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Default Extension="png" ContentType="image/png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sldIdLst>
    <p:sldId id="257" r:id="rId2"/>
    <p:sldId id="259" r:id="rId3"/>
    <p:sldId id="260" r:id="rId4"/>
    <p:sldId id="261" r:id="rId5"/>
    <p:sldId id="262" r:id="rId6"/>
    <p:sldId id="264" r:id="rId7"/>
    <p:sldId id="265" r:id="rId8"/>
    <p:sldId id="267" r:id="rId9"/>
    <p:sldId id="271" r:id="rId10"/>
    <p:sldId id="272" r:id="rId11"/>
    <p:sldId id="273" r:id="rId12"/>
    <p:sldId id="274" r:id="rId13"/>
    <p:sldId id="268" r:id="rId14"/>
    <p:sldId id="269" r:id="rId15"/>
    <p:sldId id="275" r:id="rId16"/>
  </p:sldIdLst>
  <p:sldSz cx="9144000" cy="5143500" type="screen16x9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napToObjects="1">
      <p:cViewPr varScale="1">
        <p:scale>
          <a:sx n="99" d="100"/>
          <a:sy n="99" d="100"/>
        </p:scale>
        <p:origin x="-330" y="-90"/>
      </p:cViewPr>
      <p:guideLst>
        <p:guide orient="horz" pos="162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424437-784D-CF4A-8490-84BC179018E8}" type="datetimeFigureOut">
              <a:rPr lang="en-US" smtClean="0"/>
              <a:pPr/>
              <a:t>4/9/2013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9D9BC3-3831-A941-9C0D-33461C03A08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90662040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44769"/>
            <a:ext cx="8229600" cy="85725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738941"/>
            <a:ext cx="8229600" cy="2686817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424437-784D-CF4A-8490-84BC179018E8}" type="datetimeFigureOut">
              <a:rPr lang="en-US" smtClean="0"/>
              <a:pPr/>
              <a:t>4/9/2013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9D9BC3-3831-A941-9C0D-33461C03A08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04004317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862905"/>
            <a:ext cx="2057400" cy="329088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862905"/>
            <a:ext cx="6019800" cy="329088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424437-784D-CF4A-8490-84BC179018E8}" type="datetimeFigureOut">
              <a:rPr lang="en-US" smtClean="0"/>
              <a:pPr/>
              <a:t>4/9/2013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9D9BC3-3831-A941-9C0D-33461C03A08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6802482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606223"/>
            <a:ext cx="8229600" cy="85725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395"/>
            <a:ext cx="8229600" cy="2910029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424437-784D-CF4A-8490-84BC179018E8}" type="datetimeFigureOut">
              <a:rPr lang="en-US" smtClean="0"/>
              <a:pPr/>
              <a:t>4/9/2013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9D9BC3-3831-A941-9C0D-33461C03A08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75926372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424437-784D-CF4A-8490-84BC179018E8}" type="datetimeFigureOut">
              <a:rPr lang="en-US" smtClean="0"/>
              <a:pPr/>
              <a:t>4/9/2013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9D9BC3-3831-A941-9C0D-33461C03A08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48019559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06284"/>
            <a:ext cx="8229600" cy="85725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400418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400418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424437-784D-CF4A-8490-84BC179018E8}" type="datetimeFigureOut">
              <a:rPr lang="en-US" smtClean="0"/>
              <a:pPr/>
              <a:t>4/9/2013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9D9BC3-3831-A941-9C0D-33461C03A08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62844618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621617"/>
            <a:ext cx="8229600" cy="85725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66973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046794"/>
            <a:ext cx="4040188" cy="2409751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66973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046794"/>
            <a:ext cx="4041775" cy="2409751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424437-784D-CF4A-8490-84BC179018E8}" type="datetimeFigureOut">
              <a:rPr lang="en-US" smtClean="0"/>
              <a:pPr/>
              <a:t>4/9/2013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9D9BC3-3831-A941-9C0D-33461C03A08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50351475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814042"/>
            <a:ext cx="8229600" cy="85725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424437-784D-CF4A-8490-84BC179018E8}" type="datetimeFigureOut">
              <a:rPr lang="en-US" smtClean="0"/>
              <a:pPr/>
              <a:t>4/9/2013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9D9BC3-3831-A941-9C0D-33461C03A08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03859755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424437-784D-CF4A-8490-84BC179018E8}" type="datetimeFigureOut">
              <a:rPr lang="en-US" smtClean="0"/>
              <a:pPr/>
              <a:t>4/9/2013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9D9BC3-3831-A941-9C0D-33461C03A08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96713705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743577"/>
            <a:ext cx="3008313" cy="686707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743579"/>
            <a:ext cx="5111750" cy="364369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615116"/>
            <a:ext cx="3008313" cy="277215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424437-784D-CF4A-8490-84BC179018E8}" type="datetimeFigureOut">
              <a:rPr lang="en-US" smtClean="0"/>
              <a:pPr/>
              <a:t>4/9/2013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9D9BC3-3831-A941-9C0D-33461C03A08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96347169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862061"/>
            <a:ext cx="5486400" cy="268362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424437-784D-CF4A-8490-84BC179018E8}" type="datetimeFigureOut">
              <a:rPr lang="en-US" smtClean="0"/>
              <a:pPr/>
              <a:t>4/9/2013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9D9BC3-3831-A941-9C0D-33461C03A08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22839775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C424437-784D-CF4A-8490-84BC179018E8}" type="datetimeFigureOut">
              <a:rPr lang="en-US" smtClean="0"/>
              <a:pPr/>
              <a:t>4/9/2013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09D9BC3-3831-A941-9C0D-33461C03A08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7" name="Picture 6" descr="NAB13_Speaker_PPT_16_9_whtbckgrnd_B.png"/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0" y="0"/>
            <a:ext cx="9135879" cy="5143500"/>
          </a:xfrm>
          <a:prstGeom prst="rect">
            <a:avLst/>
          </a:prstGeom>
        </p:spPr>
      </p:pic>
      <p:pic>
        <p:nvPicPr>
          <p:cNvPr id="12" name="Picture 11" descr="amagi_logo_color.png"/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404100" y="4132263"/>
            <a:ext cx="1282700" cy="635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617126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1.jpeg"/><Relationship Id="rId7" Type="http://schemas.openxmlformats.org/officeDocument/2006/relationships/image" Target="../media/image15.png"/><Relationship Id="rId12" Type="http://schemas.openxmlformats.org/officeDocument/2006/relationships/image" Target="../media/image19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11" Type="http://schemas.openxmlformats.org/officeDocument/2006/relationships/image" Target="../media/image18.png"/><Relationship Id="rId5" Type="http://schemas.openxmlformats.org/officeDocument/2006/relationships/image" Target="../media/image13.png"/><Relationship Id="rId10" Type="http://schemas.openxmlformats.org/officeDocument/2006/relationships/image" Target="../media/image5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10.png"/><Relationship Id="rId7" Type="http://schemas.openxmlformats.org/officeDocument/2006/relationships/image" Target="../media/image20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image" Target="../media/image11.jpeg"/><Relationship Id="rId10" Type="http://schemas.openxmlformats.org/officeDocument/2006/relationships/image" Target="../media/image22.png"/><Relationship Id="rId4" Type="http://schemas.openxmlformats.org/officeDocument/2006/relationships/image" Target="../media/image5.png"/><Relationship Id="rId9" Type="http://schemas.openxmlformats.org/officeDocument/2006/relationships/image" Target="../media/image21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5.png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2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png"/><Relationship Id="rId11" Type="http://schemas.openxmlformats.org/officeDocument/2006/relationships/image" Target="../media/image23.png"/><Relationship Id="rId5" Type="http://schemas.openxmlformats.org/officeDocument/2006/relationships/image" Target="../media/image12.png"/><Relationship Id="rId10" Type="http://schemas.openxmlformats.org/officeDocument/2006/relationships/image" Target="../media/image17.png"/><Relationship Id="rId4" Type="http://schemas.openxmlformats.org/officeDocument/2006/relationships/image" Target="../media/image11.jpeg"/><Relationship Id="rId9" Type="http://schemas.openxmlformats.org/officeDocument/2006/relationships/image" Target="../media/image16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18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png"/><Relationship Id="rId11" Type="http://schemas.openxmlformats.org/officeDocument/2006/relationships/image" Target="../media/image5.png"/><Relationship Id="rId5" Type="http://schemas.openxmlformats.org/officeDocument/2006/relationships/image" Target="../media/image12.png"/><Relationship Id="rId10" Type="http://schemas.openxmlformats.org/officeDocument/2006/relationships/image" Target="../media/image17.png"/><Relationship Id="rId4" Type="http://schemas.openxmlformats.org/officeDocument/2006/relationships/image" Target="../media/image11.jpeg"/><Relationship Id="rId9" Type="http://schemas.openxmlformats.org/officeDocument/2006/relationships/image" Target="../media/image1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809835" y="2181185"/>
            <a:ext cx="547870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 smtClean="0"/>
              <a:t>Cloud-enabled TV broadcast</a:t>
            </a:r>
            <a:endParaRPr lang="en-US" sz="3600" dirty="0"/>
          </a:p>
        </p:txBody>
      </p:sp>
      <p:sp>
        <p:nvSpPr>
          <p:cNvPr id="5" name="TextBox 4"/>
          <p:cNvSpPr txBox="1"/>
          <p:nvPr/>
        </p:nvSpPr>
        <p:spPr>
          <a:xfrm>
            <a:off x="3126977" y="2894861"/>
            <a:ext cx="301112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Baskar S (</a:t>
            </a:r>
            <a:r>
              <a:rPr lang="en-US" dirty="0" err="1" smtClean="0"/>
              <a:t>baskar@amagi.com</a:t>
            </a:r>
            <a:r>
              <a:rPr lang="en-US" dirty="0" smtClean="0"/>
              <a:t>)</a:t>
            </a:r>
          </a:p>
          <a:p>
            <a:r>
              <a:rPr lang="en-US" dirty="0" smtClean="0"/>
              <a:t>Co-founder</a:t>
            </a:r>
          </a:p>
          <a:p>
            <a:r>
              <a:rPr lang="en-US" dirty="0" smtClean="0"/>
              <a:t>Amagi Media Labs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59291802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/>
        </p:blipFill>
        <p:spPr>
          <a:xfrm>
            <a:off x="360109" y="1825946"/>
            <a:ext cx="1285852" cy="1003957"/>
          </a:xfrm>
          <a:prstGeom prst="rect">
            <a:avLst/>
          </a:prstGeom>
        </p:spPr>
      </p:pic>
      <p:cxnSp>
        <p:nvCxnSpPr>
          <p:cNvPr id="5" name="Straight Arrow Connector 4"/>
          <p:cNvCxnSpPr>
            <a:endCxn id="273" idx="1"/>
          </p:cNvCxnSpPr>
          <p:nvPr/>
        </p:nvCxnSpPr>
        <p:spPr>
          <a:xfrm>
            <a:off x="2723989" y="2301618"/>
            <a:ext cx="878145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525275" y="2791266"/>
            <a:ext cx="1120686" cy="312840"/>
          </a:xfrm>
          <a:prstGeom prst="rect">
            <a:avLst/>
          </a:prstGeom>
          <a:noFill/>
        </p:spPr>
        <p:txBody>
          <a:bodyPr wrap="none" lIns="65974" tIns="32987" rIns="65974" bIns="32987" rtlCol="0">
            <a:spAutoFit/>
          </a:bodyPr>
          <a:lstStyle/>
          <a:p>
            <a:r>
              <a:rPr lang="en-US" sz="1600" dirty="0"/>
              <a:t>TV Network</a:t>
            </a:r>
          </a:p>
        </p:txBody>
      </p:sp>
      <p:grpSp>
        <p:nvGrpSpPr>
          <p:cNvPr id="7" name="Group 365"/>
          <p:cNvGrpSpPr>
            <a:grpSpLocks/>
          </p:cNvGrpSpPr>
          <p:nvPr/>
        </p:nvGrpSpPr>
        <p:grpSpPr bwMode="auto">
          <a:xfrm>
            <a:off x="4881635" y="1777097"/>
            <a:ext cx="744948" cy="685800"/>
            <a:chOff x="1143000" y="1447800"/>
            <a:chExt cx="1236927" cy="914445"/>
          </a:xfrm>
        </p:grpSpPr>
        <p:grpSp>
          <p:nvGrpSpPr>
            <p:cNvPr id="8" name="Group 120"/>
            <p:cNvGrpSpPr>
              <a:grpSpLocks/>
            </p:cNvGrpSpPr>
            <p:nvPr/>
          </p:nvGrpSpPr>
          <p:grpSpPr bwMode="auto">
            <a:xfrm>
              <a:off x="1143000" y="1447800"/>
              <a:ext cx="870215" cy="914445"/>
              <a:chOff x="1440" y="1213"/>
              <a:chExt cx="528" cy="516"/>
            </a:xfrm>
          </p:grpSpPr>
          <p:sp>
            <p:nvSpPr>
              <p:cNvPr id="89" name="AutoShape 85"/>
              <p:cNvSpPr>
                <a:spLocks noChangeAspect="1" noChangeArrowheads="1" noTextEdit="1"/>
              </p:cNvSpPr>
              <p:nvPr/>
            </p:nvSpPr>
            <p:spPr bwMode="auto">
              <a:xfrm>
                <a:off x="1440" y="1213"/>
                <a:ext cx="528" cy="5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0" name="Freeform 89"/>
              <p:cNvSpPr>
                <a:spLocks/>
              </p:cNvSpPr>
              <p:nvPr/>
            </p:nvSpPr>
            <p:spPr bwMode="auto">
              <a:xfrm>
                <a:off x="1448" y="1221"/>
                <a:ext cx="354" cy="393"/>
              </a:xfrm>
              <a:custGeom>
                <a:avLst/>
                <a:gdLst>
                  <a:gd name="T0" fmla="*/ 0 w 1061"/>
                  <a:gd name="T1" fmla="*/ 0 h 1178"/>
                  <a:gd name="T2" fmla="*/ 0 w 1061"/>
                  <a:gd name="T3" fmla="*/ 0 h 1178"/>
                  <a:gd name="T4" fmla="*/ 0 w 1061"/>
                  <a:gd name="T5" fmla="*/ 0 h 1178"/>
                  <a:gd name="T6" fmla="*/ 0 w 1061"/>
                  <a:gd name="T7" fmla="*/ 0 h 1178"/>
                  <a:gd name="T8" fmla="*/ 0 w 1061"/>
                  <a:gd name="T9" fmla="*/ 0 h 1178"/>
                  <a:gd name="T10" fmla="*/ 0 w 1061"/>
                  <a:gd name="T11" fmla="*/ 0 h 1178"/>
                  <a:gd name="T12" fmla="*/ 0 w 1061"/>
                  <a:gd name="T13" fmla="*/ 0 h 1178"/>
                  <a:gd name="T14" fmla="*/ 0 w 1061"/>
                  <a:gd name="T15" fmla="*/ 0 h 1178"/>
                  <a:gd name="T16" fmla="*/ 0 w 1061"/>
                  <a:gd name="T17" fmla="*/ 0 h 1178"/>
                  <a:gd name="T18" fmla="*/ 0 w 1061"/>
                  <a:gd name="T19" fmla="*/ 0 h 1178"/>
                  <a:gd name="T20" fmla="*/ 0 w 1061"/>
                  <a:gd name="T21" fmla="*/ 0 h 1178"/>
                  <a:gd name="T22" fmla="*/ 0 w 1061"/>
                  <a:gd name="T23" fmla="*/ 0 h 1178"/>
                  <a:gd name="T24" fmla="*/ 0 w 1061"/>
                  <a:gd name="T25" fmla="*/ 0 h 1178"/>
                  <a:gd name="T26" fmla="*/ 0 w 1061"/>
                  <a:gd name="T27" fmla="*/ 0 h 1178"/>
                  <a:gd name="T28" fmla="*/ 0 w 1061"/>
                  <a:gd name="T29" fmla="*/ 0 h 1178"/>
                  <a:gd name="T30" fmla="*/ 0 w 1061"/>
                  <a:gd name="T31" fmla="*/ 0 h 1178"/>
                  <a:gd name="T32" fmla="*/ 0 w 1061"/>
                  <a:gd name="T33" fmla="*/ 0 h 1178"/>
                  <a:gd name="T34" fmla="*/ 0 w 1061"/>
                  <a:gd name="T35" fmla="*/ 0 h 1178"/>
                  <a:gd name="T36" fmla="*/ 0 w 1061"/>
                  <a:gd name="T37" fmla="*/ 0 h 1178"/>
                  <a:gd name="T38" fmla="*/ 0 w 1061"/>
                  <a:gd name="T39" fmla="*/ 0 h 1178"/>
                  <a:gd name="T40" fmla="*/ 0 w 1061"/>
                  <a:gd name="T41" fmla="*/ 0 h 1178"/>
                  <a:gd name="T42" fmla="*/ 0 w 1061"/>
                  <a:gd name="T43" fmla="*/ 0 h 1178"/>
                  <a:gd name="T44" fmla="*/ 0 w 1061"/>
                  <a:gd name="T45" fmla="*/ 0 h 1178"/>
                  <a:gd name="T46" fmla="*/ 0 w 1061"/>
                  <a:gd name="T47" fmla="*/ 0 h 1178"/>
                  <a:gd name="T48" fmla="*/ 0 w 1061"/>
                  <a:gd name="T49" fmla="*/ 0 h 1178"/>
                  <a:gd name="T50" fmla="*/ 0 w 1061"/>
                  <a:gd name="T51" fmla="*/ 0 h 1178"/>
                  <a:gd name="T52" fmla="*/ 0 w 1061"/>
                  <a:gd name="T53" fmla="*/ 0 h 1178"/>
                  <a:gd name="T54" fmla="*/ 0 w 1061"/>
                  <a:gd name="T55" fmla="*/ 0 h 1178"/>
                  <a:gd name="T56" fmla="*/ 0 w 1061"/>
                  <a:gd name="T57" fmla="*/ 0 h 1178"/>
                  <a:gd name="T58" fmla="*/ 0 w 1061"/>
                  <a:gd name="T59" fmla="*/ 0 h 1178"/>
                  <a:gd name="T60" fmla="*/ 0 w 1061"/>
                  <a:gd name="T61" fmla="*/ 0 h 1178"/>
                  <a:gd name="T62" fmla="*/ 0 w 1061"/>
                  <a:gd name="T63" fmla="*/ 0 h 1178"/>
                  <a:gd name="T64" fmla="*/ 0 w 1061"/>
                  <a:gd name="T65" fmla="*/ 0 h 1178"/>
                  <a:gd name="T66" fmla="*/ 0 w 1061"/>
                  <a:gd name="T67" fmla="*/ 0 h 1178"/>
                  <a:gd name="T68" fmla="*/ 0 w 1061"/>
                  <a:gd name="T69" fmla="*/ 0 h 1178"/>
                  <a:gd name="T70" fmla="*/ 0 w 1061"/>
                  <a:gd name="T71" fmla="*/ 0 h 1178"/>
                  <a:gd name="T72" fmla="*/ 0 w 1061"/>
                  <a:gd name="T73" fmla="*/ 0 h 1178"/>
                  <a:gd name="T74" fmla="*/ 0 w 1061"/>
                  <a:gd name="T75" fmla="*/ 0 h 1178"/>
                  <a:gd name="T76" fmla="*/ 0 w 1061"/>
                  <a:gd name="T77" fmla="*/ 0 h 1178"/>
                  <a:gd name="T78" fmla="*/ 0 w 1061"/>
                  <a:gd name="T79" fmla="*/ 0 h 1178"/>
                  <a:gd name="T80" fmla="*/ 0 w 1061"/>
                  <a:gd name="T81" fmla="*/ 0 h 1178"/>
                  <a:gd name="T82" fmla="*/ 0 w 1061"/>
                  <a:gd name="T83" fmla="*/ 0 h 1178"/>
                  <a:gd name="T84" fmla="*/ 0 w 1061"/>
                  <a:gd name="T85" fmla="*/ 0 h 1178"/>
                  <a:gd name="T86" fmla="*/ 0 w 1061"/>
                  <a:gd name="T87" fmla="*/ 0 h 1178"/>
                  <a:gd name="T88" fmla="*/ 0 w 1061"/>
                  <a:gd name="T89" fmla="*/ 0 h 1178"/>
                  <a:gd name="T90" fmla="*/ 0 w 1061"/>
                  <a:gd name="T91" fmla="*/ 0 h 1178"/>
                  <a:gd name="T92" fmla="*/ 0 w 1061"/>
                  <a:gd name="T93" fmla="*/ 0 h 1178"/>
                  <a:gd name="T94" fmla="*/ 0 w 1061"/>
                  <a:gd name="T95" fmla="*/ 0 h 1178"/>
                  <a:gd name="T96" fmla="*/ 0 w 1061"/>
                  <a:gd name="T97" fmla="*/ 0 h 1178"/>
                  <a:gd name="T98" fmla="*/ 0 w 1061"/>
                  <a:gd name="T99" fmla="*/ 0 h 1178"/>
                  <a:gd name="T100" fmla="*/ 0 w 1061"/>
                  <a:gd name="T101" fmla="*/ 0 h 1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1"/>
                  <a:gd name="T154" fmla="*/ 0 h 1178"/>
                  <a:gd name="T155" fmla="*/ 1061 w 1061"/>
                  <a:gd name="T156" fmla="*/ 1178 h 11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1" h="1178">
                    <a:moveTo>
                      <a:pt x="521" y="1165"/>
                    </a:moveTo>
                    <a:lnTo>
                      <a:pt x="519" y="1165"/>
                    </a:lnTo>
                    <a:lnTo>
                      <a:pt x="515" y="1165"/>
                    </a:lnTo>
                    <a:lnTo>
                      <a:pt x="513" y="1165"/>
                    </a:lnTo>
                    <a:lnTo>
                      <a:pt x="511" y="1165"/>
                    </a:lnTo>
                    <a:lnTo>
                      <a:pt x="506" y="1165"/>
                    </a:lnTo>
                    <a:lnTo>
                      <a:pt x="504" y="1166"/>
                    </a:lnTo>
                    <a:lnTo>
                      <a:pt x="499" y="1166"/>
                    </a:lnTo>
                    <a:lnTo>
                      <a:pt x="494" y="1166"/>
                    </a:lnTo>
                    <a:lnTo>
                      <a:pt x="488" y="1167"/>
                    </a:lnTo>
                    <a:lnTo>
                      <a:pt x="483" y="1167"/>
                    </a:lnTo>
                    <a:lnTo>
                      <a:pt x="476" y="1167"/>
                    </a:lnTo>
                    <a:lnTo>
                      <a:pt x="470" y="1167"/>
                    </a:lnTo>
                    <a:lnTo>
                      <a:pt x="463" y="1168"/>
                    </a:lnTo>
                    <a:lnTo>
                      <a:pt x="457" y="1169"/>
                    </a:lnTo>
                    <a:lnTo>
                      <a:pt x="449" y="1169"/>
                    </a:lnTo>
                    <a:lnTo>
                      <a:pt x="442" y="1169"/>
                    </a:lnTo>
                    <a:lnTo>
                      <a:pt x="434" y="1171"/>
                    </a:lnTo>
                    <a:lnTo>
                      <a:pt x="425" y="1171"/>
                    </a:lnTo>
                    <a:lnTo>
                      <a:pt x="417" y="1171"/>
                    </a:lnTo>
                    <a:lnTo>
                      <a:pt x="409" y="1172"/>
                    </a:lnTo>
                    <a:lnTo>
                      <a:pt x="399" y="1172"/>
                    </a:lnTo>
                    <a:lnTo>
                      <a:pt x="391" y="1173"/>
                    </a:lnTo>
                    <a:lnTo>
                      <a:pt x="381" y="1173"/>
                    </a:lnTo>
                    <a:lnTo>
                      <a:pt x="372" y="1173"/>
                    </a:lnTo>
                    <a:lnTo>
                      <a:pt x="363" y="1174"/>
                    </a:lnTo>
                    <a:lnTo>
                      <a:pt x="353" y="1174"/>
                    </a:lnTo>
                    <a:lnTo>
                      <a:pt x="342" y="1175"/>
                    </a:lnTo>
                    <a:lnTo>
                      <a:pt x="333" y="1175"/>
                    </a:lnTo>
                    <a:lnTo>
                      <a:pt x="322" y="1176"/>
                    </a:lnTo>
                    <a:lnTo>
                      <a:pt x="313" y="1176"/>
                    </a:lnTo>
                    <a:lnTo>
                      <a:pt x="303" y="1176"/>
                    </a:lnTo>
                    <a:lnTo>
                      <a:pt x="293" y="1176"/>
                    </a:lnTo>
                    <a:lnTo>
                      <a:pt x="282" y="1176"/>
                    </a:lnTo>
                    <a:lnTo>
                      <a:pt x="272" y="1178"/>
                    </a:lnTo>
                    <a:lnTo>
                      <a:pt x="262" y="1178"/>
                    </a:lnTo>
                    <a:lnTo>
                      <a:pt x="251" y="1178"/>
                    </a:lnTo>
                    <a:lnTo>
                      <a:pt x="242" y="1178"/>
                    </a:lnTo>
                    <a:lnTo>
                      <a:pt x="232" y="1178"/>
                    </a:lnTo>
                    <a:lnTo>
                      <a:pt x="221" y="1178"/>
                    </a:lnTo>
                    <a:lnTo>
                      <a:pt x="211" y="1178"/>
                    </a:lnTo>
                    <a:lnTo>
                      <a:pt x="201" y="1176"/>
                    </a:lnTo>
                    <a:lnTo>
                      <a:pt x="192" y="1176"/>
                    </a:lnTo>
                    <a:lnTo>
                      <a:pt x="182" y="1176"/>
                    </a:lnTo>
                    <a:lnTo>
                      <a:pt x="173" y="1176"/>
                    </a:lnTo>
                    <a:lnTo>
                      <a:pt x="165" y="1175"/>
                    </a:lnTo>
                    <a:lnTo>
                      <a:pt x="156" y="1175"/>
                    </a:lnTo>
                    <a:lnTo>
                      <a:pt x="147" y="1174"/>
                    </a:lnTo>
                    <a:lnTo>
                      <a:pt x="138" y="1174"/>
                    </a:lnTo>
                    <a:lnTo>
                      <a:pt x="130" y="1173"/>
                    </a:lnTo>
                    <a:lnTo>
                      <a:pt x="122" y="1172"/>
                    </a:lnTo>
                    <a:lnTo>
                      <a:pt x="115" y="1171"/>
                    </a:lnTo>
                    <a:lnTo>
                      <a:pt x="106" y="1171"/>
                    </a:lnTo>
                    <a:lnTo>
                      <a:pt x="99" y="1168"/>
                    </a:lnTo>
                    <a:lnTo>
                      <a:pt x="93" y="1168"/>
                    </a:lnTo>
                    <a:lnTo>
                      <a:pt x="86" y="1167"/>
                    </a:lnTo>
                    <a:lnTo>
                      <a:pt x="80" y="1165"/>
                    </a:lnTo>
                    <a:lnTo>
                      <a:pt x="76" y="1163"/>
                    </a:lnTo>
                    <a:lnTo>
                      <a:pt x="71" y="1162"/>
                    </a:lnTo>
                    <a:lnTo>
                      <a:pt x="65" y="1160"/>
                    </a:lnTo>
                    <a:lnTo>
                      <a:pt x="61" y="1159"/>
                    </a:lnTo>
                    <a:lnTo>
                      <a:pt x="57" y="1157"/>
                    </a:lnTo>
                    <a:lnTo>
                      <a:pt x="54" y="1155"/>
                    </a:lnTo>
                    <a:lnTo>
                      <a:pt x="51" y="1153"/>
                    </a:lnTo>
                    <a:lnTo>
                      <a:pt x="47" y="1149"/>
                    </a:lnTo>
                    <a:lnTo>
                      <a:pt x="44" y="1146"/>
                    </a:lnTo>
                    <a:lnTo>
                      <a:pt x="41" y="1142"/>
                    </a:lnTo>
                    <a:lnTo>
                      <a:pt x="38" y="1138"/>
                    </a:lnTo>
                    <a:lnTo>
                      <a:pt x="34" y="1134"/>
                    </a:lnTo>
                    <a:lnTo>
                      <a:pt x="32" y="1129"/>
                    </a:lnTo>
                    <a:lnTo>
                      <a:pt x="29" y="1124"/>
                    </a:lnTo>
                    <a:lnTo>
                      <a:pt x="26" y="1118"/>
                    </a:lnTo>
                    <a:lnTo>
                      <a:pt x="23" y="1112"/>
                    </a:lnTo>
                    <a:lnTo>
                      <a:pt x="21" y="1105"/>
                    </a:lnTo>
                    <a:lnTo>
                      <a:pt x="19" y="1099"/>
                    </a:lnTo>
                    <a:lnTo>
                      <a:pt x="16" y="1092"/>
                    </a:lnTo>
                    <a:lnTo>
                      <a:pt x="14" y="1085"/>
                    </a:lnTo>
                    <a:lnTo>
                      <a:pt x="13" y="1077"/>
                    </a:lnTo>
                    <a:lnTo>
                      <a:pt x="12" y="1070"/>
                    </a:lnTo>
                    <a:lnTo>
                      <a:pt x="9" y="1060"/>
                    </a:lnTo>
                    <a:lnTo>
                      <a:pt x="8" y="1052"/>
                    </a:lnTo>
                    <a:lnTo>
                      <a:pt x="6" y="1042"/>
                    </a:lnTo>
                    <a:lnTo>
                      <a:pt x="4" y="1034"/>
                    </a:lnTo>
                    <a:lnTo>
                      <a:pt x="3" y="1023"/>
                    </a:lnTo>
                    <a:lnTo>
                      <a:pt x="2" y="1014"/>
                    </a:lnTo>
                    <a:lnTo>
                      <a:pt x="1" y="1004"/>
                    </a:lnTo>
                    <a:lnTo>
                      <a:pt x="1" y="994"/>
                    </a:lnTo>
                    <a:lnTo>
                      <a:pt x="0" y="983"/>
                    </a:lnTo>
                    <a:lnTo>
                      <a:pt x="0" y="971"/>
                    </a:lnTo>
                    <a:lnTo>
                      <a:pt x="0" y="961"/>
                    </a:lnTo>
                    <a:lnTo>
                      <a:pt x="0" y="950"/>
                    </a:lnTo>
                    <a:lnTo>
                      <a:pt x="0" y="937"/>
                    </a:lnTo>
                    <a:lnTo>
                      <a:pt x="0" y="926"/>
                    </a:lnTo>
                    <a:lnTo>
                      <a:pt x="0" y="913"/>
                    </a:lnTo>
                    <a:lnTo>
                      <a:pt x="1" y="902"/>
                    </a:lnTo>
                    <a:lnTo>
                      <a:pt x="1" y="888"/>
                    </a:lnTo>
                    <a:lnTo>
                      <a:pt x="2" y="876"/>
                    </a:lnTo>
                    <a:lnTo>
                      <a:pt x="3" y="863"/>
                    </a:lnTo>
                    <a:lnTo>
                      <a:pt x="4" y="850"/>
                    </a:lnTo>
                    <a:lnTo>
                      <a:pt x="7" y="836"/>
                    </a:lnTo>
                    <a:lnTo>
                      <a:pt x="8" y="823"/>
                    </a:lnTo>
                    <a:lnTo>
                      <a:pt x="10" y="810"/>
                    </a:lnTo>
                    <a:lnTo>
                      <a:pt x="13" y="796"/>
                    </a:lnTo>
                    <a:lnTo>
                      <a:pt x="15" y="781"/>
                    </a:lnTo>
                    <a:lnTo>
                      <a:pt x="17" y="767"/>
                    </a:lnTo>
                    <a:lnTo>
                      <a:pt x="21" y="753"/>
                    </a:lnTo>
                    <a:lnTo>
                      <a:pt x="23" y="739"/>
                    </a:lnTo>
                    <a:lnTo>
                      <a:pt x="27" y="724"/>
                    </a:lnTo>
                    <a:lnTo>
                      <a:pt x="31" y="710"/>
                    </a:lnTo>
                    <a:lnTo>
                      <a:pt x="34" y="695"/>
                    </a:lnTo>
                    <a:lnTo>
                      <a:pt x="39" y="681"/>
                    </a:lnTo>
                    <a:lnTo>
                      <a:pt x="42" y="665"/>
                    </a:lnTo>
                    <a:lnTo>
                      <a:pt x="47" y="651"/>
                    </a:lnTo>
                    <a:lnTo>
                      <a:pt x="52" y="636"/>
                    </a:lnTo>
                    <a:lnTo>
                      <a:pt x="57" y="620"/>
                    </a:lnTo>
                    <a:lnTo>
                      <a:pt x="61" y="605"/>
                    </a:lnTo>
                    <a:lnTo>
                      <a:pt x="67" y="590"/>
                    </a:lnTo>
                    <a:lnTo>
                      <a:pt x="74" y="575"/>
                    </a:lnTo>
                    <a:lnTo>
                      <a:pt x="80" y="561"/>
                    </a:lnTo>
                    <a:lnTo>
                      <a:pt x="86" y="544"/>
                    </a:lnTo>
                    <a:lnTo>
                      <a:pt x="93" y="530"/>
                    </a:lnTo>
                    <a:lnTo>
                      <a:pt x="99" y="513"/>
                    </a:lnTo>
                    <a:lnTo>
                      <a:pt x="108" y="499"/>
                    </a:lnTo>
                    <a:lnTo>
                      <a:pt x="115" y="484"/>
                    </a:lnTo>
                    <a:lnTo>
                      <a:pt x="123" y="468"/>
                    </a:lnTo>
                    <a:lnTo>
                      <a:pt x="131" y="453"/>
                    </a:lnTo>
                    <a:lnTo>
                      <a:pt x="141" y="439"/>
                    </a:lnTo>
                    <a:lnTo>
                      <a:pt x="148" y="422"/>
                    </a:lnTo>
                    <a:lnTo>
                      <a:pt x="157" y="408"/>
                    </a:lnTo>
                    <a:lnTo>
                      <a:pt x="167" y="392"/>
                    </a:lnTo>
                    <a:lnTo>
                      <a:pt x="176" y="378"/>
                    </a:lnTo>
                    <a:lnTo>
                      <a:pt x="186" y="364"/>
                    </a:lnTo>
                    <a:lnTo>
                      <a:pt x="197" y="350"/>
                    </a:lnTo>
                    <a:lnTo>
                      <a:pt x="206" y="335"/>
                    </a:lnTo>
                    <a:lnTo>
                      <a:pt x="218" y="324"/>
                    </a:lnTo>
                    <a:lnTo>
                      <a:pt x="227" y="311"/>
                    </a:lnTo>
                    <a:lnTo>
                      <a:pt x="239" y="297"/>
                    </a:lnTo>
                    <a:lnTo>
                      <a:pt x="250" y="284"/>
                    </a:lnTo>
                    <a:lnTo>
                      <a:pt x="261" y="273"/>
                    </a:lnTo>
                    <a:lnTo>
                      <a:pt x="272" y="261"/>
                    </a:lnTo>
                    <a:lnTo>
                      <a:pt x="284" y="249"/>
                    </a:lnTo>
                    <a:lnTo>
                      <a:pt x="296" y="238"/>
                    </a:lnTo>
                    <a:lnTo>
                      <a:pt x="308" y="226"/>
                    </a:lnTo>
                    <a:lnTo>
                      <a:pt x="320" y="216"/>
                    </a:lnTo>
                    <a:lnTo>
                      <a:pt x="332" y="204"/>
                    </a:lnTo>
                    <a:lnTo>
                      <a:pt x="344" y="194"/>
                    </a:lnTo>
                    <a:lnTo>
                      <a:pt x="355" y="184"/>
                    </a:lnTo>
                    <a:lnTo>
                      <a:pt x="368" y="174"/>
                    </a:lnTo>
                    <a:lnTo>
                      <a:pt x="380" y="165"/>
                    </a:lnTo>
                    <a:lnTo>
                      <a:pt x="393" y="155"/>
                    </a:lnTo>
                    <a:lnTo>
                      <a:pt x="406" y="146"/>
                    </a:lnTo>
                    <a:lnTo>
                      <a:pt x="418" y="136"/>
                    </a:lnTo>
                    <a:lnTo>
                      <a:pt x="431" y="128"/>
                    </a:lnTo>
                    <a:lnTo>
                      <a:pt x="444" y="120"/>
                    </a:lnTo>
                    <a:lnTo>
                      <a:pt x="457" y="112"/>
                    </a:lnTo>
                    <a:lnTo>
                      <a:pt x="469" y="104"/>
                    </a:lnTo>
                    <a:lnTo>
                      <a:pt x="482" y="97"/>
                    </a:lnTo>
                    <a:lnTo>
                      <a:pt x="495" y="90"/>
                    </a:lnTo>
                    <a:lnTo>
                      <a:pt x="507" y="83"/>
                    </a:lnTo>
                    <a:lnTo>
                      <a:pt x="520" y="77"/>
                    </a:lnTo>
                    <a:lnTo>
                      <a:pt x="532" y="70"/>
                    </a:lnTo>
                    <a:lnTo>
                      <a:pt x="545" y="64"/>
                    </a:lnTo>
                    <a:lnTo>
                      <a:pt x="557" y="58"/>
                    </a:lnTo>
                    <a:lnTo>
                      <a:pt x="569" y="52"/>
                    </a:lnTo>
                    <a:lnTo>
                      <a:pt x="582" y="47"/>
                    </a:lnTo>
                    <a:lnTo>
                      <a:pt x="594" y="41"/>
                    </a:lnTo>
                    <a:lnTo>
                      <a:pt x="606" y="38"/>
                    </a:lnTo>
                    <a:lnTo>
                      <a:pt x="617" y="33"/>
                    </a:lnTo>
                    <a:lnTo>
                      <a:pt x="629" y="28"/>
                    </a:lnTo>
                    <a:lnTo>
                      <a:pt x="641" y="25"/>
                    </a:lnTo>
                    <a:lnTo>
                      <a:pt x="653" y="21"/>
                    </a:lnTo>
                    <a:lnTo>
                      <a:pt x="664" y="18"/>
                    </a:lnTo>
                    <a:lnTo>
                      <a:pt x="676" y="14"/>
                    </a:lnTo>
                    <a:lnTo>
                      <a:pt x="686" y="12"/>
                    </a:lnTo>
                    <a:lnTo>
                      <a:pt x="697" y="9"/>
                    </a:lnTo>
                    <a:lnTo>
                      <a:pt x="708" y="7"/>
                    </a:lnTo>
                    <a:lnTo>
                      <a:pt x="718" y="4"/>
                    </a:lnTo>
                    <a:lnTo>
                      <a:pt x="728" y="3"/>
                    </a:lnTo>
                    <a:lnTo>
                      <a:pt x="738" y="2"/>
                    </a:lnTo>
                    <a:lnTo>
                      <a:pt x="748" y="1"/>
                    </a:lnTo>
                    <a:lnTo>
                      <a:pt x="757" y="0"/>
                    </a:lnTo>
                    <a:lnTo>
                      <a:pt x="767" y="0"/>
                    </a:lnTo>
                    <a:lnTo>
                      <a:pt x="776" y="0"/>
                    </a:lnTo>
                    <a:lnTo>
                      <a:pt x="783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08" y="1"/>
                    </a:lnTo>
                    <a:lnTo>
                      <a:pt x="815" y="2"/>
                    </a:lnTo>
                    <a:lnTo>
                      <a:pt x="823" y="3"/>
                    </a:lnTo>
                    <a:lnTo>
                      <a:pt x="830" y="6"/>
                    </a:lnTo>
                    <a:lnTo>
                      <a:pt x="837" y="8"/>
                    </a:lnTo>
                    <a:lnTo>
                      <a:pt x="839" y="8"/>
                    </a:lnTo>
                    <a:lnTo>
                      <a:pt x="843" y="10"/>
                    </a:lnTo>
                    <a:lnTo>
                      <a:pt x="845" y="13"/>
                    </a:lnTo>
                    <a:lnTo>
                      <a:pt x="849" y="16"/>
                    </a:lnTo>
                    <a:lnTo>
                      <a:pt x="852" y="20"/>
                    </a:lnTo>
                    <a:lnTo>
                      <a:pt x="856" y="25"/>
                    </a:lnTo>
                    <a:lnTo>
                      <a:pt x="859" y="29"/>
                    </a:lnTo>
                    <a:lnTo>
                      <a:pt x="863" y="36"/>
                    </a:lnTo>
                    <a:lnTo>
                      <a:pt x="868" y="41"/>
                    </a:lnTo>
                    <a:lnTo>
                      <a:pt x="871" y="48"/>
                    </a:lnTo>
                    <a:lnTo>
                      <a:pt x="875" y="57"/>
                    </a:lnTo>
                    <a:lnTo>
                      <a:pt x="879" y="64"/>
                    </a:lnTo>
                    <a:lnTo>
                      <a:pt x="884" y="72"/>
                    </a:lnTo>
                    <a:lnTo>
                      <a:pt x="888" y="80"/>
                    </a:lnTo>
                    <a:lnTo>
                      <a:pt x="894" y="90"/>
                    </a:lnTo>
                    <a:lnTo>
                      <a:pt x="897" y="99"/>
                    </a:lnTo>
                    <a:lnTo>
                      <a:pt x="902" y="109"/>
                    </a:lnTo>
                    <a:lnTo>
                      <a:pt x="907" y="118"/>
                    </a:lnTo>
                    <a:lnTo>
                      <a:pt x="911" y="129"/>
                    </a:lnTo>
                    <a:lnTo>
                      <a:pt x="916" y="140"/>
                    </a:lnTo>
                    <a:lnTo>
                      <a:pt x="920" y="150"/>
                    </a:lnTo>
                    <a:lnTo>
                      <a:pt x="925" y="161"/>
                    </a:lnTo>
                    <a:lnTo>
                      <a:pt x="929" y="173"/>
                    </a:lnTo>
                    <a:lnTo>
                      <a:pt x="934" y="185"/>
                    </a:lnTo>
                    <a:lnTo>
                      <a:pt x="939" y="195"/>
                    </a:lnTo>
                    <a:lnTo>
                      <a:pt x="943" y="208"/>
                    </a:lnTo>
                    <a:lnTo>
                      <a:pt x="948" y="219"/>
                    </a:lnTo>
                    <a:lnTo>
                      <a:pt x="953" y="232"/>
                    </a:lnTo>
                    <a:lnTo>
                      <a:pt x="958" y="244"/>
                    </a:lnTo>
                    <a:lnTo>
                      <a:pt x="962" y="257"/>
                    </a:lnTo>
                    <a:lnTo>
                      <a:pt x="967" y="269"/>
                    </a:lnTo>
                    <a:lnTo>
                      <a:pt x="972" y="282"/>
                    </a:lnTo>
                    <a:lnTo>
                      <a:pt x="975" y="293"/>
                    </a:lnTo>
                    <a:lnTo>
                      <a:pt x="980" y="306"/>
                    </a:lnTo>
                    <a:lnTo>
                      <a:pt x="984" y="318"/>
                    </a:lnTo>
                    <a:lnTo>
                      <a:pt x="990" y="329"/>
                    </a:lnTo>
                    <a:lnTo>
                      <a:pt x="993" y="341"/>
                    </a:lnTo>
                    <a:lnTo>
                      <a:pt x="998" y="353"/>
                    </a:lnTo>
                    <a:lnTo>
                      <a:pt x="1002" y="365"/>
                    </a:lnTo>
                    <a:lnTo>
                      <a:pt x="1006" y="377"/>
                    </a:lnTo>
                    <a:lnTo>
                      <a:pt x="1010" y="388"/>
                    </a:lnTo>
                    <a:lnTo>
                      <a:pt x="1013" y="398"/>
                    </a:lnTo>
                    <a:lnTo>
                      <a:pt x="1017" y="409"/>
                    </a:lnTo>
                    <a:lnTo>
                      <a:pt x="1021" y="420"/>
                    </a:lnTo>
                    <a:lnTo>
                      <a:pt x="1024" y="430"/>
                    </a:lnTo>
                    <a:lnTo>
                      <a:pt x="1028" y="441"/>
                    </a:lnTo>
                    <a:lnTo>
                      <a:pt x="1031" y="450"/>
                    </a:lnTo>
                    <a:lnTo>
                      <a:pt x="1035" y="460"/>
                    </a:lnTo>
                    <a:lnTo>
                      <a:pt x="1037" y="468"/>
                    </a:lnTo>
                    <a:lnTo>
                      <a:pt x="1040" y="477"/>
                    </a:lnTo>
                    <a:lnTo>
                      <a:pt x="1042" y="484"/>
                    </a:lnTo>
                    <a:lnTo>
                      <a:pt x="1045" y="492"/>
                    </a:lnTo>
                    <a:lnTo>
                      <a:pt x="1048" y="499"/>
                    </a:lnTo>
                    <a:lnTo>
                      <a:pt x="1049" y="506"/>
                    </a:lnTo>
                    <a:lnTo>
                      <a:pt x="1051" y="511"/>
                    </a:lnTo>
                    <a:lnTo>
                      <a:pt x="1054" y="518"/>
                    </a:lnTo>
                    <a:lnTo>
                      <a:pt x="1055" y="522"/>
                    </a:lnTo>
                    <a:lnTo>
                      <a:pt x="1056" y="526"/>
                    </a:lnTo>
                    <a:lnTo>
                      <a:pt x="1057" y="530"/>
                    </a:lnTo>
                    <a:lnTo>
                      <a:pt x="1058" y="534"/>
                    </a:lnTo>
                    <a:lnTo>
                      <a:pt x="1060" y="536"/>
                    </a:lnTo>
                    <a:lnTo>
                      <a:pt x="1060" y="538"/>
                    </a:lnTo>
                    <a:lnTo>
                      <a:pt x="1061" y="539"/>
                    </a:lnTo>
                    <a:lnTo>
                      <a:pt x="1061" y="541"/>
                    </a:lnTo>
                    <a:lnTo>
                      <a:pt x="521" y="116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1" name="Freeform 90"/>
              <p:cNvSpPr>
                <a:spLocks/>
              </p:cNvSpPr>
              <p:nvPr/>
            </p:nvSpPr>
            <p:spPr bwMode="auto">
              <a:xfrm>
                <a:off x="1604" y="1364"/>
                <a:ext cx="356" cy="357"/>
              </a:xfrm>
              <a:custGeom>
                <a:avLst/>
                <a:gdLst>
                  <a:gd name="T0" fmla="*/ 0 w 1069"/>
                  <a:gd name="T1" fmla="*/ 0 h 1071"/>
                  <a:gd name="T2" fmla="*/ 0 w 1069"/>
                  <a:gd name="T3" fmla="*/ 0 h 1071"/>
                  <a:gd name="T4" fmla="*/ 0 w 1069"/>
                  <a:gd name="T5" fmla="*/ 0 h 1071"/>
                  <a:gd name="T6" fmla="*/ 0 w 1069"/>
                  <a:gd name="T7" fmla="*/ 0 h 1071"/>
                  <a:gd name="T8" fmla="*/ 0 w 1069"/>
                  <a:gd name="T9" fmla="*/ 0 h 1071"/>
                  <a:gd name="T10" fmla="*/ 0 w 1069"/>
                  <a:gd name="T11" fmla="*/ 0 h 1071"/>
                  <a:gd name="T12" fmla="*/ 0 w 1069"/>
                  <a:gd name="T13" fmla="*/ 0 h 1071"/>
                  <a:gd name="T14" fmla="*/ 0 w 1069"/>
                  <a:gd name="T15" fmla="*/ 0 h 1071"/>
                  <a:gd name="T16" fmla="*/ 0 w 1069"/>
                  <a:gd name="T17" fmla="*/ 0 h 1071"/>
                  <a:gd name="T18" fmla="*/ 0 w 1069"/>
                  <a:gd name="T19" fmla="*/ 0 h 1071"/>
                  <a:gd name="T20" fmla="*/ 0 w 1069"/>
                  <a:gd name="T21" fmla="*/ 0 h 1071"/>
                  <a:gd name="T22" fmla="*/ 0 w 1069"/>
                  <a:gd name="T23" fmla="*/ 0 h 1071"/>
                  <a:gd name="T24" fmla="*/ 0 w 1069"/>
                  <a:gd name="T25" fmla="*/ 0 h 1071"/>
                  <a:gd name="T26" fmla="*/ 0 w 1069"/>
                  <a:gd name="T27" fmla="*/ 0 h 1071"/>
                  <a:gd name="T28" fmla="*/ 0 w 1069"/>
                  <a:gd name="T29" fmla="*/ 0 h 1071"/>
                  <a:gd name="T30" fmla="*/ 0 w 1069"/>
                  <a:gd name="T31" fmla="*/ 0 h 1071"/>
                  <a:gd name="T32" fmla="*/ 0 w 1069"/>
                  <a:gd name="T33" fmla="*/ 0 h 1071"/>
                  <a:gd name="T34" fmla="*/ 0 w 1069"/>
                  <a:gd name="T35" fmla="*/ 0 h 1071"/>
                  <a:gd name="T36" fmla="*/ 0 w 1069"/>
                  <a:gd name="T37" fmla="*/ 0 h 1071"/>
                  <a:gd name="T38" fmla="*/ 0 w 1069"/>
                  <a:gd name="T39" fmla="*/ 0 h 1071"/>
                  <a:gd name="T40" fmla="*/ 0 w 1069"/>
                  <a:gd name="T41" fmla="*/ 0 h 1071"/>
                  <a:gd name="T42" fmla="*/ 0 w 1069"/>
                  <a:gd name="T43" fmla="*/ 0 h 1071"/>
                  <a:gd name="T44" fmla="*/ 0 w 1069"/>
                  <a:gd name="T45" fmla="*/ 0 h 1071"/>
                  <a:gd name="T46" fmla="*/ 0 w 1069"/>
                  <a:gd name="T47" fmla="*/ 0 h 1071"/>
                  <a:gd name="T48" fmla="*/ 0 w 1069"/>
                  <a:gd name="T49" fmla="*/ 0 h 1071"/>
                  <a:gd name="T50" fmla="*/ 0 w 1069"/>
                  <a:gd name="T51" fmla="*/ 0 h 1071"/>
                  <a:gd name="T52" fmla="*/ 0 w 1069"/>
                  <a:gd name="T53" fmla="*/ 0 h 1071"/>
                  <a:gd name="T54" fmla="*/ 0 w 1069"/>
                  <a:gd name="T55" fmla="*/ 0 h 1071"/>
                  <a:gd name="T56" fmla="*/ 0 w 1069"/>
                  <a:gd name="T57" fmla="*/ 0 h 1071"/>
                  <a:gd name="T58" fmla="*/ 0 w 1069"/>
                  <a:gd name="T59" fmla="*/ 0 h 1071"/>
                  <a:gd name="T60" fmla="*/ 0 w 1069"/>
                  <a:gd name="T61" fmla="*/ 0 h 1071"/>
                  <a:gd name="T62" fmla="*/ 0 w 1069"/>
                  <a:gd name="T63" fmla="*/ 0 h 1071"/>
                  <a:gd name="T64" fmla="*/ 0 w 1069"/>
                  <a:gd name="T65" fmla="*/ 0 h 1071"/>
                  <a:gd name="T66" fmla="*/ 0 w 1069"/>
                  <a:gd name="T67" fmla="*/ 0 h 1071"/>
                  <a:gd name="T68" fmla="*/ 0 w 1069"/>
                  <a:gd name="T69" fmla="*/ 0 h 1071"/>
                  <a:gd name="T70" fmla="*/ 0 w 1069"/>
                  <a:gd name="T71" fmla="*/ 0 h 1071"/>
                  <a:gd name="T72" fmla="*/ 0 w 1069"/>
                  <a:gd name="T73" fmla="*/ 0 h 1071"/>
                  <a:gd name="T74" fmla="*/ 0 w 1069"/>
                  <a:gd name="T75" fmla="*/ 0 h 1071"/>
                  <a:gd name="T76" fmla="*/ 0 w 1069"/>
                  <a:gd name="T77" fmla="*/ 0 h 1071"/>
                  <a:gd name="T78" fmla="*/ 0 w 1069"/>
                  <a:gd name="T79" fmla="*/ 0 h 1071"/>
                  <a:gd name="T80" fmla="*/ 0 w 1069"/>
                  <a:gd name="T81" fmla="*/ 0 h 1071"/>
                  <a:gd name="T82" fmla="*/ 0 w 1069"/>
                  <a:gd name="T83" fmla="*/ 0 h 1071"/>
                  <a:gd name="T84" fmla="*/ 0 w 1069"/>
                  <a:gd name="T85" fmla="*/ 0 h 1071"/>
                  <a:gd name="T86" fmla="*/ 0 w 1069"/>
                  <a:gd name="T87" fmla="*/ 0 h 1071"/>
                  <a:gd name="T88" fmla="*/ 0 w 1069"/>
                  <a:gd name="T89" fmla="*/ 0 h 1071"/>
                  <a:gd name="T90" fmla="*/ 0 w 1069"/>
                  <a:gd name="T91" fmla="*/ 0 h 1071"/>
                  <a:gd name="T92" fmla="*/ 0 w 1069"/>
                  <a:gd name="T93" fmla="*/ 0 h 1071"/>
                  <a:gd name="T94" fmla="*/ 0 w 1069"/>
                  <a:gd name="T95" fmla="*/ 0 h 1071"/>
                  <a:gd name="T96" fmla="*/ 0 w 1069"/>
                  <a:gd name="T97" fmla="*/ 0 h 1071"/>
                  <a:gd name="T98" fmla="*/ 0 w 1069"/>
                  <a:gd name="T99" fmla="*/ 0 h 1071"/>
                  <a:gd name="T100" fmla="*/ 0 w 1069"/>
                  <a:gd name="T101" fmla="*/ 0 h 1071"/>
                  <a:gd name="T102" fmla="*/ 0 w 1069"/>
                  <a:gd name="T103" fmla="*/ 0 h 1071"/>
                  <a:gd name="T104" fmla="*/ 0 w 1069"/>
                  <a:gd name="T105" fmla="*/ 0 h 1071"/>
                  <a:gd name="T106" fmla="*/ 0 w 1069"/>
                  <a:gd name="T107" fmla="*/ 0 h 1071"/>
                  <a:gd name="T108" fmla="*/ 0 w 1069"/>
                  <a:gd name="T109" fmla="*/ 0 h 1071"/>
                  <a:gd name="T110" fmla="*/ 0 w 1069"/>
                  <a:gd name="T111" fmla="*/ 0 h 1071"/>
                  <a:gd name="T112" fmla="*/ 0 w 1069"/>
                  <a:gd name="T113" fmla="*/ 0 h 1071"/>
                  <a:gd name="T114" fmla="*/ 0 w 1069"/>
                  <a:gd name="T115" fmla="*/ 0 h 1071"/>
                  <a:gd name="T116" fmla="*/ 0 w 1069"/>
                  <a:gd name="T117" fmla="*/ 0 h 1071"/>
                  <a:gd name="T118" fmla="*/ 0 w 1069"/>
                  <a:gd name="T119" fmla="*/ 0 h 1071"/>
                  <a:gd name="T120" fmla="*/ 0 w 1069"/>
                  <a:gd name="T121" fmla="*/ 0 h 10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9"/>
                  <a:gd name="T184" fmla="*/ 0 h 1071"/>
                  <a:gd name="T185" fmla="*/ 1069 w 1069"/>
                  <a:gd name="T186" fmla="*/ 1071 h 10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9" h="1071">
                    <a:moveTo>
                      <a:pt x="274" y="235"/>
                    </a:moveTo>
                    <a:lnTo>
                      <a:pt x="273" y="234"/>
                    </a:lnTo>
                    <a:lnTo>
                      <a:pt x="268" y="230"/>
                    </a:lnTo>
                    <a:lnTo>
                      <a:pt x="264" y="227"/>
                    </a:lnTo>
                    <a:lnTo>
                      <a:pt x="261" y="224"/>
                    </a:lnTo>
                    <a:lnTo>
                      <a:pt x="256" y="221"/>
                    </a:lnTo>
                    <a:lnTo>
                      <a:pt x="252" y="218"/>
                    </a:lnTo>
                    <a:lnTo>
                      <a:pt x="249" y="217"/>
                    </a:lnTo>
                    <a:lnTo>
                      <a:pt x="245" y="215"/>
                    </a:lnTo>
                    <a:lnTo>
                      <a:pt x="242" y="214"/>
                    </a:lnTo>
                    <a:lnTo>
                      <a:pt x="239" y="212"/>
                    </a:lnTo>
                    <a:lnTo>
                      <a:pt x="236" y="210"/>
                    </a:lnTo>
                    <a:lnTo>
                      <a:pt x="232" y="209"/>
                    </a:lnTo>
                    <a:lnTo>
                      <a:pt x="227" y="208"/>
                    </a:lnTo>
                    <a:lnTo>
                      <a:pt x="224" y="207"/>
                    </a:lnTo>
                    <a:lnTo>
                      <a:pt x="219" y="204"/>
                    </a:lnTo>
                    <a:lnTo>
                      <a:pt x="216" y="204"/>
                    </a:lnTo>
                    <a:lnTo>
                      <a:pt x="211" y="203"/>
                    </a:lnTo>
                    <a:lnTo>
                      <a:pt x="206" y="202"/>
                    </a:lnTo>
                    <a:lnTo>
                      <a:pt x="200" y="201"/>
                    </a:lnTo>
                    <a:lnTo>
                      <a:pt x="195" y="201"/>
                    </a:lnTo>
                    <a:lnTo>
                      <a:pt x="191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79" y="201"/>
                    </a:lnTo>
                    <a:lnTo>
                      <a:pt x="175" y="201"/>
                    </a:lnTo>
                    <a:lnTo>
                      <a:pt x="173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5" y="201"/>
                    </a:lnTo>
                    <a:lnTo>
                      <a:pt x="161" y="202"/>
                    </a:lnTo>
                    <a:lnTo>
                      <a:pt x="159" y="202"/>
                    </a:lnTo>
                    <a:lnTo>
                      <a:pt x="155" y="202"/>
                    </a:lnTo>
                    <a:lnTo>
                      <a:pt x="152" y="203"/>
                    </a:lnTo>
                    <a:lnTo>
                      <a:pt x="149" y="203"/>
                    </a:lnTo>
                    <a:lnTo>
                      <a:pt x="146" y="204"/>
                    </a:lnTo>
                    <a:lnTo>
                      <a:pt x="143" y="204"/>
                    </a:lnTo>
                    <a:lnTo>
                      <a:pt x="140" y="205"/>
                    </a:lnTo>
                    <a:lnTo>
                      <a:pt x="137" y="207"/>
                    </a:lnTo>
                    <a:lnTo>
                      <a:pt x="135" y="208"/>
                    </a:lnTo>
                    <a:lnTo>
                      <a:pt x="131" y="209"/>
                    </a:lnTo>
                    <a:lnTo>
                      <a:pt x="128" y="209"/>
                    </a:lnTo>
                    <a:lnTo>
                      <a:pt x="126" y="210"/>
                    </a:lnTo>
                    <a:lnTo>
                      <a:pt x="120" y="212"/>
                    </a:lnTo>
                    <a:lnTo>
                      <a:pt x="115" y="216"/>
                    </a:lnTo>
                    <a:lnTo>
                      <a:pt x="109" y="220"/>
                    </a:lnTo>
                    <a:lnTo>
                      <a:pt x="103" y="222"/>
                    </a:lnTo>
                    <a:lnTo>
                      <a:pt x="98" y="226"/>
                    </a:lnTo>
                    <a:lnTo>
                      <a:pt x="94" y="229"/>
                    </a:lnTo>
                    <a:lnTo>
                      <a:pt x="89" y="233"/>
                    </a:lnTo>
                    <a:lnTo>
                      <a:pt x="84" y="237"/>
                    </a:lnTo>
                    <a:lnTo>
                      <a:pt x="79" y="242"/>
                    </a:lnTo>
                    <a:lnTo>
                      <a:pt x="76" y="247"/>
                    </a:lnTo>
                    <a:lnTo>
                      <a:pt x="71" y="252"/>
                    </a:lnTo>
                    <a:lnTo>
                      <a:pt x="67" y="256"/>
                    </a:lnTo>
                    <a:lnTo>
                      <a:pt x="66" y="259"/>
                    </a:lnTo>
                    <a:lnTo>
                      <a:pt x="65" y="261"/>
                    </a:lnTo>
                    <a:lnTo>
                      <a:pt x="63" y="265"/>
                    </a:lnTo>
                    <a:lnTo>
                      <a:pt x="63" y="268"/>
                    </a:lnTo>
                    <a:lnTo>
                      <a:pt x="60" y="271"/>
                    </a:lnTo>
                    <a:lnTo>
                      <a:pt x="59" y="273"/>
                    </a:lnTo>
                    <a:lnTo>
                      <a:pt x="58" y="277"/>
                    </a:lnTo>
                    <a:lnTo>
                      <a:pt x="57" y="279"/>
                    </a:lnTo>
                    <a:lnTo>
                      <a:pt x="56" y="282"/>
                    </a:lnTo>
                    <a:lnTo>
                      <a:pt x="54" y="286"/>
                    </a:lnTo>
                    <a:lnTo>
                      <a:pt x="54" y="288"/>
                    </a:lnTo>
                    <a:lnTo>
                      <a:pt x="54" y="292"/>
                    </a:lnTo>
                    <a:lnTo>
                      <a:pt x="53" y="295"/>
                    </a:lnTo>
                    <a:lnTo>
                      <a:pt x="52" y="299"/>
                    </a:lnTo>
                    <a:lnTo>
                      <a:pt x="52" y="303"/>
                    </a:lnTo>
                    <a:lnTo>
                      <a:pt x="52" y="306"/>
                    </a:lnTo>
                    <a:lnTo>
                      <a:pt x="51" y="310"/>
                    </a:lnTo>
                    <a:lnTo>
                      <a:pt x="51" y="313"/>
                    </a:lnTo>
                    <a:lnTo>
                      <a:pt x="51" y="317"/>
                    </a:lnTo>
                    <a:lnTo>
                      <a:pt x="52" y="322"/>
                    </a:lnTo>
                    <a:lnTo>
                      <a:pt x="52" y="324"/>
                    </a:lnTo>
                    <a:lnTo>
                      <a:pt x="52" y="328"/>
                    </a:lnTo>
                    <a:lnTo>
                      <a:pt x="52" y="331"/>
                    </a:lnTo>
                    <a:lnTo>
                      <a:pt x="53" y="335"/>
                    </a:lnTo>
                    <a:lnTo>
                      <a:pt x="53" y="337"/>
                    </a:lnTo>
                    <a:lnTo>
                      <a:pt x="54" y="341"/>
                    </a:lnTo>
                    <a:lnTo>
                      <a:pt x="54" y="344"/>
                    </a:lnTo>
                    <a:lnTo>
                      <a:pt x="56" y="347"/>
                    </a:lnTo>
                    <a:lnTo>
                      <a:pt x="57" y="352"/>
                    </a:lnTo>
                    <a:lnTo>
                      <a:pt x="59" y="358"/>
                    </a:lnTo>
                    <a:lnTo>
                      <a:pt x="62" y="363"/>
                    </a:lnTo>
                    <a:lnTo>
                      <a:pt x="64" y="368"/>
                    </a:lnTo>
                    <a:lnTo>
                      <a:pt x="67" y="371"/>
                    </a:lnTo>
                    <a:lnTo>
                      <a:pt x="70" y="376"/>
                    </a:lnTo>
                    <a:lnTo>
                      <a:pt x="73" y="380"/>
                    </a:lnTo>
                    <a:lnTo>
                      <a:pt x="77" y="384"/>
                    </a:lnTo>
                    <a:lnTo>
                      <a:pt x="79" y="387"/>
                    </a:lnTo>
                    <a:lnTo>
                      <a:pt x="84" y="390"/>
                    </a:lnTo>
                    <a:lnTo>
                      <a:pt x="88" y="393"/>
                    </a:lnTo>
                    <a:lnTo>
                      <a:pt x="92" y="395"/>
                    </a:lnTo>
                    <a:lnTo>
                      <a:pt x="95" y="398"/>
                    </a:lnTo>
                    <a:lnTo>
                      <a:pt x="99" y="400"/>
                    </a:lnTo>
                    <a:lnTo>
                      <a:pt x="102" y="401"/>
                    </a:lnTo>
                    <a:lnTo>
                      <a:pt x="107" y="403"/>
                    </a:lnTo>
                    <a:lnTo>
                      <a:pt x="110" y="405"/>
                    </a:lnTo>
                    <a:lnTo>
                      <a:pt x="114" y="406"/>
                    </a:lnTo>
                    <a:lnTo>
                      <a:pt x="117" y="408"/>
                    </a:lnTo>
                    <a:lnTo>
                      <a:pt x="121" y="409"/>
                    </a:lnTo>
                    <a:lnTo>
                      <a:pt x="124" y="411"/>
                    </a:lnTo>
                    <a:lnTo>
                      <a:pt x="128" y="411"/>
                    </a:lnTo>
                    <a:lnTo>
                      <a:pt x="131" y="412"/>
                    </a:lnTo>
                    <a:lnTo>
                      <a:pt x="134" y="413"/>
                    </a:lnTo>
                    <a:lnTo>
                      <a:pt x="139" y="415"/>
                    </a:lnTo>
                    <a:lnTo>
                      <a:pt x="143" y="416"/>
                    </a:lnTo>
                    <a:lnTo>
                      <a:pt x="144" y="419"/>
                    </a:lnTo>
                    <a:lnTo>
                      <a:pt x="144" y="424"/>
                    </a:lnTo>
                    <a:lnTo>
                      <a:pt x="143" y="427"/>
                    </a:lnTo>
                    <a:lnTo>
                      <a:pt x="142" y="431"/>
                    </a:lnTo>
                    <a:lnTo>
                      <a:pt x="140" y="434"/>
                    </a:lnTo>
                    <a:lnTo>
                      <a:pt x="139" y="439"/>
                    </a:lnTo>
                    <a:lnTo>
                      <a:pt x="135" y="444"/>
                    </a:lnTo>
                    <a:lnTo>
                      <a:pt x="131" y="449"/>
                    </a:lnTo>
                    <a:lnTo>
                      <a:pt x="130" y="451"/>
                    </a:lnTo>
                    <a:lnTo>
                      <a:pt x="128" y="454"/>
                    </a:lnTo>
                    <a:lnTo>
                      <a:pt x="127" y="457"/>
                    </a:lnTo>
                    <a:lnTo>
                      <a:pt x="126" y="460"/>
                    </a:lnTo>
                    <a:lnTo>
                      <a:pt x="122" y="463"/>
                    </a:lnTo>
                    <a:lnTo>
                      <a:pt x="121" y="466"/>
                    </a:lnTo>
                    <a:lnTo>
                      <a:pt x="118" y="470"/>
                    </a:lnTo>
                    <a:lnTo>
                      <a:pt x="116" y="472"/>
                    </a:lnTo>
                    <a:lnTo>
                      <a:pt x="114" y="476"/>
                    </a:lnTo>
                    <a:lnTo>
                      <a:pt x="111" y="478"/>
                    </a:lnTo>
                    <a:lnTo>
                      <a:pt x="110" y="482"/>
                    </a:lnTo>
                    <a:lnTo>
                      <a:pt x="108" y="485"/>
                    </a:lnTo>
                    <a:lnTo>
                      <a:pt x="105" y="489"/>
                    </a:lnTo>
                    <a:lnTo>
                      <a:pt x="102" y="492"/>
                    </a:lnTo>
                    <a:lnTo>
                      <a:pt x="99" y="495"/>
                    </a:lnTo>
                    <a:lnTo>
                      <a:pt x="97" y="498"/>
                    </a:lnTo>
                    <a:lnTo>
                      <a:pt x="95" y="502"/>
                    </a:lnTo>
                    <a:lnTo>
                      <a:pt x="92" y="505"/>
                    </a:lnTo>
                    <a:lnTo>
                      <a:pt x="89" y="509"/>
                    </a:lnTo>
                    <a:lnTo>
                      <a:pt x="86" y="514"/>
                    </a:lnTo>
                    <a:lnTo>
                      <a:pt x="84" y="516"/>
                    </a:lnTo>
                    <a:lnTo>
                      <a:pt x="82" y="520"/>
                    </a:lnTo>
                    <a:lnTo>
                      <a:pt x="78" y="523"/>
                    </a:lnTo>
                    <a:lnTo>
                      <a:pt x="77" y="528"/>
                    </a:lnTo>
                    <a:lnTo>
                      <a:pt x="73" y="530"/>
                    </a:lnTo>
                    <a:lnTo>
                      <a:pt x="72" y="535"/>
                    </a:lnTo>
                    <a:lnTo>
                      <a:pt x="69" y="537"/>
                    </a:lnTo>
                    <a:lnTo>
                      <a:pt x="67" y="542"/>
                    </a:lnTo>
                    <a:lnTo>
                      <a:pt x="64" y="546"/>
                    </a:lnTo>
                    <a:lnTo>
                      <a:pt x="62" y="549"/>
                    </a:lnTo>
                    <a:lnTo>
                      <a:pt x="59" y="553"/>
                    </a:lnTo>
                    <a:lnTo>
                      <a:pt x="57" y="556"/>
                    </a:lnTo>
                    <a:lnTo>
                      <a:pt x="54" y="559"/>
                    </a:lnTo>
                    <a:lnTo>
                      <a:pt x="52" y="562"/>
                    </a:lnTo>
                    <a:lnTo>
                      <a:pt x="50" y="566"/>
                    </a:lnTo>
                    <a:lnTo>
                      <a:pt x="48" y="570"/>
                    </a:lnTo>
                    <a:lnTo>
                      <a:pt x="45" y="573"/>
                    </a:lnTo>
                    <a:lnTo>
                      <a:pt x="44" y="577"/>
                    </a:lnTo>
                    <a:lnTo>
                      <a:pt x="41" y="579"/>
                    </a:lnTo>
                    <a:lnTo>
                      <a:pt x="39" y="583"/>
                    </a:lnTo>
                    <a:lnTo>
                      <a:pt x="38" y="586"/>
                    </a:lnTo>
                    <a:lnTo>
                      <a:pt x="35" y="590"/>
                    </a:lnTo>
                    <a:lnTo>
                      <a:pt x="34" y="592"/>
                    </a:lnTo>
                    <a:lnTo>
                      <a:pt x="33" y="596"/>
                    </a:lnTo>
                    <a:lnTo>
                      <a:pt x="31" y="598"/>
                    </a:lnTo>
                    <a:lnTo>
                      <a:pt x="29" y="602"/>
                    </a:lnTo>
                    <a:lnTo>
                      <a:pt x="27" y="604"/>
                    </a:lnTo>
                    <a:lnTo>
                      <a:pt x="26" y="607"/>
                    </a:lnTo>
                    <a:lnTo>
                      <a:pt x="25" y="611"/>
                    </a:lnTo>
                    <a:lnTo>
                      <a:pt x="22" y="613"/>
                    </a:lnTo>
                    <a:lnTo>
                      <a:pt x="21" y="617"/>
                    </a:lnTo>
                    <a:lnTo>
                      <a:pt x="20" y="621"/>
                    </a:lnTo>
                    <a:lnTo>
                      <a:pt x="19" y="623"/>
                    </a:lnTo>
                    <a:lnTo>
                      <a:pt x="16" y="626"/>
                    </a:lnTo>
                    <a:lnTo>
                      <a:pt x="15" y="630"/>
                    </a:lnTo>
                    <a:lnTo>
                      <a:pt x="15" y="632"/>
                    </a:lnTo>
                    <a:lnTo>
                      <a:pt x="13" y="636"/>
                    </a:lnTo>
                    <a:lnTo>
                      <a:pt x="12" y="639"/>
                    </a:lnTo>
                    <a:lnTo>
                      <a:pt x="11" y="642"/>
                    </a:lnTo>
                    <a:lnTo>
                      <a:pt x="11" y="645"/>
                    </a:lnTo>
                    <a:lnTo>
                      <a:pt x="9" y="649"/>
                    </a:lnTo>
                    <a:lnTo>
                      <a:pt x="8" y="653"/>
                    </a:lnTo>
                    <a:lnTo>
                      <a:pt x="7" y="655"/>
                    </a:lnTo>
                    <a:lnTo>
                      <a:pt x="6" y="660"/>
                    </a:lnTo>
                    <a:lnTo>
                      <a:pt x="5" y="662"/>
                    </a:lnTo>
                    <a:lnTo>
                      <a:pt x="5" y="666"/>
                    </a:lnTo>
                    <a:lnTo>
                      <a:pt x="3" y="669"/>
                    </a:lnTo>
                    <a:lnTo>
                      <a:pt x="3" y="673"/>
                    </a:lnTo>
                    <a:lnTo>
                      <a:pt x="2" y="675"/>
                    </a:lnTo>
                    <a:lnTo>
                      <a:pt x="1" y="679"/>
                    </a:lnTo>
                    <a:lnTo>
                      <a:pt x="1" y="682"/>
                    </a:lnTo>
                    <a:lnTo>
                      <a:pt x="1" y="686"/>
                    </a:lnTo>
                    <a:lnTo>
                      <a:pt x="0" y="689"/>
                    </a:lnTo>
                    <a:lnTo>
                      <a:pt x="0" y="693"/>
                    </a:lnTo>
                    <a:lnTo>
                      <a:pt x="0" y="695"/>
                    </a:lnTo>
                    <a:lnTo>
                      <a:pt x="0" y="699"/>
                    </a:lnTo>
                    <a:lnTo>
                      <a:pt x="0" y="702"/>
                    </a:lnTo>
                    <a:lnTo>
                      <a:pt x="0" y="706"/>
                    </a:lnTo>
                    <a:lnTo>
                      <a:pt x="0" y="709"/>
                    </a:lnTo>
                    <a:lnTo>
                      <a:pt x="0" y="712"/>
                    </a:lnTo>
                    <a:lnTo>
                      <a:pt x="0" y="715"/>
                    </a:lnTo>
                    <a:lnTo>
                      <a:pt x="0" y="718"/>
                    </a:lnTo>
                    <a:lnTo>
                      <a:pt x="0" y="721"/>
                    </a:lnTo>
                    <a:lnTo>
                      <a:pt x="0" y="725"/>
                    </a:lnTo>
                    <a:lnTo>
                      <a:pt x="0" y="727"/>
                    </a:lnTo>
                    <a:lnTo>
                      <a:pt x="0" y="731"/>
                    </a:lnTo>
                    <a:lnTo>
                      <a:pt x="1" y="733"/>
                    </a:lnTo>
                    <a:lnTo>
                      <a:pt x="1" y="737"/>
                    </a:lnTo>
                    <a:lnTo>
                      <a:pt x="2" y="739"/>
                    </a:lnTo>
                    <a:lnTo>
                      <a:pt x="3" y="743"/>
                    </a:lnTo>
                    <a:lnTo>
                      <a:pt x="3" y="746"/>
                    </a:lnTo>
                    <a:lnTo>
                      <a:pt x="5" y="749"/>
                    </a:lnTo>
                    <a:lnTo>
                      <a:pt x="7" y="755"/>
                    </a:lnTo>
                    <a:lnTo>
                      <a:pt x="9" y="759"/>
                    </a:lnTo>
                    <a:lnTo>
                      <a:pt x="12" y="765"/>
                    </a:lnTo>
                    <a:lnTo>
                      <a:pt x="15" y="771"/>
                    </a:lnTo>
                    <a:lnTo>
                      <a:pt x="19" y="776"/>
                    </a:lnTo>
                    <a:lnTo>
                      <a:pt x="24" y="781"/>
                    </a:lnTo>
                    <a:lnTo>
                      <a:pt x="27" y="785"/>
                    </a:lnTo>
                    <a:lnTo>
                      <a:pt x="33" y="790"/>
                    </a:lnTo>
                    <a:lnTo>
                      <a:pt x="38" y="794"/>
                    </a:lnTo>
                    <a:lnTo>
                      <a:pt x="43" y="797"/>
                    </a:lnTo>
                    <a:lnTo>
                      <a:pt x="48" y="801"/>
                    </a:lnTo>
                    <a:lnTo>
                      <a:pt x="54" y="804"/>
                    </a:lnTo>
                    <a:lnTo>
                      <a:pt x="57" y="806"/>
                    </a:lnTo>
                    <a:lnTo>
                      <a:pt x="59" y="807"/>
                    </a:lnTo>
                    <a:lnTo>
                      <a:pt x="63" y="808"/>
                    </a:lnTo>
                    <a:lnTo>
                      <a:pt x="66" y="809"/>
                    </a:lnTo>
                    <a:lnTo>
                      <a:pt x="69" y="810"/>
                    </a:lnTo>
                    <a:lnTo>
                      <a:pt x="72" y="811"/>
                    </a:lnTo>
                    <a:lnTo>
                      <a:pt x="76" y="813"/>
                    </a:lnTo>
                    <a:lnTo>
                      <a:pt x="78" y="815"/>
                    </a:lnTo>
                    <a:lnTo>
                      <a:pt x="82" y="815"/>
                    </a:lnTo>
                    <a:lnTo>
                      <a:pt x="85" y="816"/>
                    </a:lnTo>
                    <a:lnTo>
                      <a:pt x="88" y="817"/>
                    </a:lnTo>
                    <a:lnTo>
                      <a:pt x="91" y="819"/>
                    </a:lnTo>
                    <a:lnTo>
                      <a:pt x="95" y="819"/>
                    </a:lnTo>
                    <a:lnTo>
                      <a:pt x="98" y="820"/>
                    </a:lnTo>
                    <a:lnTo>
                      <a:pt x="102" y="821"/>
                    </a:lnTo>
                    <a:lnTo>
                      <a:pt x="105" y="821"/>
                    </a:lnTo>
                    <a:lnTo>
                      <a:pt x="108" y="822"/>
                    </a:lnTo>
                    <a:lnTo>
                      <a:pt x="111" y="822"/>
                    </a:lnTo>
                    <a:lnTo>
                      <a:pt x="115" y="823"/>
                    </a:lnTo>
                    <a:lnTo>
                      <a:pt x="118" y="825"/>
                    </a:lnTo>
                    <a:lnTo>
                      <a:pt x="122" y="825"/>
                    </a:lnTo>
                    <a:lnTo>
                      <a:pt x="126" y="826"/>
                    </a:lnTo>
                    <a:lnTo>
                      <a:pt x="129" y="826"/>
                    </a:lnTo>
                    <a:lnTo>
                      <a:pt x="133" y="826"/>
                    </a:lnTo>
                    <a:lnTo>
                      <a:pt x="136" y="826"/>
                    </a:lnTo>
                    <a:lnTo>
                      <a:pt x="139" y="827"/>
                    </a:lnTo>
                    <a:lnTo>
                      <a:pt x="142" y="827"/>
                    </a:lnTo>
                    <a:lnTo>
                      <a:pt x="146" y="827"/>
                    </a:lnTo>
                    <a:lnTo>
                      <a:pt x="149" y="827"/>
                    </a:lnTo>
                    <a:lnTo>
                      <a:pt x="152" y="828"/>
                    </a:lnTo>
                    <a:lnTo>
                      <a:pt x="155" y="828"/>
                    </a:lnTo>
                    <a:lnTo>
                      <a:pt x="159" y="828"/>
                    </a:lnTo>
                    <a:lnTo>
                      <a:pt x="162" y="828"/>
                    </a:lnTo>
                    <a:lnTo>
                      <a:pt x="165" y="828"/>
                    </a:lnTo>
                    <a:lnTo>
                      <a:pt x="168" y="828"/>
                    </a:lnTo>
                    <a:lnTo>
                      <a:pt x="172" y="829"/>
                    </a:lnTo>
                    <a:lnTo>
                      <a:pt x="174" y="829"/>
                    </a:lnTo>
                    <a:lnTo>
                      <a:pt x="178" y="829"/>
                    </a:lnTo>
                    <a:lnTo>
                      <a:pt x="181" y="829"/>
                    </a:lnTo>
                    <a:lnTo>
                      <a:pt x="184" y="830"/>
                    </a:lnTo>
                    <a:lnTo>
                      <a:pt x="190" y="830"/>
                    </a:lnTo>
                    <a:lnTo>
                      <a:pt x="195" y="830"/>
                    </a:lnTo>
                    <a:lnTo>
                      <a:pt x="200" y="830"/>
                    </a:lnTo>
                    <a:lnTo>
                      <a:pt x="206" y="830"/>
                    </a:lnTo>
                    <a:lnTo>
                      <a:pt x="211" y="830"/>
                    </a:lnTo>
                    <a:lnTo>
                      <a:pt x="216" y="832"/>
                    </a:lnTo>
                    <a:lnTo>
                      <a:pt x="220" y="832"/>
                    </a:lnTo>
                    <a:lnTo>
                      <a:pt x="225" y="832"/>
                    </a:lnTo>
                    <a:lnTo>
                      <a:pt x="227" y="832"/>
                    </a:lnTo>
                    <a:lnTo>
                      <a:pt x="232" y="832"/>
                    </a:lnTo>
                    <a:lnTo>
                      <a:pt x="236" y="832"/>
                    </a:lnTo>
                    <a:lnTo>
                      <a:pt x="241" y="832"/>
                    </a:lnTo>
                    <a:lnTo>
                      <a:pt x="244" y="830"/>
                    </a:lnTo>
                    <a:lnTo>
                      <a:pt x="249" y="830"/>
                    </a:lnTo>
                    <a:lnTo>
                      <a:pt x="252" y="830"/>
                    </a:lnTo>
                    <a:lnTo>
                      <a:pt x="257" y="830"/>
                    </a:lnTo>
                    <a:lnTo>
                      <a:pt x="261" y="829"/>
                    </a:lnTo>
                    <a:lnTo>
                      <a:pt x="265" y="828"/>
                    </a:lnTo>
                    <a:lnTo>
                      <a:pt x="270" y="828"/>
                    </a:lnTo>
                    <a:lnTo>
                      <a:pt x="274" y="827"/>
                    </a:lnTo>
                    <a:lnTo>
                      <a:pt x="277" y="827"/>
                    </a:lnTo>
                    <a:lnTo>
                      <a:pt x="281" y="826"/>
                    </a:lnTo>
                    <a:lnTo>
                      <a:pt x="286" y="826"/>
                    </a:lnTo>
                    <a:lnTo>
                      <a:pt x="289" y="826"/>
                    </a:lnTo>
                    <a:lnTo>
                      <a:pt x="293" y="825"/>
                    </a:lnTo>
                    <a:lnTo>
                      <a:pt x="295" y="825"/>
                    </a:lnTo>
                    <a:lnTo>
                      <a:pt x="299" y="823"/>
                    </a:lnTo>
                    <a:lnTo>
                      <a:pt x="302" y="823"/>
                    </a:lnTo>
                    <a:lnTo>
                      <a:pt x="305" y="823"/>
                    </a:lnTo>
                    <a:lnTo>
                      <a:pt x="307" y="823"/>
                    </a:lnTo>
                    <a:lnTo>
                      <a:pt x="310" y="823"/>
                    </a:lnTo>
                    <a:lnTo>
                      <a:pt x="313" y="823"/>
                    </a:lnTo>
                    <a:lnTo>
                      <a:pt x="315" y="823"/>
                    </a:lnTo>
                    <a:lnTo>
                      <a:pt x="319" y="826"/>
                    </a:lnTo>
                    <a:lnTo>
                      <a:pt x="320" y="827"/>
                    </a:lnTo>
                    <a:lnTo>
                      <a:pt x="321" y="829"/>
                    </a:lnTo>
                    <a:lnTo>
                      <a:pt x="320" y="830"/>
                    </a:lnTo>
                    <a:lnTo>
                      <a:pt x="319" y="832"/>
                    </a:lnTo>
                    <a:lnTo>
                      <a:pt x="316" y="834"/>
                    </a:lnTo>
                    <a:lnTo>
                      <a:pt x="314" y="835"/>
                    </a:lnTo>
                    <a:lnTo>
                      <a:pt x="310" y="836"/>
                    </a:lnTo>
                    <a:lnTo>
                      <a:pt x="306" y="839"/>
                    </a:lnTo>
                    <a:lnTo>
                      <a:pt x="301" y="841"/>
                    </a:lnTo>
                    <a:lnTo>
                      <a:pt x="296" y="842"/>
                    </a:lnTo>
                    <a:lnTo>
                      <a:pt x="294" y="844"/>
                    </a:lnTo>
                    <a:lnTo>
                      <a:pt x="290" y="845"/>
                    </a:lnTo>
                    <a:lnTo>
                      <a:pt x="287" y="845"/>
                    </a:lnTo>
                    <a:lnTo>
                      <a:pt x="284" y="847"/>
                    </a:lnTo>
                    <a:lnTo>
                      <a:pt x="281" y="848"/>
                    </a:lnTo>
                    <a:lnTo>
                      <a:pt x="278" y="849"/>
                    </a:lnTo>
                    <a:lnTo>
                      <a:pt x="275" y="851"/>
                    </a:lnTo>
                    <a:lnTo>
                      <a:pt x="271" y="852"/>
                    </a:lnTo>
                    <a:lnTo>
                      <a:pt x="268" y="853"/>
                    </a:lnTo>
                    <a:lnTo>
                      <a:pt x="264" y="854"/>
                    </a:lnTo>
                    <a:lnTo>
                      <a:pt x="261" y="855"/>
                    </a:lnTo>
                    <a:lnTo>
                      <a:pt x="257" y="857"/>
                    </a:lnTo>
                    <a:lnTo>
                      <a:pt x="254" y="858"/>
                    </a:lnTo>
                    <a:lnTo>
                      <a:pt x="250" y="859"/>
                    </a:lnTo>
                    <a:lnTo>
                      <a:pt x="246" y="860"/>
                    </a:lnTo>
                    <a:lnTo>
                      <a:pt x="243" y="863"/>
                    </a:lnTo>
                    <a:lnTo>
                      <a:pt x="239" y="864"/>
                    </a:lnTo>
                    <a:lnTo>
                      <a:pt x="236" y="865"/>
                    </a:lnTo>
                    <a:lnTo>
                      <a:pt x="231" y="866"/>
                    </a:lnTo>
                    <a:lnTo>
                      <a:pt x="227" y="867"/>
                    </a:lnTo>
                    <a:lnTo>
                      <a:pt x="223" y="870"/>
                    </a:lnTo>
                    <a:lnTo>
                      <a:pt x="219" y="871"/>
                    </a:lnTo>
                    <a:lnTo>
                      <a:pt x="216" y="872"/>
                    </a:lnTo>
                    <a:lnTo>
                      <a:pt x="212" y="874"/>
                    </a:lnTo>
                    <a:lnTo>
                      <a:pt x="207" y="876"/>
                    </a:lnTo>
                    <a:lnTo>
                      <a:pt x="204" y="878"/>
                    </a:lnTo>
                    <a:lnTo>
                      <a:pt x="199" y="879"/>
                    </a:lnTo>
                    <a:lnTo>
                      <a:pt x="195" y="880"/>
                    </a:lnTo>
                    <a:lnTo>
                      <a:pt x="192" y="883"/>
                    </a:lnTo>
                    <a:lnTo>
                      <a:pt x="188" y="885"/>
                    </a:lnTo>
                    <a:lnTo>
                      <a:pt x="184" y="886"/>
                    </a:lnTo>
                    <a:lnTo>
                      <a:pt x="180" y="889"/>
                    </a:lnTo>
                    <a:lnTo>
                      <a:pt x="177" y="890"/>
                    </a:lnTo>
                    <a:lnTo>
                      <a:pt x="173" y="892"/>
                    </a:lnTo>
                    <a:lnTo>
                      <a:pt x="169" y="895"/>
                    </a:lnTo>
                    <a:lnTo>
                      <a:pt x="165" y="897"/>
                    </a:lnTo>
                    <a:lnTo>
                      <a:pt x="161" y="898"/>
                    </a:lnTo>
                    <a:lnTo>
                      <a:pt x="159" y="900"/>
                    </a:lnTo>
                    <a:lnTo>
                      <a:pt x="155" y="903"/>
                    </a:lnTo>
                    <a:lnTo>
                      <a:pt x="152" y="905"/>
                    </a:lnTo>
                    <a:lnTo>
                      <a:pt x="148" y="906"/>
                    </a:lnTo>
                    <a:lnTo>
                      <a:pt x="144" y="909"/>
                    </a:lnTo>
                    <a:lnTo>
                      <a:pt x="142" y="911"/>
                    </a:lnTo>
                    <a:lnTo>
                      <a:pt x="140" y="915"/>
                    </a:lnTo>
                    <a:lnTo>
                      <a:pt x="134" y="919"/>
                    </a:lnTo>
                    <a:lnTo>
                      <a:pt x="129" y="924"/>
                    </a:lnTo>
                    <a:lnTo>
                      <a:pt x="124" y="929"/>
                    </a:lnTo>
                    <a:lnTo>
                      <a:pt x="120" y="934"/>
                    </a:lnTo>
                    <a:lnTo>
                      <a:pt x="116" y="937"/>
                    </a:lnTo>
                    <a:lnTo>
                      <a:pt x="112" y="942"/>
                    </a:lnTo>
                    <a:lnTo>
                      <a:pt x="109" y="946"/>
                    </a:lnTo>
                    <a:lnTo>
                      <a:pt x="107" y="949"/>
                    </a:lnTo>
                    <a:lnTo>
                      <a:pt x="104" y="953"/>
                    </a:lnTo>
                    <a:lnTo>
                      <a:pt x="103" y="956"/>
                    </a:lnTo>
                    <a:lnTo>
                      <a:pt x="101" y="959"/>
                    </a:lnTo>
                    <a:lnTo>
                      <a:pt x="99" y="962"/>
                    </a:lnTo>
                    <a:lnTo>
                      <a:pt x="98" y="965"/>
                    </a:lnTo>
                    <a:lnTo>
                      <a:pt x="98" y="968"/>
                    </a:lnTo>
                    <a:lnTo>
                      <a:pt x="98" y="973"/>
                    </a:lnTo>
                    <a:lnTo>
                      <a:pt x="99" y="978"/>
                    </a:lnTo>
                    <a:lnTo>
                      <a:pt x="101" y="981"/>
                    </a:lnTo>
                    <a:lnTo>
                      <a:pt x="103" y="985"/>
                    </a:lnTo>
                    <a:lnTo>
                      <a:pt x="107" y="988"/>
                    </a:lnTo>
                    <a:lnTo>
                      <a:pt x="111" y="992"/>
                    </a:lnTo>
                    <a:lnTo>
                      <a:pt x="116" y="994"/>
                    </a:lnTo>
                    <a:lnTo>
                      <a:pt x="121" y="998"/>
                    </a:lnTo>
                    <a:lnTo>
                      <a:pt x="123" y="998"/>
                    </a:lnTo>
                    <a:lnTo>
                      <a:pt x="126" y="1000"/>
                    </a:lnTo>
                    <a:lnTo>
                      <a:pt x="129" y="1001"/>
                    </a:lnTo>
                    <a:lnTo>
                      <a:pt x="133" y="1002"/>
                    </a:lnTo>
                    <a:lnTo>
                      <a:pt x="135" y="1004"/>
                    </a:lnTo>
                    <a:lnTo>
                      <a:pt x="139" y="1005"/>
                    </a:lnTo>
                    <a:lnTo>
                      <a:pt x="143" y="1006"/>
                    </a:lnTo>
                    <a:lnTo>
                      <a:pt x="148" y="1007"/>
                    </a:lnTo>
                    <a:lnTo>
                      <a:pt x="150" y="1007"/>
                    </a:lnTo>
                    <a:lnTo>
                      <a:pt x="153" y="1008"/>
                    </a:lnTo>
                    <a:lnTo>
                      <a:pt x="156" y="1008"/>
                    </a:lnTo>
                    <a:lnTo>
                      <a:pt x="160" y="1010"/>
                    </a:lnTo>
                    <a:lnTo>
                      <a:pt x="162" y="1010"/>
                    </a:lnTo>
                    <a:lnTo>
                      <a:pt x="166" y="1011"/>
                    </a:lnTo>
                    <a:lnTo>
                      <a:pt x="169" y="1011"/>
                    </a:lnTo>
                    <a:lnTo>
                      <a:pt x="173" y="1012"/>
                    </a:lnTo>
                    <a:lnTo>
                      <a:pt x="177" y="1012"/>
                    </a:lnTo>
                    <a:lnTo>
                      <a:pt x="179" y="1012"/>
                    </a:lnTo>
                    <a:lnTo>
                      <a:pt x="184" y="1012"/>
                    </a:lnTo>
                    <a:lnTo>
                      <a:pt x="187" y="1013"/>
                    </a:lnTo>
                    <a:lnTo>
                      <a:pt x="191" y="1013"/>
                    </a:lnTo>
                    <a:lnTo>
                      <a:pt x="194" y="1013"/>
                    </a:lnTo>
                    <a:lnTo>
                      <a:pt x="198" y="1014"/>
                    </a:lnTo>
                    <a:lnTo>
                      <a:pt x="203" y="1014"/>
                    </a:lnTo>
                    <a:lnTo>
                      <a:pt x="207" y="1014"/>
                    </a:lnTo>
                    <a:lnTo>
                      <a:pt x="211" y="1016"/>
                    </a:lnTo>
                    <a:lnTo>
                      <a:pt x="214" y="1016"/>
                    </a:lnTo>
                    <a:lnTo>
                      <a:pt x="219" y="1017"/>
                    </a:lnTo>
                    <a:lnTo>
                      <a:pt x="224" y="1017"/>
                    </a:lnTo>
                    <a:lnTo>
                      <a:pt x="227" y="1017"/>
                    </a:lnTo>
                    <a:lnTo>
                      <a:pt x="232" y="1017"/>
                    </a:lnTo>
                    <a:lnTo>
                      <a:pt x="237" y="1018"/>
                    </a:lnTo>
                    <a:lnTo>
                      <a:pt x="241" y="1018"/>
                    </a:lnTo>
                    <a:lnTo>
                      <a:pt x="245" y="1018"/>
                    </a:lnTo>
                    <a:lnTo>
                      <a:pt x="249" y="1018"/>
                    </a:lnTo>
                    <a:lnTo>
                      <a:pt x="254" y="1018"/>
                    </a:lnTo>
                    <a:lnTo>
                      <a:pt x="258" y="1018"/>
                    </a:lnTo>
                    <a:lnTo>
                      <a:pt x="262" y="1018"/>
                    </a:lnTo>
                    <a:lnTo>
                      <a:pt x="267" y="1018"/>
                    </a:lnTo>
                    <a:lnTo>
                      <a:pt x="271" y="1019"/>
                    </a:lnTo>
                    <a:lnTo>
                      <a:pt x="275" y="1019"/>
                    </a:lnTo>
                    <a:lnTo>
                      <a:pt x="280" y="1019"/>
                    </a:lnTo>
                    <a:lnTo>
                      <a:pt x="283" y="1019"/>
                    </a:lnTo>
                    <a:lnTo>
                      <a:pt x="288" y="1019"/>
                    </a:lnTo>
                    <a:lnTo>
                      <a:pt x="292" y="1019"/>
                    </a:lnTo>
                    <a:lnTo>
                      <a:pt x="295" y="1019"/>
                    </a:lnTo>
                    <a:lnTo>
                      <a:pt x="300" y="1019"/>
                    </a:lnTo>
                    <a:lnTo>
                      <a:pt x="305" y="1019"/>
                    </a:lnTo>
                    <a:lnTo>
                      <a:pt x="307" y="1019"/>
                    </a:lnTo>
                    <a:lnTo>
                      <a:pt x="312" y="1019"/>
                    </a:lnTo>
                    <a:lnTo>
                      <a:pt x="314" y="1019"/>
                    </a:lnTo>
                    <a:lnTo>
                      <a:pt x="319" y="1019"/>
                    </a:lnTo>
                    <a:lnTo>
                      <a:pt x="322" y="1019"/>
                    </a:lnTo>
                    <a:lnTo>
                      <a:pt x="326" y="1019"/>
                    </a:lnTo>
                    <a:lnTo>
                      <a:pt x="329" y="1019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8" y="1018"/>
                    </a:lnTo>
                    <a:lnTo>
                      <a:pt x="341" y="1018"/>
                    </a:lnTo>
                    <a:lnTo>
                      <a:pt x="345" y="1018"/>
                    </a:lnTo>
                    <a:lnTo>
                      <a:pt x="350" y="1017"/>
                    </a:lnTo>
                    <a:lnTo>
                      <a:pt x="356" y="1017"/>
                    </a:lnTo>
                    <a:lnTo>
                      <a:pt x="359" y="1017"/>
                    </a:lnTo>
                    <a:lnTo>
                      <a:pt x="364" y="1016"/>
                    </a:lnTo>
                    <a:lnTo>
                      <a:pt x="370" y="1016"/>
                    </a:lnTo>
                    <a:lnTo>
                      <a:pt x="375" y="1014"/>
                    </a:lnTo>
                    <a:lnTo>
                      <a:pt x="380" y="1014"/>
                    </a:lnTo>
                    <a:lnTo>
                      <a:pt x="386" y="1013"/>
                    </a:lnTo>
                    <a:lnTo>
                      <a:pt x="389" y="1013"/>
                    </a:lnTo>
                    <a:lnTo>
                      <a:pt x="391" y="1013"/>
                    </a:lnTo>
                    <a:lnTo>
                      <a:pt x="395" y="1013"/>
                    </a:lnTo>
                    <a:lnTo>
                      <a:pt x="397" y="1013"/>
                    </a:lnTo>
                    <a:lnTo>
                      <a:pt x="403" y="1012"/>
                    </a:lnTo>
                    <a:lnTo>
                      <a:pt x="409" y="1012"/>
                    </a:lnTo>
                    <a:lnTo>
                      <a:pt x="411" y="1012"/>
                    </a:lnTo>
                    <a:lnTo>
                      <a:pt x="415" y="1012"/>
                    </a:lnTo>
                    <a:lnTo>
                      <a:pt x="417" y="1012"/>
                    </a:lnTo>
                    <a:lnTo>
                      <a:pt x="421" y="1012"/>
                    </a:lnTo>
                    <a:lnTo>
                      <a:pt x="423" y="1012"/>
                    </a:lnTo>
                    <a:lnTo>
                      <a:pt x="427" y="1012"/>
                    </a:lnTo>
                    <a:lnTo>
                      <a:pt x="429" y="1012"/>
                    </a:lnTo>
                    <a:lnTo>
                      <a:pt x="431" y="1012"/>
                    </a:lnTo>
                    <a:lnTo>
                      <a:pt x="435" y="1012"/>
                    </a:lnTo>
                    <a:lnTo>
                      <a:pt x="437" y="1012"/>
                    </a:lnTo>
                    <a:lnTo>
                      <a:pt x="440" y="1012"/>
                    </a:lnTo>
                    <a:lnTo>
                      <a:pt x="443" y="1012"/>
                    </a:lnTo>
                    <a:lnTo>
                      <a:pt x="448" y="1011"/>
                    </a:lnTo>
                    <a:lnTo>
                      <a:pt x="454" y="1011"/>
                    </a:lnTo>
                    <a:lnTo>
                      <a:pt x="459" y="1011"/>
                    </a:lnTo>
                    <a:lnTo>
                      <a:pt x="463" y="1011"/>
                    </a:lnTo>
                    <a:lnTo>
                      <a:pt x="468" y="1011"/>
                    </a:lnTo>
                    <a:lnTo>
                      <a:pt x="473" y="1012"/>
                    </a:lnTo>
                    <a:lnTo>
                      <a:pt x="476" y="1012"/>
                    </a:lnTo>
                    <a:lnTo>
                      <a:pt x="481" y="1012"/>
                    </a:lnTo>
                    <a:lnTo>
                      <a:pt x="485" y="1012"/>
                    </a:lnTo>
                    <a:lnTo>
                      <a:pt x="488" y="1012"/>
                    </a:lnTo>
                    <a:lnTo>
                      <a:pt x="491" y="1013"/>
                    </a:lnTo>
                    <a:lnTo>
                      <a:pt x="493" y="1013"/>
                    </a:lnTo>
                    <a:lnTo>
                      <a:pt x="498" y="1016"/>
                    </a:lnTo>
                    <a:lnTo>
                      <a:pt x="501" y="1017"/>
                    </a:lnTo>
                    <a:lnTo>
                      <a:pt x="503" y="1019"/>
                    </a:lnTo>
                    <a:lnTo>
                      <a:pt x="506" y="1023"/>
                    </a:lnTo>
                    <a:lnTo>
                      <a:pt x="510" y="1026"/>
                    </a:lnTo>
                    <a:lnTo>
                      <a:pt x="514" y="1031"/>
                    </a:lnTo>
                    <a:lnTo>
                      <a:pt x="519" y="1036"/>
                    </a:lnTo>
                    <a:lnTo>
                      <a:pt x="525" y="1042"/>
                    </a:lnTo>
                    <a:lnTo>
                      <a:pt x="527" y="1044"/>
                    </a:lnTo>
                    <a:lnTo>
                      <a:pt x="531" y="1046"/>
                    </a:lnTo>
                    <a:lnTo>
                      <a:pt x="535" y="1049"/>
                    </a:lnTo>
                    <a:lnTo>
                      <a:pt x="538" y="1052"/>
                    </a:lnTo>
                    <a:lnTo>
                      <a:pt x="542" y="1055"/>
                    </a:lnTo>
                    <a:lnTo>
                      <a:pt x="545" y="1056"/>
                    </a:lnTo>
                    <a:lnTo>
                      <a:pt x="549" y="1058"/>
                    </a:lnTo>
                    <a:lnTo>
                      <a:pt x="554" y="1061"/>
                    </a:lnTo>
                    <a:lnTo>
                      <a:pt x="557" y="1063"/>
                    </a:lnTo>
                    <a:lnTo>
                      <a:pt x="562" y="1065"/>
                    </a:lnTo>
                    <a:lnTo>
                      <a:pt x="567" y="1067"/>
                    </a:lnTo>
                    <a:lnTo>
                      <a:pt x="571" y="1068"/>
                    </a:lnTo>
                    <a:lnTo>
                      <a:pt x="575" y="1069"/>
                    </a:lnTo>
                    <a:lnTo>
                      <a:pt x="581" y="1070"/>
                    </a:lnTo>
                    <a:lnTo>
                      <a:pt x="586" y="1070"/>
                    </a:lnTo>
                    <a:lnTo>
                      <a:pt x="590" y="1071"/>
                    </a:lnTo>
                    <a:lnTo>
                      <a:pt x="595" y="1070"/>
                    </a:lnTo>
                    <a:lnTo>
                      <a:pt x="600" y="1070"/>
                    </a:lnTo>
                    <a:lnTo>
                      <a:pt x="606" y="1069"/>
                    </a:lnTo>
                    <a:lnTo>
                      <a:pt x="612" y="1069"/>
                    </a:lnTo>
                    <a:lnTo>
                      <a:pt x="616" y="1067"/>
                    </a:lnTo>
                    <a:lnTo>
                      <a:pt x="621" y="1065"/>
                    </a:lnTo>
                    <a:lnTo>
                      <a:pt x="625" y="1064"/>
                    </a:lnTo>
                    <a:lnTo>
                      <a:pt x="629" y="1062"/>
                    </a:lnTo>
                    <a:lnTo>
                      <a:pt x="633" y="1061"/>
                    </a:lnTo>
                    <a:lnTo>
                      <a:pt x="638" y="1059"/>
                    </a:lnTo>
                    <a:lnTo>
                      <a:pt x="641" y="1057"/>
                    </a:lnTo>
                    <a:lnTo>
                      <a:pt x="645" y="1056"/>
                    </a:lnTo>
                    <a:lnTo>
                      <a:pt x="647" y="1055"/>
                    </a:lnTo>
                    <a:lnTo>
                      <a:pt x="651" y="1052"/>
                    </a:lnTo>
                    <a:lnTo>
                      <a:pt x="653" y="1051"/>
                    </a:lnTo>
                    <a:lnTo>
                      <a:pt x="656" y="1050"/>
                    </a:lnTo>
                    <a:lnTo>
                      <a:pt x="660" y="1046"/>
                    </a:lnTo>
                    <a:lnTo>
                      <a:pt x="665" y="1044"/>
                    </a:lnTo>
                    <a:lnTo>
                      <a:pt x="670" y="1040"/>
                    </a:lnTo>
                    <a:lnTo>
                      <a:pt x="673" y="1037"/>
                    </a:lnTo>
                    <a:lnTo>
                      <a:pt x="678" y="1035"/>
                    </a:lnTo>
                    <a:lnTo>
                      <a:pt x="684" y="1032"/>
                    </a:lnTo>
                    <a:lnTo>
                      <a:pt x="686" y="1031"/>
                    </a:lnTo>
                    <a:lnTo>
                      <a:pt x="689" y="1029"/>
                    </a:lnTo>
                    <a:lnTo>
                      <a:pt x="692" y="1027"/>
                    </a:lnTo>
                    <a:lnTo>
                      <a:pt x="696" y="1027"/>
                    </a:lnTo>
                    <a:lnTo>
                      <a:pt x="699" y="1025"/>
                    </a:lnTo>
                    <a:lnTo>
                      <a:pt x="703" y="1024"/>
                    </a:lnTo>
                    <a:lnTo>
                      <a:pt x="708" y="1023"/>
                    </a:lnTo>
                    <a:lnTo>
                      <a:pt x="712" y="1023"/>
                    </a:lnTo>
                    <a:lnTo>
                      <a:pt x="716" y="1021"/>
                    </a:lnTo>
                    <a:lnTo>
                      <a:pt x="722" y="1020"/>
                    </a:lnTo>
                    <a:lnTo>
                      <a:pt x="724" y="1019"/>
                    </a:lnTo>
                    <a:lnTo>
                      <a:pt x="727" y="1019"/>
                    </a:lnTo>
                    <a:lnTo>
                      <a:pt x="730" y="1018"/>
                    </a:lnTo>
                    <a:lnTo>
                      <a:pt x="733" y="1018"/>
                    </a:lnTo>
                    <a:lnTo>
                      <a:pt x="735" y="1018"/>
                    </a:lnTo>
                    <a:lnTo>
                      <a:pt x="738" y="1017"/>
                    </a:lnTo>
                    <a:lnTo>
                      <a:pt x="742" y="1017"/>
                    </a:lnTo>
                    <a:lnTo>
                      <a:pt x="744" y="1017"/>
                    </a:lnTo>
                    <a:lnTo>
                      <a:pt x="748" y="1017"/>
                    </a:lnTo>
                    <a:lnTo>
                      <a:pt x="752" y="1016"/>
                    </a:lnTo>
                    <a:lnTo>
                      <a:pt x="755" y="1016"/>
                    </a:lnTo>
                    <a:lnTo>
                      <a:pt x="760" y="1016"/>
                    </a:lnTo>
                    <a:lnTo>
                      <a:pt x="762" y="1016"/>
                    </a:lnTo>
                    <a:lnTo>
                      <a:pt x="766" y="1014"/>
                    </a:lnTo>
                    <a:lnTo>
                      <a:pt x="769" y="1014"/>
                    </a:lnTo>
                    <a:lnTo>
                      <a:pt x="774" y="1014"/>
                    </a:lnTo>
                    <a:lnTo>
                      <a:pt x="778" y="1013"/>
                    </a:lnTo>
                    <a:lnTo>
                      <a:pt x="781" y="1013"/>
                    </a:lnTo>
                    <a:lnTo>
                      <a:pt x="785" y="1013"/>
                    </a:lnTo>
                    <a:lnTo>
                      <a:pt x="789" y="1013"/>
                    </a:lnTo>
                    <a:lnTo>
                      <a:pt x="793" y="1012"/>
                    </a:lnTo>
                    <a:lnTo>
                      <a:pt x="798" y="1012"/>
                    </a:lnTo>
                    <a:lnTo>
                      <a:pt x="801" y="1012"/>
                    </a:lnTo>
                    <a:lnTo>
                      <a:pt x="806" y="1012"/>
                    </a:lnTo>
                    <a:lnTo>
                      <a:pt x="810" y="1011"/>
                    </a:lnTo>
                    <a:lnTo>
                      <a:pt x="814" y="1011"/>
                    </a:lnTo>
                    <a:lnTo>
                      <a:pt x="818" y="1011"/>
                    </a:lnTo>
                    <a:lnTo>
                      <a:pt x="823" y="1011"/>
                    </a:lnTo>
                    <a:lnTo>
                      <a:pt x="826" y="1010"/>
                    </a:lnTo>
                    <a:lnTo>
                      <a:pt x="831" y="1010"/>
                    </a:lnTo>
                    <a:lnTo>
                      <a:pt x="836" y="1008"/>
                    </a:lnTo>
                    <a:lnTo>
                      <a:pt x="840" y="1008"/>
                    </a:lnTo>
                    <a:lnTo>
                      <a:pt x="844" y="1007"/>
                    </a:lnTo>
                    <a:lnTo>
                      <a:pt x="849" y="1007"/>
                    </a:lnTo>
                    <a:lnTo>
                      <a:pt x="854" y="1006"/>
                    </a:lnTo>
                    <a:lnTo>
                      <a:pt x="858" y="1006"/>
                    </a:lnTo>
                    <a:lnTo>
                      <a:pt x="862" y="1005"/>
                    </a:lnTo>
                    <a:lnTo>
                      <a:pt x="867" y="1005"/>
                    </a:lnTo>
                    <a:lnTo>
                      <a:pt x="870" y="1004"/>
                    </a:lnTo>
                    <a:lnTo>
                      <a:pt x="876" y="1004"/>
                    </a:lnTo>
                    <a:lnTo>
                      <a:pt x="880" y="1002"/>
                    </a:lnTo>
                    <a:lnTo>
                      <a:pt x="884" y="1002"/>
                    </a:lnTo>
                    <a:lnTo>
                      <a:pt x="889" y="1001"/>
                    </a:lnTo>
                    <a:lnTo>
                      <a:pt x="894" y="1001"/>
                    </a:lnTo>
                    <a:lnTo>
                      <a:pt x="899" y="1000"/>
                    </a:lnTo>
                    <a:lnTo>
                      <a:pt x="902" y="999"/>
                    </a:lnTo>
                    <a:lnTo>
                      <a:pt x="907" y="998"/>
                    </a:lnTo>
                    <a:lnTo>
                      <a:pt x="910" y="998"/>
                    </a:lnTo>
                    <a:lnTo>
                      <a:pt x="915" y="997"/>
                    </a:lnTo>
                    <a:lnTo>
                      <a:pt x="919" y="995"/>
                    </a:lnTo>
                    <a:lnTo>
                      <a:pt x="923" y="994"/>
                    </a:lnTo>
                    <a:lnTo>
                      <a:pt x="928" y="993"/>
                    </a:lnTo>
                    <a:lnTo>
                      <a:pt x="932" y="992"/>
                    </a:lnTo>
                    <a:lnTo>
                      <a:pt x="936" y="991"/>
                    </a:lnTo>
                    <a:lnTo>
                      <a:pt x="940" y="989"/>
                    </a:lnTo>
                    <a:lnTo>
                      <a:pt x="945" y="988"/>
                    </a:lnTo>
                    <a:lnTo>
                      <a:pt x="948" y="987"/>
                    </a:lnTo>
                    <a:lnTo>
                      <a:pt x="953" y="986"/>
                    </a:lnTo>
                    <a:lnTo>
                      <a:pt x="958" y="985"/>
                    </a:lnTo>
                    <a:lnTo>
                      <a:pt x="961" y="983"/>
                    </a:lnTo>
                    <a:lnTo>
                      <a:pt x="965" y="982"/>
                    </a:lnTo>
                    <a:lnTo>
                      <a:pt x="969" y="980"/>
                    </a:lnTo>
                    <a:lnTo>
                      <a:pt x="972" y="979"/>
                    </a:lnTo>
                    <a:lnTo>
                      <a:pt x="976" y="978"/>
                    </a:lnTo>
                    <a:lnTo>
                      <a:pt x="979" y="975"/>
                    </a:lnTo>
                    <a:lnTo>
                      <a:pt x="983" y="974"/>
                    </a:lnTo>
                    <a:lnTo>
                      <a:pt x="986" y="973"/>
                    </a:lnTo>
                    <a:lnTo>
                      <a:pt x="990" y="972"/>
                    </a:lnTo>
                    <a:lnTo>
                      <a:pt x="992" y="970"/>
                    </a:lnTo>
                    <a:lnTo>
                      <a:pt x="996" y="968"/>
                    </a:lnTo>
                    <a:lnTo>
                      <a:pt x="999" y="968"/>
                    </a:lnTo>
                    <a:lnTo>
                      <a:pt x="1002" y="967"/>
                    </a:lnTo>
                    <a:lnTo>
                      <a:pt x="1005" y="965"/>
                    </a:lnTo>
                    <a:lnTo>
                      <a:pt x="1008" y="963"/>
                    </a:lnTo>
                    <a:lnTo>
                      <a:pt x="1011" y="963"/>
                    </a:lnTo>
                    <a:lnTo>
                      <a:pt x="1014" y="962"/>
                    </a:lnTo>
                    <a:lnTo>
                      <a:pt x="1018" y="959"/>
                    </a:lnTo>
                    <a:lnTo>
                      <a:pt x="1023" y="956"/>
                    </a:lnTo>
                    <a:lnTo>
                      <a:pt x="1028" y="954"/>
                    </a:lnTo>
                    <a:lnTo>
                      <a:pt x="1033" y="951"/>
                    </a:lnTo>
                    <a:lnTo>
                      <a:pt x="1036" y="949"/>
                    </a:lnTo>
                    <a:lnTo>
                      <a:pt x="1040" y="947"/>
                    </a:lnTo>
                    <a:lnTo>
                      <a:pt x="1043" y="944"/>
                    </a:lnTo>
                    <a:lnTo>
                      <a:pt x="1047" y="943"/>
                    </a:lnTo>
                    <a:lnTo>
                      <a:pt x="1050" y="940"/>
                    </a:lnTo>
                    <a:lnTo>
                      <a:pt x="1053" y="937"/>
                    </a:lnTo>
                    <a:lnTo>
                      <a:pt x="1054" y="935"/>
                    </a:lnTo>
                    <a:lnTo>
                      <a:pt x="1057" y="932"/>
                    </a:lnTo>
                    <a:lnTo>
                      <a:pt x="1061" y="928"/>
                    </a:lnTo>
                    <a:lnTo>
                      <a:pt x="1065" y="923"/>
                    </a:lnTo>
                    <a:lnTo>
                      <a:pt x="1066" y="918"/>
                    </a:lnTo>
                    <a:lnTo>
                      <a:pt x="1068" y="914"/>
                    </a:lnTo>
                    <a:lnTo>
                      <a:pt x="1068" y="908"/>
                    </a:lnTo>
                    <a:lnTo>
                      <a:pt x="1069" y="902"/>
                    </a:lnTo>
                    <a:lnTo>
                      <a:pt x="1068" y="898"/>
                    </a:lnTo>
                    <a:lnTo>
                      <a:pt x="1067" y="895"/>
                    </a:lnTo>
                    <a:lnTo>
                      <a:pt x="1066" y="892"/>
                    </a:lnTo>
                    <a:lnTo>
                      <a:pt x="1065" y="889"/>
                    </a:lnTo>
                    <a:lnTo>
                      <a:pt x="1063" y="885"/>
                    </a:lnTo>
                    <a:lnTo>
                      <a:pt x="1061" y="881"/>
                    </a:lnTo>
                    <a:lnTo>
                      <a:pt x="1059" y="877"/>
                    </a:lnTo>
                    <a:lnTo>
                      <a:pt x="1056" y="874"/>
                    </a:lnTo>
                    <a:lnTo>
                      <a:pt x="1054" y="870"/>
                    </a:lnTo>
                    <a:lnTo>
                      <a:pt x="1050" y="866"/>
                    </a:lnTo>
                    <a:lnTo>
                      <a:pt x="1046" y="861"/>
                    </a:lnTo>
                    <a:lnTo>
                      <a:pt x="1042" y="858"/>
                    </a:lnTo>
                    <a:lnTo>
                      <a:pt x="1037" y="854"/>
                    </a:lnTo>
                    <a:lnTo>
                      <a:pt x="1034" y="851"/>
                    </a:lnTo>
                    <a:lnTo>
                      <a:pt x="1028" y="846"/>
                    </a:lnTo>
                    <a:lnTo>
                      <a:pt x="1023" y="842"/>
                    </a:lnTo>
                    <a:lnTo>
                      <a:pt x="1019" y="841"/>
                    </a:lnTo>
                    <a:lnTo>
                      <a:pt x="1016" y="839"/>
                    </a:lnTo>
                    <a:lnTo>
                      <a:pt x="1014" y="836"/>
                    </a:lnTo>
                    <a:lnTo>
                      <a:pt x="1010" y="835"/>
                    </a:lnTo>
                    <a:lnTo>
                      <a:pt x="1006" y="833"/>
                    </a:lnTo>
                    <a:lnTo>
                      <a:pt x="1003" y="830"/>
                    </a:lnTo>
                    <a:lnTo>
                      <a:pt x="999" y="829"/>
                    </a:lnTo>
                    <a:lnTo>
                      <a:pt x="997" y="827"/>
                    </a:lnTo>
                    <a:lnTo>
                      <a:pt x="992" y="826"/>
                    </a:lnTo>
                    <a:lnTo>
                      <a:pt x="989" y="823"/>
                    </a:lnTo>
                    <a:lnTo>
                      <a:pt x="984" y="821"/>
                    </a:lnTo>
                    <a:lnTo>
                      <a:pt x="980" y="820"/>
                    </a:lnTo>
                    <a:lnTo>
                      <a:pt x="977" y="819"/>
                    </a:lnTo>
                    <a:lnTo>
                      <a:pt x="972" y="816"/>
                    </a:lnTo>
                    <a:lnTo>
                      <a:pt x="967" y="815"/>
                    </a:lnTo>
                    <a:lnTo>
                      <a:pt x="964" y="814"/>
                    </a:lnTo>
                    <a:lnTo>
                      <a:pt x="959" y="811"/>
                    </a:lnTo>
                    <a:lnTo>
                      <a:pt x="954" y="810"/>
                    </a:lnTo>
                    <a:lnTo>
                      <a:pt x="950" y="809"/>
                    </a:lnTo>
                    <a:lnTo>
                      <a:pt x="945" y="807"/>
                    </a:lnTo>
                    <a:lnTo>
                      <a:pt x="939" y="806"/>
                    </a:lnTo>
                    <a:lnTo>
                      <a:pt x="934" y="804"/>
                    </a:lnTo>
                    <a:lnTo>
                      <a:pt x="928" y="803"/>
                    </a:lnTo>
                    <a:lnTo>
                      <a:pt x="923" y="802"/>
                    </a:lnTo>
                    <a:lnTo>
                      <a:pt x="919" y="801"/>
                    </a:lnTo>
                    <a:lnTo>
                      <a:pt x="913" y="800"/>
                    </a:lnTo>
                    <a:lnTo>
                      <a:pt x="907" y="798"/>
                    </a:lnTo>
                    <a:lnTo>
                      <a:pt x="902" y="797"/>
                    </a:lnTo>
                    <a:lnTo>
                      <a:pt x="895" y="797"/>
                    </a:lnTo>
                    <a:lnTo>
                      <a:pt x="890" y="796"/>
                    </a:lnTo>
                    <a:lnTo>
                      <a:pt x="884" y="795"/>
                    </a:lnTo>
                    <a:lnTo>
                      <a:pt x="878" y="795"/>
                    </a:lnTo>
                    <a:lnTo>
                      <a:pt x="871" y="794"/>
                    </a:lnTo>
                    <a:lnTo>
                      <a:pt x="865" y="793"/>
                    </a:lnTo>
                    <a:lnTo>
                      <a:pt x="859" y="793"/>
                    </a:lnTo>
                    <a:lnTo>
                      <a:pt x="854" y="791"/>
                    </a:lnTo>
                    <a:lnTo>
                      <a:pt x="848" y="790"/>
                    </a:lnTo>
                    <a:lnTo>
                      <a:pt x="843" y="790"/>
                    </a:lnTo>
                    <a:lnTo>
                      <a:pt x="837" y="789"/>
                    </a:lnTo>
                    <a:lnTo>
                      <a:pt x="832" y="789"/>
                    </a:lnTo>
                    <a:lnTo>
                      <a:pt x="827" y="789"/>
                    </a:lnTo>
                    <a:lnTo>
                      <a:pt x="823" y="788"/>
                    </a:lnTo>
                    <a:lnTo>
                      <a:pt x="818" y="788"/>
                    </a:lnTo>
                    <a:lnTo>
                      <a:pt x="813" y="788"/>
                    </a:lnTo>
                    <a:lnTo>
                      <a:pt x="808" y="788"/>
                    </a:lnTo>
                    <a:lnTo>
                      <a:pt x="805" y="787"/>
                    </a:lnTo>
                    <a:lnTo>
                      <a:pt x="800" y="787"/>
                    </a:lnTo>
                    <a:lnTo>
                      <a:pt x="798" y="787"/>
                    </a:lnTo>
                    <a:lnTo>
                      <a:pt x="793" y="787"/>
                    </a:lnTo>
                    <a:lnTo>
                      <a:pt x="789" y="785"/>
                    </a:lnTo>
                    <a:lnTo>
                      <a:pt x="785" y="785"/>
                    </a:lnTo>
                    <a:lnTo>
                      <a:pt x="782" y="785"/>
                    </a:lnTo>
                    <a:lnTo>
                      <a:pt x="779" y="784"/>
                    </a:lnTo>
                    <a:lnTo>
                      <a:pt x="775" y="784"/>
                    </a:lnTo>
                    <a:lnTo>
                      <a:pt x="772" y="784"/>
                    </a:lnTo>
                    <a:lnTo>
                      <a:pt x="769" y="784"/>
                    </a:lnTo>
                    <a:lnTo>
                      <a:pt x="766" y="783"/>
                    </a:lnTo>
                    <a:lnTo>
                      <a:pt x="763" y="783"/>
                    </a:lnTo>
                    <a:lnTo>
                      <a:pt x="760" y="783"/>
                    </a:lnTo>
                    <a:lnTo>
                      <a:pt x="757" y="783"/>
                    </a:lnTo>
                    <a:lnTo>
                      <a:pt x="753" y="782"/>
                    </a:lnTo>
                    <a:lnTo>
                      <a:pt x="748" y="782"/>
                    </a:lnTo>
                    <a:lnTo>
                      <a:pt x="743" y="781"/>
                    </a:lnTo>
                    <a:lnTo>
                      <a:pt x="738" y="779"/>
                    </a:lnTo>
                    <a:lnTo>
                      <a:pt x="735" y="778"/>
                    </a:lnTo>
                    <a:lnTo>
                      <a:pt x="731" y="777"/>
                    </a:lnTo>
                    <a:lnTo>
                      <a:pt x="727" y="776"/>
                    </a:lnTo>
                    <a:lnTo>
                      <a:pt x="724" y="774"/>
                    </a:lnTo>
                    <a:lnTo>
                      <a:pt x="721" y="772"/>
                    </a:lnTo>
                    <a:lnTo>
                      <a:pt x="717" y="771"/>
                    </a:lnTo>
                    <a:lnTo>
                      <a:pt x="715" y="768"/>
                    </a:lnTo>
                    <a:lnTo>
                      <a:pt x="711" y="765"/>
                    </a:lnTo>
                    <a:lnTo>
                      <a:pt x="709" y="763"/>
                    </a:lnTo>
                    <a:lnTo>
                      <a:pt x="706" y="759"/>
                    </a:lnTo>
                    <a:lnTo>
                      <a:pt x="703" y="756"/>
                    </a:lnTo>
                    <a:lnTo>
                      <a:pt x="701" y="752"/>
                    </a:lnTo>
                    <a:lnTo>
                      <a:pt x="697" y="749"/>
                    </a:lnTo>
                    <a:lnTo>
                      <a:pt x="695" y="744"/>
                    </a:lnTo>
                    <a:lnTo>
                      <a:pt x="691" y="738"/>
                    </a:lnTo>
                    <a:lnTo>
                      <a:pt x="689" y="733"/>
                    </a:lnTo>
                    <a:lnTo>
                      <a:pt x="685" y="728"/>
                    </a:lnTo>
                    <a:lnTo>
                      <a:pt x="683" y="724"/>
                    </a:lnTo>
                    <a:lnTo>
                      <a:pt x="679" y="719"/>
                    </a:lnTo>
                    <a:lnTo>
                      <a:pt x="677" y="715"/>
                    </a:lnTo>
                    <a:lnTo>
                      <a:pt x="674" y="711"/>
                    </a:lnTo>
                    <a:lnTo>
                      <a:pt x="672" y="706"/>
                    </a:lnTo>
                    <a:lnTo>
                      <a:pt x="670" y="701"/>
                    </a:lnTo>
                    <a:lnTo>
                      <a:pt x="667" y="698"/>
                    </a:lnTo>
                    <a:lnTo>
                      <a:pt x="665" y="693"/>
                    </a:lnTo>
                    <a:lnTo>
                      <a:pt x="663" y="689"/>
                    </a:lnTo>
                    <a:lnTo>
                      <a:pt x="660" y="685"/>
                    </a:lnTo>
                    <a:lnTo>
                      <a:pt x="659" y="681"/>
                    </a:lnTo>
                    <a:lnTo>
                      <a:pt x="658" y="676"/>
                    </a:lnTo>
                    <a:lnTo>
                      <a:pt x="656" y="673"/>
                    </a:lnTo>
                    <a:lnTo>
                      <a:pt x="654" y="669"/>
                    </a:lnTo>
                    <a:lnTo>
                      <a:pt x="652" y="664"/>
                    </a:lnTo>
                    <a:lnTo>
                      <a:pt x="651" y="661"/>
                    </a:lnTo>
                    <a:lnTo>
                      <a:pt x="651" y="657"/>
                    </a:lnTo>
                    <a:lnTo>
                      <a:pt x="650" y="654"/>
                    </a:lnTo>
                    <a:lnTo>
                      <a:pt x="648" y="650"/>
                    </a:lnTo>
                    <a:lnTo>
                      <a:pt x="648" y="647"/>
                    </a:lnTo>
                    <a:lnTo>
                      <a:pt x="648" y="644"/>
                    </a:lnTo>
                    <a:lnTo>
                      <a:pt x="648" y="641"/>
                    </a:lnTo>
                    <a:lnTo>
                      <a:pt x="648" y="637"/>
                    </a:lnTo>
                    <a:lnTo>
                      <a:pt x="648" y="634"/>
                    </a:lnTo>
                    <a:lnTo>
                      <a:pt x="650" y="631"/>
                    </a:lnTo>
                    <a:lnTo>
                      <a:pt x="651" y="628"/>
                    </a:lnTo>
                    <a:lnTo>
                      <a:pt x="652" y="625"/>
                    </a:lnTo>
                    <a:lnTo>
                      <a:pt x="653" y="622"/>
                    </a:lnTo>
                    <a:lnTo>
                      <a:pt x="656" y="621"/>
                    </a:lnTo>
                    <a:lnTo>
                      <a:pt x="657" y="617"/>
                    </a:lnTo>
                    <a:lnTo>
                      <a:pt x="658" y="613"/>
                    </a:lnTo>
                    <a:lnTo>
                      <a:pt x="660" y="610"/>
                    </a:lnTo>
                    <a:lnTo>
                      <a:pt x="663" y="606"/>
                    </a:lnTo>
                    <a:lnTo>
                      <a:pt x="664" y="602"/>
                    </a:lnTo>
                    <a:lnTo>
                      <a:pt x="667" y="598"/>
                    </a:lnTo>
                    <a:lnTo>
                      <a:pt x="669" y="594"/>
                    </a:lnTo>
                    <a:lnTo>
                      <a:pt x="672" y="590"/>
                    </a:lnTo>
                    <a:lnTo>
                      <a:pt x="674" y="585"/>
                    </a:lnTo>
                    <a:lnTo>
                      <a:pt x="677" y="580"/>
                    </a:lnTo>
                    <a:lnTo>
                      <a:pt x="679" y="575"/>
                    </a:lnTo>
                    <a:lnTo>
                      <a:pt x="683" y="571"/>
                    </a:lnTo>
                    <a:lnTo>
                      <a:pt x="684" y="565"/>
                    </a:lnTo>
                    <a:lnTo>
                      <a:pt x="686" y="560"/>
                    </a:lnTo>
                    <a:lnTo>
                      <a:pt x="690" y="554"/>
                    </a:lnTo>
                    <a:lnTo>
                      <a:pt x="692" y="549"/>
                    </a:lnTo>
                    <a:lnTo>
                      <a:pt x="695" y="543"/>
                    </a:lnTo>
                    <a:lnTo>
                      <a:pt x="697" y="537"/>
                    </a:lnTo>
                    <a:lnTo>
                      <a:pt x="698" y="533"/>
                    </a:lnTo>
                    <a:lnTo>
                      <a:pt x="701" y="528"/>
                    </a:lnTo>
                    <a:lnTo>
                      <a:pt x="702" y="522"/>
                    </a:lnTo>
                    <a:lnTo>
                      <a:pt x="703" y="516"/>
                    </a:lnTo>
                    <a:lnTo>
                      <a:pt x="704" y="510"/>
                    </a:lnTo>
                    <a:lnTo>
                      <a:pt x="705" y="505"/>
                    </a:lnTo>
                    <a:lnTo>
                      <a:pt x="706" y="501"/>
                    </a:lnTo>
                    <a:lnTo>
                      <a:pt x="706" y="495"/>
                    </a:lnTo>
                    <a:lnTo>
                      <a:pt x="706" y="490"/>
                    </a:lnTo>
                    <a:lnTo>
                      <a:pt x="706" y="485"/>
                    </a:lnTo>
                    <a:lnTo>
                      <a:pt x="706" y="481"/>
                    </a:lnTo>
                    <a:lnTo>
                      <a:pt x="705" y="477"/>
                    </a:lnTo>
                    <a:lnTo>
                      <a:pt x="704" y="472"/>
                    </a:lnTo>
                    <a:lnTo>
                      <a:pt x="703" y="470"/>
                    </a:lnTo>
                    <a:lnTo>
                      <a:pt x="701" y="465"/>
                    </a:lnTo>
                    <a:lnTo>
                      <a:pt x="699" y="462"/>
                    </a:lnTo>
                    <a:lnTo>
                      <a:pt x="697" y="458"/>
                    </a:lnTo>
                    <a:lnTo>
                      <a:pt x="697" y="454"/>
                    </a:lnTo>
                    <a:lnTo>
                      <a:pt x="695" y="451"/>
                    </a:lnTo>
                    <a:lnTo>
                      <a:pt x="693" y="447"/>
                    </a:lnTo>
                    <a:lnTo>
                      <a:pt x="692" y="445"/>
                    </a:lnTo>
                    <a:lnTo>
                      <a:pt x="692" y="441"/>
                    </a:lnTo>
                    <a:lnTo>
                      <a:pt x="691" y="438"/>
                    </a:lnTo>
                    <a:lnTo>
                      <a:pt x="691" y="434"/>
                    </a:lnTo>
                    <a:lnTo>
                      <a:pt x="690" y="431"/>
                    </a:lnTo>
                    <a:lnTo>
                      <a:pt x="690" y="428"/>
                    </a:lnTo>
                    <a:lnTo>
                      <a:pt x="690" y="425"/>
                    </a:lnTo>
                    <a:lnTo>
                      <a:pt x="690" y="421"/>
                    </a:lnTo>
                    <a:lnTo>
                      <a:pt x="690" y="418"/>
                    </a:lnTo>
                    <a:lnTo>
                      <a:pt x="690" y="415"/>
                    </a:lnTo>
                    <a:lnTo>
                      <a:pt x="690" y="411"/>
                    </a:lnTo>
                    <a:lnTo>
                      <a:pt x="690" y="407"/>
                    </a:lnTo>
                    <a:lnTo>
                      <a:pt x="690" y="403"/>
                    </a:lnTo>
                    <a:lnTo>
                      <a:pt x="691" y="400"/>
                    </a:lnTo>
                    <a:lnTo>
                      <a:pt x="691" y="395"/>
                    </a:lnTo>
                    <a:lnTo>
                      <a:pt x="691" y="390"/>
                    </a:lnTo>
                    <a:lnTo>
                      <a:pt x="692" y="387"/>
                    </a:lnTo>
                    <a:lnTo>
                      <a:pt x="693" y="382"/>
                    </a:lnTo>
                    <a:lnTo>
                      <a:pt x="693" y="376"/>
                    </a:lnTo>
                    <a:lnTo>
                      <a:pt x="695" y="371"/>
                    </a:lnTo>
                    <a:lnTo>
                      <a:pt x="695" y="367"/>
                    </a:lnTo>
                    <a:lnTo>
                      <a:pt x="696" y="361"/>
                    </a:lnTo>
                    <a:lnTo>
                      <a:pt x="696" y="357"/>
                    </a:lnTo>
                    <a:lnTo>
                      <a:pt x="697" y="355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8" y="347"/>
                    </a:lnTo>
                    <a:lnTo>
                      <a:pt x="699" y="343"/>
                    </a:lnTo>
                    <a:lnTo>
                      <a:pt x="699" y="339"/>
                    </a:lnTo>
                    <a:lnTo>
                      <a:pt x="701" y="337"/>
                    </a:lnTo>
                    <a:lnTo>
                      <a:pt x="701" y="332"/>
                    </a:lnTo>
                    <a:lnTo>
                      <a:pt x="702" y="329"/>
                    </a:lnTo>
                    <a:lnTo>
                      <a:pt x="702" y="325"/>
                    </a:lnTo>
                    <a:lnTo>
                      <a:pt x="702" y="323"/>
                    </a:lnTo>
                    <a:lnTo>
                      <a:pt x="703" y="318"/>
                    </a:lnTo>
                    <a:lnTo>
                      <a:pt x="703" y="314"/>
                    </a:lnTo>
                    <a:lnTo>
                      <a:pt x="704" y="311"/>
                    </a:lnTo>
                    <a:lnTo>
                      <a:pt x="705" y="307"/>
                    </a:lnTo>
                    <a:lnTo>
                      <a:pt x="705" y="303"/>
                    </a:lnTo>
                    <a:lnTo>
                      <a:pt x="706" y="298"/>
                    </a:lnTo>
                    <a:lnTo>
                      <a:pt x="706" y="294"/>
                    </a:lnTo>
                    <a:lnTo>
                      <a:pt x="708" y="291"/>
                    </a:lnTo>
                    <a:lnTo>
                      <a:pt x="708" y="286"/>
                    </a:lnTo>
                    <a:lnTo>
                      <a:pt x="709" y="282"/>
                    </a:lnTo>
                    <a:lnTo>
                      <a:pt x="709" y="278"/>
                    </a:lnTo>
                    <a:lnTo>
                      <a:pt x="710" y="273"/>
                    </a:lnTo>
                    <a:lnTo>
                      <a:pt x="710" y="268"/>
                    </a:lnTo>
                    <a:lnTo>
                      <a:pt x="710" y="265"/>
                    </a:lnTo>
                    <a:lnTo>
                      <a:pt x="711" y="260"/>
                    </a:lnTo>
                    <a:lnTo>
                      <a:pt x="712" y="255"/>
                    </a:lnTo>
                    <a:lnTo>
                      <a:pt x="712" y="250"/>
                    </a:lnTo>
                    <a:lnTo>
                      <a:pt x="712" y="247"/>
                    </a:lnTo>
                    <a:lnTo>
                      <a:pt x="714" y="242"/>
                    </a:lnTo>
                    <a:lnTo>
                      <a:pt x="715" y="237"/>
                    </a:lnTo>
                    <a:lnTo>
                      <a:pt x="715" y="233"/>
                    </a:lnTo>
                    <a:lnTo>
                      <a:pt x="715" y="228"/>
                    </a:lnTo>
                    <a:lnTo>
                      <a:pt x="716" y="223"/>
                    </a:lnTo>
                    <a:lnTo>
                      <a:pt x="716" y="220"/>
                    </a:lnTo>
                    <a:lnTo>
                      <a:pt x="716" y="215"/>
                    </a:lnTo>
                    <a:lnTo>
                      <a:pt x="717" y="210"/>
                    </a:lnTo>
                    <a:lnTo>
                      <a:pt x="717" y="204"/>
                    </a:lnTo>
                    <a:lnTo>
                      <a:pt x="718" y="201"/>
                    </a:lnTo>
                    <a:lnTo>
                      <a:pt x="718" y="196"/>
                    </a:lnTo>
                    <a:lnTo>
                      <a:pt x="718" y="191"/>
                    </a:lnTo>
                    <a:lnTo>
                      <a:pt x="718" y="186"/>
                    </a:lnTo>
                    <a:lnTo>
                      <a:pt x="718" y="182"/>
                    </a:lnTo>
                    <a:lnTo>
                      <a:pt x="718" y="177"/>
                    </a:lnTo>
                    <a:lnTo>
                      <a:pt x="718" y="172"/>
                    </a:lnTo>
                    <a:lnTo>
                      <a:pt x="718" y="167"/>
                    </a:lnTo>
                    <a:lnTo>
                      <a:pt x="720" y="163"/>
                    </a:lnTo>
                    <a:lnTo>
                      <a:pt x="720" y="158"/>
                    </a:lnTo>
                    <a:lnTo>
                      <a:pt x="720" y="153"/>
                    </a:lnTo>
                    <a:lnTo>
                      <a:pt x="720" y="148"/>
                    </a:lnTo>
                    <a:lnTo>
                      <a:pt x="720" y="145"/>
                    </a:lnTo>
                    <a:lnTo>
                      <a:pt x="720" y="140"/>
                    </a:lnTo>
                    <a:lnTo>
                      <a:pt x="720" y="135"/>
                    </a:lnTo>
                    <a:lnTo>
                      <a:pt x="720" y="132"/>
                    </a:lnTo>
                    <a:lnTo>
                      <a:pt x="720" y="127"/>
                    </a:lnTo>
                    <a:lnTo>
                      <a:pt x="718" y="122"/>
                    </a:lnTo>
                    <a:lnTo>
                      <a:pt x="718" y="118"/>
                    </a:lnTo>
                    <a:lnTo>
                      <a:pt x="717" y="114"/>
                    </a:lnTo>
                    <a:lnTo>
                      <a:pt x="717" y="109"/>
                    </a:lnTo>
                    <a:lnTo>
                      <a:pt x="716" y="106"/>
                    </a:lnTo>
                    <a:lnTo>
                      <a:pt x="716" y="102"/>
                    </a:lnTo>
                    <a:lnTo>
                      <a:pt x="716" y="97"/>
                    </a:lnTo>
                    <a:lnTo>
                      <a:pt x="715" y="94"/>
                    </a:lnTo>
                    <a:lnTo>
                      <a:pt x="714" y="90"/>
                    </a:lnTo>
                    <a:lnTo>
                      <a:pt x="714" y="87"/>
                    </a:lnTo>
                    <a:lnTo>
                      <a:pt x="712" y="82"/>
                    </a:lnTo>
                    <a:lnTo>
                      <a:pt x="711" y="80"/>
                    </a:lnTo>
                    <a:lnTo>
                      <a:pt x="710" y="76"/>
                    </a:lnTo>
                    <a:lnTo>
                      <a:pt x="710" y="72"/>
                    </a:lnTo>
                    <a:lnTo>
                      <a:pt x="709" y="69"/>
                    </a:lnTo>
                    <a:lnTo>
                      <a:pt x="708" y="67"/>
                    </a:lnTo>
                    <a:lnTo>
                      <a:pt x="706" y="63"/>
                    </a:lnTo>
                    <a:lnTo>
                      <a:pt x="704" y="59"/>
                    </a:lnTo>
                    <a:lnTo>
                      <a:pt x="703" y="56"/>
                    </a:lnTo>
                    <a:lnTo>
                      <a:pt x="702" y="54"/>
                    </a:lnTo>
                    <a:lnTo>
                      <a:pt x="697" y="48"/>
                    </a:lnTo>
                    <a:lnTo>
                      <a:pt x="692" y="42"/>
                    </a:lnTo>
                    <a:lnTo>
                      <a:pt x="688" y="36"/>
                    </a:lnTo>
                    <a:lnTo>
                      <a:pt x="683" y="31"/>
                    </a:lnTo>
                    <a:lnTo>
                      <a:pt x="679" y="29"/>
                    </a:lnTo>
                    <a:lnTo>
                      <a:pt x="676" y="26"/>
                    </a:lnTo>
                    <a:lnTo>
                      <a:pt x="672" y="24"/>
                    </a:lnTo>
                    <a:lnTo>
                      <a:pt x="670" y="23"/>
                    </a:lnTo>
                    <a:lnTo>
                      <a:pt x="666" y="20"/>
                    </a:lnTo>
                    <a:lnTo>
                      <a:pt x="663" y="18"/>
                    </a:lnTo>
                    <a:lnTo>
                      <a:pt x="659" y="17"/>
                    </a:lnTo>
                    <a:lnTo>
                      <a:pt x="656" y="14"/>
                    </a:lnTo>
                    <a:lnTo>
                      <a:pt x="651" y="13"/>
                    </a:lnTo>
                    <a:lnTo>
                      <a:pt x="647" y="11"/>
                    </a:lnTo>
                    <a:lnTo>
                      <a:pt x="644" y="10"/>
                    </a:lnTo>
                    <a:lnTo>
                      <a:pt x="639" y="10"/>
                    </a:lnTo>
                    <a:lnTo>
                      <a:pt x="635" y="7"/>
                    </a:lnTo>
                    <a:lnTo>
                      <a:pt x="631" y="6"/>
                    </a:lnTo>
                    <a:lnTo>
                      <a:pt x="627" y="5"/>
                    </a:lnTo>
                    <a:lnTo>
                      <a:pt x="622" y="5"/>
                    </a:lnTo>
                    <a:lnTo>
                      <a:pt x="618" y="3"/>
                    </a:lnTo>
                    <a:lnTo>
                      <a:pt x="614" y="3"/>
                    </a:lnTo>
                    <a:lnTo>
                      <a:pt x="609" y="1"/>
                    </a:lnTo>
                    <a:lnTo>
                      <a:pt x="605" y="1"/>
                    </a:lnTo>
                    <a:lnTo>
                      <a:pt x="600" y="0"/>
                    </a:lnTo>
                    <a:lnTo>
                      <a:pt x="595" y="0"/>
                    </a:lnTo>
                    <a:lnTo>
                      <a:pt x="590" y="0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70" y="0"/>
                    </a:lnTo>
                    <a:lnTo>
                      <a:pt x="565" y="1"/>
                    </a:lnTo>
                    <a:lnTo>
                      <a:pt x="559" y="1"/>
                    </a:lnTo>
                    <a:lnTo>
                      <a:pt x="555" y="3"/>
                    </a:lnTo>
                    <a:lnTo>
                      <a:pt x="549" y="3"/>
                    </a:lnTo>
                    <a:lnTo>
                      <a:pt x="544" y="5"/>
                    </a:lnTo>
                    <a:lnTo>
                      <a:pt x="538" y="5"/>
                    </a:lnTo>
                    <a:lnTo>
                      <a:pt x="533" y="6"/>
                    </a:lnTo>
                    <a:lnTo>
                      <a:pt x="527" y="8"/>
                    </a:lnTo>
                    <a:lnTo>
                      <a:pt x="523" y="10"/>
                    </a:lnTo>
                    <a:lnTo>
                      <a:pt x="517" y="11"/>
                    </a:lnTo>
                    <a:lnTo>
                      <a:pt x="512" y="13"/>
                    </a:lnTo>
                    <a:lnTo>
                      <a:pt x="507" y="14"/>
                    </a:lnTo>
                    <a:lnTo>
                      <a:pt x="501" y="17"/>
                    </a:lnTo>
                    <a:lnTo>
                      <a:pt x="497" y="19"/>
                    </a:lnTo>
                    <a:lnTo>
                      <a:pt x="491" y="21"/>
                    </a:lnTo>
                    <a:lnTo>
                      <a:pt x="486" y="24"/>
                    </a:lnTo>
                    <a:lnTo>
                      <a:pt x="481" y="27"/>
                    </a:lnTo>
                    <a:lnTo>
                      <a:pt x="475" y="30"/>
                    </a:lnTo>
                    <a:lnTo>
                      <a:pt x="469" y="32"/>
                    </a:lnTo>
                    <a:lnTo>
                      <a:pt x="465" y="36"/>
                    </a:lnTo>
                    <a:lnTo>
                      <a:pt x="460" y="39"/>
                    </a:lnTo>
                    <a:lnTo>
                      <a:pt x="454" y="43"/>
                    </a:lnTo>
                    <a:lnTo>
                      <a:pt x="449" y="46"/>
                    </a:lnTo>
                    <a:lnTo>
                      <a:pt x="444" y="50"/>
                    </a:lnTo>
                    <a:lnTo>
                      <a:pt x="440" y="55"/>
                    </a:lnTo>
                    <a:lnTo>
                      <a:pt x="434" y="58"/>
                    </a:lnTo>
                    <a:lnTo>
                      <a:pt x="428" y="63"/>
                    </a:lnTo>
                    <a:lnTo>
                      <a:pt x="423" y="67"/>
                    </a:lnTo>
                    <a:lnTo>
                      <a:pt x="418" y="70"/>
                    </a:lnTo>
                    <a:lnTo>
                      <a:pt x="414" y="74"/>
                    </a:lnTo>
                    <a:lnTo>
                      <a:pt x="409" y="78"/>
                    </a:lnTo>
                    <a:lnTo>
                      <a:pt x="404" y="82"/>
                    </a:lnTo>
                    <a:lnTo>
                      <a:pt x="399" y="87"/>
                    </a:lnTo>
                    <a:lnTo>
                      <a:pt x="395" y="90"/>
                    </a:lnTo>
                    <a:lnTo>
                      <a:pt x="390" y="95"/>
                    </a:lnTo>
                    <a:lnTo>
                      <a:pt x="386" y="99"/>
                    </a:lnTo>
                    <a:lnTo>
                      <a:pt x="382" y="102"/>
                    </a:lnTo>
                    <a:lnTo>
                      <a:pt x="377" y="107"/>
                    </a:lnTo>
                    <a:lnTo>
                      <a:pt x="373" y="110"/>
                    </a:lnTo>
                    <a:lnTo>
                      <a:pt x="370" y="115"/>
                    </a:lnTo>
                    <a:lnTo>
                      <a:pt x="366" y="119"/>
                    </a:lnTo>
                    <a:lnTo>
                      <a:pt x="363" y="122"/>
                    </a:lnTo>
                    <a:lnTo>
                      <a:pt x="358" y="127"/>
                    </a:lnTo>
                    <a:lnTo>
                      <a:pt x="354" y="131"/>
                    </a:lnTo>
                    <a:lnTo>
                      <a:pt x="351" y="134"/>
                    </a:lnTo>
                    <a:lnTo>
                      <a:pt x="347" y="138"/>
                    </a:lnTo>
                    <a:lnTo>
                      <a:pt x="344" y="141"/>
                    </a:lnTo>
                    <a:lnTo>
                      <a:pt x="341" y="145"/>
                    </a:lnTo>
                    <a:lnTo>
                      <a:pt x="338" y="150"/>
                    </a:lnTo>
                    <a:lnTo>
                      <a:pt x="334" y="152"/>
                    </a:lnTo>
                    <a:lnTo>
                      <a:pt x="332" y="157"/>
                    </a:lnTo>
                    <a:lnTo>
                      <a:pt x="328" y="160"/>
                    </a:lnTo>
                    <a:lnTo>
                      <a:pt x="326" y="164"/>
                    </a:lnTo>
                    <a:lnTo>
                      <a:pt x="322" y="166"/>
                    </a:lnTo>
                    <a:lnTo>
                      <a:pt x="320" y="171"/>
                    </a:lnTo>
                    <a:lnTo>
                      <a:pt x="318" y="173"/>
                    </a:lnTo>
                    <a:lnTo>
                      <a:pt x="315" y="177"/>
                    </a:lnTo>
                    <a:lnTo>
                      <a:pt x="312" y="180"/>
                    </a:lnTo>
                    <a:lnTo>
                      <a:pt x="310" y="183"/>
                    </a:lnTo>
                    <a:lnTo>
                      <a:pt x="307" y="186"/>
                    </a:lnTo>
                    <a:lnTo>
                      <a:pt x="305" y="190"/>
                    </a:lnTo>
                    <a:lnTo>
                      <a:pt x="300" y="195"/>
                    </a:lnTo>
                    <a:lnTo>
                      <a:pt x="296" y="201"/>
                    </a:lnTo>
                    <a:lnTo>
                      <a:pt x="293" y="205"/>
                    </a:lnTo>
                    <a:lnTo>
                      <a:pt x="289" y="210"/>
                    </a:lnTo>
                    <a:lnTo>
                      <a:pt x="286" y="215"/>
                    </a:lnTo>
                    <a:lnTo>
                      <a:pt x="284" y="220"/>
                    </a:lnTo>
                    <a:lnTo>
                      <a:pt x="281" y="222"/>
                    </a:lnTo>
                    <a:lnTo>
                      <a:pt x="280" y="226"/>
                    </a:lnTo>
                    <a:lnTo>
                      <a:pt x="277" y="228"/>
                    </a:lnTo>
                    <a:lnTo>
                      <a:pt x="276" y="230"/>
                    </a:lnTo>
                    <a:lnTo>
                      <a:pt x="274" y="234"/>
                    </a:lnTo>
                    <a:lnTo>
                      <a:pt x="274" y="235"/>
                    </a:lnTo>
                    <a:close/>
                  </a:path>
                </a:pathLst>
              </a:custGeom>
              <a:solidFill>
                <a:srgbClr val="D9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2" name="Freeform 91"/>
              <p:cNvSpPr>
                <a:spLocks/>
              </p:cNvSpPr>
              <p:nvPr/>
            </p:nvSpPr>
            <p:spPr bwMode="auto">
              <a:xfrm>
                <a:off x="1625" y="1381"/>
                <a:ext cx="314" cy="333"/>
              </a:xfrm>
              <a:custGeom>
                <a:avLst/>
                <a:gdLst>
                  <a:gd name="T0" fmla="*/ 0 w 941"/>
                  <a:gd name="T1" fmla="*/ 0 h 997"/>
                  <a:gd name="T2" fmla="*/ 0 w 941"/>
                  <a:gd name="T3" fmla="*/ 0 h 997"/>
                  <a:gd name="T4" fmla="*/ 0 w 941"/>
                  <a:gd name="T5" fmla="*/ 0 h 997"/>
                  <a:gd name="T6" fmla="*/ 0 w 941"/>
                  <a:gd name="T7" fmla="*/ 0 h 997"/>
                  <a:gd name="T8" fmla="*/ 0 w 941"/>
                  <a:gd name="T9" fmla="*/ 0 h 997"/>
                  <a:gd name="T10" fmla="*/ 0 w 941"/>
                  <a:gd name="T11" fmla="*/ 0 h 997"/>
                  <a:gd name="T12" fmla="*/ 0 w 941"/>
                  <a:gd name="T13" fmla="*/ 0 h 997"/>
                  <a:gd name="T14" fmla="*/ 0 w 941"/>
                  <a:gd name="T15" fmla="*/ 0 h 997"/>
                  <a:gd name="T16" fmla="*/ 0 w 941"/>
                  <a:gd name="T17" fmla="*/ 0 h 997"/>
                  <a:gd name="T18" fmla="*/ 0 w 941"/>
                  <a:gd name="T19" fmla="*/ 0 h 997"/>
                  <a:gd name="T20" fmla="*/ 0 w 941"/>
                  <a:gd name="T21" fmla="*/ 0 h 997"/>
                  <a:gd name="T22" fmla="*/ 0 w 941"/>
                  <a:gd name="T23" fmla="*/ 0 h 997"/>
                  <a:gd name="T24" fmla="*/ 0 w 941"/>
                  <a:gd name="T25" fmla="*/ 0 h 997"/>
                  <a:gd name="T26" fmla="*/ 0 w 941"/>
                  <a:gd name="T27" fmla="*/ 0 h 997"/>
                  <a:gd name="T28" fmla="*/ 0 w 941"/>
                  <a:gd name="T29" fmla="*/ 0 h 997"/>
                  <a:gd name="T30" fmla="*/ 0 w 941"/>
                  <a:gd name="T31" fmla="*/ 0 h 997"/>
                  <a:gd name="T32" fmla="*/ 0 w 941"/>
                  <a:gd name="T33" fmla="*/ 0 h 997"/>
                  <a:gd name="T34" fmla="*/ 0 w 941"/>
                  <a:gd name="T35" fmla="*/ 0 h 997"/>
                  <a:gd name="T36" fmla="*/ 0 w 941"/>
                  <a:gd name="T37" fmla="*/ 0 h 997"/>
                  <a:gd name="T38" fmla="*/ 0 w 941"/>
                  <a:gd name="T39" fmla="*/ 0 h 997"/>
                  <a:gd name="T40" fmla="*/ 0 w 941"/>
                  <a:gd name="T41" fmla="*/ 0 h 997"/>
                  <a:gd name="T42" fmla="*/ 0 w 941"/>
                  <a:gd name="T43" fmla="*/ 0 h 997"/>
                  <a:gd name="T44" fmla="*/ 0 w 941"/>
                  <a:gd name="T45" fmla="*/ 0 h 997"/>
                  <a:gd name="T46" fmla="*/ 0 w 941"/>
                  <a:gd name="T47" fmla="*/ 0 h 997"/>
                  <a:gd name="T48" fmla="*/ 0 w 941"/>
                  <a:gd name="T49" fmla="*/ 0 h 997"/>
                  <a:gd name="T50" fmla="*/ 0 w 941"/>
                  <a:gd name="T51" fmla="*/ 0 h 997"/>
                  <a:gd name="T52" fmla="*/ 0 w 941"/>
                  <a:gd name="T53" fmla="*/ 0 h 997"/>
                  <a:gd name="T54" fmla="*/ 0 w 941"/>
                  <a:gd name="T55" fmla="*/ 0 h 997"/>
                  <a:gd name="T56" fmla="*/ 0 w 941"/>
                  <a:gd name="T57" fmla="*/ 0 h 997"/>
                  <a:gd name="T58" fmla="*/ 0 w 941"/>
                  <a:gd name="T59" fmla="*/ 0 h 997"/>
                  <a:gd name="T60" fmla="*/ 0 w 941"/>
                  <a:gd name="T61" fmla="*/ 0 h 997"/>
                  <a:gd name="T62" fmla="*/ 0 w 941"/>
                  <a:gd name="T63" fmla="*/ 0 h 997"/>
                  <a:gd name="T64" fmla="*/ 0 w 941"/>
                  <a:gd name="T65" fmla="*/ 0 h 997"/>
                  <a:gd name="T66" fmla="*/ 0 w 941"/>
                  <a:gd name="T67" fmla="*/ 0 h 997"/>
                  <a:gd name="T68" fmla="*/ 0 w 941"/>
                  <a:gd name="T69" fmla="*/ 0 h 997"/>
                  <a:gd name="T70" fmla="*/ 0 w 941"/>
                  <a:gd name="T71" fmla="*/ 0 h 997"/>
                  <a:gd name="T72" fmla="*/ 0 w 941"/>
                  <a:gd name="T73" fmla="*/ 0 h 997"/>
                  <a:gd name="T74" fmla="*/ 0 w 941"/>
                  <a:gd name="T75" fmla="*/ 0 h 997"/>
                  <a:gd name="T76" fmla="*/ 0 w 941"/>
                  <a:gd name="T77" fmla="*/ 0 h 997"/>
                  <a:gd name="T78" fmla="*/ 0 w 941"/>
                  <a:gd name="T79" fmla="*/ 0 h 997"/>
                  <a:gd name="T80" fmla="*/ 0 w 941"/>
                  <a:gd name="T81" fmla="*/ 0 h 997"/>
                  <a:gd name="T82" fmla="*/ 0 w 941"/>
                  <a:gd name="T83" fmla="*/ 0 h 997"/>
                  <a:gd name="T84" fmla="*/ 0 w 941"/>
                  <a:gd name="T85" fmla="*/ 0 h 997"/>
                  <a:gd name="T86" fmla="*/ 0 w 941"/>
                  <a:gd name="T87" fmla="*/ 0 h 997"/>
                  <a:gd name="T88" fmla="*/ 0 w 941"/>
                  <a:gd name="T89" fmla="*/ 0 h 997"/>
                  <a:gd name="T90" fmla="*/ 0 w 941"/>
                  <a:gd name="T91" fmla="*/ 0 h 997"/>
                  <a:gd name="T92" fmla="*/ 0 w 941"/>
                  <a:gd name="T93" fmla="*/ 0 h 997"/>
                  <a:gd name="T94" fmla="*/ 0 w 941"/>
                  <a:gd name="T95" fmla="*/ 0 h 997"/>
                  <a:gd name="T96" fmla="*/ 0 w 941"/>
                  <a:gd name="T97" fmla="*/ 0 h 997"/>
                  <a:gd name="T98" fmla="*/ 0 w 941"/>
                  <a:gd name="T99" fmla="*/ 0 h 997"/>
                  <a:gd name="T100" fmla="*/ 0 w 941"/>
                  <a:gd name="T101" fmla="*/ 0 h 997"/>
                  <a:gd name="T102" fmla="*/ 0 w 941"/>
                  <a:gd name="T103" fmla="*/ 0 h 997"/>
                  <a:gd name="T104" fmla="*/ 0 w 941"/>
                  <a:gd name="T105" fmla="*/ 0 h 997"/>
                  <a:gd name="T106" fmla="*/ 0 w 941"/>
                  <a:gd name="T107" fmla="*/ 0 h 997"/>
                  <a:gd name="T108" fmla="*/ 0 w 941"/>
                  <a:gd name="T109" fmla="*/ 0 h 997"/>
                  <a:gd name="T110" fmla="*/ 0 w 941"/>
                  <a:gd name="T111" fmla="*/ 0 h 997"/>
                  <a:gd name="T112" fmla="*/ 0 w 941"/>
                  <a:gd name="T113" fmla="*/ 0 h 997"/>
                  <a:gd name="T114" fmla="*/ 0 w 941"/>
                  <a:gd name="T115" fmla="*/ 0 h 997"/>
                  <a:gd name="T116" fmla="*/ 0 w 941"/>
                  <a:gd name="T117" fmla="*/ 0 h 997"/>
                  <a:gd name="T118" fmla="*/ 0 w 941"/>
                  <a:gd name="T119" fmla="*/ 0 h 997"/>
                  <a:gd name="T120" fmla="*/ 0 w 941"/>
                  <a:gd name="T121" fmla="*/ 0 h 9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1"/>
                  <a:gd name="T184" fmla="*/ 0 h 997"/>
                  <a:gd name="T185" fmla="*/ 941 w 941"/>
                  <a:gd name="T186" fmla="*/ 997 h 9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1" h="997">
                    <a:moveTo>
                      <a:pt x="44" y="217"/>
                    </a:moveTo>
                    <a:lnTo>
                      <a:pt x="44" y="216"/>
                    </a:lnTo>
                    <a:lnTo>
                      <a:pt x="44" y="215"/>
                    </a:lnTo>
                    <a:lnTo>
                      <a:pt x="45" y="213"/>
                    </a:lnTo>
                    <a:lnTo>
                      <a:pt x="47" y="210"/>
                    </a:lnTo>
                    <a:lnTo>
                      <a:pt x="48" y="207"/>
                    </a:lnTo>
                    <a:lnTo>
                      <a:pt x="51" y="202"/>
                    </a:lnTo>
                    <a:lnTo>
                      <a:pt x="53" y="198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66" y="188"/>
                    </a:lnTo>
                    <a:lnTo>
                      <a:pt x="69" y="185"/>
                    </a:lnTo>
                    <a:lnTo>
                      <a:pt x="71" y="184"/>
                    </a:lnTo>
                    <a:lnTo>
                      <a:pt x="75" y="183"/>
                    </a:lnTo>
                    <a:lnTo>
                      <a:pt x="77" y="182"/>
                    </a:lnTo>
                    <a:lnTo>
                      <a:pt x="80" y="181"/>
                    </a:lnTo>
                    <a:lnTo>
                      <a:pt x="83" y="179"/>
                    </a:lnTo>
                    <a:lnTo>
                      <a:pt x="86" y="178"/>
                    </a:lnTo>
                    <a:lnTo>
                      <a:pt x="91" y="178"/>
                    </a:lnTo>
                    <a:lnTo>
                      <a:pt x="94" y="178"/>
                    </a:lnTo>
                    <a:lnTo>
                      <a:pt x="98" y="178"/>
                    </a:lnTo>
                    <a:lnTo>
                      <a:pt x="102" y="178"/>
                    </a:lnTo>
                    <a:lnTo>
                      <a:pt x="107" y="181"/>
                    </a:lnTo>
                    <a:lnTo>
                      <a:pt x="110" y="181"/>
                    </a:lnTo>
                    <a:lnTo>
                      <a:pt x="115" y="182"/>
                    </a:lnTo>
                    <a:lnTo>
                      <a:pt x="118" y="183"/>
                    </a:lnTo>
                    <a:lnTo>
                      <a:pt x="122" y="184"/>
                    </a:lnTo>
                    <a:lnTo>
                      <a:pt x="126" y="185"/>
                    </a:lnTo>
                    <a:lnTo>
                      <a:pt x="128" y="188"/>
                    </a:lnTo>
                    <a:lnTo>
                      <a:pt x="130" y="189"/>
                    </a:lnTo>
                    <a:lnTo>
                      <a:pt x="134" y="190"/>
                    </a:lnTo>
                    <a:lnTo>
                      <a:pt x="137" y="194"/>
                    </a:lnTo>
                    <a:lnTo>
                      <a:pt x="141" y="197"/>
                    </a:lnTo>
                    <a:lnTo>
                      <a:pt x="143" y="202"/>
                    </a:lnTo>
                    <a:lnTo>
                      <a:pt x="146" y="206"/>
                    </a:lnTo>
                    <a:lnTo>
                      <a:pt x="147" y="209"/>
                    </a:lnTo>
                    <a:lnTo>
                      <a:pt x="148" y="213"/>
                    </a:lnTo>
                    <a:lnTo>
                      <a:pt x="149" y="216"/>
                    </a:lnTo>
                    <a:lnTo>
                      <a:pt x="149" y="221"/>
                    </a:lnTo>
                    <a:lnTo>
                      <a:pt x="149" y="225"/>
                    </a:lnTo>
                    <a:lnTo>
                      <a:pt x="149" y="227"/>
                    </a:lnTo>
                    <a:lnTo>
                      <a:pt x="149" y="230"/>
                    </a:lnTo>
                    <a:lnTo>
                      <a:pt x="149" y="233"/>
                    </a:lnTo>
                    <a:lnTo>
                      <a:pt x="149" y="235"/>
                    </a:lnTo>
                    <a:lnTo>
                      <a:pt x="150" y="236"/>
                    </a:lnTo>
                    <a:lnTo>
                      <a:pt x="154" y="238"/>
                    </a:lnTo>
                    <a:lnTo>
                      <a:pt x="160" y="239"/>
                    </a:lnTo>
                    <a:lnTo>
                      <a:pt x="162" y="239"/>
                    </a:lnTo>
                    <a:lnTo>
                      <a:pt x="166" y="239"/>
                    </a:lnTo>
                    <a:lnTo>
                      <a:pt x="168" y="239"/>
                    </a:lnTo>
                    <a:lnTo>
                      <a:pt x="173" y="239"/>
                    </a:lnTo>
                    <a:lnTo>
                      <a:pt x="175" y="239"/>
                    </a:lnTo>
                    <a:lnTo>
                      <a:pt x="180" y="239"/>
                    </a:lnTo>
                    <a:lnTo>
                      <a:pt x="184" y="239"/>
                    </a:lnTo>
                    <a:lnTo>
                      <a:pt x="188" y="239"/>
                    </a:lnTo>
                    <a:lnTo>
                      <a:pt x="191" y="239"/>
                    </a:lnTo>
                    <a:lnTo>
                      <a:pt x="194" y="239"/>
                    </a:lnTo>
                    <a:lnTo>
                      <a:pt x="198" y="238"/>
                    </a:lnTo>
                    <a:lnTo>
                      <a:pt x="203" y="238"/>
                    </a:lnTo>
                    <a:lnTo>
                      <a:pt x="205" y="238"/>
                    </a:lnTo>
                    <a:lnTo>
                      <a:pt x="209" y="238"/>
                    </a:lnTo>
                    <a:lnTo>
                      <a:pt x="212" y="238"/>
                    </a:lnTo>
                    <a:lnTo>
                      <a:pt x="216" y="238"/>
                    </a:lnTo>
                    <a:lnTo>
                      <a:pt x="220" y="236"/>
                    </a:lnTo>
                    <a:lnTo>
                      <a:pt x="225" y="236"/>
                    </a:lnTo>
                    <a:lnTo>
                      <a:pt x="228" y="236"/>
                    </a:lnTo>
                    <a:lnTo>
                      <a:pt x="229" y="236"/>
                    </a:lnTo>
                    <a:lnTo>
                      <a:pt x="334" y="102"/>
                    </a:lnTo>
                    <a:lnTo>
                      <a:pt x="334" y="101"/>
                    </a:lnTo>
                    <a:lnTo>
                      <a:pt x="335" y="100"/>
                    </a:lnTo>
                    <a:lnTo>
                      <a:pt x="338" y="99"/>
                    </a:lnTo>
                    <a:lnTo>
                      <a:pt x="341" y="96"/>
                    </a:lnTo>
                    <a:lnTo>
                      <a:pt x="344" y="93"/>
                    </a:lnTo>
                    <a:lnTo>
                      <a:pt x="348" y="90"/>
                    </a:lnTo>
                    <a:lnTo>
                      <a:pt x="351" y="88"/>
                    </a:lnTo>
                    <a:lnTo>
                      <a:pt x="353" y="87"/>
                    </a:lnTo>
                    <a:lnTo>
                      <a:pt x="357" y="85"/>
                    </a:lnTo>
                    <a:lnTo>
                      <a:pt x="360" y="83"/>
                    </a:lnTo>
                    <a:lnTo>
                      <a:pt x="363" y="80"/>
                    </a:lnTo>
                    <a:lnTo>
                      <a:pt x="366" y="79"/>
                    </a:lnTo>
                    <a:lnTo>
                      <a:pt x="369" y="75"/>
                    </a:lnTo>
                    <a:lnTo>
                      <a:pt x="372" y="74"/>
                    </a:lnTo>
                    <a:lnTo>
                      <a:pt x="376" y="70"/>
                    </a:lnTo>
                    <a:lnTo>
                      <a:pt x="380" y="69"/>
                    </a:lnTo>
                    <a:lnTo>
                      <a:pt x="384" y="66"/>
                    </a:lnTo>
                    <a:lnTo>
                      <a:pt x="388" y="64"/>
                    </a:lnTo>
                    <a:lnTo>
                      <a:pt x="391" y="61"/>
                    </a:lnTo>
                    <a:lnTo>
                      <a:pt x="396" y="58"/>
                    </a:lnTo>
                    <a:lnTo>
                      <a:pt x="399" y="56"/>
                    </a:lnTo>
                    <a:lnTo>
                      <a:pt x="404" y="54"/>
                    </a:lnTo>
                    <a:lnTo>
                      <a:pt x="409" y="51"/>
                    </a:lnTo>
                    <a:lnTo>
                      <a:pt x="412" y="49"/>
                    </a:lnTo>
                    <a:lnTo>
                      <a:pt x="417" y="45"/>
                    </a:lnTo>
                    <a:lnTo>
                      <a:pt x="422" y="44"/>
                    </a:lnTo>
                    <a:lnTo>
                      <a:pt x="427" y="41"/>
                    </a:lnTo>
                    <a:lnTo>
                      <a:pt x="430" y="38"/>
                    </a:lnTo>
                    <a:lnTo>
                      <a:pt x="435" y="36"/>
                    </a:lnTo>
                    <a:lnTo>
                      <a:pt x="440" y="34"/>
                    </a:lnTo>
                    <a:lnTo>
                      <a:pt x="444" y="30"/>
                    </a:lnTo>
                    <a:lnTo>
                      <a:pt x="448" y="29"/>
                    </a:lnTo>
                    <a:lnTo>
                      <a:pt x="453" y="25"/>
                    </a:lnTo>
                    <a:lnTo>
                      <a:pt x="459" y="24"/>
                    </a:lnTo>
                    <a:lnTo>
                      <a:pt x="462" y="20"/>
                    </a:lnTo>
                    <a:lnTo>
                      <a:pt x="467" y="19"/>
                    </a:lnTo>
                    <a:lnTo>
                      <a:pt x="472" y="17"/>
                    </a:lnTo>
                    <a:lnTo>
                      <a:pt x="476" y="16"/>
                    </a:lnTo>
                    <a:lnTo>
                      <a:pt x="480" y="13"/>
                    </a:lnTo>
                    <a:lnTo>
                      <a:pt x="485" y="11"/>
                    </a:lnTo>
                    <a:lnTo>
                      <a:pt x="490" y="10"/>
                    </a:lnTo>
                    <a:lnTo>
                      <a:pt x="494" y="9"/>
                    </a:lnTo>
                    <a:lnTo>
                      <a:pt x="498" y="7"/>
                    </a:lnTo>
                    <a:lnTo>
                      <a:pt x="503" y="6"/>
                    </a:lnTo>
                    <a:lnTo>
                      <a:pt x="506" y="4"/>
                    </a:lnTo>
                    <a:lnTo>
                      <a:pt x="511" y="4"/>
                    </a:lnTo>
                    <a:lnTo>
                      <a:pt x="514" y="2"/>
                    </a:lnTo>
                    <a:lnTo>
                      <a:pt x="518" y="2"/>
                    </a:lnTo>
                    <a:lnTo>
                      <a:pt x="522" y="2"/>
                    </a:lnTo>
                    <a:lnTo>
                      <a:pt x="526" y="2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2" y="0"/>
                    </a:lnTo>
                    <a:lnTo>
                      <a:pt x="545" y="2"/>
                    </a:lnTo>
                    <a:lnTo>
                      <a:pt x="548" y="2"/>
                    </a:lnTo>
                    <a:lnTo>
                      <a:pt x="551" y="4"/>
                    </a:lnTo>
                    <a:lnTo>
                      <a:pt x="556" y="5"/>
                    </a:lnTo>
                    <a:lnTo>
                      <a:pt x="561" y="7"/>
                    </a:lnTo>
                    <a:lnTo>
                      <a:pt x="565" y="10"/>
                    </a:lnTo>
                    <a:lnTo>
                      <a:pt x="570" y="12"/>
                    </a:lnTo>
                    <a:lnTo>
                      <a:pt x="575" y="15"/>
                    </a:lnTo>
                    <a:lnTo>
                      <a:pt x="580" y="17"/>
                    </a:lnTo>
                    <a:lnTo>
                      <a:pt x="584" y="20"/>
                    </a:lnTo>
                    <a:lnTo>
                      <a:pt x="588" y="23"/>
                    </a:lnTo>
                    <a:lnTo>
                      <a:pt x="592" y="25"/>
                    </a:lnTo>
                    <a:lnTo>
                      <a:pt x="595" y="29"/>
                    </a:lnTo>
                    <a:lnTo>
                      <a:pt x="599" y="32"/>
                    </a:lnTo>
                    <a:lnTo>
                      <a:pt x="602" y="36"/>
                    </a:lnTo>
                    <a:lnTo>
                      <a:pt x="605" y="39"/>
                    </a:lnTo>
                    <a:lnTo>
                      <a:pt x="608" y="44"/>
                    </a:lnTo>
                    <a:lnTo>
                      <a:pt x="610" y="48"/>
                    </a:lnTo>
                    <a:lnTo>
                      <a:pt x="613" y="53"/>
                    </a:lnTo>
                    <a:lnTo>
                      <a:pt x="615" y="57"/>
                    </a:lnTo>
                    <a:lnTo>
                      <a:pt x="616" y="62"/>
                    </a:lnTo>
                    <a:lnTo>
                      <a:pt x="619" y="67"/>
                    </a:lnTo>
                    <a:lnTo>
                      <a:pt x="620" y="73"/>
                    </a:lnTo>
                    <a:lnTo>
                      <a:pt x="620" y="75"/>
                    </a:lnTo>
                    <a:lnTo>
                      <a:pt x="620" y="79"/>
                    </a:lnTo>
                    <a:lnTo>
                      <a:pt x="620" y="82"/>
                    </a:lnTo>
                    <a:lnTo>
                      <a:pt x="621" y="85"/>
                    </a:lnTo>
                    <a:lnTo>
                      <a:pt x="621" y="88"/>
                    </a:lnTo>
                    <a:lnTo>
                      <a:pt x="621" y="92"/>
                    </a:lnTo>
                    <a:lnTo>
                      <a:pt x="621" y="95"/>
                    </a:lnTo>
                    <a:lnTo>
                      <a:pt x="621" y="100"/>
                    </a:lnTo>
                    <a:lnTo>
                      <a:pt x="621" y="102"/>
                    </a:lnTo>
                    <a:lnTo>
                      <a:pt x="620" y="106"/>
                    </a:lnTo>
                    <a:lnTo>
                      <a:pt x="620" y="109"/>
                    </a:lnTo>
                    <a:lnTo>
                      <a:pt x="620" y="114"/>
                    </a:lnTo>
                    <a:lnTo>
                      <a:pt x="619" y="119"/>
                    </a:lnTo>
                    <a:lnTo>
                      <a:pt x="619" y="123"/>
                    </a:lnTo>
                    <a:lnTo>
                      <a:pt x="618" y="127"/>
                    </a:lnTo>
                    <a:lnTo>
                      <a:pt x="618" y="132"/>
                    </a:lnTo>
                    <a:lnTo>
                      <a:pt x="616" y="136"/>
                    </a:lnTo>
                    <a:lnTo>
                      <a:pt x="615" y="140"/>
                    </a:lnTo>
                    <a:lnTo>
                      <a:pt x="614" y="145"/>
                    </a:lnTo>
                    <a:lnTo>
                      <a:pt x="613" y="151"/>
                    </a:lnTo>
                    <a:lnTo>
                      <a:pt x="612" y="156"/>
                    </a:lnTo>
                    <a:lnTo>
                      <a:pt x="610" y="162"/>
                    </a:lnTo>
                    <a:lnTo>
                      <a:pt x="608" y="166"/>
                    </a:lnTo>
                    <a:lnTo>
                      <a:pt x="608" y="172"/>
                    </a:lnTo>
                    <a:lnTo>
                      <a:pt x="606" y="177"/>
                    </a:lnTo>
                    <a:lnTo>
                      <a:pt x="603" y="183"/>
                    </a:lnTo>
                    <a:lnTo>
                      <a:pt x="602" y="188"/>
                    </a:lnTo>
                    <a:lnTo>
                      <a:pt x="601" y="194"/>
                    </a:lnTo>
                    <a:lnTo>
                      <a:pt x="599" y="200"/>
                    </a:lnTo>
                    <a:lnTo>
                      <a:pt x="599" y="206"/>
                    </a:lnTo>
                    <a:lnTo>
                      <a:pt x="597" y="210"/>
                    </a:lnTo>
                    <a:lnTo>
                      <a:pt x="596" y="216"/>
                    </a:lnTo>
                    <a:lnTo>
                      <a:pt x="594" y="221"/>
                    </a:lnTo>
                    <a:lnTo>
                      <a:pt x="593" y="227"/>
                    </a:lnTo>
                    <a:lnTo>
                      <a:pt x="592" y="232"/>
                    </a:lnTo>
                    <a:lnTo>
                      <a:pt x="590" y="238"/>
                    </a:lnTo>
                    <a:lnTo>
                      <a:pt x="589" y="242"/>
                    </a:lnTo>
                    <a:lnTo>
                      <a:pt x="589" y="248"/>
                    </a:lnTo>
                    <a:lnTo>
                      <a:pt x="588" y="253"/>
                    </a:lnTo>
                    <a:lnTo>
                      <a:pt x="588" y="259"/>
                    </a:lnTo>
                    <a:lnTo>
                      <a:pt x="587" y="264"/>
                    </a:lnTo>
                    <a:lnTo>
                      <a:pt x="586" y="268"/>
                    </a:lnTo>
                    <a:lnTo>
                      <a:pt x="584" y="273"/>
                    </a:lnTo>
                    <a:lnTo>
                      <a:pt x="584" y="279"/>
                    </a:lnTo>
                    <a:lnTo>
                      <a:pt x="583" y="284"/>
                    </a:lnTo>
                    <a:lnTo>
                      <a:pt x="583" y="289"/>
                    </a:lnTo>
                    <a:lnTo>
                      <a:pt x="582" y="293"/>
                    </a:lnTo>
                    <a:lnTo>
                      <a:pt x="582" y="298"/>
                    </a:lnTo>
                    <a:lnTo>
                      <a:pt x="581" y="302"/>
                    </a:lnTo>
                    <a:lnTo>
                      <a:pt x="580" y="306"/>
                    </a:lnTo>
                    <a:lnTo>
                      <a:pt x="580" y="311"/>
                    </a:lnTo>
                    <a:lnTo>
                      <a:pt x="580" y="316"/>
                    </a:lnTo>
                    <a:lnTo>
                      <a:pt x="580" y="319"/>
                    </a:lnTo>
                    <a:lnTo>
                      <a:pt x="578" y="324"/>
                    </a:lnTo>
                    <a:lnTo>
                      <a:pt x="578" y="329"/>
                    </a:lnTo>
                    <a:lnTo>
                      <a:pt x="578" y="334"/>
                    </a:lnTo>
                    <a:lnTo>
                      <a:pt x="578" y="337"/>
                    </a:lnTo>
                    <a:lnTo>
                      <a:pt x="577" y="341"/>
                    </a:lnTo>
                    <a:lnTo>
                      <a:pt x="577" y="344"/>
                    </a:lnTo>
                    <a:lnTo>
                      <a:pt x="577" y="348"/>
                    </a:lnTo>
                    <a:lnTo>
                      <a:pt x="576" y="351"/>
                    </a:lnTo>
                    <a:lnTo>
                      <a:pt x="576" y="355"/>
                    </a:lnTo>
                    <a:lnTo>
                      <a:pt x="576" y="359"/>
                    </a:lnTo>
                    <a:lnTo>
                      <a:pt x="576" y="362"/>
                    </a:lnTo>
                    <a:lnTo>
                      <a:pt x="575" y="364"/>
                    </a:lnTo>
                    <a:lnTo>
                      <a:pt x="575" y="368"/>
                    </a:lnTo>
                    <a:lnTo>
                      <a:pt x="575" y="372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75" y="385"/>
                    </a:lnTo>
                    <a:lnTo>
                      <a:pt x="575" y="389"/>
                    </a:lnTo>
                    <a:lnTo>
                      <a:pt x="575" y="393"/>
                    </a:lnTo>
                    <a:lnTo>
                      <a:pt x="575" y="397"/>
                    </a:lnTo>
                    <a:lnTo>
                      <a:pt x="575" y="400"/>
                    </a:lnTo>
                    <a:lnTo>
                      <a:pt x="575" y="404"/>
                    </a:lnTo>
                    <a:lnTo>
                      <a:pt x="576" y="405"/>
                    </a:lnTo>
                    <a:lnTo>
                      <a:pt x="577" y="406"/>
                    </a:lnTo>
                    <a:lnTo>
                      <a:pt x="580" y="411"/>
                    </a:lnTo>
                    <a:lnTo>
                      <a:pt x="581" y="413"/>
                    </a:lnTo>
                    <a:lnTo>
                      <a:pt x="583" y="418"/>
                    </a:lnTo>
                    <a:lnTo>
                      <a:pt x="583" y="420"/>
                    </a:lnTo>
                    <a:lnTo>
                      <a:pt x="584" y="423"/>
                    </a:lnTo>
                    <a:lnTo>
                      <a:pt x="586" y="425"/>
                    </a:lnTo>
                    <a:lnTo>
                      <a:pt x="587" y="429"/>
                    </a:lnTo>
                    <a:lnTo>
                      <a:pt x="587" y="431"/>
                    </a:lnTo>
                    <a:lnTo>
                      <a:pt x="588" y="434"/>
                    </a:lnTo>
                    <a:lnTo>
                      <a:pt x="588" y="437"/>
                    </a:lnTo>
                    <a:lnTo>
                      <a:pt x="588" y="442"/>
                    </a:lnTo>
                    <a:lnTo>
                      <a:pt x="588" y="444"/>
                    </a:lnTo>
                    <a:lnTo>
                      <a:pt x="588" y="449"/>
                    </a:lnTo>
                    <a:lnTo>
                      <a:pt x="588" y="452"/>
                    </a:lnTo>
                    <a:lnTo>
                      <a:pt x="588" y="457"/>
                    </a:lnTo>
                    <a:lnTo>
                      <a:pt x="588" y="462"/>
                    </a:lnTo>
                    <a:lnTo>
                      <a:pt x="587" y="467"/>
                    </a:lnTo>
                    <a:lnTo>
                      <a:pt x="586" y="470"/>
                    </a:lnTo>
                    <a:lnTo>
                      <a:pt x="586" y="476"/>
                    </a:lnTo>
                    <a:lnTo>
                      <a:pt x="584" y="481"/>
                    </a:lnTo>
                    <a:lnTo>
                      <a:pt x="582" y="485"/>
                    </a:lnTo>
                    <a:lnTo>
                      <a:pt x="581" y="489"/>
                    </a:lnTo>
                    <a:lnTo>
                      <a:pt x="580" y="491"/>
                    </a:lnTo>
                    <a:lnTo>
                      <a:pt x="580" y="495"/>
                    </a:lnTo>
                    <a:lnTo>
                      <a:pt x="578" y="497"/>
                    </a:lnTo>
                    <a:lnTo>
                      <a:pt x="576" y="502"/>
                    </a:lnTo>
                    <a:lnTo>
                      <a:pt x="574" y="508"/>
                    </a:lnTo>
                    <a:lnTo>
                      <a:pt x="571" y="513"/>
                    </a:lnTo>
                    <a:lnTo>
                      <a:pt x="569" y="518"/>
                    </a:lnTo>
                    <a:lnTo>
                      <a:pt x="567" y="521"/>
                    </a:lnTo>
                    <a:lnTo>
                      <a:pt x="564" y="525"/>
                    </a:lnTo>
                    <a:lnTo>
                      <a:pt x="562" y="529"/>
                    </a:lnTo>
                    <a:lnTo>
                      <a:pt x="561" y="533"/>
                    </a:lnTo>
                    <a:lnTo>
                      <a:pt x="558" y="535"/>
                    </a:lnTo>
                    <a:lnTo>
                      <a:pt x="556" y="539"/>
                    </a:lnTo>
                    <a:lnTo>
                      <a:pt x="555" y="541"/>
                    </a:lnTo>
                    <a:lnTo>
                      <a:pt x="552" y="544"/>
                    </a:lnTo>
                    <a:lnTo>
                      <a:pt x="550" y="548"/>
                    </a:lnTo>
                    <a:lnTo>
                      <a:pt x="546" y="553"/>
                    </a:lnTo>
                    <a:lnTo>
                      <a:pt x="543" y="555"/>
                    </a:lnTo>
                    <a:lnTo>
                      <a:pt x="541" y="559"/>
                    </a:lnTo>
                    <a:lnTo>
                      <a:pt x="538" y="563"/>
                    </a:lnTo>
                    <a:lnTo>
                      <a:pt x="537" y="565"/>
                    </a:lnTo>
                    <a:lnTo>
                      <a:pt x="536" y="569"/>
                    </a:lnTo>
                    <a:lnTo>
                      <a:pt x="535" y="572"/>
                    </a:lnTo>
                    <a:lnTo>
                      <a:pt x="533" y="574"/>
                    </a:lnTo>
                    <a:lnTo>
                      <a:pt x="533" y="579"/>
                    </a:lnTo>
                    <a:lnTo>
                      <a:pt x="532" y="582"/>
                    </a:lnTo>
                    <a:lnTo>
                      <a:pt x="533" y="584"/>
                    </a:lnTo>
                    <a:lnTo>
                      <a:pt x="533" y="587"/>
                    </a:lnTo>
                    <a:lnTo>
                      <a:pt x="535" y="592"/>
                    </a:lnTo>
                    <a:lnTo>
                      <a:pt x="536" y="596"/>
                    </a:lnTo>
                    <a:lnTo>
                      <a:pt x="537" y="602"/>
                    </a:lnTo>
                    <a:lnTo>
                      <a:pt x="538" y="603"/>
                    </a:lnTo>
                    <a:lnTo>
                      <a:pt x="539" y="606"/>
                    </a:lnTo>
                    <a:lnTo>
                      <a:pt x="541" y="609"/>
                    </a:lnTo>
                    <a:lnTo>
                      <a:pt x="542" y="612"/>
                    </a:lnTo>
                    <a:lnTo>
                      <a:pt x="542" y="615"/>
                    </a:lnTo>
                    <a:lnTo>
                      <a:pt x="543" y="617"/>
                    </a:lnTo>
                    <a:lnTo>
                      <a:pt x="544" y="621"/>
                    </a:lnTo>
                    <a:lnTo>
                      <a:pt x="545" y="624"/>
                    </a:lnTo>
                    <a:lnTo>
                      <a:pt x="546" y="628"/>
                    </a:lnTo>
                    <a:lnTo>
                      <a:pt x="549" y="630"/>
                    </a:lnTo>
                    <a:lnTo>
                      <a:pt x="550" y="634"/>
                    </a:lnTo>
                    <a:lnTo>
                      <a:pt x="551" y="637"/>
                    </a:lnTo>
                    <a:lnTo>
                      <a:pt x="552" y="641"/>
                    </a:lnTo>
                    <a:lnTo>
                      <a:pt x="555" y="643"/>
                    </a:lnTo>
                    <a:lnTo>
                      <a:pt x="556" y="647"/>
                    </a:lnTo>
                    <a:lnTo>
                      <a:pt x="557" y="650"/>
                    </a:lnTo>
                    <a:lnTo>
                      <a:pt x="559" y="654"/>
                    </a:lnTo>
                    <a:lnTo>
                      <a:pt x="561" y="657"/>
                    </a:lnTo>
                    <a:lnTo>
                      <a:pt x="562" y="661"/>
                    </a:lnTo>
                    <a:lnTo>
                      <a:pt x="564" y="665"/>
                    </a:lnTo>
                    <a:lnTo>
                      <a:pt x="564" y="667"/>
                    </a:lnTo>
                    <a:lnTo>
                      <a:pt x="567" y="671"/>
                    </a:lnTo>
                    <a:lnTo>
                      <a:pt x="568" y="673"/>
                    </a:lnTo>
                    <a:lnTo>
                      <a:pt x="569" y="676"/>
                    </a:lnTo>
                    <a:lnTo>
                      <a:pt x="570" y="680"/>
                    </a:lnTo>
                    <a:lnTo>
                      <a:pt x="573" y="682"/>
                    </a:lnTo>
                    <a:lnTo>
                      <a:pt x="574" y="686"/>
                    </a:lnTo>
                    <a:lnTo>
                      <a:pt x="575" y="690"/>
                    </a:lnTo>
                    <a:lnTo>
                      <a:pt x="576" y="692"/>
                    </a:lnTo>
                    <a:lnTo>
                      <a:pt x="577" y="695"/>
                    </a:lnTo>
                    <a:lnTo>
                      <a:pt x="578" y="698"/>
                    </a:lnTo>
                    <a:lnTo>
                      <a:pt x="580" y="701"/>
                    </a:lnTo>
                    <a:lnTo>
                      <a:pt x="583" y="706"/>
                    </a:lnTo>
                    <a:lnTo>
                      <a:pt x="586" y="711"/>
                    </a:lnTo>
                    <a:lnTo>
                      <a:pt x="588" y="716"/>
                    </a:lnTo>
                    <a:lnTo>
                      <a:pt x="589" y="720"/>
                    </a:lnTo>
                    <a:lnTo>
                      <a:pt x="592" y="723"/>
                    </a:lnTo>
                    <a:lnTo>
                      <a:pt x="593" y="726"/>
                    </a:lnTo>
                    <a:lnTo>
                      <a:pt x="595" y="731"/>
                    </a:lnTo>
                    <a:lnTo>
                      <a:pt x="596" y="732"/>
                    </a:lnTo>
                    <a:lnTo>
                      <a:pt x="641" y="786"/>
                    </a:lnTo>
                    <a:lnTo>
                      <a:pt x="641" y="784"/>
                    </a:lnTo>
                    <a:lnTo>
                      <a:pt x="644" y="784"/>
                    </a:lnTo>
                    <a:lnTo>
                      <a:pt x="647" y="783"/>
                    </a:lnTo>
                    <a:lnTo>
                      <a:pt x="652" y="783"/>
                    </a:lnTo>
                    <a:lnTo>
                      <a:pt x="656" y="782"/>
                    </a:lnTo>
                    <a:lnTo>
                      <a:pt x="658" y="782"/>
                    </a:lnTo>
                    <a:lnTo>
                      <a:pt x="661" y="781"/>
                    </a:lnTo>
                    <a:lnTo>
                      <a:pt x="666" y="781"/>
                    </a:lnTo>
                    <a:lnTo>
                      <a:pt x="669" y="780"/>
                    </a:lnTo>
                    <a:lnTo>
                      <a:pt x="673" y="780"/>
                    </a:lnTo>
                    <a:lnTo>
                      <a:pt x="678" y="780"/>
                    </a:lnTo>
                    <a:lnTo>
                      <a:pt x="683" y="780"/>
                    </a:lnTo>
                    <a:lnTo>
                      <a:pt x="686" y="778"/>
                    </a:lnTo>
                    <a:lnTo>
                      <a:pt x="691" y="777"/>
                    </a:lnTo>
                    <a:lnTo>
                      <a:pt x="696" y="777"/>
                    </a:lnTo>
                    <a:lnTo>
                      <a:pt x="702" y="776"/>
                    </a:lnTo>
                    <a:lnTo>
                      <a:pt x="707" y="776"/>
                    </a:lnTo>
                    <a:lnTo>
                      <a:pt x="711" y="776"/>
                    </a:lnTo>
                    <a:lnTo>
                      <a:pt x="717" y="776"/>
                    </a:lnTo>
                    <a:lnTo>
                      <a:pt x="722" y="776"/>
                    </a:lnTo>
                    <a:lnTo>
                      <a:pt x="727" y="775"/>
                    </a:lnTo>
                    <a:lnTo>
                      <a:pt x="733" y="775"/>
                    </a:lnTo>
                    <a:lnTo>
                      <a:pt x="737" y="775"/>
                    </a:lnTo>
                    <a:lnTo>
                      <a:pt x="743" y="776"/>
                    </a:lnTo>
                    <a:lnTo>
                      <a:pt x="748" y="776"/>
                    </a:lnTo>
                    <a:lnTo>
                      <a:pt x="754" y="776"/>
                    </a:lnTo>
                    <a:lnTo>
                      <a:pt x="759" y="776"/>
                    </a:lnTo>
                    <a:lnTo>
                      <a:pt x="765" y="777"/>
                    </a:lnTo>
                    <a:lnTo>
                      <a:pt x="769" y="777"/>
                    </a:lnTo>
                    <a:lnTo>
                      <a:pt x="774" y="778"/>
                    </a:lnTo>
                    <a:lnTo>
                      <a:pt x="778" y="780"/>
                    </a:lnTo>
                    <a:lnTo>
                      <a:pt x="780" y="780"/>
                    </a:lnTo>
                    <a:lnTo>
                      <a:pt x="784" y="781"/>
                    </a:lnTo>
                    <a:lnTo>
                      <a:pt x="787" y="782"/>
                    </a:lnTo>
                    <a:lnTo>
                      <a:pt x="790" y="782"/>
                    </a:lnTo>
                    <a:lnTo>
                      <a:pt x="793" y="783"/>
                    </a:lnTo>
                    <a:lnTo>
                      <a:pt x="797" y="784"/>
                    </a:lnTo>
                    <a:lnTo>
                      <a:pt x="800" y="784"/>
                    </a:lnTo>
                    <a:lnTo>
                      <a:pt x="803" y="786"/>
                    </a:lnTo>
                    <a:lnTo>
                      <a:pt x="806" y="787"/>
                    </a:lnTo>
                    <a:lnTo>
                      <a:pt x="811" y="789"/>
                    </a:lnTo>
                    <a:lnTo>
                      <a:pt x="814" y="790"/>
                    </a:lnTo>
                    <a:lnTo>
                      <a:pt x="817" y="792"/>
                    </a:lnTo>
                    <a:lnTo>
                      <a:pt x="820" y="793"/>
                    </a:lnTo>
                    <a:lnTo>
                      <a:pt x="825" y="793"/>
                    </a:lnTo>
                    <a:lnTo>
                      <a:pt x="829" y="795"/>
                    </a:lnTo>
                    <a:lnTo>
                      <a:pt x="832" y="796"/>
                    </a:lnTo>
                    <a:lnTo>
                      <a:pt x="836" y="797"/>
                    </a:lnTo>
                    <a:lnTo>
                      <a:pt x="839" y="799"/>
                    </a:lnTo>
                    <a:lnTo>
                      <a:pt x="844" y="801"/>
                    </a:lnTo>
                    <a:lnTo>
                      <a:pt x="846" y="802"/>
                    </a:lnTo>
                    <a:lnTo>
                      <a:pt x="851" y="803"/>
                    </a:lnTo>
                    <a:lnTo>
                      <a:pt x="855" y="806"/>
                    </a:lnTo>
                    <a:lnTo>
                      <a:pt x="858" y="807"/>
                    </a:lnTo>
                    <a:lnTo>
                      <a:pt x="862" y="808"/>
                    </a:lnTo>
                    <a:lnTo>
                      <a:pt x="865" y="811"/>
                    </a:lnTo>
                    <a:lnTo>
                      <a:pt x="869" y="812"/>
                    </a:lnTo>
                    <a:lnTo>
                      <a:pt x="874" y="814"/>
                    </a:lnTo>
                    <a:lnTo>
                      <a:pt x="876" y="815"/>
                    </a:lnTo>
                    <a:lnTo>
                      <a:pt x="880" y="818"/>
                    </a:lnTo>
                    <a:lnTo>
                      <a:pt x="883" y="819"/>
                    </a:lnTo>
                    <a:lnTo>
                      <a:pt x="887" y="820"/>
                    </a:lnTo>
                    <a:lnTo>
                      <a:pt x="890" y="822"/>
                    </a:lnTo>
                    <a:lnTo>
                      <a:pt x="894" y="824"/>
                    </a:lnTo>
                    <a:lnTo>
                      <a:pt x="896" y="826"/>
                    </a:lnTo>
                    <a:lnTo>
                      <a:pt x="900" y="828"/>
                    </a:lnTo>
                    <a:lnTo>
                      <a:pt x="902" y="829"/>
                    </a:lnTo>
                    <a:lnTo>
                      <a:pt x="906" y="831"/>
                    </a:lnTo>
                    <a:lnTo>
                      <a:pt x="908" y="833"/>
                    </a:lnTo>
                    <a:lnTo>
                      <a:pt x="912" y="834"/>
                    </a:lnTo>
                    <a:lnTo>
                      <a:pt x="916" y="838"/>
                    </a:lnTo>
                    <a:lnTo>
                      <a:pt x="922" y="843"/>
                    </a:lnTo>
                    <a:lnTo>
                      <a:pt x="926" y="845"/>
                    </a:lnTo>
                    <a:lnTo>
                      <a:pt x="929" y="848"/>
                    </a:lnTo>
                    <a:lnTo>
                      <a:pt x="933" y="852"/>
                    </a:lnTo>
                    <a:lnTo>
                      <a:pt x="937" y="856"/>
                    </a:lnTo>
                    <a:lnTo>
                      <a:pt x="938" y="858"/>
                    </a:lnTo>
                    <a:lnTo>
                      <a:pt x="940" y="862"/>
                    </a:lnTo>
                    <a:lnTo>
                      <a:pt x="941" y="864"/>
                    </a:lnTo>
                    <a:lnTo>
                      <a:pt x="941" y="867"/>
                    </a:lnTo>
                    <a:lnTo>
                      <a:pt x="940" y="870"/>
                    </a:lnTo>
                    <a:lnTo>
                      <a:pt x="939" y="872"/>
                    </a:lnTo>
                    <a:lnTo>
                      <a:pt x="937" y="875"/>
                    </a:lnTo>
                    <a:lnTo>
                      <a:pt x="934" y="878"/>
                    </a:lnTo>
                    <a:lnTo>
                      <a:pt x="931" y="880"/>
                    </a:lnTo>
                    <a:lnTo>
                      <a:pt x="927" y="883"/>
                    </a:lnTo>
                    <a:lnTo>
                      <a:pt x="922" y="886"/>
                    </a:lnTo>
                    <a:lnTo>
                      <a:pt x="918" y="889"/>
                    </a:lnTo>
                    <a:lnTo>
                      <a:pt x="914" y="890"/>
                    </a:lnTo>
                    <a:lnTo>
                      <a:pt x="910" y="891"/>
                    </a:lnTo>
                    <a:lnTo>
                      <a:pt x="908" y="892"/>
                    </a:lnTo>
                    <a:lnTo>
                      <a:pt x="905" y="894"/>
                    </a:lnTo>
                    <a:lnTo>
                      <a:pt x="901" y="895"/>
                    </a:lnTo>
                    <a:lnTo>
                      <a:pt x="897" y="896"/>
                    </a:lnTo>
                    <a:lnTo>
                      <a:pt x="894" y="897"/>
                    </a:lnTo>
                    <a:lnTo>
                      <a:pt x="890" y="899"/>
                    </a:lnTo>
                    <a:lnTo>
                      <a:pt x="887" y="901"/>
                    </a:lnTo>
                    <a:lnTo>
                      <a:pt x="882" y="901"/>
                    </a:lnTo>
                    <a:lnTo>
                      <a:pt x="878" y="902"/>
                    </a:lnTo>
                    <a:lnTo>
                      <a:pt x="875" y="904"/>
                    </a:lnTo>
                    <a:lnTo>
                      <a:pt x="870" y="905"/>
                    </a:lnTo>
                    <a:lnTo>
                      <a:pt x="865" y="907"/>
                    </a:lnTo>
                    <a:lnTo>
                      <a:pt x="861" y="908"/>
                    </a:lnTo>
                    <a:lnTo>
                      <a:pt x="857" y="909"/>
                    </a:lnTo>
                    <a:lnTo>
                      <a:pt x="851" y="910"/>
                    </a:lnTo>
                    <a:lnTo>
                      <a:pt x="846" y="911"/>
                    </a:lnTo>
                    <a:lnTo>
                      <a:pt x="842" y="911"/>
                    </a:lnTo>
                    <a:lnTo>
                      <a:pt x="837" y="914"/>
                    </a:lnTo>
                    <a:lnTo>
                      <a:pt x="832" y="914"/>
                    </a:lnTo>
                    <a:lnTo>
                      <a:pt x="826" y="916"/>
                    </a:lnTo>
                    <a:lnTo>
                      <a:pt x="822" y="916"/>
                    </a:lnTo>
                    <a:lnTo>
                      <a:pt x="817" y="917"/>
                    </a:lnTo>
                    <a:lnTo>
                      <a:pt x="811" y="918"/>
                    </a:lnTo>
                    <a:lnTo>
                      <a:pt x="806" y="920"/>
                    </a:lnTo>
                    <a:lnTo>
                      <a:pt x="800" y="920"/>
                    </a:lnTo>
                    <a:lnTo>
                      <a:pt x="794" y="921"/>
                    </a:lnTo>
                    <a:lnTo>
                      <a:pt x="788" y="921"/>
                    </a:lnTo>
                    <a:lnTo>
                      <a:pt x="784" y="922"/>
                    </a:lnTo>
                    <a:lnTo>
                      <a:pt x="778" y="923"/>
                    </a:lnTo>
                    <a:lnTo>
                      <a:pt x="773" y="924"/>
                    </a:lnTo>
                    <a:lnTo>
                      <a:pt x="767" y="926"/>
                    </a:lnTo>
                    <a:lnTo>
                      <a:pt x="761" y="926"/>
                    </a:lnTo>
                    <a:lnTo>
                      <a:pt x="755" y="926"/>
                    </a:lnTo>
                    <a:lnTo>
                      <a:pt x="749" y="927"/>
                    </a:lnTo>
                    <a:lnTo>
                      <a:pt x="743" y="927"/>
                    </a:lnTo>
                    <a:lnTo>
                      <a:pt x="737" y="928"/>
                    </a:lnTo>
                    <a:lnTo>
                      <a:pt x="731" y="928"/>
                    </a:lnTo>
                    <a:lnTo>
                      <a:pt x="727" y="929"/>
                    </a:lnTo>
                    <a:lnTo>
                      <a:pt x="720" y="929"/>
                    </a:lnTo>
                    <a:lnTo>
                      <a:pt x="715" y="930"/>
                    </a:lnTo>
                    <a:lnTo>
                      <a:pt x="709" y="930"/>
                    </a:lnTo>
                    <a:lnTo>
                      <a:pt x="703" y="931"/>
                    </a:lnTo>
                    <a:lnTo>
                      <a:pt x="697" y="931"/>
                    </a:lnTo>
                    <a:lnTo>
                      <a:pt x="691" y="931"/>
                    </a:lnTo>
                    <a:lnTo>
                      <a:pt x="685" y="931"/>
                    </a:lnTo>
                    <a:lnTo>
                      <a:pt x="680" y="933"/>
                    </a:lnTo>
                    <a:lnTo>
                      <a:pt x="673" y="933"/>
                    </a:lnTo>
                    <a:lnTo>
                      <a:pt x="669" y="933"/>
                    </a:lnTo>
                    <a:lnTo>
                      <a:pt x="663" y="933"/>
                    </a:lnTo>
                    <a:lnTo>
                      <a:pt x="657" y="933"/>
                    </a:lnTo>
                    <a:lnTo>
                      <a:pt x="652" y="933"/>
                    </a:lnTo>
                    <a:lnTo>
                      <a:pt x="647" y="933"/>
                    </a:lnTo>
                    <a:lnTo>
                      <a:pt x="642" y="933"/>
                    </a:lnTo>
                    <a:lnTo>
                      <a:pt x="638" y="933"/>
                    </a:lnTo>
                    <a:lnTo>
                      <a:pt x="633" y="933"/>
                    </a:lnTo>
                    <a:lnTo>
                      <a:pt x="628" y="933"/>
                    </a:lnTo>
                    <a:lnTo>
                      <a:pt x="625" y="933"/>
                    </a:lnTo>
                    <a:lnTo>
                      <a:pt x="620" y="933"/>
                    </a:lnTo>
                    <a:lnTo>
                      <a:pt x="616" y="933"/>
                    </a:lnTo>
                    <a:lnTo>
                      <a:pt x="613" y="933"/>
                    </a:lnTo>
                    <a:lnTo>
                      <a:pt x="609" y="933"/>
                    </a:lnTo>
                    <a:lnTo>
                      <a:pt x="606" y="933"/>
                    </a:lnTo>
                    <a:lnTo>
                      <a:pt x="602" y="933"/>
                    </a:lnTo>
                    <a:lnTo>
                      <a:pt x="599" y="933"/>
                    </a:lnTo>
                    <a:lnTo>
                      <a:pt x="595" y="933"/>
                    </a:lnTo>
                    <a:lnTo>
                      <a:pt x="593" y="933"/>
                    </a:lnTo>
                    <a:lnTo>
                      <a:pt x="589" y="933"/>
                    </a:lnTo>
                    <a:lnTo>
                      <a:pt x="587" y="933"/>
                    </a:lnTo>
                    <a:lnTo>
                      <a:pt x="584" y="933"/>
                    </a:lnTo>
                    <a:lnTo>
                      <a:pt x="582" y="933"/>
                    </a:lnTo>
                    <a:lnTo>
                      <a:pt x="576" y="931"/>
                    </a:lnTo>
                    <a:lnTo>
                      <a:pt x="573" y="931"/>
                    </a:lnTo>
                    <a:lnTo>
                      <a:pt x="569" y="931"/>
                    </a:lnTo>
                    <a:lnTo>
                      <a:pt x="565" y="931"/>
                    </a:lnTo>
                    <a:lnTo>
                      <a:pt x="562" y="931"/>
                    </a:lnTo>
                    <a:lnTo>
                      <a:pt x="558" y="931"/>
                    </a:lnTo>
                    <a:lnTo>
                      <a:pt x="556" y="931"/>
                    </a:lnTo>
                    <a:lnTo>
                      <a:pt x="554" y="931"/>
                    </a:lnTo>
                    <a:lnTo>
                      <a:pt x="550" y="930"/>
                    </a:lnTo>
                    <a:lnTo>
                      <a:pt x="548" y="930"/>
                    </a:lnTo>
                    <a:lnTo>
                      <a:pt x="545" y="930"/>
                    </a:lnTo>
                    <a:lnTo>
                      <a:pt x="544" y="930"/>
                    </a:lnTo>
                    <a:lnTo>
                      <a:pt x="536" y="994"/>
                    </a:lnTo>
                    <a:lnTo>
                      <a:pt x="535" y="994"/>
                    </a:lnTo>
                    <a:lnTo>
                      <a:pt x="531" y="994"/>
                    </a:lnTo>
                    <a:lnTo>
                      <a:pt x="529" y="996"/>
                    </a:lnTo>
                    <a:lnTo>
                      <a:pt x="526" y="996"/>
                    </a:lnTo>
                    <a:lnTo>
                      <a:pt x="524" y="997"/>
                    </a:lnTo>
                    <a:lnTo>
                      <a:pt x="522" y="997"/>
                    </a:lnTo>
                    <a:lnTo>
                      <a:pt x="518" y="997"/>
                    </a:lnTo>
                    <a:lnTo>
                      <a:pt x="514" y="997"/>
                    </a:lnTo>
                    <a:lnTo>
                      <a:pt x="511" y="996"/>
                    </a:lnTo>
                    <a:lnTo>
                      <a:pt x="509" y="994"/>
                    </a:lnTo>
                    <a:lnTo>
                      <a:pt x="505" y="993"/>
                    </a:lnTo>
                    <a:lnTo>
                      <a:pt x="503" y="991"/>
                    </a:lnTo>
                    <a:lnTo>
                      <a:pt x="499" y="988"/>
                    </a:lnTo>
                    <a:lnTo>
                      <a:pt x="498" y="986"/>
                    </a:lnTo>
                    <a:lnTo>
                      <a:pt x="494" y="981"/>
                    </a:lnTo>
                    <a:lnTo>
                      <a:pt x="492" y="977"/>
                    </a:lnTo>
                    <a:lnTo>
                      <a:pt x="491" y="972"/>
                    </a:lnTo>
                    <a:lnTo>
                      <a:pt x="488" y="967"/>
                    </a:lnTo>
                    <a:lnTo>
                      <a:pt x="486" y="961"/>
                    </a:lnTo>
                    <a:lnTo>
                      <a:pt x="484" y="956"/>
                    </a:lnTo>
                    <a:lnTo>
                      <a:pt x="480" y="952"/>
                    </a:lnTo>
                    <a:lnTo>
                      <a:pt x="476" y="947"/>
                    </a:lnTo>
                    <a:lnTo>
                      <a:pt x="473" y="945"/>
                    </a:lnTo>
                    <a:lnTo>
                      <a:pt x="469" y="942"/>
                    </a:lnTo>
                    <a:lnTo>
                      <a:pt x="467" y="940"/>
                    </a:lnTo>
                    <a:lnTo>
                      <a:pt x="463" y="937"/>
                    </a:lnTo>
                    <a:lnTo>
                      <a:pt x="459" y="935"/>
                    </a:lnTo>
                    <a:lnTo>
                      <a:pt x="455" y="934"/>
                    </a:lnTo>
                    <a:lnTo>
                      <a:pt x="450" y="933"/>
                    </a:lnTo>
                    <a:lnTo>
                      <a:pt x="446" y="931"/>
                    </a:lnTo>
                    <a:lnTo>
                      <a:pt x="442" y="930"/>
                    </a:lnTo>
                    <a:lnTo>
                      <a:pt x="440" y="930"/>
                    </a:lnTo>
                    <a:lnTo>
                      <a:pt x="436" y="929"/>
                    </a:lnTo>
                    <a:lnTo>
                      <a:pt x="434" y="929"/>
                    </a:lnTo>
                    <a:lnTo>
                      <a:pt x="429" y="929"/>
                    </a:lnTo>
                    <a:lnTo>
                      <a:pt x="427" y="928"/>
                    </a:lnTo>
                    <a:lnTo>
                      <a:pt x="423" y="928"/>
                    </a:lnTo>
                    <a:lnTo>
                      <a:pt x="420" y="928"/>
                    </a:lnTo>
                    <a:lnTo>
                      <a:pt x="415" y="928"/>
                    </a:lnTo>
                    <a:lnTo>
                      <a:pt x="411" y="928"/>
                    </a:lnTo>
                    <a:lnTo>
                      <a:pt x="407" y="928"/>
                    </a:lnTo>
                    <a:lnTo>
                      <a:pt x="403" y="928"/>
                    </a:lnTo>
                    <a:lnTo>
                      <a:pt x="398" y="928"/>
                    </a:lnTo>
                    <a:lnTo>
                      <a:pt x="395" y="928"/>
                    </a:lnTo>
                    <a:lnTo>
                      <a:pt x="390" y="929"/>
                    </a:lnTo>
                    <a:lnTo>
                      <a:pt x="385" y="930"/>
                    </a:lnTo>
                    <a:lnTo>
                      <a:pt x="380" y="930"/>
                    </a:lnTo>
                    <a:lnTo>
                      <a:pt x="375" y="930"/>
                    </a:lnTo>
                    <a:lnTo>
                      <a:pt x="370" y="931"/>
                    </a:lnTo>
                    <a:lnTo>
                      <a:pt x="365" y="931"/>
                    </a:lnTo>
                    <a:lnTo>
                      <a:pt x="359" y="931"/>
                    </a:lnTo>
                    <a:lnTo>
                      <a:pt x="353" y="931"/>
                    </a:lnTo>
                    <a:lnTo>
                      <a:pt x="347" y="933"/>
                    </a:lnTo>
                    <a:lnTo>
                      <a:pt x="343" y="933"/>
                    </a:lnTo>
                    <a:lnTo>
                      <a:pt x="337" y="933"/>
                    </a:lnTo>
                    <a:lnTo>
                      <a:pt x="331" y="934"/>
                    </a:lnTo>
                    <a:lnTo>
                      <a:pt x="325" y="934"/>
                    </a:lnTo>
                    <a:lnTo>
                      <a:pt x="320" y="935"/>
                    </a:lnTo>
                    <a:lnTo>
                      <a:pt x="314" y="935"/>
                    </a:lnTo>
                    <a:lnTo>
                      <a:pt x="308" y="935"/>
                    </a:lnTo>
                    <a:lnTo>
                      <a:pt x="302" y="935"/>
                    </a:lnTo>
                    <a:lnTo>
                      <a:pt x="297" y="936"/>
                    </a:lnTo>
                    <a:lnTo>
                      <a:pt x="290" y="936"/>
                    </a:lnTo>
                    <a:lnTo>
                      <a:pt x="284" y="937"/>
                    </a:lnTo>
                    <a:lnTo>
                      <a:pt x="280" y="937"/>
                    </a:lnTo>
                    <a:lnTo>
                      <a:pt x="274" y="937"/>
                    </a:lnTo>
                    <a:lnTo>
                      <a:pt x="267" y="937"/>
                    </a:lnTo>
                    <a:lnTo>
                      <a:pt x="261" y="939"/>
                    </a:lnTo>
                    <a:lnTo>
                      <a:pt x="255" y="939"/>
                    </a:lnTo>
                    <a:lnTo>
                      <a:pt x="250" y="940"/>
                    </a:lnTo>
                    <a:lnTo>
                      <a:pt x="243" y="940"/>
                    </a:lnTo>
                    <a:lnTo>
                      <a:pt x="237" y="940"/>
                    </a:lnTo>
                    <a:lnTo>
                      <a:pt x="231" y="940"/>
                    </a:lnTo>
                    <a:lnTo>
                      <a:pt x="226" y="940"/>
                    </a:lnTo>
                    <a:lnTo>
                      <a:pt x="220" y="940"/>
                    </a:lnTo>
                    <a:lnTo>
                      <a:pt x="214" y="940"/>
                    </a:lnTo>
                    <a:lnTo>
                      <a:pt x="209" y="940"/>
                    </a:lnTo>
                    <a:lnTo>
                      <a:pt x="204" y="940"/>
                    </a:lnTo>
                    <a:lnTo>
                      <a:pt x="197" y="940"/>
                    </a:lnTo>
                    <a:lnTo>
                      <a:pt x="192" y="940"/>
                    </a:lnTo>
                    <a:lnTo>
                      <a:pt x="186" y="940"/>
                    </a:lnTo>
                    <a:lnTo>
                      <a:pt x="181" y="940"/>
                    </a:lnTo>
                    <a:lnTo>
                      <a:pt x="175" y="940"/>
                    </a:lnTo>
                    <a:lnTo>
                      <a:pt x="171" y="940"/>
                    </a:lnTo>
                    <a:lnTo>
                      <a:pt x="165" y="940"/>
                    </a:lnTo>
                    <a:lnTo>
                      <a:pt x="160" y="940"/>
                    </a:lnTo>
                    <a:lnTo>
                      <a:pt x="155" y="939"/>
                    </a:lnTo>
                    <a:lnTo>
                      <a:pt x="150" y="939"/>
                    </a:lnTo>
                    <a:lnTo>
                      <a:pt x="146" y="937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31" y="936"/>
                    </a:lnTo>
                    <a:lnTo>
                      <a:pt x="127" y="936"/>
                    </a:lnTo>
                    <a:lnTo>
                      <a:pt x="123" y="936"/>
                    </a:lnTo>
                    <a:lnTo>
                      <a:pt x="118" y="935"/>
                    </a:lnTo>
                    <a:lnTo>
                      <a:pt x="115" y="935"/>
                    </a:lnTo>
                    <a:lnTo>
                      <a:pt x="110" y="934"/>
                    </a:lnTo>
                    <a:lnTo>
                      <a:pt x="108" y="933"/>
                    </a:lnTo>
                    <a:lnTo>
                      <a:pt x="103" y="931"/>
                    </a:lnTo>
                    <a:lnTo>
                      <a:pt x="101" y="931"/>
                    </a:lnTo>
                    <a:lnTo>
                      <a:pt x="97" y="930"/>
                    </a:lnTo>
                    <a:lnTo>
                      <a:pt x="94" y="930"/>
                    </a:lnTo>
                    <a:lnTo>
                      <a:pt x="91" y="928"/>
                    </a:lnTo>
                    <a:lnTo>
                      <a:pt x="88" y="927"/>
                    </a:lnTo>
                    <a:lnTo>
                      <a:pt x="85" y="926"/>
                    </a:lnTo>
                    <a:lnTo>
                      <a:pt x="83" y="926"/>
                    </a:lnTo>
                    <a:lnTo>
                      <a:pt x="78" y="922"/>
                    </a:lnTo>
                    <a:lnTo>
                      <a:pt x="76" y="921"/>
                    </a:lnTo>
                    <a:lnTo>
                      <a:pt x="72" y="916"/>
                    </a:lnTo>
                    <a:lnTo>
                      <a:pt x="72" y="913"/>
                    </a:lnTo>
                    <a:lnTo>
                      <a:pt x="72" y="909"/>
                    </a:lnTo>
                    <a:lnTo>
                      <a:pt x="76" y="905"/>
                    </a:lnTo>
                    <a:lnTo>
                      <a:pt x="77" y="903"/>
                    </a:lnTo>
                    <a:lnTo>
                      <a:pt x="79" y="901"/>
                    </a:lnTo>
                    <a:lnTo>
                      <a:pt x="82" y="899"/>
                    </a:lnTo>
                    <a:lnTo>
                      <a:pt x="85" y="897"/>
                    </a:lnTo>
                    <a:lnTo>
                      <a:pt x="89" y="895"/>
                    </a:lnTo>
                    <a:lnTo>
                      <a:pt x="92" y="892"/>
                    </a:lnTo>
                    <a:lnTo>
                      <a:pt x="96" y="891"/>
                    </a:lnTo>
                    <a:lnTo>
                      <a:pt x="101" y="889"/>
                    </a:lnTo>
                    <a:lnTo>
                      <a:pt x="105" y="886"/>
                    </a:lnTo>
                    <a:lnTo>
                      <a:pt x="110" y="884"/>
                    </a:lnTo>
                    <a:lnTo>
                      <a:pt x="115" y="882"/>
                    </a:lnTo>
                    <a:lnTo>
                      <a:pt x="120" y="880"/>
                    </a:lnTo>
                    <a:lnTo>
                      <a:pt x="124" y="877"/>
                    </a:lnTo>
                    <a:lnTo>
                      <a:pt x="130" y="876"/>
                    </a:lnTo>
                    <a:lnTo>
                      <a:pt x="135" y="872"/>
                    </a:lnTo>
                    <a:lnTo>
                      <a:pt x="142" y="871"/>
                    </a:lnTo>
                    <a:lnTo>
                      <a:pt x="148" y="869"/>
                    </a:lnTo>
                    <a:lnTo>
                      <a:pt x="154" y="866"/>
                    </a:lnTo>
                    <a:lnTo>
                      <a:pt x="160" y="864"/>
                    </a:lnTo>
                    <a:lnTo>
                      <a:pt x="166" y="862"/>
                    </a:lnTo>
                    <a:lnTo>
                      <a:pt x="173" y="859"/>
                    </a:lnTo>
                    <a:lnTo>
                      <a:pt x="179" y="857"/>
                    </a:lnTo>
                    <a:lnTo>
                      <a:pt x="186" y="854"/>
                    </a:lnTo>
                    <a:lnTo>
                      <a:pt x="192" y="853"/>
                    </a:lnTo>
                    <a:lnTo>
                      <a:pt x="199" y="851"/>
                    </a:lnTo>
                    <a:lnTo>
                      <a:pt x="205" y="848"/>
                    </a:lnTo>
                    <a:lnTo>
                      <a:pt x="212" y="846"/>
                    </a:lnTo>
                    <a:lnTo>
                      <a:pt x="218" y="844"/>
                    </a:lnTo>
                    <a:lnTo>
                      <a:pt x="225" y="843"/>
                    </a:lnTo>
                    <a:lnTo>
                      <a:pt x="231" y="840"/>
                    </a:lnTo>
                    <a:lnTo>
                      <a:pt x="237" y="838"/>
                    </a:lnTo>
                    <a:lnTo>
                      <a:pt x="244" y="837"/>
                    </a:lnTo>
                    <a:lnTo>
                      <a:pt x="250" y="834"/>
                    </a:lnTo>
                    <a:lnTo>
                      <a:pt x="256" y="833"/>
                    </a:lnTo>
                    <a:lnTo>
                      <a:pt x="262" y="831"/>
                    </a:lnTo>
                    <a:lnTo>
                      <a:pt x="269" y="829"/>
                    </a:lnTo>
                    <a:lnTo>
                      <a:pt x="274" y="828"/>
                    </a:lnTo>
                    <a:lnTo>
                      <a:pt x="280" y="826"/>
                    </a:lnTo>
                    <a:lnTo>
                      <a:pt x="284" y="825"/>
                    </a:lnTo>
                    <a:lnTo>
                      <a:pt x="290" y="824"/>
                    </a:lnTo>
                    <a:lnTo>
                      <a:pt x="295" y="822"/>
                    </a:lnTo>
                    <a:lnTo>
                      <a:pt x="300" y="820"/>
                    </a:lnTo>
                    <a:lnTo>
                      <a:pt x="305" y="819"/>
                    </a:lnTo>
                    <a:lnTo>
                      <a:pt x="309" y="818"/>
                    </a:lnTo>
                    <a:lnTo>
                      <a:pt x="313" y="816"/>
                    </a:lnTo>
                    <a:lnTo>
                      <a:pt x="318" y="816"/>
                    </a:lnTo>
                    <a:lnTo>
                      <a:pt x="320" y="815"/>
                    </a:lnTo>
                    <a:lnTo>
                      <a:pt x="324" y="814"/>
                    </a:lnTo>
                    <a:lnTo>
                      <a:pt x="327" y="813"/>
                    </a:lnTo>
                    <a:lnTo>
                      <a:pt x="329" y="813"/>
                    </a:lnTo>
                    <a:lnTo>
                      <a:pt x="332" y="812"/>
                    </a:lnTo>
                    <a:lnTo>
                      <a:pt x="333" y="812"/>
                    </a:lnTo>
                    <a:lnTo>
                      <a:pt x="337" y="812"/>
                    </a:lnTo>
                    <a:lnTo>
                      <a:pt x="338" y="812"/>
                    </a:lnTo>
                    <a:lnTo>
                      <a:pt x="338" y="809"/>
                    </a:lnTo>
                    <a:lnTo>
                      <a:pt x="340" y="806"/>
                    </a:lnTo>
                    <a:lnTo>
                      <a:pt x="341" y="802"/>
                    </a:lnTo>
                    <a:lnTo>
                      <a:pt x="343" y="799"/>
                    </a:lnTo>
                    <a:lnTo>
                      <a:pt x="345" y="794"/>
                    </a:lnTo>
                    <a:lnTo>
                      <a:pt x="347" y="790"/>
                    </a:lnTo>
                    <a:lnTo>
                      <a:pt x="348" y="784"/>
                    </a:lnTo>
                    <a:lnTo>
                      <a:pt x="352" y="780"/>
                    </a:lnTo>
                    <a:lnTo>
                      <a:pt x="353" y="774"/>
                    </a:lnTo>
                    <a:lnTo>
                      <a:pt x="357" y="769"/>
                    </a:lnTo>
                    <a:lnTo>
                      <a:pt x="357" y="765"/>
                    </a:lnTo>
                    <a:lnTo>
                      <a:pt x="358" y="763"/>
                    </a:lnTo>
                    <a:lnTo>
                      <a:pt x="359" y="759"/>
                    </a:lnTo>
                    <a:lnTo>
                      <a:pt x="360" y="757"/>
                    </a:lnTo>
                    <a:lnTo>
                      <a:pt x="361" y="755"/>
                    </a:lnTo>
                    <a:lnTo>
                      <a:pt x="363" y="751"/>
                    </a:lnTo>
                    <a:lnTo>
                      <a:pt x="363" y="749"/>
                    </a:lnTo>
                    <a:lnTo>
                      <a:pt x="364" y="745"/>
                    </a:lnTo>
                    <a:lnTo>
                      <a:pt x="364" y="743"/>
                    </a:lnTo>
                    <a:lnTo>
                      <a:pt x="365" y="739"/>
                    </a:lnTo>
                    <a:lnTo>
                      <a:pt x="365" y="736"/>
                    </a:lnTo>
                    <a:lnTo>
                      <a:pt x="366" y="733"/>
                    </a:lnTo>
                    <a:lnTo>
                      <a:pt x="366" y="727"/>
                    </a:lnTo>
                    <a:lnTo>
                      <a:pt x="367" y="723"/>
                    </a:lnTo>
                    <a:lnTo>
                      <a:pt x="366" y="717"/>
                    </a:lnTo>
                    <a:lnTo>
                      <a:pt x="366" y="712"/>
                    </a:lnTo>
                    <a:lnTo>
                      <a:pt x="365" y="707"/>
                    </a:lnTo>
                    <a:lnTo>
                      <a:pt x="364" y="704"/>
                    </a:lnTo>
                    <a:lnTo>
                      <a:pt x="361" y="700"/>
                    </a:lnTo>
                    <a:lnTo>
                      <a:pt x="359" y="697"/>
                    </a:lnTo>
                    <a:lnTo>
                      <a:pt x="356" y="694"/>
                    </a:lnTo>
                    <a:lnTo>
                      <a:pt x="351" y="693"/>
                    </a:lnTo>
                    <a:lnTo>
                      <a:pt x="348" y="692"/>
                    </a:lnTo>
                    <a:lnTo>
                      <a:pt x="346" y="691"/>
                    </a:lnTo>
                    <a:lnTo>
                      <a:pt x="343" y="691"/>
                    </a:lnTo>
                    <a:lnTo>
                      <a:pt x="339" y="691"/>
                    </a:lnTo>
                    <a:lnTo>
                      <a:pt x="335" y="691"/>
                    </a:lnTo>
                    <a:lnTo>
                      <a:pt x="332" y="691"/>
                    </a:lnTo>
                    <a:lnTo>
                      <a:pt x="328" y="692"/>
                    </a:lnTo>
                    <a:lnTo>
                      <a:pt x="325" y="693"/>
                    </a:lnTo>
                    <a:lnTo>
                      <a:pt x="320" y="693"/>
                    </a:lnTo>
                    <a:lnTo>
                      <a:pt x="316" y="694"/>
                    </a:lnTo>
                    <a:lnTo>
                      <a:pt x="312" y="694"/>
                    </a:lnTo>
                    <a:lnTo>
                      <a:pt x="308" y="695"/>
                    </a:lnTo>
                    <a:lnTo>
                      <a:pt x="305" y="697"/>
                    </a:lnTo>
                    <a:lnTo>
                      <a:pt x="301" y="697"/>
                    </a:lnTo>
                    <a:lnTo>
                      <a:pt x="297" y="698"/>
                    </a:lnTo>
                    <a:lnTo>
                      <a:pt x="294" y="699"/>
                    </a:lnTo>
                    <a:lnTo>
                      <a:pt x="290" y="699"/>
                    </a:lnTo>
                    <a:lnTo>
                      <a:pt x="287" y="700"/>
                    </a:lnTo>
                    <a:lnTo>
                      <a:pt x="284" y="701"/>
                    </a:lnTo>
                    <a:lnTo>
                      <a:pt x="281" y="701"/>
                    </a:lnTo>
                    <a:lnTo>
                      <a:pt x="275" y="704"/>
                    </a:lnTo>
                    <a:lnTo>
                      <a:pt x="270" y="705"/>
                    </a:lnTo>
                    <a:lnTo>
                      <a:pt x="264" y="707"/>
                    </a:lnTo>
                    <a:lnTo>
                      <a:pt x="260" y="708"/>
                    </a:lnTo>
                    <a:lnTo>
                      <a:pt x="255" y="711"/>
                    </a:lnTo>
                    <a:lnTo>
                      <a:pt x="250" y="712"/>
                    </a:lnTo>
                    <a:lnTo>
                      <a:pt x="246" y="713"/>
                    </a:lnTo>
                    <a:lnTo>
                      <a:pt x="243" y="716"/>
                    </a:lnTo>
                    <a:lnTo>
                      <a:pt x="239" y="717"/>
                    </a:lnTo>
                    <a:lnTo>
                      <a:pt x="237" y="718"/>
                    </a:lnTo>
                    <a:lnTo>
                      <a:pt x="233" y="719"/>
                    </a:lnTo>
                    <a:lnTo>
                      <a:pt x="231" y="720"/>
                    </a:lnTo>
                    <a:lnTo>
                      <a:pt x="229" y="722"/>
                    </a:lnTo>
                    <a:lnTo>
                      <a:pt x="226" y="723"/>
                    </a:lnTo>
                    <a:lnTo>
                      <a:pt x="223" y="725"/>
                    </a:lnTo>
                    <a:lnTo>
                      <a:pt x="220" y="727"/>
                    </a:lnTo>
                    <a:lnTo>
                      <a:pt x="217" y="730"/>
                    </a:lnTo>
                    <a:lnTo>
                      <a:pt x="217" y="731"/>
                    </a:lnTo>
                    <a:lnTo>
                      <a:pt x="214" y="731"/>
                    </a:lnTo>
                    <a:lnTo>
                      <a:pt x="212" y="731"/>
                    </a:lnTo>
                    <a:lnTo>
                      <a:pt x="210" y="731"/>
                    </a:lnTo>
                    <a:lnTo>
                      <a:pt x="207" y="732"/>
                    </a:lnTo>
                    <a:lnTo>
                      <a:pt x="204" y="732"/>
                    </a:lnTo>
                    <a:lnTo>
                      <a:pt x="201" y="732"/>
                    </a:lnTo>
                    <a:lnTo>
                      <a:pt x="197" y="732"/>
                    </a:lnTo>
                    <a:lnTo>
                      <a:pt x="193" y="733"/>
                    </a:lnTo>
                    <a:lnTo>
                      <a:pt x="188" y="733"/>
                    </a:lnTo>
                    <a:lnTo>
                      <a:pt x="184" y="735"/>
                    </a:lnTo>
                    <a:lnTo>
                      <a:pt x="179" y="735"/>
                    </a:lnTo>
                    <a:lnTo>
                      <a:pt x="174" y="735"/>
                    </a:lnTo>
                    <a:lnTo>
                      <a:pt x="169" y="736"/>
                    </a:lnTo>
                    <a:lnTo>
                      <a:pt x="163" y="736"/>
                    </a:lnTo>
                    <a:lnTo>
                      <a:pt x="161" y="736"/>
                    </a:lnTo>
                    <a:lnTo>
                      <a:pt x="159" y="736"/>
                    </a:lnTo>
                    <a:lnTo>
                      <a:pt x="155" y="736"/>
                    </a:lnTo>
                    <a:lnTo>
                      <a:pt x="153" y="736"/>
                    </a:lnTo>
                    <a:lnTo>
                      <a:pt x="149" y="736"/>
                    </a:lnTo>
                    <a:lnTo>
                      <a:pt x="146" y="736"/>
                    </a:lnTo>
                    <a:lnTo>
                      <a:pt x="143" y="736"/>
                    </a:lnTo>
                    <a:lnTo>
                      <a:pt x="140" y="736"/>
                    </a:lnTo>
                    <a:lnTo>
                      <a:pt x="137" y="736"/>
                    </a:lnTo>
                    <a:lnTo>
                      <a:pt x="134" y="736"/>
                    </a:lnTo>
                    <a:lnTo>
                      <a:pt x="130" y="736"/>
                    </a:lnTo>
                    <a:lnTo>
                      <a:pt x="128" y="736"/>
                    </a:lnTo>
                    <a:lnTo>
                      <a:pt x="126" y="736"/>
                    </a:lnTo>
                    <a:lnTo>
                      <a:pt x="122" y="736"/>
                    </a:lnTo>
                    <a:lnTo>
                      <a:pt x="118" y="736"/>
                    </a:lnTo>
                    <a:lnTo>
                      <a:pt x="116" y="736"/>
                    </a:lnTo>
                    <a:lnTo>
                      <a:pt x="113" y="736"/>
                    </a:lnTo>
                    <a:lnTo>
                      <a:pt x="110" y="736"/>
                    </a:lnTo>
                    <a:lnTo>
                      <a:pt x="107" y="736"/>
                    </a:lnTo>
                    <a:lnTo>
                      <a:pt x="103" y="736"/>
                    </a:lnTo>
                    <a:lnTo>
                      <a:pt x="101" y="735"/>
                    </a:lnTo>
                    <a:lnTo>
                      <a:pt x="97" y="735"/>
                    </a:lnTo>
                    <a:lnTo>
                      <a:pt x="95" y="735"/>
                    </a:lnTo>
                    <a:lnTo>
                      <a:pt x="91" y="735"/>
                    </a:lnTo>
                    <a:lnTo>
                      <a:pt x="89" y="735"/>
                    </a:lnTo>
                    <a:lnTo>
                      <a:pt x="85" y="733"/>
                    </a:lnTo>
                    <a:lnTo>
                      <a:pt x="83" y="733"/>
                    </a:lnTo>
                    <a:lnTo>
                      <a:pt x="80" y="733"/>
                    </a:lnTo>
                    <a:lnTo>
                      <a:pt x="75" y="732"/>
                    </a:lnTo>
                    <a:lnTo>
                      <a:pt x="70" y="731"/>
                    </a:lnTo>
                    <a:lnTo>
                      <a:pt x="64" y="730"/>
                    </a:lnTo>
                    <a:lnTo>
                      <a:pt x="58" y="727"/>
                    </a:lnTo>
                    <a:lnTo>
                      <a:pt x="53" y="725"/>
                    </a:lnTo>
                    <a:lnTo>
                      <a:pt x="48" y="722"/>
                    </a:lnTo>
                    <a:lnTo>
                      <a:pt x="44" y="718"/>
                    </a:lnTo>
                    <a:lnTo>
                      <a:pt x="40" y="716"/>
                    </a:lnTo>
                    <a:lnTo>
                      <a:pt x="35" y="711"/>
                    </a:lnTo>
                    <a:lnTo>
                      <a:pt x="33" y="707"/>
                    </a:lnTo>
                    <a:lnTo>
                      <a:pt x="28" y="701"/>
                    </a:lnTo>
                    <a:lnTo>
                      <a:pt x="26" y="697"/>
                    </a:lnTo>
                    <a:lnTo>
                      <a:pt x="22" y="692"/>
                    </a:lnTo>
                    <a:lnTo>
                      <a:pt x="20" y="687"/>
                    </a:lnTo>
                    <a:lnTo>
                      <a:pt x="16" y="681"/>
                    </a:lnTo>
                    <a:lnTo>
                      <a:pt x="14" y="676"/>
                    </a:lnTo>
                    <a:lnTo>
                      <a:pt x="12" y="671"/>
                    </a:lnTo>
                    <a:lnTo>
                      <a:pt x="11" y="665"/>
                    </a:lnTo>
                    <a:lnTo>
                      <a:pt x="9" y="661"/>
                    </a:lnTo>
                    <a:lnTo>
                      <a:pt x="8" y="659"/>
                    </a:lnTo>
                    <a:lnTo>
                      <a:pt x="7" y="655"/>
                    </a:lnTo>
                    <a:lnTo>
                      <a:pt x="7" y="653"/>
                    </a:lnTo>
                    <a:lnTo>
                      <a:pt x="5" y="647"/>
                    </a:lnTo>
                    <a:lnTo>
                      <a:pt x="3" y="642"/>
                    </a:lnTo>
                    <a:lnTo>
                      <a:pt x="3" y="639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2" y="630"/>
                    </a:lnTo>
                    <a:lnTo>
                      <a:pt x="1" y="624"/>
                    </a:lnTo>
                    <a:lnTo>
                      <a:pt x="1" y="620"/>
                    </a:lnTo>
                    <a:lnTo>
                      <a:pt x="0" y="614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1" y="601"/>
                    </a:lnTo>
                    <a:lnTo>
                      <a:pt x="1" y="596"/>
                    </a:lnTo>
                    <a:lnTo>
                      <a:pt x="2" y="592"/>
                    </a:lnTo>
                    <a:lnTo>
                      <a:pt x="3" y="589"/>
                    </a:lnTo>
                    <a:lnTo>
                      <a:pt x="5" y="586"/>
                    </a:lnTo>
                    <a:lnTo>
                      <a:pt x="6" y="583"/>
                    </a:lnTo>
                    <a:lnTo>
                      <a:pt x="7" y="579"/>
                    </a:lnTo>
                    <a:lnTo>
                      <a:pt x="9" y="576"/>
                    </a:lnTo>
                    <a:lnTo>
                      <a:pt x="11" y="572"/>
                    </a:lnTo>
                    <a:lnTo>
                      <a:pt x="13" y="566"/>
                    </a:lnTo>
                    <a:lnTo>
                      <a:pt x="15" y="561"/>
                    </a:lnTo>
                    <a:lnTo>
                      <a:pt x="19" y="555"/>
                    </a:lnTo>
                    <a:lnTo>
                      <a:pt x="22" y="551"/>
                    </a:lnTo>
                    <a:lnTo>
                      <a:pt x="22" y="547"/>
                    </a:lnTo>
                    <a:lnTo>
                      <a:pt x="25" y="545"/>
                    </a:lnTo>
                    <a:lnTo>
                      <a:pt x="26" y="541"/>
                    </a:lnTo>
                    <a:lnTo>
                      <a:pt x="28" y="538"/>
                    </a:lnTo>
                    <a:lnTo>
                      <a:pt x="30" y="534"/>
                    </a:lnTo>
                    <a:lnTo>
                      <a:pt x="32" y="531"/>
                    </a:lnTo>
                    <a:lnTo>
                      <a:pt x="33" y="527"/>
                    </a:lnTo>
                    <a:lnTo>
                      <a:pt x="35" y="525"/>
                    </a:lnTo>
                    <a:lnTo>
                      <a:pt x="38" y="520"/>
                    </a:lnTo>
                    <a:lnTo>
                      <a:pt x="39" y="516"/>
                    </a:lnTo>
                    <a:lnTo>
                      <a:pt x="41" y="513"/>
                    </a:lnTo>
                    <a:lnTo>
                      <a:pt x="44" y="509"/>
                    </a:lnTo>
                    <a:lnTo>
                      <a:pt x="46" y="506"/>
                    </a:lnTo>
                    <a:lnTo>
                      <a:pt x="48" y="501"/>
                    </a:lnTo>
                    <a:lnTo>
                      <a:pt x="51" y="497"/>
                    </a:lnTo>
                    <a:lnTo>
                      <a:pt x="53" y="494"/>
                    </a:lnTo>
                    <a:lnTo>
                      <a:pt x="54" y="490"/>
                    </a:lnTo>
                    <a:lnTo>
                      <a:pt x="57" y="485"/>
                    </a:lnTo>
                    <a:lnTo>
                      <a:pt x="59" y="481"/>
                    </a:lnTo>
                    <a:lnTo>
                      <a:pt x="62" y="477"/>
                    </a:lnTo>
                    <a:lnTo>
                      <a:pt x="64" y="474"/>
                    </a:lnTo>
                    <a:lnTo>
                      <a:pt x="67" y="469"/>
                    </a:lnTo>
                    <a:lnTo>
                      <a:pt x="70" y="465"/>
                    </a:lnTo>
                    <a:lnTo>
                      <a:pt x="72" y="462"/>
                    </a:lnTo>
                    <a:lnTo>
                      <a:pt x="75" y="457"/>
                    </a:lnTo>
                    <a:lnTo>
                      <a:pt x="77" y="452"/>
                    </a:lnTo>
                    <a:lnTo>
                      <a:pt x="80" y="449"/>
                    </a:lnTo>
                    <a:lnTo>
                      <a:pt x="83" y="445"/>
                    </a:lnTo>
                    <a:lnTo>
                      <a:pt x="86" y="440"/>
                    </a:lnTo>
                    <a:lnTo>
                      <a:pt x="89" y="437"/>
                    </a:lnTo>
                    <a:lnTo>
                      <a:pt x="92" y="432"/>
                    </a:lnTo>
                    <a:lnTo>
                      <a:pt x="96" y="429"/>
                    </a:lnTo>
                    <a:lnTo>
                      <a:pt x="98" y="424"/>
                    </a:lnTo>
                    <a:lnTo>
                      <a:pt x="101" y="420"/>
                    </a:lnTo>
                    <a:lnTo>
                      <a:pt x="103" y="415"/>
                    </a:lnTo>
                    <a:lnTo>
                      <a:pt x="107" y="412"/>
                    </a:lnTo>
                    <a:lnTo>
                      <a:pt x="110" y="407"/>
                    </a:lnTo>
                    <a:lnTo>
                      <a:pt x="113" y="404"/>
                    </a:lnTo>
                    <a:lnTo>
                      <a:pt x="116" y="399"/>
                    </a:lnTo>
                    <a:lnTo>
                      <a:pt x="120" y="395"/>
                    </a:lnTo>
                    <a:lnTo>
                      <a:pt x="122" y="392"/>
                    </a:lnTo>
                    <a:lnTo>
                      <a:pt x="126" y="387"/>
                    </a:lnTo>
                    <a:lnTo>
                      <a:pt x="129" y="383"/>
                    </a:lnTo>
                    <a:lnTo>
                      <a:pt x="131" y="380"/>
                    </a:lnTo>
                    <a:lnTo>
                      <a:pt x="135" y="376"/>
                    </a:lnTo>
                    <a:lnTo>
                      <a:pt x="139" y="373"/>
                    </a:lnTo>
                    <a:lnTo>
                      <a:pt x="142" y="369"/>
                    </a:lnTo>
                    <a:lnTo>
                      <a:pt x="146" y="366"/>
                    </a:lnTo>
                    <a:lnTo>
                      <a:pt x="123" y="312"/>
                    </a:lnTo>
                    <a:lnTo>
                      <a:pt x="59" y="302"/>
                    </a:lnTo>
                    <a:lnTo>
                      <a:pt x="40" y="271"/>
                    </a:lnTo>
                    <a:lnTo>
                      <a:pt x="44" y="2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3" name="Freeform 92"/>
              <p:cNvSpPr>
                <a:spLocks/>
              </p:cNvSpPr>
              <p:nvPr/>
            </p:nvSpPr>
            <p:spPr bwMode="auto">
              <a:xfrm>
                <a:off x="1793" y="1574"/>
                <a:ext cx="68" cy="108"/>
              </a:xfrm>
              <a:custGeom>
                <a:avLst/>
                <a:gdLst>
                  <a:gd name="T0" fmla="*/ 0 w 206"/>
                  <a:gd name="T1" fmla="*/ 0 h 324"/>
                  <a:gd name="T2" fmla="*/ 0 w 206"/>
                  <a:gd name="T3" fmla="*/ 0 h 324"/>
                  <a:gd name="T4" fmla="*/ 0 w 206"/>
                  <a:gd name="T5" fmla="*/ 0 h 324"/>
                  <a:gd name="T6" fmla="*/ 0 w 206"/>
                  <a:gd name="T7" fmla="*/ 0 h 324"/>
                  <a:gd name="T8" fmla="*/ 0 w 206"/>
                  <a:gd name="T9" fmla="*/ 0 h 324"/>
                  <a:gd name="T10" fmla="*/ 0 w 206"/>
                  <a:gd name="T11" fmla="*/ 0 h 324"/>
                  <a:gd name="T12" fmla="*/ 0 w 206"/>
                  <a:gd name="T13" fmla="*/ 0 h 324"/>
                  <a:gd name="T14" fmla="*/ 0 w 206"/>
                  <a:gd name="T15" fmla="*/ 0 h 324"/>
                  <a:gd name="T16" fmla="*/ 0 w 206"/>
                  <a:gd name="T17" fmla="*/ 0 h 324"/>
                  <a:gd name="T18" fmla="*/ 0 w 206"/>
                  <a:gd name="T19" fmla="*/ 0 h 324"/>
                  <a:gd name="T20" fmla="*/ 0 w 206"/>
                  <a:gd name="T21" fmla="*/ 0 h 324"/>
                  <a:gd name="T22" fmla="*/ 0 w 206"/>
                  <a:gd name="T23" fmla="*/ 0 h 324"/>
                  <a:gd name="T24" fmla="*/ 0 w 206"/>
                  <a:gd name="T25" fmla="*/ 0 h 324"/>
                  <a:gd name="T26" fmla="*/ 0 w 206"/>
                  <a:gd name="T27" fmla="*/ 0 h 324"/>
                  <a:gd name="T28" fmla="*/ 0 w 206"/>
                  <a:gd name="T29" fmla="*/ 0 h 324"/>
                  <a:gd name="T30" fmla="*/ 0 w 206"/>
                  <a:gd name="T31" fmla="*/ 0 h 324"/>
                  <a:gd name="T32" fmla="*/ 0 w 206"/>
                  <a:gd name="T33" fmla="*/ 0 h 324"/>
                  <a:gd name="T34" fmla="*/ 0 w 206"/>
                  <a:gd name="T35" fmla="*/ 0 h 324"/>
                  <a:gd name="T36" fmla="*/ 0 w 206"/>
                  <a:gd name="T37" fmla="*/ 0 h 324"/>
                  <a:gd name="T38" fmla="*/ 0 w 206"/>
                  <a:gd name="T39" fmla="*/ 0 h 324"/>
                  <a:gd name="T40" fmla="*/ 0 w 206"/>
                  <a:gd name="T41" fmla="*/ 0 h 324"/>
                  <a:gd name="T42" fmla="*/ 0 w 206"/>
                  <a:gd name="T43" fmla="*/ 0 h 324"/>
                  <a:gd name="T44" fmla="*/ 0 w 206"/>
                  <a:gd name="T45" fmla="*/ 0 h 324"/>
                  <a:gd name="T46" fmla="*/ 0 w 206"/>
                  <a:gd name="T47" fmla="*/ 0 h 324"/>
                  <a:gd name="T48" fmla="*/ 0 w 206"/>
                  <a:gd name="T49" fmla="*/ 0 h 324"/>
                  <a:gd name="T50" fmla="*/ 0 w 206"/>
                  <a:gd name="T51" fmla="*/ 0 h 324"/>
                  <a:gd name="T52" fmla="*/ 0 w 206"/>
                  <a:gd name="T53" fmla="*/ 0 h 324"/>
                  <a:gd name="T54" fmla="*/ 0 w 206"/>
                  <a:gd name="T55" fmla="*/ 0 h 324"/>
                  <a:gd name="T56" fmla="*/ 0 w 206"/>
                  <a:gd name="T57" fmla="*/ 0 h 324"/>
                  <a:gd name="T58" fmla="*/ 0 w 206"/>
                  <a:gd name="T59" fmla="*/ 0 h 324"/>
                  <a:gd name="T60" fmla="*/ 0 w 206"/>
                  <a:gd name="T61" fmla="*/ 0 h 324"/>
                  <a:gd name="T62" fmla="*/ 0 w 206"/>
                  <a:gd name="T63" fmla="*/ 0 h 324"/>
                  <a:gd name="T64" fmla="*/ 0 w 206"/>
                  <a:gd name="T65" fmla="*/ 0 h 324"/>
                  <a:gd name="T66" fmla="*/ 0 w 206"/>
                  <a:gd name="T67" fmla="*/ 0 h 324"/>
                  <a:gd name="T68" fmla="*/ 0 w 206"/>
                  <a:gd name="T69" fmla="*/ 0 h 324"/>
                  <a:gd name="T70" fmla="*/ 0 w 206"/>
                  <a:gd name="T71" fmla="*/ 0 h 324"/>
                  <a:gd name="T72" fmla="*/ 0 w 206"/>
                  <a:gd name="T73" fmla="*/ 0 h 324"/>
                  <a:gd name="T74" fmla="*/ 0 w 206"/>
                  <a:gd name="T75" fmla="*/ 0 h 324"/>
                  <a:gd name="T76" fmla="*/ 0 w 206"/>
                  <a:gd name="T77" fmla="*/ 0 h 324"/>
                  <a:gd name="T78" fmla="*/ 0 w 206"/>
                  <a:gd name="T79" fmla="*/ 0 h 324"/>
                  <a:gd name="T80" fmla="*/ 0 w 206"/>
                  <a:gd name="T81" fmla="*/ 0 h 324"/>
                  <a:gd name="T82" fmla="*/ 0 w 206"/>
                  <a:gd name="T83" fmla="*/ 0 h 324"/>
                  <a:gd name="T84" fmla="*/ 0 w 206"/>
                  <a:gd name="T85" fmla="*/ 0 h 324"/>
                  <a:gd name="T86" fmla="*/ 0 w 206"/>
                  <a:gd name="T87" fmla="*/ 0 h 324"/>
                  <a:gd name="T88" fmla="*/ 0 w 206"/>
                  <a:gd name="T89" fmla="*/ 0 h 324"/>
                  <a:gd name="T90" fmla="*/ 0 w 206"/>
                  <a:gd name="T91" fmla="*/ 0 h 324"/>
                  <a:gd name="T92" fmla="*/ 0 w 206"/>
                  <a:gd name="T93" fmla="*/ 0 h 324"/>
                  <a:gd name="T94" fmla="*/ 0 w 206"/>
                  <a:gd name="T95" fmla="*/ 0 h 324"/>
                  <a:gd name="T96" fmla="*/ 0 w 206"/>
                  <a:gd name="T97" fmla="*/ 0 h 324"/>
                  <a:gd name="T98" fmla="*/ 0 w 206"/>
                  <a:gd name="T99" fmla="*/ 0 h 324"/>
                  <a:gd name="T100" fmla="*/ 0 w 206"/>
                  <a:gd name="T101" fmla="*/ 0 h 324"/>
                  <a:gd name="T102" fmla="*/ 0 w 206"/>
                  <a:gd name="T103" fmla="*/ 0 h 324"/>
                  <a:gd name="T104" fmla="*/ 0 w 206"/>
                  <a:gd name="T105" fmla="*/ 0 h 324"/>
                  <a:gd name="T106" fmla="*/ 0 w 206"/>
                  <a:gd name="T107" fmla="*/ 0 h 324"/>
                  <a:gd name="T108" fmla="*/ 0 w 206"/>
                  <a:gd name="T109" fmla="*/ 0 h 324"/>
                  <a:gd name="T110" fmla="*/ 0 w 206"/>
                  <a:gd name="T111" fmla="*/ 0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6"/>
                  <a:gd name="T169" fmla="*/ 0 h 324"/>
                  <a:gd name="T170" fmla="*/ 206 w 206"/>
                  <a:gd name="T171" fmla="*/ 324 h 3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6" h="324">
                    <a:moveTo>
                      <a:pt x="0" y="41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2" y="71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7"/>
                    </a:lnTo>
                    <a:lnTo>
                      <a:pt x="4" y="90"/>
                    </a:lnTo>
                    <a:lnTo>
                      <a:pt x="4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6" y="106"/>
                    </a:lnTo>
                    <a:lnTo>
                      <a:pt x="7" y="109"/>
                    </a:lnTo>
                    <a:lnTo>
                      <a:pt x="7" y="113"/>
                    </a:lnTo>
                    <a:lnTo>
                      <a:pt x="8" y="116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9" y="126"/>
                    </a:lnTo>
                    <a:lnTo>
                      <a:pt x="10" y="131"/>
                    </a:lnTo>
                    <a:lnTo>
                      <a:pt x="11" y="133"/>
                    </a:lnTo>
                    <a:lnTo>
                      <a:pt x="14" y="138"/>
                    </a:lnTo>
                    <a:lnTo>
                      <a:pt x="16" y="141"/>
                    </a:lnTo>
                    <a:lnTo>
                      <a:pt x="19" y="145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6" y="157"/>
                    </a:lnTo>
                    <a:lnTo>
                      <a:pt x="28" y="162"/>
                    </a:lnTo>
                    <a:lnTo>
                      <a:pt x="32" y="166"/>
                    </a:lnTo>
                    <a:lnTo>
                      <a:pt x="34" y="170"/>
                    </a:lnTo>
                    <a:lnTo>
                      <a:pt x="38" y="176"/>
                    </a:lnTo>
                    <a:lnTo>
                      <a:pt x="41" y="180"/>
                    </a:lnTo>
                    <a:lnTo>
                      <a:pt x="45" y="185"/>
                    </a:lnTo>
                    <a:lnTo>
                      <a:pt x="48" y="190"/>
                    </a:lnTo>
                    <a:lnTo>
                      <a:pt x="52" y="195"/>
                    </a:lnTo>
                    <a:lnTo>
                      <a:pt x="54" y="201"/>
                    </a:lnTo>
                    <a:lnTo>
                      <a:pt x="58" y="205"/>
                    </a:lnTo>
                    <a:lnTo>
                      <a:pt x="61" y="210"/>
                    </a:lnTo>
                    <a:lnTo>
                      <a:pt x="65" y="214"/>
                    </a:lnTo>
                    <a:lnTo>
                      <a:pt x="68" y="220"/>
                    </a:lnTo>
                    <a:lnTo>
                      <a:pt x="72" y="224"/>
                    </a:lnTo>
                    <a:lnTo>
                      <a:pt x="75" y="229"/>
                    </a:lnTo>
                    <a:lnTo>
                      <a:pt x="78" y="233"/>
                    </a:lnTo>
                    <a:lnTo>
                      <a:pt x="81" y="236"/>
                    </a:lnTo>
                    <a:lnTo>
                      <a:pt x="84" y="240"/>
                    </a:lnTo>
                    <a:lnTo>
                      <a:pt x="87" y="243"/>
                    </a:lnTo>
                    <a:lnTo>
                      <a:pt x="90" y="246"/>
                    </a:lnTo>
                    <a:lnTo>
                      <a:pt x="91" y="249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6"/>
                    </a:lnTo>
                    <a:lnTo>
                      <a:pt x="104" y="262"/>
                    </a:lnTo>
                    <a:lnTo>
                      <a:pt x="106" y="265"/>
                    </a:lnTo>
                    <a:lnTo>
                      <a:pt x="109" y="268"/>
                    </a:lnTo>
                    <a:lnTo>
                      <a:pt x="112" y="272"/>
                    </a:lnTo>
                    <a:lnTo>
                      <a:pt x="116" y="275"/>
                    </a:lnTo>
                    <a:lnTo>
                      <a:pt x="118" y="278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9" y="290"/>
                    </a:lnTo>
                    <a:lnTo>
                      <a:pt x="132" y="293"/>
                    </a:lnTo>
                    <a:lnTo>
                      <a:pt x="136" y="298"/>
                    </a:lnTo>
                    <a:lnTo>
                      <a:pt x="139" y="301"/>
                    </a:lnTo>
                    <a:lnTo>
                      <a:pt x="144" y="305"/>
                    </a:lnTo>
                    <a:lnTo>
                      <a:pt x="148" y="307"/>
                    </a:lnTo>
                    <a:lnTo>
                      <a:pt x="151" y="311"/>
                    </a:lnTo>
                    <a:lnTo>
                      <a:pt x="155" y="313"/>
                    </a:lnTo>
                    <a:lnTo>
                      <a:pt x="160" y="317"/>
                    </a:lnTo>
                    <a:lnTo>
                      <a:pt x="163" y="318"/>
                    </a:lnTo>
                    <a:lnTo>
                      <a:pt x="167" y="320"/>
                    </a:lnTo>
                    <a:lnTo>
                      <a:pt x="170" y="322"/>
                    </a:lnTo>
                    <a:lnTo>
                      <a:pt x="175" y="324"/>
                    </a:lnTo>
                    <a:lnTo>
                      <a:pt x="177" y="324"/>
                    </a:lnTo>
                    <a:lnTo>
                      <a:pt x="182" y="324"/>
                    </a:lnTo>
                    <a:lnTo>
                      <a:pt x="185" y="324"/>
                    </a:lnTo>
                    <a:lnTo>
                      <a:pt x="188" y="324"/>
                    </a:lnTo>
                    <a:lnTo>
                      <a:pt x="192" y="322"/>
                    </a:lnTo>
                    <a:lnTo>
                      <a:pt x="195" y="320"/>
                    </a:lnTo>
                    <a:lnTo>
                      <a:pt x="198" y="318"/>
                    </a:lnTo>
                    <a:lnTo>
                      <a:pt x="201" y="316"/>
                    </a:lnTo>
                    <a:lnTo>
                      <a:pt x="202" y="312"/>
                    </a:lnTo>
                    <a:lnTo>
                      <a:pt x="205" y="309"/>
                    </a:lnTo>
                    <a:lnTo>
                      <a:pt x="205" y="304"/>
                    </a:lnTo>
                    <a:lnTo>
                      <a:pt x="206" y="300"/>
                    </a:lnTo>
                    <a:lnTo>
                      <a:pt x="205" y="296"/>
                    </a:lnTo>
                    <a:lnTo>
                      <a:pt x="204" y="291"/>
                    </a:lnTo>
                    <a:lnTo>
                      <a:pt x="201" y="286"/>
                    </a:lnTo>
                    <a:lnTo>
                      <a:pt x="199" y="283"/>
                    </a:lnTo>
                    <a:lnTo>
                      <a:pt x="196" y="277"/>
                    </a:lnTo>
                    <a:lnTo>
                      <a:pt x="193" y="272"/>
                    </a:lnTo>
                    <a:lnTo>
                      <a:pt x="188" y="267"/>
                    </a:lnTo>
                    <a:lnTo>
                      <a:pt x="185" y="262"/>
                    </a:lnTo>
                    <a:lnTo>
                      <a:pt x="180" y="258"/>
                    </a:lnTo>
                    <a:lnTo>
                      <a:pt x="176" y="253"/>
                    </a:lnTo>
                    <a:lnTo>
                      <a:pt x="171" y="247"/>
                    </a:lnTo>
                    <a:lnTo>
                      <a:pt x="167" y="242"/>
                    </a:lnTo>
                    <a:lnTo>
                      <a:pt x="161" y="237"/>
                    </a:lnTo>
                    <a:lnTo>
                      <a:pt x="155" y="232"/>
                    </a:lnTo>
                    <a:lnTo>
                      <a:pt x="150" y="227"/>
                    </a:lnTo>
                    <a:lnTo>
                      <a:pt x="144" y="222"/>
                    </a:lnTo>
                    <a:lnTo>
                      <a:pt x="139" y="216"/>
                    </a:lnTo>
                    <a:lnTo>
                      <a:pt x="135" y="211"/>
                    </a:lnTo>
                    <a:lnTo>
                      <a:pt x="130" y="207"/>
                    </a:lnTo>
                    <a:lnTo>
                      <a:pt x="124" y="202"/>
                    </a:lnTo>
                    <a:lnTo>
                      <a:pt x="119" y="197"/>
                    </a:lnTo>
                    <a:lnTo>
                      <a:pt x="116" y="192"/>
                    </a:lnTo>
                    <a:lnTo>
                      <a:pt x="110" y="188"/>
                    </a:lnTo>
                    <a:lnTo>
                      <a:pt x="107" y="184"/>
                    </a:lnTo>
                    <a:lnTo>
                      <a:pt x="104" y="179"/>
                    </a:lnTo>
                    <a:lnTo>
                      <a:pt x="100" y="176"/>
                    </a:lnTo>
                    <a:lnTo>
                      <a:pt x="99" y="172"/>
                    </a:lnTo>
                    <a:lnTo>
                      <a:pt x="97" y="169"/>
                    </a:lnTo>
                    <a:lnTo>
                      <a:pt x="96" y="164"/>
                    </a:lnTo>
                    <a:lnTo>
                      <a:pt x="93" y="160"/>
                    </a:lnTo>
                    <a:lnTo>
                      <a:pt x="91" y="154"/>
                    </a:lnTo>
                    <a:lnTo>
                      <a:pt x="89" y="150"/>
                    </a:lnTo>
                    <a:lnTo>
                      <a:pt x="86" y="146"/>
                    </a:lnTo>
                    <a:lnTo>
                      <a:pt x="85" y="144"/>
                    </a:lnTo>
                    <a:lnTo>
                      <a:pt x="84" y="141"/>
                    </a:lnTo>
                    <a:lnTo>
                      <a:pt x="83" y="138"/>
                    </a:lnTo>
                    <a:lnTo>
                      <a:pt x="81" y="135"/>
                    </a:lnTo>
                    <a:lnTo>
                      <a:pt x="80" y="132"/>
                    </a:lnTo>
                    <a:lnTo>
                      <a:pt x="79" y="128"/>
                    </a:lnTo>
                    <a:lnTo>
                      <a:pt x="78" y="126"/>
                    </a:lnTo>
                    <a:lnTo>
                      <a:pt x="77" y="122"/>
                    </a:lnTo>
                    <a:lnTo>
                      <a:pt x="75" y="119"/>
                    </a:lnTo>
                    <a:lnTo>
                      <a:pt x="73" y="115"/>
                    </a:lnTo>
                    <a:lnTo>
                      <a:pt x="72" y="112"/>
                    </a:lnTo>
                    <a:lnTo>
                      <a:pt x="71" y="108"/>
                    </a:lnTo>
                    <a:lnTo>
                      <a:pt x="70" y="105"/>
                    </a:lnTo>
                    <a:lnTo>
                      <a:pt x="67" y="101"/>
                    </a:lnTo>
                    <a:lnTo>
                      <a:pt x="66" y="97"/>
                    </a:lnTo>
                    <a:lnTo>
                      <a:pt x="65" y="94"/>
                    </a:lnTo>
                    <a:lnTo>
                      <a:pt x="64" y="90"/>
                    </a:lnTo>
                    <a:lnTo>
                      <a:pt x="61" y="87"/>
                    </a:lnTo>
                    <a:lnTo>
                      <a:pt x="60" y="83"/>
                    </a:lnTo>
                    <a:lnTo>
                      <a:pt x="59" y="80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5" y="70"/>
                    </a:lnTo>
                    <a:lnTo>
                      <a:pt x="53" y="67"/>
                    </a:lnTo>
                    <a:lnTo>
                      <a:pt x="52" y="63"/>
                    </a:lnTo>
                    <a:lnTo>
                      <a:pt x="51" y="58"/>
                    </a:lnTo>
                    <a:lnTo>
                      <a:pt x="48" y="56"/>
                    </a:lnTo>
                    <a:lnTo>
                      <a:pt x="47" y="52"/>
                    </a:lnTo>
                    <a:lnTo>
                      <a:pt x="46" y="49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42" y="39"/>
                    </a:lnTo>
                    <a:lnTo>
                      <a:pt x="41" y="37"/>
                    </a:lnTo>
                    <a:lnTo>
                      <a:pt x="40" y="33"/>
                    </a:lnTo>
                    <a:lnTo>
                      <a:pt x="39" y="31"/>
                    </a:lnTo>
                    <a:lnTo>
                      <a:pt x="36" y="26"/>
                    </a:lnTo>
                    <a:lnTo>
                      <a:pt x="34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4" name="Freeform 93"/>
              <p:cNvSpPr>
                <a:spLocks/>
              </p:cNvSpPr>
              <p:nvPr/>
            </p:nvSpPr>
            <p:spPr bwMode="auto">
              <a:xfrm>
                <a:off x="1662" y="1602"/>
                <a:ext cx="77" cy="30"/>
              </a:xfrm>
              <a:custGeom>
                <a:avLst/>
                <a:gdLst>
                  <a:gd name="T0" fmla="*/ 0 w 233"/>
                  <a:gd name="T1" fmla="*/ 0 h 90"/>
                  <a:gd name="T2" fmla="*/ 0 w 233"/>
                  <a:gd name="T3" fmla="*/ 0 h 90"/>
                  <a:gd name="T4" fmla="*/ 0 w 233"/>
                  <a:gd name="T5" fmla="*/ 0 h 90"/>
                  <a:gd name="T6" fmla="*/ 0 w 233"/>
                  <a:gd name="T7" fmla="*/ 0 h 90"/>
                  <a:gd name="T8" fmla="*/ 0 w 233"/>
                  <a:gd name="T9" fmla="*/ 0 h 90"/>
                  <a:gd name="T10" fmla="*/ 0 w 233"/>
                  <a:gd name="T11" fmla="*/ 0 h 90"/>
                  <a:gd name="T12" fmla="*/ 0 w 233"/>
                  <a:gd name="T13" fmla="*/ 0 h 90"/>
                  <a:gd name="T14" fmla="*/ 0 w 233"/>
                  <a:gd name="T15" fmla="*/ 0 h 90"/>
                  <a:gd name="T16" fmla="*/ 0 w 233"/>
                  <a:gd name="T17" fmla="*/ 0 h 90"/>
                  <a:gd name="T18" fmla="*/ 0 w 233"/>
                  <a:gd name="T19" fmla="*/ 0 h 90"/>
                  <a:gd name="T20" fmla="*/ 0 w 233"/>
                  <a:gd name="T21" fmla="*/ 0 h 90"/>
                  <a:gd name="T22" fmla="*/ 0 w 233"/>
                  <a:gd name="T23" fmla="*/ 0 h 90"/>
                  <a:gd name="T24" fmla="*/ 0 w 233"/>
                  <a:gd name="T25" fmla="*/ 0 h 90"/>
                  <a:gd name="T26" fmla="*/ 0 w 233"/>
                  <a:gd name="T27" fmla="*/ 0 h 90"/>
                  <a:gd name="T28" fmla="*/ 0 w 233"/>
                  <a:gd name="T29" fmla="*/ 0 h 90"/>
                  <a:gd name="T30" fmla="*/ 0 w 233"/>
                  <a:gd name="T31" fmla="*/ 0 h 90"/>
                  <a:gd name="T32" fmla="*/ 0 w 233"/>
                  <a:gd name="T33" fmla="*/ 0 h 90"/>
                  <a:gd name="T34" fmla="*/ 0 w 233"/>
                  <a:gd name="T35" fmla="*/ 0 h 90"/>
                  <a:gd name="T36" fmla="*/ 0 w 233"/>
                  <a:gd name="T37" fmla="*/ 0 h 90"/>
                  <a:gd name="T38" fmla="*/ 0 w 233"/>
                  <a:gd name="T39" fmla="*/ 0 h 90"/>
                  <a:gd name="T40" fmla="*/ 0 w 233"/>
                  <a:gd name="T41" fmla="*/ 0 h 90"/>
                  <a:gd name="T42" fmla="*/ 0 w 233"/>
                  <a:gd name="T43" fmla="*/ 0 h 90"/>
                  <a:gd name="T44" fmla="*/ 0 w 233"/>
                  <a:gd name="T45" fmla="*/ 0 h 90"/>
                  <a:gd name="T46" fmla="*/ 0 w 233"/>
                  <a:gd name="T47" fmla="*/ 0 h 90"/>
                  <a:gd name="T48" fmla="*/ 0 w 233"/>
                  <a:gd name="T49" fmla="*/ 0 h 90"/>
                  <a:gd name="T50" fmla="*/ 0 w 233"/>
                  <a:gd name="T51" fmla="*/ 0 h 90"/>
                  <a:gd name="T52" fmla="*/ 0 w 233"/>
                  <a:gd name="T53" fmla="*/ 0 h 90"/>
                  <a:gd name="T54" fmla="*/ 0 w 233"/>
                  <a:gd name="T55" fmla="*/ 0 h 90"/>
                  <a:gd name="T56" fmla="*/ 0 w 233"/>
                  <a:gd name="T57" fmla="*/ 0 h 90"/>
                  <a:gd name="T58" fmla="*/ 0 w 233"/>
                  <a:gd name="T59" fmla="*/ 0 h 90"/>
                  <a:gd name="T60" fmla="*/ 0 w 233"/>
                  <a:gd name="T61" fmla="*/ 0 h 90"/>
                  <a:gd name="T62" fmla="*/ 0 w 233"/>
                  <a:gd name="T63" fmla="*/ 0 h 90"/>
                  <a:gd name="T64" fmla="*/ 0 w 233"/>
                  <a:gd name="T65" fmla="*/ 0 h 90"/>
                  <a:gd name="T66" fmla="*/ 0 w 233"/>
                  <a:gd name="T67" fmla="*/ 0 h 90"/>
                  <a:gd name="T68" fmla="*/ 0 w 233"/>
                  <a:gd name="T69" fmla="*/ 0 h 90"/>
                  <a:gd name="T70" fmla="*/ 0 w 233"/>
                  <a:gd name="T71" fmla="*/ 0 h 90"/>
                  <a:gd name="T72" fmla="*/ 0 w 233"/>
                  <a:gd name="T73" fmla="*/ 0 h 90"/>
                  <a:gd name="T74" fmla="*/ 0 w 233"/>
                  <a:gd name="T75" fmla="*/ 0 h 90"/>
                  <a:gd name="T76" fmla="*/ 0 w 233"/>
                  <a:gd name="T77" fmla="*/ 0 h 90"/>
                  <a:gd name="T78" fmla="*/ 0 w 233"/>
                  <a:gd name="T79" fmla="*/ 0 h 90"/>
                  <a:gd name="T80" fmla="*/ 0 w 233"/>
                  <a:gd name="T81" fmla="*/ 0 h 90"/>
                  <a:gd name="T82" fmla="*/ 0 w 233"/>
                  <a:gd name="T83" fmla="*/ 0 h 90"/>
                  <a:gd name="T84" fmla="*/ 0 w 233"/>
                  <a:gd name="T85" fmla="*/ 0 h 90"/>
                  <a:gd name="T86" fmla="*/ 0 w 233"/>
                  <a:gd name="T87" fmla="*/ 0 h 90"/>
                  <a:gd name="T88" fmla="*/ 0 w 233"/>
                  <a:gd name="T89" fmla="*/ 0 h 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3"/>
                  <a:gd name="T136" fmla="*/ 0 h 90"/>
                  <a:gd name="T137" fmla="*/ 233 w 233"/>
                  <a:gd name="T138" fmla="*/ 90 h 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3" h="90">
                    <a:moveTo>
                      <a:pt x="21" y="61"/>
                    </a:moveTo>
                    <a:lnTo>
                      <a:pt x="24" y="59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3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2" y="57"/>
                    </a:lnTo>
                    <a:lnTo>
                      <a:pt x="64" y="56"/>
                    </a:lnTo>
                    <a:lnTo>
                      <a:pt x="68" y="56"/>
                    </a:lnTo>
                    <a:lnTo>
                      <a:pt x="72" y="55"/>
                    </a:lnTo>
                    <a:lnTo>
                      <a:pt x="78" y="53"/>
                    </a:lnTo>
                    <a:lnTo>
                      <a:pt x="84" y="52"/>
                    </a:lnTo>
                    <a:lnTo>
                      <a:pt x="90" y="51"/>
                    </a:lnTo>
                    <a:lnTo>
                      <a:pt x="95" y="50"/>
                    </a:lnTo>
                    <a:lnTo>
                      <a:pt x="101" y="47"/>
                    </a:lnTo>
                    <a:lnTo>
                      <a:pt x="103" y="46"/>
                    </a:lnTo>
                    <a:lnTo>
                      <a:pt x="107" y="46"/>
                    </a:lnTo>
                    <a:lnTo>
                      <a:pt x="109" y="45"/>
                    </a:lnTo>
                    <a:lnTo>
                      <a:pt x="113" y="44"/>
                    </a:lnTo>
                    <a:lnTo>
                      <a:pt x="118" y="43"/>
                    </a:lnTo>
                    <a:lnTo>
                      <a:pt x="123" y="40"/>
                    </a:lnTo>
                    <a:lnTo>
                      <a:pt x="128" y="38"/>
                    </a:lnTo>
                    <a:lnTo>
                      <a:pt x="134" y="36"/>
                    </a:lnTo>
                    <a:lnTo>
                      <a:pt x="140" y="33"/>
                    </a:lnTo>
                    <a:lnTo>
                      <a:pt x="145" y="31"/>
                    </a:lnTo>
                    <a:lnTo>
                      <a:pt x="151" y="29"/>
                    </a:lnTo>
                    <a:lnTo>
                      <a:pt x="155" y="26"/>
                    </a:lnTo>
                    <a:lnTo>
                      <a:pt x="160" y="24"/>
                    </a:lnTo>
                    <a:lnTo>
                      <a:pt x="166" y="21"/>
                    </a:lnTo>
                    <a:lnTo>
                      <a:pt x="171" y="19"/>
                    </a:lnTo>
                    <a:lnTo>
                      <a:pt x="177" y="15"/>
                    </a:lnTo>
                    <a:lnTo>
                      <a:pt x="182" y="13"/>
                    </a:lnTo>
                    <a:lnTo>
                      <a:pt x="187" y="11"/>
                    </a:lnTo>
                    <a:lnTo>
                      <a:pt x="192" y="7"/>
                    </a:lnTo>
                    <a:lnTo>
                      <a:pt x="198" y="5"/>
                    </a:lnTo>
                    <a:lnTo>
                      <a:pt x="202" y="1"/>
                    </a:lnTo>
                    <a:lnTo>
                      <a:pt x="206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8" y="1"/>
                    </a:lnTo>
                    <a:lnTo>
                      <a:pt x="222" y="4"/>
                    </a:lnTo>
                    <a:lnTo>
                      <a:pt x="224" y="6"/>
                    </a:lnTo>
                    <a:lnTo>
                      <a:pt x="228" y="10"/>
                    </a:lnTo>
                    <a:lnTo>
                      <a:pt x="229" y="13"/>
                    </a:lnTo>
                    <a:lnTo>
                      <a:pt x="231" y="17"/>
                    </a:lnTo>
                    <a:lnTo>
                      <a:pt x="231" y="20"/>
                    </a:lnTo>
                    <a:lnTo>
                      <a:pt x="233" y="25"/>
                    </a:lnTo>
                    <a:lnTo>
                      <a:pt x="231" y="29"/>
                    </a:lnTo>
                    <a:lnTo>
                      <a:pt x="229" y="32"/>
                    </a:lnTo>
                    <a:lnTo>
                      <a:pt x="227" y="36"/>
                    </a:lnTo>
                    <a:lnTo>
                      <a:pt x="224" y="40"/>
                    </a:lnTo>
                    <a:lnTo>
                      <a:pt x="221" y="42"/>
                    </a:lnTo>
                    <a:lnTo>
                      <a:pt x="218" y="44"/>
                    </a:lnTo>
                    <a:lnTo>
                      <a:pt x="215" y="45"/>
                    </a:lnTo>
                    <a:lnTo>
                      <a:pt x="212" y="47"/>
                    </a:lnTo>
                    <a:lnTo>
                      <a:pt x="209" y="50"/>
                    </a:lnTo>
                    <a:lnTo>
                      <a:pt x="206" y="51"/>
                    </a:lnTo>
                    <a:lnTo>
                      <a:pt x="203" y="53"/>
                    </a:lnTo>
                    <a:lnTo>
                      <a:pt x="201" y="55"/>
                    </a:lnTo>
                    <a:lnTo>
                      <a:pt x="197" y="57"/>
                    </a:lnTo>
                    <a:lnTo>
                      <a:pt x="195" y="58"/>
                    </a:lnTo>
                    <a:lnTo>
                      <a:pt x="191" y="59"/>
                    </a:lnTo>
                    <a:lnTo>
                      <a:pt x="187" y="62"/>
                    </a:lnTo>
                    <a:lnTo>
                      <a:pt x="184" y="63"/>
                    </a:lnTo>
                    <a:lnTo>
                      <a:pt x="182" y="64"/>
                    </a:lnTo>
                    <a:lnTo>
                      <a:pt x="178" y="66"/>
                    </a:lnTo>
                    <a:lnTo>
                      <a:pt x="176" y="68"/>
                    </a:lnTo>
                    <a:lnTo>
                      <a:pt x="172" y="69"/>
                    </a:lnTo>
                    <a:lnTo>
                      <a:pt x="168" y="70"/>
                    </a:lnTo>
                    <a:lnTo>
                      <a:pt x="165" y="71"/>
                    </a:lnTo>
                    <a:lnTo>
                      <a:pt x="161" y="72"/>
                    </a:lnTo>
                    <a:lnTo>
                      <a:pt x="158" y="74"/>
                    </a:lnTo>
                    <a:lnTo>
                      <a:pt x="155" y="75"/>
                    </a:lnTo>
                    <a:lnTo>
                      <a:pt x="152" y="76"/>
                    </a:lnTo>
                    <a:lnTo>
                      <a:pt x="148" y="77"/>
                    </a:lnTo>
                    <a:lnTo>
                      <a:pt x="145" y="78"/>
                    </a:lnTo>
                    <a:lnTo>
                      <a:pt x="141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1" y="82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1" y="84"/>
                    </a:lnTo>
                    <a:lnTo>
                      <a:pt x="118" y="84"/>
                    </a:lnTo>
                    <a:lnTo>
                      <a:pt x="114" y="85"/>
                    </a:lnTo>
                    <a:lnTo>
                      <a:pt x="110" y="85"/>
                    </a:lnTo>
                    <a:lnTo>
                      <a:pt x="107" y="87"/>
                    </a:lnTo>
                    <a:lnTo>
                      <a:pt x="103" y="87"/>
                    </a:lnTo>
                    <a:lnTo>
                      <a:pt x="101" y="88"/>
                    </a:lnTo>
                    <a:lnTo>
                      <a:pt x="97" y="88"/>
                    </a:lnTo>
                    <a:lnTo>
                      <a:pt x="94" y="88"/>
                    </a:lnTo>
                    <a:lnTo>
                      <a:pt x="90" y="88"/>
                    </a:lnTo>
                    <a:lnTo>
                      <a:pt x="87" y="89"/>
                    </a:lnTo>
                    <a:lnTo>
                      <a:pt x="83" y="89"/>
                    </a:lnTo>
                    <a:lnTo>
                      <a:pt x="80" y="89"/>
                    </a:lnTo>
                    <a:lnTo>
                      <a:pt x="76" y="89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3" y="90"/>
                    </a:lnTo>
                    <a:lnTo>
                      <a:pt x="59" y="90"/>
                    </a:lnTo>
                    <a:lnTo>
                      <a:pt x="56" y="90"/>
                    </a:lnTo>
                    <a:lnTo>
                      <a:pt x="52" y="90"/>
                    </a:lnTo>
                    <a:lnTo>
                      <a:pt x="49" y="90"/>
                    </a:lnTo>
                    <a:lnTo>
                      <a:pt x="45" y="90"/>
                    </a:lnTo>
                    <a:lnTo>
                      <a:pt x="43" y="90"/>
                    </a:lnTo>
                    <a:lnTo>
                      <a:pt x="39" y="90"/>
                    </a:lnTo>
                    <a:lnTo>
                      <a:pt x="36" y="89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6" y="85"/>
                    </a:lnTo>
                    <a:lnTo>
                      <a:pt x="4" y="84"/>
                    </a:lnTo>
                    <a:lnTo>
                      <a:pt x="1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10" y="62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5" name="Freeform 94"/>
              <p:cNvSpPr>
                <a:spLocks/>
              </p:cNvSpPr>
              <p:nvPr/>
            </p:nvSpPr>
            <p:spPr bwMode="auto">
              <a:xfrm>
                <a:off x="1807" y="1665"/>
                <a:ext cx="35" cy="17"/>
              </a:xfrm>
              <a:custGeom>
                <a:avLst/>
                <a:gdLst>
                  <a:gd name="T0" fmla="*/ 0 w 106"/>
                  <a:gd name="T1" fmla="*/ 0 h 49"/>
                  <a:gd name="T2" fmla="*/ 0 w 106"/>
                  <a:gd name="T3" fmla="*/ 0 h 49"/>
                  <a:gd name="T4" fmla="*/ 0 w 106"/>
                  <a:gd name="T5" fmla="*/ 0 h 49"/>
                  <a:gd name="T6" fmla="*/ 0 w 106"/>
                  <a:gd name="T7" fmla="*/ 0 h 49"/>
                  <a:gd name="T8" fmla="*/ 0 w 106"/>
                  <a:gd name="T9" fmla="*/ 0 h 49"/>
                  <a:gd name="T10" fmla="*/ 0 w 106"/>
                  <a:gd name="T11" fmla="*/ 0 h 49"/>
                  <a:gd name="T12" fmla="*/ 0 w 106"/>
                  <a:gd name="T13" fmla="*/ 0 h 49"/>
                  <a:gd name="T14" fmla="*/ 0 w 106"/>
                  <a:gd name="T15" fmla="*/ 0 h 49"/>
                  <a:gd name="T16" fmla="*/ 0 w 106"/>
                  <a:gd name="T17" fmla="*/ 0 h 49"/>
                  <a:gd name="T18" fmla="*/ 0 w 106"/>
                  <a:gd name="T19" fmla="*/ 0 h 49"/>
                  <a:gd name="T20" fmla="*/ 0 w 106"/>
                  <a:gd name="T21" fmla="*/ 0 h 49"/>
                  <a:gd name="T22" fmla="*/ 0 w 106"/>
                  <a:gd name="T23" fmla="*/ 0 h 49"/>
                  <a:gd name="T24" fmla="*/ 0 w 106"/>
                  <a:gd name="T25" fmla="*/ 0 h 49"/>
                  <a:gd name="T26" fmla="*/ 0 w 106"/>
                  <a:gd name="T27" fmla="*/ 0 h 49"/>
                  <a:gd name="T28" fmla="*/ 0 w 106"/>
                  <a:gd name="T29" fmla="*/ 0 h 49"/>
                  <a:gd name="T30" fmla="*/ 0 w 106"/>
                  <a:gd name="T31" fmla="*/ 0 h 49"/>
                  <a:gd name="T32" fmla="*/ 0 w 106"/>
                  <a:gd name="T33" fmla="*/ 0 h 49"/>
                  <a:gd name="T34" fmla="*/ 0 w 106"/>
                  <a:gd name="T35" fmla="*/ 0 h 49"/>
                  <a:gd name="T36" fmla="*/ 0 w 106"/>
                  <a:gd name="T37" fmla="*/ 0 h 49"/>
                  <a:gd name="T38" fmla="*/ 0 w 106"/>
                  <a:gd name="T39" fmla="*/ 0 h 49"/>
                  <a:gd name="T40" fmla="*/ 0 w 106"/>
                  <a:gd name="T41" fmla="*/ 0 h 49"/>
                  <a:gd name="T42" fmla="*/ 0 w 106"/>
                  <a:gd name="T43" fmla="*/ 0 h 49"/>
                  <a:gd name="T44" fmla="*/ 0 w 106"/>
                  <a:gd name="T45" fmla="*/ 0 h 49"/>
                  <a:gd name="T46" fmla="*/ 0 w 106"/>
                  <a:gd name="T47" fmla="*/ 0 h 49"/>
                  <a:gd name="T48" fmla="*/ 0 w 106"/>
                  <a:gd name="T49" fmla="*/ 0 h 49"/>
                  <a:gd name="T50" fmla="*/ 0 w 106"/>
                  <a:gd name="T51" fmla="*/ 0 h 49"/>
                  <a:gd name="T52" fmla="*/ 0 w 106"/>
                  <a:gd name="T53" fmla="*/ 0 h 49"/>
                  <a:gd name="T54" fmla="*/ 0 w 106"/>
                  <a:gd name="T55" fmla="*/ 0 h 49"/>
                  <a:gd name="T56" fmla="*/ 0 w 106"/>
                  <a:gd name="T57" fmla="*/ 0 h 49"/>
                  <a:gd name="T58" fmla="*/ 0 w 106"/>
                  <a:gd name="T59" fmla="*/ 0 h 49"/>
                  <a:gd name="T60" fmla="*/ 0 w 106"/>
                  <a:gd name="T61" fmla="*/ 0 h 49"/>
                  <a:gd name="T62" fmla="*/ 0 w 106"/>
                  <a:gd name="T63" fmla="*/ 0 h 49"/>
                  <a:gd name="T64" fmla="*/ 0 w 106"/>
                  <a:gd name="T65" fmla="*/ 0 h 49"/>
                  <a:gd name="T66" fmla="*/ 0 w 106"/>
                  <a:gd name="T67" fmla="*/ 0 h 49"/>
                  <a:gd name="T68" fmla="*/ 0 w 106"/>
                  <a:gd name="T69" fmla="*/ 0 h 49"/>
                  <a:gd name="T70" fmla="*/ 0 w 106"/>
                  <a:gd name="T71" fmla="*/ 0 h 49"/>
                  <a:gd name="T72" fmla="*/ 0 w 106"/>
                  <a:gd name="T73" fmla="*/ 0 h 49"/>
                  <a:gd name="T74" fmla="*/ 0 w 106"/>
                  <a:gd name="T75" fmla="*/ 0 h 49"/>
                  <a:gd name="T76" fmla="*/ 0 w 106"/>
                  <a:gd name="T77" fmla="*/ 0 h 49"/>
                  <a:gd name="T78" fmla="*/ 0 w 106"/>
                  <a:gd name="T79" fmla="*/ 0 h 49"/>
                  <a:gd name="T80" fmla="*/ 0 w 106"/>
                  <a:gd name="T81" fmla="*/ 0 h 49"/>
                  <a:gd name="T82" fmla="*/ 0 w 106"/>
                  <a:gd name="T83" fmla="*/ 0 h 49"/>
                  <a:gd name="T84" fmla="*/ 0 w 106"/>
                  <a:gd name="T85" fmla="*/ 0 h 49"/>
                  <a:gd name="T86" fmla="*/ 0 w 106"/>
                  <a:gd name="T87" fmla="*/ 0 h 49"/>
                  <a:gd name="T88" fmla="*/ 0 w 106"/>
                  <a:gd name="T89" fmla="*/ 0 h 49"/>
                  <a:gd name="T90" fmla="*/ 0 w 106"/>
                  <a:gd name="T91" fmla="*/ 0 h 49"/>
                  <a:gd name="T92" fmla="*/ 0 w 106"/>
                  <a:gd name="T93" fmla="*/ 0 h 49"/>
                  <a:gd name="T94" fmla="*/ 0 w 106"/>
                  <a:gd name="T95" fmla="*/ 0 h 49"/>
                  <a:gd name="T96" fmla="*/ 0 w 106"/>
                  <a:gd name="T97" fmla="*/ 0 h 49"/>
                  <a:gd name="T98" fmla="*/ 0 w 106"/>
                  <a:gd name="T99" fmla="*/ 0 h 49"/>
                  <a:gd name="T100" fmla="*/ 0 w 106"/>
                  <a:gd name="T101" fmla="*/ 0 h 49"/>
                  <a:gd name="T102" fmla="*/ 0 w 106"/>
                  <a:gd name="T103" fmla="*/ 0 h 49"/>
                  <a:gd name="T104" fmla="*/ 0 w 106"/>
                  <a:gd name="T105" fmla="*/ 0 h 49"/>
                  <a:gd name="T106" fmla="*/ 0 w 106"/>
                  <a:gd name="T107" fmla="*/ 0 h 49"/>
                  <a:gd name="T108" fmla="*/ 0 w 106"/>
                  <a:gd name="T109" fmla="*/ 0 h 49"/>
                  <a:gd name="T110" fmla="*/ 0 w 106"/>
                  <a:gd name="T111" fmla="*/ 0 h 49"/>
                  <a:gd name="T112" fmla="*/ 0 w 106"/>
                  <a:gd name="T113" fmla="*/ 0 h 49"/>
                  <a:gd name="T114" fmla="*/ 0 w 106"/>
                  <a:gd name="T115" fmla="*/ 0 h 49"/>
                  <a:gd name="T116" fmla="*/ 0 w 106"/>
                  <a:gd name="T117" fmla="*/ 0 h 49"/>
                  <a:gd name="T118" fmla="*/ 0 w 106"/>
                  <a:gd name="T119" fmla="*/ 0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6"/>
                  <a:gd name="T181" fmla="*/ 0 h 49"/>
                  <a:gd name="T182" fmla="*/ 106 w 106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6" h="49">
                    <a:moveTo>
                      <a:pt x="18" y="1"/>
                    </a:moveTo>
                    <a:lnTo>
                      <a:pt x="23" y="1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5"/>
                    </a:lnTo>
                    <a:lnTo>
                      <a:pt x="57" y="6"/>
                    </a:lnTo>
                    <a:lnTo>
                      <a:pt x="62" y="6"/>
                    </a:lnTo>
                    <a:lnTo>
                      <a:pt x="67" y="7"/>
                    </a:lnTo>
                    <a:lnTo>
                      <a:pt x="72" y="8"/>
                    </a:lnTo>
                    <a:lnTo>
                      <a:pt x="76" y="10"/>
                    </a:lnTo>
                    <a:lnTo>
                      <a:pt x="81" y="11"/>
                    </a:lnTo>
                    <a:lnTo>
                      <a:pt x="86" y="12"/>
                    </a:lnTo>
                    <a:lnTo>
                      <a:pt x="91" y="14"/>
                    </a:lnTo>
                    <a:lnTo>
                      <a:pt x="96" y="17"/>
                    </a:lnTo>
                    <a:lnTo>
                      <a:pt x="99" y="18"/>
                    </a:lnTo>
                    <a:lnTo>
                      <a:pt x="102" y="20"/>
                    </a:lnTo>
                    <a:lnTo>
                      <a:pt x="104" y="23"/>
                    </a:lnTo>
                    <a:lnTo>
                      <a:pt x="106" y="26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6"/>
                    </a:lnTo>
                    <a:lnTo>
                      <a:pt x="106" y="39"/>
                    </a:lnTo>
                    <a:lnTo>
                      <a:pt x="101" y="44"/>
                    </a:lnTo>
                    <a:lnTo>
                      <a:pt x="96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9" y="45"/>
                    </a:lnTo>
                    <a:lnTo>
                      <a:pt x="74" y="44"/>
                    </a:lnTo>
                    <a:lnTo>
                      <a:pt x="69" y="43"/>
                    </a:lnTo>
                    <a:lnTo>
                      <a:pt x="66" y="40"/>
                    </a:lnTo>
                    <a:lnTo>
                      <a:pt x="61" y="39"/>
                    </a:lnTo>
                    <a:lnTo>
                      <a:pt x="57" y="38"/>
                    </a:lnTo>
                    <a:lnTo>
                      <a:pt x="53" y="37"/>
                    </a:lnTo>
                    <a:lnTo>
                      <a:pt x="49" y="36"/>
                    </a:lnTo>
                    <a:lnTo>
                      <a:pt x="44" y="34"/>
                    </a:lnTo>
                    <a:lnTo>
                      <a:pt x="41" y="33"/>
                    </a:lnTo>
                    <a:lnTo>
                      <a:pt x="36" y="32"/>
                    </a:lnTo>
                    <a:lnTo>
                      <a:pt x="32" y="32"/>
                    </a:lnTo>
                    <a:lnTo>
                      <a:pt x="28" y="31"/>
                    </a:lnTo>
                    <a:lnTo>
                      <a:pt x="23" y="30"/>
                    </a:lnTo>
                    <a:lnTo>
                      <a:pt x="18" y="30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6" name="Freeform 95"/>
              <p:cNvSpPr>
                <a:spLocks/>
              </p:cNvSpPr>
              <p:nvPr/>
            </p:nvSpPr>
            <p:spPr bwMode="auto">
              <a:xfrm>
                <a:off x="1739" y="1667"/>
                <a:ext cx="39" cy="17"/>
              </a:xfrm>
              <a:custGeom>
                <a:avLst/>
                <a:gdLst>
                  <a:gd name="T0" fmla="*/ 0 w 117"/>
                  <a:gd name="T1" fmla="*/ 0 h 50"/>
                  <a:gd name="T2" fmla="*/ 0 w 117"/>
                  <a:gd name="T3" fmla="*/ 0 h 50"/>
                  <a:gd name="T4" fmla="*/ 0 w 117"/>
                  <a:gd name="T5" fmla="*/ 0 h 50"/>
                  <a:gd name="T6" fmla="*/ 0 w 117"/>
                  <a:gd name="T7" fmla="*/ 0 h 50"/>
                  <a:gd name="T8" fmla="*/ 0 w 117"/>
                  <a:gd name="T9" fmla="*/ 0 h 50"/>
                  <a:gd name="T10" fmla="*/ 0 w 117"/>
                  <a:gd name="T11" fmla="*/ 0 h 50"/>
                  <a:gd name="T12" fmla="*/ 0 w 117"/>
                  <a:gd name="T13" fmla="*/ 0 h 50"/>
                  <a:gd name="T14" fmla="*/ 0 w 117"/>
                  <a:gd name="T15" fmla="*/ 0 h 50"/>
                  <a:gd name="T16" fmla="*/ 0 w 117"/>
                  <a:gd name="T17" fmla="*/ 0 h 50"/>
                  <a:gd name="T18" fmla="*/ 0 w 117"/>
                  <a:gd name="T19" fmla="*/ 0 h 50"/>
                  <a:gd name="T20" fmla="*/ 0 w 117"/>
                  <a:gd name="T21" fmla="*/ 0 h 50"/>
                  <a:gd name="T22" fmla="*/ 0 w 117"/>
                  <a:gd name="T23" fmla="*/ 0 h 50"/>
                  <a:gd name="T24" fmla="*/ 0 w 117"/>
                  <a:gd name="T25" fmla="*/ 0 h 50"/>
                  <a:gd name="T26" fmla="*/ 0 w 117"/>
                  <a:gd name="T27" fmla="*/ 0 h 50"/>
                  <a:gd name="T28" fmla="*/ 0 w 117"/>
                  <a:gd name="T29" fmla="*/ 0 h 50"/>
                  <a:gd name="T30" fmla="*/ 0 w 117"/>
                  <a:gd name="T31" fmla="*/ 0 h 50"/>
                  <a:gd name="T32" fmla="*/ 0 w 117"/>
                  <a:gd name="T33" fmla="*/ 0 h 50"/>
                  <a:gd name="T34" fmla="*/ 0 w 117"/>
                  <a:gd name="T35" fmla="*/ 0 h 50"/>
                  <a:gd name="T36" fmla="*/ 0 w 117"/>
                  <a:gd name="T37" fmla="*/ 0 h 50"/>
                  <a:gd name="T38" fmla="*/ 0 w 117"/>
                  <a:gd name="T39" fmla="*/ 0 h 50"/>
                  <a:gd name="T40" fmla="*/ 0 w 117"/>
                  <a:gd name="T41" fmla="*/ 0 h 50"/>
                  <a:gd name="T42" fmla="*/ 0 w 117"/>
                  <a:gd name="T43" fmla="*/ 0 h 50"/>
                  <a:gd name="T44" fmla="*/ 0 w 117"/>
                  <a:gd name="T45" fmla="*/ 0 h 50"/>
                  <a:gd name="T46" fmla="*/ 0 w 117"/>
                  <a:gd name="T47" fmla="*/ 0 h 50"/>
                  <a:gd name="T48" fmla="*/ 0 w 117"/>
                  <a:gd name="T49" fmla="*/ 0 h 50"/>
                  <a:gd name="T50" fmla="*/ 0 w 117"/>
                  <a:gd name="T51" fmla="*/ 0 h 50"/>
                  <a:gd name="T52" fmla="*/ 0 w 117"/>
                  <a:gd name="T53" fmla="*/ 0 h 50"/>
                  <a:gd name="T54" fmla="*/ 0 w 117"/>
                  <a:gd name="T55" fmla="*/ 0 h 50"/>
                  <a:gd name="T56" fmla="*/ 0 w 117"/>
                  <a:gd name="T57" fmla="*/ 0 h 50"/>
                  <a:gd name="T58" fmla="*/ 0 w 117"/>
                  <a:gd name="T59" fmla="*/ 0 h 50"/>
                  <a:gd name="T60" fmla="*/ 0 w 117"/>
                  <a:gd name="T61" fmla="*/ 0 h 50"/>
                  <a:gd name="T62" fmla="*/ 0 w 117"/>
                  <a:gd name="T63" fmla="*/ 0 h 50"/>
                  <a:gd name="T64" fmla="*/ 0 w 117"/>
                  <a:gd name="T65" fmla="*/ 0 h 50"/>
                  <a:gd name="T66" fmla="*/ 0 w 117"/>
                  <a:gd name="T67" fmla="*/ 0 h 50"/>
                  <a:gd name="T68" fmla="*/ 0 w 117"/>
                  <a:gd name="T69" fmla="*/ 0 h 50"/>
                  <a:gd name="T70" fmla="*/ 0 w 117"/>
                  <a:gd name="T71" fmla="*/ 0 h 50"/>
                  <a:gd name="T72" fmla="*/ 0 w 117"/>
                  <a:gd name="T73" fmla="*/ 0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7"/>
                  <a:gd name="T112" fmla="*/ 0 h 50"/>
                  <a:gd name="T113" fmla="*/ 117 w 117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7" h="50">
                    <a:moveTo>
                      <a:pt x="7" y="24"/>
                    </a:moveTo>
                    <a:lnTo>
                      <a:pt x="10" y="22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2" y="15"/>
                    </a:lnTo>
                    <a:lnTo>
                      <a:pt x="25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7" y="9"/>
                    </a:lnTo>
                    <a:lnTo>
                      <a:pt x="43" y="7"/>
                    </a:lnTo>
                    <a:lnTo>
                      <a:pt x="45" y="6"/>
                    </a:lnTo>
                    <a:lnTo>
                      <a:pt x="49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6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5" y="13"/>
                    </a:lnTo>
                    <a:lnTo>
                      <a:pt x="117" y="15"/>
                    </a:lnTo>
                    <a:lnTo>
                      <a:pt x="117" y="19"/>
                    </a:lnTo>
                    <a:lnTo>
                      <a:pt x="117" y="22"/>
                    </a:lnTo>
                    <a:lnTo>
                      <a:pt x="114" y="27"/>
                    </a:lnTo>
                    <a:lnTo>
                      <a:pt x="111" y="32"/>
                    </a:lnTo>
                    <a:lnTo>
                      <a:pt x="107" y="33"/>
                    </a:lnTo>
                    <a:lnTo>
                      <a:pt x="105" y="34"/>
                    </a:lnTo>
                    <a:lnTo>
                      <a:pt x="101" y="34"/>
                    </a:lnTo>
                    <a:lnTo>
                      <a:pt x="99" y="34"/>
                    </a:lnTo>
                    <a:lnTo>
                      <a:pt x="95" y="33"/>
                    </a:lnTo>
                    <a:lnTo>
                      <a:pt x="92" y="33"/>
                    </a:lnTo>
                    <a:lnTo>
                      <a:pt x="89" y="33"/>
                    </a:lnTo>
                    <a:lnTo>
                      <a:pt x="87" y="33"/>
                    </a:lnTo>
                    <a:lnTo>
                      <a:pt x="81" y="32"/>
                    </a:lnTo>
                    <a:lnTo>
                      <a:pt x="76" y="32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2" y="32"/>
                    </a:lnTo>
                    <a:lnTo>
                      <a:pt x="57" y="33"/>
                    </a:lnTo>
                    <a:lnTo>
                      <a:pt x="53" y="33"/>
                    </a:lnTo>
                    <a:lnTo>
                      <a:pt x="48" y="36"/>
                    </a:lnTo>
                    <a:lnTo>
                      <a:pt x="43" y="37"/>
                    </a:lnTo>
                    <a:lnTo>
                      <a:pt x="39" y="38"/>
                    </a:lnTo>
                    <a:lnTo>
                      <a:pt x="35" y="40"/>
                    </a:lnTo>
                    <a:lnTo>
                      <a:pt x="30" y="43"/>
                    </a:lnTo>
                    <a:lnTo>
                      <a:pt x="25" y="45"/>
                    </a:lnTo>
                    <a:lnTo>
                      <a:pt x="20" y="49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5" y="46"/>
                    </a:lnTo>
                    <a:lnTo>
                      <a:pt x="2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7" name="Freeform 96"/>
              <p:cNvSpPr>
                <a:spLocks/>
              </p:cNvSpPr>
              <p:nvPr/>
            </p:nvSpPr>
            <p:spPr bwMode="auto">
              <a:xfrm>
                <a:off x="1595" y="1406"/>
                <a:ext cx="45" cy="68"/>
              </a:xfrm>
              <a:custGeom>
                <a:avLst/>
                <a:gdLst>
                  <a:gd name="T0" fmla="*/ 0 w 134"/>
                  <a:gd name="T1" fmla="*/ 0 h 203"/>
                  <a:gd name="T2" fmla="*/ 0 w 134"/>
                  <a:gd name="T3" fmla="*/ 0 h 203"/>
                  <a:gd name="T4" fmla="*/ 0 w 134"/>
                  <a:gd name="T5" fmla="*/ 0 h 203"/>
                  <a:gd name="T6" fmla="*/ 0 w 134"/>
                  <a:gd name="T7" fmla="*/ 0 h 203"/>
                  <a:gd name="T8" fmla="*/ 0 w 134"/>
                  <a:gd name="T9" fmla="*/ 0 h 203"/>
                  <a:gd name="T10" fmla="*/ 0 w 134"/>
                  <a:gd name="T11" fmla="*/ 0 h 203"/>
                  <a:gd name="T12" fmla="*/ 0 w 134"/>
                  <a:gd name="T13" fmla="*/ 0 h 203"/>
                  <a:gd name="T14" fmla="*/ 0 w 134"/>
                  <a:gd name="T15" fmla="*/ 0 h 203"/>
                  <a:gd name="T16" fmla="*/ 0 w 134"/>
                  <a:gd name="T17" fmla="*/ 0 h 203"/>
                  <a:gd name="T18" fmla="*/ 0 w 134"/>
                  <a:gd name="T19" fmla="*/ 0 h 203"/>
                  <a:gd name="T20" fmla="*/ 0 w 134"/>
                  <a:gd name="T21" fmla="*/ 0 h 203"/>
                  <a:gd name="T22" fmla="*/ 0 w 134"/>
                  <a:gd name="T23" fmla="*/ 0 h 203"/>
                  <a:gd name="T24" fmla="*/ 0 w 134"/>
                  <a:gd name="T25" fmla="*/ 0 h 203"/>
                  <a:gd name="T26" fmla="*/ 0 w 134"/>
                  <a:gd name="T27" fmla="*/ 0 h 203"/>
                  <a:gd name="T28" fmla="*/ 0 w 134"/>
                  <a:gd name="T29" fmla="*/ 0 h 203"/>
                  <a:gd name="T30" fmla="*/ 0 w 134"/>
                  <a:gd name="T31" fmla="*/ 0 h 203"/>
                  <a:gd name="T32" fmla="*/ 0 w 134"/>
                  <a:gd name="T33" fmla="*/ 0 h 203"/>
                  <a:gd name="T34" fmla="*/ 0 w 134"/>
                  <a:gd name="T35" fmla="*/ 0 h 203"/>
                  <a:gd name="T36" fmla="*/ 0 w 134"/>
                  <a:gd name="T37" fmla="*/ 0 h 203"/>
                  <a:gd name="T38" fmla="*/ 0 w 134"/>
                  <a:gd name="T39" fmla="*/ 0 h 203"/>
                  <a:gd name="T40" fmla="*/ 0 w 134"/>
                  <a:gd name="T41" fmla="*/ 0 h 203"/>
                  <a:gd name="T42" fmla="*/ 0 w 134"/>
                  <a:gd name="T43" fmla="*/ 0 h 203"/>
                  <a:gd name="T44" fmla="*/ 0 w 134"/>
                  <a:gd name="T45" fmla="*/ 0 h 203"/>
                  <a:gd name="T46" fmla="*/ 0 w 134"/>
                  <a:gd name="T47" fmla="*/ 0 h 203"/>
                  <a:gd name="T48" fmla="*/ 0 w 134"/>
                  <a:gd name="T49" fmla="*/ 0 h 203"/>
                  <a:gd name="T50" fmla="*/ 0 w 134"/>
                  <a:gd name="T51" fmla="*/ 0 h 203"/>
                  <a:gd name="T52" fmla="*/ 0 w 134"/>
                  <a:gd name="T53" fmla="*/ 0 h 203"/>
                  <a:gd name="T54" fmla="*/ 0 w 134"/>
                  <a:gd name="T55" fmla="*/ 0 h 203"/>
                  <a:gd name="T56" fmla="*/ 0 w 134"/>
                  <a:gd name="T57" fmla="*/ 0 h 203"/>
                  <a:gd name="T58" fmla="*/ 0 w 134"/>
                  <a:gd name="T59" fmla="*/ 0 h 203"/>
                  <a:gd name="T60" fmla="*/ 0 w 134"/>
                  <a:gd name="T61" fmla="*/ 0 h 203"/>
                  <a:gd name="T62" fmla="*/ 0 w 134"/>
                  <a:gd name="T63" fmla="*/ 0 h 203"/>
                  <a:gd name="T64" fmla="*/ 0 w 134"/>
                  <a:gd name="T65" fmla="*/ 0 h 203"/>
                  <a:gd name="T66" fmla="*/ 0 w 134"/>
                  <a:gd name="T67" fmla="*/ 0 h 203"/>
                  <a:gd name="T68" fmla="*/ 0 w 134"/>
                  <a:gd name="T69" fmla="*/ 0 h 203"/>
                  <a:gd name="T70" fmla="*/ 0 w 134"/>
                  <a:gd name="T71" fmla="*/ 0 h 203"/>
                  <a:gd name="T72" fmla="*/ 0 w 134"/>
                  <a:gd name="T73" fmla="*/ 0 h 203"/>
                  <a:gd name="T74" fmla="*/ 0 w 134"/>
                  <a:gd name="T75" fmla="*/ 0 h 203"/>
                  <a:gd name="T76" fmla="*/ 0 w 134"/>
                  <a:gd name="T77" fmla="*/ 0 h 203"/>
                  <a:gd name="T78" fmla="*/ 0 w 134"/>
                  <a:gd name="T79" fmla="*/ 0 h 203"/>
                  <a:gd name="T80" fmla="*/ 0 w 134"/>
                  <a:gd name="T81" fmla="*/ 0 h 203"/>
                  <a:gd name="T82" fmla="*/ 0 w 134"/>
                  <a:gd name="T83" fmla="*/ 0 h 203"/>
                  <a:gd name="T84" fmla="*/ 0 w 134"/>
                  <a:gd name="T85" fmla="*/ 0 h 203"/>
                  <a:gd name="T86" fmla="*/ 0 w 134"/>
                  <a:gd name="T87" fmla="*/ 0 h 203"/>
                  <a:gd name="T88" fmla="*/ 0 w 134"/>
                  <a:gd name="T89" fmla="*/ 0 h 203"/>
                  <a:gd name="T90" fmla="*/ 0 w 134"/>
                  <a:gd name="T91" fmla="*/ 0 h 203"/>
                  <a:gd name="T92" fmla="*/ 0 w 134"/>
                  <a:gd name="T93" fmla="*/ 0 h 203"/>
                  <a:gd name="T94" fmla="*/ 0 w 134"/>
                  <a:gd name="T95" fmla="*/ 0 h 203"/>
                  <a:gd name="T96" fmla="*/ 0 w 134"/>
                  <a:gd name="T97" fmla="*/ 0 h 203"/>
                  <a:gd name="T98" fmla="*/ 0 w 134"/>
                  <a:gd name="T99" fmla="*/ 0 h 203"/>
                  <a:gd name="T100" fmla="*/ 0 w 134"/>
                  <a:gd name="T101" fmla="*/ 0 h 203"/>
                  <a:gd name="T102" fmla="*/ 0 w 134"/>
                  <a:gd name="T103" fmla="*/ 0 h 203"/>
                  <a:gd name="T104" fmla="*/ 0 w 134"/>
                  <a:gd name="T105" fmla="*/ 0 h 203"/>
                  <a:gd name="T106" fmla="*/ 0 w 134"/>
                  <a:gd name="T107" fmla="*/ 0 h 203"/>
                  <a:gd name="T108" fmla="*/ 0 w 134"/>
                  <a:gd name="T109" fmla="*/ 0 h 203"/>
                  <a:gd name="T110" fmla="*/ 0 w 134"/>
                  <a:gd name="T111" fmla="*/ 0 h 203"/>
                  <a:gd name="T112" fmla="*/ 0 w 134"/>
                  <a:gd name="T113" fmla="*/ 0 h 203"/>
                  <a:gd name="T114" fmla="*/ 0 w 134"/>
                  <a:gd name="T115" fmla="*/ 0 h 203"/>
                  <a:gd name="T116" fmla="*/ 0 w 134"/>
                  <a:gd name="T117" fmla="*/ 0 h 203"/>
                  <a:gd name="T118" fmla="*/ 0 w 134"/>
                  <a:gd name="T119" fmla="*/ 0 h 203"/>
                  <a:gd name="T120" fmla="*/ 0 w 134"/>
                  <a:gd name="T121" fmla="*/ 0 h 203"/>
                  <a:gd name="T122" fmla="*/ 0 w 134"/>
                  <a:gd name="T123" fmla="*/ 0 h 2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203"/>
                  <a:gd name="T188" fmla="*/ 134 w 134"/>
                  <a:gd name="T189" fmla="*/ 203 h 2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203">
                    <a:moveTo>
                      <a:pt x="130" y="20"/>
                    </a:moveTo>
                    <a:lnTo>
                      <a:pt x="127" y="21"/>
                    </a:lnTo>
                    <a:lnTo>
                      <a:pt x="123" y="22"/>
                    </a:lnTo>
                    <a:lnTo>
                      <a:pt x="120" y="25"/>
                    </a:lnTo>
                    <a:lnTo>
                      <a:pt x="117" y="27"/>
                    </a:lnTo>
                    <a:lnTo>
                      <a:pt x="114" y="28"/>
                    </a:lnTo>
                    <a:lnTo>
                      <a:pt x="111" y="31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1" y="39"/>
                    </a:lnTo>
                    <a:lnTo>
                      <a:pt x="96" y="44"/>
                    </a:lnTo>
                    <a:lnTo>
                      <a:pt x="91" y="49"/>
                    </a:lnTo>
                    <a:lnTo>
                      <a:pt x="88" y="53"/>
                    </a:lnTo>
                    <a:lnTo>
                      <a:pt x="83" y="58"/>
                    </a:lnTo>
                    <a:lnTo>
                      <a:pt x="79" y="63"/>
                    </a:lnTo>
                    <a:lnTo>
                      <a:pt x="76" y="67"/>
                    </a:lnTo>
                    <a:lnTo>
                      <a:pt x="73" y="72"/>
                    </a:lnTo>
                    <a:lnTo>
                      <a:pt x="69" y="77"/>
                    </a:lnTo>
                    <a:lnTo>
                      <a:pt x="66" y="83"/>
                    </a:lnTo>
                    <a:lnTo>
                      <a:pt x="64" y="88"/>
                    </a:lnTo>
                    <a:lnTo>
                      <a:pt x="62" y="94"/>
                    </a:lnTo>
                    <a:lnTo>
                      <a:pt x="58" y="98"/>
                    </a:lnTo>
                    <a:lnTo>
                      <a:pt x="56" y="104"/>
                    </a:lnTo>
                    <a:lnTo>
                      <a:pt x="54" y="107"/>
                    </a:lnTo>
                    <a:lnTo>
                      <a:pt x="53" y="109"/>
                    </a:lnTo>
                    <a:lnTo>
                      <a:pt x="52" y="113"/>
                    </a:lnTo>
                    <a:lnTo>
                      <a:pt x="51" y="116"/>
                    </a:lnTo>
                    <a:lnTo>
                      <a:pt x="50" y="118"/>
                    </a:lnTo>
                    <a:lnTo>
                      <a:pt x="50" y="122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6" y="130"/>
                    </a:lnTo>
                    <a:lnTo>
                      <a:pt x="45" y="134"/>
                    </a:lnTo>
                    <a:lnTo>
                      <a:pt x="44" y="137"/>
                    </a:lnTo>
                    <a:lnTo>
                      <a:pt x="44" y="140"/>
                    </a:lnTo>
                    <a:lnTo>
                      <a:pt x="41" y="143"/>
                    </a:lnTo>
                    <a:lnTo>
                      <a:pt x="41" y="147"/>
                    </a:lnTo>
                    <a:lnTo>
                      <a:pt x="40" y="149"/>
                    </a:lnTo>
                    <a:lnTo>
                      <a:pt x="39" y="153"/>
                    </a:lnTo>
                    <a:lnTo>
                      <a:pt x="38" y="156"/>
                    </a:lnTo>
                    <a:lnTo>
                      <a:pt x="37" y="159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4" y="169"/>
                    </a:lnTo>
                    <a:lnTo>
                      <a:pt x="33" y="172"/>
                    </a:lnTo>
                    <a:lnTo>
                      <a:pt x="32" y="177"/>
                    </a:lnTo>
                    <a:lnTo>
                      <a:pt x="32" y="180"/>
                    </a:lnTo>
                    <a:lnTo>
                      <a:pt x="30" y="183"/>
                    </a:lnTo>
                    <a:lnTo>
                      <a:pt x="30" y="186"/>
                    </a:lnTo>
                    <a:lnTo>
                      <a:pt x="28" y="191"/>
                    </a:lnTo>
                    <a:lnTo>
                      <a:pt x="28" y="194"/>
                    </a:lnTo>
                    <a:lnTo>
                      <a:pt x="26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1" y="202"/>
                    </a:lnTo>
                    <a:lnTo>
                      <a:pt x="15" y="203"/>
                    </a:lnTo>
                    <a:lnTo>
                      <a:pt x="11" y="203"/>
                    </a:lnTo>
                    <a:lnTo>
                      <a:pt x="6" y="200"/>
                    </a:lnTo>
                    <a:lnTo>
                      <a:pt x="2" y="197"/>
                    </a:lnTo>
                    <a:lnTo>
                      <a:pt x="1" y="194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1" y="186"/>
                    </a:lnTo>
                    <a:lnTo>
                      <a:pt x="1" y="181"/>
                    </a:lnTo>
                    <a:lnTo>
                      <a:pt x="2" y="178"/>
                    </a:lnTo>
                    <a:lnTo>
                      <a:pt x="4" y="174"/>
                    </a:lnTo>
                    <a:lnTo>
                      <a:pt x="6" y="171"/>
                    </a:lnTo>
                    <a:lnTo>
                      <a:pt x="6" y="166"/>
                    </a:lnTo>
                    <a:lnTo>
                      <a:pt x="7" y="162"/>
                    </a:lnTo>
                    <a:lnTo>
                      <a:pt x="8" y="159"/>
                    </a:lnTo>
                    <a:lnTo>
                      <a:pt x="9" y="156"/>
                    </a:lnTo>
                    <a:lnTo>
                      <a:pt x="11" y="153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4" y="142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8" y="132"/>
                    </a:lnTo>
                    <a:lnTo>
                      <a:pt x="19" y="128"/>
                    </a:lnTo>
                    <a:lnTo>
                      <a:pt x="20" y="124"/>
                    </a:lnTo>
                    <a:lnTo>
                      <a:pt x="21" y="122"/>
                    </a:lnTo>
                    <a:lnTo>
                      <a:pt x="22" y="118"/>
                    </a:lnTo>
                    <a:lnTo>
                      <a:pt x="24" y="115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7" y="105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2" y="97"/>
                    </a:lnTo>
                    <a:lnTo>
                      <a:pt x="33" y="94"/>
                    </a:lnTo>
                    <a:lnTo>
                      <a:pt x="34" y="91"/>
                    </a:lnTo>
                    <a:lnTo>
                      <a:pt x="38" y="85"/>
                    </a:lnTo>
                    <a:lnTo>
                      <a:pt x="41" y="79"/>
                    </a:lnTo>
                    <a:lnTo>
                      <a:pt x="43" y="77"/>
                    </a:lnTo>
                    <a:lnTo>
                      <a:pt x="45" y="73"/>
                    </a:lnTo>
                    <a:lnTo>
                      <a:pt x="46" y="71"/>
                    </a:lnTo>
                    <a:lnTo>
                      <a:pt x="47" y="69"/>
                    </a:lnTo>
                    <a:lnTo>
                      <a:pt x="51" y="63"/>
                    </a:lnTo>
                    <a:lnTo>
                      <a:pt x="54" y="58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8" y="43"/>
                    </a:lnTo>
                    <a:lnTo>
                      <a:pt x="72" y="38"/>
                    </a:lnTo>
                    <a:lnTo>
                      <a:pt x="77" y="32"/>
                    </a:lnTo>
                    <a:lnTo>
                      <a:pt x="82" y="27"/>
                    </a:lnTo>
                    <a:lnTo>
                      <a:pt x="87" y="22"/>
                    </a:lnTo>
                    <a:lnTo>
                      <a:pt x="92" y="19"/>
                    </a:lnTo>
                    <a:lnTo>
                      <a:pt x="95" y="15"/>
                    </a:lnTo>
                    <a:lnTo>
                      <a:pt x="98" y="14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8" y="8"/>
                    </a:lnTo>
                    <a:lnTo>
                      <a:pt x="111" y="6"/>
                    </a:lnTo>
                    <a:lnTo>
                      <a:pt x="115" y="3"/>
                    </a:lnTo>
                    <a:lnTo>
                      <a:pt x="119" y="2"/>
                    </a:lnTo>
                    <a:lnTo>
                      <a:pt x="122" y="0"/>
                    </a:lnTo>
                    <a:lnTo>
                      <a:pt x="127" y="0"/>
                    </a:lnTo>
                    <a:lnTo>
                      <a:pt x="129" y="1"/>
                    </a:lnTo>
                    <a:lnTo>
                      <a:pt x="133" y="6"/>
                    </a:lnTo>
                    <a:lnTo>
                      <a:pt x="134" y="8"/>
                    </a:lnTo>
                    <a:lnTo>
                      <a:pt x="134" y="12"/>
                    </a:lnTo>
                    <a:lnTo>
                      <a:pt x="133" y="15"/>
                    </a:lnTo>
                    <a:lnTo>
                      <a:pt x="13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8" name="Freeform 97"/>
              <p:cNvSpPr>
                <a:spLocks/>
              </p:cNvSpPr>
              <p:nvPr/>
            </p:nvSpPr>
            <p:spPr bwMode="auto">
              <a:xfrm>
                <a:off x="1549" y="1361"/>
                <a:ext cx="104" cy="144"/>
              </a:xfrm>
              <a:custGeom>
                <a:avLst/>
                <a:gdLst>
                  <a:gd name="T0" fmla="*/ 0 w 312"/>
                  <a:gd name="T1" fmla="*/ 0 h 432"/>
                  <a:gd name="T2" fmla="*/ 0 w 312"/>
                  <a:gd name="T3" fmla="*/ 0 h 432"/>
                  <a:gd name="T4" fmla="*/ 0 w 312"/>
                  <a:gd name="T5" fmla="*/ 0 h 432"/>
                  <a:gd name="T6" fmla="*/ 0 w 312"/>
                  <a:gd name="T7" fmla="*/ 0 h 432"/>
                  <a:gd name="T8" fmla="*/ 0 w 312"/>
                  <a:gd name="T9" fmla="*/ 0 h 432"/>
                  <a:gd name="T10" fmla="*/ 0 w 312"/>
                  <a:gd name="T11" fmla="*/ 0 h 432"/>
                  <a:gd name="T12" fmla="*/ 0 w 312"/>
                  <a:gd name="T13" fmla="*/ 0 h 432"/>
                  <a:gd name="T14" fmla="*/ 0 w 312"/>
                  <a:gd name="T15" fmla="*/ 0 h 432"/>
                  <a:gd name="T16" fmla="*/ 0 w 312"/>
                  <a:gd name="T17" fmla="*/ 0 h 432"/>
                  <a:gd name="T18" fmla="*/ 0 w 312"/>
                  <a:gd name="T19" fmla="*/ 0 h 432"/>
                  <a:gd name="T20" fmla="*/ 0 w 312"/>
                  <a:gd name="T21" fmla="*/ 0 h 432"/>
                  <a:gd name="T22" fmla="*/ 0 w 312"/>
                  <a:gd name="T23" fmla="*/ 0 h 432"/>
                  <a:gd name="T24" fmla="*/ 0 w 312"/>
                  <a:gd name="T25" fmla="*/ 0 h 432"/>
                  <a:gd name="T26" fmla="*/ 0 w 312"/>
                  <a:gd name="T27" fmla="*/ 0 h 432"/>
                  <a:gd name="T28" fmla="*/ 0 w 312"/>
                  <a:gd name="T29" fmla="*/ 0 h 432"/>
                  <a:gd name="T30" fmla="*/ 0 w 312"/>
                  <a:gd name="T31" fmla="*/ 0 h 432"/>
                  <a:gd name="T32" fmla="*/ 0 w 312"/>
                  <a:gd name="T33" fmla="*/ 0 h 432"/>
                  <a:gd name="T34" fmla="*/ 0 w 312"/>
                  <a:gd name="T35" fmla="*/ 0 h 432"/>
                  <a:gd name="T36" fmla="*/ 0 w 312"/>
                  <a:gd name="T37" fmla="*/ 0 h 432"/>
                  <a:gd name="T38" fmla="*/ 0 w 312"/>
                  <a:gd name="T39" fmla="*/ 0 h 432"/>
                  <a:gd name="T40" fmla="*/ 0 w 312"/>
                  <a:gd name="T41" fmla="*/ 0 h 432"/>
                  <a:gd name="T42" fmla="*/ 0 w 312"/>
                  <a:gd name="T43" fmla="*/ 0 h 432"/>
                  <a:gd name="T44" fmla="*/ 0 w 312"/>
                  <a:gd name="T45" fmla="*/ 0 h 432"/>
                  <a:gd name="T46" fmla="*/ 0 w 312"/>
                  <a:gd name="T47" fmla="*/ 0 h 432"/>
                  <a:gd name="T48" fmla="*/ 0 w 312"/>
                  <a:gd name="T49" fmla="*/ 0 h 432"/>
                  <a:gd name="T50" fmla="*/ 0 w 312"/>
                  <a:gd name="T51" fmla="*/ 0 h 432"/>
                  <a:gd name="T52" fmla="*/ 0 w 312"/>
                  <a:gd name="T53" fmla="*/ 0 h 432"/>
                  <a:gd name="T54" fmla="*/ 0 w 312"/>
                  <a:gd name="T55" fmla="*/ 0 h 432"/>
                  <a:gd name="T56" fmla="*/ 0 w 312"/>
                  <a:gd name="T57" fmla="*/ 0 h 432"/>
                  <a:gd name="T58" fmla="*/ 0 w 312"/>
                  <a:gd name="T59" fmla="*/ 0 h 432"/>
                  <a:gd name="T60" fmla="*/ 0 w 312"/>
                  <a:gd name="T61" fmla="*/ 0 h 432"/>
                  <a:gd name="T62" fmla="*/ 0 w 312"/>
                  <a:gd name="T63" fmla="*/ 0 h 432"/>
                  <a:gd name="T64" fmla="*/ 0 w 312"/>
                  <a:gd name="T65" fmla="*/ 0 h 432"/>
                  <a:gd name="T66" fmla="*/ 0 w 312"/>
                  <a:gd name="T67" fmla="*/ 0 h 432"/>
                  <a:gd name="T68" fmla="*/ 0 w 312"/>
                  <a:gd name="T69" fmla="*/ 0 h 432"/>
                  <a:gd name="T70" fmla="*/ 0 w 312"/>
                  <a:gd name="T71" fmla="*/ 0 h 432"/>
                  <a:gd name="T72" fmla="*/ 0 w 312"/>
                  <a:gd name="T73" fmla="*/ 0 h 432"/>
                  <a:gd name="T74" fmla="*/ 0 w 312"/>
                  <a:gd name="T75" fmla="*/ 0 h 432"/>
                  <a:gd name="T76" fmla="*/ 0 w 312"/>
                  <a:gd name="T77" fmla="*/ 0 h 432"/>
                  <a:gd name="T78" fmla="*/ 0 w 312"/>
                  <a:gd name="T79" fmla="*/ 0 h 432"/>
                  <a:gd name="T80" fmla="*/ 0 w 312"/>
                  <a:gd name="T81" fmla="*/ 0 h 432"/>
                  <a:gd name="T82" fmla="*/ 0 w 312"/>
                  <a:gd name="T83" fmla="*/ 0 h 432"/>
                  <a:gd name="T84" fmla="*/ 0 w 312"/>
                  <a:gd name="T85" fmla="*/ 0 h 432"/>
                  <a:gd name="T86" fmla="*/ 0 w 312"/>
                  <a:gd name="T87" fmla="*/ 0 h 432"/>
                  <a:gd name="T88" fmla="*/ 0 w 312"/>
                  <a:gd name="T89" fmla="*/ 0 h 432"/>
                  <a:gd name="T90" fmla="*/ 0 w 312"/>
                  <a:gd name="T91" fmla="*/ 0 h 432"/>
                  <a:gd name="T92" fmla="*/ 0 w 312"/>
                  <a:gd name="T93" fmla="*/ 0 h 432"/>
                  <a:gd name="T94" fmla="*/ 0 w 312"/>
                  <a:gd name="T95" fmla="*/ 0 h 432"/>
                  <a:gd name="T96" fmla="*/ 0 w 312"/>
                  <a:gd name="T97" fmla="*/ 0 h 432"/>
                  <a:gd name="T98" fmla="*/ 0 w 312"/>
                  <a:gd name="T99" fmla="*/ 0 h 432"/>
                  <a:gd name="T100" fmla="*/ 0 w 312"/>
                  <a:gd name="T101" fmla="*/ 0 h 432"/>
                  <a:gd name="T102" fmla="*/ 0 w 312"/>
                  <a:gd name="T103" fmla="*/ 0 h 432"/>
                  <a:gd name="T104" fmla="*/ 0 w 312"/>
                  <a:gd name="T105" fmla="*/ 0 h 432"/>
                  <a:gd name="T106" fmla="*/ 0 w 312"/>
                  <a:gd name="T107" fmla="*/ 0 h 432"/>
                  <a:gd name="T108" fmla="*/ 0 w 312"/>
                  <a:gd name="T109" fmla="*/ 0 h 432"/>
                  <a:gd name="T110" fmla="*/ 0 w 312"/>
                  <a:gd name="T111" fmla="*/ 0 h 432"/>
                  <a:gd name="T112" fmla="*/ 0 w 312"/>
                  <a:gd name="T113" fmla="*/ 0 h 432"/>
                  <a:gd name="T114" fmla="*/ 0 w 312"/>
                  <a:gd name="T115" fmla="*/ 0 h 432"/>
                  <a:gd name="T116" fmla="*/ 0 w 312"/>
                  <a:gd name="T117" fmla="*/ 0 h 432"/>
                  <a:gd name="T118" fmla="*/ 0 w 312"/>
                  <a:gd name="T119" fmla="*/ 0 h 432"/>
                  <a:gd name="T120" fmla="*/ 0 w 312"/>
                  <a:gd name="T121" fmla="*/ 0 h 4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432"/>
                  <a:gd name="T185" fmla="*/ 312 w 312"/>
                  <a:gd name="T186" fmla="*/ 432 h 4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432">
                    <a:moveTo>
                      <a:pt x="307" y="20"/>
                    </a:moveTo>
                    <a:lnTo>
                      <a:pt x="303" y="21"/>
                    </a:lnTo>
                    <a:lnTo>
                      <a:pt x="298" y="25"/>
                    </a:lnTo>
                    <a:lnTo>
                      <a:pt x="293" y="27"/>
                    </a:lnTo>
                    <a:lnTo>
                      <a:pt x="290" y="29"/>
                    </a:lnTo>
                    <a:lnTo>
                      <a:pt x="285" y="32"/>
                    </a:lnTo>
                    <a:lnTo>
                      <a:pt x="281" y="34"/>
                    </a:lnTo>
                    <a:lnTo>
                      <a:pt x="276" y="37"/>
                    </a:lnTo>
                    <a:lnTo>
                      <a:pt x="274" y="40"/>
                    </a:lnTo>
                    <a:lnTo>
                      <a:pt x="269" y="41"/>
                    </a:lnTo>
                    <a:lnTo>
                      <a:pt x="266" y="45"/>
                    </a:lnTo>
                    <a:lnTo>
                      <a:pt x="262" y="47"/>
                    </a:lnTo>
                    <a:lnTo>
                      <a:pt x="259" y="50"/>
                    </a:lnTo>
                    <a:lnTo>
                      <a:pt x="256" y="52"/>
                    </a:lnTo>
                    <a:lnTo>
                      <a:pt x="253" y="56"/>
                    </a:lnTo>
                    <a:lnTo>
                      <a:pt x="249" y="58"/>
                    </a:lnTo>
                    <a:lnTo>
                      <a:pt x="247" y="62"/>
                    </a:lnTo>
                    <a:lnTo>
                      <a:pt x="242" y="64"/>
                    </a:lnTo>
                    <a:lnTo>
                      <a:pt x="240" y="66"/>
                    </a:lnTo>
                    <a:lnTo>
                      <a:pt x="236" y="69"/>
                    </a:lnTo>
                    <a:lnTo>
                      <a:pt x="233" y="72"/>
                    </a:lnTo>
                    <a:lnTo>
                      <a:pt x="229" y="75"/>
                    </a:lnTo>
                    <a:lnTo>
                      <a:pt x="227" y="77"/>
                    </a:lnTo>
                    <a:lnTo>
                      <a:pt x="223" y="80"/>
                    </a:lnTo>
                    <a:lnTo>
                      <a:pt x="220" y="84"/>
                    </a:lnTo>
                    <a:lnTo>
                      <a:pt x="216" y="86"/>
                    </a:lnTo>
                    <a:lnTo>
                      <a:pt x="212" y="90"/>
                    </a:lnTo>
                    <a:lnTo>
                      <a:pt x="209" y="92"/>
                    </a:lnTo>
                    <a:lnTo>
                      <a:pt x="207" y="96"/>
                    </a:lnTo>
                    <a:lnTo>
                      <a:pt x="203" y="99"/>
                    </a:lnTo>
                    <a:lnTo>
                      <a:pt x="198" y="102"/>
                    </a:lnTo>
                    <a:lnTo>
                      <a:pt x="195" y="105"/>
                    </a:lnTo>
                    <a:lnTo>
                      <a:pt x="191" y="110"/>
                    </a:lnTo>
                    <a:lnTo>
                      <a:pt x="188" y="113"/>
                    </a:lnTo>
                    <a:lnTo>
                      <a:pt x="184" y="116"/>
                    </a:lnTo>
                    <a:lnTo>
                      <a:pt x="179" y="120"/>
                    </a:lnTo>
                    <a:lnTo>
                      <a:pt x="176" y="123"/>
                    </a:lnTo>
                    <a:lnTo>
                      <a:pt x="172" y="126"/>
                    </a:lnTo>
                    <a:lnTo>
                      <a:pt x="169" y="129"/>
                    </a:lnTo>
                    <a:lnTo>
                      <a:pt x="164" y="133"/>
                    </a:lnTo>
                    <a:lnTo>
                      <a:pt x="161" y="136"/>
                    </a:lnTo>
                    <a:lnTo>
                      <a:pt x="158" y="140"/>
                    </a:lnTo>
                    <a:lnTo>
                      <a:pt x="154" y="143"/>
                    </a:lnTo>
                    <a:lnTo>
                      <a:pt x="151" y="146"/>
                    </a:lnTo>
                    <a:lnTo>
                      <a:pt x="148" y="149"/>
                    </a:lnTo>
                    <a:lnTo>
                      <a:pt x="145" y="153"/>
                    </a:lnTo>
                    <a:lnTo>
                      <a:pt x="141" y="156"/>
                    </a:lnTo>
                    <a:lnTo>
                      <a:pt x="139" y="160"/>
                    </a:lnTo>
                    <a:lnTo>
                      <a:pt x="137" y="164"/>
                    </a:lnTo>
                    <a:lnTo>
                      <a:pt x="133" y="167"/>
                    </a:lnTo>
                    <a:lnTo>
                      <a:pt x="131" y="169"/>
                    </a:lnTo>
                    <a:lnTo>
                      <a:pt x="127" y="173"/>
                    </a:lnTo>
                    <a:lnTo>
                      <a:pt x="125" y="178"/>
                    </a:lnTo>
                    <a:lnTo>
                      <a:pt x="121" y="180"/>
                    </a:lnTo>
                    <a:lnTo>
                      <a:pt x="120" y="184"/>
                    </a:lnTo>
                    <a:lnTo>
                      <a:pt x="116" y="187"/>
                    </a:lnTo>
                    <a:lnTo>
                      <a:pt x="115" y="191"/>
                    </a:lnTo>
                    <a:lnTo>
                      <a:pt x="112" y="194"/>
                    </a:lnTo>
                    <a:lnTo>
                      <a:pt x="109" y="198"/>
                    </a:lnTo>
                    <a:lnTo>
                      <a:pt x="107" y="201"/>
                    </a:lnTo>
                    <a:lnTo>
                      <a:pt x="105" y="205"/>
                    </a:lnTo>
                    <a:lnTo>
                      <a:pt x="102" y="209"/>
                    </a:lnTo>
                    <a:lnTo>
                      <a:pt x="101" y="212"/>
                    </a:lnTo>
                    <a:lnTo>
                      <a:pt x="99" y="216"/>
                    </a:lnTo>
                    <a:lnTo>
                      <a:pt x="96" y="220"/>
                    </a:lnTo>
                    <a:lnTo>
                      <a:pt x="94" y="223"/>
                    </a:lnTo>
                    <a:lnTo>
                      <a:pt x="92" y="228"/>
                    </a:lnTo>
                    <a:lnTo>
                      <a:pt x="90" y="231"/>
                    </a:lnTo>
                    <a:lnTo>
                      <a:pt x="88" y="235"/>
                    </a:lnTo>
                    <a:lnTo>
                      <a:pt x="87" y="238"/>
                    </a:lnTo>
                    <a:lnTo>
                      <a:pt x="84" y="243"/>
                    </a:lnTo>
                    <a:lnTo>
                      <a:pt x="82" y="247"/>
                    </a:lnTo>
                    <a:lnTo>
                      <a:pt x="81" y="250"/>
                    </a:lnTo>
                    <a:lnTo>
                      <a:pt x="78" y="254"/>
                    </a:lnTo>
                    <a:lnTo>
                      <a:pt x="77" y="257"/>
                    </a:lnTo>
                    <a:lnTo>
                      <a:pt x="76" y="262"/>
                    </a:lnTo>
                    <a:lnTo>
                      <a:pt x="74" y="266"/>
                    </a:lnTo>
                    <a:lnTo>
                      <a:pt x="73" y="269"/>
                    </a:lnTo>
                    <a:lnTo>
                      <a:pt x="71" y="274"/>
                    </a:lnTo>
                    <a:lnTo>
                      <a:pt x="69" y="277"/>
                    </a:lnTo>
                    <a:lnTo>
                      <a:pt x="68" y="282"/>
                    </a:lnTo>
                    <a:lnTo>
                      <a:pt x="67" y="287"/>
                    </a:lnTo>
                    <a:lnTo>
                      <a:pt x="65" y="290"/>
                    </a:lnTo>
                    <a:lnTo>
                      <a:pt x="63" y="295"/>
                    </a:lnTo>
                    <a:lnTo>
                      <a:pt x="62" y="300"/>
                    </a:lnTo>
                    <a:lnTo>
                      <a:pt x="61" y="303"/>
                    </a:lnTo>
                    <a:lnTo>
                      <a:pt x="60" y="308"/>
                    </a:lnTo>
                    <a:lnTo>
                      <a:pt x="58" y="313"/>
                    </a:lnTo>
                    <a:lnTo>
                      <a:pt x="57" y="318"/>
                    </a:lnTo>
                    <a:lnTo>
                      <a:pt x="56" y="322"/>
                    </a:lnTo>
                    <a:lnTo>
                      <a:pt x="54" y="327"/>
                    </a:lnTo>
                    <a:lnTo>
                      <a:pt x="52" y="332"/>
                    </a:lnTo>
                    <a:lnTo>
                      <a:pt x="52" y="337"/>
                    </a:lnTo>
                    <a:lnTo>
                      <a:pt x="50" y="341"/>
                    </a:lnTo>
                    <a:lnTo>
                      <a:pt x="49" y="346"/>
                    </a:lnTo>
                    <a:lnTo>
                      <a:pt x="49" y="351"/>
                    </a:lnTo>
                    <a:lnTo>
                      <a:pt x="48" y="357"/>
                    </a:lnTo>
                    <a:lnTo>
                      <a:pt x="46" y="360"/>
                    </a:lnTo>
                    <a:lnTo>
                      <a:pt x="45" y="365"/>
                    </a:lnTo>
                    <a:lnTo>
                      <a:pt x="44" y="370"/>
                    </a:lnTo>
                    <a:lnTo>
                      <a:pt x="43" y="375"/>
                    </a:lnTo>
                    <a:lnTo>
                      <a:pt x="42" y="378"/>
                    </a:lnTo>
                    <a:lnTo>
                      <a:pt x="41" y="383"/>
                    </a:lnTo>
                    <a:lnTo>
                      <a:pt x="39" y="387"/>
                    </a:lnTo>
                    <a:lnTo>
                      <a:pt x="38" y="391"/>
                    </a:lnTo>
                    <a:lnTo>
                      <a:pt x="37" y="395"/>
                    </a:lnTo>
                    <a:lnTo>
                      <a:pt x="36" y="398"/>
                    </a:lnTo>
                    <a:lnTo>
                      <a:pt x="35" y="402"/>
                    </a:lnTo>
                    <a:lnTo>
                      <a:pt x="33" y="407"/>
                    </a:lnTo>
                    <a:lnTo>
                      <a:pt x="32" y="410"/>
                    </a:lnTo>
                    <a:lnTo>
                      <a:pt x="30" y="414"/>
                    </a:lnTo>
                    <a:lnTo>
                      <a:pt x="29" y="419"/>
                    </a:lnTo>
                    <a:lnTo>
                      <a:pt x="28" y="423"/>
                    </a:lnTo>
                    <a:lnTo>
                      <a:pt x="24" y="428"/>
                    </a:lnTo>
                    <a:lnTo>
                      <a:pt x="19" y="432"/>
                    </a:lnTo>
                    <a:lnTo>
                      <a:pt x="14" y="432"/>
                    </a:lnTo>
                    <a:lnTo>
                      <a:pt x="10" y="432"/>
                    </a:lnTo>
                    <a:lnTo>
                      <a:pt x="5" y="428"/>
                    </a:lnTo>
                    <a:lnTo>
                      <a:pt x="1" y="424"/>
                    </a:lnTo>
                    <a:lnTo>
                      <a:pt x="0" y="422"/>
                    </a:lnTo>
                    <a:lnTo>
                      <a:pt x="0" y="420"/>
                    </a:lnTo>
                    <a:lnTo>
                      <a:pt x="0" y="416"/>
                    </a:lnTo>
                    <a:lnTo>
                      <a:pt x="1" y="414"/>
                    </a:lnTo>
                    <a:lnTo>
                      <a:pt x="3" y="409"/>
                    </a:lnTo>
                    <a:lnTo>
                      <a:pt x="4" y="406"/>
                    </a:lnTo>
                    <a:lnTo>
                      <a:pt x="5" y="401"/>
                    </a:lnTo>
                    <a:lnTo>
                      <a:pt x="6" y="397"/>
                    </a:lnTo>
                    <a:lnTo>
                      <a:pt x="7" y="394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2" y="383"/>
                    </a:lnTo>
                    <a:lnTo>
                      <a:pt x="12" y="379"/>
                    </a:lnTo>
                    <a:lnTo>
                      <a:pt x="14" y="375"/>
                    </a:lnTo>
                    <a:lnTo>
                      <a:pt x="14" y="371"/>
                    </a:lnTo>
                    <a:lnTo>
                      <a:pt x="16" y="368"/>
                    </a:lnTo>
                    <a:lnTo>
                      <a:pt x="17" y="364"/>
                    </a:lnTo>
                    <a:lnTo>
                      <a:pt x="18" y="359"/>
                    </a:lnTo>
                    <a:lnTo>
                      <a:pt x="19" y="355"/>
                    </a:lnTo>
                    <a:lnTo>
                      <a:pt x="20" y="351"/>
                    </a:lnTo>
                    <a:lnTo>
                      <a:pt x="22" y="345"/>
                    </a:lnTo>
                    <a:lnTo>
                      <a:pt x="23" y="340"/>
                    </a:lnTo>
                    <a:lnTo>
                      <a:pt x="24" y="334"/>
                    </a:lnTo>
                    <a:lnTo>
                      <a:pt x="25" y="330"/>
                    </a:lnTo>
                    <a:lnTo>
                      <a:pt x="26" y="325"/>
                    </a:lnTo>
                    <a:lnTo>
                      <a:pt x="28" y="319"/>
                    </a:lnTo>
                    <a:lnTo>
                      <a:pt x="29" y="314"/>
                    </a:lnTo>
                    <a:lnTo>
                      <a:pt x="30" y="309"/>
                    </a:lnTo>
                    <a:lnTo>
                      <a:pt x="31" y="305"/>
                    </a:lnTo>
                    <a:lnTo>
                      <a:pt x="32" y="300"/>
                    </a:lnTo>
                    <a:lnTo>
                      <a:pt x="33" y="295"/>
                    </a:lnTo>
                    <a:lnTo>
                      <a:pt x="36" y="290"/>
                    </a:lnTo>
                    <a:lnTo>
                      <a:pt x="37" y="286"/>
                    </a:lnTo>
                    <a:lnTo>
                      <a:pt x="38" y="281"/>
                    </a:lnTo>
                    <a:lnTo>
                      <a:pt x="41" y="276"/>
                    </a:lnTo>
                    <a:lnTo>
                      <a:pt x="42" y="273"/>
                    </a:lnTo>
                    <a:lnTo>
                      <a:pt x="44" y="268"/>
                    </a:lnTo>
                    <a:lnTo>
                      <a:pt x="45" y="263"/>
                    </a:lnTo>
                    <a:lnTo>
                      <a:pt x="46" y="258"/>
                    </a:lnTo>
                    <a:lnTo>
                      <a:pt x="49" y="255"/>
                    </a:lnTo>
                    <a:lnTo>
                      <a:pt x="50" y="250"/>
                    </a:lnTo>
                    <a:lnTo>
                      <a:pt x="52" y="247"/>
                    </a:lnTo>
                    <a:lnTo>
                      <a:pt x="54" y="242"/>
                    </a:lnTo>
                    <a:lnTo>
                      <a:pt x="56" y="238"/>
                    </a:lnTo>
                    <a:lnTo>
                      <a:pt x="58" y="234"/>
                    </a:lnTo>
                    <a:lnTo>
                      <a:pt x="60" y="230"/>
                    </a:lnTo>
                    <a:lnTo>
                      <a:pt x="62" y="225"/>
                    </a:lnTo>
                    <a:lnTo>
                      <a:pt x="64" y="222"/>
                    </a:lnTo>
                    <a:lnTo>
                      <a:pt x="65" y="218"/>
                    </a:lnTo>
                    <a:lnTo>
                      <a:pt x="68" y="215"/>
                    </a:lnTo>
                    <a:lnTo>
                      <a:pt x="70" y="210"/>
                    </a:lnTo>
                    <a:lnTo>
                      <a:pt x="73" y="207"/>
                    </a:lnTo>
                    <a:lnTo>
                      <a:pt x="75" y="203"/>
                    </a:lnTo>
                    <a:lnTo>
                      <a:pt x="77" y="199"/>
                    </a:lnTo>
                    <a:lnTo>
                      <a:pt x="80" y="194"/>
                    </a:lnTo>
                    <a:lnTo>
                      <a:pt x="82" y="191"/>
                    </a:lnTo>
                    <a:lnTo>
                      <a:pt x="84" y="187"/>
                    </a:lnTo>
                    <a:lnTo>
                      <a:pt x="87" y="184"/>
                    </a:lnTo>
                    <a:lnTo>
                      <a:pt x="89" y="179"/>
                    </a:lnTo>
                    <a:lnTo>
                      <a:pt x="93" y="177"/>
                    </a:lnTo>
                    <a:lnTo>
                      <a:pt x="95" y="173"/>
                    </a:lnTo>
                    <a:lnTo>
                      <a:pt x="97" y="168"/>
                    </a:lnTo>
                    <a:lnTo>
                      <a:pt x="101" y="165"/>
                    </a:lnTo>
                    <a:lnTo>
                      <a:pt x="103" y="162"/>
                    </a:lnTo>
                    <a:lnTo>
                      <a:pt x="106" y="159"/>
                    </a:lnTo>
                    <a:lnTo>
                      <a:pt x="109" y="154"/>
                    </a:lnTo>
                    <a:lnTo>
                      <a:pt x="113" y="150"/>
                    </a:lnTo>
                    <a:lnTo>
                      <a:pt x="115" y="148"/>
                    </a:lnTo>
                    <a:lnTo>
                      <a:pt x="119" y="143"/>
                    </a:lnTo>
                    <a:lnTo>
                      <a:pt x="122" y="140"/>
                    </a:lnTo>
                    <a:lnTo>
                      <a:pt x="126" y="136"/>
                    </a:lnTo>
                    <a:lnTo>
                      <a:pt x="128" y="133"/>
                    </a:lnTo>
                    <a:lnTo>
                      <a:pt x="132" y="129"/>
                    </a:lnTo>
                    <a:lnTo>
                      <a:pt x="135" y="126"/>
                    </a:lnTo>
                    <a:lnTo>
                      <a:pt x="139" y="122"/>
                    </a:lnTo>
                    <a:lnTo>
                      <a:pt x="143" y="118"/>
                    </a:lnTo>
                    <a:lnTo>
                      <a:pt x="146" y="115"/>
                    </a:lnTo>
                    <a:lnTo>
                      <a:pt x="150" y="111"/>
                    </a:lnTo>
                    <a:lnTo>
                      <a:pt x="154" y="108"/>
                    </a:lnTo>
                    <a:lnTo>
                      <a:pt x="158" y="104"/>
                    </a:lnTo>
                    <a:lnTo>
                      <a:pt x="161" y="101"/>
                    </a:lnTo>
                    <a:lnTo>
                      <a:pt x="166" y="97"/>
                    </a:lnTo>
                    <a:lnTo>
                      <a:pt x="170" y="94"/>
                    </a:lnTo>
                    <a:lnTo>
                      <a:pt x="175" y="90"/>
                    </a:lnTo>
                    <a:lnTo>
                      <a:pt x="179" y="86"/>
                    </a:lnTo>
                    <a:lnTo>
                      <a:pt x="183" y="83"/>
                    </a:lnTo>
                    <a:lnTo>
                      <a:pt x="186" y="79"/>
                    </a:lnTo>
                    <a:lnTo>
                      <a:pt x="190" y="76"/>
                    </a:lnTo>
                    <a:lnTo>
                      <a:pt x="193" y="73"/>
                    </a:lnTo>
                    <a:lnTo>
                      <a:pt x="198" y="70"/>
                    </a:lnTo>
                    <a:lnTo>
                      <a:pt x="202" y="66"/>
                    </a:lnTo>
                    <a:lnTo>
                      <a:pt x="205" y="64"/>
                    </a:lnTo>
                    <a:lnTo>
                      <a:pt x="208" y="62"/>
                    </a:lnTo>
                    <a:lnTo>
                      <a:pt x="212" y="58"/>
                    </a:lnTo>
                    <a:lnTo>
                      <a:pt x="215" y="56"/>
                    </a:lnTo>
                    <a:lnTo>
                      <a:pt x="218" y="52"/>
                    </a:lnTo>
                    <a:lnTo>
                      <a:pt x="222" y="50"/>
                    </a:lnTo>
                    <a:lnTo>
                      <a:pt x="226" y="47"/>
                    </a:lnTo>
                    <a:lnTo>
                      <a:pt x="229" y="45"/>
                    </a:lnTo>
                    <a:lnTo>
                      <a:pt x="233" y="43"/>
                    </a:lnTo>
                    <a:lnTo>
                      <a:pt x="236" y="39"/>
                    </a:lnTo>
                    <a:lnTo>
                      <a:pt x="240" y="37"/>
                    </a:lnTo>
                    <a:lnTo>
                      <a:pt x="243" y="34"/>
                    </a:lnTo>
                    <a:lnTo>
                      <a:pt x="247" y="32"/>
                    </a:lnTo>
                    <a:lnTo>
                      <a:pt x="250" y="29"/>
                    </a:lnTo>
                    <a:lnTo>
                      <a:pt x="254" y="27"/>
                    </a:lnTo>
                    <a:lnTo>
                      <a:pt x="258" y="24"/>
                    </a:lnTo>
                    <a:lnTo>
                      <a:pt x="262" y="21"/>
                    </a:lnTo>
                    <a:lnTo>
                      <a:pt x="266" y="19"/>
                    </a:lnTo>
                    <a:lnTo>
                      <a:pt x="271" y="16"/>
                    </a:lnTo>
                    <a:lnTo>
                      <a:pt x="274" y="14"/>
                    </a:lnTo>
                    <a:lnTo>
                      <a:pt x="279" y="12"/>
                    </a:lnTo>
                    <a:lnTo>
                      <a:pt x="282" y="9"/>
                    </a:lnTo>
                    <a:lnTo>
                      <a:pt x="287" y="7"/>
                    </a:lnTo>
                    <a:lnTo>
                      <a:pt x="292" y="3"/>
                    </a:lnTo>
                    <a:lnTo>
                      <a:pt x="298" y="2"/>
                    </a:lnTo>
                    <a:lnTo>
                      <a:pt x="301" y="0"/>
                    </a:lnTo>
                    <a:lnTo>
                      <a:pt x="305" y="0"/>
                    </a:lnTo>
                    <a:lnTo>
                      <a:pt x="308" y="2"/>
                    </a:lnTo>
                    <a:lnTo>
                      <a:pt x="311" y="5"/>
                    </a:lnTo>
                    <a:lnTo>
                      <a:pt x="312" y="8"/>
                    </a:lnTo>
                    <a:lnTo>
                      <a:pt x="312" y="13"/>
                    </a:lnTo>
                    <a:lnTo>
                      <a:pt x="311" y="16"/>
                    </a:lnTo>
                    <a:lnTo>
                      <a:pt x="30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9" name="Freeform 98"/>
              <p:cNvSpPr>
                <a:spLocks/>
              </p:cNvSpPr>
              <p:nvPr/>
            </p:nvSpPr>
            <p:spPr bwMode="auto">
              <a:xfrm>
                <a:off x="1514" y="1317"/>
                <a:ext cx="125" cy="188"/>
              </a:xfrm>
              <a:custGeom>
                <a:avLst/>
                <a:gdLst>
                  <a:gd name="T0" fmla="*/ 0 w 375"/>
                  <a:gd name="T1" fmla="*/ 0 h 566"/>
                  <a:gd name="T2" fmla="*/ 0 w 375"/>
                  <a:gd name="T3" fmla="*/ 0 h 566"/>
                  <a:gd name="T4" fmla="*/ 0 w 375"/>
                  <a:gd name="T5" fmla="*/ 0 h 566"/>
                  <a:gd name="T6" fmla="*/ 0 w 375"/>
                  <a:gd name="T7" fmla="*/ 0 h 566"/>
                  <a:gd name="T8" fmla="*/ 0 w 375"/>
                  <a:gd name="T9" fmla="*/ 0 h 566"/>
                  <a:gd name="T10" fmla="*/ 0 w 375"/>
                  <a:gd name="T11" fmla="*/ 0 h 566"/>
                  <a:gd name="T12" fmla="*/ 0 w 375"/>
                  <a:gd name="T13" fmla="*/ 0 h 566"/>
                  <a:gd name="T14" fmla="*/ 0 w 375"/>
                  <a:gd name="T15" fmla="*/ 0 h 566"/>
                  <a:gd name="T16" fmla="*/ 0 w 375"/>
                  <a:gd name="T17" fmla="*/ 0 h 566"/>
                  <a:gd name="T18" fmla="*/ 0 w 375"/>
                  <a:gd name="T19" fmla="*/ 0 h 566"/>
                  <a:gd name="T20" fmla="*/ 0 w 375"/>
                  <a:gd name="T21" fmla="*/ 0 h 566"/>
                  <a:gd name="T22" fmla="*/ 0 w 375"/>
                  <a:gd name="T23" fmla="*/ 0 h 566"/>
                  <a:gd name="T24" fmla="*/ 0 w 375"/>
                  <a:gd name="T25" fmla="*/ 0 h 566"/>
                  <a:gd name="T26" fmla="*/ 0 w 375"/>
                  <a:gd name="T27" fmla="*/ 0 h 566"/>
                  <a:gd name="T28" fmla="*/ 0 w 375"/>
                  <a:gd name="T29" fmla="*/ 0 h 566"/>
                  <a:gd name="T30" fmla="*/ 0 w 375"/>
                  <a:gd name="T31" fmla="*/ 0 h 566"/>
                  <a:gd name="T32" fmla="*/ 0 w 375"/>
                  <a:gd name="T33" fmla="*/ 0 h 566"/>
                  <a:gd name="T34" fmla="*/ 0 w 375"/>
                  <a:gd name="T35" fmla="*/ 0 h 566"/>
                  <a:gd name="T36" fmla="*/ 0 w 375"/>
                  <a:gd name="T37" fmla="*/ 0 h 566"/>
                  <a:gd name="T38" fmla="*/ 0 w 375"/>
                  <a:gd name="T39" fmla="*/ 0 h 566"/>
                  <a:gd name="T40" fmla="*/ 0 w 375"/>
                  <a:gd name="T41" fmla="*/ 0 h 566"/>
                  <a:gd name="T42" fmla="*/ 0 w 375"/>
                  <a:gd name="T43" fmla="*/ 0 h 566"/>
                  <a:gd name="T44" fmla="*/ 0 w 375"/>
                  <a:gd name="T45" fmla="*/ 0 h 566"/>
                  <a:gd name="T46" fmla="*/ 0 w 375"/>
                  <a:gd name="T47" fmla="*/ 0 h 566"/>
                  <a:gd name="T48" fmla="*/ 0 w 375"/>
                  <a:gd name="T49" fmla="*/ 0 h 566"/>
                  <a:gd name="T50" fmla="*/ 0 w 375"/>
                  <a:gd name="T51" fmla="*/ 0 h 566"/>
                  <a:gd name="T52" fmla="*/ 0 w 375"/>
                  <a:gd name="T53" fmla="*/ 0 h 566"/>
                  <a:gd name="T54" fmla="*/ 0 w 375"/>
                  <a:gd name="T55" fmla="*/ 0 h 566"/>
                  <a:gd name="T56" fmla="*/ 0 w 375"/>
                  <a:gd name="T57" fmla="*/ 0 h 566"/>
                  <a:gd name="T58" fmla="*/ 0 w 375"/>
                  <a:gd name="T59" fmla="*/ 0 h 566"/>
                  <a:gd name="T60" fmla="*/ 0 w 375"/>
                  <a:gd name="T61" fmla="*/ 0 h 566"/>
                  <a:gd name="T62" fmla="*/ 0 w 375"/>
                  <a:gd name="T63" fmla="*/ 0 h 566"/>
                  <a:gd name="T64" fmla="*/ 0 w 375"/>
                  <a:gd name="T65" fmla="*/ 0 h 566"/>
                  <a:gd name="T66" fmla="*/ 0 w 375"/>
                  <a:gd name="T67" fmla="*/ 0 h 566"/>
                  <a:gd name="T68" fmla="*/ 0 w 375"/>
                  <a:gd name="T69" fmla="*/ 0 h 566"/>
                  <a:gd name="T70" fmla="*/ 0 w 375"/>
                  <a:gd name="T71" fmla="*/ 0 h 566"/>
                  <a:gd name="T72" fmla="*/ 0 w 375"/>
                  <a:gd name="T73" fmla="*/ 0 h 566"/>
                  <a:gd name="T74" fmla="*/ 0 w 375"/>
                  <a:gd name="T75" fmla="*/ 0 h 566"/>
                  <a:gd name="T76" fmla="*/ 0 w 375"/>
                  <a:gd name="T77" fmla="*/ 0 h 566"/>
                  <a:gd name="T78" fmla="*/ 0 w 375"/>
                  <a:gd name="T79" fmla="*/ 0 h 566"/>
                  <a:gd name="T80" fmla="*/ 0 w 375"/>
                  <a:gd name="T81" fmla="*/ 0 h 566"/>
                  <a:gd name="T82" fmla="*/ 0 w 375"/>
                  <a:gd name="T83" fmla="*/ 0 h 566"/>
                  <a:gd name="T84" fmla="*/ 0 w 375"/>
                  <a:gd name="T85" fmla="*/ 0 h 566"/>
                  <a:gd name="T86" fmla="*/ 0 w 375"/>
                  <a:gd name="T87" fmla="*/ 0 h 566"/>
                  <a:gd name="T88" fmla="*/ 0 w 375"/>
                  <a:gd name="T89" fmla="*/ 0 h 566"/>
                  <a:gd name="T90" fmla="*/ 0 w 375"/>
                  <a:gd name="T91" fmla="*/ 0 h 566"/>
                  <a:gd name="T92" fmla="*/ 0 w 375"/>
                  <a:gd name="T93" fmla="*/ 0 h 566"/>
                  <a:gd name="T94" fmla="*/ 0 w 375"/>
                  <a:gd name="T95" fmla="*/ 0 h 566"/>
                  <a:gd name="T96" fmla="*/ 0 w 375"/>
                  <a:gd name="T97" fmla="*/ 0 h 566"/>
                  <a:gd name="T98" fmla="*/ 0 w 375"/>
                  <a:gd name="T99" fmla="*/ 0 h 566"/>
                  <a:gd name="T100" fmla="*/ 0 w 375"/>
                  <a:gd name="T101" fmla="*/ 0 h 566"/>
                  <a:gd name="T102" fmla="*/ 0 w 375"/>
                  <a:gd name="T103" fmla="*/ 0 h 566"/>
                  <a:gd name="T104" fmla="*/ 0 w 375"/>
                  <a:gd name="T105" fmla="*/ 0 h 566"/>
                  <a:gd name="T106" fmla="*/ 0 w 375"/>
                  <a:gd name="T107" fmla="*/ 0 h 566"/>
                  <a:gd name="T108" fmla="*/ 0 w 375"/>
                  <a:gd name="T109" fmla="*/ 0 h 566"/>
                  <a:gd name="T110" fmla="*/ 0 w 375"/>
                  <a:gd name="T111" fmla="*/ 0 h 566"/>
                  <a:gd name="T112" fmla="*/ 0 w 375"/>
                  <a:gd name="T113" fmla="*/ 0 h 566"/>
                  <a:gd name="T114" fmla="*/ 0 w 375"/>
                  <a:gd name="T115" fmla="*/ 0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5"/>
                  <a:gd name="T175" fmla="*/ 0 h 566"/>
                  <a:gd name="T176" fmla="*/ 375 w 375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5" h="566">
                    <a:moveTo>
                      <a:pt x="366" y="27"/>
                    </a:moveTo>
                    <a:lnTo>
                      <a:pt x="360" y="29"/>
                    </a:lnTo>
                    <a:lnTo>
                      <a:pt x="354" y="32"/>
                    </a:lnTo>
                    <a:lnTo>
                      <a:pt x="348" y="34"/>
                    </a:lnTo>
                    <a:lnTo>
                      <a:pt x="343" y="37"/>
                    </a:lnTo>
                    <a:lnTo>
                      <a:pt x="337" y="39"/>
                    </a:lnTo>
                    <a:lnTo>
                      <a:pt x="332" y="41"/>
                    </a:lnTo>
                    <a:lnTo>
                      <a:pt x="326" y="44"/>
                    </a:lnTo>
                    <a:lnTo>
                      <a:pt x="321" y="47"/>
                    </a:lnTo>
                    <a:lnTo>
                      <a:pt x="316" y="50"/>
                    </a:lnTo>
                    <a:lnTo>
                      <a:pt x="311" y="52"/>
                    </a:lnTo>
                    <a:lnTo>
                      <a:pt x="306" y="54"/>
                    </a:lnTo>
                    <a:lnTo>
                      <a:pt x="301" y="58"/>
                    </a:lnTo>
                    <a:lnTo>
                      <a:pt x="296" y="60"/>
                    </a:lnTo>
                    <a:lnTo>
                      <a:pt x="292" y="64"/>
                    </a:lnTo>
                    <a:lnTo>
                      <a:pt x="287" y="66"/>
                    </a:lnTo>
                    <a:lnTo>
                      <a:pt x="283" y="70"/>
                    </a:lnTo>
                    <a:lnTo>
                      <a:pt x="277" y="72"/>
                    </a:lnTo>
                    <a:lnTo>
                      <a:pt x="273" y="76"/>
                    </a:lnTo>
                    <a:lnTo>
                      <a:pt x="269" y="78"/>
                    </a:lnTo>
                    <a:lnTo>
                      <a:pt x="264" y="82"/>
                    </a:lnTo>
                    <a:lnTo>
                      <a:pt x="261" y="84"/>
                    </a:lnTo>
                    <a:lnTo>
                      <a:pt x="257" y="88"/>
                    </a:lnTo>
                    <a:lnTo>
                      <a:pt x="252" y="91"/>
                    </a:lnTo>
                    <a:lnTo>
                      <a:pt x="249" y="95"/>
                    </a:lnTo>
                    <a:lnTo>
                      <a:pt x="244" y="97"/>
                    </a:lnTo>
                    <a:lnTo>
                      <a:pt x="241" y="101"/>
                    </a:lnTo>
                    <a:lnTo>
                      <a:pt x="237" y="104"/>
                    </a:lnTo>
                    <a:lnTo>
                      <a:pt x="233" y="108"/>
                    </a:lnTo>
                    <a:lnTo>
                      <a:pt x="230" y="111"/>
                    </a:lnTo>
                    <a:lnTo>
                      <a:pt x="226" y="115"/>
                    </a:lnTo>
                    <a:lnTo>
                      <a:pt x="223" y="118"/>
                    </a:lnTo>
                    <a:lnTo>
                      <a:pt x="219" y="122"/>
                    </a:lnTo>
                    <a:lnTo>
                      <a:pt x="216" y="126"/>
                    </a:lnTo>
                    <a:lnTo>
                      <a:pt x="212" y="129"/>
                    </a:lnTo>
                    <a:lnTo>
                      <a:pt x="209" y="133"/>
                    </a:lnTo>
                    <a:lnTo>
                      <a:pt x="205" y="137"/>
                    </a:lnTo>
                    <a:lnTo>
                      <a:pt x="201" y="141"/>
                    </a:lnTo>
                    <a:lnTo>
                      <a:pt x="198" y="146"/>
                    </a:lnTo>
                    <a:lnTo>
                      <a:pt x="196" y="149"/>
                    </a:lnTo>
                    <a:lnTo>
                      <a:pt x="192" y="153"/>
                    </a:lnTo>
                    <a:lnTo>
                      <a:pt x="188" y="156"/>
                    </a:lnTo>
                    <a:lnTo>
                      <a:pt x="186" y="161"/>
                    </a:lnTo>
                    <a:lnTo>
                      <a:pt x="182" y="166"/>
                    </a:lnTo>
                    <a:lnTo>
                      <a:pt x="179" y="171"/>
                    </a:lnTo>
                    <a:lnTo>
                      <a:pt x="177" y="174"/>
                    </a:lnTo>
                    <a:lnTo>
                      <a:pt x="173" y="179"/>
                    </a:lnTo>
                    <a:lnTo>
                      <a:pt x="169" y="184"/>
                    </a:lnTo>
                    <a:lnTo>
                      <a:pt x="167" y="188"/>
                    </a:lnTo>
                    <a:lnTo>
                      <a:pt x="164" y="192"/>
                    </a:lnTo>
                    <a:lnTo>
                      <a:pt x="161" y="197"/>
                    </a:lnTo>
                    <a:lnTo>
                      <a:pt x="158" y="201"/>
                    </a:lnTo>
                    <a:lnTo>
                      <a:pt x="154" y="206"/>
                    </a:lnTo>
                    <a:lnTo>
                      <a:pt x="152" y="211"/>
                    </a:lnTo>
                    <a:lnTo>
                      <a:pt x="148" y="217"/>
                    </a:lnTo>
                    <a:lnTo>
                      <a:pt x="145" y="222"/>
                    </a:lnTo>
                    <a:lnTo>
                      <a:pt x="142" y="228"/>
                    </a:lnTo>
                    <a:lnTo>
                      <a:pt x="139" y="232"/>
                    </a:lnTo>
                    <a:lnTo>
                      <a:pt x="136" y="237"/>
                    </a:lnTo>
                    <a:lnTo>
                      <a:pt x="133" y="243"/>
                    </a:lnTo>
                    <a:lnTo>
                      <a:pt x="130" y="249"/>
                    </a:lnTo>
                    <a:lnTo>
                      <a:pt x="127" y="254"/>
                    </a:lnTo>
                    <a:lnTo>
                      <a:pt x="123" y="260"/>
                    </a:lnTo>
                    <a:lnTo>
                      <a:pt x="121" y="264"/>
                    </a:lnTo>
                    <a:lnTo>
                      <a:pt x="118" y="271"/>
                    </a:lnTo>
                    <a:lnTo>
                      <a:pt x="115" y="275"/>
                    </a:lnTo>
                    <a:lnTo>
                      <a:pt x="114" y="279"/>
                    </a:lnTo>
                    <a:lnTo>
                      <a:pt x="111" y="282"/>
                    </a:lnTo>
                    <a:lnTo>
                      <a:pt x="109" y="286"/>
                    </a:lnTo>
                    <a:lnTo>
                      <a:pt x="108" y="289"/>
                    </a:lnTo>
                    <a:lnTo>
                      <a:pt x="105" y="293"/>
                    </a:lnTo>
                    <a:lnTo>
                      <a:pt x="104" y="296"/>
                    </a:lnTo>
                    <a:lnTo>
                      <a:pt x="103" y="300"/>
                    </a:lnTo>
                    <a:lnTo>
                      <a:pt x="101" y="303"/>
                    </a:lnTo>
                    <a:lnTo>
                      <a:pt x="99" y="307"/>
                    </a:lnTo>
                    <a:lnTo>
                      <a:pt x="98" y="311"/>
                    </a:lnTo>
                    <a:lnTo>
                      <a:pt x="97" y="314"/>
                    </a:lnTo>
                    <a:lnTo>
                      <a:pt x="96" y="318"/>
                    </a:lnTo>
                    <a:lnTo>
                      <a:pt x="95" y="321"/>
                    </a:lnTo>
                    <a:lnTo>
                      <a:pt x="94" y="324"/>
                    </a:lnTo>
                    <a:lnTo>
                      <a:pt x="92" y="327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9" y="338"/>
                    </a:lnTo>
                    <a:lnTo>
                      <a:pt x="88" y="341"/>
                    </a:lnTo>
                    <a:lnTo>
                      <a:pt x="86" y="344"/>
                    </a:lnTo>
                    <a:lnTo>
                      <a:pt x="85" y="347"/>
                    </a:lnTo>
                    <a:lnTo>
                      <a:pt x="84" y="352"/>
                    </a:lnTo>
                    <a:lnTo>
                      <a:pt x="84" y="356"/>
                    </a:lnTo>
                    <a:lnTo>
                      <a:pt x="83" y="359"/>
                    </a:lnTo>
                    <a:lnTo>
                      <a:pt x="82" y="363"/>
                    </a:lnTo>
                    <a:lnTo>
                      <a:pt x="79" y="366"/>
                    </a:lnTo>
                    <a:lnTo>
                      <a:pt x="79" y="371"/>
                    </a:lnTo>
                    <a:lnTo>
                      <a:pt x="77" y="375"/>
                    </a:lnTo>
                    <a:lnTo>
                      <a:pt x="76" y="379"/>
                    </a:lnTo>
                    <a:lnTo>
                      <a:pt x="75" y="384"/>
                    </a:lnTo>
                    <a:lnTo>
                      <a:pt x="75" y="389"/>
                    </a:lnTo>
                    <a:lnTo>
                      <a:pt x="71" y="394"/>
                    </a:lnTo>
                    <a:lnTo>
                      <a:pt x="70" y="400"/>
                    </a:lnTo>
                    <a:lnTo>
                      <a:pt x="69" y="402"/>
                    </a:lnTo>
                    <a:lnTo>
                      <a:pt x="67" y="405"/>
                    </a:lnTo>
                    <a:lnTo>
                      <a:pt x="66" y="408"/>
                    </a:lnTo>
                    <a:lnTo>
                      <a:pt x="65" y="411"/>
                    </a:lnTo>
                    <a:lnTo>
                      <a:pt x="64" y="416"/>
                    </a:lnTo>
                    <a:lnTo>
                      <a:pt x="62" y="422"/>
                    </a:lnTo>
                    <a:lnTo>
                      <a:pt x="60" y="427"/>
                    </a:lnTo>
                    <a:lnTo>
                      <a:pt x="59" y="433"/>
                    </a:lnTo>
                    <a:lnTo>
                      <a:pt x="57" y="437"/>
                    </a:lnTo>
                    <a:lnTo>
                      <a:pt x="56" y="442"/>
                    </a:lnTo>
                    <a:lnTo>
                      <a:pt x="54" y="447"/>
                    </a:lnTo>
                    <a:lnTo>
                      <a:pt x="52" y="452"/>
                    </a:lnTo>
                    <a:lnTo>
                      <a:pt x="51" y="456"/>
                    </a:lnTo>
                    <a:lnTo>
                      <a:pt x="50" y="461"/>
                    </a:lnTo>
                    <a:lnTo>
                      <a:pt x="49" y="466"/>
                    </a:lnTo>
                    <a:lnTo>
                      <a:pt x="47" y="472"/>
                    </a:lnTo>
                    <a:lnTo>
                      <a:pt x="46" y="477"/>
                    </a:lnTo>
                    <a:lnTo>
                      <a:pt x="44" y="481"/>
                    </a:lnTo>
                    <a:lnTo>
                      <a:pt x="43" y="486"/>
                    </a:lnTo>
                    <a:lnTo>
                      <a:pt x="41" y="491"/>
                    </a:lnTo>
                    <a:lnTo>
                      <a:pt x="40" y="496"/>
                    </a:lnTo>
                    <a:lnTo>
                      <a:pt x="39" y="500"/>
                    </a:lnTo>
                    <a:lnTo>
                      <a:pt x="38" y="506"/>
                    </a:lnTo>
                    <a:lnTo>
                      <a:pt x="37" y="511"/>
                    </a:lnTo>
                    <a:lnTo>
                      <a:pt x="35" y="516"/>
                    </a:lnTo>
                    <a:lnTo>
                      <a:pt x="34" y="522"/>
                    </a:lnTo>
                    <a:lnTo>
                      <a:pt x="33" y="526"/>
                    </a:lnTo>
                    <a:lnTo>
                      <a:pt x="32" y="532"/>
                    </a:lnTo>
                    <a:lnTo>
                      <a:pt x="31" y="537"/>
                    </a:lnTo>
                    <a:lnTo>
                      <a:pt x="30" y="543"/>
                    </a:lnTo>
                    <a:lnTo>
                      <a:pt x="28" y="547"/>
                    </a:lnTo>
                    <a:lnTo>
                      <a:pt x="28" y="550"/>
                    </a:lnTo>
                    <a:lnTo>
                      <a:pt x="27" y="553"/>
                    </a:lnTo>
                    <a:lnTo>
                      <a:pt x="27" y="556"/>
                    </a:lnTo>
                    <a:lnTo>
                      <a:pt x="26" y="558"/>
                    </a:lnTo>
                    <a:lnTo>
                      <a:pt x="24" y="561"/>
                    </a:lnTo>
                    <a:lnTo>
                      <a:pt x="21" y="562"/>
                    </a:lnTo>
                    <a:lnTo>
                      <a:pt x="20" y="564"/>
                    </a:lnTo>
                    <a:lnTo>
                      <a:pt x="15" y="566"/>
                    </a:lnTo>
                    <a:lnTo>
                      <a:pt x="11" y="566"/>
                    </a:lnTo>
                    <a:lnTo>
                      <a:pt x="5" y="563"/>
                    </a:lnTo>
                    <a:lnTo>
                      <a:pt x="2" y="560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3"/>
                    </a:lnTo>
                    <a:lnTo>
                      <a:pt x="1" y="550"/>
                    </a:lnTo>
                    <a:lnTo>
                      <a:pt x="1" y="547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37"/>
                    </a:lnTo>
                    <a:lnTo>
                      <a:pt x="3" y="534"/>
                    </a:lnTo>
                    <a:lnTo>
                      <a:pt x="5" y="531"/>
                    </a:lnTo>
                    <a:lnTo>
                      <a:pt x="5" y="529"/>
                    </a:lnTo>
                    <a:lnTo>
                      <a:pt x="6" y="525"/>
                    </a:lnTo>
                    <a:lnTo>
                      <a:pt x="7" y="519"/>
                    </a:lnTo>
                    <a:lnTo>
                      <a:pt x="8" y="515"/>
                    </a:lnTo>
                    <a:lnTo>
                      <a:pt x="11" y="509"/>
                    </a:lnTo>
                    <a:lnTo>
                      <a:pt x="12" y="504"/>
                    </a:lnTo>
                    <a:lnTo>
                      <a:pt x="13" y="498"/>
                    </a:lnTo>
                    <a:lnTo>
                      <a:pt x="14" y="493"/>
                    </a:lnTo>
                    <a:lnTo>
                      <a:pt x="15" y="489"/>
                    </a:lnTo>
                    <a:lnTo>
                      <a:pt x="16" y="484"/>
                    </a:lnTo>
                    <a:lnTo>
                      <a:pt x="18" y="479"/>
                    </a:lnTo>
                    <a:lnTo>
                      <a:pt x="19" y="474"/>
                    </a:lnTo>
                    <a:lnTo>
                      <a:pt x="20" y="470"/>
                    </a:lnTo>
                    <a:lnTo>
                      <a:pt x="21" y="465"/>
                    </a:lnTo>
                    <a:lnTo>
                      <a:pt x="22" y="459"/>
                    </a:lnTo>
                    <a:lnTo>
                      <a:pt x="24" y="454"/>
                    </a:lnTo>
                    <a:lnTo>
                      <a:pt x="25" y="449"/>
                    </a:lnTo>
                    <a:lnTo>
                      <a:pt x="27" y="445"/>
                    </a:lnTo>
                    <a:lnTo>
                      <a:pt x="27" y="439"/>
                    </a:lnTo>
                    <a:lnTo>
                      <a:pt x="28" y="434"/>
                    </a:lnTo>
                    <a:lnTo>
                      <a:pt x="31" y="428"/>
                    </a:lnTo>
                    <a:lnTo>
                      <a:pt x="32" y="423"/>
                    </a:lnTo>
                    <a:lnTo>
                      <a:pt x="33" y="417"/>
                    </a:lnTo>
                    <a:lnTo>
                      <a:pt x="34" y="413"/>
                    </a:lnTo>
                    <a:lnTo>
                      <a:pt x="35" y="407"/>
                    </a:lnTo>
                    <a:lnTo>
                      <a:pt x="37" y="402"/>
                    </a:lnTo>
                    <a:lnTo>
                      <a:pt x="38" y="398"/>
                    </a:lnTo>
                    <a:lnTo>
                      <a:pt x="39" y="396"/>
                    </a:lnTo>
                    <a:lnTo>
                      <a:pt x="39" y="392"/>
                    </a:lnTo>
                    <a:lnTo>
                      <a:pt x="40" y="390"/>
                    </a:lnTo>
                    <a:lnTo>
                      <a:pt x="40" y="386"/>
                    </a:lnTo>
                    <a:lnTo>
                      <a:pt x="41" y="384"/>
                    </a:lnTo>
                    <a:lnTo>
                      <a:pt x="43" y="382"/>
                    </a:lnTo>
                    <a:lnTo>
                      <a:pt x="44" y="378"/>
                    </a:lnTo>
                    <a:lnTo>
                      <a:pt x="44" y="376"/>
                    </a:lnTo>
                    <a:lnTo>
                      <a:pt x="45" y="372"/>
                    </a:lnTo>
                    <a:lnTo>
                      <a:pt x="45" y="369"/>
                    </a:lnTo>
                    <a:lnTo>
                      <a:pt x="46" y="366"/>
                    </a:lnTo>
                    <a:lnTo>
                      <a:pt x="46" y="362"/>
                    </a:lnTo>
                    <a:lnTo>
                      <a:pt x="47" y="358"/>
                    </a:lnTo>
                    <a:lnTo>
                      <a:pt x="49" y="354"/>
                    </a:lnTo>
                    <a:lnTo>
                      <a:pt x="50" y="352"/>
                    </a:lnTo>
                    <a:lnTo>
                      <a:pt x="51" y="347"/>
                    </a:lnTo>
                    <a:lnTo>
                      <a:pt x="52" y="344"/>
                    </a:lnTo>
                    <a:lnTo>
                      <a:pt x="53" y="340"/>
                    </a:lnTo>
                    <a:lnTo>
                      <a:pt x="54" y="337"/>
                    </a:lnTo>
                    <a:lnTo>
                      <a:pt x="56" y="332"/>
                    </a:lnTo>
                    <a:lnTo>
                      <a:pt x="57" y="328"/>
                    </a:lnTo>
                    <a:lnTo>
                      <a:pt x="58" y="325"/>
                    </a:lnTo>
                    <a:lnTo>
                      <a:pt x="60" y="321"/>
                    </a:lnTo>
                    <a:lnTo>
                      <a:pt x="60" y="318"/>
                    </a:lnTo>
                    <a:lnTo>
                      <a:pt x="63" y="313"/>
                    </a:lnTo>
                    <a:lnTo>
                      <a:pt x="64" y="308"/>
                    </a:lnTo>
                    <a:lnTo>
                      <a:pt x="65" y="305"/>
                    </a:lnTo>
                    <a:lnTo>
                      <a:pt x="67" y="301"/>
                    </a:lnTo>
                    <a:lnTo>
                      <a:pt x="69" y="298"/>
                    </a:lnTo>
                    <a:lnTo>
                      <a:pt x="70" y="293"/>
                    </a:lnTo>
                    <a:lnTo>
                      <a:pt x="72" y="289"/>
                    </a:lnTo>
                    <a:lnTo>
                      <a:pt x="75" y="284"/>
                    </a:lnTo>
                    <a:lnTo>
                      <a:pt x="76" y="281"/>
                    </a:lnTo>
                    <a:lnTo>
                      <a:pt x="78" y="276"/>
                    </a:lnTo>
                    <a:lnTo>
                      <a:pt x="79" y="273"/>
                    </a:lnTo>
                    <a:lnTo>
                      <a:pt x="82" y="269"/>
                    </a:lnTo>
                    <a:lnTo>
                      <a:pt x="84" y="264"/>
                    </a:lnTo>
                    <a:lnTo>
                      <a:pt x="85" y="261"/>
                    </a:lnTo>
                    <a:lnTo>
                      <a:pt x="89" y="257"/>
                    </a:lnTo>
                    <a:lnTo>
                      <a:pt x="91" y="250"/>
                    </a:lnTo>
                    <a:lnTo>
                      <a:pt x="95" y="244"/>
                    </a:lnTo>
                    <a:lnTo>
                      <a:pt x="98" y="238"/>
                    </a:lnTo>
                    <a:lnTo>
                      <a:pt x="102" y="233"/>
                    </a:lnTo>
                    <a:lnTo>
                      <a:pt x="104" y="226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1"/>
                    </a:lnTo>
                    <a:lnTo>
                      <a:pt x="118" y="205"/>
                    </a:lnTo>
                    <a:lnTo>
                      <a:pt x="121" y="200"/>
                    </a:lnTo>
                    <a:lnTo>
                      <a:pt x="124" y="194"/>
                    </a:lnTo>
                    <a:lnTo>
                      <a:pt x="128" y="190"/>
                    </a:lnTo>
                    <a:lnTo>
                      <a:pt x="132" y="185"/>
                    </a:lnTo>
                    <a:lnTo>
                      <a:pt x="135" y="180"/>
                    </a:lnTo>
                    <a:lnTo>
                      <a:pt x="137" y="175"/>
                    </a:lnTo>
                    <a:lnTo>
                      <a:pt x="142" y="171"/>
                    </a:lnTo>
                    <a:lnTo>
                      <a:pt x="145" y="166"/>
                    </a:lnTo>
                    <a:lnTo>
                      <a:pt x="148" y="161"/>
                    </a:lnTo>
                    <a:lnTo>
                      <a:pt x="152" y="155"/>
                    </a:lnTo>
                    <a:lnTo>
                      <a:pt x="155" y="152"/>
                    </a:lnTo>
                    <a:lnTo>
                      <a:pt x="158" y="147"/>
                    </a:lnTo>
                    <a:lnTo>
                      <a:pt x="162" y="142"/>
                    </a:lnTo>
                    <a:lnTo>
                      <a:pt x="166" y="137"/>
                    </a:lnTo>
                    <a:lnTo>
                      <a:pt x="169" y="134"/>
                    </a:lnTo>
                    <a:lnTo>
                      <a:pt x="172" y="129"/>
                    </a:lnTo>
                    <a:lnTo>
                      <a:pt x="177" y="126"/>
                    </a:lnTo>
                    <a:lnTo>
                      <a:pt x="180" y="121"/>
                    </a:lnTo>
                    <a:lnTo>
                      <a:pt x="184" y="117"/>
                    </a:lnTo>
                    <a:lnTo>
                      <a:pt x="187" y="112"/>
                    </a:lnTo>
                    <a:lnTo>
                      <a:pt x="191" y="109"/>
                    </a:lnTo>
                    <a:lnTo>
                      <a:pt x="196" y="104"/>
                    </a:lnTo>
                    <a:lnTo>
                      <a:pt x="199" y="102"/>
                    </a:lnTo>
                    <a:lnTo>
                      <a:pt x="203" y="97"/>
                    </a:lnTo>
                    <a:lnTo>
                      <a:pt x="206" y="93"/>
                    </a:lnTo>
                    <a:lnTo>
                      <a:pt x="210" y="89"/>
                    </a:lnTo>
                    <a:lnTo>
                      <a:pt x="214" y="86"/>
                    </a:lnTo>
                    <a:lnTo>
                      <a:pt x="218" y="83"/>
                    </a:lnTo>
                    <a:lnTo>
                      <a:pt x="223" y="78"/>
                    </a:lnTo>
                    <a:lnTo>
                      <a:pt x="226" y="76"/>
                    </a:lnTo>
                    <a:lnTo>
                      <a:pt x="231" y="72"/>
                    </a:lnTo>
                    <a:lnTo>
                      <a:pt x="235" y="69"/>
                    </a:lnTo>
                    <a:lnTo>
                      <a:pt x="239" y="65"/>
                    </a:lnTo>
                    <a:lnTo>
                      <a:pt x="244" y="61"/>
                    </a:lnTo>
                    <a:lnTo>
                      <a:pt x="249" y="59"/>
                    </a:lnTo>
                    <a:lnTo>
                      <a:pt x="254" y="56"/>
                    </a:lnTo>
                    <a:lnTo>
                      <a:pt x="258" y="52"/>
                    </a:lnTo>
                    <a:lnTo>
                      <a:pt x="263" y="48"/>
                    </a:lnTo>
                    <a:lnTo>
                      <a:pt x="268" y="46"/>
                    </a:lnTo>
                    <a:lnTo>
                      <a:pt x="273" y="44"/>
                    </a:lnTo>
                    <a:lnTo>
                      <a:pt x="277" y="40"/>
                    </a:lnTo>
                    <a:lnTo>
                      <a:pt x="282" y="37"/>
                    </a:lnTo>
                    <a:lnTo>
                      <a:pt x="288" y="34"/>
                    </a:lnTo>
                    <a:lnTo>
                      <a:pt x="293" y="31"/>
                    </a:lnTo>
                    <a:lnTo>
                      <a:pt x="297" y="28"/>
                    </a:lnTo>
                    <a:lnTo>
                      <a:pt x="303" y="25"/>
                    </a:lnTo>
                    <a:lnTo>
                      <a:pt x="309" y="22"/>
                    </a:lnTo>
                    <a:lnTo>
                      <a:pt x="314" y="20"/>
                    </a:lnTo>
                    <a:lnTo>
                      <a:pt x="320" y="16"/>
                    </a:lnTo>
                    <a:lnTo>
                      <a:pt x="326" y="14"/>
                    </a:lnTo>
                    <a:lnTo>
                      <a:pt x="332" y="12"/>
                    </a:lnTo>
                    <a:lnTo>
                      <a:pt x="338" y="9"/>
                    </a:lnTo>
                    <a:lnTo>
                      <a:pt x="344" y="7"/>
                    </a:lnTo>
                    <a:lnTo>
                      <a:pt x="351" y="5"/>
                    </a:lnTo>
                    <a:lnTo>
                      <a:pt x="357" y="2"/>
                    </a:lnTo>
                    <a:lnTo>
                      <a:pt x="359" y="0"/>
                    </a:lnTo>
                    <a:lnTo>
                      <a:pt x="363" y="0"/>
                    </a:lnTo>
                    <a:lnTo>
                      <a:pt x="365" y="0"/>
                    </a:lnTo>
                    <a:lnTo>
                      <a:pt x="367" y="2"/>
                    </a:lnTo>
                    <a:lnTo>
                      <a:pt x="371" y="5"/>
                    </a:lnTo>
                    <a:lnTo>
                      <a:pt x="375" y="9"/>
                    </a:lnTo>
                    <a:lnTo>
                      <a:pt x="375" y="14"/>
                    </a:lnTo>
                    <a:lnTo>
                      <a:pt x="375" y="20"/>
                    </a:lnTo>
                    <a:lnTo>
                      <a:pt x="373" y="21"/>
                    </a:lnTo>
                    <a:lnTo>
                      <a:pt x="371" y="24"/>
                    </a:lnTo>
                    <a:lnTo>
                      <a:pt x="370" y="25"/>
                    </a:lnTo>
                    <a:lnTo>
                      <a:pt x="36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0" name="Freeform 99"/>
              <p:cNvSpPr>
                <a:spLocks/>
              </p:cNvSpPr>
              <p:nvPr/>
            </p:nvSpPr>
            <p:spPr bwMode="auto">
              <a:xfrm>
                <a:off x="1476" y="1273"/>
                <a:ext cx="156" cy="239"/>
              </a:xfrm>
              <a:custGeom>
                <a:avLst/>
                <a:gdLst>
                  <a:gd name="T0" fmla="*/ 0 w 466"/>
                  <a:gd name="T1" fmla="*/ 0 h 717"/>
                  <a:gd name="T2" fmla="*/ 0 w 466"/>
                  <a:gd name="T3" fmla="*/ 0 h 717"/>
                  <a:gd name="T4" fmla="*/ 0 w 466"/>
                  <a:gd name="T5" fmla="*/ 0 h 717"/>
                  <a:gd name="T6" fmla="*/ 0 w 466"/>
                  <a:gd name="T7" fmla="*/ 0 h 717"/>
                  <a:gd name="T8" fmla="*/ 0 w 466"/>
                  <a:gd name="T9" fmla="*/ 0 h 717"/>
                  <a:gd name="T10" fmla="*/ 0 w 466"/>
                  <a:gd name="T11" fmla="*/ 0 h 717"/>
                  <a:gd name="T12" fmla="*/ 0 w 466"/>
                  <a:gd name="T13" fmla="*/ 0 h 717"/>
                  <a:gd name="T14" fmla="*/ 0 w 466"/>
                  <a:gd name="T15" fmla="*/ 0 h 717"/>
                  <a:gd name="T16" fmla="*/ 0 w 466"/>
                  <a:gd name="T17" fmla="*/ 0 h 717"/>
                  <a:gd name="T18" fmla="*/ 0 w 466"/>
                  <a:gd name="T19" fmla="*/ 0 h 717"/>
                  <a:gd name="T20" fmla="*/ 0 w 466"/>
                  <a:gd name="T21" fmla="*/ 0 h 717"/>
                  <a:gd name="T22" fmla="*/ 0 w 466"/>
                  <a:gd name="T23" fmla="*/ 0 h 717"/>
                  <a:gd name="T24" fmla="*/ 0 w 466"/>
                  <a:gd name="T25" fmla="*/ 0 h 717"/>
                  <a:gd name="T26" fmla="*/ 0 w 466"/>
                  <a:gd name="T27" fmla="*/ 0 h 717"/>
                  <a:gd name="T28" fmla="*/ 0 w 466"/>
                  <a:gd name="T29" fmla="*/ 0 h 717"/>
                  <a:gd name="T30" fmla="*/ 0 w 466"/>
                  <a:gd name="T31" fmla="*/ 0 h 717"/>
                  <a:gd name="T32" fmla="*/ 0 w 466"/>
                  <a:gd name="T33" fmla="*/ 0 h 717"/>
                  <a:gd name="T34" fmla="*/ 0 w 466"/>
                  <a:gd name="T35" fmla="*/ 0 h 717"/>
                  <a:gd name="T36" fmla="*/ 0 w 466"/>
                  <a:gd name="T37" fmla="*/ 0 h 717"/>
                  <a:gd name="T38" fmla="*/ 0 w 466"/>
                  <a:gd name="T39" fmla="*/ 0 h 717"/>
                  <a:gd name="T40" fmla="*/ 0 w 466"/>
                  <a:gd name="T41" fmla="*/ 0 h 717"/>
                  <a:gd name="T42" fmla="*/ 0 w 466"/>
                  <a:gd name="T43" fmla="*/ 0 h 717"/>
                  <a:gd name="T44" fmla="*/ 0 w 466"/>
                  <a:gd name="T45" fmla="*/ 0 h 717"/>
                  <a:gd name="T46" fmla="*/ 0 w 466"/>
                  <a:gd name="T47" fmla="*/ 0 h 717"/>
                  <a:gd name="T48" fmla="*/ 0 w 466"/>
                  <a:gd name="T49" fmla="*/ 0 h 717"/>
                  <a:gd name="T50" fmla="*/ 0 w 466"/>
                  <a:gd name="T51" fmla="*/ 0 h 717"/>
                  <a:gd name="T52" fmla="*/ 0 w 466"/>
                  <a:gd name="T53" fmla="*/ 0 h 717"/>
                  <a:gd name="T54" fmla="*/ 0 w 466"/>
                  <a:gd name="T55" fmla="*/ 0 h 717"/>
                  <a:gd name="T56" fmla="*/ 0 w 466"/>
                  <a:gd name="T57" fmla="*/ 0 h 717"/>
                  <a:gd name="T58" fmla="*/ 0 w 466"/>
                  <a:gd name="T59" fmla="*/ 0 h 717"/>
                  <a:gd name="T60" fmla="*/ 0 w 466"/>
                  <a:gd name="T61" fmla="*/ 0 h 717"/>
                  <a:gd name="T62" fmla="*/ 0 w 466"/>
                  <a:gd name="T63" fmla="*/ 0 h 717"/>
                  <a:gd name="T64" fmla="*/ 0 w 466"/>
                  <a:gd name="T65" fmla="*/ 0 h 717"/>
                  <a:gd name="T66" fmla="*/ 0 w 466"/>
                  <a:gd name="T67" fmla="*/ 0 h 717"/>
                  <a:gd name="T68" fmla="*/ 0 w 466"/>
                  <a:gd name="T69" fmla="*/ 0 h 717"/>
                  <a:gd name="T70" fmla="*/ 0 w 466"/>
                  <a:gd name="T71" fmla="*/ 0 h 717"/>
                  <a:gd name="T72" fmla="*/ 0 w 466"/>
                  <a:gd name="T73" fmla="*/ 0 h 717"/>
                  <a:gd name="T74" fmla="*/ 0 w 466"/>
                  <a:gd name="T75" fmla="*/ 0 h 717"/>
                  <a:gd name="T76" fmla="*/ 0 w 466"/>
                  <a:gd name="T77" fmla="*/ 0 h 717"/>
                  <a:gd name="T78" fmla="*/ 0 w 466"/>
                  <a:gd name="T79" fmla="*/ 0 h 717"/>
                  <a:gd name="T80" fmla="*/ 0 w 466"/>
                  <a:gd name="T81" fmla="*/ 0 h 717"/>
                  <a:gd name="T82" fmla="*/ 0 w 466"/>
                  <a:gd name="T83" fmla="*/ 0 h 717"/>
                  <a:gd name="T84" fmla="*/ 0 w 466"/>
                  <a:gd name="T85" fmla="*/ 0 h 717"/>
                  <a:gd name="T86" fmla="*/ 0 w 466"/>
                  <a:gd name="T87" fmla="*/ 0 h 717"/>
                  <a:gd name="T88" fmla="*/ 0 w 466"/>
                  <a:gd name="T89" fmla="*/ 0 h 717"/>
                  <a:gd name="T90" fmla="*/ 0 w 466"/>
                  <a:gd name="T91" fmla="*/ 0 h 717"/>
                  <a:gd name="T92" fmla="*/ 0 w 466"/>
                  <a:gd name="T93" fmla="*/ 0 h 717"/>
                  <a:gd name="T94" fmla="*/ 0 w 466"/>
                  <a:gd name="T95" fmla="*/ 0 h 717"/>
                  <a:gd name="T96" fmla="*/ 0 w 466"/>
                  <a:gd name="T97" fmla="*/ 0 h 717"/>
                  <a:gd name="T98" fmla="*/ 0 w 466"/>
                  <a:gd name="T99" fmla="*/ 0 h 717"/>
                  <a:gd name="T100" fmla="*/ 0 w 466"/>
                  <a:gd name="T101" fmla="*/ 0 h 717"/>
                  <a:gd name="T102" fmla="*/ 0 w 466"/>
                  <a:gd name="T103" fmla="*/ 0 h 717"/>
                  <a:gd name="T104" fmla="*/ 0 w 466"/>
                  <a:gd name="T105" fmla="*/ 0 h 717"/>
                  <a:gd name="T106" fmla="*/ 0 w 466"/>
                  <a:gd name="T107" fmla="*/ 0 h 717"/>
                  <a:gd name="T108" fmla="*/ 0 w 466"/>
                  <a:gd name="T109" fmla="*/ 0 h 717"/>
                  <a:gd name="T110" fmla="*/ 0 w 466"/>
                  <a:gd name="T111" fmla="*/ 0 h 7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6"/>
                  <a:gd name="T169" fmla="*/ 0 h 717"/>
                  <a:gd name="T170" fmla="*/ 466 w 466"/>
                  <a:gd name="T171" fmla="*/ 717 h 7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6" h="717">
                    <a:moveTo>
                      <a:pt x="461" y="20"/>
                    </a:moveTo>
                    <a:lnTo>
                      <a:pt x="453" y="25"/>
                    </a:lnTo>
                    <a:lnTo>
                      <a:pt x="445" y="29"/>
                    </a:lnTo>
                    <a:lnTo>
                      <a:pt x="438" y="34"/>
                    </a:lnTo>
                    <a:lnTo>
                      <a:pt x="430" y="38"/>
                    </a:lnTo>
                    <a:lnTo>
                      <a:pt x="423" y="43"/>
                    </a:lnTo>
                    <a:lnTo>
                      <a:pt x="416" y="48"/>
                    </a:lnTo>
                    <a:lnTo>
                      <a:pt x="410" y="51"/>
                    </a:lnTo>
                    <a:lnTo>
                      <a:pt x="403" y="56"/>
                    </a:lnTo>
                    <a:lnTo>
                      <a:pt x="397" y="61"/>
                    </a:lnTo>
                    <a:lnTo>
                      <a:pt x="390" y="66"/>
                    </a:lnTo>
                    <a:lnTo>
                      <a:pt x="383" y="69"/>
                    </a:lnTo>
                    <a:lnTo>
                      <a:pt x="378" y="74"/>
                    </a:lnTo>
                    <a:lnTo>
                      <a:pt x="371" y="79"/>
                    </a:lnTo>
                    <a:lnTo>
                      <a:pt x="365" y="83"/>
                    </a:lnTo>
                    <a:lnTo>
                      <a:pt x="359" y="88"/>
                    </a:lnTo>
                    <a:lnTo>
                      <a:pt x="353" y="93"/>
                    </a:lnTo>
                    <a:lnTo>
                      <a:pt x="347" y="98"/>
                    </a:lnTo>
                    <a:lnTo>
                      <a:pt x="342" y="102"/>
                    </a:lnTo>
                    <a:lnTo>
                      <a:pt x="336" y="107"/>
                    </a:lnTo>
                    <a:lnTo>
                      <a:pt x="330" y="112"/>
                    </a:lnTo>
                    <a:lnTo>
                      <a:pt x="324" y="117"/>
                    </a:lnTo>
                    <a:lnTo>
                      <a:pt x="319" y="121"/>
                    </a:lnTo>
                    <a:lnTo>
                      <a:pt x="313" y="126"/>
                    </a:lnTo>
                    <a:lnTo>
                      <a:pt x="308" y="131"/>
                    </a:lnTo>
                    <a:lnTo>
                      <a:pt x="302" y="136"/>
                    </a:lnTo>
                    <a:lnTo>
                      <a:pt x="298" y="140"/>
                    </a:lnTo>
                    <a:lnTo>
                      <a:pt x="292" y="145"/>
                    </a:lnTo>
                    <a:lnTo>
                      <a:pt x="287" y="151"/>
                    </a:lnTo>
                    <a:lnTo>
                      <a:pt x="282" y="156"/>
                    </a:lnTo>
                    <a:lnTo>
                      <a:pt x="278" y="160"/>
                    </a:lnTo>
                    <a:lnTo>
                      <a:pt x="273" y="166"/>
                    </a:lnTo>
                    <a:lnTo>
                      <a:pt x="268" y="172"/>
                    </a:lnTo>
                    <a:lnTo>
                      <a:pt x="263" y="177"/>
                    </a:lnTo>
                    <a:lnTo>
                      <a:pt x="259" y="182"/>
                    </a:lnTo>
                    <a:lnTo>
                      <a:pt x="254" y="188"/>
                    </a:lnTo>
                    <a:lnTo>
                      <a:pt x="249" y="192"/>
                    </a:lnTo>
                    <a:lnTo>
                      <a:pt x="244" y="198"/>
                    </a:lnTo>
                    <a:lnTo>
                      <a:pt x="240" y="203"/>
                    </a:lnTo>
                    <a:lnTo>
                      <a:pt x="235" y="209"/>
                    </a:lnTo>
                    <a:lnTo>
                      <a:pt x="231" y="215"/>
                    </a:lnTo>
                    <a:lnTo>
                      <a:pt x="227" y="220"/>
                    </a:lnTo>
                    <a:lnTo>
                      <a:pt x="222" y="226"/>
                    </a:lnTo>
                    <a:lnTo>
                      <a:pt x="218" y="232"/>
                    </a:lnTo>
                    <a:lnTo>
                      <a:pt x="213" y="239"/>
                    </a:lnTo>
                    <a:lnTo>
                      <a:pt x="209" y="243"/>
                    </a:lnTo>
                    <a:lnTo>
                      <a:pt x="204" y="249"/>
                    </a:lnTo>
                    <a:lnTo>
                      <a:pt x="200" y="257"/>
                    </a:lnTo>
                    <a:lnTo>
                      <a:pt x="197" y="262"/>
                    </a:lnTo>
                    <a:lnTo>
                      <a:pt x="192" y="268"/>
                    </a:lnTo>
                    <a:lnTo>
                      <a:pt x="187" y="274"/>
                    </a:lnTo>
                    <a:lnTo>
                      <a:pt x="184" y="281"/>
                    </a:lnTo>
                    <a:lnTo>
                      <a:pt x="179" y="287"/>
                    </a:lnTo>
                    <a:lnTo>
                      <a:pt x="174" y="294"/>
                    </a:lnTo>
                    <a:lnTo>
                      <a:pt x="171" y="300"/>
                    </a:lnTo>
                    <a:lnTo>
                      <a:pt x="166" y="308"/>
                    </a:lnTo>
                    <a:lnTo>
                      <a:pt x="163" y="315"/>
                    </a:lnTo>
                    <a:lnTo>
                      <a:pt x="158" y="322"/>
                    </a:lnTo>
                    <a:lnTo>
                      <a:pt x="154" y="329"/>
                    </a:lnTo>
                    <a:lnTo>
                      <a:pt x="151" y="336"/>
                    </a:lnTo>
                    <a:lnTo>
                      <a:pt x="146" y="343"/>
                    </a:lnTo>
                    <a:lnTo>
                      <a:pt x="141" y="350"/>
                    </a:lnTo>
                    <a:lnTo>
                      <a:pt x="138" y="357"/>
                    </a:lnTo>
                    <a:lnTo>
                      <a:pt x="134" y="366"/>
                    </a:lnTo>
                    <a:lnTo>
                      <a:pt x="130" y="374"/>
                    </a:lnTo>
                    <a:lnTo>
                      <a:pt x="127" y="379"/>
                    </a:lnTo>
                    <a:lnTo>
                      <a:pt x="123" y="383"/>
                    </a:lnTo>
                    <a:lnTo>
                      <a:pt x="121" y="389"/>
                    </a:lnTo>
                    <a:lnTo>
                      <a:pt x="119" y="394"/>
                    </a:lnTo>
                    <a:lnTo>
                      <a:pt x="115" y="399"/>
                    </a:lnTo>
                    <a:lnTo>
                      <a:pt x="113" y="405"/>
                    </a:lnTo>
                    <a:lnTo>
                      <a:pt x="110" y="410"/>
                    </a:lnTo>
                    <a:lnTo>
                      <a:pt x="108" y="414"/>
                    </a:lnTo>
                    <a:lnTo>
                      <a:pt x="106" y="419"/>
                    </a:lnTo>
                    <a:lnTo>
                      <a:pt x="103" y="425"/>
                    </a:lnTo>
                    <a:lnTo>
                      <a:pt x="101" y="430"/>
                    </a:lnTo>
                    <a:lnTo>
                      <a:pt x="98" y="434"/>
                    </a:lnTo>
                    <a:lnTo>
                      <a:pt x="96" y="439"/>
                    </a:lnTo>
                    <a:lnTo>
                      <a:pt x="95" y="444"/>
                    </a:lnTo>
                    <a:lnTo>
                      <a:pt x="93" y="449"/>
                    </a:lnTo>
                    <a:lnTo>
                      <a:pt x="91" y="455"/>
                    </a:lnTo>
                    <a:lnTo>
                      <a:pt x="89" y="459"/>
                    </a:lnTo>
                    <a:lnTo>
                      <a:pt x="87" y="464"/>
                    </a:lnTo>
                    <a:lnTo>
                      <a:pt x="84" y="469"/>
                    </a:lnTo>
                    <a:lnTo>
                      <a:pt x="83" y="474"/>
                    </a:lnTo>
                    <a:lnTo>
                      <a:pt x="82" y="478"/>
                    </a:lnTo>
                    <a:lnTo>
                      <a:pt x="80" y="483"/>
                    </a:lnTo>
                    <a:lnTo>
                      <a:pt x="78" y="488"/>
                    </a:lnTo>
                    <a:lnTo>
                      <a:pt x="77" y="493"/>
                    </a:lnTo>
                    <a:lnTo>
                      <a:pt x="75" y="497"/>
                    </a:lnTo>
                    <a:lnTo>
                      <a:pt x="74" y="502"/>
                    </a:lnTo>
                    <a:lnTo>
                      <a:pt x="72" y="507"/>
                    </a:lnTo>
                    <a:lnTo>
                      <a:pt x="71" y="512"/>
                    </a:lnTo>
                    <a:lnTo>
                      <a:pt x="69" y="516"/>
                    </a:lnTo>
                    <a:lnTo>
                      <a:pt x="69" y="521"/>
                    </a:lnTo>
                    <a:lnTo>
                      <a:pt x="68" y="526"/>
                    </a:lnTo>
                    <a:lnTo>
                      <a:pt x="66" y="532"/>
                    </a:lnTo>
                    <a:lnTo>
                      <a:pt x="64" y="536"/>
                    </a:lnTo>
                    <a:lnTo>
                      <a:pt x="63" y="541"/>
                    </a:lnTo>
                    <a:lnTo>
                      <a:pt x="62" y="546"/>
                    </a:lnTo>
                    <a:lnTo>
                      <a:pt x="61" y="551"/>
                    </a:lnTo>
                    <a:lnTo>
                      <a:pt x="59" y="555"/>
                    </a:lnTo>
                    <a:lnTo>
                      <a:pt x="58" y="560"/>
                    </a:lnTo>
                    <a:lnTo>
                      <a:pt x="57" y="565"/>
                    </a:lnTo>
                    <a:lnTo>
                      <a:pt x="57" y="570"/>
                    </a:lnTo>
                    <a:lnTo>
                      <a:pt x="55" y="574"/>
                    </a:lnTo>
                    <a:lnTo>
                      <a:pt x="55" y="579"/>
                    </a:lnTo>
                    <a:lnTo>
                      <a:pt x="53" y="584"/>
                    </a:lnTo>
                    <a:lnTo>
                      <a:pt x="53" y="590"/>
                    </a:lnTo>
                    <a:lnTo>
                      <a:pt x="52" y="595"/>
                    </a:lnTo>
                    <a:lnTo>
                      <a:pt x="51" y="599"/>
                    </a:lnTo>
                    <a:lnTo>
                      <a:pt x="50" y="605"/>
                    </a:lnTo>
                    <a:lnTo>
                      <a:pt x="50" y="610"/>
                    </a:lnTo>
                    <a:lnTo>
                      <a:pt x="49" y="616"/>
                    </a:lnTo>
                    <a:lnTo>
                      <a:pt x="48" y="621"/>
                    </a:lnTo>
                    <a:lnTo>
                      <a:pt x="46" y="625"/>
                    </a:lnTo>
                    <a:lnTo>
                      <a:pt x="46" y="631"/>
                    </a:lnTo>
                    <a:lnTo>
                      <a:pt x="45" y="636"/>
                    </a:lnTo>
                    <a:lnTo>
                      <a:pt x="44" y="642"/>
                    </a:lnTo>
                    <a:lnTo>
                      <a:pt x="44" y="648"/>
                    </a:lnTo>
                    <a:lnTo>
                      <a:pt x="43" y="654"/>
                    </a:lnTo>
                    <a:lnTo>
                      <a:pt x="42" y="660"/>
                    </a:lnTo>
                    <a:lnTo>
                      <a:pt x="42" y="665"/>
                    </a:lnTo>
                    <a:lnTo>
                      <a:pt x="40" y="671"/>
                    </a:lnTo>
                    <a:lnTo>
                      <a:pt x="39" y="676"/>
                    </a:lnTo>
                    <a:lnTo>
                      <a:pt x="38" y="682"/>
                    </a:lnTo>
                    <a:lnTo>
                      <a:pt x="38" y="688"/>
                    </a:lnTo>
                    <a:lnTo>
                      <a:pt x="37" y="695"/>
                    </a:lnTo>
                    <a:lnTo>
                      <a:pt x="37" y="701"/>
                    </a:lnTo>
                    <a:lnTo>
                      <a:pt x="34" y="705"/>
                    </a:lnTo>
                    <a:lnTo>
                      <a:pt x="33" y="708"/>
                    </a:lnTo>
                    <a:lnTo>
                      <a:pt x="31" y="711"/>
                    </a:lnTo>
                    <a:lnTo>
                      <a:pt x="29" y="713"/>
                    </a:lnTo>
                    <a:lnTo>
                      <a:pt x="25" y="714"/>
                    </a:lnTo>
                    <a:lnTo>
                      <a:pt x="23" y="716"/>
                    </a:lnTo>
                    <a:lnTo>
                      <a:pt x="19" y="716"/>
                    </a:lnTo>
                    <a:lnTo>
                      <a:pt x="15" y="717"/>
                    </a:lnTo>
                    <a:lnTo>
                      <a:pt x="12" y="714"/>
                    </a:lnTo>
                    <a:lnTo>
                      <a:pt x="10" y="713"/>
                    </a:lnTo>
                    <a:lnTo>
                      <a:pt x="6" y="712"/>
                    </a:lnTo>
                    <a:lnTo>
                      <a:pt x="5" y="710"/>
                    </a:lnTo>
                    <a:lnTo>
                      <a:pt x="1" y="707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0" y="697"/>
                    </a:lnTo>
                    <a:lnTo>
                      <a:pt x="1" y="689"/>
                    </a:lnTo>
                    <a:lnTo>
                      <a:pt x="2" y="684"/>
                    </a:lnTo>
                    <a:lnTo>
                      <a:pt x="2" y="676"/>
                    </a:lnTo>
                    <a:lnTo>
                      <a:pt x="4" y="671"/>
                    </a:lnTo>
                    <a:lnTo>
                      <a:pt x="5" y="663"/>
                    </a:lnTo>
                    <a:lnTo>
                      <a:pt x="6" y="659"/>
                    </a:lnTo>
                    <a:lnTo>
                      <a:pt x="6" y="653"/>
                    </a:lnTo>
                    <a:lnTo>
                      <a:pt x="7" y="647"/>
                    </a:lnTo>
                    <a:lnTo>
                      <a:pt x="7" y="640"/>
                    </a:lnTo>
                    <a:lnTo>
                      <a:pt x="8" y="634"/>
                    </a:lnTo>
                    <a:lnTo>
                      <a:pt x="10" y="628"/>
                    </a:lnTo>
                    <a:lnTo>
                      <a:pt x="11" y="622"/>
                    </a:lnTo>
                    <a:lnTo>
                      <a:pt x="12" y="616"/>
                    </a:lnTo>
                    <a:lnTo>
                      <a:pt x="13" y="611"/>
                    </a:lnTo>
                    <a:lnTo>
                      <a:pt x="14" y="605"/>
                    </a:lnTo>
                    <a:lnTo>
                      <a:pt x="15" y="601"/>
                    </a:lnTo>
                    <a:lnTo>
                      <a:pt x="15" y="593"/>
                    </a:lnTo>
                    <a:lnTo>
                      <a:pt x="17" y="589"/>
                    </a:lnTo>
                    <a:lnTo>
                      <a:pt x="18" y="583"/>
                    </a:lnTo>
                    <a:lnTo>
                      <a:pt x="19" y="577"/>
                    </a:lnTo>
                    <a:lnTo>
                      <a:pt x="20" y="571"/>
                    </a:lnTo>
                    <a:lnTo>
                      <a:pt x="21" y="566"/>
                    </a:lnTo>
                    <a:lnTo>
                      <a:pt x="23" y="561"/>
                    </a:lnTo>
                    <a:lnTo>
                      <a:pt x="25" y="557"/>
                    </a:lnTo>
                    <a:lnTo>
                      <a:pt x="25" y="551"/>
                    </a:lnTo>
                    <a:lnTo>
                      <a:pt x="27" y="545"/>
                    </a:lnTo>
                    <a:lnTo>
                      <a:pt x="29" y="540"/>
                    </a:lnTo>
                    <a:lnTo>
                      <a:pt x="30" y="534"/>
                    </a:lnTo>
                    <a:lnTo>
                      <a:pt x="31" y="529"/>
                    </a:lnTo>
                    <a:lnTo>
                      <a:pt x="33" y="523"/>
                    </a:lnTo>
                    <a:lnTo>
                      <a:pt x="34" y="519"/>
                    </a:lnTo>
                    <a:lnTo>
                      <a:pt x="36" y="514"/>
                    </a:lnTo>
                    <a:lnTo>
                      <a:pt x="37" y="508"/>
                    </a:lnTo>
                    <a:lnTo>
                      <a:pt x="38" y="502"/>
                    </a:lnTo>
                    <a:lnTo>
                      <a:pt x="40" y="497"/>
                    </a:lnTo>
                    <a:lnTo>
                      <a:pt x="42" y="493"/>
                    </a:lnTo>
                    <a:lnTo>
                      <a:pt x="44" y="488"/>
                    </a:lnTo>
                    <a:lnTo>
                      <a:pt x="45" y="482"/>
                    </a:lnTo>
                    <a:lnTo>
                      <a:pt x="48" y="477"/>
                    </a:lnTo>
                    <a:lnTo>
                      <a:pt x="49" y="472"/>
                    </a:lnTo>
                    <a:lnTo>
                      <a:pt x="51" y="466"/>
                    </a:lnTo>
                    <a:lnTo>
                      <a:pt x="52" y="462"/>
                    </a:lnTo>
                    <a:lnTo>
                      <a:pt x="55" y="456"/>
                    </a:lnTo>
                    <a:lnTo>
                      <a:pt x="57" y="451"/>
                    </a:lnTo>
                    <a:lnTo>
                      <a:pt x="58" y="446"/>
                    </a:lnTo>
                    <a:lnTo>
                      <a:pt x="61" y="440"/>
                    </a:lnTo>
                    <a:lnTo>
                      <a:pt x="63" y="436"/>
                    </a:lnTo>
                    <a:lnTo>
                      <a:pt x="65" y="431"/>
                    </a:lnTo>
                    <a:lnTo>
                      <a:pt x="68" y="425"/>
                    </a:lnTo>
                    <a:lnTo>
                      <a:pt x="70" y="420"/>
                    </a:lnTo>
                    <a:lnTo>
                      <a:pt x="72" y="414"/>
                    </a:lnTo>
                    <a:lnTo>
                      <a:pt x="75" y="410"/>
                    </a:lnTo>
                    <a:lnTo>
                      <a:pt x="77" y="404"/>
                    </a:lnTo>
                    <a:lnTo>
                      <a:pt x="80" y="399"/>
                    </a:lnTo>
                    <a:lnTo>
                      <a:pt x="82" y="393"/>
                    </a:lnTo>
                    <a:lnTo>
                      <a:pt x="84" y="388"/>
                    </a:lnTo>
                    <a:lnTo>
                      <a:pt x="87" y="382"/>
                    </a:lnTo>
                    <a:lnTo>
                      <a:pt x="89" y="378"/>
                    </a:lnTo>
                    <a:lnTo>
                      <a:pt x="93" y="372"/>
                    </a:lnTo>
                    <a:lnTo>
                      <a:pt x="95" y="367"/>
                    </a:lnTo>
                    <a:lnTo>
                      <a:pt x="98" y="361"/>
                    </a:lnTo>
                    <a:lnTo>
                      <a:pt x="102" y="355"/>
                    </a:lnTo>
                    <a:lnTo>
                      <a:pt x="104" y="350"/>
                    </a:lnTo>
                    <a:lnTo>
                      <a:pt x="108" y="345"/>
                    </a:lnTo>
                    <a:lnTo>
                      <a:pt x="112" y="337"/>
                    </a:lnTo>
                    <a:lnTo>
                      <a:pt x="116" y="329"/>
                    </a:lnTo>
                    <a:lnTo>
                      <a:pt x="120" y="322"/>
                    </a:lnTo>
                    <a:lnTo>
                      <a:pt x="125" y="315"/>
                    </a:lnTo>
                    <a:lnTo>
                      <a:pt x="128" y="306"/>
                    </a:lnTo>
                    <a:lnTo>
                      <a:pt x="133" y="299"/>
                    </a:lnTo>
                    <a:lnTo>
                      <a:pt x="136" y="292"/>
                    </a:lnTo>
                    <a:lnTo>
                      <a:pt x="141" y="286"/>
                    </a:lnTo>
                    <a:lnTo>
                      <a:pt x="146" y="278"/>
                    </a:lnTo>
                    <a:lnTo>
                      <a:pt x="149" y="272"/>
                    </a:lnTo>
                    <a:lnTo>
                      <a:pt x="154" y="265"/>
                    </a:lnTo>
                    <a:lnTo>
                      <a:pt x="159" y="259"/>
                    </a:lnTo>
                    <a:lnTo>
                      <a:pt x="163" y="253"/>
                    </a:lnTo>
                    <a:lnTo>
                      <a:pt x="167" y="246"/>
                    </a:lnTo>
                    <a:lnTo>
                      <a:pt x="171" y="240"/>
                    </a:lnTo>
                    <a:lnTo>
                      <a:pt x="176" y="234"/>
                    </a:lnTo>
                    <a:lnTo>
                      <a:pt x="180" y="228"/>
                    </a:lnTo>
                    <a:lnTo>
                      <a:pt x="184" y="222"/>
                    </a:lnTo>
                    <a:lnTo>
                      <a:pt x="189" y="216"/>
                    </a:lnTo>
                    <a:lnTo>
                      <a:pt x="193" y="210"/>
                    </a:lnTo>
                    <a:lnTo>
                      <a:pt x="198" y="204"/>
                    </a:lnTo>
                    <a:lnTo>
                      <a:pt x="203" y="198"/>
                    </a:lnTo>
                    <a:lnTo>
                      <a:pt x="208" y="194"/>
                    </a:lnTo>
                    <a:lnTo>
                      <a:pt x="212" y="189"/>
                    </a:lnTo>
                    <a:lnTo>
                      <a:pt x="217" y="183"/>
                    </a:lnTo>
                    <a:lnTo>
                      <a:pt x="222" y="177"/>
                    </a:lnTo>
                    <a:lnTo>
                      <a:pt x="227" y="172"/>
                    </a:lnTo>
                    <a:lnTo>
                      <a:pt x="231" y="168"/>
                    </a:lnTo>
                    <a:lnTo>
                      <a:pt x="236" y="162"/>
                    </a:lnTo>
                    <a:lnTo>
                      <a:pt x="241" y="157"/>
                    </a:lnTo>
                    <a:lnTo>
                      <a:pt x="246" y="152"/>
                    </a:lnTo>
                    <a:lnTo>
                      <a:pt x="251" y="147"/>
                    </a:lnTo>
                    <a:lnTo>
                      <a:pt x="256" y="143"/>
                    </a:lnTo>
                    <a:lnTo>
                      <a:pt x="261" y="138"/>
                    </a:lnTo>
                    <a:lnTo>
                      <a:pt x="266" y="133"/>
                    </a:lnTo>
                    <a:lnTo>
                      <a:pt x="270" y="128"/>
                    </a:lnTo>
                    <a:lnTo>
                      <a:pt x="276" y="124"/>
                    </a:lnTo>
                    <a:lnTo>
                      <a:pt x="281" y="119"/>
                    </a:lnTo>
                    <a:lnTo>
                      <a:pt x="287" y="114"/>
                    </a:lnTo>
                    <a:lnTo>
                      <a:pt x="293" y="109"/>
                    </a:lnTo>
                    <a:lnTo>
                      <a:pt x="298" y="105"/>
                    </a:lnTo>
                    <a:lnTo>
                      <a:pt x="304" y="100"/>
                    </a:lnTo>
                    <a:lnTo>
                      <a:pt x="310" y="96"/>
                    </a:lnTo>
                    <a:lnTo>
                      <a:pt x="315" y="92"/>
                    </a:lnTo>
                    <a:lnTo>
                      <a:pt x="320" y="87"/>
                    </a:lnTo>
                    <a:lnTo>
                      <a:pt x="327" y="82"/>
                    </a:lnTo>
                    <a:lnTo>
                      <a:pt x="333" y="79"/>
                    </a:lnTo>
                    <a:lnTo>
                      <a:pt x="339" y="74"/>
                    </a:lnTo>
                    <a:lnTo>
                      <a:pt x="345" y="69"/>
                    </a:lnTo>
                    <a:lnTo>
                      <a:pt x="352" y="64"/>
                    </a:lnTo>
                    <a:lnTo>
                      <a:pt x="358" y="61"/>
                    </a:lnTo>
                    <a:lnTo>
                      <a:pt x="365" y="56"/>
                    </a:lnTo>
                    <a:lnTo>
                      <a:pt x="371" y="51"/>
                    </a:lnTo>
                    <a:lnTo>
                      <a:pt x="378" y="47"/>
                    </a:lnTo>
                    <a:lnTo>
                      <a:pt x="384" y="43"/>
                    </a:lnTo>
                    <a:lnTo>
                      <a:pt x="391" y="38"/>
                    </a:lnTo>
                    <a:lnTo>
                      <a:pt x="398" y="34"/>
                    </a:lnTo>
                    <a:lnTo>
                      <a:pt x="406" y="29"/>
                    </a:lnTo>
                    <a:lnTo>
                      <a:pt x="413" y="24"/>
                    </a:lnTo>
                    <a:lnTo>
                      <a:pt x="421" y="20"/>
                    </a:lnTo>
                    <a:lnTo>
                      <a:pt x="427" y="16"/>
                    </a:lnTo>
                    <a:lnTo>
                      <a:pt x="435" y="11"/>
                    </a:lnTo>
                    <a:lnTo>
                      <a:pt x="444" y="6"/>
                    </a:lnTo>
                    <a:lnTo>
                      <a:pt x="451" y="3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1" y="3"/>
                    </a:lnTo>
                    <a:lnTo>
                      <a:pt x="465" y="6"/>
                    </a:lnTo>
                    <a:lnTo>
                      <a:pt x="466" y="9"/>
                    </a:lnTo>
                    <a:lnTo>
                      <a:pt x="466" y="13"/>
                    </a:lnTo>
                    <a:lnTo>
                      <a:pt x="465" y="17"/>
                    </a:lnTo>
                    <a:lnTo>
                      <a:pt x="4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" name="Freeform 100"/>
              <p:cNvSpPr>
                <a:spLocks/>
              </p:cNvSpPr>
              <p:nvPr/>
            </p:nvSpPr>
            <p:spPr bwMode="auto">
              <a:xfrm>
                <a:off x="1667" y="1505"/>
                <a:ext cx="141" cy="103"/>
              </a:xfrm>
              <a:custGeom>
                <a:avLst/>
                <a:gdLst>
                  <a:gd name="T0" fmla="*/ 0 w 424"/>
                  <a:gd name="T1" fmla="*/ 0 h 309"/>
                  <a:gd name="T2" fmla="*/ 0 w 424"/>
                  <a:gd name="T3" fmla="*/ 0 h 309"/>
                  <a:gd name="T4" fmla="*/ 0 w 424"/>
                  <a:gd name="T5" fmla="*/ 0 h 309"/>
                  <a:gd name="T6" fmla="*/ 0 w 424"/>
                  <a:gd name="T7" fmla="*/ 0 h 309"/>
                  <a:gd name="T8" fmla="*/ 0 w 424"/>
                  <a:gd name="T9" fmla="*/ 0 h 309"/>
                  <a:gd name="T10" fmla="*/ 0 w 424"/>
                  <a:gd name="T11" fmla="*/ 0 h 309"/>
                  <a:gd name="T12" fmla="*/ 0 w 424"/>
                  <a:gd name="T13" fmla="*/ 0 h 309"/>
                  <a:gd name="T14" fmla="*/ 0 w 424"/>
                  <a:gd name="T15" fmla="*/ 0 h 309"/>
                  <a:gd name="T16" fmla="*/ 0 w 424"/>
                  <a:gd name="T17" fmla="*/ 0 h 309"/>
                  <a:gd name="T18" fmla="*/ 0 w 424"/>
                  <a:gd name="T19" fmla="*/ 0 h 309"/>
                  <a:gd name="T20" fmla="*/ 0 w 424"/>
                  <a:gd name="T21" fmla="*/ 0 h 309"/>
                  <a:gd name="T22" fmla="*/ 0 w 424"/>
                  <a:gd name="T23" fmla="*/ 0 h 309"/>
                  <a:gd name="T24" fmla="*/ 0 w 424"/>
                  <a:gd name="T25" fmla="*/ 0 h 309"/>
                  <a:gd name="T26" fmla="*/ 0 w 424"/>
                  <a:gd name="T27" fmla="*/ 0 h 309"/>
                  <a:gd name="T28" fmla="*/ 0 w 424"/>
                  <a:gd name="T29" fmla="*/ 0 h 309"/>
                  <a:gd name="T30" fmla="*/ 0 w 424"/>
                  <a:gd name="T31" fmla="*/ 0 h 309"/>
                  <a:gd name="T32" fmla="*/ 0 w 424"/>
                  <a:gd name="T33" fmla="*/ 0 h 309"/>
                  <a:gd name="T34" fmla="*/ 0 w 424"/>
                  <a:gd name="T35" fmla="*/ 0 h 309"/>
                  <a:gd name="T36" fmla="*/ 0 w 424"/>
                  <a:gd name="T37" fmla="*/ 0 h 309"/>
                  <a:gd name="T38" fmla="*/ 0 w 424"/>
                  <a:gd name="T39" fmla="*/ 0 h 309"/>
                  <a:gd name="T40" fmla="*/ 0 w 424"/>
                  <a:gd name="T41" fmla="*/ 0 h 309"/>
                  <a:gd name="T42" fmla="*/ 0 w 424"/>
                  <a:gd name="T43" fmla="*/ 0 h 309"/>
                  <a:gd name="T44" fmla="*/ 0 w 424"/>
                  <a:gd name="T45" fmla="*/ 0 h 309"/>
                  <a:gd name="T46" fmla="*/ 0 w 424"/>
                  <a:gd name="T47" fmla="*/ 0 h 309"/>
                  <a:gd name="T48" fmla="*/ 0 w 424"/>
                  <a:gd name="T49" fmla="*/ 0 h 309"/>
                  <a:gd name="T50" fmla="*/ 0 w 424"/>
                  <a:gd name="T51" fmla="*/ 0 h 309"/>
                  <a:gd name="T52" fmla="*/ 0 w 424"/>
                  <a:gd name="T53" fmla="*/ 0 h 309"/>
                  <a:gd name="T54" fmla="*/ 0 w 424"/>
                  <a:gd name="T55" fmla="*/ 0 h 309"/>
                  <a:gd name="T56" fmla="*/ 0 w 424"/>
                  <a:gd name="T57" fmla="*/ 0 h 309"/>
                  <a:gd name="T58" fmla="*/ 0 w 424"/>
                  <a:gd name="T59" fmla="*/ 0 h 309"/>
                  <a:gd name="T60" fmla="*/ 0 w 424"/>
                  <a:gd name="T61" fmla="*/ 0 h 309"/>
                  <a:gd name="T62" fmla="*/ 0 w 424"/>
                  <a:gd name="T63" fmla="*/ 0 h 309"/>
                  <a:gd name="T64" fmla="*/ 0 w 424"/>
                  <a:gd name="T65" fmla="*/ 0 h 309"/>
                  <a:gd name="T66" fmla="*/ 0 w 424"/>
                  <a:gd name="T67" fmla="*/ 0 h 309"/>
                  <a:gd name="T68" fmla="*/ 0 w 424"/>
                  <a:gd name="T69" fmla="*/ 0 h 309"/>
                  <a:gd name="T70" fmla="*/ 0 w 424"/>
                  <a:gd name="T71" fmla="*/ 0 h 309"/>
                  <a:gd name="T72" fmla="*/ 0 w 424"/>
                  <a:gd name="T73" fmla="*/ 0 h 309"/>
                  <a:gd name="T74" fmla="*/ 0 w 424"/>
                  <a:gd name="T75" fmla="*/ 0 h 309"/>
                  <a:gd name="T76" fmla="*/ 0 w 424"/>
                  <a:gd name="T77" fmla="*/ 0 h 309"/>
                  <a:gd name="T78" fmla="*/ 0 w 424"/>
                  <a:gd name="T79" fmla="*/ 0 h 309"/>
                  <a:gd name="T80" fmla="*/ 0 w 424"/>
                  <a:gd name="T81" fmla="*/ 0 h 309"/>
                  <a:gd name="T82" fmla="*/ 0 w 424"/>
                  <a:gd name="T83" fmla="*/ 0 h 309"/>
                  <a:gd name="T84" fmla="*/ 0 w 424"/>
                  <a:gd name="T85" fmla="*/ 0 h 309"/>
                  <a:gd name="T86" fmla="*/ 0 w 424"/>
                  <a:gd name="T87" fmla="*/ 0 h 309"/>
                  <a:gd name="T88" fmla="*/ 0 w 424"/>
                  <a:gd name="T89" fmla="*/ 0 h 309"/>
                  <a:gd name="T90" fmla="*/ 0 w 424"/>
                  <a:gd name="T91" fmla="*/ 0 h 309"/>
                  <a:gd name="T92" fmla="*/ 0 w 424"/>
                  <a:gd name="T93" fmla="*/ 0 h 309"/>
                  <a:gd name="T94" fmla="*/ 0 w 424"/>
                  <a:gd name="T95" fmla="*/ 0 h 309"/>
                  <a:gd name="T96" fmla="*/ 0 w 424"/>
                  <a:gd name="T97" fmla="*/ 0 h 309"/>
                  <a:gd name="T98" fmla="*/ 0 w 424"/>
                  <a:gd name="T99" fmla="*/ 0 h 309"/>
                  <a:gd name="T100" fmla="*/ 0 w 424"/>
                  <a:gd name="T101" fmla="*/ 0 h 309"/>
                  <a:gd name="T102" fmla="*/ 0 w 424"/>
                  <a:gd name="T103" fmla="*/ 0 h 309"/>
                  <a:gd name="T104" fmla="*/ 0 w 424"/>
                  <a:gd name="T105" fmla="*/ 0 h 309"/>
                  <a:gd name="T106" fmla="*/ 0 w 424"/>
                  <a:gd name="T107" fmla="*/ 0 h 309"/>
                  <a:gd name="T108" fmla="*/ 0 w 424"/>
                  <a:gd name="T109" fmla="*/ 0 h 309"/>
                  <a:gd name="T110" fmla="*/ 0 w 424"/>
                  <a:gd name="T111" fmla="*/ 0 h 3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24"/>
                  <a:gd name="T169" fmla="*/ 0 h 309"/>
                  <a:gd name="T170" fmla="*/ 424 w 424"/>
                  <a:gd name="T171" fmla="*/ 309 h 30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24" h="309">
                    <a:moveTo>
                      <a:pt x="0" y="309"/>
                    </a:moveTo>
                    <a:lnTo>
                      <a:pt x="1" y="309"/>
                    </a:lnTo>
                    <a:lnTo>
                      <a:pt x="4" y="309"/>
                    </a:lnTo>
                    <a:lnTo>
                      <a:pt x="8" y="309"/>
                    </a:lnTo>
                    <a:lnTo>
                      <a:pt x="9" y="308"/>
                    </a:lnTo>
                    <a:lnTo>
                      <a:pt x="13" y="308"/>
                    </a:lnTo>
                    <a:lnTo>
                      <a:pt x="15" y="308"/>
                    </a:lnTo>
                    <a:lnTo>
                      <a:pt x="19" y="308"/>
                    </a:lnTo>
                    <a:lnTo>
                      <a:pt x="22" y="308"/>
                    </a:lnTo>
                    <a:lnTo>
                      <a:pt x="26" y="308"/>
                    </a:lnTo>
                    <a:lnTo>
                      <a:pt x="29" y="308"/>
                    </a:lnTo>
                    <a:lnTo>
                      <a:pt x="34" y="308"/>
                    </a:lnTo>
                    <a:lnTo>
                      <a:pt x="39" y="308"/>
                    </a:lnTo>
                    <a:lnTo>
                      <a:pt x="43" y="306"/>
                    </a:lnTo>
                    <a:lnTo>
                      <a:pt x="48" y="306"/>
                    </a:lnTo>
                    <a:lnTo>
                      <a:pt x="53" y="306"/>
                    </a:lnTo>
                    <a:lnTo>
                      <a:pt x="59" y="306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71" y="305"/>
                    </a:lnTo>
                    <a:lnTo>
                      <a:pt x="74" y="304"/>
                    </a:lnTo>
                    <a:lnTo>
                      <a:pt x="77" y="304"/>
                    </a:lnTo>
                    <a:lnTo>
                      <a:pt x="80" y="304"/>
                    </a:lnTo>
                    <a:lnTo>
                      <a:pt x="84" y="303"/>
                    </a:lnTo>
                    <a:lnTo>
                      <a:pt x="86" y="303"/>
                    </a:lnTo>
                    <a:lnTo>
                      <a:pt x="91" y="303"/>
                    </a:lnTo>
                    <a:lnTo>
                      <a:pt x="93" y="302"/>
                    </a:lnTo>
                    <a:lnTo>
                      <a:pt x="97" y="302"/>
                    </a:lnTo>
                    <a:lnTo>
                      <a:pt x="100" y="302"/>
                    </a:lnTo>
                    <a:lnTo>
                      <a:pt x="105" y="302"/>
                    </a:lnTo>
                    <a:lnTo>
                      <a:pt x="107" y="301"/>
                    </a:lnTo>
                    <a:lnTo>
                      <a:pt x="112" y="299"/>
                    </a:lnTo>
                    <a:lnTo>
                      <a:pt x="116" y="299"/>
                    </a:lnTo>
                    <a:lnTo>
                      <a:pt x="120" y="298"/>
                    </a:lnTo>
                    <a:lnTo>
                      <a:pt x="124" y="297"/>
                    </a:lnTo>
                    <a:lnTo>
                      <a:pt x="128" y="297"/>
                    </a:lnTo>
                    <a:lnTo>
                      <a:pt x="132" y="296"/>
                    </a:lnTo>
                    <a:lnTo>
                      <a:pt x="137" y="296"/>
                    </a:lnTo>
                    <a:lnTo>
                      <a:pt x="141" y="296"/>
                    </a:lnTo>
                    <a:lnTo>
                      <a:pt x="144" y="295"/>
                    </a:lnTo>
                    <a:lnTo>
                      <a:pt x="148" y="293"/>
                    </a:lnTo>
                    <a:lnTo>
                      <a:pt x="152" y="292"/>
                    </a:lnTo>
                    <a:lnTo>
                      <a:pt x="155" y="291"/>
                    </a:lnTo>
                    <a:lnTo>
                      <a:pt x="158" y="291"/>
                    </a:lnTo>
                    <a:lnTo>
                      <a:pt x="163" y="290"/>
                    </a:lnTo>
                    <a:lnTo>
                      <a:pt x="167" y="290"/>
                    </a:lnTo>
                    <a:lnTo>
                      <a:pt x="169" y="289"/>
                    </a:lnTo>
                    <a:lnTo>
                      <a:pt x="173" y="287"/>
                    </a:lnTo>
                    <a:lnTo>
                      <a:pt x="176" y="287"/>
                    </a:lnTo>
                    <a:lnTo>
                      <a:pt x="179" y="286"/>
                    </a:lnTo>
                    <a:lnTo>
                      <a:pt x="182" y="285"/>
                    </a:lnTo>
                    <a:lnTo>
                      <a:pt x="185" y="285"/>
                    </a:lnTo>
                    <a:lnTo>
                      <a:pt x="188" y="284"/>
                    </a:lnTo>
                    <a:lnTo>
                      <a:pt x="192" y="283"/>
                    </a:lnTo>
                    <a:lnTo>
                      <a:pt x="196" y="282"/>
                    </a:lnTo>
                    <a:lnTo>
                      <a:pt x="201" y="280"/>
                    </a:lnTo>
                    <a:lnTo>
                      <a:pt x="206" y="278"/>
                    </a:lnTo>
                    <a:lnTo>
                      <a:pt x="212" y="277"/>
                    </a:lnTo>
                    <a:lnTo>
                      <a:pt x="215" y="276"/>
                    </a:lnTo>
                    <a:lnTo>
                      <a:pt x="220" y="274"/>
                    </a:lnTo>
                    <a:lnTo>
                      <a:pt x="225" y="273"/>
                    </a:lnTo>
                    <a:lnTo>
                      <a:pt x="230" y="273"/>
                    </a:lnTo>
                    <a:lnTo>
                      <a:pt x="233" y="272"/>
                    </a:lnTo>
                    <a:lnTo>
                      <a:pt x="237" y="272"/>
                    </a:lnTo>
                    <a:lnTo>
                      <a:pt x="240" y="272"/>
                    </a:lnTo>
                    <a:lnTo>
                      <a:pt x="245" y="272"/>
                    </a:lnTo>
                    <a:lnTo>
                      <a:pt x="249" y="272"/>
                    </a:lnTo>
                    <a:lnTo>
                      <a:pt x="253" y="272"/>
                    </a:lnTo>
                    <a:lnTo>
                      <a:pt x="257" y="272"/>
                    </a:lnTo>
                    <a:lnTo>
                      <a:pt x="262" y="273"/>
                    </a:lnTo>
                    <a:lnTo>
                      <a:pt x="265" y="273"/>
                    </a:lnTo>
                    <a:lnTo>
                      <a:pt x="270" y="274"/>
                    </a:lnTo>
                    <a:lnTo>
                      <a:pt x="275" y="277"/>
                    </a:lnTo>
                    <a:lnTo>
                      <a:pt x="279" y="278"/>
                    </a:lnTo>
                    <a:lnTo>
                      <a:pt x="284" y="280"/>
                    </a:lnTo>
                    <a:lnTo>
                      <a:pt x="289" y="283"/>
                    </a:lnTo>
                    <a:lnTo>
                      <a:pt x="291" y="284"/>
                    </a:lnTo>
                    <a:lnTo>
                      <a:pt x="294" y="285"/>
                    </a:lnTo>
                    <a:lnTo>
                      <a:pt x="297" y="287"/>
                    </a:lnTo>
                    <a:lnTo>
                      <a:pt x="300" y="289"/>
                    </a:lnTo>
                    <a:lnTo>
                      <a:pt x="301" y="289"/>
                    </a:lnTo>
                    <a:lnTo>
                      <a:pt x="303" y="287"/>
                    </a:lnTo>
                    <a:lnTo>
                      <a:pt x="304" y="286"/>
                    </a:lnTo>
                    <a:lnTo>
                      <a:pt x="307" y="285"/>
                    </a:lnTo>
                    <a:lnTo>
                      <a:pt x="309" y="284"/>
                    </a:lnTo>
                    <a:lnTo>
                      <a:pt x="313" y="283"/>
                    </a:lnTo>
                    <a:lnTo>
                      <a:pt x="315" y="280"/>
                    </a:lnTo>
                    <a:lnTo>
                      <a:pt x="318" y="279"/>
                    </a:lnTo>
                    <a:lnTo>
                      <a:pt x="322" y="277"/>
                    </a:lnTo>
                    <a:lnTo>
                      <a:pt x="327" y="274"/>
                    </a:lnTo>
                    <a:lnTo>
                      <a:pt x="329" y="272"/>
                    </a:lnTo>
                    <a:lnTo>
                      <a:pt x="334" y="270"/>
                    </a:lnTo>
                    <a:lnTo>
                      <a:pt x="339" y="267"/>
                    </a:lnTo>
                    <a:lnTo>
                      <a:pt x="343" y="264"/>
                    </a:lnTo>
                    <a:lnTo>
                      <a:pt x="347" y="260"/>
                    </a:lnTo>
                    <a:lnTo>
                      <a:pt x="352" y="258"/>
                    </a:lnTo>
                    <a:lnTo>
                      <a:pt x="356" y="253"/>
                    </a:lnTo>
                    <a:lnTo>
                      <a:pt x="361" y="251"/>
                    </a:lnTo>
                    <a:lnTo>
                      <a:pt x="366" y="246"/>
                    </a:lnTo>
                    <a:lnTo>
                      <a:pt x="372" y="242"/>
                    </a:lnTo>
                    <a:lnTo>
                      <a:pt x="377" y="238"/>
                    </a:lnTo>
                    <a:lnTo>
                      <a:pt x="380" y="234"/>
                    </a:lnTo>
                    <a:lnTo>
                      <a:pt x="385" y="229"/>
                    </a:lnTo>
                    <a:lnTo>
                      <a:pt x="390" y="226"/>
                    </a:lnTo>
                    <a:lnTo>
                      <a:pt x="394" y="221"/>
                    </a:lnTo>
                    <a:lnTo>
                      <a:pt x="399" y="216"/>
                    </a:lnTo>
                    <a:lnTo>
                      <a:pt x="403" y="210"/>
                    </a:lnTo>
                    <a:lnTo>
                      <a:pt x="406" y="206"/>
                    </a:lnTo>
                    <a:lnTo>
                      <a:pt x="410" y="201"/>
                    </a:lnTo>
                    <a:lnTo>
                      <a:pt x="415" y="195"/>
                    </a:lnTo>
                    <a:lnTo>
                      <a:pt x="415" y="193"/>
                    </a:lnTo>
                    <a:lnTo>
                      <a:pt x="417" y="189"/>
                    </a:lnTo>
                    <a:lnTo>
                      <a:pt x="418" y="187"/>
                    </a:lnTo>
                    <a:lnTo>
                      <a:pt x="419" y="184"/>
                    </a:lnTo>
                    <a:lnTo>
                      <a:pt x="420" y="180"/>
                    </a:lnTo>
                    <a:lnTo>
                      <a:pt x="423" y="175"/>
                    </a:lnTo>
                    <a:lnTo>
                      <a:pt x="424" y="170"/>
                    </a:lnTo>
                    <a:lnTo>
                      <a:pt x="424" y="166"/>
                    </a:lnTo>
                    <a:lnTo>
                      <a:pt x="424" y="164"/>
                    </a:lnTo>
                    <a:lnTo>
                      <a:pt x="424" y="161"/>
                    </a:lnTo>
                    <a:lnTo>
                      <a:pt x="424" y="158"/>
                    </a:lnTo>
                    <a:lnTo>
                      <a:pt x="423" y="155"/>
                    </a:lnTo>
                    <a:lnTo>
                      <a:pt x="422" y="153"/>
                    </a:lnTo>
                    <a:lnTo>
                      <a:pt x="420" y="151"/>
                    </a:lnTo>
                    <a:lnTo>
                      <a:pt x="417" y="149"/>
                    </a:lnTo>
                    <a:lnTo>
                      <a:pt x="413" y="148"/>
                    </a:lnTo>
                    <a:lnTo>
                      <a:pt x="410" y="146"/>
                    </a:lnTo>
                    <a:lnTo>
                      <a:pt x="407" y="146"/>
                    </a:lnTo>
                    <a:lnTo>
                      <a:pt x="405" y="146"/>
                    </a:lnTo>
                    <a:lnTo>
                      <a:pt x="401" y="148"/>
                    </a:lnTo>
                    <a:lnTo>
                      <a:pt x="399" y="148"/>
                    </a:lnTo>
                    <a:lnTo>
                      <a:pt x="396" y="149"/>
                    </a:lnTo>
                    <a:lnTo>
                      <a:pt x="393" y="150"/>
                    </a:lnTo>
                    <a:lnTo>
                      <a:pt x="391" y="152"/>
                    </a:lnTo>
                    <a:lnTo>
                      <a:pt x="387" y="153"/>
                    </a:lnTo>
                    <a:lnTo>
                      <a:pt x="384" y="155"/>
                    </a:lnTo>
                    <a:lnTo>
                      <a:pt x="381" y="157"/>
                    </a:lnTo>
                    <a:lnTo>
                      <a:pt x="379" y="159"/>
                    </a:lnTo>
                    <a:lnTo>
                      <a:pt x="375" y="162"/>
                    </a:lnTo>
                    <a:lnTo>
                      <a:pt x="373" y="164"/>
                    </a:lnTo>
                    <a:lnTo>
                      <a:pt x="371" y="168"/>
                    </a:lnTo>
                    <a:lnTo>
                      <a:pt x="369" y="170"/>
                    </a:lnTo>
                    <a:lnTo>
                      <a:pt x="366" y="175"/>
                    </a:lnTo>
                    <a:lnTo>
                      <a:pt x="364" y="176"/>
                    </a:lnTo>
                    <a:lnTo>
                      <a:pt x="364" y="175"/>
                    </a:lnTo>
                    <a:lnTo>
                      <a:pt x="365" y="172"/>
                    </a:lnTo>
                    <a:lnTo>
                      <a:pt x="366" y="169"/>
                    </a:lnTo>
                    <a:lnTo>
                      <a:pt x="366" y="166"/>
                    </a:lnTo>
                    <a:lnTo>
                      <a:pt x="368" y="163"/>
                    </a:lnTo>
                    <a:lnTo>
                      <a:pt x="369" y="159"/>
                    </a:lnTo>
                    <a:lnTo>
                      <a:pt x="372" y="155"/>
                    </a:lnTo>
                    <a:lnTo>
                      <a:pt x="373" y="150"/>
                    </a:lnTo>
                    <a:lnTo>
                      <a:pt x="375" y="144"/>
                    </a:lnTo>
                    <a:lnTo>
                      <a:pt x="378" y="139"/>
                    </a:lnTo>
                    <a:lnTo>
                      <a:pt x="378" y="136"/>
                    </a:lnTo>
                    <a:lnTo>
                      <a:pt x="379" y="133"/>
                    </a:lnTo>
                    <a:lnTo>
                      <a:pt x="380" y="130"/>
                    </a:lnTo>
                    <a:lnTo>
                      <a:pt x="380" y="126"/>
                    </a:lnTo>
                    <a:lnTo>
                      <a:pt x="381" y="124"/>
                    </a:lnTo>
                    <a:lnTo>
                      <a:pt x="383" y="120"/>
                    </a:lnTo>
                    <a:lnTo>
                      <a:pt x="384" y="117"/>
                    </a:lnTo>
                    <a:lnTo>
                      <a:pt x="385" y="114"/>
                    </a:lnTo>
                    <a:lnTo>
                      <a:pt x="385" y="111"/>
                    </a:lnTo>
                    <a:lnTo>
                      <a:pt x="386" y="107"/>
                    </a:lnTo>
                    <a:lnTo>
                      <a:pt x="386" y="104"/>
                    </a:lnTo>
                    <a:lnTo>
                      <a:pt x="387" y="100"/>
                    </a:lnTo>
                    <a:lnTo>
                      <a:pt x="388" y="97"/>
                    </a:lnTo>
                    <a:lnTo>
                      <a:pt x="390" y="93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91" y="82"/>
                    </a:lnTo>
                    <a:lnTo>
                      <a:pt x="392" y="79"/>
                    </a:lnTo>
                    <a:lnTo>
                      <a:pt x="392" y="75"/>
                    </a:lnTo>
                    <a:lnTo>
                      <a:pt x="393" y="72"/>
                    </a:lnTo>
                    <a:lnTo>
                      <a:pt x="393" y="67"/>
                    </a:lnTo>
                    <a:lnTo>
                      <a:pt x="393" y="63"/>
                    </a:lnTo>
                    <a:lnTo>
                      <a:pt x="394" y="60"/>
                    </a:lnTo>
                    <a:lnTo>
                      <a:pt x="394" y="56"/>
                    </a:lnTo>
                    <a:lnTo>
                      <a:pt x="394" y="53"/>
                    </a:lnTo>
                    <a:lnTo>
                      <a:pt x="394" y="49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3" y="38"/>
                    </a:lnTo>
                    <a:lnTo>
                      <a:pt x="393" y="35"/>
                    </a:lnTo>
                    <a:lnTo>
                      <a:pt x="393" y="32"/>
                    </a:lnTo>
                    <a:lnTo>
                      <a:pt x="393" y="29"/>
                    </a:lnTo>
                    <a:lnTo>
                      <a:pt x="392" y="25"/>
                    </a:lnTo>
                    <a:lnTo>
                      <a:pt x="391" y="22"/>
                    </a:lnTo>
                    <a:lnTo>
                      <a:pt x="391" y="18"/>
                    </a:lnTo>
                    <a:lnTo>
                      <a:pt x="390" y="16"/>
                    </a:lnTo>
                    <a:lnTo>
                      <a:pt x="387" y="11"/>
                    </a:lnTo>
                    <a:lnTo>
                      <a:pt x="386" y="8"/>
                    </a:lnTo>
                    <a:lnTo>
                      <a:pt x="384" y="4"/>
                    </a:lnTo>
                    <a:lnTo>
                      <a:pt x="381" y="3"/>
                    </a:lnTo>
                    <a:lnTo>
                      <a:pt x="379" y="2"/>
                    </a:lnTo>
                    <a:lnTo>
                      <a:pt x="377" y="2"/>
                    </a:lnTo>
                    <a:lnTo>
                      <a:pt x="373" y="0"/>
                    </a:lnTo>
                    <a:lnTo>
                      <a:pt x="371" y="2"/>
                    </a:lnTo>
                    <a:lnTo>
                      <a:pt x="367" y="3"/>
                    </a:lnTo>
                    <a:lnTo>
                      <a:pt x="364" y="5"/>
                    </a:lnTo>
                    <a:lnTo>
                      <a:pt x="360" y="8"/>
                    </a:lnTo>
                    <a:lnTo>
                      <a:pt x="356" y="11"/>
                    </a:lnTo>
                    <a:lnTo>
                      <a:pt x="352" y="15"/>
                    </a:lnTo>
                    <a:lnTo>
                      <a:pt x="348" y="19"/>
                    </a:lnTo>
                    <a:lnTo>
                      <a:pt x="343" y="23"/>
                    </a:lnTo>
                    <a:lnTo>
                      <a:pt x="340" y="28"/>
                    </a:lnTo>
                    <a:lnTo>
                      <a:pt x="335" y="32"/>
                    </a:lnTo>
                    <a:lnTo>
                      <a:pt x="330" y="38"/>
                    </a:lnTo>
                    <a:lnTo>
                      <a:pt x="328" y="42"/>
                    </a:lnTo>
                    <a:lnTo>
                      <a:pt x="326" y="44"/>
                    </a:lnTo>
                    <a:lnTo>
                      <a:pt x="322" y="48"/>
                    </a:lnTo>
                    <a:lnTo>
                      <a:pt x="321" y="50"/>
                    </a:lnTo>
                    <a:lnTo>
                      <a:pt x="318" y="54"/>
                    </a:lnTo>
                    <a:lnTo>
                      <a:pt x="316" y="56"/>
                    </a:lnTo>
                    <a:lnTo>
                      <a:pt x="314" y="60"/>
                    </a:lnTo>
                    <a:lnTo>
                      <a:pt x="311" y="63"/>
                    </a:lnTo>
                    <a:lnTo>
                      <a:pt x="308" y="67"/>
                    </a:lnTo>
                    <a:lnTo>
                      <a:pt x="305" y="70"/>
                    </a:lnTo>
                    <a:lnTo>
                      <a:pt x="303" y="73"/>
                    </a:lnTo>
                    <a:lnTo>
                      <a:pt x="300" y="76"/>
                    </a:lnTo>
                    <a:lnTo>
                      <a:pt x="297" y="80"/>
                    </a:lnTo>
                    <a:lnTo>
                      <a:pt x="295" y="83"/>
                    </a:lnTo>
                    <a:lnTo>
                      <a:pt x="292" y="86"/>
                    </a:lnTo>
                    <a:lnTo>
                      <a:pt x="289" y="91"/>
                    </a:lnTo>
                    <a:lnTo>
                      <a:pt x="286" y="93"/>
                    </a:lnTo>
                    <a:lnTo>
                      <a:pt x="284" y="97"/>
                    </a:lnTo>
                    <a:lnTo>
                      <a:pt x="281" y="100"/>
                    </a:lnTo>
                    <a:lnTo>
                      <a:pt x="278" y="104"/>
                    </a:lnTo>
                    <a:lnTo>
                      <a:pt x="275" y="106"/>
                    </a:lnTo>
                    <a:lnTo>
                      <a:pt x="272" y="110"/>
                    </a:lnTo>
                    <a:lnTo>
                      <a:pt x="270" y="113"/>
                    </a:lnTo>
                    <a:lnTo>
                      <a:pt x="268" y="117"/>
                    </a:lnTo>
                    <a:lnTo>
                      <a:pt x="264" y="119"/>
                    </a:lnTo>
                    <a:lnTo>
                      <a:pt x="260" y="123"/>
                    </a:lnTo>
                    <a:lnTo>
                      <a:pt x="258" y="125"/>
                    </a:lnTo>
                    <a:lnTo>
                      <a:pt x="254" y="129"/>
                    </a:lnTo>
                    <a:lnTo>
                      <a:pt x="251" y="131"/>
                    </a:lnTo>
                    <a:lnTo>
                      <a:pt x="249" y="134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39" y="144"/>
                    </a:lnTo>
                    <a:lnTo>
                      <a:pt x="235" y="146"/>
                    </a:lnTo>
                    <a:lnTo>
                      <a:pt x="232" y="150"/>
                    </a:lnTo>
                    <a:lnTo>
                      <a:pt x="230" y="152"/>
                    </a:lnTo>
                    <a:lnTo>
                      <a:pt x="226" y="155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7" y="164"/>
                    </a:lnTo>
                    <a:lnTo>
                      <a:pt x="213" y="168"/>
                    </a:lnTo>
                    <a:lnTo>
                      <a:pt x="209" y="170"/>
                    </a:lnTo>
                    <a:lnTo>
                      <a:pt x="206" y="172"/>
                    </a:lnTo>
                    <a:lnTo>
                      <a:pt x="202" y="175"/>
                    </a:lnTo>
                    <a:lnTo>
                      <a:pt x="200" y="178"/>
                    </a:lnTo>
                    <a:lnTo>
                      <a:pt x="196" y="181"/>
                    </a:lnTo>
                    <a:lnTo>
                      <a:pt x="193" y="183"/>
                    </a:lnTo>
                    <a:lnTo>
                      <a:pt x="190" y="187"/>
                    </a:lnTo>
                    <a:lnTo>
                      <a:pt x="187" y="189"/>
                    </a:lnTo>
                    <a:lnTo>
                      <a:pt x="183" y="191"/>
                    </a:lnTo>
                    <a:lnTo>
                      <a:pt x="181" y="194"/>
                    </a:lnTo>
                    <a:lnTo>
                      <a:pt x="177" y="197"/>
                    </a:lnTo>
                    <a:lnTo>
                      <a:pt x="174" y="199"/>
                    </a:lnTo>
                    <a:lnTo>
                      <a:pt x="171" y="202"/>
                    </a:lnTo>
                    <a:lnTo>
                      <a:pt x="168" y="204"/>
                    </a:lnTo>
                    <a:lnTo>
                      <a:pt x="166" y="207"/>
                    </a:lnTo>
                    <a:lnTo>
                      <a:pt x="163" y="208"/>
                    </a:lnTo>
                    <a:lnTo>
                      <a:pt x="160" y="212"/>
                    </a:lnTo>
                    <a:lnTo>
                      <a:pt x="157" y="213"/>
                    </a:lnTo>
                    <a:lnTo>
                      <a:pt x="154" y="215"/>
                    </a:lnTo>
                    <a:lnTo>
                      <a:pt x="148" y="219"/>
                    </a:lnTo>
                    <a:lnTo>
                      <a:pt x="144" y="223"/>
                    </a:lnTo>
                    <a:lnTo>
                      <a:pt x="139" y="227"/>
                    </a:lnTo>
                    <a:lnTo>
                      <a:pt x="135" y="231"/>
                    </a:lnTo>
                    <a:lnTo>
                      <a:pt x="130" y="233"/>
                    </a:lnTo>
                    <a:lnTo>
                      <a:pt x="126" y="236"/>
                    </a:lnTo>
                    <a:lnTo>
                      <a:pt x="123" y="239"/>
                    </a:lnTo>
                    <a:lnTo>
                      <a:pt x="120" y="241"/>
                    </a:lnTo>
                    <a:lnTo>
                      <a:pt x="117" y="242"/>
                    </a:lnTo>
                    <a:lnTo>
                      <a:pt x="115" y="245"/>
                    </a:lnTo>
                    <a:lnTo>
                      <a:pt x="112" y="247"/>
                    </a:lnTo>
                    <a:lnTo>
                      <a:pt x="111" y="248"/>
                    </a:lnTo>
                    <a:lnTo>
                      <a:pt x="0" y="309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" name="Freeform 101"/>
              <p:cNvSpPr>
                <a:spLocks/>
              </p:cNvSpPr>
              <p:nvPr/>
            </p:nvSpPr>
            <p:spPr bwMode="auto">
              <a:xfrm>
                <a:off x="1727" y="1382"/>
                <a:ext cx="88" cy="57"/>
              </a:xfrm>
              <a:custGeom>
                <a:avLst/>
                <a:gdLst>
                  <a:gd name="T0" fmla="*/ 0 w 264"/>
                  <a:gd name="T1" fmla="*/ 0 h 172"/>
                  <a:gd name="T2" fmla="*/ 0 w 264"/>
                  <a:gd name="T3" fmla="*/ 0 h 172"/>
                  <a:gd name="T4" fmla="*/ 0 w 264"/>
                  <a:gd name="T5" fmla="*/ 0 h 172"/>
                  <a:gd name="T6" fmla="*/ 0 w 264"/>
                  <a:gd name="T7" fmla="*/ 0 h 172"/>
                  <a:gd name="T8" fmla="*/ 0 w 264"/>
                  <a:gd name="T9" fmla="*/ 0 h 172"/>
                  <a:gd name="T10" fmla="*/ 0 w 264"/>
                  <a:gd name="T11" fmla="*/ 0 h 172"/>
                  <a:gd name="T12" fmla="*/ 0 w 264"/>
                  <a:gd name="T13" fmla="*/ 0 h 172"/>
                  <a:gd name="T14" fmla="*/ 0 w 264"/>
                  <a:gd name="T15" fmla="*/ 0 h 172"/>
                  <a:gd name="T16" fmla="*/ 0 w 264"/>
                  <a:gd name="T17" fmla="*/ 0 h 172"/>
                  <a:gd name="T18" fmla="*/ 0 w 264"/>
                  <a:gd name="T19" fmla="*/ 0 h 172"/>
                  <a:gd name="T20" fmla="*/ 0 w 264"/>
                  <a:gd name="T21" fmla="*/ 0 h 172"/>
                  <a:gd name="T22" fmla="*/ 0 w 264"/>
                  <a:gd name="T23" fmla="*/ 0 h 172"/>
                  <a:gd name="T24" fmla="*/ 0 w 264"/>
                  <a:gd name="T25" fmla="*/ 0 h 172"/>
                  <a:gd name="T26" fmla="*/ 0 w 264"/>
                  <a:gd name="T27" fmla="*/ 0 h 172"/>
                  <a:gd name="T28" fmla="*/ 0 w 264"/>
                  <a:gd name="T29" fmla="*/ 0 h 172"/>
                  <a:gd name="T30" fmla="*/ 0 w 264"/>
                  <a:gd name="T31" fmla="*/ 0 h 172"/>
                  <a:gd name="T32" fmla="*/ 0 w 264"/>
                  <a:gd name="T33" fmla="*/ 0 h 172"/>
                  <a:gd name="T34" fmla="*/ 0 w 264"/>
                  <a:gd name="T35" fmla="*/ 0 h 172"/>
                  <a:gd name="T36" fmla="*/ 0 w 264"/>
                  <a:gd name="T37" fmla="*/ 0 h 172"/>
                  <a:gd name="T38" fmla="*/ 0 w 264"/>
                  <a:gd name="T39" fmla="*/ 0 h 172"/>
                  <a:gd name="T40" fmla="*/ 0 w 264"/>
                  <a:gd name="T41" fmla="*/ 0 h 172"/>
                  <a:gd name="T42" fmla="*/ 0 w 264"/>
                  <a:gd name="T43" fmla="*/ 0 h 172"/>
                  <a:gd name="T44" fmla="*/ 0 w 264"/>
                  <a:gd name="T45" fmla="*/ 0 h 172"/>
                  <a:gd name="T46" fmla="*/ 0 w 264"/>
                  <a:gd name="T47" fmla="*/ 0 h 172"/>
                  <a:gd name="T48" fmla="*/ 0 w 264"/>
                  <a:gd name="T49" fmla="*/ 0 h 172"/>
                  <a:gd name="T50" fmla="*/ 0 w 264"/>
                  <a:gd name="T51" fmla="*/ 0 h 172"/>
                  <a:gd name="T52" fmla="*/ 0 w 264"/>
                  <a:gd name="T53" fmla="*/ 0 h 172"/>
                  <a:gd name="T54" fmla="*/ 0 w 264"/>
                  <a:gd name="T55" fmla="*/ 0 h 172"/>
                  <a:gd name="T56" fmla="*/ 0 w 264"/>
                  <a:gd name="T57" fmla="*/ 0 h 172"/>
                  <a:gd name="T58" fmla="*/ 0 w 264"/>
                  <a:gd name="T59" fmla="*/ 0 h 172"/>
                  <a:gd name="T60" fmla="*/ 0 w 264"/>
                  <a:gd name="T61" fmla="*/ 0 h 172"/>
                  <a:gd name="T62" fmla="*/ 0 w 264"/>
                  <a:gd name="T63" fmla="*/ 0 h 172"/>
                  <a:gd name="T64" fmla="*/ 0 w 264"/>
                  <a:gd name="T65" fmla="*/ 0 h 172"/>
                  <a:gd name="T66" fmla="*/ 0 w 264"/>
                  <a:gd name="T67" fmla="*/ 0 h 172"/>
                  <a:gd name="T68" fmla="*/ 0 w 264"/>
                  <a:gd name="T69" fmla="*/ 0 h 172"/>
                  <a:gd name="T70" fmla="*/ 0 w 264"/>
                  <a:gd name="T71" fmla="*/ 0 h 172"/>
                  <a:gd name="T72" fmla="*/ 0 w 264"/>
                  <a:gd name="T73" fmla="*/ 0 h 172"/>
                  <a:gd name="T74" fmla="*/ 0 w 264"/>
                  <a:gd name="T75" fmla="*/ 0 h 172"/>
                  <a:gd name="T76" fmla="*/ 0 w 264"/>
                  <a:gd name="T77" fmla="*/ 0 h 172"/>
                  <a:gd name="T78" fmla="*/ 0 w 264"/>
                  <a:gd name="T79" fmla="*/ 0 h 172"/>
                  <a:gd name="T80" fmla="*/ 0 w 264"/>
                  <a:gd name="T81" fmla="*/ 0 h 172"/>
                  <a:gd name="T82" fmla="*/ 0 w 264"/>
                  <a:gd name="T83" fmla="*/ 0 h 172"/>
                  <a:gd name="T84" fmla="*/ 0 w 264"/>
                  <a:gd name="T85" fmla="*/ 0 h 172"/>
                  <a:gd name="T86" fmla="*/ 0 w 264"/>
                  <a:gd name="T87" fmla="*/ 0 h 172"/>
                  <a:gd name="T88" fmla="*/ 0 w 264"/>
                  <a:gd name="T89" fmla="*/ 0 h 172"/>
                  <a:gd name="T90" fmla="*/ 0 w 264"/>
                  <a:gd name="T91" fmla="*/ 0 h 172"/>
                  <a:gd name="T92" fmla="*/ 0 w 264"/>
                  <a:gd name="T93" fmla="*/ 0 h 172"/>
                  <a:gd name="T94" fmla="*/ 0 w 264"/>
                  <a:gd name="T95" fmla="*/ 0 h 172"/>
                  <a:gd name="T96" fmla="*/ 0 w 264"/>
                  <a:gd name="T97" fmla="*/ 0 h 172"/>
                  <a:gd name="T98" fmla="*/ 0 w 264"/>
                  <a:gd name="T99" fmla="*/ 0 h 172"/>
                  <a:gd name="T100" fmla="*/ 0 w 264"/>
                  <a:gd name="T101" fmla="*/ 0 h 172"/>
                  <a:gd name="T102" fmla="*/ 0 w 264"/>
                  <a:gd name="T103" fmla="*/ 0 h 172"/>
                  <a:gd name="T104" fmla="*/ 0 w 264"/>
                  <a:gd name="T105" fmla="*/ 0 h 172"/>
                  <a:gd name="T106" fmla="*/ 0 w 264"/>
                  <a:gd name="T107" fmla="*/ 0 h 172"/>
                  <a:gd name="T108" fmla="*/ 0 w 264"/>
                  <a:gd name="T109" fmla="*/ 0 h 172"/>
                  <a:gd name="T110" fmla="*/ 0 w 264"/>
                  <a:gd name="T111" fmla="*/ 0 h 1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4"/>
                  <a:gd name="T169" fmla="*/ 0 h 172"/>
                  <a:gd name="T170" fmla="*/ 264 w 264"/>
                  <a:gd name="T171" fmla="*/ 172 h 1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4" h="172">
                    <a:moveTo>
                      <a:pt x="235" y="1"/>
                    </a:moveTo>
                    <a:lnTo>
                      <a:pt x="233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26" y="1"/>
                    </a:lnTo>
                    <a:lnTo>
                      <a:pt x="223" y="1"/>
                    </a:lnTo>
                    <a:lnTo>
                      <a:pt x="219" y="2"/>
                    </a:lnTo>
                    <a:lnTo>
                      <a:pt x="216" y="2"/>
                    </a:lnTo>
                    <a:lnTo>
                      <a:pt x="211" y="4"/>
                    </a:lnTo>
                    <a:lnTo>
                      <a:pt x="206" y="4"/>
                    </a:lnTo>
                    <a:lnTo>
                      <a:pt x="201" y="7"/>
                    </a:lnTo>
                    <a:lnTo>
                      <a:pt x="195" y="8"/>
                    </a:lnTo>
                    <a:lnTo>
                      <a:pt x="191" y="10"/>
                    </a:lnTo>
                    <a:lnTo>
                      <a:pt x="187" y="11"/>
                    </a:lnTo>
                    <a:lnTo>
                      <a:pt x="184" y="13"/>
                    </a:lnTo>
                    <a:lnTo>
                      <a:pt x="181" y="14"/>
                    </a:lnTo>
                    <a:lnTo>
                      <a:pt x="178" y="15"/>
                    </a:lnTo>
                    <a:lnTo>
                      <a:pt x="174" y="16"/>
                    </a:lnTo>
                    <a:lnTo>
                      <a:pt x="172" y="17"/>
                    </a:lnTo>
                    <a:lnTo>
                      <a:pt x="168" y="18"/>
                    </a:lnTo>
                    <a:lnTo>
                      <a:pt x="165" y="21"/>
                    </a:lnTo>
                    <a:lnTo>
                      <a:pt x="161" y="22"/>
                    </a:lnTo>
                    <a:lnTo>
                      <a:pt x="157" y="23"/>
                    </a:lnTo>
                    <a:lnTo>
                      <a:pt x="153" y="24"/>
                    </a:lnTo>
                    <a:lnTo>
                      <a:pt x="150" y="27"/>
                    </a:lnTo>
                    <a:lnTo>
                      <a:pt x="146" y="28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4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123" y="40"/>
                    </a:lnTo>
                    <a:lnTo>
                      <a:pt x="120" y="43"/>
                    </a:lnTo>
                    <a:lnTo>
                      <a:pt x="115" y="45"/>
                    </a:lnTo>
                    <a:lnTo>
                      <a:pt x="111" y="48"/>
                    </a:lnTo>
                    <a:lnTo>
                      <a:pt x="108" y="49"/>
                    </a:lnTo>
                    <a:lnTo>
                      <a:pt x="104" y="53"/>
                    </a:lnTo>
                    <a:lnTo>
                      <a:pt x="99" y="55"/>
                    </a:lnTo>
                    <a:lnTo>
                      <a:pt x="95" y="58"/>
                    </a:lnTo>
                    <a:lnTo>
                      <a:pt x="90" y="60"/>
                    </a:lnTo>
                    <a:lnTo>
                      <a:pt x="86" y="64"/>
                    </a:lnTo>
                    <a:lnTo>
                      <a:pt x="83" y="66"/>
                    </a:lnTo>
                    <a:lnTo>
                      <a:pt x="78" y="69"/>
                    </a:lnTo>
                    <a:lnTo>
                      <a:pt x="74" y="73"/>
                    </a:lnTo>
                    <a:lnTo>
                      <a:pt x="70" y="75"/>
                    </a:lnTo>
                    <a:lnTo>
                      <a:pt x="66" y="79"/>
                    </a:lnTo>
                    <a:lnTo>
                      <a:pt x="61" y="83"/>
                    </a:lnTo>
                    <a:lnTo>
                      <a:pt x="58" y="85"/>
                    </a:lnTo>
                    <a:lnTo>
                      <a:pt x="54" y="88"/>
                    </a:lnTo>
                    <a:lnTo>
                      <a:pt x="50" y="92"/>
                    </a:lnTo>
                    <a:lnTo>
                      <a:pt x="46" y="96"/>
                    </a:lnTo>
                    <a:lnTo>
                      <a:pt x="41" y="99"/>
                    </a:lnTo>
                    <a:lnTo>
                      <a:pt x="38" y="104"/>
                    </a:lnTo>
                    <a:lnTo>
                      <a:pt x="33" y="106"/>
                    </a:lnTo>
                    <a:lnTo>
                      <a:pt x="29" y="110"/>
                    </a:lnTo>
                    <a:lnTo>
                      <a:pt x="26" y="113"/>
                    </a:lnTo>
                    <a:lnTo>
                      <a:pt x="22" y="117"/>
                    </a:lnTo>
                    <a:lnTo>
                      <a:pt x="19" y="119"/>
                    </a:lnTo>
                    <a:lnTo>
                      <a:pt x="16" y="123"/>
                    </a:lnTo>
                    <a:lnTo>
                      <a:pt x="13" y="126"/>
                    </a:lnTo>
                    <a:lnTo>
                      <a:pt x="12" y="129"/>
                    </a:lnTo>
                    <a:lnTo>
                      <a:pt x="7" y="134"/>
                    </a:lnTo>
                    <a:lnTo>
                      <a:pt x="5" y="139"/>
                    </a:lnTo>
                    <a:lnTo>
                      <a:pt x="2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2" y="161"/>
                    </a:lnTo>
                    <a:lnTo>
                      <a:pt x="3" y="163"/>
                    </a:lnTo>
                    <a:lnTo>
                      <a:pt x="7" y="166"/>
                    </a:lnTo>
                    <a:lnTo>
                      <a:pt x="9" y="167"/>
                    </a:lnTo>
                    <a:lnTo>
                      <a:pt x="13" y="169"/>
                    </a:lnTo>
                    <a:lnTo>
                      <a:pt x="16" y="169"/>
                    </a:lnTo>
                    <a:lnTo>
                      <a:pt x="21" y="170"/>
                    </a:lnTo>
                    <a:lnTo>
                      <a:pt x="26" y="170"/>
                    </a:lnTo>
                    <a:lnTo>
                      <a:pt x="31" y="172"/>
                    </a:lnTo>
                    <a:lnTo>
                      <a:pt x="35" y="170"/>
                    </a:lnTo>
                    <a:lnTo>
                      <a:pt x="41" y="170"/>
                    </a:lnTo>
                    <a:lnTo>
                      <a:pt x="44" y="170"/>
                    </a:lnTo>
                    <a:lnTo>
                      <a:pt x="47" y="170"/>
                    </a:lnTo>
                    <a:lnTo>
                      <a:pt x="51" y="170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59" y="170"/>
                    </a:lnTo>
                    <a:lnTo>
                      <a:pt x="63" y="169"/>
                    </a:lnTo>
                    <a:lnTo>
                      <a:pt x="65" y="169"/>
                    </a:lnTo>
                    <a:lnTo>
                      <a:pt x="69" y="169"/>
                    </a:lnTo>
                    <a:lnTo>
                      <a:pt x="72" y="169"/>
                    </a:lnTo>
                    <a:lnTo>
                      <a:pt x="76" y="168"/>
                    </a:lnTo>
                    <a:lnTo>
                      <a:pt x="78" y="168"/>
                    </a:lnTo>
                    <a:lnTo>
                      <a:pt x="82" y="167"/>
                    </a:lnTo>
                    <a:lnTo>
                      <a:pt x="84" y="167"/>
                    </a:lnTo>
                    <a:lnTo>
                      <a:pt x="88" y="166"/>
                    </a:lnTo>
                    <a:lnTo>
                      <a:pt x="91" y="166"/>
                    </a:lnTo>
                    <a:lnTo>
                      <a:pt x="95" y="166"/>
                    </a:lnTo>
                    <a:lnTo>
                      <a:pt x="97" y="164"/>
                    </a:lnTo>
                    <a:lnTo>
                      <a:pt x="101" y="164"/>
                    </a:lnTo>
                    <a:lnTo>
                      <a:pt x="104" y="164"/>
                    </a:lnTo>
                    <a:lnTo>
                      <a:pt x="106" y="163"/>
                    </a:lnTo>
                    <a:lnTo>
                      <a:pt x="109" y="162"/>
                    </a:lnTo>
                    <a:lnTo>
                      <a:pt x="112" y="161"/>
                    </a:lnTo>
                    <a:lnTo>
                      <a:pt x="115" y="161"/>
                    </a:lnTo>
                    <a:lnTo>
                      <a:pt x="118" y="160"/>
                    </a:lnTo>
                    <a:lnTo>
                      <a:pt x="122" y="160"/>
                    </a:lnTo>
                    <a:lnTo>
                      <a:pt x="124" y="158"/>
                    </a:lnTo>
                    <a:lnTo>
                      <a:pt x="128" y="158"/>
                    </a:lnTo>
                    <a:lnTo>
                      <a:pt x="130" y="157"/>
                    </a:lnTo>
                    <a:lnTo>
                      <a:pt x="134" y="156"/>
                    </a:lnTo>
                    <a:lnTo>
                      <a:pt x="137" y="155"/>
                    </a:lnTo>
                    <a:lnTo>
                      <a:pt x="140" y="155"/>
                    </a:lnTo>
                    <a:lnTo>
                      <a:pt x="142" y="154"/>
                    </a:lnTo>
                    <a:lnTo>
                      <a:pt x="146" y="153"/>
                    </a:lnTo>
                    <a:lnTo>
                      <a:pt x="149" y="151"/>
                    </a:lnTo>
                    <a:lnTo>
                      <a:pt x="153" y="150"/>
                    </a:lnTo>
                    <a:lnTo>
                      <a:pt x="155" y="149"/>
                    </a:lnTo>
                    <a:lnTo>
                      <a:pt x="157" y="148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7" y="144"/>
                    </a:lnTo>
                    <a:lnTo>
                      <a:pt x="169" y="143"/>
                    </a:lnTo>
                    <a:lnTo>
                      <a:pt x="173" y="142"/>
                    </a:lnTo>
                    <a:lnTo>
                      <a:pt x="176" y="142"/>
                    </a:lnTo>
                    <a:lnTo>
                      <a:pt x="181" y="138"/>
                    </a:lnTo>
                    <a:lnTo>
                      <a:pt x="187" y="136"/>
                    </a:lnTo>
                    <a:lnTo>
                      <a:pt x="189" y="135"/>
                    </a:lnTo>
                    <a:lnTo>
                      <a:pt x="193" y="134"/>
                    </a:lnTo>
                    <a:lnTo>
                      <a:pt x="195" y="131"/>
                    </a:lnTo>
                    <a:lnTo>
                      <a:pt x="199" y="131"/>
                    </a:lnTo>
                    <a:lnTo>
                      <a:pt x="204" y="126"/>
                    </a:lnTo>
                    <a:lnTo>
                      <a:pt x="208" y="124"/>
                    </a:lnTo>
                    <a:lnTo>
                      <a:pt x="213" y="121"/>
                    </a:lnTo>
                    <a:lnTo>
                      <a:pt x="219" y="117"/>
                    </a:lnTo>
                    <a:lnTo>
                      <a:pt x="223" y="112"/>
                    </a:lnTo>
                    <a:lnTo>
                      <a:pt x="227" y="109"/>
                    </a:lnTo>
                    <a:lnTo>
                      <a:pt x="232" y="105"/>
                    </a:lnTo>
                    <a:lnTo>
                      <a:pt x="237" y="102"/>
                    </a:lnTo>
                    <a:lnTo>
                      <a:pt x="240" y="97"/>
                    </a:lnTo>
                    <a:lnTo>
                      <a:pt x="244" y="92"/>
                    </a:lnTo>
                    <a:lnTo>
                      <a:pt x="248" y="87"/>
                    </a:lnTo>
                    <a:lnTo>
                      <a:pt x="250" y="83"/>
                    </a:lnTo>
                    <a:lnTo>
                      <a:pt x="253" y="78"/>
                    </a:lnTo>
                    <a:lnTo>
                      <a:pt x="256" y="73"/>
                    </a:lnTo>
                    <a:lnTo>
                      <a:pt x="258" y="67"/>
                    </a:lnTo>
                    <a:lnTo>
                      <a:pt x="261" y="62"/>
                    </a:lnTo>
                    <a:lnTo>
                      <a:pt x="261" y="59"/>
                    </a:lnTo>
                    <a:lnTo>
                      <a:pt x="262" y="55"/>
                    </a:lnTo>
                    <a:lnTo>
                      <a:pt x="262" y="53"/>
                    </a:lnTo>
                    <a:lnTo>
                      <a:pt x="263" y="51"/>
                    </a:lnTo>
                    <a:lnTo>
                      <a:pt x="263" y="46"/>
                    </a:lnTo>
                    <a:lnTo>
                      <a:pt x="264" y="41"/>
                    </a:lnTo>
                    <a:lnTo>
                      <a:pt x="264" y="36"/>
                    </a:lnTo>
                    <a:lnTo>
                      <a:pt x="264" y="33"/>
                    </a:lnTo>
                    <a:lnTo>
                      <a:pt x="264" y="29"/>
                    </a:lnTo>
                    <a:lnTo>
                      <a:pt x="264" y="26"/>
                    </a:lnTo>
                    <a:lnTo>
                      <a:pt x="263" y="23"/>
                    </a:lnTo>
                    <a:lnTo>
                      <a:pt x="262" y="20"/>
                    </a:lnTo>
                    <a:lnTo>
                      <a:pt x="261" y="17"/>
                    </a:lnTo>
                    <a:lnTo>
                      <a:pt x="259" y="15"/>
                    </a:lnTo>
                    <a:lnTo>
                      <a:pt x="257" y="10"/>
                    </a:lnTo>
                    <a:lnTo>
                      <a:pt x="255" y="8"/>
                    </a:lnTo>
                    <a:lnTo>
                      <a:pt x="251" y="4"/>
                    </a:lnTo>
                    <a:lnTo>
                      <a:pt x="248" y="3"/>
                    </a:lnTo>
                    <a:lnTo>
                      <a:pt x="244" y="2"/>
                    </a:lnTo>
                    <a:lnTo>
                      <a:pt x="242" y="1"/>
                    </a:lnTo>
                    <a:lnTo>
                      <a:pt x="237" y="1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3" name="Freeform 102"/>
              <p:cNvSpPr>
                <a:spLocks/>
              </p:cNvSpPr>
              <p:nvPr/>
            </p:nvSpPr>
            <p:spPr bwMode="auto">
              <a:xfrm>
                <a:off x="1622" y="1523"/>
                <a:ext cx="52" cy="100"/>
              </a:xfrm>
              <a:custGeom>
                <a:avLst/>
                <a:gdLst>
                  <a:gd name="T0" fmla="*/ 0 w 158"/>
                  <a:gd name="T1" fmla="*/ 0 h 300"/>
                  <a:gd name="T2" fmla="*/ 0 w 158"/>
                  <a:gd name="T3" fmla="*/ 0 h 300"/>
                  <a:gd name="T4" fmla="*/ 0 w 158"/>
                  <a:gd name="T5" fmla="*/ 0 h 300"/>
                  <a:gd name="T6" fmla="*/ 0 w 158"/>
                  <a:gd name="T7" fmla="*/ 0 h 300"/>
                  <a:gd name="T8" fmla="*/ 0 w 158"/>
                  <a:gd name="T9" fmla="*/ 0 h 300"/>
                  <a:gd name="T10" fmla="*/ 0 w 158"/>
                  <a:gd name="T11" fmla="*/ 0 h 300"/>
                  <a:gd name="T12" fmla="*/ 0 w 158"/>
                  <a:gd name="T13" fmla="*/ 0 h 300"/>
                  <a:gd name="T14" fmla="*/ 0 w 158"/>
                  <a:gd name="T15" fmla="*/ 0 h 300"/>
                  <a:gd name="T16" fmla="*/ 0 w 158"/>
                  <a:gd name="T17" fmla="*/ 0 h 300"/>
                  <a:gd name="T18" fmla="*/ 0 w 158"/>
                  <a:gd name="T19" fmla="*/ 0 h 300"/>
                  <a:gd name="T20" fmla="*/ 0 w 158"/>
                  <a:gd name="T21" fmla="*/ 0 h 300"/>
                  <a:gd name="T22" fmla="*/ 0 w 158"/>
                  <a:gd name="T23" fmla="*/ 0 h 300"/>
                  <a:gd name="T24" fmla="*/ 0 w 158"/>
                  <a:gd name="T25" fmla="*/ 0 h 300"/>
                  <a:gd name="T26" fmla="*/ 0 w 158"/>
                  <a:gd name="T27" fmla="*/ 0 h 300"/>
                  <a:gd name="T28" fmla="*/ 0 w 158"/>
                  <a:gd name="T29" fmla="*/ 0 h 300"/>
                  <a:gd name="T30" fmla="*/ 0 w 158"/>
                  <a:gd name="T31" fmla="*/ 0 h 300"/>
                  <a:gd name="T32" fmla="*/ 0 w 158"/>
                  <a:gd name="T33" fmla="*/ 0 h 300"/>
                  <a:gd name="T34" fmla="*/ 0 w 158"/>
                  <a:gd name="T35" fmla="*/ 0 h 300"/>
                  <a:gd name="T36" fmla="*/ 0 w 158"/>
                  <a:gd name="T37" fmla="*/ 0 h 300"/>
                  <a:gd name="T38" fmla="*/ 0 w 158"/>
                  <a:gd name="T39" fmla="*/ 0 h 300"/>
                  <a:gd name="T40" fmla="*/ 0 w 158"/>
                  <a:gd name="T41" fmla="*/ 0 h 300"/>
                  <a:gd name="T42" fmla="*/ 0 w 158"/>
                  <a:gd name="T43" fmla="*/ 0 h 300"/>
                  <a:gd name="T44" fmla="*/ 0 w 158"/>
                  <a:gd name="T45" fmla="*/ 0 h 300"/>
                  <a:gd name="T46" fmla="*/ 0 w 158"/>
                  <a:gd name="T47" fmla="*/ 0 h 300"/>
                  <a:gd name="T48" fmla="*/ 0 w 158"/>
                  <a:gd name="T49" fmla="*/ 0 h 300"/>
                  <a:gd name="T50" fmla="*/ 0 w 158"/>
                  <a:gd name="T51" fmla="*/ 0 h 300"/>
                  <a:gd name="T52" fmla="*/ 0 w 158"/>
                  <a:gd name="T53" fmla="*/ 0 h 300"/>
                  <a:gd name="T54" fmla="*/ 0 w 158"/>
                  <a:gd name="T55" fmla="*/ 0 h 300"/>
                  <a:gd name="T56" fmla="*/ 0 w 158"/>
                  <a:gd name="T57" fmla="*/ 0 h 300"/>
                  <a:gd name="T58" fmla="*/ 0 w 158"/>
                  <a:gd name="T59" fmla="*/ 0 h 300"/>
                  <a:gd name="T60" fmla="*/ 0 w 158"/>
                  <a:gd name="T61" fmla="*/ 0 h 300"/>
                  <a:gd name="T62" fmla="*/ 0 w 158"/>
                  <a:gd name="T63" fmla="*/ 0 h 300"/>
                  <a:gd name="T64" fmla="*/ 0 w 158"/>
                  <a:gd name="T65" fmla="*/ 0 h 300"/>
                  <a:gd name="T66" fmla="*/ 0 w 158"/>
                  <a:gd name="T67" fmla="*/ 0 h 300"/>
                  <a:gd name="T68" fmla="*/ 0 w 158"/>
                  <a:gd name="T69" fmla="*/ 0 h 300"/>
                  <a:gd name="T70" fmla="*/ 0 w 158"/>
                  <a:gd name="T71" fmla="*/ 0 h 300"/>
                  <a:gd name="T72" fmla="*/ 0 w 158"/>
                  <a:gd name="T73" fmla="*/ 0 h 300"/>
                  <a:gd name="T74" fmla="*/ 0 w 158"/>
                  <a:gd name="T75" fmla="*/ 0 h 300"/>
                  <a:gd name="T76" fmla="*/ 0 w 158"/>
                  <a:gd name="T77" fmla="*/ 0 h 300"/>
                  <a:gd name="T78" fmla="*/ 0 w 158"/>
                  <a:gd name="T79" fmla="*/ 0 h 300"/>
                  <a:gd name="T80" fmla="*/ 0 w 158"/>
                  <a:gd name="T81" fmla="*/ 0 h 300"/>
                  <a:gd name="T82" fmla="*/ 0 w 158"/>
                  <a:gd name="T83" fmla="*/ 0 h 300"/>
                  <a:gd name="T84" fmla="*/ 0 w 158"/>
                  <a:gd name="T85" fmla="*/ 0 h 300"/>
                  <a:gd name="T86" fmla="*/ 0 w 158"/>
                  <a:gd name="T87" fmla="*/ 0 h 300"/>
                  <a:gd name="T88" fmla="*/ 0 w 158"/>
                  <a:gd name="T89" fmla="*/ 0 h 300"/>
                  <a:gd name="T90" fmla="*/ 0 w 158"/>
                  <a:gd name="T91" fmla="*/ 0 h 300"/>
                  <a:gd name="T92" fmla="*/ 0 w 158"/>
                  <a:gd name="T93" fmla="*/ 0 h 3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8"/>
                  <a:gd name="T142" fmla="*/ 0 h 300"/>
                  <a:gd name="T143" fmla="*/ 158 w 158"/>
                  <a:gd name="T144" fmla="*/ 300 h 3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8" h="300">
                    <a:moveTo>
                      <a:pt x="85" y="51"/>
                    </a:moveTo>
                    <a:lnTo>
                      <a:pt x="85" y="50"/>
                    </a:lnTo>
                    <a:lnTo>
                      <a:pt x="86" y="48"/>
                    </a:lnTo>
                    <a:lnTo>
                      <a:pt x="88" y="44"/>
                    </a:lnTo>
                    <a:lnTo>
                      <a:pt x="92" y="41"/>
                    </a:lnTo>
                    <a:lnTo>
                      <a:pt x="94" y="37"/>
                    </a:lnTo>
                    <a:lnTo>
                      <a:pt x="96" y="35"/>
                    </a:lnTo>
                    <a:lnTo>
                      <a:pt x="98" y="31"/>
                    </a:lnTo>
                    <a:lnTo>
                      <a:pt x="101" y="29"/>
                    </a:lnTo>
                    <a:lnTo>
                      <a:pt x="104" y="25"/>
                    </a:lnTo>
                    <a:lnTo>
                      <a:pt x="106" y="23"/>
                    </a:lnTo>
                    <a:lnTo>
                      <a:pt x="109" y="20"/>
                    </a:lnTo>
                    <a:lnTo>
                      <a:pt x="112" y="17"/>
                    </a:lnTo>
                    <a:lnTo>
                      <a:pt x="115" y="14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4" y="6"/>
                    </a:lnTo>
                    <a:lnTo>
                      <a:pt x="126" y="5"/>
                    </a:lnTo>
                    <a:lnTo>
                      <a:pt x="130" y="3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47" y="1"/>
                    </a:lnTo>
                    <a:lnTo>
                      <a:pt x="150" y="4"/>
                    </a:lnTo>
                    <a:lnTo>
                      <a:pt x="152" y="6"/>
                    </a:lnTo>
                    <a:lnTo>
                      <a:pt x="155" y="10"/>
                    </a:lnTo>
                    <a:lnTo>
                      <a:pt x="156" y="13"/>
                    </a:lnTo>
                    <a:lnTo>
                      <a:pt x="157" y="17"/>
                    </a:lnTo>
                    <a:lnTo>
                      <a:pt x="157" y="20"/>
                    </a:lnTo>
                    <a:lnTo>
                      <a:pt x="158" y="25"/>
                    </a:lnTo>
                    <a:lnTo>
                      <a:pt x="158" y="30"/>
                    </a:lnTo>
                    <a:lnTo>
                      <a:pt x="158" y="35"/>
                    </a:lnTo>
                    <a:lnTo>
                      <a:pt x="158" y="37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6"/>
                    </a:lnTo>
                    <a:lnTo>
                      <a:pt x="157" y="49"/>
                    </a:lnTo>
                    <a:lnTo>
                      <a:pt x="157" y="51"/>
                    </a:lnTo>
                    <a:lnTo>
                      <a:pt x="156" y="55"/>
                    </a:lnTo>
                    <a:lnTo>
                      <a:pt x="156" y="58"/>
                    </a:lnTo>
                    <a:lnTo>
                      <a:pt x="155" y="61"/>
                    </a:lnTo>
                    <a:lnTo>
                      <a:pt x="155" y="64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4"/>
                    </a:lnTo>
                    <a:lnTo>
                      <a:pt x="151" y="77"/>
                    </a:lnTo>
                    <a:lnTo>
                      <a:pt x="150" y="80"/>
                    </a:lnTo>
                    <a:lnTo>
                      <a:pt x="150" y="83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47" y="93"/>
                    </a:lnTo>
                    <a:lnTo>
                      <a:pt x="146" y="96"/>
                    </a:lnTo>
                    <a:lnTo>
                      <a:pt x="145" y="99"/>
                    </a:lnTo>
                    <a:lnTo>
                      <a:pt x="144" y="102"/>
                    </a:lnTo>
                    <a:lnTo>
                      <a:pt x="143" y="106"/>
                    </a:lnTo>
                    <a:lnTo>
                      <a:pt x="143" y="108"/>
                    </a:lnTo>
                    <a:lnTo>
                      <a:pt x="141" y="112"/>
                    </a:lnTo>
                    <a:lnTo>
                      <a:pt x="140" y="115"/>
                    </a:lnTo>
                    <a:lnTo>
                      <a:pt x="140" y="119"/>
                    </a:lnTo>
                    <a:lnTo>
                      <a:pt x="139" y="121"/>
                    </a:lnTo>
                    <a:lnTo>
                      <a:pt x="138" y="124"/>
                    </a:lnTo>
                    <a:lnTo>
                      <a:pt x="137" y="127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7"/>
                    </a:lnTo>
                    <a:lnTo>
                      <a:pt x="134" y="139"/>
                    </a:lnTo>
                    <a:lnTo>
                      <a:pt x="133" y="143"/>
                    </a:lnTo>
                    <a:lnTo>
                      <a:pt x="133" y="145"/>
                    </a:lnTo>
                    <a:lnTo>
                      <a:pt x="131" y="150"/>
                    </a:lnTo>
                    <a:lnTo>
                      <a:pt x="130" y="156"/>
                    </a:lnTo>
                    <a:lnTo>
                      <a:pt x="130" y="159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28" y="172"/>
                    </a:lnTo>
                    <a:lnTo>
                      <a:pt x="128" y="176"/>
                    </a:lnTo>
                    <a:lnTo>
                      <a:pt x="130" y="179"/>
                    </a:lnTo>
                    <a:lnTo>
                      <a:pt x="130" y="182"/>
                    </a:lnTo>
                    <a:lnTo>
                      <a:pt x="130" y="184"/>
                    </a:lnTo>
                    <a:lnTo>
                      <a:pt x="130" y="188"/>
                    </a:lnTo>
                    <a:lnTo>
                      <a:pt x="131" y="191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31" y="204"/>
                    </a:lnTo>
                    <a:lnTo>
                      <a:pt x="132" y="209"/>
                    </a:lnTo>
                    <a:lnTo>
                      <a:pt x="131" y="214"/>
                    </a:lnTo>
                    <a:lnTo>
                      <a:pt x="131" y="218"/>
                    </a:lnTo>
                    <a:lnTo>
                      <a:pt x="131" y="223"/>
                    </a:lnTo>
                    <a:lnTo>
                      <a:pt x="131" y="229"/>
                    </a:lnTo>
                    <a:lnTo>
                      <a:pt x="130" y="234"/>
                    </a:lnTo>
                    <a:lnTo>
                      <a:pt x="130" y="239"/>
                    </a:lnTo>
                    <a:lnTo>
                      <a:pt x="130" y="245"/>
                    </a:lnTo>
                    <a:lnTo>
                      <a:pt x="128" y="249"/>
                    </a:lnTo>
                    <a:lnTo>
                      <a:pt x="127" y="254"/>
                    </a:lnTo>
                    <a:lnTo>
                      <a:pt x="126" y="259"/>
                    </a:lnTo>
                    <a:lnTo>
                      <a:pt x="125" y="264"/>
                    </a:lnTo>
                    <a:lnTo>
                      <a:pt x="123" y="268"/>
                    </a:lnTo>
                    <a:lnTo>
                      <a:pt x="120" y="272"/>
                    </a:lnTo>
                    <a:lnTo>
                      <a:pt x="118" y="277"/>
                    </a:lnTo>
                    <a:lnTo>
                      <a:pt x="115" y="280"/>
                    </a:lnTo>
                    <a:lnTo>
                      <a:pt x="113" y="285"/>
                    </a:lnTo>
                    <a:lnTo>
                      <a:pt x="111" y="287"/>
                    </a:lnTo>
                    <a:lnTo>
                      <a:pt x="107" y="290"/>
                    </a:lnTo>
                    <a:lnTo>
                      <a:pt x="104" y="293"/>
                    </a:lnTo>
                    <a:lnTo>
                      <a:pt x="100" y="296"/>
                    </a:lnTo>
                    <a:lnTo>
                      <a:pt x="95" y="297"/>
                    </a:lnTo>
                    <a:lnTo>
                      <a:pt x="90" y="299"/>
                    </a:lnTo>
                    <a:lnTo>
                      <a:pt x="86" y="299"/>
                    </a:lnTo>
                    <a:lnTo>
                      <a:pt x="81" y="300"/>
                    </a:lnTo>
                    <a:lnTo>
                      <a:pt x="75" y="300"/>
                    </a:lnTo>
                    <a:lnTo>
                      <a:pt x="70" y="299"/>
                    </a:lnTo>
                    <a:lnTo>
                      <a:pt x="66" y="298"/>
                    </a:lnTo>
                    <a:lnTo>
                      <a:pt x="61" y="297"/>
                    </a:lnTo>
                    <a:lnTo>
                      <a:pt x="56" y="294"/>
                    </a:lnTo>
                    <a:lnTo>
                      <a:pt x="51" y="291"/>
                    </a:lnTo>
                    <a:lnTo>
                      <a:pt x="48" y="288"/>
                    </a:lnTo>
                    <a:lnTo>
                      <a:pt x="43" y="285"/>
                    </a:lnTo>
                    <a:lnTo>
                      <a:pt x="40" y="280"/>
                    </a:lnTo>
                    <a:lnTo>
                      <a:pt x="36" y="277"/>
                    </a:lnTo>
                    <a:lnTo>
                      <a:pt x="32" y="272"/>
                    </a:lnTo>
                    <a:lnTo>
                      <a:pt x="30" y="268"/>
                    </a:lnTo>
                    <a:lnTo>
                      <a:pt x="26" y="264"/>
                    </a:lnTo>
                    <a:lnTo>
                      <a:pt x="24" y="259"/>
                    </a:lnTo>
                    <a:lnTo>
                      <a:pt x="22" y="254"/>
                    </a:lnTo>
                    <a:lnTo>
                      <a:pt x="19" y="249"/>
                    </a:lnTo>
                    <a:lnTo>
                      <a:pt x="16" y="243"/>
                    </a:lnTo>
                    <a:lnTo>
                      <a:pt x="13" y="239"/>
                    </a:lnTo>
                    <a:lnTo>
                      <a:pt x="12" y="234"/>
                    </a:lnTo>
                    <a:lnTo>
                      <a:pt x="10" y="229"/>
                    </a:lnTo>
                    <a:lnTo>
                      <a:pt x="9" y="224"/>
                    </a:lnTo>
                    <a:lnTo>
                      <a:pt x="8" y="220"/>
                    </a:lnTo>
                    <a:lnTo>
                      <a:pt x="5" y="215"/>
                    </a:lnTo>
                    <a:lnTo>
                      <a:pt x="5" y="211"/>
                    </a:lnTo>
                    <a:lnTo>
                      <a:pt x="4" y="208"/>
                    </a:lnTo>
                    <a:lnTo>
                      <a:pt x="3" y="204"/>
                    </a:lnTo>
                    <a:lnTo>
                      <a:pt x="2" y="202"/>
                    </a:lnTo>
                    <a:lnTo>
                      <a:pt x="2" y="199"/>
                    </a:lnTo>
                    <a:lnTo>
                      <a:pt x="0" y="196"/>
                    </a:lnTo>
                    <a:lnTo>
                      <a:pt x="85" y="5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4" name="Freeform 103"/>
              <p:cNvSpPr>
                <a:spLocks/>
              </p:cNvSpPr>
              <p:nvPr/>
            </p:nvSpPr>
            <p:spPr bwMode="auto">
              <a:xfrm>
                <a:off x="1806" y="1431"/>
                <a:ext cx="26" cy="101"/>
              </a:xfrm>
              <a:custGeom>
                <a:avLst/>
                <a:gdLst>
                  <a:gd name="T0" fmla="*/ 0 w 77"/>
                  <a:gd name="T1" fmla="*/ 0 h 301"/>
                  <a:gd name="T2" fmla="*/ 0 w 77"/>
                  <a:gd name="T3" fmla="*/ 0 h 301"/>
                  <a:gd name="T4" fmla="*/ 0 w 77"/>
                  <a:gd name="T5" fmla="*/ 0 h 301"/>
                  <a:gd name="T6" fmla="*/ 0 w 77"/>
                  <a:gd name="T7" fmla="*/ 0 h 301"/>
                  <a:gd name="T8" fmla="*/ 0 w 77"/>
                  <a:gd name="T9" fmla="*/ 0 h 301"/>
                  <a:gd name="T10" fmla="*/ 0 w 77"/>
                  <a:gd name="T11" fmla="*/ 0 h 301"/>
                  <a:gd name="T12" fmla="*/ 0 w 77"/>
                  <a:gd name="T13" fmla="*/ 0 h 301"/>
                  <a:gd name="T14" fmla="*/ 0 w 77"/>
                  <a:gd name="T15" fmla="*/ 0 h 301"/>
                  <a:gd name="T16" fmla="*/ 0 w 77"/>
                  <a:gd name="T17" fmla="*/ 0 h 301"/>
                  <a:gd name="T18" fmla="*/ 0 w 77"/>
                  <a:gd name="T19" fmla="*/ 0 h 301"/>
                  <a:gd name="T20" fmla="*/ 0 w 77"/>
                  <a:gd name="T21" fmla="*/ 0 h 301"/>
                  <a:gd name="T22" fmla="*/ 0 w 77"/>
                  <a:gd name="T23" fmla="*/ 0 h 301"/>
                  <a:gd name="T24" fmla="*/ 0 w 77"/>
                  <a:gd name="T25" fmla="*/ 0 h 301"/>
                  <a:gd name="T26" fmla="*/ 0 w 77"/>
                  <a:gd name="T27" fmla="*/ 0 h 301"/>
                  <a:gd name="T28" fmla="*/ 0 w 77"/>
                  <a:gd name="T29" fmla="*/ 0 h 301"/>
                  <a:gd name="T30" fmla="*/ 0 w 77"/>
                  <a:gd name="T31" fmla="*/ 0 h 301"/>
                  <a:gd name="T32" fmla="*/ 0 w 77"/>
                  <a:gd name="T33" fmla="*/ 0 h 301"/>
                  <a:gd name="T34" fmla="*/ 0 w 77"/>
                  <a:gd name="T35" fmla="*/ 0 h 301"/>
                  <a:gd name="T36" fmla="*/ 0 w 77"/>
                  <a:gd name="T37" fmla="*/ 0 h 301"/>
                  <a:gd name="T38" fmla="*/ 0 w 77"/>
                  <a:gd name="T39" fmla="*/ 0 h 301"/>
                  <a:gd name="T40" fmla="*/ 0 w 77"/>
                  <a:gd name="T41" fmla="*/ 0 h 301"/>
                  <a:gd name="T42" fmla="*/ 0 w 77"/>
                  <a:gd name="T43" fmla="*/ 0 h 301"/>
                  <a:gd name="T44" fmla="*/ 0 w 77"/>
                  <a:gd name="T45" fmla="*/ 0 h 301"/>
                  <a:gd name="T46" fmla="*/ 0 w 77"/>
                  <a:gd name="T47" fmla="*/ 0 h 301"/>
                  <a:gd name="T48" fmla="*/ 0 w 77"/>
                  <a:gd name="T49" fmla="*/ 0 h 301"/>
                  <a:gd name="T50" fmla="*/ 0 w 77"/>
                  <a:gd name="T51" fmla="*/ 0 h 301"/>
                  <a:gd name="T52" fmla="*/ 0 w 77"/>
                  <a:gd name="T53" fmla="*/ 0 h 301"/>
                  <a:gd name="T54" fmla="*/ 0 w 77"/>
                  <a:gd name="T55" fmla="*/ 0 h 301"/>
                  <a:gd name="T56" fmla="*/ 0 w 77"/>
                  <a:gd name="T57" fmla="*/ 0 h 301"/>
                  <a:gd name="T58" fmla="*/ 0 w 77"/>
                  <a:gd name="T59" fmla="*/ 0 h 301"/>
                  <a:gd name="T60" fmla="*/ 0 w 77"/>
                  <a:gd name="T61" fmla="*/ 0 h 301"/>
                  <a:gd name="T62" fmla="*/ 0 w 77"/>
                  <a:gd name="T63" fmla="*/ 0 h 301"/>
                  <a:gd name="T64" fmla="*/ 0 w 77"/>
                  <a:gd name="T65" fmla="*/ 0 h 301"/>
                  <a:gd name="T66" fmla="*/ 0 w 77"/>
                  <a:gd name="T67" fmla="*/ 0 h 301"/>
                  <a:gd name="T68" fmla="*/ 0 w 77"/>
                  <a:gd name="T69" fmla="*/ 0 h 301"/>
                  <a:gd name="T70" fmla="*/ 0 w 77"/>
                  <a:gd name="T71" fmla="*/ 0 h 301"/>
                  <a:gd name="T72" fmla="*/ 0 w 77"/>
                  <a:gd name="T73" fmla="*/ 0 h 301"/>
                  <a:gd name="T74" fmla="*/ 0 w 77"/>
                  <a:gd name="T75" fmla="*/ 0 h 301"/>
                  <a:gd name="T76" fmla="*/ 0 w 77"/>
                  <a:gd name="T77" fmla="*/ 0 h 301"/>
                  <a:gd name="T78" fmla="*/ 0 w 77"/>
                  <a:gd name="T79" fmla="*/ 0 h 301"/>
                  <a:gd name="T80" fmla="*/ 0 w 77"/>
                  <a:gd name="T81" fmla="*/ 0 h 301"/>
                  <a:gd name="T82" fmla="*/ 0 w 77"/>
                  <a:gd name="T83" fmla="*/ 0 h 301"/>
                  <a:gd name="T84" fmla="*/ 0 w 77"/>
                  <a:gd name="T85" fmla="*/ 0 h 301"/>
                  <a:gd name="T86" fmla="*/ 0 w 77"/>
                  <a:gd name="T87" fmla="*/ 0 h 301"/>
                  <a:gd name="T88" fmla="*/ 0 w 77"/>
                  <a:gd name="T89" fmla="*/ 0 h 301"/>
                  <a:gd name="T90" fmla="*/ 0 w 77"/>
                  <a:gd name="T91" fmla="*/ 0 h 301"/>
                  <a:gd name="T92" fmla="*/ 0 w 77"/>
                  <a:gd name="T93" fmla="*/ 0 h 301"/>
                  <a:gd name="T94" fmla="*/ 0 w 77"/>
                  <a:gd name="T95" fmla="*/ 0 h 301"/>
                  <a:gd name="T96" fmla="*/ 0 w 77"/>
                  <a:gd name="T97" fmla="*/ 0 h 301"/>
                  <a:gd name="T98" fmla="*/ 0 w 77"/>
                  <a:gd name="T99" fmla="*/ 0 h 301"/>
                  <a:gd name="T100" fmla="*/ 0 w 77"/>
                  <a:gd name="T101" fmla="*/ 0 h 301"/>
                  <a:gd name="T102" fmla="*/ 0 w 77"/>
                  <a:gd name="T103" fmla="*/ 0 h 301"/>
                  <a:gd name="T104" fmla="*/ 0 w 77"/>
                  <a:gd name="T105" fmla="*/ 0 h 301"/>
                  <a:gd name="T106" fmla="*/ 0 w 77"/>
                  <a:gd name="T107" fmla="*/ 0 h 301"/>
                  <a:gd name="T108" fmla="*/ 0 w 77"/>
                  <a:gd name="T109" fmla="*/ 0 h 301"/>
                  <a:gd name="T110" fmla="*/ 0 w 77"/>
                  <a:gd name="T111" fmla="*/ 0 h 301"/>
                  <a:gd name="T112" fmla="*/ 0 w 77"/>
                  <a:gd name="T113" fmla="*/ 0 h 301"/>
                  <a:gd name="T114" fmla="*/ 0 w 77"/>
                  <a:gd name="T115" fmla="*/ 0 h 301"/>
                  <a:gd name="T116" fmla="*/ 0 w 77"/>
                  <a:gd name="T117" fmla="*/ 0 h 301"/>
                  <a:gd name="T118" fmla="*/ 0 w 77"/>
                  <a:gd name="T119" fmla="*/ 0 h 3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"/>
                  <a:gd name="T181" fmla="*/ 0 h 301"/>
                  <a:gd name="T182" fmla="*/ 77 w 77"/>
                  <a:gd name="T183" fmla="*/ 301 h 3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" h="301">
                    <a:moveTo>
                      <a:pt x="77" y="10"/>
                    </a:moveTo>
                    <a:lnTo>
                      <a:pt x="75" y="14"/>
                    </a:lnTo>
                    <a:lnTo>
                      <a:pt x="75" y="18"/>
                    </a:lnTo>
                    <a:lnTo>
                      <a:pt x="74" y="20"/>
                    </a:lnTo>
                    <a:lnTo>
                      <a:pt x="74" y="24"/>
                    </a:lnTo>
                    <a:lnTo>
                      <a:pt x="72" y="27"/>
                    </a:lnTo>
                    <a:lnTo>
                      <a:pt x="71" y="31"/>
                    </a:lnTo>
                    <a:lnTo>
                      <a:pt x="70" y="33"/>
                    </a:lnTo>
                    <a:lnTo>
                      <a:pt x="70" y="38"/>
                    </a:lnTo>
                    <a:lnTo>
                      <a:pt x="69" y="40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8" y="50"/>
                    </a:lnTo>
                    <a:lnTo>
                      <a:pt x="66" y="53"/>
                    </a:lnTo>
                    <a:lnTo>
                      <a:pt x="66" y="57"/>
                    </a:lnTo>
                    <a:lnTo>
                      <a:pt x="65" y="59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4" y="67"/>
                    </a:lnTo>
                    <a:lnTo>
                      <a:pt x="64" y="71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9"/>
                    </a:lnTo>
                    <a:lnTo>
                      <a:pt x="63" y="83"/>
                    </a:lnTo>
                    <a:lnTo>
                      <a:pt x="63" y="86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95"/>
                    </a:lnTo>
                    <a:lnTo>
                      <a:pt x="62" y="97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1" y="105"/>
                    </a:lnTo>
                    <a:lnTo>
                      <a:pt x="61" y="109"/>
                    </a:lnTo>
                    <a:lnTo>
                      <a:pt x="59" y="115"/>
                    </a:lnTo>
                    <a:lnTo>
                      <a:pt x="59" y="121"/>
                    </a:lnTo>
                    <a:lnTo>
                      <a:pt x="59" y="123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7"/>
                    </a:lnTo>
                    <a:lnTo>
                      <a:pt x="57" y="143"/>
                    </a:lnTo>
                    <a:lnTo>
                      <a:pt x="57" y="146"/>
                    </a:lnTo>
                    <a:lnTo>
                      <a:pt x="57" y="149"/>
                    </a:lnTo>
                    <a:lnTo>
                      <a:pt x="56" y="153"/>
                    </a:lnTo>
                    <a:lnTo>
                      <a:pt x="56" y="155"/>
                    </a:lnTo>
                    <a:lnTo>
                      <a:pt x="56" y="159"/>
                    </a:lnTo>
                    <a:lnTo>
                      <a:pt x="55" y="161"/>
                    </a:lnTo>
                    <a:lnTo>
                      <a:pt x="55" y="165"/>
                    </a:lnTo>
                    <a:lnTo>
                      <a:pt x="55" y="167"/>
                    </a:lnTo>
                    <a:lnTo>
                      <a:pt x="55" y="171"/>
                    </a:lnTo>
                    <a:lnTo>
                      <a:pt x="53" y="174"/>
                    </a:lnTo>
                    <a:lnTo>
                      <a:pt x="53" y="177"/>
                    </a:lnTo>
                    <a:lnTo>
                      <a:pt x="53" y="180"/>
                    </a:lnTo>
                    <a:lnTo>
                      <a:pt x="52" y="184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3"/>
                    </a:lnTo>
                    <a:lnTo>
                      <a:pt x="50" y="197"/>
                    </a:lnTo>
                    <a:lnTo>
                      <a:pt x="50" y="200"/>
                    </a:lnTo>
                    <a:lnTo>
                      <a:pt x="49" y="204"/>
                    </a:lnTo>
                    <a:lnTo>
                      <a:pt x="49" y="209"/>
                    </a:lnTo>
                    <a:lnTo>
                      <a:pt x="46" y="213"/>
                    </a:lnTo>
                    <a:lnTo>
                      <a:pt x="45" y="218"/>
                    </a:lnTo>
                    <a:lnTo>
                      <a:pt x="44" y="222"/>
                    </a:lnTo>
                    <a:lnTo>
                      <a:pt x="43" y="225"/>
                    </a:lnTo>
                    <a:lnTo>
                      <a:pt x="42" y="229"/>
                    </a:lnTo>
                    <a:lnTo>
                      <a:pt x="40" y="232"/>
                    </a:lnTo>
                    <a:lnTo>
                      <a:pt x="40" y="235"/>
                    </a:lnTo>
                    <a:lnTo>
                      <a:pt x="40" y="237"/>
                    </a:lnTo>
                    <a:lnTo>
                      <a:pt x="40" y="239"/>
                    </a:lnTo>
                    <a:lnTo>
                      <a:pt x="40" y="243"/>
                    </a:lnTo>
                    <a:lnTo>
                      <a:pt x="40" y="244"/>
                    </a:lnTo>
                    <a:lnTo>
                      <a:pt x="40" y="248"/>
                    </a:lnTo>
                    <a:lnTo>
                      <a:pt x="40" y="249"/>
                    </a:lnTo>
                    <a:lnTo>
                      <a:pt x="42" y="252"/>
                    </a:lnTo>
                    <a:lnTo>
                      <a:pt x="46" y="255"/>
                    </a:lnTo>
                    <a:lnTo>
                      <a:pt x="50" y="257"/>
                    </a:lnTo>
                    <a:lnTo>
                      <a:pt x="55" y="260"/>
                    </a:lnTo>
                    <a:lnTo>
                      <a:pt x="61" y="263"/>
                    </a:lnTo>
                    <a:lnTo>
                      <a:pt x="64" y="265"/>
                    </a:lnTo>
                    <a:lnTo>
                      <a:pt x="66" y="268"/>
                    </a:lnTo>
                    <a:lnTo>
                      <a:pt x="69" y="271"/>
                    </a:lnTo>
                    <a:lnTo>
                      <a:pt x="70" y="276"/>
                    </a:lnTo>
                    <a:lnTo>
                      <a:pt x="70" y="279"/>
                    </a:lnTo>
                    <a:lnTo>
                      <a:pt x="70" y="283"/>
                    </a:lnTo>
                    <a:lnTo>
                      <a:pt x="69" y="287"/>
                    </a:lnTo>
                    <a:lnTo>
                      <a:pt x="68" y="290"/>
                    </a:lnTo>
                    <a:lnTo>
                      <a:pt x="64" y="293"/>
                    </a:lnTo>
                    <a:lnTo>
                      <a:pt x="62" y="296"/>
                    </a:lnTo>
                    <a:lnTo>
                      <a:pt x="58" y="298"/>
                    </a:lnTo>
                    <a:lnTo>
                      <a:pt x="55" y="300"/>
                    </a:lnTo>
                    <a:lnTo>
                      <a:pt x="51" y="301"/>
                    </a:lnTo>
                    <a:lnTo>
                      <a:pt x="48" y="301"/>
                    </a:lnTo>
                    <a:lnTo>
                      <a:pt x="43" y="301"/>
                    </a:lnTo>
                    <a:lnTo>
                      <a:pt x="39" y="299"/>
                    </a:lnTo>
                    <a:lnTo>
                      <a:pt x="33" y="295"/>
                    </a:lnTo>
                    <a:lnTo>
                      <a:pt x="29" y="292"/>
                    </a:lnTo>
                    <a:lnTo>
                      <a:pt x="23" y="289"/>
                    </a:lnTo>
                    <a:lnTo>
                      <a:pt x="18" y="286"/>
                    </a:lnTo>
                    <a:lnTo>
                      <a:pt x="13" y="281"/>
                    </a:lnTo>
                    <a:lnTo>
                      <a:pt x="10" y="277"/>
                    </a:lnTo>
                    <a:lnTo>
                      <a:pt x="6" y="273"/>
                    </a:lnTo>
                    <a:lnTo>
                      <a:pt x="4" y="268"/>
                    </a:lnTo>
                    <a:lnTo>
                      <a:pt x="1" y="262"/>
                    </a:lnTo>
                    <a:lnTo>
                      <a:pt x="1" y="257"/>
                    </a:lnTo>
                    <a:lnTo>
                      <a:pt x="0" y="254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2" y="222"/>
                    </a:lnTo>
                    <a:lnTo>
                      <a:pt x="2" y="216"/>
                    </a:lnTo>
                    <a:lnTo>
                      <a:pt x="4" y="211"/>
                    </a:lnTo>
                    <a:lnTo>
                      <a:pt x="5" y="207"/>
                    </a:lnTo>
                    <a:lnTo>
                      <a:pt x="6" y="205"/>
                    </a:lnTo>
                    <a:lnTo>
                      <a:pt x="6" y="201"/>
                    </a:lnTo>
                    <a:lnTo>
                      <a:pt x="7" y="199"/>
                    </a:lnTo>
                    <a:lnTo>
                      <a:pt x="7" y="196"/>
                    </a:lnTo>
                    <a:lnTo>
                      <a:pt x="8" y="192"/>
                    </a:lnTo>
                    <a:lnTo>
                      <a:pt x="8" y="188"/>
                    </a:lnTo>
                    <a:lnTo>
                      <a:pt x="10" y="185"/>
                    </a:lnTo>
                    <a:lnTo>
                      <a:pt x="11" y="181"/>
                    </a:lnTo>
                    <a:lnTo>
                      <a:pt x="12" y="178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8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5" y="159"/>
                    </a:lnTo>
                    <a:lnTo>
                      <a:pt x="17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9" y="147"/>
                    </a:lnTo>
                    <a:lnTo>
                      <a:pt x="19" y="145"/>
                    </a:lnTo>
                    <a:lnTo>
                      <a:pt x="20" y="141"/>
                    </a:lnTo>
                    <a:lnTo>
                      <a:pt x="20" y="139"/>
                    </a:lnTo>
                    <a:lnTo>
                      <a:pt x="21" y="135"/>
                    </a:lnTo>
                    <a:lnTo>
                      <a:pt x="24" y="130"/>
                    </a:lnTo>
                    <a:lnTo>
                      <a:pt x="25" y="124"/>
                    </a:lnTo>
                    <a:lnTo>
                      <a:pt x="26" y="118"/>
                    </a:lnTo>
                    <a:lnTo>
                      <a:pt x="29" y="114"/>
                    </a:lnTo>
                    <a:lnTo>
                      <a:pt x="30" y="108"/>
                    </a:lnTo>
                    <a:lnTo>
                      <a:pt x="31" y="103"/>
                    </a:lnTo>
                    <a:lnTo>
                      <a:pt x="33" y="97"/>
                    </a:lnTo>
                    <a:lnTo>
                      <a:pt x="34" y="91"/>
                    </a:lnTo>
                    <a:lnTo>
                      <a:pt x="36" y="86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9" y="75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3" y="63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2"/>
                    </a:lnTo>
                    <a:lnTo>
                      <a:pt x="49" y="39"/>
                    </a:lnTo>
                    <a:lnTo>
                      <a:pt x="50" y="37"/>
                    </a:lnTo>
                    <a:lnTo>
                      <a:pt x="50" y="33"/>
                    </a:lnTo>
                    <a:lnTo>
                      <a:pt x="51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58" y="7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6" y="7"/>
                    </a:lnTo>
                    <a:lnTo>
                      <a:pt x="7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5" name="Freeform 104"/>
              <p:cNvSpPr>
                <a:spLocks/>
              </p:cNvSpPr>
              <p:nvPr/>
            </p:nvSpPr>
            <p:spPr bwMode="auto">
              <a:xfrm>
                <a:off x="1743" y="1538"/>
                <a:ext cx="64" cy="65"/>
              </a:xfrm>
              <a:custGeom>
                <a:avLst/>
                <a:gdLst>
                  <a:gd name="T0" fmla="*/ 0 w 191"/>
                  <a:gd name="T1" fmla="*/ 0 h 197"/>
                  <a:gd name="T2" fmla="*/ 0 w 191"/>
                  <a:gd name="T3" fmla="*/ 0 h 197"/>
                  <a:gd name="T4" fmla="*/ 0 w 191"/>
                  <a:gd name="T5" fmla="*/ 0 h 197"/>
                  <a:gd name="T6" fmla="*/ 0 w 191"/>
                  <a:gd name="T7" fmla="*/ 0 h 197"/>
                  <a:gd name="T8" fmla="*/ 0 w 191"/>
                  <a:gd name="T9" fmla="*/ 0 h 197"/>
                  <a:gd name="T10" fmla="*/ 0 w 191"/>
                  <a:gd name="T11" fmla="*/ 0 h 197"/>
                  <a:gd name="T12" fmla="*/ 0 w 191"/>
                  <a:gd name="T13" fmla="*/ 0 h 197"/>
                  <a:gd name="T14" fmla="*/ 0 w 191"/>
                  <a:gd name="T15" fmla="*/ 0 h 197"/>
                  <a:gd name="T16" fmla="*/ 0 w 191"/>
                  <a:gd name="T17" fmla="*/ 0 h 197"/>
                  <a:gd name="T18" fmla="*/ 0 w 191"/>
                  <a:gd name="T19" fmla="*/ 0 h 197"/>
                  <a:gd name="T20" fmla="*/ 0 w 191"/>
                  <a:gd name="T21" fmla="*/ 0 h 197"/>
                  <a:gd name="T22" fmla="*/ 0 w 191"/>
                  <a:gd name="T23" fmla="*/ 0 h 197"/>
                  <a:gd name="T24" fmla="*/ 0 w 191"/>
                  <a:gd name="T25" fmla="*/ 0 h 197"/>
                  <a:gd name="T26" fmla="*/ 0 w 191"/>
                  <a:gd name="T27" fmla="*/ 0 h 197"/>
                  <a:gd name="T28" fmla="*/ 0 w 191"/>
                  <a:gd name="T29" fmla="*/ 0 h 197"/>
                  <a:gd name="T30" fmla="*/ 0 w 191"/>
                  <a:gd name="T31" fmla="*/ 0 h 197"/>
                  <a:gd name="T32" fmla="*/ 0 w 191"/>
                  <a:gd name="T33" fmla="*/ 0 h 197"/>
                  <a:gd name="T34" fmla="*/ 0 w 191"/>
                  <a:gd name="T35" fmla="*/ 0 h 197"/>
                  <a:gd name="T36" fmla="*/ 0 w 191"/>
                  <a:gd name="T37" fmla="*/ 0 h 197"/>
                  <a:gd name="T38" fmla="*/ 0 w 191"/>
                  <a:gd name="T39" fmla="*/ 0 h 197"/>
                  <a:gd name="T40" fmla="*/ 0 w 191"/>
                  <a:gd name="T41" fmla="*/ 0 h 197"/>
                  <a:gd name="T42" fmla="*/ 0 w 191"/>
                  <a:gd name="T43" fmla="*/ 0 h 197"/>
                  <a:gd name="T44" fmla="*/ 0 w 191"/>
                  <a:gd name="T45" fmla="*/ 0 h 197"/>
                  <a:gd name="T46" fmla="*/ 0 w 191"/>
                  <a:gd name="T47" fmla="*/ 0 h 197"/>
                  <a:gd name="T48" fmla="*/ 0 w 191"/>
                  <a:gd name="T49" fmla="*/ 0 h 197"/>
                  <a:gd name="T50" fmla="*/ 0 w 191"/>
                  <a:gd name="T51" fmla="*/ 0 h 197"/>
                  <a:gd name="T52" fmla="*/ 0 w 191"/>
                  <a:gd name="T53" fmla="*/ 0 h 197"/>
                  <a:gd name="T54" fmla="*/ 0 w 191"/>
                  <a:gd name="T55" fmla="*/ 0 h 197"/>
                  <a:gd name="T56" fmla="*/ 0 w 191"/>
                  <a:gd name="T57" fmla="*/ 0 h 197"/>
                  <a:gd name="T58" fmla="*/ 0 w 191"/>
                  <a:gd name="T59" fmla="*/ 0 h 197"/>
                  <a:gd name="T60" fmla="*/ 0 w 191"/>
                  <a:gd name="T61" fmla="*/ 0 h 197"/>
                  <a:gd name="T62" fmla="*/ 0 w 191"/>
                  <a:gd name="T63" fmla="*/ 0 h 197"/>
                  <a:gd name="T64" fmla="*/ 0 w 191"/>
                  <a:gd name="T65" fmla="*/ 0 h 197"/>
                  <a:gd name="T66" fmla="*/ 0 w 191"/>
                  <a:gd name="T67" fmla="*/ 0 h 197"/>
                  <a:gd name="T68" fmla="*/ 0 w 191"/>
                  <a:gd name="T69" fmla="*/ 0 h 197"/>
                  <a:gd name="T70" fmla="*/ 0 w 191"/>
                  <a:gd name="T71" fmla="*/ 0 h 197"/>
                  <a:gd name="T72" fmla="*/ 0 w 191"/>
                  <a:gd name="T73" fmla="*/ 0 h 197"/>
                  <a:gd name="T74" fmla="*/ 0 w 191"/>
                  <a:gd name="T75" fmla="*/ 0 h 197"/>
                  <a:gd name="T76" fmla="*/ 0 w 191"/>
                  <a:gd name="T77" fmla="*/ 0 h 197"/>
                  <a:gd name="T78" fmla="*/ 0 w 191"/>
                  <a:gd name="T79" fmla="*/ 0 h 197"/>
                  <a:gd name="T80" fmla="*/ 0 w 191"/>
                  <a:gd name="T81" fmla="*/ 0 h 197"/>
                  <a:gd name="T82" fmla="*/ 0 w 191"/>
                  <a:gd name="T83" fmla="*/ 0 h 197"/>
                  <a:gd name="T84" fmla="*/ 0 w 191"/>
                  <a:gd name="T85" fmla="*/ 0 h 197"/>
                  <a:gd name="T86" fmla="*/ 0 w 191"/>
                  <a:gd name="T87" fmla="*/ 0 h 197"/>
                  <a:gd name="T88" fmla="*/ 0 w 191"/>
                  <a:gd name="T89" fmla="*/ 0 h 197"/>
                  <a:gd name="T90" fmla="*/ 0 w 191"/>
                  <a:gd name="T91" fmla="*/ 0 h 197"/>
                  <a:gd name="T92" fmla="*/ 0 w 191"/>
                  <a:gd name="T93" fmla="*/ 0 h 197"/>
                  <a:gd name="T94" fmla="*/ 0 w 191"/>
                  <a:gd name="T95" fmla="*/ 0 h 197"/>
                  <a:gd name="T96" fmla="*/ 0 w 191"/>
                  <a:gd name="T97" fmla="*/ 0 h 197"/>
                  <a:gd name="T98" fmla="*/ 0 w 191"/>
                  <a:gd name="T99" fmla="*/ 0 h 197"/>
                  <a:gd name="T100" fmla="*/ 0 w 191"/>
                  <a:gd name="T101" fmla="*/ 0 h 197"/>
                  <a:gd name="T102" fmla="*/ 0 w 191"/>
                  <a:gd name="T103" fmla="*/ 0 h 197"/>
                  <a:gd name="T104" fmla="*/ 0 w 191"/>
                  <a:gd name="T105" fmla="*/ 0 h 197"/>
                  <a:gd name="T106" fmla="*/ 0 w 191"/>
                  <a:gd name="T107" fmla="*/ 0 h 197"/>
                  <a:gd name="T108" fmla="*/ 0 w 191"/>
                  <a:gd name="T109" fmla="*/ 0 h 197"/>
                  <a:gd name="T110" fmla="*/ 0 w 191"/>
                  <a:gd name="T111" fmla="*/ 0 h 197"/>
                  <a:gd name="T112" fmla="*/ 0 w 191"/>
                  <a:gd name="T113" fmla="*/ 0 h 197"/>
                  <a:gd name="T114" fmla="*/ 0 w 191"/>
                  <a:gd name="T115" fmla="*/ 0 h 197"/>
                  <a:gd name="T116" fmla="*/ 0 w 191"/>
                  <a:gd name="T117" fmla="*/ 0 h 197"/>
                  <a:gd name="T118" fmla="*/ 0 w 191"/>
                  <a:gd name="T119" fmla="*/ 0 h 197"/>
                  <a:gd name="T120" fmla="*/ 0 w 191"/>
                  <a:gd name="T121" fmla="*/ 0 h 1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1"/>
                  <a:gd name="T184" fmla="*/ 0 h 197"/>
                  <a:gd name="T185" fmla="*/ 191 w 191"/>
                  <a:gd name="T186" fmla="*/ 197 h 1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1" h="197">
                    <a:moveTo>
                      <a:pt x="190" y="13"/>
                    </a:moveTo>
                    <a:lnTo>
                      <a:pt x="187" y="18"/>
                    </a:lnTo>
                    <a:lnTo>
                      <a:pt x="185" y="22"/>
                    </a:lnTo>
                    <a:lnTo>
                      <a:pt x="182" y="26"/>
                    </a:lnTo>
                    <a:lnTo>
                      <a:pt x="181" y="32"/>
                    </a:lnTo>
                    <a:lnTo>
                      <a:pt x="177" y="35"/>
                    </a:lnTo>
                    <a:lnTo>
                      <a:pt x="176" y="40"/>
                    </a:lnTo>
                    <a:lnTo>
                      <a:pt x="172" y="44"/>
                    </a:lnTo>
                    <a:lnTo>
                      <a:pt x="171" y="49"/>
                    </a:lnTo>
                    <a:lnTo>
                      <a:pt x="168" y="52"/>
                    </a:lnTo>
                    <a:lnTo>
                      <a:pt x="166" y="56"/>
                    </a:lnTo>
                    <a:lnTo>
                      <a:pt x="163" y="59"/>
                    </a:lnTo>
                    <a:lnTo>
                      <a:pt x="162" y="63"/>
                    </a:lnTo>
                    <a:lnTo>
                      <a:pt x="158" y="66"/>
                    </a:lnTo>
                    <a:lnTo>
                      <a:pt x="157" y="70"/>
                    </a:lnTo>
                    <a:lnTo>
                      <a:pt x="155" y="73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7" y="83"/>
                    </a:lnTo>
                    <a:lnTo>
                      <a:pt x="145" y="86"/>
                    </a:lnTo>
                    <a:lnTo>
                      <a:pt x="143" y="90"/>
                    </a:lnTo>
                    <a:lnTo>
                      <a:pt x="140" y="92"/>
                    </a:lnTo>
                    <a:lnTo>
                      <a:pt x="138" y="96"/>
                    </a:lnTo>
                    <a:lnTo>
                      <a:pt x="134" y="100"/>
                    </a:lnTo>
                    <a:lnTo>
                      <a:pt x="133" y="102"/>
                    </a:lnTo>
                    <a:lnTo>
                      <a:pt x="130" y="104"/>
                    </a:lnTo>
                    <a:lnTo>
                      <a:pt x="127" y="108"/>
                    </a:lnTo>
                    <a:lnTo>
                      <a:pt x="124" y="110"/>
                    </a:lnTo>
                    <a:lnTo>
                      <a:pt x="121" y="114"/>
                    </a:lnTo>
                    <a:lnTo>
                      <a:pt x="118" y="116"/>
                    </a:lnTo>
                    <a:lnTo>
                      <a:pt x="114" y="120"/>
                    </a:lnTo>
                    <a:lnTo>
                      <a:pt x="112" y="123"/>
                    </a:lnTo>
                    <a:lnTo>
                      <a:pt x="108" y="126"/>
                    </a:lnTo>
                    <a:lnTo>
                      <a:pt x="102" y="130"/>
                    </a:lnTo>
                    <a:lnTo>
                      <a:pt x="98" y="135"/>
                    </a:lnTo>
                    <a:lnTo>
                      <a:pt x="92" y="140"/>
                    </a:lnTo>
                    <a:lnTo>
                      <a:pt x="87" y="145"/>
                    </a:lnTo>
                    <a:lnTo>
                      <a:pt x="81" y="149"/>
                    </a:lnTo>
                    <a:lnTo>
                      <a:pt x="75" y="154"/>
                    </a:lnTo>
                    <a:lnTo>
                      <a:pt x="70" y="159"/>
                    </a:lnTo>
                    <a:lnTo>
                      <a:pt x="66" y="164"/>
                    </a:lnTo>
                    <a:lnTo>
                      <a:pt x="62" y="165"/>
                    </a:lnTo>
                    <a:lnTo>
                      <a:pt x="58" y="168"/>
                    </a:lnTo>
                    <a:lnTo>
                      <a:pt x="56" y="170"/>
                    </a:lnTo>
                    <a:lnTo>
                      <a:pt x="53" y="172"/>
                    </a:lnTo>
                    <a:lnTo>
                      <a:pt x="50" y="173"/>
                    </a:lnTo>
                    <a:lnTo>
                      <a:pt x="47" y="177"/>
                    </a:lnTo>
                    <a:lnTo>
                      <a:pt x="44" y="178"/>
                    </a:lnTo>
                    <a:lnTo>
                      <a:pt x="42" y="180"/>
                    </a:lnTo>
                    <a:lnTo>
                      <a:pt x="38" y="183"/>
                    </a:lnTo>
                    <a:lnTo>
                      <a:pt x="35" y="184"/>
                    </a:lnTo>
                    <a:lnTo>
                      <a:pt x="32" y="186"/>
                    </a:lnTo>
                    <a:lnTo>
                      <a:pt x="29" y="188"/>
                    </a:lnTo>
                    <a:lnTo>
                      <a:pt x="25" y="190"/>
                    </a:lnTo>
                    <a:lnTo>
                      <a:pt x="22" y="192"/>
                    </a:lnTo>
                    <a:lnTo>
                      <a:pt x="19" y="194"/>
                    </a:lnTo>
                    <a:lnTo>
                      <a:pt x="16" y="197"/>
                    </a:lnTo>
                    <a:lnTo>
                      <a:pt x="11" y="197"/>
                    </a:lnTo>
                    <a:lnTo>
                      <a:pt x="6" y="197"/>
                    </a:lnTo>
                    <a:lnTo>
                      <a:pt x="3" y="193"/>
                    </a:lnTo>
                    <a:lnTo>
                      <a:pt x="2" y="191"/>
                    </a:lnTo>
                    <a:lnTo>
                      <a:pt x="0" y="187"/>
                    </a:lnTo>
                    <a:lnTo>
                      <a:pt x="0" y="184"/>
                    </a:lnTo>
                    <a:lnTo>
                      <a:pt x="3" y="179"/>
                    </a:lnTo>
                    <a:lnTo>
                      <a:pt x="7" y="177"/>
                    </a:lnTo>
                    <a:lnTo>
                      <a:pt x="12" y="173"/>
                    </a:lnTo>
                    <a:lnTo>
                      <a:pt x="18" y="170"/>
                    </a:lnTo>
                    <a:lnTo>
                      <a:pt x="23" y="166"/>
                    </a:lnTo>
                    <a:lnTo>
                      <a:pt x="28" y="164"/>
                    </a:lnTo>
                    <a:lnTo>
                      <a:pt x="32" y="159"/>
                    </a:lnTo>
                    <a:lnTo>
                      <a:pt x="36" y="156"/>
                    </a:lnTo>
                    <a:lnTo>
                      <a:pt x="41" y="153"/>
                    </a:lnTo>
                    <a:lnTo>
                      <a:pt x="45" y="149"/>
                    </a:lnTo>
                    <a:lnTo>
                      <a:pt x="48" y="145"/>
                    </a:lnTo>
                    <a:lnTo>
                      <a:pt x="51" y="141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4" y="129"/>
                    </a:lnTo>
                    <a:lnTo>
                      <a:pt x="68" y="124"/>
                    </a:lnTo>
                    <a:lnTo>
                      <a:pt x="73" y="120"/>
                    </a:lnTo>
                    <a:lnTo>
                      <a:pt x="79" y="115"/>
                    </a:lnTo>
                    <a:lnTo>
                      <a:pt x="81" y="111"/>
                    </a:lnTo>
                    <a:lnTo>
                      <a:pt x="86" y="108"/>
                    </a:lnTo>
                    <a:lnTo>
                      <a:pt x="89" y="104"/>
                    </a:lnTo>
                    <a:lnTo>
                      <a:pt x="93" y="102"/>
                    </a:lnTo>
                    <a:lnTo>
                      <a:pt x="95" y="98"/>
                    </a:lnTo>
                    <a:lnTo>
                      <a:pt x="99" y="95"/>
                    </a:lnTo>
                    <a:lnTo>
                      <a:pt x="104" y="92"/>
                    </a:lnTo>
                    <a:lnTo>
                      <a:pt x="107" y="89"/>
                    </a:lnTo>
                    <a:lnTo>
                      <a:pt x="109" y="85"/>
                    </a:lnTo>
                    <a:lnTo>
                      <a:pt x="113" y="83"/>
                    </a:lnTo>
                    <a:lnTo>
                      <a:pt x="117" y="79"/>
                    </a:lnTo>
                    <a:lnTo>
                      <a:pt x="119" y="77"/>
                    </a:lnTo>
                    <a:lnTo>
                      <a:pt x="122" y="73"/>
                    </a:lnTo>
                    <a:lnTo>
                      <a:pt x="126" y="70"/>
                    </a:lnTo>
                    <a:lnTo>
                      <a:pt x="128" y="67"/>
                    </a:lnTo>
                    <a:lnTo>
                      <a:pt x="132" y="65"/>
                    </a:lnTo>
                    <a:lnTo>
                      <a:pt x="134" y="60"/>
                    </a:lnTo>
                    <a:lnTo>
                      <a:pt x="138" y="58"/>
                    </a:lnTo>
                    <a:lnTo>
                      <a:pt x="140" y="54"/>
                    </a:lnTo>
                    <a:lnTo>
                      <a:pt x="144" y="51"/>
                    </a:lnTo>
                    <a:lnTo>
                      <a:pt x="146" y="47"/>
                    </a:lnTo>
                    <a:lnTo>
                      <a:pt x="149" y="45"/>
                    </a:lnTo>
                    <a:lnTo>
                      <a:pt x="151" y="41"/>
                    </a:lnTo>
                    <a:lnTo>
                      <a:pt x="155" y="38"/>
                    </a:lnTo>
                    <a:lnTo>
                      <a:pt x="157" y="34"/>
                    </a:lnTo>
                    <a:lnTo>
                      <a:pt x="159" y="31"/>
                    </a:lnTo>
                    <a:lnTo>
                      <a:pt x="162" y="26"/>
                    </a:lnTo>
                    <a:lnTo>
                      <a:pt x="164" y="22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2" y="9"/>
                    </a:lnTo>
                    <a:lnTo>
                      <a:pt x="175" y="6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3" y="0"/>
                    </a:lnTo>
                    <a:lnTo>
                      <a:pt x="187" y="1"/>
                    </a:lnTo>
                    <a:lnTo>
                      <a:pt x="189" y="3"/>
                    </a:lnTo>
                    <a:lnTo>
                      <a:pt x="191" y="6"/>
                    </a:lnTo>
                    <a:lnTo>
                      <a:pt x="191" y="9"/>
                    </a:lnTo>
                    <a:lnTo>
                      <a:pt x="19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6" name="Freeform 105"/>
              <p:cNvSpPr>
                <a:spLocks/>
              </p:cNvSpPr>
              <p:nvPr/>
            </p:nvSpPr>
            <p:spPr bwMode="auto">
              <a:xfrm>
                <a:off x="1781" y="1602"/>
                <a:ext cx="17" cy="105"/>
              </a:xfrm>
              <a:custGeom>
                <a:avLst/>
                <a:gdLst>
                  <a:gd name="T0" fmla="*/ 0 w 52"/>
                  <a:gd name="T1" fmla="*/ 0 h 316"/>
                  <a:gd name="T2" fmla="*/ 0 w 52"/>
                  <a:gd name="T3" fmla="*/ 0 h 316"/>
                  <a:gd name="T4" fmla="*/ 0 w 52"/>
                  <a:gd name="T5" fmla="*/ 0 h 316"/>
                  <a:gd name="T6" fmla="*/ 0 w 52"/>
                  <a:gd name="T7" fmla="*/ 0 h 316"/>
                  <a:gd name="T8" fmla="*/ 0 w 52"/>
                  <a:gd name="T9" fmla="*/ 0 h 316"/>
                  <a:gd name="T10" fmla="*/ 0 w 52"/>
                  <a:gd name="T11" fmla="*/ 0 h 316"/>
                  <a:gd name="T12" fmla="*/ 0 w 52"/>
                  <a:gd name="T13" fmla="*/ 0 h 316"/>
                  <a:gd name="T14" fmla="*/ 0 w 52"/>
                  <a:gd name="T15" fmla="*/ 0 h 316"/>
                  <a:gd name="T16" fmla="*/ 0 w 52"/>
                  <a:gd name="T17" fmla="*/ 0 h 316"/>
                  <a:gd name="T18" fmla="*/ 0 w 52"/>
                  <a:gd name="T19" fmla="*/ 0 h 316"/>
                  <a:gd name="T20" fmla="*/ 0 w 52"/>
                  <a:gd name="T21" fmla="*/ 0 h 316"/>
                  <a:gd name="T22" fmla="*/ 0 w 52"/>
                  <a:gd name="T23" fmla="*/ 0 h 316"/>
                  <a:gd name="T24" fmla="*/ 0 w 52"/>
                  <a:gd name="T25" fmla="*/ 0 h 316"/>
                  <a:gd name="T26" fmla="*/ 0 w 52"/>
                  <a:gd name="T27" fmla="*/ 0 h 316"/>
                  <a:gd name="T28" fmla="*/ 0 w 52"/>
                  <a:gd name="T29" fmla="*/ 0 h 316"/>
                  <a:gd name="T30" fmla="*/ 0 w 52"/>
                  <a:gd name="T31" fmla="*/ 0 h 316"/>
                  <a:gd name="T32" fmla="*/ 0 w 52"/>
                  <a:gd name="T33" fmla="*/ 0 h 316"/>
                  <a:gd name="T34" fmla="*/ 0 w 52"/>
                  <a:gd name="T35" fmla="*/ 0 h 316"/>
                  <a:gd name="T36" fmla="*/ 0 w 52"/>
                  <a:gd name="T37" fmla="*/ 0 h 316"/>
                  <a:gd name="T38" fmla="*/ 0 w 52"/>
                  <a:gd name="T39" fmla="*/ 0 h 316"/>
                  <a:gd name="T40" fmla="*/ 0 w 52"/>
                  <a:gd name="T41" fmla="*/ 0 h 316"/>
                  <a:gd name="T42" fmla="*/ 0 w 52"/>
                  <a:gd name="T43" fmla="*/ 0 h 316"/>
                  <a:gd name="T44" fmla="*/ 0 w 52"/>
                  <a:gd name="T45" fmla="*/ 0 h 316"/>
                  <a:gd name="T46" fmla="*/ 0 w 52"/>
                  <a:gd name="T47" fmla="*/ 0 h 316"/>
                  <a:gd name="T48" fmla="*/ 0 w 52"/>
                  <a:gd name="T49" fmla="*/ 0 h 316"/>
                  <a:gd name="T50" fmla="*/ 0 w 52"/>
                  <a:gd name="T51" fmla="*/ 0 h 316"/>
                  <a:gd name="T52" fmla="*/ 0 w 52"/>
                  <a:gd name="T53" fmla="*/ 0 h 316"/>
                  <a:gd name="T54" fmla="*/ 0 w 52"/>
                  <a:gd name="T55" fmla="*/ 0 h 316"/>
                  <a:gd name="T56" fmla="*/ 0 w 52"/>
                  <a:gd name="T57" fmla="*/ 0 h 316"/>
                  <a:gd name="T58" fmla="*/ 0 w 52"/>
                  <a:gd name="T59" fmla="*/ 0 h 316"/>
                  <a:gd name="T60" fmla="*/ 0 w 52"/>
                  <a:gd name="T61" fmla="*/ 0 h 316"/>
                  <a:gd name="T62" fmla="*/ 0 w 52"/>
                  <a:gd name="T63" fmla="*/ 0 h 316"/>
                  <a:gd name="T64" fmla="*/ 0 w 52"/>
                  <a:gd name="T65" fmla="*/ 0 h 316"/>
                  <a:gd name="T66" fmla="*/ 0 w 52"/>
                  <a:gd name="T67" fmla="*/ 0 h 316"/>
                  <a:gd name="T68" fmla="*/ 0 w 52"/>
                  <a:gd name="T69" fmla="*/ 0 h 316"/>
                  <a:gd name="T70" fmla="*/ 0 w 52"/>
                  <a:gd name="T71" fmla="*/ 0 h 316"/>
                  <a:gd name="T72" fmla="*/ 0 w 52"/>
                  <a:gd name="T73" fmla="*/ 0 h 316"/>
                  <a:gd name="T74" fmla="*/ 0 w 52"/>
                  <a:gd name="T75" fmla="*/ 0 h 316"/>
                  <a:gd name="T76" fmla="*/ 0 w 52"/>
                  <a:gd name="T77" fmla="*/ 0 h 316"/>
                  <a:gd name="T78" fmla="*/ 0 w 52"/>
                  <a:gd name="T79" fmla="*/ 0 h 316"/>
                  <a:gd name="T80" fmla="*/ 0 w 52"/>
                  <a:gd name="T81" fmla="*/ 0 h 316"/>
                  <a:gd name="T82" fmla="*/ 0 w 52"/>
                  <a:gd name="T83" fmla="*/ 0 h 316"/>
                  <a:gd name="T84" fmla="*/ 0 w 52"/>
                  <a:gd name="T85" fmla="*/ 0 h 316"/>
                  <a:gd name="T86" fmla="*/ 0 w 52"/>
                  <a:gd name="T87" fmla="*/ 0 h 316"/>
                  <a:gd name="T88" fmla="*/ 0 w 52"/>
                  <a:gd name="T89" fmla="*/ 0 h 316"/>
                  <a:gd name="T90" fmla="*/ 0 w 52"/>
                  <a:gd name="T91" fmla="*/ 0 h 3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2"/>
                  <a:gd name="T139" fmla="*/ 0 h 316"/>
                  <a:gd name="T140" fmla="*/ 52 w 52"/>
                  <a:gd name="T141" fmla="*/ 316 h 3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2" h="316">
                    <a:moveTo>
                      <a:pt x="36" y="4"/>
                    </a:moveTo>
                    <a:lnTo>
                      <a:pt x="31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1" y="81"/>
                    </a:lnTo>
                    <a:lnTo>
                      <a:pt x="1" y="84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5"/>
                    </a:lnTo>
                    <a:lnTo>
                      <a:pt x="1" y="100"/>
                    </a:lnTo>
                    <a:lnTo>
                      <a:pt x="1" y="103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22"/>
                    </a:lnTo>
                    <a:lnTo>
                      <a:pt x="2" y="127"/>
                    </a:lnTo>
                    <a:lnTo>
                      <a:pt x="2" y="132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4" y="148"/>
                    </a:lnTo>
                    <a:lnTo>
                      <a:pt x="4" y="152"/>
                    </a:lnTo>
                    <a:lnTo>
                      <a:pt x="5" y="154"/>
                    </a:lnTo>
                    <a:lnTo>
                      <a:pt x="5" y="158"/>
                    </a:lnTo>
                    <a:lnTo>
                      <a:pt x="6" y="161"/>
                    </a:lnTo>
                    <a:lnTo>
                      <a:pt x="6" y="164"/>
                    </a:lnTo>
                    <a:lnTo>
                      <a:pt x="6" y="167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7"/>
                    </a:lnTo>
                    <a:lnTo>
                      <a:pt x="7" y="180"/>
                    </a:lnTo>
                    <a:lnTo>
                      <a:pt x="7" y="184"/>
                    </a:lnTo>
                    <a:lnTo>
                      <a:pt x="8" y="189"/>
                    </a:lnTo>
                    <a:lnTo>
                      <a:pt x="8" y="191"/>
                    </a:lnTo>
                    <a:lnTo>
                      <a:pt x="9" y="196"/>
                    </a:lnTo>
                    <a:lnTo>
                      <a:pt x="9" y="199"/>
                    </a:lnTo>
                    <a:lnTo>
                      <a:pt x="11" y="204"/>
                    </a:lnTo>
                    <a:lnTo>
                      <a:pt x="11" y="208"/>
                    </a:lnTo>
                    <a:lnTo>
                      <a:pt x="11" y="211"/>
                    </a:lnTo>
                    <a:lnTo>
                      <a:pt x="12" y="216"/>
                    </a:lnTo>
                    <a:lnTo>
                      <a:pt x="13" y="221"/>
                    </a:lnTo>
                    <a:lnTo>
                      <a:pt x="13" y="224"/>
                    </a:lnTo>
                    <a:lnTo>
                      <a:pt x="14" y="229"/>
                    </a:lnTo>
                    <a:lnTo>
                      <a:pt x="14" y="233"/>
                    </a:lnTo>
                    <a:lnTo>
                      <a:pt x="15" y="236"/>
                    </a:lnTo>
                    <a:lnTo>
                      <a:pt x="15" y="240"/>
                    </a:lnTo>
                    <a:lnTo>
                      <a:pt x="15" y="243"/>
                    </a:lnTo>
                    <a:lnTo>
                      <a:pt x="17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19" y="256"/>
                    </a:lnTo>
                    <a:lnTo>
                      <a:pt x="20" y="260"/>
                    </a:lnTo>
                    <a:lnTo>
                      <a:pt x="20" y="263"/>
                    </a:lnTo>
                    <a:lnTo>
                      <a:pt x="23" y="268"/>
                    </a:lnTo>
                    <a:lnTo>
                      <a:pt x="24" y="274"/>
                    </a:lnTo>
                    <a:lnTo>
                      <a:pt x="25" y="279"/>
                    </a:lnTo>
                    <a:lnTo>
                      <a:pt x="27" y="284"/>
                    </a:lnTo>
                    <a:lnTo>
                      <a:pt x="28" y="287"/>
                    </a:lnTo>
                    <a:lnTo>
                      <a:pt x="31" y="291"/>
                    </a:lnTo>
                    <a:lnTo>
                      <a:pt x="32" y="294"/>
                    </a:lnTo>
                    <a:lnTo>
                      <a:pt x="33" y="297"/>
                    </a:lnTo>
                    <a:lnTo>
                      <a:pt x="36" y="299"/>
                    </a:lnTo>
                    <a:lnTo>
                      <a:pt x="37" y="303"/>
                    </a:lnTo>
                    <a:lnTo>
                      <a:pt x="39" y="306"/>
                    </a:lnTo>
                    <a:lnTo>
                      <a:pt x="43" y="310"/>
                    </a:lnTo>
                    <a:lnTo>
                      <a:pt x="44" y="311"/>
                    </a:lnTo>
                    <a:lnTo>
                      <a:pt x="47" y="313"/>
                    </a:lnTo>
                    <a:lnTo>
                      <a:pt x="50" y="314"/>
                    </a:lnTo>
                    <a:lnTo>
                      <a:pt x="52" y="316"/>
                    </a:lnTo>
                    <a:lnTo>
                      <a:pt x="52" y="17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7" name="Freeform 106"/>
              <p:cNvSpPr>
                <a:spLocks/>
              </p:cNvSpPr>
              <p:nvPr/>
            </p:nvSpPr>
            <p:spPr bwMode="auto">
              <a:xfrm>
                <a:off x="1791" y="1597"/>
                <a:ext cx="22" cy="117"/>
              </a:xfrm>
              <a:custGeom>
                <a:avLst/>
                <a:gdLst>
                  <a:gd name="T0" fmla="*/ 0 w 65"/>
                  <a:gd name="T1" fmla="*/ 0 h 350"/>
                  <a:gd name="T2" fmla="*/ 0 w 65"/>
                  <a:gd name="T3" fmla="*/ 0 h 350"/>
                  <a:gd name="T4" fmla="*/ 0 w 65"/>
                  <a:gd name="T5" fmla="*/ 0 h 350"/>
                  <a:gd name="T6" fmla="*/ 0 w 65"/>
                  <a:gd name="T7" fmla="*/ 0 h 350"/>
                  <a:gd name="T8" fmla="*/ 0 w 65"/>
                  <a:gd name="T9" fmla="*/ 0 h 350"/>
                  <a:gd name="T10" fmla="*/ 0 w 65"/>
                  <a:gd name="T11" fmla="*/ 0 h 350"/>
                  <a:gd name="T12" fmla="*/ 0 w 65"/>
                  <a:gd name="T13" fmla="*/ 0 h 350"/>
                  <a:gd name="T14" fmla="*/ 0 w 65"/>
                  <a:gd name="T15" fmla="*/ 0 h 350"/>
                  <a:gd name="T16" fmla="*/ 0 w 65"/>
                  <a:gd name="T17" fmla="*/ 0 h 350"/>
                  <a:gd name="T18" fmla="*/ 0 w 65"/>
                  <a:gd name="T19" fmla="*/ 0 h 350"/>
                  <a:gd name="T20" fmla="*/ 0 w 65"/>
                  <a:gd name="T21" fmla="*/ 0 h 350"/>
                  <a:gd name="T22" fmla="*/ 0 w 65"/>
                  <a:gd name="T23" fmla="*/ 0 h 350"/>
                  <a:gd name="T24" fmla="*/ 0 w 65"/>
                  <a:gd name="T25" fmla="*/ 0 h 350"/>
                  <a:gd name="T26" fmla="*/ 0 w 65"/>
                  <a:gd name="T27" fmla="*/ 0 h 350"/>
                  <a:gd name="T28" fmla="*/ 0 w 65"/>
                  <a:gd name="T29" fmla="*/ 0 h 350"/>
                  <a:gd name="T30" fmla="*/ 0 w 65"/>
                  <a:gd name="T31" fmla="*/ 0 h 350"/>
                  <a:gd name="T32" fmla="*/ 0 w 65"/>
                  <a:gd name="T33" fmla="*/ 0 h 350"/>
                  <a:gd name="T34" fmla="*/ 0 w 65"/>
                  <a:gd name="T35" fmla="*/ 0 h 350"/>
                  <a:gd name="T36" fmla="*/ 0 w 65"/>
                  <a:gd name="T37" fmla="*/ 0 h 350"/>
                  <a:gd name="T38" fmla="*/ 0 w 65"/>
                  <a:gd name="T39" fmla="*/ 0 h 350"/>
                  <a:gd name="T40" fmla="*/ 0 w 65"/>
                  <a:gd name="T41" fmla="*/ 0 h 350"/>
                  <a:gd name="T42" fmla="*/ 0 w 65"/>
                  <a:gd name="T43" fmla="*/ 0 h 350"/>
                  <a:gd name="T44" fmla="*/ 0 w 65"/>
                  <a:gd name="T45" fmla="*/ 0 h 350"/>
                  <a:gd name="T46" fmla="*/ 0 w 65"/>
                  <a:gd name="T47" fmla="*/ 0 h 350"/>
                  <a:gd name="T48" fmla="*/ 0 w 65"/>
                  <a:gd name="T49" fmla="*/ 0 h 350"/>
                  <a:gd name="T50" fmla="*/ 0 w 65"/>
                  <a:gd name="T51" fmla="*/ 0 h 350"/>
                  <a:gd name="T52" fmla="*/ 0 w 65"/>
                  <a:gd name="T53" fmla="*/ 0 h 350"/>
                  <a:gd name="T54" fmla="*/ 0 w 65"/>
                  <a:gd name="T55" fmla="*/ 0 h 350"/>
                  <a:gd name="T56" fmla="*/ 0 w 65"/>
                  <a:gd name="T57" fmla="*/ 0 h 350"/>
                  <a:gd name="T58" fmla="*/ 0 w 65"/>
                  <a:gd name="T59" fmla="*/ 0 h 350"/>
                  <a:gd name="T60" fmla="*/ 0 w 65"/>
                  <a:gd name="T61" fmla="*/ 0 h 350"/>
                  <a:gd name="T62" fmla="*/ 0 w 65"/>
                  <a:gd name="T63" fmla="*/ 0 h 350"/>
                  <a:gd name="T64" fmla="*/ 0 w 65"/>
                  <a:gd name="T65" fmla="*/ 0 h 350"/>
                  <a:gd name="T66" fmla="*/ 0 w 65"/>
                  <a:gd name="T67" fmla="*/ 0 h 350"/>
                  <a:gd name="T68" fmla="*/ 0 w 65"/>
                  <a:gd name="T69" fmla="*/ 0 h 350"/>
                  <a:gd name="T70" fmla="*/ 0 w 65"/>
                  <a:gd name="T71" fmla="*/ 0 h 350"/>
                  <a:gd name="T72" fmla="*/ 0 w 65"/>
                  <a:gd name="T73" fmla="*/ 0 h 350"/>
                  <a:gd name="T74" fmla="*/ 0 w 65"/>
                  <a:gd name="T75" fmla="*/ 0 h 350"/>
                  <a:gd name="T76" fmla="*/ 0 w 65"/>
                  <a:gd name="T77" fmla="*/ 0 h 350"/>
                  <a:gd name="T78" fmla="*/ 0 w 65"/>
                  <a:gd name="T79" fmla="*/ 0 h 350"/>
                  <a:gd name="T80" fmla="*/ 0 w 65"/>
                  <a:gd name="T81" fmla="*/ 0 h 350"/>
                  <a:gd name="T82" fmla="*/ 0 w 65"/>
                  <a:gd name="T83" fmla="*/ 0 h 350"/>
                  <a:gd name="T84" fmla="*/ 0 w 65"/>
                  <a:gd name="T85" fmla="*/ 0 h 350"/>
                  <a:gd name="T86" fmla="*/ 0 w 65"/>
                  <a:gd name="T87" fmla="*/ 0 h 350"/>
                  <a:gd name="T88" fmla="*/ 0 w 65"/>
                  <a:gd name="T89" fmla="*/ 0 h 350"/>
                  <a:gd name="T90" fmla="*/ 0 w 65"/>
                  <a:gd name="T91" fmla="*/ 0 h 350"/>
                  <a:gd name="T92" fmla="*/ 0 w 65"/>
                  <a:gd name="T93" fmla="*/ 0 h 350"/>
                  <a:gd name="T94" fmla="*/ 0 w 65"/>
                  <a:gd name="T95" fmla="*/ 0 h 350"/>
                  <a:gd name="T96" fmla="*/ 0 w 65"/>
                  <a:gd name="T97" fmla="*/ 0 h 350"/>
                  <a:gd name="T98" fmla="*/ 0 w 65"/>
                  <a:gd name="T99" fmla="*/ 0 h 350"/>
                  <a:gd name="T100" fmla="*/ 0 w 65"/>
                  <a:gd name="T101" fmla="*/ 0 h 3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"/>
                  <a:gd name="T154" fmla="*/ 0 h 350"/>
                  <a:gd name="T155" fmla="*/ 65 w 65"/>
                  <a:gd name="T156" fmla="*/ 350 h 3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" h="350">
                    <a:moveTo>
                      <a:pt x="21" y="10"/>
                    </a:moveTo>
                    <a:lnTo>
                      <a:pt x="21" y="15"/>
                    </a:lnTo>
                    <a:lnTo>
                      <a:pt x="21" y="21"/>
                    </a:lnTo>
                    <a:lnTo>
                      <a:pt x="23" y="26"/>
                    </a:lnTo>
                    <a:lnTo>
                      <a:pt x="23" y="32"/>
                    </a:lnTo>
                    <a:lnTo>
                      <a:pt x="23" y="37"/>
                    </a:lnTo>
                    <a:lnTo>
                      <a:pt x="23" y="43"/>
                    </a:lnTo>
                    <a:lnTo>
                      <a:pt x="24" y="47"/>
                    </a:lnTo>
                    <a:lnTo>
                      <a:pt x="24" y="53"/>
                    </a:lnTo>
                    <a:lnTo>
                      <a:pt x="24" y="58"/>
                    </a:lnTo>
                    <a:lnTo>
                      <a:pt x="25" y="64"/>
                    </a:lnTo>
                    <a:lnTo>
                      <a:pt x="25" y="69"/>
                    </a:lnTo>
                    <a:lnTo>
                      <a:pt x="26" y="73"/>
                    </a:lnTo>
                    <a:lnTo>
                      <a:pt x="26" y="78"/>
                    </a:lnTo>
                    <a:lnTo>
                      <a:pt x="26" y="83"/>
                    </a:lnTo>
                    <a:lnTo>
                      <a:pt x="27" y="88"/>
                    </a:lnTo>
                    <a:lnTo>
                      <a:pt x="27" y="94"/>
                    </a:lnTo>
                    <a:lnTo>
                      <a:pt x="27" y="97"/>
                    </a:lnTo>
                    <a:lnTo>
                      <a:pt x="27" y="102"/>
                    </a:lnTo>
                    <a:lnTo>
                      <a:pt x="28" y="107"/>
                    </a:lnTo>
                    <a:lnTo>
                      <a:pt x="28" y="111"/>
                    </a:lnTo>
                    <a:lnTo>
                      <a:pt x="28" y="116"/>
                    </a:lnTo>
                    <a:lnTo>
                      <a:pt x="30" y="121"/>
                    </a:lnTo>
                    <a:lnTo>
                      <a:pt x="30" y="126"/>
                    </a:lnTo>
                    <a:lnTo>
                      <a:pt x="31" y="130"/>
                    </a:lnTo>
                    <a:lnTo>
                      <a:pt x="31" y="135"/>
                    </a:lnTo>
                    <a:lnTo>
                      <a:pt x="32" y="139"/>
                    </a:lnTo>
                    <a:lnTo>
                      <a:pt x="32" y="143"/>
                    </a:lnTo>
                    <a:lnTo>
                      <a:pt x="33" y="148"/>
                    </a:lnTo>
                    <a:lnTo>
                      <a:pt x="33" y="153"/>
                    </a:lnTo>
                    <a:lnTo>
                      <a:pt x="34" y="156"/>
                    </a:lnTo>
                    <a:lnTo>
                      <a:pt x="34" y="161"/>
                    </a:lnTo>
                    <a:lnTo>
                      <a:pt x="36" y="166"/>
                    </a:lnTo>
                    <a:lnTo>
                      <a:pt x="36" y="171"/>
                    </a:lnTo>
                    <a:lnTo>
                      <a:pt x="37" y="175"/>
                    </a:lnTo>
                    <a:lnTo>
                      <a:pt x="37" y="179"/>
                    </a:lnTo>
                    <a:lnTo>
                      <a:pt x="38" y="184"/>
                    </a:lnTo>
                    <a:lnTo>
                      <a:pt x="38" y="188"/>
                    </a:lnTo>
                    <a:lnTo>
                      <a:pt x="39" y="192"/>
                    </a:lnTo>
                    <a:lnTo>
                      <a:pt x="39" y="197"/>
                    </a:lnTo>
                    <a:lnTo>
                      <a:pt x="40" y="201"/>
                    </a:lnTo>
                    <a:lnTo>
                      <a:pt x="42" y="206"/>
                    </a:lnTo>
                    <a:lnTo>
                      <a:pt x="42" y="210"/>
                    </a:lnTo>
                    <a:lnTo>
                      <a:pt x="43" y="216"/>
                    </a:lnTo>
                    <a:lnTo>
                      <a:pt x="44" y="220"/>
                    </a:lnTo>
                    <a:lnTo>
                      <a:pt x="44" y="225"/>
                    </a:lnTo>
                    <a:lnTo>
                      <a:pt x="45" y="230"/>
                    </a:lnTo>
                    <a:lnTo>
                      <a:pt x="46" y="235"/>
                    </a:lnTo>
                    <a:lnTo>
                      <a:pt x="47" y="239"/>
                    </a:lnTo>
                    <a:lnTo>
                      <a:pt x="47" y="244"/>
                    </a:lnTo>
                    <a:lnTo>
                      <a:pt x="49" y="249"/>
                    </a:lnTo>
                    <a:lnTo>
                      <a:pt x="50" y="254"/>
                    </a:lnTo>
                    <a:lnTo>
                      <a:pt x="51" y="258"/>
                    </a:lnTo>
                    <a:lnTo>
                      <a:pt x="51" y="263"/>
                    </a:lnTo>
                    <a:lnTo>
                      <a:pt x="52" y="268"/>
                    </a:lnTo>
                    <a:lnTo>
                      <a:pt x="53" y="273"/>
                    </a:lnTo>
                    <a:lnTo>
                      <a:pt x="56" y="279"/>
                    </a:lnTo>
                    <a:lnTo>
                      <a:pt x="56" y="283"/>
                    </a:lnTo>
                    <a:lnTo>
                      <a:pt x="57" y="288"/>
                    </a:lnTo>
                    <a:lnTo>
                      <a:pt x="58" y="293"/>
                    </a:lnTo>
                    <a:lnTo>
                      <a:pt x="59" y="299"/>
                    </a:lnTo>
                    <a:lnTo>
                      <a:pt x="60" y="303"/>
                    </a:lnTo>
                    <a:lnTo>
                      <a:pt x="62" y="309"/>
                    </a:lnTo>
                    <a:lnTo>
                      <a:pt x="64" y="315"/>
                    </a:lnTo>
                    <a:lnTo>
                      <a:pt x="65" y="321"/>
                    </a:lnTo>
                    <a:lnTo>
                      <a:pt x="65" y="326"/>
                    </a:lnTo>
                    <a:lnTo>
                      <a:pt x="65" y="332"/>
                    </a:lnTo>
                    <a:lnTo>
                      <a:pt x="64" y="336"/>
                    </a:lnTo>
                    <a:lnTo>
                      <a:pt x="62" y="340"/>
                    </a:lnTo>
                    <a:lnTo>
                      <a:pt x="58" y="343"/>
                    </a:lnTo>
                    <a:lnTo>
                      <a:pt x="56" y="346"/>
                    </a:lnTo>
                    <a:lnTo>
                      <a:pt x="51" y="347"/>
                    </a:lnTo>
                    <a:lnTo>
                      <a:pt x="47" y="350"/>
                    </a:lnTo>
                    <a:lnTo>
                      <a:pt x="43" y="350"/>
                    </a:lnTo>
                    <a:lnTo>
                      <a:pt x="39" y="350"/>
                    </a:lnTo>
                    <a:lnTo>
                      <a:pt x="34" y="347"/>
                    </a:lnTo>
                    <a:lnTo>
                      <a:pt x="31" y="347"/>
                    </a:lnTo>
                    <a:lnTo>
                      <a:pt x="26" y="344"/>
                    </a:lnTo>
                    <a:lnTo>
                      <a:pt x="24" y="340"/>
                    </a:lnTo>
                    <a:lnTo>
                      <a:pt x="21" y="337"/>
                    </a:lnTo>
                    <a:lnTo>
                      <a:pt x="20" y="332"/>
                    </a:lnTo>
                    <a:lnTo>
                      <a:pt x="18" y="325"/>
                    </a:lnTo>
                    <a:lnTo>
                      <a:pt x="17" y="320"/>
                    </a:lnTo>
                    <a:lnTo>
                      <a:pt x="15" y="314"/>
                    </a:lnTo>
                    <a:lnTo>
                      <a:pt x="14" y="308"/>
                    </a:lnTo>
                    <a:lnTo>
                      <a:pt x="13" y="303"/>
                    </a:lnTo>
                    <a:lnTo>
                      <a:pt x="12" y="298"/>
                    </a:lnTo>
                    <a:lnTo>
                      <a:pt x="12" y="293"/>
                    </a:lnTo>
                    <a:lnTo>
                      <a:pt x="11" y="288"/>
                    </a:lnTo>
                    <a:lnTo>
                      <a:pt x="10" y="282"/>
                    </a:lnTo>
                    <a:lnTo>
                      <a:pt x="8" y="276"/>
                    </a:lnTo>
                    <a:lnTo>
                      <a:pt x="7" y="271"/>
                    </a:lnTo>
                    <a:lnTo>
                      <a:pt x="7" y="267"/>
                    </a:lnTo>
                    <a:lnTo>
                      <a:pt x="7" y="261"/>
                    </a:lnTo>
                    <a:lnTo>
                      <a:pt x="6" y="256"/>
                    </a:lnTo>
                    <a:lnTo>
                      <a:pt x="6" y="251"/>
                    </a:lnTo>
                    <a:lnTo>
                      <a:pt x="6" y="247"/>
                    </a:lnTo>
                    <a:lnTo>
                      <a:pt x="5" y="242"/>
                    </a:lnTo>
                    <a:lnTo>
                      <a:pt x="5" y="237"/>
                    </a:lnTo>
                    <a:lnTo>
                      <a:pt x="4" y="232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4" y="209"/>
                    </a:lnTo>
                    <a:lnTo>
                      <a:pt x="2" y="204"/>
                    </a:lnTo>
                    <a:lnTo>
                      <a:pt x="2" y="199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86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2"/>
                    </a:lnTo>
                    <a:lnTo>
                      <a:pt x="2" y="167"/>
                    </a:lnTo>
                    <a:lnTo>
                      <a:pt x="2" y="162"/>
                    </a:lnTo>
                    <a:lnTo>
                      <a:pt x="2" y="158"/>
                    </a:lnTo>
                    <a:lnTo>
                      <a:pt x="2" y="153"/>
                    </a:lnTo>
                    <a:lnTo>
                      <a:pt x="2" y="148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5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1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2"/>
                    </a:lnTo>
                    <a:lnTo>
                      <a:pt x="4" y="97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1"/>
                    </a:lnTo>
                    <a:lnTo>
                      <a:pt x="2" y="65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1" y="39"/>
                    </a:lnTo>
                    <a:lnTo>
                      <a:pt x="1" y="33"/>
                    </a:lnTo>
                    <a:lnTo>
                      <a:pt x="1" y="27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19" y="5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8" name="Freeform 107"/>
              <p:cNvSpPr>
                <a:spLocks/>
              </p:cNvSpPr>
              <p:nvPr/>
            </p:nvSpPr>
            <p:spPr bwMode="auto">
              <a:xfrm>
                <a:off x="1723" y="1609"/>
                <a:ext cx="39" cy="81"/>
              </a:xfrm>
              <a:custGeom>
                <a:avLst/>
                <a:gdLst>
                  <a:gd name="T0" fmla="*/ 0 w 117"/>
                  <a:gd name="T1" fmla="*/ 0 h 244"/>
                  <a:gd name="T2" fmla="*/ 0 w 117"/>
                  <a:gd name="T3" fmla="*/ 0 h 244"/>
                  <a:gd name="T4" fmla="*/ 0 w 117"/>
                  <a:gd name="T5" fmla="*/ 0 h 244"/>
                  <a:gd name="T6" fmla="*/ 0 w 117"/>
                  <a:gd name="T7" fmla="*/ 0 h 244"/>
                  <a:gd name="T8" fmla="*/ 0 w 117"/>
                  <a:gd name="T9" fmla="*/ 0 h 244"/>
                  <a:gd name="T10" fmla="*/ 0 w 117"/>
                  <a:gd name="T11" fmla="*/ 0 h 244"/>
                  <a:gd name="T12" fmla="*/ 0 w 117"/>
                  <a:gd name="T13" fmla="*/ 0 h 244"/>
                  <a:gd name="T14" fmla="*/ 0 w 117"/>
                  <a:gd name="T15" fmla="*/ 0 h 244"/>
                  <a:gd name="T16" fmla="*/ 0 w 117"/>
                  <a:gd name="T17" fmla="*/ 0 h 244"/>
                  <a:gd name="T18" fmla="*/ 0 w 117"/>
                  <a:gd name="T19" fmla="*/ 0 h 244"/>
                  <a:gd name="T20" fmla="*/ 0 w 117"/>
                  <a:gd name="T21" fmla="*/ 0 h 244"/>
                  <a:gd name="T22" fmla="*/ 0 w 117"/>
                  <a:gd name="T23" fmla="*/ 0 h 244"/>
                  <a:gd name="T24" fmla="*/ 0 w 117"/>
                  <a:gd name="T25" fmla="*/ 0 h 244"/>
                  <a:gd name="T26" fmla="*/ 0 w 117"/>
                  <a:gd name="T27" fmla="*/ 0 h 244"/>
                  <a:gd name="T28" fmla="*/ 0 w 117"/>
                  <a:gd name="T29" fmla="*/ 0 h 244"/>
                  <a:gd name="T30" fmla="*/ 0 w 117"/>
                  <a:gd name="T31" fmla="*/ 0 h 244"/>
                  <a:gd name="T32" fmla="*/ 0 w 117"/>
                  <a:gd name="T33" fmla="*/ 0 h 244"/>
                  <a:gd name="T34" fmla="*/ 0 w 117"/>
                  <a:gd name="T35" fmla="*/ 0 h 244"/>
                  <a:gd name="T36" fmla="*/ 0 w 117"/>
                  <a:gd name="T37" fmla="*/ 0 h 244"/>
                  <a:gd name="T38" fmla="*/ 0 w 117"/>
                  <a:gd name="T39" fmla="*/ 0 h 244"/>
                  <a:gd name="T40" fmla="*/ 0 w 117"/>
                  <a:gd name="T41" fmla="*/ 0 h 244"/>
                  <a:gd name="T42" fmla="*/ 0 w 117"/>
                  <a:gd name="T43" fmla="*/ 0 h 244"/>
                  <a:gd name="T44" fmla="*/ 0 w 117"/>
                  <a:gd name="T45" fmla="*/ 0 h 244"/>
                  <a:gd name="T46" fmla="*/ 0 w 117"/>
                  <a:gd name="T47" fmla="*/ 0 h 244"/>
                  <a:gd name="T48" fmla="*/ 0 w 117"/>
                  <a:gd name="T49" fmla="*/ 0 h 244"/>
                  <a:gd name="T50" fmla="*/ 0 w 117"/>
                  <a:gd name="T51" fmla="*/ 0 h 244"/>
                  <a:gd name="T52" fmla="*/ 0 w 117"/>
                  <a:gd name="T53" fmla="*/ 0 h 244"/>
                  <a:gd name="T54" fmla="*/ 0 w 117"/>
                  <a:gd name="T55" fmla="*/ 0 h 244"/>
                  <a:gd name="T56" fmla="*/ 0 w 117"/>
                  <a:gd name="T57" fmla="*/ 0 h 244"/>
                  <a:gd name="T58" fmla="*/ 0 w 117"/>
                  <a:gd name="T59" fmla="*/ 0 h 244"/>
                  <a:gd name="T60" fmla="*/ 0 w 117"/>
                  <a:gd name="T61" fmla="*/ 0 h 244"/>
                  <a:gd name="T62" fmla="*/ 0 w 117"/>
                  <a:gd name="T63" fmla="*/ 0 h 244"/>
                  <a:gd name="T64" fmla="*/ 0 w 117"/>
                  <a:gd name="T65" fmla="*/ 0 h 244"/>
                  <a:gd name="T66" fmla="*/ 0 w 117"/>
                  <a:gd name="T67" fmla="*/ 0 h 244"/>
                  <a:gd name="T68" fmla="*/ 0 w 117"/>
                  <a:gd name="T69" fmla="*/ 0 h 244"/>
                  <a:gd name="T70" fmla="*/ 0 w 117"/>
                  <a:gd name="T71" fmla="*/ 0 h 244"/>
                  <a:gd name="T72" fmla="*/ 0 w 117"/>
                  <a:gd name="T73" fmla="*/ 0 h 244"/>
                  <a:gd name="T74" fmla="*/ 0 w 117"/>
                  <a:gd name="T75" fmla="*/ 0 h 244"/>
                  <a:gd name="T76" fmla="*/ 0 w 117"/>
                  <a:gd name="T77" fmla="*/ 0 h 244"/>
                  <a:gd name="T78" fmla="*/ 0 w 117"/>
                  <a:gd name="T79" fmla="*/ 0 h 244"/>
                  <a:gd name="T80" fmla="*/ 0 w 117"/>
                  <a:gd name="T81" fmla="*/ 0 h 244"/>
                  <a:gd name="T82" fmla="*/ 0 w 117"/>
                  <a:gd name="T83" fmla="*/ 0 h 244"/>
                  <a:gd name="T84" fmla="*/ 0 w 117"/>
                  <a:gd name="T85" fmla="*/ 0 h 244"/>
                  <a:gd name="T86" fmla="*/ 0 w 117"/>
                  <a:gd name="T87" fmla="*/ 0 h 244"/>
                  <a:gd name="T88" fmla="*/ 0 w 117"/>
                  <a:gd name="T89" fmla="*/ 0 h 244"/>
                  <a:gd name="T90" fmla="*/ 0 w 117"/>
                  <a:gd name="T91" fmla="*/ 0 h 2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44"/>
                  <a:gd name="T140" fmla="*/ 117 w 117"/>
                  <a:gd name="T141" fmla="*/ 244 h 2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44">
                    <a:moveTo>
                      <a:pt x="78" y="41"/>
                    </a:moveTo>
                    <a:lnTo>
                      <a:pt x="77" y="38"/>
                    </a:lnTo>
                    <a:lnTo>
                      <a:pt x="77" y="35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7" y="17"/>
                    </a:lnTo>
                    <a:lnTo>
                      <a:pt x="78" y="13"/>
                    </a:lnTo>
                    <a:lnTo>
                      <a:pt x="81" y="11"/>
                    </a:lnTo>
                    <a:lnTo>
                      <a:pt x="82" y="8"/>
                    </a:lnTo>
                    <a:lnTo>
                      <a:pt x="86" y="5"/>
                    </a:lnTo>
                    <a:lnTo>
                      <a:pt x="90" y="3"/>
                    </a:lnTo>
                    <a:lnTo>
                      <a:pt x="96" y="2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1" y="5"/>
                    </a:lnTo>
                    <a:lnTo>
                      <a:pt x="114" y="9"/>
                    </a:lnTo>
                    <a:lnTo>
                      <a:pt x="116" y="13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7" y="28"/>
                    </a:lnTo>
                    <a:lnTo>
                      <a:pt x="117" y="31"/>
                    </a:lnTo>
                    <a:lnTo>
                      <a:pt x="117" y="35"/>
                    </a:lnTo>
                    <a:lnTo>
                      <a:pt x="117" y="38"/>
                    </a:lnTo>
                    <a:lnTo>
                      <a:pt x="117" y="42"/>
                    </a:lnTo>
                    <a:lnTo>
                      <a:pt x="116" y="47"/>
                    </a:lnTo>
                    <a:lnTo>
                      <a:pt x="116" y="50"/>
                    </a:lnTo>
                    <a:lnTo>
                      <a:pt x="116" y="54"/>
                    </a:lnTo>
                    <a:lnTo>
                      <a:pt x="115" y="59"/>
                    </a:lnTo>
                    <a:lnTo>
                      <a:pt x="115" y="62"/>
                    </a:lnTo>
                    <a:lnTo>
                      <a:pt x="114" y="67"/>
                    </a:lnTo>
                    <a:lnTo>
                      <a:pt x="113" y="72"/>
                    </a:lnTo>
                    <a:lnTo>
                      <a:pt x="111" y="75"/>
                    </a:lnTo>
                    <a:lnTo>
                      <a:pt x="111" y="79"/>
                    </a:lnTo>
                    <a:lnTo>
                      <a:pt x="109" y="83"/>
                    </a:lnTo>
                    <a:lnTo>
                      <a:pt x="109" y="88"/>
                    </a:lnTo>
                    <a:lnTo>
                      <a:pt x="107" y="92"/>
                    </a:lnTo>
                    <a:lnTo>
                      <a:pt x="105" y="96"/>
                    </a:lnTo>
                    <a:lnTo>
                      <a:pt x="103" y="101"/>
                    </a:lnTo>
                    <a:lnTo>
                      <a:pt x="102" y="106"/>
                    </a:lnTo>
                    <a:lnTo>
                      <a:pt x="98" y="111"/>
                    </a:lnTo>
                    <a:lnTo>
                      <a:pt x="96" y="117"/>
                    </a:lnTo>
                    <a:lnTo>
                      <a:pt x="95" y="121"/>
                    </a:lnTo>
                    <a:lnTo>
                      <a:pt x="92" y="127"/>
                    </a:lnTo>
                    <a:lnTo>
                      <a:pt x="89" y="133"/>
                    </a:lnTo>
                    <a:lnTo>
                      <a:pt x="86" y="139"/>
                    </a:lnTo>
                    <a:lnTo>
                      <a:pt x="85" y="142"/>
                    </a:lnTo>
                    <a:lnTo>
                      <a:pt x="84" y="145"/>
                    </a:lnTo>
                    <a:lnTo>
                      <a:pt x="82" y="147"/>
                    </a:lnTo>
                    <a:lnTo>
                      <a:pt x="82" y="151"/>
                    </a:lnTo>
                    <a:lnTo>
                      <a:pt x="79" y="153"/>
                    </a:lnTo>
                    <a:lnTo>
                      <a:pt x="78" y="156"/>
                    </a:lnTo>
                    <a:lnTo>
                      <a:pt x="77" y="159"/>
                    </a:lnTo>
                    <a:lnTo>
                      <a:pt x="76" y="162"/>
                    </a:lnTo>
                    <a:lnTo>
                      <a:pt x="75" y="165"/>
                    </a:lnTo>
                    <a:lnTo>
                      <a:pt x="73" y="168"/>
                    </a:lnTo>
                    <a:lnTo>
                      <a:pt x="72" y="170"/>
                    </a:lnTo>
                    <a:lnTo>
                      <a:pt x="71" y="174"/>
                    </a:lnTo>
                    <a:lnTo>
                      <a:pt x="67" y="180"/>
                    </a:lnTo>
                    <a:lnTo>
                      <a:pt x="65" y="184"/>
                    </a:lnTo>
                    <a:lnTo>
                      <a:pt x="63" y="190"/>
                    </a:lnTo>
                    <a:lnTo>
                      <a:pt x="60" y="195"/>
                    </a:lnTo>
                    <a:lnTo>
                      <a:pt x="57" y="200"/>
                    </a:lnTo>
                    <a:lnTo>
                      <a:pt x="54" y="204"/>
                    </a:lnTo>
                    <a:lnTo>
                      <a:pt x="53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7" y="220"/>
                    </a:lnTo>
                    <a:lnTo>
                      <a:pt x="45" y="223"/>
                    </a:lnTo>
                    <a:lnTo>
                      <a:pt x="44" y="226"/>
                    </a:lnTo>
                    <a:lnTo>
                      <a:pt x="43" y="231"/>
                    </a:lnTo>
                    <a:lnTo>
                      <a:pt x="41" y="234"/>
                    </a:lnTo>
                    <a:lnTo>
                      <a:pt x="39" y="234"/>
                    </a:lnTo>
                    <a:lnTo>
                      <a:pt x="38" y="236"/>
                    </a:lnTo>
                    <a:lnTo>
                      <a:pt x="34" y="238"/>
                    </a:lnTo>
                    <a:lnTo>
                      <a:pt x="32" y="239"/>
                    </a:lnTo>
                    <a:lnTo>
                      <a:pt x="28" y="239"/>
                    </a:lnTo>
                    <a:lnTo>
                      <a:pt x="25" y="240"/>
                    </a:lnTo>
                    <a:lnTo>
                      <a:pt x="21" y="241"/>
                    </a:lnTo>
                    <a:lnTo>
                      <a:pt x="19" y="242"/>
                    </a:lnTo>
                    <a:lnTo>
                      <a:pt x="14" y="242"/>
                    </a:lnTo>
                    <a:lnTo>
                      <a:pt x="11" y="242"/>
                    </a:lnTo>
                    <a:lnTo>
                      <a:pt x="7" y="242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9" name="Freeform 108"/>
              <p:cNvSpPr>
                <a:spLocks/>
              </p:cNvSpPr>
              <p:nvPr/>
            </p:nvSpPr>
            <p:spPr bwMode="auto">
              <a:xfrm>
                <a:off x="1715" y="1620"/>
                <a:ext cx="39" cy="79"/>
              </a:xfrm>
              <a:custGeom>
                <a:avLst/>
                <a:gdLst>
                  <a:gd name="T0" fmla="*/ 0 w 117"/>
                  <a:gd name="T1" fmla="*/ 0 h 235"/>
                  <a:gd name="T2" fmla="*/ 0 w 117"/>
                  <a:gd name="T3" fmla="*/ 0 h 235"/>
                  <a:gd name="T4" fmla="*/ 0 w 117"/>
                  <a:gd name="T5" fmla="*/ 0 h 235"/>
                  <a:gd name="T6" fmla="*/ 0 w 117"/>
                  <a:gd name="T7" fmla="*/ 0 h 235"/>
                  <a:gd name="T8" fmla="*/ 0 w 117"/>
                  <a:gd name="T9" fmla="*/ 0 h 235"/>
                  <a:gd name="T10" fmla="*/ 0 w 117"/>
                  <a:gd name="T11" fmla="*/ 0 h 235"/>
                  <a:gd name="T12" fmla="*/ 0 w 117"/>
                  <a:gd name="T13" fmla="*/ 0 h 235"/>
                  <a:gd name="T14" fmla="*/ 0 w 117"/>
                  <a:gd name="T15" fmla="*/ 0 h 235"/>
                  <a:gd name="T16" fmla="*/ 0 w 117"/>
                  <a:gd name="T17" fmla="*/ 0 h 235"/>
                  <a:gd name="T18" fmla="*/ 0 w 117"/>
                  <a:gd name="T19" fmla="*/ 0 h 235"/>
                  <a:gd name="T20" fmla="*/ 0 w 117"/>
                  <a:gd name="T21" fmla="*/ 0 h 235"/>
                  <a:gd name="T22" fmla="*/ 0 w 117"/>
                  <a:gd name="T23" fmla="*/ 0 h 235"/>
                  <a:gd name="T24" fmla="*/ 0 w 117"/>
                  <a:gd name="T25" fmla="*/ 0 h 235"/>
                  <a:gd name="T26" fmla="*/ 0 w 117"/>
                  <a:gd name="T27" fmla="*/ 0 h 235"/>
                  <a:gd name="T28" fmla="*/ 0 w 117"/>
                  <a:gd name="T29" fmla="*/ 0 h 235"/>
                  <a:gd name="T30" fmla="*/ 0 w 117"/>
                  <a:gd name="T31" fmla="*/ 0 h 235"/>
                  <a:gd name="T32" fmla="*/ 0 w 117"/>
                  <a:gd name="T33" fmla="*/ 0 h 235"/>
                  <a:gd name="T34" fmla="*/ 0 w 117"/>
                  <a:gd name="T35" fmla="*/ 0 h 235"/>
                  <a:gd name="T36" fmla="*/ 0 w 117"/>
                  <a:gd name="T37" fmla="*/ 0 h 235"/>
                  <a:gd name="T38" fmla="*/ 0 w 117"/>
                  <a:gd name="T39" fmla="*/ 0 h 235"/>
                  <a:gd name="T40" fmla="*/ 0 w 117"/>
                  <a:gd name="T41" fmla="*/ 0 h 235"/>
                  <a:gd name="T42" fmla="*/ 0 w 117"/>
                  <a:gd name="T43" fmla="*/ 0 h 235"/>
                  <a:gd name="T44" fmla="*/ 0 w 117"/>
                  <a:gd name="T45" fmla="*/ 0 h 235"/>
                  <a:gd name="T46" fmla="*/ 0 w 117"/>
                  <a:gd name="T47" fmla="*/ 0 h 235"/>
                  <a:gd name="T48" fmla="*/ 0 w 117"/>
                  <a:gd name="T49" fmla="*/ 0 h 235"/>
                  <a:gd name="T50" fmla="*/ 0 w 117"/>
                  <a:gd name="T51" fmla="*/ 0 h 235"/>
                  <a:gd name="T52" fmla="*/ 0 w 117"/>
                  <a:gd name="T53" fmla="*/ 0 h 235"/>
                  <a:gd name="T54" fmla="*/ 0 w 117"/>
                  <a:gd name="T55" fmla="*/ 0 h 235"/>
                  <a:gd name="T56" fmla="*/ 0 w 117"/>
                  <a:gd name="T57" fmla="*/ 0 h 235"/>
                  <a:gd name="T58" fmla="*/ 0 w 117"/>
                  <a:gd name="T59" fmla="*/ 0 h 235"/>
                  <a:gd name="T60" fmla="*/ 0 w 117"/>
                  <a:gd name="T61" fmla="*/ 0 h 235"/>
                  <a:gd name="T62" fmla="*/ 0 w 117"/>
                  <a:gd name="T63" fmla="*/ 0 h 235"/>
                  <a:gd name="T64" fmla="*/ 0 w 117"/>
                  <a:gd name="T65" fmla="*/ 0 h 235"/>
                  <a:gd name="T66" fmla="*/ 0 w 117"/>
                  <a:gd name="T67" fmla="*/ 0 h 235"/>
                  <a:gd name="T68" fmla="*/ 0 w 117"/>
                  <a:gd name="T69" fmla="*/ 0 h 235"/>
                  <a:gd name="T70" fmla="*/ 0 w 117"/>
                  <a:gd name="T71" fmla="*/ 0 h 235"/>
                  <a:gd name="T72" fmla="*/ 0 w 117"/>
                  <a:gd name="T73" fmla="*/ 0 h 235"/>
                  <a:gd name="T74" fmla="*/ 0 w 117"/>
                  <a:gd name="T75" fmla="*/ 0 h 235"/>
                  <a:gd name="T76" fmla="*/ 0 w 117"/>
                  <a:gd name="T77" fmla="*/ 0 h 235"/>
                  <a:gd name="T78" fmla="*/ 0 w 117"/>
                  <a:gd name="T79" fmla="*/ 0 h 235"/>
                  <a:gd name="T80" fmla="*/ 0 w 117"/>
                  <a:gd name="T81" fmla="*/ 0 h 235"/>
                  <a:gd name="T82" fmla="*/ 0 w 117"/>
                  <a:gd name="T83" fmla="*/ 0 h 235"/>
                  <a:gd name="T84" fmla="*/ 0 w 117"/>
                  <a:gd name="T85" fmla="*/ 0 h 235"/>
                  <a:gd name="T86" fmla="*/ 0 w 117"/>
                  <a:gd name="T87" fmla="*/ 0 h 235"/>
                  <a:gd name="T88" fmla="*/ 0 w 117"/>
                  <a:gd name="T89" fmla="*/ 0 h 235"/>
                  <a:gd name="T90" fmla="*/ 0 w 117"/>
                  <a:gd name="T91" fmla="*/ 0 h 23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35"/>
                  <a:gd name="T140" fmla="*/ 117 w 117"/>
                  <a:gd name="T141" fmla="*/ 235 h 23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35">
                    <a:moveTo>
                      <a:pt x="117" y="22"/>
                    </a:moveTo>
                    <a:lnTo>
                      <a:pt x="116" y="25"/>
                    </a:lnTo>
                    <a:lnTo>
                      <a:pt x="115" y="28"/>
                    </a:lnTo>
                    <a:lnTo>
                      <a:pt x="114" y="32"/>
                    </a:lnTo>
                    <a:lnTo>
                      <a:pt x="113" y="37"/>
                    </a:lnTo>
                    <a:lnTo>
                      <a:pt x="113" y="39"/>
                    </a:lnTo>
                    <a:lnTo>
                      <a:pt x="111" y="42"/>
                    </a:lnTo>
                    <a:lnTo>
                      <a:pt x="110" y="47"/>
                    </a:lnTo>
                    <a:lnTo>
                      <a:pt x="110" y="51"/>
                    </a:lnTo>
                    <a:lnTo>
                      <a:pt x="108" y="53"/>
                    </a:lnTo>
                    <a:lnTo>
                      <a:pt x="108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06" y="66"/>
                    </a:lnTo>
                    <a:lnTo>
                      <a:pt x="104" y="70"/>
                    </a:lnTo>
                    <a:lnTo>
                      <a:pt x="103" y="72"/>
                    </a:lnTo>
                    <a:lnTo>
                      <a:pt x="103" y="76"/>
                    </a:lnTo>
                    <a:lnTo>
                      <a:pt x="102" y="79"/>
                    </a:lnTo>
                    <a:lnTo>
                      <a:pt x="101" y="82"/>
                    </a:lnTo>
                    <a:lnTo>
                      <a:pt x="100" y="85"/>
                    </a:lnTo>
                    <a:lnTo>
                      <a:pt x="100" y="88"/>
                    </a:lnTo>
                    <a:lnTo>
                      <a:pt x="97" y="91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5" y="101"/>
                    </a:lnTo>
                    <a:lnTo>
                      <a:pt x="94" y="104"/>
                    </a:lnTo>
                    <a:lnTo>
                      <a:pt x="92" y="107"/>
                    </a:lnTo>
                    <a:lnTo>
                      <a:pt x="91" y="110"/>
                    </a:lnTo>
                    <a:lnTo>
                      <a:pt x="90" y="114"/>
                    </a:lnTo>
                    <a:lnTo>
                      <a:pt x="88" y="116"/>
                    </a:lnTo>
                    <a:lnTo>
                      <a:pt x="88" y="121"/>
                    </a:lnTo>
                    <a:lnTo>
                      <a:pt x="85" y="124"/>
                    </a:lnTo>
                    <a:lnTo>
                      <a:pt x="84" y="128"/>
                    </a:lnTo>
                    <a:lnTo>
                      <a:pt x="82" y="133"/>
                    </a:lnTo>
                    <a:lnTo>
                      <a:pt x="79" y="137"/>
                    </a:lnTo>
                    <a:lnTo>
                      <a:pt x="77" y="141"/>
                    </a:lnTo>
                    <a:lnTo>
                      <a:pt x="76" y="146"/>
                    </a:lnTo>
                    <a:lnTo>
                      <a:pt x="74" y="150"/>
                    </a:lnTo>
                    <a:lnTo>
                      <a:pt x="71" y="155"/>
                    </a:lnTo>
                    <a:lnTo>
                      <a:pt x="69" y="159"/>
                    </a:lnTo>
                    <a:lnTo>
                      <a:pt x="68" y="163"/>
                    </a:lnTo>
                    <a:lnTo>
                      <a:pt x="64" y="167"/>
                    </a:lnTo>
                    <a:lnTo>
                      <a:pt x="63" y="171"/>
                    </a:lnTo>
                    <a:lnTo>
                      <a:pt x="60" y="174"/>
                    </a:lnTo>
                    <a:lnTo>
                      <a:pt x="58" y="179"/>
                    </a:lnTo>
                    <a:lnTo>
                      <a:pt x="56" y="182"/>
                    </a:lnTo>
                    <a:lnTo>
                      <a:pt x="53" y="187"/>
                    </a:lnTo>
                    <a:lnTo>
                      <a:pt x="50" y="192"/>
                    </a:lnTo>
                    <a:lnTo>
                      <a:pt x="47" y="197"/>
                    </a:lnTo>
                    <a:lnTo>
                      <a:pt x="44" y="200"/>
                    </a:lnTo>
                    <a:lnTo>
                      <a:pt x="40" y="204"/>
                    </a:lnTo>
                    <a:lnTo>
                      <a:pt x="38" y="207"/>
                    </a:lnTo>
                    <a:lnTo>
                      <a:pt x="36" y="211"/>
                    </a:lnTo>
                    <a:lnTo>
                      <a:pt x="32" y="214"/>
                    </a:lnTo>
                    <a:lnTo>
                      <a:pt x="30" y="217"/>
                    </a:lnTo>
                    <a:lnTo>
                      <a:pt x="27" y="219"/>
                    </a:lnTo>
                    <a:lnTo>
                      <a:pt x="25" y="223"/>
                    </a:lnTo>
                    <a:lnTo>
                      <a:pt x="20" y="226"/>
                    </a:lnTo>
                    <a:lnTo>
                      <a:pt x="18" y="229"/>
                    </a:lnTo>
                    <a:lnTo>
                      <a:pt x="14" y="232"/>
                    </a:lnTo>
                    <a:lnTo>
                      <a:pt x="12" y="233"/>
                    </a:lnTo>
                    <a:lnTo>
                      <a:pt x="6" y="235"/>
                    </a:lnTo>
                    <a:lnTo>
                      <a:pt x="4" y="233"/>
                    </a:lnTo>
                    <a:lnTo>
                      <a:pt x="1" y="231"/>
                    </a:lnTo>
                    <a:lnTo>
                      <a:pt x="0" y="226"/>
                    </a:lnTo>
                    <a:lnTo>
                      <a:pt x="0" y="223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1" y="209"/>
                    </a:lnTo>
                    <a:lnTo>
                      <a:pt x="1" y="205"/>
                    </a:lnTo>
                    <a:lnTo>
                      <a:pt x="2" y="201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6" y="190"/>
                    </a:lnTo>
                    <a:lnTo>
                      <a:pt x="7" y="186"/>
                    </a:lnTo>
                    <a:lnTo>
                      <a:pt x="9" y="182"/>
                    </a:lnTo>
                    <a:lnTo>
                      <a:pt x="11" y="179"/>
                    </a:lnTo>
                    <a:lnTo>
                      <a:pt x="12" y="177"/>
                    </a:lnTo>
                    <a:lnTo>
                      <a:pt x="14" y="174"/>
                    </a:lnTo>
                    <a:lnTo>
                      <a:pt x="15" y="173"/>
                    </a:lnTo>
                    <a:lnTo>
                      <a:pt x="18" y="168"/>
                    </a:lnTo>
                    <a:lnTo>
                      <a:pt x="20" y="165"/>
                    </a:lnTo>
                    <a:lnTo>
                      <a:pt x="23" y="160"/>
                    </a:lnTo>
                    <a:lnTo>
                      <a:pt x="25" y="158"/>
                    </a:lnTo>
                    <a:lnTo>
                      <a:pt x="27" y="153"/>
                    </a:lnTo>
                    <a:lnTo>
                      <a:pt x="30" y="149"/>
                    </a:lnTo>
                    <a:lnTo>
                      <a:pt x="31" y="146"/>
                    </a:lnTo>
                    <a:lnTo>
                      <a:pt x="33" y="142"/>
                    </a:lnTo>
                    <a:lnTo>
                      <a:pt x="36" y="139"/>
                    </a:lnTo>
                    <a:lnTo>
                      <a:pt x="37" y="135"/>
                    </a:lnTo>
                    <a:lnTo>
                      <a:pt x="38" y="130"/>
                    </a:lnTo>
                    <a:lnTo>
                      <a:pt x="40" y="128"/>
                    </a:lnTo>
                    <a:lnTo>
                      <a:pt x="42" y="123"/>
                    </a:lnTo>
                    <a:lnTo>
                      <a:pt x="44" y="120"/>
                    </a:lnTo>
                    <a:lnTo>
                      <a:pt x="45" y="115"/>
                    </a:lnTo>
                    <a:lnTo>
                      <a:pt x="49" y="111"/>
                    </a:lnTo>
                    <a:lnTo>
                      <a:pt x="49" y="108"/>
                    </a:lnTo>
                    <a:lnTo>
                      <a:pt x="51" y="104"/>
                    </a:lnTo>
                    <a:lnTo>
                      <a:pt x="52" y="101"/>
                    </a:lnTo>
                    <a:lnTo>
                      <a:pt x="53" y="97"/>
                    </a:lnTo>
                    <a:lnTo>
                      <a:pt x="55" y="95"/>
                    </a:lnTo>
                    <a:lnTo>
                      <a:pt x="56" y="91"/>
                    </a:lnTo>
                    <a:lnTo>
                      <a:pt x="58" y="88"/>
                    </a:lnTo>
                    <a:lnTo>
                      <a:pt x="59" y="85"/>
                    </a:lnTo>
                    <a:lnTo>
                      <a:pt x="62" y="79"/>
                    </a:lnTo>
                    <a:lnTo>
                      <a:pt x="64" y="75"/>
                    </a:lnTo>
                    <a:lnTo>
                      <a:pt x="66" y="69"/>
                    </a:lnTo>
                    <a:lnTo>
                      <a:pt x="69" y="63"/>
                    </a:lnTo>
                    <a:lnTo>
                      <a:pt x="69" y="60"/>
                    </a:lnTo>
                    <a:lnTo>
                      <a:pt x="70" y="57"/>
                    </a:lnTo>
                    <a:lnTo>
                      <a:pt x="71" y="54"/>
                    </a:lnTo>
                    <a:lnTo>
                      <a:pt x="72" y="52"/>
                    </a:lnTo>
                    <a:lnTo>
                      <a:pt x="74" y="48"/>
                    </a:lnTo>
                    <a:lnTo>
                      <a:pt x="75" y="46"/>
                    </a:lnTo>
                    <a:lnTo>
                      <a:pt x="75" y="42"/>
                    </a:lnTo>
                    <a:lnTo>
                      <a:pt x="77" y="40"/>
                    </a:lnTo>
                    <a:lnTo>
                      <a:pt x="77" y="37"/>
                    </a:lnTo>
                    <a:lnTo>
                      <a:pt x="78" y="33"/>
                    </a:lnTo>
                    <a:lnTo>
                      <a:pt x="79" y="31"/>
                    </a:lnTo>
                    <a:lnTo>
                      <a:pt x="81" y="27"/>
                    </a:lnTo>
                    <a:lnTo>
                      <a:pt x="81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4" y="13"/>
                    </a:lnTo>
                    <a:lnTo>
                      <a:pt x="85" y="9"/>
                    </a:lnTo>
                    <a:lnTo>
                      <a:pt x="88" y="7"/>
                    </a:lnTo>
                    <a:lnTo>
                      <a:pt x="89" y="3"/>
                    </a:lnTo>
                    <a:lnTo>
                      <a:pt x="92" y="2"/>
                    </a:lnTo>
                    <a:lnTo>
                      <a:pt x="95" y="1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7" y="14"/>
                    </a:lnTo>
                    <a:lnTo>
                      <a:pt x="117" y="18"/>
                    </a:lnTo>
                    <a:lnTo>
                      <a:pt x="11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0" name="Freeform 109"/>
              <p:cNvSpPr>
                <a:spLocks/>
              </p:cNvSpPr>
              <p:nvPr/>
            </p:nvSpPr>
            <p:spPr bwMode="auto">
              <a:xfrm>
                <a:off x="1752" y="1533"/>
                <a:ext cx="72" cy="81"/>
              </a:xfrm>
              <a:custGeom>
                <a:avLst/>
                <a:gdLst>
                  <a:gd name="T0" fmla="*/ 0 w 214"/>
                  <a:gd name="T1" fmla="*/ 0 h 243"/>
                  <a:gd name="T2" fmla="*/ 0 w 214"/>
                  <a:gd name="T3" fmla="*/ 0 h 243"/>
                  <a:gd name="T4" fmla="*/ 0 w 214"/>
                  <a:gd name="T5" fmla="*/ 0 h 243"/>
                  <a:gd name="T6" fmla="*/ 0 w 214"/>
                  <a:gd name="T7" fmla="*/ 0 h 243"/>
                  <a:gd name="T8" fmla="*/ 0 w 214"/>
                  <a:gd name="T9" fmla="*/ 0 h 243"/>
                  <a:gd name="T10" fmla="*/ 0 w 214"/>
                  <a:gd name="T11" fmla="*/ 0 h 243"/>
                  <a:gd name="T12" fmla="*/ 0 w 214"/>
                  <a:gd name="T13" fmla="*/ 0 h 243"/>
                  <a:gd name="T14" fmla="*/ 0 w 214"/>
                  <a:gd name="T15" fmla="*/ 0 h 243"/>
                  <a:gd name="T16" fmla="*/ 0 w 214"/>
                  <a:gd name="T17" fmla="*/ 0 h 243"/>
                  <a:gd name="T18" fmla="*/ 0 w 214"/>
                  <a:gd name="T19" fmla="*/ 0 h 243"/>
                  <a:gd name="T20" fmla="*/ 0 w 214"/>
                  <a:gd name="T21" fmla="*/ 0 h 243"/>
                  <a:gd name="T22" fmla="*/ 0 w 214"/>
                  <a:gd name="T23" fmla="*/ 0 h 243"/>
                  <a:gd name="T24" fmla="*/ 0 w 214"/>
                  <a:gd name="T25" fmla="*/ 0 h 243"/>
                  <a:gd name="T26" fmla="*/ 0 w 214"/>
                  <a:gd name="T27" fmla="*/ 0 h 243"/>
                  <a:gd name="T28" fmla="*/ 0 w 214"/>
                  <a:gd name="T29" fmla="*/ 0 h 243"/>
                  <a:gd name="T30" fmla="*/ 0 w 214"/>
                  <a:gd name="T31" fmla="*/ 0 h 243"/>
                  <a:gd name="T32" fmla="*/ 0 w 214"/>
                  <a:gd name="T33" fmla="*/ 0 h 243"/>
                  <a:gd name="T34" fmla="*/ 0 w 214"/>
                  <a:gd name="T35" fmla="*/ 0 h 243"/>
                  <a:gd name="T36" fmla="*/ 0 w 214"/>
                  <a:gd name="T37" fmla="*/ 0 h 243"/>
                  <a:gd name="T38" fmla="*/ 0 w 214"/>
                  <a:gd name="T39" fmla="*/ 0 h 243"/>
                  <a:gd name="T40" fmla="*/ 0 w 214"/>
                  <a:gd name="T41" fmla="*/ 0 h 243"/>
                  <a:gd name="T42" fmla="*/ 0 w 214"/>
                  <a:gd name="T43" fmla="*/ 0 h 243"/>
                  <a:gd name="T44" fmla="*/ 0 w 214"/>
                  <a:gd name="T45" fmla="*/ 0 h 243"/>
                  <a:gd name="T46" fmla="*/ 0 w 214"/>
                  <a:gd name="T47" fmla="*/ 0 h 243"/>
                  <a:gd name="T48" fmla="*/ 0 w 214"/>
                  <a:gd name="T49" fmla="*/ 0 h 243"/>
                  <a:gd name="T50" fmla="*/ 0 w 214"/>
                  <a:gd name="T51" fmla="*/ 0 h 243"/>
                  <a:gd name="T52" fmla="*/ 0 w 214"/>
                  <a:gd name="T53" fmla="*/ 0 h 243"/>
                  <a:gd name="T54" fmla="*/ 0 w 214"/>
                  <a:gd name="T55" fmla="*/ 0 h 243"/>
                  <a:gd name="T56" fmla="*/ 0 w 214"/>
                  <a:gd name="T57" fmla="*/ 0 h 243"/>
                  <a:gd name="T58" fmla="*/ 0 w 214"/>
                  <a:gd name="T59" fmla="*/ 0 h 243"/>
                  <a:gd name="T60" fmla="*/ 0 w 214"/>
                  <a:gd name="T61" fmla="*/ 0 h 243"/>
                  <a:gd name="T62" fmla="*/ 0 w 214"/>
                  <a:gd name="T63" fmla="*/ 0 h 243"/>
                  <a:gd name="T64" fmla="*/ 0 w 214"/>
                  <a:gd name="T65" fmla="*/ 0 h 243"/>
                  <a:gd name="T66" fmla="*/ 0 w 214"/>
                  <a:gd name="T67" fmla="*/ 0 h 243"/>
                  <a:gd name="T68" fmla="*/ 0 w 214"/>
                  <a:gd name="T69" fmla="*/ 0 h 243"/>
                  <a:gd name="T70" fmla="*/ 0 w 214"/>
                  <a:gd name="T71" fmla="*/ 0 h 243"/>
                  <a:gd name="T72" fmla="*/ 0 w 214"/>
                  <a:gd name="T73" fmla="*/ 0 h 243"/>
                  <a:gd name="T74" fmla="*/ 0 w 214"/>
                  <a:gd name="T75" fmla="*/ 0 h 243"/>
                  <a:gd name="T76" fmla="*/ 0 w 214"/>
                  <a:gd name="T77" fmla="*/ 0 h 243"/>
                  <a:gd name="T78" fmla="*/ 0 w 214"/>
                  <a:gd name="T79" fmla="*/ 0 h 243"/>
                  <a:gd name="T80" fmla="*/ 0 w 214"/>
                  <a:gd name="T81" fmla="*/ 0 h 243"/>
                  <a:gd name="T82" fmla="*/ 0 w 214"/>
                  <a:gd name="T83" fmla="*/ 0 h 243"/>
                  <a:gd name="T84" fmla="*/ 0 w 214"/>
                  <a:gd name="T85" fmla="*/ 0 h 243"/>
                  <a:gd name="T86" fmla="*/ 0 w 214"/>
                  <a:gd name="T87" fmla="*/ 0 h 243"/>
                  <a:gd name="T88" fmla="*/ 0 w 214"/>
                  <a:gd name="T89" fmla="*/ 0 h 243"/>
                  <a:gd name="T90" fmla="*/ 0 w 214"/>
                  <a:gd name="T91" fmla="*/ 0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4"/>
                  <a:gd name="T139" fmla="*/ 0 h 243"/>
                  <a:gd name="T140" fmla="*/ 214 w 2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4" h="243">
                    <a:moveTo>
                      <a:pt x="214" y="18"/>
                    </a:moveTo>
                    <a:lnTo>
                      <a:pt x="212" y="22"/>
                    </a:lnTo>
                    <a:lnTo>
                      <a:pt x="211" y="27"/>
                    </a:lnTo>
                    <a:lnTo>
                      <a:pt x="210" y="33"/>
                    </a:lnTo>
                    <a:lnTo>
                      <a:pt x="207" y="38"/>
                    </a:lnTo>
                    <a:lnTo>
                      <a:pt x="206" y="43"/>
                    </a:lnTo>
                    <a:lnTo>
                      <a:pt x="205" y="47"/>
                    </a:lnTo>
                    <a:lnTo>
                      <a:pt x="202" y="52"/>
                    </a:lnTo>
                    <a:lnTo>
                      <a:pt x="202" y="57"/>
                    </a:lnTo>
                    <a:lnTo>
                      <a:pt x="200" y="62"/>
                    </a:lnTo>
                    <a:lnTo>
                      <a:pt x="198" y="65"/>
                    </a:lnTo>
                    <a:lnTo>
                      <a:pt x="196" y="70"/>
                    </a:lnTo>
                    <a:lnTo>
                      <a:pt x="195" y="75"/>
                    </a:lnTo>
                    <a:lnTo>
                      <a:pt x="193" y="78"/>
                    </a:lnTo>
                    <a:lnTo>
                      <a:pt x="192" y="83"/>
                    </a:lnTo>
                    <a:lnTo>
                      <a:pt x="189" y="86"/>
                    </a:lnTo>
                    <a:lnTo>
                      <a:pt x="187" y="91"/>
                    </a:lnTo>
                    <a:lnTo>
                      <a:pt x="185" y="95"/>
                    </a:lnTo>
                    <a:lnTo>
                      <a:pt x="182" y="98"/>
                    </a:lnTo>
                    <a:lnTo>
                      <a:pt x="180" y="103"/>
                    </a:lnTo>
                    <a:lnTo>
                      <a:pt x="179" y="107"/>
                    </a:lnTo>
                    <a:lnTo>
                      <a:pt x="175" y="110"/>
                    </a:lnTo>
                    <a:lnTo>
                      <a:pt x="173" y="114"/>
                    </a:lnTo>
                    <a:lnTo>
                      <a:pt x="170" y="117"/>
                    </a:lnTo>
                    <a:lnTo>
                      <a:pt x="168" y="122"/>
                    </a:lnTo>
                    <a:lnTo>
                      <a:pt x="163" y="124"/>
                    </a:lnTo>
                    <a:lnTo>
                      <a:pt x="161" y="128"/>
                    </a:lnTo>
                    <a:lnTo>
                      <a:pt x="157" y="133"/>
                    </a:lnTo>
                    <a:lnTo>
                      <a:pt x="154" y="136"/>
                    </a:lnTo>
                    <a:lnTo>
                      <a:pt x="150" y="140"/>
                    </a:lnTo>
                    <a:lnTo>
                      <a:pt x="147" y="143"/>
                    </a:lnTo>
                    <a:lnTo>
                      <a:pt x="143" y="147"/>
                    </a:lnTo>
                    <a:lnTo>
                      <a:pt x="140" y="152"/>
                    </a:lnTo>
                    <a:lnTo>
                      <a:pt x="134" y="155"/>
                    </a:lnTo>
                    <a:lnTo>
                      <a:pt x="129" y="160"/>
                    </a:lnTo>
                    <a:lnTo>
                      <a:pt x="124" y="164"/>
                    </a:lnTo>
                    <a:lnTo>
                      <a:pt x="121" y="167"/>
                    </a:lnTo>
                    <a:lnTo>
                      <a:pt x="116" y="171"/>
                    </a:lnTo>
                    <a:lnTo>
                      <a:pt x="112" y="174"/>
                    </a:lnTo>
                    <a:lnTo>
                      <a:pt x="108" y="177"/>
                    </a:lnTo>
                    <a:lnTo>
                      <a:pt x="104" y="181"/>
                    </a:lnTo>
                    <a:lnTo>
                      <a:pt x="99" y="184"/>
                    </a:lnTo>
                    <a:lnTo>
                      <a:pt x="96" y="187"/>
                    </a:lnTo>
                    <a:lnTo>
                      <a:pt x="91" y="191"/>
                    </a:lnTo>
                    <a:lnTo>
                      <a:pt x="87" y="194"/>
                    </a:lnTo>
                    <a:lnTo>
                      <a:pt x="81" y="197"/>
                    </a:lnTo>
                    <a:lnTo>
                      <a:pt x="77" y="201"/>
                    </a:lnTo>
                    <a:lnTo>
                      <a:pt x="72" y="205"/>
                    </a:lnTo>
                    <a:lnTo>
                      <a:pt x="67" y="210"/>
                    </a:lnTo>
                    <a:lnTo>
                      <a:pt x="62" y="211"/>
                    </a:lnTo>
                    <a:lnTo>
                      <a:pt x="58" y="216"/>
                    </a:lnTo>
                    <a:lnTo>
                      <a:pt x="53" y="220"/>
                    </a:lnTo>
                    <a:lnTo>
                      <a:pt x="48" y="225"/>
                    </a:lnTo>
                    <a:lnTo>
                      <a:pt x="42" y="229"/>
                    </a:lnTo>
                    <a:lnTo>
                      <a:pt x="38" y="234"/>
                    </a:lnTo>
                    <a:lnTo>
                      <a:pt x="33" y="237"/>
                    </a:lnTo>
                    <a:lnTo>
                      <a:pt x="28" y="241"/>
                    </a:lnTo>
                    <a:lnTo>
                      <a:pt x="25" y="242"/>
                    </a:lnTo>
                    <a:lnTo>
                      <a:pt x="21" y="243"/>
                    </a:lnTo>
                    <a:lnTo>
                      <a:pt x="16" y="243"/>
                    </a:lnTo>
                    <a:lnTo>
                      <a:pt x="14" y="242"/>
                    </a:lnTo>
                    <a:lnTo>
                      <a:pt x="10" y="241"/>
                    </a:lnTo>
                    <a:lnTo>
                      <a:pt x="8" y="239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1" y="231"/>
                    </a:lnTo>
                    <a:lnTo>
                      <a:pt x="0" y="229"/>
                    </a:lnTo>
                    <a:lnTo>
                      <a:pt x="0" y="225"/>
                    </a:lnTo>
                    <a:lnTo>
                      <a:pt x="1" y="222"/>
                    </a:lnTo>
                    <a:lnTo>
                      <a:pt x="1" y="219"/>
                    </a:lnTo>
                    <a:lnTo>
                      <a:pt x="3" y="216"/>
                    </a:lnTo>
                    <a:lnTo>
                      <a:pt x="6" y="212"/>
                    </a:lnTo>
                    <a:lnTo>
                      <a:pt x="9" y="210"/>
                    </a:lnTo>
                    <a:lnTo>
                      <a:pt x="13" y="207"/>
                    </a:lnTo>
                    <a:lnTo>
                      <a:pt x="16" y="205"/>
                    </a:lnTo>
                    <a:lnTo>
                      <a:pt x="20" y="204"/>
                    </a:lnTo>
                    <a:lnTo>
                      <a:pt x="23" y="201"/>
                    </a:lnTo>
                    <a:lnTo>
                      <a:pt x="27" y="199"/>
                    </a:lnTo>
                    <a:lnTo>
                      <a:pt x="30" y="197"/>
                    </a:lnTo>
                    <a:lnTo>
                      <a:pt x="33" y="194"/>
                    </a:lnTo>
                    <a:lnTo>
                      <a:pt x="38" y="192"/>
                    </a:lnTo>
                    <a:lnTo>
                      <a:pt x="42" y="187"/>
                    </a:lnTo>
                    <a:lnTo>
                      <a:pt x="47" y="184"/>
                    </a:lnTo>
                    <a:lnTo>
                      <a:pt x="52" y="181"/>
                    </a:lnTo>
                    <a:lnTo>
                      <a:pt x="55" y="178"/>
                    </a:lnTo>
                    <a:lnTo>
                      <a:pt x="59" y="174"/>
                    </a:lnTo>
                    <a:lnTo>
                      <a:pt x="64" y="172"/>
                    </a:lnTo>
                    <a:lnTo>
                      <a:pt x="67" y="168"/>
                    </a:lnTo>
                    <a:lnTo>
                      <a:pt x="71" y="166"/>
                    </a:lnTo>
                    <a:lnTo>
                      <a:pt x="74" y="164"/>
                    </a:lnTo>
                    <a:lnTo>
                      <a:pt x="78" y="161"/>
                    </a:lnTo>
                    <a:lnTo>
                      <a:pt x="81" y="158"/>
                    </a:lnTo>
                    <a:lnTo>
                      <a:pt x="85" y="155"/>
                    </a:lnTo>
                    <a:lnTo>
                      <a:pt x="89" y="152"/>
                    </a:lnTo>
                    <a:lnTo>
                      <a:pt x="93" y="148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6" y="136"/>
                    </a:lnTo>
                    <a:lnTo>
                      <a:pt x="110" y="133"/>
                    </a:lnTo>
                    <a:lnTo>
                      <a:pt x="113" y="129"/>
                    </a:lnTo>
                    <a:lnTo>
                      <a:pt x="117" y="126"/>
                    </a:lnTo>
                    <a:lnTo>
                      <a:pt x="121" y="122"/>
                    </a:lnTo>
                    <a:lnTo>
                      <a:pt x="124" y="118"/>
                    </a:lnTo>
                    <a:lnTo>
                      <a:pt x="128" y="114"/>
                    </a:lnTo>
                    <a:lnTo>
                      <a:pt x="131" y="111"/>
                    </a:lnTo>
                    <a:lnTo>
                      <a:pt x="135" y="107"/>
                    </a:lnTo>
                    <a:lnTo>
                      <a:pt x="138" y="103"/>
                    </a:lnTo>
                    <a:lnTo>
                      <a:pt x="142" y="98"/>
                    </a:lnTo>
                    <a:lnTo>
                      <a:pt x="145" y="95"/>
                    </a:lnTo>
                    <a:lnTo>
                      <a:pt x="149" y="91"/>
                    </a:lnTo>
                    <a:lnTo>
                      <a:pt x="151" y="88"/>
                    </a:lnTo>
                    <a:lnTo>
                      <a:pt x="155" y="83"/>
                    </a:lnTo>
                    <a:lnTo>
                      <a:pt x="159" y="79"/>
                    </a:lnTo>
                    <a:lnTo>
                      <a:pt x="161" y="75"/>
                    </a:lnTo>
                    <a:lnTo>
                      <a:pt x="163" y="70"/>
                    </a:lnTo>
                    <a:lnTo>
                      <a:pt x="166" y="66"/>
                    </a:lnTo>
                    <a:lnTo>
                      <a:pt x="169" y="62"/>
                    </a:lnTo>
                    <a:lnTo>
                      <a:pt x="172" y="57"/>
                    </a:lnTo>
                    <a:lnTo>
                      <a:pt x="174" y="53"/>
                    </a:lnTo>
                    <a:lnTo>
                      <a:pt x="176" y="48"/>
                    </a:lnTo>
                    <a:lnTo>
                      <a:pt x="179" y="45"/>
                    </a:lnTo>
                    <a:lnTo>
                      <a:pt x="181" y="39"/>
                    </a:lnTo>
                    <a:lnTo>
                      <a:pt x="183" y="34"/>
                    </a:lnTo>
                    <a:lnTo>
                      <a:pt x="185" y="29"/>
                    </a:lnTo>
                    <a:lnTo>
                      <a:pt x="187" y="26"/>
                    </a:lnTo>
                    <a:lnTo>
                      <a:pt x="188" y="21"/>
                    </a:lnTo>
                    <a:lnTo>
                      <a:pt x="191" y="16"/>
                    </a:lnTo>
                    <a:lnTo>
                      <a:pt x="192" y="12"/>
                    </a:lnTo>
                    <a:lnTo>
                      <a:pt x="194" y="7"/>
                    </a:lnTo>
                    <a:lnTo>
                      <a:pt x="195" y="2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6" y="1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3" y="9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" name="Freeform 110"/>
              <p:cNvSpPr>
                <a:spLocks/>
              </p:cNvSpPr>
              <p:nvPr/>
            </p:nvSpPr>
            <p:spPr bwMode="auto">
              <a:xfrm>
                <a:off x="1670" y="1456"/>
                <a:ext cx="109" cy="114"/>
              </a:xfrm>
              <a:custGeom>
                <a:avLst/>
                <a:gdLst>
                  <a:gd name="T0" fmla="*/ 0 w 328"/>
                  <a:gd name="T1" fmla="*/ 0 h 340"/>
                  <a:gd name="T2" fmla="*/ 0 w 328"/>
                  <a:gd name="T3" fmla="*/ 0 h 340"/>
                  <a:gd name="T4" fmla="*/ 0 w 328"/>
                  <a:gd name="T5" fmla="*/ 0 h 340"/>
                  <a:gd name="T6" fmla="*/ 0 w 328"/>
                  <a:gd name="T7" fmla="*/ 0 h 340"/>
                  <a:gd name="T8" fmla="*/ 0 w 328"/>
                  <a:gd name="T9" fmla="*/ 0 h 340"/>
                  <a:gd name="T10" fmla="*/ 0 w 328"/>
                  <a:gd name="T11" fmla="*/ 0 h 340"/>
                  <a:gd name="T12" fmla="*/ 0 w 328"/>
                  <a:gd name="T13" fmla="*/ 0 h 340"/>
                  <a:gd name="T14" fmla="*/ 0 w 328"/>
                  <a:gd name="T15" fmla="*/ 0 h 340"/>
                  <a:gd name="T16" fmla="*/ 0 w 328"/>
                  <a:gd name="T17" fmla="*/ 0 h 340"/>
                  <a:gd name="T18" fmla="*/ 0 w 328"/>
                  <a:gd name="T19" fmla="*/ 0 h 340"/>
                  <a:gd name="T20" fmla="*/ 0 w 328"/>
                  <a:gd name="T21" fmla="*/ 0 h 340"/>
                  <a:gd name="T22" fmla="*/ 0 w 328"/>
                  <a:gd name="T23" fmla="*/ 0 h 340"/>
                  <a:gd name="T24" fmla="*/ 0 w 328"/>
                  <a:gd name="T25" fmla="*/ 0 h 340"/>
                  <a:gd name="T26" fmla="*/ 0 w 328"/>
                  <a:gd name="T27" fmla="*/ 0 h 340"/>
                  <a:gd name="T28" fmla="*/ 0 w 328"/>
                  <a:gd name="T29" fmla="*/ 0 h 340"/>
                  <a:gd name="T30" fmla="*/ 0 w 328"/>
                  <a:gd name="T31" fmla="*/ 0 h 340"/>
                  <a:gd name="T32" fmla="*/ 0 w 328"/>
                  <a:gd name="T33" fmla="*/ 0 h 340"/>
                  <a:gd name="T34" fmla="*/ 0 w 328"/>
                  <a:gd name="T35" fmla="*/ 0 h 340"/>
                  <a:gd name="T36" fmla="*/ 0 w 328"/>
                  <a:gd name="T37" fmla="*/ 0 h 340"/>
                  <a:gd name="T38" fmla="*/ 0 w 328"/>
                  <a:gd name="T39" fmla="*/ 0 h 340"/>
                  <a:gd name="T40" fmla="*/ 0 w 328"/>
                  <a:gd name="T41" fmla="*/ 0 h 340"/>
                  <a:gd name="T42" fmla="*/ 0 w 328"/>
                  <a:gd name="T43" fmla="*/ 0 h 340"/>
                  <a:gd name="T44" fmla="*/ 0 w 328"/>
                  <a:gd name="T45" fmla="*/ 0 h 340"/>
                  <a:gd name="T46" fmla="*/ 0 w 328"/>
                  <a:gd name="T47" fmla="*/ 0 h 340"/>
                  <a:gd name="T48" fmla="*/ 0 w 328"/>
                  <a:gd name="T49" fmla="*/ 0 h 340"/>
                  <a:gd name="T50" fmla="*/ 0 w 328"/>
                  <a:gd name="T51" fmla="*/ 0 h 340"/>
                  <a:gd name="T52" fmla="*/ 0 w 328"/>
                  <a:gd name="T53" fmla="*/ 0 h 340"/>
                  <a:gd name="T54" fmla="*/ 0 w 328"/>
                  <a:gd name="T55" fmla="*/ 0 h 340"/>
                  <a:gd name="T56" fmla="*/ 0 w 328"/>
                  <a:gd name="T57" fmla="*/ 0 h 340"/>
                  <a:gd name="T58" fmla="*/ 0 w 328"/>
                  <a:gd name="T59" fmla="*/ 0 h 340"/>
                  <a:gd name="T60" fmla="*/ 0 w 328"/>
                  <a:gd name="T61" fmla="*/ 0 h 340"/>
                  <a:gd name="T62" fmla="*/ 0 w 328"/>
                  <a:gd name="T63" fmla="*/ 0 h 340"/>
                  <a:gd name="T64" fmla="*/ 0 w 328"/>
                  <a:gd name="T65" fmla="*/ 0 h 340"/>
                  <a:gd name="T66" fmla="*/ 0 w 328"/>
                  <a:gd name="T67" fmla="*/ 0 h 340"/>
                  <a:gd name="T68" fmla="*/ 0 w 328"/>
                  <a:gd name="T69" fmla="*/ 0 h 340"/>
                  <a:gd name="T70" fmla="*/ 0 w 328"/>
                  <a:gd name="T71" fmla="*/ 0 h 340"/>
                  <a:gd name="T72" fmla="*/ 0 w 328"/>
                  <a:gd name="T73" fmla="*/ 0 h 340"/>
                  <a:gd name="T74" fmla="*/ 0 w 328"/>
                  <a:gd name="T75" fmla="*/ 0 h 340"/>
                  <a:gd name="T76" fmla="*/ 0 w 328"/>
                  <a:gd name="T77" fmla="*/ 0 h 340"/>
                  <a:gd name="T78" fmla="*/ 0 w 328"/>
                  <a:gd name="T79" fmla="*/ 0 h 340"/>
                  <a:gd name="T80" fmla="*/ 0 w 328"/>
                  <a:gd name="T81" fmla="*/ 0 h 340"/>
                  <a:gd name="T82" fmla="*/ 0 w 328"/>
                  <a:gd name="T83" fmla="*/ 0 h 340"/>
                  <a:gd name="T84" fmla="*/ 0 w 328"/>
                  <a:gd name="T85" fmla="*/ 0 h 340"/>
                  <a:gd name="T86" fmla="*/ 0 w 328"/>
                  <a:gd name="T87" fmla="*/ 0 h 340"/>
                  <a:gd name="T88" fmla="*/ 0 w 328"/>
                  <a:gd name="T89" fmla="*/ 0 h 340"/>
                  <a:gd name="T90" fmla="*/ 0 w 328"/>
                  <a:gd name="T91" fmla="*/ 0 h 340"/>
                  <a:gd name="T92" fmla="*/ 0 w 328"/>
                  <a:gd name="T93" fmla="*/ 0 h 340"/>
                  <a:gd name="T94" fmla="*/ 0 w 328"/>
                  <a:gd name="T95" fmla="*/ 0 h 340"/>
                  <a:gd name="T96" fmla="*/ 0 w 328"/>
                  <a:gd name="T97" fmla="*/ 0 h 340"/>
                  <a:gd name="T98" fmla="*/ 0 w 328"/>
                  <a:gd name="T99" fmla="*/ 0 h 340"/>
                  <a:gd name="T100" fmla="*/ 0 w 328"/>
                  <a:gd name="T101" fmla="*/ 0 h 340"/>
                  <a:gd name="T102" fmla="*/ 0 w 328"/>
                  <a:gd name="T103" fmla="*/ 0 h 340"/>
                  <a:gd name="T104" fmla="*/ 0 w 328"/>
                  <a:gd name="T105" fmla="*/ 0 h 340"/>
                  <a:gd name="T106" fmla="*/ 0 w 328"/>
                  <a:gd name="T107" fmla="*/ 0 h 3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28"/>
                  <a:gd name="T163" fmla="*/ 0 h 340"/>
                  <a:gd name="T164" fmla="*/ 328 w 328"/>
                  <a:gd name="T165" fmla="*/ 340 h 3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28" h="340">
                    <a:moveTo>
                      <a:pt x="101" y="300"/>
                    </a:moveTo>
                    <a:lnTo>
                      <a:pt x="123" y="340"/>
                    </a:lnTo>
                    <a:lnTo>
                      <a:pt x="123" y="339"/>
                    </a:lnTo>
                    <a:lnTo>
                      <a:pt x="126" y="338"/>
                    </a:lnTo>
                    <a:lnTo>
                      <a:pt x="129" y="334"/>
                    </a:lnTo>
                    <a:lnTo>
                      <a:pt x="134" y="332"/>
                    </a:lnTo>
                    <a:lnTo>
                      <a:pt x="137" y="328"/>
                    </a:lnTo>
                    <a:lnTo>
                      <a:pt x="142" y="323"/>
                    </a:lnTo>
                    <a:lnTo>
                      <a:pt x="147" y="319"/>
                    </a:lnTo>
                    <a:lnTo>
                      <a:pt x="150" y="314"/>
                    </a:lnTo>
                    <a:lnTo>
                      <a:pt x="150" y="313"/>
                    </a:lnTo>
                    <a:lnTo>
                      <a:pt x="149" y="309"/>
                    </a:lnTo>
                    <a:lnTo>
                      <a:pt x="148" y="306"/>
                    </a:lnTo>
                    <a:lnTo>
                      <a:pt x="146" y="301"/>
                    </a:lnTo>
                    <a:lnTo>
                      <a:pt x="144" y="298"/>
                    </a:lnTo>
                    <a:lnTo>
                      <a:pt x="143" y="296"/>
                    </a:lnTo>
                    <a:lnTo>
                      <a:pt x="142" y="293"/>
                    </a:lnTo>
                    <a:lnTo>
                      <a:pt x="141" y="290"/>
                    </a:lnTo>
                    <a:lnTo>
                      <a:pt x="139" y="287"/>
                    </a:lnTo>
                    <a:lnTo>
                      <a:pt x="137" y="283"/>
                    </a:lnTo>
                    <a:lnTo>
                      <a:pt x="136" y="281"/>
                    </a:lnTo>
                    <a:lnTo>
                      <a:pt x="134" y="277"/>
                    </a:lnTo>
                    <a:lnTo>
                      <a:pt x="131" y="272"/>
                    </a:lnTo>
                    <a:lnTo>
                      <a:pt x="129" y="269"/>
                    </a:lnTo>
                    <a:lnTo>
                      <a:pt x="127" y="265"/>
                    </a:lnTo>
                    <a:lnTo>
                      <a:pt x="124" y="262"/>
                    </a:lnTo>
                    <a:lnTo>
                      <a:pt x="122" y="257"/>
                    </a:lnTo>
                    <a:lnTo>
                      <a:pt x="120" y="253"/>
                    </a:lnTo>
                    <a:lnTo>
                      <a:pt x="117" y="249"/>
                    </a:lnTo>
                    <a:lnTo>
                      <a:pt x="115" y="245"/>
                    </a:lnTo>
                    <a:lnTo>
                      <a:pt x="112" y="240"/>
                    </a:lnTo>
                    <a:lnTo>
                      <a:pt x="109" y="236"/>
                    </a:lnTo>
                    <a:lnTo>
                      <a:pt x="107" y="231"/>
                    </a:lnTo>
                    <a:lnTo>
                      <a:pt x="104" y="226"/>
                    </a:lnTo>
                    <a:lnTo>
                      <a:pt x="101" y="221"/>
                    </a:lnTo>
                    <a:lnTo>
                      <a:pt x="98" y="217"/>
                    </a:lnTo>
                    <a:lnTo>
                      <a:pt x="96" y="212"/>
                    </a:lnTo>
                    <a:lnTo>
                      <a:pt x="92" y="208"/>
                    </a:lnTo>
                    <a:lnTo>
                      <a:pt x="90" y="204"/>
                    </a:lnTo>
                    <a:lnTo>
                      <a:pt x="86" y="199"/>
                    </a:lnTo>
                    <a:lnTo>
                      <a:pt x="83" y="194"/>
                    </a:lnTo>
                    <a:lnTo>
                      <a:pt x="80" y="189"/>
                    </a:lnTo>
                    <a:lnTo>
                      <a:pt x="78" y="185"/>
                    </a:lnTo>
                    <a:lnTo>
                      <a:pt x="75" y="180"/>
                    </a:lnTo>
                    <a:lnTo>
                      <a:pt x="72" y="175"/>
                    </a:lnTo>
                    <a:lnTo>
                      <a:pt x="70" y="172"/>
                    </a:lnTo>
                    <a:lnTo>
                      <a:pt x="66" y="167"/>
                    </a:lnTo>
                    <a:lnTo>
                      <a:pt x="64" y="162"/>
                    </a:lnTo>
                    <a:lnTo>
                      <a:pt x="62" y="157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4" y="145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47" y="134"/>
                    </a:lnTo>
                    <a:lnTo>
                      <a:pt x="45" y="130"/>
                    </a:lnTo>
                    <a:lnTo>
                      <a:pt x="44" y="128"/>
                    </a:lnTo>
                    <a:lnTo>
                      <a:pt x="43" y="124"/>
                    </a:lnTo>
                    <a:lnTo>
                      <a:pt x="39" y="118"/>
                    </a:lnTo>
                    <a:lnTo>
                      <a:pt x="35" y="113"/>
                    </a:lnTo>
                    <a:lnTo>
                      <a:pt x="33" y="109"/>
                    </a:lnTo>
                    <a:lnTo>
                      <a:pt x="32" y="105"/>
                    </a:lnTo>
                    <a:lnTo>
                      <a:pt x="31" y="103"/>
                    </a:lnTo>
                    <a:lnTo>
                      <a:pt x="31" y="102"/>
                    </a:lnTo>
                    <a:lnTo>
                      <a:pt x="32" y="96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5"/>
                    </a:lnTo>
                    <a:lnTo>
                      <a:pt x="46" y="83"/>
                    </a:lnTo>
                    <a:lnTo>
                      <a:pt x="48" y="81"/>
                    </a:lnTo>
                    <a:lnTo>
                      <a:pt x="52" y="79"/>
                    </a:lnTo>
                    <a:lnTo>
                      <a:pt x="56" y="79"/>
                    </a:lnTo>
                    <a:lnTo>
                      <a:pt x="59" y="79"/>
                    </a:lnTo>
                    <a:lnTo>
                      <a:pt x="63" y="78"/>
                    </a:lnTo>
                    <a:lnTo>
                      <a:pt x="66" y="79"/>
                    </a:lnTo>
                    <a:lnTo>
                      <a:pt x="69" y="79"/>
                    </a:lnTo>
                    <a:lnTo>
                      <a:pt x="73" y="80"/>
                    </a:lnTo>
                    <a:lnTo>
                      <a:pt x="77" y="83"/>
                    </a:lnTo>
                    <a:lnTo>
                      <a:pt x="79" y="84"/>
                    </a:lnTo>
                    <a:lnTo>
                      <a:pt x="84" y="86"/>
                    </a:lnTo>
                    <a:lnTo>
                      <a:pt x="89" y="88"/>
                    </a:lnTo>
                    <a:lnTo>
                      <a:pt x="94" y="91"/>
                    </a:lnTo>
                    <a:lnTo>
                      <a:pt x="97" y="92"/>
                    </a:lnTo>
                    <a:lnTo>
                      <a:pt x="99" y="94"/>
                    </a:lnTo>
                    <a:lnTo>
                      <a:pt x="103" y="96"/>
                    </a:lnTo>
                    <a:lnTo>
                      <a:pt x="107" y="98"/>
                    </a:lnTo>
                    <a:lnTo>
                      <a:pt x="110" y="99"/>
                    </a:lnTo>
                    <a:lnTo>
                      <a:pt x="112" y="100"/>
                    </a:lnTo>
                    <a:lnTo>
                      <a:pt x="116" y="103"/>
                    </a:lnTo>
                    <a:lnTo>
                      <a:pt x="120" y="104"/>
                    </a:lnTo>
                    <a:lnTo>
                      <a:pt x="123" y="106"/>
                    </a:lnTo>
                    <a:lnTo>
                      <a:pt x="127" y="109"/>
                    </a:lnTo>
                    <a:lnTo>
                      <a:pt x="130" y="110"/>
                    </a:lnTo>
                    <a:lnTo>
                      <a:pt x="135" y="112"/>
                    </a:lnTo>
                    <a:lnTo>
                      <a:pt x="137" y="113"/>
                    </a:lnTo>
                    <a:lnTo>
                      <a:pt x="142" y="117"/>
                    </a:lnTo>
                    <a:lnTo>
                      <a:pt x="146" y="118"/>
                    </a:lnTo>
                    <a:lnTo>
                      <a:pt x="150" y="121"/>
                    </a:lnTo>
                    <a:lnTo>
                      <a:pt x="154" y="123"/>
                    </a:lnTo>
                    <a:lnTo>
                      <a:pt x="158" y="125"/>
                    </a:lnTo>
                    <a:lnTo>
                      <a:pt x="162" y="128"/>
                    </a:lnTo>
                    <a:lnTo>
                      <a:pt x="166" y="130"/>
                    </a:lnTo>
                    <a:lnTo>
                      <a:pt x="171" y="131"/>
                    </a:lnTo>
                    <a:lnTo>
                      <a:pt x="174" y="134"/>
                    </a:lnTo>
                    <a:lnTo>
                      <a:pt x="178" y="136"/>
                    </a:lnTo>
                    <a:lnTo>
                      <a:pt x="181" y="138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193" y="143"/>
                    </a:lnTo>
                    <a:lnTo>
                      <a:pt x="197" y="145"/>
                    </a:lnTo>
                    <a:lnTo>
                      <a:pt x="200" y="148"/>
                    </a:lnTo>
                    <a:lnTo>
                      <a:pt x="204" y="149"/>
                    </a:lnTo>
                    <a:lnTo>
                      <a:pt x="207" y="151"/>
                    </a:lnTo>
                    <a:lnTo>
                      <a:pt x="211" y="154"/>
                    </a:lnTo>
                    <a:lnTo>
                      <a:pt x="214" y="155"/>
                    </a:lnTo>
                    <a:lnTo>
                      <a:pt x="218" y="157"/>
                    </a:lnTo>
                    <a:lnTo>
                      <a:pt x="222" y="158"/>
                    </a:lnTo>
                    <a:lnTo>
                      <a:pt x="225" y="161"/>
                    </a:lnTo>
                    <a:lnTo>
                      <a:pt x="230" y="162"/>
                    </a:lnTo>
                    <a:lnTo>
                      <a:pt x="236" y="166"/>
                    </a:lnTo>
                    <a:lnTo>
                      <a:pt x="241" y="168"/>
                    </a:lnTo>
                    <a:lnTo>
                      <a:pt x="245" y="170"/>
                    </a:lnTo>
                    <a:lnTo>
                      <a:pt x="248" y="172"/>
                    </a:lnTo>
                    <a:lnTo>
                      <a:pt x="251" y="173"/>
                    </a:lnTo>
                    <a:lnTo>
                      <a:pt x="254" y="173"/>
                    </a:lnTo>
                    <a:lnTo>
                      <a:pt x="256" y="174"/>
                    </a:lnTo>
                    <a:lnTo>
                      <a:pt x="258" y="173"/>
                    </a:lnTo>
                    <a:lnTo>
                      <a:pt x="263" y="169"/>
                    </a:lnTo>
                    <a:lnTo>
                      <a:pt x="268" y="166"/>
                    </a:lnTo>
                    <a:lnTo>
                      <a:pt x="274" y="162"/>
                    </a:lnTo>
                    <a:lnTo>
                      <a:pt x="278" y="157"/>
                    </a:lnTo>
                    <a:lnTo>
                      <a:pt x="283" y="153"/>
                    </a:lnTo>
                    <a:lnTo>
                      <a:pt x="287" y="148"/>
                    </a:lnTo>
                    <a:lnTo>
                      <a:pt x="289" y="144"/>
                    </a:lnTo>
                    <a:lnTo>
                      <a:pt x="288" y="141"/>
                    </a:lnTo>
                    <a:lnTo>
                      <a:pt x="286" y="138"/>
                    </a:lnTo>
                    <a:lnTo>
                      <a:pt x="283" y="136"/>
                    </a:lnTo>
                    <a:lnTo>
                      <a:pt x="281" y="134"/>
                    </a:lnTo>
                    <a:lnTo>
                      <a:pt x="278" y="132"/>
                    </a:lnTo>
                    <a:lnTo>
                      <a:pt x="276" y="130"/>
                    </a:lnTo>
                    <a:lnTo>
                      <a:pt x="271" y="128"/>
                    </a:lnTo>
                    <a:lnTo>
                      <a:pt x="268" y="125"/>
                    </a:lnTo>
                    <a:lnTo>
                      <a:pt x="264" y="123"/>
                    </a:lnTo>
                    <a:lnTo>
                      <a:pt x="261" y="121"/>
                    </a:lnTo>
                    <a:lnTo>
                      <a:pt x="256" y="118"/>
                    </a:lnTo>
                    <a:lnTo>
                      <a:pt x="251" y="116"/>
                    </a:lnTo>
                    <a:lnTo>
                      <a:pt x="246" y="113"/>
                    </a:lnTo>
                    <a:lnTo>
                      <a:pt x="242" y="111"/>
                    </a:lnTo>
                    <a:lnTo>
                      <a:pt x="236" y="109"/>
                    </a:lnTo>
                    <a:lnTo>
                      <a:pt x="230" y="106"/>
                    </a:lnTo>
                    <a:lnTo>
                      <a:pt x="225" y="103"/>
                    </a:lnTo>
                    <a:lnTo>
                      <a:pt x="219" y="100"/>
                    </a:lnTo>
                    <a:lnTo>
                      <a:pt x="213" y="98"/>
                    </a:lnTo>
                    <a:lnTo>
                      <a:pt x="209" y="96"/>
                    </a:lnTo>
                    <a:lnTo>
                      <a:pt x="203" y="93"/>
                    </a:lnTo>
                    <a:lnTo>
                      <a:pt x="198" y="91"/>
                    </a:lnTo>
                    <a:lnTo>
                      <a:pt x="192" y="88"/>
                    </a:lnTo>
                    <a:lnTo>
                      <a:pt x="187" y="86"/>
                    </a:lnTo>
                    <a:lnTo>
                      <a:pt x="181" y="85"/>
                    </a:lnTo>
                    <a:lnTo>
                      <a:pt x="177" y="84"/>
                    </a:lnTo>
                    <a:lnTo>
                      <a:pt x="172" y="81"/>
                    </a:lnTo>
                    <a:lnTo>
                      <a:pt x="167" y="80"/>
                    </a:lnTo>
                    <a:lnTo>
                      <a:pt x="163" y="79"/>
                    </a:lnTo>
                    <a:lnTo>
                      <a:pt x="160" y="78"/>
                    </a:lnTo>
                    <a:lnTo>
                      <a:pt x="155" y="77"/>
                    </a:lnTo>
                    <a:lnTo>
                      <a:pt x="150" y="74"/>
                    </a:lnTo>
                    <a:lnTo>
                      <a:pt x="146" y="74"/>
                    </a:lnTo>
                    <a:lnTo>
                      <a:pt x="142" y="73"/>
                    </a:lnTo>
                    <a:lnTo>
                      <a:pt x="139" y="71"/>
                    </a:lnTo>
                    <a:lnTo>
                      <a:pt x="135" y="70"/>
                    </a:lnTo>
                    <a:lnTo>
                      <a:pt x="130" y="70"/>
                    </a:lnTo>
                    <a:lnTo>
                      <a:pt x="127" y="68"/>
                    </a:lnTo>
                    <a:lnTo>
                      <a:pt x="122" y="66"/>
                    </a:lnTo>
                    <a:lnTo>
                      <a:pt x="118" y="66"/>
                    </a:lnTo>
                    <a:lnTo>
                      <a:pt x="115" y="65"/>
                    </a:lnTo>
                    <a:lnTo>
                      <a:pt x="111" y="64"/>
                    </a:lnTo>
                    <a:lnTo>
                      <a:pt x="107" y="61"/>
                    </a:lnTo>
                    <a:lnTo>
                      <a:pt x="104" y="60"/>
                    </a:lnTo>
                    <a:lnTo>
                      <a:pt x="101" y="60"/>
                    </a:lnTo>
                    <a:lnTo>
                      <a:pt x="97" y="59"/>
                    </a:lnTo>
                    <a:lnTo>
                      <a:pt x="94" y="58"/>
                    </a:lnTo>
                    <a:lnTo>
                      <a:pt x="91" y="56"/>
                    </a:lnTo>
                    <a:lnTo>
                      <a:pt x="88" y="55"/>
                    </a:lnTo>
                    <a:lnTo>
                      <a:pt x="85" y="54"/>
                    </a:lnTo>
                    <a:lnTo>
                      <a:pt x="80" y="53"/>
                    </a:lnTo>
                    <a:lnTo>
                      <a:pt x="77" y="51"/>
                    </a:lnTo>
                    <a:lnTo>
                      <a:pt x="73" y="49"/>
                    </a:lnTo>
                    <a:lnTo>
                      <a:pt x="70" y="47"/>
                    </a:lnTo>
                    <a:lnTo>
                      <a:pt x="69" y="46"/>
                    </a:lnTo>
                    <a:lnTo>
                      <a:pt x="70" y="43"/>
                    </a:lnTo>
                    <a:lnTo>
                      <a:pt x="73" y="43"/>
                    </a:lnTo>
                    <a:lnTo>
                      <a:pt x="75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5" y="42"/>
                    </a:lnTo>
                    <a:lnTo>
                      <a:pt x="89" y="42"/>
                    </a:lnTo>
                    <a:lnTo>
                      <a:pt x="94" y="42"/>
                    </a:lnTo>
                    <a:lnTo>
                      <a:pt x="98" y="42"/>
                    </a:lnTo>
                    <a:lnTo>
                      <a:pt x="103" y="42"/>
                    </a:lnTo>
                    <a:lnTo>
                      <a:pt x="108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20" y="42"/>
                    </a:lnTo>
                    <a:lnTo>
                      <a:pt x="123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41" y="42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50" y="42"/>
                    </a:lnTo>
                    <a:lnTo>
                      <a:pt x="153" y="42"/>
                    </a:lnTo>
                    <a:lnTo>
                      <a:pt x="156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5" y="42"/>
                    </a:lnTo>
                    <a:lnTo>
                      <a:pt x="168" y="42"/>
                    </a:lnTo>
                    <a:lnTo>
                      <a:pt x="172" y="42"/>
                    </a:lnTo>
                    <a:lnTo>
                      <a:pt x="174" y="42"/>
                    </a:lnTo>
                    <a:lnTo>
                      <a:pt x="180" y="42"/>
                    </a:lnTo>
                    <a:lnTo>
                      <a:pt x="185" y="42"/>
                    </a:lnTo>
                    <a:lnTo>
                      <a:pt x="191" y="42"/>
                    </a:lnTo>
                    <a:lnTo>
                      <a:pt x="197" y="42"/>
                    </a:lnTo>
                    <a:lnTo>
                      <a:pt x="201" y="42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6" y="42"/>
                    </a:lnTo>
                    <a:lnTo>
                      <a:pt x="218" y="41"/>
                    </a:lnTo>
                    <a:lnTo>
                      <a:pt x="223" y="41"/>
                    </a:lnTo>
                    <a:lnTo>
                      <a:pt x="226" y="40"/>
                    </a:lnTo>
                    <a:lnTo>
                      <a:pt x="231" y="40"/>
                    </a:lnTo>
                    <a:lnTo>
                      <a:pt x="236" y="40"/>
                    </a:lnTo>
                    <a:lnTo>
                      <a:pt x="239" y="39"/>
                    </a:lnTo>
                    <a:lnTo>
                      <a:pt x="244" y="39"/>
                    </a:lnTo>
                    <a:lnTo>
                      <a:pt x="249" y="39"/>
                    </a:lnTo>
                    <a:lnTo>
                      <a:pt x="252" y="37"/>
                    </a:lnTo>
                    <a:lnTo>
                      <a:pt x="257" y="36"/>
                    </a:lnTo>
                    <a:lnTo>
                      <a:pt x="262" y="35"/>
                    </a:lnTo>
                    <a:lnTo>
                      <a:pt x="265" y="35"/>
                    </a:lnTo>
                    <a:lnTo>
                      <a:pt x="270" y="35"/>
                    </a:lnTo>
                    <a:lnTo>
                      <a:pt x="274" y="34"/>
                    </a:lnTo>
                    <a:lnTo>
                      <a:pt x="278" y="33"/>
                    </a:lnTo>
                    <a:lnTo>
                      <a:pt x="283" y="33"/>
                    </a:lnTo>
                    <a:lnTo>
                      <a:pt x="287" y="32"/>
                    </a:lnTo>
                    <a:lnTo>
                      <a:pt x="290" y="30"/>
                    </a:lnTo>
                    <a:lnTo>
                      <a:pt x="294" y="30"/>
                    </a:lnTo>
                    <a:lnTo>
                      <a:pt x="297" y="29"/>
                    </a:lnTo>
                    <a:lnTo>
                      <a:pt x="301" y="28"/>
                    </a:lnTo>
                    <a:lnTo>
                      <a:pt x="305" y="28"/>
                    </a:lnTo>
                    <a:lnTo>
                      <a:pt x="307" y="27"/>
                    </a:lnTo>
                    <a:lnTo>
                      <a:pt x="310" y="26"/>
                    </a:lnTo>
                    <a:lnTo>
                      <a:pt x="315" y="24"/>
                    </a:lnTo>
                    <a:lnTo>
                      <a:pt x="320" y="23"/>
                    </a:lnTo>
                    <a:lnTo>
                      <a:pt x="324" y="21"/>
                    </a:lnTo>
                    <a:lnTo>
                      <a:pt x="326" y="20"/>
                    </a:lnTo>
                    <a:lnTo>
                      <a:pt x="327" y="15"/>
                    </a:lnTo>
                    <a:lnTo>
                      <a:pt x="328" y="13"/>
                    </a:lnTo>
                    <a:lnTo>
                      <a:pt x="328" y="9"/>
                    </a:lnTo>
                    <a:lnTo>
                      <a:pt x="327" y="5"/>
                    </a:lnTo>
                    <a:lnTo>
                      <a:pt x="324" y="1"/>
                    </a:lnTo>
                    <a:lnTo>
                      <a:pt x="322" y="0"/>
                    </a:lnTo>
                    <a:lnTo>
                      <a:pt x="20" y="28"/>
                    </a:lnTo>
                    <a:lnTo>
                      <a:pt x="0" y="90"/>
                    </a:lnTo>
                    <a:lnTo>
                      <a:pt x="101" y="300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2" name="Freeform 111"/>
              <p:cNvSpPr>
                <a:spLocks/>
              </p:cNvSpPr>
              <p:nvPr/>
            </p:nvSpPr>
            <p:spPr bwMode="auto">
              <a:xfrm>
                <a:off x="1676" y="1470"/>
                <a:ext cx="75" cy="42"/>
              </a:xfrm>
              <a:custGeom>
                <a:avLst/>
                <a:gdLst>
                  <a:gd name="T0" fmla="*/ 0 w 223"/>
                  <a:gd name="T1" fmla="*/ 0 h 125"/>
                  <a:gd name="T2" fmla="*/ 0 w 223"/>
                  <a:gd name="T3" fmla="*/ 0 h 125"/>
                  <a:gd name="T4" fmla="*/ 0 w 223"/>
                  <a:gd name="T5" fmla="*/ 0 h 125"/>
                  <a:gd name="T6" fmla="*/ 0 w 223"/>
                  <a:gd name="T7" fmla="*/ 0 h 125"/>
                  <a:gd name="T8" fmla="*/ 0 w 223"/>
                  <a:gd name="T9" fmla="*/ 0 h 125"/>
                  <a:gd name="T10" fmla="*/ 0 w 223"/>
                  <a:gd name="T11" fmla="*/ 0 h 125"/>
                  <a:gd name="T12" fmla="*/ 0 w 223"/>
                  <a:gd name="T13" fmla="*/ 0 h 125"/>
                  <a:gd name="T14" fmla="*/ 0 w 223"/>
                  <a:gd name="T15" fmla="*/ 0 h 125"/>
                  <a:gd name="T16" fmla="*/ 0 w 223"/>
                  <a:gd name="T17" fmla="*/ 0 h 125"/>
                  <a:gd name="T18" fmla="*/ 0 w 223"/>
                  <a:gd name="T19" fmla="*/ 0 h 125"/>
                  <a:gd name="T20" fmla="*/ 0 w 223"/>
                  <a:gd name="T21" fmla="*/ 0 h 125"/>
                  <a:gd name="T22" fmla="*/ 0 w 223"/>
                  <a:gd name="T23" fmla="*/ 0 h 125"/>
                  <a:gd name="T24" fmla="*/ 0 w 223"/>
                  <a:gd name="T25" fmla="*/ 0 h 125"/>
                  <a:gd name="T26" fmla="*/ 0 w 223"/>
                  <a:gd name="T27" fmla="*/ 0 h 125"/>
                  <a:gd name="T28" fmla="*/ 0 w 223"/>
                  <a:gd name="T29" fmla="*/ 0 h 125"/>
                  <a:gd name="T30" fmla="*/ 0 w 223"/>
                  <a:gd name="T31" fmla="*/ 0 h 125"/>
                  <a:gd name="T32" fmla="*/ 0 w 223"/>
                  <a:gd name="T33" fmla="*/ 0 h 125"/>
                  <a:gd name="T34" fmla="*/ 0 w 223"/>
                  <a:gd name="T35" fmla="*/ 0 h 125"/>
                  <a:gd name="T36" fmla="*/ 0 w 223"/>
                  <a:gd name="T37" fmla="*/ 0 h 125"/>
                  <a:gd name="T38" fmla="*/ 0 w 223"/>
                  <a:gd name="T39" fmla="*/ 0 h 125"/>
                  <a:gd name="T40" fmla="*/ 0 w 223"/>
                  <a:gd name="T41" fmla="*/ 0 h 125"/>
                  <a:gd name="T42" fmla="*/ 0 w 223"/>
                  <a:gd name="T43" fmla="*/ 0 h 125"/>
                  <a:gd name="T44" fmla="*/ 0 w 223"/>
                  <a:gd name="T45" fmla="*/ 0 h 125"/>
                  <a:gd name="T46" fmla="*/ 0 w 223"/>
                  <a:gd name="T47" fmla="*/ 0 h 125"/>
                  <a:gd name="T48" fmla="*/ 0 w 223"/>
                  <a:gd name="T49" fmla="*/ 0 h 125"/>
                  <a:gd name="T50" fmla="*/ 0 w 223"/>
                  <a:gd name="T51" fmla="*/ 0 h 125"/>
                  <a:gd name="T52" fmla="*/ 0 w 223"/>
                  <a:gd name="T53" fmla="*/ 0 h 125"/>
                  <a:gd name="T54" fmla="*/ 0 w 223"/>
                  <a:gd name="T55" fmla="*/ 0 h 125"/>
                  <a:gd name="T56" fmla="*/ 0 w 223"/>
                  <a:gd name="T57" fmla="*/ 0 h 125"/>
                  <a:gd name="T58" fmla="*/ 0 w 223"/>
                  <a:gd name="T59" fmla="*/ 0 h 125"/>
                  <a:gd name="T60" fmla="*/ 0 w 223"/>
                  <a:gd name="T61" fmla="*/ 0 h 125"/>
                  <a:gd name="T62" fmla="*/ 0 w 223"/>
                  <a:gd name="T63" fmla="*/ 0 h 125"/>
                  <a:gd name="T64" fmla="*/ 0 w 223"/>
                  <a:gd name="T65" fmla="*/ 0 h 125"/>
                  <a:gd name="T66" fmla="*/ 0 w 223"/>
                  <a:gd name="T67" fmla="*/ 0 h 125"/>
                  <a:gd name="T68" fmla="*/ 0 w 223"/>
                  <a:gd name="T69" fmla="*/ 0 h 125"/>
                  <a:gd name="T70" fmla="*/ 0 w 223"/>
                  <a:gd name="T71" fmla="*/ 0 h 125"/>
                  <a:gd name="T72" fmla="*/ 0 w 223"/>
                  <a:gd name="T73" fmla="*/ 0 h 125"/>
                  <a:gd name="T74" fmla="*/ 0 w 223"/>
                  <a:gd name="T75" fmla="*/ 0 h 125"/>
                  <a:gd name="T76" fmla="*/ 0 w 223"/>
                  <a:gd name="T77" fmla="*/ 0 h 125"/>
                  <a:gd name="T78" fmla="*/ 0 w 223"/>
                  <a:gd name="T79" fmla="*/ 0 h 125"/>
                  <a:gd name="T80" fmla="*/ 0 w 223"/>
                  <a:gd name="T81" fmla="*/ 0 h 125"/>
                  <a:gd name="T82" fmla="*/ 0 w 223"/>
                  <a:gd name="T83" fmla="*/ 0 h 125"/>
                  <a:gd name="T84" fmla="*/ 0 w 223"/>
                  <a:gd name="T85" fmla="*/ 0 h 125"/>
                  <a:gd name="T86" fmla="*/ 0 w 223"/>
                  <a:gd name="T87" fmla="*/ 0 h 125"/>
                  <a:gd name="T88" fmla="*/ 0 w 223"/>
                  <a:gd name="T89" fmla="*/ 0 h 125"/>
                  <a:gd name="T90" fmla="*/ 0 w 223"/>
                  <a:gd name="T91" fmla="*/ 0 h 125"/>
                  <a:gd name="T92" fmla="*/ 0 w 223"/>
                  <a:gd name="T93" fmla="*/ 0 h 125"/>
                  <a:gd name="T94" fmla="*/ 0 w 223"/>
                  <a:gd name="T95" fmla="*/ 0 h 125"/>
                  <a:gd name="T96" fmla="*/ 0 w 223"/>
                  <a:gd name="T97" fmla="*/ 0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25"/>
                  <a:gd name="T149" fmla="*/ 223 w 22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25">
                    <a:moveTo>
                      <a:pt x="14" y="2"/>
                    </a:moveTo>
                    <a:lnTo>
                      <a:pt x="17" y="5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3" y="14"/>
                    </a:lnTo>
                    <a:lnTo>
                      <a:pt x="36" y="17"/>
                    </a:lnTo>
                    <a:lnTo>
                      <a:pt x="39" y="19"/>
                    </a:lnTo>
                    <a:lnTo>
                      <a:pt x="42" y="20"/>
                    </a:lnTo>
                    <a:lnTo>
                      <a:pt x="45" y="23"/>
                    </a:lnTo>
                    <a:lnTo>
                      <a:pt x="49" y="24"/>
                    </a:lnTo>
                    <a:lnTo>
                      <a:pt x="51" y="26"/>
                    </a:lnTo>
                    <a:lnTo>
                      <a:pt x="53" y="27"/>
                    </a:lnTo>
                    <a:lnTo>
                      <a:pt x="57" y="29"/>
                    </a:lnTo>
                    <a:lnTo>
                      <a:pt x="60" y="31"/>
                    </a:lnTo>
                    <a:lnTo>
                      <a:pt x="63" y="32"/>
                    </a:lnTo>
                    <a:lnTo>
                      <a:pt x="66" y="33"/>
                    </a:lnTo>
                    <a:lnTo>
                      <a:pt x="69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8" y="38"/>
                    </a:lnTo>
                    <a:lnTo>
                      <a:pt x="82" y="38"/>
                    </a:lnTo>
                    <a:lnTo>
                      <a:pt x="84" y="39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6" y="47"/>
                    </a:lnTo>
                    <a:lnTo>
                      <a:pt x="109" y="49"/>
                    </a:lnTo>
                    <a:lnTo>
                      <a:pt x="111" y="50"/>
                    </a:lnTo>
                    <a:lnTo>
                      <a:pt x="115" y="50"/>
                    </a:lnTo>
                    <a:lnTo>
                      <a:pt x="117" y="51"/>
                    </a:lnTo>
                    <a:lnTo>
                      <a:pt x="120" y="52"/>
                    </a:lnTo>
                    <a:lnTo>
                      <a:pt x="123" y="53"/>
                    </a:lnTo>
                    <a:lnTo>
                      <a:pt x="126" y="53"/>
                    </a:lnTo>
                    <a:lnTo>
                      <a:pt x="129" y="55"/>
                    </a:lnTo>
                    <a:lnTo>
                      <a:pt x="133" y="55"/>
                    </a:lnTo>
                    <a:lnTo>
                      <a:pt x="135" y="57"/>
                    </a:lnTo>
                    <a:lnTo>
                      <a:pt x="139" y="57"/>
                    </a:lnTo>
                    <a:lnTo>
                      <a:pt x="142" y="58"/>
                    </a:lnTo>
                    <a:lnTo>
                      <a:pt x="145" y="59"/>
                    </a:lnTo>
                    <a:lnTo>
                      <a:pt x="148" y="61"/>
                    </a:lnTo>
                    <a:lnTo>
                      <a:pt x="152" y="62"/>
                    </a:lnTo>
                    <a:lnTo>
                      <a:pt x="154" y="63"/>
                    </a:lnTo>
                    <a:lnTo>
                      <a:pt x="158" y="63"/>
                    </a:lnTo>
                    <a:lnTo>
                      <a:pt x="161" y="65"/>
                    </a:lnTo>
                    <a:lnTo>
                      <a:pt x="164" y="65"/>
                    </a:lnTo>
                    <a:lnTo>
                      <a:pt x="167" y="66"/>
                    </a:lnTo>
                    <a:lnTo>
                      <a:pt x="171" y="68"/>
                    </a:lnTo>
                    <a:lnTo>
                      <a:pt x="174" y="69"/>
                    </a:lnTo>
                    <a:lnTo>
                      <a:pt x="177" y="70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7" y="75"/>
                    </a:lnTo>
                    <a:lnTo>
                      <a:pt x="190" y="77"/>
                    </a:lnTo>
                    <a:lnTo>
                      <a:pt x="193" y="78"/>
                    </a:lnTo>
                    <a:lnTo>
                      <a:pt x="197" y="80"/>
                    </a:lnTo>
                    <a:lnTo>
                      <a:pt x="200" y="82"/>
                    </a:lnTo>
                    <a:lnTo>
                      <a:pt x="204" y="83"/>
                    </a:lnTo>
                    <a:lnTo>
                      <a:pt x="207" y="85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7" y="93"/>
                    </a:lnTo>
                    <a:lnTo>
                      <a:pt x="221" y="95"/>
                    </a:lnTo>
                    <a:lnTo>
                      <a:pt x="222" y="98"/>
                    </a:lnTo>
                    <a:lnTo>
                      <a:pt x="223" y="102"/>
                    </a:lnTo>
                    <a:lnTo>
                      <a:pt x="223" y="104"/>
                    </a:lnTo>
                    <a:lnTo>
                      <a:pt x="223" y="108"/>
                    </a:lnTo>
                    <a:lnTo>
                      <a:pt x="222" y="112"/>
                    </a:lnTo>
                    <a:lnTo>
                      <a:pt x="221" y="115"/>
                    </a:lnTo>
                    <a:lnTo>
                      <a:pt x="218" y="117"/>
                    </a:lnTo>
                    <a:lnTo>
                      <a:pt x="216" y="120"/>
                    </a:lnTo>
                    <a:lnTo>
                      <a:pt x="212" y="121"/>
                    </a:lnTo>
                    <a:lnTo>
                      <a:pt x="210" y="123"/>
                    </a:lnTo>
                    <a:lnTo>
                      <a:pt x="206" y="123"/>
                    </a:lnTo>
                    <a:lnTo>
                      <a:pt x="203" y="125"/>
                    </a:lnTo>
                    <a:lnTo>
                      <a:pt x="199" y="123"/>
                    </a:lnTo>
                    <a:lnTo>
                      <a:pt x="196" y="121"/>
                    </a:lnTo>
                    <a:lnTo>
                      <a:pt x="192" y="119"/>
                    </a:lnTo>
                    <a:lnTo>
                      <a:pt x="189" y="116"/>
                    </a:lnTo>
                    <a:lnTo>
                      <a:pt x="184" y="115"/>
                    </a:lnTo>
                    <a:lnTo>
                      <a:pt x="181" y="113"/>
                    </a:lnTo>
                    <a:lnTo>
                      <a:pt x="178" y="112"/>
                    </a:lnTo>
                    <a:lnTo>
                      <a:pt x="174" y="109"/>
                    </a:lnTo>
                    <a:lnTo>
                      <a:pt x="172" y="108"/>
                    </a:lnTo>
                    <a:lnTo>
                      <a:pt x="168" y="107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59" y="101"/>
                    </a:lnTo>
                    <a:lnTo>
                      <a:pt x="155" y="100"/>
                    </a:lnTo>
                    <a:lnTo>
                      <a:pt x="152" y="97"/>
                    </a:lnTo>
                    <a:lnTo>
                      <a:pt x="149" y="96"/>
                    </a:lnTo>
                    <a:lnTo>
                      <a:pt x="146" y="95"/>
                    </a:lnTo>
                    <a:lnTo>
                      <a:pt x="143" y="94"/>
                    </a:lnTo>
                    <a:lnTo>
                      <a:pt x="140" y="93"/>
                    </a:lnTo>
                    <a:lnTo>
                      <a:pt x="138" y="90"/>
                    </a:lnTo>
                    <a:lnTo>
                      <a:pt x="134" y="89"/>
                    </a:lnTo>
                    <a:lnTo>
                      <a:pt x="130" y="88"/>
                    </a:lnTo>
                    <a:lnTo>
                      <a:pt x="128" y="87"/>
                    </a:lnTo>
                    <a:lnTo>
                      <a:pt x="126" y="85"/>
                    </a:lnTo>
                    <a:lnTo>
                      <a:pt x="122" y="83"/>
                    </a:lnTo>
                    <a:lnTo>
                      <a:pt x="120" y="82"/>
                    </a:lnTo>
                    <a:lnTo>
                      <a:pt x="114" y="80"/>
                    </a:lnTo>
                    <a:lnTo>
                      <a:pt x="108" y="77"/>
                    </a:lnTo>
                    <a:lnTo>
                      <a:pt x="102" y="75"/>
                    </a:lnTo>
                    <a:lnTo>
                      <a:pt x="97" y="72"/>
                    </a:lnTo>
                    <a:lnTo>
                      <a:pt x="94" y="71"/>
                    </a:lnTo>
                    <a:lnTo>
                      <a:pt x="91" y="69"/>
                    </a:lnTo>
                    <a:lnTo>
                      <a:pt x="88" y="68"/>
                    </a:lnTo>
                    <a:lnTo>
                      <a:pt x="85" y="66"/>
                    </a:lnTo>
                    <a:lnTo>
                      <a:pt x="82" y="65"/>
                    </a:lnTo>
                    <a:lnTo>
                      <a:pt x="79" y="63"/>
                    </a:lnTo>
                    <a:lnTo>
                      <a:pt x="77" y="62"/>
                    </a:lnTo>
                    <a:lnTo>
                      <a:pt x="74" y="61"/>
                    </a:lnTo>
                    <a:lnTo>
                      <a:pt x="71" y="59"/>
                    </a:lnTo>
                    <a:lnTo>
                      <a:pt x="68" y="58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57" y="51"/>
                    </a:lnTo>
                    <a:lnTo>
                      <a:pt x="51" y="49"/>
                    </a:lnTo>
                    <a:lnTo>
                      <a:pt x="49" y="46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39" y="42"/>
                    </a:lnTo>
                    <a:lnTo>
                      <a:pt x="36" y="39"/>
                    </a:lnTo>
                    <a:lnTo>
                      <a:pt x="33" y="37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4" y="31"/>
                    </a:lnTo>
                    <a:lnTo>
                      <a:pt x="21" y="29"/>
                    </a:lnTo>
                    <a:lnTo>
                      <a:pt x="18" y="26"/>
                    </a:lnTo>
                    <a:lnTo>
                      <a:pt x="15" y="25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3" name="Freeform 112"/>
              <p:cNvSpPr>
                <a:spLocks/>
              </p:cNvSpPr>
              <p:nvPr/>
            </p:nvSpPr>
            <p:spPr bwMode="auto">
              <a:xfrm>
                <a:off x="1679" y="1446"/>
                <a:ext cx="99" cy="20"/>
              </a:xfrm>
              <a:custGeom>
                <a:avLst/>
                <a:gdLst>
                  <a:gd name="T0" fmla="*/ 0 w 297"/>
                  <a:gd name="T1" fmla="*/ 0 h 58"/>
                  <a:gd name="T2" fmla="*/ 0 w 297"/>
                  <a:gd name="T3" fmla="*/ 0 h 58"/>
                  <a:gd name="T4" fmla="*/ 0 w 297"/>
                  <a:gd name="T5" fmla="*/ 0 h 58"/>
                  <a:gd name="T6" fmla="*/ 0 w 297"/>
                  <a:gd name="T7" fmla="*/ 0 h 58"/>
                  <a:gd name="T8" fmla="*/ 0 w 297"/>
                  <a:gd name="T9" fmla="*/ 0 h 58"/>
                  <a:gd name="T10" fmla="*/ 0 w 297"/>
                  <a:gd name="T11" fmla="*/ 0 h 58"/>
                  <a:gd name="T12" fmla="*/ 0 w 297"/>
                  <a:gd name="T13" fmla="*/ 0 h 58"/>
                  <a:gd name="T14" fmla="*/ 0 w 297"/>
                  <a:gd name="T15" fmla="*/ 0 h 58"/>
                  <a:gd name="T16" fmla="*/ 0 w 297"/>
                  <a:gd name="T17" fmla="*/ 0 h 58"/>
                  <a:gd name="T18" fmla="*/ 0 w 297"/>
                  <a:gd name="T19" fmla="*/ 0 h 58"/>
                  <a:gd name="T20" fmla="*/ 0 w 297"/>
                  <a:gd name="T21" fmla="*/ 0 h 58"/>
                  <a:gd name="T22" fmla="*/ 0 w 297"/>
                  <a:gd name="T23" fmla="*/ 0 h 58"/>
                  <a:gd name="T24" fmla="*/ 0 w 297"/>
                  <a:gd name="T25" fmla="*/ 0 h 58"/>
                  <a:gd name="T26" fmla="*/ 0 w 297"/>
                  <a:gd name="T27" fmla="*/ 0 h 58"/>
                  <a:gd name="T28" fmla="*/ 0 w 297"/>
                  <a:gd name="T29" fmla="*/ 0 h 58"/>
                  <a:gd name="T30" fmla="*/ 0 w 297"/>
                  <a:gd name="T31" fmla="*/ 0 h 58"/>
                  <a:gd name="T32" fmla="*/ 0 w 297"/>
                  <a:gd name="T33" fmla="*/ 0 h 58"/>
                  <a:gd name="T34" fmla="*/ 0 w 297"/>
                  <a:gd name="T35" fmla="*/ 0 h 58"/>
                  <a:gd name="T36" fmla="*/ 0 w 297"/>
                  <a:gd name="T37" fmla="*/ 0 h 58"/>
                  <a:gd name="T38" fmla="*/ 0 w 297"/>
                  <a:gd name="T39" fmla="*/ 0 h 58"/>
                  <a:gd name="T40" fmla="*/ 0 w 297"/>
                  <a:gd name="T41" fmla="*/ 0 h 58"/>
                  <a:gd name="T42" fmla="*/ 0 w 297"/>
                  <a:gd name="T43" fmla="*/ 0 h 58"/>
                  <a:gd name="T44" fmla="*/ 0 w 297"/>
                  <a:gd name="T45" fmla="*/ 0 h 58"/>
                  <a:gd name="T46" fmla="*/ 0 w 297"/>
                  <a:gd name="T47" fmla="*/ 0 h 58"/>
                  <a:gd name="T48" fmla="*/ 0 w 297"/>
                  <a:gd name="T49" fmla="*/ 0 h 58"/>
                  <a:gd name="T50" fmla="*/ 0 w 297"/>
                  <a:gd name="T51" fmla="*/ 0 h 58"/>
                  <a:gd name="T52" fmla="*/ 0 w 297"/>
                  <a:gd name="T53" fmla="*/ 0 h 58"/>
                  <a:gd name="T54" fmla="*/ 0 w 297"/>
                  <a:gd name="T55" fmla="*/ 0 h 58"/>
                  <a:gd name="T56" fmla="*/ 0 w 297"/>
                  <a:gd name="T57" fmla="*/ 0 h 58"/>
                  <a:gd name="T58" fmla="*/ 0 w 297"/>
                  <a:gd name="T59" fmla="*/ 0 h 58"/>
                  <a:gd name="T60" fmla="*/ 0 w 297"/>
                  <a:gd name="T61" fmla="*/ 0 h 58"/>
                  <a:gd name="T62" fmla="*/ 0 w 297"/>
                  <a:gd name="T63" fmla="*/ 0 h 58"/>
                  <a:gd name="T64" fmla="*/ 0 w 297"/>
                  <a:gd name="T65" fmla="*/ 0 h 58"/>
                  <a:gd name="T66" fmla="*/ 0 w 297"/>
                  <a:gd name="T67" fmla="*/ 0 h 58"/>
                  <a:gd name="T68" fmla="*/ 0 w 297"/>
                  <a:gd name="T69" fmla="*/ 0 h 58"/>
                  <a:gd name="T70" fmla="*/ 0 w 297"/>
                  <a:gd name="T71" fmla="*/ 0 h 58"/>
                  <a:gd name="T72" fmla="*/ 0 w 297"/>
                  <a:gd name="T73" fmla="*/ 0 h 58"/>
                  <a:gd name="T74" fmla="*/ 0 w 297"/>
                  <a:gd name="T75" fmla="*/ 0 h 58"/>
                  <a:gd name="T76" fmla="*/ 0 w 297"/>
                  <a:gd name="T77" fmla="*/ 0 h 58"/>
                  <a:gd name="T78" fmla="*/ 0 w 297"/>
                  <a:gd name="T79" fmla="*/ 0 h 58"/>
                  <a:gd name="T80" fmla="*/ 0 w 297"/>
                  <a:gd name="T81" fmla="*/ 0 h 58"/>
                  <a:gd name="T82" fmla="*/ 0 w 297"/>
                  <a:gd name="T83" fmla="*/ 0 h 58"/>
                  <a:gd name="T84" fmla="*/ 0 w 297"/>
                  <a:gd name="T85" fmla="*/ 0 h 58"/>
                  <a:gd name="T86" fmla="*/ 0 w 297"/>
                  <a:gd name="T87" fmla="*/ 0 h 58"/>
                  <a:gd name="T88" fmla="*/ 0 w 297"/>
                  <a:gd name="T89" fmla="*/ 0 h 58"/>
                  <a:gd name="T90" fmla="*/ 0 w 297"/>
                  <a:gd name="T91" fmla="*/ 0 h 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7"/>
                  <a:gd name="T139" fmla="*/ 0 h 58"/>
                  <a:gd name="T140" fmla="*/ 297 w 297"/>
                  <a:gd name="T141" fmla="*/ 58 h 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7" h="58">
                    <a:moveTo>
                      <a:pt x="35" y="16"/>
                    </a:moveTo>
                    <a:lnTo>
                      <a:pt x="36" y="19"/>
                    </a:lnTo>
                    <a:lnTo>
                      <a:pt x="38" y="21"/>
                    </a:lnTo>
                    <a:lnTo>
                      <a:pt x="42" y="21"/>
                    </a:lnTo>
                    <a:lnTo>
                      <a:pt x="46" y="21"/>
                    </a:lnTo>
                    <a:lnTo>
                      <a:pt x="102" y="21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6" y="21"/>
                    </a:lnTo>
                    <a:lnTo>
                      <a:pt x="142" y="21"/>
                    </a:lnTo>
                    <a:lnTo>
                      <a:pt x="148" y="21"/>
                    </a:lnTo>
                    <a:lnTo>
                      <a:pt x="152" y="21"/>
                    </a:lnTo>
                    <a:lnTo>
                      <a:pt x="157" y="21"/>
                    </a:lnTo>
                    <a:lnTo>
                      <a:pt x="163" y="21"/>
                    </a:lnTo>
                    <a:lnTo>
                      <a:pt x="168" y="21"/>
                    </a:lnTo>
                    <a:lnTo>
                      <a:pt x="172" y="21"/>
                    </a:lnTo>
                    <a:lnTo>
                      <a:pt x="178" y="21"/>
                    </a:lnTo>
                    <a:lnTo>
                      <a:pt x="183" y="21"/>
                    </a:lnTo>
                    <a:lnTo>
                      <a:pt x="188" y="21"/>
                    </a:lnTo>
                    <a:lnTo>
                      <a:pt x="193" y="20"/>
                    </a:lnTo>
                    <a:lnTo>
                      <a:pt x="197" y="20"/>
                    </a:lnTo>
                    <a:lnTo>
                      <a:pt x="202" y="20"/>
                    </a:lnTo>
                    <a:lnTo>
                      <a:pt x="208" y="20"/>
                    </a:lnTo>
                    <a:lnTo>
                      <a:pt x="213" y="20"/>
                    </a:lnTo>
                    <a:lnTo>
                      <a:pt x="217" y="20"/>
                    </a:lnTo>
                    <a:lnTo>
                      <a:pt x="223" y="20"/>
                    </a:lnTo>
                    <a:lnTo>
                      <a:pt x="228" y="20"/>
                    </a:lnTo>
                    <a:lnTo>
                      <a:pt x="233" y="20"/>
                    </a:lnTo>
                    <a:lnTo>
                      <a:pt x="239" y="20"/>
                    </a:lnTo>
                    <a:lnTo>
                      <a:pt x="244" y="20"/>
                    </a:lnTo>
                    <a:lnTo>
                      <a:pt x="249" y="20"/>
                    </a:lnTo>
                    <a:lnTo>
                      <a:pt x="252" y="20"/>
                    </a:lnTo>
                    <a:lnTo>
                      <a:pt x="255" y="20"/>
                    </a:lnTo>
                    <a:lnTo>
                      <a:pt x="258" y="20"/>
                    </a:lnTo>
                    <a:lnTo>
                      <a:pt x="261" y="20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20"/>
                    </a:lnTo>
                    <a:lnTo>
                      <a:pt x="274" y="20"/>
                    </a:lnTo>
                    <a:lnTo>
                      <a:pt x="277" y="20"/>
                    </a:lnTo>
                    <a:lnTo>
                      <a:pt x="279" y="19"/>
                    </a:lnTo>
                    <a:lnTo>
                      <a:pt x="281" y="18"/>
                    </a:lnTo>
                    <a:lnTo>
                      <a:pt x="285" y="18"/>
                    </a:lnTo>
                    <a:lnTo>
                      <a:pt x="290" y="18"/>
                    </a:lnTo>
                    <a:lnTo>
                      <a:pt x="293" y="20"/>
                    </a:lnTo>
                    <a:lnTo>
                      <a:pt x="296" y="22"/>
                    </a:lnTo>
                    <a:lnTo>
                      <a:pt x="297" y="27"/>
                    </a:lnTo>
                    <a:lnTo>
                      <a:pt x="297" y="31"/>
                    </a:lnTo>
                    <a:lnTo>
                      <a:pt x="296" y="35"/>
                    </a:lnTo>
                    <a:lnTo>
                      <a:pt x="292" y="38"/>
                    </a:lnTo>
                    <a:lnTo>
                      <a:pt x="289" y="40"/>
                    </a:lnTo>
                    <a:lnTo>
                      <a:pt x="285" y="41"/>
                    </a:lnTo>
                    <a:lnTo>
                      <a:pt x="281" y="41"/>
                    </a:lnTo>
                    <a:lnTo>
                      <a:pt x="277" y="41"/>
                    </a:lnTo>
                    <a:lnTo>
                      <a:pt x="274" y="43"/>
                    </a:lnTo>
                    <a:lnTo>
                      <a:pt x="271" y="43"/>
                    </a:lnTo>
                    <a:lnTo>
                      <a:pt x="267" y="43"/>
                    </a:lnTo>
                    <a:lnTo>
                      <a:pt x="265" y="43"/>
                    </a:lnTo>
                    <a:lnTo>
                      <a:pt x="261" y="43"/>
                    </a:lnTo>
                    <a:lnTo>
                      <a:pt x="258" y="43"/>
                    </a:lnTo>
                    <a:lnTo>
                      <a:pt x="255" y="43"/>
                    </a:lnTo>
                    <a:lnTo>
                      <a:pt x="252" y="43"/>
                    </a:lnTo>
                    <a:lnTo>
                      <a:pt x="249" y="43"/>
                    </a:lnTo>
                    <a:lnTo>
                      <a:pt x="247" y="43"/>
                    </a:lnTo>
                    <a:lnTo>
                      <a:pt x="244" y="43"/>
                    </a:lnTo>
                    <a:lnTo>
                      <a:pt x="241" y="43"/>
                    </a:lnTo>
                    <a:lnTo>
                      <a:pt x="238" y="43"/>
                    </a:lnTo>
                    <a:lnTo>
                      <a:pt x="233" y="44"/>
                    </a:lnTo>
                    <a:lnTo>
                      <a:pt x="227" y="45"/>
                    </a:lnTo>
                    <a:lnTo>
                      <a:pt x="222" y="45"/>
                    </a:lnTo>
                    <a:lnTo>
                      <a:pt x="217" y="45"/>
                    </a:lnTo>
                    <a:lnTo>
                      <a:pt x="212" y="45"/>
                    </a:lnTo>
                    <a:lnTo>
                      <a:pt x="207" y="46"/>
                    </a:lnTo>
                    <a:lnTo>
                      <a:pt x="202" y="47"/>
                    </a:lnTo>
                    <a:lnTo>
                      <a:pt x="197" y="48"/>
                    </a:lnTo>
                    <a:lnTo>
                      <a:pt x="193" y="48"/>
                    </a:lnTo>
                    <a:lnTo>
                      <a:pt x="188" y="50"/>
                    </a:lnTo>
                    <a:lnTo>
                      <a:pt x="183" y="50"/>
                    </a:lnTo>
                    <a:lnTo>
                      <a:pt x="178" y="51"/>
                    </a:lnTo>
                    <a:lnTo>
                      <a:pt x="172" y="51"/>
                    </a:lnTo>
                    <a:lnTo>
                      <a:pt x="168" y="52"/>
                    </a:lnTo>
                    <a:lnTo>
                      <a:pt x="163" y="52"/>
                    </a:lnTo>
                    <a:lnTo>
                      <a:pt x="157" y="53"/>
                    </a:lnTo>
                    <a:lnTo>
                      <a:pt x="152" y="54"/>
                    </a:lnTo>
                    <a:lnTo>
                      <a:pt x="148" y="56"/>
                    </a:lnTo>
                    <a:lnTo>
                      <a:pt x="142" y="56"/>
                    </a:lnTo>
                    <a:lnTo>
                      <a:pt x="136" y="56"/>
                    </a:lnTo>
                    <a:lnTo>
                      <a:pt x="131" y="56"/>
                    </a:lnTo>
                    <a:lnTo>
                      <a:pt x="125" y="57"/>
                    </a:lnTo>
                    <a:lnTo>
                      <a:pt x="121" y="57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07" y="57"/>
                    </a:lnTo>
                    <a:lnTo>
                      <a:pt x="105" y="57"/>
                    </a:lnTo>
                    <a:lnTo>
                      <a:pt x="102" y="58"/>
                    </a:lnTo>
                    <a:lnTo>
                      <a:pt x="46" y="58"/>
                    </a:lnTo>
                    <a:lnTo>
                      <a:pt x="41" y="57"/>
                    </a:lnTo>
                    <a:lnTo>
                      <a:pt x="37" y="57"/>
                    </a:lnTo>
                    <a:lnTo>
                      <a:pt x="33" y="56"/>
                    </a:lnTo>
                    <a:lnTo>
                      <a:pt x="29" y="54"/>
                    </a:lnTo>
                    <a:lnTo>
                      <a:pt x="24" y="52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9" y="39"/>
                    </a:lnTo>
                    <a:lnTo>
                      <a:pt x="6" y="35"/>
                    </a:lnTo>
                    <a:lnTo>
                      <a:pt x="5" y="32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4" name="Freeform 113"/>
              <p:cNvSpPr>
                <a:spLocks/>
              </p:cNvSpPr>
              <p:nvPr/>
            </p:nvSpPr>
            <p:spPr bwMode="auto">
              <a:xfrm>
                <a:off x="1664" y="1475"/>
                <a:ext cx="45" cy="88"/>
              </a:xfrm>
              <a:custGeom>
                <a:avLst/>
                <a:gdLst>
                  <a:gd name="T0" fmla="*/ 0 w 135"/>
                  <a:gd name="T1" fmla="*/ 0 h 263"/>
                  <a:gd name="T2" fmla="*/ 0 w 135"/>
                  <a:gd name="T3" fmla="*/ 0 h 263"/>
                  <a:gd name="T4" fmla="*/ 0 w 135"/>
                  <a:gd name="T5" fmla="*/ 0 h 263"/>
                  <a:gd name="T6" fmla="*/ 0 w 135"/>
                  <a:gd name="T7" fmla="*/ 0 h 263"/>
                  <a:gd name="T8" fmla="*/ 0 w 135"/>
                  <a:gd name="T9" fmla="*/ 0 h 263"/>
                  <a:gd name="T10" fmla="*/ 0 w 135"/>
                  <a:gd name="T11" fmla="*/ 0 h 263"/>
                  <a:gd name="T12" fmla="*/ 0 w 135"/>
                  <a:gd name="T13" fmla="*/ 0 h 263"/>
                  <a:gd name="T14" fmla="*/ 0 w 135"/>
                  <a:gd name="T15" fmla="*/ 0 h 263"/>
                  <a:gd name="T16" fmla="*/ 0 w 135"/>
                  <a:gd name="T17" fmla="*/ 0 h 263"/>
                  <a:gd name="T18" fmla="*/ 0 w 135"/>
                  <a:gd name="T19" fmla="*/ 0 h 263"/>
                  <a:gd name="T20" fmla="*/ 0 w 135"/>
                  <a:gd name="T21" fmla="*/ 0 h 263"/>
                  <a:gd name="T22" fmla="*/ 0 w 135"/>
                  <a:gd name="T23" fmla="*/ 0 h 263"/>
                  <a:gd name="T24" fmla="*/ 0 w 135"/>
                  <a:gd name="T25" fmla="*/ 0 h 263"/>
                  <a:gd name="T26" fmla="*/ 0 w 135"/>
                  <a:gd name="T27" fmla="*/ 0 h 263"/>
                  <a:gd name="T28" fmla="*/ 0 w 135"/>
                  <a:gd name="T29" fmla="*/ 0 h 263"/>
                  <a:gd name="T30" fmla="*/ 0 w 135"/>
                  <a:gd name="T31" fmla="*/ 0 h 263"/>
                  <a:gd name="T32" fmla="*/ 0 w 135"/>
                  <a:gd name="T33" fmla="*/ 0 h 263"/>
                  <a:gd name="T34" fmla="*/ 0 w 135"/>
                  <a:gd name="T35" fmla="*/ 0 h 263"/>
                  <a:gd name="T36" fmla="*/ 0 w 135"/>
                  <a:gd name="T37" fmla="*/ 0 h 263"/>
                  <a:gd name="T38" fmla="*/ 0 w 135"/>
                  <a:gd name="T39" fmla="*/ 0 h 263"/>
                  <a:gd name="T40" fmla="*/ 0 w 135"/>
                  <a:gd name="T41" fmla="*/ 0 h 263"/>
                  <a:gd name="T42" fmla="*/ 0 w 135"/>
                  <a:gd name="T43" fmla="*/ 0 h 263"/>
                  <a:gd name="T44" fmla="*/ 0 w 135"/>
                  <a:gd name="T45" fmla="*/ 0 h 263"/>
                  <a:gd name="T46" fmla="*/ 0 w 135"/>
                  <a:gd name="T47" fmla="*/ 0 h 263"/>
                  <a:gd name="T48" fmla="*/ 0 w 135"/>
                  <a:gd name="T49" fmla="*/ 0 h 263"/>
                  <a:gd name="T50" fmla="*/ 0 w 135"/>
                  <a:gd name="T51" fmla="*/ 0 h 263"/>
                  <a:gd name="T52" fmla="*/ 0 w 135"/>
                  <a:gd name="T53" fmla="*/ 0 h 263"/>
                  <a:gd name="T54" fmla="*/ 0 w 135"/>
                  <a:gd name="T55" fmla="*/ 0 h 263"/>
                  <a:gd name="T56" fmla="*/ 0 w 135"/>
                  <a:gd name="T57" fmla="*/ 0 h 263"/>
                  <a:gd name="T58" fmla="*/ 0 w 135"/>
                  <a:gd name="T59" fmla="*/ 0 h 263"/>
                  <a:gd name="T60" fmla="*/ 0 w 135"/>
                  <a:gd name="T61" fmla="*/ 0 h 263"/>
                  <a:gd name="T62" fmla="*/ 0 w 135"/>
                  <a:gd name="T63" fmla="*/ 0 h 263"/>
                  <a:gd name="T64" fmla="*/ 0 w 135"/>
                  <a:gd name="T65" fmla="*/ 0 h 263"/>
                  <a:gd name="T66" fmla="*/ 0 w 135"/>
                  <a:gd name="T67" fmla="*/ 0 h 263"/>
                  <a:gd name="T68" fmla="*/ 0 w 135"/>
                  <a:gd name="T69" fmla="*/ 0 h 263"/>
                  <a:gd name="T70" fmla="*/ 0 w 135"/>
                  <a:gd name="T71" fmla="*/ 0 h 263"/>
                  <a:gd name="T72" fmla="*/ 0 w 135"/>
                  <a:gd name="T73" fmla="*/ 0 h 263"/>
                  <a:gd name="T74" fmla="*/ 0 w 135"/>
                  <a:gd name="T75" fmla="*/ 0 h 263"/>
                  <a:gd name="T76" fmla="*/ 0 w 135"/>
                  <a:gd name="T77" fmla="*/ 0 h 263"/>
                  <a:gd name="T78" fmla="*/ 0 w 135"/>
                  <a:gd name="T79" fmla="*/ 0 h 263"/>
                  <a:gd name="T80" fmla="*/ 0 w 135"/>
                  <a:gd name="T81" fmla="*/ 0 h 263"/>
                  <a:gd name="T82" fmla="*/ 0 w 135"/>
                  <a:gd name="T83" fmla="*/ 0 h 2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5"/>
                  <a:gd name="T127" fmla="*/ 0 h 263"/>
                  <a:gd name="T128" fmla="*/ 135 w 135"/>
                  <a:gd name="T129" fmla="*/ 263 h 2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5" h="263">
                    <a:moveTo>
                      <a:pt x="26" y="18"/>
                    </a:moveTo>
                    <a:lnTo>
                      <a:pt x="26" y="23"/>
                    </a:lnTo>
                    <a:lnTo>
                      <a:pt x="26" y="28"/>
                    </a:lnTo>
                    <a:lnTo>
                      <a:pt x="28" y="31"/>
                    </a:lnTo>
                    <a:lnTo>
                      <a:pt x="29" y="36"/>
                    </a:lnTo>
                    <a:lnTo>
                      <a:pt x="30" y="40"/>
                    </a:lnTo>
                    <a:lnTo>
                      <a:pt x="31" y="44"/>
                    </a:lnTo>
                    <a:lnTo>
                      <a:pt x="33" y="48"/>
                    </a:lnTo>
                    <a:lnTo>
                      <a:pt x="36" y="54"/>
                    </a:lnTo>
                    <a:lnTo>
                      <a:pt x="37" y="57"/>
                    </a:lnTo>
                    <a:lnTo>
                      <a:pt x="39" y="61"/>
                    </a:lnTo>
                    <a:lnTo>
                      <a:pt x="42" y="66"/>
                    </a:lnTo>
                    <a:lnTo>
                      <a:pt x="45" y="70"/>
                    </a:lnTo>
                    <a:lnTo>
                      <a:pt x="48" y="75"/>
                    </a:lnTo>
                    <a:lnTo>
                      <a:pt x="50" y="80"/>
                    </a:lnTo>
                    <a:lnTo>
                      <a:pt x="52" y="85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61" y="99"/>
                    </a:lnTo>
                    <a:lnTo>
                      <a:pt x="63" y="104"/>
                    </a:lnTo>
                    <a:lnTo>
                      <a:pt x="65" y="108"/>
                    </a:lnTo>
                    <a:lnTo>
                      <a:pt x="67" y="112"/>
                    </a:lnTo>
                    <a:lnTo>
                      <a:pt x="70" y="117"/>
                    </a:lnTo>
                    <a:lnTo>
                      <a:pt x="73" y="121"/>
                    </a:lnTo>
                    <a:lnTo>
                      <a:pt x="75" y="126"/>
                    </a:lnTo>
                    <a:lnTo>
                      <a:pt x="77" y="131"/>
                    </a:lnTo>
                    <a:lnTo>
                      <a:pt x="80" y="137"/>
                    </a:lnTo>
                    <a:lnTo>
                      <a:pt x="82" y="142"/>
                    </a:lnTo>
                    <a:lnTo>
                      <a:pt x="84" y="148"/>
                    </a:lnTo>
                    <a:lnTo>
                      <a:pt x="87" y="152"/>
                    </a:lnTo>
                    <a:lnTo>
                      <a:pt x="90" y="158"/>
                    </a:lnTo>
                    <a:lnTo>
                      <a:pt x="93" y="163"/>
                    </a:lnTo>
                    <a:lnTo>
                      <a:pt x="95" y="169"/>
                    </a:lnTo>
                    <a:lnTo>
                      <a:pt x="97" y="174"/>
                    </a:lnTo>
                    <a:lnTo>
                      <a:pt x="100" y="180"/>
                    </a:lnTo>
                    <a:lnTo>
                      <a:pt x="102" y="184"/>
                    </a:lnTo>
                    <a:lnTo>
                      <a:pt x="105" y="189"/>
                    </a:lnTo>
                    <a:lnTo>
                      <a:pt x="107" y="193"/>
                    </a:lnTo>
                    <a:lnTo>
                      <a:pt x="109" y="197"/>
                    </a:lnTo>
                    <a:lnTo>
                      <a:pt x="111" y="201"/>
                    </a:lnTo>
                    <a:lnTo>
                      <a:pt x="114" y="206"/>
                    </a:lnTo>
                    <a:lnTo>
                      <a:pt x="115" y="209"/>
                    </a:lnTo>
                    <a:lnTo>
                      <a:pt x="118" y="214"/>
                    </a:lnTo>
                    <a:lnTo>
                      <a:pt x="120" y="218"/>
                    </a:lnTo>
                    <a:lnTo>
                      <a:pt x="122" y="222"/>
                    </a:lnTo>
                    <a:lnTo>
                      <a:pt x="125" y="226"/>
                    </a:lnTo>
                    <a:lnTo>
                      <a:pt x="127" y="232"/>
                    </a:lnTo>
                    <a:lnTo>
                      <a:pt x="129" y="234"/>
                    </a:lnTo>
                    <a:lnTo>
                      <a:pt x="131" y="237"/>
                    </a:lnTo>
                    <a:lnTo>
                      <a:pt x="132" y="240"/>
                    </a:lnTo>
                    <a:lnTo>
                      <a:pt x="133" y="244"/>
                    </a:lnTo>
                    <a:lnTo>
                      <a:pt x="135" y="248"/>
                    </a:lnTo>
                    <a:lnTo>
                      <a:pt x="134" y="253"/>
                    </a:lnTo>
                    <a:lnTo>
                      <a:pt x="132" y="258"/>
                    </a:lnTo>
                    <a:lnTo>
                      <a:pt x="127" y="261"/>
                    </a:lnTo>
                    <a:lnTo>
                      <a:pt x="122" y="263"/>
                    </a:lnTo>
                    <a:lnTo>
                      <a:pt x="116" y="263"/>
                    </a:lnTo>
                    <a:lnTo>
                      <a:pt x="112" y="260"/>
                    </a:lnTo>
                    <a:lnTo>
                      <a:pt x="108" y="255"/>
                    </a:lnTo>
                    <a:lnTo>
                      <a:pt x="107" y="253"/>
                    </a:lnTo>
                    <a:lnTo>
                      <a:pt x="105" y="250"/>
                    </a:lnTo>
                    <a:lnTo>
                      <a:pt x="103" y="246"/>
                    </a:lnTo>
                    <a:lnTo>
                      <a:pt x="102" y="244"/>
                    </a:lnTo>
                    <a:lnTo>
                      <a:pt x="99" y="238"/>
                    </a:lnTo>
                    <a:lnTo>
                      <a:pt x="96" y="233"/>
                    </a:lnTo>
                    <a:lnTo>
                      <a:pt x="93" y="227"/>
                    </a:lnTo>
                    <a:lnTo>
                      <a:pt x="90" y="222"/>
                    </a:lnTo>
                    <a:lnTo>
                      <a:pt x="88" y="218"/>
                    </a:lnTo>
                    <a:lnTo>
                      <a:pt x="86" y="213"/>
                    </a:lnTo>
                    <a:lnTo>
                      <a:pt x="82" y="207"/>
                    </a:lnTo>
                    <a:lnTo>
                      <a:pt x="80" y="202"/>
                    </a:lnTo>
                    <a:lnTo>
                      <a:pt x="76" y="196"/>
                    </a:lnTo>
                    <a:lnTo>
                      <a:pt x="74" y="191"/>
                    </a:lnTo>
                    <a:lnTo>
                      <a:pt x="71" y="187"/>
                    </a:lnTo>
                    <a:lnTo>
                      <a:pt x="68" y="181"/>
                    </a:lnTo>
                    <a:lnTo>
                      <a:pt x="65" y="175"/>
                    </a:lnTo>
                    <a:lnTo>
                      <a:pt x="63" y="170"/>
                    </a:lnTo>
                    <a:lnTo>
                      <a:pt x="61" y="165"/>
                    </a:lnTo>
                    <a:lnTo>
                      <a:pt x="58" y="161"/>
                    </a:lnTo>
                    <a:lnTo>
                      <a:pt x="56" y="158"/>
                    </a:lnTo>
                    <a:lnTo>
                      <a:pt x="55" y="155"/>
                    </a:lnTo>
                    <a:lnTo>
                      <a:pt x="52" y="151"/>
                    </a:lnTo>
                    <a:lnTo>
                      <a:pt x="51" y="148"/>
                    </a:lnTo>
                    <a:lnTo>
                      <a:pt x="49" y="144"/>
                    </a:lnTo>
                    <a:lnTo>
                      <a:pt x="46" y="139"/>
                    </a:lnTo>
                    <a:lnTo>
                      <a:pt x="45" y="137"/>
                    </a:lnTo>
                    <a:lnTo>
                      <a:pt x="44" y="133"/>
                    </a:lnTo>
                    <a:lnTo>
                      <a:pt x="42" y="131"/>
                    </a:lnTo>
                    <a:lnTo>
                      <a:pt x="41" y="127"/>
                    </a:lnTo>
                    <a:lnTo>
                      <a:pt x="39" y="125"/>
                    </a:lnTo>
                    <a:lnTo>
                      <a:pt x="38" y="121"/>
                    </a:lnTo>
                    <a:lnTo>
                      <a:pt x="37" y="119"/>
                    </a:lnTo>
                    <a:lnTo>
                      <a:pt x="36" y="117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2" y="106"/>
                    </a:lnTo>
                    <a:lnTo>
                      <a:pt x="31" y="104"/>
                    </a:lnTo>
                    <a:lnTo>
                      <a:pt x="29" y="101"/>
                    </a:lnTo>
                    <a:lnTo>
                      <a:pt x="28" y="98"/>
                    </a:lnTo>
                    <a:lnTo>
                      <a:pt x="28" y="95"/>
                    </a:lnTo>
                    <a:lnTo>
                      <a:pt x="26" y="92"/>
                    </a:lnTo>
                    <a:lnTo>
                      <a:pt x="23" y="87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3"/>
                    </a:lnTo>
                    <a:lnTo>
                      <a:pt x="11" y="68"/>
                    </a:lnTo>
                    <a:lnTo>
                      <a:pt x="9" y="63"/>
                    </a:lnTo>
                    <a:lnTo>
                      <a:pt x="6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3" y="23"/>
                    </a:lnTo>
                    <a:lnTo>
                      <a:pt x="5" y="18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5" name="Freeform 114"/>
              <p:cNvSpPr>
                <a:spLocks/>
              </p:cNvSpPr>
              <p:nvPr/>
            </p:nvSpPr>
            <p:spPr bwMode="auto">
              <a:xfrm>
                <a:off x="1615" y="1374"/>
                <a:ext cx="215" cy="253"/>
              </a:xfrm>
              <a:custGeom>
                <a:avLst/>
                <a:gdLst>
                  <a:gd name="T0" fmla="*/ 0 w 645"/>
                  <a:gd name="T1" fmla="*/ 0 h 759"/>
                  <a:gd name="T2" fmla="*/ 0 w 645"/>
                  <a:gd name="T3" fmla="*/ 0 h 759"/>
                  <a:gd name="T4" fmla="*/ 0 w 645"/>
                  <a:gd name="T5" fmla="*/ 0 h 759"/>
                  <a:gd name="T6" fmla="*/ 0 w 645"/>
                  <a:gd name="T7" fmla="*/ 0 h 759"/>
                  <a:gd name="T8" fmla="*/ 0 w 645"/>
                  <a:gd name="T9" fmla="*/ 0 h 759"/>
                  <a:gd name="T10" fmla="*/ 0 w 645"/>
                  <a:gd name="T11" fmla="*/ 0 h 759"/>
                  <a:gd name="T12" fmla="*/ 0 w 645"/>
                  <a:gd name="T13" fmla="*/ 0 h 759"/>
                  <a:gd name="T14" fmla="*/ 0 w 645"/>
                  <a:gd name="T15" fmla="*/ 0 h 759"/>
                  <a:gd name="T16" fmla="*/ 0 w 645"/>
                  <a:gd name="T17" fmla="*/ 0 h 759"/>
                  <a:gd name="T18" fmla="*/ 0 w 645"/>
                  <a:gd name="T19" fmla="*/ 0 h 759"/>
                  <a:gd name="T20" fmla="*/ 0 w 645"/>
                  <a:gd name="T21" fmla="*/ 0 h 759"/>
                  <a:gd name="T22" fmla="*/ 0 w 645"/>
                  <a:gd name="T23" fmla="*/ 0 h 759"/>
                  <a:gd name="T24" fmla="*/ 0 w 645"/>
                  <a:gd name="T25" fmla="*/ 0 h 759"/>
                  <a:gd name="T26" fmla="*/ 0 w 645"/>
                  <a:gd name="T27" fmla="*/ 0 h 759"/>
                  <a:gd name="T28" fmla="*/ 0 w 645"/>
                  <a:gd name="T29" fmla="*/ 0 h 759"/>
                  <a:gd name="T30" fmla="*/ 0 w 645"/>
                  <a:gd name="T31" fmla="*/ 0 h 759"/>
                  <a:gd name="T32" fmla="*/ 0 w 645"/>
                  <a:gd name="T33" fmla="*/ 0 h 759"/>
                  <a:gd name="T34" fmla="*/ 0 w 645"/>
                  <a:gd name="T35" fmla="*/ 0 h 759"/>
                  <a:gd name="T36" fmla="*/ 0 w 645"/>
                  <a:gd name="T37" fmla="*/ 0 h 759"/>
                  <a:gd name="T38" fmla="*/ 0 w 645"/>
                  <a:gd name="T39" fmla="*/ 0 h 759"/>
                  <a:gd name="T40" fmla="*/ 0 w 645"/>
                  <a:gd name="T41" fmla="*/ 0 h 759"/>
                  <a:gd name="T42" fmla="*/ 0 w 645"/>
                  <a:gd name="T43" fmla="*/ 0 h 759"/>
                  <a:gd name="T44" fmla="*/ 0 w 645"/>
                  <a:gd name="T45" fmla="*/ 0 h 759"/>
                  <a:gd name="T46" fmla="*/ 0 w 645"/>
                  <a:gd name="T47" fmla="*/ 0 h 759"/>
                  <a:gd name="T48" fmla="*/ 0 w 645"/>
                  <a:gd name="T49" fmla="*/ 0 h 759"/>
                  <a:gd name="T50" fmla="*/ 0 w 645"/>
                  <a:gd name="T51" fmla="*/ 0 h 759"/>
                  <a:gd name="T52" fmla="*/ 0 w 645"/>
                  <a:gd name="T53" fmla="*/ 0 h 759"/>
                  <a:gd name="T54" fmla="*/ 0 w 645"/>
                  <a:gd name="T55" fmla="*/ 0 h 759"/>
                  <a:gd name="T56" fmla="*/ 0 w 645"/>
                  <a:gd name="T57" fmla="*/ 0 h 759"/>
                  <a:gd name="T58" fmla="*/ 0 w 645"/>
                  <a:gd name="T59" fmla="*/ 0 h 759"/>
                  <a:gd name="T60" fmla="*/ 0 w 645"/>
                  <a:gd name="T61" fmla="*/ 0 h 759"/>
                  <a:gd name="T62" fmla="*/ 0 w 645"/>
                  <a:gd name="T63" fmla="*/ 0 h 759"/>
                  <a:gd name="T64" fmla="*/ 0 w 645"/>
                  <a:gd name="T65" fmla="*/ 0 h 759"/>
                  <a:gd name="T66" fmla="*/ 0 w 645"/>
                  <a:gd name="T67" fmla="*/ 0 h 759"/>
                  <a:gd name="T68" fmla="*/ 0 w 645"/>
                  <a:gd name="T69" fmla="*/ 0 h 759"/>
                  <a:gd name="T70" fmla="*/ 0 w 645"/>
                  <a:gd name="T71" fmla="*/ 0 h 759"/>
                  <a:gd name="T72" fmla="*/ 0 w 645"/>
                  <a:gd name="T73" fmla="*/ 0 h 759"/>
                  <a:gd name="T74" fmla="*/ 0 w 645"/>
                  <a:gd name="T75" fmla="*/ 0 h 759"/>
                  <a:gd name="T76" fmla="*/ 0 w 645"/>
                  <a:gd name="T77" fmla="*/ 0 h 759"/>
                  <a:gd name="T78" fmla="*/ 0 w 645"/>
                  <a:gd name="T79" fmla="*/ 0 h 759"/>
                  <a:gd name="T80" fmla="*/ 0 w 645"/>
                  <a:gd name="T81" fmla="*/ 0 h 759"/>
                  <a:gd name="T82" fmla="*/ 0 w 645"/>
                  <a:gd name="T83" fmla="*/ 0 h 759"/>
                  <a:gd name="T84" fmla="*/ 0 w 645"/>
                  <a:gd name="T85" fmla="*/ 0 h 759"/>
                  <a:gd name="T86" fmla="*/ 0 w 645"/>
                  <a:gd name="T87" fmla="*/ 0 h 759"/>
                  <a:gd name="T88" fmla="*/ 0 w 645"/>
                  <a:gd name="T89" fmla="*/ 0 h 759"/>
                  <a:gd name="T90" fmla="*/ 0 w 645"/>
                  <a:gd name="T91" fmla="*/ 0 h 759"/>
                  <a:gd name="T92" fmla="*/ 0 w 645"/>
                  <a:gd name="T93" fmla="*/ 0 h 759"/>
                  <a:gd name="T94" fmla="*/ 0 w 645"/>
                  <a:gd name="T95" fmla="*/ 0 h 759"/>
                  <a:gd name="T96" fmla="*/ 0 w 645"/>
                  <a:gd name="T97" fmla="*/ 0 h 759"/>
                  <a:gd name="T98" fmla="*/ 0 w 645"/>
                  <a:gd name="T99" fmla="*/ 0 h 759"/>
                  <a:gd name="T100" fmla="*/ 0 w 645"/>
                  <a:gd name="T101" fmla="*/ 0 h 759"/>
                  <a:gd name="T102" fmla="*/ 0 w 645"/>
                  <a:gd name="T103" fmla="*/ 0 h 759"/>
                  <a:gd name="T104" fmla="*/ 0 w 645"/>
                  <a:gd name="T105" fmla="*/ 0 h 759"/>
                  <a:gd name="T106" fmla="*/ 0 w 645"/>
                  <a:gd name="T107" fmla="*/ 0 h 759"/>
                  <a:gd name="T108" fmla="*/ 0 w 645"/>
                  <a:gd name="T109" fmla="*/ 0 h 759"/>
                  <a:gd name="T110" fmla="*/ 0 w 645"/>
                  <a:gd name="T111" fmla="*/ 0 h 759"/>
                  <a:gd name="T112" fmla="*/ 0 w 645"/>
                  <a:gd name="T113" fmla="*/ 0 h 759"/>
                  <a:gd name="T114" fmla="*/ 0 w 645"/>
                  <a:gd name="T115" fmla="*/ 0 h 759"/>
                  <a:gd name="T116" fmla="*/ 0 w 645"/>
                  <a:gd name="T117" fmla="*/ 0 h 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45"/>
                  <a:gd name="T178" fmla="*/ 0 h 759"/>
                  <a:gd name="T179" fmla="*/ 645 w 645"/>
                  <a:gd name="T180" fmla="*/ 759 h 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45" h="759">
                    <a:moveTo>
                      <a:pt x="284" y="210"/>
                    </a:moveTo>
                    <a:lnTo>
                      <a:pt x="286" y="205"/>
                    </a:lnTo>
                    <a:lnTo>
                      <a:pt x="289" y="202"/>
                    </a:lnTo>
                    <a:lnTo>
                      <a:pt x="291" y="197"/>
                    </a:lnTo>
                    <a:lnTo>
                      <a:pt x="293" y="193"/>
                    </a:lnTo>
                    <a:lnTo>
                      <a:pt x="296" y="189"/>
                    </a:lnTo>
                    <a:lnTo>
                      <a:pt x="298" y="185"/>
                    </a:lnTo>
                    <a:lnTo>
                      <a:pt x="300" y="181"/>
                    </a:lnTo>
                    <a:lnTo>
                      <a:pt x="303" y="178"/>
                    </a:lnTo>
                    <a:lnTo>
                      <a:pt x="305" y="173"/>
                    </a:lnTo>
                    <a:lnTo>
                      <a:pt x="307" y="170"/>
                    </a:lnTo>
                    <a:lnTo>
                      <a:pt x="310" y="166"/>
                    </a:lnTo>
                    <a:lnTo>
                      <a:pt x="312" y="162"/>
                    </a:lnTo>
                    <a:lnTo>
                      <a:pt x="315" y="159"/>
                    </a:lnTo>
                    <a:lnTo>
                      <a:pt x="317" y="155"/>
                    </a:lnTo>
                    <a:lnTo>
                      <a:pt x="319" y="152"/>
                    </a:lnTo>
                    <a:lnTo>
                      <a:pt x="323" y="148"/>
                    </a:lnTo>
                    <a:lnTo>
                      <a:pt x="324" y="145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4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40" y="125"/>
                    </a:lnTo>
                    <a:lnTo>
                      <a:pt x="343" y="121"/>
                    </a:lnTo>
                    <a:lnTo>
                      <a:pt x="345" y="117"/>
                    </a:lnTo>
                    <a:lnTo>
                      <a:pt x="348" y="115"/>
                    </a:lnTo>
                    <a:lnTo>
                      <a:pt x="351" y="111"/>
                    </a:lnTo>
                    <a:lnTo>
                      <a:pt x="354" y="108"/>
                    </a:lnTo>
                    <a:lnTo>
                      <a:pt x="357" y="106"/>
                    </a:lnTo>
                    <a:lnTo>
                      <a:pt x="360" y="102"/>
                    </a:lnTo>
                    <a:lnTo>
                      <a:pt x="362" y="100"/>
                    </a:lnTo>
                    <a:lnTo>
                      <a:pt x="366" y="96"/>
                    </a:lnTo>
                    <a:lnTo>
                      <a:pt x="368" y="94"/>
                    </a:lnTo>
                    <a:lnTo>
                      <a:pt x="372" y="90"/>
                    </a:lnTo>
                    <a:lnTo>
                      <a:pt x="374" y="87"/>
                    </a:lnTo>
                    <a:lnTo>
                      <a:pt x="376" y="84"/>
                    </a:lnTo>
                    <a:lnTo>
                      <a:pt x="380" y="81"/>
                    </a:lnTo>
                    <a:lnTo>
                      <a:pt x="383" y="78"/>
                    </a:lnTo>
                    <a:lnTo>
                      <a:pt x="386" y="76"/>
                    </a:lnTo>
                    <a:lnTo>
                      <a:pt x="389" y="74"/>
                    </a:lnTo>
                    <a:lnTo>
                      <a:pt x="393" y="71"/>
                    </a:lnTo>
                    <a:lnTo>
                      <a:pt x="395" y="68"/>
                    </a:lnTo>
                    <a:lnTo>
                      <a:pt x="399" y="65"/>
                    </a:lnTo>
                    <a:lnTo>
                      <a:pt x="402" y="63"/>
                    </a:lnTo>
                    <a:lnTo>
                      <a:pt x="405" y="60"/>
                    </a:lnTo>
                    <a:lnTo>
                      <a:pt x="408" y="58"/>
                    </a:lnTo>
                    <a:lnTo>
                      <a:pt x="412" y="56"/>
                    </a:lnTo>
                    <a:lnTo>
                      <a:pt x="415" y="53"/>
                    </a:lnTo>
                    <a:lnTo>
                      <a:pt x="419" y="51"/>
                    </a:lnTo>
                    <a:lnTo>
                      <a:pt x="423" y="49"/>
                    </a:lnTo>
                    <a:lnTo>
                      <a:pt x="426" y="46"/>
                    </a:lnTo>
                    <a:lnTo>
                      <a:pt x="430" y="44"/>
                    </a:lnTo>
                    <a:lnTo>
                      <a:pt x="433" y="41"/>
                    </a:lnTo>
                    <a:lnTo>
                      <a:pt x="437" y="39"/>
                    </a:lnTo>
                    <a:lnTo>
                      <a:pt x="440" y="37"/>
                    </a:lnTo>
                    <a:lnTo>
                      <a:pt x="444" y="36"/>
                    </a:lnTo>
                    <a:lnTo>
                      <a:pt x="449" y="33"/>
                    </a:lnTo>
                    <a:lnTo>
                      <a:pt x="452" y="32"/>
                    </a:lnTo>
                    <a:lnTo>
                      <a:pt x="456" y="30"/>
                    </a:lnTo>
                    <a:lnTo>
                      <a:pt x="460" y="27"/>
                    </a:lnTo>
                    <a:lnTo>
                      <a:pt x="464" y="26"/>
                    </a:lnTo>
                    <a:lnTo>
                      <a:pt x="469" y="24"/>
                    </a:lnTo>
                    <a:lnTo>
                      <a:pt x="472" y="23"/>
                    </a:lnTo>
                    <a:lnTo>
                      <a:pt x="477" y="21"/>
                    </a:lnTo>
                    <a:lnTo>
                      <a:pt x="479" y="19"/>
                    </a:lnTo>
                    <a:lnTo>
                      <a:pt x="484" y="18"/>
                    </a:lnTo>
                    <a:lnTo>
                      <a:pt x="488" y="15"/>
                    </a:lnTo>
                    <a:lnTo>
                      <a:pt x="492" y="14"/>
                    </a:lnTo>
                    <a:lnTo>
                      <a:pt x="497" y="13"/>
                    </a:lnTo>
                    <a:lnTo>
                      <a:pt x="501" y="11"/>
                    </a:lnTo>
                    <a:lnTo>
                      <a:pt x="505" y="9"/>
                    </a:lnTo>
                    <a:lnTo>
                      <a:pt x="510" y="8"/>
                    </a:lnTo>
                    <a:lnTo>
                      <a:pt x="515" y="7"/>
                    </a:lnTo>
                    <a:lnTo>
                      <a:pt x="520" y="6"/>
                    </a:lnTo>
                    <a:lnTo>
                      <a:pt x="524" y="5"/>
                    </a:lnTo>
                    <a:lnTo>
                      <a:pt x="529" y="4"/>
                    </a:lnTo>
                    <a:lnTo>
                      <a:pt x="534" y="2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8" y="1"/>
                    </a:lnTo>
                    <a:lnTo>
                      <a:pt x="553" y="0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80" y="1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3" y="4"/>
                    </a:lnTo>
                    <a:lnTo>
                      <a:pt x="597" y="5"/>
                    </a:lnTo>
                    <a:lnTo>
                      <a:pt x="602" y="7"/>
                    </a:lnTo>
                    <a:lnTo>
                      <a:pt x="605" y="8"/>
                    </a:lnTo>
                    <a:lnTo>
                      <a:pt x="609" y="11"/>
                    </a:lnTo>
                    <a:lnTo>
                      <a:pt x="612" y="13"/>
                    </a:lnTo>
                    <a:lnTo>
                      <a:pt x="616" y="15"/>
                    </a:lnTo>
                    <a:lnTo>
                      <a:pt x="621" y="19"/>
                    </a:lnTo>
                    <a:lnTo>
                      <a:pt x="625" y="24"/>
                    </a:lnTo>
                    <a:lnTo>
                      <a:pt x="629" y="28"/>
                    </a:lnTo>
                    <a:lnTo>
                      <a:pt x="632" y="33"/>
                    </a:lnTo>
                    <a:lnTo>
                      <a:pt x="635" y="38"/>
                    </a:lnTo>
                    <a:lnTo>
                      <a:pt x="637" y="44"/>
                    </a:lnTo>
                    <a:lnTo>
                      <a:pt x="638" y="46"/>
                    </a:lnTo>
                    <a:lnTo>
                      <a:pt x="639" y="49"/>
                    </a:lnTo>
                    <a:lnTo>
                      <a:pt x="641" y="52"/>
                    </a:lnTo>
                    <a:lnTo>
                      <a:pt x="642" y="56"/>
                    </a:lnTo>
                    <a:lnTo>
                      <a:pt x="642" y="58"/>
                    </a:lnTo>
                    <a:lnTo>
                      <a:pt x="643" y="62"/>
                    </a:lnTo>
                    <a:lnTo>
                      <a:pt x="643" y="64"/>
                    </a:lnTo>
                    <a:lnTo>
                      <a:pt x="644" y="66"/>
                    </a:lnTo>
                    <a:lnTo>
                      <a:pt x="644" y="70"/>
                    </a:lnTo>
                    <a:lnTo>
                      <a:pt x="644" y="74"/>
                    </a:lnTo>
                    <a:lnTo>
                      <a:pt x="644" y="76"/>
                    </a:lnTo>
                    <a:lnTo>
                      <a:pt x="645" y="79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4" y="89"/>
                    </a:lnTo>
                    <a:lnTo>
                      <a:pt x="644" y="92"/>
                    </a:lnTo>
                    <a:lnTo>
                      <a:pt x="644" y="96"/>
                    </a:lnTo>
                    <a:lnTo>
                      <a:pt x="643" y="100"/>
                    </a:lnTo>
                    <a:lnTo>
                      <a:pt x="643" y="102"/>
                    </a:lnTo>
                    <a:lnTo>
                      <a:pt x="643" y="106"/>
                    </a:lnTo>
                    <a:lnTo>
                      <a:pt x="642" y="109"/>
                    </a:lnTo>
                    <a:lnTo>
                      <a:pt x="642" y="113"/>
                    </a:lnTo>
                    <a:lnTo>
                      <a:pt x="641" y="115"/>
                    </a:lnTo>
                    <a:lnTo>
                      <a:pt x="639" y="119"/>
                    </a:lnTo>
                    <a:lnTo>
                      <a:pt x="638" y="122"/>
                    </a:lnTo>
                    <a:lnTo>
                      <a:pt x="637" y="126"/>
                    </a:lnTo>
                    <a:lnTo>
                      <a:pt x="637" y="129"/>
                    </a:lnTo>
                    <a:lnTo>
                      <a:pt x="636" y="133"/>
                    </a:lnTo>
                    <a:lnTo>
                      <a:pt x="635" y="135"/>
                    </a:lnTo>
                    <a:lnTo>
                      <a:pt x="634" y="139"/>
                    </a:lnTo>
                    <a:lnTo>
                      <a:pt x="632" y="142"/>
                    </a:lnTo>
                    <a:lnTo>
                      <a:pt x="631" y="146"/>
                    </a:lnTo>
                    <a:lnTo>
                      <a:pt x="629" y="149"/>
                    </a:lnTo>
                    <a:lnTo>
                      <a:pt x="628" y="153"/>
                    </a:lnTo>
                    <a:lnTo>
                      <a:pt x="628" y="157"/>
                    </a:lnTo>
                    <a:lnTo>
                      <a:pt x="626" y="160"/>
                    </a:lnTo>
                    <a:lnTo>
                      <a:pt x="624" y="164"/>
                    </a:lnTo>
                    <a:lnTo>
                      <a:pt x="623" y="166"/>
                    </a:lnTo>
                    <a:lnTo>
                      <a:pt x="622" y="170"/>
                    </a:lnTo>
                    <a:lnTo>
                      <a:pt x="619" y="173"/>
                    </a:lnTo>
                    <a:lnTo>
                      <a:pt x="618" y="176"/>
                    </a:lnTo>
                    <a:lnTo>
                      <a:pt x="617" y="179"/>
                    </a:lnTo>
                    <a:lnTo>
                      <a:pt x="615" y="183"/>
                    </a:lnTo>
                    <a:lnTo>
                      <a:pt x="613" y="186"/>
                    </a:lnTo>
                    <a:lnTo>
                      <a:pt x="612" y="189"/>
                    </a:lnTo>
                    <a:lnTo>
                      <a:pt x="610" y="192"/>
                    </a:lnTo>
                    <a:lnTo>
                      <a:pt x="609" y="195"/>
                    </a:lnTo>
                    <a:lnTo>
                      <a:pt x="607" y="198"/>
                    </a:lnTo>
                    <a:lnTo>
                      <a:pt x="605" y="202"/>
                    </a:lnTo>
                    <a:lnTo>
                      <a:pt x="604" y="204"/>
                    </a:lnTo>
                    <a:lnTo>
                      <a:pt x="603" y="208"/>
                    </a:lnTo>
                    <a:lnTo>
                      <a:pt x="600" y="211"/>
                    </a:lnTo>
                    <a:lnTo>
                      <a:pt x="598" y="215"/>
                    </a:lnTo>
                    <a:lnTo>
                      <a:pt x="594" y="219"/>
                    </a:lnTo>
                    <a:lnTo>
                      <a:pt x="592" y="224"/>
                    </a:lnTo>
                    <a:lnTo>
                      <a:pt x="590" y="229"/>
                    </a:lnTo>
                    <a:lnTo>
                      <a:pt x="586" y="234"/>
                    </a:lnTo>
                    <a:lnTo>
                      <a:pt x="584" y="238"/>
                    </a:lnTo>
                    <a:lnTo>
                      <a:pt x="580" y="243"/>
                    </a:lnTo>
                    <a:lnTo>
                      <a:pt x="578" y="248"/>
                    </a:lnTo>
                    <a:lnTo>
                      <a:pt x="574" y="253"/>
                    </a:lnTo>
                    <a:lnTo>
                      <a:pt x="573" y="256"/>
                    </a:lnTo>
                    <a:lnTo>
                      <a:pt x="570" y="261"/>
                    </a:lnTo>
                    <a:lnTo>
                      <a:pt x="568" y="266"/>
                    </a:lnTo>
                    <a:lnTo>
                      <a:pt x="565" y="269"/>
                    </a:lnTo>
                    <a:lnTo>
                      <a:pt x="564" y="274"/>
                    </a:lnTo>
                    <a:lnTo>
                      <a:pt x="560" y="278"/>
                    </a:lnTo>
                    <a:lnTo>
                      <a:pt x="559" y="282"/>
                    </a:lnTo>
                    <a:lnTo>
                      <a:pt x="555" y="286"/>
                    </a:lnTo>
                    <a:lnTo>
                      <a:pt x="554" y="291"/>
                    </a:lnTo>
                    <a:lnTo>
                      <a:pt x="551" y="294"/>
                    </a:lnTo>
                    <a:lnTo>
                      <a:pt x="549" y="298"/>
                    </a:lnTo>
                    <a:lnTo>
                      <a:pt x="546" y="301"/>
                    </a:lnTo>
                    <a:lnTo>
                      <a:pt x="545" y="306"/>
                    </a:lnTo>
                    <a:lnTo>
                      <a:pt x="541" y="311"/>
                    </a:lnTo>
                    <a:lnTo>
                      <a:pt x="540" y="314"/>
                    </a:lnTo>
                    <a:lnTo>
                      <a:pt x="536" y="318"/>
                    </a:lnTo>
                    <a:lnTo>
                      <a:pt x="535" y="321"/>
                    </a:lnTo>
                    <a:lnTo>
                      <a:pt x="532" y="325"/>
                    </a:lnTo>
                    <a:lnTo>
                      <a:pt x="530" y="330"/>
                    </a:lnTo>
                    <a:lnTo>
                      <a:pt x="527" y="333"/>
                    </a:lnTo>
                    <a:lnTo>
                      <a:pt x="526" y="337"/>
                    </a:lnTo>
                    <a:lnTo>
                      <a:pt x="523" y="340"/>
                    </a:lnTo>
                    <a:lnTo>
                      <a:pt x="521" y="345"/>
                    </a:lnTo>
                    <a:lnTo>
                      <a:pt x="519" y="349"/>
                    </a:lnTo>
                    <a:lnTo>
                      <a:pt x="516" y="352"/>
                    </a:lnTo>
                    <a:lnTo>
                      <a:pt x="513" y="356"/>
                    </a:lnTo>
                    <a:lnTo>
                      <a:pt x="511" y="359"/>
                    </a:lnTo>
                    <a:lnTo>
                      <a:pt x="508" y="363"/>
                    </a:lnTo>
                    <a:lnTo>
                      <a:pt x="505" y="367"/>
                    </a:lnTo>
                    <a:lnTo>
                      <a:pt x="503" y="370"/>
                    </a:lnTo>
                    <a:lnTo>
                      <a:pt x="501" y="375"/>
                    </a:lnTo>
                    <a:lnTo>
                      <a:pt x="498" y="378"/>
                    </a:lnTo>
                    <a:lnTo>
                      <a:pt x="496" y="382"/>
                    </a:lnTo>
                    <a:lnTo>
                      <a:pt x="492" y="385"/>
                    </a:lnTo>
                    <a:lnTo>
                      <a:pt x="490" y="389"/>
                    </a:lnTo>
                    <a:lnTo>
                      <a:pt x="488" y="394"/>
                    </a:lnTo>
                    <a:lnTo>
                      <a:pt x="485" y="397"/>
                    </a:lnTo>
                    <a:lnTo>
                      <a:pt x="482" y="401"/>
                    </a:lnTo>
                    <a:lnTo>
                      <a:pt x="479" y="406"/>
                    </a:lnTo>
                    <a:lnTo>
                      <a:pt x="477" y="408"/>
                    </a:lnTo>
                    <a:lnTo>
                      <a:pt x="473" y="413"/>
                    </a:lnTo>
                    <a:lnTo>
                      <a:pt x="471" y="416"/>
                    </a:lnTo>
                    <a:lnTo>
                      <a:pt x="469" y="421"/>
                    </a:lnTo>
                    <a:lnTo>
                      <a:pt x="465" y="425"/>
                    </a:lnTo>
                    <a:lnTo>
                      <a:pt x="462" y="428"/>
                    </a:lnTo>
                    <a:lnTo>
                      <a:pt x="458" y="433"/>
                    </a:lnTo>
                    <a:lnTo>
                      <a:pt x="456" y="438"/>
                    </a:lnTo>
                    <a:lnTo>
                      <a:pt x="452" y="441"/>
                    </a:lnTo>
                    <a:lnTo>
                      <a:pt x="449" y="445"/>
                    </a:lnTo>
                    <a:lnTo>
                      <a:pt x="445" y="448"/>
                    </a:lnTo>
                    <a:lnTo>
                      <a:pt x="443" y="453"/>
                    </a:lnTo>
                    <a:lnTo>
                      <a:pt x="439" y="458"/>
                    </a:lnTo>
                    <a:lnTo>
                      <a:pt x="436" y="463"/>
                    </a:lnTo>
                    <a:lnTo>
                      <a:pt x="432" y="466"/>
                    </a:lnTo>
                    <a:lnTo>
                      <a:pt x="428" y="471"/>
                    </a:lnTo>
                    <a:lnTo>
                      <a:pt x="425" y="474"/>
                    </a:lnTo>
                    <a:lnTo>
                      <a:pt x="420" y="479"/>
                    </a:lnTo>
                    <a:lnTo>
                      <a:pt x="417" y="483"/>
                    </a:lnTo>
                    <a:lnTo>
                      <a:pt x="413" y="488"/>
                    </a:lnTo>
                    <a:lnTo>
                      <a:pt x="409" y="491"/>
                    </a:lnTo>
                    <a:lnTo>
                      <a:pt x="406" y="496"/>
                    </a:lnTo>
                    <a:lnTo>
                      <a:pt x="401" y="499"/>
                    </a:lnTo>
                    <a:lnTo>
                      <a:pt x="399" y="504"/>
                    </a:lnTo>
                    <a:lnTo>
                      <a:pt x="394" y="508"/>
                    </a:lnTo>
                    <a:lnTo>
                      <a:pt x="390" y="511"/>
                    </a:lnTo>
                    <a:lnTo>
                      <a:pt x="387" y="516"/>
                    </a:lnTo>
                    <a:lnTo>
                      <a:pt x="383" y="521"/>
                    </a:lnTo>
                    <a:lnTo>
                      <a:pt x="379" y="524"/>
                    </a:lnTo>
                    <a:lnTo>
                      <a:pt x="376" y="528"/>
                    </a:lnTo>
                    <a:lnTo>
                      <a:pt x="372" y="531"/>
                    </a:lnTo>
                    <a:lnTo>
                      <a:pt x="368" y="536"/>
                    </a:lnTo>
                    <a:lnTo>
                      <a:pt x="364" y="541"/>
                    </a:lnTo>
                    <a:lnTo>
                      <a:pt x="361" y="544"/>
                    </a:lnTo>
                    <a:lnTo>
                      <a:pt x="357" y="548"/>
                    </a:lnTo>
                    <a:lnTo>
                      <a:pt x="353" y="553"/>
                    </a:lnTo>
                    <a:lnTo>
                      <a:pt x="349" y="556"/>
                    </a:lnTo>
                    <a:lnTo>
                      <a:pt x="345" y="560"/>
                    </a:lnTo>
                    <a:lnTo>
                      <a:pt x="342" y="565"/>
                    </a:lnTo>
                    <a:lnTo>
                      <a:pt x="338" y="569"/>
                    </a:lnTo>
                    <a:lnTo>
                      <a:pt x="334" y="573"/>
                    </a:lnTo>
                    <a:lnTo>
                      <a:pt x="330" y="576"/>
                    </a:lnTo>
                    <a:lnTo>
                      <a:pt x="326" y="580"/>
                    </a:lnTo>
                    <a:lnTo>
                      <a:pt x="323" y="585"/>
                    </a:lnTo>
                    <a:lnTo>
                      <a:pt x="318" y="590"/>
                    </a:lnTo>
                    <a:lnTo>
                      <a:pt x="316" y="594"/>
                    </a:lnTo>
                    <a:lnTo>
                      <a:pt x="311" y="598"/>
                    </a:lnTo>
                    <a:lnTo>
                      <a:pt x="309" y="603"/>
                    </a:lnTo>
                    <a:lnTo>
                      <a:pt x="303" y="607"/>
                    </a:lnTo>
                    <a:lnTo>
                      <a:pt x="299" y="612"/>
                    </a:lnTo>
                    <a:lnTo>
                      <a:pt x="294" y="617"/>
                    </a:lnTo>
                    <a:lnTo>
                      <a:pt x="290" y="622"/>
                    </a:lnTo>
                    <a:lnTo>
                      <a:pt x="285" y="625"/>
                    </a:lnTo>
                    <a:lnTo>
                      <a:pt x="281" y="630"/>
                    </a:lnTo>
                    <a:lnTo>
                      <a:pt x="277" y="633"/>
                    </a:lnTo>
                    <a:lnTo>
                      <a:pt x="273" y="638"/>
                    </a:lnTo>
                    <a:lnTo>
                      <a:pt x="270" y="642"/>
                    </a:lnTo>
                    <a:lnTo>
                      <a:pt x="265" y="645"/>
                    </a:lnTo>
                    <a:lnTo>
                      <a:pt x="261" y="649"/>
                    </a:lnTo>
                    <a:lnTo>
                      <a:pt x="258" y="654"/>
                    </a:lnTo>
                    <a:lnTo>
                      <a:pt x="253" y="656"/>
                    </a:lnTo>
                    <a:lnTo>
                      <a:pt x="249" y="660"/>
                    </a:lnTo>
                    <a:lnTo>
                      <a:pt x="246" y="663"/>
                    </a:lnTo>
                    <a:lnTo>
                      <a:pt x="242" y="667"/>
                    </a:lnTo>
                    <a:lnTo>
                      <a:pt x="238" y="669"/>
                    </a:lnTo>
                    <a:lnTo>
                      <a:pt x="234" y="673"/>
                    </a:lnTo>
                    <a:lnTo>
                      <a:pt x="229" y="675"/>
                    </a:lnTo>
                    <a:lnTo>
                      <a:pt x="226" y="678"/>
                    </a:lnTo>
                    <a:lnTo>
                      <a:pt x="221" y="682"/>
                    </a:lnTo>
                    <a:lnTo>
                      <a:pt x="217" y="684"/>
                    </a:lnTo>
                    <a:lnTo>
                      <a:pt x="213" y="688"/>
                    </a:lnTo>
                    <a:lnTo>
                      <a:pt x="208" y="692"/>
                    </a:lnTo>
                    <a:lnTo>
                      <a:pt x="203" y="695"/>
                    </a:lnTo>
                    <a:lnTo>
                      <a:pt x="198" y="697"/>
                    </a:lnTo>
                    <a:lnTo>
                      <a:pt x="194" y="702"/>
                    </a:lnTo>
                    <a:lnTo>
                      <a:pt x="189" y="706"/>
                    </a:lnTo>
                    <a:lnTo>
                      <a:pt x="183" y="709"/>
                    </a:lnTo>
                    <a:lnTo>
                      <a:pt x="178" y="713"/>
                    </a:lnTo>
                    <a:lnTo>
                      <a:pt x="174" y="718"/>
                    </a:lnTo>
                    <a:lnTo>
                      <a:pt x="168" y="722"/>
                    </a:lnTo>
                    <a:lnTo>
                      <a:pt x="163" y="725"/>
                    </a:lnTo>
                    <a:lnTo>
                      <a:pt x="159" y="727"/>
                    </a:lnTo>
                    <a:lnTo>
                      <a:pt x="155" y="729"/>
                    </a:lnTo>
                    <a:lnTo>
                      <a:pt x="150" y="733"/>
                    </a:lnTo>
                    <a:lnTo>
                      <a:pt x="145" y="735"/>
                    </a:lnTo>
                    <a:lnTo>
                      <a:pt x="142" y="738"/>
                    </a:lnTo>
                    <a:lnTo>
                      <a:pt x="137" y="740"/>
                    </a:lnTo>
                    <a:lnTo>
                      <a:pt x="133" y="743"/>
                    </a:lnTo>
                    <a:lnTo>
                      <a:pt x="128" y="745"/>
                    </a:lnTo>
                    <a:lnTo>
                      <a:pt x="124" y="747"/>
                    </a:lnTo>
                    <a:lnTo>
                      <a:pt x="119" y="748"/>
                    </a:lnTo>
                    <a:lnTo>
                      <a:pt x="115" y="751"/>
                    </a:lnTo>
                    <a:lnTo>
                      <a:pt x="109" y="752"/>
                    </a:lnTo>
                    <a:lnTo>
                      <a:pt x="106" y="754"/>
                    </a:lnTo>
                    <a:lnTo>
                      <a:pt x="101" y="756"/>
                    </a:lnTo>
                    <a:lnTo>
                      <a:pt x="98" y="757"/>
                    </a:lnTo>
                    <a:lnTo>
                      <a:pt x="93" y="758"/>
                    </a:lnTo>
                    <a:lnTo>
                      <a:pt x="88" y="758"/>
                    </a:lnTo>
                    <a:lnTo>
                      <a:pt x="83" y="759"/>
                    </a:lnTo>
                    <a:lnTo>
                      <a:pt x="80" y="759"/>
                    </a:lnTo>
                    <a:lnTo>
                      <a:pt x="75" y="759"/>
                    </a:lnTo>
                    <a:lnTo>
                      <a:pt x="70" y="759"/>
                    </a:lnTo>
                    <a:lnTo>
                      <a:pt x="67" y="759"/>
                    </a:lnTo>
                    <a:lnTo>
                      <a:pt x="62" y="759"/>
                    </a:lnTo>
                    <a:lnTo>
                      <a:pt x="57" y="758"/>
                    </a:lnTo>
                    <a:lnTo>
                      <a:pt x="53" y="757"/>
                    </a:lnTo>
                    <a:lnTo>
                      <a:pt x="49" y="756"/>
                    </a:lnTo>
                    <a:lnTo>
                      <a:pt x="44" y="754"/>
                    </a:lnTo>
                    <a:lnTo>
                      <a:pt x="41" y="751"/>
                    </a:lnTo>
                    <a:lnTo>
                      <a:pt x="37" y="750"/>
                    </a:lnTo>
                    <a:lnTo>
                      <a:pt x="32" y="746"/>
                    </a:lnTo>
                    <a:lnTo>
                      <a:pt x="29" y="745"/>
                    </a:lnTo>
                    <a:lnTo>
                      <a:pt x="25" y="741"/>
                    </a:lnTo>
                    <a:lnTo>
                      <a:pt x="22" y="739"/>
                    </a:lnTo>
                    <a:lnTo>
                      <a:pt x="19" y="735"/>
                    </a:lnTo>
                    <a:lnTo>
                      <a:pt x="17" y="733"/>
                    </a:lnTo>
                    <a:lnTo>
                      <a:pt x="15" y="729"/>
                    </a:lnTo>
                    <a:lnTo>
                      <a:pt x="12" y="726"/>
                    </a:lnTo>
                    <a:lnTo>
                      <a:pt x="11" y="722"/>
                    </a:lnTo>
                    <a:lnTo>
                      <a:pt x="9" y="720"/>
                    </a:lnTo>
                    <a:lnTo>
                      <a:pt x="8" y="715"/>
                    </a:lnTo>
                    <a:lnTo>
                      <a:pt x="6" y="712"/>
                    </a:lnTo>
                    <a:lnTo>
                      <a:pt x="5" y="708"/>
                    </a:lnTo>
                    <a:lnTo>
                      <a:pt x="4" y="705"/>
                    </a:lnTo>
                    <a:lnTo>
                      <a:pt x="3" y="700"/>
                    </a:lnTo>
                    <a:lnTo>
                      <a:pt x="3" y="696"/>
                    </a:lnTo>
                    <a:lnTo>
                      <a:pt x="2" y="693"/>
                    </a:lnTo>
                    <a:lnTo>
                      <a:pt x="2" y="689"/>
                    </a:lnTo>
                    <a:lnTo>
                      <a:pt x="2" y="684"/>
                    </a:lnTo>
                    <a:lnTo>
                      <a:pt x="0" y="681"/>
                    </a:lnTo>
                    <a:lnTo>
                      <a:pt x="0" y="676"/>
                    </a:lnTo>
                    <a:lnTo>
                      <a:pt x="2" y="673"/>
                    </a:lnTo>
                    <a:lnTo>
                      <a:pt x="2" y="668"/>
                    </a:lnTo>
                    <a:lnTo>
                      <a:pt x="2" y="663"/>
                    </a:lnTo>
                    <a:lnTo>
                      <a:pt x="2" y="660"/>
                    </a:lnTo>
                    <a:lnTo>
                      <a:pt x="3" y="656"/>
                    </a:lnTo>
                    <a:lnTo>
                      <a:pt x="3" y="651"/>
                    </a:lnTo>
                    <a:lnTo>
                      <a:pt x="4" y="648"/>
                    </a:lnTo>
                    <a:lnTo>
                      <a:pt x="4" y="643"/>
                    </a:lnTo>
                    <a:lnTo>
                      <a:pt x="5" y="638"/>
                    </a:lnTo>
                    <a:lnTo>
                      <a:pt x="6" y="635"/>
                    </a:lnTo>
                    <a:lnTo>
                      <a:pt x="8" y="631"/>
                    </a:lnTo>
                    <a:lnTo>
                      <a:pt x="9" y="626"/>
                    </a:lnTo>
                    <a:lnTo>
                      <a:pt x="10" y="623"/>
                    </a:lnTo>
                    <a:lnTo>
                      <a:pt x="10" y="619"/>
                    </a:lnTo>
                    <a:lnTo>
                      <a:pt x="11" y="617"/>
                    </a:lnTo>
                    <a:lnTo>
                      <a:pt x="11" y="614"/>
                    </a:lnTo>
                    <a:lnTo>
                      <a:pt x="12" y="611"/>
                    </a:lnTo>
                    <a:lnTo>
                      <a:pt x="15" y="605"/>
                    </a:lnTo>
                    <a:lnTo>
                      <a:pt x="17" y="600"/>
                    </a:lnTo>
                    <a:lnTo>
                      <a:pt x="19" y="594"/>
                    </a:lnTo>
                    <a:lnTo>
                      <a:pt x="22" y="590"/>
                    </a:lnTo>
                    <a:lnTo>
                      <a:pt x="24" y="585"/>
                    </a:lnTo>
                    <a:lnTo>
                      <a:pt x="28" y="580"/>
                    </a:lnTo>
                    <a:lnTo>
                      <a:pt x="30" y="575"/>
                    </a:lnTo>
                    <a:lnTo>
                      <a:pt x="32" y="571"/>
                    </a:lnTo>
                    <a:lnTo>
                      <a:pt x="36" y="566"/>
                    </a:lnTo>
                    <a:lnTo>
                      <a:pt x="40" y="560"/>
                    </a:lnTo>
                    <a:lnTo>
                      <a:pt x="43" y="555"/>
                    </a:lnTo>
                    <a:lnTo>
                      <a:pt x="45" y="550"/>
                    </a:lnTo>
                    <a:lnTo>
                      <a:pt x="49" y="546"/>
                    </a:lnTo>
                    <a:lnTo>
                      <a:pt x="53" y="541"/>
                    </a:lnTo>
                    <a:lnTo>
                      <a:pt x="56" y="536"/>
                    </a:lnTo>
                    <a:lnTo>
                      <a:pt x="60" y="531"/>
                    </a:lnTo>
                    <a:lnTo>
                      <a:pt x="63" y="525"/>
                    </a:lnTo>
                    <a:lnTo>
                      <a:pt x="67" y="521"/>
                    </a:lnTo>
                    <a:lnTo>
                      <a:pt x="72" y="516"/>
                    </a:lnTo>
                    <a:lnTo>
                      <a:pt x="75" y="510"/>
                    </a:lnTo>
                    <a:lnTo>
                      <a:pt x="79" y="505"/>
                    </a:lnTo>
                    <a:lnTo>
                      <a:pt x="82" y="499"/>
                    </a:lnTo>
                    <a:lnTo>
                      <a:pt x="85" y="497"/>
                    </a:lnTo>
                    <a:lnTo>
                      <a:pt x="86" y="493"/>
                    </a:lnTo>
                    <a:lnTo>
                      <a:pt x="88" y="491"/>
                    </a:lnTo>
                    <a:lnTo>
                      <a:pt x="91" y="488"/>
                    </a:lnTo>
                    <a:lnTo>
                      <a:pt x="93" y="483"/>
                    </a:lnTo>
                    <a:lnTo>
                      <a:pt x="98" y="477"/>
                    </a:lnTo>
                    <a:lnTo>
                      <a:pt x="99" y="473"/>
                    </a:lnTo>
                    <a:lnTo>
                      <a:pt x="101" y="471"/>
                    </a:lnTo>
                    <a:lnTo>
                      <a:pt x="102" y="467"/>
                    </a:lnTo>
                    <a:lnTo>
                      <a:pt x="105" y="464"/>
                    </a:lnTo>
                    <a:lnTo>
                      <a:pt x="106" y="461"/>
                    </a:lnTo>
                    <a:lnTo>
                      <a:pt x="108" y="458"/>
                    </a:lnTo>
                    <a:lnTo>
                      <a:pt x="109" y="454"/>
                    </a:lnTo>
                    <a:lnTo>
                      <a:pt x="112" y="452"/>
                    </a:lnTo>
                    <a:lnTo>
                      <a:pt x="113" y="448"/>
                    </a:lnTo>
                    <a:lnTo>
                      <a:pt x="114" y="446"/>
                    </a:lnTo>
                    <a:lnTo>
                      <a:pt x="117" y="445"/>
                    </a:lnTo>
                    <a:lnTo>
                      <a:pt x="119" y="444"/>
                    </a:lnTo>
                    <a:lnTo>
                      <a:pt x="124" y="444"/>
                    </a:lnTo>
                    <a:lnTo>
                      <a:pt x="128" y="445"/>
                    </a:lnTo>
                    <a:lnTo>
                      <a:pt x="131" y="447"/>
                    </a:lnTo>
                    <a:lnTo>
                      <a:pt x="134" y="452"/>
                    </a:lnTo>
                    <a:lnTo>
                      <a:pt x="134" y="453"/>
                    </a:lnTo>
                    <a:lnTo>
                      <a:pt x="134" y="457"/>
                    </a:lnTo>
                    <a:lnTo>
                      <a:pt x="134" y="459"/>
                    </a:lnTo>
                    <a:lnTo>
                      <a:pt x="134" y="463"/>
                    </a:lnTo>
                    <a:lnTo>
                      <a:pt x="132" y="465"/>
                    </a:lnTo>
                    <a:lnTo>
                      <a:pt x="131" y="469"/>
                    </a:lnTo>
                    <a:lnTo>
                      <a:pt x="130" y="471"/>
                    </a:lnTo>
                    <a:lnTo>
                      <a:pt x="127" y="474"/>
                    </a:lnTo>
                    <a:lnTo>
                      <a:pt x="125" y="479"/>
                    </a:lnTo>
                    <a:lnTo>
                      <a:pt x="121" y="485"/>
                    </a:lnTo>
                    <a:lnTo>
                      <a:pt x="119" y="491"/>
                    </a:lnTo>
                    <a:lnTo>
                      <a:pt x="117" y="496"/>
                    </a:lnTo>
                    <a:lnTo>
                      <a:pt x="114" y="501"/>
                    </a:lnTo>
                    <a:lnTo>
                      <a:pt x="112" y="506"/>
                    </a:lnTo>
                    <a:lnTo>
                      <a:pt x="109" y="510"/>
                    </a:lnTo>
                    <a:lnTo>
                      <a:pt x="107" y="515"/>
                    </a:lnTo>
                    <a:lnTo>
                      <a:pt x="105" y="520"/>
                    </a:lnTo>
                    <a:lnTo>
                      <a:pt x="104" y="524"/>
                    </a:lnTo>
                    <a:lnTo>
                      <a:pt x="101" y="528"/>
                    </a:lnTo>
                    <a:lnTo>
                      <a:pt x="100" y="531"/>
                    </a:lnTo>
                    <a:lnTo>
                      <a:pt x="98" y="536"/>
                    </a:lnTo>
                    <a:lnTo>
                      <a:pt x="96" y="541"/>
                    </a:lnTo>
                    <a:lnTo>
                      <a:pt x="94" y="544"/>
                    </a:lnTo>
                    <a:lnTo>
                      <a:pt x="93" y="548"/>
                    </a:lnTo>
                    <a:lnTo>
                      <a:pt x="91" y="552"/>
                    </a:lnTo>
                    <a:lnTo>
                      <a:pt x="89" y="555"/>
                    </a:lnTo>
                    <a:lnTo>
                      <a:pt x="88" y="560"/>
                    </a:lnTo>
                    <a:lnTo>
                      <a:pt x="86" y="563"/>
                    </a:lnTo>
                    <a:lnTo>
                      <a:pt x="85" y="567"/>
                    </a:lnTo>
                    <a:lnTo>
                      <a:pt x="83" y="571"/>
                    </a:lnTo>
                    <a:lnTo>
                      <a:pt x="82" y="575"/>
                    </a:lnTo>
                    <a:lnTo>
                      <a:pt x="81" y="579"/>
                    </a:lnTo>
                    <a:lnTo>
                      <a:pt x="79" y="582"/>
                    </a:lnTo>
                    <a:lnTo>
                      <a:pt x="77" y="587"/>
                    </a:lnTo>
                    <a:lnTo>
                      <a:pt x="76" y="591"/>
                    </a:lnTo>
                    <a:lnTo>
                      <a:pt x="74" y="595"/>
                    </a:lnTo>
                    <a:lnTo>
                      <a:pt x="73" y="600"/>
                    </a:lnTo>
                    <a:lnTo>
                      <a:pt x="72" y="605"/>
                    </a:lnTo>
                    <a:lnTo>
                      <a:pt x="69" y="610"/>
                    </a:lnTo>
                    <a:lnTo>
                      <a:pt x="67" y="616"/>
                    </a:lnTo>
                    <a:lnTo>
                      <a:pt x="66" y="619"/>
                    </a:lnTo>
                    <a:lnTo>
                      <a:pt x="66" y="622"/>
                    </a:lnTo>
                    <a:lnTo>
                      <a:pt x="63" y="625"/>
                    </a:lnTo>
                    <a:lnTo>
                      <a:pt x="63" y="629"/>
                    </a:lnTo>
                    <a:lnTo>
                      <a:pt x="62" y="632"/>
                    </a:lnTo>
                    <a:lnTo>
                      <a:pt x="61" y="636"/>
                    </a:lnTo>
                    <a:lnTo>
                      <a:pt x="60" y="639"/>
                    </a:lnTo>
                    <a:lnTo>
                      <a:pt x="60" y="644"/>
                    </a:lnTo>
                    <a:lnTo>
                      <a:pt x="59" y="648"/>
                    </a:lnTo>
                    <a:lnTo>
                      <a:pt x="57" y="651"/>
                    </a:lnTo>
                    <a:lnTo>
                      <a:pt x="57" y="655"/>
                    </a:lnTo>
                    <a:lnTo>
                      <a:pt x="57" y="660"/>
                    </a:lnTo>
                    <a:lnTo>
                      <a:pt x="56" y="663"/>
                    </a:lnTo>
                    <a:lnTo>
                      <a:pt x="55" y="667"/>
                    </a:lnTo>
                    <a:lnTo>
                      <a:pt x="55" y="670"/>
                    </a:lnTo>
                    <a:lnTo>
                      <a:pt x="55" y="674"/>
                    </a:lnTo>
                    <a:lnTo>
                      <a:pt x="55" y="677"/>
                    </a:lnTo>
                    <a:lnTo>
                      <a:pt x="55" y="681"/>
                    </a:lnTo>
                    <a:lnTo>
                      <a:pt x="55" y="684"/>
                    </a:lnTo>
                    <a:lnTo>
                      <a:pt x="55" y="688"/>
                    </a:lnTo>
                    <a:lnTo>
                      <a:pt x="55" y="690"/>
                    </a:lnTo>
                    <a:lnTo>
                      <a:pt x="56" y="694"/>
                    </a:lnTo>
                    <a:lnTo>
                      <a:pt x="57" y="696"/>
                    </a:lnTo>
                    <a:lnTo>
                      <a:pt x="59" y="699"/>
                    </a:lnTo>
                    <a:lnTo>
                      <a:pt x="61" y="703"/>
                    </a:lnTo>
                    <a:lnTo>
                      <a:pt x="64" y="707"/>
                    </a:lnTo>
                    <a:lnTo>
                      <a:pt x="69" y="711"/>
                    </a:lnTo>
                    <a:lnTo>
                      <a:pt x="74" y="713"/>
                    </a:lnTo>
                    <a:lnTo>
                      <a:pt x="80" y="715"/>
                    </a:lnTo>
                    <a:lnTo>
                      <a:pt x="85" y="716"/>
                    </a:lnTo>
                    <a:lnTo>
                      <a:pt x="89" y="715"/>
                    </a:lnTo>
                    <a:lnTo>
                      <a:pt x="95" y="715"/>
                    </a:lnTo>
                    <a:lnTo>
                      <a:pt x="100" y="714"/>
                    </a:lnTo>
                    <a:lnTo>
                      <a:pt x="106" y="713"/>
                    </a:lnTo>
                    <a:lnTo>
                      <a:pt x="111" y="711"/>
                    </a:lnTo>
                    <a:lnTo>
                      <a:pt x="117" y="708"/>
                    </a:lnTo>
                    <a:lnTo>
                      <a:pt x="121" y="705"/>
                    </a:lnTo>
                    <a:lnTo>
                      <a:pt x="127" y="702"/>
                    </a:lnTo>
                    <a:lnTo>
                      <a:pt x="132" y="699"/>
                    </a:lnTo>
                    <a:lnTo>
                      <a:pt x="138" y="695"/>
                    </a:lnTo>
                    <a:lnTo>
                      <a:pt x="144" y="692"/>
                    </a:lnTo>
                    <a:lnTo>
                      <a:pt x="149" y="688"/>
                    </a:lnTo>
                    <a:lnTo>
                      <a:pt x="155" y="683"/>
                    </a:lnTo>
                    <a:lnTo>
                      <a:pt x="159" y="680"/>
                    </a:lnTo>
                    <a:lnTo>
                      <a:pt x="164" y="676"/>
                    </a:lnTo>
                    <a:lnTo>
                      <a:pt x="170" y="673"/>
                    </a:lnTo>
                    <a:lnTo>
                      <a:pt x="175" y="669"/>
                    </a:lnTo>
                    <a:lnTo>
                      <a:pt x="179" y="665"/>
                    </a:lnTo>
                    <a:lnTo>
                      <a:pt x="184" y="662"/>
                    </a:lnTo>
                    <a:lnTo>
                      <a:pt x="189" y="658"/>
                    </a:lnTo>
                    <a:lnTo>
                      <a:pt x="192" y="655"/>
                    </a:lnTo>
                    <a:lnTo>
                      <a:pt x="197" y="652"/>
                    </a:lnTo>
                    <a:lnTo>
                      <a:pt x="202" y="649"/>
                    </a:lnTo>
                    <a:lnTo>
                      <a:pt x="206" y="645"/>
                    </a:lnTo>
                    <a:lnTo>
                      <a:pt x="209" y="642"/>
                    </a:lnTo>
                    <a:lnTo>
                      <a:pt x="214" y="638"/>
                    </a:lnTo>
                    <a:lnTo>
                      <a:pt x="217" y="635"/>
                    </a:lnTo>
                    <a:lnTo>
                      <a:pt x="222" y="632"/>
                    </a:lnTo>
                    <a:lnTo>
                      <a:pt x="226" y="629"/>
                    </a:lnTo>
                    <a:lnTo>
                      <a:pt x="229" y="624"/>
                    </a:lnTo>
                    <a:lnTo>
                      <a:pt x="233" y="620"/>
                    </a:lnTo>
                    <a:lnTo>
                      <a:pt x="238" y="618"/>
                    </a:lnTo>
                    <a:lnTo>
                      <a:pt x="241" y="614"/>
                    </a:lnTo>
                    <a:lnTo>
                      <a:pt x="246" y="610"/>
                    </a:lnTo>
                    <a:lnTo>
                      <a:pt x="249" y="606"/>
                    </a:lnTo>
                    <a:lnTo>
                      <a:pt x="253" y="603"/>
                    </a:lnTo>
                    <a:lnTo>
                      <a:pt x="257" y="599"/>
                    </a:lnTo>
                    <a:lnTo>
                      <a:pt x="261" y="594"/>
                    </a:lnTo>
                    <a:lnTo>
                      <a:pt x="265" y="590"/>
                    </a:lnTo>
                    <a:lnTo>
                      <a:pt x="270" y="586"/>
                    </a:lnTo>
                    <a:lnTo>
                      <a:pt x="274" y="581"/>
                    </a:lnTo>
                    <a:lnTo>
                      <a:pt x="279" y="576"/>
                    </a:lnTo>
                    <a:lnTo>
                      <a:pt x="284" y="572"/>
                    </a:lnTo>
                    <a:lnTo>
                      <a:pt x="289" y="567"/>
                    </a:lnTo>
                    <a:lnTo>
                      <a:pt x="291" y="562"/>
                    </a:lnTo>
                    <a:lnTo>
                      <a:pt x="294" y="557"/>
                    </a:lnTo>
                    <a:lnTo>
                      <a:pt x="299" y="554"/>
                    </a:lnTo>
                    <a:lnTo>
                      <a:pt x="303" y="549"/>
                    </a:lnTo>
                    <a:lnTo>
                      <a:pt x="306" y="546"/>
                    </a:lnTo>
                    <a:lnTo>
                      <a:pt x="310" y="541"/>
                    </a:lnTo>
                    <a:lnTo>
                      <a:pt x="313" y="537"/>
                    </a:lnTo>
                    <a:lnTo>
                      <a:pt x="318" y="534"/>
                    </a:lnTo>
                    <a:lnTo>
                      <a:pt x="321" y="530"/>
                    </a:lnTo>
                    <a:lnTo>
                      <a:pt x="324" y="527"/>
                    </a:lnTo>
                    <a:lnTo>
                      <a:pt x="328" y="522"/>
                    </a:lnTo>
                    <a:lnTo>
                      <a:pt x="332" y="518"/>
                    </a:lnTo>
                    <a:lnTo>
                      <a:pt x="335" y="515"/>
                    </a:lnTo>
                    <a:lnTo>
                      <a:pt x="338" y="511"/>
                    </a:lnTo>
                    <a:lnTo>
                      <a:pt x="342" y="506"/>
                    </a:lnTo>
                    <a:lnTo>
                      <a:pt x="347" y="504"/>
                    </a:lnTo>
                    <a:lnTo>
                      <a:pt x="349" y="499"/>
                    </a:lnTo>
                    <a:lnTo>
                      <a:pt x="353" y="496"/>
                    </a:lnTo>
                    <a:lnTo>
                      <a:pt x="356" y="491"/>
                    </a:lnTo>
                    <a:lnTo>
                      <a:pt x="360" y="488"/>
                    </a:lnTo>
                    <a:lnTo>
                      <a:pt x="363" y="484"/>
                    </a:lnTo>
                    <a:lnTo>
                      <a:pt x="367" y="480"/>
                    </a:lnTo>
                    <a:lnTo>
                      <a:pt x="370" y="477"/>
                    </a:lnTo>
                    <a:lnTo>
                      <a:pt x="374" y="472"/>
                    </a:lnTo>
                    <a:lnTo>
                      <a:pt x="377" y="469"/>
                    </a:lnTo>
                    <a:lnTo>
                      <a:pt x="381" y="464"/>
                    </a:lnTo>
                    <a:lnTo>
                      <a:pt x="385" y="460"/>
                    </a:lnTo>
                    <a:lnTo>
                      <a:pt x="388" y="455"/>
                    </a:lnTo>
                    <a:lnTo>
                      <a:pt x="392" y="451"/>
                    </a:lnTo>
                    <a:lnTo>
                      <a:pt x="395" y="447"/>
                    </a:lnTo>
                    <a:lnTo>
                      <a:pt x="399" y="442"/>
                    </a:lnTo>
                    <a:lnTo>
                      <a:pt x="402" y="439"/>
                    </a:lnTo>
                    <a:lnTo>
                      <a:pt x="406" y="433"/>
                    </a:lnTo>
                    <a:lnTo>
                      <a:pt x="409" y="427"/>
                    </a:lnTo>
                    <a:lnTo>
                      <a:pt x="413" y="421"/>
                    </a:lnTo>
                    <a:lnTo>
                      <a:pt x="417" y="416"/>
                    </a:lnTo>
                    <a:lnTo>
                      <a:pt x="420" y="412"/>
                    </a:lnTo>
                    <a:lnTo>
                      <a:pt x="425" y="406"/>
                    </a:lnTo>
                    <a:lnTo>
                      <a:pt x="428" y="401"/>
                    </a:lnTo>
                    <a:lnTo>
                      <a:pt x="432" y="396"/>
                    </a:lnTo>
                    <a:lnTo>
                      <a:pt x="434" y="391"/>
                    </a:lnTo>
                    <a:lnTo>
                      <a:pt x="438" y="387"/>
                    </a:lnTo>
                    <a:lnTo>
                      <a:pt x="441" y="382"/>
                    </a:lnTo>
                    <a:lnTo>
                      <a:pt x="445" y="377"/>
                    </a:lnTo>
                    <a:lnTo>
                      <a:pt x="449" y="372"/>
                    </a:lnTo>
                    <a:lnTo>
                      <a:pt x="451" y="368"/>
                    </a:lnTo>
                    <a:lnTo>
                      <a:pt x="455" y="364"/>
                    </a:lnTo>
                    <a:lnTo>
                      <a:pt x="458" y="359"/>
                    </a:lnTo>
                    <a:lnTo>
                      <a:pt x="460" y="355"/>
                    </a:lnTo>
                    <a:lnTo>
                      <a:pt x="463" y="350"/>
                    </a:lnTo>
                    <a:lnTo>
                      <a:pt x="466" y="345"/>
                    </a:lnTo>
                    <a:lnTo>
                      <a:pt x="469" y="342"/>
                    </a:lnTo>
                    <a:lnTo>
                      <a:pt x="472" y="337"/>
                    </a:lnTo>
                    <a:lnTo>
                      <a:pt x="475" y="332"/>
                    </a:lnTo>
                    <a:lnTo>
                      <a:pt x="477" y="329"/>
                    </a:lnTo>
                    <a:lnTo>
                      <a:pt x="481" y="325"/>
                    </a:lnTo>
                    <a:lnTo>
                      <a:pt x="482" y="320"/>
                    </a:lnTo>
                    <a:lnTo>
                      <a:pt x="485" y="316"/>
                    </a:lnTo>
                    <a:lnTo>
                      <a:pt x="488" y="312"/>
                    </a:lnTo>
                    <a:lnTo>
                      <a:pt x="491" y="307"/>
                    </a:lnTo>
                    <a:lnTo>
                      <a:pt x="492" y="304"/>
                    </a:lnTo>
                    <a:lnTo>
                      <a:pt x="496" y="300"/>
                    </a:lnTo>
                    <a:lnTo>
                      <a:pt x="498" y="295"/>
                    </a:lnTo>
                    <a:lnTo>
                      <a:pt x="501" y="292"/>
                    </a:lnTo>
                    <a:lnTo>
                      <a:pt x="502" y="287"/>
                    </a:lnTo>
                    <a:lnTo>
                      <a:pt x="505" y="283"/>
                    </a:lnTo>
                    <a:lnTo>
                      <a:pt x="507" y="279"/>
                    </a:lnTo>
                    <a:lnTo>
                      <a:pt x="509" y="275"/>
                    </a:lnTo>
                    <a:lnTo>
                      <a:pt x="511" y="270"/>
                    </a:lnTo>
                    <a:lnTo>
                      <a:pt x="514" y="267"/>
                    </a:lnTo>
                    <a:lnTo>
                      <a:pt x="516" y="262"/>
                    </a:lnTo>
                    <a:lnTo>
                      <a:pt x="519" y="259"/>
                    </a:lnTo>
                    <a:lnTo>
                      <a:pt x="520" y="254"/>
                    </a:lnTo>
                    <a:lnTo>
                      <a:pt x="522" y="250"/>
                    </a:lnTo>
                    <a:lnTo>
                      <a:pt x="524" y="246"/>
                    </a:lnTo>
                    <a:lnTo>
                      <a:pt x="527" y="242"/>
                    </a:lnTo>
                    <a:lnTo>
                      <a:pt x="528" y="237"/>
                    </a:lnTo>
                    <a:lnTo>
                      <a:pt x="530" y="232"/>
                    </a:lnTo>
                    <a:lnTo>
                      <a:pt x="532" y="228"/>
                    </a:lnTo>
                    <a:lnTo>
                      <a:pt x="534" y="224"/>
                    </a:lnTo>
                    <a:lnTo>
                      <a:pt x="535" y="219"/>
                    </a:lnTo>
                    <a:lnTo>
                      <a:pt x="538" y="216"/>
                    </a:lnTo>
                    <a:lnTo>
                      <a:pt x="539" y="211"/>
                    </a:lnTo>
                    <a:lnTo>
                      <a:pt x="541" y="206"/>
                    </a:lnTo>
                    <a:lnTo>
                      <a:pt x="542" y="202"/>
                    </a:lnTo>
                    <a:lnTo>
                      <a:pt x="545" y="197"/>
                    </a:lnTo>
                    <a:lnTo>
                      <a:pt x="546" y="192"/>
                    </a:lnTo>
                    <a:lnTo>
                      <a:pt x="548" y="189"/>
                    </a:lnTo>
                    <a:lnTo>
                      <a:pt x="551" y="183"/>
                    </a:lnTo>
                    <a:lnTo>
                      <a:pt x="552" y="178"/>
                    </a:lnTo>
                    <a:lnTo>
                      <a:pt x="554" y="173"/>
                    </a:lnTo>
                    <a:lnTo>
                      <a:pt x="555" y="168"/>
                    </a:lnTo>
                    <a:lnTo>
                      <a:pt x="558" y="164"/>
                    </a:lnTo>
                    <a:lnTo>
                      <a:pt x="560" y="159"/>
                    </a:lnTo>
                    <a:lnTo>
                      <a:pt x="561" y="153"/>
                    </a:lnTo>
                    <a:lnTo>
                      <a:pt x="564" y="148"/>
                    </a:lnTo>
                    <a:lnTo>
                      <a:pt x="565" y="144"/>
                    </a:lnTo>
                    <a:lnTo>
                      <a:pt x="566" y="138"/>
                    </a:lnTo>
                    <a:lnTo>
                      <a:pt x="566" y="134"/>
                    </a:lnTo>
                    <a:lnTo>
                      <a:pt x="568" y="132"/>
                    </a:lnTo>
                    <a:lnTo>
                      <a:pt x="568" y="129"/>
                    </a:lnTo>
                    <a:lnTo>
                      <a:pt x="570" y="126"/>
                    </a:lnTo>
                    <a:lnTo>
                      <a:pt x="571" y="123"/>
                    </a:lnTo>
                    <a:lnTo>
                      <a:pt x="572" y="120"/>
                    </a:lnTo>
                    <a:lnTo>
                      <a:pt x="572" y="116"/>
                    </a:lnTo>
                    <a:lnTo>
                      <a:pt x="573" y="114"/>
                    </a:lnTo>
                    <a:lnTo>
                      <a:pt x="574" y="110"/>
                    </a:lnTo>
                    <a:lnTo>
                      <a:pt x="574" y="107"/>
                    </a:lnTo>
                    <a:lnTo>
                      <a:pt x="575" y="104"/>
                    </a:lnTo>
                    <a:lnTo>
                      <a:pt x="577" y="101"/>
                    </a:lnTo>
                    <a:lnTo>
                      <a:pt x="577" y="97"/>
                    </a:lnTo>
                    <a:lnTo>
                      <a:pt x="578" y="95"/>
                    </a:lnTo>
                    <a:lnTo>
                      <a:pt x="578" y="91"/>
                    </a:lnTo>
                    <a:lnTo>
                      <a:pt x="579" y="88"/>
                    </a:lnTo>
                    <a:lnTo>
                      <a:pt x="579" y="85"/>
                    </a:lnTo>
                    <a:lnTo>
                      <a:pt x="579" y="82"/>
                    </a:lnTo>
                    <a:lnTo>
                      <a:pt x="579" y="78"/>
                    </a:lnTo>
                    <a:lnTo>
                      <a:pt x="579" y="76"/>
                    </a:lnTo>
                    <a:lnTo>
                      <a:pt x="578" y="70"/>
                    </a:lnTo>
                    <a:lnTo>
                      <a:pt x="577" y="65"/>
                    </a:lnTo>
                    <a:lnTo>
                      <a:pt x="575" y="60"/>
                    </a:lnTo>
                    <a:lnTo>
                      <a:pt x="573" y="57"/>
                    </a:lnTo>
                    <a:lnTo>
                      <a:pt x="570" y="53"/>
                    </a:lnTo>
                    <a:lnTo>
                      <a:pt x="566" y="51"/>
                    </a:lnTo>
                    <a:lnTo>
                      <a:pt x="561" y="50"/>
                    </a:lnTo>
                    <a:lnTo>
                      <a:pt x="558" y="47"/>
                    </a:lnTo>
                    <a:lnTo>
                      <a:pt x="553" y="46"/>
                    </a:lnTo>
                    <a:lnTo>
                      <a:pt x="548" y="46"/>
                    </a:lnTo>
                    <a:lnTo>
                      <a:pt x="543" y="46"/>
                    </a:lnTo>
                    <a:lnTo>
                      <a:pt x="539" y="46"/>
                    </a:lnTo>
                    <a:lnTo>
                      <a:pt x="533" y="46"/>
                    </a:lnTo>
                    <a:lnTo>
                      <a:pt x="528" y="47"/>
                    </a:lnTo>
                    <a:lnTo>
                      <a:pt x="523" y="49"/>
                    </a:lnTo>
                    <a:lnTo>
                      <a:pt x="519" y="51"/>
                    </a:lnTo>
                    <a:lnTo>
                      <a:pt x="514" y="51"/>
                    </a:lnTo>
                    <a:lnTo>
                      <a:pt x="509" y="53"/>
                    </a:lnTo>
                    <a:lnTo>
                      <a:pt x="504" y="56"/>
                    </a:lnTo>
                    <a:lnTo>
                      <a:pt x="501" y="57"/>
                    </a:lnTo>
                    <a:lnTo>
                      <a:pt x="497" y="59"/>
                    </a:lnTo>
                    <a:lnTo>
                      <a:pt x="494" y="60"/>
                    </a:lnTo>
                    <a:lnTo>
                      <a:pt x="490" y="62"/>
                    </a:lnTo>
                    <a:lnTo>
                      <a:pt x="487" y="64"/>
                    </a:lnTo>
                    <a:lnTo>
                      <a:pt x="483" y="65"/>
                    </a:lnTo>
                    <a:lnTo>
                      <a:pt x="479" y="68"/>
                    </a:lnTo>
                    <a:lnTo>
                      <a:pt x="477" y="70"/>
                    </a:lnTo>
                    <a:lnTo>
                      <a:pt x="473" y="71"/>
                    </a:lnTo>
                    <a:lnTo>
                      <a:pt x="470" y="74"/>
                    </a:lnTo>
                    <a:lnTo>
                      <a:pt x="466" y="76"/>
                    </a:lnTo>
                    <a:lnTo>
                      <a:pt x="463" y="77"/>
                    </a:lnTo>
                    <a:lnTo>
                      <a:pt x="460" y="79"/>
                    </a:lnTo>
                    <a:lnTo>
                      <a:pt x="457" y="82"/>
                    </a:lnTo>
                    <a:lnTo>
                      <a:pt x="453" y="84"/>
                    </a:lnTo>
                    <a:lnTo>
                      <a:pt x="451" y="85"/>
                    </a:lnTo>
                    <a:lnTo>
                      <a:pt x="447" y="89"/>
                    </a:lnTo>
                    <a:lnTo>
                      <a:pt x="444" y="90"/>
                    </a:lnTo>
                    <a:lnTo>
                      <a:pt x="441" y="92"/>
                    </a:lnTo>
                    <a:lnTo>
                      <a:pt x="438" y="95"/>
                    </a:lnTo>
                    <a:lnTo>
                      <a:pt x="434" y="97"/>
                    </a:lnTo>
                    <a:lnTo>
                      <a:pt x="432" y="100"/>
                    </a:lnTo>
                    <a:lnTo>
                      <a:pt x="428" y="102"/>
                    </a:lnTo>
                    <a:lnTo>
                      <a:pt x="425" y="104"/>
                    </a:lnTo>
                    <a:lnTo>
                      <a:pt x="423" y="107"/>
                    </a:lnTo>
                    <a:lnTo>
                      <a:pt x="419" y="109"/>
                    </a:lnTo>
                    <a:lnTo>
                      <a:pt x="415" y="111"/>
                    </a:lnTo>
                    <a:lnTo>
                      <a:pt x="413" y="114"/>
                    </a:lnTo>
                    <a:lnTo>
                      <a:pt x="411" y="116"/>
                    </a:lnTo>
                    <a:lnTo>
                      <a:pt x="407" y="119"/>
                    </a:lnTo>
                    <a:lnTo>
                      <a:pt x="405" y="122"/>
                    </a:lnTo>
                    <a:lnTo>
                      <a:pt x="401" y="125"/>
                    </a:lnTo>
                    <a:lnTo>
                      <a:pt x="399" y="127"/>
                    </a:lnTo>
                    <a:lnTo>
                      <a:pt x="395" y="129"/>
                    </a:lnTo>
                    <a:lnTo>
                      <a:pt x="392" y="132"/>
                    </a:lnTo>
                    <a:lnTo>
                      <a:pt x="389" y="134"/>
                    </a:lnTo>
                    <a:lnTo>
                      <a:pt x="386" y="136"/>
                    </a:lnTo>
                    <a:lnTo>
                      <a:pt x="382" y="140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4" y="148"/>
                    </a:lnTo>
                    <a:lnTo>
                      <a:pt x="368" y="153"/>
                    </a:lnTo>
                    <a:lnTo>
                      <a:pt x="363" y="159"/>
                    </a:lnTo>
                    <a:lnTo>
                      <a:pt x="357" y="165"/>
                    </a:lnTo>
                    <a:lnTo>
                      <a:pt x="353" y="170"/>
                    </a:lnTo>
                    <a:lnTo>
                      <a:pt x="347" y="176"/>
                    </a:lnTo>
                    <a:lnTo>
                      <a:pt x="341" y="181"/>
                    </a:lnTo>
                    <a:lnTo>
                      <a:pt x="337" y="184"/>
                    </a:lnTo>
                    <a:lnTo>
                      <a:pt x="335" y="187"/>
                    </a:lnTo>
                    <a:lnTo>
                      <a:pt x="332" y="190"/>
                    </a:lnTo>
                    <a:lnTo>
                      <a:pt x="330" y="193"/>
                    </a:lnTo>
                    <a:lnTo>
                      <a:pt x="326" y="196"/>
                    </a:lnTo>
                    <a:lnTo>
                      <a:pt x="324" y="199"/>
                    </a:lnTo>
                    <a:lnTo>
                      <a:pt x="322" y="202"/>
                    </a:lnTo>
                    <a:lnTo>
                      <a:pt x="319" y="205"/>
                    </a:lnTo>
                    <a:lnTo>
                      <a:pt x="317" y="209"/>
                    </a:lnTo>
                    <a:lnTo>
                      <a:pt x="313" y="211"/>
                    </a:lnTo>
                    <a:lnTo>
                      <a:pt x="311" y="215"/>
                    </a:lnTo>
                    <a:lnTo>
                      <a:pt x="309" y="217"/>
                    </a:lnTo>
                    <a:lnTo>
                      <a:pt x="304" y="221"/>
                    </a:lnTo>
                    <a:lnTo>
                      <a:pt x="300" y="222"/>
                    </a:lnTo>
                    <a:lnTo>
                      <a:pt x="294" y="222"/>
                    </a:lnTo>
                    <a:lnTo>
                      <a:pt x="290" y="222"/>
                    </a:lnTo>
                    <a:lnTo>
                      <a:pt x="285" y="219"/>
                    </a:lnTo>
                    <a:lnTo>
                      <a:pt x="283" y="217"/>
                    </a:lnTo>
                    <a:lnTo>
                      <a:pt x="281" y="213"/>
                    </a:lnTo>
                    <a:lnTo>
                      <a:pt x="284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6" name="Freeform 115"/>
              <p:cNvSpPr>
                <a:spLocks/>
              </p:cNvSpPr>
              <p:nvPr/>
            </p:nvSpPr>
            <p:spPr bwMode="auto">
              <a:xfrm>
                <a:off x="1656" y="1654"/>
                <a:ext cx="65" cy="31"/>
              </a:xfrm>
              <a:custGeom>
                <a:avLst/>
                <a:gdLst>
                  <a:gd name="T0" fmla="*/ 0 w 194"/>
                  <a:gd name="T1" fmla="*/ 0 h 93"/>
                  <a:gd name="T2" fmla="*/ 0 w 194"/>
                  <a:gd name="T3" fmla="*/ 0 h 93"/>
                  <a:gd name="T4" fmla="*/ 0 w 194"/>
                  <a:gd name="T5" fmla="*/ 0 h 93"/>
                  <a:gd name="T6" fmla="*/ 0 w 194"/>
                  <a:gd name="T7" fmla="*/ 0 h 93"/>
                  <a:gd name="T8" fmla="*/ 0 w 194"/>
                  <a:gd name="T9" fmla="*/ 0 h 93"/>
                  <a:gd name="T10" fmla="*/ 0 w 194"/>
                  <a:gd name="T11" fmla="*/ 0 h 93"/>
                  <a:gd name="T12" fmla="*/ 0 w 194"/>
                  <a:gd name="T13" fmla="*/ 0 h 93"/>
                  <a:gd name="T14" fmla="*/ 0 w 194"/>
                  <a:gd name="T15" fmla="*/ 0 h 93"/>
                  <a:gd name="T16" fmla="*/ 0 w 194"/>
                  <a:gd name="T17" fmla="*/ 0 h 93"/>
                  <a:gd name="T18" fmla="*/ 0 w 194"/>
                  <a:gd name="T19" fmla="*/ 0 h 93"/>
                  <a:gd name="T20" fmla="*/ 0 w 194"/>
                  <a:gd name="T21" fmla="*/ 0 h 93"/>
                  <a:gd name="T22" fmla="*/ 0 w 194"/>
                  <a:gd name="T23" fmla="*/ 0 h 93"/>
                  <a:gd name="T24" fmla="*/ 0 w 194"/>
                  <a:gd name="T25" fmla="*/ 0 h 93"/>
                  <a:gd name="T26" fmla="*/ 0 w 194"/>
                  <a:gd name="T27" fmla="*/ 0 h 93"/>
                  <a:gd name="T28" fmla="*/ 0 w 194"/>
                  <a:gd name="T29" fmla="*/ 0 h 93"/>
                  <a:gd name="T30" fmla="*/ 0 w 194"/>
                  <a:gd name="T31" fmla="*/ 0 h 93"/>
                  <a:gd name="T32" fmla="*/ 0 w 194"/>
                  <a:gd name="T33" fmla="*/ 0 h 93"/>
                  <a:gd name="T34" fmla="*/ 0 w 194"/>
                  <a:gd name="T35" fmla="*/ 0 h 93"/>
                  <a:gd name="T36" fmla="*/ 0 w 194"/>
                  <a:gd name="T37" fmla="*/ 0 h 93"/>
                  <a:gd name="T38" fmla="*/ 0 w 194"/>
                  <a:gd name="T39" fmla="*/ 0 h 93"/>
                  <a:gd name="T40" fmla="*/ 0 w 194"/>
                  <a:gd name="T41" fmla="*/ 0 h 93"/>
                  <a:gd name="T42" fmla="*/ 0 w 194"/>
                  <a:gd name="T43" fmla="*/ 0 h 93"/>
                  <a:gd name="T44" fmla="*/ 0 w 194"/>
                  <a:gd name="T45" fmla="*/ 0 h 93"/>
                  <a:gd name="T46" fmla="*/ 0 w 194"/>
                  <a:gd name="T47" fmla="*/ 0 h 93"/>
                  <a:gd name="T48" fmla="*/ 0 w 194"/>
                  <a:gd name="T49" fmla="*/ 0 h 93"/>
                  <a:gd name="T50" fmla="*/ 0 w 194"/>
                  <a:gd name="T51" fmla="*/ 0 h 93"/>
                  <a:gd name="T52" fmla="*/ 0 w 194"/>
                  <a:gd name="T53" fmla="*/ 0 h 93"/>
                  <a:gd name="T54" fmla="*/ 0 w 194"/>
                  <a:gd name="T55" fmla="*/ 0 h 93"/>
                  <a:gd name="T56" fmla="*/ 0 w 194"/>
                  <a:gd name="T57" fmla="*/ 0 h 93"/>
                  <a:gd name="T58" fmla="*/ 0 w 194"/>
                  <a:gd name="T59" fmla="*/ 0 h 93"/>
                  <a:gd name="T60" fmla="*/ 0 w 194"/>
                  <a:gd name="T61" fmla="*/ 0 h 93"/>
                  <a:gd name="T62" fmla="*/ 0 w 194"/>
                  <a:gd name="T63" fmla="*/ 0 h 93"/>
                  <a:gd name="T64" fmla="*/ 0 w 194"/>
                  <a:gd name="T65" fmla="*/ 0 h 93"/>
                  <a:gd name="T66" fmla="*/ 0 w 194"/>
                  <a:gd name="T67" fmla="*/ 0 h 93"/>
                  <a:gd name="T68" fmla="*/ 0 w 194"/>
                  <a:gd name="T69" fmla="*/ 0 h 93"/>
                  <a:gd name="T70" fmla="*/ 0 w 194"/>
                  <a:gd name="T71" fmla="*/ 0 h 93"/>
                  <a:gd name="T72" fmla="*/ 0 w 194"/>
                  <a:gd name="T73" fmla="*/ 0 h 93"/>
                  <a:gd name="T74" fmla="*/ 0 w 194"/>
                  <a:gd name="T75" fmla="*/ 0 h 93"/>
                  <a:gd name="T76" fmla="*/ 0 w 194"/>
                  <a:gd name="T77" fmla="*/ 0 h 93"/>
                  <a:gd name="T78" fmla="*/ 0 w 194"/>
                  <a:gd name="T79" fmla="*/ 0 h 93"/>
                  <a:gd name="T80" fmla="*/ 0 w 194"/>
                  <a:gd name="T81" fmla="*/ 0 h 93"/>
                  <a:gd name="T82" fmla="*/ 0 w 194"/>
                  <a:gd name="T83" fmla="*/ 0 h 93"/>
                  <a:gd name="T84" fmla="*/ 0 w 194"/>
                  <a:gd name="T85" fmla="*/ 0 h 93"/>
                  <a:gd name="T86" fmla="*/ 0 w 194"/>
                  <a:gd name="T87" fmla="*/ 0 h 93"/>
                  <a:gd name="T88" fmla="*/ 0 w 194"/>
                  <a:gd name="T89" fmla="*/ 0 h 93"/>
                  <a:gd name="T90" fmla="*/ 0 w 194"/>
                  <a:gd name="T91" fmla="*/ 0 h 93"/>
                  <a:gd name="T92" fmla="*/ 0 w 194"/>
                  <a:gd name="T93" fmla="*/ 0 h 93"/>
                  <a:gd name="T94" fmla="*/ 0 w 194"/>
                  <a:gd name="T95" fmla="*/ 0 h 93"/>
                  <a:gd name="T96" fmla="*/ 0 w 194"/>
                  <a:gd name="T97" fmla="*/ 0 h 93"/>
                  <a:gd name="T98" fmla="*/ 0 w 194"/>
                  <a:gd name="T99" fmla="*/ 0 h 93"/>
                  <a:gd name="T100" fmla="*/ 0 w 194"/>
                  <a:gd name="T101" fmla="*/ 0 h 93"/>
                  <a:gd name="T102" fmla="*/ 0 w 194"/>
                  <a:gd name="T103" fmla="*/ 0 h 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94"/>
                  <a:gd name="T157" fmla="*/ 0 h 93"/>
                  <a:gd name="T158" fmla="*/ 194 w 194"/>
                  <a:gd name="T159" fmla="*/ 93 h 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94" h="93">
                    <a:moveTo>
                      <a:pt x="157" y="0"/>
                    </a:moveTo>
                    <a:lnTo>
                      <a:pt x="158" y="0"/>
                    </a:lnTo>
                    <a:lnTo>
                      <a:pt x="163" y="0"/>
                    </a:lnTo>
                    <a:lnTo>
                      <a:pt x="166" y="0"/>
                    </a:lnTo>
                    <a:lnTo>
                      <a:pt x="169" y="1"/>
                    </a:lnTo>
                    <a:lnTo>
                      <a:pt x="171" y="1"/>
                    </a:lnTo>
                    <a:lnTo>
                      <a:pt x="176" y="3"/>
                    </a:lnTo>
                    <a:lnTo>
                      <a:pt x="179" y="3"/>
                    </a:lnTo>
                    <a:lnTo>
                      <a:pt x="182" y="4"/>
                    </a:lnTo>
                    <a:lnTo>
                      <a:pt x="186" y="6"/>
                    </a:lnTo>
                    <a:lnTo>
                      <a:pt x="188" y="8"/>
                    </a:lnTo>
                    <a:lnTo>
                      <a:pt x="190" y="10"/>
                    </a:lnTo>
                    <a:lnTo>
                      <a:pt x="192" y="13"/>
                    </a:lnTo>
                    <a:lnTo>
                      <a:pt x="193" y="15"/>
                    </a:lnTo>
                    <a:lnTo>
                      <a:pt x="194" y="19"/>
                    </a:lnTo>
                    <a:lnTo>
                      <a:pt x="193" y="22"/>
                    </a:lnTo>
                    <a:lnTo>
                      <a:pt x="192" y="26"/>
                    </a:lnTo>
                    <a:lnTo>
                      <a:pt x="189" y="29"/>
                    </a:lnTo>
                    <a:lnTo>
                      <a:pt x="188" y="34"/>
                    </a:lnTo>
                    <a:lnTo>
                      <a:pt x="186" y="39"/>
                    </a:lnTo>
                    <a:lnTo>
                      <a:pt x="182" y="44"/>
                    </a:lnTo>
                    <a:lnTo>
                      <a:pt x="180" y="48"/>
                    </a:lnTo>
                    <a:lnTo>
                      <a:pt x="176" y="53"/>
                    </a:lnTo>
                    <a:lnTo>
                      <a:pt x="173" y="57"/>
                    </a:lnTo>
                    <a:lnTo>
                      <a:pt x="169" y="61"/>
                    </a:lnTo>
                    <a:lnTo>
                      <a:pt x="166" y="65"/>
                    </a:lnTo>
                    <a:lnTo>
                      <a:pt x="162" y="70"/>
                    </a:lnTo>
                    <a:lnTo>
                      <a:pt x="157" y="72"/>
                    </a:lnTo>
                    <a:lnTo>
                      <a:pt x="154" y="76"/>
                    </a:lnTo>
                    <a:lnTo>
                      <a:pt x="150" y="78"/>
                    </a:lnTo>
                    <a:lnTo>
                      <a:pt x="147" y="80"/>
                    </a:lnTo>
                    <a:lnTo>
                      <a:pt x="142" y="80"/>
                    </a:lnTo>
                    <a:lnTo>
                      <a:pt x="139" y="81"/>
                    </a:lnTo>
                    <a:lnTo>
                      <a:pt x="136" y="81"/>
                    </a:lnTo>
                    <a:lnTo>
                      <a:pt x="132" y="83"/>
                    </a:lnTo>
                    <a:lnTo>
                      <a:pt x="129" y="81"/>
                    </a:lnTo>
                    <a:lnTo>
                      <a:pt x="126" y="81"/>
                    </a:lnTo>
                    <a:lnTo>
                      <a:pt x="123" y="81"/>
                    </a:lnTo>
                    <a:lnTo>
                      <a:pt x="119" y="81"/>
                    </a:lnTo>
                    <a:lnTo>
                      <a:pt x="115" y="80"/>
                    </a:lnTo>
                    <a:lnTo>
                      <a:pt x="110" y="80"/>
                    </a:lnTo>
                    <a:lnTo>
                      <a:pt x="106" y="80"/>
                    </a:lnTo>
                    <a:lnTo>
                      <a:pt x="104" y="80"/>
                    </a:lnTo>
                    <a:lnTo>
                      <a:pt x="100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0"/>
                    </a:lnTo>
                    <a:lnTo>
                      <a:pt x="87" y="80"/>
                    </a:lnTo>
                    <a:lnTo>
                      <a:pt x="84" y="81"/>
                    </a:lnTo>
                    <a:lnTo>
                      <a:pt x="79" y="81"/>
                    </a:lnTo>
                    <a:lnTo>
                      <a:pt x="74" y="83"/>
                    </a:lnTo>
                    <a:lnTo>
                      <a:pt x="69" y="83"/>
                    </a:lnTo>
                    <a:lnTo>
                      <a:pt x="65" y="85"/>
                    </a:lnTo>
                    <a:lnTo>
                      <a:pt x="59" y="85"/>
                    </a:lnTo>
                    <a:lnTo>
                      <a:pt x="54" y="86"/>
                    </a:lnTo>
                    <a:lnTo>
                      <a:pt x="49" y="87"/>
                    </a:lnTo>
                    <a:lnTo>
                      <a:pt x="45" y="89"/>
                    </a:lnTo>
                    <a:lnTo>
                      <a:pt x="40" y="89"/>
                    </a:lnTo>
                    <a:lnTo>
                      <a:pt x="36" y="90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19" y="93"/>
                    </a:lnTo>
                    <a:lnTo>
                      <a:pt x="13" y="93"/>
                    </a:lnTo>
                    <a:lnTo>
                      <a:pt x="10" y="93"/>
                    </a:lnTo>
                    <a:lnTo>
                      <a:pt x="7" y="92"/>
                    </a:lnTo>
                    <a:lnTo>
                      <a:pt x="3" y="91"/>
                    </a:lnTo>
                    <a:lnTo>
                      <a:pt x="2" y="90"/>
                    </a:lnTo>
                    <a:lnTo>
                      <a:pt x="1" y="89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1" y="78"/>
                    </a:lnTo>
                    <a:lnTo>
                      <a:pt x="2" y="73"/>
                    </a:lnTo>
                    <a:lnTo>
                      <a:pt x="7" y="70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5" y="62"/>
                    </a:lnTo>
                    <a:lnTo>
                      <a:pt x="19" y="60"/>
                    </a:lnTo>
                    <a:lnTo>
                      <a:pt x="22" y="57"/>
                    </a:lnTo>
                    <a:lnTo>
                      <a:pt x="26" y="54"/>
                    </a:lnTo>
                    <a:lnTo>
                      <a:pt x="30" y="52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5" y="45"/>
                    </a:lnTo>
                    <a:lnTo>
                      <a:pt x="49" y="41"/>
                    </a:lnTo>
                    <a:lnTo>
                      <a:pt x="54" y="39"/>
                    </a:lnTo>
                    <a:lnTo>
                      <a:pt x="59" y="36"/>
                    </a:lnTo>
                    <a:lnTo>
                      <a:pt x="64" y="34"/>
                    </a:lnTo>
                    <a:lnTo>
                      <a:pt x="67" y="32"/>
                    </a:lnTo>
                    <a:lnTo>
                      <a:pt x="72" y="29"/>
                    </a:lnTo>
                    <a:lnTo>
                      <a:pt x="75" y="27"/>
                    </a:lnTo>
                    <a:lnTo>
                      <a:pt x="80" y="26"/>
                    </a:lnTo>
                    <a:lnTo>
                      <a:pt x="84" y="25"/>
                    </a:lnTo>
                    <a:lnTo>
                      <a:pt x="88" y="22"/>
                    </a:lnTo>
                    <a:lnTo>
                      <a:pt x="91" y="21"/>
                    </a:lnTo>
                    <a:lnTo>
                      <a:pt x="94" y="20"/>
                    </a:lnTo>
                    <a:lnTo>
                      <a:pt x="97" y="17"/>
                    </a:lnTo>
                    <a:lnTo>
                      <a:pt x="99" y="17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1834" y="1638"/>
                <a:ext cx="96" cy="42"/>
              </a:xfrm>
              <a:custGeom>
                <a:avLst/>
                <a:gdLst>
                  <a:gd name="T0" fmla="*/ 0 w 287"/>
                  <a:gd name="T1" fmla="*/ 0 h 126"/>
                  <a:gd name="T2" fmla="*/ 0 w 287"/>
                  <a:gd name="T3" fmla="*/ 0 h 126"/>
                  <a:gd name="T4" fmla="*/ 0 w 287"/>
                  <a:gd name="T5" fmla="*/ 0 h 126"/>
                  <a:gd name="T6" fmla="*/ 0 w 287"/>
                  <a:gd name="T7" fmla="*/ 0 h 126"/>
                  <a:gd name="T8" fmla="*/ 0 w 287"/>
                  <a:gd name="T9" fmla="*/ 0 h 126"/>
                  <a:gd name="T10" fmla="*/ 0 w 287"/>
                  <a:gd name="T11" fmla="*/ 0 h 126"/>
                  <a:gd name="T12" fmla="*/ 0 w 287"/>
                  <a:gd name="T13" fmla="*/ 0 h 126"/>
                  <a:gd name="T14" fmla="*/ 0 w 287"/>
                  <a:gd name="T15" fmla="*/ 0 h 126"/>
                  <a:gd name="T16" fmla="*/ 0 w 287"/>
                  <a:gd name="T17" fmla="*/ 0 h 126"/>
                  <a:gd name="T18" fmla="*/ 0 w 287"/>
                  <a:gd name="T19" fmla="*/ 0 h 126"/>
                  <a:gd name="T20" fmla="*/ 0 w 287"/>
                  <a:gd name="T21" fmla="*/ 0 h 126"/>
                  <a:gd name="T22" fmla="*/ 0 w 287"/>
                  <a:gd name="T23" fmla="*/ 0 h 126"/>
                  <a:gd name="T24" fmla="*/ 0 w 287"/>
                  <a:gd name="T25" fmla="*/ 0 h 126"/>
                  <a:gd name="T26" fmla="*/ 0 w 287"/>
                  <a:gd name="T27" fmla="*/ 0 h 126"/>
                  <a:gd name="T28" fmla="*/ 0 w 287"/>
                  <a:gd name="T29" fmla="*/ 0 h 126"/>
                  <a:gd name="T30" fmla="*/ 0 w 287"/>
                  <a:gd name="T31" fmla="*/ 0 h 126"/>
                  <a:gd name="T32" fmla="*/ 0 w 287"/>
                  <a:gd name="T33" fmla="*/ 0 h 126"/>
                  <a:gd name="T34" fmla="*/ 0 w 287"/>
                  <a:gd name="T35" fmla="*/ 0 h 126"/>
                  <a:gd name="T36" fmla="*/ 0 w 287"/>
                  <a:gd name="T37" fmla="*/ 0 h 126"/>
                  <a:gd name="T38" fmla="*/ 0 w 287"/>
                  <a:gd name="T39" fmla="*/ 0 h 126"/>
                  <a:gd name="T40" fmla="*/ 0 w 287"/>
                  <a:gd name="T41" fmla="*/ 0 h 126"/>
                  <a:gd name="T42" fmla="*/ 0 w 287"/>
                  <a:gd name="T43" fmla="*/ 0 h 126"/>
                  <a:gd name="T44" fmla="*/ 0 w 287"/>
                  <a:gd name="T45" fmla="*/ 0 h 126"/>
                  <a:gd name="T46" fmla="*/ 0 w 287"/>
                  <a:gd name="T47" fmla="*/ 0 h 126"/>
                  <a:gd name="T48" fmla="*/ 0 w 287"/>
                  <a:gd name="T49" fmla="*/ 0 h 126"/>
                  <a:gd name="T50" fmla="*/ 0 w 287"/>
                  <a:gd name="T51" fmla="*/ 0 h 126"/>
                  <a:gd name="T52" fmla="*/ 0 w 287"/>
                  <a:gd name="T53" fmla="*/ 0 h 126"/>
                  <a:gd name="T54" fmla="*/ 0 w 287"/>
                  <a:gd name="T55" fmla="*/ 0 h 126"/>
                  <a:gd name="T56" fmla="*/ 0 w 287"/>
                  <a:gd name="T57" fmla="*/ 0 h 126"/>
                  <a:gd name="T58" fmla="*/ 0 w 287"/>
                  <a:gd name="T59" fmla="*/ 0 h 126"/>
                  <a:gd name="T60" fmla="*/ 0 w 287"/>
                  <a:gd name="T61" fmla="*/ 0 h 126"/>
                  <a:gd name="T62" fmla="*/ 0 w 287"/>
                  <a:gd name="T63" fmla="*/ 0 h 126"/>
                  <a:gd name="T64" fmla="*/ 0 w 287"/>
                  <a:gd name="T65" fmla="*/ 0 h 126"/>
                  <a:gd name="T66" fmla="*/ 0 w 287"/>
                  <a:gd name="T67" fmla="*/ 0 h 126"/>
                  <a:gd name="T68" fmla="*/ 0 w 287"/>
                  <a:gd name="T69" fmla="*/ 0 h 126"/>
                  <a:gd name="T70" fmla="*/ 0 w 287"/>
                  <a:gd name="T71" fmla="*/ 0 h 126"/>
                  <a:gd name="T72" fmla="*/ 0 w 287"/>
                  <a:gd name="T73" fmla="*/ 0 h 126"/>
                  <a:gd name="T74" fmla="*/ 0 w 287"/>
                  <a:gd name="T75" fmla="*/ 0 h 126"/>
                  <a:gd name="T76" fmla="*/ 0 w 287"/>
                  <a:gd name="T77" fmla="*/ 0 h 126"/>
                  <a:gd name="T78" fmla="*/ 0 w 287"/>
                  <a:gd name="T79" fmla="*/ 0 h 126"/>
                  <a:gd name="T80" fmla="*/ 0 w 287"/>
                  <a:gd name="T81" fmla="*/ 0 h 126"/>
                  <a:gd name="T82" fmla="*/ 0 w 287"/>
                  <a:gd name="T83" fmla="*/ 0 h 126"/>
                  <a:gd name="T84" fmla="*/ 0 w 287"/>
                  <a:gd name="T85" fmla="*/ 0 h 126"/>
                  <a:gd name="T86" fmla="*/ 0 w 287"/>
                  <a:gd name="T87" fmla="*/ 0 h 126"/>
                  <a:gd name="T88" fmla="*/ 0 w 287"/>
                  <a:gd name="T89" fmla="*/ 0 h 126"/>
                  <a:gd name="T90" fmla="*/ 0 w 287"/>
                  <a:gd name="T91" fmla="*/ 0 h 126"/>
                  <a:gd name="T92" fmla="*/ 0 w 287"/>
                  <a:gd name="T93" fmla="*/ 0 h 126"/>
                  <a:gd name="T94" fmla="*/ 0 w 287"/>
                  <a:gd name="T95" fmla="*/ 0 h 126"/>
                  <a:gd name="T96" fmla="*/ 0 w 287"/>
                  <a:gd name="T97" fmla="*/ 0 h 126"/>
                  <a:gd name="T98" fmla="*/ 0 w 287"/>
                  <a:gd name="T99" fmla="*/ 0 h 126"/>
                  <a:gd name="T100" fmla="*/ 0 w 287"/>
                  <a:gd name="T101" fmla="*/ 0 h 126"/>
                  <a:gd name="T102" fmla="*/ 0 w 287"/>
                  <a:gd name="T103" fmla="*/ 0 h 126"/>
                  <a:gd name="T104" fmla="*/ 0 w 287"/>
                  <a:gd name="T105" fmla="*/ 0 h 126"/>
                  <a:gd name="T106" fmla="*/ 0 w 287"/>
                  <a:gd name="T107" fmla="*/ 0 h 126"/>
                  <a:gd name="T108" fmla="*/ 0 w 287"/>
                  <a:gd name="T109" fmla="*/ 0 h 126"/>
                  <a:gd name="T110" fmla="*/ 0 w 287"/>
                  <a:gd name="T111" fmla="*/ 0 h 126"/>
                  <a:gd name="T112" fmla="*/ 0 w 287"/>
                  <a:gd name="T113" fmla="*/ 0 h 126"/>
                  <a:gd name="T114" fmla="*/ 0 w 287"/>
                  <a:gd name="T115" fmla="*/ 0 h 126"/>
                  <a:gd name="T116" fmla="*/ 0 w 287"/>
                  <a:gd name="T117" fmla="*/ 0 h 126"/>
                  <a:gd name="T118" fmla="*/ 0 w 287"/>
                  <a:gd name="T119" fmla="*/ 0 h 126"/>
                  <a:gd name="T120" fmla="*/ 0 w 287"/>
                  <a:gd name="T121" fmla="*/ 0 h 126"/>
                  <a:gd name="T122" fmla="*/ 0 w 287"/>
                  <a:gd name="T123" fmla="*/ 0 h 1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87"/>
                  <a:gd name="T187" fmla="*/ 0 h 126"/>
                  <a:gd name="T188" fmla="*/ 287 w 287"/>
                  <a:gd name="T189" fmla="*/ 126 h 1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87" h="12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1" y="19"/>
                    </a:lnTo>
                    <a:lnTo>
                      <a:pt x="12" y="23"/>
                    </a:lnTo>
                    <a:lnTo>
                      <a:pt x="14" y="27"/>
                    </a:lnTo>
                    <a:lnTo>
                      <a:pt x="17" y="32"/>
                    </a:lnTo>
                    <a:lnTo>
                      <a:pt x="19" y="37"/>
                    </a:lnTo>
                    <a:lnTo>
                      <a:pt x="21" y="42"/>
                    </a:lnTo>
                    <a:lnTo>
                      <a:pt x="25" y="46"/>
                    </a:lnTo>
                    <a:lnTo>
                      <a:pt x="27" y="52"/>
                    </a:lnTo>
                    <a:lnTo>
                      <a:pt x="30" y="57"/>
                    </a:lnTo>
                    <a:lnTo>
                      <a:pt x="33" y="62"/>
                    </a:lnTo>
                    <a:lnTo>
                      <a:pt x="36" y="67"/>
                    </a:lnTo>
                    <a:lnTo>
                      <a:pt x="39" y="73"/>
                    </a:lnTo>
                    <a:lnTo>
                      <a:pt x="42" y="77"/>
                    </a:lnTo>
                    <a:lnTo>
                      <a:pt x="44" y="82"/>
                    </a:lnTo>
                    <a:lnTo>
                      <a:pt x="47" y="87"/>
                    </a:lnTo>
                    <a:lnTo>
                      <a:pt x="51" y="92"/>
                    </a:lnTo>
                    <a:lnTo>
                      <a:pt x="53" y="95"/>
                    </a:lnTo>
                    <a:lnTo>
                      <a:pt x="56" y="99"/>
                    </a:lnTo>
                    <a:lnTo>
                      <a:pt x="58" y="102"/>
                    </a:lnTo>
                    <a:lnTo>
                      <a:pt x="62" y="107"/>
                    </a:lnTo>
                    <a:lnTo>
                      <a:pt x="64" y="109"/>
                    </a:lnTo>
                    <a:lnTo>
                      <a:pt x="66" y="112"/>
                    </a:lnTo>
                    <a:lnTo>
                      <a:pt x="69" y="114"/>
                    </a:lnTo>
                    <a:lnTo>
                      <a:pt x="71" y="116"/>
                    </a:lnTo>
                    <a:lnTo>
                      <a:pt x="72" y="118"/>
                    </a:lnTo>
                    <a:lnTo>
                      <a:pt x="75" y="119"/>
                    </a:lnTo>
                    <a:lnTo>
                      <a:pt x="78" y="120"/>
                    </a:lnTo>
                    <a:lnTo>
                      <a:pt x="83" y="121"/>
                    </a:lnTo>
                    <a:lnTo>
                      <a:pt x="87" y="121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2" y="125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12" y="125"/>
                    </a:lnTo>
                    <a:lnTo>
                      <a:pt x="114" y="125"/>
                    </a:lnTo>
                    <a:lnTo>
                      <a:pt x="117" y="125"/>
                    </a:lnTo>
                    <a:lnTo>
                      <a:pt x="121" y="125"/>
                    </a:lnTo>
                    <a:lnTo>
                      <a:pt x="123" y="125"/>
                    </a:lnTo>
                    <a:lnTo>
                      <a:pt x="127" y="126"/>
                    </a:lnTo>
                    <a:lnTo>
                      <a:pt x="130" y="126"/>
                    </a:lnTo>
                    <a:lnTo>
                      <a:pt x="134" y="126"/>
                    </a:lnTo>
                    <a:lnTo>
                      <a:pt x="138" y="126"/>
                    </a:lnTo>
                    <a:lnTo>
                      <a:pt x="141" y="126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2" y="126"/>
                    </a:lnTo>
                    <a:lnTo>
                      <a:pt x="155" y="126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5" y="125"/>
                    </a:lnTo>
                    <a:lnTo>
                      <a:pt x="170" y="125"/>
                    </a:lnTo>
                    <a:lnTo>
                      <a:pt x="172" y="124"/>
                    </a:lnTo>
                    <a:lnTo>
                      <a:pt x="176" y="124"/>
                    </a:lnTo>
                    <a:lnTo>
                      <a:pt x="179" y="124"/>
                    </a:lnTo>
                    <a:lnTo>
                      <a:pt x="183" y="124"/>
                    </a:lnTo>
                    <a:lnTo>
                      <a:pt x="186" y="124"/>
                    </a:lnTo>
                    <a:lnTo>
                      <a:pt x="190" y="122"/>
                    </a:lnTo>
                    <a:lnTo>
                      <a:pt x="192" y="122"/>
                    </a:lnTo>
                    <a:lnTo>
                      <a:pt x="196" y="122"/>
                    </a:lnTo>
                    <a:lnTo>
                      <a:pt x="199" y="121"/>
                    </a:lnTo>
                    <a:lnTo>
                      <a:pt x="202" y="121"/>
                    </a:lnTo>
                    <a:lnTo>
                      <a:pt x="205" y="121"/>
                    </a:lnTo>
                    <a:lnTo>
                      <a:pt x="209" y="121"/>
                    </a:lnTo>
                    <a:lnTo>
                      <a:pt x="213" y="120"/>
                    </a:lnTo>
                    <a:lnTo>
                      <a:pt x="219" y="119"/>
                    </a:lnTo>
                    <a:lnTo>
                      <a:pt x="224" y="118"/>
                    </a:lnTo>
                    <a:lnTo>
                      <a:pt x="229" y="118"/>
                    </a:lnTo>
                    <a:lnTo>
                      <a:pt x="232" y="116"/>
                    </a:lnTo>
                    <a:lnTo>
                      <a:pt x="236" y="115"/>
                    </a:lnTo>
                    <a:lnTo>
                      <a:pt x="238" y="114"/>
                    </a:lnTo>
                    <a:lnTo>
                      <a:pt x="242" y="114"/>
                    </a:lnTo>
                    <a:lnTo>
                      <a:pt x="245" y="112"/>
                    </a:lnTo>
                    <a:lnTo>
                      <a:pt x="247" y="109"/>
                    </a:lnTo>
                    <a:lnTo>
                      <a:pt x="248" y="107"/>
                    </a:lnTo>
                    <a:lnTo>
                      <a:pt x="248" y="105"/>
                    </a:lnTo>
                    <a:lnTo>
                      <a:pt x="245" y="101"/>
                    </a:lnTo>
                    <a:lnTo>
                      <a:pt x="243" y="99"/>
                    </a:lnTo>
                    <a:lnTo>
                      <a:pt x="241" y="96"/>
                    </a:lnTo>
                    <a:lnTo>
                      <a:pt x="237" y="94"/>
                    </a:lnTo>
                    <a:lnTo>
                      <a:pt x="232" y="90"/>
                    </a:lnTo>
                    <a:lnTo>
                      <a:pt x="228" y="88"/>
                    </a:lnTo>
                    <a:lnTo>
                      <a:pt x="224" y="86"/>
                    </a:lnTo>
                    <a:lnTo>
                      <a:pt x="219" y="83"/>
                    </a:lnTo>
                    <a:lnTo>
                      <a:pt x="215" y="81"/>
                    </a:lnTo>
                    <a:lnTo>
                      <a:pt x="211" y="78"/>
                    </a:lnTo>
                    <a:lnTo>
                      <a:pt x="209" y="76"/>
                    </a:lnTo>
                    <a:lnTo>
                      <a:pt x="205" y="74"/>
                    </a:lnTo>
                    <a:lnTo>
                      <a:pt x="204" y="71"/>
                    </a:lnTo>
                    <a:lnTo>
                      <a:pt x="204" y="69"/>
                    </a:lnTo>
                    <a:lnTo>
                      <a:pt x="206" y="68"/>
                    </a:lnTo>
                    <a:lnTo>
                      <a:pt x="211" y="68"/>
                    </a:lnTo>
                    <a:lnTo>
                      <a:pt x="213" y="68"/>
                    </a:lnTo>
                    <a:lnTo>
                      <a:pt x="217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8" y="68"/>
                    </a:lnTo>
                    <a:lnTo>
                      <a:pt x="232" y="68"/>
                    </a:lnTo>
                    <a:lnTo>
                      <a:pt x="236" y="68"/>
                    </a:lnTo>
                    <a:lnTo>
                      <a:pt x="241" y="69"/>
                    </a:lnTo>
                    <a:lnTo>
                      <a:pt x="244" y="69"/>
                    </a:lnTo>
                    <a:lnTo>
                      <a:pt x="248" y="69"/>
                    </a:lnTo>
                    <a:lnTo>
                      <a:pt x="253" y="70"/>
                    </a:lnTo>
                    <a:lnTo>
                      <a:pt x="256" y="70"/>
                    </a:lnTo>
                    <a:lnTo>
                      <a:pt x="261" y="70"/>
                    </a:lnTo>
                    <a:lnTo>
                      <a:pt x="264" y="71"/>
                    </a:lnTo>
                    <a:lnTo>
                      <a:pt x="268" y="71"/>
                    </a:lnTo>
                    <a:lnTo>
                      <a:pt x="272" y="73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2" y="74"/>
                    </a:lnTo>
                    <a:lnTo>
                      <a:pt x="286" y="74"/>
                    </a:lnTo>
                    <a:lnTo>
                      <a:pt x="287" y="75"/>
                    </a:lnTo>
                    <a:lnTo>
                      <a:pt x="262" y="35"/>
                    </a:lnTo>
                    <a:lnTo>
                      <a:pt x="16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1852" y="1636"/>
                <a:ext cx="86" cy="27"/>
              </a:xfrm>
              <a:custGeom>
                <a:avLst/>
                <a:gdLst>
                  <a:gd name="T0" fmla="*/ 0 w 260"/>
                  <a:gd name="T1" fmla="*/ 0 h 81"/>
                  <a:gd name="T2" fmla="*/ 0 w 260"/>
                  <a:gd name="T3" fmla="*/ 0 h 81"/>
                  <a:gd name="T4" fmla="*/ 0 w 260"/>
                  <a:gd name="T5" fmla="*/ 0 h 81"/>
                  <a:gd name="T6" fmla="*/ 0 w 260"/>
                  <a:gd name="T7" fmla="*/ 0 h 81"/>
                  <a:gd name="T8" fmla="*/ 0 w 260"/>
                  <a:gd name="T9" fmla="*/ 0 h 81"/>
                  <a:gd name="T10" fmla="*/ 0 w 260"/>
                  <a:gd name="T11" fmla="*/ 0 h 81"/>
                  <a:gd name="T12" fmla="*/ 0 w 260"/>
                  <a:gd name="T13" fmla="*/ 0 h 81"/>
                  <a:gd name="T14" fmla="*/ 0 w 260"/>
                  <a:gd name="T15" fmla="*/ 0 h 81"/>
                  <a:gd name="T16" fmla="*/ 0 w 260"/>
                  <a:gd name="T17" fmla="*/ 0 h 81"/>
                  <a:gd name="T18" fmla="*/ 0 w 260"/>
                  <a:gd name="T19" fmla="*/ 0 h 81"/>
                  <a:gd name="T20" fmla="*/ 0 w 260"/>
                  <a:gd name="T21" fmla="*/ 0 h 81"/>
                  <a:gd name="T22" fmla="*/ 0 w 260"/>
                  <a:gd name="T23" fmla="*/ 0 h 81"/>
                  <a:gd name="T24" fmla="*/ 0 w 260"/>
                  <a:gd name="T25" fmla="*/ 0 h 81"/>
                  <a:gd name="T26" fmla="*/ 0 w 260"/>
                  <a:gd name="T27" fmla="*/ 0 h 81"/>
                  <a:gd name="T28" fmla="*/ 0 w 260"/>
                  <a:gd name="T29" fmla="*/ 0 h 81"/>
                  <a:gd name="T30" fmla="*/ 0 w 260"/>
                  <a:gd name="T31" fmla="*/ 0 h 81"/>
                  <a:gd name="T32" fmla="*/ 0 w 260"/>
                  <a:gd name="T33" fmla="*/ 0 h 81"/>
                  <a:gd name="T34" fmla="*/ 0 w 260"/>
                  <a:gd name="T35" fmla="*/ 0 h 81"/>
                  <a:gd name="T36" fmla="*/ 0 w 260"/>
                  <a:gd name="T37" fmla="*/ 0 h 81"/>
                  <a:gd name="T38" fmla="*/ 0 w 260"/>
                  <a:gd name="T39" fmla="*/ 0 h 81"/>
                  <a:gd name="T40" fmla="*/ 0 w 260"/>
                  <a:gd name="T41" fmla="*/ 0 h 81"/>
                  <a:gd name="T42" fmla="*/ 0 w 260"/>
                  <a:gd name="T43" fmla="*/ 0 h 81"/>
                  <a:gd name="T44" fmla="*/ 0 w 260"/>
                  <a:gd name="T45" fmla="*/ 0 h 81"/>
                  <a:gd name="T46" fmla="*/ 0 w 260"/>
                  <a:gd name="T47" fmla="*/ 0 h 81"/>
                  <a:gd name="T48" fmla="*/ 0 w 260"/>
                  <a:gd name="T49" fmla="*/ 0 h 81"/>
                  <a:gd name="T50" fmla="*/ 0 w 260"/>
                  <a:gd name="T51" fmla="*/ 0 h 81"/>
                  <a:gd name="T52" fmla="*/ 0 w 260"/>
                  <a:gd name="T53" fmla="*/ 0 h 81"/>
                  <a:gd name="T54" fmla="*/ 0 w 260"/>
                  <a:gd name="T55" fmla="*/ 0 h 81"/>
                  <a:gd name="T56" fmla="*/ 0 w 260"/>
                  <a:gd name="T57" fmla="*/ 0 h 81"/>
                  <a:gd name="T58" fmla="*/ 0 w 260"/>
                  <a:gd name="T59" fmla="*/ 0 h 81"/>
                  <a:gd name="T60" fmla="*/ 0 w 260"/>
                  <a:gd name="T61" fmla="*/ 0 h 81"/>
                  <a:gd name="T62" fmla="*/ 0 w 260"/>
                  <a:gd name="T63" fmla="*/ 0 h 81"/>
                  <a:gd name="T64" fmla="*/ 0 w 260"/>
                  <a:gd name="T65" fmla="*/ 0 h 81"/>
                  <a:gd name="T66" fmla="*/ 0 w 260"/>
                  <a:gd name="T67" fmla="*/ 0 h 81"/>
                  <a:gd name="T68" fmla="*/ 0 w 260"/>
                  <a:gd name="T69" fmla="*/ 0 h 81"/>
                  <a:gd name="T70" fmla="*/ 0 w 260"/>
                  <a:gd name="T71" fmla="*/ 0 h 81"/>
                  <a:gd name="T72" fmla="*/ 0 w 260"/>
                  <a:gd name="T73" fmla="*/ 0 h 81"/>
                  <a:gd name="T74" fmla="*/ 0 w 260"/>
                  <a:gd name="T75" fmla="*/ 0 h 81"/>
                  <a:gd name="T76" fmla="*/ 0 w 260"/>
                  <a:gd name="T77" fmla="*/ 0 h 81"/>
                  <a:gd name="T78" fmla="*/ 0 w 260"/>
                  <a:gd name="T79" fmla="*/ 0 h 81"/>
                  <a:gd name="T80" fmla="*/ 0 w 260"/>
                  <a:gd name="T81" fmla="*/ 0 h 81"/>
                  <a:gd name="T82" fmla="*/ 0 w 260"/>
                  <a:gd name="T83" fmla="*/ 0 h 81"/>
                  <a:gd name="T84" fmla="*/ 0 w 260"/>
                  <a:gd name="T85" fmla="*/ 0 h 81"/>
                  <a:gd name="T86" fmla="*/ 0 w 260"/>
                  <a:gd name="T87" fmla="*/ 0 h 81"/>
                  <a:gd name="T88" fmla="*/ 0 w 260"/>
                  <a:gd name="T89" fmla="*/ 0 h 81"/>
                  <a:gd name="T90" fmla="*/ 0 w 260"/>
                  <a:gd name="T91" fmla="*/ 0 h 81"/>
                  <a:gd name="T92" fmla="*/ 0 w 260"/>
                  <a:gd name="T93" fmla="*/ 0 h 81"/>
                  <a:gd name="T94" fmla="*/ 0 w 260"/>
                  <a:gd name="T95" fmla="*/ 0 h 81"/>
                  <a:gd name="T96" fmla="*/ 0 w 260"/>
                  <a:gd name="T97" fmla="*/ 0 h 81"/>
                  <a:gd name="T98" fmla="*/ 0 w 260"/>
                  <a:gd name="T99" fmla="*/ 0 h 81"/>
                  <a:gd name="T100" fmla="*/ 0 w 260"/>
                  <a:gd name="T101" fmla="*/ 0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0"/>
                  <a:gd name="T154" fmla="*/ 0 h 81"/>
                  <a:gd name="T155" fmla="*/ 260 w 260"/>
                  <a:gd name="T156" fmla="*/ 81 h 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0" h="81">
                    <a:moveTo>
                      <a:pt x="9" y="4"/>
                    </a:moveTo>
                    <a:lnTo>
                      <a:pt x="12" y="4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3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0" y="4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1" y="6"/>
                    </a:lnTo>
                    <a:lnTo>
                      <a:pt x="156" y="8"/>
                    </a:lnTo>
                    <a:lnTo>
                      <a:pt x="159" y="8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70" y="10"/>
                    </a:lnTo>
                    <a:lnTo>
                      <a:pt x="174" y="11"/>
                    </a:lnTo>
                    <a:lnTo>
                      <a:pt x="178" y="12"/>
                    </a:lnTo>
                    <a:lnTo>
                      <a:pt x="182" y="13"/>
                    </a:lnTo>
                    <a:lnTo>
                      <a:pt x="185" y="15"/>
                    </a:lnTo>
                    <a:lnTo>
                      <a:pt x="189" y="16"/>
                    </a:lnTo>
                    <a:lnTo>
                      <a:pt x="194" y="17"/>
                    </a:lnTo>
                    <a:lnTo>
                      <a:pt x="196" y="18"/>
                    </a:lnTo>
                    <a:lnTo>
                      <a:pt x="200" y="19"/>
                    </a:lnTo>
                    <a:lnTo>
                      <a:pt x="203" y="21"/>
                    </a:lnTo>
                    <a:lnTo>
                      <a:pt x="208" y="22"/>
                    </a:lnTo>
                    <a:lnTo>
                      <a:pt x="210" y="24"/>
                    </a:lnTo>
                    <a:lnTo>
                      <a:pt x="214" y="25"/>
                    </a:lnTo>
                    <a:lnTo>
                      <a:pt x="219" y="27"/>
                    </a:lnTo>
                    <a:lnTo>
                      <a:pt x="222" y="28"/>
                    </a:lnTo>
                    <a:lnTo>
                      <a:pt x="225" y="30"/>
                    </a:lnTo>
                    <a:lnTo>
                      <a:pt x="228" y="31"/>
                    </a:lnTo>
                    <a:lnTo>
                      <a:pt x="233" y="34"/>
                    </a:lnTo>
                    <a:lnTo>
                      <a:pt x="236" y="35"/>
                    </a:lnTo>
                    <a:lnTo>
                      <a:pt x="239" y="36"/>
                    </a:lnTo>
                    <a:lnTo>
                      <a:pt x="242" y="38"/>
                    </a:lnTo>
                    <a:lnTo>
                      <a:pt x="247" y="41"/>
                    </a:lnTo>
                    <a:lnTo>
                      <a:pt x="251" y="43"/>
                    </a:lnTo>
                    <a:lnTo>
                      <a:pt x="253" y="46"/>
                    </a:lnTo>
                    <a:lnTo>
                      <a:pt x="257" y="48"/>
                    </a:lnTo>
                    <a:lnTo>
                      <a:pt x="259" y="53"/>
                    </a:lnTo>
                    <a:lnTo>
                      <a:pt x="260" y="56"/>
                    </a:lnTo>
                    <a:lnTo>
                      <a:pt x="260" y="60"/>
                    </a:lnTo>
                    <a:lnTo>
                      <a:pt x="260" y="63"/>
                    </a:lnTo>
                    <a:lnTo>
                      <a:pt x="259" y="67"/>
                    </a:lnTo>
                    <a:lnTo>
                      <a:pt x="258" y="72"/>
                    </a:lnTo>
                    <a:lnTo>
                      <a:pt x="255" y="74"/>
                    </a:lnTo>
                    <a:lnTo>
                      <a:pt x="253" y="76"/>
                    </a:lnTo>
                    <a:lnTo>
                      <a:pt x="248" y="79"/>
                    </a:lnTo>
                    <a:lnTo>
                      <a:pt x="246" y="81"/>
                    </a:lnTo>
                    <a:lnTo>
                      <a:pt x="241" y="81"/>
                    </a:lnTo>
                    <a:lnTo>
                      <a:pt x="238" y="81"/>
                    </a:lnTo>
                    <a:lnTo>
                      <a:pt x="233" y="80"/>
                    </a:lnTo>
                    <a:lnTo>
                      <a:pt x="229" y="79"/>
                    </a:lnTo>
                    <a:lnTo>
                      <a:pt x="226" y="76"/>
                    </a:lnTo>
                    <a:lnTo>
                      <a:pt x="222" y="74"/>
                    </a:lnTo>
                    <a:lnTo>
                      <a:pt x="219" y="73"/>
                    </a:lnTo>
                    <a:lnTo>
                      <a:pt x="216" y="70"/>
                    </a:lnTo>
                    <a:lnTo>
                      <a:pt x="213" y="69"/>
                    </a:lnTo>
                    <a:lnTo>
                      <a:pt x="209" y="68"/>
                    </a:lnTo>
                    <a:lnTo>
                      <a:pt x="207" y="66"/>
                    </a:lnTo>
                    <a:lnTo>
                      <a:pt x="203" y="64"/>
                    </a:lnTo>
                    <a:lnTo>
                      <a:pt x="200" y="62"/>
                    </a:lnTo>
                    <a:lnTo>
                      <a:pt x="196" y="61"/>
                    </a:lnTo>
                    <a:lnTo>
                      <a:pt x="194" y="59"/>
                    </a:lnTo>
                    <a:lnTo>
                      <a:pt x="190" y="57"/>
                    </a:lnTo>
                    <a:lnTo>
                      <a:pt x="187" y="56"/>
                    </a:lnTo>
                    <a:lnTo>
                      <a:pt x="184" y="54"/>
                    </a:lnTo>
                    <a:lnTo>
                      <a:pt x="181" y="53"/>
                    </a:lnTo>
                    <a:lnTo>
                      <a:pt x="177" y="51"/>
                    </a:lnTo>
                    <a:lnTo>
                      <a:pt x="174" y="50"/>
                    </a:lnTo>
                    <a:lnTo>
                      <a:pt x="170" y="48"/>
                    </a:lnTo>
                    <a:lnTo>
                      <a:pt x="166" y="47"/>
                    </a:lnTo>
                    <a:lnTo>
                      <a:pt x="164" y="46"/>
                    </a:lnTo>
                    <a:lnTo>
                      <a:pt x="160" y="44"/>
                    </a:lnTo>
                    <a:lnTo>
                      <a:pt x="157" y="43"/>
                    </a:lnTo>
                    <a:lnTo>
                      <a:pt x="153" y="42"/>
                    </a:lnTo>
                    <a:lnTo>
                      <a:pt x="151" y="41"/>
                    </a:lnTo>
                    <a:lnTo>
                      <a:pt x="146" y="40"/>
                    </a:lnTo>
                    <a:lnTo>
                      <a:pt x="144" y="38"/>
                    </a:lnTo>
                    <a:lnTo>
                      <a:pt x="140" y="37"/>
                    </a:lnTo>
                    <a:lnTo>
                      <a:pt x="137" y="36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6" y="34"/>
                    </a:lnTo>
                    <a:lnTo>
                      <a:pt x="124" y="32"/>
                    </a:lnTo>
                    <a:lnTo>
                      <a:pt x="120" y="31"/>
                    </a:lnTo>
                    <a:lnTo>
                      <a:pt x="117" y="30"/>
                    </a:lnTo>
                    <a:lnTo>
                      <a:pt x="112" y="29"/>
                    </a:lnTo>
                    <a:lnTo>
                      <a:pt x="110" y="28"/>
                    </a:lnTo>
                    <a:lnTo>
                      <a:pt x="106" y="28"/>
                    </a:lnTo>
                    <a:lnTo>
                      <a:pt x="102" y="27"/>
                    </a:lnTo>
                    <a:lnTo>
                      <a:pt x="99" y="25"/>
                    </a:lnTo>
                    <a:lnTo>
                      <a:pt x="95" y="25"/>
                    </a:lnTo>
                    <a:lnTo>
                      <a:pt x="92" y="24"/>
                    </a:lnTo>
                    <a:lnTo>
                      <a:pt x="88" y="24"/>
                    </a:lnTo>
                    <a:lnTo>
                      <a:pt x="85" y="23"/>
                    </a:lnTo>
                    <a:lnTo>
                      <a:pt x="81" y="23"/>
                    </a:lnTo>
                    <a:lnTo>
                      <a:pt x="77" y="23"/>
                    </a:lnTo>
                    <a:lnTo>
                      <a:pt x="74" y="22"/>
                    </a:lnTo>
                    <a:lnTo>
                      <a:pt x="70" y="22"/>
                    </a:lnTo>
                    <a:lnTo>
                      <a:pt x="68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49" y="19"/>
                    </a:lnTo>
                    <a:lnTo>
                      <a:pt x="45" y="19"/>
                    </a:lnTo>
                    <a:lnTo>
                      <a:pt x="42" y="19"/>
                    </a:lnTo>
                    <a:lnTo>
                      <a:pt x="40" y="21"/>
                    </a:lnTo>
                    <a:lnTo>
                      <a:pt x="35" y="21"/>
                    </a:lnTo>
                    <a:lnTo>
                      <a:pt x="31" y="21"/>
                    </a:lnTo>
                    <a:lnTo>
                      <a:pt x="28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1646" y="1649"/>
                <a:ext cx="77" cy="39"/>
              </a:xfrm>
              <a:custGeom>
                <a:avLst/>
                <a:gdLst>
                  <a:gd name="T0" fmla="*/ 0 w 230"/>
                  <a:gd name="T1" fmla="*/ 0 h 119"/>
                  <a:gd name="T2" fmla="*/ 0 w 230"/>
                  <a:gd name="T3" fmla="*/ 0 h 119"/>
                  <a:gd name="T4" fmla="*/ 0 w 230"/>
                  <a:gd name="T5" fmla="*/ 0 h 119"/>
                  <a:gd name="T6" fmla="*/ 0 w 230"/>
                  <a:gd name="T7" fmla="*/ 0 h 119"/>
                  <a:gd name="T8" fmla="*/ 0 w 230"/>
                  <a:gd name="T9" fmla="*/ 0 h 119"/>
                  <a:gd name="T10" fmla="*/ 0 w 230"/>
                  <a:gd name="T11" fmla="*/ 0 h 119"/>
                  <a:gd name="T12" fmla="*/ 0 w 230"/>
                  <a:gd name="T13" fmla="*/ 0 h 119"/>
                  <a:gd name="T14" fmla="*/ 0 w 230"/>
                  <a:gd name="T15" fmla="*/ 0 h 119"/>
                  <a:gd name="T16" fmla="*/ 0 w 230"/>
                  <a:gd name="T17" fmla="*/ 0 h 119"/>
                  <a:gd name="T18" fmla="*/ 0 w 230"/>
                  <a:gd name="T19" fmla="*/ 0 h 119"/>
                  <a:gd name="T20" fmla="*/ 0 w 230"/>
                  <a:gd name="T21" fmla="*/ 0 h 119"/>
                  <a:gd name="T22" fmla="*/ 0 w 230"/>
                  <a:gd name="T23" fmla="*/ 0 h 119"/>
                  <a:gd name="T24" fmla="*/ 0 w 230"/>
                  <a:gd name="T25" fmla="*/ 0 h 119"/>
                  <a:gd name="T26" fmla="*/ 0 w 230"/>
                  <a:gd name="T27" fmla="*/ 0 h 119"/>
                  <a:gd name="T28" fmla="*/ 0 w 230"/>
                  <a:gd name="T29" fmla="*/ 0 h 119"/>
                  <a:gd name="T30" fmla="*/ 0 w 230"/>
                  <a:gd name="T31" fmla="*/ 0 h 119"/>
                  <a:gd name="T32" fmla="*/ 0 w 230"/>
                  <a:gd name="T33" fmla="*/ 0 h 119"/>
                  <a:gd name="T34" fmla="*/ 0 w 230"/>
                  <a:gd name="T35" fmla="*/ 0 h 119"/>
                  <a:gd name="T36" fmla="*/ 0 w 230"/>
                  <a:gd name="T37" fmla="*/ 0 h 119"/>
                  <a:gd name="T38" fmla="*/ 0 w 230"/>
                  <a:gd name="T39" fmla="*/ 0 h 119"/>
                  <a:gd name="T40" fmla="*/ 0 w 230"/>
                  <a:gd name="T41" fmla="*/ 0 h 119"/>
                  <a:gd name="T42" fmla="*/ 0 w 230"/>
                  <a:gd name="T43" fmla="*/ 0 h 119"/>
                  <a:gd name="T44" fmla="*/ 0 w 230"/>
                  <a:gd name="T45" fmla="*/ 0 h 119"/>
                  <a:gd name="T46" fmla="*/ 0 w 230"/>
                  <a:gd name="T47" fmla="*/ 0 h 119"/>
                  <a:gd name="T48" fmla="*/ 0 w 230"/>
                  <a:gd name="T49" fmla="*/ 0 h 119"/>
                  <a:gd name="T50" fmla="*/ 0 w 230"/>
                  <a:gd name="T51" fmla="*/ 0 h 119"/>
                  <a:gd name="T52" fmla="*/ 0 w 230"/>
                  <a:gd name="T53" fmla="*/ 0 h 119"/>
                  <a:gd name="T54" fmla="*/ 0 w 230"/>
                  <a:gd name="T55" fmla="*/ 0 h 119"/>
                  <a:gd name="T56" fmla="*/ 0 w 230"/>
                  <a:gd name="T57" fmla="*/ 0 h 119"/>
                  <a:gd name="T58" fmla="*/ 0 w 230"/>
                  <a:gd name="T59" fmla="*/ 0 h 119"/>
                  <a:gd name="T60" fmla="*/ 0 w 230"/>
                  <a:gd name="T61" fmla="*/ 0 h 119"/>
                  <a:gd name="T62" fmla="*/ 0 w 230"/>
                  <a:gd name="T63" fmla="*/ 0 h 119"/>
                  <a:gd name="T64" fmla="*/ 0 w 230"/>
                  <a:gd name="T65" fmla="*/ 0 h 119"/>
                  <a:gd name="T66" fmla="*/ 0 w 230"/>
                  <a:gd name="T67" fmla="*/ 0 h 119"/>
                  <a:gd name="T68" fmla="*/ 0 w 230"/>
                  <a:gd name="T69" fmla="*/ 0 h 119"/>
                  <a:gd name="T70" fmla="*/ 0 w 230"/>
                  <a:gd name="T71" fmla="*/ 0 h 119"/>
                  <a:gd name="T72" fmla="*/ 0 w 230"/>
                  <a:gd name="T73" fmla="*/ 0 h 119"/>
                  <a:gd name="T74" fmla="*/ 0 w 230"/>
                  <a:gd name="T75" fmla="*/ 0 h 119"/>
                  <a:gd name="T76" fmla="*/ 0 w 230"/>
                  <a:gd name="T77" fmla="*/ 0 h 119"/>
                  <a:gd name="T78" fmla="*/ 0 w 230"/>
                  <a:gd name="T79" fmla="*/ 0 h 119"/>
                  <a:gd name="T80" fmla="*/ 0 w 230"/>
                  <a:gd name="T81" fmla="*/ 0 h 119"/>
                  <a:gd name="T82" fmla="*/ 0 w 230"/>
                  <a:gd name="T83" fmla="*/ 0 h 119"/>
                  <a:gd name="T84" fmla="*/ 0 w 230"/>
                  <a:gd name="T85" fmla="*/ 0 h 119"/>
                  <a:gd name="T86" fmla="*/ 0 w 230"/>
                  <a:gd name="T87" fmla="*/ 0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119"/>
                  <a:gd name="T134" fmla="*/ 230 w 230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119">
                    <a:moveTo>
                      <a:pt x="6" y="99"/>
                    </a:moveTo>
                    <a:lnTo>
                      <a:pt x="8" y="95"/>
                    </a:lnTo>
                    <a:lnTo>
                      <a:pt x="12" y="94"/>
                    </a:lnTo>
                    <a:lnTo>
                      <a:pt x="14" y="90"/>
                    </a:lnTo>
                    <a:lnTo>
                      <a:pt x="18" y="89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6" y="82"/>
                    </a:lnTo>
                    <a:lnTo>
                      <a:pt x="30" y="80"/>
                    </a:lnTo>
                    <a:lnTo>
                      <a:pt x="34" y="75"/>
                    </a:lnTo>
                    <a:lnTo>
                      <a:pt x="40" y="71"/>
                    </a:lnTo>
                    <a:lnTo>
                      <a:pt x="43" y="70"/>
                    </a:lnTo>
                    <a:lnTo>
                      <a:pt x="46" y="69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7" y="62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70" y="55"/>
                    </a:lnTo>
                    <a:lnTo>
                      <a:pt x="72" y="54"/>
                    </a:lnTo>
                    <a:lnTo>
                      <a:pt x="76" y="52"/>
                    </a:lnTo>
                    <a:lnTo>
                      <a:pt x="79" y="51"/>
                    </a:lnTo>
                    <a:lnTo>
                      <a:pt x="82" y="50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2" y="45"/>
                    </a:lnTo>
                    <a:lnTo>
                      <a:pt x="97" y="44"/>
                    </a:lnTo>
                    <a:lnTo>
                      <a:pt x="101" y="42"/>
                    </a:lnTo>
                    <a:lnTo>
                      <a:pt x="105" y="41"/>
                    </a:lnTo>
                    <a:lnTo>
                      <a:pt x="110" y="38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24" y="30"/>
                    </a:lnTo>
                    <a:lnTo>
                      <a:pt x="129" y="26"/>
                    </a:lnTo>
                    <a:lnTo>
                      <a:pt x="134" y="25"/>
                    </a:lnTo>
                    <a:lnTo>
                      <a:pt x="136" y="24"/>
                    </a:lnTo>
                    <a:lnTo>
                      <a:pt x="139" y="23"/>
                    </a:lnTo>
                    <a:lnTo>
                      <a:pt x="142" y="22"/>
                    </a:lnTo>
                    <a:lnTo>
                      <a:pt x="146" y="22"/>
                    </a:lnTo>
                    <a:lnTo>
                      <a:pt x="150" y="20"/>
                    </a:lnTo>
                    <a:lnTo>
                      <a:pt x="154" y="19"/>
                    </a:lnTo>
                    <a:lnTo>
                      <a:pt x="159" y="17"/>
                    </a:lnTo>
                    <a:lnTo>
                      <a:pt x="162" y="16"/>
                    </a:lnTo>
                    <a:lnTo>
                      <a:pt x="167" y="14"/>
                    </a:lnTo>
                    <a:lnTo>
                      <a:pt x="171" y="13"/>
                    </a:lnTo>
                    <a:lnTo>
                      <a:pt x="174" y="12"/>
                    </a:lnTo>
                    <a:lnTo>
                      <a:pt x="178" y="11"/>
                    </a:lnTo>
                    <a:lnTo>
                      <a:pt x="181" y="10"/>
                    </a:lnTo>
                    <a:lnTo>
                      <a:pt x="185" y="9"/>
                    </a:lnTo>
                    <a:lnTo>
                      <a:pt x="188" y="7"/>
                    </a:lnTo>
                    <a:lnTo>
                      <a:pt x="192" y="6"/>
                    </a:lnTo>
                    <a:lnTo>
                      <a:pt x="196" y="5"/>
                    </a:lnTo>
                    <a:lnTo>
                      <a:pt x="200" y="3"/>
                    </a:lnTo>
                    <a:lnTo>
                      <a:pt x="205" y="1"/>
                    </a:lnTo>
                    <a:lnTo>
                      <a:pt x="210" y="1"/>
                    </a:lnTo>
                    <a:lnTo>
                      <a:pt x="213" y="0"/>
                    </a:lnTo>
                    <a:lnTo>
                      <a:pt x="217" y="0"/>
                    </a:lnTo>
                    <a:lnTo>
                      <a:pt x="220" y="0"/>
                    </a:lnTo>
                    <a:lnTo>
                      <a:pt x="223" y="3"/>
                    </a:lnTo>
                    <a:lnTo>
                      <a:pt x="225" y="4"/>
                    </a:lnTo>
                    <a:lnTo>
                      <a:pt x="228" y="6"/>
                    </a:lnTo>
                    <a:lnTo>
                      <a:pt x="229" y="10"/>
                    </a:lnTo>
                    <a:lnTo>
                      <a:pt x="230" y="13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30" y="23"/>
                    </a:lnTo>
                    <a:lnTo>
                      <a:pt x="229" y="26"/>
                    </a:lnTo>
                    <a:lnTo>
                      <a:pt x="226" y="29"/>
                    </a:lnTo>
                    <a:lnTo>
                      <a:pt x="225" y="31"/>
                    </a:lnTo>
                    <a:lnTo>
                      <a:pt x="222" y="32"/>
                    </a:lnTo>
                    <a:lnTo>
                      <a:pt x="218" y="35"/>
                    </a:lnTo>
                    <a:lnTo>
                      <a:pt x="213" y="36"/>
                    </a:lnTo>
                    <a:lnTo>
                      <a:pt x="209" y="36"/>
                    </a:lnTo>
                    <a:lnTo>
                      <a:pt x="205" y="37"/>
                    </a:lnTo>
                    <a:lnTo>
                      <a:pt x="201" y="38"/>
                    </a:lnTo>
                    <a:lnTo>
                      <a:pt x="197" y="39"/>
                    </a:lnTo>
                    <a:lnTo>
                      <a:pt x="193" y="39"/>
                    </a:lnTo>
                    <a:lnTo>
                      <a:pt x="188" y="41"/>
                    </a:lnTo>
                    <a:lnTo>
                      <a:pt x="186" y="41"/>
                    </a:lnTo>
                    <a:lnTo>
                      <a:pt x="181" y="41"/>
                    </a:lnTo>
                    <a:lnTo>
                      <a:pt x="178" y="42"/>
                    </a:lnTo>
                    <a:lnTo>
                      <a:pt x="173" y="43"/>
                    </a:lnTo>
                    <a:lnTo>
                      <a:pt x="169" y="44"/>
                    </a:lnTo>
                    <a:lnTo>
                      <a:pt x="166" y="44"/>
                    </a:lnTo>
                    <a:lnTo>
                      <a:pt x="161" y="45"/>
                    </a:lnTo>
                    <a:lnTo>
                      <a:pt x="158" y="46"/>
                    </a:lnTo>
                    <a:lnTo>
                      <a:pt x="153" y="48"/>
                    </a:lnTo>
                    <a:lnTo>
                      <a:pt x="149" y="49"/>
                    </a:lnTo>
                    <a:lnTo>
                      <a:pt x="147" y="50"/>
                    </a:lnTo>
                    <a:lnTo>
                      <a:pt x="145" y="50"/>
                    </a:lnTo>
                    <a:lnTo>
                      <a:pt x="142" y="51"/>
                    </a:lnTo>
                    <a:lnTo>
                      <a:pt x="137" y="52"/>
                    </a:lnTo>
                    <a:lnTo>
                      <a:pt x="133" y="55"/>
                    </a:lnTo>
                    <a:lnTo>
                      <a:pt x="129" y="57"/>
                    </a:lnTo>
                    <a:lnTo>
                      <a:pt x="124" y="60"/>
                    </a:lnTo>
                    <a:lnTo>
                      <a:pt x="120" y="62"/>
                    </a:lnTo>
                    <a:lnTo>
                      <a:pt x="115" y="65"/>
                    </a:lnTo>
                    <a:lnTo>
                      <a:pt x="111" y="67"/>
                    </a:lnTo>
                    <a:lnTo>
                      <a:pt x="108" y="68"/>
                    </a:lnTo>
                    <a:lnTo>
                      <a:pt x="104" y="69"/>
                    </a:lnTo>
                    <a:lnTo>
                      <a:pt x="101" y="70"/>
                    </a:lnTo>
                    <a:lnTo>
                      <a:pt x="97" y="71"/>
                    </a:lnTo>
                    <a:lnTo>
                      <a:pt x="95" y="73"/>
                    </a:lnTo>
                    <a:lnTo>
                      <a:pt x="91" y="75"/>
                    </a:lnTo>
                    <a:lnTo>
                      <a:pt x="88" y="76"/>
                    </a:lnTo>
                    <a:lnTo>
                      <a:pt x="85" y="77"/>
                    </a:lnTo>
                    <a:lnTo>
                      <a:pt x="82" y="78"/>
                    </a:lnTo>
                    <a:lnTo>
                      <a:pt x="78" y="80"/>
                    </a:lnTo>
                    <a:lnTo>
                      <a:pt x="76" y="81"/>
                    </a:lnTo>
                    <a:lnTo>
                      <a:pt x="70" y="83"/>
                    </a:lnTo>
                    <a:lnTo>
                      <a:pt x="65" y="87"/>
                    </a:lnTo>
                    <a:lnTo>
                      <a:pt x="62" y="88"/>
                    </a:lnTo>
                    <a:lnTo>
                      <a:pt x="58" y="89"/>
                    </a:lnTo>
                    <a:lnTo>
                      <a:pt x="56" y="90"/>
                    </a:lnTo>
                    <a:lnTo>
                      <a:pt x="53" y="93"/>
                    </a:lnTo>
                    <a:lnTo>
                      <a:pt x="47" y="95"/>
                    </a:lnTo>
                    <a:lnTo>
                      <a:pt x="41" y="99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3" y="105"/>
                    </a:lnTo>
                    <a:lnTo>
                      <a:pt x="31" y="107"/>
                    </a:lnTo>
                    <a:lnTo>
                      <a:pt x="27" y="109"/>
                    </a:lnTo>
                    <a:lnTo>
                      <a:pt x="25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14" y="118"/>
                    </a:lnTo>
                    <a:lnTo>
                      <a:pt x="9" y="119"/>
                    </a:lnTo>
                    <a:lnTo>
                      <a:pt x="5" y="118"/>
                    </a:lnTo>
                    <a:lnTo>
                      <a:pt x="2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2" y="102"/>
                    </a:lnTo>
                    <a:lnTo>
                      <a:pt x="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1636" y="1451"/>
                <a:ext cx="27" cy="23"/>
              </a:xfrm>
              <a:custGeom>
                <a:avLst/>
                <a:gdLst>
                  <a:gd name="T0" fmla="*/ 0 w 82"/>
                  <a:gd name="T1" fmla="*/ 0 h 69"/>
                  <a:gd name="T2" fmla="*/ 0 w 82"/>
                  <a:gd name="T3" fmla="*/ 0 h 69"/>
                  <a:gd name="T4" fmla="*/ 0 w 82"/>
                  <a:gd name="T5" fmla="*/ 0 h 69"/>
                  <a:gd name="T6" fmla="*/ 0 w 82"/>
                  <a:gd name="T7" fmla="*/ 0 h 69"/>
                  <a:gd name="T8" fmla="*/ 0 w 82"/>
                  <a:gd name="T9" fmla="*/ 0 h 69"/>
                  <a:gd name="T10" fmla="*/ 0 w 82"/>
                  <a:gd name="T11" fmla="*/ 0 h 69"/>
                  <a:gd name="T12" fmla="*/ 0 w 82"/>
                  <a:gd name="T13" fmla="*/ 0 h 69"/>
                  <a:gd name="T14" fmla="*/ 0 w 82"/>
                  <a:gd name="T15" fmla="*/ 0 h 69"/>
                  <a:gd name="T16" fmla="*/ 0 w 82"/>
                  <a:gd name="T17" fmla="*/ 0 h 69"/>
                  <a:gd name="T18" fmla="*/ 0 w 82"/>
                  <a:gd name="T19" fmla="*/ 0 h 69"/>
                  <a:gd name="T20" fmla="*/ 0 w 82"/>
                  <a:gd name="T21" fmla="*/ 0 h 69"/>
                  <a:gd name="T22" fmla="*/ 0 w 82"/>
                  <a:gd name="T23" fmla="*/ 0 h 69"/>
                  <a:gd name="T24" fmla="*/ 0 w 82"/>
                  <a:gd name="T25" fmla="*/ 0 h 69"/>
                  <a:gd name="T26" fmla="*/ 0 w 82"/>
                  <a:gd name="T27" fmla="*/ 0 h 69"/>
                  <a:gd name="T28" fmla="*/ 0 w 82"/>
                  <a:gd name="T29" fmla="*/ 0 h 69"/>
                  <a:gd name="T30" fmla="*/ 0 w 82"/>
                  <a:gd name="T31" fmla="*/ 0 h 69"/>
                  <a:gd name="T32" fmla="*/ 0 w 82"/>
                  <a:gd name="T33" fmla="*/ 0 h 69"/>
                  <a:gd name="T34" fmla="*/ 0 w 82"/>
                  <a:gd name="T35" fmla="*/ 0 h 69"/>
                  <a:gd name="T36" fmla="*/ 0 w 82"/>
                  <a:gd name="T37" fmla="*/ 0 h 69"/>
                  <a:gd name="T38" fmla="*/ 0 w 82"/>
                  <a:gd name="T39" fmla="*/ 0 h 69"/>
                  <a:gd name="T40" fmla="*/ 0 w 82"/>
                  <a:gd name="T41" fmla="*/ 0 h 69"/>
                  <a:gd name="T42" fmla="*/ 0 w 82"/>
                  <a:gd name="T43" fmla="*/ 0 h 69"/>
                  <a:gd name="T44" fmla="*/ 0 w 82"/>
                  <a:gd name="T45" fmla="*/ 0 h 69"/>
                  <a:gd name="T46" fmla="*/ 0 w 82"/>
                  <a:gd name="T47" fmla="*/ 0 h 69"/>
                  <a:gd name="T48" fmla="*/ 0 w 82"/>
                  <a:gd name="T49" fmla="*/ 0 h 69"/>
                  <a:gd name="T50" fmla="*/ 0 w 82"/>
                  <a:gd name="T51" fmla="*/ 0 h 69"/>
                  <a:gd name="T52" fmla="*/ 0 w 82"/>
                  <a:gd name="T53" fmla="*/ 0 h 69"/>
                  <a:gd name="T54" fmla="*/ 0 w 82"/>
                  <a:gd name="T55" fmla="*/ 0 h 69"/>
                  <a:gd name="T56" fmla="*/ 0 w 82"/>
                  <a:gd name="T57" fmla="*/ 0 h 69"/>
                  <a:gd name="T58" fmla="*/ 0 w 82"/>
                  <a:gd name="T59" fmla="*/ 0 h 69"/>
                  <a:gd name="T60" fmla="*/ 0 w 82"/>
                  <a:gd name="T61" fmla="*/ 0 h 69"/>
                  <a:gd name="T62" fmla="*/ 0 w 82"/>
                  <a:gd name="T63" fmla="*/ 0 h 69"/>
                  <a:gd name="T64" fmla="*/ 0 w 82"/>
                  <a:gd name="T65" fmla="*/ 0 h 69"/>
                  <a:gd name="T66" fmla="*/ 0 w 82"/>
                  <a:gd name="T67" fmla="*/ 0 h 69"/>
                  <a:gd name="T68" fmla="*/ 0 w 82"/>
                  <a:gd name="T69" fmla="*/ 0 h 69"/>
                  <a:gd name="T70" fmla="*/ 0 w 82"/>
                  <a:gd name="T71" fmla="*/ 0 h 69"/>
                  <a:gd name="T72" fmla="*/ 0 w 82"/>
                  <a:gd name="T73" fmla="*/ 0 h 69"/>
                  <a:gd name="T74" fmla="*/ 0 w 82"/>
                  <a:gd name="T75" fmla="*/ 0 h 69"/>
                  <a:gd name="T76" fmla="*/ 0 w 82"/>
                  <a:gd name="T77" fmla="*/ 0 h 69"/>
                  <a:gd name="T78" fmla="*/ 0 w 82"/>
                  <a:gd name="T79" fmla="*/ 0 h 69"/>
                  <a:gd name="T80" fmla="*/ 0 w 82"/>
                  <a:gd name="T81" fmla="*/ 0 h 69"/>
                  <a:gd name="T82" fmla="*/ 0 w 82"/>
                  <a:gd name="T83" fmla="*/ 0 h 69"/>
                  <a:gd name="T84" fmla="*/ 0 w 82"/>
                  <a:gd name="T85" fmla="*/ 0 h 69"/>
                  <a:gd name="T86" fmla="*/ 0 w 82"/>
                  <a:gd name="T87" fmla="*/ 0 h 69"/>
                  <a:gd name="T88" fmla="*/ 0 w 82"/>
                  <a:gd name="T89" fmla="*/ 0 h 69"/>
                  <a:gd name="T90" fmla="*/ 0 w 82"/>
                  <a:gd name="T91" fmla="*/ 0 h 69"/>
                  <a:gd name="T92" fmla="*/ 0 w 82"/>
                  <a:gd name="T93" fmla="*/ 0 h 69"/>
                  <a:gd name="T94" fmla="*/ 0 w 82"/>
                  <a:gd name="T95" fmla="*/ 0 h 69"/>
                  <a:gd name="T96" fmla="*/ 0 w 82"/>
                  <a:gd name="T97" fmla="*/ 0 h 69"/>
                  <a:gd name="T98" fmla="*/ 0 w 82"/>
                  <a:gd name="T99" fmla="*/ 0 h 69"/>
                  <a:gd name="T100" fmla="*/ 0 w 82"/>
                  <a:gd name="T101" fmla="*/ 0 h 69"/>
                  <a:gd name="T102" fmla="*/ 0 w 82"/>
                  <a:gd name="T103" fmla="*/ 0 h 69"/>
                  <a:gd name="T104" fmla="*/ 0 w 82"/>
                  <a:gd name="T105" fmla="*/ 0 h 69"/>
                  <a:gd name="T106" fmla="*/ 0 w 82"/>
                  <a:gd name="T107" fmla="*/ 0 h 69"/>
                  <a:gd name="T108" fmla="*/ 0 w 82"/>
                  <a:gd name="T109" fmla="*/ 0 h 69"/>
                  <a:gd name="T110" fmla="*/ 0 w 82"/>
                  <a:gd name="T111" fmla="*/ 0 h 69"/>
                  <a:gd name="T112" fmla="*/ 0 w 82"/>
                  <a:gd name="T113" fmla="*/ 0 h 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2"/>
                  <a:gd name="T172" fmla="*/ 0 h 69"/>
                  <a:gd name="T173" fmla="*/ 82 w 82"/>
                  <a:gd name="T174" fmla="*/ 69 h 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2" h="69">
                    <a:moveTo>
                      <a:pt x="21" y="9"/>
                    </a:moveTo>
                    <a:lnTo>
                      <a:pt x="21" y="7"/>
                    </a:lnTo>
                    <a:lnTo>
                      <a:pt x="22" y="7"/>
                    </a:lnTo>
                    <a:lnTo>
                      <a:pt x="25" y="6"/>
                    </a:lnTo>
                    <a:lnTo>
                      <a:pt x="28" y="5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1"/>
                    </a:lnTo>
                    <a:lnTo>
                      <a:pt x="69" y="3"/>
                    </a:lnTo>
                    <a:lnTo>
                      <a:pt x="72" y="6"/>
                    </a:lnTo>
                    <a:lnTo>
                      <a:pt x="76" y="9"/>
                    </a:lnTo>
                    <a:lnTo>
                      <a:pt x="79" y="15"/>
                    </a:lnTo>
                    <a:lnTo>
                      <a:pt x="81" y="19"/>
                    </a:lnTo>
                    <a:lnTo>
                      <a:pt x="82" y="25"/>
                    </a:lnTo>
                    <a:lnTo>
                      <a:pt x="81" y="30"/>
                    </a:lnTo>
                    <a:lnTo>
                      <a:pt x="79" y="36"/>
                    </a:lnTo>
                    <a:lnTo>
                      <a:pt x="77" y="41"/>
                    </a:lnTo>
                    <a:lnTo>
                      <a:pt x="75" y="45"/>
                    </a:lnTo>
                    <a:lnTo>
                      <a:pt x="71" y="50"/>
                    </a:lnTo>
                    <a:lnTo>
                      <a:pt x="66" y="56"/>
                    </a:lnTo>
                    <a:lnTo>
                      <a:pt x="60" y="60"/>
                    </a:lnTo>
                    <a:lnTo>
                      <a:pt x="56" y="63"/>
                    </a:lnTo>
                    <a:lnTo>
                      <a:pt x="52" y="64"/>
                    </a:lnTo>
                    <a:lnTo>
                      <a:pt x="48" y="66"/>
                    </a:lnTo>
                    <a:lnTo>
                      <a:pt x="46" y="67"/>
                    </a:lnTo>
                    <a:lnTo>
                      <a:pt x="44" y="68"/>
                    </a:lnTo>
                    <a:lnTo>
                      <a:pt x="40" y="68"/>
                    </a:lnTo>
                    <a:lnTo>
                      <a:pt x="37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5" y="64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7" y="60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1" y="38"/>
                    </a:lnTo>
                    <a:lnTo>
                      <a:pt x="1" y="35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6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A5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1632" y="1447"/>
                <a:ext cx="49" cy="45"/>
              </a:xfrm>
              <a:custGeom>
                <a:avLst/>
                <a:gdLst>
                  <a:gd name="T0" fmla="*/ 0 w 147"/>
                  <a:gd name="T1" fmla="*/ 0 h 136"/>
                  <a:gd name="T2" fmla="*/ 0 w 147"/>
                  <a:gd name="T3" fmla="*/ 0 h 136"/>
                  <a:gd name="T4" fmla="*/ 0 w 147"/>
                  <a:gd name="T5" fmla="*/ 0 h 136"/>
                  <a:gd name="T6" fmla="*/ 0 w 147"/>
                  <a:gd name="T7" fmla="*/ 0 h 136"/>
                  <a:gd name="T8" fmla="*/ 0 w 147"/>
                  <a:gd name="T9" fmla="*/ 0 h 136"/>
                  <a:gd name="T10" fmla="*/ 0 w 147"/>
                  <a:gd name="T11" fmla="*/ 0 h 136"/>
                  <a:gd name="T12" fmla="*/ 0 w 147"/>
                  <a:gd name="T13" fmla="*/ 0 h 136"/>
                  <a:gd name="T14" fmla="*/ 0 w 147"/>
                  <a:gd name="T15" fmla="*/ 0 h 136"/>
                  <a:gd name="T16" fmla="*/ 0 w 147"/>
                  <a:gd name="T17" fmla="*/ 0 h 136"/>
                  <a:gd name="T18" fmla="*/ 0 w 147"/>
                  <a:gd name="T19" fmla="*/ 0 h 136"/>
                  <a:gd name="T20" fmla="*/ 0 w 147"/>
                  <a:gd name="T21" fmla="*/ 0 h 136"/>
                  <a:gd name="T22" fmla="*/ 0 w 147"/>
                  <a:gd name="T23" fmla="*/ 0 h 136"/>
                  <a:gd name="T24" fmla="*/ 0 w 147"/>
                  <a:gd name="T25" fmla="*/ 0 h 136"/>
                  <a:gd name="T26" fmla="*/ 0 w 147"/>
                  <a:gd name="T27" fmla="*/ 0 h 136"/>
                  <a:gd name="T28" fmla="*/ 0 w 147"/>
                  <a:gd name="T29" fmla="*/ 0 h 136"/>
                  <a:gd name="T30" fmla="*/ 0 w 147"/>
                  <a:gd name="T31" fmla="*/ 0 h 136"/>
                  <a:gd name="T32" fmla="*/ 0 w 147"/>
                  <a:gd name="T33" fmla="*/ 0 h 136"/>
                  <a:gd name="T34" fmla="*/ 0 w 147"/>
                  <a:gd name="T35" fmla="*/ 0 h 136"/>
                  <a:gd name="T36" fmla="*/ 0 w 147"/>
                  <a:gd name="T37" fmla="*/ 0 h 136"/>
                  <a:gd name="T38" fmla="*/ 0 w 147"/>
                  <a:gd name="T39" fmla="*/ 0 h 136"/>
                  <a:gd name="T40" fmla="*/ 0 w 147"/>
                  <a:gd name="T41" fmla="*/ 0 h 136"/>
                  <a:gd name="T42" fmla="*/ 0 w 147"/>
                  <a:gd name="T43" fmla="*/ 0 h 136"/>
                  <a:gd name="T44" fmla="*/ 0 w 147"/>
                  <a:gd name="T45" fmla="*/ 0 h 136"/>
                  <a:gd name="T46" fmla="*/ 0 w 147"/>
                  <a:gd name="T47" fmla="*/ 0 h 136"/>
                  <a:gd name="T48" fmla="*/ 0 w 147"/>
                  <a:gd name="T49" fmla="*/ 0 h 136"/>
                  <a:gd name="T50" fmla="*/ 0 w 147"/>
                  <a:gd name="T51" fmla="*/ 0 h 136"/>
                  <a:gd name="T52" fmla="*/ 0 w 147"/>
                  <a:gd name="T53" fmla="*/ 0 h 136"/>
                  <a:gd name="T54" fmla="*/ 0 w 147"/>
                  <a:gd name="T55" fmla="*/ 0 h 136"/>
                  <a:gd name="T56" fmla="*/ 0 w 147"/>
                  <a:gd name="T57" fmla="*/ 0 h 136"/>
                  <a:gd name="T58" fmla="*/ 0 w 147"/>
                  <a:gd name="T59" fmla="*/ 0 h 136"/>
                  <a:gd name="T60" fmla="*/ 0 w 147"/>
                  <a:gd name="T61" fmla="*/ 0 h 136"/>
                  <a:gd name="T62" fmla="*/ 0 w 147"/>
                  <a:gd name="T63" fmla="*/ 0 h 136"/>
                  <a:gd name="T64" fmla="*/ 0 w 147"/>
                  <a:gd name="T65" fmla="*/ 0 h 136"/>
                  <a:gd name="T66" fmla="*/ 0 w 147"/>
                  <a:gd name="T67" fmla="*/ 0 h 136"/>
                  <a:gd name="T68" fmla="*/ 0 w 147"/>
                  <a:gd name="T69" fmla="*/ 0 h 136"/>
                  <a:gd name="T70" fmla="*/ 0 w 147"/>
                  <a:gd name="T71" fmla="*/ 0 h 136"/>
                  <a:gd name="T72" fmla="*/ 0 w 147"/>
                  <a:gd name="T73" fmla="*/ 0 h 136"/>
                  <a:gd name="T74" fmla="*/ 0 w 147"/>
                  <a:gd name="T75" fmla="*/ 0 h 136"/>
                  <a:gd name="T76" fmla="*/ 0 w 147"/>
                  <a:gd name="T77" fmla="*/ 0 h 136"/>
                  <a:gd name="T78" fmla="*/ 0 w 147"/>
                  <a:gd name="T79" fmla="*/ 0 h 136"/>
                  <a:gd name="T80" fmla="*/ 0 w 147"/>
                  <a:gd name="T81" fmla="*/ 0 h 136"/>
                  <a:gd name="T82" fmla="*/ 0 w 147"/>
                  <a:gd name="T83" fmla="*/ 0 h 136"/>
                  <a:gd name="T84" fmla="*/ 0 w 147"/>
                  <a:gd name="T85" fmla="*/ 0 h 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7"/>
                  <a:gd name="T130" fmla="*/ 0 h 136"/>
                  <a:gd name="T131" fmla="*/ 147 w 147"/>
                  <a:gd name="T132" fmla="*/ 136 h 1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7" h="136">
                    <a:moveTo>
                      <a:pt x="54" y="18"/>
                    </a:moveTo>
                    <a:lnTo>
                      <a:pt x="51" y="20"/>
                    </a:lnTo>
                    <a:lnTo>
                      <a:pt x="49" y="23"/>
                    </a:lnTo>
                    <a:lnTo>
                      <a:pt x="45" y="25"/>
                    </a:lnTo>
                    <a:lnTo>
                      <a:pt x="44" y="29"/>
                    </a:lnTo>
                    <a:lnTo>
                      <a:pt x="42" y="32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7" y="42"/>
                    </a:lnTo>
                    <a:lnTo>
                      <a:pt x="36" y="44"/>
                    </a:lnTo>
                    <a:lnTo>
                      <a:pt x="35" y="47"/>
                    </a:lnTo>
                    <a:lnTo>
                      <a:pt x="35" y="51"/>
                    </a:lnTo>
                    <a:lnTo>
                      <a:pt x="35" y="55"/>
                    </a:lnTo>
                    <a:lnTo>
                      <a:pt x="35" y="58"/>
                    </a:lnTo>
                    <a:lnTo>
                      <a:pt x="37" y="63"/>
                    </a:lnTo>
                    <a:lnTo>
                      <a:pt x="38" y="66"/>
                    </a:lnTo>
                    <a:lnTo>
                      <a:pt x="40" y="71"/>
                    </a:lnTo>
                    <a:lnTo>
                      <a:pt x="43" y="76"/>
                    </a:lnTo>
                    <a:lnTo>
                      <a:pt x="47" y="80"/>
                    </a:lnTo>
                    <a:lnTo>
                      <a:pt x="50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64" y="85"/>
                    </a:lnTo>
                    <a:lnTo>
                      <a:pt x="68" y="87"/>
                    </a:lnTo>
                    <a:lnTo>
                      <a:pt x="70" y="85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80" y="85"/>
                    </a:lnTo>
                    <a:lnTo>
                      <a:pt x="82" y="84"/>
                    </a:lnTo>
                    <a:lnTo>
                      <a:pt x="85" y="83"/>
                    </a:lnTo>
                    <a:lnTo>
                      <a:pt x="88" y="81"/>
                    </a:lnTo>
                    <a:lnTo>
                      <a:pt x="91" y="80"/>
                    </a:lnTo>
                    <a:lnTo>
                      <a:pt x="92" y="76"/>
                    </a:lnTo>
                    <a:lnTo>
                      <a:pt x="93" y="75"/>
                    </a:lnTo>
                    <a:lnTo>
                      <a:pt x="94" y="71"/>
                    </a:lnTo>
                    <a:lnTo>
                      <a:pt x="96" y="68"/>
                    </a:lnTo>
                    <a:lnTo>
                      <a:pt x="96" y="64"/>
                    </a:lnTo>
                    <a:lnTo>
                      <a:pt x="98" y="61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4" y="52"/>
                    </a:lnTo>
                    <a:lnTo>
                      <a:pt x="107" y="50"/>
                    </a:lnTo>
                    <a:lnTo>
                      <a:pt x="112" y="47"/>
                    </a:lnTo>
                    <a:lnTo>
                      <a:pt x="117" y="46"/>
                    </a:lnTo>
                    <a:lnTo>
                      <a:pt x="121" y="45"/>
                    </a:lnTo>
                    <a:lnTo>
                      <a:pt x="126" y="46"/>
                    </a:lnTo>
                    <a:lnTo>
                      <a:pt x="131" y="47"/>
                    </a:lnTo>
                    <a:lnTo>
                      <a:pt x="134" y="50"/>
                    </a:lnTo>
                    <a:lnTo>
                      <a:pt x="138" y="52"/>
                    </a:lnTo>
                    <a:lnTo>
                      <a:pt x="141" y="56"/>
                    </a:lnTo>
                    <a:lnTo>
                      <a:pt x="145" y="61"/>
                    </a:lnTo>
                    <a:lnTo>
                      <a:pt x="146" y="65"/>
                    </a:lnTo>
                    <a:lnTo>
                      <a:pt x="146" y="68"/>
                    </a:lnTo>
                    <a:lnTo>
                      <a:pt x="147" y="71"/>
                    </a:lnTo>
                    <a:lnTo>
                      <a:pt x="147" y="75"/>
                    </a:lnTo>
                    <a:lnTo>
                      <a:pt x="147" y="77"/>
                    </a:lnTo>
                    <a:lnTo>
                      <a:pt x="146" y="83"/>
                    </a:lnTo>
                    <a:lnTo>
                      <a:pt x="144" y="89"/>
                    </a:lnTo>
                    <a:lnTo>
                      <a:pt x="141" y="94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3" y="108"/>
                    </a:lnTo>
                    <a:lnTo>
                      <a:pt x="131" y="112"/>
                    </a:lnTo>
                    <a:lnTo>
                      <a:pt x="127" y="116"/>
                    </a:lnTo>
                    <a:lnTo>
                      <a:pt x="123" y="119"/>
                    </a:lnTo>
                    <a:lnTo>
                      <a:pt x="119" y="122"/>
                    </a:lnTo>
                    <a:lnTo>
                      <a:pt x="114" y="125"/>
                    </a:lnTo>
                    <a:lnTo>
                      <a:pt x="109" y="128"/>
                    </a:lnTo>
                    <a:lnTo>
                      <a:pt x="105" y="131"/>
                    </a:lnTo>
                    <a:lnTo>
                      <a:pt x="100" y="133"/>
                    </a:lnTo>
                    <a:lnTo>
                      <a:pt x="94" y="134"/>
                    </a:lnTo>
                    <a:lnTo>
                      <a:pt x="89" y="135"/>
                    </a:lnTo>
                    <a:lnTo>
                      <a:pt x="86" y="135"/>
                    </a:lnTo>
                    <a:lnTo>
                      <a:pt x="82" y="136"/>
                    </a:lnTo>
                    <a:lnTo>
                      <a:pt x="79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69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60" y="135"/>
                    </a:lnTo>
                    <a:lnTo>
                      <a:pt x="56" y="134"/>
                    </a:lnTo>
                    <a:lnTo>
                      <a:pt x="54" y="133"/>
                    </a:lnTo>
                    <a:lnTo>
                      <a:pt x="50" y="133"/>
                    </a:lnTo>
                    <a:lnTo>
                      <a:pt x="44" y="131"/>
                    </a:lnTo>
                    <a:lnTo>
                      <a:pt x="40" y="128"/>
                    </a:lnTo>
                    <a:lnTo>
                      <a:pt x="34" y="125"/>
                    </a:lnTo>
                    <a:lnTo>
                      <a:pt x="29" y="122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08"/>
                    </a:lnTo>
                    <a:lnTo>
                      <a:pt x="12" y="103"/>
                    </a:lnTo>
                    <a:lnTo>
                      <a:pt x="9" y="99"/>
                    </a:lnTo>
                    <a:lnTo>
                      <a:pt x="6" y="93"/>
                    </a:lnTo>
                    <a:lnTo>
                      <a:pt x="5" y="89"/>
                    </a:lnTo>
                    <a:lnTo>
                      <a:pt x="3" y="85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7" y="19"/>
                    </a:lnTo>
                    <a:lnTo>
                      <a:pt x="21" y="14"/>
                    </a:lnTo>
                    <a:lnTo>
                      <a:pt x="25" y="11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56" y="6"/>
                    </a:lnTo>
                    <a:lnTo>
                      <a:pt x="57" y="10"/>
                    </a:lnTo>
                    <a:lnTo>
                      <a:pt x="56" y="13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22" name="Freeform 121"/>
              <p:cNvSpPr>
                <a:spLocks/>
              </p:cNvSpPr>
              <p:nvPr/>
            </p:nvSpPr>
            <p:spPr bwMode="auto">
              <a:xfrm>
                <a:off x="1798" y="1572"/>
                <a:ext cx="70" cy="109"/>
              </a:xfrm>
              <a:custGeom>
                <a:avLst/>
                <a:gdLst>
                  <a:gd name="T0" fmla="*/ 0 w 212"/>
                  <a:gd name="T1" fmla="*/ 0 h 326"/>
                  <a:gd name="T2" fmla="*/ 0 w 212"/>
                  <a:gd name="T3" fmla="*/ 0 h 326"/>
                  <a:gd name="T4" fmla="*/ 0 w 212"/>
                  <a:gd name="T5" fmla="*/ 0 h 326"/>
                  <a:gd name="T6" fmla="*/ 0 w 212"/>
                  <a:gd name="T7" fmla="*/ 0 h 326"/>
                  <a:gd name="T8" fmla="*/ 0 w 212"/>
                  <a:gd name="T9" fmla="*/ 0 h 326"/>
                  <a:gd name="T10" fmla="*/ 0 w 212"/>
                  <a:gd name="T11" fmla="*/ 0 h 326"/>
                  <a:gd name="T12" fmla="*/ 0 w 212"/>
                  <a:gd name="T13" fmla="*/ 0 h 326"/>
                  <a:gd name="T14" fmla="*/ 0 w 212"/>
                  <a:gd name="T15" fmla="*/ 0 h 326"/>
                  <a:gd name="T16" fmla="*/ 0 w 212"/>
                  <a:gd name="T17" fmla="*/ 0 h 326"/>
                  <a:gd name="T18" fmla="*/ 0 w 212"/>
                  <a:gd name="T19" fmla="*/ 0 h 326"/>
                  <a:gd name="T20" fmla="*/ 0 w 212"/>
                  <a:gd name="T21" fmla="*/ 0 h 326"/>
                  <a:gd name="T22" fmla="*/ 0 w 212"/>
                  <a:gd name="T23" fmla="*/ 0 h 326"/>
                  <a:gd name="T24" fmla="*/ 0 w 212"/>
                  <a:gd name="T25" fmla="*/ 0 h 326"/>
                  <a:gd name="T26" fmla="*/ 0 w 212"/>
                  <a:gd name="T27" fmla="*/ 0 h 326"/>
                  <a:gd name="T28" fmla="*/ 0 w 212"/>
                  <a:gd name="T29" fmla="*/ 0 h 326"/>
                  <a:gd name="T30" fmla="*/ 0 w 212"/>
                  <a:gd name="T31" fmla="*/ 0 h 326"/>
                  <a:gd name="T32" fmla="*/ 0 w 212"/>
                  <a:gd name="T33" fmla="*/ 0 h 326"/>
                  <a:gd name="T34" fmla="*/ 0 w 212"/>
                  <a:gd name="T35" fmla="*/ 0 h 326"/>
                  <a:gd name="T36" fmla="*/ 0 w 212"/>
                  <a:gd name="T37" fmla="*/ 0 h 326"/>
                  <a:gd name="T38" fmla="*/ 0 w 212"/>
                  <a:gd name="T39" fmla="*/ 0 h 326"/>
                  <a:gd name="T40" fmla="*/ 0 w 212"/>
                  <a:gd name="T41" fmla="*/ 0 h 326"/>
                  <a:gd name="T42" fmla="*/ 0 w 212"/>
                  <a:gd name="T43" fmla="*/ 0 h 326"/>
                  <a:gd name="T44" fmla="*/ 0 w 212"/>
                  <a:gd name="T45" fmla="*/ 0 h 326"/>
                  <a:gd name="T46" fmla="*/ 0 w 212"/>
                  <a:gd name="T47" fmla="*/ 0 h 326"/>
                  <a:gd name="T48" fmla="*/ 0 w 212"/>
                  <a:gd name="T49" fmla="*/ 0 h 326"/>
                  <a:gd name="T50" fmla="*/ 0 w 212"/>
                  <a:gd name="T51" fmla="*/ 0 h 326"/>
                  <a:gd name="T52" fmla="*/ 0 w 212"/>
                  <a:gd name="T53" fmla="*/ 0 h 326"/>
                  <a:gd name="T54" fmla="*/ 0 w 212"/>
                  <a:gd name="T55" fmla="*/ 0 h 326"/>
                  <a:gd name="T56" fmla="*/ 0 w 212"/>
                  <a:gd name="T57" fmla="*/ 0 h 326"/>
                  <a:gd name="T58" fmla="*/ 0 w 212"/>
                  <a:gd name="T59" fmla="*/ 0 h 326"/>
                  <a:gd name="T60" fmla="*/ 0 w 212"/>
                  <a:gd name="T61" fmla="*/ 0 h 326"/>
                  <a:gd name="T62" fmla="*/ 0 w 212"/>
                  <a:gd name="T63" fmla="*/ 0 h 326"/>
                  <a:gd name="T64" fmla="*/ 0 w 212"/>
                  <a:gd name="T65" fmla="*/ 0 h 326"/>
                  <a:gd name="T66" fmla="*/ 0 w 212"/>
                  <a:gd name="T67" fmla="*/ 0 h 326"/>
                  <a:gd name="T68" fmla="*/ 0 w 212"/>
                  <a:gd name="T69" fmla="*/ 0 h 326"/>
                  <a:gd name="T70" fmla="*/ 0 w 212"/>
                  <a:gd name="T71" fmla="*/ 0 h 326"/>
                  <a:gd name="T72" fmla="*/ 0 w 212"/>
                  <a:gd name="T73" fmla="*/ 0 h 326"/>
                  <a:gd name="T74" fmla="*/ 0 w 212"/>
                  <a:gd name="T75" fmla="*/ 0 h 326"/>
                  <a:gd name="T76" fmla="*/ 0 w 212"/>
                  <a:gd name="T77" fmla="*/ 0 h 326"/>
                  <a:gd name="T78" fmla="*/ 0 w 212"/>
                  <a:gd name="T79" fmla="*/ 0 h 326"/>
                  <a:gd name="T80" fmla="*/ 0 w 212"/>
                  <a:gd name="T81" fmla="*/ 0 h 326"/>
                  <a:gd name="T82" fmla="*/ 0 w 212"/>
                  <a:gd name="T83" fmla="*/ 0 h 326"/>
                  <a:gd name="T84" fmla="*/ 0 w 212"/>
                  <a:gd name="T85" fmla="*/ 0 h 326"/>
                  <a:gd name="T86" fmla="*/ 0 w 212"/>
                  <a:gd name="T87" fmla="*/ 0 h 326"/>
                  <a:gd name="T88" fmla="*/ 0 w 212"/>
                  <a:gd name="T89" fmla="*/ 0 h 326"/>
                  <a:gd name="T90" fmla="*/ 0 w 212"/>
                  <a:gd name="T91" fmla="*/ 0 h 326"/>
                  <a:gd name="T92" fmla="*/ 0 w 212"/>
                  <a:gd name="T93" fmla="*/ 0 h 326"/>
                  <a:gd name="T94" fmla="*/ 0 w 212"/>
                  <a:gd name="T95" fmla="*/ 0 h 326"/>
                  <a:gd name="T96" fmla="*/ 0 w 212"/>
                  <a:gd name="T97" fmla="*/ 0 h 326"/>
                  <a:gd name="T98" fmla="*/ 0 w 212"/>
                  <a:gd name="T99" fmla="*/ 0 h 326"/>
                  <a:gd name="T100" fmla="*/ 0 w 212"/>
                  <a:gd name="T101" fmla="*/ 0 h 326"/>
                  <a:gd name="T102" fmla="*/ 0 w 212"/>
                  <a:gd name="T103" fmla="*/ 0 h 3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2"/>
                  <a:gd name="T157" fmla="*/ 0 h 326"/>
                  <a:gd name="T158" fmla="*/ 212 w 212"/>
                  <a:gd name="T159" fmla="*/ 326 h 32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2" h="326">
                    <a:moveTo>
                      <a:pt x="25" y="8"/>
                    </a:moveTo>
                    <a:lnTo>
                      <a:pt x="27" y="14"/>
                    </a:lnTo>
                    <a:lnTo>
                      <a:pt x="28" y="19"/>
                    </a:lnTo>
                    <a:lnTo>
                      <a:pt x="31" y="25"/>
                    </a:lnTo>
                    <a:lnTo>
                      <a:pt x="33" y="30"/>
                    </a:lnTo>
                    <a:lnTo>
                      <a:pt x="36" y="34"/>
                    </a:lnTo>
                    <a:lnTo>
                      <a:pt x="38" y="40"/>
                    </a:lnTo>
                    <a:lnTo>
                      <a:pt x="39" y="45"/>
                    </a:lnTo>
                    <a:lnTo>
                      <a:pt x="43" y="50"/>
                    </a:lnTo>
                    <a:lnTo>
                      <a:pt x="44" y="55"/>
                    </a:lnTo>
                    <a:lnTo>
                      <a:pt x="46" y="59"/>
                    </a:lnTo>
                    <a:lnTo>
                      <a:pt x="47" y="64"/>
                    </a:lnTo>
                    <a:lnTo>
                      <a:pt x="51" y="69"/>
                    </a:lnTo>
                    <a:lnTo>
                      <a:pt x="52" y="74"/>
                    </a:lnTo>
                    <a:lnTo>
                      <a:pt x="55" y="78"/>
                    </a:lnTo>
                    <a:lnTo>
                      <a:pt x="57" y="83"/>
                    </a:lnTo>
                    <a:lnTo>
                      <a:pt x="59" y="88"/>
                    </a:lnTo>
                    <a:lnTo>
                      <a:pt x="62" y="91"/>
                    </a:lnTo>
                    <a:lnTo>
                      <a:pt x="64" y="96"/>
                    </a:lnTo>
                    <a:lnTo>
                      <a:pt x="66" y="100"/>
                    </a:lnTo>
                    <a:lnTo>
                      <a:pt x="69" y="104"/>
                    </a:lnTo>
                    <a:lnTo>
                      <a:pt x="70" y="108"/>
                    </a:lnTo>
                    <a:lnTo>
                      <a:pt x="72" y="113"/>
                    </a:lnTo>
                    <a:lnTo>
                      <a:pt x="75" y="116"/>
                    </a:lnTo>
                    <a:lnTo>
                      <a:pt x="77" y="121"/>
                    </a:lnTo>
                    <a:lnTo>
                      <a:pt x="79" y="125"/>
                    </a:lnTo>
                    <a:lnTo>
                      <a:pt x="82" y="129"/>
                    </a:lnTo>
                    <a:lnTo>
                      <a:pt x="84" y="133"/>
                    </a:lnTo>
                    <a:lnTo>
                      <a:pt x="87" y="136"/>
                    </a:lnTo>
                    <a:lnTo>
                      <a:pt x="89" y="140"/>
                    </a:lnTo>
                    <a:lnTo>
                      <a:pt x="92" y="145"/>
                    </a:lnTo>
                    <a:lnTo>
                      <a:pt x="95" y="148"/>
                    </a:lnTo>
                    <a:lnTo>
                      <a:pt x="97" y="153"/>
                    </a:lnTo>
                    <a:lnTo>
                      <a:pt x="100" y="155"/>
                    </a:lnTo>
                    <a:lnTo>
                      <a:pt x="102" y="159"/>
                    </a:lnTo>
                    <a:lnTo>
                      <a:pt x="104" y="164"/>
                    </a:lnTo>
                    <a:lnTo>
                      <a:pt x="108" y="167"/>
                    </a:lnTo>
                    <a:lnTo>
                      <a:pt x="110" y="171"/>
                    </a:lnTo>
                    <a:lnTo>
                      <a:pt x="113" y="174"/>
                    </a:lnTo>
                    <a:lnTo>
                      <a:pt x="115" y="178"/>
                    </a:lnTo>
                    <a:lnTo>
                      <a:pt x="119" y="183"/>
                    </a:lnTo>
                    <a:lnTo>
                      <a:pt x="121" y="185"/>
                    </a:lnTo>
                    <a:lnTo>
                      <a:pt x="124" y="190"/>
                    </a:lnTo>
                    <a:lnTo>
                      <a:pt x="127" y="192"/>
                    </a:lnTo>
                    <a:lnTo>
                      <a:pt x="130" y="197"/>
                    </a:lnTo>
                    <a:lnTo>
                      <a:pt x="134" y="201"/>
                    </a:lnTo>
                    <a:lnTo>
                      <a:pt x="136" y="204"/>
                    </a:lnTo>
                    <a:lnTo>
                      <a:pt x="140" y="208"/>
                    </a:lnTo>
                    <a:lnTo>
                      <a:pt x="143" y="212"/>
                    </a:lnTo>
                    <a:lnTo>
                      <a:pt x="147" y="216"/>
                    </a:lnTo>
                    <a:lnTo>
                      <a:pt x="149" y="220"/>
                    </a:lnTo>
                    <a:lnTo>
                      <a:pt x="153" y="223"/>
                    </a:lnTo>
                    <a:lnTo>
                      <a:pt x="156" y="228"/>
                    </a:lnTo>
                    <a:lnTo>
                      <a:pt x="160" y="231"/>
                    </a:lnTo>
                    <a:lnTo>
                      <a:pt x="164" y="236"/>
                    </a:lnTo>
                    <a:lnTo>
                      <a:pt x="167" y="240"/>
                    </a:lnTo>
                    <a:lnTo>
                      <a:pt x="172" y="243"/>
                    </a:lnTo>
                    <a:lnTo>
                      <a:pt x="174" y="247"/>
                    </a:lnTo>
                    <a:lnTo>
                      <a:pt x="179" y="252"/>
                    </a:lnTo>
                    <a:lnTo>
                      <a:pt x="183" y="255"/>
                    </a:lnTo>
                    <a:lnTo>
                      <a:pt x="186" y="260"/>
                    </a:lnTo>
                    <a:lnTo>
                      <a:pt x="191" y="263"/>
                    </a:lnTo>
                    <a:lnTo>
                      <a:pt x="194" y="268"/>
                    </a:lnTo>
                    <a:lnTo>
                      <a:pt x="199" y="272"/>
                    </a:lnTo>
                    <a:lnTo>
                      <a:pt x="204" y="276"/>
                    </a:lnTo>
                    <a:lnTo>
                      <a:pt x="207" y="281"/>
                    </a:lnTo>
                    <a:lnTo>
                      <a:pt x="211" y="287"/>
                    </a:lnTo>
                    <a:lnTo>
                      <a:pt x="211" y="293"/>
                    </a:lnTo>
                    <a:lnTo>
                      <a:pt x="212" y="299"/>
                    </a:lnTo>
                    <a:lnTo>
                      <a:pt x="211" y="304"/>
                    </a:lnTo>
                    <a:lnTo>
                      <a:pt x="209" y="308"/>
                    </a:lnTo>
                    <a:lnTo>
                      <a:pt x="206" y="313"/>
                    </a:lnTo>
                    <a:lnTo>
                      <a:pt x="203" y="318"/>
                    </a:lnTo>
                    <a:lnTo>
                      <a:pt x="198" y="320"/>
                    </a:lnTo>
                    <a:lnTo>
                      <a:pt x="194" y="324"/>
                    </a:lnTo>
                    <a:lnTo>
                      <a:pt x="189" y="325"/>
                    </a:lnTo>
                    <a:lnTo>
                      <a:pt x="184" y="326"/>
                    </a:lnTo>
                    <a:lnTo>
                      <a:pt x="178" y="325"/>
                    </a:lnTo>
                    <a:lnTo>
                      <a:pt x="173" y="324"/>
                    </a:lnTo>
                    <a:lnTo>
                      <a:pt x="167" y="322"/>
                    </a:lnTo>
                    <a:lnTo>
                      <a:pt x="162" y="318"/>
                    </a:lnTo>
                    <a:lnTo>
                      <a:pt x="158" y="313"/>
                    </a:lnTo>
                    <a:lnTo>
                      <a:pt x="153" y="308"/>
                    </a:lnTo>
                    <a:lnTo>
                      <a:pt x="148" y="304"/>
                    </a:lnTo>
                    <a:lnTo>
                      <a:pt x="145" y="299"/>
                    </a:lnTo>
                    <a:lnTo>
                      <a:pt x="140" y="294"/>
                    </a:lnTo>
                    <a:lnTo>
                      <a:pt x="136" y="291"/>
                    </a:lnTo>
                    <a:lnTo>
                      <a:pt x="133" y="286"/>
                    </a:lnTo>
                    <a:lnTo>
                      <a:pt x="129" y="281"/>
                    </a:lnTo>
                    <a:lnTo>
                      <a:pt x="124" y="276"/>
                    </a:lnTo>
                    <a:lnTo>
                      <a:pt x="121" y="273"/>
                    </a:lnTo>
                    <a:lnTo>
                      <a:pt x="119" y="268"/>
                    </a:lnTo>
                    <a:lnTo>
                      <a:pt x="115" y="265"/>
                    </a:lnTo>
                    <a:lnTo>
                      <a:pt x="111" y="260"/>
                    </a:lnTo>
                    <a:lnTo>
                      <a:pt x="109" y="256"/>
                    </a:lnTo>
                    <a:lnTo>
                      <a:pt x="106" y="252"/>
                    </a:lnTo>
                    <a:lnTo>
                      <a:pt x="103" y="248"/>
                    </a:lnTo>
                    <a:lnTo>
                      <a:pt x="100" y="243"/>
                    </a:lnTo>
                    <a:lnTo>
                      <a:pt x="96" y="239"/>
                    </a:lnTo>
                    <a:lnTo>
                      <a:pt x="94" y="235"/>
                    </a:lnTo>
                    <a:lnTo>
                      <a:pt x="91" y="230"/>
                    </a:lnTo>
                    <a:lnTo>
                      <a:pt x="89" y="225"/>
                    </a:lnTo>
                    <a:lnTo>
                      <a:pt x="87" y="222"/>
                    </a:lnTo>
                    <a:lnTo>
                      <a:pt x="84" y="217"/>
                    </a:lnTo>
                    <a:lnTo>
                      <a:pt x="82" y="214"/>
                    </a:lnTo>
                    <a:lnTo>
                      <a:pt x="79" y="209"/>
                    </a:lnTo>
                    <a:lnTo>
                      <a:pt x="77" y="204"/>
                    </a:lnTo>
                    <a:lnTo>
                      <a:pt x="75" y="201"/>
                    </a:lnTo>
                    <a:lnTo>
                      <a:pt x="72" y="196"/>
                    </a:lnTo>
                    <a:lnTo>
                      <a:pt x="70" y="191"/>
                    </a:lnTo>
                    <a:lnTo>
                      <a:pt x="68" y="187"/>
                    </a:lnTo>
                    <a:lnTo>
                      <a:pt x="66" y="183"/>
                    </a:lnTo>
                    <a:lnTo>
                      <a:pt x="64" y="179"/>
                    </a:lnTo>
                    <a:lnTo>
                      <a:pt x="62" y="174"/>
                    </a:lnTo>
                    <a:lnTo>
                      <a:pt x="59" y="170"/>
                    </a:lnTo>
                    <a:lnTo>
                      <a:pt x="57" y="165"/>
                    </a:lnTo>
                    <a:lnTo>
                      <a:pt x="56" y="160"/>
                    </a:lnTo>
                    <a:lnTo>
                      <a:pt x="53" y="155"/>
                    </a:lnTo>
                    <a:lnTo>
                      <a:pt x="51" y="152"/>
                    </a:lnTo>
                    <a:lnTo>
                      <a:pt x="50" y="147"/>
                    </a:lnTo>
                    <a:lnTo>
                      <a:pt x="49" y="142"/>
                    </a:lnTo>
                    <a:lnTo>
                      <a:pt x="46" y="138"/>
                    </a:lnTo>
                    <a:lnTo>
                      <a:pt x="45" y="133"/>
                    </a:lnTo>
                    <a:lnTo>
                      <a:pt x="43" y="128"/>
                    </a:lnTo>
                    <a:lnTo>
                      <a:pt x="41" y="123"/>
                    </a:lnTo>
                    <a:lnTo>
                      <a:pt x="39" y="119"/>
                    </a:lnTo>
                    <a:lnTo>
                      <a:pt x="38" y="114"/>
                    </a:lnTo>
                    <a:lnTo>
                      <a:pt x="36" y="109"/>
                    </a:lnTo>
                    <a:lnTo>
                      <a:pt x="34" y="104"/>
                    </a:lnTo>
                    <a:lnTo>
                      <a:pt x="32" y="99"/>
                    </a:lnTo>
                    <a:lnTo>
                      <a:pt x="30" y="94"/>
                    </a:lnTo>
                    <a:lnTo>
                      <a:pt x="27" y="88"/>
                    </a:lnTo>
                    <a:lnTo>
                      <a:pt x="26" y="83"/>
                    </a:lnTo>
                    <a:lnTo>
                      <a:pt x="24" y="78"/>
                    </a:lnTo>
                    <a:lnTo>
                      <a:pt x="23" y="72"/>
                    </a:lnTo>
                    <a:lnTo>
                      <a:pt x="20" y="68"/>
                    </a:lnTo>
                    <a:lnTo>
                      <a:pt x="19" y="62"/>
                    </a:lnTo>
                    <a:lnTo>
                      <a:pt x="17" y="56"/>
                    </a:lnTo>
                    <a:lnTo>
                      <a:pt x="14" y="51"/>
                    </a:lnTo>
                    <a:lnTo>
                      <a:pt x="12" y="45"/>
                    </a:lnTo>
                    <a:lnTo>
                      <a:pt x="11" y="40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9" name="Group 323"/>
            <p:cNvGrpSpPr>
              <a:grpSpLocks/>
            </p:cNvGrpSpPr>
            <p:nvPr/>
          </p:nvGrpSpPr>
          <p:grpSpPr bwMode="auto">
            <a:xfrm>
              <a:off x="1911350" y="1818443"/>
              <a:ext cx="468577" cy="440139"/>
              <a:chOff x="6019800" y="3276600"/>
              <a:chExt cx="511175" cy="512763"/>
            </a:xfrm>
          </p:grpSpPr>
          <p:sp>
            <p:nvSpPr>
              <p:cNvPr id="11" name="AutoShape 64"/>
              <p:cNvSpPr>
                <a:spLocks noChangeAspect="1" noChangeArrowheads="1" noTextEdit="1"/>
              </p:cNvSpPr>
              <p:nvPr/>
            </p:nvSpPr>
            <p:spPr bwMode="auto">
              <a:xfrm>
                <a:off x="6019800" y="3276600"/>
                <a:ext cx="511175" cy="5127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2" name="Freeform 67"/>
              <p:cNvSpPr>
                <a:spLocks noEditPoints="1"/>
              </p:cNvSpPr>
              <p:nvPr/>
            </p:nvSpPr>
            <p:spPr bwMode="auto">
              <a:xfrm>
                <a:off x="6135688" y="3360738"/>
                <a:ext cx="233363" cy="419100"/>
              </a:xfrm>
              <a:custGeom>
                <a:avLst/>
                <a:gdLst>
                  <a:gd name="T0" fmla="*/ 2147483647 w 441"/>
                  <a:gd name="T1" fmla="*/ 2147483647 h 793"/>
                  <a:gd name="T2" fmla="*/ 0 w 441"/>
                  <a:gd name="T3" fmla="*/ 2147483647 h 793"/>
                  <a:gd name="T4" fmla="*/ 2147483647 w 441"/>
                  <a:gd name="T5" fmla="*/ 2147483647 h 793"/>
                  <a:gd name="T6" fmla="*/ 2147483647 w 441"/>
                  <a:gd name="T7" fmla="*/ 0 h 793"/>
                  <a:gd name="T8" fmla="*/ 2147483647 w 441"/>
                  <a:gd name="T9" fmla="*/ 2147483647 h 793"/>
                  <a:gd name="T10" fmla="*/ 2147483647 w 441"/>
                  <a:gd name="T11" fmla="*/ 2147483647 h 793"/>
                  <a:gd name="T12" fmla="*/ 2147483647 w 441"/>
                  <a:gd name="T13" fmla="*/ 2147483647 h 793"/>
                  <a:gd name="T14" fmla="*/ 2147483647 w 441"/>
                  <a:gd name="T15" fmla="*/ 2147483647 h 793"/>
                  <a:gd name="T16" fmla="*/ 2147483647 w 441"/>
                  <a:gd name="T17" fmla="*/ 2147483647 h 793"/>
                  <a:gd name="T18" fmla="*/ 2147483647 w 441"/>
                  <a:gd name="T19" fmla="*/ 2147483647 h 793"/>
                  <a:gd name="T20" fmla="*/ 2147483647 w 441"/>
                  <a:gd name="T21" fmla="*/ 2147483647 h 793"/>
                  <a:gd name="T22" fmla="*/ 2147483647 w 441"/>
                  <a:gd name="T23" fmla="*/ 2147483647 h 793"/>
                  <a:gd name="T24" fmla="*/ 2147483647 w 441"/>
                  <a:gd name="T25" fmla="*/ 2147483647 h 793"/>
                  <a:gd name="T26" fmla="*/ 2147483647 w 441"/>
                  <a:gd name="T27" fmla="*/ 2147483647 h 793"/>
                  <a:gd name="T28" fmla="*/ 2147483647 w 441"/>
                  <a:gd name="T29" fmla="*/ 2147483647 h 793"/>
                  <a:gd name="T30" fmla="*/ 2147483647 w 441"/>
                  <a:gd name="T31" fmla="*/ 2147483647 h 793"/>
                  <a:gd name="T32" fmla="*/ 2147483647 w 441"/>
                  <a:gd name="T33" fmla="*/ 2147483647 h 793"/>
                  <a:gd name="T34" fmla="*/ 2147483647 w 441"/>
                  <a:gd name="T35" fmla="*/ 2147483647 h 793"/>
                  <a:gd name="T36" fmla="*/ 2147483647 w 441"/>
                  <a:gd name="T37" fmla="*/ 2147483647 h 793"/>
                  <a:gd name="T38" fmla="*/ 2147483647 w 441"/>
                  <a:gd name="T39" fmla="*/ 2147483647 h 793"/>
                  <a:gd name="T40" fmla="*/ 2147483647 w 441"/>
                  <a:gd name="T41" fmla="*/ 2147483647 h 793"/>
                  <a:gd name="T42" fmla="*/ 2147483647 w 441"/>
                  <a:gd name="T43" fmla="*/ 2147483647 h 793"/>
                  <a:gd name="T44" fmla="*/ 2147483647 w 441"/>
                  <a:gd name="T45" fmla="*/ 2147483647 h 793"/>
                  <a:gd name="T46" fmla="*/ 2147483647 w 441"/>
                  <a:gd name="T47" fmla="*/ 2147483647 h 793"/>
                  <a:gd name="T48" fmla="*/ 2147483647 w 441"/>
                  <a:gd name="T49" fmla="*/ 2147483647 h 793"/>
                  <a:gd name="T50" fmla="*/ 2147483647 w 441"/>
                  <a:gd name="T51" fmla="*/ 2147483647 h 793"/>
                  <a:gd name="T52" fmla="*/ 2147483647 w 441"/>
                  <a:gd name="T53" fmla="*/ 2147483647 h 793"/>
                  <a:gd name="T54" fmla="*/ 2147483647 w 441"/>
                  <a:gd name="T55" fmla="*/ 2147483647 h 793"/>
                  <a:gd name="T56" fmla="*/ 2147483647 w 441"/>
                  <a:gd name="T57" fmla="*/ 2147483647 h 793"/>
                  <a:gd name="T58" fmla="*/ 2147483647 w 441"/>
                  <a:gd name="T59" fmla="*/ 2147483647 h 793"/>
                  <a:gd name="T60" fmla="*/ 2147483647 w 441"/>
                  <a:gd name="T61" fmla="*/ 2147483647 h 793"/>
                  <a:gd name="T62" fmla="*/ 2147483647 w 441"/>
                  <a:gd name="T63" fmla="*/ 2147483647 h 793"/>
                  <a:gd name="T64" fmla="*/ 2147483647 w 441"/>
                  <a:gd name="T65" fmla="*/ 2147483647 h 793"/>
                  <a:gd name="T66" fmla="*/ 2147483647 w 441"/>
                  <a:gd name="T67" fmla="*/ 2147483647 h 793"/>
                  <a:gd name="T68" fmla="*/ 2147483647 w 441"/>
                  <a:gd name="T69" fmla="*/ 2147483647 h 793"/>
                  <a:gd name="T70" fmla="*/ 2147483647 w 441"/>
                  <a:gd name="T71" fmla="*/ 2147483647 h 793"/>
                  <a:gd name="T72" fmla="*/ 2147483647 w 441"/>
                  <a:gd name="T73" fmla="*/ 2147483647 h 793"/>
                  <a:gd name="T74" fmla="*/ 2147483647 w 441"/>
                  <a:gd name="T75" fmla="*/ 2147483647 h 793"/>
                  <a:gd name="T76" fmla="*/ 2147483647 w 441"/>
                  <a:gd name="T77" fmla="*/ 2147483647 h 79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41"/>
                  <a:gd name="T118" fmla="*/ 0 h 793"/>
                  <a:gd name="T119" fmla="*/ 441 w 441"/>
                  <a:gd name="T120" fmla="*/ 793 h 79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41" h="793">
                    <a:moveTo>
                      <a:pt x="302" y="0"/>
                    </a:moveTo>
                    <a:lnTo>
                      <a:pt x="297" y="2"/>
                    </a:lnTo>
                    <a:lnTo>
                      <a:pt x="0" y="70"/>
                    </a:lnTo>
                    <a:lnTo>
                      <a:pt x="0" y="723"/>
                    </a:lnTo>
                    <a:lnTo>
                      <a:pt x="302" y="793"/>
                    </a:lnTo>
                    <a:lnTo>
                      <a:pt x="441" y="720"/>
                    </a:lnTo>
                    <a:lnTo>
                      <a:pt x="441" y="73"/>
                    </a:lnTo>
                    <a:lnTo>
                      <a:pt x="302" y="0"/>
                    </a:lnTo>
                    <a:close/>
                    <a:moveTo>
                      <a:pt x="290" y="740"/>
                    </a:moveTo>
                    <a:lnTo>
                      <a:pt x="290" y="760"/>
                    </a:lnTo>
                    <a:lnTo>
                      <a:pt x="280" y="758"/>
                    </a:lnTo>
                    <a:lnTo>
                      <a:pt x="267" y="755"/>
                    </a:lnTo>
                    <a:lnTo>
                      <a:pt x="250" y="751"/>
                    </a:lnTo>
                    <a:lnTo>
                      <a:pt x="233" y="747"/>
                    </a:lnTo>
                    <a:lnTo>
                      <a:pt x="213" y="743"/>
                    </a:lnTo>
                    <a:lnTo>
                      <a:pt x="192" y="738"/>
                    </a:lnTo>
                    <a:lnTo>
                      <a:pt x="171" y="733"/>
                    </a:lnTo>
                    <a:lnTo>
                      <a:pt x="149" y="728"/>
                    </a:lnTo>
                    <a:lnTo>
                      <a:pt x="127" y="723"/>
                    </a:lnTo>
                    <a:lnTo>
                      <a:pt x="107" y="719"/>
                    </a:lnTo>
                    <a:lnTo>
                      <a:pt x="88" y="714"/>
                    </a:lnTo>
                    <a:lnTo>
                      <a:pt x="70" y="710"/>
                    </a:lnTo>
                    <a:lnTo>
                      <a:pt x="55" y="706"/>
                    </a:lnTo>
                    <a:lnTo>
                      <a:pt x="43" y="703"/>
                    </a:lnTo>
                    <a:lnTo>
                      <a:pt x="34" y="701"/>
                    </a:lnTo>
                    <a:lnTo>
                      <a:pt x="29" y="700"/>
                    </a:lnTo>
                    <a:lnTo>
                      <a:pt x="29" y="697"/>
                    </a:lnTo>
                    <a:lnTo>
                      <a:pt x="29" y="693"/>
                    </a:lnTo>
                    <a:lnTo>
                      <a:pt x="29" y="687"/>
                    </a:lnTo>
                    <a:lnTo>
                      <a:pt x="29" y="679"/>
                    </a:lnTo>
                    <a:lnTo>
                      <a:pt x="29" y="545"/>
                    </a:lnTo>
                    <a:lnTo>
                      <a:pt x="29" y="353"/>
                    </a:lnTo>
                    <a:lnTo>
                      <a:pt x="29" y="178"/>
                    </a:lnTo>
                    <a:lnTo>
                      <a:pt x="29" y="93"/>
                    </a:lnTo>
                    <a:lnTo>
                      <a:pt x="34" y="92"/>
                    </a:lnTo>
                    <a:lnTo>
                      <a:pt x="43" y="90"/>
                    </a:lnTo>
                    <a:lnTo>
                      <a:pt x="55" y="87"/>
                    </a:lnTo>
                    <a:lnTo>
                      <a:pt x="70" y="82"/>
                    </a:lnTo>
                    <a:lnTo>
                      <a:pt x="88" y="79"/>
                    </a:lnTo>
                    <a:lnTo>
                      <a:pt x="107" y="74"/>
                    </a:lnTo>
                    <a:lnTo>
                      <a:pt x="127" y="70"/>
                    </a:lnTo>
                    <a:lnTo>
                      <a:pt x="149" y="65"/>
                    </a:lnTo>
                    <a:lnTo>
                      <a:pt x="171" y="60"/>
                    </a:lnTo>
                    <a:lnTo>
                      <a:pt x="192" y="55"/>
                    </a:lnTo>
                    <a:lnTo>
                      <a:pt x="213" y="50"/>
                    </a:lnTo>
                    <a:lnTo>
                      <a:pt x="233" y="46"/>
                    </a:lnTo>
                    <a:lnTo>
                      <a:pt x="250" y="42"/>
                    </a:lnTo>
                    <a:lnTo>
                      <a:pt x="267" y="38"/>
                    </a:lnTo>
                    <a:lnTo>
                      <a:pt x="280" y="35"/>
                    </a:lnTo>
                    <a:lnTo>
                      <a:pt x="290" y="33"/>
                    </a:lnTo>
                    <a:lnTo>
                      <a:pt x="290" y="740"/>
                    </a:lnTo>
                    <a:close/>
                    <a:moveTo>
                      <a:pt x="413" y="682"/>
                    </a:moveTo>
                    <a:lnTo>
                      <a:pt x="413" y="690"/>
                    </a:lnTo>
                    <a:lnTo>
                      <a:pt x="413" y="696"/>
                    </a:lnTo>
                    <a:lnTo>
                      <a:pt x="413" y="700"/>
                    </a:lnTo>
                    <a:lnTo>
                      <a:pt x="413" y="702"/>
                    </a:lnTo>
                    <a:lnTo>
                      <a:pt x="407" y="705"/>
                    </a:lnTo>
                    <a:lnTo>
                      <a:pt x="397" y="712"/>
                    </a:lnTo>
                    <a:lnTo>
                      <a:pt x="383" y="719"/>
                    </a:lnTo>
                    <a:lnTo>
                      <a:pt x="368" y="726"/>
                    </a:lnTo>
                    <a:lnTo>
                      <a:pt x="353" y="735"/>
                    </a:lnTo>
                    <a:lnTo>
                      <a:pt x="337" y="743"/>
                    </a:lnTo>
                    <a:lnTo>
                      <a:pt x="322" y="750"/>
                    </a:lnTo>
                    <a:lnTo>
                      <a:pt x="310" y="756"/>
                    </a:lnTo>
                    <a:lnTo>
                      <a:pt x="310" y="735"/>
                    </a:lnTo>
                    <a:lnTo>
                      <a:pt x="310" y="37"/>
                    </a:lnTo>
                    <a:lnTo>
                      <a:pt x="322" y="43"/>
                    </a:lnTo>
                    <a:lnTo>
                      <a:pt x="337" y="51"/>
                    </a:lnTo>
                    <a:lnTo>
                      <a:pt x="353" y="59"/>
                    </a:lnTo>
                    <a:lnTo>
                      <a:pt x="368" y="67"/>
                    </a:lnTo>
                    <a:lnTo>
                      <a:pt x="383" y="75"/>
                    </a:lnTo>
                    <a:lnTo>
                      <a:pt x="397" y="81"/>
                    </a:lnTo>
                    <a:lnTo>
                      <a:pt x="407" y="88"/>
                    </a:lnTo>
                    <a:lnTo>
                      <a:pt x="413" y="91"/>
                    </a:lnTo>
                    <a:lnTo>
                      <a:pt x="413" y="174"/>
                    </a:lnTo>
                    <a:lnTo>
                      <a:pt x="413" y="351"/>
                    </a:lnTo>
                    <a:lnTo>
                      <a:pt x="413" y="547"/>
                    </a:lnTo>
                    <a:lnTo>
                      <a:pt x="413" y="6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" name="Freeform 68"/>
              <p:cNvSpPr>
                <a:spLocks/>
              </p:cNvSpPr>
              <p:nvPr/>
            </p:nvSpPr>
            <p:spPr bwMode="auto">
              <a:xfrm>
                <a:off x="6299200" y="3721100"/>
                <a:ext cx="53975" cy="39688"/>
              </a:xfrm>
              <a:custGeom>
                <a:avLst/>
                <a:gdLst>
                  <a:gd name="T0" fmla="*/ 0 w 103"/>
                  <a:gd name="T1" fmla="*/ 2147483647 h 74"/>
                  <a:gd name="T2" fmla="*/ 2147483647 w 103"/>
                  <a:gd name="T3" fmla="*/ 2147483647 h 74"/>
                  <a:gd name="T4" fmla="*/ 2147483647 w 103"/>
                  <a:gd name="T5" fmla="*/ 2147483647 h 74"/>
                  <a:gd name="T6" fmla="*/ 2147483647 w 103"/>
                  <a:gd name="T7" fmla="*/ 2147483647 h 74"/>
                  <a:gd name="T8" fmla="*/ 2147483647 w 103"/>
                  <a:gd name="T9" fmla="*/ 2147483647 h 74"/>
                  <a:gd name="T10" fmla="*/ 2147483647 w 103"/>
                  <a:gd name="T11" fmla="*/ 2147483647 h 74"/>
                  <a:gd name="T12" fmla="*/ 2147483647 w 103"/>
                  <a:gd name="T13" fmla="*/ 2147483647 h 74"/>
                  <a:gd name="T14" fmla="*/ 2147483647 w 103"/>
                  <a:gd name="T15" fmla="*/ 2147483647 h 74"/>
                  <a:gd name="T16" fmla="*/ 2147483647 w 103"/>
                  <a:gd name="T17" fmla="*/ 2147483647 h 74"/>
                  <a:gd name="T18" fmla="*/ 2147483647 w 103"/>
                  <a:gd name="T19" fmla="*/ 2147483647 h 74"/>
                  <a:gd name="T20" fmla="*/ 2147483647 w 103"/>
                  <a:gd name="T21" fmla="*/ 2147483647 h 74"/>
                  <a:gd name="T22" fmla="*/ 2147483647 w 103"/>
                  <a:gd name="T23" fmla="*/ 2147483647 h 74"/>
                  <a:gd name="T24" fmla="*/ 2147483647 w 103"/>
                  <a:gd name="T25" fmla="*/ 0 h 74"/>
                  <a:gd name="T26" fmla="*/ 2147483647 w 103"/>
                  <a:gd name="T27" fmla="*/ 2147483647 h 74"/>
                  <a:gd name="T28" fmla="*/ 2147483647 w 103"/>
                  <a:gd name="T29" fmla="*/ 2147483647 h 74"/>
                  <a:gd name="T30" fmla="*/ 2147483647 w 103"/>
                  <a:gd name="T31" fmla="*/ 2147483647 h 74"/>
                  <a:gd name="T32" fmla="*/ 2147483647 w 103"/>
                  <a:gd name="T33" fmla="*/ 2147483647 h 74"/>
                  <a:gd name="T34" fmla="*/ 2147483647 w 103"/>
                  <a:gd name="T35" fmla="*/ 2147483647 h 74"/>
                  <a:gd name="T36" fmla="*/ 2147483647 w 103"/>
                  <a:gd name="T37" fmla="*/ 2147483647 h 74"/>
                  <a:gd name="T38" fmla="*/ 2147483647 w 103"/>
                  <a:gd name="T39" fmla="*/ 2147483647 h 74"/>
                  <a:gd name="T40" fmla="*/ 0 w 103"/>
                  <a:gd name="T41" fmla="*/ 2147483647 h 74"/>
                  <a:gd name="T42" fmla="*/ 0 w 103"/>
                  <a:gd name="T43" fmla="*/ 2147483647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03"/>
                  <a:gd name="T67" fmla="*/ 0 h 74"/>
                  <a:gd name="T68" fmla="*/ 103 w 103"/>
                  <a:gd name="T69" fmla="*/ 74 h 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03" h="74">
                    <a:moveTo>
                      <a:pt x="0" y="74"/>
                    </a:moveTo>
                    <a:lnTo>
                      <a:pt x="12" y="68"/>
                    </a:lnTo>
                    <a:lnTo>
                      <a:pt x="27" y="61"/>
                    </a:lnTo>
                    <a:lnTo>
                      <a:pt x="43" y="53"/>
                    </a:lnTo>
                    <a:lnTo>
                      <a:pt x="58" y="44"/>
                    </a:lnTo>
                    <a:lnTo>
                      <a:pt x="73" y="37"/>
                    </a:lnTo>
                    <a:lnTo>
                      <a:pt x="87" y="30"/>
                    </a:lnTo>
                    <a:lnTo>
                      <a:pt x="97" y="23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3" y="14"/>
                    </a:lnTo>
                    <a:lnTo>
                      <a:pt x="103" y="8"/>
                    </a:lnTo>
                    <a:lnTo>
                      <a:pt x="103" y="0"/>
                    </a:lnTo>
                    <a:lnTo>
                      <a:pt x="97" y="3"/>
                    </a:lnTo>
                    <a:lnTo>
                      <a:pt x="87" y="8"/>
                    </a:lnTo>
                    <a:lnTo>
                      <a:pt x="73" y="15"/>
                    </a:lnTo>
                    <a:lnTo>
                      <a:pt x="58" y="23"/>
                    </a:lnTo>
                    <a:lnTo>
                      <a:pt x="43" y="32"/>
                    </a:lnTo>
                    <a:lnTo>
                      <a:pt x="27" y="40"/>
                    </a:lnTo>
                    <a:lnTo>
                      <a:pt x="12" y="47"/>
                    </a:lnTo>
                    <a:lnTo>
                      <a:pt x="0" y="53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" name="Freeform 69"/>
              <p:cNvSpPr>
                <a:spLocks/>
              </p:cNvSpPr>
              <p:nvPr/>
            </p:nvSpPr>
            <p:spPr bwMode="auto">
              <a:xfrm>
                <a:off x="6149975" y="3719513"/>
                <a:ext cx="138113" cy="42863"/>
              </a:xfrm>
              <a:custGeom>
                <a:avLst/>
                <a:gdLst>
                  <a:gd name="T0" fmla="*/ 0 w 261"/>
                  <a:gd name="T1" fmla="*/ 2147483647 h 81"/>
                  <a:gd name="T2" fmla="*/ 2147483647 w 261"/>
                  <a:gd name="T3" fmla="*/ 2147483647 h 81"/>
                  <a:gd name="T4" fmla="*/ 2147483647 w 261"/>
                  <a:gd name="T5" fmla="*/ 2147483647 h 81"/>
                  <a:gd name="T6" fmla="*/ 2147483647 w 261"/>
                  <a:gd name="T7" fmla="*/ 2147483647 h 81"/>
                  <a:gd name="T8" fmla="*/ 2147483647 w 261"/>
                  <a:gd name="T9" fmla="*/ 2147483647 h 81"/>
                  <a:gd name="T10" fmla="*/ 2147483647 w 261"/>
                  <a:gd name="T11" fmla="*/ 2147483647 h 81"/>
                  <a:gd name="T12" fmla="*/ 2147483647 w 261"/>
                  <a:gd name="T13" fmla="*/ 2147483647 h 81"/>
                  <a:gd name="T14" fmla="*/ 2147483647 w 261"/>
                  <a:gd name="T15" fmla="*/ 2147483647 h 81"/>
                  <a:gd name="T16" fmla="*/ 2147483647 w 261"/>
                  <a:gd name="T17" fmla="*/ 2147483647 h 81"/>
                  <a:gd name="T18" fmla="*/ 2147483647 w 261"/>
                  <a:gd name="T19" fmla="*/ 2147483647 h 81"/>
                  <a:gd name="T20" fmla="*/ 2147483647 w 261"/>
                  <a:gd name="T21" fmla="*/ 2147483647 h 81"/>
                  <a:gd name="T22" fmla="*/ 2147483647 w 261"/>
                  <a:gd name="T23" fmla="*/ 2147483647 h 81"/>
                  <a:gd name="T24" fmla="*/ 2147483647 w 261"/>
                  <a:gd name="T25" fmla="*/ 2147483647 h 81"/>
                  <a:gd name="T26" fmla="*/ 2147483647 w 261"/>
                  <a:gd name="T27" fmla="*/ 2147483647 h 81"/>
                  <a:gd name="T28" fmla="*/ 2147483647 w 261"/>
                  <a:gd name="T29" fmla="*/ 2147483647 h 81"/>
                  <a:gd name="T30" fmla="*/ 2147483647 w 261"/>
                  <a:gd name="T31" fmla="*/ 2147483647 h 81"/>
                  <a:gd name="T32" fmla="*/ 2147483647 w 261"/>
                  <a:gd name="T33" fmla="*/ 2147483647 h 81"/>
                  <a:gd name="T34" fmla="*/ 2147483647 w 261"/>
                  <a:gd name="T35" fmla="*/ 2147483647 h 81"/>
                  <a:gd name="T36" fmla="*/ 2147483647 w 261"/>
                  <a:gd name="T37" fmla="*/ 2147483647 h 81"/>
                  <a:gd name="T38" fmla="*/ 2147483647 w 261"/>
                  <a:gd name="T39" fmla="*/ 2147483647 h 81"/>
                  <a:gd name="T40" fmla="*/ 2147483647 w 261"/>
                  <a:gd name="T41" fmla="*/ 2147483647 h 81"/>
                  <a:gd name="T42" fmla="*/ 2147483647 w 261"/>
                  <a:gd name="T43" fmla="*/ 2147483647 h 81"/>
                  <a:gd name="T44" fmla="*/ 2147483647 w 261"/>
                  <a:gd name="T45" fmla="*/ 2147483647 h 81"/>
                  <a:gd name="T46" fmla="*/ 2147483647 w 261"/>
                  <a:gd name="T47" fmla="*/ 2147483647 h 81"/>
                  <a:gd name="T48" fmla="*/ 2147483647 w 261"/>
                  <a:gd name="T49" fmla="*/ 2147483647 h 81"/>
                  <a:gd name="T50" fmla="*/ 2147483647 w 261"/>
                  <a:gd name="T51" fmla="*/ 2147483647 h 81"/>
                  <a:gd name="T52" fmla="*/ 2147483647 w 261"/>
                  <a:gd name="T53" fmla="*/ 2147483647 h 81"/>
                  <a:gd name="T54" fmla="*/ 2147483647 w 261"/>
                  <a:gd name="T55" fmla="*/ 2147483647 h 81"/>
                  <a:gd name="T56" fmla="*/ 2147483647 w 261"/>
                  <a:gd name="T57" fmla="*/ 2147483647 h 81"/>
                  <a:gd name="T58" fmla="*/ 2147483647 w 261"/>
                  <a:gd name="T59" fmla="*/ 2147483647 h 81"/>
                  <a:gd name="T60" fmla="*/ 2147483647 w 261"/>
                  <a:gd name="T61" fmla="*/ 2147483647 h 81"/>
                  <a:gd name="T62" fmla="*/ 2147483647 w 261"/>
                  <a:gd name="T63" fmla="*/ 2147483647 h 81"/>
                  <a:gd name="T64" fmla="*/ 2147483647 w 261"/>
                  <a:gd name="T65" fmla="*/ 2147483647 h 81"/>
                  <a:gd name="T66" fmla="*/ 0 w 261"/>
                  <a:gd name="T67" fmla="*/ 0 h 81"/>
                  <a:gd name="T68" fmla="*/ 0 w 261"/>
                  <a:gd name="T69" fmla="*/ 2147483647 h 81"/>
                  <a:gd name="T70" fmla="*/ 0 w 261"/>
                  <a:gd name="T71" fmla="*/ 2147483647 h 81"/>
                  <a:gd name="T72" fmla="*/ 0 w 261"/>
                  <a:gd name="T73" fmla="*/ 2147483647 h 81"/>
                  <a:gd name="T74" fmla="*/ 0 w 261"/>
                  <a:gd name="T75" fmla="*/ 2147483647 h 8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1"/>
                  <a:gd name="T115" fmla="*/ 0 h 81"/>
                  <a:gd name="T116" fmla="*/ 261 w 261"/>
                  <a:gd name="T117" fmla="*/ 81 h 8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1" h="81">
                    <a:moveTo>
                      <a:pt x="0" y="21"/>
                    </a:moveTo>
                    <a:lnTo>
                      <a:pt x="5" y="22"/>
                    </a:lnTo>
                    <a:lnTo>
                      <a:pt x="14" y="24"/>
                    </a:lnTo>
                    <a:lnTo>
                      <a:pt x="26" y="27"/>
                    </a:lnTo>
                    <a:lnTo>
                      <a:pt x="41" y="31"/>
                    </a:lnTo>
                    <a:lnTo>
                      <a:pt x="59" y="35"/>
                    </a:lnTo>
                    <a:lnTo>
                      <a:pt x="78" y="40"/>
                    </a:lnTo>
                    <a:lnTo>
                      <a:pt x="98" y="44"/>
                    </a:lnTo>
                    <a:lnTo>
                      <a:pt x="120" y="49"/>
                    </a:lnTo>
                    <a:lnTo>
                      <a:pt x="142" y="54"/>
                    </a:lnTo>
                    <a:lnTo>
                      <a:pt x="163" y="59"/>
                    </a:lnTo>
                    <a:lnTo>
                      <a:pt x="184" y="64"/>
                    </a:lnTo>
                    <a:lnTo>
                      <a:pt x="204" y="68"/>
                    </a:lnTo>
                    <a:lnTo>
                      <a:pt x="221" y="72"/>
                    </a:lnTo>
                    <a:lnTo>
                      <a:pt x="238" y="76"/>
                    </a:lnTo>
                    <a:lnTo>
                      <a:pt x="251" y="79"/>
                    </a:lnTo>
                    <a:lnTo>
                      <a:pt x="261" y="81"/>
                    </a:lnTo>
                    <a:lnTo>
                      <a:pt x="261" y="61"/>
                    </a:lnTo>
                    <a:lnTo>
                      <a:pt x="251" y="59"/>
                    </a:lnTo>
                    <a:lnTo>
                      <a:pt x="238" y="56"/>
                    </a:lnTo>
                    <a:lnTo>
                      <a:pt x="221" y="52"/>
                    </a:lnTo>
                    <a:lnTo>
                      <a:pt x="204" y="48"/>
                    </a:lnTo>
                    <a:lnTo>
                      <a:pt x="184" y="43"/>
                    </a:lnTo>
                    <a:lnTo>
                      <a:pt x="163" y="39"/>
                    </a:lnTo>
                    <a:lnTo>
                      <a:pt x="142" y="34"/>
                    </a:lnTo>
                    <a:lnTo>
                      <a:pt x="120" y="29"/>
                    </a:lnTo>
                    <a:lnTo>
                      <a:pt x="98" y="23"/>
                    </a:lnTo>
                    <a:lnTo>
                      <a:pt x="78" y="18"/>
                    </a:lnTo>
                    <a:lnTo>
                      <a:pt x="59" y="14"/>
                    </a:lnTo>
                    <a:lnTo>
                      <a:pt x="41" y="10"/>
                    </a:lnTo>
                    <a:lnTo>
                      <a:pt x="26" y="6"/>
                    </a:lnTo>
                    <a:lnTo>
                      <a:pt x="14" y="3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5" name="Freeform 70"/>
              <p:cNvSpPr>
                <a:spLocks/>
              </p:cNvSpPr>
              <p:nvPr/>
            </p:nvSpPr>
            <p:spPr bwMode="auto">
              <a:xfrm>
                <a:off x="6316663" y="3408363"/>
                <a:ext cx="20638" cy="9525"/>
              </a:xfrm>
              <a:custGeom>
                <a:avLst/>
                <a:gdLst>
                  <a:gd name="T0" fmla="*/ 2147483647 w 40"/>
                  <a:gd name="T1" fmla="*/ 2147483647 h 18"/>
                  <a:gd name="T2" fmla="*/ 2147483647 w 40"/>
                  <a:gd name="T3" fmla="*/ 2147483647 h 18"/>
                  <a:gd name="T4" fmla="*/ 2147483647 w 40"/>
                  <a:gd name="T5" fmla="*/ 2147483647 h 18"/>
                  <a:gd name="T6" fmla="*/ 2147483647 w 40"/>
                  <a:gd name="T7" fmla="*/ 2147483647 h 18"/>
                  <a:gd name="T8" fmla="*/ 2147483647 w 40"/>
                  <a:gd name="T9" fmla="*/ 2147483647 h 18"/>
                  <a:gd name="T10" fmla="*/ 2147483647 w 40"/>
                  <a:gd name="T11" fmla="*/ 2147483647 h 18"/>
                  <a:gd name="T12" fmla="*/ 2147483647 w 40"/>
                  <a:gd name="T13" fmla="*/ 2147483647 h 18"/>
                  <a:gd name="T14" fmla="*/ 2147483647 w 40"/>
                  <a:gd name="T15" fmla="*/ 2147483647 h 18"/>
                  <a:gd name="T16" fmla="*/ 0 w 40"/>
                  <a:gd name="T17" fmla="*/ 0 h 18"/>
                  <a:gd name="T18" fmla="*/ 2147483647 w 40"/>
                  <a:gd name="T19" fmla="*/ 2147483647 h 18"/>
                  <a:gd name="T20" fmla="*/ 2147483647 w 40"/>
                  <a:gd name="T21" fmla="*/ 2147483647 h 18"/>
                  <a:gd name="T22" fmla="*/ 2147483647 w 40"/>
                  <a:gd name="T23" fmla="*/ 2147483647 h 18"/>
                  <a:gd name="T24" fmla="*/ 2147483647 w 40"/>
                  <a:gd name="T25" fmla="*/ 2147483647 h 18"/>
                  <a:gd name="T26" fmla="*/ 2147483647 w 40"/>
                  <a:gd name="T27" fmla="*/ 2147483647 h 18"/>
                  <a:gd name="T28" fmla="*/ 2147483647 w 40"/>
                  <a:gd name="T29" fmla="*/ 2147483647 h 18"/>
                  <a:gd name="T30" fmla="*/ 2147483647 w 40"/>
                  <a:gd name="T31" fmla="*/ 2147483647 h 18"/>
                  <a:gd name="T32" fmla="*/ 2147483647 w 40"/>
                  <a:gd name="T33" fmla="*/ 2147483647 h 18"/>
                  <a:gd name="T34" fmla="*/ 2147483647 w 40"/>
                  <a:gd name="T35" fmla="*/ 2147483647 h 18"/>
                  <a:gd name="T36" fmla="*/ 2147483647 w 40"/>
                  <a:gd name="T37" fmla="*/ 2147483647 h 18"/>
                  <a:gd name="T38" fmla="*/ 2147483647 w 40"/>
                  <a:gd name="T39" fmla="*/ 2147483647 h 18"/>
                  <a:gd name="T40" fmla="*/ 2147483647 w 40"/>
                  <a:gd name="T41" fmla="*/ 2147483647 h 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18"/>
                  <a:gd name="T65" fmla="*/ 40 w 40"/>
                  <a:gd name="T66" fmla="*/ 18 h 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18">
                    <a:moveTo>
                      <a:pt x="40" y="18"/>
                    </a:moveTo>
                    <a:lnTo>
                      <a:pt x="36" y="16"/>
                    </a:lnTo>
                    <a:lnTo>
                      <a:pt x="31" y="14"/>
                    </a:lnTo>
                    <a:lnTo>
                      <a:pt x="25" y="12"/>
                    </a:lnTo>
                    <a:lnTo>
                      <a:pt x="20" y="9"/>
                    </a:lnTo>
                    <a:lnTo>
                      <a:pt x="14" y="7"/>
                    </a:lnTo>
                    <a:lnTo>
                      <a:pt x="9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8" y="4"/>
                    </a:lnTo>
                    <a:lnTo>
                      <a:pt x="13" y="7"/>
                    </a:lnTo>
                    <a:lnTo>
                      <a:pt x="18" y="9"/>
                    </a:lnTo>
                    <a:lnTo>
                      <a:pt x="24" y="11"/>
                    </a:lnTo>
                    <a:lnTo>
                      <a:pt x="29" y="14"/>
                    </a:lnTo>
                    <a:lnTo>
                      <a:pt x="34" y="16"/>
                    </a:lnTo>
                    <a:lnTo>
                      <a:pt x="38" y="18"/>
                    </a:lnTo>
                    <a:lnTo>
                      <a:pt x="39" y="18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" name="Freeform 71"/>
              <p:cNvSpPr>
                <a:spLocks noEditPoints="1"/>
              </p:cNvSpPr>
              <p:nvPr/>
            </p:nvSpPr>
            <p:spPr bwMode="auto">
              <a:xfrm>
                <a:off x="6299200" y="3379788"/>
                <a:ext cx="53975" cy="369888"/>
              </a:xfrm>
              <a:custGeom>
                <a:avLst/>
                <a:gdLst>
                  <a:gd name="T0" fmla="*/ 0 w 103"/>
                  <a:gd name="T1" fmla="*/ 2147483647 h 698"/>
                  <a:gd name="T2" fmla="*/ 2147483647 w 103"/>
                  <a:gd name="T3" fmla="*/ 2147483647 h 698"/>
                  <a:gd name="T4" fmla="*/ 2147483647 w 103"/>
                  <a:gd name="T5" fmla="*/ 2147483647 h 698"/>
                  <a:gd name="T6" fmla="*/ 2147483647 w 103"/>
                  <a:gd name="T7" fmla="*/ 2147483647 h 698"/>
                  <a:gd name="T8" fmla="*/ 2147483647 w 103"/>
                  <a:gd name="T9" fmla="*/ 2147483647 h 698"/>
                  <a:gd name="T10" fmla="*/ 2147483647 w 103"/>
                  <a:gd name="T11" fmla="*/ 2147483647 h 698"/>
                  <a:gd name="T12" fmla="*/ 2147483647 w 103"/>
                  <a:gd name="T13" fmla="*/ 2147483647 h 698"/>
                  <a:gd name="T14" fmla="*/ 2147483647 w 103"/>
                  <a:gd name="T15" fmla="*/ 2147483647 h 698"/>
                  <a:gd name="T16" fmla="*/ 2147483647 w 103"/>
                  <a:gd name="T17" fmla="*/ 2147483647 h 698"/>
                  <a:gd name="T18" fmla="*/ 2147483647 w 103"/>
                  <a:gd name="T19" fmla="*/ 2147483647 h 698"/>
                  <a:gd name="T20" fmla="*/ 2147483647 w 103"/>
                  <a:gd name="T21" fmla="*/ 2147483647 h 698"/>
                  <a:gd name="T22" fmla="*/ 2147483647 w 103"/>
                  <a:gd name="T23" fmla="*/ 2147483647 h 698"/>
                  <a:gd name="T24" fmla="*/ 2147483647 w 103"/>
                  <a:gd name="T25" fmla="*/ 2147483647 h 698"/>
                  <a:gd name="T26" fmla="*/ 2147483647 w 103"/>
                  <a:gd name="T27" fmla="*/ 2147483647 h 698"/>
                  <a:gd name="T28" fmla="*/ 2147483647 w 103"/>
                  <a:gd name="T29" fmla="*/ 2147483647 h 698"/>
                  <a:gd name="T30" fmla="*/ 2147483647 w 103"/>
                  <a:gd name="T31" fmla="*/ 2147483647 h 698"/>
                  <a:gd name="T32" fmla="*/ 2147483647 w 103"/>
                  <a:gd name="T33" fmla="*/ 2147483647 h 698"/>
                  <a:gd name="T34" fmla="*/ 2147483647 w 103"/>
                  <a:gd name="T35" fmla="*/ 2147483647 h 698"/>
                  <a:gd name="T36" fmla="*/ 2147483647 w 103"/>
                  <a:gd name="T37" fmla="*/ 2147483647 h 698"/>
                  <a:gd name="T38" fmla="*/ 2147483647 w 103"/>
                  <a:gd name="T39" fmla="*/ 2147483647 h 698"/>
                  <a:gd name="T40" fmla="*/ 0 w 103"/>
                  <a:gd name="T41" fmla="*/ 0 h 698"/>
                  <a:gd name="T42" fmla="*/ 0 w 103"/>
                  <a:gd name="T43" fmla="*/ 2147483647 h 698"/>
                  <a:gd name="T44" fmla="*/ 2147483647 w 103"/>
                  <a:gd name="T45" fmla="*/ 2147483647 h 698"/>
                  <a:gd name="T46" fmla="*/ 2147483647 w 103"/>
                  <a:gd name="T47" fmla="*/ 2147483647 h 698"/>
                  <a:gd name="T48" fmla="*/ 2147483647 w 103"/>
                  <a:gd name="T49" fmla="*/ 2147483647 h 698"/>
                  <a:gd name="T50" fmla="*/ 2147483647 w 103"/>
                  <a:gd name="T51" fmla="*/ 2147483647 h 698"/>
                  <a:gd name="T52" fmla="*/ 2147483647 w 103"/>
                  <a:gd name="T53" fmla="*/ 2147483647 h 698"/>
                  <a:gd name="T54" fmla="*/ 2147483647 w 103"/>
                  <a:gd name="T55" fmla="*/ 2147483647 h 69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03"/>
                  <a:gd name="T85" fmla="*/ 0 h 698"/>
                  <a:gd name="T86" fmla="*/ 103 w 103"/>
                  <a:gd name="T87" fmla="*/ 698 h 69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03" h="698">
                    <a:moveTo>
                      <a:pt x="0" y="698"/>
                    </a:moveTo>
                    <a:lnTo>
                      <a:pt x="12" y="692"/>
                    </a:lnTo>
                    <a:lnTo>
                      <a:pt x="27" y="685"/>
                    </a:lnTo>
                    <a:lnTo>
                      <a:pt x="43" y="677"/>
                    </a:lnTo>
                    <a:lnTo>
                      <a:pt x="58" y="668"/>
                    </a:lnTo>
                    <a:lnTo>
                      <a:pt x="73" y="660"/>
                    </a:lnTo>
                    <a:lnTo>
                      <a:pt x="87" y="653"/>
                    </a:lnTo>
                    <a:lnTo>
                      <a:pt x="97" y="648"/>
                    </a:lnTo>
                    <a:lnTo>
                      <a:pt x="103" y="645"/>
                    </a:lnTo>
                    <a:lnTo>
                      <a:pt x="103" y="510"/>
                    </a:lnTo>
                    <a:lnTo>
                      <a:pt x="103" y="314"/>
                    </a:lnTo>
                    <a:lnTo>
                      <a:pt x="103" y="137"/>
                    </a:lnTo>
                    <a:lnTo>
                      <a:pt x="103" y="54"/>
                    </a:lnTo>
                    <a:lnTo>
                      <a:pt x="97" y="51"/>
                    </a:lnTo>
                    <a:lnTo>
                      <a:pt x="87" y="44"/>
                    </a:lnTo>
                    <a:lnTo>
                      <a:pt x="73" y="38"/>
                    </a:lnTo>
                    <a:lnTo>
                      <a:pt x="58" y="30"/>
                    </a:lnTo>
                    <a:lnTo>
                      <a:pt x="43" y="22"/>
                    </a:lnTo>
                    <a:lnTo>
                      <a:pt x="27" y="14"/>
                    </a:lnTo>
                    <a:lnTo>
                      <a:pt x="12" y="6"/>
                    </a:lnTo>
                    <a:lnTo>
                      <a:pt x="0" y="0"/>
                    </a:lnTo>
                    <a:lnTo>
                      <a:pt x="0" y="698"/>
                    </a:lnTo>
                    <a:close/>
                    <a:moveTo>
                      <a:pt x="17" y="42"/>
                    </a:moveTo>
                    <a:lnTo>
                      <a:pt x="17" y="31"/>
                    </a:lnTo>
                    <a:lnTo>
                      <a:pt x="93" y="67"/>
                    </a:lnTo>
                    <a:lnTo>
                      <a:pt x="93" y="283"/>
                    </a:lnTo>
                    <a:lnTo>
                      <a:pt x="17" y="316"/>
                    </a:ln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" name="Freeform 72"/>
              <p:cNvSpPr>
                <a:spLocks/>
              </p:cNvSpPr>
              <p:nvPr/>
            </p:nvSpPr>
            <p:spPr bwMode="auto">
              <a:xfrm>
                <a:off x="6164263" y="3633788"/>
                <a:ext cx="12700" cy="1588"/>
              </a:xfrm>
              <a:custGeom>
                <a:avLst/>
                <a:gdLst>
                  <a:gd name="T0" fmla="*/ 2147483647 w 23"/>
                  <a:gd name="T1" fmla="*/ 2147483647 h 3"/>
                  <a:gd name="T2" fmla="*/ 2147483647 w 23"/>
                  <a:gd name="T3" fmla="*/ 2147483647 h 3"/>
                  <a:gd name="T4" fmla="*/ 0 w 23"/>
                  <a:gd name="T5" fmla="*/ 0 h 3"/>
                  <a:gd name="T6" fmla="*/ 2147483647 w 23"/>
                  <a:gd name="T7" fmla="*/ 2147483647 h 3"/>
                  <a:gd name="T8" fmla="*/ 2147483647 w 23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3"/>
                  <a:gd name="T17" fmla="*/ 23 w 2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3">
                    <a:moveTo>
                      <a:pt x="23" y="3"/>
                    </a:moveTo>
                    <a:lnTo>
                      <a:pt x="23" y="3"/>
                    </a:lnTo>
                    <a:lnTo>
                      <a:pt x="0" y="0"/>
                    </a:lnTo>
                    <a:lnTo>
                      <a:pt x="8" y="1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" name="Freeform 73"/>
              <p:cNvSpPr>
                <a:spLocks/>
              </p:cNvSpPr>
              <p:nvPr/>
            </p:nvSpPr>
            <p:spPr bwMode="auto">
              <a:xfrm>
                <a:off x="6234113" y="3530600"/>
                <a:ext cx="7938" cy="1588"/>
              </a:xfrm>
              <a:custGeom>
                <a:avLst/>
                <a:gdLst>
                  <a:gd name="T0" fmla="*/ 0 w 15"/>
                  <a:gd name="T1" fmla="*/ 0 h 1588"/>
                  <a:gd name="T2" fmla="*/ 2147483647 w 15"/>
                  <a:gd name="T3" fmla="*/ 0 h 1588"/>
                  <a:gd name="T4" fmla="*/ 2147483647 w 15"/>
                  <a:gd name="T5" fmla="*/ 0 h 1588"/>
                  <a:gd name="T6" fmla="*/ 0 w 15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588"/>
                  <a:gd name="T14" fmla="*/ 15 w 15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588">
                    <a:moveTo>
                      <a:pt x="0" y="0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" name="Freeform 74"/>
              <p:cNvSpPr>
                <a:spLocks/>
              </p:cNvSpPr>
              <p:nvPr/>
            </p:nvSpPr>
            <p:spPr bwMode="auto">
              <a:xfrm>
                <a:off x="6164263" y="3486150"/>
                <a:ext cx="80963" cy="6350"/>
              </a:xfrm>
              <a:custGeom>
                <a:avLst/>
                <a:gdLst>
                  <a:gd name="T0" fmla="*/ 2147483647 w 152"/>
                  <a:gd name="T1" fmla="*/ 0 h 12"/>
                  <a:gd name="T2" fmla="*/ 2147483647 w 152"/>
                  <a:gd name="T3" fmla="*/ 0 h 12"/>
                  <a:gd name="T4" fmla="*/ 0 w 152"/>
                  <a:gd name="T5" fmla="*/ 2147483647 h 12"/>
                  <a:gd name="T6" fmla="*/ 2147483647 w 152"/>
                  <a:gd name="T7" fmla="*/ 2147483647 h 12"/>
                  <a:gd name="T8" fmla="*/ 2147483647 w 15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2"/>
                  <a:gd name="T16" fmla="*/ 0 h 12"/>
                  <a:gd name="T17" fmla="*/ 152 w 15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2" h="12">
                    <a:moveTo>
                      <a:pt x="152" y="0"/>
                    </a:moveTo>
                    <a:lnTo>
                      <a:pt x="148" y="0"/>
                    </a:lnTo>
                    <a:lnTo>
                      <a:pt x="0" y="12"/>
                    </a:lnTo>
                    <a:lnTo>
                      <a:pt x="8" y="12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" name="Freeform 75"/>
              <p:cNvSpPr>
                <a:spLocks/>
              </p:cNvSpPr>
              <p:nvPr/>
            </p:nvSpPr>
            <p:spPr bwMode="auto">
              <a:xfrm>
                <a:off x="6164263" y="3513138"/>
                <a:ext cx="46038" cy="3175"/>
              </a:xfrm>
              <a:custGeom>
                <a:avLst/>
                <a:gdLst>
                  <a:gd name="T0" fmla="*/ 2147483647 w 87"/>
                  <a:gd name="T1" fmla="*/ 0 h 6"/>
                  <a:gd name="T2" fmla="*/ 0 w 87"/>
                  <a:gd name="T3" fmla="*/ 2147483647 h 6"/>
                  <a:gd name="T4" fmla="*/ 2147483647 w 87"/>
                  <a:gd name="T5" fmla="*/ 2147483647 h 6"/>
                  <a:gd name="T6" fmla="*/ 2147483647 w 8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7"/>
                  <a:gd name="T13" fmla="*/ 0 h 6"/>
                  <a:gd name="T14" fmla="*/ 87 w 87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7" h="6">
                    <a:moveTo>
                      <a:pt x="87" y="0"/>
                    </a:moveTo>
                    <a:lnTo>
                      <a:pt x="0" y="6"/>
                    </a:lnTo>
                    <a:lnTo>
                      <a:pt x="8" y="5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1" name="Freeform 76"/>
              <p:cNvSpPr>
                <a:spLocks/>
              </p:cNvSpPr>
              <p:nvPr/>
            </p:nvSpPr>
            <p:spPr bwMode="auto">
              <a:xfrm>
                <a:off x="6245225" y="3565525"/>
                <a:ext cx="7938" cy="1588"/>
              </a:xfrm>
              <a:custGeom>
                <a:avLst/>
                <a:gdLst>
                  <a:gd name="T0" fmla="*/ 0 w 15"/>
                  <a:gd name="T1" fmla="*/ 0 h 1588"/>
                  <a:gd name="T2" fmla="*/ 0 w 15"/>
                  <a:gd name="T3" fmla="*/ 0 h 1588"/>
                  <a:gd name="T4" fmla="*/ 2147483647 w 15"/>
                  <a:gd name="T5" fmla="*/ 0 h 1588"/>
                  <a:gd name="T6" fmla="*/ 0 w 15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588"/>
                  <a:gd name="T14" fmla="*/ 15 w 15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588">
                    <a:moveTo>
                      <a:pt x="0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2" name="Freeform 77"/>
              <p:cNvSpPr>
                <a:spLocks/>
              </p:cNvSpPr>
              <p:nvPr/>
            </p:nvSpPr>
            <p:spPr bwMode="auto">
              <a:xfrm>
                <a:off x="6164263" y="3430588"/>
                <a:ext cx="104775" cy="17463"/>
              </a:xfrm>
              <a:custGeom>
                <a:avLst/>
                <a:gdLst>
                  <a:gd name="T0" fmla="*/ 2147483647 w 199"/>
                  <a:gd name="T1" fmla="*/ 2147483647 h 31"/>
                  <a:gd name="T2" fmla="*/ 2147483647 w 199"/>
                  <a:gd name="T3" fmla="*/ 0 h 31"/>
                  <a:gd name="T4" fmla="*/ 0 w 199"/>
                  <a:gd name="T5" fmla="*/ 2147483647 h 31"/>
                  <a:gd name="T6" fmla="*/ 2147483647 w 199"/>
                  <a:gd name="T7" fmla="*/ 2147483647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31"/>
                  <a:gd name="T14" fmla="*/ 199 w 199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31">
                    <a:moveTo>
                      <a:pt x="8" y="30"/>
                    </a:moveTo>
                    <a:lnTo>
                      <a:pt x="199" y="0"/>
                    </a:lnTo>
                    <a:lnTo>
                      <a:pt x="0" y="31"/>
                    </a:lnTo>
                    <a:lnTo>
                      <a:pt x="8" y="3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" name="Freeform 78"/>
              <p:cNvSpPr>
                <a:spLocks/>
              </p:cNvSpPr>
              <p:nvPr/>
            </p:nvSpPr>
            <p:spPr bwMode="auto">
              <a:xfrm>
                <a:off x="6205538" y="3563938"/>
                <a:ext cx="28575" cy="1588"/>
              </a:xfrm>
              <a:custGeom>
                <a:avLst/>
                <a:gdLst>
                  <a:gd name="T0" fmla="*/ 2147483647 w 53"/>
                  <a:gd name="T1" fmla="*/ 0 h 1"/>
                  <a:gd name="T2" fmla="*/ 2147483647 w 53"/>
                  <a:gd name="T3" fmla="*/ 2147483647 h 1"/>
                  <a:gd name="T4" fmla="*/ 2147483647 w 53"/>
                  <a:gd name="T5" fmla="*/ 2147483647 h 1"/>
                  <a:gd name="T6" fmla="*/ 0 w 53"/>
                  <a:gd name="T7" fmla="*/ 0 h 1"/>
                  <a:gd name="T8" fmla="*/ 0 w 53"/>
                  <a:gd name="T9" fmla="*/ 0 h 1"/>
                  <a:gd name="T10" fmla="*/ 2147483647 w 5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1"/>
                  <a:gd name="T20" fmla="*/ 53 w 5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1">
                    <a:moveTo>
                      <a:pt x="45" y="0"/>
                    </a:moveTo>
                    <a:lnTo>
                      <a:pt x="48" y="1"/>
                    </a:lnTo>
                    <a:lnTo>
                      <a:pt x="53" y="1"/>
                    </a:lnTo>
                    <a:lnTo>
                      <a:pt x="0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4" name="Freeform 79"/>
              <p:cNvSpPr>
                <a:spLocks/>
              </p:cNvSpPr>
              <p:nvPr/>
            </p:nvSpPr>
            <p:spPr bwMode="auto">
              <a:xfrm>
                <a:off x="6164263" y="3532188"/>
                <a:ext cx="30163" cy="1588"/>
              </a:xfrm>
              <a:custGeom>
                <a:avLst/>
                <a:gdLst>
                  <a:gd name="T0" fmla="*/ 0 w 57"/>
                  <a:gd name="T1" fmla="*/ 2147483647 h 1"/>
                  <a:gd name="T2" fmla="*/ 2147483647 w 57"/>
                  <a:gd name="T3" fmla="*/ 0 h 1"/>
                  <a:gd name="T4" fmla="*/ 2147483647 w 57"/>
                  <a:gd name="T5" fmla="*/ 2147483647 h 1"/>
                  <a:gd name="T6" fmla="*/ 0 w 57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1"/>
                  <a:gd name="T14" fmla="*/ 57 w 5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1">
                    <a:moveTo>
                      <a:pt x="0" y="1"/>
                    </a:moveTo>
                    <a:lnTo>
                      <a:pt x="57" y="0"/>
                    </a:lnTo>
                    <a:lnTo>
                      <a:pt x="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5" name="Freeform 80"/>
              <p:cNvSpPr>
                <a:spLocks/>
              </p:cNvSpPr>
              <p:nvPr/>
            </p:nvSpPr>
            <p:spPr bwMode="auto">
              <a:xfrm>
                <a:off x="6164263" y="3563938"/>
                <a:ext cx="34925" cy="1588"/>
              </a:xfrm>
              <a:custGeom>
                <a:avLst/>
                <a:gdLst>
                  <a:gd name="T0" fmla="*/ 2147483647 w 66"/>
                  <a:gd name="T1" fmla="*/ 2147483647 h 1"/>
                  <a:gd name="T2" fmla="*/ 0 w 66"/>
                  <a:gd name="T3" fmla="*/ 0 h 1"/>
                  <a:gd name="T4" fmla="*/ 2147483647 w 66"/>
                  <a:gd name="T5" fmla="*/ 0 h 1"/>
                  <a:gd name="T6" fmla="*/ 2147483647 w 66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6"/>
                  <a:gd name="T13" fmla="*/ 0 h 1"/>
                  <a:gd name="T14" fmla="*/ 66 w 6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6" h="1">
                    <a:moveTo>
                      <a:pt x="66" y="1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6" name="Freeform 81"/>
              <p:cNvSpPr>
                <a:spLocks noEditPoints="1"/>
              </p:cNvSpPr>
              <p:nvPr/>
            </p:nvSpPr>
            <p:spPr bwMode="auto">
              <a:xfrm>
                <a:off x="6149975" y="3378200"/>
                <a:ext cx="138113" cy="373063"/>
              </a:xfrm>
              <a:custGeom>
                <a:avLst/>
                <a:gdLst>
                  <a:gd name="T0" fmla="*/ 0 w 261"/>
                  <a:gd name="T1" fmla="*/ 2147483647 h 707"/>
                  <a:gd name="T2" fmla="*/ 2147483647 w 261"/>
                  <a:gd name="T3" fmla="*/ 2147483647 h 707"/>
                  <a:gd name="T4" fmla="*/ 2147483647 w 261"/>
                  <a:gd name="T5" fmla="*/ 2147483647 h 707"/>
                  <a:gd name="T6" fmla="*/ 2147483647 w 261"/>
                  <a:gd name="T7" fmla="*/ 2147483647 h 707"/>
                  <a:gd name="T8" fmla="*/ 2147483647 w 261"/>
                  <a:gd name="T9" fmla="*/ 2147483647 h 707"/>
                  <a:gd name="T10" fmla="*/ 2147483647 w 261"/>
                  <a:gd name="T11" fmla="*/ 2147483647 h 707"/>
                  <a:gd name="T12" fmla="*/ 2147483647 w 261"/>
                  <a:gd name="T13" fmla="*/ 2147483647 h 707"/>
                  <a:gd name="T14" fmla="*/ 2147483647 w 261"/>
                  <a:gd name="T15" fmla="*/ 2147483647 h 707"/>
                  <a:gd name="T16" fmla="*/ 2147483647 w 261"/>
                  <a:gd name="T17" fmla="*/ 2147483647 h 707"/>
                  <a:gd name="T18" fmla="*/ 2147483647 w 261"/>
                  <a:gd name="T19" fmla="*/ 2147483647 h 707"/>
                  <a:gd name="T20" fmla="*/ 2147483647 w 261"/>
                  <a:gd name="T21" fmla="*/ 2147483647 h 707"/>
                  <a:gd name="T22" fmla="*/ 2147483647 w 261"/>
                  <a:gd name="T23" fmla="*/ 2147483647 h 707"/>
                  <a:gd name="T24" fmla="*/ 2147483647 w 261"/>
                  <a:gd name="T25" fmla="*/ 2147483647 h 707"/>
                  <a:gd name="T26" fmla="*/ 2147483647 w 261"/>
                  <a:gd name="T27" fmla="*/ 2147483647 h 707"/>
                  <a:gd name="T28" fmla="*/ 2147483647 w 261"/>
                  <a:gd name="T29" fmla="*/ 2147483647 h 707"/>
                  <a:gd name="T30" fmla="*/ 2147483647 w 261"/>
                  <a:gd name="T31" fmla="*/ 2147483647 h 707"/>
                  <a:gd name="T32" fmla="*/ 2147483647 w 261"/>
                  <a:gd name="T33" fmla="*/ 2147483647 h 707"/>
                  <a:gd name="T34" fmla="*/ 2147483647 w 261"/>
                  <a:gd name="T35" fmla="*/ 0 h 707"/>
                  <a:gd name="T36" fmla="*/ 2147483647 w 261"/>
                  <a:gd name="T37" fmla="*/ 2147483647 h 707"/>
                  <a:gd name="T38" fmla="*/ 2147483647 w 261"/>
                  <a:gd name="T39" fmla="*/ 2147483647 h 707"/>
                  <a:gd name="T40" fmla="*/ 2147483647 w 261"/>
                  <a:gd name="T41" fmla="*/ 2147483647 h 707"/>
                  <a:gd name="T42" fmla="*/ 2147483647 w 261"/>
                  <a:gd name="T43" fmla="*/ 2147483647 h 707"/>
                  <a:gd name="T44" fmla="*/ 2147483647 w 261"/>
                  <a:gd name="T45" fmla="*/ 2147483647 h 707"/>
                  <a:gd name="T46" fmla="*/ 2147483647 w 261"/>
                  <a:gd name="T47" fmla="*/ 2147483647 h 707"/>
                  <a:gd name="T48" fmla="*/ 2147483647 w 261"/>
                  <a:gd name="T49" fmla="*/ 2147483647 h 707"/>
                  <a:gd name="T50" fmla="*/ 2147483647 w 261"/>
                  <a:gd name="T51" fmla="*/ 2147483647 h 707"/>
                  <a:gd name="T52" fmla="*/ 2147483647 w 261"/>
                  <a:gd name="T53" fmla="*/ 2147483647 h 707"/>
                  <a:gd name="T54" fmla="*/ 2147483647 w 261"/>
                  <a:gd name="T55" fmla="*/ 2147483647 h 707"/>
                  <a:gd name="T56" fmla="*/ 2147483647 w 261"/>
                  <a:gd name="T57" fmla="*/ 2147483647 h 707"/>
                  <a:gd name="T58" fmla="*/ 2147483647 w 261"/>
                  <a:gd name="T59" fmla="*/ 2147483647 h 707"/>
                  <a:gd name="T60" fmla="*/ 2147483647 w 261"/>
                  <a:gd name="T61" fmla="*/ 2147483647 h 707"/>
                  <a:gd name="T62" fmla="*/ 2147483647 w 261"/>
                  <a:gd name="T63" fmla="*/ 2147483647 h 707"/>
                  <a:gd name="T64" fmla="*/ 2147483647 w 261"/>
                  <a:gd name="T65" fmla="*/ 2147483647 h 707"/>
                  <a:gd name="T66" fmla="*/ 0 w 261"/>
                  <a:gd name="T67" fmla="*/ 2147483647 h 707"/>
                  <a:gd name="T68" fmla="*/ 0 w 261"/>
                  <a:gd name="T69" fmla="*/ 2147483647 h 707"/>
                  <a:gd name="T70" fmla="*/ 0 w 261"/>
                  <a:gd name="T71" fmla="*/ 2147483647 h 707"/>
                  <a:gd name="T72" fmla="*/ 0 w 261"/>
                  <a:gd name="T73" fmla="*/ 2147483647 h 707"/>
                  <a:gd name="T74" fmla="*/ 0 w 261"/>
                  <a:gd name="T75" fmla="*/ 2147483647 h 707"/>
                  <a:gd name="T76" fmla="*/ 2147483647 w 261"/>
                  <a:gd name="T77" fmla="*/ 2147483647 h 707"/>
                  <a:gd name="T78" fmla="*/ 2147483647 w 261"/>
                  <a:gd name="T79" fmla="*/ 2147483647 h 707"/>
                  <a:gd name="T80" fmla="*/ 2147483647 w 261"/>
                  <a:gd name="T81" fmla="*/ 2147483647 h 707"/>
                  <a:gd name="T82" fmla="*/ 2147483647 w 261"/>
                  <a:gd name="T83" fmla="*/ 2147483647 h 707"/>
                  <a:gd name="T84" fmla="*/ 2147483647 w 261"/>
                  <a:gd name="T85" fmla="*/ 2147483647 h 707"/>
                  <a:gd name="T86" fmla="*/ 2147483647 w 261"/>
                  <a:gd name="T87" fmla="*/ 2147483647 h 7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61"/>
                  <a:gd name="T133" fmla="*/ 0 h 707"/>
                  <a:gd name="T134" fmla="*/ 261 w 261"/>
                  <a:gd name="T135" fmla="*/ 707 h 7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61" h="707">
                    <a:moveTo>
                      <a:pt x="0" y="646"/>
                    </a:moveTo>
                    <a:lnTo>
                      <a:pt x="5" y="647"/>
                    </a:lnTo>
                    <a:lnTo>
                      <a:pt x="14" y="649"/>
                    </a:lnTo>
                    <a:lnTo>
                      <a:pt x="26" y="652"/>
                    </a:lnTo>
                    <a:lnTo>
                      <a:pt x="41" y="656"/>
                    </a:lnTo>
                    <a:lnTo>
                      <a:pt x="59" y="660"/>
                    </a:lnTo>
                    <a:lnTo>
                      <a:pt x="78" y="664"/>
                    </a:lnTo>
                    <a:lnTo>
                      <a:pt x="98" y="669"/>
                    </a:lnTo>
                    <a:lnTo>
                      <a:pt x="120" y="675"/>
                    </a:lnTo>
                    <a:lnTo>
                      <a:pt x="142" y="680"/>
                    </a:lnTo>
                    <a:lnTo>
                      <a:pt x="163" y="685"/>
                    </a:lnTo>
                    <a:lnTo>
                      <a:pt x="184" y="689"/>
                    </a:lnTo>
                    <a:lnTo>
                      <a:pt x="204" y="694"/>
                    </a:lnTo>
                    <a:lnTo>
                      <a:pt x="221" y="698"/>
                    </a:lnTo>
                    <a:lnTo>
                      <a:pt x="238" y="702"/>
                    </a:lnTo>
                    <a:lnTo>
                      <a:pt x="251" y="705"/>
                    </a:lnTo>
                    <a:lnTo>
                      <a:pt x="261" y="707"/>
                    </a:lnTo>
                    <a:lnTo>
                      <a:pt x="261" y="0"/>
                    </a:lnTo>
                    <a:lnTo>
                      <a:pt x="251" y="2"/>
                    </a:lnTo>
                    <a:lnTo>
                      <a:pt x="238" y="5"/>
                    </a:lnTo>
                    <a:lnTo>
                      <a:pt x="221" y="9"/>
                    </a:lnTo>
                    <a:lnTo>
                      <a:pt x="204" y="13"/>
                    </a:lnTo>
                    <a:lnTo>
                      <a:pt x="184" y="17"/>
                    </a:lnTo>
                    <a:lnTo>
                      <a:pt x="163" y="22"/>
                    </a:lnTo>
                    <a:lnTo>
                      <a:pt x="142" y="27"/>
                    </a:lnTo>
                    <a:lnTo>
                      <a:pt x="120" y="32"/>
                    </a:lnTo>
                    <a:lnTo>
                      <a:pt x="98" y="37"/>
                    </a:lnTo>
                    <a:lnTo>
                      <a:pt x="78" y="41"/>
                    </a:lnTo>
                    <a:lnTo>
                      <a:pt x="59" y="46"/>
                    </a:lnTo>
                    <a:lnTo>
                      <a:pt x="41" y="49"/>
                    </a:lnTo>
                    <a:lnTo>
                      <a:pt x="26" y="54"/>
                    </a:lnTo>
                    <a:lnTo>
                      <a:pt x="14" y="57"/>
                    </a:lnTo>
                    <a:lnTo>
                      <a:pt x="5" y="59"/>
                    </a:lnTo>
                    <a:lnTo>
                      <a:pt x="0" y="60"/>
                    </a:lnTo>
                    <a:lnTo>
                      <a:pt x="0" y="145"/>
                    </a:lnTo>
                    <a:lnTo>
                      <a:pt x="0" y="320"/>
                    </a:lnTo>
                    <a:lnTo>
                      <a:pt x="0" y="512"/>
                    </a:lnTo>
                    <a:lnTo>
                      <a:pt x="0" y="646"/>
                    </a:lnTo>
                    <a:close/>
                    <a:moveTo>
                      <a:pt x="12" y="78"/>
                    </a:moveTo>
                    <a:lnTo>
                      <a:pt x="231" y="34"/>
                    </a:lnTo>
                    <a:lnTo>
                      <a:pt x="240" y="32"/>
                    </a:lnTo>
                    <a:lnTo>
                      <a:pt x="240" y="611"/>
                    </a:lnTo>
                    <a:lnTo>
                      <a:pt x="12" y="575"/>
                    </a:lnTo>
                    <a:lnTo>
                      <a:pt x="12" y="78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7" name="Freeform 82"/>
              <p:cNvSpPr>
                <a:spLocks/>
              </p:cNvSpPr>
              <p:nvPr/>
            </p:nvSpPr>
            <p:spPr bwMode="auto">
              <a:xfrm>
                <a:off x="6164263" y="3424238"/>
                <a:ext cx="6350" cy="1588"/>
              </a:xfrm>
              <a:custGeom>
                <a:avLst/>
                <a:gdLst>
                  <a:gd name="T0" fmla="*/ 2147483647 w 13"/>
                  <a:gd name="T1" fmla="*/ 0 h 2"/>
                  <a:gd name="T2" fmla="*/ 2147483647 w 13"/>
                  <a:gd name="T3" fmla="*/ 2147483647 h 2"/>
                  <a:gd name="T4" fmla="*/ 2147483647 w 13"/>
                  <a:gd name="T5" fmla="*/ 2147483647 h 2"/>
                  <a:gd name="T6" fmla="*/ 2147483647 w 13"/>
                  <a:gd name="T7" fmla="*/ 2147483647 h 2"/>
                  <a:gd name="T8" fmla="*/ 0 w 13"/>
                  <a:gd name="T9" fmla="*/ 2147483647 h 2"/>
                  <a:gd name="T10" fmla="*/ 2147483647 w 13"/>
                  <a:gd name="T11" fmla="*/ 2147483647 h 2"/>
                  <a:gd name="T12" fmla="*/ 2147483647 w 13"/>
                  <a:gd name="T13" fmla="*/ 2147483647 h 2"/>
                  <a:gd name="T14" fmla="*/ 2147483647 w 13"/>
                  <a:gd name="T15" fmla="*/ 2147483647 h 2"/>
                  <a:gd name="T16" fmla="*/ 2147483647 w 13"/>
                  <a:gd name="T17" fmla="*/ 2147483647 h 2"/>
                  <a:gd name="T18" fmla="*/ 2147483647 w 13"/>
                  <a:gd name="T19" fmla="*/ 0 h 2"/>
                  <a:gd name="T20" fmla="*/ 2147483647 w 13"/>
                  <a:gd name="T21" fmla="*/ 0 h 2"/>
                  <a:gd name="T22" fmla="*/ 2147483647 w 13"/>
                  <a:gd name="T23" fmla="*/ 0 h 2"/>
                  <a:gd name="T24" fmla="*/ 2147483647 w 13"/>
                  <a:gd name="T25" fmla="*/ 0 h 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"/>
                  <a:gd name="T41" fmla="*/ 13 w 13"/>
                  <a:gd name="T42" fmla="*/ 2 h 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">
                    <a:moveTo>
                      <a:pt x="13" y="0"/>
                    </a:moveTo>
                    <a:lnTo>
                      <a:pt x="8" y="1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8" name="Freeform 83"/>
              <p:cNvSpPr>
                <a:spLocks/>
              </p:cNvSpPr>
              <p:nvPr/>
            </p:nvSpPr>
            <p:spPr bwMode="auto">
              <a:xfrm>
                <a:off x="6180138" y="3452813"/>
                <a:ext cx="65088" cy="7938"/>
              </a:xfrm>
              <a:custGeom>
                <a:avLst/>
                <a:gdLst>
                  <a:gd name="T0" fmla="*/ 2147483647 w 122"/>
                  <a:gd name="T1" fmla="*/ 0 h 15"/>
                  <a:gd name="T2" fmla="*/ 2147483647 w 122"/>
                  <a:gd name="T3" fmla="*/ 0 h 15"/>
                  <a:gd name="T4" fmla="*/ 0 w 122"/>
                  <a:gd name="T5" fmla="*/ 2147483647 h 15"/>
                  <a:gd name="T6" fmla="*/ 2147483647 w 122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2"/>
                  <a:gd name="T13" fmla="*/ 0 h 15"/>
                  <a:gd name="T14" fmla="*/ 122 w 122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2" h="15">
                    <a:moveTo>
                      <a:pt x="122" y="0"/>
                    </a:moveTo>
                    <a:lnTo>
                      <a:pt x="122" y="0"/>
                    </a:lnTo>
                    <a:lnTo>
                      <a:pt x="0" y="15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9" name="Freeform 84"/>
              <p:cNvSpPr>
                <a:spLocks noEditPoints="1"/>
              </p:cNvSpPr>
              <p:nvPr/>
            </p:nvSpPr>
            <p:spPr bwMode="auto">
              <a:xfrm>
                <a:off x="6308725" y="3395663"/>
                <a:ext cx="39688" cy="150813"/>
              </a:xfrm>
              <a:custGeom>
                <a:avLst/>
                <a:gdLst>
                  <a:gd name="T0" fmla="*/ 2147483647 w 76"/>
                  <a:gd name="T1" fmla="*/ 2147483647 h 285"/>
                  <a:gd name="T2" fmla="*/ 0 w 76"/>
                  <a:gd name="T3" fmla="*/ 0 h 285"/>
                  <a:gd name="T4" fmla="*/ 0 w 76"/>
                  <a:gd name="T5" fmla="*/ 2147483647 h 285"/>
                  <a:gd name="T6" fmla="*/ 0 w 76"/>
                  <a:gd name="T7" fmla="*/ 2147483647 h 285"/>
                  <a:gd name="T8" fmla="*/ 2147483647 w 76"/>
                  <a:gd name="T9" fmla="*/ 2147483647 h 285"/>
                  <a:gd name="T10" fmla="*/ 2147483647 w 76"/>
                  <a:gd name="T11" fmla="*/ 2147483647 h 285"/>
                  <a:gd name="T12" fmla="*/ 2147483647 w 76"/>
                  <a:gd name="T13" fmla="*/ 2147483647 h 285"/>
                  <a:gd name="T14" fmla="*/ 2147483647 w 76"/>
                  <a:gd name="T15" fmla="*/ 2147483647 h 285"/>
                  <a:gd name="T16" fmla="*/ 2147483647 w 76"/>
                  <a:gd name="T17" fmla="*/ 2147483647 h 285"/>
                  <a:gd name="T18" fmla="*/ 2147483647 w 76"/>
                  <a:gd name="T19" fmla="*/ 2147483647 h 285"/>
                  <a:gd name="T20" fmla="*/ 2147483647 w 76"/>
                  <a:gd name="T21" fmla="*/ 2147483647 h 285"/>
                  <a:gd name="T22" fmla="*/ 2147483647 w 76"/>
                  <a:gd name="T23" fmla="*/ 2147483647 h 285"/>
                  <a:gd name="T24" fmla="*/ 2147483647 w 76"/>
                  <a:gd name="T25" fmla="*/ 2147483647 h 285"/>
                  <a:gd name="T26" fmla="*/ 2147483647 w 76"/>
                  <a:gd name="T27" fmla="*/ 2147483647 h 285"/>
                  <a:gd name="T28" fmla="*/ 2147483647 w 76"/>
                  <a:gd name="T29" fmla="*/ 2147483647 h 285"/>
                  <a:gd name="T30" fmla="*/ 2147483647 w 76"/>
                  <a:gd name="T31" fmla="*/ 2147483647 h 285"/>
                  <a:gd name="T32" fmla="*/ 2147483647 w 76"/>
                  <a:gd name="T33" fmla="*/ 2147483647 h 285"/>
                  <a:gd name="T34" fmla="*/ 2147483647 w 76"/>
                  <a:gd name="T35" fmla="*/ 2147483647 h 285"/>
                  <a:gd name="T36" fmla="*/ 2147483647 w 76"/>
                  <a:gd name="T37" fmla="*/ 2147483647 h 285"/>
                  <a:gd name="T38" fmla="*/ 2147483647 w 76"/>
                  <a:gd name="T39" fmla="*/ 2147483647 h 285"/>
                  <a:gd name="T40" fmla="*/ 2147483647 w 76"/>
                  <a:gd name="T41" fmla="*/ 2147483647 h 285"/>
                  <a:gd name="T42" fmla="*/ 2147483647 w 76"/>
                  <a:gd name="T43" fmla="*/ 2147483647 h 285"/>
                  <a:gd name="T44" fmla="*/ 2147483647 w 76"/>
                  <a:gd name="T45" fmla="*/ 2147483647 h 285"/>
                  <a:gd name="T46" fmla="*/ 2147483647 w 76"/>
                  <a:gd name="T47" fmla="*/ 2147483647 h 285"/>
                  <a:gd name="T48" fmla="*/ 2147483647 w 76"/>
                  <a:gd name="T49" fmla="*/ 2147483647 h 285"/>
                  <a:gd name="T50" fmla="*/ 2147483647 w 76"/>
                  <a:gd name="T51" fmla="*/ 2147483647 h 285"/>
                  <a:gd name="T52" fmla="*/ 2147483647 w 76"/>
                  <a:gd name="T53" fmla="*/ 2147483647 h 285"/>
                  <a:gd name="T54" fmla="*/ 2147483647 w 76"/>
                  <a:gd name="T55" fmla="*/ 2147483647 h 285"/>
                  <a:gd name="T56" fmla="*/ 2147483647 w 76"/>
                  <a:gd name="T57" fmla="*/ 2147483647 h 285"/>
                  <a:gd name="T58" fmla="*/ 2147483647 w 76"/>
                  <a:gd name="T59" fmla="*/ 2147483647 h 285"/>
                  <a:gd name="T60" fmla="*/ 2147483647 w 76"/>
                  <a:gd name="T61" fmla="*/ 2147483647 h 285"/>
                  <a:gd name="T62" fmla="*/ 2147483647 w 76"/>
                  <a:gd name="T63" fmla="*/ 2147483647 h 285"/>
                  <a:gd name="T64" fmla="*/ 2147483647 w 76"/>
                  <a:gd name="T65" fmla="*/ 2147483647 h 285"/>
                  <a:gd name="T66" fmla="*/ 2147483647 w 76"/>
                  <a:gd name="T67" fmla="*/ 2147483647 h 285"/>
                  <a:gd name="T68" fmla="*/ 2147483647 w 76"/>
                  <a:gd name="T69" fmla="*/ 2147483647 h 285"/>
                  <a:gd name="T70" fmla="*/ 2147483647 w 76"/>
                  <a:gd name="T71" fmla="*/ 2147483647 h 285"/>
                  <a:gd name="T72" fmla="*/ 2147483647 w 76"/>
                  <a:gd name="T73" fmla="*/ 2147483647 h 285"/>
                  <a:gd name="T74" fmla="*/ 2147483647 w 76"/>
                  <a:gd name="T75" fmla="*/ 2147483647 h 285"/>
                  <a:gd name="T76" fmla="*/ 2147483647 w 76"/>
                  <a:gd name="T77" fmla="*/ 2147483647 h 285"/>
                  <a:gd name="T78" fmla="*/ 2147483647 w 76"/>
                  <a:gd name="T79" fmla="*/ 2147483647 h 285"/>
                  <a:gd name="T80" fmla="*/ 2147483647 w 76"/>
                  <a:gd name="T81" fmla="*/ 2147483647 h 285"/>
                  <a:gd name="T82" fmla="*/ 2147483647 w 76"/>
                  <a:gd name="T83" fmla="*/ 2147483647 h 285"/>
                  <a:gd name="T84" fmla="*/ 2147483647 w 76"/>
                  <a:gd name="T85" fmla="*/ 2147483647 h 2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6"/>
                  <a:gd name="T130" fmla="*/ 0 h 285"/>
                  <a:gd name="T131" fmla="*/ 76 w 76"/>
                  <a:gd name="T132" fmla="*/ 285 h 28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6" h="285">
                    <a:moveTo>
                      <a:pt x="76" y="36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0" y="285"/>
                    </a:lnTo>
                    <a:lnTo>
                      <a:pt x="76" y="252"/>
                    </a:lnTo>
                    <a:lnTo>
                      <a:pt x="76" y="36"/>
                    </a:lnTo>
                    <a:close/>
                    <a:moveTo>
                      <a:pt x="61" y="243"/>
                    </a:moveTo>
                    <a:lnTo>
                      <a:pt x="58" y="244"/>
                    </a:lnTo>
                    <a:lnTo>
                      <a:pt x="53" y="246"/>
                    </a:lnTo>
                    <a:lnTo>
                      <a:pt x="47" y="249"/>
                    </a:lnTo>
                    <a:lnTo>
                      <a:pt x="40" y="252"/>
                    </a:lnTo>
                    <a:lnTo>
                      <a:pt x="33" y="255"/>
                    </a:lnTo>
                    <a:lnTo>
                      <a:pt x="26" y="258"/>
                    </a:lnTo>
                    <a:lnTo>
                      <a:pt x="20" y="261"/>
                    </a:lnTo>
                    <a:lnTo>
                      <a:pt x="15" y="264"/>
                    </a:lnTo>
                    <a:lnTo>
                      <a:pt x="15" y="262"/>
                    </a:lnTo>
                    <a:lnTo>
                      <a:pt x="15" y="260"/>
                    </a:lnTo>
                    <a:lnTo>
                      <a:pt x="15" y="257"/>
                    </a:lnTo>
                    <a:lnTo>
                      <a:pt x="15" y="254"/>
                    </a:lnTo>
                    <a:lnTo>
                      <a:pt x="15" y="200"/>
                    </a:lnTo>
                    <a:lnTo>
                      <a:pt x="15" y="127"/>
                    </a:lnTo>
                    <a:lnTo>
                      <a:pt x="15" y="59"/>
                    </a:lnTo>
                    <a:lnTo>
                      <a:pt x="15" y="23"/>
                    </a:lnTo>
                    <a:lnTo>
                      <a:pt x="19" y="25"/>
                    </a:lnTo>
                    <a:lnTo>
                      <a:pt x="24" y="27"/>
                    </a:lnTo>
                    <a:lnTo>
                      <a:pt x="29" y="30"/>
                    </a:lnTo>
                    <a:lnTo>
                      <a:pt x="35" y="32"/>
                    </a:lnTo>
                    <a:lnTo>
                      <a:pt x="40" y="35"/>
                    </a:lnTo>
                    <a:lnTo>
                      <a:pt x="46" y="37"/>
                    </a:lnTo>
                    <a:lnTo>
                      <a:pt x="51" y="39"/>
                    </a:lnTo>
                    <a:lnTo>
                      <a:pt x="55" y="41"/>
                    </a:lnTo>
                    <a:lnTo>
                      <a:pt x="56" y="42"/>
                    </a:lnTo>
                    <a:lnTo>
                      <a:pt x="57" y="42"/>
                    </a:lnTo>
                    <a:lnTo>
                      <a:pt x="57" y="43"/>
                    </a:lnTo>
                    <a:lnTo>
                      <a:pt x="58" y="44"/>
                    </a:lnTo>
                    <a:lnTo>
                      <a:pt x="59" y="44"/>
                    </a:lnTo>
                    <a:lnTo>
                      <a:pt x="60" y="44"/>
                    </a:lnTo>
                    <a:lnTo>
                      <a:pt x="61" y="45"/>
                    </a:lnTo>
                    <a:lnTo>
                      <a:pt x="61" y="78"/>
                    </a:lnTo>
                    <a:lnTo>
                      <a:pt x="61" y="143"/>
                    </a:lnTo>
                    <a:lnTo>
                      <a:pt x="61" y="209"/>
                    </a:lnTo>
                    <a:lnTo>
                      <a:pt x="61" y="2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0" name="Freeform 85"/>
              <p:cNvSpPr>
                <a:spLocks/>
              </p:cNvSpPr>
              <p:nvPr/>
            </p:nvSpPr>
            <p:spPr bwMode="auto">
              <a:xfrm>
                <a:off x="6316663" y="3417888"/>
                <a:ext cx="23813" cy="117475"/>
              </a:xfrm>
              <a:custGeom>
                <a:avLst/>
                <a:gdLst>
                  <a:gd name="T0" fmla="*/ 2147483647 w 46"/>
                  <a:gd name="T1" fmla="*/ 0 h 223"/>
                  <a:gd name="T2" fmla="*/ 2147483647 w 46"/>
                  <a:gd name="T3" fmla="*/ 0 h 223"/>
                  <a:gd name="T4" fmla="*/ 2147483647 w 46"/>
                  <a:gd name="T5" fmla="*/ 0 h 223"/>
                  <a:gd name="T6" fmla="*/ 2147483647 w 46"/>
                  <a:gd name="T7" fmla="*/ 0 h 223"/>
                  <a:gd name="T8" fmla="*/ 2147483647 w 46"/>
                  <a:gd name="T9" fmla="*/ 0 h 223"/>
                  <a:gd name="T10" fmla="*/ 2147483647 w 46"/>
                  <a:gd name="T11" fmla="*/ 2147483647 h 223"/>
                  <a:gd name="T12" fmla="*/ 2147483647 w 46"/>
                  <a:gd name="T13" fmla="*/ 2147483647 h 223"/>
                  <a:gd name="T14" fmla="*/ 2147483647 w 46"/>
                  <a:gd name="T15" fmla="*/ 2147483647 h 223"/>
                  <a:gd name="T16" fmla="*/ 2147483647 w 46"/>
                  <a:gd name="T17" fmla="*/ 2147483647 h 223"/>
                  <a:gd name="T18" fmla="*/ 2147483647 w 46"/>
                  <a:gd name="T19" fmla="*/ 2147483647 h 223"/>
                  <a:gd name="T20" fmla="*/ 2147483647 w 46"/>
                  <a:gd name="T21" fmla="*/ 2147483647 h 223"/>
                  <a:gd name="T22" fmla="*/ 2147483647 w 46"/>
                  <a:gd name="T23" fmla="*/ 2147483647 h 223"/>
                  <a:gd name="T24" fmla="*/ 2147483647 w 46"/>
                  <a:gd name="T25" fmla="*/ 2147483647 h 223"/>
                  <a:gd name="T26" fmla="*/ 2147483647 w 46"/>
                  <a:gd name="T27" fmla="*/ 2147483647 h 223"/>
                  <a:gd name="T28" fmla="*/ 2147483647 w 46"/>
                  <a:gd name="T29" fmla="*/ 2147483647 h 223"/>
                  <a:gd name="T30" fmla="*/ 2147483647 w 46"/>
                  <a:gd name="T31" fmla="*/ 2147483647 h 223"/>
                  <a:gd name="T32" fmla="*/ 0 w 46"/>
                  <a:gd name="T33" fmla="*/ 2147483647 h 223"/>
                  <a:gd name="T34" fmla="*/ 0 w 46"/>
                  <a:gd name="T35" fmla="*/ 2147483647 h 223"/>
                  <a:gd name="T36" fmla="*/ 0 w 46"/>
                  <a:gd name="T37" fmla="*/ 2147483647 h 223"/>
                  <a:gd name="T38" fmla="*/ 0 w 46"/>
                  <a:gd name="T39" fmla="*/ 2147483647 h 223"/>
                  <a:gd name="T40" fmla="*/ 0 w 46"/>
                  <a:gd name="T41" fmla="*/ 2147483647 h 223"/>
                  <a:gd name="T42" fmla="*/ 2147483647 w 46"/>
                  <a:gd name="T43" fmla="*/ 2147483647 h 223"/>
                  <a:gd name="T44" fmla="*/ 2147483647 w 46"/>
                  <a:gd name="T45" fmla="*/ 2147483647 h 223"/>
                  <a:gd name="T46" fmla="*/ 2147483647 w 46"/>
                  <a:gd name="T47" fmla="*/ 2147483647 h 223"/>
                  <a:gd name="T48" fmla="*/ 2147483647 w 46"/>
                  <a:gd name="T49" fmla="*/ 2147483647 h 223"/>
                  <a:gd name="T50" fmla="*/ 2147483647 w 46"/>
                  <a:gd name="T51" fmla="*/ 2147483647 h 223"/>
                  <a:gd name="T52" fmla="*/ 2147483647 w 46"/>
                  <a:gd name="T53" fmla="*/ 2147483647 h 223"/>
                  <a:gd name="T54" fmla="*/ 2147483647 w 46"/>
                  <a:gd name="T55" fmla="*/ 2147483647 h 223"/>
                  <a:gd name="T56" fmla="*/ 2147483647 w 46"/>
                  <a:gd name="T57" fmla="*/ 2147483647 h 223"/>
                  <a:gd name="T58" fmla="*/ 2147483647 w 46"/>
                  <a:gd name="T59" fmla="*/ 2147483647 h 223"/>
                  <a:gd name="T60" fmla="*/ 2147483647 w 46"/>
                  <a:gd name="T61" fmla="*/ 2147483647 h 223"/>
                  <a:gd name="T62" fmla="*/ 2147483647 w 46"/>
                  <a:gd name="T63" fmla="*/ 2147483647 h 223"/>
                  <a:gd name="T64" fmla="*/ 2147483647 w 46"/>
                  <a:gd name="T65" fmla="*/ 2147483647 h 223"/>
                  <a:gd name="T66" fmla="*/ 2147483647 w 46"/>
                  <a:gd name="T67" fmla="*/ 2147483647 h 223"/>
                  <a:gd name="T68" fmla="*/ 2147483647 w 46"/>
                  <a:gd name="T69" fmla="*/ 2147483647 h 223"/>
                  <a:gd name="T70" fmla="*/ 2147483647 w 46"/>
                  <a:gd name="T71" fmla="*/ 2147483647 h 223"/>
                  <a:gd name="T72" fmla="*/ 2147483647 w 46"/>
                  <a:gd name="T73" fmla="*/ 2147483647 h 223"/>
                  <a:gd name="T74" fmla="*/ 2147483647 w 46"/>
                  <a:gd name="T75" fmla="*/ 2147483647 h 223"/>
                  <a:gd name="T76" fmla="*/ 2147483647 w 46"/>
                  <a:gd name="T77" fmla="*/ 2147483647 h 223"/>
                  <a:gd name="T78" fmla="*/ 2147483647 w 46"/>
                  <a:gd name="T79" fmla="*/ 2147483647 h 223"/>
                  <a:gd name="T80" fmla="*/ 2147483647 w 46"/>
                  <a:gd name="T81" fmla="*/ 0 h 22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6"/>
                  <a:gd name="T124" fmla="*/ 0 h 223"/>
                  <a:gd name="T125" fmla="*/ 46 w 46"/>
                  <a:gd name="T126" fmla="*/ 223 h 22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6" h="223">
                    <a:moveTo>
                      <a:pt x="40" y="0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8" y="39"/>
                    </a:lnTo>
                    <a:lnTo>
                      <a:pt x="38" y="103"/>
                    </a:lnTo>
                    <a:lnTo>
                      <a:pt x="38" y="164"/>
                    </a:lnTo>
                    <a:lnTo>
                      <a:pt x="38" y="195"/>
                    </a:lnTo>
                    <a:lnTo>
                      <a:pt x="36" y="196"/>
                    </a:lnTo>
                    <a:lnTo>
                      <a:pt x="32" y="198"/>
                    </a:lnTo>
                    <a:lnTo>
                      <a:pt x="28" y="200"/>
                    </a:lnTo>
                    <a:lnTo>
                      <a:pt x="23" y="202"/>
                    </a:lnTo>
                    <a:lnTo>
                      <a:pt x="17" y="205"/>
                    </a:lnTo>
                    <a:lnTo>
                      <a:pt x="11" y="208"/>
                    </a:lnTo>
                    <a:lnTo>
                      <a:pt x="5" y="210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0" y="219"/>
                    </a:lnTo>
                    <a:lnTo>
                      <a:pt x="0" y="221"/>
                    </a:lnTo>
                    <a:lnTo>
                      <a:pt x="0" y="223"/>
                    </a:lnTo>
                    <a:lnTo>
                      <a:pt x="5" y="220"/>
                    </a:lnTo>
                    <a:lnTo>
                      <a:pt x="11" y="217"/>
                    </a:lnTo>
                    <a:lnTo>
                      <a:pt x="18" y="214"/>
                    </a:lnTo>
                    <a:lnTo>
                      <a:pt x="25" y="211"/>
                    </a:lnTo>
                    <a:lnTo>
                      <a:pt x="32" y="208"/>
                    </a:lnTo>
                    <a:lnTo>
                      <a:pt x="38" y="205"/>
                    </a:lnTo>
                    <a:lnTo>
                      <a:pt x="43" y="203"/>
                    </a:lnTo>
                    <a:lnTo>
                      <a:pt x="46" y="202"/>
                    </a:lnTo>
                    <a:lnTo>
                      <a:pt x="46" y="168"/>
                    </a:lnTo>
                    <a:lnTo>
                      <a:pt x="46" y="102"/>
                    </a:lnTo>
                    <a:lnTo>
                      <a:pt x="46" y="37"/>
                    </a:lnTo>
                    <a:lnTo>
                      <a:pt x="46" y="4"/>
                    </a:lnTo>
                    <a:lnTo>
                      <a:pt x="45" y="3"/>
                    </a:lnTo>
                    <a:lnTo>
                      <a:pt x="44" y="3"/>
                    </a:lnTo>
                    <a:lnTo>
                      <a:pt x="43" y="3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1" name="Freeform 86"/>
              <p:cNvSpPr>
                <a:spLocks/>
              </p:cNvSpPr>
              <p:nvPr/>
            </p:nvSpPr>
            <p:spPr bwMode="auto">
              <a:xfrm>
                <a:off x="6316663" y="3408363"/>
                <a:ext cx="19050" cy="122238"/>
              </a:xfrm>
              <a:custGeom>
                <a:avLst/>
                <a:gdLst>
                  <a:gd name="T0" fmla="*/ 2147483647 w 38"/>
                  <a:gd name="T1" fmla="*/ 2147483647 h 231"/>
                  <a:gd name="T2" fmla="*/ 2147483647 w 38"/>
                  <a:gd name="T3" fmla="*/ 2147483647 h 231"/>
                  <a:gd name="T4" fmla="*/ 2147483647 w 38"/>
                  <a:gd name="T5" fmla="*/ 2147483647 h 231"/>
                  <a:gd name="T6" fmla="*/ 2147483647 w 38"/>
                  <a:gd name="T7" fmla="*/ 2147483647 h 231"/>
                  <a:gd name="T8" fmla="*/ 2147483647 w 38"/>
                  <a:gd name="T9" fmla="*/ 2147483647 h 231"/>
                  <a:gd name="T10" fmla="*/ 2147483647 w 38"/>
                  <a:gd name="T11" fmla="*/ 2147483647 h 231"/>
                  <a:gd name="T12" fmla="*/ 2147483647 w 38"/>
                  <a:gd name="T13" fmla="*/ 2147483647 h 231"/>
                  <a:gd name="T14" fmla="*/ 2147483647 w 38"/>
                  <a:gd name="T15" fmla="*/ 2147483647 h 231"/>
                  <a:gd name="T16" fmla="*/ 0 w 38"/>
                  <a:gd name="T17" fmla="*/ 0 h 231"/>
                  <a:gd name="T18" fmla="*/ 0 w 38"/>
                  <a:gd name="T19" fmla="*/ 2147483647 h 231"/>
                  <a:gd name="T20" fmla="*/ 0 w 38"/>
                  <a:gd name="T21" fmla="*/ 2147483647 h 231"/>
                  <a:gd name="T22" fmla="*/ 0 w 38"/>
                  <a:gd name="T23" fmla="*/ 2147483647 h 231"/>
                  <a:gd name="T24" fmla="*/ 0 w 38"/>
                  <a:gd name="T25" fmla="*/ 2147483647 h 231"/>
                  <a:gd name="T26" fmla="*/ 2147483647 w 38"/>
                  <a:gd name="T27" fmla="*/ 2147483647 h 231"/>
                  <a:gd name="T28" fmla="*/ 2147483647 w 38"/>
                  <a:gd name="T29" fmla="*/ 2147483647 h 231"/>
                  <a:gd name="T30" fmla="*/ 2147483647 w 38"/>
                  <a:gd name="T31" fmla="*/ 2147483647 h 231"/>
                  <a:gd name="T32" fmla="*/ 2147483647 w 38"/>
                  <a:gd name="T33" fmla="*/ 2147483647 h 231"/>
                  <a:gd name="T34" fmla="*/ 2147483647 w 38"/>
                  <a:gd name="T35" fmla="*/ 2147483647 h 231"/>
                  <a:gd name="T36" fmla="*/ 2147483647 w 38"/>
                  <a:gd name="T37" fmla="*/ 2147483647 h 231"/>
                  <a:gd name="T38" fmla="*/ 2147483647 w 38"/>
                  <a:gd name="T39" fmla="*/ 2147483647 h 231"/>
                  <a:gd name="T40" fmla="*/ 2147483647 w 38"/>
                  <a:gd name="T41" fmla="*/ 2147483647 h 231"/>
                  <a:gd name="T42" fmla="*/ 2147483647 w 38"/>
                  <a:gd name="T43" fmla="*/ 2147483647 h 231"/>
                  <a:gd name="T44" fmla="*/ 2147483647 w 38"/>
                  <a:gd name="T45" fmla="*/ 2147483647 h 231"/>
                  <a:gd name="T46" fmla="*/ 2147483647 w 38"/>
                  <a:gd name="T47" fmla="*/ 2147483647 h 231"/>
                  <a:gd name="T48" fmla="*/ 2147483647 w 38"/>
                  <a:gd name="T49" fmla="*/ 2147483647 h 2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"/>
                  <a:gd name="T76" fmla="*/ 0 h 231"/>
                  <a:gd name="T77" fmla="*/ 38 w 38"/>
                  <a:gd name="T78" fmla="*/ 231 h 2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" h="231">
                    <a:moveTo>
                      <a:pt x="38" y="18"/>
                    </a:moveTo>
                    <a:lnTo>
                      <a:pt x="34" y="16"/>
                    </a:lnTo>
                    <a:lnTo>
                      <a:pt x="29" y="14"/>
                    </a:lnTo>
                    <a:lnTo>
                      <a:pt x="24" y="11"/>
                    </a:lnTo>
                    <a:lnTo>
                      <a:pt x="18" y="9"/>
                    </a:lnTo>
                    <a:lnTo>
                      <a:pt x="13" y="7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104"/>
                    </a:lnTo>
                    <a:lnTo>
                      <a:pt x="0" y="177"/>
                    </a:lnTo>
                    <a:lnTo>
                      <a:pt x="0" y="231"/>
                    </a:lnTo>
                    <a:lnTo>
                      <a:pt x="5" y="228"/>
                    </a:lnTo>
                    <a:lnTo>
                      <a:pt x="11" y="226"/>
                    </a:lnTo>
                    <a:lnTo>
                      <a:pt x="17" y="223"/>
                    </a:lnTo>
                    <a:lnTo>
                      <a:pt x="23" y="220"/>
                    </a:lnTo>
                    <a:lnTo>
                      <a:pt x="28" y="218"/>
                    </a:lnTo>
                    <a:lnTo>
                      <a:pt x="32" y="216"/>
                    </a:lnTo>
                    <a:lnTo>
                      <a:pt x="36" y="214"/>
                    </a:lnTo>
                    <a:lnTo>
                      <a:pt x="38" y="213"/>
                    </a:lnTo>
                    <a:lnTo>
                      <a:pt x="38" y="182"/>
                    </a:lnTo>
                    <a:lnTo>
                      <a:pt x="38" y="121"/>
                    </a:lnTo>
                    <a:lnTo>
                      <a:pt x="38" y="57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2" name="Freeform 87"/>
              <p:cNvSpPr>
                <a:spLocks/>
              </p:cNvSpPr>
              <p:nvPr/>
            </p:nvSpPr>
            <p:spPr bwMode="auto">
              <a:xfrm>
                <a:off x="6169025" y="3509963"/>
                <a:ext cx="88900" cy="22225"/>
              </a:xfrm>
              <a:custGeom>
                <a:avLst/>
                <a:gdLst>
                  <a:gd name="T0" fmla="*/ 2147483647 w 168"/>
                  <a:gd name="T1" fmla="*/ 2147483647 h 41"/>
                  <a:gd name="T2" fmla="*/ 2147483647 w 168"/>
                  <a:gd name="T3" fmla="*/ 2147483647 h 41"/>
                  <a:gd name="T4" fmla="*/ 2147483647 w 168"/>
                  <a:gd name="T5" fmla="*/ 2147483647 h 41"/>
                  <a:gd name="T6" fmla="*/ 2147483647 w 168"/>
                  <a:gd name="T7" fmla="*/ 2147483647 h 41"/>
                  <a:gd name="T8" fmla="*/ 2147483647 w 168"/>
                  <a:gd name="T9" fmla="*/ 0 h 41"/>
                  <a:gd name="T10" fmla="*/ 2147483647 w 168"/>
                  <a:gd name="T11" fmla="*/ 0 h 41"/>
                  <a:gd name="T12" fmla="*/ 2147483647 w 168"/>
                  <a:gd name="T13" fmla="*/ 0 h 41"/>
                  <a:gd name="T14" fmla="*/ 2147483647 w 168"/>
                  <a:gd name="T15" fmla="*/ 0 h 41"/>
                  <a:gd name="T16" fmla="*/ 2147483647 w 168"/>
                  <a:gd name="T17" fmla="*/ 2147483647 h 41"/>
                  <a:gd name="T18" fmla="*/ 2147483647 w 168"/>
                  <a:gd name="T19" fmla="*/ 2147483647 h 41"/>
                  <a:gd name="T20" fmla="*/ 2147483647 w 168"/>
                  <a:gd name="T21" fmla="*/ 2147483647 h 41"/>
                  <a:gd name="T22" fmla="*/ 0 w 168"/>
                  <a:gd name="T23" fmla="*/ 2147483647 h 41"/>
                  <a:gd name="T24" fmla="*/ 0 w 168"/>
                  <a:gd name="T25" fmla="*/ 2147483647 h 41"/>
                  <a:gd name="T26" fmla="*/ 2147483647 w 168"/>
                  <a:gd name="T27" fmla="*/ 2147483647 h 41"/>
                  <a:gd name="T28" fmla="*/ 2147483647 w 168"/>
                  <a:gd name="T29" fmla="*/ 2147483647 h 41"/>
                  <a:gd name="T30" fmla="*/ 2147483647 w 168"/>
                  <a:gd name="T31" fmla="*/ 2147483647 h 41"/>
                  <a:gd name="T32" fmla="*/ 2147483647 w 168"/>
                  <a:gd name="T33" fmla="*/ 2147483647 h 41"/>
                  <a:gd name="T34" fmla="*/ 2147483647 w 168"/>
                  <a:gd name="T35" fmla="*/ 2147483647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8"/>
                  <a:gd name="T55" fmla="*/ 0 h 41"/>
                  <a:gd name="T56" fmla="*/ 168 w 168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8" h="41">
                    <a:moveTo>
                      <a:pt x="115" y="29"/>
                    </a:moveTo>
                    <a:lnTo>
                      <a:pt x="115" y="15"/>
                    </a:lnTo>
                    <a:lnTo>
                      <a:pt x="154" y="14"/>
                    </a:lnTo>
                    <a:lnTo>
                      <a:pt x="159" y="9"/>
                    </a:lnTo>
                    <a:lnTo>
                      <a:pt x="168" y="0"/>
                    </a:lnTo>
                    <a:lnTo>
                      <a:pt x="160" y="0"/>
                    </a:lnTo>
                    <a:lnTo>
                      <a:pt x="159" y="0"/>
                    </a:lnTo>
                    <a:lnTo>
                      <a:pt x="152" y="1"/>
                    </a:lnTo>
                    <a:lnTo>
                      <a:pt x="150" y="1"/>
                    </a:lnTo>
                    <a:lnTo>
                      <a:pt x="79" y="5"/>
                    </a:lnTo>
                    <a:lnTo>
                      <a:pt x="0" y="10"/>
                    </a:lnTo>
                    <a:lnTo>
                      <a:pt x="0" y="41"/>
                    </a:lnTo>
                    <a:lnTo>
                      <a:pt x="49" y="40"/>
                    </a:lnTo>
                    <a:lnTo>
                      <a:pt x="115" y="39"/>
                    </a:lnTo>
                    <a:lnTo>
                      <a:pt x="125" y="39"/>
                    </a:lnTo>
                    <a:lnTo>
                      <a:pt x="137" y="29"/>
                    </a:lnTo>
                    <a:lnTo>
                      <a:pt x="115" y="29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3" name="Freeform 88"/>
              <p:cNvSpPr>
                <a:spLocks/>
              </p:cNvSpPr>
              <p:nvPr/>
            </p:nvSpPr>
            <p:spPr bwMode="auto">
              <a:xfrm>
                <a:off x="6269038" y="3530600"/>
                <a:ext cx="1588" cy="1588"/>
              </a:xfrm>
              <a:custGeom>
                <a:avLst/>
                <a:gdLst>
                  <a:gd name="T0" fmla="*/ 2147483647 w 1"/>
                  <a:gd name="T1" fmla="*/ 0 h 1588"/>
                  <a:gd name="T2" fmla="*/ 2147483647 w 1"/>
                  <a:gd name="T3" fmla="*/ 0 h 1588"/>
                  <a:gd name="T4" fmla="*/ 2147483647 w 1"/>
                  <a:gd name="T5" fmla="*/ 0 h 1588"/>
                  <a:gd name="T6" fmla="*/ 2147483647 w 1"/>
                  <a:gd name="T7" fmla="*/ 0 h 1588"/>
                  <a:gd name="T8" fmla="*/ 2147483647 w 1"/>
                  <a:gd name="T9" fmla="*/ 0 h 1588"/>
                  <a:gd name="T10" fmla="*/ 0 w 1"/>
                  <a:gd name="T11" fmla="*/ 0 h 1588"/>
                  <a:gd name="T12" fmla="*/ 2147483647 w 1"/>
                  <a:gd name="T13" fmla="*/ 0 h 15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588"/>
                  <a:gd name="T23" fmla="*/ 1 w 1"/>
                  <a:gd name="T24" fmla="*/ 1588 h 158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588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4" name="Freeform 89"/>
              <p:cNvSpPr>
                <a:spLocks noEditPoints="1"/>
              </p:cNvSpPr>
              <p:nvPr/>
            </p:nvSpPr>
            <p:spPr bwMode="auto">
              <a:xfrm>
                <a:off x="6240463" y="3538538"/>
                <a:ext cx="28575" cy="19050"/>
              </a:xfrm>
              <a:custGeom>
                <a:avLst/>
                <a:gdLst>
                  <a:gd name="T0" fmla="*/ 2147483647 w 54"/>
                  <a:gd name="T1" fmla="*/ 2147483647 h 37"/>
                  <a:gd name="T2" fmla="*/ 2147483647 w 54"/>
                  <a:gd name="T3" fmla="*/ 2147483647 h 37"/>
                  <a:gd name="T4" fmla="*/ 2147483647 w 54"/>
                  <a:gd name="T5" fmla="*/ 2147483647 h 37"/>
                  <a:gd name="T6" fmla="*/ 0 w 54"/>
                  <a:gd name="T7" fmla="*/ 2147483647 h 37"/>
                  <a:gd name="T8" fmla="*/ 2147483647 w 54"/>
                  <a:gd name="T9" fmla="*/ 2147483647 h 37"/>
                  <a:gd name="T10" fmla="*/ 2147483647 w 54"/>
                  <a:gd name="T11" fmla="*/ 2147483647 h 37"/>
                  <a:gd name="T12" fmla="*/ 2147483647 w 54"/>
                  <a:gd name="T13" fmla="*/ 2147483647 h 37"/>
                  <a:gd name="T14" fmla="*/ 2147483647 w 54"/>
                  <a:gd name="T15" fmla="*/ 2147483647 h 37"/>
                  <a:gd name="T16" fmla="*/ 2147483647 w 54"/>
                  <a:gd name="T17" fmla="*/ 2147483647 h 37"/>
                  <a:gd name="T18" fmla="*/ 2147483647 w 54"/>
                  <a:gd name="T19" fmla="*/ 2147483647 h 37"/>
                  <a:gd name="T20" fmla="*/ 2147483647 w 54"/>
                  <a:gd name="T21" fmla="*/ 2147483647 h 37"/>
                  <a:gd name="T22" fmla="*/ 2147483647 w 54"/>
                  <a:gd name="T23" fmla="*/ 0 h 37"/>
                  <a:gd name="T24" fmla="*/ 2147483647 w 54"/>
                  <a:gd name="T25" fmla="*/ 2147483647 h 37"/>
                  <a:gd name="T26" fmla="*/ 2147483647 w 54"/>
                  <a:gd name="T27" fmla="*/ 2147483647 h 37"/>
                  <a:gd name="T28" fmla="*/ 2147483647 w 54"/>
                  <a:gd name="T29" fmla="*/ 2147483647 h 37"/>
                  <a:gd name="T30" fmla="*/ 2147483647 w 54"/>
                  <a:gd name="T31" fmla="*/ 2147483647 h 37"/>
                  <a:gd name="T32" fmla="*/ 2147483647 w 54"/>
                  <a:gd name="T33" fmla="*/ 2147483647 h 37"/>
                  <a:gd name="T34" fmla="*/ 2147483647 w 54"/>
                  <a:gd name="T35" fmla="*/ 2147483647 h 37"/>
                  <a:gd name="T36" fmla="*/ 2147483647 w 54"/>
                  <a:gd name="T37" fmla="*/ 2147483647 h 37"/>
                  <a:gd name="T38" fmla="*/ 2147483647 w 54"/>
                  <a:gd name="T39" fmla="*/ 2147483647 h 37"/>
                  <a:gd name="T40" fmla="*/ 2147483647 w 54"/>
                  <a:gd name="T41" fmla="*/ 2147483647 h 37"/>
                  <a:gd name="T42" fmla="*/ 2147483647 w 54"/>
                  <a:gd name="T43" fmla="*/ 2147483647 h 37"/>
                  <a:gd name="T44" fmla="*/ 2147483647 w 54"/>
                  <a:gd name="T45" fmla="*/ 2147483647 h 37"/>
                  <a:gd name="T46" fmla="*/ 2147483647 w 54"/>
                  <a:gd name="T47" fmla="*/ 2147483647 h 37"/>
                  <a:gd name="T48" fmla="*/ 2147483647 w 54"/>
                  <a:gd name="T49" fmla="*/ 2147483647 h 37"/>
                  <a:gd name="T50" fmla="*/ 2147483647 w 54"/>
                  <a:gd name="T51" fmla="*/ 2147483647 h 37"/>
                  <a:gd name="T52" fmla="*/ 2147483647 w 54"/>
                  <a:gd name="T53" fmla="*/ 2147483647 h 37"/>
                  <a:gd name="T54" fmla="*/ 2147483647 w 54"/>
                  <a:gd name="T55" fmla="*/ 2147483647 h 37"/>
                  <a:gd name="T56" fmla="*/ 2147483647 w 54"/>
                  <a:gd name="T57" fmla="*/ 2147483647 h 37"/>
                  <a:gd name="T58" fmla="*/ 2147483647 w 54"/>
                  <a:gd name="T59" fmla="*/ 2147483647 h 37"/>
                  <a:gd name="T60" fmla="*/ 2147483647 w 54"/>
                  <a:gd name="T61" fmla="*/ 2147483647 h 3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4"/>
                  <a:gd name="T94" fmla="*/ 0 h 37"/>
                  <a:gd name="T95" fmla="*/ 54 w 54"/>
                  <a:gd name="T96" fmla="*/ 37 h 3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4" h="37">
                    <a:moveTo>
                      <a:pt x="22" y="16"/>
                    </a:moveTo>
                    <a:lnTo>
                      <a:pt x="22" y="26"/>
                    </a:lnTo>
                    <a:lnTo>
                      <a:pt x="13" y="26"/>
                    </a:lnTo>
                    <a:lnTo>
                      <a:pt x="0" y="37"/>
                    </a:lnTo>
                    <a:lnTo>
                      <a:pt x="13" y="37"/>
                    </a:lnTo>
                    <a:lnTo>
                      <a:pt x="22" y="37"/>
                    </a:lnTo>
                    <a:lnTo>
                      <a:pt x="38" y="37"/>
                    </a:lnTo>
                    <a:lnTo>
                      <a:pt x="54" y="21"/>
                    </a:lnTo>
                    <a:lnTo>
                      <a:pt x="54" y="16"/>
                    </a:lnTo>
                    <a:lnTo>
                      <a:pt x="54" y="10"/>
                    </a:lnTo>
                    <a:lnTo>
                      <a:pt x="54" y="5"/>
                    </a:lnTo>
                    <a:lnTo>
                      <a:pt x="54" y="0"/>
                    </a:lnTo>
                    <a:lnTo>
                      <a:pt x="38" y="1"/>
                    </a:lnTo>
                    <a:lnTo>
                      <a:pt x="22" y="16"/>
                    </a:lnTo>
                    <a:close/>
                    <a:moveTo>
                      <a:pt x="45" y="17"/>
                    </a:moveTo>
                    <a:lnTo>
                      <a:pt x="44" y="21"/>
                    </a:lnTo>
                    <a:lnTo>
                      <a:pt x="42" y="23"/>
                    </a:lnTo>
                    <a:lnTo>
                      <a:pt x="40" y="26"/>
                    </a:lnTo>
                    <a:lnTo>
                      <a:pt x="36" y="27"/>
                    </a:lnTo>
                    <a:lnTo>
                      <a:pt x="33" y="26"/>
                    </a:lnTo>
                    <a:lnTo>
                      <a:pt x="31" y="23"/>
                    </a:lnTo>
                    <a:lnTo>
                      <a:pt x="29" y="21"/>
                    </a:lnTo>
                    <a:lnTo>
                      <a:pt x="28" y="17"/>
                    </a:lnTo>
                    <a:lnTo>
                      <a:pt x="29" y="14"/>
                    </a:lnTo>
                    <a:lnTo>
                      <a:pt x="31" y="11"/>
                    </a:lnTo>
                    <a:lnTo>
                      <a:pt x="33" y="10"/>
                    </a:lnTo>
                    <a:lnTo>
                      <a:pt x="36" y="9"/>
                    </a:lnTo>
                    <a:lnTo>
                      <a:pt x="40" y="10"/>
                    </a:lnTo>
                    <a:lnTo>
                      <a:pt x="42" y="11"/>
                    </a:lnTo>
                    <a:lnTo>
                      <a:pt x="44" y="14"/>
                    </a:lnTo>
                    <a:lnTo>
                      <a:pt x="45" y="17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5" name="Freeform 90"/>
              <p:cNvSpPr>
                <a:spLocks/>
              </p:cNvSpPr>
              <p:nvPr/>
            </p:nvSpPr>
            <p:spPr bwMode="auto">
              <a:xfrm>
                <a:off x="6169025" y="3538538"/>
                <a:ext cx="57150" cy="19050"/>
              </a:xfrm>
              <a:custGeom>
                <a:avLst/>
                <a:gdLst>
                  <a:gd name="T0" fmla="*/ 0 w 110"/>
                  <a:gd name="T1" fmla="*/ 2147483647 h 35"/>
                  <a:gd name="T2" fmla="*/ 0 w 110"/>
                  <a:gd name="T3" fmla="*/ 2147483647 h 35"/>
                  <a:gd name="T4" fmla="*/ 2147483647 w 110"/>
                  <a:gd name="T5" fmla="*/ 2147483647 h 35"/>
                  <a:gd name="T6" fmla="*/ 2147483647 w 110"/>
                  <a:gd name="T7" fmla="*/ 0 h 35"/>
                  <a:gd name="T8" fmla="*/ 0 w 110"/>
                  <a:gd name="T9" fmla="*/ 2147483647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0"/>
                  <a:gd name="T16" fmla="*/ 0 h 35"/>
                  <a:gd name="T17" fmla="*/ 110 w 110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0" h="35">
                    <a:moveTo>
                      <a:pt x="0" y="2"/>
                    </a:moveTo>
                    <a:lnTo>
                      <a:pt x="0" y="34"/>
                    </a:lnTo>
                    <a:lnTo>
                      <a:pt x="74" y="35"/>
                    </a:lnTo>
                    <a:lnTo>
                      <a:pt x="11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6" name="Freeform 91"/>
              <p:cNvSpPr>
                <a:spLocks/>
              </p:cNvSpPr>
              <p:nvPr/>
            </p:nvSpPr>
            <p:spPr bwMode="auto">
              <a:xfrm>
                <a:off x="6230938" y="3565525"/>
                <a:ext cx="3175" cy="1588"/>
              </a:xfrm>
              <a:custGeom>
                <a:avLst/>
                <a:gdLst>
                  <a:gd name="T0" fmla="*/ 2147483647 w 5"/>
                  <a:gd name="T1" fmla="*/ 0 h 1588"/>
                  <a:gd name="T2" fmla="*/ 2147483647 w 5"/>
                  <a:gd name="T3" fmla="*/ 0 h 1588"/>
                  <a:gd name="T4" fmla="*/ 0 w 5"/>
                  <a:gd name="T5" fmla="*/ 0 h 1588"/>
                  <a:gd name="T6" fmla="*/ 2147483647 w 5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588"/>
                  <a:gd name="T14" fmla="*/ 5 w 5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588"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7" name="Freeform 92"/>
              <p:cNvSpPr>
                <a:spLocks/>
              </p:cNvSpPr>
              <p:nvPr/>
            </p:nvSpPr>
            <p:spPr bwMode="auto">
              <a:xfrm>
                <a:off x="6229350" y="3565525"/>
                <a:ext cx="23813" cy="3175"/>
              </a:xfrm>
              <a:custGeom>
                <a:avLst/>
                <a:gdLst>
                  <a:gd name="T0" fmla="*/ 2147483647 w 45"/>
                  <a:gd name="T1" fmla="*/ 2147483647 h 8"/>
                  <a:gd name="T2" fmla="*/ 2147483647 w 45"/>
                  <a:gd name="T3" fmla="*/ 2147483647 h 8"/>
                  <a:gd name="T4" fmla="*/ 2147483647 w 45"/>
                  <a:gd name="T5" fmla="*/ 0 h 8"/>
                  <a:gd name="T6" fmla="*/ 2147483647 w 45"/>
                  <a:gd name="T7" fmla="*/ 0 h 8"/>
                  <a:gd name="T8" fmla="*/ 2147483647 w 45"/>
                  <a:gd name="T9" fmla="*/ 0 h 8"/>
                  <a:gd name="T10" fmla="*/ 0 w 45"/>
                  <a:gd name="T11" fmla="*/ 2147483647 h 8"/>
                  <a:gd name="T12" fmla="*/ 2147483647 w 45"/>
                  <a:gd name="T13" fmla="*/ 214748364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5"/>
                  <a:gd name="T22" fmla="*/ 0 h 8"/>
                  <a:gd name="T23" fmla="*/ 45 w 4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5" h="8">
                    <a:moveTo>
                      <a:pt x="36" y="8"/>
                    </a:moveTo>
                    <a:lnTo>
                      <a:pt x="44" y="1"/>
                    </a:lnTo>
                    <a:lnTo>
                      <a:pt x="45" y="0"/>
                    </a:lnTo>
                    <a:lnTo>
                      <a:pt x="30" y="0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" name="Freeform 93"/>
              <p:cNvSpPr>
                <a:spLocks/>
              </p:cNvSpPr>
              <p:nvPr/>
            </p:nvSpPr>
            <p:spPr bwMode="auto">
              <a:xfrm>
                <a:off x="6169025" y="3563938"/>
                <a:ext cx="30163" cy="15875"/>
              </a:xfrm>
              <a:custGeom>
                <a:avLst/>
                <a:gdLst>
                  <a:gd name="T0" fmla="*/ 0 w 58"/>
                  <a:gd name="T1" fmla="*/ 0 h 31"/>
                  <a:gd name="T2" fmla="*/ 0 w 58"/>
                  <a:gd name="T3" fmla="*/ 2147483647 h 31"/>
                  <a:gd name="T4" fmla="*/ 2147483647 w 58"/>
                  <a:gd name="T5" fmla="*/ 2147483647 h 31"/>
                  <a:gd name="T6" fmla="*/ 2147483647 w 58"/>
                  <a:gd name="T7" fmla="*/ 2147483647 h 31"/>
                  <a:gd name="T8" fmla="*/ 0 w 58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1"/>
                  <a:gd name="T17" fmla="*/ 58 w 58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1">
                    <a:moveTo>
                      <a:pt x="0" y="0"/>
                    </a:moveTo>
                    <a:lnTo>
                      <a:pt x="0" y="30"/>
                    </a:lnTo>
                    <a:lnTo>
                      <a:pt x="26" y="31"/>
                    </a:lnTo>
                    <a:lnTo>
                      <a:pt x="5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" name="Freeform 94"/>
              <p:cNvSpPr>
                <a:spLocks/>
              </p:cNvSpPr>
              <p:nvPr/>
            </p:nvSpPr>
            <p:spPr bwMode="auto">
              <a:xfrm>
                <a:off x="6216650" y="3568700"/>
                <a:ext cx="23813" cy="12700"/>
              </a:xfrm>
              <a:custGeom>
                <a:avLst/>
                <a:gdLst>
                  <a:gd name="T0" fmla="*/ 2147483647 w 45"/>
                  <a:gd name="T1" fmla="*/ 2147483647 h 24"/>
                  <a:gd name="T2" fmla="*/ 2147483647 w 45"/>
                  <a:gd name="T3" fmla="*/ 0 h 24"/>
                  <a:gd name="T4" fmla="*/ 0 w 45"/>
                  <a:gd name="T5" fmla="*/ 2147483647 h 24"/>
                  <a:gd name="T6" fmla="*/ 2147483647 w 45"/>
                  <a:gd name="T7" fmla="*/ 2147483647 h 24"/>
                  <a:gd name="T8" fmla="*/ 2147483647 w 45"/>
                  <a:gd name="T9" fmla="*/ 2147483647 h 24"/>
                  <a:gd name="T10" fmla="*/ 2147483647 w 45"/>
                  <a:gd name="T11" fmla="*/ 2147483647 h 24"/>
                  <a:gd name="T12" fmla="*/ 2147483647 w 45"/>
                  <a:gd name="T13" fmla="*/ 2147483647 h 24"/>
                  <a:gd name="T14" fmla="*/ 2147483647 w 45"/>
                  <a:gd name="T15" fmla="*/ 2147483647 h 24"/>
                  <a:gd name="T16" fmla="*/ 2147483647 w 45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4"/>
                  <a:gd name="T29" fmla="*/ 45 w 4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4">
                    <a:moveTo>
                      <a:pt x="25" y="13"/>
                    </a:moveTo>
                    <a:lnTo>
                      <a:pt x="25" y="0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25" y="24"/>
                    </a:lnTo>
                    <a:lnTo>
                      <a:pt x="30" y="24"/>
                    </a:lnTo>
                    <a:lnTo>
                      <a:pt x="34" y="24"/>
                    </a:lnTo>
                    <a:lnTo>
                      <a:pt x="45" y="14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" name="Freeform 95"/>
              <p:cNvSpPr>
                <a:spLocks/>
              </p:cNvSpPr>
              <p:nvPr/>
            </p:nvSpPr>
            <p:spPr bwMode="auto">
              <a:xfrm>
                <a:off x="6169025" y="3587750"/>
                <a:ext cx="4763" cy="4763"/>
              </a:xfrm>
              <a:custGeom>
                <a:avLst/>
                <a:gdLst>
                  <a:gd name="T0" fmla="*/ 2147483647 w 11"/>
                  <a:gd name="T1" fmla="*/ 0 h 11"/>
                  <a:gd name="T2" fmla="*/ 0 w 11"/>
                  <a:gd name="T3" fmla="*/ 0 h 11"/>
                  <a:gd name="T4" fmla="*/ 0 w 11"/>
                  <a:gd name="T5" fmla="*/ 2147483647 h 11"/>
                  <a:gd name="T6" fmla="*/ 2147483647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1"/>
                  <a:gd name="T14" fmla="*/ 11 w 11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1">
                    <a:moveTo>
                      <a:pt x="11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1" name="Freeform 96"/>
              <p:cNvSpPr>
                <a:spLocks/>
              </p:cNvSpPr>
              <p:nvPr/>
            </p:nvSpPr>
            <p:spPr bwMode="auto">
              <a:xfrm>
                <a:off x="6226175" y="3589338"/>
                <a:ext cx="1588" cy="1588"/>
              </a:xfrm>
              <a:custGeom>
                <a:avLst/>
                <a:gdLst>
                  <a:gd name="T0" fmla="*/ 0 w 1"/>
                  <a:gd name="T1" fmla="*/ 0 h 1588"/>
                  <a:gd name="T2" fmla="*/ 0 w 1"/>
                  <a:gd name="T3" fmla="*/ 0 h 1588"/>
                  <a:gd name="T4" fmla="*/ 2147483647 w 1"/>
                  <a:gd name="T5" fmla="*/ 0 h 1588"/>
                  <a:gd name="T6" fmla="*/ 0 w 1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588"/>
                  <a:gd name="T14" fmla="*/ 1 w 1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588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2" name="Freeform 97"/>
              <p:cNvSpPr>
                <a:spLocks/>
              </p:cNvSpPr>
              <p:nvPr/>
            </p:nvSpPr>
            <p:spPr bwMode="auto">
              <a:xfrm>
                <a:off x="6191250" y="3589338"/>
                <a:ext cx="34925" cy="17463"/>
              </a:xfrm>
              <a:custGeom>
                <a:avLst/>
                <a:gdLst>
                  <a:gd name="T0" fmla="*/ 2147483647 w 67"/>
                  <a:gd name="T1" fmla="*/ 0 h 33"/>
                  <a:gd name="T2" fmla="*/ 2147483647 w 67"/>
                  <a:gd name="T3" fmla="*/ 0 h 33"/>
                  <a:gd name="T4" fmla="*/ 0 w 67"/>
                  <a:gd name="T5" fmla="*/ 2147483647 h 33"/>
                  <a:gd name="T6" fmla="*/ 2147483647 w 67"/>
                  <a:gd name="T7" fmla="*/ 2147483647 h 33"/>
                  <a:gd name="T8" fmla="*/ 2147483647 w 67"/>
                  <a:gd name="T9" fmla="*/ 2147483647 h 33"/>
                  <a:gd name="T10" fmla="*/ 2147483647 w 67"/>
                  <a:gd name="T11" fmla="*/ 2147483647 h 33"/>
                  <a:gd name="T12" fmla="*/ 2147483647 w 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33"/>
                  <a:gd name="T23" fmla="*/ 67 w 67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33">
                    <a:moveTo>
                      <a:pt x="39" y="0"/>
                    </a:moveTo>
                    <a:lnTo>
                      <a:pt x="33" y="0"/>
                    </a:lnTo>
                    <a:lnTo>
                      <a:pt x="0" y="31"/>
                    </a:lnTo>
                    <a:lnTo>
                      <a:pt x="15" y="32"/>
                    </a:lnTo>
                    <a:lnTo>
                      <a:pt x="33" y="33"/>
                    </a:lnTo>
                    <a:lnTo>
                      <a:pt x="67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3" name="Freeform 98"/>
              <p:cNvSpPr>
                <a:spLocks/>
              </p:cNvSpPr>
              <p:nvPr/>
            </p:nvSpPr>
            <p:spPr bwMode="auto">
              <a:xfrm>
                <a:off x="6230938" y="3608388"/>
                <a:ext cx="38100" cy="1588"/>
              </a:xfrm>
              <a:custGeom>
                <a:avLst/>
                <a:gdLst>
                  <a:gd name="T0" fmla="*/ 0 w 72"/>
                  <a:gd name="T1" fmla="*/ 0 h 5"/>
                  <a:gd name="T2" fmla="*/ 2147483647 w 72"/>
                  <a:gd name="T3" fmla="*/ 2147483647 h 5"/>
                  <a:gd name="T4" fmla="*/ 2147483647 w 72"/>
                  <a:gd name="T5" fmla="*/ 2147483647 h 5"/>
                  <a:gd name="T6" fmla="*/ 0 w 7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2"/>
                  <a:gd name="T13" fmla="*/ 0 h 5"/>
                  <a:gd name="T14" fmla="*/ 72 w 72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2" h="5">
                    <a:moveTo>
                      <a:pt x="0" y="0"/>
                    </a:moveTo>
                    <a:lnTo>
                      <a:pt x="72" y="5"/>
                    </a:lnTo>
                    <a:lnTo>
                      <a:pt x="4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4" name="Freeform 99"/>
              <p:cNvSpPr>
                <a:spLocks/>
              </p:cNvSpPr>
              <p:nvPr/>
            </p:nvSpPr>
            <p:spPr bwMode="auto">
              <a:xfrm>
                <a:off x="6259513" y="3627438"/>
                <a:ext cx="9525" cy="11113"/>
              </a:xfrm>
              <a:custGeom>
                <a:avLst/>
                <a:gdLst>
                  <a:gd name="T0" fmla="*/ 2147483647 w 20"/>
                  <a:gd name="T1" fmla="*/ 2147483647 h 20"/>
                  <a:gd name="T2" fmla="*/ 2147483647 w 20"/>
                  <a:gd name="T3" fmla="*/ 2147483647 h 20"/>
                  <a:gd name="T4" fmla="*/ 2147483647 w 20"/>
                  <a:gd name="T5" fmla="*/ 2147483647 h 20"/>
                  <a:gd name="T6" fmla="*/ 2147483647 w 20"/>
                  <a:gd name="T7" fmla="*/ 2147483647 h 20"/>
                  <a:gd name="T8" fmla="*/ 2147483647 w 20"/>
                  <a:gd name="T9" fmla="*/ 0 h 20"/>
                  <a:gd name="T10" fmla="*/ 0 w 20"/>
                  <a:gd name="T11" fmla="*/ 2147483647 h 20"/>
                  <a:gd name="T12" fmla="*/ 2147483647 w 20"/>
                  <a:gd name="T13" fmla="*/ 214748364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20"/>
                  <a:gd name="T23" fmla="*/ 20 w 2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20">
                    <a:moveTo>
                      <a:pt x="20" y="20"/>
                    </a:moveTo>
                    <a:lnTo>
                      <a:pt x="20" y="15"/>
                    </a:lnTo>
                    <a:lnTo>
                      <a:pt x="20" y="10"/>
                    </a:lnTo>
                    <a:lnTo>
                      <a:pt x="20" y="5"/>
                    </a:lnTo>
                    <a:lnTo>
                      <a:pt x="20" y="0"/>
                    </a:lnTo>
                    <a:lnTo>
                      <a:pt x="0" y="18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5" name="Freeform 100"/>
              <p:cNvSpPr>
                <a:spLocks/>
              </p:cNvSpPr>
              <p:nvPr/>
            </p:nvSpPr>
            <p:spPr bwMode="auto">
              <a:xfrm>
                <a:off x="6169025" y="3611563"/>
                <a:ext cx="31750" cy="17463"/>
              </a:xfrm>
              <a:custGeom>
                <a:avLst/>
                <a:gdLst>
                  <a:gd name="T0" fmla="*/ 2147483647 w 61"/>
                  <a:gd name="T1" fmla="*/ 2147483647 h 33"/>
                  <a:gd name="T2" fmla="*/ 2147483647 w 61"/>
                  <a:gd name="T3" fmla="*/ 0 h 33"/>
                  <a:gd name="T4" fmla="*/ 0 w 61"/>
                  <a:gd name="T5" fmla="*/ 2147483647 h 33"/>
                  <a:gd name="T6" fmla="*/ 0 w 61"/>
                  <a:gd name="T7" fmla="*/ 2147483647 h 33"/>
                  <a:gd name="T8" fmla="*/ 2147483647 w 61"/>
                  <a:gd name="T9" fmla="*/ 2147483647 h 33"/>
                  <a:gd name="T10" fmla="*/ 2147483647 w 61"/>
                  <a:gd name="T11" fmla="*/ 2147483647 h 33"/>
                  <a:gd name="T12" fmla="*/ 2147483647 w 61"/>
                  <a:gd name="T13" fmla="*/ 2147483647 h 33"/>
                  <a:gd name="T14" fmla="*/ 2147483647 w 61"/>
                  <a:gd name="T15" fmla="*/ 2147483647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33"/>
                  <a:gd name="T26" fmla="*/ 61 w 61"/>
                  <a:gd name="T27" fmla="*/ 33 h 3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33">
                    <a:moveTo>
                      <a:pt x="54" y="2"/>
                    </a:moveTo>
                    <a:lnTo>
                      <a:pt x="30" y="0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4" y="31"/>
                    </a:lnTo>
                    <a:lnTo>
                      <a:pt x="29" y="33"/>
                    </a:lnTo>
                    <a:lnTo>
                      <a:pt x="61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6" name="Freeform 101"/>
              <p:cNvSpPr>
                <a:spLocks/>
              </p:cNvSpPr>
              <p:nvPr/>
            </p:nvSpPr>
            <p:spPr bwMode="auto">
              <a:xfrm>
                <a:off x="6169025" y="3635375"/>
                <a:ext cx="7938" cy="7938"/>
              </a:xfrm>
              <a:custGeom>
                <a:avLst/>
                <a:gdLst>
                  <a:gd name="T0" fmla="*/ 0 w 15"/>
                  <a:gd name="T1" fmla="*/ 2147483647 h 15"/>
                  <a:gd name="T2" fmla="*/ 2147483647 w 15"/>
                  <a:gd name="T3" fmla="*/ 2147483647 h 15"/>
                  <a:gd name="T4" fmla="*/ 0 w 15"/>
                  <a:gd name="T5" fmla="*/ 0 h 15"/>
                  <a:gd name="T6" fmla="*/ 0 w 15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5"/>
                  <a:gd name="T14" fmla="*/ 15 w 15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5">
                    <a:moveTo>
                      <a:pt x="0" y="15"/>
                    </a:moveTo>
                    <a:lnTo>
                      <a:pt x="15" y="2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7" name="Freeform 102"/>
              <p:cNvSpPr>
                <a:spLocks/>
              </p:cNvSpPr>
              <p:nvPr/>
            </p:nvSpPr>
            <p:spPr bwMode="auto">
              <a:xfrm>
                <a:off x="6215063" y="3643313"/>
                <a:ext cx="53975" cy="42863"/>
              </a:xfrm>
              <a:custGeom>
                <a:avLst/>
                <a:gdLst>
                  <a:gd name="T0" fmla="*/ 0 w 103"/>
                  <a:gd name="T1" fmla="*/ 2147483647 h 79"/>
                  <a:gd name="T2" fmla="*/ 2147483647 w 103"/>
                  <a:gd name="T3" fmla="*/ 2147483647 h 79"/>
                  <a:gd name="T4" fmla="*/ 2147483647 w 103"/>
                  <a:gd name="T5" fmla="*/ 2147483647 h 79"/>
                  <a:gd name="T6" fmla="*/ 2147483647 w 103"/>
                  <a:gd name="T7" fmla="*/ 2147483647 h 79"/>
                  <a:gd name="T8" fmla="*/ 2147483647 w 103"/>
                  <a:gd name="T9" fmla="*/ 2147483647 h 79"/>
                  <a:gd name="T10" fmla="*/ 2147483647 w 103"/>
                  <a:gd name="T11" fmla="*/ 2147483647 h 79"/>
                  <a:gd name="T12" fmla="*/ 2147483647 w 103"/>
                  <a:gd name="T13" fmla="*/ 0 h 79"/>
                  <a:gd name="T14" fmla="*/ 0 w 103"/>
                  <a:gd name="T15" fmla="*/ 2147483647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3"/>
                  <a:gd name="T25" fmla="*/ 0 h 79"/>
                  <a:gd name="T26" fmla="*/ 103 w 103"/>
                  <a:gd name="T27" fmla="*/ 79 h 7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3" h="79">
                    <a:moveTo>
                      <a:pt x="0" y="63"/>
                    </a:moveTo>
                    <a:lnTo>
                      <a:pt x="103" y="79"/>
                    </a:lnTo>
                    <a:lnTo>
                      <a:pt x="103" y="66"/>
                    </a:lnTo>
                    <a:lnTo>
                      <a:pt x="103" y="49"/>
                    </a:lnTo>
                    <a:lnTo>
                      <a:pt x="103" y="27"/>
                    </a:lnTo>
                    <a:lnTo>
                      <a:pt x="103" y="4"/>
                    </a:lnTo>
                    <a:lnTo>
                      <a:pt x="70" y="0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8" name="Freeform 103"/>
              <p:cNvSpPr>
                <a:spLocks noEditPoints="1"/>
              </p:cNvSpPr>
              <p:nvPr/>
            </p:nvSpPr>
            <p:spPr bwMode="auto">
              <a:xfrm>
                <a:off x="6169025" y="3430588"/>
                <a:ext cx="100013" cy="31750"/>
              </a:xfrm>
              <a:custGeom>
                <a:avLst/>
                <a:gdLst>
                  <a:gd name="T0" fmla="*/ 0 w 191"/>
                  <a:gd name="T1" fmla="*/ 2147483647 h 58"/>
                  <a:gd name="T2" fmla="*/ 2147483647 w 191"/>
                  <a:gd name="T3" fmla="*/ 2147483647 h 58"/>
                  <a:gd name="T4" fmla="*/ 2147483647 w 191"/>
                  <a:gd name="T5" fmla="*/ 2147483647 h 58"/>
                  <a:gd name="T6" fmla="*/ 2147483647 w 191"/>
                  <a:gd name="T7" fmla="*/ 2147483647 h 58"/>
                  <a:gd name="T8" fmla="*/ 2147483647 w 191"/>
                  <a:gd name="T9" fmla="*/ 2147483647 h 58"/>
                  <a:gd name="T10" fmla="*/ 2147483647 w 191"/>
                  <a:gd name="T11" fmla="*/ 2147483647 h 58"/>
                  <a:gd name="T12" fmla="*/ 2147483647 w 191"/>
                  <a:gd name="T13" fmla="*/ 2147483647 h 58"/>
                  <a:gd name="T14" fmla="*/ 2147483647 w 191"/>
                  <a:gd name="T15" fmla="*/ 2147483647 h 58"/>
                  <a:gd name="T16" fmla="*/ 2147483647 w 191"/>
                  <a:gd name="T17" fmla="*/ 0 h 58"/>
                  <a:gd name="T18" fmla="*/ 0 w 191"/>
                  <a:gd name="T19" fmla="*/ 2147483647 h 58"/>
                  <a:gd name="T20" fmla="*/ 0 w 191"/>
                  <a:gd name="T21" fmla="*/ 2147483647 h 58"/>
                  <a:gd name="T22" fmla="*/ 2147483647 w 191"/>
                  <a:gd name="T23" fmla="*/ 2147483647 h 58"/>
                  <a:gd name="T24" fmla="*/ 2147483647 w 191"/>
                  <a:gd name="T25" fmla="*/ 2147483647 h 58"/>
                  <a:gd name="T26" fmla="*/ 2147483647 w 191"/>
                  <a:gd name="T27" fmla="*/ 2147483647 h 58"/>
                  <a:gd name="T28" fmla="*/ 2147483647 w 191"/>
                  <a:gd name="T29" fmla="*/ 2147483647 h 58"/>
                  <a:gd name="T30" fmla="*/ 2147483647 w 191"/>
                  <a:gd name="T31" fmla="*/ 2147483647 h 58"/>
                  <a:gd name="T32" fmla="*/ 2147483647 w 191"/>
                  <a:gd name="T33" fmla="*/ 2147483647 h 58"/>
                  <a:gd name="T34" fmla="*/ 2147483647 w 191"/>
                  <a:gd name="T35" fmla="*/ 2147483647 h 58"/>
                  <a:gd name="T36" fmla="*/ 2147483647 w 191"/>
                  <a:gd name="T37" fmla="*/ 2147483647 h 58"/>
                  <a:gd name="T38" fmla="*/ 2147483647 w 191"/>
                  <a:gd name="T39" fmla="*/ 2147483647 h 58"/>
                  <a:gd name="T40" fmla="*/ 2147483647 w 191"/>
                  <a:gd name="T41" fmla="*/ 2147483647 h 58"/>
                  <a:gd name="T42" fmla="*/ 2147483647 w 191"/>
                  <a:gd name="T43" fmla="*/ 2147483647 h 58"/>
                  <a:gd name="T44" fmla="*/ 2147483647 w 191"/>
                  <a:gd name="T45" fmla="*/ 2147483647 h 58"/>
                  <a:gd name="T46" fmla="*/ 2147483647 w 191"/>
                  <a:gd name="T47" fmla="*/ 2147483647 h 58"/>
                  <a:gd name="T48" fmla="*/ 2147483647 w 191"/>
                  <a:gd name="T49" fmla="*/ 2147483647 h 58"/>
                  <a:gd name="T50" fmla="*/ 2147483647 w 191"/>
                  <a:gd name="T51" fmla="*/ 2147483647 h 58"/>
                  <a:gd name="T52" fmla="*/ 2147483647 w 191"/>
                  <a:gd name="T53" fmla="*/ 2147483647 h 58"/>
                  <a:gd name="T54" fmla="*/ 2147483647 w 191"/>
                  <a:gd name="T55" fmla="*/ 2147483647 h 58"/>
                  <a:gd name="T56" fmla="*/ 2147483647 w 191"/>
                  <a:gd name="T57" fmla="*/ 2147483647 h 58"/>
                  <a:gd name="T58" fmla="*/ 2147483647 w 191"/>
                  <a:gd name="T59" fmla="*/ 2147483647 h 58"/>
                  <a:gd name="T60" fmla="*/ 2147483647 w 191"/>
                  <a:gd name="T61" fmla="*/ 2147483647 h 58"/>
                  <a:gd name="T62" fmla="*/ 2147483647 w 191"/>
                  <a:gd name="T63" fmla="*/ 2147483647 h 58"/>
                  <a:gd name="T64" fmla="*/ 2147483647 w 191"/>
                  <a:gd name="T65" fmla="*/ 2147483647 h 5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1"/>
                  <a:gd name="T100" fmla="*/ 0 h 58"/>
                  <a:gd name="T101" fmla="*/ 191 w 191"/>
                  <a:gd name="T102" fmla="*/ 58 h 5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1" h="58">
                    <a:moveTo>
                      <a:pt x="0" y="58"/>
                    </a:moveTo>
                    <a:lnTo>
                      <a:pt x="23" y="55"/>
                    </a:lnTo>
                    <a:lnTo>
                      <a:pt x="145" y="40"/>
                    </a:lnTo>
                    <a:lnTo>
                      <a:pt x="159" y="39"/>
                    </a:lnTo>
                    <a:lnTo>
                      <a:pt x="191" y="35"/>
                    </a:lnTo>
                    <a:lnTo>
                      <a:pt x="191" y="26"/>
                    </a:lnTo>
                    <a:lnTo>
                      <a:pt x="191" y="16"/>
                    </a:lnTo>
                    <a:lnTo>
                      <a:pt x="191" y="8"/>
                    </a:lnTo>
                    <a:lnTo>
                      <a:pt x="191" y="0"/>
                    </a:lnTo>
                    <a:lnTo>
                      <a:pt x="0" y="30"/>
                    </a:lnTo>
                    <a:lnTo>
                      <a:pt x="0" y="58"/>
                    </a:lnTo>
                    <a:close/>
                    <a:moveTo>
                      <a:pt x="173" y="12"/>
                    </a:moveTo>
                    <a:lnTo>
                      <a:pt x="177" y="13"/>
                    </a:lnTo>
                    <a:lnTo>
                      <a:pt x="179" y="14"/>
                    </a:lnTo>
                    <a:lnTo>
                      <a:pt x="181" y="17"/>
                    </a:lnTo>
                    <a:lnTo>
                      <a:pt x="182" y="21"/>
                    </a:lnTo>
                    <a:lnTo>
                      <a:pt x="181" y="25"/>
                    </a:lnTo>
                    <a:lnTo>
                      <a:pt x="179" y="27"/>
                    </a:lnTo>
                    <a:lnTo>
                      <a:pt x="177" y="29"/>
                    </a:lnTo>
                    <a:lnTo>
                      <a:pt x="173" y="30"/>
                    </a:lnTo>
                    <a:lnTo>
                      <a:pt x="170" y="29"/>
                    </a:lnTo>
                    <a:lnTo>
                      <a:pt x="168" y="27"/>
                    </a:lnTo>
                    <a:lnTo>
                      <a:pt x="166" y="25"/>
                    </a:lnTo>
                    <a:lnTo>
                      <a:pt x="165" y="21"/>
                    </a:lnTo>
                    <a:lnTo>
                      <a:pt x="166" y="17"/>
                    </a:lnTo>
                    <a:lnTo>
                      <a:pt x="168" y="14"/>
                    </a:lnTo>
                    <a:lnTo>
                      <a:pt x="170" y="13"/>
                    </a:lnTo>
                    <a:lnTo>
                      <a:pt x="173" y="12"/>
                    </a:lnTo>
                    <a:close/>
                    <a:moveTo>
                      <a:pt x="115" y="20"/>
                    </a:moveTo>
                    <a:lnTo>
                      <a:pt x="159" y="12"/>
                    </a:lnTo>
                    <a:lnTo>
                      <a:pt x="159" y="27"/>
                    </a:lnTo>
                    <a:lnTo>
                      <a:pt x="115" y="34"/>
                    </a:lnTo>
                    <a:lnTo>
                      <a:pt x="115" y="2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9" name="Freeform 104"/>
              <p:cNvSpPr>
                <a:spLocks noEditPoints="1"/>
              </p:cNvSpPr>
              <p:nvPr/>
            </p:nvSpPr>
            <p:spPr bwMode="auto">
              <a:xfrm>
                <a:off x="6169025" y="3403600"/>
                <a:ext cx="100013" cy="34925"/>
              </a:xfrm>
              <a:custGeom>
                <a:avLst/>
                <a:gdLst>
                  <a:gd name="T0" fmla="*/ 2147483647 w 191"/>
                  <a:gd name="T1" fmla="*/ 2147483647 h 67"/>
                  <a:gd name="T2" fmla="*/ 2147483647 w 191"/>
                  <a:gd name="T3" fmla="*/ 2147483647 h 67"/>
                  <a:gd name="T4" fmla="*/ 2147483647 w 191"/>
                  <a:gd name="T5" fmla="*/ 2147483647 h 67"/>
                  <a:gd name="T6" fmla="*/ 2147483647 w 191"/>
                  <a:gd name="T7" fmla="*/ 2147483647 h 67"/>
                  <a:gd name="T8" fmla="*/ 2147483647 w 191"/>
                  <a:gd name="T9" fmla="*/ 2147483647 h 67"/>
                  <a:gd name="T10" fmla="*/ 2147483647 w 191"/>
                  <a:gd name="T11" fmla="*/ 2147483647 h 67"/>
                  <a:gd name="T12" fmla="*/ 2147483647 w 191"/>
                  <a:gd name="T13" fmla="*/ 2147483647 h 67"/>
                  <a:gd name="T14" fmla="*/ 2147483647 w 191"/>
                  <a:gd name="T15" fmla="*/ 2147483647 h 67"/>
                  <a:gd name="T16" fmla="*/ 0 w 191"/>
                  <a:gd name="T17" fmla="*/ 2147483647 h 67"/>
                  <a:gd name="T18" fmla="*/ 0 w 191"/>
                  <a:gd name="T19" fmla="*/ 2147483647 h 67"/>
                  <a:gd name="T20" fmla="*/ 2147483647 w 191"/>
                  <a:gd name="T21" fmla="*/ 2147483647 h 67"/>
                  <a:gd name="T22" fmla="*/ 2147483647 w 191"/>
                  <a:gd name="T23" fmla="*/ 2147483647 h 67"/>
                  <a:gd name="T24" fmla="*/ 2147483647 w 191"/>
                  <a:gd name="T25" fmla="*/ 2147483647 h 67"/>
                  <a:gd name="T26" fmla="*/ 2147483647 w 191"/>
                  <a:gd name="T27" fmla="*/ 2147483647 h 67"/>
                  <a:gd name="T28" fmla="*/ 2147483647 w 191"/>
                  <a:gd name="T29" fmla="*/ 2147483647 h 67"/>
                  <a:gd name="T30" fmla="*/ 2147483647 w 191"/>
                  <a:gd name="T31" fmla="*/ 2147483647 h 67"/>
                  <a:gd name="T32" fmla="*/ 2147483647 w 191"/>
                  <a:gd name="T33" fmla="*/ 0 h 67"/>
                  <a:gd name="T34" fmla="*/ 2147483647 w 191"/>
                  <a:gd name="T35" fmla="*/ 0 h 67"/>
                  <a:gd name="T36" fmla="*/ 2147483647 w 191"/>
                  <a:gd name="T37" fmla="*/ 0 h 67"/>
                  <a:gd name="T38" fmla="*/ 2147483647 w 191"/>
                  <a:gd name="T39" fmla="*/ 0 h 67"/>
                  <a:gd name="T40" fmla="*/ 2147483647 w 191"/>
                  <a:gd name="T41" fmla="*/ 0 h 67"/>
                  <a:gd name="T42" fmla="*/ 2147483647 w 191"/>
                  <a:gd name="T43" fmla="*/ 2147483647 h 67"/>
                  <a:gd name="T44" fmla="*/ 2147483647 w 191"/>
                  <a:gd name="T45" fmla="*/ 2147483647 h 67"/>
                  <a:gd name="T46" fmla="*/ 2147483647 w 191"/>
                  <a:gd name="T47" fmla="*/ 2147483647 h 67"/>
                  <a:gd name="T48" fmla="*/ 2147483647 w 191"/>
                  <a:gd name="T49" fmla="*/ 2147483647 h 67"/>
                  <a:gd name="T50" fmla="*/ 2147483647 w 191"/>
                  <a:gd name="T51" fmla="*/ 2147483647 h 67"/>
                  <a:gd name="T52" fmla="*/ 2147483647 w 191"/>
                  <a:gd name="T53" fmla="*/ 2147483647 h 67"/>
                  <a:gd name="T54" fmla="*/ 2147483647 w 191"/>
                  <a:gd name="T55" fmla="*/ 2147483647 h 67"/>
                  <a:gd name="T56" fmla="*/ 2147483647 w 191"/>
                  <a:gd name="T57" fmla="*/ 2147483647 h 67"/>
                  <a:gd name="T58" fmla="*/ 2147483647 w 191"/>
                  <a:gd name="T59" fmla="*/ 2147483647 h 67"/>
                  <a:gd name="T60" fmla="*/ 2147483647 w 191"/>
                  <a:gd name="T61" fmla="*/ 2147483647 h 67"/>
                  <a:gd name="T62" fmla="*/ 2147483647 w 191"/>
                  <a:gd name="T63" fmla="*/ 2147483647 h 67"/>
                  <a:gd name="T64" fmla="*/ 2147483647 w 191"/>
                  <a:gd name="T65" fmla="*/ 2147483647 h 67"/>
                  <a:gd name="T66" fmla="*/ 2147483647 w 191"/>
                  <a:gd name="T67" fmla="*/ 2147483647 h 67"/>
                  <a:gd name="T68" fmla="*/ 2147483647 w 191"/>
                  <a:gd name="T69" fmla="*/ 2147483647 h 67"/>
                  <a:gd name="T70" fmla="*/ 2147483647 w 191"/>
                  <a:gd name="T71" fmla="*/ 2147483647 h 67"/>
                  <a:gd name="T72" fmla="*/ 2147483647 w 191"/>
                  <a:gd name="T73" fmla="*/ 2147483647 h 67"/>
                  <a:gd name="T74" fmla="*/ 2147483647 w 191"/>
                  <a:gd name="T75" fmla="*/ 2147483647 h 67"/>
                  <a:gd name="T76" fmla="*/ 2147483647 w 191"/>
                  <a:gd name="T77" fmla="*/ 2147483647 h 67"/>
                  <a:gd name="T78" fmla="*/ 2147483647 w 191"/>
                  <a:gd name="T79" fmla="*/ 2147483647 h 67"/>
                  <a:gd name="T80" fmla="*/ 2147483647 w 191"/>
                  <a:gd name="T81" fmla="*/ 2147483647 h 67"/>
                  <a:gd name="T82" fmla="*/ 2147483647 w 191"/>
                  <a:gd name="T83" fmla="*/ 2147483647 h 67"/>
                  <a:gd name="T84" fmla="*/ 2147483647 w 191"/>
                  <a:gd name="T85" fmla="*/ 2147483647 h 67"/>
                  <a:gd name="T86" fmla="*/ 2147483647 w 191"/>
                  <a:gd name="T87" fmla="*/ 2147483647 h 67"/>
                  <a:gd name="T88" fmla="*/ 2147483647 w 191"/>
                  <a:gd name="T89" fmla="*/ 2147483647 h 67"/>
                  <a:gd name="T90" fmla="*/ 2147483647 w 191"/>
                  <a:gd name="T91" fmla="*/ 2147483647 h 67"/>
                  <a:gd name="T92" fmla="*/ 2147483647 w 191"/>
                  <a:gd name="T93" fmla="*/ 2147483647 h 67"/>
                  <a:gd name="T94" fmla="*/ 2147483647 w 191"/>
                  <a:gd name="T95" fmla="*/ 2147483647 h 67"/>
                  <a:gd name="T96" fmla="*/ 2147483647 w 191"/>
                  <a:gd name="T97" fmla="*/ 2147483647 h 67"/>
                  <a:gd name="T98" fmla="*/ 2147483647 w 191"/>
                  <a:gd name="T99" fmla="*/ 2147483647 h 67"/>
                  <a:gd name="T100" fmla="*/ 2147483647 w 191"/>
                  <a:gd name="T101" fmla="*/ 2147483647 h 67"/>
                  <a:gd name="T102" fmla="*/ 2147483647 w 191"/>
                  <a:gd name="T103" fmla="*/ 2147483647 h 67"/>
                  <a:gd name="T104" fmla="*/ 2147483647 w 191"/>
                  <a:gd name="T105" fmla="*/ 2147483647 h 67"/>
                  <a:gd name="T106" fmla="*/ 2147483647 w 191"/>
                  <a:gd name="T107" fmla="*/ 2147483647 h 67"/>
                  <a:gd name="T108" fmla="*/ 2147483647 w 191"/>
                  <a:gd name="T109" fmla="*/ 2147483647 h 67"/>
                  <a:gd name="T110" fmla="*/ 2147483647 w 191"/>
                  <a:gd name="T111" fmla="*/ 2147483647 h 67"/>
                  <a:gd name="T112" fmla="*/ 2147483647 w 191"/>
                  <a:gd name="T113" fmla="*/ 2147483647 h 67"/>
                  <a:gd name="T114" fmla="*/ 2147483647 w 191"/>
                  <a:gd name="T115" fmla="*/ 2147483647 h 67"/>
                  <a:gd name="T116" fmla="*/ 2147483647 w 191"/>
                  <a:gd name="T117" fmla="*/ 2147483647 h 6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91"/>
                  <a:gd name="T178" fmla="*/ 0 h 67"/>
                  <a:gd name="T179" fmla="*/ 191 w 191"/>
                  <a:gd name="T180" fmla="*/ 67 h 6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91" h="67">
                    <a:moveTo>
                      <a:pt x="16" y="36"/>
                    </a:moveTo>
                    <a:lnTo>
                      <a:pt x="13" y="36"/>
                    </a:lnTo>
                    <a:lnTo>
                      <a:pt x="11" y="37"/>
                    </a:lnTo>
                    <a:lnTo>
                      <a:pt x="7" y="37"/>
                    </a:lnTo>
                    <a:lnTo>
                      <a:pt x="5" y="38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1" y="38"/>
                    </a:lnTo>
                    <a:lnTo>
                      <a:pt x="0" y="39"/>
                    </a:lnTo>
                    <a:lnTo>
                      <a:pt x="0" y="67"/>
                    </a:lnTo>
                    <a:lnTo>
                      <a:pt x="115" y="50"/>
                    </a:lnTo>
                    <a:lnTo>
                      <a:pt x="159" y="43"/>
                    </a:lnTo>
                    <a:lnTo>
                      <a:pt x="191" y="38"/>
                    </a:lnTo>
                    <a:lnTo>
                      <a:pt x="191" y="24"/>
                    </a:lnTo>
                    <a:lnTo>
                      <a:pt x="191" y="12"/>
                    </a:lnTo>
                    <a:lnTo>
                      <a:pt x="191" y="5"/>
                    </a:lnTo>
                    <a:lnTo>
                      <a:pt x="191" y="0"/>
                    </a:lnTo>
                    <a:lnTo>
                      <a:pt x="190" y="0"/>
                    </a:lnTo>
                    <a:lnTo>
                      <a:pt x="189" y="0"/>
                    </a:lnTo>
                    <a:lnTo>
                      <a:pt x="184" y="1"/>
                    </a:lnTo>
                    <a:lnTo>
                      <a:pt x="178" y="3"/>
                    </a:lnTo>
                    <a:lnTo>
                      <a:pt x="170" y="5"/>
                    </a:lnTo>
                    <a:lnTo>
                      <a:pt x="161" y="7"/>
                    </a:lnTo>
                    <a:lnTo>
                      <a:pt x="151" y="9"/>
                    </a:lnTo>
                    <a:lnTo>
                      <a:pt x="139" y="11"/>
                    </a:lnTo>
                    <a:lnTo>
                      <a:pt x="126" y="14"/>
                    </a:lnTo>
                    <a:lnTo>
                      <a:pt x="113" y="16"/>
                    </a:lnTo>
                    <a:lnTo>
                      <a:pt x="100" y="19"/>
                    </a:lnTo>
                    <a:lnTo>
                      <a:pt x="87" y="22"/>
                    </a:lnTo>
                    <a:lnTo>
                      <a:pt x="74" y="24"/>
                    </a:lnTo>
                    <a:lnTo>
                      <a:pt x="60" y="27"/>
                    </a:lnTo>
                    <a:lnTo>
                      <a:pt x="48" y="29"/>
                    </a:lnTo>
                    <a:lnTo>
                      <a:pt x="36" y="32"/>
                    </a:lnTo>
                    <a:lnTo>
                      <a:pt x="26" y="34"/>
                    </a:lnTo>
                    <a:lnTo>
                      <a:pt x="16" y="36"/>
                    </a:lnTo>
                    <a:close/>
                    <a:moveTo>
                      <a:pt x="159" y="32"/>
                    </a:moveTo>
                    <a:lnTo>
                      <a:pt x="115" y="39"/>
                    </a:lnTo>
                    <a:lnTo>
                      <a:pt x="115" y="25"/>
                    </a:lnTo>
                    <a:lnTo>
                      <a:pt x="159" y="17"/>
                    </a:lnTo>
                    <a:lnTo>
                      <a:pt x="159" y="32"/>
                    </a:lnTo>
                    <a:close/>
                    <a:moveTo>
                      <a:pt x="173" y="32"/>
                    </a:moveTo>
                    <a:lnTo>
                      <a:pt x="170" y="31"/>
                    </a:lnTo>
                    <a:lnTo>
                      <a:pt x="168" y="29"/>
                    </a:lnTo>
                    <a:lnTo>
                      <a:pt x="166" y="27"/>
                    </a:lnTo>
                    <a:lnTo>
                      <a:pt x="165" y="24"/>
                    </a:lnTo>
                    <a:lnTo>
                      <a:pt x="166" y="20"/>
                    </a:lnTo>
                    <a:lnTo>
                      <a:pt x="168" y="18"/>
                    </a:lnTo>
                    <a:lnTo>
                      <a:pt x="170" y="16"/>
                    </a:lnTo>
                    <a:lnTo>
                      <a:pt x="173" y="15"/>
                    </a:lnTo>
                    <a:lnTo>
                      <a:pt x="177" y="16"/>
                    </a:lnTo>
                    <a:lnTo>
                      <a:pt x="179" y="18"/>
                    </a:lnTo>
                    <a:lnTo>
                      <a:pt x="181" y="20"/>
                    </a:lnTo>
                    <a:lnTo>
                      <a:pt x="182" y="24"/>
                    </a:lnTo>
                    <a:lnTo>
                      <a:pt x="181" y="27"/>
                    </a:lnTo>
                    <a:lnTo>
                      <a:pt x="179" y="29"/>
                    </a:lnTo>
                    <a:lnTo>
                      <a:pt x="177" y="31"/>
                    </a:lnTo>
                    <a:lnTo>
                      <a:pt x="173" y="3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0" name="Freeform 105"/>
              <p:cNvSpPr>
                <a:spLocks noEditPoints="1"/>
              </p:cNvSpPr>
              <p:nvPr/>
            </p:nvSpPr>
            <p:spPr bwMode="auto">
              <a:xfrm>
                <a:off x="6169025" y="3484563"/>
                <a:ext cx="100013" cy="23813"/>
              </a:xfrm>
              <a:custGeom>
                <a:avLst/>
                <a:gdLst>
                  <a:gd name="T0" fmla="*/ 2147483647 w 191"/>
                  <a:gd name="T1" fmla="*/ 2147483647 h 45"/>
                  <a:gd name="T2" fmla="*/ 0 w 191"/>
                  <a:gd name="T3" fmla="*/ 2147483647 h 45"/>
                  <a:gd name="T4" fmla="*/ 0 w 191"/>
                  <a:gd name="T5" fmla="*/ 2147483647 h 45"/>
                  <a:gd name="T6" fmla="*/ 2147483647 w 191"/>
                  <a:gd name="T7" fmla="*/ 2147483647 h 45"/>
                  <a:gd name="T8" fmla="*/ 2147483647 w 191"/>
                  <a:gd name="T9" fmla="*/ 2147483647 h 45"/>
                  <a:gd name="T10" fmla="*/ 2147483647 w 191"/>
                  <a:gd name="T11" fmla="*/ 2147483647 h 45"/>
                  <a:gd name="T12" fmla="*/ 2147483647 w 191"/>
                  <a:gd name="T13" fmla="*/ 2147483647 h 45"/>
                  <a:gd name="T14" fmla="*/ 2147483647 w 191"/>
                  <a:gd name="T15" fmla="*/ 2147483647 h 45"/>
                  <a:gd name="T16" fmla="*/ 2147483647 w 191"/>
                  <a:gd name="T17" fmla="*/ 2147483647 h 45"/>
                  <a:gd name="T18" fmla="*/ 2147483647 w 191"/>
                  <a:gd name="T19" fmla="*/ 2147483647 h 45"/>
                  <a:gd name="T20" fmla="*/ 2147483647 w 191"/>
                  <a:gd name="T21" fmla="*/ 2147483647 h 45"/>
                  <a:gd name="T22" fmla="*/ 2147483647 w 191"/>
                  <a:gd name="T23" fmla="*/ 0 h 45"/>
                  <a:gd name="T24" fmla="*/ 2147483647 w 191"/>
                  <a:gd name="T25" fmla="*/ 2147483647 h 45"/>
                  <a:gd name="T26" fmla="*/ 2147483647 w 191"/>
                  <a:gd name="T27" fmla="*/ 2147483647 h 45"/>
                  <a:gd name="T28" fmla="*/ 2147483647 w 191"/>
                  <a:gd name="T29" fmla="*/ 2147483647 h 45"/>
                  <a:gd name="T30" fmla="*/ 2147483647 w 191"/>
                  <a:gd name="T31" fmla="*/ 2147483647 h 45"/>
                  <a:gd name="T32" fmla="*/ 2147483647 w 191"/>
                  <a:gd name="T33" fmla="*/ 2147483647 h 45"/>
                  <a:gd name="T34" fmla="*/ 2147483647 w 191"/>
                  <a:gd name="T35" fmla="*/ 2147483647 h 45"/>
                  <a:gd name="T36" fmla="*/ 2147483647 w 191"/>
                  <a:gd name="T37" fmla="*/ 2147483647 h 45"/>
                  <a:gd name="T38" fmla="*/ 2147483647 w 191"/>
                  <a:gd name="T39" fmla="*/ 2147483647 h 45"/>
                  <a:gd name="T40" fmla="*/ 2147483647 w 191"/>
                  <a:gd name="T41" fmla="*/ 2147483647 h 45"/>
                  <a:gd name="T42" fmla="*/ 2147483647 w 191"/>
                  <a:gd name="T43" fmla="*/ 2147483647 h 45"/>
                  <a:gd name="T44" fmla="*/ 2147483647 w 191"/>
                  <a:gd name="T45" fmla="*/ 2147483647 h 45"/>
                  <a:gd name="T46" fmla="*/ 2147483647 w 191"/>
                  <a:gd name="T47" fmla="*/ 2147483647 h 45"/>
                  <a:gd name="T48" fmla="*/ 2147483647 w 191"/>
                  <a:gd name="T49" fmla="*/ 2147483647 h 45"/>
                  <a:gd name="T50" fmla="*/ 2147483647 w 191"/>
                  <a:gd name="T51" fmla="*/ 2147483647 h 45"/>
                  <a:gd name="T52" fmla="*/ 2147483647 w 191"/>
                  <a:gd name="T53" fmla="*/ 2147483647 h 45"/>
                  <a:gd name="T54" fmla="*/ 2147483647 w 191"/>
                  <a:gd name="T55" fmla="*/ 2147483647 h 45"/>
                  <a:gd name="T56" fmla="*/ 2147483647 w 191"/>
                  <a:gd name="T57" fmla="*/ 2147483647 h 45"/>
                  <a:gd name="T58" fmla="*/ 2147483647 w 191"/>
                  <a:gd name="T59" fmla="*/ 2147483647 h 45"/>
                  <a:gd name="T60" fmla="*/ 2147483647 w 191"/>
                  <a:gd name="T61" fmla="*/ 2147483647 h 45"/>
                  <a:gd name="T62" fmla="*/ 2147483647 w 191"/>
                  <a:gd name="T63" fmla="*/ 2147483647 h 45"/>
                  <a:gd name="T64" fmla="*/ 2147483647 w 191"/>
                  <a:gd name="T65" fmla="*/ 2147483647 h 45"/>
                  <a:gd name="T66" fmla="*/ 2147483647 w 191"/>
                  <a:gd name="T67" fmla="*/ 2147483647 h 45"/>
                  <a:gd name="T68" fmla="*/ 2147483647 w 191"/>
                  <a:gd name="T69" fmla="*/ 2147483647 h 45"/>
                  <a:gd name="T70" fmla="*/ 2147483647 w 191"/>
                  <a:gd name="T71" fmla="*/ 2147483647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1"/>
                  <a:gd name="T109" fmla="*/ 0 h 45"/>
                  <a:gd name="T110" fmla="*/ 191 w 191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1" h="45">
                    <a:moveTo>
                      <a:pt x="144" y="4"/>
                    </a:moveTo>
                    <a:lnTo>
                      <a:pt x="0" y="16"/>
                    </a:lnTo>
                    <a:lnTo>
                      <a:pt x="0" y="45"/>
                    </a:lnTo>
                    <a:lnTo>
                      <a:pt x="115" y="39"/>
                    </a:lnTo>
                    <a:lnTo>
                      <a:pt x="150" y="37"/>
                    </a:lnTo>
                    <a:lnTo>
                      <a:pt x="164" y="36"/>
                    </a:lnTo>
                    <a:lnTo>
                      <a:pt x="184" y="35"/>
                    </a:lnTo>
                    <a:lnTo>
                      <a:pt x="191" y="28"/>
                    </a:lnTo>
                    <a:lnTo>
                      <a:pt x="191" y="21"/>
                    </a:lnTo>
                    <a:lnTo>
                      <a:pt x="191" y="14"/>
                    </a:lnTo>
                    <a:lnTo>
                      <a:pt x="191" y="7"/>
                    </a:lnTo>
                    <a:lnTo>
                      <a:pt x="191" y="0"/>
                    </a:lnTo>
                    <a:lnTo>
                      <a:pt x="159" y="2"/>
                    </a:lnTo>
                    <a:lnTo>
                      <a:pt x="144" y="4"/>
                    </a:lnTo>
                    <a:close/>
                    <a:moveTo>
                      <a:pt x="159" y="26"/>
                    </a:moveTo>
                    <a:lnTo>
                      <a:pt x="115" y="29"/>
                    </a:lnTo>
                    <a:lnTo>
                      <a:pt x="115" y="15"/>
                    </a:lnTo>
                    <a:lnTo>
                      <a:pt x="159" y="12"/>
                    </a:lnTo>
                    <a:lnTo>
                      <a:pt x="159" y="26"/>
                    </a:lnTo>
                    <a:close/>
                    <a:moveTo>
                      <a:pt x="173" y="12"/>
                    </a:moveTo>
                    <a:lnTo>
                      <a:pt x="177" y="13"/>
                    </a:lnTo>
                    <a:lnTo>
                      <a:pt x="179" y="14"/>
                    </a:lnTo>
                    <a:lnTo>
                      <a:pt x="181" y="17"/>
                    </a:lnTo>
                    <a:lnTo>
                      <a:pt x="182" y="20"/>
                    </a:lnTo>
                    <a:lnTo>
                      <a:pt x="181" y="24"/>
                    </a:lnTo>
                    <a:lnTo>
                      <a:pt x="179" y="26"/>
                    </a:lnTo>
                    <a:lnTo>
                      <a:pt x="177" y="28"/>
                    </a:lnTo>
                    <a:lnTo>
                      <a:pt x="173" y="29"/>
                    </a:lnTo>
                    <a:lnTo>
                      <a:pt x="170" y="28"/>
                    </a:lnTo>
                    <a:lnTo>
                      <a:pt x="168" y="26"/>
                    </a:lnTo>
                    <a:lnTo>
                      <a:pt x="166" y="24"/>
                    </a:lnTo>
                    <a:lnTo>
                      <a:pt x="165" y="20"/>
                    </a:lnTo>
                    <a:lnTo>
                      <a:pt x="166" y="17"/>
                    </a:lnTo>
                    <a:lnTo>
                      <a:pt x="168" y="14"/>
                    </a:lnTo>
                    <a:lnTo>
                      <a:pt x="170" y="13"/>
                    </a:lnTo>
                    <a:lnTo>
                      <a:pt x="173" y="1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1" name="Freeform 106"/>
              <p:cNvSpPr>
                <a:spLocks noEditPoints="1"/>
              </p:cNvSpPr>
              <p:nvPr/>
            </p:nvSpPr>
            <p:spPr bwMode="auto">
              <a:xfrm>
                <a:off x="6169025" y="3457575"/>
                <a:ext cx="100013" cy="26988"/>
              </a:xfrm>
              <a:custGeom>
                <a:avLst/>
                <a:gdLst>
                  <a:gd name="T0" fmla="*/ 2147483647 w 191"/>
                  <a:gd name="T1" fmla="*/ 2147483647 h 53"/>
                  <a:gd name="T2" fmla="*/ 0 w 191"/>
                  <a:gd name="T3" fmla="*/ 2147483647 h 53"/>
                  <a:gd name="T4" fmla="*/ 0 w 191"/>
                  <a:gd name="T5" fmla="*/ 2147483647 h 53"/>
                  <a:gd name="T6" fmla="*/ 2147483647 w 191"/>
                  <a:gd name="T7" fmla="*/ 2147483647 h 53"/>
                  <a:gd name="T8" fmla="*/ 2147483647 w 191"/>
                  <a:gd name="T9" fmla="*/ 2147483647 h 53"/>
                  <a:gd name="T10" fmla="*/ 2147483647 w 191"/>
                  <a:gd name="T11" fmla="*/ 2147483647 h 53"/>
                  <a:gd name="T12" fmla="*/ 2147483647 w 191"/>
                  <a:gd name="T13" fmla="*/ 2147483647 h 53"/>
                  <a:gd name="T14" fmla="*/ 2147483647 w 191"/>
                  <a:gd name="T15" fmla="*/ 2147483647 h 53"/>
                  <a:gd name="T16" fmla="*/ 2147483647 w 191"/>
                  <a:gd name="T17" fmla="*/ 2147483647 h 53"/>
                  <a:gd name="T18" fmla="*/ 2147483647 w 191"/>
                  <a:gd name="T19" fmla="*/ 0 h 53"/>
                  <a:gd name="T20" fmla="*/ 2147483647 w 191"/>
                  <a:gd name="T21" fmla="*/ 2147483647 h 53"/>
                  <a:gd name="T22" fmla="*/ 2147483647 w 191"/>
                  <a:gd name="T23" fmla="*/ 2147483647 h 53"/>
                  <a:gd name="T24" fmla="*/ 2147483647 w 191"/>
                  <a:gd name="T25" fmla="*/ 2147483647 h 53"/>
                  <a:gd name="T26" fmla="*/ 2147483647 w 191"/>
                  <a:gd name="T27" fmla="*/ 2147483647 h 53"/>
                  <a:gd name="T28" fmla="*/ 2147483647 w 191"/>
                  <a:gd name="T29" fmla="*/ 2147483647 h 53"/>
                  <a:gd name="T30" fmla="*/ 2147483647 w 191"/>
                  <a:gd name="T31" fmla="*/ 2147483647 h 53"/>
                  <a:gd name="T32" fmla="*/ 2147483647 w 191"/>
                  <a:gd name="T33" fmla="*/ 2147483647 h 53"/>
                  <a:gd name="T34" fmla="*/ 2147483647 w 191"/>
                  <a:gd name="T35" fmla="*/ 2147483647 h 53"/>
                  <a:gd name="T36" fmla="*/ 2147483647 w 191"/>
                  <a:gd name="T37" fmla="*/ 2147483647 h 53"/>
                  <a:gd name="T38" fmla="*/ 2147483647 w 191"/>
                  <a:gd name="T39" fmla="*/ 2147483647 h 53"/>
                  <a:gd name="T40" fmla="*/ 2147483647 w 191"/>
                  <a:gd name="T41" fmla="*/ 2147483647 h 53"/>
                  <a:gd name="T42" fmla="*/ 2147483647 w 191"/>
                  <a:gd name="T43" fmla="*/ 2147483647 h 53"/>
                  <a:gd name="T44" fmla="*/ 2147483647 w 191"/>
                  <a:gd name="T45" fmla="*/ 2147483647 h 53"/>
                  <a:gd name="T46" fmla="*/ 2147483647 w 191"/>
                  <a:gd name="T47" fmla="*/ 2147483647 h 53"/>
                  <a:gd name="T48" fmla="*/ 2147483647 w 191"/>
                  <a:gd name="T49" fmla="*/ 2147483647 h 53"/>
                  <a:gd name="T50" fmla="*/ 2147483647 w 191"/>
                  <a:gd name="T51" fmla="*/ 2147483647 h 53"/>
                  <a:gd name="T52" fmla="*/ 2147483647 w 191"/>
                  <a:gd name="T53" fmla="*/ 2147483647 h 53"/>
                  <a:gd name="T54" fmla="*/ 2147483647 w 191"/>
                  <a:gd name="T55" fmla="*/ 2147483647 h 53"/>
                  <a:gd name="T56" fmla="*/ 2147483647 w 191"/>
                  <a:gd name="T57" fmla="*/ 2147483647 h 53"/>
                  <a:gd name="T58" fmla="*/ 2147483647 w 191"/>
                  <a:gd name="T59" fmla="*/ 2147483647 h 53"/>
                  <a:gd name="T60" fmla="*/ 2147483647 w 191"/>
                  <a:gd name="T61" fmla="*/ 2147483647 h 53"/>
                  <a:gd name="T62" fmla="*/ 2147483647 w 191"/>
                  <a:gd name="T63" fmla="*/ 2147483647 h 53"/>
                  <a:gd name="T64" fmla="*/ 2147483647 w 191"/>
                  <a:gd name="T65" fmla="*/ 2147483647 h 53"/>
                  <a:gd name="T66" fmla="*/ 2147483647 w 191"/>
                  <a:gd name="T67" fmla="*/ 2147483647 h 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91"/>
                  <a:gd name="T103" fmla="*/ 0 h 53"/>
                  <a:gd name="T104" fmla="*/ 191 w 191"/>
                  <a:gd name="T105" fmla="*/ 53 h 5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91" h="53">
                    <a:moveTo>
                      <a:pt x="115" y="9"/>
                    </a:moveTo>
                    <a:lnTo>
                      <a:pt x="0" y="23"/>
                    </a:lnTo>
                    <a:lnTo>
                      <a:pt x="0" y="53"/>
                    </a:lnTo>
                    <a:lnTo>
                      <a:pt x="115" y="43"/>
                    </a:lnTo>
                    <a:lnTo>
                      <a:pt x="159" y="38"/>
                    </a:lnTo>
                    <a:lnTo>
                      <a:pt x="191" y="36"/>
                    </a:lnTo>
                    <a:lnTo>
                      <a:pt x="191" y="26"/>
                    </a:lnTo>
                    <a:lnTo>
                      <a:pt x="191" y="17"/>
                    </a:lnTo>
                    <a:lnTo>
                      <a:pt x="191" y="8"/>
                    </a:lnTo>
                    <a:lnTo>
                      <a:pt x="191" y="0"/>
                    </a:lnTo>
                    <a:lnTo>
                      <a:pt x="145" y="5"/>
                    </a:lnTo>
                    <a:lnTo>
                      <a:pt x="115" y="9"/>
                    </a:lnTo>
                    <a:close/>
                    <a:moveTo>
                      <a:pt x="173" y="13"/>
                    </a:moveTo>
                    <a:lnTo>
                      <a:pt x="177" y="14"/>
                    </a:lnTo>
                    <a:lnTo>
                      <a:pt x="179" y="15"/>
                    </a:lnTo>
                    <a:lnTo>
                      <a:pt x="181" y="18"/>
                    </a:lnTo>
                    <a:lnTo>
                      <a:pt x="182" y="21"/>
                    </a:lnTo>
                    <a:lnTo>
                      <a:pt x="181" y="25"/>
                    </a:lnTo>
                    <a:lnTo>
                      <a:pt x="179" y="27"/>
                    </a:lnTo>
                    <a:lnTo>
                      <a:pt x="177" y="29"/>
                    </a:lnTo>
                    <a:lnTo>
                      <a:pt x="173" y="30"/>
                    </a:lnTo>
                    <a:lnTo>
                      <a:pt x="170" y="29"/>
                    </a:lnTo>
                    <a:lnTo>
                      <a:pt x="168" y="27"/>
                    </a:lnTo>
                    <a:lnTo>
                      <a:pt x="166" y="25"/>
                    </a:lnTo>
                    <a:lnTo>
                      <a:pt x="165" y="21"/>
                    </a:lnTo>
                    <a:lnTo>
                      <a:pt x="166" y="18"/>
                    </a:lnTo>
                    <a:lnTo>
                      <a:pt x="168" y="15"/>
                    </a:lnTo>
                    <a:lnTo>
                      <a:pt x="170" y="14"/>
                    </a:lnTo>
                    <a:lnTo>
                      <a:pt x="173" y="13"/>
                    </a:lnTo>
                    <a:close/>
                    <a:moveTo>
                      <a:pt x="159" y="27"/>
                    </a:moveTo>
                    <a:lnTo>
                      <a:pt x="115" y="32"/>
                    </a:lnTo>
                    <a:lnTo>
                      <a:pt x="115" y="18"/>
                    </a:lnTo>
                    <a:lnTo>
                      <a:pt x="159" y="13"/>
                    </a:lnTo>
                    <a:lnTo>
                      <a:pt x="159" y="27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2" name="Freeform 107"/>
              <p:cNvSpPr>
                <a:spLocks/>
              </p:cNvSpPr>
              <p:nvPr/>
            </p:nvSpPr>
            <p:spPr bwMode="auto">
              <a:xfrm>
                <a:off x="6164263" y="3563938"/>
                <a:ext cx="4763" cy="15875"/>
              </a:xfrm>
              <a:custGeom>
                <a:avLst/>
                <a:gdLst>
                  <a:gd name="T0" fmla="*/ 0 w 8"/>
                  <a:gd name="T1" fmla="*/ 0 h 30"/>
                  <a:gd name="T2" fmla="*/ 0 w 8"/>
                  <a:gd name="T3" fmla="*/ 2147483647 h 30"/>
                  <a:gd name="T4" fmla="*/ 0 w 8"/>
                  <a:gd name="T5" fmla="*/ 2147483647 h 30"/>
                  <a:gd name="T6" fmla="*/ 0 w 8"/>
                  <a:gd name="T7" fmla="*/ 2147483647 h 30"/>
                  <a:gd name="T8" fmla="*/ 0 w 8"/>
                  <a:gd name="T9" fmla="*/ 2147483647 h 30"/>
                  <a:gd name="T10" fmla="*/ 2147483647 w 8"/>
                  <a:gd name="T11" fmla="*/ 2147483647 h 30"/>
                  <a:gd name="T12" fmla="*/ 2147483647 w 8"/>
                  <a:gd name="T13" fmla="*/ 0 h 30"/>
                  <a:gd name="T14" fmla="*/ 0 w 8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0"/>
                  <a:gd name="T26" fmla="*/ 8 w 8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0">
                    <a:moveTo>
                      <a:pt x="0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8" y="3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3" name="Freeform 108"/>
              <p:cNvSpPr>
                <a:spLocks/>
              </p:cNvSpPr>
              <p:nvPr/>
            </p:nvSpPr>
            <p:spPr bwMode="auto">
              <a:xfrm>
                <a:off x="6164263" y="3468688"/>
                <a:ext cx="4763" cy="15875"/>
              </a:xfrm>
              <a:custGeom>
                <a:avLst/>
                <a:gdLst>
                  <a:gd name="T0" fmla="*/ 0 w 8"/>
                  <a:gd name="T1" fmla="*/ 2147483647 h 30"/>
                  <a:gd name="T2" fmla="*/ 0 w 8"/>
                  <a:gd name="T3" fmla="*/ 2147483647 h 30"/>
                  <a:gd name="T4" fmla="*/ 0 w 8"/>
                  <a:gd name="T5" fmla="*/ 2147483647 h 30"/>
                  <a:gd name="T6" fmla="*/ 0 w 8"/>
                  <a:gd name="T7" fmla="*/ 2147483647 h 30"/>
                  <a:gd name="T8" fmla="*/ 0 w 8"/>
                  <a:gd name="T9" fmla="*/ 2147483647 h 30"/>
                  <a:gd name="T10" fmla="*/ 2147483647 w 8"/>
                  <a:gd name="T11" fmla="*/ 2147483647 h 30"/>
                  <a:gd name="T12" fmla="*/ 2147483647 w 8"/>
                  <a:gd name="T13" fmla="*/ 0 h 30"/>
                  <a:gd name="T14" fmla="*/ 0 w 8"/>
                  <a:gd name="T15" fmla="*/ 2147483647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0"/>
                  <a:gd name="T26" fmla="*/ 8 w 8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0">
                    <a:moveTo>
                      <a:pt x="0" y="1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8" y="30"/>
                    </a:lnTo>
                    <a:lnTo>
                      <a:pt x="8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4" name="Freeform 109"/>
              <p:cNvSpPr>
                <a:spLocks/>
              </p:cNvSpPr>
              <p:nvPr/>
            </p:nvSpPr>
            <p:spPr bwMode="auto">
              <a:xfrm>
                <a:off x="6164263" y="3446463"/>
                <a:ext cx="4763" cy="15875"/>
              </a:xfrm>
              <a:custGeom>
                <a:avLst/>
                <a:gdLst>
                  <a:gd name="T0" fmla="*/ 0 w 8"/>
                  <a:gd name="T1" fmla="*/ 2147483647 h 29"/>
                  <a:gd name="T2" fmla="*/ 0 w 8"/>
                  <a:gd name="T3" fmla="*/ 2147483647 h 29"/>
                  <a:gd name="T4" fmla="*/ 0 w 8"/>
                  <a:gd name="T5" fmla="*/ 2147483647 h 29"/>
                  <a:gd name="T6" fmla="*/ 0 w 8"/>
                  <a:gd name="T7" fmla="*/ 2147483647 h 29"/>
                  <a:gd name="T8" fmla="*/ 0 w 8"/>
                  <a:gd name="T9" fmla="*/ 2147483647 h 29"/>
                  <a:gd name="T10" fmla="*/ 2147483647 w 8"/>
                  <a:gd name="T11" fmla="*/ 2147483647 h 29"/>
                  <a:gd name="T12" fmla="*/ 2147483647 w 8"/>
                  <a:gd name="T13" fmla="*/ 0 h 29"/>
                  <a:gd name="T14" fmla="*/ 0 w 8"/>
                  <a:gd name="T15" fmla="*/ 2147483647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9"/>
                  <a:gd name="T26" fmla="*/ 8 w 8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9">
                    <a:moveTo>
                      <a:pt x="0" y="1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8" y="28"/>
                    </a:lnTo>
                    <a:lnTo>
                      <a:pt x="8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5" name="Freeform 110"/>
              <p:cNvSpPr>
                <a:spLocks/>
              </p:cNvSpPr>
              <p:nvPr/>
            </p:nvSpPr>
            <p:spPr bwMode="auto">
              <a:xfrm>
                <a:off x="6164263" y="3424238"/>
                <a:ext cx="4763" cy="15875"/>
              </a:xfrm>
              <a:custGeom>
                <a:avLst/>
                <a:gdLst>
                  <a:gd name="T0" fmla="*/ 0 w 8"/>
                  <a:gd name="T1" fmla="*/ 2147483647 h 29"/>
                  <a:gd name="T2" fmla="*/ 0 w 8"/>
                  <a:gd name="T3" fmla="*/ 2147483647 h 29"/>
                  <a:gd name="T4" fmla="*/ 0 w 8"/>
                  <a:gd name="T5" fmla="*/ 2147483647 h 29"/>
                  <a:gd name="T6" fmla="*/ 0 w 8"/>
                  <a:gd name="T7" fmla="*/ 2147483647 h 29"/>
                  <a:gd name="T8" fmla="*/ 0 w 8"/>
                  <a:gd name="T9" fmla="*/ 2147483647 h 29"/>
                  <a:gd name="T10" fmla="*/ 2147483647 w 8"/>
                  <a:gd name="T11" fmla="*/ 2147483647 h 29"/>
                  <a:gd name="T12" fmla="*/ 2147483647 w 8"/>
                  <a:gd name="T13" fmla="*/ 0 h 29"/>
                  <a:gd name="T14" fmla="*/ 2147483647 w 8"/>
                  <a:gd name="T15" fmla="*/ 0 h 29"/>
                  <a:gd name="T16" fmla="*/ 2147483647 w 8"/>
                  <a:gd name="T17" fmla="*/ 0 h 29"/>
                  <a:gd name="T18" fmla="*/ 2147483647 w 8"/>
                  <a:gd name="T19" fmla="*/ 2147483647 h 29"/>
                  <a:gd name="T20" fmla="*/ 0 w 8"/>
                  <a:gd name="T21" fmla="*/ 2147483647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29"/>
                  <a:gd name="T35" fmla="*/ 8 w 8"/>
                  <a:gd name="T36" fmla="*/ 29 h 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29">
                    <a:moveTo>
                      <a:pt x="0" y="1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0" y="29"/>
                    </a:lnTo>
                    <a:lnTo>
                      <a:pt x="8" y="28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" name="Freeform 111"/>
              <p:cNvSpPr>
                <a:spLocks/>
              </p:cNvSpPr>
              <p:nvPr/>
            </p:nvSpPr>
            <p:spPr bwMode="auto">
              <a:xfrm>
                <a:off x="6164263" y="3492500"/>
                <a:ext cx="4763" cy="15875"/>
              </a:xfrm>
              <a:custGeom>
                <a:avLst/>
                <a:gdLst>
                  <a:gd name="T0" fmla="*/ 0 w 8"/>
                  <a:gd name="T1" fmla="*/ 0 h 30"/>
                  <a:gd name="T2" fmla="*/ 0 w 8"/>
                  <a:gd name="T3" fmla="*/ 2147483647 h 30"/>
                  <a:gd name="T4" fmla="*/ 0 w 8"/>
                  <a:gd name="T5" fmla="*/ 2147483647 h 30"/>
                  <a:gd name="T6" fmla="*/ 0 w 8"/>
                  <a:gd name="T7" fmla="*/ 2147483647 h 30"/>
                  <a:gd name="T8" fmla="*/ 0 w 8"/>
                  <a:gd name="T9" fmla="*/ 2147483647 h 30"/>
                  <a:gd name="T10" fmla="*/ 2147483647 w 8"/>
                  <a:gd name="T11" fmla="*/ 2147483647 h 30"/>
                  <a:gd name="T12" fmla="*/ 2147483647 w 8"/>
                  <a:gd name="T13" fmla="*/ 0 h 30"/>
                  <a:gd name="T14" fmla="*/ 0 w 8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0"/>
                  <a:gd name="T26" fmla="*/ 8 w 8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0">
                    <a:moveTo>
                      <a:pt x="0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8" y="29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7" name="Freeform 112"/>
              <p:cNvSpPr>
                <a:spLocks/>
              </p:cNvSpPr>
              <p:nvPr/>
            </p:nvSpPr>
            <p:spPr bwMode="auto">
              <a:xfrm>
                <a:off x="6164263" y="3540125"/>
                <a:ext cx="4763" cy="15875"/>
              </a:xfrm>
              <a:custGeom>
                <a:avLst/>
                <a:gdLst>
                  <a:gd name="T0" fmla="*/ 0 w 8"/>
                  <a:gd name="T1" fmla="*/ 0 h 32"/>
                  <a:gd name="T2" fmla="*/ 0 w 8"/>
                  <a:gd name="T3" fmla="*/ 2147483647 h 32"/>
                  <a:gd name="T4" fmla="*/ 0 w 8"/>
                  <a:gd name="T5" fmla="*/ 2147483647 h 32"/>
                  <a:gd name="T6" fmla="*/ 0 w 8"/>
                  <a:gd name="T7" fmla="*/ 2147483647 h 32"/>
                  <a:gd name="T8" fmla="*/ 0 w 8"/>
                  <a:gd name="T9" fmla="*/ 2147483647 h 32"/>
                  <a:gd name="T10" fmla="*/ 2147483647 w 8"/>
                  <a:gd name="T11" fmla="*/ 2147483647 h 32"/>
                  <a:gd name="T12" fmla="*/ 2147483647 w 8"/>
                  <a:gd name="T13" fmla="*/ 0 h 32"/>
                  <a:gd name="T14" fmla="*/ 0 w 8"/>
                  <a:gd name="T15" fmla="*/ 0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2"/>
                  <a:gd name="T26" fmla="*/ 8 w 8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2">
                    <a:moveTo>
                      <a:pt x="0" y="0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8" y="32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8" name="Freeform 113"/>
              <p:cNvSpPr>
                <a:spLocks/>
              </p:cNvSpPr>
              <p:nvPr/>
            </p:nvSpPr>
            <p:spPr bwMode="auto">
              <a:xfrm>
                <a:off x="6164263" y="3516313"/>
                <a:ext cx="4763" cy="15875"/>
              </a:xfrm>
              <a:custGeom>
                <a:avLst/>
                <a:gdLst>
                  <a:gd name="T0" fmla="*/ 2147483647 w 8"/>
                  <a:gd name="T1" fmla="*/ 0 h 31"/>
                  <a:gd name="T2" fmla="*/ 0 w 8"/>
                  <a:gd name="T3" fmla="*/ 2147483647 h 31"/>
                  <a:gd name="T4" fmla="*/ 0 w 8"/>
                  <a:gd name="T5" fmla="*/ 2147483647 h 31"/>
                  <a:gd name="T6" fmla="*/ 0 w 8"/>
                  <a:gd name="T7" fmla="*/ 2147483647 h 31"/>
                  <a:gd name="T8" fmla="*/ 0 w 8"/>
                  <a:gd name="T9" fmla="*/ 2147483647 h 31"/>
                  <a:gd name="T10" fmla="*/ 0 w 8"/>
                  <a:gd name="T11" fmla="*/ 2147483647 h 31"/>
                  <a:gd name="T12" fmla="*/ 2147483647 w 8"/>
                  <a:gd name="T13" fmla="*/ 2147483647 h 31"/>
                  <a:gd name="T14" fmla="*/ 2147483647 w 8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1"/>
                  <a:gd name="T26" fmla="*/ 8 w 8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1">
                    <a:moveTo>
                      <a:pt x="8" y="0"/>
                    </a:moveTo>
                    <a:lnTo>
                      <a:pt x="0" y="1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8" y="3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9" name="Freeform 114"/>
              <p:cNvSpPr>
                <a:spLocks/>
              </p:cNvSpPr>
              <p:nvPr/>
            </p:nvSpPr>
            <p:spPr bwMode="auto">
              <a:xfrm>
                <a:off x="6256338" y="3516313"/>
                <a:ext cx="7938" cy="9525"/>
              </a:xfrm>
              <a:custGeom>
                <a:avLst/>
                <a:gdLst>
                  <a:gd name="T0" fmla="*/ 0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2147483647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2147483647 w 17"/>
                  <a:gd name="T25" fmla="*/ 0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0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0" y="8"/>
                    </a:move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0" name="Freeform 115"/>
              <p:cNvSpPr>
                <a:spLocks/>
              </p:cNvSpPr>
              <p:nvPr/>
            </p:nvSpPr>
            <p:spPr bwMode="auto">
              <a:xfrm>
                <a:off x="6256338" y="3568700"/>
                <a:ext cx="7938" cy="9525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1" name="Freeform 116"/>
              <p:cNvSpPr>
                <a:spLocks/>
              </p:cNvSpPr>
              <p:nvPr/>
            </p:nvSpPr>
            <p:spPr bwMode="auto">
              <a:xfrm>
                <a:off x="6256338" y="3595688"/>
                <a:ext cx="7938" cy="9525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2" name="Freeform 117"/>
              <p:cNvSpPr>
                <a:spLocks/>
              </p:cNvSpPr>
              <p:nvPr/>
            </p:nvSpPr>
            <p:spPr bwMode="auto">
              <a:xfrm>
                <a:off x="6256338" y="3621088"/>
                <a:ext cx="7938" cy="9525"/>
              </a:xfrm>
              <a:custGeom>
                <a:avLst/>
                <a:gdLst>
                  <a:gd name="T0" fmla="*/ 2147483647 w 17"/>
                  <a:gd name="T1" fmla="*/ 2147483647 h 18"/>
                  <a:gd name="T2" fmla="*/ 2147483647 w 17"/>
                  <a:gd name="T3" fmla="*/ 2147483647 h 18"/>
                  <a:gd name="T4" fmla="*/ 2147483647 w 17"/>
                  <a:gd name="T5" fmla="*/ 2147483647 h 18"/>
                  <a:gd name="T6" fmla="*/ 2147483647 w 17"/>
                  <a:gd name="T7" fmla="*/ 2147483647 h 18"/>
                  <a:gd name="T8" fmla="*/ 2147483647 w 17"/>
                  <a:gd name="T9" fmla="*/ 2147483647 h 18"/>
                  <a:gd name="T10" fmla="*/ 2147483647 w 17"/>
                  <a:gd name="T11" fmla="*/ 2147483647 h 18"/>
                  <a:gd name="T12" fmla="*/ 2147483647 w 17"/>
                  <a:gd name="T13" fmla="*/ 2147483647 h 18"/>
                  <a:gd name="T14" fmla="*/ 2147483647 w 17"/>
                  <a:gd name="T15" fmla="*/ 2147483647 h 18"/>
                  <a:gd name="T16" fmla="*/ 2147483647 w 17"/>
                  <a:gd name="T17" fmla="*/ 0 h 18"/>
                  <a:gd name="T18" fmla="*/ 2147483647 w 17"/>
                  <a:gd name="T19" fmla="*/ 2147483647 h 18"/>
                  <a:gd name="T20" fmla="*/ 2147483647 w 17"/>
                  <a:gd name="T21" fmla="*/ 2147483647 h 18"/>
                  <a:gd name="T22" fmla="*/ 2147483647 w 17"/>
                  <a:gd name="T23" fmla="*/ 2147483647 h 18"/>
                  <a:gd name="T24" fmla="*/ 0 w 17"/>
                  <a:gd name="T25" fmla="*/ 2147483647 h 18"/>
                  <a:gd name="T26" fmla="*/ 2147483647 w 17"/>
                  <a:gd name="T27" fmla="*/ 2147483647 h 18"/>
                  <a:gd name="T28" fmla="*/ 2147483647 w 17"/>
                  <a:gd name="T29" fmla="*/ 2147483647 h 18"/>
                  <a:gd name="T30" fmla="*/ 2147483647 w 17"/>
                  <a:gd name="T31" fmla="*/ 2147483647 h 18"/>
                  <a:gd name="T32" fmla="*/ 2147483647 w 17"/>
                  <a:gd name="T33" fmla="*/ 2147483647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8"/>
                  <a:gd name="T53" fmla="*/ 17 w 17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8">
                    <a:moveTo>
                      <a:pt x="8" y="18"/>
                    </a:moveTo>
                    <a:lnTo>
                      <a:pt x="12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3" name="Freeform 118"/>
              <p:cNvSpPr>
                <a:spLocks/>
              </p:cNvSpPr>
              <p:nvPr/>
            </p:nvSpPr>
            <p:spPr bwMode="auto">
              <a:xfrm>
                <a:off x="6229350" y="3517900"/>
                <a:ext cx="23813" cy="7938"/>
              </a:xfrm>
              <a:custGeom>
                <a:avLst/>
                <a:gdLst>
                  <a:gd name="T0" fmla="*/ 0 w 44"/>
                  <a:gd name="T1" fmla="*/ 2147483647 h 15"/>
                  <a:gd name="T2" fmla="*/ 2147483647 w 44"/>
                  <a:gd name="T3" fmla="*/ 2147483647 h 15"/>
                  <a:gd name="T4" fmla="*/ 2147483647 w 44"/>
                  <a:gd name="T5" fmla="*/ 2147483647 h 15"/>
                  <a:gd name="T6" fmla="*/ 2147483647 w 44"/>
                  <a:gd name="T7" fmla="*/ 0 h 15"/>
                  <a:gd name="T8" fmla="*/ 2147483647 w 44"/>
                  <a:gd name="T9" fmla="*/ 0 h 15"/>
                  <a:gd name="T10" fmla="*/ 0 w 44"/>
                  <a:gd name="T11" fmla="*/ 2147483647 h 15"/>
                  <a:gd name="T12" fmla="*/ 0 w 44"/>
                  <a:gd name="T13" fmla="*/ 214748364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"/>
                  <a:gd name="T22" fmla="*/ 0 h 15"/>
                  <a:gd name="T23" fmla="*/ 44 w 44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" h="15">
                    <a:moveTo>
                      <a:pt x="0" y="15"/>
                    </a:moveTo>
                    <a:lnTo>
                      <a:pt x="22" y="15"/>
                    </a:lnTo>
                    <a:lnTo>
                      <a:pt x="44" y="14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0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4" name="Freeform 119"/>
              <p:cNvSpPr>
                <a:spLocks/>
              </p:cNvSpPr>
              <p:nvPr/>
            </p:nvSpPr>
            <p:spPr bwMode="auto">
              <a:xfrm>
                <a:off x="6229350" y="3595688"/>
                <a:ext cx="23813" cy="7938"/>
              </a:xfrm>
              <a:custGeom>
                <a:avLst/>
                <a:gdLst>
                  <a:gd name="T0" fmla="*/ 0 w 44"/>
                  <a:gd name="T1" fmla="*/ 2147483647 h 16"/>
                  <a:gd name="T2" fmla="*/ 2147483647 w 44"/>
                  <a:gd name="T3" fmla="*/ 2147483647 h 16"/>
                  <a:gd name="T4" fmla="*/ 2147483647 w 44"/>
                  <a:gd name="T5" fmla="*/ 2147483647 h 16"/>
                  <a:gd name="T6" fmla="*/ 0 w 44"/>
                  <a:gd name="T7" fmla="*/ 0 h 16"/>
                  <a:gd name="T8" fmla="*/ 0 w 44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6"/>
                  <a:gd name="T17" fmla="*/ 44 w 4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6">
                    <a:moveTo>
                      <a:pt x="0" y="14"/>
                    </a:moveTo>
                    <a:lnTo>
                      <a:pt x="44" y="16"/>
                    </a:lnTo>
                    <a:lnTo>
                      <a:pt x="44" y="2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5" name="Freeform 120"/>
              <p:cNvSpPr>
                <a:spLocks/>
              </p:cNvSpPr>
              <p:nvPr/>
            </p:nvSpPr>
            <p:spPr bwMode="auto">
              <a:xfrm>
                <a:off x="6229350" y="3621088"/>
                <a:ext cx="23813" cy="9525"/>
              </a:xfrm>
              <a:custGeom>
                <a:avLst/>
                <a:gdLst>
                  <a:gd name="T0" fmla="*/ 0 w 44"/>
                  <a:gd name="T1" fmla="*/ 2147483647 h 19"/>
                  <a:gd name="T2" fmla="*/ 2147483647 w 44"/>
                  <a:gd name="T3" fmla="*/ 2147483647 h 19"/>
                  <a:gd name="T4" fmla="*/ 2147483647 w 44"/>
                  <a:gd name="T5" fmla="*/ 2147483647 h 19"/>
                  <a:gd name="T6" fmla="*/ 0 w 44"/>
                  <a:gd name="T7" fmla="*/ 0 h 19"/>
                  <a:gd name="T8" fmla="*/ 0 w 44"/>
                  <a:gd name="T9" fmla="*/ 214748364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9"/>
                  <a:gd name="T17" fmla="*/ 44 w 4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9">
                    <a:moveTo>
                      <a:pt x="0" y="15"/>
                    </a:moveTo>
                    <a:lnTo>
                      <a:pt x="44" y="19"/>
                    </a:lnTo>
                    <a:lnTo>
                      <a:pt x="44" y="4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6" name="Freeform 121"/>
              <p:cNvSpPr>
                <a:spLocks/>
              </p:cNvSpPr>
              <p:nvPr/>
            </p:nvSpPr>
            <p:spPr bwMode="auto">
              <a:xfrm>
                <a:off x="6256338" y="3411538"/>
                <a:ext cx="7938" cy="9525"/>
              </a:xfrm>
              <a:custGeom>
                <a:avLst/>
                <a:gdLst>
                  <a:gd name="T0" fmla="*/ 2147483647 w 17"/>
                  <a:gd name="T1" fmla="*/ 0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0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2147483647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2147483647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0"/>
                    </a:moveTo>
                    <a:lnTo>
                      <a:pt x="5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7" name="Freeform 122"/>
              <p:cNvSpPr>
                <a:spLocks/>
              </p:cNvSpPr>
              <p:nvPr/>
            </p:nvSpPr>
            <p:spPr bwMode="auto">
              <a:xfrm>
                <a:off x="6256338" y="3436938"/>
                <a:ext cx="7938" cy="9525"/>
              </a:xfrm>
              <a:custGeom>
                <a:avLst/>
                <a:gdLst>
                  <a:gd name="T0" fmla="*/ 2147483647 w 17"/>
                  <a:gd name="T1" fmla="*/ 2147483647 h 18"/>
                  <a:gd name="T2" fmla="*/ 2147483647 w 17"/>
                  <a:gd name="T3" fmla="*/ 2147483647 h 18"/>
                  <a:gd name="T4" fmla="*/ 2147483647 w 17"/>
                  <a:gd name="T5" fmla="*/ 2147483647 h 18"/>
                  <a:gd name="T6" fmla="*/ 2147483647 w 17"/>
                  <a:gd name="T7" fmla="*/ 2147483647 h 18"/>
                  <a:gd name="T8" fmla="*/ 2147483647 w 17"/>
                  <a:gd name="T9" fmla="*/ 2147483647 h 18"/>
                  <a:gd name="T10" fmla="*/ 2147483647 w 17"/>
                  <a:gd name="T11" fmla="*/ 2147483647 h 18"/>
                  <a:gd name="T12" fmla="*/ 2147483647 w 17"/>
                  <a:gd name="T13" fmla="*/ 2147483647 h 18"/>
                  <a:gd name="T14" fmla="*/ 2147483647 w 17"/>
                  <a:gd name="T15" fmla="*/ 2147483647 h 18"/>
                  <a:gd name="T16" fmla="*/ 2147483647 w 17"/>
                  <a:gd name="T17" fmla="*/ 0 h 18"/>
                  <a:gd name="T18" fmla="*/ 2147483647 w 17"/>
                  <a:gd name="T19" fmla="*/ 2147483647 h 18"/>
                  <a:gd name="T20" fmla="*/ 2147483647 w 17"/>
                  <a:gd name="T21" fmla="*/ 2147483647 h 18"/>
                  <a:gd name="T22" fmla="*/ 2147483647 w 17"/>
                  <a:gd name="T23" fmla="*/ 2147483647 h 18"/>
                  <a:gd name="T24" fmla="*/ 0 w 17"/>
                  <a:gd name="T25" fmla="*/ 2147483647 h 18"/>
                  <a:gd name="T26" fmla="*/ 2147483647 w 17"/>
                  <a:gd name="T27" fmla="*/ 2147483647 h 18"/>
                  <a:gd name="T28" fmla="*/ 2147483647 w 17"/>
                  <a:gd name="T29" fmla="*/ 2147483647 h 18"/>
                  <a:gd name="T30" fmla="*/ 2147483647 w 17"/>
                  <a:gd name="T31" fmla="*/ 2147483647 h 18"/>
                  <a:gd name="T32" fmla="*/ 2147483647 w 17"/>
                  <a:gd name="T33" fmla="*/ 2147483647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8"/>
                  <a:gd name="T53" fmla="*/ 17 w 17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8">
                    <a:moveTo>
                      <a:pt x="8" y="18"/>
                    </a:moveTo>
                    <a:lnTo>
                      <a:pt x="12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8" name="Freeform 123"/>
              <p:cNvSpPr>
                <a:spLocks/>
              </p:cNvSpPr>
              <p:nvPr/>
            </p:nvSpPr>
            <p:spPr bwMode="auto">
              <a:xfrm>
                <a:off x="6256338" y="3463925"/>
                <a:ext cx="7938" cy="9525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9" name="Freeform 124"/>
              <p:cNvSpPr>
                <a:spLocks/>
              </p:cNvSpPr>
              <p:nvPr/>
            </p:nvSpPr>
            <p:spPr bwMode="auto">
              <a:xfrm>
                <a:off x="6256338" y="3490913"/>
                <a:ext cx="7938" cy="7938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0" name="Freeform 125"/>
              <p:cNvSpPr>
                <a:spLocks/>
              </p:cNvSpPr>
              <p:nvPr/>
            </p:nvSpPr>
            <p:spPr bwMode="auto">
              <a:xfrm>
                <a:off x="6256338" y="3543300"/>
                <a:ext cx="7938" cy="9525"/>
              </a:xfrm>
              <a:custGeom>
                <a:avLst/>
                <a:gdLst>
                  <a:gd name="T0" fmla="*/ 0 w 17"/>
                  <a:gd name="T1" fmla="*/ 2147483647 h 18"/>
                  <a:gd name="T2" fmla="*/ 2147483647 w 17"/>
                  <a:gd name="T3" fmla="*/ 2147483647 h 18"/>
                  <a:gd name="T4" fmla="*/ 2147483647 w 17"/>
                  <a:gd name="T5" fmla="*/ 2147483647 h 18"/>
                  <a:gd name="T6" fmla="*/ 2147483647 w 17"/>
                  <a:gd name="T7" fmla="*/ 2147483647 h 18"/>
                  <a:gd name="T8" fmla="*/ 2147483647 w 17"/>
                  <a:gd name="T9" fmla="*/ 2147483647 h 18"/>
                  <a:gd name="T10" fmla="*/ 2147483647 w 17"/>
                  <a:gd name="T11" fmla="*/ 2147483647 h 18"/>
                  <a:gd name="T12" fmla="*/ 2147483647 w 17"/>
                  <a:gd name="T13" fmla="*/ 2147483647 h 18"/>
                  <a:gd name="T14" fmla="*/ 2147483647 w 17"/>
                  <a:gd name="T15" fmla="*/ 2147483647 h 18"/>
                  <a:gd name="T16" fmla="*/ 2147483647 w 17"/>
                  <a:gd name="T17" fmla="*/ 2147483647 h 18"/>
                  <a:gd name="T18" fmla="*/ 2147483647 w 17"/>
                  <a:gd name="T19" fmla="*/ 2147483647 h 18"/>
                  <a:gd name="T20" fmla="*/ 2147483647 w 17"/>
                  <a:gd name="T21" fmla="*/ 2147483647 h 18"/>
                  <a:gd name="T22" fmla="*/ 2147483647 w 17"/>
                  <a:gd name="T23" fmla="*/ 2147483647 h 18"/>
                  <a:gd name="T24" fmla="*/ 2147483647 w 17"/>
                  <a:gd name="T25" fmla="*/ 0 h 18"/>
                  <a:gd name="T26" fmla="*/ 2147483647 w 17"/>
                  <a:gd name="T27" fmla="*/ 2147483647 h 18"/>
                  <a:gd name="T28" fmla="*/ 2147483647 w 17"/>
                  <a:gd name="T29" fmla="*/ 2147483647 h 18"/>
                  <a:gd name="T30" fmla="*/ 2147483647 w 17"/>
                  <a:gd name="T31" fmla="*/ 2147483647 h 18"/>
                  <a:gd name="T32" fmla="*/ 0 w 17"/>
                  <a:gd name="T33" fmla="*/ 2147483647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8"/>
                  <a:gd name="T53" fmla="*/ 17 w 17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8">
                    <a:moveTo>
                      <a:pt x="0" y="8"/>
                    </a:moveTo>
                    <a:lnTo>
                      <a:pt x="1" y="12"/>
                    </a:lnTo>
                    <a:lnTo>
                      <a:pt x="3" y="14"/>
                    </a:lnTo>
                    <a:lnTo>
                      <a:pt x="5" y="17"/>
                    </a:lnTo>
                    <a:lnTo>
                      <a:pt x="8" y="18"/>
                    </a:lnTo>
                    <a:lnTo>
                      <a:pt x="12" y="17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1" name="Freeform 126"/>
              <p:cNvSpPr>
                <a:spLocks/>
              </p:cNvSpPr>
              <p:nvPr/>
            </p:nvSpPr>
            <p:spPr bwMode="auto">
              <a:xfrm>
                <a:off x="6229350" y="3413125"/>
                <a:ext cx="23813" cy="11113"/>
              </a:xfrm>
              <a:custGeom>
                <a:avLst/>
                <a:gdLst>
                  <a:gd name="T0" fmla="*/ 0 w 44"/>
                  <a:gd name="T1" fmla="*/ 2147483647 h 22"/>
                  <a:gd name="T2" fmla="*/ 2147483647 w 44"/>
                  <a:gd name="T3" fmla="*/ 2147483647 h 22"/>
                  <a:gd name="T4" fmla="*/ 2147483647 w 44"/>
                  <a:gd name="T5" fmla="*/ 0 h 22"/>
                  <a:gd name="T6" fmla="*/ 0 w 44"/>
                  <a:gd name="T7" fmla="*/ 2147483647 h 22"/>
                  <a:gd name="T8" fmla="*/ 0 w 44"/>
                  <a:gd name="T9" fmla="*/ 214748364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22"/>
                  <a:gd name="T17" fmla="*/ 44 w 4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22">
                    <a:moveTo>
                      <a:pt x="0" y="22"/>
                    </a:moveTo>
                    <a:lnTo>
                      <a:pt x="44" y="15"/>
                    </a:lnTo>
                    <a:lnTo>
                      <a:pt x="44" y="0"/>
                    </a:lnTo>
                    <a:lnTo>
                      <a:pt x="0" y="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2" name="Freeform 127"/>
              <p:cNvSpPr>
                <a:spLocks/>
              </p:cNvSpPr>
              <p:nvPr/>
            </p:nvSpPr>
            <p:spPr bwMode="auto">
              <a:xfrm>
                <a:off x="6229350" y="3436938"/>
                <a:ext cx="23813" cy="12700"/>
              </a:xfrm>
              <a:custGeom>
                <a:avLst/>
                <a:gdLst>
                  <a:gd name="T0" fmla="*/ 2147483647 w 44"/>
                  <a:gd name="T1" fmla="*/ 0 h 22"/>
                  <a:gd name="T2" fmla="*/ 0 w 44"/>
                  <a:gd name="T3" fmla="*/ 2147483647 h 22"/>
                  <a:gd name="T4" fmla="*/ 0 w 44"/>
                  <a:gd name="T5" fmla="*/ 2147483647 h 22"/>
                  <a:gd name="T6" fmla="*/ 2147483647 w 44"/>
                  <a:gd name="T7" fmla="*/ 2147483647 h 22"/>
                  <a:gd name="T8" fmla="*/ 2147483647 w 4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22"/>
                  <a:gd name="T17" fmla="*/ 44 w 4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22">
                    <a:moveTo>
                      <a:pt x="44" y="0"/>
                    </a:moveTo>
                    <a:lnTo>
                      <a:pt x="0" y="8"/>
                    </a:lnTo>
                    <a:lnTo>
                      <a:pt x="0" y="22"/>
                    </a:lnTo>
                    <a:lnTo>
                      <a:pt x="44" y="1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3" name="Freeform 128"/>
              <p:cNvSpPr>
                <a:spLocks/>
              </p:cNvSpPr>
              <p:nvPr/>
            </p:nvSpPr>
            <p:spPr bwMode="auto">
              <a:xfrm>
                <a:off x="6229350" y="3463925"/>
                <a:ext cx="23813" cy="9525"/>
              </a:xfrm>
              <a:custGeom>
                <a:avLst/>
                <a:gdLst>
                  <a:gd name="T0" fmla="*/ 0 w 44"/>
                  <a:gd name="T1" fmla="*/ 2147483647 h 19"/>
                  <a:gd name="T2" fmla="*/ 2147483647 w 44"/>
                  <a:gd name="T3" fmla="*/ 2147483647 h 19"/>
                  <a:gd name="T4" fmla="*/ 2147483647 w 44"/>
                  <a:gd name="T5" fmla="*/ 0 h 19"/>
                  <a:gd name="T6" fmla="*/ 0 w 44"/>
                  <a:gd name="T7" fmla="*/ 2147483647 h 19"/>
                  <a:gd name="T8" fmla="*/ 0 w 44"/>
                  <a:gd name="T9" fmla="*/ 214748364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9"/>
                  <a:gd name="T17" fmla="*/ 44 w 4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9">
                    <a:moveTo>
                      <a:pt x="0" y="19"/>
                    </a:moveTo>
                    <a:lnTo>
                      <a:pt x="44" y="14"/>
                    </a:lnTo>
                    <a:lnTo>
                      <a:pt x="44" y="0"/>
                    </a:lnTo>
                    <a:lnTo>
                      <a:pt x="0" y="5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4" name="Freeform 129"/>
              <p:cNvSpPr>
                <a:spLocks/>
              </p:cNvSpPr>
              <p:nvPr/>
            </p:nvSpPr>
            <p:spPr bwMode="auto">
              <a:xfrm>
                <a:off x="6229350" y="3490913"/>
                <a:ext cx="23813" cy="7938"/>
              </a:xfrm>
              <a:custGeom>
                <a:avLst/>
                <a:gdLst>
                  <a:gd name="T0" fmla="*/ 0 w 44"/>
                  <a:gd name="T1" fmla="*/ 2147483647 h 17"/>
                  <a:gd name="T2" fmla="*/ 2147483647 w 44"/>
                  <a:gd name="T3" fmla="*/ 2147483647 h 17"/>
                  <a:gd name="T4" fmla="*/ 2147483647 w 44"/>
                  <a:gd name="T5" fmla="*/ 0 h 17"/>
                  <a:gd name="T6" fmla="*/ 0 w 44"/>
                  <a:gd name="T7" fmla="*/ 2147483647 h 17"/>
                  <a:gd name="T8" fmla="*/ 0 w 44"/>
                  <a:gd name="T9" fmla="*/ 214748364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7"/>
                  <a:gd name="T17" fmla="*/ 44 w 4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7">
                    <a:moveTo>
                      <a:pt x="0" y="17"/>
                    </a:moveTo>
                    <a:lnTo>
                      <a:pt x="44" y="14"/>
                    </a:lnTo>
                    <a:lnTo>
                      <a:pt x="44" y="0"/>
                    </a:lnTo>
                    <a:lnTo>
                      <a:pt x="0" y="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5" name="Freeform 130"/>
              <p:cNvSpPr>
                <a:spLocks/>
              </p:cNvSpPr>
              <p:nvPr/>
            </p:nvSpPr>
            <p:spPr bwMode="auto">
              <a:xfrm>
                <a:off x="6229350" y="3543300"/>
                <a:ext cx="23813" cy="7938"/>
              </a:xfrm>
              <a:custGeom>
                <a:avLst/>
                <a:gdLst>
                  <a:gd name="T0" fmla="*/ 0 w 44"/>
                  <a:gd name="T1" fmla="*/ 2147483647 h 15"/>
                  <a:gd name="T2" fmla="*/ 0 w 44"/>
                  <a:gd name="T3" fmla="*/ 2147483647 h 15"/>
                  <a:gd name="T4" fmla="*/ 2147483647 w 44"/>
                  <a:gd name="T5" fmla="*/ 2147483647 h 15"/>
                  <a:gd name="T6" fmla="*/ 2147483647 w 44"/>
                  <a:gd name="T7" fmla="*/ 2147483647 h 15"/>
                  <a:gd name="T8" fmla="*/ 2147483647 w 44"/>
                  <a:gd name="T9" fmla="*/ 2147483647 h 15"/>
                  <a:gd name="T10" fmla="*/ 2147483647 w 44"/>
                  <a:gd name="T11" fmla="*/ 0 h 15"/>
                  <a:gd name="T12" fmla="*/ 0 w 44"/>
                  <a:gd name="T13" fmla="*/ 214748364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"/>
                  <a:gd name="T22" fmla="*/ 0 h 15"/>
                  <a:gd name="T23" fmla="*/ 44 w 44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" h="15">
                    <a:moveTo>
                      <a:pt x="0" y="1"/>
                    </a:moveTo>
                    <a:lnTo>
                      <a:pt x="0" y="15"/>
                    </a:lnTo>
                    <a:lnTo>
                      <a:pt x="35" y="15"/>
                    </a:lnTo>
                    <a:lnTo>
                      <a:pt x="44" y="15"/>
                    </a:lnTo>
                    <a:lnTo>
                      <a:pt x="44" y="5"/>
                    </a:lnTo>
                    <a:lnTo>
                      <a:pt x="44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6" name="Freeform 131"/>
              <p:cNvSpPr>
                <a:spLocks/>
              </p:cNvSpPr>
              <p:nvPr/>
            </p:nvSpPr>
            <p:spPr bwMode="auto">
              <a:xfrm>
                <a:off x="6229350" y="3568700"/>
                <a:ext cx="23813" cy="7938"/>
              </a:xfrm>
              <a:custGeom>
                <a:avLst/>
                <a:gdLst>
                  <a:gd name="T0" fmla="*/ 0 w 44"/>
                  <a:gd name="T1" fmla="*/ 0 h 14"/>
                  <a:gd name="T2" fmla="*/ 0 w 44"/>
                  <a:gd name="T3" fmla="*/ 2147483647 h 14"/>
                  <a:gd name="T4" fmla="*/ 2147483647 w 44"/>
                  <a:gd name="T5" fmla="*/ 2147483647 h 14"/>
                  <a:gd name="T6" fmla="*/ 2147483647 w 44"/>
                  <a:gd name="T7" fmla="*/ 2147483647 h 14"/>
                  <a:gd name="T8" fmla="*/ 2147483647 w 44"/>
                  <a:gd name="T9" fmla="*/ 0 h 14"/>
                  <a:gd name="T10" fmla="*/ 2147483647 w 44"/>
                  <a:gd name="T11" fmla="*/ 0 h 14"/>
                  <a:gd name="T12" fmla="*/ 0 w 44"/>
                  <a:gd name="T13" fmla="*/ 0 h 14"/>
                  <a:gd name="T14" fmla="*/ 0 w 44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14"/>
                  <a:gd name="T26" fmla="*/ 44 w 44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14">
                    <a:moveTo>
                      <a:pt x="0" y="0"/>
                    </a:moveTo>
                    <a:lnTo>
                      <a:pt x="0" y="13"/>
                    </a:lnTo>
                    <a:lnTo>
                      <a:pt x="20" y="14"/>
                    </a:lnTo>
                    <a:lnTo>
                      <a:pt x="44" y="14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7" name="Freeform 132"/>
              <p:cNvSpPr>
                <a:spLocks noEditPoints="1"/>
              </p:cNvSpPr>
              <p:nvPr/>
            </p:nvSpPr>
            <p:spPr bwMode="auto">
              <a:xfrm>
                <a:off x="6156325" y="3394075"/>
                <a:ext cx="120650" cy="306388"/>
              </a:xfrm>
              <a:custGeom>
                <a:avLst/>
                <a:gdLst>
                  <a:gd name="T0" fmla="*/ 2147483647 w 228"/>
                  <a:gd name="T1" fmla="*/ 2147483647 h 579"/>
                  <a:gd name="T2" fmla="*/ 2147483647 w 228"/>
                  <a:gd name="T3" fmla="*/ 2147483647 h 579"/>
                  <a:gd name="T4" fmla="*/ 2147483647 w 228"/>
                  <a:gd name="T5" fmla="*/ 2147483647 h 579"/>
                  <a:gd name="T6" fmla="*/ 2147483647 w 228"/>
                  <a:gd name="T7" fmla="*/ 2147483647 h 579"/>
                  <a:gd name="T8" fmla="*/ 2147483647 w 228"/>
                  <a:gd name="T9" fmla="*/ 2147483647 h 579"/>
                  <a:gd name="T10" fmla="*/ 2147483647 w 228"/>
                  <a:gd name="T11" fmla="*/ 2147483647 h 579"/>
                  <a:gd name="T12" fmla="*/ 2147483647 w 228"/>
                  <a:gd name="T13" fmla="*/ 2147483647 h 579"/>
                  <a:gd name="T14" fmla="*/ 2147483647 w 228"/>
                  <a:gd name="T15" fmla="*/ 2147483647 h 579"/>
                  <a:gd name="T16" fmla="*/ 2147483647 w 228"/>
                  <a:gd name="T17" fmla="*/ 2147483647 h 579"/>
                  <a:gd name="T18" fmla="*/ 2147483647 w 228"/>
                  <a:gd name="T19" fmla="*/ 2147483647 h 579"/>
                  <a:gd name="T20" fmla="*/ 2147483647 w 228"/>
                  <a:gd name="T21" fmla="*/ 2147483647 h 579"/>
                  <a:gd name="T22" fmla="*/ 2147483647 w 228"/>
                  <a:gd name="T23" fmla="*/ 2147483647 h 579"/>
                  <a:gd name="T24" fmla="*/ 2147483647 w 228"/>
                  <a:gd name="T25" fmla="*/ 2147483647 h 579"/>
                  <a:gd name="T26" fmla="*/ 2147483647 w 228"/>
                  <a:gd name="T27" fmla="*/ 2147483647 h 579"/>
                  <a:gd name="T28" fmla="*/ 2147483647 w 228"/>
                  <a:gd name="T29" fmla="*/ 2147483647 h 579"/>
                  <a:gd name="T30" fmla="*/ 2147483647 w 228"/>
                  <a:gd name="T31" fmla="*/ 2147483647 h 579"/>
                  <a:gd name="T32" fmla="*/ 2147483647 w 228"/>
                  <a:gd name="T33" fmla="*/ 2147483647 h 579"/>
                  <a:gd name="T34" fmla="*/ 2147483647 w 228"/>
                  <a:gd name="T35" fmla="*/ 2147483647 h 579"/>
                  <a:gd name="T36" fmla="*/ 2147483647 w 228"/>
                  <a:gd name="T37" fmla="*/ 2147483647 h 579"/>
                  <a:gd name="T38" fmla="*/ 2147483647 w 228"/>
                  <a:gd name="T39" fmla="*/ 2147483647 h 579"/>
                  <a:gd name="T40" fmla="*/ 2147483647 w 228"/>
                  <a:gd name="T41" fmla="*/ 2147483647 h 579"/>
                  <a:gd name="T42" fmla="*/ 2147483647 w 228"/>
                  <a:gd name="T43" fmla="*/ 2147483647 h 579"/>
                  <a:gd name="T44" fmla="*/ 2147483647 w 228"/>
                  <a:gd name="T45" fmla="*/ 2147483647 h 579"/>
                  <a:gd name="T46" fmla="*/ 2147483647 w 228"/>
                  <a:gd name="T47" fmla="*/ 2147483647 h 579"/>
                  <a:gd name="T48" fmla="*/ 2147483647 w 228"/>
                  <a:gd name="T49" fmla="*/ 2147483647 h 579"/>
                  <a:gd name="T50" fmla="*/ 2147483647 w 228"/>
                  <a:gd name="T51" fmla="*/ 2147483647 h 579"/>
                  <a:gd name="T52" fmla="*/ 2147483647 w 228"/>
                  <a:gd name="T53" fmla="*/ 2147483647 h 579"/>
                  <a:gd name="T54" fmla="*/ 2147483647 w 228"/>
                  <a:gd name="T55" fmla="*/ 2147483647 h 579"/>
                  <a:gd name="T56" fmla="*/ 2147483647 w 228"/>
                  <a:gd name="T57" fmla="*/ 2147483647 h 579"/>
                  <a:gd name="T58" fmla="*/ 2147483647 w 228"/>
                  <a:gd name="T59" fmla="*/ 2147483647 h 579"/>
                  <a:gd name="T60" fmla="*/ 2147483647 w 228"/>
                  <a:gd name="T61" fmla="*/ 2147483647 h 579"/>
                  <a:gd name="T62" fmla="*/ 2147483647 w 228"/>
                  <a:gd name="T63" fmla="*/ 2147483647 h 579"/>
                  <a:gd name="T64" fmla="*/ 2147483647 w 228"/>
                  <a:gd name="T65" fmla="*/ 2147483647 h 579"/>
                  <a:gd name="T66" fmla="*/ 2147483647 w 228"/>
                  <a:gd name="T67" fmla="*/ 2147483647 h 579"/>
                  <a:gd name="T68" fmla="*/ 2147483647 w 228"/>
                  <a:gd name="T69" fmla="*/ 2147483647 h 579"/>
                  <a:gd name="T70" fmla="*/ 2147483647 w 228"/>
                  <a:gd name="T71" fmla="*/ 2147483647 h 579"/>
                  <a:gd name="T72" fmla="*/ 2147483647 w 228"/>
                  <a:gd name="T73" fmla="*/ 2147483647 h 579"/>
                  <a:gd name="T74" fmla="*/ 2147483647 w 228"/>
                  <a:gd name="T75" fmla="*/ 2147483647 h 579"/>
                  <a:gd name="T76" fmla="*/ 2147483647 w 228"/>
                  <a:gd name="T77" fmla="*/ 2147483647 h 579"/>
                  <a:gd name="T78" fmla="*/ 2147483647 w 228"/>
                  <a:gd name="T79" fmla="*/ 2147483647 h 579"/>
                  <a:gd name="T80" fmla="*/ 2147483647 w 228"/>
                  <a:gd name="T81" fmla="*/ 2147483647 h 579"/>
                  <a:gd name="T82" fmla="*/ 2147483647 w 228"/>
                  <a:gd name="T83" fmla="*/ 2147483647 h 579"/>
                  <a:gd name="T84" fmla="*/ 2147483647 w 228"/>
                  <a:gd name="T85" fmla="*/ 2147483647 h 579"/>
                  <a:gd name="T86" fmla="*/ 2147483647 w 228"/>
                  <a:gd name="T87" fmla="*/ 2147483647 h 579"/>
                  <a:gd name="T88" fmla="*/ 2147483647 w 228"/>
                  <a:gd name="T89" fmla="*/ 2147483647 h 579"/>
                  <a:gd name="T90" fmla="*/ 2147483647 w 228"/>
                  <a:gd name="T91" fmla="*/ 2147483647 h 579"/>
                  <a:gd name="T92" fmla="*/ 2147483647 w 228"/>
                  <a:gd name="T93" fmla="*/ 2147483647 h 579"/>
                  <a:gd name="T94" fmla="*/ 2147483647 w 228"/>
                  <a:gd name="T95" fmla="*/ 2147483647 h 579"/>
                  <a:gd name="T96" fmla="*/ 2147483647 w 228"/>
                  <a:gd name="T97" fmla="*/ 2147483647 h 579"/>
                  <a:gd name="T98" fmla="*/ 2147483647 w 228"/>
                  <a:gd name="T99" fmla="*/ 2147483647 h 579"/>
                  <a:gd name="T100" fmla="*/ 2147483647 w 228"/>
                  <a:gd name="T101" fmla="*/ 2147483647 h 579"/>
                  <a:gd name="T102" fmla="*/ 2147483647 w 228"/>
                  <a:gd name="T103" fmla="*/ 2147483647 h 579"/>
                  <a:gd name="T104" fmla="*/ 2147483647 w 228"/>
                  <a:gd name="T105" fmla="*/ 2147483647 h 579"/>
                  <a:gd name="T106" fmla="*/ 2147483647 w 228"/>
                  <a:gd name="T107" fmla="*/ 2147483647 h 579"/>
                  <a:gd name="T108" fmla="*/ 2147483647 w 228"/>
                  <a:gd name="T109" fmla="*/ 2147483647 h 5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8"/>
                  <a:gd name="T166" fmla="*/ 0 h 579"/>
                  <a:gd name="T167" fmla="*/ 228 w 228"/>
                  <a:gd name="T168" fmla="*/ 579 h 57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8" h="579">
                    <a:moveTo>
                      <a:pt x="228" y="0"/>
                    </a:moveTo>
                    <a:lnTo>
                      <a:pt x="219" y="2"/>
                    </a:lnTo>
                    <a:lnTo>
                      <a:pt x="0" y="46"/>
                    </a:lnTo>
                    <a:lnTo>
                      <a:pt x="0" y="543"/>
                    </a:lnTo>
                    <a:lnTo>
                      <a:pt x="228" y="579"/>
                    </a:lnTo>
                    <a:lnTo>
                      <a:pt x="228" y="0"/>
                    </a:lnTo>
                    <a:close/>
                    <a:moveTo>
                      <a:pt x="213" y="550"/>
                    </a:moveTo>
                    <a:lnTo>
                      <a:pt x="213" y="555"/>
                    </a:lnTo>
                    <a:lnTo>
                      <a:pt x="213" y="558"/>
                    </a:lnTo>
                    <a:lnTo>
                      <a:pt x="213" y="561"/>
                    </a:lnTo>
                    <a:lnTo>
                      <a:pt x="213" y="562"/>
                    </a:lnTo>
                    <a:lnTo>
                      <a:pt x="209" y="561"/>
                    </a:lnTo>
                    <a:lnTo>
                      <a:pt x="201" y="560"/>
                    </a:lnTo>
                    <a:lnTo>
                      <a:pt x="191" y="558"/>
                    </a:lnTo>
                    <a:lnTo>
                      <a:pt x="178" y="556"/>
                    </a:lnTo>
                    <a:lnTo>
                      <a:pt x="163" y="554"/>
                    </a:lnTo>
                    <a:lnTo>
                      <a:pt x="146" y="552"/>
                    </a:lnTo>
                    <a:lnTo>
                      <a:pt x="130" y="549"/>
                    </a:lnTo>
                    <a:lnTo>
                      <a:pt x="113" y="546"/>
                    </a:lnTo>
                    <a:lnTo>
                      <a:pt x="94" y="543"/>
                    </a:lnTo>
                    <a:lnTo>
                      <a:pt x="78" y="541"/>
                    </a:lnTo>
                    <a:lnTo>
                      <a:pt x="62" y="538"/>
                    </a:lnTo>
                    <a:lnTo>
                      <a:pt x="48" y="536"/>
                    </a:lnTo>
                    <a:lnTo>
                      <a:pt x="36" y="534"/>
                    </a:lnTo>
                    <a:lnTo>
                      <a:pt x="25" y="533"/>
                    </a:lnTo>
                    <a:lnTo>
                      <a:pt x="18" y="531"/>
                    </a:lnTo>
                    <a:lnTo>
                      <a:pt x="14" y="531"/>
                    </a:lnTo>
                    <a:lnTo>
                      <a:pt x="14" y="524"/>
                    </a:lnTo>
                    <a:lnTo>
                      <a:pt x="14" y="508"/>
                    </a:lnTo>
                    <a:lnTo>
                      <a:pt x="14" y="483"/>
                    </a:lnTo>
                    <a:lnTo>
                      <a:pt x="14" y="453"/>
                    </a:lnTo>
                    <a:lnTo>
                      <a:pt x="37" y="456"/>
                    </a:lnTo>
                    <a:lnTo>
                      <a:pt x="180" y="471"/>
                    </a:lnTo>
                    <a:lnTo>
                      <a:pt x="213" y="475"/>
                    </a:lnTo>
                    <a:lnTo>
                      <a:pt x="213" y="498"/>
                    </a:lnTo>
                    <a:lnTo>
                      <a:pt x="213" y="520"/>
                    </a:lnTo>
                    <a:lnTo>
                      <a:pt x="213" y="537"/>
                    </a:lnTo>
                    <a:lnTo>
                      <a:pt x="213" y="550"/>
                    </a:lnTo>
                    <a:close/>
                    <a:moveTo>
                      <a:pt x="213" y="441"/>
                    </a:moveTo>
                    <a:lnTo>
                      <a:pt x="213" y="446"/>
                    </a:lnTo>
                    <a:lnTo>
                      <a:pt x="213" y="451"/>
                    </a:lnTo>
                    <a:lnTo>
                      <a:pt x="213" y="456"/>
                    </a:lnTo>
                    <a:lnTo>
                      <a:pt x="213" y="461"/>
                    </a:lnTo>
                    <a:lnTo>
                      <a:pt x="193" y="459"/>
                    </a:lnTo>
                    <a:lnTo>
                      <a:pt x="51" y="443"/>
                    </a:lnTo>
                    <a:lnTo>
                      <a:pt x="36" y="441"/>
                    </a:lnTo>
                    <a:lnTo>
                      <a:pt x="22" y="440"/>
                    </a:lnTo>
                    <a:lnTo>
                      <a:pt x="21" y="440"/>
                    </a:lnTo>
                    <a:lnTo>
                      <a:pt x="19" y="440"/>
                    </a:lnTo>
                    <a:lnTo>
                      <a:pt x="14" y="439"/>
                    </a:lnTo>
                    <a:lnTo>
                      <a:pt x="14" y="430"/>
                    </a:lnTo>
                    <a:lnTo>
                      <a:pt x="14" y="423"/>
                    </a:lnTo>
                    <a:lnTo>
                      <a:pt x="14" y="415"/>
                    </a:lnTo>
                    <a:lnTo>
                      <a:pt x="14" y="408"/>
                    </a:lnTo>
                    <a:lnTo>
                      <a:pt x="19" y="408"/>
                    </a:lnTo>
                    <a:lnTo>
                      <a:pt x="22" y="408"/>
                    </a:lnTo>
                    <a:lnTo>
                      <a:pt x="52" y="410"/>
                    </a:lnTo>
                    <a:lnTo>
                      <a:pt x="76" y="412"/>
                    </a:lnTo>
                    <a:lnTo>
                      <a:pt x="83" y="413"/>
                    </a:lnTo>
                    <a:lnTo>
                      <a:pt x="85" y="413"/>
                    </a:lnTo>
                    <a:lnTo>
                      <a:pt x="137" y="417"/>
                    </a:lnTo>
                    <a:lnTo>
                      <a:pt x="181" y="420"/>
                    </a:lnTo>
                    <a:lnTo>
                      <a:pt x="213" y="422"/>
                    </a:lnTo>
                    <a:lnTo>
                      <a:pt x="213" y="426"/>
                    </a:lnTo>
                    <a:lnTo>
                      <a:pt x="213" y="431"/>
                    </a:lnTo>
                    <a:lnTo>
                      <a:pt x="213" y="436"/>
                    </a:lnTo>
                    <a:lnTo>
                      <a:pt x="213" y="441"/>
                    </a:lnTo>
                    <a:close/>
                    <a:moveTo>
                      <a:pt x="213" y="408"/>
                    </a:moveTo>
                    <a:lnTo>
                      <a:pt x="141" y="403"/>
                    </a:lnTo>
                    <a:lnTo>
                      <a:pt x="137" y="403"/>
                    </a:lnTo>
                    <a:lnTo>
                      <a:pt x="130" y="402"/>
                    </a:lnTo>
                    <a:lnTo>
                      <a:pt x="98" y="400"/>
                    </a:lnTo>
                    <a:lnTo>
                      <a:pt x="80" y="399"/>
                    </a:lnTo>
                    <a:lnTo>
                      <a:pt x="65" y="398"/>
                    </a:lnTo>
                    <a:lnTo>
                      <a:pt x="19" y="394"/>
                    </a:lnTo>
                    <a:lnTo>
                      <a:pt x="14" y="394"/>
                    </a:lnTo>
                    <a:lnTo>
                      <a:pt x="14" y="387"/>
                    </a:lnTo>
                    <a:lnTo>
                      <a:pt x="14" y="379"/>
                    </a:lnTo>
                    <a:lnTo>
                      <a:pt x="14" y="372"/>
                    </a:lnTo>
                    <a:lnTo>
                      <a:pt x="14" y="364"/>
                    </a:lnTo>
                    <a:lnTo>
                      <a:pt x="22" y="364"/>
                    </a:lnTo>
                    <a:lnTo>
                      <a:pt x="33" y="364"/>
                    </a:lnTo>
                    <a:lnTo>
                      <a:pt x="98" y="367"/>
                    </a:lnTo>
                    <a:lnTo>
                      <a:pt x="104" y="367"/>
                    </a:lnTo>
                    <a:lnTo>
                      <a:pt x="132" y="368"/>
                    </a:lnTo>
                    <a:lnTo>
                      <a:pt x="133" y="368"/>
                    </a:lnTo>
                    <a:lnTo>
                      <a:pt x="137" y="369"/>
                    </a:lnTo>
                    <a:lnTo>
                      <a:pt x="181" y="370"/>
                    </a:lnTo>
                    <a:lnTo>
                      <a:pt x="213" y="371"/>
                    </a:lnTo>
                    <a:lnTo>
                      <a:pt x="213" y="381"/>
                    </a:lnTo>
                    <a:lnTo>
                      <a:pt x="213" y="390"/>
                    </a:lnTo>
                    <a:lnTo>
                      <a:pt x="213" y="399"/>
                    </a:lnTo>
                    <a:lnTo>
                      <a:pt x="213" y="408"/>
                    </a:lnTo>
                    <a:close/>
                    <a:moveTo>
                      <a:pt x="213" y="356"/>
                    </a:moveTo>
                    <a:lnTo>
                      <a:pt x="181" y="355"/>
                    </a:lnTo>
                    <a:lnTo>
                      <a:pt x="146" y="354"/>
                    </a:lnTo>
                    <a:lnTo>
                      <a:pt x="142" y="354"/>
                    </a:lnTo>
                    <a:lnTo>
                      <a:pt x="137" y="354"/>
                    </a:lnTo>
                    <a:lnTo>
                      <a:pt x="118" y="353"/>
                    </a:lnTo>
                    <a:lnTo>
                      <a:pt x="112" y="353"/>
                    </a:lnTo>
                    <a:lnTo>
                      <a:pt x="101" y="352"/>
                    </a:lnTo>
                    <a:lnTo>
                      <a:pt x="48" y="351"/>
                    </a:lnTo>
                    <a:lnTo>
                      <a:pt x="22" y="350"/>
                    </a:lnTo>
                    <a:lnTo>
                      <a:pt x="14" y="350"/>
                    </a:lnTo>
                    <a:lnTo>
                      <a:pt x="14" y="342"/>
                    </a:lnTo>
                    <a:lnTo>
                      <a:pt x="14" y="335"/>
                    </a:lnTo>
                    <a:lnTo>
                      <a:pt x="14" y="327"/>
                    </a:lnTo>
                    <a:lnTo>
                      <a:pt x="14" y="320"/>
                    </a:lnTo>
                    <a:lnTo>
                      <a:pt x="80" y="321"/>
                    </a:lnTo>
                    <a:lnTo>
                      <a:pt x="92" y="321"/>
                    </a:lnTo>
                    <a:lnTo>
                      <a:pt x="145" y="322"/>
                    </a:lnTo>
                    <a:lnTo>
                      <a:pt x="167" y="322"/>
                    </a:lnTo>
                    <a:lnTo>
                      <a:pt x="182" y="322"/>
                    </a:lnTo>
                    <a:lnTo>
                      <a:pt x="213" y="322"/>
                    </a:lnTo>
                    <a:lnTo>
                      <a:pt x="213" y="331"/>
                    </a:lnTo>
                    <a:lnTo>
                      <a:pt x="213" y="339"/>
                    </a:lnTo>
                    <a:lnTo>
                      <a:pt x="213" y="348"/>
                    </a:lnTo>
                    <a:lnTo>
                      <a:pt x="213" y="356"/>
                    </a:lnTo>
                    <a:close/>
                    <a:moveTo>
                      <a:pt x="213" y="292"/>
                    </a:moveTo>
                    <a:lnTo>
                      <a:pt x="213" y="297"/>
                    </a:lnTo>
                    <a:lnTo>
                      <a:pt x="213" y="301"/>
                    </a:lnTo>
                    <a:lnTo>
                      <a:pt x="213" y="305"/>
                    </a:lnTo>
                    <a:lnTo>
                      <a:pt x="213" y="309"/>
                    </a:lnTo>
                    <a:lnTo>
                      <a:pt x="197" y="308"/>
                    </a:lnTo>
                    <a:lnTo>
                      <a:pt x="181" y="308"/>
                    </a:lnTo>
                    <a:lnTo>
                      <a:pt x="172" y="308"/>
                    </a:lnTo>
                    <a:lnTo>
                      <a:pt x="159" y="308"/>
                    </a:lnTo>
                    <a:lnTo>
                      <a:pt x="137" y="308"/>
                    </a:lnTo>
                    <a:lnTo>
                      <a:pt x="96" y="307"/>
                    </a:lnTo>
                    <a:lnTo>
                      <a:pt x="22" y="306"/>
                    </a:lnTo>
                    <a:lnTo>
                      <a:pt x="14" y="306"/>
                    </a:lnTo>
                    <a:lnTo>
                      <a:pt x="14" y="298"/>
                    </a:lnTo>
                    <a:lnTo>
                      <a:pt x="14" y="289"/>
                    </a:lnTo>
                    <a:lnTo>
                      <a:pt x="14" y="282"/>
                    </a:lnTo>
                    <a:lnTo>
                      <a:pt x="14" y="274"/>
                    </a:lnTo>
                    <a:lnTo>
                      <a:pt x="22" y="274"/>
                    </a:lnTo>
                    <a:lnTo>
                      <a:pt x="132" y="272"/>
                    </a:lnTo>
                    <a:lnTo>
                      <a:pt x="135" y="272"/>
                    </a:lnTo>
                    <a:lnTo>
                      <a:pt x="137" y="272"/>
                    </a:lnTo>
                    <a:lnTo>
                      <a:pt x="181" y="272"/>
                    </a:lnTo>
                    <a:lnTo>
                      <a:pt x="197" y="272"/>
                    </a:lnTo>
                    <a:lnTo>
                      <a:pt x="213" y="271"/>
                    </a:lnTo>
                    <a:lnTo>
                      <a:pt x="213" y="276"/>
                    </a:lnTo>
                    <a:lnTo>
                      <a:pt x="213" y="281"/>
                    </a:lnTo>
                    <a:lnTo>
                      <a:pt x="213" y="287"/>
                    </a:lnTo>
                    <a:lnTo>
                      <a:pt x="213" y="292"/>
                    </a:lnTo>
                    <a:close/>
                    <a:moveTo>
                      <a:pt x="213" y="257"/>
                    </a:moveTo>
                    <a:lnTo>
                      <a:pt x="213" y="257"/>
                    </a:lnTo>
                    <a:lnTo>
                      <a:pt x="212" y="257"/>
                    </a:lnTo>
                    <a:lnTo>
                      <a:pt x="181" y="258"/>
                    </a:lnTo>
                    <a:lnTo>
                      <a:pt x="162" y="258"/>
                    </a:lnTo>
                    <a:lnTo>
                      <a:pt x="147" y="258"/>
                    </a:lnTo>
                    <a:lnTo>
                      <a:pt x="137" y="258"/>
                    </a:lnTo>
                    <a:lnTo>
                      <a:pt x="71" y="259"/>
                    </a:lnTo>
                    <a:lnTo>
                      <a:pt x="14" y="260"/>
                    </a:lnTo>
                    <a:lnTo>
                      <a:pt x="14" y="252"/>
                    </a:lnTo>
                    <a:lnTo>
                      <a:pt x="14" y="245"/>
                    </a:lnTo>
                    <a:lnTo>
                      <a:pt x="14" y="237"/>
                    </a:lnTo>
                    <a:lnTo>
                      <a:pt x="14" y="230"/>
                    </a:lnTo>
                    <a:lnTo>
                      <a:pt x="101" y="224"/>
                    </a:lnTo>
                    <a:lnTo>
                      <a:pt x="172" y="220"/>
                    </a:lnTo>
                    <a:lnTo>
                      <a:pt x="174" y="220"/>
                    </a:lnTo>
                    <a:lnTo>
                      <a:pt x="181" y="219"/>
                    </a:lnTo>
                    <a:lnTo>
                      <a:pt x="182" y="219"/>
                    </a:lnTo>
                    <a:lnTo>
                      <a:pt x="190" y="219"/>
                    </a:lnTo>
                    <a:lnTo>
                      <a:pt x="213" y="218"/>
                    </a:lnTo>
                    <a:lnTo>
                      <a:pt x="213" y="228"/>
                    </a:lnTo>
                    <a:lnTo>
                      <a:pt x="213" y="238"/>
                    </a:lnTo>
                    <a:lnTo>
                      <a:pt x="213" y="247"/>
                    </a:lnTo>
                    <a:lnTo>
                      <a:pt x="213" y="257"/>
                    </a:lnTo>
                    <a:close/>
                    <a:moveTo>
                      <a:pt x="213" y="197"/>
                    </a:moveTo>
                    <a:lnTo>
                      <a:pt x="213" y="199"/>
                    </a:lnTo>
                    <a:lnTo>
                      <a:pt x="213" y="201"/>
                    </a:lnTo>
                    <a:lnTo>
                      <a:pt x="213" y="202"/>
                    </a:lnTo>
                    <a:lnTo>
                      <a:pt x="213" y="204"/>
                    </a:lnTo>
                    <a:lnTo>
                      <a:pt x="206" y="204"/>
                    </a:lnTo>
                    <a:lnTo>
                      <a:pt x="186" y="205"/>
                    </a:lnTo>
                    <a:lnTo>
                      <a:pt x="172" y="206"/>
                    </a:lnTo>
                    <a:lnTo>
                      <a:pt x="137" y="208"/>
                    </a:lnTo>
                    <a:lnTo>
                      <a:pt x="22" y="214"/>
                    </a:lnTo>
                    <a:lnTo>
                      <a:pt x="14" y="215"/>
                    </a:lnTo>
                    <a:lnTo>
                      <a:pt x="14" y="207"/>
                    </a:lnTo>
                    <a:lnTo>
                      <a:pt x="14" y="200"/>
                    </a:lnTo>
                    <a:lnTo>
                      <a:pt x="14" y="192"/>
                    </a:lnTo>
                    <a:lnTo>
                      <a:pt x="14" y="185"/>
                    </a:lnTo>
                    <a:lnTo>
                      <a:pt x="162" y="173"/>
                    </a:lnTo>
                    <a:lnTo>
                      <a:pt x="166" y="173"/>
                    </a:lnTo>
                    <a:lnTo>
                      <a:pt x="181" y="171"/>
                    </a:lnTo>
                    <a:lnTo>
                      <a:pt x="213" y="169"/>
                    </a:lnTo>
                    <a:lnTo>
                      <a:pt x="213" y="176"/>
                    </a:lnTo>
                    <a:lnTo>
                      <a:pt x="213" y="183"/>
                    </a:lnTo>
                    <a:lnTo>
                      <a:pt x="213" y="190"/>
                    </a:lnTo>
                    <a:lnTo>
                      <a:pt x="213" y="197"/>
                    </a:lnTo>
                    <a:close/>
                    <a:moveTo>
                      <a:pt x="213" y="154"/>
                    </a:moveTo>
                    <a:lnTo>
                      <a:pt x="181" y="156"/>
                    </a:lnTo>
                    <a:lnTo>
                      <a:pt x="137" y="161"/>
                    </a:lnTo>
                    <a:lnTo>
                      <a:pt x="22" y="171"/>
                    </a:lnTo>
                    <a:lnTo>
                      <a:pt x="14" y="171"/>
                    </a:lnTo>
                    <a:lnTo>
                      <a:pt x="14" y="164"/>
                    </a:lnTo>
                    <a:lnTo>
                      <a:pt x="14" y="156"/>
                    </a:lnTo>
                    <a:lnTo>
                      <a:pt x="14" y="149"/>
                    </a:lnTo>
                    <a:lnTo>
                      <a:pt x="14" y="142"/>
                    </a:lnTo>
                    <a:lnTo>
                      <a:pt x="22" y="141"/>
                    </a:lnTo>
                    <a:lnTo>
                      <a:pt x="137" y="127"/>
                    </a:lnTo>
                    <a:lnTo>
                      <a:pt x="167" y="123"/>
                    </a:lnTo>
                    <a:lnTo>
                      <a:pt x="213" y="118"/>
                    </a:lnTo>
                    <a:lnTo>
                      <a:pt x="213" y="126"/>
                    </a:lnTo>
                    <a:lnTo>
                      <a:pt x="213" y="135"/>
                    </a:lnTo>
                    <a:lnTo>
                      <a:pt x="213" y="144"/>
                    </a:lnTo>
                    <a:lnTo>
                      <a:pt x="213" y="154"/>
                    </a:lnTo>
                    <a:close/>
                    <a:moveTo>
                      <a:pt x="213" y="104"/>
                    </a:moveTo>
                    <a:lnTo>
                      <a:pt x="181" y="108"/>
                    </a:lnTo>
                    <a:lnTo>
                      <a:pt x="167" y="109"/>
                    </a:lnTo>
                    <a:lnTo>
                      <a:pt x="45" y="124"/>
                    </a:lnTo>
                    <a:lnTo>
                      <a:pt x="22" y="127"/>
                    </a:lnTo>
                    <a:lnTo>
                      <a:pt x="14" y="128"/>
                    </a:lnTo>
                    <a:lnTo>
                      <a:pt x="14" y="121"/>
                    </a:lnTo>
                    <a:lnTo>
                      <a:pt x="14" y="114"/>
                    </a:lnTo>
                    <a:lnTo>
                      <a:pt x="14" y="107"/>
                    </a:lnTo>
                    <a:lnTo>
                      <a:pt x="14" y="100"/>
                    </a:lnTo>
                    <a:lnTo>
                      <a:pt x="213" y="69"/>
                    </a:lnTo>
                    <a:lnTo>
                      <a:pt x="213" y="77"/>
                    </a:lnTo>
                    <a:lnTo>
                      <a:pt x="213" y="85"/>
                    </a:lnTo>
                    <a:lnTo>
                      <a:pt x="213" y="95"/>
                    </a:lnTo>
                    <a:lnTo>
                      <a:pt x="213" y="104"/>
                    </a:lnTo>
                    <a:close/>
                    <a:moveTo>
                      <a:pt x="213" y="55"/>
                    </a:moveTo>
                    <a:lnTo>
                      <a:pt x="181" y="60"/>
                    </a:lnTo>
                    <a:lnTo>
                      <a:pt x="137" y="67"/>
                    </a:lnTo>
                    <a:lnTo>
                      <a:pt x="22" y="84"/>
                    </a:lnTo>
                    <a:lnTo>
                      <a:pt x="14" y="85"/>
                    </a:lnTo>
                    <a:lnTo>
                      <a:pt x="14" y="74"/>
                    </a:lnTo>
                    <a:lnTo>
                      <a:pt x="14" y="66"/>
                    </a:lnTo>
                    <a:lnTo>
                      <a:pt x="14" y="60"/>
                    </a:lnTo>
                    <a:lnTo>
                      <a:pt x="14" y="57"/>
                    </a:lnTo>
                    <a:lnTo>
                      <a:pt x="15" y="57"/>
                    </a:lnTo>
                    <a:lnTo>
                      <a:pt x="18" y="56"/>
                    </a:lnTo>
                    <a:lnTo>
                      <a:pt x="22" y="56"/>
                    </a:lnTo>
                    <a:lnTo>
                      <a:pt x="27" y="55"/>
                    </a:lnTo>
                    <a:lnTo>
                      <a:pt x="29" y="54"/>
                    </a:lnTo>
                    <a:lnTo>
                      <a:pt x="33" y="54"/>
                    </a:lnTo>
                    <a:lnTo>
                      <a:pt x="35" y="53"/>
                    </a:lnTo>
                    <a:lnTo>
                      <a:pt x="38" y="53"/>
                    </a:lnTo>
                    <a:lnTo>
                      <a:pt x="48" y="51"/>
                    </a:lnTo>
                    <a:lnTo>
                      <a:pt x="58" y="49"/>
                    </a:lnTo>
                    <a:lnTo>
                      <a:pt x="70" y="46"/>
                    </a:lnTo>
                    <a:lnTo>
                      <a:pt x="82" y="44"/>
                    </a:lnTo>
                    <a:lnTo>
                      <a:pt x="96" y="41"/>
                    </a:lnTo>
                    <a:lnTo>
                      <a:pt x="109" y="39"/>
                    </a:lnTo>
                    <a:lnTo>
                      <a:pt x="122" y="36"/>
                    </a:lnTo>
                    <a:lnTo>
                      <a:pt x="135" y="33"/>
                    </a:lnTo>
                    <a:lnTo>
                      <a:pt x="148" y="31"/>
                    </a:lnTo>
                    <a:lnTo>
                      <a:pt x="161" y="28"/>
                    </a:lnTo>
                    <a:lnTo>
                      <a:pt x="173" y="26"/>
                    </a:lnTo>
                    <a:lnTo>
                      <a:pt x="183" y="24"/>
                    </a:lnTo>
                    <a:lnTo>
                      <a:pt x="192" y="22"/>
                    </a:lnTo>
                    <a:lnTo>
                      <a:pt x="200" y="20"/>
                    </a:lnTo>
                    <a:lnTo>
                      <a:pt x="206" y="18"/>
                    </a:lnTo>
                    <a:lnTo>
                      <a:pt x="211" y="17"/>
                    </a:lnTo>
                    <a:lnTo>
                      <a:pt x="212" y="17"/>
                    </a:lnTo>
                    <a:lnTo>
                      <a:pt x="213" y="17"/>
                    </a:lnTo>
                    <a:lnTo>
                      <a:pt x="213" y="22"/>
                    </a:lnTo>
                    <a:lnTo>
                      <a:pt x="213" y="29"/>
                    </a:lnTo>
                    <a:lnTo>
                      <a:pt x="213" y="41"/>
                    </a:lnTo>
                    <a:lnTo>
                      <a:pt x="213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8" name="Freeform 133"/>
              <p:cNvSpPr>
                <a:spLocks noEditPoints="1"/>
              </p:cNvSpPr>
              <p:nvPr/>
            </p:nvSpPr>
            <p:spPr bwMode="auto">
              <a:xfrm>
                <a:off x="6208713" y="3589338"/>
                <a:ext cx="60325" cy="20638"/>
              </a:xfrm>
              <a:custGeom>
                <a:avLst/>
                <a:gdLst>
                  <a:gd name="T0" fmla="*/ 2147483647 w 115"/>
                  <a:gd name="T1" fmla="*/ 2147483647 h 40"/>
                  <a:gd name="T2" fmla="*/ 2147483647 w 115"/>
                  <a:gd name="T3" fmla="*/ 0 h 40"/>
                  <a:gd name="T4" fmla="*/ 2147483647 w 115"/>
                  <a:gd name="T5" fmla="*/ 0 h 40"/>
                  <a:gd name="T6" fmla="*/ 0 w 115"/>
                  <a:gd name="T7" fmla="*/ 2147483647 h 40"/>
                  <a:gd name="T8" fmla="*/ 2147483647 w 115"/>
                  <a:gd name="T9" fmla="*/ 2147483647 h 40"/>
                  <a:gd name="T10" fmla="*/ 2147483647 w 115"/>
                  <a:gd name="T11" fmla="*/ 2147483647 h 40"/>
                  <a:gd name="T12" fmla="*/ 2147483647 w 115"/>
                  <a:gd name="T13" fmla="*/ 2147483647 h 40"/>
                  <a:gd name="T14" fmla="*/ 2147483647 w 115"/>
                  <a:gd name="T15" fmla="*/ 2147483647 h 40"/>
                  <a:gd name="T16" fmla="*/ 2147483647 w 115"/>
                  <a:gd name="T17" fmla="*/ 2147483647 h 40"/>
                  <a:gd name="T18" fmla="*/ 2147483647 w 115"/>
                  <a:gd name="T19" fmla="*/ 2147483647 h 40"/>
                  <a:gd name="T20" fmla="*/ 2147483647 w 115"/>
                  <a:gd name="T21" fmla="*/ 2147483647 h 40"/>
                  <a:gd name="T22" fmla="*/ 2147483647 w 115"/>
                  <a:gd name="T23" fmla="*/ 2147483647 h 40"/>
                  <a:gd name="T24" fmla="*/ 2147483647 w 115"/>
                  <a:gd name="T25" fmla="*/ 2147483647 h 40"/>
                  <a:gd name="T26" fmla="*/ 2147483647 w 115"/>
                  <a:gd name="T27" fmla="*/ 2147483647 h 40"/>
                  <a:gd name="T28" fmla="*/ 2147483647 w 115"/>
                  <a:gd name="T29" fmla="*/ 2147483647 h 40"/>
                  <a:gd name="T30" fmla="*/ 2147483647 w 115"/>
                  <a:gd name="T31" fmla="*/ 2147483647 h 40"/>
                  <a:gd name="T32" fmla="*/ 2147483647 w 115"/>
                  <a:gd name="T33" fmla="*/ 2147483647 h 40"/>
                  <a:gd name="T34" fmla="*/ 2147483647 w 115"/>
                  <a:gd name="T35" fmla="*/ 2147483647 h 40"/>
                  <a:gd name="T36" fmla="*/ 2147483647 w 115"/>
                  <a:gd name="T37" fmla="*/ 2147483647 h 40"/>
                  <a:gd name="T38" fmla="*/ 2147483647 w 115"/>
                  <a:gd name="T39" fmla="*/ 2147483647 h 40"/>
                  <a:gd name="T40" fmla="*/ 2147483647 w 115"/>
                  <a:gd name="T41" fmla="*/ 2147483647 h 40"/>
                  <a:gd name="T42" fmla="*/ 2147483647 w 115"/>
                  <a:gd name="T43" fmla="*/ 2147483647 h 40"/>
                  <a:gd name="T44" fmla="*/ 2147483647 w 115"/>
                  <a:gd name="T45" fmla="*/ 2147483647 h 40"/>
                  <a:gd name="T46" fmla="*/ 2147483647 w 115"/>
                  <a:gd name="T47" fmla="*/ 2147483647 h 40"/>
                  <a:gd name="T48" fmla="*/ 2147483647 w 115"/>
                  <a:gd name="T49" fmla="*/ 2147483647 h 40"/>
                  <a:gd name="T50" fmla="*/ 2147483647 w 115"/>
                  <a:gd name="T51" fmla="*/ 2147483647 h 40"/>
                  <a:gd name="T52" fmla="*/ 2147483647 w 115"/>
                  <a:gd name="T53" fmla="*/ 2147483647 h 40"/>
                  <a:gd name="T54" fmla="*/ 2147483647 w 115"/>
                  <a:gd name="T55" fmla="*/ 2147483647 h 40"/>
                  <a:gd name="T56" fmla="*/ 2147483647 w 115"/>
                  <a:gd name="T57" fmla="*/ 2147483647 h 40"/>
                  <a:gd name="T58" fmla="*/ 2147483647 w 115"/>
                  <a:gd name="T59" fmla="*/ 2147483647 h 40"/>
                  <a:gd name="T60" fmla="*/ 2147483647 w 115"/>
                  <a:gd name="T61" fmla="*/ 2147483647 h 40"/>
                  <a:gd name="T62" fmla="*/ 2147483647 w 115"/>
                  <a:gd name="T63" fmla="*/ 2147483647 h 40"/>
                  <a:gd name="T64" fmla="*/ 2147483647 w 115"/>
                  <a:gd name="T65" fmla="*/ 2147483647 h 40"/>
                  <a:gd name="T66" fmla="*/ 2147483647 w 115"/>
                  <a:gd name="T67" fmla="*/ 2147483647 h 40"/>
                  <a:gd name="T68" fmla="*/ 2147483647 w 115"/>
                  <a:gd name="T69" fmla="*/ 2147483647 h 40"/>
                  <a:gd name="T70" fmla="*/ 2147483647 w 115"/>
                  <a:gd name="T71" fmla="*/ 2147483647 h 40"/>
                  <a:gd name="T72" fmla="*/ 2147483647 w 115"/>
                  <a:gd name="T73" fmla="*/ 2147483647 h 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5"/>
                  <a:gd name="T112" fmla="*/ 0 h 40"/>
                  <a:gd name="T113" fmla="*/ 115 w 115"/>
                  <a:gd name="T114" fmla="*/ 40 h 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5" h="40">
                    <a:moveTo>
                      <a:pt x="39" y="1"/>
                    </a:moveTo>
                    <a:lnTo>
                      <a:pt x="35" y="0"/>
                    </a:lnTo>
                    <a:lnTo>
                      <a:pt x="34" y="0"/>
                    </a:lnTo>
                    <a:lnTo>
                      <a:pt x="0" y="32"/>
                    </a:lnTo>
                    <a:lnTo>
                      <a:pt x="32" y="34"/>
                    </a:lnTo>
                    <a:lnTo>
                      <a:pt x="39" y="35"/>
                    </a:lnTo>
                    <a:lnTo>
                      <a:pt x="43" y="35"/>
                    </a:lnTo>
                    <a:lnTo>
                      <a:pt x="83" y="38"/>
                    </a:lnTo>
                    <a:lnTo>
                      <a:pt x="115" y="40"/>
                    </a:lnTo>
                    <a:lnTo>
                      <a:pt x="115" y="31"/>
                    </a:lnTo>
                    <a:lnTo>
                      <a:pt x="115" y="22"/>
                    </a:lnTo>
                    <a:lnTo>
                      <a:pt x="115" y="13"/>
                    </a:lnTo>
                    <a:lnTo>
                      <a:pt x="115" y="3"/>
                    </a:lnTo>
                    <a:lnTo>
                      <a:pt x="83" y="2"/>
                    </a:lnTo>
                    <a:lnTo>
                      <a:pt x="39" y="1"/>
                    </a:lnTo>
                    <a:close/>
                    <a:moveTo>
                      <a:pt x="83" y="27"/>
                    </a:moveTo>
                    <a:lnTo>
                      <a:pt x="39" y="25"/>
                    </a:lnTo>
                    <a:lnTo>
                      <a:pt x="39" y="11"/>
                    </a:lnTo>
                    <a:lnTo>
                      <a:pt x="83" y="13"/>
                    </a:lnTo>
                    <a:lnTo>
                      <a:pt x="83" y="27"/>
                    </a:lnTo>
                    <a:close/>
                    <a:moveTo>
                      <a:pt x="97" y="12"/>
                    </a:moveTo>
                    <a:lnTo>
                      <a:pt x="101" y="13"/>
                    </a:lnTo>
                    <a:lnTo>
                      <a:pt x="103" y="14"/>
                    </a:lnTo>
                    <a:lnTo>
                      <a:pt x="105" y="17"/>
                    </a:lnTo>
                    <a:lnTo>
                      <a:pt x="106" y="20"/>
                    </a:lnTo>
                    <a:lnTo>
                      <a:pt x="105" y="24"/>
                    </a:lnTo>
                    <a:lnTo>
                      <a:pt x="103" y="26"/>
                    </a:lnTo>
                    <a:lnTo>
                      <a:pt x="101" y="28"/>
                    </a:lnTo>
                    <a:lnTo>
                      <a:pt x="97" y="29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0" y="24"/>
                    </a:lnTo>
                    <a:lnTo>
                      <a:pt x="89" y="20"/>
                    </a:lnTo>
                    <a:lnTo>
                      <a:pt x="90" y="17"/>
                    </a:lnTo>
                    <a:lnTo>
                      <a:pt x="92" y="14"/>
                    </a:lnTo>
                    <a:lnTo>
                      <a:pt x="94" y="13"/>
                    </a:lnTo>
                    <a:lnTo>
                      <a:pt x="97" y="1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6164263" y="3633788"/>
                <a:ext cx="104775" cy="58738"/>
              </a:xfrm>
              <a:custGeom>
                <a:avLst/>
                <a:gdLst>
                  <a:gd name="T0" fmla="*/ 2147483647 w 199"/>
                  <a:gd name="T1" fmla="*/ 2147483647 h 109"/>
                  <a:gd name="T2" fmla="*/ 2147483647 w 199"/>
                  <a:gd name="T3" fmla="*/ 2147483647 h 109"/>
                  <a:gd name="T4" fmla="*/ 2147483647 w 199"/>
                  <a:gd name="T5" fmla="*/ 2147483647 h 109"/>
                  <a:gd name="T6" fmla="*/ 2147483647 w 199"/>
                  <a:gd name="T7" fmla="*/ 2147483647 h 109"/>
                  <a:gd name="T8" fmla="*/ 2147483647 w 199"/>
                  <a:gd name="T9" fmla="*/ 2147483647 h 109"/>
                  <a:gd name="T10" fmla="*/ 0 w 199"/>
                  <a:gd name="T11" fmla="*/ 0 h 109"/>
                  <a:gd name="T12" fmla="*/ 0 w 199"/>
                  <a:gd name="T13" fmla="*/ 2147483647 h 109"/>
                  <a:gd name="T14" fmla="*/ 0 w 199"/>
                  <a:gd name="T15" fmla="*/ 2147483647 h 109"/>
                  <a:gd name="T16" fmla="*/ 0 w 199"/>
                  <a:gd name="T17" fmla="*/ 2147483647 h 109"/>
                  <a:gd name="T18" fmla="*/ 0 w 199"/>
                  <a:gd name="T19" fmla="*/ 2147483647 h 109"/>
                  <a:gd name="T20" fmla="*/ 2147483647 w 199"/>
                  <a:gd name="T21" fmla="*/ 2147483647 h 109"/>
                  <a:gd name="T22" fmla="*/ 2147483647 w 199"/>
                  <a:gd name="T23" fmla="*/ 2147483647 h 109"/>
                  <a:gd name="T24" fmla="*/ 2147483647 w 199"/>
                  <a:gd name="T25" fmla="*/ 2147483647 h 109"/>
                  <a:gd name="T26" fmla="*/ 2147483647 w 199"/>
                  <a:gd name="T27" fmla="*/ 2147483647 h 109"/>
                  <a:gd name="T28" fmla="*/ 2147483647 w 199"/>
                  <a:gd name="T29" fmla="*/ 2147483647 h 109"/>
                  <a:gd name="T30" fmla="*/ 2147483647 w 199"/>
                  <a:gd name="T31" fmla="*/ 2147483647 h 109"/>
                  <a:gd name="T32" fmla="*/ 2147483647 w 199"/>
                  <a:gd name="T33" fmla="*/ 2147483647 h 109"/>
                  <a:gd name="T34" fmla="*/ 2147483647 w 199"/>
                  <a:gd name="T35" fmla="*/ 2147483647 h 109"/>
                  <a:gd name="T36" fmla="*/ 2147483647 w 199"/>
                  <a:gd name="T37" fmla="*/ 2147483647 h 109"/>
                  <a:gd name="T38" fmla="*/ 2147483647 w 199"/>
                  <a:gd name="T39" fmla="*/ 2147483647 h 109"/>
                  <a:gd name="T40" fmla="*/ 2147483647 w 199"/>
                  <a:gd name="T41" fmla="*/ 2147483647 h 109"/>
                  <a:gd name="T42" fmla="*/ 2147483647 w 199"/>
                  <a:gd name="T43" fmla="*/ 2147483647 h 109"/>
                  <a:gd name="T44" fmla="*/ 2147483647 w 199"/>
                  <a:gd name="T45" fmla="*/ 2147483647 h 109"/>
                  <a:gd name="T46" fmla="*/ 2147483647 w 199"/>
                  <a:gd name="T47" fmla="*/ 2147483647 h 109"/>
                  <a:gd name="T48" fmla="*/ 2147483647 w 199"/>
                  <a:gd name="T49" fmla="*/ 2147483647 h 109"/>
                  <a:gd name="T50" fmla="*/ 2147483647 w 199"/>
                  <a:gd name="T51" fmla="*/ 2147483647 h 109"/>
                  <a:gd name="T52" fmla="*/ 2147483647 w 199"/>
                  <a:gd name="T53" fmla="*/ 2147483647 h 109"/>
                  <a:gd name="T54" fmla="*/ 2147483647 w 199"/>
                  <a:gd name="T55" fmla="*/ 2147483647 h 109"/>
                  <a:gd name="T56" fmla="*/ 2147483647 w 199"/>
                  <a:gd name="T57" fmla="*/ 2147483647 h 109"/>
                  <a:gd name="T58" fmla="*/ 2147483647 w 199"/>
                  <a:gd name="T59" fmla="*/ 2147483647 h 109"/>
                  <a:gd name="T60" fmla="*/ 2147483647 w 199"/>
                  <a:gd name="T61" fmla="*/ 2147483647 h 109"/>
                  <a:gd name="T62" fmla="*/ 2147483647 w 199"/>
                  <a:gd name="T63" fmla="*/ 2147483647 h 10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9"/>
                  <a:gd name="T97" fmla="*/ 0 h 109"/>
                  <a:gd name="T98" fmla="*/ 199 w 199"/>
                  <a:gd name="T99" fmla="*/ 109 h 10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9" h="109">
                    <a:moveTo>
                      <a:pt x="166" y="18"/>
                    </a:moveTo>
                    <a:lnTo>
                      <a:pt x="23" y="3"/>
                    </a:lnTo>
                    <a:lnTo>
                      <a:pt x="8" y="16"/>
                    </a:lnTo>
                    <a:lnTo>
                      <a:pt x="8" y="1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5"/>
                    </a:lnTo>
                    <a:lnTo>
                      <a:pt x="0" y="71"/>
                    </a:lnTo>
                    <a:lnTo>
                      <a:pt x="0" y="78"/>
                    </a:lnTo>
                    <a:lnTo>
                      <a:pt x="4" y="78"/>
                    </a:lnTo>
                    <a:lnTo>
                      <a:pt x="11" y="80"/>
                    </a:lnTo>
                    <a:lnTo>
                      <a:pt x="22" y="81"/>
                    </a:lnTo>
                    <a:lnTo>
                      <a:pt x="34" y="83"/>
                    </a:lnTo>
                    <a:lnTo>
                      <a:pt x="48" y="85"/>
                    </a:lnTo>
                    <a:lnTo>
                      <a:pt x="64" y="88"/>
                    </a:lnTo>
                    <a:lnTo>
                      <a:pt x="80" y="90"/>
                    </a:lnTo>
                    <a:lnTo>
                      <a:pt x="99" y="93"/>
                    </a:lnTo>
                    <a:lnTo>
                      <a:pt x="116" y="96"/>
                    </a:lnTo>
                    <a:lnTo>
                      <a:pt x="132" y="99"/>
                    </a:lnTo>
                    <a:lnTo>
                      <a:pt x="149" y="101"/>
                    </a:lnTo>
                    <a:lnTo>
                      <a:pt x="164" y="103"/>
                    </a:lnTo>
                    <a:lnTo>
                      <a:pt x="177" y="105"/>
                    </a:lnTo>
                    <a:lnTo>
                      <a:pt x="187" y="107"/>
                    </a:lnTo>
                    <a:lnTo>
                      <a:pt x="195" y="108"/>
                    </a:lnTo>
                    <a:lnTo>
                      <a:pt x="199" y="109"/>
                    </a:lnTo>
                    <a:lnTo>
                      <a:pt x="199" y="108"/>
                    </a:lnTo>
                    <a:lnTo>
                      <a:pt x="199" y="105"/>
                    </a:lnTo>
                    <a:lnTo>
                      <a:pt x="199" y="102"/>
                    </a:lnTo>
                    <a:lnTo>
                      <a:pt x="199" y="97"/>
                    </a:lnTo>
                    <a:lnTo>
                      <a:pt x="96" y="81"/>
                    </a:lnTo>
                    <a:lnTo>
                      <a:pt x="166" y="1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0" name="Freeform 135"/>
              <p:cNvSpPr>
                <a:spLocks/>
              </p:cNvSpPr>
              <p:nvPr/>
            </p:nvSpPr>
            <p:spPr bwMode="auto">
              <a:xfrm>
                <a:off x="6261100" y="3549650"/>
                <a:ext cx="7938" cy="7938"/>
              </a:xfrm>
              <a:custGeom>
                <a:avLst/>
                <a:gdLst>
                  <a:gd name="T0" fmla="*/ 2147483647 w 16"/>
                  <a:gd name="T1" fmla="*/ 2147483647 h 17"/>
                  <a:gd name="T2" fmla="*/ 2147483647 w 16"/>
                  <a:gd name="T3" fmla="*/ 2147483647 h 17"/>
                  <a:gd name="T4" fmla="*/ 2147483647 w 16"/>
                  <a:gd name="T5" fmla="*/ 2147483647 h 17"/>
                  <a:gd name="T6" fmla="*/ 2147483647 w 16"/>
                  <a:gd name="T7" fmla="*/ 2147483647 h 17"/>
                  <a:gd name="T8" fmla="*/ 2147483647 w 16"/>
                  <a:gd name="T9" fmla="*/ 0 h 17"/>
                  <a:gd name="T10" fmla="*/ 0 w 16"/>
                  <a:gd name="T11" fmla="*/ 2147483647 h 17"/>
                  <a:gd name="T12" fmla="*/ 2147483647 w 16"/>
                  <a:gd name="T13" fmla="*/ 214748364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17"/>
                  <a:gd name="T23" fmla="*/ 16 w 16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17">
                    <a:moveTo>
                      <a:pt x="16" y="17"/>
                    </a:moveTo>
                    <a:lnTo>
                      <a:pt x="16" y="13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6" y="0"/>
                    </a:lnTo>
                    <a:lnTo>
                      <a:pt x="0" y="16"/>
                    </a:lnTo>
                    <a:lnTo>
                      <a:pt x="16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1" name="Freeform 136"/>
              <p:cNvSpPr>
                <a:spLocks noEditPoints="1"/>
              </p:cNvSpPr>
              <p:nvPr/>
            </p:nvSpPr>
            <p:spPr bwMode="auto">
              <a:xfrm>
                <a:off x="6183313" y="3613150"/>
                <a:ext cx="85725" cy="23813"/>
              </a:xfrm>
              <a:custGeom>
                <a:avLst/>
                <a:gdLst>
                  <a:gd name="T0" fmla="*/ 2147483647 w 162"/>
                  <a:gd name="T1" fmla="*/ 2147483647 h 46"/>
                  <a:gd name="T2" fmla="*/ 2147483647 w 162"/>
                  <a:gd name="T3" fmla="*/ 0 h 46"/>
                  <a:gd name="T4" fmla="*/ 2147483647 w 162"/>
                  <a:gd name="T5" fmla="*/ 0 h 46"/>
                  <a:gd name="T6" fmla="*/ 0 w 162"/>
                  <a:gd name="T7" fmla="*/ 2147483647 h 46"/>
                  <a:gd name="T8" fmla="*/ 2147483647 w 162"/>
                  <a:gd name="T9" fmla="*/ 2147483647 h 46"/>
                  <a:gd name="T10" fmla="*/ 2147483647 w 162"/>
                  <a:gd name="T11" fmla="*/ 2147483647 h 46"/>
                  <a:gd name="T12" fmla="*/ 2147483647 w 162"/>
                  <a:gd name="T13" fmla="*/ 2147483647 h 46"/>
                  <a:gd name="T14" fmla="*/ 2147483647 w 162"/>
                  <a:gd name="T15" fmla="*/ 2147483647 h 46"/>
                  <a:gd name="T16" fmla="*/ 2147483647 w 162"/>
                  <a:gd name="T17" fmla="*/ 2147483647 h 46"/>
                  <a:gd name="T18" fmla="*/ 2147483647 w 162"/>
                  <a:gd name="T19" fmla="*/ 2147483647 h 46"/>
                  <a:gd name="T20" fmla="*/ 2147483647 w 162"/>
                  <a:gd name="T21" fmla="*/ 2147483647 h 46"/>
                  <a:gd name="T22" fmla="*/ 2147483647 w 162"/>
                  <a:gd name="T23" fmla="*/ 2147483647 h 46"/>
                  <a:gd name="T24" fmla="*/ 2147483647 w 162"/>
                  <a:gd name="T25" fmla="*/ 2147483647 h 46"/>
                  <a:gd name="T26" fmla="*/ 2147483647 w 162"/>
                  <a:gd name="T27" fmla="*/ 2147483647 h 46"/>
                  <a:gd name="T28" fmla="*/ 2147483647 w 162"/>
                  <a:gd name="T29" fmla="*/ 2147483647 h 46"/>
                  <a:gd name="T30" fmla="*/ 2147483647 w 162"/>
                  <a:gd name="T31" fmla="*/ 2147483647 h 46"/>
                  <a:gd name="T32" fmla="*/ 2147483647 w 162"/>
                  <a:gd name="T33" fmla="*/ 2147483647 h 46"/>
                  <a:gd name="T34" fmla="*/ 2147483647 w 162"/>
                  <a:gd name="T35" fmla="*/ 2147483647 h 46"/>
                  <a:gd name="T36" fmla="*/ 2147483647 w 162"/>
                  <a:gd name="T37" fmla="*/ 2147483647 h 46"/>
                  <a:gd name="T38" fmla="*/ 2147483647 w 162"/>
                  <a:gd name="T39" fmla="*/ 2147483647 h 46"/>
                  <a:gd name="T40" fmla="*/ 2147483647 w 162"/>
                  <a:gd name="T41" fmla="*/ 2147483647 h 46"/>
                  <a:gd name="T42" fmla="*/ 2147483647 w 162"/>
                  <a:gd name="T43" fmla="*/ 2147483647 h 46"/>
                  <a:gd name="T44" fmla="*/ 2147483647 w 162"/>
                  <a:gd name="T45" fmla="*/ 2147483647 h 46"/>
                  <a:gd name="T46" fmla="*/ 2147483647 w 162"/>
                  <a:gd name="T47" fmla="*/ 2147483647 h 46"/>
                  <a:gd name="T48" fmla="*/ 2147483647 w 162"/>
                  <a:gd name="T49" fmla="*/ 2147483647 h 46"/>
                  <a:gd name="T50" fmla="*/ 2147483647 w 162"/>
                  <a:gd name="T51" fmla="*/ 2147483647 h 46"/>
                  <a:gd name="T52" fmla="*/ 2147483647 w 162"/>
                  <a:gd name="T53" fmla="*/ 2147483647 h 46"/>
                  <a:gd name="T54" fmla="*/ 2147483647 w 162"/>
                  <a:gd name="T55" fmla="*/ 2147483647 h 46"/>
                  <a:gd name="T56" fmla="*/ 2147483647 w 162"/>
                  <a:gd name="T57" fmla="*/ 2147483647 h 46"/>
                  <a:gd name="T58" fmla="*/ 2147483647 w 162"/>
                  <a:gd name="T59" fmla="*/ 2147483647 h 46"/>
                  <a:gd name="T60" fmla="*/ 2147483647 w 162"/>
                  <a:gd name="T61" fmla="*/ 2147483647 h 46"/>
                  <a:gd name="T62" fmla="*/ 2147483647 w 162"/>
                  <a:gd name="T63" fmla="*/ 2147483647 h 46"/>
                  <a:gd name="T64" fmla="*/ 2147483647 w 162"/>
                  <a:gd name="T65" fmla="*/ 2147483647 h 46"/>
                  <a:gd name="T66" fmla="*/ 2147483647 w 162"/>
                  <a:gd name="T67" fmla="*/ 2147483647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62"/>
                  <a:gd name="T103" fmla="*/ 0 h 46"/>
                  <a:gd name="T104" fmla="*/ 162 w 162"/>
                  <a:gd name="T105" fmla="*/ 46 h 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62" h="46">
                    <a:moveTo>
                      <a:pt x="86" y="4"/>
                    </a:moveTo>
                    <a:lnTo>
                      <a:pt x="34" y="0"/>
                    </a:lnTo>
                    <a:lnTo>
                      <a:pt x="32" y="0"/>
                    </a:lnTo>
                    <a:lnTo>
                      <a:pt x="0" y="30"/>
                    </a:lnTo>
                    <a:lnTo>
                      <a:pt x="142" y="46"/>
                    </a:lnTo>
                    <a:lnTo>
                      <a:pt x="162" y="28"/>
                    </a:lnTo>
                    <a:lnTo>
                      <a:pt x="162" y="23"/>
                    </a:lnTo>
                    <a:lnTo>
                      <a:pt x="162" y="18"/>
                    </a:lnTo>
                    <a:lnTo>
                      <a:pt x="162" y="13"/>
                    </a:lnTo>
                    <a:lnTo>
                      <a:pt x="162" y="9"/>
                    </a:lnTo>
                    <a:lnTo>
                      <a:pt x="130" y="7"/>
                    </a:lnTo>
                    <a:lnTo>
                      <a:pt x="86" y="4"/>
                    </a:lnTo>
                    <a:close/>
                    <a:moveTo>
                      <a:pt x="130" y="33"/>
                    </a:moveTo>
                    <a:lnTo>
                      <a:pt x="86" y="29"/>
                    </a:lnTo>
                    <a:lnTo>
                      <a:pt x="86" y="14"/>
                    </a:lnTo>
                    <a:lnTo>
                      <a:pt x="130" y="18"/>
                    </a:lnTo>
                    <a:lnTo>
                      <a:pt x="130" y="33"/>
                    </a:lnTo>
                    <a:close/>
                    <a:moveTo>
                      <a:pt x="144" y="16"/>
                    </a:moveTo>
                    <a:lnTo>
                      <a:pt x="148" y="17"/>
                    </a:lnTo>
                    <a:lnTo>
                      <a:pt x="150" y="18"/>
                    </a:lnTo>
                    <a:lnTo>
                      <a:pt x="152" y="21"/>
                    </a:lnTo>
                    <a:lnTo>
                      <a:pt x="153" y="25"/>
                    </a:lnTo>
                    <a:lnTo>
                      <a:pt x="152" y="29"/>
                    </a:lnTo>
                    <a:lnTo>
                      <a:pt x="150" y="31"/>
                    </a:lnTo>
                    <a:lnTo>
                      <a:pt x="148" y="33"/>
                    </a:lnTo>
                    <a:lnTo>
                      <a:pt x="144" y="34"/>
                    </a:lnTo>
                    <a:lnTo>
                      <a:pt x="141" y="33"/>
                    </a:lnTo>
                    <a:lnTo>
                      <a:pt x="139" y="31"/>
                    </a:lnTo>
                    <a:lnTo>
                      <a:pt x="137" y="29"/>
                    </a:lnTo>
                    <a:lnTo>
                      <a:pt x="136" y="25"/>
                    </a:lnTo>
                    <a:lnTo>
                      <a:pt x="137" y="21"/>
                    </a:lnTo>
                    <a:lnTo>
                      <a:pt x="139" y="18"/>
                    </a:lnTo>
                    <a:lnTo>
                      <a:pt x="141" y="17"/>
                    </a:lnTo>
                    <a:lnTo>
                      <a:pt x="144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2" name="Freeform 137"/>
              <p:cNvSpPr>
                <a:spLocks noEditPoints="1"/>
              </p:cNvSpPr>
              <p:nvPr/>
            </p:nvSpPr>
            <p:spPr bwMode="auto">
              <a:xfrm>
                <a:off x="6234113" y="3565525"/>
                <a:ext cx="34925" cy="17463"/>
              </a:xfrm>
              <a:custGeom>
                <a:avLst/>
                <a:gdLst>
                  <a:gd name="T0" fmla="*/ 2147483647 w 67"/>
                  <a:gd name="T1" fmla="*/ 2147483647 h 34"/>
                  <a:gd name="T2" fmla="*/ 2147483647 w 67"/>
                  <a:gd name="T3" fmla="*/ 2147483647 h 34"/>
                  <a:gd name="T4" fmla="*/ 2147483647 w 67"/>
                  <a:gd name="T5" fmla="*/ 2147483647 h 34"/>
                  <a:gd name="T6" fmla="*/ 2147483647 w 67"/>
                  <a:gd name="T7" fmla="*/ 2147483647 h 34"/>
                  <a:gd name="T8" fmla="*/ 2147483647 w 67"/>
                  <a:gd name="T9" fmla="*/ 2147483647 h 34"/>
                  <a:gd name="T10" fmla="*/ 0 w 67"/>
                  <a:gd name="T11" fmla="*/ 2147483647 h 34"/>
                  <a:gd name="T12" fmla="*/ 2147483647 w 67"/>
                  <a:gd name="T13" fmla="*/ 2147483647 h 34"/>
                  <a:gd name="T14" fmla="*/ 2147483647 w 67"/>
                  <a:gd name="T15" fmla="*/ 2147483647 h 34"/>
                  <a:gd name="T16" fmla="*/ 2147483647 w 67"/>
                  <a:gd name="T17" fmla="*/ 2147483647 h 34"/>
                  <a:gd name="T18" fmla="*/ 2147483647 w 67"/>
                  <a:gd name="T19" fmla="*/ 2147483647 h 34"/>
                  <a:gd name="T20" fmla="*/ 2147483647 w 67"/>
                  <a:gd name="T21" fmla="*/ 2147483647 h 34"/>
                  <a:gd name="T22" fmla="*/ 2147483647 w 67"/>
                  <a:gd name="T23" fmla="*/ 0 h 34"/>
                  <a:gd name="T24" fmla="*/ 2147483647 w 67"/>
                  <a:gd name="T25" fmla="*/ 0 h 34"/>
                  <a:gd name="T26" fmla="*/ 2147483647 w 67"/>
                  <a:gd name="T27" fmla="*/ 2147483647 h 34"/>
                  <a:gd name="T28" fmla="*/ 2147483647 w 67"/>
                  <a:gd name="T29" fmla="*/ 2147483647 h 34"/>
                  <a:gd name="T30" fmla="*/ 2147483647 w 67"/>
                  <a:gd name="T31" fmla="*/ 2147483647 h 34"/>
                  <a:gd name="T32" fmla="*/ 2147483647 w 67"/>
                  <a:gd name="T33" fmla="*/ 2147483647 h 34"/>
                  <a:gd name="T34" fmla="*/ 2147483647 w 67"/>
                  <a:gd name="T35" fmla="*/ 2147483647 h 34"/>
                  <a:gd name="T36" fmla="*/ 2147483647 w 67"/>
                  <a:gd name="T37" fmla="*/ 2147483647 h 34"/>
                  <a:gd name="T38" fmla="*/ 2147483647 w 67"/>
                  <a:gd name="T39" fmla="*/ 2147483647 h 34"/>
                  <a:gd name="T40" fmla="*/ 2147483647 w 67"/>
                  <a:gd name="T41" fmla="*/ 2147483647 h 34"/>
                  <a:gd name="T42" fmla="*/ 2147483647 w 67"/>
                  <a:gd name="T43" fmla="*/ 2147483647 h 34"/>
                  <a:gd name="T44" fmla="*/ 2147483647 w 67"/>
                  <a:gd name="T45" fmla="*/ 2147483647 h 34"/>
                  <a:gd name="T46" fmla="*/ 2147483647 w 67"/>
                  <a:gd name="T47" fmla="*/ 2147483647 h 34"/>
                  <a:gd name="T48" fmla="*/ 2147483647 w 67"/>
                  <a:gd name="T49" fmla="*/ 2147483647 h 34"/>
                  <a:gd name="T50" fmla="*/ 2147483647 w 67"/>
                  <a:gd name="T51" fmla="*/ 2147483647 h 34"/>
                  <a:gd name="T52" fmla="*/ 2147483647 w 67"/>
                  <a:gd name="T53" fmla="*/ 2147483647 h 34"/>
                  <a:gd name="T54" fmla="*/ 2147483647 w 67"/>
                  <a:gd name="T55" fmla="*/ 2147483647 h 34"/>
                  <a:gd name="T56" fmla="*/ 2147483647 w 67"/>
                  <a:gd name="T57" fmla="*/ 2147483647 h 34"/>
                  <a:gd name="T58" fmla="*/ 2147483647 w 67"/>
                  <a:gd name="T59" fmla="*/ 2147483647 h 34"/>
                  <a:gd name="T60" fmla="*/ 2147483647 w 67"/>
                  <a:gd name="T61" fmla="*/ 2147483647 h 3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7"/>
                  <a:gd name="T94" fmla="*/ 0 h 34"/>
                  <a:gd name="T95" fmla="*/ 67 w 67"/>
                  <a:gd name="T96" fmla="*/ 34 h 3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7" h="34">
                    <a:moveTo>
                      <a:pt x="35" y="1"/>
                    </a:moveTo>
                    <a:lnTo>
                      <a:pt x="27" y="8"/>
                    </a:lnTo>
                    <a:lnTo>
                      <a:pt x="35" y="8"/>
                    </a:lnTo>
                    <a:lnTo>
                      <a:pt x="35" y="22"/>
                    </a:lnTo>
                    <a:lnTo>
                      <a:pt x="11" y="22"/>
                    </a:lnTo>
                    <a:lnTo>
                      <a:pt x="0" y="32"/>
                    </a:lnTo>
                    <a:lnTo>
                      <a:pt x="35" y="33"/>
                    </a:lnTo>
                    <a:lnTo>
                      <a:pt x="67" y="34"/>
                    </a:lnTo>
                    <a:lnTo>
                      <a:pt x="67" y="26"/>
                    </a:lnTo>
                    <a:lnTo>
                      <a:pt x="67" y="17"/>
                    </a:lnTo>
                    <a:lnTo>
                      <a:pt x="67" y="9"/>
                    </a:lnTo>
                    <a:lnTo>
                      <a:pt x="67" y="0"/>
                    </a:lnTo>
                    <a:lnTo>
                      <a:pt x="36" y="0"/>
                    </a:lnTo>
                    <a:lnTo>
                      <a:pt x="35" y="1"/>
                    </a:lnTo>
                    <a:close/>
                    <a:moveTo>
                      <a:pt x="49" y="8"/>
                    </a:moveTo>
                    <a:lnTo>
                      <a:pt x="53" y="9"/>
                    </a:lnTo>
                    <a:lnTo>
                      <a:pt x="55" y="10"/>
                    </a:lnTo>
                    <a:lnTo>
                      <a:pt x="57" y="13"/>
                    </a:lnTo>
                    <a:lnTo>
                      <a:pt x="58" y="16"/>
                    </a:lnTo>
                    <a:lnTo>
                      <a:pt x="57" y="20"/>
                    </a:lnTo>
                    <a:lnTo>
                      <a:pt x="55" y="22"/>
                    </a:lnTo>
                    <a:lnTo>
                      <a:pt x="53" y="24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4" y="22"/>
                    </a:lnTo>
                    <a:lnTo>
                      <a:pt x="42" y="20"/>
                    </a:lnTo>
                    <a:lnTo>
                      <a:pt x="41" y="16"/>
                    </a:lnTo>
                    <a:lnTo>
                      <a:pt x="42" y="13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9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3" name="Freeform 138"/>
              <p:cNvSpPr>
                <a:spLocks/>
              </p:cNvSpPr>
              <p:nvPr/>
            </p:nvSpPr>
            <p:spPr bwMode="auto">
              <a:xfrm>
                <a:off x="6207125" y="3538538"/>
                <a:ext cx="53975" cy="19050"/>
              </a:xfrm>
              <a:custGeom>
                <a:avLst/>
                <a:gdLst>
                  <a:gd name="T0" fmla="*/ 2147483647 w 101"/>
                  <a:gd name="T1" fmla="*/ 2147483647 h 36"/>
                  <a:gd name="T2" fmla="*/ 2147483647 w 101"/>
                  <a:gd name="T3" fmla="*/ 2147483647 h 36"/>
                  <a:gd name="T4" fmla="*/ 2147483647 w 101"/>
                  <a:gd name="T5" fmla="*/ 2147483647 h 36"/>
                  <a:gd name="T6" fmla="*/ 2147483647 w 101"/>
                  <a:gd name="T7" fmla="*/ 2147483647 h 36"/>
                  <a:gd name="T8" fmla="*/ 2147483647 w 101"/>
                  <a:gd name="T9" fmla="*/ 0 h 36"/>
                  <a:gd name="T10" fmla="*/ 2147483647 w 101"/>
                  <a:gd name="T11" fmla="*/ 0 h 36"/>
                  <a:gd name="T12" fmla="*/ 2147483647 w 101"/>
                  <a:gd name="T13" fmla="*/ 0 h 36"/>
                  <a:gd name="T14" fmla="*/ 2147483647 w 101"/>
                  <a:gd name="T15" fmla="*/ 0 h 36"/>
                  <a:gd name="T16" fmla="*/ 2147483647 w 101"/>
                  <a:gd name="T17" fmla="*/ 0 h 36"/>
                  <a:gd name="T18" fmla="*/ 2147483647 w 101"/>
                  <a:gd name="T19" fmla="*/ 0 h 36"/>
                  <a:gd name="T20" fmla="*/ 0 w 101"/>
                  <a:gd name="T21" fmla="*/ 2147483647 h 36"/>
                  <a:gd name="T22" fmla="*/ 2147483647 w 101"/>
                  <a:gd name="T23" fmla="*/ 2147483647 h 36"/>
                  <a:gd name="T24" fmla="*/ 2147483647 w 101"/>
                  <a:gd name="T25" fmla="*/ 2147483647 h 36"/>
                  <a:gd name="T26" fmla="*/ 2147483647 w 101"/>
                  <a:gd name="T27" fmla="*/ 2147483647 h 36"/>
                  <a:gd name="T28" fmla="*/ 2147483647 w 101"/>
                  <a:gd name="T29" fmla="*/ 2147483647 h 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1"/>
                  <a:gd name="T46" fmla="*/ 0 h 36"/>
                  <a:gd name="T47" fmla="*/ 101 w 101"/>
                  <a:gd name="T48" fmla="*/ 36 h 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1" h="36">
                    <a:moveTo>
                      <a:pt x="41" y="25"/>
                    </a:moveTo>
                    <a:lnTo>
                      <a:pt x="41" y="11"/>
                    </a:lnTo>
                    <a:lnTo>
                      <a:pt x="85" y="10"/>
                    </a:lnTo>
                    <a:lnTo>
                      <a:pt x="85" y="15"/>
                    </a:lnTo>
                    <a:lnTo>
                      <a:pt x="101" y="0"/>
                    </a:lnTo>
                    <a:lnTo>
                      <a:pt x="85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0" y="35"/>
                    </a:lnTo>
                    <a:lnTo>
                      <a:pt x="41" y="36"/>
                    </a:lnTo>
                    <a:lnTo>
                      <a:pt x="63" y="36"/>
                    </a:lnTo>
                    <a:lnTo>
                      <a:pt x="76" y="25"/>
                    </a:lnTo>
                    <a:lnTo>
                      <a:pt x="41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4" name="Freeform 139"/>
              <p:cNvSpPr>
                <a:spLocks/>
              </p:cNvSpPr>
              <p:nvPr/>
            </p:nvSpPr>
            <p:spPr bwMode="auto">
              <a:xfrm>
                <a:off x="6265863" y="3498850"/>
                <a:ext cx="3175" cy="3175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2147483647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0 h 7"/>
                  <a:gd name="T10" fmla="*/ 0 w 7"/>
                  <a:gd name="T11" fmla="*/ 2147483647 h 7"/>
                  <a:gd name="T12" fmla="*/ 2147483647 w 7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7"/>
                  <a:gd name="T23" fmla="*/ 7 w 7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7">
                    <a:moveTo>
                      <a:pt x="7" y="7"/>
                    </a:moveTo>
                    <a:lnTo>
                      <a:pt x="7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5" name="Freeform 140"/>
              <p:cNvSpPr>
                <a:spLocks/>
              </p:cNvSpPr>
              <p:nvPr/>
            </p:nvSpPr>
            <p:spPr bwMode="auto">
              <a:xfrm>
                <a:off x="6164263" y="3587750"/>
                <a:ext cx="44450" cy="17463"/>
              </a:xfrm>
              <a:custGeom>
                <a:avLst/>
                <a:gdLst>
                  <a:gd name="T0" fmla="*/ 2147483647 w 84"/>
                  <a:gd name="T1" fmla="*/ 0 h 34"/>
                  <a:gd name="T2" fmla="*/ 2147483647 w 84"/>
                  <a:gd name="T3" fmla="*/ 2147483647 h 34"/>
                  <a:gd name="T4" fmla="*/ 2147483647 w 84"/>
                  <a:gd name="T5" fmla="*/ 0 h 34"/>
                  <a:gd name="T6" fmla="*/ 0 w 84"/>
                  <a:gd name="T7" fmla="*/ 0 h 34"/>
                  <a:gd name="T8" fmla="*/ 0 w 84"/>
                  <a:gd name="T9" fmla="*/ 2147483647 h 34"/>
                  <a:gd name="T10" fmla="*/ 0 w 84"/>
                  <a:gd name="T11" fmla="*/ 2147483647 h 34"/>
                  <a:gd name="T12" fmla="*/ 0 w 84"/>
                  <a:gd name="T13" fmla="*/ 2147483647 h 34"/>
                  <a:gd name="T14" fmla="*/ 0 w 84"/>
                  <a:gd name="T15" fmla="*/ 2147483647 h 34"/>
                  <a:gd name="T16" fmla="*/ 2147483647 w 84"/>
                  <a:gd name="T17" fmla="*/ 2147483647 h 34"/>
                  <a:gd name="T18" fmla="*/ 2147483647 w 84"/>
                  <a:gd name="T19" fmla="*/ 2147483647 h 34"/>
                  <a:gd name="T20" fmla="*/ 2147483647 w 84"/>
                  <a:gd name="T21" fmla="*/ 2147483647 h 34"/>
                  <a:gd name="T22" fmla="*/ 2147483647 w 84"/>
                  <a:gd name="T23" fmla="*/ 0 h 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4"/>
                  <a:gd name="T37" fmla="*/ 0 h 34"/>
                  <a:gd name="T38" fmla="*/ 84 w 84"/>
                  <a:gd name="T39" fmla="*/ 34 h 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4" h="34">
                    <a:moveTo>
                      <a:pt x="19" y="0"/>
                    </a:moveTo>
                    <a:lnTo>
                      <a:pt x="8" y="11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5" y="30"/>
                    </a:lnTo>
                    <a:lnTo>
                      <a:pt x="51" y="34"/>
                    </a:lnTo>
                    <a:lnTo>
                      <a:pt x="84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6" name="Freeform 141"/>
              <p:cNvSpPr>
                <a:spLocks noEditPoints="1"/>
              </p:cNvSpPr>
              <p:nvPr/>
            </p:nvSpPr>
            <p:spPr bwMode="auto">
              <a:xfrm>
                <a:off x="6234113" y="3509963"/>
                <a:ext cx="34925" cy="20638"/>
              </a:xfrm>
              <a:custGeom>
                <a:avLst/>
                <a:gdLst>
                  <a:gd name="T0" fmla="*/ 2147483647 w 66"/>
                  <a:gd name="T1" fmla="*/ 2147483647 h 40"/>
                  <a:gd name="T2" fmla="*/ 2147483647 w 66"/>
                  <a:gd name="T3" fmla="*/ 2147483647 h 40"/>
                  <a:gd name="T4" fmla="*/ 2147483647 w 66"/>
                  <a:gd name="T5" fmla="*/ 2147483647 h 40"/>
                  <a:gd name="T6" fmla="*/ 2147483647 w 66"/>
                  <a:gd name="T7" fmla="*/ 2147483647 h 40"/>
                  <a:gd name="T8" fmla="*/ 2147483647 w 66"/>
                  <a:gd name="T9" fmla="*/ 2147483647 h 40"/>
                  <a:gd name="T10" fmla="*/ 2147483647 w 66"/>
                  <a:gd name="T11" fmla="*/ 2147483647 h 40"/>
                  <a:gd name="T12" fmla="*/ 0 w 66"/>
                  <a:gd name="T13" fmla="*/ 2147483647 h 40"/>
                  <a:gd name="T14" fmla="*/ 2147483647 w 66"/>
                  <a:gd name="T15" fmla="*/ 2147483647 h 40"/>
                  <a:gd name="T16" fmla="*/ 2147483647 w 66"/>
                  <a:gd name="T17" fmla="*/ 2147483647 h 40"/>
                  <a:gd name="T18" fmla="*/ 2147483647 w 66"/>
                  <a:gd name="T19" fmla="*/ 2147483647 h 40"/>
                  <a:gd name="T20" fmla="*/ 2147483647 w 66"/>
                  <a:gd name="T21" fmla="*/ 2147483647 h 40"/>
                  <a:gd name="T22" fmla="*/ 2147483647 w 66"/>
                  <a:gd name="T23" fmla="*/ 2147483647 h 40"/>
                  <a:gd name="T24" fmla="*/ 2147483647 w 66"/>
                  <a:gd name="T25" fmla="*/ 2147483647 h 40"/>
                  <a:gd name="T26" fmla="*/ 2147483647 w 66"/>
                  <a:gd name="T27" fmla="*/ 2147483647 h 40"/>
                  <a:gd name="T28" fmla="*/ 2147483647 w 66"/>
                  <a:gd name="T29" fmla="*/ 2147483647 h 40"/>
                  <a:gd name="T30" fmla="*/ 2147483647 w 66"/>
                  <a:gd name="T31" fmla="*/ 0 h 40"/>
                  <a:gd name="T32" fmla="*/ 2147483647 w 66"/>
                  <a:gd name="T33" fmla="*/ 2147483647 h 40"/>
                  <a:gd name="T34" fmla="*/ 2147483647 w 66"/>
                  <a:gd name="T35" fmla="*/ 2147483647 h 40"/>
                  <a:gd name="T36" fmla="*/ 2147483647 w 66"/>
                  <a:gd name="T37" fmla="*/ 2147483647 h 40"/>
                  <a:gd name="T38" fmla="*/ 2147483647 w 66"/>
                  <a:gd name="T39" fmla="*/ 2147483647 h 40"/>
                  <a:gd name="T40" fmla="*/ 2147483647 w 66"/>
                  <a:gd name="T41" fmla="*/ 2147483647 h 40"/>
                  <a:gd name="T42" fmla="*/ 2147483647 w 66"/>
                  <a:gd name="T43" fmla="*/ 2147483647 h 40"/>
                  <a:gd name="T44" fmla="*/ 2147483647 w 66"/>
                  <a:gd name="T45" fmla="*/ 2147483647 h 40"/>
                  <a:gd name="T46" fmla="*/ 2147483647 w 66"/>
                  <a:gd name="T47" fmla="*/ 2147483647 h 40"/>
                  <a:gd name="T48" fmla="*/ 2147483647 w 66"/>
                  <a:gd name="T49" fmla="*/ 2147483647 h 40"/>
                  <a:gd name="T50" fmla="*/ 2147483647 w 66"/>
                  <a:gd name="T51" fmla="*/ 2147483647 h 40"/>
                  <a:gd name="T52" fmla="*/ 2147483647 w 66"/>
                  <a:gd name="T53" fmla="*/ 2147483647 h 40"/>
                  <a:gd name="T54" fmla="*/ 2147483647 w 66"/>
                  <a:gd name="T55" fmla="*/ 2147483647 h 40"/>
                  <a:gd name="T56" fmla="*/ 2147483647 w 66"/>
                  <a:gd name="T57" fmla="*/ 2147483647 h 40"/>
                  <a:gd name="T58" fmla="*/ 2147483647 w 66"/>
                  <a:gd name="T59" fmla="*/ 2147483647 h 40"/>
                  <a:gd name="T60" fmla="*/ 2147483647 w 66"/>
                  <a:gd name="T61" fmla="*/ 2147483647 h 40"/>
                  <a:gd name="T62" fmla="*/ 2147483647 w 66"/>
                  <a:gd name="T63" fmla="*/ 2147483647 h 40"/>
                  <a:gd name="T64" fmla="*/ 2147483647 w 66"/>
                  <a:gd name="T65" fmla="*/ 2147483647 h 40"/>
                  <a:gd name="T66" fmla="*/ 2147483647 w 66"/>
                  <a:gd name="T67" fmla="*/ 2147483647 h 40"/>
                  <a:gd name="T68" fmla="*/ 2147483647 w 66"/>
                  <a:gd name="T69" fmla="*/ 2147483647 h 4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40"/>
                  <a:gd name="T107" fmla="*/ 66 w 66"/>
                  <a:gd name="T108" fmla="*/ 40 h 4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40">
                    <a:moveTo>
                      <a:pt x="43" y="1"/>
                    </a:moveTo>
                    <a:lnTo>
                      <a:pt x="34" y="10"/>
                    </a:lnTo>
                    <a:lnTo>
                      <a:pt x="29" y="15"/>
                    </a:lnTo>
                    <a:lnTo>
                      <a:pt x="34" y="15"/>
                    </a:lnTo>
                    <a:lnTo>
                      <a:pt x="34" y="29"/>
                    </a:lnTo>
                    <a:lnTo>
                      <a:pt x="12" y="30"/>
                    </a:lnTo>
                    <a:lnTo>
                      <a:pt x="0" y="40"/>
                    </a:lnTo>
                    <a:lnTo>
                      <a:pt x="11" y="40"/>
                    </a:lnTo>
                    <a:lnTo>
                      <a:pt x="15" y="40"/>
                    </a:lnTo>
                    <a:lnTo>
                      <a:pt x="34" y="40"/>
                    </a:lnTo>
                    <a:lnTo>
                      <a:pt x="65" y="39"/>
                    </a:lnTo>
                    <a:lnTo>
                      <a:pt x="66" y="39"/>
                    </a:lnTo>
                    <a:lnTo>
                      <a:pt x="66" y="29"/>
                    </a:lnTo>
                    <a:lnTo>
                      <a:pt x="66" y="20"/>
                    </a:lnTo>
                    <a:lnTo>
                      <a:pt x="66" y="10"/>
                    </a:lnTo>
                    <a:lnTo>
                      <a:pt x="66" y="0"/>
                    </a:lnTo>
                    <a:lnTo>
                      <a:pt x="43" y="1"/>
                    </a:lnTo>
                    <a:close/>
                    <a:moveTo>
                      <a:pt x="57" y="21"/>
                    </a:moveTo>
                    <a:lnTo>
                      <a:pt x="56" y="25"/>
                    </a:lnTo>
                    <a:lnTo>
                      <a:pt x="54" y="27"/>
                    </a:lnTo>
                    <a:lnTo>
                      <a:pt x="52" y="29"/>
                    </a:lnTo>
                    <a:lnTo>
                      <a:pt x="48" y="30"/>
                    </a:lnTo>
                    <a:lnTo>
                      <a:pt x="45" y="29"/>
                    </a:lnTo>
                    <a:lnTo>
                      <a:pt x="43" y="27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5" y="14"/>
                    </a:lnTo>
                    <a:lnTo>
                      <a:pt x="48" y="13"/>
                    </a:lnTo>
                    <a:lnTo>
                      <a:pt x="52" y="14"/>
                    </a:lnTo>
                    <a:lnTo>
                      <a:pt x="54" y="15"/>
                    </a:lnTo>
                    <a:lnTo>
                      <a:pt x="56" y="18"/>
                    </a:lnTo>
                    <a:lnTo>
                      <a:pt x="57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7" name="Freeform 142"/>
              <p:cNvSpPr>
                <a:spLocks/>
              </p:cNvSpPr>
              <p:nvPr/>
            </p:nvSpPr>
            <p:spPr bwMode="auto">
              <a:xfrm>
                <a:off x="6164263" y="3609975"/>
                <a:ext cx="20638" cy="17463"/>
              </a:xfrm>
              <a:custGeom>
                <a:avLst/>
                <a:gdLst>
                  <a:gd name="T0" fmla="*/ 2147483647 w 38"/>
                  <a:gd name="T1" fmla="*/ 2147483647 h 32"/>
                  <a:gd name="T2" fmla="*/ 2147483647 w 38"/>
                  <a:gd name="T3" fmla="*/ 0 h 32"/>
                  <a:gd name="T4" fmla="*/ 2147483647 w 38"/>
                  <a:gd name="T5" fmla="*/ 0 h 32"/>
                  <a:gd name="T6" fmla="*/ 0 w 38"/>
                  <a:gd name="T7" fmla="*/ 0 h 32"/>
                  <a:gd name="T8" fmla="*/ 0 w 38"/>
                  <a:gd name="T9" fmla="*/ 2147483647 h 32"/>
                  <a:gd name="T10" fmla="*/ 0 w 38"/>
                  <a:gd name="T11" fmla="*/ 2147483647 h 32"/>
                  <a:gd name="T12" fmla="*/ 0 w 38"/>
                  <a:gd name="T13" fmla="*/ 2147483647 h 32"/>
                  <a:gd name="T14" fmla="*/ 0 w 38"/>
                  <a:gd name="T15" fmla="*/ 2147483647 h 32"/>
                  <a:gd name="T16" fmla="*/ 2147483647 w 38"/>
                  <a:gd name="T17" fmla="*/ 2147483647 h 32"/>
                  <a:gd name="T18" fmla="*/ 2147483647 w 38"/>
                  <a:gd name="T19" fmla="*/ 2147483647 h 32"/>
                  <a:gd name="T20" fmla="*/ 2147483647 w 38"/>
                  <a:gd name="T21" fmla="*/ 2147483647 h 32"/>
                  <a:gd name="T22" fmla="*/ 2147483647 w 38"/>
                  <a:gd name="T23" fmla="*/ 2147483647 h 32"/>
                  <a:gd name="T24" fmla="*/ 2147483647 w 38"/>
                  <a:gd name="T25" fmla="*/ 2147483647 h 32"/>
                  <a:gd name="T26" fmla="*/ 2147483647 w 38"/>
                  <a:gd name="T27" fmla="*/ 2147483647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32"/>
                  <a:gd name="T44" fmla="*/ 38 w 38"/>
                  <a:gd name="T45" fmla="*/ 32 h 3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32">
                    <a:moveTo>
                      <a:pt x="38" y="2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5" y="32"/>
                    </a:lnTo>
                    <a:lnTo>
                      <a:pt x="7" y="32"/>
                    </a:lnTo>
                    <a:lnTo>
                      <a:pt x="8" y="32"/>
                    </a:lnTo>
                    <a:lnTo>
                      <a:pt x="8" y="31"/>
                    </a:ln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8" name="Freeform 143"/>
              <p:cNvSpPr>
                <a:spLocks/>
              </p:cNvSpPr>
              <p:nvPr/>
            </p:nvSpPr>
            <p:spPr bwMode="auto">
              <a:xfrm>
                <a:off x="6181725" y="3563938"/>
                <a:ext cx="52388" cy="17463"/>
              </a:xfrm>
              <a:custGeom>
                <a:avLst/>
                <a:gdLst>
                  <a:gd name="T0" fmla="*/ 2147483647 w 97"/>
                  <a:gd name="T1" fmla="*/ 2147483647 h 32"/>
                  <a:gd name="T2" fmla="*/ 2147483647 w 97"/>
                  <a:gd name="T3" fmla="*/ 2147483647 h 32"/>
                  <a:gd name="T4" fmla="*/ 2147483647 w 97"/>
                  <a:gd name="T5" fmla="*/ 2147483647 h 32"/>
                  <a:gd name="T6" fmla="*/ 2147483647 w 97"/>
                  <a:gd name="T7" fmla="*/ 0 h 32"/>
                  <a:gd name="T8" fmla="*/ 2147483647 w 97"/>
                  <a:gd name="T9" fmla="*/ 0 h 32"/>
                  <a:gd name="T10" fmla="*/ 2147483647 w 97"/>
                  <a:gd name="T11" fmla="*/ 0 h 32"/>
                  <a:gd name="T12" fmla="*/ 2147483647 w 97"/>
                  <a:gd name="T13" fmla="*/ 0 h 32"/>
                  <a:gd name="T14" fmla="*/ 0 w 97"/>
                  <a:gd name="T15" fmla="*/ 2147483647 h 32"/>
                  <a:gd name="T16" fmla="*/ 2147483647 w 97"/>
                  <a:gd name="T17" fmla="*/ 2147483647 h 32"/>
                  <a:gd name="T18" fmla="*/ 2147483647 w 97"/>
                  <a:gd name="T19" fmla="*/ 2147483647 h 32"/>
                  <a:gd name="T20" fmla="*/ 2147483647 w 97"/>
                  <a:gd name="T21" fmla="*/ 2147483647 h 32"/>
                  <a:gd name="T22" fmla="*/ 2147483647 w 97"/>
                  <a:gd name="T23" fmla="*/ 2147483647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7"/>
                  <a:gd name="T37" fmla="*/ 0 h 32"/>
                  <a:gd name="T38" fmla="*/ 97 w 97"/>
                  <a:gd name="T39" fmla="*/ 32 h 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7" h="32">
                    <a:moveTo>
                      <a:pt x="89" y="9"/>
                    </a:moveTo>
                    <a:lnTo>
                      <a:pt x="97" y="1"/>
                    </a:lnTo>
                    <a:lnTo>
                      <a:pt x="92" y="1"/>
                    </a:lnTo>
                    <a:lnTo>
                      <a:pt x="89" y="0"/>
                    </a:lnTo>
                    <a:lnTo>
                      <a:pt x="44" y="0"/>
                    </a:lnTo>
                    <a:lnTo>
                      <a:pt x="32" y="0"/>
                    </a:lnTo>
                    <a:lnTo>
                      <a:pt x="0" y="30"/>
                    </a:lnTo>
                    <a:lnTo>
                      <a:pt x="53" y="31"/>
                    </a:lnTo>
                    <a:lnTo>
                      <a:pt x="64" y="32"/>
                    </a:lnTo>
                    <a:lnTo>
                      <a:pt x="89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cxnSp>
          <p:nvCxnSpPr>
            <p:cNvPr id="10" name="Straight Connector 333"/>
            <p:cNvCxnSpPr>
              <a:cxnSpLocks noChangeShapeType="1"/>
            </p:cNvCxnSpPr>
            <p:nvPr/>
          </p:nvCxnSpPr>
          <p:spPr bwMode="auto">
            <a:xfrm>
              <a:off x="1771650" y="2080073"/>
              <a:ext cx="209550" cy="1363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</p:spPr>
        </p:cxnSp>
      </p:grpSp>
      <p:sp>
        <p:nvSpPr>
          <p:cNvPr id="124" name="Rectangle 123"/>
          <p:cNvSpPr/>
          <p:nvPr/>
        </p:nvSpPr>
        <p:spPr>
          <a:xfrm>
            <a:off x="4989828" y="2486805"/>
            <a:ext cx="601889" cy="205118"/>
          </a:xfrm>
          <a:prstGeom prst="rect">
            <a:avLst/>
          </a:prstGeom>
        </p:spPr>
        <p:txBody>
          <a:bodyPr wrap="none" lIns="65974" tIns="32987" rIns="65974" bIns="32987">
            <a:spAutoFit/>
          </a:bodyPr>
          <a:lstStyle/>
          <a:p>
            <a:r>
              <a:rPr lang="en-US" sz="900" dirty="0" smtClean="0"/>
              <a:t>Country-1</a:t>
            </a:r>
            <a:endParaRPr lang="en-US" sz="900" dirty="0"/>
          </a:p>
        </p:txBody>
      </p:sp>
      <p:grpSp>
        <p:nvGrpSpPr>
          <p:cNvPr id="125" name="Group 365"/>
          <p:cNvGrpSpPr>
            <a:grpSpLocks/>
          </p:cNvGrpSpPr>
          <p:nvPr/>
        </p:nvGrpSpPr>
        <p:grpSpPr bwMode="auto">
          <a:xfrm>
            <a:off x="4876974" y="3093473"/>
            <a:ext cx="744948" cy="685800"/>
            <a:chOff x="1143000" y="1447800"/>
            <a:chExt cx="1236927" cy="914445"/>
          </a:xfrm>
        </p:grpSpPr>
        <p:grpSp>
          <p:nvGrpSpPr>
            <p:cNvPr id="126" name="Group 120"/>
            <p:cNvGrpSpPr>
              <a:grpSpLocks/>
            </p:cNvGrpSpPr>
            <p:nvPr/>
          </p:nvGrpSpPr>
          <p:grpSpPr bwMode="auto">
            <a:xfrm>
              <a:off x="1143000" y="1447800"/>
              <a:ext cx="870215" cy="914445"/>
              <a:chOff x="1440" y="1213"/>
              <a:chExt cx="528" cy="516"/>
            </a:xfrm>
          </p:grpSpPr>
          <p:sp>
            <p:nvSpPr>
              <p:cNvPr id="207" name="AutoShape 85"/>
              <p:cNvSpPr>
                <a:spLocks noChangeAspect="1" noChangeArrowheads="1" noTextEdit="1"/>
              </p:cNvSpPr>
              <p:nvPr/>
            </p:nvSpPr>
            <p:spPr bwMode="auto">
              <a:xfrm>
                <a:off x="1440" y="1213"/>
                <a:ext cx="528" cy="5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8" name="Freeform 207"/>
              <p:cNvSpPr>
                <a:spLocks/>
              </p:cNvSpPr>
              <p:nvPr/>
            </p:nvSpPr>
            <p:spPr bwMode="auto">
              <a:xfrm>
                <a:off x="1448" y="1221"/>
                <a:ext cx="354" cy="393"/>
              </a:xfrm>
              <a:custGeom>
                <a:avLst/>
                <a:gdLst>
                  <a:gd name="T0" fmla="*/ 0 w 1061"/>
                  <a:gd name="T1" fmla="*/ 0 h 1178"/>
                  <a:gd name="T2" fmla="*/ 0 w 1061"/>
                  <a:gd name="T3" fmla="*/ 0 h 1178"/>
                  <a:gd name="T4" fmla="*/ 0 w 1061"/>
                  <a:gd name="T5" fmla="*/ 0 h 1178"/>
                  <a:gd name="T6" fmla="*/ 0 w 1061"/>
                  <a:gd name="T7" fmla="*/ 0 h 1178"/>
                  <a:gd name="T8" fmla="*/ 0 w 1061"/>
                  <a:gd name="T9" fmla="*/ 0 h 1178"/>
                  <a:gd name="T10" fmla="*/ 0 w 1061"/>
                  <a:gd name="T11" fmla="*/ 0 h 1178"/>
                  <a:gd name="T12" fmla="*/ 0 w 1061"/>
                  <a:gd name="T13" fmla="*/ 0 h 1178"/>
                  <a:gd name="T14" fmla="*/ 0 w 1061"/>
                  <a:gd name="T15" fmla="*/ 0 h 1178"/>
                  <a:gd name="T16" fmla="*/ 0 w 1061"/>
                  <a:gd name="T17" fmla="*/ 0 h 1178"/>
                  <a:gd name="T18" fmla="*/ 0 w 1061"/>
                  <a:gd name="T19" fmla="*/ 0 h 1178"/>
                  <a:gd name="T20" fmla="*/ 0 w 1061"/>
                  <a:gd name="T21" fmla="*/ 0 h 1178"/>
                  <a:gd name="T22" fmla="*/ 0 w 1061"/>
                  <a:gd name="T23" fmla="*/ 0 h 1178"/>
                  <a:gd name="T24" fmla="*/ 0 w 1061"/>
                  <a:gd name="T25" fmla="*/ 0 h 1178"/>
                  <a:gd name="T26" fmla="*/ 0 w 1061"/>
                  <a:gd name="T27" fmla="*/ 0 h 1178"/>
                  <a:gd name="T28" fmla="*/ 0 w 1061"/>
                  <a:gd name="T29" fmla="*/ 0 h 1178"/>
                  <a:gd name="T30" fmla="*/ 0 w 1061"/>
                  <a:gd name="T31" fmla="*/ 0 h 1178"/>
                  <a:gd name="T32" fmla="*/ 0 w 1061"/>
                  <a:gd name="T33" fmla="*/ 0 h 1178"/>
                  <a:gd name="T34" fmla="*/ 0 w 1061"/>
                  <a:gd name="T35" fmla="*/ 0 h 1178"/>
                  <a:gd name="T36" fmla="*/ 0 w 1061"/>
                  <a:gd name="T37" fmla="*/ 0 h 1178"/>
                  <a:gd name="T38" fmla="*/ 0 w 1061"/>
                  <a:gd name="T39" fmla="*/ 0 h 1178"/>
                  <a:gd name="T40" fmla="*/ 0 w 1061"/>
                  <a:gd name="T41" fmla="*/ 0 h 1178"/>
                  <a:gd name="T42" fmla="*/ 0 w 1061"/>
                  <a:gd name="T43" fmla="*/ 0 h 1178"/>
                  <a:gd name="T44" fmla="*/ 0 w 1061"/>
                  <a:gd name="T45" fmla="*/ 0 h 1178"/>
                  <a:gd name="T46" fmla="*/ 0 w 1061"/>
                  <a:gd name="T47" fmla="*/ 0 h 1178"/>
                  <a:gd name="T48" fmla="*/ 0 w 1061"/>
                  <a:gd name="T49" fmla="*/ 0 h 1178"/>
                  <a:gd name="T50" fmla="*/ 0 w 1061"/>
                  <a:gd name="T51" fmla="*/ 0 h 1178"/>
                  <a:gd name="T52" fmla="*/ 0 w 1061"/>
                  <a:gd name="T53" fmla="*/ 0 h 1178"/>
                  <a:gd name="T54" fmla="*/ 0 w 1061"/>
                  <a:gd name="T55" fmla="*/ 0 h 1178"/>
                  <a:gd name="T56" fmla="*/ 0 w 1061"/>
                  <a:gd name="T57" fmla="*/ 0 h 1178"/>
                  <a:gd name="T58" fmla="*/ 0 w 1061"/>
                  <a:gd name="T59" fmla="*/ 0 h 1178"/>
                  <a:gd name="T60" fmla="*/ 0 w 1061"/>
                  <a:gd name="T61" fmla="*/ 0 h 1178"/>
                  <a:gd name="T62" fmla="*/ 0 w 1061"/>
                  <a:gd name="T63" fmla="*/ 0 h 1178"/>
                  <a:gd name="T64" fmla="*/ 0 w 1061"/>
                  <a:gd name="T65" fmla="*/ 0 h 1178"/>
                  <a:gd name="T66" fmla="*/ 0 w 1061"/>
                  <a:gd name="T67" fmla="*/ 0 h 1178"/>
                  <a:gd name="T68" fmla="*/ 0 w 1061"/>
                  <a:gd name="T69" fmla="*/ 0 h 1178"/>
                  <a:gd name="T70" fmla="*/ 0 w 1061"/>
                  <a:gd name="T71" fmla="*/ 0 h 1178"/>
                  <a:gd name="T72" fmla="*/ 0 w 1061"/>
                  <a:gd name="T73" fmla="*/ 0 h 1178"/>
                  <a:gd name="T74" fmla="*/ 0 w 1061"/>
                  <a:gd name="T75" fmla="*/ 0 h 1178"/>
                  <a:gd name="T76" fmla="*/ 0 w 1061"/>
                  <a:gd name="T77" fmla="*/ 0 h 1178"/>
                  <a:gd name="T78" fmla="*/ 0 w 1061"/>
                  <a:gd name="T79" fmla="*/ 0 h 1178"/>
                  <a:gd name="T80" fmla="*/ 0 w 1061"/>
                  <a:gd name="T81" fmla="*/ 0 h 1178"/>
                  <a:gd name="T82" fmla="*/ 0 w 1061"/>
                  <a:gd name="T83" fmla="*/ 0 h 1178"/>
                  <a:gd name="T84" fmla="*/ 0 w 1061"/>
                  <a:gd name="T85" fmla="*/ 0 h 1178"/>
                  <a:gd name="T86" fmla="*/ 0 w 1061"/>
                  <a:gd name="T87" fmla="*/ 0 h 1178"/>
                  <a:gd name="T88" fmla="*/ 0 w 1061"/>
                  <a:gd name="T89" fmla="*/ 0 h 1178"/>
                  <a:gd name="T90" fmla="*/ 0 w 1061"/>
                  <a:gd name="T91" fmla="*/ 0 h 1178"/>
                  <a:gd name="T92" fmla="*/ 0 w 1061"/>
                  <a:gd name="T93" fmla="*/ 0 h 1178"/>
                  <a:gd name="T94" fmla="*/ 0 w 1061"/>
                  <a:gd name="T95" fmla="*/ 0 h 1178"/>
                  <a:gd name="T96" fmla="*/ 0 w 1061"/>
                  <a:gd name="T97" fmla="*/ 0 h 1178"/>
                  <a:gd name="T98" fmla="*/ 0 w 1061"/>
                  <a:gd name="T99" fmla="*/ 0 h 1178"/>
                  <a:gd name="T100" fmla="*/ 0 w 1061"/>
                  <a:gd name="T101" fmla="*/ 0 h 1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1"/>
                  <a:gd name="T154" fmla="*/ 0 h 1178"/>
                  <a:gd name="T155" fmla="*/ 1061 w 1061"/>
                  <a:gd name="T156" fmla="*/ 1178 h 11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1" h="1178">
                    <a:moveTo>
                      <a:pt x="521" y="1165"/>
                    </a:moveTo>
                    <a:lnTo>
                      <a:pt x="519" y="1165"/>
                    </a:lnTo>
                    <a:lnTo>
                      <a:pt x="515" y="1165"/>
                    </a:lnTo>
                    <a:lnTo>
                      <a:pt x="513" y="1165"/>
                    </a:lnTo>
                    <a:lnTo>
                      <a:pt x="511" y="1165"/>
                    </a:lnTo>
                    <a:lnTo>
                      <a:pt x="506" y="1165"/>
                    </a:lnTo>
                    <a:lnTo>
                      <a:pt x="504" y="1166"/>
                    </a:lnTo>
                    <a:lnTo>
                      <a:pt x="499" y="1166"/>
                    </a:lnTo>
                    <a:lnTo>
                      <a:pt x="494" y="1166"/>
                    </a:lnTo>
                    <a:lnTo>
                      <a:pt x="488" y="1167"/>
                    </a:lnTo>
                    <a:lnTo>
                      <a:pt x="483" y="1167"/>
                    </a:lnTo>
                    <a:lnTo>
                      <a:pt x="476" y="1167"/>
                    </a:lnTo>
                    <a:lnTo>
                      <a:pt x="470" y="1167"/>
                    </a:lnTo>
                    <a:lnTo>
                      <a:pt x="463" y="1168"/>
                    </a:lnTo>
                    <a:lnTo>
                      <a:pt x="457" y="1169"/>
                    </a:lnTo>
                    <a:lnTo>
                      <a:pt x="449" y="1169"/>
                    </a:lnTo>
                    <a:lnTo>
                      <a:pt x="442" y="1169"/>
                    </a:lnTo>
                    <a:lnTo>
                      <a:pt x="434" y="1171"/>
                    </a:lnTo>
                    <a:lnTo>
                      <a:pt x="425" y="1171"/>
                    </a:lnTo>
                    <a:lnTo>
                      <a:pt x="417" y="1171"/>
                    </a:lnTo>
                    <a:lnTo>
                      <a:pt x="409" y="1172"/>
                    </a:lnTo>
                    <a:lnTo>
                      <a:pt x="399" y="1172"/>
                    </a:lnTo>
                    <a:lnTo>
                      <a:pt x="391" y="1173"/>
                    </a:lnTo>
                    <a:lnTo>
                      <a:pt x="381" y="1173"/>
                    </a:lnTo>
                    <a:lnTo>
                      <a:pt x="372" y="1173"/>
                    </a:lnTo>
                    <a:lnTo>
                      <a:pt x="363" y="1174"/>
                    </a:lnTo>
                    <a:lnTo>
                      <a:pt x="353" y="1174"/>
                    </a:lnTo>
                    <a:lnTo>
                      <a:pt x="342" y="1175"/>
                    </a:lnTo>
                    <a:lnTo>
                      <a:pt x="333" y="1175"/>
                    </a:lnTo>
                    <a:lnTo>
                      <a:pt x="322" y="1176"/>
                    </a:lnTo>
                    <a:lnTo>
                      <a:pt x="313" y="1176"/>
                    </a:lnTo>
                    <a:lnTo>
                      <a:pt x="303" y="1176"/>
                    </a:lnTo>
                    <a:lnTo>
                      <a:pt x="293" y="1176"/>
                    </a:lnTo>
                    <a:lnTo>
                      <a:pt x="282" y="1176"/>
                    </a:lnTo>
                    <a:lnTo>
                      <a:pt x="272" y="1178"/>
                    </a:lnTo>
                    <a:lnTo>
                      <a:pt x="262" y="1178"/>
                    </a:lnTo>
                    <a:lnTo>
                      <a:pt x="251" y="1178"/>
                    </a:lnTo>
                    <a:lnTo>
                      <a:pt x="242" y="1178"/>
                    </a:lnTo>
                    <a:lnTo>
                      <a:pt x="232" y="1178"/>
                    </a:lnTo>
                    <a:lnTo>
                      <a:pt x="221" y="1178"/>
                    </a:lnTo>
                    <a:lnTo>
                      <a:pt x="211" y="1178"/>
                    </a:lnTo>
                    <a:lnTo>
                      <a:pt x="201" y="1176"/>
                    </a:lnTo>
                    <a:lnTo>
                      <a:pt x="192" y="1176"/>
                    </a:lnTo>
                    <a:lnTo>
                      <a:pt x="182" y="1176"/>
                    </a:lnTo>
                    <a:lnTo>
                      <a:pt x="173" y="1176"/>
                    </a:lnTo>
                    <a:lnTo>
                      <a:pt x="165" y="1175"/>
                    </a:lnTo>
                    <a:lnTo>
                      <a:pt x="156" y="1175"/>
                    </a:lnTo>
                    <a:lnTo>
                      <a:pt x="147" y="1174"/>
                    </a:lnTo>
                    <a:lnTo>
                      <a:pt x="138" y="1174"/>
                    </a:lnTo>
                    <a:lnTo>
                      <a:pt x="130" y="1173"/>
                    </a:lnTo>
                    <a:lnTo>
                      <a:pt x="122" y="1172"/>
                    </a:lnTo>
                    <a:lnTo>
                      <a:pt x="115" y="1171"/>
                    </a:lnTo>
                    <a:lnTo>
                      <a:pt x="106" y="1171"/>
                    </a:lnTo>
                    <a:lnTo>
                      <a:pt x="99" y="1168"/>
                    </a:lnTo>
                    <a:lnTo>
                      <a:pt x="93" y="1168"/>
                    </a:lnTo>
                    <a:lnTo>
                      <a:pt x="86" y="1167"/>
                    </a:lnTo>
                    <a:lnTo>
                      <a:pt x="80" y="1165"/>
                    </a:lnTo>
                    <a:lnTo>
                      <a:pt x="76" y="1163"/>
                    </a:lnTo>
                    <a:lnTo>
                      <a:pt x="71" y="1162"/>
                    </a:lnTo>
                    <a:lnTo>
                      <a:pt x="65" y="1160"/>
                    </a:lnTo>
                    <a:lnTo>
                      <a:pt x="61" y="1159"/>
                    </a:lnTo>
                    <a:lnTo>
                      <a:pt x="57" y="1157"/>
                    </a:lnTo>
                    <a:lnTo>
                      <a:pt x="54" y="1155"/>
                    </a:lnTo>
                    <a:lnTo>
                      <a:pt x="51" y="1153"/>
                    </a:lnTo>
                    <a:lnTo>
                      <a:pt x="47" y="1149"/>
                    </a:lnTo>
                    <a:lnTo>
                      <a:pt x="44" y="1146"/>
                    </a:lnTo>
                    <a:lnTo>
                      <a:pt x="41" y="1142"/>
                    </a:lnTo>
                    <a:lnTo>
                      <a:pt x="38" y="1138"/>
                    </a:lnTo>
                    <a:lnTo>
                      <a:pt x="34" y="1134"/>
                    </a:lnTo>
                    <a:lnTo>
                      <a:pt x="32" y="1129"/>
                    </a:lnTo>
                    <a:lnTo>
                      <a:pt x="29" y="1124"/>
                    </a:lnTo>
                    <a:lnTo>
                      <a:pt x="26" y="1118"/>
                    </a:lnTo>
                    <a:lnTo>
                      <a:pt x="23" y="1112"/>
                    </a:lnTo>
                    <a:lnTo>
                      <a:pt x="21" y="1105"/>
                    </a:lnTo>
                    <a:lnTo>
                      <a:pt x="19" y="1099"/>
                    </a:lnTo>
                    <a:lnTo>
                      <a:pt x="16" y="1092"/>
                    </a:lnTo>
                    <a:lnTo>
                      <a:pt x="14" y="1085"/>
                    </a:lnTo>
                    <a:lnTo>
                      <a:pt x="13" y="1077"/>
                    </a:lnTo>
                    <a:lnTo>
                      <a:pt x="12" y="1070"/>
                    </a:lnTo>
                    <a:lnTo>
                      <a:pt x="9" y="1060"/>
                    </a:lnTo>
                    <a:lnTo>
                      <a:pt x="8" y="1052"/>
                    </a:lnTo>
                    <a:lnTo>
                      <a:pt x="6" y="1042"/>
                    </a:lnTo>
                    <a:lnTo>
                      <a:pt x="4" y="1034"/>
                    </a:lnTo>
                    <a:lnTo>
                      <a:pt x="3" y="1023"/>
                    </a:lnTo>
                    <a:lnTo>
                      <a:pt x="2" y="1014"/>
                    </a:lnTo>
                    <a:lnTo>
                      <a:pt x="1" y="1004"/>
                    </a:lnTo>
                    <a:lnTo>
                      <a:pt x="1" y="994"/>
                    </a:lnTo>
                    <a:lnTo>
                      <a:pt x="0" y="983"/>
                    </a:lnTo>
                    <a:lnTo>
                      <a:pt x="0" y="971"/>
                    </a:lnTo>
                    <a:lnTo>
                      <a:pt x="0" y="961"/>
                    </a:lnTo>
                    <a:lnTo>
                      <a:pt x="0" y="950"/>
                    </a:lnTo>
                    <a:lnTo>
                      <a:pt x="0" y="937"/>
                    </a:lnTo>
                    <a:lnTo>
                      <a:pt x="0" y="926"/>
                    </a:lnTo>
                    <a:lnTo>
                      <a:pt x="0" y="913"/>
                    </a:lnTo>
                    <a:lnTo>
                      <a:pt x="1" y="902"/>
                    </a:lnTo>
                    <a:lnTo>
                      <a:pt x="1" y="888"/>
                    </a:lnTo>
                    <a:lnTo>
                      <a:pt x="2" y="876"/>
                    </a:lnTo>
                    <a:lnTo>
                      <a:pt x="3" y="863"/>
                    </a:lnTo>
                    <a:lnTo>
                      <a:pt x="4" y="850"/>
                    </a:lnTo>
                    <a:lnTo>
                      <a:pt x="7" y="836"/>
                    </a:lnTo>
                    <a:lnTo>
                      <a:pt x="8" y="823"/>
                    </a:lnTo>
                    <a:lnTo>
                      <a:pt x="10" y="810"/>
                    </a:lnTo>
                    <a:lnTo>
                      <a:pt x="13" y="796"/>
                    </a:lnTo>
                    <a:lnTo>
                      <a:pt x="15" y="781"/>
                    </a:lnTo>
                    <a:lnTo>
                      <a:pt x="17" y="767"/>
                    </a:lnTo>
                    <a:lnTo>
                      <a:pt x="21" y="753"/>
                    </a:lnTo>
                    <a:lnTo>
                      <a:pt x="23" y="739"/>
                    </a:lnTo>
                    <a:lnTo>
                      <a:pt x="27" y="724"/>
                    </a:lnTo>
                    <a:lnTo>
                      <a:pt x="31" y="710"/>
                    </a:lnTo>
                    <a:lnTo>
                      <a:pt x="34" y="695"/>
                    </a:lnTo>
                    <a:lnTo>
                      <a:pt x="39" y="681"/>
                    </a:lnTo>
                    <a:lnTo>
                      <a:pt x="42" y="665"/>
                    </a:lnTo>
                    <a:lnTo>
                      <a:pt x="47" y="651"/>
                    </a:lnTo>
                    <a:lnTo>
                      <a:pt x="52" y="636"/>
                    </a:lnTo>
                    <a:lnTo>
                      <a:pt x="57" y="620"/>
                    </a:lnTo>
                    <a:lnTo>
                      <a:pt x="61" y="605"/>
                    </a:lnTo>
                    <a:lnTo>
                      <a:pt x="67" y="590"/>
                    </a:lnTo>
                    <a:lnTo>
                      <a:pt x="74" y="575"/>
                    </a:lnTo>
                    <a:lnTo>
                      <a:pt x="80" y="561"/>
                    </a:lnTo>
                    <a:lnTo>
                      <a:pt x="86" y="544"/>
                    </a:lnTo>
                    <a:lnTo>
                      <a:pt x="93" y="530"/>
                    </a:lnTo>
                    <a:lnTo>
                      <a:pt x="99" y="513"/>
                    </a:lnTo>
                    <a:lnTo>
                      <a:pt x="108" y="499"/>
                    </a:lnTo>
                    <a:lnTo>
                      <a:pt x="115" y="484"/>
                    </a:lnTo>
                    <a:lnTo>
                      <a:pt x="123" y="468"/>
                    </a:lnTo>
                    <a:lnTo>
                      <a:pt x="131" y="453"/>
                    </a:lnTo>
                    <a:lnTo>
                      <a:pt x="141" y="439"/>
                    </a:lnTo>
                    <a:lnTo>
                      <a:pt x="148" y="422"/>
                    </a:lnTo>
                    <a:lnTo>
                      <a:pt x="157" y="408"/>
                    </a:lnTo>
                    <a:lnTo>
                      <a:pt x="167" y="392"/>
                    </a:lnTo>
                    <a:lnTo>
                      <a:pt x="176" y="378"/>
                    </a:lnTo>
                    <a:lnTo>
                      <a:pt x="186" y="364"/>
                    </a:lnTo>
                    <a:lnTo>
                      <a:pt x="197" y="350"/>
                    </a:lnTo>
                    <a:lnTo>
                      <a:pt x="206" y="335"/>
                    </a:lnTo>
                    <a:lnTo>
                      <a:pt x="218" y="324"/>
                    </a:lnTo>
                    <a:lnTo>
                      <a:pt x="227" y="311"/>
                    </a:lnTo>
                    <a:lnTo>
                      <a:pt x="239" y="297"/>
                    </a:lnTo>
                    <a:lnTo>
                      <a:pt x="250" y="284"/>
                    </a:lnTo>
                    <a:lnTo>
                      <a:pt x="261" y="273"/>
                    </a:lnTo>
                    <a:lnTo>
                      <a:pt x="272" y="261"/>
                    </a:lnTo>
                    <a:lnTo>
                      <a:pt x="284" y="249"/>
                    </a:lnTo>
                    <a:lnTo>
                      <a:pt x="296" y="238"/>
                    </a:lnTo>
                    <a:lnTo>
                      <a:pt x="308" y="226"/>
                    </a:lnTo>
                    <a:lnTo>
                      <a:pt x="320" y="216"/>
                    </a:lnTo>
                    <a:lnTo>
                      <a:pt x="332" y="204"/>
                    </a:lnTo>
                    <a:lnTo>
                      <a:pt x="344" y="194"/>
                    </a:lnTo>
                    <a:lnTo>
                      <a:pt x="355" y="184"/>
                    </a:lnTo>
                    <a:lnTo>
                      <a:pt x="368" y="174"/>
                    </a:lnTo>
                    <a:lnTo>
                      <a:pt x="380" y="165"/>
                    </a:lnTo>
                    <a:lnTo>
                      <a:pt x="393" y="155"/>
                    </a:lnTo>
                    <a:lnTo>
                      <a:pt x="406" y="146"/>
                    </a:lnTo>
                    <a:lnTo>
                      <a:pt x="418" y="136"/>
                    </a:lnTo>
                    <a:lnTo>
                      <a:pt x="431" y="128"/>
                    </a:lnTo>
                    <a:lnTo>
                      <a:pt x="444" y="120"/>
                    </a:lnTo>
                    <a:lnTo>
                      <a:pt x="457" y="112"/>
                    </a:lnTo>
                    <a:lnTo>
                      <a:pt x="469" y="104"/>
                    </a:lnTo>
                    <a:lnTo>
                      <a:pt x="482" y="97"/>
                    </a:lnTo>
                    <a:lnTo>
                      <a:pt x="495" y="90"/>
                    </a:lnTo>
                    <a:lnTo>
                      <a:pt x="507" y="83"/>
                    </a:lnTo>
                    <a:lnTo>
                      <a:pt x="520" y="77"/>
                    </a:lnTo>
                    <a:lnTo>
                      <a:pt x="532" y="70"/>
                    </a:lnTo>
                    <a:lnTo>
                      <a:pt x="545" y="64"/>
                    </a:lnTo>
                    <a:lnTo>
                      <a:pt x="557" y="58"/>
                    </a:lnTo>
                    <a:lnTo>
                      <a:pt x="569" y="52"/>
                    </a:lnTo>
                    <a:lnTo>
                      <a:pt x="582" y="47"/>
                    </a:lnTo>
                    <a:lnTo>
                      <a:pt x="594" y="41"/>
                    </a:lnTo>
                    <a:lnTo>
                      <a:pt x="606" y="38"/>
                    </a:lnTo>
                    <a:lnTo>
                      <a:pt x="617" y="33"/>
                    </a:lnTo>
                    <a:lnTo>
                      <a:pt x="629" y="28"/>
                    </a:lnTo>
                    <a:lnTo>
                      <a:pt x="641" y="25"/>
                    </a:lnTo>
                    <a:lnTo>
                      <a:pt x="653" y="21"/>
                    </a:lnTo>
                    <a:lnTo>
                      <a:pt x="664" y="18"/>
                    </a:lnTo>
                    <a:lnTo>
                      <a:pt x="676" y="14"/>
                    </a:lnTo>
                    <a:lnTo>
                      <a:pt x="686" y="12"/>
                    </a:lnTo>
                    <a:lnTo>
                      <a:pt x="697" y="9"/>
                    </a:lnTo>
                    <a:lnTo>
                      <a:pt x="708" y="7"/>
                    </a:lnTo>
                    <a:lnTo>
                      <a:pt x="718" y="4"/>
                    </a:lnTo>
                    <a:lnTo>
                      <a:pt x="728" y="3"/>
                    </a:lnTo>
                    <a:lnTo>
                      <a:pt x="738" y="2"/>
                    </a:lnTo>
                    <a:lnTo>
                      <a:pt x="748" y="1"/>
                    </a:lnTo>
                    <a:lnTo>
                      <a:pt x="757" y="0"/>
                    </a:lnTo>
                    <a:lnTo>
                      <a:pt x="767" y="0"/>
                    </a:lnTo>
                    <a:lnTo>
                      <a:pt x="776" y="0"/>
                    </a:lnTo>
                    <a:lnTo>
                      <a:pt x="783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08" y="1"/>
                    </a:lnTo>
                    <a:lnTo>
                      <a:pt x="815" y="2"/>
                    </a:lnTo>
                    <a:lnTo>
                      <a:pt x="823" y="3"/>
                    </a:lnTo>
                    <a:lnTo>
                      <a:pt x="830" y="6"/>
                    </a:lnTo>
                    <a:lnTo>
                      <a:pt x="837" y="8"/>
                    </a:lnTo>
                    <a:lnTo>
                      <a:pt x="839" y="8"/>
                    </a:lnTo>
                    <a:lnTo>
                      <a:pt x="843" y="10"/>
                    </a:lnTo>
                    <a:lnTo>
                      <a:pt x="845" y="13"/>
                    </a:lnTo>
                    <a:lnTo>
                      <a:pt x="849" y="16"/>
                    </a:lnTo>
                    <a:lnTo>
                      <a:pt x="852" y="20"/>
                    </a:lnTo>
                    <a:lnTo>
                      <a:pt x="856" y="25"/>
                    </a:lnTo>
                    <a:lnTo>
                      <a:pt x="859" y="29"/>
                    </a:lnTo>
                    <a:lnTo>
                      <a:pt x="863" y="36"/>
                    </a:lnTo>
                    <a:lnTo>
                      <a:pt x="868" y="41"/>
                    </a:lnTo>
                    <a:lnTo>
                      <a:pt x="871" y="48"/>
                    </a:lnTo>
                    <a:lnTo>
                      <a:pt x="875" y="57"/>
                    </a:lnTo>
                    <a:lnTo>
                      <a:pt x="879" y="64"/>
                    </a:lnTo>
                    <a:lnTo>
                      <a:pt x="884" y="72"/>
                    </a:lnTo>
                    <a:lnTo>
                      <a:pt x="888" y="80"/>
                    </a:lnTo>
                    <a:lnTo>
                      <a:pt x="894" y="90"/>
                    </a:lnTo>
                    <a:lnTo>
                      <a:pt x="897" y="99"/>
                    </a:lnTo>
                    <a:lnTo>
                      <a:pt x="902" y="109"/>
                    </a:lnTo>
                    <a:lnTo>
                      <a:pt x="907" y="118"/>
                    </a:lnTo>
                    <a:lnTo>
                      <a:pt x="911" y="129"/>
                    </a:lnTo>
                    <a:lnTo>
                      <a:pt x="916" y="140"/>
                    </a:lnTo>
                    <a:lnTo>
                      <a:pt x="920" y="150"/>
                    </a:lnTo>
                    <a:lnTo>
                      <a:pt x="925" y="161"/>
                    </a:lnTo>
                    <a:lnTo>
                      <a:pt x="929" y="173"/>
                    </a:lnTo>
                    <a:lnTo>
                      <a:pt x="934" y="185"/>
                    </a:lnTo>
                    <a:lnTo>
                      <a:pt x="939" y="195"/>
                    </a:lnTo>
                    <a:lnTo>
                      <a:pt x="943" y="208"/>
                    </a:lnTo>
                    <a:lnTo>
                      <a:pt x="948" y="219"/>
                    </a:lnTo>
                    <a:lnTo>
                      <a:pt x="953" y="232"/>
                    </a:lnTo>
                    <a:lnTo>
                      <a:pt x="958" y="244"/>
                    </a:lnTo>
                    <a:lnTo>
                      <a:pt x="962" y="257"/>
                    </a:lnTo>
                    <a:lnTo>
                      <a:pt x="967" y="269"/>
                    </a:lnTo>
                    <a:lnTo>
                      <a:pt x="972" y="282"/>
                    </a:lnTo>
                    <a:lnTo>
                      <a:pt x="975" y="293"/>
                    </a:lnTo>
                    <a:lnTo>
                      <a:pt x="980" y="306"/>
                    </a:lnTo>
                    <a:lnTo>
                      <a:pt x="984" y="318"/>
                    </a:lnTo>
                    <a:lnTo>
                      <a:pt x="990" y="329"/>
                    </a:lnTo>
                    <a:lnTo>
                      <a:pt x="993" y="341"/>
                    </a:lnTo>
                    <a:lnTo>
                      <a:pt x="998" y="353"/>
                    </a:lnTo>
                    <a:lnTo>
                      <a:pt x="1002" y="365"/>
                    </a:lnTo>
                    <a:lnTo>
                      <a:pt x="1006" y="377"/>
                    </a:lnTo>
                    <a:lnTo>
                      <a:pt x="1010" y="388"/>
                    </a:lnTo>
                    <a:lnTo>
                      <a:pt x="1013" y="398"/>
                    </a:lnTo>
                    <a:lnTo>
                      <a:pt x="1017" y="409"/>
                    </a:lnTo>
                    <a:lnTo>
                      <a:pt x="1021" y="420"/>
                    </a:lnTo>
                    <a:lnTo>
                      <a:pt x="1024" y="430"/>
                    </a:lnTo>
                    <a:lnTo>
                      <a:pt x="1028" y="441"/>
                    </a:lnTo>
                    <a:lnTo>
                      <a:pt x="1031" y="450"/>
                    </a:lnTo>
                    <a:lnTo>
                      <a:pt x="1035" y="460"/>
                    </a:lnTo>
                    <a:lnTo>
                      <a:pt x="1037" y="468"/>
                    </a:lnTo>
                    <a:lnTo>
                      <a:pt x="1040" y="477"/>
                    </a:lnTo>
                    <a:lnTo>
                      <a:pt x="1042" y="484"/>
                    </a:lnTo>
                    <a:lnTo>
                      <a:pt x="1045" y="492"/>
                    </a:lnTo>
                    <a:lnTo>
                      <a:pt x="1048" y="499"/>
                    </a:lnTo>
                    <a:lnTo>
                      <a:pt x="1049" y="506"/>
                    </a:lnTo>
                    <a:lnTo>
                      <a:pt x="1051" y="511"/>
                    </a:lnTo>
                    <a:lnTo>
                      <a:pt x="1054" y="518"/>
                    </a:lnTo>
                    <a:lnTo>
                      <a:pt x="1055" y="522"/>
                    </a:lnTo>
                    <a:lnTo>
                      <a:pt x="1056" y="526"/>
                    </a:lnTo>
                    <a:lnTo>
                      <a:pt x="1057" y="530"/>
                    </a:lnTo>
                    <a:lnTo>
                      <a:pt x="1058" y="534"/>
                    </a:lnTo>
                    <a:lnTo>
                      <a:pt x="1060" y="536"/>
                    </a:lnTo>
                    <a:lnTo>
                      <a:pt x="1060" y="538"/>
                    </a:lnTo>
                    <a:lnTo>
                      <a:pt x="1061" y="539"/>
                    </a:lnTo>
                    <a:lnTo>
                      <a:pt x="1061" y="541"/>
                    </a:lnTo>
                    <a:lnTo>
                      <a:pt x="521" y="116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9" name="Freeform 208"/>
              <p:cNvSpPr>
                <a:spLocks/>
              </p:cNvSpPr>
              <p:nvPr/>
            </p:nvSpPr>
            <p:spPr bwMode="auto">
              <a:xfrm>
                <a:off x="1604" y="1364"/>
                <a:ext cx="356" cy="357"/>
              </a:xfrm>
              <a:custGeom>
                <a:avLst/>
                <a:gdLst>
                  <a:gd name="T0" fmla="*/ 0 w 1069"/>
                  <a:gd name="T1" fmla="*/ 0 h 1071"/>
                  <a:gd name="T2" fmla="*/ 0 w 1069"/>
                  <a:gd name="T3" fmla="*/ 0 h 1071"/>
                  <a:gd name="T4" fmla="*/ 0 w 1069"/>
                  <a:gd name="T5" fmla="*/ 0 h 1071"/>
                  <a:gd name="T6" fmla="*/ 0 w 1069"/>
                  <a:gd name="T7" fmla="*/ 0 h 1071"/>
                  <a:gd name="T8" fmla="*/ 0 w 1069"/>
                  <a:gd name="T9" fmla="*/ 0 h 1071"/>
                  <a:gd name="T10" fmla="*/ 0 w 1069"/>
                  <a:gd name="T11" fmla="*/ 0 h 1071"/>
                  <a:gd name="T12" fmla="*/ 0 w 1069"/>
                  <a:gd name="T13" fmla="*/ 0 h 1071"/>
                  <a:gd name="T14" fmla="*/ 0 w 1069"/>
                  <a:gd name="T15" fmla="*/ 0 h 1071"/>
                  <a:gd name="T16" fmla="*/ 0 w 1069"/>
                  <a:gd name="T17" fmla="*/ 0 h 1071"/>
                  <a:gd name="T18" fmla="*/ 0 w 1069"/>
                  <a:gd name="T19" fmla="*/ 0 h 1071"/>
                  <a:gd name="T20" fmla="*/ 0 w 1069"/>
                  <a:gd name="T21" fmla="*/ 0 h 1071"/>
                  <a:gd name="T22" fmla="*/ 0 w 1069"/>
                  <a:gd name="T23" fmla="*/ 0 h 1071"/>
                  <a:gd name="T24" fmla="*/ 0 w 1069"/>
                  <a:gd name="T25" fmla="*/ 0 h 1071"/>
                  <a:gd name="T26" fmla="*/ 0 w 1069"/>
                  <a:gd name="T27" fmla="*/ 0 h 1071"/>
                  <a:gd name="T28" fmla="*/ 0 w 1069"/>
                  <a:gd name="T29" fmla="*/ 0 h 1071"/>
                  <a:gd name="T30" fmla="*/ 0 w 1069"/>
                  <a:gd name="T31" fmla="*/ 0 h 1071"/>
                  <a:gd name="T32" fmla="*/ 0 w 1069"/>
                  <a:gd name="T33" fmla="*/ 0 h 1071"/>
                  <a:gd name="T34" fmla="*/ 0 w 1069"/>
                  <a:gd name="T35" fmla="*/ 0 h 1071"/>
                  <a:gd name="T36" fmla="*/ 0 w 1069"/>
                  <a:gd name="T37" fmla="*/ 0 h 1071"/>
                  <a:gd name="T38" fmla="*/ 0 w 1069"/>
                  <a:gd name="T39" fmla="*/ 0 h 1071"/>
                  <a:gd name="T40" fmla="*/ 0 w 1069"/>
                  <a:gd name="T41" fmla="*/ 0 h 1071"/>
                  <a:gd name="T42" fmla="*/ 0 w 1069"/>
                  <a:gd name="T43" fmla="*/ 0 h 1071"/>
                  <a:gd name="T44" fmla="*/ 0 w 1069"/>
                  <a:gd name="T45" fmla="*/ 0 h 1071"/>
                  <a:gd name="T46" fmla="*/ 0 w 1069"/>
                  <a:gd name="T47" fmla="*/ 0 h 1071"/>
                  <a:gd name="T48" fmla="*/ 0 w 1069"/>
                  <a:gd name="T49" fmla="*/ 0 h 1071"/>
                  <a:gd name="T50" fmla="*/ 0 w 1069"/>
                  <a:gd name="T51" fmla="*/ 0 h 1071"/>
                  <a:gd name="T52" fmla="*/ 0 w 1069"/>
                  <a:gd name="T53" fmla="*/ 0 h 1071"/>
                  <a:gd name="T54" fmla="*/ 0 w 1069"/>
                  <a:gd name="T55" fmla="*/ 0 h 1071"/>
                  <a:gd name="T56" fmla="*/ 0 w 1069"/>
                  <a:gd name="T57" fmla="*/ 0 h 1071"/>
                  <a:gd name="T58" fmla="*/ 0 w 1069"/>
                  <a:gd name="T59" fmla="*/ 0 h 1071"/>
                  <a:gd name="T60" fmla="*/ 0 w 1069"/>
                  <a:gd name="T61" fmla="*/ 0 h 1071"/>
                  <a:gd name="T62" fmla="*/ 0 w 1069"/>
                  <a:gd name="T63" fmla="*/ 0 h 1071"/>
                  <a:gd name="T64" fmla="*/ 0 w 1069"/>
                  <a:gd name="T65" fmla="*/ 0 h 1071"/>
                  <a:gd name="T66" fmla="*/ 0 w 1069"/>
                  <a:gd name="T67" fmla="*/ 0 h 1071"/>
                  <a:gd name="T68" fmla="*/ 0 w 1069"/>
                  <a:gd name="T69" fmla="*/ 0 h 1071"/>
                  <a:gd name="T70" fmla="*/ 0 w 1069"/>
                  <a:gd name="T71" fmla="*/ 0 h 1071"/>
                  <a:gd name="T72" fmla="*/ 0 w 1069"/>
                  <a:gd name="T73" fmla="*/ 0 h 1071"/>
                  <a:gd name="T74" fmla="*/ 0 w 1069"/>
                  <a:gd name="T75" fmla="*/ 0 h 1071"/>
                  <a:gd name="T76" fmla="*/ 0 w 1069"/>
                  <a:gd name="T77" fmla="*/ 0 h 1071"/>
                  <a:gd name="T78" fmla="*/ 0 w 1069"/>
                  <a:gd name="T79" fmla="*/ 0 h 1071"/>
                  <a:gd name="T80" fmla="*/ 0 w 1069"/>
                  <a:gd name="T81" fmla="*/ 0 h 1071"/>
                  <a:gd name="T82" fmla="*/ 0 w 1069"/>
                  <a:gd name="T83" fmla="*/ 0 h 1071"/>
                  <a:gd name="T84" fmla="*/ 0 w 1069"/>
                  <a:gd name="T85" fmla="*/ 0 h 1071"/>
                  <a:gd name="T86" fmla="*/ 0 w 1069"/>
                  <a:gd name="T87" fmla="*/ 0 h 1071"/>
                  <a:gd name="T88" fmla="*/ 0 w 1069"/>
                  <a:gd name="T89" fmla="*/ 0 h 1071"/>
                  <a:gd name="T90" fmla="*/ 0 w 1069"/>
                  <a:gd name="T91" fmla="*/ 0 h 1071"/>
                  <a:gd name="T92" fmla="*/ 0 w 1069"/>
                  <a:gd name="T93" fmla="*/ 0 h 1071"/>
                  <a:gd name="T94" fmla="*/ 0 w 1069"/>
                  <a:gd name="T95" fmla="*/ 0 h 1071"/>
                  <a:gd name="T96" fmla="*/ 0 w 1069"/>
                  <a:gd name="T97" fmla="*/ 0 h 1071"/>
                  <a:gd name="T98" fmla="*/ 0 w 1069"/>
                  <a:gd name="T99" fmla="*/ 0 h 1071"/>
                  <a:gd name="T100" fmla="*/ 0 w 1069"/>
                  <a:gd name="T101" fmla="*/ 0 h 1071"/>
                  <a:gd name="T102" fmla="*/ 0 w 1069"/>
                  <a:gd name="T103" fmla="*/ 0 h 1071"/>
                  <a:gd name="T104" fmla="*/ 0 w 1069"/>
                  <a:gd name="T105" fmla="*/ 0 h 1071"/>
                  <a:gd name="T106" fmla="*/ 0 w 1069"/>
                  <a:gd name="T107" fmla="*/ 0 h 1071"/>
                  <a:gd name="T108" fmla="*/ 0 w 1069"/>
                  <a:gd name="T109" fmla="*/ 0 h 1071"/>
                  <a:gd name="T110" fmla="*/ 0 w 1069"/>
                  <a:gd name="T111" fmla="*/ 0 h 1071"/>
                  <a:gd name="T112" fmla="*/ 0 w 1069"/>
                  <a:gd name="T113" fmla="*/ 0 h 1071"/>
                  <a:gd name="T114" fmla="*/ 0 w 1069"/>
                  <a:gd name="T115" fmla="*/ 0 h 1071"/>
                  <a:gd name="T116" fmla="*/ 0 w 1069"/>
                  <a:gd name="T117" fmla="*/ 0 h 1071"/>
                  <a:gd name="T118" fmla="*/ 0 w 1069"/>
                  <a:gd name="T119" fmla="*/ 0 h 1071"/>
                  <a:gd name="T120" fmla="*/ 0 w 1069"/>
                  <a:gd name="T121" fmla="*/ 0 h 10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9"/>
                  <a:gd name="T184" fmla="*/ 0 h 1071"/>
                  <a:gd name="T185" fmla="*/ 1069 w 1069"/>
                  <a:gd name="T186" fmla="*/ 1071 h 10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9" h="1071">
                    <a:moveTo>
                      <a:pt x="274" y="235"/>
                    </a:moveTo>
                    <a:lnTo>
                      <a:pt x="273" y="234"/>
                    </a:lnTo>
                    <a:lnTo>
                      <a:pt x="268" y="230"/>
                    </a:lnTo>
                    <a:lnTo>
                      <a:pt x="264" y="227"/>
                    </a:lnTo>
                    <a:lnTo>
                      <a:pt x="261" y="224"/>
                    </a:lnTo>
                    <a:lnTo>
                      <a:pt x="256" y="221"/>
                    </a:lnTo>
                    <a:lnTo>
                      <a:pt x="252" y="218"/>
                    </a:lnTo>
                    <a:lnTo>
                      <a:pt x="249" y="217"/>
                    </a:lnTo>
                    <a:lnTo>
                      <a:pt x="245" y="215"/>
                    </a:lnTo>
                    <a:lnTo>
                      <a:pt x="242" y="214"/>
                    </a:lnTo>
                    <a:lnTo>
                      <a:pt x="239" y="212"/>
                    </a:lnTo>
                    <a:lnTo>
                      <a:pt x="236" y="210"/>
                    </a:lnTo>
                    <a:lnTo>
                      <a:pt x="232" y="209"/>
                    </a:lnTo>
                    <a:lnTo>
                      <a:pt x="227" y="208"/>
                    </a:lnTo>
                    <a:lnTo>
                      <a:pt x="224" y="207"/>
                    </a:lnTo>
                    <a:lnTo>
                      <a:pt x="219" y="204"/>
                    </a:lnTo>
                    <a:lnTo>
                      <a:pt x="216" y="204"/>
                    </a:lnTo>
                    <a:lnTo>
                      <a:pt x="211" y="203"/>
                    </a:lnTo>
                    <a:lnTo>
                      <a:pt x="206" y="202"/>
                    </a:lnTo>
                    <a:lnTo>
                      <a:pt x="200" y="201"/>
                    </a:lnTo>
                    <a:lnTo>
                      <a:pt x="195" y="201"/>
                    </a:lnTo>
                    <a:lnTo>
                      <a:pt x="191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79" y="201"/>
                    </a:lnTo>
                    <a:lnTo>
                      <a:pt x="175" y="201"/>
                    </a:lnTo>
                    <a:lnTo>
                      <a:pt x="173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5" y="201"/>
                    </a:lnTo>
                    <a:lnTo>
                      <a:pt x="161" y="202"/>
                    </a:lnTo>
                    <a:lnTo>
                      <a:pt x="159" y="202"/>
                    </a:lnTo>
                    <a:lnTo>
                      <a:pt x="155" y="202"/>
                    </a:lnTo>
                    <a:lnTo>
                      <a:pt x="152" y="203"/>
                    </a:lnTo>
                    <a:lnTo>
                      <a:pt x="149" y="203"/>
                    </a:lnTo>
                    <a:lnTo>
                      <a:pt x="146" y="204"/>
                    </a:lnTo>
                    <a:lnTo>
                      <a:pt x="143" y="204"/>
                    </a:lnTo>
                    <a:lnTo>
                      <a:pt x="140" y="205"/>
                    </a:lnTo>
                    <a:lnTo>
                      <a:pt x="137" y="207"/>
                    </a:lnTo>
                    <a:lnTo>
                      <a:pt x="135" y="208"/>
                    </a:lnTo>
                    <a:lnTo>
                      <a:pt x="131" y="209"/>
                    </a:lnTo>
                    <a:lnTo>
                      <a:pt x="128" y="209"/>
                    </a:lnTo>
                    <a:lnTo>
                      <a:pt x="126" y="210"/>
                    </a:lnTo>
                    <a:lnTo>
                      <a:pt x="120" y="212"/>
                    </a:lnTo>
                    <a:lnTo>
                      <a:pt x="115" y="216"/>
                    </a:lnTo>
                    <a:lnTo>
                      <a:pt x="109" y="220"/>
                    </a:lnTo>
                    <a:lnTo>
                      <a:pt x="103" y="222"/>
                    </a:lnTo>
                    <a:lnTo>
                      <a:pt x="98" y="226"/>
                    </a:lnTo>
                    <a:lnTo>
                      <a:pt x="94" y="229"/>
                    </a:lnTo>
                    <a:lnTo>
                      <a:pt x="89" y="233"/>
                    </a:lnTo>
                    <a:lnTo>
                      <a:pt x="84" y="237"/>
                    </a:lnTo>
                    <a:lnTo>
                      <a:pt x="79" y="242"/>
                    </a:lnTo>
                    <a:lnTo>
                      <a:pt x="76" y="247"/>
                    </a:lnTo>
                    <a:lnTo>
                      <a:pt x="71" y="252"/>
                    </a:lnTo>
                    <a:lnTo>
                      <a:pt x="67" y="256"/>
                    </a:lnTo>
                    <a:lnTo>
                      <a:pt x="66" y="259"/>
                    </a:lnTo>
                    <a:lnTo>
                      <a:pt x="65" y="261"/>
                    </a:lnTo>
                    <a:lnTo>
                      <a:pt x="63" y="265"/>
                    </a:lnTo>
                    <a:lnTo>
                      <a:pt x="63" y="268"/>
                    </a:lnTo>
                    <a:lnTo>
                      <a:pt x="60" y="271"/>
                    </a:lnTo>
                    <a:lnTo>
                      <a:pt x="59" y="273"/>
                    </a:lnTo>
                    <a:lnTo>
                      <a:pt x="58" y="277"/>
                    </a:lnTo>
                    <a:lnTo>
                      <a:pt x="57" y="279"/>
                    </a:lnTo>
                    <a:lnTo>
                      <a:pt x="56" y="282"/>
                    </a:lnTo>
                    <a:lnTo>
                      <a:pt x="54" y="286"/>
                    </a:lnTo>
                    <a:lnTo>
                      <a:pt x="54" y="288"/>
                    </a:lnTo>
                    <a:lnTo>
                      <a:pt x="54" y="292"/>
                    </a:lnTo>
                    <a:lnTo>
                      <a:pt x="53" y="295"/>
                    </a:lnTo>
                    <a:lnTo>
                      <a:pt x="52" y="299"/>
                    </a:lnTo>
                    <a:lnTo>
                      <a:pt x="52" y="303"/>
                    </a:lnTo>
                    <a:lnTo>
                      <a:pt x="52" y="306"/>
                    </a:lnTo>
                    <a:lnTo>
                      <a:pt x="51" y="310"/>
                    </a:lnTo>
                    <a:lnTo>
                      <a:pt x="51" y="313"/>
                    </a:lnTo>
                    <a:lnTo>
                      <a:pt x="51" y="317"/>
                    </a:lnTo>
                    <a:lnTo>
                      <a:pt x="52" y="322"/>
                    </a:lnTo>
                    <a:lnTo>
                      <a:pt x="52" y="324"/>
                    </a:lnTo>
                    <a:lnTo>
                      <a:pt x="52" y="328"/>
                    </a:lnTo>
                    <a:lnTo>
                      <a:pt x="52" y="331"/>
                    </a:lnTo>
                    <a:lnTo>
                      <a:pt x="53" y="335"/>
                    </a:lnTo>
                    <a:lnTo>
                      <a:pt x="53" y="337"/>
                    </a:lnTo>
                    <a:lnTo>
                      <a:pt x="54" y="341"/>
                    </a:lnTo>
                    <a:lnTo>
                      <a:pt x="54" y="344"/>
                    </a:lnTo>
                    <a:lnTo>
                      <a:pt x="56" y="347"/>
                    </a:lnTo>
                    <a:lnTo>
                      <a:pt x="57" y="352"/>
                    </a:lnTo>
                    <a:lnTo>
                      <a:pt x="59" y="358"/>
                    </a:lnTo>
                    <a:lnTo>
                      <a:pt x="62" y="363"/>
                    </a:lnTo>
                    <a:lnTo>
                      <a:pt x="64" y="368"/>
                    </a:lnTo>
                    <a:lnTo>
                      <a:pt x="67" y="371"/>
                    </a:lnTo>
                    <a:lnTo>
                      <a:pt x="70" y="376"/>
                    </a:lnTo>
                    <a:lnTo>
                      <a:pt x="73" y="380"/>
                    </a:lnTo>
                    <a:lnTo>
                      <a:pt x="77" y="384"/>
                    </a:lnTo>
                    <a:lnTo>
                      <a:pt x="79" y="387"/>
                    </a:lnTo>
                    <a:lnTo>
                      <a:pt x="84" y="390"/>
                    </a:lnTo>
                    <a:lnTo>
                      <a:pt x="88" y="393"/>
                    </a:lnTo>
                    <a:lnTo>
                      <a:pt x="92" y="395"/>
                    </a:lnTo>
                    <a:lnTo>
                      <a:pt x="95" y="398"/>
                    </a:lnTo>
                    <a:lnTo>
                      <a:pt x="99" y="400"/>
                    </a:lnTo>
                    <a:lnTo>
                      <a:pt x="102" y="401"/>
                    </a:lnTo>
                    <a:lnTo>
                      <a:pt x="107" y="403"/>
                    </a:lnTo>
                    <a:lnTo>
                      <a:pt x="110" y="405"/>
                    </a:lnTo>
                    <a:lnTo>
                      <a:pt x="114" y="406"/>
                    </a:lnTo>
                    <a:lnTo>
                      <a:pt x="117" y="408"/>
                    </a:lnTo>
                    <a:lnTo>
                      <a:pt x="121" y="409"/>
                    </a:lnTo>
                    <a:lnTo>
                      <a:pt x="124" y="411"/>
                    </a:lnTo>
                    <a:lnTo>
                      <a:pt x="128" y="411"/>
                    </a:lnTo>
                    <a:lnTo>
                      <a:pt x="131" y="412"/>
                    </a:lnTo>
                    <a:lnTo>
                      <a:pt x="134" y="413"/>
                    </a:lnTo>
                    <a:lnTo>
                      <a:pt x="139" y="415"/>
                    </a:lnTo>
                    <a:lnTo>
                      <a:pt x="143" y="416"/>
                    </a:lnTo>
                    <a:lnTo>
                      <a:pt x="144" y="419"/>
                    </a:lnTo>
                    <a:lnTo>
                      <a:pt x="144" y="424"/>
                    </a:lnTo>
                    <a:lnTo>
                      <a:pt x="143" y="427"/>
                    </a:lnTo>
                    <a:lnTo>
                      <a:pt x="142" y="431"/>
                    </a:lnTo>
                    <a:lnTo>
                      <a:pt x="140" y="434"/>
                    </a:lnTo>
                    <a:lnTo>
                      <a:pt x="139" y="439"/>
                    </a:lnTo>
                    <a:lnTo>
                      <a:pt x="135" y="444"/>
                    </a:lnTo>
                    <a:lnTo>
                      <a:pt x="131" y="449"/>
                    </a:lnTo>
                    <a:lnTo>
                      <a:pt x="130" y="451"/>
                    </a:lnTo>
                    <a:lnTo>
                      <a:pt x="128" y="454"/>
                    </a:lnTo>
                    <a:lnTo>
                      <a:pt x="127" y="457"/>
                    </a:lnTo>
                    <a:lnTo>
                      <a:pt x="126" y="460"/>
                    </a:lnTo>
                    <a:lnTo>
                      <a:pt x="122" y="463"/>
                    </a:lnTo>
                    <a:lnTo>
                      <a:pt x="121" y="466"/>
                    </a:lnTo>
                    <a:lnTo>
                      <a:pt x="118" y="470"/>
                    </a:lnTo>
                    <a:lnTo>
                      <a:pt x="116" y="472"/>
                    </a:lnTo>
                    <a:lnTo>
                      <a:pt x="114" y="476"/>
                    </a:lnTo>
                    <a:lnTo>
                      <a:pt x="111" y="478"/>
                    </a:lnTo>
                    <a:lnTo>
                      <a:pt x="110" y="482"/>
                    </a:lnTo>
                    <a:lnTo>
                      <a:pt x="108" y="485"/>
                    </a:lnTo>
                    <a:lnTo>
                      <a:pt x="105" y="489"/>
                    </a:lnTo>
                    <a:lnTo>
                      <a:pt x="102" y="492"/>
                    </a:lnTo>
                    <a:lnTo>
                      <a:pt x="99" y="495"/>
                    </a:lnTo>
                    <a:lnTo>
                      <a:pt x="97" y="498"/>
                    </a:lnTo>
                    <a:lnTo>
                      <a:pt x="95" y="502"/>
                    </a:lnTo>
                    <a:lnTo>
                      <a:pt x="92" y="505"/>
                    </a:lnTo>
                    <a:lnTo>
                      <a:pt x="89" y="509"/>
                    </a:lnTo>
                    <a:lnTo>
                      <a:pt x="86" y="514"/>
                    </a:lnTo>
                    <a:lnTo>
                      <a:pt x="84" y="516"/>
                    </a:lnTo>
                    <a:lnTo>
                      <a:pt x="82" y="520"/>
                    </a:lnTo>
                    <a:lnTo>
                      <a:pt x="78" y="523"/>
                    </a:lnTo>
                    <a:lnTo>
                      <a:pt x="77" y="528"/>
                    </a:lnTo>
                    <a:lnTo>
                      <a:pt x="73" y="530"/>
                    </a:lnTo>
                    <a:lnTo>
                      <a:pt x="72" y="535"/>
                    </a:lnTo>
                    <a:lnTo>
                      <a:pt x="69" y="537"/>
                    </a:lnTo>
                    <a:lnTo>
                      <a:pt x="67" y="542"/>
                    </a:lnTo>
                    <a:lnTo>
                      <a:pt x="64" y="546"/>
                    </a:lnTo>
                    <a:lnTo>
                      <a:pt x="62" y="549"/>
                    </a:lnTo>
                    <a:lnTo>
                      <a:pt x="59" y="553"/>
                    </a:lnTo>
                    <a:lnTo>
                      <a:pt x="57" y="556"/>
                    </a:lnTo>
                    <a:lnTo>
                      <a:pt x="54" y="559"/>
                    </a:lnTo>
                    <a:lnTo>
                      <a:pt x="52" y="562"/>
                    </a:lnTo>
                    <a:lnTo>
                      <a:pt x="50" y="566"/>
                    </a:lnTo>
                    <a:lnTo>
                      <a:pt x="48" y="570"/>
                    </a:lnTo>
                    <a:lnTo>
                      <a:pt x="45" y="573"/>
                    </a:lnTo>
                    <a:lnTo>
                      <a:pt x="44" y="577"/>
                    </a:lnTo>
                    <a:lnTo>
                      <a:pt x="41" y="579"/>
                    </a:lnTo>
                    <a:lnTo>
                      <a:pt x="39" y="583"/>
                    </a:lnTo>
                    <a:lnTo>
                      <a:pt x="38" y="586"/>
                    </a:lnTo>
                    <a:lnTo>
                      <a:pt x="35" y="590"/>
                    </a:lnTo>
                    <a:lnTo>
                      <a:pt x="34" y="592"/>
                    </a:lnTo>
                    <a:lnTo>
                      <a:pt x="33" y="596"/>
                    </a:lnTo>
                    <a:lnTo>
                      <a:pt x="31" y="598"/>
                    </a:lnTo>
                    <a:lnTo>
                      <a:pt x="29" y="602"/>
                    </a:lnTo>
                    <a:lnTo>
                      <a:pt x="27" y="604"/>
                    </a:lnTo>
                    <a:lnTo>
                      <a:pt x="26" y="607"/>
                    </a:lnTo>
                    <a:lnTo>
                      <a:pt x="25" y="611"/>
                    </a:lnTo>
                    <a:lnTo>
                      <a:pt x="22" y="613"/>
                    </a:lnTo>
                    <a:lnTo>
                      <a:pt x="21" y="617"/>
                    </a:lnTo>
                    <a:lnTo>
                      <a:pt x="20" y="621"/>
                    </a:lnTo>
                    <a:lnTo>
                      <a:pt x="19" y="623"/>
                    </a:lnTo>
                    <a:lnTo>
                      <a:pt x="16" y="626"/>
                    </a:lnTo>
                    <a:lnTo>
                      <a:pt x="15" y="630"/>
                    </a:lnTo>
                    <a:lnTo>
                      <a:pt x="15" y="632"/>
                    </a:lnTo>
                    <a:lnTo>
                      <a:pt x="13" y="636"/>
                    </a:lnTo>
                    <a:lnTo>
                      <a:pt x="12" y="639"/>
                    </a:lnTo>
                    <a:lnTo>
                      <a:pt x="11" y="642"/>
                    </a:lnTo>
                    <a:lnTo>
                      <a:pt x="11" y="645"/>
                    </a:lnTo>
                    <a:lnTo>
                      <a:pt x="9" y="649"/>
                    </a:lnTo>
                    <a:lnTo>
                      <a:pt x="8" y="653"/>
                    </a:lnTo>
                    <a:lnTo>
                      <a:pt x="7" y="655"/>
                    </a:lnTo>
                    <a:lnTo>
                      <a:pt x="6" y="660"/>
                    </a:lnTo>
                    <a:lnTo>
                      <a:pt x="5" y="662"/>
                    </a:lnTo>
                    <a:lnTo>
                      <a:pt x="5" y="666"/>
                    </a:lnTo>
                    <a:lnTo>
                      <a:pt x="3" y="669"/>
                    </a:lnTo>
                    <a:lnTo>
                      <a:pt x="3" y="673"/>
                    </a:lnTo>
                    <a:lnTo>
                      <a:pt x="2" y="675"/>
                    </a:lnTo>
                    <a:lnTo>
                      <a:pt x="1" y="679"/>
                    </a:lnTo>
                    <a:lnTo>
                      <a:pt x="1" y="682"/>
                    </a:lnTo>
                    <a:lnTo>
                      <a:pt x="1" y="686"/>
                    </a:lnTo>
                    <a:lnTo>
                      <a:pt x="0" y="689"/>
                    </a:lnTo>
                    <a:lnTo>
                      <a:pt x="0" y="693"/>
                    </a:lnTo>
                    <a:lnTo>
                      <a:pt x="0" y="695"/>
                    </a:lnTo>
                    <a:lnTo>
                      <a:pt x="0" y="699"/>
                    </a:lnTo>
                    <a:lnTo>
                      <a:pt x="0" y="702"/>
                    </a:lnTo>
                    <a:lnTo>
                      <a:pt x="0" y="706"/>
                    </a:lnTo>
                    <a:lnTo>
                      <a:pt x="0" y="709"/>
                    </a:lnTo>
                    <a:lnTo>
                      <a:pt x="0" y="712"/>
                    </a:lnTo>
                    <a:lnTo>
                      <a:pt x="0" y="715"/>
                    </a:lnTo>
                    <a:lnTo>
                      <a:pt x="0" y="718"/>
                    </a:lnTo>
                    <a:lnTo>
                      <a:pt x="0" y="721"/>
                    </a:lnTo>
                    <a:lnTo>
                      <a:pt x="0" y="725"/>
                    </a:lnTo>
                    <a:lnTo>
                      <a:pt x="0" y="727"/>
                    </a:lnTo>
                    <a:lnTo>
                      <a:pt x="0" y="731"/>
                    </a:lnTo>
                    <a:lnTo>
                      <a:pt x="1" y="733"/>
                    </a:lnTo>
                    <a:lnTo>
                      <a:pt x="1" y="737"/>
                    </a:lnTo>
                    <a:lnTo>
                      <a:pt x="2" y="739"/>
                    </a:lnTo>
                    <a:lnTo>
                      <a:pt x="3" y="743"/>
                    </a:lnTo>
                    <a:lnTo>
                      <a:pt x="3" y="746"/>
                    </a:lnTo>
                    <a:lnTo>
                      <a:pt x="5" y="749"/>
                    </a:lnTo>
                    <a:lnTo>
                      <a:pt x="7" y="755"/>
                    </a:lnTo>
                    <a:lnTo>
                      <a:pt x="9" y="759"/>
                    </a:lnTo>
                    <a:lnTo>
                      <a:pt x="12" y="765"/>
                    </a:lnTo>
                    <a:lnTo>
                      <a:pt x="15" y="771"/>
                    </a:lnTo>
                    <a:lnTo>
                      <a:pt x="19" y="776"/>
                    </a:lnTo>
                    <a:lnTo>
                      <a:pt x="24" y="781"/>
                    </a:lnTo>
                    <a:lnTo>
                      <a:pt x="27" y="785"/>
                    </a:lnTo>
                    <a:lnTo>
                      <a:pt x="33" y="790"/>
                    </a:lnTo>
                    <a:lnTo>
                      <a:pt x="38" y="794"/>
                    </a:lnTo>
                    <a:lnTo>
                      <a:pt x="43" y="797"/>
                    </a:lnTo>
                    <a:lnTo>
                      <a:pt x="48" y="801"/>
                    </a:lnTo>
                    <a:lnTo>
                      <a:pt x="54" y="804"/>
                    </a:lnTo>
                    <a:lnTo>
                      <a:pt x="57" y="806"/>
                    </a:lnTo>
                    <a:lnTo>
                      <a:pt x="59" y="807"/>
                    </a:lnTo>
                    <a:lnTo>
                      <a:pt x="63" y="808"/>
                    </a:lnTo>
                    <a:lnTo>
                      <a:pt x="66" y="809"/>
                    </a:lnTo>
                    <a:lnTo>
                      <a:pt x="69" y="810"/>
                    </a:lnTo>
                    <a:lnTo>
                      <a:pt x="72" y="811"/>
                    </a:lnTo>
                    <a:lnTo>
                      <a:pt x="76" y="813"/>
                    </a:lnTo>
                    <a:lnTo>
                      <a:pt x="78" y="815"/>
                    </a:lnTo>
                    <a:lnTo>
                      <a:pt x="82" y="815"/>
                    </a:lnTo>
                    <a:lnTo>
                      <a:pt x="85" y="816"/>
                    </a:lnTo>
                    <a:lnTo>
                      <a:pt x="88" y="817"/>
                    </a:lnTo>
                    <a:lnTo>
                      <a:pt x="91" y="819"/>
                    </a:lnTo>
                    <a:lnTo>
                      <a:pt x="95" y="819"/>
                    </a:lnTo>
                    <a:lnTo>
                      <a:pt x="98" y="820"/>
                    </a:lnTo>
                    <a:lnTo>
                      <a:pt x="102" y="821"/>
                    </a:lnTo>
                    <a:lnTo>
                      <a:pt x="105" y="821"/>
                    </a:lnTo>
                    <a:lnTo>
                      <a:pt x="108" y="822"/>
                    </a:lnTo>
                    <a:lnTo>
                      <a:pt x="111" y="822"/>
                    </a:lnTo>
                    <a:lnTo>
                      <a:pt x="115" y="823"/>
                    </a:lnTo>
                    <a:lnTo>
                      <a:pt x="118" y="825"/>
                    </a:lnTo>
                    <a:lnTo>
                      <a:pt x="122" y="825"/>
                    </a:lnTo>
                    <a:lnTo>
                      <a:pt x="126" y="826"/>
                    </a:lnTo>
                    <a:lnTo>
                      <a:pt x="129" y="826"/>
                    </a:lnTo>
                    <a:lnTo>
                      <a:pt x="133" y="826"/>
                    </a:lnTo>
                    <a:lnTo>
                      <a:pt x="136" y="826"/>
                    </a:lnTo>
                    <a:lnTo>
                      <a:pt x="139" y="827"/>
                    </a:lnTo>
                    <a:lnTo>
                      <a:pt x="142" y="827"/>
                    </a:lnTo>
                    <a:lnTo>
                      <a:pt x="146" y="827"/>
                    </a:lnTo>
                    <a:lnTo>
                      <a:pt x="149" y="827"/>
                    </a:lnTo>
                    <a:lnTo>
                      <a:pt x="152" y="828"/>
                    </a:lnTo>
                    <a:lnTo>
                      <a:pt x="155" y="828"/>
                    </a:lnTo>
                    <a:lnTo>
                      <a:pt x="159" y="828"/>
                    </a:lnTo>
                    <a:lnTo>
                      <a:pt x="162" y="828"/>
                    </a:lnTo>
                    <a:lnTo>
                      <a:pt x="165" y="828"/>
                    </a:lnTo>
                    <a:lnTo>
                      <a:pt x="168" y="828"/>
                    </a:lnTo>
                    <a:lnTo>
                      <a:pt x="172" y="829"/>
                    </a:lnTo>
                    <a:lnTo>
                      <a:pt x="174" y="829"/>
                    </a:lnTo>
                    <a:lnTo>
                      <a:pt x="178" y="829"/>
                    </a:lnTo>
                    <a:lnTo>
                      <a:pt x="181" y="829"/>
                    </a:lnTo>
                    <a:lnTo>
                      <a:pt x="184" y="830"/>
                    </a:lnTo>
                    <a:lnTo>
                      <a:pt x="190" y="830"/>
                    </a:lnTo>
                    <a:lnTo>
                      <a:pt x="195" y="830"/>
                    </a:lnTo>
                    <a:lnTo>
                      <a:pt x="200" y="830"/>
                    </a:lnTo>
                    <a:lnTo>
                      <a:pt x="206" y="830"/>
                    </a:lnTo>
                    <a:lnTo>
                      <a:pt x="211" y="830"/>
                    </a:lnTo>
                    <a:lnTo>
                      <a:pt x="216" y="832"/>
                    </a:lnTo>
                    <a:lnTo>
                      <a:pt x="220" y="832"/>
                    </a:lnTo>
                    <a:lnTo>
                      <a:pt x="225" y="832"/>
                    </a:lnTo>
                    <a:lnTo>
                      <a:pt x="227" y="832"/>
                    </a:lnTo>
                    <a:lnTo>
                      <a:pt x="232" y="832"/>
                    </a:lnTo>
                    <a:lnTo>
                      <a:pt x="236" y="832"/>
                    </a:lnTo>
                    <a:lnTo>
                      <a:pt x="241" y="832"/>
                    </a:lnTo>
                    <a:lnTo>
                      <a:pt x="244" y="830"/>
                    </a:lnTo>
                    <a:lnTo>
                      <a:pt x="249" y="830"/>
                    </a:lnTo>
                    <a:lnTo>
                      <a:pt x="252" y="830"/>
                    </a:lnTo>
                    <a:lnTo>
                      <a:pt x="257" y="830"/>
                    </a:lnTo>
                    <a:lnTo>
                      <a:pt x="261" y="829"/>
                    </a:lnTo>
                    <a:lnTo>
                      <a:pt x="265" y="828"/>
                    </a:lnTo>
                    <a:lnTo>
                      <a:pt x="270" y="828"/>
                    </a:lnTo>
                    <a:lnTo>
                      <a:pt x="274" y="827"/>
                    </a:lnTo>
                    <a:lnTo>
                      <a:pt x="277" y="827"/>
                    </a:lnTo>
                    <a:lnTo>
                      <a:pt x="281" y="826"/>
                    </a:lnTo>
                    <a:lnTo>
                      <a:pt x="286" y="826"/>
                    </a:lnTo>
                    <a:lnTo>
                      <a:pt x="289" y="826"/>
                    </a:lnTo>
                    <a:lnTo>
                      <a:pt x="293" y="825"/>
                    </a:lnTo>
                    <a:lnTo>
                      <a:pt x="295" y="825"/>
                    </a:lnTo>
                    <a:lnTo>
                      <a:pt x="299" y="823"/>
                    </a:lnTo>
                    <a:lnTo>
                      <a:pt x="302" y="823"/>
                    </a:lnTo>
                    <a:lnTo>
                      <a:pt x="305" y="823"/>
                    </a:lnTo>
                    <a:lnTo>
                      <a:pt x="307" y="823"/>
                    </a:lnTo>
                    <a:lnTo>
                      <a:pt x="310" y="823"/>
                    </a:lnTo>
                    <a:lnTo>
                      <a:pt x="313" y="823"/>
                    </a:lnTo>
                    <a:lnTo>
                      <a:pt x="315" y="823"/>
                    </a:lnTo>
                    <a:lnTo>
                      <a:pt x="319" y="826"/>
                    </a:lnTo>
                    <a:lnTo>
                      <a:pt x="320" y="827"/>
                    </a:lnTo>
                    <a:lnTo>
                      <a:pt x="321" y="829"/>
                    </a:lnTo>
                    <a:lnTo>
                      <a:pt x="320" y="830"/>
                    </a:lnTo>
                    <a:lnTo>
                      <a:pt x="319" y="832"/>
                    </a:lnTo>
                    <a:lnTo>
                      <a:pt x="316" y="834"/>
                    </a:lnTo>
                    <a:lnTo>
                      <a:pt x="314" y="835"/>
                    </a:lnTo>
                    <a:lnTo>
                      <a:pt x="310" y="836"/>
                    </a:lnTo>
                    <a:lnTo>
                      <a:pt x="306" y="839"/>
                    </a:lnTo>
                    <a:lnTo>
                      <a:pt x="301" y="841"/>
                    </a:lnTo>
                    <a:lnTo>
                      <a:pt x="296" y="842"/>
                    </a:lnTo>
                    <a:lnTo>
                      <a:pt x="294" y="844"/>
                    </a:lnTo>
                    <a:lnTo>
                      <a:pt x="290" y="845"/>
                    </a:lnTo>
                    <a:lnTo>
                      <a:pt x="287" y="845"/>
                    </a:lnTo>
                    <a:lnTo>
                      <a:pt x="284" y="847"/>
                    </a:lnTo>
                    <a:lnTo>
                      <a:pt x="281" y="848"/>
                    </a:lnTo>
                    <a:lnTo>
                      <a:pt x="278" y="849"/>
                    </a:lnTo>
                    <a:lnTo>
                      <a:pt x="275" y="851"/>
                    </a:lnTo>
                    <a:lnTo>
                      <a:pt x="271" y="852"/>
                    </a:lnTo>
                    <a:lnTo>
                      <a:pt x="268" y="853"/>
                    </a:lnTo>
                    <a:lnTo>
                      <a:pt x="264" y="854"/>
                    </a:lnTo>
                    <a:lnTo>
                      <a:pt x="261" y="855"/>
                    </a:lnTo>
                    <a:lnTo>
                      <a:pt x="257" y="857"/>
                    </a:lnTo>
                    <a:lnTo>
                      <a:pt x="254" y="858"/>
                    </a:lnTo>
                    <a:lnTo>
                      <a:pt x="250" y="859"/>
                    </a:lnTo>
                    <a:lnTo>
                      <a:pt x="246" y="860"/>
                    </a:lnTo>
                    <a:lnTo>
                      <a:pt x="243" y="863"/>
                    </a:lnTo>
                    <a:lnTo>
                      <a:pt x="239" y="864"/>
                    </a:lnTo>
                    <a:lnTo>
                      <a:pt x="236" y="865"/>
                    </a:lnTo>
                    <a:lnTo>
                      <a:pt x="231" y="866"/>
                    </a:lnTo>
                    <a:lnTo>
                      <a:pt x="227" y="867"/>
                    </a:lnTo>
                    <a:lnTo>
                      <a:pt x="223" y="870"/>
                    </a:lnTo>
                    <a:lnTo>
                      <a:pt x="219" y="871"/>
                    </a:lnTo>
                    <a:lnTo>
                      <a:pt x="216" y="872"/>
                    </a:lnTo>
                    <a:lnTo>
                      <a:pt x="212" y="874"/>
                    </a:lnTo>
                    <a:lnTo>
                      <a:pt x="207" y="876"/>
                    </a:lnTo>
                    <a:lnTo>
                      <a:pt x="204" y="878"/>
                    </a:lnTo>
                    <a:lnTo>
                      <a:pt x="199" y="879"/>
                    </a:lnTo>
                    <a:lnTo>
                      <a:pt x="195" y="880"/>
                    </a:lnTo>
                    <a:lnTo>
                      <a:pt x="192" y="883"/>
                    </a:lnTo>
                    <a:lnTo>
                      <a:pt x="188" y="885"/>
                    </a:lnTo>
                    <a:lnTo>
                      <a:pt x="184" y="886"/>
                    </a:lnTo>
                    <a:lnTo>
                      <a:pt x="180" y="889"/>
                    </a:lnTo>
                    <a:lnTo>
                      <a:pt x="177" y="890"/>
                    </a:lnTo>
                    <a:lnTo>
                      <a:pt x="173" y="892"/>
                    </a:lnTo>
                    <a:lnTo>
                      <a:pt x="169" y="895"/>
                    </a:lnTo>
                    <a:lnTo>
                      <a:pt x="165" y="897"/>
                    </a:lnTo>
                    <a:lnTo>
                      <a:pt x="161" y="898"/>
                    </a:lnTo>
                    <a:lnTo>
                      <a:pt x="159" y="900"/>
                    </a:lnTo>
                    <a:lnTo>
                      <a:pt x="155" y="903"/>
                    </a:lnTo>
                    <a:lnTo>
                      <a:pt x="152" y="905"/>
                    </a:lnTo>
                    <a:lnTo>
                      <a:pt x="148" y="906"/>
                    </a:lnTo>
                    <a:lnTo>
                      <a:pt x="144" y="909"/>
                    </a:lnTo>
                    <a:lnTo>
                      <a:pt x="142" y="911"/>
                    </a:lnTo>
                    <a:lnTo>
                      <a:pt x="140" y="915"/>
                    </a:lnTo>
                    <a:lnTo>
                      <a:pt x="134" y="919"/>
                    </a:lnTo>
                    <a:lnTo>
                      <a:pt x="129" y="924"/>
                    </a:lnTo>
                    <a:lnTo>
                      <a:pt x="124" y="929"/>
                    </a:lnTo>
                    <a:lnTo>
                      <a:pt x="120" y="934"/>
                    </a:lnTo>
                    <a:lnTo>
                      <a:pt x="116" y="937"/>
                    </a:lnTo>
                    <a:lnTo>
                      <a:pt x="112" y="942"/>
                    </a:lnTo>
                    <a:lnTo>
                      <a:pt x="109" y="946"/>
                    </a:lnTo>
                    <a:lnTo>
                      <a:pt x="107" y="949"/>
                    </a:lnTo>
                    <a:lnTo>
                      <a:pt x="104" y="953"/>
                    </a:lnTo>
                    <a:lnTo>
                      <a:pt x="103" y="956"/>
                    </a:lnTo>
                    <a:lnTo>
                      <a:pt x="101" y="959"/>
                    </a:lnTo>
                    <a:lnTo>
                      <a:pt x="99" y="962"/>
                    </a:lnTo>
                    <a:lnTo>
                      <a:pt x="98" y="965"/>
                    </a:lnTo>
                    <a:lnTo>
                      <a:pt x="98" y="968"/>
                    </a:lnTo>
                    <a:lnTo>
                      <a:pt x="98" y="973"/>
                    </a:lnTo>
                    <a:lnTo>
                      <a:pt x="99" y="978"/>
                    </a:lnTo>
                    <a:lnTo>
                      <a:pt x="101" y="981"/>
                    </a:lnTo>
                    <a:lnTo>
                      <a:pt x="103" y="985"/>
                    </a:lnTo>
                    <a:lnTo>
                      <a:pt x="107" y="988"/>
                    </a:lnTo>
                    <a:lnTo>
                      <a:pt x="111" y="992"/>
                    </a:lnTo>
                    <a:lnTo>
                      <a:pt x="116" y="994"/>
                    </a:lnTo>
                    <a:lnTo>
                      <a:pt x="121" y="998"/>
                    </a:lnTo>
                    <a:lnTo>
                      <a:pt x="123" y="998"/>
                    </a:lnTo>
                    <a:lnTo>
                      <a:pt x="126" y="1000"/>
                    </a:lnTo>
                    <a:lnTo>
                      <a:pt x="129" y="1001"/>
                    </a:lnTo>
                    <a:lnTo>
                      <a:pt x="133" y="1002"/>
                    </a:lnTo>
                    <a:lnTo>
                      <a:pt x="135" y="1004"/>
                    </a:lnTo>
                    <a:lnTo>
                      <a:pt x="139" y="1005"/>
                    </a:lnTo>
                    <a:lnTo>
                      <a:pt x="143" y="1006"/>
                    </a:lnTo>
                    <a:lnTo>
                      <a:pt x="148" y="1007"/>
                    </a:lnTo>
                    <a:lnTo>
                      <a:pt x="150" y="1007"/>
                    </a:lnTo>
                    <a:lnTo>
                      <a:pt x="153" y="1008"/>
                    </a:lnTo>
                    <a:lnTo>
                      <a:pt x="156" y="1008"/>
                    </a:lnTo>
                    <a:lnTo>
                      <a:pt x="160" y="1010"/>
                    </a:lnTo>
                    <a:lnTo>
                      <a:pt x="162" y="1010"/>
                    </a:lnTo>
                    <a:lnTo>
                      <a:pt x="166" y="1011"/>
                    </a:lnTo>
                    <a:lnTo>
                      <a:pt x="169" y="1011"/>
                    </a:lnTo>
                    <a:lnTo>
                      <a:pt x="173" y="1012"/>
                    </a:lnTo>
                    <a:lnTo>
                      <a:pt x="177" y="1012"/>
                    </a:lnTo>
                    <a:lnTo>
                      <a:pt x="179" y="1012"/>
                    </a:lnTo>
                    <a:lnTo>
                      <a:pt x="184" y="1012"/>
                    </a:lnTo>
                    <a:lnTo>
                      <a:pt x="187" y="1013"/>
                    </a:lnTo>
                    <a:lnTo>
                      <a:pt x="191" y="1013"/>
                    </a:lnTo>
                    <a:lnTo>
                      <a:pt x="194" y="1013"/>
                    </a:lnTo>
                    <a:lnTo>
                      <a:pt x="198" y="1014"/>
                    </a:lnTo>
                    <a:lnTo>
                      <a:pt x="203" y="1014"/>
                    </a:lnTo>
                    <a:lnTo>
                      <a:pt x="207" y="1014"/>
                    </a:lnTo>
                    <a:lnTo>
                      <a:pt x="211" y="1016"/>
                    </a:lnTo>
                    <a:lnTo>
                      <a:pt x="214" y="1016"/>
                    </a:lnTo>
                    <a:lnTo>
                      <a:pt x="219" y="1017"/>
                    </a:lnTo>
                    <a:lnTo>
                      <a:pt x="224" y="1017"/>
                    </a:lnTo>
                    <a:lnTo>
                      <a:pt x="227" y="1017"/>
                    </a:lnTo>
                    <a:lnTo>
                      <a:pt x="232" y="1017"/>
                    </a:lnTo>
                    <a:lnTo>
                      <a:pt x="237" y="1018"/>
                    </a:lnTo>
                    <a:lnTo>
                      <a:pt x="241" y="1018"/>
                    </a:lnTo>
                    <a:lnTo>
                      <a:pt x="245" y="1018"/>
                    </a:lnTo>
                    <a:lnTo>
                      <a:pt x="249" y="1018"/>
                    </a:lnTo>
                    <a:lnTo>
                      <a:pt x="254" y="1018"/>
                    </a:lnTo>
                    <a:lnTo>
                      <a:pt x="258" y="1018"/>
                    </a:lnTo>
                    <a:lnTo>
                      <a:pt x="262" y="1018"/>
                    </a:lnTo>
                    <a:lnTo>
                      <a:pt x="267" y="1018"/>
                    </a:lnTo>
                    <a:lnTo>
                      <a:pt x="271" y="1019"/>
                    </a:lnTo>
                    <a:lnTo>
                      <a:pt x="275" y="1019"/>
                    </a:lnTo>
                    <a:lnTo>
                      <a:pt x="280" y="1019"/>
                    </a:lnTo>
                    <a:lnTo>
                      <a:pt x="283" y="1019"/>
                    </a:lnTo>
                    <a:lnTo>
                      <a:pt x="288" y="1019"/>
                    </a:lnTo>
                    <a:lnTo>
                      <a:pt x="292" y="1019"/>
                    </a:lnTo>
                    <a:lnTo>
                      <a:pt x="295" y="1019"/>
                    </a:lnTo>
                    <a:lnTo>
                      <a:pt x="300" y="1019"/>
                    </a:lnTo>
                    <a:lnTo>
                      <a:pt x="305" y="1019"/>
                    </a:lnTo>
                    <a:lnTo>
                      <a:pt x="307" y="1019"/>
                    </a:lnTo>
                    <a:lnTo>
                      <a:pt x="312" y="1019"/>
                    </a:lnTo>
                    <a:lnTo>
                      <a:pt x="314" y="1019"/>
                    </a:lnTo>
                    <a:lnTo>
                      <a:pt x="319" y="1019"/>
                    </a:lnTo>
                    <a:lnTo>
                      <a:pt x="322" y="1019"/>
                    </a:lnTo>
                    <a:lnTo>
                      <a:pt x="326" y="1019"/>
                    </a:lnTo>
                    <a:lnTo>
                      <a:pt x="329" y="1019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8" y="1018"/>
                    </a:lnTo>
                    <a:lnTo>
                      <a:pt x="341" y="1018"/>
                    </a:lnTo>
                    <a:lnTo>
                      <a:pt x="345" y="1018"/>
                    </a:lnTo>
                    <a:lnTo>
                      <a:pt x="350" y="1017"/>
                    </a:lnTo>
                    <a:lnTo>
                      <a:pt x="356" y="1017"/>
                    </a:lnTo>
                    <a:lnTo>
                      <a:pt x="359" y="1017"/>
                    </a:lnTo>
                    <a:lnTo>
                      <a:pt x="364" y="1016"/>
                    </a:lnTo>
                    <a:lnTo>
                      <a:pt x="370" y="1016"/>
                    </a:lnTo>
                    <a:lnTo>
                      <a:pt x="375" y="1014"/>
                    </a:lnTo>
                    <a:lnTo>
                      <a:pt x="380" y="1014"/>
                    </a:lnTo>
                    <a:lnTo>
                      <a:pt x="386" y="1013"/>
                    </a:lnTo>
                    <a:lnTo>
                      <a:pt x="389" y="1013"/>
                    </a:lnTo>
                    <a:lnTo>
                      <a:pt x="391" y="1013"/>
                    </a:lnTo>
                    <a:lnTo>
                      <a:pt x="395" y="1013"/>
                    </a:lnTo>
                    <a:lnTo>
                      <a:pt x="397" y="1013"/>
                    </a:lnTo>
                    <a:lnTo>
                      <a:pt x="403" y="1012"/>
                    </a:lnTo>
                    <a:lnTo>
                      <a:pt x="409" y="1012"/>
                    </a:lnTo>
                    <a:lnTo>
                      <a:pt x="411" y="1012"/>
                    </a:lnTo>
                    <a:lnTo>
                      <a:pt x="415" y="1012"/>
                    </a:lnTo>
                    <a:lnTo>
                      <a:pt x="417" y="1012"/>
                    </a:lnTo>
                    <a:lnTo>
                      <a:pt x="421" y="1012"/>
                    </a:lnTo>
                    <a:lnTo>
                      <a:pt x="423" y="1012"/>
                    </a:lnTo>
                    <a:lnTo>
                      <a:pt x="427" y="1012"/>
                    </a:lnTo>
                    <a:lnTo>
                      <a:pt x="429" y="1012"/>
                    </a:lnTo>
                    <a:lnTo>
                      <a:pt x="431" y="1012"/>
                    </a:lnTo>
                    <a:lnTo>
                      <a:pt x="435" y="1012"/>
                    </a:lnTo>
                    <a:lnTo>
                      <a:pt x="437" y="1012"/>
                    </a:lnTo>
                    <a:lnTo>
                      <a:pt x="440" y="1012"/>
                    </a:lnTo>
                    <a:lnTo>
                      <a:pt x="443" y="1012"/>
                    </a:lnTo>
                    <a:lnTo>
                      <a:pt x="448" y="1011"/>
                    </a:lnTo>
                    <a:lnTo>
                      <a:pt x="454" y="1011"/>
                    </a:lnTo>
                    <a:lnTo>
                      <a:pt x="459" y="1011"/>
                    </a:lnTo>
                    <a:lnTo>
                      <a:pt x="463" y="1011"/>
                    </a:lnTo>
                    <a:lnTo>
                      <a:pt x="468" y="1011"/>
                    </a:lnTo>
                    <a:lnTo>
                      <a:pt x="473" y="1012"/>
                    </a:lnTo>
                    <a:lnTo>
                      <a:pt x="476" y="1012"/>
                    </a:lnTo>
                    <a:lnTo>
                      <a:pt x="481" y="1012"/>
                    </a:lnTo>
                    <a:lnTo>
                      <a:pt x="485" y="1012"/>
                    </a:lnTo>
                    <a:lnTo>
                      <a:pt x="488" y="1012"/>
                    </a:lnTo>
                    <a:lnTo>
                      <a:pt x="491" y="1013"/>
                    </a:lnTo>
                    <a:lnTo>
                      <a:pt x="493" y="1013"/>
                    </a:lnTo>
                    <a:lnTo>
                      <a:pt x="498" y="1016"/>
                    </a:lnTo>
                    <a:lnTo>
                      <a:pt x="501" y="1017"/>
                    </a:lnTo>
                    <a:lnTo>
                      <a:pt x="503" y="1019"/>
                    </a:lnTo>
                    <a:lnTo>
                      <a:pt x="506" y="1023"/>
                    </a:lnTo>
                    <a:lnTo>
                      <a:pt x="510" y="1026"/>
                    </a:lnTo>
                    <a:lnTo>
                      <a:pt x="514" y="1031"/>
                    </a:lnTo>
                    <a:lnTo>
                      <a:pt x="519" y="1036"/>
                    </a:lnTo>
                    <a:lnTo>
                      <a:pt x="525" y="1042"/>
                    </a:lnTo>
                    <a:lnTo>
                      <a:pt x="527" y="1044"/>
                    </a:lnTo>
                    <a:lnTo>
                      <a:pt x="531" y="1046"/>
                    </a:lnTo>
                    <a:lnTo>
                      <a:pt x="535" y="1049"/>
                    </a:lnTo>
                    <a:lnTo>
                      <a:pt x="538" y="1052"/>
                    </a:lnTo>
                    <a:lnTo>
                      <a:pt x="542" y="1055"/>
                    </a:lnTo>
                    <a:lnTo>
                      <a:pt x="545" y="1056"/>
                    </a:lnTo>
                    <a:lnTo>
                      <a:pt x="549" y="1058"/>
                    </a:lnTo>
                    <a:lnTo>
                      <a:pt x="554" y="1061"/>
                    </a:lnTo>
                    <a:lnTo>
                      <a:pt x="557" y="1063"/>
                    </a:lnTo>
                    <a:lnTo>
                      <a:pt x="562" y="1065"/>
                    </a:lnTo>
                    <a:lnTo>
                      <a:pt x="567" y="1067"/>
                    </a:lnTo>
                    <a:lnTo>
                      <a:pt x="571" y="1068"/>
                    </a:lnTo>
                    <a:lnTo>
                      <a:pt x="575" y="1069"/>
                    </a:lnTo>
                    <a:lnTo>
                      <a:pt x="581" y="1070"/>
                    </a:lnTo>
                    <a:lnTo>
                      <a:pt x="586" y="1070"/>
                    </a:lnTo>
                    <a:lnTo>
                      <a:pt x="590" y="1071"/>
                    </a:lnTo>
                    <a:lnTo>
                      <a:pt x="595" y="1070"/>
                    </a:lnTo>
                    <a:lnTo>
                      <a:pt x="600" y="1070"/>
                    </a:lnTo>
                    <a:lnTo>
                      <a:pt x="606" y="1069"/>
                    </a:lnTo>
                    <a:lnTo>
                      <a:pt x="612" y="1069"/>
                    </a:lnTo>
                    <a:lnTo>
                      <a:pt x="616" y="1067"/>
                    </a:lnTo>
                    <a:lnTo>
                      <a:pt x="621" y="1065"/>
                    </a:lnTo>
                    <a:lnTo>
                      <a:pt x="625" y="1064"/>
                    </a:lnTo>
                    <a:lnTo>
                      <a:pt x="629" y="1062"/>
                    </a:lnTo>
                    <a:lnTo>
                      <a:pt x="633" y="1061"/>
                    </a:lnTo>
                    <a:lnTo>
                      <a:pt x="638" y="1059"/>
                    </a:lnTo>
                    <a:lnTo>
                      <a:pt x="641" y="1057"/>
                    </a:lnTo>
                    <a:lnTo>
                      <a:pt x="645" y="1056"/>
                    </a:lnTo>
                    <a:lnTo>
                      <a:pt x="647" y="1055"/>
                    </a:lnTo>
                    <a:lnTo>
                      <a:pt x="651" y="1052"/>
                    </a:lnTo>
                    <a:lnTo>
                      <a:pt x="653" y="1051"/>
                    </a:lnTo>
                    <a:lnTo>
                      <a:pt x="656" y="1050"/>
                    </a:lnTo>
                    <a:lnTo>
                      <a:pt x="660" y="1046"/>
                    </a:lnTo>
                    <a:lnTo>
                      <a:pt x="665" y="1044"/>
                    </a:lnTo>
                    <a:lnTo>
                      <a:pt x="670" y="1040"/>
                    </a:lnTo>
                    <a:lnTo>
                      <a:pt x="673" y="1037"/>
                    </a:lnTo>
                    <a:lnTo>
                      <a:pt x="678" y="1035"/>
                    </a:lnTo>
                    <a:lnTo>
                      <a:pt x="684" y="1032"/>
                    </a:lnTo>
                    <a:lnTo>
                      <a:pt x="686" y="1031"/>
                    </a:lnTo>
                    <a:lnTo>
                      <a:pt x="689" y="1029"/>
                    </a:lnTo>
                    <a:lnTo>
                      <a:pt x="692" y="1027"/>
                    </a:lnTo>
                    <a:lnTo>
                      <a:pt x="696" y="1027"/>
                    </a:lnTo>
                    <a:lnTo>
                      <a:pt x="699" y="1025"/>
                    </a:lnTo>
                    <a:lnTo>
                      <a:pt x="703" y="1024"/>
                    </a:lnTo>
                    <a:lnTo>
                      <a:pt x="708" y="1023"/>
                    </a:lnTo>
                    <a:lnTo>
                      <a:pt x="712" y="1023"/>
                    </a:lnTo>
                    <a:lnTo>
                      <a:pt x="716" y="1021"/>
                    </a:lnTo>
                    <a:lnTo>
                      <a:pt x="722" y="1020"/>
                    </a:lnTo>
                    <a:lnTo>
                      <a:pt x="724" y="1019"/>
                    </a:lnTo>
                    <a:lnTo>
                      <a:pt x="727" y="1019"/>
                    </a:lnTo>
                    <a:lnTo>
                      <a:pt x="730" y="1018"/>
                    </a:lnTo>
                    <a:lnTo>
                      <a:pt x="733" y="1018"/>
                    </a:lnTo>
                    <a:lnTo>
                      <a:pt x="735" y="1018"/>
                    </a:lnTo>
                    <a:lnTo>
                      <a:pt x="738" y="1017"/>
                    </a:lnTo>
                    <a:lnTo>
                      <a:pt x="742" y="1017"/>
                    </a:lnTo>
                    <a:lnTo>
                      <a:pt x="744" y="1017"/>
                    </a:lnTo>
                    <a:lnTo>
                      <a:pt x="748" y="1017"/>
                    </a:lnTo>
                    <a:lnTo>
                      <a:pt x="752" y="1016"/>
                    </a:lnTo>
                    <a:lnTo>
                      <a:pt x="755" y="1016"/>
                    </a:lnTo>
                    <a:lnTo>
                      <a:pt x="760" y="1016"/>
                    </a:lnTo>
                    <a:lnTo>
                      <a:pt x="762" y="1016"/>
                    </a:lnTo>
                    <a:lnTo>
                      <a:pt x="766" y="1014"/>
                    </a:lnTo>
                    <a:lnTo>
                      <a:pt x="769" y="1014"/>
                    </a:lnTo>
                    <a:lnTo>
                      <a:pt x="774" y="1014"/>
                    </a:lnTo>
                    <a:lnTo>
                      <a:pt x="778" y="1013"/>
                    </a:lnTo>
                    <a:lnTo>
                      <a:pt x="781" y="1013"/>
                    </a:lnTo>
                    <a:lnTo>
                      <a:pt x="785" y="1013"/>
                    </a:lnTo>
                    <a:lnTo>
                      <a:pt x="789" y="1013"/>
                    </a:lnTo>
                    <a:lnTo>
                      <a:pt x="793" y="1012"/>
                    </a:lnTo>
                    <a:lnTo>
                      <a:pt x="798" y="1012"/>
                    </a:lnTo>
                    <a:lnTo>
                      <a:pt x="801" y="1012"/>
                    </a:lnTo>
                    <a:lnTo>
                      <a:pt x="806" y="1012"/>
                    </a:lnTo>
                    <a:lnTo>
                      <a:pt x="810" y="1011"/>
                    </a:lnTo>
                    <a:lnTo>
                      <a:pt x="814" y="1011"/>
                    </a:lnTo>
                    <a:lnTo>
                      <a:pt x="818" y="1011"/>
                    </a:lnTo>
                    <a:lnTo>
                      <a:pt x="823" y="1011"/>
                    </a:lnTo>
                    <a:lnTo>
                      <a:pt x="826" y="1010"/>
                    </a:lnTo>
                    <a:lnTo>
                      <a:pt x="831" y="1010"/>
                    </a:lnTo>
                    <a:lnTo>
                      <a:pt x="836" y="1008"/>
                    </a:lnTo>
                    <a:lnTo>
                      <a:pt x="840" y="1008"/>
                    </a:lnTo>
                    <a:lnTo>
                      <a:pt x="844" y="1007"/>
                    </a:lnTo>
                    <a:lnTo>
                      <a:pt x="849" y="1007"/>
                    </a:lnTo>
                    <a:lnTo>
                      <a:pt x="854" y="1006"/>
                    </a:lnTo>
                    <a:lnTo>
                      <a:pt x="858" y="1006"/>
                    </a:lnTo>
                    <a:lnTo>
                      <a:pt x="862" y="1005"/>
                    </a:lnTo>
                    <a:lnTo>
                      <a:pt x="867" y="1005"/>
                    </a:lnTo>
                    <a:lnTo>
                      <a:pt x="870" y="1004"/>
                    </a:lnTo>
                    <a:lnTo>
                      <a:pt x="876" y="1004"/>
                    </a:lnTo>
                    <a:lnTo>
                      <a:pt x="880" y="1002"/>
                    </a:lnTo>
                    <a:lnTo>
                      <a:pt x="884" y="1002"/>
                    </a:lnTo>
                    <a:lnTo>
                      <a:pt x="889" y="1001"/>
                    </a:lnTo>
                    <a:lnTo>
                      <a:pt x="894" y="1001"/>
                    </a:lnTo>
                    <a:lnTo>
                      <a:pt x="899" y="1000"/>
                    </a:lnTo>
                    <a:lnTo>
                      <a:pt x="902" y="999"/>
                    </a:lnTo>
                    <a:lnTo>
                      <a:pt x="907" y="998"/>
                    </a:lnTo>
                    <a:lnTo>
                      <a:pt x="910" y="998"/>
                    </a:lnTo>
                    <a:lnTo>
                      <a:pt x="915" y="997"/>
                    </a:lnTo>
                    <a:lnTo>
                      <a:pt x="919" y="995"/>
                    </a:lnTo>
                    <a:lnTo>
                      <a:pt x="923" y="994"/>
                    </a:lnTo>
                    <a:lnTo>
                      <a:pt x="928" y="993"/>
                    </a:lnTo>
                    <a:lnTo>
                      <a:pt x="932" y="992"/>
                    </a:lnTo>
                    <a:lnTo>
                      <a:pt x="936" y="991"/>
                    </a:lnTo>
                    <a:lnTo>
                      <a:pt x="940" y="989"/>
                    </a:lnTo>
                    <a:lnTo>
                      <a:pt x="945" y="988"/>
                    </a:lnTo>
                    <a:lnTo>
                      <a:pt x="948" y="987"/>
                    </a:lnTo>
                    <a:lnTo>
                      <a:pt x="953" y="986"/>
                    </a:lnTo>
                    <a:lnTo>
                      <a:pt x="958" y="985"/>
                    </a:lnTo>
                    <a:lnTo>
                      <a:pt x="961" y="983"/>
                    </a:lnTo>
                    <a:lnTo>
                      <a:pt x="965" y="982"/>
                    </a:lnTo>
                    <a:lnTo>
                      <a:pt x="969" y="980"/>
                    </a:lnTo>
                    <a:lnTo>
                      <a:pt x="972" y="979"/>
                    </a:lnTo>
                    <a:lnTo>
                      <a:pt x="976" y="978"/>
                    </a:lnTo>
                    <a:lnTo>
                      <a:pt x="979" y="975"/>
                    </a:lnTo>
                    <a:lnTo>
                      <a:pt x="983" y="974"/>
                    </a:lnTo>
                    <a:lnTo>
                      <a:pt x="986" y="973"/>
                    </a:lnTo>
                    <a:lnTo>
                      <a:pt x="990" y="972"/>
                    </a:lnTo>
                    <a:lnTo>
                      <a:pt x="992" y="970"/>
                    </a:lnTo>
                    <a:lnTo>
                      <a:pt x="996" y="968"/>
                    </a:lnTo>
                    <a:lnTo>
                      <a:pt x="999" y="968"/>
                    </a:lnTo>
                    <a:lnTo>
                      <a:pt x="1002" y="967"/>
                    </a:lnTo>
                    <a:lnTo>
                      <a:pt x="1005" y="965"/>
                    </a:lnTo>
                    <a:lnTo>
                      <a:pt x="1008" y="963"/>
                    </a:lnTo>
                    <a:lnTo>
                      <a:pt x="1011" y="963"/>
                    </a:lnTo>
                    <a:lnTo>
                      <a:pt x="1014" y="962"/>
                    </a:lnTo>
                    <a:lnTo>
                      <a:pt x="1018" y="959"/>
                    </a:lnTo>
                    <a:lnTo>
                      <a:pt x="1023" y="956"/>
                    </a:lnTo>
                    <a:lnTo>
                      <a:pt x="1028" y="954"/>
                    </a:lnTo>
                    <a:lnTo>
                      <a:pt x="1033" y="951"/>
                    </a:lnTo>
                    <a:lnTo>
                      <a:pt x="1036" y="949"/>
                    </a:lnTo>
                    <a:lnTo>
                      <a:pt x="1040" y="947"/>
                    </a:lnTo>
                    <a:lnTo>
                      <a:pt x="1043" y="944"/>
                    </a:lnTo>
                    <a:lnTo>
                      <a:pt x="1047" y="943"/>
                    </a:lnTo>
                    <a:lnTo>
                      <a:pt x="1050" y="940"/>
                    </a:lnTo>
                    <a:lnTo>
                      <a:pt x="1053" y="937"/>
                    </a:lnTo>
                    <a:lnTo>
                      <a:pt x="1054" y="935"/>
                    </a:lnTo>
                    <a:lnTo>
                      <a:pt x="1057" y="932"/>
                    </a:lnTo>
                    <a:lnTo>
                      <a:pt x="1061" y="928"/>
                    </a:lnTo>
                    <a:lnTo>
                      <a:pt x="1065" y="923"/>
                    </a:lnTo>
                    <a:lnTo>
                      <a:pt x="1066" y="918"/>
                    </a:lnTo>
                    <a:lnTo>
                      <a:pt x="1068" y="914"/>
                    </a:lnTo>
                    <a:lnTo>
                      <a:pt x="1068" y="908"/>
                    </a:lnTo>
                    <a:lnTo>
                      <a:pt x="1069" y="902"/>
                    </a:lnTo>
                    <a:lnTo>
                      <a:pt x="1068" y="898"/>
                    </a:lnTo>
                    <a:lnTo>
                      <a:pt x="1067" y="895"/>
                    </a:lnTo>
                    <a:lnTo>
                      <a:pt x="1066" y="892"/>
                    </a:lnTo>
                    <a:lnTo>
                      <a:pt x="1065" y="889"/>
                    </a:lnTo>
                    <a:lnTo>
                      <a:pt x="1063" y="885"/>
                    </a:lnTo>
                    <a:lnTo>
                      <a:pt x="1061" y="881"/>
                    </a:lnTo>
                    <a:lnTo>
                      <a:pt x="1059" y="877"/>
                    </a:lnTo>
                    <a:lnTo>
                      <a:pt x="1056" y="874"/>
                    </a:lnTo>
                    <a:lnTo>
                      <a:pt x="1054" y="870"/>
                    </a:lnTo>
                    <a:lnTo>
                      <a:pt x="1050" y="866"/>
                    </a:lnTo>
                    <a:lnTo>
                      <a:pt x="1046" y="861"/>
                    </a:lnTo>
                    <a:lnTo>
                      <a:pt x="1042" y="858"/>
                    </a:lnTo>
                    <a:lnTo>
                      <a:pt x="1037" y="854"/>
                    </a:lnTo>
                    <a:lnTo>
                      <a:pt x="1034" y="851"/>
                    </a:lnTo>
                    <a:lnTo>
                      <a:pt x="1028" y="846"/>
                    </a:lnTo>
                    <a:lnTo>
                      <a:pt x="1023" y="842"/>
                    </a:lnTo>
                    <a:lnTo>
                      <a:pt x="1019" y="841"/>
                    </a:lnTo>
                    <a:lnTo>
                      <a:pt x="1016" y="839"/>
                    </a:lnTo>
                    <a:lnTo>
                      <a:pt x="1014" y="836"/>
                    </a:lnTo>
                    <a:lnTo>
                      <a:pt x="1010" y="835"/>
                    </a:lnTo>
                    <a:lnTo>
                      <a:pt x="1006" y="833"/>
                    </a:lnTo>
                    <a:lnTo>
                      <a:pt x="1003" y="830"/>
                    </a:lnTo>
                    <a:lnTo>
                      <a:pt x="999" y="829"/>
                    </a:lnTo>
                    <a:lnTo>
                      <a:pt x="997" y="827"/>
                    </a:lnTo>
                    <a:lnTo>
                      <a:pt x="992" y="826"/>
                    </a:lnTo>
                    <a:lnTo>
                      <a:pt x="989" y="823"/>
                    </a:lnTo>
                    <a:lnTo>
                      <a:pt x="984" y="821"/>
                    </a:lnTo>
                    <a:lnTo>
                      <a:pt x="980" y="820"/>
                    </a:lnTo>
                    <a:lnTo>
                      <a:pt x="977" y="819"/>
                    </a:lnTo>
                    <a:lnTo>
                      <a:pt x="972" y="816"/>
                    </a:lnTo>
                    <a:lnTo>
                      <a:pt x="967" y="815"/>
                    </a:lnTo>
                    <a:lnTo>
                      <a:pt x="964" y="814"/>
                    </a:lnTo>
                    <a:lnTo>
                      <a:pt x="959" y="811"/>
                    </a:lnTo>
                    <a:lnTo>
                      <a:pt x="954" y="810"/>
                    </a:lnTo>
                    <a:lnTo>
                      <a:pt x="950" y="809"/>
                    </a:lnTo>
                    <a:lnTo>
                      <a:pt x="945" y="807"/>
                    </a:lnTo>
                    <a:lnTo>
                      <a:pt x="939" y="806"/>
                    </a:lnTo>
                    <a:lnTo>
                      <a:pt x="934" y="804"/>
                    </a:lnTo>
                    <a:lnTo>
                      <a:pt x="928" y="803"/>
                    </a:lnTo>
                    <a:lnTo>
                      <a:pt x="923" y="802"/>
                    </a:lnTo>
                    <a:lnTo>
                      <a:pt x="919" y="801"/>
                    </a:lnTo>
                    <a:lnTo>
                      <a:pt x="913" y="800"/>
                    </a:lnTo>
                    <a:lnTo>
                      <a:pt x="907" y="798"/>
                    </a:lnTo>
                    <a:lnTo>
                      <a:pt x="902" y="797"/>
                    </a:lnTo>
                    <a:lnTo>
                      <a:pt x="895" y="797"/>
                    </a:lnTo>
                    <a:lnTo>
                      <a:pt x="890" y="796"/>
                    </a:lnTo>
                    <a:lnTo>
                      <a:pt x="884" y="795"/>
                    </a:lnTo>
                    <a:lnTo>
                      <a:pt x="878" y="795"/>
                    </a:lnTo>
                    <a:lnTo>
                      <a:pt x="871" y="794"/>
                    </a:lnTo>
                    <a:lnTo>
                      <a:pt x="865" y="793"/>
                    </a:lnTo>
                    <a:lnTo>
                      <a:pt x="859" y="793"/>
                    </a:lnTo>
                    <a:lnTo>
                      <a:pt x="854" y="791"/>
                    </a:lnTo>
                    <a:lnTo>
                      <a:pt x="848" y="790"/>
                    </a:lnTo>
                    <a:lnTo>
                      <a:pt x="843" y="790"/>
                    </a:lnTo>
                    <a:lnTo>
                      <a:pt x="837" y="789"/>
                    </a:lnTo>
                    <a:lnTo>
                      <a:pt x="832" y="789"/>
                    </a:lnTo>
                    <a:lnTo>
                      <a:pt x="827" y="789"/>
                    </a:lnTo>
                    <a:lnTo>
                      <a:pt x="823" y="788"/>
                    </a:lnTo>
                    <a:lnTo>
                      <a:pt x="818" y="788"/>
                    </a:lnTo>
                    <a:lnTo>
                      <a:pt x="813" y="788"/>
                    </a:lnTo>
                    <a:lnTo>
                      <a:pt x="808" y="788"/>
                    </a:lnTo>
                    <a:lnTo>
                      <a:pt x="805" y="787"/>
                    </a:lnTo>
                    <a:lnTo>
                      <a:pt x="800" y="787"/>
                    </a:lnTo>
                    <a:lnTo>
                      <a:pt x="798" y="787"/>
                    </a:lnTo>
                    <a:lnTo>
                      <a:pt x="793" y="787"/>
                    </a:lnTo>
                    <a:lnTo>
                      <a:pt x="789" y="785"/>
                    </a:lnTo>
                    <a:lnTo>
                      <a:pt x="785" y="785"/>
                    </a:lnTo>
                    <a:lnTo>
                      <a:pt x="782" y="785"/>
                    </a:lnTo>
                    <a:lnTo>
                      <a:pt x="779" y="784"/>
                    </a:lnTo>
                    <a:lnTo>
                      <a:pt x="775" y="784"/>
                    </a:lnTo>
                    <a:lnTo>
                      <a:pt x="772" y="784"/>
                    </a:lnTo>
                    <a:lnTo>
                      <a:pt x="769" y="784"/>
                    </a:lnTo>
                    <a:lnTo>
                      <a:pt x="766" y="783"/>
                    </a:lnTo>
                    <a:lnTo>
                      <a:pt x="763" y="783"/>
                    </a:lnTo>
                    <a:lnTo>
                      <a:pt x="760" y="783"/>
                    </a:lnTo>
                    <a:lnTo>
                      <a:pt x="757" y="783"/>
                    </a:lnTo>
                    <a:lnTo>
                      <a:pt x="753" y="782"/>
                    </a:lnTo>
                    <a:lnTo>
                      <a:pt x="748" y="782"/>
                    </a:lnTo>
                    <a:lnTo>
                      <a:pt x="743" y="781"/>
                    </a:lnTo>
                    <a:lnTo>
                      <a:pt x="738" y="779"/>
                    </a:lnTo>
                    <a:lnTo>
                      <a:pt x="735" y="778"/>
                    </a:lnTo>
                    <a:lnTo>
                      <a:pt x="731" y="777"/>
                    </a:lnTo>
                    <a:lnTo>
                      <a:pt x="727" y="776"/>
                    </a:lnTo>
                    <a:lnTo>
                      <a:pt x="724" y="774"/>
                    </a:lnTo>
                    <a:lnTo>
                      <a:pt x="721" y="772"/>
                    </a:lnTo>
                    <a:lnTo>
                      <a:pt x="717" y="771"/>
                    </a:lnTo>
                    <a:lnTo>
                      <a:pt x="715" y="768"/>
                    </a:lnTo>
                    <a:lnTo>
                      <a:pt x="711" y="765"/>
                    </a:lnTo>
                    <a:lnTo>
                      <a:pt x="709" y="763"/>
                    </a:lnTo>
                    <a:lnTo>
                      <a:pt x="706" y="759"/>
                    </a:lnTo>
                    <a:lnTo>
                      <a:pt x="703" y="756"/>
                    </a:lnTo>
                    <a:lnTo>
                      <a:pt x="701" y="752"/>
                    </a:lnTo>
                    <a:lnTo>
                      <a:pt x="697" y="749"/>
                    </a:lnTo>
                    <a:lnTo>
                      <a:pt x="695" y="744"/>
                    </a:lnTo>
                    <a:lnTo>
                      <a:pt x="691" y="738"/>
                    </a:lnTo>
                    <a:lnTo>
                      <a:pt x="689" y="733"/>
                    </a:lnTo>
                    <a:lnTo>
                      <a:pt x="685" y="728"/>
                    </a:lnTo>
                    <a:lnTo>
                      <a:pt x="683" y="724"/>
                    </a:lnTo>
                    <a:lnTo>
                      <a:pt x="679" y="719"/>
                    </a:lnTo>
                    <a:lnTo>
                      <a:pt x="677" y="715"/>
                    </a:lnTo>
                    <a:lnTo>
                      <a:pt x="674" y="711"/>
                    </a:lnTo>
                    <a:lnTo>
                      <a:pt x="672" y="706"/>
                    </a:lnTo>
                    <a:lnTo>
                      <a:pt x="670" y="701"/>
                    </a:lnTo>
                    <a:lnTo>
                      <a:pt x="667" y="698"/>
                    </a:lnTo>
                    <a:lnTo>
                      <a:pt x="665" y="693"/>
                    </a:lnTo>
                    <a:lnTo>
                      <a:pt x="663" y="689"/>
                    </a:lnTo>
                    <a:lnTo>
                      <a:pt x="660" y="685"/>
                    </a:lnTo>
                    <a:lnTo>
                      <a:pt x="659" y="681"/>
                    </a:lnTo>
                    <a:lnTo>
                      <a:pt x="658" y="676"/>
                    </a:lnTo>
                    <a:lnTo>
                      <a:pt x="656" y="673"/>
                    </a:lnTo>
                    <a:lnTo>
                      <a:pt x="654" y="669"/>
                    </a:lnTo>
                    <a:lnTo>
                      <a:pt x="652" y="664"/>
                    </a:lnTo>
                    <a:lnTo>
                      <a:pt x="651" y="661"/>
                    </a:lnTo>
                    <a:lnTo>
                      <a:pt x="651" y="657"/>
                    </a:lnTo>
                    <a:lnTo>
                      <a:pt x="650" y="654"/>
                    </a:lnTo>
                    <a:lnTo>
                      <a:pt x="648" y="650"/>
                    </a:lnTo>
                    <a:lnTo>
                      <a:pt x="648" y="647"/>
                    </a:lnTo>
                    <a:lnTo>
                      <a:pt x="648" y="644"/>
                    </a:lnTo>
                    <a:lnTo>
                      <a:pt x="648" y="641"/>
                    </a:lnTo>
                    <a:lnTo>
                      <a:pt x="648" y="637"/>
                    </a:lnTo>
                    <a:lnTo>
                      <a:pt x="648" y="634"/>
                    </a:lnTo>
                    <a:lnTo>
                      <a:pt x="650" y="631"/>
                    </a:lnTo>
                    <a:lnTo>
                      <a:pt x="651" y="628"/>
                    </a:lnTo>
                    <a:lnTo>
                      <a:pt x="652" y="625"/>
                    </a:lnTo>
                    <a:lnTo>
                      <a:pt x="653" y="622"/>
                    </a:lnTo>
                    <a:lnTo>
                      <a:pt x="656" y="621"/>
                    </a:lnTo>
                    <a:lnTo>
                      <a:pt x="657" y="617"/>
                    </a:lnTo>
                    <a:lnTo>
                      <a:pt x="658" y="613"/>
                    </a:lnTo>
                    <a:lnTo>
                      <a:pt x="660" y="610"/>
                    </a:lnTo>
                    <a:lnTo>
                      <a:pt x="663" y="606"/>
                    </a:lnTo>
                    <a:lnTo>
                      <a:pt x="664" y="602"/>
                    </a:lnTo>
                    <a:lnTo>
                      <a:pt x="667" y="598"/>
                    </a:lnTo>
                    <a:lnTo>
                      <a:pt x="669" y="594"/>
                    </a:lnTo>
                    <a:lnTo>
                      <a:pt x="672" y="590"/>
                    </a:lnTo>
                    <a:lnTo>
                      <a:pt x="674" y="585"/>
                    </a:lnTo>
                    <a:lnTo>
                      <a:pt x="677" y="580"/>
                    </a:lnTo>
                    <a:lnTo>
                      <a:pt x="679" y="575"/>
                    </a:lnTo>
                    <a:lnTo>
                      <a:pt x="683" y="571"/>
                    </a:lnTo>
                    <a:lnTo>
                      <a:pt x="684" y="565"/>
                    </a:lnTo>
                    <a:lnTo>
                      <a:pt x="686" y="560"/>
                    </a:lnTo>
                    <a:lnTo>
                      <a:pt x="690" y="554"/>
                    </a:lnTo>
                    <a:lnTo>
                      <a:pt x="692" y="549"/>
                    </a:lnTo>
                    <a:lnTo>
                      <a:pt x="695" y="543"/>
                    </a:lnTo>
                    <a:lnTo>
                      <a:pt x="697" y="537"/>
                    </a:lnTo>
                    <a:lnTo>
                      <a:pt x="698" y="533"/>
                    </a:lnTo>
                    <a:lnTo>
                      <a:pt x="701" y="528"/>
                    </a:lnTo>
                    <a:lnTo>
                      <a:pt x="702" y="522"/>
                    </a:lnTo>
                    <a:lnTo>
                      <a:pt x="703" y="516"/>
                    </a:lnTo>
                    <a:lnTo>
                      <a:pt x="704" y="510"/>
                    </a:lnTo>
                    <a:lnTo>
                      <a:pt x="705" y="505"/>
                    </a:lnTo>
                    <a:lnTo>
                      <a:pt x="706" y="501"/>
                    </a:lnTo>
                    <a:lnTo>
                      <a:pt x="706" y="495"/>
                    </a:lnTo>
                    <a:lnTo>
                      <a:pt x="706" y="490"/>
                    </a:lnTo>
                    <a:lnTo>
                      <a:pt x="706" y="485"/>
                    </a:lnTo>
                    <a:lnTo>
                      <a:pt x="706" y="481"/>
                    </a:lnTo>
                    <a:lnTo>
                      <a:pt x="705" y="477"/>
                    </a:lnTo>
                    <a:lnTo>
                      <a:pt x="704" y="472"/>
                    </a:lnTo>
                    <a:lnTo>
                      <a:pt x="703" y="470"/>
                    </a:lnTo>
                    <a:lnTo>
                      <a:pt x="701" y="465"/>
                    </a:lnTo>
                    <a:lnTo>
                      <a:pt x="699" y="462"/>
                    </a:lnTo>
                    <a:lnTo>
                      <a:pt x="697" y="458"/>
                    </a:lnTo>
                    <a:lnTo>
                      <a:pt x="697" y="454"/>
                    </a:lnTo>
                    <a:lnTo>
                      <a:pt x="695" y="451"/>
                    </a:lnTo>
                    <a:lnTo>
                      <a:pt x="693" y="447"/>
                    </a:lnTo>
                    <a:lnTo>
                      <a:pt x="692" y="445"/>
                    </a:lnTo>
                    <a:lnTo>
                      <a:pt x="692" y="441"/>
                    </a:lnTo>
                    <a:lnTo>
                      <a:pt x="691" y="438"/>
                    </a:lnTo>
                    <a:lnTo>
                      <a:pt x="691" y="434"/>
                    </a:lnTo>
                    <a:lnTo>
                      <a:pt x="690" y="431"/>
                    </a:lnTo>
                    <a:lnTo>
                      <a:pt x="690" y="428"/>
                    </a:lnTo>
                    <a:lnTo>
                      <a:pt x="690" y="425"/>
                    </a:lnTo>
                    <a:lnTo>
                      <a:pt x="690" y="421"/>
                    </a:lnTo>
                    <a:lnTo>
                      <a:pt x="690" y="418"/>
                    </a:lnTo>
                    <a:lnTo>
                      <a:pt x="690" y="415"/>
                    </a:lnTo>
                    <a:lnTo>
                      <a:pt x="690" y="411"/>
                    </a:lnTo>
                    <a:lnTo>
                      <a:pt x="690" y="407"/>
                    </a:lnTo>
                    <a:lnTo>
                      <a:pt x="690" y="403"/>
                    </a:lnTo>
                    <a:lnTo>
                      <a:pt x="691" y="400"/>
                    </a:lnTo>
                    <a:lnTo>
                      <a:pt x="691" y="395"/>
                    </a:lnTo>
                    <a:lnTo>
                      <a:pt x="691" y="390"/>
                    </a:lnTo>
                    <a:lnTo>
                      <a:pt x="692" y="387"/>
                    </a:lnTo>
                    <a:lnTo>
                      <a:pt x="693" y="382"/>
                    </a:lnTo>
                    <a:lnTo>
                      <a:pt x="693" y="376"/>
                    </a:lnTo>
                    <a:lnTo>
                      <a:pt x="695" y="371"/>
                    </a:lnTo>
                    <a:lnTo>
                      <a:pt x="695" y="367"/>
                    </a:lnTo>
                    <a:lnTo>
                      <a:pt x="696" y="361"/>
                    </a:lnTo>
                    <a:lnTo>
                      <a:pt x="696" y="357"/>
                    </a:lnTo>
                    <a:lnTo>
                      <a:pt x="697" y="355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8" y="347"/>
                    </a:lnTo>
                    <a:lnTo>
                      <a:pt x="699" y="343"/>
                    </a:lnTo>
                    <a:lnTo>
                      <a:pt x="699" y="339"/>
                    </a:lnTo>
                    <a:lnTo>
                      <a:pt x="701" y="337"/>
                    </a:lnTo>
                    <a:lnTo>
                      <a:pt x="701" y="332"/>
                    </a:lnTo>
                    <a:lnTo>
                      <a:pt x="702" y="329"/>
                    </a:lnTo>
                    <a:lnTo>
                      <a:pt x="702" y="325"/>
                    </a:lnTo>
                    <a:lnTo>
                      <a:pt x="702" y="323"/>
                    </a:lnTo>
                    <a:lnTo>
                      <a:pt x="703" y="318"/>
                    </a:lnTo>
                    <a:lnTo>
                      <a:pt x="703" y="314"/>
                    </a:lnTo>
                    <a:lnTo>
                      <a:pt x="704" y="311"/>
                    </a:lnTo>
                    <a:lnTo>
                      <a:pt x="705" y="307"/>
                    </a:lnTo>
                    <a:lnTo>
                      <a:pt x="705" y="303"/>
                    </a:lnTo>
                    <a:lnTo>
                      <a:pt x="706" y="298"/>
                    </a:lnTo>
                    <a:lnTo>
                      <a:pt x="706" y="294"/>
                    </a:lnTo>
                    <a:lnTo>
                      <a:pt x="708" y="291"/>
                    </a:lnTo>
                    <a:lnTo>
                      <a:pt x="708" y="286"/>
                    </a:lnTo>
                    <a:lnTo>
                      <a:pt x="709" y="282"/>
                    </a:lnTo>
                    <a:lnTo>
                      <a:pt x="709" y="278"/>
                    </a:lnTo>
                    <a:lnTo>
                      <a:pt x="710" y="273"/>
                    </a:lnTo>
                    <a:lnTo>
                      <a:pt x="710" y="268"/>
                    </a:lnTo>
                    <a:lnTo>
                      <a:pt x="710" y="265"/>
                    </a:lnTo>
                    <a:lnTo>
                      <a:pt x="711" y="260"/>
                    </a:lnTo>
                    <a:lnTo>
                      <a:pt x="712" y="255"/>
                    </a:lnTo>
                    <a:lnTo>
                      <a:pt x="712" y="250"/>
                    </a:lnTo>
                    <a:lnTo>
                      <a:pt x="712" y="247"/>
                    </a:lnTo>
                    <a:lnTo>
                      <a:pt x="714" y="242"/>
                    </a:lnTo>
                    <a:lnTo>
                      <a:pt x="715" y="237"/>
                    </a:lnTo>
                    <a:lnTo>
                      <a:pt x="715" y="233"/>
                    </a:lnTo>
                    <a:lnTo>
                      <a:pt x="715" y="228"/>
                    </a:lnTo>
                    <a:lnTo>
                      <a:pt x="716" y="223"/>
                    </a:lnTo>
                    <a:lnTo>
                      <a:pt x="716" y="220"/>
                    </a:lnTo>
                    <a:lnTo>
                      <a:pt x="716" y="215"/>
                    </a:lnTo>
                    <a:lnTo>
                      <a:pt x="717" y="210"/>
                    </a:lnTo>
                    <a:lnTo>
                      <a:pt x="717" y="204"/>
                    </a:lnTo>
                    <a:lnTo>
                      <a:pt x="718" y="201"/>
                    </a:lnTo>
                    <a:lnTo>
                      <a:pt x="718" y="196"/>
                    </a:lnTo>
                    <a:lnTo>
                      <a:pt x="718" y="191"/>
                    </a:lnTo>
                    <a:lnTo>
                      <a:pt x="718" y="186"/>
                    </a:lnTo>
                    <a:lnTo>
                      <a:pt x="718" y="182"/>
                    </a:lnTo>
                    <a:lnTo>
                      <a:pt x="718" y="177"/>
                    </a:lnTo>
                    <a:lnTo>
                      <a:pt x="718" y="172"/>
                    </a:lnTo>
                    <a:lnTo>
                      <a:pt x="718" y="167"/>
                    </a:lnTo>
                    <a:lnTo>
                      <a:pt x="720" y="163"/>
                    </a:lnTo>
                    <a:lnTo>
                      <a:pt x="720" y="158"/>
                    </a:lnTo>
                    <a:lnTo>
                      <a:pt x="720" y="153"/>
                    </a:lnTo>
                    <a:lnTo>
                      <a:pt x="720" y="148"/>
                    </a:lnTo>
                    <a:lnTo>
                      <a:pt x="720" y="145"/>
                    </a:lnTo>
                    <a:lnTo>
                      <a:pt x="720" y="140"/>
                    </a:lnTo>
                    <a:lnTo>
                      <a:pt x="720" y="135"/>
                    </a:lnTo>
                    <a:lnTo>
                      <a:pt x="720" y="132"/>
                    </a:lnTo>
                    <a:lnTo>
                      <a:pt x="720" y="127"/>
                    </a:lnTo>
                    <a:lnTo>
                      <a:pt x="718" y="122"/>
                    </a:lnTo>
                    <a:lnTo>
                      <a:pt x="718" y="118"/>
                    </a:lnTo>
                    <a:lnTo>
                      <a:pt x="717" y="114"/>
                    </a:lnTo>
                    <a:lnTo>
                      <a:pt x="717" y="109"/>
                    </a:lnTo>
                    <a:lnTo>
                      <a:pt x="716" y="106"/>
                    </a:lnTo>
                    <a:lnTo>
                      <a:pt x="716" y="102"/>
                    </a:lnTo>
                    <a:lnTo>
                      <a:pt x="716" y="97"/>
                    </a:lnTo>
                    <a:lnTo>
                      <a:pt x="715" y="94"/>
                    </a:lnTo>
                    <a:lnTo>
                      <a:pt x="714" y="90"/>
                    </a:lnTo>
                    <a:lnTo>
                      <a:pt x="714" y="87"/>
                    </a:lnTo>
                    <a:lnTo>
                      <a:pt x="712" y="82"/>
                    </a:lnTo>
                    <a:lnTo>
                      <a:pt x="711" y="80"/>
                    </a:lnTo>
                    <a:lnTo>
                      <a:pt x="710" y="76"/>
                    </a:lnTo>
                    <a:lnTo>
                      <a:pt x="710" y="72"/>
                    </a:lnTo>
                    <a:lnTo>
                      <a:pt x="709" y="69"/>
                    </a:lnTo>
                    <a:lnTo>
                      <a:pt x="708" y="67"/>
                    </a:lnTo>
                    <a:lnTo>
                      <a:pt x="706" y="63"/>
                    </a:lnTo>
                    <a:lnTo>
                      <a:pt x="704" y="59"/>
                    </a:lnTo>
                    <a:lnTo>
                      <a:pt x="703" y="56"/>
                    </a:lnTo>
                    <a:lnTo>
                      <a:pt x="702" y="54"/>
                    </a:lnTo>
                    <a:lnTo>
                      <a:pt x="697" y="48"/>
                    </a:lnTo>
                    <a:lnTo>
                      <a:pt x="692" y="42"/>
                    </a:lnTo>
                    <a:lnTo>
                      <a:pt x="688" y="36"/>
                    </a:lnTo>
                    <a:lnTo>
                      <a:pt x="683" y="31"/>
                    </a:lnTo>
                    <a:lnTo>
                      <a:pt x="679" y="29"/>
                    </a:lnTo>
                    <a:lnTo>
                      <a:pt x="676" y="26"/>
                    </a:lnTo>
                    <a:lnTo>
                      <a:pt x="672" y="24"/>
                    </a:lnTo>
                    <a:lnTo>
                      <a:pt x="670" y="23"/>
                    </a:lnTo>
                    <a:lnTo>
                      <a:pt x="666" y="20"/>
                    </a:lnTo>
                    <a:lnTo>
                      <a:pt x="663" y="18"/>
                    </a:lnTo>
                    <a:lnTo>
                      <a:pt x="659" y="17"/>
                    </a:lnTo>
                    <a:lnTo>
                      <a:pt x="656" y="14"/>
                    </a:lnTo>
                    <a:lnTo>
                      <a:pt x="651" y="13"/>
                    </a:lnTo>
                    <a:lnTo>
                      <a:pt x="647" y="11"/>
                    </a:lnTo>
                    <a:lnTo>
                      <a:pt x="644" y="10"/>
                    </a:lnTo>
                    <a:lnTo>
                      <a:pt x="639" y="10"/>
                    </a:lnTo>
                    <a:lnTo>
                      <a:pt x="635" y="7"/>
                    </a:lnTo>
                    <a:lnTo>
                      <a:pt x="631" y="6"/>
                    </a:lnTo>
                    <a:lnTo>
                      <a:pt x="627" y="5"/>
                    </a:lnTo>
                    <a:lnTo>
                      <a:pt x="622" y="5"/>
                    </a:lnTo>
                    <a:lnTo>
                      <a:pt x="618" y="3"/>
                    </a:lnTo>
                    <a:lnTo>
                      <a:pt x="614" y="3"/>
                    </a:lnTo>
                    <a:lnTo>
                      <a:pt x="609" y="1"/>
                    </a:lnTo>
                    <a:lnTo>
                      <a:pt x="605" y="1"/>
                    </a:lnTo>
                    <a:lnTo>
                      <a:pt x="600" y="0"/>
                    </a:lnTo>
                    <a:lnTo>
                      <a:pt x="595" y="0"/>
                    </a:lnTo>
                    <a:lnTo>
                      <a:pt x="590" y="0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70" y="0"/>
                    </a:lnTo>
                    <a:lnTo>
                      <a:pt x="565" y="1"/>
                    </a:lnTo>
                    <a:lnTo>
                      <a:pt x="559" y="1"/>
                    </a:lnTo>
                    <a:lnTo>
                      <a:pt x="555" y="3"/>
                    </a:lnTo>
                    <a:lnTo>
                      <a:pt x="549" y="3"/>
                    </a:lnTo>
                    <a:lnTo>
                      <a:pt x="544" y="5"/>
                    </a:lnTo>
                    <a:lnTo>
                      <a:pt x="538" y="5"/>
                    </a:lnTo>
                    <a:lnTo>
                      <a:pt x="533" y="6"/>
                    </a:lnTo>
                    <a:lnTo>
                      <a:pt x="527" y="8"/>
                    </a:lnTo>
                    <a:lnTo>
                      <a:pt x="523" y="10"/>
                    </a:lnTo>
                    <a:lnTo>
                      <a:pt x="517" y="11"/>
                    </a:lnTo>
                    <a:lnTo>
                      <a:pt x="512" y="13"/>
                    </a:lnTo>
                    <a:lnTo>
                      <a:pt x="507" y="14"/>
                    </a:lnTo>
                    <a:lnTo>
                      <a:pt x="501" y="17"/>
                    </a:lnTo>
                    <a:lnTo>
                      <a:pt x="497" y="19"/>
                    </a:lnTo>
                    <a:lnTo>
                      <a:pt x="491" y="21"/>
                    </a:lnTo>
                    <a:lnTo>
                      <a:pt x="486" y="24"/>
                    </a:lnTo>
                    <a:lnTo>
                      <a:pt x="481" y="27"/>
                    </a:lnTo>
                    <a:lnTo>
                      <a:pt x="475" y="30"/>
                    </a:lnTo>
                    <a:lnTo>
                      <a:pt x="469" y="32"/>
                    </a:lnTo>
                    <a:lnTo>
                      <a:pt x="465" y="36"/>
                    </a:lnTo>
                    <a:lnTo>
                      <a:pt x="460" y="39"/>
                    </a:lnTo>
                    <a:lnTo>
                      <a:pt x="454" y="43"/>
                    </a:lnTo>
                    <a:lnTo>
                      <a:pt x="449" y="46"/>
                    </a:lnTo>
                    <a:lnTo>
                      <a:pt x="444" y="50"/>
                    </a:lnTo>
                    <a:lnTo>
                      <a:pt x="440" y="55"/>
                    </a:lnTo>
                    <a:lnTo>
                      <a:pt x="434" y="58"/>
                    </a:lnTo>
                    <a:lnTo>
                      <a:pt x="428" y="63"/>
                    </a:lnTo>
                    <a:lnTo>
                      <a:pt x="423" y="67"/>
                    </a:lnTo>
                    <a:lnTo>
                      <a:pt x="418" y="70"/>
                    </a:lnTo>
                    <a:lnTo>
                      <a:pt x="414" y="74"/>
                    </a:lnTo>
                    <a:lnTo>
                      <a:pt x="409" y="78"/>
                    </a:lnTo>
                    <a:lnTo>
                      <a:pt x="404" y="82"/>
                    </a:lnTo>
                    <a:lnTo>
                      <a:pt x="399" y="87"/>
                    </a:lnTo>
                    <a:lnTo>
                      <a:pt x="395" y="90"/>
                    </a:lnTo>
                    <a:lnTo>
                      <a:pt x="390" y="95"/>
                    </a:lnTo>
                    <a:lnTo>
                      <a:pt x="386" y="99"/>
                    </a:lnTo>
                    <a:lnTo>
                      <a:pt x="382" y="102"/>
                    </a:lnTo>
                    <a:lnTo>
                      <a:pt x="377" y="107"/>
                    </a:lnTo>
                    <a:lnTo>
                      <a:pt x="373" y="110"/>
                    </a:lnTo>
                    <a:lnTo>
                      <a:pt x="370" y="115"/>
                    </a:lnTo>
                    <a:lnTo>
                      <a:pt x="366" y="119"/>
                    </a:lnTo>
                    <a:lnTo>
                      <a:pt x="363" y="122"/>
                    </a:lnTo>
                    <a:lnTo>
                      <a:pt x="358" y="127"/>
                    </a:lnTo>
                    <a:lnTo>
                      <a:pt x="354" y="131"/>
                    </a:lnTo>
                    <a:lnTo>
                      <a:pt x="351" y="134"/>
                    </a:lnTo>
                    <a:lnTo>
                      <a:pt x="347" y="138"/>
                    </a:lnTo>
                    <a:lnTo>
                      <a:pt x="344" y="141"/>
                    </a:lnTo>
                    <a:lnTo>
                      <a:pt x="341" y="145"/>
                    </a:lnTo>
                    <a:lnTo>
                      <a:pt x="338" y="150"/>
                    </a:lnTo>
                    <a:lnTo>
                      <a:pt x="334" y="152"/>
                    </a:lnTo>
                    <a:lnTo>
                      <a:pt x="332" y="157"/>
                    </a:lnTo>
                    <a:lnTo>
                      <a:pt x="328" y="160"/>
                    </a:lnTo>
                    <a:lnTo>
                      <a:pt x="326" y="164"/>
                    </a:lnTo>
                    <a:lnTo>
                      <a:pt x="322" y="166"/>
                    </a:lnTo>
                    <a:lnTo>
                      <a:pt x="320" y="171"/>
                    </a:lnTo>
                    <a:lnTo>
                      <a:pt x="318" y="173"/>
                    </a:lnTo>
                    <a:lnTo>
                      <a:pt x="315" y="177"/>
                    </a:lnTo>
                    <a:lnTo>
                      <a:pt x="312" y="180"/>
                    </a:lnTo>
                    <a:lnTo>
                      <a:pt x="310" y="183"/>
                    </a:lnTo>
                    <a:lnTo>
                      <a:pt x="307" y="186"/>
                    </a:lnTo>
                    <a:lnTo>
                      <a:pt x="305" y="190"/>
                    </a:lnTo>
                    <a:lnTo>
                      <a:pt x="300" y="195"/>
                    </a:lnTo>
                    <a:lnTo>
                      <a:pt x="296" y="201"/>
                    </a:lnTo>
                    <a:lnTo>
                      <a:pt x="293" y="205"/>
                    </a:lnTo>
                    <a:lnTo>
                      <a:pt x="289" y="210"/>
                    </a:lnTo>
                    <a:lnTo>
                      <a:pt x="286" y="215"/>
                    </a:lnTo>
                    <a:lnTo>
                      <a:pt x="284" y="220"/>
                    </a:lnTo>
                    <a:lnTo>
                      <a:pt x="281" y="222"/>
                    </a:lnTo>
                    <a:lnTo>
                      <a:pt x="280" y="226"/>
                    </a:lnTo>
                    <a:lnTo>
                      <a:pt x="277" y="228"/>
                    </a:lnTo>
                    <a:lnTo>
                      <a:pt x="276" y="230"/>
                    </a:lnTo>
                    <a:lnTo>
                      <a:pt x="274" y="234"/>
                    </a:lnTo>
                    <a:lnTo>
                      <a:pt x="274" y="235"/>
                    </a:lnTo>
                    <a:close/>
                  </a:path>
                </a:pathLst>
              </a:custGeom>
              <a:solidFill>
                <a:srgbClr val="D9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10" name="Freeform 209"/>
              <p:cNvSpPr>
                <a:spLocks/>
              </p:cNvSpPr>
              <p:nvPr/>
            </p:nvSpPr>
            <p:spPr bwMode="auto">
              <a:xfrm>
                <a:off x="1625" y="1381"/>
                <a:ext cx="314" cy="333"/>
              </a:xfrm>
              <a:custGeom>
                <a:avLst/>
                <a:gdLst>
                  <a:gd name="T0" fmla="*/ 0 w 941"/>
                  <a:gd name="T1" fmla="*/ 0 h 997"/>
                  <a:gd name="T2" fmla="*/ 0 w 941"/>
                  <a:gd name="T3" fmla="*/ 0 h 997"/>
                  <a:gd name="T4" fmla="*/ 0 w 941"/>
                  <a:gd name="T5" fmla="*/ 0 h 997"/>
                  <a:gd name="T6" fmla="*/ 0 w 941"/>
                  <a:gd name="T7" fmla="*/ 0 h 997"/>
                  <a:gd name="T8" fmla="*/ 0 w 941"/>
                  <a:gd name="T9" fmla="*/ 0 h 997"/>
                  <a:gd name="T10" fmla="*/ 0 w 941"/>
                  <a:gd name="T11" fmla="*/ 0 h 997"/>
                  <a:gd name="T12" fmla="*/ 0 w 941"/>
                  <a:gd name="T13" fmla="*/ 0 h 997"/>
                  <a:gd name="T14" fmla="*/ 0 w 941"/>
                  <a:gd name="T15" fmla="*/ 0 h 997"/>
                  <a:gd name="T16" fmla="*/ 0 w 941"/>
                  <a:gd name="T17" fmla="*/ 0 h 997"/>
                  <a:gd name="T18" fmla="*/ 0 w 941"/>
                  <a:gd name="T19" fmla="*/ 0 h 997"/>
                  <a:gd name="T20" fmla="*/ 0 w 941"/>
                  <a:gd name="T21" fmla="*/ 0 h 997"/>
                  <a:gd name="T22" fmla="*/ 0 w 941"/>
                  <a:gd name="T23" fmla="*/ 0 h 997"/>
                  <a:gd name="T24" fmla="*/ 0 w 941"/>
                  <a:gd name="T25" fmla="*/ 0 h 997"/>
                  <a:gd name="T26" fmla="*/ 0 w 941"/>
                  <a:gd name="T27" fmla="*/ 0 h 997"/>
                  <a:gd name="T28" fmla="*/ 0 w 941"/>
                  <a:gd name="T29" fmla="*/ 0 h 997"/>
                  <a:gd name="T30" fmla="*/ 0 w 941"/>
                  <a:gd name="T31" fmla="*/ 0 h 997"/>
                  <a:gd name="T32" fmla="*/ 0 w 941"/>
                  <a:gd name="T33" fmla="*/ 0 h 997"/>
                  <a:gd name="T34" fmla="*/ 0 w 941"/>
                  <a:gd name="T35" fmla="*/ 0 h 997"/>
                  <a:gd name="T36" fmla="*/ 0 w 941"/>
                  <a:gd name="T37" fmla="*/ 0 h 997"/>
                  <a:gd name="T38" fmla="*/ 0 w 941"/>
                  <a:gd name="T39" fmla="*/ 0 h 997"/>
                  <a:gd name="T40" fmla="*/ 0 w 941"/>
                  <a:gd name="T41" fmla="*/ 0 h 997"/>
                  <a:gd name="T42" fmla="*/ 0 w 941"/>
                  <a:gd name="T43" fmla="*/ 0 h 997"/>
                  <a:gd name="T44" fmla="*/ 0 w 941"/>
                  <a:gd name="T45" fmla="*/ 0 h 997"/>
                  <a:gd name="T46" fmla="*/ 0 w 941"/>
                  <a:gd name="T47" fmla="*/ 0 h 997"/>
                  <a:gd name="T48" fmla="*/ 0 w 941"/>
                  <a:gd name="T49" fmla="*/ 0 h 997"/>
                  <a:gd name="T50" fmla="*/ 0 w 941"/>
                  <a:gd name="T51" fmla="*/ 0 h 997"/>
                  <a:gd name="T52" fmla="*/ 0 w 941"/>
                  <a:gd name="T53" fmla="*/ 0 h 997"/>
                  <a:gd name="T54" fmla="*/ 0 w 941"/>
                  <a:gd name="T55" fmla="*/ 0 h 997"/>
                  <a:gd name="T56" fmla="*/ 0 w 941"/>
                  <a:gd name="T57" fmla="*/ 0 h 997"/>
                  <a:gd name="T58" fmla="*/ 0 w 941"/>
                  <a:gd name="T59" fmla="*/ 0 h 997"/>
                  <a:gd name="T60" fmla="*/ 0 w 941"/>
                  <a:gd name="T61" fmla="*/ 0 h 997"/>
                  <a:gd name="T62" fmla="*/ 0 w 941"/>
                  <a:gd name="T63" fmla="*/ 0 h 997"/>
                  <a:gd name="T64" fmla="*/ 0 w 941"/>
                  <a:gd name="T65" fmla="*/ 0 h 997"/>
                  <a:gd name="T66" fmla="*/ 0 w 941"/>
                  <a:gd name="T67" fmla="*/ 0 h 997"/>
                  <a:gd name="T68" fmla="*/ 0 w 941"/>
                  <a:gd name="T69" fmla="*/ 0 h 997"/>
                  <a:gd name="T70" fmla="*/ 0 w 941"/>
                  <a:gd name="T71" fmla="*/ 0 h 997"/>
                  <a:gd name="T72" fmla="*/ 0 w 941"/>
                  <a:gd name="T73" fmla="*/ 0 h 997"/>
                  <a:gd name="T74" fmla="*/ 0 w 941"/>
                  <a:gd name="T75" fmla="*/ 0 h 997"/>
                  <a:gd name="T76" fmla="*/ 0 w 941"/>
                  <a:gd name="T77" fmla="*/ 0 h 997"/>
                  <a:gd name="T78" fmla="*/ 0 w 941"/>
                  <a:gd name="T79" fmla="*/ 0 h 997"/>
                  <a:gd name="T80" fmla="*/ 0 w 941"/>
                  <a:gd name="T81" fmla="*/ 0 h 997"/>
                  <a:gd name="T82" fmla="*/ 0 w 941"/>
                  <a:gd name="T83" fmla="*/ 0 h 997"/>
                  <a:gd name="T84" fmla="*/ 0 w 941"/>
                  <a:gd name="T85" fmla="*/ 0 h 997"/>
                  <a:gd name="T86" fmla="*/ 0 w 941"/>
                  <a:gd name="T87" fmla="*/ 0 h 997"/>
                  <a:gd name="T88" fmla="*/ 0 w 941"/>
                  <a:gd name="T89" fmla="*/ 0 h 997"/>
                  <a:gd name="T90" fmla="*/ 0 w 941"/>
                  <a:gd name="T91" fmla="*/ 0 h 997"/>
                  <a:gd name="T92" fmla="*/ 0 w 941"/>
                  <a:gd name="T93" fmla="*/ 0 h 997"/>
                  <a:gd name="T94" fmla="*/ 0 w 941"/>
                  <a:gd name="T95" fmla="*/ 0 h 997"/>
                  <a:gd name="T96" fmla="*/ 0 w 941"/>
                  <a:gd name="T97" fmla="*/ 0 h 997"/>
                  <a:gd name="T98" fmla="*/ 0 w 941"/>
                  <a:gd name="T99" fmla="*/ 0 h 997"/>
                  <a:gd name="T100" fmla="*/ 0 w 941"/>
                  <a:gd name="T101" fmla="*/ 0 h 997"/>
                  <a:gd name="T102" fmla="*/ 0 w 941"/>
                  <a:gd name="T103" fmla="*/ 0 h 997"/>
                  <a:gd name="T104" fmla="*/ 0 w 941"/>
                  <a:gd name="T105" fmla="*/ 0 h 997"/>
                  <a:gd name="T106" fmla="*/ 0 w 941"/>
                  <a:gd name="T107" fmla="*/ 0 h 997"/>
                  <a:gd name="T108" fmla="*/ 0 w 941"/>
                  <a:gd name="T109" fmla="*/ 0 h 997"/>
                  <a:gd name="T110" fmla="*/ 0 w 941"/>
                  <a:gd name="T111" fmla="*/ 0 h 997"/>
                  <a:gd name="T112" fmla="*/ 0 w 941"/>
                  <a:gd name="T113" fmla="*/ 0 h 997"/>
                  <a:gd name="T114" fmla="*/ 0 w 941"/>
                  <a:gd name="T115" fmla="*/ 0 h 997"/>
                  <a:gd name="T116" fmla="*/ 0 w 941"/>
                  <a:gd name="T117" fmla="*/ 0 h 997"/>
                  <a:gd name="T118" fmla="*/ 0 w 941"/>
                  <a:gd name="T119" fmla="*/ 0 h 997"/>
                  <a:gd name="T120" fmla="*/ 0 w 941"/>
                  <a:gd name="T121" fmla="*/ 0 h 9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1"/>
                  <a:gd name="T184" fmla="*/ 0 h 997"/>
                  <a:gd name="T185" fmla="*/ 941 w 941"/>
                  <a:gd name="T186" fmla="*/ 997 h 9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1" h="997">
                    <a:moveTo>
                      <a:pt x="44" y="217"/>
                    </a:moveTo>
                    <a:lnTo>
                      <a:pt x="44" y="216"/>
                    </a:lnTo>
                    <a:lnTo>
                      <a:pt x="44" y="215"/>
                    </a:lnTo>
                    <a:lnTo>
                      <a:pt x="45" y="213"/>
                    </a:lnTo>
                    <a:lnTo>
                      <a:pt x="47" y="210"/>
                    </a:lnTo>
                    <a:lnTo>
                      <a:pt x="48" y="207"/>
                    </a:lnTo>
                    <a:lnTo>
                      <a:pt x="51" y="202"/>
                    </a:lnTo>
                    <a:lnTo>
                      <a:pt x="53" y="198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66" y="188"/>
                    </a:lnTo>
                    <a:lnTo>
                      <a:pt x="69" y="185"/>
                    </a:lnTo>
                    <a:lnTo>
                      <a:pt x="71" y="184"/>
                    </a:lnTo>
                    <a:lnTo>
                      <a:pt x="75" y="183"/>
                    </a:lnTo>
                    <a:lnTo>
                      <a:pt x="77" y="182"/>
                    </a:lnTo>
                    <a:lnTo>
                      <a:pt x="80" y="181"/>
                    </a:lnTo>
                    <a:lnTo>
                      <a:pt x="83" y="179"/>
                    </a:lnTo>
                    <a:lnTo>
                      <a:pt x="86" y="178"/>
                    </a:lnTo>
                    <a:lnTo>
                      <a:pt x="91" y="178"/>
                    </a:lnTo>
                    <a:lnTo>
                      <a:pt x="94" y="178"/>
                    </a:lnTo>
                    <a:lnTo>
                      <a:pt x="98" y="178"/>
                    </a:lnTo>
                    <a:lnTo>
                      <a:pt x="102" y="178"/>
                    </a:lnTo>
                    <a:lnTo>
                      <a:pt x="107" y="181"/>
                    </a:lnTo>
                    <a:lnTo>
                      <a:pt x="110" y="181"/>
                    </a:lnTo>
                    <a:lnTo>
                      <a:pt x="115" y="182"/>
                    </a:lnTo>
                    <a:lnTo>
                      <a:pt x="118" y="183"/>
                    </a:lnTo>
                    <a:lnTo>
                      <a:pt x="122" y="184"/>
                    </a:lnTo>
                    <a:lnTo>
                      <a:pt x="126" y="185"/>
                    </a:lnTo>
                    <a:lnTo>
                      <a:pt x="128" y="188"/>
                    </a:lnTo>
                    <a:lnTo>
                      <a:pt x="130" y="189"/>
                    </a:lnTo>
                    <a:lnTo>
                      <a:pt x="134" y="190"/>
                    </a:lnTo>
                    <a:lnTo>
                      <a:pt x="137" y="194"/>
                    </a:lnTo>
                    <a:lnTo>
                      <a:pt x="141" y="197"/>
                    </a:lnTo>
                    <a:lnTo>
                      <a:pt x="143" y="202"/>
                    </a:lnTo>
                    <a:lnTo>
                      <a:pt x="146" y="206"/>
                    </a:lnTo>
                    <a:lnTo>
                      <a:pt x="147" y="209"/>
                    </a:lnTo>
                    <a:lnTo>
                      <a:pt x="148" y="213"/>
                    </a:lnTo>
                    <a:lnTo>
                      <a:pt x="149" y="216"/>
                    </a:lnTo>
                    <a:lnTo>
                      <a:pt x="149" y="221"/>
                    </a:lnTo>
                    <a:lnTo>
                      <a:pt x="149" y="225"/>
                    </a:lnTo>
                    <a:lnTo>
                      <a:pt x="149" y="227"/>
                    </a:lnTo>
                    <a:lnTo>
                      <a:pt x="149" y="230"/>
                    </a:lnTo>
                    <a:lnTo>
                      <a:pt x="149" y="233"/>
                    </a:lnTo>
                    <a:lnTo>
                      <a:pt x="149" y="235"/>
                    </a:lnTo>
                    <a:lnTo>
                      <a:pt x="150" y="236"/>
                    </a:lnTo>
                    <a:lnTo>
                      <a:pt x="154" y="238"/>
                    </a:lnTo>
                    <a:lnTo>
                      <a:pt x="160" y="239"/>
                    </a:lnTo>
                    <a:lnTo>
                      <a:pt x="162" y="239"/>
                    </a:lnTo>
                    <a:lnTo>
                      <a:pt x="166" y="239"/>
                    </a:lnTo>
                    <a:lnTo>
                      <a:pt x="168" y="239"/>
                    </a:lnTo>
                    <a:lnTo>
                      <a:pt x="173" y="239"/>
                    </a:lnTo>
                    <a:lnTo>
                      <a:pt x="175" y="239"/>
                    </a:lnTo>
                    <a:lnTo>
                      <a:pt x="180" y="239"/>
                    </a:lnTo>
                    <a:lnTo>
                      <a:pt x="184" y="239"/>
                    </a:lnTo>
                    <a:lnTo>
                      <a:pt x="188" y="239"/>
                    </a:lnTo>
                    <a:lnTo>
                      <a:pt x="191" y="239"/>
                    </a:lnTo>
                    <a:lnTo>
                      <a:pt x="194" y="239"/>
                    </a:lnTo>
                    <a:lnTo>
                      <a:pt x="198" y="238"/>
                    </a:lnTo>
                    <a:lnTo>
                      <a:pt x="203" y="238"/>
                    </a:lnTo>
                    <a:lnTo>
                      <a:pt x="205" y="238"/>
                    </a:lnTo>
                    <a:lnTo>
                      <a:pt x="209" y="238"/>
                    </a:lnTo>
                    <a:lnTo>
                      <a:pt x="212" y="238"/>
                    </a:lnTo>
                    <a:lnTo>
                      <a:pt x="216" y="238"/>
                    </a:lnTo>
                    <a:lnTo>
                      <a:pt x="220" y="236"/>
                    </a:lnTo>
                    <a:lnTo>
                      <a:pt x="225" y="236"/>
                    </a:lnTo>
                    <a:lnTo>
                      <a:pt x="228" y="236"/>
                    </a:lnTo>
                    <a:lnTo>
                      <a:pt x="229" y="236"/>
                    </a:lnTo>
                    <a:lnTo>
                      <a:pt x="334" y="102"/>
                    </a:lnTo>
                    <a:lnTo>
                      <a:pt x="334" y="101"/>
                    </a:lnTo>
                    <a:lnTo>
                      <a:pt x="335" y="100"/>
                    </a:lnTo>
                    <a:lnTo>
                      <a:pt x="338" y="99"/>
                    </a:lnTo>
                    <a:lnTo>
                      <a:pt x="341" y="96"/>
                    </a:lnTo>
                    <a:lnTo>
                      <a:pt x="344" y="93"/>
                    </a:lnTo>
                    <a:lnTo>
                      <a:pt x="348" y="90"/>
                    </a:lnTo>
                    <a:lnTo>
                      <a:pt x="351" y="88"/>
                    </a:lnTo>
                    <a:lnTo>
                      <a:pt x="353" y="87"/>
                    </a:lnTo>
                    <a:lnTo>
                      <a:pt x="357" y="85"/>
                    </a:lnTo>
                    <a:lnTo>
                      <a:pt x="360" y="83"/>
                    </a:lnTo>
                    <a:lnTo>
                      <a:pt x="363" y="80"/>
                    </a:lnTo>
                    <a:lnTo>
                      <a:pt x="366" y="79"/>
                    </a:lnTo>
                    <a:lnTo>
                      <a:pt x="369" y="75"/>
                    </a:lnTo>
                    <a:lnTo>
                      <a:pt x="372" y="74"/>
                    </a:lnTo>
                    <a:lnTo>
                      <a:pt x="376" y="70"/>
                    </a:lnTo>
                    <a:lnTo>
                      <a:pt x="380" y="69"/>
                    </a:lnTo>
                    <a:lnTo>
                      <a:pt x="384" y="66"/>
                    </a:lnTo>
                    <a:lnTo>
                      <a:pt x="388" y="64"/>
                    </a:lnTo>
                    <a:lnTo>
                      <a:pt x="391" y="61"/>
                    </a:lnTo>
                    <a:lnTo>
                      <a:pt x="396" y="58"/>
                    </a:lnTo>
                    <a:lnTo>
                      <a:pt x="399" y="56"/>
                    </a:lnTo>
                    <a:lnTo>
                      <a:pt x="404" y="54"/>
                    </a:lnTo>
                    <a:lnTo>
                      <a:pt x="409" y="51"/>
                    </a:lnTo>
                    <a:lnTo>
                      <a:pt x="412" y="49"/>
                    </a:lnTo>
                    <a:lnTo>
                      <a:pt x="417" y="45"/>
                    </a:lnTo>
                    <a:lnTo>
                      <a:pt x="422" y="44"/>
                    </a:lnTo>
                    <a:lnTo>
                      <a:pt x="427" y="41"/>
                    </a:lnTo>
                    <a:lnTo>
                      <a:pt x="430" y="38"/>
                    </a:lnTo>
                    <a:lnTo>
                      <a:pt x="435" y="36"/>
                    </a:lnTo>
                    <a:lnTo>
                      <a:pt x="440" y="34"/>
                    </a:lnTo>
                    <a:lnTo>
                      <a:pt x="444" y="30"/>
                    </a:lnTo>
                    <a:lnTo>
                      <a:pt x="448" y="29"/>
                    </a:lnTo>
                    <a:lnTo>
                      <a:pt x="453" y="25"/>
                    </a:lnTo>
                    <a:lnTo>
                      <a:pt x="459" y="24"/>
                    </a:lnTo>
                    <a:lnTo>
                      <a:pt x="462" y="20"/>
                    </a:lnTo>
                    <a:lnTo>
                      <a:pt x="467" y="19"/>
                    </a:lnTo>
                    <a:lnTo>
                      <a:pt x="472" y="17"/>
                    </a:lnTo>
                    <a:lnTo>
                      <a:pt x="476" y="16"/>
                    </a:lnTo>
                    <a:lnTo>
                      <a:pt x="480" y="13"/>
                    </a:lnTo>
                    <a:lnTo>
                      <a:pt x="485" y="11"/>
                    </a:lnTo>
                    <a:lnTo>
                      <a:pt x="490" y="10"/>
                    </a:lnTo>
                    <a:lnTo>
                      <a:pt x="494" y="9"/>
                    </a:lnTo>
                    <a:lnTo>
                      <a:pt x="498" y="7"/>
                    </a:lnTo>
                    <a:lnTo>
                      <a:pt x="503" y="6"/>
                    </a:lnTo>
                    <a:lnTo>
                      <a:pt x="506" y="4"/>
                    </a:lnTo>
                    <a:lnTo>
                      <a:pt x="511" y="4"/>
                    </a:lnTo>
                    <a:lnTo>
                      <a:pt x="514" y="2"/>
                    </a:lnTo>
                    <a:lnTo>
                      <a:pt x="518" y="2"/>
                    </a:lnTo>
                    <a:lnTo>
                      <a:pt x="522" y="2"/>
                    </a:lnTo>
                    <a:lnTo>
                      <a:pt x="526" y="2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2" y="0"/>
                    </a:lnTo>
                    <a:lnTo>
                      <a:pt x="545" y="2"/>
                    </a:lnTo>
                    <a:lnTo>
                      <a:pt x="548" y="2"/>
                    </a:lnTo>
                    <a:lnTo>
                      <a:pt x="551" y="4"/>
                    </a:lnTo>
                    <a:lnTo>
                      <a:pt x="556" y="5"/>
                    </a:lnTo>
                    <a:lnTo>
                      <a:pt x="561" y="7"/>
                    </a:lnTo>
                    <a:lnTo>
                      <a:pt x="565" y="10"/>
                    </a:lnTo>
                    <a:lnTo>
                      <a:pt x="570" y="12"/>
                    </a:lnTo>
                    <a:lnTo>
                      <a:pt x="575" y="15"/>
                    </a:lnTo>
                    <a:lnTo>
                      <a:pt x="580" y="17"/>
                    </a:lnTo>
                    <a:lnTo>
                      <a:pt x="584" y="20"/>
                    </a:lnTo>
                    <a:lnTo>
                      <a:pt x="588" y="23"/>
                    </a:lnTo>
                    <a:lnTo>
                      <a:pt x="592" y="25"/>
                    </a:lnTo>
                    <a:lnTo>
                      <a:pt x="595" y="29"/>
                    </a:lnTo>
                    <a:lnTo>
                      <a:pt x="599" y="32"/>
                    </a:lnTo>
                    <a:lnTo>
                      <a:pt x="602" y="36"/>
                    </a:lnTo>
                    <a:lnTo>
                      <a:pt x="605" y="39"/>
                    </a:lnTo>
                    <a:lnTo>
                      <a:pt x="608" y="44"/>
                    </a:lnTo>
                    <a:lnTo>
                      <a:pt x="610" y="48"/>
                    </a:lnTo>
                    <a:lnTo>
                      <a:pt x="613" y="53"/>
                    </a:lnTo>
                    <a:lnTo>
                      <a:pt x="615" y="57"/>
                    </a:lnTo>
                    <a:lnTo>
                      <a:pt x="616" y="62"/>
                    </a:lnTo>
                    <a:lnTo>
                      <a:pt x="619" y="67"/>
                    </a:lnTo>
                    <a:lnTo>
                      <a:pt x="620" y="73"/>
                    </a:lnTo>
                    <a:lnTo>
                      <a:pt x="620" y="75"/>
                    </a:lnTo>
                    <a:lnTo>
                      <a:pt x="620" y="79"/>
                    </a:lnTo>
                    <a:lnTo>
                      <a:pt x="620" y="82"/>
                    </a:lnTo>
                    <a:lnTo>
                      <a:pt x="621" y="85"/>
                    </a:lnTo>
                    <a:lnTo>
                      <a:pt x="621" y="88"/>
                    </a:lnTo>
                    <a:lnTo>
                      <a:pt x="621" y="92"/>
                    </a:lnTo>
                    <a:lnTo>
                      <a:pt x="621" y="95"/>
                    </a:lnTo>
                    <a:lnTo>
                      <a:pt x="621" y="100"/>
                    </a:lnTo>
                    <a:lnTo>
                      <a:pt x="621" y="102"/>
                    </a:lnTo>
                    <a:lnTo>
                      <a:pt x="620" y="106"/>
                    </a:lnTo>
                    <a:lnTo>
                      <a:pt x="620" y="109"/>
                    </a:lnTo>
                    <a:lnTo>
                      <a:pt x="620" y="114"/>
                    </a:lnTo>
                    <a:lnTo>
                      <a:pt x="619" y="119"/>
                    </a:lnTo>
                    <a:lnTo>
                      <a:pt x="619" y="123"/>
                    </a:lnTo>
                    <a:lnTo>
                      <a:pt x="618" y="127"/>
                    </a:lnTo>
                    <a:lnTo>
                      <a:pt x="618" y="132"/>
                    </a:lnTo>
                    <a:lnTo>
                      <a:pt x="616" y="136"/>
                    </a:lnTo>
                    <a:lnTo>
                      <a:pt x="615" y="140"/>
                    </a:lnTo>
                    <a:lnTo>
                      <a:pt x="614" y="145"/>
                    </a:lnTo>
                    <a:lnTo>
                      <a:pt x="613" y="151"/>
                    </a:lnTo>
                    <a:lnTo>
                      <a:pt x="612" y="156"/>
                    </a:lnTo>
                    <a:lnTo>
                      <a:pt x="610" y="162"/>
                    </a:lnTo>
                    <a:lnTo>
                      <a:pt x="608" y="166"/>
                    </a:lnTo>
                    <a:lnTo>
                      <a:pt x="608" y="172"/>
                    </a:lnTo>
                    <a:lnTo>
                      <a:pt x="606" y="177"/>
                    </a:lnTo>
                    <a:lnTo>
                      <a:pt x="603" y="183"/>
                    </a:lnTo>
                    <a:lnTo>
                      <a:pt x="602" y="188"/>
                    </a:lnTo>
                    <a:lnTo>
                      <a:pt x="601" y="194"/>
                    </a:lnTo>
                    <a:lnTo>
                      <a:pt x="599" y="200"/>
                    </a:lnTo>
                    <a:lnTo>
                      <a:pt x="599" y="206"/>
                    </a:lnTo>
                    <a:lnTo>
                      <a:pt x="597" y="210"/>
                    </a:lnTo>
                    <a:lnTo>
                      <a:pt x="596" y="216"/>
                    </a:lnTo>
                    <a:lnTo>
                      <a:pt x="594" y="221"/>
                    </a:lnTo>
                    <a:lnTo>
                      <a:pt x="593" y="227"/>
                    </a:lnTo>
                    <a:lnTo>
                      <a:pt x="592" y="232"/>
                    </a:lnTo>
                    <a:lnTo>
                      <a:pt x="590" y="238"/>
                    </a:lnTo>
                    <a:lnTo>
                      <a:pt x="589" y="242"/>
                    </a:lnTo>
                    <a:lnTo>
                      <a:pt x="589" y="248"/>
                    </a:lnTo>
                    <a:lnTo>
                      <a:pt x="588" y="253"/>
                    </a:lnTo>
                    <a:lnTo>
                      <a:pt x="588" y="259"/>
                    </a:lnTo>
                    <a:lnTo>
                      <a:pt x="587" y="264"/>
                    </a:lnTo>
                    <a:lnTo>
                      <a:pt x="586" y="268"/>
                    </a:lnTo>
                    <a:lnTo>
                      <a:pt x="584" y="273"/>
                    </a:lnTo>
                    <a:lnTo>
                      <a:pt x="584" y="279"/>
                    </a:lnTo>
                    <a:lnTo>
                      <a:pt x="583" y="284"/>
                    </a:lnTo>
                    <a:lnTo>
                      <a:pt x="583" y="289"/>
                    </a:lnTo>
                    <a:lnTo>
                      <a:pt x="582" y="293"/>
                    </a:lnTo>
                    <a:lnTo>
                      <a:pt x="582" y="298"/>
                    </a:lnTo>
                    <a:lnTo>
                      <a:pt x="581" y="302"/>
                    </a:lnTo>
                    <a:lnTo>
                      <a:pt x="580" y="306"/>
                    </a:lnTo>
                    <a:lnTo>
                      <a:pt x="580" y="311"/>
                    </a:lnTo>
                    <a:lnTo>
                      <a:pt x="580" y="316"/>
                    </a:lnTo>
                    <a:lnTo>
                      <a:pt x="580" y="319"/>
                    </a:lnTo>
                    <a:lnTo>
                      <a:pt x="578" y="324"/>
                    </a:lnTo>
                    <a:lnTo>
                      <a:pt x="578" y="329"/>
                    </a:lnTo>
                    <a:lnTo>
                      <a:pt x="578" y="334"/>
                    </a:lnTo>
                    <a:lnTo>
                      <a:pt x="578" y="337"/>
                    </a:lnTo>
                    <a:lnTo>
                      <a:pt x="577" y="341"/>
                    </a:lnTo>
                    <a:lnTo>
                      <a:pt x="577" y="344"/>
                    </a:lnTo>
                    <a:lnTo>
                      <a:pt x="577" y="348"/>
                    </a:lnTo>
                    <a:lnTo>
                      <a:pt x="576" y="351"/>
                    </a:lnTo>
                    <a:lnTo>
                      <a:pt x="576" y="355"/>
                    </a:lnTo>
                    <a:lnTo>
                      <a:pt x="576" y="359"/>
                    </a:lnTo>
                    <a:lnTo>
                      <a:pt x="576" y="362"/>
                    </a:lnTo>
                    <a:lnTo>
                      <a:pt x="575" y="364"/>
                    </a:lnTo>
                    <a:lnTo>
                      <a:pt x="575" y="368"/>
                    </a:lnTo>
                    <a:lnTo>
                      <a:pt x="575" y="372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75" y="385"/>
                    </a:lnTo>
                    <a:lnTo>
                      <a:pt x="575" y="389"/>
                    </a:lnTo>
                    <a:lnTo>
                      <a:pt x="575" y="393"/>
                    </a:lnTo>
                    <a:lnTo>
                      <a:pt x="575" y="397"/>
                    </a:lnTo>
                    <a:lnTo>
                      <a:pt x="575" y="400"/>
                    </a:lnTo>
                    <a:lnTo>
                      <a:pt x="575" y="404"/>
                    </a:lnTo>
                    <a:lnTo>
                      <a:pt x="576" y="405"/>
                    </a:lnTo>
                    <a:lnTo>
                      <a:pt x="577" y="406"/>
                    </a:lnTo>
                    <a:lnTo>
                      <a:pt x="580" y="411"/>
                    </a:lnTo>
                    <a:lnTo>
                      <a:pt x="581" y="413"/>
                    </a:lnTo>
                    <a:lnTo>
                      <a:pt x="583" y="418"/>
                    </a:lnTo>
                    <a:lnTo>
                      <a:pt x="583" y="420"/>
                    </a:lnTo>
                    <a:lnTo>
                      <a:pt x="584" y="423"/>
                    </a:lnTo>
                    <a:lnTo>
                      <a:pt x="586" y="425"/>
                    </a:lnTo>
                    <a:lnTo>
                      <a:pt x="587" y="429"/>
                    </a:lnTo>
                    <a:lnTo>
                      <a:pt x="587" y="431"/>
                    </a:lnTo>
                    <a:lnTo>
                      <a:pt x="588" y="434"/>
                    </a:lnTo>
                    <a:lnTo>
                      <a:pt x="588" y="437"/>
                    </a:lnTo>
                    <a:lnTo>
                      <a:pt x="588" y="442"/>
                    </a:lnTo>
                    <a:lnTo>
                      <a:pt x="588" y="444"/>
                    </a:lnTo>
                    <a:lnTo>
                      <a:pt x="588" y="449"/>
                    </a:lnTo>
                    <a:lnTo>
                      <a:pt x="588" y="452"/>
                    </a:lnTo>
                    <a:lnTo>
                      <a:pt x="588" y="457"/>
                    </a:lnTo>
                    <a:lnTo>
                      <a:pt x="588" y="462"/>
                    </a:lnTo>
                    <a:lnTo>
                      <a:pt x="587" y="467"/>
                    </a:lnTo>
                    <a:lnTo>
                      <a:pt x="586" y="470"/>
                    </a:lnTo>
                    <a:lnTo>
                      <a:pt x="586" y="476"/>
                    </a:lnTo>
                    <a:lnTo>
                      <a:pt x="584" y="481"/>
                    </a:lnTo>
                    <a:lnTo>
                      <a:pt x="582" y="485"/>
                    </a:lnTo>
                    <a:lnTo>
                      <a:pt x="581" y="489"/>
                    </a:lnTo>
                    <a:lnTo>
                      <a:pt x="580" y="491"/>
                    </a:lnTo>
                    <a:lnTo>
                      <a:pt x="580" y="495"/>
                    </a:lnTo>
                    <a:lnTo>
                      <a:pt x="578" y="497"/>
                    </a:lnTo>
                    <a:lnTo>
                      <a:pt x="576" y="502"/>
                    </a:lnTo>
                    <a:lnTo>
                      <a:pt x="574" y="508"/>
                    </a:lnTo>
                    <a:lnTo>
                      <a:pt x="571" y="513"/>
                    </a:lnTo>
                    <a:lnTo>
                      <a:pt x="569" y="518"/>
                    </a:lnTo>
                    <a:lnTo>
                      <a:pt x="567" y="521"/>
                    </a:lnTo>
                    <a:lnTo>
                      <a:pt x="564" y="525"/>
                    </a:lnTo>
                    <a:lnTo>
                      <a:pt x="562" y="529"/>
                    </a:lnTo>
                    <a:lnTo>
                      <a:pt x="561" y="533"/>
                    </a:lnTo>
                    <a:lnTo>
                      <a:pt x="558" y="535"/>
                    </a:lnTo>
                    <a:lnTo>
                      <a:pt x="556" y="539"/>
                    </a:lnTo>
                    <a:lnTo>
                      <a:pt x="555" y="541"/>
                    </a:lnTo>
                    <a:lnTo>
                      <a:pt x="552" y="544"/>
                    </a:lnTo>
                    <a:lnTo>
                      <a:pt x="550" y="548"/>
                    </a:lnTo>
                    <a:lnTo>
                      <a:pt x="546" y="553"/>
                    </a:lnTo>
                    <a:lnTo>
                      <a:pt x="543" y="555"/>
                    </a:lnTo>
                    <a:lnTo>
                      <a:pt x="541" y="559"/>
                    </a:lnTo>
                    <a:lnTo>
                      <a:pt x="538" y="563"/>
                    </a:lnTo>
                    <a:lnTo>
                      <a:pt x="537" y="565"/>
                    </a:lnTo>
                    <a:lnTo>
                      <a:pt x="536" y="569"/>
                    </a:lnTo>
                    <a:lnTo>
                      <a:pt x="535" y="572"/>
                    </a:lnTo>
                    <a:lnTo>
                      <a:pt x="533" y="574"/>
                    </a:lnTo>
                    <a:lnTo>
                      <a:pt x="533" y="579"/>
                    </a:lnTo>
                    <a:lnTo>
                      <a:pt x="532" y="582"/>
                    </a:lnTo>
                    <a:lnTo>
                      <a:pt x="533" y="584"/>
                    </a:lnTo>
                    <a:lnTo>
                      <a:pt x="533" y="587"/>
                    </a:lnTo>
                    <a:lnTo>
                      <a:pt x="535" y="592"/>
                    </a:lnTo>
                    <a:lnTo>
                      <a:pt x="536" y="596"/>
                    </a:lnTo>
                    <a:lnTo>
                      <a:pt x="537" y="602"/>
                    </a:lnTo>
                    <a:lnTo>
                      <a:pt x="538" y="603"/>
                    </a:lnTo>
                    <a:lnTo>
                      <a:pt x="539" y="606"/>
                    </a:lnTo>
                    <a:lnTo>
                      <a:pt x="541" y="609"/>
                    </a:lnTo>
                    <a:lnTo>
                      <a:pt x="542" y="612"/>
                    </a:lnTo>
                    <a:lnTo>
                      <a:pt x="542" y="615"/>
                    </a:lnTo>
                    <a:lnTo>
                      <a:pt x="543" y="617"/>
                    </a:lnTo>
                    <a:lnTo>
                      <a:pt x="544" y="621"/>
                    </a:lnTo>
                    <a:lnTo>
                      <a:pt x="545" y="624"/>
                    </a:lnTo>
                    <a:lnTo>
                      <a:pt x="546" y="628"/>
                    </a:lnTo>
                    <a:lnTo>
                      <a:pt x="549" y="630"/>
                    </a:lnTo>
                    <a:lnTo>
                      <a:pt x="550" y="634"/>
                    </a:lnTo>
                    <a:lnTo>
                      <a:pt x="551" y="637"/>
                    </a:lnTo>
                    <a:lnTo>
                      <a:pt x="552" y="641"/>
                    </a:lnTo>
                    <a:lnTo>
                      <a:pt x="555" y="643"/>
                    </a:lnTo>
                    <a:lnTo>
                      <a:pt x="556" y="647"/>
                    </a:lnTo>
                    <a:lnTo>
                      <a:pt x="557" y="650"/>
                    </a:lnTo>
                    <a:lnTo>
                      <a:pt x="559" y="654"/>
                    </a:lnTo>
                    <a:lnTo>
                      <a:pt x="561" y="657"/>
                    </a:lnTo>
                    <a:lnTo>
                      <a:pt x="562" y="661"/>
                    </a:lnTo>
                    <a:lnTo>
                      <a:pt x="564" y="665"/>
                    </a:lnTo>
                    <a:lnTo>
                      <a:pt x="564" y="667"/>
                    </a:lnTo>
                    <a:lnTo>
                      <a:pt x="567" y="671"/>
                    </a:lnTo>
                    <a:lnTo>
                      <a:pt x="568" y="673"/>
                    </a:lnTo>
                    <a:lnTo>
                      <a:pt x="569" y="676"/>
                    </a:lnTo>
                    <a:lnTo>
                      <a:pt x="570" y="680"/>
                    </a:lnTo>
                    <a:lnTo>
                      <a:pt x="573" y="682"/>
                    </a:lnTo>
                    <a:lnTo>
                      <a:pt x="574" y="686"/>
                    </a:lnTo>
                    <a:lnTo>
                      <a:pt x="575" y="690"/>
                    </a:lnTo>
                    <a:lnTo>
                      <a:pt x="576" y="692"/>
                    </a:lnTo>
                    <a:lnTo>
                      <a:pt x="577" y="695"/>
                    </a:lnTo>
                    <a:lnTo>
                      <a:pt x="578" y="698"/>
                    </a:lnTo>
                    <a:lnTo>
                      <a:pt x="580" y="701"/>
                    </a:lnTo>
                    <a:lnTo>
                      <a:pt x="583" y="706"/>
                    </a:lnTo>
                    <a:lnTo>
                      <a:pt x="586" y="711"/>
                    </a:lnTo>
                    <a:lnTo>
                      <a:pt x="588" y="716"/>
                    </a:lnTo>
                    <a:lnTo>
                      <a:pt x="589" y="720"/>
                    </a:lnTo>
                    <a:lnTo>
                      <a:pt x="592" y="723"/>
                    </a:lnTo>
                    <a:lnTo>
                      <a:pt x="593" y="726"/>
                    </a:lnTo>
                    <a:lnTo>
                      <a:pt x="595" y="731"/>
                    </a:lnTo>
                    <a:lnTo>
                      <a:pt x="596" y="732"/>
                    </a:lnTo>
                    <a:lnTo>
                      <a:pt x="641" y="786"/>
                    </a:lnTo>
                    <a:lnTo>
                      <a:pt x="641" y="784"/>
                    </a:lnTo>
                    <a:lnTo>
                      <a:pt x="644" y="784"/>
                    </a:lnTo>
                    <a:lnTo>
                      <a:pt x="647" y="783"/>
                    </a:lnTo>
                    <a:lnTo>
                      <a:pt x="652" y="783"/>
                    </a:lnTo>
                    <a:lnTo>
                      <a:pt x="656" y="782"/>
                    </a:lnTo>
                    <a:lnTo>
                      <a:pt x="658" y="782"/>
                    </a:lnTo>
                    <a:lnTo>
                      <a:pt x="661" y="781"/>
                    </a:lnTo>
                    <a:lnTo>
                      <a:pt x="666" y="781"/>
                    </a:lnTo>
                    <a:lnTo>
                      <a:pt x="669" y="780"/>
                    </a:lnTo>
                    <a:lnTo>
                      <a:pt x="673" y="780"/>
                    </a:lnTo>
                    <a:lnTo>
                      <a:pt x="678" y="780"/>
                    </a:lnTo>
                    <a:lnTo>
                      <a:pt x="683" y="780"/>
                    </a:lnTo>
                    <a:lnTo>
                      <a:pt x="686" y="778"/>
                    </a:lnTo>
                    <a:lnTo>
                      <a:pt x="691" y="777"/>
                    </a:lnTo>
                    <a:lnTo>
                      <a:pt x="696" y="777"/>
                    </a:lnTo>
                    <a:lnTo>
                      <a:pt x="702" y="776"/>
                    </a:lnTo>
                    <a:lnTo>
                      <a:pt x="707" y="776"/>
                    </a:lnTo>
                    <a:lnTo>
                      <a:pt x="711" y="776"/>
                    </a:lnTo>
                    <a:lnTo>
                      <a:pt x="717" y="776"/>
                    </a:lnTo>
                    <a:lnTo>
                      <a:pt x="722" y="776"/>
                    </a:lnTo>
                    <a:lnTo>
                      <a:pt x="727" y="775"/>
                    </a:lnTo>
                    <a:lnTo>
                      <a:pt x="733" y="775"/>
                    </a:lnTo>
                    <a:lnTo>
                      <a:pt x="737" y="775"/>
                    </a:lnTo>
                    <a:lnTo>
                      <a:pt x="743" y="776"/>
                    </a:lnTo>
                    <a:lnTo>
                      <a:pt x="748" y="776"/>
                    </a:lnTo>
                    <a:lnTo>
                      <a:pt x="754" y="776"/>
                    </a:lnTo>
                    <a:lnTo>
                      <a:pt x="759" y="776"/>
                    </a:lnTo>
                    <a:lnTo>
                      <a:pt x="765" y="777"/>
                    </a:lnTo>
                    <a:lnTo>
                      <a:pt x="769" y="777"/>
                    </a:lnTo>
                    <a:lnTo>
                      <a:pt x="774" y="778"/>
                    </a:lnTo>
                    <a:lnTo>
                      <a:pt x="778" y="780"/>
                    </a:lnTo>
                    <a:lnTo>
                      <a:pt x="780" y="780"/>
                    </a:lnTo>
                    <a:lnTo>
                      <a:pt x="784" y="781"/>
                    </a:lnTo>
                    <a:lnTo>
                      <a:pt x="787" y="782"/>
                    </a:lnTo>
                    <a:lnTo>
                      <a:pt x="790" y="782"/>
                    </a:lnTo>
                    <a:lnTo>
                      <a:pt x="793" y="783"/>
                    </a:lnTo>
                    <a:lnTo>
                      <a:pt x="797" y="784"/>
                    </a:lnTo>
                    <a:lnTo>
                      <a:pt x="800" y="784"/>
                    </a:lnTo>
                    <a:lnTo>
                      <a:pt x="803" y="786"/>
                    </a:lnTo>
                    <a:lnTo>
                      <a:pt x="806" y="787"/>
                    </a:lnTo>
                    <a:lnTo>
                      <a:pt x="811" y="789"/>
                    </a:lnTo>
                    <a:lnTo>
                      <a:pt x="814" y="790"/>
                    </a:lnTo>
                    <a:lnTo>
                      <a:pt x="817" y="792"/>
                    </a:lnTo>
                    <a:lnTo>
                      <a:pt x="820" y="793"/>
                    </a:lnTo>
                    <a:lnTo>
                      <a:pt x="825" y="793"/>
                    </a:lnTo>
                    <a:lnTo>
                      <a:pt x="829" y="795"/>
                    </a:lnTo>
                    <a:lnTo>
                      <a:pt x="832" y="796"/>
                    </a:lnTo>
                    <a:lnTo>
                      <a:pt x="836" y="797"/>
                    </a:lnTo>
                    <a:lnTo>
                      <a:pt x="839" y="799"/>
                    </a:lnTo>
                    <a:lnTo>
                      <a:pt x="844" y="801"/>
                    </a:lnTo>
                    <a:lnTo>
                      <a:pt x="846" y="802"/>
                    </a:lnTo>
                    <a:lnTo>
                      <a:pt x="851" y="803"/>
                    </a:lnTo>
                    <a:lnTo>
                      <a:pt x="855" y="806"/>
                    </a:lnTo>
                    <a:lnTo>
                      <a:pt x="858" y="807"/>
                    </a:lnTo>
                    <a:lnTo>
                      <a:pt x="862" y="808"/>
                    </a:lnTo>
                    <a:lnTo>
                      <a:pt x="865" y="811"/>
                    </a:lnTo>
                    <a:lnTo>
                      <a:pt x="869" y="812"/>
                    </a:lnTo>
                    <a:lnTo>
                      <a:pt x="874" y="814"/>
                    </a:lnTo>
                    <a:lnTo>
                      <a:pt x="876" y="815"/>
                    </a:lnTo>
                    <a:lnTo>
                      <a:pt x="880" y="818"/>
                    </a:lnTo>
                    <a:lnTo>
                      <a:pt x="883" y="819"/>
                    </a:lnTo>
                    <a:lnTo>
                      <a:pt x="887" y="820"/>
                    </a:lnTo>
                    <a:lnTo>
                      <a:pt x="890" y="822"/>
                    </a:lnTo>
                    <a:lnTo>
                      <a:pt x="894" y="824"/>
                    </a:lnTo>
                    <a:lnTo>
                      <a:pt x="896" y="826"/>
                    </a:lnTo>
                    <a:lnTo>
                      <a:pt x="900" y="828"/>
                    </a:lnTo>
                    <a:lnTo>
                      <a:pt x="902" y="829"/>
                    </a:lnTo>
                    <a:lnTo>
                      <a:pt x="906" y="831"/>
                    </a:lnTo>
                    <a:lnTo>
                      <a:pt x="908" y="833"/>
                    </a:lnTo>
                    <a:lnTo>
                      <a:pt x="912" y="834"/>
                    </a:lnTo>
                    <a:lnTo>
                      <a:pt x="916" y="838"/>
                    </a:lnTo>
                    <a:lnTo>
                      <a:pt x="922" y="843"/>
                    </a:lnTo>
                    <a:lnTo>
                      <a:pt x="926" y="845"/>
                    </a:lnTo>
                    <a:lnTo>
                      <a:pt x="929" y="848"/>
                    </a:lnTo>
                    <a:lnTo>
                      <a:pt x="933" y="852"/>
                    </a:lnTo>
                    <a:lnTo>
                      <a:pt x="937" y="856"/>
                    </a:lnTo>
                    <a:lnTo>
                      <a:pt x="938" y="858"/>
                    </a:lnTo>
                    <a:lnTo>
                      <a:pt x="940" y="862"/>
                    </a:lnTo>
                    <a:lnTo>
                      <a:pt x="941" y="864"/>
                    </a:lnTo>
                    <a:lnTo>
                      <a:pt x="941" y="867"/>
                    </a:lnTo>
                    <a:lnTo>
                      <a:pt x="940" y="870"/>
                    </a:lnTo>
                    <a:lnTo>
                      <a:pt x="939" y="872"/>
                    </a:lnTo>
                    <a:lnTo>
                      <a:pt x="937" y="875"/>
                    </a:lnTo>
                    <a:lnTo>
                      <a:pt x="934" y="878"/>
                    </a:lnTo>
                    <a:lnTo>
                      <a:pt x="931" y="880"/>
                    </a:lnTo>
                    <a:lnTo>
                      <a:pt x="927" y="883"/>
                    </a:lnTo>
                    <a:lnTo>
                      <a:pt x="922" y="886"/>
                    </a:lnTo>
                    <a:lnTo>
                      <a:pt x="918" y="889"/>
                    </a:lnTo>
                    <a:lnTo>
                      <a:pt x="914" y="890"/>
                    </a:lnTo>
                    <a:lnTo>
                      <a:pt x="910" y="891"/>
                    </a:lnTo>
                    <a:lnTo>
                      <a:pt x="908" y="892"/>
                    </a:lnTo>
                    <a:lnTo>
                      <a:pt x="905" y="894"/>
                    </a:lnTo>
                    <a:lnTo>
                      <a:pt x="901" y="895"/>
                    </a:lnTo>
                    <a:lnTo>
                      <a:pt x="897" y="896"/>
                    </a:lnTo>
                    <a:lnTo>
                      <a:pt x="894" y="897"/>
                    </a:lnTo>
                    <a:lnTo>
                      <a:pt x="890" y="899"/>
                    </a:lnTo>
                    <a:lnTo>
                      <a:pt x="887" y="901"/>
                    </a:lnTo>
                    <a:lnTo>
                      <a:pt x="882" y="901"/>
                    </a:lnTo>
                    <a:lnTo>
                      <a:pt x="878" y="902"/>
                    </a:lnTo>
                    <a:lnTo>
                      <a:pt x="875" y="904"/>
                    </a:lnTo>
                    <a:lnTo>
                      <a:pt x="870" y="905"/>
                    </a:lnTo>
                    <a:lnTo>
                      <a:pt x="865" y="907"/>
                    </a:lnTo>
                    <a:lnTo>
                      <a:pt x="861" y="908"/>
                    </a:lnTo>
                    <a:lnTo>
                      <a:pt x="857" y="909"/>
                    </a:lnTo>
                    <a:lnTo>
                      <a:pt x="851" y="910"/>
                    </a:lnTo>
                    <a:lnTo>
                      <a:pt x="846" y="911"/>
                    </a:lnTo>
                    <a:lnTo>
                      <a:pt x="842" y="911"/>
                    </a:lnTo>
                    <a:lnTo>
                      <a:pt x="837" y="914"/>
                    </a:lnTo>
                    <a:lnTo>
                      <a:pt x="832" y="914"/>
                    </a:lnTo>
                    <a:lnTo>
                      <a:pt x="826" y="916"/>
                    </a:lnTo>
                    <a:lnTo>
                      <a:pt x="822" y="916"/>
                    </a:lnTo>
                    <a:lnTo>
                      <a:pt x="817" y="917"/>
                    </a:lnTo>
                    <a:lnTo>
                      <a:pt x="811" y="918"/>
                    </a:lnTo>
                    <a:lnTo>
                      <a:pt x="806" y="920"/>
                    </a:lnTo>
                    <a:lnTo>
                      <a:pt x="800" y="920"/>
                    </a:lnTo>
                    <a:lnTo>
                      <a:pt x="794" y="921"/>
                    </a:lnTo>
                    <a:lnTo>
                      <a:pt x="788" y="921"/>
                    </a:lnTo>
                    <a:lnTo>
                      <a:pt x="784" y="922"/>
                    </a:lnTo>
                    <a:lnTo>
                      <a:pt x="778" y="923"/>
                    </a:lnTo>
                    <a:lnTo>
                      <a:pt x="773" y="924"/>
                    </a:lnTo>
                    <a:lnTo>
                      <a:pt x="767" y="926"/>
                    </a:lnTo>
                    <a:lnTo>
                      <a:pt x="761" y="926"/>
                    </a:lnTo>
                    <a:lnTo>
                      <a:pt x="755" y="926"/>
                    </a:lnTo>
                    <a:lnTo>
                      <a:pt x="749" y="927"/>
                    </a:lnTo>
                    <a:lnTo>
                      <a:pt x="743" y="927"/>
                    </a:lnTo>
                    <a:lnTo>
                      <a:pt x="737" y="928"/>
                    </a:lnTo>
                    <a:lnTo>
                      <a:pt x="731" y="928"/>
                    </a:lnTo>
                    <a:lnTo>
                      <a:pt x="727" y="929"/>
                    </a:lnTo>
                    <a:lnTo>
                      <a:pt x="720" y="929"/>
                    </a:lnTo>
                    <a:lnTo>
                      <a:pt x="715" y="930"/>
                    </a:lnTo>
                    <a:lnTo>
                      <a:pt x="709" y="930"/>
                    </a:lnTo>
                    <a:lnTo>
                      <a:pt x="703" y="931"/>
                    </a:lnTo>
                    <a:lnTo>
                      <a:pt x="697" y="931"/>
                    </a:lnTo>
                    <a:lnTo>
                      <a:pt x="691" y="931"/>
                    </a:lnTo>
                    <a:lnTo>
                      <a:pt x="685" y="931"/>
                    </a:lnTo>
                    <a:lnTo>
                      <a:pt x="680" y="933"/>
                    </a:lnTo>
                    <a:lnTo>
                      <a:pt x="673" y="933"/>
                    </a:lnTo>
                    <a:lnTo>
                      <a:pt x="669" y="933"/>
                    </a:lnTo>
                    <a:lnTo>
                      <a:pt x="663" y="933"/>
                    </a:lnTo>
                    <a:lnTo>
                      <a:pt x="657" y="933"/>
                    </a:lnTo>
                    <a:lnTo>
                      <a:pt x="652" y="933"/>
                    </a:lnTo>
                    <a:lnTo>
                      <a:pt x="647" y="933"/>
                    </a:lnTo>
                    <a:lnTo>
                      <a:pt x="642" y="933"/>
                    </a:lnTo>
                    <a:lnTo>
                      <a:pt x="638" y="933"/>
                    </a:lnTo>
                    <a:lnTo>
                      <a:pt x="633" y="933"/>
                    </a:lnTo>
                    <a:lnTo>
                      <a:pt x="628" y="933"/>
                    </a:lnTo>
                    <a:lnTo>
                      <a:pt x="625" y="933"/>
                    </a:lnTo>
                    <a:lnTo>
                      <a:pt x="620" y="933"/>
                    </a:lnTo>
                    <a:lnTo>
                      <a:pt x="616" y="933"/>
                    </a:lnTo>
                    <a:lnTo>
                      <a:pt x="613" y="933"/>
                    </a:lnTo>
                    <a:lnTo>
                      <a:pt x="609" y="933"/>
                    </a:lnTo>
                    <a:lnTo>
                      <a:pt x="606" y="933"/>
                    </a:lnTo>
                    <a:lnTo>
                      <a:pt x="602" y="933"/>
                    </a:lnTo>
                    <a:lnTo>
                      <a:pt x="599" y="933"/>
                    </a:lnTo>
                    <a:lnTo>
                      <a:pt x="595" y="933"/>
                    </a:lnTo>
                    <a:lnTo>
                      <a:pt x="593" y="933"/>
                    </a:lnTo>
                    <a:lnTo>
                      <a:pt x="589" y="933"/>
                    </a:lnTo>
                    <a:lnTo>
                      <a:pt x="587" y="933"/>
                    </a:lnTo>
                    <a:lnTo>
                      <a:pt x="584" y="933"/>
                    </a:lnTo>
                    <a:lnTo>
                      <a:pt x="582" y="933"/>
                    </a:lnTo>
                    <a:lnTo>
                      <a:pt x="576" y="931"/>
                    </a:lnTo>
                    <a:lnTo>
                      <a:pt x="573" y="931"/>
                    </a:lnTo>
                    <a:lnTo>
                      <a:pt x="569" y="931"/>
                    </a:lnTo>
                    <a:lnTo>
                      <a:pt x="565" y="931"/>
                    </a:lnTo>
                    <a:lnTo>
                      <a:pt x="562" y="931"/>
                    </a:lnTo>
                    <a:lnTo>
                      <a:pt x="558" y="931"/>
                    </a:lnTo>
                    <a:lnTo>
                      <a:pt x="556" y="931"/>
                    </a:lnTo>
                    <a:lnTo>
                      <a:pt x="554" y="931"/>
                    </a:lnTo>
                    <a:lnTo>
                      <a:pt x="550" y="930"/>
                    </a:lnTo>
                    <a:lnTo>
                      <a:pt x="548" y="930"/>
                    </a:lnTo>
                    <a:lnTo>
                      <a:pt x="545" y="930"/>
                    </a:lnTo>
                    <a:lnTo>
                      <a:pt x="544" y="930"/>
                    </a:lnTo>
                    <a:lnTo>
                      <a:pt x="536" y="994"/>
                    </a:lnTo>
                    <a:lnTo>
                      <a:pt x="535" y="994"/>
                    </a:lnTo>
                    <a:lnTo>
                      <a:pt x="531" y="994"/>
                    </a:lnTo>
                    <a:lnTo>
                      <a:pt x="529" y="996"/>
                    </a:lnTo>
                    <a:lnTo>
                      <a:pt x="526" y="996"/>
                    </a:lnTo>
                    <a:lnTo>
                      <a:pt x="524" y="997"/>
                    </a:lnTo>
                    <a:lnTo>
                      <a:pt x="522" y="997"/>
                    </a:lnTo>
                    <a:lnTo>
                      <a:pt x="518" y="997"/>
                    </a:lnTo>
                    <a:lnTo>
                      <a:pt x="514" y="997"/>
                    </a:lnTo>
                    <a:lnTo>
                      <a:pt x="511" y="996"/>
                    </a:lnTo>
                    <a:lnTo>
                      <a:pt x="509" y="994"/>
                    </a:lnTo>
                    <a:lnTo>
                      <a:pt x="505" y="993"/>
                    </a:lnTo>
                    <a:lnTo>
                      <a:pt x="503" y="991"/>
                    </a:lnTo>
                    <a:lnTo>
                      <a:pt x="499" y="988"/>
                    </a:lnTo>
                    <a:lnTo>
                      <a:pt x="498" y="986"/>
                    </a:lnTo>
                    <a:lnTo>
                      <a:pt x="494" y="981"/>
                    </a:lnTo>
                    <a:lnTo>
                      <a:pt x="492" y="977"/>
                    </a:lnTo>
                    <a:lnTo>
                      <a:pt x="491" y="972"/>
                    </a:lnTo>
                    <a:lnTo>
                      <a:pt x="488" y="967"/>
                    </a:lnTo>
                    <a:lnTo>
                      <a:pt x="486" y="961"/>
                    </a:lnTo>
                    <a:lnTo>
                      <a:pt x="484" y="956"/>
                    </a:lnTo>
                    <a:lnTo>
                      <a:pt x="480" y="952"/>
                    </a:lnTo>
                    <a:lnTo>
                      <a:pt x="476" y="947"/>
                    </a:lnTo>
                    <a:lnTo>
                      <a:pt x="473" y="945"/>
                    </a:lnTo>
                    <a:lnTo>
                      <a:pt x="469" y="942"/>
                    </a:lnTo>
                    <a:lnTo>
                      <a:pt x="467" y="940"/>
                    </a:lnTo>
                    <a:lnTo>
                      <a:pt x="463" y="937"/>
                    </a:lnTo>
                    <a:lnTo>
                      <a:pt x="459" y="935"/>
                    </a:lnTo>
                    <a:lnTo>
                      <a:pt x="455" y="934"/>
                    </a:lnTo>
                    <a:lnTo>
                      <a:pt x="450" y="933"/>
                    </a:lnTo>
                    <a:lnTo>
                      <a:pt x="446" y="931"/>
                    </a:lnTo>
                    <a:lnTo>
                      <a:pt x="442" y="930"/>
                    </a:lnTo>
                    <a:lnTo>
                      <a:pt x="440" y="930"/>
                    </a:lnTo>
                    <a:lnTo>
                      <a:pt x="436" y="929"/>
                    </a:lnTo>
                    <a:lnTo>
                      <a:pt x="434" y="929"/>
                    </a:lnTo>
                    <a:lnTo>
                      <a:pt x="429" y="929"/>
                    </a:lnTo>
                    <a:lnTo>
                      <a:pt x="427" y="928"/>
                    </a:lnTo>
                    <a:lnTo>
                      <a:pt x="423" y="928"/>
                    </a:lnTo>
                    <a:lnTo>
                      <a:pt x="420" y="928"/>
                    </a:lnTo>
                    <a:lnTo>
                      <a:pt x="415" y="928"/>
                    </a:lnTo>
                    <a:lnTo>
                      <a:pt x="411" y="928"/>
                    </a:lnTo>
                    <a:lnTo>
                      <a:pt x="407" y="928"/>
                    </a:lnTo>
                    <a:lnTo>
                      <a:pt x="403" y="928"/>
                    </a:lnTo>
                    <a:lnTo>
                      <a:pt x="398" y="928"/>
                    </a:lnTo>
                    <a:lnTo>
                      <a:pt x="395" y="928"/>
                    </a:lnTo>
                    <a:lnTo>
                      <a:pt x="390" y="929"/>
                    </a:lnTo>
                    <a:lnTo>
                      <a:pt x="385" y="930"/>
                    </a:lnTo>
                    <a:lnTo>
                      <a:pt x="380" y="930"/>
                    </a:lnTo>
                    <a:lnTo>
                      <a:pt x="375" y="930"/>
                    </a:lnTo>
                    <a:lnTo>
                      <a:pt x="370" y="931"/>
                    </a:lnTo>
                    <a:lnTo>
                      <a:pt x="365" y="931"/>
                    </a:lnTo>
                    <a:lnTo>
                      <a:pt x="359" y="931"/>
                    </a:lnTo>
                    <a:lnTo>
                      <a:pt x="353" y="931"/>
                    </a:lnTo>
                    <a:lnTo>
                      <a:pt x="347" y="933"/>
                    </a:lnTo>
                    <a:lnTo>
                      <a:pt x="343" y="933"/>
                    </a:lnTo>
                    <a:lnTo>
                      <a:pt x="337" y="933"/>
                    </a:lnTo>
                    <a:lnTo>
                      <a:pt x="331" y="934"/>
                    </a:lnTo>
                    <a:lnTo>
                      <a:pt x="325" y="934"/>
                    </a:lnTo>
                    <a:lnTo>
                      <a:pt x="320" y="935"/>
                    </a:lnTo>
                    <a:lnTo>
                      <a:pt x="314" y="935"/>
                    </a:lnTo>
                    <a:lnTo>
                      <a:pt x="308" y="935"/>
                    </a:lnTo>
                    <a:lnTo>
                      <a:pt x="302" y="935"/>
                    </a:lnTo>
                    <a:lnTo>
                      <a:pt x="297" y="936"/>
                    </a:lnTo>
                    <a:lnTo>
                      <a:pt x="290" y="936"/>
                    </a:lnTo>
                    <a:lnTo>
                      <a:pt x="284" y="937"/>
                    </a:lnTo>
                    <a:lnTo>
                      <a:pt x="280" y="937"/>
                    </a:lnTo>
                    <a:lnTo>
                      <a:pt x="274" y="937"/>
                    </a:lnTo>
                    <a:lnTo>
                      <a:pt x="267" y="937"/>
                    </a:lnTo>
                    <a:lnTo>
                      <a:pt x="261" y="939"/>
                    </a:lnTo>
                    <a:lnTo>
                      <a:pt x="255" y="939"/>
                    </a:lnTo>
                    <a:lnTo>
                      <a:pt x="250" y="940"/>
                    </a:lnTo>
                    <a:lnTo>
                      <a:pt x="243" y="940"/>
                    </a:lnTo>
                    <a:lnTo>
                      <a:pt x="237" y="940"/>
                    </a:lnTo>
                    <a:lnTo>
                      <a:pt x="231" y="940"/>
                    </a:lnTo>
                    <a:lnTo>
                      <a:pt x="226" y="940"/>
                    </a:lnTo>
                    <a:lnTo>
                      <a:pt x="220" y="940"/>
                    </a:lnTo>
                    <a:lnTo>
                      <a:pt x="214" y="940"/>
                    </a:lnTo>
                    <a:lnTo>
                      <a:pt x="209" y="940"/>
                    </a:lnTo>
                    <a:lnTo>
                      <a:pt x="204" y="940"/>
                    </a:lnTo>
                    <a:lnTo>
                      <a:pt x="197" y="940"/>
                    </a:lnTo>
                    <a:lnTo>
                      <a:pt x="192" y="940"/>
                    </a:lnTo>
                    <a:lnTo>
                      <a:pt x="186" y="940"/>
                    </a:lnTo>
                    <a:lnTo>
                      <a:pt x="181" y="940"/>
                    </a:lnTo>
                    <a:lnTo>
                      <a:pt x="175" y="940"/>
                    </a:lnTo>
                    <a:lnTo>
                      <a:pt x="171" y="940"/>
                    </a:lnTo>
                    <a:lnTo>
                      <a:pt x="165" y="940"/>
                    </a:lnTo>
                    <a:lnTo>
                      <a:pt x="160" y="940"/>
                    </a:lnTo>
                    <a:lnTo>
                      <a:pt x="155" y="939"/>
                    </a:lnTo>
                    <a:lnTo>
                      <a:pt x="150" y="939"/>
                    </a:lnTo>
                    <a:lnTo>
                      <a:pt x="146" y="937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31" y="936"/>
                    </a:lnTo>
                    <a:lnTo>
                      <a:pt x="127" y="936"/>
                    </a:lnTo>
                    <a:lnTo>
                      <a:pt x="123" y="936"/>
                    </a:lnTo>
                    <a:lnTo>
                      <a:pt x="118" y="935"/>
                    </a:lnTo>
                    <a:lnTo>
                      <a:pt x="115" y="935"/>
                    </a:lnTo>
                    <a:lnTo>
                      <a:pt x="110" y="934"/>
                    </a:lnTo>
                    <a:lnTo>
                      <a:pt x="108" y="933"/>
                    </a:lnTo>
                    <a:lnTo>
                      <a:pt x="103" y="931"/>
                    </a:lnTo>
                    <a:lnTo>
                      <a:pt x="101" y="931"/>
                    </a:lnTo>
                    <a:lnTo>
                      <a:pt x="97" y="930"/>
                    </a:lnTo>
                    <a:lnTo>
                      <a:pt x="94" y="930"/>
                    </a:lnTo>
                    <a:lnTo>
                      <a:pt x="91" y="928"/>
                    </a:lnTo>
                    <a:lnTo>
                      <a:pt x="88" y="927"/>
                    </a:lnTo>
                    <a:lnTo>
                      <a:pt x="85" y="926"/>
                    </a:lnTo>
                    <a:lnTo>
                      <a:pt x="83" y="926"/>
                    </a:lnTo>
                    <a:lnTo>
                      <a:pt x="78" y="922"/>
                    </a:lnTo>
                    <a:lnTo>
                      <a:pt x="76" y="921"/>
                    </a:lnTo>
                    <a:lnTo>
                      <a:pt x="72" y="916"/>
                    </a:lnTo>
                    <a:lnTo>
                      <a:pt x="72" y="913"/>
                    </a:lnTo>
                    <a:lnTo>
                      <a:pt x="72" y="909"/>
                    </a:lnTo>
                    <a:lnTo>
                      <a:pt x="76" y="905"/>
                    </a:lnTo>
                    <a:lnTo>
                      <a:pt x="77" y="903"/>
                    </a:lnTo>
                    <a:lnTo>
                      <a:pt x="79" y="901"/>
                    </a:lnTo>
                    <a:lnTo>
                      <a:pt x="82" y="899"/>
                    </a:lnTo>
                    <a:lnTo>
                      <a:pt x="85" y="897"/>
                    </a:lnTo>
                    <a:lnTo>
                      <a:pt x="89" y="895"/>
                    </a:lnTo>
                    <a:lnTo>
                      <a:pt x="92" y="892"/>
                    </a:lnTo>
                    <a:lnTo>
                      <a:pt x="96" y="891"/>
                    </a:lnTo>
                    <a:lnTo>
                      <a:pt x="101" y="889"/>
                    </a:lnTo>
                    <a:lnTo>
                      <a:pt x="105" y="886"/>
                    </a:lnTo>
                    <a:lnTo>
                      <a:pt x="110" y="884"/>
                    </a:lnTo>
                    <a:lnTo>
                      <a:pt x="115" y="882"/>
                    </a:lnTo>
                    <a:lnTo>
                      <a:pt x="120" y="880"/>
                    </a:lnTo>
                    <a:lnTo>
                      <a:pt x="124" y="877"/>
                    </a:lnTo>
                    <a:lnTo>
                      <a:pt x="130" y="876"/>
                    </a:lnTo>
                    <a:lnTo>
                      <a:pt x="135" y="872"/>
                    </a:lnTo>
                    <a:lnTo>
                      <a:pt x="142" y="871"/>
                    </a:lnTo>
                    <a:lnTo>
                      <a:pt x="148" y="869"/>
                    </a:lnTo>
                    <a:lnTo>
                      <a:pt x="154" y="866"/>
                    </a:lnTo>
                    <a:lnTo>
                      <a:pt x="160" y="864"/>
                    </a:lnTo>
                    <a:lnTo>
                      <a:pt x="166" y="862"/>
                    </a:lnTo>
                    <a:lnTo>
                      <a:pt x="173" y="859"/>
                    </a:lnTo>
                    <a:lnTo>
                      <a:pt x="179" y="857"/>
                    </a:lnTo>
                    <a:lnTo>
                      <a:pt x="186" y="854"/>
                    </a:lnTo>
                    <a:lnTo>
                      <a:pt x="192" y="853"/>
                    </a:lnTo>
                    <a:lnTo>
                      <a:pt x="199" y="851"/>
                    </a:lnTo>
                    <a:lnTo>
                      <a:pt x="205" y="848"/>
                    </a:lnTo>
                    <a:lnTo>
                      <a:pt x="212" y="846"/>
                    </a:lnTo>
                    <a:lnTo>
                      <a:pt x="218" y="844"/>
                    </a:lnTo>
                    <a:lnTo>
                      <a:pt x="225" y="843"/>
                    </a:lnTo>
                    <a:lnTo>
                      <a:pt x="231" y="840"/>
                    </a:lnTo>
                    <a:lnTo>
                      <a:pt x="237" y="838"/>
                    </a:lnTo>
                    <a:lnTo>
                      <a:pt x="244" y="837"/>
                    </a:lnTo>
                    <a:lnTo>
                      <a:pt x="250" y="834"/>
                    </a:lnTo>
                    <a:lnTo>
                      <a:pt x="256" y="833"/>
                    </a:lnTo>
                    <a:lnTo>
                      <a:pt x="262" y="831"/>
                    </a:lnTo>
                    <a:lnTo>
                      <a:pt x="269" y="829"/>
                    </a:lnTo>
                    <a:lnTo>
                      <a:pt x="274" y="828"/>
                    </a:lnTo>
                    <a:lnTo>
                      <a:pt x="280" y="826"/>
                    </a:lnTo>
                    <a:lnTo>
                      <a:pt x="284" y="825"/>
                    </a:lnTo>
                    <a:lnTo>
                      <a:pt x="290" y="824"/>
                    </a:lnTo>
                    <a:lnTo>
                      <a:pt x="295" y="822"/>
                    </a:lnTo>
                    <a:lnTo>
                      <a:pt x="300" y="820"/>
                    </a:lnTo>
                    <a:lnTo>
                      <a:pt x="305" y="819"/>
                    </a:lnTo>
                    <a:lnTo>
                      <a:pt x="309" y="818"/>
                    </a:lnTo>
                    <a:lnTo>
                      <a:pt x="313" y="816"/>
                    </a:lnTo>
                    <a:lnTo>
                      <a:pt x="318" y="816"/>
                    </a:lnTo>
                    <a:lnTo>
                      <a:pt x="320" y="815"/>
                    </a:lnTo>
                    <a:lnTo>
                      <a:pt x="324" y="814"/>
                    </a:lnTo>
                    <a:lnTo>
                      <a:pt x="327" y="813"/>
                    </a:lnTo>
                    <a:lnTo>
                      <a:pt x="329" y="813"/>
                    </a:lnTo>
                    <a:lnTo>
                      <a:pt x="332" y="812"/>
                    </a:lnTo>
                    <a:lnTo>
                      <a:pt x="333" y="812"/>
                    </a:lnTo>
                    <a:lnTo>
                      <a:pt x="337" y="812"/>
                    </a:lnTo>
                    <a:lnTo>
                      <a:pt x="338" y="812"/>
                    </a:lnTo>
                    <a:lnTo>
                      <a:pt x="338" y="809"/>
                    </a:lnTo>
                    <a:lnTo>
                      <a:pt x="340" y="806"/>
                    </a:lnTo>
                    <a:lnTo>
                      <a:pt x="341" y="802"/>
                    </a:lnTo>
                    <a:lnTo>
                      <a:pt x="343" y="799"/>
                    </a:lnTo>
                    <a:lnTo>
                      <a:pt x="345" y="794"/>
                    </a:lnTo>
                    <a:lnTo>
                      <a:pt x="347" y="790"/>
                    </a:lnTo>
                    <a:lnTo>
                      <a:pt x="348" y="784"/>
                    </a:lnTo>
                    <a:lnTo>
                      <a:pt x="352" y="780"/>
                    </a:lnTo>
                    <a:lnTo>
                      <a:pt x="353" y="774"/>
                    </a:lnTo>
                    <a:lnTo>
                      <a:pt x="357" y="769"/>
                    </a:lnTo>
                    <a:lnTo>
                      <a:pt x="357" y="765"/>
                    </a:lnTo>
                    <a:lnTo>
                      <a:pt x="358" y="763"/>
                    </a:lnTo>
                    <a:lnTo>
                      <a:pt x="359" y="759"/>
                    </a:lnTo>
                    <a:lnTo>
                      <a:pt x="360" y="757"/>
                    </a:lnTo>
                    <a:lnTo>
                      <a:pt x="361" y="755"/>
                    </a:lnTo>
                    <a:lnTo>
                      <a:pt x="363" y="751"/>
                    </a:lnTo>
                    <a:lnTo>
                      <a:pt x="363" y="749"/>
                    </a:lnTo>
                    <a:lnTo>
                      <a:pt x="364" y="745"/>
                    </a:lnTo>
                    <a:lnTo>
                      <a:pt x="364" y="743"/>
                    </a:lnTo>
                    <a:lnTo>
                      <a:pt x="365" y="739"/>
                    </a:lnTo>
                    <a:lnTo>
                      <a:pt x="365" y="736"/>
                    </a:lnTo>
                    <a:lnTo>
                      <a:pt x="366" y="733"/>
                    </a:lnTo>
                    <a:lnTo>
                      <a:pt x="366" y="727"/>
                    </a:lnTo>
                    <a:lnTo>
                      <a:pt x="367" y="723"/>
                    </a:lnTo>
                    <a:lnTo>
                      <a:pt x="366" y="717"/>
                    </a:lnTo>
                    <a:lnTo>
                      <a:pt x="366" y="712"/>
                    </a:lnTo>
                    <a:lnTo>
                      <a:pt x="365" y="707"/>
                    </a:lnTo>
                    <a:lnTo>
                      <a:pt x="364" y="704"/>
                    </a:lnTo>
                    <a:lnTo>
                      <a:pt x="361" y="700"/>
                    </a:lnTo>
                    <a:lnTo>
                      <a:pt x="359" y="697"/>
                    </a:lnTo>
                    <a:lnTo>
                      <a:pt x="356" y="694"/>
                    </a:lnTo>
                    <a:lnTo>
                      <a:pt x="351" y="693"/>
                    </a:lnTo>
                    <a:lnTo>
                      <a:pt x="348" y="692"/>
                    </a:lnTo>
                    <a:lnTo>
                      <a:pt x="346" y="691"/>
                    </a:lnTo>
                    <a:lnTo>
                      <a:pt x="343" y="691"/>
                    </a:lnTo>
                    <a:lnTo>
                      <a:pt x="339" y="691"/>
                    </a:lnTo>
                    <a:lnTo>
                      <a:pt x="335" y="691"/>
                    </a:lnTo>
                    <a:lnTo>
                      <a:pt x="332" y="691"/>
                    </a:lnTo>
                    <a:lnTo>
                      <a:pt x="328" y="692"/>
                    </a:lnTo>
                    <a:lnTo>
                      <a:pt x="325" y="693"/>
                    </a:lnTo>
                    <a:lnTo>
                      <a:pt x="320" y="693"/>
                    </a:lnTo>
                    <a:lnTo>
                      <a:pt x="316" y="694"/>
                    </a:lnTo>
                    <a:lnTo>
                      <a:pt x="312" y="694"/>
                    </a:lnTo>
                    <a:lnTo>
                      <a:pt x="308" y="695"/>
                    </a:lnTo>
                    <a:lnTo>
                      <a:pt x="305" y="697"/>
                    </a:lnTo>
                    <a:lnTo>
                      <a:pt x="301" y="697"/>
                    </a:lnTo>
                    <a:lnTo>
                      <a:pt x="297" y="698"/>
                    </a:lnTo>
                    <a:lnTo>
                      <a:pt x="294" y="699"/>
                    </a:lnTo>
                    <a:lnTo>
                      <a:pt x="290" y="699"/>
                    </a:lnTo>
                    <a:lnTo>
                      <a:pt x="287" y="700"/>
                    </a:lnTo>
                    <a:lnTo>
                      <a:pt x="284" y="701"/>
                    </a:lnTo>
                    <a:lnTo>
                      <a:pt x="281" y="701"/>
                    </a:lnTo>
                    <a:lnTo>
                      <a:pt x="275" y="704"/>
                    </a:lnTo>
                    <a:lnTo>
                      <a:pt x="270" y="705"/>
                    </a:lnTo>
                    <a:lnTo>
                      <a:pt x="264" y="707"/>
                    </a:lnTo>
                    <a:lnTo>
                      <a:pt x="260" y="708"/>
                    </a:lnTo>
                    <a:lnTo>
                      <a:pt x="255" y="711"/>
                    </a:lnTo>
                    <a:lnTo>
                      <a:pt x="250" y="712"/>
                    </a:lnTo>
                    <a:lnTo>
                      <a:pt x="246" y="713"/>
                    </a:lnTo>
                    <a:lnTo>
                      <a:pt x="243" y="716"/>
                    </a:lnTo>
                    <a:lnTo>
                      <a:pt x="239" y="717"/>
                    </a:lnTo>
                    <a:lnTo>
                      <a:pt x="237" y="718"/>
                    </a:lnTo>
                    <a:lnTo>
                      <a:pt x="233" y="719"/>
                    </a:lnTo>
                    <a:lnTo>
                      <a:pt x="231" y="720"/>
                    </a:lnTo>
                    <a:lnTo>
                      <a:pt x="229" y="722"/>
                    </a:lnTo>
                    <a:lnTo>
                      <a:pt x="226" y="723"/>
                    </a:lnTo>
                    <a:lnTo>
                      <a:pt x="223" y="725"/>
                    </a:lnTo>
                    <a:lnTo>
                      <a:pt x="220" y="727"/>
                    </a:lnTo>
                    <a:lnTo>
                      <a:pt x="217" y="730"/>
                    </a:lnTo>
                    <a:lnTo>
                      <a:pt x="217" y="731"/>
                    </a:lnTo>
                    <a:lnTo>
                      <a:pt x="214" y="731"/>
                    </a:lnTo>
                    <a:lnTo>
                      <a:pt x="212" y="731"/>
                    </a:lnTo>
                    <a:lnTo>
                      <a:pt x="210" y="731"/>
                    </a:lnTo>
                    <a:lnTo>
                      <a:pt x="207" y="732"/>
                    </a:lnTo>
                    <a:lnTo>
                      <a:pt x="204" y="732"/>
                    </a:lnTo>
                    <a:lnTo>
                      <a:pt x="201" y="732"/>
                    </a:lnTo>
                    <a:lnTo>
                      <a:pt x="197" y="732"/>
                    </a:lnTo>
                    <a:lnTo>
                      <a:pt x="193" y="733"/>
                    </a:lnTo>
                    <a:lnTo>
                      <a:pt x="188" y="733"/>
                    </a:lnTo>
                    <a:lnTo>
                      <a:pt x="184" y="735"/>
                    </a:lnTo>
                    <a:lnTo>
                      <a:pt x="179" y="735"/>
                    </a:lnTo>
                    <a:lnTo>
                      <a:pt x="174" y="735"/>
                    </a:lnTo>
                    <a:lnTo>
                      <a:pt x="169" y="736"/>
                    </a:lnTo>
                    <a:lnTo>
                      <a:pt x="163" y="736"/>
                    </a:lnTo>
                    <a:lnTo>
                      <a:pt x="161" y="736"/>
                    </a:lnTo>
                    <a:lnTo>
                      <a:pt x="159" y="736"/>
                    </a:lnTo>
                    <a:lnTo>
                      <a:pt x="155" y="736"/>
                    </a:lnTo>
                    <a:lnTo>
                      <a:pt x="153" y="736"/>
                    </a:lnTo>
                    <a:lnTo>
                      <a:pt x="149" y="736"/>
                    </a:lnTo>
                    <a:lnTo>
                      <a:pt x="146" y="736"/>
                    </a:lnTo>
                    <a:lnTo>
                      <a:pt x="143" y="736"/>
                    </a:lnTo>
                    <a:lnTo>
                      <a:pt x="140" y="736"/>
                    </a:lnTo>
                    <a:lnTo>
                      <a:pt x="137" y="736"/>
                    </a:lnTo>
                    <a:lnTo>
                      <a:pt x="134" y="736"/>
                    </a:lnTo>
                    <a:lnTo>
                      <a:pt x="130" y="736"/>
                    </a:lnTo>
                    <a:lnTo>
                      <a:pt x="128" y="736"/>
                    </a:lnTo>
                    <a:lnTo>
                      <a:pt x="126" y="736"/>
                    </a:lnTo>
                    <a:lnTo>
                      <a:pt x="122" y="736"/>
                    </a:lnTo>
                    <a:lnTo>
                      <a:pt x="118" y="736"/>
                    </a:lnTo>
                    <a:lnTo>
                      <a:pt x="116" y="736"/>
                    </a:lnTo>
                    <a:lnTo>
                      <a:pt x="113" y="736"/>
                    </a:lnTo>
                    <a:lnTo>
                      <a:pt x="110" y="736"/>
                    </a:lnTo>
                    <a:lnTo>
                      <a:pt x="107" y="736"/>
                    </a:lnTo>
                    <a:lnTo>
                      <a:pt x="103" y="736"/>
                    </a:lnTo>
                    <a:lnTo>
                      <a:pt x="101" y="735"/>
                    </a:lnTo>
                    <a:lnTo>
                      <a:pt x="97" y="735"/>
                    </a:lnTo>
                    <a:lnTo>
                      <a:pt x="95" y="735"/>
                    </a:lnTo>
                    <a:lnTo>
                      <a:pt x="91" y="735"/>
                    </a:lnTo>
                    <a:lnTo>
                      <a:pt x="89" y="735"/>
                    </a:lnTo>
                    <a:lnTo>
                      <a:pt x="85" y="733"/>
                    </a:lnTo>
                    <a:lnTo>
                      <a:pt x="83" y="733"/>
                    </a:lnTo>
                    <a:lnTo>
                      <a:pt x="80" y="733"/>
                    </a:lnTo>
                    <a:lnTo>
                      <a:pt x="75" y="732"/>
                    </a:lnTo>
                    <a:lnTo>
                      <a:pt x="70" y="731"/>
                    </a:lnTo>
                    <a:lnTo>
                      <a:pt x="64" y="730"/>
                    </a:lnTo>
                    <a:lnTo>
                      <a:pt x="58" y="727"/>
                    </a:lnTo>
                    <a:lnTo>
                      <a:pt x="53" y="725"/>
                    </a:lnTo>
                    <a:lnTo>
                      <a:pt x="48" y="722"/>
                    </a:lnTo>
                    <a:lnTo>
                      <a:pt x="44" y="718"/>
                    </a:lnTo>
                    <a:lnTo>
                      <a:pt x="40" y="716"/>
                    </a:lnTo>
                    <a:lnTo>
                      <a:pt x="35" y="711"/>
                    </a:lnTo>
                    <a:lnTo>
                      <a:pt x="33" y="707"/>
                    </a:lnTo>
                    <a:lnTo>
                      <a:pt x="28" y="701"/>
                    </a:lnTo>
                    <a:lnTo>
                      <a:pt x="26" y="697"/>
                    </a:lnTo>
                    <a:lnTo>
                      <a:pt x="22" y="692"/>
                    </a:lnTo>
                    <a:lnTo>
                      <a:pt x="20" y="687"/>
                    </a:lnTo>
                    <a:lnTo>
                      <a:pt x="16" y="681"/>
                    </a:lnTo>
                    <a:lnTo>
                      <a:pt x="14" y="676"/>
                    </a:lnTo>
                    <a:lnTo>
                      <a:pt x="12" y="671"/>
                    </a:lnTo>
                    <a:lnTo>
                      <a:pt x="11" y="665"/>
                    </a:lnTo>
                    <a:lnTo>
                      <a:pt x="9" y="661"/>
                    </a:lnTo>
                    <a:lnTo>
                      <a:pt x="8" y="659"/>
                    </a:lnTo>
                    <a:lnTo>
                      <a:pt x="7" y="655"/>
                    </a:lnTo>
                    <a:lnTo>
                      <a:pt x="7" y="653"/>
                    </a:lnTo>
                    <a:lnTo>
                      <a:pt x="5" y="647"/>
                    </a:lnTo>
                    <a:lnTo>
                      <a:pt x="3" y="642"/>
                    </a:lnTo>
                    <a:lnTo>
                      <a:pt x="3" y="639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2" y="630"/>
                    </a:lnTo>
                    <a:lnTo>
                      <a:pt x="1" y="624"/>
                    </a:lnTo>
                    <a:lnTo>
                      <a:pt x="1" y="620"/>
                    </a:lnTo>
                    <a:lnTo>
                      <a:pt x="0" y="614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1" y="601"/>
                    </a:lnTo>
                    <a:lnTo>
                      <a:pt x="1" y="596"/>
                    </a:lnTo>
                    <a:lnTo>
                      <a:pt x="2" y="592"/>
                    </a:lnTo>
                    <a:lnTo>
                      <a:pt x="3" y="589"/>
                    </a:lnTo>
                    <a:lnTo>
                      <a:pt x="5" y="586"/>
                    </a:lnTo>
                    <a:lnTo>
                      <a:pt x="6" y="583"/>
                    </a:lnTo>
                    <a:lnTo>
                      <a:pt x="7" y="579"/>
                    </a:lnTo>
                    <a:lnTo>
                      <a:pt x="9" y="576"/>
                    </a:lnTo>
                    <a:lnTo>
                      <a:pt x="11" y="572"/>
                    </a:lnTo>
                    <a:lnTo>
                      <a:pt x="13" y="566"/>
                    </a:lnTo>
                    <a:lnTo>
                      <a:pt x="15" y="561"/>
                    </a:lnTo>
                    <a:lnTo>
                      <a:pt x="19" y="555"/>
                    </a:lnTo>
                    <a:lnTo>
                      <a:pt x="22" y="551"/>
                    </a:lnTo>
                    <a:lnTo>
                      <a:pt x="22" y="547"/>
                    </a:lnTo>
                    <a:lnTo>
                      <a:pt x="25" y="545"/>
                    </a:lnTo>
                    <a:lnTo>
                      <a:pt x="26" y="541"/>
                    </a:lnTo>
                    <a:lnTo>
                      <a:pt x="28" y="538"/>
                    </a:lnTo>
                    <a:lnTo>
                      <a:pt x="30" y="534"/>
                    </a:lnTo>
                    <a:lnTo>
                      <a:pt x="32" y="531"/>
                    </a:lnTo>
                    <a:lnTo>
                      <a:pt x="33" y="527"/>
                    </a:lnTo>
                    <a:lnTo>
                      <a:pt x="35" y="525"/>
                    </a:lnTo>
                    <a:lnTo>
                      <a:pt x="38" y="520"/>
                    </a:lnTo>
                    <a:lnTo>
                      <a:pt x="39" y="516"/>
                    </a:lnTo>
                    <a:lnTo>
                      <a:pt x="41" y="513"/>
                    </a:lnTo>
                    <a:lnTo>
                      <a:pt x="44" y="509"/>
                    </a:lnTo>
                    <a:lnTo>
                      <a:pt x="46" y="506"/>
                    </a:lnTo>
                    <a:lnTo>
                      <a:pt x="48" y="501"/>
                    </a:lnTo>
                    <a:lnTo>
                      <a:pt x="51" y="497"/>
                    </a:lnTo>
                    <a:lnTo>
                      <a:pt x="53" y="494"/>
                    </a:lnTo>
                    <a:lnTo>
                      <a:pt x="54" y="490"/>
                    </a:lnTo>
                    <a:lnTo>
                      <a:pt x="57" y="485"/>
                    </a:lnTo>
                    <a:lnTo>
                      <a:pt x="59" y="481"/>
                    </a:lnTo>
                    <a:lnTo>
                      <a:pt x="62" y="477"/>
                    </a:lnTo>
                    <a:lnTo>
                      <a:pt x="64" y="474"/>
                    </a:lnTo>
                    <a:lnTo>
                      <a:pt x="67" y="469"/>
                    </a:lnTo>
                    <a:lnTo>
                      <a:pt x="70" y="465"/>
                    </a:lnTo>
                    <a:lnTo>
                      <a:pt x="72" y="462"/>
                    </a:lnTo>
                    <a:lnTo>
                      <a:pt x="75" y="457"/>
                    </a:lnTo>
                    <a:lnTo>
                      <a:pt x="77" y="452"/>
                    </a:lnTo>
                    <a:lnTo>
                      <a:pt x="80" y="449"/>
                    </a:lnTo>
                    <a:lnTo>
                      <a:pt x="83" y="445"/>
                    </a:lnTo>
                    <a:lnTo>
                      <a:pt x="86" y="440"/>
                    </a:lnTo>
                    <a:lnTo>
                      <a:pt x="89" y="437"/>
                    </a:lnTo>
                    <a:lnTo>
                      <a:pt x="92" y="432"/>
                    </a:lnTo>
                    <a:lnTo>
                      <a:pt x="96" y="429"/>
                    </a:lnTo>
                    <a:lnTo>
                      <a:pt x="98" y="424"/>
                    </a:lnTo>
                    <a:lnTo>
                      <a:pt x="101" y="420"/>
                    </a:lnTo>
                    <a:lnTo>
                      <a:pt x="103" y="415"/>
                    </a:lnTo>
                    <a:lnTo>
                      <a:pt x="107" y="412"/>
                    </a:lnTo>
                    <a:lnTo>
                      <a:pt x="110" y="407"/>
                    </a:lnTo>
                    <a:lnTo>
                      <a:pt x="113" y="404"/>
                    </a:lnTo>
                    <a:lnTo>
                      <a:pt x="116" y="399"/>
                    </a:lnTo>
                    <a:lnTo>
                      <a:pt x="120" y="395"/>
                    </a:lnTo>
                    <a:lnTo>
                      <a:pt x="122" y="392"/>
                    </a:lnTo>
                    <a:lnTo>
                      <a:pt x="126" y="387"/>
                    </a:lnTo>
                    <a:lnTo>
                      <a:pt x="129" y="383"/>
                    </a:lnTo>
                    <a:lnTo>
                      <a:pt x="131" y="380"/>
                    </a:lnTo>
                    <a:lnTo>
                      <a:pt x="135" y="376"/>
                    </a:lnTo>
                    <a:lnTo>
                      <a:pt x="139" y="373"/>
                    </a:lnTo>
                    <a:lnTo>
                      <a:pt x="142" y="369"/>
                    </a:lnTo>
                    <a:lnTo>
                      <a:pt x="146" y="366"/>
                    </a:lnTo>
                    <a:lnTo>
                      <a:pt x="123" y="312"/>
                    </a:lnTo>
                    <a:lnTo>
                      <a:pt x="59" y="302"/>
                    </a:lnTo>
                    <a:lnTo>
                      <a:pt x="40" y="271"/>
                    </a:lnTo>
                    <a:lnTo>
                      <a:pt x="44" y="2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11" name="Freeform 210"/>
              <p:cNvSpPr>
                <a:spLocks/>
              </p:cNvSpPr>
              <p:nvPr/>
            </p:nvSpPr>
            <p:spPr bwMode="auto">
              <a:xfrm>
                <a:off x="1793" y="1574"/>
                <a:ext cx="68" cy="108"/>
              </a:xfrm>
              <a:custGeom>
                <a:avLst/>
                <a:gdLst>
                  <a:gd name="T0" fmla="*/ 0 w 206"/>
                  <a:gd name="T1" fmla="*/ 0 h 324"/>
                  <a:gd name="T2" fmla="*/ 0 w 206"/>
                  <a:gd name="T3" fmla="*/ 0 h 324"/>
                  <a:gd name="T4" fmla="*/ 0 w 206"/>
                  <a:gd name="T5" fmla="*/ 0 h 324"/>
                  <a:gd name="T6" fmla="*/ 0 w 206"/>
                  <a:gd name="T7" fmla="*/ 0 h 324"/>
                  <a:gd name="T8" fmla="*/ 0 w 206"/>
                  <a:gd name="T9" fmla="*/ 0 h 324"/>
                  <a:gd name="T10" fmla="*/ 0 w 206"/>
                  <a:gd name="T11" fmla="*/ 0 h 324"/>
                  <a:gd name="T12" fmla="*/ 0 w 206"/>
                  <a:gd name="T13" fmla="*/ 0 h 324"/>
                  <a:gd name="T14" fmla="*/ 0 w 206"/>
                  <a:gd name="T15" fmla="*/ 0 h 324"/>
                  <a:gd name="T16" fmla="*/ 0 w 206"/>
                  <a:gd name="T17" fmla="*/ 0 h 324"/>
                  <a:gd name="T18" fmla="*/ 0 w 206"/>
                  <a:gd name="T19" fmla="*/ 0 h 324"/>
                  <a:gd name="T20" fmla="*/ 0 w 206"/>
                  <a:gd name="T21" fmla="*/ 0 h 324"/>
                  <a:gd name="T22" fmla="*/ 0 w 206"/>
                  <a:gd name="T23" fmla="*/ 0 h 324"/>
                  <a:gd name="T24" fmla="*/ 0 w 206"/>
                  <a:gd name="T25" fmla="*/ 0 h 324"/>
                  <a:gd name="T26" fmla="*/ 0 w 206"/>
                  <a:gd name="T27" fmla="*/ 0 h 324"/>
                  <a:gd name="T28" fmla="*/ 0 w 206"/>
                  <a:gd name="T29" fmla="*/ 0 h 324"/>
                  <a:gd name="T30" fmla="*/ 0 w 206"/>
                  <a:gd name="T31" fmla="*/ 0 h 324"/>
                  <a:gd name="T32" fmla="*/ 0 w 206"/>
                  <a:gd name="T33" fmla="*/ 0 h 324"/>
                  <a:gd name="T34" fmla="*/ 0 w 206"/>
                  <a:gd name="T35" fmla="*/ 0 h 324"/>
                  <a:gd name="T36" fmla="*/ 0 w 206"/>
                  <a:gd name="T37" fmla="*/ 0 h 324"/>
                  <a:gd name="T38" fmla="*/ 0 w 206"/>
                  <a:gd name="T39" fmla="*/ 0 h 324"/>
                  <a:gd name="T40" fmla="*/ 0 w 206"/>
                  <a:gd name="T41" fmla="*/ 0 h 324"/>
                  <a:gd name="T42" fmla="*/ 0 w 206"/>
                  <a:gd name="T43" fmla="*/ 0 h 324"/>
                  <a:gd name="T44" fmla="*/ 0 w 206"/>
                  <a:gd name="T45" fmla="*/ 0 h 324"/>
                  <a:gd name="T46" fmla="*/ 0 w 206"/>
                  <a:gd name="T47" fmla="*/ 0 h 324"/>
                  <a:gd name="T48" fmla="*/ 0 w 206"/>
                  <a:gd name="T49" fmla="*/ 0 h 324"/>
                  <a:gd name="T50" fmla="*/ 0 w 206"/>
                  <a:gd name="T51" fmla="*/ 0 h 324"/>
                  <a:gd name="T52" fmla="*/ 0 w 206"/>
                  <a:gd name="T53" fmla="*/ 0 h 324"/>
                  <a:gd name="T54" fmla="*/ 0 w 206"/>
                  <a:gd name="T55" fmla="*/ 0 h 324"/>
                  <a:gd name="T56" fmla="*/ 0 w 206"/>
                  <a:gd name="T57" fmla="*/ 0 h 324"/>
                  <a:gd name="T58" fmla="*/ 0 w 206"/>
                  <a:gd name="T59" fmla="*/ 0 h 324"/>
                  <a:gd name="T60" fmla="*/ 0 w 206"/>
                  <a:gd name="T61" fmla="*/ 0 h 324"/>
                  <a:gd name="T62" fmla="*/ 0 w 206"/>
                  <a:gd name="T63" fmla="*/ 0 h 324"/>
                  <a:gd name="T64" fmla="*/ 0 w 206"/>
                  <a:gd name="T65" fmla="*/ 0 h 324"/>
                  <a:gd name="T66" fmla="*/ 0 w 206"/>
                  <a:gd name="T67" fmla="*/ 0 h 324"/>
                  <a:gd name="T68" fmla="*/ 0 w 206"/>
                  <a:gd name="T69" fmla="*/ 0 h 324"/>
                  <a:gd name="T70" fmla="*/ 0 w 206"/>
                  <a:gd name="T71" fmla="*/ 0 h 324"/>
                  <a:gd name="T72" fmla="*/ 0 w 206"/>
                  <a:gd name="T73" fmla="*/ 0 h 324"/>
                  <a:gd name="T74" fmla="*/ 0 w 206"/>
                  <a:gd name="T75" fmla="*/ 0 h 324"/>
                  <a:gd name="T76" fmla="*/ 0 w 206"/>
                  <a:gd name="T77" fmla="*/ 0 h 324"/>
                  <a:gd name="T78" fmla="*/ 0 w 206"/>
                  <a:gd name="T79" fmla="*/ 0 h 324"/>
                  <a:gd name="T80" fmla="*/ 0 w 206"/>
                  <a:gd name="T81" fmla="*/ 0 h 324"/>
                  <a:gd name="T82" fmla="*/ 0 w 206"/>
                  <a:gd name="T83" fmla="*/ 0 h 324"/>
                  <a:gd name="T84" fmla="*/ 0 w 206"/>
                  <a:gd name="T85" fmla="*/ 0 h 324"/>
                  <a:gd name="T86" fmla="*/ 0 w 206"/>
                  <a:gd name="T87" fmla="*/ 0 h 324"/>
                  <a:gd name="T88" fmla="*/ 0 w 206"/>
                  <a:gd name="T89" fmla="*/ 0 h 324"/>
                  <a:gd name="T90" fmla="*/ 0 w 206"/>
                  <a:gd name="T91" fmla="*/ 0 h 324"/>
                  <a:gd name="T92" fmla="*/ 0 w 206"/>
                  <a:gd name="T93" fmla="*/ 0 h 324"/>
                  <a:gd name="T94" fmla="*/ 0 w 206"/>
                  <a:gd name="T95" fmla="*/ 0 h 324"/>
                  <a:gd name="T96" fmla="*/ 0 w 206"/>
                  <a:gd name="T97" fmla="*/ 0 h 324"/>
                  <a:gd name="T98" fmla="*/ 0 w 206"/>
                  <a:gd name="T99" fmla="*/ 0 h 324"/>
                  <a:gd name="T100" fmla="*/ 0 w 206"/>
                  <a:gd name="T101" fmla="*/ 0 h 324"/>
                  <a:gd name="T102" fmla="*/ 0 w 206"/>
                  <a:gd name="T103" fmla="*/ 0 h 324"/>
                  <a:gd name="T104" fmla="*/ 0 w 206"/>
                  <a:gd name="T105" fmla="*/ 0 h 324"/>
                  <a:gd name="T106" fmla="*/ 0 w 206"/>
                  <a:gd name="T107" fmla="*/ 0 h 324"/>
                  <a:gd name="T108" fmla="*/ 0 w 206"/>
                  <a:gd name="T109" fmla="*/ 0 h 324"/>
                  <a:gd name="T110" fmla="*/ 0 w 206"/>
                  <a:gd name="T111" fmla="*/ 0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6"/>
                  <a:gd name="T169" fmla="*/ 0 h 324"/>
                  <a:gd name="T170" fmla="*/ 206 w 206"/>
                  <a:gd name="T171" fmla="*/ 324 h 3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6" h="324">
                    <a:moveTo>
                      <a:pt x="0" y="41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2" y="71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7"/>
                    </a:lnTo>
                    <a:lnTo>
                      <a:pt x="4" y="90"/>
                    </a:lnTo>
                    <a:lnTo>
                      <a:pt x="4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6" y="106"/>
                    </a:lnTo>
                    <a:lnTo>
                      <a:pt x="7" y="109"/>
                    </a:lnTo>
                    <a:lnTo>
                      <a:pt x="7" y="113"/>
                    </a:lnTo>
                    <a:lnTo>
                      <a:pt x="8" y="116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9" y="126"/>
                    </a:lnTo>
                    <a:lnTo>
                      <a:pt x="10" y="131"/>
                    </a:lnTo>
                    <a:lnTo>
                      <a:pt x="11" y="133"/>
                    </a:lnTo>
                    <a:lnTo>
                      <a:pt x="14" y="138"/>
                    </a:lnTo>
                    <a:lnTo>
                      <a:pt x="16" y="141"/>
                    </a:lnTo>
                    <a:lnTo>
                      <a:pt x="19" y="145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6" y="157"/>
                    </a:lnTo>
                    <a:lnTo>
                      <a:pt x="28" y="162"/>
                    </a:lnTo>
                    <a:lnTo>
                      <a:pt x="32" y="166"/>
                    </a:lnTo>
                    <a:lnTo>
                      <a:pt x="34" y="170"/>
                    </a:lnTo>
                    <a:lnTo>
                      <a:pt x="38" y="176"/>
                    </a:lnTo>
                    <a:lnTo>
                      <a:pt x="41" y="180"/>
                    </a:lnTo>
                    <a:lnTo>
                      <a:pt x="45" y="185"/>
                    </a:lnTo>
                    <a:lnTo>
                      <a:pt x="48" y="190"/>
                    </a:lnTo>
                    <a:lnTo>
                      <a:pt x="52" y="195"/>
                    </a:lnTo>
                    <a:lnTo>
                      <a:pt x="54" y="201"/>
                    </a:lnTo>
                    <a:lnTo>
                      <a:pt x="58" y="205"/>
                    </a:lnTo>
                    <a:lnTo>
                      <a:pt x="61" y="210"/>
                    </a:lnTo>
                    <a:lnTo>
                      <a:pt x="65" y="214"/>
                    </a:lnTo>
                    <a:lnTo>
                      <a:pt x="68" y="220"/>
                    </a:lnTo>
                    <a:lnTo>
                      <a:pt x="72" y="224"/>
                    </a:lnTo>
                    <a:lnTo>
                      <a:pt x="75" y="229"/>
                    </a:lnTo>
                    <a:lnTo>
                      <a:pt x="78" y="233"/>
                    </a:lnTo>
                    <a:lnTo>
                      <a:pt x="81" y="236"/>
                    </a:lnTo>
                    <a:lnTo>
                      <a:pt x="84" y="240"/>
                    </a:lnTo>
                    <a:lnTo>
                      <a:pt x="87" y="243"/>
                    </a:lnTo>
                    <a:lnTo>
                      <a:pt x="90" y="246"/>
                    </a:lnTo>
                    <a:lnTo>
                      <a:pt x="91" y="249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6"/>
                    </a:lnTo>
                    <a:lnTo>
                      <a:pt x="104" y="262"/>
                    </a:lnTo>
                    <a:lnTo>
                      <a:pt x="106" y="265"/>
                    </a:lnTo>
                    <a:lnTo>
                      <a:pt x="109" y="268"/>
                    </a:lnTo>
                    <a:lnTo>
                      <a:pt x="112" y="272"/>
                    </a:lnTo>
                    <a:lnTo>
                      <a:pt x="116" y="275"/>
                    </a:lnTo>
                    <a:lnTo>
                      <a:pt x="118" y="278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9" y="290"/>
                    </a:lnTo>
                    <a:lnTo>
                      <a:pt x="132" y="293"/>
                    </a:lnTo>
                    <a:lnTo>
                      <a:pt x="136" y="298"/>
                    </a:lnTo>
                    <a:lnTo>
                      <a:pt x="139" y="301"/>
                    </a:lnTo>
                    <a:lnTo>
                      <a:pt x="144" y="305"/>
                    </a:lnTo>
                    <a:lnTo>
                      <a:pt x="148" y="307"/>
                    </a:lnTo>
                    <a:lnTo>
                      <a:pt x="151" y="311"/>
                    </a:lnTo>
                    <a:lnTo>
                      <a:pt x="155" y="313"/>
                    </a:lnTo>
                    <a:lnTo>
                      <a:pt x="160" y="317"/>
                    </a:lnTo>
                    <a:lnTo>
                      <a:pt x="163" y="318"/>
                    </a:lnTo>
                    <a:lnTo>
                      <a:pt x="167" y="320"/>
                    </a:lnTo>
                    <a:lnTo>
                      <a:pt x="170" y="322"/>
                    </a:lnTo>
                    <a:lnTo>
                      <a:pt x="175" y="324"/>
                    </a:lnTo>
                    <a:lnTo>
                      <a:pt x="177" y="324"/>
                    </a:lnTo>
                    <a:lnTo>
                      <a:pt x="182" y="324"/>
                    </a:lnTo>
                    <a:lnTo>
                      <a:pt x="185" y="324"/>
                    </a:lnTo>
                    <a:lnTo>
                      <a:pt x="188" y="324"/>
                    </a:lnTo>
                    <a:lnTo>
                      <a:pt x="192" y="322"/>
                    </a:lnTo>
                    <a:lnTo>
                      <a:pt x="195" y="320"/>
                    </a:lnTo>
                    <a:lnTo>
                      <a:pt x="198" y="318"/>
                    </a:lnTo>
                    <a:lnTo>
                      <a:pt x="201" y="316"/>
                    </a:lnTo>
                    <a:lnTo>
                      <a:pt x="202" y="312"/>
                    </a:lnTo>
                    <a:lnTo>
                      <a:pt x="205" y="309"/>
                    </a:lnTo>
                    <a:lnTo>
                      <a:pt x="205" y="304"/>
                    </a:lnTo>
                    <a:lnTo>
                      <a:pt x="206" y="300"/>
                    </a:lnTo>
                    <a:lnTo>
                      <a:pt x="205" y="296"/>
                    </a:lnTo>
                    <a:lnTo>
                      <a:pt x="204" y="291"/>
                    </a:lnTo>
                    <a:lnTo>
                      <a:pt x="201" y="286"/>
                    </a:lnTo>
                    <a:lnTo>
                      <a:pt x="199" y="283"/>
                    </a:lnTo>
                    <a:lnTo>
                      <a:pt x="196" y="277"/>
                    </a:lnTo>
                    <a:lnTo>
                      <a:pt x="193" y="272"/>
                    </a:lnTo>
                    <a:lnTo>
                      <a:pt x="188" y="267"/>
                    </a:lnTo>
                    <a:lnTo>
                      <a:pt x="185" y="262"/>
                    </a:lnTo>
                    <a:lnTo>
                      <a:pt x="180" y="258"/>
                    </a:lnTo>
                    <a:lnTo>
                      <a:pt x="176" y="253"/>
                    </a:lnTo>
                    <a:lnTo>
                      <a:pt x="171" y="247"/>
                    </a:lnTo>
                    <a:lnTo>
                      <a:pt x="167" y="242"/>
                    </a:lnTo>
                    <a:lnTo>
                      <a:pt x="161" y="237"/>
                    </a:lnTo>
                    <a:lnTo>
                      <a:pt x="155" y="232"/>
                    </a:lnTo>
                    <a:lnTo>
                      <a:pt x="150" y="227"/>
                    </a:lnTo>
                    <a:lnTo>
                      <a:pt x="144" y="222"/>
                    </a:lnTo>
                    <a:lnTo>
                      <a:pt x="139" y="216"/>
                    </a:lnTo>
                    <a:lnTo>
                      <a:pt x="135" y="211"/>
                    </a:lnTo>
                    <a:lnTo>
                      <a:pt x="130" y="207"/>
                    </a:lnTo>
                    <a:lnTo>
                      <a:pt x="124" y="202"/>
                    </a:lnTo>
                    <a:lnTo>
                      <a:pt x="119" y="197"/>
                    </a:lnTo>
                    <a:lnTo>
                      <a:pt x="116" y="192"/>
                    </a:lnTo>
                    <a:lnTo>
                      <a:pt x="110" y="188"/>
                    </a:lnTo>
                    <a:lnTo>
                      <a:pt x="107" y="184"/>
                    </a:lnTo>
                    <a:lnTo>
                      <a:pt x="104" y="179"/>
                    </a:lnTo>
                    <a:lnTo>
                      <a:pt x="100" y="176"/>
                    </a:lnTo>
                    <a:lnTo>
                      <a:pt x="99" y="172"/>
                    </a:lnTo>
                    <a:lnTo>
                      <a:pt x="97" y="169"/>
                    </a:lnTo>
                    <a:lnTo>
                      <a:pt x="96" y="164"/>
                    </a:lnTo>
                    <a:lnTo>
                      <a:pt x="93" y="160"/>
                    </a:lnTo>
                    <a:lnTo>
                      <a:pt x="91" y="154"/>
                    </a:lnTo>
                    <a:lnTo>
                      <a:pt x="89" y="150"/>
                    </a:lnTo>
                    <a:lnTo>
                      <a:pt x="86" y="146"/>
                    </a:lnTo>
                    <a:lnTo>
                      <a:pt x="85" y="144"/>
                    </a:lnTo>
                    <a:lnTo>
                      <a:pt x="84" y="141"/>
                    </a:lnTo>
                    <a:lnTo>
                      <a:pt x="83" y="138"/>
                    </a:lnTo>
                    <a:lnTo>
                      <a:pt x="81" y="135"/>
                    </a:lnTo>
                    <a:lnTo>
                      <a:pt x="80" y="132"/>
                    </a:lnTo>
                    <a:lnTo>
                      <a:pt x="79" y="128"/>
                    </a:lnTo>
                    <a:lnTo>
                      <a:pt x="78" y="126"/>
                    </a:lnTo>
                    <a:lnTo>
                      <a:pt x="77" y="122"/>
                    </a:lnTo>
                    <a:lnTo>
                      <a:pt x="75" y="119"/>
                    </a:lnTo>
                    <a:lnTo>
                      <a:pt x="73" y="115"/>
                    </a:lnTo>
                    <a:lnTo>
                      <a:pt x="72" y="112"/>
                    </a:lnTo>
                    <a:lnTo>
                      <a:pt x="71" y="108"/>
                    </a:lnTo>
                    <a:lnTo>
                      <a:pt x="70" y="105"/>
                    </a:lnTo>
                    <a:lnTo>
                      <a:pt x="67" y="101"/>
                    </a:lnTo>
                    <a:lnTo>
                      <a:pt x="66" y="97"/>
                    </a:lnTo>
                    <a:lnTo>
                      <a:pt x="65" y="94"/>
                    </a:lnTo>
                    <a:lnTo>
                      <a:pt x="64" y="90"/>
                    </a:lnTo>
                    <a:lnTo>
                      <a:pt x="61" y="87"/>
                    </a:lnTo>
                    <a:lnTo>
                      <a:pt x="60" y="83"/>
                    </a:lnTo>
                    <a:lnTo>
                      <a:pt x="59" y="80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5" y="70"/>
                    </a:lnTo>
                    <a:lnTo>
                      <a:pt x="53" y="67"/>
                    </a:lnTo>
                    <a:lnTo>
                      <a:pt x="52" y="63"/>
                    </a:lnTo>
                    <a:lnTo>
                      <a:pt x="51" y="58"/>
                    </a:lnTo>
                    <a:lnTo>
                      <a:pt x="48" y="56"/>
                    </a:lnTo>
                    <a:lnTo>
                      <a:pt x="47" y="52"/>
                    </a:lnTo>
                    <a:lnTo>
                      <a:pt x="46" y="49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42" y="39"/>
                    </a:lnTo>
                    <a:lnTo>
                      <a:pt x="41" y="37"/>
                    </a:lnTo>
                    <a:lnTo>
                      <a:pt x="40" y="33"/>
                    </a:lnTo>
                    <a:lnTo>
                      <a:pt x="39" y="31"/>
                    </a:lnTo>
                    <a:lnTo>
                      <a:pt x="36" y="26"/>
                    </a:lnTo>
                    <a:lnTo>
                      <a:pt x="34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12" name="Freeform 211"/>
              <p:cNvSpPr>
                <a:spLocks/>
              </p:cNvSpPr>
              <p:nvPr/>
            </p:nvSpPr>
            <p:spPr bwMode="auto">
              <a:xfrm>
                <a:off x="1662" y="1602"/>
                <a:ext cx="77" cy="30"/>
              </a:xfrm>
              <a:custGeom>
                <a:avLst/>
                <a:gdLst>
                  <a:gd name="T0" fmla="*/ 0 w 233"/>
                  <a:gd name="T1" fmla="*/ 0 h 90"/>
                  <a:gd name="T2" fmla="*/ 0 w 233"/>
                  <a:gd name="T3" fmla="*/ 0 h 90"/>
                  <a:gd name="T4" fmla="*/ 0 w 233"/>
                  <a:gd name="T5" fmla="*/ 0 h 90"/>
                  <a:gd name="T6" fmla="*/ 0 w 233"/>
                  <a:gd name="T7" fmla="*/ 0 h 90"/>
                  <a:gd name="T8" fmla="*/ 0 w 233"/>
                  <a:gd name="T9" fmla="*/ 0 h 90"/>
                  <a:gd name="T10" fmla="*/ 0 w 233"/>
                  <a:gd name="T11" fmla="*/ 0 h 90"/>
                  <a:gd name="T12" fmla="*/ 0 w 233"/>
                  <a:gd name="T13" fmla="*/ 0 h 90"/>
                  <a:gd name="T14" fmla="*/ 0 w 233"/>
                  <a:gd name="T15" fmla="*/ 0 h 90"/>
                  <a:gd name="T16" fmla="*/ 0 w 233"/>
                  <a:gd name="T17" fmla="*/ 0 h 90"/>
                  <a:gd name="T18" fmla="*/ 0 w 233"/>
                  <a:gd name="T19" fmla="*/ 0 h 90"/>
                  <a:gd name="T20" fmla="*/ 0 w 233"/>
                  <a:gd name="T21" fmla="*/ 0 h 90"/>
                  <a:gd name="T22" fmla="*/ 0 w 233"/>
                  <a:gd name="T23" fmla="*/ 0 h 90"/>
                  <a:gd name="T24" fmla="*/ 0 w 233"/>
                  <a:gd name="T25" fmla="*/ 0 h 90"/>
                  <a:gd name="T26" fmla="*/ 0 w 233"/>
                  <a:gd name="T27" fmla="*/ 0 h 90"/>
                  <a:gd name="T28" fmla="*/ 0 w 233"/>
                  <a:gd name="T29" fmla="*/ 0 h 90"/>
                  <a:gd name="T30" fmla="*/ 0 w 233"/>
                  <a:gd name="T31" fmla="*/ 0 h 90"/>
                  <a:gd name="T32" fmla="*/ 0 w 233"/>
                  <a:gd name="T33" fmla="*/ 0 h 90"/>
                  <a:gd name="T34" fmla="*/ 0 w 233"/>
                  <a:gd name="T35" fmla="*/ 0 h 90"/>
                  <a:gd name="T36" fmla="*/ 0 w 233"/>
                  <a:gd name="T37" fmla="*/ 0 h 90"/>
                  <a:gd name="T38" fmla="*/ 0 w 233"/>
                  <a:gd name="T39" fmla="*/ 0 h 90"/>
                  <a:gd name="T40" fmla="*/ 0 w 233"/>
                  <a:gd name="T41" fmla="*/ 0 h 90"/>
                  <a:gd name="T42" fmla="*/ 0 w 233"/>
                  <a:gd name="T43" fmla="*/ 0 h 90"/>
                  <a:gd name="T44" fmla="*/ 0 w 233"/>
                  <a:gd name="T45" fmla="*/ 0 h 90"/>
                  <a:gd name="T46" fmla="*/ 0 w 233"/>
                  <a:gd name="T47" fmla="*/ 0 h 90"/>
                  <a:gd name="T48" fmla="*/ 0 w 233"/>
                  <a:gd name="T49" fmla="*/ 0 h 90"/>
                  <a:gd name="T50" fmla="*/ 0 w 233"/>
                  <a:gd name="T51" fmla="*/ 0 h 90"/>
                  <a:gd name="T52" fmla="*/ 0 w 233"/>
                  <a:gd name="T53" fmla="*/ 0 h 90"/>
                  <a:gd name="T54" fmla="*/ 0 w 233"/>
                  <a:gd name="T55" fmla="*/ 0 h 90"/>
                  <a:gd name="T56" fmla="*/ 0 w 233"/>
                  <a:gd name="T57" fmla="*/ 0 h 90"/>
                  <a:gd name="T58" fmla="*/ 0 w 233"/>
                  <a:gd name="T59" fmla="*/ 0 h 90"/>
                  <a:gd name="T60" fmla="*/ 0 w 233"/>
                  <a:gd name="T61" fmla="*/ 0 h 90"/>
                  <a:gd name="T62" fmla="*/ 0 w 233"/>
                  <a:gd name="T63" fmla="*/ 0 h 90"/>
                  <a:gd name="T64" fmla="*/ 0 w 233"/>
                  <a:gd name="T65" fmla="*/ 0 h 90"/>
                  <a:gd name="T66" fmla="*/ 0 w 233"/>
                  <a:gd name="T67" fmla="*/ 0 h 90"/>
                  <a:gd name="T68" fmla="*/ 0 w 233"/>
                  <a:gd name="T69" fmla="*/ 0 h 90"/>
                  <a:gd name="T70" fmla="*/ 0 w 233"/>
                  <a:gd name="T71" fmla="*/ 0 h 90"/>
                  <a:gd name="T72" fmla="*/ 0 w 233"/>
                  <a:gd name="T73" fmla="*/ 0 h 90"/>
                  <a:gd name="T74" fmla="*/ 0 w 233"/>
                  <a:gd name="T75" fmla="*/ 0 h 90"/>
                  <a:gd name="T76" fmla="*/ 0 w 233"/>
                  <a:gd name="T77" fmla="*/ 0 h 90"/>
                  <a:gd name="T78" fmla="*/ 0 w 233"/>
                  <a:gd name="T79" fmla="*/ 0 h 90"/>
                  <a:gd name="T80" fmla="*/ 0 w 233"/>
                  <a:gd name="T81" fmla="*/ 0 h 90"/>
                  <a:gd name="T82" fmla="*/ 0 w 233"/>
                  <a:gd name="T83" fmla="*/ 0 h 90"/>
                  <a:gd name="T84" fmla="*/ 0 w 233"/>
                  <a:gd name="T85" fmla="*/ 0 h 90"/>
                  <a:gd name="T86" fmla="*/ 0 w 233"/>
                  <a:gd name="T87" fmla="*/ 0 h 90"/>
                  <a:gd name="T88" fmla="*/ 0 w 233"/>
                  <a:gd name="T89" fmla="*/ 0 h 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3"/>
                  <a:gd name="T136" fmla="*/ 0 h 90"/>
                  <a:gd name="T137" fmla="*/ 233 w 233"/>
                  <a:gd name="T138" fmla="*/ 90 h 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3" h="90">
                    <a:moveTo>
                      <a:pt x="21" y="61"/>
                    </a:moveTo>
                    <a:lnTo>
                      <a:pt x="24" y="59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3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2" y="57"/>
                    </a:lnTo>
                    <a:lnTo>
                      <a:pt x="64" y="56"/>
                    </a:lnTo>
                    <a:lnTo>
                      <a:pt x="68" y="56"/>
                    </a:lnTo>
                    <a:lnTo>
                      <a:pt x="72" y="55"/>
                    </a:lnTo>
                    <a:lnTo>
                      <a:pt x="78" y="53"/>
                    </a:lnTo>
                    <a:lnTo>
                      <a:pt x="84" y="52"/>
                    </a:lnTo>
                    <a:lnTo>
                      <a:pt x="90" y="51"/>
                    </a:lnTo>
                    <a:lnTo>
                      <a:pt x="95" y="50"/>
                    </a:lnTo>
                    <a:lnTo>
                      <a:pt x="101" y="47"/>
                    </a:lnTo>
                    <a:lnTo>
                      <a:pt x="103" y="46"/>
                    </a:lnTo>
                    <a:lnTo>
                      <a:pt x="107" y="46"/>
                    </a:lnTo>
                    <a:lnTo>
                      <a:pt x="109" y="45"/>
                    </a:lnTo>
                    <a:lnTo>
                      <a:pt x="113" y="44"/>
                    </a:lnTo>
                    <a:lnTo>
                      <a:pt x="118" y="43"/>
                    </a:lnTo>
                    <a:lnTo>
                      <a:pt x="123" y="40"/>
                    </a:lnTo>
                    <a:lnTo>
                      <a:pt x="128" y="38"/>
                    </a:lnTo>
                    <a:lnTo>
                      <a:pt x="134" y="36"/>
                    </a:lnTo>
                    <a:lnTo>
                      <a:pt x="140" y="33"/>
                    </a:lnTo>
                    <a:lnTo>
                      <a:pt x="145" y="31"/>
                    </a:lnTo>
                    <a:lnTo>
                      <a:pt x="151" y="29"/>
                    </a:lnTo>
                    <a:lnTo>
                      <a:pt x="155" y="26"/>
                    </a:lnTo>
                    <a:lnTo>
                      <a:pt x="160" y="24"/>
                    </a:lnTo>
                    <a:lnTo>
                      <a:pt x="166" y="21"/>
                    </a:lnTo>
                    <a:lnTo>
                      <a:pt x="171" y="19"/>
                    </a:lnTo>
                    <a:lnTo>
                      <a:pt x="177" y="15"/>
                    </a:lnTo>
                    <a:lnTo>
                      <a:pt x="182" y="13"/>
                    </a:lnTo>
                    <a:lnTo>
                      <a:pt x="187" y="11"/>
                    </a:lnTo>
                    <a:lnTo>
                      <a:pt x="192" y="7"/>
                    </a:lnTo>
                    <a:lnTo>
                      <a:pt x="198" y="5"/>
                    </a:lnTo>
                    <a:lnTo>
                      <a:pt x="202" y="1"/>
                    </a:lnTo>
                    <a:lnTo>
                      <a:pt x="206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8" y="1"/>
                    </a:lnTo>
                    <a:lnTo>
                      <a:pt x="222" y="4"/>
                    </a:lnTo>
                    <a:lnTo>
                      <a:pt x="224" y="6"/>
                    </a:lnTo>
                    <a:lnTo>
                      <a:pt x="228" y="10"/>
                    </a:lnTo>
                    <a:lnTo>
                      <a:pt x="229" y="13"/>
                    </a:lnTo>
                    <a:lnTo>
                      <a:pt x="231" y="17"/>
                    </a:lnTo>
                    <a:lnTo>
                      <a:pt x="231" y="20"/>
                    </a:lnTo>
                    <a:lnTo>
                      <a:pt x="233" y="25"/>
                    </a:lnTo>
                    <a:lnTo>
                      <a:pt x="231" y="29"/>
                    </a:lnTo>
                    <a:lnTo>
                      <a:pt x="229" y="32"/>
                    </a:lnTo>
                    <a:lnTo>
                      <a:pt x="227" y="36"/>
                    </a:lnTo>
                    <a:lnTo>
                      <a:pt x="224" y="40"/>
                    </a:lnTo>
                    <a:lnTo>
                      <a:pt x="221" y="42"/>
                    </a:lnTo>
                    <a:lnTo>
                      <a:pt x="218" y="44"/>
                    </a:lnTo>
                    <a:lnTo>
                      <a:pt x="215" y="45"/>
                    </a:lnTo>
                    <a:lnTo>
                      <a:pt x="212" y="47"/>
                    </a:lnTo>
                    <a:lnTo>
                      <a:pt x="209" y="50"/>
                    </a:lnTo>
                    <a:lnTo>
                      <a:pt x="206" y="51"/>
                    </a:lnTo>
                    <a:lnTo>
                      <a:pt x="203" y="53"/>
                    </a:lnTo>
                    <a:lnTo>
                      <a:pt x="201" y="55"/>
                    </a:lnTo>
                    <a:lnTo>
                      <a:pt x="197" y="57"/>
                    </a:lnTo>
                    <a:lnTo>
                      <a:pt x="195" y="58"/>
                    </a:lnTo>
                    <a:lnTo>
                      <a:pt x="191" y="59"/>
                    </a:lnTo>
                    <a:lnTo>
                      <a:pt x="187" y="62"/>
                    </a:lnTo>
                    <a:lnTo>
                      <a:pt x="184" y="63"/>
                    </a:lnTo>
                    <a:lnTo>
                      <a:pt x="182" y="64"/>
                    </a:lnTo>
                    <a:lnTo>
                      <a:pt x="178" y="66"/>
                    </a:lnTo>
                    <a:lnTo>
                      <a:pt x="176" y="68"/>
                    </a:lnTo>
                    <a:lnTo>
                      <a:pt x="172" y="69"/>
                    </a:lnTo>
                    <a:lnTo>
                      <a:pt x="168" y="70"/>
                    </a:lnTo>
                    <a:lnTo>
                      <a:pt x="165" y="71"/>
                    </a:lnTo>
                    <a:lnTo>
                      <a:pt x="161" y="72"/>
                    </a:lnTo>
                    <a:lnTo>
                      <a:pt x="158" y="74"/>
                    </a:lnTo>
                    <a:lnTo>
                      <a:pt x="155" y="75"/>
                    </a:lnTo>
                    <a:lnTo>
                      <a:pt x="152" y="76"/>
                    </a:lnTo>
                    <a:lnTo>
                      <a:pt x="148" y="77"/>
                    </a:lnTo>
                    <a:lnTo>
                      <a:pt x="145" y="78"/>
                    </a:lnTo>
                    <a:lnTo>
                      <a:pt x="141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1" y="82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1" y="84"/>
                    </a:lnTo>
                    <a:lnTo>
                      <a:pt x="118" y="84"/>
                    </a:lnTo>
                    <a:lnTo>
                      <a:pt x="114" y="85"/>
                    </a:lnTo>
                    <a:lnTo>
                      <a:pt x="110" y="85"/>
                    </a:lnTo>
                    <a:lnTo>
                      <a:pt x="107" y="87"/>
                    </a:lnTo>
                    <a:lnTo>
                      <a:pt x="103" y="87"/>
                    </a:lnTo>
                    <a:lnTo>
                      <a:pt x="101" y="88"/>
                    </a:lnTo>
                    <a:lnTo>
                      <a:pt x="97" y="88"/>
                    </a:lnTo>
                    <a:lnTo>
                      <a:pt x="94" y="88"/>
                    </a:lnTo>
                    <a:lnTo>
                      <a:pt x="90" y="88"/>
                    </a:lnTo>
                    <a:lnTo>
                      <a:pt x="87" y="89"/>
                    </a:lnTo>
                    <a:lnTo>
                      <a:pt x="83" y="89"/>
                    </a:lnTo>
                    <a:lnTo>
                      <a:pt x="80" y="89"/>
                    </a:lnTo>
                    <a:lnTo>
                      <a:pt x="76" y="89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3" y="90"/>
                    </a:lnTo>
                    <a:lnTo>
                      <a:pt x="59" y="90"/>
                    </a:lnTo>
                    <a:lnTo>
                      <a:pt x="56" y="90"/>
                    </a:lnTo>
                    <a:lnTo>
                      <a:pt x="52" y="90"/>
                    </a:lnTo>
                    <a:lnTo>
                      <a:pt x="49" y="90"/>
                    </a:lnTo>
                    <a:lnTo>
                      <a:pt x="45" y="90"/>
                    </a:lnTo>
                    <a:lnTo>
                      <a:pt x="43" y="90"/>
                    </a:lnTo>
                    <a:lnTo>
                      <a:pt x="39" y="90"/>
                    </a:lnTo>
                    <a:lnTo>
                      <a:pt x="36" y="89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6" y="85"/>
                    </a:lnTo>
                    <a:lnTo>
                      <a:pt x="4" y="84"/>
                    </a:lnTo>
                    <a:lnTo>
                      <a:pt x="1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10" y="62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13" name="Freeform 212"/>
              <p:cNvSpPr>
                <a:spLocks/>
              </p:cNvSpPr>
              <p:nvPr/>
            </p:nvSpPr>
            <p:spPr bwMode="auto">
              <a:xfrm>
                <a:off x="1807" y="1665"/>
                <a:ext cx="35" cy="17"/>
              </a:xfrm>
              <a:custGeom>
                <a:avLst/>
                <a:gdLst>
                  <a:gd name="T0" fmla="*/ 0 w 106"/>
                  <a:gd name="T1" fmla="*/ 0 h 49"/>
                  <a:gd name="T2" fmla="*/ 0 w 106"/>
                  <a:gd name="T3" fmla="*/ 0 h 49"/>
                  <a:gd name="T4" fmla="*/ 0 w 106"/>
                  <a:gd name="T5" fmla="*/ 0 h 49"/>
                  <a:gd name="T6" fmla="*/ 0 w 106"/>
                  <a:gd name="T7" fmla="*/ 0 h 49"/>
                  <a:gd name="T8" fmla="*/ 0 w 106"/>
                  <a:gd name="T9" fmla="*/ 0 h 49"/>
                  <a:gd name="T10" fmla="*/ 0 w 106"/>
                  <a:gd name="T11" fmla="*/ 0 h 49"/>
                  <a:gd name="T12" fmla="*/ 0 w 106"/>
                  <a:gd name="T13" fmla="*/ 0 h 49"/>
                  <a:gd name="T14" fmla="*/ 0 w 106"/>
                  <a:gd name="T15" fmla="*/ 0 h 49"/>
                  <a:gd name="T16" fmla="*/ 0 w 106"/>
                  <a:gd name="T17" fmla="*/ 0 h 49"/>
                  <a:gd name="T18" fmla="*/ 0 w 106"/>
                  <a:gd name="T19" fmla="*/ 0 h 49"/>
                  <a:gd name="T20" fmla="*/ 0 w 106"/>
                  <a:gd name="T21" fmla="*/ 0 h 49"/>
                  <a:gd name="T22" fmla="*/ 0 w 106"/>
                  <a:gd name="T23" fmla="*/ 0 h 49"/>
                  <a:gd name="T24" fmla="*/ 0 w 106"/>
                  <a:gd name="T25" fmla="*/ 0 h 49"/>
                  <a:gd name="T26" fmla="*/ 0 w 106"/>
                  <a:gd name="T27" fmla="*/ 0 h 49"/>
                  <a:gd name="T28" fmla="*/ 0 w 106"/>
                  <a:gd name="T29" fmla="*/ 0 h 49"/>
                  <a:gd name="T30" fmla="*/ 0 w 106"/>
                  <a:gd name="T31" fmla="*/ 0 h 49"/>
                  <a:gd name="T32" fmla="*/ 0 w 106"/>
                  <a:gd name="T33" fmla="*/ 0 h 49"/>
                  <a:gd name="T34" fmla="*/ 0 w 106"/>
                  <a:gd name="T35" fmla="*/ 0 h 49"/>
                  <a:gd name="T36" fmla="*/ 0 w 106"/>
                  <a:gd name="T37" fmla="*/ 0 h 49"/>
                  <a:gd name="T38" fmla="*/ 0 w 106"/>
                  <a:gd name="T39" fmla="*/ 0 h 49"/>
                  <a:gd name="T40" fmla="*/ 0 w 106"/>
                  <a:gd name="T41" fmla="*/ 0 h 49"/>
                  <a:gd name="T42" fmla="*/ 0 w 106"/>
                  <a:gd name="T43" fmla="*/ 0 h 49"/>
                  <a:gd name="T44" fmla="*/ 0 w 106"/>
                  <a:gd name="T45" fmla="*/ 0 h 49"/>
                  <a:gd name="T46" fmla="*/ 0 w 106"/>
                  <a:gd name="T47" fmla="*/ 0 h 49"/>
                  <a:gd name="T48" fmla="*/ 0 w 106"/>
                  <a:gd name="T49" fmla="*/ 0 h 49"/>
                  <a:gd name="T50" fmla="*/ 0 w 106"/>
                  <a:gd name="T51" fmla="*/ 0 h 49"/>
                  <a:gd name="T52" fmla="*/ 0 w 106"/>
                  <a:gd name="T53" fmla="*/ 0 h 49"/>
                  <a:gd name="T54" fmla="*/ 0 w 106"/>
                  <a:gd name="T55" fmla="*/ 0 h 49"/>
                  <a:gd name="T56" fmla="*/ 0 w 106"/>
                  <a:gd name="T57" fmla="*/ 0 h 49"/>
                  <a:gd name="T58" fmla="*/ 0 w 106"/>
                  <a:gd name="T59" fmla="*/ 0 h 49"/>
                  <a:gd name="T60" fmla="*/ 0 w 106"/>
                  <a:gd name="T61" fmla="*/ 0 h 49"/>
                  <a:gd name="T62" fmla="*/ 0 w 106"/>
                  <a:gd name="T63" fmla="*/ 0 h 49"/>
                  <a:gd name="T64" fmla="*/ 0 w 106"/>
                  <a:gd name="T65" fmla="*/ 0 h 49"/>
                  <a:gd name="T66" fmla="*/ 0 w 106"/>
                  <a:gd name="T67" fmla="*/ 0 h 49"/>
                  <a:gd name="T68" fmla="*/ 0 w 106"/>
                  <a:gd name="T69" fmla="*/ 0 h 49"/>
                  <a:gd name="T70" fmla="*/ 0 w 106"/>
                  <a:gd name="T71" fmla="*/ 0 h 49"/>
                  <a:gd name="T72" fmla="*/ 0 w 106"/>
                  <a:gd name="T73" fmla="*/ 0 h 49"/>
                  <a:gd name="T74" fmla="*/ 0 w 106"/>
                  <a:gd name="T75" fmla="*/ 0 h 49"/>
                  <a:gd name="T76" fmla="*/ 0 w 106"/>
                  <a:gd name="T77" fmla="*/ 0 h 49"/>
                  <a:gd name="T78" fmla="*/ 0 w 106"/>
                  <a:gd name="T79" fmla="*/ 0 h 49"/>
                  <a:gd name="T80" fmla="*/ 0 w 106"/>
                  <a:gd name="T81" fmla="*/ 0 h 49"/>
                  <a:gd name="T82" fmla="*/ 0 w 106"/>
                  <a:gd name="T83" fmla="*/ 0 h 49"/>
                  <a:gd name="T84" fmla="*/ 0 w 106"/>
                  <a:gd name="T85" fmla="*/ 0 h 49"/>
                  <a:gd name="T86" fmla="*/ 0 w 106"/>
                  <a:gd name="T87" fmla="*/ 0 h 49"/>
                  <a:gd name="T88" fmla="*/ 0 w 106"/>
                  <a:gd name="T89" fmla="*/ 0 h 49"/>
                  <a:gd name="T90" fmla="*/ 0 w 106"/>
                  <a:gd name="T91" fmla="*/ 0 h 49"/>
                  <a:gd name="T92" fmla="*/ 0 w 106"/>
                  <a:gd name="T93" fmla="*/ 0 h 49"/>
                  <a:gd name="T94" fmla="*/ 0 w 106"/>
                  <a:gd name="T95" fmla="*/ 0 h 49"/>
                  <a:gd name="T96" fmla="*/ 0 w 106"/>
                  <a:gd name="T97" fmla="*/ 0 h 49"/>
                  <a:gd name="T98" fmla="*/ 0 w 106"/>
                  <a:gd name="T99" fmla="*/ 0 h 49"/>
                  <a:gd name="T100" fmla="*/ 0 w 106"/>
                  <a:gd name="T101" fmla="*/ 0 h 49"/>
                  <a:gd name="T102" fmla="*/ 0 w 106"/>
                  <a:gd name="T103" fmla="*/ 0 h 49"/>
                  <a:gd name="T104" fmla="*/ 0 w 106"/>
                  <a:gd name="T105" fmla="*/ 0 h 49"/>
                  <a:gd name="T106" fmla="*/ 0 w 106"/>
                  <a:gd name="T107" fmla="*/ 0 h 49"/>
                  <a:gd name="T108" fmla="*/ 0 w 106"/>
                  <a:gd name="T109" fmla="*/ 0 h 49"/>
                  <a:gd name="T110" fmla="*/ 0 w 106"/>
                  <a:gd name="T111" fmla="*/ 0 h 49"/>
                  <a:gd name="T112" fmla="*/ 0 w 106"/>
                  <a:gd name="T113" fmla="*/ 0 h 49"/>
                  <a:gd name="T114" fmla="*/ 0 w 106"/>
                  <a:gd name="T115" fmla="*/ 0 h 49"/>
                  <a:gd name="T116" fmla="*/ 0 w 106"/>
                  <a:gd name="T117" fmla="*/ 0 h 49"/>
                  <a:gd name="T118" fmla="*/ 0 w 106"/>
                  <a:gd name="T119" fmla="*/ 0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6"/>
                  <a:gd name="T181" fmla="*/ 0 h 49"/>
                  <a:gd name="T182" fmla="*/ 106 w 106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6" h="49">
                    <a:moveTo>
                      <a:pt x="18" y="1"/>
                    </a:moveTo>
                    <a:lnTo>
                      <a:pt x="23" y="1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5"/>
                    </a:lnTo>
                    <a:lnTo>
                      <a:pt x="57" y="6"/>
                    </a:lnTo>
                    <a:lnTo>
                      <a:pt x="62" y="6"/>
                    </a:lnTo>
                    <a:lnTo>
                      <a:pt x="67" y="7"/>
                    </a:lnTo>
                    <a:lnTo>
                      <a:pt x="72" y="8"/>
                    </a:lnTo>
                    <a:lnTo>
                      <a:pt x="76" y="10"/>
                    </a:lnTo>
                    <a:lnTo>
                      <a:pt x="81" y="11"/>
                    </a:lnTo>
                    <a:lnTo>
                      <a:pt x="86" y="12"/>
                    </a:lnTo>
                    <a:lnTo>
                      <a:pt x="91" y="14"/>
                    </a:lnTo>
                    <a:lnTo>
                      <a:pt x="96" y="17"/>
                    </a:lnTo>
                    <a:lnTo>
                      <a:pt x="99" y="18"/>
                    </a:lnTo>
                    <a:lnTo>
                      <a:pt x="102" y="20"/>
                    </a:lnTo>
                    <a:lnTo>
                      <a:pt x="104" y="23"/>
                    </a:lnTo>
                    <a:lnTo>
                      <a:pt x="106" y="26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6"/>
                    </a:lnTo>
                    <a:lnTo>
                      <a:pt x="106" y="39"/>
                    </a:lnTo>
                    <a:lnTo>
                      <a:pt x="101" y="44"/>
                    </a:lnTo>
                    <a:lnTo>
                      <a:pt x="96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9" y="45"/>
                    </a:lnTo>
                    <a:lnTo>
                      <a:pt x="74" y="44"/>
                    </a:lnTo>
                    <a:lnTo>
                      <a:pt x="69" y="43"/>
                    </a:lnTo>
                    <a:lnTo>
                      <a:pt x="66" y="40"/>
                    </a:lnTo>
                    <a:lnTo>
                      <a:pt x="61" y="39"/>
                    </a:lnTo>
                    <a:lnTo>
                      <a:pt x="57" y="38"/>
                    </a:lnTo>
                    <a:lnTo>
                      <a:pt x="53" y="37"/>
                    </a:lnTo>
                    <a:lnTo>
                      <a:pt x="49" y="36"/>
                    </a:lnTo>
                    <a:lnTo>
                      <a:pt x="44" y="34"/>
                    </a:lnTo>
                    <a:lnTo>
                      <a:pt x="41" y="33"/>
                    </a:lnTo>
                    <a:lnTo>
                      <a:pt x="36" y="32"/>
                    </a:lnTo>
                    <a:lnTo>
                      <a:pt x="32" y="32"/>
                    </a:lnTo>
                    <a:lnTo>
                      <a:pt x="28" y="31"/>
                    </a:lnTo>
                    <a:lnTo>
                      <a:pt x="23" y="30"/>
                    </a:lnTo>
                    <a:lnTo>
                      <a:pt x="18" y="30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14" name="Freeform 213"/>
              <p:cNvSpPr>
                <a:spLocks/>
              </p:cNvSpPr>
              <p:nvPr/>
            </p:nvSpPr>
            <p:spPr bwMode="auto">
              <a:xfrm>
                <a:off x="1739" y="1667"/>
                <a:ext cx="39" cy="17"/>
              </a:xfrm>
              <a:custGeom>
                <a:avLst/>
                <a:gdLst>
                  <a:gd name="T0" fmla="*/ 0 w 117"/>
                  <a:gd name="T1" fmla="*/ 0 h 50"/>
                  <a:gd name="T2" fmla="*/ 0 w 117"/>
                  <a:gd name="T3" fmla="*/ 0 h 50"/>
                  <a:gd name="T4" fmla="*/ 0 w 117"/>
                  <a:gd name="T5" fmla="*/ 0 h 50"/>
                  <a:gd name="T6" fmla="*/ 0 w 117"/>
                  <a:gd name="T7" fmla="*/ 0 h 50"/>
                  <a:gd name="T8" fmla="*/ 0 w 117"/>
                  <a:gd name="T9" fmla="*/ 0 h 50"/>
                  <a:gd name="T10" fmla="*/ 0 w 117"/>
                  <a:gd name="T11" fmla="*/ 0 h 50"/>
                  <a:gd name="T12" fmla="*/ 0 w 117"/>
                  <a:gd name="T13" fmla="*/ 0 h 50"/>
                  <a:gd name="T14" fmla="*/ 0 w 117"/>
                  <a:gd name="T15" fmla="*/ 0 h 50"/>
                  <a:gd name="T16" fmla="*/ 0 w 117"/>
                  <a:gd name="T17" fmla="*/ 0 h 50"/>
                  <a:gd name="T18" fmla="*/ 0 w 117"/>
                  <a:gd name="T19" fmla="*/ 0 h 50"/>
                  <a:gd name="T20" fmla="*/ 0 w 117"/>
                  <a:gd name="T21" fmla="*/ 0 h 50"/>
                  <a:gd name="T22" fmla="*/ 0 w 117"/>
                  <a:gd name="T23" fmla="*/ 0 h 50"/>
                  <a:gd name="T24" fmla="*/ 0 w 117"/>
                  <a:gd name="T25" fmla="*/ 0 h 50"/>
                  <a:gd name="T26" fmla="*/ 0 w 117"/>
                  <a:gd name="T27" fmla="*/ 0 h 50"/>
                  <a:gd name="T28" fmla="*/ 0 w 117"/>
                  <a:gd name="T29" fmla="*/ 0 h 50"/>
                  <a:gd name="T30" fmla="*/ 0 w 117"/>
                  <a:gd name="T31" fmla="*/ 0 h 50"/>
                  <a:gd name="T32" fmla="*/ 0 w 117"/>
                  <a:gd name="T33" fmla="*/ 0 h 50"/>
                  <a:gd name="T34" fmla="*/ 0 w 117"/>
                  <a:gd name="T35" fmla="*/ 0 h 50"/>
                  <a:gd name="T36" fmla="*/ 0 w 117"/>
                  <a:gd name="T37" fmla="*/ 0 h 50"/>
                  <a:gd name="T38" fmla="*/ 0 w 117"/>
                  <a:gd name="T39" fmla="*/ 0 h 50"/>
                  <a:gd name="T40" fmla="*/ 0 w 117"/>
                  <a:gd name="T41" fmla="*/ 0 h 50"/>
                  <a:gd name="T42" fmla="*/ 0 w 117"/>
                  <a:gd name="T43" fmla="*/ 0 h 50"/>
                  <a:gd name="T44" fmla="*/ 0 w 117"/>
                  <a:gd name="T45" fmla="*/ 0 h 50"/>
                  <a:gd name="T46" fmla="*/ 0 w 117"/>
                  <a:gd name="T47" fmla="*/ 0 h 50"/>
                  <a:gd name="T48" fmla="*/ 0 w 117"/>
                  <a:gd name="T49" fmla="*/ 0 h 50"/>
                  <a:gd name="T50" fmla="*/ 0 w 117"/>
                  <a:gd name="T51" fmla="*/ 0 h 50"/>
                  <a:gd name="T52" fmla="*/ 0 w 117"/>
                  <a:gd name="T53" fmla="*/ 0 h 50"/>
                  <a:gd name="T54" fmla="*/ 0 w 117"/>
                  <a:gd name="T55" fmla="*/ 0 h 50"/>
                  <a:gd name="T56" fmla="*/ 0 w 117"/>
                  <a:gd name="T57" fmla="*/ 0 h 50"/>
                  <a:gd name="T58" fmla="*/ 0 w 117"/>
                  <a:gd name="T59" fmla="*/ 0 h 50"/>
                  <a:gd name="T60" fmla="*/ 0 w 117"/>
                  <a:gd name="T61" fmla="*/ 0 h 50"/>
                  <a:gd name="T62" fmla="*/ 0 w 117"/>
                  <a:gd name="T63" fmla="*/ 0 h 50"/>
                  <a:gd name="T64" fmla="*/ 0 w 117"/>
                  <a:gd name="T65" fmla="*/ 0 h 50"/>
                  <a:gd name="T66" fmla="*/ 0 w 117"/>
                  <a:gd name="T67" fmla="*/ 0 h 50"/>
                  <a:gd name="T68" fmla="*/ 0 w 117"/>
                  <a:gd name="T69" fmla="*/ 0 h 50"/>
                  <a:gd name="T70" fmla="*/ 0 w 117"/>
                  <a:gd name="T71" fmla="*/ 0 h 50"/>
                  <a:gd name="T72" fmla="*/ 0 w 117"/>
                  <a:gd name="T73" fmla="*/ 0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7"/>
                  <a:gd name="T112" fmla="*/ 0 h 50"/>
                  <a:gd name="T113" fmla="*/ 117 w 117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7" h="50">
                    <a:moveTo>
                      <a:pt x="7" y="24"/>
                    </a:moveTo>
                    <a:lnTo>
                      <a:pt x="10" y="22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2" y="15"/>
                    </a:lnTo>
                    <a:lnTo>
                      <a:pt x="25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7" y="9"/>
                    </a:lnTo>
                    <a:lnTo>
                      <a:pt x="43" y="7"/>
                    </a:lnTo>
                    <a:lnTo>
                      <a:pt x="45" y="6"/>
                    </a:lnTo>
                    <a:lnTo>
                      <a:pt x="49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6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5" y="13"/>
                    </a:lnTo>
                    <a:lnTo>
                      <a:pt x="117" y="15"/>
                    </a:lnTo>
                    <a:lnTo>
                      <a:pt x="117" y="19"/>
                    </a:lnTo>
                    <a:lnTo>
                      <a:pt x="117" y="22"/>
                    </a:lnTo>
                    <a:lnTo>
                      <a:pt x="114" y="27"/>
                    </a:lnTo>
                    <a:lnTo>
                      <a:pt x="111" y="32"/>
                    </a:lnTo>
                    <a:lnTo>
                      <a:pt x="107" y="33"/>
                    </a:lnTo>
                    <a:lnTo>
                      <a:pt x="105" y="34"/>
                    </a:lnTo>
                    <a:lnTo>
                      <a:pt x="101" y="34"/>
                    </a:lnTo>
                    <a:lnTo>
                      <a:pt x="99" y="34"/>
                    </a:lnTo>
                    <a:lnTo>
                      <a:pt x="95" y="33"/>
                    </a:lnTo>
                    <a:lnTo>
                      <a:pt x="92" y="33"/>
                    </a:lnTo>
                    <a:lnTo>
                      <a:pt x="89" y="33"/>
                    </a:lnTo>
                    <a:lnTo>
                      <a:pt x="87" y="33"/>
                    </a:lnTo>
                    <a:lnTo>
                      <a:pt x="81" y="32"/>
                    </a:lnTo>
                    <a:lnTo>
                      <a:pt x="76" y="32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2" y="32"/>
                    </a:lnTo>
                    <a:lnTo>
                      <a:pt x="57" y="33"/>
                    </a:lnTo>
                    <a:lnTo>
                      <a:pt x="53" y="33"/>
                    </a:lnTo>
                    <a:lnTo>
                      <a:pt x="48" y="36"/>
                    </a:lnTo>
                    <a:lnTo>
                      <a:pt x="43" y="37"/>
                    </a:lnTo>
                    <a:lnTo>
                      <a:pt x="39" y="38"/>
                    </a:lnTo>
                    <a:lnTo>
                      <a:pt x="35" y="40"/>
                    </a:lnTo>
                    <a:lnTo>
                      <a:pt x="30" y="43"/>
                    </a:lnTo>
                    <a:lnTo>
                      <a:pt x="25" y="45"/>
                    </a:lnTo>
                    <a:lnTo>
                      <a:pt x="20" y="49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5" y="46"/>
                    </a:lnTo>
                    <a:lnTo>
                      <a:pt x="2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15" name="Freeform 214"/>
              <p:cNvSpPr>
                <a:spLocks/>
              </p:cNvSpPr>
              <p:nvPr/>
            </p:nvSpPr>
            <p:spPr bwMode="auto">
              <a:xfrm>
                <a:off x="1595" y="1406"/>
                <a:ext cx="45" cy="68"/>
              </a:xfrm>
              <a:custGeom>
                <a:avLst/>
                <a:gdLst>
                  <a:gd name="T0" fmla="*/ 0 w 134"/>
                  <a:gd name="T1" fmla="*/ 0 h 203"/>
                  <a:gd name="T2" fmla="*/ 0 w 134"/>
                  <a:gd name="T3" fmla="*/ 0 h 203"/>
                  <a:gd name="T4" fmla="*/ 0 w 134"/>
                  <a:gd name="T5" fmla="*/ 0 h 203"/>
                  <a:gd name="T6" fmla="*/ 0 w 134"/>
                  <a:gd name="T7" fmla="*/ 0 h 203"/>
                  <a:gd name="T8" fmla="*/ 0 w 134"/>
                  <a:gd name="T9" fmla="*/ 0 h 203"/>
                  <a:gd name="T10" fmla="*/ 0 w 134"/>
                  <a:gd name="T11" fmla="*/ 0 h 203"/>
                  <a:gd name="T12" fmla="*/ 0 w 134"/>
                  <a:gd name="T13" fmla="*/ 0 h 203"/>
                  <a:gd name="T14" fmla="*/ 0 w 134"/>
                  <a:gd name="T15" fmla="*/ 0 h 203"/>
                  <a:gd name="T16" fmla="*/ 0 w 134"/>
                  <a:gd name="T17" fmla="*/ 0 h 203"/>
                  <a:gd name="T18" fmla="*/ 0 w 134"/>
                  <a:gd name="T19" fmla="*/ 0 h 203"/>
                  <a:gd name="T20" fmla="*/ 0 w 134"/>
                  <a:gd name="T21" fmla="*/ 0 h 203"/>
                  <a:gd name="T22" fmla="*/ 0 w 134"/>
                  <a:gd name="T23" fmla="*/ 0 h 203"/>
                  <a:gd name="T24" fmla="*/ 0 w 134"/>
                  <a:gd name="T25" fmla="*/ 0 h 203"/>
                  <a:gd name="T26" fmla="*/ 0 w 134"/>
                  <a:gd name="T27" fmla="*/ 0 h 203"/>
                  <a:gd name="T28" fmla="*/ 0 w 134"/>
                  <a:gd name="T29" fmla="*/ 0 h 203"/>
                  <a:gd name="T30" fmla="*/ 0 w 134"/>
                  <a:gd name="T31" fmla="*/ 0 h 203"/>
                  <a:gd name="T32" fmla="*/ 0 w 134"/>
                  <a:gd name="T33" fmla="*/ 0 h 203"/>
                  <a:gd name="T34" fmla="*/ 0 w 134"/>
                  <a:gd name="T35" fmla="*/ 0 h 203"/>
                  <a:gd name="T36" fmla="*/ 0 w 134"/>
                  <a:gd name="T37" fmla="*/ 0 h 203"/>
                  <a:gd name="T38" fmla="*/ 0 w 134"/>
                  <a:gd name="T39" fmla="*/ 0 h 203"/>
                  <a:gd name="T40" fmla="*/ 0 w 134"/>
                  <a:gd name="T41" fmla="*/ 0 h 203"/>
                  <a:gd name="T42" fmla="*/ 0 w 134"/>
                  <a:gd name="T43" fmla="*/ 0 h 203"/>
                  <a:gd name="T44" fmla="*/ 0 w 134"/>
                  <a:gd name="T45" fmla="*/ 0 h 203"/>
                  <a:gd name="T46" fmla="*/ 0 w 134"/>
                  <a:gd name="T47" fmla="*/ 0 h 203"/>
                  <a:gd name="T48" fmla="*/ 0 w 134"/>
                  <a:gd name="T49" fmla="*/ 0 h 203"/>
                  <a:gd name="T50" fmla="*/ 0 w 134"/>
                  <a:gd name="T51" fmla="*/ 0 h 203"/>
                  <a:gd name="T52" fmla="*/ 0 w 134"/>
                  <a:gd name="T53" fmla="*/ 0 h 203"/>
                  <a:gd name="T54" fmla="*/ 0 w 134"/>
                  <a:gd name="T55" fmla="*/ 0 h 203"/>
                  <a:gd name="T56" fmla="*/ 0 w 134"/>
                  <a:gd name="T57" fmla="*/ 0 h 203"/>
                  <a:gd name="T58" fmla="*/ 0 w 134"/>
                  <a:gd name="T59" fmla="*/ 0 h 203"/>
                  <a:gd name="T60" fmla="*/ 0 w 134"/>
                  <a:gd name="T61" fmla="*/ 0 h 203"/>
                  <a:gd name="T62" fmla="*/ 0 w 134"/>
                  <a:gd name="T63" fmla="*/ 0 h 203"/>
                  <a:gd name="T64" fmla="*/ 0 w 134"/>
                  <a:gd name="T65" fmla="*/ 0 h 203"/>
                  <a:gd name="T66" fmla="*/ 0 w 134"/>
                  <a:gd name="T67" fmla="*/ 0 h 203"/>
                  <a:gd name="T68" fmla="*/ 0 w 134"/>
                  <a:gd name="T69" fmla="*/ 0 h 203"/>
                  <a:gd name="T70" fmla="*/ 0 w 134"/>
                  <a:gd name="T71" fmla="*/ 0 h 203"/>
                  <a:gd name="T72" fmla="*/ 0 w 134"/>
                  <a:gd name="T73" fmla="*/ 0 h 203"/>
                  <a:gd name="T74" fmla="*/ 0 w 134"/>
                  <a:gd name="T75" fmla="*/ 0 h 203"/>
                  <a:gd name="T76" fmla="*/ 0 w 134"/>
                  <a:gd name="T77" fmla="*/ 0 h 203"/>
                  <a:gd name="T78" fmla="*/ 0 w 134"/>
                  <a:gd name="T79" fmla="*/ 0 h 203"/>
                  <a:gd name="T80" fmla="*/ 0 w 134"/>
                  <a:gd name="T81" fmla="*/ 0 h 203"/>
                  <a:gd name="T82" fmla="*/ 0 w 134"/>
                  <a:gd name="T83" fmla="*/ 0 h 203"/>
                  <a:gd name="T84" fmla="*/ 0 w 134"/>
                  <a:gd name="T85" fmla="*/ 0 h 203"/>
                  <a:gd name="T86" fmla="*/ 0 w 134"/>
                  <a:gd name="T87" fmla="*/ 0 h 203"/>
                  <a:gd name="T88" fmla="*/ 0 w 134"/>
                  <a:gd name="T89" fmla="*/ 0 h 203"/>
                  <a:gd name="T90" fmla="*/ 0 w 134"/>
                  <a:gd name="T91" fmla="*/ 0 h 203"/>
                  <a:gd name="T92" fmla="*/ 0 w 134"/>
                  <a:gd name="T93" fmla="*/ 0 h 203"/>
                  <a:gd name="T94" fmla="*/ 0 w 134"/>
                  <a:gd name="T95" fmla="*/ 0 h 203"/>
                  <a:gd name="T96" fmla="*/ 0 w 134"/>
                  <a:gd name="T97" fmla="*/ 0 h 203"/>
                  <a:gd name="T98" fmla="*/ 0 w 134"/>
                  <a:gd name="T99" fmla="*/ 0 h 203"/>
                  <a:gd name="T100" fmla="*/ 0 w 134"/>
                  <a:gd name="T101" fmla="*/ 0 h 203"/>
                  <a:gd name="T102" fmla="*/ 0 w 134"/>
                  <a:gd name="T103" fmla="*/ 0 h 203"/>
                  <a:gd name="T104" fmla="*/ 0 w 134"/>
                  <a:gd name="T105" fmla="*/ 0 h 203"/>
                  <a:gd name="T106" fmla="*/ 0 w 134"/>
                  <a:gd name="T107" fmla="*/ 0 h 203"/>
                  <a:gd name="T108" fmla="*/ 0 w 134"/>
                  <a:gd name="T109" fmla="*/ 0 h 203"/>
                  <a:gd name="T110" fmla="*/ 0 w 134"/>
                  <a:gd name="T111" fmla="*/ 0 h 203"/>
                  <a:gd name="T112" fmla="*/ 0 w 134"/>
                  <a:gd name="T113" fmla="*/ 0 h 203"/>
                  <a:gd name="T114" fmla="*/ 0 w 134"/>
                  <a:gd name="T115" fmla="*/ 0 h 203"/>
                  <a:gd name="T116" fmla="*/ 0 w 134"/>
                  <a:gd name="T117" fmla="*/ 0 h 203"/>
                  <a:gd name="T118" fmla="*/ 0 w 134"/>
                  <a:gd name="T119" fmla="*/ 0 h 203"/>
                  <a:gd name="T120" fmla="*/ 0 w 134"/>
                  <a:gd name="T121" fmla="*/ 0 h 203"/>
                  <a:gd name="T122" fmla="*/ 0 w 134"/>
                  <a:gd name="T123" fmla="*/ 0 h 2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203"/>
                  <a:gd name="T188" fmla="*/ 134 w 134"/>
                  <a:gd name="T189" fmla="*/ 203 h 2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203">
                    <a:moveTo>
                      <a:pt x="130" y="20"/>
                    </a:moveTo>
                    <a:lnTo>
                      <a:pt x="127" y="21"/>
                    </a:lnTo>
                    <a:lnTo>
                      <a:pt x="123" y="22"/>
                    </a:lnTo>
                    <a:lnTo>
                      <a:pt x="120" y="25"/>
                    </a:lnTo>
                    <a:lnTo>
                      <a:pt x="117" y="27"/>
                    </a:lnTo>
                    <a:lnTo>
                      <a:pt x="114" y="28"/>
                    </a:lnTo>
                    <a:lnTo>
                      <a:pt x="111" y="31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1" y="39"/>
                    </a:lnTo>
                    <a:lnTo>
                      <a:pt x="96" y="44"/>
                    </a:lnTo>
                    <a:lnTo>
                      <a:pt x="91" y="49"/>
                    </a:lnTo>
                    <a:lnTo>
                      <a:pt x="88" y="53"/>
                    </a:lnTo>
                    <a:lnTo>
                      <a:pt x="83" y="58"/>
                    </a:lnTo>
                    <a:lnTo>
                      <a:pt x="79" y="63"/>
                    </a:lnTo>
                    <a:lnTo>
                      <a:pt x="76" y="67"/>
                    </a:lnTo>
                    <a:lnTo>
                      <a:pt x="73" y="72"/>
                    </a:lnTo>
                    <a:lnTo>
                      <a:pt x="69" y="77"/>
                    </a:lnTo>
                    <a:lnTo>
                      <a:pt x="66" y="83"/>
                    </a:lnTo>
                    <a:lnTo>
                      <a:pt x="64" y="88"/>
                    </a:lnTo>
                    <a:lnTo>
                      <a:pt x="62" y="94"/>
                    </a:lnTo>
                    <a:lnTo>
                      <a:pt x="58" y="98"/>
                    </a:lnTo>
                    <a:lnTo>
                      <a:pt x="56" y="104"/>
                    </a:lnTo>
                    <a:lnTo>
                      <a:pt x="54" y="107"/>
                    </a:lnTo>
                    <a:lnTo>
                      <a:pt x="53" y="109"/>
                    </a:lnTo>
                    <a:lnTo>
                      <a:pt x="52" y="113"/>
                    </a:lnTo>
                    <a:lnTo>
                      <a:pt x="51" y="116"/>
                    </a:lnTo>
                    <a:lnTo>
                      <a:pt x="50" y="118"/>
                    </a:lnTo>
                    <a:lnTo>
                      <a:pt x="50" y="122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6" y="130"/>
                    </a:lnTo>
                    <a:lnTo>
                      <a:pt x="45" y="134"/>
                    </a:lnTo>
                    <a:lnTo>
                      <a:pt x="44" y="137"/>
                    </a:lnTo>
                    <a:lnTo>
                      <a:pt x="44" y="140"/>
                    </a:lnTo>
                    <a:lnTo>
                      <a:pt x="41" y="143"/>
                    </a:lnTo>
                    <a:lnTo>
                      <a:pt x="41" y="147"/>
                    </a:lnTo>
                    <a:lnTo>
                      <a:pt x="40" y="149"/>
                    </a:lnTo>
                    <a:lnTo>
                      <a:pt x="39" y="153"/>
                    </a:lnTo>
                    <a:lnTo>
                      <a:pt x="38" y="156"/>
                    </a:lnTo>
                    <a:lnTo>
                      <a:pt x="37" y="159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4" y="169"/>
                    </a:lnTo>
                    <a:lnTo>
                      <a:pt x="33" y="172"/>
                    </a:lnTo>
                    <a:lnTo>
                      <a:pt x="32" y="177"/>
                    </a:lnTo>
                    <a:lnTo>
                      <a:pt x="32" y="180"/>
                    </a:lnTo>
                    <a:lnTo>
                      <a:pt x="30" y="183"/>
                    </a:lnTo>
                    <a:lnTo>
                      <a:pt x="30" y="186"/>
                    </a:lnTo>
                    <a:lnTo>
                      <a:pt x="28" y="191"/>
                    </a:lnTo>
                    <a:lnTo>
                      <a:pt x="28" y="194"/>
                    </a:lnTo>
                    <a:lnTo>
                      <a:pt x="26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1" y="202"/>
                    </a:lnTo>
                    <a:lnTo>
                      <a:pt x="15" y="203"/>
                    </a:lnTo>
                    <a:lnTo>
                      <a:pt x="11" y="203"/>
                    </a:lnTo>
                    <a:lnTo>
                      <a:pt x="6" y="200"/>
                    </a:lnTo>
                    <a:lnTo>
                      <a:pt x="2" y="197"/>
                    </a:lnTo>
                    <a:lnTo>
                      <a:pt x="1" y="194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1" y="186"/>
                    </a:lnTo>
                    <a:lnTo>
                      <a:pt x="1" y="181"/>
                    </a:lnTo>
                    <a:lnTo>
                      <a:pt x="2" y="178"/>
                    </a:lnTo>
                    <a:lnTo>
                      <a:pt x="4" y="174"/>
                    </a:lnTo>
                    <a:lnTo>
                      <a:pt x="6" y="171"/>
                    </a:lnTo>
                    <a:lnTo>
                      <a:pt x="6" y="166"/>
                    </a:lnTo>
                    <a:lnTo>
                      <a:pt x="7" y="162"/>
                    </a:lnTo>
                    <a:lnTo>
                      <a:pt x="8" y="159"/>
                    </a:lnTo>
                    <a:lnTo>
                      <a:pt x="9" y="156"/>
                    </a:lnTo>
                    <a:lnTo>
                      <a:pt x="11" y="153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4" y="142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8" y="132"/>
                    </a:lnTo>
                    <a:lnTo>
                      <a:pt x="19" y="128"/>
                    </a:lnTo>
                    <a:lnTo>
                      <a:pt x="20" y="124"/>
                    </a:lnTo>
                    <a:lnTo>
                      <a:pt x="21" y="122"/>
                    </a:lnTo>
                    <a:lnTo>
                      <a:pt x="22" y="118"/>
                    </a:lnTo>
                    <a:lnTo>
                      <a:pt x="24" y="115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7" y="105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2" y="97"/>
                    </a:lnTo>
                    <a:lnTo>
                      <a:pt x="33" y="94"/>
                    </a:lnTo>
                    <a:lnTo>
                      <a:pt x="34" y="91"/>
                    </a:lnTo>
                    <a:lnTo>
                      <a:pt x="38" y="85"/>
                    </a:lnTo>
                    <a:lnTo>
                      <a:pt x="41" y="79"/>
                    </a:lnTo>
                    <a:lnTo>
                      <a:pt x="43" y="77"/>
                    </a:lnTo>
                    <a:lnTo>
                      <a:pt x="45" y="73"/>
                    </a:lnTo>
                    <a:lnTo>
                      <a:pt x="46" y="71"/>
                    </a:lnTo>
                    <a:lnTo>
                      <a:pt x="47" y="69"/>
                    </a:lnTo>
                    <a:lnTo>
                      <a:pt x="51" y="63"/>
                    </a:lnTo>
                    <a:lnTo>
                      <a:pt x="54" y="58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8" y="43"/>
                    </a:lnTo>
                    <a:lnTo>
                      <a:pt x="72" y="38"/>
                    </a:lnTo>
                    <a:lnTo>
                      <a:pt x="77" y="32"/>
                    </a:lnTo>
                    <a:lnTo>
                      <a:pt x="82" y="27"/>
                    </a:lnTo>
                    <a:lnTo>
                      <a:pt x="87" y="22"/>
                    </a:lnTo>
                    <a:lnTo>
                      <a:pt x="92" y="19"/>
                    </a:lnTo>
                    <a:lnTo>
                      <a:pt x="95" y="15"/>
                    </a:lnTo>
                    <a:lnTo>
                      <a:pt x="98" y="14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8" y="8"/>
                    </a:lnTo>
                    <a:lnTo>
                      <a:pt x="111" y="6"/>
                    </a:lnTo>
                    <a:lnTo>
                      <a:pt x="115" y="3"/>
                    </a:lnTo>
                    <a:lnTo>
                      <a:pt x="119" y="2"/>
                    </a:lnTo>
                    <a:lnTo>
                      <a:pt x="122" y="0"/>
                    </a:lnTo>
                    <a:lnTo>
                      <a:pt x="127" y="0"/>
                    </a:lnTo>
                    <a:lnTo>
                      <a:pt x="129" y="1"/>
                    </a:lnTo>
                    <a:lnTo>
                      <a:pt x="133" y="6"/>
                    </a:lnTo>
                    <a:lnTo>
                      <a:pt x="134" y="8"/>
                    </a:lnTo>
                    <a:lnTo>
                      <a:pt x="134" y="12"/>
                    </a:lnTo>
                    <a:lnTo>
                      <a:pt x="133" y="15"/>
                    </a:lnTo>
                    <a:lnTo>
                      <a:pt x="13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16" name="Freeform 215"/>
              <p:cNvSpPr>
                <a:spLocks/>
              </p:cNvSpPr>
              <p:nvPr/>
            </p:nvSpPr>
            <p:spPr bwMode="auto">
              <a:xfrm>
                <a:off x="1549" y="1361"/>
                <a:ext cx="104" cy="144"/>
              </a:xfrm>
              <a:custGeom>
                <a:avLst/>
                <a:gdLst>
                  <a:gd name="T0" fmla="*/ 0 w 312"/>
                  <a:gd name="T1" fmla="*/ 0 h 432"/>
                  <a:gd name="T2" fmla="*/ 0 w 312"/>
                  <a:gd name="T3" fmla="*/ 0 h 432"/>
                  <a:gd name="T4" fmla="*/ 0 w 312"/>
                  <a:gd name="T5" fmla="*/ 0 h 432"/>
                  <a:gd name="T6" fmla="*/ 0 w 312"/>
                  <a:gd name="T7" fmla="*/ 0 h 432"/>
                  <a:gd name="T8" fmla="*/ 0 w 312"/>
                  <a:gd name="T9" fmla="*/ 0 h 432"/>
                  <a:gd name="T10" fmla="*/ 0 w 312"/>
                  <a:gd name="T11" fmla="*/ 0 h 432"/>
                  <a:gd name="T12" fmla="*/ 0 w 312"/>
                  <a:gd name="T13" fmla="*/ 0 h 432"/>
                  <a:gd name="T14" fmla="*/ 0 w 312"/>
                  <a:gd name="T15" fmla="*/ 0 h 432"/>
                  <a:gd name="T16" fmla="*/ 0 w 312"/>
                  <a:gd name="T17" fmla="*/ 0 h 432"/>
                  <a:gd name="T18" fmla="*/ 0 w 312"/>
                  <a:gd name="T19" fmla="*/ 0 h 432"/>
                  <a:gd name="T20" fmla="*/ 0 w 312"/>
                  <a:gd name="T21" fmla="*/ 0 h 432"/>
                  <a:gd name="T22" fmla="*/ 0 w 312"/>
                  <a:gd name="T23" fmla="*/ 0 h 432"/>
                  <a:gd name="T24" fmla="*/ 0 w 312"/>
                  <a:gd name="T25" fmla="*/ 0 h 432"/>
                  <a:gd name="T26" fmla="*/ 0 w 312"/>
                  <a:gd name="T27" fmla="*/ 0 h 432"/>
                  <a:gd name="T28" fmla="*/ 0 w 312"/>
                  <a:gd name="T29" fmla="*/ 0 h 432"/>
                  <a:gd name="T30" fmla="*/ 0 w 312"/>
                  <a:gd name="T31" fmla="*/ 0 h 432"/>
                  <a:gd name="T32" fmla="*/ 0 w 312"/>
                  <a:gd name="T33" fmla="*/ 0 h 432"/>
                  <a:gd name="T34" fmla="*/ 0 w 312"/>
                  <a:gd name="T35" fmla="*/ 0 h 432"/>
                  <a:gd name="T36" fmla="*/ 0 w 312"/>
                  <a:gd name="T37" fmla="*/ 0 h 432"/>
                  <a:gd name="T38" fmla="*/ 0 w 312"/>
                  <a:gd name="T39" fmla="*/ 0 h 432"/>
                  <a:gd name="T40" fmla="*/ 0 w 312"/>
                  <a:gd name="T41" fmla="*/ 0 h 432"/>
                  <a:gd name="T42" fmla="*/ 0 w 312"/>
                  <a:gd name="T43" fmla="*/ 0 h 432"/>
                  <a:gd name="T44" fmla="*/ 0 w 312"/>
                  <a:gd name="T45" fmla="*/ 0 h 432"/>
                  <a:gd name="T46" fmla="*/ 0 w 312"/>
                  <a:gd name="T47" fmla="*/ 0 h 432"/>
                  <a:gd name="T48" fmla="*/ 0 w 312"/>
                  <a:gd name="T49" fmla="*/ 0 h 432"/>
                  <a:gd name="T50" fmla="*/ 0 w 312"/>
                  <a:gd name="T51" fmla="*/ 0 h 432"/>
                  <a:gd name="T52" fmla="*/ 0 w 312"/>
                  <a:gd name="T53" fmla="*/ 0 h 432"/>
                  <a:gd name="T54" fmla="*/ 0 w 312"/>
                  <a:gd name="T55" fmla="*/ 0 h 432"/>
                  <a:gd name="T56" fmla="*/ 0 w 312"/>
                  <a:gd name="T57" fmla="*/ 0 h 432"/>
                  <a:gd name="T58" fmla="*/ 0 w 312"/>
                  <a:gd name="T59" fmla="*/ 0 h 432"/>
                  <a:gd name="T60" fmla="*/ 0 w 312"/>
                  <a:gd name="T61" fmla="*/ 0 h 432"/>
                  <a:gd name="T62" fmla="*/ 0 w 312"/>
                  <a:gd name="T63" fmla="*/ 0 h 432"/>
                  <a:gd name="T64" fmla="*/ 0 w 312"/>
                  <a:gd name="T65" fmla="*/ 0 h 432"/>
                  <a:gd name="T66" fmla="*/ 0 w 312"/>
                  <a:gd name="T67" fmla="*/ 0 h 432"/>
                  <a:gd name="T68" fmla="*/ 0 w 312"/>
                  <a:gd name="T69" fmla="*/ 0 h 432"/>
                  <a:gd name="T70" fmla="*/ 0 w 312"/>
                  <a:gd name="T71" fmla="*/ 0 h 432"/>
                  <a:gd name="T72" fmla="*/ 0 w 312"/>
                  <a:gd name="T73" fmla="*/ 0 h 432"/>
                  <a:gd name="T74" fmla="*/ 0 w 312"/>
                  <a:gd name="T75" fmla="*/ 0 h 432"/>
                  <a:gd name="T76" fmla="*/ 0 w 312"/>
                  <a:gd name="T77" fmla="*/ 0 h 432"/>
                  <a:gd name="T78" fmla="*/ 0 w 312"/>
                  <a:gd name="T79" fmla="*/ 0 h 432"/>
                  <a:gd name="T80" fmla="*/ 0 w 312"/>
                  <a:gd name="T81" fmla="*/ 0 h 432"/>
                  <a:gd name="T82" fmla="*/ 0 w 312"/>
                  <a:gd name="T83" fmla="*/ 0 h 432"/>
                  <a:gd name="T84" fmla="*/ 0 w 312"/>
                  <a:gd name="T85" fmla="*/ 0 h 432"/>
                  <a:gd name="T86" fmla="*/ 0 w 312"/>
                  <a:gd name="T87" fmla="*/ 0 h 432"/>
                  <a:gd name="T88" fmla="*/ 0 w 312"/>
                  <a:gd name="T89" fmla="*/ 0 h 432"/>
                  <a:gd name="T90" fmla="*/ 0 w 312"/>
                  <a:gd name="T91" fmla="*/ 0 h 432"/>
                  <a:gd name="T92" fmla="*/ 0 w 312"/>
                  <a:gd name="T93" fmla="*/ 0 h 432"/>
                  <a:gd name="T94" fmla="*/ 0 w 312"/>
                  <a:gd name="T95" fmla="*/ 0 h 432"/>
                  <a:gd name="T96" fmla="*/ 0 w 312"/>
                  <a:gd name="T97" fmla="*/ 0 h 432"/>
                  <a:gd name="T98" fmla="*/ 0 w 312"/>
                  <a:gd name="T99" fmla="*/ 0 h 432"/>
                  <a:gd name="T100" fmla="*/ 0 w 312"/>
                  <a:gd name="T101" fmla="*/ 0 h 432"/>
                  <a:gd name="T102" fmla="*/ 0 w 312"/>
                  <a:gd name="T103" fmla="*/ 0 h 432"/>
                  <a:gd name="T104" fmla="*/ 0 w 312"/>
                  <a:gd name="T105" fmla="*/ 0 h 432"/>
                  <a:gd name="T106" fmla="*/ 0 w 312"/>
                  <a:gd name="T107" fmla="*/ 0 h 432"/>
                  <a:gd name="T108" fmla="*/ 0 w 312"/>
                  <a:gd name="T109" fmla="*/ 0 h 432"/>
                  <a:gd name="T110" fmla="*/ 0 w 312"/>
                  <a:gd name="T111" fmla="*/ 0 h 432"/>
                  <a:gd name="T112" fmla="*/ 0 w 312"/>
                  <a:gd name="T113" fmla="*/ 0 h 432"/>
                  <a:gd name="T114" fmla="*/ 0 w 312"/>
                  <a:gd name="T115" fmla="*/ 0 h 432"/>
                  <a:gd name="T116" fmla="*/ 0 w 312"/>
                  <a:gd name="T117" fmla="*/ 0 h 432"/>
                  <a:gd name="T118" fmla="*/ 0 w 312"/>
                  <a:gd name="T119" fmla="*/ 0 h 432"/>
                  <a:gd name="T120" fmla="*/ 0 w 312"/>
                  <a:gd name="T121" fmla="*/ 0 h 4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432"/>
                  <a:gd name="T185" fmla="*/ 312 w 312"/>
                  <a:gd name="T186" fmla="*/ 432 h 4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432">
                    <a:moveTo>
                      <a:pt x="307" y="20"/>
                    </a:moveTo>
                    <a:lnTo>
                      <a:pt x="303" y="21"/>
                    </a:lnTo>
                    <a:lnTo>
                      <a:pt x="298" y="25"/>
                    </a:lnTo>
                    <a:lnTo>
                      <a:pt x="293" y="27"/>
                    </a:lnTo>
                    <a:lnTo>
                      <a:pt x="290" y="29"/>
                    </a:lnTo>
                    <a:lnTo>
                      <a:pt x="285" y="32"/>
                    </a:lnTo>
                    <a:lnTo>
                      <a:pt x="281" y="34"/>
                    </a:lnTo>
                    <a:lnTo>
                      <a:pt x="276" y="37"/>
                    </a:lnTo>
                    <a:lnTo>
                      <a:pt x="274" y="40"/>
                    </a:lnTo>
                    <a:lnTo>
                      <a:pt x="269" y="41"/>
                    </a:lnTo>
                    <a:lnTo>
                      <a:pt x="266" y="45"/>
                    </a:lnTo>
                    <a:lnTo>
                      <a:pt x="262" y="47"/>
                    </a:lnTo>
                    <a:lnTo>
                      <a:pt x="259" y="50"/>
                    </a:lnTo>
                    <a:lnTo>
                      <a:pt x="256" y="52"/>
                    </a:lnTo>
                    <a:lnTo>
                      <a:pt x="253" y="56"/>
                    </a:lnTo>
                    <a:lnTo>
                      <a:pt x="249" y="58"/>
                    </a:lnTo>
                    <a:lnTo>
                      <a:pt x="247" y="62"/>
                    </a:lnTo>
                    <a:lnTo>
                      <a:pt x="242" y="64"/>
                    </a:lnTo>
                    <a:lnTo>
                      <a:pt x="240" y="66"/>
                    </a:lnTo>
                    <a:lnTo>
                      <a:pt x="236" y="69"/>
                    </a:lnTo>
                    <a:lnTo>
                      <a:pt x="233" y="72"/>
                    </a:lnTo>
                    <a:lnTo>
                      <a:pt x="229" y="75"/>
                    </a:lnTo>
                    <a:lnTo>
                      <a:pt x="227" y="77"/>
                    </a:lnTo>
                    <a:lnTo>
                      <a:pt x="223" y="80"/>
                    </a:lnTo>
                    <a:lnTo>
                      <a:pt x="220" y="84"/>
                    </a:lnTo>
                    <a:lnTo>
                      <a:pt x="216" y="86"/>
                    </a:lnTo>
                    <a:lnTo>
                      <a:pt x="212" y="90"/>
                    </a:lnTo>
                    <a:lnTo>
                      <a:pt x="209" y="92"/>
                    </a:lnTo>
                    <a:lnTo>
                      <a:pt x="207" y="96"/>
                    </a:lnTo>
                    <a:lnTo>
                      <a:pt x="203" y="99"/>
                    </a:lnTo>
                    <a:lnTo>
                      <a:pt x="198" y="102"/>
                    </a:lnTo>
                    <a:lnTo>
                      <a:pt x="195" y="105"/>
                    </a:lnTo>
                    <a:lnTo>
                      <a:pt x="191" y="110"/>
                    </a:lnTo>
                    <a:lnTo>
                      <a:pt x="188" y="113"/>
                    </a:lnTo>
                    <a:lnTo>
                      <a:pt x="184" y="116"/>
                    </a:lnTo>
                    <a:lnTo>
                      <a:pt x="179" y="120"/>
                    </a:lnTo>
                    <a:lnTo>
                      <a:pt x="176" y="123"/>
                    </a:lnTo>
                    <a:lnTo>
                      <a:pt x="172" y="126"/>
                    </a:lnTo>
                    <a:lnTo>
                      <a:pt x="169" y="129"/>
                    </a:lnTo>
                    <a:lnTo>
                      <a:pt x="164" y="133"/>
                    </a:lnTo>
                    <a:lnTo>
                      <a:pt x="161" y="136"/>
                    </a:lnTo>
                    <a:lnTo>
                      <a:pt x="158" y="140"/>
                    </a:lnTo>
                    <a:lnTo>
                      <a:pt x="154" y="143"/>
                    </a:lnTo>
                    <a:lnTo>
                      <a:pt x="151" y="146"/>
                    </a:lnTo>
                    <a:lnTo>
                      <a:pt x="148" y="149"/>
                    </a:lnTo>
                    <a:lnTo>
                      <a:pt x="145" y="153"/>
                    </a:lnTo>
                    <a:lnTo>
                      <a:pt x="141" y="156"/>
                    </a:lnTo>
                    <a:lnTo>
                      <a:pt x="139" y="160"/>
                    </a:lnTo>
                    <a:lnTo>
                      <a:pt x="137" y="164"/>
                    </a:lnTo>
                    <a:lnTo>
                      <a:pt x="133" y="167"/>
                    </a:lnTo>
                    <a:lnTo>
                      <a:pt x="131" y="169"/>
                    </a:lnTo>
                    <a:lnTo>
                      <a:pt x="127" y="173"/>
                    </a:lnTo>
                    <a:lnTo>
                      <a:pt x="125" y="178"/>
                    </a:lnTo>
                    <a:lnTo>
                      <a:pt x="121" y="180"/>
                    </a:lnTo>
                    <a:lnTo>
                      <a:pt x="120" y="184"/>
                    </a:lnTo>
                    <a:lnTo>
                      <a:pt x="116" y="187"/>
                    </a:lnTo>
                    <a:lnTo>
                      <a:pt x="115" y="191"/>
                    </a:lnTo>
                    <a:lnTo>
                      <a:pt x="112" y="194"/>
                    </a:lnTo>
                    <a:lnTo>
                      <a:pt x="109" y="198"/>
                    </a:lnTo>
                    <a:lnTo>
                      <a:pt x="107" y="201"/>
                    </a:lnTo>
                    <a:lnTo>
                      <a:pt x="105" y="205"/>
                    </a:lnTo>
                    <a:lnTo>
                      <a:pt x="102" y="209"/>
                    </a:lnTo>
                    <a:lnTo>
                      <a:pt x="101" y="212"/>
                    </a:lnTo>
                    <a:lnTo>
                      <a:pt x="99" y="216"/>
                    </a:lnTo>
                    <a:lnTo>
                      <a:pt x="96" y="220"/>
                    </a:lnTo>
                    <a:lnTo>
                      <a:pt x="94" y="223"/>
                    </a:lnTo>
                    <a:lnTo>
                      <a:pt x="92" y="228"/>
                    </a:lnTo>
                    <a:lnTo>
                      <a:pt x="90" y="231"/>
                    </a:lnTo>
                    <a:lnTo>
                      <a:pt x="88" y="235"/>
                    </a:lnTo>
                    <a:lnTo>
                      <a:pt x="87" y="238"/>
                    </a:lnTo>
                    <a:lnTo>
                      <a:pt x="84" y="243"/>
                    </a:lnTo>
                    <a:lnTo>
                      <a:pt x="82" y="247"/>
                    </a:lnTo>
                    <a:lnTo>
                      <a:pt x="81" y="250"/>
                    </a:lnTo>
                    <a:lnTo>
                      <a:pt x="78" y="254"/>
                    </a:lnTo>
                    <a:lnTo>
                      <a:pt x="77" y="257"/>
                    </a:lnTo>
                    <a:lnTo>
                      <a:pt x="76" y="262"/>
                    </a:lnTo>
                    <a:lnTo>
                      <a:pt x="74" y="266"/>
                    </a:lnTo>
                    <a:lnTo>
                      <a:pt x="73" y="269"/>
                    </a:lnTo>
                    <a:lnTo>
                      <a:pt x="71" y="274"/>
                    </a:lnTo>
                    <a:lnTo>
                      <a:pt x="69" y="277"/>
                    </a:lnTo>
                    <a:lnTo>
                      <a:pt x="68" y="282"/>
                    </a:lnTo>
                    <a:lnTo>
                      <a:pt x="67" y="287"/>
                    </a:lnTo>
                    <a:lnTo>
                      <a:pt x="65" y="290"/>
                    </a:lnTo>
                    <a:lnTo>
                      <a:pt x="63" y="295"/>
                    </a:lnTo>
                    <a:lnTo>
                      <a:pt x="62" y="300"/>
                    </a:lnTo>
                    <a:lnTo>
                      <a:pt x="61" y="303"/>
                    </a:lnTo>
                    <a:lnTo>
                      <a:pt x="60" y="308"/>
                    </a:lnTo>
                    <a:lnTo>
                      <a:pt x="58" y="313"/>
                    </a:lnTo>
                    <a:lnTo>
                      <a:pt x="57" y="318"/>
                    </a:lnTo>
                    <a:lnTo>
                      <a:pt x="56" y="322"/>
                    </a:lnTo>
                    <a:lnTo>
                      <a:pt x="54" y="327"/>
                    </a:lnTo>
                    <a:lnTo>
                      <a:pt x="52" y="332"/>
                    </a:lnTo>
                    <a:lnTo>
                      <a:pt x="52" y="337"/>
                    </a:lnTo>
                    <a:lnTo>
                      <a:pt x="50" y="341"/>
                    </a:lnTo>
                    <a:lnTo>
                      <a:pt x="49" y="346"/>
                    </a:lnTo>
                    <a:lnTo>
                      <a:pt x="49" y="351"/>
                    </a:lnTo>
                    <a:lnTo>
                      <a:pt x="48" y="357"/>
                    </a:lnTo>
                    <a:lnTo>
                      <a:pt x="46" y="360"/>
                    </a:lnTo>
                    <a:lnTo>
                      <a:pt x="45" y="365"/>
                    </a:lnTo>
                    <a:lnTo>
                      <a:pt x="44" y="370"/>
                    </a:lnTo>
                    <a:lnTo>
                      <a:pt x="43" y="375"/>
                    </a:lnTo>
                    <a:lnTo>
                      <a:pt x="42" y="378"/>
                    </a:lnTo>
                    <a:lnTo>
                      <a:pt x="41" y="383"/>
                    </a:lnTo>
                    <a:lnTo>
                      <a:pt x="39" y="387"/>
                    </a:lnTo>
                    <a:lnTo>
                      <a:pt x="38" y="391"/>
                    </a:lnTo>
                    <a:lnTo>
                      <a:pt x="37" y="395"/>
                    </a:lnTo>
                    <a:lnTo>
                      <a:pt x="36" y="398"/>
                    </a:lnTo>
                    <a:lnTo>
                      <a:pt x="35" y="402"/>
                    </a:lnTo>
                    <a:lnTo>
                      <a:pt x="33" y="407"/>
                    </a:lnTo>
                    <a:lnTo>
                      <a:pt x="32" y="410"/>
                    </a:lnTo>
                    <a:lnTo>
                      <a:pt x="30" y="414"/>
                    </a:lnTo>
                    <a:lnTo>
                      <a:pt x="29" y="419"/>
                    </a:lnTo>
                    <a:lnTo>
                      <a:pt x="28" y="423"/>
                    </a:lnTo>
                    <a:lnTo>
                      <a:pt x="24" y="428"/>
                    </a:lnTo>
                    <a:lnTo>
                      <a:pt x="19" y="432"/>
                    </a:lnTo>
                    <a:lnTo>
                      <a:pt x="14" y="432"/>
                    </a:lnTo>
                    <a:lnTo>
                      <a:pt x="10" y="432"/>
                    </a:lnTo>
                    <a:lnTo>
                      <a:pt x="5" y="428"/>
                    </a:lnTo>
                    <a:lnTo>
                      <a:pt x="1" y="424"/>
                    </a:lnTo>
                    <a:lnTo>
                      <a:pt x="0" y="422"/>
                    </a:lnTo>
                    <a:lnTo>
                      <a:pt x="0" y="420"/>
                    </a:lnTo>
                    <a:lnTo>
                      <a:pt x="0" y="416"/>
                    </a:lnTo>
                    <a:lnTo>
                      <a:pt x="1" y="414"/>
                    </a:lnTo>
                    <a:lnTo>
                      <a:pt x="3" y="409"/>
                    </a:lnTo>
                    <a:lnTo>
                      <a:pt x="4" y="406"/>
                    </a:lnTo>
                    <a:lnTo>
                      <a:pt x="5" y="401"/>
                    </a:lnTo>
                    <a:lnTo>
                      <a:pt x="6" y="397"/>
                    </a:lnTo>
                    <a:lnTo>
                      <a:pt x="7" y="394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2" y="383"/>
                    </a:lnTo>
                    <a:lnTo>
                      <a:pt x="12" y="379"/>
                    </a:lnTo>
                    <a:lnTo>
                      <a:pt x="14" y="375"/>
                    </a:lnTo>
                    <a:lnTo>
                      <a:pt x="14" y="371"/>
                    </a:lnTo>
                    <a:lnTo>
                      <a:pt x="16" y="368"/>
                    </a:lnTo>
                    <a:lnTo>
                      <a:pt x="17" y="364"/>
                    </a:lnTo>
                    <a:lnTo>
                      <a:pt x="18" y="359"/>
                    </a:lnTo>
                    <a:lnTo>
                      <a:pt x="19" y="355"/>
                    </a:lnTo>
                    <a:lnTo>
                      <a:pt x="20" y="351"/>
                    </a:lnTo>
                    <a:lnTo>
                      <a:pt x="22" y="345"/>
                    </a:lnTo>
                    <a:lnTo>
                      <a:pt x="23" y="340"/>
                    </a:lnTo>
                    <a:lnTo>
                      <a:pt x="24" y="334"/>
                    </a:lnTo>
                    <a:lnTo>
                      <a:pt x="25" y="330"/>
                    </a:lnTo>
                    <a:lnTo>
                      <a:pt x="26" y="325"/>
                    </a:lnTo>
                    <a:lnTo>
                      <a:pt x="28" y="319"/>
                    </a:lnTo>
                    <a:lnTo>
                      <a:pt x="29" y="314"/>
                    </a:lnTo>
                    <a:lnTo>
                      <a:pt x="30" y="309"/>
                    </a:lnTo>
                    <a:lnTo>
                      <a:pt x="31" y="305"/>
                    </a:lnTo>
                    <a:lnTo>
                      <a:pt x="32" y="300"/>
                    </a:lnTo>
                    <a:lnTo>
                      <a:pt x="33" y="295"/>
                    </a:lnTo>
                    <a:lnTo>
                      <a:pt x="36" y="290"/>
                    </a:lnTo>
                    <a:lnTo>
                      <a:pt x="37" y="286"/>
                    </a:lnTo>
                    <a:lnTo>
                      <a:pt x="38" y="281"/>
                    </a:lnTo>
                    <a:lnTo>
                      <a:pt x="41" y="276"/>
                    </a:lnTo>
                    <a:lnTo>
                      <a:pt x="42" y="273"/>
                    </a:lnTo>
                    <a:lnTo>
                      <a:pt x="44" y="268"/>
                    </a:lnTo>
                    <a:lnTo>
                      <a:pt x="45" y="263"/>
                    </a:lnTo>
                    <a:lnTo>
                      <a:pt x="46" y="258"/>
                    </a:lnTo>
                    <a:lnTo>
                      <a:pt x="49" y="255"/>
                    </a:lnTo>
                    <a:lnTo>
                      <a:pt x="50" y="250"/>
                    </a:lnTo>
                    <a:lnTo>
                      <a:pt x="52" y="247"/>
                    </a:lnTo>
                    <a:lnTo>
                      <a:pt x="54" y="242"/>
                    </a:lnTo>
                    <a:lnTo>
                      <a:pt x="56" y="238"/>
                    </a:lnTo>
                    <a:lnTo>
                      <a:pt x="58" y="234"/>
                    </a:lnTo>
                    <a:lnTo>
                      <a:pt x="60" y="230"/>
                    </a:lnTo>
                    <a:lnTo>
                      <a:pt x="62" y="225"/>
                    </a:lnTo>
                    <a:lnTo>
                      <a:pt x="64" y="222"/>
                    </a:lnTo>
                    <a:lnTo>
                      <a:pt x="65" y="218"/>
                    </a:lnTo>
                    <a:lnTo>
                      <a:pt x="68" y="215"/>
                    </a:lnTo>
                    <a:lnTo>
                      <a:pt x="70" y="210"/>
                    </a:lnTo>
                    <a:lnTo>
                      <a:pt x="73" y="207"/>
                    </a:lnTo>
                    <a:lnTo>
                      <a:pt x="75" y="203"/>
                    </a:lnTo>
                    <a:lnTo>
                      <a:pt x="77" y="199"/>
                    </a:lnTo>
                    <a:lnTo>
                      <a:pt x="80" y="194"/>
                    </a:lnTo>
                    <a:lnTo>
                      <a:pt x="82" y="191"/>
                    </a:lnTo>
                    <a:lnTo>
                      <a:pt x="84" y="187"/>
                    </a:lnTo>
                    <a:lnTo>
                      <a:pt x="87" y="184"/>
                    </a:lnTo>
                    <a:lnTo>
                      <a:pt x="89" y="179"/>
                    </a:lnTo>
                    <a:lnTo>
                      <a:pt x="93" y="177"/>
                    </a:lnTo>
                    <a:lnTo>
                      <a:pt x="95" y="173"/>
                    </a:lnTo>
                    <a:lnTo>
                      <a:pt x="97" y="168"/>
                    </a:lnTo>
                    <a:lnTo>
                      <a:pt x="101" y="165"/>
                    </a:lnTo>
                    <a:lnTo>
                      <a:pt x="103" y="162"/>
                    </a:lnTo>
                    <a:lnTo>
                      <a:pt x="106" y="159"/>
                    </a:lnTo>
                    <a:lnTo>
                      <a:pt x="109" y="154"/>
                    </a:lnTo>
                    <a:lnTo>
                      <a:pt x="113" y="150"/>
                    </a:lnTo>
                    <a:lnTo>
                      <a:pt x="115" y="148"/>
                    </a:lnTo>
                    <a:lnTo>
                      <a:pt x="119" y="143"/>
                    </a:lnTo>
                    <a:lnTo>
                      <a:pt x="122" y="140"/>
                    </a:lnTo>
                    <a:lnTo>
                      <a:pt x="126" y="136"/>
                    </a:lnTo>
                    <a:lnTo>
                      <a:pt x="128" y="133"/>
                    </a:lnTo>
                    <a:lnTo>
                      <a:pt x="132" y="129"/>
                    </a:lnTo>
                    <a:lnTo>
                      <a:pt x="135" y="126"/>
                    </a:lnTo>
                    <a:lnTo>
                      <a:pt x="139" y="122"/>
                    </a:lnTo>
                    <a:lnTo>
                      <a:pt x="143" y="118"/>
                    </a:lnTo>
                    <a:lnTo>
                      <a:pt x="146" y="115"/>
                    </a:lnTo>
                    <a:lnTo>
                      <a:pt x="150" y="111"/>
                    </a:lnTo>
                    <a:lnTo>
                      <a:pt x="154" y="108"/>
                    </a:lnTo>
                    <a:lnTo>
                      <a:pt x="158" y="104"/>
                    </a:lnTo>
                    <a:lnTo>
                      <a:pt x="161" y="101"/>
                    </a:lnTo>
                    <a:lnTo>
                      <a:pt x="166" y="97"/>
                    </a:lnTo>
                    <a:lnTo>
                      <a:pt x="170" y="94"/>
                    </a:lnTo>
                    <a:lnTo>
                      <a:pt x="175" y="90"/>
                    </a:lnTo>
                    <a:lnTo>
                      <a:pt x="179" y="86"/>
                    </a:lnTo>
                    <a:lnTo>
                      <a:pt x="183" y="83"/>
                    </a:lnTo>
                    <a:lnTo>
                      <a:pt x="186" y="79"/>
                    </a:lnTo>
                    <a:lnTo>
                      <a:pt x="190" y="76"/>
                    </a:lnTo>
                    <a:lnTo>
                      <a:pt x="193" y="73"/>
                    </a:lnTo>
                    <a:lnTo>
                      <a:pt x="198" y="70"/>
                    </a:lnTo>
                    <a:lnTo>
                      <a:pt x="202" y="66"/>
                    </a:lnTo>
                    <a:lnTo>
                      <a:pt x="205" y="64"/>
                    </a:lnTo>
                    <a:lnTo>
                      <a:pt x="208" y="62"/>
                    </a:lnTo>
                    <a:lnTo>
                      <a:pt x="212" y="58"/>
                    </a:lnTo>
                    <a:lnTo>
                      <a:pt x="215" y="56"/>
                    </a:lnTo>
                    <a:lnTo>
                      <a:pt x="218" y="52"/>
                    </a:lnTo>
                    <a:lnTo>
                      <a:pt x="222" y="50"/>
                    </a:lnTo>
                    <a:lnTo>
                      <a:pt x="226" y="47"/>
                    </a:lnTo>
                    <a:lnTo>
                      <a:pt x="229" y="45"/>
                    </a:lnTo>
                    <a:lnTo>
                      <a:pt x="233" y="43"/>
                    </a:lnTo>
                    <a:lnTo>
                      <a:pt x="236" y="39"/>
                    </a:lnTo>
                    <a:lnTo>
                      <a:pt x="240" y="37"/>
                    </a:lnTo>
                    <a:lnTo>
                      <a:pt x="243" y="34"/>
                    </a:lnTo>
                    <a:lnTo>
                      <a:pt x="247" y="32"/>
                    </a:lnTo>
                    <a:lnTo>
                      <a:pt x="250" y="29"/>
                    </a:lnTo>
                    <a:lnTo>
                      <a:pt x="254" y="27"/>
                    </a:lnTo>
                    <a:lnTo>
                      <a:pt x="258" y="24"/>
                    </a:lnTo>
                    <a:lnTo>
                      <a:pt x="262" y="21"/>
                    </a:lnTo>
                    <a:lnTo>
                      <a:pt x="266" y="19"/>
                    </a:lnTo>
                    <a:lnTo>
                      <a:pt x="271" y="16"/>
                    </a:lnTo>
                    <a:lnTo>
                      <a:pt x="274" y="14"/>
                    </a:lnTo>
                    <a:lnTo>
                      <a:pt x="279" y="12"/>
                    </a:lnTo>
                    <a:lnTo>
                      <a:pt x="282" y="9"/>
                    </a:lnTo>
                    <a:lnTo>
                      <a:pt x="287" y="7"/>
                    </a:lnTo>
                    <a:lnTo>
                      <a:pt x="292" y="3"/>
                    </a:lnTo>
                    <a:lnTo>
                      <a:pt x="298" y="2"/>
                    </a:lnTo>
                    <a:lnTo>
                      <a:pt x="301" y="0"/>
                    </a:lnTo>
                    <a:lnTo>
                      <a:pt x="305" y="0"/>
                    </a:lnTo>
                    <a:lnTo>
                      <a:pt x="308" y="2"/>
                    </a:lnTo>
                    <a:lnTo>
                      <a:pt x="311" y="5"/>
                    </a:lnTo>
                    <a:lnTo>
                      <a:pt x="312" y="8"/>
                    </a:lnTo>
                    <a:lnTo>
                      <a:pt x="312" y="13"/>
                    </a:lnTo>
                    <a:lnTo>
                      <a:pt x="311" y="16"/>
                    </a:lnTo>
                    <a:lnTo>
                      <a:pt x="30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17" name="Freeform 216"/>
              <p:cNvSpPr>
                <a:spLocks/>
              </p:cNvSpPr>
              <p:nvPr/>
            </p:nvSpPr>
            <p:spPr bwMode="auto">
              <a:xfrm>
                <a:off x="1514" y="1317"/>
                <a:ext cx="125" cy="188"/>
              </a:xfrm>
              <a:custGeom>
                <a:avLst/>
                <a:gdLst>
                  <a:gd name="T0" fmla="*/ 0 w 375"/>
                  <a:gd name="T1" fmla="*/ 0 h 566"/>
                  <a:gd name="T2" fmla="*/ 0 w 375"/>
                  <a:gd name="T3" fmla="*/ 0 h 566"/>
                  <a:gd name="T4" fmla="*/ 0 w 375"/>
                  <a:gd name="T5" fmla="*/ 0 h 566"/>
                  <a:gd name="T6" fmla="*/ 0 w 375"/>
                  <a:gd name="T7" fmla="*/ 0 h 566"/>
                  <a:gd name="T8" fmla="*/ 0 w 375"/>
                  <a:gd name="T9" fmla="*/ 0 h 566"/>
                  <a:gd name="T10" fmla="*/ 0 w 375"/>
                  <a:gd name="T11" fmla="*/ 0 h 566"/>
                  <a:gd name="T12" fmla="*/ 0 w 375"/>
                  <a:gd name="T13" fmla="*/ 0 h 566"/>
                  <a:gd name="T14" fmla="*/ 0 w 375"/>
                  <a:gd name="T15" fmla="*/ 0 h 566"/>
                  <a:gd name="T16" fmla="*/ 0 w 375"/>
                  <a:gd name="T17" fmla="*/ 0 h 566"/>
                  <a:gd name="T18" fmla="*/ 0 w 375"/>
                  <a:gd name="T19" fmla="*/ 0 h 566"/>
                  <a:gd name="T20" fmla="*/ 0 w 375"/>
                  <a:gd name="T21" fmla="*/ 0 h 566"/>
                  <a:gd name="T22" fmla="*/ 0 w 375"/>
                  <a:gd name="T23" fmla="*/ 0 h 566"/>
                  <a:gd name="T24" fmla="*/ 0 w 375"/>
                  <a:gd name="T25" fmla="*/ 0 h 566"/>
                  <a:gd name="T26" fmla="*/ 0 w 375"/>
                  <a:gd name="T27" fmla="*/ 0 h 566"/>
                  <a:gd name="T28" fmla="*/ 0 w 375"/>
                  <a:gd name="T29" fmla="*/ 0 h 566"/>
                  <a:gd name="T30" fmla="*/ 0 w 375"/>
                  <a:gd name="T31" fmla="*/ 0 h 566"/>
                  <a:gd name="T32" fmla="*/ 0 w 375"/>
                  <a:gd name="T33" fmla="*/ 0 h 566"/>
                  <a:gd name="T34" fmla="*/ 0 w 375"/>
                  <a:gd name="T35" fmla="*/ 0 h 566"/>
                  <a:gd name="T36" fmla="*/ 0 w 375"/>
                  <a:gd name="T37" fmla="*/ 0 h 566"/>
                  <a:gd name="T38" fmla="*/ 0 w 375"/>
                  <a:gd name="T39" fmla="*/ 0 h 566"/>
                  <a:gd name="T40" fmla="*/ 0 w 375"/>
                  <a:gd name="T41" fmla="*/ 0 h 566"/>
                  <a:gd name="T42" fmla="*/ 0 w 375"/>
                  <a:gd name="T43" fmla="*/ 0 h 566"/>
                  <a:gd name="T44" fmla="*/ 0 w 375"/>
                  <a:gd name="T45" fmla="*/ 0 h 566"/>
                  <a:gd name="T46" fmla="*/ 0 w 375"/>
                  <a:gd name="T47" fmla="*/ 0 h 566"/>
                  <a:gd name="T48" fmla="*/ 0 w 375"/>
                  <a:gd name="T49" fmla="*/ 0 h 566"/>
                  <a:gd name="T50" fmla="*/ 0 w 375"/>
                  <a:gd name="T51" fmla="*/ 0 h 566"/>
                  <a:gd name="T52" fmla="*/ 0 w 375"/>
                  <a:gd name="T53" fmla="*/ 0 h 566"/>
                  <a:gd name="T54" fmla="*/ 0 w 375"/>
                  <a:gd name="T55" fmla="*/ 0 h 566"/>
                  <a:gd name="T56" fmla="*/ 0 w 375"/>
                  <a:gd name="T57" fmla="*/ 0 h 566"/>
                  <a:gd name="T58" fmla="*/ 0 w 375"/>
                  <a:gd name="T59" fmla="*/ 0 h 566"/>
                  <a:gd name="T60" fmla="*/ 0 w 375"/>
                  <a:gd name="T61" fmla="*/ 0 h 566"/>
                  <a:gd name="T62" fmla="*/ 0 w 375"/>
                  <a:gd name="T63" fmla="*/ 0 h 566"/>
                  <a:gd name="T64" fmla="*/ 0 w 375"/>
                  <a:gd name="T65" fmla="*/ 0 h 566"/>
                  <a:gd name="T66" fmla="*/ 0 w 375"/>
                  <a:gd name="T67" fmla="*/ 0 h 566"/>
                  <a:gd name="T68" fmla="*/ 0 w 375"/>
                  <a:gd name="T69" fmla="*/ 0 h 566"/>
                  <a:gd name="T70" fmla="*/ 0 w 375"/>
                  <a:gd name="T71" fmla="*/ 0 h 566"/>
                  <a:gd name="T72" fmla="*/ 0 w 375"/>
                  <a:gd name="T73" fmla="*/ 0 h 566"/>
                  <a:gd name="T74" fmla="*/ 0 w 375"/>
                  <a:gd name="T75" fmla="*/ 0 h 566"/>
                  <a:gd name="T76" fmla="*/ 0 w 375"/>
                  <a:gd name="T77" fmla="*/ 0 h 566"/>
                  <a:gd name="T78" fmla="*/ 0 w 375"/>
                  <a:gd name="T79" fmla="*/ 0 h 566"/>
                  <a:gd name="T80" fmla="*/ 0 w 375"/>
                  <a:gd name="T81" fmla="*/ 0 h 566"/>
                  <a:gd name="T82" fmla="*/ 0 w 375"/>
                  <a:gd name="T83" fmla="*/ 0 h 566"/>
                  <a:gd name="T84" fmla="*/ 0 w 375"/>
                  <a:gd name="T85" fmla="*/ 0 h 566"/>
                  <a:gd name="T86" fmla="*/ 0 w 375"/>
                  <a:gd name="T87" fmla="*/ 0 h 566"/>
                  <a:gd name="T88" fmla="*/ 0 w 375"/>
                  <a:gd name="T89" fmla="*/ 0 h 566"/>
                  <a:gd name="T90" fmla="*/ 0 w 375"/>
                  <a:gd name="T91" fmla="*/ 0 h 566"/>
                  <a:gd name="T92" fmla="*/ 0 w 375"/>
                  <a:gd name="T93" fmla="*/ 0 h 566"/>
                  <a:gd name="T94" fmla="*/ 0 w 375"/>
                  <a:gd name="T95" fmla="*/ 0 h 566"/>
                  <a:gd name="T96" fmla="*/ 0 w 375"/>
                  <a:gd name="T97" fmla="*/ 0 h 566"/>
                  <a:gd name="T98" fmla="*/ 0 w 375"/>
                  <a:gd name="T99" fmla="*/ 0 h 566"/>
                  <a:gd name="T100" fmla="*/ 0 w 375"/>
                  <a:gd name="T101" fmla="*/ 0 h 566"/>
                  <a:gd name="T102" fmla="*/ 0 w 375"/>
                  <a:gd name="T103" fmla="*/ 0 h 566"/>
                  <a:gd name="T104" fmla="*/ 0 w 375"/>
                  <a:gd name="T105" fmla="*/ 0 h 566"/>
                  <a:gd name="T106" fmla="*/ 0 w 375"/>
                  <a:gd name="T107" fmla="*/ 0 h 566"/>
                  <a:gd name="T108" fmla="*/ 0 w 375"/>
                  <a:gd name="T109" fmla="*/ 0 h 566"/>
                  <a:gd name="T110" fmla="*/ 0 w 375"/>
                  <a:gd name="T111" fmla="*/ 0 h 566"/>
                  <a:gd name="T112" fmla="*/ 0 w 375"/>
                  <a:gd name="T113" fmla="*/ 0 h 566"/>
                  <a:gd name="T114" fmla="*/ 0 w 375"/>
                  <a:gd name="T115" fmla="*/ 0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5"/>
                  <a:gd name="T175" fmla="*/ 0 h 566"/>
                  <a:gd name="T176" fmla="*/ 375 w 375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5" h="566">
                    <a:moveTo>
                      <a:pt x="366" y="27"/>
                    </a:moveTo>
                    <a:lnTo>
                      <a:pt x="360" y="29"/>
                    </a:lnTo>
                    <a:lnTo>
                      <a:pt x="354" y="32"/>
                    </a:lnTo>
                    <a:lnTo>
                      <a:pt x="348" y="34"/>
                    </a:lnTo>
                    <a:lnTo>
                      <a:pt x="343" y="37"/>
                    </a:lnTo>
                    <a:lnTo>
                      <a:pt x="337" y="39"/>
                    </a:lnTo>
                    <a:lnTo>
                      <a:pt x="332" y="41"/>
                    </a:lnTo>
                    <a:lnTo>
                      <a:pt x="326" y="44"/>
                    </a:lnTo>
                    <a:lnTo>
                      <a:pt x="321" y="47"/>
                    </a:lnTo>
                    <a:lnTo>
                      <a:pt x="316" y="50"/>
                    </a:lnTo>
                    <a:lnTo>
                      <a:pt x="311" y="52"/>
                    </a:lnTo>
                    <a:lnTo>
                      <a:pt x="306" y="54"/>
                    </a:lnTo>
                    <a:lnTo>
                      <a:pt x="301" y="58"/>
                    </a:lnTo>
                    <a:lnTo>
                      <a:pt x="296" y="60"/>
                    </a:lnTo>
                    <a:lnTo>
                      <a:pt x="292" y="64"/>
                    </a:lnTo>
                    <a:lnTo>
                      <a:pt x="287" y="66"/>
                    </a:lnTo>
                    <a:lnTo>
                      <a:pt x="283" y="70"/>
                    </a:lnTo>
                    <a:lnTo>
                      <a:pt x="277" y="72"/>
                    </a:lnTo>
                    <a:lnTo>
                      <a:pt x="273" y="76"/>
                    </a:lnTo>
                    <a:lnTo>
                      <a:pt x="269" y="78"/>
                    </a:lnTo>
                    <a:lnTo>
                      <a:pt x="264" y="82"/>
                    </a:lnTo>
                    <a:lnTo>
                      <a:pt x="261" y="84"/>
                    </a:lnTo>
                    <a:lnTo>
                      <a:pt x="257" y="88"/>
                    </a:lnTo>
                    <a:lnTo>
                      <a:pt x="252" y="91"/>
                    </a:lnTo>
                    <a:lnTo>
                      <a:pt x="249" y="95"/>
                    </a:lnTo>
                    <a:lnTo>
                      <a:pt x="244" y="97"/>
                    </a:lnTo>
                    <a:lnTo>
                      <a:pt x="241" y="101"/>
                    </a:lnTo>
                    <a:lnTo>
                      <a:pt x="237" y="104"/>
                    </a:lnTo>
                    <a:lnTo>
                      <a:pt x="233" y="108"/>
                    </a:lnTo>
                    <a:lnTo>
                      <a:pt x="230" y="111"/>
                    </a:lnTo>
                    <a:lnTo>
                      <a:pt x="226" y="115"/>
                    </a:lnTo>
                    <a:lnTo>
                      <a:pt x="223" y="118"/>
                    </a:lnTo>
                    <a:lnTo>
                      <a:pt x="219" y="122"/>
                    </a:lnTo>
                    <a:lnTo>
                      <a:pt x="216" y="126"/>
                    </a:lnTo>
                    <a:lnTo>
                      <a:pt x="212" y="129"/>
                    </a:lnTo>
                    <a:lnTo>
                      <a:pt x="209" y="133"/>
                    </a:lnTo>
                    <a:lnTo>
                      <a:pt x="205" y="137"/>
                    </a:lnTo>
                    <a:lnTo>
                      <a:pt x="201" y="141"/>
                    </a:lnTo>
                    <a:lnTo>
                      <a:pt x="198" y="146"/>
                    </a:lnTo>
                    <a:lnTo>
                      <a:pt x="196" y="149"/>
                    </a:lnTo>
                    <a:lnTo>
                      <a:pt x="192" y="153"/>
                    </a:lnTo>
                    <a:lnTo>
                      <a:pt x="188" y="156"/>
                    </a:lnTo>
                    <a:lnTo>
                      <a:pt x="186" y="161"/>
                    </a:lnTo>
                    <a:lnTo>
                      <a:pt x="182" y="166"/>
                    </a:lnTo>
                    <a:lnTo>
                      <a:pt x="179" y="171"/>
                    </a:lnTo>
                    <a:lnTo>
                      <a:pt x="177" y="174"/>
                    </a:lnTo>
                    <a:lnTo>
                      <a:pt x="173" y="179"/>
                    </a:lnTo>
                    <a:lnTo>
                      <a:pt x="169" y="184"/>
                    </a:lnTo>
                    <a:lnTo>
                      <a:pt x="167" y="188"/>
                    </a:lnTo>
                    <a:lnTo>
                      <a:pt x="164" y="192"/>
                    </a:lnTo>
                    <a:lnTo>
                      <a:pt x="161" y="197"/>
                    </a:lnTo>
                    <a:lnTo>
                      <a:pt x="158" y="201"/>
                    </a:lnTo>
                    <a:lnTo>
                      <a:pt x="154" y="206"/>
                    </a:lnTo>
                    <a:lnTo>
                      <a:pt x="152" y="211"/>
                    </a:lnTo>
                    <a:lnTo>
                      <a:pt x="148" y="217"/>
                    </a:lnTo>
                    <a:lnTo>
                      <a:pt x="145" y="222"/>
                    </a:lnTo>
                    <a:lnTo>
                      <a:pt x="142" y="228"/>
                    </a:lnTo>
                    <a:lnTo>
                      <a:pt x="139" y="232"/>
                    </a:lnTo>
                    <a:lnTo>
                      <a:pt x="136" y="237"/>
                    </a:lnTo>
                    <a:lnTo>
                      <a:pt x="133" y="243"/>
                    </a:lnTo>
                    <a:lnTo>
                      <a:pt x="130" y="249"/>
                    </a:lnTo>
                    <a:lnTo>
                      <a:pt x="127" y="254"/>
                    </a:lnTo>
                    <a:lnTo>
                      <a:pt x="123" y="260"/>
                    </a:lnTo>
                    <a:lnTo>
                      <a:pt x="121" y="264"/>
                    </a:lnTo>
                    <a:lnTo>
                      <a:pt x="118" y="271"/>
                    </a:lnTo>
                    <a:lnTo>
                      <a:pt x="115" y="275"/>
                    </a:lnTo>
                    <a:lnTo>
                      <a:pt x="114" y="279"/>
                    </a:lnTo>
                    <a:lnTo>
                      <a:pt x="111" y="282"/>
                    </a:lnTo>
                    <a:lnTo>
                      <a:pt x="109" y="286"/>
                    </a:lnTo>
                    <a:lnTo>
                      <a:pt x="108" y="289"/>
                    </a:lnTo>
                    <a:lnTo>
                      <a:pt x="105" y="293"/>
                    </a:lnTo>
                    <a:lnTo>
                      <a:pt x="104" y="296"/>
                    </a:lnTo>
                    <a:lnTo>
                      <a:pt x="103" y="300"/>
                    </a:lnTo>
                    <a:lnTo>
                      <a:pt x="101" y="303"/>
                    </a:lnTo>
                    <a:lnTo>
                      <a:pt x="99" y="307"/>
                    </a:lnTo>
                    <a:lnTo>
                      <a:pt x="98" y="311"/>
                    </a:lnTo>
                    <a:lnTo>
                      <a:pt x="97" y="314"/>
                    </a:lnTo>
                    <a:lnTo>
                      <a:pt x="96" y="318"/>
                    </a:lnTo>
                    <a:lnTo>
                      <a:pt x="95" y="321"/>
                    </a:lnTo>
                    <a:lnTo>
                      <a:pt x="94" y="324"/>
                    </a:lnTo>
                    <a:lnTo>
                      <a:pt x="92" y="327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9" y="338"/>
                    </a:lnTo>
                    <a:lnTo>
                      <a:pt x="88" y="341"/>
                    </a:lnTo>
                    <a:lnTo>
                      <a:pt x="86" y="344"/>
                    </a:lnTo>
                    <a:lnTo>
                      <a:pt x="85" y="347"/>
                    </a:lnTo>
                    <a:lnTo>
                      <a:pt x="84" y="352"/>
                    </a:lnTo>
                    <a:lnTo>
                      <a:pt x="84" y="356"/>
                    </a:lnTo>
                    <a:lnTo>
                      <a:pt x="83" y="359"/>
                    </a:lnTo>
                    <a:lnTo>
                      <a:pt x="82" y="363"/>
                    </a:lnTo>
                    <a:lnTo>
                      <a:pt x="79" y="366"/>
                    </a:lnTo>
                    <a:lnTo>
                      <a:pt x="79" y="371"/>
                    </a:lnTo>
                    <a:lnTo>
                      <a:pt x="77" y="375"/>
                    </a:lnTo>
                    <a:lnTo>
                      <a:pt x="76" y="379"/>
                    </a:lnTo>
                    <a:lnTo>
                      <a:pt x="75" y="384"/>
                    </a:lnTo>
                    <a:lnTo>
                      <a:pt x="75" y="389"/>
                    </a:lnTo>
                    <a:lnTo>
                      <a:pt x="71" y="394"/>
                    </a:lnTo>
                    <a:lnTo>
                      <a:pt x="70" y="400"/>
                    </a:lnTo>
                    <a:lnTo>
                      <a:pt x="69" y="402"/>
                    </a:lnTo>
                    <a:lnTo>
                      <a:pt x="67" y="405"/>
                    </a:lnTo>
                    <a:lnTo>
                      <a:pt x="66" y="408"/>
                    </a:lnTo>
                    <a:lnTo>
                      <a:pt x="65" y="411"/>
                    </a:lnTo>
                    <a:lnTo>
                      <a:pt x="64" y="416"/>
                    </a:lnTo>
                    <a:lnTo>
                      <a:pt x="62" y="422"/>
                    </a:lnTo>
                    <a:lnTo>
                      <a:pt x="60" y="427"/>
                    </a:lnTo>
                    <a:lnTo>
                      <a:pt x="59" y="433"/>
                    </a:lnTo>
                    <a:lnTo>
                      <a:pt x="57" y="437"/>
                    </a:lnTo>
                    <a:lnTo>
                      <a:pt x="56" y="442"/>
                    </a:lnTo>
                    <a:lnTo>
                      <a:pt x="54" y="447"/>
                    </a:lnTo>
                    <a:lnTo>
                      <a:pt x="52" y="452"/>
                    </a:lnTo>
                    <a:lnTo>
                      <a:pt x="51" y="456"/>
                    </a:lnTo>
                    <a:lnTo>
                      <a:pt x="50" y="461"/>
                    </a:lnTo>
                    <a:lnTo>
                      <a:pt x="49" y="466"/>
                    </a:lnTo>
                    <a:lnTo>
                      <a:pt x="47" y="472"/>
                    </a:lnTo>
                    <a:lnTo>
                      <a:pt x="46" y="477"/>
                    </a:lnTo>
                    <a:lnTo>
                      <a:pt x="44" y="481"/>
                    </a:lnTo>
                    <a:lnTo>
                      <a:pt x="43" y="486"/>
                    </a:lnTo>
                    <a:lnTo>
                      <a:pt x="41" y="491"/>
                    </a:lnTo>
                    <a:lnTo>
                      <a:pt x="40" y="496"/>
                    </a:lnTo>
                    <a:lnTo>
                      <a:pt x="39" y="500"/>
                    </a:lnTo>
                    <a:lnTo>
                      <a:pt x="38" y="506"/>
                    </a:lnTo>
                    <a:lnTo>
                      <a:pt x="37" y="511"/>
                    </a:lnTo>
                    <a:lnTo>
                      <a:pt x="35" y="516"/>
                    </a:lnTo>
                    <a:lnTo>
                      <a:pt x="34" y="522"/>
                    </a:lnTo>
                    <a:lnTo>
                      <a:pt x="33" y="526"/>
                    </a:lnTo>
                    <a:lnTo>
                      <a:pt x="32" y="532"/>
                    </a:lnTo>
                    <a:lnTo>
                      <a:pt x="31" y="537"/>
                    </a:lnTo>
                    <a:lnTo>
                      <a:pt x="30" y="543"/>
                    </a:lnTo>
                    <a:lnTo>
                      <a:pt x="28" y="547"/>
                    </a:lnTo>
                    <a:lnTo>
                      <a:pt x="28" y="550"/>
                    </a:lnTo>
                    <a:lnTo>
                      <a:pt x="27" y="553"/>
                    </a:lnTo>
                    <a:lnTo>
                      <a:pt x="27" y="556"/>
                    </a:lnTo>
                    <a:lnTo>
                      <a:pt x="26" y="558"/>
                    </a:lnTo>
                    <a:lnTo>
                      <a:pt x="24" y="561"/>
                    </a:lnTo>
                    <a:lnTo>
                      <a:pt x="21" y="562"/>
                    </a:lnTo>
                    <a:lnTo>
                      <a:pt x="20" y="564"/>
                    </a:lnTo>
                    <a:lnTo>
                      <a:pt x="15" y="566"/>
                    </a:lnTo>
                    <a:lnTo>
                      <a:pt x="11" y="566"/>
                    </a:lnTo>
                    <a:lnTo>
                      <a:pt x="5" y="563"/>
                    </a:lnTo>
                    <a:lnTo>
                      <a:pt x="2" y="560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3"/>
                    </a:lnTo>
                    <a:lnTo>
                      <a:pt x="1" y="550"/>
                    </a:lnTo>
                    <a:lnTo>
                      <a:pt x="1" y="547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37"/>
                    </a:lnTo>
                    <a:lnTo>
                      <a:pt x="3" y="534"/>
                    </a:lnTo>
                    <a:lnTo>
                      <a:pt x="5" y="531"/>
                    </a:lnTo>
                    <a:lnTo>
                      <a:pt x="5" y="529"/>
                    </a:lnTo>
                    <a:lnTo>
                      <a:pt x="6" y="525"/>
                    </a:lnTo>
                    <a:lnTo>
                      <a:pt x="7" y="519"/>
                    </a:lnTo>
                    <a:lnTo>
                      <a:pt x="8" y="515"/>
                    </a:lnTo>
                    <a:lnTo>
                      <a:pt x="11" y="509"/>
                    </a:lnTo>
                    <a:lnTo>
                      <a:pt x="12" y="504"/>
                    </a:lnTo>
                    <a:lnTo>
                      <a:pt x="13" y="498"/>
                    </a:lnTo>
                    <a:lnTo>
                      <a:pt x="14" y="493"/>
                    </a:lnTo>
                    <a:lnTo>
                      <a:pt x="15" y="489"/>
                    </a:lnTo>
                    <a:lnTo>
                      <a:pt x="16" y="484"/>
                    </a:lnTo>
                    <a:lnTo>
                      <a:pt x="18" y="479"/>
                    </a:lnTo>
                    <a:lnTo>
                      <a:pt x="19" y="474"/>
                    </a:lnTo>
                    <a:lnTo>
                      <a:pt x="20" y="470"/>
                    </a:lnTo>
                    <a:lnTo>
                      <a:pt x="21" y="465"/>
                    </a:lnTo>
                    <a:lnTo>
                      <a:pt x="22" y="459"/>
                    </a:lnTo>
                    <a:lnTo>
                      <a:pt x="24" y="454"/>
                    </a:lnTo>
                    <a:lnTo>
                      <a:pt x="25" y="449"/>
                    </a:lnTo>
                    <a:lnTo>
                      <a:pt x="27" y="445"/>
                    </a:lnTo>
                    <a:lnTo>
                      <a:pt x="27" y="439"/>
                    </a:lnTo>
                    <a:lnTo>
                      <a:pt x="28" y="434"/>
                    </a:lnTo>
                    <a:lnTo>
                      <a:pt x="31" y="428"/>
                    </a:lnTo>
                    <a:lnTo>
                      <a:pt x="32" y="423"/>
                    </a:lnTo>
                    <a:lnTo>
                      <a:pt x="33" y="417"/>
                    </a:lnTo>
                    <a:lnTo>
                      <a:pt x="34" y="413"/>
                    </a:lnTo>
                    <a:lnTo>
                      <a:pt x="35" y="407"/>
                    </a:lnTo>
                    <a:lnTo>
                      <a:pt x="37" y="402"/>
                    </a:lnTo>
                    <a:lnTo>
                      <a:pt x="38" y="398"/>
                    </a:lnTo>
                    <a:lnTo>
                      <a:pt x="39" y="396"/>
                    </a:lnTo>
                    <a:lnTo>
                      <a:pt x="39" y="392"/>
                    </a:lnTo>
                    <a:lnTo>
                      <a:pt x="40" y="390"/>
                    </a:lnTo>
                    <a:lnTo>
                      <a:pt x="40" y="386"/>
                    </a:lnTo>
                    <a:lnTo>
                      <a:pt x="41" y="384"/>
                    </a:lnTo>
                    <a:lnTo>
                      <a:pt x="43" y="382"/>
                    </a:lnTo>
                    <a:lnTo>
                      <a:pt x="44" y="378"/>
                    </a:lnTo>
                    <a:lnTo>
                      <a:pt x="44" y="376"/>
                    </a:lnTo>
                    <a:lnTo>
                      <a:pt x="45" y="372"/>
                    </a:lnTo>
                    <a:lnTo>
                      <a:pt x="45" y="369"/>
                    </a:lnTo>
                    <a:lnTo>
                      <a:pt x="46" y="366"/>
                    </a:lnTo>
                    <a:lnTo>
                      <a:pt x="46" y="362"/>
                    </a:lnTo>
                    <a:lnTo>
                      <a:pt x="47" y="358"/>
                    </a:lnTo>
                    <a:lnTo>
                      <a:pt x="49" y="354"/>
                    </a:lnTo>
                    <a:lnTo>
                      <a:pt x="50" y="352"/>
                    </a:lnTo>
                    <a:lnTo>
                      <a:pt x="51" y="347"/>
                    </a:lnTo>
                    <a:lnTo>
                      <a:pt x="52" y="344"/>
                    </a:lnTo>
                    <a:lnTo>
                      <a:pt x="53" y="340"/>
                    </a:lnTo>
                    <a:lnTo>
                      <a:pt x="54" y="337"/>
                    </a:lnTo>
                    <a:lnTo>
                      <a:pt x="56" y="332"/>
                    </a:lnTo>
                    <a:lnTo>
                      <a:pt x="57" y="328"/>
                    </a:lnTo>
                    <a:lnTo>
                      <a:pt x="58" y="325"/>
                    </a:lnTo>
                    <a:lnTo>
                      <a:pt x="60" y="321"/>
                    </a:lnTo>
                    <a:lnTo>
                      <a:pt x="60" y="318"/>
                    </a:lnTo>
                    <a:lnTo>
                      <a:pt x="63" y="313"/>
                    </a:lnTo>
                    <a:lnTo>
                      <a:pt x="64" y="308"/>
                    </a:lnTo>
                    <a:lnTo>
                      <a:pt x="65" y="305"/>
                    </a:lnTo>
                    <a:lnTo>
                      <a:pt x="67" y="301"/>
                    </a:lnTo>
                    <a:lnTo>
                      <a:pt x="69" y="298"/>
                    </a:lnTo>
                    <a:lnTo>
                      <a:pt x="70" y="293"/>
                    </a:lnTo>
                    <a:lnTo>
                      <a:pt x="72" y="289"/>
                    </a:lnTo>
                    <a:lnTo>
                      <a:pt x="75" y="284"/>
                    </a:lnTo>
                    <a:lnTo>
                      <a:pt x="76" y="281"/>
                    </a:lnTo>
                    <a:lnTo>
                      <a:pt x="78" y="276"/>
                    </a:lnTo>
                    <a:lnTo>
                      <a:pt x="79" y="273"/>
                    </a:lnTo>
                    <a:lnTo>
                      <a:pt x="82" y="269"/>
                    </a:lnTo>
                    <a:lnTo>
                      <a:pt x="84" y="264"/>
                    </a:lnTo>
                    <a:lnTo>
                      <a:pt x="85" y="261"/>
                    </a:lnTo>
                    <a:lnTo>
                      <a:pt x="89" y="257"/>
                    </a:lnTo>
                    <a:lnTo>
                      <a:pt x="91" y="250"/>
                    </a:lnTo>
                    <a:lnTo>
                      <a:pt x="95" y="244"/>
                    </a:lnTo>
                    <a:lnTo>
                      <a:pt x="98" y="238"/>
                    </a:lnTo>
                    <a:lnTo>
                      <a:pt x="102" y="233"/>
                    </a:lnTo>
                    <a:lnTo>
                      <a:pt x="104" y="226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1"/>
                    </a:lnTo>
                    <a:lnTo>
                      <a:pt x="118" y="205"/>
                    </a:lnTo>
                    <a:lnTo>
                      <a:pt x="121" y="200"/>
                    </a:lnTo>
                    <a:lnTo>
                      <a:pt x="124" y="194"/>
                    </a:lnTo>
                    <a:lnTo>
                      <a:pt x="128" y="190"/>
                    </a:lnTo>
                    <a:lnTo>
                      <a:pt x="132" y="185"/>
                    </a:lnTo>
                    <a:lnTo>
                      <a:pt x="135" y="180"/>
                    </a:lnTo>
                    <a:lnTo>
                      <a:pt x="137" y="175"/>
                    </a:lnTo>
                    <a:lnTo>
                      <a:pt x="142" y="171"/>
                    </a:lnTo>
                    <a:lnTo>
                      <a:pt x="145" y="166"/>
                    </a:lnTo>
                    <a:lnTo>
                      <a:pt x="148" y="161"/>
                    </a:lnTo>
                    <a:lnTo>
                      <a:pt x="152" y="155"/>
                    </a:lnTo>
                    <a:lnTo>
                      <a:pt x="155" y="152"/>
                    </a:lnTo>
                    <a:lnTo>
                      <a:pt x="158" y="147"/>
                    </a:lnTo>
                    <a:lnTo>
                      <a:pt x="162" y="142"/>
                    </a:lnTo>
                    <a:lnTo>
                      <a:pt x="166" y="137"/>
                    </a:lnTo>
                    <a:lnTo>
                      <a:pt x="169" y="134"/>
                    </a:lnTo>
                    <a:lnTo>
                      <a:pt x="172" y="129"/>
                    </a:lnTo>
                    <a:lnTo>
                      <a:pt x="177" y="126"/>
                    </a:lnTo>
                    <a:lnTo>
                      <a:pt x="180" y="121"/>
                    </a:lnTo>
                    <a:lnTo>
                      <a:pt x="184" y="117"/>
                    </a:lnTo>
                    <a:lnTo>
                      <a:pt x="187" y="112"/>
                    </a:lnTo>
                    <a:lnTo>
                      <a:pt x="191" y="109"/>
                    </a:lnTo>
                    <a:lnTo>
                      <a:pt x="196" y="104"/>
                    </a:lnTo>
                    <a:lnTo>
                      <a:pt x="199" y="102"/>
                    </a:lnTo>
                    <a:lnTo>
                      <a:pt x="203" y="97"/>
                    </a:lnTo>
                    <a:lnTo>
                      <a:pt x="206" y="93"/>
                    </a:lnTo>
                    <a:lnTo>
                      <a:pt x="210" y="89"/>
                    </a:lnTo>
                    <a:lnTo>
                      <a:pt x="214" y="86"/>
                    </a:lnTo>
                    <a:lnTo>
                      <a:pt x="218" y="83"/>
                    </a:lnTo>
                    <a:lnTo>
                      <a:pt x="223" y="78"/>
                    </a:lnTo>
                    <a:lnTo>
                      <a:pt x="226" y="76"/>
                    </a:lnTo>
                    <a:lnTo>
                      <a:pt x="231" y="72"/>
                    </a:lnTo>
                    <a:lnTo>
                      <a:pt x="235" y="69"/>
                    </a:lnTo>
                    <a:lnTo>
                      <a:pt x="239" y="65"/>
                    </a:lnTo>
                    <a:lnTo>
                      <a:pt x="244" y="61"/>
                    </a:lnTo>
                    <a:lnTo>
                      <a:pt x="249" y="59"/>
                    </a:lnTo>
                    <a:lnTo>
                      <a:pt x="254" y="56"/>
                    </a:lnTo>
                    <a:lnTo>
                      <a:pt x="258" y="52"/>
                    </a:lnTo>
                    <a:lnTo>
                      <a:pt x="263" y="48"/>
                    </a:lnTo>
                    <a:lnTo>
                      <a:pt x="268" y="46"/>
                    </a:lnTo>
                    <a:lnTo>
                      <a:pt x="273" y="44"/>
                    </a:lnTo>
                    <a:lnTo>
                      <a:pt x="277" y="40"/>
                    </a:lnTo>
                    <a:lnTo>
                      <a:pt x="282" y="37"/>
                    </a:lnTo>
                    <a:lnTo>
                      <a:pt x="288" y="34"/>
                    </a:lnTo>
                    <a:lnTo>
                      <a:pt x="293" y="31"/>
                    </a:lnTo>
                    <a:lnTo>
                      <a:pt x="297" y="28"/>
                    </a:lnTo>
                    <a:lnTo>
                      <a:pt x="303" y="25"/>
                    </a:lnTo>
                    <a:lnTo>
                      <a:pt x="309" y="22"/>
                    </a:lnTo>
                    <a:lnTo>
                      <a:pt x="314" y="20"/>
                    </a:lnTo>
                    <a:lnTo>
                      <a:pt x="320" y="16"/>
                    </a:lnTo>
                    <a:lnTo>
                      <a:pt x="326" y="14"/>
                    </a:lnTo>
                    <a:lnTo>
                      <a:pt x="332" y="12"/>
                    </a:lnTo>
                    <a:lnTo>
                      <a:pt x="338" y="9"/>
                    </a:lnTo>
                    <a:lnTo>
                      <a:pt x="344" y="7"/>
                    </a:lnTo>
                    <a:lnTo>
                      <a:pt x="351" y="5"/>
                    </a:lnTo>
                    <a:lnTo>
                      <a:pt x="357" y="2"/>
                    </a:lnTo>
                    <a:lnTo>
                      <a:pt x="359" y="0"/>
                    </a:lnTo>
                    <a:lnTo>
                      <a:pt x="363" y="0"/>
                    </a:lnTo>
                    <a:lnTo>
                      <a:pt x="365" y="0"/>
                    </a:lnTo>
                    <a:lnTo>
                      <a:pt x="367" y="2"/>
                    </a:lnTo>
                    <a:lnTo>
                      <a:pt x="371" y="5"/>
                    </a:lnTo>
                    <a:lnTo>
                      <a:pt x="375" y="9"/>
                    </a:lnTo>
                    <a:lnTo>
                      <a:pt x="375" y="14"/>
                    </a:lnTo>
                    <a:lnTo>
                      <a:pt x="375" y="20"/>
                    </a:lnTo>
                    <a:lnTo>
                      <a:pt x="373" y="21"/>
                    </a:lnTo>
                    <a:lnTo>
                      <a:pt x="371" y="24"/>
                    </a:lnTo>
                    <a:lnTo>
                      <a:pt x="370" y="25"/>
                    </a:lnTo>
                    <a:lnTo>
                      <a:pt x="36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18" name="Freeform 217"/>
              <p:cNvSpPr>
                <a:spLocks/>
              </p:cNvSpPr>
              <p:nvPr/>
            </p:nvSpPr>
            <p:spPr bwMode="auto">
              <a:xfrm>
                <a:off x="1476" y="1273"/>
                <a:ext cx="156" cy="239"/>
              </a:xfrm>
              <a:custGeom>
                <a:avLst/>
                <a:gdLst>
                  <a:gd name="T0" fmla="*/ 0 w 466"/>
                  <a:gd name="T1" fmla="*/ 0 h 717"/>
                  <a:gd name="T2" fmla="*/ 0 w 466"/>
                  <a:gd name="T3" fmla="*/ 0 h 717"/>
                  <a:gd name="T4" fmla="*/ 0 w 466"/>
                  <a:gd name="T5" fmla="*/ 0 h 717"/>
                  <a:gd name="T6" fmla="*/ 0 w 466"/>
                  <a:gd name="T7" fmla="*/ 0 h 717"/>
                  <a:gd name="T8" fmla="*/ 0 w 466"/>
                  <a:gd name="T9" fmla="*/ 0 h 717"/>
                  <a:gd name="T10" fmla="*/ 0 w 466"/>
                  <a:gd name="T11" fmla="*/ 0 h 717"/>
                  <a:gd name="T12" fmla="*/ 0 w 466"/>
                  <a:gd name="T13" fmla="*/ 0 h 717"/>
                  <a:gd name="T14" fmla="*/ 0 w 466"/>
                  <a:gd name="T15" fmla="*/ 0 h 717"/>
                  <a:gd name="T16" fmla="*/ 0 w 466"/>
                  <a:gd name="T17" fmla="*/ 0 h 717"/>
                  <a:gd name="T18" fmla="*/ 0 w 466"/>
                  <a:gd name="T19" fmla="*/ 0 h 717"/>
                  <a:gd name="T20" fmla="*/ 0 w 466"/>
                  <a:gd name="T21" fmla="*/ 0 h 717"/>
                  <a:gd name="T22" fmla="*/ 0 w 466"/>
                  <a:gd name="T23" fmla="*/ 0 h 717"/>
                  <a:gd name="T24" fmla="*/ 0 w 466"/>
                  <a:gd name="T25" fmla="*/ 0 h 717"/>
                  <a:gd name="T26" fmla="*/ 0 w 466"/>
                  <a:gd name="T27" fmla="*/ 0 h 717"/>
                  <a:gd name="T28" fmla="*/ 0 w 466"/>
                  <a:gd name="T29" fmla="*/ 0 h 717"/>
                  <a:gd name="T30" fmla="*/ 0 w 466"/>
                  <a:gd name="T31" fmla="*/ 0 h 717"/>
                  <a:gd name="T32" fmla="*/ 0 w 466"/>
                  <a:gd name="T33" fmla="*/ 0 h 717"/>
                  <a:gd name="T34" fmla="*/ 0 w 466"/>
                  <a:gd name="T35" fmla="*/ 0 h 717"/>
                  <a:gd name="T36" fmla="*/ 0 w 466"/>
                  <a:gd name="T37" fmla="*/ 0 h 717"/>
                  <a:gd name="T38" fmla="*/ 0 w 466"/>
                  <a:gd name="T39" fmla="*/ 0 h 717"/>
                  <a:gd name="T40" fmla="*/ 0 w 466"/>
                  <a:gd name="T41" fmla="*/ 0 h 717"/>
                  <a:gd name="T42" fmla="*/ 0 w 466"/>
                  <a:gd name="T43" fmla="*/ 0 h 717"/>
                  <a:gd name="T44" fmla="*/ 0 w 466"/>
                  <a:gd name="T45" fmla="*/ 0 h 717"/>
                  <a:gd name="T46" fmla="*/ 0 w 466"/>
                  <a:gd name="T47" fmla="*/ 0 h 717"/>
                  <a:gd name="T48" fmla="*/ 0 w 466"/>
                  <a:gd name="T49" fmla="*/ 0 h 717"/>
                  <a:gd name="T50" fmla="*/ 0 w 466"/>
                  <a:gd name="T51" fmla="*/ 0 h 717"/>
                  <a:gd name="T52" fmla="*/ 0 w 466"/>
                  <a:gd name="T53" fmla="*/ 0 h 717"/>
                  <a:gd name="T54" fmla="*/ 0 w 466"/>
                  <a:gd name="T55" fmla="*/ 0 h 717"/>
                  <a:gd name="T56" fmla="*/ 0 w 466"/>
                  <a:gd name="T57" fmla="*/ 0 h 717"/>
                  <a:gd name="T58" fmla="*/ 0 w 466"/>
                  <a:gd name="T59" fmla="*/ 0 h 717"/>
                  <a:gd name="T60" fmla="*/ 0 w 466"/>
                  <a:gd name="T61" fmla="*/ 0 h 717"/>
                  <a:gd name="T62" fmla="*/ 0 w 466"/>
                  <a:gd name="T63" fmla="*/ 0 h 717"/>
                  <a:gd name="T64" fmla="*/ 0 w 466"/>
                  <a:gd name="T65" fmla="*/ 0 h 717"/>
                  <a:gd name="T66" fmla="*/ 0 w 466"/>
                  <a:gd name="T67" fmla="*/ 0 h 717"/>
                  <a:gd name="T68" fmla="*/ 0 w 466"/>
                  <a:gd name="T69" fmla="*/ 0 h 717"/>
                  <a:gd name="T70" fmla="*/ 0 w 466"/>
                  <a:gd name="T71" fmla="*/ 0 h 717"/>
                  <a:gd name="T72" fmla="*/ 0 w 466"/>
                  <a:gd name="T73" fmla="*/ 0 h 717"/>
                  <a:gd name="T74" fmla="*/ 0 w 466"/>
                  <a:gd name="T75" fmla="*/ 0 h 717"/>
                  <a:gd name="T76" fmla="*/ 0 w 466"/>
                  <a:gd name="T77" fmla="*/ 0 h 717"/>
                  <a:gd name="T78" fmla="*/ 0 w 466"/>
                  <a:gd name="T79" fmla="*/ 0 h 717"/>
                  <a:gd name="T80" fmla="*/ 0 w 466"/>
                  <a:gd name="T81" fmla="*/ 0 h 717"/>
                  <a:gd name="T82" fmla="*/ 0 w 466"/>
                  <a:gd name="T83" fmla="*/ 0 h 717"/>
                  <a:gd name="T84" fmla="*/ 0 w 466"/>
                  <a:gd name="T85" fmla="*/ 0 h 717"/>
                  <a:gd name="T86" fmla="*/ 0 w 466"/>
                  <a:gd name="T87" fmla="*/ 0 h 717"/>
                  <a:gd name="T88" fmla="*/ 0 w 466"/>
                  <a:gd name="T89" fmla="*/ 0 h 717"/>
                  <a:gd name="T90" fmla="*/ 0 w 466"/>
                  <a:gd name="T91" fmla="*/ 0 h 717"/>
                  <a:gd name="T92" fmla="*/ 0 w 466"/>
                  <a:gd name="T93" fmla="*/ 0 h 717"/>
                  <a:gd name="T94" fmla="*/ 0 w 466"/>
                  <a:gd name="T95" fmla="*/ 0 h 717"/>
                  <a:gd name="T96" fmla="*/ 0 w 466"/>
                  <a:gd name="T97" fmla="*/ 0 h 717"/>
                  <a:gd name="T98" fmla="*/ 0 w 466"/>
                  <a:gd name="T99" fmla="*/ 0 h 717"/>
                  <a:gd name="T100" fmla="*/ 0 w 466"/>
                  <a:gd name="T101" fmla="*/ 0 h 717"/>
                  <a:gd name="T102" fmla="*/ 0 w 466"/>
                  <a:gd name="T103" fmla="*/ 0 h 717"/>
                  <a:gd name="T104" fmla="*/ 0 w 466"/>
                  <a:gd name="T105" fmla="*/ 0 h 717"/>
                  <a:gd name="T106" fmla="*/ 0 w 466"/>
                  <a:gd name="T107" fmla="*/ 0 h 717"/>
                  <a:gd name="T108" fmla="*/ 0 w 466"/>
                  <a:gd name="T109" fmla="*/ 0 h 717"/>
                  <a:gd name="T110" fmla="*/ 0 w 466"/>
                  <a:gd name="T111" fmla="*/ 0 h 7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6"/>
                  <a:gd name="T169" fmla="*/ 0 h 717"/>
                  <a:gd name="T170" fmla="*/ 466 w 466"/>
                  <a:gd name="T171" fmla="*/ 717 h 7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6" h="717">
                    <a:moveTo>
                      <a:pt x="461" y="20"/>
                    </a:moveTo>
                    <a:lnTo>
                      <a:pt x="453" y="25"/>
                    </a:lnTo>
                    <a:lnTo>
                      <a:pt x="445" y="29"/>
                    </a:lnTo>
                    <a:lnTo>
                      <a:pt x="438" y="34"/>
                    </a:lnTo>
                    <a:lnTo>
                      <a:pt x="430" y="38"/>
                    </a:lnTo>
                    <a:lnTo>
                      <a:pt x="423" y="43"/>
                    </a:lnTo>
                    <a:lnTo>
                      <a:pt x="416" y="48"/>
                    </a:lnTo>
                    <a:lnTo>
                      <a:pt x="410" y="51"/>
                    </a:lnTo>
                    <a:lnTo>
                      <a:pt x="403" y="56"/>
                    </a:lnTo>
                    <a:lnTo>
                      <a:pt x="397" y="61"/>
                    </a:lnTo>
                    <a:lnTo>
                      <a:pt x="390" y="66"/>
                    </a:lnTo>
                    <a:lnTo>
                      <a:pt x="383" y="69"/>
                    </a:lnTo>
                    <a:lnTo>
                      <a:pt x="378" y="74"/>
                    </a:lnTo>
                    <a:lnTo>
                      <a:pt x="371" y="79"/>
                    </a:lnTo>
                    <a:lnTo>
                      <a:pt x="365" y="83"/>
                    </a:lnTo>
                    <a:lnTo>
                      <a:pt x="359" y="88"/>
                    </a:lnTo>
                    <a:lnTo>
                      <a:pt x="353" y="93"/>
                    </a:lnTo>
                    <a:lnTo>
                      <a:pt x="347" y="98"/>
                    </a:lnTo>
                    <a:lnTo>
                      <a:pt x="342" y="102"/>
                    </a:lnTo>
                    <a:lnTo>
                      <a:pt x="336" y="107"/>
                    </a:lnTo>
                    <a:lnTo>
                      <a:pt x="330" y="112"/>
                    </a:lnTo>
                    <a:lnTo>
                      <a:pt x="324" y="117"/>
                    </a:lnTo>
                    <a:lnTo>
                      <a:pt x="319" y="121"/>
                    </a:lnTo>
                    <a:lnTo>
                      <a:pt x="313" y="126"/>
                    </a:lnTo>
                    <a:lnTo>
                      <a:pt x="308" y="131"/>
                    </a:lnTo>
                    <a:lnTo>
                      <a:pt x="302" y="136"/>
                    </a:lnTo>
                    <a:lnTo>
                      <a:pt x="298" y="140"/>
                    </a:lnTo>
                    <a:lnTo>
                      <a:pt x="292" y="145"/>
                    </a:lnTo>
                    <a:lnTo>
                      <a:pt x="287" y="151"/>
                    </a:lnTo>
                    <a:lnTo>
                      <a:pt x="282" y="156"/>
                    </a:lnTo>
                    <a:lnTo>
                      <a:pt x="278" y="160"/>
                    </a:lnTo>
                    <a:lnTo>
                      <a:pt x="273" y="166"/>
                    </a:lnTo>
                    <a:lnTo>
                      <a:pt x="268" y="172"/>
                    </a:lnTo>
                    <a:lnTo>
                      <a:pt x="263" y="177"/>
                    </a:lnTo>
                    <a:lnTo>
                      <a:pt x="259" y="182"/>
                    </a:lnTo>
                    <a:lnTo>
                      <a:pt x="254" y="188"/>
                    </a:lnTo>
                    <a:lnTo>
                      <a:pt x="249" y="192"/>
                    </a:lnTo>
                    <a:lnTo>
                      <a:pt x="244" y="198"/>
                    </a:lnTo>
                    <a:lnTo>
                      <a:pt x="240" y="203"/>
                    </a:lnTo>
                    <a:lnTo>
                      <a:pt x="235" y="209"/>
                    </a:lnTo>
                    <a:lnTo>
                      <a:pt x="231" y="215"/>
                    </a:lnTo>
                    <a:lnTo>
                      <a:pt x="227" y="220"/>
                    </a:lnTo>
                    <a:lnTo>
                      <a:pt x="222" y="226"/>
                    </a:lnTo>
                    <a:lnTo>
                      <a:pt x="218" y="232"/>
                    </a:lnTo>
                    <a:lnTo>
                      <a:pt x="213" y="239"/>
                    </a:lnTo>
                    <a:lnTo>
                      <a:pt x="209" y="243"/>
                    </a:lnTo>
                    <a:lnTo>
                      <a:pt x="204" y="249"/>
                    </a:lnTo>
                    <a:lnTo>
                      <a:pt x="200" y="257"/>
                    </a:lnTo>
                    <a:lnTo>
                      <a:pt x="197" y="262"/>
                    </a:lnTo>
                    <a:lnTo>
                      <a:pt x="192" y="268"/>
                    </a:lnTo>
                    <a:lnTo>
                      <a:pt x="187" y="274"/>
                    </a:lnTo>
                    <a:lnTo>
                      <a:pt x="184" y="281"/>
                    </a:lnTo>
                    <a:lnTo>
                      <a:pt x="179" y="287"/>
                    </a:lnTo>
                    <a:lnTo>
                      <a:pt x="174" y="294"/>
                    </a:lnTo>
                    <a:lnTo>
                      <a:pt x="171" y="300"/>
                    </a:lnTo>
                    <a:lnTo>
                      <a:pt x="166" y="308"/>
                    </a:lnTo>
                    <a:lnTo>
                      <a:pt x="163" y="315"/>
                    </a:lnTo>
                    <a:lnTo>
                      <a:pt x="158" y="322"/>
                    </a:lnTo>
                    <a:lnTo>
                      <a:pt x="154" y="329"/>
                    </a:lnTo>
                    <a:lnTo>
                      <a:pt x="151" y="336"/>
                    </a:lnTo>
                    <a:lnTo>
                      <a:pt x="146" y="343"/>
                    </a:lnTo>
                    <a:lnTo>
                      <a:pt x="141" y="350"/>
                    </a:lnTo>
                    <a:lnTo>
                      <a:pt x="138" y="357"/>
                    </a:lnTo>
                    <a:lnTo>
                      <a:pt x="134" y="366"/>
                    </a:lnTo>
                    <a:lnTo>
                      <a:pt x="130" y="374"/>
                    </a:lnTo>
                    <a:lnTo>
                      <a:pt x="127" y="379"/>
                    </a:lnTo>
                    <a:lnTo>
                      <a:pt x="123" y="383"/>
                    </a:lnTo>
                    <a:lnTo>
                      <a:pt x="121" y="389"/>
                    </a:lnTo>
                    <a:lnTo>
                      <a:pt x="119" y="394"/>
                    </a:lnTo>
                    <a:lnTo>
                      <a:pt x="115" y="399"/>
                    </a:lnTo>
                    <a:lnTo>
                      <a:pt x="113" y="405"/>
                    </a:lnTo>
                    <a:lnTo>
                      <a:pt x="110" y="410"/>
                    </a:lnTo>
                    <a:lnTo>
                      <a:pt x="108" y="414"/>
                    </a:lnTo>
                    <a:lnTo>
                      <a:pt x="106" y="419"/>
                    </a:lnTo>
                    <a:lnTo>
                      <a:pt x="103" y="425"/>
                    </a:lnTo>
                    <a:lnTo>
                      <a:pt x="101" y="430"/>
                    </a:lnTo>
                    <a:lnTo>
                      <a:pt x="98" y="434"/>
                    </a:lnTo>
                    <a:lnTo>
                      <a:pt x="96" y="439"/>
                    </a:lnTo>
                    <a:lnTo>
                      <a:pt x="95" y="444"/>
                    </a:lnTo>
                    <a:lnTo>
                      <a:pt x="93" y="449"/>
                    </a:lnTo>
                    <a:lnTo>
                      <a:pt x="91" y="455"/>
                    </a:lnTo>
                    <a:lnTo>
                      <a:pt x="89" y="459"/>
                    </a:lnTo>
                    <a:lnTo>
                      <a:pt x="87" y="464"/>
                    </a:lnTo>
                    <a:lnTo>
                      <a:pt x="84" y="469"/>
                    </a:lnTo>
                    <a:lnTo>
                      <a:pt x="83" y="474"/>
                    </a:lnTo>
                    <a:lnTo>
                      <a:pt x="82" y="478"/>
                    </a:lnTo>
                    <a:lnTo>
                      <a:pt x="80" y="483"/>
                    </a:lnTo>
                    <a:lnTo>
                      <a:pt x="78" y="488"/>
                    </a:lnTo>
                    <a:lnTo>
                      <a:pt x="77" y="493"/>
                    </a:lnTo>
                    <a:lnTo>
                      <a:pt x="75" y="497"/>
                    </a:lnTo>
                    <a:lnTo>
                      <a:pt x="74" y="502"/>
                    </a:lnTo>
                    <a:lnTo>
                      <a:pt x="72" y="507"/>
                    </a:lnTo>
                    <a:lnTo>
                      <a:pt x="71" y="512"/>
                    </a:lnTo>
                    <a:lnTo>
                      <a:pt x="69" y="516"/>
                    </a:lnTo>
                    <a:lnTo>
                      <a:pt x="69" y="521"/>
                    </a:lnTo>
                    <a:lnTo>
                      <a:pt x="68" y="526"/>
                    </a:lnTo>
                    <a:lnTo>
                      <a:pt x="66" y="532"/>
                    </a:lnTo>
                    <a:lnTo>
                      <a:pt x="64" y="536"/>
                    </a:lnTo>
                    <a:lnTo>
                      <a:pt x="63" y="541"/>
                    </a:lnTo>
                    <a:lnTo>
                      <a:pt x="62" y="546"/>
                    </a:lnTo>
                    <a:lnTo>
                      <a:pt x="61" y="551"/>
                    </a:lnTo>
                    <a:lnTo>
                      <a:pt x="59" y="555"/>
                    </a:lnTo>
                    <a:lnTo>
                      <a:pt x="58" y="560"/>
                    </a:lnTo>
                    <a:lnTo>
                      <a:pt x="57" y="565"/>
                    </a:lnTo>
                    <a:lnTo>
                      <a:pt x="57" y="570"/>
                    </a:lnTo>
                    <a:lnTo>
                      <a:pt x="55" y="574"/>
                    </a:lnTo>
                    <a:lnTo>
                      <a:pt x="55" y="579"/>
                    </a:lnTo>
                    <a:lnTo>
                      <a:pt x="53" y="584"/>
                    </a:lnTo>
                    <a:lnTo>
                      <a:pt x="53" y="590"/>
                    </a:lnTo>
                    <a:lnTo>
                      <a:pt x="52" y="595"/>
                    </a:lnTo>
                    <a:lnTo>
                      <a:pt x="51" y="599"/>
                    </a:lnTo>
                    <a:lnTo>
                      <a:pt x="50" y="605"/>
                    </a:lnTo>
                    <a:lnTo>
                      <a:pt x="50" y="610"/>
                    </a:lnTo>
                    <a:lnTo>
                      <a:pt x="49" y="616"/>
                    </a:lnTo>
                    <a:lnTo>
                      <a:pt x="48" y="621"/>
                    </a:lnTo>
                    <a:lnTo>
                      <a:pt x="46" y="625"/>
                    </a:lnTo>
                    <a:lnTo>
                      <a:pt x="46" y="631"/>
                    </a:lnTo>
                    <a:lnTo>
                      <a:pt x="45" y="636"/>
                    </a:lnTo>
                    <a:lnTo>
                      <a:pt x="44" y="642"/>
                    </a:lnTo>
                    <a:lnTo>
                      <a:pt x="44" y="648"/>
                    </a:lnTo>
                    <a:lnTo>
                      <a:pt x="43" y="654"/>
                    </a:lnTo>
                    <a:lnTo>
                      <a:pt x="42" y="660"/>
                    </a:lnTo>
                    <a:lnTo>
                      <a:pt x="42" y="665"/>
                    </a:lnTo>
                    <a:lnTo>
                      <a:pt x="40" y="671"/>
                    </a:lnTo>
                    <a:lnTo>
                      <a:pt x="39" y="676"/>
                    </a:lnTo>
                    <a:lnTo>
                      <a:pt x="38" y="682"/>
                    </a:lnTo>
                    <a:lnTo>
                      <a:pt x="38" y="688"/>
                    </a:lnTo>
                    <a:lnTo>
                      <a:pt x="37" y="695"/>
                    </a:lnTo>
                    <a:lnTo>
                      <a:pt x="37" y="701"/>
                    </a:lnTo>
                    <a:lnTo>
                      <a:pt x="34" y="705"/>
                    </a:lnTo>
                    <a:lnTo>
                      <a:pt x="33" y="708"/>
                    </a:lnTo>
                    <a:lnTo>
                      <a:pt x="31" y="711"/>
                    </a:lnTo>
                    <a:lnTo>
                      <a:pt x="29" y="713"/>
                    </a:lnTo>
                    <a:lnTo>
                      <a:pt x="25" y="714"/>
                    </a:lnTo>
                    <a:lnTo>
                      <a:pt x="23" y="716"/>
                    </a:lnTo>
                    <a:lnTo>
                      <a:pt x="19" y="716"/>
                    </a:lnTo>
                    <a:lnTo>
                      <a:pt x="15" y="717"/>
                    </a:lnTo>
                    <a:lnTo>
                      <a:pt x="12" y="714"/>
                    </a:lnTo>
                    <a:lnTo>
                      <a:pt x="10" y="713"/>
                    </a:lnTo>
                    <a:lnTo>
                      <a:pt x="6" y="712"/>
                    </a:lnTo>
                    <a:lnTo>
                      <a:pt x="5" y="710"/>
                    </a:lnTo>
                    <a:lnTo>
                      <a:pt x="1" y="707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0" y="697"/>
                    </a:lnTo>
                    <a:lnTo>
                      <a:pt x="1" y="689"/>
                    </a:lnTo>
                    <a:lnTo>
                      <a:pt x="2" y="684"/>
                    </a:lnTo>
                    <a:lnTo>
                      <a:pt x="2" y="676"/>
                    </a:lnTo>
                    <a:lnTo>
                      <a:pt x="4" y="671"/>
                    </a:lnTo>
                    <a:lnTo>
                      <a:pt x="5" y="663"/>
                    </a:lnTo>
                    <a:lnTo>
                      <a:pt x="6" y="659"/>
                    </a:lnTo>
                    <a:lnTo>
                      <a:pt x="6" y="653"/>
                    </a:lnTo>
                    <a:lnTo>
                      <a:pt x="7" y="647"/>
                    </a:lnTo>
                    <a:lnTo>
                      <a:pt x="7" y="640"/>
                    </a:lnTo>
                    <a:lnTo>
                      <a:pt x="8" y="634"/>
                    </a:lnTo>
                    <a:lnTo>
                      <a:pt x="10" y="628"/>
                    </a:lnTo>
                    <a:lnTo>
                      <a:pt x="11" y="622"/>
                    </a:lnTo>
                    <a:lnTo>
                      <a:pt x="12" y="616"/>
                    </a:lnTo>
                    <a:lnTo>
                      <a:pt x="13" y="611"/>
                    </a:lnTo>
                    <a:lnTo>
                      <a:pt x="14" y="605"/>
                    </a:lnTo>
                    <a:lnTo>
                      <a:pt x="15" y="601"/>
                    </a:lnTo>
                    <a:lnTo>
                      <a:pt x="15" y="593"/>
                    </a:lnTo>
                    <a:lnTo>
                      <a:pt x="17" y="589"/>
                    </a:lnTo>
                    <a:lnTo>
                      <a:pt x="18" y="583"/>
                    </a:lnTo>
                    <a:lnTo>
                      <a:pt x="19" y="577"/>
                    </a:lnTo>
                    <a:lnTo>
                      <a:pt x="20" y="571"/>
                    </a:lnTo>
                    <a:lnTo>
                      <a:pt x="21" y="566"/>
                    </a:lnTo>
                    <a:lnTo>
                      <a:pt x="23" y="561"/>
                    </a:lnTo>
                    <a:lnTo>
                      <a:pt x="25" y="557"/>
                    </a:lnTo>
                    <a:lnTo>
                      <a:pt x="25" y="551"/>
                    </a:lnTo>
                    <a:lnTo>
                      <a:pt x="27" y="545"/>
                    </a:lnTo>
                    <a:lnTo>
                      <a:pt x="29" y="540"/>
                    </a:lnTo>
                    <a:lnTo>
                      <a:pt x="30" y="534"/>
                    </a:lnTo>
                    <a:lnTo>
                      <a:pt x="31" y="529"/>
                    </a:lnTo>
                    <a:lnTo>
                      <a:pt x="33" y="523"/>
                    </a:lnTo>
                    <a:lnTo>
                      <a:pt x="34" y="519"/>
                    </a:lnTo>
                    <a:lnTo>
                      <a:pt x="36" y="514"/>
                    </a:lnTo>
                    <a:lnTo>
                      <a:pt x="37" y="508"/>
                    </a:lnTo>
                    <a:lnTo>
                      <a:pt x="38" y="502"/>
                    </a:lnTo>
                    <a:lnTo>
                      <a:pt x="40" y="497"/>
                    </a:lnTo>
                    <a:lnTo>
                      <a:pt x="42" y="493"/>
                    </a:lnTo>
                    <a:lnTo>
                      <a:pt x="44" y="488"/>
                    </a:lnTo>
                    <a:lnTo>
                      <a:pt x="45" y="482"/>
                    </a:lnTo>
                    <a:lnTo>
                      <a:pt x="48" y="477"/>
                    </a:lnTo>
                    <a:lnTo>
                      <a:pt x="49" y="472"/>
                    </a:lnTo>
                    <a:lnTo>
                      <a:pt x="51" y="466"/>
                    </a:lnTo>
                    <a:lnTo>
                      <a:pt x="52" y="462"/>
                    </a:lnTo>
                    <a:lnTo>
                      <a:pt x="55" y="456"/>
                    </a:lnTo>
                    <a:lnTo>
                      <a:pt x="57" y="451"/>
                    </a:lnTo>
                    <a:lnTo>
                      <a:pt x="58" y="446"/>
                    </a:lnTo>
                    <a:lnTo>
                      <a:pt x="61" y="440"/>
                    </a:lnTo>
                    <a:lnTo>
                      <a:pt x="63" y="436"/>
                    </a:lnTo>
                    <a:lnTo>
                      <a:pt x="65" y="431"/>
                    </a:lnTo>
                    <a:lnTo>
                      <a:pt x="68" y="425"/>
                    </a:lnTo>
                    <a:lnTo>
                      <a:pt x="70" y="420"/>
                    </a:lnTo>
                    <a:lnTo>
                      <a:pt x="72" y="414"/>
                    </a:lnTo>
                    <a:lnTo>
                      <a:pt x="75" y="410"/>
                    </a:lnTo>
                    <a:lnTo>
                      <a:pt x="77" y="404"/>
                    </a:lnTo>
                    <a:lnTo>
                      <a:pt x="80" y="399"/>
                    </a:lnTo>
                    <a:lnTo>
                      <a:pt x="82" y="393"/>
                    </a:lnTo>
                    <a:lnTo>
                      <a:pt x="84" y="388"/>
                    </a:lnTo>
                    <a:lnTo>
                      <a:pt x="87" y="382"/>
                    </a:lnTo>
                    <a:lnTo>
                      <a:pt x="89" y="378"/>
                    </a:lnTo>
                    <a:lnTo>
                      <a:pt x="93" y="372"/>
                    </a:lnTo>
                    <a:lnTo>
                      <a:pt x="95" y="367"/>
                    </a:lnTo>
                    <a:lnTo>
                      <a:pt x="98" y="361"/>
                    </a:lnTo>
                    <a:lnTo>
                      <a:pt x="102" y="355"/>
                    </a:lnTo>
                    <a:lnTo>
                      <a:pt x="104" y="350"/>
                    </a:lnTo>
                    <a:lnTo>
                      <a:pt x="108" y="345"/>
                    </a:lnTo>
                    <a:lnTo>
                      <a:pt x="112" y="337"/>
                    </a:lnTo>
                    <a:lnTo>
                      <a:pt x="116" y="329"/>
                    </a:lnTo>
                    <a:lnTo>
                      <a:pt x="120" y="322"/>
                    </a:lnTo>
                    <a:lnTo>
                      <a:pt x="125" y="315"/>
                    </a:lnTo>
                    <a:lnTo>
                      <a:pt x="128" y="306"/>
                    </a:lnTo>
                    <a:lnTo>
                      <a:pt x="133" y="299"/>
                    </a:lnTo>
                    <a:lnTo>
                      <a:pt x="136" y="292"/>
                    </a:lnTo>
                    <a:lnTo>
                      <a:pt x="141" y="286"/>
                    </a:lnTo>
                    <a:lnTo>
                      <a:pt x="146" y="278"/>
                    </a:lnTo>
                    <a:lnTo>
                      <a:pt x="149" y="272"/>
                    </a:lnTo>
                    <a:lnTo>
                      <a:pt x="154" y="265"/>
                    </a:lnTo>
                    <a:lnTo>
                      <a:pt x="159" y="259"/>
                    </a:lnTo>
                    <a:lnTo>
                      <a:pt x="163" y="253"/>
                    </a:lnTo>
                    <a:lnTo>
                      <a:pt x="167" y="246"/>
                    </a:lnTo>
                    <a:lnTo>
                      <a:pt x="171" y="240"/>
                    </a:lnTo>
                    <a:lnTo>
                      <a:pt x="176" y="234"/>
                    </a:lnTo>
                    <a:lnTo>
                      <a:pt x="180" y="228"/>
                    </a:lnTo>
                    <a:lnTo>
                      <a:pt x="184" y="222"/>
                    </a:lnTo>
                    <a:lnTo>
                      <a:pt x="189" y="216"/>
                    </a:lnTo>
                    <a:lnTo>
                      <a:pt x="193" y="210"/>
                    </a:lnTo>
                    <a:lnTo>
                      <a:pt x="198" y="204"/>
                    </a:lnTo>
                    <a:lnTo>
                      <a:pt x="203" y="198"/>
                    </a:lnTo>
                    <a:lnTo>
                      <a:pt x="208" y="194"/>
                    </a:lnTo>
                    <a:lnTo>
                      <a:pt x="212" y="189"/>
                    </a:lnTo>
                    <a:lnTo>
                      <a:pt x="217" y="183"/>
                    </a:lnTo>
                    <a:lnTo>
                      <a:pt x="222" y="177"/>
                    </a:lnTo>
                    <a:lnTo>
                      <a:pt x="227" y="172"/>
                    </a:lnTo>
                    <a:lnTo>
                      <a:pt x="231" y="168"/>
                    </a:lnTo>
                    <a:lnTo>
                      <a:pt x="236" y="162"/>
                    </a:lnTo>
                    <a:lnTo>
                      <a:pt x="241" y="157"/>
                    </a:lnTo>
                    <a:lnTo>
                      <a:pt x="246" y="152"/>
                    </a:lnTo>
                    <a:lnTo>
                      <a:pt x="251" y="147"/>
                    </a:lnTo>
                    <a:lnTo>
                      <a:pt x="256" y="143"/>
                    </a:lnTo>
                    <a:lnTo>
                      <a:pt x="261" y="138"/>
                    </a:lnTo>
                    <a:lnTo>
                      <a:pt x="266" y="133"/>
                    </a:lnTo>
                    <a:lnTo>
                      <a:pt x="270" y="128"/>
                    </a:lnTo>
                    <a:lnTo>
                      <a:pt x="276" y="124"/>
                    </a:lnTo>
                    <a:lnTo>
                      <a:pt x="281" y="119"/>
                    </a:lnTo>
                    <a:lnTo>
                      <a:pt x="287" y="114"/>
                    </a:lnTo>
                    <a:lnTo>
                      <a:pt x="293" y="109"/>
                    </a:lnTo>
                    <a:lnTo>
                      <a:pt x="298" y="105"/>
                    </a:lnTo>
                    <a:lnTo>
                      <a:pt x="304" y="100"/>
                    </a:lnTo>
                    <a:lnTo>
                      <a:pt x="310" y="96"/>
                    </a:lnTo>
                    <a:lnTo>
                      <a:pt x="315" y="92"/>
                    </a:lnTo>
                    <a:lnTo>
                      <a:pt x="320" y="87"/>
                    </a:lnTo>
                    <a:lnTo>
                      <a:pt x="327" y="82"/>
                    </a:lnTo>
                    <a:lnTo>
                      <a:pt x="333" y="79"/>
                    </a:lnTo>
                    <a:lnTo>
                      <a:pt x="339" y="74"/>
                    </a:lnTo>
                    <a:lnTo>
                      <a:pt x="345" y="69"/>
                    </a:lnTo>
                    <a:lnTo>
                      <a:pt x="352" y="64"/>
                    </a:lnTo>
                    <a:lnTo>
                      <a:pt x="358" y="61"/>
                    </a:lnTo>
                    <a:lnTo>
                      <a:pt x="365" y="56"/>
                    </a:lnTo>
                    <a:lnTo>
                      <a:pt x="371" y="51"/>
                    </a:lnTo>
                    <a:lnTo>
                      <a:pt x="378" y="47"/>
                    </a:lnTo>
                    <a:lnTo>
                      <a:pt x="384" y="43"/>
                    </a:lnTo>
                    <a:lnTo>
                      <a:pt x="391" y="38"/>
                    </a:lnTo>
                    <a:lnTo>
                      <a:pt x="398" y="34"/>
                    </a:lnTo>
                    <a:lnTo>
                      <a:pt x="406" y="29"/>
                    </a:lnTo>
                    <a:lnTo>
                      <a:pt x="413" y="24"/>
                    </a:lnTo>
                    <a:lnTo>
                      <a:pt x="421" y="20"/>
                    </a:lnTo>
                    <a:lnTo>
                      <a:pt x="427" y="16"/>
                    </a:lnTo>
                    <a:lnTo>
                      <a:pt x="435" y="11"/>
                    </a:lnTo>
                    <a:lnTo>
                      <a:pt x="444" y="6"/>
                    </a:lnTo>
                    <a:lnTo>
                      <a:pt x="451" y="3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1" y="3"/>
                    </a:lnTo>
                    <a:lnTo>
                      <a:pt x="465" y="6"/>
                    </a:lnTo>
                    <a:lnTo>
                      <a:pt x="466" y="9"/>
                    </a:lnTo>
                    <a:lnTo>
                      <a:pt x="466" y="13"/>
                    </a:lnTo>
                    <a:lnTo>
                      <a:pt x="465" y="17"/>
                    </a:lnTo>
                    <a:lnTo>
                      <a:pt x="4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19" name="Freeform 218"/>
              <p:cNvSpPr>
                <a:spLocks/>
              </p:cNvSpPr>
              <p:nvPr/>
            </p:nvSpPr>
            <p:spPr bwMode="auto">
              <a:xfrm>
                <a:off x="1667" y="1505"/>
                <a:ext cx="141" cy="103"/>
              </a:xfrm>
              <a:custGeom>
                <a:avLst/>
                <a:gdLst>
                  <a:gd name="T0" fmla="*/ 0 w 424"/>
                  <a:gd name="T1" fmla="*/ 0 h 309"/>
                  <a:gd name="T2" fmla="*/ 0 w 424"/>
                  <a:gd name="T3" fmla="*/ 0 h 309"/>
                  <a:gd name="T4" fmla="*/ 0 w 424"/>
                  <a:gd name="T5" fmla="*/ 0 h 309"/>
                  <a:gd name="T6" fmla="*/ 0 w 424"/>
                  <a:gd name="T7" fmla="*/ 0 h 309"/>
                  <a:gd name="T8" fmla="*/ 0 w 424"/>
                  <a:gd name="T9" fmla="*/ 0 h 309"/>
                  <a:gd name="T10" fmla="*/ 0 w 424"/>
                  <a:gd name="T11" fmla="*/ 0 h 309"/>
                  <a:gd name="T12" fmla="*/ 0 w 424"/>
                  <a:gd name="T13" fmla="*/ 0 h 309"/>
                  <a:gd name="T14" fmla="*/ 0 w 424"/>
                  <a:gd name="T15" fmla="*/ 0 h 309"/>
                  <a:gd name="T16" fmla="*/ 0 w 424"/>
                  <a:gd name="T17" fmla="*/ 0 h 309"/>
                  <a:gd name="T18" fmla="*/ 0 w 424"/>
                  <a:gd name="T19" fmla="*/ 0 h 309"/>
                  <a:gd name="T20" fmla="*/ 0 w 424"/>
                  <a:gd name="T21" fmla="*/ 0 h 309"/>
                  <a:gd name="T22" fmla="*/ 0 w 424"/>
                  <a:gd name="T23" fmla="*/ 0 h 309"/>
                  <a:gd name="T24" fmla="*/ 0 w 424"/>
                  <a:gd name="T25" fmla="*/ 0 h 309"/>
                  <a:gd name="T26" fmla="*/ 0 w 424"/>
                  <a:gd name="T27" fmla="*/ 0 h 309"/>
                  <a:gd name="T28" fmla="*/ 0 w 424"/>
                  <a:gd name="T29" fmla="*/ 0 h 309"/>
                  <a:gd name="T30" fmla="*/ 0 w 424"/>
                  <a:gd name="T31" fmla="*/ 0 h 309"/>
                  <a:gd name="T32" fmla="*/ 0 w 424"/>
                  <a:gd name="T33" fmla="*/ 0 h 309"/>
                  <a:gd name="T34" fmla="*/ 0 w 424"/>
                  <a:gd name="T35" fmla="*/ 0 h 309"/>
                  <a:gd name="T36" fmla="*/ 0 w 424"/>
                  <a:gd name="T37" fmla="*/ 0 h 309"/>
                  <a:gd name="T38" fmla="*/ 0 w 424"/>
                  <a:gd name="T39" fmla="*/ 0 h 309"/>
                  <a:gd name="T40" fmla="*/ 0 w 424"/>
                  <a:gd name="T41" fmla="*/ 0 h 309"/>
                  <a:gd name="T42" fmla="*/ 0 w 424"/>
                  <a:gd name="T43" fmla="*/ 0 h 309"/>
                  <a:gd name="T44" fmla="*/ 0 w 424"/>
                  <a:gd name="T45" fmla="*/ 0 h 309"/>
                  <a:gd name="T46" fmla="*/ 0 w 424"/>
                  <a:gd name="T47" fmla="*/ 0 h 309"/>
                  <a:gd name="T48" fmla="*/ 0 w 424"/>
                  <a:gd name="T49" fmla="*/ 0 h 309"/>
                  <a:gd name="T50" fmla="*/ 0 w 424"/>
                  <a:gd name="T51" fmla="*/ 0 h 309"/>
                  <a:gd name="T52" fmla="*/ 0 w 424"/>
                  <a:gd name="T53" fmla="*/ 0 h 309"/>
                  <a:gd name="T54" fmla="*/ 0 w 424"/>
                  <a:gd name="T55" fmla="*/ 0 h 309"/>
                  <a:gd name="T56" fmla="*/ 0 w 424"/>
                  <a:gd name="T57" fmla="*/ 0 h 309"/>
                  <a:gd name="T58" fmla="*/ 0 w 424"/>
                  <a:gd name="T59" fmla="*/ 0 h 309"/>
                  <a:gd name="T60" fmla="*/ 0 w 424"/>
                  <a:gd name="T61" fmla="*/ 0 h 309"/>
                  <a:gd name="T62" fmla="*/ 0 w 424"/>
                  <a:gd name="T63" fmla="*/ 0 h 309"/>
                  <a:gd name="T64" fmla="*/ 0 w 424"/>
                  <a:gd name="T65" fmla="*/ 0 h 309"/>
                  <a:gd name="T66" fmla="*/ 0 w 424"/>
                  <a:gd name="T67" fmla="*/ 0 h 309"/>
                  <a:gd name="T68" fmla="*/ 0 w 424"/>
                  <a:gd name="T69" fmla="*/ 0 h 309"/>
                  <a:gd name="T70" fmla="*/ 0 w 424"/>
                  <a:gd name="T71" fmla="*/ 0 h 309"/>
                  <a:gd name="T72" fmla="*/ 0 w 424"/>
                  <a:gd name="T73" fmla="*/ 0 h 309"/>
                  <a:gd name="T74" fmla="*/ 0 w 424"/>
                  <a:gd name="T75" fmla="*/ 0 h 309"/>
                  <a:gd name="T76" fmla="*/ 0 w 424"/>
                  <a:gd name="T77" fmla="*/ 0 h 309"/>
                  <a:gd name="T78" fmla="*/ 0 w 424"/>
                  <a:gd name="T79" fmla="*/ 0 h 309"/>
                  <a:gd name="T80" fmla="*/ 0 w 424"/>
                  <a:gd name="T81" fmla="*/ 0 h 309"/>
                  <a:gd name="T82" fmla="*/ 0 w 424"/>
                  <a:gd name="T83" fmla="*/ 0 h 309"/>
                  <a:gd name="T84" fmla="*/ 0 w 424"/>
                  <a:gd name="T85" fmla="*/ 0 h 309"/>
                  <a:gd name="T86" fmla="*/ 0 w 424"/>
                  <a:gd name="T87" fmla="*/ 0 h 309"/>
                  <a:gd name="T88" fmla="*/ 0 w 424"/>
                  <a:gd name="T89" fmla="*/ 0 h 309"/>
                  <a:gd name="T90" fmla="*/ 0 w 424"/>
                  <a:gd name="T91" fmla="*/ 0 h 309"/>
                  <a:gd name="T92" fmla="*/ 0 w 424"/>
                  <a:gd name="T93" fmla="*/ 0 h 309"/>
                  <a:gd name="T94" fmla="*/ 0 w 424"/>
                  <a:gd name="T95" fmla="*/ 0 h 309"/>
                  <a:gd name="T96" fmla="*/ 0 w 424"/>
                  <a:gd name="T97" fmla="*/ 0 h 309"/>
                  <a:gd name="T98" fmla="*/ 0 w 424"/>
                  <a:gd name="T99" fmla="*/ 0 h 309"/>
                  <a:gd name="T100" fmla="*/ 0 w 424"/>
                  <a:gd name="T101" fmla="*/ 0 h 309"/>
                  <a:gd name="T102" fmla="*/ 0 w 424"/>
                  <a:gd name="T103" fmla="*/ 0 h 309"/>
                  <a:gd name="T104" fmla="*/ 0 w 424"/>
                  <a:gd name="T105" fmla="*/ 0 h 309"/>
                  <a:gd name="T106" fmla="*/ 0 w 424"/>
                  <a:gd name="T107" fmla="*/ 0 h 309"/>
                  <a:gd name="T108" fmla="*/ 0 w 424"/>
                  <a:gd name="T109" fmla="*/ 0 h 309"/>
                  <a:gd name="T110" fmla="*/ 0 w 424"/>
                  <a:gd name="T111" fmla="*/ 0 h 3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24"/>
                  <a:gd name="T169" fmla="*/ 0 h 309"/>
                  <a:gd name="T170" fmla="*/ 424 w 424"/>
                  <a:gd name="T171" fmla="*/ 309 h 30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24" h="309">
                    <a:moveTo>
                      <a:pt x="0" y="309"/>
                    </a:moveTo>
                    <a:lnTo>
                      <a:pt x="1" y="309"/>
                    </a:lnTo>
                    <a:lnTo>
                      <a:pt x="4" y="309"/>
                    </a:lnTo>
                    <a:lnTo>
                      <a:pt x="8" y="309"/>
                    </a:lnTo>
                    <a:lnTo>
                      <a:pt x="9" y="308"/>
                    </a:lnTo>
                    <a:lnTo>
                      <a:pt x="13" y="308"/>
                    </a:lnTo>
                    <a:lnTo>
                      <a:pt x="15" y="308"/>
                    </a:lnTo>
                    <a:lnTo>
                      <a:pt x="19" y="308"/>
                    </a:lnTo>
                    <a:lnTo>
                      <a:pt x="22" y="308"/>
                    </a:lnTo>
                    <a:lnTo>
                      <a:pt x="26" y="308"/>
                    </a:lnTo>
                    <a:lnTo>
                      <a:pt x="29" y="308"/>
                    </a:lnTo>
                    <a:lnTo>
                      <a:pt x="34" y="308"/>
                    </a:lnTo>
                    <a:lnTo>
                      <a:pt x="39" y="308"/>
                    </a:lnTo>
                    <a:lnTo>
                      <a:pt x="43" y="306"/>
                    </a:lnTo>
                    <a:lnTo>
                      <a:pt x="48" y="306"/>
                    </a:lnTo>
                    <a:lnTo>
                      <a:pt x="53" y="306"/>
                    </a:lnTo>
                    <a:lnTo>
                      <a:pt x="59" y="306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71" y="305"/>
                    </a:lnTo>
                    <a:lnTo>
                      <a:pt x="74" y="304"/>
                    </a:lnTo>
                    <a:lnTo>
                      <a:pt x="77" y="304"/>
                    </a:lnTo>
                    <a:lnTo>
                      <a:pt x="80" y="304"/>
                    </a:lnTo>
                    <a:lnTo>
                      <a:pt x="84" y="303"/>
                    </a:lnTo>
                    <a:lnTo>
                      <a:pt x="86" y="303"/>
                    </a:lnTo>
                    <a:lnTo>
                      <a:pt x="91" y="303"/>
                    </a:lnTo>
                    <a:lnTo>
                      <a:pt x="93" y="302"/>
                    </a:lnTo>
                    <a:lnTo>
                      <a:pt x="97" y="302"/>
                    </a:lnTo>
                    <a:lnTo>
                      <a:pt x="100" y="302"/>
                    </a:lnTo>
                    <a:lnTo>
                      <a:pt x="105" y="302"/>
                    </a:lnTo>
                    <a:lnTo>
                      <a:pt x="107" y="301"/>
                    </a:lnTo>
                    <a:lnTo>
                      <a:pt x="112" y="299"/>
                    </a:lnTo>
                    <a:lnTo>
                      <a:pt x="116" y="299"/>
                    </a:lnTo>
                    <a:lnTo>
                      <a:pt x="120" y="298"/>
                    </a:lnTo>
                    <a:lnTo>
                      <a:pt x="124" y="297"/>
                    </a:lnTo>
                    <a:lnTo>
                      <a:pt x="128" y="297"/>
                    </a:lnTo>
                    <a:lnTo>
                      <a:pt x="132" y="296"/>
                    </a:lnTo>
                    <a:lnTo>
                      <a:pt x="137" y="296"/>
                    </a:lnTo>
                    <a:lnTo>
                      <a:pt x="141" y="296"/>
                    </a:lnTo>
                    <a:lnTo>
                      <a:pt x="144" y="295"/>
                    </a:lnTo>
                    <a:lnTo>
                      <a:pt x="148" y="293"/>
                    </a:lnTo>
                    <a:lnTo>
                      <a:pt x="152" y="292"/>
                    </a:lnTo>
                    <a:lnTo>
                      <a:pt x="155" y="291"/>
                    </a:lnTo>
                    <a:lnTo>
                      <a:pt x="158" y="291"/>
                    </a:lnTo>
                    <a:lnTo>
                      <a:pt x="163" y="290"/>
                    </a:lnTo>
                    <a:lnTo>
                      <a:pt x="167" y="290"/>
                    </a:lnTo>
                    <a:lnTo>
                      <a:pt x="169" y="289"/>
                    </a:lnTo>
                    <a:lnTo>
                      <a:pt x="173" y="287"/>
                    </a:lnTo>
                    <a:lnTo>
                      <a:pt x="176" y="287"/>
                    </a:lnTo>
                    <a:lnTo>
                      <a:pt x="179" y="286"/>
                    </a:lnTo>
                    <a:lnTo>
                      <a:pt x="182" y="285"/>
                    </a:lnTo>
                    <a:lnTo>
                      <a:pt x="185" y="285"/>
                    </a:lnTo>
                    <a:lnTo>
                      <a:pt x="188" y="284"/>
                    </a:lnTo>
                    <a:lnTo>
                      <a:pt x="192" y="283"/>
                    </a:lnTo>
                    <a:lnTo>
                      <a:pt x="196" y="282"/>
                    </a:lnTo>
                    <a:lnTo>
                      <a:pt x="201" y="280"/>
                    </a:lnTo>
                    <a:lnTo>
                      <a:pt x="206" y="278"/>
                    </a:lnTo>
                    <a:lnTo>
                      <a:pt x="212" y="277"/>
                    </a:lnTo>
                    <a:lnTo>
                      <a:pt x="215" y="276"/>
                    </a:lnTo>
                    <a:lnTo>
                      <a:pt x="220" y="274"/>
                    </a:lnTo>
                    <a:lnTo>
                      <a:pt x="225" y="273"/>
                    </a:lnTo>
                    <a:lnTo>
                      <a:pt x="230" y="273"/>
                    </a:lnTo>
                    <a:lnTo>
                      <a:pt x="233" y="272"/>
                    </a:lnTo>
                    <a:lnTo>
                      <a:pt x="237" y="272"/>
                    </a:lnTo>
                    <a:lnTo>
                      <a:pt x="240" y="272"/>
                    </a:lnTo>
                    <a:lnTo>
                      <a:pt x="245" y="272"/>
                    </a:lnTo>
                    <a:lnTo>
                      <a:pt x="249" y="272"/>
                    </a:lnTo>
                    <a:lnTo>
                      <a:pt x="253" y="272"/>
                    </a:lnTo>
                    <a:lnTo>
                      <a:pt x="257" y="272"/>
                    </a:lnTo>
                    <a:lnTo>
                      <a:pt x="262" y="273"/>
                    </a:lnTo>
                    <a:lnTo>
                      <a:pt x="265" y="273"/>
                    </a:lnTo>
                    <a:lnTo>
                      <a:pt x="270" y="274"/>
                    </a:lnTo>
                    <a:lnTo>
                      <a:pt x="275" y="277"/>
                    </a:lnTo>
                    <a:lnTo>
                      <a:pt x="279" y="278"/>
                    </a:lnTo>
                    <a:lnTo>
                      <a:pt x="284" y="280"/>
                    </a:lnTo>
                    <a:lnTo>
                      <a:pt x="289" y="283"/>
                    </a:lnTo>
                    <a:lnTo>
                      <a:pt x="291" y="284"/>
                    </a:lnTo>
                    <a:lnTo>
                      <a:pt x="294" y="285"/>
                    </a:lnTo>
                    <a:lnTo>
                      <a:pt x="297" y="287"/>
                    </a:lnTo>
                    <a:lnTo>
                      <a:pt x="300" y="289"/>
                    </a:lnTo>
                    <a:lnTo>
                      <a:pt x="301" y="289"/>
                    </a:lnTo>
                    <a:lnTo>
                      <a:pt x="303" y="287"/>
                    </a:lnTo>
                    <a:lnTo>
                      <a:pt x="304" y="286"/>
                    </a:lnTo>
                    <a:lnTo>
                      <a:pt x="307" y="285"/>
                    </a:lnTo>
                    <a:lnTo>
                      <a:pt x="309" y="284"/>
                    </a:lnTo>
                    <a:lnTo>
                      <a:pt x="313" y="283"/>
                    </a:lnTo>
                    <a:lnTo>
                      <a:pt x="315" y="280"/>
                    </a:lnTo>
                    <a:lnTo>
                      <a:pt x="318" y="279"/>
                    </a:lnTo>
                    <a:lnTo>
                      <a:pt x="322" y="277"/>
                    </a:lnTo>
                    <a:lnTo>
                      <a:pt x="327" y="274"/>
                    </a:lnTo>
                    <a:lnTo>
                      <a:pt x="329" y="272"/>
                    </a:lnTo>
                    <a:lnTo>
                      <a:pt x="334" y="270"/>
                    </a:lnTo>
                    <a:lnTo>
                      <a:pt x="339" y="267"/>
                    </a:lnTo>
                    <a:lnTo>
                      <a:pt x="343" y="264"/>
                    </a:lnTo>
                    <a:lnTo>
                      <a:pt x="347" y="260"/>
                    </a:lnTo>
                    <a:lnTo>
                      <a:pt x="352" y="258"/>
                    </a:lnTo>
                    <a:lnTo>
                      <a:pt x="356" y="253"/>
                    </a:lnTo>
                    <a:lnTo>
                      <a:pt x="361" y="251"/>
                    </a:lnTo>
                    <a:lnTo>
                      <a:pt x="366" y="246"/>
                    </a:lnTo>
                    <a:lnTo>
                      <a:pt x="372" y="242"/>
                    </a:lnTo>
                    <a:lnTo>
                      <a:pt x="377" y="238"/>
                    </a:lnTo>
                    <a:lnTo>
                      <a:pt x="380" y="234"/>
                    </a:lnTo>
                    <a:lnTo>
                      <a:pt x="385" y="229"/>
                    </a:lnTo>
                    <a:lnTo>
                      <a:pt x="390" y="226"/>
                    </a:lnTo>
                    <a:lnTo>
                      <a:pt x="394" y="221"/>
                    </a:lnTo>
                    <a:lnTo>
                      <a:pt x="399" y="216"/>
                    </a:lnTo>
                    <a:lnTo>
                      <a:pt x="403" y="210"/>
                    </a:lnTo>
                    <a:lnTo>
                      <a:pt x="406" y="206"/>
                    </a:lnTo>
                    <a:lnTo>
                      <a:pt x="410" y="201"/>
                    </a:lnTo>
                    <a:lnTo>
                      <a:pt x="415" y="195"/>
                    </a:lnTo>
                    <a:lnTo>
                      <a:pt x="415" y="193"/>
                    </a:lnTo>
                    <a:lnTo>
                      <a:pt x="417" y="189"/>
                    </a:lnTo>
                    <a:lnTo>
                      <a:pt x="418" y="187"/>
                    </a:lnTo>
                    <a:lnTo>
                      <a:pt x="419" y="184"/>
                    </a:lnTo>
                    <a:lnTo>
                      <a:pt x="420" y="180"/>
                    </a:lnTo>
                    <a:lnTo>
                      <a:pt x="423" y="175"/>
                    </a:lnTo>
                    <a:lnTo>
                      <a:pt x="424" y="170"/>
                    </a:lnTo>
                    <a:lnTo>
                      <a:pt x="424" y="166"/>
                    </a:lnTo>
                    <a:lnTo>
                      <a:pt x="424" y="164"/>
                    </a:lnTo>
                    <a:lnTo>
                      <a:pt x="424" y="161"/>
                    </a:lnTo>
                    <a:lnTo>
                      <a:pt x="424" y="158"/>
                    </a:lnTo>
                    <a:lnTo>
                      <a:pt x="423" y="155"/>
                    </a:lnTo>
                    <a:lnTo>
                      <a:pt x="422" y="153"/>
                    </a:lnTo>
                    <a:lnTo>
                      <a:pt x="420" y="151"/>
                    </a:lnTo>
                    <a:lnTo>
                      <a:pt x="417" y="149"/>
                    </a:lnTo>
                    <a:lnTo>
                      <a:pt x="413" y="148"/>
                    </a:lnTo>
                    <a:lnTo>
                      <a:pt x="410" y="146"/>
                    </a:lnTo>
                    <a:lnTo>
                      <a:pt x="407" y="146"/>
                    </a:lnTo>
                    <a:lnTo>
                      <a:pt x="405" y="146"/>
                    </a:lnTo>
                    <a:lnTo>
                      <a:pt x="401" y="148"/>
                    </a:lnTo>
                    <a:lnTo>
                      <a:pt x="399" y="148"/>
                    </a:lnTo>
                    <a:lnTo>
                      <a:pt x="396" y="149"/>
                    </a:lnTo>
                    <a:lnTo>
                      <a:pt x="393" y="150"/>
                    </a:lnTo>
                    <a:lnTo>
                      <a:pt x="391" y="152"/>
                    </a:lnTo>
                    <a:lnTo>
                      <a:pt x="387" y="153"/>
                    </a:lnTo>
                    <a:lnTo>
                      <a:pt x="384" y="155"/>
                    </a:lnTo>
                    <a:lnTo>
                      <a:pt x="381" y="157"/>
                    </a:lnTo>
                    <a:lnTo>
                      <a:pt x="379" y="159"/>
                    </a:lnTo>
                    <a:lnTo>
                      <a:pt x="375" y="162"/>
                    </a:lnTo>
                    <a:lnTo>
                      <a:pt x="373" y="164"/>
                    </a:lnTo>
                    <a:lnTo>
                      <a:pt x="371" y="168"/>
                    </a:lnTo>
                    <a:lnTo>
                      <a:pt x="369" y="170"/>
                    </a:lnTo>
                    <a:lnTo>
                      <a:pt x="366" y="175"/>
                    </a:lnTo>
                    <a:lnTo>
                      <a:pt x="364" y="176"/>
                    </a:lnTo>
                    <a:lnTo>
                      <a:pt x="364" y="175"/>
                    </a:lnTo>
                    <a:lnTo>
                      <a:pt x="365" y="172"/>
                    </a:lnTo>
                    <a:lnTo>
                      <a:pt x="366" y="169"/>
                    </a:lnTo>
                    <a:lnTo>
                      <a:pt x="366" y="166"/>
                    </a:lnTo>
                    <a:lnTo>
                      <a:pt x="368" y="163"/>
                    </a:lnTo>
                    <a:lnTo>
                      <a:pt x="369" y="159"/>
                    </a:lnTo>
                    <a:lnTo>
                      <a:pt x="372" y="155"/>
                    </a:lnTo>
                    <a:lnTo>
                      <a:pt x="373" y="150"/>
                    </a:lnTo>
                    <a:lnTo>
                      <a:pt x="375" y="144"/>
                    </a:lnTo>
                    <a:lnTo>
                      <a:pt x="378" y="139"/>
                    </a:lnTo>
                    <a:lnTo>
                      <a:pt x="378" y="136"/>
                    </a:lnTo>
                    <a:lnTo>
                      <a:pt x="379" y="133"/>
                    </a:lnTo>
                    <a:lnTo>
                      <a:pt x="380" y="130"/>
                    </a:lnTo>
                    <a:lnTo>
                      <a:pt x="380" y="126"/>
                    </a:lnTo>
                    <a:lnTo>
                      <a:pt x="381" y="124"/>
                    </a:lnTo>
                    <a:lnTo>
                      <a:pt x="383" y="120"/>
                    </a:lnTo>
                    <a:lnTo>
                      <a:pt x="384" y="117"/>
                    </a:lnTo>
                    <a:lnTo>
                      <a:pt x="385" y="114"/>
                    </a:lnTo>
                    <a:lnTo>
                      <a:pt x="385" y="111"/>
                    </a:lnTo>
                    <a:lnTo>
                      <a:pt x="386" y="107"/>
                    </a:lnTo>
                    <a:lnTo>
                      <a:pt x="386" y="104"/>
                    </a:lnTo>
                    <a:lnTo>
                      <a:pt x="387" y="100"/>
                    </a:lnTo>
                    <a:lnTo>
                      <a:pt x="388" y="97"/>
                    </a:lnTo>
                    <a:lnTo>
                      <a:pt x="390" y="93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91" y="82"/>
                    </a:lnTo>
                    <a:lnTo>
                      <a:pt x="392" y="79"/>
                    </a:lnTo>
                    <a:lnTo>
                      <a:pt x="392" y="75"/>
                    </a:lnTo>
                    <a:lnTo>
                      <a:pt x="393" y="72"/>
                    </a:lnTo>
                    <a:lnTo>
                      <a:pt x="393" y="67"/>
                    </a:lnTo>
                    <a:lnTo>
                      <a:pt x="393" y="63"/>
                    </a:lnTo>
                    <a:lnTo>
                      <a:pt x="394" y="60"/>
                    </a:lnTo>
                    <a:lnTo>
                      <a:pt x="394" y="56"/>
                    </a:lnTo>
                    <a:lnTo>
                      <a:pt x="394" y="53"/>
                    </a:lnTo>
                    <a:lnTo>
                      <a:pt x="394" y="49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3" y="38"/>
                    </a:lnTo>
                    <a:lnTo>
                      <a:pt x="393" y="35"/>
                    </a:lnTo>
                    <a:lnTo>
                      <a:pt x="393" y="32"/>
                    </a:lnTo>
                    <a:lnTo>
                      <a:pt x="393" y="29"/>
                    </a:lnTo>
                    <a:lnTo>
                      <a:pt x="392" y="25"/>
                    </a:lnTo>
                    <a:lnTo>
                      <a:pt x="391" y="22"/>
                    </a:lnTo>
                    <a:lnTo>
                      <a:pt x="391" y="18"/>
                    </a:lnTo>
                    <a:lnTo>
                      <a:pt x="390" y="16"/>
                    </a:lnTo>
                    <a:lnTo>
                      <a:pt x="387" y="11"/>
                    </a:lnTo>
                    <a:lnTo>
                      <a:pt x="386" y="8"/>
                    </a:lnTo>
                    <a:lnTo>
                      <a:pt x="384" y="4"/>
                    </a:lnTo>
                    <a:lnTo>
                      <a:pt x="381" y="3"/>
                    </a:lnTo>
                    <a:lnTo>
                      <a:pt x="379" y="2"/>
                    </a:lnTo>
                    <a:lnTo>
                      <a:pt x="377" y="2"/>
                    </a:lnTo>
                    <a:lnTo>
                      <a:pt x="373" y="0"/>
                    </a:lnTo>
                    <a:lnTo>
                      <a:pt x="371" y="2"/>
                    </a:lnTo>
                    <a:lnTo>
                      <a:pt x="367" y="3"/>
                    </a:lnTo>
                    <a:lnTo>
                      <a:pt x="364" y="5"/>
                    </a:lnTo>
                    <a:lnTo>
                      <a:pt x="360" y="8"/>
                    </a:lnTo>
                    <a:lnTo>
                      <a:pt x="356" y="11"/>
                    </a:lnTo>
                    <a:lnTo>
                      <a:pt x="352" y="15"/>
                    </a:lnTo>
                    <a:lnTo>
                      <a:pt x="348" y="19"/>
                    </a:lnTo>
                    <a:lnTo>
                      <a:pt x="343" y="23"/>
                    </a:lnTo>
                    <a:lnTo>
                      <a:pt x="340" y="28"/>
                    </a:lnTo>
                    <a:lnTo>
                      <a:pt x="335" y="32"/>
                    </a:lnTo>
                    <a:lnTo>
                      <a:pt x="330" y="38"/>
                    </a:lnTo>
                    <a:lnTo>
                      <a:pt x="328" y="42"/>
                    </a:lnTo>
                    <a:lnTo>
                      <a:pt x="326" y="44"/>
                    </a:lnTo>
                    <a:lnTo>
                      <a:pt x="322" y="48"/>
                    </a:lnTo>
                    <a:lnTo>
                      <a:pt x="321" y="50"/>
                    </a:lnTo>
                    <a:lnTo>
                      <a:pt x="318" y="54"/>
                    </a:lnTo>
                    <a:lnTo>
                      <a:pt x="316" y="56"/>
                    </a:lnTo>
                    <a:lnTo>
                      <a:pt x="314" y="60"/>
                    </a:lnTo>
                    <a:lnTo>
                      <a:pt x="311" y="63"/>
                    </a:lnTo>
                    <a:lnTo>
                      <a:pt x="308" y="67"/>
                    </a:lnTo>
                    <a:lnTo>
                      <a:pt x="305" y="70"/>
                    </a:lnTo>
                    <a:lnTo>
                      <a:pt x="303" y="73"/>
                    </a:lnTo>
                    <a:lnTo>
                      <a:pt x="300" y="76"/>
                    </a:lnTo>
                    <a:lnTo>
                      <a:pt x="297" y="80"/>
                    </a:lnTo>
                    <a:lnTo>
                      <a:pt x="295" y="83"/>
                    </a:lnTo>
                    <a:lnTo>
                      <a:pt x="292" y="86"/>
                    </a:lnTo>
                    <a:lnTo>
                      <a:pt x="289" y="91"/>
                    </a:lnTo>
                    <a:lnTo>
                      <a:pt x="286" y="93"/>
                    </a:lnTo>
                    <a:lnTo>
                      <a:pt x="284" y="97"/>
                    </a:lnTo>
                    <a:lnTo>
                      <a:pt x="281" y="100"/>
                    </a:lnTo>
                    <a:lnTo>
                      <a:pt x="278" y="104"/>
                    </a:lnTo>
                    <a:lnTo>
                      <a:pt x="275" y="106"/>
                    </a:lnTo>
                    <a:lnTo>
                      <a:pt x="272" y="110"/>
                    </a:lnTo>
                    <a:lnTo>
                      <a:pt x="270" y="113"/>
                    </a:lnTo>
                    <a:lnTo>
                      <a:pt x="268" y="117"/>
                    </a:lnTo>
                    <a:lnTo>
                      <a:pt x="264" y="119"/>
                    </a:lnTo>
                    <a:lnTo>
                      <a:pt x="260" y="123"/>
                    </a:lnTo>
                    <a:lnTo>
                      <a:pt x="258" y="125"/>
                    </a:lnTo>
                    <a:lnTo>
                      <a:pt x="254" y="129"/>
                    </a:lnTo>
                    <a:lnTo>
                      <a:pt x="251" y="131"/>
                    </a:lnTo>
                    <a:lnTo>
                      <a:pt x="249" y="134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39" y="144"/>
                    </a:lnTo>
                    <a:lnTo>
                      <a:pt x="235" y="146"/>
                    </a:lnTo>
                    <a:lnTo>
                      <a:pt x="232" y="150"/>
                    </a:lnTo>
                    <a:lnTo>
                      <a:pt x="230" y="152"/>
                    </a:lnTo>
                    <a:lnTo>
                      <a:pt x="226" y="155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7" y="164"/>
                    </a:lnTo>
                    <a:lnTo>
                      <a:pt x="213" y="168"/>
                    </a:lnTo>
                    <a:lnTo>
                      <a:pt x="209" y="170"/>
                    </a:lnTo>
                    <a:lnTo>
                      <a:pt x="206" y="172"/>
                    </a:lnTo>
                    <a:lnTo>
                      <a:pt x="202" y="175"/>
                    </a:lnTo>
                    <a:lnTo>
                      <a:pt x="200" y="178"/>
                    </a:lnTo>
                    <a:lnTo>
                      <a:pt x="196" y="181"/>
                    </a:lnTo>
                    <a:lnTo>
                      <a:pt x="193" y="183"/>
                    </a:lnTo>
                    <a:lnTo>
                      <a:pt x="190" y="187"/>
                    </a:lnTo>
                    <a:lnTo>
                      <a:pt x="187" y="189"/>
                    </a:lnTo>
                    <a:lnTo>
                      <a:pt x="183" y="191"/>
                    </a:lnTo>
                    <a:lnTo>
                      <a:pt x="181" y="194"/>
                    </a:lnTo>
                    <a:lnTo>
                      <a:pt x="177" y="197"/>
                    </a:lnTo>
                    <a:lnTo>
                      <a:pt x="174" y="199"/>
                    </a:lnTo>
                    <a:lnTo>
                      <a:pt x="171" y="202"/>
                    </a:lnTo>
                    <a:lnTo>
                      <a:pt x="168" y="204"/>
                    </a:lnTo>
                    <a:lnTo>
                      <a:pt x="166" y="207"/>
                    </a:lnTo>
                    <a:lnTo>
                      <a:pt x="163" y="208"/>
                    </a:lnTo>
                    <a:lnTo>
                      <a:pt x="160" y="212"/>
                    </a:lnTo>
                    <a:lnTo>
                      <a:pt x="157" y="213"/>
                    </a:lnTo>
                    <a:lnTo>
                      <a:pt x="154" y="215"/>
                    </a:lnTo>
                    <a:lnTo>
                      <a:pt x="148" y="219"/>
                    </a:lnTo>
                    <a:lnTo>
                      <a:pt x="144" y="223"/>
                    </a:lnTo>
                    <a:lnTo>
                      <a:pt x="139" y="227"/>
                    </a:lnTo>
                    <a:lnTo>
                      <a:pt x="135" y="231"/>
                    </a:lnTo>
                    <a:lnTo>
                      <a:pt x="130" y="233"/>
                    </a:lnTo>
                    <a:lnTo>
                      <a:pt x="126" y="236"/>
                    </a:lnTo>
                    <a:lnTo>
                      <a:pt x="123" y="239"/>
                    </a:lnTo>
                    <a:lnTo>
                      <a:pt x="120" y="241"/>
                    </a:lnTo>
                    <a:lnTo>
                      <a:pt x="117" y="242"/>
                    </a:lnTo>
                    <a:lnTo>
                      <a:pt x="115" y="245"/>
                    </a:lnTo>
                    <a:lnTo>
                      <a:pt x="112" y="247"/>
                    </a:lnTo>
                    <a:lnTo>
                      <a:pt x="111" y="248"/>
                    </a:lnTo>
                    <a:lnTo>
                      <a:pt x="0" y="309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20" name="Freeform 219"/>
              <p:cNvSpPr>
                <a:spLocks/>
              </p:cNvSpPr>
              <p:nvPr/>
            </p:nvSpPr>
            <p:spPr bwMode="auto">
              <a:xfrm>
                <a:off x="1727" y="1382"/>
                <a:ext cx="88" cy="57"/>
              </a:xfrm>
              <a:custGeom>
                <a:avLst/>
                <a:gdLst>
                  <a:gd name="T0" fmla="*/ 0 w 264"/>
                  <a:gd name="T1" fmla="*/ 0 h 172"/>
                  <a:gd name="T2" fmla="*/ 0 w 264"/>
                  <a:gd name="T3" fmla="*/ 0 h 172"/>
                  <a:gd name="T4" fmla="*/ 0 w 264"/>
                  <a:gd name="T5" fmla="*/ 0 h 172"/>
                  <a:gd name="T6" fmla="*/ 0 w 264"/>
                  <a:gd name="T7" fmla="*/ 0 h 172"/>
                  <a:gd name="T8" fmla="*/ 0 w 264"/>
                  <a:gd name="T9" fmla="*/ 0 h 172"/>
                  <a:gd name="T10" fmla="*/ 0 w 264"/>
                  <a:gd name="T11" fmla="*/ 0 h 172"/>
                  <a:gd name="T12" fmla="*/ 0 w 264"/>
                  <a:gd name="T13" fmla="*/ 0 h 172"/>
                  <a:gd name="T14" fmla="*/ 0 w 264"/>
                  <a:gd name="T15" fmla="*/ 0 h 172"/>
                  <a:gd name="T16" fmla="*/ 0 w 264"/>
                  <a:gd name="T17" fmla="*/ 0 h 172"/>
                  <a:gd name="T18" fmla="*/ 0 w 264"/>
                  <a:gd name="T19" fmla="*/ 0 h 172"/>
                  <a:gd name="T20" fmla="*/ 0 w 264"/>
                  <a:gd name="T21" fmla="*/ 0 h 172"/>
                  <a:gd name="T22" fmla="*/ 0 w 264"/>
                  <a:gd name="T23" fmla="*/ 0 h 172"/>
                  <a:gd name="T24" fmla="*/ 0 w 264"/>
                  <a:gd name="T25" fmla="*/ 0 h 172"/>
                  <a:gd name="T26" fmla="*/ 0 w 264"/>
                  <a:gd name="T27" fmla="*/ 0 h 172"/>
                  <a:gd name="T28" fmla="*/ 0 w 264"/>
                  <a:gd name="T29" fmla="*/ 0 h 172"/>
                  <a:gd name="T30" fmla="*/ 0 w 264"/>
                  <a:gd name="T31" fmla="*/ 0 h 172"/>
                  <a:gd name="T32" fmla="*/ 0 w 264"/>
                  <a:gd name="T33" fmla="*/ 0 h 172"/>
                  <a:gd name="T34" fmla="*/ 0 w 264"/>
                  <a:gd name="T35" fmla="*/ 0 h 172"/>
                  <a:gd name="T36" fmla="*/ 0 w 264"/>
                  <a:gd name="T37" fmla="*/ 0 h 172"/>
                  <a:gd name="T38" fmla="*/ 0 w 264"/>
                  <a:gd name="T39" fmla="*/ 0 h 172"/>
                  <a:gd name="T40" fmla="*/ 0 w 264"/>
                  <a:gd name="T41" fmla="*/ 0 h 172"/>
                  <a:gd name="T42" fmla="*/ 0 w 264"/>
                  <a:gd name="T43" fmla="*/ 0 h 172"/>
                  <a:gd name="T44" fmla="*/ 0 w 264"/>
                  <a:gd name="T45" fmla="*/ 0 h 172"/>
                  <a:gd name="T46" fmla="*/ 0 w 264"/>
                  <a:gd name="T47" fmla="*/ 0 h 172"/>
                  <a:gd name="T48" fmla="*/ 0 w 264"/>
                  <a:gd name="T49" fmla="*/ 0 h 172"/>
                  <a:gd name="T50" fmla="*/ 0 w 264"/>
                  <a:gd name="T51" fmla="*/ 0 h 172"/>
                  <a:gd name="T52" fmla="*/ 0 w 264"/>
                  <a:gd name="T53" fmla="*/ 0 h 172"/>
                  <a:gd name="T54" fmla="*/ 0 w 264"/>
                  <a:gd name="T55" fmla="*/ 0 h 172"/>
                  <a:gd name="T56" fmla="*/ 0 w 264"/>
                  <a:gd name="T57" fmla="*/ 0 h 172"/>
                  <a:gd name="T58" fmla="*/ 0 w 264"/>
                  <a:gd name="T59" fmla="*/ 0 h 172"/>
                  <a:gd name="T60" fmla="*/ 0 w 264"/>
                  <a:gd name="T61" fmla="*/ 0 h 172"/>
                  <a:gd name="T62" fmla="*/ 0 w 264"/>
                  <a:gd name="T63" fmla="*/ 0 h 172"/>
                  <a:gd name="T64" fmla="*/ 0 w 264"/>
                  <a:gd name="T65" fmla="*/ 0 h 172"/>
                  <a:gd name="T66" fmla="*/ 0 w 264"/>
                  <a:gd name="T67" fmla="*/ 0 h 172"/>
                  <a:gd name="T68" fmla="*/ 0 w 264"/>
                  <a:gd name="T69" fmla="*/ 0 h 172"/>
                  <a:gd name="T70" fmla="*/ 0 w 264"/>
                  <a:gd name="T71" fmla="*/ 0 h 172"/>
                  <a:gd name="T72" fmla="*/ 0 w 264"/>
                  <a:gd name="T73" fmla="*/ 0 h 172"/>
                  <a:gd name="T74" fmla="*/ 0 w 264"/>
                  <a:gd name="T75" fmla="*/ 0 h 172"/>
                  <a:gd name="T76" fmla="*/ 0 w 264"/>
                  <a:gd name="T77" fmla="*/ 0 h 172"/>
                  <a:gd name="T78" fmla="*/ 0 w 264"/>
                  <a:gd name="T79" fmla="*/ 0 h 172"/>
                  <a:gd name="T80" fmla="*/ 0 w 264"/>
                  <a:gd name="T81" fmla="*/ 0 h 172"/>
                  <a:gd name="T82" fmla="*/ 0 w 264"/>
                  <a:gd name="T83" fmla="*/ 0 h 172"/>
                  <a:gd name="T84" fmla="*/ 0 w 264"/>
                  <a:gd name="T85" fmla="*/ 0 h 172"/>
                  <a:gd name="T86" fmla="*/ 0 w 264"/>
                  <a:gd name="T87" fmla="*/ 0 h 172"/>
                  <a:gd name="T88" fmla="*/ 0 w 264"/>
                  <a:gd name="T89" fmla="*/ 0 h 172"/>
                  <a:gd name="T90" fmla="*/ 0 w 264"/>
                  <a:gd name="T91" fmla="*/ 0 h 172"/>
                  <a:gd name="T92" fmla="*/ 0 w 264"/>
                  <a:gd name="T93" fmla="*/ 0 h 172"/>
                  <a:gd name="T94" fmla="*/ 0 w 264"/>
                  <a:gd name="T95" fmla="*/ 0 h 172"/>
                  <a:gd name="T96" fmla="*/ 0 w 264"/>
                  <a:gd name="T97" fmla="*/ 0 h 172"/>
                  <a:gd name="T98" fmla="*/ 0 w 264"/>
                  <a:gd name="T99" fmla="*/ 0 h 172"/>
                  <a:gd name="T100" fmla="*/ 0 w 264"/>
                  <a:gd name="T101" fmla="*/ 0 h 172"/>
                  <a:gd name="T102" fmla="*/ 0 w 264"/>
                  <a:gd name="T103" fmla="*/ 0 h 172"/>
                  <a:gd name="T104" fmla="*/ 0 w 264"/>
                  <a:gd name="T105" fmla="*/ 0 h 172"/>
                  <a:gd name="T106" fmla="*/ 0 w 264"/>
                  <a:gd name="T107" fmla="*/ 0 h 172"/>
                  <a:gd name="T108" fmla="*/ 0 w 264"/>
                  <a:gd name="T109" fmla="*/ 0 h 172"/>
                  <a:gd name="T110" fmla="*/ 0 w 264"/>
                  <a:gd name="T111" fmla="*/ 0 h 1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4"/>
                  <a:gd name="T169" fmla="*/ 0 h 172"/>
                  <a:gd name="T170" fmla="*/ 264 w 264"/>
                  <a:gd name="T171" fmla="*/ 172 h 1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4" h="172">
                    <a:moveTo>
                      <a:pt x="235" y="1"/>
                    </a:moveTo>
                    <a:lnTo>
                      <a:pt x="233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26" y="1"/>
                    </a:lnTo>
                    <a:lnTo>
                      <a:pt x="223" y="1"/>
                    </a:lnTo>
                    <a:lnTo>
                      <a:pt x="219" y="2"/>
                    </a:lnTo>
                    <a:lnTo>
                      <a:pt x="216" y="2"/>
                    </a:lnTo>
                    <a:lnTo>
                      <a:pt x="211" y="4"/>
                    </a:lnTo>
                    <a:lnTo>
                      <a:pt x="206" y="4"/>
                    </a:lnTo>
                    <a:lnTo>
                      <a:pt x="201" y="7"/>
                    </a:lnTo>
                    <a:lnTo>
                      <a:pt x="195" y="8"/>
                    </a:lnTo>
                    <a:lnTo>
                      <a:pt x="191" y="10"/>
                    </a:lnTo>
                    <a:lnTo>
                      <a:pt x="187" y="11"/>
                    </a:lnTo>
                    <a:lnTo>
                      <a:pt x="184" y="13"/>
                    </a:lnTo>
                    <a:lnTo>
                      <a:pt x="181" y="14"/>
                    </a:lnTo>
                    <a:lnTo>
                      <a:pt x="178" y="15"/>
                    </a:lnTo>
                    <a:lnTo>
                      <a:pt x="174" y="16"/>
                    </a:lnTo>
                    <a:lnTo>
                      <a:pt x="172" y="17"/>
                    </a:lnTo>
                    <a:lnTo>
                      <a:pt x="168" y="18"/>
                    </a:lnTo>
                    <a:lnTo>
                      <a:pt x="165" y="21"/>
                    </a:lnTo>
                    <a:lnTo>
                      <a:pt x="161" y="22"/>
                    </a:lnTo>
                    <a:lnTo>
                      <a:pt x="157" y="23"/>
                    </a:lnTo>
                    <a:lnTo>
                      <a:pt x="153" y="24"/>
                    </a:lnTo>
                    <a:lnTo>
                      <a:pt x="150" y="27"/>
                    </a:lnTo>
                    <a:lnTo>
                      <a:pt x="146" y="28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4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123" y="40"/>
                    </a:lnTo>
                    <a:lnTo>
                      <a:pt x="120" y="43"/>
                    </a:lnTo>
                    <a:lnTo>
                      <a:pt x="115" y="45"/>
                    </a:lnTo>
                    <a:lnTo>
                      <a:pt x="111" y="48"/>
                    </a:lnTo>
                    <a:lnTo>
                      <a:pt x="108" y="49"/>
                    </a:lnTo>
                    <a:lnTo>
                      <a:pt x="104" y="53"/>
                    </a:lnTo>
                    <a:lnTo>
                      <a:pt x="99" y="55"/>
                    </a:lnTo>
                    <a:lnTo>
                      <a:pt x="95" y="58"/>
                    </a:lnTo>
                    <a:lnTo>
                      <a:pt x="90" y="60"/>
                    </a:lnTo>
                    <a:lnTo>
                      <a:pt x="86" y="64"/>
                    </a:lnTo>
                    <a:lnTo>
                      <a:pt x="83" y="66"/>
                    </a:lnTo>
                    <a:lnTo>
                      <a:pt x="78" y="69"/>
                    </a:lnTo>
                    <a:lnTo>
                      <a:pt x="74" y="73"/>
                    </a:lnTo>
                    <a:lnTo>
                      <a:pt x="70" y="75"/>
                    </a:lnTo>
                    <a:lnTo>
                      <a:pt x="66" y="79"/>
                    </a:lnTo>
                    <a:lnTo>
                      <a:pt x="61" y="83"/>
                    </a:lnTo>
                    <a:lnTo>
                      <a:pt x="58" y="85"/>
                    </a:lnTo>
                    <a:lnTo>
                      <a:pt x="54" y="88"/>
                    </a:lnTo>
                    <a:lnTo>
                      <a:pt x="50" y="92"/>
                    </a:lnTo>
                    <a:lnTo>
                      <a:pt x="46" y="96"/>
                    </a:lnTo>
                    <a:lnTo>
                      <a:pt x="41" y="99"/>
                    </a:lnTo>
                    <a:lnTo>
                      <a:pt x="38" y="104"/>
                    </a:lnTo>
                    <a:lnTo>
                      <a:pt x="33" y="106"/>
                    </a:lnTo>
                    <a:lnTo>
                      <a:pt x="29" y="110"/>
                    </a:lnTo>
                    <a:lnTo>
                      <a:pt x="26" y="113"/>
                    </a:lnTo>
                    <a:lnTo>
                      <a:pt x="22" y="117"/>
                    </a:lnTo>
                    <a:lnTo>
                      <a:pt x="19" y="119"/>
                    </a:lnTo>
                    <a:lnTo>
                      <a:pt x="16" y="123"/>
                    </a:lnTo>
                    <a:lnTo>
                      <a:pt x="13" y="126"/>
                    </a:lnTo>
                    <a:lnTo>
                      <a:pt x="12" y="129"/>
                    </a:lnTo>
                    <a:lnTo>
                      <a:pt x="7" y="134"/>
                    </a:lnTo>
                    <a:lnTo>
                      <a:pt x="5" y="139"/>
                    </a:lnTo>
                    <a:lnTo>
                      <a:pt x="2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2" y="161"/>
                    </a:lnTo>
                    <a:lnTo>
                      <a:pt x="3" y="163"/>
                    </a:lnTo>
                    <a:lnTo>
                      <a:pt x="7" y="166"/>
                    </a:lnTo>
                    <a:lnTo>
                      <a:pt x="9" y="167"/>
                    </a:lnTo>
                    <a:lnTo>
                      <a:pt x="13" y="169"/>
                    </a:lnTo>
                    <a:lnTo>
                      <a:pt x="16" y="169"/>
                    </a:lnTo>
                    <a:lnTo>
                      <a:pt x="21" y="170"/>
                    </a:lnTo>
                    <a:lnTo>
                      <a:pt x="26" y="170"/>
                    </a:lnTo>
                    <a:lnTo>
                      <a:pt x="31" y="172"/>
                    </a:lnTo>
                    <a:lnTo>
                      <a:pt x="35" y="170"/>
                    </a:lnTo>
                    <a:lnTo>
                      <a:pt x="41" y="170"/>
                    </a:lnTo>
                    <a:lnTo>
                      <a:pt x="44" y="170"/>
                    </a:lnTo>
                    <a:lnTo>
                      <a:pt x="47" y="170"/>
                    </a:lnTo>
                    <a:lnTo>
                      <a:pt x="51" y="170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59" y="170"/>
                    </a:lnTo>
                    <a:lnTo>
                      <a:pt x="63" y="169"/>
                    </a:lnTo>
                    <a:lnTo>
                      <a:pt x="65" y="169"/>
                    </a:lnTo>
                    <a:lnTo>
                      <a:pt x="69" y="169"/>
                    </a:lnTo>
                    <a:lnTo>
                      <a:pt x="72" y="169"/>
                    </a:lnTo>
                    <a:lnTo>
                      <a:pt x="76" y="168"/>
                    </a:lnTo>
                    <a:lnTo>
                      <a:pt x="78" y="168"/>
                    </a:lnTo>
                    <a:lnTo>
                      <a:pt x="82" y="167"/>
                    </a:lnTo>
                    <a:lnTo>
                      <a:pt x="84" y="167"/>
                    </a:lnTo>
                    <a:lnTo>
                      <a:pt x="88" y="166"/>
                    </a:lnTo>
                    <a:lnTo>
                      <a:pt x="91" y="166"/>
                    </a:lnTo>
                    <a:lnTo>
                      <a:pt x="95" y="166"/>
                    </a:lnTo>
                    <a:lnTo>
                      <a:pt x="97" y="164"/>
                    </a:lnTo>
                    <a:lnTo>
                      <a:pt x="101" y="164"/>
                    </a:lnTo>
                    <a:lnTo>
                      <a:pt x="104" y="164"/>
                    </a:lnTo>
                    <a:lnTo>
                      <a:pt x="106" y="163"/>
                    </a:lnTo>
                    <a:lnTo>
                      <a:pt x="109" y="162"/>
                    </a:lnTo>
                    <a:lnTo>
                      <a:pt x="112" y="161"/>
                    </a:lnTo>
                    <a:lnTo>
                      <a:pt x="115" y="161"/>
                    </a:lnTo>
                    <a:lnTo>
                      <a:pt x="118" y="160"/>
                    </a:lnTo>
                    <a:lnTo>
                      <a:pt x="122" y="160"/>
                    </a:lnTo>
                    <a:lnTo>
                      <a:pt x="124" y="158"/>
                    </a:lnTo>
                    <a:lnTo>
                      <a:pt x="128" y="158"/>
                    </a:lnTo>
                    <a:lnTo>
                      <a:pt x="130" y="157"/>
                    </a:lnTo>
                    <a:lnTo>
                      <a:pt x="134" y="156"/>
                    </a:lnTo>
                    <a:lnTo>
                      <a:pt x="137" y="155"/>
                    </a:lnTo>
                    <a:lnTo>
                      <a:pt x="140" y="155"/>
                    </a:lnTo>
                    <a:lnTo>
                      <a:pt x="142" y="154"/>
                    </a:lnTo>
                    <a:lnTo>
                      <a:pt x="146" y="153"/>
                    </a:lnTo>
                    <a:lnTo>
                      <a:pt x="149" y="151"/>
                    </a:lnTo>
                    <a:lnTo>
                      <a:pt x="153" y="150"/>
                    </a:lnTo>
                    <a:lnTo>
                      <a:pt x="155" y="149"/>
                    </a:lnTo>
                    <a:lnTo>
                      <a:pt x="157" y="148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7" y="144"/>
                    </a:lnTo>
                    <a:lnTo>
                      <a:pt x="169" y="143"/>
                    </a:lnTo>
                    <a:lnTo>
                      <a:pt x="173" y="142"/>
                    </a:lnTo>
                    <a:lnTo>
                      <a:pt x="176" y="142"/>
                    </a:lnTo>
                    <a:lnTo>
                      <a:pt x="181" y="138"/>
                    </a:lnTo>
                    <a:lnTo>
                      <a:pt x="187" y="136"/>
                    </a:lnTo>
                    <a:lnTo>
                      <a:pt x="189" y="135"/>
                    </a:lnTo>
                    <a:lnTo>
                      <a:pt x="193" y="134"/>
                    </a:lnTo>
                    <a:lnTo>
                      <a:pt x="195" y="131"/>
                    </a:lnTo>
                    <a:lnTo>
                      <a:pt x="199" y="131"/>
                    </a:lnTo>
                    <a:lnTo>
                      <a:pt x="204" y="126"/>
                    </a:lnTo>
                    <a:lnTo>
                      <a:pt x="208" y="124"/>
                    </a:lnTo>
                    <a:lnTo>
                      <a:pt x="213" y="121"/>
                    </a:lnTo>
                    <a:lnTo>
                      <a:pt x="219" y="117"/>
                    </a:lnTo>
                    <a:lnTo>
                      <a:pt x="223" y="112"/>
                    </a:lnTo>
                    <a:lnTo>
                      <a:pt x="227" y="109"/>
                    </a:lnTo>
                    <a:lnTo>
                      <a:pt x="232" y="105"/>
                    </a:lnTo>
                    <a:lnTo>
                      <a:pt x="237" y="102"/>
                    </a:lnTo>
                    <a:lnTo>
                      <a:pt x="240" y="97"/>
                    </a:lnTo>
                    <a:lnTo>
                      <a:pt x="244" y="92"/>
                    </a:lnTo>
                    <a:lnTo>
                      <a:pt x="248" y="87"/>
                    </a:lnTo>
                    <a:lnTo>
                      <a:pt x="250" y="83"/>
                    </a:lnTo>
                    <a:lnTo>
                      <a:pt x="253" y="78"/>
                    </a:lnTo>
                    <a:lnTo>
                      <a:pt x="256" y="73"/>
                    </a:lnTo>
                    <a:lnTo>
                      <a:pt x="258" y="67"/>
                    </a:lnTo>
                    <a:lnTo>
                      <a:pt x="261" y="62"/>
                    </a:lnTo>
                    <a:lnTo>
                      <a:pt x="261" y="59"/>
                    </a:lnTo>
                    <a:lnTo>
                      <a:pt x="262" y="55"/>
                    </a:lnTo>
                    <a:lnTo>
                      <a:pt x="262" y="53"/>
                    </a:lnTo>
                    <a:lnTo>
                      <a:pt x="263" y="51"/>
                    </a:lnTo>
                    <a:lnTo>
                      <a:pt x="263" y="46"/>
                    </a:lnTo>
                    <a:lnTo>
                      <a:pt x="264" y="41"/>
                    </a:lnTo>
                    <a:lnTo>
                      <a:pt x="264" y="36"/>
                    </a:lnTo>
                    <a:lnTo>
                      <a:pt x="264" y="33"/>
                    </a:lnTo>
                    <a:lnTo>
                      <a:pt x="264" y="29"/>
                    </a:lnTo>
                    <a:lnTo>
                      <a:pt x="264" y="26"/>
                    </a:lnTo>
                    <a:lnTo>
                      <a:pt x="263" y="23"/>
                    </a:lnTo>
                    <a:lnTo>
                      <a:pt x="262" y="20"/>
                    </a:lnTo>
                    <a:lnTo>
                      <a:pt x="261" y="17"/>
                    </a:lnTo>
                    <a:lnTo>
                      <a:pt x="259" y="15"/>
                    </a:lnTo>
                    <a:lnTo>
                      <a:pt x="257" y="10"/>
                    </a:lnTo>
                    <a:lnTo>
                      <a:pt x="255" y="8"/>
                    </a:lnTo>
                    <a:lnTo>
                      <a:pt x="251" y="4"/>
                    </a:lnTo>
                    <a:lnTo>
                      <a:pt x="248" y="3"/>
                    </a:lnTo>
                    <a:lnTo>
                      <a:pt x="244" y="2"/>
                    </a:lnTo>
                    <a:lnTo>
                      <a:pt x="242" y="1"/>
                    </a:lnTo>
                    <a:lnTo>
                      <a:pt x="237" y="1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21" name="Freeform 220"/>
              <p:cNvSpPr>
                <a:spLocks/>
              </p:cNvSpPr>
              <p:nvPr/>
            </p:nvSpPr>
            <p:spPr bwMode="auto">
              <a:xfrm>
                <a:off x="1622" y="1523"/>
                <a:ext cx="52" cy="100"/>
              </a:xfrm>
              <a:custGeom>
                <a:avLst/>
                <a:gdLst>
                  <a:gd name="T0" fmla="*/ 0 w 158"/>
                  <a:gd name="T1" fmla="*/ 0 h 300"/>
                  <a:gd name="T2" fmla="*/ 0 w 158"/>
                  <a:gd name="T3" fmla="*/ 0 h 300"/>
                  <a:gd name="T4" fmla="*/ 0 w 158"/>
                  <a:gd name="T5" fmla="*/ 0 h 300"/>
                  <a:gd name="T6" fmla="*/ 0 w 158"/>
                  <a:gd name="T7" fmla="*/ 0 h 300"/>
                  <a:gd name="T8" fmla="*/ 0 w 158"/>
                  <a:gd name="T9" fmla="*/ 0 h 300"/>
                  <a:gd name="T10" fmla="*/ 0 w 158"/>
                  <a:gd name="T11" fmla="*/ 0 h 300"/>
                  <a:gd name="T12" fmla="*/ 0 w 158"/>
                  <a:gd name="T13" fmla="*/ 0 h 300"/>
                  <a:gd name="T14" fmla="*/ 0 w 158"/>
                  <a:gd name="T15" fmla="*/ 0 h 300"/>
                  <a:gd name="T16" fmla="*/ 0 w 158"/>
                  <a:gd name="T17" fmla="*/ 0 h 300"/>
                  <a:gd name="T18" fmla="*/ 0 w 158"/>
                  <a:gd name="T19" fmla="*/ 0 h 300"/>
                  <a:gd name="T20" fmla="*/ 0 w 158"/>
                  <a:gd name="T21" fmla="*/ 0 h 300"/>
                  <a:gd name="T22" fmla="*/ 0 w 158"/>
                  <a:gd name="T23" fmla="*/ 0 h 300"/>
                  <a:gd name="T24" fmla="*/ 0 w 158"/>
                  <a:gd name="T25" fmla="*/ 0 h 300"/>
                  <a:gd name="T26" fmla="*/ 0 w 158"/>
                  <a:gd name="T27" fmla="*/ 0 h 300"/>
                  <a:gd name="T28" fmla="*/ 0 w 158"/>
                  <a:gd name="T29" fmla="*/ 0 h 300"/>
                  <a:gd name="T30" fmla="*/ 0 w 158"/>
                  <a:gd name="T31" fmla="*/ 0 h 300"/>
                  <a:gd name="T32" fmla="*/ 0 w 158"/>
                  <a:gd name="T33" fmla="*/ 0 h 300"/>
                  <a:gd name="T34" fmla="*/ 0 w 158"/>
                  <a:gd name="T35" fmla="*/ 0 h 300"/>
                  <a:gd name="T36" fmla="*/ 0 w 158"/>
                  <a:gd name="T37" fmla="*/ 0 h 300"/>
                  <a:gd name="T38" fmla="*/ 0 w 158"/>
                  <a:gd name="T39" fmla="*/ 0 h 300"/>
                  <a:gd name="T40" fmla="*/ 0 w 158"/>
                  <a:gd name="T41" fmla="*/ 0 h 300"/>
                  <a:gd name="T42" fmla="*/ 0 w 158"/>
                  <a:gd name="T43" fmla="*/ 0 h 300"/>
                  <a:gd name="T44" fmla="*/ 0 w 158"/>
                  <a:gd name="T45" fmla="*/ 0 h 300"/>
                  <a:gd name="T46" fmla="*/ 0 w 158"/>
                  <a:gd name="T47" fmla="*/ 0 h 300"/>
                  <a:gd name="T48" fmla="*/ 0 w 158"/>
                  <a:gd name="T49" fmla="*/ 0 h 300"/>
                  <a:gd name="T50" fmla="*/ 0 w 158"/>
                  <a:gd name="T51" fmla="*/ 0 h 300"/>
                  <a:gd name="T52" fmla="*/ 0 w 158"/>
                  <a:gd name="T53" fmla="*/ 0 h 300"/>
                  <a:gd name="T54" fmla="*/ 0 w 158"/>
                  <a:gd name="T55" fmla="*/ 0 h 300"/>
                  <a:gd name="T56" fmla="*/ 0 w 158"/>
                  <a:gd name="T57" fmla="*/ 0 h 300"/>
                  <a:gd name="T58" fmla="*/ 0 w 158"/>
                  <a:gd name="T59" fmla="*/ 0 h 300"/>
                  <a:gd name="T60" fmla="*/ 0 w 158"/>
                  <a:gd name="T61" fmla="*/ 0 h 300"/>
                  <a:gd name="T62" fmla="*/ 0 w 158"/>
                  <a:gd name="T63" fmla="*/ 0 h 300"/>
                  <a:gd name="T64" fmla="*/ 0 w 158"/>
                  <a:gd name="T65" fmla="*/ 0 h 300"/>
                  <a:gd name="T66" fmla="*/ 0 w 158"/>
                  <a:gd name="T67" fmla="*/ 0 h 300"/>
                  <a:gd name="T68" fmla="*/ 0 w 158"/>
                  <a:gd name="T69" fmla="*/ 0 h 300"/>
                  <a:gd name="T70" fmla="*/ 0 w 158"/>
                  <a:gd name="T71" fmla="*/ 0 h 300"/>
                  <a:gd name="T72" fmla="*/ 0 w 158"/>
                  <a:gd name="T73" fmla="*/ 0 h 300"/>
                  <a:gd name="T74" fmla="*/ 0 w 158"/>
                  <a:gd name="T75" fmla="*/ 0 h 300"/>
                  <a:gd name="T76" fmla="*/ 0 w 158"/>
                  <a:gd name="T77" fmla="*/ 0 h 300"/>
                  <a:gd name="T78" fmla="*/ 0 w 158"/>
                  <a:gd name="T79" fmla="*/ 0 h 300"/>
                  <a:gd name="T80" fmla="*/ 0 w 158"/>
                  <a:gd name="T81" fmla="*/ 0 h 300"/>
                  <a:gd name="T82" fmla="*/ 0 w 158"/>
                  <a:gd name="T83" fmla="*/ 0 h 300"/>
                  <a:gd name="T84" fmla="*/ 0 w 158"/>
                  <a:gd name="T85" fmla="*/ 0 h 300"/>
                  <a:gd name="T86" fmla="*/ 0 w 158"/>
                  <a:gd name="T87" fmla="*/ 0 h 300"/>
                  <a:gd name="T88" fmla="*/ 0 w 158"/>
                  <a:gd name="T89" fmla="*/ 0 h 300"/>
                  <a:gd name="T90" fmla="*/ 0 w 158"/>
                  <a:gd name="T91" fmla="*/ 0 h 300"/>
                  <a:gd name="T92" fmla="*/ 0 w 158"/>
                  <a:gd name="T93" fmla="*/ 0 h 3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8"/>
                  <a:gd name="T142" fmla="*/ 0 h 300"/>
                  <a:gd name="T143" fmla="*/ 158 w 158"/>
                  <a:gd name="T144" fmla="*/ 300 h 3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8" h="300">
                    <a:moveTo>
                      <a:pt x="85" y="51"/>
                    </a:moveTo>
                    <a:lnTo>
                      <a:pt x="85" y="50"/>
                    </a:lnTo>
                    <a:lnTo>
                      <a:pt x="86" y="48"/>
                    </a:lnTo>
                    <a:lnTo>
                      <a:pt x="88" y="44"/>
                    </a:lnTo>
                    <a:lnTo>
                      <a:pt x="92" y="41"/>
                    </a:lnTo>
                    <a:lnTo>
                      <a:pt x="94" y="37"/>
                    </a:lnTo>
                    <a:lnTo>
                      <a:pt x="96" y="35"/>
                    </a:lnTo>
                    <a:lnTo>
                      <a:pt x="98" y="31"/>
                    </a:lnTo>
                    <a:lnTo>
                      <a:pt x="101" y="29"/>
                    </a:lnTo>
                    <a:lnTo>
                      <a:pt x="104" y="25"/>
                    </a:lnTo>
                    <a:lnTo>
                      <a:pt x="106" y="23"/>
                    </a:lnTo>
                    <a:lnTo>
                      <a:pt x="109" y="20"/>
                    </a:lnTo>
                    <a:lnTo>
                      <a:pt x="112" y="17"/>
                    </a:lnTo>
                    <a:lnTo>
                      <a:pt x="115" y="14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4" y="6"/>
                    </a:lnTo>
                    <a:lnTo>
                      <a:pt x="126" y="5"/>
                    </a:lnTo>
                    <a:lnTo>
                      <a:pt x="130" y="3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47" y="1"/>
                    </a:lnTo>
                    <a:lnTo>
                      <a:pt x="150" y="4"/>
                    </a:lnTo>
                    <a:lnTo>
                      <a:pt x="152" y="6"/>
                    </a:lnTo>
                    <a:lnTo>
                      <a:pt x="155" y="10"/>
                    </a:lnTo>
                    <a:lnTo>
                      <a:pt x="156" y="13"/>
                    </a:lnTo>
                    <a:lnTo>
                      <a:pt x="157" y="17"/>
                    </a:lnTo>
                    <a:lnTo>
                      <a:pt x="157" y="20"/>
                    </a:lnTo>
                    <a:lnTo>
                      <a:pt x="158" y="25"/>
                    </a:lnTo>
                    <a:lnTo>
                      <a:pt x="158" y="30"/>
                    </a:lnTo>
                    <a:lnTo>
                      <a:pt x="158" y="35"/>
                    </a:lnTo>
                    <a:lnTo>
                      <a:pt x="158" y="37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6"/>
                    </a:lnTo>
                    <a:lnTo>
                      <a:pt x="157" y="49"/>
                    </a:lnTo>
                    <a:lnTo>
                      <a:pt x="157" y="51"/>
                    </a:lnTo>
                    <a:lnTo>
                      <a:pt x="156" y="55"/>
                    </a:lnTo>
                    <a:lnTo>
                      <a:pt x="156" y="58"/>
                    </a:lnTo>
                    <a:lnTo>
                      <a:pt x="155" y="61"/>
                    </a:lnTo>
                    <a:lnTo>
                      <a:pt x="155" y="64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4"/>
                    </a:lnTo>
                    <a:lnTo>
                      <a:pt x="151" y="77"/>
                    </a:lnTo>
                    <a:lnTo>
                      <a:pt x="150" y="80"/>
                    </a:lnTo>
                    <a:lnTo>
                      <a:pt x="150" y="83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47" y="93"/>
                    </a:lnTo>
                    <a:lnTo>
                      <a:pt x="146" y="96"/>
                    </a:lnTo>
                    <a:lnTo>
                      <a:pt x="145" y="99"/>
                    </a:lnTo>
                    <a:lnTo>
                      <a:pt x="144" y="102"/>
                    </a:lnTo>
                    <a:lnTo>
                      <a:pt x="143" y="106"/>
                    </a:lnTo>
                    <a:lnTo>
                      <a:pt x="143" y="108"/>
                    </a:lnTo>
                    <a:lnTo>
                      <a:pt x="141" y="112"/>
                    </a:lnTo>
                    <a:lnTo>
                      <a:pt x="140" y="115"/>
                    </a:lnTo>
                    <a:lnTo>
                      <a:pt x="140" y="119"/>
                    </a:lnTo>
                    <a:lnTo>
                      <a:pt x="139" y="121"/>
                    </a:lnTo>
                    <a:lnTo>
                      <a:pt x="138" y="124"/>
                    </a:lnTo>
                    <a:lnTo>
                      <a:pt x="137" y="127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7"/>
                    </a:lnTo>
                    <a:lnTo>
                      <a:pt x="134" y="139"/>
                    </a:lnTo>
                    <a:lnTo>
                      <a:pt x="133" y="143"/>
                    </a:lnTo>
                    <a:lnTo>
                      <a:pt x="133" y="145"/>
                    </a:lnTo>
                    <a:lnTo>
                      <a:pt x="131" y="150"/>
                    </a:lnTo>
                    <a:lnTo>
                      <a:pt x="130" y="156"/>
                    </a:lnTo>
                    <a:lnTo>
                      <a:pt x="130" y="159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28" y="172"/>
                    </a:lnTo>
                    <a:lnTo>
                      <a:pt x="128" y="176"/>
                    </a:lnTo>
                    <a:lnTo>
                      <a:pt x="130" y="179"/>
                    </a:lnTo>
                    <a:lnTo>
                      <a:pt x="130" y="182"/>
                    </a:lnTo>
                    <a:lnTo>
                      <a:pt x="130" y="184"/>
                    </a:lnTo>
                    <a:lnTo>
                      <a:pt x="130" y="188"/>
                    </a:lnTo>
                    <a:lnTo>
                      <a:pt x="131" y="191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31" y="204"/>
                    </a:lnTo>
                    <a:lnTo>
                      <a:pt x="132" y="209"/>
                    </a:lnTo>
                    <a:lnTo>
                      <a:pt x="131" y="214"/>
                    </a:lnTo>
                    <a:lnTo>
                      <a:pt x="131" y="218"/>
                    </a:lnTo>
                    <a:lnTo>
                      <a:pt x="131" y="223"/>
                    </a:lnTo>
                    <a:lnTo>
                      <a:pt x="131" y="229"/>
                    </a:lnTo>
                    <a:lnTo>
                      <a:pt x="130" y="234"/>
                    </a:lnTo>
                    <a:lnTo>
                      <a:pt x="130" y="239"/>
                    </a:lnTo>
                    <a:lnTo>
                      <a:pt x="130" y="245"/>
                    </a:lnTo>
                    <a:lnTo>
                      <a:pt x="128" y="249"/>
                    </a:lnTo>
                    <a:lnTo>
                      <a:pt x="127" y="254"/>
                    </a:lnTo>
                    <a:lnTo>
                      <a:pt x="126" y="259"/>
                    </a:lnTo>
                    <a:lnTo>
                      <a:pt x="125" y="264"/>
                    </a:lnTo>
                    <a:lnTo>
                      <a:pt x="123" y="268"/>
                    </a:lnTo>
                    <a:lnTo>
                      <a:pt x="120" y="272"/>
                    </a:lnTo>
                    <a:lnTo>
                      <a:pt x="118" y="277"/>
                    </a:lnTo>
                    <a:lnTo>
                      <a:pt x="115" y="280"/>
                    </a:lnTo>
                    <a:lnTo>
                      <a:pt x="113" y="285"/>
                    </a:lnTo>
                    <a:lnTo>
                      <a:pt x="111" y="287"/>
                    </a:lnTo>
                    <a:lnTo>
                      <a:pt x="107" y="290"/>
                    </a:lnTo>
                    <a:lnTo>
                      <a:pt x="104" y="293"/>
                    </a:lnTo>
                    <a:lnTo>
                      <a:pt x="100" y="296"/>
                    </a:lnTo>
                    <a:lnTo>
                      <a:pt x="95" y="297"/>
                    </a:lnTo>
                    <a:lnTo>
                      <a:pt x="90" y="299"/>
                    </a:lnTo>
                    <a:lnTo>
                      <a:pt x="86" y="299"/>
                    </a:lnTo>
                    <a:lnTo>
                      <a:pt x="81" y="300"/>
                    </a:lnTo>
                    <a:lnTo>
                      <a:pt x="75" y="300"/>
                    </a:lnTo>
                    <a:lnTo>
                      <a:pt x="70" y="299"/>
                    </a:lnTo>
                    <a:lnTo>
                      <a:pt x="66" y="298"/>
                    </a:lnTo>
                    <a:lnTo>
                      <a:pt x="61" y="297"/>
                    </a:lnTo>
                    <a:lnTo>
                      <a:pt x="56" y="294"/>
                    </a:lnTo>
                    <a:lnTo>
                      <a:pt x="51" y="291"/>
                    </a:lnTo>
                    <a:lnTo>
                      <a:pt x="48" y="288"/>
                    </a:lnTo>
                    <a:lnTo>
                      <a:pt x="43" y="285"/>
                    </a:lnTo>
                    <a:lnTo>
                      <a:pt x="40" y="280"/>
                    </a:lnTo>
                    <a:lnTo>
                      <a:pt x="36" y="277"/>
                    </a:lnTo>
                    <a:lnTo>
                      <a:pt x="32" y="272"/>
                    </a:lnTo>
                    <a:lnTo>
                      <a:pt x="30" y="268"/>
                    </a:lnTo>
                    <a:lnTo>
                      <a:pt x="26" y="264"/>
                    </a:lnTo>
                    <a:lnTo>
                      <a:pt x="24" y="259"/>
                    </a:lnTo>
                    <a:lnTo>
                      <a:pt x="22" y="254"/>
                    </a:lnTo>
                    <a:lnTo>
                      <a:pt x="19" y="249"/>
                    </a:lnTo>
                    <a:lnTo>
                      <a:pt x="16" y="243"/>
                    </a:lnTo>
                    <a:lnTo>
                      <a:pt x="13" y="239"/>
                    </a:lnTo>
                    <a:lnTo>
                      <a:pt x="12" y="234"/>
                    </a:lnTo>
                    <a:lnTo>
                      <a:pt x="10" y="229"/>
                    </a:lnTo>
                    <a:lnTo>
                      <a:pt x="9" y="224"/>
                    </a:lnTo>
                    <a:lnTo>
                      <a:pt x="8" y="220"/>
                    </a:lnTo>
                    <a:lnTo>
                      <a:pt x="5" y="215"/>
                    </a:lnTo>
                    <a:lnTo>
                      <a:pt x="5" y="211"/>
                    </a:lnTo>
                    <a:lnTo>
                      <a:pt x="4" y="208"/>
                    </a:lnTo>
                    <a:lnTo>
                      <a:pt x="3" y="204"/>
                    </a:lnTo>
                    <a:lnTo>
                      <a:pt x="2" y="202"/>
                    </a:lnTo>
                    <a:lnTo>
                      <a:pt x="2" y="199"/>
                    </a:lnTo>
                    <a:lnTo>
                      <a:pt x="0" y="196"/>
                    </a:lnTo>
                    <a:lnTo>
                      <a:pt x="85" y="5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22" name="Freeform 221"/>
              <p:cNvSpPr>
                <a:spLocks/>
              </p:cNvSpPr>
              <p:nvPr/>
            </p:nvSpPr>
            <p:spPr bwMode="auto">
              <a:xfrm>
                <a:off x="1806" y="1431"/>
                <a:ext cx="26" cy="101"/>
              </a:xfrm>
              <a:custGeom>
                <a:avLst/>
                <a:gdLst>
                  <a:gd name="T0" fmla="*/ 0 w 77"/>
                  <a:gd name="T1" fmla="*/ 0 h 301"/>
                  <a:gd name="T2" fmla="*/ 0 w 77"/>
                  <a:gd name="T3" fmla="*/ 0 h 301"/>
                  <a:gd name="T4" fmla="*/ 0 w 77"/>
                  <a:gd name="T5" fmla="*/ 0 h 301"/>
                  <a:gd name="T6" fmla="*/ 0 w 77"/>
                  <a:gd name="T7" fmla="*/ 0 h 301"/>
                  <a:gd name="T8" fmla="*/ 0 w 77"/>
                  <a:gd name="T9" fmla="*/ 0 h 301"/>
                  <a:gd name="T10" fmla="*/ 0 w 77"/>
                  <a:gd name="T11" fmla="*/ 0 h 301"/>
                  <a:gd name="T12" fmla="*/ 0 w 77"/>
                  <a:gd name="T13" fmla="*/ 0 h 301"/>
                  <a:gd name="T14" fmla="*/ 0 w 77"/>
                  <a:gd name="T15" fmla="*/ 0 h 301"/>
                  <a:gd name="T16" fmla="*/ 0 w 77"/>
                  <a:gd name="T17" fmla="*/ 0 h 301"/>
                  <a:gd name="T18" fmla="*/ 0 w 77"/>
                  <a:gd name="T19" fmla="*/ 0 h 301"/>
                  <a:gd name="T20" fmla="*/ 0 w 77"/>
                  <a:gd name="T21" fmla="*/ 0 h 301"/>
                  <a:gd name="T22" fmla="*/ 0 w 77"/>
                  <a:gd name="T23" fmla="*/ 0 h 301"/>
                  <a:gd name="T24" fmla="*/ 0 w 77"/>
                  <a:gd name="T25" fmla="*/ 0 h 301"/>
                  <a:gd name="T26" fmla="*/ 0 w 77"/>
                  <a:gd name="T27" fmla="*/ 0 h 301"/>
                  <a:gd name="T28" fmla="*/ 0 w 77"/>
                  <a:gd name="T29" fmla="*/ 0 h 301"/>
                  <a:gd name="T30" fmla="*/ 0 w 77"/>
                  <a:gd name="T31" fmla="*/ 0 h 301"/>
                  <a:gd name="T32" fmla="*/ 0 w 77"/>
                  <a:gd name="T33" fmla="*/ 0 h 301"/>
                  <a:gd name="T34" fmla="*/ 0 w 77"/>
                  <a:gd name="T35" fmla="*/ 0 h 301"/>
                  <a:gd name="T36" fmla="*/ 0 w 77"/>
                  <a:gd name="T37" fmla="*/ 0 h 301"/>
                  <a:gd name="T38" fmla="*/ 0 w 77"/>
                  <a:gd name="T39" fmla="*/ 0 h 301"/>
                  <a:gd name="T40" fmla="*/ 0 w 77"/>
                  <a:gd name="T41" fmla="*/ 0 h 301"/>
                  <a:gd name="T42" fmla="*/ 0 w 77"/>
                  <a:gd name="T43" fmla="*/ 0 h 301"/>
                  <a:gd name="T44" fmla="*/ 0 w 77"/>
                  <a:gd name="T45" fmla="*/ 0 h 301"/>
                  <a:gd name="T46" fmla="*/ 0 w 77"/>
                  <a:gd name="T47" fmla="*/ 0 h 301"/>
                  <a:gd name="T48" fmla="*/ 0 w 77"/>
                  <a:gd name="T49" fmla="*/ 0 h 301"/>
                  <a:gd name="T50" fmla="*/ 0 w 77"/>
                  <a:gd name="T51" fmla="*/ 0 h 301"/>
                  <a:gd name="T52" fmla="*/ 0 w 77"/>
                  <a:gd name="T53" fmla="*/ 0 h 301"/>
                  <a:gd name="T54" fmla="*/ 0 w 77"/>
                  <a:gd name="T55" fmla="*/ 0 h 301"/>
                  <a:gd name="T56" fmla="*/ 0 w 77"/>
                  <a:gd name="T57" fmla="*/ 0 h 301"/>
                  <a:gd name="T58" fmla="*/ 0 w 77"/>
                  <a:gd name="T59" fmla="*/ 0 h 301"/>
                  <a:gd name="T60" fmla="*/ 0 w 77"/>
                  <a:gd name="T61" fmla="*/ 0 h 301"/>
                  <a:gd name="T62" fmla="*/ 0 w 77"/>
                  <a:gd name="T63" fmla="*/ 0 h 301"/>
                  <a:gd name="T64" fmla="*/ 0 w 77"/>
                  <a:gd name="T65" fmla="*/ 0 h 301"/>
                  <a:gd name="T66" fmla="*/ 0 w 77"/>
                  <a:gd name="T67" fmla="*/ 0 h 301"/>
                  <a:gd name="T68" fmla="*/ 0 w 77"/>
                  <a:gd name="T69" fmla="*/ 0 h 301"/>
                  <a:gd name="T70" fmla="*/ 0 w 77"/>
                  <a:gd name="T71" fmla="*/ 0 h 301"/>
                  <a:gd name="T72" fmla="*/ 0 w 77"/>
                  <a:gd name="T73" fmla="*/ 0 h 301"/>
                  <a:gd name="T74" fmla="*/ 0 w 77"/>
                  <a:gd name="T75" fmla="*/ 0 h 301"/>
                  <a:gd name="T76" fmla="*/ 0 w 77"/>
                  <a:gd name="T77" fmla="*/ 0 h 301"/>
                  <a:gd name="T78" fmla="*/ 0 w 77"/>
                  <a:gd name="T79" fmla="*/ 0 h 301"/>
                  <a:gd name="T80" fmla="*/ 0 w 77"/>
                  <a:gd name="T81" fmla="*/ 0 h 301"/>
                  <a:gd name="T82" fmla="*/ 0 w 77"/>
                  <a:gd name="T83" fmla="*/ 0 h 301"/>
                  <a:gd name="T84" fmla="*/ 0 w 77"/>
                  <a:gd name="T85" fmla="*/ 0 h 301"/>
                  <a:gd name="T86" fmla="*/ 0 w 77"/>
                  <a:gd name="T87" fmla="*/ 0 h 301"/>
                  <a:gd name="T88" fmla="*/ 0 w 77"/>
                  <a:gd name="T89" fmla="*/ 0 h 301"/>
                  <a:gd name="T90" fmla="*/ 0 w 77"/>
                  <a:gd name="T91" fmla="*/ 0 h 301"/>
                  <a:gd name="T92" fmla="*/ 0 w 77"/>
                  <a:gd name="T93" fmla="*/ 0 h 301"/>
                  <a:gd name="T94" fmla="*/ 0 w 77"/>
                  <a:gd name="T95" fmla="*/ 0 h 301"/>
                  <a:gd name="T96" fmla="*/ 0 w 77"/>
                  <a:gd name="T97" fmla="*/ 0 h 301"/>
                  <a:gd name="T98" fmla="*/ 0 w 77"/>
                  <a:gd name="T99" fmla="*/ 0 h 301"/>
                  <a:gd name="T100" fmla="*/ 0 w 77"/>
                  <a:gd name="T101" fmla="*/ 0 h 301"/>
                  <a:gd name="T102" fmla="*/ 0 w 77"/>
                  <a:gd name="T103" fmla="*/ 0 h 301"/>
                  <a:gd name="T104" fmla="*/ 0 w 77"/>
                  <a:gd name="T105" fmla="*/ 0 h 301"/>
                  <a:gd name="T106" fmla="*/ 0 w 77"/>
                  <a:gd name="T107" fmla="*/ 0 h 301"/>
                  <a:gd name="T108" fmla="*/ 0 w 77"/>
                  <a:gd name="T109" fmla="*/ 0 h 301"/>
                  <a:gd name="T110" fmla="*/ 0 w 77"/>
                  <a:gd name="T111" fmla="*/ 0 h 301"/>
                  <a:gd name="T112" fmla="*/ 0 w 77"/>
                  <a:gd name="T113" fmla="*/ 0 h 301"/>
                  <a:gd name="T114" fmla="*/ 0 w 77"/>
                  <a:gd name="T115" fmla="*/ 0 h 301"/>
                  <a:gd name="T116" fmla="*/ 0 w 77"/>
                  <a:gd name="T117" fmla="*/ 0 h 301"/>
                  <a:gd name="T118" fmla="*/ 0 w 77"/>
                  <a:gd name="T119" fmla="*/ 0 h 3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"/>
                  <a:gd name="T181" fmla="*/ 0 h 301"/>
                  <a:gd name="T182" fmla="*/ 77 w 77"/>
                  <a:gd name="T183" fmla="*/ 301 h 3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" h="301">
                    <a:moveTo>
                      <a:pt x="77" y="10"/>
                    </a:moveTo>
                    <a:lnTo>
                      <a:pt x="75" y="14"/>
                    </a:lnTo>
                    <a:lnTo>
                      <a:pt x="75" y="18"/>
                    </a:lnTo>
                    <a:lnTo>
                      <a:pt x="74" y="20"/>
                    </a:lnTo>
                    <a:lnTo>
                      <a:pt x="74" y="24"/>
                    </a:lnTo>
                    <a:lnTo>
                      <a:pt x="72" y="27"/>
                    </a:lnTo>
                    <a:lnTo>
                      <a:pt x="71" y="31"/>
                    </a:lnTo>
                    <a:lnTo>
                      <a:pt x="70" y="33"/>
                    </a:lnTo>
                    <a:lnTo>
                      <a:pt x="70" y="38"/>
                    </a:lnTo>
                    <a:lnTo>
                      <a:pt x="69" y="40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8" y="50"/>
                    </a:lnTo>
                    <a:lnTo>
                      <a:pt x="66" y="53"/>
                    </a:lnTo>
                    <a:lnTo>
                      <a:pt x="66" y="57"/>
                    </a:lnTo>
                    <a:lnTo>
                      <a:pt x="65" y="59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4" y="67"/>
                    </a:lnTo>
                    <a:lnTo>
                      <a:pt x="64" y="71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9"/>
                    </a:lnTo>
                    <a:lnTo>
                      <a:pt x="63" y="83"/>
                    </a:lnTo>
                    <a:lnTo>
                      <a:pt x="63" y="86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95"/>
                    </a:lnTo>
                    <a:lnTo>
                      <a:pt x="62" y="97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1" y="105"/>
                    </a:lnTo>
                    <a:lnTo>
                      <a:pt x="61" y="109"/>
                    </a:lnTo>
                    <a:lnTo>
                      <a:pt x="59" y="115"/>
                    </a:lnTo>
                    <a:lnTo>
                      <a:pt x="59" y="121"/>
                    </a:lnTo>
                    <a:lnTo>
                      <a:pt x="59" y="123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7"/>
                    </a:lnTo>
                    <a:lnTo>
                      <a:pt x="57" y="143"/>
                    </a:lnTo>
                    <a:lnTo>
                      <a:pt x="57" y="146"/>
                    </a:lnTo>
                    <a:lnTo>
                      <a:pt x="57" y="149"/>
                    </a:lnTo>
                    <a:lnTo>
                      <a:pt x="56" y="153"/>
                    </a:lnTo>
                    <a:lnTo>
                      <a:pt x="56" y="155"/>
                    </a:lnTo>
                    <a:lnTo>
                      <a:pt x="56" y="159"/>
                    </a:lnTo>
                    <a:lnTo>
                      <a:pt x="55" y="161"/>
                    </a:lnTo>
                    <a:lnTo>
                      <a:pt x="55" y="165"/>
                    </a:lnTo>
                    <a:lnTo>
                      <a:pt x="55" y="167"/>
                    </a:lnTo>
                    <a:lnTo>
                      <a:pt x="55" y="171"/>
                    </a:lnTo>
                    <a:lnTo>
                      <a:pt x="53" y="174"/>
                    </a:lnTo>
                    <a:lnTo>
                      <a:pt x="53" y="177"/>
                    </a:lnTo>
                    <a:lnTo>
                      <a:pt x="53" y="180"/>
                    </a:lnTo>
                    <a:lnTo>
                      <a:pt x="52" y="184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3"/>
                    </a:lnTo>
                    <a:lnTo>
                      <a:pt x="50" y="197"/>
                    </a:lnTo>
                    <a:lnTo>
                      <a:pt x="50" y="200"/>
                    </a:lnTo>
                    <a:lnTo>
                      <a:pt x="49" y="204"/>
                    </a:lnTo>
                    <a:lnTo>
                      <a:pt x="49" y="209"/>
                    </a:lnTo>
                    <a:lnTo>
                      <a:pt x="46" y="213"/>
                    </a:lnTo>
                    <a:lnTo>
                      <a:pt x="45" y="218"/>
                    </a:lnTo>
                    <a:lnTo>
                      <a:pt x="44" y="222"/>
                    </a:lnTo>
                    <a:lnTo>
                      <a:pt x="43" y="225"/>
                    </a:lnTo>
                    <a:lnTo>
                      <a:pt x="42" y="229"/>
                    </a:lnTo>
                    <a:lnTo>
                      <a:pt x="40" y="232"/>
                    </a:lnTo>
                    <a:lnTo>
                      <a:pt x="40" y="235"/>
                    </a:lnTo>
                    <a:lnTo>
                      <a:pt x="40" y="237"/>
                    </a:lnTo>
                    <a:lnTo>
                      <a:pt x="40" y="239"/>
                    </a:lnTo>
                    <a:lnTo>
                      <a:pt x="40" y="243"/>
                    </a:lnTo>
                    <a:lnTo>
                      <a:pt x="40" y="244"/>
                    </a:lnTo>
                    <a:lnTo>
                      <a:pt x="40" y="248"/>
                    </a:lnTo>
                    <a:lnTo>
                      <a:pt x="40" y="249"/>
                    </a:lnTo>
                    <a:lnTo>
                      <a:pt x="42" y="252"/>
                    </a:lnTo>
                    <a:lnTo>
                      <a:pt x="46" y="255"/>
                    </a:lnTo>
                    <a:lnTo>
                      <a:pt x="50" y="257"/>
                    </a:lnTo>
                    <a:lnTo>
                      <a:pt x="55" y="260"/>
                    </a:lnTo>
                    <a:lnTo>
                      <a:pt x="61" y="263"/>
                    </a:lnTo>
                    <a:lnTo>
                      <a:pt x="64" y="265"/>
                    </a:lnTo>
                    <a:lnTo>
                      <a:pt x="66" y="268"/>
                    </a:lnTo>
                    <a:lnTo>
                      <a:pt x="69" y="271"/>
                    </a:lnTo>
                    <a:lnTo>
                      <a:pt x="70" y="276"/>
                    </a:lnTo>
                    <a:lnTo>
                      <a:pt x="70" y="279"/>
                    </a:lnTo>
                    <a:lnTo>
                      <a:pt x="70" y="283"/>
                    </a:lnTo>
                    <a:lnTo>
                      <a:pt x="69" y="287"/>
                    </a:lnTo>
                    <a:lnTo>
                      <a:pt x="68" y="290"/>
                    </a:lnTo>
                    <a:lnTo>
                      <a:pt x="64" y="293"/>
                    </a:lnTo>
                    <a:lnTo>
                      <a:pt x="62" y="296"/>
                    </a:lnTo>
                    <a:lnTo>
                      <a:pt x="58" y="298"/>
                    </a:lnTo>
                    <a:lnTo>
                      <a:pt x="55" y="300"/>
                    </a:lnTo>
                    <a:lnTo>
                      <a:pt x="51" y="301"/>
                    </a:lnTo>
                    <a:lnTo>
                      <a:pt x="48" y="301"/>
                    </a:lnTo>
                    <a:lnTo>
                      <a:pt x="43" y="301"/>
                    </a:lnTo>
                    <a:lnTo>
                      <a:pt x="39" y="299"/>
                    </a:lnTo>
                    <a:lnTo>
                      <a:pt x="33" y="295"/>
                    </a:lnTo>
                    <a:lnTo>
                      <a:pt x="29" y="292"/>
                    </a:lnTo>
                    <a:lnTo>
                      <a:pt x="23" y="289"/>
                    </a:lnTo>
                    <a:lnTo>
                      <a:pt x="18" y="286"/>
                    </a:lnTo>
                    <a:lnTo>
                      <a:pt x="13" y="281"/>
                    </a:lnTo>
                    <a:lnTo>
                      <a:pt x="10" y="277"/>
                    </a:lnTo>
                    <a:lnTo>
                      <a:pt x="6" y="273"/>
                    </a:lnTo>
                    <a:lnTo>
                      <a:pt x="4" y="268"/>
                    </a:lnTo>
                    <a:lnTo>
                      <a:pt x="1" y="262"/>
                    </a:lnTo>
                    <a:lnTo>
                      <a:pt x="1" y="257"/>
                    </a:lnTo>
                    <a:lnTo>
                      <a:pt x="0" y="254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2" y="222"/>
                    </a:lnTo>
                    <a:lnTo>
                      <a:pt x="2" y="216"/>
                    </a:lnTo>
                    <a:lnTo>
                      <a:pt x="4" y="211"/>
                    </a:lnTo>
                    <a:lnTo>
                      <a:pt x="5" y="207"/>
                    </a:lnTo>
                    <a:lnTo>
                      <a:pt x="6" y="205"/>
                    </a:lnTo>
                    <a:lnTo>
                      <a:pt x="6" y="201"/>
                    </a:lnTo>
                    <a:lnTo>
                      <a:pt x="7" y="199"/>
                    </a:lnTo>
                    <a:lnTo>
                      <a:pt x="7" y="196"/>
                    </a:lnTo>
                    <a:lnTo>
                      <a:pt x="8" y="192"/>
                    </a:lnTo>
                    <a:lnTo>
                      <a:pt x="8" y="188"/>
                    </a:lnTo>
                    <a:lnTo>
                      <a:pt x="10" y="185"/>
                    </a:lnTo>
                    <a:lnTo>
                      <a:pt x="11" y="181"/>
                    </a:lnTo>
                    <a:lnTo>
                      <a:pt x="12" y="178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8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5" y="159"/>
                    </a:lnTo>
                    <a:lnTo>
                      <a:pt x="17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9" y="147"/>
                    </a:lnTo>
                    <a:lnTo>
                      <a:pt x="19" y="145"/>
                    </a:lnTo>
                    <a:lnTo>
                      <a:pt x="20" y="141"/>
                    </a:lnTo>
                    <a:lnTo>
                      <a:pt x="20" y="139"/>
                    </a:lnTo>
                    <a:lnTo>
                      <a:pt x="21" y="135"/>
                    </a:lnTo>
                    <a:lnTo>
                      <a:pt x="24" y="130"/>
                    </a:lnTo>
                    <a:lnTo>
                      <a:pt x="25" y="124"/>
                    </a:lnTo>
                    <a:lnTo>
                      <a:pt x="26" y="118"/>
                    </a:lnTo>
                    <a:lnTo>
                      <a:pt x="29" y="114"/>
                    </a:lnTo>
                    <a:lnTo>
                      <a:pt x="30" y="108"/>
                    </a:lnTo>
                    <a:lnTo>
                      <a:pt x="31" y="103"/>
                    </a:lnTo>
                    <a:lnTo>
                      <a:pt x="33" y="97"/>
                    </a:lnTo>
                    <a:lnTo>
                      <a:pt x="34" y="91"/>
                    </a:lnTo>
                    <a:lnTo>
                      <a:pt x="36" y="86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9" y="75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3" y="63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2"/>
                    </a:lnTo>
                    <a:lnTo>
                      <a:pt x="49" y="39"/>
                    </a:lnTo>
                    <a:lnTo>
                      <a:pt x="50" y="37"/>
                    </a:lnTo>
                    <a:lnTo>
                      <a:pt x="50" y="33"/>
                    </a:lnTo>
                    <a:lnTo>
                      <a:pt x="51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58" y="7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6" y="7"/>
                    </a:lnTo>
                    <a:lnTo>
                      <a:pt x="7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23" name="Freeform 222"/>
              <p:cNvSpPr>
                <a:spLocks/>
              </p:cNvSpPr>
              <p:nvPr/>
            </p:nvSpPr>
            <p:spPr bwMode="auto">
              <a:xfrm>
                <a:off x="1743" y="1538"/>
                <a:ext cx="64" cy="65"/>
              </a:xfrm>
              <a:custGeom>
                <a:avLst/>
                <a:gdLst>
                  <a:gd name="T0" fmla="*/ 0 w 191"/>
                  <a:gd name="T1" fmla="*/ 0 h 197"/>
                  <a:gd name="T2" fmla="*/ 0 w 191"/>
                  <a:gd name="T3" fmla="*/ 0 h 197"/>
                  <a:gd name="T4" fmla="*/ 0 w 191"/>
                  <a:gd name="T5" fmla="*/ 0 h 197"/>
                  <a:gd name="T6" fmla="*/ 0 w 191"/>
                  <a:gd name="T7" fmla="*/ 0 h 197"/>
                  <a:gd name="T8" fmla="*/ 0 w 191"/>
                  <a:gd name="T9" fmla="*/ 0 h 197"/>
                  <a:gd name="T10" fmla="*/ 0 w 191"/>
                  <a:gd name="T11" fmla="*/ 0 h 197"/>
                  <a:gd name="T12" fmla="*/ 0 w 191"/>
                  <a:gd name="T13" fmla="*/ 0 h 197"/>
                  <a:gd name="T14" fmla="*/ 0 w 191"/>
                  <a:gd name="T15" fmla="*/ 0 h 197"/>
                  <a:gd name="T16" fmla="*/ 0 w 191"/>
                  <a:gd name="T17" fmla="*/ 0 h 197"/>
                  <a:gd name="T18" fmla="*/ 0 w 191"/>
                  <a:gd name="T19" fmla="*/ 0 h 197"/>
                  <a:gd name="T20" fmla="*/ 0 w 191"/>
                  <a:gd name="T21" fmla="*/ 0 h 197"/>
                  <a:gd name="T22" fmla="*/ 0 w 191"/>
                  <a:gd name="T23" fmla="*/ 0 h 197"/>
                  <a:gd name="T24" fmla="*/ 0 w 191"/>
                  <a:gd name="T25" fmla="*/ 0 h 197"/>
                  <a:gd name="T26" fmla="*/ 0 w 191"/>
                  <a:gd name="T27" fmla="*/ 0 h 197"/>
                  <a:gd name="T28" fmla="*/ 0 w 191"/>
                  <a:gd name="T29" fmla="*/ 0 h 197"/>
                  <a:gd name="T30" fmla="*/ 0 w 191"/>
                  <a:gd name="T31" fmla="*/ 0 h 197"/>
                  <a:gd name="T32" fmla="*/ 0 w 191"/>
                  <a:gd name="T33" fmla="*/ 0 h 197"/>
                  <a:gd name="T34" fmla="*/ 0 w 191"/>
                  <a:gd name="T35" fmla="*/ 0 h 197"/>
                  <a:gd name="T36" fmla="*/ 0 w 191"/>
                  <a:gd name="T37" fmla="*/ 0 h 197"/>
                  <a:gd name="T38" fmla="*/ 0 w 191"/>
                  <a:gd name="T39" fmla="*/ 0 h 197"/>
                  <a:gd name="T40" fmla="*/ 0 w 191"/>
                  <a:gd name="T41" fmla="*/ 0 h 197"/>
                  <a:gd name="T42" fmla="*/ 0 w 191"/>
                  <a:gd name="T43" fmla="*/ 0 h 197"/>
                  <a:gd name="T44" fmla="*/ 0 w 191"/>
                  <a:gd name="T45" fmla="*/ 0 h 197"/>
                  <a:gd name="T46" fmla="*/ 0 w 191"/>
                  <a:gd name="T47" fmla="*/ 0 h 197"/>
                  <a:gd name="T48" fmla="*/ 0 w 191"/>
                  <a:gd name="T49" fmla="*/ 0 h 197"/>
                  <a:gd name="T50" fmla="*/ 0 w 191"/>
                  <a:gd name="T51" fmla="*/ 0 h 197"/>
                  <a:gd name="T52" fmla="*/ 0 w 191"/>
                  <a:gd name="T53" fmla="*/ 0 h 197"/>
                  <a:gd name="T54" fmla="*/ 0 w 191"/>
                  <a:gd name="T55" fmla="*/ 0 h 197"/>
                  <a:gd name="T56" fmla="*/ 0 w 191"/>
                  <a:gd name="T57" fmla="*/ 0 h 197"/>
                  <a:gd name="T58" fmla="*/ 0 w 191"/>
                  <a:gd name="T59" fmla="*/ 0 h 197"/>
                  <a:gd name="T60" fmla="*/ 0 w 191"/>
                  <a:gd name="T61" fmla="*/ 0 h 197"/>
                  <a:gd name="T62" fmla="*/ 0 w 191"/>
                  <a:gd name="T63" fmla="*/ 0 h 197"/>
                  <a:gd name="T64" fmla="*/ 0 w 191"/>
                  <a:gd name="T65" fmla="*/ 0 h 197"/>
                  <a:gd name="T66" fmla="*/ 0 w 191"/>
                  <a:gd name="T67" fmla="*/ 0 h 197"/>
                  <a:gd name="T68" fmla="*/ 0 w 191"/>
                  <a:gd name="T69" fmla="*/ 0 h 197"/>
                  <a:gd name="T70" fmla="*/ 0 w 191"/>
                  <a:gd name="T71" fmla="*/ 0 h 197"/>
                  <a:gd name="T72" fmla="*/ 0 w 191"/>
                  <a:gd name="T73" fmla="*/ 0 h 197"/>
                  <a:gd name="T74" fmla="*/ 0 w 191"/>
                  <a:gd name="T75" fmla="*/ 0 h 197"/>
                  <a:gd name="T76" fmla="*/ 0 w 191"/>
                  <a:gd name="T77" fmla="*/ 0 h 197"/>
                  <a:gd name="T78" fmla="*/ 0 w 191"/>
                  <a:gd name="T79" fmla="*/ 0 h 197"/>
                  <a:gd name="T80" fmla="*/ 0 w 191"/>
                  <a:gd name="T81" fmla="*/ 0 h 197"/>
                  <a:gd name="T82" fmla="*/ 0 w 191"/>
                  <a:gd name="T83" fmla="*/ 0 h 197"/>
                  <a:gd name="T84" fmla="*/ 0 w 191"/>
                  <a:gd name="T85" fmla="*/ 0 h 197"/>
                  <a:gd name="T86" fmla="*/ 0 w 191"/>
                  <a:gd name="T87" fmla="*/ 0 h 197"/>
                  <a:gd name="T88" fmla="*/ 0 w 191"/>
                  <a:gd name="T89" fmla="*/ 0 h 197"/>
                  <a:gd name="T90" fmla="*/ 0 w 191"/>
                  <a:gd name="T91" fmla="*/ 0 h 197"/>
                  <a:gd name="T92" fmla="*/ 0 w 191"/>
                  <a:gd name="T93" fmla="*/ 0 h 197"/>
                  <a:gd name="T94" fmla="*/ 0 w 191"/>
                  <a:gd name="T95" fmla="*/ 0 h 197"/>
                  <a:gd name="T96" fmla="*/ 0 w 191"/>
                  <a:gd name="T97" fmla="*/ 0 h 197"/>
                  <a:gd name="T98" fmla="*/ 0 w 191"/>
                  <a:gd name="T99" fmla="*/ 0 h 197"/>
                  <a:gd name="T100" fmla="*/ 0 w 191"/>
                  <a:gd name="T101" fmla="*/ 0 h 197"/>
                  <a:gd name="T102" fmla="*/ 0 w 191"/>
                  <a:gd name="T103" fmla="*/ 0 h 197"/>
                  <a:gd name="T104" fmla="*/ 0 w 191"/>
                  <a:gd name="T105" fmla="*/ 0 h 197"/>
                  <a:gd name="T106" fmla="*/ 0 w 191"/>
                  <a:gd name="T107" fmla="*/ 0 h 197"/>
                  <a:gd name="T108" fmla="*/ 0 w 191"/>
                  <a:gd name="T109" fmla="*/ 0 h 197"/>
                  <a:gd name="T110" fmla="*/ 0 w 191"/>
                  <a:gd name="T111" fmla="*/ 0 h 197"/>
                  <a:gd name="T112" fmla="*/ 0 w 191"/>
                  <a:gd name="T113" fmla="*/ 0 h 197"/>
                  <a:gd name="T114" fmla="*/ 0 w 191"/>
                  <a:gd name="T115" fmla="*/ 0 h 197"/>
                  <a:gd name="T116" fmla="*/ 0 w 191"/>
                  <a:gd name="T117" fmla="*/ 0 h 197"/>
                  <a:gd name="T118" fmla="*/ 0 w 191"/>
                  <a:gd name="T119" fmla="*/ 0 h 197"/>
                  <a:gd name="T120" fmla="*/ 0 w 191"/>
                  <a:gd name="T121" fmla="*/ 0 h 1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1"/>
                  <a:gd name="T184" fmla="*/ 0 h 197"/>
                  <a:gd name="T185" fmla="*/ 191 w 191"/>
                  <a:gd name="T186" fmla="*/ 197 h 1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1" h="197">
                    <a:moveTo>
                      <a:pt x="190" y="13"/>
                    </a:moveTo>
                    <a:lnTo>
                      <a:pt x="187" y="18"/>
                    </a:lnTo>
                    <a:lnTo>
                      <a:pt x="185" y="22"/>
                    </a:lnTo>
                    <a:lnTo>
                      <a:pt x="182" y="26"/>
                    </a:lnTo>
                    <a:lnTo>
                      <a:pt x="181" y="32"/>
                    </a:lnTo>
                    <a:lnTo>
                      <a:pt x="177" y="35"/>
                    </a:lnTo>
                    <a:lnTo>
                      <a:pt x="176" y="40"/>
                    </a:lnTo>
                    <a:lnTo>
                      <a:pt x="172" y="44"/>
                    </a:lnTo>
                    <a:lnTo>
                      <a:pt x="171" y="49"/>
                    </a:lnTo>
                    <a:lnTo>
                      <a:pt x="168" y="52"/>
                    </a:lnTo>
                    <a:lnTo>
                      <a:pt x="166" y="56"/>
                    </a:lnTo>
                    <a:lnTo>
                      <a:pt x="163" y="59"/>
                    </a:lnTo>
                    <a:lnTo>
                      <a:pt x="162" y="63"/>
                    </a:lnTo>
                    <a:lnTo>
                      <a:pt x="158" y="66"/>
                    </a:lnTo>
                    <a:lnTo>
                      <a:pt x="157" y="70"/>
                    </a:lnTo>
                    <a:lnTo>
                      <a:pt x="155" y="73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7" y="83"/>
                    </a:lnTo>
                    <a:lnTo>
                      <a:pt x="145" y="86"/>
                    </a:lnTo>
                    <a:lnTo>
                      <a:pt x="143" y="90"/>
                    </a:lnTo>
                    <a:lnTo>
                      <a:pt x="140" y="92"/>
                    </a:lnTo>
                    <a:lnTo>
                      <a:pt x="138" y="96"/>
                    </a:lnTo>
                    <a:lnTo>
                      <a:pt x="134" y="100"/>
                    </a:lnTo>
                    <a:lnTo>
                      <a:pt x="133" y="102"/>
                    </a:lnTo>
                    <a:lnTo>
                      <a:pt x="130" y="104"/>
                    </a:lnTo>
                    <a:lnTo>
                      <a:pt x="127" y="108"/>
                    </a:lnTo>
                    <a:lnTo>
                      <a:pt x="124" y="110"/>
                    </a:lnTo>
                    <a:lnTo>
                      <a:pt x="121" y="114"/>
                    </a:lnTo>
                    <a:lnTo>
                      <a:pt x="118" y="116"/>
                    </a:lnTo>
                    <a:lnTo>
                      <a:pt x="114" y="120"/>
                    </a:lnTo>
                    <a:lnTo>
                      <a:pt x="112" y="123"/>
                    </a:lnTo>
                    <a:lnTo>
                      <a:pt x="108" y="126"/>
                    </a:lnTo>
                    <a:lnTo>
                      <a:pt x="102" y="130"/>
                    </a:lnTo>
                    <a:lnTo>
                      <a:pt x="98" y="135"/>
                    </a:lnTo>
                    <a:lnTo>
                      <a:pt x="92" y="140"/>
                    </a:lnTo>
                    <a:lnTo>
                      <a:pt x="87" y="145"/>
                    </a:lnTo>
                    <a:lnTo>
                      <a:pt x="81" y="149"/>
                    </a:lnTo>
                    <a:lnTo>
                      <a:pt x="75" y="154"/>
                    </a:lnTo>
                    <a:lnTo>
                      <a:pt x="70" y="159"/>
                    </a:lnTo>
                    <a:lnTo>
                      <a:pt x="66" y="164"/>
                    </a:lnTo>
                    <a:lnTo>
                      <a:pt x="62" y="165"/>
                    </a:lnTo>
                    <a:lnTo>
                      <a:pt x="58" y="168"/>
                    </a:lnTo>
                    <a:lnTo>
                      <a:pt x="56" y="170"/>
                    </a:lnTo>
                    <a:lnTo>
                      <a:pt x="53" y="172"/>
                    </a:lnTo>
                    <a:lnTo>
                      <a:pt x="50" y="173"/>
                    </a:lnTo>
                    <a:lnTo>
                      <a:pt x="47" y="177"/>
                    </a:lnTo>
                    <a:lnTo>
                      <a:pt x="44" y="178"/>
                    </a:lnTo>
                    <a:lnTo>
                      <a:pt x="42" y="180"/>
                    </a:lnTo>
                    <a:lnTo>
                      <a:pt x="38" y="183"/>
                    </a:lnTo>
                    <a:lnTo>
                      <a:pt x="35" y="184"/>
                    </a:lnTo>
                    <a:lnTo>
                      <a:pt x="32" y="186"/>
                    </a:lnTo>
                    <a:lnTo>
                      <a:pt x="29" y="188"/>
                    </a:lnTo>
                    <a:lnTo>
                      <a:pt x="25" y="190"/>
                    </a:lnTo>
                    <a:lnTo>
                      <a:pt x="22" y="192"/>
                    </a:lnTo>
                    <a:lnTo>
                      <a:pt x="19" y="194"/>
                    </a:lnTo>
                    <a:lnTo>
                      <a:pt x="16" y="197"/>
                    </a:lnTo>
                    <a:lnTo>
                      <a:pt x="11" y="197"/>
                    </a:lnTo>
                    <a:lnTo>
                      <a:pt x="6" y="197"/>
                    </a:lnTo>
                    <a:lnTo>
                      <a:pt x="3" y="193"/>
                    </a:lnTo>
                    <a:lnTo>
                      <a:pt x="2" y="191"/>
                    </a:lnTo>
                    <a:lnTo>
                      <a:pt x="0" y="187"/>
                    </a:lnTo>
                    <a:lnTo>
                      <a:pt x="0" y="184"/>
                    </a:lnTo>
                    <a:lnTo>
                      <a:pt x="3" y="179"/>
                    </a:lnTo>
                    <a:lnTo>
                      <a:pt x="7" y="177"/>
                    </a:lnTo>
                    <a:lnTo>
                      <a:pt x="12" y="173"/>
                    </a:lnTo>
                    <a:lnTo>
                      <a:pt x="18" y="170"/>
                    </a:lnTo>
                    <a:lnTo>
                      <a:pt x="23" y="166"/>
                    </a:lnTo>
                    <a:lnTo>
                      <a:pt x="28" y="164"/>
                    </a:lnTo>
                    <a:lnTo>
                      <a:pt x="32" y="159"/>
                    </a:lnTo>
                    <a:lnTo>
                      <a:pt x="36" y="156"/>
                    </a:lnTo>
                    <a:lnTo>
                      <a:pt x="41" y="153"/>
                    </a:lnTo>
                    <a:lnTo>
                      <a:pt x="45" y="149"/>
                    </a:lnTo>
                    <a:lnTo>
                      <a:pt x="48" y="145"/>
                    </a:lnTo>
                    <a:lnTo>
                      <a:pt x="51" y="141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4" y="129"/>
                    </a:lnTo>
                    <a:lnTo>
                      <a:pt x="68" y="124"/>
                    </a:lnTo>
                    <a:lnTo>
                      <a:pt x="73" y="120"/>
                    </a:lnTo>
                    <a:lnTo>
                      <a:pt x="79" y="115"/>
                    </a:lnTo>
                    <a:lnTo>
                      <a:pt x="81" y="111"/>
                    </a:lnTo>
                    <a:lnTo>
                      <a:pt x="86" y="108"/>
                    </a:lnTo>
                    <a:lnTo>
                      <a:pt x="89" y="104"/>
                    </a:lnTo>
                    <a:lnTo>
                      <a:pt x="93" y="102"/>
                    </a:lnTo>
                    <a:lnTo>
                      <a:pt x="95" y="98"/>
                    </a:lnTo>
                    <a:lnTo>
                      <a:pt x="99" y="95"/>
                    </a:lnTo>
                    <a:lnTo>
                      <a:pt x="104" y="92"/>
                    </a:lnTo>
                    <a:lnTo>
                      <a:pt x="107" y="89"/>
                    </a:lnTo>
                    <a:lnTo>
                      <a:pt x="109" y="85"/>
                    </a:lnTo>
                    <a:lnTo>
                      <a:pt x="113" y="83"/>
                    </a:lnTo>
                    <a:lnTo>
                      <a:pt x="117" y="79"/>
                    </a:lnTo>
                    <a:lnTo>
                      <a:pt x="119" y="77"/>
                    </a:lnTo>
                    <a:lnTo>
                      <a:pt x="122" y="73"/>
                    </a:lnTo>
                    <a:lnTo>
                      <a:pt x="126" y="70"/>
                    </a:lnTo>
                    <a:lnTo>
                      <a:pt x="128" y="67"/>
                    </a:lnTo>
                    <a:lnTo>
                      <a:pt x="132" y="65"/>
                    </a:lnTo>
                    <a:lnTo>
                      <a:pt x="134" y="60"/>
                    </a:lnTo>
                    <a:lnTo>
                      <a:pt x="138" y="58"/>
                    </a:lnTo>
                    <a:lnTo>
                      <a:pt x="140" y="54"/>
                    </a:lnTo>
                    <a:lnTo>
                      <a:pt x="144" y="51"/>
                    </a:lnTo>
                    <a:lnTo>
                      <a:pt x="146" y="47"/>
                    </a:lnTo>
                    <a:lnTo>
                      <a:pt x="149" y="45"/>
                    </a:lnTo>
                    <a:lnTo>
                      <a:pt x="151" y="41"/>
                    </a:lnTo>
                    <a:lnTo>
                      <a:pt x="155" y="38"/>
                    </a:lnTo>
                    <a:lnTo>
                      <a:pt x="157" y="34"/>
                    </a:lnTo>
                    <a:lnTo>
                      <a:pt x="159" y="31"/>
                    </a:lnTo>
                    <a:lnTo>
                      <a:pt x="162" y="26"/>
                    </a:lnTo>
                    <a:lnTo>
                      <a:pt x="164" y="22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2" y="9"/>
                    </a:lnTo>
                    <a:lnTo>
                      <a:pt x="175" y="6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3" y="0"/>
                    </a:lnTo>
                    <a:lnTo>
                      <a:pt x="187" y="1"/>
                    </a:lnTo>
                    <a:lnTo>
                      <a:pt x="189" y="3"/>
                    </a:lnTo>
                    <a:lnTo>
                      <a:pt x="191" y="6"/>
                    </a:lnTo>
                    <a:lnTo>
                      <a:pt x="191" y="9"/>
                    </a:lnTo>
                    <a:lnTo>
                      <a:pt x="19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24" name="Freeform 223"/>
              <p:cNvSpPr>
                <a:spLocks/>
              </p:cNvSpPr>
              <p:nvPr/>
            </p:nvSpPr>
            <p:spPr bwMode="auto">
              <a:xfrm>
                <a:off x="1781" y="1602"/>
                <a:ext cx="17" cy="105"/>
              </a:xfrm>
              <a:custGeom>
                <a:avLst/>
                <a:gdLst>
                  <a:gd name="T0" fmla="*/ 0 w 52"/>
                  <a:gd name="T1" fmla="*/ 0 h 316"/>
                  <a:gd name="T2" fmla="*/ 0 w 52"/>
                  <a:gd name="T3" fmla="*/ 0 h 316"/>
                  <a:gd name="T4" fmla="*/ 0 w 52"/>
                  <a:gd name="T5" fmla="*/ 0 h 316"/>
                  <a:gd name="T6" fmla="*/ 0 w 52"/>
                  <a:gd name="T7" fmla="*/ 0 h 316"/>
                  <a:gd name="T8" fmla="*/ 0 w 52"/>
                  <a:gd name="T9" fmla="*/ 0 h 316"/>
                  <a:gd name="T10" fmla="*/ 0 w 52"/>
                  <a:gd name="T11" fmla="*/ 0 h 316"/>
                  <a:gd name="T12" fmla="*/ 0 w 52"/>
                  <a:gd name="T13" fmla="*/ 0 h 316"/>
                  <a:gd name="T14" fmla="*/ 0 w 52"/>
                  <a:gd name="T15" fmla="*/ 0 h 316"/>
                  <a:gd name="T16" fmla="*/ 0 w 52"/>
                  <a:gd name="T17" fmla="*/ 0 h 316"/>
                  <a:gd name="T18" fmla="*/ 0 w 52"/>
                  <a:gd name="T19" fmla="*/ 0 h 316"/>
                  <a:gd name="T20" fmla="*/ 0 w 52"/>
                  <a:gd name="T21" fmla="*/ 0 h 316"/>
                  <a:gd name="T22" fmla="*/ 0 w 52"/>
                  <a:gd name="T23" fmla="*/ 0 h 316"/>
                  <a:gd name="T24" fmla="*/ 0 w 52"/>
                  <a:gd name="T25" fmla="*/ 0 h 316"/>
                  <a:gd name="T26" fmla="*/ 0 w 52"/>
                  <a:gd name="T27" fmla="*/ 0 h 316"/>
                  <a:gd name="T28" fmla="*/ 0 w 52"/>
                  <a:gd name="T29" fmla="*/ 0 h 316"/>
                  <a:gd name="T30" fmla="*/ 0 w 52"/>
                  <a:gd name="T31" fmla="*/ 0 h 316"/>
                  <a:gd name="T32" fmla="*/ 0 w 52"/>
                  <a:gd name="T33" fmla="*/ 0 h 316"/>
                  <a:gd name="T34" fmla="*/ 0 w 52"/>
                  <a:gd name="T35" fmla="*/ 0 h 316"/>
                  <a:gd name="T36" fmla="*/ 0 w 52"/>
                  <a:gd name="T37" fmla="*/ 0 h 316"/>
                  <a:gd name="T38" fmla="*/ 0 w 52"/>
                  <a:gd name="T39" fmla="*/ 0 h 316"/>
                  <a:gd name="T40" fmla="*/ 0 w 52"/>
                  <a:gd name="T41" fmla="*/ 0 h 316"/>
                  <a:gd name="T42" fmla="*/ 0 w 52"/>
                  <a:gd name="T43" fmla="*/ 0 h 316"/>
                  <a:gd name="T44" fmla="*/ 0 w 52"/>
                  <a:gd name="T45" fmla="*/ 0 h 316"/>
                  <a:gd name="T46" fmla="*/ 0 w 52"/>
                  <a:gd name="T47" fmla="*/ 0 h 316"/>
                  <a:gd name="T48" fmla="*/ 0 w 52"/>
                  <a:gd name="T49" fmla="*/ 0 h 316"/>
                  <a:gd name="T50" fmla="*/ 0 w 52"/>
                  <a:gd name="T51" fmla="*/ 0 h 316"/>
                  <a:gd name="T52" fmla="*/ 0 w 52"/>
                  <a:gd name="T53" fmla="*/ 0 h 316"/>
                  <a:gd name="T54" fmla="*/ 0 w 52"/>
                  <a:gd name="T55" fmla="*/ 0 h 316"/>
                  <a:gd name="T56" fmla="*/ 0 w 52"/>
                  <a:gd name="T57" fmla="*/ 0 h 316"/>
                  <a:gd name="T58" fmla="*/ 0 w 52"/>
                  <a:gd name="T59" fmla="*/ 0 h 316"/>
                  <a:gd name="T60" fmla="*/ 0 w 52"/>
                  <a:gd name="T61" fmla="*/ 0 h 316"/>
                  <a:gd name="T62" fmla="*/ 0 w 52"/>
                  <a:gd name="T63" fmla="*/ 0 h 316"/>
                  <a:gd name="T64" fmla="*/ 0 w 52"/>
                  <a:gd name="T65" fmla="*/ 0 h 316"/>
                  <a:gd name="T66" fmla="*/ 0 w 52"/>
                  <a:gd name="T67" fmla="*/ 0 h 316"/>
                  <a:gd name="T68" fmla="*/ 0 w 52"/>
                  <a:gd name="T69" fmla="*/ 0 h 316"/>
                  <a:gd name="T70" fmla="*/ 0 w 52"/>
                  <a:gd name="T71" fmla="*/ 0 h 316"/>
                  <a:gd name="T72" fmla="*/ 0 w 52"/>
                  <a:gd name="T73" fmla="*/ 0 h 316"/>
                  <a:gd name="T74" fmla="*/ 0 w 52"/>
                  <a:gd name="T75" fmla="*/ 0 h 316"/>
                  <a:gd name="T76" fmla="*/ 0 w 52"/>
                  <a:gd name="T77" fmla="*/ 0 h 316"/>
                  <a:gd name="T78" fmla="*/ 0 w 52"/>
                  <a:gd name="T79" fmla="*/ 0 h 316"/>
                  <a:gd name="T80" fmla="*/ 0 w 52"/>
                  <a:gd name="T81" fmla="*/ 0 h 316"/>
                  <a:gd name="T82" fmla="*/ 0 w 52"/>
                  <a:gd name="T83" fmla="*/ 0 h 316"/>
                  <a:gd name="T84" fmla="*/ 0 w 52"/>
                  <a:gd name="T85" fmla="*/ 0 h 316"/>
                  <a:gd name="T86" fmla="*/ 0 w 52"/>
                  <a:gd name="T87" fmla="*/ 0 h 316"/>
                  <a:gd name="T88" fmla="*/ 0 w 52"/>
                  <a:gd name="T89" fmla="*/ 0 h 316"/>
                  <a:gd name="T90" fmla="*/ 0 w 52"/>
                  <a:gd name="T91" fmla="*/ 0 h 3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2"/>
                  <a:gd name="T139" fmla="*/ 0 h 316"/>
                  <a:gd name="T140" fmla="*/ 52 w 52"/>
                  <a:gd name="T141" fmla="*/ 316 h 3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2" h="316">
                    <a:moveTo>
                      <a:pt x="36" y="4"/>
                    </a:moveTo>
                    <a:lnTo>
                      <a:pt x="31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1" y="81"/>
                    </a:lnTo>
                    <a:lnTo>
                      <a:pt x="1" y="84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5"/>
                    </a:lnTo>
                    <a:lnTo>
                      <a:pt x="1" y="100"/>
                    </a:lnTo>
                    <a:lnTo>
                      <a:pt x="1" y="103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22"/>
                    </a:lnTo>
                    <a:lnTo>
                      <a:pt x="2" y="127"/>
                    </a:lnTo>
                    <a:lnTo>
                      <a:pt x="2" y="132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4" y="148"/>
                    </a:lnTo>
                    <a:lnTo>
                      <a:pt x="4" y="152"/>
                    </a:lnTo>
                    <a:lnTo>
                      <a:pt x="5" y="154"/>
                    </a:lnTo>
                    <a:lnTo>
                      <a:pt x="5" y="158"/>
                    </a:lnTo>
                    <a:lnTo>
                      <a:pt x="6" y="161"/>
                    </a:lnTo>
                    <a:lnTo>
                      <a:pt x="6" y="164"/>
                    </a:lnTo>
                    <a:lnTo>
                      <a:pt x="6" y="167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7"/>
                    </a:lnTo>
                    <a:lnTo>
                      <a:pt x="7" y="180"/>
                    </a:lnTo>
                    <a:lnTo>
                      <a:pt x="7" y="184"/>
                    </a:lnTo>
                    <a:lnTo>
                      <a:pt x="8" y="189"/>
                    </a:lnTo>
                    <a:lnTo>
                      <a:pt x="8" y="191"/>
                    </a:lnTo>
                    <a:lnTo>
                      <a:pt x="9" y="196"/>
                    </a:lnTo>
                    <a:lnTo>
                      <a:pt x="9" y="199"/>
                    </a:lnTo>
                    <a:lnTo>
                      <a:pt x="11" y="204"/>
                    </a:lnTo>
                    <a:lnTo>
                      <a:pt x="11" y="208"/>
                    </a:lnTo>
                    <a:lnTo>
                      <a:pt x="11" y="211"/>
                    </a:lnTo>
                    <a:lnTo>
                      <a:pt x="12" y="216"/>
                    </a:lnTo>
                    <a:lnTo>
                      <a:pt x="13" y="221"/>
                    </a:lnTo>
                    <a:lnTo>
                      <a:pt x="13" y="224"/>
                    </a:lnTo>
                    <a:lnTo>
                      <a:pt x="14" y="229"/>
                    </a:lnTo>
                    <a:lnTo>
                      <a:pt x="14" y="233"/>
                    </a:lnTo>
                    <a:lnTo>
                      <a:pt x="15" y="236"/>
                    </a:lnTo>
                    <a:lnTo>
                      <a:pt x="15" y="240"/>
                    </a:lnTo>
                    <a:lnTo>
                      <a:pt x="15" y="243"/>
                    </a:lnTo>
                    <a:lnTo>
                      <a:pt x="17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19" y="256"/>
                    </a:lnTo>
                    <a:lnTo>
                      <a:pt x="20" y="260"/>
                    </a:lnTo>
                    <a:lnTo>
                      <a:pt x="20" y="263"/>
                    </a:lnTo>
                    <a:lnTo>
                      <a:pt x="23" y="268"/>
                    </a:lnTo>
                    <a:lnTo>
                      <a:pt x="24" y="274"/>
                    </a:lnTo>
                    <a:lnTo>
                      <a:pt x="25" y="279"/>
                    </a:lnTo>
                    <a:lnTo>
                      <a:pt x="27" y="284"/>
                    </a:lnTo>
                    <a:lnTo>
                      <a:pt x="28" y="287"/>
                    </a:lnTo>
                    <a:lnTo>
                      <a:pt x="31" y="291"/>
                    </a:lnTo>
                    <a:lnTo>
                      <a:pt x="32" y="294"/>
                    </a:lnTo>
                    <a:lnTo>
                      <a:pt x="33" y="297"/>
                    </a:lnTo>
                    <a:lnTo>
                      <a:pt x="36" y="299"/>
                    </a:lnTo>
                    <a:lnTo>
                      <a:pt x="37" y="303"/>
                    </a:lnTo>
                    <a:lnTo>
                      <a:pt x="39" y="306"/>
                    </a:lnTo>
                    <a:lnTo>
                      <a:pt x="43" y="310"/>
                    </a:lnTo>
                    <a:lnTo>
                      <a:pt x="44" y="311"/>
                    </a:lnTo>
                    <a:lnTo>
                      <a:pt x="47" y="313"/>
                    </a:lnTo>
                    <a:lnTo>
                      <a:pt x="50" y="314"/>
                    </a:lnTo>
                    <a:lnTo>
                      <a:pt x="52" y="316"/>
                    </a:lnTo>
                    <a:lnTo>
                      <a:pt x="52" y="17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25" name="Freeform 224"/>
              <p:cNvSpPr>
                <a:spLocks/>
              </p:cNvSpPr>
              <p:nvPr/>
            </p:nvSpPr>
            <p:spPr bwMode="auto">
              <a:xfrm>
                <a:off x="1791" y="1597"/>
                <a:ext cx="22" cy="117"/>
              </a:xfrm>
              <a:custGeom>
                <a:avLst/>
                <a:gdLst>
                  <a:gd name="T0" fmla="*/ 0 w 65"/>
                  <a:gd name="T1" fmla="*/ 0 h 350"/>
                  <a:gd name="T2" fmla="*/ 0 w 65"/>
                  <a:gd name="T3" fmla="*/ 0 h 350"/>
                  <a:gd name="T4" fmla="*/ 0 w 65"/>
                  <a:gd name="T5" fmla="*/ 0 h 350"/>
                  <a:gd name="T6" fmla="*/ 0 w 65"/>
                  <a:gd name="T7" fmla="*/ 0 h 350"/>
                  <a:gd name="T8" fmla="*/ 0 w 65"/>
                  <a:gd name="T9" fmla="*/ 0 h 350"/>
                  <a:gd name="T10" fmla="*/ 0 w 65"/>
                  <a:gd name="T11" fmla="*/ 0 h 350"/>
                  <a:gd name="T12" fmla="*/ 0 w 65"/>
                  <a:gd name="T13" fmla="*/ 0 h 350"/>
                  <a:gd name="T14" fmla="*/ 0 w 65"/>
                  <a:gd name="T15" fmla="*/ 0 h 350"/>
                  <a:gd name="T16" fmla="*/ 0 w 65"/>
                  <a:gd name="T17" fmla="*/ 0 h 350"/>
                  <a:gd name="T18" fmla="*/ 0 w 65"/>
                  <a:gd name="T19" fmla="*/ 0 h 350"/>
                  <a:gd name="T20" fmla="*/ 0 w 65"/>
                  <a:gd name="T21" fmla="*/ 0 h 350"/>
                  <a:gd name="T22" fmla="*/ 0 w 65"/>
                  <a:gd name="T23" fmla="*/ 0 h 350"/>
                  <a:gd name="T24" fmla="*/ 0 w 65"/>
                  <a:gd name="T25" fmla="*/ 0 h 350"/>
                  <a:gd name="T26" fmla="*/ 0 w 65"/>
                  <a:gd name="T27" fmla="*/ 0 h 350"/>
                  <a:gd name="T28" fmla="*/ 0 w 65"/>
                  <a:gd name="T29" fmla="*/ 0 h 350"/>
                  <a:gd name="T30" fmla="*/ 0 w 65"/>
                  <a:gd name="T31" fmla="*/ 0 h 350"/>
                  <a:gd name="T32" fmla="*/ 0 w 65"/>
                  <a:gd name="T33" fmla="*/ 0 h 350"/>
                  <a:gd name="T34" fmla="*/ 0 w 65"/>
                  <a:gd name="T35" fmla="*/ 0 h 350"/>
                  <a:gd name="T36" fmla="*/ 0 w 65"/>
                  <a:gd name="T37" fmla="*/ 0 h 350"/>
                  <a:gd name="T38" fmla="*/ 0 w 65"/>
                  <a:gd name="T39" fmla="*/ 0 h 350"/>
                  <a:gd name="T40" fmla="*/ 0 w 65"/>
                  <a:gd name="T41" fmla="*/ 0 h 350"/>
                  <a:gd name="T42" fmla="*/ 0 w 65"/>
                  <a:gd name="T43" fmla="*/ 0 h 350"/>
                  <a:gd name="T44" fmla="*/ 0 w 65"/>
                  <a:gd name="T45" fmla="*/ 0 h 350"/>
                  <a:gd name="T46" fmla="*/ 0 w 65"/>
                  <a:gd name="T47" fmla="*/ 0 h 350"/>
                  <a:gd name="T48" fmla="*/ 0 w 65"/>
                  <a:gd name="T49" fmla="*/ 0 h 350"/>
                  <a:gd name="T50" fmla="*/ 0 w 65"/>
                  <a:gd name="T51" fmla="*/ 0 h 350"/>
                  <a:gd name="T52" fmla="*/ 0 w 65"/>
                  <a:gd name="T53" fmla="*/ 0 h 350"/>
                  <a:gd name="T54" fmla="*/ 0 w 65"/>
                  <a:gd name="T55" fmla="*/ 0 h 350"/>
                  <a:gd name="T56" fmla="*/ 0 w 65"/>
                  <a:gd name="T57" fmla="*/ 0 h 350"/>
                  <a:gd name="T58" fmla="*/ 0 w 65"/>
                  <a:gd name="T59" fmla="*/ 0 h 350"/>
                  <a:gd name="T60" fmla="*/ 0 w 65"/>
                  <a:gd name="T61" fmla="*/ 0 h 350"/>
                  <a:gd name="T62" fmla="*/ 0 w 65"/>
                  <a:gd name="T63" fmla="*/ 0 h 350"/>
                  <a:gd name="T64" fmla="*/ 0 w 65"/>
                  <a:gd name="T65" fmla="*/ 0 h 350"/>
                  <a:gd name="T66" fmla="*/ 0 w 65"/>
                  <a:gd name="T67" fmla="*/ 0 h 350"/>
                  <a:gd name="T68" fmla="*/ 0 w 65"/>
                  <a:gd name="T69" fmla="*/ 0 h 350"/>
                  <a:gd name="T70" fmla="*/ 0 w 65"/>
                  <a:gd name="T71" fmla="*/ 0 h 350"/>
                  <a:gd name="T72" fmla="*/ 0 w 65"/>
                  <a:gd name="T73" fmla="*/ 0 h 350"/>
                  <a:gd name="T74" fmla="*/ 0 w 65"/>
                  <a:gd name="T75" fmla="*/ 0 h 350"/>
                  <a:gd name="T76" fmla="*/ 0 w 65"/>
                  <a:gd name="T77" fmla="*/ 0 h 350"/>
                  <a:gd name="T78" fmla="*/ 0 w 65"/>
                  <a:gd name="T79" fmla="*/ 0 h 350"/>
                  <a:gd name="T80" fmla="*/ 0 w 65"/>
                  <a:gd name="T81" fmla="*/ 0 h 350"/>
                  <a:gd name="T82" fmla="*/ 0 w 65"/>
                  <a:gd name="T83" fmla="*/ 0 h 350"/>
                  <a:gd name="T84" fmla="*/ 0 w 65"/>
                  <a:gd name="T85" fmla="*/ 0 h 350"/>
                  <a:gd name="T86" fmla="*/ 0 w 65"/>
                  <a:gd name="T87" fmla="*/ 0 h 350"/>
                  <a:gd name="T88" fmla="*/ 0 w 65"/>
                  <a:gd name="T89" fmla="*/ 0 h 350"/>
                  <a:gd name="T90" fmla="*/ 0 w 65"/>
                  <a:gd name="T91" fmla="*/ 0 h 350"/>
                  <a:gd name="T92" fmla="*/ 0 w 65"/>
                  <a:gd name="T93" fmla="*/ 0 h 350"/>
                  <a:gd name="T94" fmla="*/ 0 w 65"/>
                  <a:gd name="T95" fmla="*/ 0 h 350"/>
                  <a:gd name="T96" fmla="*/ 0 w 65"/>
                  <a:gd name="T97" fmla="*/ 0 h 350"/>
                  <a:gd name="T98" fmla="*/ 0 w 65"/>
                  <a:gd name="T99" fmla="*/ 0 h 350"/>
                  <a:gd name="T100" fmla="*/ 0 w 65"/>
                  <a:gd name="T101" fmla="*/ 0 h 3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"/>
                  <a:gd name="T154" fmla="*/ 0 h 350"/>
                  <a:gd name="T155" fmla="*/ 65 w 65"/>
                  <a:gd name="T156" fmla="*/ 350 h 3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" h="350">
                    <a:moveTo>
                      <a:pt x="21" y="10"/>
                    </a:moveTo>
                    <a:lnTo>
                      <a:pt x="21" y="15"/>
                    </a:lnTo>
                    <a:lnTo>
                      <a:pt x="21" y="21"/>
                    </a:lnTo>
                    <a:lnTo>
                      <a:pt x="23" y="26"/>
                    </a:lnTo>
                    <a:lnTo>
                      <a:pt x="23" y="32"/>
                    </a:lnTo>
                    <a:lnTo>
                      <a:pt x="23" y="37"/>
                    </a:lnTo>
                    <a:lnTo>
                      <a:pt x="23" y="43"/>
                    </a:lnTo>
                    <a:lnTo>
                      <a:pt x="24" y="47"/>
                    </a:lnTo>
                    <a:lnTo>
                      <a:pt x="24" y="53"/>
                    </a:lnTo>
                    <a:lnTo>
                      <a:pt x="24" y="58"/>
                    </a:lnTo>
                    <a:lnTo>
                      <a:pt x="25" y="64"/>
                    </a:lnTo>
                    <a:lnTo>
                      <a:pt x="25" y="69"/>
                    </a:lnTo>
                    <a:lnTo>
                      <a:pt x="26" y="73"/>
                    </a:lnTo>
                    <a:lnTo>
                      <a:pt x="26" y="78"/>
                    </a:lnTo>
                    <a:lnTo>
                      <a:pt x="26" y="83"/>
                    </a:lnTo>
                    <a:lnTo>
                      <a:pt x="27" y="88"/>
                    </a:lnTo>
                    <a:lnTo>
                      <a:pt x="27" y="94"/>
                    </a:lnTo>
                    <a:lnTo>
                      <a:pt x="27" y="97"/>
                    </a:lnTo>
                    <a:lnTo>
                      <a:pt x="27" y="102"/>
                    </a:lnTo>
                    <a:lnTo>
                      <a:pt x="28" y="107"/>
                    </a:lnTo>
                    <a:lnTo>
                      <a:pt x="28" y="111"/>
                    </a:lnTo>
                    <a:lnTo>
                      <a:pt x="28" y="116"/>
                    </a:lnTo>
                    <a:lnTo>
                      <a:pt x="30" y="121"/>
                    </a:lnTo>
                    <a:lnTo>
                      <a:pt x="30" y="126"/>
                    </a:lnTo>
                    <a:lnTo>
                      <a:pt x="31" y="130"/>
                    </a:lnTo>
                    <a:lnTo>
                      <a:pt x="31" y="135"/>
                    </a:lnTo>
                    <a:lnTo>
                      <a:pt x="32" y="139"/>
                    </a:lnTo>
                    <a:lnTo>
                      <a:pt x="32" y="143"/>
                    </a:lnTo>
                    <a:lnTo>
                      <a:pt x="33" y="148"/>
                    </a:lnTo>
                    <a:lnTo>
                      <a:pt x="33" y="153"/>
                    </a:lnTo>
                    <a:lnTo>
                      <a:pt x="34" y="156"/>
                    </a:lnTo>
                    <a:lnTo>
                      <a:pt x="34" y="161"/>
                    </a:lnTo>
                    <a:lnTo>
                      <a:pt x="36" y="166"/>
                    </a:lnTo>
                    <a:lnTo>
                      <a:pt x="36" y="171"/>
                    </a:lnTo>
                    <a:lnTo>
                      <a:pt x="37" y="175"/>
                    </a:lnTo>
                    <a:lnTo>
                      <a:pt x="37" y="179"/>
                    </a:lnTo>
                    <a:lnTo>
                      <a:pt x="38" y="184"/>
                    </a:lnTo>
                    <a:lnTo>
                      <a:pt x="38" y="188"/>
                    </a:lnTo>
                    <a:lnTo>
                      <a:pt x="39" y="192"/>
                    </a:lnTo>
                    <a:lnTo>
                      <a:pt x="39" y="197"/>
                    </a:lnTo>
                    <a:lnTo>
                      <a:pt x="40" y="201"/>
                    </a:lnTo>
                    <a:lnTo>
                      <a:pt x="42" y="206"/>
                    </a:lnTo>
                    <a:lnTo>
                      <a:pt x="42" y="210"/>
                    </a:lnTo>
                    <a:lnTo>
                      <a:pt x="43" y="216"/>
                    </a:lnTo>
                    <a:lnTo>
                      <a:pt x="44" y="220"/>
                    </a:lnTo>
                    <a:lnTo>
                      <a:pt x="44" y="225"/>
                    </a:lnTo>
                    <a:lnTo>
                      <a:pt x="45" y="230"/>
                    </a:lnTo>
                    <a:lnTo>
                      <a:pt x="46" y="235"/>
                    </a:lnTo>
                    <a:lnTo>
                      <a:pt x="47" y="239"/>
                    </a:lnTo>
                    <a:lnTo>
                      <a:pt x="47" y="244"/>
                    </a:lnTo>
                    <a:lnTo>
                      <a:pt x="49" y="249"/>
                    </a:lnTo>
                    <a:lnTo>
                      <a:pt x="50" y="254"/>
                    </a:lnTo>
                    <a:lnTo>
                      <a:pt x="51" y="258"/>
                    </a:lnTo>
                    <a:lnTo>
                      <a:pt x="51" y="263"/>
                    </a:lnTo>
                    <a:lnTo>
                      <a:pt x="52" y="268"/>
                    </a:lnTo>
                    <a:lnTo>
                      <a:pt x="53" y="273"/>
                    </a:lnTo>
                    <a:lnTo>
                      <a:pt x="56" y="279"/>
                    </a:lnTo>
                    <a:lnTo>
                      <a:pt x="56" y="283"/>
                    </a:lnTo>
                    <a:lnTo>
                      <a:pt x="57" y="288"/>
                    </a:lnTo>
                    <a:lnTo>
                      <a:pt x="58" y="293"/>
                    </a:lnTo>
                    <a:lnTo>
                      <a:pt x="59" y="299"/>
                    </a:lnTo>
                    <a:lnTo>
                      <a:pt x="60" y="303"/>
                    </a:lnTo>
                    <a:lnTo>
                      <a:pt x="62" y="309"/>
                    </a:lnTo>
                    <a:lnTo>
                      <a:pt x="64" y="315"/>
                    </a:lnTo>
                    <a:lnTo>
                      <a:pt x="65" y="321"/>
                    </a:lnTo>
                    <a:lnTo>
                      <a:pt x="65" y="326"/>
                    </a:lnTo>
                    <a:lnTo>
                      <a:pt x="65" y="332"/>
                    </a:lnTo>
                    <a:lnTo>
                      <a:pt x="64" y="336"/>
                    </a:lnTo>
                    <a:lnTo>
                      <a:pt x="62" y="340"/>
                    </a:lnTo>
                    <a:lnTo>
                      <a:pt x="58" y="343"/>
                    </a:lnTo>
                    <a:lnTo>
                      <a:pt x="56" y="346"/>
                    </a:lnTo>
                    <a:lnTo>
                      <a:pt x="51" y="347"/>
                    </a:lnTo>
                    <a:lnTo>
                      <a:pt x="47" y="350"/>
                    </a:lnTo>
                    <a:lnTo>
                      <a:pt x="43" y="350"/>
                    </a:lnTo>
                    <a:lnTo>
                      <a:pt x="39" y="350"/>
                    </a:lnTo>
                    <a:lnTo>
                      <a:pt x="34" y="347"/>
                    </a:lnTo>
                    <a:lnTo>
                      <a:pt x="31" y="347"/>
                    </a:lnTo>
                    <a:lnTo>
                      <a:pt x="26" y="344"/>
                    </a:lnTo>
                    <a:lnTo>
                      <a:pt x="24" y="340"/>
                    </a:lnTo>
                    <a:lnTo>
                      <a:pt x="21" y="337"/>
                    </a:lnTo>
                    <a:lnTo>
                      <a:pt x="20" y="332"/>
                    </a:lnTo>
                    <a:lnTo>
                      <a:pt x="18" y="325"/>
                    </a:lnTo>
                    <a:lnTo>
                      <a:pt x="17" y="320"/>
                    </a:lnTo>
                    <a:lnTo>
                      <a:pt x="15" y="314"/>
                    </a:lnTo>
                    <a:lnTo>
                      <a:pt x="14" y="308"/>
                    </a:lnTo>
                    <a:lnTo>
                      <a:pt x="13" y="303"/>
                    </a:lnTo>
                    <a:lnTo>
                      <a:pt x="12" y="298"/>
                    </a:lnTo>
                    <a:lnTo>
                      <a:pt x="12" y="293"/>
                    </a:lnTo>
                    <a:lnTo>
                      <a:pt x="11" y="288"/>
                    </a:lnTo>
                    <a:lnTo>
                      <a:pt x="10" y="282"/>
                    </a:lnTo>
                    <a:lnTo>
                      <a:pt x="8" y="276"/>
                    </a:lnTo>
                    <a:lnTo>
                      <a:pt x="7" y="271"/>
                    </a:lnTo>
                    <a:lnTo>
                      <a:pt x="7" y="267"/>
                    </a:lnTo>
                    <a:lnTo>
                      <a:pt x="7" y="261"/>
                    </a:lnTo>
                    <a:lnTo>
                      <a:pt x="6" y="256"/>
                    </a:lnTo>
                    <a:lnTo>
                      <a:pt x="6" y="251"/>
                    </a:lnTo>
                    <a:lnTo>
                      <a:pt x="6" y="247"/>
                    </a:lnTo>
                    <a:lnTo>
                      <a:pt x="5" y="242"/>
                    </a:lnTo>
                    <a:lnTo>
                      <a:pt x="5" y="237"/>
                    </a:lnTo>
                    <a:lnTo>
                      <a:pt x="4" y="232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4" y="209"/>
                    </a:lnTo>
                    <a:lnTo>
                      <a:pt x="2" y="204"/>
                    </a:lnTo>
                    <a:lnTo>
                      <a:pt x="2" y="199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86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2"/>
                    </a:lnTo>
                    <a:lnTo>
                      <a:pt x="2" y="167"/>
                    </a:lnTo>
                    <a:lnTo>
                      <a:pt x="2" y="162"/>
                    </a:lnTo>
                    <a:lnTo>
                      <a:pt x="2" y="158"/>
                    </a:lnTo>
                    <a:lnTo>
                      <a:pt x="2" y="153"/>
                    </a:lnTo>
                    <a:lnTo>
                      <a:pt x="2" y="148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5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1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2"/>
                    </a:lnTo>
                    <a:lnTo>
                      <a:pt x="4" y="97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1"/>
                    </a:lnTo>
                    <a:lnTo>
                      <a:pt x="2" y="65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1" y="39"/>
                    </a:lnTo>
                    <a:lnTo>
                      <a:pt x="1" y="33"/>
                    </a:lnTo>
                    <a:lnTo>
                      <a:pt x="1" y="27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19" y="5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26" name="Freeform 225"/>
              <p:cNvSpPr>
                <a:spLocks/>
              </p:cNvSpPr>
              <p:nvPr/>
            </p:nvSpPr>
            <p:spPr bwMode="auto">
              <a:xfrm>
                <a:off x="1723" y="1609"/>
                <a:ext cx="39" cy="81"/>
              </a:xfrm>
              <a:custGeom>
                <a:avLst/>
                <a:gdLst>
                  <a:gd name="T0" fmla="*/ 0 w 117"/>
                  <a:gd name="T1" fmla="*/ 0 h 244"/>
                  <a:gd name="T2" fmla="*/ 0 w 117"/>
                  <a:gd name="T3" fmla="*/ 0 h 244"/>
                  <a:gd name="T4" fmla="*/ 0 w 117"/>
                  <a:gd name="T5" fmla="*/ 0 h 244"/>
                  <a:gd name="T6" fmla="*/ 0 w 117"/>
                  <a:gd name="T7" fmla="*/ 0 h 244"/>
                  <a:gd name="T8" fmla="*/ 0 w 117"/>
                  <a:gd name="T9" fmla="*/ 0 h 244"/>
                  <a:gd name="T10" fmla="*/ 0 w 117"/>
                  <a:gd name="T11" fmla="*/ 0 h 244"/>
                  <a:gd name="T12" fmla="*/ 0 w 117"/>
                  <a:gd name="T13" fmla="*/ 0 h 244"/>
                  <a:gd name="T14" fmla="*/ 0 w 117"/>
                  <a:gd name="T15" fmla="*/ 0 h 244"/>
                  <a:gd name="T16" fmla="*/ 0 w 117"/>
                  <a:gd name="T17" fmla="*/ 0 h 244"/>
                  <a:gd name="T18" fmla="*/ 0 w 117"/>
                  <a:gd name="T19" fmla="*/ 0 h 244"/>
                  <a:gd name="T20" fmla="*/ 0 w 117"/>
                  <a:gd name="T21" fmla="*/ 0 h 244"/>
                  <a:gd name="T22" fmla="*/ 0 w 117"/>
                  <a:gd name="T23" fmla="*/ 0 h 244"/>
                  <a:gd name="T24" fmla="*/ 0 w 117"/>
                  <a:gd name="T25" fmla="*/ 0 h 244"/>
                  <a:gd name="T26" fmla="*/ 0 w 117"/>
                  <a:gd name="T27" fmla="*/ 0 h 244"/>
                  <a:gd name="T28" fmla="*/ 0 w 117"/>
                  <a:gd name="T29" fmla="*/ 0 h 244"/>
                  <a:gd name="T30" fmla="*/ 0 w 117"/>
                  <a:gd name="T31" fmla="*/ 0 h 244"/>
                  <a:gd name="T32" fmla="*/ 0 w 117"/>
                  <a:gd name="T33" fmla="*/ 0 h 244"/>
                  <a:gd name="T34" fmla="*/ 0 w 117"/>
                  <a:gd name="T35" fmla="*/ 0 h 244"/>
                  <a:gd name="T36" fmla="*/ 0 w 117"/>
                  <a:gd name="T37" fmla="*/ 0 h 244"/>
                  <a:gd name="T38" fmla="*/ 0 w 117"/>
                  <a:gd name="T39" fmla="*/ 0 h 244"/>
                  <a:gd name="T40" fmla="*/ 0 w 117"/>
                  <a:gd name="T41" fmla="*/ 0 h 244"/>
                  <a:gd name="T42" fmla="*/ 0 w 117"/>
                  <a:gd name="T43" fmla="*/ 0 h 244"/>
                  <a:gd name="T44" fmla="*/ 0 w 117"/>
                  <a:gd name="T45" fmla="*/ 0 h 244"/>
                  <a:gd name="T46" fmla="*/ 0 w 117"/>
                  <a:gd name="T47" fmla="*/ 0 h 244"/>
                  <a:gd name="T48" fmla="*/ 0 w 117"/>
                  <a:gd name="T49" fmla="*/ 0 h 244"/>
                  <a:gd name="T50" fmla="*/ 0 w 117"/>
                  <a:gd name="T51" fmla="*/ 0 h 244"/>
                  <a:gd name="T52" fmla="*/ 0 w 117"/>
                  <a:gd name="T53" fmla="*/ 0 h 244"/>
                  <a:gd name="T54" fmla="*/ 0 w 117"/>
                  <a:gd name="T55" fmla="*/ 0 h 244"/>
                  <a:gd name="T56" fmla="*/ 0 w 117"/>
                  <a:gd name="T57" fmla="*/ 0 h 244"/>
                  <a:gd name="T58" fmla="*/ 0 w 117"/>
                  <a:gd name="T59" fmla="*/ 0 h 244"/>
                  <a:gd name="T60" fmla="*/ 0 w 117"/>
                  <a:gd name="T61" fmla="*/ 0 h 244"/>
                  <a:gd name="T62" fmla="*/ 0 w 117"/>
                  <a:gd name="T63" fmla="*/ 0 h 244"/>
                  <a:gd name="T64" fmla="*/ 0 w 117"/>
                  <a:gd name="T65" fmla="*/ 0 h 244"/>
                  <a:gd name="T66" fmla="*/ 0 w 117"/>
                  <a:gd name="T67" fmla="*/ 0 h 244"/>
                  <a:gd name="T68" fmla="*/ 0 w 117"/>
                  <a:gd name="T69" fmla="*/ 0 h 244"/>
                  <a:gd name="T70" fmla="*/ 0 w 117"/>
                  <a:gd name="T71" fmla="*/ 0 h 244"/>
                  <a:gd name="T72" fmla="*/ 0 w 117"/>
                  <a:gd name="T73" fmla="*/ 0 h 244"/>
                  <a:gd name="T74" fmla="*/ 0 w 117"/>
                  <a:gd name="T75" fmla="*/ 0 h 244"/>
                  <a:gd name="T76" fmla="*/ 0 w 117"/>
                  <a:gd name="T77" fmla="*/ 0 h 244"/>
                  <a:gd name="T78" fmla="*/ 0 w 117"/>
                  <a:gd name="T79" fmla="*/ 0 h 244"/>
                  <a:gd name="T80" fmla="*/ 0 w 117"/>
                  <a:gd name="T81" fmla="*/ 0 h 244"/>
                  <a:gd name="T82" fmla="*/ 0 w 117"/>
                  <a:gd name="T83" fmla="*/ 0 h 244"/>
                  <a:gd name="T84" fmla="*/ 0 w 117"/>
                  <a:gd name="T85" fmla="*/ 0 h 244"/>
                  <a:gd name="T86" fmla="*/ 0 w 117"/>
                  <a:gd name="T87" fmla="*/ 0 h 244"/>
                  <a:gd name="T88" fmla="*/ 0 w 117"/>
                  <a:gd name="T89" fmla="*/ 0 h 244"/>
                  <a:gd name="T90" fmla="*/ 0 w 117"/>
                  <a:gd name="T91" fmla="*/ 0 h 2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44"/>
                  <a:gd name="T140" fmla="*/ 117 w 117"/>
                  <a:gd name="T141" fmla="*/ 244 h 2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44">
                    <a:moveTo>
                      <a:pt x="78" y="41"/>
                    </a:moveTo>
                    <a:lnTo>
                      <a:pt x="77" y="38"/>
                    </a:lnTo>
                    <a:lnTo>
                      <a:pt x="77" y="35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7" y="17"/>
                    </a:lnTo>
                    <a:lnTo>
                      <a:pt x="78" y="13"/>
                    </a:lnTo>
                    <a:lnTo>
                      <a:pt x="81" y="11"/>
                    </a:lnTo>
                    <a:lnTo>
                      <a:pt x="82" y="8"/>
                    </a:lnTo>
                    <a:lnTo>
                      <a:pt x="86" y="5"/>
                    </a:lnTo>
                    <a:lnTo>
                      <a:pt x="90" y="3"/>
                    </a:lnTo>
                    <a:lnTo>
                      <a:pt x="96" y="2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1" y="5"/>
                    </a:lnTo>
                    <a:lnTo>
                      <a:pt x="114" y="9"/>
                    </a:lnTo>
                    <a:lnTo>
                      <a:pt x="116" y="13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7" y="28"/>
                    </a:lnTo>
                    <a:lnTo>
                      <a:pt x="117" y="31"/>
                    </a:lnTo>
                    <a:lnTo>
                      <a:pt x="117" y="35"/>
                    </a:lnTo>
                    <a:lnTo>
                      <a:pt x="117" y="38"/>
                    </a:lnTo>
                    <a:lnTo>
                      <a:pt x="117" y="42"/>
                    </a:lnTo>
                    <a:lnTo>
                      <a:pt x="116" y="47"/>
                    </a:lnTo>
                    <a:lnTo>
                      <a:pt x="116" y="50"/>
                    </a:lnTo>
                    <a:lnTo>
                      <a:pt x="116" y="54"/>
                    </a:lnTo>
                    <a:lnTo>
                      <a:pt x="115" y="59"/>
                    </a:lnTo>
                    <a:lnTo>
                      <a:pt x="115" y="62"/>
                    </a:lnTo>
                    <a:lnTo>
                      <a:pt x="114" y="67"/>
                    </a:lnTo>
                    <a:lnTo>
                      <a:pt x="113" y="72"/>
                    </a:lnTo>
                    <a:lnTo>
                      <a:pt x="111" y="75"/>
                    </a:lnTo>
                    <a:lnTo>
                      <a:pt x="111" y="79"/>
                    </a:lnTo>
                    <a:lnTo>
                      <a:pt x="109" y="83"/>
                    </a:lnTo>
                    <a:lnTo>
                      <a:pt x="109" y="88"/>
                    </a:lnTo>
                    <a:lnTo>
                      <a:pt x="107" y="92"/>
                    </a:lnTo>
                    <a:lnTo>
                      <a:pt x="105" y="96"/>
                    </a:lnTo>
                    <a:lnTo>
                      <a:pt x="103" y="101"/>
                    </a:lnTo>
                    <a:lnTo>
                      <a:pt x="102" y="106"/>
                    </a:lnTo>
                    <a:lnTo>
                      <a:pt x="98" y="111"/>
                    </a:lnTo>
                    <a:lnTo>
                      <a:pt x="96" y="117"/>
                    </a:lnTo>
                    <a:lnTo>
                      <a:pt x="95" y="121"/>
                    </a:lnTo>
                    <a:lnTo>
                      <a:pt x="92" y="127"/>
                    </a:lnTo>
                    <a:lnTo>
                      <a:pt x="89" y="133"/>
                    </a:lnTo>
                    <a:lnTo>
                      <a:pt x="86" y="139"/>
                    </a:lnTo>
                    <a:lnTo>
                      <a:pt x="85" y="142"/>
                    </a:lnTo>
                    <a:lnTo>
                      <a:pt x="84" y="145"/>
                    </a:lnTo>
                    <a:lnTo>
                      <a:pt x="82" y="147"/>
                    </a:lnTo>
                    <a:lnTo>
                      <a:pt x="82" y="151"/>
                    </a:lnTo>
                    <a:lnTo>
                      <a:pt x="79" y="153"/>
                    </a:lnTo>
                    <a:lnTo>
                      <a:pt x="78" y="156"/>
                    </a:lnTo>
                    <a:lnTo>
                      <a:pt x="77" y="159"/>
                    </a:lnTo>
                    <a:lnTo>
                      <a:pt x="76" y="162"/>
                    </a:lnTo>
                    <a:lnTo>
                      <a:pt x="75" y="165"/>
                    </a:lnTo>
                    <a:lnTo>
                      <a:pt x="73" y="168"/>
                    </a:lnTo>
                    <a:lnTo>
                      <a:pt x="72" y="170"/>
                    </a:lnTo>
                    <a:lnTo>
                      <a:pt x="71" y="174"/>
                    </a:lnTo>
                    <a:lnTo>
                      <a:pt x="67" y="180"/>
                    </a:lnTo>
                    <a:lnTo>
                      <a:pt x="65" y="184"/>
                    </a:lnTo>
                    <a:lnTo>
                      <a:pt x="63" y="190"/>
                    </a:lnTo>
                    <a:lnTo>
                      <a:pt x="60" y="195"/>
                    </a:lnTo>
                    <a:lnTo>
                      <a:pt x="57" y="200"/>
                    </a:lnTo>
                    <a:lnTo>
                      <a:pt x="54" y="204"/>
                    </a:lnTo>
                    <a:lnTo>
                      <a:pt x="53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7" y="220"/>
                    </a:lnTo>
                    <a:lnTo>
                      <a:pt x="45" y="223"/>
                    </a:lnTo>
                    <a:lnTo>
                      <a:pt x="44" y="226"/>
                    </a:lnTo>
                    <a:lnTo>
                      <a:pt x="43" y="231"/>
                    </a:lnTo>
                    <a:lnTo>
                      <a:pt x="41" y="234"/>
                    </a:lnTo>
                    <a:lnTo>
                      <a:pt x="39" y="234"/>
                    </a:lnTo>
                    <a:lnTo>
                      <a:pt x="38" y="236"/>
                    </a:lnTo>
                    <a:lnTo>
                      <a:pt x="34" y="238"/>
                    </a:lnTo>
                    <a:lnTo>
                      <a:pt x="32" y="239"/>
                    </a:lnTo>
                    <a:lnTo>
                      <a:pt x="28" y="239"/>
                    </a:lnTo>
                    <a:lnTo>
                      <a:pt x="25" y="240"/>
                    </a:lnTo>
                    <a:lnTo>
                      <a:pt x="21" y="241"/>
                    </a:lnTo>
                    <a:lnTo>
                      <a:pt x="19" y="242"/>
                    </a:lnTo>
                    <a:lnTo>
                      <a:pt x="14" y="242"/>
                    </a:lnTo>
                    <a:lnTo>
                      <a:pt x="11" y="242"/>
                    </a:lnTo>
                    <a:lnTo>
                      <a:pt x="7" y="242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27" name="Freeform 226"/>
              <p:cNvSpPr>
                <a:spLocks/>
              </p:cNvSpPr>
              <p:nvPr/>
            </p:nvSpPr>
            <p:spPr bwMode="auto">
              <a:xfrm>
                <a:off x="1715" y="1620"/>
                <a:ext cx="39" cy="79"/>
              </a:xfrm>
              <a:custGeom>
                <a:avLst/>
                <a:gdLst>
                  <a:gd name="T0" fmla="*/ 0 w 117"/>
                  <a:gd name="T1" fmla="*/ 0 h 235"/>
                  <a:gd name="T2" fmla="*/ 0 w 117"/>
                  <a:gd name="T3" fmla="*/ 0 h 235"/>
                  <a:gd name="T4" fmla="*/ 0 w 117"/>
                  <a:gd name="T5" fmla="*/ 0 h 235"/>
                  <a:gd name="T6" fmla="*/ 0 w 117"/>
                  <a:gd name="T7" fmla="*/ 0 h 235"/>
                  <a:gd name="T8" fmla="*/ 0 w 117"/>
                  <a:gd name="T9" fmla="*/ 0 h 235"/>
                  <a:gd name="T10" fmla="*/ 0 w 117"/>
                  <a:gd name="T11" fmla="*/ 0 h 235"/>
                  <a:gd name="T12" fmla="*/ 0 w 117"/>
                  <a:gd name="T13" fmla="*/ 0 h 235"/>
                  <a:gd name="T14" fmla="*/ 0 w 117"/>
                  <a:gd name="T15" fmla="*/ 0 h 235"/>
                  <a:gd name="T16" fmla="*/ 0 w 117"/>
                  <a:gd name="T17" fmla="*/ 0 h 235"/>
                  <a:gd name="T18" fmla="*/ 0 w 117"/>
                  <a:gd name="T19" fmla="*/ 0 h 235"/>
                  <a:gd name="T20" fmla="*/ 0 w 117"/>
                  <a:gd name="T21" fmla="*/ 0 h 235"/>
                  <a:gd name="T22" fmla="*/ 0 w 117"/>
                  <a:gd name="T23" fmla="*/ 0 h 235"/>
                  <a:gd name="T24" fmla="*/ 0 w 117"/>
                  <a:gd name="T25" fmla="*/ 0 h 235"/>
                  <a:gd name="T26" fmla="*/ 0 w 117"/>
                  <a:gd name="T27" fmla="*/ 0 h 235"/>
                  <a:gd name="T28" fmla="*/ 0 w 117"/>
                  <a:gd name="T29" fmla="*/ 0 h 235"/>
                  <a:gd name="T30" fmla="*/ 0 w 117"/>
                  <a:gd name="T31" fmla="*/ 0 h 235"/>
                  <a:gd name="T32" fmla="*/ 0 w 117"/>
                  <a:gd name="T33" fmla="*/ 0 h 235"/>
                  <a:gd name="T34" fmla="*/ 0 w 117"/>
                  <a:gd name="T35" fmla="*/ 0 h 235"/>
                  <a:gd name="T36" fmla="*/ 0 w 117"/>
                  <a:gd name="T37" fmla="*/ 0 h 235"/>
                  <a:gd name="T38" fmla="*/ 0 w 117"/>
                  <a:gd name="T39" fmla="*/ 0 h 235"/>
                  <a:gd name="T40" fmla="*/ 0 w 117"/>
                  <a:gd name="T41" fmla="*/ 0 h 235"/>
                  <a:gd name="T42" fmla="*/ 0 w 117"/>
                  <a:gd name="T43" fmla="*/ 0 h 235"/>
                  <a:gd name="T44" fmla="*/ 0 w 117"/>
                  <a:gd name="T45" fmla="*/ 0 h 235"/>
                  <a:gd name="T46" fmla="*/ 0 w 117"/>
                  <a:gd name="T47" fmla="*/ 0 h 235"/>
                  <a:gd name="T48" fmla="*/ 0 w 117"/>
                  <a:gd name="T49" fmla="*/ 0 h 235"/>
                  <a:gd name="T50" fmla="*/ 0 w 117"/>
                  <a:gd name="T51" fmla="*/ 0 h 235"/>
                  <a:gd name="T52" fmla="*/ 0 w 117"/>
                  <a:gd name="T53" fmla="*/ 0 h 235"/>
                  <a:gd name="T54" fmla="*/ 0 w 117"/>
                  <a:gd name="T55" fmla="*/ 0 h 235"/>
                  <a:gd name="T56" fmla="*/ 0 w 117"/>
                  <a:gd name="T57" fmla="*/ 0 h 235"/>
                  <a:gd name="T58" fmla="*/ 0 w 117"/>
                  <a:gd name="T59" fmla="*/ 0 h 235"/>
                  <a:gd name="T60" fmla="*/ 0 w 117"/>
                  <a:gd name="T61" fmla="*/ 0 h 235"/>
                  <a:gd name="T62" fmla="*/ 0 w 117"/>
                  <a:gd name="T63" fmla="*/ 0 h 235"/>
                  <a:gd name="T64" fmla="*/ 0 w 117"/>
                  <a:gd name="T65" fmla="*/ 0 h 235"/>
                  <a:gd name="T66" fmla="*/ 0 w 117"/>
                  <a:gd name="T67" fmla="*/ 0 h 235"/>
                  <a:gd name="T68" fmla="*/ 0 w 117"/>
                  <a:gd name="T69" fmla="*/ 0 h 235"/>
                  <a:gd name="T70" fmla="*/ 0 w 117"/>
                  <a:gd name="T71" fmla="*/ 0 h 235"/>
                  <a:gd name="T72" fmla="*/ 0 w 117"/>
                  <a:gd name="T73" fmla="*/ 0 h 235"/>
                  <a:gd name="T74" fmla="*/ 0 w 117"/>
                  <a:gd name="T75" fmla="*/ 0 h 235"/>
                  <a:gd name="T76" fmla="*/ 0 w 117"/>
                  <a:gd name="T77" fmla="*/ 0 h 235"/>
                  <a:gd name="T78" fmla="*/ 0 w 117"/>
                  <a:gd name="T79" fmla="*/ 0 h 235"/>
                  <a:gd name="T80" fmla="*/ 0 w 117"/>
                  <a:gd name="T81" fmla="*/ 0 h 235"/>
                  <a:gd name="T82" fmla="*/ 0 w 117"/>
                  <a:gd name="T83" fmla="*/ 0 h 235"/>
                  <a:gd name="T84" fmla="*/ 0 w 117"/>
                  <a:gd name="T85" fmla="*/ 0 h 235"/>
                  <a:gd name="T86" fmla="*/ 0 w 117"/>
                  <a:gd name="T87" fmla="*/ 0 h 235"/>
                  <a:gd name="T88" fmla="*/ 0 w 117"/>
                  <a:gd name="T89" fmla="*/ 0 h 235"/>
                  <a:gd name="T90" fmla="*/ 0 w 117"/>
                  <a:gd name="T91" fmla="*/ 0 h 23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35"/>
                  <a:gd name="T140" fmla="*/ 117 w 117"/>
                  <a:gd name="T141" fmla="*/ 235 h 23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35">
                    <a:moveTo>
                      <a:pt x="117" y="22"/>
                    </a:moveTo>
                    <a:lnTo>
                      <a:pt x="116" y="25"/>
                    </a:lnTo>
                    <a:lnTo>
                      <a:pt x="115" y="28"/>
                    </a:lnTo>
                    <a:lnTo>
                      <a:pt x="114" y="32"/>
                    </a:lnTo>
                    <a:lnTo>
                      <a:pt x="113" y="37"/>
                    </a:lnTo>
                    <a:lnTo>
                      <a:pt x="113" y="39"/>
                    </a:lnTo>
                    <a:lnTo>
                      <a:pt x="111" y="42"/>
                    </a:lnTo>
                    <a:lnTo>
                      <a:pt x="110" y="47"/>
                    </a:lnTo>
                    <a:lnTo>
                      <a:pt x="110" y="51"/>
                    </a:lnTo>
                    <a:lnTo>
                      <a:pt x="108" y="53"/>
                    </a:lnTo>
                    <a:lnTo>
                      <a:pt x="108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06" y="66"/>
                    </a:lnTo>
                    <a:lnTo>
                      <a:pt x="104" y="70"/>
                    </a:lnTo>
                    <a:lnTo>
                      <a:pt x="103" y="72"/>
                    </a:lnTo>
                    <a:lnTo>
                      <a:pt x="103" y="76"/>
                    </a:lnTo>
                    <a:lnTo>
                      <a:pt x="102" y="79"/>
                    </a:lnTo>
                    <a:lnTo>
                      <a:pt x="101" y="82"/>
                    </a:lnTo>
                    <a:lnTo>
                      <a:pt x="100" y="85"/>
                    </a:lnTo>
                    <a:lnTo>
                      <a:pt x="100" y="88"/>
                    </a:lnTo>
                    <a:lnTo>
                      <a:pt x="97" y="91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5" y="101"/>
                    </a:lnTo>
                    <a:lnTo>
                      <a:pt x="94" y="104"/>
                    </a:lnTo>
                    <a:lnTo>
                      <a:pt x="92" y="107"/>
                    </a:lnTo>
                    <a:lnTo>
                      <a:pt x="91" y="110"/>
                    </a:lnTo>
                    <a:lnTo>
                      <a:pt x="90" y="114"/>
                    </a:lnTo>
                    <a:lnTo>
                      <a:pt x="88" y="116"/>
                    </a:lnTo>
                    <a:lnTo>
                      <a:pt x="88" y="121"/>
                    </a:lnTo>
                    <a:lnTo>
                      <a:pt x="85" y="124"/>
                    </a:lnTo>
                    <a:lnTo>
                      <a:pt x="84" y="128"/>
                    </a:lnTo>
                    <a:lnTo>
                      <a:pt x="82" y="133"/>
                    </a:lnTo>
                    <a:lnTo>
                      <a:pt x="79" y="137"/>
                    </a:lnTo>
                    <a:lnTo>
                      <a:pt x="77" y="141"/>
                    </a:lnTo>
                    <a:lnTo>
                      <a:pt x="76" y="146"/>
                    </a:lnTo>
                    <a:lnTo>
                      <a:pt x="74" y="150"/>
                    </a:lnTo>
                    <a:lnTo>
                      <a:pt x="71" y="155"/>
                    </a:lnTo>
                    <a:lnTo>
                      <a:pt x="69" y="159"/>
                    </a:lnTo>
                    <a:lnTo>
                      <a:pt x="68" y="163"/>
                    </a:lnTo>
                    <a:lnTo>
                      <a:pt x="64" y="167"/>
                    </a:lnTo>
                    <a:lnTo>
                      <a:pt x="63" y="171"/>
                    </a:lnTo>
                    <a:lnTo>
                      <a:pt x="60" y="174"/>
                    </a:lnTo>
                    <a:lnTo>
                      <a:pt x="58" y="179"/>
                    </a:lnTo>
                    <a:lnTo>
                      <a:pt x="56" y="182"/>
                    </a:lnTo>
                    <a:lnTo>
                      <a:pt x="53" y="187"/>
                    </a:lnTo>
                    <a:lnTo>
                      <a:pt x="50" y="192"/>
                    </a:lnTo>
                    <a:lnTo>
                      <a:pt x="47" y="197"/>
                    </a:lnTo>
                    <a:lnTo>
                      <a:pt x="44" y="200"/>
                    </a:lnTo>
                    <a:lnTo>
                      <a:pt x="40" y="204"/>
                    </a:lnTo>
                    <a:lnTo>
                      <a:pt x="38" y="207"/>
                    </a:lnTo>
                    <a:lnTo>
                      <a:pt x="36" y="211"/>
                    </a:lnTo>
                    <a:lnTo>
                      <a:pt x="32" y="214"/>
                    </a:lnTo>
                    <a:lnTo>
                      <a:pt x="30" y="217"/>
                    </a:lnTo>
                    <a:lnTo>
                      <a:pt x="27" y="219"/>
                    </a:lnTo>
                    <a:lnTo>
                      <a:pt x="25" y="223"/>
                    </a:lnTo>
                    <a:lnTo>
                      <a:pt x="20" y="226"/>
                    </a:lnTo>
                    <a:lnTo>
                      <a:pt x="18" y="229"/>
                    </a:lnTo>
                    <a:lnTo>
                      <a:pt x="14" y="232"/>
                    </a:lnTo>
                    <a:lnTo>
                      <a:pt x="12" y="233"/>
                    </a:lnTo>
                    <a:lnTo>
                      <a:pt x="6" y="235"/>
                    </a:lnTo>
                    <a:lnTo>
                      <a:pt x="4" y="233"/>
                    </a:lnTo>
                    <a:lnTo>
                      <a:pt x="1" y="231"/>
                    </a:lnTo>
                    <a:lnTo>
                      <a:pt x="0" y="226"/>
                    </a:lnTo>
                    <a:lnTo>
                      <a:pt x="0" y="223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1" y="209"/>
                    </a:lnTo>
                    <a:lnTo>
                      <a:pt x="1" y="205"/>
                    </a:lnTo>
                    <a:lnTo>
                      <a:pt x="2" y="201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6" y="190"/>
                    </a:lnTo>
                    <a:lnTo>
                      <a:pt x="7" y="186"/>
                    </a:lnTo>
                    <a:lnTo>
                      <a:pt x="9" y="182"/>
                    </a:lnTo>
                    <a:lnTo>
                      <a:pt x="11" y="179"/>
                    </a:lnTo>
                    <a:lnTo>
                      <a:pt x="12" y="177"/>
                    </a:lnTo>
                    <a:lnTo>
                      <a:pt x="14" y="174"/>
                    </a:lnTo>
                    <a:lnTo>
                      <a:pt x="15" y="173"/>
                    </a:lnTo>
                    <a:lnTo>
                      <a:pt x="18" y="168"/>
                    </a:lnTo>
                    <a:lnTo>
                      <a:pt x="20" y="165"/>
                    </a:lnTo>
                    <a:lnTo>
                      <a:pt x="23" y="160"/>
                    </a:lnTo>
                    <a:lnTo>
                      <a:pt x="25" y="158"/>
                    </a:lnTo>
                    <a:lnTo>
                      <a:pt x="27" y="153"/>
                    </a:lnTo>
                    <a:lnTo>
                      <a:pt x="30" y="149"/>
                    </a:lnTo>
                    <a:lnTo>
                      <a:pt x="31" y="146"/>
                    </a:lnTo>
                    <a:lnTo>
                      <a:pt x="33" y="142"/>
                    </a:lnTo>
                    <a:lnTo>
                      <a:pt x="36" y="139"/>
                    </a:lnTo>
                    <a:lnTo>
                      <a:pt x="37" y="135"/>
                    </a:lnTo>
                    <a:lnTo>
                      <a:pt x="38" y="130"/>
                    </a:lnTo>
                    <a:lnTo>
                      <a:pt x="40" y="128"/>
                    </a:lnTo>
                    <a:lnTo>
                      <a:pt x="42" y="123"/>
                    </a:lnTo>
                    <a:lnTo>
                      <a:pt x="44" y="120"/>
                    </a:lnTo>
                    <a:lnTo>
                      <a:pt x="45" y="115"/>
                    </a:lnTo>
                    <a:lnTo>
                      <a:pt x="49" y="111"/>
                    </a:lnTo>
                    <a:lnTo>
                      <a:pt x="49" y="108"/>
                    </a:lnTo>
                    <a:lnTo>
                      <a:pt x="51" y="104"/>
                    </a:lnTo>
                    <a:lnTo>
                      <a:pt x="52" y="101"/>
                    </a:lnTo>
                    <a:lnTo>
                      <a:pt x="53" y="97"/>
                    </a:lnTo>
                    <a:lnTo>
                      <a:pt x="55" y="95"/>
                    </a:lnTo>
                    <a:lnTo>
                      <a:pt x="56" y="91"/>
                    </a:lnTo>
                    <a:lnTo>
                      <a:pt x="58" y="88"/>
                    </a:lnTo>
                    <a:lnTo>
                      <a:pt x="59" y="85"/>
                    </a:lnTo>
                    <a:lnTo>
                      <a:pt x="62" y="79"/>
                    </a:lnTo>
                    <a:lnTo>
                      <a:pt x="64" y="75"/>
                    </a:lnTo>
                    <a:lnTo>
                      <a:pt x="66" y="69"/>
                    </a:lnTo>
                    <a:lnTo>
                      <a:pt x="69" y="63"/>
                    </a:lnTo>
                    <a:lnTo>
                      <a:pt x="69" y="60"/>
                    </a:lnTo>
                    <a:lnTo>
                      <a:pt x="70" y="57"/>
                    </a:lnTo>
                    <a:lnTo>
                      <a:pt x="71" y="54"/>
                    </a:lnTo>
                    <a:lnTo>
                      <a:pt x="72" y="52"/>
                    </a:lnTo>
                    <a:lnTo>
                      <a:pt x="74" y="48"/>
                    </a:lnTo>
                    <a:lnTo>
                      <a:pt x="75" y="46"/>
                    </a:lnTo>
                    <a:lnTo>
                      <a:pt x="75" y="42"/>
                    </a:lnTo>
                    <a:lnTo>
                      <a:pt x="77" y="40"/>
                    </a:lnTo>
                    <a:lnTo>
                      <a:pt x="77" y="37"/>
                    </a:lnTo>
                    <a:lnTo>
                      <a:pt x="78" y="33"/>
                    </a:lnTo>
                    <a:lnTo>
                      <a:pt x="79" y="31"/>
                    </a:lnTo>
                    <a:lnTo>
                      <a:pt x="81" y="27"/>
                    </a:lnTo>
                    <a:lnTo>
                      <a:pt x="81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4" y="13"/>
                    </a:lnTo>
                    <a:lnTo>
                      <a:pt x="85" y="9"/>
                    </a:lnTo>
                    <a:lnTo>
                      <a:pt x="88" y="7"/>
                    </a:lnTo>
                    <a:lnTo>
                      <a:pt x="89" y="3"/>
                    </a:lnTo>
                    <a:lnTo>
                      <a:pt x="92" y="2"/>
                    </a:lnTo>
                    <a:lnTo>
                      <a:pt x="95" y="1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7" y="14"/>
                    </a:lnTo>
                    <a:lnTo>
                      <a:pt x="117" y="18"/>
                    </a:lnTo>
                    <a:lnTo>
                      <a:pt x="11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28" name="Freeform 227"/>
              <p:cNvSpPr>
                <a:spLocks/>
              </p:cNvSpPr>
              <p:nvPr/>
            </p:nvSpPr>
            <p:spPr bwMode="auto">
              <a:xfrm>
                <a:off x="1752" y="1533"/>
                <a:ext cx="72" cy="81"/>
              </a:xfrm>
              <a:custGeom>
                <a:avLst/>
                <a:gdLst>
                  <a:gd name="T0" fmla="*/ 0 w 214"/>
                  <a:gd name="T1" fmla="*/ 0 h 243"/>
                  <a:gd name="T2" fmla="*/ 0 w 214"/>
                  <a:gd name="T3" fmla="*/ 0 h 243"/>
                  <a:gd name="T4" fmla="*/ 0 w 214"/>
                  <a:gd name="T5" fmla="*/ 0 h 243"/>
                  <a:gd name="T6" fmla="*/ 0 w 214"/>
                  <a:gd name="T7" fmla="*/ 0 h 243"/>
                  <a:gd name="T8" fmla="*/ 0 w 214"/>
                  <a:gd name="T9" fmla="*/ 0 h 243"/>
                  <a:gd name="T10" fmla="*/ 0 w 214"/>
                  <a:gd name="T11" fmla="*/ 0 h 243"/>
                  <a:gd name="T12" fmla="*/ 0 w 214"/>
                  <a:gd name="T13" fmla="*/ 0 h 243"/>
                  <a:gd name="T14" fmla="*/ 0 w 214"/>
                  <a:gd name="T15" fmla="*/ 0 h 243"/>
                  <a:gd name="T16" fmla="*/ 0 w 214"/>
                  <a:gd name="T17" fmla="*/ 0 h 243"/>
                  <a:gd name="T18" fmla="*/ 0 w 214"/>
                  <a:gd name="T19" fmla="*/ 0 h 243"/>
                  <a:gd name="T20" fmla="*/ 0 w 214"/>
                  <a:gd name="T21" fmla="*/ 0 h 243"/>
                  <a:gd name="T22" fmla="*/ 0 w 214"/>
                  <a:gd name="T23" fmla="*/ 0 h 243"/>
                  <a:gd name="T24" fmla="*/ 0 w 214"/>
                  <a:gd name="T25" fmla="*/ 0 h 243"/>
                  <a:gd name="T26" fmla="*/ 0 w 214"/>
                  <a:gd name="T27" fmla="*/ 0 h 243"/>
                  <a:gd name="T28" fmla="*/ 0 w 214"/>
                  <a:gd name="T29" fmla="*/ 0 h 243"/>
                  <a:gd name="T30" fmla="*/ 0 w 214"/>
                  <a:gd name="T31" fmla="*/ 0 h 243"/>
                  <a:gd name="T32" fmla="*/ 0 w 214"/>
                  <a:gd name="T33" fmla="*/ 0 h 243"/>
                  <a:gd name="T34" fmla="*/ 0 w 214"/>
                  <a:gd name="T35" fmla="*/ 0 h 243"/>
                  <a:gd name="T36" fmla="*/ 0 w 214"/>
                  <a:gd name="T37" fmla="*/ 0 h 243"/>
                  <a:gd name="T38" fmla="*/ 0 w 214"/>
                  <a:gd name="T39" fmla="*/ 0 h 243"/>
                  <a:gd name="T40" fmla="*/ 0 w 214"/>
                  <a:gd name="T41" fmla="*/ 0 h 243"/>
                  <a:gd name="T42" fmla="*/ 0 w 214"/>
                  <a:gd name="T43" fmla="*/ 0 h 243"/>
                  <a:gd name="T44" fmla="*/ 0 w 214"/>
                  <a:gd name="T45" fmla="*/ 0 h 243"/>
                  <a:gd name="T46" fmla="*/ 0 w 214"/>
                  <a:gd name="T47" fmla="*/ 0 h 243"/>
                  <a:gd name="T48" fmla="*/ 0 w 214"/>
                  <a:gd name="T49" fmla="*/ 0 h 243"/>
                  <a:gd name="T50" fmla="*/ 0 w 214"/>
                  <a:gd name="T51" fmla="*/ 0 h 243"/>
                  <a:gd name="T52" fmla="*/ 0 w 214"/>
                  <a:gd name="T53" fmla="*/ 0 h 243"/>
                  <a:gd name="T54" fmla="*/ 0 w 214"/>
                  <a:gd name="T55" fmla="*/ 0 h 243"/>
                  <a:gd name="T56" fmla="*/ 0 w 214"/>
                  <a:gd name="T57" fmla="*/ 0 h 243"/>
                  <a:gd name="T58" fmla="*/ 0 w 214"/>
                  <a:gd name="T59" fmla="*/ 0 h 243"/>
                  <a:gd name="T60" fmla="*/ 0 w 214"/>
                  <a:gd name="T61" fmla="*/ 0 h 243"/>
                  <a:gd name="T62" fmla="*/ 0 w 214"/>
                  <a:gd name="T63" fmla="*/ 0 h 243"/>
                  <a:gd name="T64" fmla="*/ 0 w 214"/>
                  <a:gd name="T65" fmla="*/ 0 h 243"/>
                  <a:gd name="T66" fmla="*/ 0 w 214"/>
                  <a:gd name="T67" fmla="*/ 0 h 243"/>
                  <a:gd name="T68" fmla="*/ 0 w 214"/>
                  <a:gd name="T69" fmla="*/ 0 h 243"/>
                  <a:gd name="T70" fmla="*/ 0 w 214"/>
                  <a:gd name="T71" fmla="*/ 0 h 243"/>
                  <a:gd name="T72" fmla="*/ 0 w 214"/>
                  <a:gd name="T73" fmla="*/ 0 h 243"/>
                  <a:gd name="T74" fmla="*/ 0 w 214"/>
                  <a:gd name="T75" fmla="*/ 0 h 243"/>
                  <a:gd name="T76" fmla="*/ 0 w 214"/>
                  <a:gd name="T77" fmla="*/ 0 h 243"/>
                  <a:gd name="T78" fmla="*/ 0 w 214"/>
                  <a:gd name="T79" fmla="*/ 0 h 243"/>
                  <a:gd name="T80" fmla="*/ 0 w 214"/>
                  <a:gd name="T81" fmla="*/ 0 h 243"/>
                  <a:gd name="T82" fmla="*/ 0 w 214"/>
                  <a:gd name="T83" fmla="*/ 0 h 243"/>
                  <a:gd name="T84" fmla="*/ 0 w 214"/>
                  <a:gd name="T85" fmla="*/ 0 h 243"/>
                  <a:gd name="T86" fmla="*/ 0 w 214"/>
                  <a:gd name="T87" fmla="*/ 0 h 243"/>
                  <a:gd name="T88" fmla="*/ 0 w 214"/>
                  <a:gd name="T89" fmla="*/ 0 h 243"/>
                  <a:gd name="T90" fmla="*/ 0 w 214"/>
                  <a:gd name="T91" fmla="*/ 0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4"/>
                  <a:gd name="T139" fmla="*/ 0 h 243"/>
                  <a:gd name="T140" fmla="*/ 214 w 2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4" h="243">
                    <a:moveTo>
                      <a:pt x="214" y="18"/>
                    </a:moveTo>
                    <a:lnTo>
                      <a:pt x="212" y="22"/>
                    </a:lnTo>
                    <a:lnTo>
                      <a:pt x="211" y="27"/>
                    </a:lnTo>
                    <a:lnTo>
                      <a:pt x="210" y="33"/>
                    </a:lnTo>
                    <a:lnTo>
                      <a:pt x="207" y="38"/>
                    </a:lnTo>
                    <a:lnTo>
                      <a:pt x="206" y="43"/>
                    </a:lnTo>
                    <a:lnTo>
                      <a:pt x="205" y="47"/>
                    </a:lnTo>
                    <a:lnTo>
                      <a:pt x="202" y="52"/>
                    </a:lnTo>
                    <a:lnTo>
                      <a:pt x="202" y="57"/>
                    </a:lnTo>
                    <a:lnTo>
                      <a:pt x="200" y="62"/>
                    </a:lnTo>
                    <a:lnTo>
                      <a:pt x="198" y="65"/>
                    </a:lnTo>
                    <a:lnTo>
                      <a:pt x="196" y="70"/>
                    </a:lnTo>
                    <a:lnTo>
                      <a:pt x="195" y="75"/>
                    </a:lnTo>
                    <a:lnTo>
                      <a:pt x="193" y="78"/>
                    </a:lnTo>
                    <a:lnTo>
                      <a:pt x="192" y="83"/>
                    </a:lnTo>
                    <a:lnTo>
                      <a:pt x="189" y="86"/>
                    </a:lnTo>
                    <a:lnTo>
                      <a:pt x="187" y="91"/>
                    </a:lnTo>
                    <a:lnTo>
                      <a:pt x="185" y="95"/>
                    </a:lnTo>
                    <a:lnTo>
                      <a:pt x="182" y="98"/>
                    </a:lnTo>
                    <a:lnTo>
                      <a:pt x="180" y="103"/>
                    </a:lnTo>
                    <a:lnTo>
                      <a:pt x="179" y="107"/>
                    </a:lnTo>
                    <a:lnTo>
                      <a:pt x="175" y="110"/>
                    </a:lnTo>
                    <a:lnTo>
                      <a:pt x="173" y="114"/>
                    </a:lnTo>
                    <a:lnTo>
                      <a:pt x="170" y="117"/>
                    </a:lnTo>
                    <a:lnTo>
                      <a:pt x="168" y="122"/>
                    </a:lnTo>
                    <a:lnTo>
                      <a:pt x="163" y="124"/>
                    </a:lnTo>
                    <a:lnTo>
                      <a:pt x="161" y="128"/>
                    </a:lnTo>
                    <a:lnTo>
                      <a:pt x="157" y="133"/>
                    </a:lnTo>
                    <a:lnTo>
                      <a:pt x="154" y="136"/>
                    </a:lnTo>
                    <a:lnTo>
                      <a:pt x="150" y="140"/>
                    </a:lnTo>
                    <a:lnTo>
                      <a:pt x="147" y="143"/>
                    </a:lnTo>
                    <a:lnTo>
                      <a:pt x="143" y="147"/>
                    </a:lnTo>
                    <a:lnTo>
                      <a:pt x="140" y="152"/>
                    </a:lnTo>
                    <a:lnTo>
                      <a:pt x="134" y="155"/>
                    </a:lnTo>
                    <a:lnTo>
                      <a:pt x="129" y="160"/>
                    </a:lnTo>
                    <a:lnTo>
                      <a:pt x="124" y="164"/>
                    </a:lnTo>
                    <a:lnTo>
                      <a:pt x="121" y="167"/>
                    </a:lnTo>
                    <a:lnTo>
                      <a:pt x="116" y="171"/>
                    </a:lnTo>
                    <a:lnTo>
                      <a:pt x="112" y="174"/>
                    </a:lnTo>
                    <a:lnTo>
                      <a:pt x="108" y="177"/>
                    </a:lnTo>
                    <a:lnTo>
                      <a:pt x="104" y="181"/>
                    </a:lnTo>
                    <a:lnTo>
                      <a:pt x="99" y="184"/>
                    </a:lnTo>
                    <a:lnTo>
                      <a:pt x="96" y="187"/>
                    </a:lnTo>
                    <a:lnTo>
                      <a:pt x="91" y="191"/>
                    </a:lnTo>
                    <a:lnTo>
                      <a:pt x="87" y="194"/>
                    </a:lnTo>
                    <a:lnTo>
                      <a:pt x="81" y="197"/>
                    </a:lnTo>
                    <a:lnTo>
                      <a:pt x="77" y="201"/>
                    </a:lnTo>
                    <a:lnTo>
                      <a:pt x="72" y="205"/>
                    </a:lnTo>
                    <a:lnTo>
                      <a:pt x="67" y="210"/>
                    </a:lnTo>
                    <a:lnTo>
                      <a:pt x="62" y="211"/>
                    </a:lnTo>
                    <a:lnTo>
                      <a:pt x="58" y="216"/>
                    </a:lnTo>
                    <a:lnTo>
                      <a:pt x="53" y="220"/>
                    </a:lnTo>
                    <a:lnTo>
                      <a:pt x="48" y="225"/>
                    </a:lnTo>
                    <a:lnTo>
                      <a:pt x="42" y="229"/>
                    </a:lnTo>
                    <a:lnTo>
                      <a:pt x="38" y="234"/>
                    </a:lnTo>
                    <a:lnTo>
                      <a:pt x="33" y="237"/>
                    </a:lnTo>
                    <a:lnTo>
                      <a:pt x="28" y="241"/>
                    </a:lnTo>
                    <a:lnTo>
                      <a:pt x="25" y="242"/>
                    </a:lnTo>
                    <a:lnTo>
                      <a:pt x="21" y="243"/>
                    </a:lnTo>
                    <a:lnTo>
                      <a:pt x="16" y="243"/>
                    </a:lnTo>
                    <a:lnTo>
                      <a:pt x="14" y="242"/>
                    </a:lnTo>
                    <a:lnTo>
                      <a:pt x="10" y="241"/>
                    </a:lnTo>
                    <a:lnTo>
                      <a:pt x="8" y="239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1" y="231"/>
                    </a:lnTo>
                    <a:lnTo>
                      <a:pt x="0" y="229"/>
                    </a:lnTo>
                    <a:lnTo>
                      <a:pt x="0" y="225"/>
                    </a:lnTo>
                    <a:lnTo>
                      <a:pt x="1" y="222"/>
                    </a:lnTo>
                    <a:lnTo>
                      <a:pt x="1" y="219"/>
                    </a:lnTo>
                    <a:lnTo>
                      <a:pt x="3" y="216"/>
                    </a:lnTo>
                    <a:lnTo>
                      <a:pt x="6" y="212"/>
                    </a:lnTo>
                    <a:lnTo>
                      <a:pt x="9" y="210"/>
                    </a:lnTo>
                    <a:lnTo>
                      <a:pt x="13" y="207"/>
                    </a:lnTo>
                    <a:lnTo>
                      <a:pt x="16" y="205"/>
                    </a:lnTo>
                    <a:lnTo>
                      <a:pt x="20" y="204"/>
                    </a:lnTo>
                    <a:lnTo>
                      <a:pt x="23" y="201"/>
                    </a:lnTo>
                    <a:lnTo>
                      <a:pt x="27" y="199"/>
                    </a:lnTo>
                    <a:lnTo>
                      <a:pt x="30" y="197"/>
                    </a:lnTo>
                    <a:lnTo>
                      <a:pt x="33" y="194"/>
                    </a:lnTo>
                    <a:lnTo>
                      <a:pt x="38" y="192"/>
                    </a:lnTo>
                    <a:lnTo>
                      <a:pt x="42" y="187"/>
                    </a:lnTo>
                    <a:lnTo>
                      <a:pt x="47" y="184"/>
                    </a:lnTo>
                    <a:lnTo>
                      <a:pt x="52" y="181"/>
                    </a:lnTo>
                    <a:lnTo>
                      <a:pt x="55" y="178"/>
                    </a:lnTo>
                    <a:lnTo>
                      <a:pt x="59" y="174"/>
                    </a:lnTo>
                    <a:lnTo>
                      <a:pt x="64" y="172"/>
                    </a:lnTo>
                    <a:lnTo>
                      <a:pt x="67" y="168"/>
                    </a:lnTo>
                    <a:lnTo>
                      <a:pt x="71" y="166"/>
                    </a:lnTo>
                    <a:lnTo>
                      <a:pt x="74" y="164"/>
                    </a:lnTo>
                    <a:lnTo>
                      <a:pt x="78" y="161"/>
                    </a:lnTo>
                    <a:lnTo>
                      <a:pt x="81" y="158"/>
                    </a:lnTo>
                    <a:lnTo>
                      <a:pt x="85" y="155"/>
                    </a:lnTo>
                    <a:lnTo>
                      <a:pt x="89" y="152"/>
                    </a:lnTo>
                    <a:lnTo>
                      <a:pt x="93" y="148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6" y="136"/>
                    </a:lnTo>
                    <a:lnTo>
                      <a:pt x="110" y="133"/>
                    </a:lnTo>
                    <a:lnTo>
                      <a:pt x="113" y="129"/>
                    </a:lnTo>
                    <a:lnTo>
                      <a:pt x="117" y="126"/>
                    </a:lnTo>
                    <a:lnTo>
                      <a:pt x="121" y="122"/>
                    </a:lnTo>
                    <a:lnTo>
                      <a:pt x="124" y="118"/>
                    </a:lnTo>
                    <a:lnTo>
                      <a:pt x="128" y="114"/>
                    </a:lnTo>
                    <a:lnTo>
                      <a:pt x="131" y="111"/>
                    </a:lnTo>
                    <a:lnTo>
                      <a:pt x="135" y="107"/>
                    </a:lnTo>
                    <a:lnTo>
                      <a:pt x="138" y="103"/>
                    </a:lnTo>
                    <a:lnTo>
                      <a:pt x="142" y="98"/>
                    </a:lnTo>
                    <a:lnTo>
                      <a:pt x="145" y="95"/>
                    </a:lnTo>
                    <a:lnTo>
                      <a:pt x="149" y="91"/>
                    </a:lnTo>
                    <a:lnTo>
                      <a:pt x="151" y="88"/>
                    </a:lnTo>
                    <a:lnTo>
                      <a:pt x="155" y="83"/>
                    </a:lnTo>
                    <a:lnTo>
                      <a:pt x="159" y="79"/>
                    </a:lnTo>
                    <a:lnTo>
                      <a:pt x="161" y="75"/>
                    </a:lnTo>
                    <a:lnTo>
                      <a:pt x="163" y="70"/>
                    </a:lnTo>
                    <a:lnTo>
                      <a:pt x="166" y="66"/>
                    </a:lnTo>
                    <a:lnTo>
                      <a:pt x="169" y="62"/>
                    </a:lnTo>
                    <a:lnTo>
                      <a:pt x="172" y="57"/>
                    </a:lnTo>
                    <a:lnTo>
                      <a:pt x="174" y="53"/>
                    </a:lnTo>
                    <a:lnTo>
                      <a:pt x="176" y="48"/>
                    </a:lnTo>
                    <a:lnTo>
                      <a:pt x="179" y="45"/>
                    </a:lnTo>
                    <a:lnTo>
                      <a:pt x="181" y="39"/>
                    </a:lnTo>
                    <a:lnTo>
                      <a:pt x="183" y="34"/>
                    </a:lnTo>
                    <a:lnTo>
                      <a:pt x="185" y="29"/>
                    </a:lnTo>
                    <a:lnTo>
                      <a:pt x="187" y="26"/>
                    </a:lnTo>
                    <a:lnTo>
                      <a:pt x="188" y="21"/>
                    </a:lnTo>
                    <a:lnTo>
                      <a:pt x="191" y="16"/>
                    </a:lnTo>
                    <a:lnTo>
                      <a:pt x="192" y="12"/>
                    </a:lnTo>
                    <a:lnTo>
                      <a:pt x="194" y="7"/>
                    </a:lnTo>
                    <a:lnTo>
                      <a:pt x="195" y="2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6" y="1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3" y="9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29" name="Freeform 228"/>
              <p:cNvSpPr>
                <a:spLocks/>
              </p:cNvSpPr>
              <p:nvPr/>
            </p:nvSpPr>
            <p:spPr bwMode="auto">
              <a:xfrm>
                <a:off x="1670" y="1456"/>
                <a:ext cx="109" cy="114"/>
              </a:xfrm>
              <a:custGeom>
                <a:avLst/>
                <a:gdLst>
                  <a:gd name="T0" fmla="*/ 0 w 328"/>
                  <a:gd name="T1" fmla="*/ 0 h 340"/>
                  <a:gd name="T2" fmla="*/ 0 w 328"/>
                  <a:gd name="T3" fmla="*/ 0 h 340"/>
                  <a:gd name="T4" fmla="*/ 0 w 328"/>
                  <a:gd name="T5" fmla="*/ 0 h 340"/>
                  <a:gd name="T6" fmla="*/ 0 w 328"/>
                  <a:gd name="T7" fmla="*/ 0 h 340"/>
                  <a:gd name="T8" fmla="*/ 0 w 328"/>
                  <a:gd name="T9" fmla="*/ 0 h 340"/>
                  <a:gd name="T10" fmla="*/ 0 w 328"/>
                  <a:gd name="T11" fmla="*/ 0 h 340"/>
                  <a:gd name="T12" fmla="*/ 0 w 328"/>
                  <a:gd name="T13" fmla="*/ 0 h 340"/>
                  <a:gd name="T14" fmla="*/ 0 w 328"/>
                  <a:gd name="T15" fmla="*/ 0 h 340"/>
                  <a:gd name="T16" fmla="*/ 0 w 328"/>
                  <a:gd name="T17" fmla="*/ 0 h 340"/>
                  <a:gd name="T18" fmla="*/ 0 w 328"/>
                  <a:gd name="T19" fmla="*/ 0 h 340"/>
                  <a:gd name="T20" fmla="*/ 0 w 328"/>
                  <a:gd name="T21" fmla="*/ 0 h 340"/>
                  <a:gd name="T22" fmla="*/ 0 w 328"/>
                  <a:gd name="T23" fmla="*/ 0 h 340"/>
                  <a:gd name="T24" fmla="*/ 0 w 328"/>
                  <a:gd name="T25" fmla="*/ 0 h 340"/>
                  <a:gd name="T26" fmla="*/ 0 w 328"/>
                  <a:gd name="T27" fmla="*/ 0 h 340"/>
                  <a:gd name="T28" fmla="*/ 0 w 328"/>
                  <a:gd name="T29" fmla="*/ 0 h 340"/>
                  <a:gd name="T30" fmla="*/ 0 w 328"/>
                  <a:gd name="T31" fmla="*/ 0 h 340"/>
                  <a:gd name="T32" fmla="*/ 0 w 328"/>
                  <a:gd name="T33" fmla="*/ 0 h 340"/>
                  <a:gd name="T34" fmla="*/ 0 w 328"/>
                  <a:gd name="T35" fmla="*/ 0 h 340"/>
                  <a:gd name="T36" fmla="*/ 0 w 328"/>
                  <a:gd name="T37" fmla="*/ 0 h 340"/>
                  <a:gd name="T38" fmla="*/ 0 w 328"/>
                  <a:gd name="T39" fmla="*/ 0 h 340"/>
                  <a:gd name="T40" fmla="*/ 0 w 328"/>
                  <a:gd name="T41" fmla="*/ 0 h 340"/>
                  <a:gd name="T42" fmla="*/ 0 w 328"/>
                  <a:gd name="T43" fmla="*/ 0 h 340"/>
                  <a:gd name="T44" fmla="*/ 0 w 328"/>
                  <a:gd name="T45" fmla="*/ 0 h 340"/>
                  <a:gd name="T46" fmla="*/ 0 w 328"/>
                  <a:gd name="T47" fmla="*/ 0 h 340"/>
                  <a:gd name="T48" fmla="*/ 0 w 328"/>
                  <a:gd name="T49" fmla="*/ 0 h 340"/>
                  <a:gd name="T50" fmla="*/ 0 w 328"/>
                  <a:gd name="T51" fmla="*/ 0 h 340"/>
                  <a:gd name="T52" fmla="*/ 0 w 328"/>
                  <a:gd name="T53" fmla="*/ 0 h 340"/>
                  <a:gd name="T54" fmla="*/ 0 w 328"/>
                  <a:gd name="T55" fmla="*/ 0 h 340"/>
                  <a:gd name="T56" fmla="*/ 0 w 328"/>
                  <a:gd name="T57" fmla="*/ 0 h 340"/>
                  <a:gd name="T58" fmla="*/ 0 w 328"/>
                  <a:gd name="T59" fmla="*/ 0 h 340"/>
                  <a:gd name="T60" fmla="*/ 0 w 328"/>
                  <a:gd name="T61" fmla="*/ 0 h 340"/>
                  <a:gd name="T62" fmla="*/ 0 w 328"/>
                  <a:gd name="T63" fmla="*/ 0 h 340"/>
                  <a:gd name="T64" fmla="*/ 0 w 328"/>
                  <a:gd name="T65" fmla="*/ 0 h 340"/>
                  <a:gd name="T66" fmla="*/ 0 w 328"/>
                  <a:gd name="T67" fmla="*/ 0 h 340"/>
                  <a:gd name="T68" fmla="*/ 0 w 328"/>
                  <a:gd name="T69" fmla="*/ 0 h 340"/>
                  <a:gd name="T70" fmla="*/ 0 w 328"/>
                  <a:gd name="T71" fmla="*/ 0 h 340"/>
                  <a:gd name="T72" fmla="*/ 0 w 328"/>
                  <a:gd name="T73" fmla="*/ 0 h 340"/>
                  <a:gd name="T74" fmla="*/ 0 w 328"/>
                  <a:gd name="T75" fmla="*/ 0 h 340"/>
                  <a:gd name="T76" fmla="*/ 0 w 328"/>
                  <a:gd name="T77" fmla="*/ 0 h 340"/>
                  <a:gd name="T78" fmla="*/ 0 w 328"/>
                  <a:gd name="T79" fmla="*/ 0 h 340"/>
                  <a:gd name="T80" fmla="*/ 0 w 328"/>
                  <a:gd name="T81" fmla="*/ 0 h 340"/>
                  <a:gd name="T82" fmla="*/ 0 w 328"/>
                  <a:gd name="T83" fmla="*/ 0 h 340"/>
                  <a:gd name="T84" fmla="*/ 0 w 328"/>
                  <a:gd name="T85" fmla="*/ 0 h 340"/>
                  <a:gd name="T86" fmla="*/ 0 w 328"/>
                  <a:gd name="T87" fmla="*/ 0 h 340"/>
                  <a:gd name="T88" fmla="*/ 0 w 328"/>
                  <a:gd name="T89" fmla="*/ 0 h 340"/>
                  <a:gd name="T90" fmla="*/ 0 w 328"/>
                  <a:gd name="T91" fmla="*/ 0 h 340"/>
                  <a:gd name="T92" fmla="*/ 0 w 328"/>
                  <a:gd name="T93" fmla="*/ 0 h 340"/>
                  <a:gd name="T94" fmla="*/ 0 w 328"/>
                  <a:gd name="T95" fmla="*/ 0 h 340"/>
                  <a:gd name="T96" fmla="*/ 0 w 328"/>
                  <a:gd name="T97" fmla="*/ 0 h 340"/>
                  <a:gd name="T98" fmla="*/ 0 w 328"/>
                  <a:gd name="T99" fmla="*/ 0 h 340"/>
                  <a:gd name="T100" fmla="*/ 0 w 328"/>
                  <a:gd name="T101" fmla="*/ 0 h 340"/>
                  <a:gd name="T102" fmla="*/ 0 w 328"/>
                  <a:gd name="T103" fmla="*/ 0 h 340"/>
                  <a:gd name="T104" fmla="*/ 0 w 328"/>
                  <a:gd name="T105" fmla="*/ 0 h 340"/>
                  <a:gd name="T106" fmla="*/ 0 w 328"/>
                  <a:gd name="T107" fmla="*/ 0 h 3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28"/>
                  <a:gd name="T163" fmla="*/ 0 h 340"/>
                  <a:gd name="T164" fmla="*/ 328 w 328"/>
                  <a:gd name="T165" fmla="*/ 340 h 3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28" h="340">
                    <a:moveTo>
                      <a:pt x="101" y="300"/>
                    </a:moveTo>
                    <a:lnTo>
                      <a:pt x="123" y="340"/>
                    </a:lnTo>
                    <a:lnTo>
                      <a:pt x="123" y="339"/>
                    </a:lnTo>
                    <a:lnTo>
                      <a:pt x="126" y="338"/>
                    </a:lnTo>
                    <a:lnTo>
                      <a:pt x="129" y="334"/>
                    </a:lnTo>
                    <a:lnTo>
                      <a:pt x="134" y="332"/>
                    </a:lnTo>
                    <a:lnTo>
                      <a:pt x="137" y="328"/>
                    </a:lnTo>
                    <a:lnTo>
                      <a:pt x="142" y="323"/>
                    </a:lnTo>
                    <a:lnTo>
                      <a:pt x="147" y="319"/>
                    </a:lnTo>
                    <a:lnTo>
                      <a:pt x="150" y="314"/>
                    </a:lnTo>
                    <a:lnTo>
                      <a:pt x="150" y="313"/>
                    </a:lnTo>
                    <a:lnTo>
                      <a:pt x="149" y="309"/>
                    </a:lnTo>
                    <a:lnTo>
                      <a:pt x="148" y="306"/>
                    </a:lnTo>
                    <a:lnTo>
                      <a:pt x="146" y="301"/>
                    </a:lnTo>
                    <a:lnTo>
                      <a:pt x="144" y="298"/>
                    </a:lnTo>
                    <a:lnTo>
                      <a:pt x="143" y="296"/>
                    </a:lnTo>
                    <a:lnTo>
                      <a:pt x="142" y="293"/>
                    </a:lnTo>
                    <a:lnTo>
                      <a:pt x="141" y="290"/>
                    </a:lnTo>
                    <a:lnTo>
                      <a:pt x="139" y="287"/>
                    </a:lnTo>
                    <a:lnTo>
                      <a:pt x="137" y="283"/>
                    </a:lnTo>
                    <a:lnTo>
                      <a:pt x="136" y="281"/>
                    </a:lnTo>
                    <a:lnTo>
                      <a:pt x="134" y="277"/>
                    </a:lnTo>
                    <a:lnTo>
                      <a:pt x="131" y="272"/>
                    </a:lnTo>
                    <a:lnTo>
                      <a:pt x="129" y="269"/>
                    </a:lnTo>
                    <a:lnTo>
                      <a:pt x="127" y="265"/>
                    </a:lnTo>
                    <a:lnTo>
                      <a:pt x="124" y="262"/>
                    </a:lnTo>
                    <a:lnTo>
                      <a:pt x="122" y="257"/>
                    </a:lnTo>
                    <a:lnTo>
                      <a:pt x="120" y="253"/>
                    </a:lnTo>
                    <a:lnTo>
                      <a:pt x="117" y="249"/>
                    </a:lnTo>
                    <a:lnTo>
                      <a:pt x="115" y="245"/>
                    </a:lnTo>
                    <a:lnTo>
                      <a:pt x="112" y="240"/>
                    </a:lnTo>
                    <a:lnTo>
                      <a:pt x="109" y="236"/>
                    </a:lnTo>
                    <a:lnTo>
                      <a:pt x="107" y="231"/>
                    </a:lnTo>
                    <a:lnTo>
                      <a:pt x="104" y="226"/>
                    </a:lnTo>
                    <a:lnTo>
                      <a:pt x="101" y="221"/>
                    </a:lnTo>
                    <a:lnTo>
                      <a:pt x="98" y="217"/>
                    </a:lnTo>
                    <a:lnTo>
                      <a:pt x="96" y="212"/>
                    </a:lnTo>
                    <a:lnTo>
                      <a:pt x="92" y="208"/>
                    </a:lnTo>
                    <a:lnTo>
                      <a:pt x="90" y="204"/>
                    </a:lnTo>
                    <a:lnTo>
                      <a:pt x="86" y="199"/>
                    </a:lnTo>
                    <a:lnTo>
                      <a:pt x="83" y="194"/>
                    </a:lnTo>
                    <a:lnTo>
                      <a:pt x="80" y="189"/>
                    </a:lnTo>
                    <a:lnTo>
                      <a:pt x="78" y="185"/>
                    </a:lnTo>
                    <a:lnTo>
                      <a:pt x="75" y="180"/>
                    </a:lnTo>
                    <a:lnTo>
                      <a:pt x="72" y="175"/>
                    </a:lnTo>
                    <a:lnTo>
                      <a:pt x="70" y="172"/>
                    </a:lnTo>
                    <a:lnTo>
                      <a:pt x="66" y="167"/>
                    </a:lnTo>
                    <a:lnTo>
                      <a:pt x="64" y="162"/>
                    </a:lnTo>
                    <a:lnTo>
                      <a:pt x="62" y="157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4" y="145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47" y="134"/>
                    </a:lnTo>
                    <a:lnTo>
                      <a:pt x="45" y="130"/>
                    </a:lnTo>
                    <a:lnTo>
                      <a:pt x="44" y="128"/>
                    </a:lnTo>
                    <a:lnTo>
                      <a:pt x="43" y="124"/>
                    </a:lnTo>
                    <a:lnTo>
                      <a:pt x="39" y="118"/>
                    </a:lnTo>
                    <a:lnTo>
                      <a:pt x="35" y="113"/>
                    </a:lnTo>
                    <a:lnTo>
                      <a:pt x="33" y="109"/>
                    </a:lnTo>
                    <a:lnTo>
                      <a:pt x="32" y="105"/>
                    </a:lnTo>
                    <a:lnTo>
                      <a:pt x="31" y="103"/>
                    </a:lnTo>
                    <a:lnTo>
                      <a:pt x="31" y="102"/>
                    </a:lnTo>
                    <a:lnTo>
                      <a:pt x="32" y="96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5"/>
                    </a:lnTo>
                    <a:lnTo>
                      <a:pt x="46" y="83"/>
                    </a:lnTo>
                    <a:lnTo>
                      <a:pt x="48" y="81"/>
                    </a:lnTo>
                    <a:lnTo>
                      <a:pt x="52" y="79"/>
                    </a:lnTo>
                    <a:lnTo>
                      <a:pt x="56" y="79"/>
                    </a:lnTo>
                    <a:lnTo>
                      <a:pt x="59" y="79"/>
                    </a:lnTo>
                    <a:lnTo>
                      <a:pt x="63" y="78"/>
                    </a:lnTo>
                    <a:lnTo>
                      <a:pt x="66" y="79"/>
                    </a:lnTo>
                    <a:lnTo>
                      <a:pt x="69" y="79"/>
                    </a:lnTo>
                    <a:lnTo>
                      <a:pt x="73" y="80"/>
                    </a:lnTo>
                    <a:lnTo>
                      <a:pt x="77" y="83"/>
                    </a:lnTo>
                    <a:lnTo>
                      <a:pt x="79" y="84"/>
                    </a:lnTo>
                    <a:lnTo>
                      <a:pt x="84" y="86"/>
                    </a:lnTo>
                    <a:lnTo>
                      <a:pt x="89" y="88"/>
                    </a:lnTo>
                    <a:lnTo>
                      <a:pt x="94" y="91"/>
                    </a:lnTo>
                    <a:lnTo>
                      <a:pt x="97" y="92"/>
                    </a:lnTo>
                    <a:lnTo>
                      <a:pt x="99" y="94"/>
                    </a:lnTo>
                    <a:lnTo>
                      <a:pt x="103" y="96"/>
                    </a:lnTo>
                    <a:lnTo>
                      <a:pt x="107" y="98"/>
                    </a:lnTo>
                    <a:lnTo>
                      <a:pt x="110" y="99"/>
                    </a:lnTo>
                    <a:lnTo>
                      <a:pt x="112" y="100"/>
                    </a:lnTo>
                    <a:lnTo>
                      <a:pt x="116" y="103"/>
                    </a:lnTo>
                    <a:lnTo>
                      <a:pt x="120" y="104"/>
                    </a:lnTo>
                    <a:lnTo>
                      <a:pt x="123" y="106"/>
                    </a:lnTo>
                    <a:lnTo>
                      <a:pt x="127" y="109"/>
                    </a:lnTo>
                    <a:lnTo>
                      <a:pt x="130" y="110"/>
                    </a:lnTo>
                    <a:lnTo>
                      <a:pt x="135" y="112"/>
                    </a:lnTo>
                    <a:lnTo>
                      <a:pt x="137" y="113"/>
                    </a:lnTo>
                    <a:lnTo>
                      <a:pt x="142" y="117"/>
                    </a:lnTo>
                    <a:lnTo>
                      <a:pt x="146" y="118"/>
                    </a:lnTo>
                    <a:lnTo>
                      <a:pt x="150" y="121"/>
                    </a:lnTo>
                    <a:lnTo>
                      <a:pt x="154" y="123"/>
                    </a:lnTo>
                    <a:lnTo>
                      <a:pt x="158" y="125"/>
                    </a:lnTo>
                    <a:lnTo>
                      <a:pt x="162" y="128"/>
                    </a:lnTo>
                    <a:lnTo>
                      <a:pt x="166" y="130"/>
                    </a:lnTo>
                    <a:lnTo>
                      <a:pt x="171" y="131"/>
                    </a:lnTo>
                    <a:lnTo>
                      <a:pt x="174" y="134"/>
                    </a:lnTo>
                    <a:lnTo>
                      <a:pt x="178" y="136"/>
                    </a:lnTo>
                    <a:lnTo>
                      <a:pt x="181" y="138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193" y="143"/>
                    </a:lnTo>
                    <a:lnTo>
                      <a:pt x="197" y="145"/>
                    </a:lnTo>
                    <a:lnTo>
                      <a:pt x="200" y="148"/>
                    </a:lnTo>
                    <a:lnTo>
                      <a:pt x="204" y="149"/>
                    </a:lnTo>
                    <a:lnTo>
                      <a:pt x="207" y="151"/>
                    </a:lnTo>
                    <a:lnTo>
                      <a:pt x="211" y="154"/>
                    </a:lnTo>
                    <a:lnTo>
                      <a:pt x="214" y="155"/>
                    </a:lnTo>
                    <a:lnTo>
                      <a:pt x="218" y="157"/>
                    </a:lnTo>
                    <a:lnTo>
                      <a:pt x="222" y="158"/>
                    </a:lnTo>
                    <a:lnTo>
                      <a:pt x="225" y="161"/>
                    </a:lnTo>
                    <a:lnTo>
                      <a:pt x="230" y="162"/>
                    </a:lnTo>
                    <a:lnTo>
                      <a:pt x="236" y="166"/>
                    </a:lnTo>
                    <a:lnTo>
                      <a:pt x="241" y="168"/>
                    </a:lnTo>
                    <a:lnTo>
                      <a:pt x="245" y="170"/>
                    </a:lnTo>
                    <a:lnTo>
                      <a:pt x="248" y="172"/>
                    </a:lnTo>
                    <a:lnTo>
                      <a:pt x="251" y="173"/>
                    </a:lnTo>
                    <a:lnTo>
                      <a:pt x="254" y="173"/>
                    </a:lnTo>
                    <a:lnTo>
                      <a:pt x="256" y="174"/>
                    </a:lnTo>
                    <a:lnTo>
                      <a:pt x="258" y="173"/>
                    </a:lnTo>
                    <a:lnTo>
                      <a:pt x="263" y="169"/>
                    </a:lnTo>
                    <a:lnTo>
                      <a:pt x="268" y="166"/>
                    </a:lnTo>
                    <a:lnTo>
                      <a:pt x="274" y="162"/>
                    </a:lnTo>
                    <a:lnTo>
                      <a:pt x="278" y="157"/>
                    </a:lnTo>
                    <a:lnTo>
                      <a:pt x="283" y="153"/>
                    </a:lnTo>
                    <a:lnTo>
                      <a:pt x="287" y="148"/>
                    </a:lnTo>
                    <a:lnTo>
                      <a:pt x="289" y="144"/>
                    </a:lnTo>
                    <a:lnTo>
                      <a:pt x="288" y="141"/>
                    </a:lnTo>
                    <a:lnTo>
                      <a:pt x="286" y="138"/>
                    </a:lnTo>
                    <a:lnTo>
                      <a:pt x="283" y="136"/>
                    </a:lnTo>
                    <a:lnTo>
                      <a:pt x="281" y="134"/>
                    </a:lnTo>
                    <a:lnTo>
                      <a:pt x="278" y="132"/>
                    </a:lnTo>
                    <a:lnTo>
                      <a:pt x="276" y="130"/>
                    </a:lnTo>
                    <a:lnTo>
                      <a:pt x="271" y="128"/>
                    </a:lnTo>
                    <a:lnTo>
                      <a:pt x="268" y="125"/>
                    </a:lnTo>
                    <a:lnTo>
                      <a:pt x="264" y="123"/>
                    </a:lnTo>
                    <a:lnTo>
                      <a:pt x="261" y="121"/>
                    </a:lnTo>
                    <a:lnTo>
                      <a:pt x="256" y="118"/>
                    </a:lnTo>
                    <a:lnTo>
                      <a:pt x="251" y="116"/>
                    </a:lnTo>
                    <a:lnTo>
                      <a:pt x="246" y="113"/>
                    </a:lnTo>
                    <a:lnTo>
                      <a:pt x="242" y="111"/>
                    </a:lnTo>
                    <a:lnTo>
                      <a:pt x="236" y="109"/>
                    </a:lnTo>
                    <a:lnTo>
                      <a:pt x="230" y="106"/>
                    </a:lnTo>
                    <a:lnTo>
                      <a:pt x="225" y="103"/>
                    </a:lnTo>
                    <a:lnTo>
                      <a:pt x="219" y="100"/>
                    </a:lnTo>
                    <a:lnTo>
                      <a:pt x="213" y="98"/>
                    </a:lnTo>
                    <a:lnTo>
                      <a:pt x="209" y="96"/>
                    </a:lnTo>
                    <a:lnTo>
                      <a:pt x="203" y="93"/>
                    </a:lnTo>
                    <a:lnTo>
                      <a:pt x="198" y="91"/>
                    </a:lnTo>
                    <a:lnTo>
                      <a:pt x="192" y="88"/>
                    </a:lnTo>
                    <a:lnTo>
                      <a:pt x="187" y="86"/>
                    </a:lnTo>
                    <a:lnTo>
                      <a:pt x="181" y="85"/>
                    </a:lnTo>
                    <a:lnTo>
                      <a:pt x="177" y="84"/>
                    </a:lnTo>
                    <a:lnTo>
                      <a:pt x="172" y="81"/>
                    </a:lnTo>
                    <a:lnTo>
                      <a:pt x="167" y="80"/>
                    </a:lnTo>
                    <a:lnTo>
                      <a:pt x="163" y="79"/>
                    </a:lnTo>
                    <a:lnTo>
                      <a:pt x="160" y="78"/>
                    </a:lnTo>
                    <a:lnTo>
                      <a:pt x="155" y="77"/>
                    </a:lnTo>
                    <a:lnTo>
                      <a:pt x="150" y="74"/>
                    </a:lnTo>
                    <a:lnTo>
                      <a:pt x="146" y="74"/>
                    </a:lnTo>
                    <a:lnTo>
                      <a:pt x="142" y="73"/>
                    </a:lnTo>
                    <a:lnTo>
                      <a:pt x="139" y="71"/>
                    </a:lnTo>
                    <a:lnTo>
                      <a:pt x="135" y="70"/>
                    </a:lnTo>
                    <a:lnTo>
                      <a:pt x="130" y="70"/>
                    </a:lnTo>
                    <a:lnTo>
                      <a:pt x="127" y="68"/>
                    </a:lnTo>
                    <a:lnTo>
                      <a:pt x="122" y="66"/>
                    </a:lnTo>
                    <a:lnTo>
                      <a:pt x="118" y="66"/>
                    </a:lnTo>
                    <a:lnTo>
                      <a:pt x="115" y="65"/>
                    </a:lnTo>
                    <a:lnTo>
                      <a:pt x="111" y="64"/>
                    </a:lnTo>
                    <a:lnTo>
                      <a:pt x="107" y="61"/>
                    </a:lnTo>
                    <a:lnTo>
                      <a:pt x="104" y="60"/>
                    </a:lnTo>
                    <a:lnTo>
                      <a:pt x="101" y="60"/>
                    </a:lnTo>
                    <a:lnTo>
                      <a:pt x="97" y="59"/>
                    </a:lnTo>
                    <a:lnTo>
                      <a:pt x="94" y="58"/>
                    </a:lnTo>
                    <a:lnTo>
                      <a:pt x="91" y="56"/>
                    </a:lnTo>
                    <a:lnTo>
                      <a:pt x="88" y="55"/>
                    </a:lnTo>
                    <a:lnTo>
                      <a:pt x="85" y="54"/>
                    </a:lnTo>
                    <a:lnTo>
                      <a:pt x="80" y="53"/>
                    </a:lnTo>
                    <a:lnTo>
                      <a:pt x="77" y="51"/>
                    </a:lnTo>
                    <a:lnTo>
                      <a:pt x="73" y="49"/>
                    </a:lnTo>
                    <a:lnTo>
                      <a:pt x="70" y="47"/>
                    </a:lnTo>
                    <a:lnTo>
                      <a:pt x="69" y="46"/>
                    </a:lnTo>
                    <a:lnTo>
                      <a:pt x="70" y="43"/>
                    </a:lnTo>
                    <a:lnTo>
                      <a:pt x="73" y="43"/>
                    </a:lnTo>
                    <a:lnTo>
                      <a:pt x="75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5" y="42"/>
                    </a:lnTo>
                    <a:lnTo>
                      <a:pt x="89" y="42"/>
                    </a:lnTo>
                    <a:lnTo>
                      <a:pt x="94" y="42"/>
                    </a:lnTo>
                    <a:lnTo>
                      <a:pt x="98" y="42"/>
                    </a:lnTo>
                    <a:lnTo>
                      <a:pt x="103" y="42"/>
                    </a:lnTo>
                    <a:lnTo>
                      <a:pt x="108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20" y="42"/>
                    </a:lnTo>
                    <a:lnTo>
                      <a:pt x="123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41" y="42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50" y="42"/>
                    </a:lnTo>
                    <a:lnTo>
                      <a:pt x="153" y="42"/>
                    </a:lnTo>
                    <a:lnTo>
                      <a:pt x="156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5" y="42"/>
                    </a:lnTo>
                    <a:lnTo>
                      <a:pt x="168" y="42"/>
                    </a:lnTo>
                    <a:lnTo>
                      <a:pt x="172" y="42"/>
                    </a:lnTo>
                    <a:lnTo>
                      <a:pt x="174" y="42"/>
                    </a:lnTo>
                    <a:lnTo>
                      <a:pt x="180" y="42"/>
                    </a:lnTo>
                    <a:lnTo>
                      <a:pt x="185" y="42"/>
                    </a:lnTo>
                    <a:lnTo>
                      <a:pt x="191" y="42"/>
                    </a:lnTo>
                    <a:lnTo>
                      <a:pt x="197" y="42"/>
                    </a:lnTo>
                    <a:lnTo>
                      <a:pt x="201" y="42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6" y="42"/>
                    </a:lnTo>
                    <a:lnTo>
                      <a:pt x="218" y="41"/>
                    </a:lnTo>
                    <a:lnTo>
                      <a:pt x="223" y="41"/>
                    </a:lnTo>
                    <a:lnTo>
                      <a:pt x="226" y="40"/>
                    </a:lnTo>
                    <a:lnTo>
                      <a:pt x="231" y="40"/>
                    </a:lnTo>
                    <a:lnTo>
                      <a:pt x="236" y="40"/>
                    </a:lnTo>
                    <a:lnTo>
                      <a:pt x="239" y="39"/>
                    </a:lnTo>
                    <a:lnTo>
                      <a:pt x="244" y="39"/>
                    </a:lnTo>
                    <a:lnTo>
                      <a:pt x="249" y="39"/>
                    </a:lnTo>
                    <a:lnTo>
                      <a:pt x="252" y="37"/>
                    </a:lnTo>
                    <a:lnTo>
                      <a:pt x="257" y="36"/>
                    </a:lnTo>
                    <a:lnTo>
                      <a:pt x="262" y="35"/>
                    </a:lnTo>
                    <a:lnTo>
                      <a:pt x="265" y="35"/>
                    </a:lnTo>
                    <a:lnTo>
                      <a:pt x="270" y="35"/>
                    </a:lnTo>
                    <a:lnTo>
                      <a:pt x="274" y="34"/>
                    </a:lnTo>
                    <a:lnTo>
                      <a:pt x="278" y="33"/>
                    </a:lnTo>
                    <a:lnTo>
                      <a:pt x="283" y="33"/>
                    </a:lnTo>
                    <a:lnTo>
                      <a:pt x="287" y="32"/>
                    </a:lnTo>
                    <a:lnTo>
                      <a:pt x="290" y="30"/>
                    </a:lnTo>
                    <a:lnTo>
                      <a:pt x="294" y="30"/>
                    </a:lnTo>
                    <a:lnTo>
                      <a:pt x="297" y="29"/>
                    </a:lnTo>
                    <a:lnTo>
                      <a:pt x="301" y="28"/>
                    </a:lnTo>
                    <a:lnTo>
                      <a:pt x="305" y="28"/>
                    </a:lnTo>
                    <a:lnTo>
                      <a:pt x="307" y="27"/>
                    </a:lnTo>
                    <a:lnTo>
                      <a:pt x="310" y="26"/>
                    </a:lnTo>
                    <a:lnTo>
                      <a:pt x="315" y="24"/>
                    </a:lnTo>
                    <a:lnTo>
                      <a:pt x="320" y="23"/>
                    </a:lnTo>
                    <a:lnTo>
                      <a:pt x="324" y="21"/>
                    </a:lnTo>
                    <a:lnTo>
                      <a:pt x="326" y="20"/>
                    </a:lnTo>
                    <a:lnTo>
                      <a:pt x="327" y="15"/>
                    </a:lnTo>
                    <a:lnTo>
                      <a:pt x="328" y="13"/>
                    </a:lnTo>
                    <a:lnTo>
                      <a:pt x="328" y="9"/>
                    </a:lnTo>
                    <a:lnTo>
                      <a:pt x="327" y="5"/>
                    </a:lnTo>
                    <a:lnTo>
                      <a:pt x="324" y="1"/>
                    </a:lnTo>
                    <a:lnTo>
                      <a:pt x="322" y="0"/>
                    </a:lnTo>
                    <a:lnTo>
                      <a:pt x="20" y="28"/>
                    </a:lnTo>
                    <a:lnTo>
                      <a:pt x="0" y="90"/>
                    </a:lnTo>
                    <a:lnTo>
                      <a:pt x="101" y="300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0" name="Freeform 229"/>
              <p:cNvSpPr>
                <a:spLocks/>
              </p:cNvSpPr>
              <p:nvPr/>
            </p:nvSpPr>
            <p:spPr bwMode="auto">
              <a:xfrm>
                <a:off x="1676" y="1470"/>
                <a:ext cx="75" cy="42"/>
              </a:xfrm>
              <a:custGeom>
                <a:avLst/>
                <a:gdLst>
                  <a:gd name="T0" fmla="*/ 0 w 223"/>
                  <a:gd name="T1" fmla="*/ 0 h 125"/>
                  <a:gd name="T2" fmla="*/ 0 w 223"/>
                  <a:gd name="T3" fmla="*/ 0 h 125"/>
                  <a:gd name="T4" fmla="*/ 0 w 223"/>
                  <a:gd name="T5" fmla="*/ 0 h 125"/>
                  <a:gd name="T6" fmla="*/ 0 w 223"/>
                  <a:gd name="T7" fmla="*/ 0 h 125"/>
                  <a:gd name="T8" fmla="*/ 0 w 223"/>
                  <a:gd name="T9" fmla="*/ 0 h 125"/>
                  <a:gd name="T10" fmla="*/ 0 w 223"/>
                  <a:gd name="T11" fmla="*/ 0 h 125"/>
                  <a:gd name="T12" fmla="*/ 0 w 223"/>
                  <a:gd name="T13" fmla="*/ 0 h 125"/>
                  <a:gd name="T14" fmla="*/ 0 w 223"/>
                  <a:gd name="T15" fmla="*/ 0 h 125"/>
                  <a:gd name="T16" fmla="*/ 0 w 223"/>
                  <a:gd name="T17" fmla="*/ 0 h 125"/>
                  <a:gd name="T18" fmla="*/ 0 w 223"/>
                  <a:gd name="T19" fmla="*/ 0 h 125"/>
                  <a:gd name="T20" fmla="*/ 0 w 223"/>
                  <a:gd name="T21" fmla="*/ 0 h 125"/>
                  <a:gd name="T22" fmla="*/ 0 w 223"/>
                  <a:gd name="T23" fmla="*/ 0 h 125"/>
                  <a:gd name="T24" fmla="*/ 0 w 223"/>
                  <a:gd name="T25" fmla="*/ 0 h 125"/>
                  <a:gd name="T26" fmla="*/ 0 w 223"/>
                  <a:gd name="T27" fmla="*/ 0 h 125"/>
                  <a:gd name="T28" fmla="*/ 0 w 223"/>
                  <a:gd name="T29" fmla="*/ 0 h 125"/>
                  <a:gd name="T30" fmla="*/ 0 w 223"/>
                  <a:gd name="T31" fmla="*/ 0 h 125"/>
                  <a:gd name="T32" fmla="*/ 0 w 223"/>
                  <a:gd name="T33" fmla="*/ 0 h 125"/>
                  <a:gd name="T34" fmla="*/ 0 w 223"/>
                  <a:gd name="T35" fmla="*/ 0 h 125"/>
                  <a:gd name="T36" fmla="*/ 0 w 223"/>
                  <a:gd name="T37" fmla="*/ 0 h 125"/>
                  <a:gd name="T38" fmla="*/ 0 w 223"/>
                  <a:gd name="T39" fmla="*/ 0 h 125"/>
                  <a:gd name="T40" fmla="*/ 0 w 223"/>
                  <a:gd name="T41" fmla="*/ 0 h 125"/>
                  <a:gd name="T42" fmla="*/ 0 w 223"/>
                  <a:gd name="T43" fmla="*/ 0 h 125"/>
                  <a:gd name="T44" fmla="*/ 0 w 223"/>
                  <a:gd name="T45" fmla="*/ 0 h 125"/>
                  <a:gd name="T46" fmla="*/ 0 w 223"/>
                  <a:gd name="T47" fmla="*/ 0 h 125"/>
                  <a:gd name="T48" fmla="*/ 0 w 223"/>
                  <a:gd name="T49" fmla="*/ 0 h 125"/>
                  <a:gd name="T50" fmla="*/ 0 w 223"/>
                  <a:gd name="T51" fmla="*/ 0 h 125"/>
                  <a:gd name="T52" fmla="*/ 0 w 223"/>
                  <a:gd name="T53" fmla="*/ 0 h 125"/>
                  <a:gd name="T54" fmla="*/ 0 w 223"/>
                  <a:gd name="T55" fmla="*/ 0 h 125"/>
                  <a:gd name="T56" fmla="*/ 0 w 223"/>
                  <a:gd name="T57" fmla="*/ 0 h 125"/>
                  <a:gd name="T58" fmla="*/ 0 w 223"/>
                  <a:gd name="T59" fmla="*/ 0 h 125"/>
                  <a:gd name="T60" fmla="*/ 0 w 223"/>
                  <a:gd name="T61" fmla="*/ 0 h 125"/>
                  <a:gd name="T62" fmla="*/ 0 w 223"/>
                  <a:gd name="T63" fmla="*/ 0 h 125"/>
                  <a:gd name="T64" fmla="*/ 0 w 223"/>
                  <a:gd name="T65" fmla="*/ 0 h 125"/>
                  <a:gd name="T66" fmla="*/ 0 w 223"/>
                  <a:gd name="T67" fmla="*/ 0 h 125"/>
                  <a:gd name="T68" fmla="*/ 0 w 223"/>
                  <a:gd name="T69" fmla="*/ 0 h 125"/>
                  <a:gd name="T70" fmla="*/ 0 w 223"/>
                  <a:gd name="T71" fmla="*/ 0 h 125"/>
                  <a:gd name="T72" fmla="*/ 0 w 223"/>
                  <a:gd name="T73" fmla="*/ 0 h 125"/>
                  <a:gd name="T74" fmla="*/ 0 w 223"/>
                  <a:gd name="T75" fmla="*/ 0 h 125"/>
                  <a:gd name="T76" fmla="*/ 0 w 223"/>
                  <a:gd name="T77" fmla="*/ 0 h 125"/>
                  <a:gd name="T78" fmla="*/ 0 w 223"/>
                  <a:gd name="T79" fmla="*/ 0 h 125"/>
                  <a:gd name="T80" fmla="*/ 0 w 223"/>
                  <a:gd name="T81" fmla="*/ 0 h 125"/>
                  <a:gd name="T82" fmla="*/ 0 w 223"/>
                  <a:gd name="T83" fmla="*/ 0 h 125"/>
                  <a:gd name="T84" fmla="*/ 0 w 223"/>
                  <a:gd name="T85" fmla="*/ 0 h 125"/>
                  <a:gd name="T86" fmla="*/ 0 w 223"/>
                  <a:gd name="T87" fmla="*/ 0 h 125"/>
                  <a:gd name="T88" fmla="*/ 0 w 223"/>
                  <a:gd name="T89" fmla="*/ 0 h 125"/>
                  <a:gd name="T90" fmla="*/ 0 w 223"/>
                  <a:gd name="T91" fmla="*/ 0 h 125"/>
                  <a:gd name="T92" fmla="*/ 0 w 223"/>
                  <a:gd name="T93" fmla="*/ 0 h 125"/>
                  <a:gd name="T94" fmla="*/ 0 w 223"/>
                  <a:gd name="T95" fmla="*/ 0 h 125"/>
                  <a:gd name="T96" fmla="*/ 0 w 223"/>
                  <a:gd name="T97" fmla="*/ 0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25"/>
                  <a:gd name="T149" fmla="*/ 223 w 22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25">
                    <a:moveTo>
                      <a:pt x="14" y="2"/>
                    </a:moveTo>
                    <a:lnTo>
                      <a:pt x="17" y="5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3" y="14"/>
                    </a:lnTo>
                    <a:lnTo>
                      <a:pt x="36" y="17"/>
                    </a:lnTo>
                    <a:lnTo>
                      <a:pt x="39" y="19"/>
                    </a:lnTo>
                    <a:lnTo>
                      <a:pt x="42" y="20"/>
                    </a:lnTo>
                    <a:lnTo>
                      <a:pt x="45" y="23"/>
                    </a:lnTo>
                    <a:lnTo>
                      <a:pt x="49" y="24"/>
                    </a:lnTo>
                    <a:lnTo>
                      <a:pt x="51" y="26"/>
                    </a:lnTo>
                    <a:lnTo>
                      <a:pt x="53" y="27"/>
                    </a:lnTo>
                    <a:lnTo>
                      <a:pt x="57" y="29"/>
                    </a:lnTo>
                    <a:lnTo>
                      <a:pt x="60" y="31"/>
                    </a:lnTo>
                    <a:lnTo>
                      <a:pt x="63" y="32"/>
                    </a:lnTo>
                    <a:lnTo>
                      <a:pt x="66" y="33"/>
                    </a:lnTo>
                    <a:lnTo>
                      <a:pt x="69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8" y="38"/>
                    </a:lnTo>
                    <a:lnTo>
                      <a:pt x="82" y="38"/>
                    </a:lnTo>
                    <a:lnTo>
                      <a:pt x="84" y="39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6" y="47"/>
                    </a:lnTo>
                    <a:lnTo>
                      <a:pt x="109" y="49"/>
                    </a:lnTo>
                    <a:lnTo>
                      <a:pt x="111" y="50"/>
                    </a:lnTo>
                    <a:lnTo>
                      <a:pt x="115" y="50"/>
                    </a:lnTo>
                    <a:lnTo>
                      <a:pt x="117" y="51"/>
                    </a:lnTo>
                    <a:lnTo>
                      <a:pt x="120" y="52"/>
                    </a:lnTo>
                    <a:lnTo>
                      <a:pt x="123" y="53"/>
                    </a:lnTo>
                    <a:lnTo>
                      <a:pt x="126" y="53"/>
                    </a:lnTo>
                    <a:lnTo>
                      <a:pt x="129" y="55"/>
                    </a:lnTo>
                    <a:lnTo>
                      <a:pt x="133" y="55"/>
                    </a:lnTo>
                    <a:lnTo>
                      <a:pt x="135" y="57"/>
                    </a:lnTo>
                    <a:lnTo>
                      <a:pt x="139" y="57"/>
                    </a:lnTo>
                    <a:lnTo>
                      <a:pt x="142" y="58"/>
                    </a:lnTo>
                    <a:lnTo>
                      <a:pt x="145" y="59"/>
                    </a:lnTo>
                    <a:lnTo>
                      <a:pt x="148" y="61"/>
                    </a:lnTo>
                    <a:lnTo>
                      <a:pt x="152" y="62"/>
                    </a:lnTo>
                    <a:lnTo>
                      <a:pt x="154" y="63"/>
                    </a:lnTo>
                    <a:lnTo>
                      <a:pt x="158" y="63"/>
                    </a:lnTo>
                    <a:lnTo>
                      <a:pt x="161" y="65"/>
                    </a:lnTo>
                    <a:lnTo>
                      <a:pt x="164" y="65"/>
                    </a:lnTo>
                    <a:lnTo>
                      <a:pt x="167" y="66"/>
                    </a:lnTo>
                    <a:lnTo>
                      <a:pt x="171" y="68"/>
                    </a:lnTo>
                    <a:lnTo>
                      <a:pt x="174" y="69"/>
                    </a:lnTo>
                    <a:lnTo>
                      <a:pt x="177" y="70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7" y="75"/>
                    </a:lnTo>
                    <a:lnTo>
                      <a:pt x="190" y="77"/>
                    </a:lnTo>
                    <a:lnTo>
                      <a:pt x="193" y="78"/>
                    </a:lnTo>
                    <a:lnTo>
                      <a:pt x="197" y="80"/>
                    </a:lnTo>
                    <a:lnTo>
                      <a:pt x="200" y="82"/>
                    </a:lnTo>
                    <a:lnTo>
                      <a:pt x="204" y="83"/>
                    </a:lnTo>
                    <a:lnTo>
                      <a:pt x="207" y="85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7" y="93"/>
                    </a:lnTo>
                    <a:lnTo>
                      <a:pt x="221" y="95"/>
                    </a:lnTo>
                    <a:lnTo>
                      <a:pt x="222" y="98"/>
                    </a:lnTo>
                    <a:lnTo>
                      <a:pt x="223" y="102"/>
                    </a:lnTo>
                    <a:lnTo>
                      <a:pt x="223" y="104"/>
                    </a:lnTo>
                    <a:lnTo>
                      <a:pt x="223" y="108"/>
                    </a:lnTo>
                    <a:lnTo>
                      <a:pt x="222" y="112"/>
                    </a:lnTo>
                    <a:lnTo>
                      <a:pt x="221" y="115"/>
                    </a:lnTo>
                    <a:lnTo>
                      <a:pt x="218" y="117"/>
                    </a:lnTo>
                    <a:lnTo>
                      <a:pt x="216" y="120"/>
                    </a:lnTo>
                    <a:lnTo>
                      <a:pt x="212" y="121"/>
                    </a:lnTo>
                    <a:lnTo>
                      <a:pt x="210" y="123"/>
                    </a:lnTo>
                    <a:lnTo>
                      <a:pt x="206" y="123"/>
                    </a:lnTo>
                    <a:lnTo>
                      <a:pt x="203" y="125"/>
                    </a:lnTo>
                    <a:lnTo>
                      <a:pt x="199" y="123"/>
                    </a:lnTo>
                    <a:lnTo>
                      <a:pt x="196" y="121"/>
                    </a:lnTo>
                    <a:lnTo>
                      <a:pt x="192" y="119"/>
                    </a:lnTo>
                    <a:lnTo>
                      <a:pt x="189" y="116"/>
                    </a:lnTo>
                    <a:lnTo>
                      <a:pt x="184" y="115"/>
                    </a:lnTo>
                    <a:lnTo>
                      <a:pt x="181" y="113"/>
                    </a:lnTo>
                    <a:lnTo>
                      <a:pt x="178" y="112"/>
                    </a:lnTo>
                    <a:lnTo>
                      <a:pt x="174" y="109"/>
                    </a:lnTo>
                    <a:lnTo>
                      <a:pt x="172" y="108"/>
                    </a:lnTo>
                    <a:lnTo>
                      <a:pt x="168" y="107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59" y="101"/>
                    </a:lnTo>
                    <a:lnTo>
                      <a:pt x="155" y="100"/>
                    </a:lnTo>
                    <a:lnTo>
                      <a:pt x="152" y="97"/>
                    </a:lnTo>
                    <a:lnTo>
                      <a:pt x="149" y="96"/>
                    </a:lnTo>
                    <a:lnTo>
                      <a:pt x="146" y="95"/>
                    </a:lnTo>
                    <a:lnTo>
                      <a:pt x="143" y="94"/>
                    </a:lnTo>
                    <a:lnTo>
                      <a:pt x="140" y="93"/>
                    </a:lnTo>
                    <a:lnTo>
                      <a:pt x="138" y="90"/>
                    </a:lnTo>
                    <a:lnTo>
                      <a:pt x="134" y="89"/>
                    </a:lnTo>
                    <a:lnTo>
                      <a:pt x="130" y="88"/>
                    </a:lnTo>
                    <a:lnTo>
                      <a:pt x="128" y="87"/>
                    </a:lnTo>
                    <a:lnTo>
                      <a:pt x="126" y="85"/>
                    </a:lnTo>
                    <a:lnTo>
                      <a:pt x="122" y="83"/>
                    </a:lnTo>
                    <a:lnTo>
                      <a:pt x="120" y="82"/>
                    </a:lnTo>
                    <a:lnTo>
                      <a:pt x="114" y="80"/>
                    </a:lnTo>
                    <a:lnTo>
                      <a:pt x="108" y="77"/>
                    </a:lnTo>
                    <a:lnTo>
                      <a:pt x="102" y="75"/>
                    </a:lnTo>
                    <a:lnTo>
                      <a:pt x="97" y="72"/>
                    </a:lnTo>
                    <a:lnTo>
                      <a:pt x="94" y="71"/>
                    </a:lnTo>
                    <a:lnTo>
                      <a:pt x="91" y="69"/>
                    </a:lnTo>
                    <a:lnTo>
                      <a:pt x="88" y="68"/>
                    </a:lnTo>
                    <a:lnTo>
                      <a:pt x="85" y="66"/>
                    </a:lnTo>
                    <a:lnTo>
                      <a:pt x="82" y="65"/>
                    </a:lnTo>
                    <a:lnTo>
                      <a:pt x="79" y="63"/>
                    </a:lnTo>
                    <a:lnTo>
                      <a:pt x="77" y="62"/>
                    </a:lnTo>
                    <a:lnTo>
                      <a:pt x="74" y="61"/>
                    </a:lnTo>
                    <a:lnTo>
                      <a:pt x="71" y="59"/>
                    </a:lnTo>
                    <a:lnTo>
                      <a:pt x="68" y="58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57" y="51"/>
                    </a:lnTo>
                    <a:lnTo>
                      <a:pt x="51" y="49"/>
                    </a:lnTo>
                    <a:lnTo>
                      <a:pt x="49" y="46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39" y="42"/>
                    </a:lnTo>
                    <a:lnTo>
                      <a:pt x="36" y="39"/>
                    </a:lnTo>
                    <a:lnTo>
                      <a:pt x="33" y="37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4" y="31"/>
                    </a:lnTo>
                    <a:lnTo>
                      <a:pt x="21" y="29"/>
                    </a:lnTo>
                    <a:lnTo>
                      <a:pt x="18" y="26"/>
                    </a:lnTo>
                    <a:lnTo>
                      <a:pt x="15" y="25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1" name="Freeform 230"/>
              <p:cNvSpPr>
                <a:spLocks/>
              </p:cNvSpPr>
              <p:nvPr/>
            </p:nvSpPr>
            <p:spPr bwMode="auto">
              <a:xfrm>
                <a:off x="1679" y="1446"/>
                <a:ext cx="99" cy="20"/>
              </a:xfrm>
              <a:custGeom>
                <a:avLst/>
                <a:gdLst>
                  <a:gd name="T0" fmla="*/ 0 w 297"/>
                  <a:gd name="T1" fmla="*/ 0 h 58"/>
                  <a:gd name="T2" fmla="*/ 0 w 297"/>
                  <a:gd name="T3" fmla="*/ 0 h 58"/>
                  <a:gd name="T4" fmla="*/ 0 w 297"/>
                  <a:gd name="T5" fmla="*/ 0 h 58"/>
                  <a:gd name="T6" fmla="*/ 0 w 297"/>
                  <a:gd name="T7" fmla="*/ 0 h 58"/>
                  <a:gd name="T8" fmla="*/ 0 w 297"/>
                  <a:gd name="T9" fmla="*/ 0 h 58"/>
                  <a:gd name="T10" fmla="*/ 0 w 297"/>
                  <a:gd name="T11" fmla="*/ 0 h 58"/>
                  <a:gd name="T12" fmla="*/ 0 w 297"/>
                  <a:gd name="T13" fmla="*/ 0 h 58"/>
                  <a:gd name="T14" fmla="*/ 0 w 297"/>
                  <a:gd name="T15" fmla="*/ 0 h 58"/>
                  <a:gd name="T16" fmla="*/ 0 w 297"/>
                  <a:gd name="T17" fmla="*/ 0 h 58"/>
                  <a:gd name="T18" fmla="*/ 0 w 297"/>
                  <a:gd name="T19" fmla="*/ 0 h 58"/>
                  <a:gd name="T20" fmla="*/ 0 w 297"/>
                  <a:gd name="T21" fmla="*/ 0 h 58"/>
                  <a:gd name="T22" fmla="*/ 0 w 297"/>
                  <a:gd name="T23" fmla="*/ 0 h 58"/>
                  <a:gd name="T24" fmla="*/ 0 w 297"/>
                  <a:gd name="T25" fmla="*/ 0 h 58"/>
                  <a:gd name="T26" fmla="*/ 0 w 297"/>
                  <a:gd name="T27" fmla="*/ 0 h 58"/>
                  <a:gd name="T28" fmla="*/ 0 w 297"/>
                  <a:gd name="T29" fmla="*/ 0 h 58"/>
                  <a:gd name="T30" fmla="*/ 0 w 297"/>
                  <a:gd name="T31" fmla="*/ 0 h 58"/>
                  <a:gd name="T32" fmla="*/ 0 w 297"/>
                  <a:gd name="T33" fmla="*/ 0 h 58"/>
                  <a:gd name="T34" fmla="*/ 0 w 297"/>
                  <a:gd name="T35" fmla="*/ 0 h 58"/>
                  <a:gd name="T36" fmla="*/ 0 w 297"/>
                  <a:gd name="T37" fmla="*/ 0 h 58"/>
                  <a:gd name="T38" fmla="*/ 0 w 297"/>
                  <a:gd name="T39" fmla="*/ 0 h 58"/>
                  <a:gd name="T40" fmla="*/ 0 w 297"/>
                  <a:gd name="T41" fmla="*/ 0 h 58"/>
                  <a:gd name="T42" fmla="*/ 0 w 297"/>
                  <a:gd name="T43" fmla="*/ 0 h 58"/>
                  <a:gd name="T44" fmla="*/ 0 w 297"/>
                  <a:gd name="T45" fmla="*/ 0 h 58"/>
                  <a:gd name="T46" fmla="*/ 0 w 297"/>
                  <a:gd name="T47" fmla="*/ 0 h 58"/>
                  <a:gd name="T48" fmla="*/ 0 w 297"/>
                  <a:gd name="T49" fmla="*/ 0 h 58"/>
                  <a:gd name="T50" fmla="*/ 0 w 297"/>
                  <a:gd name="T51" fmla="*/ 0 h 58"/>
                  <a:gd name="T52" fmla="*/ 0 w 297"/>
                  <a:gd name="T53" fmla="*/ 0 h 58"/>
                  <a:gd name="T54" fmla="*/ 0 w 297"/>
                  <a:gd name="T55" fmla="*/ 0 h 58"/>
                  <a:gd name="T56" fmla="*/ 0 w 297"/>
                  <a:gd name="T57" fmla="*/ 0 h 58"/>
                  <a:gd name="T58" fmla="*/ 0 w 297"/>
                  <a:gd name="T59" fmla="*/ 0 h 58"/>
                  <a:gd name="T60" fmla="*/ 0 w 297"/>
                  <a:gd name="T61" fmla="*/ 0 h 58"/>
                  <a:gd name="T62" fmla="*/ 0 w 297"/>
                  <a:gd name="T63" fmla="*/ 0 h 58"/>
                  <a:gd name="T64" fmla="*/ 0 w 297"/>
                  <a:gd name="T65" fmla="*/ 0 h 58"/>
                  <a:gd name="T66" fmla="*/ 0 w 297"/>
                  <a:gd name="T67" fmla="*/ 0 h 58"/>
                  <a:gd name="T68" fmla="*/ 0 w 297"/>
                  <a:gd name="T69" fmla="*/ 0 h 58"/>
                  <a:gd name="T70" fmla="*/ 0 w 297"/>
                  <a:gd name="T71" fmla="*/ 0 h 58"/>
                  <a:gd name="T72" fmla="*/ 0 w 297"/>
                  <a:gd name="T73" fmla="*/ 0 h 58"/>
                  <a:gd name="T74" fmla="*/ 0 w 297"/>
                  <a:gd name="T75" fmla="*/ 0 h 58"/>
                  <a:gd name="T76" fmla="*/ 0 w 297"/>
                  <a:gd name="T77" fmla="*/ 0 h 58"/>
                  <a:gd name="T78" fmla="*/ 0 w 297"/>
                  <a:gd name="T79" fmla="*/ 0 h 58"/>
                  <a:gd name="T80" fmla="*/ 0 w 297"/>
                  <a:gd name="T81" fmla="*/ 0 h 58"/>
                  <a:gd name="T82" fmla="*/ 0 w 297"/>
                  <a:gd name="T83" fmla="*/ 0 h 58"/>
                  <a:gd name="T84" fmla="*/ 0 w 297"/>
                  <a:gd name="T85" fmla="*/ 0 h 58"/>
                  <a:gd name="T86" fmla="*/ 0 w 297"/>
                  <a:gd name="T87" fmla="*/ 0 h 58"/>
                  <a:gd name="T88" fmla="*/ 0 w 297"/>
                  <a:gd name="T89" fmla="*/ 0 h 58"/>
                  <a:gd name="T90" fmla="*/ 0 w 297"/>
                  <a:gd name="T91" fmla="*/ 0 h 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7"/>
                  <a:gd name="T139" fmla="*/ 0 h 58"/>
                  <a:gd name="T140" fmla="*/ 297 w 297"/>
                  <a:gd name="T141" fmla="*/ 58 h 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7" h="58">
                    <a:moveTo>
                      <a:pt x="35" y="16"/>
                    </a:moveTo>
                    <a:lnTo>
                      <a:pt x="36" y="19"/>
                    </a:lnTo>
                    <a:lnTo>
                      <a:pt x="38" y="21"/>
                    </a:lnTo>
                    <a:lnTo>
                      <a:pt x="42" y="21"/>
                    </a:lnTo>
                    <a:lnTo>
                      <a:pt x="46" y="21"/>
                    </a:lnTo>
                    <a:lnTo>
                      <a:pt x="102" y="21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6" y="21"/>
                    </a:lnTo>
                    <a:lnTo>
                      <a:pt x="142" y="21"/>
                    </a:lnTo>
                    <a:lnTo>
                      <a:pt x="148" y="21"/>
                    </a:lnTo>
                    <a:lnTo>
                      <a:pt x="152" y="21"/>
                    </a:lnTo>
                    <a:lnTo>
                      <a:pt x="157" y="21"/>
                    </a:lnTo>
                    <a:lnTo>
                      <a:pt x="163" y="21"/>
                    </a:lnTo>
                    <a:lnTo>
                      <a:pt x="168" y="21"/>
                    </a:lnTo>
                    <a:lnTo>
                      <a:pt x="172" y="21"/>
                    </a:lnTo>
                    <a:lnTo>
                      <a:pt x="178" y="21"/>
                    </a:lnTo>
                    <a:lnTo>
                      <a:pt x="183" y="21"/>
                    </a:lnTo>
                    <a:lnTo>
                      <a:pt x="188" y="21"/>
                    </a:lnTo>
                    <a:lnTo>
                      <a:pt x="193" y="20"/>
                    </a:lnTo>
                    <a:lnTo>
                      <a:pt x="197" y="20"/>
                    </a:lnTo>
                    <a:lnTo>
                      <a:pt x="202" y="20"/>
                    </a:lnTo>
                    <a:lnTo>
                      <a:pt x="208" y="20"/>
                    </a:lnTo>
                    <a:lnTo>
                      <a:pt x="213" y="20"/>
                    </a:lnTo>
                    <a:lnTo>
                      <a:pt x="217" y="20"/>
                    </a:lnTo>
                    <a:lnTo>
                      <a:pt x="223" y="20"/>
                    </a:lnTo>
                    <a:lnTo>
                      <a:pt x="228" y="20"/>
                    </a:lnTo>
                    <a:lnTo>
                      <a:pt x="233" y="20"/>
                    </a:lnTo>
                    <a:lnTo>
                      <a:pt x="239" y="20"/>
                    </a:lnTo>
                    <a:lnTo>
                      <a:pt x="244" y="20"/>
                    </a:lnTo>
                    <a:lnTo>
                      <a:pt x="249" y="20"/>
                    </a:lnTo>
                    <a:lnTo>
                      <a:pt x="252" y="20"/>
                    </a:lnTo>
                    <a:lnTo>
                      <a:pt x="255" y="20"/>
                    </a:lnTo>
                    <a:lnTo>
                      <a:pt x="258" y="20"/>
                    </a:lnTo>
                    <a:lnTo>
                      <a:pt x="261" y="20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20"/>
                    </a:lnTo>
                    <a:lnTo>
                      <a:pt x="274" y="20"/>
                    </a:lnTo>
                    <a:lnTo>
                      <a:pt x="277" y="20"/>
                    </a:lnTo>
                    <a:lnTo>
                      <a:pt x="279" y="19"/>
                    </a:lnTo>
                    <a:lnTo>
                      <a:pt x="281" y="18"/>
                    </a:lnTo>
                    <a:lnTo>
                      <a:pt x="285" y="18"/>
                    </a:lnTo>
                    <a:lnTo>
                      <a:pt x="290" y="18"/>
                    </a:lnTo>
                    <a:lnTo>
                      <a:pt x="293" y="20"/>
                    </a:lnTo>
                    <a:lnTo>
                      <a:pt x="296" y="22"/>
                    </a:lnTo>
                    <a:lnTo>
                      <a:pt x="297" y="27"/>
                    </a:lnTo>
                    <a:lnTo>
                      <a:pt x="297" y="31"/>
                    </a:lnTo>
                    <a:lnTo>
                      <a:pt x="296" y="35"/>
                    </a:lnTo>
                    <a:lnTo>
                      <a:pt x="292" y="38"/>
                    </a:lnTo>
                    <a:lnTo>
                      <a:pt x="289" y="40"/>
                    </a:lnTo>
                    <a:lnTo>
                      <a:pt x="285" y="41"/>
                    </a:lnTo>
                    <a:lnTo>
                      <a:pt x="281" y="41"/>
                    </a:lnTo>
                    <a:lnTo>
                      <a:pt x="277" y="41"/>
                    </a:lnTo>
                    <a:lnTo>
                      <a:pt x="274" y="43"/>
                    </a:lnTo>
                    <a:lnTo>
                      <a:pt x="271" y="43"/>
                    </a:lnTo>
                    <a:lnTo>
                      <a:pt x="267" y="43"/>
                    </a:lnTo>
                    <a:lnTo>
                      <a:pt x="265" y="43"/>
                    </a:lnTo>
                    <a:lnTo>
                      <a:pt x="261" y="43"/>
                    </a:lnTo>
                    <a:lnTo>
                      <a:pt x="258" y="43"/>
                    </a:lnTo>
                    <a:lnTo>
                      <a:pt x="255" y="43"/>
                    </a:lnTo>
                    <a:lnTo>
                      <a:pt x="252" y="43"/>
                    </a:lnTo>
                    <a:lnTo>
                      <a:pt x="249" y="43"/>
                    </a:lnTo>
                    <a:lnTo>
                      <a:pt x="247" y="43"/>
                    </a:lnTo>
                    <a:lnTo>
                      <a:pt x="244" y="43"/>
                    </a:lnTo>
                    <a:lnTo>
                      <a:pt x="241" y="43"/>
                    </a:lnTo>
                    <a:lnTo>
                      <a:pt x="238" y="43"/>
                    </a:lnTo>
                    <a:lnTo>
                      <a:pt x="233" y="44"/>
                    </a:lnTo>
                    <a:lnTo>
                      <a:pt x="227" y="45"/>
                    </a:lnTo>
                    <a:lnTo>
                      <a:pt x="222" y="45"/>
                    </a:lnTo>
                    <a:lnTo>
                      <a:pt x="217" y="45"/>
                    </a:lnTo>
                    <a:lnTo>
                      <a:pt x="212" y="45"/>
                    </a:lnTo>
                    <a:lnTo>
                      <a:pt x="207" y="46"/>
                    </a:lnTo>
                    <a:lnTo>
                      <a:pt x="202" y="47"/>
                    </a:lnTo>
                    <a:lnTo>
                      <a:pt x="197" y="48"/>
                    </a:lnTo>
                    <a:lnTo>
                      <a:pt x="193" y="48"/>
                    </a:lnTo>
                    <a:lnTo>
                      <a:pt x="188" y="50"/>
                    </a:lnTo>
                    <a:lnTo>
                      <a:pt x="183" y="50"/>
                    </a:lnTo>
                    <a:lnTo>
                      <a:pt x="178" y="51"/>
                    </a:lnTo>
                    <a:lnTo>
                      <a:pt x="172" y="51"/>
                    </a:lnTo>
                    <a:lnTo>
                      <a:pt x="168" y="52"/>
                    </a:lnTo>
                    <a:lnTo>
                      <a:pt x="163" y="52"/>
                    </a:lnTo>
                    <a:lnTo>
                      <a:pt x="157" y="53"/>
                    </a:lnTo>
                    <a:lnTo>
                      <a:pt x="152" y="54"/>
                    </a:lnTo>
                    <a:lnTo>
                      <a:pt x="148" y="56"/>
                    </a:lnTo>
                    <a:lnTo>
                      <a:pt x="142" y="56"/>
                    </a:lnTo>
                    <a:lnTo>
                      <a:pt x="136" y="56"/>
                    </a:lnTo>
                    <a:lnTo>
                      <a:pt x="131" y="56"/>
                    </a:lnTo>
                    <a:lnTo>
                      <a:pt x="125" y="57"/>
                    </a:lnTo>
                    <a:lnTo>
                      <a:pt x="121" y="57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07" y="57"/>
                    </a:lnTo>
                    <a:lnTo>
                      <a:pt x="105" y="57"/>
                    </a:lnTo>
                    <a:lnTo>
                      <a:pt x="102" y="58"/>
                    </a:lnTo>
                    <a:lnTo>
                      <a:pt x="46" y="58"/>
                    </a:lnTo>
                    <a:lnTo>
                      <a:pt x="41" y="57"/>
                    </a:lnTo>
                    <a:lnTo>
                      <a:pt x="37" y="57"/>
                    </a:lnTo>
                    <a:lnTo>
                      <a:pt x="33" y="56"/>
                    </a:lnTo>
                    <a:lnTo>
                      <a:pt x="29" y="54"/>
                    </a:lnTo>
                    <a:lnTo>
                      <a:pt x="24" y="52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9" y="39"/>
                    </a:lnTo>
                    <a:lnTo>
                      <a:pt x="6" y="35"/>
                    </a:lnTo>
                    <a:lnTo>
                      <a:pt x="5" y="32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2" name="Freeform 231"/>
              <p:cNvSpPr>
                <a:spLocks/>
              </p:cNvSpPr>
              <p:nvPr/>
            </p:nvSpPr>
            <p:spPr bwMode="auto">
              <a:xfrm>
                <a:off x="1664" y="1475"/>
                <a:ext cx="45" cy="88"/>
              </a:xfrm>
              <a:custGeom>
                <a:avLst/>
                <a:gdLst>
                  <a:gd name="T0" fmla="*/ 0 w 135"/>
                  <a:gd name="T1" fmla="*/ 0 h 263"/>
                  <a:gd name="T2" fmla="*/ 0 w 135"/>
                  <a:gd name="T3" fmla="*/ 0 h 263"/>
                  <a:gd name="T4" fmla="*/ 0 w 135"/>
                  <a:gd name="T5" fmla="*/ 0 h 263"/>
                  <a:gd name="T6" fmla="*/ 0 w 135"/>
                  <a:gd name="T7" fmla="*/ 0 h 263"/>
                  <a:gd name="T8" fmla="*/ 0 w 135"/>
                  <a:gd name="T9" fmla="*/ 0 h 263"/>
                  <a:gd name="T10" fmla="*/ 0 w 135"/>
                  <a:gd name="T11" fmla="*/ 0 h 263"/>
                  <a:gd name="T12" fmla="*/ 0 w 135"/>
                  <a:gd name="T13" fmla="*/ 0 h 263"/>
                  <a:gd name="T14" fmla="*/ 0 w 135"/>
                  <a:gd name="T15" fmla="*/ 0 h 263"/>
                  <a:gd name="T16" fmla="*/ 0 w 135"/>
                  <a:gd name="T17" fmla="*/ 0 h 263"/>
                  <a:gd name="T18" fmla="*/ 0 w 135"/>
                  <a:gd name="T19" fmla="*/ 0 h 263"/>
                  <a:gd name="T20" fmla="*/ 0 w 135"/>
                  <a:gd name="T21" fmla="*/ 0 h 263"/>
                  <a:gd name="T22" fmla="*/ 0 w 135"/>
                  <a:gd name="T23" fmla="*/ 0 h 263"/>
                  <a:gd name="T24" fmla="*/ 0 w 135"/>
                  <a:gd name="T25" fmla="*/ 0 h 263"/>
                  <a:gd name="T26" fmla="*/ 0 w 135"/>
                  <a:gd name="T27" fmla="*/ 0 h 263"/>
                  <a:gd name="T28" fmla="*/ 0 w 135"/>
                  <a:gd name="T29" fmla="*/ 0 h 263"/>
                  <a:gd name="T30" fmla="*/ 0 w 135"/>
                  <a:gd name="T31" fmla="*/ 0 h 263"/>
                  <a:gd name="T32" fmla="*/ 0 w 135"/>
                  <a:gd name="T33" fmla="*/ 0 h 263"/>
                  <a:gd name="T34" fmla="*/ 0 w 135"/>
                  <a:gd name="T35" fmla="*/ 0 h 263"/>
                  <a:gd name="T36" fmla="*/ 0 w 135"/>
                  <a:gd name="T37" fmla="*/ 0 h 263"/>
                  <a:gd name="T38" fmla="*/ 0 w 135"/>
                  <a:gd name="T39" fmla="*/ 0 h 263"/>
                  <a:gd name="T40" fmla="*/ 0 w 135"/>
                  <a:gd name="T41" fmla="*/ 0 h 263"/>
                  <a:gd name="T42" fmla="*/ 0 w 135"/>
                  <a:gd name="T43" fmla="*/ 0 h 263"/>
                  <a:gd name="T44" fmla="*/ 0 w 135"/>
                  <a:gd name="T45" fmla="*/ 0 h 263"/>
                  <a:gd name="T46" fmla="*/ 0 w 135"/>
                  <a:gd name="T47" fmla="*/ 0 h 263"/>
                  <a:gd name="T48" fmla="*/ 0 w 135"/>
                  <a:gd name="T49" fmla="*/ 0 h 263"/>
                  <a:gd name="T50" fmla="*/ 0 w 135"/>
                  <a:gd name="T51" fmla="*/ 0 h 263"/>
                  <a:gd name="T52" fmla="*/ 0 w 135"/>
                  <a:gd name="T53" fmla="*/ 0 h 263"/>
                  <a:gd name="T54" fmla="*/ 0 w 135"/>
                  <a:gd name="T55" fmla="*/ 0 h 263"/>
                  <a:gd name="T56" fmla="*/ 0 w 135"/>
                  <a:gd name="T57" fmla="*/ 0 h 263"/>
                  <a:gd name="T58" fmla="*/ 0 w 135"/>
                  <a:gd name="T59" fmla="*/ 0 h 263"/>
                  <a:gd name="T60" fmla="*/ 0 w 135"/>
                  <a:gd name="T61" fmla="*/ 0 h 263"/>
                  <a:gd name="T62" fmla="*/ 0 w 135"/>
                  <a:gd name="T63" fmla="*/ 0 h 263"/>
                  <a:gd name="T64" fmla="*/ 0 w 135"/>
                  <a:gd name="T65" fmla="*/ 0 h 263"/>
                  <a:gd name="T66" fmla="*/ 0 w 135"/>
                  <a:gd name="T67" fmla="*/ 0 h 263"/>
                  <a:gd name="T68" fmla="*/ 0 w 135"/>
                  <a:gd name="T69" fmla="*/ 0 h 263"/>
                  <a:gd name="T70" fmla="*/ 0 w 135"/>
                  <a:gd name="T71" fmla="*/ 0 h 263"/>
                  <a:gd name="T72" fmla="*/ 0 w 135"/>
                  <a:gd name="T73" fmla="*/ 0 h 263"/>
                  <a:gd name="T74" fmla="*/ 0 w 135"/>
                  <a:gd name="T75" fmla="*/ 0 h 263"/>
                  <a:gd name="T76" fmla="*/ 0 w 135"/>
                  <a:gd name="T77" fmla="*/ 0 h 263"/>
                  <a:gd name="T78" fmla="*/ 0 w 135"/>
                  <a:gd name="T79" fmla="*/ 0 h 263"/>
                  <a:gd name="T80" fmla="*/ 0 w 135"/>
                  <a:gd name="T81" fmla="*/ 0 h 263"/>
                  <a:gd name="T82" fmla="*/ 0 w 135"/>
                  <a:gd name="T83" fmla="*/ 0 h 2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5"/>
                  <a:gd name="T127" fmla="*/ 0 h 263"/>
                  <a:gd name="T128" fmla="*/ 135 w 135"/>
                  <a:gd name="T129" fmla="*/ 263 h 2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5" h="263">
                    <a:moveTo>
                      <a:pt x="26" y="18"/>
                    </a:moveTo>
                    <a:lnTo>
                      <a:pt x="26" y="23"/>
                    </a:lnTo>
                    <a:lnTo>
                      <a:pt x="26" y="28"/>
                    </a:lnTo>
                    <a:lnTo>
                      <a:pt x="28" y="31"/>
                    </a:lnTo>
                    <a:lnTo>
                      <a:pt x="29" y="36"/>
                    </a:lnTo>
                    <a:lnTo>
                      <a:pt x="30" y="40"/>
                    </a:lnTo>
                    <a:lnTo>
                      <a:pt x="31" y="44"/>
                    </a:lnTo>
                    <a:lnTo>
                      <a:pt x="33" y="48"/>
                    </a:lnTo>
                    <a:lnTo>
                      <a:pt x="36" y="54"/>
                    </a:lnTo>
                    <a:lnTo>
                      <a:pt x="37" y="57"/>
                    </a:lnTo>
                    <a:lnTo>
                      <a:pt x="39" y="61"/>
                    </a:lnTo>
                    <a:lnTo>
                      <a:pt x="42" y="66"/>
                    </a:lnTo>
                    <a:lnTo>
                      <a:pt x="45" y="70"/>
                    </a:lnTo>
                    <a:lnTo>
                      <a:pt x="48" y="75"/>
                    </a:lnTo>
                    <a:lnTo>
                      <a:pt x="50" y="80"/>
                    </a:lnTo>
                    <a:lnTo>
                      <a:pt x="52" y="85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61" y="99"/>
                    </a:lnTo>
                    <a:lnTo>
                      <a:pt x="63" y="104"/>
                    </a:lnTo>
                    <a:lnTo>
                      <a:pt x="65" y="108"/>
                    </a:lnTo>
                    <a:lnTo>
                      <a:pt x="67" y="112"/>
                    </a:lnTo>
                    <a:lnTo>
                      <a:pt x="70" y="117"/>
                    </a:lnTo>
                    <a:lnTo>
                      <a:pt x="73" y="121"/>
                    </a:lnTo>
                    <a:lnTo>
                      <a:pt x="75" y="126"/>
                    </a:lnTo>
                    <a:lnTo>
                      <a:pt x="77" y="131"/>
                    </a:lnTo>
                    <a:lnTo>
                      <a:pt x="80" y="137"/>
                    </a:lnTo>
                    <a:lnTo>
                      <a:pt x="82" y="142"/>
                    </a:lnTo>
                    <a:lnTo>
                      <a:pt x="84" y="148"/>
                    </a:lnTo>
                    <a:lnTo>
                      <a:pt x="87" y="152"/>
                    </a:lnTo>
                    <a:lnTo>
                      <a:pt x="90" y="158"/>
                    </a:lnTo>
                    <a:lnTo>
                      <a:pt x="93" y="163"/>
                    </a:lnTo>
                    <a:lnTo>
                      <a:pt x="95" y="169"/>
                    </a:lnTo>
                    <a:lnTo>
                      <a:pt x="97" y="174"/>
                    </a:lnTo>
                    <a:lnTo>
                      <a:pt x="100" y="180"/>
                    </a:lnTo>
                    <a:lnTo>
                      <a:pt x="102" y="184"/>
                    </a:lnTo>
                    <a:lnTo>
                      <a:pt x="105" y="189"/>
                    </a:lnTo>
                    <a:lnTo>
                      <a:pt x="107" y="193"/>
                    </a:lnTo>
                    <a:lnTo>
                      <a:pt x="109" y="197"/>
                    </a:lnTo>
                    <a:lnTo>
                      <a:pt x="111" y="201"/>
                    </a:lnTo>
                    <a:lnTo>
                      <a:pt x="114" y="206"/>
                    </a:lnTo>
                    <a:lnTo>
                      <a:pt x="115" y="209"/>
                    </a:lnTo>
                    <a:lnTo>
                      <a:pt x="118" y="214"/>
                    </a:lnTo>
                    <a:lnTo>
                      <a:pt x="120" y="218"/>
                    </a:lnTo>
                    <a:lnTo>
                      <a:pt x="122" y="222"/>
                    </a:lnTo>
                    <a:lnTo>
                      <a:pt x="125" y="226"/>
                    </a:lnTo>
                    <a:lnTo>
                      <a:pt x="127" y="232"/>
                    </a:lnTo>
                    <a:lnTo>
                      <a:pt x="129" y="234"/>
                    </a:lnTo>
                    <a:lnTo>
                      <a:pt x="131" y="237"/>
                    </a:lnTo>
                    <a:lnTo>
                      <a:pt x="132" y="240"/>
                    </a:lnTo>
                    <a:lnTo>
                      <a:pt x="133" y="244"/>
                    </a:lnTo>
                    <a:lnTo>
                      <a:pt x="135" y="248"/>
                    </a:lnTo>
                    <a:lnTo>
                      <a:pt x="134" y="253"/>
                    </a:lnTo>
                    <a:lnTo>
                      <a:pt x="132" y="258"/>
                    </a:lnTo>
                    <a:lnTo>
                      <a:pt x="127" y="261"/>
                    </a:lnTo>
                    <a:lnTo>
                      <a:pt x="122" y="263"/>
                    </a:lnTo>
                    <a:lnTo>
                      <a:pt x="116" y="263"/>
                    </a:lnTo>
                    <a:lnTo>
                      <a:pt x="112" y="260"/>
                    </a:lnTo>
                    <a:lnTo>
                      <a:pt x="108" y="255"/>
                    </a:lnTo>
                    <a:lnTo>
                      <a:pt x="107" y="253"/>
                    </a:lnTo>
                    <a:lnTo>
                      <a:pt x="105" y="250"/>
                    </a:lnTo>
                    <a:lnTo>
                      <a:pt x="103" y="246"/>
                    </a:lnTo>
                    <a:lnTo>
                      <a:pt x="102" y="244"/>
                    </a:lnTo>
                    <a:lnTo>
                      <a:pt x="99" y="238"/>
                    </a:lnTo>
                    <a:lnTo>
                      <a:pt x="96" y="233"/>
                    </a:lnTo>
                    <a:lnTo>
                      <a:pt x="93" y="227"/>
                    </a:lnTo>
                    <a:lnTo>
                      <a:pt x="90" y="222"/>
                    </a:lnTo>
                    <a:lnTo>
                      <a:pt x="88" y="218"/>
                    </a:lnTo>
                    <a:lnTo>
                      <a:pt x="86" y="213"/>
                    </a:lnTo>
                    <a:lnTo>
                      <a:pt x="82" y="207"/>
                    </a:lnTo>
                    <a:lnTo>
                      <a:pt x="80" y="202"/>
                    </a:lnTo>
                    <a:lnTo>
                      <a:pt x="76" y="196"/>
                    </a:lnTo>
                    <a:lnTo>
                      <a:pt x="74" y="191"/>
                    </a:lnTo>
                    <a:lnTo>
                      <a:pt x="71" y="187"/>
                    </a:lnTo>
                    <a:lnTo>
                      <a:pt x="68" y="181"/>
                    </a:lnTo>
                    <a:lnTo>
                      <a:pt x="65" y="175"/>
                    </a:lnTo>
                    <a:lnTo>
                      <a:pt x="63" y="170"/>
                    </a:lnTo>
                    <a:lnTo>
                      <a:pt x="61" y="165"/>
                    </a:lnTo>
                    <a:lnTo>
                      <a:pt x="58" y="161"/>
                    </a:lnTo>
                    <a:lnTo>
                      <a:pt x="56" y="158"/>
                    </a:lnTo>
                    <a:lnTo>
                      <a:pt x="55" y="155"/>
                    </a:lnTo>
                    <a:lnTo>
                      <a:pt x="52" y="151"/>
                    </a:lnTo>
                    <a:lnTo>
                      <a:pt x="51" y="148"/>
                    </a:lnTo>
                    <a:lnTo>
                      <a:pt x="49" y="144"/>
                    </a:lnTo>
                    <a:lnTo>
                      <a:pt x="46" y="139"/>
                    </a:lnTo>
                    <a:lnTo>
                      <a:pt x="45" y="137"/>
                    </a:lnTo>
                    <a:lnTo>
                      <a:pt x="44" y="133"/>
                    </a:lnTo>
                    <a:lnTo>
                      <a:pt x="42" y="131"/>
                    </a:lnTo>
                    <a:lnTo>
                      <a:pt x="41" y="127"/>
                    </a:lnTo>
                    <a:lnTo>
                      <a:pt x="39" y="125"/>
                    </a:lnTo>
                    <a:lnTo>
                      <a:pt x="38" y="121"/>
                    </a:lnTo>
                    <a:lnTo>
                      <a:pt x="37" y="119"/>
                    </a:lnTo>
                    <a:lnTo>
                      <a:pt x="36" y="117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2" y="106"/>
                    </a:lnTo>
                    <a:lnTo>
                      <a:pt x="31" y="104"/>
                    </a:lnTo>
                    <a:lnTo>
                      <a:pt x="29" y="101"/>
                    </a:lnTo>
                    <a:lnTo>
                      <a:pt x="28" y="98"/>
                    </a:lnTo>
                    <a:lnTo>
                      <a:pt x="28" y="95"/>
                    </a:lnTo>
                    <a:lnTo>
                      <a:pt x="26" y="92"/>
                    </a:lnTo>
                    <a:lnTo>
                      <a:pt x="23" y="87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3"/>
                    </a:lnTo>
                    <a:lnTo>
                      <a:pt x="11" y="68"/>
                    </a:lnTo>
                    <a:lnTo>
                      <a:pt x="9" y="63"/>
                    </a:lnTo>
                    <a:lnTo>
                      <a:pt x="6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3" y="23"/>
                    </a:lnTo>
                    <a:lnTo>
                      <a:pt x="5" y="18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3" name="Freeform 232"/>
              <p:cNvSpPr>
                <a:spLocks/>
              </p:cNvSpPr>
              <p:nvPr/>
            </p:nvSpPr>
            <p:spPr bwMode="auto">
              <a:xfrm>
                <a:off x="1615" y="1374"/>
                <a:ext cx="215" cy="253"/>
              </a:xfrm>
              <a:custGeom>
                <a:avLst/>
                <a:gdLst>
                  <a:gd name="T0" fmla="*/ 0 w 645"/>
                  <a:gd name="T1" fmla="*/ 0 h 759"/>
                  <a:gd name="T2" fmla="*/ 0 w 645"/>
                  <a:gd name="T3" fmla="*/ 0 h 759"/>
                  <a:gd name="T4" fmla="*/ 0 w 645"/>
                  <a:gd name="T5" fmla="*/ 0 h 759"/>
                  <a:gd name="T6" fmla="*/ 0 w 645"/>
                  <a:gd name="T7" fmla="*/ 0 h 759"/>
                  <a:gd name="T8" fmla="*/ 0 w 645"/>
                  <a:gd name="T9" fmla="*/ 0 h 759"/>
                  <a:gd name="T10" fmla="*/ 0 w 645"/>
                  <a:gd name="T11" fmla="*/ 0 h 759"/>
                  <a:gd name="T12" fmla="*/ 0 w 645"/>
                  <a:gd name="T13" fmla="*/ 0 h 759"/>
                  <a:gd name="T14" fmla="*/ 0 w 645"/>
                  <a:gd name="T15" fmla="*/ 0 h 759"/>
                  <a:gd name="T16" fmla="*/ 0 w 645"/>
                  <a:gd name="T17" fmla="*/ 0 h 759"/>
                  <a:gd name="T18" fmla="*/ 0 w 645"/>
                  <a:gd name="T19" fmla="*/ 0 h 759"/>
                  <a:gd name="T20" fmla="*/ 0 w 645"/>
                  <a:gd name="T21" fmla="*/ 0 h 759"/>
                  <a:gd name="T22" fmla="*/ 0 w 645"/>
                  <a:gd name="T23" fmla="*/ 0 h 759"/>
                  <a:gd name="T24" fmla="*/ 0 w 645"/>
                  <a:gd name="T25" fmla="*/ 0 h 759"/>
                  <a:gd name="T26" fmla="*/ 0 w 645"/>
                  <a:gd name="T27" fmla="*/ 0 h 759"/>
                  <a:gd name="T28" fmla="*/ 0 w 645"/>
                  <a:gd name="T29" fmla="*/ 0 h 759"/>
                  <a:gd name="T30" fmla="*/ 0 w 645"/>
                  <a:gd name="T31" fmla="*/ 0 h 759"/>
                  <a:gd name="T32" fmla="*/ 0 w 645"/>
                  <a:gd name="T33" fmla="*/ 0 h 759"/>
                  <a:gd name="T34" fmla="*/ 0 w 645"/>
                  <a:gd name="T35" fmla="*/ 0 h 759"/>
                  <a:gd name="T36" fmla="*/ 0 w 645"/>
                  <a:gd name="T37" fmla="*/ 0 h 759"/>
                  <a:gd name="T38" fmla="*/ 0 w 645"/>
                  <a:gd name="T39" fmla="*/ 0 h 759"/>
                  <a:gd name="T40" fmla="*/ 0 w 645"/>
                  <a:gd name="T41" fmla="*/ 0 h 759"/>
                  <a:gd name="T42" fmla="*/ 0 w 645"/>
                  <a:gd name="T43" fmla="*/ 0 h 759"/>
                  <a:gd name="T44" fmla="*/ 0 w 645"/>
                  <a:gd name="T45" fmla="*/ 0 h 759"/>
                  <a:gd name="T46" fmla="*/ 0 w 645"/>
                  <a:gd name="T47" fmla="*/ 0 h 759"/>
                  <a:gd name="T48" fmla="*/ 0 w 645"/>
                  <a:gd name="T49" fmla="*/ 0 h 759"/>
                  <a:gd name="T50" fmla="*/ 0 w 645"/>
                  <a:gd name="T51" fmla="*/ 0 h 759"/>
                  <a:gd name="T52" fmla="*/ 0 w 645"/>
                  <a:gd name="T53" fmla="*/ 0 h 759"/>
                  <a:gd name="T54" fmla="*/ 0 w 645"/>
                  <a:gd name="T55" fmla="*/ 0 h 759"/>
                  <a:gd name="T56" fmla="*/ 0 w 645"/>
                  <a:gd name="T57" fmla="*/ 0 h 759"/>
                  <a:gd name="T58" fmla="*/ 0 w 645"/>
                  <a:gd name="T59" fmla="*/ 0 h 759"/>
                  <a:gd name="T60" fmla="*/ 0 w 645"/>
                  <a:gd name="T61" fmla="*/ 0 h 759"/>
                  <a:gd name="T62" fmla="*/ 0 w 645"/>
                  <a:gd name="T63" fmla="*/ 0 h 759"/>
                  <a:gd name="T64" fmla="*/ 0 w 645"/>
                  <a:gd name="T65" fmla="*/ 0 h 759"/>
                  <a:gd name="T66" fmla="*/ 0 w 645"/>
                  <a:gd name="T67" fmla="*/ 0 h 759"/>
                  <a:gd name="T68" fmla="*/ 0 w 645"/>
                  <a:gd name="T69" fmla="*/ 0 h 759"/>
                  <a:gd name="T70" fmla="*/ 0 w 645"/>
                  <a:gd name="T71" fmla="*/ 0 h 759"/>
                  <a:gd name="T72" fmla="*/ 0 w 645"/>
                  <a:gd name="T73" fmla="*/ 0 h 759"/>
                  <a:gd name="T74" fmla="*/ 0 w 645"/>
                  <a:gd name="T75" fmla="*/ 0 h 759"/>
                  <a:gd name="T76" fmla="*/ 0 w 645"/>
                  <a:gd name="T77" fmla="*/ 0 h 759"/>
                  <a:gd name="T78" fmla="*/ 0 w 645"/>
                  <a:gd name="T79" fmla="*/ 0 h 759"/>
                  <a:gd name="T80" fmla="*/ 0 w 645"/>
                  <a:gd name="T81" fmla="*/ 0 h 759"/>
                  <a:gd name="T82" fmla="*/ 0 w 645"/>
                  <a:gd name="T83" fmla="*/ 0 h 759"/>
                  <a:gd name="T84" fmla="*/ 0 w 645"/>
                  <a:gd name="T85" fmla="*/ 0 h 759"/>
                  <a:gd name="T86" fmla="*/ 0 w 645"/>
                  <a:gd name="T87" fmla="*/ 0 h 759"/>
                  <a:gd name="T88" fmla="*/ 0 w 645"/>
                  <a:gd name="T89" fmla="*/ 0 h 759"/>
                  <a:gd name="T90" fmla="*/ 0 w 645"/>
                  <a:gd name="T91" fmla="*/ 0 h 759"/>
                  <a:gd name="T92" fmla="*/ 0 w 645"/>
                  <a:gd name="T93" fmla="*/ 0 h 759"/>
                  <a:gd name="T94" fmla="*/ 0 w 645"/>
                  <a:gd name="T95" fmla="*/ 0 h 759"/>
                  <a:gd name="T96" fmla="*/ 0 w 645"/>
                  <a:gd name="T97" fmla="*/ 0 h 759"/>
                  <a:gd name="T98" fmla="*/ 0 w 645"/>
                  <a:gd name="T99" fmla="*/ 0 h 759"/>
                  <a:gd name="T100" fmla="*/ 0 w 645"/>
                  <a:gd name="T101" fmla="*/ 0 h 759"/>
                  <a:gd name="T102" fmla="*/ 0 w 645"/>
                  <a:gd name="T103" fmla="*/ 0 h 759"/>
                  <a:gd name="T104" fmla="*/ 0 w 645"/>
                  <a:gd name="T105" fmla="*/ 0 h 759"/>
                  <a:gd name="T106" fmla="*/ 0 w 645"/>
                  <a:gd name="T107" fmla="*/ 0 h 759"/>
                  <a:gd name="T108" fmla="*/ 0 w 645"/>
                  <a:gd name="T109" fmla="*/ 0 h 759"/>
                  <a:gd name="T110" fmla="*/ 0 w 645"/>
                  <a:gd name="T111" fmla="*/ 0 h 759"/>
                  <a:gd name="T112" fmla="*/ 0 w 645"/>
                  <a:gd name="T113" fmla="*/ 0 h 759"/>
                  <a:gd name="T114" fmla="*/ 0 w 645"/>
                  <a:gd name="T115" fmla="*/ 0 h 759"/>
                  <a:gd name="T116" fmla="*/ 0 w 645"/>
                  <a:gd name="T117" fmla="*/ 0 h 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45"/>
                  <a:gd name="T178" fmla="*/ 0 h 759"/>
                  <a:gd name="T179" fmla="*/ 645 w 645"/>
                  <a:gd name="T180" fmla="*/ 759 h 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45" h="759">
                    <a:moveTo>
                      <a:pt x="284" y="210"/>
                    </a:moveTo>
                    <a:lnTo>
                      <a:pt x="286" y="205"/>
                    </a:lnTo>
                    <a:lnTo>
                      <a:pt x="289" y="202"/>
                    </a:lnTo>
                    <a:lnTo>
                      <a:pt x="291" y="197"/>
                    </a:lnTo>
                    <a:lnTo>
                      <a:pt x="293" y="193"/>
                    </a:lnTo>
                    <a:lnTo>
                      <a:pt x="296" y="189"/>
                    </a:lnTo>
                    <a:lnTo>
                      <a:pt x="298" y="185"/>
                    </a:lnTo>
                    <a:lnTo>
                      <a:pt x="300" y="181"/>
                    </a:lnTo>
                    <a:lnTo>
                      <a:pt x="303" y="178"/>
                    </a:lnTo>
                    <a:lnTo>
                      <a:pt x="305" y="173"/>
                    </a:lnTo>
                    <a:lnTo>
                      <a:pt x="307" y="170"/>
                    </a:lnTo>
                    <a:lnTo>
                      <a:pt x="310" y="166"/>
                    </a:lnTo>
                    <a:lnTo>
                      <a:pt x="312" y="162"/>
                    </a:lnTo>
                    <a:lnTo>
                      <a:pt x="315" y="159"/>
                    </a:lnTo>
                    <a:lnTo>
                      <a:pt x="317" y="155"/>
                    </a:lnTo>
                    <a:lnTo>
                      <a:pt x="319" y="152"/>
                    </a:lnTo>
                    <a:lnTo>
                      <a:pt x="323" y="148"/>
                    </a:lnTo>
                    <a:lnTo>
                      <a:pt x="324" y="145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4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40" y="125"/>
                    </a:lnTo>
                    <a:lnTo>
                      <a:pt x="343" y="121"/>
                    </a:lnTo>
                    <a:lnTo>
                      <a:pt x="345" y="117"/>
                    </a:lnTo>
                    <a:lnTo>
                      <a:pt x="348" y="115"/>
                    </a:lnTo>
                    <a:lnTo>
                      <a:pt x="351" y="111"/>
                    </a:lnTo>
                    <a:lnTo>
                      <a:pt x="354" y="108"/>
                    </a:lnTo>
                    <a:lnTo>
                      <a:pt x="357" y="106"/>
                    </a:lnTo>
                    <a:lnTo>
                      <a:pt x="360" y="102"/>
                    </a:lnTo>
                    <a:lnTo>
                      <a:pt x="362" y="100"/>
                    </a:lnTo>
                    <a:lnTo>
                      <a:pt x="366" y="96"/>
                    </a:lnTo>
                    <a:lnTo>
                      <a:pt x="368" y="94"/>
                    </a:lnTo>
                    <a:lnTo>
                      <a:pt x="372" y="90"/>
                    </a:lnTo>
                    <a:lnTo>
                      <a:pt x="374" y="87"/>
                    </a:lnTo>
                    <a:lnTo>
                      <a:pt x="376" y="84"/>
                    </a:lnTo>
                    <a:lnTo>
                      <a:pt x="380" y="81"/>
                    </a:lnTo>
                    <a:lnTo>
                      <a:pt x="383" y="78"/>
                    </a:lnTo>
                    <a:lnTo>
                      <a:pt x="386" y="76"/>
                    </a:lnTo>
                    <a:lnTo>
                      <a:pt x="389" y="74"/>
                    </a:lnTo>
                    <a:lnTo>
                      <a:pt x="393" y="71"/>
                    </a:lnTo>
                    <a:lnTo>
                      <a:pt x="395" y="68"/>
                    </a:lnTo>
                    <a:lnTo>
                      <a:pt x="399" y="65"/>
                    </a:lnTo>
                    <a:lnTo>
                      <a:pt x="402" y="63"/>
                    </a:lnTo>
                    <a:lnTo>
                      <a:pt x="405" y="60"/>
                    </a:lnTo>
                    <a:lnTo>
                      <a:pt x="408" y="58"/>
                    </a:lnTo>
                    <a:lnTo>
                      <a:pt x="412" y="56"/>
                    </a:lnTo>
                    <a:lnTo>
                      <a:pt x="415" y="53"/>
                    </a:lnTo>
                    <a:lnTo>
                      <a:pt x="419" y="51"/>
                    </a:lnTo>
                    <a:lnTo>
                      <a:pt x="423" y="49"/>
                    </a:lnTo>
                    <a:lnTo>
                      <a:pt x="426" y="46"/>
                    </a:lnTo>
                    <a:lnTo>
                      <a:pt x="430" y="44"/>
                    </a:lnTo>
                    <a:lnTo>
                      <a:pt x="433" y="41"/>
                    </a:lnTo>
                    <a:lnTo>
                      <a:pt x="437" y="39"/>
                    </a:lnTo>
                    <a:lnTo>
                      <a:pt x="440" y="37"/>
                    </a:lnTo>
                    <a:lnTo>
                      <a:pt x="444" y="36"/>
                    </a:lnTo>
                    <a:lnTo>
                      <a:pt x="449" y="33"/>
                    </a:lnTo>
                    <a:lnTo>
                      <a:pt x="452" y="32"/>
                    </a:lnTo>
                    <a:lnTo>
                      <a:pt x="456" y="30"/>
                    </a:lnTo>
                    <a:lnTo>
                      <a:pt x="460" y="27"/>
                    </a:lnTo>
                    <a:lnTo>
                      <a:pt x="464" y="26"/>
                    </a:lnTo>
                    <a:lnTo>
                      <a:pt x="469" y="24"/>
                    </a:lnTo>
                    <a:lnTo>
                      <a:pt x="472" y="23"/>
                    </a:lnTo>
                    <a:lnTo>
                      <a:pt x="477" y="21"/>
                    </a:lnTo>
                    <a:lnTo>
                      <a:pt x="479" y="19"/>
                    </a:lnTo>
                    <a:lnTo>
                      <a:pt x="484" y="18"/>
                    </a:lnTo>
                    <a:lnTo>
                      <a:pt x="488" y="15"/>
                    </a:lnTo>
                    <a:lnTo>
                      <a:pt x="492" y="14"/>
                    </a:lnTo>
                    <a:lnTo>
                      <a:pt x="497" y="13"/>
                    </a:lnTo>
                    <a:lnTo>
                      <a:pt x="501" y="11"/>
                    </a:lnTo>
                    <a:lnTo>
                      <a:pt x="505" y="9"/>
                    </a:lnTo>
                    <a:lnTo>
                      <a:pt x="510" y="8"/>
                    </a:lnTo>
                    <a:lnTo>
                      <a:pt x="515" y="7"/>
                    </a:lnTo>
                    <a:lnTo>
                      <a:pt x="520" y="6"/>
                    </a:lnTo>
                    <a:lnTo>
                      <a:pt x="524" y="5"/>
                    </a:lnTo>
                    <a:lnTo>
                      <a:pt x="529" y="4"/>
                    </a:lnTo>
                    <a:lnTo>
                      <a:pt x="534" y="2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8" y="1"/>
                    </a:lnTo>
                    <a:lnTo>
                      <a:pt x="553" y="0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80" y="1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3" y="4"/>
                    </a:lnTo>
                    <a:lnTo>
                      <a:pt x="597" y="5"/>
                    </a:lnTo>
                    <a:lnTo>
                      <a:pt x="602" y="7"/>
                    </a:lnTo>
                    <a:lnTo>
                      <a:pt x="605" y="8"/>
                    </a:lnTo>
                    <a:lnTo>
                      <a:pt x="609" y="11"/>
                    </a:lnTo>
                    <a:lnTo>
                      <a:pt x="612" y="13"/>
                    </a:lnTo>
                    <a:lnTo>
                      <a:pt x="616" y="15"/>
                    </a:lnTo>
                    <a:lnTo>
                      <a:pt x="621" y="19"/>
                    </a:lnTo>
                    <a:lnTo>
                      <a:pt x="625" y="24"/>
                    </a:lnTo>
                    <a:lnTo>
                      <a:pt x="629" y="28"/>
                    </a:lnTo>
                    <a:lnTo>
                      <a:pt x="632" y="33"/>
                    </a:lnTo>
                    <a:lnTo>
                      <a:pt x="635" y="38"/>
                    </a:lnTo>
                    <a:lnTo>
                      <a:pt x="637" y="44"/>
                    </a:lnTo>
                    <a:lnTo>
                      <a:pt x="638" y="46"/>
                    </a:lnTo>
                    <a:lnTo>
                      <a:pt x="639" y="49"/>
                    </a:lnTo>
                    <a:lnTo>
                      <a:pt x="641" y="52"/>
                    </a:lnTo>
                    <a:lnTo>
                      <a:pt x="642" y="56"/>
                    </a:lnTo>
                    <a:lnTo>
                      <a:pt x="642" y="58"/>
                    </a:lnTo>
                    <a:lnTo>
                      <a:pt x="643" y="62"/>
                    </a:lnTo>
                    <a:lnTo>
                      <a:pt x="643" y="64"/>
                    </a:lnTo>
                    <a:lnTo>
                      <a:pt x="644" y="66"/>
                    </a:lnTo>
                    <a:lnTo>
                      <a:pt x="644" y="70"/>
                    </a:lnTo>
                    <a:lnTo>
                      <a:pt x="644" y="74"/>
                    </a:lnTo>
                    <a:lnTo>
                      <a:pt x="644" y="76"/>
                    </a:lnTo>
                    <a:lnTo>
                      <a:pt x="645" y="79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4" y="89"/>
                    </a:lnTo>
                    <a:lnTo>
                      <a:pt x="644" y="92"/>
                    </a:lnTo>
                    <a:lnTo>
                      <a:pt x="644" y="96"/>
                    </a:lnTo>
                    <a:lnTo>
                      <a:pt x="643" y="100"/>
                    </a:lnTo>
                    <a:lnTo>
                      <a:pt x="643" y="102"/>
                    </a:lnTo>
                    <a:lnTo>
                      <a:pt x="643" y="106"/>
                    </a:lnTo>
                    <a:lnTo>
                      <a:pt x="642" y="109"/>
                    </a:lnTo>
                    <a:lnTo>
                      <a:pt x="642" y="113"/>
                    </a:lnTo>
                    <a:lnTo>
                      <a:pt x="641" y="115"/>
                    </a:lnTo>
                    <a:lnTo>
                      <a:pt x="639" y="119"/>
                    </a:lnTo>
                    <a:lnTo>
                      <a:pt x="638" y="122"/>
                    </a:lnTo>
                    <a:lnTo>
                      <a:pt x="637" y="126"/>
                    </a:lnTo>
                    <a:lnTo>
                      <a:pt x="637" y="129"/>
                    </a:lnTo>
                    <a:lnTo>
                      <a:pt x="636" y="133"/>
                    </a:lnTo>
                    <a:lnTo>
                      <a:pt x="635" y="135"/>
                    </a:lnTo>
                    <a:lnTo>
                      <a:pt x="634" y="139"/>
                    </a:lnTo>
                    <a:lnTo>
                      <a:pt x="632" y="142"/>
                    </a:lnTo>
                    <a:lnTo>
                      <a:pt x="631" y="146"/>
                    </a:lnTo>
                    <a:lnTo>
                      <a:pt x="629" y="149"/>
                    </a:lnTo>
                    <a:lnTo>
                      <a:pt x="628" y="153"/>
                    </a:lnTo>
                    <a:lnTo>
                      <a:pt x="628" y="157"/>
                    </a:lnTo>
                    <a:lnTo>
                      <a:pt x="626" y="160"/>
                    </a:lnTo>
                    <a:lnTo>
                      <a:pt x="624" y="164"/>
                    </a:lnTo>
                    <a:lnTo>
                      <a:pt x="623" y="166"/>
                    </a:lnTo>
                    <a:lnTo>
                      <a:pt x="622" y="170"/>
                    </a:lnTo>
                    <a:lnTo>
                      <a:pt x="619" y="173"/>
                    </a:lnTo>
                    <a:lnTo>
                      <a:pt x="618" y="176"/>
                    </a:lnTo>
                    <a:lnTo>
                      <a:pt x="617" y="179"/>
                    </a:lnTo>
                    <a:lnTo>
                      <a:pt x="615" y="183"/>
                    </a:lnTo>
                    <a:lnTo>
                      <a:pt x="613" y="186"/>
                    </a:lnTo>
                    <a:lnTo>
                      <a:pt x="612" y="189"/>
                    </a:lnTo>
                    <a:lnTo>
                      <a:pt x="610" y="192"/>
                    </a:lnTo>
                    <a:lnTo>
                      <a:pt x="609" y="195"/>
                    </a:lnTo>
                    <a:lnTo>
                      <a:pt x="607" y="198"/>
                    </a:lnTo>
                    <a:lnTo>
                      <a:pt x="605" y="202"/>
                    </a:lnTo>
                    <a:lnTo>
                      <a:pt x="604" y="204"/>
                    </a:lnTo>
                    <a:lnTo>
                      <a:pt x="603" y="208"/>
                    </a:lnTo>
                    <a:lnTo>
                      <a:pt x="600" y="211"/>
                    </a:lnTo>
                    <a:lnTo>
                      <a:pt x="598" y="215"/>
                    </a:lnTo>
                    <a:lnTo>
                      <a:pt x="594" y="219"/>
                    </a:lnTo>
                    <a:lnTo>
                      <a:pt x="592" y="224"/>
                    </a:lnTo>
                    <a:lnTo>
                      <a:pt x="590" y="229"/>
                    </a:lnTo>
                    <a:lnTo>
                      <a:pt x="586" y="234"/>
                    </a:lnTo>
                    <a:lnTo>
                      <a:pt x="584" y="238"/>
                    </a:lnTo>
                    <a:lnTo>
                      <a:pt x="580" y="243"/>
                    </a:lnTo>
                    <a:lnTo>
                      <a:pt x="578" y="248"/>
                    </a:lnTo>
                    <a:lnTo>
                      <a:pt x="574" y="253"/>
                    </a:lnTo>
                    <a:lnTo>
                      <a:pt x="573" y="256"/>
                    </a:lnTo>
                    <a:lnTo>
                      <a:pt x="570" y="261"/>
                    </a:lnTo>
                    <a:lnTo>
                      <a:pt x="568" y="266"/>
                    </a:lnTo>
                    <a:lnTo>
                      <a:pt x="565" y="269"/>
                    </a:lnTo>
                    <a:lnTo>
                      <a:pt x="564" y="274"/>
                    </a:lnTo>
                    <a:lnTo>
                      <a:pt x="560" y="278"/>
                    </a:lnTo>
                    <a:lnTo>
                      <a:pt x="559" y="282"/>
                    </a:lnTo>
                    <a:lnTo>
                      <a:pt x="555" y="286"/>
                    </a:lnTo>
                    <a:lnTo>
                      <a:pt x="554" y="291"/>
                    </a:lnTo>
                    <a:lnTo>
                      <a:pt x="551" y="294"/>
                    </a:lnTo>
                    <a:lnTo>
                      <a:pt x="549" y="298"/>
                    </a:lnTo>
                    <a:lnTo>
                      <a:pt x="546" y="301"/>
                    </a:lnTo>
                    <a:lnTo>
                      <a:pt x="545" y="306"/>
                    </a:lnTo>
                    <a:lnTo>
                      <a:pt x="541" y="311"/>
                    </a:lnTo>
                    <a:lnTo>
                      <a:pt x="540" y="314"/>
                    </a:lnTo>
                    <a:lnTo>
                      <a:pt x="536" y="318"/>
                    </a:lnTo>
                    <a:lnTo>
                      <a:pt x="535" y="321"/>
                    </a:lnTo>
                    <a:lnTo>
                      <a:pt x="532" y="325"/>
                    </a:lnTo>
                    <a:lnTo>
                      <a:pt x="530" y="330"/>
                    </a:lnTo>
                    <a:lnTo>
                      <a:pt x="527" y="333"/>
                    </a:lnTo>
                    <a:lnTo>
                      <a:pt x="526" y="337"/>
                    </a:lnTo>
                    <a:lnTo>
                      <a:pt x="523" y="340"/>
                    </a:lnTo>
                    <a:lnTo>
                      <a:pt x="521" y="345"/>
                    </a:lnTo>
                    <a:lnTo>
                      <a:pt x="519" y="349"/>
                    </a:lnTo>
                    <a:lnTo>
                      <a:pt x="516" y="352"/>
                    </a:lnTo>
                    <a:lnTo>
                      <a:pt x="513" y="356"/>
                    </a:lnTo>
                    <a:lnTo>
                      <a:pt x="511" y="359"/>
                    </a:lnTo>
                    <a:lnTo>
                      <a:pt x="508" y="363"/>
                    </a:lnTo>
                    <a:lnTo>
                      <a:pt x="505" y="367"/>
                    </a:lnTo>
                    <a:lnTo>
                      <a:pt x="503" y="370"/>
                    </a:lnTo>
                    <a:lnTo>
                      <a:pt x="501" y="375"/>
                    </a:lnTo>
                    <a:lnTo>
                      <a:pt x="498" y="378"/>
                    </a:lnTo>
                    <a:lnTo>
                      <a:pt x="496" y="382"/>
                    </a:lnTo>
                    <a:lnTo>
                      <a:pt x="492" y="385"/>
                    </a:lnTo>
                    <a:lnTo>
                      <a:pt x="490" y="389"/>
                    </a:lnTo>
                    <a:lnTo>
                      <a:pt x="488" y="394"/>
                    </a:lnTo>
                    <a:lnTo>
                      <a:pt x="485" y="397"/>
                    </a:lnTo>
                    <a:lnTo>
                      <a:pt x="482" y="401"/>
                    </a:lnTo>
                    <a:lnTo>
                      <a:pt x="479" y="406"/>
                    </a:lnTo>
                    <a:lnTo>
                      <a:pt x="477" y="408"/>
                    </a:lnTo>
                    <a:lnTo>
                      <a:pt x="473" y="413"/>
                    </a:lnTo>
                    <a:lnTo>
                      <a:pt x="471" y="416"/>
                    </a:lnTo>
                    <a:lnTo>
                      <a:pt x="469" y="421"/>
                    </a:lnTo>
                    <a:lnTo>
                      <a:pt x="465" y="425"/>
                    </a:lnTo>
                    <a:lnTo>
                      <a:pt x="462" y="428"/>
                    </a:lnTo>
                    <a:lnTo>
                      <a:pt x="458" y="433"/>
                    </a:lnTo>
                    <a:lnTo>
                      <a:pt x="456" y="438"/>
                    </a:lnTo>
                    <a:lnTo>
                      <a:pt x="452" y="441"/>
                    </a:lnTo>
                    <a:lnTo>
                      <a:pt x="449" y="445"/>
                    </a:lnTo>
                    <a:lnTo>
                      <a:pt x="445" y="448"/>
                    </a:lnTo>
                    <a:lnTo>
                      <a:pt x="443" y="453"/>
                    </a:lnTo>
                    <a:lnTo>
                      <a:pt x="439" y="458"/>
                    </a:lnTo>
                    <a:lnTo>
                      <a:pt x="436" y="463"/>
                    </a:lnTo>
                    <a:lnTo>
                      <a:pt x="432" y="466"/>
                    </a:lnTo>
                    <a:lnTo>
                      <a:pt x="428" y="471"/>
                    </a:lnTo>
                    <a:lnTo>
                      <a:pt x="425" y="474"/>
                    </a:lnTo>
                    <a:lnTo>
                      <a:pt x="420" y="479"/>
                    </a:lnTo>
                    <a:lnTo>
                      <a:pt x="417" y="483"/>
                    </a:lnTo>
                    <a:lnTo>
                      <a:pt x="413" y="488"/>
                    </a:lnTo>
                    <a:lnTo>
                      <a:pt x="409" y="491"/>
                    </a:lnTo>
                    <a:lnTo>
                      <a:pt x="406" y="496"/>
                    </a:lnTo>
                    <a:lnTo>
                      <a:pt x="401" y="499"/>
                    </a:lnTo>
                    <a:lnTo>
                      <a:pt x="399" y="504"/>
                    </a:lnTo>
                    <a:lnTo>
                      <a:pt x="394" y="508"/>
                    </a:lnTo>
                    <a:lnTo>
                      <a:pt x="390" y="511"/>
                    </a:lnTo>
                    <a:lnTo>
                      <a:pt x="387" y="516"/>
                    </a:lnTo>
                    <a:lnTo>
                      <a:pt x="383" y="521"/>
                    </a:lnTo>
                    <a:lnTo>
                      <a:pt x="379" y="524"/>
                    </a:lnTo>
                    <a:lnTo>
                      <a:pt x="376" y="528"/>
                    </a:lnTo>
                    <a:lnTo>
                      <a:pt x="372" y="531"/>
                    </a:lnTo>
                    <a:lnTo>
                      <a:pt x="368" y="536"/>
                    </a:lnTo>
                    <a:lnTo>
                      <a:pt x="364" y="541"/>
                    </a:lnTo>
                    <a:lnTo>
                      <a:pt x="361" y="544"/>
                    </a:lnTo>
                    <a:lnTo>
                      <a:pt x="357" y="548"/>
                    </a:lnTo>
                    <a:lnTo>
                      <a:pt x="353" y="553"/>
                    </a:lnTo>
                    <a:lnTo>
                      <a:pt x="349" y="556"/>
                    </a:lnTo>
                    <a:lnTo>
                      <a:pt x="345" y="560"/>
                    </a:lnTo>
                    <a:lnTo>
                      <a:pt x="342" y="565"/>
                    </a:lnTo>
                    <a:lnTo>
                      <a:pt x="338" y="569"/>
                    </a:lnTo>
                    <a:lnTo>
                      <a:pt x="334" y="573"/>
                    </a:lnTo>
                    <a:lnTo>
                      <a:pt x="330" y="576"/>
                    </a:lnTo>
                    <a:lnTo>
                      <a:pt x="326" y="580"/>
                    </a:lnTo>
                    <a:lnTo>
                      <a:pt x="323" y="585"/>
                    </a:lnTo>
                    <a:lnTo>
                      <a:pt x="318" y="590"/>
                    </a:lnTo>
                    <a:lnTo>
                      <a:pt x="316" y="594"/>
                    </a:lnTo>
                    <a:lnTo>
                      <a:pt x="311" y="598"/>
                    </a:lnTo>
                    <a:lnTo>
                      <a:pt x="309" y="603"/>
                    </a:lnTo>
                    <a:lnTo>
                      <a:pt x="303" y="607"/>
                    </a:lnTo>
                    <a:lnTo>
                      <a:pt x="299" y="612"/>
                    </a:lnTo>
                    <a:lnTo>
                      <a:pt x="294" y="617"/>
                    </a:lnTo>
                    <a:lnTo>
                      <a:pt x="290" y="622"/>
                    </a:lnTo>
                    <a:lnTo>
                      <a:pt x="285" y="625"/>
                    </a:lnTo>
                    <a:lnTo>
                      <a:pt x="281" y="630"/>
                    </a:lnTo>
                    <a:lnTo>
                      <a:pt x="277" y="633"/>
                    </a:lnTo>
                    <a:lnTo>
                      <a:pt x="273" y="638"/>
                    </a:lnTo>
                    <a:lnTo>
                      <a:pt x="270" y="642"/>
                    </a:lnTo>
                    <a:lnTo>
                      <a:pt x="265" y="645"/>
                    </a:lnTo>
                    <a:lnTo>
                      <a:pt x="261" y="649"/>
                    </a:lnTo>
                    <a:lnTo>
                      <a:pt x="258" y="654"/>
                    </a:lnTo>
                    <a:lnTo>
                      <a:pt x="253" y="656"/>
                    </a:lnTo>
                    <a:lnTo>
                      <a:pt x="249" y="660"/>
                    </a:lnTo>
                    <a:lnTo>
                      <a:pt x="246" y="663"/>
                    </a:lnTo>
                    <a:lnTo>
                      <a:pt x="242" y="667"/>
                    </a:lnTo>
                    <a:lnTo>
                      <a:pt x="238" y="669"/>
                    </a:lnTo>
                    <a:lnTo>
                      <a:pt x="234" y="673"/>
                    </a:lnTo>
                    <a:lnTo>
                      <a:pt x="229" y="675"/>
                    </a:lnTo>
                    <a:lnTo>
                      <a:pt x="226" y="678"/>
                    </a:lnTo>
                    <a:lnTo>
                      <a:pt x="221" y="682"/>
                    </a:lnTo>
                    <a:lnTo>
                      <a:pt x="217" y="684"/>
                    </a:lnTo>
                    <a:lnTo>
                      <a:pt x="213" y="688"/>
                    </a:lnTo>
                    <a:lnTo>
                      <a:pt x="208" y="692"/>
                    </a:lnTo>
                    <a:lnTo>
                      <a:pt x="203" y="695"/>
                    </a:lnTo>
                    <a:lnTo>
                      <a:pt x="198" y="697"/>
                    </a:lnTo>
                    <a:lnTo>
                      <a:pt x="194" y="702"/>
                    </a:lnTo>
                    <a:lnTo>
                      <a:pt x="189" y="706"/>
                    </a:lnTo>
                    <a:lnTo>
                      <a:pt x="183" y="709"/>
                    </a:lnTo>
                    <a:lnTo>
                      <a:pt x="178" y="713"/>
                    </a:lnTo>
                    <a:lnTo>
                      <a:pt x="174" y="718"/>
                    </a:lnTo>
                    <a:lnTo>
                      <a:pt x="168" y="722"/>
                    </a:lnTo>
                    <a:lnTo>
                      <a:pt x="163" y="725"/>
                    </a:lnTo>
                    <a:lnTo>
                      <a:pt x="159" y="727"/>
                    </a:lnTo>
                    <a:lnTo>
                      <a:pt x="155" y="729"/>
                    </a:lnTo>
                    <a:lnTo>
                      <a:pt x="150" y="733"/>
                    </a:lnTo>
                    <a:lnTo>
                      <a:pt x="145" y="735"/>
                    </a:lnTo>
                    <a:lnTo>
                      <a:pt x="142" y="738"/>
                    </a:lnTo>
                    <a:lnTo>
                      <a:pt x="137" y="740"/>
                    </a:lnTo>
                    <a:lnTo>
                      <a:pt x="133" y="743"/>
                    </a:lnTo>
                    <a:lnTo>
                      <a:pt x="128" y="745"/>
                    </a:lnTo>
                    <a:lnTo>
                      <a:pt x="124" y="747"/>
                    </a:lnTo>
                    <a:lnTo>
                      <a:pt x="119" y="748"/>
                    </a:lnTo>
                    <a:lnTo>
                      <a:pt x="115" y="751"/>
                    </a:lnTo>
                    <a:lnTo>
                      <a:pt x="109" y="752"/>
                    </a:lnTo>
                    <a:lnTo>
                      <a:pt x="106" y="754"/>
                    </a:lnTo>
                    <a:lnTo>
                      <a:pt x="101" y="756"/>
                    </a:lnTo>
                    <a:lnTo>
                      <a:pt x="98" y="757"/>
                    </a:lnTo>
                    <a:lnTo>
                      <a:pt x="93" y="758"/>
                    </a:lnTo>
                    <a:lnTo>
                      <a:pt x="88" y="758"/>
                    </a:lnTo>
                    <a:lnTo>
                      <a:pt x="83" y="759"/>
                    </a:lnTo>
                    <a:lnTo>
                      <a:pt x="80" y="759"/>
                    </a:lnTo>
                    <a:lnTo>
                      <a:pt x="75" y="759"/>
                    </a:lnTo>
                    <a:lnTo>
                      <a:pt x="70" y="759"/>
                    </a:lnTo>
                    <a:lnTo>
                      <a:pt x="67" y="759"/>
                    </a:lnTo>
                    <a:lnTo>
                      <a:pt x="62" y="759"/>
                    </a:lnTo>
                    <a:lnTo>
                      <a:pt x="57" y="758"/>
                    </a:lnTo>
                    <a:lnTo>
                      <a:pt x="53" y="757"/>
                    </a:lnTo>
                    <a:lnTo>
                      <a:pt x="49" y="756"/>
                    </a:lnTo>
                    <a:lnTo>
                      <a:pt x="44" y="754"/>
                    </a:lnTo>
                    <a:lnTo>
                      <a:pt x="41" y="751"/>
                    </a:lnTo>
                    <a:lnTo>
                      <a:pt x="37" y="750"/>
                    </a:lnTo>
                    <a:lnTo>
                      <a:pt x="32" y="746"/>
                    </a:lnTo>
                    <a:lnTo>
                      <a:pt x="29" y="745"/>
                    </a:lnTo>
                    <a:lnTo>
                      <a:pt x="25" y="741"/>
                    </a:lnTo>
                    <a:lnTo>
                      <a:pt x="22" y="739"/>
                    </a:lnTo>
                    <a:lnTo>
                      <a:pt x="19" y="735"/>
                    </a:lnTo>
                    <a:lnTo>
                      <a:pt x="17" y="733"/>
                    </a:lnTo>
                    <a:lnTo>
                      <a:pt x="15" y="729"/>
                    </a:lnTo>
                    <a:lnTo>
                      <a:pt x="12" y="726"/>
                    </a:lnTo>
                    <a:lnTo>
                      <a:pt x="11" y="722"/>
                    </a:lnTo>
                    <a:lnTo>
                      <a:pt x="9" y="720"/>
                    </a:lnTo>
                    <a:lnTo>
                      <a:pt x="8" y="715"/>
                    </a:lnTo>
                    <a:lnTo>
                      <a:pt x="6" y="712"/>
                    </a:lnTo>
                    <a:lnTo>
                      <a:pt x="5" y="708"/>
                    </a:lnTo>
                    <a:lnTo>
                      <a:pt x="4" y="705"/>
                    </a:lnTo>
                    <a:lnTo>
                      <a:pt x="3" y="700"/>
                    </a:lnTo>
                    <a:lnTo>
                      <a:pt x="3" y="696"/>
                    </a:lnTo>
                    <a:lnTo>
                      <a:pt x="2" y="693"/>
                    </a:lnTo>
                    <a:lnTo>
                      <a:pt x="2" y="689"/>
                    </a:lnTo>
                    <a:lnTo>
                      <a:pt x="2" y="684"/>
                    </a:lnTo>
                    <a:lnTo>
                      <a:pt x="0" y="681"/>
                    </a:lnTo>
                    <a:lnTo>
                      <a:pt x="0" y="676"/>
                    </a:lnTo>
                    <a:lnTo>
                      <a:pt x="2" y="673"/>
                    </a:lnTo>
                    <a:lnTo>
                      <a:pt x="2" y="668"/>
                    </a:lnTo>
                    <a:lnTo>
                      <a:pt x="2" y="663"/>
                    </a:lnTo>
                    <a:lnTo>
                      <a:pt x="2" y="660"/>
                    </a:lnTo>
                    <a:lnTo>
                      <a:pt x="3" y="656"/>
                    </a:lnTo>
                    <a:lnTo>
                      <a:pt x="3" y="651"/>
                    </a:lnTo>
                    <a:lnTo>
                      <a:pt x="4" y="648"/>
                    </a:lnTo>
                    <a:lnTo>
                      <a:pt x="4" y="643"/>
                    </a:lnTo>
                    <a:lnTo>
                      <a:pt x="5" y="638"/>
                    </a:lnTo>
                    <a:lnTo>
                      <a:pt x="6" y="635"/>
                    </a:lnTo>
                    <a:lnTo>
                      <a:pt x="8" y="631"/>
                    </a:lnTo>
                    <a:lnTo>
                      <a:pt x="9" y="626"/>
                    </a:lnTo>
                    <a:lnTo>
                      <a:pt x="10" y="623"/>
                    </a:lnTo>
                    <a:lnTo>
                      <a:pt x="10" y="619"/>
                    </a:lnTo>
                    <a:lnTo>
                      <a:pt x="11" y="617"/>
                    </a:lnTo>
                    <a:lnTo>
                      <a:pt x="11" y="614"/>
                    </a:lnTo>
                    <a:lnTo>
                      <a:pt x="12" y="611"/>
                    </a:lnTo>
                    <a:lnTo>
                      <a:pt x="15" y="605"/>
                    </a:lnTo>
                    <a:lnTo>
                      <a:pt x="17" y="600"/>
                    </a:lnTo>
                    <a:lnTo>
                      <a:pt x="19" y="594"/>
                    </a:lnTo>
                    <a:lnTo>
                      <a:pt x="22" y="590"/>
                    </a:lnTo>
                    <a:lnTo>
                      <a:pt x="24" y="585"/>
                    </a:lnTo>
                    <a:lnTo>
                      <a:pt x="28" y="580"/>
                    </a:lnTo>
                    <a:lnTo>
                      <a:pt x="30" y="575"/>
                    </a:lnTo>
                    <a:lnTo>
                      <a:pt x="32" y="571"/>
                    </a:lnTo>
                    <a:lnTo>
                      <a:pt x="36" y="566"/>
                    </a:lnTo>
                    <a:lnTo>
                      <a:pt x="40" y="560"/>
                    </a:lnTo>
                    <a:lnTo>
                      <a:pt x="43" y="555"/>
                    </a:lnTo>
                    <a:lnTo>
                      <a:pt x="45" y="550"/>
                    </a:lnTo>
                    <a:lnTo>
                      <a:pt x="49" y="546"/>
                    </a:lnTo>
                    <a:lnTo>
                      <a:pt x="53" y="541"/>
                    </a:lnTo>
                    <a:lnTo>
                      <a:pt x="56" y="536"/>
                    </a:lnTo>
                    <a:lnTo>
                      <a:pt x="60" y="531"/>
                    </a:lnTo>
                    <a:lnTo>
                      <a:pt x="63" y="525"/>
                    </a:lnTo>
                    <a:lnTo>
                      <a:pt x="67" y="521"/>
                    </a:lnTo>
                    <a:lnTo>
                      <a:pt x="72" y="516"/>
                    </a:lnTo>
                    <a:lnTo>
                      <a:pt x="75" y="510"/>
                    </a:lnTo>
                    <a:lnTo>
                      <a:pt x="79" y="505"/>
                    </a:lnTo>
                    <a:lnTo>
                      <a:pt x="82" y="499"/>
                    </a:lnTo>
                    <a:lnTo>
                      <a:pt x="85" y="497"/>
                    </a:lnTo>
                    <a:lnTo>
                      <a:pt x="86" y="493"/>
                    </a:lnTo>
                    <a:lnTo>
                      <a:pt x="88" y="491"/>
                    </a:lnTo>
                    <a:lnTo>
                      <a:pt x="91" y="488"/>
                    </a:lnTo>
                    <a:lnTo>
                      <a:pt x="93" y="483"/>
                    </a:lnTo>
                    <a:lnTo>
                      <a:pt x="98" y="477"/>
                    </a:lnTo>
                    <a:lnTo>
                      <a:pt x="99" y="473"/>
                    </a:lnTo>
                    <a:lnTo>
                      <a:pt x="101" y="471"/>
                    </a:lnTo>
                    <a:lnTo>
                      <a:pt x="102" y="467"/>
                    </a:lnTo>
                    <a:lnTo>
                      <a:pt x="105" y="464"/>
                    </a:lnTo>
                    <a:lnTo>
                      <a:pt x="106" y="461"/>
                    </a:lnTo>
                    <a:lnTo>
                      <a:pt x="108" y="458"/>
                    </a:lnTo>
                    <a:lnTo>
                      <a:pt x="109" y="454"/>
                    </a:lnTo>
                    <a:lnTo>
                      <a:pt x="112" y="452"/>
                    </a:lnTo>
                    <a:lnTo>
                      <a:pt x="113" y="448"/>
                    </a:lnTo>
                    <a:lnTo>
                      <a:pt x="114" y="446"/>
                    </a:lnTo>
                    <a:lnTo>
                      <a:pt x="117" y="445"/>
                    </a:lnTo>
                    <a:lnTo>
                      <a:pt x="119" y="444"/>
                    </a:lnTo>
                    <a:lnTo>
                      <a:pt x="124" y="444"/>
                    </a:lnTo>
                    <a:lnTo>
                      <a:pt x="128" y="445"/>
                    </a:lnTo>
                    <a:lnTo>
                      <a:pt x="131" y="447"/>
                    </a:lnTo>
                    <a:lnTo>
                      <a:pt x="134" y="452"/>
                    </a:lnTo>
                    <a:lnTo>
                      <a:pt x="134" y="453"/>
                    </a:lnTo>
                    <a:lnTo>
                      <a:pt x="134" y="457"/>
                    </a:lnTo>
                    <a:lnTo>
                      <a:pt x="134" y="459"/>
                    </a:lnTo>
                    <a:lnTo>
                      <a:pt x="134" y="463"/>
                    </a:lnTo>
                    <a:lnTo>
                      <a:pt x="132" y="465"/>
                    </a:lnTo>
                    <a:lnTo>
                      <a:pt x="131" y="469"/>
                    </a:lnTo>
                    <a:lnTo>
                      <a:pt x="130" y="471"/>
                    </a:lnTo>
                    <a:lnTo>
                      <a:pt x="127" y="474"/>
                    </a:lnTo>
                    <a:lnTo>
                      <a:pt x="125" y="479"/>
                    </a:lnTo>
                    <a:lnTo>
                      <a:pt x="121" y="485"/>
                    </a:lnTo>
                    <a:lnTo>
                      <a:pt x="119" y="491"/>
                    </a:lnTo>
                    <a:lnTo>
                      <a:pt x="117" y="496"/>
                    </a:lnTo>
                    <a:lnTo>
                      <a:pt x="114" y="501"/>
                    </a:lnTo>
                    <a:lnTo>
                      <a:pt x="112" y="506"/>
                    </a:lnTo>
                    <a:lnTo>
                      <a:pt x="109" y="510"/>
                    </a:lnTo>
                    <a:lnTo>
                      <a:pt x="107" y="515"/>
                    </a:lnTo>
                    <a:lnTo>
                      <a:pt x="105" y="520"/>
                    </a:lnTo>
                    <a:lnTo>
                      <a:pt x="104" y="524"/>
                    </a:lnTo>
                    <a:lnTo>
                      <a:pt x="101" y="528"/>
                    </a:lnTo>
                    <a:lnTo>
                      <a:pt x="100" y="531"/>
                    </a:lnTo>
                    <a:lnTo>
                      <a:pt x="98" y="536"/>
                    </a:lnTo>
                    <a:lnTo>
                      <a:pt x="96" y="541"/>
                    </a:lnTo>
                    <a:lnTo>
                      <a:pt x="94" y="544"/>
                    </a:lnTo>
                    <a:lnTo>
                      <a:pt x="93" y="548"/>
                    </a:lnTo>
                    <a:lnTo>
                      <a:pt x="91" y="552"/>
                    </a:lnTo>
                    <a:lnTo>
                      <a:pt x="89" y="555"/>
                    </a:lnTo>
                    <a:lnTo>
                      <a:pt x="88" y="560"/>
                    </a:lnTo>
                    <a:lnTo>
                      <a:pt x="86" y="563"/>
                    </a:lnTo>
                    <a:lnTo>
                      <a:pt x="85" y="567"/>
                    </a:lnTo>
                    <a:lnTo>
                      <a:pt x="83" y="571"/>
                    </a:lnTo>
                    <a:lnTo>
                      <a:pt x="82" y="575"/>
                    </a:lnTo>
                    <a:lnTo>
                      <a:pt x="81" y="579"/>
                    </a:lnTo>
                    <a:lnTo>
                      <a:pt x="79" y="582"/>
                    </a:lnTo>
                    <a:lnTo>
                      <a:pt x="77" y="587"/>
                    </a:lnTo>
                    <a:lnTo>
                      <a:pt x="76" y="591"/>
                    </a:lnTo>
                    <a:lnTo>
                      <a:pt x="74" y="595"/>
                    </a:lnTo>
                    <a:lnTo>
                      <a:pt x="73" y="600"/>
                    </a:lnTo>
                    <a:lnTo>
                      <a:pt x="72" y="605"/>
                    </a:lnTo>
                    <a:lnTo>
                      <a:pt x="69" y="610"/>
                    </a:lnTo>
                    <a:lnTo>
                      <a:pt x="67" y="616"/>
                    </a:lnTo>
                    <a:lnTo>
                      <a:pt x="66" y="619"/>
                    </a:lnTo>
                    <a:lnTo>
                      <a:pt x="66" y="622"/>
                    </a:lnTo>
                    <a:lnTo>
                      <a:pt x="63" y="625"/>
                    </a:lnTo>
                    <a:lnTo>
                      <a:pt x="63" y="629"/>
                    </a:lnTo>
                    <a:lnTo>
                      <a:pt x="62" y="632"/>
                    </a:lnTo>
                    <a:lnTo>
                      <a:pt x="61" y="636"/>
                    </a:lnTo>
                    <a:lnTo>
                      <a:pt x="60" y="639"/>
                    </a:lnTo>
                    <a:lnTo>
                      <a:pt x="60" y="644"/>
                    </a:lnTo>
                    <a:lnTo>
                      <a:pt x="59" y="648"/>
                    </a:lnTo>
                    <a:lnTo>
                      <a:pt x="57" y="651"/>
                    </a:lnTo>
                    <a:lnTo>
                      <a:pt x="57" y="655"/>
                    </a:lnTo>
                    <a:lnTo>
                      <a:pt x="57" y="660"/>
                    </a:lnTo>
                    <a:lnTo>
                      <a:pt x="56" y="663"/>
                    </a:lnTo>
                    <a:lnTo>
                      <a:pt x="55" y="667"/>
                    </a:lnTo>
                    <a:lnTo>
                      <a:pt x="55" y="670"/>
                    </a:lnTo>
                    <a:lnTo>
                      <a:pt x="55" y="674"/>
                    </a:lnTo>
                    <a:lnTo>
                      <a:pt x="55" y="677"/>
                    </a:lnTo>
                    <a:lnTo>
                      <a:pt x="55" y="681"/>
                    </a:lnTo>
                    <a:lnTo>
                      <a:pt x="55" y="684"/>
                    </a:lnTo>
                    <a:lnTo>
                      <a:pt x="55" y="688"/>
                    </a:lnTo>
                    <a:lnTo>
                      <a:pt x="55" y="690"/>
                    </a:lnTo>
                    <a:lnTo>
                      <a:pt x="56" y="694"/>
                    </a:lnTo>
                    <a:lnTo>
                      <a:pt x="57" y="696"/>
                    </a:lnTo>
                    <a:lnTo>
                      <a:pt x="59" y="699"/>
                    </a:lnTo>
                    <a:lnTo>
                      <a:pt x="61" y="703"/>
                    </a:lnTo>
                    <a:lnTo>
                      <a:pt x="64" y="707"/>
                    </a:lnTo>
                    <a:lnTo>
                      <a:pt x="69" y="711"/>
                    </a:lnTo>
                    <a:lnTo>
                      <a:pt x="74" y="713"/>
                    </a:lnTo>
                    <a:lnTo>
                      <a:pt x="80" y="715"/>
                    </a:lnTo>
                    <a:lnTo>
                      <a:pt x="85" y="716"/>
                    </a:lnTo>
                    <a:lnTo>
                      <a:pt x="89" y="715"/>
                    </a:lnTo>
                    <a:lnTo>
                      <a:pt x="95" y="715"/>
                    </a:lnTo>
                    <a:lnTo>
                      <a:pt x="100" y="714"/>
                    </a:lnTo>
                    <a:lnTo>
                      <a:pt x="106" y="713"/>
                    </a:lnTo>
                    <a:lnTo>
                      <a:pt x="111" y="711"/>
                    </a:lnTo>
                    <a:lnTo>
                      <a:pt x="117" y="708"/>
                    </a:lnTo>
                    <a:lnTo>
                      <a:pt x="121" y="705"/>
                    </a:lnTo>
                    <a:lnTo>
                      <a:pt x="127" y="702"/>
                    </a:lnTo>
                    <a:lnTo>
                      <a:pt x="132" y="699"/>
                    </a:lnTo>
                    <a:lnTo>
                      <a:pt x="138" y="695"/>
                    </a:lnTo>
                    <a:lnTo>
                      <a:pt x="144" y="692"/>
                    </a:lnTo>
                    <a:lnTo>
                      <a:pt x="149" y="688"/>
                    </a:lnTo>
                    <a:lnTo>
                      <a:pt x="155" y="683"/>
                    </a:lnTo>
                    <a:lnTo>
                      <a:pt x="159" y="680"/>
                    </a:lnTo>
                    <a:lnTo>
                      <a:pt x="164" y="676"/>
                    </a:lnTo>
                    <a:lnTo>
                      <a:pt x="170" y="673"/>
                    </a:lnTo>
                    <a:lnTo>
                      <a:pt x="175" y="669"/>
                    </a:lnTo>
                    <a:lnTo>
                      <a:pt x="179" y="665"/>
                    </a:lnTo>
                    <a:lnTo>
                      <a:pt x="184" y="662"/>
                    </a:lnTo>
                    <a:lnTo>
                      <a:pt x="189" y="658"/>
                    </a:lnTo>
                    <a:lnTo>
                      <a:pt x="192" y="655"/>
                    </a:lnTo>
                    <a:lnTo>
                      <a:pt x="197" y="652"/>
                    </a:lnTo>
                    <a:lnTo>
                      <a:pt x="202" y="649"/>
                    </a:lnTo>
                    <a:lnTo>
                      <a:pt x="206" y="645"/>
                    </a:lnTo>
                    <a:lnTo>
                      <a:pt x="209" y="642"/>
                    </a:lnTo>
                    <a:lnTo>
                      <a:pt x="214" y="638"/>
                    </a:lnTo>
                    <a:lnTo>
                      <a:pt x="217" y="635"/>
                    </a:lnTo>
                    <a:lnTo>
                      <a:pt x="222" y="632"/>
                    </a:lnTo>
                    <a:lnTo>
                      <a:pt x="226" y="629"/>
                    </a:lnTo>
                    <a:lnTo>
                      <a:pt x="229" y="624"/>
                    </a:lnTo>
                    <a:lnTo>
                      <a:pt x="233" y="620"/>
                    </a:lnTo>
                    <a:lnTo>
                      <a:pt x="238" y="618"/>
                    </a:lnTo>
                    <a:lnTo>
                      <a:pt x="241" y="614"/>
                    </a:lnTo>
                    <a:lnTo>
                      <a:pt x="246" y="610"/>
                    </a:lnTo>
                    <a:lnTo>
                      <a:pt x="249" y="606"/>
                    </a:lnTo>
                    <a:lnTo>
                      <a:pt x="253" y="603"/>
                    </a:lnTo>
                    <a:lnTo>
                      <a:pt x="257" y="599"/>
                    </a:lnTo>
                    <a:lnTo>
                      <a:pt x="261" y="594"/>
                    </a:lnTo>
                    <a:lnTo>
                      <a:pt x="265" y="590"/>
                    </a:lnTo>
                    <a:lnTo>
                      <a:pt x="270" y="586"/>
                    </a:lnTo>
                    <a:lnTo>
                      <a:pt x="274" y="581"/>
                    </a:lnTo>
                    <a:lnTo>
                      <a:pt x="279" y="576"/>
                    </a:lnTo>
                    <a:lnTo>
                      <a:pt x="284" y="572"/>
                    </a:lnTo>
                    <a:lnTo>
                      <a:pt x="289" y="567"/>
                    </a:lnTo>
                    <a:lnTo>
                      <a:pt x="291" y="562"/>
                    </a:lnTo>
                    <a:lnTo>
                      <a:pt x="294" y="557"/>
                    </a:lnTo>
                    <a:lnTo>
                      <a:pt x="299" y="554"/>
                    </a:lnTo>
                    <a:lnTo>
                      <a:pt x="303" y="549"/>
                    </a:lnTo>
                    <a:lnTo>
                      <a:pt x="306" y="546"/>
                    </a:lnTo>
                    <a:lnTo>
                      <a:pt x="310" y="541"/>
                    </a:lnTo>
                    <a:lnTo>
                      <a:pt x="313" y="537"/>
                    </a:lnTo>
                    <a:lnTo>
                      <a:pt x="318" y="534"/>
                    </a:lnTo>
                    <a:lnTo>
                      <a:pt x="321" y="530"/>
                    </a:lnTo>
                    <a:lnTo>
                      <a:pt x="324" y="527"/>
                    </a:lnTo>
                    <a:lnTo>
                      <a:pt x="328" y="522"/>
                    </a:lnTo>
                    <a:lnTo>
                      <a:pt x="332" y="518"/>
                    </a:lnTo>
                    <a:lnTo>
                      <a:pt x="335" y="515"/>
                    </a:lnTo>
                    <a:lnTo>
                      <a:pt x="338" y="511"/>
                    </a:lnTo>
                    <a:lnTo>
                      <a:pt x="342" y="506"/>
                    </a:lnTo>
                    <a:lnTo>
                      <a:pt x="347" y="504"/>
                    </a:lnTo>
                    <a:lnTo>
                      <a:pt x="349" y="499"/>
                    </a:lnTo>
                    <a:lnTo>
                      <a:pt x="353" y="496"/>
                    </a:lnTo>
                    <a:lnTo>
                      <a:pt x="356" y="491"/>
                    </a:lnTo>
                    <a:lnTo>
                      <a:pt x="360" y="488"/>
                    </a:lnTo>
                    <a:lnTo>
                      <a:pt x="363" y="484"/>
                    </a:lnTo>
                    <a:lnTo>
                      <a:pt x="367" y="480"/>
                    </a:lnTo>
                    <a:lnTo>
                      <a:pt x="370" y="477"/>
                    </a:lnTo>
                    <a:lnTo>
                      <a:pt x="374" y="472"/>
                    </a:lnTo>
                    <a:lnTo>
                      <a:pt x="377" y="469"/>
                    </a:lnTo>
                    <a:lnTo>
                      <a:pt x="381" y="464"/>
                    </a:lnTo>
                    <a:lnTo>
                      <a:pt x="385" y="460"/>
                    </a:lnTo>
                    <a:lnTo>
                      <a:pt x="388" y="455"/>
                    </a:lnTo>
                    <a:lnTo>
                      <a:pt x="392" y="451"/>
                    </a:lnTo>
                    <a:lnTo>
                      <a:pt x="395" y="447"/>
                    </a:lnTo>
                    <a:lnTo>
                      <a:pt x="399" y="442"/>
                    </a:lnTo>
                    <a:lnTo>
                      <a:pt x="402" y="439"/>
                    </a:lnTo>
                    <a:lnTo>
                      <a:pt x="406" y="433"/>
                    </a:lnTo>
                    <a:lnTo>
                      <a:pt x="409" y="427"/>
                    </a:lnTo>
                    <a:lnTo>
                      <a:pt x="413" y="421"/>
                    </a:lnTo>
                    <a:lnTo>
                      <a:pt x="417" y="416"/>
                    </a:lnTo>
                    <a:lnTo>
                      <a:pt x="420" y="412"/>
                    </a:lnTo>
                    <a:lnTo>
                      <a:pt x="425" y="406"/>
                    </a:lnTo>
                    <a:lnTo>
                      <a:pt x="428" y="401"/>
                    </a:lnTo>
                    <a:lnTo>
                      <a:pt x="432" y="396"/>
                    </a:lnTo>
                    <a:lnTo>
                      <a:pt x="434" y="391"/>
                    </a:lnTo>
                    <a:lnTo>
                      <a:pt x="438" y="387"/>
                    </a:lnTo>
                    <a:lnTo>
                      <a:pt x="441" y="382"/>
                    </a:lnTo>
                    <a:lnTo>
                      <a:pt x="445" y="377"/>
                    </a:lnTo>
                    <a:lnTo>
                      <a:pt x="449" y="372"/>
                    </a:lnTo>
                    <a:lnTo>
                      <a:pt x="451" y="368"/>
                    </a:lnTo>
                    <a:lnTo>
                      <a:pt x="455" y="364"/>
                    </a:lnTo>
                    <a:lnTo>
                      <a:pt x="458" y="359"/>
                    </a:lnTo>
                    <a:lnTo>
                      <a:pt x="460" y="355"/>
                    </a:lnTo>
                    <a:lnTo>
                      <a:pt x="463" y="350"/>
                    </a:lnTo>
                    <a:lnTo>
                      <a:pt x="466" y="345"/>
                    </a:lnTo>
                    <a:lnTo>
                      <a:pt x="469" y="342"/>
                    </a:lnTo>
                    <a:lnTo>
                      <a:pt x="472" y="337"/>
                    </a:lnTo>
                    <a:lnTo>
                      <a:pt x="475" y="332"/>
                    </a:lnTo>
                    <a:lnTo>
                      <a:pt x="477" y="329"/>
                    </a:lnTo>
                    <a:lnTo>
                      <a:pt x="481" y="325"/>
                    </a:lnTo>
                    <a:lnTo>
                      <a:pt x="482" y="320"/>
                    </a:lnTo>
                    <a:lnTo>
                      <a:pt x="485" y="316"/>
                    </a:lnTo>
                    <a:lnTo>
                      <a:pt x="488" y="312"/>
                    </a:lnTo>
                    <a:lnTo>
                      <a:pt x="491" y="307"/>
                    </a:lnTo>
                    <a:lnTo>
                      <a:pt x="492" y="304"/>
                    </a:lnTo>
                    <a:lnTo>
                      <a:pt x="496" y="300"/>
                    </a:lnTo>
                    <a:lnTo>
                      <a:pt x="498" y="295"/>
                    </a:lnTo>
                    <a:lnTo>
                      <a:pt x="501" y="292"/>
                    </a:lnTo>
                    <a:lnTo>
                      <a:pt x="502" y="287"/>
                    </a:lnTo>
                    <a:lnTo>
                      <a:pt x="505" y="283"/>
                    </a:lnTo>
                    <a:lnTo>
                      <a:pt x="507" y="279"/>
                    </a:lnTo>
                    <a:lnTo>
                      <a:pt x="509" y="275"/>
                    </a:lnTo>
                    <a:lnTo>
                      <a:pt x="511" y="270"/>
                    </a:lnTo>
                    <a:lnTo>
                      <a:pt x="514" y="267"/>
                    </a:lnTo>
                    <a:lnTo>
                      <a:pt x="516" y="262"/>
                    </a:lnTo>
                    <a:lnTo>
                      <a:pt x="519" y="259"/>
                    </a:lnTo>
                    <a:lnTo>
                      <a:pt x="520" y="254"/>
                    </a:lnTo>
                    <a:lnTo>
                      <a:pt x="522" y="250"/>
                    </a:lnTo>
                    <a:lnTo>
                      <a:pt x="524" y="246"/>
                    </a:lnTo>
                    <a:lnTo>
                      <a:pt x="527" y="242"/>
                    </a:lnTo>
                    <a:lnTo>
                      <a:pt x="528" y="237"/>
                    </a:lnTo>
                    <a:lnTo>
                      <a:pt x="530" y="232"/>
                    </a:lnTo>
                    <a:lnTo>
                      <a:pt x="532" y="228"/>
                    </a:lnTo>
                    <a:lnTo>
                      <a:pt x="534" y="224"/>
                    </a:lnTo>
                    <a:lnTo>
                      <a:pt x="535" y="219"/>
                    </a:lnTo>
                    <a:lnTo>
                      <a:pt x="538" y="216"/>
                    </a:lnTo>
                    <a:lnTo>
                      <a:pt x="539" y="211"/>
                    </a:lnTo>
                    <a:lnTo>
                      <a:pt x="541" y="206"/>
                    </a:lnTo>
                    <a:lnTo>
                      <a:pt x="542" y="202"/>
                    </a:lnTo>
                    <a:lnTo>
                      <a:pt x="545" y="197"/>
                    </a:lnTo>
                    <a:lnTo>
                      <a:pt x="546" y="192"/>
                    </a:lnTo>
                    <a:lnTo>
                      <a:pt x="548" y="189"/>
                    </a:lnTo>
                    <a:lnTo>
                      <a:pt x="551" y="183"/>
                    </a:lnTo>
                    <a:lnTo>
                      <a:pt x="552" y="178"/>
                    </a:lnTo>
                    <a:lnTo>
                      <a:pt x="554" y="173"/>
                    </a:lnTo>
                    <a:lnTo>
                      <a:pt x="555" y="168"/>
                    </a:lnTo>
                    <a:lnTo>
                      <a:pt x="558" y="164"/>
                    </a:lnTo>
                    <a:lnTo>
                      <a:pt x="560" y="159"/>
                    </a:lnTo>
                    <a:lnTo>
                      <a:pt x="561" y="153"/>
                    </a:lnTo>
                    <a:lnTo>
                      <a:pt x="564" y="148"/>
                    </a:lnTo>
                    <a:lnTo>
                      <a:pt x="565" y="144"/>
                    </a:lnTo>
                    <a:lnTo>
                      <a:pt x="566" y="138"/>
                    </a:lnTo>
                    <a:lnTo>
                      <a:pt x="566" y="134"/>
                    </a:lnTo>
                    <a:lnTo>
                      <a:pt x="568" y="132"/>
                    </a:lnTo>
                    <a:lnTo>
                      <a:pt x="568" y="129"/>
                    </a:lnTo>
                    <a:lnTo>
                      <a:pt x="570" y="126"/>
                    </a:lnTo>
                    <a:lnTo>
                      <a:pt x="571" y="123"/>
                    </a:lnTo>
                    <a:lnTo>
                      <a:pt x="572" y="120"/>
                    </a:lnTo>
                    <a:lnTo>
                      <a:pt x="572" y="116"/>
                    </a:lnTo>
                    <a:lnTo>
                      <a:pt x="573" y="114"/>
                    </a:lnTo>
                    <a:lnTo>
                      <a:pt x="574" y="110"/>
                    </a:lnTo>
                    <a:lnTo>
                      <a:pt x="574" y="107"/>
                    </a:lnTo>
                    <a:lnTo>
                      <a:pt x="575" y="104"/>
                    </a:lnTo>
                    <a:lnTo>
                      <a:pt x="577" y="101"/>
                    </a:lnTo>
                    <a:lnTo>
                      <a:pt x="577" y="97"/>
                    </a:lnTo>
                    <a:lnTo>
                      <a:pt x="578" y="95"/>
                    </a:lnTo>
                    <a:lnTo>
                      <a:pt x="578" y="91"/>
                    </a:lnTo>
                    <a:lnTo>
                      <a:pt x="579" y="88"/>
                    </a:lnTo>
                    <a:lnTo>
                      <a:pt x="579" y="85"/>
                    </a:lnTo>
                    <a:lnTo>
                      <a:pt x="579" y="82"/>
                    </a:lnTo>
                    <a:lnTo>
                      <a:pt x="579" y="78"/>
                    </a:lnTo>
                    <a:lnTo>
                      <a:pt x="579" y="76"/>
                    </a:lnTo>
                    <a:lnTo>
                      <a:pt x="578" y="70"/>
                    </a:lnTo>
                    <a:lnTo>
                      <a:pt x="577" y="65"/>
                    </a:lnTo>
                    <a:lnTo>
                      <a:pt x="575" y="60"/>
                    </a:lnTo>
                    <a:lnTo>
                      <a:pt x="573" y="57"/>
                    </a:lnTo>
                    <a:lnTo>
                      <a:pt x="570" y="53"/>
                    </a:lnTo>
                    <a:lnTo>
                      <a:pt x="566" y="51"/>
                    </a:lnTo>
                    <a:lnTo>
                      <a:pt x="561" y="50"/>
                    </a:lnTo>
                    <a:lnTo>
                      <a:pt x="558" y="47"/>
                    </a:lnTo>
                    <a:lnTo>
                      <a:pt x="553" y="46"/>
                    </a:lnTo>
                    <a:lnTo>
                      <a:pt x="548" y="46"/>
                    </a:lnTo>
                    <a:lnTo>
                      <a:pt x="543" y="46"/>
                    </a:lnTo>
                    <a:lnTo>
                      <a:pt x="539" y="46"/>
                    </a:lnTo>
                    <a:lnTo>
                      <a:pt x="533" y="46"/>
                    </a:lnTo>
                    <a:lnTo>
                      <a:pt x="528" y="47"/>
                    </a:lnTo>
                    <a:lnTo>
                      <a:pt x="523" y="49"/>
                    </a:lnTo>
                    <a:lnTo>
                      <a:pt x="519" y="51"/>
                    </a:lnTo>
                    <a:lnTo>
                      <a:pt x="514" y="51"/>
                    </a:lnTo>
                    <a:lnTo>
                      <a:pt x="509" y="53"/>
                    </a:lnTo>
                    <a:lnTo>
                      <a:pt x="504" y="56"/>
                    </a:lnTo>
                    <a:lnTo>
                      <a:pt x="501" y="57"/>
                    </a:lnTo>
                    <a:lnTo>
                      <a:pt x="497" y="59"/>
                    </a:lnTo>
                    <a:lnTo>
                      <a:pt x="494" y="60"/>
                    </a:lnTo>
                    <a:lnTo>
                      <a:pt x="490" y="62"/>
                    </a:lnTo>
                    <a:lnTo>
                      <a:pt x="487" y="64"/>
                    </a:lnTo>
                    <a:lnTo>
                      <a:pt x="483" y="65"/>
                    </a:lnTo>
                    <a:lnTo>
                      <a:pt x="479" y="68"/>
                    </a:lnTo>
                    <a:lnTo>
                      <a:pt x="477" y="70"/>
                    </a:lnTo>
                    <a:lnTo>
                      <a:pt x="473" y="71"/>
                    </a:lnTo>
                    <a:lnTo>
                      <a:pt x="470" y="74"/>
                    </a:lnTo>
                    <a:lnTo>
                      <a:pt x="466" y="76"/>
                    </a:lnTo>
                    <a:lnTo>
                      <a:pt x="463" y="77"/>
                    </a:lnTo>
                    <a:lnTo>
                      <a:pt x="460" y="79"/>
                    </a:lnTo>
                    <a:lnTo>
                      <a:pt x="457" y="82"/>
                    </a:lnTo>
                    <a:lnTo>
                      <a:pt x="453" y="84"/>
                    </a:lnTo>
                    <a:lnTo>
                      <a:pt x="451" y="85"/>
                    </a:lnTo>
                    <a:lnTo>
                      <a:pt x="447" y="89"/>
                    </a:lnTo>
                    <a:lnTo>
                      <a:pt x="444" y="90"/>
                    </a:lnTo>
                    <a:lnTo>
                      <a:pt x="441" y="92"/>
                    </a:lnTo>
                    <a:lnTo>
                      <a:pt x="438" y="95"/>
                    </a:lnTo>
                    <a:lnTo>
                      <a:pt x="434" y="97"/>
                    </a:lnTo>
                    <a:lnTo>
                      <a:pt x="432" y="100"/>
                    </a:lnTo>
                    <a:lnTo>
                      <a:pt x="428" y="102"/>
                    </a:lnTo>
                    <a:lnTo>
                      <a:pt x="425" y="104"/>
                    </a:lnTo>
                    <a:lnTo>
                      <a:pt x="423" y="107"/>
                    </a:lnTo>
                    <a:lnTo>
                      <a:pt x="419" y="109"/>
                    </a:lnTo>
                    <a:lnTo>
                      <a:pt x="415" y="111"/>
                    </a:lnTo>
                    <a:lnTo>
                      <a:pt x="413" y="114"/>
                    </a:lnTo>
                    <a:lnTo>
                      <a:pt x="411" y="116"/>
                    </a:lnTo>
                    <a:lnTo>
                      <a:pt x="407" y="119"/>
                    </a:lnTo>
                    <a:lnTo>
                      <a:pt x="405" y="122"/>
                    </a:lnTo>
                    <a:lnTo>
                      <a:pt x="401" y="125"/>
                    </a:lnTo>
                    <a:lnTo>
                      <a:pt x="399" y="127"/>
                    </a:lnTo>
                    <a:lnTo>
                      <a:pt x="395" y="129"/>
                    </a:lnTo>
                    <a:lnTo>
                      <a:pt x="392" y="132"/>
                    </a:lnTo>
                    <a:lnTo>
                      <a:pt x="389" y="134"/>
                    </a:lnTo>
                    <a:lnTo>
                      <a:pt x="386" y="136"/>
                    </a:lnTo>
                    <a:lnTo>
                      <a:pt x="382" y="140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4" y="148"/>
                    </a:lnTo>
                    <a:lnTo>
                      <a:pt x="368" y="153"/>
                    </a:lnTo>
                    <a:lnTo>
                      <a:pt x="363" y="159"/>
                    </a:lnTo>
                    <a:lnTo>
                      <a:pt x="357" y="165"/>
                    </a:lnTo>
                    <a:lnTo>
                      <a:pt x="353" y="170"/>
                    </a:lnTo>
                    <a:lnTo>
                      <a:pt x="347" y="176"/>
                    </a:lnTo>
                    <a:lnTo>
                      <a:pt x="341" y="181"/>
                    </a:lnTo>
                    <a:lnTo>
                      <a:pt x="337" y="184"/>
                    </a:lnTo>
                    <a:lnTo>
                      <a:pt x="335" y="187"/>
                    </a:lnTo>
                    <a:lnTo>
                      <a:pt x="332" y="190"/>
                    </a:lnTo>
                    <a:lnTo>
                      <a:pt x="330" y="193"/>
                    </a:lnTo>
                    <a:lnTo>
                      <a:pt x="326" y="196"/>
                    </a:lnTo>
                    <a:lnTo>
                      <a:pt x="324" y="199"/>
                    </a:lnTo>
                    <a:lnTo>
                      <a:pt x="322" y="202"/>
                    </a:lnTo>
                    <a:lnTo>
                      <a:pt x="319" y="205"/>
                    </a:lnTo>
                    <a:lnTo>
                      <a:pt x="317" y="209"/>
                    </a:lnTo>
                    <a:lnTo>
                      <a:pt x="313" y="211"/>
                    </a:lnTo>
                    <a:lnTo>
                      <a:pt x="311" y="215"/>
                    </a:lnTo>
                    <a:lnTo>
                      <a:pt x="309" y="217"/>
                    </a:lnTo>
                    <a:lnTo>
                      <a:pt x="304" y="221"/>
                    </a:lnTo>
                    <a:lnTo>
                      <a:pt x="300" y="222"/>
                    </a:lnTo>
                    <a:lnTo>
                      <a:pt x="294" y="222"/>
                    </a:lnTo>
                    <a:lnTo>
                      <a:pt x="290" y="222"/>
                    </a:lnTo>
                    <a:lnTo>
                      <a:pt x="285" y="219"/>
                    </a:lnTo>
                    <a:lnTo>
                      <a:pt x="283" y="217"/>
                    </a:lnTo>
                    <a:lnTo>
                      <a:pt x="281" y="213"/>
                    </a:lnTo>
                    <a:lnTo>
                      <a:pt x="284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4" name="Freeform 233"/>
              <p:cNvSpPr>
                <a:spLocks/>
              </p:cNvSpPr>
              <p:nvPr/>
            </p:nvSpPr>
            <p:spPr bwMode="auto">
              <a:xfrm>
                <a:off x="1656" y="1654"/>
                <a:ext cx="65" cy="31"/>
              </a:xfrm>
              <a:custGeom>
                <a:avLst/>
                <a:gdLst>
                  <a:gd name="T0" fmla="*/ 0 w 194"/>
                  <a:gd name="T1" fmla="*/ 0 h 93"/>
                  <a:gd name="T2" fmla="*/ 0 w 194"/>
                  <a:gd name="T3" fmla="*/ 0 h 93"/>
                  <a:gd name="T4" fmla="*/ 0 w 194"/>
                  <a:gd name="T5" fmla="*/ 0 h 93"/>
                  <a:gd name="T6" fmla="*/ 0 w 194"/>
                  <a:gd name="T7" fmla="*/ 0 h 93"/>
                  <a:gd name="T8" fmla="*/ 0 w 194"/>
                  <a:gd name="T9" fmla="*/ 0 h 93"/>
                  <a:gd name="T10" fmla="*/ 0 w 194"/>
                  <a:gd name="T11" fmla="*/ 0 h 93"/>
                  <a:gd name="T12" fmla="*/ 0 w 194"/>
                  <a:gd name="T13" fmla="*/ 0 h 93"/>
                  <a:gd name="T14" fmla="*/ 0 w 194"/>
                  <a:gd name="T15" fmla="*/ 0 h 93"/>
                  <a:gd name="T16" fmla="*/ 0 w 194"/>
                  <a:gd name="T17" fmla="*/ 0 h 93"/>
                  <a:gd name="T18" fmla="*/ 0 w 194"/>
                  <a:gd name="T19" fmla="*/ 0 h 93"/>
                  <a:gd name="T20" fmla="*/ 0 w 194"/>
                  <a:gd name="T21" fmla="*/ 0 h 93"/>
                  <a:gd name="T22" fmla="*/ 0 w 194"/>
                  <a:gd name="T23" fmla="*/ 0 h 93"/>
                  <a:gd name="T24" fmla="*/ 0 w 194"/>
                  <a:gd name="T25" fmla="*/ 0 h 93"/>
                  <a:gd name="T26" fmla="*/ 0 w 194"/>
                  <a:gd name="T27" fmla="*/ 0 h 93"/>
                  <a:gd name="T28" fmla="*/ 0 w 194"/>
                  <a:gd name="T29" fmla="*/ 0 h 93"/>
                  <a:gd name="T30" fmla="*/ 0 w 194"/>
                  <a:gd name="T31" fmla="*/ 0 h 93"/>
                  <a:gd name="T32" fmla="*/ 0 w 194"/>
                  <a:gd name="T33" fmla="*/ 0 h 93"/>
                  <a:gd name="T34" fmla="*/ 0 w 194"/>
                  <a:gd name="T35" fmla="*/ 0 h 93"/>
                  <a:gd name="T36" fmla="*/ 0 w 194"/>
                  <a:gd name="T37" fmla="*/ 0 h 93"/>
                  <a:gd name="T38" fmla="*/ 0 w 194"/>
                  <a:gd name="T39" fmla="*/ 0 h 93"/>
                  <a:gd name="T40" fmla="*/ 0 w 194"/>
                  <a:gd name="T41" fmla="*/ 0 h 93"/>
                  <a:gd name="T42" fmla="*/ 0 w 194"/>
                  <a:gd name="T43" fmla="*/ 0 h 93"/>
                  <a:gd name="T44" fmla="*/ 0 w 194"/>
                  <a:gd name="T45" fmla="*/ 0 h 93"/>
                  <a:gd name="T46" fmla="*/ 0 w 194"/>
                  <a:gd name="T47" fmla="*/ 0 h 93"/>
                  <a:gd name="T48" fmla="*/ 0 w 194"/>
                  <a:gd name="T49" fmla="*/ 0 h 93"/>
                  <a:gd name="T50" fmla="*/ 0 w 194"/>
                  <a:gd name="T51" fmla="*/ 0 h 93"/>
                  <a:gd name="T52" fmla="*/ 0 w 194"/>
                  <a:gd name="T53" fmla="*/ 0 h 93"/>
                  <a:gd name="T54" fmla="*/ 0 w 194"/>
                  <a:gd name="T55" fmla="*/ 0 h 93"/>
                  <a:gd name="T56" fmla="*/ 0 w 194"/>
                  <a:gd name="T57" fmla="*/ 0 h 93"/>
                  <a:gd name="T58" fmla="*/ 0 w 194"/>
                  <a:gd name="T59" fmla="*/ 0 h 93"/>
                  <a:gd name="T60" fmla="*/ 0 w 194"/>
                  <a:gd name="T61" fmla="*/ 0 h 93"/>
                  <a:gd name="T62" fmla="*/ 0 w 194"/>
                  <a:gd name="T63" fmla="*/ 0 h 93"/>
                  <a:gd name="T64" fmla="*/ 0 w 194"/>
                  <a:gd name="T65" fmla="*/ 0 h 93"/>
                  <a:gd name="T66" fmla="*/ 0 w 194"/>
                  <a:gd name="T67" fmla="*/ 0 h 93"/>
                  <a:gd name="T68" fmla="*/ 0 w 194"/>
                  <a:gd name="T69" fmla="*/ 0 h 93"/>
                  <a:gd name="T70" fmla="*/ 0 w 194"/>
                  <a:gd name="T71" fmla="*/ 0 h 93"/>
                  <a:gd name="T72" fmla="*/ 0 w 194"/>
                  <a:gd name="T73" fmla="*/ 0 h 93"/>
                  <a:gd name="T74" fmla="*/ 0 w 194"/>
                  <a:gd name="T75" fmla="*/ 0 h 93"/>
                  <a:gd name="T76" fmla="*/ 0 w 194"/>
                  <a:gd name="T77" fmla="*/ 0 h 93"/>
                  <a:gd name="T78" fmla="*/ 0 w 194"/>
                  <a:gd name="T79" fmla="*/ 0 h 93"/>
                  <a:gd name="T80" fmla="*/ 0 w 194"/>
                  <a:gd name="T81" fmla="*/ 0 h 93"/>
                  <a:gd name="T82" fmla="*/ 0 w 194"/>
                  <a:gd name="T83" fmla="*/ 0 h 93"/>
                  <a:gd name="T84" fmla="*/ 0 w 194"/>
                  <a:gd name="T85" fmla="*/ 0 h 93"/>
                  <a:gd name="T86" fmla="*/ 0 w 194"/>
                  <a:gd name="T87" fmla="*/ 0 h 93"/>
                  <a:gd name="T88" fmla="*/ 0 w 194"/>
                  <a:gd name="T89" fmla="*/ 0 h 93"/>
                  <a:gd name="T90" fmla="*/ 0 w 194"/>
                  <a:gd name="T91" fmla="*/ 0 h 93"/>
                  <a:gd name="T92" fmla="*/ 0 w 194"/>
                  <a:gd name="T93" fmla="*/ 0 h 93"/>
                  <a:gd name="T94" fmla="*/ 0 w 194"/>
                  <a:gd name="T95" fmla="*/ 0 h 93"/>
                  <a:gd name="T96" fmla="*/ 0 w 194"/>
                  <a:gd name="T97" fmla="*/ 0 h 93"/>
                  <a:gd name="T98" fmla="*/ 0 w 194"/>
                  <a:gd name="T99" fmla="*/ 0 h 93"/>
                  <a:gd name="T100" fmla="*/ 0 w 194"/>
                  <a:gd name="T101" fmla="*/ 0 h 93"/>
                  <a:gd name="T102" fmla="*/ 0 w 194"/>
                  <a:gd name="T103" fmla="*/ 0 h 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94"/>
                  <a:gd name="T157" fmla="*/ 0 h 93"/>
                  <a:gd name="T158" fmla="*/ 194 w 194"/>
                  <a:gd name="T159" fmla="*/ 93 h 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94" h="93">
                    <a:moveTo>
                      <a:pt x="157" y="0"/>
                    </a:moveTo>
                    <a:lnTo>
                      <a:pt x="158" y="0"/>
                    </a:lnTo>
                    <a:lnTo>
                      <a:pt x="163" y="0"/>
                    </a:lnTo>
                    <a:lnTo>
                      <a:pt x="166" y="0"/>
                    </a:lnTo>
                    <a:lnTo>
                      <a:pt x="169" y="1"/>
                    </a:lnTo>
                    <a:lnTo>
                      <a:pt x="171" y="1"/>
                    </a:lnTo>
                    <a:lnTo>
                      <a:pt x="176" y="3"/>
                    </a:lnTo>
                    <a:lnTo>
                      <a:pt x="179" y="3"/>
                    </a:lnTo>
                    <a:lnTo>
                      <a:pt x="182" y="4"/>
                    </a:lnTo>
                    <a:lnTo>
                      <a:pt x="186" y="6"/>
                    </a:lnTo>
                    <a:lnTo>
                      <a:pt x="188" y="8"/>
                    </a:lnTo>
                    <a:lnTo>
                      <a:pt x="190" y="10"/>
                    </a:lnTo>
                    <a:lnTo>
                      <a:pt x="192" y="13"/>
                    </a:lnTo>
                    <a:lnTo>
                      <a:pt x="193" y="15"/>
                    </a:lnTo>
                    <a:lnTo>
                      <a:pt x="194" y="19"/>
                    </a:lnTo>
                    <a:lnTo>
                      <a:pt x="193" y="22"/>
                    </a:lnTo>
                    <a:lnTo>
                      <a:pt x="192" y="26"/>
                    </a:lnTo>
                    <a:lnTo>
                      <a:pt x="189" y="29"/>
                    </a:lnTo>
                    <a:lnTo>
                      <a:pt x="188" y="34"/>
                    </a:lnTo>
                    <a:lnTo>
                      <a:pt x="186" y="39"/>
                    </a:lnTo>
                    <a:lnTo>
                      <a:pt x="182" y="44"/>
                    </a:lnTo>
                    <a:lnTo>
                      <a:pt x="180" y="48"/>
                    </a:lnTo>
                    <a:lnTo>
                      <a:pt x="176" y="53"/>
                    </a:lnTo>
                    <a:lnTo>
                      <a:pt x="173" y="57"/>
                    </a:lnTo>
                    <a:lnTo>
                      <a:pt x="169" y="61"/>
                    </a:lnTo>
                    <a:lnTo>
                      <a:pt x="166" y="65"/>
                    </a:lnTo>
                    <a:lnTo>
                      <a:pt x="162" y="70"/>
                    </a:lnTo>
                    <a:lnTo>
                      <a:pt x="157" y="72"/>
                    </a:lnTo>
                    <a:lnTo>
                      <a:pt x="154" y="76"/>
                    </a:lnTo>
                    <a:lnTo>
                      <a:pt x="150" y="78"/>
                    </a:lnTo>
                    <a:lnTo>
                      <a:pt x="147" y="80"/>
                    </a:lnTo>
                    <a:lnTo>
                      <a:pt x="142" y="80"/>
                    </a:lnTo>
                    <a:lnTo>
                      <a:pt x="139" y="81"/>
                    </a:lnTo>
                    <a:lnTo>
                      <a:pt x="136" y="81"/>
                    </a:lnTo>
                    <a:lnTo>
                      <a:pt x="132" y="83"/>
                    </a:lnTo>
                    <a:lnTo>
                      <a:pt x="129" y="81"/>
                    </a:lnTo>
                    <a:lnTo>
                      <a:pt x="126" y="81"/>
                    </a:lnTo>
                    <a:lnTo>
                      <a:pt x="123" y="81"/>
                    </a:lnTo>
                    <a:lnTo>
                      <a:pt x="119" y="81"/>
                    </a:lnTo>
                    <a:lnTo>
                      <a:pt x="115" y="80"/>
                    </a:lnTo>
                    <a:lnTo>
                      <a:pt x="110" y="80"/>
                    </a:lnTo>
                    <a:lnTo>
                      <a:pt x="106" y="80"/>
                    </a:lnTo>
                    <a:lnTo>
                      <a:pt x="104" y="80"/>
                    </a:lnTo>
                    <a:lnTo>
                      <a:pt x="100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0"/>
                    </a:lnTo>
                    <a:lnTo>
                      <a:pt x="87" y="80"/>
                    </a:lnTo>
                    <a:lnTo>
                      <a:pt x="84" y="81"/>
                    </a:lnTo>
                    <a:lnTo>
                      <a:pt x="79" y="81"/>
                    </a:lnTo>
                    <a:lnTo>
                      <a:pt x="74" y="83"/>
                    </a:lnTo>
                    <a:lnTo>
                      <a:pt x="69" y="83"/>
                    </a:lnTo>
                    <a:lnTo>
                      <a:pt x="65" y="85"/>
                    </a:lnTo>
                    <a:lnTo>
                      <a:pt x="59" y="85"/>
                    </a:lnTo>
                    <a:lnTo>
                      <a:pt x="54" y="86"/>
                    </a:lnTo>
                    <a:lnTo>
                      <a:pt x="49" y="87"/>
                    </a:lnTo>
                    <a:lnTo>
                      <a:pt x="45" y="89"/>
                    </a:lnTo>
                    <a:lnTo>
                      <a:pt x="40" y="89"/>
                    </a:lnTo>
                    <a:lnTo>
                      <a:pt x="36" y="90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19" y="93"/>
                    </a:lnTo>
                    <a:lnTo>
                      <a:pt x="13" y="93"/>
                    </a:lnTo>
                    <a:lnTo>
                      <a:pt x="10" y="93"/>
                    </a:lnTo>
                    <a:lnTo>
                      <a:pt x="7" y="92"/>
                    </a:lnTo>
                    <a:lnTo>
                      <a:pt x="3" y="91"/>
                    </a:lnTo>
                    <a:lnTo>
                      <a:pt x="2" y="90"/>
                    </a:lnTo>
                    <a:lnTo>
                      <a:pt x="1" y="89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1" y="78"/>
                    </a:lnTo>
                    <a:lnTo>
                      <a:pt x="2" y="73"/>
                    </a:lnTo>
                    <a:lnTo>
                      <a:pt x="7" y="70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5" y="62"/>
                    </a:lnTo>
                    <a:lnTo>
                      <a:pt x="19" y="60"/>
                    </a:lnTo>
                    <a:lnTo>
                      <a:pt x="22" y="57"/>
                    </a:lnTo>
                    <a:lnTo>
                      <a:pt x="26" y="54"/>
                    </a:lnTo>
                    <a:lnTo>
                      <a:pt x="30" y="52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5" y="45"/>
                    </a:lnTo>
                    <a:lnTo>
                      <a:pt x="49" y="41"/>
                    </a:lnTo>
                    <a:lnTo>
                      <a:pt x="54" y="39"/>
                    </a:lnTo>
                    <a:lnTo>
                      <a:pt x="59" y="36"/>
                    </a:lnTo>
                    <a:lnTo>
                      <a:pt x="64" y="34"/>
                    </a:lnTo>
                    <a:lnTo>
                      <a:pt x="67" y="32"/>
                    </a:lnTo>
                    <a:lnTo>
                      <a:pt x="72" y="29"/>
                    </a:lnTo>
                    <a:lnTo>
                      <a:pt x="75" y="27"/>
                    </a:lnTo>
                    <a:lnTo>
                      <a:pt x="80" y="26"/>
                    </a:lnTo>
                    <a:lnTo>
                      <a:pt x="84" y="25"/>
                    </a:lnTo>
                    <a:lnTo>
                      <a:pt x="88" y="22"/>
                    </a:lnTo>
                    <a:lnTo>
                      <a:pt x="91" y="21"/>
                    </a:lnTo>
                    <a:lnTo>
                      <a:pt x="94" y="20"/>
                    </a:lnTo>
                    <a:lnTo>
                      <a:pt x="97" y="17"/>
                    </a:lnTo>
                    <a:lnTo>
                      <a:pt x="99" y="17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5" name="Freeform 234"/>
              <p:cNvSpPr>
                <a:spLocks/>
              </p:cNvSpPr>
              <p:nvPr/>
            </p:nvSpPr>
            <p:spPr bwMode="auto">
              <a:xfrm>
                <a:off x="1834" y="1638"/>
                <a:ext cx="96" cy="42"/>
              </a:xfrm>
              <a:custGeom>
                <a:avLst/>
                <a:gdLst>
                  <a:gd name="T0" fmla="*/ 0 w 287"/>
                  <a:gd name="T1" fmla="*/ 0 h 126"/>
                  <a:gd name="T2" fmla="*/ 0 w 287"/>
                  <a:gd name="T3" fmla="*/ 0 h 126"/>
                  <a:gd name="T4" fmla="*/ 0 w 287"/>
                  <a:gd name="T5" fmla="*/ 0 h 126"/>
                  <a:gd name="T6" fmla="*/ 0 w 287"/>
                  <a:gd name="T7" fmla="*/ 0 h 126"/>
                  <a:gd name="T8" fmla="*/ 0 w 287"/>
                  <a:gd name="T9" fmla="*/ 0 h 126"/>
                  <a:gd name="T10" fmla="*/ 0 w 287"/>
                  <a:gd name="T11" fmla="*/ 0 h 126"/>
                  <a:gd name="T12" fmla="*/ 0 w 287"/>
                  <a:gd name="T13" fmla="*/ 0 h 126"/>
                  <a:gd name="T14" fmla="*/ 0 w 287"/>
                  <a:gd name="T15" fmla="*/ 0 h 126"/>
                  <a:gd name="T16" fmla="*/ 0 w 287"/>
                  <a:gd name="T17" fmla="*/ 0 h 126"/>
                  <a:gd name="T18" fmla="*/ 0 w 287"/>
                  <a:gd name="T19" fmla="*/ 0 h 126"/>
                  <a:gd name="T20" fmla="*/ 0 w 287"/>
                  <a:gd name="T21" fmla="*/ 0 h 126"/>
                  <a:gd name="T22" fmla="*/ 0 w 287"/>
                  <a:gd name="T23" fmla="*/ 0 h 126"/>
                  <a:gd name="T24" fmla="*/ 0 w 287"/>
                  <a:gd name="T25" fmla="*/ 0 h 126"/>
                  <a:gd name="T26" fmla="*/ 0 w 287"/>
                  <a:gd name="T27" fmla="*/ 0 h 126"/>
                  <a:gd name="T28" fmla="*/ 0 w 287"/>
                  <a:gd name="T29" fmla="*/ 0 h 126"/>
                  <a:gd name="T30" fmla="*/ 0 w 287"/>
                  <a:gd name="T31" fmla="*/ 0 h 126"/>
                  <a:gd name="T32" fmla="*/ 0 w 287"/>
                  <a:gd name="T33" fmla="*/ 0 h 126"/>
                  <a:gd name="T34" fmla="*/ 0 w 287"/>
                  <a:gd name="T35" fmla="*/ 0 h 126"/>
                  <a:gd name="T36" fmla="*/ 0 w 287"/>
                  <a:gd name="T37" fmla="*/ 0 h 126"/>
                  <a:gd name="T38" fmla="*/ 0 w 287"/>
                  <a:gd name="T39" fmla="*/ 0 h 126"/>
                  <a:gd name="T40" fmla="*/ 0 w 287"/>
                  <a:gd name="T41" fmla="*/ 0 h 126"/>
                  <a:gd name="T42" fmla="*/ 0 w 287"/>
                  <a:gd name="T43" fmla="*/ 0 h 126"/>
                  <a:gd name="T44" fmla="*/ 0 w 287"/>
                  <a:gd name="T45" fmla="*/ 0 h 126"/>
                  <a:gd name="T46" fmla="*/ 0 w 287"/>
                  <a:gd name="T47" fmla="*/ 0 h 126"/>
                  <a:gd name="T48" fmla="*/ 0 w 287"/>
                  <a:gd name="T49" fmla="*/ 0 h 126"/>
                  <a:gd name="T50" fmla="*/ 0 w 287"/>
                  <a:gd name="T51" fmla="*/ 0 h 126"/>
                  <a:gd name="T52" fmla="*/ 0 w 287"/>
                  <a:gd name="T53" fmla="*/ 0 h 126"/>
                  <a:gd name="T54" fmla="*/ 0 w 287"/>
                  <a:gd name="T55" fmla="*/ 0 h 126"/>
                  <a:gd name="T56" fmla="*/ 0 w 287"/>
                  <a:gd name="T57" fmla="*/ 0 h 126"/>
                  <a:gd name="T58" fmla="*/ 0 w 287"/>
                  <a:gd name="T59" fmla="*/ 0 h 126"/>
                  <a:gd name="T60" fmla="*/ 0 w 287"/>
                  <a:gd name="T61" fmla="*/ 0 h 126"/>
                  <a:gd name="T62" fmla="*/ 0 w 287"/>
                  <a:gd name="T63" fmla="*/ 0 h 126"/>
                  <a:gd name="T64" fmla="*/ 0 w 287"/>
                  <a:gd name="T65" fmla="*/ 0 h 126"/>
                  <a:gd name="T66" fmla="*/ 0 w 287"/>
                  <a:gd name="T67" fmla="*/ 0 h 126"/>
                  <a:gd name="T68" fmla="*/ 0 w 287"/>
                  <a:gd name="T69" fmla="*/ 0 h 126"/>
                  <a:gd name="T70" fmla="*/ 0 w 287"/>
                  <a:gd name="T71" fmla="*/ 0 h 126"/>
                  <a:gd name="T72" fmla="*/ 0 w 287"/>
                  <a:gd name="T73" fmla="*/ 0 h 126"/>
                  <a:gd name="T74" fmla="*/ 0 w 287"/>
                  <a:gd name="T75" fmla="*/ 0 h 126"/>
                  <a:gd name="T76" fmla="*/ 0 w 287"/>
                  <a:gd name="T77" fmla="*/ 0 h 126"/>
                  <a:gd name="T78" fmla="*/ 0 w 287"/>
                  <a:gd name="T79" fmla="*/ 0 h 126"/>
                  <a:gd name="T80" fmla="*/ 0 w 287"/>
                  <a:gd name="T81" fmla="*/ 0 h 126"/>
                  <a:gd name="T82" fmla="*/ 0 w 287"/>
                  <a:gd name="T83" fmla="*/ 0 h 126"/>
                  <a:gd name="T84" fmla="*/ 0 w 287"/>
                  <a:gd name="T85" fmla="*/ 0 h 126"/>
                  <a:gd name="T86" fmla="*/ 0 w 287"/>
                  <a:gd name="T87" fmla="*/ 0 h 126"/>
                  <a:gd name="T88" fmla="*/ 0 w 287"/>
                  <a:gd name="T89" fmla="*/ 0 h 126"/>
                  <a:gd name="T90" fmla="*/ 0 w 287"/>
                  <a:gd name="T91" fmla="*/ 0 h 126"/>
                  <a:gd name="T92" fmla="*/ 0 w 287"/>
                  <a:gd name="T93" fmla="*/ 0 h 126"/>
                  <a:gd name="T94" fmla="*/ 0 w 287"/>
                  <a:gd name="T95" fmla="*/ 0 h 126"/>
                  <a:gd name="T96" fmla="*/ 0 w 287"/>
                  <a:gd name="T97" fmla="*/ 0 h 126"/>
                  <a:gd name="T98" fmla="*/ 0 w 287"/>
                  <a:gd name="T99" fmla="*/ 0 h 126"/>
                  <a:gd name="T100" fmla="*/ 0 w 287"/>
                  <a:gd name="T101" fmla="*/ 0 h 126"/>
                  <a:gd name="T102" fmla="*/ 0 w 287"/>
                  <a:gd name="T103" fmla="*/ 0 h 126"/>
                  <a:gd name="T104" fmla="*/ 0 w 287"/>
                  <a:gd name="T105" fmla="*/ 0 h 126"/>
                  <a:gd name="T106" fmla="*/ 0 w 287"/>
                  <a:gd name="T107" fmla="*/ 0 h 126"/>
                  <a:gd name="T108" fmla="*/ 0 w 287"/>
                  <a:gd name="T109" fmla="*/ 0 h 126"/>
                  <a:gd name="T110" fmla="*/ 0 w 287"/>
                  <a:gd name="T111" fmla="*/ 0 h 126"/>
                  <a:gd name="T112" fmla="*/ 0 w 287"/>
                  <a:gd name="T113" fmla="*/ 0 h 126"/>
                  <a:gd name="T114" fmla="*/ 0 w 287"/>
                  <a:gd name="T115" fmla="*/ 0 h 126"/>
                  <a:gd name="T116" fmla="*/ 0 w 287"/>
                  <a:gd name="T117" fmla="*/ 0 h 126"/>
                  <a:gd name="T118" fmla="*/ 0 w 287"/>
                  <a:gd name="T119" fmla="*/ 0 h 126"/>
                  <a:gd name="T120" fmla="*/ 0 w 287"/>
                  <a:gd name="T121" fmla="*/ 0 h 126"/>
                  <a:gd name="T122" fmla="*/ 0 w 287"/>
                  <a:gd name="T123" fmla="*/ 0 h 1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87"/>
                  <a:gd name="T187" fmla="*/ 0 h 126"/>
                  <a:gd name="T188" fmla="*/ 287 w 287"/>
                  <a:gd name="T189" fmla="*/ 126 h 1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87" h="12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1" y="19"/>
                    </a:lnTo>
                    <a:lnTo>
                      <a:pt x="12" y="23"/>
                    </a:lnTo>
                    <a:lnTo>
                      <a:pt x="14" y="27"/>
                    </a:lnTo>
                    <a:lnTo>
                      <a:pt x="17" y="32"/>
                    </a:lnTo>
                    <a:lnTo>
                      <a:pt x="19" y="37"/>
                    </a:lnTo>
                    <a:lnTo>
                      <a:pt x="21" y="42"/>
                    </a:lnTo>
                    <a:lnTo>
                      <a:pt x="25" y="46"/>
                    </a:lnTo>
                    <a:lnTo>
                      <a:pt x="27" y="52"/>
                    </a:lnTo>
                    <a:lnTo>
                      <a:pt x="30" y="57"/>
                    </a:lnTo>
                    <a:lnTo>
                      <a:pt x="33" y="62"/>
                    </a:lnTo>
                    <a:lnTo>
                      <a:pt x="36" y="67"/>
                    </a:lnTo>
                    <a:lnTo>
                      <a:pt x="39" y="73"/>
                    </a:lnTo>
                    <a:lnTo>
                      <a:pt x="42" y="77"/>
                    </a:lnTo>
                    <a:lnTo>
                      <a:pt x="44" y="82"/>
                    </a:lnTo>
                    <a:lnTo>
                      <a:pt x="47" y="87"/>
                    </a:lnTo>
                    <a:lnTo>
                      <a:pt x="51" y="92"/>
                    </a:lnTo>
                    <a:lnTo>
                      <a:pt x="53" y="95"/>
                    </a:lnTo>
                    <a:lnTo>
                      <a:pt x="56" y="99"/>
                    </a:lnTo>
                    <a:lnTo>
                      <a:pt x="58" y="102"/>
                    </a:lnTo>
                    <a:lnTo>
                      <a:pt x="62" y="107"/>
                    </a:lnTo>
                    <a:lnTo>
                      <a:pt x="64" y="109"/>
                    </a:lnTo>
                    <a:lnTo>
                      <a:pt x="66" y="112"/>
                    </a:lnTo>
                    <a:lnTo>
                      <a:pt x="69" y="114"/>
                    </a:lnTo>
                    <a:lnTo>
                      <a:pt x="71" y="116"/>
                    </a:lnTo>
                    <a:lnTo>
                      <a:pt x="72" y="118"/>
                    </a:lnTo>
                    <a:lnTo>
                      <a:pt x="75" y="119"/>
                    </a:lnTo>
                    <a:lnTo>
                      <a:pt x="78" y="120"/>
                    </a:lnTo>
                    <a:lnTo>
                      <a:pt x="83" y="121"/>
                    </a:lnTo>
                    <a:lnTo>
                      <a:pt x="87" y="121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2" y="125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12" y="125"/>
                    </a:lnTo>
                    <a:lnTo>
                      <a:pt x="114" y="125"/>
                    </a:lnTo>
                    <a:lnTo>
                      <a:pt x="117" y="125"/>
                    </a:lnTo>
                    <a:lnTo>
                      <a:pt x="121" y="125"/>
                    </a:lnTo>
                    <a:lnTo>
                      <a:pt x="123" y="125"/>
                    </a:lnTo>
                    <a:lnTo>
                      <a:pt x="127" y="126"/>
                    </a:lnTo>
                    <a:lnTo>
                      <a:pt x="130" y="126"/>
                    </a:lnTo>
                    <a:lnTo>
                      <a:pt x="134" y="126"/>
                    </a:lnTo>
                    <a:lnTo>
                      <a:pt x="138" y="126"/>
                    </a:lnTo>
                    <a:lnTo>
                      <a:pt x="141" y="126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2" y="126"/>
                    </a:lnTo>
                    <a:lnTo>
                      <a:pt x="155" y="126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5" y="125"/>
                    </a:lnTo>
                    <a:lnTo>
                      <a:pt x="170" y="125"/>
                    </a:lnTo>
                    <a:lnTo>
                      <a:pt x="172" y="124"/>
                    </a:lnTo>
                    <a:lnTo>
                      <a:pt x="176" y="124"/>
                    </a:lnTo>
                    <a:lnTo>
                      <a:pt x="179" y="124"/>
                    </a:lnTo>
                    <a:lnTo>
                      <a:pt x="183" y="124"/>
                    </a:lnTo>
                    <a:lnTo>
                      <a:pt x="186" y="124"/>
                    </a:lnTo>
                    <a:lnTo>
                      <a:pt x="190" y="122"/>
                    </a:lnTo>
                    <a:lnTo>
                      <a:pt x="192" y="122"/>
                    </a:lnTo>
                    <a:lnTo>
                      <a:pt x="196" y="122"/>
                    </a:lnTo>
                    <a:lnTo>
                      <a:pt x="199" y="121"/>
                    </a:lnTo>
                    <a:lnTo>
                      <a:pt x="202" y="121"/>
                    </a:lnTo>
                    <a:lnTo>
                      <a:pt x="205" y="121"/>
                    </a:lnTo>
                    <a:lnTo>
                      <a:pt x="209" y="121"/>
                    </a:lnTo>
                    <a:lnTo>
                      <a:pt x="213" y="120"/>
                    </a:lnTo>
                    <a:lnTo>
                      <a:pt x="219" y="119"/>
                    </a:lnTo>
                    <a:lnTo>
                      <a:pt x="224" y="118"/>
                    </a:lnTo>
                    <a:lnTo>
                      <a:pt x="229" y="118"/>
                    </a:lnTo>
                    <a:lnTo>
                      <a:pt x="232" y="116"/>
                    </a:lnTo>
                    <a:lnTo>
                      <a:pt x="236" y="115"/>
                    </a:lnTo>
                    <a:lnTo>
                      <a:pt x="238" y="114"/>
                    </a:lnTo>
                    <a:lnTo>
                      <a:pt x="242" y="114"/>
                    </a:lnTo>
                    <a:lnTo>
                      <a:pt x="245" y="112"/>
                    </a:lnTo>
                    <a:lnTo>
                      <a:pt x="247" y="109"/>
                    </a:lnTo>
                    <a:lnTo>
                      <a:pt x="248" y="107"/>
                    </a:lnTo>
                    <a:lnTo>
                      <a:pt x="248" y="105"/>
                    </a:lnTo>
                    <a:lnTo>
                      <a:pt x="245" y="101"/>
                    </a:lnTo>
                    <a:lnTo>
                      <a:pt x="243" y="99"/>
                    </a:lnTo>
                    <a:lnTo>
                      <a:pt x="241" y="96"/>
                    </a:lnTo>
                    <a:lnTo>
                      <a:pt x="237" y="94"/>
                    </a:lnTo>
                    <a:lnTo>
                      <a:pt x="232" y="90"/>
                    </a:lnTo>
                    <a:lnTo>
                      <a:pt x="228" y="88"/>
                    </a:lnTo>
                    <a:lnTo>
                      <a:pt x="224" y="86"/>
                    </a:lnTo>
                    <a:lnTo>
                      <a:pt x="219" y="83"/>
                    </a:lnTo>
                    <a:lnTo>
                      <a:pt x="215" y="81"/>
                    </a:lnTo>
                    <a:lnTo>
                      <a:pt x="211" y="78"/>
                    </a:lnTo>
                    <a:lnTo>
                      <a:pt x="209" y="76"/>
                    </a:lnTo>
                    <a:lnTo>
                      <a:pt x="205" y="74"/>
                    </a:lnTo>
                    <a:lnTo>
                      <a:pt x="204" y="71"/>
                    </a:lnTo>
                    <a:lnTo>
                      <a:pt x="204" y="69"/>
                    </a:lnTo>
                    <a:lnTo>
                      <a:pt x="206" y="68"/>
                    </a:lnTo>
                    <a:lnTo>
                      <a:pt x="211" y="68"/>
                    </a:lnTo>
                    <a:lnTo>
                      <a:pt x="213" y="68"/>
                    </a:lnTo>
                    <a:lnTo>
                      <a:pt x="217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8" y="68"/>
                    </a:lnTo>
                    <a:lnTo>
                      <a:pt x="232" y="68"/>
                    </a:lnTo>
                    <a:lnTo>
                      <a:pt x="236" y="68"/>
                    </a:lnTo>
                    <a:lnTo>
                      <a:pt x="241" y="69"/>
                    </a:lnTo>
                    <a:lnTo>
                      <a:pt x="244" y="69"/>
                    </a:lnTo>
                    <a:lnTo>
                      <a:pt x="248" y="69"/>
                    </a:lnTo>
                    <a:lnTo>
                      <a:pt x="253" y="70"/>
                    </a:lnTo>
                    <a:lnTo>
                      <a:pt x="256" y="70"/>
                    </a:lnTo>
                    <a:lnTo>
                      <a:pt x="261" y="70"/>
                    </a:lnTo>
                    <a:lnTo>
                      <a:pt x="264" y="71"/>
                    </a:lnTo>
                    <a:lnTo>
                      <a:pt x="268" y="71"/>
                    </a:lnTo>
                    <a:lnTo>
                      <a:pt x="272" y="73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2" y="74"/>
                    </a:lnTo>
                    <a:lnTo>
                      <a:pt x="286" y="74"/>
                    </a:lnTo>
                    <a:lnTo>
                      <a:pt x="287" y="75"/>
                    </a:lnTo>
                    <a:lnTo>
                      <a:pt x="262" y="35"/>
                    </a:lnTo>
                    <a:lnTo>
                      <a:pt x="16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6" name="Freeform 235"/>
              <p:cNvSpPr>
                <a:spLocks/>
              </p:cNvSpPr>
              <p:nvPr/>
            </p:nvSpPr>
            <p:spPr bwMode="auto">
              <a:xfrm>
                <a:off x="1852" y="1636"/>
                <a:ext cx="86" cy="27"/>
              </a:xfrm>
              <a:custGeom>
                <a:avLst/>
                <a:gdLst>
                  <a:gd name="T0" fmla="*/ 0 w 260"/>
                  <a:gd name="T1" fmla="*/ 0 h 81"/>
                  <a:gd name="T2" fmla="*/ 0 w 260"/>
                  <a:gd name="T3" fmla="*/ 0 h 81"/>
                  <a:gd name="T4" fmla="*/ 0 w 260"/>
                  <a:gd name="T5" fmla="*/ 0 h 81"/>
                  <a:gd name="T6" fmla="*/ 0 w 260"/>
                  <a:gd name="T7" fmla="*/ 0 h 81"/>
                  <a:gd name="T8" fmla="*/ 0 w 260"/>
                  <a:gd name="T9" fmla="*/ 0 h 81"/>
                  <a:gd name="T10" fmla="*/ 0 w 260"/>
                  <a:gd name="T11" fmla="*/ 0 h 81"/>
                  <a:gd name="T12" fmla="*/ 0 w 260"/>
                  <a:gd name="T13" fmla="*/ 0 h 81"/>
                  <a:gd name="T14" fmla="*/ 0 w 260"/>
                  <a:gd name="T15" fmla="*/ 0 h 81"/>
                  <a:gd name="T16" fmla="*/ 0 w 260"/>
                  <a:gd name="T17" fmla="*/ 0 h 81"/>
                  <a:gd name="T18" fmla="*/ 0 w 260"/>
                  <a:gd name="T19" fmla="*/ 0 h 81"/>
                  <a:gd name="T20" fmla="*/ 0 w 260"/>
                  <a:gd name="T21" fmla="*/ 0 h 81"/>
                  <a:gd name="T22" fmla="*/ 0 w 260"/>
                  <a:gd name="T23" fmla="*/ 0 h 81"/>
                  <a:gd name="T24" fmla="*/ 0 w 260"/>
                  <a:gd name="T25" fmla="*/ 0 h 81"/>
                  <a:gd name="T26" fmla="*/ 0 w 260"/>
                  <a:gd name="T27" fmla="*/ 0 h 81"/>
                  <a:gd name="T28" fmla="*/ 0 w 260"/>
                  <a:gd name="T29" fmla="*/ 0 h 81"/>
                  <a:gd name="T30" fmla="*/ 0 w 260"/>
                  <a:gd name="T31" fmla="*/ 0 h 81"/>
                  <a:gd name="T32" fmla="*/ 0 w 260"/>
                  <a:gd name="T33" fmla="*/ 0 h 81"/>
                  <a:gd name="T34" fmla="*/ 0 w 260"/>
                  <a:gd name="T35" fmla="*/ 0 h 81"/>
                  <a:gd name="T36" fmla="*/ 0 w 260"/>
                  <a:gd name="T37" fmla="*/ 0 h 81"/>
                  <a:gd name="T38" fmla="*/ 0 w 260"/>
                  <a:gd name="T39" fmla="*/ 0 h 81"/>
                  <a:gd name="T40" fmla="*/ 0 w 260"/>
                  <a:gd name="T41" fmla="*/ 0 h 81"/>
                  <a:gd name="T42" fmla="*/ 0 w 260"/>
                  <a:gd name="T43" fmla="*/ 0 h 81"/>
                  <a:gd name="T44" fmla="*/ 0 w 260"/>
                  <a:gd name="T45" fmla="*/ 0 h 81"/>
                  <a:gd name="T46" fmla="*/ 0 w 260"/>
                  <a:gd name="T47" fmla="*/ 0 h 81"/>
                  <a:gd name="T48" fmla="*/ 0 w 260"/>
                  <a:gd name="T49" fmla="*/ 0 h 81"/>
                  <a:gd name="T50" fmla="*/ 0 w 260"/>
                  <a:gd name="T51" fmla="*/ 0 h 81"/>
                  <a:gd name="T52" fmla="*/ 0 w 260"/>
                  <a:gd name="T53" fmla="*/ 0 h 81"/>
                  <a:gd name="T54" fmla="*/ 0 w 260"/>
                  <a:gd name="T55" fmla="*/ 0 h 81"/>
                  <a:gd name="T56" fmla="*/ 0 w 260"/>
                  <a:gd name="T57" fmla="*/ 0 h 81"/>
                  <a:gd name="T58" fmla="*/ 0 w 260"/>
                  <a:gd name="T59" fmla="*/ 0 h 81"/>
                  <a:gd name="T60" fmla="*/ 0 w 260"/>
                  <a:gd name="T61" fmla="*/ 0 h 81"/>
                  <a:gd name="T62" fmla="*/ 0 w 260"/>
                  <a:gd name="T63" fmla="*/ 0 h 81"/>
                  <a:gd name="T64" fmla="*/ 0 w 260"/>
                  <a:gd name="T65" fmla="*/ 0 h 81"/>
                  <a:gd name="T66" fmla="*/ 0 w 260"/>
                  <a:gd name="T67" fmla="*/ 0 h 81"/>
                  <a:gd name="T68" fmla="*/ 0 w 260"/>
                  <a:gd name="T69" fmla="*/ 0 h 81"/>
                  <a:gd name="T70" fmla="*/ 0 w 260"/>
                  <a:gd name="T71" fmla="*/ 0 h 81"/>
                  <a:gd name="T72" fmla="*/ 0 w 260"/>
                  <a:gd name="T73" fmla="*/ 0 h 81"/>
                  <a:gd name="T74" fmla="*/ 0 w 260"/>
                  <a:gd name="T75" fmla="*/ 0 h 81"/>
                  <a:gd name="T76" fmla="*/ 0 w 260"/>
                  <a:gd name="T77" fmla="*/ 0 h 81"/>
                  <a:gd name="T78" fmla="*/ 0 w 260"/>
                  <a:gd name="T79" fmla="*/ 0 h 81"/>
                  <a:gd name="T80" fmla="*/ 0 w 260"/>
                  <a:gd name="T81" fmla="*/ 0 h 81"/>
                  <a:gd name="T82" fmla="*/ 0 w 260"/>
                  <a:gd name="T83" fmla="*/ 0 h 81"/>
                  <a:gd name="T84" fmla="*/ 0 w 260"/>
                  <a:gd name="T85" fmla="*/ 0 h 81"/>
                  <a:gd name="T86" fmla="*/ 0 w 260"/>
                  <a:gd name="T87" fmla="*/ 0 h 81"/>
                  <a:gd name="T88" fmla="*/ 0 w 260"/>
                  <a:gd name="T89" fmla="*/ 0 h 81"/>
                  <a:gd name="T90" fmla="*/ 0 w 260"/>
                  <a:gd name="T91" fmla="*/ 0 h 81"/>
                  <a:gd name="T92" fmla="*/ 0 w 260"/>
                  <a:gd name="T93" fmla="*/ 0 h 81"/>
                  <a:gd name="T94" fmla="*/ 0 w 260"/>
                  <a:gd name="T95" fmla="*/ 0 h 81"/>
                  <a:gd name="T96" fmla="*/ 0 w 260"/>
                  <a:gd name="T97" fmla="*/ 0 h 81"/>
                  <a:gd name="T98" fmla="*/ 0 w 260"/>
                  <a:gd name="T99" fmla="*/ 0 h 81"/>
                  <a:gd name="T100" fmla="*/ 0 w 260"/>
                  <a:gd name="T101" fmla="*/ 0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0"/>
                  <a:gd name="T154" fmla="*/ 0 h 81"/>
                  <a:gd name="T155" fmla="*/ 260 w 260"/>
                  <a:gd name="T156" fmla="*/ 81 h 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0" h="81">
                    <a:moveTo>
                      <a:pt x="9" y="4"/>
                    </a:moveTo>
                    <a:lnTo>
                      <a:pt x="12" y="4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3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0" y="4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1" y="6"/>
                    </a:lnTo>
                    <a:lnTo>
                      <a:pt x="156" y="8"/>
                    </a:lnTo>
                    <a:lnTo>
                      <a:pt x="159" y="8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70" y="10"/>
                    </a:lnTo>
                    <a:lnTo>
                      <a:pt x="174" y="11"/>
                    </a:lnTo>
                    <a:lnTo>
                      <a:pt x="178" y="12"/>
                    </a:lnTo>
                    <a:lnTo>
                      <a:pt x="182" y="13"/>
                    </a:lnTo>
                    <a:lnTo>
                      <a:pt x="185" y="15"/>
                    </a:lnTo>
                    <a:lnTo>
                      <a:pt x="189" y="16"/>
                    </a:lnTo>
                    <a:lnTo>
                      <a:pt x="194" y="17"/>
                    </a:lnTo>
                    <a:lnTo>
                      <a:pt x="196" y="18"/>
                    </a:lnTo>
                    <a:lnTo>
                      <a:pt x="200" y="19"/>
                    </a:lnTo>
                    <a:lnTo>
                      <a:pt x="203" y="21"/>
                    </a:lnTo>
                    <a:lnTo>
                      <a:pt x="208" y="22"/>
                    </a:lnTo>
                    <a:lnTo>
                      <a:pt x="210" y="24"/>
                    </a:lnTo>
                    <a:lnTo>
                      <a:pt x="214" y="25"/>
                    </a:lnTo>
                    <a:lnTo>
                      <a:pt x="219" y="27"/>
                    </a:lnTo>
                    <a:lnTo>
                      <a:pt x="222" y="28"/>
                    </a:lnTo>
                    <a:lnTo>
                      <a:pt x="225" y="30"/>
                    </a:lnTo>
                    <a:lnTo>
                      <a:pt x="228" y="31"/>
                    </a:lnTo>
                    <a:lnTo>
                      <a:pt x="233" y="34"/>
                    </a:lnTo>
                    <a:lnTo>
                      <a:pt x="236" y="35"/>
                    </a:lnTo>
                    <a:lnTo>
                      <a:pt x="239" y="36"/>
                    </a:lnTo>
                    <a:lnTo>
                      <a:pt x="242" y="38"/>
                    </a:lnTo>
                    <a:lnTo>
                      <a:pt x="247" y="41"/>
                    </a:lnTo>
                    <a:lnTo>
                      <a:pt x="251" y="43"/>
                    </a:lnTo>
                    <a:lnTo>
                      <a:pt x="253" y="46"/>
                    </a:lnTo>
                    <a:lnTo>
                      <a:pt x="257" y="48"/>
                    </a:lnTo>
                    <a:lnTo>
                      <a:pt x="259" y="53"/>
                    </a:lnTo>
                    <a:lnTo>
                      <a:pt x="260" y="56"/>
                    </a:lnTo>
                    <a:lnTo>
                      <a:pt x="260" y="60"/>
                    </a:lnTo>
                    <a:lnTo>
                      <a:pt x="260" y="63"/>
                    </a:lnTo>
                    <a:lnTo>
                      <a:pt x="259" y="67"/>
                    </a:lnTo>
                    <a:lnTo>
                      <a:pt x="258" y="72"/>
                    </a:lnTo>
                    <a:lnTo>
                      <a:pt x="255" y="74"/>
                    </a:lnTo>
                    <a:lnTo>
                      <a:pt x="253" y="76"/>
                    </a:lnTo>
                    <a:lnTo>
                      <a:pt x="248" y="79"/>
                    </a:lnTo>
                    <a:lnTo>
                      <a:pt x="246" y="81"/>
                    </a:lnTo>
                    <a:lnTo>
                      <a:pt x="241" y="81"/>
                    </a:lnTo>
                    <a:lnTo>
                      <a:pt x="238" y="81"/>
                    </a:lnTo>
                    <a:lnTo>
                      <a:pt x="233" y="80"/>
                    </a:lnTo>
                    <a:lnTo>
                      <a:pt x="229" y="79"/>
                    </a:lnTo>
                    <a:lnTo>
                      <a:pt x="226" y="76"/>
                    </a:lnTo>
                    <a:lnTo>
                      <a:pt x="222" y="74"/>
                    </a:lnTo>
                    <a:lnTo>
                      <a:pt x="219" y="73"/>
                    </a:lnTo>
                    <a:lnTo>
                      <a:pt x="216" y="70"/>
                    </a:lnTo>
                    <a:lnTo>
                      <a:pt x="213" y="69"/>
                    </a:lnTo>
                    <a:lnTo>
                      <a:pt x="209" y="68"/>
                    </a:lnTo>
                    <a:lnTo>
                      <a:pt x="207" y="66"/>
                    </a:lnTo>
                    <a:lnTo>
                      <a:pt x="203" y="64"/>
                    </a:lnTo>
                    <a:lnTo>
                      <a:pt x="200" y="62"/>
                    </a:lnTo>
                    <a:lnTo>
                      <a:pt x="196" y="61"/>
                    </a:lnTo>
                    <a:lnTo>
                      <a:pt x="194" y="59"/>
                    </a:lnTo>
                    <a:lnTo>
                      <a:pt x="190" y="57"/>
                    </a:lnTo>
                    <a:lnTo>
                      <a:pt x="187" y="56"/>
                    </a:lnTo>
                    <a:lnTo>
                      <a:pt x="184" y="54"/>
                    </a:lnTo>
                    <a:lnTo>
                      <a:pt x="181" y="53"/>
                    </a:lnTo>
                    <a:lnTo>
                      <a:pt x="177" y="51"/>
                    </a:lnTo>
                    <a:lnTo>
                      <a:pt x="174" y="50"/>
                    </a:lnTo>
                    <a:lnTo>
                      <a:pt x="170" y="48"/>
                    </a:lnTo>
                    <a:lnTo>
                      <a:pt x="166" y="47"/>
                    </a:lnTo>
                    <a:lnTo>
                      <a:pt x="164" y="46"/>
                    </a:lnTo>
                    <a:lnTo>
                      <a:pt x="160" y="44"/>
                    </a:lnTo>
                    <a:lnTo>
                      <a:pt x="157" y="43"/>
                    </a:lnTo>
                    <a:lnTo>
                      <a:pt x="153" y="42"/>
                    </a:lnTo>
                    <a:lnTo>
                      <a:pt x="151" y="41"/>
                    </a:lnTo>
                    <a:lnTo>
                      <a:pt x="146" y="40"/>
                    </a:lnTo>
                    <a:lnTo>
                      <a:pt x="144" y="38"/>
                    </a:lnTo>
                    <a:lnTo>
                      <a:pt x="140" y="37"/>
                    </a:lnTo>
                    <a:lnTo>
                      <a:pt x="137" y="36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6" y="34"/>
                    </a:lnTo>
                    <a:lnTo>
                      <a:pt x="124" y="32"/>
                    </a:lnTo>
                    <a:lnTo>
                      <a:pt x="120" y="31"/>
                    </a:lnTo>
                    <a:lnTo>
                      <a:pt x="117" y="30"/>
                    </a:lnTo>
                    <a:lnTo>
                      <a:pt x="112" y="29"/>
                    </a:lnTo>
                    <a:lnTo>
                      <a:pt x="110" y="28"/>
                    </a:lnTo>
                    <a:lnTo>
                      <a:pt x="106" y="28"/>
                    </a:lnTo>
                    <a:lnTo>
                      <a:pt x="102" y="27"/>
                    </a:lnTo>
                    <a:lnTo>
                      <a:pt x="99" y="25"/>
                    </a:lnTo>
                    <a:lnTo>
                      <a:pt x="95" y="25"/>
                    </a:lnTo>
                    <a:lnTo>
                      <a:pt x="92" y="24"/>
                    </a:lnTo>
                    <a:lnTo>
                      <a:pt x="88" y="24"/>
                    </a:lnTo>
                    <a:lnTo>
                      <a:pt x="85" y="23"/>
                    </a:lnTo>
                    <a:lnTo>
                      <a:pt x="81" y="23"/>
                    </a:lnTo>
                    <a:lnTo>
                      <a:pt x="77" y="23"/>
                    </a:lnTo>
                    <a:lnTo>
                      <a:pt x="74" y="22"/>
                    </a:lnTo>
                    <a:lnTo>
                      <a:pt x="70" y="22"/>
                    </a:lnTo>
                    <a:lnTo>
                      <a:pt x="68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49" y="19"/>
                    </a:lnTo>
                    <a:lnTo>
                      <a:pt x="45" y="19"/>
                    </a:lnTo>
                    <a:lnTo>
                      <a:pt x="42" y="19"/>
                    </a:lnTo>
                    <a:lnTo>
                      <a:pt x="40" y="21"/>
                    </a:lnTo>
                    <a:lnTo>
                      <a:pt x="35" y="21"/>
                    </a:lnTo>
                    <a:lnTo>
                      <a:pt x="31" y="21"/>
                    </a:lnTo>
                    <a:lnTo>
                      <a:pt x="28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7" name="Freeform 236"/>
              <p:cNvSpPr>
                <a:spLocks/>
              </p:cNvSpPr>
              <p:nvPr/>
            </p:nvSpPr>
            <p:spPr bwMode="auto">
              <a:xfrm>
                <a:off x="1646" y="1649"/>
                <a:ext cx="77" cy="39"/>
              </a:xfrm>
              <a:custGeom>
                <a:avLst/>
                <a:gdLst>
                  <a:gd name="T0" fmla="*/ 0 w 230"/>
                  <a:gd name="T1" fmla="*/ 0 h 119"/>
                  <a:gd name="T2" fmla="*/ 0 w 230"/>
                  <a:gd name="T3" fmla="*/ 0 h 119"/>
                  <a:gd name="T4" fmla="*/ 0 w 230"/>
                  <a:gd name="T5" fmla="*/ 0 h 119"/>
                  <a:gd name="T6" fmla="*/ 0 w 230"/>
                  <a:gd name="T7" fmla="*/ 0 h 119"/>
                  <a:gd name="T8" fmla="*/ 0 w 230"/>
                  <a:gd name="T9" fmla="*/ 0 h 119"/>
                  <a:gd name="T10" fmla="*/ 0 w 230"/>
                  <a:gd name="T11" fmla="*/ 0 h 119"/>
                  <a:gd name="T12" fmla="*/ 0 w 230"/>
                  <a:gd name="T13" fmla="*/ 0 h 119"/>
                  <a:gd name="T14" fmla="*/ 0 w 230"/>
                  <a:gd name="T15" fmla="*/ 0 h 119"/>
                  <a:gd name="T16" fmla="*/ 0 w 230"/>
                  <a:gd name="T17" fmla="*/ 0 h 119"/>
                  <a:gd name="T18" fmla="*/ 0 w 230"/>
                  <a:gd name="T19" fmla="*/ 0 h 119"/>
                  <a:gd name="T20" fmla="*/ 0 w 230"/>
                  <a:gd name="T21" fmla="*/ 0 h 119"/>
                  <a:gd name="T22" fmla="*/ 0 w 230"/>
                  <a:gd name="T23" fmla="*/ 0 h 119"/>
                  <a:gd name="T24" fmla="*/ 0 w 230"/>
                  <a:gd name="T25" fmla="*/ 0 h 119"/>
                  <a:gd name="T26" fmla="*/ 0 w 230"/>
                  <a:gd name="T27" fmla="*/ 0 h 119"/>
                  <a:gd name="T28" fmla="*/ 0 w 230"/>
                  <a:gd name="T29" fmla="*/ 0 h 119"/>
                  <a:gd name="T30" fmla="*/ 0 w 230"/>
                  <a:gd name="T31" fmla="*/ 0 h 119"/>
                  <a:gd name="T32" fmla="*/ 0 w 230"/>
                  <a:gd name="T33" fmla="*/ 0 h 119"/>
                  <a:gd name="T34" fmla="*/ 0 w 230"/>
                  <a:gd name="T35" fmla="*/ 0 h 119"/>
                  <a:gd name="T36" fmla="*/ 0 w 230"/>
                  <a:gd name="T37" fmla="*/ 0 h 119"/>
                  <a:gd name="T38" fmla="*/ 0 w 230"/>
                  <a:gd name="T39" fmla="*/ 0 h 119"/>
                  <a:gd name="T40" fmla="*/ 0 w 230"/>
                  <a:gd name="T41" fmla="*/ 0 h 119"/>
                  <a:gd name="T42" fmla="*/ 0 w 230"/>
                  <a:gd name="T43" fmla="*/ 0 h 119"/>
                  <a:gd name="T44" fmla="*/ 0 w 230"/>
                  <a:gd name="T45" fmla="*/ 0 h 119"/>
                  <a:gd name="T46" fmla="*/ 0 w 230"/>
                  <a:gd name="T47" fmla="*/ 0 h 119"/>
                  <a:gd name="T48" fmla="*/ 0 w 230"/>
                  <a:gd name="T49" fmla="*/ 0 h 119"/>
                  <a:gd name="T50" fmla="*/ 0 w 230"/>
                  <a:gd name="T51" fmla="*/ 0 h 119"/>
                  <a:gd name="T52" fmla="*/ 0 w 230"/>
                  <a:gd name="T53" fmla="*/ 0 h 119"/>
                  <a:gd name="T54" fmla="*/ 0 w 230"/>
                  <a:gd name="T55" fmla="*/ 0 h 119"/>
                  <a:gd name="T56" fmla="*/ 0 w 230"/>
                  <a:gd name="T57" fmla="*/ 0 h 119"/>
                  <a:gd name="T58" fmla="*/ 0 w 230"/>
                  <a:gd name="T59" fmla="*/ 0 h 119"/>
                  <a:gd name="T60" fmla="*/ 0 w 230"/>
                  <a:gd name="T61" fmla="*/ 0 h 119"/>
                  <a:gd name="T62" fmla="*/ 0 w 230"/>
                  <a:gd name="T63" fmla="*/ 0 h 119"/>
                  <a:gd name="T64" fmla="*/ 0 w 230"/>
                  <a:gd name="T65" fmla="*/ 0 h 119"/>
                  <a:gd name="T66" fmla="*/ 0 w 230"/>
                  <a:gd name="T67" fmla="*/ 0 h 119"/>
                  <a:gd name="T68" fmla="*/ 0 w 230"/>
                  <a:gd name="T69" fmla="*/ 0 h 119"/>
                  <a:gd name="T70" fmla="*/ 0 w 230"/>
                  <a:gd name="T71" fmla="*/ 0 h 119"/>
                  <a:gd name="T72" fmla="*/ 0 w 230"/>
                  <a:gd name="T73" fmla="*/ 0 h 119"/>
                  <a:gd name="T74" fmla="*/ 0 w 230"/>
                  <a:gd name="T75" fmla="*/ 0 h 119"/>
                  <a:gd name="T76" fmla="*/ 0 w 230"/>
                  <a:gd name="T77" fmla="*/ 0 h 119"/>
                  <a:gd name="T78" fmla="*/ 0 w 230"/>
                  <a:gd name="T79" fmla="*/ 0 h 119"/>
                  <a:gd name="T80" fmla="*/ 0 w 230"/>
                  <a:gd name="T81" fmla="*/ 0 h 119"/>
                  <a:gd name="T82" fmla="*/ 0 w 230"/>
                  <a:gd name="T83" fmla="*/ 0 h 119"/>
                  <a:gd name="T84" fmla="*/ 0 w 230"/>
                  <a:gd name="T85" fmla="*/ 0 h 119"/>
                  <a:gd name="T86" fmla="*/ 0 w 230"/>
                  <a:gd name="T87" fmla="*/ 0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119"/>
                  <a:gd name="T134" fmla="*/ 230 w 230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119">
                    <a:moveTo>
                      <a:pt x="6" y="99"/>
                    </a:moveTo>
                    <a:lnTo>
                      <a:pt x="8" y="95"/>
                    </a:lnTo>
                    <a:lnTo>
                      <a:pt x="12" y="94"/>
                    </a:lnTo>
                    <a:lnTo>
                      <a:pt x="14" y="90"/>
                    </a:lnTo>
                    <a:lnTo>
                      <a:pt x="18" y="89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6" y="82"/>
                    </a:lnTo>
                    <a:lnTo>
                      <a:pt x="30" y="80"/>
                    </a:lnTo>
                    <a:lnTo>
                      <a:pt x="34" y="75"/>
                    </a:lnTo>
                    <a:lnTo>
                      <a:pt x="40" y="71"/>
                    </a:lnTo>
                    <a:lnTo>
                      <a:pt x="43" y="70"/>
                    </a:lnTo>
                    <a:lnTo>
                      <a:pt x="46" y="69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7" y="62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70" y="55"/>
                    </a:lnTo>
                    <a:lnTo>
                      <a:pt x="72" y="54"/>
                    </a:lnTo>
                    <a:lnTo>
                      <a:pt x="76" y="52"/>
                    </a:lnTo>
                    <a:lnTo>
                      <a:pt x="79" y="51"/>
                    </a:lnTo>
                    <a:lnTo>
                      <a:pt x="82" y="50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2" y="45"/>
                    </a:lnTo>
                    <a:lnTo>
                      <a:pt x="97" y="44"/>
                    </a:lnTo>
                    <a:lnTo>
                      <a:pt x="101" y="42"/>
                    </a:lnTo>
                    <a:lnTo>
                      <a:pt x="105" y="41"/>
                    </a:lnTo>
                    <a:lnTo>
                      <a:pt x="110" y="38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24" y="30"/>
                    </a:lnTo>
                    <a:lnTo>
                      <a:pt x="129" y="26"/>
                    </a:lnTo>
                    <a:lnTo>
                      <a:pt x="134" y="25"/>
                    </a:lnTo>
                    <a:lnTo>
                      <a:pt x="136" y="24"/>
                    </a:lnTo>
                    <a:lnTo>
                      <a:pt x="139" y="23"/>
                    </a:lnTo>
                    <a:lnTo>
                      <a:pt x="142" y="22"/>
                    </a:lnTo>
                    <a:lnTo>
                      <a:pt x="146" y="22"/>
                    </a:lnTo>
                    <a:lnTo>
                      <a:pt x="150" y="20"/>
                    </a:lnTo>
                    <a:lnTo>
                      <a:pt x="154" y="19"/>
                    </a:lnTo>
                    <a:lnTo>
                      <a:pt x="159" y="17"/>
                    </a:lnTo>
                    <a:lnTo>
                      <a:pt x="162" y="16"/>
                    </a:lnTo>
                    <a:lnTo>
                      <a:pt x="167" y="14"/>
                    </a:lnTo>
                    <a:lnTo>
                      <a:pt x="171" y="13"/>
                    </a:lnTo>
                    <a:lnTo>
                      <a:pt x="174" y="12"/>
                    </a:lnTo>
                    <a:lnTo>
                      <a:pt x="178" y="11"/>
                    </a:lnTo>
                    <a:lnTo>
                      <a:pt x="181" y="10"/>
                    </a:lnTo>
                    <a:lnTo>
                      <a:pt x="185" y="9"/>
                    </a:lnTo>
                    <a:lnTo>
                      <a:pt x="188" y="7"/>
                    </a:lnTo>
                    <a:lnTo>
                      <a:pt x="192" y="6"/>
                    </a:lnTo>
                    <a:lnTo>
                      <a:pt x="196" y="5"/>
                    </a:lnTo>
                    <a:lnTo>
                      <a:pt x="200" y="3"/>
                    </a:lnTo>
                    <a:lnTo>
                      <a:pt x="205" y="1"/>
                    </a:lnTo>
                    <a:lnTo>
                      <a:pt x="210" y="1"/>
                    </a:lnTo>
                    <a:lnTo>
                      <a:pt x="213" y="0"/>
                    </a:lnTo>
                    <a:lnTo>
                      <a:pt x="217" y="0"/>
                    </a:lnTo>
                    <a:lnTo>
                      <a:pt x="220" y="0"/>
                    </a:lnTo>
                    <a:lnTo>
                      <a:pt x="223" y="3"/>
                    </a:lnTo>
                    <a:lnTo>
                      <a:pt x="225" y="4"/>
                    </a:lnTo>
                    <a:lnTo>
                      <a:pt x="228" y="6"/>
                    </a:lnTo>
                    <a:lnTo>
                      <a:pt x="229" y="10"/>
                    </a:lnTo>
                    <a:lnTo>
                      <a:pt x="230" y="13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30" y="23"/>
                    </a:lnTo>
                    <a:lnTo>
                      <a:pt x="229" y="26"/>
                    </a:lnTo>
                    <a:lnTo>
                      <a:pt x="226" y="29"/>
                    </a:lnTo>
                    <a:lnTo>
                      <a:pt x="225" y="31"/>
                    </a:lnTo>
                    <a:lnTo>
                      <a:pt x="222" y="32"/>
                    </a:lnTo>
                    <a:lnTo>
                      <a:pt x="218" y="35"/>
                    </a:lnTo>
                    <a:lnTo>
                      <a:pt x="213" y="36"/>
                    </a:lnTo>
                    <a:lnTo>
                      <a:pt x="209" y="36"/>
                    </a:lnTo>
                    <a:lnTo>
                      <a:pt x="205" y="37"/>
                    </a:lnTo>
                    <a:lnTo>
                      <a:pt x="201" y="38"/>
                    </a:lnTo>
                    <a:lnTo>
                      <a:pt x="197" y="39"/>
                    </a:lnTo>
                    <a:lnTo>
                      <a:pt x="193" y="39"/>
                    </a:lnTo>
                    <a:lnTo>
                      <a:pt x="188" y="41"/>
                    </a:lnTo>
                    <a:lnTo>
                      <a:pt x="186" y="41"/>
                    </a:lnTo>
                    <a:lnTo>
                      <a:pt x="181" y="41"/>
                    </a:lnTo>
                    <a:lnTo>
                      <a:pt x="178" y="42"/>
                    </a:lnTo>
                    <a:lnTo>
                      <a:pt x="173" y="43"/>
                    </a:lnTo>
                    <a:lnTo>
                      <a:pt x="169" y="44"/>
                    </a:lnTo>
                    <a:lnTo>
                      <a:pt x="166" y="44"/>
                    </a:lnTo>
                    <a:lnTo>
                      <a:pt x="161" y="45"/>
                    </a:lnTo>
                    <a:lnTo>
                      <a:pt x="158" y="46"/>
                    </a:lnTo>
                    <a:lnTo>
                      <a:pt x="153" y="48"/>
                    </a:lnTo>
                    <a:lnTo>
                      <a:pt x="149" y="49"/>
                    </a:lnTo>
                    <a:lnTo>
                      <a:pt x="147" y="50"/>
                    </a:lnTo>
                    <a:lnTo>
                      <a:pt x="145" y="50"/>
                    </a:lnTo>
                    <a:lnTo>
                      <a:pt x="142" y="51"/>
                    </a:lnTo>
                    <a:lnTo>
                      <a:pt x="137" y="52"/>
                    </a:lnTo>
                    <a:lnTo>
                      <a:pt x="133" y="55"/>
                    </a:lnTo>
                    <a:lnTo>
                      <a:pt x="129" y="57"/>
                    </a:lnTo>
                    <a:lnTo>
                      <a:pt x="124" y="60"/>
                    </a:lnTo>
                    <a:lnTo>
                      <a:pt x="120" y="62"/>
                    </a:lnTo>
                    <a:lnTo>
                      <a:pt x="115" y="65"/>
                    </a:lnTo>
                    <a:lnTo>
                      <a:pt x="111" y="67"/>
                    </a:lnTo>
                    <a:lnTo>
                      <a:pt x="108" y="68"/>
                    </a:lnTo>
                    <a:lnTo>
                      <a:pt x="104" y="69"/>
                    </a:lnTo>
                    <a:lnTo>
                      <a:pt x="101" y="70"/>
                    </a:lnTo>
                    <a:lnTo>
                      <a:pt x="97" y="71"/>
                    </a:lnTo>
                    <a:lnTo>
                      <a:pt x="95" y="73"/>
                    </a:lnTo>
                    <a:lnTo>
                      <a:pt x="91" y="75"/>
                    </a:lnTo>
                    <a:lnTo>
                      <a:pt x="88" y="76"/>
                    </a:lnTo>
                    <a:lnTo>
                      <a:pt x="85" y="77"/>
                    </a:lnTo>
                    <a:lnTo>
                      <a:pt x="82" y="78"/>
                    </a:lnTo>
                    <a:lnTo>
                      <a:pt x="78" y="80"/>
                    </a:lnTo>
                    <a:lnTo>
                      <a:pt x="76" y="81"/>
                    </a:lnTo>
                    <a:lnTo>
                      <a:pt x="70" y="83"/>
                    </a:lnTo>
                    <a:lnTo>
                      <a:pt x="65" y="87"/>
                    </a:lnTo>
                    <a:lnTo>
                      <a:pt x="62" y="88"/>
                    </a:lnTo>
                    <a:lnTo>
                      <a:pt x="58" y="89"/>
                    </a:lnTo>
                    <a:lnTo>
                      <a:pt x="56" y="90"/>
                    </a:lnTo>
                    <a:lnTo>
                      <a:pt x="53" y="93"/>
                    </a:lnTo>
                    <a:lnTo>
                      <a:pt x="47" y="95"/>
                    </a:lnTo>
                    <a:lnTo>
                      <a:pt x="41" y="99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3" y="105"/>
                    </a:lnTo>
                    <a:lnTo>
                      <a:pt x="31" y="107"/>
                    </a:lnTo>
                    <a:lnTo>
                      <a:pt x="27" y="109"/>
                    </a:lnTo>
                    <a:lnTo>
                      <a:pt x="25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14" y="118"/>
                    </a:lnTo>
                    <a:lnTo>
                      <a:pt x="9" y="119"/>
                    </a:lnTo>
                    <a:lnTo>
                      <a:pt x="5" y="118"/>
                    </a:lnTo>
                    <a:lnTo>
                      <a:pt x="2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2" y="102"/>
                    </a:lnTo>
                    <a:lnTo>
                      <a:pt x="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8" name="Freeform 237"/>
              <p:cNvSpPr>
                <a:spLocks/>
              </p:cNvSpPr>
              <p:nvPr/>
            </p:nvSpPr>
            <p:spPr bwMode="auto">
              <a:xfrm>
                <a:off x="1636" y="1451"/>
                <a:ext cx="27" cy="23"/>
              </a:xfrm>
              <a:custGeom>
                <a:avLst/>
                <a:gdLst>
                  <a:gd name="T0" fmla="*/ 0 w 82"/>
                  <a:gd name="T1" fmla="*/ 0 h 69"/>
                  <a:gd name="T2" fmla="*/ 0 w 82"/>
                  <a:gd name="T3" fmla="*/ 0 h 69"/>
                  <a:gd name="T4" fmla="*/ 0 w 82"/>
                  <a:gd name="T5" fmla="*/ 0 h 69"/>
                  <a:gd name="T6" fmla="*/ 0 w 82"/>
                  <a:gd name="T7" fmla="*/ 0 h 69"/>
                  <a:gd name="T8" fmla="*/ 0 w 82"/>
                  <a:gd name="T9" fmla="*/ 0 h 69"/>
                  <a:gd name="T10" fmla="*/ 0 w 82"/>
                  <a:gd name="T11" fmla="*/ 0 h 69"/>
                  <a:gd name="T12" fmla="*/ 0 w 82"/>
                  <a:gd name="T13" fmla="*/ 0 h 69"/>
                  <a:gd name="T14" fmla="*/ 0 w 82"/>
                  <a:gd name="T15" fmla="*/ 0 h 69"/>
                  <a:gd name="T16" fmla="*/ 0 w 82"/>
                  <a:gd name="T17" fmla="*/ 0 h 69"/>
                  <a:gd name="T18" fmla="*/ 0 w 82"/>
                  <a:gd name="T19" fmla="*/ 0 h 69"/>
                  <a:gd name="T20" fmla="*/ 0 w 82"/>
                  <a:gd name="T21" fmla="*/ 0 h 69"/>
                  <a:gd name="T22" fmla="*/ 0 w 82"/>
                  <a:gd name="T23" fmla="*/ 0 h 69"/>
                  <a:gd name="T24" fmla="*/ 0 w 82"/>
                  <a:gd name="T25" fmla="*/ 0 h 69"/>
                  <a:gd name="T26" fmla="*/ 0 w 82"/>
                  <a:gd name="T27" fmla="*/ 0 h 69"/>
                  <a:gd name="T28" fmla="*/ 0 w 82"/>
                  <a:gd name="T29" fmla="*/ 0 h 69"/>
                  <a:gd name="T30" fmla="*/ 0 w 82"/>
                  <a:gd name="T31" fmla="*/ 0 h 69"/>
                  <a:gd name="T32" fmla="*/ 0 w 82"/>
                  <a:gd name="T33" fmla="*/ 0 h 69"/>
                  <a:gd name="T34" fmla="*/ 0 w 82"/>
                  <a:gd name="T35" fmla="*/ 0 h 69"/>
                  <a:gd name="T36" fmla="*/ 0 w 82"/>
                  <a:gd name="T37" fmla="*/ 0 h 69"/>
                  <a:gd name="T38" fmla="*/ 0 w 82"/>
                  <a:gd name="T39" fmla="*/ 0 h 69"/>
                  <a:gd name="T40" fmla="*/ 0 w 82"/>
                  <a:gd name="T41" fmla="*/ 0 h 69"/>
                  <a:gd name="T42" fmla="*/ 0 w 82"/>
                  <a:gd name="T43" fmla="*/ 0 h 69"/>
                  <a:gd name="T44" fmla="*/ 0 w 82"/>
                  <a:gd name="T45" fmla="*/ 0 h 69"/>
                  <a:gd name="T46" fmla="*/ 0 w 82"/>
                  <a:gd name="T47" fmla="*/ 0 h 69"/>
                  <a:gd name="T48" fmla="*/ 0 w 82"/>
                  <a:gd name="T49" fmla="*/ 0 h 69"/>
                  <a:gd name="T50" fmla="*/ 0 w 82"/>
                  <a:gd name="T51" fmla="*/ 0 h 69"/>
                  <a:gd name="T52" fmla="*/ 0 w 82"/>
                  <a:gd name="T53" fmla="*/ 0 h 69"/>
                  <a:gd name="T54" fmla="*/ 0 w 82"/>
                  <a:gd name="T55" fmla="*/ 0 h 69"/>
                  <a:gd name="T56" fmla="*/ 0 w 82"/>
                  <a:gd name="T57" fmla="*/ 0 h 69"/>
                  <a:gd name="T58" fmla="*/ 0 w 82"/>
                  <a:gd name="T59" fmla="*/ 0 h 69"/>
                  <a:gd name="T60" fmla="*/ 0 w 82"/>
                  <a:gd name="T61" fmla="*/ 0 h 69"/>
                  <a:gd name="T62" fmla="*/ 0 w 82"/>
                  <a:gd name="T63" fmla="*/ 0 h 69"/>
                  <a:gd name="T64" fmla="*/ 0 w 82"/>
                  <a:gd name="T65" fmla="*/ 0 h 69"/>
                  <a:gd name="T66" fmla="*/ 0 w 82"/>
                  <a:gd name="T67" fmla="*/ 0 h 69"/>
                  <a:gd name="T68" fmla="*/ 0 w 82"/>
                  <a:gd name="T69" fmla="*/ 0 h 69"/>
                  <a:gd name="T70" fmla="*/ 0 w 82"/>
                  <a:gd name="T71" fmla="*/ 0 h 69"/>
                  <a:gd name="T72" fmla="*/ 0 w 82"/>
                  <a:gd name="T73" fmla="*/ 0 h 69"/>
                  <a:gd name="T74" fmla="*/ 0 w 82"/>
                  <a:gd name="T75" fmla="*/ 0 h 69"/>
                  <a:gd name="T76" fmla="*/ 0 w 82"/>
                  <a:gd name="T77" fmla="*/ 0 h 69"/>
                  <a:gd name="T78" fmla="*/ 0 w 82"/>
                  <a:gd name="T79" fmla="*/ 0 h 69"/>
                  <a:gd name="T80" fmla="*/ 0 w 82"/>
                  <a:gd name="T81" fmla="*/ 0 h 69"/>
                  <a:gd name="T82" fmla="*/ 0 w 82"/>
                  <a:gd name="T83" fmla="*/ 0 h 69"/>
                  <a:gd name="T84" fmla="*/ 0 w 82"/>
                  <a:gd name="T85" fmla="*/ 0 h 69"/>
                  <a:gd name="T86" fmla="*/ 0 w 82"/>
                  <a:gd name="T87" fmla="*/ 0 h 69"/>
                  <a:gd name="T88" fmla="*/ 0 w 82"/>
                  <a:gd name="T89" fmla="*/ 0 h 69"/>
                  <a:gd name="T90" fmla="*/ 0 w 82"/>
                  <a:gd name="T91" fmla="*/ 0 h 69"/>
                  <a:gd name="T92" fmla="*/ 0 w 82"/>
                  <a:gd name="T93" fmla="*/ 0 h 69"/>
                  <a:gd name="T94" fmla="*/ 0 w 82"/>
                  <a:gd name="T95" fmla="*/ 0 h 69"/>
                  <a:gd name="T96" fmla="*/ 0 w 82"/>
                  <a:gd name="T97" fmla="*/ 0 h 69"/>
                  <a:gd name="T98" fmla="*/ 0 w 82"/>
                  <a:gd name="T99" fmla="*/ 0 h 69"/>
                  <a:gd name="T100" fmla="*/ 0 w 82"/>
                  <a:gd name="T101" fmla="*/ 0 h 69"/>
                  <a:gd name="T102" fmla="*/ 0 w 82"/>
                  <a:gd name="T103" fmla="*/ 0 h 69"/>
                  <a:gd name="T104" fmla="*/ 0 w 82"/>
                  <a:gd name="T105" fmla="*/ 0 h 69"/>
                  <a:gd name="T106" fmla="*/ 0 w 82"/>
                  <a:gd name="T107" fmla="*/ 0 h 69"/>
                  <a:gd name="T108" fmla="*/ 0 w 82"/>
                  <a:gd name="T109" fmla="*/ 0 h 69"/>
                  <a:gd name="T110" fmla="*/ 0 w 82"/>
                  <a:gd name="T111" fmla="*/ 0 h 69"/>
                  <a:gd name="T112" fmla="*/ 0 w 82"/>
                  <a:gd name="T113" fmla="*/ 0 h 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2"/>
                  <a:gd name="T172" fmla="*/ 0 h 69"/>
                  <a:gd name="T173" fmla="*/ 82 w 82"/>
                  <a:gd name="T174" fmla="*/ 69 h 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2" h="69">
                    <a:moveTo>
                      <a:pt x="21" y="9"/>
                    </a:moveTo>
                    <a:lnTo>
                      <a:pt x="21" y="7"/>
                    </a:lnTo>
                    <a:lnTo>
                      <a:pt x="22" y="7"/>
                    </a:lnTo>
                    <a:lnTo>
                      <a:pt x="25" y="6"/>
                    </a:lnTo>
                    <a:lnTo>
                      <a:pt x="28" y="5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1"/>
                    </a:lnTo>
                    <a:lnTo>
                      <a:pt x="69" y="3"/>
                    </a:lnTo>
                    <a:lnTo>
                      <a:pt x="72" y="6"/>
                    </a:lnTo>
                    <a:lnTo>
                      <a:pt x="76" y="9"/>
                    </a:lnTo>
                    <a:lnTo>
                      <a:pt x="79" y="15"/>
                    </a:lnTo>
                    <a:lnTo>
                      <a:pt x="81" y="19"/>
                    </a:lnTo>
                    <a:lnTo>
                      <a:pt x="82" y="25"/>
                    </a:lnTo>
                    <a:lnTo>
                      <a:pt x="81" y="30"/>
                    </a:lnTo>
                    <a:lnTo>
                      <a:pt x="79" y="36"/>
                    </a:lnTo>
                    <a:lnTo>
                      <a:pt x="77" y="41"/>
                    </a:lnTo>
                    <a:lnTo>
                      <a:pt x="75" y="45"/>
                    </a:lnTo>
                    <a:lnTo>
                      <a:pt x="71" y="50"/>
                    </a:lnTo>
                    <a:lnTo>
                      <a:pt x="66" y="56"/>
                    </a:lnTo>
                    <a:lnTo>
                      <a:pt x="60" y="60"/>
                    </a:lnTo>
                    <a:lnTo>
                      <a:pt x="56" y="63"/>
                    </a:lnTo>
                    <a:lnTo>
                      <a:pt x="52" y="64"/>
                    </a:lnTo>
                    <a:lnTo>
                      <a:pt x="48" y="66"/>
                    </a:lnTo>
                    <a:lnTo>
                      <a:pt x="46" y="67"/>
                    </a:lnTo>
                    <a:lnTo>
                      <a:pt x="44" y="68"/>
                    </a:lnTo>
                    <a:lnTo>
                      <a:pt x="40" y="68"/>
                    </a:lnTo>
                    <a:lnTo>
                      <a:pt x="37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5" y="64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7" y="60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1" y="38"/>
                    </a:lnTo>
                    <a:lnTo>
                      <a:pt x="1" y="35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6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A5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9" name="Freeform 238"/>
              <p:cNvSpPr>
                <a:spLocks/>
              </p:cNvSpPr>
              <p:nvPr/>
            </p:nvSpPr>
            <p:spPr bwMode="auto">
              <a:xfrm>
                <a:off x="1632" y="1447"/>
                <a:ext cx="49" cy="45"/>
              </a:xfrm>
              <a:custGeom>
                <a:avLst/>
                <a:gdLst>
                  <a:gd name="T0" fmla="*/ 0 w 147"/>
                  <a:gd name="T1" fmla="*/ 0 h 136"/>
                  <a:gd name="T2" fmla="*/ 0 w 147"/>
                  <a:gd name="T3" fmla="*/ 0 h 136"/>
                  <a:gd name="T4" fmla="*/ 0 w 147"/>
                  <a:gd name="T5" fmla="*/ 0 h 136"/>
                  <a:gd name="T6" fmla="*/ 0 w 147"/>
                  <a:gd name="T7" fmla="*/ 0 h 136"/>
                  <a:gd name="T8" fmla="*/ 0 w 147"/>
                  <a:gd name="T9" fmla="*/ 0 h 136"/>
                  <a:gd name="T10" fmla="*/ 0 w 147"/>
                  <a:gd name="T11" fmla="*/ 0 h 136"/>
                  <a:gd name="T12" fmla="*/ 0 w 147"/>
                  <a:gd name="T13" fmla="*/ 0 h 136"/>
                  <a:gd name="T14" fmla="*/ 0 w 147"/>
                  <a:gd name="T15" fmla="*/ 0 h 136"/>
                  <a:gd name="T16" fmla="*/ 0 w 147"/>
                  <a:gd name="T17" fmla="*/ 0 h 136"/>
                  <a:gd name="T18" fmla="*/ 0 w 147"/>
                  <a:gd name="T19" fmla="*/ 0 h 136"/>
                  <a:gd name="T20" fmla="*/ 0 w 147"/>
                  <a:gd name="T21" fmla="*/ 0 h 136"/>
                  <a:gd name="T22" fmla="*/ 0 w 147"/>
                  <a:gd name="T23" fmla="*/ 0 h 136"/>
                  <a:gd name="T24" fmla="*/ 0 w 147"/>
                  <a:gd name="T25" fmla="*/ 0 h 136"/>
                  <a:gd name="T26" fmla="*/ 0 w 147"/>
                  <a:gd name="T27" fmla="*/ 0 h 136"/>
                  <a:gd name="T28" fmla="*/ 0 w 147"/>
                  <a:gd name="T29" fmla="*/ 0 h 136"/>
                  <a:gd name="T30" fmla="*/ 0 w 147"/>
                  <a:gd name="T31" fmla="*/ 0 h 136"/>
                  <a:gd name="T32" fmla="*/ 0 w 147"/>
                  <a:gd name="T33" fmla="*/ 0 h 136"/>
                  <a:gd name="T34" fmla="*/ 0 w 147"/>
                  <a:gd name="T35" fmla="*/ 0 h 136"/>
                  <a:gd name="T36" fmla="*/ 0 w 147"/>
                  <a:gd name="T37" fmla="*/ 0 h 136"/>
                  <a:gd name="T38" fmla="*/ 0 w 147"/>
                  <a:gd name="T39" fmla="*/ 0 h 136"/>
                  <a:gd name="T40" fmla="*/ 0 w 147"/>
                  <a:gd name="T41" fmla="*/ 0 h 136"/>
                  <a:gd name="T42" fmla="*/ 0 w 147"/>
                  <a:gd name="T43" fmla="*/ 0 h 136"/>
                  <a:gd name="T44" fmla="*/ 0 w 147"/>
                  <a:gd name="T45" fmla="*/ 0 h 136"/>
                  <a:gd name="T46" fmla="*/ 0 w 147"/>
                  <a:gd name="T47" fmla="*/ 0 h 136"/>
                  <a:gd name="T48" fmla="*/ 0 w 147"/>
                  <a:gd name="T49" fmla="*/ 0 h 136"/>
                  <a:gd name="T50" fmla="*/ 0 w 147"/>
                  <a:gd name="T51" fmla="*/ 0 h 136"/>
                  <a:gd name="T52" fmla="*/ 0 w 147"/>
                  <a:gd name="T53" fmla="*/ 0 h 136"/>
                  <a:gd name="T54" fmla="*/ 0 w 147"/>
                  <a:gd name="T55" fmla="*/ 0 h 136"/>
                  <a:gd name="T56" fmla="*/ 0 w 147"/>
                  <a:gd name="T57" fmla="*/ 0 h 136"/>
                  <a:gd name="T58" fmla="*/ 0 w 147"/>
                  <a:gd name="T59" fmla="*/ 0 h 136"/>
                  <a:gd name="T60" fmla="*/ 0 w 147"/>
                  <a:gd name="T61" fmla="*/ 0 h 136"/>
                  <a:gd name="T62" fmla="*/ 0 w 147"/>
                  <a:gd name="T63" fmla="*/ 0 h 136"/>
                  <a:gd name="T64" fmla="*/ 0 w 147"/>
                  <a:gd name="T65" fmla="*/ 0 h 136"/>
                  <a:gd name="T66" fmla="*/ 0 w 147"/>
                  <a:gd name="T67" fmla="*/ 0 h 136"/>
                  <a:gd name="T68" fmla="*/ 0 w 147"/>
                  <a:gd name="T69" fmla="*/ 0 h 136"/>
                  <a:gd name="T70" fmla="*/ 0 w 147"/>
                  <a:gd name="T71" fmla="*/ 0 h 136"/>
                  <a:gd name="T72" fmla="*/ 0 w 147"/>
                  <a:gd name="T73" fmla="*/ 0 h 136"/>
                  <a:gd name="T74" fmla="*/ 0 w 147"/>
                  <a:gd name="T75" fmla="*/ 0 h 136"/>
                  <a:gd name="T76" fmla="*/ 0 w 147"/>
                  <a:gd name="T77" fmla="*/ 0 h 136"/>
                  <a:gd name="T78" fmla="*/ 0 w 147"/>
                  <a:gd name="T79" fmla="*/ 0 h 136"/>
                  <a:gd name="T80" fmla="*/ 0 w 147"/>
                  <a:gd name="T81" fmla="*/ 0 h 136"/>
                  <a:gd name="T82" fmla="*/ 0 w 147"/>
                  <a:gd name="T83" fmla="*/ 0 h 136"/>
                  <a:gd name="T84" fmla="*/ 0 w 147"/>
                  <a:gd name="T85" fmla="*/ 0 h 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7"/>
                  <a:gd name="T130" fmla="*/ 0 h 136"/>
                  <a:gd name="T131" fmla="*/ 147 w 147"/>
                  <a:gd name="T132" fmla="*/ 136 h 1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7" h="136">
                    <a:moveTo>
                      <a:pt x="54" y="18"/>
                    </a:moveTo>
                    <a:lnTo>
                      <a:pt x="51" y="20"/>
                    </a:lnTo>
                    <a:lnTo>
                      <a:pt x="49" y="23"/>
                    </a:lnTo>
                    <a:lnTo>
                      <a:pt x="45" y="25"/>
                    </a:lnTo>
                    <a:lnTo>
                      <a:pt x="44" y="29"/>
                    </a:lnTo>
                    <a:lnTo>
                      <a:pt x="42" y="32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7" y="42"/>
                    </a:lnTo>
                    <a:lnTo>
                      <a:pt x="36" y="44"/>
                    </a:lnTo>
                    <a:lnTo>
                      <a:pt x="35" y="47"/>
                    </a:lnTo>
                    <a:lnTo>
                      <a:pt x="35" y="51"/>
                    </a:lnTo>
                    <a:lnTo>
                      <a:pt x="35" y="55"/>
                    </a:lnTo>
                    <a:lnTo>
                      <a:pt x="35" y="58"/>
                    </a:lnTo>
                    <a:lnTo>
                      <a:pt x="37" y="63"/>
                    </a:lnTo>
                    <a:lnTo>
                      <a:pt x="38" y="66"/>
                    </a:lnTo>
                    <a:lnTo>
                      <a:pt x="40" y="71"/>
                    </a:lnTo>
                    <a:lnTo>
                      <a:pt x="43" y="76"/>
                    </a:lnTo>
                    <a:lnTo>
                      <a:pt x="47" y="80"/>
                    </a:lnTo>
                    <a:lnTo>
                      <a:pt x="50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64" y="85"/>
                    </a:lnTo>
                    <a:lnTo>
                      <a:pt x="68" y="87"/>
                    </a:lnTo>
                    <a:lnTo>
                      <a:pt x="70" y="85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80" y="85"/>
                    </a:lnTo>
                    <a:lnTo>
                      <a:pt x="82" y="84"/>
                    </a:lnTo>
                    <a:lnTo>
                      <a:pt x="85" y="83"/>
                    </a:lnTo>
                    <a:lnTo>
                      <a:pt x="88" y="81"/>
                    </a:lnTo>
                    <a:lnTo>
                      <a:pt x="91" y="80"/>
                    </a:lnTo>
                    <a:lnTo>
                      <a:pt x="92" y="76"/>
                    </a:lnTo>
                    <a:lnTo>
                      <a:pt x="93" y="75"/>
                    </a:lnTo>
                    <a:lnTo>
                      <a:pt x="94" y="71"/>
                    </a:lnTo>
                    <a:lnTo>
                      <a:pt x="96" y="68"/>
                    </a:lnTo>
                    <a:lnTo>
                      <a:pt x="96" y="64"/>
                    </a:lnTo>
                    <a:lnTo>
                      <a:pt x="98" y="61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4" y="52"/>
                    </a:lnTo>
                    <a:lnTo>
                      <a:pt x="107" y="50"/>
                    </a:lnTo>
                    <a:lnTo>
                      <a:pt x="112" y="47"/>
                    </a:lnTo>
                    <a:lnTo>
                      <a:pt x="117" y="46"/>
                    </a:lnTo>
                    <a:lnTo>
                      <a:pt x="121" y="45"/>
                    </a:lnTo>
                    <a:lnTo>
                      <a:pt x="126" y="46"/>
                    </a:lnTo>
                    <a:lnTo>
                      <a:pt x="131" y="47"/>
                    </a:lnTo>
                    <a:lnTo>
                      <a:pt x="134" y="50"/>
                    </a:lnTo>
                    <a:lnTo>
                      <a:pt x="138" y="52"/>
                    </a:lnTo>
                    <a:lnTo>
                      <a:pt x="141" y="56"/>
                    </a:lnTo>
                    <a:lnTo>
                      <a:pt x="145" y="61"/>
                    </a:lnTo>
                    <a:lnTo>
                      <a:pt x="146" y="65"/>
                    </a:lnTo>
                    <a:lnTo>
                      <a:pt x="146" y="68"/>
                    </a:lnTo>
                    <a:lnTo>
                      <a:pt x="147" y="71"/>
                    </a:lnTo>
                    <a:lnTo>
                      <a:pt x="147" y="75"/>
                    </a:lnTo>
                    <a:lnTo>
                      <a:pt x="147" y="77"/>
                    </a:lnTo>
                    <a:lnTo>
                      <a:pt x="146" y="83"/>
                    </a:lnTo>
                    <a:lnTo>
                      <a:pt x="144" y="89"/>
                    </a:lnTo>
                    <a:lnTo>
                      <a:pt x="141" y="94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3" y="108"/>
                    </a:lnTo>
                    <a:lnTo>
                      <a:pt x="131" y="112"/>
                    </a:lnTo>
                    <a:lnTo>
                      <a:pt x="127" y="116"/>
                    </a:lnTo>
                    <a:lnTo>
                      <a:pt x="123" y="119"/>
                    </a:lnTo>
                    <a:lnTo>
                      <a:pt x="119" y="122"/>
                    </a:lnTo>
                    <a:lnTo>
                      <a:pt x="114" y="125"/>
                    </a:lnTo>
                    <a:lnTo>
                      <a:pt x="109" y="128"/>
                    </a:lnTo>
                    <a:lnTo>
                      <a:pt x="105" y="131"/>
                    </a:lnTo>
                    <a:lnTo>
                      <a:pt x="100" y="133"/>
                    </a:lnTo>
                    <a:lnTo>
                      <a:pt x="94" y="134"/>
                    </a:lnTo>
                    <a:lnTo>
                      <a:pt x="89" y="135"/>
                    </a:lnTo>
                    <a:lnTo>
                      <a:pt x="86" y="135"/>
                    </a:lnTo>
                    <a:lnTo>
                      <a:pt x="82" y="136"/>
                    </a:lnTo>
                    <a:lnTo>
                      <a:pt x="79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69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60" y="135"/>
                    </a:lnTo>
                    <a:lnTo>
                      <a:pt x="56" y="134"/>
                    </a:lnTo>
                    <a:lnTo>
                      <a:pt x="54" y="133"/>
                    </a:lnTo>
                    <a:lnTo>
                      <a:pt x="50" y="133"/>
                    </a:lnTo>
                    <a:lnTo>
                      <a:pt x="44" y="131"/>
                    </a:lnTo>
                    <a:lnTo>
                      <a:pt x="40" y="128"/>
                    </a:lnTo>
                    <a:lnTo>
                      <a:pt x="34" y="125"/>
                    </a:lnTo>
                    <a:lnTo>
                      <a:pt x="29" y="122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08"/>
                    </a:lnTo>
                    <a:lnTo>
                      <a:pt x="12" y="103"/>
                    </a:lnTo>
                    <a:lnTo>
                      <a:pt x="9" y="99"/>
                    </a:lnTo>
                    <a:lnTo>
                      <a:pt x="6" y="93"/>
                    </a:lnTo>
                    <a:lnTo>
                      <a:pt x="5" y="89"/>
                    </a:lnTo>
                    <a:lnTo>
                      <a:pt x="3" y="85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7" y="19"/>
                    </a:lnTo>
                    <a:lnTo>
                      <a:pt x="21" y="14"/>
                    </a:lnTo>
                    <a:lnTo>
                      <a:pt x="25" y="11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56" y="6"/>
                    </a:lnTo>
                    <a:lnTo>
                      <a:pt x="57" y="10"/>
                    </a:lnTo>
                    <a:lnTo>
                      <a:pt x="56" y="13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40" name="Freeform 239"/>
              <p:cNvSpPr>
                <a:spLocks/>
              </p:cNvSpPr>
              <p:nvPr/>
            </p:nvSpPr>
            <p:spPr bwMode="auto">
              <a:xfrm>
                <a:off x="1798" y="1572"/>
                <a:ext cx="70" cy="109"/>
              </a:xfrm>
              <a:custGeom>
                <a:avLst/>
                <a:gdLst>
                  <a:gd name="T0" fmla="*/ 0 w 212"/>
                  <a:gd name="T1" fmla="*/ 0 h 326"/>
                  <a:gd name="T2" fmla="*/ 0 w 212"/>
                  <a:gd name="T3" fmla="*/ 0 h 326"/>
                  <a:gd name="T4" fmla="*/ 0 w 212"/>
                  <a:gd name="T5" fmla="*/ 0 h 326"/>
                  <a:gd name="T6" fmla="*/ 0 w 212"/>
                  <a:gd name="T7" fmla="*/ 0 h 326"/>
                  <a:gd name="T8" fmla="*/ 0 w 212"/>
                  <a:gd name="T9" fmla="*/ 0 h 326"/>
                  <a:gd name="T10" fmla="*/ 0 w 212"/>
                  <a:gd name="T11" fmla="*/ 0 h 326"/>
                  <a:gd name="T12" fmla="*/ 0 w 212"/>
                  <a:gd name="T13" fmla="*/ 0 h 326"/>
                  <a:gd name="T14" fmla="*/ 0 w 212"/>
                  <a:gd name="T15" fmla="*/ 0 h 326"/>
                  <a:gd name="T16" fmla="*/ 0 w 212"/>
                  <a:gd name="T17" fmla="*/ 0 h 326"/>
                  <a:gd name="T18" fmla="*/ 0 w 212"/>
                  <a:gd name="T19" fmla="*/ 0 h 326"/>
                  <a:gd name="T20" fmla="*/ 0 w 212"/>
                  <a:gd name="T21" fmla="*/ 0 h 326"/>
                  <a:gd name="T22" fmla="*/ 0 w 212"/>
                  <a:gd name="T23" fmla="*/ 0 h 326"/>
                  <a:gd name="T24" fmla="*/ 0 w 212"/>
                  <a:gd name="T25" fmla="*/ 0 h 326"/>
                  <a:gd name="T26" fmla="*/ 0 w 212"/>
                  <a:gd name="T27" fmla="*/ 0 h 326"/>
                  <a:gd name="T28" fmla="*/ 0 w 212"/>
                  <a:gd name="T29" fmla="*/ 0 h 326"/>
                  <a:gd name="T30" fmla="*/ 0 w 212"/>
                  <a:gd name="T31" fmla="*/ 0 h 326"/>
                  <a:gd name="T32" fmla="*/ 0 w 212"/>
                  <a:gd name="T33" fmla="*/ 0 h 326"/>
                  <a:gd name="T34" fmla="*/ 0 w 212"/>
                  <a:gd name="T35" fmla="*/ 0 h 326"/>
                  <a:gd name="T36" fmla="*/ 0 w 212"/>
                  <a:gd name="T37" fmla="*/ 0 h 326"/>
                  <a:gd name="T38" fmla="*/ 0 w 212"/>
                  <a:gd name="T39" fmla="*/ 0 h 326"/>
                  <a:gd name="T40" fmla="*/ 0 w 212"/>
                  <a:gd name="T41" fmla="*/ 0 h 326"/>
                  <a:gd name="T42" fmla="*/ 0 w 212"/>
                  <a:gd name="T43" fmla="*/ 0 h 326"/>
                  <a:gd name="T44" fmla="*/ 0 w 212"/>
                  <a:gd name="T45" fmla="*/ 0 h 326"/>
                  <a:gd name="T46" fmla="*/ 0 w 212"/>
                  <a:gd name="T47" fmla="*/ 0 h 326"/>
                  <a:gd name="T48" fmla="*/ 0 w 212"/>
                  <a:gd name="T49" fmla="*/ 0 h 326"/>
                  <a:gd name="T50" fmla="*/ 0 w 212"/>
                  <a:gd name="T51" fmla="*/ 0 h 326"/>
                  <a:gd name="T52" fmla="*/ 0 w 212"/>
                  <a:gd name="T53" fmla="*/ 0 h 326"/>
                  <a:gd name="T54" fmla="*/ 0 w 212"/>
                  <a:gd name="T55" fmla="*/ 0 h 326"/>
                  <a:gd name="T56" fmla="*/ 0 w 212"/>
                  <a:gd name="T57" fmla="*/ 0 h 326"/>
                  <a:gd name="T58" fmla="*/ 0 w 212"/>
                  <a:gd name="T59" fmla="*/ 0 h 326"/>
                  <a:gd name="T60" fmla="*/ 0 w 212"/>
                  <a:gd name="T61" fmla="*/ 0 h 326"/>
                  <a:gd name="T62" fmla="*/ 0 w 212"/>
                  <a:gd name="T63" fmla="*/ 0 h 326"/>
                  <a:gd name="T64" fmla="*/ 0 w 212"/>
                  <a:gd name="T65" fmla="*/ 0 h 326"/>
                  <a:gd name="T66" fmla="*/ 0 w 212"/>
                  <a:gd name="T67" fmla="*/ 0 h 326"/>
                  <a:gd name="T68" fmla="*/ 0 w 212"/>
                  <a:gd name="T69" fmla="*/ 0 h 326"/>
                  <a:gd name="T70" fmla="*/ 0 w 212"/>
                  <a:gd name="T71" fmla="*/ 0 h 326"/>
                  <a:gd name="T72" fmla="*/ 0 w 212"/>
                  <a:gd name="T73" fmla="*/ 0 h 326"/>
                  <a:gd name="T74" fmla="*/ 0 w 212"/>
                  <a:gd name="T75" fmla="*/ 0 h 326"/>
                  <a:gd name="T76" fmla="*/ 0 w 212"/>
                  <a:gd name="T77" fmla="*/ 0 h 326"/>
                  <a:gd name="T78" fmla="*/ 0 w 212"/>
                  <a:gd name="T79" fmla="*/ 0 h 326"/>
                  <a:gd name="T80" fmla="*/ 0 w 212"/>
                  <a:gd name="T81" fmla="*/ 0 h 326"/>
                  <a:gd name="T82" fmla="*/ 0 w 212"/>
                  <a:gd name="T83" fmla="*/ 0 h 326"/>
                  <a:gd name="T84" fmla="*/ 0 w 212"/>
                  <a:gd name="T85" fmla="*/ 0 h 326"/>
                  <a:gd name="T86" fmla="*/ 0 w 212"/>
                  <a:gd name="T87" fmla="*/ 0 h 326"/>
                  <a:gd name="T88" fmla="*/ 0 w 212"/>
                  <a:gd name="T89" fmla="*/ 0 h 326"/>
                  <a:gd name="T90" fmla="*/ 0 w 212"/>
                  <a:gd name="T91" fmla="*/ 0 h 326"/>
                  <a:gd name="T92" fmla="*/ 0 w 212"/>
                  <a:gd name="T93" fmla="*/ 0 h 326"/>
                  <a:gd name="T94" fmla="*/ 0 w 212"/>
                  <a:gd name="T95" fmla="*/ 0 h 326"/>
                  <a:gd name="T96" fmla="*/ 0 w 212"/>
                  <a:gd name="T97" fmla="*/ 0 h 326"/>
                  <a:gd name="T98" fmla="*/ 0 w 212"/>
                  <a:gd name="T99" fmla="*/ 0 h 326"/>
                  <a:gd name="T100" fmla="*/ 0 w 212"/>
                  <a:gd name="T101" fmla="*/ 0 h 326"/>
                  <a:gd name="T102" fmla="*/ 0 w 212"/>
                  <a:gd name="T103" fmla="*/ 0 h 3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2"/>
                  <a:gd name="T157" fmla="*/ 0 h 326"/>
                  <a:gd name="T158" fmla="*/ 212 w 212"/>
                  <a:gd name="T159" fmla="*/ 326 h 32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2" h="326">
                    <a:moveTo>
                      <a:pt x="25" y="8"/>
                    </a:moveTo>
                    <a:lnTo>
                      <a:pt x="27" y="14"/>
                    </a:lnTo>
                    <a:lnTo>
                      <a:pt x="28" y="19"/>
                    </a:lnTo>
                    <a:lnTo>
                      <a:pt x="31" y="25"/>
                    </a:lnTo>
                    <a:lnTo>
                      <a:pt x="33" y="30"/>
                    </a:lnTo>
                    <a:lnTo>
                      <a:pt x="36" y="34"/>
                    </a:lnTo>
                    <a:lnTo>
                      <a:pt x="38" y="40"/>
                    </a:lnTo>
                    <a:lnTo>
                      <a:pt x="39" y="45"/>
                    </a:lnTo>
                    <a:lnTo>
                      <a:pt x="43" y="50"/>
                    </a:lnTo>
                    <a:lnTo>
                      <a:pt x="44" y="55"/>
                    </a:lnTo>
                    <a:lnTo>
                      <a:pt x="46" y="59"/>
                    </a:lnTo>
                    <a:lnTo>
                      <a:pt x="47" y="64"/>
                    </a:lnTo>
                    <a:lnTo>
                      <a:pt x="51" y="69"/>
                    </a:lnTo>
                    <a:lnTo>
                      <a:pt x="52" y="74"/>
                    </a:lnTo>
                    <a:lnTo>
                      <a:pt x="55" y="78"/>
                    </a:lnTo>
                    <a:lnTo>
                      <a:pt x="57" y="83"/>
                    </a:lnTo>
                    <a:lnTo>
                      <a:pt x="59" y="88"/>
                    </a:lnTo>
                    <a:lnTo>
                      <a:pt x="62" y="91"/>
                    </a:lnTo>
                    <a:lnTo>
                      <a:pt x="64" y="96"/>
                    </a:lnTo>
                    <a:lnTo>
                      <a:pt x="66" y="100"/>
                    </a:lnTo>
                    <a:lnTo>
                      <a:pt x="69" y="104"/>
                    </a:lnTo>
                    <a:lnTo>
                      <a:pt x="70" y="108"/>
                    </a:lnTo>
                    <a:lnTo>
                      <a:pt x="72" y="113"/>
                    </a:lnTo>
                    <a:lnTo>
                      <a:pt x="75" y="116"/>
                    </a:lnTo>
                    <a:lnTo>
                      <a:pt x="77" y="121"/>
                    </a:lnTo>
                    <a:lnTo>
                      <a:pt x="79" y="125"/>
                    </a:lnTo>
                    <a:lnTo>
                      <a:pt x="82" y="129"/>
                    </a:lnTo>
                    <a:lnTo>
                      <a:pt x="84" y="133"/>
                    </a:lnTo>
                    <a:lnTo>
                      <a:pt x="87" y="136"/>
                    </a:lnTo>
                    <a:lnTo>
                      <a:pt x="89" y="140"/>
                    </a:lnTo>
                    <a:lnTo>
                      <a:pt x="92" y="145"/>
                    </a:lnTo>
                    <a:lnTo>
                      <a:pt x="95" y="148"/>
                    </a:lnTo>
                    <a:lnTo>
                      <a:pt x="97" y="153"/>
                    </a:lnTo>
                    <a:lnTo>
                      <a:pt x="100" y="155"/>
                    </a:lnTo>
                    <a:lnTo>
                      <a:pt x="102" y="159"/>
                    </a:lnTo>
                    <a:lnTo>
                      <a:pt x="104" y="164"/>
                    </a:lnTo>
                    <a:lnTo>
                      <a:pt x="108" y="167"/>
                    </a:lnTo>
                    <a:lnTo>
                      <a:pt x="110" y="171"/>
                    </a:lnTo>
                    <a:lnTo>
                      <a:pt x="113" y="174"/>
                    </a:lnTo>
                    <a:lnTo>
                      <a:pt x="115" y="178"/>
                    </a:lnTo>
                    <a:lnTo>
                      <a:pt x="119" y="183"/>
                    </a:lnTo>
                    <a:lnTo>
                      <a:pt x="121" y="185"/>
                    </a:lnTo>
                    <a:lnTo>
                      <a:pt x="124" y="190"/>
                    </a:lnTo>
                    <a:lnTo>
                      <a:pt x="127" y="192"/>
                    </a:lnTo>
                    <a:lnTo>
                      <a:pt x="130" y="197"/>
                    </a:lnTo>
                    <a:lnTo>
                      <a:pt x="134" y="201"/>
                    </a:lnTo>
                    <a:lnTo>
                      <a:pt x="136" y="204"/>
                    </a:lnTo>
                    <a:lnTo>
                      <a:pt x="140" y="208"/>
                    </a:lnTo>
                    <a:lnTo>
                      <a:pt x="143" y="212"/>
                    </a:lnTo>
                    <a:lnTo>
                      <a:pt x="147" y="216"/>
                    </a:lnTo>
                    <a:lnTo>
                      <a:pt x="149" y="220"/>
                    </a:lnTo>
                    <a:lnTo>
                      <a:pt x="153" y="223"/>
                    </a:lnTo>
                    <a:lnTo>
                      <a:pt x="156" y="228"/>
                    </a:lnTo>
                    <a:lnTo>
                      <a:pt x="160" y="231"/>
                    </a:lnTo>
                    <a:lnTo>
                      <a:pt x="164" y="236"/>
                    </a:lnTo>
                    <a:lnTo>
                      <a:pt x="167" y="240"/>
                    </a:lnTo>
                    <a:lnTo>
                      <a:pt x="172" y="243"/>
                    </a:lnTo>
                    <a:lnTo>
                      <a:pt x="174" y="247"/>
                    </a:lnTo>
                    <a:lnTo>
                      <a:pt x="179" y="252"/>
                    </a:lnTo>
                    <a:lnTo>
                      <a:pt x="183" y="255"/>
                    </a:lnTo>
                    <a:lnTo>
                      <a:pt x="186" y="260"/>
                    </a:lnTo>
                    <a:lnTo>
                      <a:pt x="191" y="263"/>
                    </a:lnTo>
                    <a:lnTo>
                      <a:pt x="194" y="268"/>
                    </a:lnTo>
                    <a:lnTo>
                      <a:pt x="199" y="272"/>
                    </a:lnTo>
                    <a:lnTo>
                      <a:pt x="204" y="276"/>
                    </a:lnTo>
                    <a:lnTo>
                      <a:pt x="207" y="281"/>
                    </a:lnTo>
                    <a:lnTo>
                      <a:pt x="211" y="287"/>
                    </a:lnTo>
                    <a:lnTo>
                      <a:pt x="211" y="293"/>
                    </a:lnTo>
                    <a:lnTo>
                      <a:pt x="212" y="299"/>
                    </a:lnTo>
                    <a:lnTo>
                      <a:pt x="211" y="304"/>
                    </a:lnTo>
                    <a:lnTo>
                      <a:pt x="209" y="308"/>
                    </a:lnTo>
                    <a:lnTo>
                      <a:pt x="206" y="313"/>
                    </a:lnTo>
                    <a:lnTo>
                      <a:pt x="203" y="318"/>
                    </a:lnTo>
                    <a:lnTo>
                      <a:pt x="198" y="320"/>
                    </a:lnTo>
                    <a:lnTo>
                      <a:pt x="194" y="324"/>
                    </a:lnTo>
                    <a:lnTo>
                      <a:pt x="189" y="325"/>
                    </a:lnTo>
                    <a:lnTo>
                      <a:pt x="184" y="326"/>
                    </a:lnTo>
                    <a:lnTo>
                      <a:pt x="178" y="325"/>
                    </a:lnTo>
                    <a:lnTo>
                      <a:pt x="173" y="324"/>
                    </a:lnTo>
                    <a:lnTo>
                      <a:pt x="167" y="322"/>
                    </a:lnTo>
                    <a:lnTo>
                      <a:pt x="162" y="318"/>
                    </a:lnTo>
                    <a:lnTo>
                      <a:pt x="158" y="313"/>
                    </a:lnTo>
                    <a:lnTo>
                      <a:pt x="153" y="308"/>
                    </a:lnTo>
                    <a:lnTo>
                      <a:pt x="148" y="304"/>
                    </a:lnTo>
                    <a:lnTo>
                      <a:pt x="145" y="299"/>
                    </a:lnTo>
                    <a:lnTo>
                      <a:pt x="140" y="294"/>
                    </a:lnTo>
                    <a:lnTo>
                      <a:pt x="136" y="291"/>
                    </a:lnTo>
                    <a:lnTo>
                      <a:pt x="133" y="286"/>
                    </a:lnTo>
                    <a:lnTo>
                      <a:pt x="129" y="281"/>
                    </a:lnTo>
                    <a:lnTo>
                      <a:pt x="124" y="276"/>
                    </a:lnTo>
                    <a:lnTo>
                      <a:pt x="121" y="273"/>
                    </a:lnTo>
                    <a:lnTo>
                      <a:pt x="119" y="268"/>
                    </a:lnTo>
                    <a:lnTo>
                      <a:pt x="115" y="265"/>
                    </a:lnTo>
                    <a:lnTo>
                      <a:pt x="111" y="260"/>
                    </a:lnTo>
                    <a:lnTo>
                      <a:pt x="109" y="256"/>
                    </a:lnTo>
                    <a:lnTo>
                      <a:pt x="106" y="252"/>
                    </a:lnTo>
                    <a:lnTo>
                      <a:pt x="103" y="248"/>
                    </a:lnTo>
                    <a:lnTo>
                      <a:pt x="100" y="243"/>
                    </a:lnTo>
                    <a:lnTo>
                      <a:pt x="96" y="239"/>
                    </a:lnTo>
                    <a:lnTo>
                      <a:pt x="94" y="235"/>
                    </a:lnTo>
                    <a:lnTo>
                      <a:pt x="91" y="230"/>
                    </a:lnTo>
                    <a:lnTo>
                      <a:pt x="89" y="225"/>
                    </a:lnTo>
                    <a:lnTo>
                      <a:pt x="87" y="222"/>
                    </a:lnTo>
                    <a:lnTo>
                      <a:pt x="84" y="217"/>
                    </a:lnTo>
                    <a:lnTo>
                      <a:pt x="82" y="214"/>
                    </a:lnTo>
                    <a:lnTo>
                      <a:pt x="79" y="209"/>
                    </a:lnTo>
                    <a:lnTo>
                      <a:pt x="77" y="204"/>
                    </a:lnTo>
                    <a:lnTo>
                      <a:pt x="75" y="201"/>
                    </a:lnTo>
                    <a:lnTo>
                      <a:pt x="72" y="196"/>
                    </a:lnTo>
                    <a:lnTo>
                      <a:pt x="70" y="191"/>
                    </a:lnTo>
                    <a:lnTo>
                      <a:pt x="68" y="187"/>
                    </a:lnTo>
                    <a:lnTo>
                      <a:pt x="66" y="183"/>
                    </a:lnTo>
                    <a:lnTo>
                      <a:pt x="64" y="179"/>
                    </a:lnTo>
                    <a:lnTo>
                      <a:pt x="62" y="174"/>
                    </a:lnTo>
                    <a:lnTo>
                      <a:pt x="59" y="170"/>
                    </a:lnTo>
                    <a:lnTo>
                      <a:pt x="57" y="165"/>
                    </a:lnTo>
                    <a:lnTo>
                      <a:pt x="56" y="160"/>
                    </a:lnTo>
                    <a:lnTo>
                      <a:pt x="53" y="155"/>
                    </a:lnTo>
                    <a:lnTo>
                      <a:pt x="51" y="152"/>
                    </a:lnTo>
                    <a:lnTo>
                      <a:pt x="50" y="147"/>
                    </a:lnTo>
                    <a:lnTo>
                      <a:pt x="49" y="142"/>
                    </a:lnTo>
                    <a:lnTo>
                      <a:pt x="46" y="138"/>
                    </a:lnTo>
                    <a:lnTo>
                      <a:pt x="45" y="133"/>
                    </a:lnTo>
                    <a:lnTo>
                      <a:pt x="43" y="128"/>
                    </a:lnTo>
                    <a:lnTo>
                      <a:pt x="41" y="123"/>
                    </a:lnTo>
                    <a:lnTo>
                      <a:pt x="39" y="119"/>
                    </a:lnTo>
                    <a:lnTo>
                      <a:pt x="38" y="114"/>
                    </a:lnTo>
                    <a:lnTo>
                      <a:pt x="36" y="109"/>
                    </a:lnTo>
                    <a:lnTo>
                      <a:pt x="34" y="104"/>
                    </a:lnTo>
                    <a:lnTo>
                      <a:pt x="32" y="99"/>
                    </a:lnTo>
                    <a:lnTo>
                      <a:pt x="30" y="94"/>
                    </a:lnTo>
                    <a:lnTo>
                      <a:pt x="27" y="88"/>
                    </a:lnTo>
                    <a:lnTo>
                      <a:pt x="26" y="83"/>
                    </a:lnTo>
                    <a:lnTo>
                      <a:pt x="24" y="78"/>
                    </a:lnTo>
                    <a:lnTo>
                      <a:pt x="23" y="72"/>
                    </a:lnTo>
                    <a:lnTo>
                      <a:pt x="20" y="68"/>
                    </a:lnTo>
                    <a:lnTo>
                      <a:pt x="19" y="62"/>
                    </a:lnTo>
                    <a:lnTo>
                      <a:pt x="17" y="56"/>
                    </a:lnTo>
                    <a:lnTo>
                      <a:pt x="14" y="51"/>
                    </a:lnTo>
                    <a:lnTo>
                      <a:pt x="12" y="45"/>
                    </a:lnTo>
                    <a:lnTo>
                      <a:pt x="11" y="40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27" name="Group 323"/>
            <p:cNvGrpSpPr>
              <a:grpSpLocks/>
            </p:cNvGrpSpPr>
            <p:nvPr/>
          </p:nvGrpSpPr>
          <p:grpSpPr bwMode="auto">
            <a:xfrm>
              <a:off x="1911350" y="1818443"/>
              <a:ext cx="468577" cy="440139"/>
              <a:chOff x="6019800" y="3276600"/>
              <a:chExt cx="511175" cy="512763"/>
            </a:xfrm>
          </p:grpSpPr>
          <p:sp>
            <p:nvSpPr>
              <p:cNvPr id="129" name="AutoShape 64"/>
              <p:cNvSpPr>
                <a:spLocks noChangeAspect="1" noChangeArrowheads="1" noTextEdit="1"/>
              </p:cNvSpPr>
              <p:nvPr/>
            </p:nvSpPr>
            <p:spPr bwMode="auto">
              <a:xfrm>
                <a:off x="6019800" y="3276600"/>
                <a:ext cx="511175" cy="5127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0" name="Freeform 67"/>
              <p:cNvSpPr>
                <a:spLocks noEditPoints="1"/>
              </p:cNvSpPr>
              <p:nvPr/>
            </p:nvSpPr>
            <p:spPr bwMode="auto">
              <a:xfrm>
                <a:off x="6135688" y="3360738"/>
                <a:ext cx="233363" cy="419100"/>
              </a:xfrm>
              <a:custGeom>
                <a:avLst/>
                <a:gdLst>
                  <a:gd name="T0" fmla="*/ 2147483647 w 441"/>
                  <a:gd name="T1" fmla="*/ 2147483647 h 793"/>
                  <a:gd name="T2" fmla="*/ 0 w 441"/>
                  <a:gd name="T3" fmla="*/ 2147483647 h 793"/>
                  <a:gd name="T4" fmla="*/ 2147483647 w 441"/>
                  <a:gd name="T5" fmla="*/ 2147483647 h 793"/>
                  <a:gd name="T6" fmla="*/ 2147483647 w 441"/>
                  <a:gd name="T7" fmla="*/ 0 h 793"/>
                  <a:gd name="T8" fmla="*/ 2147483647 w 441"/>
                  <a:gd name="T9" fmla="*/ 2147483647 h 793"/>
                  <a:gd name="T10" fmla="*/ 2147483647 w 441"/>
                  <a:gd name="T11" fmla="*/ 2147483647 h 793"/>
                  <a:gd name="T12" fmla="*/ 2147483647 w 441"/>
                  <a:gd name="T13" fmla="*/ 2147483647 h 793"/>
                  <a:gd name="T14" fmla="*/ 2147483647 w 441"/>
                  <a:gd name="T15" fmla="*/ 2147483647 h 793"/>
                  <a:gd name="T16" fmla="*/ 2147483647 w 441"/>
                  <a:gd name="T17" fmla="*/ 2147483647 h 793"/>
                  <a:gd name="T18" fmla="*/ 2147483647 w 441"/>
                  <a:gd name="T19" fmla="*/ 2147483647 h 793"/>
                  <a:gd name="T20" fmla="*/ 2147483647 w 441"/>
                  <a:gd name="T21" fmla="*/ 2147483647 h 793"/>
                  <a:gd name="T22" fmla="*/ 2147483647 w 441"/>
                  <a:gd name="T23" fmla="*/ 2147483647 h 793"/>
                  <a:gd name="T24" fmla="*/ 2147483647 w 441"/>
                  <a:gd name="T25" fmla="*/ 2147483647 h 793"/>
                  <a:gd name="T26" fmla="*/ 2147483647 w 441"/>
                  <a:gd name="T27" fmla="*/ 2147483647 h 793"/>
                  <a:gd name="T28" fmla="*/ 2147483647 w 441"/>
                  <a:gd name="T29" fmla="*/ 2147483647 h 793"/>
                  <a:gd name="T30" fmla="*/ 2147483647 w 441"/>
                  <a:gd name="T31" fmla="*/ 2147483647 h 793"/>
                  <a:gd name="T32" fmla="*/ 2147483647 w 441"/>
                  <a:gd name="T33" fmla="*/ 2147483647 h 793"/>
                  <a:gd name="T34" fmla="*/ 2147483647 w 441"/>
                  <a:gd name="T35" fmla="*/ 2147483647 h 793"/>
                  <a:gd name="T36" fmla="*/ 2147483647 w 441"/>
                  <a:gd name="T37" fmla="*/ 2147483647 h 793"/>
                  <a:gd name="T38" fmla="*/ 2147483647 w 441"/>
                  <a:gd name="T39" fmla="*/ 2147483647 h 793"/>
                  <a:gd name="T40" fmla="*/ 2147483647 w 441"/>
                  <a:gd name="T41" fmla="*/ 2147483647 h 793"/>
                  <a:gd name="T42" fmla="*/ 2147483647 w 441"/>
                  <a:gd name="T43" fmla="*/ 2147483647 h 793"/>
                  <a:gd name="T44" fmla="*/ 2147483647 w 441"/>
                  <a:gd name="T45" fmla="*/ 2147483647 h 793"/>
                  <a:gd name="T46" fmla="*/ 2147483647 w 441"/>
                  <a:gd name="T47" fmla="*/ 2147483647 h 793"/>
                  <a:gd name="T48" fmla="*/ 2147483647 w 441"/>
                  <a:gd name="T49" fmla="*/ 2147483647 h 793"/>
                  <a:gd name="T50" fmla="*/ 2147483647 w 441"/>
                  <a:gd name="T51" fmla="*/ 2147483647 h 793"/>
                  <a:gd name="T52" fmla="*/ 2147483647 w 441"/>
                  <a:gd name="T53" fmla="*/ 2147483647 h 793"/>
                  <a:gd name="T54" fmla="*/ 2147483647 w 441"/>
                  <a:gd name="T55" fmla="*/ 2147483647 h 793"/>
                  <a:gd name="T56" fmla="*/ 2147483647 w 441"/>
                  <a:gd name="T57" fmla="*/ 2147483647 h 793"/>
                  <a:gd name="T58" fmla="*/ 2147483647 w 441"/>
                  <a:gd name="T59" fmla="*/ 2147483647 h 793"/>
                  <a:gd name="T60" fmla="*/ 2147483647 w 441"/>
                  <a:gd name="T61" fmla="*/ 2147483647 h 793"/>
                  <a:gd name="T62" fmla="*/ 2147483647 w 441"/>
                  <a:gd name="T63" fmla="*/ 2147483647 h 793"/>
                  <a:gd name="T64" fmla="*/ 2147483647 w 441"/>
                  <a:gd name="T65" fmla="*/ 2147483647 h 793"/>
                  <a:gd name="T66" fmla="*/ 2147483647 w 441"/>
                  <a:gd name="T67" fmla="*/ 2147483647 h 793"/>
                  <a:gd name="T68" fmla="*/ 2147483647 w 441"/>
                  <a:gd name="T69" fmla="*/ 2147483647 h 793"/>
                  <a:gd name="T70" fmla="*/ 2147483647 w 441"/>
                  <a:gd name="T71" fmla="*/ 2147483647 h 793"/>
                  <a:gd name="T72" fmla="*/ 2147483647 w 441"/>
                  <a:gd name="T73" fmla="*/ 2147483647 h 793"/>
                  <a:gd name="T74" fmla="*/ 2147483647 w 441"/>
                  <a:gd name="T75" fmla="*/ 2147483647 h 793"/>
                  <a:gd name="T76" fmla="*/ 2147483647 w 441"/>
                  <a:gd name="T77" fmla="*/ 2147483647 h 79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41"/>
                  <a:gd name="T118" fmla="*/ 0 h 793"/>
                  <a:gd name="T119" fmla="*/ 441 w 441"/>
                  <a:gd name="T120" fmla="*/ 793 h 79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41" h="793">
                    <a:moveTo>
                      <a:pt x="302" y="0"/>
                    </a:moveTo>
                    <a:lnTo>
                      <a:pt x="297" y="2"/>
                    </a:lnTo>
                    <a:lnTo>
                      <a:pt x="0" y="70"/>
                    </a:lnTo>
                    <a:lnTo>
                      <a:pt x="0" y="723"/>
                    </a:lnTo>
                    <a:lnTo>
                      <a:pt x="302" y="793"/>
                    </a:lnTo>
                    <a:lnTo>
                      <a:pt x="441" y="720"/>
                    </a:lnTo>
                    <a:lnTo>
                      <a:pt x="441" y="73"/>
                    </a:lnTo>
                    <a:lnTo>
                      <a:pt x="302" y="0"/>
                    </a:lnTo>
                    <a:close/>
                    <a:moveTo>
                      <a:pt x="290" y="740"/>
                    </a:moveTo>
                    <a:lnTo>
                      <a:pt x="290" y="760"/>
                    </a:lnTo>
                    <a:lnTo>
                      <a:pt x="280" y="758"/>
                    </a:lnTo>
                    <a:lnTo>
                      <a:pt x="267" y="755"/>
                    </a:lnTo>
                    <a:lnTo>
                      <a:pt x="250" y="751"/>
                    </a:lnTo>
                    <a:lnTo>
                      <a:pt x="233" y="747"/>
                    </a:lnTo>
                    <a:lnTo>
                      <a:pt x="213" y="743"/>
                    </a:lnTo>
                    <a:lnTo>
                      <a:pt x="192" y="738"/>
                    </a:lnTo>
                    <a:lnTo>
                      <a:pt x="171" y="733"/>
                    </a:lnTo>
                    <a:lnTo>
                      <a:pt x="149" y="728"/>
                    </a:lnTo>
                    <a:lnTo>
                      <a:pt x="127" y="723"/>
                    </a:lnTo>
                    <a:lnTo>
                      <a:pt x="107" y="719"/>
                    </a:lnTo>
                    <a:lnTo>
                      <a:pt x="88" y="714"/>
                    </a:lnTo>
                    <a:lnTo>
                      <a:pt x="70" y="710"/>
                    </a:lnTo>
                    <a:lnTo>
                      <a:pt x="55" y="706"/>
                    </a:lnTo>
                    <a:lnTo>
                      <a:pt x="43" y="703"/>
                    </a:lnTo>
                    <a:lnTo>
                      <a:pt x="34" y="701"/>
                    </a:lnTo>
                    <a:lnTo>
                      <a:pt x="29" y="700"/>
                    </a:lnTo>
                    <a:lnTo>
                      <a:pt x="29" y="697"/>
                    </a:lnTo>
                    <a:lnTo>
                      <a:pt x="29" y="693"/>
                    </a:lnTo>
                    <a:lnTo>
                      <a:pt x="29" y="687"/>
                    </a:lnTo>
                    <a:lnTo>
                      <a:pt x="29" y="679"/>
                    </a:lnTo>
                    <a:lnTo>
                      <a:pt x="29" y="545"/>
                    </a:lnTo>
                    <a:lnTo>
                      <a:pt x="29" y="353"/>
                    </a:lnTo>
                    <a:lnTo>
                      <a:pt x="29" y="178"/>
                    </a:lnTo>
                    <a:lnTo>
                      <a:pt x="29" y="93"/>
                    </a:lnTo>
                    <a:lnTo>
                      <a:pt x="34" y="92"/>
                    </a:lnTo>
                    <a:lnTo>
                      <a:pt x="43" y="90"/>
                    </a:lnTo>
                    <a:lnTo>
                      <a:pt x="55" y="87"/>
                    </a:lnTo>
                    <a:lnTo>
                      <a:pt x="70" y="82"/>
                    </a:lnTo>
                    <a:lnTo>
                      <a:pt x="88" y="79"/>
                    </a:lnTo>
                    <a:lnTo>
                      <a:pt x="107" y="74"/>
                    </a:lnTo>
                    <a:lnTo>
                      <a:pt x="127" y="70"/>
                    </a:lnTo>
                    <a:lnTo>
                      <a:pt x="149" y="65"/>
                    </a:lnTo>
                    <a:lnTo>
                      <a:pt x="171" y="60"/>
                    </a:lnTo>
                    <a:lnTo>
                      <a:pt x="192" y="55"/>
                    </a:lnTo>
                    <a:lnTo>
                      <a:pt x="213" y="50"/>
                    </a:lnTo>
                    <a:lnTo>
                      <a:pt x="233" y="46"/>
                    </a:lnTo>
                    <a:lnTo>
                      <a:pt x="250" y="42"/>
                    </a:lnTo>
                    <a:lnTo>
                      <a:pt x="267" y="38"/>
                    </a:lnTo>
                    <a:lnTo>
                      <a:pt x="280" y="35"/>
                    </a:lnTo>
                    <a:lnTo>
                      <a:pt x="290" y="33"/>
                    </a:lnTo>
                    <a:lnTo>
                      <a:pt x="290" y="740"/>
                    </a:lnTo>
                    <a:close/>
                    <a:moveTo>
                      <a:pt x="413" y="682"/>
                    </a:moveTo>
                    <a:lnTo>
                      <a:pt x="413" y="690"/>
                    </a:lnTo>
                    <a:lnTo>
                      <a:pt x="413" y="696"/>
                    </a:lnTo>
                    <a:lnTo>
                      <a:pt x="413" y="700"/>
                    </a:lnTo>
                    <a:lnTo>
                      <a:pt x="413" y="702"/>
                    </a:lnTo>
                    <a:lnTo>
                      <a:pt x="407" y="705"/>
                    </a:lnTo>
                    <a:lnTo>
                      <a:pt x="397" y="712"/>
                    </a:lnTo>
                    <a:lnTo>
                      <a:pt x="383" y="719"/>
                    </a:lnTo>
                    <a:lnTo>
                      <a:pt x="368" y="726"/>
                    </a:lnTo>
                    <a:lnTo>
                      <a:pt x="353" y="735"/>
                    </a:lnTo>
                    <a:lnTo>
                      <a:pt x="337" y="743"/>
                    </a:lnTo>
                    <a:lnTo>
                      <a:pt x="322" y="750"/>
                    </a:lnTo>
                    <a:lnTo>
                      <a:pt x="310" y="756"/>
                    </a:lnTo>
                    <a:lnTo>
                      <a:pt x="310" y="735"/>
                    </a:lnTo>
                    <a:lnTo>
                      <a:pt x="310" y="37"/>
                    </a:lnTo>
                    <a:lnTo>
                      <a:pt x="322" y="43"/>
                    </a:lnTo>
                    <a:lnTo>
                      <a:pt x="337" y="51"/>
                    </a:lnTo>
                    <a:lnTo>
                      <a:pt x="353" y="59"/>
                    </a:lnTo>
                    <a:lnTo>
                      <a:pt x="368" y="67"/>
                    </a:lnTo>
                    <a:lnTo>
                      <a:pt x="383" y="75"/>
                    </a:lnTo>
                    <a:lnTo>
                      <a:pt x="397" y="81"/>
                    </a:lnTo>
                    <a:lnTo>
                      <a:pt x="407" y="88"/>
                    </a:lnTo>
                    <a:lnTo>
                      <a:pt x="413" y="91"/>
                    </a:lnTo>
                    <a:lnTo>
                      <a:pt x="413" y="174"/>
                    </a:lnTo>
                    <a:lnTo>
                      <a:pt x="413" y="351"/>
                    </a:lnTo>
                    <a:lnTo>
                      <a:pt x="413" y="547"/>
                    </a:lnTo>
                    <a:lnTo>
                      <a:pt x="413" y="6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1" name="Freeform 68"/>
              <p:cNvSpPr>
                <a:spLocks/>
              </p:cNvSpPr>
              <p:nvPr/>
            </p:nvSpPr>
            <p:spPr bwMode="auto">
              <a:xfrm>
                <a:off x="6299200" y="3721100"/>
                <a:ext cx="53975" cy="39688"/>
              </a:xfrm>
              <a:custGeom>
                <a:avLst/>
                <a:gdLst>
                  <a:gd name="T0" fmla="*/ 0 w 103"/>
                  <a:gd name="T1" fmla="*/ 2147483647 h 74"/>
                  <a:gd name="T2" fmla="*/ 2147483647 w 103"/>
                  <a:gd name="T3" fmla="*/ 2147483647 h 74"/>
                  <a:gd name="T4" fmla="*/ 2147483647 w 103"/>
                  <a:gd name="T5" fmla="*/ 2147483647 h 74"/>
                  <a:gd name="T6" fmla="*/ 2147483647 w 103"/>
                  <a:gd name="T7" fmla="*/ 2147483647 h 74"/>
                  <a:gd name="T8" fmla="*/ 2147483647 w 103"/>
                  <a:gd name="T9" fmla="*/ 2147483647 h 74"/>
                  <a:gd name="T10" fmla="*/ 2147483647 w 103"/>
                  <a:gd name="T11" fmla="*/ 2147483647 h 74"/>
                  <a:gd name="T12" fmla="*/ 2147483647 w 103"/>
                  <a:gd name="T13" fmla="*/ 2147483647 h 74"/>
                  <a:gd name="T14" fmla="*/ 2147483647 w 103"/>
                  <a:gd name="T15" fmla="*/ 2147483647 h 74"/>
                  <a:gd name="T16" fmla="*/ 2147483647 w 103"/>
                  <a:gd name="T17" fmla="*/ 2147483647 h 74"/>
                  <a:gd name="T18" fmla="*/ 2147483647 w 103"/>
                  <a:gd name="T19" fmla="*/ 2147483647 h 74"/>
                  <a:gd name="T20" fmla="*/ 2147483647 w 103"/>
                  <a:gd name="T21" fmla="*/ 2147483647 h 74"/>
                  <a:gd name="T22" fmla="*/ 2147483647 w 103"/>
                  <a:gd name="T23" fmla="*/ 2147483647 h 74"/>
                  <a:gd name="T24" fmla="*/ 2147483647 w 103"/>
                  <a:gd name="T25" fmla="*/ 0 h 74"/>
                  <a:gd name="T26" fmla="*/ 2147483647 w 103"/>
                  <a:gd name="T27" fmla="*/ 2147483647 h 74"/>
                  <a:gd name="T28" fmla="*/ 2147483647 w 103"/>
                  <a:gd name="T29" fmla="*/ 2147483647 h 74"/>
                  <a:gd name="T30" fmla="*/ 2147483647 w 103"/>
                  <a:gd name="T31" fmla="*/ 2147483647 h 74"/>
                  <a:gd name="T32" fmla="*/ 2147483647 w 103"/>
                  <a:gd name="T33" fmla="*/ 2147483647 h 74"/>
                  <a:gd name="T34" fmla="*/ 2147483647 w 103"/>
                  <a:gd name="T35" fmla="*/ 2147483647 h 74"/>
                  <a:gd name="T36" fmla="*/ 2147483647 w 103"/>
                  <a:gd name="T37" fmla="*/ 2147483647 h 74"/>
                  <a:gd name="T38" fmla="*/ 2147483647 w 103"/>
                  <a:gd name="T39" fmla="*/ 2147483647 h 74"/>
                  <a:gd name="T40" fmla="*/ 0 w 103"/>
                  <a:gd name="T41" fmla="*/ 2147483647 h 74"/>
                  <a:gd name="T42" fmla="*/ 0 w 103"/>
                  <a:gd name="T43" fmla="*/ 2147483647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03"/>
                  <a:gd name="T67" fmla="*/ 0 h 74"/>
                  <a:gd name="T68" fmla="*/ 103 w 103"/>
                  <a:gd name="T69" fmla="*/ 74 h 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03" h="74">
                    <a:moveTo>
                      <a:pt x="0" y="74"/>
                    </a:moveTo>
                    <a:lnTo>
                      <a:pt x="12" y="68"/>
                    </a:lnTo>
                    <a:lnTo>
                      <a:pt x="27" y="61"/>
                    </a:lnTo>
                    <a:lnTo>
                      <a:pt x="43" y="53"/>
                    </a:lnTo>
                    <a:lnTo>
                      <a:pt x="58" y="44"/>
                    </a:lnTo>
                    <a:lnTo>
                      <a:pt x="73" y="37"/>
                    </a:lnTo>
                    <a:lnTo>
                      <a:pt x="87" y="30"/>
                    </a:lnTo>
                    <a:lnTo>
                      <a:pt x="97" y="23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3" y="14"/>
                    </a:lnTo>
                    <a:lnTo>
                      <a:pt x="103" y="8"/>
                    </a:lnTo>
                    <a:lnTo>
                      <a:pt x="103" y="0"/>
                    </a:lnTo>
                    <a:lnTo>
                      <a:pt x="97" y="3"/>
                    </a:lnTo>
                    <a:lnTo>
                      <a:pt x="87" y="8"/>
                    </a:lnTo>
                    <a:lnTo>
                      <a:pt x="73" y="15"/>
                    </a:lnTo>
                    <a:lnTo>
                      <a:pt x="58" y="23"/>
                    </a:lnTo>
                    <a:lnTo>
                      <a:pt x="43" y="32"/>
                    </a:lnTo>
                    <a:lnTo>
                      <a:pt x="27" y="40"/>
                    </a:lnTo>
                    <a:lnTo>
                      <a:pt x="12" y="47"/>
                    </a:lnTo>
                    <a:lnTo>
                      <a:pt x="0" y="53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2" name="Freeform 69"/>
              <p:cNvSpPr>
                <a:spLocks/>
              </p:cNvSpPr>
              <p:nvPr/>
            </p:nvSpPr>
            <p:spPr bwMode="auto">
              <a:xfrm>
                <a:off x="6149975" y="3719513"/>
                <a:ext cx="138113" cy="42863"/>
              </a:xfrm>
              <a:custGeom>
                <a:avLst/>
                <a:gdLst>
                  <a:gd name="T0" fmla="*/ 0 w 261"/>
                  <a:gd name="T1" fmla="*/ 2147483647 h 81"/>
                  <a:gd name="T2" fmla="*/ 2147483647 w 261"/>
                  <a:gd name="T3" fmla="*/ 2147483647 h 81"/>
                  <a:gd name="T4" fmla="*/ 2147483647 w 261"/>
                  <a:gd name="T5" fmla="*/ 2147483647 h 81"/>
                  <a:gd name="T6" fmla="*/ 2147483647 w 261"/>
                  <a:gd name="T7" fmla="*/ 2147483647 h 81"/>
                  <a:gd name="T8" fmla="*/ 2147483647 w 261"/>
                  <a:gd name="T9" fmla="*/ 2147483647 h 81"/>
                  <a:gd name="T10" fmla="*/ 2147483647 w 261"/>
                  <a:gd name="T11" fmla="*/ 2147483647 h 81"/>
                  <a:gd name="T12" fmla="*/ 2147483647 w 261"/>
                  <a:gd name="T13" fmla="*/ 2147483647 h 81"/>
                  <a:gd name="T14" fmla="*/ 2147483647 w 261"/>
                  <a:gd name="T15" fmla="*/ 2147483647 h 81"/>
                  <a:gd name="T16" fmla="*/ 2147483647 w 261"/>
                  <a:gd name="T17" fmla="*/ 2147483647 h 81"/>
                  <a:gd name="T18" fmla="*/ 2147483647 w 261"/>
                  <a:gd name="T19" fmla="*/ 2147483647 h 81"/>
                  <a:gd name="T20" fmla="*/ 2147483647 w 261"/>
                  <a:gd name="T21" fmla="*/ 2147483647 h 81"/>
                  <a:gd name="T22" fmla="*/ 2147483647 w 261"/>
                  <a:gd name="T23" fmla="*/ 2147483647 h 81"/>
                  <a:gd name="T24" fmla="*/ 2147483647 w 261"/>
                  <a:gd name="T25" fmla="*/ 2147483647 h 81"/>
                  <a:gd name="T26" fmla="*/ 2147483647 w 261"/>
                  <a:gd name="T27" fmla="*/ 2147483647 h 81"/>
                  <a:gd name="T28" fmla="*/ 2147483647 w 261"/>
                  <a:gd name="T29" fmla="*/ 2147483647 h 81"/>
                  <a:gd name="T30" fmla="*/ 2147483647 w 261"/>
                  <a:gd name="T31" fmla="*/ 2147483647 h 81"/>
                  <a:gd name="T32" fmla="*/ 2147483647 w 261"/>
                  <a:gd name="T33" fmla="*/ 2147483647 h 81"/>
                  <a:gd name="T34" fmla="*/ 2147483647 w 261"/>
                  <a:gd name="T35" fmla="*/ 2147483647 h 81"/>
                  <a:gd name="T36" fmla="*/ 2147483647 w 261"/>
                  <a:gd name="T37" fmla="*/ 2147483647 h 81"/>
                  <a:gd name="T38" fmla="*/ 2147483647 w 261"/>
                  <a:gd name="T39" fmla="*/ 2147483647 h 81"/>
                  <a:gd name="T40" fmla="*/ 2147483647 w 261"/>
                  <a:gd name="T41" fmla="*/ 2147483647 h 81"/>
                  <a:gd name="T42" fmla="*/ 2147483647 w 261"/>
                  <a:gd name="T43" fmla="*/ 2147483647 h 81"/>
                  <a:gd name="T44" fmla="*/ 2147483647 w 261"/>
                  <a:gd name="T45" fmla="*/ 2147483647 h 81"/>
                  <a:gd name="T46" fmla="*/ 2147483647 w 261"/>
                  <a:gd name="T47" fmla="*/ 2147483647 h 81"/>
                  <a:gd name="T48" fmla="*/ 2147483647 w 261"/>
                  <a:gd name="T49" fmla="*/ 2147483647 h 81"/>
                  <a:gd name="T50" fmla="*/ 2147483647 w 261"/>
                  <a:gd name="T51" fmla="*/ 2147483647 h 81"/>
                  <a:gd name="T52" fmla="*/ 2147483647 w 261"/>
                  <a:gd name="T53" fmla="*/ 2147483647 h 81"/>
                  <a:gd name="T54" fmla="*/ 2147483647 w 261"/>
                  <a:gd name="T55" fmla="*/ 2147483647 h 81"/>
                  <a:gd name="T56" fmla="*/ 2147483647 w 261"/>
                  <a:gd name="T57" fmla="*/ 2147483647 h 81"/>
                  <a:gd name="T58" fmla="*/ 2147483647 w 261"/>
                  <a:gd name="T59" fmla="*/ 2147483647 h 81"/>
                  <a:gd name="T60" fmla="*/ 2147483647 w 261"/>
                  <a:gd name="T61" fmla="*/ 2147483647 h 81"/>
                  <a:gd name="T62" fmla="*/ 2147483647 w 261"/>
                  <a:gd name="T63" fmla="*/ 2147483647 h 81"/>
                  <a:gd name="T64" fmla="*/ 2147483647 w 261"/>
                  <a:gd name="T65" fmla="*/ 2147483647 h 81"/>
                  <a:gd name="T66" fmla="*/ 0 w 261"/>
                  <a:gd name="T67" fmla="*/ 0 h 81"/>
                  <a:gd name="T68" fmla="*/ 0 w 261"/>
                  <a:gd name="T69" fmla="*/ 2147483647 h 81"/>
                  <a:gd name="T70" fmla="*/ 0 w 261"/>
                  <a:gd name="T71" fmla="*/ 2147483647 h 81"/>
                  <a:gd name="T72" fmla="*/ 0 w 261"/>
                  <a:gd name="T73" fmla="*/ 2147483647 h 81"/>
                  <a:gd name="T74" fmla="*/ 0 w 261"/>
                  <a:gd name="T75" fmla="*/ 2147483647 h 8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1"/>
                  <a:gd name="T115" fmla="*/ 0 h 81"/>
                  <a:gd name="T116" fmla="*/ 261 w 261"/>
                  <a:gd name="T117" fmla="*/ 81 h 8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1" h="81">
                    <a:moveTo>
                      <a:pt x="0" y="21"/>
                    </a:moveTo>
                    <a:lnTo>
                      <a:pt x="5" y="22"/>
                    </a:lnTo>
                    <a:lnTo>
                      <a:pt x="14" y="24"/>
                    </a:lnTo>
                    <a:lnTo>
                      <a:pt x="26" y="27"/>
                    </a:lnTo>
                    <a:lnTo>
                      <a:pt x="41" y="31"/>
                    </a:lnTo>
                    <a:lnTo>
                      <a:pt x="59" y="35"/>
                    </a:lnTo>
                    <a:lnTo>
                      <a:pt x="78" y="40"/>
                    </a:lnTo>
                    <a:lnTo>
                      <a:pt x="98" y="44"/>
                    </a:lnTo>
                    <a:lnTo>
                      <a:pt x="120" y="49"/>
                    </a:lnTo>
                    <a:lnTo>
                      <a:pt x="142" y="54"/>
                    </a:lnTo>
                    <a:lnTo>
                      <a:pt x="163" y="59"/>
                    </a:lnTo>
                    <a:lnTo>
                      <a:pt x="184" y="64"/>
                    </a:lnTo>
                    <a:lnTo>
                      <a:pt x="204" y="68"/>
                    </a:lnTo>
                    <a:lnTo>
                      <a:pt x="221" y="72"/>
                    </a:lnTo>
                    <a:lnTo>
                      <a:pt x="238" y="76"/>
                    </a:lnTo>
                    <a:lnTo>
                      <a:pt x="251" y="79"/>
                    </a:lnTo>
                    <a:lnTo>
                      <a:pt x="261" y="81"/>
                    </a:lnTo>
                    <a:lnTo>
                      <a:pt x="261" y="61"/>
                    </a:lnTo>
                    <a:lnTo>
                      <a:pt x="251" y="59"/>
                    </a:lnTo>
                    <a:lnTo>
                      <a:pt x="238" y="56"/>
                    </a:lnTo>
                    <a:lnTo>
                      <a:pt x="221" y="52"/>
                    </a:lnTo>
                    <a:lnTo>
                      <a:pt x="204" y="48"/>
                    </a:lnTo>
                    <a:lnTo>
                      <a:pt x="184" y="43"/>
                    </a:lnTo>
                    <a:lnTo>
                      <a:pt x="163" y="39"/>
                    </a:lnTo>
                    <a:lnTo>
                      <a:pt x="142" y="34"/>
                    </a:lnTo>
                    <a:lnTo>
                      <a:pt x="120" y="29"/>
                    </a:lnTo>
                    <a:lnTo>
                      <a:pt x="98" y="23"/>
                    </a:lnTo>
                    <a:lnTo>
                      <a:pt x="78" y="18"/>
                    </a:lnTo>
                    <a:lnTo>
                      <a:pt x="59" y="14"/>
                    </a:lnTo>
                    <a:lnTo>
                      <a:pt x="41" y="10"/>
                    </a:lnTo>
                    <a:lnTo>
                      <a:pt x="26" y="6"/>
                    </a:lnTo>
                    <a:lnTo>
                      <a:pt x="14" y="3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3" name="Freeform 70"/>
              <p:cNvSpPr>
                <a:spLocks/>
              </p:cNvSpPr>
              <p:nvPr/>
            </p:nvSpPr>
            <p:spPr bwMode="auto">
              <a:xfrm>
                <a:off x="6316663" y="3408363"/>
                <a:ext cx="20638" cy="9525"/>
              </a:xfrm>
              <a:custGeom>
                <a:avLst/>
                <a:gdLst>
                  <a:gd name="T0" fmla="*/ 2147483647 w 40"/>
                  <a:gd name="T1" fmla="*/ 2147483647 h 18"/>
                  <a:gd name="T2" fmla="*/ 2147483647 w 40"/>
                  <a:gd name="T3" fmla="*/ 2147483647 h 18"/>
                  <a:gd name="T4" fmla="*/ 2147483647 w 40"/>
                  <a:gd name="T5" fmla="*/ 2147483647 h 18"/>
                  <a:gd name="T6" fmla="*/ 2147483647 w 40"/>
                  <a:gd name="T7" fmla="*/ 2147483647 h 18"/>
                  <a:gd name="T8" fmla="*/ 2147483647 w 40"/>
                  <a:gd name="T9" fmla="*/ 2147483647 h 18"/>
                  <a:gd name="T10" fmla="*/ 2147483647 w 40"/>
                  <a:gd name="T11" fmla="*/ 2147483647 h 18"/>
                  <a:gd name="T12" fmla="*/ 2147483647 w 40"/>
                  <a:gd name="T13" fmla="*/ 2147483647 h 18"/>
                  <a:gd name="T14" fmla="*/ 2147483647 w 40"/>
                  <a:gd name="T15" fmla="*/ 2147483647 h 18"/>
                  <a:gd name="T16" fmla="*/ 0 w 40"/>
                  <a:gd name="T17" fmla="*/ 0 h 18"/>
                  <a:gd name="T18" fmla="*/ 2147483647 w 40"/>
                  <a:gd name="T19" fmla="*/ 2147483647 h 18"/>
                  <a:gd name="T20" fmla="*/ 2147483647 w 40"/>
                  <a:gd name="T21" fmla="*/ 2147483647 h 18"/>
                  <a:gd name="T22" fmla="*/ 2147483647 w 40"/>
                  <a:gd name="T23" fmla="*/ 2147483647 h 18"/>
                  <a:gd name="T24" fmla="*/ 2147483647 w 40"/>
                  <a:gd name="T25" fmla="*/ 2147483647 h 18"/>
                  <a:gd name="T26" fmla="*/ 2147483647 w 40"/>
                  <a:gd name="T27" fmla="*/ 2147483647 h 18"/>
                  <a:gd name="T28" fmla="*/ 2147483647 w 40"/>
                  <a:gd name="T29" fmla="*/ 2147483647 h 18"/>
                  <a:gd name="T30" fmla="*/ 2147483647 w 40"/>
                  <a:gd name="T31" fmla="*/ 2147483647 h 18"/>
                  <a:gd name="T32" fmla="*/ 2147483647 w 40"/>
                  <a:gd name="T33" fmla="*/ 2147483647 h 18"/>
                  <a:gd name="T34" fmla="*/ 2147483647 w 40"/>
                  <a:gd name="T35" fmla="*/ 2147483647 h 18"/>
                  <a:gd name="T36" fmla="*/ 2147483647 w 40"/>
                  <a:gd name="T37" fmla="*/ 2147483647 h 18"/>
                  <a:gd name="T38" fmla="*/ 2147483647 w 40"/>
                  <a:gd name="T39" fmla="*/ 2147483647 h 18"/>
                  <a:gd name="T40" fmla="*/ 2147483647 w 40"/>
                  <a:gd name="T41" fmla="*/ 2147483647 h 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18"/>
                  <a:gd name="T65" fmla="*/ 40 w 40"/>
                  <a:gd name="T66" fmla="*/ 18 h 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18">
                    <a:moveTo>
                      <a:pt x="40" y="18"/>
                    </a:moveTo>
                    <a:lnTo>
                      <a:pt x="36" y="16"/>
                    </a:lnTo>
                    <a:lnTo>
                      <a:pt x="31" y="14"/>
                    </a:lnTo>
                    <a:lnTo>
                      <a:pt x="25" y="12"/>
                    </a:lnTo>
                    <a:lnTo>
                      <a:pt x="20" y="9"/>
                    </a:lnTo>
                    <a:lnTo>
                      <a:pt x="14" y="7"/>
                    </a:lnTo>
                    <a:lnTo>
                      <a:pt x="9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8" y="4"/>
                    </a:lnTo>
                    <a:lnTo>
                      <a:pt x="13" y="7"/>
                    </a:lnTo>
                    <a:lnTo>
                      <a:pt x="18" y="9"/>
                    </a:lnTo>
                    <a:lnTo>
                      <a:pt x="24" y="11"/>
                    </a:lnTo>
                    <a:lnTo>
                      <a:pt x="29" y="14"/>
                    </a:lnTo>
                    <a:lnTo>
                      <a:pt x="34" y="16"/>
                    </a:lnTo>
                    <a:lnTo>
                      <a:pt x="38" y="18"/>
                    </a:lnTo>
                    <a:lnTo>
                      <a:pt x="39" y="18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4" name="Freeform 71"/>
              <p:cNvSpPr>
                <a:spLocks noEditPoints="1"/>
              </p:cNvSpPr>
              <p:nvPr/>
            </p:nvSpPr>
            <p:spPr bwMode="auto">
              <a:xfrm>
                <a:off x="6299200" y="3379788"/>
                <a:ext cx="53975" cy="369888"/>
              </a:xfrm>
              <a:custGeom>
                <a:avLst/>
                <a:gdLst>
                  <a:gd name="T0" fmla="*/ 0 w 103"/>
                  <a:gd name="T1" fmla="*/ 2147483647 h 698"/>
                  <a:gd name="T2" fmla="*/ 2147483647 w 103"/>
                  <a:gd name="T3" fmla="*/ 2147483647 h 698"/>
                  <a:gd name="T4" fmla="*/ 2147483647 w 103"/>
                  <a:gd name="T5" fmla="*/ 2147483647 h 698"/>
                  <a:gd name="T6" fmla="*/ 2147483647 w 103"/>
                  <a:gd name="T7" fmla="*/ 2147483647 h 698"/>
                  <a:gd name="T8" fmla="*/ 2147483647 w 103"/>
                  <a:gd name="T9" fmla="*/ 2147483647 h 698"/>
                  <a:gd name="T10" fmla="*/ 2147483647 w 103"/>
                  <a:gd name="T11" fmla="*/ 2147483647 h 698"/>
                  <a:gd name="T12" fmla="*/ 2147483647 w 103"/>
                  <a:gd name="T13" fmla="*/ 2147483647 h 698"/>
                  <a:gd name="T14" fmla="*/ 2147483647 w 103"/>
                  <a:gd name="T15" fmla="*/ 2147483647 h 698"/>
                  <a:gd name="T16" fmla="*/ 2147483647 w 103"/>
                  <a:gd name="T17" fmla="*/ 2147483647 h 698"/>
                  <a:gd name="T18" fmla="*/ 2147483647 w 103"/>
                  <a:gd name="T19" fmla="*/ 2147483647 h 698"/>
                  <a:gd name="T20" fmla="*/ 2147483647 w 103"/>
                  <a:gd name="T21" fmla="*/ 2147483647 h 698"/>
                  <a:gd name="T22" fmla="*/ 2147483647 w 103"/>
                  <a:gd name="T23" fmla="*/ 2147483647 h 698"/>
                  <a:gd name="T24" fmla="*/ 2147483647 w 103"/>
                  <a:gd name="T25" fmla="*/ 2147483647 h 698"/>
                  <a:gd name="T26" fmla="*/ 2147483647 w 103"/>
                  <a:gd name="T27" fmla="*/ 2147483647 h 698"/>
                  <a:gd name="T28" fmla="*/ 2147483647 w 103"/>
                  <a:gd name="T29" fmla="*/ 2147483647 h 698"/>
                  <a:gd name="T30" fmla="*/ 2147483647 w 103"/>
                  <a:gd name="T31" fmla="*/ 2147483647 h 698"/>
                  <a:gd name="T32" fmla="*/ 2147483647 w 103"/>
                  <a:gd name="T33" fmla="*/ 2147483647 h 698"/>
                  <a:gd name="T34" fmla="*/ 2147483647 w 103"/>
                  <a:gd name="T35" fmla="*/ 2147483647 h 698"/>
                  <a:gd name="T36" fmla="*/ 2147483647 w 103"/>
                  <a:gd name="T37" fmla="*/ 2147483647 h 698"/>
                  <a:gd name="T38" fmla="*/ 2147483647 w 103"/>
                  <a:gd name="T39" fmla="*/ 2147483647 h 698"/>
                  <a:gd name="T40" fmla="*/ 0 w 103"/>
                  <a:gd name="T41" fmla="*/ 0 h 698"/>
                  <a:gd name="T42" fmla="*/ 0 w 103"/>
                  <a:gd name="T43" fmla="*/ 2147483647 h 698"/>
                  <a:gd name="T44" fmla="*/ 2147483647 w 103"/>
                  <a:gd name="T45" fmla="*/ 2147483647 h 698"/>
                  <a:gd name="T46" fmla="*/ 2147483647 w 103"/>
                  <a:gd name="T47" fmla="*/ 2147483647 h 698"/>
                  <a:gd name="T48" fmla="*/ 2147483647 w 103"/>
                  <a:gd name="T49" fmla="*/ 2147483647 h 698"/>
                  <a:gd name="T50" fmla="*/ 2147483647 w 103"/>
                  <a:gd name="T51" fmla="*/ 2147483647 h 698"/>
                  <a:gd name="T52" fmla="*/ 2147483647 w 103"/>
                  <a:gd name="T53" fmla="*/ 2147483647 h 698"/>
                  <a:gd name="T54" fmla="*/ 2147483647 w 103"/>
                  <a:gd name="T55" fmla="*/ 2147483647 h 69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03"/>
                  <a:gd name="T85" fmla="*/ 0 h 698"/>
                  <a:gd name="T86" fmla="*/ 103 w 103"/>
                  <a:gd name="T87" fmla="*/ 698 h 69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03" h="698">
                    <a:moveTo>
                      <a:pt x="0" y="698"/>
                    </a:moveTo>
                    <a:lnTo>
                      <a:pt x="12" y="692"/>
                    </a:lnTo>
                    <a:lnTo>
                      <a:pt x="27" y="685"/>
                    </a:lnTo>
                    <a:lnTo>
                      <a:pt x="43" y="677"/>
                    </a:lnTo>
                    <a:lnTo>
                      <a:pt x="58" y="668"/>
                    </a:lnTo>
                    <a:lnTo>
                      <a:pt x="73" y="660"/>
                    </a:lnTo>
                    <a:lnTo>
                      <a:pt x="87" y="653"/>
                    </a:lnTo>
                    <a:lnTo>
                      <a:pt x="97" y="648"/>
                    </a:lnTo>
                    <a:lnTo>
                      <a:pt x="103" y="645"/>
                    </a:lnTo>
                    <a:lnTo>
                      <a:pt x="103" y="510"/>
                    </a:lnTo>
                    <a:lnTo>
                      <a:pt x="103" y="314"/>
                    </a:lnTo>
                    <a:lnTo>
                      <a:pt x="103" y="137"/>
                    </a:lnTo>
                    <a:lnTo>
                      <a:pt x="103" y="54"/>
                    </a:lnTo>
                    <a:lnTo>
                      <a:pt x="97" y="51"/>
                    </a:lnTo>
                    <a:lnTo>
                      <a:pt x="87" y="44"/>
                    </a:lnTo>
                    <a:lnTo>
                      <a:pt x="73" y="38"/>
                    </a:lnTo>
                    <a:lnTo>
                      <a:pt x="58" y="30"/>
                    </a:lnTo>
                    <a:lnTo>
                      <a:pt x="43" y="22"/>
                    </a:lnTo>
                    <a:lnTo>
                      <a:pt x="27" y="14"/>
                    </a:lnTo>
                    <a:lnTo>
                      <a:pt x="12" y="6"/>
                    </a:lnTo>
                    <a:lnTo>
                      <a:pt x="0" y="0"/>
                    </a:lnTo>
                    <a:lnTo>
                      <a:pt x="0" y="698"/>
                    </a:lnTo>
                    <a:close/>
                    <a:moveTo>
                      <a:pt x="17" y="42"/>
                    </a:moveTo>
                    <a:lnTo>
                      <a:pt x="17" y="31"/>
                    </a:lnTo>
                    <a:lnTo>
                      <a:pt x="93" y="67"/>
                    </a:lnTo>
                    <a:lnTo>
                      <a:pt x="93" y="283"/>
                    </a:lnTo>
                    <a:lnTo>
                      <a:pt x="17" y="316"/>
                    </a:ln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5" name="Freeform 72"/>
              <p:cNvSpPr>
                <a:spLocks/>
              </p:cNvSpPr>
              <p:nvPr/>
            </p:nvSpPr>
            <p:spPr bwMode="auto">
              <a:xfrm>
                <a:off x="6164263" y="3633788"/>
                <a:ext cx="12700" cy="1588"/>
              </a:xfrm>
              <a:custGeom>
                <a:avLst/>
                <a:gdLst>
                  <a:gd name="T0" fmla="*/ 2147483647 w 23"/>
                  <a:gd name="T1" fmla="*/ 2147483647 h 3"/>
                  <a:gd name="T2" fmla="*/ 2147483647 w 23"/>
                  <a:gd name="T3" fmla="*/ 2147483647 h 3"/>
                  <a:gd name="T4" fmla="*/ 0 w 23"/>
                  <a:gd name="T5" fmla="*/ 0 h 3"/>
                  <a:gd name="T6" fmla="*/ 2147483647 w 23"/>
                  <a:gd name="T7" fmla="*/ 2147483647 h 3"/>
                  <a:gd name="T8" fmla="*/ 2147483647 w 23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3"/>
                  <a:gd name="T17" fmla="*/ 23 w 2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3">
                    <a:moveTo>
                      <a:pt x="23" y="3"/>
                    </a:moveTo>
                    <a:lnTo>
                      <a:pt x="23" y="3"/>
                    </a:lnTo>
                    <a:lnTo>
                      <a:pt x="0" y="0"/>
                    </a:lnTo>
                    <a:lnTo>
                      <a:pt x="8" y="1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6" name="Freeform 73"/>
              <p:cNvSpPr>
                <a:spLocks/>
              </p:cNvSpPr>
              <p:nvPr/>
            </p:nvSpPr>
            <p:spPr bwMode="auto">
              <a:xfrm>
                <a:off x="6234113" y="3530600"/>
                <a:ext cx="7938" cy="1588"/>
              </a:xfrm>
              <a:custGeom>
                <a:avLst/>
                <a:gdLst>
                  <a:gd name="T0" fmla="*/ 0 w 15"/>
                  <a:gd name="T1" fmla="*/ 0 h 1588"/>
                  <a:gd name="T2" fmla="*/ 2147483647 w 15"/>
                  <a:gd name="T3" fmla="*/ 0 h 1588"/>
                  <a:gd name="T4" fmla="*/ 2147483647 w 15"/>
                  <a:gd name="T5" fmla="*/ 0 h 1588"/>
                  <a:gd name="T6" fmla="*/ 0 w 15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588"/>
                  <a:gd name="T14" fmla="*/ 15 w 15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588">
                    <a:moveTo>
                      <a:pt x="0" y="0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7" name="Freeform 74"/>
              <p:cNvSpPr>
                <a:spLocks/>
              </p:cNvSpPr>
              <p:nvPr/>
            </p:nvSpPr>
            <p:spPr bwMode="auto">
              <a:xfrm>
                <a:off x="6164263" y="3486150"/>
                <a:ext cx="80963" cy="6350"/>
              </a:xfrm>
              <a:custGeom>
                <a:avLst/>
                <a:gdLst>
                  <a:gd name="T0" fmla="*/ 2147483647 w 152"/>
                  <a:gd name="T1" fmla="*/ 0 h 12"/>
                  <a:gd name="T2" fmla="*/ 2147483647 w 152"/>
                  <a:gd name="T3" fmla="*/ 0 h 12"/>
                  <a:gd name="T4" fmla="*/ 0 w 152"/>
                  <a:gd name="T5" fmla="*/ 2147483647 h 12"/>
                  <a:gd name="T6" fmla="*/ 2147483647 w 152"/>
                  <a:gd name="T7" fmla="*/ 2147483647 h 12"/>
                  <a:gd name="T8" fmla="*/ 2147483647 w 15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2"/>
                  <a:gd name="T16" fmla="*/ 0 h 12"/>
                  <a:gd name="T17" fmla="*/ 152 w 15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2" h="12">
                    <a:moveTo>
                      <a:pt x="152" y="0"/>
                    </a:moveTo>
                    <a:lnTo>
                      <a:pt x="148" y="0"/>
                    </a:lnTo>
                    <a:lnTo>
                      <a:pt x="0" y="12"/>
                    </a:lnTo>
                    <a:lnTo>
                      <a:pt x="8" y="12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8" name="Freeform 75"/>
              <p:cNvSpPr>
                <a:spLocks/>
              </p:cNvSpPr>
              <p:nvPr/>
            </p:nvSpPr>
            <p:spPr bwMode="auto">
              <a:xfrm>
                <a:off x="6164263" y="3513138"/>
                <a:ext cx="46038" cy="3175"/>
              </a:xfrm>
              <a:custGeom>
                <a:avLst/>
                <a:gdLst>
                  <a:gd name="T0" fmla="*/ 2147483647 w 87"/>
                  <a:gd name="T1" fmla="*/ 0 h 6"/>
                  <a:gd name="T2" fmla="*/ 0 w 87"/>
                  <a:gd name="T3" fmla="*/ 2147483647 h 6"/>
                  <a:gd name="T4" fmla="*/ 2147483647 w 87"/>
                  <a:gd name="T5" fmla="*/ 2147483647 h 6"/>
                  <a:gd name="T6" fmla="*/ 2147483647 w 8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7"/>
                  <a:gd name="T13" fmla="*/ 0 h 6"/>
                  <a:gd name="T14" fmla="*/ 87 w 87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7" h="6">
                    <a:moveTo>
                      <a:pt x="87" y="0"/>
                    </a:moveTo>
                    <a:lnTo>
                      <a:pt x="0" y="6"/>
                    </a:lnTo>
                    <a:lnTo>
                      <a:pt x="8" y="5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9" name="Freeform 76"/>
              <p:cNvSpPr>
                <a:spLocks/>
              </p:cNvSpPr>
              <p:nvPr/>
            </p:nvSpPr>
            <p:spPr bwMode="auto">
              <a:xfrm>
                <a:off x="6245225" y="3565525"/>
                <a:ext cx="7938" cy="1588"/>
              </a:xfrm>
              <a:custGeom>
                <a:avLst/>
                <a:gdLst>
                  <a:gd name="T0" fmla="*/ 0 w 15"/>
                  <a:gd name="T1" fmla="*/ 0 h 1588"/>
                  <a:gd name="T2" fmla="*/ 0 w 15"/>
                  <a:gd name="T3" fmla="*/ 0 h 1588"/>
                  <a:gd name="T4" fmla="*/ 2147483647 w 15"/>
                  <a:gd name="T5" fmla="*/ 0 h 1588"/>
                  <a:gd name="T6" fmla="*/ 0 w 15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588"/>
                  <a:gd name="T14" fmla="*/ 15 w 15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588">
                    <a:moveTo>
                      <a:pt x="0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0" name="Freeform 77"/>
              <p:cNvSpPr>
                <a:spLocks/>
              </p:cNvSpPr>
              <p:nvPr/>
            </p:nvSpPr>
            <p:spPr bwMode="auto">
              <a:xfrm>
                <a:off x="6164263" y="3430588"/>
                <a:ext cx="104775" cy="17463"/>
              </a:xfrm>
              <a:custGeom>
                <a:avLst/>
                <a:gdLst>
                  <a:gd name="T0" fmla="*/ 2147483647 w 199"/>
                  <a:gd name="T1" fmla="*/ 2147483647 h 31"/>
                  <a:gd name="T2" fmla="*/ 2147483647 w 199"/>
                  <a:gd name="T3" fmla="*/ 0 h 31"/>
                  <a:gd name="T4" fmla="*/ 0 w 199"/>
                  <a:gd name="T5" fmla="*/ 2147483647 h 31"/>
                  <a:gd name="T6" fmla="*/ 2147483647 w 199"/>
                  <a:gd name="T7" fmla="*/ 2147483647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31"/>
                  <a:gd name="T14" fmla="*/ 199 w 199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31">
                    <a:moveTo>
                      <a:pt x="8" y="30"/>
                    </a:moveTo>
                    <a:lnTo>
                      <a:pt x="199" y="0"/>
                    </a:lnTo>
                    <a:lnTo>
                      <a:pt x="0" y="31"/>
                    </a:lnTo>
                    <a:lnTo>
                      <a:pt x="8" y="3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1" name="Freeform 78"/>
              <p:cNvSpPr>
                <a:spLocks/>
              </p:cNvSpPr>
              <p:nvPr/>
            </p:nvSpPr>
            <p:spPr bwMode="auto">
              <a:xfrm>
                <a:off x="6205538" y="3563938"/>
                <a:ext cx="28575" cy="1588"/>
              </a:xfrm>
              <a:custGeom>
                <a:avLst/>
                <a:gdLst>
                  <a:gd name="T0" fmla="*/ 2147483647 w 53"/>
                  <a:gd name="T1" fmla="*/ 0 h 1"/>
                  <a:gd name="T2" fmla="*/ 2147483647 w 53"/>
                  <a:gd name="T3" fmla="*/ 2147483647 h 1"/>
                  <a:gd name="T4" fmla="*/ 2147483647 w 53"/>
                  <a:gd name="T5" fmla="*/ 2147483647 h 1"/>
                  <a:gd name="T6" fmla="*/ 0 w 53"/>
                  <a:gd name="T7" fmla="*/ 0 h 1"/>
                  <a:gd name="T8" fmla="*/ 0 w 53"/>
                  <a:gd name="T9" fmla="*/ 0 h 1"/>
                  <a:gd name="T10" fmla="*/ 2147483647 w 5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1"/>
                  <a:gd name="T20" fmla="*/ 53 w 5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1">
                    <a:moveTo>
                      <a:pt x="45" y="0"/>
                    </a:moveTo>
                    <a:lnTo>
                      <a:pt x="48" y="1"/>
                    </a:lnTo>
                    <a:lnTo>
                      <a:pt x="53" y="1"/>
                    </a:lnTo>
                    <a:lnTo>
                      <a:pt x="0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2" name="Freeform 79"/>
              <p:cNvSpPr>
                <a:spLocks/>
              </p:cNvSpPr>
              <p:nvPr/>
            </p:nvSpPr>
            <p:spPr bwMode="auto">
              <a:xfrm>
                <a:off x="6164263" y="3532188"/>
                <a:ext cx="30163" cy="1588"/>
              </a:xfrm>
              <a:custGeom>
                <a:avLst/>
                <a:gdLst>
                  <a:gd name="T0" fmla="*/ 0 w 57"/>
                  <a:gd name="T1" fmla="*/ 2147483647 h 1"/>
                  <a:gd name="T2" fmla="*/ 2147483647 w 57"/>
                  <a:gd name="T3" fmla="*/ 0 h 1"/>
                  <a:gd name="T4" fmla="*/ 2147483647 w 57"/>
                  <a:gd name="T5" fmla="*/ 2147483647 h 1"/>
                  <a:gd name="T6" fmla="*/ 0 w 57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1"/>
                  <a:gd name="T14" fmla="*/ 57 w 5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1">
                    <a:moveTo>
                      <a:pt x="0" y="1"/>
                    </a:moveTo>
                    <a:lnTo>
                      <a:pt x="57" y="0"/>
                    </a:lnTo>
                    <a:lnTo>
                      <a:pt x="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3" name="Freeform 80"/>
              <p:cNvSpPr>
                <a:spLocks/>
              </p:cNvSpPr>
              <p:nvPr/>
            </p:nvSpPr>
            <p:spPr bwMode="auto">
              <a:xfrm>
                <a:off x="6164263" y="3563938"/>
                <a:ext cx="34925" cy="1588"/>
              </a:xfrm>
              <a:custGeom>
                <a:avLst/>
                <a:gdLst>
                  <a:gd name="T0" fmla="*/ 2147483647 w 66"/>
                  <a:gd name="T1" fmla="*/ 2147483647 h 1"/>
                  <a:gd name="T2" fmla="*/ 0 w 66"/>
                  <a:gd name="T3" fmla="*/ 0 h 1"/>
                  <a:gd name="T4" fmla="*/ 2147483647 w 66"/>
                  <a:gd name="T5" fmla="*/ 0 h 1"/>
                  <a:gd name="T6" fmla="*/ 2147483647 w 66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6"/>
                  <a:gd name="T13" fmla="*/ 0 h 1"/>
                  <a:gd name="T14" fmla="*/ 66 w 6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6" h="1">
                    <a:moveTo>
                      <a:pt x="66" y="1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4" name="Freeform 81"/>
              <p:cNvSpPr>
                <a:spLocks noEditPoints="1"/>
              </p:cNvSpPr>
              <p:nvPr/>
            </p:nvSpPr>
            <p:spPr bwMode="auto">
              <a:xfrm>
                <a:off x="6149975" y="3378200"/>
                <a:ext cx="138113" cy="373063"/>
              </a:xfrm>
              <a:custGeom>
                <a:avLst/>
                <a:gdLst>
                  <a:gd name="T0" fmla="*/ 0 w 261"/>
                  <a:gd name="T1" fmla="*/ 2147483647 h 707"/>
                  <a:gd name="T2" fmla="*/ 2147483647 w 261"/>
                  <a:gd name="T3" fmla="*/ 2147483647 h 707"/>
                  <a:gd name="T4" fmla="*/ 2147483647 w 261"/>
                  <a:gd name="T5" fmla="*/ 2147483647 h 707"/>
                  <a:gd name="T6" fmla="*/ 2147483647 w 261"/>
                  <a:gd name="T7" fmla="*/ 2147483647 h 707"/>
                  <a:gd name="T8" fmla="*/ 2147483647 w 261"/>
                  <a:gd name="T9" fmla="*/ 2147483647 h 707"/>
                  <a:gd name="T10" fmla="*/ 2147483647 w 261"/>
                  <a:gd name="T11" fmla="*/ 2147483647 h 707"/>
                  <a:gd name="T12" fmla="*/ 2147483647 w 261"/>
                  <a:gd name="T13" fmla="*/ 2147483647 h 707"/>
                  <a:gd name="T14" fmla="*/ 2147483647 w 261"/>
                  <a:gd name="T15" fmla="*/ 2147483647 h 707"/>
                  <a:gd name="T16" fmla="*/ 2147483647 w 261"/>
                  <a:gd name="T17" fmla="*/ 2147483647 h 707"/>
                  <a:gd name="T18" fmla="*/ 2147483647 w 261"/>
                  <a:gd name="T19" fmla="*/ 2147483647 h 707"/>
                  <a:gd name="T20" fmla="*/ 2147483647 w 261"/>
                  <a:gd name="T21" fmla="*/ 2147483647 h 707"/>
                  <a:gd name="T22" fmla="*/ 2147483647 w 261"/>
                  <a:gd name="T23" fmla="*/ 2147483647 h 707"/>
                  <a:gd name="T24" fmla="*/ 2147483647 w 261"/>
                  <a:gd name="T25" fmla="*/ 2147483647 h 707"/>
                  <a:gd name="T26" fmla="*/ 2147483647 w 261"/>
                  <a:gd name="T27" fmla="*/ 2147483647 h 707"/>
                  <a:gd name="T28" fmla="*/ 2147483647 w 261"/>
                  <a:gd name="T29" fmla="*/ 2147483647 h 707"/>
                  <a:gd name="T30" fmla="*/ 2147483647 w 261"/>
                  <a:gd name="T31" fmla="*/ 2147483647 h 707"/>
                  <a:gd name="T32" fmla="*/ 2147483647 w 261"/>
                  <a:gd name="T33" fmla="*/ 2147483647 h 707"/>
                  <a:gd name="T34" fmla="*/ 2147483647 w 261"/>
                  <a:gd name="T35" fmla="*/ 0 h 707"/>
                  <a:gd name="T36" fmla="*/ 2147483647 w 261"/>
                  <a:gd name="T37" fmla="*/ 2147483647 h 707"/>
                  <a:gd name="T38" fmla="*/ 2147483647 w 261"/>
                  <a:gd name="T39" fmla="*/ 2147483647 h 707"/>
                  <a:gd name="T40" fmla="*/ 2147483647 w 261"/>
                  <a:gd name="T41" fmla="*/ 2147483647 h 707"/>
                  <a:gd name="T42" fmla="*/ 2147483647 w 261"/>
                  <a:gd name="T43" fmla="*/ 2147483647 h 707"/>
                  <a:gd name="T44" fmla="*/ 2147483647 w 261"/>
                  <a:gd name="T45" fmla="*/ 2147483647 h 707"/>
                  <a:gd name="T46" fmla="*/ 2147483647 w 261"/>
                  <a:gd name="T47" fmla="*/ 2147483647 h 707"/>
                  <a:gd name="T48" fmla="*/ 2147483647 w 261"/>
                  <a:gd name="T49" fmla="*/ 2147483647 h 707"/>
                  <a:gd name="T50" fmla="*/ 2147483647 w 261"/>
                  <a:gd name="T51" fmla="*/ 2147483647 h 707"/>
                  <a:gd name="T52" fmla="*/ 2147483647 w 261"/>
                  <a:gd name="T53" fmla="*/ 2147483647 h 707"/>
                  <a:gd name="T54" fmla="*/ 2147483647 w 261"/>
                  <a:gd name="T55" fmla="*/ 2147483647 h 707"/>
                  <a:gd name="T56" fmla="*/ 2147483647 w 261"/>
                  <a:gd name="T57" fmla="*/ 2147483647 h 707"/>
                  <a:gd name="T58" fmla="*/ 2147483647 w 261"/>
                  <a:gd name="T59" fmla="*/ 2147483647 h 707"/>
                  <a:gd name="T60" fmla="*/ 2147483647 w 261"/>
                  <a:gd name="T61" fmla="*/ 2147483647 h 707"/>
                  <a:gd name="T62" fmla="*/ 2147483647 w 261"/>
                  <a:gd name="T63" fmla="*/ 2147483647 h 707"/>
                  <a:gd name="T64" fmla="*/ 2147483647 w 261"/>
                  <a:gd name="T65" fmla="*/ 2147483647 h 707"/>
                  <a:gd name="T66" fmla="*/ 0 w 261"/>
                  <a:gd name="T67" fmla="*/ 2147483647 h 707"/>
                  <a:gd name="T68" fmla="*/ 0 w 261"/>
                  <a:gd name="T69" fmla="*/ 2147483647 h 707"/>
                  <a:gd name="T70" fmla="*/ 0 w 261"/>
                  <a:gd name="T71" fmla="*/ 2147483647 h 707"/>
                  <a:gd name="T72" fmla="*/ 0 w 261"/>
                  <a:gd name="T73" fmla="*/ 2147483647 h 707"/>
                  <a:gd name="T74" fmla="*/ 0 w 261"/>
                  <a:gd name="T75" fmla="*/ 2147483647 h 707"/>
                  <a:gd name="T76" fmla="*/ 2147483647 w 261"/>
                  <a:gd name="T77" fmla="*/ 2147483647 h 707"/>
                  <a:gd name="T78" fmla="*/ 2147483647 w 261"/>
                  <a:gd name="T79" fmla="*/ 2147483647 h 707"/>
                  <a:gd name="T80" fmla="*/ 2147483647 w 261"/>
                  <a:gd name="T81" fmla="*/ 2147483647 h 707"/>
                  <a:gd name="T82" fmla="*/ 2147483647 w 261"/>
                  <a:gd name="T83" fmla="*/ 2147483647 h 707"/>
                  <a:gd name="T84" fmla="*/ 2147483647 w 261"/>
                  <a:gd name="T85" fmla="*/ 2147483647 h 707"/>
                  <a:gd name="T86" fmla="*/ 2147483647 w 261"/>
                  <a:gd name="T87" fmla="*/ 2147483647 h 7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61"/>
                  <a:gd name="T133" fmla="*/ 0 h 707"/>
                  <a:gd name="T134" fmla="*/ 261 w 261"/>
                  <a:gd name="T135" fmla="*/ 707 h 7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61" h="707">
                    <a:moveTo>
                      <a:pt x="0" y="646"/>
                    </a:moveTo>
                    <a:lnTo>
                      <a:pt x="5" y="647"/>
                    </a:lnTo>
                    <a:lnTo>
                      <a:pt x="14" y="649"/>
                    </a:lnTo>
                    <a:lnTo>
                      <a:pt x="26" y="652"/>
                    </a:lnTo>
                    <a:lnTo>
                      <a:pt x="41" y="656"/>
                    </a:lnTo>
                    <a:lnTo>
                      <a:pt x="59" y="660"/>
                    </a:lnTo>
                    <a:lnTo>
                      <a:pt x="78" y="664"/>
                    </a:lnTo>
                    <a:lnTo>
                      <a:pt x="98" y="669"/>
                    </a:lnTo>
                    <a:lnTo>
                      <a:pt x="120" y="675"/>
                    </a:lnTo>
                    <a:lnTo>
                      <a:pt x="142" y="680"/>
                    </a:lnTo>
                    <a:lnTo>
                      <a:pt x="163" y="685"/>
                    </a:lnTo>
                    <a:lnTo>
                      <a:pt x="184" y="689"/>
                    </a:lnTo>
                    <a:lnTo>
                      <a:pt x="204" y="694"/>
                    </a:lnTo>
                    <a:lnTo>
                      <a:pt x="221" y="698"/>
                    </a:lnTo>
                    <a:lnTo>
                      <a:pt x="238" y="702"/>
                    </a:lnTo>
                    <a:lnTo>
                      <a:pt x="251" y="705"/>
                    </a:lnTo>
                    <a:lnTo>
                      <a:pt x="261" y="707"/>
                    </a:lnTo>
                    <a:lnTo>
                      <a:pt x="261" y="0"/>
                    </a:lnTo>
                    <a:lnTo>
                      <a:pt x="251" y="2"/>
                    </a:lnTo>
                    <a:lnTo>
                      <a:pt x="238" y="5"/>
                    </a:lnTo>
                    <a:lnTo>
                      <a:pt x="221" y="9"/>
                    </a:lnTo>
                    <a:lnTo>
                      <a:pt x="204" y="13"/>
                    </a:lnTo>
                    <a:lnTo>
                      <a:pt x="184" y="17"/>
                    </a:lnTo>
                    <a:lnTo>
                      <a:pt x="163" y="22"/>
                    </a:lnTo>
                    <a:lnTo>
                      <a:pt x="142" y="27"/>
                    </a:lnTo>
                    <a:lnTo>
                      <a:pt x="120" y="32"/>
                    </a:lnTo>
                    <a:lnTo>
                      <a:pt x="98" y="37"/>
                    </a:lnTo>
                    <a:lnTo>
                      <a:pt x="78" y="41"/>
                    </a:lnTo>
                    <a:lnTo>
                      <a:pt x="59" y="46"/>
                    </a:lnTo>
                    <a:lnTo>
                      <a:pt x="41" y="49"/>
                    </a:lnTo>
                    <a:lnTo>
                      <a:pt x="26" y="54"/>
                    </a:lnTo>
                    <a:lnTo>
                      <a:pt x="14" y="57"/>
                    </a:lnTo>
                    <a:lnTo>
                      <a:pt x="5" y="59"/>
                    </a:lnTo>
                    <a:lnTo>
                      <a:pt x="0" y="60"/>
                    </a:lnTo>
                    <a:lnTo>
                      <a:pt x="0" y="145"/>
                    </a:lnTo>
                    <a:lnTo>
                      <a:pt x="0" y="320"/>
                    </a:lnTo>
                    <a:lnTo>
                      <a:pt x="0" y="512"/>
                    </a:lnTo>
                    <a:lnTo>
                      <a:pt x="0" y="646"/>
                    </a:lnTo>
                    <a:close/>
                    <a:moveTo>
                      <a:pt x="12" y="78"/>
                    </a:moveTo>
                    <a:lnTo>
                      <a:pt x="231" y="34"/>
                    </a:lnTo>
                    <a:lnTo>
                      <a:pt x="240" y="32"/>
                    </a:lnTo>
                    <a:lnTo>
                      <a:pt x="240" y="611"/>
                    </a:lnTo>
                    <a:lnTo>
                      <a:pt x="12" y="575"/>
                    </a:lnTo>
                    <a:lnTo>
                      <a:pt x="12" y="78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5" name="Freeform 82"/>
              <p:cNvSpPr>
                <a:spLocks/>
              </p:cNvSpPr>
              <p:nvPr/>
            </p:nvSpPr>
            <p:spPr bwMode="auto">
              <a:xfrm>
                <a:off x="6164263" y="3424238"/>
                <a:ext cx="6350" cy="1588"/>
              </a:xfrm>
              <a:custGeom>
                <a:avLst/>
                <a:gdLst>
                  <a:gd name="T0" fmla="*/ 2147483647 w 13"/>
                  <a:gd name="T1" fmla="*/ 0 h 2"/>
                  <a:gd name="T2" fmla="*/ 2147483647 w 13"/>
                  <a:gd name="T3" fmla="*/ 2147483647 h 2"/>
                  <a:gd name="T4" fmla="*/ 2147483647 w 13"/>
                  <a:gd name="T5" fmla="*/ 2147483647 h 2"/>
                  <a:gd name="T6" fmla="*/ 2147483647 w 13"/>
                  <a:gd name="T7" fmla="*/ 2147483647 h 2"/>
                  <a:gd name="T8" fmla="*/ 0 w 13"/>
                  <a:gd name="T9" fmla="*/ 2147483647 h 2"/>
                  <a:gd name="T10" fmla="*/ 2147483647 w 13"/>
                  <a:gd name="T11" fmla="*/ 2147483647 h 2"/>
                  <a:gd name="T12" fmla="*/ 2147483647 w 13"/>
                  <a:gd name="T13" fmla="*/ 2147483647 h 2"/>
                  <a:gd name="T14" fmla="*/ 2147483647 w 13"/>
                  <a:gd name="T15" fmla="*/ 2147483647 h 2"/>
                  <a:gd name="T16" fmla="*/ 2147483647 w 13"/>
                  <a:gd name="T17" fmla="*/ 2147483647 h 2"/>
                  <a:gd name="T18" fmla="*/ 2147483647 w 13"/>
                  <a:gd name="T19" fmla="*/ 0 h 2"/>
                  <a:gd name="T20" fmla="*/ 2147483647 w 13"/>
                  <a:gd name="T21" fmla="*/ 0 h 2"/>
                  <a:gd name="T22" fmla="*/ 2147483647 w 13"/>
                  <a:gd name="T23" fmla="*/ 0 h 2"/>
                  <a:gd name="T24" fmla="*/ 2147483647 w 13"/>
                  <a:gd name="T25" fmla="*/ 0 h 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"/>
                  <a:gd name="T41" fmla="*/ 13 w 13"/>
                  <a:gd name="T42" fmla="*/ 2 h 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">
                    <a:moveTo>
                      <a:pt x="13" y="0"/>
                    </a:moveTo>
                    <a:lnTo>
                      <a:pt x="8" y="1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6" name="Freeform 83"/>
              <p:cNvSpPr>
                <a:spLocks/>
              </p:cNvSpPr>
              <p:nvPr/>
            </p:nvSpPr>
            <p:spPr bwMode="auto">
              <a:xfrm>
                <a:off x="6180138" y="3452813"/>
                <a:ext cx="65088" cy="7938"/>
              </a:xfrm>
              <a:custGeom>
                <a:avLst/>
                <a:gdLst>
                  <a:gd name="T0" fmla="*/ 2147483647 w 122"/>
                  <a:gd name="T1" fmla="*/ 0 h 15"/>
                  <a:gd name="T2" fmla="*/ 2147483647 w 122"/>
                  <a:gd name="T3" fmla="*/ 0 h 15"/>
                  <a:gd name="T4" fmla="*/ 0 w 122"/>
                  <a:gd name="T5" fmla="*/ 2147483647 h 15"/>
                  <a:gd name="T6" fmla="*/ 2147483647 w 122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2"/>
                  <a:gd name="T13" fmla="*/ 0 h 15"/>
                  <a:gd name="T14" fmla="*/ 122 w 122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2" h="15">
                    <a:moveTo>
                      <a:pt x="122" y="0"/>
                    </a:moveTo>
                    <a:lnTo>
                      <a:pt x="122" y="0"/>
                    </a:lnTo>
                    <a:lnTo>
                      <a:pt x="0" y="15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7" name="Freeform 84"/>
              <p:cNvSpPr>
                <a:spLocks noEditPoints="1"/>
              </p:cNvSpPr>
              <p:nvPr/>
            </p:nvSpPr>
            <p:spPr bwMode="auto">
              <a:xfrm>
                <a:off x="6308725" y="3395663"/>
                <a:ext cx="39688" cy="150813"/>
              </a:xfrm>
              <a:custGeom>
                <a:avLst/>
                <a:gdLst>
                  <a:gd name="T0" fmla="*/ 2147483647 w 76"/>
                  <a:gd name="T1" fmla="*/ 2147483647 h 285"/>
                  <a:gd name="T2" fmla="*/ 0 w 76"/>
                  <a:gd name="T3" fmla="*/ 0 h 285"/>
                  <a:gd name="T4" fmla="*/ 0 w 76"/>
                  <a:gd name="T5" fmla="*/ 2147483647 h 285"/>
                  <a:gd name="T6" fmla="*/ 0 w 76"/>
                  <a:gd name="T7" fmla="*/ 2147483647 h 285"/>
                  <a:gd name="T8" fmla="*/ 2147483647 w 76"/>
                  <a:gd name="T9" fmla="*/ 2147483647 h 285"/>
                  <a:gd name="T10" fmla="*/ 2147483647 w 76"/>
                  <a:gd name="T11" fmla="*/ 2147483647 h 285"/>
                  <a:gd name="T12" fmla="*/ 2147483647 w 76"/>
                  <a:gd name="T13" fmla="*/ 2147483647 h 285"/>
                  <a:gd name="T14" fmla="*/ 2147483647 w 76"/>
                  <a:gd name="T15" fmla="*/ 2147483647 h 285"/>
                  <a:gd name="T16" fmla="*/ 2147483647 w 76"/>
                  <a:gd name="T17" fmla="*/ 2147483647 h 285"/>
                  <a:gd name="T18" fmla="*/ 2147483647 w 76"/>
                  <a:gd name="T19" fmla="*/ 2147483647 h 285"/>
                  <a:gd name="T20" fmla="*/ 2147483647 w 76"/>
                  <a:gd name="T21" fmla="*/ 2147483647 h 285"/>
                  <a:gd name="T22" fmla="*/ 2147483647 w 76"/>
                  <a:gd name="T23" fmla="*/ 2147483647 h 285"/>
                  <a:gd name="T24" fmla="*/ 2147483647 w 76"/>
                  <a:gd name="T25" fmla="*/ 2147483647 h 285"/>
                  <a:gd name="T26" fmla="*/ 2147483647 w 76"/>
                  <a:gd name="T27" fmla="*/ 2147483647 h 285"/>
                  <a:gd name="T28" fmla="*/ 2147483647 w 76"/>
                  <a:gd name="T29" fmla="*/ 2147483647 h 285"/>
                  <a:gd name="T30" fmla="*/ 2147483647 w 76"/>
                  <a:gd name="T31" fmla="*/ 2147483647 h 285"/>
                  <a:gd name="T32" fmla="*/ 2147483647 w 76"/>
                  <a:gd name="T33" fmla="*/ 2147483647 h 285"/>
                  <a:gd name="T34" fmla="*/ 2147483647 w 76"/>
                  <a:gd name="T35" fmla="*/ 2147483647 h 285"/>
                  <a:gd name="T36" fmla="*/ 2147483647 w 76"/>
                  <a:gd name="T37" fmla="*/ 2147483647 h 285"/>
                  <a:gd name="T38" fmla="*/ 2147483647 w 76"/>
                  <a:gd name="T39" fmla="*/ 2147483647 h 285"/>
                  <a:gd name="T40" fmla="*/ 2147483647 w 76"/>
                  <a:gd name="T41" fmla="*/ 2147483647 h 285"/>
                  <a:gd name="T42" fmla="*/ 2147483647 w 76"/>
                  <a:gd name="T43" fmla="*/ 2147483647 h 285"/>
                  <a:gd name="T44" fmla="*/ 2147483647 w 76"/>
                  <a:gd name="T45" fmla="*/ 2147483647 h 285"/>
                  <a:gd name="T46" fmla="*/ 2147483647 w 76"/>
                  <a:gd name="T47" fmla="*/ 2147483647 h 285"/>
                  <a:gd name="T48" fmla="*/ 2147483647 w 76"/>
                  <a:gd name="T49" fmla="*/ 2147483647 h 285"/>
                  <a:gd name="T50" fmla="*/ 2147483647 w 76"/>
                  <a:gd name="T51" fmla="*/ 2147483647 h 285"/>
                  <a:gd name="T52" fmla="*/ 2147483647 w 76"/>
                  <a:gd name="T53" fmla="*/ 2147483647 h 285"/>
                  <a:gd name="T54" fmla="*/ 2147483647 w 76"/>
                  <a:gd name="T55" fmla="*/ 2147483647 h 285"/>
                  <a:gd name="T56" fmla="*/ 2147483647 w 76"/>
                  <a:gd name="T57" fmla="*/ 2147483647 h 285"/>
                  <a:gd name="T58" fmla="*/ 2147483647 w 76"/>
                  <a:gd name="T59" fmla="*/ 2147483647 h 285"/>
                  <a:gd name="T60" fmla="*/ 2147483647 w 76"/>
                  <a:gd name="T61" fmla="*/ 2147483647 h 285"/>
                  <a:gd name="T62" fmla="*/ 2147483647 w 76"/>
                  <a:gd name="T63" fmla="*/ 2147483647 h 285"/>
                  <a:gd name="T64" fmla="*/ 2147483647 w 76"/>
                  <a:gd name="T65" fmla="*/ 2147483647 h 285"/>
                  <a:gd name="T66" fmla="*/ 2147483647 w 76"/>
                  <a:gd name="T67" fmla="*/ 2147483647 h 285"/>
                  <a:gd name="T68" fmla="*/ 2147483647 w 76"/>
                  <a:gd name="T69" fmla="*/ 2147483647 h 285"/>
                  <a:gd name="T70" fmla="*/ 2147483647 w 76"/>
                  <a:gd name="T71" fmla="*/ 2147483647 h 285"/>
                  <a:gd name="T72" fmla="*/ 2147483647 w 76"/>
                  <a:gd name="T73" fmla="*/ 2147483647 h 285"/>
                  <a:gd name="T74" fmla="*/ 2147483647 w 76"/>
                  <a:gd name="T75" fmla="*/ 2147483647 h 285"/>
                  <a:gd name="T76" fmla="*/ 2147483647 w 76"/>
                  <a:gd name="T77" fmla="*/ 2147483647 h 285"/>
                  <a:gd name="T78" fmla="*/ 2147483647 w 76"/>
                  <a:gd name="T79" fmla="*/ 2147483647 h 285"/>
                  <a:gd name="T80" fmla="*/ 2147483647 w 76"/>
                  <a:gd name="T81" fmla="*/ 2147483647 h 285"/>
                  <a:gd name="T82" fmla="*/ 2147483647 w 76"/>
                  <a:gd name="T83" fmla="*/ 2147483647 h 285"/>
                  <a:gd name="T84" fmla="*/ 2147483647 w 76"/>
                  <a:gd name="T85" fmla="*/ 2147483647 h 2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6"/>
                  <a:gd name="T130" fmla="*/ 0 h 285"/>
                  <a:gd name="T131" fmla="*/ 76 w 76"/>
                  <a:gd name="T132" fmla="*/ 285 h 28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6" h="285">
                    <a:moveTo>
                      <a:pt x="76" y="36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0" y="285"/>
                    </a:lnTo>
                    <a:lnTo>
                      <a:pt x="76" y="252"/>
                    </a:lnTo>
                    <a:lnTo>
                      <a:pt x="76" y="36"/>
                    </a:lnTo>
                    <a:close/>
                    <a:moveTo>
                      <a:pt x="61" y="243"/>
                    </a:moveTo>
                    <a:lnTo>
                      <a:pt x="58" y="244"/>
                    </a:lnTo>
                    <a:lnTo>
                      <a:pt x="53" y="246"/>
                    </a:lnTo>
                    <a:lnTo>
                      <a:pt x="47" y="249"/>
                    </a:lnTo>
                    <a:lnTo>
                      <a:pt x="40" y="252"/>
                    </a:lnTo>
                    <a:lnTo>
                      <a:pt x="33" y="255"/>
                    </a:lnTo>
                    <a:lnTo>
                      <a:pt x="26" y="258"/>
                    </a:lnTo>
                    <a:lnTo>
                      <a:pt x="20" y="261"/>
                    </a:lnTo>
                    <a:lnTo>
                      <a:pt x="15" y="264"/>
                    </a:lnTo>
                    <a:lnTo>
                      <a:pt x="15" y="262"/>
                    </a:lnTo>
                    <a:lnTo>
                      <a:pt x="15" y="260"/>
                    </a:lnTo>
                    <a:lnTo>
                      <a:pt x="15" y="257"/>
                    </a:lnTo>
                    <a:lnTo>
                      <a:pt x="15" y="254"/>
                    </a:lnTo>
                    <a:lnTo>
                      <a:pt x="15" y="200"/>
                    </a:lnTo>
                    <a:lnTo>
                      <a:pt x="15" y="127"/>
                    </a:lnTo>
                    <a:lnTo>
                      <a:pt x="15" y="59"/>
                    </a:lnTo>
                    <a:lnTo>
                      <a:pt x="15" y="23"/>
                    </a:lnTo>
                    <a:lnTo>
                      <a:pt x="19" y="25"/>
                    </a:lnTo>
                    <a:lnTo>
                      <a:pt x="24" y="27"/>
                    </a:lnTo>
                    <a:lnTo>
                      <a:pt x="29" y="30"/>
                    </a:lnTo>
                    <a:lnTo>
                      <a:pt x="35" y="32"/>
                    </a:lnTo>
                    <a:lnTo>
                      <a:pt x="40" y="35"/>
                    </a:lnTo>
                    <a:lnTo>
                      <a:pt x="46" y="37"/>
                    </a:lnTo>
                    <a:lnTo>
                      <a:pt x="51" y="39"/>
                    </a:lnTo>
                    <a:lnTo>
                      <a:pt x="55" y="41"/>
                    </a:lnTo>
                    <a:lnTo>
                      <a:pt x="56" y="42"/>
                    </a:lnTo>
                    <a:lnTo>
                      <a:pt x="57" y="42"/>
                    </a:lnTo>
                    <a:lnTo>
                      <a:pt x="57" y="43"/>
                    </a:lnTo>
                    <a:lnTo>
                      <a:pt x="58" y="44"/>
                    </a:lnTo>
                    <a:lnTo>
                      <a:pt x="59" y="44"/>
                    </a:lnTo>
                    <a:lnTo>
                      <a:pt x="60" y="44"/>
                    </a:lnTo>
                    <a:lnTo>
                      <a:pt x="61" y="45"/>
                    </a:lnTo>
                    <a:lnTo>
                      <a:pt x="61" y="78"/>
                    </a:lnTo>
                    <a:lnTo>
                      <a:pt x="61" y="143"/>
                    </a:lnTo>
                    <a:lnTo>
                      <a:pt x="61" y="209"/>
                    </a:lnTo>
                    <a:lnTo>
                      <a:pt x="61" y="2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8" name="Freeform 85"/>
              <p:cNvSpPr>
                <a:spLocks/>
              </p:cNvSpPr>
              <p:nvPr/>
            </p:nvSpPr>
            <p:spPr bwMode="auto">
              <a:xfrm>
                <a:off x="6316663" y="3417888"/>
                <a:ext cx="23813" cy="117475"/>
              </a:xfrm>
              <a:custGeom>
                <a:avLst/>
                <a:gdLst>
                  <a:gd name="T0" fmla="*/ 2147483647 w 46"/>
                  <a:gd name="T1" fmla="*/ 0 h 223"/>
                  <a:gd name="T2" fmla="*/ 2147483647 w 46"/>
                  <a:gd name="T3" fmla="*/ 0 h 223"/>
                  <a:gd name="T4" fmla="*/ 2147483647 w 46"/>
                  <a:gd name="T5" fmla="*/ 0 h 223"/>
                  <a:gd name="T6" fmla="*/ 2147483647 w 46"/>
                  <a:gd name="T7" fmla="*/ 0 h 223"/>
                  <a:gd name="T8" fmla="*/ 2147483647 w 46"/>
                  <a:gd name="T9" fmla="*/ 0 h 223"/>
                  <a:gd name="T10" fmla="*/ 2147483647 w 46"/>
                  <a:gd name="T11" fmla="*/ 2147483647 h 223"/>
                  <a:gd name="T12" fmla="*/ 2147483647 w 46"/>
                  <a:gd name="T13" fmla="*/ 2147483647 h 223"/>
                  <a:gd name="T14" fmla="*/ 2147483647 w 46"/>
                  <a:gd name="T15" fmla="*/ 2147483647 h 223"/>
                  <a:gd name="T16" fmla="*/ 2147483647 w 46"/>
                  <a:gd name="T17" fmla="*/ 2147483647 h 223"/>
                  <a:gd name="T18" fmla="*/ 2147483647 w 46"/>
                  <a:gd name="T19" fmla="*/ 2147483647 h 223"/>
                  <a:gd name="T20" fmla="*/ 2147483647 w 46"/>
                  <a:gd name="T21" fmla="*/ 2147483647 h 223"/>
                  <a:gd name="T22" fmla="*/ 2147483647 w 46"/>
                  <a:gd name="T23" fmla="*/ 2147483647 h 223"/>
                  <a:gd name="T24" fmla="*/ 2147483647 w 46"/>
                  <a:gd name="T25" fmla="*/ 2147483647 h 223"/>
                  <a:gd name="T26" fmla="*/ 2147483647 w 46"/>
                  <a:gd name="T27" fmla="*/ 2147483647 h 223"/>
                  <a:gd name="T28" fmla="*/ 2147483647 w 46"/>
                  <a:gd name="T29" fmla="*/ 2147483647 h 223"/>
                  <a:gd name="T30" fmla="*/ 2147483647 w 46"/>
                  <a:gd name="T31" fmla="*/ 2147483647 h 223"/>
                  <a:gd name="T32" fmla="*/ 0 w 46"/>
                  <a:gd name="T33" fmla="*/ 2147483647 h 223"/>
                  <a:gd name="T34" fmla="*/ 0 w 46"/>
                  <a:gd name="T35" fmla="*/ 2147483647 h 223"/>
                  <a:gd name="T36" fmla="*/ 0 w 46"/>
                  <a:gd name="T37" fmla="*/ 2147483647 h 223"/>
                  <a:gd name="T38" fmla="*/ 0 w 46"/>
                  <a:gd name="T39" fmla="*/ 2147483647 h 223"/>
                  <a:gd name="T40" fmla="*/ 0 w 46"/>
                  <a:gd name="T41" fmla="*/ 2147483647 h 223"/>
                  <a:gd name="T42" fmla="*/ 2147483647 w 46"/>
                  <a:gd name="T43" fmla="*/ 2147483647 h 223"/>
                  <a:gd name="T44" fmla="*/ 2147483647 w 46"/>
                  <a:gd name="T45" fmla="*/ 2147483647 h 223"/>
                  <a:gd name="T46" fmla="*/ 2147483647 w 46"/>
                  <a:gd name="T47" fmla="*/ 2147483647 h 223"/>
                  <a:gd name="T48" fmla="*/ 2147483647 w 46"/>
                  <a:gd name="T49" fmla="*/ 2147483647 h 223"/>
                  <a:gd name="T50" fmla="*/ 2147483647 w 46"/>
                  <a:gd name="T51" fmla="*/ 2147483647 h 223"/>
                  <a:gd name="T52" fmla="*/ 2147483647 w 46"/>
                  <a:gd name="T53" fmla="*/ 2147483647 h 223"/>
                  <a:gd name="T54" fmla="*/ 2147483647 w 46"/>
                  <a:gd name="T55" fmla="*/ 2147483647 h 223"/>
                  <a:gd name="T56" fmla="*/ 2147483647 w 46"/>
                  <a:gd name="T57" fmla="*/ 2147483647 h 223"/>
                  <a:gd name="T58" fmla="*/ 2147483647 w 46"/>
                  <a:gd name="T59" fmla="*/ 2147483647 h 223"/>
                  <a:gd name="T60" fmla="*/ 2147483647 w 46"/>
                  <a:gd name="T61" fmla="*/ 2147483647 h 223"/>
                  <a:gd name="T62" fmla="*/ 2147483647 w 46"/>
                  <a:gd name="T63" fmla="*/ 2147483647 h 223"/>
                  <a:gd name="T64" fmla="*/ 2147483647 w 46"/>
                  <a:gd name="T65" fmla="*/ 2147483647 h 223"/>
                  <a:gd name="T66" fmla="*/ 2147483647 w 46"/>
                  <a:gd name="T67" fmla="*/ 2147483647 h 223"/>
                  <a:gd name="T68" fmla="*/ 2147483647 w 46"/>
                  <a:gd name="T69" fmla="*/ 2147483647 h 223"/>
                  <a:gd name="T70" fmla="*/ 2147483647 w 46"/>
                  <a:gd name="T71" fmla="*/ 2147483647 h 223"/>
                  <a:gd name="T72" fmla="*/ 2147483647 w 46"/>
                  <a:gd name="T73" fmla="*/ 2147483647 h 223"/>
                  <a:gd name="T74" fmla="*/ 2147483647 w 46"/>
                  <a:gd name="T75" fmla="*/ 2147483647 h 223"/>
                  <a:gd name="T76" fmla="*/ 2147483647 w 46"/>
                  <a:gd name="T77" fmla="*/ 2147483647 h 223"/>
                  <a:gd name="T78" fmla="*/ 2147483647 w 46"/>
                  <a:gd name="T79" fmla="*/ 2147483647 h 223"/>
                  <a:gd name="T80" fmla="*/ 2147483647 w 46"/>
                  <a:gd name="T81" fmla="*/ 0 h 22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6"/>
                  <a:gd name="T124" fmla="*/ 0 h 223"/>
                  <a:gd name="T125" fmla="*/ 46 w 46"/>
                  <a:gd name="T126" fmla="*/ 223 h 22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6" h="223">
                    <a:moveTo>
                      <a:pt x="40" y="0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8" y="39"/>
                    </a:lnTo>
                    <a:lnTo>
                      <a:pt x="38" y="103"/>
                    </a:lnTo>
                    <a:lnTo>
                      <a:pt x="38" y="164"/>
                    </a:lnTo>
                    <a:lnTo>
                      <a:pt x="38" y="195"/>
                    </a:lnTo>
                    <a:lnTo>
                      <a:pt x="36" y="196"/>
                    </a:lnTo>
                    <a:lnTo>
                      <a:pt x="32" y="198"/>
                    </a:lnTo>
                    <a:lnTo>
                      <a:pt x="28" y="200"/>
                    </a:lnTo>
                    <a:lnTo>
                      <a:pt x="23" y="202"/>
                    </a:lnTo>
                    <a:lnTo>
                      <a:pt x="17" y="205"/>
                    </a:lnTo>
                    <a:lnTo>
                      <a:pt x="11" y="208"/>
                    </a:lnTo>
                    <a:lnTo>
                      <a:pt x="5" y="210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0" y="219"/>
                    </a:lnTo>
                    <a:lnTo>
                      <a:pt x="0" y="221"/>
                    </a:lnTo>
                    <a:lnTo>
                      <a:pt x="0" y="223"/>
                    </a:lnTo>
                    <a:lnTo>
                      <a:pt x="5" y="220"/>
                    </a:lnTo>
                    <a:lnTo>
                      <a:pt x="11" y="217"/>
                    </a:lnTo>
                    <a:lnTo>
                      <a:pt x="18" y="214"/>
                    </a:lnTo>
                    <a:lnTo>
                      <a:pt x="25" y="211"/>
                    </a:lnTo>
                    <a:lnTo>
                      <a:pt x="32" y="208"/>
                    </a:lnTo>
                    <a:lnTo>
                      <a:pt x="38" y="205"/>
                    </a:lnTo>
                    <a:lnTo>
                      <a:pt x="43" y="203"/>
                    </a:lnTo>
                    <a:lnTo>
                      <a:pt x="46" y="202"/>
                    </a:lnTo>
                    <a:lnTo>
                      <a:pt x="46" y="168"/>
                    </a:lnTo>
                    <a:lnTo>
                      <a:pt x="46" y="102"/>
                    </a:lnTo>
                    <a:lnTo>
                      <a:pt x="46" y="37"/>
                    </a:lnTo>
                    <a:lnTo>
                      <a:pt x="46" y="4"/>
                    </a:lnTo>
                    <a:lnTo>
                      <a:pt x="45" y="3"/>
                    </a:lnTo>
                    <a:lnTo>
                      <a:pt x="44" y="3"/>
                    </a:lnTo>
                    <a:lnTo>
                      <a:pt x="43" y="3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9" name="Freeform 86"/>
              <p:cNvSpPr>
                <a:spLocks/>
              </p:cNvSpPr>
              <p:nvPr/>
            </p:nvSpPr>
            <p:spPr bwMode="auto">
              <a:xfrm>
                <a:off x="6316663" y="3408363"/>
                <a:ext cx="19050" cy="122238"/>
              </a:xfrm>
              <a:custGeom>
                <a:avLst/>
                <a:gdLst>
                  <a:gd name="T0" fmla="*/ 2147483647 w 38"/>
                  <a:gd name="T1" fmla="*/ 2147483647 h 231"/>
                  <a:gd name="T2" fmla="*/ 2147483647 w 38"/>
                  <a:gd name="T3" fmla="*/ 2147483647 h 231"/>
                  <a:gd name="T4" fmla="*/ 2147483647 w 38"/>
                  <a:gd name="T5" fmla="*/ 2147483647 h 231"/>
                  <a:gd name="T6" fmla="*/ 2147483647 w 38"/>
                  <a:gd name="T7" fmla="*/ 2147483647 h 231"/>
                  <a:gd name="T8" fmla="*/ 2147483647 w 38"/>
                  <a:gd name="T9" fmla="*/ 2147483647 h 231"/>
                  <a:gd name="T10" fmla="*/ 2147483647 w 38"/>
                  <a:gd name="T11" fmla="*/ 2147483647 h 231"/>
                  <a:gd name="T12" fmla="*/ 2147483647 w 38"/>
                  <a:gd name="T13" fmla="*/ 2147483647 h 231"/>
                  <a:gd name="T14" fmla="*/ 2147483647 w 38"/>
                  <a:gd name="T15" fmla="*/ 2147483647 h 231"/>
                  <a:gd name="T16" fmla="*/ 0 w 38"/>
                  <a:gd name="T17" fmla="*/ 0 h 231"/>
                  <a:gd name="T18" fmla="*/ 0 w 38"/>
                  <a:gd name="T19" fmla="*/ 2147483647 h 231"/>
                  <a:gd name="T20" fmla="*/ 0 w 38"/>
                  <a:gd name="T21" fmla="*/ 2147483647 h 231"/>
                  <a:gd name="T22" fmla="*/ 0 w 38"/>
                  <a:gd name="T23" fmla="*/ 2147483647 h 231"/>
                  <a:gd name="T24" fmla="*/ 0 w 38"/>
                  <a:gd name="T25" fmla="*/ 2147483647 h 231"/>
                  <a:gd name="T26" fmla="*/ 2147483647 w 38"/>
                  <a:gd name="T27" fmla="*/ 2147483647 h 231"/>
                  <a:gd name="T28" fmla="*/ 2147483647 w 38"/>
                  <a:gd name="T29" fmla="*/ 2147483647 h 231"/>
                  <a:gd name="T30" fmla="*/ 2147483647 w 38"/>
                  <a:gd name="T31" fmla="*/ 2147483647 h 231"/>
                  <a:gd name="T32" fmla="*/ 2147483647 w 38"/>
                  <a:gd name="T33" fmla="*/ 2147483647 h 231"/>
                  <a:gd name="T34" fmla="*/ 2147483647 w 38"/>
                  <a:gd name="T35" fmla="*/ 2147483647 h 231"/>
                  <a:gd name="T36" fmla="*/ 2147483647 w 38"/>
                  <a:gd name="T37" fmla="*/ 2147483647 h 231"/>
                  <a:gd name="T38" fmla="*/ 2147483647 w 38"/>
                  <a:gd name="T39" fmla="*/ 2147483647 h 231"/>
                  <a:gd name="T40" fmla="*/ 2147483647 w 38"/>
                  <a:gd name="T41" fmla="*/ 2147483647 h 231"/>
                  <a:gd name="T42" fmla="*/ 2147483647 w 38"/>
                  <a:gd name="T43" fmla="*/ 2147483647 h 231"/>
                  <a:gd name="T44" fmla="*/ 2147483647 w 38"/>
                  <a:gd name="T45" fmla="*/ 2147483647 h 231"/>
                  <a:gd name="T46" fmla="*/ 2147483647 w 38"/>
                  <a:gd name="T47" fmla="*/ 2147483647 h 231"/>
                  <a:gd name="T48" fmla="*/ 2147483647 w 38"/>
                  <a:gd name="T49" fmla="*/ 2147483647 h 2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"/>
                  <a:gd name="T76" fmla="*/ 0 h 231"/>
                  <a:gd name="T77" fmla="*/ 38 w 38"/>
                  <a:gd name="T78" fmla="*/ 231 h 2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" h="231">
                    <a:moveTo>
                      <a:pt x="38" y="18"/>
                    </a:moveTo>
                    <a:lnTo>
                      <a:pt x="34" y="16"/>
                    </a:lnTo>
                    <a:lnTo>
                      <a:pt x="29" y="14"/>
                    </a:lnTo>
                    <a:lnTo>
                      <a:pt x="24" y="11"/>
                    </a:lnTo>
                    <a:lnTo>
                      <a:pt x="18" y="9"/>
                    </a:lnTo>
                    <a:lnTo>
                      <a:pt x="13" y="7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104"/>
                    </a:lnTo>
                    <a:lnTo>
                      <a:pt x="0" y="177"/>
                    </a:lnTo>
                    <a:lnTo>
                      <a:pt x="0" y="231"/>
                    </a:lnTo>
                    <a:lnTo>
                      <a:pt x="5" y="228"/>
                    </a:lnTo>
                    <a:lnTo>
                      <a:pt x="11" y="226"/>
                    </a:lnTo>
                    <a:lnTo>
                      <a:pt x="17" y="223"/>
                    </a:lnTo>
                    <a:lnTo>
                      <a:pt x="23" y="220"/>
                    </a:lnTo>
                    <a:lnTo>
                      <a:pt x="28" y="218"/>
                    </a:lnTo>
                    <a:lnTo>
                      <a:pt x="32" y="216"/>
                    </a:lnTo>
                    <a:lnTo>
                      <a:pt x="36" y="214"/>
                    </a:lnTo>
                    <a:lnTo>
                      <a:pt x="38" y="213"/>
                    </a:lnTo>
                    <a:lnTo>
                      <a:pt x="38" y="182"/>
                    </a:lnTo>
                    <a:lnTo>
                      <a:pt x="38" y="121"/>
                    </a:lnTo>
                    <a:lnTo>
                      <a:pt x="38" y="57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50" name="Freeform 87"/>
              <p:cNvSpPr>
                <a:spLocks/>
              </p:cNvSpPr>
              <p:nvPr/>
            </p:nvSpPr>
            <p:spPr bwMode="auto">
              <a:xfrm>
                <a:off x="6169025" y="3509963"/>
                <a:ext cx="88900" cy="22225"/>
              </a:xfrm>
              <a:custGeom>
                <a:avLst/>
                <a:gdLst>
                  <a:gd name="T0" fmla="*/ 2147483647 w 168"/>
                  <a:gd name="T1" fmla="*/ 2147483647 h 41"/>
                  <a:gd name="T2" fmla="*/ 2147483647 w 168"/>
                  <a:gd name="T3" fmla="*/ 2147483647 h 41"/>
                  <a:gd name="T4" fmla="*/ 2147483647 w 168"/>
                  <a:gd name="T5" fmla="*/ 2147483647 h 41"/>
                  <a:gd name="T6" fmla="*/ 2147483647 w 168"/>
                  <a:gd name="T7" fmla="*/ 2147483647 h 41"/>
                  <a:gd name="T8" fmla="*/ 2147483647 w 168"/>
                  <a:gd name="T9" fmla="*/ 0 h 41"/>
                  <a:gd name="T10" fmla="*/ 2147483647 w 168"/>
                  <a:gd name="T11" fmla="*/ 0 h 41"/>
                  <a:gd name="T12" fmla="*/ 2147483647 w 168"/>
                  <a:gd name="T13" fmla="*/ 0 h 41"/>
                  <a:gd name="T14" fmla="*/ 2147483647 w 168"/>
                  <a:gd name="T15" fmla="*/ 0 h 41"/>
                  <a:gd name="T16" fmla="*/ 2147483647 w 168"/>
                  <a:gd name="T17" fmla="*/ 2147483647 h 41"/>
                  <a:gd name="T18" fmla="*/ 2147483647 w 168"/>
                  <a:gd name="T19" fmla="*/ 2147483647 h 41"/>
                  <a:gd name="T20" fmla="*/ 2147483647 w 168"/>
                  <a:gd name="T21" fmla="*/ 2147483647 h 41"/>
                  <a:gd name="T22" fmla="*/ 0 w 168"/>
                  <a:gd name="T23" fmla="*/ 2147483647 h 41"/>
                  <a:gd name="T24" fmla="*/ 0 w 168"/>
                  <a:gd name="T25" fmla="*/ 2147483647 h 41"/>
                  <a:gd name="T26" fmla="*/ 2147483647 w 168"/>
                  <a:gd name="T27" fmla="*/ 2147483647 h 41"/>
                  <a:gd name="T28" fmla="*/ 2147483647 w 168"/>
                  <a:gd name="T29" fmla="*/ 2147483647 h 41"/>
                  <a:gd name="T30" fmla="*/ 2147483647 w 168"/>
                  <a:gd name="T31" fmla="*/ 2147483647 h 41"/>
                  <a:gd name="T32" fmla="*/ 2147483647 w 168"/>
                  <a:gd name="T33" fmla="*/ 2147483647 h 41"/>
                  <a:gd name="T34" fmla="*/ 2147483647 w 168"/>
                  <a:gd name="T35" fmla="*/ 2147483647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8"/>
                  <a:gd name="T55" fmla="*/ 0 h 41"/>
                  <a:gd name="T56" fmla="*/ 168 w 168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8" h="41">
                    <a:moveTo>
                      <a:pt x="115" y="29"/>
                    </a:moveTo>
                    <a:lnTo>
                      <a:pt x="115" y="15"/>
                    </a:lnTo>
                    <a:lnTo>
                      <a:pt x="154" y="14"/>
                    </a:lnTo>
                    <a:lnTo>
                      <a:pt x="159" y="9"/>
                    </a:lnTo>
                    <a:lnTo>
                      <a:pt x="168" y="0"/>
                    </a:lnTo>
                    <a:lnTo>
                      <a:pt x="160" y="0"/>
                    </a:lnTo>
                    <a:lnTo>
                      <a:pt x="159" y="0"/>
                    </a:lnTo>
                    <a:lnTo>
                      <a:pt x="152" y="1"/>
                    </a:lnTo>
                    <a:lnTo>
                      <a:pt x="150" y="1"/>
                    </a:lnTo>
                    <a:lnTo>
                      <a:pt x="79" y="5"/>
                    </a:lnTo>
                    <a:lnTo>
                      <a:pt x="0" y="10"/>
                    </a:lnTo>
                    <a:lnTo>
                      <a:pt x="0" y="41"/>
                    </a:lnTo>
                    <a:lnTo>
                      <a:pt x="49" y="40"/>
                    </a:lnTo>
                    <a:lnTo>
                      <a:pt x="115" y="39"/>
                    </a:lnTo>
                    <a:lnTo>
                      <a:pt x="125" y="39"/>
                    </a:lnTo>
                    <a:lnTo>
                      <a:pt x="137" y="29"/>
                    </a:lnTo>
                    <a:lnTo>
                      <a:pt x="115" y="29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51" name="Freeform 88"/>
              <p:cNvSpPr>
                <a:spLocks/>
              </p:cNvSpPr>
              <p:nvPr/>
            </p:nvSpPr>
            <p:spPr bwMode="auto">
              <a:xfrm>
                <a:off x="6269038" y="3530600"/>
                <a:ext cx="1588" cy="1588"/>
              </a:xfrm>
              <a:custGeom>
                <a:avLst/>
                <a:gdLst>
                  <a:gd name="T0" fmla="*/ 2147483647 w 1"/>
                  <a:gd name="T1" fmla="*/ 0 h 1588"/>
                  <a:gd name="T2" fmla="*/ 2147483647 w 1"/>
                  <a:gd name="T3" fmla="*/ 0 h 1588"/>
                  <a:gd name="T4" fmla="*/ 2147483647 w 1"/>
                  <a:gd name="T5" fmla="*/ 0 h 1588"/>
                  <a:gd name="T6" fmla="*/ 2147483647 w 1"/>
                  <a:gd name="T7" fmla="*/ 0 h 1588"/>
                  <a:gd name="T8" fmla="*/ 2147483647 w 1"/>
                  <a:gd name="T9" fmla="*/ 0 h 1588"/>
                  <a:gd name="T10" fmla="*/ 0 w 1"/>
                  <a:gd name="T11" fmla="*/ 0 h 1588"/>
                  <a:gd name="T12" fmla="*/ 2147483647 w 1"/>
                  <a:gd name="T13" fmla="*/ 0 h 15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588"/>
                  <a:gd name="T23" fmla="*/ 1 w 1"/>
                  <a:gd name="T24" fmla="*/ 1588 h 158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588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52" name="Freeform 89"/>
              <p:cNvSpPr>
                <a:spLocks noEditPoints="1"/>
              </p:cNvSpPr>
              <p:nvPr/>
            </p:nvSpPr>
            <p:spPr bwMode="auto">
              <a:xfrm>
                <a:off x="6240463" y="3538538"/>
                <a:ext cx="28575" cy="19050"/>
              </a:xfrm>
              <a:custGeom>
                <a:avLst/>
                <a:gdLst>
                  <a:gd name="T0" fmla="*/ 2147483647 w 54"/>
                  <a:gd name="T1" fmla="*/ 2147483647 h 37"/>
                  <a:gd name="T2" fmla="*/ 2147483647 w 54"/>
                  <a:gd name="T3" fmla="*/ 2147483647 h 37"/>
                  <a:gd name="T4" fmla="*/ 2147483647 w 54"/>
                  <a:gd name="T5" fmla="*/ 2147483647 h 37"/>
                  <a:gd name="T6" fmla="*/ 0 w 54"/>
                  <a:gd name="T7" fmla="*/ 2147483647 h 37"/>
                  <a:gd name="T8" fmla="*/ 2147483647 w 54"/>
                  <a:gd name="T9" fmla="*/ 2147483647 h 37"/>
                  <a:gd name="T10" fmla="*/ 2147483647 w 54"/>
                  <a:gd name="T11" fmla="*/ 2147483647 h 37"/>
                  <a:gd name="T12" fmla="*/ 2147483647 w 54"/>
                  <a:gd name="T13" fmla="*/ 2147483647 h 37"/>
                  <a:gd name="T14" fmla="*/ 2147483647 w 54"/>
                  <a:gd name="T15" fmla="*/ 2147483647 h 37"/>
                  <a:gd name="T16" fmla="*/ 2147483647 w 54"/>
                  <a:gd name="T17" fmla="*/ 2147483647 h 37"/>
                  <a:gd name="T18" fmla="*/ 2147483647 w 54"/>
                  <a:gd name="T19" fmla="*/ 2147483647 h 37"/>
                  <a:gd name="T20" fmla="*/ 2147483647 w 54"/>
                  <a:gd name="T21" fmla="*/ 2147483647 h 37"/>
                  <a:gd name="T22" fmla="*/ 2147483647 w 54"/>
                  <a:gd name="T23" fmla="*/ 0 h 37"/>
                  <a:gd name="T24" fmla="*/ 2147483647 w 54"/>
                  <a:gd name="T25" fmla="*/ 2147483647 h 37"/>
                  <a:gd name="T26" fmla="*/ 2147483647 w 54"/>
                  <a:gd name="T27" fmla="*/ 2147483647 h 37"/>
                  <a:gd name="T28" fmla="*/ 2147483647 w 54"/>
                  <a:gd name="T29" fmla="*/ 2147483647 h 37"/>
                  <a:gd name="T30" fmla="*/ 2147483647 w 54"/>
                  <a:gd name="T31" fmla="*/ 2147483647 h 37"/>
                  <a:gd name="T32" fmla="*/ 2147483647 w 54"/>
                  <a:gd name="T33" fmla="*/ 2147483647 h 37"/>
                  <a:gd name="T34" fmla="*/ 2147483647 w 54"/>
                  <a:gd name="T35" fmla="*/ 2147483647 h 37"/>
                  <a:gd name="T36" fmla="*/ 2147483647 w 54"/>
                  <a:gd name="T37" fmla="*/ 2147483647 h 37"/>
                  <a:gd name="T38" fmla="*/ 2147483647 w 54"/>
                  <a:gd name="T39" fmla="*/ 2147483647 h 37"/>
                  <a:gd name="T40" fmla="*/ 2147483647 w 54"/>
                  <a:gd name="T41" fmla="*/ 2147483647 h 37"/>
                  <a:gd name="T42" fmla="*/ 2147483647 w 54"/>
                  <a:gd name="T43" fmla="*/ 2147483647 h 37"/>
                  <a:gd name="T44" fmla="*/ 2147483647 w 54"/>
                  <a:gd name="T45" fmla="*/ 2147483647 h 37"/>
                  <a:gd name="T46" fmla="*/ 2147483647 w 54"/>
                  <a:gd name="T47" fmla="*/ 2147483647 h 37"/>
                  <a:gd name="T48" fmla="*/ 2147483647 w 54"/>
                  <a:gd name="T49" fmla="*/ 2147483647 h 37"/>
                  <a:gd name="T50" fmla="*/ 2147483647 w 54"/>
                  <a:gd name="T51" fmla="*/ 2147483647 h 37"/>
                  <a:gd name="T52" fmla="*/ 2147483647 w 54"/>
                  <a:gd name="T53" fmla="*/ 2147483647 h 37"/>
                  <a:gd name="T54" fmla="*/ 2147483647 w 54"/>
                  <a:gd name="T55" fmla="*/ 2147483647 h 37"/>
                  <a:gd name="T56" fmla="*/ 2147483647 w 54"/>
                  <a:gd name="T57" fmla="*/ 2147483647 h 37"/>
                  <a:gd name="T58" fmla="*/ 2147483647 w 54"/>
                  <a:gd name="T59" fmla="*/ 2147483647 h 37"/>
                  <a:gd name="T60" fmla="*/ 2147483647 w 54"/>
                  <a:gd name="T61" fmla="*/ 2147483647 h 3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4"/>
                  <a:gd name="T94" fmla="*/ 0 h 37"/>
                  <a:gd name="T95" fmla="*/ 54 w 54"/>
                  <a:gd name="T96" fmla="*/ 37 h 3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4" h="37">
                    <a:moveTo>
                      <a:pt x="22" y="16"/>
                    </a:moveTo>
                    <a:lnTo>
                      <a:pt x="22" y="26"/>
                    </a:lnTo>
                    <a:lnTo>
                      <a:pt x="13" y="26"/>
                    </a:lnTo>
                    <a:lnTo>
                      <a:pt x="0" y="37"/>
                    </a:lnTo>
                    <a:lnTo>
                      <a:pt x="13" y="37"/>
                    </a:lnTo>
                    <a:lnTo>
                      <a:pt x="22" y="37"/>
                    </a:lnTo>
                    <a:lnTo>
                      <a:pt x="38" y="37"/>
                    </a:lnTo>
                    <a:lnTo>
                      <a:pt x="54" y="21"/>
                    </a:lnTo>
                    <a:lnTo>
                      <a:pt x="54" y="16"/>
                    </a:lnTo>
                    <a:lnTo>
                      <a:pt x="54" y="10"/>
                    </a:lnTo>
                    <a:lnTo>
                      <a:pt x="54" y="5"/>
                    </a:lnTo>
                    <a:lnTo>
                      <a:pt x="54" y="0"/>
                    </a:lnTo>
                    <a:lnTo>
                      <a:pt x="38" y="1"/>
                    </a:lnTo>
                    <a:lnTo>
                      <a:pt x="22" y="16"/>
                    </a:lnTo>
                    <a:close/>
                    <a:moveTo>
                      <a:pt x="45" y="17"/>
                    </a:moveTo>
                    <a:lnTo>
                      <a:pt x="44" y="21"/>
                    </a:lnTo>
                    <a:lnTo>
                      <a:pt x="42" y="23"/>
                    </a:lnTo>
                    <a:lnTo>
                      <a:pt x="40" y="26"/>
                    </a:lnTo>
                    <a:lnTo>
                      <a:pt x="36" y="27"/>
                    </a:lnTo>
                    <a:lnTo>
                      <a:pt x="33" y="26"/>
                    </a:lnTo>
                    <a:lnTo>
                      <a:pt x="31" y="23"/>
                    </a:lnTo>
                    <a:lnTo>
                      <a:pt x="29" y="21"/>
                    </a:lnTo>
                    <a:lnTo>
                      <a:pt x="28" y="17"/>
                    </a:lnTo>
                    <a:lnTo>
                      <a:pt x="29" y="14"/>
                    </a:lnTo>
                    <a:lnTo>
                      <a:pt x="31" y="11"/>
                    </a:lnTo>
                    <a:lnTo>
                      <a:pt x="33" y="10"/>
                    </a:lnTo>
                    <a:lnTo>
                      <a:pt x="36" y="9"/>
                    </a:lnTo>
                    <a:lnTo>
                      <a:pt x="40" y="10"/>
                    </a:lnTo>
                    <a:lnTo>
                      <a:pt x="42" y="11"/>
                    </a:lnTo>
                    <a:lnTo>
                      <a:pt x="44" y="14"/>
                    </a:lnTo>
                    <a:lnTo>
                      <a:pt x="45" y="17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53" name="Freeform 90"/>
              <p:cNvSpPr>
                <a:spLocks/>
              </p:cNvSpPr>
              <p:nvPr/>
            </p:nvSpPr>
            <p:spPr bwMode="auto">
              <a:xfrm>
                <a:off x="6169025" y="3538538"/>
                <a:ext cx="57150" cy="19050"/>
              </a:xfrm>
              <a:custGeom>
                <a:avLst/>
                <a:gdLst>
                  <a:gd name="T0" fmla="*/ 0 w 110"/>
                  <a:gd name="T1" fmla="*/ 2147483647 h 35"/>
                  <a:gd name="T2" fmla="*/ 0 w 110"/>
                  <a:gd name="T3" fmla="*/ 2147483647 h 35"/>
                  <a:gd name="T4" fmla="*/ 2147483647 w 110"/>
                  <a:gd name="T5" fmla="*/ 2147483647 h 35"/>
                  <a:gd name="T6" fmla="*/ 2147483647 w 110"/>
                  <a:gd name="T7" fmla="*/ 0 h 35"/>
                  <a:gd name="T8" fmla="*/ 0 w 110"/>
                  <a:gd name="T9" fmla="*/ 2147483647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0"/>
                  <a:gd name="T16" fmla="*/ 0 h 35"/>
                  <a:gd name="T17" fmla="*/ 110 w 110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0" h="35">
                    <a:moveTo>
                      <a:pt x="0" y="2"/>
                    </a:moveTo>
                    <a:lnTo>
                      <a:pt x="0" y="34"/>
                    </a:lnTo>
                    <a:lnTo>
                      <a:pt x="74" y="35"/>
                    </a:lnTo>
                    <a:lnTo>
                      <a:pt x="11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54" name="Freeform 91"/>
              <p:cNvSpPr>
                <a:spLocks/>
              </p:cNvSpPr>
              <p:nvPr/>
            </p:nvSpPr>
            <p:spPr bwMode="auto">
              <a:xfrm>
                <a:off x="6230938" y="3565525"/>
                <a:ext cx="3175" cy="1588"/>
              </a:xfrm>
              <a:custGeom>
                <a:avLst/>
                <a:gdLst>
                  <a:gd name="T0" fmla="*/ 2147483647 w 5"/>
                  <a:gd name="T1" fmla="*/ 0 h 1588"/>
                  <a:gd name="T2" fmla="*/ 2147483647 w 5"/>
                  <a:gd name="T3" fmla="*/ 0 h 1588"/>
                  <a:gd name="T4" fmla="*/ 0 w 5"/>
                  <a:gd name="T5" fmla="*/ 0 h 1588"/>
                  <a:gd name="T6" fmla="*/ 2147483647 w 5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588"/>
                  <a:gd name="T14" fmla="*/ 5 w 5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588"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55" name="Freeform 92"/>
              <p:cNvSpPr>
                <a:spLocks/>
              </p:cNvSpPr>
              <p:nvPr/>
            </p:nvSpPr>
            <p:spPr bwMode="auto">
              <a:xfrm>
                <a:off x="6229350" y="3565525"/>
                <a:ext cx="23813" cy="3175"/>
              </a:xfrm>
              <a:custGeom>
                <a:avLst/>
                <a:gdLst>
                  <a:gd name="T0" fmla="*/ 2147483647 w 45"/>
                  <a:gd name="T1" fmla="*/ 2147483647 h 8"/>
                  <a:gd name="T2" fmla="*/ 2147483647 w 45"/>
                  <a:gd name="T3" fmla="*/ 2147483647 h 8"/>
                  <a:gd name="T4" fmla="*/ 2147483647 w 45"/>
                  <a:gd name="T5" fmla="*/ 0 h 8"/>
                  <a:gd name="T6" fmla="*/ 2147483647 w 45"/>
                  <a:gd name="T7" fmla="*/ 0 h 8"/>
                  <a:gd name="T8" fmla="*/ 2147483647 w 45"/>
                  <a:gd name="T9" fmla="*/ 0 h 8"/>
                  <a:gd name="T10" fmla="*/ 0 w 45"/>
                  <a:gd name="T11" fmla="*/ 2147483647 h 8"/>
                  <a:gd name="T12" fmla="*/ 2147483647 w 45"/>
                  <a:gd name="T13" fmla="*/ 214748364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5"/>
                  <a:gd name="T22" fmla="*/ 0 h 8"/>
                  <a:gd name="T23" fmla="*/ 45 w 4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5" h="8">
                    <a:moveTo>
                      <a:pt x="36" y="8"/>
                    </a:moveTo>
                    <a:lnTo>
                      <a:pt x="44" y="1"/>
                    </a:lnTo>
                    <a:lnTo>
                      <a:pt x="45" y="0"/>
                    </a:lnTo>
                    <a:lnTo>
                      <a:pt x="30" y="0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56" name="Freeform 93"/>
              <p:cNvSpPr>
                <a:spLocks/>
              </p:cNvSpPr>
              <p:nvPr/>
            </p:nvSpPr>
            <p:spPr bwMode="auto">
              <a:xfrm>
                <a:off x="6169025" y="3563938"/>
                <a:ext cx="30163" cy="15875"/>
              </a:xfrm>
              <a:custGeom>
                <a:avLst/>
                <a:gdLst>
                  <a:gd name="T0" fmla="*/ 0 w 58"/>
                  <a:gd name="T1" fmla="*/ 0 h 31"/>
                  <a:gd name="T2" fmla="*/ 0 w 58"/>
                  <a:gd name="T3" fmla="*/ 2147483647 h 31"/>
                  <a:gd name="T4" fmla="*/ 2147483647 w 58"/>
                  <a:gd name="T5" fmla="*/ 2147483647 h 31"/>
                  <a:gd name="T6" fmla="*/ 2147483647 w 58"/>
                  <a:gd name="T7" fmla="*/ 2147483647 h 31"/>
                  <a:gd name="T8" fmla="*/ 0 w 58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1"/>
                  <a:gd name="T17" fmla="*/ 58 w 58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1">
                    <a:moveTo>
                      <a:pt x="0" y="0"/>
                    </a:moveTo>
                    <a:lnTo>
                      <a:pt x="0" y="30"/>
                    </a:lnTo>
                    <a:lnTo>
                      <a:pt x="26" y="31"/>
                    </a:lnTo>
                    <a:lnTo>
                      <a:pt x="5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57" name="Freeform 94"/>
              <p:cNvSpPr>
                <a:spLocks/>
              </p:cNvSpPr>
              <p:nvPr/>
            </p:nvSpPr>
            <p:spPr bwMode="auto">
              <a:xfrm>
                <a:off x="6216650" y="3568700"/>
                <a:ext cx="23813" cy="12700"/>
              </a:xfrm>
              <a:custGeom>
                <a:avLst/>
                <a:gdLst>
                  <a:gd name="T0" fmla="*/ 2147483647 w 45"/>
                  <a:gd name="T1" fmla="*/ 2147483647 h 24"/>
                  <a:gd name="T2" fmla="*/ 2147483647 w 45"/>
                  <a:gd name="T3" fmla="*/ 0 h 24"/>
                  <a:gd name="T4" fmla="*/ 0 w 45"/>
                  <a:gd name="T5" fmla="*/ 2147483647 h 24"/>
                  <a:gd name="T6" fmla="*/ 2147483647 w 45"/>
                  <a:gd name="T7" fmla="*/ 2147483647 h 24"/>
                  <a:gd name="T8" fmla="*/ 2147483647 w 45"/>
                  <a:gd name="T9" fmla="*/ 2147483647 h 24"/>
                  <a:gd name="T10" fmla="*/ 2147483647 w 45"/>
                  <a:gd name="T11" fmla="*/ 2147483647 h 24"/>
                  <a:gd name="T12" fmla="*/ 2147483647 w 45"/>
                  <a:gd name="T13" fmla="*/ 2147483647 h 24"/>
                  <a:gd name="T14" fmla="*/ 2147483647 w 45"/>
                  <a:gd name="T15" fmla="*/ 2147483647 h 24"/>
                  <a:gd name="T16" fmla="*/ 2147483647 w 45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4"/>
                  <a:gd name="T29" fmla="*/ 45 w 4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4">
                    <a:moveTo>
                      <a:pt x="25" y="13"/>
                    </a:moveTo>
                    <a:lnTo>
                      <a:pt x="25" y="0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25" y="24"/>
                    </a:lnTo>
                    <a:lnTo>
                      <a:pt x="30" y="24"/>
                    </a:lnTo>
                    <a:lnTo>
                      <a:pt x="34" y="24"/>
                    </a:lnTo>
                    <a:lnTo>
                      <a:pt x="45" y="14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58" name="Freeform 95"/>
              <p:cNvSpPr>
                <a:spLocks/>
              </p:cNvSpPr>
              <p:nvPr/>
            </p:nvSpPr>
            <p:spPr bwMode="auto">
              <a:xfrm>
                <a:off x="6169025" y="3587750"/>
                <a:ext cx="4763" cy="4763"/>
              </a:xfrm>
              <a:custGeom>
                <a:avLst/>
                <a:gdLst>
                  <a:gd name="T0" fmla="*/ 2147483647 w 11"/>
                  <a:gd name="T1" fmla="*/ 0 h 11"/>
                  <a:gd name="T2" fmla="*/ 0 w 11"/>
                  <a:gd name="T3" fmla="*/ 0 h 11"/>
                  <a:gd name="T4" fmla="*/ 0 w 11"/>
                  <a:gd name="T5" fmla="*/ 2147483647 h 11"/>
                  <a:gd name="T6" fmla="*/ 2147483647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1"/>
                  <a:gd name="T14" fmla="*/ 11 w 11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1">
                    <a:moveTo>
                      <a:pt x="11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59" name="Freeform 96"/>
              <p:cNvSpPr>
                <a:spLocks/>
              </p:cNvSpPr>
              <p:nvPr/>
            </p:nvSpPr>
            <p:spPr bwMode="auto">
              <a:xfrm>
                <a:off x="6226175" y="3589338"/>
                <a:ext cx="1588" cy="1588"/>
              </a:xfrm>
              <a:custGeom>
                <a:avLst/>
                <a:gdLst>
                  <a:gd name="T0" fmla="*/ 0 w 1"/>
                  <a:gd name="T1" fmla="*/ 0 h 1588"/>
                  <a:gd name="T2" fmla="*/ 0 w 1"/>
                  <a:gd name="T3" fmla="*/ 0 h 1588"/>
                  <a:gd name="T4" fmla="*/ 2147483647 w 1"/>
                  <a:gd name="T5" fmla="*/ 0 h 1588"/>
                  <a:gd name="T6" fmla="*/ 0 w 1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588"/>
                  <a:gd name="T14" fmla="*/ 1 w 1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588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0" name="Freeform 97"/>
              <p:cNvSpPr>
                <a:spLocks/>
              </p:cNvSpPr>
              <p:nvPr/>
            </p:nvSpPr>
            <p:spPr bwMode="auto">
              <a:xfrm>
                <a:off x="6191250" y="3589338"/>
                <a:ext cx="34925" cy="17463"/>
              </a:xfrm>
              <a:custGeom>
                <a:avLst/>
                <a:gdLst>
                  <a:gd name="T0" fmla="*/ 2147483647 w 67"/>
                  <a:gd name="T1" fmla="*/ 0 h 33"/>
                  <a:gd name="T2" fmla="*/ 2147483647 w 67"/>
                  <a:gd name="T3" fmla="*/ 0 h 33"/>
                  <a:gd name="T4" fmla="*/ 0 w 67"/>
                  <a:gd name="T5" fmla="*/ 2147483647 h 33"/>
                  <a:gd name="T6" fmla="*/ 2147483647 w 67"/>
                  <a:gd name="T7" fmla="*/ 2147483647 h 33"/>
                  <a:gd name="T8" fmla="*/ 2147483647 w 67"/>
                  <a:gd name="T9" fmla="*/ 2147483647 h 33"/>
                  <a:gd name="T10" fmla="*/ 2147483647 w 67"/>
                  <a:gd name="T11" fmla="*/ 2147483647 h 33"/>
                  <a:gd name="T12" fmla="*/ 2147483647 w 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33"/>
                  <a:gd name="T23" fmla="*/ 67 w 67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33">
                    <a:moveTo>
                      <a:pt x="39" y="0"/>
                    </a:moveTo>
                    <a:lnTo>
                      <a:pt x="33" y="0"/>
                    </a:lnTo>
                    <a:lnTo>
                      <a:pt x="0" y="31"/>
                    </a:lnTo>
                    <a:lnTo>
                      <a:pt x="15" y="32"/>
                    </a:lnTo>
                    <a:lnTo>
                      <a:pt x="33" y="33"/>
                    </a:lnTo>
                    <a:lnTo>
                      <a:pt x="67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1" name="Freeform 98"/>
              <p:cNvSpPr>
                <a:spLocks/>
              </p:cNvSpPr>
              <p:nvPr/>
            </p:nvSpPr>
            <p:spPr bwMode="auto">
              <a:xfrm>
                <a:off x="6230938" y="3608388"/>
                <a:ext cx="38100" cy="1588"/>
              </a:xfrm>
              <a:custGeom>
                <a:avLst/>
                <a:gdLst>
                  <a:gd name="T0" fmla="*/ 0 w 72"/>
                  <a:gd name="T1" fmla="*/ 0 h 5"/>
                  <a:gd name="T2" fmla="*/ 2147483647 w 72"/>
                  <a:gd name="T3" fmla="*/ 2147483647 h 5"/>
                  <a:gd name="T4" fmla="*/ 2147483647 w 72"/>
                  <a:gd name="T5" fmla="*/ 2147483647 h 5"/>
                  <a:gd name="T6" fmla="*/ 0 w 7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2"/>
                  <a:gd name="T13" fmla="*/ 0 h 5"/>
                  <a:gd name="T14" fmla="*/ 72 w 72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2" h="5">
                    <a:moveTo>
                      <a:pt x="0" y="0"/>
                    </a:moveTo>
                    <a:lnTo>
                      <a:pt x="72" y="5"/>
                    </a:lnTo>
                    <a:lnTo>
                      <a:pt x="4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2" name="Freeform 99"/>
              <p:cNvSpPr>
                <a:spLocks/>
              </p:cNvSpPr>
              <p:nvPr/>
            </p:nvSpPr>
            <p:spPr bwMode="auto">
              <a:xfrm>
                <a:off x="6259513" y="3627438"/>
                <a:ext cx="9525" cy="11113"/>
              </a:xfrm>
              <a:custGeom>
                <a:avLst/>
                <a:gdLst>
                  <a:gd name="T0" fmla="*/ 2147483647 w 20"/>
                  <a:gd name="T1" fmla="*/ 2147483647 h 20"/>
                  <a:gd name="T2" fmla="*/ 2147483647 w 20"/>
                  <a:gd name="T3" fmla="*/ 2147483647 h 20"/>
                  <a:gd name="T4" fmla="*/ 2147483647 w 20"/>
                  <a:gd name="T5" fmla="*/ 2147483647 h 20"/>
                  <a:gd name="T6" fmla="*/ 2147483647 w 20"/>
                  <a:gd name="T7" fmla="*/ 2147483647 h 20"/>
                  <a:gd name="T8" fmla="*/ 2147483647 w 20"/>
                  <a:gd name="T9" fmla="*/ 0 h 20"/>
                  <a:gd name="T10" fmla="*/ 0 w 20"/>
                  <a:gd name="T11" fmla="*/ 2147483647 h 20"/>
                  <a:gd name="T12" fmla="*/ 2147483647 w 20"/>
                  <a:gd name="T13" fmla="*/ 214748364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20"/>
                  <a:gd name="T23" fmla="*/ 20 w 2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20">
                    <a:moveTo>
                      <a:pt x="20" y="20"/>
                    </a:moveTo>
                    <a:lnTo>
                      <a:pt x="20" y="15"/>
                    </a:lnTo>
                    <a:lnTo>
                      <a:pt x="20" y="10"/>
                    </a:lnTo>
                    <a:lnTo>
                      <a:pt x="20" y="5"/>
                    </a:lnTo>
                    <a:lnTo>
                      <a:pt x="20" y="0"/>
                    </a:lnTo>
                    <a:lnTo>
                      <a:pt x="0" y="18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3" name="Freeform 100"/>
              <p:cNvSpPr>
                <a:spLocks/>
              </p:cNvSpPr>
              <p:nvPr/>
            </p:nvSpPr>
            <p:spPr bwMode="auto">
              <a:xfrm>
                <a:off x="6169025" y="3611563"/>
                <a:ext cx="31750" cy="17463"/>
              </a:xfrm>
              <a:custGeom>
                <a:avLst/>
                <a:gdLst>
                  <a:gd name="T0" fmla="*/ 2147483647 w 61"/>
                  <a:gd name="T1" fmla="*/ 2147483647 h 33"/>
                  <a:gd name="T2" fmla="*/ 2147483647 w 61"/>
                  <a:gd name="T3" fmla="*/ 0 h 33"/>
                  <a:gd name="T4" fmla="*/ 0 w 61"/>
                  <a:gd name="T5" fmla="*/ 2147483647 h 33"/>
                  <a:gd name="T6" fmla="*/ 0 w 61"/>
                  <a:gd name="T7" fmla="*/ 2147483647 h 33"/>
                  <a:gd name="T8" fmla="*/ 2147483647 w 61"/>
                  <a:gd name="T9" fmla="*/ 2147483647 h 33"/>
                  <a:gd name="T10" fmla="*/ 2147483647 w 61"/>
                  <a:gd name="T11" fmla="*/ 2147483647 h 33"/>
                  <a:gd name="T12" fmla="*/ 2147483647 w 61"/>
                  <a:gd name="T13" fmla="*/ 2147483647 h 33"/>
                  <a:gd name="T14" fmla="*/ 2147483647 w 61"/>
                  <a:gd name="T15" fmla="*/ 2147483647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33"/>
                  <a:gd name="T26" fmla="*/ 61 w 61"/>
                  <a:gd name="T27" fmla="*/ 33 h 3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33">
                    <a:moveTo>
                      <a:pt x="54" y="2"/>
                    </a:moveTo>
                    <a:lnTo>
                      <a:pt x="30" y="0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4" y="31"/>
                    </a:lnTo>
                    <a:lnTo>
                      <a:pt x="29" y="33"/>
                    </a:lnTo>
                    <a:lnTo>
                      <a:pt x="61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4" name="Freeform 101"/>
              <p:cNvSpPr>
                <a:spLocks/>
              </p:cNvSpPr>
              <p:nvPr/>
            </p:nvSpPr>
            <p:spPr bwMode="auto">
              <a:xfrm>
                <a:off x="6169025" y="3635375"/>
                <a:ext cx="7938" cy="7938"/>
              </a:xfrm>
              <a:custGeom>
                <a:avLst/>
                <a:gdLst>
                  <a:gd name="T0" fmla="*/ 0 w 15"/>
                  <a:gd name="T1" fmla="*/ 2147483647 h 15"/>
                  <a:gd name="T2" fmla="*/ 2147483647 w 15"/>
                  <a:gd name="T3" fmla="*/ 2147483647 h 15"/>
                  <a:gd name="T4" fmla="*/ 0 w 15"/>
                  <a:gd name="T5" fmla="*/ 0 h 15"/>
                  <a:gd name="T6" fmla="*/ 0 w 15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5"/>
                  <a:gd name="T14" fmla="*/ 15 w 15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5">
                    <a:moveTo>
                      <a:pt x="0" y="15"/>
                    </a:moveTo>
                    <a:lnTo>
                      <a:pt x="15" y="2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5" name="Freeform 102"/>
              <p:cNvSpPr>
                <a:spLocks/>
              </p:cNvSpPr>
              <p:nvPr/>
            </p:nvSpPr>
            <p:spPr bwMode="auto">
              <a:xfrm>
                <a:off x="6215063" y="3643313"/>
                <a:ext cx="53975" cy="42863"/>
              </a:xfrm>
              <a:custGeom>
                <a:avLst/>
                <a:gdLst>
                  <a:gd name="T0" fmla="*/ 0 w 103"/>
                  <a:gd name="T1" fmla="*/ 2147483647 h 79"/>
                  <a:gd name="T2" fmla="*/ 2147483647 w 103"/>
                  <a:gd name="T3" fmla="*/ 2147483647 h 79"/>
                  <a:gd name="T4" fmla="*/ 2147483647 w 103"/>
                  <a:gd name="T5" fmla="*/ 2147483647 h 79"/>
                  <a:gd name="T6" fmla="*/ 2147483647 w 103"/>
                  <a:gd name="T7" fmla="*/ 2147483647 h 79"/>
                  <a:gd name="T8" fmla="*/ 2147483647 w 103"/>
                  <a:gd name="T9" fmla="*/ 2147483647 h 79"/>
                  <a:gd name="T10" fmla="*/ 2147483647 w 103"/>
                  <a:gd name="T11" fmla="*/ 2147483647 h 79"/>
                  <a:gd name="T12" fmla="*/ 2147483647 w 103"/>
                  <a:gd name="T13" fmla="*/ 0 h 79"/>
                  <a:gd name="T14" fmla="*/ 0 w 103"/>
                  <a:gd name="T15" fmla="*/ 2147483647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3"/>
                  <a:gd name="T25" fmla="*/ 0 h 79"/>
                  <a:gd name="T26" fmla="*/ 103 w 103"/>
                  <a:gd name="T27" fmla="*/ 79 h 7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3" h="79">
                    <a:moveTo>
                      <a:pt x="0" y="63"/>
                    </a:moveTo>
                    <a:lnTo>
                      <a:pt x="103" y="79"/>
                    </a:lnTo>
                    <a:lnTo>
                      <a:pt x="103" y="66"/>
                    </a:lnTo>
                    <a:lnTo>
                      <a:pt x="103" y="49"/>
                    </a:lnTo>
                    <a:lnTo>
                      <a:pt x="103" y="27"/>
                    </a:lnTo>
                    <a:lnTo>
                      <a:pt x="103" y="4"/>
                    </a:lnTo>
                    <a:lnTo>
                      <a:pt x="70" y="0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6" name="Freeform 103"/>
              <p:cNvSpPr>
                <a:spLocks noEditPoints="1"/>
              </p:cNvSpPr>
              <p:nvPr/>
            </p:nvSpPr>
            <p:spPr bwMode="auto">
              <a:xfrm>
                <a:off x="6169025" y="3430588"/>
                <a:ext cx="100013" cy="31750"/>
              </a:xfrm>
              <a:custGeom>
                <a:avLst/>
                <a:gdLst>
                  <a:gd name="T0" fmla="*/ 0 w 191"/>
                  <a:gd name="T1" fmla="*/ 2147483647 h 58"/>
                  <a:gd name="T2" fmla="*/ 2147483647 w 191"/>
                  <a:gd name="T3" fmla="*/ 2147483647 h 58"/>
                  <a:gd name="T4" fmla="*/ 2147483647 w 191"/>
                  <a:gd name="T5" fmla="*/ 2147483647 h 58"/>
                  <a:gd name="T6" fmla="*/ 2147483647 w 191"/>
                  <a:gd name="T7" fmla="*/ 2147483647 h 58"/>
                  <a:gd name="T8" fmla="*/ 2147483647 w 191"/>
                  <a:gd name="T9" fmla="*/ 2147483647 h 58"/>
                  <a:gd name="T10" fmla="*/ 2147483647 w 191"/>
                  <a:gd name="T11" fmla="*/ 2147483647 h 58"/>
                  <a:gd name="T12" fmla="*/ 2147483647 w 191"/>
                  <a:gd name="T13" fmla="*/ 2147483647 h 58"/>
                  <a:gd name="T14" fmla="*/ 2147483647 w 191"/>
                  <a:gd name="T15" fmla="*/ 2147483647 h 58"/>
                  <a:gd name="T16" fmla="*/ 2147483647 w 191"/>
                  <a:gd name="T17" fmla="*/ 0 h 58"/>
                  <a:gd name="T18" fmla="*/ 0 w 191"/>
                  <a:gd name="T19" fmla="*/ 2147483647 h 58"/>
                  <a:gd name="T20" fmla="*/ 0 w 191"/>
                  <a:gd name="T21" fmla="*/ 2147483647 h 58"/>
                  <a:gd name="T22" fmla="*/ 2147483647 w 191"/>
                  <a:gd name="T23" fmla="*/ 2147483647 h 58"/>
                  <a:gd name="T24" fmla="*/ 2147483647 w 191"/>
                  <a:gd name="T25" fmla="*/ 2147483647 h 58"/>
                  <a:gd name="T26" fmla="*/ 2147483647 w 191"/>
                  <a:gd name="T27" fmla="*/ 2147483647 h 58"/>
                  <a:gd name="T28" fmla="*/ 2147483647 w 191"/>
                  <a:gd name="T29" fmla="*/ 2147483647 h 58"/>
                  <a:gd name="T30" fmla="*/ 2147483647 w 191"/>
                  <a:gd name="T31" fmla="*/ 2147483647 h 58"/>
                  <a:gd name="T32" fmla="*/ 2147483647 w 191"/>
                  <a:gd name="T33" fmla="*/ 2147483647 h 58"/>
                  <a:gd name="T34" fmla="*/ 2147483647 w 191"/>
                  <a:gd name="T35" fmla="*/ 2147483647 h 58"/>
                  <a:gd name="T36" fmla="*/ 2147483647 w 191"/>
                  <a:gd name="T37" fmla="*/ 2147483647 h 58"/>
                  <a:gd name="T38" fmla="*/ 2147483647 w 191"/>
                  <a:gd name="T39" fmla="*/ 2147483647 h 58"/>
                  <a:gd name="T40" fmla="*/ 2147483647 w 191"/>
                  <a:gd name="T41" fmla="*/ 2147483647 h 58"/>
                  <a:gd name="T42" fmla="*/ 2147483647 w 191"/>
                  <a:gd name="T43" fmla="*/ 2147483647 h 58"/>
                  <a:gd name="T44" fmla="*/ 2147483647 w 191"/>
                  <a:gd name="T45" fmla="*/ 2147483647 h 58"/>
                  <a:gd name="T46" fmla="*/ 2147483647 w 191"/>
                  <a:gd name="T47" fmla="*/ 2147483647 h 58"/>
                  <a:gd name="T48" fmla="*/ 2147483647 w 191"/>
                  <a:gd name="T49" fmla="*/ 2147483647 h 58"/>
                  <a:gd name="T50" fmla="*/ 2147483647 w 191"/>
                  <a:gd name="T51" fmla="*/ 2147483647 h 58"/>
                  <a:gd name="T52" fmla="*/ 2147483647 w 191"/>
                  <a:gd name="T53" fmla="*/ 2147483647 h 58"/>
                  <a:gd name="T54" fmla="*/ 2147483647 w 191"/>
                  <a:gd name="T55" fmla="*/ 2147483647 h 58"/>
                  <a:gd name="T56" fmla="*/ 2147483647 w 191"/>
                  <a:gd name="T57" fmla="*/ 2147483647 h 58"/>
                  <a:gd name="T58" fmla="*/ 2147483647 w 191"/>
                  <a:gd name="T59" fmla="*/ 2147483647 h 58"/>
                  <a:gd name="T60" fmla="*/ 2147483647 w 191"/>
                  <a:gd name="T61" fmla="*/ 2147483647 h 58"/>
                  <a:gd name="T62" fmla="*/ 2147483647 w 191"/>
                  <a:gd name="T63" fmla="*/ 2147483647 h 58"/>
                  <a:gd name="T64" fmla="*/ 2147483647 w 191"/>
                  <a:gd name="T65" fmla="*/ 2147483647 h 5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1"/>
                  <a:gd name="T100" fmla="*/ 0 h 58"/>
                  <a:gd name="T101" fmla="*/ 191 w 191"/>
                  <a:gd name="T102" fmla="*/ 58 h 5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1" h="58">
                    <a:moveTo>
                      <a:pt x="0" y="58"/>
                    </a:moveTo>
                    <a:lnTo>
                      <a:pt x="23" y="55"/>
                    </a:lnTo>
                    <a:lnTo>
                      <a:pt x="145" y="40"/>
                    </a:lnTo>
                    <a:lnTo>
                      <a:pt x="159" y="39"/>
                    </a:lnTo>
                    <a:lnTo>
                      <a:pt x="191" y="35"/>
                    </a:lnTo>
                    <a:lnTo>
                      <a:pt x="191" y="26"/>
                    </a:lnTo>
                    <a:lnTo>
                      <a:pt x="191" y="16"/>
                    </a:lnTo>
                    <a:lnTo>
                      <a:pt x="191" y="8"/>
                    </a:lnTo>
                    <a:lnTo>
                      <a:pt x="191" y="0"/>
                    </a:lnTo>
                    <a:lnTo>
                      <a:pt x="0" y="30"/>
                    </a:lnTo>
                    <a:lnTo>
                      <a:pt x="0" y="58"/>
                    </a:lnTo>
                    <a:close/>
                    <a:moveTo>
                      <a:pt x="173" y="12"/>
                    </a:moveTo>
                    <a:lnTo>
                      <a:pt x="177" y="13"/>
                    </a:lnTo>
                    <a:lnTo>
                      <a:pt x="179" y="14"/>
                    </a:lnTo>
                    <a:lnTo>
                      <a:pt x="181" y="17"/>
                    </a:lnTo>
                    <a:lnTo>
                      <a:pt x="182" y="21"/>
                    </a:lnTo>
                    <a:lnTo>
                      <a:pt x="181" y="25"/>
                    </a:lnTo>
                    <a:lnTo>
                      <a:pt x="179" y="27"/>
                    </a:lnTo>
                    <a:lnTo>
                      <a:pt x="177" y="29"/>
                    </a:lnTo>
                    <a:lnTo>
                      <a:pt x="173" y="30"/>
                    </a:lnTo>
                    <a:lnTo>
                      <a:pt x="170" y="29"/>
                    </a:lnTo>
                    <a:lnTo>
                      <a:pt x="168" y="27"/>
                    </a:lnTo>
                    <a:lnTo>
                      <a:pt x="166" y="25"/>
                    </a:lnTo>
                    <a:lnTo>
                      <a:pt x="165" y="21"/>
                    </a:lnTo>
                    <a:lnTo>
                      <a:pt x="166" y="17"/>
                    </a:lnTo>
                    <a:lnTo>
                      <a:pt x="168" y="14"/>
                    </a:lnTo>
                    <a:lnTo>
                      <a:pt x="170" y="13"/>
                    </a:lnTo>
                    <a:lnTo>
                      <a:pt x="173" y="12"/>
                    </a:lnTo>
                    <a:close/>
                    <a:moveTo>
                      <a:pt x="115" y="20"/>
                    </a:moveTo>
                    <a:lnTo>
                      <a:pt x="159" y="12"/>
                    </a:lnTo>
                    <a:lnTo>
                      <a:pt x="159" y="27"/>
                    </a:lnTo>
                    <a:lnTo>
                      <a:pt x="115" y="34"/>
                    </a:lnTo>
                    <a:lnTo>
                      <a:pt x="115" y="2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7" name="Freeform 104"/>
              <p:cNvSpPr>
                <a:spLocks noEditPoints="1"/>
              </p:cNvSpPr>
              <p:nvPr/>
            </p:nvSpPr>
            <p:spPr bwMode="auto">
              <a:xfrm>
                <a:off x="6169025" y="3403600"/>
                <a:ext cx="100013" cy="34925"/>
              </a:xfrm>
              <a:custGeom>
                <a:avLst/>
                <a:gdLst>
                  <a:gd name="T0" fmla="*/ 2147483647 w 191"/>
                  <a:gd name="T1" fmla="*/ 2147483647 h 67"/>
                  <a:gd name="T2" fmla="*/ 2147483647 w 191"/>
                  <a:gd name="T3" fmla="*/ 2147483647 h 67"/>
                  <a:gd name="T4" fmla="*/ 2147483647 w 191"/>
                  <a:gd name="T5" fmla="*/ 2147483647 h 67"/>
                  <a:gd name="T6" fmla="*/ 2147483647 w 191"/>
                  <a:gd name="T7" fmla="*/ 2147483647 h 67"/>
                  <a:gd name="T8" fmla="*/ 2147483647 w 191"/>
                  <a:gd name="T9" fmla="*/ 2147483647 h 67"/>
                  <a:gd name="T10" fmla="*/ 2147483647 w 191"/>
                  <a:gd name="T11" fmla="*/ 2147483647 h 67"/>
                  <a:gd name="T12" fmla="*/ 2147483647 w 191"/>
                  <a:gd name="T13" fmla="*/ 2147483647 h 67"/>
                  <a:gd name="T14" fmla="*/ 2147483647 w 191"/>
                  <a:gd name="T15" fmla="*/ 2147483647 h 67"/>
                  <a:gd name="T16" fmla="*/ 0 w 191"/>
                  <a:gd name="T17" fmla="*/ 2147483647 h 67"/>
                  <a:gd name="T18" fmla="*/ 0 w 191"/>
                  <a:gd name="T19" fmla="*/ 2147483647 h 67"/>
                  <a:gd name="T20" fmla="*/ 2147483647 w 191"/>
                  <a:gd name="T21" fmla="*/ 2147483647 h 67"/>
                  <a:gd name="T22" fmla="*/ 2147483647 w 191"/>
                  <a:gd name="T23" fmla="*/ 2147483647 h 67"/>
                  <a:gd name="T24" fmla="*/ 2147483647 w 191"/>
                  <a:gd name="T25" fmla="*/ 2147483647 h 67"/>
                  <a:gd name="T26" fmla="*/ 2147483647 w 191"/>
                  <a:gd name="T27" fmla="*/ 2147483647 h 67"/>
                  <a:gd name="T28" fmla="*/ 2147483647 w 191"/>
                  <a:gd name="T29" fmla="*/ 2147483647 h 67"/>
                  <a:gd name="T30" fmla="*/ 2147483647 w 191"/>
                  <a:gd name="T31" fmla="*/ 2147483647 h 67"/>
                  <a:gd name="T32" fmla="*/ 2147483647 w 191"/>
                  <a:gd name="T33" fmla="*/ 0 h 67"/>
                  <a:gd name="T34" fmla="*/ 2147483647 w 191"/>
                  <a:gd name="T35" fmla="*/ 0 h 67"/>
                  <a:gd name="T36" fmla="*/ 2147483647 w 191"/>
                  <a:gd name="T37" fmla="*/ 0 h 67"/>
                  <a:gd name="T38" fmla="*/ 2147483647 w 191"/>
                  <a:gd name="T39" fmla="*/ 0 h 67"/>
                  <a:gd name="T40" fmla="*/ 2147483647 w 191"/>
                  <a:gd name="T41" fmla="*/ 0 h 67"/>
                  <a:gd name="T42" fmla="*/ 2147483647 w 191"/>
                  <a:gd name="T43" fmla="*/ 2147483647 h 67"/>
                  <a:gd name="T44" fmla="*/ 2147483647 w 191"/>
                  <a:gd name="T45" fmla="*/ 2147483647 h 67"/>
                  <a:gd name="T46" fmla="*/ 2147483647 w 191"/>
                  <a:gd name="T47" fmla="*/ 2147483647 h 67"/>
                  <a:gd name="T48" fmla="*/ 2147483647 w 191"/>
                  <a:gd name="T49" fmla="*/ 2147483647 h 67"/>
                  <a:gd name="T50" fmla="*/ 2147483647 w 191"/>
                  <a:gd name="T51" fmla="*/ 2147483647 h 67"/>
                  <a:gd name="T52" fmla="*/ 2147483647 w 191"/>
                  <a:gd name="T53" fmla="*/ 2147483647 h 67"/>
                  <a:gd name="T54" fmla="*/ 2147483647 w 191"/>
                  <a:gd name="T55" fmla="*/ 2147483647 h 67"/>
                  <a:gd name="T56" fmla="*/ 2147483647 w 191"/>
                  <a:gd name="T57" fmla="*/ 2147483647 h 67"/>
                  <a:gd name="T58" fmla="*/ 2147483647 w 191"/>
                  <a:gd name="T59" fmla="*/ 2147483647 h 67"/>
                  <a:gd name="T60" fmla="*/ 2147483647 w 191"/>
                  <a:gd name="T61" fmla="*/ 2147483647 h 67"/>
                  <a:gd name="T62" fmla="*/ 2147483647 w 191"/>
                  <a:gd name="T63" fmla="*/ 2147483647 h 67"/>
                  <a:gd name="T64" fmla="*/ 2147483647 w 191"/>
                  <a:gd name="T65" fmla="*/ 2147483647 h 67"/>
                  <a:gd name="T66" fmla="*/ 2147483647 w 191"/>
                  <a:gd name="T67" fmla="*/ 2147483647 h 67"/>
                  <a:gd name="T68" fmla="*/ 2147483647 w 191"/>
                  <a:gd name="T69" fmla="*/ 2147483647 h 67"/>
                  <a:gd name="T70" fmla="*/ 2147483647 w 191"/>
                  <a:gd name="T71" fmla="*/ 2147483647 h 67"/>
                  <a:gd name="T72" fmla="*/ 2147483647 w 191"/>
                  <a:gd name="T73" fmla="*/ 2147483647 h 67"/>
                  <a:gd name="T74" fmla="*/ 2147483647 w 191"/>
                  <a:gd name="T75" fmla="*/ 2147483647 h 67"/>
                  <a:gd name="T76" fmla="*/ 2147483647 w 191"/>
                  <a:gd name="T77" fmla="*/ 2147483647 h 67"/>
                  <a:gd name="T78" fmla="*/ 2147483647 w 191"/>
                  <a:gd name="T79" fmla="*/ 2147483647 h 67"/>
                  <a:gd name="T80" fmla="*/ 2147483647 w 191"/>
                  <a:gd name="T81" fmla="*/ 2147483647 h 67"/>
                  <a:gd name="T82" fmla="*/ 2147483647 w 191"/>
                  <a:gd name="T83" fmla="*/ 2147483647 h 67"/>
                  <a:gd name="T84" fmla="*/ 2147483647 w 191"/>
                  <a:gd name="T85" fmla="*/ 2147483647 h 67"/>
                  <a:gd name="T86" fmla="*/ 2147483647 w 191"/>
                  <a:gd name="T87" fmla="*/ 2147483647 h 67"/>
                  <a:gd name="T88" fmla="*/ 2147483647 w 191"/>
                  <a:gd name="T89" fmla="*/ 2147483647 h 67"/>
                  <a:gd name="T90" fmla="*/ 2147483647 w 191"/>
                  <a:gd name="T91" fmla="*/ 2147483647 h 67"/>
                  <a:gd name="T92" fmla="*/ 2147483647 w 191"/>
                  <a:gd name="T93" fmla="*/ 2147483647 h 67"/>
                  <a:gd name="T94" fmla="*/ 2147483647 w 191"/>
                  <a:gd name="T95" fmla="*/ 2147483647 h 67"/>
                  <a:gd name="T96" fmla="*/ 2147483647 w 191"/>
                  <a:gd name="T97" fmla="*/ 2147483647 h 67"/>
                  <a:gd name="T98" fmla="*/ 2147483647 w 191"/>
                  <a:gd name="T99" fmla="*/ 2147483647 h 67"/>
                  <a:gd name="T100" fmla="*/ 2147483647 w 191"/>
                  <a:gd name="T101" fmla="*/ 2147483647 h 67"/>
                  <a:gd name="T102" fmla="*/ 2147483647 w 191"/>
                  <a:gd name="T103" fmla="*/ 2147483647 h 67"/>
                  <a:gd name="T104" fmla="*/ 2147483647 w 191"/>
                  <a:gd name="T105" fmla="*/ 2147483647 h 67"/>
                  <a:gd name="T106" fmla="*/ 2147483647 w 191"/>
                  <a:gd name="T107" fmla="*/ 2147483647 h 67"/>
                  <a:gd name="T108" fmla="*/ 2147483647 w 191"/>
                  <a:gd name="T109" fmla="*/ 2147483647 h 67"/>
                  <a:gd name="T110" fmla="*/ 2147483647 w 191"/>
                  <a:gd name="T111" fmla="*/ 2147483647 h 67"/>
                  <a:gd name="T112" fmla="*/ 2147483647 w 191"/>
                  <a:gd name="T113" fmla="*/ 2147483647 h 67"/>
                  <a:gd name="T114" fmla="*/ 2147483647 w 191"/>
                  <a:gd name="T115" fmla="*/ 2147483647 h 67"/>
                  <a:gd name="T116" fmla="*/ 2147483647 w 191"/>
                  <a:gd name="T117" fmla="*/ 2147483647 h 6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91"/>
                  <a:gd name="T178" fmla="*/ 0 h 67"/>
                  <a:gd name="T179" fmla="*/ 191 w 191"/>
                  <a:gd name="T180" fmla="*/ 67 h 6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91" h="67">
                    <a:moveTo>
                      <a:pt x="16" y="36"/>
                    </a:moveTo>
                    <a:lnTo>
                      <a:pt x="13" y="36"/>
                    </a:lnTo>
                    <a:lnTo>
                      <a:pt x="11" y="37"/>
                    </a:lnTo>
                    <a:lnTo>
                      <a:pt x="7" y="37"/>
                    </a:lnTo>
                    <a:lnTo>
                      <a:pt x="5" y="38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1" y="38"/>
                    </a:lnTo>
                    <a:lnTo>
                      <a:pt x="0" y="39"/>
                    </a:lnTo>
                    <a:lnTo>
                      <a:pt x="0" y="67"/>
                    </a:lnTo>
                    <a:lnTo>
                      <a:pt x="115" y="50"/>
                    </a:lnTo>
                    <a:lnTo>
                      <a:pt x="159" y="43"/>
                    </a:lnTo>
                    <a:lnTo>
                      <a:pt x="191" y="38"/>
                    </a:lnTo>
                    <a:lnTo>
                      <a:pt x="191" y="24"/>
                    </a:lnTo>
                    <a:lnTo>
                      <a:pt x="191" y="12"/>
                    </a:lnTo>
                    <a:lnTo>
                      <a:pt x="191" y="5"/>
                    </a:lnTo>
                    <a:lnTo>
                      <a:pt x="191" y="0"/>
                    </a:lnTo>
                    <a:lnTo>
                      <a:pt x="190" y="0"/>
                    </a:lnTo>
                    <a:lnTo>
                      <a:pt x="189" y="0"/>
                    </a:lnTo>
                    <a:lnTo>
                      <a:pt x="184" y="1"/>
                    </a:lnTo>
                    <a:lnTo>
                      <a:pt x="178" y="3"/>
                    </a:lnTo>
                    <a:lnTo>
                      <a:pt x="170" y="5"/>
                    </a:lnTo>
                    <a:lnTo>
                      <a:pt x="161" y="7"/>
                    </a:lnTo>
                    <a:lnTo>
                      <a:pt x="151" y="9"/>
                    </a:lnTo>
                    <a:lnTo>
                      <a:pt x="139" y="11"/>
                    </a:lnTo>
                    <a:lnTo>
                      <a:pt x="126" y="14"/>
                    </a:lnTo>
                    <a:lnTo>
                      <a:pt x="113" y="16"/>
                    </a:lnTo>
                    <a:lnTo>
                      <a:pt x="100" y="19"/>
                    </a:lnTo>
                    <a:lnTo>
                      <a:pt x="87" y="22"/>
                    </a:lnTo>
                    <a:lnTo>
                      <a:pt x="74" y="24"/>
                    </a:lnTo>
                    <a:lnTo>
                      <a:pt x="60" y="27"/>
                    </a:lnTo>
                    <a:lnTo>
                      <a:pt x="48" y="29"/>
                    </a:lnTo>
                    <a:lnTo>
                      <a:pt x="36" y="32"/>
                    </a:lnTo>
                    <a:lnTo>
                      <a:pt x="26" y="34"/>
                    </a:lnTo>
                    <a:lnTo>
                      <a:pt x="16" y="36"/>
                    </a:lnTo>
                    <a:close/>
                    <a:moveTo>
                      <a:pt x="159" y="32"/>
                    </a:moveTo>
                    <a:lnTo>
                      <a:pt x="115" y="39"/>
                    </a:lnTo>
                    <a:lnTo>
                      <a:pt x="115" y="25"/>
                    </a:lnTo>
                    <a:lnTo>
                      <a:pt x="159" y="17"/>
                    </a:lnTo>
                    <a:lnTo>
                      <a:pt x="159" y="32"/>
                    </a:lnTo>
                    <a:close/>
                    <a:moveTo>
                      <a:pt x="173" y="32"/>
                    </a:moveTo>
                    <a:lnTo>
                      <a:pt x="170" y="31"/>
                    </a:lnTo>
                    <a:lnTo>
                      <a:pt x="168" y="29"/>
                    </a:lnTo>
                    <a:lnTo>
                      <a:pt x="166" y="27"/>
                    </a:lnTo>
                    <a:lnTo>
                      <a:pt x="165" y="24"/>
                    </a:lnTo>
                    <a:lnTo>
                      <a:pt x="166" y="20"/>
                    </a:lnTo>
                    <a:lnTo>
                      <a:pt x="168" y="18"/>
                    </a:lnTo>
                    <a:lnTo>
                      <a:pt x="170" y="16"/>
                    </a:lnTo>
                    <a:lnTo>
                      <a:pt x="173" y="15"/>
                    </a:lnTo>
                    <a:lnTo>
                      <a:pt x="177" y="16"/>
                    </a:lnTo>
                    <a:lnTo>
                      <a:pt x="179" y="18"/>
                    </a:lnTo>
                    <a:lnTo>
                      <a:pt x="181" y="20"/>
                    </a:lnTo>
                    <a:lnTo>
                      <a:pt x="182" y="24"/>
                    </a:lnTo>
                    <a:lnTo>
                      <a:pt x="181" y="27"/>
                    </a:lnTo>
                    <a:lnTo>
                      <a:pt x="179" y="29"/>
                    </a:lnTo>
                    <a:lnTo>
                      <a:pt x="177" y="31"/>
                    </a:lnTo>
                    <a:lnTo>
                      <a:pt x="173" y="3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8" name="Freeform 105"/>
              <p:cNvSpPr>
                <a:spLocks noEditPoints="1"/>
              </p:cNvSpPr>
              <p:nvPr/>
            </p:nvSpPr>
            <p:spPr bwMode="auto">
              <a:xfrm>
                <a:off x="6169025" y="3484563"/>
                <a:ext cx="100013" cy="23813"/>
              </a:xfrm>
              <a:custGeom>
                <a:avLst/>
                <a:gdLst>
                  <a:gd name="T0" fmla="*/ 2147483647 w 191"/>
                  <a:gd name="T1" fmla="*/ 2147483647 h 45"/>
                  <a:gd name="T2" fmla="*/ 0 w 191"/>
                  <a:gd name="T3" fmla="*/ 2147483647 h 45"/>
                  <a:gd name="T4" fmla="*/ 0 w 191"/>
                  <a:gd name="T5" fmla="*/ 2147483647 h 45"/>
                  <a:gd name="T6" fmla="*/ 2147483647 w 191"/>
                  <a:gd name="T7" fmla="*/ 2147483647 h 45"/>
                  <a:gd name="T8" fmla="*/ 2147483647 w 191"/>
                  <a:gd name="T9" fmla="*/ 2147483647 h 45"/>
                  <a:gd name="T10" fmla="*/ 2147483647 w 191"/>
                  <a:gd name="T11" fmla="*/ 2147483647 h 45"/>
                  <a:gd name="T12" fmla="*/ 2147483647 w 191"/>
                  <a:gd name="T13" fmla="*/ 2147483647 h 45"/>
                  <a:gd name="T14" fmla="*/ 2147483647 w 191"/>
                  <a:gd name="T15" fmla="*/ 2147483647 h 45"/>
                  <a:gd name="T16" fmla="*/ 2147483647 w 191"/>
                  <a:gd name="T17" fmla="*/ 2147483647 h 45"/>
                  <a:gd name="T18" fmla="*/ 2147483647 w 191"/>
                  <a:gd name="T19" fmla="*/ 2147483647 h 45"/>
                  <a:gd name="T20" fmla="*/ 2147483647 w 191"/>
                  <a:gd name="T21" fmla="*/ 2147483647 h 45"/>
                  <a:gd name="T22" fmla="*/ 2147483647 w 191"/>
                  <a:gd name="T23" fmla="*/ 0 h 45"/>
                  <a:gd name="T24" fmla="*/ 2147483647 w 191"/>
                  <a:gd name="T25" fmla="*/ 2147483647 h 45"/>
                  <a:gd name="T26" fmla="*/ 2147483647 w 191"/>
                  <a:gd name="T27" fmla="*/ 2147483647 h 45"/>
                  <a:gd name="T28" fmla="*/ 2147483647 w 191"/>
                  <a:gd name="T29" fmla="*/ 2147483647 h 45"/>
                  <a:gd name="T30" fmla="*/ 2147483647 w 191"/>
                  <a:gd name="T31" fmla="*/ 2147483647 h 45"/>
                  <a:gd name="T32" fmla="*/ 2147483647 w 191"/>
                  <a:gd name="T33" fmla="*/ 2147483647 h 45"/>
                  <a:gd name="T34" fmla="*/ 2147483647 w 191"/>
                  <a:gd name="T35" fmla="*/ 2147483647 h 45"/>
                  <a:gd name="T36" fmla="*/ 2147483647 w 191"/>
                  <a:gd name="T37" fmla="*/ 2147483647 h 45"/>
                  <a:gd name="T38" fmla="*/ 2147483647 w 191"/>
                  <a:gd name="T39" fmla="*/ 2147483647 h 45"/>
                  <a:gd name="T40" fmla="*/ 2147483647 w 191"/>
                  <a:gd name="T41" fmla="*/ 2147483647 h 45"/>
                  <a:gd name="T42" fmla="*/ 2147483647 w 191"/>
                  <a:gd name="T43" fmla="*/ 2147483647 h 45"/>
                  <a:gd name="T44" fmla="*/ 2147483647 w 191"/>
                  <a:gd name="T45" fmla="*/ 2147483647 h 45"/>
                  <a:gd name="T46" fmla="*/ 2147483647 w 191"/>
                  <a:gd name="T47" fmla="*/ 2147483647 h 45"/>
                  <a:gd name="T48" fmla="*/ 2147483647 w 191"/>
                  <a:gd name="T49" fmla="*/ 2147483647 h 45"/>
                  <a:gd name="T50" fmla="*/ 2147483647 w 191"/>
                  <a:gd name="T51" fmla="*/ 2147483647 h 45"/>
                  <a:gd name="T52" fmla="*/ 2147483647 w 191"/>
                  <a:gd name="T53" fmla="*/ 2147483647 h 45"/>
                  <a:gd name="T54" fmla="*/ 2147483647 w 191"/>
                  <a:gd name="T55" fmla="*/ 2147483647 h 45"/>
                  <a:gd name="T56" fmla="*/ 2147483647 w 191"/>
                  <a:gd name="T57" fmla="*/ 2147483647 h 45"/>
                  <a:gd name="T58" fmla="*/ 2147483647 w 191"/>
                  <a:gd name="T59" fmla="*/ 2147483647 h 45"/>
                  <a:gd name="T60" fmla="*/ 2147483647 w 191"/>
                  <a:gd name="T61" fmla="*/ 2147483647 h 45"/>
                  <a:gd name="T62" fmla="*/ 2147483647 w 191"/>
                  <a:gd name="T63" fmla="*/ 2147483647 h 45"/>
                  <a:gd name="T64" fmla="*/ 2147483647 w 191"/>
                  <a:gd name="T65" fmla="*/ 2147483647 h 45"/>
                  <a:gd name="T66" fmla="*/ 2147483647 w 191"/>
                  <a:gd name="T67" fmla="*/ 2147483647 h 45"/>
                  <a:gd name="T68" fmla="*/ 2147483647 w 191"/>
                  <a:gd name="T69" fmla="*/ 2147483647 h 45"/>
                  <a:gd name="T70" fmla="*/ 2147483647 w 191"/>
                  <a:gd name="T71" fmla="*/ 2147483647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1"/>
                  <a:gd name="T109" fmla="*/ 0 h 45"/>
                  <a:gd name="T110" fmla="*/ 191 w 191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1" h="45">
                    <a:moveTo>
                      <a:pt x="144" y="4"/>
                    </a:moveTo>
                    <a:lnTo>
                      <a:pt x="0" y="16"/>
                    </a:lnTo>
                    <a:lnTo>
                      <a:pt x="0" y="45"/>
                    </a:lnTo>
                    <a:lnTo>
                      <a:pt x="115" y="39"/>
                    </a:lnTo>
                    <a:lnTo>
                      <a:pt x="150" y="37"/>
                    </a:lnTo>
                    <a:lnTo>
                      <a:pt x="164" y="36"/>
                    </a:lnTo>
                    <a:lnTo>
                      <a:pt x="184" y="35"/>
                    </a:lnTo>
                    <a:lnTo>
                      <a:pt x="191" y="28"/>
                    </a:lnTo>
                    <a:lnTo>
                      <a:pt x="191" y="21"/>
                    </a:lnTo>
                    <a:lnTo>
                      <a:pt x="191" y="14"/>
                    </a:lnTo>
                    <a:lnTo>
                      <a:pt x="191" y="7"/>
                    </a:lnTo>
                    <a:lnTo>
                      <a:pt x="191" y="0"/>
                    </a:lnTo>
                    <a:lnTo>
                      <a:pt x="159" y="2"/>
                    </a:lnTo>
                    <a:lnTo>
                      <a:pt x="144" y="4"/>
                    </a:lnTo>
                    <a:close/>
                    <a:moveTo>
                      <a:pt x="159" y="26"/>
                    </a:moveTo>
                    <a:lnTo>
                      <a:pt x="115" y="29"/>
                    </a:lnTo>
                    <a:lnTo>
                      <a:pt x="115" y="15"/>
                    </a:lnTo>
                    <a:lnTo>
                      <a:pt x="159" y="12"/>
                    </a:lnTo>
                    <a:lnTo>
                      <a:pt x="159" y="26"/>
                    </a:lnTo>
                    <a:close/>
                    <a:moveTo>
                      <a:pt x="173" y="12"/>
                    </a:moveTo>
                    <a:lnTo>
                      <a:pt x="177" y="13"/>
                    </a:lnTo>
                    <a:lnTo>
                      <a:pt x="179" y="14"/>
                    </a:lnTo>
                    <a:lnTo>
                      <a:pt x="181" y="17"/>
                    </a:lnTo>
                    <a:lnTo>
                      <a:pt x="182" y="20"/>
                    </a:lnTo>
                    <a:lnTo>
                      <a:pt x="181" y="24"/>
                    </a:lnTo>
                    <a:lnTo>
                      <a:pt x="179" y="26"/>
                    </a:lnTo>
                    <a:lnTo>
                      <a:pt x="177" y="28"/>
                    </a:lnTo>
                    <a:lnTo>
                      <a:pt x="173" y="29"/>
                    </a:lnTo>
                    <a:lnTo>
                      <a:pt x="170" y="28"/>
                    </a:lnTo>
                    <a:lnTo>
                      <a:pt x="168" y="26"/>
                    </a:lnTo>
                    <a:lnTo>
                      <a:pt x="166" y="24"/>
                    </a:lnTo>
                    <a:lnTo>
                      <a:pt x="165" y="20"/>
                    </a:lnTo>
                    <a:lnTo>
                      <a:pt x="166" y="17"/>
                    </a:lnTo>
                    <a:lnTo>
                      <a:pt x="168" y="14"/>
                    </a:lnTo>
                    <a:lnTo>
                      <a:pt x="170" y="13"/>
                    </a:lnTo>
                    <a:lnTo>
                      <a:pt x="173" y="1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9" name="Freeform 106"/>
              <p:cNvSpPr>
                <a:spLocks noEditPoints="1"/>
              </p:cNvSpPr>
              <p:nvPr/>
            </p:nvSpPr>
            <p:spPr bwMode="auto">
              <a:xfrm>
                <a:off x="6169025" y="3457575"/>
                <a:ext cx="100013" cy="26988"/>
              </a:xfrm>
              <a:custGeom>
                <a:avLst/>
                <a:gdLst>
                  <a:gd name="T0" fmla="*/ 2147483647 w 191"/>
                  <a:gd name="T1" fmla="*/ 2147483647 h 53"/>
                  <a:gd name="T2" fmla="*/ 0 w 191"/>
                  <a:gd name="T3" fmla="*/ 2147483647 h 53"/>
                  <a:gd name="T4" fmla="*/ 0 w 191"/>
                  <a:gd name="T5" fmla="*/ 2147483647 h 53"/>
                  <a:gd name="T6" fmla="*/ 2147483647 w 191"/>
                  <a:gd name="T7" fmla="*/ 2147483647 h 53"/>
                  <a:gd name="T8" fmla="*/ 2147483647 w 191"/>
                  <a:gd name="T9" fmla="*/ 2147483647 h 53"/>
                  <a:gd name="T10" fmla="*/ 2147483647 w 191"/>
                  <a:gd name="T11" fmla="*/ 2147483647 h 53"/>
                  <a:gd name="T12" fmla="*/ 2147483647 w 191"/>
                  <a:gd name="T13" fmla="*/ 2147483647 h 53"/>
                  <a:gd name="T14" fmla="*/ 2147483647 w 191"/>
                  <a:gd name="T15" fmla="*/ 2147483647 h 53"/>
                  <a:gd name="T16" fmla="*/ 2147483647 w 191"/>
                  <a:gd name="T17" fmla="*/ 2147483647 h 53"/>
                  <a:gd name="T18" fmla="*/ 2147483647 w 191"/>
                  <a:gd name="T19" fmla="*/ 0 h 53"/>
                  <a:gd name="T20" fmla="*/ 2147483647 w 191"/>
                  <a:gd name="T21" fmla="*/ 2147483647 h 53"/>
                  <a:gd name="T22" fmla="*/ 2147483647 w 191"/>
                  <a:gd name="T23" fmla="*/ 2147483647 h 53"/>
                  <a:gd name="T24" fmla="*/ 2147483647 w 191"/>
                  <a:gd name="T25" fmla="*/ 2147483647 h 53"/>
                  <a:gd name="T26" fmla="*/ 2147483647 w 191"/>
                  <a:gd name="T27" fmla="*/ 2147483647 h 53"/>
                  <a:gd name="T28" fmla="*/ 2147483647 w 191"/>
                  <a:gd name="T29" fmla="*/ 2147483647 h 53"/>
                  <a:gd name="T30" fmla="*/ 2147483647 w 191"/>
                  <a:gd name="T31" fmla="*/ 2147483647 h 53"/>
                  <a:gd name="T32" fmla="*/ 2147483647 w 191"/>
                  <a:gd name="T33" fmla="*/ 2147483647 h 53"/>
                  <a:gd name="T34" fmla="*/ 2147483647 w 191"/>
                  <a:gd name="T35" fmla="*/ 2147483647 h 53"/>
                  <a:gd name="T36" fmla="*/ 2147483647 w 191"/>
                  <a:gd name="T37" fmla="*/ 2147483647 h 53"/>
                  <a:gd name="T38" fmla="*/ 2147483647 w 191"/>
                  <a:gd name="T39" fmla="*/ 2147483647 h 53"/>
                  <a:gd name="T40" fmla="*/ 2147483647 w 191"/>
                  <a:gd name="T41" fmla="*/ 2147483647 h 53"/>
                  <a:gd name="T42" fmla="*/ 2147483647 w 191"/>
                  <a:gd name="T43" fmla="*/ 2147483647 h 53"/>
                  <a:gd name="T44" fmla="*/ 2147483647 w 191"/>
                  <a:gd name="T45" fmla="*/ 2147483647 h 53"/>
                  <a:gd name="T46" fmla="*/ 2147483647 w 191"/>
                  <a:gd name="T47" fmla="*/ 2147483647 h 53"/>
                  <a:gd name="T48" fmla="*/ 2147483647 w 191"/>
                  <a:gd name="T49" fmla="*/ 2147483647 h 53"/>
                  <a:gd name="T50" fmla="*/ 2147483647 w 191"/>
                  <a:gd name="T51" fmla="*/ 2147483647 h 53"/>
                  <a:gd name="T52" fmla="*/ 2147483647 w 191"/>
                  <a:gd name="T53" fmla="*/ 2147483647 h 53"/>
                  <a:gd name="T54" fmla="*/ 2147483647 w 191"/>
                  <a:gd name="T55" fmla="*/ 2147483647 h 53"/>
                  <a:gd name="T56" fmla="*/ 2147483647 w 191"/>
                  <a:gd name="T57" fmla="*/ 2147483647 h 53"/>
                  <a:gd name="T58" fmla="*/ 2147483647 w 191"/>
                  <a:gd name="T59" fmla="*/ 2147483647 h 53"/>
                  <a:gd name="T60" fmla="*/ 2147483647 w 191"/>
                  <a:gd name="T61" fmla="*/ 2147483647 h 53"/>
                  <a:gd name="T62" fmla="*/ 2147483647 w 191"/>
                  <a:gd name="T63" fmla="*/ 2147483647 h 53"/>
                  <a:gd name="T64" fmla="*/ 2147483647 w 191"/>
                  <a:gd name="T65" fmla="*/ 2147483647 h 53"/>
                  <a:gd name="T66" fmla="*/ 2147483647 w 191"/>
                  <a:gd name="T67" fmla="*/ 2147483647 h 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91"/>
                  <a:gd name="T103" fmla="*/ 0 h 53"/>
                  <a:gd name="T104" fmla="*/ 191 w 191"/>
                  <a:gd name="T105" fmla="*/ 53 h 5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91" h="53">
                    <a:moveTo>
                      <a:pt x="115" y="9"/>
                    </a:moveTo>
                    <a:lnTo>
                      <a:pt x="0" y="23"/>
                    </a:lnTo>
                    <a:lnTo>
                      <a:pt x="0" y="53"/>
                    </a:lnTo>
                    <a:lnTo>
                      <a:pt x="115" y="43"/>
                    </a:lnTo>
                    <a:lnTo>
                      <a:pt x="159" y="38"/>
                    </a:lnTo>
                    <a:lnTo>
                      <a:pt x="191" y="36"/>
                    </a:lnTo>
                    <a:lnTo>
                      <a:pt x="191" y="26"/>
                    </a:lnTo>
                    <a:lnTo>
                      <a:pt x="191" y="17"/>
                    </a:lnTo>
                    <a:lnTo>
                      <a:pt x="191" y="8"/>
                    </a:lnTo>
                    <a:lnTo>
                      <a:pt x="191" y="0"/>
                    </a:lnTo>
                    <a:lnTo>
                      <a:pt x="145" y="5"/>
                    </a:lnTo>
                    <a:lnTo>
                      <a:pt x="115" y="9"/>
                    </a:lnTo>
                    <a:close/>
                    <a:moveTo>
                      <a:pt x="173" y="13"/>
                    </a:moveTo>
                    <a:lnTo>
                      <a:pt x="177" y="14"/>
                    </a:lnTo>
                    <a:lnTo>
                      <a:pt x="179" y="15"/>
                    </a:lnTo>
                    <a:lnTo>
                      <a:pt x="181" y="18"/>
                    </a:lnTo>
                    <a:lnTo>
                      <a:pt x="182" y="21"/>
                    </a:lnTo>
                    <a:lnTo>
                      <a:pt x="181" y="25"/>
                    </a:lnTo>
                    <a:lnTo>
                      <a:pt x="179" y="27"/>
                    </a:lnTo>
                    <a:lnTo>
                      <a:pt x="177" y="29"/>
                    </a:lnTo>
                    <a:lnTo>
                      <a:pt x="173" y="30"/>
                    </a:lnTo>
                    <a:lnTo>
                      <a:pt x="170" y="29"/>
                    </a:lnTo>
                    <a:lnTo>
                      <a:pt x="168" y="27"/>
                    </a:lnTo>
                    <a:lnTo>
                      <a:pt x="166" y="25"/>
                    </a:lnTo>
                    <a:lnTo>
                      <a:pt x="165" y="21"/>
                    </a:lnTo>
                    <a:lnTo>
                      <a:pt x="166" y="18"/>
                    </a:lnTo>
                    <a:lnTo>
                      <a:pt x="168" y="15"/>
                    </a:lnTo>
                    <a:lnTo>
                      <a:pt x="170" y="14"/>
                    </a:lnTo>
                    <a:lnTo>
                      <a:pt x="173" y="13"/>
                    </a:lnTo>
                    <a:close/>
                    <a:moveTo>
                      <a:pt x="159" y="27"/>
                    </a:moveTo>
                    <a:lnTo>
                      <a:pt x="115" y="32"/>
                    </a:lnTo>
                    <a:lnTo>
                      <a:pt x="115" y="18"/>
                    </a:lnTo>
                    <a:lnTo>
                      <a:pt x="159" y="13"/>
                    </a:lnTo>
                    <a:lnTo>
                      <a:pt x="159" y="27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" name="Freeform 107"/>
              <p:cNvSpPr>
                <a:spLocks/>
              </p:cNvSpPr>
              <p:nvPr/>
            </p:nvSpPr>
            <p:spPr bwMode="auto">
              <a:xfrm>
                <a:off x="6164263" y="3563938"/>
                <a:ext cx="4763" cy="15875"/>
              </a:xfrm>
              <a:custGeom>
                <a:avLst/>
                <a:gdLst>
                  <a:gd name="T0" fmla="*/ 0 w 8"/>
                  <a:gd name="T1" fmla="*/ 0 h 30"/>
                  <a:gd name="T2" fmla="*/ 0 w 8"/>
                  <a:gd name="T3" fmla="*/ 2147483647 h 30"/>
                  <a:gd name="T4" fmla="*/ 0 w 8"/>
                  <a:gd name="T5" fmla="*/ 2147483647 h 30"/>
                  <a:gd name="T6" fmla="*/ 0 w 8"/>
                  <a:gd name="T7" fmla="*/ 2147483647 h 30"/>
                  <a:gd name="T8" fmla="*/ 0 w 8"/>
                  <a:gd name="T9" fmla="*/ 2147483647 h 30"/>
                  <a:gd name="T10" fmla="*/ 2147483647 w 8"/>
                  <a:gd name="T11" fmla="*/ 2147483647 h 30"/>
                  <a:gd name="T12" fmla="*/ 2147483647 w 8"/>
                  <a:gd name="T13" fmla="*/ 0 h 30"/>
                  <a:gd name="T14" fmla="*/ 0 w 8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0"/>
                  <a:gd name="T26" fmla="*/ 8 w 8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0">
                    <a:moveTo>
                      <a:pt x="0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8" y="3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1" name="Freeform 108"/>
              <p:cNvSpPr>
                <a:spLocks/>
              </p:cNvSpPr>
              <p:nvPr/>
            </p:nvSpPr>
            <p:spPr bwMode="auto">
              <a:xfrm>
                <a:off x="6164263" y="3468688"/>
                <a:ext cx="4763" cy="15875"/>
              </a:xfrm>
              <a:custGeom>
                <a:avLst/>
                <a:gdLst>
                  <a:gd name="T0" fmla="*/ 0 w 8"/>
                  <a:gd name="T1" fmla="*/ 2147483647 h 30"/>
                  <a:gd name="T2" fmla="*/ 0 w 8"/>
                  <a:gd name="T3" fmla="*/ 2147483647 h 30"/>
                  <a:gd name="T4" fmla="*/ 0 w 8"/>
                  <a:gd name="T5" fmla="*/ 2147483647 h 30"/>
                  <a:gd name="T6" fmla="*/ 0 w 8"/>
                  <a:gd name="T7" fmla="*/ 2147483647 h 30"/>
                  <a:gd name="T8" fmla="*/ 0 w 8"/>
                  <a:gd name="T9" fmla="*/ 2147483647 h 30"/>
                  <a:gd name="T10" fmla="*/ 2147483647 w 8"/>
                  <a:gd name="T11" fmla="*/ 2147483647 h 30"/>
                  <a:gd name="T12" fmla="*/ 2147483647 w 8"/>
                  <a:gd name="T13" fmla="*/ 0 h 30"/>
                  <a:gd name="T14" fmla="*/ 0 w 8"/>
                  <a:gd name="T15" fmla="*/ 2147483647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0"/>
                  <a:gd name="T26" fmla="*/ 8 w 8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0">
                    <a:moveTo>
                      <a:pt x="0" y="1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8" y="30"/>
                    </a:lnTo>
                    <a:lnTo>
                      <a:pt x="8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2" name="Freeform 109"/>
              <p:cNvSpPr>
                <a:spLocks/>
              </p:cNvSpPr>
              <p:nvPr/>
            </p:nvSpPr>
            <p:spPr bwMode="auto">
              <a:xfrm>
                <a:off x="6164263" y="3446463"/>
                <a:ext cx="4763" cy="15875"/>
              </a:xfrm>
              <a:custGeom>
                <a:avLst/>
                <a:gdLst>
                  <a:gd name="T0" fmla="*/ 0 w 8"/>
                  <a:gd name="T1" fmla="*/ 2147483647 h 29"/>
                  <a:gd name="T2" fmla="*/ 0 w 8"/>
                  <a:gd name="T3" fmla="*/ 2147483647 h 29"/>
                  <a:gd name="T4" fmla="*/ 0 w 8"/>
                  <a:gd name="T5" fmla="*/ 2147483647 h 29"/>
                  <a:gd name="T6" fmla="*/ 0 w 8"/>
                  <a:gd name="T7" fmla="*/ 2147483647 h 29"/>
                  <a:gd name="T8" fmla="*/ 0 w 8"/>
                  <a:gd name="T9" fmla="*/ 2147483647 h 29"/>
                  <a:gd name="T10" fmla="*/ 2147483647 w 8"/>
                  <a:gd name="T11" fmla="*/ 2147483647 h 29"/>
                  <a:gd name="T12" fmla="*/ 2147483647 w 8"/>
                  <a:gd name="T13" fmla="*/ 0 h 29"/>
                  <a:gd name="T14" fmla="*/ 0 w 8"/>
                  <a:gd name="T15" fmla="*/ 2147483647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9"/>
                  <a:gd name="T26" fmla="*/ 8 w 8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9">
                    <a:moveTo>
                      <a:pt x="0" y="1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8" y="28"/>
                    </a:lnTo>
                    <a:lnTo>
                      <a:pt x="8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3" name="Freeform 110"/>
              <p:cNvSpPr>
                <a:spLocks/>
              </p:cNvSpPr>
              <p:nvPr/>
            </p:nvSpPr>
            <p:spPr bwMode="auto">
              <a:xfrm>
                <a:off x="6164263" y="3424238"/>
                <a:ext cx="4763" cy="15875"/>
              </a:xfrm>
              <a:custGeom>
                <a:avLst/>
                <a:gdLst>
                  <a:gd name="T0" fmla="*/ 0 w 8"/>
                  <a:gd name="T1" fmla="*/ 2147483647 h 29"/>
                  <a:gd name="T2" fmla="*/ 0 w 8"/>
                  <a:gd name="T3" fmla="*/ 2147483647 h 29"/>
                  <a:gd name="T4" fmla="*/ 0 w 8"/>
                  <a:gd name="T5" fmla="*/ 2147483647 h 29"/>
                  <a:gd name="T6" fmla="*/ 0 w 8"/>
                  <a:gd name="T7" fmla="*/ 2147483647 h 29"/>
                  <a:gd name="T8" fmla="*/ 0 w 8"/>
                  <a:gd name="T9" fmla="*/ 2147483647 h 29"/>
                  <a:gd name="T10" fmla="*/ 2147483647 w 8"/>
                  <a:gd name="T11" fmla="*/ 2147483647 h 29"/>
                  <a:gd name="T12" fmla="*/ 2147483647 w 8"/>
                  <a:gd name="T13" fmla="*/ 0 h 29"/>
                  <a:gd name="T14" fmla="*/ 2147483647 w 8"/>
                  <a:gd name="T15" fmla="*/ 0 h 29"/>
                  <a:gd name="T16" fmla="*/ 2147483647 w 8"/>
                  <a:gd name="T17" fmla="*/ 0 h 29"/>
                  <a:gd name="T18" fmla="*/ 2147483647 w 8"/>
                  <a:gd name="T19" fmla="*/ 2147483647 h 29"/>
                  <a:gd name="T20" fmla="*/ 0 w 8"/>
                  <a:gd name="T21" fmla="*/ 2147483647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29"/>
                  <a:gd name="T35" fmla="*/ 8 w 8"/>
                  <a:gd name="T36" fmla="*/ 29 h 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29">
                    <a:moveTo>
                      <a:pt x="0" y="1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0" y="29"/>
                    </a:lnTo>
                    <a:lnTo>
                      <a:pt x="8" y="28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4" name="Freeform 111"/>
              <p:cNvSpPr>
                <a:spLocks/>
              </p:cNvSpPr>
              <p:nvPr/>
            </p:nvSpPr>
            <p:spPr bwMode="auto">
              <a:xfrm>
                <a:off x="6164263" y="3492500"/>
                <a:ext cx="4763" cy="15875"/>
              </a:xfrm>
              <a:custGeom>
                <a:avLst/>
                <a:gdLst>
                  <a:gd name="T0" fmla="*/ 0 w 8"/>
                  <a:gd name="T1" fmla="*/ 0 h 30"/>
                  <a:gd name="T2" fmla="*/ 0 w 8"/>
                  <a:gd name="T3" fmla="*/ 2147483647 h 30"/>
                  <a:gd name="T4" fmla="*/ 0 w 8"/>
                  <a:gd name="T5" fmla="*/ 2147483647 h 30"/>
                  <a:gd name="T6" fmla="*/ 0 w 8"/>
                  <a:gd name="T7" fmla="*/ 2147483647 h 30"/>
                  <a:gd name="T8" fmla="*/ 0 w 8"/>
                  <a:gd name="T9" fmla="*/ 2147483647 h 30"/>
                  <a:gd name="T10" fmla="*/ 2147483647 w 8"/>
                  <a:gd name="T11" fmla="*/ 2147483647 h 30"/>
                  <a:gd name="T12" fmla="*/ 2147483647 w 8"/>
                  <a:gd name="T13" fmla="*/ 0 h 30"/>
                  <a:gd name="T14" fmla="*/ 0 w 8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0"/>
                  <a:gd name="T26" fmla="*/ 8 w 8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0">
                    <a:moveTo>
                      <a:pt x="0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8" y="29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5" name="Freeform 112"/>
              <p:cNvSpPr>
                <a:spLocks/>
              </p:cNvSpPr>
              <p:nvPr/>
            </p:nvSpPr>
            <p:spPr bwMode="auto">
              <a:xfrm>
                <a:off x="6164263" y="3540125"/>
                <a:ext cx="4763" cy="15875"/>
              </a:xfrm>
              <a:custGeom>
                <a:avLst/>
                <a:gdLst>
                  <a:gd name="T0" fmla="*/ 0 w 8"/>
                  <a:gd name="T1" fmla="*/ 0 h 32"/>
                  <a:gd name="T2" fmla="*/ 0 w 8"/>
                  <a:gd name="T3" fmla="*/ 2147483647 h 32"/>
                  <a:gd name="T4" fmla="*/ 0 w 8"/>
                  <a:gd name="T5" fmla="*/ 2147483647 h 32"/>
                  <a:gd name="T6" fmla="*/ 0 w 8"/>
                  <a:gd name="T7" fmla="*/ 2147483647 h 32"/>
                  <a:gd name="T8" fmla="*/ 0 w 8"/>
                  <a:gd name="T9" fmla="*/ 2147483647 h 32"/>
                  <a:gd name="T10" fmla="*/ 2147483647 w 8"/>
                  <a:gd name="T11" fmla="*/ 2147483647 h 32"/>
                  <a:gd name="T12" fmla="*/ 2147483647 w 8"/>
                  <a:gd name="T13" fmla="*/ 0 h 32"/>
                  <a:gd name="T14" fmla="*/ 0 w 8"/>
                  <a:gd name="T15" fmla="*/ 0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2"/>
                  <a:gd name="T26" fmla="*/ 8 w 8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2">
                    <a:moveTo>
                      <a:pt x="0" y="0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8" y="32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6" name="Freeform 113"/>
              <p:cNvSpPr>
                <a:spLocks/>
              </p:cNvSpPr>
              <p:nvPr/>
            </p:nvSpPr>
            <p:spPr bwMode="auto">
              <a:xfrm>
                <a:off x="6164263" y="3516313"/>
                <a:ext cx="4763" cy="15875"/>
              </a:xfrm>
              <a:custGeom>
                <a:avLst/>
                <a:gdLst>
                  <a:gd name="T0" fmla="*/ 2147483647 w 8"/>
                  <a:gd name="T1" fmla="*/ 0 h 31"/>
                  <a:gd name="T2" fmla="*/ 0 w 8"/>
                  <a:gd name="T3" fmla="*/ 2147483647 h 31"/>
                  <a:gd name="T4" fmla="*/ 0 w 8"/>
                  <a:gd name="T5" fmla="*/ 2147483647 h 31"/>
                  <a:gd name="T6" fmla="*/ 0 w 8"/>
                  <a:gd name="T7" fmla="*/ 2147483647 h 31"/>
                  <a:gd name="T8" fmla="*/ 0 w 8"/>
                  <a:gd name="T9" fmla="*/ 2147483647 h 31"/>
                  <a:gd name="T10" fmla="*/ 0 w 8"/>
                  <a:gd name="T11" fmla="*/ 2147483647 h 31"/>
                  <a:gd name="T12" fmla="*/ 2147483647 w 8"/>
                  <a:gd name="T13" fmla="*/ 2147483647 h 31"/>
                  <a:gd name="T14" fmla="*/ 2147483647 w 8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1"/>
                  <a:gd name="T26" fmla="*/ 8 w 8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1">
                    <a:moveTo>
                      <a:pt x="8" y="0"/>
                    </a:moveTo>
                    <a:lnTo>
                      <a:pt x="0" y="1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8" y="3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7" name="Freeform 114"/>
              <p:cNvSpPr>
                <a:spLocks/>
              </p:cNvSpPr>
              <p:nvPr/>
            </p:nvSpPr>
            <p:spPr bwMode="auto">
              <a:xfrm>
                <a:off x="6256338" y="3516313"/>
                <a:ext cx="7938" cy="9525"/>
              </a:xfrm>
              <a:custGeom>
                <a:avLst/>
                <a:gdLst>
                  <a:gd name="T0" fmla="*/ 0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2147483647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2147483647 w 17"/>
                  <a:gd name="T25" fmla="*/ 0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0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0" y="8"/>
                    </a:move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8" name="Freeform 115"/>
              <p:cNvSpPr>
                <a:spLocks/>
              </p:cNvSpPr>
              <p:nvPr/>
            </p:nvSpPr>
            <p:spPr bwMode="auto">
              <a:xfrm>
                <a:off x="6256338" y="3568700"/>
                <a:ext cx="7938" cy="9525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9" name="Freeform 116"/>
              <p:cNvSpPr>
                <a:spLocks/>
              </p:cNvSpPr>
              <p:nvPr/>
            </p:nvSpPr>
            <p:spPr bwMode="auto">
              <a:xfrm>
                <a:off x="6256338" y="3595688"/>
                <a:ext cx="7938" cy="9525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0" name="Freeform 117"/>
              <p:cNvSpPr>
                <a:spLocks/>
              </p:cNvSpPr>
              <p:nvPr/>
            </p:nvSpPr>
            <p:spPr bwMode="auto">
              <a:xfrm>
                <a:off x="6256338" y="3621088"/>
                <a:ext cx="7938" cy="9525"/>
              </a:xfrm>
              <a:custGeom>
                <a:avLst/>
                <a:gdLst>
                  <a:gd name="T0" fmla="*/ 2147483647 w 17"/>
                  <a:gd name="T1" fmla="*/ 2147483647 h 18"/>
                  <a:gd name="T2" fmla="*/ 2147483647 w 17"/>
                  <a:gd name="T3" fmla="*/ 2147483647 h 18"/>
                  <a:gd name="T4" fmla="*/ 2147483647 w 17"/>
                  <a:gd name="T5" fmla="*/ 2147483647 h 18"/>
                  <a:gd name="T6" fmla="*/ 2147483647 w 17"/>
                  <a:gd name="T7" fmla="*/ 2147483647 h 18"/>
                  <a:gd name="T8" fmla="*/ 2147483647 w 17"/>
                  <a:gd name="T9" fmla="*/ 2147483647 h 18"/>
                  <a:gd name="T10" fmla="*/ 2147483647 w 17"/>
                  <a:gd name="T11" fmla="*/ 2147483647 h 18"/>
                  <a:gd name="T12" fmla="*/ 2147483647 w 17"/>
                  <a:gd name="T13" fmla="*/ 2147483647 h 18"/>
                  <a:gd name="T14" fmla="*/ 2147483647 w 17"/>
                  <a:gd name="T15" fmla="*/ 2147483647 h 18"/>
                  <a:gd name="T16" fmla="*/ 2147483647 w 17"/>
                  <a:gd name="T17" fmla="*/ 0 h 18"/>
                  <a:gd name="T18" fmla="*/ 2147483647 w 17"/>
                  <a:gd name="T19" fmla="*/ 2147483647 h 18"/>
                  <a:gd name="T20" fmla="*/ 2147483647 w 17"/>
                  <a:gd name="T21" fmla="*/ 2147483647 h 18"/>
                  <a:gd name="T22" fmla="*/ 2147483647 w 17"/>
                  <a:gd name="T23" fmla="*/ 2147483647 h 18"/>
                  <a:gd name="T24" fmla="*/ 0 w 17"/>
                  <a:gd name="T25" fmla="*/ 2147483647 h 18"/>
                  <a:gd name="T26" fmla="*/ 2147483647 w 17"/>
                  <a:gd name="T27" fmla="*/ 2147483647 h 18"/>
                  <a:gd name="T28" fmla="*/ 2147483647 w 17"/>
                  <a:gd name="T29" fmla="*/ 2147483647 h 18"/>
                  <a:gd name="T30" fmla="*/ 2147483647 w 17"/>
                  <a:gd name="T31" fmla="*/ 2147483647 h 18"/>
                  <a:gd name="T32" fmla="*/ 2147483647 w 17"/>
                  <a:gd name="T33" fmla="*/ 2147483647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8"/>
                  <a:gd name="T53" fmla="*/ 17 w 17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8">
                    <a:moveTo>
                      <a:pt x="8" y="18"/>
                    </a:moveTo>
                    <a:lnTo>
                      <a:pt x="12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1" name="Freeform 118"/>
              <p:cNvSpPr>
                <a:spLocks/>
              </p:cNvSpPr>
              <p:nvPr/>
            </p:nvSpPr>
            <p:spPr bwMode="auto">
              <a:xfrm>
                <a:off x="6229350" y="3517900"/>
                <a:ext cx="23813" cy="7938"/>
              </a:xfrm>
              <a:custGeom>
                <a:avLst/>
                <a:gdLst>
                  <a:gd name="T0" fmla="*/ 0 w 44"/>
                  <a:gd name="T1" fmla="*/ 2147483647 h 15"/>
                  <a:gd name="T2" fmla="*/ 2147483647 w 44"/>
                  <a:gd name="T3" fmla="*/ 2147483647 h 15"/>
                  <a:gd name="T4" fmla="*/ 2147483647 w 44"/>
                  <a:gd name="T5" fmla="*/ 2147483647 h 15"/>
                  <a:gd name="T6" fmla="*/ 2147483647 w 44"/>
                  <a:gd name="T7" fmla="*/ 0 h 15"/>
                  <a:gd name="T8" fmla="*/ 2147483647 w 44"/>
                  <a:gd name="T9" fmla="*/ 0 h 15"/>
                  <a:gd name="T10" fmla="*/ 0 w 44"/>
                  <a:gd name="T11" fmla="*/ 2147483647 h 15"/>
                  <a:gd name="T12" fmla="*/ 0 w 44"/>
                  <a:gd name="T13" fmla="*/ 214748364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"/>
                  <a:gd name="T22" fmla="*/ 0 h 15"/>
                  <a:gd name="T23" fmla="*/ 44 w 44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" h="15">
                    <a:moveTo>
                      <a:pt x="0" y="15"/>
                    </a:moveTo>
                    <a:lnTo>
                      <a:pt x="22" y="15"/>
                    </a:lnTo>
                    <a:lnTo>
                      <a:pt x="44" y="14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0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2" name="Freeform 119"/>
              <p:cNvSpPr>
                <a:spLocks/>
              </p:cNvSpPr>
              <p:nvPr/>
            </p:nvSpPr>
            <p:spPr bwMode="auto">
              <a:xfrm>
                <a:off x="6229350" y="3595688"/>
                <a:ext cx="23813" cy="7938"/>
              </a:xfrm>
              <a:custGeom>
                <a:avLst/>
                <a:gdLst>
                  <a:gd name="T0" fmla="*/ 0 w 44"/>
                  <a:gd name="T1" fmla="*/ 2147483647 h 16"/>
                  <a:gd name="T2" fmla="*/ 2147483647 w 44"/>
                  <a:gd name="T3" fmla="*/ 2147483647 h 16"/>
                  <a:gd name="T4" fmla="*/ 2147483647 w 44"/>
                  <a:gd name="T5" fmla="*/ 2147483647 h 16"/>
                  <a:gd name="T6" fmla="*/ 0 w 44"/>
                  <a:gd name="T7" fmla="*/ 0 h 16"/>
                  <a:gd name="T8" fmla="*/ 0 w 44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6"/>
                  <a:gd name="T17" fmla="*/ 44 w 4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6">
                    <a:moveTo>
                      <a:pt x="0" y="14"/>
                    </a:moveTo>
                    <a:lnTo>
                      <a:pt x="44" y="16"/>
                    </a:lnTo>
                    <a:lnTo>
                      <a:pt x="44" y="2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3" name="Freeform 120"/>
              <p:cNvSpPr>
                <a:spLocks/>
              </p:cNvSpPr>
              <p:nvPr/>
            </p:nvSpPr>
            <p:spPr bwMode="auto">
              <a:xfrm>
                <a:off x="6229350" y="3621088"/>
                <a:ext cx="23813" cy="9525"/>
              </a:xfrm>
              <a:custGeom>
                <a:avLst/>
                <a:gdLst>
                  <a:gd name="T0" fmla="*/ 0 w 44"/>
                  <a:gd name="T1" fmla="*/ 2147483647 h 19"/>
                  <a:gd name="T2" fmla="*/ 2147483647 w 44"/>
                  <a:gd name="T3" fmla="*/ 2147483647 h 19"/>
                  <a:gd name="T4" fmla="*/ 2147483647 w 44"/>
                  <a:gd name="T5" fmla="*/ 2147483647 h 19"/>
                  <a:gd name="T6" fmla="*/ 0 w 44"/>
                  <a:gd name="T7" fmla="*/ 0 h 19"/>
                  <a:gd name="T8" fmla="*/ 0 w 44"/>
                  <a:gd name="T9" fmla="*/ 214748364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9"/>
                  <a:gd name="T17" fmla="*/ 44 w 4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9">
                    <a:moveTo>
                      <a:pt x="0" y="15"/>
                    </a:moveTo>
                    <a:lnTo>
                      <a:pt x="44" y="19"/>
                    </a:lnTo>
                    <a:lnTo>
                      <a:pt x="44" y="4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4" name="Freeform 121"/>
              <p:cNvSpPr>
                <a:spLocks/>
              </p:cNvSpPr>
              <p:nvPr/>
            </p:nvSpPr>
            <p:spPr bwMode="auto">
              <a:xfrm>
                <a:off x="6256338" y="3411538"/>
                <a:ext cx="7938" cy="9525"/>
              </a:xfrm>
              <a:custGeom>
                <a:avLst/>
                <a:gdLst>
                  <a:gd name="T0" fmla="*/ 2147483647 w 17"/>
                  <a:gd name="T1" fmla="*/ 0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0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2147483647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2147483647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0"/>
                    </a:moveTo>
                    <a:lnTo>
                      <a:pt x="5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5" name="Freeform 122"/>
              <p:cNvSpPr>
                <a:spLocks/>
              </p:cNvSpPr>
              <p:nvPr/>
            </p:nvSpPr>
            <p:spPr bwMode="auto">
              <a:xfrm>
                <a:off x="6256338" y="3436938"/>
                <a:ext cx="7938" cy="9525"/>
              </a:xfrm>
              <a:custGeom>
                <a:avLst/>
                <a:gdLst>
                  <a:gd name="T0" fmla="*/ 2147483647 w 17"/>
                  <a:gd name="T1" fmla="*/ 2147483647 h 18"/>
                  <a:gd name="T2" fmla="*/ 2147483647 w 17"/>
                  <a:gd name="T3" fmla="*/ 2147483647 h 18"/>
                  <a:gd name="T4" fmla="*/ 2147483647 w 17"/>
                  <a:gd name="T5" fmla="*/ 2147483647 h 18"/>
                  <a:gd name="T6" fmla="*/ 2147483647 w 17"/>
                  <a:gd name="T7" fmla="*/ 2147483647 h 18"/>
                  <a:gd name="T8" fmla="*/ 2147483647 w 17"/>
                  <a:gd name="T9" fmla="*/ 2147483647 h 18"/>
                  <a:gd name="T10" fmla="*/ 2147483647 w 17"/>
                  <a:gd name="T11" fmla="*/ 2147483647 h 18"/>
                  <a:gd name="T12" fmla="*/ 2147483647 w 17"/>
                  <a:gd name="T13" fmla="*/ 2147483647 h 18"/>
                  <a:gd name="T14" fmla="*/ 2147483647 w 17"/>
                  <a:gd name="T15" fmla="*/ 2147483647 h 18"/>
                  <a:gd name="T16" fmla="*/ 2147483647 w 17"/>
                  <a:gd name="T17" fmla="*/ 0 h 18"/>
                  <a:gd name="T18" fmla="*/ 2147483647 w 17"/>
                  <a:gd name="T19" fmla="*/ 2147483647 h 18"/>
                  <a:gd name="T20" fmla="*/ 2147483647 w 17"/>
                  <a:gd name="T21" fmla="*/ 2147483647 h 18"/>
                  <a:gd name="T22" fmla="*/ 2147483647 w 17"/>
                  <a:gd name="T23" fmla="*/ 2147483647 h 18"/>
                  <a:gd name="T24" fmla="*/ 0 w 17"/>
                  <a:gd name="T25" fmla="*/ 2147483647 h 18"/>
                  <a:gd name="T26" fmla="*/ 2147483647 w 17"/>
                  <a:gd name="T27" fmla="*/ 2147483647 h 18"/>
                  <a:gd name="T28" fmla="*/ 2147483647 w 17"/>
                  <a:gd name="T29" fmla="*/ 2147483647 h 18"/>
                  <a:gd name="T30" fmla="*/ 2147483647 w 17"/>
                  <a:gd name="T31" fmla="*/ 2147483647 h 18"/>
                  <a:gd name="T32" fmla="*/ 2147483647 w 17"/>
                  <a:gd name="T33" fmla="*/ 2147483647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8"/>
                  <a:gd name="T53" fmla="*/ 17 w 17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8">
                    <a:moveTo>
                      <a:pt x="8" y="18"/>
                    </a:moveTo>
                    <a:lnTo>
                      <a:pt x="12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6" name="Freeform 123"/>
              <p:cNvSpPr>
                <a:spLocks/>
              </p:cNvSpPr>
              <p:nvPr/>
            </p:nvSpPr>
            <p:spPr bwMode="auto">
              <a:xfrm>
                <a:off x="6256338" y="3463925"/>
                <a:ext cx="7938" cy="9525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7" name="Freeform 124"/>
              <p:cNvSpPr>
                <a:spLocks/>
              </p:cNvSpPr>
              <p:nvPr/>
            </p:nvSpPr>
            <p:spPr bwMode="auto">
              <a:xfrm>
                <a:off x="6256338" y="3490913"/>
                <a:ext cx="7938" cy="7938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8" name="Freeform 125"/>
              <p:cNvSpPr>
                <a:spLocks/>
              </p:cNvSpPr>
              <p:nvPr/>
            </p:nvSpPr>
            <p:spPr bwMode="auto">
              <a:xfrm>
                <a:off x="6256338" y="3543300"/>
                <a:ext cx="7938" cy="9525"/>
              </a:xfrm>
              <a:custGeom>
                <a:avLst/>
                <a:gdLst>
                  <a:gd name="T0" fmla="*/ 0 w 17"/>
                  <a:gd name="T1" fmla="*/ 2147483647 h 18"/>
                  <a:gd name="T2" fmla="*/ 2147483647 w 17"/>
                  <a:gd name="T3" fmla="*/ 2147483647 h 18"/>
                  <a:gd name="T4" fmla="*/ 2147483647 w 17"/>
                  <a:gd name="T5" fmla="*/ 2147483647 h 18"/>
                  <a:gd name="T6" fmla="*/ 2147483647 w 17"/>
                  <a:gd name="T7" fmla="*/ 2147483647 h 18"/>
                  <a:gd name="T8" fmla="*/ 2147483647 w 17"/>
                  <a:gd name="T9" fmla="*/ 2147483647 h 18"/>
                  <a:gd name="T10" fmla="*/ 2147483647 w 17"/>
                  <a:gd name="T11" fmla="*/ 2147483647 h 18"/>
                  <a:gd name="T12" fmla="*/ 2147483647 w 17"/>
                  <a:gd name="T13" fmla="*/ 2147483647 h 18"/>
                  <a:gd name="T14" fmla="*/ 2147483647 w 17"/>
                  <a:gd name="T15" fmla="*/ 2147483647 h 18"/>
                  <a:gd name="T16" fmla="*/ 2147483647 w 17"/>
                  <a:gd name="T17" fmla="*/ 2147483647 h 18"/>
                  <a:gd name="T18" fmla="*/ 2147483647 w 17"/>
                  <a:gd name="T19" fmla="*/ 2147483647 h 18"/>
                  <a:gd name="T20" fmla="*/ 2147483647 w 17"/>
                  <a:gd name="T21" fmla="*/ 2147483647 h 18"/>
                  <a:gd name="T22" fmla="*/ 2147483647 w 17"/>
                  <a:gd name="T23" fmla="*/ 2147483647 h 18"/>
                  <a:gd name="T24" fmla="*/ 2147483647 w 17"/>
                  <a:gd name="T25" fmla="*/ 0 h 18"/>
                  <a:gd name="T26" fmla="*/ 2147483647 w 17"/>
                  <a:gd name="T27" fmla="*/ 2147483647 h 18"/>
                  <a:gd name="T28" fmla="*/ 2147483647 w 17"/>
                  <a:gd name="T29" fmla="*/ 2147483647 h 18"/>
                  <a:gd name="T30" fmla="*/ 2147483647 w 17"/>
                  <a:gd name="T31" fmla="*/ 2147483647 h 18"/>
                  <a:gd name="T32" fmla="*/ 0 w 17"/>
                  <a:gd name="T33" fmla="*/ 2147483647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8"/>
                  <a:gd name="T53" fmla="*/ 17 w 17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8">
                    <a:moveTo>
                      <a:pt x="0" y="8"/>
                    </a:moveTo>
                    <a:lnTo>
                      <a:pt x="1" y="12"/>
                    </a:lnTo>
                    <a:lnTo>
                      <a:pt x="3" y="14"/>
                    </a:lnTo>
                    <a:lnTo>
                      <a:pt x="5" y="17"/>
                    </a:lnTo>
                    <a:lnTo>
                      <a:pt x="8" y="18"/>
                    </a:lnTo>
                    <a:lnTo>
                      <a:pt x="12" y="17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" name="Freeform 126"/>
              <p:cNvSpPr>
                <a:spLocks/>
              </p:cNvSpPr>
              <p:nvPr/>
            </p:nvSpPr>
            <p:spPr bwMode="auto">
              <a:xfrm>
                <a:off x="6229350" y="3413125"/>
                <a:ext cx="23813" cy="11113"/>
              </a:xfrm>
              <a:custGeom>
                <a:avLst/>
                <a:gdLst>
                  <a:gd name="T0" fmla="*/ 0 w 44"/>
                  <a:gd name="T1" fmla="*/ 2147483647 h 22"/>
                  <a:gd name="T2" fmla="*/ 2147483647 w 44"/>
                  <a:gd name="T3" fmla="*/ 2147483647 h 22"/>
                  <a:gd name="T4" fmla="*/ 2147483647 w 44"/>
                  <a:gd name="T5" fmla="*/ 0 h 22"/>
                  <a:gd name="T6" fmla="*/ 0 w 44"/>
                  <a:gd name="T7" fmla="*/ 2147483647 h 22"/>
                  <a:gd name="T8" fmla="*/ 0 w 44"/>
                  <a:gd name="T9" fmla="*/ 214748364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22"/>
                  <a:gd name="T17" fmla="*/ 44 w 4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22">
                    <a:moveTo>
                      <a:pt x="0" y="22"/>
                    </a:moveTo>
                    <a:lnTo>
                      <a:pt x="44" y="15"/>
                    </a:lnTo>
                    <a:lnTo>
                      <a:pt x="44" y="0"/>
                    </a:lnTo>
                    <a:lnTo>
                      <a:pt x="0" y="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" name="Freeform 127"/>
              <p:cNvSpPr>
                <a:spLocks/>
              </p:cNvSpPr>
              <p:nvPr/>
            </p:nvSpPr>
            <p:spPr bwMode="auto">
              <a:xfrm>
                <a:off x="6229350" y="3436938"/>
                <a:ext cx="23813" cy="12700"/>
              </a:xfrm>
              <a:custGeom>
                <a:avLst/>
                <a:gdLst>
                  <a:gd name="T0" fmla="*/ 2147483647 w 44"/>
                  <a:gd name="T1" fmla="*/ 0 h 22"/>
                  <a:gd name="T2" fmla="*/ 0 w 44"/>
                  <a:gd name="T3" fmla="*/ 2147483647 h 22"/>
                  <a:gd name="T4" fmla="*/ 0 w 44"/>
                  <a:gd name="T5" fmla="*/ 2147483647 h 22"/>
                  <a:gd name="T6" fmla="*/ 2147483647 w 44"/>
                  <a:gd name="T7" fmla="*/ 2147483647 h 22"/>
                  <a:gd name="T8" fmla="*/ 2147483647 w 4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22"/>
                  <a:gd name="T17" fmla="*/ 44 w 4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22">
                    <a:moveTo>
                      <a:pt x="44" y="0"/>
                    </a:moveTo>
                    <a:lnTo>
                      <a:pt x="0" y="8"/>
                    </a:lnTo>
                    <a:lnTo>
                      <a:pt x="0" y="22"/>
                    </a:lnTo>
                    <a:lnTo>
                      <a:pt x="44" y="1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" name="Freeform 128"/>
              <p:cNvSpPr>
                <a:spLocks/>
              </p:cNvSpPr>
              <p:nvPr/>
            </p:nvSpPr>
            <p:spPr bwMode="auto">
              <a:xfrm>
                <a:off x="6229350" y="3463925"/>
                <a:ext cx="23813" cy="9525"/>
              </a:xfrm>
              <a:custGeom>
                <a:avLst/>
                <a:gdLst>
                  <a:gd name="T0" fmla="*/ 0 w 44"/>
                  <a:gd name="T1" fmla="*/ 2147483647 h 19"/>
                  <a:gd name="T2" fmla="*/ 2147483647 w 44"/>
                  <a:gd name="T3" fmla="*/ 2147483647 h 19"/>
                  <a:gd name="T4" fmla="*/ 2147483647 w 44"/>
                  <a:gd name="T5" fmla="*/ 0 h 19"/>
                  <a:gd name="T6" fmla="*/ 0 w 44"/>
                  <a:gd name="T7" fmla="*/ 2147483647 h 19"/>
                  <a:gd name="T8" fmla="*/ 0 w 44"/>
                  <a:gd name="T9" fmla="*/ 214748364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9"/>
                  <a:gd name="T17" fmla="*/ 44 w 4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9">
                    <a:moveTo>
                      <a:pt x="0" y="19"/>
                    </a:moveTo>
                    <a:lnTo>
                      <a:pt x="44" y="14"/>
                    </a:lnTo>
                    <a:lnTo>
                      <a:pt x="44" y="0"/>
                    </a:lnTo>
                    <a:lnTo>
                      <a:pt x="0" y="5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" name="Freeform 129"/>
              <p:cNvSpPr>
                <a:spLocks/>
              </p:cNvSpPr>
              <p:nvPr/>
            </p:nvSpPr>
            <p:spPr bwMode="auto">
              <a:xfrm>
                <a:off x="6229350" y="3490913"/>
                <a:ext cx="23813" cy="7938"/>
              </a:xfrm>
              <a:custGeom>
                <a:avLst/>
                <a:gdLst>
                  <a:gd name="T0" fmla="*/ 0 w 44"/>
                  <a:gd name="T1" fmla="*/ 2147483647 h 17"/>
                  <a:gd name="T2" fmla="*/ 2147483647 w 44"/>
                  <a:gd name="T3" fmla="*/ 2147483647 h 17"/>
                  <a:gd name="T4" fmla="*/ 2147483647 w 44"/>
                  <a:gd name="T5" fmla="*/ 0 h 17"/>
                  <a:gd name="T6" fmla="*/ 0 w 44"/>
                  <a:gd name="T7" fmla="*/ 2147483647 h 17"/>
                  <a:gd name="T8" fmla="*/ 0 w 44"/>
                  <a:gd name="T9" fmla="*/ 214748364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7"/>
                  <a:gd name="T17" fmla="*/ 44 w 4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7">
                    <a:moveTo>
                      <a:pt x="0" y="17"/>
                    </a:moveTo>
                    <a:lnTo>
                      <a:pt x="44" y="14"/>
                    </a:lnTo>
                    <a:lnTo>
                      <a:pt x="44" y="0"/>
                    </a:lnTo>
                    <a:lnTo>
                      <a:pt x="0" y="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3" name="Freeform 130"/>
              <p:cNvSpPr>
                <a:spLocks/>
              </p:cNvSpPr>
              <p:nvPr/>
            </p:nvSpPr>
            <p:spPr bwMode="auto">
              <a:xfrm>
                <a:off x="6229350" y="3543300"/>
                <a:ext cx="23813" cy="7938"/>
              </a:xfrm>
              <a:custGeom>
                <a:avLst/>
                <a:gdLst>
                  <a:gd name="T0" fmla="*/ 0 w 44"/>
                  <a:gd name="T1" fmla="*/ 2147483647 h 15"/>
                  <a:gd name="T2" fmla="*/ 0 w 44"/>
                  <a:gd name="T3" fmla="*/ 2147483647 h 15"/>
                  <a:gd name="T4" fmla="*/ 2147483647 w 44"/>
                  <a:gd name="T5" fmla="*/ 2147483647 h 15"/>
                  <a:gd name="T6" fmla="*/ 2147483647 w 44"/>
                  <a:gd name="T7" fmla="*/ 2147483647 h 15"/>
                  <a:gd name="T8" fmla="*/ 2147483647 w 44"/>
                  <a:gd name="T9" fmla="*/ 2147483647 h 15"/>
                  <a:gd name="T10" fmla="*/ 2147483647 w 44"/>
                  <a:gd name="T11" fmla="*/ 0 h 15"/>
                  <a:gd name="T12" fmla="*/ 0 w 44"/>
                  <a:gd name="T13" fmla="*/ 214748364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"/>
                  <a:gd name="T22" fmla="*/ 0 h 15"/>
                  <a:gd name="T23" fmla="*/ 44 w 44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" h="15">
                    <a:moveTo>
                      <a:pt x="0" y="1"/>
                    </a:moveTo>
                    <a:lnTo>
                      <a:pt x="0" y="15"/>
                    </a:lnTo>
                    <a:lnTo>
                      <a:pt x="35" y="15"/>
                    </a:lnTo>
                    <a:lnTo>
                      <a:pt x="44" y="15"/>
                    </a:lnTo>
                    <a:lnTo>
                      <a:pt x="44" y="5"/>
                    </a:lnTo>
                    <a:lnTo>
                      <a:pt x="44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4" name="Freeform 131"/>
              <p:cNvSpPr>
                <a:spLocks/>
              </p:cNvSpPr>
              <p:nvPr/>
            </p:nvSpPr>
            <p:spPr bwMode="auto">
              <a:xfrm>
                <a:off x="6229350" y="3568700"/>
                <a:ext cx="23813" cy="7938"/>
              </a:xfrm>
              <a:custGeom>
                <a:avLst/>
                <a:gdLst>
                  <a:gd name="T0" fmla="*/ 0 w 44"/>
                  <a:gd name="T1" fmla="*/ 0 h 14"/>
                  <a:gd name="T2" fmla="*/ 0 w 44"/>
                  <a:gd name="T3" fmla="*/ 2147483647 h 14"/>
                  <a:gd name="T4" fmla="*/ 2147483647 w 44"/>
                  <a:gd name="T5" fmla="*/ 2147483647 h 14"/>
                  <a:gd name="T6" fmla="*/ 2147483647 w 44"/>
                  <a:gd name="T7" fmla="*/ 2147483647 h 14"/>
                  <a:gd name="T8" fmla="*/ 2147483647 w 44"/>
                  <a:gd name="T9" fmla="*/ 0 h 14"/>
                  <a:gd name="T10" fmla="*/ 2147483647 w 44"/>
                  <a:gd name="T11" fmla="*/ 0 h 14"/>
                  <a:gd name="T12" fmla="*/ 0 w 44"/>
                  <a:gd name="T13" fmla="*/ 0 h 14"/>
                  <a:gd name="T14" fmla="*/ 0 w 44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14"/>
                  <a:gd name="T26" fmla="*/ 44 w 44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14">
                    <a:moveTo>
                      <a:pt x="0" y="0"/>
                    </a:moveTo>
                    <a:lnTo>
                      <a:pt x="0" y="13"/>
                    </a:lnTo>
                    <a:lnTo>
                      <a:pt x="20" y="14"/>
                    </a:lnTo>
                    <a:lnTo>
                      <a:pt x="44" y="14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5" name="Freeform 132"/>
              <p:cNvSpPr>
                <a:spLocks noEditPoints="1"/>
              </p:cNvSpPr>
              <p:nvPr/>
            </p:nvSpPr>
            <p:spPr bwMode="auto">
              <a:xfrm>
                <a:off x="6156325" y="3394075"/>
                <a:ext cx="120650" cy="306388"/>
              </a:xfrm>
              <a:custGeom>
                <a:avLst/>
                <a:gdLst>
                  <a:gd name="T0" fmla="*/ 2147483647 w 228"/>
                  <a:gd name="T1" fmla="*/ 2147483647 h 579"/>
                  <a:gd name="T2" fmla="*/ 2147483647 w 228"/>
                  <a:gd name="T3" fmla="*/ 2147483647 h 579"/>
                  <a:gd name="T4" fmla="*/ 2147483647 w 228"/>
                  <a:gd name="T5" fmla="*/ 2147483647 h 579"/>
                  <a:gd name="T6" fmla="*/ 2147483647 w 228"/>
                  <a:gd name="T7" fmla="*/ 2147483647 h 579"/>
                  <a:gd name="T8" fmla="*/ 2147483647 w 228"/>
                  <a:gd name="T9" fmla="*/ 2147483647 h 579"/>
                  <a:gd name="T10" fmla="*/ 2147483647 w 228"/>
                  <a:gd name="T11" fmla="*/ 2147483647 h 579"/>
                  <a:gd name="T12" fmla="*/ 2147483647 w 228"/>
                  <a:gd name="T13" fmla="*/ 2147483647 h 579"/>
                  <a:gd name="T14" fmla="*/ 2147483647 w 228"/>
                  <a:gd name="T15" fmla="*/ 2147483647 h 579"/>
                  <a:gd name="T16" fmla="*/ 2147483647 w 228"/>
                  <a:gd name="T17" fmla="*/ 2147483647 h 579"/>
                  <a:gd name="T18" fmla="*/ 2147483647 w 228"/>
                  <a:gd name="T19" fmla="*/ 2147483647 h 579"/>
                  <a:gd name="T20" fmla="*/ 2147483647 w 228"/>
                  <a:gd name="T21" fmla="*/ 2147483647 h 579"/>
                  <a:gd name="T22" fmla="*/ 2147483647 w 228"/>
                  <a:gd name="T23" fmla="*/ 2147483647 h 579"/>
                  <a:gd name="T24" fmla="*/ 2147483647 w 228"/>
                  <a:gd name="T25" fmla="*/ 2147483647 h 579"/>
                  <a:gd name="T26" fmla="*/ 2147483647 w 228"/>
                  <a:gd name="T27" fmla="*/ 2147483647 h 579"/>
                  <a:gd name="T28" fmla="*/ 2147483647 w 228"/>
                  <a:gd name="T29" fmla="*/ 2147483647 h 579"/>
                  <a:gd name="T30" fmla="*/ 2147483647 w 228"/>
                  <a:gd name="T31" fmla="*/ 2147483647 h 579"/>
                  <a:gd name="T32" fmla="*/ 2147483647 w 228"/>
                  <a:gd name="T33" fmla="*/ 2147483647 h 579"/>
                  <a:gd name="T34" fmla="*/ 2147483647 w 228"/>
                  <a:gd name="T35" fmla="*/ 2147483647 h 579"/>
                  <a:gd name="T36" fmla="*/ 2147483647 w 228"/>
                  <a:gd name="T37" fmla="*/ 2147483647 h 579"/>
                  <a:gd name="T38" fmla="*/ 2147483647 w 228"/>
                  <a:gd name="T39" fmla="*/ 2147483647 h 579"/>
                  <a:gd name="T40" fmla="*/ 2147483647 w 228"/>
                  <a:gd name="T41" fmla="*/ 2147483647 h 579"/>
                  <a:gd name="T42" fmla="*/ 2147483647 w 228"/>
                  <a:gd name="T43" fmla="*/ 2147483647 h 579"/>
                  <a:gd name="T44" fmla="*/ 2147483647 w 228"/>
                  <a:gd name="T45" fmla="*/ 2147483647 h 579"/>
                  <a:gd name="T46" fmla="*/ 2147483647 w 228"/>
                  <a:gd name="T47" fmla="*/ 2147483647 h 579"/>
                  <a:gd name="T48" fmla="*/ 2147483647 w 228"/>
                  <a:gd name="T49" fmla="*/ 2147483647 h 579"/>
                  <a:gd name="T50" fmla="*/ 2147483647 w 228"/>
                  <a:gd name="T51" fmla="*/ 2147483647 h 579"/>
                  <a:gd name="T52" fmla="*/ 2147483647 w 228"/>
                  <a:gd name="T53" fmla="*/ 2147483647 h 579"/>
                  <a:gd name="T54" fmla="*/ 2147483647 w 228"/>
                  <a:gd name="T55" fmla="*/ 2147483647 h 579"/>
                  <a:gd name="T56" fmla="*/ 2147483647 w 228"/>
                  <a:gd name="T57" fmla="*/ 2147483647 h 579"/>
                  <a:gd name="T58" fmla="*/ 2147483647 w 228"/>
                  <a:gd name="T59" fmla="*/ 2147483647 h 579"/>
                  <a:gd name="T60" fmla="*/ 2147483647 w 228"/>
                  <a:gd name="T61" fmla="*/ 2147483647 h 579"/>
                  <a:gd name="T62" fmla="*/ 2147483647 w 228"/>
                  <a:gd name="T63" fmla="*/ 2147483647 h 579"/>
                  <a:gd name="T64" fmla="*/ 2147483647 w 228"/>
                  <a:gd name="T65" fmla="*/ 2147483647 h 579"/>
                  <a:gd name="T66" fmla="*/ 2147483647 w 228"/>
                  <a:gd name="T67" fmla="*/ 2147483647 h 579"/>
                  <a:gd name="T68" fmla="*/ 2147483647 w 228"/>
                  <a:gd name="T69" fmla="*/ 2147483647 h 579"/>
                  <a:gd name="T70" fmla="*/ 2147483647 w 228"/>
                  <a:gd name="T71" fmla="*/ 2147483647 h 579"/>
                  <a:gd name="T72" fmla="*/ 2147483647 w 228"/>
                  <a:gd name="T73" fmla="*/ 2147483647 h 579"/>
                  <a:gd name="T74" fmla="*/ 2147483647 w 228"/>
                  <a:gd name="T75" fmla="*/ 2147483647 h 579"/>
                  <a:gd name="T76" fmla="*/ 2147483647 w 228"/>
                  <a:gd name="T77" fmla="*/ 2147483647 h 579"/>
                  <a:gd name="T78" fmla="*/ 2147483647 w 228"/>
                  <a:gd name="T79" fmla="*/ 2147483647 h 579"/>
                  <a:gd name="T80" fmla="*/ 2147483647 w 228"/>
                  <a:gd name="T81" fmla="*/ 2147483647 h 579"/>
                  <a:gd name="T82" fmla="*/ 2147483647 w 228"/>
                  <a:gd name="T83" fmla="*/ 2147483647 h 579"/>
                  <a:gd name="T84" fmla="*/ 2147483647 w 228"/>
                  <a:gd name="T85" fmla="*/ 2147483647 h 579"/>
                  <a:gd name="T86" fmla="*/ 2147483647 w 228"/>
                  <a:gd name="T87" fmla="*/ 2147483647 h 579"/>
                  <a:gd name="T88" fmla="*/ 2147483647 w 228"/>
                  <a:gd name="T89" fmla="*/ 2147483647 h 579"/>
                  <a:gd name="T90" fmla="*/ 2147483647 w 228"/>
                  <a:gd name="T91" fmla="*/ 2147483647 h 579"/>
                  <a:gd name="T92" fmla="*/ 2147483647 w 228"/>
                  <a:gd name="T93" fmla="*/ 2147483647 h 579"/>
                  <a:gd name="T94" fmla="*/ 2147483647 w 228"/>
                  <a:gd name="T95" fmla="*/ 2147483647 h 579"/>
                  <a:gd name="T96" fmla="*/ 2147483647 w 228"/>
                  <a:gd name="T97" fmla="*/ 2147483647 h 579"/>
                  <a:gd name="T98" fmla="*/ 2147483647 w 228"/>
                  <a:gd name="T99" fmla="*/ 2147483647 h 579"/>
                  <a:gd name="T100" fmla="*/ 2147483647 w 228"/>
                  <a:gd name="T101" fmla="*/ 2147483647 h 579"/>
                  <a:gd name="T102" fmla="*/ 2147483647 w 228"/>
                  <a:gd name="T103" fmla="*/ 2147483647 h 579"/>
                  <a:gd name="T104" fmla="*/ 2147483647 w 228"/>
                  <a:gd name="T105" fmla="*/ 2147483647 h 579"/>
                  <a:gd name="T106" fmla="*/ 2147483647 w 228"/>
                  <a:gd name="T107" fmla="*/ 2147483647 h 579"/>
                  <a:gd name="T108" fmla="*/ 2147483647 w 228"/>
                  <a:gd name="T109" fmla="*/ 2147483647 h 5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8"/>
                  <a:gd name="T166" fmla="*/ 0 h 579"/>
                  <a:gd name="T167" fmla="*/ 228 w 228"/>
                  <a:gd name="T168" fmla="*/ 579 h 57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8" h="579">
                    <a:moveTo>
                      <a:pt x="228" y="0"/>
                    </a:moveTo>
                    <a:lnTo>
                      <a:pt x="219" y="2"/>
                    </a:lnTo>
                    <a:lnTo>
                      <a:pt x="0" y="46"/>
                    </a:lnTo>
                    <a:lnTo>
                      <a:pt x="0" y="543"/>
                    </a:lnTo>
                    <a:lnTo>
                      <a:pt x="228" y="579"/>
                    </a:lnTo>
                    <a:lnTo>
                      <a:pt x="228" y="0"/>
                    </a:lnTo>
                    <a:close/>
                    <a:moveTo>
                      <a:pt x="213" y="550"/>
                    </a:moveTo>
                    <a:lnTo>
                      <a:pt x="213" y="555"/>
                    </a:lnTo>
                    <a:lnTo>
                      <a:pt x="213" y="558"/>
                    </a:lnTo>
                    <a:lnTo>
                      <a:pt x="213" y="561"/>
                    </a:lnTo>
                    <a:lnTo>
                      <a:pt x="213" y="562"/>
                    </a:lnTo>
                    <a:lnTo>
                      <a:pt x="209" y="561"/>
                    </a:lnTo>
                    <a:lnTo>
                      <a:pt x="201" y="560"/>
                    </a:lnTo>
                    <a:lnTo>
                      <a:pt x="191" y="558"/>
                    </a:lnTo>
                    <a:lnTo>
                      <a:pt x="178" y="556"/>
                    </a:lnTo>
                    <a:lnTo>
                      <a:pt x="163" y="554"/>
                    </a:lnTo>
                    <a:lnTo>
                      <a:pt x="146" y="552"/>
                    </a:lnTo>
                    <a:lnTo>
                      <a:pt x="130" y="549"/>
                    </a:lnTo>
                    <a:lnTo>
                      <a:pt x="113" y="546"/>
                    </a:lnTo>
                    <a:lnTo>
                      <a:pt x="94" y="543"/>
                    </a:lnTo>
                    <a:lnTo>
                      <a:pt x="78" y="541"/>
                    </a:lnTo>
                    <a:lnTo>
                      <a:pt x="62" y="538"/>
                    </a:lnTo>
                    <a:lnTo>
                      <a:pt x="48" y="536"/>
                    </a:lnTo>
                    <a:lnTo>
                      <a:pt x="36" y="534"/>
                    </a:lnTo>
                    <a:lnTo>
                      <a:pt x="25" y="533"/>
                    </a:lnTo>
                    <a:lnTo>
                      <a:pt x="18" y="531"/>
                    </a:lnTo>
                    <a:lnTo>
                      <a:pt x="14" y="531"/>
                    </a:lnTo>
                    <a:lnTo>
                      <a:pt x="14" y="524"/>
                    </a:lnTo>
                    <a:lnTo>
                      <a:pt x="14" y="508"/>
                    </a:lnTo>
                    <a:lnTo>
                      <a:pt x="14" y="483"/>
                    </a:lnTo>
                    <a:lnTo>
                      <a:pt x="14" y="453"/>
                    </a:lnTo>
                    <a:lnTo>
                      <a:pt x="37" y="456"/>
                    </a:lnTo>
                    <a:lnTo>
                      <a:pt x="180" y="471"/>
                    </a:lnTo>
                    <a:lnTo>
                      <a:pt x="213" y="475"/>
                    </a:lnTo>
                    <a:lnTo>
                      <a:pt x="213" y="498"/>
                    </a:lnTo>
                    <a:lnTo>
                      <a:pt x="213" y="520"/>
                    </a:lnTo>
                    <a:lnTo>
                      <a:pt x="213" y="537"/>
                    </a:lnTo>
                    <a:lnTo>
                      <a:pt x="213" y="550"/>
                    </a:lnTo>
                    <a:close/>
                    <a:moveTo>
                      <a:pt x="213" y="441"/>
                    </a:moveTo>
                    <a:lnTo>
                      <a:pt x="213" y="446"/>
                    </a:lnTo>
                    <a:lnTo>
                      <a:pt x="213" y="451"/>
                    </a:lnTo>
                    <a:lnTo>
                      <a:pt x="213" y="456"/>
                    </a:lnTo>
                    <a:lnTo>
                      <a:pt x="213" y="461"/>
                    </a:lnTo>
                    <a:lnTo>
                      <a:pt x="193" y="459"/>
                    </a:lnTo>
                    <a:lnTo>
                      <a:pt x="51" y="443"/>
                    </a:lnTo>
                    <a:lnTo>
                      <a:pt x="36" y="441"/>
                    </a:lnTo>
                    <a:lnTo>
                      <a:pt x="22" y="440"/>
                    </a:lnTo>
                    <a:lnTo>
                      <a:pt x="21" y="440"/>
                    </a:lnTo>
                    <a:lnTo>
                      <a:pt x="19" y="440"/>
                    </a:lnTo>
                    <a:lnTo>
                      <a:pt x="14" y="439"/>
                    </a:lnTo>
                    <a:lnTo>
                      <a:pt x="14" y="430"/>
                    </a:lnTo>
                    <a:lnTo>
                      <a:pt x="14" y="423"/>
                    </a:lnTo>
                    <a:lnTo>
                      <a:pt x="14" y="415"/>
                    </a:lnTo>
                    <a:lnTo>
                      <a:pt x="14" y="408"/>
                    </a:lnTo>
                    <a:lnTo>
                      <a:pt x="19" y="408"/>
                    </a:lnTo>
                    <a:lnTo>
                      <a:pt x="22" y="408"/>
                    </a:lnTo>
                    <a:lnTo>
                      <a:pt x="52" y="410"/>
                    </a:lnTo>
                    <a:lnTo>
                      <a:pt x="76" y="412"/>
                    </a:lnTo>
                    <a:lnTo>
                      <a:pt x="83" y="413"/>
                    </a:lnTo>
                    <a:lnTo>
                      <a:pt x="85" y="413"/>
                    </a:lnTo>
                    <a:lnTo>
                      <a:pt x="137" y="417"/>
                    </a:lnTo>
                    <a:lnTo>
                      <a:pt x="181" y="420"/>
                    </a:lnTo>
                    <a:lnTo>
                      <a:pt x="213" y="422"/>
                    </a:lnTo>
                    <a:lnTo>
                      <a:pt x="213" y="426"/>
                    </a:lnTo>
                    <a:lnTo>
                      <a:pt x="213" y="431"/>
                    </a:lnTo>
                    <a:lnTo>
                      <a:pt x="213" y="436"/>
                    </a:lnTo>
                    <a:lnTo>
                      <a:pt x="213" y="441"/>
                    </a:lnTo>
                    <a:close/>
                    <a:moveTo>
                      <a:pt x="213" y="408"/>
                    </a:moveTo>
                    <a:lnTo>
                      <a:pt x="141" y="403"/>
                    </a:lnTo>
                    <a:lnTo>
                      <a:pt x="137" y="403"/>
                    </a:lnTo>
                    <a:lnTo>
                      <a:pt x="130" y="402"/>
                    </a:lnTo>
                    <a:lnTo>
                      <a:pt x="98" y="400"/>
                    </a:lnTo>
                    <a:lnTo>
                      <a:pt x="80" y="399"/>
                    </a:lnTo>
                    <a:lnTo>
                      <a:pt x="65" y="398"/>
                    </a:lnTo>
                    <a:lnTo>
                      <a:pt x="19" y="394"/>
                    </a:lnTo>
                    <a:lnTo>
                      <a:pt x="14" y="394"/>
                    </a:lnTo>
                    <a:lnTo>
                      <a:pt x="14" y="387"/>
                    </a:lnTo>
                    <a:lnTo>
                      <a:pt x="14" y="379"/>
                    </a:lnTo>
                    <a:lnTo>
                      <a:pt x="14" y="372"/>
                    </a:lnTo>
                    <a:lnTo>
                      <a:pt x="14" y="364"/>
                    </a:lnTo>
                    <a:lnTo>
                      <a:pt x="22" y="364"/>
                    </a:lnTo>
                    <a:lnTo>
                      <a:pt x="33" y="364"/>
                    </a:lnTo>
                    <a:lnTo>
                      <a:pt x="98" y="367"/>
                    </a:lnTo>
                    <a:lnTo>
                      <a:pt x="104" y="367"/>
                    </a:lnTo>
                    <a:lnTo>
                      <a:pt x="132" y="368"/>
                    </a:lnTo>
                    <a:lnTo>
                      <a:pt x="133" y="368"/>
                    </a:lnTo>
                    <a:lnTo>
                      <a:pt x="137" y="369"/>
                    </a:lnTo>
                    <a:lnTo>
                      <a:pt x="181" y="370"/>
                    </a:lnTo>
                    <a:lnTo>
                      <a:pt x="213" y="371"/>
                    </a:lnTo>
                    <a:lnTo>
                      <a:pt x="213" y="381"/>
                    </a:lnTo>
                    <a:lnTo>
                      <a:pt x="213" y="390"/>
                    </a:lnTo>
                    <a:lnTo>
                      <a:pt x="213" y="399"/>
                    </a:lnTo>
                    <a:lnTo>
                      <a:pt x="213" y="408"/>
                    </a:lnTo>
                    <a:close/>
                    <a:moveTo>
                      <a:pt x="213" y="356"/>
                    </a:moveTo>
                    <a:lnTo>
                      <a:pt x="181" y="355"/>
                    </a:lnTo>
                    <a:lnTo>
                      <a:pt x="146" y="354"/>
                    </a:lnTo>
                    <a:lnTo>
                      <a:pt x="142" y="354"/>
                    </a:lnTo>
                    <a:lnTo>
                      <a:pt x="137" y="354"/>
                    </a:lnTo>
                    <a:lnTo>
                      <a:pt x="118" y="353"/>
                    </a:lnTo>
                    <a:lnTo>
                      <a:pt x="112" y="353"/>
                    </a:lnTo>
                    <a:lnTo>
                      <a:pt x="101" y="352"/>
                    </a:lnTo>
                    <a:lnTo>
                      <a:pt x="48" y="351"/>
                    </a:lnTo>
                    <a:lnTo>
                      <a:pt x="22" y="350"/>
                    </a:lnTo>
                    <a:lnTo>
                      <a:pt x="14" y="350"/>
                    </a:lnTo>
                    <a:lnTo>
                      <a:pt x="14" y="342"/>
                    </a:lnTo>
                    <a:lnTo>
                      <a:pt x="14" y="335"/>
                    </a:lnTo>
                    <a:lnTo>
                      <a:pt x="14" y="327"/>
                    </a:lnTo>
                    <a:lnTo>
                      <a:pt x="14" y="320"/>
                    </a:lnTo>
                    <a:lnTo>
                      <a:pt x="80" y="321"/>
                    </a:lnTo>
                    <a:lnTo>
                      <a:pt x="92" y="321"/>
                    </a:lnTo>
                    <a:lnTo>
                      <a:pt x="145" y="322"/>
                    </a:lnTo>
                    <a:lnTo>
                      <a:pt x="167" y="322"/>
                    </a:lnTo>
                    <a:lnTo>
                      <a:pt x="182" y="322"/>
                    </a:lnTo>
                    <a:lnTo>
                      <a:pt x="213" y="322"/>
                    </a:lnTo>
                    <a:lnTo>
                      <a:pt x="213" y="331"/>
                    </a:lnTo>
                    <a:lnTo>
                      <a:pt x="213" y="339"/>
                    </a:lnTo>
                    <a:lnTo>
                      <a:pt x="213" y="348"/>
                    </a:lnTo>
                    <a:lnTo>
                      <a:pt x="213" y="356"/>
                    </a:lnTo>
                    <a:close/>
                    <a:moveTo>
                      <a:pt x="213" y="292"/>
                    </a:moveTo>
                    <a:lnTo>
                      <a:pt x="213" y="297"/>
                    </a:lnTo>
                    <a:lnTo>
                      <a:pt x="213" y="301"/>
                    </a:lnTo>
                    <a:lnTo>
                      <a:pt x="213" y="305"/>
                    </a:lnTo>
                    <a:lnTo>
                      <a:pt x="213" y="309"/>
                    </a:lnTo>
                    <a:lnTo>
                      <a:pt x="197" y="308"/>
                    </a:lnTo>
                    <a:lnTo>
                      <a:pt x="181" y="308"/>
                    </a:lnTo>
                    <a:lnTo>
                      <a:pt x="172" y="308"/>
                    </a:lnTo>
                    <a:lnTo>
                      <a:pt x="159" y="308"/>
                    </a:lnTo>
                    <a:lnTo>
                      <a:pt x="137" y="308"/>
                    </a:lnTo>
                    <a:lnTo>
                      <a:pt x="96" y="307"/>
                    </a:lnTo>
                    <a:lnTo>
                      <a:pt x="22" y="306"/>
                    </a:lnTo>
                    <a:lnTo>
                      <a:pt x="14" y="306"/>
                    </a:lnTo>
                    <a:lnTo>
                      <a:pt x="14" y="298"/>
                    </a:lnTo>
                    <a:lnTo>
                      <a:pt x="14" y="289"/>
                    </a:lnTo>
                    <a:lnTo>
                      <a:pt x="14" y="282"/>
                    </a:lnTo>
                    <a:lnTo>
                      <a:pt x="14" y="274"/>
                    </a:lnTo>
                    <a:lnTo>
                      <a:pt x="22" y="274"/>
                    </a:lnTo>
                    <a:lnTo>
                      <a:pt x="132" y="272"/>
                    </a:lnTo>
                    <a:lnTo>
                      <a:pt x="135" y="272"/>
                    </a:lnTo>
                    <a:lnTo>
                      <a:pt x="137" y="272"/>
                    </a:lnTo>
                    <a:lnTo>
                      <a:pt x="181" y="272"/>
                    </a:lnTo>
                    <a:lnTo>
                      <a:pt x="197" y="272"/>
                    </a:lnTo>
                    <a:lnTo>
                      <a:pt x="213" y="271"/>
                    </a:lnTo>
                    <a:lnTo>
                      <a:pt x="213" y="276"/>
                    </a:lnTo>
                    <a:lnTo>
                      <a:pt x="213" y="281"/>
                    </a:lnTo>
                    <a:lnTo>
                      <a:pt x="213" y="287"/>
                    </a:lnTo>
                    <a:lnTo>
                      <a:pt x="213" y="292"/>
                    </a:lnTo>
                    <a:close/>
                    <a:moveTo>
                      <a:pt x="213" y="257"/>
                    </a:moveTo>
                    <a:lnTo>
                      <a:pt x="213" y="257"/>
                    </a:lnTo>
                    <a:lnTo>
                      <a:pt x="212" y="257"/>
                    </a:lnTo>
                    <a:lnTo>
                      <a:pt x="181" y="258"/>
                    </a:lnTo>
                    <a:lnTo>
                      <a:pt x="162" y="258"/>
                    </a:lnTo>
                    <a:lnTo>
                      <a:pt x="147" y="258"/>
                    </a:lnTo>
                    <a:lnTo>
                      <a:pt x="137" y="258"/>
                    </a:lnTo>
                    <a:lnTo>
                      <a:pt x="71" y="259"/>
                    </a:lnTo>
                    <a:lnTo>
                      <a:pt x="14" y="260"/>
                    </a:lnTo>
                    <a:lnTo>
                      <a:pt x="14" y="252"/>
                    </a:lnTo>
                    <a:lnTo>
                      <a:pt x="14" y="245"/>
                    </a:lnTo>
                    <a:lnTo>
                      <a:pt x="14" y="237"/>
                    </a:lnTo>
                    <a:lnTo>
                      <a:pt x="14" y="230"/>
                    </a:lnTo>
                    <a:lnTo>
                      <a:pt x="101" y="224"/>
                    </a:lnTo>
                    <a:lnTo>
                      <a:pt x="172" y="220"/>
                    </a:lnTo>
                    <a:lnTo>
                      <a:pt x="174" y="220"/>
                    </a:lnTo>
                    <a:lnTo>
                      <a:pt x="181" y="219"/>
                    </a:lnTo>
                    <a:lnTo>
                      <a:pt x="182" y="219"/>
                    </a:lnTo>
                    <a:lnTo>
                      <a:pt x="190" y="219"/>
                    </a:lnTo>
                    <a:lnTo>
                      <a:pt x="213" y="218"/>
                    </a:lnTo>
                    <a:lnTo>
                      <a:pt x="213" y="228"/>
                    </a:lnTo>
                    <a:lnTo>
                      <a:pt x="213" y="238"/>
                    </a:lnTo>
                    <a:lnTo>
                      <a:pt x="213" y="247"/>
                    </a:lnTo>
                    <a:lnTo>
                      <a:pt x="213" y="257"/>
                    </a:lnTo>
                    <a:close/>
                    <a:moveTo>
                      <a:pt x="213" y="197"/>
                    </a:moveTo>
                    <a:lnTo>
                      <a:pt x="213" y="199"/>
                    </a:lnTo>
                    <a:lnTo>
                      <a:pt x="213" y="201"/>
                    </a:lnTo>
                    <a:lnTo>
                      <a:pt x="213" y="202"/>
                    </a:lnTo>
                    <a:lnTo>
                      <a:pt x="213" y="204"/>
                    </a:lnTo>
                    <a:lnTo>
                      <a:pt x="206" y="204"/>
                    </a:lnTo>
                    <a:lnTo>
                      <a:pt x="186" y="205"/>
                    </a:lnTo>
                    <a:lnTo>
                      <a:pt x="172" y="206"/>
                    </a:lnTo>
                    <a:lnTo>
                      <a:pt x="137" y="208"/>
                    </a:lnTo>
                    <a:lnTo>
                      <a:pt x="22" y="214"/>
                    </a:lnTo>
                    <a:lnTo>
                      <a:pt x="14" y="215"/>
                    </a:lnTo>
                    <a:lnTo>
                      <a:pt x="14" y="207"/>
                    </a:lnTo>
                    <a:lnTo>
                      <a:pt x="14" y="200"/>
                    </a:lnTo>
                    <a:lnTo>
                      <a:pt x="14" y="192"/>
                    </a:lnTo>
                    <a:lnTo>
                      <a:pt x="14" y="185"/>
                    </a:lnTo>
                    <a:lnTo>
                      <a:pt x="162" y="173"/>
                    </a:lnTo>
                    <a:lnTo>
                      <a:pt x="166" y="173"/>
                    </a:lnTo>
                    <a:lnTo>
                      <a:pt x="181" y="171"/>
                    </a:lnTo>
                    <a:lnTo>
                      <a:pt x="213" y="169"/>
                    </a:lnTo>
                    <a:lnTo>
                      <a:pt x="213" y="176"/>
                    </a:lnTo>
                    <a:lnTo>
                      <a:pt x="213" y="183"/>
                    </a:lnTo>
                    <a:lnTo>
                      <a:pt x="213" y="190"/>
                    </a:lnTo>
                    <a:lnTo>
                      <a:pt x="213" y="197"/>
                    </a:lnTo>
                    <a:close/>
                    <a:moveTo>
                      <a:pt x="213" y="154"/>
                    </a:moveTo>
                    <a:lnTo>
                      <a:pt x="181" y="156"/>
                    </a:lnTo>
                    <a:lnTo>
                      <a:pt x="137" y="161"/>
                    </a:lnTo>
                    <a:lnTo>
                      <a:pt x="22" y="171"/>
                    </a:lnTo>
                    <a:lnTo>
                      <a:pt x="14" y="171"/>
                    </a:lnTo>
                    <a:lnTo>
                      <a:pt x="14" y="164"/>
                    </a:lnTo>
                    <a:lnTo>
                      <a:pt x="14" y="156"/>
                    </a:lnTo>
                    <a:lnTo>
                      <a:pt x="14" y="149"/>
                    </a:lnTo>
                    <a:lnTo>
                      <a:pt x="14" y="142"/>
                    </a:lnTo>
                    <a:lnTo>
                      <a:pt x="22" y="141"/>
                    </a:lnTo>
                    <a:lnTo>
                      <a:pt x="137" y="127"/>
                    </a:lnTo>
                    <a:lnTo>
                      <a:pt x="167" y="123"/>
                    </a:lnTo>
                    <a:lnTo>
                      <a:pt x="213" y="118"/>
                    </a:lnTo>
                    <a:lnTo>
                      <a:pt x="213" y="126"/>
                    </a:lnTo>
                    <a:lnTo>
                      <a:pt x="213" y="135"/>
                    </a:lnTo>
                    <a:lnTo>
                      <a:pt x="213" y="144"/>
                    </a:lnTo>
                    <a:lnTo>
                      <a:pt x="213" y="154"/>
                    </a:lnTo>
                    <a:close/>
                    <a:moveTo>
                      <a:pt x="213" y="104"/>
                    </a:moveTo>
                    <a:lnTo>
                      <a:pt x="181" y="108"/>
                    </a:lnTo>
                    <a:lnTo>
                      <a:pt x="167" y="109"/>
                    </a:lnTo>
                    <a:lnTo>
                      <a:pt x="45" y="124"/>
                    </a:lnTo>
                    <a:lnTo>
                      <a:pt x="22" y="127"/>
                    </a:lnTo>
                    <a:lnTo>
                      <a:pt x="14" y="128"/>
                    </a:lnTo>
                    <a:lnTo>
                      <a:pt x="14" y="121"/>
                    </a:lnTo>
                    <a:lnTo>
                      <a:pt x="14" y="114"/>
                    </a:lnTo>
                    <a:lnTo>
                      <a:pt x="14" y="107"/>
                    </a:lnTo>
                    <a:lnTo>
                      <a:pt x="14" y="100"/>
                    </a:lnTo>
                    <a:lnTo>
                      <a:pt x="213" y="69"/>
                    </a:lnTo>
                    <a:lnTo>
                      <a:pt x="213" y="77"/>
                    </a:lnTo>
                    <a:lnTo>
                      <a:pt x="213" y="85"/>
                    </a:lnTo>
                    <a:lnTo>
                      <a:pt x="213" y="95"/>
                    </a:lnTo>
                    <a:lnTo>
                      <a:pt x="213" y="104"/>
                    </a:lnTo>
                    <a:close/>
                    <a:moveTo>
                      <a:pt x="213" y="55"/>
                    </a:moveTo>
                    <a:lnTo>
                      <a:pt x="181" y="60"/>
                    </a:lnTo>
                    <a:lnTo>
                      <a:pt x="137" y="67"/>
                    </a:lnTo>
                    <a:lnTo>
                      <a:pt x="22" y="84"/>
                    </a:lnTo>
                    <a:lnTo>
                      <a:pt x="14" y="85"/>
                    </a:lnTo>
                    <a:lnTo>
                      <a:pt x="14" y="74"/>
                    </a:lnTo>
                    <a:lnTo>
                      <a:pt x="14" y="66"/>
                    </a:lnTo>
                    <a:lnTo>
                      <a:pt x="14" y="60"/>
                    </a:lnTo>
                    <a:lnTo>
                      <a:pt x="14" y="57"/>
                    </a:lnTo>
                    <a:lnTo>
                      <a:pt x="15" y="57"/>
                    </a:lnTo>
                    <a:lnTo>
                      <a:pt x="18" y="56"/>
                    </a:lnTo>
                    <a:lnTo>
                      <a:pt x="22" y="56"/>
                    </a:lnTo>
                    <a:lnTo>
                      <a:pt x="27" y="55"/>
                    </a:lnTo>
                    <a:lnTo>
                      <a:pt x="29" y="54"/>
                    </a:lnTo>
                    <a:lnTo>
                      <a:pt x="33" y="54"/>
                    </a:lnTo>
                    <a:lnTo>
                      <a:pt x="35" y="53"/>
                    </a:lnTo>
                    <a:lnTo>
                      <a:pt x="38" y="53"/>
                    </a:lnTo>
                    <a:lnTo>
                      <a:pt x="48" y="51"/>
                    </a:lnTo>
                    <a:lnTo>
                      <a:pt x="58" y="49"/>
                    </a:lnTo>
                    <a:lnTo>
                      <a:pt x="70" y="46"/>
                    </a:lnTo>
                    <a:lnTo>
                      <a:pt x="82" y="44"/>
                    </a:lnTo>
                    <a:lnTo>
                      <a:pt x="96" y="41"/>
                    </a:lnTo>
                    <a:lnTo>
                      <a:pt x="109" y="39"/>
                    </a:lnTo>
                    <a:lnTo>
                      <a:pt x="122" y="36"/>
                    </a:lnTo>
                    <a:lnTo>
                      <a:pt x="135" y="33"/>
                    </a:lnTo>
                    <a:lnTo>
                      <a:pt x="148" y="31"/>
                    </a:lnTo>
                    <a:lnTo>
                      <a:pt x="161" y="28"/>
                    </a:lnTo>
                    <a:lnTo>
                      <a:pt x="173" y="26"/>
                    </a:lnTo>
                    <a:lnTo>
                      <a:pt x="183" y="24"/>
                    </a:lnTo>
                    <a:lnTo>
                      <a:pt x="192" y="22"/>
                    </a:lnTo>
                    <a:lnTo>
                      <a:pt x="200" y="20"/>
                    </a:lnTo>
                    <a:lnTo>
                      <a:pt x="206" y="18"/>
                    </a:lnTo>
                    <a:lnTo>
                      <a:pt x="211" y="17"/>
                    </a:lnTo>
                    <a:lnTo>
                      <a:pt x="212" y="17"/>
                    </a:lnTo>
                    <a:lnTo>
                      <a:pt x="213" y="17"/>
                    </a:lnTo>
                    <a:lnTo>
                      <a:pt x="213" y="22"/>
                    </a:lnTo>
                    <a:lnTo>
                      <a:pt x="213" y="29"/>
                    </a:lnTo>
                    <a:lnTo>
                      <a:pt x="213" y="41"/>
                    </a:lnTo>
                    <a:lnTo>
                      <a:pt x="213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6" name="Freeform 133"/>
              <p:cNvSpPr>
                <a:spLocks noEditPoints="1"/>
              </p:cNvSpPr>
              <p:nvPr/>
            </p:nvSpPr>
            <p:spPr bwMode="auto">
              <a:xfrm>
                <a:off x="6208713" y="3589338"/>
                <a:ext cx="60325" cy="20638"/>
              </a:xfrm>
              <a:custGeom>
                <a:avLst/>
                <a:gdLst>
                  <a:gd name="T0" fmla="*/ 2147483647 w 115"/>
                  <a:gd name="T1" fmla="*/ 2147483647 h 40"/>
                  <a:gd name="T2" fmla="*/ 2147483647 w 115"/>
                  <a:gd name="T3" fmla="*/ 0 h 40"/>
                  <a:gd name="T4" fmla="*/ 2147483647 w 115"/>
                  <a:gd name="T5" fmla="*/ 0 h 40"/>
                  <a:gd name="T6" fmla="*/ 0 w 115"/>
                  <a:gd name="T7" fmla="*/ 2147483647 h 40"/>
                  <a:gd name="T8" fmla="*/ 2147483647 w 115"/>
                  <a:gd name="T9" fmla="*/ 2147483647 h 40"/>
                  <a:gd name="T10" fmla="*/ 2147483647 w 115"/>
                  <a:gd name="T11" fmla="*/ 2147483647 h 40"/>
                  <a:gd name="T12" fmla="*/ 2147483647 w 115"/>
                  <a:gd name="T13" fmla="*/ 2147483647 h 40"/>
                  <a:gd name="T14" fmla="*/ 2147483647 w 115"/>
                  <a:gd name="T15" fmla="*/ 2147483647 h 40"/>
                  <a:gd name="T16" fmla="*/ 2147483647 w 115"/>
                  <a:gd name="T17" fmla="*/ 2147483647 h 40"/>
                  <a:gd name="T18" fmla="*/ 2147483647 w 115"/>
                  <a:gd name="T19" fmla="*/ 2147483647 h 40"/>
                  <a:gd name="T20" fmla="*/ 2147483647 w 115"/>
                  <a:gd name="T21" fmla="*/ 2147483647 h 40"/>
                  <a:gd name="T22" fmla="*/ 2147483647 w 115"/>
                  <a:gd name="T23" fmla="*/ 2147483647 h 40"/>
                  <a:gd name="T24" fmla="*/ 2147483647 w 115"/>
                  <a:gd name="T25" fmla="*/ 2147483647 h 40"/>
                  <a:gd name="T26" fmla="*/ 2147483647 w 115"/>
                  <a:gd name="T27" fmla="*/ 2147483647 h 40"/>
                  <a:gd name="T28" fmla="*/ 2147483647 w 115"/>
                  <a:gd name="T29" fmla="*/ 2147483647 h 40"/>
                  <a:gd name="T30" fmla="*/ 2147483647 w 115"/>
                  <a:gd name="T31" fmla="*/ 2147483647 h 40"/>
                  <a:gd name="T32" fmla="*/ 2147483647 w 115"/>
                  <a:gd name="T33" fmla="*/ 2147483647 h 40"/>
                  <a:gd name="T34" fmla="*/ 2147483647 w 115"/>
                  <a:gd name="T35" fmla="*/ 2147483647 h 40"/>
                  <a:gd name="T36" fmla="*/ 2147483647 w 115"/>
                  <a:gd name="T37" fmla="*/ 2147483647 h 40"/>
                  <a:gd name="T38" fmla="*/ 2147483647 w 115"/>
                  <a:gd name="T39" fmla="*/ 2147483647 h 40"/>
                  <a:gd name="T40" fmla="*/ 2147483647 w 115"/>
                  <a:gd name="T41" fmla="*/ 2147483647 h 40"/>
                  <a:gd name="T42" fmla="*/ 2147483647 w 115"/>
                  <a:gd name="T43" fmla="*/ 2147483647 h 40"/>
                  <a:gd name="T44" fmla="*/ 2147483647 w 115"/>
                  <a:gd name="T45" fmla="*/ 2147483647 h 40"/>
                  <a:gd name="T46" fmla="*/ 2147483647 w 115"/>
                  <a:gd name="T47" fmla="*/ 2147483647 h 40"/>
                  <a:gd name="T48" fmla="*/ 2147483647 w 115"/>
                  <a:gd name="T49" fmla="*/ 2147483647 h 40"/>
                  <a:gd name="T50" fmla="*/ 2147483647 w 115"/>
                  <a:gd name="T51" fmla="*/ 2147483647 h 40"/>
                  <a:gd name="T52" fmla="*/ 2147483647 w 115"/>
                  <a:gd name="T53" fmla="*/ 2147483647 h 40"/>
                  <a:gd name="T54" fmla="*/ 2147483647 w 115"/>
                  <a:gd name="T55" fmla="*/ 2147483647 h 40"/>
                  <a:gd name="T56" fmla="*/ 2147483647 w 115"/>
                  <a:gd name="T57" fmla="*/ 2147483647 h 40"/>
                  <a:gd name="T58" fmla="*/ 2147483647 w 115"/>
                  <a:gd name="T59" fmla="*/ 2147483647 h 40"/>
                  <a:gd name="T60" fmla="*/ 2147483647 w 115"/>
                  <a:gd name="T61" fmla="*/ 2147483647 h 40"/>
                  <a:gd name="T62" fmla="*/ 2147483647 w 115"/>
                  <a:gd name="T63" fmla="*/ 2147483647 h 40"/>
                  <a:gd name="T64" fmla="*/ 2147483647 w 115"/>
                  <a:gd name="T65" fmla="*/ 2147483647 h 40"/>
                  <a:gd name="T66" fmla="*/ 2147483647 w 115"/>
                  <a:gd name="T67" fmla="*/ 2147483647 h 40"/>
                  <a:gd name="T68" fmla="*/ 2147483647 w 115"/>
                  <a:gd name="T69" fmla="*/ 2147483647 h 40"/>
                  <a:gd name="T70" fmla="*/ 2147483647 w 115"/>
                  <a:gd name="T71" fmla="*/ 2147483647 h 40"/>
                  <a:gd name="T72" fmla="*/ 2147483647 w 115"/>
                  <a:gd name="T73" fmla="*/ 2147483647 h 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5"/>
                  <a:gd name="T112" fmla="*/ 0 h 40"/>
                  <a:gd name="T113" fmla="*/ 115 w 115"/>
                  <a:gd name="T114" fmla="*/ 40 h 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5" h="40">
                    <a:moveTo>
                      <a:pt x="39" y="1"/>
                    </a:moveTo>
                    <a:lnTo>
                      <a:pt x="35" y="0"/>
                    </a:lnTo>
                    <a:lnTo>
                      <a:pt x="34" y="0"/>
                    </a:lnTo>
                    <a:lnTo>
                      <a:pt x="0" y="32"/>
                    </a:lnTo>
                    <a:lnTo>
                      <a:pt x="32" y="34"/>
                    </a:lnTo>
                    <a:lnTo>
                      <a:pt x="39" y="35"/>
                    </a:lnTo>
                    <a:lnTo>
                      <a:pt x="43" y="35"/>
                    </a:lnTo>
                    <a:lnTo>
                      <a:pt x="83" y="38"/>
                    </a:lnTo>
                    <a:lnTo>
                      <a:pt x="115" y="40"/>
                    </a:lnTo>
                    <a:lnTo>
                      <a:pt x="115" y="31"/>
                    </a:lnTo>
                    <a:lnTo>
                      <a:pt x="115" y="22"/>
                    </a:lnTo>
                    <a:lnTo>
                      <a:pt x="115" y="13"/>
                    </a:lnTo>
                    <a:lnTo>
                      <a:pt x="115" y="3"/>
                    </a:lnTo>
                    <a:lnTo>
                      <a:pt x="83" y="2"/>
                    </a:lnTo>
                    <a:lnTo>
                      <a:pt x="39" y="1"/>
                    </a:lnTo>
                    <a:close/>
                    <a:moveTo>
                      <a:pt x="83" y="27"/>
                    </a:moveTo>
                    <a:lnTo>
                      <a:pt x="39" y="25"/>
                    </a:lnTo>
                    <a:lnTo>
                      <a:pt x="39" y="11"/>
                    </a:lnTo>
                    <a:lnTo>
                      <a:pt x="83" y="13"/>
                    </a:lnTo>
                    <a:lnTo>
                      <a:pt x="83" y="27"/>
                    </a:lnTo>
                    <a:close/>
                    <a:moveTo>
                      <a:pt x="97" y="12"/>
                    </a:moveTo>
                    <a:lnTo>
                      <a:pt x="101" y="13"/>
                    </a:lnTo>
                    <a:lnTo>
                      <a:pt x="103" y="14"/>
                    </a:lnTo>
                    <a:lnTo>
                      <a:pt x="105" y="17"/>
                    </a:lnTo>
                    <a:lnTo>
                      <a:pt x="106" y="20"/>
                    </a:lnTo>
                    <a:lnTo>
                      <a:pt x="105" y="24"/>
                    </a:lnTo>
                    <a:lnTo>
                      <a:pt x="103" y="26"/>
                    </a:lnTo>
                    <a:lnTo>
                      <a:pt x="101" y="28"/>
                    </a:lnTo>
                    <a:lnTo>
                      <a:pt x="97" y="29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0" y="24"/>
                    </a:lnTo>
                    <a:lnTo>
                      <a:pt x="89" y="20"/>
                    </a:lnTo>
                    <a:lnTo>
                      <a:pt x="90" y="17"/>
                    </a:lnTo>
                    <a:lnTo>
                      <a:pt x="92" y="14"/>
                    </a:lnTo>
                    <a:lnTo>
                      <a:pt x="94" y="13"/>
                    </a:lnTo>
                    <a:lnTo>
                      <a:pt x="97" y="1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7" name="Freeform 134"/>
              <p:cNvSpPr>
                <a:spLocks/>
              </p:cNvSpPr>
              <p:nvPr/>
            </p:nvSpPr>
            <p:spPr bwMode="auto">
              <a:xfrm>
                <a:off x="6164263" y="3633788"/>
                <a:ext cx="104775" cy="58738"/>
              </a:xfrm>
              <a:custGeom>
                <a:avLst/>
                <a:gdLst>
                  <a:gd name="T0" fmla="*/ 2147483647 w 199"/>
                  <a:gd name="T1" fmla="*/ 2147483647 h 109"/>
                  <a:gd name="T2" fmla="*/ 2147483647 w 199"/>
                  <a:gd name="T3" fmla="*/ 2147483647 h 109"/>
                  <a:gd name="T4" fmla="*/ 2147483647 w 199"/>
                  <a:gd name="T5" fmla="*/ 2147483647 h 109"/>
                  <a:gd name="T6" fmla="*/ 2147483647 w 199"/>
                  <a:gd name="T7" fmla="*/ 2147483647 h 109"/>
                  <a:gd name="T8" fmla="*/ 2147483647 w 199"/>
                  <a:gd name="T9" fmla="*/ 2147483647 h 109"/>
                  <a:gd name="T10" fmla="*/ 0 w 199"/>
                  <a:gd name="T11" fmla="*/ 0 h 109"/>
                  <a:gd name="T12" fmla="*/ 0 w 199"/>
                  <a:gd name="T13" fmla="*/ 2147483647 h 109"/>
                  <a:gd name="T14" fmla="*/ 0 w 199"/>
                  <a:gd name="T15" fmla="*/ 2147483647 h 109"/>
                  <a:gd name="T16" fmla="*/ 0 w 199"/>
                  <a:gd name="T17" fmla="*/ 2147483647 h 109"/>
                  <a:gd name="T18" fmla="*/ 0 w 199"/>
                  <a:gd name="T19" fmla="*/ 2147483647 h 109"/>
                  <a:gd name="T20" fmla="*/ 2147483647 w 199"/>
                  <a:gd name="T21" fmla="*/ 2147483647 h 109"/>
                  <a:gd name="T22" fmla="*/ 2147483647 w 199"/>
                  <a:gd name="T23" fmla="*/ 2147483647 h 109"/>
                  <a:gd name="T24" fmla="*/ 2147483647 w 199"/>
                  <a:gd name="T25" fmla="*/ 2147483647 h 109"/>
                  <a:gd name="T26" fmla="*/ 2147483647 w 199"/>
                  <a:gd name="T27" fmla="*/ 2147483647 h 109"/>
                  <a:gd name="T28" fmla="*/ 2147483647 w 199"/>
                  <a:gd name="T29" fmla="*/ 2147483647 h 109"/>
                  <a:gd name="T30" fmla="*/ 2147483647 w 199"/>
                  <a:gd name="T31" fmla="*/ 2147483647 h 109"/>
                  <a:gd name="T32" fmla="*/ 2147483647 w 199"/>
                  <a:gd name="T33" fmla="*/ 2147483647 h 109"/>
                  <a:gd name="T34" fmla="*/ 2147483647 w 199"/>
                  <a:gd name="T35" fmla="*/ 2147483647 h 109"/>
                  <a:gd name="T36" fmla="*/ 2147483647 w 199"/>
                  <a:gd name="T37" fmla="*/ 2147483647 h 109"/>
                  <a:gd name="T38" fmla="*/ 2147483647 w 199"/>
                  <a:gd name="T39" fmla="*/ 2147483647 h 109"/>
                  <a:gd name="T40" fmla="*/ 2147483647 w 199"/>
                  <a:gd name="T41" fmla="*/ 2147483647 h 109"/>
                  <a:gd name="T42" fmla="*/ 2147483647 w 199"/>
                  <a:gd name="T43" fmla="*/ 2147483647 h 109"/>
                  <a:gd name="T44" fmla="*/ 2147483647 w 199"/>
                  <a:gd name="T45" fmla="*/ 2147483647 h 109"/>
                  <a:gd name="T46" fmla="*/ 2147483647 w 199"/>
                  <a:gd name="T47" fmla="*/ 2147483647 h 109"/>
                  <a:gd name="T48" fmla="*/ 2147483647 w 199"/>
                  <a:gd name="T49" fmla="*/ 2147483647 h 109"/>
                  <a:gd name="T50" fmla="*/ 2147483647 w 199"/>
                  <a:gd name="T51" fmla="*/ 2147483647 h 109"/>
                  <a:gd name="T52" fmla="*/ 2147483647 w 199"/>
                  <a:gd name="T53" fmla="*/ 2147483647 h 109"/>
                  <a:gd name="T54" fmla="*/ 2147483647 w 199"/>
                  <a:gd name="T55" fmla="*/ 2147483647 h 109"/>
                  <a:gd name="T56" fmla="*/ 2147483647 w 199"/>
                  <a:gd name="T57" fmla="*/ 2147483647 h 109"/>
                  <a:gd name="T58" fmla="*/ 2147483647 w 199"/>
                  <a:gd name="T59" fmla="*/ 2147483647 h 109"/>
                  <a:gd name="T60" fmla="*/ 2147483647 w 199"/>
                  <a:gd name="T61" fmla="*/ 2147483647 h 109"/>
                  <a:gd name="T62" fmla="*/ 2147483647 w 199"/>
                  <a:gd name="T63" fmla="*/ 2147483647 h 10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9"/>
                  <a:gd name="T97" fmla="*/ 0 h 109"/>
                  <a:gd name="T98" fmla="*/ 199 w 199"/>
                  <a:gd name="T99" fmla="*/ 109 h 10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9" h="109">
                    <a:moveTo>
                      <a:pt x="166" y="18"/>
                    </a:moveTo>
                    <a:lnTo>
                      <a:pt x="23" y="3"/>
                    </a:lnTo>
                    <a:lnTo>
                      <a:pt x="8" y="16"/>
                    </a:lnTo>
                    <a:lnTo>
                      <a:pt x="8" y="1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5"/>
                    </a:lnTo>
                    <a:lnTo>
                      <a:pt x="0" y="71"/>
                    </a:lnTo>
                    <a:lnTo>
                      <a:pt x="0" y="78"/>
                    </a:lnTo>
                    <a:lnTo>
                      <a:pt x="4" y="78"/>
                    </a:lnTo>
                    <a:lnTo>
                      <a:pt x="11" y="80"/>
                    </a:lnTo>
                    <a:lnTo>
                      <a:pt x="22" y="81"/>
                    </a:lnTo>
                    <a:lnTo>
                      <a:pt x="34" y="83"/>
                    </a:lnTo>
                    <a:lnTo>
                      <a:pt x="48" y="85"/>
                    </a:lnTo>
                    <a:lnTo>
                      <a:pt x="64" y="88"/>
                    </a:lnTo>
                    <a:lnTo>
                      <a:pt x="80" y="90"/>
                    </a:lnTo>
                    <a:lnTo>
                      <a:pt x="99" y="93"/>
                    </a:lnTo>
                    <a:lnTo>
                      <a:pt x="116" y="96"/>
                    </a:lnTo>
                    <a:lnTo>
                      <a:pt x="132" y="99"/>
                    </a:lnTo>
                    <a:lnTo>
                      <a:pt x="149" y="101"/>
                    </a:lnTo>
                    <a:lnTo>
                      <a:pt x="164" y="103"/>
                    </a:lnTo>
                    <a:lnTo>
                      <a:pt x="177" y="105"/>
                    </a:lnTo>
                    <a:lnTo>
                      <a:pt x="187" y="107"/>
                    </a:lnTo>
                    <a:lnTo>
                      <a:pt x="195" y="108"/>
                    </a:lnTo>
                    <a:lnTo>
                      <a:pt x="199" y="109"/>
                    </a:lnTo>
                    <a:lnTo>
                      <a:pt x="199" y="108"/>
                    </a:lnTo>
                    <a:lnTo>
                      <a:pt x="199" y="105"/>
                    </a:lnTo>
                    <a:lnTo>
                      <a:pt x="199" y="102"/>
                    </a:lnTo>
                    <a:lnTo>
                      <a:pt x="199" y="97"/>
                    </a:lnTo>
                    <a:lnTo>
                      <a:pt x="96" y="81"/>
                    </a:lnTo>
                    <a:lnTo>
                      <a:pt x="166" y="1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8" name="Freeform 135"/>
              <p:cNvSpPr>
                <a:spLocks/>
              </p:cNvSpPr>
              <p:nvPr/>
            </p:nvSpPr>
            <p:spPr bwMode="auto">
              <a:xfrm>
                <a:off x="6261100" y="3549650"/>
                <a:ext cx="7938" cy="7938"/>
              </a:xfrm>
              <a:custGeom>
                <a:avLst/>
                <a:gdLst>
                  <a:gd name="T0" fmla="*/ 2147483647 w 16"/>
                  <a:gd name="T1" fmla="*/ 2147483647 h 17"/>
                  <a:gd name="T2" fmla="*/ 2147483647 w 16"/>
                  <a:gd name="T3" fmla="*/ 2147483647 h 17"/>
                  <a:gd name="T4" fmla="*/ 2147483647 w 16"/>
                  <a:gd name="T5" fmla="*/ 2147483647 h 17"/>
                  <a:gd name="T6" fmla="*/ 2147483647 w 16"/>
                  <a:gd name="T7" fmla="*/ 2147483647 h 17"/>
                  <a:gd name="T8" fmla="*/ 2147483647 w 16"/>
                  <a:gd name="T9" fmla="*/ 0 h 17"/>
                  <a:gd name="T10" fmla="*/ 0 w 16"/>
                  <a:gd name="T11" fmla="*/ 2147483647 h 17"/>
                  <a:gd name="T12" fmla="*/ 2147483647 w 16"/>
                  <a:gd name="T13" fmla="*/ 214748364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17"/>
                  <a:gd name="T23" fmla="*/ 16 w 16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17">
                    <a:moveTo>
                      <a:pt x="16" y="17"/>
                    </a:moveTo>
                    <a:lnTo>
                      <a:pt x="16" y="13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6" y="0"/>
                    </a:lnTo>
                    <a:lnTo>
                      <a:pt x="0" y="16"/>
                    </a:lnTo>
                    <a:lnTo>
                      <a:pt x="16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9" name="Freeform 136"/>
              <p:cNvSpPr>
                <a:spLocks noEditPoints="1"/>
              </p:cNvSpPr>
              <p:nvPr/>
            </p:nvSpPr>
            <p:spPr bwMode="auto">
              <a:xfrm>
                <a:off x="6183313" y="3613150"/>
                <a:ext cx="85725" cy="23813"/>
              </a:xfrm>
              <a:custGeom>
                <a:avLst/>
                <a:gdLst>
                  <a:gd name="T0" fmla="*/ 2147483647 w 162"/>
                  <a:gd name="T1" fmla="*/ 2147483647 h 46"/>
                  <a:gd name="T2" fmla="*/ 2147483647 w 162"/>
                  <a:gd name="T3" fmla="*/ 0 h 46"/>
                  <a:gd name="T4" fmla="*/ 2147483647 w 162"/>
                  <a:gd name="T5" fmla="*/ 0 h 46"/>
                  <a:gd name="T6" fmla="*/ 0 w 162"/>
                  <a:gd name="T7" fmla="*/ 2147483647 h 46"/>
                  <a:gd name="T8" fmla="*/ 2147483647 w 162"/>
                  <a:gd name="T9" fmla="*/ 2147483647 h 46"/>
                  <a:gd name="T10" fmla="*/ 2147483647 w 162"/>
                  <a:gd name="T11" fmla="*/ 2147483647 h 46"/>
                  <a:gd name="T12" fmla="*/ 2147483647 w 162"/>
                  <a:gd name="T13" fmla="*/ 2147483647 h 46"/>
                  <a:gd name="T14" fmla="*/ 2147483647 w 162"/>
                  <a:gd name="T15" fmla="*/ 2147483647 h 46"/>
                  <a:gd name="T16" fmla="*/ 2147483647 w 162"/>
                  <a:gd name="T17" fmla="*/ 2147483647 h 46"/>
                  <a:gd name="T18" fmla="*/ 2147483647 w 162"/>
                  <a:gd name="T19" fmla="*/ 2147483647 h 46"/>
                  <a:gd name="T20" fmla="*/ 2147483647 w 162"/>
                  <a:gd name="T21" fmla="*/ 2147483647 h 46"/>
                  <a:gd name="T22" fmla="*/ 2147483647 w 162"/>
                  <a:gd name="T23" fmla="*/ 2147483647 h 46"/>
                  <a:gd name="T24" fmla="*/ 2147483647 w 162"/>
                  <a:gd name="T25" fmla="*/ 2147483647 h 46"/>
                  <a:gd name="T26" fmla="*/ 2147483647 w 162"/>
                  <a:gd name="T27" fmla="*/ 2147483647 h 46"/>
                  <a:gd name="T28" fmla="*/ 2147483647 w 162"/>
                  <a:gd name="T29" fmla="*/ 2147483647 h 46"/>
                  <a:gd name="T30" fmla="*/ 2147483647 w 162"/>
                  <a:gd name="T31" fmla="*/ 2147483647 h 46"/>
                  <a:gd name="T32" fmla="*/ 2147483647 w 162"/>
                  <a:gd name="T33" fmla="*/ 2147483647 h 46"/>
                  <a:gd name="T34" fmla="*/ 2147483647 w 162"/>
                  <a:gd name="T35" fmla="*/ 2147483647 h 46"/>
                  <a:gd name="T36" fmla="*/ 2147483647 w 162"/>
                  <a:gd name="T37" fmla="*/ 2147483647 h 46"/>
                  <a:gd name="T38" fmla="*/ 2147483647 w 162"/>
                  <a:gd name="T39" fmla="*/ 2147483647 h 46"/>
                  <a:gd name="T40" fmla="*/ 2147483647 w 162"/>
                  <a:gd name="T41" fmla="*/ 2147483647 h 46"/>
                  <a:gd name="T42" fmla="*/ 2147483647 w 162"/>
                  <a:gd name="T43" fmla="*/ 2147483647 h 46"/>
                  <a:gd name="T44" fmla="*/ 2147483647 w 162"/>
                  <a:gd name="T45" fmla="*/ 2147483647 h 46"/>
                  <a:gd name="T46" fmla="*/ 2147483647 w 162"/>
                  <a:gd name="T47" fmla="*/ 2147483647 h 46"/>
                  <a:gd name="T48" fmla="*/ 2147483647 w 162"/>
                  <a:gd name="T49" fmla="*/ 2147483647 h 46"/>
                  <a:gd name="T50" fmla="*/ 2147483647 w 162"/>
                  <a:gd name="T51" fmla="*/ 2147483647 h 46"/>
                  <a:gd name="T52" fmla="*/ 2147483647 w 162"/>
                  <a:gd name="T53" fmla="*/ 2147483647 h 46"/>
                  <a:gd name="T54" fmla="*/ 2147483647 w 162"/>
                  <a:gd name="T55" fmla="*/ 2147483647 h 46"/>
                  <a:gd name="T56" fmla="*/ 2147483647 w 162"/>
                  <a:gd name="T57" fmla="*/ 2147483647 h 46"/>
                  <a:gd name="T58" fmla="*/ 2147483647 w 162"/>
                  <a:gd name="T59" fmla="*/ 2147483647 h 46"/>
                  <a:gd name="T60" fmla="*/ 2147483647 w 162"/>
                  <a:gd name="T61" fmla="*/ 2147483647 h 46"/>
                  <a:gd name="T62" fmla="*/ 2147483647 w 162"/>
                  <a:gd name="T63" fmla="*/ 2147483647 h 46"/>
                  <a:gd name="T64" fmla="*/ 2147483647 w 162"/>
                  <a:gd name="T65" fmla="*/ 2147483647 h 46"/>
                  <a:gd name="T66" fmla="*/ 2147483647 w 162"/>
                  <a:gd name="T67" fmla="*/ 2147483647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62"/>
                  <a:gd name="T103" fmla="*/ 0 h 46"/>
                  <a:gd name="T104" fmla="*/ 162 w 162"/>
                  <a:gd name="T105" fmla="*/ 46 h 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62" h="46">
                    <a:moveTo>
                      <a:pt x="86" y="4"/>
                    </a:moveTo>
                    <a:lnTo>
                      <a:pt x="34" y="0"/>
                    </a:lnTo>
                    <a:lnTo>
                      <a:pt x="32" y="0"/>
                    </a:lnTo>
                    <a:lnTo>
                      <a:pt x="0" y="30"/>
                    </a:lnTo>
                    <a:lnTo>
                      <a:pt x="142" y="46"/>
                    </a:lnTo>
                    <a:lnTo>
                      <a:pt x="162" y="28"/>
                    </a:lnTo>
                    <a:lnTo>
                      <a:pt x="162" y="23"/>
                    </a:lnTo>
                    <a:lnTo>
                      <a:pt x="162" y="18"/>
                    </a:lnTo>
                    <a:lnTo>
                      <a:pt x="162" y="13"/>
                    </a:lnTo>
                    <a:lnTo>
                      <a:pt x="162" y="9"/>
                    </a:lnTo>
                    <a:lnTo>
                      <a:pt x="130" y="7"/>
                    </a:lnTo>
                    <a:lnTo>
                      <a:pt x="86" y="4"/>
                    </a:lnTo>
                    <a:close/>
                    <a:moveTo>
                      <a:pt x="130" y="33"/>
                    </a:moveTo>
                    <a:lnTo>
                      <a:pt x="86" y="29"/>
                    </a:lnTo>
                    <a:lnTo>
                      <a:pt x="86" y="14"/>
                    </a:lnTo>
                    <a:lnTo>
                      <a:pt x="130" y="18"/>
                    </a:lnTo>
                    <a:lnTo>
                      <a:pt x="130" y="33"/>
                    </a:lnTo>
                    <a:close/>
                    <a:moveTo>
                      <a:pt x="144" y="16"/>
                    </a:moveTo>
                    <a:lnTo>
                      <a:pt x="148" y="17"/>
                    </a:lnTo>
                    <a:lnTo>
                      <a:pt x="150" y="18"/>
                    </a:lnTo>
                    <a:lnTo>
                      <a:pt x="152" y="21"/>
                    </a:lnTo>
                    <a:lnTo>
                      <a:pt x="153" y="25"/>
                    </a:lnTo>
                    <a:lnTo>
                      <a:pt x="152" y="29"/>
                    </a:lnTo>
                    <a:lnTo>
                      <a:pt x="150" y="31"/>
                    </a:lnTo>
                    <a:lnTo>
                      <a:pt x="148" y="33"/>
                    </a:lnTo>
                    <a:lnTo>
                      <a:pt x="144" y="34"/>
                    </a:lnTo>
                    <a:lnTo>
                      <a:pt x="141" y="33"/>
                    </a:lnTo>
                    <a:lnTo>
                      <a:pt x="139" y="31"/>
                    </a:lnTo>
                    <a:lnTo>
                      <a:pt x="137" y="29"/>
                    </a:lnTo>
                    <a:lnTo>
                      <a:pt x="136" y="25"/>
                    </a:lnTo>
                    <a:lnTo>
                      <a:pt x="137" y="21"/>
                    </a:lnTo>
                    <a:lnTo>
                      <a:pt x="139" y="18"/>
                    </a:lnTo>
                    <a:lnTo>
                      <a:pt x="141" y="17"/>
                    </a:lnTo>
                    <a:lnTo>
                      <a:pt x="144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0" name="Freeform 137"/>
              <p:cNvSpPr>
                <a:spLocks noEditPoints="1"/>
              </p:cNvSpPr>
              <p:nvPr/>
            </p:nvSpPr>
            <p:spPr bwMode="auto">
              <a:xfrm>
                <a:off x="6234113" y="3565525"/>
                <a:ext cx="34925" cy="17463"/>
              </a:xfrm>
              <a:custGeom>
                <a:avLst/>
                <a:gdLst>
                  <a:gd name="T0" fmla="*/ 2147483647 w 67"/>
                  <a:gd name="T1" fmla="*/ 2147483647 h 34"/>
                  <a:gd name="T2" fmla="*/ 2147483647 w 67"/>
                  <a:gd name="T3" fmla="*/ 2147483647 h 34"/>
                  <a:gd name="T4" fmla="*/ 2147483647 w 67"/>
                  <a:gd name="T5" fmla="*/ 2147483647 h 34"/>
                  <a:gd name="T6" fmla="*/ 2147483647 w 67"/>
                  <a:gd name="T7" fmla="*/ 2147483647 h 34"/>
                  <a:gd name="T8" fmla="*/ 2147483647 w 67"/>
                  <a:gd name="T9" fmla="*/ 2147483647 h 34"/>
                  <a:gd name="T10" fmla="*/ 0 w 67"/>
                  <a:gd name="T11" fmla="*/ 2147483647 h 34"/>
                  <a:gd name="T12" fmla="*/ 2147483647 w 67"/>
                  <a:gd name="T13" fmla="*/ 2147483647 h 34"/>
                  <a:gd name="T14" fmla="*/ 2147483647 w 67"/>
                  <a:gd name="T15" fmla="*/ 2147483647 h 34"/>
                  <a:gd name="T16" fmla="*/ 2147483647 w 67"/>
                  <a:gd name="T17" fmla="*/ 2147483647 h 34"/>
                  <a:gd name="T18" fmla="*/ 2147483647 w 67"/>
                  <a:gd name="T19" fmla="*/ 2147483647 h 34"/>
                  <a:gd name="T20" fmla="*/ 2147483647 w 67"/>
                  <a:gd name="T21" fmla="*/ 2147483647 h 34"/>
                  <a:gd name="T22" fmla="*/ 2147483647 w 67"/>
                  <a:gd name="T23" fmla="*/ 0 h 34"/>
                  <a:gd name="T24" fmla="*/ 2147483647 w 67"/>
                  <a:gd name="T25" fmla="*/ 0 h 34"/>
                  <a:gd name="T26" fmla="*/ 2147483647 w 67"/>
                  <a:gd name="T27" fmla="*/ 2147483647 h 34"/>
                  <a:gd name="T28" fmla="*/ 2147483647 w 67"/>
                  <a:gd name="T29" fmla="*/ 2147483647 h 34"/>
                  <a:gd name="T30" fmla="*/ 2147483647 w 67"/>
                  <a:gd name="T31" fmla="*/ 2147483647 h 34"/>
                  <a:gd name="T32" fmla="*/ 2147483647 w 67"/>
                  <a:gd name="T33" fmla="*/ 2147483647 h 34"/>
                  <a:gd name="T34" fmla="*/ 2147483647 w 67"/>
                  <a:gd name="T35" fmla="*/ 2147483647 h 34"/>
                  <a:gd name="T36" fmla="*/ 2147483647 w 67"/>
                  <a:gd name="T37" fmla="*/ 2147483647 h 34"/>
                  <a:gd name="T38" fmla="*/ 2147483647 w 67"/>
                  <a:gd name="T39" fmla="*/ 2147483647 h 34"/>
                  <a:gd name="T40" fmla="*/ 2147483647 w 67"/>
                  <a:gd name="T41" fmla="*/ 2147483647 h 34"/>
                  <a:gd name="T42" fmla="*/ 2147483647 w 67"/>
                  <a:gd name="T43" fmla="*/ 2147483647 h 34"/>
                  <a:gd name="T44" fmla="*/ 2147483647 w 67"/>
                  <a:gd name="T45" fmla="*/ 2147483647 h 34"/>
                  <a:gd name="T46" fmla="*/ 2147483647 w 67"/>
                  <a:gd name="T47" fmla="*/ 2147483647 h 34"/>
                  <a:gd name="T48" fmla="*/ 2147483647 w 67"/>
                  <a:gd name="T49" fmla="*/ 2147483647 h 34"/>
                  <a:gd name="T50" fmla="*/ 2147483647 w 67"/>
                  <a:gd name="T51" fmla="*/ 2147483647 h 34"/>
                  <a:gd name="T52" fmla="*/ 2147483647 w 67"/>
                  <a:gd name="T53" fmla="*/ 2147483647 h 34"/>
                  <a:gd name="T54" fmla="*/ 2147483647 w 67"/>
                  <a:gd name="T55" fmla="*/ 2147483647 h 34"/>
                  <a:gd name="T56" fmla="*/ 2147483647 w 67"/>
                  <a:gd name="T57" fmla="*/ 2147483647 h 34"/>
                  <a:gd name="T58" fmla="*/ 2147483647 w 67"/>
                  <a:gd name="T59" fmla="*/ 2147483647 h 34"/>
                  <a:gd name="T60" fmla="*/ 2147483647 w 67"/>
                  <a:gd name="T61" fmla="*/ 2147483647 h 3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7"/>
                  <a:gd name="T94" fmla="*/ 0 h 34"/>
                  <a:gd name="T95" fmla="*/ 67 w 67"/>
                  <a:gd name="T96" fmla="*/ 34 h 3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7" h="34">
                    <a:moveTo>
                      <a:pt x="35" y="1"/>
                    </a:moveTo>
                    <a:lnTo>
                      <a:pt x="27" y="8"/>
                    </a:lnTo>
                    <a:lnTo>
                      <a:pt x="35" y="8"/>
                    </a:lnTo>
                    <a:lnTo>
                      <a:pt x="35" y="22"/>
                    </a:lnTo>
                    <a:lnTo>
                      <a:pt x="11" y="22"/>
                    </a:lnTo>
                    <a:lnTo>
                      <a:pt x="0" y="32"/>
                    </a:lnTo>
                    <a:lnTo>
                      <a:pt x="35" y="33"/>
                    </a:lnTo>
                    <a:lnTo>
                      <a:pt x="67" y="34"/>
                    </a:lnTo>
                    <a:lnTo>
                      <a:pt x="67" y="26"/>
                    </a:lnTo>
                    <a:lnTo>
                      <a:pt x="67" y="17"/>
                    </a:lnTo>
                    <a:lnTo>
                      <a:pt x="67" y="9"/>
                    </a:lnTo>
                    <a:lnTo>
                      <a:pt x="67" y="0"/>
                    </a:lnTo>
                    <a:lnTo>
                      <a:pt x="36" y="0"/>
                    </a:lnTo>
                    <a:lnTo>
                      <a:pt x="35" y="1"/>
                    </a:lnTo>
                    <a:close/>
                    <a:moveTo>
                      <a:pt x="49" y="8"/>
                    </a:moveTo>
                    <a:lnTo>
                      <a:pt x="53" y="9"/>
                    </a:lnTo>
                    <a:lnTo>
                      <a:pt x="55" y="10"/>
                    </a:lnTo>
                    <a:lnTo>
                      <a:pt x="57" y="13"/>
                    </a:lnTo>
                    <a:lnTo>
                      <a:pt x="58" y="16"/>
                    </a:lnTo>
                    <a:lnTo>
                      <a:pt x="57" y="20"/>
                    </a:lnTo>
                    <a:lnTo>
                      <a:pt x="55" y="22"/>
                    </a:lnTo>
                    <a:lnTo>
                      <a:pt x="53" y="24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4" y="22"/>
                    </a:lnTo>
                    <a:lnTo>
                      <a:pt x="42" y="20"/>
                    </a:lnTo>
                    <a:lnTo>
                      <a:pt x="41" y="16"/>
                    </a:lnTo>
                    <a:lnTo>
                      <a:pt x="42" y="13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9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1" name="Freeform 138"/>
              <p:cNvSpPr>
                <a:spLocks/>
              </p:cNvSpPr>
              <p:nvPr/>
            </p:nvSpPr>
            <p:spPr bwMode="auto">
              <a:xfrm>
                <a:off x="6207125" y="3538538"/>
                <a:ext cx="53975" cy="19050"/>
              </a:xfrm>
              <a:custGeom>
                <a:avLst/>
                <a:gdLst>
                  <a:gd name="T0" fmla="*/ 2147483647 w 101"/>
                  <a:gd name="T1" fmla="*/ 2147483647 h 36"/>
                  <a:gd name="T2" fmla="*/ 2147483647 w 101"/>
                  <a:gd name="T3" fmla="*/ 2147483647 h 36"/>
                  <a:gd name="T4" fmla="*/ 2147483647 w 101"/>
                  <a:gd name="T5" fmla="*/ 2147483647 h 36"/>
                  <a:gd name="T6" fmla="*/ 2147483647 w 101"/>
                  <a:gd name="T7" fmla="*/ 2147483647 h 36"/>
                  <a:gd name="T8" fmla="*/ 2147483647 w 101"/>
                  <a:gd name="T9" fmla="*/ 0 h 36"/>
                  <a:gd name="T10" fmla="*/ 2147483647 w 101"/>
                  <a:gd name="T11" fmla="*/ 0 h 36"/>
                  <a:gd name="T12" fmla="*/ 2147483647 w 101"/>
                  <a:gd name="T13" fmla="*/ 0 h 36"/>
                  <a:gd name="T14" fmla="*/ 2147483647 w 101"/>
                  <a:gd name="T15" fmla="*/ 0 h 36"/>
                  <a:gd name="T16" fmla="*/ 2147483647 w 101"/>
                  <a:gd name="T17" fmla="*/ 0 h 36"/>
                  <a:gd name="T18" fmla="*/ 2147483647 w 101"/>
                  <a:gd name="T19" fmla="*/ 0 h 36"/>
                  <a:gd name="T20" fmla="*/ 0 w 101"/>
                  <a:gd name="T21" fmla="*/ 2147483647 h 36"/>
                  <a:gd name="T22" fmla="*/ 2147483647 w 101"/>
                  <a:gd name="T23" fmla="*/ 2147483647 h 36"/>
                  <a:gd name="T24" fmla="*/ 2147483647 w 101"/>
                  <a:gd name="T25" fmla="*/ 2147483647 h 36"/>
                  <a:gd name="T26" fmla="*/ 2147483647 w 101"/>
                  <a:gd name="T27" fmla="*/ 2147483647 h 36"/>
                  <a:gd name="T28" fmla="*/ 2147483647 w 101"/>
                  <a:gd name="T29" fmla="*/ 2147483647 h 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1"/>
                  <a:gd name="T46" fmla="*/ 0 h 36"/>
                  <a:gd name="T47" fmla="*/ 101 w 101"/>
                  <a:gd name="T48" fmla="*/ 36 h 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1" h="36">
                    <a:moveTo>
                      <a:pt x="41" y="25"/>
                    </a:moveTo>
                    <a:lnTo>
                      <a:pt x="41" y="11"/>
                    </a:lnTo>
                    <a:lnTo>
                      <a:pt x="85" y="10"/>
                    </a:lnTo>
                    <a:lnTo>
                      <a:pt x="85" y="15"/>
                    </a:lnTo>
                    <a:lnTo>
                      <a:pt x="101" y="0"/>
                    </a:lnTo>
                    <a:lnTo>
                      <a:pt x="85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0" y="35"/>
                    </a:lnTo>
                    <a:lnTo>
                      <a:pt x="41" y="36"/>
                    </a:lnTo>
                    <a:lnTo>
                      <a:pt x="63" y="36"/>
                    </a:lnTo>
                    <a:lnTo>
                      <a:pt x="76" y="25"/>
                    </a:lnTo>
                    <a:lnTo>
                      <a:pt x="41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2" name="Freeform 139"/>
              <p:cNvSpPr>
                <a:spLocks/>
              </p:cNvSpPr>
              <p:nvPr/>
            </p:nvSpPr>
            <p:spPr bwMode="auto">
              <a:xfrm>
                <a:off x="6265863" y="3498850"/>
                <a:ext cx="3175" cy="3175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2147483647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0 h 7"/>
                  <a:gd name="T10" fmla="*/ 0 w 7"/>
                  <a:gd name="T11" fmla="*/ 2147483647 h 7"/>
                  <a:gd name="T12" fmla="*/ 2147483647 w 7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7"/>
                  <a:gd name="T23" fmla="*/ 7 w 7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7">
                    <a:moveTo>
                      <a:pt x="7" y="7"/>
                    </a:moveTo>
                    <a:lnTo>
                      <a:pt x="7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3" name="Freeform 140"/>
              <p:cNvSpPr>
                <a:spLocks/>
              </p:cNvSpPr>
              <p:nvPr/>
            </p:nvSpPr>
            <p:spPr bwMode="auto">
              <a:xfrm>
                <a:off x="6164263" y="3587750"/>
                <a:ext cx="44450" cy="17463"/>
              </a:xfrm>
              <a:custGeom>
                <a:avLst/>
                <a:gdLst>
                  <a:gd name="T0" fmla="*/ 2147483647 w 84"/>
                  <a:gd name="T1" fmla="*/ 0 h 34"/>
                  <a:gd name="T2" fmla="*/ 2147483647 w 84"/>
                  <a:gd name="T3" fmla="*/ 2147483647 h 34"/>
                  <a:gd name="T4" fmla="*/ 2147483647 w 84"/>
                  <a:gd name="T5" fmla="*/ 0 h 34"/>
                  <a:gd name="T6" fmla="*/ 0 w 84"/>
                  <a:gd name="T7" fmla="*/ 0 h 34"/>
                  <a:gd name="T8" fmla="*/ 0 w 84"/>
                  <a:gd name="T9" fmla="*/ 2147483647 h 34"/>
                  <a:gd name="T10" fmla="*/ 0 w 84"/>
                  <a:gd name="T11" fmla="*/ 2147483647 h 34"/>
                  <a:gd name="T12" fmla="*/ 0 w 84"/>
                  <a:gd name="T13" fmla="*/ 2147483647 h 34"/>
                  <a:gd name="T14" fmla="*/ 0 w 84"/>
                  <a:gd name="T15" fmla="*/ 2147483647 h 34"/>
                  <a:gd name="T16" fmla="*/ 2147483647 w 84"/>
                  <a:gd name="T17" fmla="*/ 2147483647 h 34"/>
                  <a:gd name="T18" fmla="*/ 2147483647 w 84"/>
                  <a:gd name="T19" fmla="*/ 2147483647 h 34"/>
                  <a:gd name="T20" fmla="*/ 2147483647 w 84"/>
                  <a:gd name="T21" fmla="*/ 2147483647 h 34"/>
                  <a:gd name="T22" fmla="*/ 2147483647 w 84"/>
                  <a:gd name="T23" fmla="*/ 0 h 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4"/>
                  <a:gd name="T37" fmla="*/ 0 h 34"/>
                  <a:gd name="T38" fmla="*/ 84 w 84"/>
                  <a:gd name="T39" fmla="*/ 34 h 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4" h="34">
                    <a:moveTo>
                      <a:pt x="19" y="0"/>
                    </a:moveTo>
                    <a:lnTo>
                      <a:pt x="8" y="11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5" y="30"/>
                    </a:lnTo>
                    <a:lnTo>
                      <a:pt x="51" y="34"/>
                    </a:lnTo>
                    <a:lnTo>
                      <a:pt x="84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4" name="Freeform 141"/>
              <p:cNvSpPr>
                <a:spLocks noEditPoints="1"/>
              </p:cNvSpPr>
              <p:nvPr/>
            </p:nvSpPr>
            <p:spPr bwMode="auto">
              <a:xfrm>
                <a:off x="6234113" y="3509963"/>
                <a:ext cx="34925" cy="20638"/>
              </a:xfrm>
              <a:custGeom>
                <a:avLst/>
                <a:gdLst>
                  <a:gd name="T0" fmla="*/ 2147483647 w 66"/>
                  <a:gd name="T1" fmla="*/ 2147483647 h 40"/>
                  <a:gd name="T2" fmla="*/ 2147483647 w 66"/>
                  <a:gd name="T3" fmla="*/ 2147483647 h 40"/>
                  <a:gd name="T4" fmla="*/ 2147483647 w 66"/>
                  <a:gd name="T5" fmla="*/ 2147483647 h 40"/>
                  <a:gd name="T6" fmla="*/ 2147483647 w 66"/>
                  <a:gd name="T7" fmla="*/ 2147483647 h 40"/>
                  <a:gd name="T8" fmla="*/ 2147483647 w 66"/>
                  <a:gd name="T9" fmla="*/ 2147483647 h 40"/>
                  <a:gd name="T10" fmla="*/ 2147483647 w 66"/>
                  <a:gd name="T11" fmla="*/ 2147483647 h 40"/>
                  <a:gd name="T12" fmla="*/ 0 w 66"/>
                  <a:gd name="T13" fmla="*/ 2147483647 h 40"/>
                  <a:gd name="T14" fmla="*/ 2147483647 w 66"/>
                  <a:gd name="T15" fmla="*/ 2147483647 h 40"/>
                  <a:gd name="T16" fmla="*/ 2147483647 w 66"/>
                  <a:gd name="T17" fmla="*/ 2147483647 h 40"/>
                  <a:gd name="T18" fmla="*/ 2147483647 w 66"/>
                  <a:gd name="T19" fmla="*/ 2147483647 h 40"/>
                  <a:gd name="T20" fmla="*/ 2147483647 w 66"/>
                  <a:gd name="T21" fmla="*/ 2147483647 h 40"/>
                  <a:gd name="T22" fmla="*/ 2147483647 w 66"/>
                  <a:gd name="T23" fmla="*/ 2147483647 h 40"/>
                  <a:gd name="T24" fmla="*/ 2147483647 w 66"/>
                  <a:gd name="T25" fmla="*/ 2147483647 h 40"/>
                  <a:gd name="T26" fmla="*/ 2147483647 w 66"/>
                  <a:gd name="T27" fmla="*/ 2147483647 h 40"/>
                  <a:gd name="T28" fmla="*/ 2147483647 w 66"/>
                  <a:gd name="T29" fmla="*/ 2147483647 h 40"/>
                  <a:gd name="T30" fmla="*/ 2147483647 w 66"/>
                  <a:gd name="T31" fmla="*/ 0 h 40"/>
                  <a:gd name="T32" fmla="*/ 2147483647 w 66"/>
                  <a:gd name="T33" fmla="*/ 2147483647 h 40"/>
                  <a:gd name="T34" fmla="*/ 2147483647 w 66"/>
                  <a:gd name="T35" fmla="*/ 2147483647 h 40"/>
                  <a:gd name="T36" fmla="*/ 2147483647 w 66"/>
                  <a:gd name="T37" fmla="*/ 2147483647 h 40"/>
                  <a:gd name="T38" fmla="*/ 2147483647 w 66"/>
                  <a:gd name="T39" fmla="*/ 2147483647 h 40"/>
                  <a:gd name="T40" fmla="*/ 2147483647 w 66"/>
                  <a:gd name="T41" fmla="*/ 2147483647 h 40"/>
                  <a:gd name="T42" fmla="*/ 2147483647 w 66"/>
                  <a:gd name="T43" fmla="*/ 2147483647 h 40"/>
                  <a:gd name="T44" fmla="*/ 2147483647 w 66"/>
                  <a:gd name="T45" fmla="*/ 2147483647 h 40"/>
                  <a:gd name="T46" fmla="*/ 2147483647 w 66"/>
                  <a:gd name="T47" fmla="*/ 2147483647 h 40"/>
                  <a:gd name="T48" fmla="*/ 2147483647 w 66"/>
                  <a:gd name="T49" fmla="*/ 2147483647 h 40"/>
                  <a:gd name="T50" fmla="*/ 2147483647 w 66"/>
                  <a:gd name="T51" fmla="*/ 2147483647 h 40"/>
                  <a:gd name="T52" fmla="*/ 2147483647 w 66"/>
                  <a:gd name="T53" fmla="*/ 2147483647 h 40"/>
                  <a:gd name="T54" fmla="*/ 2147483647 w 66"/>
                  <a:gd name="T55" fmla="*/ 2147483647 h 40"/>
                  <a:gd name="T56" fmla="*/ 2147483647 w 66"/>
                  <a:gd name="T57" fmla="*/ 2147483647 h 40"/>
                  <a:gd name="T58" fmla="*/ 2147483647 w 66"/>
                  <a:gd name="T59" fmla="*/ 2147483647 h 40"/>
                  <a:gd name="T60" fmla="*/ 2147483647 w 66"/>
                  <a:gd name="T61" fmla="*/ 2147483647 h 40"/>
                  <a:gd name="T62" fmla="*/ 2147483647 w 66"/>
                  <a:gd name="T63" fmla="*/ 2147483647 h 40"/>
                  <a:gd name="T64" fmla="*/ 2147483647 w 66"/>
                  <a:gd name="T65" fmla="*/ 2147483647 h 40"/>
                  <a:gd name="T66" fmla="*/ 2147483647 w 66"/>
                  <a:gd name="T67" fmla="*/ 2147483647 h 40"/>
                  <a:gd name="T68" fmla="*/ 2147483647 w 66"/>
                  <a:gd name="T69" fmla="*/ 2147483647 h 4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40"/>
                  <a:gd name="T107" fmla="*/ 66 w 66"/>
                  <a:gd name="T108" fmla="*/ 40 h 4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40">
                    <a:moveTo>
                      <a:pt x="43" y="1"/>
                    </a:moveTo>
                    <a:lnTo>
                      <a:pt x="34" y="10"/>
                    </a:lnTo>
                    <a:lnTo>
                      <a:pt x="29" y="15"/>
                    </a:lnTo>
                    <a:lnTo>
                      <a:pt x="34" y="15"/>
                    </a:lnTo>
                    <a:lnTo>
                      <a:pt x="34" y="29"/>
                    </a:lnTo>
                    <a:lnTo>
                      <a:pt x="12" y="30"/>
                    </a:lnTo>
                    <a:lnTo>
                      <a:pt x="0" y="40"/>
                    </a:lnTo>
                    <a:lnTo>
                      <a:pt x="11" y="40"/>
                    </a:lnTo>
                    <a:lnTo>
                      <a:pt x="15" y="40"/>
                    </a:lnTo>
                    <a:lnTo>
                      <a:pt x="34" y="40"/>
                    </a:lnTo>
                    <a:lnTo>
                      <a:pt x="65" y="39"/>
                    </a:lnTo>
                    <a:lnTo>
                      <a:pt x="66" y="39"/>
                    </a:lnTo>
                    <a:lnTo>
                      <a:pt x="66" y="29"/>
                    </a:lnTo>
                    <a:lnTo>
                      <a:pt x="66" y="20"/>
                    </a:lnTo>
                    <a:lnTo>
                      <a:pt x="66" y="10"/>
                    </a:lnTo>
                    <a:lnTo>
                      <a:pt x="66" y="0"/>
                    </a:lnTo>
                    <a:lnTo>
                      <a:pt x="43" y="1"/>
                    </a:lnTo>
                    <a:close/>
                    <a:moveTo>
                      <a:pt x="57" y="21"/>
                    </a:moveTo>
                    <a:lnTo>
                      <a:pt x="56" y="25"/>
                    </a:lnTo>
                    <a:lnTo>
                      <a:pt x="54" y="27"/>
                    </a:lnTo>
                    <a:lnTo>
                      <a:pt x="52" y="29"/>
                    </a:lnTo>
                    <a:lnTo>
                      <a:pt x="48" y="30"/>
                    </a:lnTo>
                    <a:lnTo>
                      <a:pt x="45" y="29"/>
                    </a:lnTo>
                    <a:lnTo>
                      <a:pt x="43" y="27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5" y="14"/>
                    </a:lnTo>
                    <a:lnTo>
                      <a:pt x="48" y="13"/>
                    </a:lnTo>
                    <a:lnTo>
                      <a:pt x="52" y="14"/>
                    </a:lnTo>
                    <a:lnTo>
                      <a:pt x="54" y="15"/>
                    </a:lnTo>
                    <a:lnTo>
                      <a:pt x="56" y="18"/>
                    </a:lnTo>
                    <a:lnTo>
                      <a:pt x="57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5" name="Freeform 142"/>
              <p:cNvSpPr>
                <a:spLocks/>
              </p:cNvSpPr>
              <p:nvPr/>
            </p:nvSpPr>
            <p:spPr bwMode="auto">
              <a:xfrm>
                <a:off x="6164263" y="3609975"/>
                <a:ext cx="20638" cy="17463"/>
              </a:xfrm>
              <a:custGeom>
                <a:avLst/>
                <a:gdLst>
                  <a:gd name="T0" fmla="*/ 2147483647 w 38"/>
                  <a:gd name="T1" fmla="*/ 2147483647 h 32"/>
                  <a:gd name="T2" fmla="*/ 2147483647 w 38"/>
                  <a:gd name="T3" fmla="*/ 0 h 32"/>
                  <a:gd name="T4" fmla="*/ 2147483647 w 38"/>
                  <a:gd name="T5" fmla="*/ 0 h 32"/>
                  <a:gd name="T6" fmla="*/ 0 w 38"/>
                  <a:gd name="T7" fmla="*/ 0 h 32"/>
                  <a:gd name="T8" fmla="*/ 0 w 38"/>
                  <a:gd name="T9" fmla="*/ 2147483647 h 32"/>
                  <a:gd name="T10" fmla="*/ 0 w 38"/>
                  <a:gd name="T11" fmla="*/ 2147483647 h 32"/>
                  <a:gd name="T12" fmla="*/ 0 w 38"/>
                  <a:gd name="T13" fmla="*/ 2147483647 h 32"/>
                  <a:gd name="T14" fmla="*/ 0 w 38"/>
                  <a:gd name="T15" fmla="*/ 2147483647 h 32"/>
                  <a:gd name="T16" fmla="*/ 2147483647 w 38"/>
                  <a:gd name="T17" fmla="*/ 2147483647 h 32"/>
                  <a:gd name="T18" fmla="*/ 2147483647 w 38"/>
                  <a:gd name="T19" fmla="*/ 2147483647 h 32"/>
                  <a:gd name="T20" fmla="*/ 2147483647 w 38"/>
                  <a:gd name="T21" fmla="*/ 2147483647 h 32"/>
                  <a:gd name="T22" fmla="*/ 2147483647 w 38"/>
                  <a:gd name="T23" fmla="*/ 2147483647 h 32"/>
                  <a:gd name="T24" fmla="*/ 2147483647 w 38"/>
                  <a:gd name="T25" fmla="*/ 2147483647 h 32"/>
                  <a:gd name="T26" fmla="*/ 2147483647 w 38"/>
                  <a:gd name="T27" fmla="*/ 2147483647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32"/>
                  <a:gd name="T44" fmla="*/ 38 w 38"/>
                  <a:gd name="T45" fmla="*/ 32 h 3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32">
                    <a:moveTo>
                      <a:pt x="38" y="2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5" y="32"/>
                    </a:lnTo>
                    <a:lnTo>
                      <a:pt x="7" y="32"/>
                    </a:lnTo>
                    <a:lnTo>
                      <a:pt x="8" y="32"/>
                    </a:lnTo>
                    <a:lnTo>
                      <a:pt x="8" y="31"/>
                    </a:ln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" name="Freeform 143"/>
              <p:cNvSpPr>
                <a:spLocks/>
              </p:cNvSpPr>
              <p:nvPr/>
            </p:nvSpPr>
            <p:spPr bwMode="auto">
              <a:xfrm>
                <a:off x="6181725" y="3563938"/>
                <a:ext cx="52388" cy="17463"/>
              </a:xfrm>
              <a:custGeom>
                <a:avLst/>
                <a:gdLst>
                  <a:gd name="T0" fmla="*/ 2147483647 w 97"/>
                  <a:gd name="T1" fmla="*/ 2147483647 h 32"/>
                  <a:gd name="T2" fmla="*/ 2147483647 w 97"/>
                  <a:gd name="T3" fmla="*/ 2147483647 h 32"/>
                  <a:gd name="T4" fmla="*/ 2147483647 w 97"/>
                  <a:gd name="T5" fmla="*/ 2147483647 h 32"/>
                  <a:gd name="T6" fmla="*/ 2147483647 w 97"/>
                  <a:gd name="T7" fmla="*/ 0 h 32"/>
                  <a:gd name="T8" fmla="*/ 2147483647 w 97"/>
                  <a:gd name="T9" fmla="*/ 0 h 32"/>
                  <a:gd name="T10" fmla="*/ 2147483647 w 97"/>
                  <a:gd name="T11" fmla="*/ 0 h 32"/>
                  <a:gd name="T12" fmla="*/ 2147483647 w 97"/>
                  <a:gd name="T13" fmla="*/ 0 h 32"/>
                  <a:gd name="T14" fmla="*/ 0 w 97"/>
                  <a:gd name="T15" fmla="*/ 2147483647 h 32"/>
                  <a:gd name="T16" fmla="*/ 2147483647 w 97"/>
                  <a:gd name="T17" fmla="*/ 2147483647 h 32"/>
                  <a:gd name="T18" fmla="*/ 2147483647 w 97"/>
                  <a:gd name="T19" fmla="*/ 2147483647 h 32"/>
                  <a:gd name="T20" fmla="*/ 2147483647 w 97"/>
                  <a:gd name="T21" fmla="*/ 2147483647 h 32"/>
                  <a:gd name="T22" fmla="*/ 2147483647 w 97"/>
                  <a:gd name="T23" fmla="*/ 2147483647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7"/>
                  <a:gd name="T37" fmla="*/ 0 h 32"/>
                  <a:gd name="T38" fmla="*/ 97 w 97"/>
                  <a:gd name="T39" fmla="*/ 32 h 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7" h="32">
                    <a:moveTo>
                      <a:pt x="89" y="9"/>
                    </a:moveTo>
                    <a:lnTo>
                      <a:pt x="97" y="1"/>
                    </a:lnTo>
                    <a:lnTo>
                      <a:pt x="92" y="1"/>
                    </a:lnTo>
                    <a:lnTo>
                      <a:pt x="89" y="0"/>
                    </a:lnTo>
                    <a:lnTo>
                      <a:pt x="44" y="0"/>
                    </a:lnTo>
                    <a:lnTo>
                      <a:pt x="32" y="0"/>
                    </a:lnTo>
                    <a:lnTo>
                      <a:pt x="0" y="30"/>
                    </a:lnTo>
                    <a:lnTo>
                      <a:pt x="53" y="31"/>
                    </a:lnTo>
                    <a:lnTo>
                      <a:pt x="64" y="32"/>
                    </a:lnTo>
                    <a:lnTo>
                      <a:pt x="89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cxnSp>
          <p:nvCxnSpPr>
            <p:cNvPr id="128" name="Straight Connector 333"/>
            <p:cNvCxnSpPr>
              <a:cxnSpLocks noChangeShapeType="1"/>
            </p:cNvCxnSpPr>
            <p:nvPr/>
          </p:nvCxnSpPr>
          <p:spPr bwMode="auto">
            <a:xfrm>
              <a:off x="1771650" y="2080073"/>
              <a:ext cx="209550" cy="1363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</p:spPr>
        </p:cxnSp>
      </p:grpSp>
      <p:sp>
        <p:nvSpPr>
          <p:cNvPr id="242" name="Rectangle 241"/>
          <p:cNvSpPr/>
          <p:nvPr/>
        </p:nvSpPr>
        <p:spPr>
          <a:xfrm>
            <a:off x="4955094" y="3807061"/>
            <a:ext cx="607725" cy="205118"/>
          </a:xfrm>
          <a:prstGeom prst="rect">
            <a:avLst/>
          </a:prstGeom>
        </p:spPr>
        <p:txBody>
          <a:bodyPr wrap="none" lIns="65974" tIns="32987" rIns="65974" bIns="32987">
            <a:spAutoFit/>
          </a:bodyPr>
          <a:lstStyle/>
          <a:p>
            <a:r>
              <a:rPr lang="en-US" sz="900" dirty="0" smtClean="0"/>
              <a:t>Country-2</a:t>
            </a:r>
            <a:endParaRPr lang="en-US" sz="900" dirty="0"/>
          </a:p>
        </p:txBody>
      </p:sp>
      <p:grpSp>
        <p:nvGrpSpPr>
          <p:cNvPr id="243" name="Group 242"/>
          <p:cNvGrpSpPr/>
          <p:nvPr/>
        </p:nvGrpSpPr>
        <p:grpSpPr>
          <a:xfrm>
            <a:off x="6114745" y="1693004"/>
            <a:ext cx="708100" cy="414596"/>
            <a:chOff x="1758732" y="4408549"/>
            <a:chExt cx="1968482" cy="925713"/>
          </a:xfrm>
        </p:grpSpPr>
        <p:pic>
          <p:nvPicPr>
            <p:cNvPr id="244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58732" y="4408551"/>
              <a:ext cx="675070" cy="92571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</p:pic>
        <p:pic>
          <p:nvPicPr>
            <p:cNvPr id="245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408130" y="4408549"/>
              <a:ext cx="675070" cy="92571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pic>
          <p:nvPicPr>
            <p:cNvPr id="246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052144" y="4408551"/>
              <a:ext cx="675070" cy="92571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</p:pic>
        <p:sp>
          <p:nvSpPr>
            <p:cNvPr id="247" name="Rectangle 246"/>
            <p:cNvSpPr/>
            <p:nvPr/>
          </p:nvSpPr>
          <p:spPr>
            <a:xfrm flipV="1">
              <a:off x="1767978" y="4525861"/>
              <a:ext cx="648000" cy="6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Rectangle 247"/>
            <p:cNvSpPr/>
            <p:nvPr/>
          </p:nvSpPr>
          <p:spPr>
            <a:xfrm flipV="1">
              <a:off x="2420434" y="4525861"/>
              <a:ext cx="648000" cy="6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Rectangle 248"/>
            <p:cNvSpPr/>
            <p:nvPr/>
          </p:nvSpPr>
          <p:spPr>
            <a:xfrm flipV="1">
              <a:off x="3071545" y="4525861"/>
              <a:ext cx="648000" cy="6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50" name="Picture 249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1949242" y="4716769"/>
              <a:ext cx="324386" cy="334662"/>
            </a:xfrm>
            <a:prstGeom prst="rect">
              <a:avLst/>
            </a:prstGeom>
          </p:spPr>
        </p:pic>
        <p:pic>
          <p:nvPicPr>
            <p:cNvPr id="251" name="Picture 250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3083200" y="4569705"/>
              <a:ext cx="614732" cy="612000"/>
            </a:xfrm>
            <a:prstGeom prst="rect">
              <a:avLst/>
            </a:prstGeom>
          </p:spPr>
        </p:pic>
        <p:pic>
          <p:nvPicPr>
            <p:cNvPr id="252" name="Picture 251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469058" y="4591256"/>
              <a:ext cx="528470" cy="528470"/>
            </a:xfrm>
            <a:prstGeom prst="rect">
              <a:avLst/>
            </a:prstGeom>
          </p:spPr>
        </p:pic>
      </p:grpSp>
      <p:grpSp>
        <p:nvGrpSpPr>
          <p:cNvPr id="253" name="Group 252"/>
          <p:cNvGrpSpPr/>
          <p:nvPr/>
        </p:nvGrpSpPr>
        <p:grpSpPr>
          <a:xfrm>
            <a:off x="2804701" y="1907366"/>
            <a:ext cx="616168" cy="332672"/>
            <a:chOff x="2293258" y="4788489"/>
            <a:chExt cx="1022880" cy="443562"/>
          </a:xfrm>
        </p:grpSpPr>
        <p:pic>
          <p:nvPicPr>
            <p:cNvPr id="254" name="Picture 253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293258" y="4907680"/>
              <a:ext cx="235107" cy="242555"/>
            </a:xfrm>
            <a:prstGeom prst="rect">
              <a:avLst/>
            </a:prstGeom>
          </p:spPr>
        </p:pic>
        <p:pic>
          <p:nvPicPr>
            <p:cNvPr id="255" name="Picture 254"/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870596" y="4788489"/>
              <a:ext cx="445542" cy="443562"/>
            </a:xfrm>
            <a:prstGeom prst="rect">
              <a:avLst/>
            </a:prstGeom>
          </p:spPr>
        </p:pic>
        <p:pic>
          <p:nvPicPr>
            <p:cNvPr id="256" name="Picture 255"/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491565" y="4798487"/>
              <a:ext cx="383022" cy="383022"/>
            </a:xfrm>
            <a:prstGeom prst="rect">
              <a:avLst/>
            </a:prstGeom>
          </p:spPr>
        </p:pic>
      </p:grpSp>
      <p:grpSp>
        <p:nvGrpSpPr>
          <p:cNvPr id="258" name="Group 257"/>
          <p:cNvGrpSpPr/>
          <p:nvPr/>
        </p:nvGrpSpPr>
        <p:grpSpPr>
          <a:xfrm rot="300764">
            <a:off x="4376377" y="1337327"/>
            <a:ext cx="616168" cy="332671"/>
            <a:chOff x="2293258" y="4788490"/>
            <a:chExt cx="1022880" cy="443562"/>
          </a:xfrm>
        </p:grpSpPr>
        <p:pic>
          <p:nvPicPr>
            <p:cNvPr id="259" name="Picture 258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293258" y="4907681"/>
              <a:ext cx="235107" cy="242555"/>
            </a:xfrm>
            <a:prstGeom prst="rect">
              <a:avLst/>
            </a:prstGeom>
          </p:spPr>
        </p:pic>
        <p:pic>
          <p:nvPicPr>
            <p:cNvPr id="260" name="Picture 259"/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870596" y="4788490"/>
              <a:ext cx="445542" cy="443562"/>
            </a:xfrm>
            <a:prstGeom prst="rect">
              <a:avLst/>
            </a:prstGeom>
          </p:spPr>
        </p:pic>
        <p:pic>
          <p:nvPicPr>
            <p:cNvPr id="261" name="Picture 260"/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491565" y="4798488"/>
              <a:ext cx="383022" cy="383022"/>
            </a:xfrm>
            <a:prstGeom prst="rect">
              <a:avLst/>
            </a:prstGeom>
          </p:spPr>
        </p:pic>
      </p:grpSp>
      <p:pic>
        <p:nvPicPr>
          <p:cNvPr id="273" name="Picture 272"/>
          <p:cNvPicPr>
            <a:picLocks noChangeAspect="1"/>
          </p:cNvPicPr>
          <p:nvPr/>
        </p:nvPicPr>
        <p:blipFill>
          <a:blip r:embed="rId10" cstate="screen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3602134" y="1915320"/>
            <a:ext cx="1082326" cy="772596"/>
          </a:xfrm>
          <a:prstGeom prst="rect">
            <a:avLst/>
          </a:prstGeom>
        </p:spPr>
      </p:pic>
      <p:cxnSp>
        <p:nvCxnSpPr>
          <p:cNvPr id="278" name="Curved Connector 277"/>
          <p:cNvCxnSpPr>
            <a:stCxn id="273" idx="0"/>
          </p:cNvCxnSpPr>
          <p:nvPr/>
        </p:nvCxnSpPr>
        <p:spPr>
          <a:xfrm rot="16200000" flipH="1">
            <a:off x="4950109" y="1108510"/>
            <a:ext cx="238874" cy="1852497"/>
          </a:xfrm>
          <a:prstGeom prst="curvedConnector4">
            <a:avLst>
              <a:gd name="adj1" fmla="val -71774"/>
              <a:gd name="adj2" fmla="val 64606"/>
            </a:avLst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9" name="Curved Connector 278"/>
          <p:cNvCxnSpPr>
            <a:stCxn id="273" idx="2"/>
          </p:cNvCxnSpPr>
          <p:nvPr/>
        </p:nvCxnSpPr>
        <p:spPr>
          <a:xfrm rot="16200000" flipH="1">
            <a:off x="4796935" y="2034279"/>
            <a:ext cx="740590" cy="2047863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87" name="TextBox 286"/>
          <p:cNvSpPr txBox="1"/>
          <p:nvPr/>
        </p:nvSpPr>
        <p:spPr>
          <a:xfrm>
            <a:off x="1739304" y="2453816"/>
            <a:ext cx="620683" cy="400110"/>
          </a:xfrm>
          <a:prstGeom prst="rect">
            <a:avLst/>
          </a:prstGeom>
          <a:solidFill>
            <a:srgbClr val="D9D9D9"/>
          </a:solidFill>
        </p:spPr>
        <p:txBody>
          <a:bodyPr wrap="none" rtlCol="0">
            <a:spAutoFit/>
          </a:bodyPr>
          <a:lstStyle/>
          <a:p>
            <a:r>
              <a:rPr lang="en-US" sz="1000" dirty="0" smtClean="0"/>
              <a:t>Content </a:t>
            </a:r>
          </a:p>
          <a:p>
            <a:r>
              <a:rPr lang="en-US" sz="1000" dirty="0" smtClean="0"/>
              <a:t>Transfer</a:t>
            </a:r>
            <a:endParaRPr lang="en-US" sz="1000" dirty="0"/>
          </a:p>
        </p:txBody>
      </p:sp>
      <p:sp>
        <p:nvSpPr>
          <p:cNvPr id="288" name="TextBox 287"/>
          <p:cNvSpPr txBox="1"/>
          <p:nvPr/>
        </p:nvSpPr>
        <p:spPr>
          <a:xfrm>
            <a:off x="2784570" y="2466288"/>
            <a:ext cx="563094" cy="369332"/>
          </a:xfrm>
          <a:prstGeom prst="rect">
            <a:avLst/>
          </a:prstGeom>
          <a:solidFill>
            <a:srgbClr val="D9D9D9"/>
          </a:solidFill>
        </p:spPr>
        <p:txBody>
          <a:bodyPr wrap="none" rtlCol="0">
            <a:spAutoFit/>
          </a:bodyPr>
          <a:lstStyle/>
          <a:p>
            <a:r>
              <a:rPr lang="en-US" sz="900" dirty="0" smtClean="0"/>
              <a:t>Content</a:t>
            </a:r>
          </a:p>
          <a:p>
            <a:r>
              <a:rPr lang="en-US" sz="900" dirty="0" smtClean="0"/>
              <a:t>upload</a:t>
            </a:r>
            <a:endParaRPr lang="en-US" sz="900" dirty="0"/>
          </a:p>
        </p:txBody>
      </p:sp>
      <p:grpSp>
        <p:nvGrpSpPr>
          <p:cNvPr id="289" name="Group 288"/>
          <p:cNvGrpSpPr/>
          <p:nvPr/>
        </p:nvGrpSpPr>
        <p:grpSpPr>
          <a:xfrm rot="1462977">
            <a:off x="3790181" y="2999420"/>
            <a:ext cx="616168" cy="332672"/>
            <a:chOff x="2293258" y="4788489"/>
            <a:chExt cx="1022880" cy="443562"/>
          </a:xfrm>
        </p:grpSpPr>
        <p:pic>
          <p:nvPicPr>
            <p:cNvPr id="290" name="Picture 289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293258" y="4907680"/>
              <a:ext cx="235107" cy="242555"/>
            </a:xfrm>
            <a:prstGeom prst="rect">
              <a:avLst/>
            </a:prstGeom>
          </p:spPr>
        </p:pic>
        <p:pic>
          <p:nvPicPr>
            <p:cNvPr id="291" name="Picture 290"/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870596" y="4788489"/>
              <a:ext cx="445542" cy="443562"/>
            </a:xfrm>
            <a:prstGeom prst="rect">
              <a:avLst/>
            </a:prstGeom>
          </p:spPr>
        </p:pic>
        <p:pic>
          <p:nvPicPr>
            <p:cNvPr id="292" name="Picture 291"/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491565" y="4798487"/>
              <a:ext cx="383022" cy="383022"/>
            </a:xfrm>
            <a:prstGeom prst="rect">
              <a:avLst/>
            </a:prstGeom>
          </p:spPr>
        </p:pic>
      </p:grpSp>
      <p:grpSp>
        <p:nvGrpSpPr>
          <p:cNvPr id="293" name="Group 292"/>
          <p:cNvGrpSpPr/>
          <p:nvPr/>
        </p:nvGrpSpPr>
        <p:grpSpPr>
          <a:xfrm>
            <a:off x="6306001" y="2995898"/>
            <a:ext cx="708100" cy="414596"/>
            <a:chOff x="1758732" y="4408549"/>
            <a:chExt cx="1968482" cy="925713"/>
          </a:xfrm>
        </p:grpSpPr>
        <p:pic>
          <p:nvPicPr>
            <p:cNvPr id="294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58732" y="4408551"/>
              <a:ext cx="675070" cy="92571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</p:pic>
        <p:pic>
          <p:nvPicPr>
            <p:cNvPr id="295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408130" y="4408549"/>
              <a:ext cx="675070" cy="92571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pic>
          <p:nvPicPr>
            <p:cNvPr id="296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052144" y="4408551"/>
              <a:ext cx="675070" cy="92571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</p:pic>
        <p:sp>
          <p:nvSpPr>
            <p:cNvPr id="297" name="Rectangle 296"/>
            <p:cNvSpPr/>
            <p:nvPr/>
          </p:nvSpPr>
          <p:spPr>
            <a:xfrm flipV="1">
              <a:off x="1767978" y="4525861"/>
              <a:ext cx="648000" cy="6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Rectangle 297"/>
            <p:cNvSpPr/>
            <p:nvPr/>
          </p:nvSpPr>
          <p:spPr>
            <a:xfrm flipV="1">
              <a:off x="2420434" y="4525861"/>
              <a:ext cx="648000" cy="6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Rectangle 298"/>
            <p:cNvSpPr/>
            <p:nvPr/>
          </p:nvSpPr>
          <p:spPr>
            <a:xfrm flipV="1">
              <a:off x="3071545" y="4525861"/>
              <a:ext cx="648000" cy="6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00" name="Picture 299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1949242" y="4716769"/>
              <a:ext cx="324386" cy="334662"/>
            </a:xfrm>
            <a:prstGeom prst="rect">
              <a:avLst/>
            </a:prstGeom>
          </p:spPr>
        </p:pic>
        <p:pic>
          <p:nvPicPr>
            <p:cNvPr id="301" name="Picture 300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3083200" y="4569705"/>
              <a:ext cx="614732" cy="612000"/>
            </a:xfrm>
            <a:prstGeom prst="rect">
              <a:avLst/>
            </a:prstGeom>
          </p:spPr>
        </p:pic>
        <p:pic>
          <p:nvPicPr>
            <p:cNvPr id="302" name="Picture 301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469058" y="4591256"/>
              <a:ext cx="528470" cy="528470"/>
            </a:xfrm>
            <a:prstGeom prst="rect">
              <a:avLst/>
            </a:prstGeom>
          </p:spPr>
        </p:pic>
      </p:grpSp>
      <p:sp>
        <p:nvSpPr>
          <p:cNvPr id="303" name="TextBox 302"/>
          <p:cNvSpPr txBox="1"/>
          <p:nvPr/>
        </p:nvSpPr>
        <p:spPr>
          <a:xfrm>
            <a:off x="6191162" y="2452409"/>
            <a:ext cx="543739" cy="230832"/>
          </a:xfrm>
          <a:prstGeom prst="rect">
            <a:avLst/>
          </a:prstGeom>
          <a:solidFill>
            <a:srgbClr val="D9D9D9"/>
          </a:solidFill>
        </p:spPr>
        <p:txBody>
          <a:bodyPr wrap="none" rtlCol="0">
            <a:spAutoFit/>
          </a:bodyPr>
          <a:lstStyle/>
          <a:p>
            <a:r>
              <a:rPr lang="en-US" sz="900" dirty="0" smtClean="0"/>
              <a:t>Playout</a:t>
            </a:r>
            <a:endParaRPr lang="en-US" sz="900" dirty="0"/>
          </a:p>
        </p:txBody>
      </p:sp>
      <p:sp>
        <p:nvSpPr>
          <p:cNvPr id="304" name="TextBox 303"/>
          <p:cNvSpPr txBox="1"/>
          <p:nvPr/>
        </p:nvSpPr>
        <p:spPr>
          <a:xfrm>
            <a:off x="360109" y="506158"/>
            <a:ext cx="2980303" cy="369332"/>
          </a:xfrm>
          <a:prstGeom prst="rect">
            <a:avLst/>
          </a:prstGeom>
          <a:solidFill>
            <a:srgbClr val="D9D9D9"/>
          </a:solidFill>
        </p:spPr>
        <p:txBody>
          <a:bodyPr wrap="none" rtlCol="0">
            <a:spAutoFit/>
          </a:bodyPr>
          <a:lstStyle/>
          <a:p>
            <a:r>
              <a:rPr lang="en-US" dirty="0" smtClean="0"/>
              <a:t>Alternative-2  - STORE &amp; PLAY</a:t>
            </a:r>
            <a:endParaRPr lang="en-US" dirty="0"/>
          </a:p>
        </p:txBody>
      </p:sp>
      <p:pic>
        <p:nvPicPr>
          <p:cNvPr id="281" name="Picture 280"/>
          <p:cNvPicPr>
            <a:picLocks noChangeAspect="1"/>
          </p:cNvPicPr>
          <p:nvPr/>
        </p:nvPicPr>
        <p:blipFill rotWithShape="1">
          <a:blip r:embed="rId11"/>
          <a:srcRect l="10574" t="55802" r="72175" b="37170"/>
          <a:stretch/>
        </p:blipFill>
        <p:spPr>
          <a:xfrm>
            <a:off x="6004791" y="2129678"/>
            <a:ext cx="923001" cy="282035"/>
          </a:xfrm>
          <a:prstGeom prst="rect">
            <a:avLst/>
          </a:prstGeom>
        </p:spPr>
      </p:pic>
      <p:pic>
        <p:nvPicPr>
          <p:cNvPr id="282" name="Picture 281"/>
          <p:cNvPicPr>
            <a:picLocks noChangeAspect="1"/>
          </p:cNvPicPr>
          <p:nvPr/>
        </p:nvPicPr>
        <p:blipFill rotWithShape="1">
          <a:blip r:embed="rId11"/>
          <a:srcRect l="10574" t="55802" r="72175" b="37170"/>
          <a:stretch/>
        </p:blipFill>
        <p:spPr>
          <a:xfrm>
            <a:off x="6159285" y="3456264"/>
            <a:ext cx="957077" cy="292447"/>
          </a:xfrm>
          <a:prstGeom prst="rect">
            <a:avLst/>
          </a:prstGeom>
        </p:spPr>
      </p:pic>
      <p:pic>
        <p:nvPicPr>
          <p:cNvPr id="283" name="Picture 282"/>
          <p:cNvPicPr>
            <a:picLocks noChangeAspect="1"/>
          </p:cNvPicPr>
          <p:nvPr/>
        </p:nvPicPr>
        <p:blipFill rotWithShape="1">
          <a:blip r:embed="rId12"/>
          <a:srcRect t="2892" b="38313"/>
          <a:stretch/>
        </p:blipFill>
        <p:spPr>
          <a:xfrm>
            <a:off x="1739304" y="2007666"/>
            <a:ext cx="635613" cy="3737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453925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135093995"/>
              </p:ext>
            </p:extLst>
          </p:nvPr>
        </p:nvGraphicFramePr>
        <p:xfrm>
          <a:off x="186617" y="718801"/>
          <a:ext cx="4922382" cy="1940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7816"/>
                <a:gridCol w="994446"/>
                <a:gridCol w="1740120"/>
              </a:tblGrid>
              <a:tr h="370840">
                <a:tc>
                  <a:txBody>
                    <a:bodyPr/>
                    <a:lstStyle/>
                    <a:p>
                      <a:endParaRPr lang="en-US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200" dirty="0" smtClean="0"/>
                        <a:t>Internet</a:t>
                      </a:r>
                      <a:r>
                        <a:rPr lang="en-US" sz="1200" baseline="0" dirty="0" smtClean="0"/>
                        <a:t> streaming</a:t>
                      </a:r>
                      <a:endParaRPr lang="en-US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200" dirty="0" smtClean="0"/>
                        <a:t>Store &amp; Play</a:t>
                      </a:r>
                      <a:endParaRPr lang="en-US" sz="12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/>
                        <a:t>Existing playout</a:t>
                      </a:r>
                      <a:r>
                        <a:rPr lang="en-US" sz="1200" baseline="0" dirty="0" smtClean="0"/>
                        <a:t> features</a:t>
                      </a:r>
                      <a:endParaRPr lang="en-US" sz="1200" dirty="0" smtClean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    +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       ?</a:t>
                      </a:r>
                      <a:endParaRPr lang="en-US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/>
                        <a:t>Workflow comfort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   </a:t>
                      </a:r>
                      <a:r>
                        <a:rPr lang="en-US" baseline="0" dirty="0" smtClean="0"/>
                        <a:t> </a:t>
                      </a:r>
                      <a:r>
                        <a:rPr lang="en-US" dirty="0" smtClean="0"/>
                        <a:t>+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       ?</a:t>
                      </a:r>
                      <a:endParaRPr lang="en-US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1200" dirty="0" smtClean="0"/>
                        <a:t>Scalability</a:t>
                      </a:r>
                      <a:endParaRPr lang="en-US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    </a:t>
                      </a:r>
                      <a:r>
                        <a:rPr lang="en-US" baseline="0" dirty="0" smtClean="0"/>
                        <a:t> -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       +</a:t>
                      </a:r>
                      <a:endParaRPr lang="en-US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1200" dirty="0" smtClean="0"/>
                        <a:t>Reliability</a:t>
                      </a:r>
                      <a:r>
                        <a:rPr lang="en-US" sz="1200" baseline="0" dirty="0" smtClean="0"/>
                        <a:t> SLA</a:t>
                      </a:r>
                      <a:endParaRPr lang="en-US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     -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       ?</a:t>
                      </a:r>
                      <a:endParaRPr lang="en-US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" name="Oval 2"/>
          <p:cNvSpPr/>
          <p:nvPr/>
        </p:nvSpPr>
        <p:spPr>
          <a:xfrm>
            <a:off x="2251419" y="1853063"/>
            <a:ext cx="1096847" cy="856249"/>
          </a:xfrm>
          <a:prstGeom prst="ellipse">
            <a:avLst/>
          </a:prstGeom>
          <a:noFill/>
          <a:ln w="38100" cmpd="sng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2338017" y="2709312"/>
            <a:ext cx="60031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Killer issue – SLA on public internet infrastructure not possible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323912" y="3322641"/>
            <a:ext cx="493343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Broadcasters look for </a:t>
            </a:r>
            <a:r>
              <a:rPr lang="en-US" sz="2000" u="sng" dirty="0" smtClean="0"/>
              <a:t>reliability first </a:t>
            </a:r>
            <a:r>
              <a:rPr lang="en-US" sz="2000" dirty="0" smtClean="0"/>
              <a:t>then cost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xmlns="" val="454661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109771884"/>
              </p:ext>
            </p:extLst>
          </p:nvPr>
        </p:nvGraphicFramePr>
        <p:xfrm>
          <a:off x="346373" y="718801"/>
          <a:ext cx="6571461" cy="23698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57920"/>
                <a:gridCol w="980857"/>
                <a:gridCol w="1941356"/>
                <a:gridCol w="1491328"/>
              </a:tblGrid>
              <a:tr h="370840">
                <a:tc>
                  <a:txBody>
                    <a:bodyPr/>
                    <a:lstStyle/>
                    <a:p>
                      <a:endParaRPr lang="en-US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200" dirty="0" smtClean="0"/>
                        <a:t>Internet</a:t>
                      </a:r>
                      <a:r>
                        <a:rPr lang="en-US" sz="1200" baseline="0" dirty="0" smtClean="0"/>
                        <a:t> streaming</a:t>
                      </a:r>
                      <a:endParaRPr lang="en-US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200" dirty="0" smtClean="0"/>
                        <a:t>Store &amp; Play</a:t>
                      </a:r>
                      <a:endParaRPr lang="en-US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2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/>
                        <a:t>Existing playout</a:t>
                      </a:r>
                      <a:r>
                        <a:rPr lang="en-US" sz="1200" baseline="0" dirty="0" smtClean="0"/>
                        <a:t> features</a:t>
                      </a:r>
                      <a:endParaRPr lang="en-US" sz="1200" dirty="0" smtClean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    +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       Feature-rich </a:t>
                      </a:r>
                      <a:endParaRPr lang="en-US" sz="1600" dirty="0"/>
                    </a:p>
                  </a:txBody>
                  <a:tcP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smtClean="0"/>
                        <a:t>Dynamic</a:t>
                      </a:r>
                      <a:r>
                        <a:rPr lang="en-US" sz="1050" baseline="0" dirty="0" smtClean="0"/>
                        <a:t> graphics, DVE, language tracks, subtitle</a:t>
                      </a:r>
                      <a:endParaRPr lang="en-US" sz="1050" dirty="0"/>
                    </a:p>
                  </a:txBody>
                  <a:tcPr>
                    <a:solidFill>
                      <a:schemeClr val="accent6">
                        <a:lumMod val="75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smtClean="0"/>
                        <a:t>Workflow comfort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    +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Seamless</a:t>
                      </a:r>
                      <a:r>
                        <a:rPr lang="en-US" sz="1600" baseline="0" dirty="0" smtClean="0"/>
                        <a:t> integration</a:t>
                      </a:r>
                      <a:endParaRPr lang="en-US" sz="1600" dirty="0"/>
                    </a:p>
                  </a:txBody>
                  <a:tcP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Deep archive integration,</a:t>
                      </a:r>
                      <a:r>
                        <a:rPr lang="en-US" sz="1000" baseline="0" dirty="0" smtClean="0"/>
                        <a:t> </a:t>
                      </a:r>
                    </a:p>
                    <a:p>
                      <a:r>
                        <a:rPr lang="en-US" sz="1000" baseline="0" dirty="0" smtClean="0"/>
                        <a:t>Playlist format support</a:t>
                      </a:r>
                      <a:endParaRPr lang="en-US" sz="1000" dirty="0"/>
                    </a:p>
                  </a:txBody>
                  <a:tcPr>
                    <a:solidFill>
                      <a:schemeClr val="accent6">
                        <a:lumMod val="75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1200" dirty="0" smtClean="0"/>
                        <a:t>Scalability</a:t>
                      </a:r>
                      <a:endParaRPr lang="en-US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    </a:t>
                      </a:r>
                      <a:r>
                        <a:rPr lang="en-US" baseline="0" dirty="0" smtClean="0"/>
                        <a:t> -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       Upto</a:t>
                      </a:r>
                      <a:r>
                        <a:rPr lang="en-US" baseline="0" dirty="0" smtClean="0"/>
                        <a:t> 100s</a:t>
                      </a:r>
                      <a:endParaRPr lang="en-US" dirty="0"/>
                    </a:p>
                  </a:txBody>
                  <a:tcP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Look</a:t>
                      </a:r>
                      <a:r>
                        <a:rPr lang="en-US" sz="1000" baseline="0" dirty="0" smtClean="0"/>
                        <a:t> and feel as single playout - manageability</a:t>
                      </a:r>
                      <a:endParaRPr lang="en-US" sz="1000" dirty="0"/>
                    </a:p>
                  </a:txBody>
                  <a:tcPr>
                    <a:solidFill>
                      <a:schemeClr val="accent6">
                        <a:lumMod val="75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1200" dirty="0" smtClean="0"/>
                        <a:t> Reliability</a:t>
                      </a:r>
                      <a:r>
                        <a:rPr lang="en-US" sz="1200" baseline="0" dirty="0" smtClean="0"/>
                        <a:t> SLA</a:t>
                      </a:r>
                      <a:endParaRPr lang="en-US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     -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       99.97%</a:t>
                      </a:r>
                      <a:endParaRPr lang="en-US" dirty="0"/>
                    </a:p>
                  </a:txBody>
                  <a:tcP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00" dirty="0" smtClean="0"/>
                        <a:t>Rescue</a:t>
                      </a:r>
                      <a:r>
                        <a:rPr lang="en-US" sz="1000" baseline="0" dirty="0" smtClean="0"/>
                        <a:t> playout, cloud mirroring, hot-swap redundancy</a:t>
                      </a:r>
                      <a:endParaRPr lang="en-US" sz="1000" dirty="0"/>
                    </a:p>
                  </a:txBody>
                  <a:tcPr>
                    <a:solidFill>
                      <a:schemeClr val="accent6">
                        <a:lumMod val="7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346373" y="3401743"/>
            <a:ext cx="8682635" cy="36933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dirty="0" smtClean="0"/>
              <a:t>We worked with broadcasters closely to get reliability, scalability and workflow integration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22478726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TextBox 188"/>
          <p:cNvSpPr txBox="1"/>
          <p:nvPr/>
        </p:nvSpPr>
        <p:spPr>
          <a:xfrm>
            <a:off x="1470601" y="2958843"/>
            <a:ext cx="800805" cy="186516"/>
          </a:xfrm>
          <a:prstGeom prst="rect">
            <a:avLst/>
          </a:prstGeom>
          <a:noFill/>
        </p:spPr>
        <p:txBody>
          <a:bodyPr wrap="none" lIns="65974" tIns="32987" rIns="65974" bIns="32987" rtlCol="0">
            <a:spAutoFit/>
          </a:bodyPr>
          <a:lstStyle/>
          <a:p>
            <a:r>
              <a:rPr lang="en-US" sz="900" dirty="0"/>
              <a:t>TV Network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/>
        </p:blipFill>
        <p:spPr>
          <a:xfrm>
            <a:off x="1417364" y="2030480"/>
            <a:ext cx="1528305" cy="958628"/>
          </a:xfrm>
          <a:prstGeom prst="rect">
            <a:avLst/>
          </a:prstGeom>
        </p:spPr>
      </p:pic>
      <p:grpSp>
        <p:nvGrpSpPr>
          <p:cNvPr id="29" name="Group 365"/>
          <p:cNvGrpSpPr>
            <a:grpSpLocks/>
          </p:cNvGrpSpPr>
          <p:nvPr/>
        </p:nvGrpSpPr>
        <p:grpSpPr bwMode="auto">
          <a:xfrm>
            <a:off x="5269190" y="2068357"/>
            <a:ext cx="885411" cy="654837"/>
            <a:chOff x="1143000" y="1447800"/>
            <a:chExt cx="1236927" cy="914445"/>
          </a:xfrm>
        </p:grpSpPr>
        <p:grpSp>
          <p:nvGrpSpPr>
            <p:cNvPr id="30" name="Group 120"/>
            <p:cNvGrpSpPr>
              <a:grpSpLocks/>
            </p:cNvGrpSpPr>
            <p:nvPr/>
          </p:nvGrpSpPr>
          <p:grpSpPr bwMode="auto">
            <a:xfrm>
              <a:off x="1143000" y="1447800"/>
              <a:ext cx="870215" cy="914445"/>
              <a:chOff x="1440" y="1213"/>
              <a:chExt cx="528" cy="516"/>
            </a:xfrm>
          </p:grpSpPr>
          <p:sp>
            <p:nvSpPr>
              <p:cNvPr id="111" name="AutoShape 85"/>
              <p:cNvSpPr>
                <a:spLocks noChangeAspect="1" noChangeArrowheads="1" noTextEdit="1"/>
              </p:cNvSpPr>
              <p:nvPr/>
            </p:nvSpPr>
            <p:spPr bwMode="auto">
              <a:xfrm>
                <a:off x="1440" y="1213"/>
                <a:ext cx="528" cy="5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2" name="Freeform 111"/>
              <p:cNvSpPr>
                <a:spLocks/>
              </p:cNvSpPr>
              <p:nvPr/>
            </p:nvSpPr>
            <p:spPr bwMode="auto">
              <a:xfrm>
                <a:off x="1448" y="1221"/>
                <a:ext cx="354" cy="393"/>
              </a:xfrm>
              <a:custGeom>
                <a:avLst/>
                <a:gdLst>
                  <a:gd name="T0" fmla="*/ 0 w 1061"/>
                  <a:gd name="T1" fmla="*/ 0 h 1178"/>
                  <a:gd name="T2" fmla="*/ 0 w 1061"/>
                  <a:gd name="T3" fmla="*/ 0 h 1178"/>
                  <a:gd name="T4" fmla="*/ 0 w 1061"/>
                  <a:gd name="T5" fmla="*/ 0 h 1178"/>
                  <a:gd name="T6" fmla="*/ 0 w 1061"/>
                  <a:gd name="T7" fmla="*/ 0 h 1178"/>
                  <a:gd name="T8" fmla="*/ 0 w 1061"/>
                  <a:gd name="T9" fmla="*/ 0 h 1178"/>
                  <a:gd name="T10" fmla="*/ 0 w 1061"/>
                  <a:gd name="T11" fmla="*/ 0 h 1178"/>
                  <a:gd name="T12" fmla="*/ 0 w 1061"/>
                  <a:gd name="T13" fmla="*/ 0 h 1178"/>
                  <a:gd name="T14" fmla="*/ 0 w 1061"/>
                  <a:gd name="T15" fmla="*/ 0 h 1178"/>
                  <a:gd name="T16" fmla="*/ 0 w 1061"/>
                  <a:gd name="T17" fmla="*/ 0 h 1178"/>
                  <a:gd name="T18" fmla="*/ 0 w 1061"/>
                  <a:gd name="T19" fmla="*/ 0 h 1178"/>
                  <a:gd name="T20" fmla="*/ 0 w 1061"/>
                  <a:gd name="T21" fmla="*/ 0 h 1178"/>
                  <a:gd name="T22" fmla="*/ 0 w 1061"/>
                  <a:gd name="T23" fmla="*/ 0 h 1178"/>
                  <a:gd name="T24" fmla="*/ 0 w 1061"/>
                  <a:gd name="T25" fmla="*/ 0 h 1178"/>
                  <a:gd name="T26" fmla="*/ 0 w 1061"/>
                  <a:gd name="T27" fmla="*/ 0 h 1178"/>
                  <a:gd name="T28" fmla="*/ 0 w 1061"/>
                  <a:gd name="T29" fmla="*/ 0 h 1178"/>
                  <a:gd name="T30" fmla="*/ 0 w 1061"/>
                  <a:gd name="T31" fmla="*/ 0 h 1178"/>
                  <a:gd name="T32" fmla="*/ 0 w 1061"/>
                  <a:gd name="T33" fmla="*/ 0 h 1178"/>
                  <a:gd name="T34" fmla="*/ 0 w 1061"/>
                  <a:gd name="T35" fmla="*/ 0 h 1178"/>
                  <a:gd name="T36" fmla="*/ 0 w 1061"/>
                  <a:gd name="T37" fmla="*/ 0 h 1178"/>
                  <a:gd name="T38" fmla="*/ 0 w 1061"/>
                  <a:gd name="T39" fmla="*/ 0 h 1178"/>
                  <a:gd name="T40" fmla="*/ 0 w 1061"/>
                  <a:gd name="T41" fmla="*/ 0 h 1178"/>
                  <a:gd name="T42" fmla="*/ 0 w 1061"/>
                  <a:gd name="T43" fmla="*/ 0 h 1178"/>
                  <a:gd name="T44" fmla="*/ 0 w 1061"/>
                  <a:gd name="T45" fmla="*/ 0 h 1178"/>
                  <a:gd name="T46" fmla="*/ 0 w 1061"/>
                  <a:gd name="T47" fmla="*/ 0 h 1178"/>
                  <a:gd name="T48" fmla="*/ 0 w 1061"/>
                  <a:gd name="T49" fmla="*/ 0 h 1178"/>
                  <a:gd name="T50" fmla="*/ 0 w 1061"/>
                  <a:gd name="T51" fmla="*/ 0 h 1178"/>
                  <a:gd name="T52" fmla="*/ 0 w 1061"/>
                  <a:gd name="T53" fmla="*/ 0 h 1178"/>
                  <a:gd name="T54" fmla="*/ 0 w 1061"/>
                  <a:gd name="T55" fmla="*/ 0 h 1178"/>
                  <a:gd name="T56" fmla="*/ 0 w 1061"/>
                  <a:gd name="T57" fmla="*/ 0 h 1178"/>
                  <a:gd name="T58" fmla="*/ 0 w 1061"/>
                  <a:gd name="T59" fmla="*/ 0 h 1178"/>
                  <a:gd name="T60" fmla="*/ 0 w 1061"/>
                  <a:gd name="T61" fmla="*/ 0 h 1178"/>
                  <a:gd name="T62" fmla="*/ 0 w 1061"/>
                  <a:gd name="T63" fmla="*/ 0 h 1178"/>
                  <a:gd name="T64" fmla="*/ 0 w 1061"/>
                  <a:gd name="T65" fmla="*/ 0 h 1178"/>
                  <a:gd name="T66" fmla="*/ 0 w 1061"/>
                  <a:gd name="T67" fmla="*/ 0 h 1178"/>
                  <a:gd name="T68" fmla="*/ 0 w 1061"/>
                  <a:gd name="T69" fmla="*/ 0 h 1178"/>
                  <a:gd name="T70" fmla="*/ 0 w 1061"/>
                  <a:gd name="T71" fmla="*/ 0 h 1178"/>
                  <a:gd name="T72" fmla="*/ 0 w 1061"/>
                  <a:gd name="T73" fmla="*/ 0 h 1178"/>
                  <a:gd name="T74" fmla="*/ 0 w 1061"/>
                  <a:gd name="T75" fmla="*/ 0 h 1178"/>
                  <a:gd name="T76" fmla="*/ 0 w 1061"/>
                  <a:gd name="T77" fmla="*/ 0 h 1178"/>
                  <a:gd name="T78" fmla="*/ 0 w 1061"/>
                  <a:gd name="T79" fmla="*/ 0 h 1178"/>
                  <a:gd name="T80" fmla="*/ 0 w 1061"/>
                  <a:gd name="T81" fmla="*/ 0 h 1178"/>
                  <a:gd name="T82" fmla="*/ 0 w 1061"/>
                  <a:gd name="T83" fmla="*/ 0 h 1178"/>
                  <a:gd name="T84" fmla="*/ 0 w 1061"/>
                  <a:gd name="T85" fmla="*/ 0 h 1178"/>
                  <a:gd name="T86" fmla="*/ 0 w 1061"/>
                  <a:gd name="T87" fmla="*/ 0 h 1178"/>
                  <a:gd name="T88" fmla="*/ 0 w 1061"/>
                  <a:gd name="T89" fmla="*/ 0 h 1178"/>
                  <a:gd name="T90" fmla="*/ 0 w 1061"/>
                  <a:gd name="T91" fmla="*/ 0 h 1178"/>
                  <a:gd name="T92" fmla="*/ 0 w 1061"/>
                  <a:gd name="T93" fmla="*/ 0 h 1178"/>
                  <a:gd name="T94" fmla="*/ 0 w 1061"/>
                  <a:gd name="T95" fmla="*/ 0 h 1178"/>
                  <a:gd name="T96" fmla="*/ 0 w 1061"/>
                  <a:gd name="T97" fmla="*/ 0 h 1178"/>
                  <a:gd name="T98" fmla="*/ 0 w 1061"/>
                  <a:gd name="T99" fmla="*/ 0 h 1178"/>
                  <a:gd name="T100" fmla="*/ 0 w 1061"/>
                  <a:gd name="T101" fmla="*/ 0 h 1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1"/>
                  <a:gd name="T154" fmla="*/ 0 h 1178"/>
                  <a:gd name="T155" fmla="*/ 1061 w 1061"/>
                  <a:gd name="T156" fmla="*/ 1178 h 11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1" h="1178">
                    <a:moveTo>
                      <a:pt x="521" y="1165"/>
                    </a:moveTo>
                    <a:lnTo>
                      <a:pt x="519" y="1165"/>
                    </a:lnTo>
                    <a:lnTo>
                      <a:pt x="515" y="1165"/>
                    </a:lnTo>
                    <a:lnTo>
                      <a:pt x="513" y="1165"/>
                    </a:lnTo>
                    <a:lnTo>
                      <a:pt x="511" y="1165"/>
                    </a:lnTo>
                    <a:lnTo>
                      <a:pt x="506" y="1165"/>
                    </a:lnTo>
                    <a:lnTo>
                      <a:pt x="504" y="1166"/>
                    </a:lnTo>
                    <a:lnTo>
                      <a:pt x="499" y="1166"/>
                    </a:lnTo>
                    <a:lnTo>
                      <a:pt x="494" y="1166"/>
                    </a:lnTo>
                    <a:lnTo>
                      <a:pt x="488" y="1167"/>
                    </a:lnTo>
                    <a:lnTo>
                      <a:pt x="483" y="1167"/>
                    </a:lnTo>
                    <a:lnTo>
                      <a:pt x="476" y="1167"/>
                    </a:lnTo>
                    <a:lnTo>
                      <a:pt x="470" y="1167"/>
                    </a:lnTo>
                    <a:lnTo>
                      <a:pt x="463" y="1168"/>
                    </a:lnTo>
                    <a:lnTo>
                      <a:pt x="457" y="1169"/>
                    </a:lnTo>
                    <a:lnTo>
                      <a:pt x="449" y="1169"/>
                    </a:lnTo>
                    <a:lnTo>
                      <a:pt x="442" y="1169"/>
                    </a:lnTo>
                    <a:lnTo>
                      <a:pt x="434" y="1171"/>
                    </a:lnTo>
                    <a:lnTo>
                      <a:pt x="425" y="1171"/>
                    </a:lnTo>
                    <a:lnTo>
                      <a:pt x="417" y="1171"/>
                    </a:lnTo>
                    <a:lnTo>
                      <a:pt x="409" y="1172"/>
                    </a:lnTo>
                    <a:lnTo>
                      <a:pt x="399" y="1172"/>
                    </a:lnTo>
                    <a:lnTo>
                      <a:pt x="391" y="1173"/>
                    </a:lnTo>
                    <a:lnTo>
                      <a:pt x="381" y="1173"/>
                    </a:lnTo>
                    <a:lnTo>
                      <a:pt x="372" y="1173"/>
                    </a:lnTo>
                    <a:lnTo>
                      <a:pt x="363" y="1174"/>
                    </a:lnTo>
                    <a:lnTo>
                      <a:pt x="353" y="1174"/>
                    </a:lnTo>
                    <a:lnTo>
                      <a:pt x="342" y="1175"/>
                    </a:lnTo>
                    <a:lnTo>
                      <a:pt x="333" y="1175"/>
                    </a:lnTo>
                    <a:lnTo>
                      <a:pt x="322" y="1176"/>
                    </a:lnTo>
                    <a:lnTo>
                      <a:pt x="313" y="1176"/>
                    </a:lnTo>
                    <a:lnTo>
                      <a:pt x="303" y="1176"/>
                    </a:lnTo>
                    <a:lnTo>
                      <a:pt x="293" y="1176"/>
                    </a:lnTo>
                    <a:lnTo>
                      <a:pt x="282" y="1176"/>
                    </a:lnTo>
                    <a:lnTo>
                      <a:pt x="272" y="1178"/>
                    </a:lnTo>
                    <a:lnTo>
                      <a:pt x="262" y="1178"/>
                    </a:lnTo>
                    <a:lnTo>
                      <a:pt x="251" y="1178"/>
                    </a:lnTo>
                    <a:lnTo>
                      <a:pt x="242" y="1178"/>
                    </a:lnTo>
                    <a:lnTo>
                      <a:pt x="232" y="1178"/>
                    </a:lnTo>
                    <a:lnTo>
                      <a:pt x="221" y="1178"/>
                    </a:lnTo>
                    <a:lnTo>
                      <a:pt x="211" y="1178"/>
                    </a:lnTo>
                    <a:lnTo>
                      <a:pt x="201" y="1176"/>
                    </a:lnTo>
                    <a:lnTo>
                      <a:pt x="192" y="1176"/>
                    </a:lnTo>
                    <a:lnTo>
                      <a:pt x="182" y="1176"/>
                    </a:lnTo>
                    <a:lnTo>
                      <a:pt x="173" y="1176"/>
                    </a:lnTo>
                    <a:lnTo>
                      <a:pt x="165" y="1175"/>
                    </a:lnTo>
                    <a:lnTo>
                      <a:pt x="156" y="1175"/>
                    </a:lnTo>
                    <a:lnTo>
                      <a:pt x="147" y="1174"/>
                    </a:lnTo>
                    <a:lnTo>
                      <a:pt x="138" y="1174"/>
                    </a:lnTo>
                    <a:lnTo>
                      <a:pt x="130" y="1173"/>
                    </a:lnTo>
                    <a:lnTo>
                      <a:pt x="122" y="1172"/>
                    </a:lnTo>
                    <a:lnTo>
                      <a:pt x="115" y="1171"/>
                    </a:lnTo>
                    <a:lnTo>
                      <a:pt x="106" y="1171"/>
                    </a:lnTo>
                    <a:lnTo>
                      <a:pt x="99" y="1168"/>
                    </a:lnTo>
                    <a:lnTo>
                      <a:pt x="93" y="1168"/>
                    </a:lnTo>
                    <a:lnTo>
                      <a:pt x="86" y="1167"/>
                    </a:lnTo>
                    <a:lnTo>
                      <a:pt x="80" y="1165"/>
                    </a:lnTo>
                    <a:lnTo>
                      <a:pt x="76" y="1163"/>
                    </a:lnTo>
                    <a:lnTo>
                      <a:pt x="71" y="1162"/>
                    </a:lnTo>
                    <a:lnTo>
                      <a:pt x="65" y="1160"/>
                    </a:lnTo>
                    <a:lnTo>
                      <a:pt x="61" y="1159"/>
                    </a:lnTo>
                    <a:lnTo>
                      <a:pt x="57" y="1157"/>
                    </a:lnTo>
                    <a:lnTo>
                      <a:pt x="54" y="1155"/>
                    </a:lnTo>
                    <a:lnTo>
                      <a:pt x="51" y="1153"/>
                    </a:lnTo>
                    <a:lnTo>
                      <a:pt x="47" y="1149"/>
                    </a:lnTo>
                    <a:lnTo>
                      <a:pt x="44" y="1146"/>
                    </a:lnTo>
                    <a:lnTo>
                      <a:pt x="41" y="1142"/>
                    </a:lnTo>
                    <a:lnTo>
                      <a:pt x="38" y="1138"/>
                    </a:lnTo>
                    <a:lnTo>
                      <a:pt x="34" y="1134"/>
                    </a:lnTo>
                    <a:lnTo>
                      <a:pt x="32" y="1129"/>
                    </a:lnTo>
                    <a:lnTo>
                      <a:pt x="29" y="1124"/>
                    </a:lnTo>
                    <a:lnTo>
                      <a:pt x="26" y="1118"/>
                    </a:lnTo>
                    <a:lnTo>
                      <a:pt x="23" y="1112"/>
                    </a:lnTo>
                    <a:lnTo>
                      <a:pt x="21" y="1105"/>
                    </a:lnTo>
                    <a:lnTo>
                      <a:pt x="19" y="1099"/>
                    </a:lnTo>
                    <a:lnTo>
                      <a:pt x="16" y="1092"/>
                    </a:lnTo>
                    <a:lnTo>
                      <a:pt x="14" y="1085"/>
                    </a:lnTo>
                    <a:lnTo>
                      <a:pt x="13" y="1077"/>
                    </a:lnTo>
                    <a:lnTo>
                      <a:pt x="12" y="1070"/>
                    </a:lnTo>
                    <a:lnTo>
                      <a:pt x="9" y="1060"/>
                    </a:lnTo>
                    <a:lnTo>
                      <a:pt x="8" y="1052"/>
                    </a:lnTo>
                    <a:lnTo>
                      <a:pt x="6" y="1042"/>
                    </a:lnTo>
                    <a:lnTo>
                      <a:pt x="4" y="1034"/>
                    </a:lnTo>
                    <a:lnTo>
                      <a:pt x="3" y="1023"/>
                    </a:lnTo>
                    <a:lnTo>
                      <a:pt x="2" y="1014"/>
                    </a:lnTo>
                    <a:lnTo>
                      <a:pt x="1" y="1004"/>
                    </a:lnTo>
                    <a:lnTo>
                      <a:pt x="1" y="994"/>
                    </a:lnTo>
                    <a:lnTo>
                      <a:pt x="0" y="983"/>
                    </a:lnTo>
                    <a:lnTo>
                      <a:pt x="0" y="971"/>
                    </a:lnTo>
                    <a:lnTo>
                      <a:pt x="0" y="961"/>
                    </a:lnTo>
                    <a:lnTo>
                      <a:pt x="0" y="950"/>
                    </a:lnTo>
                    <a:lnTo>
                      <a:pt x="0" y="937"/>
                    </a:lnTo>
                    <a:lnTo>
                      <a:pt x="0" y="926"/>
                    </a:lnTo>
                    <a:lnTo>
                      <a:pt x="0" y="913"/>
                    </a:lnTo>
                    <a:lnTo>
                      <a:pt x="1" y="902"/>
                    </a:lnTo>
                    <a:lnTo>
                      <a:pt x="1" y="888"/>
                    </a:lnTo>
                    <a:lnTo>
                      <a:pt x="2" y="876"/>
                    </a:lnTo>
                    <a:lnTo>
                      <a:pt x="3" y="863"/>
                    </a:lnTo>
                    <a:lnTo>
                      <a:pt x="4" y="850"/>
                    </a:lnTo>
                    <a:lnTo>
                      <a:pt x="7" y="836"/>
                    </a:lnTo>
                    <a:lnTo>
                      <a:pt x="8" y="823"/>
                    </a:lnTo>
                    <a:lnTo>
                      <a:pt x="10" y="810"/>
                    </a:lnTo>
                    <a:lnTo>
                      <a:pt x="13" y="796"/>
                    </a:lnTo>
                    <a:lnTo>
                      <a:pt x="15" y="781"/>
                    </a:lnTo>
                    <a:lnTo>
                      <a:pt x="17" y="767"/>
                    </a:lnTo>
                    <a:lnTo>
                      <a:pt x="21" y="753"/>
                    </a:lnTo>
                    <a:lnTo>
                      <a:pt x="23" y="739"/>
                    </a:lnTo>
                    <a:lnTo>
                      <a:pt x="27" y="724"/>
                    </a:lnTo>
                    <a:lnTo>
                      <a:pt x="31" y="710"/>
                    </a:lnTo>
                    <a:lnTo>
                      <a:pt x="34" y="695"/>
                    </a:lnTo>
                    <a:lnTo>
                      <a:pt x="39" y="681"/>
                    </a:lnTo>
                    <a:lnTo>
                      <a:pt x="42" y="665"/>
                    </a:lnTo>
                    <a:lnTo>
                      <a:pt x="47" y="651"/>
                    </a:lnTo>
                    <a:lnTo>
                      <a:pt x="52" y="636"/>
                    </a:lnTo>
                    <a:lnTo>
                      <a:pt x="57" y="620"/>
                    </a:lnTo>
                    <a:lnTo>
                      <a:pt x="61" y="605"/>
                    </a:lnTo>
                    <a:lnTo>
                      <a:pt x="67" y="590"/>
                    </a:lnTo>
                    <a:lnTo>
                      <a:pt x="74" y="575"/>
                    </a:lnTo>
                    <a:lnTo>
                      <a:pt x="80" y="561"/>
                    </a:lnTo>
                    <a:lnTo>
                      <a:pt x="86" y="544"/>
                    </a:lnTo>
                    <a:lnTo>
                      <a:pt x="93" y="530"/>
                    </a:lnTo>
                    <a:lnTo>
                      <a:pt x="99" y="513"/>
                    </a:lnTo>
                    <a:lnTo>
                      <a:pt x="108" y="499"/>
                    </a:lnTo>
                    <a:lnTo>
                      <a:pt x="115" y="484"/>
                    </a:lnTo>
                    <a:lnTo>
                      <a:pt x="123" y="468"/>
                    </a:lnTo>
                    <a:lnTo>
                      <a:pt x="131" y="453"/>
                    </a:lnTo>
                    <a:lnTo>
                      <a:pt x="141" y="439"/>
                    </a:lnTo>
                    <a:lnTo>
                      <a:pt x="148" y="422"/>
                    </a:lnTo>
                    <a:lnTo>
                      <a:pt x="157" y="408"/>
                    </a:lnTo>
                    <a:lnTo>
                      <a:pt x="167" y="392"/>
                    </a:lnTo>
                    <a:lnTo>
                      <a:pt x="176" y="378"/>
                    </a:lnTo>
                    <a:lnTo>
                      <a:pt x="186" y="364"/>
                    </a:lnTo>
                    <a:lnTo>
                      <a:pt x="197" y="350"/>
                    </a:lnTo>
                    <a:lnTo>
                      <a:pt x="206" y="335"/>
                    </a:lnTo>
                    <a:lnTo>
                      <a:pt x="218" y="324"/>
                    </a:lnTo>
                    <a:lnTo>
                      <a:pt x="227" y="311"/>
                    </a:lnTo>
                    <a:lnTo>
                      <a:pt x="239" y="297"/>
                    </a:lnTo>
                    <a:lnTo>
                      <a:pt x="250" y="284"/>
                    </a:lnTo>
                    <a:lnTo>
                      <a:pt x="261" y="273"/>
                    </a:lnTo>
                    <a:lnTo>
                      <a:pt x="272" y="261"/>
                    </a:lnTo>
                    <a:lnTo>
                      <a:pt x="284" y="249"/>
                    </a:lnTo>
                    <a:lnTo>
                      <a:pt x="296" y="238"/>
                    </a:lnTo>
                    <a:lnTo>
                      <a:pt x="308" y="226"/>
                    </a:lnTo>
                    <a:lnTo>
                      <a:pt x="320" y="216"/>
                    </a:lnTo>
                    <a:lnTo>
                      <a:pt x="332" y="204"/>
                    </a:lnTo>
                    <a:lnTo>
                      <a:pt x="344" y="194"/>
                    </a:lnTo>
                    <a:lnTo>
                      <a:pt x="355" y="184"/>
                    </a:lnTo>
                    <a:lnTo>
                      <a:pt x="368" y="174"/>
                    </a:lnTo>
                    <a:lnTo>
                      <a:pt x="380" y="165"/>
                    </a:lnTo>
                    <a:lnTo>
                      <a:pt x="393" y="155"/>
                    </a:lnTo>
                    <a:lnTo>
                      <a:pt x="406" y="146"/>
                    </a:lnTo>
                    <a:lnTo>
                      <a:pt x="418" y="136"/>
                    </a:lnTo>
                    <a:lnTo>
                      <a:pt x="431" y="128"/>
                    </a:lnTo>
                    <a:lnTo>
                      <a:pt x="444" y="120"/>
                    </a:lnTo>
                    <a:lnTo>
                      <a:pt x="457" y="112"/>
                    </a:lnTo>
                    <a:lnTo>
                      <a:pt x="469" y="104"/>
                    </a:lnTo>
                    <a:lnTo>
                      <a:pt x="482" y="97"/>
                    </a:lnTo>
                    <a:lnTo>
                      <a:pt x="495" y="90"/>
                    </a:lnTo>
                    <a:lnTo>
                      <a:pt x="507" y="83"/>
                    </a:lnTo>
                    <a:lnTo>
                      <a:pt x="520" y="77"/>
                    </a:lnTo>
                    <a:lnTo>
                      <a:pt x="532" y="70"/>
                    </a:lnTo>
                    <a:lnTo>
                      <a:pt x="545" y="64"/>
                    </a:lnTo>
                    <a:lnTo>
                      <a:pt x="557" y="58"/>
                    </a:lnTo>
                    <a:lnTo>
                      <a:pt x="569" y="52"/>
                    </a:lnTo>
                    <a:lnTo>
                      <a:pt x="582" y="47"/>
                    </a:lnTo>
                    <a:lnTo>
                      <a:pt x="594" y="41"/>
                    </a:lnTo>
                    <a:lnTo>
                      <a:pt x="606" y="38"/>
                    </a:lnTo>
                    <a:lnTo>
                      <a:pt x="617" y="33"/>
                    </a:lnTo>
                    <a:lnTo>
                      <a:pt x="629" y="28"/>
                    </a:lnTo>
                    <a:lnTo>
                      <a:pt x="641" y="25"/>
                    </a:lnTo>
                    <a:lnTo>
                      <a:pt x="653" y="21"/>
                    </a:lnTo>
                    <a:lnTo>
                      <a:pt x="664" y="18"/>
                    </a:lnTo>
                    <a:lnTo>
                      <a:pt x="676" y="14"/>
                    </a:lnTo>
                    <a:lnTo>
                      <a:pt x="686" y="12"/>
                    </a:lnTo>
                    <a:lnTo>
                      <a:pt x="697" y="9"/>
                    </a:lnTo>
                    <a:lnTo>
                      <a:pt x="708" y="7"/>
                    </a:lnTo>
                    <a:lnTo>
                      <a:pt x="718" y="4"/>
                    </a:lnTo>
                    <a:lnTo>
                      <a:pt x="728" y="3"/>
                    </a:lnTo>
                    <a:lnTo>
                      <a:pt x="738" y="2"/>
                    </a:lnTo>
                    <a:lnTo>
                      <a:pt x="748" y="1"/>
                    </a:lnTo>
                    <a:lnTo>
                      <a:pt x="757" y="0"/>
                    </a:lnTo>
                    <a:lnTo>
                      <a:pt x="767" y="0"/>
                    </a:lnTo>
                    <a:lnTo>
                      <a:pt x="776" y="0"/>
                    </a:lnTo>
                    <a:lnTo>
                      <a:pt x="783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08" y="1"/>
                    </a:lnTo>
                    <a:lnTo>
                      <a:pt x="815" y="2"/>
                    </a:lnTo>
                    <a:lnTo>
                      <a:pt x="823" y="3"/>
                    </a:lnTo>
                    <a:lnTo>
                      <a:pt x="830" y="6"/>
                    </a:lnTo>
                    <a:lnTo>
                      <a:pt x="837" y="8"/>
                    </a:lnTo>
                    <a:lnTo>
                      <a:pt x="839" y="8"/>
                    </a:lnTo>
                    <a:lnTo>
                      <a:pt x="843" y="10"/>
                    </a:lnTo>
                    <a:lnTo>
                      <a:pt x="845" y="13"/>
                    </a:lnTo>
                    <a:lnTo>
                      <a:pt x="849" y="16"/>
                    </a:lnTo>
                    <a:lnTo>
                      <a:pt x="852" y="20"/>
                    </a:lnTo>
                    <a:lnTo>
                      <a:pt x="856" y="25"/>
                    </a:lnTo>
                    <a:lnTo>
                      <a:pt x="859" y="29"/>
                    </a:lnTo>
                    <a:lnTo>
                      <a:pt x="863" y="36"/>
                    </a:lnTo>
                    <a:lnTo>
                      <a:pt x="868" y="41"/>
                    </a:lnTo>
                    <a:lnTo>
                      <a:pt x="871" y="48"/>
                    </a:lnTo>
                    <a:lnTo>
                      <a:pt x="875" y="57"/>
                    </a:lnTo>
                    <a:lnTo>
                      <a:pt x="879" y="64"/>
                    </a:lnTo>
                    <a:lnTo>
                      <a:pt x="884" y="72"/>
                    </a:lnTo>
                    <a:lnTo>
                      <a:pt x="888" y="80"/>
                    </a:lnTo>
                    <a:lnTo>
                      <a:pt x="894" y="90"/>
                    </a:lnTo>
                    <a:lnTo>
                      <a:pt x="897" y="99"/>
                    </a:lnTo>
                    <a:lnTo>
                      <a:pt x="902" y="109"/>
                    </a:lnTo>
                    <a:lnTo>
                      <a:pt x="907" y="118"/>
                    </a:lnTo>
                    <a:lnTo>
                      <a:pt x="911" y="129"/>
                    </a:lnTo>
                    <a:lnTo>
                      <a:pt x="916" y="140"/>
                    </a:lnTo>
                    <a:lnTo>
                      <a:pt x="920" y="150"/>
                    </a:lnTo>
                    <a:lnTo>
                      <a:pt x="925" y="161"/>
                    </a:lnTo>
                    <a:lnTo>
                      <a:pt x="929" y="173"/>
                    </a:lnTo>
                    <a:lnTo>
                      <a:pt x="934" y="185"/>
                    </a:lnTo>
                    <a:lnTo>
                      <a:pt x="939" y="195"/>
                    </a:lnTo>
                    <a:lnTo>
                      <a:pt x="943" y="208"/>
                    </a:lnTo>
                    <a:lnTo>
                      <a:pt x="948" y="219"/>
                    </a:lnTo>
                    <a:lnTo>
                      <a:pt x="953" y="232"/>
                    </a:lnTo>
                    <a:lnTo>
                      <a:pt x="958" y="244"/>
                    </a:lnTo>
                    <a:lnTo>
                      <a:pt x="962" y="257"/>
                    </a:lnTo>
                    <a:lnTo>
                      <a:pt x="967" y="269"/>
                    </a:lnTo>
                    <a:lnTo>
                      <a:pt x="972" y="282"/>
                    </a:lnTo>
                    <a:lnTo>
                      <a:pt x="975" y="293"/>
                    </a:lnTo>
                    <a:lnTo>
                      <a:pt x="980" y="306"/>
                    </a:lnTo>
                    <a:lnTo>
                      <a:pt x="984" y="318"/>
                    </a:lnTo>
                    <a:lnTo>
                      <a:pt x="990" y="329"/>
                    </a:lnTo>
                    <a:lnTo>
                      <a:pt x="993" y="341"/>
                    </a:lnTo>
                    <a:lnTo>
                      <a:pt x="998" y="353"/>
                    </a:lnTo>
                    <a:lnTo>
                      <a:pt x="1002" y="365"/>
                    </a:lnTo>
                    <a:lnTo>
                      <a:pt x="1006" y="377"/>
                    </a:lnTo>
                    <a:lnTo>
                      <a:pt x="1010" y="388"/>
                    </a:lnTo>
                    <a:lnTo>
                      <a:pt x="1013" y="398"/>
                    </a:lnTo>
                    <a:lnTo>
                      <a:pt x="1017" y="409"/>
                    </a:lnTo>
                    <a:lnTo>
                      <a:pt x="1021" y="420"/>
                    </a:lnTo>
                    <a:lnTo>
                      <a:pt x="1024" y="430"/>
                    </a:lnTo>
                    <a:lnTo>
                      <a:pt x="1028" y="441"/>
                    </a:lnTo>
                    <a:lnTo>
                      <a:pt x="1031" y="450"/>
                    </a:lnTo>
                    <a:lnTo>
                      <a:pt x="1035" y="460"/>
                    </a:lnTo>
                    <a:lnTo>
                      <a:pt x="1037" y="468"/>
                    </a:lnTo>
                    <a:lnTo>
                      <a:pt x="1040" y="477"/>
                    </a:lnTo>
                    <a:lnTo>
                      <a:pt x="1042" y="484"/>
                    </a:lnTo>
                    <a:lnTo>
                      <a:pt x="1045" y="492"/>
                    </a:lnTo>
                    <a:lnTo>
                      <a:pt x="1048" y="499"/>
                    </a:lnTo>
                    <a:lnTo>
                      <a:pt x="1049" y="506"/>
                    </a:lnTo>
                    <a:lnTo>
                      <a:pt x="1051" y="511"/>
                    </a:lnTo>
                    <a:lnTo>
                      <a:pt x="1054" y="518"/>
                    </a:lnTo>
                    <a:lnTo>
                      <a:pt x="1055" y="522"/>
                    </a:lnTo>
                    <a:lnTo>
                      <a:pt x="1056" y="526"/>
                    </a:lnTo>
                    <a:lnTo>
                      <a:pt x="1057" y="530"/>
                    </a:lnTo>
                    <a:lnTo>
                      <a:pt x="1058" y="534"/>
                    </a:lnTo>
                    <a:lnTo>
                      <a:pt x="1060" y="536"/>
                    </a:lnTo>
                    <a:lnTo>
                      <a:pt x="1060" y="538"/>
                    </a:lnTo>
                    <a:lnTo>
                      <a:pt x="1061" y="539"/>
                    </a:lnTo>
                    <a:lnTo>
                      <a:pt x="1061" y="541"/>
                    </a:lnTo>
                    <a:lnTo>
                      <a:pt x="521" y="116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3" name="Freeform 112"/>
              <p:cNvSpPr>
                <a:spLocks/>
              </p:cNvSpPr>
              <p:nvPr/>
            </p:nvSpPr>
            <p:spPr bwMode="auto">
              <a:xfrm>
                <a:off x="1604" y="1364"/>
                <a:ext cx="356" cy="357"/>
              </a:xfrm>
              <a:custGeom>
                <a:avLst/>
                <a:gdLst>
                  <a:gd name="T0" fmla="*/ 0 w 1069"/>
                  <a:gd name="T1" fmla="*/ 0 h 1071"/>
                  <a:gd name="T2" fmla="*/ 0 w 1069"/>
                  <a:gd name="T3" fmla="*/ 0 h 1071"/>
                  <a:gd name="T4" fmla="*/ 0 w 1069"/>
                  <a:gd name="T5" fmla="*/ 0 h 1071"/>
                  <a:gd name="T6" fmla="*/ 0 w 1069"/>
                  <a:gd name="T7" fmla="*/ 0 h 1071"/>
                  <a:gd name="T8" fmla="*/ 0 w 1069"/>
                  <a:gd name="T9" fmla="*/ 0 h 1071"/>
                  <a:gd name="T10" fmla="*/ 0 w 1069"/>
                  <a:gd name="T11" fmla="*/ 0 h 1071"/>
                  <a:gd name="T12" fmla="*/ 0 w 1069"/>
                  <a:gd name="T13" fmla="*/ 0 h 1071"/>
                  <a:gd name="T14" fmla="*/ 0 w 1069"/>
                  <a:gd name="T15" fmla="*/ 0 h 1071"/>
                  <a:gd name="T16" fmla="*/ 0 w 1069"/>
                  <a:gd name="T17" fmla="*/ 0 h 1071"/>
                  <a:gd name="T18" fmla="*/ 0 w 1069"/>
                  <a:gd name="T19" fmla="*/ 0 h 1071"/>
                  <a:gd name="T20" fmla="*/ 0 w 1069"/>
                  <a:gd name="T21" fmla="*/ 0 h 1071"/>
                  <a:gd name="T22" fmla="*/ 0 w 1069"/>
                  <a:gd name="T23" fmla="*/ 0 h 1071"/>
                  <a:gd name="T24" fmla="*/ 0 w 1069"/>
                  <a:gd name="T25" fmla="*/ 0 h 1071"/>
                  <a:gd name="T26" fmla="*/ 0 w 1069"/>
                  <a:gd name="T27" fmla="*/ 0 h 1071"/>
                  <a:gd name="T28" fmla="*/ 0 w 1069"/>
                  <a:gd name="T29" fmla="*/ 0 h 1071"/>
                  <a:gd name="T30" fmla="*/ 0 w 1069"/>
                  <a:gd name="T31" fmla="*/ 0 h 1071"/>
                  <a:gd name="T32" fmla="*/ 0 w 1069"/>
                  <a:gd name="T33" fmla="*/ 0 h 1071"/>
                  <a:gd name="T34" fmla="*/ 0 w 1069"/>
                  <a:gd name="T35" fmla="*/ 0 h 1071"/>
                  <a:gd name="T36" fmla="*/ 0 w 1069"/>
                  <a:gd name="T37" fmla="*/ 0 h 1071"/>
                  <a:gd name="T38" fmla="*/ 0 w 1069"/>
                  <a:gd name="T39" fmla="*/ 0 h 1071"/>
                  <a:gd name="T40" fmla="*/ 0 w 1069"/>
                  <a:gd name="T41" fmla="*/ 0 h 1071"/>
                  <a:gd name="T42" fmla="*/ 0 w 1069"/>
                  <a:gd name="T43" fmla="*/ 0 h 1071"/>
                  <a:gd name="T44" fmla="*/ 0 w 1069"/>
                  <a:gd name="T45" fmla="*/ 0 h 1071"/>
                  <a:gd name="T46" fmla="*/ 0 w 1069"/>
                  <a:gd name="T47" fmla="*/ 0 h 1071"/>
                  <a:gd name="T48" fmla="*/ 0 w 1069"/>
                  <a:gd name="T49" fmla="*/ 0 h 1071"/>
                  <a:gd name="T50" fmla="*/ 0 w 1069"/>
                  <a:gd name="T51" fmla="*/ 0 h 1071"/>
                  <a:gd name="T52" fmla="*/ 0 w 1069"/>
                  <a:gd name="T53" fmla="*/ 0 h 1071"/>
                  <a:gd name="T54" fmla="*/ 0 w 1069"/>
                  <a:gd name="T55" fmla="*/ 0 h 1071"/>
                  <a:gd name="T56" fmla="*/ 0 w 1069"/>
                  <a:gd name="T57" fmla="*/ 0 h 1071"/>
                  <a:gd name="T58" fmla="*/ 0 w 1069"/>
                  <a:gd name="T59" fmla="*/ 0 h 1071"/>
                  <a:gd name="T60" fmla="*/ 0 w 1069"/>
                  <a:gd name="T61" fmla="*/ 0 h 1071"/>
                  <a:gd name="T62" fmla="*/ 0 w 1069"/>
                  <a:gd name="T63" fmla="*/ 0 h 1071"/>
                  <a:gd name="T64" fmla="*/ 0 w 1069"/>
                  <a:gd name="T65" fmla="*/ 0 h 1071"/>
                  <a:gd name="T66" fmla="*/ 0 w 1069"/>
                  <a:gd name="T67" fmla="*/ 0 h 1071"/>
                  <a:gd name="T68" fmla="*/ 0 w 1069"/>
                  <a:gd name="T69" fmla="*/ 0 h 1071"/>
                  <a:gd name="T70" fmla="*/ 0 w 1069"/>
                  <a:gd name="T71" fmla="*/ 0 h 1071"/>
                  <a:gd name="T72" fmla="*/ 0 w 1069"/>
                  <a:gd name="T73" fmla="*/ 0 h 1071"/>
                  <a:gd name="T74" fmla="*/ 0 w 1069"/>
                  <a:gd name="T75" fmla="*/ 0 h 1071"/>
                  <a:gd name="T76" fmla="*/ 0 w 1069"/>
                  <a:gd name="T77" fmla="*/ 0 h 1071"/>
                  <a:gd name="T78" fmla="*/ 0 w 1069"/>
                  <a:gd name="T79" fmla="*/ 0 h 1071"/>
                  <a:gd name="T80" fmla="*/ 0 w 1069"/>
                  <a:gd name="T81" fmla="*/ 0 h 1071"/>
                  <a:gd name="T82" fmla="*/ 0 w 1069"/>
                  <a:gd name="T83" fmla="*/ 0 h 1071"/>
                  <a:gd name="T84" fmla="*/ 0 w 1069"/>
                  <a:gd name="T85" fmla="*/ 0 h 1071"/>
                  <a:gd name="T86" fmla="*/ 0 w 1069"/>
                  <a:gd name="T87" fmla="*/ 0 h 1071"/>
                  <a:gd name="T88" fmla="*/ 0 w 1069"/>
                  <a:gd name="T89" fmla="*/ 0 h 1071"/>
                  <a:gd name="T90" fmla="*/ 0 w 1069"/>
                  <a:gd name="T91" fmla="*/ 0 h 1071"/>
                  <a:gd name="T92" fmla="*/ 0 w 1069"/>
                  <a:gd name="T93" fmla="*/ 0 h 1071"/>
                  <a:gd name="T94" fmla="*/ 0 w 1069"/>
                  <a:gd name="T95" fmla="*/ 0 h 1071"/>
                  <a:gd name="T96" fmla="*/ 0 w 1069"/>
                  <a:gd name="T97" fmla="*/ 0 h 1071"/>
                  <a:gd name="T98" fmla="*/ 0 w 1069"/>
                  <a:gd name="T99" fmla="*/ 0 h 1071"/>
                  <a:gd name="T100" fmla="*/ 0 w 1069"/>
                  <a:gd name="T101" fmla="*/ 0 h 1071"/>
                  <a:gd name="T102" fmla="*/ 0 w 1069"/>
                  <a:gd name="T103" fmla="*/ 0 h 1071"/>
                  <a:gd name="T104" fmla="*/ 0 w 1069"/>
                  <a:gd name="T105" fmla="*/ 0 h 1071"/>
                  <a:gd name="T106" fmla="*/ 0 w 1069"/>
                  <a:gd name="T107" fmla="*/ 0 h 1071"/>
                  <a:gd name="T108" fmla="*/ 0 w 1069"/>
                  <a:gd name="T109" fmla="*/ 0 h 1071"/>
                  <a:gd name="T110" fmla="*/ 0 w 1069"/>
                  <a:gd name="T111" fmla="*/ 0 h 1071"/>
                  <a:gd name="T112" fmla="*/ 0 w 1069"/>
                  <a:gd name="T113" fmla="*/ 0 h 1071"/>
                  <a:gd name="T114" fmla="*/ 0 w 1069"/>
                  <a:gd name="T115" fmla="*/ 0 h 1071"/>
                  <a:gd name="T116" fmla="*/ 0 w 1069"/>
                  <a:gd name="T117" fmla="*/ 0 h 1071"/>
                  <a:gd name="T118" fmla="*/ 0 w 1069"/>
                  <a:gd name="T119" fmla="*/ 0 h 1071"/>
                  <a:gd name="T120" fmla="*/ 0 w 1069"/>
                  <a:gd name="T121" fmla="*/ 0 h 10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9"/>
                  <a:gd name="T184" fmla="*/ 0 h 1071"/>
                  <a:gd name="T185" fmla="*/ 1069 w 1069"/>
                  <a:gd name="T186" fmla="*/ 1071 h 10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9" h="1071">
                    <a:moveTo>
                      <a:pt x="274" y="235"/>
                    </a:moveTo>
                    <a:lnTo>
                      <a:pt x="273" y="234"/>
                    </a:lnTo>
                    <a:lnTo>
                      <a:pt x="268" y="230"/>
                    </a:lnTo>
                    <a:lnTo>
                      <a:pt x="264" y="227"/>
                    </a:lnTo>
                    <a:lnTo>
                      <a:pt x="261" y="224"/>
                    </a:lnTo>
                    <a:lnTo>
                      <a:pt x="256" y="221"/>
                    </a:lnTo>
                    <a:lnTo>
                      <a:pt x="252" y="218"/>
                    </a:lnTo>
                    <a:lnTo>
                      <a:pt x="249" y="217"/>
                    </a:lnTo>
                    <a:lnTo>
                      <a:pt x="245" y="215"/>
                    </a:lnTo>
                    <a:lnTo>
                      <a:pt x="242" y="214"/>
                    </a:lnTo>
                    <a:lnTo>
                      <a:pt x="239" y="212"/>
                    </a:lnTo>
                    <a:lnTo>
                      <a:pt x="236" y="210"/>
                    </a:lnTo>
                    <a:lnTo>
                      <a:pt x="232" y="209"/>
                    </a:lnTo>
                    <a:lnTo>
                      <a:pt x="227" y="208"/>
                    </a:lnTo>
                    <a:lnTo>
                      <a:pt x="224" y="207"/>
                    </a:lnTo>
                    <a:lnTo>
                      <a:pt x="219" y="204"/>
                    </a:lnTo>
                    <a:lnTo>
                      <a:pt x="216" y="204"/>
                    </a:lnTo>
                    <a:lnTo>
                      <a:pt x="211" y="203"/>
                    </a:lnTo>
                    <a:lnTo>
                      <a:pt x="206" y="202"/>
                    </a:lnTo>
                    <a:lnTo>
                      <a:pt x="200" y="201"/>
                    </a:lnTo>
                    <a:lnTo>
                      <a:pt x="195" y="201"/>
                    </a:lnTo>
                    <a:lnTo>
                      <a:pt x="191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79" y="201"/>
                    </a:lnTo>
                    <a:lnTo>
                      <a:pt x="175" y="201"/>
                    </a:lnTo>
                    <a:lnTo>
                      <a:pt x="173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5" y="201"/>
                    </a:lnTo>
                    <a:lnTo>
                      <a:pt x="161" y="202"/>
                    </a:lnTo>
                    <a:lnTo>
                      <a:pt x="159" y="202"/>
                    </a:lnTo>
                    <a:lnTo>
                      <a:pt x="155" y="202"/>
                    </a:lnTo>
                    <a:lnTo>
                      <a:pt x="152" y="203"/>
                    </a:lnTo>
                    <a:lnTo>
                      <a:pt x="149" y="203"/>
                    </a:lnTo>
                    <a:lnTo>
                      <a:pt x="146" y="204"/>
                    </a:lnTo>
                    <a:lnTo>
                      <a:pt x="143" y="204"/>
                    </a:lnTo>
                    <a:lnTo>
                      <a:pt x="140" y="205"/>
                    </a:lnTo>
                    <a:lnTo>
                      <a:pt x="137" y="207"/>
                    </a:lnTo>
                    <a:lnTo>
                      <a:pt x="135" y="208"/>
                    </a:lnTo>
                    <a:lnTo>
                      <a:pt x="131" y="209"/>
                    </a:lnTo>
                    <a:lnTo>
                      <a:pt x="128" y="209"/>
                    </a:lnTo>
                    <a:lnTo>
                      <a:pt x="126" y="210"/>
                    </a:lnTo>
                    <a:lnTo>
                      <a:pt x="120" y="212"/>
                    </a:lnTo>
                    <a:lnTo>
                      <a:pt x="115" y="216"/>
                    </a:lnTo>
                    <a:lnTo>
                      <a:pt x="109" y="220"/>
                    </a:lnTo>
                    <a:lnTo>
                      <a:pt x="103" y="222"/>
                    </a:lnTo>
                    <a:lnTo>
                      <a:pt x="98" y="226"/>
                    </a:lnTo>
                    <a:lnTo>
                      <a:pt x="94" y="229"/>
                    </a:lnTo>
                    <a:lnTo>
                      <a:pt x="89" y="233"/>
                    </a:lnTo>
                    <a:lnTo>
                      <a:pt x="84" y="237"/>
                    </a:lnTo>
                    <a:lnTo>
                      <a:pt x="79" y="242"/>
                    </a:lnTo>
                    <a:lnTo>
                      <a:pt x="76" y="247"/>
                    </a:lnTo>
                    <a:lnTo>
                      <a:pt x="71" y="252"/>
                    </a:lnTo>
                    <a:lnTo>
                      <a:pt x="67" y="256"/>
                    </a:lnTo>
                    <a:lnTo>
                      <a:pt x="66" y="259"/>
                    </a:lnTo>
                    <a:lnTo>
                      <a:pt x="65" y="261"/>
                    </a:lnTo>
                    <a:lnTo>
                      <a:pt x="63" y="265"/>
                    </a:lnTo>
                    <a:lnTo>
                      <a:pt x="63" y="268"/>
                    </a:lnTo>
                    <a:lnTo>
                      <a:pt x="60" y="271"/>
                    </a:lnTo>
                    <a:lnTo>
                      <a:pt x="59" y="273"/>
                    </a:lnTo>
                    <a:lnTo>
                      <a:pt x="58" y="277"/>
                    </a:lnTo>
                    <a:lnTo>
                      <a:pt x="57" y="279"/>
                    </a:lnTo>
                    <a:lnTo>
                      <a:pt x="56" y="282"/>
                    </a:lnTo>
                    <a:lnTo>
                      <a:pt x="54" y="286"/>
                    </a:lnTo>
                    <a:lnTo>
                      <a:pt x="54" y="288"/>
                    </a:lnTo>
                    <a:lnTo>
                      <a:pt x="54" y="292"/>
                    </a:lnTo>
                    <a:lnTo>
                      <a:pt x="53" y="295"/>
                    </a:lnTo>
                    <a:lnTo>
                      <a:pt x="52" y="299"/>
                    </a:lnTo>
                    <a:lnTo>
                      <a:pt x="52" y="303"/>
                    </a:lnTo>
                    <a:lnTo>
                      <a:pt x="52" y="306"/>
                    </a:lnTo>
                    <a:lnTo>
                      <a:pt x="51" y="310"/>
                    </a:lnTo>
                    <a:lnTo>
                      <a:pt x="51" y="313"/>
                    </a:lnTo>
                    <a:lnTo>
                      <a:pt x="51" y="317"/>
                    </a:lnTo>
                    <a:lnTo>
                      <a:pt x="52" y="322"/>
                    </a:lnTo>
                    <a:lnTo>
                      <a:pt x="52" y="324"/>
                    </a:lnTo>
                    <a:lnTo>
                      <a:pt x="52" y="328"/>
                    </a:lnTo>
                    <a:lnTo>
                      <a:pt x="52" y="331"/>
                    </a:lnTo>
                    <a:lnTo>
                      <a:pt x="53" y="335"/>
                    </a:lnTo>
                    <a:lnTo>
                      <a:pt x="53" y="337"/>
                    </a:lnTo>
                    <a:lnTo>
                      <a:pt x="54" y="341"/>
                    </a:lnTo>
                    <a:lnTo>
                      <a:pt x="54" y="344"/>
                    </a:lnTo>
                    <a:lnTo>
                      <a:pt x="56" y="347"/>
                    </a:lnTo>
                    <a:lnTo>
                      <a:pt x="57" y="352"/>
                    </a:lnTo>
                    <a:lnTo>
                      <a:pt x="59" y="358"/>
                    </a:lnTo>
                    <a:lnTo>
                      <a:pt x="62" y="363"/>
                    </a:lnTo>
                    <a:lnTo>
                      <a:pt x="64" y="368"/>
                    </a:lnTo>
                    <a:lnTo>
                      <a:pt x="67" y="371"/>
                    </a:lnTo>
                    <a:lnTo>
                      <a:pt x="70" y="376"/>
                    </a:lnTo>
                    <a:lnTo>
                      <a:pt x="73" y="380"/>
                    </a:lnTo>
                    <a:lnTo>
                      <a:pt x="77" y="384"/>
                    </a:lnTo>
                    <a:lnTo>
                      <a:pt x="79" y="387"/>
                    </a:lnTo>
                    <a:lnTo>
                      <a:pt x="84" y="390"/>
                    </a:lnTo>
                    <a:lnTo>
                      <a:pt x="88" y="393"/>
                    </a:lnTo>
                    <a:lnTo>
                      <a:pt x="92" y="395"/>
                    </a:lnTo>
                    <a:lnTo>
                      <a:pt x="95" y="398"/>
                    </a:lnTo>
                    <a:lnTo>
                      <a:pt x="99" y="400"/>
                    </a:lnTo>
                    <a:lnTo>
                      <a:pt x="102" y="401"/>
                    </a:lnTo>
                    <a:lnTo>
                      <a:pt x="107" y="403"/>
                    </a:lnTo>
                    <a:lnTo>
                      <a:pt x="110" y="405"/>
                    </a:lnTo>
                    <a:lnTo>
                      <a:pt x="114" y="406"/>
                    </a:lnTo>
                    <a:lnTo>
                      <a:pt x="117" y="408"/>
                    </a:lnTo>
                    <a:lnTo>
                      <a:pt x="121" y="409"/>
                    </a:lnTo>
                    <a:lnTo>
                      <a:pt x="124" y="411"/>
                    </a:lnTo>
                    <a:lnTo>
                      <a:pt x="128" y="411"/>
                    </a:lnTo>
                    <a:lnTo>
                      <a:pt x="131" y="412"/>
                    </a:lnTo>
                    <a:lnTo>
                      <a:pt x="134" y="413"/>
                    </a:lnTo>
                    <a:lnTo>
                      <a:pt x="139" y="415"/>
                    </a:lnTo>
                    <a:lnTo>
                      <a:pt x="143" y="416"/>
                    </a:lnTo>
                    <a:lnTo>
                      <a:pt x="144" y="419"/>
                    </a:lnTo>
                    <a:lnTo>
                      <a:pt x="144" y="424"/>
                    </a:lnTo>
                    <a:lnTo>
                      <a:pt x="143" y="427"/>
                    </a:lnTo>
                    <a:lnTo>
                      <a:pt x="142" y="431"/>
                    </a:lnTo>
                    <a:lnTo>
                      <a:pt x="140" y="434"/>
                    </a:lnTo>
                    <a:lnTo>
                      <a:pt x="139" y="439"/>
                    </a:lnTo>
                    <a:lnTo>
                      <a:pt x="135" y="444"/>
                    </a:lnTo>
                    <a:lnTo>
                      <a:pt x="131" y="449"/>
                    </a:lnTo>
                    <a:lnTo>
                      <a:pt x="130" y="451"/>
                    </a:lnTo>
                    <a:lnTo>
                      <a:pt x="128" y="454"/>
                    </a:lnTo>
                    <a:lnTo>
                      <a:pt x="127" y="457"/>
                    </a:lnTo>
                    <a:lnTo>
                      <a:pt x="126" y="460"/>
                    </a:lnTo>
                    <a:lnTo>
                      <a:pt x="122" y="463"/>
                    </a:lnTo>
                    <a:lnTo>
                      <a:pt x="121" y="466"/>
                    </a:lnTo>
                    <a:lnTo>
                      <a:pt x="118" y="470"/>
                    </a:lnTo>
                    <a:lnTo>
                      <a:pt x="116" y="472"/>
                    </a:lnTo>
                    <a:lnTo>
                      <a:pt x="114" y="476"/>
                    </a:lnTo>
                    <a:lnTo>
                      <a:pt x="111" y="478"/>
                    </a:lnTo>
                    <a:lnTo>
                      <a:pt x="110" y="482"/>
                    </a:lnTo>
                    <a:lnTo>
                      <a:pt x="108" y="485"/>
                    </a:lnTo>
                    <a:lnTo>
                      <a:pt x="105" y="489"/>
                    </a:lnTo>
                    <a:lnTo>
                      <a:pt x="102" y="492"/>
                    </a:lnTo>
                    <a:lnTo>
                      <a:pt x="99" y="495"/>
                    </a:lnTo>
                    <a:lnTo>
                      <a:pt x="97" y="498"/>
                    </a:lnTo>
                    <a:lnTo>
                      <a:pt x="95" y="502"/>
                    </a:lnTo>
                    <a:lnTo>
                      <a:pt x="92" y="505"/>
                    </a:lnTo>
                    <a:lnTo>
                      <a:pt x="89" y="509"/>
                    </a:lnTo>
                    <a:lnTo>
                      <a:pt x="86" y="514"/>
                    </a:lnTo>
                    <a:lnTo>
                      <a:pt x="84" y="516"/>
                    </a:lnTo>
                    <a:lnTo>
                      <a:pt x="82" y="520"/>
                    </a:lnTo>
                    <a:lnTo>
                      <a:pt x="78" y="523"/>
                    </a:lnTo>
                    <a:lnTo>
                      <a:pt x="77" y="528"/>
                    </a:lnTo>
                    <a:lnTo>
                      <a:pt x="73" y="530"/>
                    </a:lnTo>
                    <a:lnTo>
                      <a:pt x="72" y="535"/>
                    </a:lnTo>
                    <a:lnTo>
                      <a:pt x="69" y="537"/>
                    </a:lnTo>
                    <a:lnTo>
                      <a:pt x="67" y="542"/>
                    </a:lnTo>
                    <a:lnTo>
                      <a:pt x="64" y="546"/>
                    </a:lnTo>
                    <a:lnTo>
                      <a:pt x="62" y="549"/>
                    </a:lnTo>
                    <a:lnTo>
                      <a:pt x="59" y="553"/>
                    </a:lnTo>
                    <a:lnTo>
                      <a:pt x="57" y="556"/>
                    </a:lnTo>
                    <a:lnTo>
                      <a:pt x="54" y="559"/>
                    </a:lnTo>
                    <a:lnTo>
                      <a:pt x="52" y="562"/>
                    </a:lnTo>
                    <a:lnTo>
                      <a:pt x="50" y="566"/>
                    </a:lnTo>
                    <a:lnTo>
                      <a:pt x="48" y="570"/>
                    </a:lnTo>
                    <a:lnTo>
                      <a:pt x="45" y="573"/>
                    </a:lnTo>
                    <a:lnTo>
                      <a:pt x="44" y="577"/>
                    </a:lnTo>
                    <a:lnTo>
                      <a:pt x="41" y="579"/>
                    </a:lnTo>
                    <a:lnTo>
                      <a:pt x="39" y="583"/>
                    </a:lnTo>
                    <a:lnTo>
                      <a:pt x="38" y="586"/>
                    </a:lnTo>
                    <a:lnTo>
                      <a:pt x="35" y="590"/>
                    </a:lnTo>
                    <a:lnTo>
                      <a:pt x="34" y="592"/>
                    </a:lnTo>
                    <a:lnTo>
                      <a:pt x="33" y="596"/>
                    </a:lnTo>
                    <a:lnTo>
                      <a:pt x="31" y="598"/>
                    </a:lnTo>
                    <a:lnTo>
                      <a:pt x="29" y="602"/>
                    </a:lnTo>
                    <a:lnTo>
                      <a:pt x="27" y="604"/>
                    </a:lnTo>
                    <a:lnTo>
                      <a:pt x="26" y="607"/>
                    </a:lnTo>
                    <a:lnTo>
                      <a:pt x="25" y="611"/>
                    </a:lnTo>
                    <a:lnTo>
                      <a:pt x="22" y="613"/>
                    </a:lnTo>
                    <a:lnTo>
                      <a:pt x="21" y="617"/>
                    </a:lnTo>
                    <a:lnTo>
                      <a:pt x="20" y="621"/>
                    </a:lnTo>
                    <a:lnTo>
                      <a:pt x="19" y="623"/>
                    </a:lnTo>
                    <a:lnTo>
                      <a:pt x="16" y="626"/>
                    </a:lnTo>
                    <a:lnTo>
                      <a:pt x="15" y="630"/>
                    </a:lnTo>
                    <a:lnTo>
                      <a:pt x="15" y="632"/>
                    </a:lnTo>
                    <a:lnTo>
                      <a:pt x="13" y="636"/>
                    </a:lnTo>
                    <a:lnTo>
                      <a:pt x="12" y="639"/>
                    </a:lnTo>
                    <a:lnTo>
                      <a:pt x="11" y="642"/>
                    </a:lnTo>
                    <a:lnTo>
                      <a:pt x="11" y="645"/>
                    </a:lnTo>
                    <a:lnTo>
                      <a:pt x="9" y="649"/>
                    </a:lnTo>
                    <a:lnTo>
                      <a:pt x="8" y="653"/>
                    </a:lnTo>
                    <a:lnTo>
                      <a:pt x="7" y="655"/>
                    </a:lnTo>
                    <a:lnTo>
                      <a:pt x="6" y="660"/>
                    </a:lnTo>
                    <a:lnTo>
                      <a:pt x="5" y="662"/>
                    </a:lnTo>
                    <a:lnTo>
                      <a:pt x="5" y="666"/>
                    </a:lnTo>
                    <a:lnTo>
                      <a:pt x="3" y="669"/>
                    </a:lnTo>
                    <a:lnTo>
                      <a:pt x="3" y="673"/>
                    </a:lnTo>
                    <a:lnTo>
                      <a:pt x="2" y="675"/>
                    </a:lnTo>
                    <a:lnTo>
                      <a:pt x="1" y="679"/>
                    </a:lnTo>
                    <a:lnTo>
                      <a:pt x="1" y="682"/>
                    </a:lnTo>
                    <a:lnTo>
                      <a:pt x="1" y="686"/>
                    </a:lnTo>
                    <a:lnTo>
                      <a:pt x="0" y="689"/>
                    </a:lnTo>
                    <a:lnTo>
                      <a:pt x="0" y="693"/>
                    </a:lnTo>
                    <a:lnTo>
                      <a:pt x="0" y="695"/>
                    </a:lnTo>
                    <a:lnTo>
                      <a:pt x="0" y="699"/>
                    </a:lnTo>
                    <a:lnTo>
                      <a:pt x="0" y="702"/>
                    </a:lnTo>
                    <a:lnTo>
                      <a:pt x="0" y="706"/>
                    </a:lnTo>
                    <a:lnTo>
                      <a:pt x="0" y="709"/>
                    </a:lnTo>
                    <a:lnTo>
                      <a:pt x="0" y="712"/>
                    </a:lnTo>
                    <a:lnTo>
                      <a:pt x="0" y="715"/>
                    </a:lnTo>
                    <a:lnTo>
                      <a:pt x="0" y="718"/>
                    </a:lnTo>
                    <a:lnTo>
                      <a:pt x="0" y="721"/>
                    </a:lnTo>
                    <a:lnTo>
                      <a:pt x="0" y="725"/>
                    </a:lnTo>
                    <a:lnTo>
                      <a:pt x="0" y="727"/>
                    </a:lnTo>
                    <a:lnTo>
                      <a:pt x="0" y="731"/>
                    </a:lnTo>
                    <a:lnTo>
                      <a:pt x="1" y="733"/>
                    </a:lnTo>
                    <a:lnTo>
                      <a:pt x="1" y="737"/>
                    </a:lnTo>
                    <a:lnTo>
                      <a:pt x="2" y="739"/>
                    </a:lnTo>
                    <a:lnTo>
                      <a:pt x="3" y="743"/>
                    </a:lnTo>
                    <a:lnTo>
                      <a:pt x="3" y="746"/>
                    </a:lnTo>
                    <a:lnTo>
                      <a:pt x="5" y="749"/>
                    </a:lnTo>
                    <a:lnTo>
                      <a:pt x="7" y="755"/>
                    </a:lnTo>
                    <a:lnTo>
                      <a:pt x="9" y="759"/>
                    </a:lnTo>
                    <a:lnTo>
                      <a:pt x="12" y="765"/>
                    </a:lnTo>
                    <a:lnTo>
                      <a:pt x="15" y="771"/>
                    </a:lnTo>
                    <a:lnTo>
                      <a:pt x="19" y="776"/>
                    </a:lnTo>
                    <a:lnTo>
                      <a:pt x="24" y="781"/>
                    </a:lnTo>
                    <a:lnTo>
                      <a:pt x="27" y="785"/>
                    </a:lnTo>
                    <a:lnTo>
                      <a:pt x="33" y="790"/>
                    </a:lnTo>
                    <a:lnTo>
                      <a:pt x="38" y="794"/>
                    </a:lnTo>
                    <a:lnTo>
                      <a:pt x="43" y="797"/>
                    </a:lnTo>
                    <a:lnTo>
                      <a:pt x="48" y="801"/>
                    </a:lnTo>
                    <a:lnTo>
                      <a:pt x="54" y="804"/>
                    </a:lnTo>
                    <a:lnTo>
                      <a:pt x="57" y="806"/>
                    </a:lnTo>
                    <a:lnTo>
                      <a:pt x="59" y="807"/>
                    </a:lnTo>
                    <a:lnTo>
                      <a:pt x="63" y="808"/>
                    </a:lnTo>
                    <a:lnTo>
                      <a:pt x="66" y="809"/>
                    </a:lnTo>
                    <a:lnTo>
                      <a:pt x="69" y="810"/>
                    </a:lnTo>
                    <a:lnTo>
                      <a:pt x="72" y="811"/>
                    </a:lnTo>
                    <a:lnTo>
                      <a:pt x="76" y="813"/>
                    </a:lnTo>
                    <a:lnTo>
                      <a:pt x="78" y="815"/>
                    </a:lnTo>
                    <a:lnTo>
                      <a:pt x="82" y="815"/>
                    </a:lnTo>
                    <a:lnTo>
                      <a:pt x="85" y="816"/>
                    </a:lnTo>
                    <a:lnTo>
                      <a:pt x="88" y="817"/>
                    </a:lnTo>
                    <a:lnTo>
                      <a:pt x="91" y="819"/>
                    </a:lnTo>
                    <a:lnTo>
                      <a:pt x="95" y="819"/>
                    </a:lnTo>
                    <a:lnTo>
                      <a:pt x="98" y="820"/>
                    </a:lnTo>
                    <a:lnTo>
                      <a:pt x="102" y="821"/>
                    </a:lnTo>
                    <a:lnTo>
                      <a:pt x="105" y="821"/>
                    </a:lnTo>
                    <a:lnTo>
                      <a:pt x="108" y="822"/>
                    </a:lnTo>
                    <a:lnTo>
                      <a:pt x="111" y="822"/>
                    </a:lnTo>
                    <a:lnTo>
                      <a:pt x="115" y="823"/>
                    </a:lnTo>
                    <a:lnTo>
                      <a:pt x="118" y="825"/>
                    </a:lnTo>
                    <a:lnTo>
                      <a:pt x="122" y="825"/>
                    </a:lnTo>
                    <a:lnTo>
                      <a:pt x="126" y="826"/>
                    </a:lnTo>
                    <a:lnTo>
                      <a:pt x="129" y="826"/>
                    </a:lnTo>
                    <a:lnTo>
                      <a:pt x="133" y="826"/>
                    </a:lnTo>
                    <a:lnTo>
                      <a:pt x="136" y="826"/>
                    </a:lnTo>
                    <a:lnTo>
                      <a:pt x="139" y="827"/>
                    </a:lnTo>
                    <a:lnTo>
                      <a:pt x="142" y="827"/>
                    </a:lnTo>
                    <a:lnTo>
                      <a:pt x="146" y="827"/>
                    </a:lnTo>
                    <a:lnTo>
                      <a:pt x="149" y="827"/>
                    </a:lnTo>
                    <a:lnTo>
                      <a:pt x="152" y="828"/>
                    </a:lnTo>
                    <a:lnTo>
                      <a:pt x="155" y="828"/>
                    </a:lnTo>
                    <a:lnTo>
                      <a:pt x="159" y="828"/>
                    </a:lnTo>
                    <a:lnTo>
                      <a:pt x="162" y="828"/>
                    </a:lnTo>
                    <a:lnTo>
                      <a:pt x="165" y="828"/>
                    </a:lnTo>
                    <a:lnTo>
                      <a:pt x="168" y="828"/>
                    </a:lnTo>
                    <a:lnTo>
                      <a:pt x="172" y="829"/>
                    </a:lnTo>
                    <a:lnTo>
                      <a:pt x="174" y="829"/>
                    </a:lnTo>
                    <a:lnTo>
                      <a:pt x="178" y="829"/>
                    </a:lnTo>
                    <a:lnTo>
                      <a:pt x="181" y="829"/>
                    </a:lnTo>
                    <a:lnTo>
                      <a:pt x="184" y="830"/>
                    </a:lnTo>
                    <a:lnTo>
                      <a:pt x="190" y="830"/>
                    </a:lnTo>
                    <a:lnTo>
                      <a:pt x="195" y="830"/>
                    </a:lnTo>
                    <a:lnTo>
                      <a:pt x="200" y="830"/>
                    </a:lnTo>
                    <a:lnTo>
                      <a:pt x="206" y="830"/>
                    </a:lnTo>
                    <a:lnTo>
                      <a:pt x="211" y="830"/>
                    </a:lnTo>
                    <a:lnTo>
                      <a:pt x="216" y="832"/>
                    </a:lnTo>
                    <a:lnTo>
                      <a:pt x="220" y="832"/>
                    </a:lnTo>
                    <a:lnTo>
                      <a:pt x="225" y="832"/>
                    </a:lnTo>
                    <a:lnTo>
                      <a:pt x="227" y="832"/>
                    </a:lnTo>
                    <a:lnTo>
                      <a:pt x="232" y="832"/>
                    </a:lnTo>
                    <a:lnTo>
                      <a:pt x="236" y="832"/>
                    </a:lnTo>
                    <a:lnTo>
                      <a:pt x="241" y="832"/>
                    </a:lnTo>
                    <a:lnTo>
                      <a:pt x="244" y="830"/>
                    </a:lnTo>
                    <a:lnTo>
                      <a:pt x="249" y="830"/>
                    </a:lnTo>
                    <a:lnTo>
                      <a:pt x="252" y="830"/>
                    </a:lnTo>
                    <a:lnTo>
                      <a:pt x="257" y="830"/>
                    </a:lnTo>
                    <a:lnTo>
                      <a:pt x="261" y="829"/>
                    </a:lnTo>
                    <a:lnTo>
                      <a:pt x="265" y="828"/>
                    </a:lnTo>
                    <a:lnTo>
                      <a:pt x="270" y="828"/>
                    </a:lnTo>
                    <a:lnTo>
                      <a:pt x="274" y="827"/>
                    </a:lnTo>
                    <a:lnTo>
                      <a:pt x="277" y="827"/>
                    </a:lnTo>
                    <a:lnTo>
                      <a:pt x="281" y="826"/>
                    </a:lnTo>
                    <a:lnTo>
                      <a:pt x="286" y="826"/>
                    </a:lnTo>
                    <a:lnTo>
                      <a:pt x="289" y="826"/>
                    </a:lnTo>
                    <a:lnTo>
                      <a:pt x="293" y="825"/>
                    </a:lnTo>
                    <a:lnTo>
                      <a:pt x="295" y="825"/>
                    </a:lnTo>
                    <a:lnTo>
                      <a:pt x="299" y="823"/>
                    </a:lnTo>
                    <a:lnTo>
                      <a:pt x="302" y="823"/>
                    </a:lnTo>
                    <a:lnTo>
                      <a:pt x="305" y="823"/>
                    </a:lnTo>
                    <a:lnTo>
                      <a:pt x="307" y="823"/>
                    </a:lnTo>
                    <a:lnTo>
                      <a:pt x="310" y="823"/>
                    </a:lnTo>
                    <a:lnTo>
                      <a:pt x="313" y="823"/>
                    </a:lnTo>
                    <a:lnTo>
                      <a:pt x="315" y="823"/>
                    </a:lnTo>
                    <a:lnTo>
                      <a:pt x="319" y="826"/>
                    </a:lnTo>
                    <a:lnTo>
                      <a:pt x="320" y="827"/>
                    </a:lnTo>
                    <a:lnTo>
                      <a:pt x="321" y="829"/>
                    </a:lnTo>
                    <a:lnTo>
                      <a:pt x="320" y="830"/>
                    </a:lnTo>
                    <a:lnTo>
                      <a:pt x="319" y="832"/>
                    </a:lnTo>
                    <a:lnTo>
                      <a:pt x="316" y="834"/>
                    </a:lnTo>
                    <a:lnTo>
                      <a:pt x="314" y="835"/>
                    </a:lnTo>
                    <a:lnTo>
                      <a:pt x="310" y="836"/>
                    </a:lnTo>
                    <a:lnTo>
                      <a:pt x="306" y="839"/>
                    </a:lnTo>
                    <a:lnTo>
                      <a:pt x="301" y="841"/>
                    </a:lnTo>
                    <a:lnTo>
                      <a:pt x="296" y="842"/>
                    </a:lnTo>
                    <a:lnTo>
                      <a:pt x="294" y="844"/>
                    </a:lnTo>
                    <a:lnTo>
                      <a:pt x="290" y="845"/>
                    </a:lnTo>
                    <a:lnTo>
                      <a:pt x="287" y="845"/>
                    </a:lnTo>
                    <a:lnTo>
                      <a:pt x="284" y="847"/>
                    </a:lnTo>
                    <a:lnTo>
                      <a:pt x="281" y="848"/>
                    </a:lnTo>
                    <a:lnTo>
                      <a:pt x="278" y="849"/>
                    </a:lnTo>
                    <a:lnTo>
                      <a:pt x="275" y="851"/>
                    </a:lnTo>
                    <a:lnTo>
                      <a:pt x="271" y="852"/>
                    </a:lnTo>
                    <a:lnTo>
                      <a:pt x="268" y="853"/>
                    </a:lnTo>
                    <a:lnTo>
                      <a:pt x="264" y="854"/>
                    </a:lnTo>
                    <a:lnTo>
                      <a:pt x="261" y="855"/>
                    </a:lnTo>
                    <a:lnTo>
                      <a:pt x="257" y="857"/>
                    </a:lnTo>
                    <a:lnTo>
                      <a:pt x="254" y="858"/>
                    </a:lnTo>
                    <a:lnTo>
                      <a:pt x="250" y="859"/>
                    </a:lnTo>
                    <a:lnTo>
                      <a:pt x="246" y="860"/>
                    </a:lnTo>
                    <a:lnTo>
                      <a:pt x="243" y="863"/>
                    </a:lnTo>
                    <a:lnTo>
                      <a:pt x="239" y="864"/>
                    </a:lnTo>
                    <a:lnTo>
                      <a:pt x="236" y="865"/>
                    </a:lnTo>
                    <a:lnTo>
                      <a:pt x="231" y="866"/>
                    </a:lnTo>
                    <a:lnTo>
                      <a:pt x="227" y="867"/>
                    </a:lnTo>
                    <a:lnTo>
                      <a:pt x="223" y="870"/>
                    </a:lnTo>
                    <a:lnTo>
                      <a:pt x="219" y="871"/>
                    </a:lnTo>
                    <a:lnTo>
                      <a:pt x="216" y="872"/>
                    </a:lnTo>
                    <a:lnTo>
                      <a:pt x="212" y="874"/>
                    </a:lnTo>
                    <a:lnTo>
                      <a:pt x="207" y="876"/>
                    </a:lnTo>
                    <a:lnTo>
                      <a:pt x="204" y="878"/>
                    </a:lnTo>
                    <a:lnTo>
                      <a:pt x="199" y="879"/>
                    </a:lnTo>
                    <a:lnTo>
                      <a:pt x="195" y="880"/>
                    </a:lnTo>
                    <a:lnTo>
                      <a:pt x="192" y="883"/>
                    </a:lnTo>
                    <a:lnTo>
                      <a:pt x="188" y="885"/>
                    </a:lnTo>
                    <a:lnTo>
                      <a:pt x="184" y="886"/>
                    </a:lnTo>
                    <a:lnTo>
                      <a:pt x="180" y="889"/>
                    </a:lnTo>
                    <a:lnTo>
                      <a:pt x="177" y="890"/>
                    </a:lnTo>
                    <a:lnTo>
                      <a:pt x="173" y="892"/>
                    </a:lnTo>
                    <a:lnTo>
                      <a:pt x="169" y="895"/>
                    </a:lnTo>
                    <a:lnTo>
                      <a:pt x="165" y="897"/>
                    </a:lnTo>
                    <a:lnTo>
                      <a:pt x="161" y="898"/>
                    </a:lnTo>
                    <a:lnTo>
                      <a:pt x="159" y="900"/>
                    </a:lnTo>
                    <a:lnTo>
                      <a:pt x="155" y="903"/>
                    </a:lnTo>
                    <a:lnTo>
                      <a:pt x="152" y="905"/>
                    </a:lnTo>
                    <a:lnTo>
                      <a:pt x="148" y="906"/>
                    </a:lnTo>
                    <a:lnTo>
                      <a:pt x="144" y="909"/>
                    </a:lnTo>
                    <a:lnTo>
                      <a:pt x="142" y="911"/>
                    </a:lnTo>
                    <a:lnTo>
                      <a:pt x="140" y="915"/>
                    </a:lnTo>
                    <a:lnTo>
                      <a:pt x="134" y="919"/>
                    </a:lnTo>
                    <a:lnTo>
                      <a:pt x="129" y="924"/>
                    </a:lnTo>
                    <a:lnTo>
                      <a:pt x="124" y="929"/>
                    </a:lnTo>
                    <a:lnTo>
                      <a:pt x="120" y="934"/>
                    </a:lnTo>
                    <a:lnTo>
                      <a:pt x="116" y="937"/>
                    </a:lnTo>
                    <a:lnTo>
                      <a:pt x="112" y="942"/>
                    </a:lnTo>
                    <a:lnTo>
                      <a:pt x="109" y="946"/>
                    </a:lnTo>
                    <a:lnTo>
                      <a:pt x="107" y="949"/>
                    </a:lnTo>
                    <a:lnTo>
                      <a:pt x="104" y="953"/>
                    </a:lnTo>
                    <a:lnTo>
                      <a:pt x="103" y="956"/>
                    </a:lnTo>
                    <a:lnTo>
                      <a:pt x="101" y="959"/>
                    </a:lnTo>
                    <a:lnTo>
                      <a:pt x="99" y="962"/>
                    </a:lnTo>
                    <a:lnTo>
                      <a:pt x="98" y="965"/>
                    </a:lnTo>
                    <a:lnTo>
                      <a:pt x="98" y="968"/>
                    </a:lnTo>
                    <a:lnTo>
                      <a:pt x="98" y="973"/>
                    </a:lnTo>
                    <a:lnTo>
                      <a:pt x="99" y="978"/>
                    </a:lnTo>
                    <a:lnTo>
                      <a:pt x="101" y="981"/>
                    </a:lnTo>
                    <a:lnTo>
                      <a:pt x="103" y="985"/>
                    </a:lnTo>
                    <a:lnTo>
                      <a:pt x="107" y="988"/>
                    </a:lnTo>
                    <a:lnTo>
                      <a:pt x="111" y="992"/>
                    </a:lnTo>
                    <a:lnTo>
                      <a:pt x="116" y="994"/>
                    </a:lnTo>
                    <a:lnTo>
                      <a:pt x="121" y="998"/>
                    </a:lnTo>
                    <a:lnTo>
                      <a:pt x="123" y="998"/>
                    </a:lnTo>
                    <a:lnTo>
                      <a:pt x="126" y="1000"/>
                    </a:lnTo>
                    <a:lnTo>
                      <a:pt x="129" y="1001"/>
                    </a:lnTo>
                    <a:lnTo>
                      <a:pt x="133" y="1002"/>
                    </a:lnTo>
                    <a:lnTo>
                      <a:pt x="135" y="1004"/>
                    </a:lnTo>
                    <a:lnTo>
                      <a:pt x="139" y="1005"/>
                    </a:lnTo>
                    <a:lnTo>
                      <a:pt x="143" y="1006"/>
                    </a:lnTo>
                    <a:lnTo>
                      <a:pt x="148" y="1007"/>
                    </a:lnTo>
                    <a:lnTo>
                      <a:pt x="150" y="1007"/>
                    </a:lnTo>
                    <a:lnTo>
                      <a:pt x="153" y="1008"/>
                    </a:lnTo>
                    <a:lnTo>
                      <a:pt x="156" y="1008"/>
                    </a:lnTo>
                    <a:lnTo>
                      <a:pt x="160" y="1010"/>
                    </a:lnTo>
                    <a:lnTo>
                      <a:pt x="162" y="1010"/>
                    </a:lnTo>
                    <a:lnTo>
                      <a:pt x="166" y="1011"/>
                    </a:lnTo>
                    <a:lnTo>
                      <a:pt x="169" y="1011"/>
                    </a:lnTo>
                    <a:lnTo>
                      <a:pt x="173" y="1012"/>
                    </a:lnTo>
                    <a:lnTo>
                      <a:pt x="177" y="1012"/>
                    </a:lnTo>
                    <a:lnTo>
                      <a:pt x="179" y="1012"/>
                    </a:lnTo>
                    <a:lnTo>
                      <a:pt x="184" y="1012"/>
                    </a:lnTo>
                    <a:lnTo>
                      <a:pt x="187" y="1013"/>
                    </a:lnTo>
                    <a:lnTo>
                      <a:pt x="191" y="1013"/>
                    </a:lnTo>
                    <a:lnTo>
                      <a:pt x="194" y="1013"/>
                    </a:lnTo>
                    <a:lnTo>
                      <a:pt x="198" y="1014"/>
                    </a:lnTo>
                    <a:lnTo>
                      <a:pt x="203" y="1014"/>
                    </a:lnTo>
                    <a:lnTo>
                      <a:pt x="207" y="1014"/>
                    </a:lnTo>
                    <a:lnTo>
                      <a:pt x="211" y="1016"/>
                    </a:lnTo>
                    <a:lnTo>
                      <a:pt x="214" y="1016"/>
                    </a:lnTo>
                    <a:lnTo>
                      <a:pt x="219" y="1017"/>
                    </a:lnTo>
                    <a:lnTo>
                      <a:pt x="224" y="1017"/>
                    </a:lnTo>
                    <a:lnTo>
                      <a:pt x="227" y="1017"/>
                    </a:lnTo>
                    <a:lnTo>
                      <a:pt x="232" y="1017"/>
                    </a:lnTo>
                    <a:lnTo>
                      <a:pt x="237" y="1018"/>
                    </a:lnTo>
                    <a:lnTo>
                      <a:pt x="241" y="1018"/>
                    </a:lnTo>
                    <a:lnTo>
                      <a:pt x="245" y="1018"/>
                    </a:lnTo>
                    <a:lnTo>
                      <a:pt x="249" y="1018"/>
                    </a:lnTo>
                    <a:lnTo>
                      <a:pt x="254" y="1018"/>
                    </a:lnTo>
                    <a:lnTo>
                      <a:pt x="258" y="1018"/>
                    </a:lnTo>
                    <a:lnTo>
                      <a:pt x="262" y="1018"/>
                    </a:lnTo>
                    <a:lnTo>
                      <a:pt x="267" y="1018"/>
                    </a:lnTo>
                    <a:lnTo>
                      <a:pt x="271" y="1019"/>
                    </a:lnTo>
                    <a:lnTo>
                      <a:pt x="275" y="1019"/>
                    </a:lnTo>
                    <a:lnTo>
                      <a:pt x="280" y="1019"/>
                    </a:lnTo>
                    <a:lnTo>
                      <a:pt x="283" y="1019"/>
                    </a:lnTo>
                    <a:lnTo>
                      <a:pt x="288" y="1019"/>
                    </a:lnTo>
                    <a:lnTo>
                      <a:pt x="292" y="1019"/>
                    </a:lnTo>
                    <a:lnTo>
                      <a:pt x="295" y="1019"/>
                    </a:lnTo>
                    <a:lnTo>
                      <a:pt x="300" y="1019"/>
                    </a:lnTo>
                    <a:lnTo>
                      <a:pt x="305" y="1019"/>
                    </a:lnTo>
                    <a:lnTo>
                      <a:pt x="307" y="1019"/>
                    </a:lnTo>
                    <a:lnTo>
                      <a:pt x="312" y="1019"/>
                    </a:lnTo>
                    <a:lnTo>
                      <a:pt x="314" y="1019"/>
                    </a:lnTo>
                    <a:lnTo>
                      <a:pt x="319" y="1019"/>
                    </a:lnTo>
                    <a:lnTo>
                      <a:pt x="322" y="1019"/>
                    </a:lnTo>
                    <a:lnTo>
                      <a:pt x="326" y="1019"/>
                    </a:lnTo>
                    <a:lnTo>
                      <a:pt x="329" y="1019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8" y="1018"/>
                    </a:lnTo>
                    <a:lnTo>
                      <a:pt x="341" y="1018"/>
                    </a:lnTo>
                    <a:lnTo>
                      <a:pt x="345" y="1018"/>
                    </a:lnTo>
                    <a:lnTo>
                      <a:pt x="350" y="1017"/>
                    </a:lnTo>
                    <a:lnTo>
                      <a:pt x="356" y="1017"/>
                    </a:lnTo>
                    <a:lnTo>
                      <a:pt x="359" y="1017"/>
                    </a:lnTo>
                    <a:lnTo>
                      <a:pt x="364" y="1016"/>
                    </a:lnTo>
                    <a:lnTo>
                      <a:pt x="370" y="1016"/>
                    </a:lnTo>
                    <a:lnTo>
                      <a:pt x="375" y="1014"/>
                    </a:lnTo>
                    <a:lnTo>
                      <a:pt x="380" y="1014"/>
                    </a:lnTo>
                    <a:lnTo>
                      <a:pt x="386" y="1013"/>
                    </a:lnTo>
                    <a:lnTo>
                      <a:pt x="389" y="1013"/>
                    </a:lnTo>
                    <a:lnTo>
                      <a:pt x="391" y="1013"/>
                    </a:lnTo>
                    <a:lnTo>
                      <a:pt x="395" y="1013"/>
                    </a:lnTo>
                    <a:lnTo>
                      <a:pt x="397" y="1013"/>
                    </a:lnTo>
                    <a:lnTo>
                      <a:pt x="403" y="1012"/>
                    </a:lnTo>
                    <a:lnTo>
                      <a:pt x="409" y="1012"/>
                    </a:lnTo>
                    <a:lnTo>
                      <a:pt x="411" y="1012"/>
                    </a:lnTo>
                    <a:lnTo>
                      <a:pt x="415" y="1012"/>
                    </a:lnTo>
                    <a:lnTo>
                      <a:pt x="417" y="1012"/>
                    </a:lnTo>
                    <a:lnTo>
                      <a:pt x="421" y="1012"/>
                    </a:lnTo>
                    <a:lnTo>
                      <a:pt x="423" y="1012"/>
                    </a:lnTo>
                    <a:lnTo>
                      <a:pt x="427" y="1012"/>
                    </a:lnTo>
                    <a:lnTo>
                      <a:pt x="429" y="1012"/>
                    </a:lnTo>
                    <a:lnTo>
                      <a:pt x="431" y="1012"/>
                    </a:lnTo>
                    <a:lnTo>
                      <a:pt x="435" y="1012"/>
                    </a:lnTo>
                    <a:lnTo>
                      <a:pt x="437" y="1012"/>
                    </a:lnTo>
                    <a:lnTo>
                      <a:pt x="440" y="1012"/>
                    </a:lnTo>
                    <a:lnTo>
                      <a:pt x="443" y="1012"/>
                    </a:lnTo>
                    <a:lnTo>
                      <a:pt x="448" y="1011"/>
                    </a:lnTo>
                    <a:lnTo>
                      <a:pt x="454" y="1011"/>
                    </a:lnTo>
                    <a:lnTo>
                      <a:pt x="459" y="1011"/>
                    </a:lnTo>
                    <a:lnTo>
                      <a:pt x="463" y="1011"/>
                    </a:lnTo>
                    <a:lnTo>
                      <a:pt x="468" y="1011"/>
                    </a:lnTo>
                    <a:lnTo>
                      <a:pt x="473" y="1012"/>
                    </a:lnTo>
                    <a:lnTo>
                      <a:pt x="476" y="1012"/>
                    </a:lnTo>
                    <a:lnTo>
                      <a:pt x="481" y="1012"/>
                    </a:lnTo>
                    <a:lnTo>
                      <a:pt x="485" y="1012"/>
                    </a:lnTo>
                    <a:lnTo>
                      <a:pt x="488" y="1012"/>
                    </a:lnTo>
                    <a:lnTo>
                      <a:pt x="491" y="1013"/>
                    </a:lnTo>
                    <a:lnTo>
                      <a:pt x="493" y="1013"/>
                    </a:lnTo>
                    <a:lnTo>
                      <a:pt x="498" y="1016"/>
                    </a:lnTo>
                    <a:lnTo>
                      <a:pt x="501" y="1017"/>
                    </a:lnTo>
                    <a:lnTo>
                      <a:pt x="503" y="1019"/>
                    </a:lnTo>
                    <a:lnTo>
                      <a:pt x="506" y="1023"/>
                    </a:lnTo>
                    <a:lnTo>
                      <a:pt x="510" y="1026"/>
                    </a:lnTo>
                    <a:lnTo>
                      <a:pt x="514" y="1031"/>
                    </a:lnTo>
                    <a:lnTo>
                      <a:pt x="519" y="1036"/>
                    </a:lnTo>
                    <a:lnTo>
                      <a:pt x="525" y="1042"/>
                    </a:lnTo>
                    <a:lnTo>
                      <a:pt x="527" y="1044"/>
                    </a:lnTo>
                    <a:lnTo>
                      <a:pt x="531" y="1046"/>
                    </a:lnTo>
                    <a:lnTo>
                      <a:pt x="535" y="1049"/>
                    </a:lnTo>
                    <a:lnTo>
                      <a:pt x="538" y="1052"/>
                    </a:lnTo>
                    <a:lnTo>
                      <a:pt x="542" y="1055"/>
                    </a:lnTo>
                    <a:lnTo>
                      <a:pt x="545" y="1056"/>
                    </a:lnTo>
                    <a:lnTo>
                      <a:pt x="549" y="1058"/>
                    </a:lnTo>
                    <a:lnTo>
                      <a:pt x="554" y="1061"/>
                    </a:lnTo>
                    <a:lnTo>
                      <a:pt x="557" y="1063"/>
                    </a:lnTo>
                    <a:lnTo>
                      <a:pt x="562" y="1065"/>
                    </a:lnTo>
                    <a:lnTo>
                      <a:pt x="567" y="1067"/>
                    </a:lnTo>
                    <a:lnTo>
                      <a:pt x="571" y="1068"/>
                    </a:lnTo>
                    <a:lnTo>
                      <a:pt x="575" y="1069"/>
                    </a:lnTo>
                    <a:lnTo>
                      <a:pt x="581" y="1070"/>
                    </a:lnTo>
                    <a:lnTo>
                      <a:pt x="586" y="1070"/>
                    </a:lnTo>
                    <a:lnTo>
                      <a:pt x="590" y="1071"/>
                    </a:lnTo>
                    <a:lnTo>
                      <a:pt x="595" y="1070"/>
                    </a:lnTo>
                    <a:lnTo>
                      <a:pt x="600" y="1070"/>
                    </a:lnTo>
                    <a:lnTo>
                      <a:pt x="606" y="1069"/>
                    </a:lnTo>
                    <a:lnTo>
                      <a:pt x="612" y="1069"/>
                    </a:lnTo>
                    <a:lnTo>
                      <a:pt x="616" y="1067"/>
                    </a:lnTo>
                    <a:lnTo>
                      <a:pt x="621" y="1065"/>
                    </a:lnTo>
                    <a:lnTo>
                      <a:pt x="625" y="1064"/>
                    </a:lnTo>
                    <a:lnTo>
                      <a:pt x="629" y="1062"/>
                    </a:lnTo>
                    <a:lnTo>
                      <a:pt x="633" y="1061"/>
                    </a:lnTo>
                    <a:lnTo>
                      <a:pt x="638" y="1059"/>
                    </a:lnTo>
                    <a:lnTo>
                      <a:pt x="641" y="1057"/>
                    </a:lnTo>
                    <a:lnTo>
                      <a:pt x="645" y="1056"/>
                    </a:lnTo>
                    <a:lnTo>
                      <a:pt x="647" y="1055"/>
                    </a:lnTo>
                    <a:lnTo>
                      <a:pt x="651" y="1052"/>
                    </a:lnTo>
                    <a:lnTo>
                      <a:pt x="653" y="1051"/>
                    </a:lnTo>
                    <a:lnTo>
                      <a:pt x="656" y="1050"/>
                    </a:lnTo>
                    <a:lnTo>
                      <a:pt x="660" y="1046"/>
                    </a:lnTo>
                    <a:lnTo>
                      <a:pt x="665" y="1044"/>
                    </a:lnTo>
                    <a:lnTo>
                      <a:pt x="670" y="1040"/>
                    </a:lnTo>
                    <a:lnTo>
                      <a:pt x="673" y="1037"/>
                    </a:lnTo>
                    <a:lnTo>
                      <a:pt x="678" y="1035"/>
                    </a:lnTo>
                    <a:lnTo>
                      <a:pt x="684" y="1032"/>
                    </a:lnTo>
                    <a:lnTo>
                      <a:pt x="686" y="1031"/>
                    </a:lnTo>
                    <a:lnTo>
                      <a:pt x="689" y="1029"/>
                    </a:lnTo>
                    <a:lnTo>
                      <a:pt x="692" y="1027"/>
                    </a:lnTo>
                    <a:lnTo>
                      <a:pt x="696" y="1027"/>
                    </a:lnTo>
                    <a:lnTo>
                      <a:pt x="699" y="1025"/>
                    </a:lnTo>
                    <a:lnTo>
                      <a:pt x="703" y="1024"/>
                    </a:lnTo>
                    <a:lnTo>
                      <a:pt x="708" y="1023"/>
                    </a:lnTo>
                    <a:lnTo>
                      <a:pt x="712" y="1023"/>
                    </a:lnTo>
                    <a:lnTo>
                      <a:pt x="716" y="1021"/>
                    </a:lnTo>
                    <a:lnTo>
                      <a:pt x="722" y="1020"/>
                    </a:lnTo>
                    <a:lnTo>
                      <a:pt x="724" y="1019"/>
                    </a:lnTo>
                    <a:lnTo>
                      <a:pt x="727" y="1019"/>
                    </a:lnTo>
                    <a:lnTo>
                      <a:pt x="730" y="1018"/>
                    </a:lnTo>
                    <a:lnTo>
                      <a:pt x="733" y="1018"/>
                    </a:lnTo>
                    <a:lnTo>
                      <a:pt x="735" y="1018"/>
                    </a:lnTo>
                    <a:lnTo>
                      <a:pt x="738" y="1017"/>
                    </a:lnTo>
                    <a:lnTo>
                      <a:pt x="742" y="1017"/>
                    </a:lnTo>
                    <a:lnTo>
                      <a:pt x="744" y="1017"/>
                    </a:lnTo>
                    <a:lnTo>
                      <a:pt x="748" y="1017"/>
                    </a:lnTo>
                    <a:lnTo>
                      <a:pt x="752" y="1016"/>
                    </a:lnTo>
                    <a:lnTo>
                      <a:pt x="755" y="1016"/>
                    </a:lnTo>
                    <a:lnTo>
                      <a:pt x="760" y="1016"/>
                    </a:lnTo>
                    <a:lnTo>
                      <a:pt x="762" y="1016"/>
                    </a:lnTo>
                    <a:lnTo>
                      <a:pt x="766" y="1014"/>
                    </a:lnTo>
                    <a:lnTo>
                      <a:pt x="769" y="1014"/>
                    </a:lnTo>
                    <a:lnTo>
                      <a:pt x="774" y="1014"/>
                    </a:lnTo>
                    <a:lnTo>
                      <a:pt x="778" y="1013"/>
                    </a:lnTo>
                    <a:lnTo>
                      <a:pt x="781" y="1013"/>
                    </a:lnTo>
                    <a:lnTo>
                      <a:pt x="785" y="1013"/>
                    </a:lnTo>
                    <a:lnTo>
                      <a:pt x="789" y="1013"/>
                    </a:lnTo>
                    <a:lnTo>
                      <a:pt x="793" y="1012"/>
                    </a:lnTo>
                    <a:lnTo>
                      <a:pt x="798" y="1012"/>
                    </a:lnTo>
                    <a:lnTo>
                      <a:pt x="801" y="1012"/>
                    </a:lnTo>
                    <a:lnTo>
                      <a:pt x="806" y="1012"/>
                    </a:lnTo>
                    <a:lnTo>
                      <a:pt x="810" y="1011"/>
                    </a:lnTo>
                    <a:lnTo>
                      <a:pt x="814" y="1011"/>
                    </a:lnTo>
                    <a:lnTo>
                      <a:pt x="818" y="1011"/>
                    </a:lnTo>
                    <a:lnTo>
                      <a:pt x="823" y="1011"/>
                    </a:lnTo>
                    <a:lnTo>
                      <a:pt x="826" y="1010"/>
                    </a:lnTo>
                    <a:lnTo>
                      <a:pt x="831" y="1010"/>
                    </a:lnTo>
                    <a:lnTo>
                      <a:pt x="836" y="1008"/>
                    </a:lnTo>
                    <a:lnTo>
                      <a:pt x="840" y="1008"/>
                    </a:lnTo>
                    <a:lnTo>
                      <a:pt x="844" y="1007"/>
                    </a:lnTo>
                    <a:lnTo>
                      <a:pt x="849" y="1007"/>
                    </a:lnTo>
                    <a:lnTo>
                      <a:pt x="854" y="1006"/>
                    </a:lnTo>
                    <a:lnTo>
                      <a:pt x="858" y="1006"/>
                    </a:lnTo>
                    <a:lnTo>
                      <a:pt x="862" y="1005"/>
                    </a:lnTo>
                    <a:lnTo>
                      <a:pt x="867" y="1005"/>
                    </a:lnTo>
                    <a:lnTo>
                      <a:pt x="870" y="1004"/>
                    </a:lnTo>
                    <a:lnTo>
                      <a:pt x="876" y="1004"/>
                    </a:lnTo>
                    <a:lnTo>
                      <a:pt x="880" y="1002"/>
                    </a:lnTo>
                    <a:lnTo>
                      <a:pt x="884" y="1002"/>
                    </a:lnTo>
                    <a:lnTo>
                      <a:pt x="889" y="1001"/>
                    </a:lnTo>
                    <a:lnTo>
                      <a:pt x="894" y="1001"/>
                    </a:lnTo>
                    <a:lnTo>
                      <a:pt x="899" y="1000"/>
                    </a:lnTo>
                    <a:lnTo>
                      <a:pt x="902" y="999"/>
                    </a:lnTo>
                    <a:lnTo>
                      <a:pt x="907" y="998"/>
                    </a:lnTo>
                    <a:lnTo>
                      <a:pt x="910" y="998"/>
                    </a:lnTo>
                    <a:lnTo>
                      <a:pt x="915" y="997"/>
                    </a:lnTo>
                    <a:lnTo>
                      <a:pt x="919" y="995"/>
                    </a:lnTo>
                    <a:lnTo>
                      <a:pt x="923" y="994"/>
                    </a:lnTo>
                    <a:lnTo>
                      <a:pt x="928" y="993"/>
                    </a:lnTo>
                    <a:lnTo>
                      <a:pt x="932" y="992"/>
                    </a:lnTo>
                    <a:lnTo>
                      <a:pt x="936" y="991"/>
                    </a:lnTo>
                    <a:lnTo>
                      <a:pt x="940" y="989"/>
                    </a:lnTo>
                    <a:lnTo>
                      <a:pt x="945" y="988"/>
                    </a:lnTo>
                    <a:lnTo>
                      <a:pt x="948" y="987"/>
                    </a:lnTo>
                    <a:lnTo>
                      <a:pt x="953" y="986"/>
                    </a:lnTo>
                    <a:lnTo>
                      <a:pt x="958" y="985"/>
                    </a:lnTo>
                    <a:lnTo>
                      <a:pt x="961" y="983"/>
                    </a:lnTo>
                    <a:lnTo>
                      <a:pt x="965" y="982"/>
                    </a:lnTo>
                    <a:lnTo>
                      <a:pt x="969" y="980"/>
                    </a:lnTo>
                    <a:lnTo>
                      <a:pt x="972" y="979"/>
                    </a:lnTo>
                    <a:lnTo>
                      <a:pt x="976" y="978"/>
                    </a:lnTo>
                    <a:lnTo>
                      <a:pt x="979" y="975"/>
                    </a:lnTo>
                    <a:lnTo>
                      <a:pt x="983" y="974"/>
                    </a:lnTo>
                    <a:lnTo>
                      <a:pt x="986" y="973"/>
                    </a:lnTo>
                    <a:lnTo>
                      <a:pt x="990" y="972"/>
                    </a:lnTo>
                    <a:lnTo>
                      <a:pt x="992" y="970"/>
                    </a:lnTo>
                    <a:lnTo>
                      <a:pt x="996" y="968"/>
                    </a:lnTo>
                    <a:lnTo>
                      <a:pt x="999" y="968"/>
                    </a:lnTo>
                    <a:lnTo>
                      <a:pt x="1002" y="967"/>
                    </a:lnTo>
                    <a:lnTo>
                      <a:pt x="1005" y="965"/>
                    </a:lnTo>
                    <a:lnTo>
                      <a:pt x="1008" y="963"/>
                    </a:lnTo>
                    <a:lnTo>
                      <a:pt x="1011" y="963"/>
                    </a:lnTo>
                    <a:lnTo>
                      <a:pt x="1014" y="962"/>
                    </a:lnTo>
                    <a:lnTo>
                      <a:pt x="1018" y="959"/>
                    </a:lnTo>
                    <a:lnTo>
                      <a:pt x="1023" y="956"/>
                    </a:lnTo>
                    <a:lnTo>
                      <a:pt x="1028" y="954"/>
                    </a:lnTo>
                    <a:lnTo>
                      <a:pt x="1033" y="951"/>
                    </a:lnTo>
                    <a:lnTo>
                      <a:pt x="1036" y="949"/>
                    </a:lnTo>
                    <a:lnTo>
                      <a:pt x="1040" y="947"/>
                    </a:lnTo>
                    <a:lnTo>
                      <a:pt x="1043" y="944"/>
                    </a:lnTo>
                    <a:lnTo>
                      <a:pt x="1047" y="943"/>
                    </a:lnTo>
                    <a:lnTo>
                      <a:pt x="1050" y="940"/>
                    </a:lnTo>
                    <a:lnTo>
                      <a:pt x="1053" y="937"/>
                    </a:lnTo>
                    <a:lnTo>
                      <a:pt x="1054" y="935"/>
                    </a:lnTo>
                    <a:lnTo>
                      <a:pt x="1057" y="932"/>
                    </a:lnTo>
                    <a:lnTo>
                      <a:pt x="1061" y="928"/>
                    </a:lnTo>
                    <a:lnTo>
                      <a:pt x="1065" y="923"/>
                    </a:lnTo>
                    <a:lnTo>
                      <a:pt x="1066" y="918"/>
                    </a:lnTo>
                    <a:lnTo>
                      <a:pt x="1068" y="914"/>
                    </a:lnTo>
                    <a:lnTo>
                      <a:pt x="1068" y="908"/>
                    </a:lnTo>
                    <a:lnTo>
                      <a:pt x="1069" y="902"/>
                    </a:lnTo>
                    <a:lnTo>
                      <a:pt x="1068" y="898"/>
                    </a:lnTo>
                    <a:lnTo>
                      <a:pt x="1067" y="895"/>
                    </a:lnTo>
                    <a:lnTo>
                      <a:pt x="1066" y="892"/>
                    </a:lnTo>
                    <a:lnTo>
                      <a:pt x="1065" y="889"/>
                    </a:lnTo>
                    <a:lnTo>
                      <a:pt x="1063" y="885"/>
                    </a:lnTo>
                    <a:lnTo>
                      <a:pt x="1061" y="881"/>
                    </a:lnTo>
                    <a:lnTo>
                      <a:pt x="1059" y="877"/>
                    </a:lnTo>
                    <a:lnTo>
                      <a:pt x="1056" y="874"/>
                    </a:lnTo>
                    <a:lnTo>
                      <a:pt x="1054" y="870"/>
                    </a:lnTo>
                    <a:lnTo>
                      <a:pt x="1050" y="866"/>
                    </a:lnTo>
                    <a:lnTo>
                      <a:pt x="1046" y="861"/>
                    </a:lnTo>
                    <a:lnTo>
                      <a:pt x="1042" y="858"/>
                    </a:lnTo>
                    <a:lnTo>
                      <a:pt x="1037" y="854"/>
                    </a:lnTo>
                    <a:lnTo>
                      <a:pt x="1034" y="851"/>
                    </a:lnTo>
                    <a:lnTo>
                      <a:pt x="1028" y="846"/>
                    </a:lnTo>
                    <a:lnTo>
                      <a:pt x="1023" y="842"/>
                    </a:lnTo>
                    <a:lnTo>
                      <a:pt x="1019" y="841"/>
                    </a:lnTo>
                    <a:lnTo>
                      <a:pt x="1016" y="839"/>
                    </a:lnTo>
                    <a:lnTo>
                      <a:pt x="1014" y="836"/>
                    </a:lnTo>
                    <a:lnTo>
                      <a:pt x="1010" y="835"/>
                    </a:lnTo>
                    <a:lnTo>
                      <a:pt x="1006" y="833"/>
                    </a:lnTo>
                    <a:lnTo>
                      <a:pt x="1003" y="830"/>
                    </a:lnTo>
                    <a:lnTo>
                      <a:pt x="999" y="829"/>
                    </a:lnTo>
                    <a:lnTo>
                      <a:pt x="997" y="827"/>
                    </a:lnTo>
                    <a:lnTo>
                      <a:pt x="992" y="826"/>
                    </a:lnTo>
                    <a:lnTo>
                      <a:pt x="989" y="823"/>
                    </a:lnTo>
                    <a:lnTo>
                      <a:pt x="984" y="821"/>
                    </a:lnTo>
                    <a:lnTo>
                      <a:pt x="980" y="820"/>
                    </a:lnTo>
                    <a:lnTo>
                      <a:pt x="977" y="819"/>
                    </a:lnTo>
                    <a:lnTo>
                      <a:pt x="972" y="816"/>
                    </a:lnTo>
                    <a:lnTo>
                      <a:pt x="967" y="815"/>
                    </a:lnTo>
                    <a:lnTo>
                      <a:pt x="964" y="814"/>
                    </a:lnTo>
                    <a:lnTo>
                      <a:pt x="959" y="811"/>
                    </a:lnTo>
                    <a:lnTo>
                      <a:pt x="954" y="810"/>
                    </a:lnTo>
                    <a:lnTo>
                      <a:pt x="950" y="809"/>
                    </a:lnTo>
                    <a:lnTo>
                      <a:pt x="945" y="807"/>
                    </a:lnTo>
                    <a:lnTo>
                      <a:pt x="939" y="806"/>
                    </a:lnTo>
                    <a:lnTo>
                      <a:pt x="934" y="804"/>
                    </a:lnTo>
                    <a:lnTo>
                      <a:pt x="928" y="803"/>
                    </a:lnTo>
                    <a:lnTo>
                      <a:pt x="923" y="802"/>
                    </a:lnTo>
                    <a:lnTo>
                      <a:pt x="919" y="801"/>
                    </a:lnTo>
                    <a:lnTo>
                      <a:pt x="913" y="800"/>
                    </a:lnTo>
                    <a:lnTo>
                      <a:pt x="907" y="798"/>
                    </a:lnTo>
                    <a:lnTo>
                      <a:pt x="902" y="797"/>
                    </a:lnTo>
                    <a:lnTo>
                      <a:pt x="895" y="797"/>
                    </a:lnTo>
                    <a:lnTo>
                      <a:pt x="890" y="796"/>
                    </a:lnTo>
                    <a:lnTo>
                      <a:pt x="884" y="795"/>
                    </a:lnTo>
                    <a:lnTo>
                      <a:pt x="878" y="795"/>
                    </a:lnTo>
                    <a:lnTo>
                      <a:pt x="871" y="794"/>
                    </a:lnTo>
                    <a:lnTo>
                      <a:pt x="865" y="793"/>
                    </a:lnTo>
                    <a:lnTo>
                      <a:pt x="859" y="793"/>
                    </a:lnTo>
                    <a:lnTo>
                      <a:pt x="854" y="791"/>
                    </a:lnTo>
                    <a:lnTo>
                      <a:pt x="848" y="790"/>
                    </a:lnTo>
                    <a:lnTo>
                      <a:pt x="843" y="790"/>
                    </a:lnTo>
                    <a:lnTo>
                      <a:pt x="837" y="789"/>
                    </a:lnTo>
                    <a:lnTo>
                      <a:pt x="832" y="789"/>
                    </a:lnTo>
                    <a:lnTo>
                      <a:pt x="827" y="789"/>
                    </a:lnTo>
                    <a:lnTo>
                      <a:pt x="823" y="788"/>
                    </a:lnTo>
                    <a:lnTo>
                      <a:pt x="818" y="788"/>
                    </a:lnTo>
                    <a:lnTo>
                      <a:pt x="813" y="788"/>
                    </a:lnTo>
                    <a:lnTo>
                      <a:pt x="808" y="788"/>
                    </a:lnTo>
                    <a:lnTo>
                      <a:pt x="805" y="787"/>
                    </a:lnTo>
                    <a:lnTo>
                      <a:pt x="800" y="787"/>
                    </a:lnTo>
                    <a:lnTo>
                      <a:pt x="798" y="787"/>
                    </a:lnTo>
                    <a:lnTo>
                      <a:pt x="793" y="787"/>
                    </a:lnTo>
                    <a:lnTo>
                      <a:pt x="789" y="785"/>
                    </a:lnTo>
                    <a:lnTo>
                      <a:pt x="785" y="785"/>
                    </a:lnTo>
                    <a:lnTo>
                      <a:pt x="782" y="785"/>
                    </a:lnTo>
                    <a:lnTo>
                      <a:pt x="779" y="784"/>
                    </a:lnTo>
                    <a:lnTo>
                      <a:pt x="775" y="784"/>
                    </a:lnTo>
                    <a:lnTo>
                      <a:pt x="772" y="784"/>
                    </a:lnTo>
                    <a:lnTo>
                      <a:pt x="769" y="784"/>
                    </a:lnTo>
                    <a:lnTo>
                      <a:pt x="766" y="783"/>
                    </a:lnTo>
                    <a:lnTo>
                      <a:pt x="763" y="783"/>
                    </a:lnTo>
                    <a:lnTo>
                      <a:pt x="760" y="783"/>
                    </a:lnTo>
                    <a:lnTo>
                      <a:pt x="757" y="783"/>
                    </a:lnTo>
                    <a:lnTo>
                      <a:pt x="753" y="782"/>
                    </a:lnTo>
                    <a:lnTo>
                      <a:pt x="748" y="782"/>
                    </a:lnTo>
                    <a:lnTo>
                      <a:pt x="743" y="781"/>
                    </a:lnTo>
                    <a:lnTo>
                      <a:pt x="738" y="779"/>
                    </a:lnTo>
                    <a:lnTo>
                      <a:pt x="735" y="778"/>
                    </a:lnTo>
                    <a:lnTo>
                      <a:pt x="731" y="777"/>
                    </a:lnTo>
                    <a:lnTo>
                      <a:pt x="727" y="776"/>
                    </a:lnTo>
                    <a:lnTo>
                      <a:pt x="724" y="774"/>
                    </a:lnTo>
                    <a:lnTo>
                      <a:pt x="721" y="772"/>
                    </a:lnTo>
                    <a:lnTo>
                      <a:pt x="717" y="771"/>
                    </a:lnTo>
                    <a:lnTo>
                      <a:pt x="715" y="768"/>
                    </a:lnTo>
                    <a:lnTo>
                      <a:pt x="711" y="765"/>
                    </a:lnTo>
                    <a:lnTo>
                      <a:pt x="709" y="763"/>
                    </a:lnTo>
                    <a:lnTo>
                      <a:pt x="706" y="759"/>
                    </a:lnTo>
                    <a:lnTo>
                      <a:pt x="703" y="756"/>
                    </a:lnTo>
                    <a:lnTo>
                      <a:pt x="701" y="752"/>
                    </a:lnTo>
                    <a:lnTo>
                      <a:pt x="697" y="749"/>
                    </a:lnTo>
                    <a:lnTo>
                      <a:pt x="695" y="744"/>
                    </a:lnTo>
                    <a:lnTo>
                      <a:pt x="691" y="738"/>
                    </a:lnTo>
                    <a:lnTo>
                      <a:pt x="689" y="733"/>
                    </a:lnTo>
                    <a:lnTo>
                      <a:pt x="685" y="728"/>
                    </a:lnTo>
                    <a:lnTo>
                      <a:pt x="683" y="724"/>
                    </a:lnTo>
                    <a:lnTo>
                      <a:pt x="679" y="719"/>
                    </a:lnTo>
                    <a:lnTo>
                      <a:pt x="677" y="715"/>
                    </a:lnTo>
                    <a:lnTo>
                      <a:pt x="674" y="711"/>
                    </a:lnTo>
                    <a:lnTo>
                      <a:pt x="672" y="706"/>
                    </a:lnTo>
                    <a:lnTo>
                      <a:pt x="670" y="701"/>
                    </a:lnTo>
                    <a:lnTo>
                      <a:pt x="667" y="698"/>
                    </a:lnTo>
                    <a:lnTo>
                      <a:pt x="665" y="693"/>
                    </a:lnTo>
                    <a:lnTo>
                      <a:pt x="663" y="689"/>
                    </a:lnTo>
                    <a:lnTo>
                      <a:pt x="660" y="685"/>
                    </a:lnTo>
                    <a:lnTo>
                      <a:pt x="659" y="681"/>
                    </a:lnTo>
                    <a:lnTo>
                      <a:pt x="658" y="676"/>
                    </a:lnTo>
                    <a:lnTo>
                      <a:pt x="656" y="673"/>
                    </a:lnTo>
                    <a:lnTo>
                      <a:pt x="654" y="669"/>
                    </a:lnTo>
                    <a:lnTo>
                      <a:pt x="652" y="664"/>
                    </a:lnTo>
                    <a:lnTo>
                      <a:pt x="651" y="661"/>
                    </a:lnTo>
                    <a:lnTo>
                      <a:pt x="651" y="657"/>
                    </a:lnTo>
                    <a:lnTo>
                      <a:pt x="650" y="654"/>
                    </a:lnTo>
                    <a:lnTo>
                      <a:pt x="648" y="650"/>
                    </a:lnTo>
                    <a:lnTo>
                      <a:pt x="648" y="647"/>
                    </a:lnTo>
                    <a:lnTo>
                      <a:pt x="648" y="644"/>
                    </a:lnTo>
                    <a:lnTo>
                      <a:pt x="648" y="641"/>
                    </a:lnTo>
                    <a:lnTo>
                      <a:pt x="648" y="637"/>
                    </a:lnTo>
                    <a:lnTo>
                      <a:pt x="648" y="634"/>
                    </a:lnTo>
                    <a:lnTo>
                      <a:pt x="650" y="631"/>
                    </a:lnTo>
                    <a:lnTo>
                      <a:pt x="651" y="628"/>
                    </a:lnTo>
                    <a:lnTo>
                      <a:pt x="652" y="625"/>
                    </a:lnTo>
                    <a:lnTo>
                      <a:pt x="653" y="622"/>
                    </a:lnTo>
                    <a:lnTo>
                      <a:pt x="656" y="621"/>
                    </a:lnTo>
                    <a:lnTo>
                      <a:pt x="657" y="617"/>
                    </a:lnTo>
                    <a:lnTo>
                      <a:pt x="658" y="613"/>
                    </a:lnTo>
                    <a:lnTo>
                      <a:pt x="660" y="610"/>
                    </a:lnTo>
                    <a:lnTo>
                      <a:pt x="663" y="606"/>
                    </a:lnTo>
                    <a:lnTo>
                      <a:pt x="664" y="602"/>
                    </a:lnTo>
                    <a:lnTo>
                      <a:pt x="667" y="598"/>
                    </a:lnTo>
                    <a:lnTo>
                      <a:pt x="669" y="594"/>
                    </a:lnTo>
                    <a:lnTo>
                      <a:pt x="672" y="590"/>
                    </a:lnTo>
                    <a:lnTo>
                      <a:pt x="674" y="585"/>
                    </a:lnTo>
                    <a:lnTo>
                      <a:pt x="677" y="580"/>
                    </a:lnTo>
                    <a:lnTo>
                      <a:pt x="679" y="575"/>
                    </a:lnTo>
                    <a:lnTo>
                      <a:pt x="683" y="571"/>
                    </a:lnTo>
                    <a:lnTo>
                      <a:pt x="684" y="565"/>
                    </a:lnTo>
                    <a:lnTo>
                      <a:pt x="686" y="560"/>
                    </a:lnTo>
                    <a:lnTo>
                      <a:pt x="690" y="554"/>
                    </a:lnTo>
                    <a:lnTo>
                      <a:pt x="692" y="549"/>
                    </a:lnTo>
                    <a:lnTo>
                      <a:pt x="695" y="543"/>
                    </a:lnTo>
                    <a:lnTo>
                      <a:pt x="697" y="537"/>
                    </a:lnTo>
                    <a:lnTo>
                      <a:pt x="698" y="533"/>
                    </a:lnTo>
                    <a:lnTo>
                      <a:pt x="701" y="528"/>
                    </a:lnTo>
                    <a:lnTo>
                      <a:pt x="702" y="522"/>
                    </a:lnTo>
                    <a:lnTo>
                      <a:pt x="703" y="516"/>
                    </a:lnTo>
                    <a:lnTo>
                      <a:pt x="704" y="510"/>
                    </a:lnTo>
                    <a:lnTo>
                      <a:pt x="705" y="505"/>
                    </a:lnTo>
                    <a:lnTo>
                      <a:pt x="706" y="501"/>
                    </a:lnTo>
                    <a:lnTo>
                      <a:pt x="706" y="495"/>
                    </a:lnTo>
                    <a:lnTo>
                      <a:pt x="706" y="490"/>
                    </a:lnTo>
                    <a:lnTo>
                      <a:pt x="706" y="485"/>
                    </a:lnTo>
                    <a:lnTo>
                      <a:pt x="706" y="481"/>
                    </a:lnTo>
                    <a:lnTo>
                      <a:pt x="705" y="477"/>
                    </a:lnTo>
                    <a:lnTo>
                      <a:pt x="704" y="472"/>
                    </a:lnTo>
                    <a:lnTo>
                      <a:pt x="703" y="470"/>
                    </a:lnTo>
                    <a:lnTo>
                      <a:pt x="701" y="465"/>
                    </a:lnTo>
                    <a:lnTo>
                      <a:pt x="699" y="462"/>
                    </a:lnTo>
                    <a:lnTo>
                      <a:pt x="697" y="458"/>
                    </a:lnTo>
                    <a:lnTo>
                      <a:pt x="697" y="454"/>
                    </a:lnTo>
                    <a:lnTo>
                      <a:pt x="695" y="451"/>
                    </a:lnTo>
                    <a:lnTo>
                      <a:pt x="693" y="447"/>
                    </a:lnTo>
                    <a:lnTo>
                      <a:pt x="692" y="445"/>
                    </a:lnTo>
                    <a:lnTo>
                      <a:pt x="692" y="441"/>
                    </a:lnTo>
                    <a:lnTo>
                      <a:pt x="691" y="438"/>
                    </a:lnTo>
                    <a:lnTo>
                      <a:pt x="691" y="434"/>
                    </a:lnTo>
                    <a:lnTo>
                      <a:pt x="690" y="431"/>
                    </a:lnTo>
                    <a:lnTo>
                      <a:pt x="690" y="428"/>
                    </a:lnTo>
                    <a:lnTo>
                      <a:pt x="690" y="425"/>
                    </a:lnTo>
                    <a:lnTo>
                      <a:pt x="690" y="421"/>
                    </a:lnTo>
                    <a:lnTo>
                      <a:pt x="690" y="418"/>
                    </a:lnTo>
                    <a:lnTo>
                      <a:pt x="690" y="415"/>
                    </a:lnTo>
                    <a:lnTo>
                      <a:pt x="690" y="411"/>
                    </a:lnTo>
                    <a:lnTo>
                      <a:pt x="690" y="407"/>
                    </a:lnTo>
                    <a:lnTo>
                      <a:pt x="690" y="403"/>
                    </a:lnTo>
                    <a:lnTo>
                      <a:pt x="691" y="400"/>
                    </a:lnTo>
                    <a:lnTo>
                      <a:pt x="691" y="395"/>
                    </a:lnTo>
                    <a:lnTo>
                      <a:pt x="691" y="390"/>
                    </a:lnTo>
                    <a:lnTo>
                      <a:pt x="692" y="387"/>
                    </a:lnTo>
                    <a:lnTo>
                      <a:pt x="693" y="382"/>
                    </a:lnTo>
                    <a:lnTo>
                      <a:pt x="693" y="376"/>
                    </a:lnTo>
                    <a:lnTo>
                      <a:pt x="695" y="371"/>
                    </a:lnTo>
                    <a:lnTo>
                      <a:pt x="695" y="367"/>
                    </a:lnTo>
                    <a:lnTo>
                      <a:pt x="696" y="361"/>
                    </a:lnTo>
                    <a:lnTo>
                      <a:pt x="696" y="357"/>
                    </a:lnTo>
                    <a:lnTo>
                      <a:pt x="697" y="355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8" y="347"/>
                    </a:lnTo>
                    <a:lnTo>
                      <a:pt x="699" y="343"/>
                    </a:lnTo>
                    <a:lnTo>
                      <a:pt x="699" y="339"/>
                    </a:lnTo>
                    <a:lnTo>
                      <a:pt x="701" y="337"/>
                    </a:lnTo>
                    <a:lnTo>
                      <a:pt x="701" y="332"/>
                    </a:lnTo>
                    <a:lnTo>
                      <a:pt x="702" y="329"/>
                    </a:lnTo>
                    <a:lnTo>
                      <a:pt x="702" y="325"/>
                    </a:lnTo>
                    <a:lnTo>
                      <a:pt x="702" y="323"/>
                    </a:lnTo>
                    <a:lnTo>
                      <a:pt x="703" y="318"/>
                    </a:lnTo>
                    <a:lnTo>
                      <a:pt x="703" y="314"/>
                    </a:lnTo>
                    <a:lnTo>
                      <a:pt x="704" y="311"/>
                    </a:lnTo>
                    <a:lnTo>
                      <a:pt x="705" y="307"/>
                    </a:lnTo>
                    <a:lnTo>
                      <a:pt x="705" y="303"/>
                    </a:lnTo>
                    <a:lnTo>
                      <a:pt x="706" y="298"/>
                    </a:lnTo>
                    <a:lnTo>
                      <a:pt x="706" y="294"/>
                    </a:lnTo>
                    <a:lnTo>
                      <a:pt x="708" y="291"/>
                    </a:lnTo>
                    <a:lnTo>
                      <a:pt x="708" y="286"/>
                    </a:lnTo>
                    <a:lnTo>
                      <a:pt x="709" y="282"/>
                    </a:lnTo>
                    <a:lnTo>
                      <a:pt x="709" y="278"/>
                    </a:lnTo>
                    <a:lnTo>
                      <a:pt x="710" y="273"/>
                    </a:lnTo>
                    <a:lnTo>
                      <a:pt x="710" y="268"/>
                    </a:lnTo>
                    <a:lnTo>
                      <a:pt x="710" y="265"/>
                    </a:lnTo>
                    <a:lnTo>
                      <a:pt x="711" y="260"/>
                    </a:lnTo>
                    <a:lnTo>
                      <a:pt x="712" y="255"/>
                    </a:lnTo>
                    <a:lnTo>
                      <a:pt x="712" y="250"/>
                    </a:lnTo>
                    <a:lnTo>
                      <a:pt x="712" y="247"/>
                    </a:lnTo>
                    <a:lnTo>
                      <a:pt x="714" y="242"/>
                    </a:lnTo>
                    <a:lnTo>
                      <a:pt x="715" y="237"/>
                    </a:lnTo>
                    <a:lnTo>
                      <a:pt x="715" y="233"/>
                    </a:lnTo>
                    <a:lnTo>
                      <a:pt x="715" y="228"/>
                    </a:lnTo>
                    <a:lnTo>
                      <a:pt x="716" y="223"/>
                    </a:lnTo>
                    <a:lnTo>
                      <a:pt x="716" y="220"/>
                    </a:lnTo>
                    <a:lnTo>
                      <a:pt x="716" y="215"/>
                    </a:lnTo>
                    <a:lnTo>
                      <a:pt x="717" y="210"/>
                    </a:lnTo>
                    <a:lnTo>
                      <a:pt x="717" y="204"/>
                    </a:lnTo>
                    <a:lnTo>
                      <a:pt x="718" y="201"/>
                    </a:lnTo>
                    <a:lnTo>
                      <a:pt x="718" y="196"/>
                    </a:lnTo>
                    <a:lnTo>
                      <a:pt x="718" y="191"/>
                    </a:lnTo>
                    <a:lnTo>
                      <a:pt x="718" y="186"/>
                    </a:lnTo>
                    <a:lnTo>
                      <a:pt x="718" y="182"/>
                    </a:lnTo>
                    <a:lnTo>
                      <a:pt x="718" y="177"/>
                    </a:lnTo>
                    <a:lnTo>
                      <a:pt x="718" y="172"/>
                    </a:lnTo>
                    <a:lnTo>
                      <a:pt x="718" y="167"/>
                    </a:lnTo>
                    <a:lnTo>
                      <a:pt x="720" y="163"/>
                    </a:lnTo>
                    <a:lnTo>
                      <a:pt x="720" y="158"/>
                    </a:lnTo>
                    <a:lnTo>
                      <a:pt x="720" y="153"/>
                    </a:lnTo>
                    <a:lnTo>
                      <a:pt x="720" y="148"/>
                    </a:lnTo>
                    <a:lnTo>
                      <a:pt x="720" y="145"/>
                    </a:lnTo>
                    <a:lnTo>
                      <a:pt x="720" y="140"/>
                    </a:lnTo>
                    <a:lnTo>
                      <a:pt x="720" y="135"/>
                    </a:lnTo>
                    <a:lnTo>
                      <a:pt x="720" y="132"/>
                    </a:lnTo>
                    <a:lnTo>
                      <a:pt x="720" y="127"/>
                    </a:lnTo>
                    <a:lnTo>
                      <a:pt x="718" y="122"/>
                    </a:lnTo>
                    <a:lnTo>
                      <a:pt x="718" y="118"/>
                    </a:lnTo>
                    <a:lnTo>
                      <a:pt x="717" y="114"/>
                    </a:lnTo>
                    <a:lnTo>
                      <a:pt x="717" y="109"/>
                    </a:lnTo>
                    <a:lnTo>
                      <a:pt x="716" y="106"/>
                    </a:lnTo>
                    <a:lnTo>
                      <a:pt x="716" y="102"/>
                    </a:lnTo>
                    <a:lnTo>
                      <a:pt x="716" y="97"/>
                    </a:lnTo>
                    <a:lnTo>
                      <a:pt x="715" y="94"/>
                    </a:lnTo>
                    <a:lnTo>
                      <a:pt x="714" y="90"/>
                    </a:lnTo>
                    <a:lnTo>
                      <a:pt x="714" y="87"/>
                    </a:lnTo>
                    <a:lnTo>
                      <a:pt x="712" y="82"/>
                    </a:lnTo>
                    <a:lnTo>
                      <a:pt x="711" y="80"/>
                    </a:lnTo>
                    <a:lnTo>
                      <a:pt x="710" y="76"/>
                    </a:lnTo>
                    <a:lnTo>
                      <a:pt x="710" y="72"/>
                    </a:lnTo>
                    <a:lnTo>
                      <a:pt x="709" y="69"/>
                    </a:lnTo>
                    <a:lnTo>
                      <a:pt x="708" y="67"/>
                    </a:lnTo>
                    <a:lnTo>
                      <a:pt x="706" y="63"/>
                    </a:lnTo>
                    <a:lnTo>
                      <a:pt x="704" y="59"/>
                    </a:lnTo>
                    <a:lnTo>
                      <a:pt x="703" y="56"/>
                    </a:lnTo>
                    <a:lnTo>
                      <a:pt x="702" y="54"/>
                    </a:lnTo>
                    <a:lnTo>
                      <a:pt x="697" y="48"/>
                    </a:lnTo>
                    <a:lnTo>
                      <a:pt x="692" y="42"/>
                    </a:lnTo>
                    <a:lnTo>
                      <a:pt x="688" y="36"/>
                    </a:lnTo>
                    <a:lnTo>
                      <a:pt x="683" y="31"/>
                    </a:lnTo>
                    <a:lnTo>
                      <a:pt x="679" y="29"/>
                    </a:lnTo>
                    <a:lnTo>
                      <a:pt x="676" y="26"/>
                    </a:lnTo>
                    <a:lnTo>
                      <a:pt x="672" y="24"/>
                    </a:lnTo>
                    <a:lnTo>
                      <a:pt x="670" y="23"/>
                    </a:lnTo>
                    <a:lnTo>
                      <a:pt x="666" y="20"/>
                    </a:lnTo>
                    <a:lnTo>
                      <a:pt x="663" y="18"/>
                    </a:lnTo>
                    <a:lnTo>
                      <a:pt x="659" y="17"/>
                    </a:lnTo>
                    <a:lnTo>
                      <a:pt x="656" y="14"/>
                    </a:lnTo>
                    <a:lnTo>
                      <a:pt x="651" y="13"/>
                    </a:lnTo>
                    <a:lnTo>
                      <a:pt x="647" y="11"/>
                    </a:lnTo>
                    <a:lnTo>
                      <a:pt x="644" y="10"/>
                    </a:lnTo>
                    <a:lnTo>
                      <a:pt x="639" y="10"/>
                    </a:lnTo>
                    <a:lnTo>
                      <a:pt x="635" y="7"/>
                    </a:lnTo>
                    <a:lnTo>
                      <a:pt x="631" y="6"/>
                    </a:lnTo>
                    <a:lnTo>
                      <a:pt x="627" y="5"/>
                    </a:lnTo>
                    <a:lnTo>
                      <a:pt x="622" y="5"/>
                    </a:lnTo>
                    <a:lnTo>
                      <a:pt x="618" y="3"/>
                    </a:lnTo>
                    <a:lnTo>
                      <a:pt x="614" y="3"/>
                    </a:lnTo>
                    <a:lnTo>
                      <a:pt x="609" y="1"/>
                    </a:lnTo>
                    <a:lnTo>
                      <a:pt x="605" y="1"/>
                    </a:lnTo>
                    <a:lnTo>
                      <a:pt x="600" y="0"/>
                    </a:lnTo>
                    <a:lnTo>
                      <a:pt x="595" y="0"/>
                    </a:lnTo>
                    <a:lnTo>
                      <a:pt x="590" y="0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70" y="0"/>
                    </a:lnTo>
                    <a:lnTo>
                      <a:pt x="565" y="1"/>
                    </a:lnTo>
                    <a:lnTo>
                      <a:pt x="559" y="1"/>
                    </a:lnTo>
                    <a:lnTo>
                      <a:pt x="555" y="3"/>
                    </a:lnTo>
                    <a:lnTo>
                      <a:pt x="549" y="3"/>
                    </a:lnTo>
                    <a:lnTo>
                      <a:pt x="544" y="5"/>
                    </a:lnTo>
                    <a:lnTo>
                      <a:pt x="538" y="5"/>
                    </a:lnTo>
                    <a:lnTo>
                      <a:pt x="533" y="6"/>
                    </a:lnTo>
                    <a:lnTo>
                      <a:pt x="527" y="8"/>
                    </a:lnTo>
                    <a:lnTo>
                      <a:pt x="523" y="10"/>
                    </a:lnTo>
                    <a:lnTo>
                      <a:pt x="517" y="11"/>
                    </a:lnTo>
                    <a:lnTo>
                      <a:pt x="512" y="13"/>
                    </a:lnTo>
                    <a:lnTo>
                      <a:pt x="507" y="14"/>
                    </a:lnTo>
                    <a:lnTo>
                      <a:pt x="501" y="17"/>
                    </a:lnTo>
                    <a:lnTo>
                      <a:pt x="497" y="19"/>
                    </a:lnTo>
                    <a:lnTo>
                      <a:pt x="491" y="21"/>
                    </a:lnTo>
                    <a:lnTo>
                      <a:pt x="486" y="24"/>
                    </a:lnTo>
                    <a:lnTo>
                      <a:pt x="481" y="27"/>
                    </a:lnTo>
                    <a:lnTo>
                      <a:pt x="475" y="30"/>
                    </a:lnTo>
                    <a:lnTo>
                      <a:pt x="469" y="32"/>
                    </a:lnTo>
                    <a:lnTo>
                      <a:pt x="465" y="36"/>
                    </a:lnTo>
                    <a:lnTo>
                      <a:pt x="460" y="39"/>
                    </a:lnTo>
                    <a:lnTo>
                      <a:pt x="454" y="43"/>
                    </a:lnTo>
                    <a:lnTo>
                      <a:pt x="449" y="46"/>
                    </a:lnTo>
                    <a:lnTo>
                      <a:pt x="444" y="50"/>
                    </a:lnTo>
                    <a:lnTo>
                      <a:pt x="440" y="55"/>
                    </a:lnTo>
                    <a:lnTo>
                      <a:pt x="434" y="58"/>
                    </a:lnTo>
                    <a:lnTo>
                      <a:pt x="428" y="63"/>
                    </a:lnTo>
                    <a:lnTo>
                      <a:pt x="423" y="67"/>
                    </a:lnTo>
                    <a:lnTo>
                      <a:pt x="418" y="70"/>
                    </a:lnTo>
                    <a:lnTo>
                      <a:pt x="414" y="74"/>
                    </a:lnTo>
                    <a:lnTo>
                      <a:pt x="409" y="78"/>
                    </a:lnTo>
                    <a:lnTo>
                      <a:pt x="404" y="82"/>
                    </a:lnTo>
                    <a:lnTo>
                      <a:pt x="399" y="87"/>
                    </a:lnTo>
                    <a:lnTo>
                      <a:pt x="395" y="90"/>
                    </a:lnTo>
                    <a:lnTo>
                      <a:pt x="390" y="95"/>
                    </a:lnTo>
                    <a:lnTo>
                      <a:pt x="386" y="99"/>
                    </a:lnTo>
                    <a:lnTo>
                      <a:pt x="382" y="102"/>
                    </a:lnTo>
                    <a:lnTo>
                      <a:pt x="377" y="107"/>
                    </a:lnTo>
                    <a:lnTo>
                      <a:pt x="373" y="110"/>
                    </a:lnTo>
                    <a:lnTo>
                      <a:pt x="370" y="115"/>
                    </a:lnTo>
                    <a:lnTo>
                      <a:pt x="366" y="119"/>
                    </a:lnTo>
                    <a:lnTo>
                      <a:pt x="363" y="122"/>
                    </a:lnTo>
                    <a:lnTo>
                      <a:pt x="358" y="127"/>
                    </a:lnTo>
                    <a:lnTo>
                      <a:pt x="354" y="131"/>
                    </a:lnTo>
                    <a:lnTo>
                      <a:pt x="351" y="134"/>
                    </a:lnTo>
                    <a:lnTo>
                      <a:pt x="347" y="138"/>
                    </a:lnTo>
                    <a:lnTo>
                      <a:pt x="344" y="141"/>
                    </a:lnTo>
                    <a:lnTo>
                      <a:pt x="341" y="145"/>
                    </a:lnTo>
                    <a:lnTo>
                      <a:pt x="338" y="150"/>
                    </a:lnTo>
                    <a:lnTo>
                      <a:pt x="334" y="152"/>
                    </a:lnTo>
                    <a:lnTo>
                      <a:pt x="332" y="157"/>
                    </a:lnTo>
                    <a:lnTo>
                      <a:pt x="328" y="160"/>
                    </a:lnTo>
                    <a:lnTo>
                      <a:pt x="326" y="164"/>
                    </a:lnTo>
                    <a:lnTo>
                      <a:pt x="322" y="166"/>
                    </a:lnTo>
                    <a:lnTo>
                      <a:pt x="320" y="171"/>
                    </a:lnTo>
                    <a:lnTo>
                      <a:pt x="318" y="173"/>
                    </a:lnTo>
                    <a:lnTo>
                      <a:pt x="315" y="177"/>
                    </a:lnTo>
                    <a:lnTo>
                      <a:pt x="312" y="180"/>
                    </a:lnTo>
                    <a:lnTo>
                      <a:pt x="310" y="183"/>
                    </a:lnTo>
                    <a:lnTo>
                      <a:pt x="307" y="186"/>
                    </a:lnTo>
                    <a:lnTo>
                      <a:pt x="305" y="190"/>
                    </a:lnTo>
                    <a:lnTo>
                      <a:pt x="300" y="195"/>
                    </a:lnTo>
                    <a:lnTo>
                      <a:pt x="296" y="201"/>
                    </a:lnTo>
                    <a:lnTo>
                      <a:pt x="293" y="205"/>
                    </a:lnTo>
                    <a:lnTo>
                      <a:pt x="289" y="210"/>
                    </a:lnTo>
                    <a:lnTo>
                      <a:pt x="286" y="215"/>
                    </a:lnTo>
                    <a:lnTo>
                      <a:pt x="284" y="220"/>
                    </a:lnTo>
                    <a:lnTo>
                      <a:pt x="281" y="222"/>
                    </a:lnTo>
                    <a:lnTo>
                      <a:pt x="280" y="226"/>
                    </a:lnTo>
                    <a:lnTo>
                      <a:pt x="277" y="228"/>
                    </a:lnTo>
                    <a:lnTo>
                      <a:pt x="276" y="230"/>
                    </a:lnTo>
                    <a:lnTo>
                      <a:pt x="274" y="234"/>
                    </a:lnTo>
                    <a:lnTo>
                      <a:pt x="274" y="235"/>
                    </a:lnTo>
                    <a:close/>
                  </a:path>
                </a:pathLst>
              </a:custGeom>
              <a:solidFill>
                <a:srgbClr val="D9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4" name="Freeform 113"/>
              <p:cNvSpPr>
                <a:spLocks/>
              </p:cNvSpPr>
              <p:nvPr/>
            </p:nvSpPr>
            <p:spPr bwMode="auto">
              <a:xfrm>
                <a:off x="1625" y="1381"/>
                <a:ext cx="314" cy="333"/>
              </a:xfrm>
              <a:custGeom>
                <a:avLst/>
                <a:gdLst>
                  <a:gd name="T0" fmla="*/ 0 w 941"/>
                  <a:gd name="T1" fmla="*/ 0 h 997"/>
                  <a:gd name="T2" fmla="*/ 0 w 941"/>
                  <a:gd name="T3" fmla="*/ 0 h 997"/>
                  <a:gd name="T4" fmla="*/ 0 w 941"/>
                  <a:gd name="T5" fmla="*/ 0 h 997"/>
                  <a:gd name="T6" fmla="*/ 0 w 941"/>
                  <a:gd name="T7" fmla="*/ 0 h 997"/>
                  <a:gd name="T8" fmla="*/ 0 w 941"/>
                  <a:gd name="T9" fmla="*/ 0 h 997"/>
                  <a:gd name="T10" fmla="*/ 0 w 941"/>
                  <a:gd name="T11" fmla="*/ 0 h 997"/>
                  <a:gd name="T12" fmla="*/ 0 w 941"/>
                  <a:gd name="T13" fmla="*/ 0 h 997"/>
                  <a:gd name="T14" fmla="*/ 0 w 941"/>
                  <a:gd name="T15" fmla="*/ 0 h 997"/>
                  <a:gd name="T16" fmla="*/ 0 w 941"/>
                  <a:gd name="T17" fmla="*/ 0 h 997"/>
                  <a:gd name="T18" fmla="*/ 0 w 941"/>
                  <a:gd name="T19" fmla="*/ 0 h 997"/>
                  <a:gd name="T20" fmla="*/ 0 w 941"/>
                  <a:gd name="T21" fmla="*/ 0 h 997"/>
                  <a:gd name="T22" fmla="*/ 0 w 941"/>
                  <a:gd name="T23" fmla="*/ 0 h 997"/>
                  <a:gd name="T24" fmla="*/ 0 w 941"/>
                  <a:gd name="T25" fmla="*/ 0 h 997"/>
                  <a:gd name="T26" fmla="*/ 0 w 941"/>
                  <a:gd name="T27" fmla="*/ 0 h 997"/>
                  <a:gd name="T28" fmla="*/ 0 w 941"/>
                  <a:gd name="T29" fmla="*/ 0 h 997"/>
                  <a:gd name="T30" fmla="*/ 0 w 941"/>
                  <a:gd name="T31" fmla="*/ 0 h 997"/>
                  <a:gd name="T32" fmla="*/ 0 w 941"/>
                  <a:gd name="T33" fmla="*/ 0 h 997"/>
                  <a:gd name="T34" fmla="*/ 0 w 941"/>
                  <a:gd name="T35" fmla="*/ 0 h 997"/>
                  <a:gd name="T36" fmla="*/ 0 w 941"/>
                  <a:gd name="T37" fmla="*/ 0 h 997"/>
                  <a:gd name="T38" fmla="*/ 0 w 941"/>
                  <a:gd name="T39" fmla="*/ 0 h 997"/>
                  <a:gd name="T40" fmla="*/ 0 w 941"/>
                  <a:gd name="T41" fmla="*/ 0 h 997"/>
                  <a:gd name="T42" fmla="*/ 0 w 941"/>
                  <a:gd name="T43" fmla="*/ 0 h 997"/>
                  <a:gd name="T44" fmla="*/ 0 w 941"/>
                  <a:gd name="T45" fmla="*/ 0 h 997"/>
                  <a:gd name="T46" fmla="*/ 0 w 941"/>
                  <a:gd name="T47" fmla="*/ 0 h 997"/>
                  <a:gd name="T48" fmla="*/ 0 w 941"/>
                  <a:gd name="T49" fmla="*/ 0 h 997"/>
                  <a:gd name="T50" fmla="*/ 0 w 941"/>
                  <a:gd name="T51" fmla="*/ 0 h 997"/>
                  <a:gd name="T52" fmla="*/ 0 w 941"/>
                  <a:gd name="T53" fmla="*/ 0 h 997"/>
                  <a:gd name="T54" fmla="*/ 0 w 941"/>
                  <a:gd name="T55" fmla="*/ 0 h 997"/>
                  <a:gd name="T56" fmla="*/ 0 w 941"/>
                  <a:gd name="T57" fmla="*/ 0 h 997"/>
                  <a:gd name="T58" fmla="*/ 0 w 941"/>
                  <a:gd name="T59" fmla="*/ 0 h 997"/>
                  <a:gd name="T60" fmla="*/ 0 w 941"/>
                  <a:gd name="T61" fmla="*/ 0 h 997"/>
                  <a:gd name="T62" fmla="*/ 0 w 941"/>
                  <a:gd name="T63" fmla="*/ 0 h 997"/>
                  <a:gd name="T64" fmla="*/ 0 w 941"/>
                  <a:gd name="T65" fmla="*/ 0 h 997"/>
                  <a:gd name="T66" fmla="*/ 0 w 941"/>
                  <a:gd name="T67" fmla="*/ 0 h 997"/>
                  <a:gd name="T68" fmla="*/ 0 w 941"/>
                  <a:gd name="T69" fmla="*/ 0 h 997"/>
                  <a:gd name="T70" fmla="*/ 0 w 941"/>
                  <a:gd name="T71" fmla="*/ 0 h 997"/>
                  <a:gd name="T72" fmla="*/ 0 w 941"/>
                  <a:gd name="T73" fmla="*/ 0 h 997"/>
                  <a:gd name="T74" fmla="*/ 0 w 941"/>
                  <a:gd name="T75" fmla="*/ 0 h 997"/>
                  <a:gd name="T76" fmla="*/ 0 w 941"/>
                  <a:gd name="T77" fmla="*/ 0 h 997"/>
                  <a:gd name="T78" fmla="*/ 0 w 941"/>
                  <a:gd name="T79" fmla="*/ 0 h 997"/>
                  <a:gd name="T80" fmla="*/ 0 w 941"/>
                  <a:gd name="T81" fmla="*/ 0 h 997"/>
                  <a:gd name="T82" fmla="*/ 0 w 941"/>
                  <a:gd name="T83" fmla="*/ 0 h 997"/>
                  <a:gd name="T84" fmla="*/ 0 w 941"/>
                  <a:gd name="T85" fmla="*/ 0 h 997"/>
                  <a:gd name="T86" fmla="*/ 0 w 941"/>
                  <a:gd name="T87" fmla="*/ 0 h 997"/>
                  <a:gd name="T88" fmla="*/ 0 w 941"/>
                  <a:gd name="T89" fmla="*/ 0 h 997"/>
                  <a:gd name="T90" fmla="*/ 0 w 941"/>
                  <a:gd name="T91" fmla="*/ 0 h 997"/>
                  <a:gd name="T92" fmla="*/ 0 w 941"/>
                  <a:gd name="T93" fmla="*/ 0 h 997"/>
                  <a:gd name="T94" fmla="*/ 0 w 941"/>
                  <a:gd name="T95" fmla="*/ 0 h 997"/>
                  <a:gd name="T96" fmla="*/ 0 w 941"/>
                  <a:gd name="T97" fmla="*/ 0 h 997"/>
                  <a:gd name="T98" fmla="*/ 0 w 941"/>
                  <a:gd name="T99" fmla="*/ 0 h 997"/>
                  <a:gd name="T100" fmla="*/ 0 w 941"/>
                  <a:gd name="T101" fmla="*/ 0 h 997"/>
                  <a:gd name="T102" fmla="*/ 0 w 941"/>
                  <a:gd name="T103" fmla="*/ 0 h 997"/>
                  <a:gd name="T104" fmla="*/ 0 w 941"/>
                  <a:gd name="T105" fmla="*/ 0 h 997"/>
                  <a:gd name="T106" fmla="*/ 0 w 941"/>
                  <a:gd name="T107" fmla="*/ 0 h 997"/>
                  <a:gd name="T108" fmla="*/ 0 w 941"/>
                  <a:gd name="T109" fmla="*/ 0 h 997"/>
                  <a:gd name="T110" fmla="*/ 0 w 941"/>
                  <a:gd name="T111" fmla="*/ 0 h 997"/>
                  <a:gd name="T112" fmla="*/ 0 w 941"/>
                  <a:gd name="T113" fmla="*/ 0 h 997"/>
                  <a:gd name="T114" fmla="*/ 0 w 941"/>
                  <a:gd name="T115" fmla="*/ 0 h 997"/>
                  <a:gd name="T116" fmla="*/ 0 w 941"/>
                  <a:gd name="T117" fmla="*/ 0 h 997"/>
                  <a:gd name="T118" fmla="*/ 0 w 941"/>
                  <a:gd name="T119" fmla="*/ 0 h 997"/>
                  <a:gd name="T120" fmla="*/ 0 w 941"/>
                  <a:gd name="T121" fmla="*/ 0 h 9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1"/>
                  <a:gd name="T184" fmla="*/ 0 h 997"/>
                  <a:gd name="T185" fmla="*/ 941 w 941"/>
                  <a:gd name="T186" fmla="*/ 997 h 9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1" h="997">
                    <a:moveTo>
                      <a:pt x="44" y="217"/>
                    </a:moveTo>
                    <a:lnTo>
                      <a:pt x="44" y="216"/>
                    </a:lnTo>
                    <a:lnTo>
                      <a:pt x="44" y="215"/>
                    </a:lnTo>
                    <a:lnTo>
                      <a:pt x="45" y="213"/>
                    </a:lnTo>
                    <a:lnTo>
                      <a:pt x="47" y="210"/>
                    </a:lnTo>
                    <a:lnTo>
                      <a:pt x="48" y="207"/>
                    </a:lnTo>
                    <a:lnTo>
                      <a:pt x="51" y="202"/>
                    </a:lnTo>
                    <a:lnTo>
                      <a:pt x="53" y="198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66" y="188"/>
                    </a:lnTo>
                    <a:lnTo>
                      <a:pt x="69" y="185"/>
                    </a:lnTo>
                    <a:lnTo>
                      <a:pt x="71" y="184"/>
                    </a:lnTo>
                    <a:lnTo>
                      <a:pt x="75" y="183"/>
                    </a:lnTo>
                    <a:lnTo>
                      <a:pt x="77" y="182"/>
                    </a:lnTo>
                    <a:lnTo>
                      <a:pt x="80" y="181"/>
                    </a:lnTo>
                    <a:lnTo>
                      <a:pt x="83" y="179"/>
                    </a:lnTo>
                    <a:lnTo>
                      <a:pt x="86" y="178"/>
                    </a:lnTo>
                    <a:lnTo>
                      <a:pt x="91" y="178"/>
                    </a:lnTo>
                    <a:lnTo>
                      <a:pt x="94" y="178"/>
                    </a:lnTo>
                    <a:lnTo>
                      <a:pt x="98" y="178"/>
                    </a:lnTo>
                    <a:lnTo>
                      <a:pt x="102" y="178"/>
                    </a:lnTo>
                    <a:lnTo>
                      <a:pt x="107" y="181"/>
                    </a:lnTo>
                    <a:lnTo>
                      <a:pt x="110" y="181"/>
                    </a:lnTo>
                    <a:lnTo>
                      <a:pt x="115" y="182"/>
                    </a:lnTo>
                    <a:lnTo>
                      <a:pt x="118" y="183"/>
                    </a:lnTo>
                    <a:lnTo>
                      <a:pt x="122" y="184"/>
                    </a:lnTo>
                    <a:lnTo>
                      <a:pt x="126" y="185"/>
                    </a:lnTo>
                    <a:lnTo>
                      <a:pt x="128" y="188"/>
                    </a:lnTo>
                    <a:lnTo>
                      <a:pt x="130" y="189"/>
                    </a:lnTo>
                    <a:lnTo>
                      <a:pt x="134" y="190"/>
                    </a:lnTo>
                    <a:lnTo>
                      <a:pt x="137" y="194"/>
                    </a:lnTo>
                    <a:lnTo>
                      <a:pt x="141" y="197"/>
                    </a:lnTo>
                    <a:lnTo>
                      <a:pt x="143" y="202"/>
                    </a:lnTo>
                    <a:lnTo>
                      <a:pt x="146" y="206"/>
                    </a:lnTo>
                    <a:lnTo>
                      <a:pt x="147" y="209"/>
                    </a:lnTo>
                    <a:lnTo>
                      <a:pt x="148" y="213"/>
                    </a:lnTo>
                    <a:lnTo>
                      <a:pt x="149" y="216"/>
                    </a:lnTo>
                    <a:lnTo>
                      <a:pt x="149" y="221"/>
                    </a:lnTo>
                    <a:lnTo>
                      <a:pt x="149" y="225"/>
                    </a:lnTo>
                    <a:lnTo>
                      <a:pt x="149" y="227"/>
                    </a:lnTo>
                    <a:lnTo>
                      <a:pt x="149" y="230"/>
                    </a:lnTo>
                    <a:lnTo>
                      <a:pt x="149" y="233"/>
                    </a:lnTo>
                    <a:lnTo>
                      <a:pt x="149" y="235"/>
                    </a:lnTo>
                    <a:lnTo>
                      <a:pt x="150" y="236"/>
                    </a:lnTo>
                    <a:lnTo>
                      <a:pt x="154" y="238"/>
                    </a:lnTo>
                    <a:lnTo>
                      <a:pt x="160" y="239"/>
                    </a:lnTo>
                    <a:lnTo>
                      <a:pt x="162" y="239"/>
                    </a:lnTo>
                    <a:lnTo>
                      <a:pt x="166" y="239"/>
                    </a:lnTo>
                    <a:lnTo>
                      <a:pt x="168" y="239"/>
                    </a:lnTo>
                    <a:lnTo>
                      <a:pt x="173" y="239"/>
                    </a:lnTo>
                    <a:lnTo>
                      <a:pt x="175" y="239"/>
                    </a:lnTo>
                    <a:lnTo>
                      <a:pt x="180" y="239"/>
                    </a:lnTo>
                    <a:lnTo>
                      <a:pt x="184" y="239"/>
                    </a:lnTo>
                    <a:lnTo>
                      <a:pt x="188" y="239"/>
                    </a:lnTo>
                    <a:lnTo>
                      <a:pt x="191" y="239"/>
                    </a:lnTo>
                    <a:lnTo>
                      <a:pt x="194" y="239"/>
                    </a:lnTo>
                    <a:lnTo>
                      <a:pt x="198" y="238"/>
                    </a:lnTo>
                    <a:lnTo>
                      <a:pt x="203" y="238"/>
                    </a:lnTo>
                    <a:lnTo>
                      <a:pt x="205" y="238"/>
                    </a:lnTo>
                    <a:lnTo>
                      <a:pt x="209" y="238"/>
                    </a:lnTo>
                    <a:lnTo>
                      <a:pt x="212" y="238"/>
                    </a:lnTo>
                    <a:lnTo>
                      <a:pt x="216" y="238"/>
                    </a:lnTo>
                    <a:lnTo>
                      <a:pt x="220" y="236"/>
                    </a:lnTo>
                    <a:lnTo>
                      <a:pt x="225" y="236"/>
                    </a:lnTo>
                    <a:lnTo>
                      <a:pt x="228" y="236"/>
                    </a:lnTo>
                    <a:lnTo>
                      <a:pt x="229" y="236"/>
                    </a:lnTo>
                    <a:lnTo>
                      <a:pt x="334" y="102"/>
                    </a:lnTo>
                    <a:lnTo>
                      <a:pt x="334" y="101"/>
                    </a:lnTo>
                    <a:lnTo>
                      <a:pt x="335" y="100"/>
                    </a:lnTo>
                    <a:lnTo>
                      <a:pt x="338" y="99"/>
                    </a:lnTo>
                    <a:lnTo>
                      <a:pt x="341" y="96"/>
                    </a:lnTo>
                    <a:lnTo>
                      <a:pt x="344" y="93"/>
                    </a:lnTo>
                    <a:lnTo>
                      <a:pt x="348" y="90"/>
                    </a:lnTo>
                    <a:lnTo>
                      <a:pt x="351" y="88"/>
                    </a:lnTo>
                    <a:lnTo>
                      <a:pt x="353" y="87"/>
                    </a:lnTo>
                    <a:lnTo>
                      <a:pt x="357" y="85"/>
                    </a:lnTo>
                    <a:lnTo>
                      <a:pt x="360" y="83"/>
                    </a:lnTo>
                    <a:lnTo>
                      <a:pt x="363" y="80"/>
                    </a:lnTo>
                    <a:lnTo>
                      <a:pt x="366" y="79"/>
                    </a:lnTo>
                    <a:lnTo>
                      <a:pt x="369" y="75"/>
                    </a:lnTo>
                    <a:lnTo>
                      <a:pt x="372" y="74"/>
                    </a:lnTo>
                    <a:lnTo>
                      <a:pt x="376" y="70"/>
                    </a:lnTo>
                    <a:lnTo>
                      <a:pt x="380" y="69"/>
                    </a:lnTo>
                    <a:lnTo>
                      <a:pt x="384" y="66"/>
                    </a:lnTo>
                    <a:lnTo>
                      <a:pt x="388" y="64"/>
                    </a:lnTo>
                    <a:lnTo>
                      <a:pt x="391" y="61"/>
                    </a:lnTo>
                    <a:lnTo>
                      <a:pt x="396" y="58"/>
                    </a:lnTo>
                    <a:lnTo>
                      <a:pt x="399" y="56"/>
                    </a:lnTo>
                    <a:lnTo>
                      <a:pt x="404" y="54"/>
                    </a:lnTo>
                    <a:lnTo>
                      <a:pt x="409" y="51"/>
                    </a:lnTo>
                    <a:lnTo>
                      <a:pt x="412" y="49"/>
                    </a:lnTo>
                    <a:lnTo>
                      <a:pt x="417" y="45"/>
                    </a:lnTo>
                    <a:lnTo>
                      <a:pt x="422" y="44"/>
                    </a:lnTo>
                    <a:lnTo>
                      <a:pt x="427" y="41"/>
                    </a:lnTo>
                    <a:lnTo>
                      <a:pt x="430" y="38"/>
                    </a:lnTo>
                    <a:lnTo>
                      <a:pt x="435" y="36"/>
                    </a:lnTo>
                    <a:lnTo>
                      <a:pt x="440" y="34"/>
                    </a:lnTo>
                    <a:lnTo>
                      <a:pt x="444" y="30"/>
                    </a:lnTo>
                    <a:lnTo>
                      <a:pt x="448" y="29"/>
                    </a:lnTo>
                    <a:lnTo>
                      <a:pt x="453" y="25"/>
                    </a:lnTo>
                    <a:lnTo>
                      <a:pt x="459" y="24"/>
                    </a:lnTo>
                    <a:lnTo>
                      <a:pt x="462" y="20"/>
                    </a:lnTo>
                    <a:lnTo>
                      <a:pt x="467" y="19"/>
                    </a:lnTo>
                    <a:lnTo>
                      <a:pt x="472" y="17"/>
                    </a:lnTo>
                    <a:lnTo>
                      <a:pt x="476" y="16"/>
                    </a:lnTo>
                    <a:lnTo>
                      <a:pt x="480" y="13"/>
                    </a:lnTo>
                    <a:lnTo>
                      <a:pt x="485" y="11"/>
                    </a:lnTo>
                    <a:lnTo>
                      <a:pt x="490" y="10"/>
                    </a:lnTo>
                    <a:lnTo>
                      <a:pt x="494" y="9"/>
                    </a:lnTo>
                    <a:lnTo>
                      <a:pt x="498" y="7"/>
                    </a:lnTo>
                    <a:lnTo>
                      <a:pt x="503" y="6"/>
                    </a:lnTo>
                    <a:lnTo>
                      <a:pt x="506" y="4"/>
                    </a:lnTo>
                    <a:lnTo>
                      <a:pt x="511" y="4"/>
                    </a:lnTo>
                    <a:lnTo>
                      <a:pt x="514" y="2"/>
                    </a:lnTo>
                    <a:lnTo>
                      <a:pt x="518" y="2"/>
                    </a:lnTo>
                    <a:lnTo>
                      <a:pt x="522" y="2"/>
                    </a:lnTo>
                    <a:lnTo>
                      <a:pt x="526" y="2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2" y="0"/>
                    </a:lnTo>
                    <a:lnTo>
                      <a:pt x="545" y="2"/>
                    </a:lnTo>
                    <a:lnTo>
                      <a:pt x="548" y="2"/>
                    </a:lnTo>
                    <a:lnTo>
                      <a:pt x="551" y="4"/>
                    </a:lnTo>
                    <a:lnTo>
                      <a:pt x="556" y="5"/>
                    </a:lnTo>
                    <a:lnTo>
                      <a:pt x="561" y="7"/>
                    </a:lnTo>
                    <a:lnTo>
                      <a:pt x="565" y="10"/>
                    </a:lnTo>
                    <a:lnTo>
                      <a:pt x="570" y="12"/>
                    </a:lnTo>
                    <a:lnTo>
                      <a:pt x="575" y="15"/>
                    </a:lnTo>
                    <a:lnTo>
                      <a:pt x="580" y="17"/>
                    </a:lnTo>
                    <a:lnTo>
                      <a:pt x="584" y="20"/>
                    </a:lnTo>
                    <a:lnTo>
                      <a:pt x="588" y="23"/>
                    </a:lnTo>
                    <a:lnTo>
                      <a:pt x="592" y="25"/>
                    </a:lnTo>
                    <a:lnTo>
                      <a:pt x="595" y="29"/>
                    </a:lnTo>
                    <a:lnTo>
                      <a:pt x="599" y="32"/>
                    </a:lnTo>
                    <a:lnTo>
                      <a:pt x="602" y="36"/>
                    </a:lnTo>
                    <a:lnTo>
                      <a:pt x="605" y="39"/>
                    </a:lnTo>
                    <a:lnTo>
                      <a:pt x="608" y="44"/>
                    </a:lnTo>
                    <a:lnTo>
                      <a:pt x="610" y="48"/>
                    </a:lnTo>
                    <a:lnTo>
                      <a:pt x="613" y="53"/>
                    </a:lnTo>
                    <a:lnTo>
                      <a:pt x="615" y="57"/>
                    </a:lnTo>
                    <a:lnTo>
                      <a:pt x="616" y="62"/>
                    </a:lnTo>
                    <a:lnTo>
                      <a:pt x="619" y="67"/>
                    </a:lnTo>
                    <a:lnTo>
                      <a:pt x="620" y="73"/>
                    </a:lnTo>
                    <a:lnTo>
                      <a:pt x="620" y="75"/>
                    </a:lnTo>
                    <a:lnTo>
                      <a:pt x="620" y="79"/>
                    </a:lnTo>
                    <a:lnTo>
                      <a:pt x="620" y="82"/>
                    </a:lnTo>
                    <a:lnTo>
                      <a:pt x="621" y="85"/>
                    </a:lnTo>
                    <a:lnTo>
                      <a:pt x="621" y="88"/>
                    </a:lnTo>
                    <a:lnTo>
                      <a:pt x="621" y="92"/>
                    </a:lnTo>
                    <a:lnTo>
                      <a:pt x="621" y="95"/>
                    </a:lnTo>
                    <a:lnTo>
                      <a:pt x="621" y="100"/>
                    </a:lnTo>
                    <a:lnTo>
                      <a:pt x="621" y="102"/>
                    </a:lnTo>
                    <a:lnTo>
                      <a:pt x="620" y="106"/>
                    </a:lnTo>
                    <a:lnTo>
                      <a:pt x="620" y="109"/>
                    </a:lnTo>
                    <a:lnTo>
                      <a:pt x="620" y="114"/>
                    </a:lnTo>
                    <a:lnTo>
                      <a:pt x="619" y="119"/>
                    </a:lnTo>
                    <a:lnTo>
                      <a:pt x="619" y="123"/>
                    </a:lnTo>
                    <a:lnTo>
                      <a:pt x="618" y="127"/>
                    </a:lnTo>
                    <a:lnTo>
                      <a:pt x="618" y="132"/>
                    </a:lnTo>
                    <a:lnTo>
                      <a:pt x="616" y="136"/>
                    </a:lnTo>
                    <a:lnTo>
                      <a:pt x="615" y="140"/>
                    </a:lnTo>
                    <a:lnTo>
                      <a:pt x="614" y="145"/>
                    </a:lnTo>
                    <a:lnTo>
                      <a:pt x="613" y="151"/>
                    </a:lnTo>
                    <a:lnTo>
                      <a:pt x="612" y="156"/>
                    </a:lnTo>
                    <a:lnTo>
                      <a:pt x="610" y="162"/>
                    </a:lnTo>
                    <a:lnTo>
                      <a:pt x="608" y="166"/>
                    </a:lnTo>
                    <a:lnTo>
                      <a:pt x="608" y="172"/>
                    </a:lnTo>
                    <a:lnTo>
                      <a:pt x="606" y="177"/>
                    </a:lnTo>
                    <a:lnTo>
                      <a:pt x="603" y="183"/>
                    </a:lnTo>
                    <a:lnTo>
                      <a:pt x="602" y="188"/>
                    </a:lnTo>
                    <a:lnTo>
                      <a:pt x="601" y="194"/>
                    </a:lnTo>
                    <a:lnTo>
                      <a:pt x="599" y="200"/>
                    </a:lnTo>
                    <a:lnTo>
                      <a:pt x="599" y="206"/>
                    </a:lnTo>
                    <a:lnTo>
                      <a:pt x="597" y="210"/>
                    </a:lnTo>
                    <a:lnTo>
                      <a:pt x="596" y="216"/>
                    </a:lnTo>
                    <a:lnTo>
                      <a:pt x="594" y="221"/>
                    </a:lnTo>
                    <a:lnTo>
                      <a:pt x="593" y="227"/>
                    </a:lnTo>
                    <a:lnTo>
                      <a:pt x="592" y="232"/>
                    </a:lnTo>
                    <a:lnTo>
                      <a:pt x="590" y="238"/>
                    </a:lnTo>
                    <a:lnTo>
                      <a:pt x="589" y="242"/>
                    </a:lnTo>
                    <a:lnTo>
                      <a:pt x="589" y="248"/>
                    </a:lnTo>
                    <a:lnTo>
                      <a:pt x="588" y="253"/>
                    </a:lnTo>
                    <a:lnTo>
                      <a:pt x="588" y="259"/>
                    </a:lnTo>
                    <a:lnTo>
                      <a:pt x="587" y="264"/>
                    </a:lnTo>
                    <a:lnTo>
                      <a:pt x="586" y="268"/>
                    </a:lnTo>
                    <a:lnTo>
                      <a:pt x="584" y="273"/>
                    </a:lnTo>
                    <a:lnTo>
                      <a:pt x="584" y="279"/>
                    </a:lnTo>
                    <a:lnTo>
                      <a:pt x="583" y="284"/>
                    </a:lnTo>
                    <a:lnTo>
                      <a:pt x="583" y="289"/>
                    </a:lnTo>
                    <a:lnTo>
                      <a:pt x="582" y="293"/>
                    </a:lnTo>
                    <a:lnTo>
                      <a:pt x="582" y="298"/>
                    </a:lnTo>
                    <a:lnTo>
                      <a:pt x="581" y="302"/>
                    </a:lnTo>
                    <a:lnTo>
                      <a:pt x="580" y="306"/>
                    </a:lnTo>
                    <a:lnTo>
                      <a:pt x="580" y="311"/>
                    </a:lnTo>
                    <a:lnTo>
                      <a:pt x="580" y="316"/>
                    </a:lnTo>
                    <a:lnTo>
                      <a:pt x="580" y="319"/>
                    </a:lnTo>
                    <a:lnTo>
                      <a:pt x="578" y="324"/>
                    </a:lnTo>
                    <a:lnTo>
                      <a:pt x="578" y="329"/>
                    </a:lnTo>
                    <a:lnTo>
                      <a:pt x="578" y="334"/>
                    </a:lnTo>
                    <a:lnTo>
                      <a:pt x="578" y="337"/>
                    </a:lnTo>
                    <a:lnTo>
                      <a:pt x="577" y="341"/>
                    </a:lnTo>
                    <a:lnTo>
                      <a:pt x="577" y="344"/>
                    </a:lnTo>
                    <a:lnTo>
                      <a:pt x="577" y="348"/>
                    </a:lnTo>
                    <a:lnTo>
                      <a:pt x="576" y="351"/>
                    </a:lnTo>
                    <a:lnTo>
                      <a:pt x="576" y="355"/>
                    </a:lnTo>
                    <a:lnTo>
                      <a:pt x="576" y="359"/>
                    </a:lnTo>
                    <a:lnTo>
                      <a:pt x="576" y="362"/>
                    </a:lnTo>
                    <a:lnTo>
                      <a:pt x="575" y="364"/>
                    </a:lnTo>
                    <a:lnTo>
                      <a:pt x="575" y="368"/>
                    </a:lnTo>
                    <a:lnTo>
                      <a:pt x="575" y="372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75" y="385"/>
                    </a:lnTo>
                    <a:lnTo>
                      <a:pt x="575" y="389"/>
                    </a:lnTo>
                    <a:lnTo>
                      <a:pt x="575" y="393"/>
                    </a:lnTo>
                    <a:lnTo>
                      <a:pt x="575" y="397"/>
                    </a:lnTo>
                    <a:lnTo>
                      <a:pt x="575" y="400"/>
                    </a:lnTo>
                    <a:lnTo>
                      <a:pt x="575" y="404"/>
                    </a:lnTo>
                    <a:lnTo>
                      <a:pt x="576" y="405"/>
                    </a:lnTo>
                    <a:lnTo>
                      <a:pt x="577" y="406"/>
                    </a:lnTo>
                    <a:lnTo>
                      <a:pt x="580" y="411"/>
                    </a:lnTo>
                    <a:lnTo>
                      <a:pt x="581" y="413"/>
                    </a:lnTo>
                    <a:lnTo>
                      <a:pt x="583" y="418"/>
                    </a:lnTo>
                    <a:lnTo>
                      <a:pt x="583" y="420"/>
                    </a:lnTo>
                    <a:lnTo>
                      <a:pt x="584" y="423"/>
                    </a:lnTo>
                    <a:lnTo>
                      <a:pt x="586" y="425"/>
                    </a:lnTo>
                    <a:lnTo>
                      <a:pt x="587" y="429"/>
                    </a:lnTo>
                    <a:lnTo>
                      <a:pt x="587" y="431"/>
                    </a:lnTo>
                    <a:lnTo>
                      <a:pt x="588" y="434"/>
                    </a:lnTo>
                    <a:lnTo>
                      <a:pt x="588" y="437"/>
                    </a:lnTo>
                    <a:lnTo>
                      <a:pt x="588" y="442"/>
                    </a:lnTo>
                    <a:lnTo>
                      <a:pt x="588" y="444"/>
                    </a:lnTo>
                    <a:lnTo>
                      <a:pt x="588" y="449"/>
                    </a:lnTo>
                    <a:lnTo>
                      <a:pt x="588" y="452"/>
                    </a:lnTo>
                    <a:lnTo>
                      <a:pt x="588" y="457"/>
                    </a:lnTo>
                    <a:lnTo>
                      <a:pt x="588" y="462"/>
                    </a:lnTo>
                    <a:lnTo>
                      <a:pt x="587" y="467"/>
                    </a:lnTo>
                    <a:lnTo>
                      <a:pt x="586" y="470"/>
                    </a:lnTo>
                    <a:lnTo>
                      <a:pt x="586" y="476"/>
                    </a:lnTo>
                    <a:lnTo>
                      <a:pt x="584" y="481"/>
                    </a:lnTo>
                    <a:lnTo>
                      <a:pt x="582" y="485"/>
                    </a:lnTo>
                    <a:lnTo>
                      <a:pt x="581" y="489"/>
                    </a:lnTo>
                    <a:lnTo>
                      <a:pt x="580" y="491"/>
                    </a:lnTo>
                    <a:lnTo>
                      <a:pt x="580" y="495"/>
                    </a:lnTo>
                    <a:lnTo>
                      <a:pt x="578" y="497"/>
                    </a:lnTo>
                    <a:lnTo>
                      <a:pt x="576" y="502"/>
                    </a:lnTo>
                    <a:lnTo>
                      <a:pt x="574" y="508"/>
                    </a:lnTo>
                    <a:lnTo>
                      <a:pt x="571" y="513"/>
                    </a:lnTo>
                    <a:lnTo>
                      <a:pt x="569" y="518"/>
                    </a:lnTo>
                    <a:lnTo>
                      <a:pt x="567" y="521"/>
                    </a:lnTo>
                    <a:lnTo>
                      <a:pt x="564" y="525"/>
                    </a:lnTo>
                    <a:lnTo>
                      <a:pt x="562" y="529"/>
                    </a:lnTo>
                    <a:lnTo>
                      <a:pt x="561" y="533"/>
                    </a:lnTo>
                    <a:lnTo>
                      <a:pt x="558" y="535"/>
                    </a:lnTo>
                    <a:lnTo>
                      <a:pt x="556" y="539"/>
                    </a:lnTo>
                    <a:lnTo>
                      <a:pt x="555" y="541"/>
                    </a:lnTo>
                    <a:lnTo>
                      <a:pt x="552" y="544"/>
                    </a:lnTo>
                    <a:lnTo>
                      <a:pt x="550" y="548"/>
                    </a:lnTo>
                    <a:lnTo>
                      <a:pt x="546" y="553"/>
                    </a:lnTo>
                    <a:lnTo>
                      <a:pt x="543" y="555"/>
                    </a:lnTo>
                    <a:lnTo>
                      <a:pt x="541" y="559"/>
                    </a:lnTo>
                    <a:lnTo>
                      <a:pt x="538" y="563"/>
                    </a:lnTo>
                    <a:lnTo>
                      <a:pt x="537" y="565"/>
                    </a:lnTo>
                    <a:lnTo>
                      <a:pt x="536" y="569"/>
                    </a:lnTo>
                    <a:lnTo>
                      <a:pt x="535" y="572"/>
                    </a:lnTo>
                    <a:lnTo>
                      <a:pt x="533" y="574"/>
                    </a:lnTo>
                    <a:lnTo>
                      <a:pt x="533" y="579"/>
                    </a:lnTo>
                    <a:lnTo>
                      <a:pt x="532" y="582"/>
                    </a:lnTo>
                    <a:lnTo>
                      <a:pt x="533" y="584"/>
                    </a:lnTo>
                    <a:lnTo>
                      <a:pt x="533" y="587"/>
                    </a:lnTo>
                    <a:lnTo>
                      <a:pt x="535" y="592"/>
                    </a:lnTo>
                    <a:lnTo>
                      <a:pt x="536" y="596"/>
                    </a:lnTo>
                    <a:lnTo>
                      <a:pt x="537" y="602"/>
                    </a:lnTo>
                    <a:lnTo>
                      <a:pt x="538" y="603"/>
                    </a:lnTo>
                    <a:lnTo>
                      <a:pt x="539" y="606"/>
                    </a:lnTo>
                    <a:lnTo>
                      <a:pt x="541" y="609"/>
                    </a:lnTo>
                    <a:lnTo>
                      <a:pt x="542" y="612"/>
                    </a:lnTo>
                    <a:lnTo>
                      <a:pt x="542" y="615"/>
                    </a:lnTo>
                    <a:lnTo>
                      <a:pt x="543" y="617"/>
                    </a:lnTo>
                    <a:lnTo>
                      <a:pt x="544" y="621"/>
                    </a:lnTo>
                    <a:lnTo>
                      <a:pt x="545" y="624"/>
                    </a:lnTo>
                    <a:lnTo>
                      <a:pt x="546" y="628"/>
                    </a:lnTo>
                    <a:lnTo>
                      <a:pt x="549" y="630"/>
                    </a:lnTo>
                    <a:lnTo>
                      <a:pt x="550" y="634"/>
                    </a:lnTo>
                    <a:lnTo>
                      <a:pt x="551" y="637"/>
                    </a:lnTo>
                    <a:lnTo>
                      <a:pt x="552" y="641"/>
                    </a:lnTo>
                    <a:lnTo>
                      <a:pt x="555" y="643"/>
                    </a:lnTo>
                    <a:lnTo>
                      <a:pt x="556" y="647"/>
                    </a:lnTo>
                    <a:lnTo>
                      <a:pt x="557" y="650"/>
                    </a:lnTo>
                    <a:lnTo>
                      <a:pt x="559" y="654"/>
                    </a:lnTo>
                    <a:lnTo>
                      <a:pt x="561" y="657"/>
                    </a:lnTo>
                    <a:lnTo>
                      <a:pt x="562" y="661"/>
                    </a:lnTo>
                    <a:lnTo>
                      <a:pt x="564" y="665"/>
                    </a:lnTo>
                    <a:lnTo>
                      <a:pt x="564" y="667"/>
                    </a:lnTo>
                    <a:lnTo>
                      <a:pt x="567" y="671"/>
                    </a:lnTo>
                    <a:lnTo>
                      <a:pt x="568" y="673"/>
                    </a:lnTo>
                    <a:lnTo>
                      <a:pt x="569" y="676"/>
                    </a:lnTo>
                    <a:lnTo>
                      <a:pt x="570" y="680"/>
                    </a:lnTo>
                    <a:lnTo>
                      <a:pt x="573" y="682"/>
                    </a:lnTo>
                    <a:lnTo>
                      <a:pt x="574" y="686"/>
                    </a:lnTo>
                    <a:lnTo>
                      <a:pt x="575" y="690"/>
                    </a:lnTo>
                    <a:lnTo>
                      <a:pt x="576" y="692"/>
                    </a:lnTo>
                    <a:lnTo>
                      <a:pt x="577" y="695"/>
                    </a:lnTo>
                    <a:lnTo>
                      <a:pt x="578" y="698"/>
                    </a:lnTo>
                    <a:lnTo>
                      <a:pt x="580" y="701"/>
                    </a:lnTo>
                    <a:lnTo>
                      <a:pt x="583" y="706"/>
                    </a:lnTo>
                    <a:lnTo>
                      <a:pt x="586" y="711"/>
                    </a:lnTo>
                    <a:lnTo>
                      <a:pt x="588" y="716"/>
                    </a:lnTo>
                    <a:lnTo>
                      <a:pt x="589" y="720"/>
                    </a:lnTo>
                    <a:lnTo>
                      <a:pt x="592" y="723"/>
                    </a:lnTo>
                    <a:lnTo>
                      <a:pt x="593" y="726"/>
                    </a:lnTo>
                    <a:lnTo>
                      <a:pt x="595" y="731"/>
                    </a:lnTo>
                    <a:lnTo>
                      <a:pt x="596" y="732"/>
                    </a:lnTo>
                    <a:lnTo>
                      <a:pt x="641" y="786"/>
                    </a:lnTo>
                    <a:lnTo>
                      <a:pt x="641" y="784"/>
                    </a:lnTo>
                    <a:lnTo>
                      <a:pt x="644" y="784"/>
                    </a:lnTo>
                    <a:lnTo>
                      <a:pt x="647" y="783"/>
                    </a:lnTo>
                    <a:lnTo>
                      <a:pt x="652" y="783"/>
                    </a:lnTo>
                    <a:lnTo>
                      <a:pt x="656" y="782"/>
                    </a:lnTo>
                    <a:lnTo>
                      <a:pt x="658" y="782"/>
                    </a:lnTo>
                    <a:lnTo>
                      <a:pt x="661" y="781"/>
                    </a:lnTo>
                    <a:lnTo>
                      <a:pt x="666" y="781"/>
                    </a:lnTo>
                    <a:lnTo>
                      <a:pt x="669" y="780"/>
                    </a:lnTo>
                    <a:lnTo>
                      <a:pt x="673" y="780"/>
                    </a:lnTo>
                    <a:lnTo>
                      <a:pt x="678" y="780"/>
                    </a:lnTo>
                    <a:lnTo>
                      <a:pt x="683" y="780"/>
                    </a:lnTo>
                    <a:lnTo>
                      <a:pt x="686" y="778"/>
                    </a:lnTo>
                    <a:lnTo>
                      <a:pt x="691" y="777"/>
                    </a:lnTo>
                    <a:lnTo>
                      <a:pt x="696" y="777"/>
                    </a:lnTo>
                    <a:lnTo>
                      <a:pt x="702" y="776"/>
                    </a:lnTo>
                    <a:lnTo>
                      <a:pt x="707" y="776"/>
                    </a:lnTo>
                    <a:lnTo>
                      <a:pt x="711" y="776"/>
                    </a:lnTo>
                    <a:lnTo>
                      <a:pt x="717" y="776"/>
                    </a:lnTo>
                    <a:lnTo>
                      <a:pt x="722" y="776"/>
                    </a:lnTo>
                    <a:lnTo>
                      <a:pt x="727" y="775"/>
                    </a:lnTo>
                    <a:lnTo>
                      <a:pt x="733" y="775"/>
                    </a:lnTo>
                    <a:lnTo>
                      <a:pt x="737" y="775"/>
                    </a:lnTo>
                    <a:lnTo>
                      <a:pt x="743" y="776"/>
                    </a:lnTo>
                    <a:lnTo>
                      <a:pt x="748" y="776"/>
                    </a:lnTo>
                    <a:lnTo>
                      <a:pt x="754" y="776"/>
                    </a:lnTo>
                    <a:lnTo>
                      <a:pt x="759" y="776"/>
                    </a:lnTo>
                    <a:lnTo>
                      <a:pt x="765" y="777"/>
                    </a:lnTo>
                    <a:lnTo>
                      <a:pt x="769" y="777"/>
                    </a:lnTo>
                    <a:lnTo>
                      <a:pt x="774" y="778"/>
                    </a:lnTo>
                    <a:lnTo>
                      <a:pt x="778" y="780"/>
                    </a:lnTo>
                    <a:lnTo>
                      <a:pt x="780" y="780"/>
                    </a:lnTo>
                    <a:lnTo>
                      <a:pt x="784" y="781"/>
                    </a:lnTo>
                    <a:lnTo>
                      <a:pt x="787" y="782"/>
                    </a:lnTo>
                    <a:lnTo>
                      <a:pt x="790" y="782"/>
                    </a:lnTo>
                    <a:lnTo>
                      <a:pt x="793" y="783"/>
                    </a:lnTo>
                    <a:lnTo>
                      <a:pt x="797" y="784"/>
                    </a:lnTo>
                    <a:lnTo>
                      <a:pt x="800" y="784"/>
                    </a:lnTo>
                    <a:lnTo>
                      <a:pt x="803" y="786"/>
                    </a:lnTo>
                    <a:lnTo>
                      <a:pt x="806" y="787"/>
                    </a:lnTo>
                    <a:lnTo>
                      <a:pt x="811" y="789"/>
                    </a:lnTo>
                    <a:lnTo>
                      <a:pt x="814" y="790"/>
                    </a:lnTo>
                    <a:lnTo>
                      <a:pt x="817" y="792"/>
                    </a:lnTo>
                    <a:lnTo>
                      <a:pt x="820" y="793"/>
                    </a:lnTo>
                    <a:lnTo>
                      <a:pt x="825" y="793"/>
                    </a:lnTo>
                    <a:lnTo>
                      <a:pt x="829" y="795"/>
                    </a:lnTo>
                    <a:lnTo>
                      <a:pt x="832" y="796"/>
                    </a:lnTo>
                    <a:lnTo>
                      <a:pt x="836" y="797"/>
                    </a:lnTo>
                    <a:lnTo>
                      <a:pt x="839" y="799"/>
                    </a:lnTo>
                    <a:lnTo>
                      <a:pt x="844" y="801"/>
                    </a:lnTo>
                    <a:lnTo>
                      <a:pt x="846" y="802"/>
                    </a:lnTo>
                    <a:lnTo>
                      <a:pt x="851" y="803"/>
                    </a:lnTo>
                    <a:lnTo>
                      <a:pt x="855" y="806"/>
                    </a:lnTo>
                    <a:lnTo>
                      <a:pt x="858" y="807"/>
                    </a:lnTo>
                    <a:lnTo>
                      <a:pt x="862" y="808"/>
                    </a:lnTo>
                    <a:lnTo>
                      <a:pt x="865" y="811"/>
                    </a:lnTo>
                    <a:lnTo>
                      <a:pt x="869" y="812"/>
                    </a:lnTo>
                    <a:lnTo>
                      <a:pt x="874" y="814"/>
                    </a:lnTo>
                    <a:lnTo>
                      <a:pt x="876" y="815"/>
                    </a:lnTo>
                    <a:lnTo>
                      <a:pt x="880" y="818"/>
                    </a:lnTo>
                    <a:lnTo>
                      <a:pt x="883" y="819"/>
                    </a:lnTo>
                    <a:lnTo>
                      <a:pt x="887" y="820"/>
                    </a:lnTo>
                    <a:lnTo>
                      <a:pt x="890" y="822"/>
                    </a:lnTo>
                    <a:lnTo>
                      <a:pt x="894" y="824"/>
                    </a:lnTo>
                    <a:lnTo>
                      <a:pt x="896" y="826"/>
                    </a:lnTo>
                    <a:lnTo>
                      <a:pt x="900" y="828"/>
                    </a:lnTo>
                    <a:lnTo>
                      <a:pt x="902" y="829"/>
                    </a:lnTo>
                    <a:lnTo>
                      <a:pt x="906" y="831"/>
                    </a:lnTo>
                    <a:lnTo>
                      <a:pt x="908" y="833"/>
                    </a:lnTo>
                    <a:lnTo>
                      <a:pt x="912" y="834"/>
                    </a:lnTo>
                    <a:lnTo>
                      <a:pt x="916" y="838"/>
                    </a:lnTo>
                    <a:lnTo>
                      <a:pt x="922" y="843"/>
                    </a:lnTo>
                    <a:lnTo>
                      <a:pt x="926" y="845"/>
                    </a:lnTo>
                    <a:lnTo>
                      <a:pt x="929" y="848"/>
                    </a:lnTo>
                    <a:lnTo>
                      <a:pt x="933" y="852"/>
                    </a:lnTo>
                    <a:lnTo>
                      <a:pt x="937" y="856"/>
                    </a:lnTo>
                    <a:lnTo>
                      <a:pt x="938" y="858"/>
                    </a:lnTo>
                    <a:lnTo>
                      <a:pt x="940" y="862"/>
                    </a:lnTo>
                    <a:lnTo>
                      <a:pt x="941" y="864"/>
                    </a:lnTo>
                    <a:lnTo>
                      <a:pt x="941" y="867"/>
                    </a:lnTo>
                    <a:lnTo>
                      <a:pt x="940" y="870"/>
                    </a:lnTo>
                    <a:lnTo>
                      <a:pt x="939" y="872"/>
                    </a:lnTo>
                    <a:lnTo>
                      <a:pt x="937" y="875"/>
                    </a:lnTo>
                    <a:lnTo>
                      <a:pt x="934" y="878"/>
                    </a:lnTo>
                    <a:lnTo>
                      <a:pt x="931" y="880"/>
                    </a:lnTo>
                    <a:lnTo>
                      <a:pt x="927" y="883"/>
                    </a:lnTo>
                    <a:lnTo>
                      <a:pt x="922" y="886"/>
                    </a:lnTo>
                    <a:lnTo>
                      <a:pt x="918" y="889"/>
                    </a:lnTo>
                    <a:lnTo>
                      <a:pt x="914" y="890"/>
                    </a:lnTo>
                    <a:lnTo>
                      <a:pt x="910" y="891"/>
                    </a:lnTo>
                    <a:lnTo>
                      <a:pt x="908" y="892"/>
                    </a:lnTo>
                    <a:lnTo>
                      <a:pt x="905" y="894"/>
                    </a:lnTo>
                    <a:lnTo>
                      <a:pt x="901" y="895"/>
                    </a:lnTo>
                    <a:lnTo>
                      <a:pt x="897" y="896"/>
                    </a:lnTo>
                    <a:lnTo>
                      <a:pt x="894" y="897"/>
                    </a:lnTo>
                    <a:lnTo>
                      <a:pt x="890" y="899"/>
                    </a:lnTo>
                    <a:lnTo>
                      <a:pt x="887" y="901"/>
                    </a:lnTo>
                    <a:lnTo>
                      <a:pt x="882" y="901"/>
                    </a:lnTo>
                    <a:lnTo>
                      <a:pt x="878" y="902"/>
                    </a:lnTo>
                    <a:lnTo>
                      <a:pt x="875" y="904"/>
                    </a:lnTo>
                    <a:lnTo>
                      <a:pt x="870" y="905"/>
                    </a:lnTo>
                    <a:lnTo>
                      <a:pt x="865" y="907"/>
                    </a:lnTo>
                    <a:lnTo>
                      <a:pt x="861" y="908"/>
                    </a:lnTo>
                    <a:lnTo>
                      <a:pt x="857" y="909"/>
                    </a:lnTo>
                    <a:lnTo>
                      <a:pt x="851" y="910"/>
                    </a:lnTo>
                    <a:lnTo>
                      <a:pt x="846" y="911"/>
                    </a:lnTo>
                    <a:lnTo>
                      <a:pt x="842" y="911"/>
                    </a:lnTo>
                    <a:lnTo>
                      <a:pt x="837" y="914"/>
                    </a:lnTo>
                    <a:lnTo>
                      <a:pt x="832" y="914"/>
                    </a:lnTo>
                    <a:lnTo>
                      <a:pt x="826" y="916"/>
                    </a:lnTo>
                    <a:lnTo>
                      <a:pt x="822" y="916"/>
                    </a:lnTo>
                    <a:lnTo>
                      <a:pt x="817" y="917"/>
                    </a:lnTo>
                    <a:lnTo>
                      <a:pt x="811" y="918"/>
                    </a:lnTo>
                    <a:lnTo>
                      <a:pt x="806" y="920"/>
                    </a:lnTo>
                    <a:lnTo>
                      <a:pt x="800" y="920"/>
                    </a:lnTo>
                    <a:lnTo>
                      <a:pt x="794" y="921"/>
                    </a:lnTo>
                    <a:lnTo>
                      <a:pt x="788" y="921"/>
                    </a:lnTo>
                    <a:lnTo>
                      <a:pt x="784" y="922"/>
                    </a:lnTo>
                    <a:lnTo>
                      <a:pt x="778" y="923"/>
                    </a:lnTo>
                    <a:lnTo>
                      <a:pt x="773" y="924"/>
                    </a:lnTo>
                    <a:lnTo>
                      <a:pt x="767" y="926"/>
                    </a:lnTo>
                    <a:lnTo>
                      <a:pt x="761" y="926"/>
                    </a:lnTo>
                    <a:lnTo>
                      <a:pt x="755" y="926"/>
                    </a:lnTo>
                    <a:lnTo>
                      <a:pt x="749" y="927"/>
                    </a:lnTo>
                    <a:lnTo>
                      <a:pt x="743" y="927"/>
                    </a:lnTo>
                    <a:lnTo>
                      <a:pt x="737" y="928"/>
                    </a:lnTo>
                    <a:lnTo>
                      <a:pt x="731" y="928"/>
                    </a:lnTo>
                    <a:lnTo>
                      <a:pt x="727" y="929"/>
                    </a:lnTo>
                    <a:lnTo>
                      <a:pt x="720" y="929"/>
                    </a:lnTo>
                    <a:lnTo>
                      <a:pt x="715" y="930"/>
                    </a:lnTo>
                    <a:lnTo>
                      <a:pt x="709" y="930"/>
                    </a:lnTo>
                    <a:lnTo>
                      <a:pt x="703" y="931"/>
                    </a:lnTo>
                    <a:lnTo>
                      <a:pt x="697" y="931"/>
                    </a:lnTo>
                    <a:lnTo>
                      <a:pt x="691" y="931"/>
                    </a:lnTo>
                    <a:lnTo>
                      <a:pt x="685" y="931"/>
                    </a:lnTo>
                    <a:lnTo>
                      <a:pt x="680" y="933"/>
                    </a:lnTo>
                    <a:lnTo>
                      <a:pt x="673" y="933"/>
                    </a:lnTo>
                    <a:lnTo>
                      <a:pt x="669" y="933"/>
                    </a:lnTo>
                    <a:lnTo>
                      <a:pt x="663" y="933"/>
                    </a:lnTo>
                    <a:lnTo>
                      <a:pt x="657" y="933"/>
                    </a:lnTo>
                    <a:lnTo>
                      <a:pt x="652" y="933"/>
                    </a:lnTo>
                    <a:lnTo>
                      <a:pt x="647" y="933"/>
                    </a:lnTo>
                    <a:lnTo>
                      <a:pt x="642" y="933"/>
                    </a:lnTo>
                    <a:lnTo>
                      <a:pt x="638" y="933"/>
                    </a:lnTo>
                    <a:lnTo>
                      <a:pt x="633" y="933"/>
                    </a:lnTo>
                    <a:lnTo>
                      <a:pt x="628" y="933"/>
                    </a:lnTo>
                    <a:lnTo>
                      <a:pt x="625" y="933"/>
                    </a:lnTo>
                    <a:lnTo>
                      <a:pt x="620" y="933"/>
                    </a:lnTo>
                    <a:lnTo>
                      <a:pt x="616" y="933"/>
                    </a:lnTo>
                    <a:lnTo>
                      <a:pt x="613" y="933"/>
                    </a:lnTo>
                    <a:lnTo>
                      <a:pt x="609" y="933"/>
                    </a:lnTo>
                    <a:lnTo>
                      <a:pt x="606" y="933"/>
                    </a:lnTo>
                    <a:lnTo>
                      <a:pt x="602" y="933"/>
                    </a:lnTo>
                    <a:lnTo>
                      <a:pt x="599" y="933"/>
                    </a:lnTo>
                    <a:lnTo>
                      <a:pt x="595" y="933"/>
                    </a:lnTo>
                    <a:lnTo>
                      <a:pt x="593" y="933"/>
                    </a:lnTo>
                    <a:lnTo>
                      <a:pt x="589" y="933"/>
                    </a:lnTo>
                    <a:lnTo>
                      <a:pt x="587" y="933"/>
                    </a:lnTo>
                    <a:lnTo>
                      <a:pt x="584" y="933"/>
                    </a:lnTo>
                    <a:lnTo>
                      <a:pt x="582" y="933"/>
                    </a:lnTo>
                    <a:lnTo>
                      <a:pt x="576" y="931"/>
                    </a:lnTo>
                    <a:lnTo>
                      <a:pt x="573" y="931"/>
                    </a:lnTo>
                    <a:lnTo>
                      <a:pt x="569" y="931"/>
                    </a:lnTo>
                    <a:lnTo>
                      <a:pt x="565" y="931"/>
                    </a:lnTo>
                    <a:lnTo>
                      <a:pt x="562" y="931"/>
                    </a:lnTo>
                    <a:lnTo>
                      <a:pt x="558" y="931"/>
                    </a:lnTo>
                    <a:lnTo>
                      <a:pt x="556" y="931"/>
                    </a:lnTo>
                    <a:lnTo>
                      <a:pt x="554" y="931"/>
                    </a:lnTo>
                    <a:lnTo>
                      <a:pt x="550" y="930"/>
                    </a:lnTo>
                    <a:lnTo>
                      <a:pt x="548" y="930"/>
                    </a:lnTo>
                    <a:lnTo>
                      <a:pt x="545" y="930"/>
                    </a:lnTo>
                    <a:lnTo>
                      <a:pt x="544" y="930"/>
                    </a:lnTo>
                    <a:lnTo>
                      <a:pt x="536" y="994"/>
                    </a:lnTo>
                    <a:lnTo>
                      <a:pt x="535" y="994"/>
                    </a:lnTo>
                    <a:lnTo>
                      <a:pt x="531" y="994"/>
                    </a:lnTo>
                    <a:lnTo>
                      <a:pt x="529" y="996"/>
                    </a:lnTo>
                    <a:lnTo>
                      <a:pt x="526" y="996"/>
                    </a:lnTo>
                    <a:lnTo>
                      <a:pt x="524" y="997"/>
                    </a:lnTo>
                    <a:lnTo>
                      <a:pt x="522" y="997"/>
                    </a:lnTo>
                    <a:lnTo>
                      <a:pt x="518" y="997"/>
                    </a:lnTo>
                    <a:lnTo>
                      <a:pt x="514" y="997"/>
                    </a:lnTo>
                    <a:lnTo>
                      <a:pt x="511" y="996"/>
                    </a:lnTo>
                    <a:lnTo>
                      <a:pt x="509" y="994"/>
                    </a:lnTo>
                    <a:lnTo>
                      <a:pt x="505" y="993"/>
                    </a:lnTo>
                    <a:lnTo>
                      <a:pt x="503" y="991"/>
                    </a:lnTo>
                    <a:lnTo>
                      <a:pt x="499" y="988"/>
                    </a:lnTo>
                    <a:lnTo>
                      <a:pt x="498" y="986"/>
                    </a:lnTo>
                    <a:lnTo>
                      <a:pt x="494" y="981"/>
                    </a:lnTo>
                    <a:lnTo>
                      <a:pt x="492" y="977"/>
                    </a:lnTo>
                    <a:lnTo>
                      <a:pt x="491" y="972"/>
                    </a:lnTo>
                    <a:lnTo>
                      <a:pt x="488" y="967"/>
                    </a:lnTo>
                    <a:lnTo>
                      <a:pt x="486" y="961"/>
                    </a:lnTo>
                    <a:lnTo>
                      <a:pt x="484" y="956"/>
                    </a:lnTo>
                    <a:lnTo>
                      <a:pt x="480" y="952"/>
                    </a:lnTo>
                    <a:lnTo>
                      <a:pt x="476" y="947"/>
                    </a:lnTo>
                    <a:lnTo>
                      <a:pt x="473" y="945"/>
                    </a:lnTo>
                    <a:lnTo>
                      <a:pt x="469" y="942"/>
                    </a:lnTo>
                    <a:lnTo>
                      <a:pt x="467" y="940"/>
                    </a:lnTo>
                    <a:lnTo>
                      <a:pt x="463" y="937"/>
                    </a:lnTo>
                    <a:lnTo>
                      <a:pt x="459" y="935"/>
                    </a:lnTo>
                    <a:lnTo>
                      <a:pt x="455" y="934"/>
                    </a:lnTo>
                    <a:lnTo>
                      <a:pt x="450" y="933"/>
                    </a:lnTo>
                    <a:lnTo>
                      <a:pt x="446" y="931"/>
                    </a:lnTo>
                    <a:lnTo>
                      <a:pt x="442" y="930"/>
                    </a:lnTo>
                    <a:lnTo>
                      <a:pt x="440" y="930"/>
                    </a:lnTo>
                    <a:lnTo>
                      <a:pt x="436" y="929"/>
                    </a:lnTo>
                    <a:lnTo>
                      <a:pt x="434" y="929"/>
                    </a:lnTo>
                    <a:lnTo>
                      <a:pt x="429" y="929"/>
                    </a:lnTo>
                    <a:lnTo>
                      <a:pt x="427" y="928"/>
                    </a:lnTo>
                    <a:lnTo>
                      <a:pt x="423" y="928"/>
                    </a:lnTo>
                    <a:lnTo>
                      <a:pt x="420" y="928"/>
                    </a:lnTo>
                    <a:lnTo>
                      <a:pt x="415" y="928"/>
                    </a:lnTo>
                    <a:lnTo>
                      <a:pt x="411" y="928"/>
                    </a:lnTo>
                    <a:lnTo>
                      <a:pt x="407" y="928"/>
                    </a:lnTo>
                    <a:lnTo>
                      <a:pt x="403" y="928"/>
                    </a:lnTo>
                    <a:lnTo>
                      <a:pt x="398" y="928"/>
                    </a:lnTo>
                    <a:lnTo>
                      <a:pt x="395" y="928"/>
                    </a:lnTo>
                    <a:lnTo>
                      <a:pt x="390" y="929"/>
                    </a:lnTo>
                    <a:lnTo>
                      <a:pt x="385" y="930"/>
                    </a:lnTo>
                    <a:lnTo>
                      <a:pt x="380" y="930"/>
                    </a:lnTo>
                    <a:lnTo>
                      <a:pt x="375" y="930"/>
                    </a:lnTo>
                    <a:lnTo>
                      <a:pt x="370" y="931"/>
                    </a:lnTo>
                    <a:lnTo>
                      <a:pt x="365" y="931"/>
                    </a:lnTo>
                    <a:lnTo>
                      <a:pt x="359" y="931"/>
                    </a:lnTo>
                    <a:lnTo>
                      <a:pt x="353" y="931"/>
                    </a:lnTo>
                    <a:lnTo>
                      <a:pt x="347" y="933"/>
                    </a:lnTo>
                    <a:lnTo>
                      <a:pt x="343" y="933"/>
                    </a:lnTo>
                    <a:lnTo>
                      <a:pt x="337" y="933"/>
                    </a:lnTo>
                    <a:lnTo>
                      <a:pt x="331" y="934"/>
                    </a:lnTo>
                    <a:lnTo>
                      <a:pt x="325" y="934"/>
                    </a:lnTo>
                    <a:lnTo>
                      <a:pt x="320" y="935"/>
                    </a:lnTo>
                    <a:lnTo>
                      <a:pt x="314" y="935"/>
                    </a:lnTo>
                    <a:lnTo>
                      <a:pt x="308" y="935"/>
                    </a:lnTo>
                    <a:lnTo>
                      <a:pt x="302" y="935"/>
                    </a:lnTo>
                    <a:lnTo>
                      <a:pt x="297" y="936"/>
                    </a:lnTo>
                    <a:lnTo>
                      <a:pt x="290" y="936"/>
                    </a:lnTo>
                    <a:lnTo>
                      <a:pt x="284" y="937"/>
                    </a:lnTo>
                    <a:lnTo>
                      <a:pt x="280" y="937"/>
                    </a:lnTo>
                    <a:lnTo>
                      <a:pt x="274" y="937"/>
                    </a:lnTo>
                    <a:lnTo>
                      <a:pt x="267" y="937"/>
                    </a:lnTo>
                    <a:lnTo>
                      <a:pt x="261" y="939"/>
                    </a:lnTo>
                    <a:lnTo>
                      <a:pt x="255" y="939"/>
                    </a:lnTo>
                    <a:lnTo>
                      <a:pt x="250" y="940"/>
                    </a:lnTo>
                    <a:lnTo>
                      <a:pt x="243" y="940"/>
                    </a:lnTo>
                    <a:lnTo>
                      <a:pt x="237" y="940"/>
                    </a:lnTo>
                    <a:lnTo>
                      <a:pt x="231" y="940"/>
                    </a:lnTo>
                    <a:lnTo>
                      <a:pt x="226" y="940"/>
                    </a:lnTo>
                    <a:lnTo>
                      <a:pt x="220" y="940"/>
                    </a:lnTo>
                    <a:lnTo>
                      <a:pt x="214" y="940"/>
                    </a:lnTo>
                    <a:lnTo>
                      <a:pt x="209" y="940"/>
                    </a:lnTo>
                    <a:lnTo>
                      <a:pt x="204" y="940"/>
                    </a:lnTo>
                    <a:lnTo>
                      <a:pt x="197" y="940"/>
                    </a:lnTo>
                    <a:lnTo>
                      <a:pt x="192" y="940"/>
                    </a:lnTo>
                    <a:lnTo>
                      <a:pt x="186" y="940"/>
                    </a:lnTo>
                    <a:lnTo>
                      <a:pt x="181" y="940"/>
                    </a:lnTo>
                    <a:lnTo>
                      <a:pt x="175" y="940"/>
                    </a:lnTo>
                    <a:lnTo>
                      <a:pt x="171" y="940"/>
                    </a:lnTo>
                    <a:lnTo>
                      <a:pt x="165" y="940"/>
                    </a:lnTo>
                    <a:lnTo>
                      <a:pt x="160" y="940"/>
                    </a:lnTo>
                    <a:lnTo>
                      <a:pt x="155" y="939"/>
                    </a:lnTo>
                    <a:lnTo>
                      <a:pt x="150" y="939"/>
                    </a:lnTo>
                    <a:lnTo>
                      <a:pt x="146" y="937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31" y="936"/>
                    </a:lnTo>
                    <a:lnTo>
                      <a:pt x="127" y="936"/>
                    </a:lnTo>
                    <a:lnTo>
                      <a:pt x="123" y="936"/>
                    </a:lnTo>
                    <a:lnTo>
                      <a:pt x="118" y="935"/>
                    </a:lnTo>
                    <a:lnTo>
                      <a:pt x="115" y="935"/>
                    </a:lnTo>
                    <a:lnTo>
                      <a:pt x="110" y="934"/>
                    </a:lnTo>
                    <a:lnTo>
                      <a:pt x="108" y="933"/>
                    </a:lnTo>
                    <a:lnTo>
                      <a:pt x="103" y="931"/>
                    </a:lnTo>
                    <a:lnTo>
                      <a:pt x="101" y="931"/>
                    </a:lnTo>
                    <a:lnTo>
                      <a:pt x="97" y="930"/>
                    </a:lnTo>
                    <a:lnTo>
                      <a:pt x="94" y="930"/>
                    </a:lnTo>
                    <a:lnTo>
                      <a:pt x="91" y="928"/>
                    </a:lnTo>
                    <a:lnTo>
                      <a:pt x="88" y="927"/>
                    </a:lnTo>
                    <a:lnTo>
                      <a:pt x="85" y="926"/>
                    </a:lnTo>
                    <a:lnTo>
                      <a:pt x="83" y="926"/>
                    </a:lnTo>
                    <a:lnTo>
                      <a:pt x="78" y="922"/>
                    </a:lnTo>
                    <a:lnTo>
                      <a:pt x="76" y="921"/>
                    </a:lnTo>
                    <a:lnTo>
                      <a:pt x="72" y="916"/>
                    </a:lnTo>
                    <a:lnTo>
                      <a:pt x="72" y="913"/>
                    </a:lnTo>
                    <a:lnTo>
                      <a:pt x="72" y="909"/>
                    </a:lnTo>
                    <a:lnTo>
                      <a:pt x="76" y="905"/>
                    </a:lnTo>
                    <a:lnTo>
                      <a:pt x="77" y="903"/>
                    </a:lnTo>
                    <a:lnTo>
                      <a:pt x="79" y="901"/>
                    </a:lnTo>
                    <a:lnTo>
                      <a:pt x="82" y="899"/>
                    </a:lnTo>
                    <a:lnTo>
                      <a:pt x="85" y="897"/>
                    </a:lnTo>
                    <a:lnTo>
                      <a:pt x="89" y="895"/>
                    </a:lnTo>
                    <a:lnTo>
                      <a:pt x="92" y="892"/>
                    </a:lnTo>
                    <a:lnTo>
                      <a:pt x="96" y="891"/>
                    </a:lnTo>
                    <a:lnTo>
                      <a:pt x="101" y="889"/>
                    </a:lnTo>
                    <a:lnTo>
                      <a:pt x="105" y="886"/>
                    </a:lnTo>
                    <a:lnTo>
                      <a:pt x="110" y="884"/>
                    </a:lnTo>
                    <a:lnTo>
                      <a:pt x="115" y="882"/>
                    </a:lnTo>
                    <a:lnTo>
                      <a:pt x="120" y="880"/>
                    </a:lnTo>
                    <a:lnTo>
                      <a:pt x="124" y="877"/>
                    </a:lnTo>
                    <a:lnTo>
                      <a:pt x="130" y="876"/>
                    </a:lnTo>
                    <a:lnTo>
                      <a:pt x="135" y="872"/>
                    </a:lnTo>
                    <a:lnTo>
                      <a:pt x="142" y="871"/>
                    </a:lnTo>
                    <a:lnTo>
                      <a:pt x="148" y="869"/>
                    </a:lnTo>
                    <a:lnTo>
                      <a:pt x="154" y="866"/>
                    </a:lnTo>
                    <a:lnTo>
                      <a:pt x="160" y="864"/>
                    </a:lnTo>
                    <a:lnTo>
                      <a:pt x="166" y="862"/>
                    </a:lnTo>
                    <a:lnTo>
                      <a:pt x="173" y="859"/>
                    </a:lnTo>
                    <a:lnTo>
                      <a:pt x="179" y="857"/>
                    </a:lnTo>
                    <a:lnTo>
                      <a:pt x="186" y="854"/>
                    </a:lnTo>
                    <a:lnTo>
                      <a:pt x="192" y="853"/>
                    </a:lnTo>
                    <a:lnTo>
                      <a:pt x="199" y="851"/>
                    </a:lnTo>
                    <a:lnTo>
                      <a:pt x="205" y="848"/>
                    </a:lnTo>
                    <a:lnTo>
                      <a:pt x="212" y="846"/>
                    </a:lnTo>
                    <a:lnTo>
                      <a:pt x="218" y="844"/>
                    </a:lnTo>
                    <a:lnTo>
                      <a:pt x="225" y="843"/>
                    </a:lnTo>
                    <a:lnTo>
                      <a:pt x="231" y="840"/>
                    </a:lnTo>
                    <a:lnTo>
                      <a:pt x="237" y="838"/>
                    </a:lnTo>
                    <a:lnTo>
                      <a:pt x="244" y="837"/>
                    </a:lnTo>
                    <a:lnTo>
                      <a:pt x="250" y="834"/>
                    </a:lnTo>
                    <a:lnTo>
                      <a:pt x="256" y="833"/>
                    </a:lnTo>
                    <a:lnTo>
                      <a:pt x="262" y="831"/>
                    </a:lnTo>
                    <a:lnTo>
                      <a:pt x="269" y="829"/>
                    </a:lnTo>
                    <a:lnTo>
                      <a:pt x="274" y="828"/>
                    </a:lnTo>
                    <a:lnTo>
                      <a:pt x="280" y="826"/>
                    </a:lnTo>
                    <a:lnTo>
                      <a:pt x="284" y="825"/>
                    </a:lnTo>
                    <a:lnTo>
                      <a:pt x="290" y="824"/>
                    </a:lnTo>
                    <a:lnTo>
                      <a:pt x="295" y="822"/>
                    </a:lnTo>
                    <a:lnTo>
                      <a:pt x="300" y="820"/>
                    </a:lnTo>
                    <a:lnTo>
                      <a:pt x="305" y="819"/>
                    </a:lnTo>
                    <a:lnTo>
                      <a:pt x="309" y="818"/>
                    </a:lnTo>
                    <a:lnTo>
                      <a:pt x="313" y="816"/>
                    </a:lnTo>
                    <a:lnTo>
                      <a:pt x="318" y="816"/>
                    </a:lnTo>
                    <a:lnTo>
                      <a:pt x="320" y="815"/>
                    </a:lnTo>
                    <a:lnTo>
                      <a:pt x="324" y="814"/>
                    </a:lnTo>
                    <a:lnTo>
                      <a:pt x="327" y="813"/>
                    </a:lnTo>
                    <a:lnTo>
                      <a:pt x="329" y="813"/>
                    </a:lnTo>
                    <a:lnTo>
                      <a:pt x="332" y="812"/>
                    </a:lnTo>
                    <a:lnTo>
                      <a:pt x="333" y="812"/>
                    </a:lnTo>
                    <a:lnTo>
                      <a:pt x="337" y="812"/>
                    </a:lnTo>
                    <a:lnTo>
                      <a:pt x="338" y="812"/>
                    </a:lnTo>
                    <a:lnTo>
                      <a:pt x="338" y="809"/>
                    </a:lnTo>
                    <a:lnTo>
                      <a:pt x="340" y="806"/>
                    </a:lnTo>
                    <a:lnTo>
                      <a:pt x="341" y="802"/>
                    </a:lnTo>
                    <a:lnTo>
                      <a:pt x="343" y="799"/>
                    </a:lnTo>
                    <a:lnTo>
                      <a:pt x="345" y="794"/>
                    </a:lnTo>
                    <a:lnTo>
                      <a:pt x="347" y="790"/>
                    </a:lnTo>
                    <a:lnTo>
                      <a:pt x="348" y="784"/>
                    </a:lnTo>
                    <a:lnTo>
                      <a:pt x="352" y="780"/>
                    </a:lnTo>
                    <a:lnTo>
                      <a:pt x="353" y="774"/>
                    </a:lnTo>
                    <a:lnTo>
                      <a:pt x="357" y="769"/>
                    </a:lnTo>
                    <a:lnTo>
                      <a:pt x="357" y="765"/>
                    </a:lnTo>
                    <a:lnTo>
                      <a:pt x="358" y="763"/>
                    </a:lnTo>
                    <a:lnTo>
                      <a:pt x="359" y="759"/>
                    </a:lnTo>
                    <a:lnTo>
                      <a:pt x="360" y="757"/>
                    </a:lnTo>
                    <a:lnTo>
                      <a:pt x="361" y="755"/>
                    </a:lnTo>
                    <a:lnTo>
                      <a:pt x="363" y="751"/>
                    </a:lnTo>
                    <a:lnTo>
                      <a:pt x="363" y="749"/>
                    </a:lnTo>
                    <a:lnTo>
                      <a:pt x="364" y="745"/>
                    </a:lnTo>
                    <a:lnTo>
                      <a:pt x="364" y="743"/>
                    </a:lnTo>
                    <a:lnTo>
                      <a:pt x="365" y="739"/>
                    </a:lnTo>
                    <a:lnTo>
                      <a:pt x="365" y="736"/>
                    </a:lnTo>
                    <a:lnTo>
                      <a:pt x="366" y="733"/>
                    </a:lnTo>
                    <a:lnTo>
                      <a:pt x="366" y="727"/>
                    </a:lnTo>
                    <a:lnTo>
                      <a:pt x="367" y="723"/>
                    </a:lnTo>
                    <a:lnTo>
                      <a:pt x="366" y="717"/>
                    </a:lnTo>
                    <a:lnTo>
                      <a:pt x="366" y="712"/>
                    </a:lnTo>
                    <a:lnTo>
                      <a:pt x="365" y="707"/>
                    </a:lnTo>
                    <a:lnTo>
                      <a:pt x="364" y="704"/>
                    </a:lnTo>
                    <a:lnTo>
                      <a:pt x="361" y="700"/>
                    </a:lnTo>
                    <a:lnTo>
                      <a:pt x="359" y="697"/>
                    </a:lnTo>
                    <a:lnTo>
                      <a:pt x="356" y="694"/>
                    </a:lnTo>
                    <a:lnTo>
                      <a:pt x="351" y="693"/>
                    </a:lnTo>
                    <a:lnTo>
                      <a:pt x="348" y="692"/>
                    </a:lnTo>
                    <a:lnTo>
                      <a:pt x="346" y="691"/>
                    </a:lnTo>
                    <a:lnTo>
                      <a:pt x="343" y="691"/>
                    </a:lnTo>
                    <a:lnTo>
                      <a:pt x="339" y="691"/>
                    </a:lnTo>
                    <a:lnTo>
                      <a:pt x="335" y="691"/>
                    </a:lnTo>
                    <a:lnTo>
                      <a:pt x="332" y="691"/>
                    </a:lnTo>
                    <a:lnTo>
                      <a:pt x="328" y="692"/>
                    </a:lnTo>
                    <a:lnTo>
                      <a:pt x="325" y="693"/>
                    </a:lnTo>
                    <a:lnTo>
                      <a:pt x="320" y="693"/>
                    </a:lnTo>
                    <a:lnTo>
                      <a:pt x="316" y="694"/>
                    </a:lnTo>
                    <a:lnTo>
                      <a:pt x="312" y="694"/>
                    </a:lnTo>
                    <a:lnTo>
                      <a:pt x="308" y="695"/>
                    </a:lnTo>
                    <a:lnTo>
                      <a:pt x="305" y="697"/>
                    </a:lnTo>
                    <a:lnTo>
                      <a:pt x="301" y="697"/>
                    </a:lnTo>
                    <a:lnTo>
                      <a:pt x="297" y="698"/>
                    </a:lnTo>
                    <a:lnTo>
                      <a:pt x="294" y="699"/>
                    </a:lnTo>
                    <a:lnTo>
                      <a:pt x="290" y="699"/>
                    </a:lnTo>
                    <a:lnTo>
                      <a:pt x="287" y="700"/>
                    </a:lnTo>
                    <a:lnTo>
                      <a:pt x="284" y="701"/>
                    </a:lnTo>
                    <a:lnTo>
                      <a:pt x="281" y="701"/>
                    </a:lnTo>
                    <a:lnTo>
                      <a:pt x="275" y="704"/>
                    </a:lnTo>
                    <a:lnTo>
                      <a:pt x="270" y="705"/>
                    </a:lnTo>
                    <a:lnTo>
                      <a:pt x="264" y="707"/>
                    </a:lnTo>
                    <a:lnTo>
                      <a:pt x="260" y="708"/>
                    </a:lnTo>
                    <a:lnTo>
                      <a:pt x="255" y="711"/>
                    </a:lnTo>
                    <a:lnTo>
                      <a:pt x="250" y="712"/>
                    </a:lnTo>
                    <a:lnTo>
                      <a:pt x="246" y="713"/>
                    </a:lnTo>
                    <a:lnTo>
                      <a:pt x="243" y="716"/>
                    </a:lnTo>
                    <a:lnTo>
                      <a:pt x="239" y="717"/>
                    </a:lnTo>
                    <a:lnTo>
                      <a:pt x="237" y="718"/>
                    </a:lnTo>
                    <a:lnTo>
                      <a:pt x="233" y="719"/>
                    </a:lnTo>
                    <a:lnTo>
                      <a:pt x="231" y="720"/>
                    </a:lnTo>
                    <a:lnTo>
                      <a:pt x="229" y="722"/>
                    </a:lnTo>
                    <a:lnTo>
                      <a:pt x="226" y="723"/>
                    </a:lnTo>
                    <a:lnTo>
                      <a:pt x="223" y="725"/>
                    </a:lnTo>
                    <a:lnTo>
                      <a:pt x="220" y="727"/>
                    </a:lnTo>
                    <a:lnTo>
                      <a:pt x="217" y="730"/>
                    </a:lnTo>
                    <a:lnTo>
                      <a:pt x="217" y="731"/>
                    </a:lnTo>
                    <a:lnTo>
                      <a:pt x="214" y="731"/>
                    </a:lnTo>
                    <a:lnTo>
                      <a:pt x="212" y="731"/>
                    </a:lnTo>
                    <a:lnTo>
                      <a:pt x="210" y="731"/>
                    </a:lnTo>
                    <a:lnTo>
                      <a:pt x="207" y="732"/>
                    </a:lnTo>
                    <a:lnTo>
                      <a:pt x="204" y="732"/>
                    </a:lnTo>
                    <a:lnTo>
                      <a:pt x="201" y="732"/>
                    </a:lnTo>
                    <a:lnTo>
                      <a:pt x="197" y="732"/>
                    </a:lnTo>
                    <a:lnTo>
                      <a:pt x="193" y="733"/>
                    </a:lnTo>
                    <a:lnTo>
                      <a:pt x="188" y="733"/>
                    </a:lnTo>
                    <a:lnTo>
                      <a:pt x="184" y="735"/>
                    </a:lnTo>
                    <a:lnTo>
                      <a:pt x="179" y="735"/>
                    </a:lnTo>
                    <a:lnTo>
                      <a:pt x="174" y="735"/>
                    </a:lnTo>
                    <a:lnTo>
                      <a:pt x="169" y="736"/>
                    </a:lnTo>
                    <a:lnTo>
                      <a:pt x="163" y="736"/>
                    </a:lnTo>
                    <a:lnTo>
                      <a:pt x="161" y="736"/>
                    </a:lnTo>
                    <a:lnTo>
                      <a:pt x="159" y="736"/>
                    </a:lnTo>
                    <a:lnTo>
                      <a:pt x="155" y="736"/>
                    </a:lnTo>
                    <a:lnTo>
                      <a:pt x="153" y="736"/>
                    </a:lnTo>
                    <a:lnTo>
                      <a:pt x="149" y="736"/>
                    </a:lnTo>
                    <a:lnTo>
                      <a:pt x="146" y="736"/>
                    </a:lnTo>
                    <a:lnTo>
                      <a:pt x="143" y="736"/>
                    </a:lnTo>
                    <a:lnTo>
                      <a:pt x="140" y="736"/>
                    </a:lnTo>
                    <a:lnTo>
                      <a:pt x="137" y="736"/>
                    </a:lnTo>
                    <a:lnTo>
                      <a:pt x="134" y="736"/>
                    </a:lnTo>
                    <a:lnTo>
                      <a:pt x="130" y="736"/>
                    </a:lnTo>
                    <a:lnTo>
                      <a:pt x="128" y="736"/>
                    </a:lnTo>
                    <a:lnTo>
                      <a:pt x="126" y="736"/>
                    </a:lnTo>
                    <a:lnTo>
                      <a:pt x="122" y="736"/>
                    </a:lnTo>
                    <a:lnTo>
                      <a:pt x="118" y="736"/>
                    </a:lnTo>
                    <a:lnTo>
                      <a:pt x="116" y="736"/>
                    </a:lnTo>
                    <a:lnTo>
                      <a:pt x="113" y="736"/>
                    </a:lnTo>
                    <a:lnTo>
                      <a:pt x="110" y="736"/>
                    </a:lnTo>
                    <a:lnTo>
                      <a:pt x="107" y="736"/>
                    </a:lnTo>
                    <a:lnTo>
                      <a:pt x="103" y="736"/>
                    </a:lnTo>
                    <a:lnTo>
                      <a:pt x="101" y="735"/>
                    </a:lnTo>
                    <a:lnTo>
                      <a:pt x="97" y="735"/>
                    </a:lnTo>
                    <a:lnTo>
                      <a:pt x="95" y="735"/>
                    </a:lnTo>
                    <a:lnTo>
                      <a:pt x="91" y="735"/>
                    </a:lnTo>
                    <a:lnTo>
                      <a:pt x="89" y="735"/>
                    </a:lnTo>
                    <a:lnTo>
                      <a:pt x="85" y="733"/>
                    </a:lnTo>
                    <a:lnTo>
                      <a:pt x="83" y="733"/>
                    </a:lnTo>
                    <a:lnTo>
                      <a:pt x="80" y="733"/>
                    </a:lnTo>
                    <a:lnTo>
                      <a:pt x="75" y="732"/>
                    </a:lnTo>
                    <a:lnTo>
                      <a:pt x="70" y="731"/>
                    </a:lnTo>
                    <a:lnTo>
                      <a:pt x="64" y="730"/>
                    </a:lnTo>
                    <a:lnTo>
                      <a:pt x="58" y="727"/>
                    </a:lnTo>
                    <a:lnTo>
                      <a:pt x="53" y="725"/>
                    </a:lnTo>
                    <a:lnTo>
                      <a:pt x="48" y="722"/>
                    </a:lnTo>
                    <a:lnTo>
                      <a:pt x="44" y="718"/>
                    </a:lnTo>
                    <a:lnTo>
                      <a:pt x="40" y="716"/>
                    </a:lnTo>
                    <a:lnTo>
                      <a:pt x="35" y="711"/>
                    </a:lnTo>
                    <a:lnTo>
                      <a:pt x="33" y="707"/>
                    </a:lnTo>
                    <a:lnTo>
                      <a:pt x="28" y="701"/>
                    </a:lnTo>
                    <a:lnTo>
                      <a:pt x="26" y="697"/>
                    </a:lnTo>
                    <a:lnTo>
                      <a:pt x="22" y="692"/>
                    </a:lnTo>
                    <a:lnTo>
                      <a:pt x="20" y="687"/>
                    </a:lnTo>
                    <a:lnTo>
                      <a:pt x="16" y="681"/>
                    </a:lnTo>
                    <a:lnTo>
                      <a:pt x="14" y="676"/>
                    </a:lnTo>
                    <a:lnTo>
                      <a:pt x="12" y="671"/>
                    </a:lnTo>
                    <a:lnTo>
                      <a:pt x="11" y="665"/>
                    </a:lnTo>
                    <a:lnTo>
                      <a:pt x="9" y="661"/>
                    </a:lnTo>
                    <a:lnTo>
                      <a:pt x="8" y="659"/>
                    </a:lnTo>
                    <a:lnTo>
                      <a:pt x="7" y="655"/>
                    </a:lnTo>
                    <a:lnTo>
                      <a:pt x="7" y="653"/>
                    </a:lnTo>
                    <a:lnTo>
                      <a:pt x="5" y="647"/>
                    </a:lnTo>
                    <a:lnTo>
                      <a:pt x="3" y="642"/>
                    </a:lnTo>
                    <a:lnTo>
                      <a:pt x="3" y="639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2" y="630"/>
                    </a:lnTo>
                    <a:lnTo>
                      <a:pt x="1" y="624"/>
                    </a:lnTo>
                    <a:lnTo>
                      <a:pt x="1" y="620"/>
                    </a:lnTo>
                    <a:lnTo>
                      <a:pt x="0" y="614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1" y="601"/>
                    </a:lnTo>
                    <a:lnTo>
                      <a:pt x="1" y="596"/>
                    </a:lnTo>
                    <a:lnTo>
                      <a:pt x="2" y="592"/>
                    </a:lnTo>
                    <a:lnTo>
                      <a:pt x="3" y="589"/>
                    </a:lnTo>
                    <a:lnTo>
                      <a:pt x="5" y="586"/>
                    </a:lnTo>
                    <a:lnTo>
                      <a:pt x="6" y="583"/>
                    </a:lnTo>
                    <a:lnTo>
                      <a:pt x="7" y="579"/>
                    </a:lnTo>
                    <a:lnTo>
                      <a:pt x="9" y="576"/>
                    </a:lnTo>
                    <a:lnTo>
                      <a:pt x="11" y="572"/>
                    </a:lnTo>
                    <a:lnTo>
                      <a:pt x="13" y="566"/>
                    </a:lnTo>
                    <a:lnTo>
                      <a:pt x="15" y="561"/>
                    </a:lnTo>
                    <a:lnTo>
                      <a:pt x="19" y="555"/>
                    </a:lnTo>
                    <a:lnTo>
                      <a:pt x="22" y="551"/>
                    </a:lnTo>
                    <a:lnTo>
                      <a:pt x="22" y="547"/>
                    </a:lnTo>
                    <a:lnTo>
                      <a:pt x="25" y="545"/>
                    </a:lnTo>
                    <a:lnTo>
                      <a:pt x="26" y="541"/>
                    </a:lnTo>
                    <a:lnTo>
                      <a:pt x="28" y="538"/>
                    </a:lnTo>
                    <a:lnTo>
                      <a:pt x="30" y="534"/>
                    </a:lnTo>
                    <a:lnTo>
                      <a:pt x="32" y="531"/>
                    </a:lnTo>
                    <a:lnTo>
                      <a:pt x="33" y="527"/>
                    </a:lnTo>
                    <a:lnTo>
                      <a:pt x="35" y="525"/>
                    </a:lnTo>
                    <a:lnTo>
                      <a:pt x="38" y="520"/>
                    </a:lnTo>
                    <a:lnTo>
                      <a:pt x="39" y="516"/>
                    </a:lnTo>
                    <a:lnTo>
                      <a:pt x="41" y="513"/>
                    </a:lnTo>
                    <a:lnTo>
                      <a:pt x="44" y="509"/>
                    </a:lnTo>
                    <a:lnTo>
                      <a:pt x="46" y="506"/>
                    </a:lnTo>
                    <a:lnTo>
                      <a:pt x="48" y="501"/>
                    </a:lnTo>
                    <a:lnTo>
                      <a:pt x="51" y="497"/>
                    </a:lnTo>
                    <a:lnTo>
                      <a:pt x="53" y="494"/>
                    </a:lnTo>
                    <a:lnTo>
                      <a:pt x="54" y="490"/>
                    </a:lnTo>
                    <a:lnTo>
                      <a:pt x="57" y="485"/>
                    </a:lnTo>
                    <a:lnTo>
                      <a:pt x="59" y="481"/>
                    </a:lnTo>
                    <a:lnTo>
                      <a:pt x="62" y="477"/>
                    </a:lnTo>
                    <a:lnTo>
                      <a:pt x="64" y="474"/>
                    </a:lnTo>
                    <a:lnTo>
                      <a:pt x="67" y="469"/>
                    </a:lnTo>
                    <a:lnTo>
                      <a:pt x="70" y="465"/>
                    </a:lnTo>
                    <a:lnTo>
                      <a:pt x="72" y="462"/>
                    </a:lnTo>
                    <a:lnTo>
                      <a:pt x="75" y="457"/>
                    </a:lnTo>
                    <a:lnTo>
                      <a:pt x="77" y="452"/>
                    </a:lnTo>
                    <a:lnTo>
                      <a:pt x="80" y="449"/>
                    </a:lnTo>
                    <a:lnTo>
                      <a:pt x="83" y="445"/>
                    </a:lnTo>
                    <a:lnTo>
                      <a:pt x="86" y="440"/>
                    </a:lnTo>
                    <a:lnTo>
                      <a:pt x="89" y="437"/>
                    </a:lnTo>
                    <a:lnTo>
                      <a:pt x="92" y="432"/>
                    </a:lnTo>
                    <a:lnTo>
                      <a:pt x="96" y="429"/>
                    </a:lnTo>
                    <a:lnTo>
                      <a:pt x="98" y="424"/>
                    </a:lnTo>
                    <a:lnTo>
                      <a:pt x="101" y="420"/>
                    </a:lnTo>
                    <a:lnTo>
                      <a:pt x="103" y="415"/>
                    </a:lnTo>
                    <a:lnTo>
                      <a:pt x="107" y="412"/>
                    </a:lnTo>
                    <a:lnTo>
                      <a:pt x="110" y="407"/>
                    </a:lnTo>
                    <a:lnTo>
                      <a:pt x="113" y="404"/>
                    </a:lnTo>
                    <a:lnTo>
                      <a:pt x="116" y="399"/>
                    </a:lnTo>
                    <a:lnTo>
                      <a:pt x="120" y="395"/>
                    </a:lnTo>
                    <a:lnTo>
                      <a:pt x="122" y="392"/>
                    </a:lnTo>
                    <a:lnTo>
                      <a:pt x="126" y="387"/>
                    </a:lnTo>
                    <a:lnTo>
                      <a:pt x="129" y="383"/>
                    </a:lnTo>
                    <a:lnTo>
                      <a:pt x="131" y="380"/>
                    </a:lnTo>
                    <a:lnTo>
                      <a:pt x="135" y="376"/>
                    </a:lnTo>
                    <a:lnTo>
                      <a:pt x="139" y="373"/>
                    </a:lnTo>
                    <a:lnTo>
                      <a:pt x="142" y="369"/>
                    </a:lnTo>
                    <a:lnTo>
                      <a:pt x="146" y="366"/>
                    </a:lnTo>
                    <a:lnTo>
                      <a:pt x="123" y="312"/>
                    </a:lnTo>
                    <a:lnTo>
                      <a:pt x="59" y="302"/>
                    </a:lnTo>
                    <a:lnTo>
                      <a:pt x="40" y="271"/>
                    </a:lnTo>
                    <a:lnTo>
                      <a:pt x="44" y="2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5" name="Freeform 114"/>
              <p:cNvSpPr>
                <a:spLocks/>
              </p:cNvSpPr>
              <p:nvPr/>
            </p:nvSpPr>
            <p:spPr bwMode="auto">
              <a:xfrm>
                <a:off x="1793" y="1574"/>
                <a:ext cx="68" cy="108"/>
              </a:xfrm>
              <a:custGeom>
                <a:avLst/>
                <a:gdLst>
                  <a:gd name="T0" fmla="*/ 0 w 206"/>
                  <a:gd name="T1" fmla="*/ 0 h 324"/>
                  <a:gd name="T2" fmla="*/ 0 w 206"/>
                  <a:gd name="T3" fmla="*/ 0 h 324"/>
                  <a:gd name="T4" fmla="*/ 0 w 206"/>
                  <a:gd name="T5" fmla="*/ 0 h 324"/>
                  <a:gd name="T6" fmla="*/ 0 w 206"/>
                  <a:gd name="T7" fmla="*/ 0 h 324"/>
                  <a:gd name="T8" fmla="*/ 0 w 206"/>
                  <a:gd name="T9" fmla="*/ 0 h 324"/>
                  <a:gd name="T10" fmla="*/ 0 w 206"/>
                  <a:gd name="T11" fmla="*/ 0 h 324"/>
                  <a:gd name="T12" fmla="*/ 0 w 206"/>
                  <a:gd name="T13" fmla="*/ 0 h 324"/>
                  <a:gd name="T14" fmla="*/ 0 w 206"/>
                  <a:gd name="T15" fmla="*/ 0 h 324"/>
                  <a:gd name="T16" fmla="*/ 0 w 206"/>
                  <a:gd name="T17" fmla="*/ 0 h 324"/>
                  <a:gd name="T18" fmla="*/ 0 w 206"/>
                  <a:gd name="T19" fmla="*/ 0 h 324"/>
                  <a:gd name="T20" fmla="*/ 0 w 206"/>
                  <a:gd name="T21" fmla="*/ 0 h 324"/>
                  <a:gd name="T22" fmla="*/ 0 w 206"/>
                  <a:gd name="T23" fmla="*/ 0 h 324"/>
                  <a:gd name="T24" fmla="*/ 0 w 206"/>
                  <a:gd name="T25" fmla="*/ 0 h 324"/>
                  <a:gd name="T26" fmla="*/ 0 w 206"/>
                  <a:gd name="T27" fmla="*/ 0 h 324"/>
                  <a:gd name="T28" fmla="*/ 0 w 206"/>
                  <a:gd name="T29" fmla="*/ 0 h 324"/>
                  <a:gd name="T30" fmla="*/ 0 w 206"/>
                  <a:gd name="T31" fmla="*/ 0 h 324"/>
                  <a:gd name="T32" fmla="*/ 0 w 206"/>
                  <a:gd name="T33" fmla="*/ 0 h 324"/>
                  <a:gd name="T34" fmla="*/ 0 w 206"/>
                  <a:gd name="T35" fmla="*/ 0 h 324"/>
                  <a:gd name="T36" fmla="*/ 0 w 206"/>
                  <a:gd name="T37" fmla="*/ 0 h 324"/>
                  <a:gd name="T38" fmla="*/ 0 w 206"/>
                  <a:gd name="T39" fmla="*/ 0 h 324"/>
                  <a:gd name="T40" fmla="*/ 0 w 206"/>
                  <a:gd name="T41" fmla="*/ 0 h 324"/>
                  <a:gd name="T42" fmla="*/ 0 w 206"/>
                  <a:gd name="T43" fmla="*/ 0 h 324"/>
                  <a:gd name="T44" fmla="*/ 0 w 206"/>
                  <a:gd name="T45" fmla="*/ 0 h 324"/>
                  <a:gd name="T46" fmla="*/ 0 w 206"/>
                  <a:gd name="T47" fmla="*/ 0 h 324"/>
                  <a:gd name="T48" fmla="*/ 0 w 206"/>
                  <a:gd name="T49" fmla="*/ 0 h 324"/>
                  <a:gd name="T50" fmla="*/ 0 w 206"/>
                  <a:gd name="T51" fmla="*/ 0 h 324"/>
                  <a:gd name="T52" fmla="*/ 0 w 206"/>
                  <a:gd name="T53" fmla="*/ 0 h 324"/>
                  <a:gd name="T54" fmla="*/ 0 w 206"/>
                  <a:gd name="T55" fmla="*/ 0 h 324"/>
                  <a:gd name="T56" fmla="*/ 0 w 206"/>
                  <a:gd name="T57" fmla="*/ 0 h 324"/>
                  <a:gd name="T58" fmla="*/ 0 w 206"/>
                  <a:gd name="T59" fmla="*/ 0 h 324"/>
                  <a:gd name="T60" fmla="*/ 0 w 206"/>
                  <a:gd name="T61" fmla="*/ 0 h 324"/>
                  <a:gd name="T62" fmla="*/ 0 w 206"/>
                  <a:gd name="T63" fmla="*/ 0 h 324"/>
                  <a:gd name="T64" fmla="*/ 0 w 206"/>
                  <a:gd name="T65" fmla="*/ 0 h 324"/>
                  <a:gd name="T66" fmla="*/ 0 w 206"/>
                  <a:gd name="T67" fmla="*/ 0 h 324"/>
                  <a:gd name="T68" fmla="*/ 0 w 206"/>
                  <a:gd name="T69" fmla="*/ 0 h 324"/>
                  <a:gd name="T70" fmla="*/ 0 w 206"/>
                  <a:gd name="T71" fmla="*/ 0 h 324"/>
                  <a:gd name="T72" fmla="*/ 0 w 206"/>
                  <a:gd name="T73" fmla="*/ 0 h 324"/>
                  <a:gd name="T74" fmla="*/ 0 w 206"/>
                  <a:gd name="T75" fmla="*/ 0 h 324"/>
                  <a:gd name="T76" fmla="*/ 0 w 206"/>
                  <a:gd name="T77" fmla="*/ 0 h 324"/>
                  <a:gd name="T78" fmla="*/ 0 w 206"/>
                  <a:gd name="T79" fmla="*/ 0 h 324"/>
                  <a:gd name="T80" fmla="*/ 0 w 206"/>
                  <a:gd name="T81" fmla="*/ 0 h 324"/>
                  <a:gd name="T82" fmla="*/ 0 w 206"/>
                  <a:gd name="T83" fmla="*/ 0 h 324"/>
                  <a:gd name="T84" fmla="*/ 0 w 206"/>
                  <a:gd name="T85" fmla="*/ 0 h 324"/>
                  <a:gd name="T86" fmla="*/ 0 w 206"/>
                  <a:gd name="T87" fmla="*/ 0 h 324"/>
                  <a:gd name="T88" fmla="*/ 0 w 206"/>
                  <a:gd name="T89" fmla="*/ 0 h 324"/>
                  <a:gd name="T90" fmla="*/ 0 w 206"/>
                  <a:gd name="T91" fmla="*/ 0 h 324"/>
                  <a:gd name="T92" fmla="*/ 0 w 206"/>
                  <a:gd name="T93" fmla="*/ 0 h 324"/>
                  <a:gd name="T94" fmla="*/ 0 w 206"/>
                  <a:gd name="T95" fmla="*/ 0 h 324"/>
                  <a:gd name="T96" fmla="*/ 0 w 206"/>
                  <a:gd name="T97" fmla="*/ 0 h 324"/>
                  <a:gd name="T98" fmla="*/ 0 w 206"/>
                  <a:gd name="T99" fmla="*/ 0 h 324"/>
                  <a:gd name="T100" fmla="*/ 0 w 206"/>
                  <a:gd name="T101" fmla="*/ 0 h 324"/>
                  <a:gd name="T102" fmla="*/ 0 w 206"/>
                  <a:gd name="T103" fmla="*/ 0 h 324"/>
                  <a:gd name="T104" fmla="*/ 0 w 206"/>
                  <a:gd name="T105" fmla="*/ 0 h 324"/>
                  <a:gd name="T106" fmla="*/ 0 w 206"/>
                  <a:gd name="T107" fmla="*/ 0 h 324"/>
                  <a:gd name="T108" fmla="*/ 0 w 206"/>
                  <a:gd name="T109" fmla="*/ 0 h 324"/>
                  <a:gd name="T110" fmla="*/ 0 w 206"/>
                  <a:gd name="T111" fmla="*/ 0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6"/>
                  <a:gd name="T169" fmla="*/ 0 h 324"/>
                  <a:gd name="T170" fmla="*/ 206 w 206"/>
                  <a:gd name="T171" fmla="*/ 324 h 3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6" h="324">
                    <a:moveTo>
                      <a:pt x="0" y="41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2" y="71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7"/>
                    </a:lnTo>
                    <a:lnTo>
                      <a:pt x="4" y="90"/>
                    </a:lnTo>
                    <a:lnTo>
                      <a:pt x="4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6" y="106"/>
                    </a:lnTo>
                    <a:lnTo>
                      <a:pt x="7" y="109"/>
                    </a:lnTo>
                    <a:lnTo>
                      <a:pt x="7" y="113"/>
                    </a:lnTo>
                    <a:lnTo>
                      <a:pt x="8" y="116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9" y="126"/>
                    </a:lnTo>
                    <a:lnTo>
                      <a:pt x="10" y="131"/>
                    </a:lnTo>
                    <a:lnTo>
                      <a:pt x="11" y="133"/>
                    </a:lnTo>
                    <a:lnTo>
                      <a:pt x="14" y="138"/>
                    </a:lnTo>
                    <a:lnTo>
                      <a:pt x="16" y="141"/>
                    </a:lnTo>
                    <a:lnTo>
                      <a:pt x="19" y="145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6" y="157"/>
                    </a:lnTo>
                    <a:lnTo>
                      <a:pt x="28" y="162"/>
                    </a:lnTo>
                    <a:lnTo>
                      <a:pt x="32" y="166"/>
                    </a:lnTo>
                    <a:lnTo>
                      <a:pt x="34" y="170"/>
                    </a:lnTo>
                    <a:lnTo>
                      <a:pt x="38" y="176"/>
                    </a:lnTo>
                    <a:lnTo>
                      <a:pt x="41" y="180"/>
                    </a:lnTo>
                    <a:lnTo>
                      <a:pt x="45" y="185"/>
                    </a:lnTo>
                    <a:lnTo>
                      <a:pt x="48" y="190"/>
                    </a:lnTo>
                    <a:lnTo>
                      <a:pt x="52" y="195"/>
                    </a:lnTo>
                    <a:lnTo>
                      <a:pt x="54" y="201"/>
                    </a:lnTo>
                    <a:lnTo>
                      <a:pt x="58" y="205"/>
                    </a:lnTo>
                    <a:lnTo>
                      <a:pt x="61" y="210"/>
                    </a:lnTo>
                    <a:lnTo>
                      <a:pt x="65" y="214"/>
                    </a:lnTo>
                    <a:lnTo>
                      <a:pt x="68" y="220"/>
                    </a:lnTo>
                    <a:lnTo>
                      <a:pt x="72" y="224"/>
                    </a:lnTo>
                    <a:lnTo>
                      <a:pt x="75" y="229"/>
                    </a:lnTo>
                    <a:lnTo>
                      <a:pt x="78" y="233"/>
                    </a:lnTo>
                    <a:lnTo>
                      <a:pt x="81" y="236"/>
                    </a:lnTo>
                    <a:lnTo>
                      <a:pt x="84" y="240"/>
                    </a:lnTo>
                    <a:lnTo>
                      <a:pt x="87" y="243"/>
                    </a:lnTo>
                    <a:lnTo>
                      <a:pt x="90" y="246"/>
                    </a:lnTo>
                    <a:lnTo>
                      <a:pt x="91" y="249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6"/>
                    </a:lnTo>
                    <a:lnTo>
                      <a:pt x="104" y="262"/>
                    </a:lnTo>
                    <a:lnTo>
                      <a:pt x="106" y="265"/>
                    </a:lnTo>
                    <a:lnTo>
                      <a:pt x="109" y="268"/>
                    </a:lnTo>
                    <a:lnTo>
                      <a:pt x="112" y="272"/>
                    </a:lnTo>
                    <a:lnTo>
                      <a:pt x="116" y="275"/>
                    </a:lnTo>
                    <a:lnTo>
                      <a:pt x="118" y="278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9" y="290"/>
                    </a:lnTo>
                    <a:lnTo>
                      <a:pt x="132" y="293"/>
                    </a:lnTo>
                    <a:lnTo>
                      <a:pt x="136" y="298"/>
                    </a:lnTo>
                    <a:lnTo>
                      <a:pt x="139" y="301"/>
                    </a:lnTo>
                    <a:lnTo>
                      <a:pt x="144" y="305"/>
                    </a:lnTo>
                    <a:lnTo>
                      <a:pt x="148" y="307"/>
                    </a:lnTo>
                    <a:lnTo>
                      <a:pt x="151" y="311"/>
                    </a:lnTo>
                    <a:lnTo>
                      <a:pt x="155" y="313"/>
                    </a:lnTo>
                    <a:lnTo>
                      <a:pt x="160" y="317"/>
                    </a:lnTo>
                    <a:lnTo>
                      <a:pt x="163" y="318"/>
                    </a:lnTo>
                    <a:lnTo>
                      <a:pt x="167" y="320"/>
                    </a:lnTo>
                    <a:lnTo>
                      <a:pt x="170" y="322"/>
                    </a:lnTo>
                    <a:lnTo>
                      <a:pt x="175" y="324"/>
                    </a:lnTo>
                    <a:lnTo>
                      <a:pt x="177" y="324"/>
                    </a:lnTo>
                    <a:lnTo>
                      <a:pt x="182" y="324"/>
                    </a:lnTo>
                    <a:lnTo>
                      <a:pt x="185" y="324"/>
                    </a:lnTo>
                    <a:lnTo>
                      <a:pt x="188" y="324"/>
                    </a:lnTo>
                    <a:lnTo>
                      <a:pt x="192" y="322"/>
                    </a:lnTo>
                    <a:lnTo>
                      <a:pt x="195" y="320"/>
                    </a:lnTo>
                    <a:lnTo>
                      <a:pt x="198" y="318"/>
                    </a:lnTo>
                    <a:lnTo>
                      <a:pt x="201" y="316"/>
                    </a:lnTo>
                    <a:lnTo>
                      <a:pt x="202" y="312"/>
                    </a:lnTo>
                    <a:lnTo>
                      <a:pt x="205" y="309"/>
                    </a:lnTo>
                    <a:lnTo>
                      <a:pt x="205" y="304"/>
                    </a:lnTo>
                    <a:lnTo>
                      <a:pt x="206" y="300"/>
                    </a:lnTo>
                    <a:lnTo>
                      <a:pt x="205" y="296"/>
                    </a:lnTo>
                    <a:lnTo>
                      <a:pt x="204" y="291"/>
                    </a:lnTo>
                    <a:lnTo>
                      <a:pt x="201" y="286"/>
                    </a:lnTo>
                    <a:lnTo>
                      <a:pt x="199" y="283"/>
                    </a:lnTo>
                    <a:lnTo>
                      <a:pt x="196" y="277"/>
                    </a:lnTo>
                    <a:lnTo>
                      <a:pt x="193" y="272"/>
                    </a:lnTo>
                    <a:lnTo>
                      <a:pt x="188" y="267"/>
                    </a:lnTo>
                    <a:lnTo>
                      <a:pt x="185" y="262"/>
                    </a:lnTo>
                    <a:lnTo>
                      <a:pt x="180" y="258"/>
                    </a:lnTo>
                    <a:lnTo>
                      <a:pt x="176" y="253"/>
                    </a:lnTo>
                    <a:lnTo>
                      <a:pt x="171" y="247"/>
                    </a:lnTo>
                    <a:lnTo>
                      <a:pt x="167" y="242"/>
                    </a:lnTo>
                    <a:lnTo>
                      <a:pt x="161" y="237"/>
                    </a:lnTo>
                    <a:lnTo>
                      <a:pt x="155" y="232"/>
                    </a:lnTo>
                    <a:lnTo>
                      <a:pt x="150" y="227"/>
                    </a:lnTo>
                    <a:lnTo>
                      <a:pt x="144" y="222"/>
                    </a:lnTo>
                    <a:lnTo>
                      <a:pt x="139" y="216"/>
                    </a:lnTo>
                    <a:lnTo>
                      <a:pt x="135" y="211"/>
                    </a:lnTo>
                    <a:lnTo>
                      <a:pt x="130" y="207"/>
                    </a:lnTo>
                    <a:lnTo>
                      <a:pt x="124" y="202"/>
                    </a:lnTo>
                    <a:lnTo>
                      <a:pt x="119" y="197"/>
                    </a:lnTo>
                    <a:lnTo>
                      <a:pt x="116" y="192"/>
                    </a:lnTo>
                    <a:lnTo>
                      <a:pt x="110" y="188"/>
                    </a:lnTo>
                    <a:lnTo>
                      <a:pt x="107" y="184"/>
                    </a:lnTo>
                    <a:lnTo>
                      <a:pt x="104" y="179"/>
                    </a:lnTo>
                    <a:lnTo>
                      <a:pt x="100" y="176"/>
                    </a:lnTo>
                    <a:lnTo>
                      <a:pt x="99" y="172"/>
                    </a:lnTo>
                    <a:lnTo>
                      <a:pt x="97" y="169"/>
                    </a:lnTo>
                    <a:lnTo>
                      <a:pt x="96" y="164"/>
                    </a:lnTo>
                    <a:lnTo>
                      <a:pt x="93" y="160"/>
                    </a:lnTo>
                    <a:lnTo>
                      <a:pt x="91" y="154"/>
                    </a:lnTo>
                    <a:lnTo>
                      <a:pt x="89" y="150"/>
                    </a:lnTo>
                    <a:lnTo>
                      <a:pt x="86" y="146"/>
                    </a:lnTo>
                    <a:lnTo>
                      <a:pt x="85" y="144"/>
                    </a:lnTo>
                    <a:lnTo>
                      <a:pt x="84" y="141"/>
                    </a:lnTo>
                    <a:lnTo>
                      <a:pt x="83" y="138"/>
                    </a:lnTo>
                    <a:lnTo>
                      <a:pt x="81" y="135"/>
                    </a:lnTo>
                    <a:lnTo>
                      <a:pt x="80" y="132"/>
                    </a:lnTo>
                    <a:lnTo>
                      <a:pt x="79" y="128"/>
                    </a:lnTo>
                    <a:lnTo>
                      <a:pt x="78" y="126"/>
                    </a:lnTo>
                    <a:lnTo>
                      <a:pt x="77" y="122"/>
                    </a:lnTo>
                    <a:lnTo>
                      <a:pt x="75" y="119"/>
                    </a:lnTo>
                    <a:lnTo>
                      <a:pt x="73" y="115"/>
                    </a:lnTo>
                    <a:lnTo>
                      <a:pt x="72" y="112"/>
                    </a:lnTo>
                    <a:lnTo>
                      <a:pt x="71" y="108"/>
                    </a:lnTo>
                    <a:lnTo>
                      <a:pt x="70" y="105"/>
                    </a:lnTo>
                    <a:lnTo>
                      <a:pt x="67" y="101"/>
                    </a:lnTo>
                    <a:lnTo>
                      <a:pt x="66" y="97"/>
                    </a:lnTo>
                    <a:lnTo>
                      <a:pt x="65" y="94"/>
                    </a:lnTo>
                    <a:lnTo>
                      <a:pt x="64" y="90"/>
                    </a:lnTo>
                    <a:lnTo>
                      <a:pt x="61" y="87"/>
                    </a:lnTo>
                    <a:lnTo>
                      <a:pt x="60" y="83"/>
                    </a:lnTo>
                    <a:lnTo>
                      <a:pt x="59" y="80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5" y="70"/>
                    </a:lnTo>
                    <a:lnTo>
                      <a:pt x="53" y="67"/>
                    </a:lnTo>
                    <a:lnTo>
                      <a:pt x="52" y="63"/>
                    </a:lnTo>
                    <a:lnTo>
                      <a:pt x="51" y="58"/>
                    </a:lnTo>
                    <a:lnTo>
                      <a:pt x="48" y="56"/>
                    </a:lnTo>
                    <a:lnTo>
                      <a:pt x="47" y="52"/>
                    </a:lnTo>
                    <a:lnTo>
                      <a:pt x="46" y="49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42" y="39"/>
                    </a:lnTo>
                    <a:lnTo>
                      <a:pt x="41" y="37"/>
                    </a:lnTo>
                    <a:lnTo>
                      <a:pt x="40" y="33"/>
                    </a:lnTo>
                    <a:lnTo>
                      <a:pt x="39" y="31"/>
                    </a:lnTo>
                    <a:lnTo>
                      <a:pt x="36" y="26"/>
                    </a:lnTo>
                    <a:lnTo>
                      <a:pt x="34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6" name="Freeform 115"/>
              <p:cNvSpPr>
                <a:spLocks/>
              </p:cNvSpPr>
              <p:nvPr/>
            </p:nvSpPr>
            <p:spPr bwMode="auto">
              <a:xfrm>
                <a:off x="1662" y="1602"/>
                <a:ext cx="77" cy="30"/>
              </a:xfrm>
              <a:custGeom>
                <a:avLst/>
                <a:gdLst>
                  <a:gd name="T0" fmla="*/ 0 w 233"/>
                  <a:gd name="T1" fmla="*/ 0 h 90"/>
                  <a:gd name="T2" fmla="*/ 0 w 233"/>
                  <a:gd name="T3" fmla="*/ 0 h 90"/>
                  <a:gd name="T4" fmla="*/ 0 w 233"/>
                  <a:gd name="T5" fmla="*/ 0 h 90"/>
                  <a:gd name="T6" fmla="*/ 0 w 233"/>
                  <a:gd name="T7" fmla="*/ 0 h 90"/>
                  <a:gd name="T8" fmla="*/ 0 w 233"/>
                  <a:gd name="T9" fmla="*/ 0 h 90"/>
                  <a:gd name="T10" fmla="*/ 0 w 233"/>
                  <a:gd name="T11" fmla="*/ 0 h 90"/>
                  <a:gd name="T12" fmla="*/ 0 w 233"/>
                  <a:gd name="T13" fmla="*/ 0 h 90"/>
                  <a:gd name="T14" fmla="*/ 0 w 233"/>
                  <a:gd name="T15" fmla="*/ 0 h 90"/>
                  <a:gd name="T16" fmla="*/ 0 w 233"/>
                  <a:gd name="T17" fmla="*/ 0 h 90"/>
                  <a:gd name="T18" fmla="*/ 0 w 233"/>
                  <a:gd name="T19" fmla="*/ 0 h 90"/>
                  <a:gd name="T20" fmla="*/ 0 w 233"/>
                  <a:gd name="T21" fmla="*/ 0 h 90"/>
                  <a:gd name="T22" fmla="*/ 0 w 233"/>
                  <a:gd name="T23" fmla="*/ 0 h 90"/>
                  <a:gd name="T24" fmla="*/ 0 w 233"/>
                  <a:gd name="T25" fmla="*/ 0 h 90"/>
                  <a:gd name="T26" fmla="*/ 0 w 233"/>
                  <a:gd name="T27" fmla="*/ 0 h 90"/>
                  <a:gd name="T28" fmla="*/ 0 w 233"/>
                  <a:gd name="T29" fmla="*/ 0 h 90"/>
                  <a:gd name="T30" fmla="*/ 0 w 233"/>
                  <a:gd name="T31" fmla="*/ 0 h 90"/>
                  <a:gd name="T32" fmla="*/ 0 w 233"/>
                  <a:gd name="T33" fmla="*/ 0 h 90"/>
                  <a:gd name="T34" fmla="*/ 0 w 233"/>
                  <a:gd name="T35" fmla="*/ 0 h 90"/>
                  <a:gd name="T36" fmla="*/ 0 w 233"/>
                  <a:gd name="T37" fmla="*/ 0 h 90"/>
                  <a:gd name="T38" fmla="*/ 0 w 233"/>
                  <a:gd name="T39" fmla="*/ 0 h 90"/>
                  <a:gd name="T40" fmla="*/ 0 w 233"/>
                  <a:gd name="T41" fmla="*/ 0 h 90"/>
                  <a:gd name="T42" fmla="*/ 0 w 233"/>
                  <a:gd name="T43" fmla="*/ 0 h 90"/>
                  <a:gd name="T44" fmla="*/ 0 w 233"/>
                  <a:gd name="T45" fmla="*/ 0 h 90"/>
                  <a:gd name="T46" fmla="*/ 0 w 233"/>
                  <a:gd name="T47" fmla="*/ 0 h 90"/>
                  <a:gd name="T48" fmla="*/ 0 w 233"/>
                  <a:gd name="T49" fmla="*/ 0 h 90"/>
                  <a:gd name="T50" fmla="*/ 0 w 233"/>
                  <a:gd name="T51" fmla="*/ 0 h 90"/>
                  <a:gd name="T52" fmla="*/ 0 w 233"/>
                  <a:gd name="T53" fmla="*/ 0 h 90"/>
                  <a:gd name="T54" fmla="*/ 0 w 233"/>
                  <a:gd name="T55" fmla="*/ 0 h 90"/>
                  <a:gd name="T56" fmla="*/ 0 w 233"/>
                  <a:gd name="T57" fmla="*/ 0 h 90"/>
                  <a:gd name="T58" fmla="*/ 0 w 233"/>
                  <a:gd name="T59" fmla="*/ 0 h 90"/>
                  <a:gd name="T60" fmla="*/ 0 w 233"/>
                  <a:gd name="T61" fmla="*/ 0 h 90"/>
                  <a:gd name="T62" fmla="*/ 0 w 233"/>
                  <a:gd name="T63" fmla="*/ 0 h 90"/>
                  <a:gd name="T64" fmla="*/ 0 w 233"/>
                  <a:gd name="T65" fmla="*/ 0 h 90"/>
                  <a:gd name="T66" fmla="*/ 0 w 233"/>
                  <a:gd name="T67" fmla="*/ 0 h 90"/>
                  <a:gd name="T68" fmla="*/ 0 w 233"/>
                  <a:gd name="T69" fmla="*/ 0 h 90"/>
                  <a:gd name="T70" fmla="*/ 0 w 233"/>
                  <a:gd name="T71" fmla="*/ 0 h 90"/>
                  <a:gd name="T72" fmla="*/ 0 w 233"/>
                  <a:gd name="T73" fmla="*/ 0 h 90"/>
                  <a:gd name="T74" fmla="*/ 0 w 233"/>
                  <a:gd name="T75" fmla="*/ 0 h 90"/>
                  <a:gd name="T76" fmla="*/ 0 w 233"/>
                  <a:gd name="T77" fmla="*/ 0 h 90"/>
                  <a:gd name="T78" fmla="*/ 0 w 233"/>
                  <a:gd name="T79" fmla="*/ 0 h 90"/>
                  <a:gd name="T80" fmla="*/ 0 w 233"/>
                  <a:gd name="T81" fmla="*/ 0 h 90"/>
                  <a:gd name="T82" fmla="*/ 0 w 233"/>
                  <a:gd name="T83" fmla="*/ 0 h 90"/>
                  <a:gd name="T84" fmla="*/ 0 w 233"/>
                  <a:gd name="T85" fmla="*/ 0 h 90"/>
                  <a:gd name="T86" fmla="*/ 0 w 233"/>
                  <a:gd name="T87" fmla="*/ 0 h 90"/>
                  <a:gd name="T88" fmla="*/ 0 w 233"/>
                  <a:gd name="T89" fmla="*/ 0 h 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3"/>
                  <a:gd name="T136" fmla="*/ 0 h 90"/>
                  <a:gd name="T137" fmla="*/ 233 w 233"/>
                  <a:gd name="T138" fmla="*/ 90 h 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3" h="90">
                    <a:moveTo>
                      <a:pt x="21" y="61"/>
                    </a:moveTo>
                    <a:lnTo>
                      <a:pt x="24" y="59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3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2" y="57"/>
                    </a:lnTo>
                    <a:lnTo>
                      <a:pt x="64" y="56"/>
                    </a:lnTo>
                    <a:lnTo>
                      <a:pt x="68" y="56"/>
                    </a:lnTo>
                    <a:lnTo>
                      <a:pt x="72" y="55"/>
                    </a:lnTo>
                    <a:lnTo>
                      <a:pt x="78" y="53"/>
                    </a:lnTo>
                    <a:lnTo>
                      <a:pt x="84" y="52"/>
                    </a:lnTo>
                    <a:lnTo>
                      <a:pt x="90" y="51"/>
                    </a:lnTo>
                    <a:lnTo>
                      <a:pt x="95" y="50"/>
                    </a:lnTo>
                    <a:lnTo>
                      <a:pt x="101" y="47"/>
                    </a:lnTo>
                    <a:lnTo>
                      <a:pt x="103" y="46"/>
                    </a:lnTo>
                    <a:lnTo>
                      <a:pt x="107" y="46"/>
                    </a:lnTo>
                    <a:lnTo>
                      <a:pt x="109" y="45"/>
                    </a:lnTo>
                    <a:lnTo>
                      <a:pt x="113" y="44"/>
                    </a:lnTo>
                    <a:lnTo>
                      <a:pt x="118" y="43"/>
                    </a:lnTo>
                    <a:lnTo>
                      <a:pt x="123" y="40"/>
                    </a:lnTo>
                    <a:lnTo>
                      <a:pt x="128" y="38"/>
                    </a:lnTo>
                    <a:lnTo>
                      <a:pt x="134" y="36"/>
                    </a:lnTo>
                    <a:lnTo>
                      <a:pt x="140" y="33"/>
                    </a:lnTo>
                    <a:lnTo>
                      <a:pt x="145" y="31"/>
                    </a:lnTo>
                    <a:lnTo>
                      <a:pt x="151" y="29"/>
                    </a:lnTo>
                    <a:lnTo>
                      <a:pt x="155" y="26"/>
                    </a:lnTo>
                    <a:lnTo>
                      <a:pt x="160" y="24"/>
                    </a:lnTo>
                    <a:lnTo>
                      <a:pt x="166" y="21"/>
                    </a:lnTo>
                    <a:lnTo>
                      <a:pt x="171" y="19"/>
                    </a:lnTo>
                    <a:lnTo>
                      <a:pt x="177" y="15"/>
                    </a:lnTo>
                    <a:lnTo>
                      <a:pt x="182" y="13"/>
                    </a:lnTo>
                    <a:lnTo>
                      <a:pt x="187" y="11"/>
                    </a:lnTo>
                    <a:lnTo>
                      <a:pt x="192" y="7"/>
                    </a:lnTo>
                    <a:lnTo>
                      <a:pt x="198" y="5"/>
                    </a:lnTo>
                    <a:lnTo>
                      <a:pt x="202" y="1"/>
                    </a:lnTo>
                    <a:lnTo>
                      <a:pt x="206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8" y="1"/>
                    </a:lnTo>
                    <a:lnTo>
                      <a:pt x="222" y="4"/>
                    </a:lnTo>
                    <a:lnTo>
                      <a:pt x="224" y="6"/>
                    </a:lnTo>
                    <a:lnTo>
                      <a:pt x="228" y="10"/>
                    </a:lnTo>
                    <a:lnTo>
                      <a:pt x="229" y="13"/>
                    </a:lnTo>
                    <a:lnTo>
                      <a:pt x="231" y="17"/>
                    </a:lnTo>
                    <a:lnTo>
                      <a:pt x="231" y="20"/>
                    </a:lnTo>
                    <a:lnTo>
                      <a:pt x="233" y="25"/>
                    </a:lnTo>
                    <a:lnTo>
                      <a:pt x="231" y="29"/>
                    </a:lnTo>
                    <a:lnTo>
                      <a:pt x="229" y="32"/>
                    </a:lnTo>
                    <a:lnTo>
                      <a:pt x="227" y="36"/>
                    </a:lnTo>
                    <a:lnTo>
                      <a:pt x="224" y="40"/>
                    </a:lnTo>
                    <a:lnTo>
                      <a:pt x="221" y="42"/>
                    </a:lnTo>
                    <a:lnTo>
                      <a:pt x="218" y="44"/>
                    </a:lnTo>
                    <a:lnTo>
                      <a:pt x="215" y="45"/>
                    </a:lnTo>
                    <a:lnTo>
                      <a:pt x="212" y="47"/>
                    </a:lnTo>
                    <a:lnTo>
                      <a:pt x="209" y="50"/>
                    </a:lnTo>
                    <a:lnTo>
                      <a:pt x="206" y="51"/>
                    </a:lnTo>
                    <a:lnTo>
                      <a:pt x="203" y="53"/>
                    </a:lnTo>
                    <a:lnTo>
                      <a:pt x="201" y="55"/>
                    </a:lnTo>
                    <a:lnTo>
                      <a:pt x="197" y="57"/>
                    </a:lnTo>
                    <a:lnTo>
                      <a:pt x="195" y="58"/>
                    </a:lnTo>
                    <a:lnTo>
                      <a:pt x="191" y="59"/>
                    </a:lnTo>
                    <a:lnTo>
                      <a:pt x="187" y="62"/>
                    </a:lnTo>
                    <a:lnTo>
                      <a:pt x="184" y="63"/>
                    </a:lnTo>
                    <a:lnTo>
                      <a:pt x="182" y="64"/>
                    </a:lnTo>
                    <a:lnTo>
                      <a:pt x="178" y="66"/>
                    </a:lnTo>
                    <a:lnTo>
                      <a:pt x="176" y="68"/>
                    </a:lnTo>
                    <a:lnTo>
                      <a:pt x="172" y="69"/>
                    </a:lnTo>
                    <a:lnTo>
                      <a:pt x="168" y="70"/>
                    </a:lnTo>
                    <a:lnTo>
                      <a:pt x="165" y="71"/>
                    </a:lnTo>
                    <a:lnTo>
                      <a:pt x="161" y="72"/>
                    </a:lnTo>
                    <a:lnTo>
                      <a:pt x="158" y="74"/>
                    </a:lnTo>
                    <a:lnTo>
                      <a:pt x="155" y="75"/>
                    </a:lnTo>
                    <a:lnTo>
                      <a:pt x="152" y="76"/>
                    </a:lnTo>
                    <a:lnTo>
                      <a:pt x="148" y="77"/>
                    </a:lnTo>
                    <a:lnTo>
                      <a:pt x="145" y="78"/>
                    </a:lnTo>
                    <a:lnTo>
                      <a:pt x="141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1" y="82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1" y="84"/>
                    </a:lnTo>
                    <a:lnTo>
                      <a:pt x="118" y="84"/>
                    </a:lnTo>
                    <a:lnTo>
                      <a:pt x="114" y="85"/>
                    </a:lnTo>
                    <a:lnTo>
                      <a:pt x="110" y="85"/>
                    </a:lnTo>
                    <a:lnTo>
                      <a:pt x="107" y="87"/>
                    </a:lnTo>
                    <a:lnTo>
                      <a:pt x="103" y="87"/>
                    </a:lnTo>
                    <a:lnTo>
                      <a:pt x="101" y="88"/>
                    </a:lnTo>
                    <a:lnTo>
                      <a:pt x="97" y="88"/>
                    </a:lnTo>
                    <a:lnTo>
                      <a:pt x="94" y="88"/>
                    </a:lnTo>
                    <a:lnTo>
                      <a:pt x="90" y="88"/>
                    </a:lnTo>
                    <a:lnTo>
                      <a:pt x="87" y="89"/>
                    </a:lnTo>
                    <a:lnTo>
                      <a:pt x="83" y="89"/>
                    </a:lnTo>
                    <a:lnTo>
                      <a:pt x="80" y="89"/>
                    </a:lnTo>
                    <a:lnTo>
                      <a:pt x="76" y="89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3" y="90"/>
                    </a:lnTo>
                    <a:lnTo>
                      <a:pt x="59" y="90"/>
                    </a:lnTo>
                    <a:lnTo>
                      <a:pt x="56" y="90"/>
                    </a:lnTo>
                    <a:lnTo>
                      <a:pt x="52" y="90"/>
                    </a:lnTo>
                    <a:lnTo>
                      <a:pt x="49" y="90"/>
                    </a:lnTo>
                    <a:lnTo>
                      <a:pt x="45" y="90"/>
                    </a:lnTo>
                    <a:lnTo>
                      <a:pt x="43" y="90"/>
                    </a:lnTo>
                    <a:lnTo>
                      <a:pt x="39" y="90"/>
                    </a:lnTo>
                    <a:lnTo>
                      <a:pt x="36" y="89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6" y="85"/>
                    </a:lnTo>
                    <a:lnTo>
                      <a:pt x="4" y="84"/>
                    </a:lnTo>
                    <a:lnTo>
                      <a:pt x="1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10" y="62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1807" y="1665"/>
                <a:ext cx="35" cy="17"/>
              </a:xfrm>
              <a:custGeom>
                <a:avLst/>
                <a:gdLst>
                  <a:gd name="T0" fmla="*/ 0 w 106"/>
                  <a:gd name="T1" fmla="*/ 0 h 49"/>
                  <a:gd name="T2" fmla="*/ 0 w 106"/>
                  <a:gd name="T3" fmla="*/ 0 h 49"/>
                  <a:gd name="T4" fmla="*/ 0 w 106"/>
                  <a:gd name="T5" fmla="*/ 0 h 49"/>
                  <a:gd name="T6" fmla="*/ 0 w 106"/>
                  <a:gd name="T7" fmla="*/ 0 h 49"/>
                  <a:gd name="T8" fmla="*/ 0 w 106"/>
                  <a:gd name="T9" fmla="*/ 0 h 49"/>
                  <a:gd name="T10" fmla="*/ 0 w 106"/>
                  <a:gd name="T11" fmla="*/ 0 h 49"/>
                  <a:gd name="T12" fmla="*/ 0 w 106"/>
                  <a:gd name="T13" fmla="*/ 0 h 49"/>
                  <a:gd name="T14" fmla="*/ 0 w 106"/>
                  <a:gd name="T15" fmla="*/ 0 h 49"/>
                  <a:gd name="T16" fmla="*/ 0 w 106"/>
                  <a:gd name="T17" fmla="*/ 0 h 49"/>
                  <a:gd name="T18" fmla="*/ 0 w 106"/>
                  <a:gd name="T19" fmla="*/ 0 h 49"/>
                  <a:gd name="T20" fmla="*/ 0 w 106"/>
                  <a:gd name="T21" fmla="*/ 0 h 49"/>
                  <a:gd name="T22" fmla="*/ 0 w 106"/>
                  <a:gd name="T23" fmla="*/ 0 h 49"/>
                  <a:gd name="T24" fmla="*/ 0 w 106"/>
                  <a:gd name="T25" fmla="*/ 0 h 49"/>
                  <a:gd name="T26" fmla="*/ 0 w 106"/>
                  <a:gd name="T27" fmla="*/ 0 h 49"/>
                  <a:gd name="T28" fmla="*/ 0 w 106"/>
                  <a:gd name="T29" fmla="*/ 0 h 49"/>
                  <a:gd name="T30" fmla="*/ 0 w 106"/>
                  <a:gd name="T31" fmla="*/ 0 h 49"/>
                  <a:gd name="T32" fmla="*/ 0 w 106"/>
                  <a:gd name="T33" fmla="*/ 0 h 49"/>
                  <a:gd name="T34" fmla="*/ 0 w 106"/>
                  <a:gd name="T35" fmla="*/ 0 h 49"/>
                  <a:gd name="T36" fmla="*/ 0 w 106"/>
                  <a:gd name="T37" fmla="*/ 0 h 49"/>
                  <a:gd name="T38" fmla="*/ 0 w 106"/>
                  <a:gd name="T39" fmla="*/ 0 h 49"/>
                  <a:gd name="T40" fmla="*/ 0 w 106"/>
                  <a:gd name="T41" fmla="*/ 0 h 49"/>
                  <a:gd name="T42" fmla="*/ 0 w 106"/>
                  <a:gd name="T43" fmla="*/ 0 h 49"/>
                  <a:gd name="T44" fmla="*/ 0 w 106"/>
                  <a:gd name="T45" fmla="*/ 0 h 49"/>
                  <a:gd name="T46" fmla="*/ 0 w 106"/>
                  <a:gd name="T47" fmla="*/ 0 h 49"/>
                  <a:gd name="T48" fmla="*/ 0 w 106"/>
                  <a:gd name="T49" fmla="*/ 0 h 49"/>
                  <a:gd name="T50" fmla="*/ 0 w 106"/>
                  <a:gd name="T51" fmla="*/ 0 h 49"/>
                  <a:gd name="T52" fmla="*/ 0 w 106"/>
                  <a:gd name="T53" fmla="*/ 0 h 49"/>
                  <a:gd name="T54" fmla="*/ 0 w 106"/>
                  <a:gd name="T55" fmla="*/ 0 h 49"/>
                  <a:gd name="T56" fmla="*/ 0 w 106"/>
                  <a:gd name="T57" fmla="*/ 0 h 49"/>
                  <a:gd name="T58" fmla="*/ 0 w 106"/>
                  <a:gd name="T59" fmla="*/ 0 h 49"/>
                  <a:gd name="T60" fmla="*/ 0 w 106"/>
                  <a:gd name="T61" fmla="*/ 0 h 49"/>
                  <a:gd name="T62" fmla="*/ 0 w 106"/>
                  <a:gd name="T63" fmla="*/ 0 h 49"/>
                  <a:gd name="T64" fmla="*/ 0 w 106"/>
                  <a:gd name="T65" fmla="*/ 0 h 49"/>
                  <a:gd name="T66" fmla="*/ 0 w 106"/>
                  <a:gd name="T67" fmla="*/ 0 h 49"/>
                  <a:gd name="T68" fmla="*/ 0 w 106"/>
                  <a:gd name="T69" fmla="*/ 0 h 49"/>
                  <a:gd name="T70" fmla="*/ 0 w 106"/>
                  <a:gd name="T71" fmla="*/ 0 h 49"/>
                  <a:gd name="T72" fmla="*/ 0 w 106"/>
                  <a:gd name="T73" fmla="*/ 0 h 49"/>
                  <a:gd name="T74" fmla="*/ 0 w 106"/>
                  <a:gd name="T75" fmla="*/ 0 h 49"/>
                  <a:gd name="T76" fmla="*/ 0 w 106"/>
                  <a:gd name="T77" fmla="*/ 0 h 49"/>
                  <a:gd name="T78" fmla="*/ 0 w 106"/>
                  <a:gd name="T79" fmla="*/ 0 h 49"/>
                  <a:gd name="T80" fmla="*/ 0 w 106"/>
                  <a:gd name="T81" fmla="*/ 0 h 49"/>
                  <a:gd name="T82" fmla="*/ 0 w 106"/>
                  <a:gd name="T83" fmla="*/ 0 h 49"/>
                  <a:gd name="T84" fmla="*/ 0 w 106"/>
                  <a:gd name="T85" fmla="*/ 0 h 49"/>
                  <a:gd name="T86" fmla="*/ 0 w 106"/>
                  <a:gd name="T87" fmla="*/ 0 h 49"/>
                  <a:gd name="T88" fmla="*/ 0 w 106"/>
                  <a:gd name="T89" fmla="*/ 0 h 49"/>
                  <a:gd name="T90" fmla="*/ 0 w 106"/>
                  <a:gd name="T91" fmla="*/ 0 h 49"/>
                  <a:gd name="T92" fmla="*/ 0 w 106"/>
                  <a:gd name="T93" fmla="*/ 0 h 49"/>
                  <a:gd name="T94" fmla="*/ 0 w 106"/>
                  <a:gd name="T95" fmla="*/ 0 h 49"/>
                  <a:gd name="T96" fmla="*/ 0 w 106"/>
                  <a:gd name="T97" fmla="*/ 0 h 49"/>
                  <a:gd name="T98" fmla="*/ 0 w 106"/>
                  <a:gd name="T99" fmla="*/ 0 h 49"/>
                  <a:gd name="T100" fmla="*/ 0 w 106"/>
                  <a:gd name="T101" fmla="*/ 0 h 49"/>
                  <a:gd name="T102" fmla="*/ 0 w 106"/>
                  <a:gd name="T103" fmla="*/ 0 h 49"/>
                  <a:gd name="T104" fmla="*/ 0 w 106"/>
                  <a:gd name="T105" fmla="*/ 0 h 49"/>
                  <a:gd name="T106" fmla="*/ 0 w 106"/>
                  <a:gd name="T107" fmla="*/ 0 h 49"/>
                  <a:gd name="T108" fmla="*/ 0 w 106"/>
                  <a:gd name="T109" fmla="*/ 0 h 49"/>
                  <a:gd name="T110" fmla="*/ 0 w 106"/>
                  <a:gd name="T111" fmla="*/ 0 h 49"/>
                  <a:gd name="T112" fmla="*/ 0 w 106"/>
                  <a:gd name="T113" fmla="*/ 0 h 49"/>
                  <a:gd name="T114" fmla="*/ 0 w 106"/>
                  <a:gd name="T115" fmla="*/ 0 h 49"/>
                  <a:gd name="T116" fmla="*/ 0 w 106"/>
                  <a:gd name="T117" fmla="*/ 0 h 49"/>
                  <a:gd name="T118" fmla="*/ 0 w 106"/>
                  <a:gd name="T119" fmla="*/ 0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6"/>
                  <a:gd name="T181" fmla="*/ 0 h 49"/>
                  <a:gd name="T182" fmla="*/ 106 w 106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6" h="49">
                    <a:moveTo>
                      <a:pt x="18" y="1"/>
                    </a:moveTo>
                    <a:lnTo>
                      <a:pt x="23" y="1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5"/>
                    </a:lnTo>
                    <a:lnTo>
                      <a:pt x="57" y="6"/>
                    </a:lnTo>
                    <a:lnTo>
                      <a:pt x="62" y="6"/>
                    </a:lnTo>
                    <a:lnTo>
                      <a:pt x="67" y="7"/>
                    </a:lnTo>
                    <a:lnTo>
                      <a:pt x="72" y="8"/>
                    </a:lnTo>
                    <a:lnTo>
                      <a:pt x="76" y="10"/>
                    </a:lnTo>
                    <a:lnTo>
                      <a:pt x="81" y="11"/>
                    </a:lnTo>
                    <a:lnTo>
                      <a:pt x="86" y="12"/>
                    </a:lnTo>
                    <a:lnTo>
                      <a:pt x="91" y="14"/>
                    </a:lnTo>
                    <a:lnTo>
                      <a:pt x="96" y="17"/>
                    </a:lnTo>
                    <a:lnTo>
                      <a:pt x="99" y="18"/>
                    </a:lnTo>
                    <a:lnTo>
                      <a:pt x="102" y="20"/>
                    </a:lnTo>
                    <a:lnTo>
                      <a:pt x="104" y="23"/>
                    </a:lnTo>
                    <a:lnTo>
                      <a:pt x="106" y="26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6"/>
                    </a:lnTo>
                    <a:lnTo>
                      <a:pt x="106" y="39"/>
                    </a:lnTo>
                    <a:lnTo>
                      <a:pt x="101" y="44"/>
                    </a:lnTo>
                    <a:lnTo>
                      <a:pt x="96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9" y="45"/>
                    </a:lnTo>
                    <a:lnTo>
                      <a:pt x="74" y="44"/>
                    </a:lnTo>
                    <a:lnTo>
                      <a:pt x="69" y="43"/>
                    </a:lnTo>
                    <a:lnTo>
                      <a:pt x="66" y="40"/>
                    </a:lnTo>
                    <a:lnTo>
                      <a:pt x="61" y="39"/>
                    </a:lnTo>
                    <a:lnTo>
                      <a:pt x="57" y="38"/>
                    </a:lnTo>
                    <a:lnTo>
                      <a:pt x="53" y="37"/>
                    </a:lnTo>
                    <a:lnTo>
                      <a:pt x="49" y="36"/>
                    </a:lnTo>
                    <a:lnTo>
                      <a:pt x="44" y="34"/>
                    </a:lnTo>
                    <a:lnTo>
                      <a:pt x="41" y="33"/>
                    </a:lnTo>
                    <a:lnTo>
                      <a:pt x="36" y="32"/>
                    </a:lnTo>
                    <a:lnTo>
                      <a:pt x="32" y="32"/>
                    </a:lnTo>
                    <a:lnTo>
                      <a:pt x="28" y="31"/>
                    </a:lnTo>
                    <a:lnTo>
                      <a:pt x="23" y="30"/>
                    </a:lnTo>
                    <a:lnTo>
                      <a:pt x="18" y="30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1739" y="1667"/>
                <a:ext cx="39" cy="17"/>
              </a:xfrm>
              <a:custGeom>
                <a:avLst/>
                <a:gdLst>
                  <a:gd name="T0" fmla="*/ 0 w 117"/>
                  <a:gd name="T1" fmla="*/ 0 h 50"/>
                  <a:gd name="T2" fmla="*/ 0 w 117"/>
                  <a:gd name="T3" fmla="*/ 0 h 50"/>
                  <a:gd name="T4" fmla="*/ 0 w 117"/>
                  <a:gd name="T5" fmla="*/ 0 h 50"/>
                  <a:gd name="T6" fmla="*/ 0 w 117"/>
                  <a:gd name="T7" fmla="*/ 0 h 50"/>
                  <a:gd name="T8" fmla="*/ 0 w 117"/>
                  <a:gd name="T9" fmla="*/ 0 h 50"/>
                  <a:gd name="T10" fmla="*/ 0 w 117"/>
                  <a:gd name="T11" fmla="*/ 0 h 50"/>
                  <a:gd name="T12" fmla="*/ 0 w 117"/>
                  <a:gd name="T13" fmla="*/ 0 h 50"/>
                  <a:gd name="T14" fmla="*/ 0 w 117"/>
                  <a:gd name="T15" fmla="*/ 0 h 50"/>
                  <a:gd name="T16" fmla="*/ 0 w 117"/>
                  <a:gd name="T17" fmla="*/ 0 h 50"/>
                  <a:gd name="T18" fmla="*/ 0 w 117"/>
                  <a:gd name="T19" fmla="*/ 0 h 50"/>
                  <a:gd name="T20" fmla="*/ 0 w 117"/>
                  <a:gd name="T21" fmla="*/ 0 h 50"/>
                  <a:gd name="T22" fmla="*/ 0 w 117"/>
                  <a:gd name="T23" fmla="*/ 0 h 50"/>
                  <a:gd name="T24" fmla="*/ 0 w 117"/>
                  <a:gd name="T25" fmla="*/ 0 h 50"/>
                  <a:gd name="T26" fmla="*/ 0 w 117"/>
                  <a:gd name="T27" fmla="*/ 0 h 50"/>
                  <a:gd name="T28" fmla="*/ 0 w 117"/>
                  <a:gd name="T29" fmla="*/ 0 h 50"/>
                  <a:gd name="T30" fmla="*/ 0 w 117"/>
                  <a:gd name="T31" fmla="*/ 0 h 50"/>
                  <a:gd name="T32" fmla="*/ 0 w 117"/>
                  <a:gd name="T33" fmla="*/ 0 h 50"/>
                  <a:gd name="T34" fmla="*/ 0 w 117"/>
                  <a:gd name="T35" fmla="*/ 0 h 50"/>
                  <a:gd name="T36" fmla="*/ 0 w 117"/>
                  <a:gd name="T37" fmla="*/ 0 h 50"/>
                  <a:gd name="T38" fmla="*/ 0 w 117"/>
                  <a:gd name="T39" fmla="*/ 0 h 50"/>
                  <a:gd name="T40" fmla="*/ 0 w 117"/>
                  <a:gd name="T41" fmla="*/ 0 h 50"/>
                  <a:gd name="T42" fmla="*/ 0 w 117"/>
                  <a:gd name="T43" fmla="*/ 0 h 50"/>
                  <a:gd name="T44" fmla="*/ 0 w 117"/>
                  <a:gd name="T45" fmla="*/ 0 h 50"/>
                  <a:gd name="T46" fmla="*/ 0 w 117"/>
                  <a:gd name="T47" fmla="*/ 0 h 50"/>
                  <a:gd name="T48" fmla="*/ 0 w 117"/>
                  <a:gd name="T49" fmla="*/ 0 h 50"/>
                  <a:gd name="T50" fmla="*/ 0 w 117"/>
                  <a:gd name="T51" fmla="*/ 0 h 50"/>
                  <a:gd name="T52" fmla="*/ 0 w 117"/>
                  <a:gd name="T53" fmla="*/ 0 h 50"/>
                  <a:gd name="T54" fmla="*/ 0 w 117"/>
                  <a:gd name="T55" fmla="*/ 0 h 50"/>
                  <a:gd name="T56" fmla="*/ 0 w 117"/>
                  <a:gd name="T57" fmla="*/ 0 h 50"/>
                  <a:gd name="T58" fmla="*/ 0 w 117"/>
                  <a:gd name="T59" fmla="*/ 0 h 50"/>
                  <a:gd name="T60" fmla="*/ 0 w 117"/>
                  <a:gd name="T61" fmla="*/ 0 h 50"/>
                  <a:gd name="T62" fmla="*/ 0 w 117"/>
                  <a:gd name="T63" fmla="*/ 0 h 50"/>
                  <a:gd name="T64" fmla="*/ 0 w 117"/>
                  <a:gd name="T65" fmla="*/ 0 h 50"/>
                  <a:gd name="T66" fmla="*/ 0 w 117"/>
                  <a:gd name="T67" fmla="*/ 0 h 50"/>
                  <a:gd name="T68" fmla="*/ 0 w 117"/>
                  <a:gd name="T69" fmla="*/ 0 h 50"/>
                  <a:gd name="T70" fmla="*/ 0 w 117"/>
                  <a:gd name="T71" fmla="*/ 0 h 50"/>
                  <a:gd name="T72" fmla="*/ 0 w 117"/>
                  <a:gd name="T73" fmla="*/ 0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7"/>
                  <a:gd name="T112" fmla="*/ 0 h 50"/>
                  <a:gd name="T113" fmla="*/ 117 w 117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7" h="50">
                    <a:moveTo>
                      <a:pt x="7" y="24"/>
                    </a:moveTo>
                    <a:lnTo>
                      <a:pt x="10" y="22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2" y="15"/>
                    </a:lnTo>
                    <a:lnTo>
                      <a:pt x="25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7" y="9"/>
                    </a:lnTo>
                    <a:lnTo>
                      <a:pt x="43" y="7"/>
                    </a:lnTo>
                    <a:lnTo>
                      <a:pt x="45" y="6"/>
                    </a:lnTo>
                    <a:lnTo>
                      <a:pt x="49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6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5" y="13"/>
                    </a:lnTo>
                    <a:lnTo>
                      <a:pt x="117" y="15"/>
                    </a:lnTo>
                    <a:lnTo>
                      <a:pt x="117" y="19"/>
                    </a:lnTo>
                    <a:lnTo>
                      <a:pt x="117" y="22"/>
                    </a:lnTo>
                    <a:lnTo>
                      <a:pt x="114" y="27"/>
                    </a:lnTo>
                    <a:lnTo>
                      <a:pt x="111" y="32"/>
                    </a:lnTo>
                    <a:lnTo>
                      <a:pt x="107" y="33"/>
                    </a:lnTo>
                    <a:lnTo>
                      <a:pt x="105" y="34"/>
                    </a:lnTo>
                    <a:lnTo>
                      <a:pt x="101" y="34"/>
                    </a:lnTo>
                    <a:lnTo>
                      <a:pt x="99" y="34"/>
                    </a:lnTo>
                    <a:lnTo>
                      <a:pt x="95" y="33"/>
                    </a:lnTo>
                    <a:lnTo>
                      <a:pt x="92" y="33"/>
                    </a:lnTo>
                    <a:lnTo>
                      <a:pt x="89" y="33"/>
                    </a:lnTo>
                    <a:lnTo>
                      <a:pt x="87" y="33"/>
                    </a:lnTo>
                    <a:lnTo>
                      <a:pt x="81" y="32"/>
                    </a:lnTo>
                    <a:lnTo>
                      <a:pt x="76" y="32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2" y="32"/>
                    </a:lnTo>
                    <a:lnTo>
                      <a:pt x="57" y="33"/>
                    </a:lnTo>
                    <a:lnTo>
                      <a:pt x="53" y="33"/>
                    </a:lnTo>
                    <a:lnTo>
                      <a:pt x="48" y="36"/>
                    </a:lnTo>
                    <a:lnTo>
                      <a:pt x="43" y="37"/>
                    </a:lnTo>
                    <a:lnTo>
                      <a:pt x="39" y="38"/>
                    </a:lnTo>
                    <a:lnTo>
                      <a:pt x="35" y="40"/>
                    </a:lnTo>
                    <a:lnTo>
                      <a:pt x="30" y="43"/>
                    </a:lnTo>
                    <a:lnTo>
                      <a:pt x="25" y="45"/>
                    </a:lnTo>
                    <a:lnTo>
                      <a:pt x="20" y="49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5" y="46"/>
                    </a:lnTo>
                    <a:lnTo>
                      <a:pt x="2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1595" y="1406"/>
                <a:ext cx="45" cy="68"/>
              </a:xfrm>
              <a:custGeom>
                <a:avLst/>
                <a:gdLst>
                  <a:gd name="T0" fmla="*/ 0 w 134"/>
                  <a:gd name="T1" fmla="*/ 0 h 203"/>
                  <a:gd name="T2" fmla="*/ 0 w 134"/>
                  <a:gd name="T3" fmla="*/ 0 h 203"/>
                  <a:gd name="T4" fmla="*/ 0 w 134"/>
                  <a:gd name="T5" fmla="*/ 0 h 203"/>
                  <a:gd name="T6" fmla="*/ 0 w 134"/>
                  <a:gd name="T7" fmla="*/ 0 h 203"/>
                  <a:gd name="T8" fmla="*/ 0 w 134"/>
                  <a:gd name="T9" fmla="*/ 0 h 203"/>
                  <a:gd name="T10" fmla="*/ 0 w 134"/>
                  <a:gd name="T11" fmla="*/ 0 h 203"/>
                  <a:gd name="T12" fmla="*/ 0 w 134"/>
                  <a:gd name="T13" fmla="*/ 0 h 203"/>
                  <a:gd name="T14" fmla="*/ 0 w 134"/>
                  <a:gd name="T15" fmla="*/ 0 h 203"/>
                  <a:gd name="T16" fmla="*/ 0 w 134"/>
                  <a:gd name="T17" fmla="*/ 0 h 203"/>
                  <a:gd name="T18" fmla="*/ 0 w 134"/>
                  <a:gd name="T19" fmla="*/ 0 h 203"/>
                  <a:gd name="T20" fmla="*/ 0 w 134"/>
                  <a:gd name="T21" fmla="*/ 0 h 203"/>
                  <a:gd name="T22" fmla="*/ 0 w 134"/>
                  <a:gd name="T23" fmla="*/ 0 h 203"/>
                  <a:gd name="T24" fmla="*/ 0 w 134"/>
                  <a:gd name="T25" fmla="*/ 0 h 203"/>
                  <a:gd name="T26" fmla="*/ 0 w 134"/>
                  <a:gd name="T27" fmla="*/ 0 h 203"/>
                  <a:gd name="T28" fmla="*/ 0 w 134"/>
                  <a:gd name="T29" fmla="*/ 0 h 203"/>
                  <a:gd name="T30" fmla="*/ 0 w 134"/>
                  <a:gd name="T31" fmla="*/ 0 h 203"/>
                  <a:gd name="T32" fmla="*/ 0 w 134"/>
                  <a:gd name="T33" fmla="*/ 0 h 203"/>
                  <a:gd name="T34" fmla="*/ 0 w 134"/>
                  <a:gd name="T35" fmla="*/ 0 h 203"/>
                  <a:gd name="T36" fmla="*/ 0 w 134"/>
                  <a:gd name="T37" fmla="*/ 0 h 203"/>
                  <a:gd name="T38" fmla="*/ 0 w 134"/>
                  <a:gd name="T39" fmla="*/ 0 h 203"/>
                  <a:gd name="T40" fmla="*/ 0 w 134"/>
                  <a:gd name="T41" fmla="*/ 0 h 203"/>
                  <a:gd name="T42" fmla="*/ 0 w 134"/>
                  <a:gd name="T43" fmla="*/ 0 h 203"/>
                  <a:gd name="T44" fmla="*/ 0 w 134"/>
                  <a:gd name="T45" fmla="*/ 0 h 203"/>
                  <a:gd name="T46" fmla="*/ 0 w 134"/>
                  <a:gd name="T47" fmla="*/ 0 h 203"/>
                  <a:gd name="T48" fmla="*/ 0 w 134"/>
                  <a:gd name="T49" fmla="*/ 0 h 203"/>
                  <a:gd name="T50" fmla="*/ 0 w 134"/>
                  <a:gd name="T51" fmla="*/ 0 h 203"/>
                  <a:gd name="T52" fmla="*/ 0 w 134"/>
                  <a:gd name="T53" fmla="*/ 0 h 203"/>
                  <a:gd name="T54" fmla="*/ 0 w 134"/>
                  <a:gd name="T55" fmla="*/ 0 h 203"/>
                  <a:gd name="T56" fmla="*/ 0 w 134"/>
                  <a:gd name="T57" fmla="*/ 0 h 203"/>
                  <a:gd name="T58" fmla="*/ 0 w 134"/>
                  <a:gd name="T59" fmla="*/ 0 h 203"/>
                  <a:gd name="T60" fmla="*/ 0 w 134"/>
                  <a:gd name="T61" fmla="*/ 0 h 203"/>
                  <a:gd name="T62" fmla="*/ 0 w 134"/>
                  <a:gd name="T63" fmla="*/ 0 h 203"/>
                  <a:gd name="T64" fmla="*/ 0 w 134"/>
                  <a:gd name="T65" fmla="*/ 0 h 203"/>
                  <a:gd name="T66" fmla="*/ 0 w 134"/>
                  <a:gd name="T67" fmla="*/ 0 h 203"/>
                  <a:gd name="T68" fmla="*/ 0 w 134"/>
                  <a:gd name="T69" fmla="*/ 0 h 203"/>
                  <a:gd name="T70" fmla="*/ 0 w 134"/>
                  <a:gd name="T71" fmla="*/ 0 h 203"/>
                  <a:gd name="T72" fmla="*/ 0 w 134"/>
                  <a:gd name="T73" fmla="*/ 0 h 203"/>
                  <a:gd name="T74" fmla="*/ 0 w 134"/>
                  <a:gd name="T75" fmla="*/ 0 h 203"/>
                  <a:gd name="T76" fmla="*/ 0 w 134"/>
                  <a:gd name="T77" fmla="*/ 0 h 203"/>
                  <a:gd name="T78" fmla="*/ 0 w 134"/>
                  <a:gd name="T79" fmla="*/ 0 h 203"/>
                  <a:gd name="T80" fmla="*/ 0 w 134"/>
                  <a:gd name="T81" fmla="*/ 0 h 203"/>
                  <a:gd name="T82" fmla="*/ 0 w 134"/>
                  <a:gd name="T83" fmla="*/ 0 h 203"/>
                  <a:gd name="T84" fmla="*/ 0 w 134"/>
                  <a:gd name="T85" fmla="*/ 0 h 203"/>
                  <a:gd name="T86" fmla="*/ 0 w 134"/>
                  <a:gd name="T87" fmla="*/ 0 h 203"/>
                  <a:gd name="T88" fmla="*/ 0 w 134"/>
                  <a:gd name="T89" fmla="*/ 0 h 203"/>
                  <a:gd name="T90" fmla="*/ 0 w 134"/>
                  <a:gd name="T91" fmla="*/ 0 h 203"/>
                  <a:gd name="T92" fmla="*/ 0 w 134"/>
                  <a:gd name="T93" fmla="*/ 0 h 203"/>
                  <a:gd name="T94" fmla="*/ 0 w 134"/>
                  <a:gd name="T95" fmla="*/ 0 h 203"/>
                  <a:gd name="T96" fmla="*/ 0 w 134"/>
                  <a:gd name="T97" fmla="*/ 0 h 203"/>
                  <a:gd name="T98" fmla="*/ 0 w 134"/>
                  <a:gd name="T99" fmla="*/ 0 h 203"/>
                  <a:gd name="T100" fmla="*/ 0 w 134"/>
                  <a:gd name="T101" fmla="*/ 0 h 203"/>
                  <a:gd name="T102" fmla="*/ 0 w 134"/>
                  <a:gd name="T103" fmla="*/ 0 h 203"/>
                  <a:gd name="T104" fmla="*/ 0 w 134"/>
                  <a:gd name="T105" fmla="*/ 0 h 203"/>
                  <a:gd name="T106" fmla="*/ 0 w 134"/>
                  <a:gd name="T107" fmla="*/ 0 h 203"/>
                  <a:gd name="T108" fmla="*/ 0 w 134"/>
                  <a:gd name="T109" fmla="*/ 0 h 203"/>
                  <a:gd name="T110" fmla="*/ 0 w 134"/>
                  <a:gd name="T111" fmla="*/ 0 h 203"/>
                  <a:gd name="T112" fmla="*/ 0 w 134"/>
                  <a:gd name="T113" fmla="*/ 0 h 203"/>
                  <a:gd name="T114" fmla="*/ 0 w 134"/>
                  <a:gd name="T115" fmla="*/ 0 h 203"/>
                  <a:gd name="T116" fmla="*/ 0 w 134"/>
                  <a:gd name="T117" fmla="*/ 0 h 203"/>
                  <a:gd name="T118" fmla="*/ 0 w 134"/>
                  <a:gd name="T119" fmla="*/ 0 h 203"/>
                  <a:gd name="T120" fmla="*/ 0 w 134"/>
                  <a:gd name="T121" fmla="*/ 0 h 203"/>
                  <a:gd name="T122" fmla="*/ 0 w 134"/>
                  <a:gd name="T123" fmla="*/ 0 h 2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203"/>
                  <a:gd name="T188" fmla="*/ 134 w 134"/>
                  <a:gd name="T189" fmla="*/ 203 h 2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203">
                    <a:moveTo>
                      <a:pt x="130" y="20"/>
                    </a:moveTo>
                    <a:lnTo>
                      <a:pt x="127" y="21"/>
                    </a:lnTo>
                    <a:lnTo>
                      <a:pt x="123" y="22"/>
                    </a:lnTo>
                    <a:lnTo>
                      <a:pt x="120" y="25"/>
                    </a:lnTo>
                    <a:lnTo>
                      <a:pt x="117" y="27"/>
                    </a:lnTo>
                    <a:lnTo>
                      <a:pt x="114" y="28"/>
                    </a:lnTo>
                    <a:lnTo>
                      <a:pt x="111" y="31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1" y="39"/>
                    </a:lnTo>
                    <a:lnTo>
                      <a:pt x="96" y="44"/>
                    </a:lnTo>
                    <a:lnTo>
                      <a:pt x="91" y="49"/>
                    </a:lnTo>
                    <a:lnTo>
                      <a:pt x="88" y="53"/>
                    </a:lnTo>
                    <a:lnTo>
                      <a:pt x="83" y="58"/>
                    </a:lnTo>
                    <a:lnTo>
                      <a:pt x="79" y="63"/>
                    </a:lnTo>
                    <a:lnTo>
                      <a:pt x="76" y="67"/>
                    </a:lnTo>
                    <a:lnTo>
                      <a:pt x="73" y="72"/>
                    </a:lnTo>
                    <a:lnTo>
                      <a:pt x="69" y="77"/>
                    </a:lnTo>
                    <a:lnTo>
                      <a:pt x="66" y="83"/>
                    </a:lnTo>
                    <a:lnTo>
                      <a:pt x="64" y="88"/>
                    </a:lnTo>
                    <a:lnTo>
                      <a:pt x="62" y="94"/>
                    </a:lnTo>
                    <a:lnTo>
                      <a:pt x="58" y="98"/>
                    </a:lnTo>
                    <a:lnTo>
                      <a:pt x="56" y="104"/>
                    </a:lnTo>
                    <a:lnTo>
                      <a:pt x="54" y="107"/>
                    </a:lnTo>
                    <a:lnTo>
                      <a:pt x="53" y="109"/>
                    </a:lnTo>
                    <a:lnTo>
                      <a:pt x="52" y="113"/>
                    </a:lnTo>
                    <a:lnTo>
                      <a:pt x="51" y="116"/>
                    </a:lnTo>
                    <a:lnTo>
                      <a:pt x="50" y="118"/>
                    </a:lnTo>
                    <a:lnTo>
                      <a:pt x="50" y="122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6" y="130"/>
                    </a:lnTo>
                    <a:lnTo>
                      <a:pt x="45" y="134"/>
                    </a:lnTo>
                    <a:lnTo>
                      <a:pt x="44" y="137"/>
                    </a:lnTo>
                    <a:lnTo>
                      <a:pt x="44" y="140"/>
                    </a:lnTo>
                    <a:lnTo>
                      <a:pt x="41" y="143"/>
                    </a:lnTo>
                    <a:lnTo>
                      <a:pt x="41" y="147"/>
                    </a:lnTo>
                    <a:lnTo>
                      <a:pt x="40" y="149"/>
                    </a:lnTo>
                    <a:lnTo>
                      <a:pt x="39" y="153"/>
                    </a:lnTo>
                    <a:lnTo>
                      <a:pt x="38" y="156"/>
                    </a:lnTo>
                    <a:lnTo>
                      <a:pt x="37" y="159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4" y="169"/>
                    </a:lnTo>
                    <a:lnTo>
                      <a:pt x="33" y="172"/>
                    </a:lnTo>
                    <a:lnTo>
                      <a:pt x="32" y="177"/>
                    </a:lnTo>
                    <a:lnTo>
                      <a:pt x="32" y="180"/>
                    </a:lnTo>
                    <a:lnTo>
                      <a:pt x="30" y="183"/>
                    </a:lnTo>
                    <a:lnTo>
                      <a:pt x="30" y="186"/>
                    </a:lnTo>
                    <a:lnTo>
                      <a:pt x="28" y="191"/>
                    </a:lnTo>
                    <a:lnTo>
                      <a:pt x="28" y="194"/>
                    </a:lnTo>
                    <a:lnTo>
                      <a:pt x="26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1" y="202"/>
                    </a:lnTo>
                    <a:lnTo>
                      <a:pt x="15" y="203"/>
                    </a:lnTo>
                    <a:lnTo>
                      <a:pt x="11" y="203"/>
                    </a:lnTo>
                    <a:lnTo>
                      <a:pt x="6" y="200"/>
                    </a:lnTo>
                    <a:lnTo>
                      <a:pt x="2" y="197"/>
                    </a:lnTo>
                    <a:lnTo>
                      <a:pt x="1" y="194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1" y="186"/>
                    </a:lnTo>
                    <a:lnTo>
                      <a:pt x="1" y="181"/>
                    </a:lnTo>
                    <a:lnTo>
                      <a:pt x="2" y="178"/>
                    </a:lnTo>
                    <a:lnTo>
                      <a:pt x="4" y="174"/>
                    </a:lnTo>
                    <a:lnTo>
                      <a:pt x="6" y="171"/>
                    </a:lnTo>
                    <a:lnTo>
                      <a:pt x="6" y="166"/>
                    </a:lnTo>
                    <a:lnTo>
                      <a:pt x="7" y="162"/>
                    </a:lnTo>
                    <a:lnTo>
                      <a:pt x="8" y="159"/>
                    </a:lnTo>
                    <a:lnTo>
                      <a:pt x="9" y="156"/>
                    </a:lnTo>
                    <a:lnTo>
                      <a:pt x="11" y="153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4" y="142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8" y="132"/>
                    </a:lnTo>
                    <a:lnTo>
                      <a:pt x="19" y="128"/>
                    </a:lnTo>
                    <a:lnTo>
                      <a:pt x="20" y="124"/>
                    </a:lnTo>
                    <a:lnTo>
                      <a:pt x="21" y="122"/>
                    </a:lnTo>
                    <a:lnTo>
                      <a:pt x="22" y="118"/>
                    </a:lnTo>
                    <a:lnTo>
                      <a:pt x="24" y="115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7" y="105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2" y="97"/>
                    </a:lnTo>
                    <a:lnTo>
                      <a:pt x="33" y="94"/>
                    </a:lnTo>
                    <a:lnTo>
                      <a:pt x="34" y="91"/>
                    </a:lnTo>
                    <a:lnTo>
                      <a:pt x="38" y="85"/>
                    </a:lnTo>
                    <a:lnTo>
                      <a:pt x="41" y="79"/>
                    </a:lnTo>
                    <a:lnTo>
                      <a:pt x="43" y="77"/>
                    </a:lnTo>
                    <a:lnTo>
                      <a:pt x="45" y="73"/>
                    </a:lnTo>
                    <a:lnTo>
                      <a:pt x="46" y="71"/>
                    </a:lnTo>
                    <a:lnTo>
                      <a:pt x="47" y="69"/>
                    </a:lnTo>
                    <a:lnTo>
                      <a:pt x="51" y="63"/>
                    </a:lnTo>
                    <a:lnTo>
                      <a:pt x="54" y="58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8" y="43"/>
                    </a:lnTo>
                    <a:lnTo>
                      <a:pt x="72" y="38"/>
                    </a:lnTo>
                    <a:lnTo>
                      <a:pt x="77" y="32"/>
                    </a:lnTo>
                    <a:lnTo>
                      <a:pt x="82" y="27"/>
                    </a:lnTo>
                    <a:lnTo>
                      <a:pt x="87" y="22"/>
                    </a:lnTo>
                    <a:lnTo>
                      <a:pt x="92" y="19"/>
                    </a:lnTo>
                    <a:lnTo>
                      <a:pt x="95" y="15"/>
                    </a:lnTo>
                    <a:lnTo>
                      <a:pt x="98" y="14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8" y="8"/>
                    </a:lnTo>
                    <a:lnTo>
                      <a:pt x="111" y="6"/>
                    </a:lnTo>
                    <a:lnTo>
                      <a:pt x="115" y="3"/>
                    </a:lnTo>
                    <a:lnTo>
                      <a:pt x="119" y="2"/>
                    </a:lnTo>
                    <a:lnTo>
                      <a:pt x="122" y="0"/>
                    </a:lnTo>
                    <a:lnTo>
                      <a:pt x="127" y="0"/>
                    </a:lnTo>
                    <a:lnTo>
                      <a:pt x="129" y="1"/>
                    </a:lnTo>
                    <a:lnTo>
                      <a:pt x="133" y="6"/>
                    </a:lnTo>
                    <a:lnTo>
                      <a:pt x="134" y="8"/>
                    </a:lnTo>
                    <a:lnTo>
                      <a:pt x="134" y="12"/>
                    </a:lnTo>
                    <a:lnTo>
                      <a:pt x="133" y="15"/>
                    </a:lnTo>
                    <a:lnTo>
                      <a:pt x="13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1549" y="1361"/>
                <a:ext cx="104" cy="144"/>
              </a:xfrm>
              <a:custGeom>
                <a:avLst/>
                <a:gdLst>
                  <a:gd name="T0" fmla="*/ 0 w 312"/>
                  <a:gd name="T1" fmla="*/ 0 h 432"/>
                  <a:gd name="T2" fmla="*/ 0 w 312"/>
                  <a:gd name="T3" fmla="*/ 0 h 432"/>
                  <a:gd name="T4" fmla="*/ 0 w 312"/>
                  <a:gd name="T5" fmla="*/ 0 h 432"/>
                  <a:gd name="T6" fmla="*/ 0 w 312"/>
                  <a:gd name="T7" fmla="*/ 0 h 432"/>
                  <a:gd name="T8" fmla="*/ 0 w 312"/>
                  <a:gd name="T9" fmla="*/ 0 h 432"/>
                  <a:gd name="T10" fmla="*/ 0 w 312"/>
                  <a:gd name="T11" fmla="*/ 0 h 432"/>
                  <a:gd name="T12" fmla="*/ 0 w 312"/>
                  <a:gd name="T13" fmla="*/ 0 h 432"/>
                  <a:gd name="T14" fmla="*/ 0 w 312"/>
                  <a:gd name="T15" fmla="*/ 0 h 432"/>
                  <a:gd name="T16" fmla="*/ 0 w 312"/>
                  <a:gd name="T17" fmla="*/ 0 h 432"/>
                  <a:gd name="T18" fmla="*/ 0 w 312"/>
                  <a:gd name="T19" fmla="*/ 0 h 432"/>
                  <a:gd name="T20" fmla="*/ 0 w 312"/>
                  <a:gd name="T21" fmla="*/ 0 h 432"/>
                  <a:gd name="T22" fmla="*/ 0 w 312"/>
                  <a:gd name="T23" fmla="*/ 0 h 432"/>
                  <a:gd name="T24" fmla="*/ 0 w 312"/>
                  <a:gd name="T25" fmla="*/ 0 h 432"/>
                  <a:gd name="T26" fmla="*/ 0 w 312"/>
                  <a:gd name="T27" fmla="*/ 0 h 432"/>
                  <a:gd name="T28" fmla="*/ 0 w 312"/>
                  <a:gd name="T29" fmla="*/ 0 h 432"/>
                  <a:gd name="T30" fmla="*/ 0 w 312"/>
                  <a:gd name="T31" fmla="*/ 0 h 432"/>
                  <a:gd name="T32" fmla="*/ 0 w 312"/>
                  <a:gd name="T33" fmla="*/ 0 h 432"/>
                  <a:gd name="T34" fmla="*/ 0 w 312"/>
                  <a:gd name="T35" fmla="*/ 0 h 432"/>
                  <a:gd name="T36" fmla="*/ 0 w 312"/>
                  <a:gd name="T37" fmla="*/ 0 h 432"/>
                  <a:gd name="T38" fmla="*/ 0 w 312"/>
                  <a:gd name="T39" fmla="*/ 0 h 432"/>
                  <a:gd name="T40" fmla="*/ 0 w 312"/>
                  <a:gd name="T41" fmla="*/ 0 h 432"/>
                  <a:gd name="T42" fmla="*/ 0 w 312"/>
                  <a:gd name="T43" fmla="*/ 0 h 432"/>
                  <a:gd name="T44" fmla="*/ 0 w 312"/>
                  <a:gd name="T45" fmla="*/ 0 h 432"/>
                  <a:gd name="T46" fmla="*/ 0 w 312"/>
                  <a:gd name="T47" fmla="*/ 0 h 432"/>
                  <a:gd name="T48" fmla="*/ 0 w 312"/>
                  <a:gd name="T49" fmla="*/ 0 h 432"/>
                  <a:gd name="T50" fmla="*/ 0 w 312"/>
                  <a:gd name="T51" fmla="*/ 0 h 432"/>
                  <a:gd name="T52" fmla="*/ 0 w 312"/>
                  <a:gd name="T53" fmla="*/ 0 h 432"/>
                  <a:gd name="T54" fmla="*/ 0 w 312"/>
                  <a:gd name="T55" fmla="*/ 0 h 432"/>
                  <a:gd name="T56" fmla="*/ 0 w 312"/>
                  <a:gd name="T57" fmla="*/ 0 h 432"/>
                  <a:gd name="T58" fmla="*/ 0 w 312"/>
                  <a:gd name="T59" fmla="*/ 0 h 432"/>
                  <a:gd name="T60" fmla="*/ 0 w 312"/>
                  <a:gd name="T61" fmla="*/ 0 h 432"/>
                  <a:gd name="T62" fmla="*/ 0 w 312"/>
                  <a:gd name="T63" fmla="*/ 0 h 432"/>
                  <a:gd name="T64" fmla="*/ 0 w 312"/>
                  <a:gd name="T65" fmla="*/ 0 h 432"/>
                  <a:gd name="T66" fmla="*/ 0 w 312"/>
                  <a:gd name="T67" fmla="*/ 0 h 432"/>
                  <a:gd name="T68" fmla="*/ 0 w 312"/>
                  <a:gd name="T69" fmla="*/ 0 h 432"/>
                  <a:gd name="T70" fmla="*/ 0 w 312"/>
                  <a:gd name="T71" fmla="*/ 0 h 432"/>
                  <a:gd name="T72" fmla="*/ 0 w 312"/>
                  <a:gd name="T73" fmla="*/ 0 h 432"/>
                  <a:gd name="T74" fmla="*/ 0 w 312"/>
                  <a:gd name="T75" fmla="*/ 0 h 432"/>
                  <a:gd name="T76" fmla="*/ 0 w 312"/>
                  <a:gd name="T77" fmla="*/ 0 h 432"/>
                  <a:gd name="T78" fmla="*/ 0 w 312"/>
                  <a:gd name="T79" fmla="*/ 0 h 432"/>
                  <a:gd name="T80" fmla="*/ 0 w 312"/>
                  <a:gd name="T81" fmla="*/ 0 h 432"/>
                  <a:gd name="T82" fmla="*/ 0 w 312"/>
                  <a:gd name="T83" fmla="*/ 0 h 432"/>
                  <a:gd name="T84" fmla="*/ 0 w 312"/>
                  <a:gd name="T85" fmla="*/ 0 h 432"/>
                  <a:gd name="T86" fmla="*/ 0 w 312"/>
                  <a:gd name="T87" fmla="*/ 0 h 432"/>
                  <a:gd name="T88" fmla="*/ 0 w 312"/>
                  <a:gd name="T89" fmla="*/ 0 h 432"/>
                  <a:gd name="T90" fmla="*/ 0 w 312"/>
                  <a:gd name="T91" fmla="*/ 0 h 432"/>
                  <a:gd name="T92" fmla="*/ 0 w 312"/>
                  <a:gd name="T93" fmla="*/ 0 h 432"/>
                  <a:gd name="T94" fmla="*/ 0 w 312"/>
                  <a:gd name="T95" fmla="*/ 0 h 432"/>
                  <a:gd name="T96" fmla="*/ 0 w 312"/>
                  <a:gd name="T97" fmla="*/ 0 h 432"/>
                  <a:gd name="T98" fmla="*/ 0 w 312"/>
                  <a:gd name="T99" fmla="*/ 0 h 432"/>
                  <a:gd name="T100" fmla="*/ 0 w 312"/>
                  <a:gd name="T101" fmla="*/ 0 h 432"/>
                  <a:gd name="T102" fmla="*/ 0 w 312"/>
                  <a:gd name="T103" fmla="*/ 0 h 432"/>
                  <a:gd name="T104" fmla="*/ 0 w 312"/>
                  <a:gd name="T105" fmla="*/ 0 h 432"/>
                  <a:gd name="T106" fmla="*/ 0 w 312"/>
                  <a:gd name="T107" fmla="*/ 0 h 432"/>
                  <a:gd name="T108" fmla="*/ 0 w 312"/>
                  <a:gd name="T109" fmla="*/ 0 h 432"/>
                  <a:gd name="T110" fmla="*/ 0 w 312"/>
                  <a:gd name="T111" fmla="*/ 0 h 432"/>
                  <a:gd name="T112" fmla="*/ 0 w 312"/>
                  <a:gd name="T113" fmla="*/ 0 h 432"/>
                  <a:gd name="T114" fmla="*/ 0 w 312"/>
                  <a:gd name="T115" fmla="*/ 0 h 432"/>
                  <a:gd name="T116" fmla="*/ 0 w 312"/>
                  <a:gd name="T117" fmla="*/ 0 h 432"/>
                  <a:gd name="T118" fmla="*/ 0 w 312"/>
                  <a:gd name="T119" fmla="*/ 0 h 432"/>
                  <a:gd name="T120" fmla="*/ 0 w 312"/>
                  <a:gd name="T121" fmla="*/ 0 h 4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432"/>
                  <a:gd name="T185" fmla="*/ 312 w 312"/>
                  <a:gd name="T186" fmla="*/ 432 h 4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432">
                    <a:moveTo>
                      <a:pt x="307" y="20"/>
                    </a:moveTo>
                    <a:lnTo>
                      <a:pt x="303" y="21"/>
                    </a:lnTo>
                    <a:lnTo>
                      <a:pt x="298" y="25"/>
                    </a:lnTo>
                    <a:lnTo>
                      <a:pt x="293" y="27"/>
                    </a:lnTo>
                    <a:lnTo>
                      <a:pt x="290" y="29"/>
                    </a:lnTo>
                    <a:lnTo>
                      <a:pt x="285" y="32"/>
                    </a:lnTo>
                    <a:lnTo>
                      <a:pt x="281" y="34"/>
                    </a:lnTo>
                    <a:lnTo>
                      <a:pt x="276" y="37"/>
                    </a:lnTo>
                    <a:lnTo>
                      <a:pt x="274" y="40"/>
                    </a:lnTo>
                    <a:lnTo>
                      <a:pt x="269" y="41"/>
                    </a:lnTo>
                    <a:lnTo>
                      <a:pt x="266" y="45"/>
                    </a:lnTo>
                    <a:lnTo>
                      <a:pt x="262" y="47"/>
                    </a:lnTo>
                    <a:lnTo>
                      <a:pt x="259" y="50"/>
                    </a:lnTo>
                    <a:lnTo>
                      <a:pt x="256" y="52"/>
                    </a:lnTo>
                    <a:lnTo>
                      <a:pt x="253" y="56"/>
                    </a:lnTo>
                    <a:lnTo>
                      <a:pt x="249" y="58"/>
                    </a:lnTo>
                    <a:lnTo>
                      <a:pt x="247" y="62"/>
                    </a:lnTo>
                    <a:lnTo>
                      <a:pt x="242" y="64"/>
                    </a:lnTo>
                    <a:lnTo>
                      <a:pt x="240" y="66"/>
                    </a:lnTo>
                    <a:lnTo>
                      <a:pt x="236" y="69"/>
                    </a:lnTo>
                    <a:lnTo>
                      <a:pt x="233" y="72"/>
                    </a:lnTo>
                    <a:lnTo>
                      <a:pt x="229" y="75"/>
                    </a:lnTo>
                    <a:lnTo>
                      <a:pt x="227" y="77"/>
                    </a:lnTo>
                    <a:lnTo>
                      <a:pt x="223" y="80"/>
                    </a:lnTo>
                    <a:lnTo>
                      <a:pt x="220" y="84"/>
                    </a:lnTo>
                    <a:lnTo>
                      <a:pt x="216" y="86"/>
                    </a:lnTo>
                    <a:lnTo>
                      <a:pt x="212" y="90"/>
                    </a:lnTo>
                    <a:lnTo>
                      <a:pt x="209" y="92"/>
                    </a:lnTo>
                    <a:lnTo>
                      <a:pt x="207" y="96"/>
                    </a:lnTo>
                    <a:lnTo>
                      <a:pt x="203" y="99"/>
                    </a:lnTo>
                    <a:lnTo>
                      <a:pt x="198" y="102"/>
                    </a:lnTo>
                    <a:lnTo>
                      <a:pt x="195" y="105"/>
                    </a:lnTo>
                    <a:lnTo>
                      <a:pt x="191" y="110"/>
                    </a:lnTo>
                    <a:lnTo>
                      <a:pt x="188" y="113"/>
                    </a:lnTo>
                    <a:lnTo>
                      <a:pt x="184" y="116"/>
                    </a:lnTo>
                    <a:lnTo>
                      <a:pt x="179" y="120"/>
                    </a:lnTo>
                    <a:lnTo>
                      <a:pt x="176" y="123"/>
                    </a:lnTo>
                    <a:lnTo>
                      <a:pt x="172" y="126"/>
                    </a:lnTo>
                    <a:lnTo>
                      <a:pt x="169" y="129"/>
                    </a:lnTo>
                    <a:lnTo>
                      <a:pt x="164" y="133"/>
                    </a:lnTo>
                    <a:lnTo>
                      <a:pt x="161" y="136"/>
                    </a:lnTo>
                    <a:lnTo>
                      <a:pt x="158" y="140"/>
                    </a:lnTo>
                    <a:lnTo>
                      <a:pt x="154" y="143"/>
                    </a:lnTo>
                    <a:lnTo>
                      <a:pt x="151" y="146"/>
                    </a:lnTo>
                    <a:lnTo>
                      <a:pt x="148" y="149"/>
                    </a:lnTo>
                    <a:lnTo>
                      <a:pt x="145" y="153"/>
                    </a:lnTo>
                    <a:lnTo>
                      <a:pt x="141" y="156"/>
                    </a:lnTo>
                    <a:lnTo>
                      <a:pt x="139" y="160"/>
                    </a:lnTo>
                    <a:lnTo>
                      <a:pt x="137" y="164"/>
                    </a:lnTo>
                    <a:lnTo>
                      <a:pt x="133" y="167"/>
                    </a:lnTo>
                    <a:lnTo>
                      <a:pt x="131" y="169"/>
                    </a:lnTo>
                    <a:lnTo>
                      <a:pt x="127" y="173"/>
                    </a:lnTo>
                    <a:lnTo>
                      <a:pt x="125" y="178"/>
                    </a:lnTo>
                    <a:lnTo>
                      <a:pt x="121" y="180"/>
                    </a:lnTo>
                    <a:lnTo>
                      <a:pt x="120" y="184"/>
                    </a:lnTo>
                    <a:lnTo>
                      <a:pt x="116" y="187"/>
                    </a:lnTo>
                    <a:lnTo>
                      <a:pt x="115" y="191"/>
                    </a:lnTo>
                    <a:lnTo>
                      <a:pt x="112" y="194"/>
                    </a:lnTo>
                    <a:lnTo>
                      <a:pt x="109" y="198"/>
                    </a:lnTo>
                    <a:lnTo>
                      <a:pt x="107" y="201"/>
                    </a:lnTo>
                    <a:lnTo>
                      <a:pt x="105" y="205"/>
                    </a:lnTo>
                    <a:lnTo>
                      <a:pt x="102" y="209"/>
                    </a:lnTo>
                    <a:lnTo>
                      <a:pt x="101" y="212"/>
                    </a:lnTo>
                    <a:lnTo>
                      <a:pt x="99" y="216"/>
                    </a:lnTo>
                    <a:lnTo>
                      <a:pt x="96" y="220"/>
                    </a:lnTo>
                    <a:lnTo>
                      <a:pt x="94" y="223"/>
                    </a:lnTo>
                    <a:lnTo>
                      <a:pt x="92" y="228"/>
                    </a:lnTo>
                    <a:lnTo>
                      <a:pt x="90" y="231"/>
                    </a:lnTo>
                    <a:lnTo>
                      <a:pt x="88" y="235"/>
                    </a:lnTo>
                    <a:lnTo>
                      <a:pt x="87" y="238"/>
                    </a:lnTo>
                    <a:lnTo>
                      <a:pt x="84" y="243"/>
                    </a:lnTo>
                    <a:lnTo>
                      <a:pt x="82" y="247"/>
                    </a:lnTo>
                    <a:lnTo>
                      <a:pt x="81" y="250"/>
                    </a:lnTo>
                    <a:lnTo>
                      <a:pt x="78" y="254"/>
                    </a:lnTo>
                    <a:lnTo>
                      <a:pt x="77" y="257"/>
                    </a:lnTo>
                    <a:lnTo>
                      <a:pt x="76" y="262"/>
                    </a:lnTo>
                    <a:lnTo>
                      <a:pt x="74" y="266"/>
                    </a:lnTo>
                    <a:lnTo>
                      <a:pt x="73" y="269"/>
                    </a:lnTo>
                    <a:lnTo>
                      <a:pt x="71" y="274"/>
                    </a:lnTo>
                    <a:lnTo>
                      <a:pt x="69" y="277"/>
                    </a:lnTo>
                    <a:lnTo>
                      <a:pt x="68" y="282"/>
                    </a:lnTo>
                    <a:lnTo>
                      <a:pt x="67" y="287"/>
                    </a:lnTo>
                    <a:lnTo>
                      <a:pt x="65" y="290"/>
                    </a:lnTo>
                    <a:lnTo>
                      <a:pt x="63" y="295"/>
                    </a:lnTo>
                    <a:lnTo>
                      <a:pt x="62" y="300"/>
                    </a:lnTo>
                    <a:lnTo>
                      <a:pt x="61" y="303"/>
                    </a:lnTo>
                    <a:lnTo>
                      <a:pt x="60" y="308"/>
                    </a:lnTo>
                    <a:lnTo>
                      <a:pt x="58" y="313"/>
                    </a:lnTo>
                    <a:lnTo>
                      <a:pt x="57" y="318"/>
                    </a:lnTo>
                    <a:lnTo>
                      <a:pt x="56" y="322"/>
                    </a:lnTo>
                    <a:lnTo>
                      <a:pt x="54" y="327"/>
                    </a:lnTo>
                    <a:lnTo>
                      <a:pt x="52" y="332"/>
                    </a:lnTo>
                    <a:lnTo>
                      <a:pt x="52" y="337"/>
                    </a:lnTo>
                    <a:lnTo>
                      <a:pt x="50" y="341"/>
                    </a:lnTo>
                    <a:lnTo>
                      <a:pt x="49" y="346"/>
                    </a:lnTo>
                    <a:lnTo>
                      <a:pt x="49" y="351"/>
                    </a:lnTo>
                    <a:lnTo>
                      <a:pt x="48" y="357"/>
                    </a:lnTo>
                    <a:lnTo>
                      <a:pt x="46" y="360"/>
                    </a:lnTo>
                    <a:lnTo>
                      <a:pt x="45" y="365"/>
                    </a:lnTo>
                    <a:lnTo>
                      <a:pt x="44" y="370"/>
                    </a:lnTo>
                    <a:lnTo>
                      <a:pt x="43" y="375"/>
                    </a:lnTo>
                    <a:lnTo>
                      <a:pt x="42" y="378"/>
                    </a:lnTo>
                    <a:lnTo>
                      <a:pt x="41" y="383"/>
                    </a:lnTo>
                    <a:lnTo>
                      <a:pt x="39" y="387"/>
                    </a:lnTo>
                    <a:lnTo>
                      <a:pt x="38" y="391"/>
                    </a:lnTo>
                    <a:lnTo>
                      <a:pt x="37" y="395"/>
                    </a:lnTo>
                    <a:lnTo>
                      <a:pt x="36" y="398"/>
                    </a:lnTo>
                    <a:lnTo>
                      <a:pt x="35" y="402"/>
                    </a:lnTo>
                    <a:lnTo>
                      <a:pt x="33" y="407"/>
                    </a:lnTo>
                    <a:lnTo>
                      <a:pt x="32" y="410"/>
                    </a:lnTo>
                    <a:lnTo>
                      <a:pt x="30" y="414"/>
                    </a:lnTo>
                    <a:lnTo>
                      <a:pt x="29" y="419"/>
                    </a:lnTo>
                    <a:lnTo>
                      <a:pt x="28" y="423"/>
                    </a:lnTo>
                    <a:lnTo>
                      <a:pt x="24" y="428"/>
                    </a:lnTo>
                    <a:lnTo>
                      <a:pt x="19" y="432"/>
                    </a:lnTo>
                    <a:lnTo>
                      <a:pt x="14" y="432"/>
                    </a:lnTo>
                    <a:lnTo>
                      <a:pt x="10" y="432"/>
                    </a:lnTo>
                    <a:lnTo>
                      <a:pt x="5" y="428"/>
                    </a:lnTo>
                    <a:lnTo>
                      <a:pt x="1" y="424"/>
                    </a:lnTo>
                    <a:lnTo>
                      <a:pt x="0" y="422"/>
                    </a:lnTo>
                    <a:lnTo>
                      <a:pt x="0" y="420"/>
                    </a:lnTo>
                    <a:lnTo>
                      <a:pt x="0" y="416"/>
                    </a:lnTo>
                    <a:lnTo>
                      <a:pt x="1" y="414"/>
                    </a:lnTo>
                    <a:lnTo>
                      <a:pt x="3" y="409"/>
                    </a:lnTo>
                    <a:lnTo>
                      <a:pt x="4" y="406"/>
                    </a:lnTo>
                    <a:lnTo>
                      <a:pt x="5" y="401"/>
                    </a:lnTo>
                    <a:lnTo>
                      <a:pt x="6" y="397"/>
                    </a:lnTo>
                    <a:lnTo>
                      <a:pt x="7" y="394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2" y="383"/>
                    </a:lnTo>
                    <a:lnTo>
                      <a:pt x="12" y="379"/>
                    </a:lnTo>
                    <a:lnTo>
                      <a:pt x="14" y="375"/>
                    </a:lnTo>
                    <a:lnTo>
                      <a:pt x="14" y="371"/>
                    </a:lnTo>
                    <a:lnTo>
                      <a:pt x="16" y="368"/>
                    </a:lnTo>
                    <a:lnTo>
                      <a:pt x="17" y="364"/>
                    </a:lnTo>
                    <a:lnTo>
                      <a:pt x="18" y="359"/>
                    </a:lnTo>
                    <a:lnTo>
                      <a:pt x="19" y="355"/>
                    </a:lnTo>
                    <a:lnTo>
                      <a:pt x="20" y="351"/>
                    </a:lnTo>
                    <a:lnTo>
                      <a:pt x="22" y="345"/>
                    </a:lnTo>
                    <a:lnTo>
                      <a:pt x="23" y="340"/>
                    </a:lnTo>
                    <a:lnTo>
                      <a:pt x="24" y="334"/>
                    </a:lnTo>
                    <a:lnTo>
                      <a:pt x="25" y="330"/>
                    </a:lnTo>
                    <a:lnTo>
                      <a:pt x="26" y="325"/>
                    </a:lnTo>
                    <a:lnTo>
                      <a:pt x="28" y="319"/>
                    </a:lnTo>
                    <a:lnTo>
                      <a:pt x="29" y="314"/>
                    </a:lnTo>
                    <a:lnTo>
                      <a:pt x="30" y="309"/>
                    </a:lnTo>
                    <a:lnTo>
                      <a:pt x="31" y="305"/>
                    </a:lnTo>
                    <a:lnTo>
                      <a:pt x="32" y="300"/>
                    </a:lnTo>
                    <a:lnTo>
                      <a:pt x="33" y="295"/>
                    </a:lnTo>
                    <a:lnTo>
                      <a:pt x="36" y="290"/>
                    </a:lnTo>
                    <a:lnTo>
                      <a:pt x="37" y="286"/>
                    </a:lnTo>
                    <a:lnTo>
                      <a:pt x="38" y="281"/>
                    </a:lnTo>
                    <a:lnTo>
                      <a:pt x="41" y="276"/>
                    </a:lnTo>
                    <a:lnTo>
                      <a:pt x="42" y="273"/>
                    </a:lnTo>
                    <a:lnTo>
                      <a:pt x="44" y="268"/>
                    </a:lnTo>
                    <a:lnTo>
                      <a:pt x="45" y="263"/>
                    </a:lnTo>
                    <a:lnTo>
                      <a:pt x="46" y="258"/>
                    </a:lnTo>
                    <a:lnTo>
                      <a:pt x="49" y="255"/>
                    </a:lnTo>
                    <a:lnTo>
                      <a:pt x="50" y="250"/>
                    </a:lnTo>
                    <a:lnTo>
                      <a:pt x="52" y="247"/>
                    </a:lnTo>
                    <a:lnTo>
                      <a:pt x="54" y="242"/>
                    </a:lnTo>
                    <a:lnTo>
                      <a:pt x="56" y="238"/>
                    </a:lnTo>
                    <a:lnTo>
                      <a:pt x="58" y="234"/>
                    </a:lnTo>
                    <a:lnTo>
                      <a:pt x="60" y="230"/>
                    </a:lnTo>
                    <a:lnTo>
                      <a:pt x="62" y="225"/>
                    </a:lnTo>
                    <a:lnTo>
                      <a:pt x="64" y="222"/>
                    </a:lnTo>
                    <a:lnTo>
                      <a:pt x="65" y="218"/>
                    </a:lnTo>
                    <a:lnTo>
                      <a:pt x="68" y="215"/>
                    </a:lnTo>
                    <a:lnTo>
                      <a:pt x="70" y="210"/>
                    </a:lnTo>
                    <a:lnTo>
                      <a:pt x="73" y="207"/>
                    </a:lnTo>
                    <a:lnTo>
                      <a:pt x="75" y="203"/>
                    </a:lnTo>
                    <a:lnTo>
                      <a:pt x="77" y="199"/>
                    </a:lnTo>
                    <a:lnTo>
                      <a:pt x="80" y="194"/>
                    </a:lnTo>
                    <a:lnTo>
                      <a:pt x="82" y="191"/>
                    </a:lnTo>
                    <a:lnTo>
                      <a:pt x="84" y="187"/>
                    </a:lnTo>
                    <a:lnTo>
                      <a:pt x="87" y="184"/>
                    </a:lnTo>
                    <a:lnTo>
                      <a:pt x="89" y="179"/>
                    </a:lnTo>
                    <a:lnTo>
                      <a:pt x="93" y="177"/>
                    </a:lnTo>
                    <a:lnTo>
                      <a:pt x="95" y="173"/>
                    </a:lnTo>
                    <a:lnTo>
                      <a:pt x="97" y="168"/>
                    </a:lnTo>
                    <a:lnTo>
                      <a:pt x="101" y="165"/>
                    </a:lnTo>
                    <a:lnTo>
                      <a:pt x="103" y="162"/>
                    </a:lnTo>
                    <a:lnTo>
                      <a:pt x="106" y="159"/>
                    </a:lnTo>
                    <a:lnTo>
                      <a:pt x="109" y="154"/>
                    </a:lnTo>
                    <a:lnTo>
                      <a:pt x="113" y="150"/>
                    </a:lnTo>
                    <a:lnTo>
                      <a:pt x="115" y="148"/>
                    </a:lnTo>
                    <a:lnTo>
                      <a:pt x="119" y="143"/>
                    </a:lnTo>
                    <a:lnTo>
                      <a:pt x="122" y="140"/>
                    </a:lnTo>
                    <a:lnTo>
                      <a:pt x="126" y="136"/>
                    </a:lnTo>
                    <a:lnTo>
                      <a:pt x="128" y="133"/>
                    </a:lnTo>
                    <a:lnTo>
                      <a:pt x="132" y="129"/>
                    </a:lnTo>
                    <a:lnTo>
                      <a:pt x="135" y="126"/>
                    </a:lnTo>
                    <a:lnTo>
                      <a:pt x="139" y="122"/>
                    </a:lnTo>
                    <a:lnTo>
                      <a:pt x="143" y="118"/>
                    </a:lnTo>
                    <a:lnTo>
                      <a:pt x="146" y="115"/>
                    </a:lnTo>
                    <a:lnTo>
                      <a:pt x="150" y="111"/>
                    </a:lnTo>
                    <a:lnTo>
                      <a:pt x="154" y="108"/>
                    </a:lnTo>
                    <a:lnTo>
                      <a:pt x="158" y="104"/>
                    </a:lnTo>
                    <a:lnTo>
                      <a:pt x="161" y="101"/>
                    </a:lnTo>
                    <a:lnTo>
                      <a:pt x="166" y="97"/>
                    </a:lnTo>
                    <a:lnTo>
                      <a:pt x="170" y="94"/>
                    </a:lnTo>
                    <a:lnTo>
                      <a:pt x="175" y="90"/>
                    </a:lnTo>
                    <a:lnTo>
                      <a:pt x="179" y="86"/>
                    </a:lnTo>
                    <a:lnTo>
                      <a:pt x="183" y="83"/>
                    </a:lnTo>
                    <a:lnTo>
                      <a:pt x="186" y="79"/>
                    </a:lnTo>
                    <a:lnTo>
                      <a:pt x="190" y="76"/>
                    </a:lnTo>
                    <a:lnTo>
                      <a:pt x="193" y="73"/>
                    </a:lnTo>
                    <a:lnTo>
                      <a:pt x="198" y="70"/>
                    </a:lnTo>
                    <a:lnTo>
                      <a:pt x="202" y="66"/>
                    </a:lnTo>
                    <a:lnTo>
                      <a:pt x="205" y="64"/>
                    </a:lnTo>
                    <a:lnTo>
                      <a:pt x="208" y="62"/>
                    </a:lnTo>
                    <a:lnTo>
                      <a:pt x="212" y="58"/>
                    </a:lnTo>
                    <a:lnTo>
                      <a:pt x="215" y="56"/>
                    </a:lnTo>
                    <a:lnTo>
                      <a:pt x="218" y="52"/>
                    </a:lnTo>
                    <a:lnTo>
                      <a:pt x="222" y="50"/>
                    </a:lnTo>
                    <a:lnTo>
                      <a:pt x="226" y="47"/>
                    </a:lnTo>
                    <a:lnTo>
                      <a:pt x="229" y="45"/>
                    </a:lnTo>
                    <a:lnTo>
                      <a:pt x="233" y="43"/>
                    </a:lnTo>
                    <a:lnTo>
                      <a:pt x="236" y="39"/>
                    </a:lnTo>
                    <a:lnTo>
                      <a:pt x="240" y="37"/>
                    </a:lnTo>
                    <a:lnTo>
                      <a:pt x="243" y="34"/>
                    </a:lnTo>
                    <a:lnTo>
                      <a:pt x="247" y="32"/>
                    </a:lnTo>
                    <a:lnTo>
                      <a:pt x="250" y="29"/>
                    </a:lnTo>
                    <a:lnTo>
                      <a:pt x="254" y="27"/>
                    </a:lnTo>
                    <a:lnTo>
                      <a:pt x="258" y="24"/>
                    </a:lnTo>
                    <a:lnTo>
                      <a:pt x="262" y="21"/>
                    </a:lnTo>
                    <a:lnTo>
                      <a:pt x="266" y="19"/>
                    </a:lnTo>
                    <a:lnTo>
                      <a:pt x="271" y="16"/>
                    </a:lnTo>
                    <a:lnTo>
                      <a:pt x="274" y="14"/>
                    </a:lnTo>
                    <a:lnTo>
                      <a:pt x="279" y="12"/>
                    </a:lnTo>
                    <a:lnTo>
                      <a:pt x="282" y="9"/>
                    </a:lnTo>
                    <a:lnTo>
                      <a:pt x="287" y="7"/>
                    </a:lnTo>
                    <a:lnTo>
                      <a:pt x="292" y="3"/>
                    </a:lnTo>
                    <a:lnTo>
                      <a:pt x="298" y="2"/>
                    </a:lnTo>
                    <a:lnTo>
                      <a:pt x="301" y="0"/>
                    </a:lnTo>
                    <a:lnTo>
                      <a:pt x="305" y="0"/>
                    </a:lnTo>
                    <a:lnTo>
                      <a:pt x="308" y="2"/>
                    </a:lnTo>
                    <a:lnTo>
                      <a:pt x="311" y="5"/>
                    </a:lnTo>
                    <a:lnTo>
                      <a:pt x="312" y="8"/>
                    </a:lnTo>
                    <a:lnTo>
                      <a:pt x="312" y="13"/>
                    </a:lnTo>
                    <a:lnTo>
                      <a:pt x="311" y="16"/>
                    </a:lnTo>
                    <a:lnTo>
                      <a:pt x="30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1514" y="1317"/>
                <a:ext cx="125" cy="188"/>
              </a:xfrm>
              <a:custGeom>
                <a:avLst/>
                <a:gdLst>
                  <a:gd name="T0" fmla="*/ 0 w 375"/>
                  <a:gd name="T1" fmla="*/ 0 h 566"/>
                  <a:gd name="T2" fmla="*/ 0 w 375"/>
                  <a:gd name="T3" fmla="*/ 0 h 566"/>
                  <a:gd name="T4" fmla="*/ 0 w 375"/>
                  <a:gd name="T5" fmla="*/ 0 h 566"/>
                  <a:gd name="T6" fmla="*/ 0 w 375"/>
                  <a:gd name="T7" fmla="*/ 0 h 566"/>
                  <a:gd name="T8" fmla="*/ 0 w 375"/>
                  <a:gd name="T9" fmla="*/ 0 h 566"/>
                  <a:gd name="T10" fmla="*/ 0 w 375"/>
                  <a:gd name="T11" fmla="*/ 0 h 566"/>
                  <a:gd name="T12" fmla="*/ 0 w 375"/>
                  <a:gd name="T13" fmla="*/ 0 h 566"/>
                  <a:gd name="T14" fmla="*/ 0 w 375"/>
                  <a:gd name="T15" fmla="*/ 0 h 566"/>
                  <a:gd name="T16" fmla="*/ 0 w 375"/>
                  <a:gd name="T17" fmla="*/ 0 h 566"/>
                  <a:gd name="T18" fmla="*/ 0 w 375"/>
                  <a:gd name="T19" fmla="*/ 0 h 566"/>
                  <a:gd name="T20" fmla="*/ 0 w 375"/>
                  <a:gd name="T21" fmla="*/ 0 h 566"/>
                  <a:gd name="T22" fmla="*/ 0 w 375"/>
                  <a:gd name="T23" fmla="*/ 0 h 566"/>
                  <a:gd name="T24" fmla="*/ 0 w 375"/>
                  <a:gd name="T25" fmla="*/ 0 h 566"/>
                  <a:gd name="T26" fmla="*/ 0 w 375"/>
                  <a:gd name="T27" fmla="*/ 0 h 566"/>
                  <a:gd name="T28" fmla="*/ 0 w 375"/>
                  <a:gd name="T29" fmla="*/ 0 h 566"/>
                  <a:gd name="T30" fmla="*/ 0 w 375"/>
                  <a:gd name="T31" fmla="*/ 0 h 566"/>
                  <a:gd name="T32" fmla="*/ 0 w 375"/>
                  <a:gd name="T33" fmla="*/ 0 h 566"/>
                  <a:gd name="T34" fmla="*/ 0 w 375"/>
                  <a:gd name="T35" fmla="*/ 0 h 566"/>
                  <a:gd name="T36" fmla="*/ 0 w 375"/>
                  <a:gd name="T37" fmla="*/ 0 h 566"/>
                  <a:gd name="T38" fmla="*/ 0 w 375"/>
                  <a:gd name="T39" fmla="*/ 0 h 566"/>
                  <a:gd name="T40" fmla="*/ 0 w 375"/>
                  <a:gd name="T41" fmla="*/ 0 h 566"/>
                  <a:gd name="T42" fmla="*/ 0 w 375"/>
                  <a:gd name="T43" fmla="*/ 0 h 566"/>
                  <a:gd name="T44" fmla="*/ 0 w 375"/>
                  <a:gd name="T45" fmla="*/ 0 h 566"/>
                  <a:gd name="T46" fmla="*/ 0 w 375"/>
                  <a:gd name="T47" fmla="*/ 0 h 566"/>
                  <a:gd name="T48" fmla="*/ 0 w 375"/>
                  <a:gd name="T49" fmla="*/ 0 h 566"/>
                  <a:gd name="T50" fmla="*/ 0 w 375"/>
                  <a:gd name="T51" fmla="*/ 0 h 566"/>
                  <a:gd name="T52" fmla="*/ 0 w 375"/>
                  <a:gd name="T53" fmla="*/ 0 h 566"/>
                  <a:gd name="T54" fmla="*/ 0 w 375"/>
                  <a:gd name="T55" fmla="*/ 0 h 566"/>
                  <a:gd name="T56" fmla="*/ 0 w 375"/>
                  <a:gd name="T57" fmla="*/ 0 h 566"/>
                  <a:gd name="T58" fmla="*/ 0 w 375"/>
                  <a:gd name="T59" fmla="*/ 0 h 566"/>
                  <a:gd name="T60" fmla="*/ 0 w 375"/>
                  <a:gd name="T61" fmla="*/ 0 h 566"/>
                  <a:gd name="T62" fmla="*/ 0 w 375"/>
                  <a:gd name="T63" fmla="*/ 0 h 566"/>
                  <a:gd name="T64" fmla="*/ 0 w 375"/>
                  <a:gd name="T65" fmla="*/ 0 h 566"/>
                  <a:gd name="T66" fmla="*/ 0 w 375"/>
                  <a:gd name="T67" fmla="*/ 0 h 566"/>
                  <a:gd name="T68" fmla="*/ 0 w 375"/>
                  <a:gd name="T69" fmla="*/ 0 h 566"/>
                  <a:gd name="T70" fmla="*/ 0 w 375"/>
                  <a:gd name="T71" fmla="*/ 0 h 566"/>
                  <a:gd name="T72" fmla="*/ 0 w 375"/>
                  <a:gd name="T73" fmla="*/ 0 h 566"/>
                  <a:gd name="T74" fmla="*/ 0 w 375"/>
                  <a:gd name="T75" fmla="*/ 0 h 566"/>
                  <a:gd name="T76" fmla="*/ 0 w 375"/>
                  <a:gd name="T77" fmla="*/ 0 h 566"/>
                  <a:gd name="T78" fmla="*/ 0 w 375"/>
                  <a:gd name="T79" fmla="*/ 0 h 566"/>
                  <a:gd name="T80" fmla="*/ 0 w 375"/>
                  <a:gd name="T81" fmla="*/ 0 h 566"/>
                  <a:gd name="T82" fmla="*/ 0 w 375"/>
                  <a:gd name="T83" fmla="*/ 0 h 566"/>
                  <a:gd name="T84" fmla="*/ 0 w 375"/>
                  <a:gd name="T85" fmla="*/ 0 h 566"/>
                  <a:gd name="T86" fmla="*/ 0 w 375"/>
                  <a:gd name="T87" fmla="*/ 0 h 566"/>
                  <a:gd name="T88" fmla="*/ 0 w 375"/>
                  <a:gd name="T89" fmla="*/ 0 h 566"/>
                  <a:gd name="T90" fmla="*/ 0 w 375"/>
                  <a:gd name="T91" fmla="*/ 0 h 566"/>
                  <a:gd name="T92" fmla="*/ 0 w 375"/>
                  <a:gd name="T93" fmla="*/ 0 h 566"/>
                  <a:gd name="T94" fmla="*/ 0 w 375"/>
                  <a:gd name="T95" fmla="*/ 0 h 566"/>
                  <a:gd name="T96" fmla="*/ 0 w 375"/>
                  <a:gd name="T97" fmla="*/ 0 h 566"/>
                  <a:gd name="T98" fmla="*/ 0 w 375"/>
                  <a:gd name="T99" fmla="*/ 0 h 566"/>
                  <a:gd name="T100" fmla="*/ 0 w 375"/>
                  <a:gd name="T101" fmla="*/ 0 h 566"/>
                  <a:gd name="T102" fmla="*/ 0 w 375"/>
                  <a:gd name="T103" fmla="*/ 0 h 566"/>
                  <a:gd name="T104" fmla="*/ 0 w 375"/>
                  <a:gd name="T105" fmla="*/ 0 h 566"/>
                  <a:gd name="T106" fmla="*/ 0 w 375"/>
                  <a:gd name="T107" fmla="*/ 0 h 566"/>
                  <a:gd name="T108" fmla="*/ 0 w 375"/>
                  <a:gd name="T109" fmla="*/ 0 h 566"/>
                  <a:gd name="T110" fmla="*/ 0 w 375"/>
                  <a:gd name="T111" fmla="*/ 0 h 566"/>
                  <a:gd name="T112" fmla="*/ 0 w 375"/>
                  <a:gd name="T113" fmla="*/ 0 h 566"/>
                  <a:gd name="T114" fmla="*/ 0 w 375"/>
                  <a:gd name="T115" fmla="*/ 0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5"/>
                  <a:gd name="T175" fmla="*/ 0 h 566"/>
                  <a:gd name="T176" fmla="*/ 375 w 375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5" h="566">
                    <a:moveTo>
                      <a:pt x="366" y="27"/>
                    </a:moveTo>
                    <a:lnTo>
                      <a:pt x="360" y="29"/>
                    </a:lnTo>
                    <a:lnTo>
                      <a:pt x="354" y="32"/>
                    </a:lnTo>
                    <a:lnTo>
                      <a:pt x="348" y="34"/>
                    </a:lnTo>
                    <a:lnTo>
                      <a:pt x="343" y="37"/>
                    </a:lnTo>
                    <a:lnTo>
                      <a:pt x="337" y="39"/>
                    </a:lnTo>
                    <a:lnTo>
                      <a:pt x="332" y="41"/>
                    </a:lnTo>
                    <a:lnTo>
                      <a:pt x="326" y="44"/>
                    </a:lnTo>
                    <a:lnTo>
                      <a:pt x="321" y="47"/>
                    </a:lnTo>
                    <a:lnTo>
                      <a:pt x="316" y="50"/>
                    </a:lnTo>
                    <a:lnTo>
                      <a:pt x="311" y="52"/>
                    </a:lnTo>
                    <a:lnTo>
                      <a:pt x="306" y="54"/>
                    </a:lnTo>
                    <a:lnTo>
                      <a:pt x="301" y="58"/>
                    </a:lnTo>
                    <a:lnTo>
                      <a:pt x="296" y="60"/>
                    </a:lnTo>
                    <a:lnTo>
                      <a:pt x="292" y="64"/>
                    </a:lnTo>
                    <a:lnTo>
                      <a:pt x="287" y="66"/>
                    </a:lnTo>
                    <a:lnTo>
                      <a:pt x="283" y="70"/>
                    </a:lnTo>
                    <a:lnTo>
                      <a:pt x="277" y="72"/>
                    </a:lnTo>
                    <a:lnTo>
                      <a:pt x="273" y="76"/>
                    </a:lnTo>
                    <a:lnTo>
                      <a:pt x="269" y="78"/>
                    </a:lnTo>
                    <a:lnTo>
                      <a:pt x="264" y="82"/>
                    </a:lnTo>
                    <a:lnTo>
                      <a:pt x="261" y="84"/>
                    </a:lnTo>
                    <a:lnTo>
                      <a:pt x="257" y="88"/>
                    </a:lnTo>
                    <a:lnTo>
                      <a:pt x="252" y="91"/>
                    </a:lnTo>
                    <a:lnTo>
                      <a:pt x="249" y="95"/>
                    </a:lnTo>
                    <a:lnTo>
                      <a:pt x="244" y="97"/>
                    </a:lnTo>
                    <a:lnTo>
                      <a:pt x="241" y="101"/>
                    </a:lnTo>
                    <a:lnTo>
                      <a:pt x="237" y="104"/>
                    </a:lnTo>
                    <a:lnTo>
                      <a:pt x="233" y="108"/>
                    </a:lnTo>
                    <a:lnTo>
                      <a:pt x="230" y="111"/>
                    </a:lnTo>
                    <a:lnTo>
                      <a:pt x="226" y="115"/>
                    </a:lnTo>
                    <a:lnTo>
                      <a:pt x="223" y="118"/>
                    </a:lnTo>
                    <a:lnTo>
                      <a:pt x="219" y="122"/>
                    </a:lnTo>
                    <a:lnTo>
                      <a:pt x="216" y="126"/>
                    </a:lnTo>
                    <a:lnTo>
                      <a:pt x="212" y="129"/>
                    </a:lnTo>
                    <a:lnTo>
                      <a:pt x="209" y="133"/>
                    </a:lnTo>
                    <a:lnTo>
                      <a:pt x="205" y="137"/>
                    </a:lnTo>
                    <a:lnTo>
                      <a:pt x="201" y="141"/>
                    </a:lnTo>
                    <a:lnTo>
                      <a:pt x="198" y="146"/>
                    </a:lnTo>
                    <a:lnTo>
                      <a:pt x="196" y="149"/>
                    </a:lnTo>
                    <a:lnTo>
                      <a:pt x="192" y="153"/>
                    </a:lnTo>
                    <a:lnTo>
                      <a:pt x="188" y="156"/>
                    </a:lnTo>
                    <a:lnTo>
                      <a:pt x="186" y="161"/>
                    </a:lnTo>
                    <a:lnTo>
                      <a:pt x="182" y="166"/>
                    </a:lnTo>
                    <a:lnTo>
                      <a:pt x="179" y="171"/>
                    </a:lnTo>
                    <a:lnTo>
                      <a:pt x="177" y="174"/>
                    </a:lnTo>
                    <a:lnTo>
                      <a:pt x="173" y="179"/>
                    </a:lnTo>
                    <a:lnTo>
                      <a:pt x="169" y="184"/>
                    </a:lnTo>
                    <a:lnTo>
                      <a:pt x="167" y="188"/>
                    </a:lnTo>
                    <a:lnTo>
                      <a:pt x="164" y="192"/>
                    </a:lnTo>
                    <a:lnTo>
                      <a:pt x="161" y="197"/>
                    </a:lnTo>
                    <a:lnTo>
                      <a:pt x="158" y="201"/>
                    </a:lnTo>
                    <a:lnTo>
                      <a:pt x="154" y="206"/>
                    </a:lnTo>
                    <a:lnTo>
                      <a:pt x="152" y="211"/>
                    </a:lnTo>
                    <a:lnTo>
                      <a:pt x="148" y="217"/>
                    </a:lnTo>
                    <a:lnTo>
                      <a:pt x="145" y="222"/>
                    </a:lnTo>
                    <a:lnTo>
                      <a:pt x="142" y="228"/>
                    </a:lnTo>
                    <a:lnTo>
                      <a:pt x="139" y="232"/>
                    </a:lnTo>
                    <a:lnTo>
                      <a:pt x="136" y="237"/>
                    </a:lnTo>
                    <a:lnTo>
                      <a:pt x="133" y="243"/>
                    </a:lnTo>
                    <a:lnTo>
                      <a:pt x="130" y="249"/>
                    </a:lnTo>
                    <a:lnTo>
                      <a:pt x="127" y="254"/>
                    </a:lnTo>
                    <a:lnTo>
                      <a:pt x="123" y="260"/>
                    </a:lnTo>
                    <a:lnTo>
                      <a:pt x="121" y="264"/>
                    </a:lnTo>
                    <a:lnTo>
                      <a:pt x="118" y="271"/>
                    </a:lnTo>
                    <a:lnTo>
                      <a:pt x="115" y="275"/>
                    </a:lnTo>
                    <a:lnTo>
                      <a:pt x="114" y="279"/>
                    </a:lnTo>
                    <a:lnTo>
                      <a:pt x="111" y="282"/>
                    </a:lnTo>
                    <a:lnTo>
                      <a:pt x="109" y="286"/>
                    </a:lnTo>
                    <a:lnTo>
                      <a:pt x="108" y="289"/>
                    </a:lnTo>
                    <a:lnTo>
                      <a:pt x="105" y="293"/>
                    </a:lnTo>
                    <a:lnTo>
                      <a:pt x="104" y="296"/>
                    </a:lnTo>
                    <a:lnTo>
                      <a:pt x="103" y="300"/>
                    </a:lnTo>
                    <a:lnTo>
                      <a:pt x="101" y="303"/>
                    </a:lnTo>
                    <a:lnTo>
                      <a:pt x="99" y="307"/>
                    </a:lnTo>
                    <a:lnTo>
                      <a:pt x="98" y="311"/>
                    </a:lnTo>
                    <a:lnTo>
                      <a:pt x="97" y="314"/>
                    </a:lnTo>
                    <a:lnTo>
                      <a:pt x="96" y="318"/>
                    </a:lnTo>
                    <a:lnTo>
                      <a:pt x="95" y="321"/>
                    </a:lnTo>
                    <a:lnTo>
                      <a:pt x="94" y="324"/>
                    </a:lnTo>
                    <a:lnTo>
                      <a:pt x="92" y="327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9" y="338"/>
                    </a:lnTo>
                    <a:lnTo>
                      <a:pt x="88" y="341"/>
                    </a:lnTo>
                    <a:lnTo>
                      <a:pt x="86" y="344"/>
                    </a:lnTo>
                    <a:lnTo>
                      <a:pt x="85" y="347"/>
                    </a:lnTo>
                    <a:lnTo>
                      <a:pt x="84" y="352"/>
                    </a:lnTo>
                    <a:lnTo>
                      <a:pt x="84" y="356"/>
                    </a:lnTo>
                    <a:lnTo>
                      <a:pt x="83" y="359"/>
                    </a:lnTo>
                    <a:lnTo>
                      <a:pt x="82" y="363"/>
                    </a:lnTo>
                    <a:lnTo>
                      <a:pt x="79" y="366"/>
                    </a:lnTo>
                    <a:lnTo>
                      <a:pt x="79" y="371"/>
                    </a:lnTo>
                    <a:lnTo>
                      <a:pt x="77" y="375"/>
                    </a:lnTo>
                    <a:lnTo>
                      <a:pt x="76" y="379"/>
                    </a:lnTo>
                    <a:lnTo>
                      <a:pt x="75" y="384"/>
                    </a:lnTo>
                    <a:lnTo>
                      <a:pt x="75" y="389"/>
                    </a:lnTo>
                    <a:lnTo>
                      <a:pt x="71" y="394"/>
                    </a:lnTo>
                    <a:lnTo>
                      <a:pt x="70" y="400"/>
                    </a:lnTo>
                    <a:lnTo>
                      <a:pt x="69" y="402"/>
                    </a:lnTo>
                    <a:lnTo>
                      <a:pt x="67" y="405"/>
                    </a:lnTo>
                    <a:lnTo>
                      <a:pt x="66" y="408"/>
                    </a:lnTo>
                    <a:lnTo>
                      <a:pt x="65" y="411"/>
                    </a:lnTo>
                    <a:lnTo>
                      <a:pt x="64" y="416"/>
                    </a:lnTo>
                    <a:lnTo>
                      <a:pt x="62" y="422"/>
                    </a:lnTo>
                    <a:lnTo>
                      <a:pt x="60" y="427"/>
                    </a:lnTo>
                    <a:lnTo>
                      <a:pt x="59" y="433"/>
                    </a:lnTo>
                    <a:lnTo>
                      <a:pt x="57" y="437"/>
                    </a:lnTo>
                    <a:lnTo>
                      <a:pt x="56" y="442"/>
                    </a:lnTo>
                    <a:lnTo>
                      <a:pt x="54" y="447"/>
                    </a:lnTo>
                    <a:lnTo>
                      <a:pt x="52" y="452"/>
                    </a:lnTo>
                    <a:lnTo>
                      <a:pt x="51" y="456"/>
                    </a:lnTo>
                    <a:lnTo>
                      <a:pt x="50" y="461"/>
                    </a:lnTo>
                    <a:lnTo>
                      <a:pt x="49" y="466"/>
                    </a:lnTo>
                    <a:lnTo>
                      <a:pt x="47" y="472"/>
                    </a:lnTo>
                    <a:lnTo>
                      <a:pt x="46" y="477"/>
                    </a:lnTo>
                    <a:lnTo>
                      <a:pt x="44" y="481"/>
                    </a:lnTo>
                    <a:lnTo>
                      <a:pt x="43" y="486"/>
                    </a:lnTo>
                    <a:lnTo>
                      <a:pt x="41" y="491"/>
                    </a:lnTo>
                    <a:lnTo>
                      <a:pt x="40" y="496"/>
                    </a:lnTo>
                    <a:lnTo>
                      <a:pt x="39" y="500"/>
                    </a:lnTo>
                    <a:lnTo>
                      <a:pt x="38" y="506"/>
                    </a:lnTo>
                    <a:lnTo>
                      <a:pt x="37" y="511"/>
                    </a:lnTo>
                    <a:lnTo>
                      <a:pt x="35" y="516"/>
                    </a:lnTo>
                    <a:lnTo>
                      <a:pt x="34" y="522"/>
                    </a:lnTo>
                    <a:lnTo>
                      <a:pt x="33" y="526"/>
                    </a:lnTo>
                    <a:lnTo>
                      <a:pt x="32" y="532"/>
                    </a:lnTo>
                    <a:lnTo>
                      <a:pt x="31" y="537"/>
                    </a:lnTo>
                    <a:lnTo>
                      <a:pt x="30" y="543"/>
                    </a:lnTo>
                    <a:lnTo>
                      <a:pt x="28" y="547"/>
                    </a:lnTo>
                    <a:lnTo>
                      <a:pt x="28" y="550"/>
                    </a:lnTo>
                    <a:lnTo>
                      <a:pt x="27" y="553"/>
                    </a:lnTo>
                    <a:lnTo>
                      <a:pt x="27" y="556"/>
                    </a:lnTo>
                    <a:lnTo>
                      <a:pt x="26" y="558"/>
                    </a:lnTo>
                    <a:lnTo>
                      <a:pt x="24" y="561"/>
                    </a:lnTo>
                    <a:lnTo>
                      <a:pt x="21" y="562"/>
                    </a:lnTo>
                    <a:lnTo>
                      <a:pt x="20" y="564"/>
                    </a:lnTo>
                    <a:lnTo>
                      <a:pt x="15" y="566"/>
                    </a:lnTo>
                    <a:lnTo>
                      <a:pt x="11" y="566"/>
                    </a:lnTo>
                    <a:lnTo>
                      <a:pt x="5" y="563"/>
                    </a:lnTo>
                    <a:lnTo>
                      <a:pt x="2" y="560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3"/>
                    </a:lnTo>
                    <a:lnTo>
                      <a:pt x="1" y="550"/>
                    </a:lnTo>
                    <a:lnTo>
                      <a:pt x="1" y="547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37"/>
                    </a:lnTo>
                    <a:lnTo>
                      <a:pt x="3" y="534"/>
                    </a:lnTo>
                    <a:lnTo>
                      <a:pt x="5" y="531"/>
                    </a:lnTo>
                    <a:lnTo>
                      <a:pt x="5" y="529"/>
                    </a:lnTo>
                    <a:lnTo>
                      <a:pt x="6" y="525"/>
                    </a:lnTo>
                    <a:lnTo>
                      <a:pt x="7" y="519"/>
                    </a:lnTo>
                    <a:lnTo>
                      <a:pt x="8" y="515"/>
                    </a:lnTo>
                    <a:lnTo>
                      <a:pt x="11" y="509"/>
                    </a:lnTo>
                    <a:lnTo>
                      <a:pt x="12" y="504"/>
                    </a:lnTo>
                    <a:lnTo>
                      <a:pt x="13" y="498"/>
                    </a:lnTo>
                    <a:lnTo>
                      <a:pt x="14" y="493"/>
                    </a:lnTo>
                    <a:lnTo>
                      <a:pt x="15" y="489"/>
                    </a:lnTo>
                    <a:lnTo>
                      <a:pt x="16" y="484"/>
                    </a:lnTo>
                    <a:lnTo>
                      <a:pt x="18" y="479"/>
                    </a:lnTo>
                    <a:lnTo>
                      <a:pt x="19" y="474"/>
                    </a:lnTo>
                    <a:lnTo>
                      <a:pt x="20" y="470"/>
                    </a:lnTo>
                    <a:lnTo>
                      <a:pt x="21" y="465"/>
                    </a:lnTo>
                    <a:lnTo>
                      <a:pt x="22" y="459"/>
                    </a:lnTo>
                    <a:lnTo>
                      <a:pt x="24" y="454"/>
                    </a:lnTo>
                    <a:lnTo>
                      <a:pt x="25" y="449"/>
                    </a:lnTo>
                    <a:lnTo>
                      <a:pt x="27" y="445"/>
                    </a:lnTo>
                    <a:lnTo>
                      <a:pt x="27" y="439"/>
                    </a:lnTo>
                    <a:lnTo>
                      <a:pt x="28" y="434"/>
                    </a:lnTo>
                    <a:lnTo>
                      <a:pt x="31" y="428"/>
                    </a:lnTo>
                    <a:lnTo>
                      <a:pt x="32" y="423"/>
                    </a:lnTo>
                    <a:lnTo>
                      <a:pt x="33" y="417"/>
                    </a:lnTo>
                    <a:lnTo>
                      <a:pt x="34" y="413"/>
                    </a:lnTo>
                    <a:lnTo>
                      <a:pt x="35" y="407"/>
                    </a:lnTo>
                    <a:lnTo>
                      <a:pt x="37" y="402"/>
                    </a:lnTo>
                    <a:lnTo>
                      <a:pt x="38" y="398"/>
                    </a:lnTo>
                    <a:lnTo>
                      <a:pt x="39" y="396"/>
                    </a:lnTo>
                    <a:lnTo>
                      <a:pt x="39" y="392"/>
                    </a:lnTo>
                    <a:lnTo>
                      <a:pt x="40" y="390"/>
                    </a:lnTo>
                    <a:lnTo>
                      <a:pt x="40" y="386"/>
                    </a:lnTo>
                    <a:lnTo>
                      <a:pt x="41" y="384"/>
                    </a:lnTo>
                    <a:lnTo>
                      <a:pt x="43" y="382"/>
                    </a:lnTo>
                    <a:lnTo>
                      <a:pt x="44" y="378"/>
                    </a:lnTo>
                    <a:lnTo>
                      <a:pt x="44" y="376"/>
                    </a:lnTo>
                    <a:lnTo>
                      <a:pt x="45" y="372"/>
                    </a:lnTo>
                    <a:lnTo>
                      <a:pt x="45" y="369"/>
                    </a:lnTo>
                    <a:lnTo>
                      <a:pt x="46" y="366"/>
                    </a:lnTo>
                    <a:lnTo>
                      <a:pt x="46" y="362"/>
                    </a:lnTo>
                    <a:lnTo>
                      <a:pt x="47" y="358"/>
                    </a:lnTo>
                    <a:lnTo>
                      <a:pt x="49" y="354"/>
                    </a:lnTo>
                    <a:lnTo>
                      <a:pt x="50" y="352"/>
                    </a:lnTo>
                    <a:lnTo>
                      <a:pt x="51" y="347"/>
                    </a:lnTo>
                    <a:lnTo>
                      <a:pt x="52" y="344"/>
                    </a:lnTo>
                    <a:lnTo>
                      <a:pt x="53" y="340"/>
                    </a:lnTo>
                    <a:lnTo>
                      <a:pt x="54" y="337"/>
                    </a:lnTo>
                    <a:lnTo>
                      <a:pt x="56" y="332"/>
                    </a:lnTo>
                    <a:lnTo>
                      <a:pt x="57" y="328"/>
                    </a:lnTo>
                    <a:lnTo>
                      <a:pt x="58" y="325"/>
                    </a:lnTo>
                    <a:lnTo>
                      <a:pt x="60" y="321"/>
                    </a:lnTo>
                    <a:lnTo>
                      <a:pt x="60" y="318"/>
                    </a:lnTo>
                    <a:lnTo>
                      <a:pt x="63" y="313"/>
                    </a:lnTo>
                    <a:lnTo>
                      <a:pt x="64" y="308"/>
                    </a:lnTo>
                    <a:lnTo>
                      <a:pt x="65" y="305"/>
                    </a:lnTo>
                    <a:lnTo>
                      <a:pt x="67" y="301"/>
                    </a:lnTo>
                    <a:lnTo>
                      <a:pt x="69" y="298"/>
                    </a:lnTo>
                    <a:lnTo>
                      <a:pt x="70" y="293"/>
                    </a:lnTo>
                    <a:lnTo>
                      <a:pt x="72" y="289"/>
                    </a:lnTo>
                    <a:lnTo>
                      <a:pt x="75" y="284"/>
                    </a:lnTo>
                    <a:lnTo>
                      <a:pt x="76" y="281"/>
                    </a:lnTo>
                    <a:lnTo>
                      <a:pt x="78" y="276"/>
                    </a:lnTo>
                    <a:lnTo>
                      <a:pt x="79" y="273"/>
                    </a:lnTo>
                    <a:lnTo>
                      <a:pt x="82" y="269"/>
                    </a:lnTo>
                    <a:lnTo>
                      <a:pt x="84" y="264"/>
                    </a:lnTo>
                    <a:lnTo>
                      <a:pt x="85" y="261"/>
                    </a:lnTo>
                    <a:lnTo>
                      <a:pt x="89" y="257"/>
                    </a:lnTo>
                    <a:lnTo>
                      <a:pt x="91" y="250"/>
                    </a:lnTo>
                    <a:lnTo>
                      <a:pt x="95" y="244"/>
                    </a:lnTo>
                    <a:lnTo>
                      <a:pt x="98" y="238"/>
                    </a:lnTo>
                    <a:lnTo>
                      <a:pt x="102" y="233"/>
                    </a:lnTo>
                    <a:lnTo>
                      <a:pt x="104" y="226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1"/>
                    </a:lnTo>
                    <a:lnTo>
                      <a:pt x="118" y="205"/>
                    </a:lnTo>
                    <a:lnTo>
                      <a:pt x="121" y="200"/>
                    </a:lnTo>
                    <a:lnTo>
                      <a:pt x="124" y="194"/>
                    </a:lnTo>
                    <a:lnTo>
                      <a:pt x="128" y="190"/>
                    </a:lnTo>
                    <a:lnTo>
                      <a:pt x="132" y="185"/>
                    </a:lnTo>
                    <a:lnTo>
                      <a:pt x="135" y="180"/>
                    </a:lnTo>
                    <a:lnTo>
                      <a:pt x="137" y="175"/>
                    </a:lnTo>
                    <a:lnTo>
                      <a:pt x="142" y="171"/>
                    </a:lnTo>
                    <a:lnTo>
                      <a:pt x="145" y="166"/>
                    </a:lnTo>
                    <a:lnTo>
                      <a:pt x="148" y="161"/>
                    </a:lnTo>
                    <a:lnTo>
                      <a:pt x="152" y="155"/>
                    </a:lnTo>
                    <a:lnTo>
                      <a:pt x="155" y="152"/>
                    </a:lnTo>
                    <a:lnTo>
                      <a:pt x="158" y="147"/>
                    </a:lnTo>
                    <a:lnTo>
                      <a:pt x="162" y="142"/>
                    </a:lnTo>
                    <a:lnTo>
                      <a:pt x="166" y="137"/>
                    </a:lnTo>
                    <a:lnTo>
                      <a:pt x="169" y="134"/>
                    </a:lnTo>
                    <a:lnTo>
                      <a:pt x="172" y="129"/>
                    </a:lnTo>
                    <a:lnTo>
                      <a:pt x="177" y="126"/>
                    </a:lnTo>
                    <a:lnTo>
                      <a:pt x="180" y="121"/>
                    </a:lnTo>
                    <a:lnTo>
                      <a:pt x="184" y="117"/>
                    </a:lnTo>
                    <a:lnTo>
                      <a:pt x="187" y="112"/>
                    </a:lnTo>
                    <a:lnTo>
                      <a:pt x="191" y="109"/>
                    </a:lnTo>
                    <a:lnTo>
                      <a:pt x="196" y="104"/>
                    </a:lnTo>
                    <a:lnTo>
                      <a:pt x="199" y="102"/>
                    </a:lnTo>
                    <a:lnTo>
                      <a:pt x="203" y="97"/>
                    </a:lnTo>
                    <a:lnTo>
                      <a:pt x="206" y="93"/>
                    </a:lnTo>
                    <a:lnTo>
                      <a:pt x="210" y="89"/>
                    </a:lnTo>
                    <a:lnTo>
                      <a:pt x="214" y="86"/>
                    </a:lnTo>
                    <a:lnTo>
                      <a:pt x="218" y="83"/>
                    </a:lnTo>
                    <a:lnTo>
                      <a:pt x="223" y="78"/>
                    </a:lnTo>
                    <a:lnTo>
                      <a:pt x="226" y="76"/>
                    </a:lnTo>
                    <a:lnTo>
                      <a:pt x="231" y="72"/>
                    </a:lnTo>
                    <a:lnTo>
                      <a:pt x="235" y="69"/>
                    </a:lnTo>
                    <a:lnTo>
                      <a:pt x="239" y="65"/>
                    </a:lnTo>
                    <a:lnTo>
                      <a:pt x="244" y="61"/>
                    </a:lnTo>
                    <a:lnTo>
                      <a:pt x="249" y="59"/>
                    </a:lnTo>
                    <a:lnTo>
                      <a:pt x="254" y="56"/>
                    </a:lnTo>
                    <a:lnTo>
                      <a:pt x="258" y="52"/>
                    </a:lnTo>
                    <a:lnTo>
                      <a:pt x="263" y="48"/>
                    </a:lnTo>
                    <a:lnTo>
                      <a:pt x="268" y="46"/>
                    </a:lnTo>
                    <a:lnTo>
                      <a:pt x="273" y="44"/>
                    </a:lnTo>
                    <a:lnTo>
                      <a:pt x="277" y="40"/>
                    </a:lnTo>
                    <a:lnTo>
                      <a:pt x="282" y="37"/>
                    </a:lnTo>
                    <a:lnTo>
                      <a:pt x="288" y="34"/>
                    </a:lnTo>
                    <a:lnTo>
                      <a:pt x="293" y="31"/>
                    </a:lnTo>
                    <a:lnTo>
                      <a:pt x="297" y="28"/>
                    </a:lnTo>
                    <a:lnTo>
                      <a:pt x="303" y="25"/>
                    </a:lnTo>
                    <a:lnTo>
                      <a:pt x="309" y="22"/>
                    </a:lnTo>
                    <a:lnTo>
                      <a:pt x="314" y="20"/>
                    </a:lnTo>
                    <a:lnTo>
                      <a:pt x="320" y="16"/>
                    </a:lnTo>
                    <a:lnTo>
                      <a:pt x="326" y="14"/>
                    </a:lnTo>
                    <a:lnTo>
                      <a:pt x="332" y="12"/>
                    </a:lnTo>
                    <a:lnTo>
                      <a:pt x="338" y="9"/>
                    </a:lnTo>
                    <a:lnTo>
                      <a:pt x="344" y="7"/>
                    </a:lnTo>
                    <a:lnTo>
                      <a:pt x="351" y="5"/>
                    </a:lnTo>
                    <a:lnTo>
                      <a:pt x="357" y="2"/>
                    </a:lnTo>
                    <a:lnTo>
                      <a:pt x="359" y="0"/>
                    </a:lnTo>
                    <a:lnTo>
                      <a:pt x="363" y="0"/>
                    </a:lnTo>
                    <a:lnTo>
                      <a:pt x="365" y="0"/>
                    </a:lnTo>
                    <a:lnTo>
                      <a:pt x="367" y="2"/>
                    </a:lnTo>
                    <a:lnTo>
                      <a:pt x="371" y="5"/>
                    </a:lnTo>
                    <a:lnTo>
                      <a:pt x="375" y="9"/>
                    </a:lnTo>
                    <a:lnTo>
                      <a:pt x="375" y="14"/>
                    </a:lnTo>
                    <a:lnTo>
                      <a:pt x="375" y="20"/>
                    </a:lnTo>
                    <a:lnTo>
                      <a:pt x="373" y="21"/>
                    </a:lnTo>
                    <a:lnTo>
                      <a:pt x="371" y="24"/>
                    </a:lnTo>
                    <a:lnTo>
                      <a:pt x="370" y="25"/>
                    </a:lnTo>
                    <a:lnTo>
                      <a:pt x="36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22" name="Freeform 121"/>
              <p:cNvSpPr>
                <a:spLocks/>
              </p:cNvSpPr>
              <p:nvPr/>
            </p:nvSpPr>
            <p:spPr bwMode="auto">
              <a:xfrm>
                <a:off x="1476" y="1273"/>
                <a:ext cx="156" cy="239"/>
              </a:xfrm>
              <a:custGeom>
                <a:avLst/>
                <a:gdLst>
                  <a:gd name="T0" fmla="*/ 0 w 466"/>
                  <a:gd name="T1" fmla="*/ 0 h 717"/>
                  <a:gd name="T2" fmla="*/ 0 w 466"/>
                  <a:gd name="T3" fmla="*/ 0 h 717"/>
                  <a:gd name="T4" fmla="*/ 0 w 466"/>
                  <a:gd name="T5" fmla="*/ 0 h 717"/>
                  <a:gd name="T6" fmla="*/ 0 w 466"/>
                  <a:gd name="T7" fmla="*/ 0 h 717"/>
                  <a:gd name="T8" fmla="*/ 0 w 466"/>
                  <a:gd name="T9" fmla="*/ 0 h 717"/>
                  <a:gd name="T10" fmla="*/ 0 w 466"/>
                  <a:gd name="T11" fmla="*/ 0 h 717"/>
                  <a:gd name="T12" fmla="*/ 0 w 466"/>
                  <a:gd name="T13" fmla="*/ 0 h 717"/>
                  <a:gd name="T14" fmla="*/ 0 w 466"/>
                  <a:gd name="T15" fmla="*/ 0 h 717"/>
                  <a:gd name="T16" fmla="*/ 0 w 466"/>
                  <a:gd name="T17" fmla="*/ 0 h 717"/>
                  <a:gd name="T18" fmla="*/ 0 w 466"/>
                  <a:gd name="T19" fmla="*/ 0 h 717"/>
                  <a:gd name="T20" fmla="*/ 0 w 466"/>
                  <a:gd name="T21" fmla="*/ 0 h 717"/>
                  <a:gd name="T22" fmla="*/ 0 w 466"/>
                  <a:gd name="T23" fmla="*/ 0 h 717"/>
                  <a:gd name="T24" fmla="*/ 0 w 466"/>
                  <a:gd name="T25" fmla="*/ 0 h 717"/>
                  <a:gd name="T26" fmla="*/ 0 w 466"/>
                  <a:gd name="T27" fmla="*/ 0 h 717"/>
                  <a:gd name="T28" fmla="*/ 0 w 466"/>
                  <a:gd name="T29" fmla="*/ 0 h 717"/>
                  <a:gd name="T30" fmla="*/ 0 w 466"/>
                  <a:gd name="T31" fmla="*/ 0 h 717"/>
                  <a:gd name="T32" fmla="*/ 0 w 466"/>
                  <a:gd name="T33" fmla="*/ 0 h 717"/>
                  <a:gd name="T34" fmla="*/ 0 w 466"/>
                  <a:gd name="T35" fmla="*/ 0 h 717"/>
                  <a:gd name="T36" fmla="*/ 0 w 466"/>
                  <a:gd name="T37" fmla="*/ 0 h 717"/>
                  <a:gd name="T38" fmla="*/ 0 w 466"/>
                  <a:gd name="T39" fmla="*/ 0 h 717"/>
                  <a:gd name="T40" fmla="*/ 0 w 466"/>
                  <a:gd name="T41" fmla="*/ 0 h 717"/>
                  <a:gd name="T42" fmla="*/ 0 w 466"/>
                  <a:gd name="T43" fmla="*/ 0 h 717"/>
                  <a:gd name="T44" fmla="*/ 0 w 466"/>
                  <a:gd name="T45" fmla="*/ 0 h 717"/>
                  <a:gd name="T46" fmla="*/ 0 w 466"/>
                  <a:gd name="T47" fmla="*/ 0 h 717"/>
                  <a:gd name="T48" fmla="*/ 0 w 466"/>
                  <a:gd name="T49" fmla="*/ 0 h 717"/>
                  <a:gd name="T50" fmla="*/ 0 w 466"/>
                  <a:gd name="T51" fmla="*/ 0 h 717"/>
                  <a:gd name="T52" fmla="*/ 0 w 466"/>
                  <a:gd name="T53" fmla="*/ 0 h 717"/>
                  <a:gd name="T54" fmla="*/ 0 w 466"/>
                  <a:gd name="T55" fmla="*/ 0 h 717"/>
                  <a:gd name="T56" fmla="*/ 0 w 466"/>
                  <a:gd name="T57" fmla="*/ 0 h 717"/>
                  <a:gd name="T58" fmla="*/ 0 w 466"/>
                  <a:gd name="T59" fmla="*/ 0 h 717"/>
                  <a:gd name="T60" fmla="*/ 0 w 466"/>
                  <a:gd name="T61" fmla="*/ 0 h 717"/>
                  <a:gd name="T62" fmla="*/ 0 w 466"/>
                  <a:gd name="T63" fmla="*/ 0 h 717"/>
                  <a:gd name="T64" fmla="*/ 0 w 466"/>
                  <a:gd name="T65" fmla="*/ 0 h 717"/>
                  <a:gd name="T66" fmla="*/ 0 w 466"/>
                  <a:gd name="T67" fmla="*/ 0 h 717"/>
                  <a:gd name="T68" fmla="*/ 0 w 466"/>
                  <a:gd name="T69" fmla="*/ 0 h 717"/>
                  <a:gd name="T70" fmla="*/ 0 w 466"/>
                  <a:gd name="T71" fmla="*/ 0 h 717"/>
                  <a:gd name="T72" fmla="*/ 0 w 466"/>
                  <a:gd name="T73" fmla="*/ 0 h 717"/>
                  <a:gd name="T74" fmla="*/ 0 w 466"/>
                  <a:gd name="T75" fmla="*/ 0 h 717"/>
                  <a:gd name="T76" fmla="*/ 0 w 466"/>
                  <a:gd name="T77" fmla="*/ 0 h 717"/>
                  <a:gd name="T78" fmla="*/ 0 w 466"/>
                  <a:gd name="T79" fmla="*/ 0 h 717"/>
                  <a:gd name="T80" fmla="*/ 0 w 466"/>
                  <a:gd name="T81" fmla="*/ 0 h 717"/>
                  <a:gd name="T82" fmla="*/ 0 w 466"/>
                  <a:gd name="T83" fmla="*/ 0 h 717"/>
                  <a:gd name="T84" fmla="*/ 0 w 466"/>
                  <a:gd name="T85" fmla="*/ 0 h 717"/>
                  <a:gd name="T86" fmla="*/ 0 w 466"/>
                  <a:gd name="T87" fmla="*/ 0 h 717"/>
                  <a:gd name="T88" fmla="*/ 0 w 466"/>
                  <a:gd name="T89" fmla="*/ 0 h 717"/>
                  <a:gd name="T90" fmla="*/ 0 w 466"/>
                  <a:gd name="T91" fmla="*/ 0 h 717"/>
                  <a:gd name="T92" fmla="*/ 0 w 466"/>
                  <a:gd name="T93" fmla="*/ 0 h 717"/>
                  <a:gd name="T94" fmla="*/ 0 w 466"/>
                  <a:gd name="T95" fmla="*/ 0 h 717"/>
                  <a:gd name="T96" fmla="*/ 0 w 466"/>
                  <a:gd name="T97" fmla="*/ 0 h 717"/>
                  <a:gd name="T98" fmla="*/ 0 w 466"/>
                  <a:gd name="T99" fmla="*/ 0 h 717"/>
                  <a:gd name="T100" fmla="*/ 0 w 466"/>
                  <a:gd name="T101" fmla="*/ 0 h 717"/>
                  <a:gd name="T102" fmla="*/ 0 w 466"/>
                  <a:gd name="T103" fmla="*/ 0 h 717"/>
                  <a:gd name="T104" fmla="*/ 0 w 466"/>
                  <a:gd name="T105" fmla="*/ 0 h 717"/>
                  <a:gd name="T106" fmla="*/ 0 w 466"/>
                  <a:gd name="T107" fmla="*/ 0 h 717"/>
                  <a:gd name="T108" fmla="*/ 0 w 466"/>
                  <a:gd name="T109" fmla="*/ 0 h 717"/>
                  <a:gd name="T110" fmla="*/ 0 w 466"/>
                  <a:gd name="T111" fmla="*/ 0 h 7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6"/>
                  <a:gd name="T169" fmla="*/ 0 h 717"/>
                  <a:gd name="T170" fmla="*/ 466 w 466"/>
                  <a:gd name="T171" fmla="*/ 717 h 7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6" h="717">
                    <a:moveTo>
                      <a:pt x="461" y="20"/>
                    </a:moveTo>
                    <a:lnTo>
                      <a:pt x="453" y="25"/>
                    </a:lnTo>
                    <a:lnTo>
                      <a:pt x="445" y="29"/>
                    </a:lnTo>
                    <a:lnTo>
                      <a:pt x="438" y="34"/>
                    </a:lnTo>
                    <a:lnTo>
                      <a:pt x="430" y="38"/>
                    </a:lnTo>
                    <a:lnTo>
                      <a:pt x="423" y="43"/>
                    </a:lnTo>
                    <a:lnTo>
                      <a:pt x="416" y="48"/>
                    </a:lnTo>
                    <a:lnTo>
                      <a:pt x="410" y="51"/>
                    </a:lnTo>
                    <a:lnTo>
                      <a:pt x="403" y="56"/>
                    </a:lnTo>
                    <a:lnTo>
                      <a:pt x="397" y="61"/>
                    </a:lnTo>
                    <a:lnTo>
                      <a:pt x="390" y="66"/>
                    </a:lnTo>
                    <a:lnTo>
                      <a:pt x="383" y="69"/>
                    </a:lnTo>
                    <a:lnTo>
                      <a:pt x="378" y="74"/>
                    </a:lnTo>
                    <a:lnTo>
                      <a:pt x="371" y="79"/>
                    </a:lnTo>
                    <a:lnTo>
                      <a:pt x="365" y="83"/>
                    </a:lnTo>
                    <a:lnTo>
                      <a:pt x="359" y="88"/>
                    </a:lnTo>
                    <a:lnTo>
                      <a:pt x="353" y="93"/>
                    </a:lnTo>
                    <a:lnTo>
                      <a:pt x="347" y="98"/>
                    </a:lnTo>
                    <a:lnTo>
                      <a:pt x="342" y="102"/>
                    </a:lnTo>
                    <a:lnTo>
                      <a:pt x="336" y="107"/>
                    </a:lnTo>
                    <a:lnTo>
                      <a:pt x="330" y="112"/>
                    </a:lnTo>
                    <a:lnTo>
                      <a:pt x="324" y="117"/>
                    </a:lnTo>
                    <a:lnTo>
                      <a:pt x="319" y="121"/>
                    </a:lnTo>
                    <a:lnTo>
                      <a:pt x="313" y="126"/>
                    </a:lnTo>
                    <a:lnTo>
                      <a:pt x="308" y="131"/>
                    </a:lnTo>
                    <a:lnTo>
                      <a:pt x="302" y="136"/>
                    </a:lnTo>
                    <a:lnTo>
                      <a:pt x="298" y="140"/>
                    </a:lnTo>
                    <a:lnTo>
                      <a:pt x="292" y="145"/>
                    </a:lnTo>
                    <a:lnTo>
                      <a:pt x="287" y="151"/>
                    </a:lnTo>
                    <a:lnTo>
                      <a:pt x="282" y="156"/>
                    </a:lnTo>
                    <a:lnTo>
                      <a:pt x="278" y="160"/>
                    </a:lnTo>
                    <a:lnTo>
                      <a:pt x="273" y="166"/>
                    </a:lnTo>
                    <a:lnTo>
                      <a:pt x="268" y="172"/>
                    </a:lnTo>
                    <a:lnTo>
                      <a:pt x="263" y="177"/>
                    </a:lnTo>
                    <a:lnTo>
                      <a:pt x="259" y="182"/>
                    </a:lnTo>
                    <a:lnTo>
                      <a:pt x="254" y="188"/>
                    </a:lnTo>
                    <a:lnTo>
                      <a:pt x="249" y="192"/>
                    </a:lnTo>
                    <a:lnTo>
                      <a:pt x="244" y="198"/>
                    </a:lnTo>
                    <a:lnTo>
                      <a:pt x="240" y="203"/>
                    </a:lnTo>
                    <a:lnTo>
                      <a:pt x="235" y="209"/>
                    </a:lnTo>
                    <a:lnTo>
                      <a:pt x="231" y="215"/>
                    </a:lnTo>
                    <a:lnTo>
                      <a:pt x="227" y="220"/>
                    </a:lnTo>
                    <a:lnTo>
                      <a:pt x="222" y="226"/>
                    </a:lnTo>
                    <a:lnTo>
                      <a:pt x="218" y="232"/>
                    </a:lnTo>
                    <a:lnTo>
                      <a:pt x="213" y="239"/>
                    </a:lnTo>
                    <a:lnTo>
                      <a:pt x="209" y="243"/>
                    </a:lnTo>
                    <a:lnTo>
                      <a:pt x="204" y="249"/>
                    </a:lnTo>
                    <a:lnTo>
                      <a:pt x="200" y="257"/>
                    </a:lnTo>
                    <a:lnTo>
                      <a:pt x="197" y="262"/>
                    </a:lnTo>
                    <a:lnTo>
                      <a:pt x="192" y="268"/>
                    </a:lnTo>
                    <a:lnTo>
                      <a:pt x="187" y="274"/>
                    </a:lnTo>
                    <a:lnTo>
                      <a:pt x="184" y="281"/>
                    </a:lnTo>
                    <a:lnTo>
                      <a:pt x="179" y="287"/>
                    </a:lnTo>
                    <a:lnTo>
                      <a:pt x="174" y="294"/>
                    </a:lnTo>
                    <a:lnTo>
                      <a:pt x="171" y="300"/>
                    </a:lnTo>
                    <a:lnTo>
                      <a:pt x="166" y="308"/>
                    </a:lnTo>
                    <a:lnTo>
                      <a:pt x="163" y="315"/>
                    </a:lnTo>
                    <a:lnTo>
                      <a:pt x="158" y="322"/>
                    </a:lnTo>
                    <a:lnTo>
                      <a:pt x="154" y="329"/>
                    </a:lnTo>
                    <a:lnTo>
                      <a:pt x="151" y="336"/>
                    </a:lnTo>
                    <a:lnTo>
                      <a:pt x="146" y="343"/>
                    </a:lnTo>
                    <a:lnTo>
                      <a:pt x="141" y="350"/>
                    </a:lnTo>
                    <a:lnTo>
                      <a:pt x="138" y="357"/>
                    </a:lnTo>
                    <a:lnTo>
                      <a:pt x="134" y="366"/>
                    </a:lnTo>
                    <a:lnTo>
                      <a:pt x="130" y="374"/>
                    </a:lnTo>
                    <a:lnTo>
                      <a:pt x="127" y="379"/>
                    </a:lnTo>
                    <a:lnTo>
                      <a:pt x="123" y="383"/>
                    </a:lnTo>
                    <a:lnTo>
                      <a:pt x="121" y="389"/>
                    </a:lnTo>
                    <a:lnTo>
                      <a:pt x="119" y="394"/>
                    </a:lnTo>
                    <a:lnTo>
                      <a:pt x="115" y="399"/>
                    </a:lnTo>
                    <a:lnTo>
                      <a:pt x="113" y="405"/>
                    </a:lnTo>
                    <a:lnTo>
                      <a:pt x="110" y="410"/>
                    </a:lnTo>
                    <a:lnTo>
                      <a:pt x="108" y="414"/>
                    </a:lnTo>
                    <a:lnTo>
                      <a:pt x="106" y="419"/>
                    </a:lnTo>
                    <a:lnTo>
                      <a:pt x="103" y="425"/>
                    </a:lnTo>
                    <a:lnTo>
                      <a:pt x="101" y="430"/>
                    </a:lnTo>
                    <a:lnTo>
                      <a:pt x="98" y="434"/>
                    </a:lnTo>
                    <a:lnTo>
                      <a:pt x="96" y="439"/>
                    </a:lnTo>
                    <a:lnTo>
                      <a:pt x="95" y="444"/>
                    </a:lnTo>
                    <a:lnTo>
                      <a:pt x="93" y="449"/>
                    </a:lnTo>
                    <a:lnTo>
                      <a:pt x="91" y="455"/>
                    </a:lnTo>
                    <a:lnTo>
                      <a:pt x="89" y="459"/>
                    </a:lnTo>
                    <a:lnTo>
                      <a:pt x="87" y="464"/>
                    </a:lnTo>
                    <a:lnTo>
                      <a:pt x="84" y="469"/>
                    </a:lnTo>
                    <a:lnTo>
                      <a:pt x="83" y="474"/>
                    </a:lnTo>
                    <a:lnTo>
                      <a:pt x="82" y="478"/>
                    </a:lnTo>
                    <a:lnTo>
                      <a:pt x="80" y="483"/>
                    </a:lnTo>
                    <a:lnTo>
                      <a:pt x="78" y="488"/>
                    </a:lnTo>
                    <a:lnTo>
                      <a:pt x="77" y="493"/>
                    </a:lnTo>
                    <a:lnTo>
                      <a:pt x="75" y="497"/>
                    </a:lnTo>
                    <a:lnTo>
                      <a:pt x="74" y="502"/>
                    </a:lnTo>
                    <a:lnTo>
                      <a:pt x="72" y="507"/>
                    </a:lnTo>
                    <a:lnTo>
                      <a:pt x="71" y="512"/>
                    </a:lnTo>
                    <a:lnTo>
                      <a:pt x="69" y="516"/>
                    </a:lnTo>
                    <a:lnTo>
                      <a:pt x="69" y="521"/>
                    </a:lnTo>
                    <a:lnTo>
                      <a:pt x="68" y="526"/>
                    </a:lnTo>
                    <a:lnTo>
                      <a:pt x="66" y="532"/>
                    </a:lnTo>
                    <a:lnTo>
                      <a:pt x="64" y="536"/>
                    </a:lnTo>
                    <a:lnTo>
                      <a:pt x="63" y="541"/>
                    </a:lnTo>
                    <a:lnTo>
                      <a:pt x="62" y="546"/>
                    </a:lnTo>
                    <a:lnTo>
                      <a:pt x="61" y="551"/>
                    </a:lnTo>
                    <a:lnTo>
                      <a:pt x="59" y="555"/>
                    </a:lnTo>
                    <a:lnTo>
                      <a:pt x="58" y="560"/>
                    </a:lnTo>
                    <a:lnTo>
                      <a:pt x="57" y="565"/>
                    </a:lnTo>
                    <a:lnTo>
                      <a:pt x="57" y="570"/>
                    </a:lnTo>
                    <a:lnTo>
                      <a:pt x="55" y="574"/>
                    </a:lnTo>
                    <a:lnTo>
                      <a:pt x="55" y="579"/>
                    </a:lnTo>
                    <a:lnTo>
                      <a:pt x="53" y="584"/>
                    </a:lnTo>
                    <a:lnTo>
                      <a:pt x="53" y="590"/>
                    </a:lnTo>
                    <a:lnTo>
                      <a:pt x="52" y="595"/>
                    </a:lnTo>
                    <a:lnTo>
                      <a:pt x="51" y="599"/>
                    </a:lnTo>
                    <a:lnTo>
                      <a:pt x="50" y="605"/>
                    </a:lnTo>
                    <a:lnTo>
                      <a:pt x="50" y="610"/>
                    </a:lnTo>
                    <a:lnTo>
                      <a:pt x="49" y="616"/>
                    </a:lnTo>
                    <a:lnTo>
                      <a:pt x="48" y="621"/>
                    </a:lnTo>
                    <a:lnTo>
                      <a:pt x="46" y="625"/>
                    </a:lnTo>
                    <a:lnTo>
                      <a:pt x="46" y="631"/>
                    </a:lnTo>
                    <a:lnTo>
                      <a:pt x="45" y="636"/>
                    </a:lnTo>
                    <a:lnTo>
                      <a:pt x="44" y="642"/>
                    </a:lnTo>
                    <a:lnTo>
                      <a:pt x="44" y="648"/>
                    </a:lnTo>
                    <a:lnTo>
                      <a:pt x="43" y="654"/>
                    </a:lnTo>
                    <a:lnTo>
                      <a:pt x="42" y="660"/>
                    </a:lnTo>
                    <a:lnTo>
                      <a:pt x="42" y="665"/>
                    </a:lnTo>
                    <a:lnTo>
                      <a:pt x="40" y="671"/>
                    </a:lnTo>
                    <a:lnTo>
                      <a:pt x="39" y="676"/>
                    </a:lnTo>
                    <a:lnTo>
                      <a:pt x="38" y="682"/>
                    </a:lnTo>
                    <a:lnTo>
                      <a:pt x="38" y="688"/>
                    </a:lnTo>
                    <a:lnTo>
                      <a:pt x="37" y="695"/>
                    </a:lnTo>
                    <a:lnTo>
                      <a:pt x="37" y="701"/>
                    </a:lnTo>
                    <a:lnTo>
                      <a:pt x="34" y="705"/>
                    </a:lnTo>
                    <a:lnTo>
                      <a:pt x="33" y="708"/>
                    </a:lnTo>
                    <a:lnTo>
                      <a:pt x="31" y="711"/>
                    </a:lnTo>
                    <a:lnTo>
                      <a:pt x="29" y="713"/>
                    </a:lnTo>
                    <a:lnTo>
                      <a:pt x="25" y="714"/>
                    </a:lnTo>
                    <a:lnTo>
                      <a:pt x="23" y="716"/>
                    </a:lnTo>
                    <a:lnTo>
                      <a:pt x="19" y="716"/>
                    </a:lnTo>
                    <a:lnTo>
                      <a:pt x="15" y="717"/>
                    </a:lnTo>
                    <a:lnTo>
                      <a:pt x="12" y="714"/>
                    </a:lnTo>
                    <a:lnTo>
                      <a:pt x="10" y="713"/>
                    </a:lnTo>
                    <a:lnTo>
                      <a:pt x="6" y="712"/>
                    </a:lnTo>
                    <a:lnTo>
                      <a:pt x="5" y="710"/>
                    </a:lnTo>
                    <a:lnTo>
                      <a:pt x="1" y="707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0" y="697"/>
                    </a:lnTo>
                    <a:lnTo>
                      <a:pt x="1" y="689"/>
                    </a:lnTo>
                    <a:lnTo>
                      <a:pt x="2" y="684"/>
                    </a:lnTo>
                    <a:lnTo>
                      <a:pt x="2" y="676"/>
                    </a:lnTo>
                    <a:lnTo>
                      <a:pt x="4" y="671"/>
                    </a:lnTo>
                    <a:lnTo>
                      <a:pt x="5" y="663"/>
                    </a:lnTo>
                    <a:lnTo>
                      <a:pt x="6" y="659"/>
                    </a:lnTo>
                    <a:lnTo>
                      <a:pt x="6" y="653"/>
                    </a:lnTo>
                    <a:lnTo>
                      <a:pt x="7" y="647"/>
                    </a:lnTo>
                    <a:lnTo>
                      <a:pt x="7" y="640"/>
                    </a:lnTo>
                    <a:lnTo>
                      <a:pt x="8" y="634"/>
                    </a:lnTo>
                    <a:lnTo>
                      <a:pt x="10" y="628"/>
                    </a:lnTo>
                    <a:lnTo>
                      <a:pt x="11" y="622"/>
                    </a:lnTo>
                    <a:lnTo>
                      <a:pt x="12" y="616"/>
                    </a:lnTo>
                    <a:lnTo>
                      <a:pt x="13" y="611"/>
                    </a:lnTo>
                    <a:lnTo>
                      <a:pt x="14" y="605"/>
                    </a:lnTo>
                    <a:lnTo>
                      <a:pt x="15" y="601"/>
                    </a:lnTo>
                    <a:lnTo>
                      <a:pt x="15" y="593"/>
                    </a:lnTo>
                    <a:lnTo>
                      <a:pt x="17" y="589"/>
                    </a:lnTo>
                    <a:lnTo>
                      <a:pt x="18" y="583"/>
                    </a:lnTo>
                    <a:lnTo>
                      <a:pt x="19" y="577"/>
                    </a:lnTo>
                    <a:lnTo>
                      <a:pt x="20" y="571"/>
                    </a:lnTo>
                    <a:lnTo>
                      <a:pt x="21" y="566"/>
                    </a:lnTo>
                    <a:lnTo>
                      <a:pt x="23" y="561"/>
                    </a:lnTo>
                    <a:lnTo>
                      <a:pt x="25" y="557"/>
                    </a:lnTo>
                    <a:lnTo>
                      <a:pt x="25" y="551"/>
                    </a:lnTo>
                    <a:lnTo>
                      <a:pt x="27" y="545"/>
                    </a:lnTo>
                    <a:lnTo>
                      <a:pt x="29" y="540"/>
                    </a:lnTo>
                    <a:lnTo>
                      <a:pt x="30" y="534"/>
                    </a:lnTo>
                    <a:lnTo>
                      <a:pt x="31" y="529"/>
                    </a:lnTo>
                    <a:lnTo>
                      <a:pt x="33" y="523"/>
                    </a:lnTo>
                    <a:lnTo>
                      <a:pt x="34" y="519"/>
                    </a:lnTo>
                    <a:lnTo>
                      <a:pt x="36" y="514"/>
                    </a:lnTo>
                    <a:lnTo>
                      <a:pt x="37" y="508"/>
                    </a:lnTo>
                    <a:lnTo>
                      <a:pt x="38" y="502"/>
                    </a:lnTo>
                    <a:lnTo>
                      <a:pt x="40" y="497"/>
                    </a:lnTo>
                    <a:lnTo>
                      <a:pt x="42" y="493"/>
                    </a:lnTo>
                    <a:lnTo>
                      <a:pt x="44" y="488"/>
                    </a:lnTo>
                    <a:lnTo>
                      <a:pt x="45" y="482"/>
                    </a:lnTo>
                    <a:lnTo>
                      <a:pt x="48" y="477"/>
                    </a:lnTo>
                    <a:lnTo>
                      <a:pt x="49" y="472"/>
                    </a:lnTo>
                    <a:lnTo>
                      <a:pt x="51" y="466"/>
                    </a:lnTo>
                    <a:lnTo>
                      <a:pt x="52" y="462"/>
                    </a:lnTo>
                    <a:lnTo>
                      <a:pt x="55" y="456"/>
                    </a:lnTo>
                    <a:lnTo>
                      <a:pt x="57" y="451"/>
                    </a:lnTo>
                    <a:lnTo>
                      <a:pt x="58" y="446"/>
                    </a:lnTo>
                    <a:lnTo>
                      <a:pt x="61" y="440"/>
                    </a:lnTo>
                    <a:lnTo>
                      <a:pt x="63" y="436"/>
                    </a:lnTo>
                    <a:lnTo>
                      <a:pt x="65" y="431"/>
                    </a:lnTo>
                    <a:lnTo>
                      <a:pt x="68" y="425"/>
                    </a:lnTo>
                    <a:lnTo>
                      <a:pt x="70" y="420"/>
                    </a:lnTo>
                    <a:lnTo>
                      <a:pt x="72" y="414"/>
                    </a:lnTo>
                    <a:lnTo>
                      <a:pt x="75" y="410"/>
                    </a:lnTo>
                    <a:lnTo>
                      <a:pt x="77" y="404"/>
                    </a:lnTo>
                    <a:lnTo>
                      <a:pt x="80" y="399"/>
                    </a:lnTo>
                    <a:lnTo>
                      <a:pt x="82" y="393"/>
                    </a:lnTo>
                    <a:lnTo>
                      <a:pt x="84" y="388"/>
                    </a:lnTo>
                    <a:lnTo>
                      <a:pt x="87" y="382"/>
                    </a:lnTo>
                    <a:lnTo>
                      <a:pt x="89" y="378"/>
                    </a:lnTo>
                    <a:lnTo>
                      <a:pt x="93" y="372"/>
                    </a:lnTo>
                    <a:lnTo>
                      <a:pt x="95" y="367"/>
                    </a:lnTo>
                    <a:lnTo>
                      <a:pt x="98" y="361"/>
                    </a:lnTo>
                    <a:lnTo>
                      <a:pt x="102" y="355"/>
                    </a:lnTo>
                    <a:lnTo>
                      <a:pt x="104" y="350"/>
                    </a:lnTo>
                    <a:lnTo>
                      <a:pt x="108" y="345"/>
                    </a:lnTo>
                    <a:lnTo>
                      <a:pt x="112" y="337"/>
                    </a:lnTo>
                    <a:lnTo>
                      <a:pt x="116" y="329"/>
                    </a:lnTo>
                    <a:lnTo>
                      <a:pt x="120" y="322"/>
                    </a:lnTo>
                    <a:lnTo>
                      <a:pt x="125" y="315"/>
                    </a:lnTo>
                    <a:lnTo>
                      <a:pt x="128" y="306"/>
                    </a:lnTo>
                    <a:lnTo>
                      <a:pt x="133" y="299"/>
                    </a:lnTo>
                    <a:lnTo>
                      <a:pt x="136" y="292"/>
                    </a:lnTo>
                    <a:lnTo>
                      <a:pt x="141" y="286"/>
                    </a:lnTo>
                    <a:lnTo>
                      <a:pt x="146" y="278"/>
                    </a:lnTo>
                    <a:lnTo>
                      <a:pt x="149" y="272"/>
                    </a:lnTo>
                    <a:lnTo>
                      <a:pt x="154" y="265"/>
                    </a:lnTo>
                    <a:lnTo>
                      <a:pt x="159" y="259"/>
                    </a:lnTo>
                    <a:lnTo>
                      <a:pt x="163" y="253"/>
                    </a:lnTo>
                    <a:lnTo>
                      <a:pt x="167" y="246"/>
                    </a:lnTo>
                    <a:lnTo>
                      <a:pt x="171" y="240"/>
                    </a:lnTo>
                    <a:lnTo>
                      <a:pt x="176" y="234"/>
                    </a:lnTo>
                    <a:lnTo>
                      <a:pt x="180" y="228"/>
                    </a:lnTo>
                    <a:lnTo>
                      <a:pt x="184" y="222"/>
                    </a:lnTo>
                    <a:lnTo>
                      <a:pt x="189" y="216"/>
                    </a:lnTo>
                    <a:lnTo>
                      <a:pt x="193" y="210"/>
                    </a:lnTo>
                    <a:lnTo>
                      <a:pt x="198" y="204"/>
                    </a:lnTo>
                    <a:lnTo>
                      <a:pt x="203" y="198"/>
                    </a:lnTo>
                    <a:lnTo>
                      <a:pt x="208" y="194"/>
                    </a:lnTo>
                    <a:lnTo>
                      <a:pt x="212" y="189"/>
                    </a:lnTo>
                    <a:lnTo>
                      <a:pt x="217" y="183"/>
                    </a:lnTo>
                    <a:lnTo>
                      <a:pt x="222" y="177"/>
                    </a:lnTo>
                    <a:lnTo>
                      <a:pt x="227" y="172"/>
                    </a:lnTo>
                    <a:lnTo>
                      <a:pt x="231" y="168"/>
                    </a:lnTo>
                    <a:lnTo>
                      <a:pt x="236" y="162"/>
                    </a:lnTo>
                    <a:lnTo>
                      <a:pt x="241" y="157"/>
                    </a:lnTo>
                    <a:lnTo>
                      <a:pt x="246" y="152"/>
                    </a:lnTo>
                    <a:lnTo>
                      <a:pt x="251" y="147"/>
                    </a:lnTo>
                    <a:lnTo>
                      <a:pt x="256" y="143"/>
                    </a:lnTo>
                    <a:lnTo>
                      <a:pt x="261" y="138"/>
                    </a:lnTo>
                    <a:lnTo>
                      <a:pt x="266" y="133"/>
                    </a:lnTo>
                    <a:lnTo>
                      <a:pt x="270" y="128"/>
                    </a:lnTo>
                    <a:lnTo>
                      <a:pt x="276" y="124"/>
                    </a:lnTo>
                    <a:lnTo>
                      <a:pt x="281" y="119"/>
                    </a:lnTo>
                    <a:lnTo>
                      <a:pt x="287" y="114"/>
                    </a:lnTo>
                    <a:lnTo>
                      <a:pt x="293" y="109"/>
                    </a:lnTo>
                    <a:lnTo>
                      <a:pt x="298" y="105"/>
                    </a:lnTo>
                    <a:lnTo>
                      <a:pt x="304" y="100"/>
                    </a:lnTo>
                    <a:lnTo>
                      <a:pt x="310" y="96"/>
                    </a:lnTo>
                    <a:lnTo>
                      <a:pt x="315" y="92"/>
                    </a:lnTo>
                    <a:lnTo>
                      <a:pt x="320" y="87"/>
                    </a:lnTo>
                    <a:lnTo>
                      <a:pt x="327" y="82"/>
                    </a:lnTo>
                    <a:lnTo>
                      <a:pt x="333" y="79"/>
                    </a:lnTo>
                    <a:lnTo>
                      <a:pt x="339" y="74"/>
                    </a:lnTo>
                    <a:lnTo>
                      <a:pt x="345" y="69"/>
                    </a:lnTo>
                    <a:lnTo>
                      <a:pt x="352" y="64"/>
                    </a:lnTo>
                    <a:lnTo>
                      <a:pt x="358" y="61"/>
                    </a:lnTo>
                    <a:lnTo>
                      <a:pt x="365" y="56"/>
                    </a:lnTo>
                    <a:lnTo>
                      <a:pt x="371" y="51"/>
                    </a:lnTo>
                    <a:lnTo>
                      <a:pt x="378" y="47"/>
                    </a:lnTo>
                    <a:lnTo>
                      <a:pt x="384" y="43"/>
                    </a:lnTo>
                    <a:lnTo>
                      <a:pt x="391" y="38"/>
                    </a:lnTo>
                    <a:lnTo>
                      <a:pt x="398" y="34"/>
                    </a:lnTo>
                    <a:lnTo>
                      <a:pt x="406" y="29"/>
                    </a:lnTo>
                    <a:lnTo>
                      <a:pt x="413" y="24"/>
                    </a:lnTo>
                    <a:lnTo>
                      <a:pt x="421" y="20"/>
                    </a:lnTo>
                    <a:lnTo>
                      <a:pt x="427" y="16"/>
                    </a:lnTo>
                    <a:lnTo>
                      <a:pt x="435" y="11"/>
                    </a:lnTo>
                    <a:lnTo>
                      <a:pt x="444" y="6"/>
                    </a:lnTo>
                    <a:lnTo>
                      <a:pt x="451" y="3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1" y="3"/>
                    </a:lnTo>
                    <a:lnTo>
                      <a:pt x="465" y="6"/>
                    </a:lnTo>
                    <a:lnTo>
                      <a:pt x="466" y="9"/>
                    </a:lnTo>
                    <a:lnTo>
                      <a:pt x="466" y="13"/>
                    </a:lnTo>
                    <a:lnTo>
                      <a:pt x="465" y="17"/>
                    </a:lnTo>
                    <a:lnTo>
                      <a:pt x="4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23" name="Freeform 122"/>
              <p:cNvSpPr>
                <a:spLocks/>
              </p:cNvSpPr>
              <p:nvPr/>
            </p:nvSpPr>
            <p:spPr bwMode="auto">
              <a:xfrm>
                <a:off x="1667" y="1505"/>
                <a:ext cx="141" cy="103"/>
              </a:xfrm>
              <a:custGeom>
                <a:avLst/>
                <a:gdLst>
                  <a:gd name="T0" fmla="*/ 0 w 424"/>
                  <a:gd name="T1" fmla="*/ 0 h 309"/>
                  <a:gd name="T2" fmla="*/ 0 w 424"/>
                  <a:gd name="T3" fmla="*/ 0 h 309"/>
                  <a:gd name="T4" fmla="*/ 0 w 424"/>
                  <a:gd name="T5" fmla="*/ 0 h 309"/>
                  <a:gd name="T6" fmla="*/ 0 w 424"/>
                  <a:gd name="T7" fmla="*/ 0 h 309"/>
                  <a:gd name="T8" fmla="*/ 0 w 424"/>
                  <a:gd name="T9" fmla="*/ 0 h 309"/>
                  <a:gd name="T10" fmla="*/ 0 w 424"/>
                  <a:gd name="T11" fmla="*/ 0 h 309"/>
                  <a:gd name="T12" fmla="*/ 0 w 424"/>
                  <a:gd name="T13" fmla="*/ 0 h 309"/>
                  <a:gd name="T14" fmla="*/ 0 w 424"/>
                  <a:gd name="T15" fmla="*/ 0 h 309"/>
                  <a:gd name="T16" fmla="*/ 0 w 424"/>
                  <a:gd name="T17" fmla="*/ 0 h 309"/>
                  <a:gd name="T18" fmla="*/ 0 w 424"/>
                  <a:gd name="T19" fmla="*/ 0 h 309"/>
                  <a:gd name="T20" fmla="*/ 0 w 424"/>
                  <a:gd name="T21" fmla="*/ 0 h 309"/>
                  <a:gd name="T22" fmla="*/ 0 w 424"/>
                  <a:gd name="T23" fmla="*/ 0 h 309"/>
                  <a:gd name="T24" fmla="*/ 0 w 424"/>
                  <a:gd name="T25" fmla="*/ 0 h 309"/>
                  <a:gd name="T26" fmla="*/ 0 w 424"/>
                  <a:gd name="T27" fmla="*/ 0 h 309"/>
                  <a:gd name="T28" fmla="*/ 0 w 424"/>
                  <a:gd name="T29" fmla="*/ 0 h 309"/>
                  <a:gd name="T30" fmla="*/ 0 w 424"/>
                  <a:gd name="T31" fmla="*/ 0 h 309"/>
                  <a:gd name="T32" fmla="*/ 0 w 424"/>
                  <a:gd name="T33" fmla="*/ 0 h 309"/>
                  <a:gd name="T34" fmla="*/ 0 w 424"/>
                  <a:gd name="T35" fmla="*/ 0 h 309"/>
                  <a:gd name="T36" fmla="*/ 0 w 424"/>
                  <a:gd name="T37" fmla="*/ 0 h 309"/>
                  <a:gd name="T38" fmla="*/ 0 w 424"/>
                  <a:gd name="T39" fmla="*/ 0 h 309"/>
                  <a:gd name="T40" fmla="*/ 0 w 424"/>
                  <a:gd name="T41" fmla="*/ 0 h 309"/>
                  <a:gd name="T42" fmla="*/ 0 w 424"/>
                  <a:gd name="T43" fmla="*/ 0 h 309"/>
                  <a:gd name="T44" fmla="*/ 0 w 424"/>
                  <a:gd name="T45" fmla="*/ 0 h 309"/>
                  <a:gd name="T46" fmla="*/ 0 w 424"/>
                  <a:gd name="T47" fmla="*/ 0 h 309"/>
                  <a:gd name="T48" fmla="*/ 0 w 424"/>
                  <a:gd name="T49" fmla="*/ 0 h 309"/>
                  <a:gd name="T50" fmla="*/ 0 w 424"/>
                  <a:gd name="T51" fmla="*/ 0 h 309"/>
                  <a:gd name="T52" fmla="*/ 0 w 424"/>
                  <a:gd name="T53" fmla="*/ 0 h 309"/>
                  <a:gd name="T54" fmla="*/ 0 w 424"/>
                  <a:gd name="T55" fmla="*/ 0 h 309"/>
                  <a:gd name="T56" fmla="*/ 0 w 424"/>
                  <a:gd name="T57" fmla="*/ 0 h 309"/>
                  <a:gd name="T58" fmla="*/ 0 w 424"/>
                  <a:gd name="T59" fmla="*/ 0 h 309"/>
                  <a:gd name="T60" fmla="*/ 0 w 424"/>
                  <a:gd name="T61" fmla="*/ 0 h 309"/>
                  <a:gd name="T62" fmla="*/ 0 w 424"/>
                  <a:gd name="T63" fmla="*/ 0 h 309"/>
                  <a:gd name="T64" fmla="*/ 0 w 424"/>
                  <a:gd name="T65" fmla="*/ 0 h 309"/>
                  <a:gd name="T66" fmla="*/ 0 w 424"/>
                  <a:gd name="T67" fmla="*/ 0 h 309"/>
                  <a:gd name="T68" fmla="*/ 0 w 424"/>
                  <a:gd name="T69" fmla="*/ 0 h 309"/>
                  <a:gd name="T70" fmla="*/ 0 w 424"/>
                  <a:gd name="T71" fmla="*/ 0 h 309"/>
                  <a:gd name="T72" fmla="*/ 0 w 424"/>
                  <a:gd name="T73" fmla="*/ 0 h 309"/>
                  <a:gd name="T74" fmla="*/ 0 w 424"/>
                  <a:gd name="T75" fmla="*/ 0 h 309"/>
                  <a:gd name="T76" fmla="*/ 0 w 424"/>
                  <a:gd name="T77" fmla="*/ 0 h 309"/>
                  <a:gd name="T78" fmla="*/ 0 w 424"/>
                  <a:gd name="T79" fmla="*/ 0 h 309"/>
                  <a:gd name="T80" fmla="*/ 0 w 424"/>
                  <a:gd name="T81" fmla="*/ 0 h 309"/>
                  <a:gd name="T82" fmla="*/ 0 w 424"/>
                  <a:gd name="T83" fmla="*/ 0 h 309"/>
                  <a:gd name="T84" fmla="*/ 0 w 424"/>
                  <a:gd name="T85" fmla="*/ 0 h 309"/>
                  <a:gd name="T86" fmla="*/ 0 w 424"/>
                  <a:gd name="T87" fmla="*/ 0 h 309"/>
                  <a:gd name="T88" fmla="*/ 0 w 424"/>
                  <a:gd name="T89" fmla="*/ 0 h 309"/>
                  <a:gd name="T90" fmla="*/ 0 w 424"/>
                  <a:gd name="T91" fmla="*/ 0 h 309"/>
                  <a:gd name="T92" fmla="*/ 0 w 424"/>
                  <a:gd name="T93" fmla="*/ 0 h 309"/>
                  <a:gd name="T94" fmla="*/ 0 w 424"/>
                  <a:gd name="T95" fmla="*/ 0 h 309"/>
                  <a:gd name="T96" fmla="*/ 0 w 424"/>
                  <a:gd name="T97" fmla="*/ 0 h 309"/>
                  <a:gd name="T98" fmla="*/ 0 w 424"/>
                  <a:gd name="T99" fmla="*/ 0 h 309"/>
                  <a:gd name="T100" fmla="*/ 0 w 424"/>
                  <a:gd name="T101" fmla="*/ 0 h 309"/>
                  <a:gd name="T102" fmla="*/ 0 w 424"/>
                  <a:gd name="T103" fmla="*/ 0 h 309"/>
                  <a:gd name="T104" fmla="*/ 0 w 424"/>
                  <a:gd name="T105" fmla="*/ 0 h 309"/>
                  <a:gd name="T106" fmla="*/ 0 w 424"/>
                  <a:gd name="T107" fmla="*/ 0 h 309"/>
                  <a:gd name="T108" fmla="*/ 0 w 424"/>
                  <a:gd name="T109" fmla="*/ 0 h 309"/>
                  <a:gd name="T110" fmla="*/ 0 w 424"/>
                  <a:gd name="T111" fmla="*/ 0 h 3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24"/>
                  <a:gd name="T169" fmla="*/ 0 h 309"/>
                  <a:gd name="T170" fmla="*/ 424 w 424"/>
                  <a:gd name="T171" fmla="*/ 309 h 30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24" h="309">
                    <a:moveTo>
                      <a:pt x="0" y="309"/>
                    </a:moveTo>
                    <a:lnTo>
                      <a:pt x="1" y="309"/>
                    </a:lnTo>
                    <a:lnTo>
                      <a:pt x="4" y="309"/>
                    </a:lnTo>
                    <a:lnTo>
                      <a:pt x="8" y="309"/>
                    </a:lnTo>
                    <a:lnTo>
                      <a:pt x="9" y="308"/>
                    </a:lnTo>
                    <a:lnTo>
                      <a:pt x="13" y="308"/>
                    </a:lnTo>
                    <a:lnTo>
                      <a:pt x="15" y="308"/>
                    </a:lnTo>
                    <a:lnTo>
                      <a:pt x="19" y="308"/>
                    </a:lnTo>
                    <a:lnTo>
                      <a:pt x="22" y="308"/>
                    </a:lnTo>
                    <a:lnTo>
                      <a:pt x="26" y="308"/>
                    </a:lnTo>
                    <a:lnTo>
                      <a:pt x="29" y="308"/>
                    </a:lnTo>
                    <a:lnTo>
                      <a:pt x="34" y="308"/>
                    </a:lnTo>
                    <a:lnTo>
                      <a:pt x="39" y="308"/>
                    </a:lnTo>
                    <a:lnTo>
                      <a:pt x="43" y="306"/>
                    </a:lnTo>
                    <a:lnTo>
                      <a:pt x="48" y="306"/>
                    </a:lnTo>
                    <a:lnTo>
                      <a:pt x="53" y="306"/>
                    </a:lnTo>
                    <a:lnTo>
                      <a:pt x="59" y="306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71" y="305"/>
                    </a:lnTo>
                    <a:lnTo>
                      <a:pt x="74" y="304"/>
                    </a:lnTo>
                    <a:lnTo>
                      <a:pt x="77" y="304"/>
                    </a:lnTo>
                    <a:lnTo>
                      <a:pt x="80" y="304"/>
                    </a:lnTo>
                    <a:lnTo>
                      <a:pt x="84" y="303"/>
                    </a:lnTo>
                    <a:lnTo>
                      <a:pt x="86" y="303"/>
                    </a:lnTo>
                    <a:lnTo>
                      <a:pt x="91" y="303"/>
                    </a:lnTo>
                    <a:lnTo>
                      <a:pt x="93" y="302"/>
                    </a:lnTo>
                    <a:lnTo>
                      <a:pt x="97" y="302"/>
                    </a:lnTo>
                    <a:lnTo>
                      <a:pt x="100" y="302"/>
                    </a:lnTo>
                    <a:lnTo>
                      <a:pt x="105" y="302"/>
                    </a:lnTo>
                    <a:lnTo>
                      <a:pt x="107" y="301"/>
                    </a:lnTo>
                    <a:lnTo>
                      <a:pt x="112" y="299"/>
                    </a:lnTo>
                    <a:lnTo>
                      <a:pt x="116" y="299"/>
                    </a:lnTo>
                    <a:lnTo>
                      <a:pt x="120" y="298"/>
                    </a:lnTo>
                    <a:lnTo>
                      <a:pt x="124" y="297"/>
                    </a:lnTo>
                    <a:lnTo>
                      <a:pt x="128" y="297"/>
                    </a:lnTo>
                    <a:lnTo>
                      <a:pt x="132" y="296"/>
                    </a:lnTo>
                    <a:lnTo>
                      <a:pt x="137" y="296"/>
                    </a:lnTo>
                    <a:lnTo>
                      <a:pt x="141" y="296"/>
                    </a:lnTo>
                    <a:lnTo>
                      <a:pt x="144" y="295"/>
                    </a:lnTo>
                    <a:lnTo>
                      <a:pt x="148" y="293"/>
                    </a:lnTo>
                    <a:lnTo>
                      <a:pt x="152" y="292"/>
                    </a:lnTo>
                    <a:lnTo>
                      <a:pt x="155" y="291"/>
                    </a:lnTo>
                    <a:lnTo>
                      <a:pt x="158" y="291"/>
                    </a:lnTo>
                    <a:lnTo>
                      <a:pt x="163" y="290"/>
                    </a:lnTo>
                    <a:lnTo>
                      <a:pt x="167" y="290"/>
                    </a:lnTo>
                    <a:lnTo>
                      <a:pt x="169" y="289"/>
                    </a:lnTo>
                    <a:lnTo>
                      <a:pt x="173" y="287"/>
                    </a:lnTo>
                    <a:lnTo>
                      <a:pt x="176" y="287"/>
                    </a:lnTo>
                    <a:lnTo>
                      <a:pt x="179" y="286"/>
                    </a:lnTo>
                    <a:lnTo>
                      <a:pt x="182" y="285"/>
                    </a:lnTo>
                    <a:lnTo>
                      <a:pt x="185" y="285"/>
                    </a:lnTo>
                    <a:lnTo>
                      <a:pt x="188" y="284"/>
                    </a:lnTo>
                    <a:lnTo>
                      <a:pt x="192" y="283"/>
                    </a:lnTo>
                    <a:lnTo>
                      <a:pt x="196" y="282"/>
                    </a:lnTo>
                    <a:lnTo>
                      <a:pt x="201" y="280"/>
                    </a:lnTo>
                    <a:lnTo>
                      <a:pt x="206" y="278"/>
                    </a:lnTo>
                    <a:lnTo>
                      <a:pt x="212" y="277"/>
                    </a:lnTo>
                    <a:lnTo>
                      <a:pt x="215" y="276"/>
                    </a:lnTo>
                    <a:lnTo>
                      <a:pt x="220" y="274"/>
                    </a:lnTo>
                    <a:lnTo>
                      <a:pt x="225" y="273"/>
                    </a:lnTo>
                    <a:lnTo>
                      <a:pt x="230" y="273"/>
                    </a:lnTo>
                    <a:lnTo>
                      <a:pt x="233" y="272"/>
                    </a:lnTo>
                    <a:lnTo>
                      <a:pt x="237" y="272"/>
                    </a:lnTo>
                    <a:lnTo>
                      <a:pt x="240" y="272"/>
                    </a:lnTo>
                    <a:lnTo>
                      <a:pt x="245" y="272"/>
                    </a:lnTo>
                    <a:lnTo>
                      <a:pt x="249" y="272"/>
                    </a:lnTo>
                    <a:lnTo>
                      <a:pt x="253" y="272"/>
                    </a:lnTo>
                    <a:lnTo>
                      <a:pt x="257" y="272"/>
                    </a:lnTo>
                    <a:lnTo>
                      <a:pt x="262" y="273"/>
                    </a:lnTo>
                    <a:lnTo>
                      <a:pt x="265" y="273"/>
                    </a:lnTo>
                    <a:lnTo>
                      <a:pt x="270" y="274"/>
                    </a:lnTo>
                    <a:lnTo>
                      <a:pt x="275" y="277"/>
                    </a:lnTo>
                    <a:lnTo>
                      <a:pt x="279" y="278"/>
                    </a:lnTo>
                    <a:lnTo>
                      <a:pt x="284" y="280"/>
                    </a:lnTo>
                    <a:lnTo>
                      <a:pt x="289" y="283"/>
                    </a:lnTo>
                    <a:lnTo>
                      <a:pt x="291" y="284"/>
                    </a:lnTo>
                    <a:lnTo>
                      <a:pt x="294" y="285"/>
                    </a:lnTo>
                    <a:lnTo>
                      <a:pt x="297" y="287"/>
                    </a:lnTo>
                    <a:lnTo>
                      <a:pt x="300" y="289"/>
                    </a:lnTo>
                    <a:lnTo>
                      <a:pt x="301" y="289"/>
                    </a:lnTo>
                    <a:lnTo>
                      <a:pt x="303" y="287"/>
                    </a:lnTo>
                    <a:lnTo>
                      <a:pt x="304" y="286"/>
                    </a:lnTo>
                    <a:lnTo>
                      <a:pt x="307" y="285"/>
                    </a:lnTo>
                    <a:lnTo>
                      <a:pt x="309" y="284"/>
                    </a:lnTo>
                    <a:lnTo>
                      <a:pt x="313" y="283"/>
                    </a:lnTo>
                    <a:lnTo>
                      <a:pt x="315" y="280"/>
                    </a:lnTo>
                    <a:lnTo>
                      <a:pt x="318" y="279"/>
                    </a:lnTo>
                    <a:lnTo>
                      <a:pt x="322" y="277"/>
                    </a:lnTo>
                    <a:lnTo>
                      <a:pt x="327" y="274"/>
                    </a:lnTo>
                    <a:lnTo>
                      <a:pt x="329" y="272"/>
                    </a:lnTo>
                    <a:lnTo>
                      <a:pt x="334" y="270"/>
                    </a:lnTo>
                    <a:lnTo>
                      <a:pt x="339" y="267"/>
                    </a:lnTo>
                    <a:lnTo>
                      <a:pt x="343" y="264"/>
                    </a:lnTo>
                    <a:lnTo>
                      <a:pt x="347" y="260"/>
                    </a:lnTo>
                    <a:lnTo>
                      <a:pt x="352" y="258"/>
                    </a:lnTo>
                    <a:lnTo>
                      <a:pt x="356" y="253"/>
                    </a:lnTo>
                    <a:lnTo>
                      <a:pt x="361" y="251"/>
                    </a:lnTo>
                    <a:lnTo>
                      <a:pt x="366" y="246"/>
                    </a:lnTo>
                    <a:lnTo>
                      <a:pt x="372" y="242"/>
                    </a:lnTo>
                    <a:lnTo>
                      <a:pt x="377" y="238"/>
                    </a:lnTo>
                    <a:lnTo>
                      <a:pt x="380" y="234"/>
                    </a:lnTo>
                    <a:lnTo>
                      <a:pt x="385" y="229"/>
                    </a:lnTo>
                    <a:lnTo>
                      <a:pt x="390" y="226"/>
                    </a:lnTo>
                    <a:lnTo>
                      <a:pt x="394" y="221"/>
                    </a:lnTo>
                    <a:lnTo>
                      <a:pt x="399" y="216"/>
                    </a:lnTo>
                    <a:lnTo>
                      <a:pt x="403" y="210"/>
                    </a:lnTo>
                    <a:lnTo>
                      <a:pt x="406" y="206"/>
                    </a:lnTo>
                    <a:lnTo>
                      <a:pt x="410" y="201"/>
                    </a:lnTo>
                    <a:lnTo>
                      <a:pt x="415" y="195"/>
                    </a:lnTo>
                    <a:lnTo>
                      <a:pt x="415" y="193"/>
                    </a:lnTo>
                    <a:lnTo>
                      <a:pt x="417" y="189"/>
                    </a:lnTo>
                    <a:lnTo>
                      <a:pt x="418" y="187"/>
                    </a:lnTo>
                    <a:lnTo>
                      <a:pt x="419" y="184"/>
                    </a:lnTo>
                    <a:lnTo>
                      <a:pt x="420" y="180"/>
                    </a:lnTo>
                    <a:lnTo>
                      <a:pt x="423" y="175"/>
                    </a:lnTo>
                    <a:lnTo>
                      <a:pt x="424" y="170"/>
                    </a:lnTo>
                    <a:lnTo>
                      <a:pt x="424" y="166"/>
                    </a:lnTo>
                    <a:lnTo>
                      <a:pt x="424" y="164"/>
                    </a:lnTo>
                    <a:lnTo>
                      <a:pt x="424" y="161"/>
                    </a:lnTo>
                    <a:lnTo>
                      <a:pt x="424" y="158"/>
                    </a:lnTo>
                    <a:lnTo>
                      <a:pt x="423" y="155"/>
                    </a:lnTo>
                    <a:lnTo>
                      <a:pt x="422" y="153"/>
                    </a:lnTo>
                    <a:lnTo>
                      <a:pt x="420" y="151"/>
                    </a:lnTo>
                    <a:lnTo>
                      <a:pt x="417" y="149"/>
                    </a:lnTo>
                    <a:lnTo>
                      <a:pt x="413" y="148"/>
                    </a:lnTo>
                    <a:lnTo>
                      <a:pt x="410" y="146"/>
                    </a:lnTo>
                    <a:lnTo>
                      <a:pt x="407" y="146"/>
                    </a:lnTo>
                    <a:lnTo>
                      <a:pt x="405" y="146"/>
                    </a:lnTo>
                    <a:lnTo>
                      <a:pt x="401" y="148"/>
                    </a:lnTo>
                    <a:lnTo>
                      <a:pt x="399" y="148"/>
                    </a:lnTo>
                    <a:lnTo>
                      <a:pt x="396" y="149"/>
                    </a:lnTo>
                    <a:lnTo>
                      <a:pt x="393" y="150"/>
                    </a:lnTo>
                    <a:lnTo>
                      <a:pt x="391" y="152"/>
                    </a:lnTo>
                    <a:lnTo>
                      <a:pt x="387" y="153"/>
                    </a:lnTo>
                    <a:lnTo>
                      <a:pt x="384" y="155"/>
                    </a:lnTo>
                    <a:lnTo>
                      <a:pt x="381" y="157"/>
                    </a:lnTo>
                    <a:lnTo>
                      <a:pt x="379" y="159"/>
                    </a:lnTo>
                    <a:lnTo>
                      <a:pt x="375" y="162"/>
                    </a:lnTo>
                    <a:lnTo>
                      <a:pt x="373" y="164"/>
                    </a:lnTo>
                    <a:lnTo>
                      <a:pt x="371" y="168"/>
                    </a:lnTo>
                    <a:lnTo>
                      <a:pt x="369" y="170"/>
                    </a:lnTo>
                    <a:lnTo>
                      <a:pt x="366" y="175"/>
                    </a:lnTo>
                    <a:lnTo>
                      <a:pt x="364" y="176"/>
                    </a:lnTo>
                    <a:lnTo>
                      <a:pt x="364" y="175"/>
                    </a:lnTo>
                    <a:lnTo>
                      <a:pt x="365" y="172"/>
                    </a:lnTo>
                    <a:lnTo>
                      <a:pt x="366" y="169"/>
                    </a:lnTo>
                    <a:lnTo>
                      <a:pt x="366" y="166"/>
                    </a:lnTo>
                    <a:lnTo>
                      <a:pt x="368" y="163"/>
                    </a:lnTo>
                    <a:lnTo>
                      <a:pt x="369" y="159"/>
                    </a:lnTo>
                    <a:lnTo>
                      <a:pt x="372" y="155"/>
                    </a:lnTo>
                    <a:lnTo>
                      <a:pt x="373" y="150"/>
                    </a:lnTo>
                    <a:lnTo>
                      <a:pt x="375" y="144"/>
                    </a:lnTo>
                    <a:lnTo>
                      <a:pt x="378" y="139"/>
                    </a:lnTo>
                    <a:lnTo>
                      <a:pt x="378" y="136"/>
                    </a:lnTo>
                    <a:lnTo>
                      <a:pt x="379" y="133"/>
                    </a:lnTo>
                    <a:lnTo>
                      <a:pt x="380" y="130"/>
                    </a:lnTo>
                    <a:lnTo>
                      <a:pt x="380" y="126"/>
                    </a:lnTo>
                    <a:lnTo>
                      <a:pt x="381" y="124"/>
                    </a:lnTo>
                    <a:lnTo>
                      <a:pt x="383" y="120"/>
                    </a:lnTo>
                    <a:lnTo>
                      <a:pt x="384" y="117"/>
                    </a:lnTo>
                    <a:lnTo>
                      <a:pt x="385" y="114"/>
                    </a:lnTo>
                    <a:lnTo>
                      <a:pt x="385" y="111"/>
                    </a:lnTo>
                    <a:lnTo>
                      <a:pt x="386" y="107"/>
                    </a:lnTo>
                    <a:lnTo>
                      <a:pt x="386" y="104"/>
                    </a:lnTo>
                    <a:lnTo>
                      <a:pt x="387" y="100"/>
                    </a:lnTo>
                    <a:lnTo>
                      <a:pt x="388" y="97"/>
                    </a:lnTo>
                    <a:lnTo>
                      <a:pt x="390" y="93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91" y="82"/>
                    </a:lnTo>
                    <a:lnTo>
                      <a:pt x="392" y="79"/>
                    </a:lnTo>
                    <a:lnTo>
                      <a:pt x="392" y="75"/>
                    </a:lnTo>
                    <a:lnTo>
                      <a:pt x="393" y="72"/>
                    </a:lnTo>
                    <a:lnTo>
                      <a:pt x="393" y="67"/>
                    </a:lnTo>
                    <a:lnTo>
                      <a:pt x="393" y="63"/>
                    </a:lnTo>
                    <a:lnTo>
                      <a:pt x="394" y="60"/>
                    </a:lnTo>
                    <a:lnTo>
                      <a:pt x="394" y="56"/>
                    </a:lnTo>
                    <a:lnTo>
                      <a:pt x="394" y="53"/>
                    </a:lnTo>
                    <a:lnTo>
                      <a:pt x="394" y="49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3" y="38"/>
                    </a:lnTo>
                    <a:lnTo>
                      <a:pt x="393" y="35"/>
                    </a:lnTo>
                    <a:lnTo>
                      <a:pt x="393" y="32"/>
                    </a:lnTo>
                    <a:lnTo>
                      <a:pt x="393" y="29"/>
                    </a:lnTo>
                    <a:lnTo>
                      <a:pt x="392" y="25"/>
                    </a:lnTo>
                    <a:lnTo>
                      <a:pt x="391" y="22"/>
                    </a:lnTo>
                    <a:lnTo>
                      <a:pt x="391" y="18"/>
                    </a:lnTo>
                    <a:lnTo>
                      <a:pt x="390" y="16"/>
                    </a:lnTo>
                    <a:lnTo>
                      <a:pt x="387" y="11"/>
                    </a:lnTo>
                    <a:lnTo>
                      <a:pt x="386" y="8"/>
                    </a:lnTo>
                    <a:lnTo>
                      <a:pt x="384" y="4"/>
                    </a:lnTo>
                    <a:lnTo>
                      <a:pt x="381" y="3"/>
                    </a:lnTo>
                    <a:lnTo>
                      <a:pt x="379" y="2"/>
                    </a:lnTo>
                    <a:lnTo>
                      <a:pt x="377" y="2"/>
                    </a:lnTo>
                    <a:lnTo>
                      <a:pt x="373" y="0"/>
                    </a:lnTo>
                    <a:lnTo>
                      <a:pt x="371" y="2"/>
                    </a:lnTo>
                    <a:lnTo>
                      <a:pt x="367" y="3"/>
                    </a:lnTo>
                    <a:lnTo>
                      <a:pt x="364" y="5"/>
                    </a:lnTo>
                    <a:lnTo>
                      <a:pt x="360" y="8"/>
                    </a:lnTo>
                    <a:lnTo>
                      <a:pt x="356" y="11"/>
                    </a:lnTo>
                    <a:lnTo>
                      <a:pt x="352" y="15"/>
                    </a:lnTo>
                    <a:lnTo>
                      <a:pt x="348" y="19"/>
                    </a:lnTo>
                    <a:lnTo>
                      <a:pt x="343" y="23"/>
                    </a:lnTo>
                    <a:lnTo>
                      <a:pt x="340" y="28"/>
                    </a:lnTo>
                    <a:lnTo>
                      <a:pt x="335" y="32"/>
                    </a:lnTo>
                    <a:lnTo>
                      <a:pt x="330" y="38"/>
                    </a:lnTo>
                    <a:lnTo>
                      <a:pt x="328" y="42"/>
                    </a:lnTo>
                    <a:lnTo>
                      <a:pt x="326" y="44"/>
                    </a:lnTo>
                    <a:lnTo>
                      <a:pt x="322" y="48"/>
                    </a:lnTo>
                    <a:lnTo>
                      <a:pt x="321" y="50"/>
                    </a:lnTo>
                    <a:lnTo>
                      <a:pt x="318" y="54"/>
                    </a:lnTo>
                    <a:lnTo>
                      <a:pt x="316" y="56"/>
                    </a:lnTo>
                    <a:lnTo>
                      <a:pt x="314" y="60"/>
                    </a:lnTo>
                    <a:lnTo>
                      <a:pt x="311" y="63"/>
                    </a:lnTo>
                    <a:lnTo>
                      <a:pt x="308" y="67"/>
                    </a:lnTo>
                    <a:lnTo>
                      <a:pt x="305" y="70"/>
                    </a:lnTo>
                    <a:lnTo>
                      <a:pt x="303" y="73"/>
                    </a:lnTo>
                    <a:lnTo>
                      <a:pt x="300" y="76"/>
                    </a:lnTo>
                    <a:lnTo>
                      <a:pt x="297" y="80"/>
                    </a:lnTo>
                    <a:lnTo>
                      <a:pt x="295" y="83"/>
                    </a:lnTo>
                    <a:lnTo>
                      <a:pt x="292" y="86"/>
                    </a:lnTo>
                    <a:lnTo>
                      <a:pt x="289" y="91"/>
                    </a:lnTo>
                    <a:lnTo>
                      <a:pt x="286" y="93"/>
                    </a:lnTo>
                    <a:lnTo>
                      <a:pt x="284" y="97"/>
                    </a:lnTo>
                    <a:lnTo>
                      <a:pt x="281" y="100"/>
                    </a:lnTo>
                    <a:lnTo>
                      <a:pt x="278" y="104"/>
                    </a:lnTo>
                    <a:lnTo>
                      <a:pt x="275" y="106"/>
                    </a:lnTo>
                    <a:lnTo>
                      <a:pt x="272" y="110"/>
                    </a:lnTo>
                    <a:lnTo>
                      <a:pt x="270" y="113"/>
                    </a:lnTo>
                    <a:lnTo>
                      <a:pt x="268" y="117"/>
                    </a:lnTo>
                    <a:lnTo>
                      <a:pt x="264" y="119"/>
                    </a:lnTo>
                    <a:lnTo>
                      <a:pt x="260" y="123"/>
                    </a:lnTo>
                    <a:lnTo>
                      <a:pt x="258" y="125"/>
                    </a:lnTo>
                    <a:lnTo>
                      <a:pt x="254" y="129"/>
                    </a:lnTo>
                    <a:lnTo>
                      <a:pt x="251" y="131"/>
                    </a:lnTo>
                    <a:lnTo>
                      <a:pt x="249" y="134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39" y="144"/>
                    </a:lnTo>
                    <a:lnTo>
                      <a:pt x="235" y="146"/>
                    </a:lnTo>
                    <a:lnTo>
                      <a:pt x="232" y="150"/>
                    </a:lnTo>
                    <a:lnTo>
                      <a:pt x="230" y="152"/>
                    </a:lnTo>
                    <a:lnTo>
                      <a:pt x="226" y="155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7" y="164"/>
                    </a:lnTo>
                    <a:lnTo>
                      <a:pt x="213" y="168"/>
                    </a:lnTo>
                    <a:lnTo>
                      <a:pt x="209" y="170"/>
                    </a:lnTo>
                    <a:lnTo>
                      <a:pt x="206" y="172"/>
                    </a:lnTo>
                    <a:lnTo>
                      <a:pt x="202" y="175"/>
                    </a:lnTo>
                    <a:lnTo>
                      <a:pt x="200" y="178"/>
                    </a:lnTo>
                    <a:lnTo>
                      <a:pt x="196" y="181"/>
                    </a:lnTo>
                    <a:lnTo>
                      <a:pt x="193" y="183"/>
                    </a:lnTo>
                    <a:lnTo>
                      <a:pt x="190" y="187"/>
                    </a:lnTo>
                    <a:lnTo>
                      <a:pt x="187" y="189"/>
                    </a:lnTo>
                    <a:lnTo>
                      <a:pt x="183" y="191"/>
                    </a:lnTo>
                    <a:lnTo>
                      <a:pt x="181" y="194"/>
                    </a:lnTo>
                    <a:lnTo>
                      <a:pt x="177" y="197"/>
                    </a:lnTo>
                    <a:lnTo>
                      <a:pt x="174" y="199"/>
                    </a:lnTo>
                    <a:lnTo>
                      <a:pt x="171" y="202"/>
                    </a:lnTo>
                    <a:lnTo>
                      <a:pt x="168" y="204"/>
                    </a:lnTo>
                    <a:lnTo>
                      <a:pt x="166" y="207"/>
                    </a:lnTo>
                    <a:lnTo>
                      <a:pt x="163" y="208"/>
                    </a:lnTo>
                    <a:lnTo>
                      <a:pt x="160" y="212"/>
                    </a:lnTo>
                    <a:lnTo>
                      <a:pt x="157" y="213"/>
                    </a:lnTo>
                    <a:lnTo>
                      <a:pt x="154" y="215"/>
                    </a:lnTo>
                    <a:lnTo>
                      <a:pt x="148" y="219"/>
                    </a:lnTo>
                    <a:lnTo>
                      <a:pt x="144" y="223"/>
                    </a:lnTo>
                    <a:lnTo>
                      <a:pt x="139" y="227"/>
                    </a:lnTo>
                    <a:lnTo>
                      <a:pt x="135" y="231"/>
                    </a:lnTo>
                    <a:lnTo>
                      <a:pt x="130" y="233"/>
                    </a:lnTo>
                    <a:lnTo>
                      <a:pt x="126" y="236"/>
                    </a:lnTo>
                    <a:lnTo>
                      <a:pt x="123" y="239"/>
                    </a:lnTo>
                    <a:lnTo>
                      <a:pt x="120" y="241"/>
                    </a:lnTo>
                    <a:lnTo>
                      <a:pt x="117" y="242"/>
                    </a:lnTo>
                    <a:lnTo>
                      <a:pt x="115" y="245"/>
                    </a:lnTo>
                    <a:lnTo>
                      <a:pt x="112" y="247"/>
                    </a:lnTo>
                    <a:lnTo>
                      <a:pt x="111" y="248"/>
                    </a:lnTo>
                    <a:lnTo>
                      <a:pt x="0" y="309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1727" y="1382"/>
                <a:ext cx="88" cy="57"/>
              </a:xfrm>
              <a:custGeom>
                <a:avLst/>
                <a:gdLst>
                  <a:gd name="T0" fmla="*/ 0 w 264"/>
                  <a:gd name="T1" fmla="*/ 0 h 172"/>
                  <a:gd name="T2" fmla="*/ 0 w 264"/>
                  <a:gd name="T3" fmla="*/ 0 h 172"/>
                  <a:gd name="T4" fmla="*/ 0 w 264"/>
                  <a:gd name="T5" fmla="*/ 0 h 172"/>
                  <a:gd name="T6" fmla="*/ 0 w 264"/>
                  <a:gd name="T7" fmla="*/ 0 h 172"/>
                  <a:gd name="T8" fmla="*/ 0 w 264"/>
                  <a:gd name="T9" fmla="*/ 0 h 172"/>
                  <a:gd name="T10" fmla="*/ 0 w 264"/>
                  <a:gd name="T11" fmla="*/ 0 h 172"/>
                  <a:gd name="T12" fmla="*/ 0 w 264"/>
                  <a:gd name="T13" fmla="*/ 0 h 172"/>
                  <a:gd name="T14" fmla="*/ 0 w 264"/>
                  <a:gd name="T15" fmla="*/ 0 h 172"/>
                  <a:gd name="T16" fmla="*/ 0 w 264"/>
                  <a:gd name="T17" fmla="*/ 0 h 172"/>
                  <a:gd name="T18" fmla="*/ 0 w 264"/>
                  <a:gd name="T19" fmla="*/ 0 h 172"/>
                  <a:gd name="T20" fmla="*/ 0 w 264"/>
                  <a:gd name="T21" fmla="*/ 0 h 172"/>
                  <a:gd name="T22" fmla="*/ 0 w 264"/>
                  <a:gd name="T23" fmla="*/ 0 h 172"/>
                  <a:gd name="T24" fmla="*/ 0 w 264"/>
                  <a:gd name="T25" fmla="*/ 0 h 172"/>
                  <a:gd name="T26" fmla="*/ 0 w 264"/>
                  <a:gd name="T27" fmla="*/ 0 h 172"/>
                  <a:gd name="T28" fmla="*/ 0 w 264"/>
                  <a:gd name="T29" fmla="*/ 0 h 172"/>
                  <a:gd name="T30" fmla="*/ 0 w 264"/>
                  <a:gd name="T31" fmla="*/ 0 h 172"/>
                  <a:gd name="T32" fmla="*/ 0 w 264"/>
                  <a:gd name="T33" fmla="*/ 0 h 172"/>
                  <a:gd name="T34" fmla="*/ 0 w 264"/>
                  <a:gd name="T35" fmla="*/ 0 h 172"/>
                  <a:gd name="T36" fmla="*/ 0 w 264"/>
                  <a:gd name="T37" fmla="*/ 0 h 172"/>
                  <a:gd name="T38" fmla="*/ 0 w 264"/>
                  <a:gd name="T39" fmla="*/ 0 h 172"/>
                  <a:gd name="T40" fmla="*/ 0 w 264"/>
                  <a:gd name="T41" fmla="*/ 0 h 172"/>
                  <a:gd name="T42" fmla="*/ 0 w 264"/>
                  <a:gd name="T43" fmla="*/ 0 h 172"/>
                  <a:gd name="T44" fmla="*/ 0 w 264"/>
                  <a:gd name="T45" fmla="*/ 0 h 172"/>
                  <a:gd name="T46" fmla="*/ 0 w 264"/>
                  <a:gd name="T47" fmla="*/ 0 h 172"/>
                  <a:gd name="T48" fmla="*/ 0 w 264"/>
                  <a:gd name="T49" fmla="*/ 0 h 172"/>
                  <a:gd name="T50" fmla="*/ 0 w 264"/>
                  <a:gd name="T51" fmla="*/ 0 h 172"/>
                  <a:gd name="T52" fmla="*/ 0 w 264"/>
                  <a:gd name="T53" fmla="*/ 0 h 172"/>
                  <a:gd name="T54" fmla="*/ 0 w 264"/>
                  <a:gd name="T55" fmla="*/ 0 h 172"/>
                  <a:gd name="T56" fmla="*/ 0 w 264"/>
                  <a:gd name="T57" fmla="*/ 0 h 172"/>
                  <a:gd name="T58" fmla="*/ 0 w 264"/>
                  <a:gd name="T59" fmla="*/ 0 h 172"/>
                  <a:gd name="T60" fmla="*/ 0 w 264"/>
                  <a:gd name="T61" fmla="*/ 0 h 172"/>
                  <a:gd name="T62" fmla="*/ 0 w 264"/>
                  <a:gd name="T63" fmla="*/ 0 h 172"/>
                  <a:gd name="T64" fmla="*/ 0 w 264"/>
                  <a:gd name="T65" fmla="*/ 0 h 172"/>
                  <a:gd name="T66" fmla="*/ 0 w 264"/>
                  <a:gd name="T67" fmla="*/ 0 h 172"/>
                  <a:gd name="T68" fmla="*/ 0 w 264"/>
                  <a:gd name="T69" fmla="*/ 0 h 172"/>
                  <a:gd name="T70" fmla="*/ 0 w 264"/>
                  <a:gd name="T71" fmla="*/ 0 h 172"/>
                  <a:gd name="T72" fmla="*/ 0 w 264"/>
                  <a:gd name="T73" fmla="*/ 0 h 172"/>
                  <a:gd name="T74" fmla="*/ 0 w 264"/>
                  <a:gd name="T75" fmla="*/ 0 h 172"/>
                  <a:gd name="T76" fmla="*/ 0 w 264"/>
                  <a:gd name="T77" fmla="*/ 0 h 172"/>
                  <a:gd name="T78" fmla="*/ 0 w 264"/>
                  <a:gd name="T79" fmla="*/ 0 h 172"/>
                  <a:gd name="T80" fmla="*/ 0 w 264"/>
                  <a:gd name="T81" fmla="*/ 0 h 172"/>
                  <a:gd name="T82" fmla="*/ 0 w 264"/>
                  <a:gd name="T83" fmla="*/ 0 h 172"/>
                  <a:gd name="T84" fmla="*/ 0 w 264"/>
                  <a:gd name="T85" fmla="*/ 0 h 172"/>
                  <a:gd name="T86" fmla="*/ 0 w 264"/>
                  <a:gd name="T87" fmla="*/ 0 h 172"/>
                  <a:gd name="T88" fmla="*/ 0 w 264"/>
                  <a:gd name="T89" fmla="*/ 0 h 172"/>
                  <a:gd name="T90" fmla="*/ 0 w 264"/>
                  <a:gd name="T91" fmla="*/ 0 h 172"/>
                  <a:gd name="T92" fmla="*/ 0 w 264"/>
                  <a:gd name="T93" fmla="*/ 0 h 172"/>
                  <a:gd name="T94" fmla="*/ 0 w 264"/>
                  <a:gd name="T95" fmla="*/ 0 h 172"/>
                  <a:gd name="T96" fmla="*/ 0 w 264"/>
                  <a:gd name="T97" fmla="*/ 0 h 172"/>
                  <a:gd name="T98" fmla="*/ 0 w 264"/>
                  <a:gd name="T99" fmla="*/ 0 h 172"/>
                  <a:gd name="T100" fmla="*/ 0 w 264"/>
                  <a:gd name="T101" fmla="*/ 0 h 172"/>
                  <a:gd name="T102" fmla="*/ 0 w 264"/>
                  <a:gd name="T103" fmla="*/ 0 h 172"/>
                  <a:gd name="T104" fmla="*/ 0 w 264"/>
                  <a:gd name="T105" fmla="*/ 0 h 172"/>
                  <a:gd name="T106" fmla="*/ 0 w 264"/>
                  <a:gd name="T107" fmla="*/ 0 h 172"/>
                  <a:gd name="T108" fmla="*/ 0 w 264"/>
                  <a:gd name="T109" fmla="*/ 0 h 172"/>
                  <a:gd name="T110" fmla="*/ 0 w 264"/>
                  <a:gd name="T111" fmla="*/ 0 h 1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4"/>
                  <a:gd name="T169" fmla="*/ 0 h 172"/>
                  <a:gd name="T170" fmla="*/ 264 w 264"/>
                  <a:gd name="T171" fmla="*/ 172 h 1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4" h="172">
                    <a:moveTo>
                      <a:pt x="235" y="1"/>
                    </a:moveTo>
                    <a:lnTo>
                      <a:pt x="233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26" y="1"/>
                    </a:lnTo>
                    <a:lnTo>
                      <a:pt x="223" y="1"/>
                    </a:lnTo>
                    <a:lnTo>
                      <a:pt x="219" y="2"/>
                    </a:lnTo>
                    <a:lnTo>
                      <a:pt x="216" y="2"/>
                    </a:lnTo>
                    <a:lnTo>
                      <a:pt x="211" y="4"/>
                    </a:lnTo>
                    <a:lnTo>
                      <a:pt x="206" y="4"/>
                    </a:lnTo>
                    <a:lnTo>
                      <a:pt x="201" y="7"/>
                    </a:lnTo>
                    <a:lnTo>
                      <a:pt x="195" y="8"/>
                    </a:lnTo>
                    <a:lnTo>
                      <a:pt x="191" y="10"/>
                    </a:lnTo>
                    <a:lnTo>
                      <a:pt x="187" y="11"/>
                    </a:lnTo>
                    <a:lnTo>
                      <a:pt x="184" y="13"/>
                    </a:lnTo>
                    <a:lnTo>
                      <a:pt x="181" y="14"/>
                    </a:lnTo>
                    <a:lnTo>
                      <a:pt x="178" y="15"/>
                    </a:lnTo>
                    <a:lnTo>
                      <a:pt x="174" y="16"/>
                    </a:lnTo>
                    <a:lnTo>
                      <a:pt x="172" y="17"/>
                    </a:lnTo>
                    <a:lnTo>
                      <a:pt x="168" y="18"/>
                    </a:lnTo>
                    <a:lnTo>
                      <a:pt x="165" y="21"/>
                    </a:lnTo>
                    <a:lnTo>
                      <a:pt x="161" y="22"/>
                    </a:lnTo>
                    <a:lnTo>
                      <a:pt x="157" y="23"/>
                    </a:lnTo>
                    <a:lnTo>
                      <a:pt x="153" y="24"/>
                    </a:lnTo>
                    <a:lnTo>
                      <a:pt x="150" y="27"/>
                    </a:lnTo>
                    <a:lnTo>
                      <a:pt x="146" y="28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4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123" y="40"/>
                    </a:lnTo>
                    <a:lnTo>
                      <a:pt x="120" y="43"/>
                    </a:lnTo>
                    <a:lnTo>
                      <a:pt x="115" y="45"/>
                    </a:lnTo>
                    <a:lnTo>
                      <a:pt x="111" y="48"/>
                    </a:lnTo>
                    <a:lnTo>
                      <a:pt x="108" y="49"/>
                    </a:lnTo>
                    <a:lnTo>
                      <a:pt x="104" y="53"/>
                    </a:lnTo>
                    <a:lnTo>
                      <a:pt x="99" y="55"/>
                    </a:lnTo>
                    <a:lnTo>
                      <a:pt x="95" y="58"/>
                    </a:lnTo>
                    <a:lnTo>
                      <a:pt x="90" y="60"/>
                    </a:lnTo>
                    <a:lnTo>
                      <a:pt x="86" y="64"/>
                    </a:lnTo>
                    <a:lnTo>
                      <a:pt x="83" y="66"/>
                    </a:lnTo>
                    <a:lnTo>
                      <a:pt x="78" y="69"/>
                    </a:lnTo>
                    <a:lnTo>
                      <a:pt x="74" y="73"/>
                    </a:lnTo>
                    <a:lnTo>
                      <a:pt x="70" y="75"/>
                    </a:lnTo>
                    <a:lnTo>
                      <a:pt x="66" y="79"/>
                    </a:lnTo>
                    <a:lnTo>
                      <a:pt x="61" y="83"/>
                    </a:lnTo>
                    <a:lnTo>
                      <a:pt x="58" y="85"/>
                    </a:lnTo>
                    <a:lnTo>
                      <a:pt x="54" y="88"/>
                    </a:lnTo>
                    <a:lnTo>
                      <a:pt x="50" y="92"/>
                    </a:lnTo>
                    <a:lnTo>
                      <a:pt x="46" y="96"/>
                    </a:lnTo>
                    <a:lnTo>
                      <a:pt x="41" y="99"/>
                    </a:lnTo>
                    <a:lnTo>
                      <a:pt x="38" y="104"/>
                    </a:lnTo>
                    <a:lnTo>
                      <a:pt x="33" y="106"/>
                    </a:lnTo>
                    <a:lnTo>
                      <a:pt x="29" y="110"/>
                    </a:lnTo>
                    <a:lnTo>
                      <a:pt x="26" y="113"/>
                    </a:lnTo>
                    <a:lnTo>
                      <a:pt x="22" y="117"/>
                    </a:lnTo>
                    <a:lnTo>
                      <a:pt x="19" y="119"/>
                    </a:lnTo>
                    <a:lnTo>
                      <a:pt x="16" y="123"/>
                    </a:lnTo>
                    <a:lnTo>
                      <a:pt x="13" y="126"/>
                    </a:lnTo>
                    <a:lnTo>
                      <a:pt x="12" y="129"/>
                    </a:lnTo>
                    <a:lnTo>
                      <a:pt x="7" y="134"/>
                    </a:lnTo>
                    <a:lnTo>
                      <a:pt x="5" y="139"/>
                    </a:lnTo>
                    <a:lnTo>
                      <a:pt x="2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2" y="161"/>
                    </a:lnTo>
                    <a:lnTo>
                      <a:pt x="3" y="163"/>
                    </a:lnTo>
                    <a:lnTo>
                      <a:pt x="7" y="166"/>
                    </a:lnTo>
                    <a:lnTo>
                      <a:pt x="9" y="167"/>
                    </a:lnTo>
                    <a:lnTo>
                      <a:pt x="13" y="169"/>
                    </a:lnTo>
                    <a:lnTo>
                      <a:pt x="16" y="169"/>
                    </a:lnTo>
                    <a:lnTo>
                      <a:pt x="21" y="170"/>
                    </a:lnTo>
                    <a:lnTo>
                      <a:pt x="26" y="170"/>
                    </a:lnTo>
                    <a:lnTo>
                      <a:pt x="31" y="172"/>
                    </a:lnTo>
                    <a:lnTo>
                      <a:pt x="35" y="170"/>
                    </a:lnTo>
                    <a:lnTo>
                      <a:pt x="41" y="170"/>
                    </a:lnTo>
                    <a:lnTo>
                      <a:pt x="44" y="170"/>
                    </a:lnTo>
                    <a:lnTo>
                      <a:pt x="47" y="170"/>
                    </a:lnTo>
                    <a:lnTo>
                      <a:pt x="51" y="170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59" y="170"/>
                    </a:lnTo>
                    <a:lnTo>
                      <a:pt x="63" y="169"/>
                    </a:lnTo>
                    <a:lnTo>
                      <a:pt x="65" y="169"/>
                    </a:lnTo>
                    <a:lnTo>
                      <a:pt x="69" y="169"/>
                    </a:lnTo>
                    <a:lnTo>
                      <a:pt x="72" y="169"/>
                    </a:lnTo>
                    <a:lnTo>
                      <a:pt x="76" y="168"/>
                    </a:lnTo>
                    <a:lnTo>
                      <a:pt x="78" y="168"/>
                    </a:lnTo>
                    <a:lnTo>
                      <a:pt x="82" y="167"/>
                    </a:lnTo>
                    <a:lnTo>
                      <a:pt x="84" y="167"/>
                    </a:lnTo>
                    <a:lnTo>
                      <a:pt x="88" y="166"/>
                    </a:lnTo>
                    <a:lnTo>
                      <a:pt x="91" y="166"/>
                    </a:lnTo>
                    <a:lnTo>
                      <a:pt x="95" y="166"/>
                    </a:lnTo>
                    <a:lnTo>
                      <a:pt x="97" y="164"/>
                    </a:lnTo>
                    <a:lnTo>
                      <a:pt x="101" y="164"/>
                    </a:lnTo>
                    <a:lnTo>
                      <a:pt x="104" y="164"/>
                    </a:lnTo>
                    <a:lnTo>
                      <a:pt x="106" y="163"/>
                    </a:lnTo>
                    <a:lnTo>
                      <a:pt x="109" y="162"/>
                    </a:lnTo>
                    <a:lnTo>
                      <a:pt x="112" y="161"/>
                    </a:lnTo>
                    <a:lnTo>
                      <a:pt x="115" y="161"/>
                    </a:lnTo>
                    <a:lnTo>
                      <a:pt x="118" y="160"/>
                    </a:lnTo>
                    <a:lnTo>
                      <a:pt x="122" y="160"/>
                    </a:lnTo>
                    <a:lnTo>
                      <a:pt x="124" y="158"/>
                    </a:lnTo>
                    <a:lnTo>
                      <a:pt x="128" y="158"/>
                    </a:lnTo>
                    <a:lnTo>
                      <a:pt x="130" y="157"/>
                    </a:lnTo>
                    <a:lnTo>
                      <a:pt x="134" y="156"/>
                    </a:lnTo>
                    <a:lnTo>
                      <a:pt x="137" y="155"/>
                    </a:lnTo>
                    <a:lnTo>
                      <a:pt x="140" y="155"/>
                    </a:lnTo>
                    <a:lnTo>
                      <a:pt x="142" y="154"/>
                    </a:lnTo>
                    <a:lnTo>
                      <a:pt x="146" y="153"/>
                    </a:lnTo>
                    <a:lnTo>
                      <a:pt x="149" y="151"/>
                    </a:lnTo>
                    <a:lnTo>
                      <a:pt x="153" y="150"/>
                    </a:lnTo>
                    <a:lnTo>
                      <a:pt x="155" y="149"/>
                    </a:lnTo>
                    <a:lnTo>
                      <a:pt x="157" y="148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7" y="144"/>
                    </a:lnTo>
                    <a:lnTo>
                      <a:pt x="169" y="143"/>
                    </a:lnTo>
                    <a:lnTo>
                      <a:pt x="173" y="142"/>
                    </a:lnTo>
                    <a:lnTo>
                      <a:pt x="176" y="142"/>
                    </a:lnTo>
                    <a:lnTo>
                      <a:pt x="181" y="138"/>
                    </a:lnTo>
                    <a:lnTo>
                      <a:pt x="187" y="136"/>
                    </a:lnTo>
                    <a:lnTo>
                      <a:pt x="189" y="135"/>
                    </a:lnTo>
                    <a:lnTo>
                      <a:pt x="193" y="134"/>
                    </a:lnTo>
                    <a:lnTo>
                      <a:pt x="195" y="131"/>
                    </a:lnTo>
                    <a:lnTo>
                      <a:pt x="199" y="131"/>
                    </a:lnTo>
                    <a:lnTo>
                      <a:pt x="204" y="126"/>
                    </a:lnTo>
                    <a:lnTo>
                      <a:pt x="208" y="124"/>
                    </a:lnTo>
                    <a:lnTo>
                      <a:pt x="213" y="121"/>
                    </a:lnTo>
                    <a:lnTo>
                      <a:pt x="219" y="117"/>
                    </a:lnTo>
                    <a:lnTo>
                      <a:pt x="223" y="112"/>
                    </a:lnTo>
                    <a:lnTo>
                      <a:pt x="227" y="109"/>
                    </a:lnTo>
                    <a:lnTo>
                      <a:pt x="232" y="105"/>
                    </a:lnTo>
                    <a:lnTo>
                      <a:pt x="237" y="102"/>
                    </a:lnTo>
                    <a:lnTo>
                      <a:pt x="240" y="97"/>
                    </a:lnTo>
                    <a:lnTo>
                      <a:pt x="244" y="92"/>
                    </a:lnTo>
                    <a:lnTo>
                      <a:pt x="248" y="87"/>
                    </a:lnTo>
                    <a:lnTo>
                      <a:pt x="250" y="83"/>
                    </a:lnTo>
                    <a:lnTo>
                      <a:pt x="253" y="78"/>
                    </a:lnTo>
                    <a:lnTo>
                      <a:pt x="256" y="73"/>
                    </a:lnTo>
                    <a:lnTo>
                      <a:pt x="258" y="67"/>
                    </a:lnTo>
                    <a:lnTo>
                      <a:pt x="261" y="62"/>
                    </a:lnTo>
                    <a:lnTo>
                      <a:pt x="261" y="59"/>
                    </a:lnTo>
                    <a:lnTo>
                      <a:pt x="262" y="55"/>
                    </a:lnTo>
                    <a:lnTo>
                      <a:pt x="262" y="53"/>
                    </a:lnTo>
                    <a:lnTo>
                      <a:pt x="263" y="51"/>
                    </a:lnTo>
                    <a:lnTo>
                      <a:pt x="263" y="46"/>
                    </a:lnTo>
                    <a:lnTo>
                      <a:pt x="264" y="41"/>
                    </a:lnTo>
                    <a:lnTo>
                      <a:pt x="264" y="36"/>
                    </a:lnTo>
                    <a:lnTo>
                      <a:pt x="264" y="33"/>
                    </a:lnTo>
                    <a:lnTo>
                      <a:pt x="264" y="29"/>
                    </a:lnTo>
                    <a:lnTo>
                      <a:pt x="264" y="26"/>
                    </a:lnTo>
                    <a:lnTo>
                      <a:pt x="263" y="23"/>
                    </a:lnTo>
                    <a:lnTo>
                      <a:pt x="262" y="20"/>
                    </a:lnTo>
                    <a:lnTo>
                      <a:pt x="261" y="17"/>
                    </a:lnTo>
                    <a:lnTo>
                      <a:pt x="259" y="15"/>
                    </a:lnTo>
                    <a:lnTo>
                      <a:pt x="257" y="10"/>
                    </a:lnTo>
                    <a:lnTo>
                      <a:pt x="255" y="8"/>
                    </a:lnTo>
                    <a:lnTo>
                      <a:pt x="251" y="4"/>
                    </a:lnTo>
                    <a:lnTo>
                      <a:pt x="248" y="3"/>
                    </a:lnTo>
                    <a:lnTo>
                      <a:pt x="244" y="2"/>
                    </a:lnTo>
                    <a:lnTo>
                      <a:pt x="242" y="1"/>
                    </a:lnTo>
                    <a:lnTo>
                      <a:pt x="237" y="1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25" name="Freeform 124"/>
              <p:cNvSpPr>
                <a:spLocks/>
              </p:cNvSpPr>
              <p:nvPr/>
            </p:nvSpPr>
            <p:spPr bwMode="auto">
              <a:xfrm>
                <a:off x="1622" y="1523"/>
                <a:ext cx="52" cy="100"/>
              </a:xfrm>
              <a:custGeom>
                <a:avLst/>
                <a:gdLst>
                  <a:gd name="T0" fmla="*/ 0 w 158"/>
                  <a:gd name="T1" fmla="*/ 0 h 300"/>
                  <a:gd name="T2" fmla="*/ 0 w 158"/>
                  <a:gd name="T3" fmla="*/ 0 h 300"/>
                  <a:gd name="T4" fmla="*/ 0 w 158"/>
                  <a:gd name="T5" fmla="*/ 0 h 300"/>
                  <a:gd name="T6" fmla="*/ 0 w 158"/>
                  <a:gd name="T7" fmla="*/ 0 h 300"/>
                  <a:gd name="T8" fmla="*/ 0 w 158"/>
                  <a:gd name="T9" fmla="*/ 0 h 300"/>
                  <a:gd name="T10" fmla="*/ 0 w 158"/>
                  <a:gd name="T11" fmla="*/ 0 h 300"/>
                  <a:gd name="T12" fmla="*/ 0 w 158"/>
                  <a:gd name="T13" fmla="*/ 0 h 300"/>
                  <a:gd name="T14" fmla="*/ 0 w 158"/>
                  <a:gd name="T15" fmla="*/ 0 h 300"/>
                  <a:gd name="T16" fmla="*/ 0 w 158"/>
                  <a:gd name="T17" fmla="*/ 0 h 300"/>
                  <a:gd name="T18" fmla="*/ 0 w 158"/>
                  <a:gd name="T19" fmla="*/ 0 h 300"/>
                  <a:gd name="T20" fmla="*/ 0 w 158"/>
                  <a:gd name="T21" fmla="*/ 0 h 300"/>
                  <a:gd name="T22" fmla="*/ 0 w 158"/>
                  <a:gd name="T23" fmla="*/ 0 h 300"/>
                  <a:gd name="T24" fmla="*/ 0 w 158"/>
                  <a:gd name="T25" fmla="*/ 0 h 300"/>
                  <a:gd name="T26" fmla="*/ 0 w 158"/>
                  <a:gd name="T27" fmla="*/ 0 h 300"/>
                  <a:gd name="T28" fmla="*/ 0 w 158"/>
                  <a:gd name="T29" fmla="*/ 0 h 300"/>
                  <a:gd name="T30" fmla="*/ 0 w 158"/>
                  <a:gd name="T31" fmla="*/ 0 h 300"/>
                  <a:gd name="T32" fmla="*/ 0 w 158"/>
                  <a:gd name="T33" fmla="*/ 0 h 300"/>
                  <a:gd name="T34" fmla="*/ 0 w 158"/>
                  <a:gd name="T35" fmla="*/ 0 h 300"/>
                  <a:gd name="T36" fmla="*/ 0 w 158"/>
                  <a:gd name="T37" fmla="*/ 0 h 300"/>
                  <a:gd name="T38" fmla="*/ 0 w 158"/>
                  <a:gd name="T39" fmla="*/ 0 h 300"/>
                  <a:gd name="T40" fmla="*/ 0 w 158"/>
                  <a:gd name="T41" fmla="*/ 0 h 300"/>
                  <a:gd name="T42" fmla="*/ 0 w 158"/>
                  <a:gd name="T43" fmla="*/ 0 h 300"/>
                  <a:gd name="T44" fmla="*/ 0 w 158"/>
                  <a:gd name="T45" fmla="*/ 0 h 300"/>
                  <a:gd name="T46" fmla="*/ 0 w 158"/>
                  <a:gd name="T47" fmla="*/ 0 h 300"/>
                  <a:gd name="T48" fmla="*/ 0 w 158"/>
                  <a:gd name="T49" fmla="*/ 0 h 300"/>
                  <a:gd name="T50" fmla="*/ 0 w 158"/>
                  <a:gd name="T51" fmla="*/ 0 h 300"/>
                  <a:gd name="T52" fmla="*/ 0 w 158"/>
                  <a:gd name="T53" fmla="*/ 0 h 300"/>
                  <a:gd name="T54" fmla="*/ 0 w 158"/>
                  <a:gd name="T55" fmla="*/ 0 h 300"/>
                  <a:gd name="T56" fmla="*/ 0 w 158"/>
                  <a:gd name="T57" fmla="*/ 0 h 300"/>
                  <a:gd name="T58" fmla="*/ 0 w 158"/>
                  <a:gd name="T59" fmla="*/ 0 h 300"/>
                  <a:gd name="T60" fmla="*/ 0 w 158"/>
                  <a:gd name="T61" fmla="*/ 0 h 300"/>
                  <a:gd name="T62" fmla="*/ 0 w 158"/>
                  <a:gd name="T63" fmla="*/ 0 h 300"/>
                  <a:gd name="T64" fmla="*/ 0 w 158"/>
                  <a:gd name="T65" fmla="*/ 0 h 300"/>
                  <a:gd name="T66" fmla="*/ 0 w 158"/>
                  <a:gd name="T67" fmla="*/ 0 h 300"/>
                  <a:gd name="T68" fmla="*/ 0 w 158"/>
                  <a:gd name="T69" fmla="*/ 0 h 300"/>
                  <a:gd name="T70" fmla="*/ 0 w 158"/>
                  <a:gd name="T71" fmla="*/ 0 h 300"/>
                  <a:gd name="T72" fmla="*/ 0 w 158"/>
                  <a:gd name="T73" fmla="*/ 0 h 300"/>
                  <a:gd name="T74" fmla="*/ 0 w 158"/>
                  <a:gd name="T75" fmla="*/ 0 h 300"/>
                  <a:gd name="T76" fmla="*/ 0 w 158"/>
                  <a:gd name="T77" fmla="*/ 0 h 300"/>
                  <a:gd name="T78" fmla="*/ 0 w 158"/>
                  <a:gd name="T79" fmla="*/ 0 h 300"/>
                  <a:gd name="T80" fmla="*/ 0 w 158"/>
                  <a:gd name="T81" fmla="*/ 0 h 300"/>
                  <a:gd name="T82" fmla="*/ 0 w 158"/>
                  <a:gd name="T83" fmla="*/ 0 h 300"/>
                  <a:gd name="T84" fmla="*/ 0 w 158"/>
                  <a:gd name="T85" fmla="*/ 0 h 300"/>
                  <a:gd name="T86" fmla="*/ 0 w 158"/>
                  <a:gd name="T87" fmla="*/ 0 h 300"/>
                  <a:gd name="T88" fmla="*/ 0 w 158"/>
                  <a:gd name="T89" fmla="*/ 0 h 300"/>
                  <a:gd name="T90" fmla="*/ 0 w 158"/>
                  <a:gd name="T91" fmla="*/ 0 h 300"/>
                  <a:gd name="T92" fmla="*/ 0 w 158"/>
                  <a:gd name="T93" fmla="*/ 0 h 3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8"/>
                  <a:gd name="T142" fmla="*/ 0 h 300"/>
                  <a:gd name="T143" fmla="*/ 158 w 158"/>
                  <a:gd name="T144" fmla="*/ 300 h 3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8" h="300">
                    <a:moveTo>
                      <a:pt x="85" y="51"/>
                    </a:moveTo>
                    <a:lnTo>
                      <a:pt x="85" y="50"/>
                    </a:lnTo>
                    <a:lnTo>
                      <a:pt x="86" y="48"/>
                    </a:lnTo>
                    <a:lnTo>
                      <a:pt x="88" y="44"/>
                    </a:lnTo>
                    <a:lnTo>
                      <a:pt x="92" y="41"/>
                    </a:lnTo>
                    <a:lnTo>
                      <a:pt x="94" y="37"/>
                    </a:lnTo>
                    <a:lnTo>
                      <a:pt x="96" y="35"/>
                    </a:lnTo>
                    <a:lnTo>
                      <a:pt x="98" y="31"/>
                    </a:lnTo>
                    <a:lnTo>
                      <a:pt x="101" y="29"/>
                    </a:lnTo>
                    <a:lnTo>
                      <a:pt x="104" y="25"/>
                    </a:lnTo>
                    <a:lnTo>
                      <a:pt x="106" y="23"/>
                    </a:lnTo>
                    <a:lnTo>
                      <a:pt x="109" y="20"/>
                    </a:lnTo>
                    <a:lnTo>
                      <a:pt x="112" y="17"/>
                    </a:lnTo>
                    <a:lnTo>
                      <a:pt x="115" y="14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4" y="6"/>
                    </a:lnTo>
                    <a:lnTo>
                      <a:pt x="126" y="5"/>
                    </a:lnTo>
                    <a:lnTo>
                      <a:pt x="130" y="3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47" y="1"/>
                    </a:lnTo>
                    <a:lnTo>
                      <a:pt x="150" y="4"/>
                    </a:lnTo>
                    <a:lnTo>
                      <a:pt x="152" y="6"/>
                    </a:lnTo>
                    <a:lnTo>
                      <a:pt x="155" y="10"/>
                    </a:lnTo>
                    <a:lnTo>
                      <a:pt x="156" y="13"/>
                    </a:lnTo>
                    <a:lnTo>
                      <a:pt x="157" y="17"/>
                    </a:lnTo>
                    <a:lnTo>
                      <a:pt x="157" y="20"/>
                    </a:lnTo>
                    <a:lnTo>
                      <a:pt x="158" y="25"/>
                    </a:lnTo>
                    <a:lnTo>
                      <a:pt x="158" y="30"/>
                    </a:lnTo>
                    <a:lnTo>
                      <a:pt x="158" y="35"/>
                    </a:lnTo>
                    <a:lnTo>
                      <a:pt x="158" y="37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6"/>
                    </a:lnTo>
                    <a:lnTo>
                      <a:pt x="157" y="49"/>
                    </a:lnTo>
                    <a:lnTo>
                      <a:pt x="157" y="51"/>
                    </a:lnTo>
                    <a:lnTo>
                      <a:pt x="156" y="55"/>
                    </a:lnTo>
                    <a:lnTo>
                      <a:pt x="156" y="58"/>
                    </a:lnTo>
                    <a:lnTo>
                      <a:pt x="155" y="61"/>
                    </a:lnTo>
                    <a:lnTo>
                      <a:pt x="155" y="64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4"/>
                    </a:lnTo>
                    <a:lnTo>
                      <a:pt x="151" y="77"/>
                    </a:lnTo>
                    <a:lnTo>
                      <a:pt x="150" y="80"/>
                    </a:lnTo>
                    <a:lnTo>
                      <a:pt x="150" y="83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47" y="93"/>
                    </a:lnTo>
                    <a:lnTo>
                      <a:pt x="146" y="96"/>
                    </a:lnTo>
                    <a:lnTo>
                      <a:pt x="145" y="99"/>
                    </a:lnTo>
                    <a:lnTo>
                      <a:pt x="144" y="102"/>
                    </a:lnTo>
                    <a:lnTo>
                      <a:pt x="143" y="106"/>
                    </a:lnTo>
                    <a:lnTo>
                      <a:pt x="143" y="108"/>
                    </a:lnTo>
                    <a:lnTo>
                      <a:pt x="141" y="112"/>
                    </a:lnTo>
                    <a:lnTo>
                      <a:pt x="140" y="115"/>
                    </a:lnTo>
                    <a:lnTo>
                      <a:pt x="140" y="119"/>
                    </a:lnTo>
                    <a:lnTo>
                      <a:pt x="139" y="121"/>
                    </a:lnTo>
                    <a:lnTo>
                      <a:pt x="138" y="124"/>
                    </a:lnTo>
                    <a:lnTo>
                      <a:pt x="137" y="127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7"/>
                    </a:lnTo>
                    <a:lnTo>
                      <a:pt x="134" y="139"/>
                    </a:lnTo>
                    <a:lnTo>
                      <a:pt x="133" y="143"/>
                    </a:lnTo>
                    <a:lnTo>
                      <a:pt x="133" y="145"/>
                    </a:lnTo>
                    <a:lnTo>
                      <a:pt x="131" y="150"/>
                    </a:lnTo>
                    <a:lnTo>
                      <a:pt x="130" y="156"/>
                    </a:lnTo>
                    <a:lnTo>
                      <a:pt x="130" y="159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28" y="172"/>
                    </a:lnTo>
                    <a:lnTo>
                      <a:pt x="128" y="176"/>
                    </a:lnTo>
                    <a:lnTo>
                      <a:pt x="130" y="179"/>
                    </a:lnTo>
                    <a:lnTo>
                      <a:pt x="130" y="182"/>
                    </a:lnTo>
                    <a:lnTo>
                      <a:pt x="130" y="184"/>
                    </a:lnTo>
                    <a:lnTo>
                      <a:pt x="130" y="188"/>
                    </a:lnTo>
                    <a:lnTo>
                      <a:pt x="131" y="191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31" y="204"/>
                    </a:lnTo>
                    <a:lnTo>
                      <a:pt x="132" y="209"/>
                    </a:lnTo>
                    <a:lnTo>
                      <a:pt x="131" y="214"/>
                    </a:lnTo>
                    <a:lnTo>
                      <a:pt x="131" y="218"/>
                    </a:lnTo>
                    <a:lnTo>
                      <a:pt x="131" y="223"/>
                    </a:lnTo>
                    <a:lnTo>
                      <a:pt x="131" y="229"/>
                    </a:lnTo>
                    <a:lnTo>
                      <a:pt x="130" y="234"/>
                    </a:lnTo>
                    <a:lnTo>
                      <a:pt x="130" y="239"/>
                    </a:lnTo>
                    <a:lnTo>
                      <a:pt x="130" y="245"/>
                    </a:lnTo>
                    <a:lnTo>
                      <a:pt x="128" y="249"/>
                    </a:lnTo>
                    <a:lnTo>
                      <a:pt x="127" y="254"/>
                    </a:lnTo>
                    <a:lnTo>
                      <a:pt x="126" y="259"/>
                    </a:lnTo>
                    <a:lnTo>
                      <a:pt x="125" y="264"/>
                    </a:lnTo>
                    <a:lnTo>
                      <a:pt x="123" y="268"/>
                    </a:lnTo>
                    <a:lnTo>
                      <a:pt x="120" y="272"/>
                    </a:lnTo>
                    <a:lnTo>
                      <a:pt x="118" y="277"/>
                    </a:lnTo>
                    <a:lnTo>
                      <a:pt x="115" y="280"/>
                    </a:lnTo>
                    <a:lnTo>
                      <a:pt x="113" y="285"/>
                    </a:lnTo>
                    <a:lnTo>
                      <a:pt x="111" y="287"/>
                    </a:lnTo>
                    <a:lnTo>
                      <a:pt x="107" y="290"/>
                    </a:lnTo>
                    <a:lnTo>
                      <a:pt x="104" y="293"/>
                    </a:lnTo>
                    <a:lnTo>
                      <a:pt x="100" y="296"/>
                    </a:lnTo>
                    <a:lnTo>
                      <a:pt x="95" y="297"/>
                    </a:lnTo>
                    <a:lnTo>
                      <a:pt x="90" y="299"/>
                    </a:lnTo>
                    <a:lnTo>
                      <a:pt x="86" y="299"/>
                    </a:lnTo>
                    <a:lnTo>
                      <a:pt x="81" y="300"/>
                    </a:lnTo>
                    <a:lnTo>
                      <a:pt x="75" y="300"/>
                    </a:lnTo>
                    <a:lnTo>
                      <a:pt x="70" y="299"/>
                    </a:lnTo>
                    <a:lnTo>
                      <a:pt x="66" y="298"/>
                    </a:lnTo>
                    <a:lnTo>
                      <a:pt x="61" y="297"/>
                    </a:lnTo>
                    <a:lnTo>
                      <a:pt x="56" y="294"/>
                    </a:lnTo>
                    <a:lnTo>
                      <a:pt x="51" y="291"/>
                    </a:lnTo>
                    <a:lnTo>
                      <a:pt x="48" y="288"/>
                    </a:lnTo>
                    <a:lnTo>
                      <a:pt x="43" y="285"/>
                    </a:lnTo>
                    <a:lnTo>
                      <a:pt x="40" y="280"/>
                    </a:lnTo>
                    <a:lnTo>
                      <a:pt x="36" y="277"/>
                    </a:lnTo>
                    <a:lnTo>
                      <a:pt x="32" y="272"/>
                    </a:lnTo>
                    <a:lnTo>
                      <a:pt x="30" y="268"/>
                    </a:lnTo>
                    <a:lnTo>
                      <a:pt x="26" y="264"/>
                    </a:lnTo>
                    <a:lnTo>
                      <a:pt x="24" y="259"/>
                    </a:lnTo>
                    <a:lnTo>
                      <a:pt x="22" y="254"/>
                    </a:lnTo>
                    <a:lnTo>
                      <a:pt x="19" y="249"/>
                    </a:lnTo>
                    <a:lnTo>
                      <a:pt x="16" y="243"/>
                    </a:lnTo>
                    <a:lnTo>
                      <a:pt x="13" y="239"/>
                    </a:lnTo>
                    <a:lnTo>
                      <a:pt x="12" y="234"/>
                    </a:lnTo>
                    <a:lnTo>
                      <a:pt x="10" y="229"/>
                    </a:lnTo>
                    <a:lnTo>
                      <a:pt x="9" y="224"/>
                    </a:lnTo>
                    <a:lnTo>
                      <a:pt x="8" y="220"/>
                    </a:lnTo>
                    <a:lnTo>
                      <a:pt x="5" y="215"/>
                    </a:lnTo>
                    <a:lnTo>
                      <a:pt x="5" y="211"/>
                    </a:lnTo>
                    <a:lnTo>
                      <a:pt x="4" y="208"/>
                    </a:lnTo>
                    <a:lnTo>
                      <a:pt x="3" y="204"/>
                    </a:lnTo>
                    <a:lnTo>
                      <a:pt x="2" y="202"/>
                    </a:lnTo>
                    <a:lnTo>
                      <a:pt x="2" y="199"/>
                    </a:lnTo>
                    <a:lnTo>
                      <a:pt x="0" y="196"/>
                    </a:lnTo>
                    <a:lnTo>
                      <a:pt x="85" y="5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26" name="Freeform 125"/>
              <p:cNvSpPr>
                <a:spLocks/>
              </p:cNvSpPr>
              <p:nvPr/>
            </p:nvSpPr>
            <p:spPr bwMode="auto">
              <a:xfrm>
                <a:off x="1806" y="1431"/>
                <a:ext cx="26" cy="101"/>
              </a:xfrm>
              <a:custGeom>
                <a:avLst/>
                <a:gdLst>
                  <a:gd name="T0" fmla="*/ 0 w 77"/>
                  <a:gd name="T1" fmla="*/ 0 h 301"/>
                  <a:gd name="T2" fmla="*/ 0 w 77"/>
                  <a:gd name="T3" fmla="*/ 0 h 301"/>
                  <a:gd name="T4" fmla="*/ 0 w 77"/>
                  <a:gd name="T5" fmla="*/ 0 h 301"/>
                  <a:gd name="T6" fmla="*/ 0 w 77"/>
                  <a:gd name="T7" fmla="*/ 0 h 301"/>
                  <a:gd name="T8" fmla="*/ 0 w 77"/>
                  <a:gd name="T9" fmla="*/ 0 h 301"/>
                  <a:gd name="T10" fmla="*/ 0 w 77"/>
                  <a:gd name="T11" fmla="*/ 0 h 301"/>
                  <a:gd name="T12" fmla="*/ 0 w 77"/>
                  <a:gd name="T13" fmla="*/ 0 h 301"/>
                  <a:gd name="T14" fmla="*/ 0 w 77"/>
                  <a:gd name="T15" fmla="*/ 0 h 301"/>
                  <a:gd name="T16" fmla="*/ 0 w 77"/>
                  <a:gd name="T17" fmla="*/ 0 h 301"/>
                  <a:gd name="T18" fmla="*/ 0 w 77"/>
                  <a:gd name="T19" fmla="*/ 0 h 301"/>
                  <a:gd name="T20" fmla="*/ 0 w 77"/>
                  <a:gd name="T21" fmla="*/ 0 h 301"/>
                  <a:gd name="T22" fmla="*/ 0 w 77"/>
                  <a:gd name="T23" fmla="*/ 0 h 301"/>
                  <a:gd name="T24" fmla="*/ 0 w 77"/>
                  <a:gd name="T25" fmla="*/ 0 h 301"/>
                  <a:gd name="T26" fmla="*/ 0 w 77"/>
                  <a:gd name="T27" fmla="*/ 0 h 301"/>
                  <a:gd name="T28" fmla="*/ 0 w 77"/>
                  <a:gd name="T29" fmla="*/ 0 h 301"/>
                  <a:gd name="T30" fmla="*/ 0 w 77"/>
                  <a:gd name="T31" fmla="*/ 0 h 301"/>
                  <a:gd name="T32" fmla="*/ 0 w 77"/>
                  <a:gd name="T33" fmla="*/ 0 h 301"/>
                  <a:gd name="T34" fmla="*/ 0 w 77"/>
                  <a:gd name="T35" fmla="*/ 0 h 301"/>
                  <a:gd name="T36" fmla="*/ 0 w 77"/>
                  <a:gd name="T37" fmla="*/ 0 h 301"/>
                  <a:gd name="T38" fmla="*/ 0 w 77"/>
                  <a:gd name="T39" fmla="*/ 0 h 301"/>
                  <a:gd name="T40" fmla="*/ 0 w 77"/>
                  <a:gd name="T41" fmla="*/ 0 h 301"/>
                  <a:gd name="T42" fmla="*/ 0 w 77"/>
                  <a:gd name="T43" fmla="*/ 0 h 301"/>
                  <a:gd name="T44" fmla="*/ 0 w 77"/>
                  <a:gd name="T45" fmla="*/ 0 h 301"/>
                  <a:gd name="T46" fmla="*/ 0 w 77"/>
                  <a:gd name="T47" fmla="*/ 0 h 301"/>
                  <a:gd name="T48" fmla="*/ 0 w 77"/>
                  <a:gd name="T49" fmla="*/ 0 h 301"/>
                  <a:gd name="T50" fmla="*/ 0 w 77"/>
                  <a:gd name="T51" fmla="*/ 0 h 301"/>
                  <a:gd name="T52" fmla="*/ 0 w 77"/>
                  <a:gd name="T53" fmla="*/ 0 h 301"/>
                  <a:gd name="T54" fmla="*/ 0 w 77"/>
                  <a:gd name="T55" fmla="*/ 0 h 301"/>
                  <a:gd name="T56" fmla="*/ 0 w 77"/>
                  <a:gd name="T57" fmla="*/ 0 h 301"/>
                  <a:gd name="T58" fmla="*/ 0 w 77"/>
                  <a:gd name="T59" fmla="*/ 0 h 301"/>
                  <a:gd name="T60" fmla="*/ 0 w 77"/>
                  <a:gd name="T61" fmla="*/ 0 h 301"/>
                  <a:gd name="T62" fmla="*/ 0 w 77"/>
                  <a:gd name="T63" fmla="*/ 0 h 301"/>
                  <a:gd name="T64" fmla="*/ 0 w 77"/>
                  <a:gd name="T65" fmla="*/ 0 h 301"/>
                  <a:gd name="T66" fmla="*/ 0 w 77"/>
                  <a:gd name="T67" fmla="*/ 0 h 301"/>
                  <a:gd name="T68" fmla="*/ 0 w 77"/>
                  <a:gd name="T69" fmla="*/ 0 h 301"/>
                  <a:gd name="T70" fmla="*/ 0 w 77"/>
                  <a:gd name="T71" fmla="*/ 0 h 301"/>
                  <a:gd name="T72" fmla="*/ 0 w 77"/>
                  <a:gd name="T73" fmla="*/ 0 h 301"/>
                  <a:gd name="T74" fmla="*/ 0 w 77"/>
                  <a:gd name="T75" fmla="*/ 0 h 301"/>
                  <a:gd name="T76" fmla="*/ 0 w 77"/>
                  <a:gd name="T77" fmla="*/ 0 h 301"/>
                  <a:gd name="T78" fmla="*/ 0 w 77"/>
                  <a:gd name="T79" fmla="*/ 0 h 301"/>
                  <a:gd name="T80" fmla="*/ 0 w 77"/>
                  <a:gd name="T81" fmla="*/ 0 h 301"/>
                  <a:gd name="T82" fmla="*/ 0 w 77"/>
                  <a:gd name="T83" fmla="*/ 0 h 301"/>
                  <a:gd name="T84" fmla="*/ 0 w 77"/>
                  <a:gd name="T85" fmla="*/ 0 h 301"/>
                  <a:gd name="T86" fmla="*/ 0 w 77"/>
                  <a:gd name="T87" fmla="*/ 0 h 301"/>
                  <a:gd name="T88" fmla="*/ 0 w 77"/>
                  <a:gd name="T89" fmla="*/ 0 h 301"/>
                  <a:gd name="T90" fmla="*/ 0 w 77"/>
                  <a:gd name="T91" fmla="*/ 0 h 301"/>
                  <a:gd name="T92" fmla="*/ 0 w 77"/>
                  <a:gd name="T93" fmla="*/ 0 h 301"/>
                  <a:gd name="T94" fmla="*/ 0 w 77"/>
                  <a:gd name="T95" fmla="*/ 0 h 301"/>
                  <a:gd name="T96" fmla="*/ 0 w 77"/>
                  <a:gd name="T97" fmla="*/ 0 h 301"/>
                  <a:gd name="T98" fmla="*/ 0 w 77"/>
                  <a:gd name="T99" fmla="*/ 0 h 301"/>
                  <a:gd name="T100" fmla="*/ 0 w 77"/>
                  <a:gd name="T101" fmla="*/ 0 h 301"/>
                  <a:gd name="T102" fmla="*/ 0 w 77"/>
                  <a:gd name="T103" fmla="*/ 0 h 301"/>
                  <a:gd name="T104" fmla="*/ 0 w 77"/>
                  <a:gd name="T105" fmla="*/ 0 h 301"/>
                  <a:gd name="T106" fmla="*/ 0 w 77"/>
                  <a:gd name="T107" fmla="*/ 0 h 301"/>
                  <a:gd name="T108" fmla="*/ 0 w 77"/>
                  <a:gd name="T109" fmla="*/ 0 h 301"/>
                  <a:gd name="T110" fmla="*/ 0 w 77"/>
                  <a:gd name="T111" fmla="*/ 0 h 301"/>
                  <a:gd name="T112" fmla="*/ 0 w 77"/>
                  <a:gd name="T113" fmla="*/ 0 h 301"/>
                  <a:gd name="T114" fmla="*/ 0 w 77"/>
                  <a:gd name="T115" fmla="*/ 0 h 301"/>
                  <a:gd name="T116" fmla="*/ 0 w 77"/>
                  <a:gd name="T117" fmla="*/ 0 h 301"/>
                  <a:gd name="T118" fmla="*/ 0 w 77"/>
                  <a:gd name="T119" fmla="*/ 0 h 3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"/>
                  <a:gd name="T181" fmla="*/ 0 h 301"/>
                  <a:gd name="T182" fmla="*/ 77 w 77"/>
                  <a:gd name="T183" fmla="*/ 301 h 3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" h="301">
                    <a:moveTo>
                      <a:pt x="77" y="10"/>
                    </a:moveTo>
                    <a:lnTo>
                      <a:pt x="75" y="14"/>
                    </a:lnTo>
                    <a:lnTo>
                      <a:pt x="75" y="18"/>
                    </a:lnTo>
                    <a:lnTo>
                      <a:pt x="74" y="20"/>
                    </a:lnTo>
                    <a:lnTo>
                      <a:pt x="74" y="24"/>
                    </a:lnTo>
                    <a:lnTo>
                      <a:pt x="72" y="27"/>
                    </a:lnTo>
                    <a:lnTo>
                      <a:pt x="71" y="31"/>
                    </a:lnTo>
                    <a:lnTo>
                      <a:pt x="70" y="33"/>
                    </a:lnTo>
                    <a:lnTo>
                      <a:pt x="70" y="38"/>
                    </a:lnTo>
                    <a:lnTo>
                      <a:pt x="69" y="40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8" y="50"/>
                    </a:lnTo>
                    <a:lnTo>
                      <a:pt x="66" y="53"/>
                    </a:lnTo>
                    <a:lnTo>
                      <a:pt x="66" y="57"/>
                    </a:lnTo>
                    <a:lnTo>
                      <a:pt x="65" y="59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4" y="67"/>
                    </a:lnTo>
                    <a:lnTo>
                      <a:pt x="64" y="71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9"/>
                    </a:lnTo>
                    <a:lnTo>
                      <a:pt x="63" y="83"/>
                    </a:lnTo>
                    <a:lnTo>
                      <a:pt x="63" y="86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95"/>
                    </a:lnTo>
                    <a:lnTo>
                      <a:pt x="62" y="97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1" y="105"/>
                    </a:lnTo>
                    <a:lnTo>
                      <a:pt x="61" y="109"/>
                    </a:lnTo>
                    <a:lnTo>
                      <a:pt x="59" y="115"/>
                    </a:lnTo>
                    <a:lnTo>
                      <a:pt x="59" y="121"/>
                    </a:lnTo>
                    <a:lnTo>
                      <a:pt x="59" y="123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7"/>
                    </a:lnTo>
                    <a:lnTo>
                      <a:pt x="57" y="143"/>
                    </a:lnTo>
                    <a:lnTo>
                      <a:pt x="57" y="146"/>
                    </a:lnTo>
                    <a:lnTo>
                      <a:pt x="57" y="149"/>
                    </a:lnTo>
                    <a:lnTo>
                      <a:pt x="56" y="153"/>
                    </a:lnTo>
                    <a:lnTo>
                      <a:pt x="56" y="155"/>
                    </a:lnTo>
                    <a:lnTo>
                      <a:pt x="56" y="159"/>
                    </a:lnTo>
                    <a:lnTo>
                      <a:pt x="55" y="161"/>
                    </a:lnTo>
                    <a:lnTo>
                      <a:pt x="55" y="165"/>
                    </a:lnTo>
                    <a:lnTo>
                      <a:pt x="55" y="167"/>
                    </a:lnTo>
                    <a:lnTo>
                      <a:pt x="55" y="171"/>
                    </a:lnTo>
                    <a:lnTo>
                      <a:pt x="53" y="174"/>
                    </a:lnTo>
                    <a:lnTo>
                      <a:pt x="53" y="177"/>
                    </a:lnTo>
                    <a:lnTo>
                      <a:pt x="53" y="180"/>
                    </a:lnTo>
                    <a:lnTo>
                      <a:pt x="52" y="184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3"/>
                    </a:lnTo>
                    <a:lnTo>
                      <a:pt x="50" y="197"/>
                    </a:lnTo>
                    <a:lnTo>
                      <a:pt x="50" y="200"/>
                    </a:lnTo>
                    <a:lnTo>
                      <a:pt x="49" y="204"/>
                    </a:lnTo>
                    <a:lnTo>
                      <a:pt x="49" y="209"/>
                    </a:lnTo>
                    <a:lnTo>
                      <a:pt x="46" y="213"/>
                    </a:lnTo>
                    <a:lnTo>
                      <a:pt x="45" y="218"/>
                    </a:lnTo>
                    <a:lnTo>
                      <a:pt x="44" y="222"/>
                    </a:lnTo>
                    <a:lnTo>
                      <a:pt x="43" y="225"/>
                    </a:lnTo>
                    <a:lnTo>
                      <a:pt x="42" y="229"/>
                    </a:lnTo>
                    <a:lnTo>
                      <a:pt x="40" y="232"/>
                    </a:lnTo>
                    <a:lnTo>
                      <a:pt x="40" y="235"/>
                    </a:lnTo>
                    <a:lnTo>
                      <a:pt x="40" y="237"/>
                    </a:lnTo>
                    <a:lnTo>
                      <a:pt x="40" y="239"/>
                    </a:lnTo>
                    <a:lnTo>
                      <a:pt x="40" y="243"/>
                    </a:lnTo>
                    <a:lnTo>
                      <a:pt x="40" y="244"/>
                    </a:lnTo>
                    <a:lnTo>
                      <a:pt x="40" y="248"/>
                    </a:lnTo>
                    <a:lnTo>
                      <a:pt x="40" y="249"/>
                    </a:lnTo>
                    <a:lnTo>
                      <a:pt x="42" y="252"/>
                    </a:lnTo>
                    <a:lnTo>
                      <a:pt x="46" y="255"/>
                    </a:lnTo>
                    <a:lnTo>
                      <a:pt x="50" y="257"/>
                    </a:lnTo>
                    <a:lnTo>
                      <a:pt x="55" y="260"/>
                    </a:lnTo>
                    <a:lnTo>
                      <a:pt x="61" y="263"/>
                    </a:lnTo>
                    <a:lnTo>
                      <a:pt x="64" y="265"/>
                    </a:lnTo>
                    <a:lnTo>
                      <a:pt x="66" y="268"/>
                    </a:lnTo>
                    <a:lnTo>
                      <a:pt x="69" y="271"/>
                    </a:lnTo>
                    <a:lnTo>
                      <a:pt x="70" y="276"/>
                    </a:lnTo>
                    <a:lnTo>
                      <a:pt x="70" y="279"/>
                    </a:lnTo>
                    <a:lnTo>
                      <a:pt x="70" y="283"/>
                    </a:lnTo>
                    <a:lnTo>
                      <a:pt x="69" y="287"/>
                    </a:lnTo>
                    <a:lnTo>
                      <a:pt x="68" y="290"/>
                    </a:lnTo>
                    <a:lnTo>
                      <a:pt x="64" y="293"/>
                    </a:lnTo>
                    <a:lnTo>
                      <a:pt x="62" y="296"/>
                    </a:lnTo>
                    <a:lnTo>
                      <a:pt x="58" y="298"/>
                    </a:lnTo>
                    <a:lnTo>
                      <a:pt x="55" y="300"/>
                    </a:lnTo>
                    <a:lnTo>
                      <a:pt x="51" y="301"/>
                    </a:lnTo>
                    <a:lnTo>
                      <a:pt x="48" y="301"/>
                    </a:lnTo>
                    <a:lnTo>
                      <a:pt x="43" y="301"/>
                    </a:lnTo>
                    <a:lnTo>
                      <a:pt x="39" y="299"/>
                    </a:lnTo>
                    <a:lnTo>
                      <a:pt x="33" y="295"/>
                    </a:lnTo>
                    <a:lnTo>
                      <a:pt x="29" y="292"/>
                    </a:lnTo>
                    <a:lnTo>
                      <a:pt x="23" y="289"/>
                    </a:lnTo>
                    <a:lnTo>
                      <a:pt x="18" y="286"/>
                    </a:lnTo>
                    <a:lnTo>
                      <a:pt x="13" y="281"/>
                    </a:lnTo>
                    <a:lnTo>
                      <a:pt x="10" y="277"/>
                    </a:lnTo>
                    <a:lnTo>
                      <a:pt x="6" y="273"/>
                    </a:lnTo>
                    <a:lnTo>
                      <a:pt x="4" y="268"/>
                    </a:lnTo>
                    <a:lnTo>
                      <a:pt x="1" y="262"/>
                    </a:lnTo>
                    <a:lnTo>
                      <a:pt x="1" y="257"/>
                    </a:lnTo>
                    <a:lnTo>
                      <a:pt x="0" y="254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2" y="222"/>
                    </a:lnTo>
                    <a:lnTo>
                      <a:pt x="2" y="216"/>
                    </a:lnTo>
                    <a:lnTo>
                      <a:pt x="4" y="211"/>
                    </a:lnTo>
                    <a:lnTo>
                      <a:pt x="5" y="207"/>
                    </a:lnTo>
                    <a:lnTo>
                      <a:pt x="6" y="205"/>
                    </a:lnTo>
                    <a:lnTo>
                      <a:pt x="6" y="201"/>
                    </a:lnTo>
                    <a:lnTo>
                      <a:pt x="7" y="199"/>
                    </a:lnTo>
                    <a:lnTo>
                      <a:pt x="7" y="196"/>
                    </a:lnTo>
                    <a:lnTo>
                      <a:pt x="8" y="192"/>
                    </a:lnTo>
                    <a:lnTo>
                      <a:pt x="8" y="188"/>
                    </a:lnTo>
                    <a:lnTo>
                      <a:pt x="10" y="185"/>
                    </a:lnTo>
                    <a:lnTo>
                      <a:pt x="11" y="181"/>
                    </a:lnTo>
                    <a:lnTo>
                      <a:pt x="12" y="178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8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5" y="159"/>
                    </a:lnTo>
                    <a:lnTo>
                      <a:pt x="17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9" y="147"/>
                    </a:lnTo>
                    <a:lnTo>
                      <a:pt x="19" y="145"/>
                    </a:lnTo>
                    <a:lnTo>
                      <a:pt x="20" y="141"/>
                    </a:lnTo>
                    <a:lnTo>
                      <a:pt x="20" y="139"/>
                    </a:lnTo>
                    <a:lnTo>
                      <a:pt x="21" y="135"/>
                    </a:lnTo>
                    <a:lnTo>
                      <a:pt x="24" y="130"/>
                    </a:lnTo>
                    <a:lnTo>
                      <a:pt x="25" y="124"/>
                    </a:lnTo>
                    <a:lnTo>
                      <a:pt x="26" y="118"/>
                    </a:lnTo>
                    <a:lnTo>
                      <a:pt x="29" y="114"/>
                    </a:lnTo>
                    <a:lnTo>
                      <a:pt x="30" y="108"/>
                    </a:lnTo>
                    <a:lnTo>
                      <a:pt x="31" y="103"/>
                    </a:lnTo>
                    <a:lnTo>
                      <a:pt x="33" y="97"/>
                    </a:lnTo>
                    <a:lnTo>
                      <a:pt x="34" y="91"/>
                    </a:lnTo>
                    <a:lnTo>
                      <a:pt x="36" y="86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9" y="75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3" y="63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2"/>
                    </a:lnTo>
                    <a:lnTo>
                      <a:pt x="49" y="39"/>
                    </a:lnTo>
                    <a:lnTo>
                      <a:pt x="50" y="37"/>
                    </a:lnTo>
                    <a:lnTo>
                      <a:pt x="50" y="33"/>
                    </a:lnTo>
                    <a:lnTo>
                      <a:pt x="51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58" y="7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6" y="7"/>
                    </a:lnTo>
                    <a:lnTo>
                      <a:pt x="7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27" name="Freeform 126"/>
              <p:cNvSpPr>
                <a:spLocks/>
              </p:cNvSpPr>
              <p:nvPr/>
            </p:nvSpPr>
            <p:spPr bwMode="auto">
              <a:xfrm>
                <a:off x="1743" y="1538"/>
                <a:ext cx="64" cy="65"/>
              </a:xfrm>
              <a:custGeom>
                <a:avLst/>
                <a:gdLst>
                  <a:gd name="T0" fmla="*/ 0 w 191"/>
                  <a:gd name="T1" fmla="*/ 0 h 197"/>
                  <a:gd name="T2" fmla="*/ 0 w 191"/>
                  <a:gd name="T3" fmla="*/ 0 h 197"/>
                  <a:gd name="T4" fmla="*/ 0 w 191"/>
                  <a:gd name="T5" fmla="*/ 0 h 197"/>
                  <a:gd name="T6" fmla="*/ 0 w 191"/>
                  <a:gd name="T7" fmla="*/ 0 h 197"/>
                  <a:gd name="T8" fmla="*/ 0 w 191"/>
                  <a:gd name="T9" fmla="*/ 0 h 197"/>
                  <a:gd name="T10" fmla="*/ 0 w 191"/>
                  <a:gd name="T11" fmla="*/ 0 h 197"/>
                  <a:gd name="T12" fmla="*/ 0 w 191"/>
                  <a:gd name="T13" fmla="*/ 0 h 197"/>
                  <a:gd name="T14" fmla="*/ 0 w 191"/>
                  <a:gd name="T15" fmla="*/ 0 h 197"/>
                  <a:gd name="T16" fmla="*/ 0 w 191"/>
                  <a:gd name="T17" fmla="*/ 0 h 197"/>
                  <a:gd name="T18" fmla="*/ 0 w 191"/>
                  <a:gd name="T19" fmla="*/ 0 h 197"/>
                  <a:gd name="T20" fmla="*/ 0 w 191"/>
                  <a:gd name="T21" fmla="*/ 0 h 197"/>
                  <a:gd name="T22" fmla="*/ 0 w 191"/>
                  <a:gd name="T23" fmla="*/ 0 h 197"/>
                  <a:gd name="T24" fmla="*/ 0 w 191"/>
                  <a:gd name="T25" fmla="*/ 0 h 197"/>
                  <a:gd name="T26" fmla="*/ 0 w 191"/>
                  <a:gd name="T27" fmla="*/ 0 h 197"/>
                  <a:gd name="T28" fmla="*/ 0 w 191"/>
                  <a:gd name="T29" fmla="*/ 0 h 197"/>
                  <a:gd name="T30" fmla="*/ 0 w 191"/>
                  <a:gd name="T31" fmla="*/ 0 h 197"/>
                  <a:gd name="T32" fmla="*/ 0 w 191"/>
                  <a:gd name="T33" fmla="*/ 0 h 197"/>
                  <a:gd name="T34" fmla="*/ 0 w 191"/>
                  <a:gd name="T35" fmla="*/ 0 h 197"/>
                  <a:gd name="T36" fmla="*/ 0 w 191"/>
                  <a:gd name="T37" fmla="*/ 0 h 197"/>
                  <a:gd name="T38" fmla="*/ 0 w 191"/>
                  <a:gd name="T39" fmla="*/ 0 h 197"/>
                  <a:gd name="T40" fmla="*/ 0 w 191"/>
                  <a:gd name="T41" fmla="*/ 0 h 197"/>
                  <a:gd name="T42" fmla="*/ 0 w 191"/>
                  <a:gd name="T43" fmla="*/ 0 h 197"/>
                  <a:gd name="T44" fmla="*/ 0 w 191"/>
                  <a:gd name="T45" fmla="*/ 0 h 197"/>
                  <a:gd name="T46" fmla="*/ 0 w 191"/>
                  <a:gd name="T47" fmla="*/ 0 h 197"/>
                  <a:gd name="T48" fmla="*/ 0 w 191"/>
                  <a:gd name="T49" fmla="*/ 0 h 197"/>
                  <a:gd name="T50" fmla="*/ 0 w 191"/>
                  <a:gd name="T51" fmla="*/ 0 h 197"/>
                  <a:gd name="T52" fmla="*/ 0 w 191"/>
                  <a:gd name="T53" fmla="*/ 0 h 197"/>
                  <a:gd name="T54" fmla="*/ 0 w 191"/>
                  <a:gd name="T55" fmla="*/ 0 h 197"/>
                  <a:gd name="T56" fmla="*/ 0 w 191"/>
                  <a:gd name="T57" fmla="*/ 0 h 197"/>
                  <a:gd name="T58" fmla="*/ 0 w 191"/>
                  <a:gd name="T59" fmla="*/ 0 h 197"/>
                  <a:gd name="T60" fmla="*/ 0 w 191"/>
                  <a:gd name="T61" fmla="*/ 0 h 197"/>
                  <a:gd name="T62" fmla="*/ 0 w 191"/>
                  <a:gd name="T63" fmla="*/ 0 h 197"/>
                  <a:gd name="T64" fmla="*/ 0 w 191"/>
                  <a:gd name="T65" fmla="*/ 0 h 197"/>
                  <a:gd name="T66" fmla="*/ 0 w 191"/>
                  <a:gd name="T67" fmla="*/ 0 h 197"/>
                  <a:gd name="T68" fmla="*/ 0 w 191"/>
                  <a:gd name="T69" fmla="*/ 0 h 197"/>
                  <a:gd name="T70" fmla="*/ 0 w 191"/>
                  <a:gd name="T71" fmla="*/ 0 h 197"/>
                  <a:gd name="T72" fmla="*/ 0 w 191"/>
                  <a:gd name="T73" fmla="*/ 0 h 197"/>
                  <a:gd name="T74" fmla="*/ 0 w 191"/>
                  <a:gd name="T75" fmla="*/ 0 h 197"/>
                  <a:gd name="T76" fmla="*/ 0 w 191"/>
                  <a:gd name="T77" fmla="*/ 0 h 197"/>
                  <a:gd name="T78" fmla="*/ 0 w 191"/>
                  <a:gd name="T79" fmla="*/ 0 h 197"/>
                  <a:gd name="T80" fmla="*/ 0 w 191"/>
                  <a:gd name="T81" fmla="*/ 0 h 197"/>
                  <a:gd name="T82" fmla="*/ 0 w 191"/>
                  <a:gd name="T83" fmla="*/ 0 h 197"/>
                  <a:gd name="T84" fmla="*/ 0 w 191"/>
                  <a:gd name="T85" fmla="*/ 0 h 197"/>
                  <a:gd name="T86" fmla="*/ 0 w 191"/>
                  <a:gd name="T87" fmla="*/ 0 h 197"/>
                  <a:gd name="T88" fmla="*/ 0 w 191"/>
                  <a:gd name="T89" fmla="*/ 0 h 197"/>
                  <a:gd name="T90" fmla="*/ 0 w 191"/>
                  <a:gd name="T91" fmla="*/ 0 h 197"/>
                  <a:gd name="T92" fmla="*/ 0 w 191"/>
                  <a:gd name="T93" fmla="*/ 0 h 197"/>
                  <a:gd name="T94" fmla="*/ 0 w 191"/>
                  <a:gd name="T95" fmla="*/ 0 h 197"/>
                  <a:gd name="T96" fmla="*/ 0 w 191"/>
                  <a:gd name="T97" fmla="*/ 0 h 197"/>
                  <a:gd name="T98" fmla="*/ 0 w 191"/>
                  <a:gd name="T99" fmla="*/ 0 h 197"/>
                  <a:gd name="T100" fmla="*/ 0 w 191"/>
                  <a:gd name="T101" fmla="*/ 0 h 197"/>
                  <a:gd name="T102" fmla="*/ 0 w 191"/>
                  <a:gd name="T103" fmla="*/ 0 h 197"/>
                  <a:gd name="T104" fmla="*/ 0 w 191"/>
                  <a:gd name="T105" fmla="*/ 0 h 197"/>
                  <a:gd name="T106" fmla="*/ 0 w 191"/>
                  <a:gd name="T107" fmla="*/ 0 h 197"/>
                  <a:gd name="T108" fmla="*/ 0 w 191"/>
                  <a:gd name="T109" fmla="*/ 0 h 197"/>
                  <a:gd name="T110" fmla="*/ 0 w 191"/>
                  <a:gd name="T111" fmla="*/ 0 h 197"/>
                  <a:gd name="T112" fmla="*/ 0 w 191"/>
                  <a:gd name="T113" fmla="*/ 0 h 197"/>
                  <a:gd name="T114" fmla="*/ 0 w 191"/>
                  <a:gd name="T115" fmla="*/ 0 h 197"/>
                  <a:gd name="T116" fmla="*/ 0 w 191"/>
                  <a:gd name="T117" fmla="*/ 0 h 197"/>
                  <a:gd name="T118" fmla="*/ 0 w 191"/>
                  <a:gd name="T119" fmla="*/ 0 h 197"/>
                  <a:gd name="T120" fmla="*/ 0 w 191"/>
                  <a:gd name="T121" fmla="*/ 0 h 1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1"/>
                  <a:gd name="T184" fmla="*/ 0 h 197"/>
                  <a:gd name="T185" fmla="*/ 191 w 191"/>
                  <a:gd name="T186" fmla="*/ 197 h 1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1" h="197">
                    <a:moveTo>
                      <a:pt x="190" y="13"/>
                    </a:moveTo>
                    <a:lnTo>
                      <a:pt x="187" y="18"/>
                    </a:lnTo>
                    <a:lnTo>
                      <a:pt x="185" y="22"/>
                    </a:lnTo>
                    <a:lnTo>
                      <a:pt x="182" y="26"/>
                    </a:lnTo>
                    <a:lnTo>
                      <a:pt x="181" y="32"/>
                    </a:lnTo>
                    <a:lnTo>
                      <a:pt x="177" y="35"/>
                    </a:lnTo>
                    <a:lnTo>
                      <a:pt x="176" y="40"/>
                    </a:lnTo>
                    <a:lnTo>
                      <a:pt x="172" y="44"/>
                    </a:lnTo>
                    <a:lnTo>
                      <a:pt x="171" y="49"/>
                    </a:lnTo>
                    <a:lnTo>
                      <a:pt x="168" y="52"/>
                    </a:lnTo>
                    <a:lnTo>
                      <a:pt x="166" y="56"/>
                    </a:lnTo>
                    <a:lnTo>
                      <a:pt x="163" y="59"/>
                    </a:lnTo>
                    <a:lnTo>
                      <a:pt x="162" y="63"/>
                    </a:lnTo>
                    <a:lnTo>
                      <a:pt x="158" y="66"/>
                    </a:lnTo>
                    <a:lnTo>
                      <a:pt x="157" y="70"/>
                    </a:lnTo>
                    <a:lnTo>
                      <a:pt x="155" y="73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7" y="83"/>
                    </a:lnTo>
                    <a:lnTo>
                      <a:pt x="145" y="86"/>
                    </a:lnTo>
                    <a:lnTo>
                      <a:pt x="143" y="90"/>
                    </a:lnTo>
                    <a:lnTo>
                      <a:pt x="140" y="92"/>
                    </a:lnTo>
                    <a:lnTo>
                      <a:pt x="138" y="96"/>
                    </a:lnTo>
                    <a:lnTo>
                      <a:pt x="134" y="100"/>
                    </a:lnTo>
                    <a:lnTo>
                      <a:pt x="133" y="102"/>
                    </a:lnTo>
                    <a:lnTo>
                      <a:pt x="130" y="104"/>
                    </a:lnTo>
                    <a:lnTo>
                      <a:pt x="127" y="108"/>
                    </a:lnTo>
                    <a:lnTo>
                      <a:pt x="124" y="110"/>
                    </a:lnTo>
                    <a:lnTo>
                      <a:pt x="121" y="114"/>
                    </a:lnTo>
                    <a:lnTo>
                      <a:pt x="118" y="116"/>
                    </a:lnTo>
                    <a:lnTo>
                      <a:pt x="114" y="120"/>
                    </a:lnTo>
                    <a:lnTo>
                      <a:pt x="112" y="123"/>
                    </a:lnTo>
                    <a:lnTo>
                      <a:pt x="108" y="126"/>
                    </a:lnTo>
                    <a:lnTo>
                      <a:pt x="102" y="130"/>
                    </a:lnTo>
                    <a:lnTo>
                      <a:pt x="98" y="135"/>
                    </a:lnTo>
                    <a:lnTo>
                      <a:pt x="92" y="140"/>
                    </a:lnTo>
                    <a:lnTo>
                      <a:pt x="87" y="145"/>
                    </a:lnTo>
                    <a:lnTo>
                      <a:pt x="81" y="149"/>
                    </a:lnTo>
                    <a:lnTo>
                      <a:pt x="75" y="154"/>
                    </a:lnTo>
                    <a:lnTo>
                      <a:pt x="70" y="159"/>
                    </a:lnTo>
                    <a:lnTo>
                      <a:pt x="66" y="164"/>
                    </a:lnTo>
                    <a:lnTo>
                      <a:pt x="62" y="165"/>
                    </a:lnTo>
                    <a:lnTo>
                      <a:pt x="58" y="168"/>
                    </a:lnTo>
                    <a:lnTo>
                      <a:pt x="56" y="170"/>
                    </a:lnTo>
                    <a:lnTo>
                      <a:pt x="53" y="172"/>
                    </a:lnTo>
                    <a:lnTo>
                      <a:pt x="50" y="173"/>
                    </a:lnTo>
                    <a:lnTo>
                      <a:pt x="47" y="177"/>
                    </a:lnTo>
                    <a:lnTo>
                      <a:pt x="44" y="178"/>
                    </a:lnTo>
                    <a:lnTo>
                      <a:pt x="42" y="180"/>
                    </a:lnTo>
                    <a:lnTo>
                      <a:pt x="38" y="183"/>
                    </a:lnTo>
                    <a:lnTo>
                      <a:pt x="35" y="184"/>
                    </a:lnTo>
                    <a:lnTo>
                      <a:pt x="32" y="186"/>
                    </a:lnTo>
                    <a:lnTo>
                      <a:pt x="29" y="188"/>
                    </a:lnTo>
                    <a:lnTo>
                      <a:pt x="25" y="190"/>
                    </a:lnTo>
                    <a:lnTo>
                      <a:pt x="22" y="192"/>
                    </a:lnTo>
                    <a:lnTo>
                      <a:pt x="19" y="194"/>
                    </a:lnTo>
                    <a:lnTo>
                      <a:pt x="16" y="197"/>
                    </a:lnTo>
                    <a:lnTo>
                      <a:pt x="11" y="197"/>
                    </a:lnTo>
                    <a:lnTo>
                      <a:pt x="6" y="197"/>
                    </a:lnTo>
                    <a:lnTo>
                      <a:pt x="3" y="193"/>
                    </a:lnTo>
                    <a:lnTo>
                      <a:pt x="2" y="191"/>
                    </a:lnTo>
                    <a:lnTo>
                      <a:pt x="0" y="187"/>
                    </a:lnTo>
                    <a:lnTo>
                      <a:pt x="0" y="184"/>
                    </a:lnTo>
                    <a:lnTo>
                      <a:pt x="3" y="179"/>
                    </a:lnTo>
                    <a:lnTo>
                      <a:pt x="7" y="177"/>
                    </a:lnTo>
                    <a:lnTo>
                      <a:pt x="12" y="173"/>
                    </a:lnTo>
                    <a:lnTo>
                      <a:pt x="18" y="170"/>
                    </a:lnTo>
                    <a:lnTo>
                      <a:pt x="23" y="166"/>
                    </a:lnTo>
                    <a:lnTo>
                      <a:pt x="28" y="164"/>
                    </a:lnTo>
                    <a:lnTo>
                      <a:pt x="32" y="159"/>
                    </a:lnTo>
                    <a:lnTo>
                      <a:pt x="36" y="156"/>
                    </a:lnTo>
                    <a:lnTo>
                      <a:pt x="41" y="153"/>
                    </a:lnTo>
                    <a:lnTo>
                      <a:pt x="45" y="149"/>
                    </a:lnTo>
                    <a:lnTo>
                      <a:pt x="48" y="145"/>
                    </a:lnTo>
                    <a:lnTo>
                      <a:pt x="51" y="141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4" y="129"/>
                    </a:lnTo>
                    <a:lnTo>
                      <a:pt x="68" y="124"/>
                    </a:lnTo>
                    <a:lnTo>
                      <a:pt x="73" y="120"/>
                    </a:lnTo>
                    <a:lnTo>
                      <a:pt x="79" y="115"/>
                    </a:lnTo>
                    <a:lnTo>
                      <a:pt x="81" y="111"/>
                    </a:lnTo>
                    <a:lnTo>
                      <a:pt x="86" y="108"/>
                    </a:lnTo>
                    <a:lnTo>
                      <a:pt x="89" y="104"/>
                    </a:lnTo>
                    <a:lnTo>
                      <a:pt x="93" y="102"/>
                    </a:lnTo>
                    <a:lnTo>
                      <a:pt x="95" y="98"/>
                    </a:lnTo>
                    <a:lnTo>
                      <a:pt x="99" y="95"/>
                    </a:lnTo>
                    <a:lnTo>
                      <a:pt x="104" y="92"/>
                    </a:lnTo>
                    <a:lnTo>
                      <a:pt x="107" y="89"/>
                    </a:lnTo>
                    <a:lnTo>
                      <a:pt x="109" y="85"/>
                    </a:lnTo>
                    <a:lnTo>
                      <a:pt x="113" y="83"/>
                    </a:lnTo>
                    <a:lnTo>
                      <a:pt x="117" y="79"/>
                    </a:lnTo>
                    <a:lnTo>
                      <a:pt x="119" y="77"/>
                    </a:lnTo>
                    <a:lnTo>
                      <a:pt x="122" y="73"/>
                    </a:lnTo>
                    <a:lnTo>
                      <a:pt x="126" y="70"/>
                    </a:lnTo>
                    <a:lnTo>
                      <a:pt x="128" y="67"/>
                    </a:lnTo>
                    <a:lnTo>
                      <a:pt x="132" y="65"/>
                    </a:lnTo>
                    <a:lnTo>
                      <a:pt x="134" y="60"/>
                    </a:lnTo>
                    <a:lnTo>
                      <a:pt x="138" y="58"/>
                    </a:lnTo>
                    <a:lnTo>
                      <a:pt x="140" y="54"/>
                    </a:lnTo>
                    <a:lnTo>
                      <a:pt x="144" y="51"/>
                    </a:lnTo>
                    <a:lnTo>
                      <a:pt x="146" y="47"/>
                    </a:lnTo>
                    <a:lnTo>
                      <a:pt x="149" y="45"/>
                    </a:lnTo>
                    <a:lnTo>
                      <a:pt x="151" y="41"/>
                    </a:lnTo>
                    <a:lnTo>
                      <a:pt x="155" y="38"/>
                    </a:lnTo>
                    <a:lnTo>
                      <a:pt x="157" y="34"/>
                    </a:lnTo>
                    <a:lnTo>
                      <a:pt x="159" y="31"/>
                    </a:lnTo>
                    <a:lnTo>
                      <a:pt x="162" y="26"/>
                    </a:lnTo>
                    <a:lnTo>
                      <a:pt x="164" y="22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2" y="9"/>
                    </a:lnTo>
                    <a:lnTo>
                      <a:pt x="175" y="6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3" y="0"/>
                    </a:lnTo>
                    <a:lnTo>
                      <a:pt x="187" y="1"/>
                    </a:lnTo>
                    <a:lnTo>
                      <a:pt x="189" y="3"/>
                    </a:lnTo>
                    <a:lnTo>
                      <a:pt x="191" y="6"/>
                    </a:lnTo>
                    <a:lnTo>
                      <a:pt x="191" y="9"/>
                    </a:lnTo>
                    <a:lnTo>
                      <a:pt x="19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28" name="Freeform 127"/>
              <p:cNvSpPr>
                <a:spLocks/>
              </p:cNvSpPr>
              <p:nvPr/>
            </p:nvSpPr>
            <p:spPr bwMode="auto">
              <a:xfrm>
                <a:off x="1781" y="1602"/>
                <a:ext cx="17" cy="105"/>
              </a:xfrm>
              <a:custGeom>
                <a:avLst/>
                <a:gdLst>
                  <a:gd name="T0" fmla="*/ 0 w 52"/>
                  <a:gd name="T1" fmla="*/ 0 h 316"/>
                  <a:gd name="T2" fmla="*/ 0 w 52"/>
                  <a:gd name="T3" fmla="*/ 0 h 316"/>
                  <a:gd name="T4" fmla="*/ 0 w 52"/>
                  <a:gd name="T5" fmla="*/ 0 h 316"/>
                  <a:gd name="T6" fmla="*/ 0 w 52"/>
                  <a:gd name="T7" fmla="*/ 0 h 316"/>
                  <a:gd name="T8" fmla="*/ 0 w 52"/>
                  <a:gd name="T9" fmla="*/ 0 h 316"/>
                  <a:gd name="T10" fmla="*/ 0 w 52"/>
                  <a:gd name="T11" fmla="*/ 0 h 316"/>
                  <a:gd name="T12" fmla="*/ 0 w 52"/>
                  <a:gd name="T13" fmla="*/ 0 h 316"/>
                  <a:gd name="T14" fmla="*/ 0 w 52"/>
                  <a:gd name="T15" fmla="*/ 0 h 316"/>
                  <a:gd name="T16" fmla="*/ 0 w 52"/>
                  <a:gd name="T17" fmla="*/ 0 h 316"/>
                  <a:gd name="T18" fmla="*/ 0 w 52"/>
                  <a:gd name="T19" fmla="*/ 0 h 316"/>
                  <a:gd name="T20" fmla="*/ 0 w 52"/>
                  <a:gd name="T21" fmla="*/ 0 h 316"/>
                  <a:gd name="T22" fmla="*/ 0 w 52"/>
                  <a:gd name="T23" fmla="*/ 0 h 316"/>
                  <a:gd name="T24" fmla="*/ 0 w 52"/>
                  <a:gd name="T25" fmla="*/ 0 h 316"/>
                  <a:gd name="T26" fmla="*/ 0 w 52"/>
                  <a:gd name="T27" fmla="*/ 0 h 316"/>
                  <a:gd name="T28" fmla="*/ 0 w 52"/>
                  <a:gd name="T29" fmla="*/ 0 h 316"/>
                  <a:gd name="T30" fmla="*/ 0 w 52"/>
                  <a:gd name="T31" fmla="*/ 0 h 316"/>
                  <a:gd name="T32" fmla="*/ 0 w 52"/>
                  <a:gd name="T33" fmla="*/ 0 h 316"/>
                  <a:gd name="T34" fmla="*/ 0 w 52"/>
                  <a:gd name="T35" fmla="*/ 0 h 316"/>
                  <a:gd name="T36" fmla="*/ 0 w 52"/>
                  <a:gd name="T37" fmla="*/ 0 h 316"/>
                  <a:gd name="T38" fmla="*/ 0 w 52"/>
                  <a:gd name="T39" fmla="*/ 0 h 316"/>
                  <a:gd name="T40" fmla="*/ 0 w 52"/>
                  <a:gd name="T41" fmla="*/ 0 h 316"/>
                  <a:gd name="T42" fmla="*/ 0 w 52"/>
                  <a:gd name="T43" fmla="*/ 0 h 316"/>
                  <a:gd name="T44" fmla="*/ 0 w 52"/>
                  <a:gd name="T45" fmla="*/ 0 h 316"/>
                  <a:gd name="T46" fmla="*/ 0 w 52"/>
                  <a:gd name="T47" fmla="*/ 0 h 316"/>
                  <a:gd name="T48" fmla="*/ 0 w 52"/>
                  <a:gd name="T49" fmla="*/ 0 h 316"/>
                  <a:gd name="T50" fmla="*/ 0 w 52"/>
                  <a:gd name="T51" fmla="*/ 0 h 316"/>
                  <a:gd name="T52" fmla="*/ 0 w 52"/>
                  <a:gd name="T53" fmla="*/ 0 h 316"/>
                  <a:gd name="T54" fmla="*/ 0 w 52"/>
                  <a:gd name="T55" fmla="*/ 0 h 316"/>
                  <a:gd name="T56" fmla="*/ 0 w 52"/>
                  <a:gd name="T57" fmla="*/ 0 h 316"/>
                  <a:gd name="T58" fmla="*/ 0 w 52"/>
                  <a:gd name="T59" fmla="*/ 0 h 316"/>
                  <a:gd name="T60" fmla="*/ 0 w 52"/>
                  <a:gd name="T61" fmla="*/ 0 h 316"/>
                  <a:gd name="T62" fmla="*/ 0 w 52"/>
                  <a:gd name="T63" fmla="*/ 0 h 316"/>
                  <a:gd name="T64" fmla="*/ 0 w 52"/>
                  <a:gd name="T65" fmla="*/ 0 h 316"/>
                  <a:gd name="T66" fmla="*/ 0 w 52"/>
                  <a:gd name="T67" fmla="*/ 0 h 316"/>
                  <a:gd name="T68" fmla="*/ 0 w 52"/>
                  <a:gd name="T69" fmla="*/ 0 h 316"/>
                  <a:gd name="T70" fmla="*/ 0 w 52"/>
                  <a:gd name="T71" fmla="*/ 0 h 316"/>
                  <a:gd name="T72" fmla="*/ 0 w 52"/>
                  <a:gd name="T73" fmla="*/ 0 h 316"/>
                  <a:gd name="T74" fmla="*/ 0 w 52"/>
                  <a:gd name="T75" fmla="*/ 0 h 316"/>
                  <a:gd name="T76" fmla="*/ 0 w 52"/>
                  <a:gd name="T77" fmla="*/ 0 h 316"/>
                  <a:gd name="T78" fmla="*/ 0 w 52"/>
                  <a:gd name="T79" fmla="*/ 0 h 316"/>
                  <a:gd name="T80" fmla="*/ 0 w 52"/>
                  <a:gd name="T81" fmla="*/ 0 h 316"/>
                  <a:gd name="T82" fmla="*/ 0 w 52"/>
                  <a:gd name="T83" fmla="*/ 0 h 316"/>
                  <a:gd name="T84" fmla="*/ 0 w 52"/>
                  <a:gd name="T85" fmla="*/ 0 h 316"/>
                  <a:gd name="T86" fmla="*/ 0 w 52"/>
                  <a:gd name="T87" fmla="*/ 0 h 316"/>
                  <a:gd name="T88" fmla="*/ 0 w 52"/>
                  <a:gd name="T89" fmla="*/ 0 h 316"/>
                  <a:gd name="T90" fmla="*/ 0 w 52"/>
                  <a:gd name="T91" fmla="*/ 0 h 3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2"/>
                  <a:gd name="T139" fmla="*/ 0 h 316"/>
                  <a:gd name="T140" fmla="*/ 52 w 52"/>
                  <a:gd name="T141" fmla="*/ 316 h 3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2" h="316">
                    <a:moveTo>
                      <a:pt x="36" y="4"/>
                    </a:moveTo>
                    <a:lnTo>
                      <a:pt x="31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1" y="81"/>
                    </a:lnTo>
                    <a:lnTo>
                      <a:pt x="1" y="84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5"/>
                    </a:lnTo>
                    <a:lnTo>
                      <a:pt x="1" y="100"/>
                    </a:lnTo>
                    <a:lnTo>
                      <a:pt x="1" y="103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22"/>
                    </a:lnTo>
                    <a:lnTo>
                      <a:pt x="2" y="127"/>
                    </a:lnTo>
                    <a:lnTo>
                      <a:pt x="2" y="132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4" y="148"/>
                    </a:lnTo>
                    <a:lnTo>
                      <a:pt x="4" y="152"/>
                    </a:lnTo>
                    <a:lnTo>
                      <a:pt x="5" y="154"/>
                    </a:lnTo>
                    <a:lnTo>
                      <a:pt x="5" y="158"/>
                    </a:lnTo>
                    <a:lnTo>
                      <a:pt x="6" y="161"/>
                    </a:lnTo>
                    <a:lnTo>
                      <a:pt x="6" y="164"/>
                    </a:lnTo>
                    <a:lnTo>
                      <a:pt x="6" y="167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7"/>
                    </a:lnTo>
                    <a:lnTo>
                      <a:pt x="7" y="180"/>
                    </a:lnTo>
                    <a:lnTo>
                      <a:pt x="7" y="184"/>
                    </a:lnTo>
                    <a:lnTo>
                      <a:pt x="8" y="189"/>
                    </a:lnTo>
                    <a:lnTo>
                      <a:pt x="8" y="191"/>
                    </a:lnTo>
                    <a:lnTo>
                      <a:pt x="9" y="196"/>
                    </a:lnTo>
                    <a:lnTo>
                      <a:pt x="9" y="199"/>
                    </a:lnTo>
                    <a:lnTo>
                      <a:pt x="11" y="204"/>
                    </a:lnTo>
                    <a:lnTo>
                      <a:pt x="11" y="208"/>
                    </a:lnTo>
                    <a:lnTo>
                      <a:pt x="11" y="211"/>
                    </a:lnTo>
                    <a:lnTo>
                      <a:pt x="12" y="216"/>
                    </a:lnTo>
                    <a:lnTo>
                      <a:pt x="13" y="221"/>
                    </a:lnTo>
                    <a:lnTo>
                      <a:pt x="13" y="224"/>
                    </a:lnTo>
                    <a:lnTo>
                      <a:pt x="14" y="229"/>
                    </a:lnTo>
                    <a:lnTo>
                      <a:pt x="14" y="233"/>
                    </a:lnTo>
                    <a:lnTo>
                      <a:pt x="15" y="236"/>
                    </a:lnTo>
                    <a:lnTo>
                      <a:pt x="15" y="240"/>
                    </a:lnTo>
                    <a:lnTo>
                      <a:pt x="15" y="243"/>
                    </a:lnTo>
                    <a:lnTo>
                      <a:pt x="17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19" y="256"/>
                    </a:lnTo>
                    <a:lnTo>
                      <a:pt x="20" y="260"/>
                    </a:lnTo>
                    <a:lnTo>
                      <a:pt x="20" y="263"/>
                    </a:lnTo>
                    <a:lnTo>
                      <a:pt x="23" y="268"/>
                    </a:lnTo>
                    <a:lnTo>
                      <a:pt x="24" y="274"/>
                    </a:lnTo>
                    <a:lnTo>
                      <a:pt x="25" y="279"/>
                    </a:lnTo>
                    <a:lnTo>
                      <a:pt x="27" y="284"/>
                    </a:lnTo>
                    <a:lnTo>
                      <a:pt x="28" y="287"/>
                    </a:lnTo>
                    <a:lnTo>
                      <a:pt x="31" y="291"/>
                    </a:lnTo>
                    <a:lnTo>
                      <a:pt x="32" y="294"/>
                    </a:lnTo>
                    <a:lnTo>
                      <a:pt x="33" y="297"/>
                    </a:lnTo>
                    <a:lnTo>
                      <a:pt x="36" y="299"/>
                    </a:lnTo>
                    <a:lnTo>
                      <a:pt x="37" y="303"/>
                    </a:lnTo>
                    <a:lnTo>
                      <a:pt x="39" y="306"/>
                    </a:lnTo>
                    <a:lnTo>
                      <a:pt x="43" y="310"/>
                    </a:lnTo>
                    <a:lnTo>
                      <a:pt x="44" y="311"/>
                    </a:lnTo>
                    <a:lnTo>
                      <a:pt x="47" y="313"/>
                    </a:lnTo>
                    <a:lnTo>
                      <a:pt x="50" y="314"/>
                    </a:lnTo>
                    <a:lnTo>
                      <a:pt x="52" y="316"/>
                    </a:lnTo>
                    <a:lnTo>
                      <a:pt x="52" y="17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29" name="Freeform 128"/>
              <p:cNvSpPr>
                <a:spLocks/>
              </p:cNvSpPr>
              <p:nvPr/>
            </p:nvSpPr>
            <p:spPr bwMode="auto">
              <a:xfrm>
                <a:off x="1791" y="1597"/>
                <a:ext cx="22" cy="117"/>
              </a:xfrm>
              <a:custGeom>
                <a:avLst/>
                <a:gdLst>
                  <a:gd name="T0" fmla="*/ 0 w 65"/>
                  <a:gd name="T1" fmla="*/ 0 h 350"/>
                  <a:gd name="T2" fmla="*/ 0 w 65"/>
                  <a:gd name="T3" fmla="*/ 0 h 350"/>
                  <a:gd name="T4" fmla="*/ 0 w 65"/>
                  <a:gd name="T5" fmla="*/ 0 h 350"/>
                  <a:gd name="T6" fmla="*/ 0 w 65"/>
                  <a:gd name="T7" fmla="*/ 0 h 350"/>
                  <a:gd name="T8" fmla="*/ 0 w 65"/>
                  <a:gd name="T9" fmla="*/ 0 h 350"/>
                  <a:gd name="T10" fmla="*/ 0 w 65"/>
                  <a:gd name="T11" fmla="*/ 0 h 350"/>
                  <a:gd name="T12" fmla="*/ 0 w 65"/>
                  <a:gd name="T13" fmla="*/ 0 h 350"/>
                  <a:gd name="T14" fmla="*/ 0 w 65"/>
                  <a:gd name="T15" fmla="*/ 0 h 350"/>
                  <a:gd name="T16" fmla="*/ 0 w 65"/>
                  <a:gd name="T17" fmla="*/ 0 h 350"/>
                  <a:gd name="T18" fmla="*/ 0 w 65"/>
                  <a:gd name="T19" fmla="*/ 0 h 350"/>
                  <a:gd name="T20" fmla="*/ 0 w 65"/>
                  <a:gd name="T21" fmla="*/ 0 h 350"/>
                  <a:gd name="T22" fmla="*/ 0 w 65"/>
                  <a:gd name="T23" fmla="*/ 0 h 350"/>
                  <a:gd name="T24" fmla="*/ 0 w 65"/>
                  <a:gd name="T25" fmla="*/ 0 h 350"/>
                  <a:gd name="T26" fmla="*/ 0 w 65"/>
                  <a:gd name="T27" fmla="*/ 0 h 350"/>
                  <a:gd name="T28" fmla="*/ 0 w 65"/>
                  <a:gd name="T29" fmla="*/ 0 h 350"/>
                  <a:gd name="T30" fmla="*/ 0 w 65"/>
                  <a:gd name="T31" fmla="*/ 0 h 350"/>
                  <a:gd name="T32" fmla="*/ 0 w 65"/>
                  <a:gd name="T33" fmla="*/ 0 h 350"/>
                  <a:gd name="T34" fmla="*/ 0 w 65"/>
                  <a:gd name="T35" fmla="*/ 0 h 350"/>
                  <a:gd name="T36" fmla="*/ 0 w 65"/>
                  <a:gd name="T37" fmla="*/ 0 h 350"/>
                  <a:gd name="T38" fmla="*/ 0 w 65"/>
                  <a:gd name="T39" fmla="*/ 0 h 350"/>
                  <a:gd name="T40" fmla="*/ 0 w 65"/>
                  <a:gd name="T41" fmla="*/ 0 h 350"/>
                  <a:gd name="T42" fmla="*/ 0 w 65"/>
                  <a:gd name="T43" fmla="*/ 0 h 350"/>
                  <a:gd name="T44" fmla="*/ 0 w 65"/>
                  <a:gd name="T45" fmla="*/ 0 h 350"/>
                  <a:gd name="T46" fmla="*/ 0 w 65"/>
                  <a:gd name="T47" fmla="*/ 0 h 350"/>
                  <a:gd name="T48" fmla="*/ 0 w 65"/>
                  <a:gd name="T49" fmla="*/ 0 h 350"/>
                  <a:gd name="T50" fmla="*/ 0 w 65"/>
                  <a:gd name="T51" fmla="*/ 0 h 350"/>
                  <a:gd name="T52" fmla="*/ 0 w 65"/>
                  <a:gd name="T53" fmla="*/ 0 h 350"/>
                  <a:gd name="T54" fmla="*/ 0 w 65"/>
                  <a:gd name="T55" fmla="*/ 0 h 350"/>
                  <a:gd name="T56" fmla="*/ 0 w 65"/>
                  <a:gd name="T57" fmla="*/ 0 h 350"/>
                  <a:gd name="T58" fmla="*/ 0 w 65"/>
                  <a:gd name="T59" fmla="*/ 0 h 350"/>
                  <a:gd name="T60" fmla="*/ 0 w 65"/>
                  <a:gd name="T61" fmla="*/ 0 h 350"/>
                  <a:gd name="T62" fmla="*/ 0 w 65"/>
                  <a:gd name="T63" fmla="*/ 0 h 350"/>
                  <a:gd name="T64" fmla="*/ 0 w 65"/>
                  <a:gd name="T65" fmla="*/ 0 h 350"/>
                  <a:gd name="T66" fmla="*/ 0 w 65"/>
                  <a:gd name="T67" fmla="*/ 0 h 350"/>
                  <a:gd name="T68" fmla="*/ 0 w 65"/>
                  <a:gd name="T69" fmla="*/ 0 h 350"/>
                  <a:gd name="T70" fmla="*/ 0 w 65"/>
                  <a:gd name="T71" fmla="*/ 0 h 350"/>
                  <a:gd name="T72" fmla="*/ 0 w 65"/>
                  <a:gd name="T73" fmla="*/ 0 h 350"/>
                  <a:gd name="T74" fmla="*/ 0 w 65"/>
                  <a:gd name="T75" fmla="*/ 0 h 350"/>
                  <a:gd name="T76" fmla="*/ 0 w 65"/>
                  <a:gd name="T77" fmla="*/ 0 h 350"/>
                  <a:gd name="T78" fmla="*/ 0 w 65"/>
                  <a:gd name="T79" fmla="*/ 0 h 350"/>
                  <a:gd name="T80" fmla="*/ 0 w 65"/>
                  <a:gd name="T81" fmla="*/ 0 h 350"/>
                  <a:gd name="T82" fmla="*/ 0 w 65"/>
                  <a:gd name="T83" fmla="*/ 0 h 350"/>
                  <a:gd name="T84" fmla="*/ 0 w 65"/>
                  <a:gd name="T85" fmla="*/ 0 h 350"/>
                  <a:gd name="T86" fmla="*/ 0 w 65"/>
                  <a:gd name="T87" fmla="*/ 0 h 350"/>
                  <a:gd name="T88" fmla="*/ 0 w 65"/>
                  <a:gd name="T89" fmla="*/ 0 h 350"/>
                  <a:gd name="T90" fmla="*/ 0 w 65"/>
                  <a:gd name="T91" fmla="*/ 0 h 350"/>
                  <a:gd name="T92" fmla="*/ 0 w 65"/>
                  <a:gd name="T93" fmla="*/ 0 h 350"/>
                  <a:gd name="T94" fmla="*/ 0 w 65"/>
                  <a:gd name="T95" fmla="*/ 0 h 350"/>
                  <a:gd name="T96" fmla="*/ 0 w 65"/>
                  <a:gd name="T97" fmla="*/ 0 h 350"/>
                  <a:gd name="T98" fmla="*/ 0 w 65"/>
                  <a:gd name="T99" fmla="*/ 0 h 350"/>
                  <a:gd name="T100" fmla="*/ 0 w 65"/>
                  <a:gd name="T101" fmla="*/ 0 h 3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"/>
                  <a:gd name="T154" fmla="*/ 0 h 350"/>
                  <a:gd name="T155" fmla="*/ 65 w 65"/>
                  <a:gd name="T156" fmla="*/ 350 h 3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" h="350">
                    <a:moveTo>
                      <a:pt x="21" y="10"/>
                    </a:moveTo>
                    <a:lnTo>
                      <a:pt x="21" y="15"/>
                    </a:lnTo>
                    <a:lnTo>
                      <a:pt x="21" y="21"/>
                    </a:lnTo>
                    <a:lnTo>
                      <a:pt x="23" y="26"/>
                    </a:lnTo>
                    <a:lnTo>
                      <a:pt x="23" y="32"/>
                    </a:lnTo>
                    <a:lnTo>
                      <a:pt x="23" y="37"/>
                    </a:lnTo>
                    <a:lnTo>
                      <a:pt x="23" y="43"/>
                    </a:lnTo>
                    <a:lnTo>
                      <a:pt x="24" y="47"/>
                    </a:lnTo>
                    <a:lnTo>
                      <a:pt x="24" y="53"/>
                    </a:lnTo>
                    <a:lnTo>
                      <a:pt x="24" y="58"/>
                    </a:lnTo>
                    <a:lnTo>
                      <a:pt x="25" y="64"/>
                    </a:lnTo>
                    <a:lnTo>
                      <a:pt x="25" y="69"/>
                    </a:lnTo>
                    <a:lnTo>
                      <a:pt x="26" y="73"/>
                    </a:lnTo>
                    <a:lnTo>
                      <a:pt x="26" y="78"/>
                    </a:lnTo>
                    <a:lnTo>
                      <a:pt x="26" y="83"/>
                    </a:lnTo>
                    <a:lnTo>
                      <a:pt x="27" y="88"/>
                    </a:lnTo>
                    <a:lnTo>
                      <a:pt x="27" y="94"/>
                    </a:lnTo>
                    <a:lnTo>
                      <a:pt x="27" y="97"/>
                    </a:lnTo>
                    <a:lnTo>
                      <a:pt x="27" y="102"/>
                    </a:lnTo>
                    <a:lnTo>
                      <a:pt x="28" y="107"/>
                    </a:lnTo>
                    <a:lnTo>
                      <a:pt x="28" y="111"/>
                    </a:lnTo>
                    <a:lnTo>
                      <a:pt x="28" y="116"/>
                    </a:lnTo>
                    <a:lnTo>
                      <a:pt x="30" y="121"/>
                    </a:lnTo>
                    <a:lnTo>
                      <a:pt x="30" y="126"/>
                    </a:lnTo>
                    <a:lnTo>
                      <a:pt x="31" y="130"/>
                    </a:lnTo>
                    <a:lnTo>
                      <a:pt x="31" y="135"/>
                    </a:lnTo>
                    <a:lnTo>
                      <a:pt x="32" y="139"/>
                    </a:lnTo>
                    <a:lnTo>
                      <a:pt x="32" y="143"/>
                    </a:lnTo>
                    <a:lnTo>
                      <a:pt x="33" y="148"/>
                    </a:lnTo>
                    <a:lnTo>
                      <a:pt x="33" y="153"/>
                    </a:lnTo>
                    <a:lnTo>
                      <a:pt x="34" y="156"/>
                    </a:lnTo>
                    <a:lnTo>
                      <a:pt x="34" y="161"/>
                    </a:lnTo>
                    <a:lnTo>
                      <a:pt x="36" y="166"/>
                    </a:lnTo>
                    <a:lnTo>
                      <a:pt x="36" y="171"/>
                    </a:lnTo>
                    <a:lnTo>
                      <a:pt x="37" y="175"/>
                    </a:lnTo>
                    <a:lnTo>
                      <a:pt x="37" y="179"/>
                    </a:lnTo>
                    <a:lnTo>
                      <a:pt x="38" y="184"/>
                    </a:lnTo>
                    <a:lnTo>
                      <a:pt x="38" y="188"/>
                    </a:lnTo>
                    <a:lnTo>
                      <a:pt x="39" y="192"/>
                    </a:lnTo>
                    <a:lnTo>
                      <a:pt x="39" y="197"/>
                    </a:lnTo>
                    <a:lnTo>
                      <a:pt x="40" y="201"/>
                    </a:lnTo>
                    <a:lnTo>
                      <a:pt x="42" y="206"/>
                    </a:lnTo>
                    <a:lnTo>
                      <a:pt x="42" y="210"/>
                    </a:lnTo>
                    <a:lnTo>
                      <a:pt x="43" y="216"/>
                    </a:lnTo>
                    <a:lnTo>
                      <a:pt x="44" y="220"/>
                    </a:lnTo>
                    <a:lnTo>
                      <a:pt x="44" y="225"/>
                    </a:lnTo>
                    <a:lnTo>
                      <a:pt x="45" y="230"/>
                    </a:lnTo>
                    <a:lnTo>
                      <a:pt x="46" y="235"/>
                    </a:lnTo>
                    <a:lnTo>
                      <a:pt x="47" y="239"/>
                    </a:lnTo>
                    <a:lnTo>
                      <a:pt x="47" y="244"/>
                    </a:lnTo>
                    <a:lnTo>
                      <a:pt x="49" y="249"/>
                    </a:lnTo>
                    <a:lnTo>
                      <a:pt x="50" y="254"/>
                    </a:lnTo>
                    <a:lnTo>
                      <a:pt x="51" y="258"/>
                    </a:lnTo>
                    <a:lnTo>
                      <a:pt x="51" y="263"/>
                    </a:lnTo>
                    <a:lnTo>
                      <a:pt x="52" y="268"/>
                    </a:lnTo>
                    <a:lnTo>
                      <a:pt x="53" y="273"/>
                    </a:lnTo>
                    <a:lnTo>
                      <a:pt x="56" y="279"/>
                    </a:lnTo>
                    <a:lnTo>
                      <a:pt x="56" y="283"/>
                    </a:lnTo>
                    <a:lnTo>
                      <a:pt x="57" y="288"/>
                    </a:lnTo>
                    <a:lnTo>
                      <a:pt x="58" y="293"/>
                    </a:lnTo>
                    <a:lnTo>
                      <a:pt x="59" y="299"/>
                    </a:lnTo>
                    <a:lnTo>
                      <a:pt x="60" y="303"/>
                    </a:lnTo>
                    <a:lnTo>
                      <a:pt x="62" y="309"/>
                    </a:lnTo>
                    <a:lnTo>
                      <a:pt x="64" y="315"/>
                    </a:lnTo>
                    <a:lnTo>
                      <a:pt x="65" y="321"/>
                    </a:lnTo>
                    <a:lnTo>
                      <a:pt x="65" y="326"/>
                    </a:lnTo>
                    <a:lnTo>
                      <a:pt x="65" y="332"/>
                    </a:lnTo>
                    <a:lnTo>
                      <a:pt x="64" y="336"/>
                    </a:lnTo>
                    <a:lnTo>
                      <a:pt x="62" y="340"/>
                    </a:lnTo>
                    <a:lnTo>
                      <a:pt x="58" y="343"/>
                    </a:lnTo>
                    <a:lnTo>
                      <a:pt x="56" y="346"/>
                    </a:lnTo>
                    <a:lnTo>
                      <a:pt x="51" y="347"/>
                    </a:lnTo>
                    <a:lnTo>
                      <a:pt x="47" y="350"/>
                    </a:lnTo>
                    <a:lnTo>
                      <a:pt x="43" y="350"/>
                    </a:lnTo>
                    <a:lnTo>
                      <a:pt x="39" y="350"/>
                    </a:lnTo>
                    <a:lnTo>
                      <a:pt x="34" y="347"/>
                    </a:lnTo>
                    <a:lnTo>
                      <a:pt x="31" y="347"/>
                    </a:lnTo>
                    <a:lnTo>
                      <a:pt x="26" y="344"/>
                    </a:lnTo>
                    <a:lnTo>
                      <a:pt x="24" y="340"/>
                    </a:lnTo>
                    <a:lnTo>
                      <a:pt x="21" y="337"/>
                    </a:lnTo>
                    <a:lnTo>
                      <a:pt x="20" y="332"/>
                    </a:lnTo>
                    <a:lnTo>
                      <a:pt x="18" y="325"/>
                    </a:lnTo>
                    <a:lnTo>
                      <a:pt x="17" y="320"/>
                    </a:lnTo>
                    <a:lnTo>
                      <a:pt x="15" y="314"/>
                    </a:lnTo>
                    <a:lnTo>
                      <a:pt x="14" y="308"/>
                    </a:lnTo>
                    <a:lnTo>
                      <a:pt x="13" y="303"/>
                    </a:lnTo>
                    <a:lnTo>
                      <a:pt x="12" y="298"/>
                    </a:lnTo>
                    <a:lnTo>
                      <a:pt x="12" y="293"/>
                    </a:lnTo>
                    <a:lnTo>
                      <a:pt x="11" y="288"/>
                    </a:lnTo>
                    <a:lnTo>
                      <a:pt x="10" y="282"/>
                    </a:lnTo>
                    <a:lnTo>
                      <a:pt x="8" y="276"/>
                    </a:lnTo>
                    <a:lnTo>
                      <a:pt x="7" y="271"/>
                    </a:lnTo>
                    <a:lnTo>
                      <a:pt x="7" y="267"/>
                    </a:lnTo>
                    <a:lnTo>
                      <a:pt x="7" y="261"/>
                    </a:lnTo>
                    <a:lnTo>
                      <a:pt x="6" y="256"/>
                    </a:lnTo>
                    <a:lnTo>
                      <a:pt x="6" y="251"/>
                    </a:lnTo>
                    <a:lnTo>
                      <a:pt x="6" y="247"/>
                    </a:lnTo>
                    <a:lnTo>
                      <a:pt x="5" y="242"/>
                    </a:lnTo>
                    <a:lnTo>
                      <a:pt x="5" y="237"/>
                    </a:lnTo>
                    <a:lnTo>
                      <a:pt x="4" y="232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4" y="209"/>
                    </a:lnTo>
                    <a:lnTo>
                      <a:pt x="2" y="204"/>
                    </a:lnTo>
                    <a:lnTo>
                      <a:pt x="2" y="199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86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2"/>
                    </a:lnTo>
                    <a:lnTo>
                      <a:pt x="2" y="167"/>
                    </a:lnTo>
                    <a:lnTo>
                      <a:pt x="2" y="162"/>
                    </a:lnTo>
                    <a:lnTo>
                      <a:pt x="2" y="158"/>
                    </a:lnTo>
                    <a:lnTo>
                      <a:pt x="2" y="153"/>
                    </a:lnTo>
                    <a:lnTo>
                      <a:pt x="2" y="148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5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1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2"/>
                    </a:lnTo>
                    <a:lnTo>
                      <a:pt x="4" y="97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1"/>
                    </a:lnTo>
                    <a:lnTo>
                      <a:pt x="2" y="65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1" y="39"/>
                    </a:lnTo>
                    <a:lnTo>
                      <a:pt x="1" y="33"/>
                    </a:lnTo>
                    <a:lnTo>
                      <a:pt x="1" y="27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19" y="5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0" name="Freeform 129"/>
              <p:cNvSpPr>
                <a:spLocks/>
              </p:cNvSpPr>
              <p:nvPr/>
            </p:nvSpPr>
            <p:spPr bwMode="auto">
              <a:xfrm>
                <a:off x="1723" y="1609"/>
                <a:ext cx="39" cy="81"/>
              </a:xfrm>
              <a:custGeom>
                <a:avLst/>
                <a:gdLst>
                  <a:gd name="T0" fmla="*/ 0 w 117"/>
                  <a:gd name="T1" fmla="*/ 0 h 244"/>
                  <a:gd name="T2" fmla="*/ 0 w 117"/>
                  <a:gd name="T3" fmla="*/ 0 h 244"/>
                  <a:gd name="T4" fmla="*/ 0 w 117"/>
                  <a:gd name="T5" fmla="*/ 0 h 244"/>
                  <a:gd name="T6" fmla="*/ 0 w 117"/>
                  <a:gd name="T7" fmla="*/ 0 h 244"/>
                  <a:gd name="T8" fmla="*/ 0 w 117"/>
                  <a:gd name="T9" fmla="*/ 0 h 244"/>
                  <a:gd name="T10" fmla="*/ 0 w 117"/>
                  <a:gd name="T11" fmla="*/ 0 h 244"/>
                  <a:gd name="T12" fmla="*/ 0 w 117"/>
                  <a:gd name="T13" fmla="*/ 0 h 244"/>
                  <a:gd name="T14" fmla="*/ 0 w 117"/>
                  <a:gd name="T15" fmla="*/ 0 h 244"/>
                  <a:gd name="T16" fmla="*/ 0 w 117"/>
                  <a:gd name="T17" fmla="*/ 0 h 244"/>
                  <a:gd name="T18" fmla="*/ 0 w 117"/>
                  <a:gd name="T19" fmla="*/ 0 h 244"/>
                  <a:gd name="T20" fmla="*/ 0 w 117"/>
                  <a:gd name="T21" fmla="*/ 0 h 244"/>
                  <a:gd name="T22" fmla="*/ 0 w 117"/>
                  <a:gd name="T23" fmla="*/ 0 h 244"/>
                  <a:gd name="T24" fmla="*/ 0 w 117"/>
                  <a:gd name="T25" fmla="*/ 0 h 244"/>
                  <a:gd name="T26" fmla="*/ 0 w 117"/>
                  <a:gd name="T27" fmla="*/ 0 h 244"/>
                  <a:gd name="T28" fmla="*/ 0 w 117"/>
                  <a:gd name="T29" fmla="*/ 0 h 244"/>
                  <a:gd name="T30" fmla="*/ 0 w 117"/>
                  <a:gd name="T31" fmla="*/ 0 h 244"/>
                  <a:gd name="T32" fmla="*/ 0 w 117"/>
                  <a:gd name="T33" fmla="*/ 0 h 244"/>
                  <a:gd name="T34" fmla="*/ 0 w 117"/>
                  <a:gd name="T35" fmla="*/ 0 h 244"/>
                  <a:gd name="T36" fmla="*/ 0 w 117"/>
                  <a:gd name="T37" fmla="*/ 0 h 244"/>
                  <a:gd name="T38" fmla="*/ 0 w 117"/>
                  <a:gd name="T39" fmla="*/ 0 h 244"/>
                  <a:gd name="T40" fmla="*/ 0 w 117"/>
                  <a:gd name="T41" fmla="*/ 0 h 244"/>
                  <a:gd name="T42" fmla="*/ 0 w 117"/>
                  <a:gd name="T43" fmla="*/ 0 h 244"/>
                  <a:gd name="T44" fmla="*/ 0 w 117"/>
                  <a:gd name="T45" fmla="*/ 0 h 244"/>
                  <a:gd name="T46" fmla="*/ 0 w 117"/>
                  <a:gd name="T47" fmla="*/ 0 h 244"/>
                  <a:gd name="T48" fmla="*/ 0 w 117"/>
                  <a:gd name="T49" fmla="*/ 0 h 244"/>
                  <a:gd name="T50" fmla="*/ 0 w 117"/>
                  <a:gd name="T51" fmla="*/ 0 h 244"/>
                  <a:gd name="T52" fmla="*/ 0 w 117"/>
                  <a:gd name="T53" fmla="*/ 0 h 244"/>
                  <a:gd name="T54" fmla="*/ 0 w 117"/>
                  <a:gd name="T55" fmla="*/ 0 h 244"/>
                  <a:gd name="T56" fmla="*/ 0 w 117"/>
                  <a:gd name="T57" fmla="*/ 0 h 244"/>
                  <a:gd name="T58" fmla="*/ 0 w 117"/>
                  <a:gd name="T59" fmla="*/ 0 h 244"/>
                  <a:gd name="T60" fmla="*/ 0 w 117"/>
                  <a:gd name="T61" fmla="*/ 0 h 244"/>
                  <a:gd name="T62" fmla="*/ 0 w 117"/>
                  <a:gd name="T63" fmla="*/ 0 h 244"/>
                  <a:gd name="T64" fmla="*/ 0 w 117"/>
                  <a:gd name="T65" fmla="*/ 0 h 244"/>
                  <a:gd name="T66" fmla="*/ 0 w 117"/>
                  <a:gd name="T67" fmla="*/ 0 h 244"/>
                  <a:gd name="T68" fmla="*/ 0 w 117"/>
                  <a:gd name="T69" fmla="*/ 0 h 244"/>
                  <a:gd name="T70" fmla="*/ 0 w 117"/>
                  <a:gd name="T71" fmla="*/ 0 h 244"/>
                  <a:gd name="T72" fmla="*/ 0 w 117"/>
                  <a:gd name="T73" fmla="*/ 0 h 244"/>
                  <a:gd name="T74" fmla="*/ 0 w 117"/>
                  <a:gd name="T75" fmla="*/ 0 h 244"/>
                  <a:gd name="T76" fmla="*/ 0 w 117"/>
                  <a:gd name="T77" fmla="*/ 0 h 244"/>
                  <a:gd name="T78" fmla="*/ 0 w 117"/>
                  <a:gd name="T79" fmla="*/ 0 h 244"/>
                  <a:gd name="T80" fmla="*/ 0 w 117"/>
                  <a:gd name="T81" fmla="*/ 0 h 244"/>
                  <a:gd name="T82" fmla="*/ 0 w 117"/>
                  <a:gd name="T83" fmla="*/ 0 h 244"/>
                  <a:gd name="T84" fmla="*/ 0 w 117"/>
                  <a:gd name="T85" fmla="*/ 0 h 244"/>
                  <a:gd name="T86" fmla="*/ 0 w 117"/>
                  <a:gd name="T87" fmla="*/ 0 h 244"/>
                  <a:gd name="T88" fmla="*/ 0 w 117"/>
                  <a:gd name="T89" fmla="*/ 0 h 244"/>
                  <a:gd name="T90" fmla="*/ 0 w 117"/>
                  <a:gd name="T91" fmla="*/ 0 h 2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44"/>
                  <a:gd name="T140" fmla="*/ 117 w 117"/>
                  <a:gd name="T141" fmla="*/ 244 h 2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44">
                    <a:moveTo>
                      <a:pt x="78" y="41"/>
                    </a:moveTo>
                    <a:lnTo>
                      <a:pt x="77" y="38"/>
                    </a:lnTo>
                    <a:lnTo>
                      <a:pt x="77" y="35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7" y="17"/>
                    </a:lnTo>
                    <a:lnTo>
                      <a:pt x="78" y="13"/>
                    </a:lnTo>
                    <a:lnTo>
                      <a:pt x="81" y="11"/>
                    </a:lnTo>
                    <a:lnTo>
                      <a:pt x="82" y="8"/>
                    </a:lnTo>
                    <a:lnTo>
                      <a:pt x="86" y="5"/>
                    </a:lnTo>
                    <a:lnTo>
                      <a:pt x="90" y="3"/>
                    </a:lnTo>
                    <a:lnTo>
                      <a:pt x="96" y="2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1" y="5"/>
                    </a:lnTo>
                    <a:lnTo>
                      <a:pt x="114" y="9"/>
                    </a:lnTo>
                    <a:lnTo>
                      <a:pt x="116" y="13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7" y="28"/>
                    </a:lnTo>
                    <a:lnTo>
                      <a:pt x="117" y="31"/>
                    </a:lnTo>
                    <a:lnTo>
                      <a:pt x="117" y="35"/>
                    </a:lnTo>
                    <a:lnTo>
                      <a:pt x="117" y="38"/>
                    </a:lnTo>
                    <a:lnTo>
                      <a:pt x="117" y="42"/>
                    </a:lnTo>
                    <a:lnTo>
                      <a:pt x="116" y="47"/>
                    </a:lnTo>
                    <a:lnTo>
                      <a:pt x="116" y="50"/>
                    </a:lnTo>
                    <a:lnTo>
                      <a:pt x="116" y="54"/>
                    </a:lnTo>
                    <a:lnTo>
                      <a:pt x="115" y="59"/>
                    </a:lnTo>
                    <a:lnTo>
                      <a:pt x="115" y="62"/>
                    </a:lnTo>
                    <a:lnTo>
                      <a:pt x="114" y="67"/>
                    </a:lnTo>
                    <a:lnTo>
                      <a:pt x="113" y="72"/>
                    </a:lnTo>
                    <a:lnTo>
                      <a:pt x="111" y="75"/>
                    </a:lnTo>
                    <a:lnTo>
                      <a:pt x="111" y="79"/>
                    </a:lnTo>
                    <a:lnTo>
                      <a:pt x="109" y="83"/>
                    </a:lnTo>
                    <a:lnTo>
                      <a:pt x="109" y="88"/>
                    </a:lnTo>
                    <a:lnTo>
                      <a:pt x="107" y="92"/>
                    </a:lnTo>
                    <a:lnTo>
                      <a:pt x="105" y="96"/>
                    </a:lnTo>
                    <a:lnTo>
                      <a:pt x="103" y="101"/>
                    </a:lnTo>
                    <a:lnTo>
                      <a:pt x="102" y="106"/>
                    </a:lnTo>
                    <a:lnTo>
                      <a:pt x="98" y="111"/>
                    </a:lnTo>
                    <a:lnTo>
                      <a:pt x="96" y="117"/>
                    </a:lnTo>
                    <a:lnTo>
                      <a:pt x="95" y="121"/>
                    </a:lnTo>
                    <a:lnTo>
                      <a:pt x="92" y="127"/>
                    </a:lnTo>
                    <a:lnTo>
                      <a:pt x="89" y="133"/>
                    </a:lnTo>
                    <a:lnTo>
                      <a:pt x="86" y="139"/>
                    </a:lnTo>
                    <a:lnTo>
                      <a:pt x="85" y="142"/>
                    </a:lnTo>
                    <a:lnTo>
                      <a:pt x="84" y="145"/>
                    </a:lnTo>
                    <a:lnTo>
                      <a:pt x="82" y="147"/>
                    </a:lnTo>
                    <a:lnTo>
                      <a:pt x="82" y="151"/>
                    </a:lnTo>
                    <a:lnTo>
                      <a:pt x="79" y="153"/>
                    </a:lnTo>
                    <a:lnTo>
                      <a:pt x="78" y="156"/>
                    </a:lnTo>
                    <a:lnTo>
                      <a:pt x="77" y="159"/>
                    </a:lnTo>
                    <a:lnTo>
                      <a:pt x="76" y="162"/>
                    </a:lnTo>
                    <a:lnTo>
                      <a:pt x="75" y="165"/>
                    </a:lnTo>
                    <a:lnTo>
                      <a:pt x="73" y="168"/>
                    </a:lnTo>
                    <a:lnTo>
                      <a:pt x="72" y="170"/>
                    </a:lnTo>
                    <a:lnTo>
                      <a:pt x="71" y="174"/>
                    </a:lnTo>
                    <a:lnTo>
                      <a:pt x="67" y="180"/>
                    </a:lnTo>
                    <a:lnTo>
                      <a:pt x="65" y="184"/>
                    </a:lnTo>
                    <a:lnTo>
                      <a:pt x="63" y="190"/>
                    </a:lnTo>
                    <a:lnTo>
                      <a:pt x="60" y="195"/>
                    </a:lnTo>
                    <a:lnTo>
                      <a:pt x="57" y="200"/>
                    </a:lnTo>
                    <a:lnTo>
                      <a:pt x="54" y="204"/>
                    </a:lnTo>
                    <a:lnTo>
                      <a:pt x="53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7" y="220"/>
                    </a:lnTo>
                    <a:lnTo>
                      <a:pt x="45" y="223"/>
                    </a:lnTo>
                    <a:lnTo>
                      <a:pt x="44" y="226"/>
                    </a:lnTo>
                    <a:lnTo>
                      <a:pt x="43" y="231"/>
                    </a:lnTo>
                    <a:lnTo>
                      <a:pt x="41" y="234"/>
                    </a:lnTo>
                    <a:lnTo>
                      <a:pt x="39" y="234"/>
                    </a:lnTo>
                    <a:lnTo>
                      <a:pt x="38" y="236"/>
                    </a:lnTo>
                    <a:lnTo>
                      <a:pt x="34" y="238"/>
                    </a:lnTo>
                    <a:lnTo>
                      <a:pt x="32" y="239"/>
                    </a:lnTo>
                    <a:lnTo>
                      <a:pt x="28" y="239"/>
                    </a:lnTo>
                    <a:lnTo>
                      <a:pt x="25" y="240"/>
                    </a:lnTo>
                    <a:lnTo>
                      <a:pt x="21" y="241"/>
                    </a:lnTo>
                    <a:lnTo>
                      <a:pt x="19" y="242"/>
                    </a:lnTo>
                    <a:lnTo>
                      <a:pt x="14" y="242"/>
                    </a:lnTo>
                    <a:lnTo>
                      <a:pt x="11" y="242"/>
                    </a:lnTo>
                    <a:lnTo>
                      <a:pt x="7" y="242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1" name="Freeform 130"/>
              <p:cNvSpPr>
                <a:spLocks/>
              </p:cNvSpPr>
              <p:nvPr/>
            </p:nvSpPr>
            <p:spPr bwMode="auto">
              <a:xfrm>
                <a:off x="1715" y="1620"/>
                <a:ext cx="39" cy="79"/>
              </a:xfrm>
              <a:custGeom>
                <a:avLst/>
                <a:gdLst>
                  <a:gd name="T0" fmla="*/ 0 w 117"/>
                  <a:gd name="T1" fmla="*/ 0 h 235"/>
                  <a:gd name="T2" fmla="*/ 0 w 117"/>
                  <a:gd name="T3" fmla="*/ 0 h 235"/>
                  <a:gd name="T4" fmla="*/ 0 w 117"/>
                  <a:gd name="T5" fmla="*/ 0 h 235"/>
                  <a:gd name="T6" fmla="*/ 0 w 117"/>
                  <a:gd name="T7" fmla="*/ 0 h 235"/>
                  <a:gd name="T8" fmla="*/ 0 w 117"/>
                  <a:gd name="T9" fmla="*/ 0 h 235"/>
                  <a:gd name="T10" fmla="*/ 0 w 117"/>
                  <a:gd name="T11" fmla="*/ 0 h 235"/>
                  <a:gd name="T12" fmla="*/ 0 w 117"/>
                  <a:gd name="T13" fmla="*/ 0 h 235"/>
                  <a:gd name="T14" fmla="*/ 0 w 117"/>
                  <a:gd name="T15" fmla="*/ 0 h 235"/>
                  <a:gd name="T16" fmla="*/ 0 w 117"/>
                  <a:gd name="T17" fmla="*/ 0 h 235"/>
                  <a:gd name="T18" fmla="*/ 0 w 117"/>
                  <a:gd name="T19" fmla="*/ 0 h 235"/>
                  <a:gd name="T20" fmla="*/ 0 w 117"/>
                  <a:gd name="T21" fmla="*/ 0 h 235"/>
                  <a:gd name="T22" fmla="*/ 0 w 117"/>
                  <a:gd name="T23" fmla="*/ 0 h 235"/>
                  <a:gd name="T24" fmla="*/ 0 w 117"/>
                  <a:gd name="T25" fmla="*/ 0 h 235"/>
                  <a:gd name="T26" fmla="*/ 0 w 117"/>
                  <a:gd name="T27" fmla="*/ 0 h 235"/>
                  <a:gd name="T28" fmla="*/ 0 w 117"/>
                  <a:gd name="T29" fmla="*/ 0 h 235"/>
                  <a:gd name="T30" fmla="*/ 0 w 117"/>
                  <a:gd name="T31" fmla="*/ 0 h 235"/>
                  <a:gd name="T32" fmla="*/ 0 w 117"/>
                  <a:gd name="T33" fmla="*/ 0 h 235"/>
                  <a:gd name="T34" fmla="*/ 0 w 117"/>
                  <a:gd name="T35" fmla="*/ 0 h 235"/>
                  <a:gd name="T36" fmla="*/ 0 w 117"/>
                  <a:gd name="T37" fmla="*/ 0 h 235"/>
                  <a:gd name="T38" fmla="*/ 0 w 117"/>
                  <a:gd name="T39" fmla="*/ 0 h 235"/>
                  <a:gd name="T40" fmla="*/ 0 w 117"/>
                  <a:gd name="T41" fmla="*/ 0 h 235"/>
                  <a:gd name="T42" fmla="*/ 0 w 117"/>
                  <a:gd name="T43" fmla="*/ 0 h 235"/>
                  <a:gd name="T44" fmla="*/ 0 w 117"/>
                  <a:gd name="T45" fmla="*/ 0 h 235"/>
                  <a:gd name="T46" fmla="*/ 0 w 117"/>
                  <a:gd name="T47" fmla="*/ 0 h 235"/>
                  <a:gd name="T48" fmla="*/ 0 w 117"/>
                  <a:gd name="T49" fmla="*/ 0 h 235"/>
                  <a:gd name="T50" fmla="*/ 0 w 117"/>
                  <a:gd name="T51" fmla="*/ 0 h 235"/>
                  <a:gd name="T52" fmla="*/ 0 w 117"/>
                  <a:gd name="T53" fmla="*/ 0 h 235"/>
                  <a:gd name="T54" fmla="*/ 0 w 117"/>
                  <a:gd name="T55" fmla="*/ 0 h 235"/>
                  <a:gd name="T56" fmla="*/ 0 w 117"/>
                  <a:gd name="T57" fmla="*/ 0 h 235"/>
                  <a:gd name="T58" fmla="*/ 0 w 117"/>
                  <a:gd name="T59" fmla="*/ 0 h 235"/>
                  <a:gd name="T60" fmla="*/ 0 w 117"/>
                  <a:gd name="T61" fmla="*/ 0 h 235"/>
                  <a:gd name="T62" fmla="*/ 0 w 117"/>
                  <a:gd name="T63" fmla="*/ 0 h 235"/>
                  <a:gd name="T64" fmla="*/ 0 w 117"/>
                  <a:gd name="T65" fmla="*/ 0 h 235"/>
                  <a:gd name="T66" fmla="*/ 0 w 117"/>
                  <a:gd name="T67" fmla="*/ 0 h 235"/>
                  <a:gd name="T68" fmla="*/ 0 w 117"/>
                  <a:gd name="T69" fmla="*/ 0 h 235"/>
                  <a:gd name="T70" fmla="*/ 0 w 117"/>
                  <a:gd name="T71" fmla="*/ 0 h 235"/>
                  <a:gd name="T72" fmla="*/ 0 w 117"/>
                  <a:gd name="T73" fmla="*/ 0 h 235"/>
                  <a:gd name="T74" fmla="*/ 0 w 117"/>
                  <a:gd name="T75" fmla="*/ 0 h 235"/>
                  <a:gd name="T76" fmla="*/ 0 w 117"/>
                  <a:gd name="T77" fmla="*/ 0 h 235"/>
                  <a:gd name="T78" fmla="*/ 0 w 117"/>
                  <a:gd name="T79" fmla="*/ 0 h 235"/>
                  <a:gd name="T80" fmla="*/ 0 w 117"/>
                  <a:gd name="T81" fmla="*/ 0 h 235"/>
                  <a:gd name="T82" fmla="*/ 0 w 117"/>
                  <a:gd name="T83" fmla="*/ 0 h 235"/>
                  <a:gd name="T84" fmla="*/ 0 w 117"/>
                  <a:gd name="T85" fmla="*/ 0 h 235"/>
                  <a:gd name="T86" fmla="*/ 0 w 117"/>
                  <a:gd name="T87" fmla="*/ 0 h 235"/>
                  <a:gd name="T88" fmla="*/ 0 w 117"/>
                  <a:gd name="T89" fmla="*/ 0 h 235"/>
                  <a:gd name="T90" fmla="*/ 0 w 117"/>
                  <a:gd name="T91" fmla="*/ 0 h 23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35"/>
                  <a:gd name="T140" fmla="*/ 117 w 117"/>
                  <a:gd name="T141" fmla="*/ 235 h 23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35">
                    <a:moveTo>
                      <a:pt x="117" y="22"/>
                    </a:moveTo>
                    <a:lnTo>
                      <a:pt x="116" y="25"/>
                    </a:lnTo>
                    <a:lnTo>
                      <a:pt x="115" y="28"/>
                    </a:lnTo>
                    <a:lnTo>
                      <a:pt x="114" y="32"/>
                    </a:lnTo>
                    <a:lnTo>
                      <a:pt x="113" y="37"/>
                    </a:lnTo>
                    <a:lnTo>
                      <a:pt x="113" y="39"/>
                    </a:lnTo>
                    <a:lnTo>
                      <a:pt x="111" y="42"/>
                    </a:lnTo>
                    <a:lnTo>
                      <a:pt x="110" y="47"/>
                    </a:lnTo>
                    <a:lnTo>
                      <a:pt x="110" y="51"/>
                    </a:lnTo>
                    <a:lnTo>
                      <a:pt x="108" y="53"/>
                    </a:lnTo>
                    <a:lnTo>
                      <a:pt x="108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06" y="66"/>
                    </a:lnTo>
                    <a:lnTo>
                      <a:pt x="104" y="70"/>
                    </a:lnTo>
                    <a:lnTo>
                      <a:pt x="103" y="72"/>
                    </a:lnTo>
                    <a:lnTo>
                      <a:pt x="103" y="76"/>
                    </a:lnTo>
                    <a:lnTo>
                      <a:pt x="102" y="79"/>
                    </a:lnTo>
                    <a:lnTo>
                      <a:pt x="101" y="82"/>
                    </a:lnTo>
                    <a:lnTo>
                      <a:pt x="100" y="85"/>
                    </a:lnTo>
                    <a:lnTo>
                      <a:pt x="100" y="88"/>
                    </a:lnTo>
                    <a:lnTo>
                      <a:pt x="97" y="91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5" y="101"/>
                    </a:lnTo>
                    <a:lnTo>
                      <a:pt x="94" y="104"/>
                    </a:lnTo>
                    <a:lnTo>
                      <a:pt x="92" y="107"/>
                    </a:lnTo>
                    <a:lnTo>
                      <a:pt x="91" y="110"/>
                    </a:lnTo>
                    <a:lnTo>
                      <a:pt x="90" y="114"/>
                    </a:lnTo>
                    <a:lnTo>
                      <a:pt x="88" y="116"/>
                    </a:lnTo>
                    <a:lnTo>
                      <a:pt x="88" y="121"/>
                    </a:lnTo>
                    <a:lnTo>
                      <a:pt x="85" y="124"/>
                    </a:lnTo>
                    <a:lnTo>
                      <a:pt x="84" y="128"/>
                    </a:lnTo>
                    <a:lnTo>
                      <a:pt x="82" y="133"/>
                    </a:lnTo>
                    <a:lnTo>
                      <a:pt x="79" y="137"/>
                    </a:lnTo>
                    <a:lnTo>
                      <a:pt x="77" y="141"/>
                    </a:lnTo>
                    <a:lnTo>
                      <a:pt x="76" y="146"/>
                    </a:lnTo>
                    <a:lnTo>
                      <a:pt x="74" y="150"/>
                    </a:lnTo>
                    <a:lnTo>
                      <a:pt x="71" y="155"/>
                    </a:lnTo>
                    <a:lnTo>
                      <a:pt x="69" y="159"/>
                    </a:lnTo>
                    <a:lnTo>
                      <a:pt x="68" y="163"/>
                    </a:lnTo>
                    <a:lnTo>
                      <a:pt x="64" y="167"/>
                    </a:lnTo>
                    <a:lnTo>
                      <a:pt x="63" y="171"/>
                    </a:lnTo>
                    <a:lnTo>
                      <a:pt x="60" y="174"/>
                    </a:lnTo>
                    <a:lnTo>
                      <a:pt x="58" y="179"/>
                    </a:lnTo>
                    <a:lnTo>
                      <a:pt x="56" y="182"/>
                    </a:lnTo>
                    <a:lnTo>
                      <a:pt x="53" y="187"/>
                    </a:lnTo>
                    <a:lnTo>
                      <a:pt x="50" y="192"/>
                    </a:lnTo>
                    <a:lnTo>
                      <a:pt x="47" y="197"/>
                    </a:lnTo>
                    <a:lnTo>
                      <a:pt x="44" y="200"/>
                    </a:lnTo>
                    <a:lnTo>
                      <a:pt x="40" y="204"/>
                    </a:lnTo>
                    <a:lnTo>
                      <a:pt x="38" y="207"/>
                    </a:lnTo>
                    <a:lnTo>
                      <a:pt x="36" y="211"/>
                    </a:lnTo>
                    <a:lnTo>
                      <a:pt x="32" y="214"/>
                    </a:lnTo>
                    <a:lnTo>
                      <a:pt x="30" y="217"/>
                    </a:lnTo>
                    <a:lnTo>
                      <a:pt x="27" y="219"/>
                    </a:lnTo>
                    <a:lnTo>
                      <a:pt x="25" y="223"/>
                    </a:lnTo>
                    <a:lnTo>
                      <a:pt x="20" y="226"/>
                    </a:lnTo>
                    <a:lnTo>
                      <a:pt x="18" y="229"/>
                    </a:lnTo>
                    <a:lnTo>
                      <a:pt x="14" y="232"/>
                    </a:lnTo>
                    <a:lnTo>
                      <a:pt x="12" y="233"/>
                    </a:lnTo>
                    <a:lnTo>
                      <a:pt x="6" y="235"/>
                    </a:lnTo>
                    <a:lnTo>
                      <a:pt x="4" y="233"/>
                    </a:lnTo>
                    <a:lnTo>
                      <a:pt x="1" y="231"/>
                    </a:lnTo>
                    <a:lnTo>
                      <a:pt x="0" y="226"/>
                    </a:lnTo>
                    <a:lnTo>
                      <a:pt x="0" y="223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1" y="209"/>
                    </a:lnTo>
                    <a:lnTo>
                      <a:pt x="1" y="205"/>
                    </a:lnTo>
                    <a:lnTo>
                      <a:pt x="2" y="201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6" y="190"/>
                    </a:lnTo>
                    <a:lnTo>
                      <a:pt x="7" y="186"/>
                    </a:lnTo>
                    <a:lnTo>
                      <a:pt x="9" y="182"/>
                    </a:lnTo>
                    <a:lnTo>
                      <a:pt x="11" y="179"/>
                    </a:lnTo>
                    <a:lnTo>
                      <a:pt x="12" y="177"/>
                    </a:lnTo>
                    <a:lnTo>
                      <a:pt x="14" y="174"/>
                    </a:lnTo>
                    <a:lnTo>
                      <a:pt x="15" y="173"/>
                    </a:lnTo>
                    <a:lnTo>
                      <a:pt x="18" y="168"/>
                    </a:lnTo>
                    <a:lnTo>
                      <a:pt x="20" y="165"/>
                    </a:lnTo>
                    <a:lnTo>
                      <a:pt x="23" y="160"/>
                    </a:lnTo>
                    <a:lnTo>
                      <a:pt x="25" y="158"/>
                    </a:lnTo>
                    <a:lnTo>
                      <a:pt x="27" y="153"/>
                    </a:lnTo>
                    <a:lnTo>
                      <a:pt x="30" y="149"/>
                    </a:lnTo>
                    <a:lnTo>
                      <a:pt x="31" y="146"/>
                    </a:lnTo>
                    <a:lnTo>
                      <a:pt x="33" y="142"/>
                    </a:lnTo>
                    <a:lnTo>
                      <a:pt x="36" y="139"/>
                    </a:lnTo>
                    <a:lnTo>
                      <a:pt x="37" y="135"/>
                    </a:lnTo>
                    <a:lnTo>
                      <a:pt x="38" y="130"/>
                    </a:lnTo>
                    <a:lnTo>
                      <a:pt x="40" y="128"/>
                    </a:lnTo>
                    <a:lnTo>
                      <a:pt x="42" y="123"/>
                    </a:lnTo>
                    <a:lnTo>
                      <a:pt x="44" y="120"/>
                    </a:lnTo>
                    <a:lnTo>
                      <a:pt x="45" y="115"/>
                    </a:lnTo>
                    <a:lnTo>
                      <a:pt x="49" y="111"/>
                    </a:lnTo>
                    <a:lnTo>
                      <a:pt x="49" y="108"/>
                    </a:lnTo>
                    <a:lnTo>
                      <a:pt x="51" y="104"/>
                    </a:lnTo>
                    <a:lnTo>
                      <a:pt x="52" y="101"/>
                    </a:lnTo>
                    <a:lnTo>
                      <a:pt x="53" y="97"/>
                    </a:lnTo>
                    <a:lnTo>
                      <a:pt x="55" y="95"/>
                    </a:lnTo>
                    <a:lnTo>
                      <a:pt x="56" y="91"/>
                    </a:lnTo>
                    <a:lnTo>
                      <a:pt x="58" y="88"/>
                    </a:lnTo>
                    <a:lnTo>
                      <a:pt x="59" y="85"/>
                    </a:lnTo>
                    <a:lnTo>
                      <a:pt x="62" y="79"/>
                    </a:lnTo>
                    <a:lnTo>
                      <a:pt x="64" y="75"/>
                    </a:lnTo>
                    <a:lnTo>
                      <a:pt x="66" y="69"/>
                    </a:lnTo>
                    <a:lnTo>
                      <a:pt x="69" y="63"/>
                    </a:lnTo>
                    <a:lnTo>
                      <a:pt x="69" y="60"/>
                    </a:lnTo>
                    <a:lnTo>
                      <a:pt x="70" y="57"/>
                    </a:lnTo>
                    <a:lnTo>
                      <a:pt x="71" y="54"/>
                    </a:lnTo>
                    <a:lnTo>
                      <a:pt x="72" y="52"/>
                    </a:lnTo>
                    <a:lnTo>
                      <a:pt x="74" y="48"/>
                    </a:lnTo>
                    <a:lnTo>
                      <a:pt x="75" y="46"/>
                    </a:lnTo>
                    <a:lnTo>
                      <a:pt x="75" y="42"/>
                    </a:lnTo>
                    <a:lnTo>
                      <a:pt x="77" y="40"/>
                    </a:lnTo>
                    <a:lnTo>
                      <a:pt x="77" y="37"/>
                    </a:lnTo>
                    <a:lnTo>
                      <a:pt x="78" y="33"/>
                    </a:lnTo>
                    <a:lnTo>
                      <a:pt x="79" y="31"/>
                    </a:lnTo>
                    <a:lnTo>
                      <a:pt x="81" y="27"/>
                    </a:lnTo>
                    <a:lnTo>
                      <a:pt x="81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4" y="13"/>
                    </a:lnTo>
                    <a:lnTo>
                      <a:pt x="85" y="9"/>
                    </a:lnTo>
                    <a:lnTo>
                      <a:pt x="88" y="7"/>
                    </a:lnTo>
                    <a:lnTo>
                      <a:pt x="89" y="3"/>
                    </a:lnTo>
                    <a:lnTo>
                      <a:pt x="92" y="2"/>
                    </a:lnTo>
                    <a:lnTo>
                      <a:pt x="95" y="1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7" y="14"/>
                    </a:lnTo>
                    <a:lnTo>
                      <a:pt x="117" y="18"/>
                    </a:lnTo>
                    <a:lnTo>
                      <a:pt x="11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2" name="Freeform 131"/>
              <p:cNvSpPr>
                <a:spLocks/>
              </p:cNvSpPr>
              <p:nvPr/>
            </p:nvSpPr>
            <p:spPr bwMode="auto">
              <a:xfrm>
                <a:off x="1752" y="1533"/>
                <a:ext cx="72" cy="81"/>
              </a:xfrm>
              <a:custGeom>
                <a:avLst/>
                <a:gdLst>
                  <a:gd name="T0" fmla="*/ 0 w 214"/>
                  <a:gd name="T1" fmla="*/ 0 h 243"/>
                  <a:gd name="T2" fmla="*/ 0 w 214"/>
                  <a:gd name="T3" fmla="*/ 0 h 243"/>
                  <a:gd name="T4" fmla="*/ 0 w 214"/>
                  <a:gd name="T5" fmla="*/ 0 h 243"/>
                  <a:gd name="T6" fmla="*/ 0 w 214"/>
                  <a:gd name="T7" fmla="*/ 0 h 243"/>
                  <a:gd name="T8" fmla="*/ 0 w 214"/>
                  <a:gd name="T9" fmla="*/ 0 h 243"/>
                  <a:gd name="T10" fmla="*/ 0 w 214"/>
                  <a:gd name="T11" fmla="*/ 0 h 243"/>
                  <a:gd name="T12" fmla="*/ 0 w 214"/>
                  <a:gd name="T13" fmla="*/ 0 h 243"/>
                  <a:gd name="T14" fmla="*/ 0 w 214"/>
                  <a:gd name="T15" fmla="*/ 0 h 243"/>
                  <a:gd name="T16" fmla="*/ 0 w 214"/>
                  <a:gd name="T17" fmla="*/ 0 h 243"/>
                  <a:gd name="T18" fmla="*/ 0 w 214"/>
                  <a:gd name="T19" fmla="*/ 0 h 243"/>
                  <a:gd name="T20" fmla="*/ 0 w 214"/>
                  <a:gd name="T21" fmla="*/ 0 h 243"/>
                  <a:gd name="T22" fmla="*/ 0 w 214"/>
                  <a:gd name="T23" fmla="*/ 0 h 243"/>
                  <a:gd name="T24" fmla="*/ 0 w 214"/>
                  <a:gd name="T25" fmla="*/ 0 h 243"/>
                  <a:gd name="T26" fmla="*/ 0 w 214"/>
                  <a:gd name="T27" fmla="*/ 0 h 243"/>
                  <a:gd name="T28" fmla="*/ 0 w 214"/>
                  <a:gd name="T29" fmla="*/ 0 h 243"/>
                  <a:gd name="T30" fmla="*/ 0 w 214"/>
                  <a:gd name="T31" fmla="*/ 0 h 243"/>
                  <a:gd name="T32" fmla="*/ 0 w 214"/>
                  <a:gd name="T33" fmla="*/ 0 h 243"/>
                  <a:gd name="T34" fmla="*/ 0 w 214"/>
                  <a:gd name="T35" fmla="*/ 0 h 243"/>
                  <a:gd name="T36" fmla="*/ 0 w 214"/>
                  <a:gd name="T37" fmla="*/ 0 h 243"/>
                  <a:gd name="T38" fmla="*/ 0 w 214"/>
                  <a:gd name="T39" fmla="*/ 0 h 243"/>
                  <a:gd name="T40" fmla="*/ 0 w 214"/>
                  <a:gd name="T41" fmla="*/ 0 h 243"/>
                  <a:gd name="T42" fmla="*/ 0 w 214"/>
                  <a:gd name="T43" fmla="*/ 0 h 243"/>
                  <a:gd name="T44" fmla="*/ 0 w 214"/>
                  <a:gd name="T45" fmla="*/ 0 h 243"/>
                  <a:gd name="T46" fmla="*/ 0 w 214"/>
                  <a:gd name="T47" fmla="*/ 0 h 243"/>
                  <a:gd name="T48" fmla="*/ 0 w 214"/>
                  <a:gd name="T49" fmla="*/ 0 h 243"/>
                  <a:gd name="T50" fmla="*/ 0 w 214"/>
                  <a:gd name="T51" fmla="*/ 0 h 243"/>
                  <a:gd name="T52" fmla="*/ 0 w 214"/>
                  <a:gd name="T53" fmla="*/ 0 h 243"/>
                  <a:gd name="T54" fmla="*/ 0 w 214"/>
                  <a:gd name="T55" fmla="*/ 0 h 243"/>
                  <a:gd name="T56" fmla="*/ 0 w 214"/>
                  <a:gd name="T57" fmla="*/ 0 h 243"/>
                  <a:gd name="T58" fmla="*/ 0 w 214"/>
                  <a:gd name="T59" fmla="*/ 0 h 243"/>
                  <a:gd name="T60" fmla="*/ 0 w 214"/>
                  <a:gd name="T61" fmla="*/ 0 h 243"/>
                  <a:gd name="T62" fmla="*/ 0 w 214"/>
                  <a:gd name="T63" fmla="*/ 0 h 243"/>
                  <a:gd name="T64" fmla="*/ 0 w 214"/>
                  <a:gd name="T65" fmla="*/ 0 h 243"/>
                  <a:gd name="T66" fmla="*/ 0 w 214"/>
                  <a:gd name="T67" fmla="*/ 0 h 243"/>
                  <a:gd name="T68" fmla="*/ 0 w 214"/>
                  <a:gd name="T69" fmla="*/ 0 h 243"/>
                  <a:gd name="T70" fmla="*/ 0 w 214"/>
                  <a:gd name="T71" fmla="*/ 0 h 243"/>
                  <a:gd name="T72" fmla="*/ 0 w 214"/>
                  <a:gd name="T73" fmla="*/ 0 h 243"/>
                  <a:gd name="T74" fmla="*/ 0 w 214"/>
                  <a:gd name="T75" fmla="*/ 0 h 243"/>
                  <a:gd name="T76" fmla="*/ 0 w 214"/>
                  <a:gd name="T77" fmla="*/ 0 h 243"/>
                  <a:gd name="T78" fmla="*/ 0 w 214"/>
                  <a:gd name="T79" fmla="*/ 0 h 243"/>
                  <a:gd name="T80" fmla="*/ 0 w 214"/>
                  <a:gd name="T81" fmla="*/ 0 h 243"/>
                  <a:gd name="T82" fmla="*/ 0 w 214"/>
                  <a:gd name="T83" fmla="*/ 0 h 243"/>
                  <a:gd name="T84" fmla="*/ 0 w 214"/>
                  <a:gd name="T85" fmla="*/ 0 h 243"/>
                  <a:gd name="T86" fmla="*/ 0 w 214"/>
                  <a:gd name="T87" fmla="*/ 0 h 243"/>
                  <a:gd name="T88" fmla="*/ 0 w 214"/>
                  <a:gd name="T89" fmla="*/ 0 h 243"/>
                  <a:gd name="T90" fmla="*/ 0 w 214"/>
                  <a:gd name="T91" fmla="*/ 0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4"/>
                  <a:gd name="T139" fmla="*/ 0 h 243"/>
                  <a:gd name="T140" fmla="*/ 214 w 2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4" h="243">
                    <a:moveTo>
                      <a:pt x="214" y="18"/>
                    </a:moveTo>
                    <a:lnTo>
                      <a:pt x="212" y="22"/>
                    </a:lnTo>
                    <a:lnTo>
                      <a:pt x="211" y="27"/>
                    </a:lnTo>
                    <a:lnTo>
                      <a:pt x="210" y="33"/>
                    </a:lnTo>
                    <a:lnTo>
                      <a:pt x="207" y="38"/>
                    </a:lnTo>
                    <a:lnTo>
                      <a:pt x="206" y="43"/>
                    </a:lnTo>
                    <a:lnTo>
                      <a:pt x="205" y="47"/>
                    </a:lnTo>
                    <a:lnTo>
                      <a:pt x="202" y="52"/>
                    </a:lnTo>
                    <a:lnTo>
                      <a:pt x="202" y="57"/>
                    </a:lnTo>
                    <a:lnTo>
                      <a:pt x="200" y="62"/>
                    </a:lnTo>
                    <a:lnTo>
                      <a:pt x="198" y="65"/>
                    </a:lnTo>
                    <a:lnTo>
                      <a:pt x="196" y="70"/>
                    </a:lnTo>
                    <a:lnTo>
                      <a:pt x="195" y="75"/>
                    </a:lnTo>
                    <a:lnTo>
                      <a:pt x="193" y="78"/>
                    </a:lnTo>
                    <a:lnTo>
                      <a:pt x="192" y="83"/>
                    </a:lnTo>
                    <a:lnTo>
                      <a:pt x="189" y="86"/>
                    </a:lnTo>
                    <a:lnTo>
                      <a:pt x="187" y="91"/>
                    </a:lnTo>
                    <a:lnTo>
                      <a:pt x="185" y="95"/>
                    </a:lnTo>
                    <a:lnTo>
                      <a:pt x="182" y="98"/>
                    </a:lnTo>
                    <a:lnTo>
                      <a:pt x="180" y="103"/>
                    </a:lnTo>
                    <a:lnTo>
                      <a:pt x="179" y="107"/>
                    </a:lnTo>
                    <a:lnTo>
                      <a:pt x="175" y="110"/>
                    </a:lnTo>
                    <a:lnTo>
                      <a:pt x="173" y="114"/>
                    </a:lnTo>
                    <a:lnTo>
                      <a:pt x="170" y="117"/>
                    </a:lnTo>
                    <a:lnTo>
                      <a:pt x="168" y="122"/>
                    </a:lnTo>
                    <a:lnTo>
                      <a:pt x="163" y="124"/>
                    </a:lnTo>
                    <a:lnTo>
                      <a:pt x="161" y="128"/>
                    </a:lnTo>
                    <a:lnTo>
                      <a:pt x="157" y="133"/>
                    </a:lnTo>
                    <a:lnTo>
                      <a:pt x="154" y="136"/>
                    </a:lnTo>
                    <a:lnTo>
                      <a:pt x="150" y="140"/>
                    </a:lnTo>
                    <a:lnTo>
                      <a:pt x="147" y="143"/>
                    </a:lnTo>
                    <a:lnTo>
                      <a:pt x="143" y="147"/>
                    </a:lnTo>
                    <a:lnTo>
                      <a:pt x="140" y="152"/>
                    </a:lnTo>
                    <a:lnTo>
                      <a:pt x="134" y="155"/>
                    </a:lnTo>
                    <a:lnTo>
                      <a:pt x="129" y="160"/>
                    </a:lnTo>
                    <a:lnTo>
                      <a:pt x="124" y="164"/>
                    </a:lnTo>
                    <a:lnTo>
                      <a:pt x="121" y="167"/>
                    </a:lnTo>
                    <a:lnTo>
                      <a:pt x="116" y="171"/>
                    </a:lnTo>
                    <a:lnTo>
                      <a:pt x="112" y="174"/>
                    </a:lnTo>
                    <a:lnTo>
                      <a:pt x="108" y="177"/>
                    </a:lnTo>
                    <a:lnTo>
                      <a:pt x="104" y="181"/>
                    </a:lnTo>
                    <a:lnTo>
                      <a:pt x="99" y="184"/>
                    </a:lnTo>
                    <a:lnTo>
                      <a:pt x="96" y="187"/>
                    </a:lnTo>
                    <a:lnTo>
                      <a:pt x="91" y="191"/>
                    </a:lnTo>
                    <a:lnTo>
                      <a:pt x="87" y="194"/>
                    </a:lnTo>
                    <a:lnTo>
                      <a:pt x="81" y="197"/>
                    </a:lnTo>
                    <a:lnTo>
                      <a:pt x="77" y="201"/>
                    </a:lnTo>
                    <a:lnTo>
                      <a:pt x="72" y="205"/>
                    </a:lnTo>
                    <a:lnTo>
                      <a:pt x="67" y="210"/>
                    </a:lnTo>
                    <a:lnTo>
                      <a:pt x="62" y="211"/>
                    </a:lnTo>
                    <a:lnTo>
                      <a:pt x="58" y="216"/>
                    </a:lnTo>
                    <a:lnTo>
                      <a:pt x="53" y="220"/>
                    </a:lnTo>
                    <a:lnTo>
                      <a:pt x="48" y="225"/>
                    </a:lnTo>
                    <a:lnTo>
                      <a:pt x="42" y="229"/>
                    </a:lnTo>
                    <a:lnTo>
                      <a:pt x="38" y="234"/>
                    </a:lnTo>
                    <a:lnTo>
                      <a:pt x="33" y="237"/>
                    </a:lnTo>
                    <a:lnTo>
                      <a:pt x="28" y="241"/>
                    </a:lnTo>
                    <a:lnTo>
                      <a:pt x="25" y="242"/>
                    </a:lnTo>
                    <a:lnTo>
                      <a:pt x="21" y="243"/>
                    </a:lnTo>
                    <a:lnTo>
                      <a:pt x="16" y="243"/>
                    </a:lnTo>
                    <a:lnTo>
                      <a:pt x="14" y="242"/>
                    </a:lnTo>
                    <a:lnTo>
                      <a:pt x="10" y="241"/>
                    </a:lnTo>
                    <a:lnTo>
                      <a:pt x="8" y="239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1" y="231"/>
                    </a:lnTo>
                    <a:lnTo>
                      <a:pt x="0" y="229"/>
                    </a:lnTo>
                    <a:lnTo>
                      <a:pt x="0" y="225"/>
                    </a:lnTo>
                    <a:lnTo>
                      <a:pt x="1" y="222"/>
                    </a:lnTo>
                    <a:lnTo>
                      <a:pt x="1" y="219"/>
                    </a:lnTo>
                    <a:lnTo>
                      <a:pt x="3" y="216"/>
                    </a:lnTo>
                    <a:lnTo>
                      <a:pt x="6" y="212"/>
                    </a:lnTo>
                    <a:lnTo>
                      <a:pt x="9" y="210"/>
                    </a:lnTo>
                    <a:lnTo>
                      <a:pt x="13" y="207"/>
                    </a:lnTo>
                    <a:lnTo>
                      <a:pt x="16" y="205"/>
                    </a:lnTo>
                    <a:lnTo>
                      <a:pt x="20" y="204"/>
                    </a:lnTo>
                    <a:lnTo>
                      <a:pt x="23" y="201"/>
                    </a:lnTo>
                    <a:lnTo>
                      <a:pt x="27" y="199"/>
                    </a:lnTo>
                    <a:lnTo>
                      <a:pt x="30" y="197"/>
                    </a:lnTo>
                    <a:lnTo>
                      <a:pt x="33" y="194"/>
                    </a:lnTo>
                    <a:lnTo>
                      <a:pt x="38" y="192"/>
                    </a:lnTo>
                    <a:lnTo>
                      <a:pt x="42" y="187"/>
                    </a:lnTo>
                    <a:lnTo>
                      <a:pt x="47" y="184"/>
                    </a:lnTo>
                    <a:lnTo>
                      <a:pt x="52" y="181"/>
                    </a:lnTo>
                    <a:lnTo>
                      <a:pt x="55" y="178"/>
                    </a:lnTo>
                    <a:lnTo>
                      <a:pt x="59" y="174"/>
                    </a:lnTo>
                    <a:lnTo>
                      <a:pt x="64" y="172"/>
                    </a:lnTo>
                    <a:lnTo>
                      <a:pt x="67" y="168"/>
                    </a:lnTo>
                    <a:lnTo>
                      <a:pt x="71" y="166"/>
                    </a:lnTo>
                    <a:lnTo>
                      <a:pt x="74" y="164"/>
                    </a:lnTo>
                    <a:lnTo>
                      <a:pt x="78" y="161"/>
                    </a:lnTo>
                    <a:lnTo>
                      <a:pt x="81" y="158"/>
                    </a:lnTo>
                    <a:lnTo>
                      <a:pt x="85" y="155"/>
                    </a:lnTo>
                    <a:lnTo>
                      <a:pt x="89" y="152"/>
                    </a:lnTo>
                    <a:lnTo>
                      <a:pt x="93" y="148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6" y="136"/>
                    </a:lnTo>
                    <a:lnTo>
                      <a:pt x="110" y="133"/>
                    </a:lnTo>
                    <a:lnTo>
                      <a:pt x="113" y="129"/>
                    </a:lnTo>
                    <a:lnTo>
                      <a:pt x="117" y="126"/>
                    </a:lnTo>
                    <a:lnTo>
                      <a:pt x="121" y="122"/>
                    </a:lnTo>
                    <a:lnTo>
                      <a:pt x="124" y="118"/>
                    </a:lnTo>
                    <a:lnTo>
                      <a:pt x="128" y="114"/>
                    </a:lnTo>
                    <a:lnTo>
                      <a:pt x="131" y="111"/>
                    </a:lnTo>
                    <a:lnTo>
                      <a:pt x="135" y="107"/>
                    </a:lnTo>
                    <a:lnTo>
                      <a:pt x="138" y="103"/>
                    </a:lnTo>
                    <a:lnTo>
                      <a:pt x="142" y="98"/>
                    </a:lnTo>
                    <a:lnTo>
                      <a:pt x="145" y="95"/>
                    </a:lnTo>
                    <a:lnTo>
                      <a:pt x="149" y="91"/>
                    </a:lnTo>
                    <a:lnTo>
                      <a:pt x="151" y="88"/>
                    </a:lnTo>
                    <a:lnTo>
                      <a:pt x="155" y="83"/>
                    </a:lnTo>
                    <a:lnTo>
                      <a:pt x="159" y="79"/>
                    </a:lnTo>
                    <a:lnTo>
                      <a:pt x="161" y="75"/>
                    </a:lnTo>
                    <a:lnTo>
                      <a:pt x="163" y="70"/>
                    </a:lnTo>
                    <a:lnTo>
                      <a:pt x="166" y="66"/>
                    </a:lnTo>
                    <a:lnTo>
                      <a:pt x="169" y="62"/>
                    </a:lnTo>
                    <a:lnTo>
                      <a:pt x="172" y="57"/>
                    </a:lnTo>
                    <a:lnTo>
                      <a:pt x="174" y="53"/>
                    </a:lnTo>
                    <a:lnTo>
                      <a:pt x="176" y="48"/>
                    </a:lnTo>
                    <a:lnTo>
                      <a:pt x="179" y="45"/>
                    </a:lnTo>
                    <a:lnTo>
                      <a:pt x="181" y="39"/>
                    </a:lnTo>
                    <a:lnTo>
                      <a:pt x="183" y="34"/>
                    </a:lnTo>
                    <a:lnTo>
                      <a:pt x="185" y="29"/>
                    </a:lnTo>
                    <a:lnTo>
                      <a:pt x="187" y="26"/>
                    </a:lnTo>
                    <a:lnTo>
                      <a:pt x="188" y="21"/>
                    </a:lnTo>
                    <a:lnTo>
                      <a:pt x="191" y="16"/>
                    </a:lnTo>
                    <a:lnTo>
                      <a:pt x="192" y="12"/>
                    </a:lnTo>
                    <a:lnTo>
                      <a:pt x="194" y="7"/>
                    </a:lnTo>
                    <a:lnTo>
                      <a:pt x="195" y="2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6" y="1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3" y="9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3" name="Freeform 132"/>
              <p:cNvSpPr>
                <a:spLocks/>
              </p:cNvSpPr>
              <p:nvPr/>
            </p:nvSpPr>
            <p:spPr bwMode="auto">
              <a:xfrm>
                <a:off x="1670" y="1456"/>
                <a:ext cx="109" cy="114"/>
              </a:xfrm>
              <a:custGeom>
                <a:avLst/>
                <a:gdLst>
                  <a:gd name="T0" fmla="*/ 0 w 328"/>
                  <a:gd name="T1" fmla="*/ 0 h 340"/>
                  <a:gd name="T2" fmla="*/ 0 w 328"/>
                  <a:gd name="T3" fmla="*/ 0 h 340"/>
                  <a:gd name="T4" fmla="*/ 0 w 328"/>
                  <a:gd name="T5" fmla="*/ 0 h 340"/>
                  <a:gd name="T6" fmla="*/ 0 w 328"/>
                  <a:gd name="T7" fmla="*/ 0 h 340"/>
                  <a:gd name="T8" fmla="*/ 0 w 328"/>
                  <a:gd name="T9" fmla="*/ 0 h 340"/>
                  <a:gd name="T10" fmla="*/ 0 w 328"/>
                  <a:gd name="T11" fmla="*/ 0 h 340"/>
                  <a:gd name="T12" fmla="*/ 0 w 328"/>
                  <a:gd name="T13" fmla="*/ 0 h 340"/>
                  <a:gd name="T14" fmla="*/ 0 w 328"/>
                  <a:gd name="T15" fmla="*/ 0 h 340"/>
                  <a:gd name="T16" fmla="*/ 0 w 328"/>
                  <a:gd name="T17" fmla="*/ 0 h 340"/>
                  <a:gd name="T18" fmla="*/ 0 w 328"/>
                  <a:gd name="T19" fmla="*/ 0 h 340"/>
                  <a:gd name="T20" fmla="*/ 0 w 328"/>
                  <a:gd name="T21" fmla="*/ 0 h 340"/>
                  <a:gd name="T22" fmla="*/ 0 w 328"/>
                  <a:gd name="T23" fmla="*/ 0 h 340"/>
                  <a:gd name="T24" fmla="*/ 0 w 328"/>
                  <a:gd name="T25" fmla="*/ 0 h 340"/>
                  <a:gd name="T26" fmla="*/ 0 w 328"/>
                  <a:gd name="T27" fmla="*/ 0 h 340"/>
                  <a:gd name="T28" fmla="*/ 0 w 328"/>
                  <a:gd name="T29" fmla="*/ 0 h 340"/>
                  <a:gd name="T30" fmla="*/ 0 w 328"/>
                  <a:gd name="T31" fmla="*/ 0 h 340"/>
                  <a:gd name="T32" fmla="*/ 0 w 328"/>
                  <a:gd name="T33" fmla="*/ 0 h 340"/>
                  <a:gd name="T34" fmla="*/ 0 w 328"/>
                  <a:gd name="T35" fmla="*/ 0 h 340"/>
                  <a:gd name="T36" fmla="*/ 0 w 328"/>
                  <a:gd name="T37" fmla="*/ 0 h 340"/>
                  <a:gd name="T38" fmla="*/ 0 w 328"/>
                  <a:gd name="T39" fmla="*/ 0 h 340"/>
                  <a:gd name="T40" fmla="*/ 0 w 328"/>
                  <a:gd name="T41" fmla="*/ 0 h 340"/>
                  <a:gd name="T42" fmla="*/ 0 w 328"/>
                  <a:gd name="T43" fmla="*/ 0 h 340"/>
                  <a:gd name="T44" fmla="*/ 0 w 328"/>
                  <a:gd name="T45" fmla="*/ 0 h 340"/>
                  <a:gd name="T46" fmla="*/ 0 w 328"/>
                  <a:gd name="T47" fmla="*/ 0 h 340"/>
                  <a:gd name="T48" fmla="*/ 0 w 328"/>
                  <a:gd name="T49" fmla="*/ 0 h 340"/>
                  <a:gd name="T50" fmla="*/ 0 w 328"/>
                  <a:gd name="T51" fmla="*/ 0 h 340"/>
                  <a:gd name="T52" fmla="*/ 0 w 328"/>
                  <a:gd name="T53" fmla="*/ 0 h 340"/>
                  <a:gd name="T54" fmla="*/ 0 w 328"/>
                  <a:gd name="T55" fmla="*/ 0 h 340"/>
                  <a:gd name="T56" fmla="*/ 0 w 328"/>
                  <a:gd name="T57" fmla="*/ 0 h 340"/>
                  <a:gd name="T58" fmla="*/ 0 w 328"/>
                  <a:gd name="T59" fmla="*/ 0 h 340"/>
                  <a:gd name="T60" fmla="*/ 0 w 328"/>
                  <a:gd name="T61" fmla="*/ 0 h 340"/>
                  <a:gd name="T62" fmla="*/ 0 w 328"/>
                  <a:gd name="T63" fmla="*/ 0 h 340"/>
                  <a:gd name="T64" fmla="*/ 0 w 328"/>
                  <a:gd name="T65" fmla="*/ 0 h 340"/>
                  <a:gd name="T66" fmla="*/ 0 w 328"/>
                  <a:gd name="T67" fmla="*/ 0 h 340"/>
                  <a:gd name="T68" fmla="*/ 0 w 328"/>
                  <a:gd name="T69" fmla="*/ 0 h 340"/>
                  <a:gd name="T70" fmla="*/ 0 w 328"/>
                  <a:gd name="T71" fmla="*/ 0 h 340"/>
                  <a:gd name="T72" fmla="*/ 0 w 328"/>
                  <a:gd name="T73" fmla="*/ 0 h 340"/>
                  <a:gd name="T74" fmla="*/ 0 w 328"/>
                  <a:gd name="T75" fmla="*/ 0 h 340"/>
                  <a:gd name="T76" fmla="*/ 0 w 328"/>
                  <a:gd name="T77" fmla="*/ 0 h 340"/>
                  <a:gd name="T78" fmla="*/ 0 w 328"/>
                  <a:gd name="T79" fmla="*/ 0 h 340"/>
                  <a:gd name="T80" fmla="*/ 0 w 328"/>
                  <a:gd name="T81" fmla="*/ 0 h 340"/>
                  <a:gd name="T82" fmla="*/ 0 w 328"/>
                  <a:gd name="T83" fmla="*/ 0 h 340"/>
                  <a:gd name="T84" fmla="*/ 0 w 328"/>
                  <a:gd name="T85" fmla="*/ 0 h 340"/>
                  <a:gd name="T86" fmla="*/ 0 w 328"/>
                  <a:gd name="T87" fmla="*/ 0 h 340"/>
                  <a:gd name="T88" fmla="*/ 0 w 328"/>
                  <a:gd name="T89" fmla="*/ 0 h 340"/>
                  <a:gd name="T90" fmla="*/ 0 w 328"/>
                  <a:gd name="T91" fmla="*/ 0 h 340"/>
                  <a:gd name="T92" fmla="*/ 0 w 328"/>
                  <a:gd name="T93" fmla="*/ 0 h 340"/>
                  <a:gd name="T94" fmla="*/ 0 w 328"/>
                  <a:gd name="T95" fmla="*/ 0 h 340"/>
                  <a:gd name="T96" fmla="*/ 0 w 328"/>
                  <a:gd name="T97" fmla="*/ 0 h 340"/>
                  <a:gd name="T98" fmla="*/ 0 w 328"/>
                  <a:gd name="T99" fmla="*/ 0 h 340"/>
                  <a:gd name="T100" fmla="*/ 0 w 328"/>
                  <a:gd name="T101" fmla="*/ 0 h 340"/>
                  <a:gd name="T102" fmla="*/ 0 w 328"/>
                  <a:gd name="T103" fmla="*/ 0 h 340"/>
                  <a:gd name="T104" fmla="*/ 0 w 328"/>
                  <a:gd name="T105" fmla="*/ 0 h 340"/>
                  <a:gd name="T106" fmla="*/ 0 w 328"/>
                  <a:gd name="T107" fmla="*/ 0 h 3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28"/>
                  <a:gd name="T163" fmla="*/ 0 h 340"/>
                  <a:gd name="T164" fmla="*/ 328 w 328"/>
                  <a:gd name="T165" fmla="*/ 340 h 3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28" h="340">
                    <a:moveTo>
                      <a:pt x="101" y="300"/>
                    </a:moveTo>
                    <a:lnTo>
                      <a:pt x="123" y="340"/>
                    </a:lnTo>
                    <a:lnTo>
                      <a:pt x="123" y="339"/>
                    </a:lnTo>
                    <a:lnTo>
                      <a:pt x="126" y="338"/>
                    </a:lnTo>
                    <a:lnTo>
                      <a:pt x="129" y="334"/>
                    </a:lnTo>
                    <a:lnTo>
                      <a:pt x="134" y="332"/>
                    </a:lnTo>
                    <a:lnTo>
                      <a:pt x="137" y="328"/>
                    </a:lnTo>
                    <a:lnTo>
                      <a:pt x="142" y="323"/>
                    </a:lnTo>
                    <a:lnTo>
                      <a:pt x="147" y="319"/>
                    </a:lnTo>
                    <a:lnTo>
                      <a:pt x="150" y="314"/>
                    </a:lnTo>
                    <a:lnTo>
                      <a:pt x="150" y="313"/>
                    </a:lnTo>
                    <a:lnTo>
                      <a:pt x="149" y="309"/>
                    </a:lnTo>
                    <a:lnTo>
                      <a:pt x="148" y="306"/>
                    </a:lnTo>
                    <a:lnTo>
                      <a:pt x="146" y="301"/>
                    </a:lnTo>
                    <a:lnTo>
                      <a:pt x="144" y="298"/>
                    </a:lnTo>
                    <a:lnTo>
                      <a:pt x="143" y="296"/>
                    </a:lnTo>
                    <a:lnTo>
                      <a:pt x="142" y="293"/>
                    </a:lnTo>
                    <a:lnTo>
                      <a:pt x="141" y="290"/>
                    </a:lnTo>
                    <a:lnTo>
                      <a:pt x="139" y="287"/>
                    </a:lnTo>
                    <a:lnTo>
                      <a:pt x="137" y="283"/>
                    </a:lnTo>
                    <a:lnTo>
                      <a:pt x="136" y="281"/>
                    </a:lnTo>
                    <a:lnTo>
                      <a:pt x="134" y="277"/>
                    </a:lnTo>
                    <a:lnTo>
                      <a:pt x="131" y="272"/>
                    </a:lnTo>
                    <a:lnTo>
                      <a:pt x="129" y="269"/>
                    </a:lnTo>
                    <a:lnTo>
                      <a:pt x="127" y="265"/>
                    </a:lnTo>
                    <a:lnTo>
                      <a:pt x="124" y="262"/>
                    </a:lnTo>
                    <a:lnTo>
                      <a:pt x="122" y="257"/>
                    </a:lnTo>
                    <a:lnTo>
                      <a:pt x="120" y="253"/>
                    </a:lnTo>
                    <a:lnTo>
                      <a:pt x="117" y="249"/>
                    </a:lnTo>
                    <a:lnTo>
                      <a:pt x="115" y="245"/>
                    </a:lnTo>
                    <a:lnTo>
                      <a:pt x="112" y="240"/>
                    </a:lnTo>
                    <a:lnTo>
                      <a:pt x="109" y="236"/>
                    </a:lnTo>
                    <a:lnTo>
                      <a:pt x="107" y="231"/>
                    </a:lnTo>
                    <a:lnTo>
                      <a:pt x="104" y="226"/>
                    </a:lnTo>
                    <a:lnTo>
                      <a:pt x="101" y="221"/>
                    </a:lnTo>
                    <a:lnTo>
                      <a:pt x="98" y="217"/>
                    </a:lnTo>
                    <a:lnTo>
                      <a:pt x="96" y="212"/>
                    </a:lnTo>
                    <a:lnTo>
                      <a:pt x="92" y="208"/>
                    </a:lnTo>
                    <a:lnTo>
                      <a:pt x="90" y="204"/>
                    </a:lnTo>
                    <a:lnTo>
                      <a:pt x="86" y="199"/>
                    </a:lnTo>
                    <a:lnTo>
                      <a:pt x="83" y="194"/>
                    </a:lnTo>
                    <a:lnTo>
                      <a:pt x="80" y="189"/>
                    </a:lnTo>
                    <a:lnTo>
                      <a:pt x="78" y="185"/>
                    </a:lnTo>
                    <a:lnTo>
                      <a:pt x="75" y="180"/>
                    </a:lnTo>
                    <a:lnTo>
                      <a:pt x="72" y="175"/>
                    </a:lnTo>
                    <a:lnTo>
                      <a:pt x="70" y="172"/>
                    </a:lnTo>
                    <a:lnTo>
                      <a:pt x="66" y="167"/>
                    </a:lnTo>
                    <a:lnTo>
                      <a:pt x="64" y="162"/>
                    </a:lnTo>
                    <a:lnTo>
                      <a:pt x="62" y="157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4" y="145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47" y="134"/>
                    </a:lnTo>
                    <a:lnTo>
                      <a:pt x="45" y="130"/>
                    </a:lnTo>
                    <a:lnTo>
                      <a:pt x="44" y="128"/>
                    </a:lnTo>
                    <a:lnTo>
                      <a:pt x="43" y="124"/>
                    </a:lnTo>
                    <a:lnTo>
                      <a:pt x="39" y="118"/>
                    </a:lnTo>
                    <a:lnTo>
                      <a:pt x="35" y="113"/>
                    </a:lnTo>
                    <a:lnTo>
                      <a:pt x="33" y="109"/>
                    </a:lnTo>
                    <a:lnTo>
                      <a:pt x="32" y="105"/>
                    </a:lnTo>
                    <a:lnTo>
                      <a:pt x="31" y="103"/>
                    </a:lnTo>
                    <a:lnTo>
                      <a:pt x="31" y="102"/>
                    </a:lnTo>
                    <a:lnTo>
                      <a:pt x="32" y="96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5"/>
                    </a:lnTo>
                    <a:lnTo>
                      <a:pt x="46" y="83"/>
                    </a:lnTo>
                    <a:lnTo>
                      <a:pt x="48" y="81"/>
                    </a:lnTo>
                    <a:lnTo>
                      <a:pt x="52" y="79"/>
                    </a:lnTo>
                    <a:lnTo>
                      <a:pt x="56" y="79"/>
                    </a:lnTo>
                    <a:lnTo>
                      <a:pt x="59" y="79"/>
                    </a:lnTo>
                    <a:lnTo>
                      <a:pt x="63" y="78"/>
                    </a:lnTo>
                    <a:lnTo>
                      <a:pt x="66" y="79"/>
                    </a:lnTo>
                    <a:lnTo>
                      <a:pt x="69" y="79"/>
                    </a:lnTo>
                    <a:lnTo>
                      <a:pt x="73" y="80"/>
                    </a:lnTo>
                    <a:lnTo>
                      <a:pt x="77" y="83"/>
                    </a:lnTo>
                    <a:lnTo>
                      <a:pt x="79" y="84"/>
                    </a:lnTo>
                    <a:lnTo>
                      <a:pt x="84" y="86"/>
                    </a:lnTo>
                    <a:lnTo>
                      <a:pt x="89" y="88"/>
                    </a:lnTo>
                    <a:lnTo>
                      <a:pt x="94" y="91"/>
                    </a:lnTo>
                    <a:lnTo>
                      <a:pt x="97" y="92"/>
                    </a:lnTo>
                    <a:lnTo>
                      <a:pt x="99" y="94"/>
                    </a:lnTo>
                    <a:lnTo>
                      <a:pt x="103" y="96"/>
                    </a:lnTo>
                    <a:lnTo>
                      <a:pt x="107" y="98"/>
                    </a:lnTo>
                    <a:lnTo>
                      <a:pt x="110" y="99"/>
                    </a:lnTo>
                    <a:lnTo>
                      <a:pt x="112" y="100"/>
                    </a:lnTo>
                    <a:lnTo>
                      <a:pt x="116" y="103"/>
                    </a:lnTo>
                    <a:lnTo>
                      <a:pt x="120" y="104"/>
                    </a:lnTo>
                    <a:lnTo>
                      <a:pt x="123" y="106"/>
                    </a:lnTo>
                    <a:lnTo>
                      <a:pt x="127" y="109"/>
                    </a:lnTo>
                    <a:lnTo>
                      <a:pt x="130" y="110"/>
                    </a:lnTo>
                    <a:lnTo>
                      <a:pt x="135" y="112"/>
                    </a:lnTo>
                    <a:lnTo>
                      <a:pt x="137" y="113"/>
                    </a:lnTo>
                    <a:lnTo>
                      <a:pt x="142" y="117"/>
                    </a:lnTo>
                    <a:lnTo>
                      <a:pt x="146" y="118"/>
                    </a:lnTo>
                    <a:lnTo>
                      <a:pt x="150" y="121"/>
                    </a:lnTo>
                    <a:lnTo>
                      <a:pt x="154" y="123"/>
                    </a:lnTo>
                    <a:lnTo>
                      <a:pt x="158" y="125"/>
                    </a:lnTo>
                    <a:lnTo>
                      <a:pt x="162" y="128"/>
                    </a:lnTo>
                    <a:lnTo>
                      <a:pt x="166" y="130"/>
                    </a:lnTo>
                    <a:lnTo>
                      <a:pt x="171" y="131"/>
                    </a:lnTo>
                    <a:lnTo>
                      <a:pt x="174" y="134"/>
                    </a:lnTo>
                    <a:lnTo>
                      <a:pt x="178" y="136"/>
                    </a:lnTo>
                    <a:lnTo>
                      <a:pt x="181" y="138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193" y="143"/>
                    </a:lnTo>
                    <a:lnTo>
                      <a:pt x="197" y="145"/>
                    </a:lnTo>
                    <a:lnTo>
                      <a:pt x="200" y="148"/>
                    </a:lnTo>
                    <a:lnTo>
                      <a:pt x="204" y="149"/>
                    </a:lnTo>
                    <a:lnTo>
                      <a:pt x="207" y="151"/>
                    </a:lnTo>
                    <a:lnTo>
                      <a:pt x="211" y="154"/>
                    </a:lnTo>
                    <a:lnTo>
                      <a:pt x="214" y="155"/>
                    </a:lnTo>
                    <a:lnTo>
                      <a:pt x="218" y="157"/>
                    </a:lnTo>
                    <a:lnTo>
                      <a:pt x="222" y="158"/>
                    </a:lnTo>
                    <a:lnTo>
                      <a:pt x="225" y="161"/>
                    </a:lnTo>
                    <a:lnTo>
                      <a:pt x="230" y="162"/>
                    </a:lnTo>
                    <a:lnTo>
                      <a:pt x="236" y="166"/>
                    </a:lnTo>
                    <a:lnTo>
                      <a:pt x="241" y="168"/>
                    </a:lnTo>
                    <a:lnTo>
                      <a:pt x="245" y="170"/>
                    </a:lnTo>
                    <a:lnTo>
                      <a:pt x="248" y="172"/>
                    </a:lnTo>
                    <a:lnTo>
                      <a:pt x="251" y="173"/>
                    </a:lnTo>
                    <a:lnTo>
                      <a:pt x="254" y="173"/>
                    </a:lnTo>
                    <a:lnTo>
                      <a:pt x="256" y="174"/>
                    </a:lnTo>
                    <a:lnTo>
                      <a:pt x="258" y="173"/>
                    </a:lnTo>
                    <a:lnTo>
                      <a:pt x="263" y="169"/>
                    </a:lnTo>
                    <a:lnTo>
                      <a:pt x="268" y="166"/>
                    </a:lnTo>
                    <a:lnTo>
                      <a:pt x="274" y="162"/>
                    </a:lnTo>
                    <a:lnTo>
                      <a:pt x="278" y="157"/>
                    </a:lnTo>
                    <a:lnTo>
                      <a:pt x="283" y="153"/>
                    </a:lnTo>
                    <a:lnTo>
                      <a:pt x="287" y="148"/>
                    </a:lnTo>
                    <a:lnTo>
                      <a:pt x="289" y="144"/>
                    </a:lnTo>
                    <a:lnTo>
                      <a:pt x="288" y="141"/>
                    </a:lnTo>
                    <a:lnTo>
                      <a:pt x="286" y="138"/>
                    </a:lnTo>
                    <a:lnTo>
                      <a:pt x="283" y="136"/>
                    </a:lnTo>
                    <a:lnTo>
                      <a:pt x="281" y="134"/>
                    </a:lnTo>
                    <a:lnTo>
                      <a:pt x="278" y="132"/>
                    </a:lnTo>
                    <a:lnTo>
                      <a:pt x="276" y="130"/>
                    </a:lnTo>
                    <a:lnTo>
                      <a:pt x="271" y="128"/>
                    </a:lnTo>
                    <a:lnTo>
                      <a:pt x="268" y="125"/>
                    </a:lnTo>
                    <a:lnTo>
                      <a:pt x="264" y="123"/>
                    </a:lnTo>
                    <a:lnTo>
                      <a:pt x="261" y="121"/>
                    </a:lnTo>
                    <a:lnTo>
                      <a:pt x="256" y="118"/>
                    </a:lnTo>
                    <a:lnTo>
                      <a:pt x="251" y="116"/>
                    </a:lnTo>
                    <a:lnTo>
                      <a:pt x="246" y="113"/>
                    </a:lnTo>
                    <a:lnTo>
                      <a:pt x="242" y="111"/>
                    </a:lnTo>
                    <a:lnTo>
                      <a:pt x="236" y="109"/>
                    </a:lnTo>
                    <a:lnTo>
                      <a:pt x="230" y="106"/>
                    </a:lnTo>
                    <a:lnTo>
                      <a:pt x="225" y="103"/>
                    </a:lnTo>
                    <a:lnTo>
                      <a:pt x="219" y="100"/>
                    </a:lnTo>
                    <a:lnTo>
                      <a:pt x="213" y="98"/>
                    </a:lnTo>
                    <a:lnTo>
                      <a:pt x="209" y="96"/>
                    </a:lnTo>
                    <a:lnTo>
                      <a:pt x="203" y="93"/>
                    </a:lnTo>
                    <a:lnTo>
                      <a:pt x="198" y="91"/>
                    </a:lnTo>
                    <a:lnTo>
                      <a:pt x="192" y="88"/>
                    </a:lnTo>
                    <a:lnTo>
                      <a:pt x="187" y="86"/>
                    </a:lnTo>
                    <a:lnTo>
                      <a:pt x="181" y="85"/>
                    </a:lnTo>
                    <a:lnTo>
                      <a:pt x="177" y="84"/>
                    </a:lnTo>
                    <a:lnTo>
                      <a:pt x="172" y="81"/>
                    </a:lnTo>
                    <a:lnTo>
                      <a:pt x="167" y="80"/>
                    </a:lnTo>
                    <a:lnTo>
                      <a:pt x="163" y="79"/>
                    </a:lnTo>
                    <a:lnTo>
                      <a:pt x="160" y="78"/>
                    </a:lnTo>
                    <a:lnTo>
                      <a:pt x="155" y="77"/>
                    </a:lnTo>
                    <a:lnTo>
                      <a:pt x="150" y="74"/>
                    </a:lnTo>
                    <a:lnTo>
                      <a:pt x="146" y="74"/>
                    </a:lnTo>
                    <a:lnTo>
                      <a:pt x="142" y="73"/>
                    </a:lnTo>
                    <a:lnTo>
                      <a:pt x="139" y="71"/>
                    </a:lnTo>
                    <a:lnTo>
                      <a:pt x="135" y="70"/>
                    </a:lnTo>
                    <a:lnTo>
                      <a:pt x="130" y="70"/>
                    </a:lnTo>
                    <a:lnTo>
                      <a:pt x="127" y="68"/>
                    </a:lnTo>
                    <a:lnTo>
                      <a:pt x="122" y="66"/>
                    </a:lnTo>
                    <a:lnTo>
                      <a:pt x="118" y="66"/>
                    </a:lnTo>
                    <a:lnTo>
                      <a:pt x="115" y="65"/>
                    </a:lnTo>
                    <a:lnTo>
                      <a:pt x="111" y="64"/>
                    </a:lnTo>
                    <a:lnTo>
                      <a:pt x="107" y="61"/>
                    </a:lnTo>
                    <a:lnTo>
                      <a:pt x="104" y="60"/>
                    </a:lnTo>
                    <a:lnTo>
                      <a:pt x="101" y="60"/>
                    </a:lnTo>
                    <a:lnTo>
                      <a:pt x="97" y="59"/>
                    </a:lnTo>
                    <a:lnTo>
                      <a:pt x="94" y="58"/>
                    </a:lnTo>
                    <a:lnTo>
                      <a:pt x="91" y="56"/>
                    </a:lnTo>
                    <a:lnTo>
                      <a:pt x="88" y="55"/>
                    </a:lnTo>
                    <a:lnTo>
                      <a:pt x="85" y="54"/>
                    </a:lnTo>
                    <a:lnTo>
                      <a:pt x="80" y="53"/>
                    </a:lnTo>
                    <a:lnTo>
                      <a:pt x="77" y="51"/>
                    </a:lnTo>
                    <a:lnTo>
                      <a:pt x="73" y="49"/>
                    </a:lnTo>
                    <a:lnTo>
                      <a:pt x="70" y="47"/>
                    </a:lnTo>
                    <a:lnTo>
                      <a:pt x="69" y="46"/>
                    </a:lnTo>
                    <a:lnTo>
                      <a:pt x="70" y="43"/>
                    </a:lnTo>
                    <a:lnTo>
                      <a:pt x="73" y="43"/>
                    </a:lnTo>
                    <a:lnTo>
                      <a:pt x="75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5" y="42"/>
                    </a:lnTo>
                    <a:lnTo>
                      <a:pt x="89" y="42"/>
                    </a:lnTo>
                    <a:lnTo>
                      <a:pt x="94" y="42"/>
                    </a:lnTo>
                    <a:lnTo>
                      <a:pt x="98" y="42"/>
                    </a:lnTo>
                    <a:lnTo>
                      <a:pt x="103" y="42"/>
                    </a:lnTo>
                    <a:lnTo>
                      <a:pt x="108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20" y="42"/>
                    </a:lnTo>
                    <a:lnTo>
                      <a:pt x="123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41" y="42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50" y="42"/>
                    </a:lnTo>
                    <a:lnTo>
                      <a:pt x="153" y="42"/>
                    </a:lnTo>
                    <a:lnTo>
                      <a:pt x="156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5" y="42"/>
                    </a:lnTo>
                    <a:lnTo>
                      <a:pt x="168" y="42"/>
                    </a:lnTo>
                    <a:lnTo>
                      <a:pt x="172" y="42"/>
                    </a:lnTo>
                    <a:lnTo>
                      <a:pt x="174" y="42"/>
                    </a:lnTo>
                    <a:lnTo>
                      <a:pt x="180" y="42"/>
                    </a:lnTo>
                    <a:lnTo>
                      <a:pt x="185" y="42"/>
                    </a:lnTo>
                    <a:lnTo>
                      <a:pt x="191" y="42"/>
                    </a:lnTo>
                    <a:lnTo>
                      <a:pt x="197" y="42"/>
                    </a:lnTo>
                    <a:lnTo>
                      <a:pt x="201" y="42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6" y="42"/>
                    </a:lnTo>
                    <a:lnTo>
                      <a:pt x="218" y="41"/>
                    </a:lnTo>
                    <a:lnTo>
                      <a:pt x="223" y="41"/>
                    </a:lnTo>
                    <a:lnTo>
                      <a:pt x="226" y="40"/>
                    </a:lnTo>
                    <a:lnTo>
                      <a:pt x="231" y="40"/>
                    </a:lnTo>
                    <a:lnTo>
                      <a:pt x="236" y="40"/>
                    </a:lnTo>
                    <a:lnTo>
                      <a:pt x="239" y="39"/>
                    </a:lnTo>
                    <a:lnTo>
                      <a:pt x="244" y="39"/>
                    </a:lnTo>
                    <a:lnTo>
                      <a:pt x="249" y="39"/>
                    </a:lnTo>
                    <a:lnTo>
                      <a:pt x="252" y="37"/>
                    </a:lnTo>
                    <a:lnTo>
                      <a:pt x="257" y="36"/>
                    </a:lnTo>
                    <a:lnTo>
                      <a:pt x="262" y="35"/>
                    </a:lnTo>
                    <a:lnTo>
                      <a:pt x="265" y="35"/>
                    </a:lnTo>
                    <a:lnTo>
                      <a:pt x="270" y="35"/>
                    </a:lnTo>
                    <a:lnTo>
                      <a:pt x="274" y="34"/>
                    </a:lnTo>
                    <a:lnTo>
                      <a:pt x="278" y="33"/>
                    </a:lnTo>
                    <a:lnTo>
                      <a:pt x="283" y="33"/>
                    </a:lnTo>
                    <a:lnTo>
                      <a:pt x="287" y="32"/>
                    </a:lnTo>
                    <a:lnTo>
                      <a:pt x="290" y="30"/>
                    </a:lnTo>
                    <a:lnTo>
                      <a:pt x="294" y="30"/>
                    </a:lnTo>
                    <a:lnTo>
                      <a:pt x="297" y="29"/>
                    </a:lnTo>
                    <a:lnTo>
                      <a:pt x="301" y="28"/>
                    </a:lnTo>
                    <a:lnTo>
                      <a:pt x="305" y="28"/>
                    </a:lnTo>
                    <a:lnTo>
                      <a:pt x="307" y="27"/>
                    </a:lnTo>
                    <a:lnTo>
                      <a:pt x="310" y="26"/>
                    </a:lnTo>
                    <a:lnTo>
                      <a:pt x="315" y="24"/>
                    </a:lnTo>
                    <a:lnTo>
                      <a:pt x="320" y="23"/>
                    </a:lnTo>
                    <a:lnTo>
                      <a:pt x="324" y="21"/>
                    </a:lnTo>
                    <a:lnTo>
                      <a:pt x="326" y="20"/>
                    </a:lnTo>
                    <a:lnTo>
                      <a:pt x="327" y="15"/>
                    </a:lnTo>
                    <a:lnTo>
                      <a:pt x="328" y="13"/>
                    </a:lnTo>
                    <a:lnTo>
                      <a:pt x="328" y="9"/>
                    </a:lnTo>
                    <a:lnTo>
                      <a:pt x="327" y="5"/>
                    </a:lnTo>
                    <a:lnTo>
                      <a:pt x="324" y="1"/>
                    </a:lnTo>
                    <a:lnTo>
                      <a:pt x="322" y="0"/>
                    </a:lnTo>
                    <a:lnTo>
                      <a:pt x="20" y="28"/>
                    </a:lnTo>
                    <a:lnTo>
                      <a:pt x="0" y="90"/>
                    </a:lnTo>
                    <a:lnTo>
                      <a:pt x="101" y="300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4" name="Freeform 133"/>
              <p:cNvSpPr>
                <a:spLocks/>
              </p:cNvSpPr>
              <p:nvPr/>
            </p:nvSpPr>
            <p:spPr bwMode="auto">
              <a:xfrm>
                <a:off x="1676" y="1470"/>
                <a:ext cx="75" cy="42"/>
              </a:xfrm>
              <a:custGeom>
                <a:avLst/>
                <a:gdLst>
                  <a:gd name="T0" fmla="*/ 0 w 223"/>
                  <a:gd name="T1" fmla="*/ 0 h 125"/>
                  <a:gd name="T2" fmla="*/ 0 w 223"/>
                  <a:gd name="T3" fmla="*/ 0 h 125"/>
                  <a:gd name="T4" fmla="*/ 0 w 223"/>
                  <a:gd name="T5" fmla="*/ 0 h 125"/>
                  <a:gd name="T6" fmla="*/ 0 w 223"/>
                  <a:gd name="T7" fmla="*/ 0 h 125"/>
                  <a:gd name="T8" fmla="*/ 0 w 223"/>
                  <a:gd name="T9" fmla="*/ 0 h 125"/>
                  <a:gd name="T10" fmla="*/ 0 w 223"/>
                  <a:gd name="T11" fmla="*/ 0 h 125"/>
                  <a:gd name="T12" fmla="*/ 0 w 223"/>
                  <a:gd name="T13" fmla="*/ 0 h 125"/>
                  <a:gd name="T14" fmla="*/ 0 w 223"/>
                  <a:gd name="T15" fmla="*/ 0 h 125"/>
                  <a:gd name="T16" fmla="*/ 0 w 223"/>
                  <a:gd name="T17" fmla="*/ 0 h 125"/>
                  <a:gd name="T18" fmla="*/ 0 w 223"/>
                  <a:gd name="T19" fmla="*/ 0 h 125"/>
                  <a:gd name="T20" fmla="*/ 0 w 223"/>
                  <a:gd name="T21" fmla="*/ 0 h 125"/>
                  <a:gd name="T22" fmla="*/ 0 w 223"/>
                  <a:gd name="T23" fmla="*/ 0 h 125"/>
                  <a:gd name="T24" fmla="*/ 0 w 223"/>
                  <a:gd name="T25" fmla="*/ 0 h 125"/>
                  <a:gd name="T26" fmla="*/ 0 w 223"/>
                  <a:gd name="T27" fmla="*/ 0 h 125"/>
                  <a:gd name="T28" fmla="*/ 0 w 223"/>
                  <a:gd name="T29" fmla="*/ 0 h 125"/>
                  <a:gd name="T30" fmla="*/ 0 w 223"/>
                  <a:gd name="T31" fmla="*/ 0 h 125"/>
                  <a:gd name="T32" fmla="*/ 0 w 223"/>
                  <a:gd name="T33" fmla="*/ 0 h 125"/>
                  <a:gd name="T34" fmla="*/ 0 w 223"/>
                  <a:gd name="T35" fmla="*/ 0 h 125"/>
                  <a:gd name="T36" fmla="*/ 0 w 223"/>
                  <a:gd name="T37" fmla="*/ 0 h 125"/>
                  <a:gd name="T38" fmla="*/ 0 w 223"/>
                  <a:gd name="T39" fmla="*/ 0 h 125"/>
                  <a:gd name="T40" fmla="*/ 0 w 223"/>
                  <a:gd name="T41" fmla="*/ 0 h 125"/>
                  <a:gd name="T42" fmla="*/ 0 w 223"/>
                  <a:gd name="T43" fmla="*/ 0 h 125"/>
                  <a:gd name="T44" fmla="*/ 0 w 223"/>
                  <a:gd name="T45" fmla="*/ 0 h 125"/>
                  <a:gd name="T46" fmla="*/ 0 w 223"/>
                  <a:gd name="T47" fmla="*/ 0 h 125"/>
                  <a:gd name="T48" fmla="*/ 0 w 223"/>
                  <a:gd name="T49" fmla="*/ 0 h 125"/>
                  <a:gd name="T50" fmla="*/ 0 w 223"/>
                  <a:gd name="T51" fmla="*/ 0 h 125"/>
                  <a:gd name="T52" fmla="*/ 0 w 223"/>
                  <a:gd name="T53" fmla="*/ 0 h 125"/>
                  <a:gd name="T54" fmla="*/ 0 w 223"/>
                  <a:gd name="T55" fmla="*/ 0 h 125"/>
                  <a:gd name="T56" fmla="*/ 0 w 223"/>
                  <a:gd name="T57" fmla="*/ 0 h 125"/>
                  <a:gd name="T58" fmla="*/ 0 w 223"/>
                  <a:gd name="T59" fmla="*/ 0 h 125"/>
                  <a:gd name="T60" fmla="*/ 0 w 223"/>
                  <a:gd name="T61" fmla="*/ 0 h 125"/>
                  <a:gd name="T62" fmla="*/ 0 w 223"/>
                  <a:gd name="T63" fmla="*/ 0 h 125"/>
                  <a:gd name="T64" fmla="*/ 0 w 223"/>
                  <a:gd name="T65" fmla="*/ 0 h 125"/>
                  <a:gd name="T66" fmla="*/ 0 w 223"/>
                  <a:gd name="T67" fmla="*/ 0 h 125"/>
                  <a:gd name="T68" fmla="*/ 0 w 223"/>
                  <a:gd name="T69" fmla="*/ 0 h 125"/>
                  <a:gd name="T70" fmla="*/ 0 w 223"/>
                  <a:gd name="T71" fmla="*/ 0 h 125"/>
                  <a:gd name="T72" fmla="*/ 0 w 223"/>
                  <a:gd name="T73" fmla="*/ 0 h 125"/>
                  <a:gd name="T74" fmla="*/ 0 w 223"/>
                  <a:gd name="T75" fmla="*/ 0 h 125"/>
                  <a:gd name="T76" fmla="*/ 0 w 223"/>
                  <a:gd name="T77" fmla="*/ 0 h 125"/>
                  <a:gd name="T78" fmla="*/ 0 w 223"/>
                  <a:gd name="T79" fmla="*/ 0 h 125"/>
                  <a:gd name="T80" fmla="*/ 0 w 223"/>
                  <a:gd name="T81" fmla="*/ 0 h 125"/>
                  <a:gd name="T82" fmla="*/ 0 w 223"/>
                  <a:gd name="T83" fmla="*/ 0 h 125"/>
                  <a:gd name="T84" fmla="*/ 0 w 223"/>
                  <a:gd name="T85" fmla="*/ 0 h 125"/>
                  <a:gd name="T86" fmla="*/ 0 w 223"/>
                  <a:gd name="T87" fmla="*/ 0 h 125"/>
                  <a:gd name="T88" fmla="*/ 0 w 223"/>
                  <a:gd name="T89" fmla="*/ 0 h 125"/>
                  <a:gd name="T90" fmla="*/ 0 w 223"/>
                  <a:gd name="T91" fmla="*/ 0 h 125"/>
                  <a:gd name="T92" fmla="*/ 0 w 223"/>
                  <a:gd name="T93" fmla="*/ 0 h 125"/>
                  <a:gd name="T94" fmla="*/ 0 w 223"/>
                  <a:gd name="T95" fmla="*/ 0 h 125"/>
                  <a:gd name="T96" fmla="*/ 0 w 223"/>
                  <a:gd name="T97" fmla="*/ 0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25"/>
                  <a:gd name="T149" fmla="*/ 223 w 22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25">
                    <a:moveTo>
                      <a:pt x="14" y="2"/>
                    </a:moveTo>
                    <a:lnTo>
                      <a:pt x="17" y="5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3" y="14"/>
                    </a:lnTo>
                    <a:lnTo>
                      <a:pt x="36" y="17"/>
                    </a:lnTo>
                    <a:lnTo>
                      <a:pt x="39" y="19"/>
                    </a:lnTo>
                    <a:lnTo>
                      <a:pt x="42" y="20"/>
                    </a:lnTo>
                    <a:lnTo>
                      <a:pt x="45" y="23"/>
                    </a:lnTo>
                    <a:lnTo>
                      <a:pt x="49" y="24"/>
                    </a:lnTo>
                    <a:lnTo>
                      <a:pt x="51" y="26"/>
                    </a:lnTo>
                    <a:lnTo>
                      <a:pt x="53" y="27"/>
                    </a:lnTo>
                    <a:lnTo>
                      <a:pt x="57" y="29"/>
                    </a:lnTo>
                    <a:lnTo>
                      <a:pt x="60" y="31"/>
                    </a:lnTo>
                    <a:lnTo>
                      <a:pt x="63" y="32"/>
                    </a:lnTo>
                    <a:lnTo>
                      <a:pt x="66" y="33"/>
                    </a:lnTo>
                    <a:lnTo>
                      <a:pt x="69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8" y="38"/>
                    </a:lnTo>
                    <a:lnTo>
                      <a:pt x="82" y="38"/>
                    </a:lnTo>
                    <a:lnTo>
                      <a:pt x="84" y="39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6" y="47"/>
                    </a:lnTo>
                    <a:lnTo>
                      <a:pt x="109" y="49"/>
                    </a:lnTo>
                    <a:lnTo>
                      <a:pt x="111" y="50"/>
                    </a:lnTo>
                    <a:lnTo>
                      <a:pt x="115" y="50"/>
                    </a:lnTo>
                    <a:lnTo>
                      <a:pt x="117" y="51"/>
                    </a:lnTo>
                    <a:lnTo>
                      <a:pt x="120" y="52"/>
                    </a:lnTo>
                    <a:lnTo>
                      <a:pt x="123" y="53"/>
                    </a:lnTo>
                    <a:lnTo>
                      <a:pt x="126" y="53"/>
                    </a:lnTo>
                    <a:lnTo>
                      <a:pt x="129" y="55"/>
                    </a:lnTo>
                    <a:lnTo>
                      <a:pt x="133" y="55"/>
                    </a:lnTo>
                    <a:lnTo>
                      <a:pt x="135" y="57"/>
                    </a:lnTo>
                    <a:lnTo>
                      <a:pt x="139" y="57"/>
                    </a:lnTo>
                    <a:lnTo>
                      <a:pt x="142" y="58"/>
                    </a:lnTo>
                    <a:lnTo>
                      <a:pt x="145" y="59"/>
                    </a:lnTo>
                    <a:lnTo>
                      <a:pt x="148" y="61"/>
                    </a:lnTo>
                    <a:lnTo>
                      <a:pt x="152" y="62"/>
                    </a:lnTo>
                    <a:lnTo>
                      <a:pt x="154" y="63"/>
                    </a:lnTo>
                    <a:lnTo>
                      <a:pt x="158" y="63"/>
                    </a:lnTo>
                    <a:lnTo>
                      <a:pt x="161" y="65"/>
                    </a:lnTo>
                    <a:lnTo>
                      <a:pt x="164" y="65"/>
                    </a:lnTo>
                    <a:lnTo>
                      <a:pt x="167" y="66"/>
                    </a:lnTo>
                    <a:lnTo>
                      <a:pt x="171" y="68"/>
                    </a:lnTo>
                    <a:lnTo>
                      <a:pt x="174" y="69"/>
                    </a:lnTo>
                    <a:lnTo>
                      <a:pt x="177" y="70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7" y="75"/>
                    </a:lnTo>
                    <a:lnTo>
                      <a:pt x="190" y="77"/>
                    </a:lnTo>
                    <a:lnTo>
                      <a:pt x="193" y="78"/>
                    </a:lnTo>
                    <a:lnTo>
                      <a:pt x="197" y="80"/>
                    </a:lnTo>
                    <a:lnTo>
                      <a:pt x="200" y="82"/>
                    </a:lnTo>
                    <a:lnTo>
                      <a:pt x="204" y="83"/>
                    </a:lnTo>
                    <a:lnTo>
                      <a:pt x="207" y="85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7" y="93"/>
                    </a:lnTo>
                    <a:lnTo>
                      <a:pt x="221" y="95"/>
                    </a:lnTo>
                    <a:lnTo>
                      <a:pt x="222" y="98"/>
                    </a:lnTo>
                    <a:lnTo>
                      <a:pt x="223" y="102"/>
                    </a:lnTo>
                    <a:lnTo>
                      <a:pt x="223" y="104"/>
                    </a:lnTo>
                    <a:lnTo>
                      <a:pt x="223" y="108"/>
                    </a:lnTo>
                    <a:lnTo>
                      <a:pt x="222" y="112"/>
                    </a:lnTo>
                    <a:lnTo>
                      <a:pt x="221" y="115"/>
                    </a:lnTo>
                    <a:lnTo>
                      <a:pt x="218" y="117"/>
                    </a:lnTo>
                    <a:lnTo>
                      <a:pt x="216" y="120"/>
                    </a:lnTo>
                    <a:lnTo>
                      <a:pt x="212" y="121"/>
                    </a:lnTo>
                    <a:lnTo>
                      <a:pt x="210" y="123"/>
                    </a:lnTo>
                    <a:lnTo>
                      <a:pt x="206" y="123"/>
                    </a:lnTo>
                    <a:lnTo>
                      <a:pt x="203" y="125"/>
                    </a:lnTo>
                    <a:lnTo>
                      <a:pt x="199" y="123"/>
                    </a:lnTo>
                    <a:lnTo>
                      <a:pt x="196" y="121"/>
                    </a:lnTo>
                    <a:lnTo>
                      <a:pt x="192" y="119"/>
                    </a:lnTo>
                    <a:lnTo>
                      <a:pt x="189" y="116"/>
                    </a:lnTo>
                    <a:lnTo>
                      <a:pt x="184" y="115"/>
                    </a:lnTo>
                    <a:lnTo>
                      <a:pt x="181" y="113"/>
                    </a:lnTo>
                    <a:lnTo>
                      <a:pt x="178" y="112"/>
                    </a:lnTo>
                    <a:lnTo>
                      <a:pt x="174" y="109"/>
                    </a:lnTo>
                    <a:lnTo>
                      <a:pt x="172" y="108"/>
                    </a:lnTo>
                    <a:lnTo>
                      <a:pt x="168" y="107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59" y="101"/>
                    </a:lnTo>
                    <a:lnTo>
                      <a:pt x="155" y="100"/>
                    </a:lnTo>
                    <a:lnTo>
                      <a:pt x="152" y="97"/>
                    </a:lnTo>
                    <a:lnTo>
                      <a:pt x="149" y="96"/>
                    </a:lnTo>
                    <a:lnTo>
                      <a:pt x="146" y="95"/>
                    </a:lnTo>
                    <a:lnTo>
                      <a:pt x="143" y="94"/>
                    </a:lnTo>
                    <a:lnTo>
                      <a:pt x="140" y="93"/>
                    </a:lnTo>
                    <a:lnTo>
                      <a:pt x="138" y="90"/>
                    </a:lnTo>
                    <a:lnTo>
                      <a:pt x="134" y="89"/>
                    </a:lnTo>
                    <a:lnTo>
                      <a:pt x="130" y="88"/>
                    </a:lnTo>
                    <a:lnTo>
                      <a:pt x="128" y="87"/>
                    </a:lnTo>
                    <a:lnTo>
                      <a:pt x="126" y="85"/>
                    </a:lnTo>
                    <a:lnTo>
                      <a:pt x="122" y="83"/>
                    </a:lnTo>
                    <a:lnTo>
                      <a:pt x="120" y="82"/>
                    </a:lnTo>
                    <a:lnTo>
                      <a:pt x="114" y="80"/>
                    </a:lnTo>
                    <a:lnTo>
                      <a:pt x="108" y="77"/>
                    </a:lnTo>
                    <a:lnTo>
                      <a:pt x="102" y="75"/>
                    </a:lnTo>
                    <a:lnTo>
                      <a:pt x="97" y="72"/>
                    </a:lnTo>
                    <a:lnTo>
                      <a:pt x="94" y="71"/>
                    </a:lnTo>
                    <a:lnTo>
                      <a:pt x="91" y="69"/>
                    </a:lnTo>
                    <a:lnTo>
                      <a:pt x="88" y="68"/>
                    </a:lnTo>
                    <a:lnTo>
                      <a:pt x="85" y="66"/>
                    </a:lnTo>
                    <a:lnTo>
                      <a:pt x="82" y="65"/>
                    </a:lnTo>
                    <a:lnTo>
                      <a:pt x="79" y="63"/>
                    </a:lnTo>
                    <a:lnTo>
                      <a:pt x="77" y="62"/>
                    </a:lnTo>
                    <a:lnTo>
                      <a:pt x="74" y="61"/>
                    </a:lnTo>
                    <a:lnTo>
                      <a:pt x="71" y="59"/>
                    </a:lnTo>
                    <a:lnTo>
                      <a:pt x="68" y="58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57" y="51"/>
                    </a:lnTo>
                    <a:lnTo>
                      <a:pt x="51" y="49"/>
                    </a:lnTo>
                    <a:lnTo>
                      <a:pt x="49" y="46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39" y="42"/>
                    </a:lnTo>
                    <a:lnTo>
                      <a:pt x="36" y="39"/>
                    </a:lnTo>
                    <a:lnTo>
                      <a:pt x="33" y="37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4" y="31"/>
                    </a:lnTo>
                    <a:lnTo>
                      <a:pt x="21" y="29"/>
                    </a:lnTo>
                    <a:lnTo>
                      <a:pt x="18" y="26"/>
                    </a:lnTo>
                    <a:lnTo>
                      <a:pt x="15" y="25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5" name="Freeform 134"/>
              <p:cNvSpPr>
                <a:spLocks/>
              </p:cNvSpPr>
              <p:nvPr/>
            </p:nvSpPr>
            <p:spPr bwMode="auto">
              <a:xfrm>
                <a:off x="1679" y="1446"/>
                <a:ext cx="99" cy="20"/>
              </a:xfrm>
              <a:custGeom>
                <a:avLst/>
                <a:gdLst>
                  <a:gd name="T0" fmla="*/ 0 w 297"/>
                  <a:gd name="T1" fmla="*/ 0 h 58"/>
                  <a:gd name="T2" fmla="*/ 0 w 297"/>
                  <a:gd name="T3" fmla="*/ 0 h 58"/>
                  <a:gd name="T4" fmla="*/ 0 w 297"/>
                  <a:gd name="T5" fmla="*/ 0 h 58"/>
                  <a:gd name="T6" fmla="*/ 0 w 297"/>
                  <a:gd name="T7" fmla="*/ 0 h 58"/>
                  <a:gd name="T8" fmla="*/ 0 w 297"/>
                  <a:gd name="T9" fmla="*/ 0 h 58"/>
                  <a:gd name="T10" fmla="*/ 0 w 297"/>
                  <a:gd name="T11" fmla="*/ 0 h 58"/>
                  <a:gd name="T12" fmla="*/ 0 w 297"/>
                  <a:gd name="T13" fmla="*/ 0 h 58"/>
                  <a:gd name="T14" fmla="*/ 0 w 297"/>
                  <a:gd name="T15" fmla="*/ 0 h 58"/>
                  <a:gd name="T16" fmla="*/ 0 w 297"/>
                  <a:gd name="T17" fmla="*/ 0 h 58"/>
                  <a:gd name="T18" fmla="*/ 0 w 297"/>
                  <a:gd name="T19" fmla="*/ 0 h 58"/>
                  <a:gd name="T20" fmla="*/ 0 w 297"/>
                  <a:gd name="T21" fmla="*/ 0 h 58"/>
                  <a:gd name="T22" fmla="*/ 0 w 297"/>
                  <a:gd name="T23" fmla="*/ 0 h 58"/>
                  <a:gd name="T24" fmla="*/ 0 w 297"/>
                  <a:gd name="T25" fmla="*/ 0 h 58"/>
                  <a:gd name="T26" fmla="*/ 0 w 297"/>
                  <a:gd name="T27" fmla="*/ 0 h 58"/>
                  <a:gd name="T28" fmla="*/ 0 w 297"/>
                  <a:gd name="T29" fmla="*/ 0 h 58"/>
                  <a:gd name="T30" fmla="*/ 0 w 297"/>
                  <a:gd name="T31" fmla="*/ 0 h 58"/>
                  <a:gd name="T32" fmla="*/ 0 w 297"/>
                  <a:gd name="T33" fmla="*/ 0 h 58"/>
                  <a:gd name="T34" fmla="*/ 0 w 297"/>
                  <a:gd name="T35" fmla="*/ 0 h 58"/>
                  <a:gd name="T36" fmla="*/ 0 w 297"/>
                  <a:gd name="T37" fmla="*/ 0 h 58"/>
                  <a:gd name="T38" fmla="*/ 0 w 297"/>
                  <a:gd name="T39" fmla="*/ 0 h 58"/>
                  <a:gd name="T40" fmla="*/ 0 w 297"/>
                  <a:gd name="T41" fmla="*/ 0 h 58"/>
                  <a:gd name="T42" fmla="*/ 0 w 297"/>
                  <a:gd name="T43" fmla="*/ 0 h 58"/>
                  <a:gd name="T44" fmla="*/ 0 w 297"/>
                  <a:gd name="T45" fmla="*/ 0 h 58"/>
                  <a:gd name="T46" fmla="*/ 0 w 297"/>
                  <a:gd name="T47" fmla="*/ 0 h 58"/>
                  <a:gd name="T48" fmla="*/ 0 w 297"/>
                  <a:gd name="T49" fmla="*/ 0 h 58"/>
                  <a:gd name="T50" fmla="*/ 0 w 297"/>
                  <a:gd name="T51" fmla="*/ 0 h 58"/>
                  <a:gd name="T52" fmla="*/ 0 w 297"/>
                  <a:gd name="T53" fmla="*/ 0 h 58"/>
                  <a:gd name="T54" fmla="*/ 0 w 297"/>
                  <a:gd name="T55" fmla="*/ 0 h 58"/>
                  <a:gd name="T56" fmla="*/ 0 w 297"/>
                  <a:gd name="T57" fmla="*/ 0 h 58"/>
                  <a:gd name="T58" fmla="*/ 0 w 297"/>
                  <a:gd name="T59" fmla="*/ 0 h 58"/>
                  <a:gd name="T60" fmla="*/ 0 w 297"/>
                  <a:gd name="T61" fmla="*/ 0 h 58"/>
                  <a:gd name="T62" fmla="*/ 0 w 297"/>
                  <a:gd name="T63" fmla="*/ 0 h 58"/>
                  <a:gd name="T64" fmla="*/ 0 w 297"/>
                  <a:gd name="T65" fmla="*/ 0 h 58"/>
                  <a:gd name="T66" fmla="*/ 0 w 297"/>
                  <a:gd name="T67" fmla="*/ 0 h 58"/>
                  <a:gd name="T68" fmla="*/ 0 w 297"/>
                  <a:gd name="T69" fmla="*/ 0 h 58"/>
                  <a:gd name="T70" fmla="*/ 0 w 297"/>
                  <a:gd name="T71" fmla="*/ 0 h 58"/>
                  <a:gd name="T72" fmla="*/ 0 w 297"/>
                  <a:gd name="T73" fmla="*/ 0 h 58"/>
                  <a:gd name="T74" fmla="*/ 0 w 297"/>
                  <a:gd name="T75" fmla="*/ 0 h 58"/>
                  <a:gd name="T76" fmla="*/ 0 w 297"/>
                  <a:gd name="T77" fmla="*/ 0 h 58"/>
                  <a:gd name="T78" fmla="*/ 0 w 297"/>
                  <a:gd name="T79" fmla="*/ 0 h 58"/>
                  <a:gd name="T80" fmla="*/ 0 w 297"/>
                  <a:gd name="T81" fmla="*/ 0 h 58"/>
                  <a:gd name="T82" fmla="*/ 0 w 297"/>
                  <a:gd name="T83" fmla="*/ 0 h 58"/>
                  <a:gd name="T84" fmla="*/ 0 w 297"/>
                  <a:gd name="T85" fmla="*/ 0 h 58"/>
                  <a:gd name="T86" fmla="*/ 0 w 297"/>
                  <a:gd name="T87" fmla="*/ 0 h 58"/>
                  <a:gd name="T88" fmla="*/ 0 w 297"/>
                  <a:gd name="T89" fmla="*/ 0 h 58"/>
                  <a:gd name="T90" fmla="*/ 0 w 297"/>
                  <a:gd name="T91" fmla="*/ 0 h 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7"/>
                  <a:gd name="T139" fmla="*/ 0 h 58"/>
                  <a:gd name="T140" fmla="*/ 297 w 297"/>
                  <a:gd name="T141" fmla="*/ 58 h 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7" h="58">
                    <a:moveTo>
                      <a:pt x="35" y="16"/>
                    </a:moveTo>
                    <a:lnTo>
                      <a:pt x="36" y="19"/>
                    </a:lnTo>
                    <a:lnTo>
                      <a:pt x="38" y="21"/>
                    </a:lnTo>
                    <a:lnTo>
                      <a:pt x="42" y="21"/>
                    </a:lnTo>
                    <a:lnTo>
                      <a:pt x="46" y="21"/>
                    </a:lnTo>
                    <a:lnTo>
                      <a:pt x="102" y="21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6" y="21"/>
                    </a:lnTo>
                    <a:lnTo>
                      <a:pt x="142" y="21"/>
                    </a:lnTo>
                    <a:lnTo>
                      <a:pt x="148" y="21"/>
                    </a:lnTo>
                    <a:lnTo>
                      <a:pt x="152" y="21"/>
                    </a:lnTo>
                    <a:lnTo>
                      <a:pt x="157" y="21"/>
                    </a:lnTo>
                    <a:lnTo>
                      <a:pt x="163" y="21"/>
                    </a:lnTo>
                    <a:lnTo>
                      <a:pt x="168" y="21"/>
                    </a:lnTo>
                    <a:lnTo>
                      <a:pt x="172" y="21"/>
                    </a:lnTo>
                    <a:lnTo>
                      <a:pt x="178" y="21"/>
                    </a:lnTo>
                    <a:lnTo>
                      <a:pt x="183" y="21"/>
                    </a:lnTo>
                    <a:lnTo>
                      <a:pt x="188" y="21"/>
                    </a:lnTo>
                    <a:lnTo>
                      <a:pt x="193" y="20"/>
                    </a:lnTo>
                    <a:lnTo>
                      <a:pt x="197" y="20"/>
                    </a:lnTo>
                    <a:lnTo>
                      <a:pt x="202" y="20"/>
                    </a:lnTo>
                    <a:lnTo>
                      <a:pt x="208" y="20"/>
                    </a:lnTo>
                    <a:lnTo>
                      <a:pt x="213" y="20"/>
                    </a:lnTo>
                    <a:lnTo>
                      <a:pt x="217" y="20"/>
                    </a:lnTo>
                    <a:lnTo>
                      <a:pt x="223" y="20"/>
                    </a:lnTo>
                    <a:lnTo>
                      <a:pt x="228" y="20"/>
                    </a:lnTo>
                    <a:lnTo>
                      <a:pt x="233" y="20"/>
                    </a:lnTo>
                    <a:lnTo>
                      <a:pt x="239" y="20"/>
                    </a:lnTo>
                    <a:lnTo>
                      <a:pt x="244" y="20"/>
                    </a:lnTo>
                    <a:lnTo>
                      <a:pt x="249" y="20"/>
                    </a:lnTo>
                    <a:lnTo>
                      <a:pt x="252" y="20"/>
                    </a:lnTo>
                    <a:lnTo>
                      <a:pt x="255" y="20"/>
                    </a:lnTo>
                    <a:lnTo>
                      <a:pt x="258" y="20"/>
                    </a:lnTo>
                    <a:lnTo>
                      <a:pt x="261" y="20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20"/>
                    </a:lnTo>
                    <a:lnTo>
                      <a:pt x="274" y="20"/>
                    </a:lnTo>
                    <a:lnTo>
                      <a:pt x="277" y="20"/>
                    </a:lnTo>
                    <a:lnTo>
                      <a:pt x="279" y="19"/>
                    </a:lnTo>
                    <a:lnTo>
                      <a:pt x="281" y="18"/>
                    </a:lnTo>
                    <a:lnTo>
                      <a:pt x="285" y="18"/>
                    </a:lnTo>
                    <a:lnTo>
                      <a:pt x="290" y="18"/>
                    </a:lnTo>
                    <a:lnTo>
                      <a:pt x="293" y="20"/>
                    </a:lnTo>
                    <a:lnTo>
                      <a:pt x="296" y="22"/>
                    </a:lnTo>
                    <a:lnTo>
                      <a:pt x="297" y="27"/>
                    </a:lnTo>
                    <a:lnTo>
                      <a:pt x="297" y="31"/>
                    </a:lnTo>
                    <a:lnTo>
                      <a:pt x="296" y="35"/>
                    </a:lnTo>
                    <a:lnTo>
                      <a:pt x="292" y="38"/>
                    </a:lnTo>
                    <a:lnTo>
                      <a:pt x="289" y="40"/>
                    </a:lnTo>
                    <a:lnTo>
                      <a:pt x="285" y="41"/>
                    </a:lnTo>
                    <a:lnTo>
                      <a:pt x="281" y="41"/>
                    </a:lnTo>
                    <a:lnTo>
                      <a:pt x="277" y="41"/>
                    </a:lnTo>
                    <a:lnTo>
                      <a:pt x="274" y="43"/>
                    </a:lnTo>
                    <a:lnTo>
                      <a:pt x="271" y="43"/>
                    </a:lnTo>
                    <a:lnTo>
                      <a:pt x="267" y="43"/>
                    </a:lnTo>
                    <a:lnTo>
                      <a:pt x="265" y="43"/>
                    </a:lnTo>
                    <a:lnTo>
                      <a:pt x="261" y="43"/>
                    </a:lnTo>
                    <a:lnTo>
                      <a:pt x="258" y="43"/>
                    </a:lnTo>
                    <a:lnTo>
                      <a:pt x="255" y="43"/>
                    </a:lnTo>
                    <a:lnTo>
                      <a:pt x="252" y="43"/>
                    </a:lnTo>
                    <a:lnTo>
                      <a:pt x="249" y="43"/>
                    </a:lnTo>
                    <a:lnTo>
                      <a:pt x="247" y="43"/>
                    </a:lnTo>
                    <a:lnTo>
                      <a:pt x="244" y="43"/>
                    </a:lnTo>
                    <a:lnTo>
                      <a:pt x="241" y="43"/>
                    </a:lnTo>
                    <a:lnTo>
                      <a:pt x="238" y="43"/>
                    </a:lnTo>
                    <a:lnTo>
                      <a:pt x="233" y="44"/>
                    </a:lnTo>
                    <a:lnTo>
                      <a:pt x="227" y="45"/>
                    </a:lnTo>
                    <a:lnTo>
                      <a:pt x="222" y="45"/>
                    </a:lnTo>
                    <a:lnTo>
                      <a:pt x="217" y="45"/>
                    </a:lnTo>
                    <a:lnTo>
                      <a:pt x="212" y="45"/>
                    </a:lnTo>
                    <a:lnTo>
                      <a:pt x="207" y="46"/>
                    </a:lnTo>
                    <a:lnTo>
                      <a:pt x="202" y="47"/>
                    </a:lnTo>
                    <a:lnTo>
                      <a:pt x="197" y="48"/>
                    </a:lnTo>
                    <a:lnTo>
                      <a:pt x="193" y="48"/>
                    </a:lnTo>
                    <a:lnTo>
                      <a:pt x="188" y="50"/>
                    </a:lnTo>
                    <a:lnTo>
                      <a:pt x="183" y="50"/>
                    </a:lnTo>
                    <a:lnTo>
                      <a:pt x="178" y="51"/>
                    </a:lnTo>
                    <a:lnTo>
                      <a:pt x="172" y="51"/>
                    </a:lnTo>
                    <a:lnTo>
                      <a:pt x="168" y="52"/>
                    </a:lnTo>
                    <a:lnTo>
                      <a:pt x="163" y="52"/>
                    </a:lnTo>
                    <a:lnTo>
                      <a:pt x="157" y="53"/>
                    </a:lnTo>
                    <a:lnTo>
                      <a:pt x="152" y="54"/>
                    </a:lnTo>
                    <a:lnTo>
                      <a:pt x="148" y="56"/>
                    </a:lnTo>
                    <a:lnTo>
                      <a:pt x="142" y="56"/>
                    </a:lnTo>
                    <a:lnTo>
                      <a:pt x="136" y="56"/>
                    </a:lnTo>
                    <a:lnTo>
                      <a:pt x="131" y="56"/>
                    </a:lnTo>
                    <a:lnTo>
                      <a:pt x="125" y="57"/>
                    </a:lnTo>
                    <a:lnTo>
                      <a:pt x="121" y="57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07" y="57"/>
                    </a:lnTo>
                    <a:lnTo>
                      <a:pt x="105" y="57"/>
                    </a:lnTo>
                    <a:lnTo>
                      <a:pt x="102" y="58"/>
                    </a:lnTo>
                    <a:lnTo>
                      <a:pt x="46" y="58"/>
                    </a:lnTo>
                    <a:lnTo>
                      <a:pt x="41" y="57"/>
                    </a:lnTo>
                    <a:lnTo>
                      <a:pt x="37" y="57"/>
                    </a:lnTo>
                    <a:lnTo>
                      <a:pt x="33" y="56"/>
                    </a:lnTo>
                    <a:lnTo>
                      <a:pt x="29" y="54"/>
                    </a:lnTo>
                    <a:lnTo>
                      <a:pt x="24" y="52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9" y="39"/>
                    </a:lnTo>
                    <a:lnTo>
                      <a:pt x="6" y="35"/>
                    </a:lnTo>
                    <a:lnTo>
                      <a:pt x="5" y="32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6" name="Freeform 135"/>
              <p:cNvSpPr>
                <a:spLocks/>
              </p:cNvSpPr>
              <p:nvPr/>
            </p:nvSpPr>
            <p:spPr bwMode="auto">
              <a:xfrm>
                <a:off x="1664" y="1475"/>
                <a:ext cx="45" cy="88"/>
              </a:xfrm>
              <a:custGeom>
                <a:avLst/>
                <a:gdLst>
                  <a:gd name="T0" fmla="*/ 0 w 135"/>
                  <a:gd name="T1" fmla="*/ 0 h 263"/>
                  <a:gd name="T2" fmla="*/ 0 w 135"/>
                  <a:gd name="T3" fmla="*/ 0 h 263"/>
                  <a:gd name="T4" fmla="*/ 0 w 135"/>
                  <a:gd name="T5" fmla="*/ 0 h 263"/>
                  <a:gd name="T6" fmla="*/ 0 w 135"/>
                  <a:gd name="T7" fmla="*/ 0 h 263"/>
                  <a:gd name="T8" fmla="*/ 0 w 135"/>
                  <a:gd name="T9" fmla="*/ 0 h 263"/>
                  <a:gd name="T10" fmla="*/ 0 w 135"/>
                  <a:gd name="T11" fmla="*/ 0 h 263"/>
                  <a:gd name="T12" fmla="*/ 0 w 135"/>
                  <a:gd name="T13" fmla="*/ 0 h 263"/>
                  <a:gd name="T14" fmla="*/ 0 w 135"/>
                  <a:gd name="T15" fmla="*/ 0 h 263"/>
                  <a:gd name="T16" fmla="*/ 0 w 135"/>
                  <a:gd name="T17" fmla="*/ 0 h 263"/>
                  <a:gd name="T18" fmla="*/ 0 w 135"/>
                  <a:gd name="T19" fmla="*/ 0 h 263"/>
                  <a:gd name="T20" fmla="*/ 0 w 135"/>
                  <a:gd name="T21" fmla="*/ 0 h 263"/>
                  <a:gd name="T22" fmla="*/ 0 w 135"/>
                  <a:gd name="T23" fmla="*/ 0 h 263"/>
                  <a:gd name="T24" fmla="*/ 0 w 135"/>
                  <a:gd name="T25" fmla="*/ 0 h 263"/>
                  <a:gd name="T26" fmla="*/ 0 w 135"/>
                  <a:gd name="T27" fmla="*/ 0 h 263"/>
                  <a:gd name="T28" fmla="*/ 0 w 135"/>
                  <a:gd name="T29" fmla="*/ 0 h 263"/>
                  <a:gd name="T30" fmla="*/ 0 w 135"/>
                  <a:gd name="T31" fmla="*/ 0 h 263"/>
                  <a:gd name="T32" fmla="*/ 0 w 135"/>
                  <a:gd name="T33" fmla="*/ 0 h 263"/>
                  <a:gd name="T34" fmla="*/ 0 w 135"/>
                  <a:gd name="T35" fmla="*/ 0 h 263"/>
                  <a:gd name="T36" fmla="*/ 0 w 135"/>
                  <a:gd name="T37" fmla="*/ 0 h 263"/>
                  <a:gd name="T38" fmla="*/ 0 w 135"/>
                  <a:gd name="T39" fmla="*/ 0 h 263"/>
                  <a:gd name="T40" fmla="*/ 0 w 135"/>
                  <a:gd name="T41" fmla="*/ 0 h 263"/>
                  <a:gd name="T42" fmla="*/ 0 w 135"/>
                  <a:gd name="T43" fmla="*/ 0 h 263"/>
                  <a:gd name="T44" fmla="*/ 0 w 135"/>
                  <a:gd name="T45" fmla="*/ 0 h 263"/>
                  <a:gd name="T46" fmla="*/ 0 w 135"/>
                  <a:gd name="T47" fmla="*/ 0 h 263"/>
                  <a:gd name="T48" fmla="*/ 0 w 135"/>
                  <a:gd name="T49" fmla="*/ 0 h 263"/>
                  <a:gd name="T50" fmla="*/ 0 w 135"/>
                  <a:gd name="T51" fmla="*/ 0 h 263"/>
                  <a:gd name="T52" fmla="*/ 0 w 135"/>
                  <a:gd name="T53" fmla="*/ 0 h 263"/>
                  <a:gd name="T54" fmla="*/ 0 w 135"/>
                  <a:gd name="T55" fmla="*/ 0 h 263"/>
                  <a:gd name="T56" fmla="*/ 0 w 135"/>
                  <a:gd name="T57" fmla="*/ 0 h 263"/>
                  <a:gd name="T58" fmla="*/ 0 w 135"/>
                  <a:gd name="T59" fmla="*/ 0 h 263"/>
                  <a:gd name="T60" fmla="*/ 0 w 135"/>
                  <a:gd name="T61" fmla="*/ 0 h 263"/>
                  <a:gd name="T62" fmla="*/ 0 w 135"/>
                  <a:gd name="T63" fmla="*/ 0 h 263"/>
                  <a:gd name="T64" fmla="*/ 0 w 135"/>
                  <a:gd name="T65" fmla="*/ 0 h 263"/>
                  <a:gd name="T66" fmla="*/ 0 w 135"/>
                  <a:gd name="T67" fmla="*/ 0 h 263"/>
                  <a:gd name="T68" fmla="*/ 0 w 135"/>
                  <a:gd name="T69" fmla="*/ 0 h 263"/>
                  <a:gd name="T70" fmla="*/ 0 w 135"/>
                  <a:gd name="T71" fmla="*/ 0 h 263"/>
                  <a:gd name="T72" fmla="*/ 0 w 135"/>
                  <a:gd name="T73" fmla="*/ 0 h 263"/>
                  <a:gd name="T74" fmla="*/ 0 w 135"/>
                  <a:gd name="T75" fmla="*/ 0 h 263"/>
                  <a:gd name="T76" fmla="*/ 0 w 135"/>
                  <a:gd name="T77" fmla="*/ 0 h 263"/>
                  <a:gd name="T78" fmla="*/ 0 w 135"/>
                  <a:gd name="T79" fmla="*/ 0 h 263"/>
                  <a:gd name="T80" fmla="*/ 0 w 135"/>
                  <a:gd name="T81" fmla="*/ 0 h 263"/>
                  <a:gd name="T82" fmla="*/ 0 w 135"/>
                  <a:gd name="T83" fmla="*/ 0 h 2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5"/>
                  <a:gd name="T127" fmla="*/ 0 h 263"/>
                  <a:gd name="T128" fmla="*/ 135 w 135"/>
                  <a:gd name="T129" fmla="*/ 263 h 2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5" h="263">
                    <a:moveTo>
                      <a:pt x="26" y="18"/>
                    </a:moveTo>
                    <a:lnTo>
                      <a:pt x="26" y="23"/>
                    </a:lnTo>
                    <a:lnTo>
                      <a:pt x="26" y="28"/>
                    </a:lnTo>
                    <a:lnTo>
                      <a:pt x="28" y="31"/>
                    </a:lnTo>
                    <a:lnTo>
                      <a:pt x="29" y="36"/>
                    </a:lnTo>
                    <a:lnTo>
                      <a:pt x="30" y="40"/>
                    </a:lnTo>
                    <a:lnTo>
                      <a:pt x="31" y="44"/>
                    </a:lnTo>
                    <a:lnTo>
                      <a:pt x="33" y="48"/>
                    </a:lnTo>
                    <a:lnTo>
                      <a:pt x="36" y="54"/>
                    </a:lnTo>
                    <a:lnTo>
                      <a:pt x="37" y="57"/>
                    </a:lnTo>
                    <a:lnTo>
                      <a:pt x="39" y="61"/>
                    </a:lnTo>
                    <a:lnTo>
                      <a:pt x="42" y="66"/>
                    </a:lnTo>
                    <a:lnTo>
                      <a:pt x="45" y="70"/>
                    </a:lnTo>
                    <a:lnTo>
                      <a:pt x="48" y="75"/>
                    </a:lnTo>
                    <a:lnTo>
                      <a:pt x="50" y="80"/>
                    </a:lnTo>
                    <a:lnTo>
                      <a:pt x="52" y="85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61" y="99"/>
                    </a:lnTo>
                    <a:lnTo>
                      <a:pt x="63" y="104"/>
                    </a:lnTo>
                    <a:lnTo>
                      <a:pt x="65" y="108"/>
                    </a:lnTo>
                    <a:lnTo>
                      <a:pt x="67" y="112"/>
                    </a:lnTo>
                    <a:lnTo>
                      <a:pt x="70" y="117"/>
                    </a:lnTo>
                    <a:lnTo>
                      <a:pt x="73" y="121"/>
                    </a:lnTo>
                    <a:lnTo>
                      <a:pt x="75" y="126"/>
                    </a:lnTo>
                    <a:lnTo>
                      <a:pt x="77" y="131"/>
                    </a:lnTo>
                    <a:lnTo>
                      <a:pt x="80" y="137"/>
                    </a:lnTo>
                    <a:lnTo>
                      <a:pt x="82" y="142"/>
                    </a:lnTo>
                    <a:lnTo>
                      <a:pt x="84" y="148"/>
                    </a:lnTo>
                    <a:lnTo>
                      <a:pt x="87" y="152"/>
                    </a:lnTo>
                    <a:lnTo>
                      <a:pt x="90" y="158"/>
                    </a:lnTo>
                    <a:lnTo>
                      <a:pt x="93" y="163"/>
                    </a:lnTo>
                    <a:lnTo>
                      <a:pt x="95" y="169"/>
                    </a:lnTo>
                    <a:lnTo>
                      <a:pt x="97" y="174"/>
                    </a:lnTo>
                    <a:lnTo>
                      <a:pt x="100" y="180"/>
                    </a:lnTo>
                    <a:lnTo>
                      <a:pt x="102" y="184"/>
                    </a:lnTo>
                    <a:lnTo>
                      <a:pt x="105" y="189"/>
                    </a:lnTo>
                    <a:lnTo>
                      <a:pt x="107" y="193"/>
                    </a:lnTo>
                    <a:lnTo>
                      <a:pt x="109" y="197"/>
                    </a:lnTo>
                    <a:lnTo>
                      <a:pt x="111" y="201"/>
                    </a:lnTo>
                    <a:lnTo>
                      <a:pt x="114" y="206"/>
                    </a:lnTo>
                    <a:lnTo>
                      <a:pt x="115" y="209"/>
                    </a:lnTo>
                    <a:lnTo>
                      <a:pt x="118" y="214"/>
                    </a:lnTo>
                    <a:lnTo>
                      <a:pt x="120" y="218"/>
                    </a:lnTo>
                    <a:lnTo>
                      <a:pt x="122" y="222"/>
                    </a:lnTo>
                    <a:lnTo>
                      <a:pt x="125" y="226"/>
                    </a:lnTo>
                    <a:lnTo>
                      <a:pt x="127" y="232"/>
                    </a:lnTo>
                    <a:lnTo>
                      <a:pt x="129" y="234"/>
                    </a:lnTo>
                    <a:lnTo>
                      <a:pt x="131" y="237"/>
                    </a:lnTo>
                    <a:lnTo>
                      <a:pt x="132" y="240"/>
                    </a:lnTo>
                    <a:lnTo>
                      <a:pt x="133" y="244"/>
                    </a:lnTo>
                    <a:lnTo>
                      <a:pt x="135" y="248"/>
                    </a:lnTo>
                    <a:lnTo>
                      <a:pt x="134" y="253"/>
                    </a:lnTo>
                    <a:lnTo>
                      <a:pt x="132" y="258"/>
                    </a:lnTo>
                    <a:lnTo>
                      <a:pt x="127" y="261"/>
                    </a:lnTo>
                    <a:lnTo>
                      <a:pt x="122" y="263"/>
                    </a:lnTo>
                    <a:lnTo>
                      <a:pt x="116" y="263"/>
                    </a:lnTo>
                    <a:lnTo>
                      <a:pt x="112" y="260"/>
                    </a:lnTo>
                    <a:lnTo>
                      <a:pt x="108" y="255"/>
                    </a:lnTo>
                    <a:lnTo>
                      <a:pt x="107" y="253"/>
                    </a:lnTo>
                    <a:lnTo>
                      <a:pt x="105" y="250"/>
                    </a:lnTo>
                    <a:lnTo>
                      <a:pt x="103" y="246"/>
                    </a:lnTo>
                    <a:lnTo>
                      <a:pt x="102" y="244"/>
                    </a:lnTo>
                    <a:lnTo>
                      <a:pt x="99" y="238"/>
                    </a:lnTo>
                    <a:lnTo>
                      <a:pt x="96" y="233"/>
                    </a:lnTo>
                    <a:lnTo>
                      <a:pt x="93" y="227"/>
                    </a:lnTo>
                    <a:lnTo>
                      <a:pt x="90" y="222"/>
                    </a:lnTo>
                    <a:lnTo>
                      <a:pt x="88" y="218"/>
                    </a:lnTo>
                    <a:lnTo>
                      <a:pt x="86" y="213"/>
                    </a:lnTo>
                    <a:lnTo>
                      <a:pt x="82" y="207"/>
                    </a:lnTo>
                    <a:lnTo>
                      <a:pt x="80" y="202"/>
                    </a:lnTo>
                    <a:lnTo>
                      <a:pt x="76" y="196"/>
                    </a:lnTo>
                    <a:lnTo>
                      <a:pt x="74" y="191"/>
                    </a:lnTo>
                    <a:lnTo>
                      <a:pt x="71" y="187"/>
                    </a:lnTo>
                    <a:lnTo>
                      <a:pt x="68" y="181"/>
                    </a:lnTo>
                    <a:lnTo>
                      <a:pt x="65" y="175"/>
                    </a:lnTo>
                    <a:lnTo>
                      <a:pt x="63" y="170"/>
                    </a:lnTo>
                    <a:lnTo>
                      <a:pt x="61" y="165"/>
                    </a:lnTo>
                    <a:lnTo>
                      <a:pt x="58" y="161"/>
                    </a:lnTo>
                    <a:lnTo>
                      <a:pt x="56" y="158"/>
                    </a:lnTo>
                    <a:lnTo>
                      <a:pt x="55" y="155"/>
                    </a:lnTo>
                    <a:lnTo>
                      <a:pt x="52" y="151"/>
                    </a:lnTo>
                    <a:lnTo>
                      <a:pt x="51" y="148"/>
                    </a:lnTo>
                    <a:lnTo>
                      <a:pt x="49" y="144"/>
                    </a:lnTo>
                    <a:lnTo>
                      <a:pt x="46" y="139"/>
                    </a:lnTo>
                    <a:lnTo>
                      <a:pt x="45" y="137"/>
                    </a:lnTo>
                    <a:lnTo>
                      <a:pt x="44" y="133"/>
                    </a:lnTo>
                    <a:lnTo>
                      <a:pt x="42" y="131"/>
                    </a:lnTo>
                    <a:lnTo>
                      <a:pt x="41" y="127"/>
                    </a:lnTo>
                    <a:lnTo>
                      <a:pt x="39" y="125"/>
                    </a:lnTo>
                    <a:lnTo>
                      <a:pt x="38" y="121"/>
                    </a:lnTo>
                    <a:lnTo>
                      <a:pt x="37" y="119"/>
                    </a:lnTo>
                    <a:lnTo>
                      <a:pt x="36" y="117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2" y="106"/>
                    </a:lnTo>
                    <a:lnTo>
                      <a:pt x="31" y="104"/>
                    </a:lnTo>
                    <a:lnTo>
                      <a:pt x="29" y="101"/>
                    </a:lnTo>
                    <a:lnTo>
                      <a:pt x="28" y="98"/>
                    </a:lnTo>
                    <a:lnTo>
                      <a:pt x="28" y="95"/>
                    </a:lnTo>
                    <a:lnTo>
                      <a:pt x="26" y="92"/>
                    </a:lnTo>
                    <a:lnTo>
                      <a:pt x="23" y="87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3"/>
                    </a:lnTo>
                    <a:lnTo>
                      <a:pt x="11" y="68"/>
                    </a:lnTo>
                    <a:lnTo>
                      <a:pt x="9" y="63"/>
                    </a:lnTo>
                    <a:lnTo>
                      <a:pt x="6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3" y="23"/>
                    </a:lnTo>
                    <a:lnTo>
                      <a:pt x="5" y="18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7" name="Freeform 136"/>
              <p:cNvSpPr>
                <a:spLocks/>
              </p:cNvSpPr>
              <p:nvPr/>
            </p:nvSpPr>
            <p:spPr bwMode="auto">
              <a:xfrm>
                <a:off x="1615" y="1374"/>
                <a:ext cx="215" cy="253"/>
              </a:xfrm>
              <a:custGeom>
                <a:avLst/>
                <a:gdLst>
                  <a:gd name="T0" fmla="*/ 0 w 645"/>
                  <a:gd name="T1" fmla="*/ 0 h 759"/>
                  <a:gd name="T2" fmla="*/ 0 w 645"/>
                  <a:gd name="T3" fmla="*/ 0 h 759"/>
                  <a:gd name="T4" fmla="*/ 0 w 645"/>
                  <a:gd name="T5" fmla="*/ 0 h 759"/>
                  <a:gd name="T6" fmla="*/ 0 w 645"/>
                  <a:gd name="T7" fmla="*/ 0 h 759"/>
                  <a:gd name="T8" fmla="*/ 0 w 645"/>
                  <a:gd name="T9" fmla="*/ 0 h 759"/>
                  <a:gd name="T10" fmla="*/ 0 w 645"/>
                  <a:gd name="T11" fmla="*/ 0 h 759"/>
                  <a:gd name="T12" fmla="*/ 0 w 645"/>
                  <a:gd name="T13" fmla="*/ 0 h 759"/>
                  <a:gd name="T14" fmla="*/ 0 w 645"/>
                  <a:gd name="T15" fmla="*/ 0 h 759"/>
                  <a:gd name="T16" fmla="*/ 0 w 645"/>
                  <a:gd name="T17" fmla="*/ 0 h 759"/>
                  <a:gd name="T18" fmla="*/ 0 w 645"/>
                  <a:gd name="T19" fmla="*/ 0 h 759"/>
                  <a:gd name="T20" fmla="*/ 0 w 645"/>
                  <a:gd name="T21" fmla="*/ 0 h 759"/>
                  <a:gd name="T22" fmla="*/ 0 w 645"/>
                  <a:gd name="T23" fmla="*/ 0 h 759"/>
                  <a:gd name="T24" fmla="*/ 0 w 645"/>
                  <a:gd name="T25" fmla="*/ 0 h 759"/>
                  <a:gd name="T26" fmla="*/ 0 w 645"/>
                  <a:gd name="T27" fmla="*/ 0 h 759"/>
                  <a:gd name="T28" fmla="*/ 0 w 645"/>
                  <a:gd name="T29" fmla="*/ 0 h 759"/>
                  <a:gd name="T30" fmla="*/ 0 w 645"/>
                  <a:gd name="T31" fmla="*/ 0 h 759"/>
                  <a:gd name="T32" fmla="*/ 0 w 645"/>
                  <a:gd name="T33" fmla="*/ 0 h 759"/>
                  <a:gd name="T34" fmla="*/ 0 w 645"/>
                  <a:gd name="T35" fmla="*/ 0 h 759"/>
                  <a:gd name="T36" fmla="*/ 0 w 645"/>
                  <a:gd name="T37" fmla="*/ 0 h 759"/>
                  <a:gd name="T38" fmla="*/ 0 w 645"/>
                  <a:gd name="T39" fmla="*/ 0 h 759"/>
                  <a:gd name="T40" fmla="*/ 0 w 645"/>
                  <a:gd name="T41" fmla="*/ 0 h 759"/>
                  <a:gd name="T42" fmla="*/ 0 w 645"/>
                  <a:gd name="T43" fmla="*/ 0 h 759"/>
                  <a:gd name="T44" fmla="*/ 0 w 645"/>
                  <a:gd name="T45" fmla="*/ 0 h 759"/>
                  <a:gd name="T46" fmla="*/ 0 w 645"/>
                  <a:gd name="T47" fmla="*/ 0 h 759"/>
                  <a:gd name="T48" fmla="*/ 0 w 645"/>
                  <a:gd name="T49" fmla="*/ 0 h 759"/>
                  <a:gd name="T50" fmla="*/ 0 w 645"/>
                  <a:gd name="T51" fmla="*/ 0 h 759"/>
                  <a:gd name="T52" fmla="*/ 0 w 645"/>
                  <a:gd name="T53" fmla="*/ 0 h 759"/>
                  <a:gd name="T54" fmla="*/ 0 w 645"/>
                  <a:gd name="T55" fmla="*/ 0 h 759"/>
                  <a:gd name="T56" fmla="*/ 0 w 645"/>
                  <a:gd name="T57" fmla="*/ 0 h 759"/>
                  <a:gd name="T58" fmla="*/ 0 w 645"/>
                  <a:gd name="T59" fmla="*/ 0 h 759"/>
                  <a:gd name="T60" fmla="*/ 0 w 645"/>
                  <a:gd name="T61" fmla="*/ 0 h 759"/>
                  <a:gd name="T62" fmla="*/ 0 w 645"/>
                  <a:gd name="T63" fmla="*/ 0 h 759"/>
                  <a:gd name="T64" fmla="*/ 0 w 645"/>
                  <a:gd name="T65" fmla="*/ 0 h 759"/>
                  <a:gd name="T66" fmla="*/ 0 w 645"/>
                  <a:gd name="T67" fmla="*/ 0 h 759"/>
                  <a:gd name="T68" fmla="*/ 0 w 645"/>
                  <a:gd name="T69" fmla="*/ 0 h 759"/>
                  <a:gd name="T70" fmla="*/ 0 w 645"/>
                  <a:gd name="T71" fmla="*/ 0 h 759"/>
                  <a:gd name="T72" fmla="*/ 0 w 645"/>
                  <a:gd name="T73" fmla="*/ 0 h 759"/>
                  <a:gd name="T74" fmla="*/ 0 w 645"/>
                  <a:gd name="T75" fmla="*/ 0 h 759"/>
                  <a:gd name="T76" fmla="*/ 0 w 645"/>
                  <a:gd name="T77" fmla="*/ 0 h 759"/>
                  <a:gd name="T78" fmla="*/ 0 w 645"/>
                  <a:gd name="T79" fmla="*/ 0 h 759"/>
                  <a:gd name="T80" fmla="*/ 0 w 645"/>
                  <a:gd name="T81" fmla="*/ 0 h 759"/>
                  <a:gd name="T82" fmla="*/ 0 w 645"/>
                  <a:gd name="T83" fmla="*/ 0 h 759"/>
                  <a:gd name="T84" fmla="*/ 0 w 645"/>
                  <a:gd name="T85" fmla="*/ 0 h 759"/>
                  <a:gd name="T86" fmla="*/ 0 w 645"/>
                  <a:gd name="T87" fmla="*/ 0 h 759"/>
                  <a:gd name="T88" fmla="*/ 0 w 645"/>
                  <a:gd name="T89" fmla="*/ 0 h 759"/>
                  <a:gd name="T90" fmla="*/ 0 w 645"/>
                  <a:gd name="T91" fmla="*/ 0 h 759"/>
                  <a:gd name="T92" fmla="*/ 0 w 645"/>
                  <a:gd name="T93" fmla="*/ 0 h 759"/>
                  <a:gd name="T94" fmla="*/ 0 w 645"/>
                  <a:gd name="T95" fmla="*/ 0 h 759"/>
                  <a:gd name="T96" fmla="*/ 0 w 645"/>
                  <a:gd name="T97" fmla="*/ 0 h 759"/>
                  <a:gd name="T98" fmla="*/ 0 w 645"/>
                  <a:gd name="T99" fmla="*/ 0 h 759"/>
                  <a:gd name="T100" fmla="*/ 0 w 645"/>
                  <a:gd name="T101" fmla="*/ 0 h 759"/>
                  <a:gd name="T102" fmla="*/ 0 w 645"/>
                  <a:gd name="T103" fmla="*/ 0 h 759"/>
                  <a:gd name="T104" fmla="*/ 0 w 645"/>
                  <a:gd name="T105" fmla="*/ 0 h 759"/>
                  <a:gd name="T106" fmla="*/ 0 w 645"/>
                  <a:gd name="T107" fmla="*/ 0 h 759"/>
                  <a:gd name="T108" fmla="*/ 0 w 645"/>
                  <a:gd name="T109" fmla="*/ 0 h 759"/>
                  <a:gd name="T110" fmla="*/ 0 w 645"/>
                  <a:gd name="T111" fmla="*/ 0 h 759"/>
                  <a:gd name="T112" fmla="*/ 0 w 645"/>
                  <a:gd name="T113" fmla="*/ 0 h 759"/>
                  <a:gd name="T114" fmla="*/ 0 w 645"/>
                  <a:gd name="T115" fmla="*/ 0 h 759"/>
                  <a:gd name="T116" fmla="*/ 0 w 645"/>
                  <a:gd name="T117" fmla="*/ 0 h 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45"/>
                  <a:gd name="T178" fmla="*/ 0 h 759"/>
                  <a:gd name="T179" fmla="*/ 645 w 645"/>
                  <a:gd name="T180" fmla="*/ 759 h 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45" h="759">
                    <a:moveTo>
                      <a:pt x="284" y="210"/>
                    </a:moveTo>
                    <a:lnTo>
                      <a:pt x="286" y="205"/>
                    </a:lnTo>
                    <a:lnTo>
                      <a:pt x="289" y="202"/>
                    </a:lnTo>
                    <a:lnTo>
                      <a:pt x="291" y="197"/>
                    </a:lnTo>
                    <a:lnTo>
                      <a:pt x="293" y="193"/>
                    </a:lnTo>
                    <a:lnTo>
                      <a:pt x="296" y="189"/>
                    </a:lnTo>
                    <a:lnTo>
                      <a:pt x="298" y="185"/>
                    </a:lnTo>
                    <a:lnTo>
                      <a:pt x="300" y="181"/>
                    </a:lnTo>
                    <a:lnTo>
                      <a:pt x="303" y="178"/>
                    </a:lnTo>
                    <a:lnTo>
                      <a:pt x="305" y="173"/>
                    </a:lnTo>
                    <a:lnTo>
                      <a:pt x="307" y="170"/>
                    </a:lnTo>
                    <a:lnTo>
                      <a:pt x="310" y="166"/>
                    </a:lnTo>
                    <a:lnTo>
                      <a:pt x="312" y="162"/>
                    </a:lnTo>
                    <a:lnTo>
                      <a:pt x="315" y="159"/>
                    </a:lnTo>
                    <a:lnTo>
                      <a:pt x="317" y="155"/>
                    </a:lnTo>
                    <a:lnTo>
                      <a:pt x="319" y="152"/>
                    </a:lnTo>
                    <a:lnTo>
                      <a:pt x="323" y="148"/>
                    </a:lnTo>
                    <a:lnTo>
                      <a:pt x="324" y="145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4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40" y="125"/>
                    </a:lnTo>
                    <a:lnTo>
                      <a:pt x="343" y="121"/>
                    </a:lnTo>
                    <a:lnTo>
                      <a:pt x="345" y="117"/>
                    </a:lnTo>
                    <a:lnTo>
                      <a:pt x="348" y="115"/>
                    </a:lnTo>
                    <a:lnTo>
                      <a:pt x="351" y="111"/>
                    </a:lnTo>
                    <a:lnTo>
                      <a:pt x="354" y="108"/>
                    </a:lnTo>
                    <a:lnTo>
                      <a:pt x="357" y="106"/>
                    </a:lnTo>
                    <a:lnTo>
                      <a:pt x="360" y="102"/>
                    </a:lnTo>
                    <a:lnTo>
                      <a:pt x="362" y="100"/>
                    </a:lnTo>
                    <a:lnTo>
                      <a:pt x="366" y="96"/>
                    </a:lnTo>
                    <a:lnTo>
                      <a:pt x="368" y="94"/>
                    </a:lnTo>
                    <a:lnTo>
                      <a:pt x="372" y="90"/>
                    </a:lnTo>
                    <a:lnTo>
                      <a:pt x="374" y="87"/>
                    </a:lnTo>
                    <a:lnTo>
                      <a:pt x="376" y="84"/>
                    </a:lnTo>
                    <a:lnTo>
                      <a:pt x="380" y="81"/>
                    </a:lnTo>
                    <a:lnTo>
                      <a:pt x="383" y="78"/>
                    </a:lnTo>
                    <a:lnTo>
                      <a:pt x="386" y="76"/>
                    </a:lnTo>
                    <a:lnTo>
                      <a:pt x="389" y="74"/>
                    </a:lnTo>
                    <a:lnTo>
                      <a:pt x="393" y="71"/>
                    </a:lnTo>
                    <a:lnTo>
                      <a:pt x="395" y="68"/>
                    </a:lnTo>
                    <a:lnTo>
                      <a:pt x="399" y="65"/>
                    </a:lnTo>
                    <a:lnTo>
                      <a:pt x="402" y="63"/>
                    </a:lnTo>
                    <a:lnTo>
                      <a:pt x="405" y="60"/>
                    </a:lnTo>
                    <a:lnTo>
                      <a:pt x="408" y="58"/>
                    </a:lnTo>
                    <a:lnTo>
                      <a:pt x="412" y="56"/>
                    </a:lnTo>
                    <a:lnTo>
                      <a:pt x="415" y="53"/>
                    </a:lnTo>
                    <a:lnTo>
                      <a:pt x="419" y="51"/>
                    </a:lnTo>
                    <a:lnTo>
                      <a:pt x="423" y="49"/>
                    </a:lnTo>
                    <a:lnTo>
                      <a:pt x="426" y="46"/>
                    </a:lnTo>
                    <a:lnTo>
                      <a:pt x="430" y="44"/>
                    </a:lnTo>
                    <a:lnTo>
                      <a:pt x="433" y="41"/>
                    </a:lnTo>
                    <a:lnTo>
                      <a:pt x="437" y="39"/>
                    </a:lnTo>
                    <a:lnTo>
                      <a:pt x="440" y="37"/>
                    </a:lnTo>
                    <a:lnTo>
                      <a:pt x="444" y="36"/>
                    </a:lnTo>
                    <a:lnTo>
                      <a:pt x="449" y="33"/>
                    </a:lnTo>
                    <a:lnTo>
                      <a:pt x="452" y="32"/>
                    </a:lnTo>
                    <a:lnTo>
                      <a:pt x="456" y="30"/>
                    </a:lnTo>
                    <a:lnTo>
                      <a:pt x="460" y="27"/>
                    </a:lnTo>
                    <a:lnTo>
                      <a:pt x="464" y="26"/>
                    </a:lnTo>
                    <a:lnTo>
                      <a:pt x="469" y="24"/>
                    </a:lnTo>
                    <a:lnTo>
                      <a:pt x="472" y="23"/>
                    </a:lnTo>
                    <a:lnTo>
                      <a:pt x="477" y="21"/>
                    </a:lnTo>
                    <a:lnTo>
                      <a:pt x="479" y="19"/>
                    </a:lnTo>
                    <a:lnTo>
                      <a:pt x="484" y="18"/>
                    </a:lnTo>
                    <a:lnTo>
                      <a:pt x="488" y="15"/>
                    </a:lnTo>
                    <a:lnTo>
                      <a:pt x="492" y="14"/>
                    </a:lnTo>
                    <a:lnTo>
                      <a:pt x="497" y="13"/>
                    </a:lnTo>
                    <a:lnTo>
                      <a:pt x="501" y="11"/>
                    </a:lnTo>
                    <a:lnTo>
                      <a:pt x="505" y="9"/>
                    </a:lnTo>
                    <a:lnTo>
                      <a:pt x="510" y="8"/>
                    </a:lnTo>
                    <a:lnTo>
                      <a:pt x="515" y="7"/>
                    </a:lnTo>
                    <a:lnTo>
                      <a:pt x="520" y="6"/>
                    </a:lnTo>
                    <a:lnTo>
                      <a:pt x="524" y="5"/>
                    </a:lnTo>
                    <a:lnTo>
                      <a:pt x="529" y="4"/>
                    </a:lnTo>
                    <a:lnTo>
                      <a:pt x="534" y="2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8" y="1"/>
                    </a:lnTo>
                    <a:lnTo>
                      <a:pt x="553" y="0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80" y="1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3" y="4"/>
                    </a:lnTo>
                    <a:lnTo>
                      <a:pt x="597" y="5"/>
                    </a:lnTo>
                    <a:lnTo>
                      <a:pt x="602" y="7"/>
                    </a:lnTo>
                    <a:lnTo>
                      <a:pt x="605" y="8"/>
                    </a:lnTo>
                    <a:lnTo>
                      <a:pt x="609" y="11"/>
                    </a:lnTo>
                    <a:lnTo>
                      <a:pt x="612" y="13"/>
                    </a:lnTo>
                    <a:lnTo>
                      <a:pt x="616" y="15"/>
                    </a:lnTo>
                    <a:lnTo>
                      <a:pt x="621" y="19"/>
                    </a:lnTo>
                    <a:lnTo>
                      <a:pt x="625" y="24"/>
                    </a:lnTo>
                    <a:lnTo>
                      <a:pt x="629" y="28"/>
                    </a:lnTo>
                    <a:lnTo>
                      <a:pt x="632" y="33"/>
                    </a:lnTo>
                    <a:lnTo>
                      <a:pt x="635" y="38"/>
                    </a:lnTo>
                    <a:lnTo>
                      <a:pt x="637" y="44"/>
                    </a:lnTo>
                    <a:lnTo>
                      <a:pt x="638" y="46"/>
                    </a:lnTo>
                    <a:lnTo>
                      <a:pt x="639" y="49"/>
                    </a:lnTo>
                    <a:lnTo>
                      <a:pt x="641" y="52"/>
                    </a:lnTo>
                    <a:lnTo>
                      <a:pt x="642" y="56"/>
                    </a:lnTo>
                    <a:lnTo>
                      <a:pt x="642" y="58"/>
                    </a:lnTo>
                    <a:lnTo>
                      <a:pt x="643" y="62"/>
                    </a:lnTo>
                    <a:lnTo>
                      <a:pt x="643" y="64"/>
                    </a:lnTo>
                    <a:lnTo>
                      <a:pt x="644" y="66"/>
                    </a:lnTo>
                    <a:lnTo>
                      <a:pt x="644" y="70"/>
                    </a:lnTo>
                    <a:lnTo>
                      <a:pt x="644" y="74"/>
                    </a:lnTo>
                    <a:lnTo>
                      <a:pt x="644" y="76"/>
                    </a:lnTo>
                    <a:lnTo>
                      <a:pt x="645" y="79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4" y="89"/>
                    </a:lnTo>
                    <a:lnTo>
                      <a:pt x="644" y="92"/>
                    </a:lnTo>
                    <a:lnTo>
                      <a:pt x="644" y="96"/>
                    </a:lnTo>
                    <a:lnTo>
                      <a:pt x="643" y="100"/>
                    </a:lnTo>
                    <a:lnTo>
                      <a:pt x="643" y="102"/>
                    </a:lnTo>
                    <a:lnTo>
                      <a:pt x="643" y="106"/>
                    </a:lnTo>
                    <a:lnTo>
                      <a:pt x="642" y="109"/>
                    </a:lnTo>
                    <a:lnTo>
                      <a:pt x="642" y="113"/>
                    </a:lnTo>
                    <a:lnTo>
                      <a:pt x="641" y="115"/>
                    </a:lnTo>
                    <a:lnTo>
                      <a:pt x="639" y="119"/>
                    </a:lnTo>
                    <a:lnTo>
                      <a:pt x="638" y="122"/>
                    </a:lnTo>
                    <a:lnTo>
                      <a:pt x="637" y="126"/>
                    </a:lnTo>
                    <a:lnTo>
                      <a:pt x="637" y="129"/>
                    </a:lnTo>
                    <a:lnTo>
                      <a:pt x="636" y="133"/>
                    </a:lnTo>
                    <a:lnTo>
                      <a:pt x="635" y="135"/>
                    </a:lnTo>
                    <a:lnTo>
                      <a:pt x="634" y="139"/>
                    </a:lnTo>
                    <a:lnTo>
                      <a:pt x="632" y="142"/>
                    </a:lnTo>
                    <a:lnTo>
                      <a:pt x="631" y="146"/>
                    </a:lnTo>
                    <a:lnTo>
                      <a:pt x="629" y="149"/>
                    </a:lnTo>
                    <a:lnTo>
                      <a:pt x="628" y="153"/>
                    </a:lnTo>
                    <a:lnTo>
                      <a:pt x="628" y="157"/>
                    </a:lnTo>
                    <a:lnTo>
                      <a:pt x="626" y="160"/>
                    </a:lnTo>
                    <a:lnTo>
                      <a:pt x="624" y="164"/>
                    </a:lnTo>
                    <a:lnTo>
                      <a:pt x="623" y="166"/>
                    </a:lnTo>
                    <a:lnTo>
                      <a:pt x="622" y="170"/>
                    </a:lnTo>
                    <a:lnTo>
                      <a:pt x="619" y="173"/>
                    </a:lnTo>
                    <a:lnTo>
                      <a:pt x="618" y="176"/>
                    </a:lnTo>
                    <a:lnTo>
                      <a:pt x="617" y="179"/>
                    </a:lnTo>
                    <a:lnTo>
                      <a:pt x="615" y="183"/>
                    </a:lnTo>
                    <a:lnTo>
                      <a:pt x="613" y="186"/>
                    </a:lnTo>
                    <a:lnTo>
                      <a:pt x="612" y="189"/>
                    </a:lnTo>
                    <a:lnTo>
                      <a:pt x="610" y="192"/>
                    </a:lnTo>
                    <a:lnTo>
                      <a:pt x="609" y="195"/>
                    </a:lnTo>
                    <a:lnTo>
                      <a:pt x="607" y="198"/>
                    </a:lnTo>
                    <a:lnTo>
                      <a:pt x="605" y="202"/>
                    </a:lnTo>
                    <a:lnTo>
                      <a:pt x="604" y="204"/>
                    </a:lnTo>
                    <a:lnTo>
                      <a:pt x="603" y="208"/>
                    </a:lnTo>
                    <a:lnTo>
                      <a:pt x="600" y="211"/>
                    </a:lnTo>
                    <a:lnTo>
                      <a:pt x="598" y="215"/>
                    </a:lnTo>
                    <a:lnTo>
                      <a:pt x="594" y="219"/>
                    </a:lnTo>
                    <a:lnTo>
                      <a:pt x="592" y="224"/>
                    </a:lnTo>
                    <a:lnTo>
                      <a:pt x="590" y="229"/>
                    </a:lnTo>
                    <a:lnTo>
                      <a:pt x="586" y="234"/>
                    </a:lnTo>
                    <a:lnTo>
                      <a:pt x="584" y="238"/>
                    </a:lnTo>
                    <a:lnTo>
                      <a:pt x="580" y="243"/>
                    </a:lnTo>
                    <a:lnTo>
                      <a:pt x="578" y="248"/>
                    </a:lnTo>
                    <a:lnTo>
                      <a:pt x="574" y="253"/>
                    </a:lnTo>
                    <a:lnTo>
                      <a:pt x="573" y="256"/>
                    </a:lnTo>
                    <a:lnTo>
                      <a:pt x="570" y="261"/>
                    </a:lnTo>
                    <a:lnTo>
                      <a:pt x="568" y="266"/>
                    </a:lnTo>
                    <a:lnTo>
                      <a:pt x="565" y="269"/>
                    </a:lnTo>
                    <a:lnTo>
                      <a:pt x="564" y="274"/>
                    </a:lnTo>
                    <a:lnTo>
                      <a:pt x="560" y="278"/>
                    </a:lnTo>
                    <a:lnTo>
                      <a:pt x="559" y="282"/>
                    </a:lnTo>
                    <a:lnTo>
                      <a:pt x="555" y="286"/>
                    </a:lnTo>
                    <a:lnTo>
                      <a:pt x="554" y="291"/>
                    </a:lnTo>
                    <a:lnTo>
                      <a:pt x="551" y="294"/>
                    </a:lnTo>
                    <a:lnTo>
                      <a:pt x="549" y="298"/>
                    </a:lnTo>
                    <a:lnTo>
                      <a:pt x="546" y="301"/>
                    </a:lnTo>
                    <a:lnTo>
                      <a:pt x="545" y="306"/>
                    </a:lnTo>
                    <a:lnTo>
                      <a:pt x="541" y="311"/>
                    </a:lnTo>
                    <a:lnTo>
                      <a:pt x="540" y="314"/>
                    </a:lnTo>
                    <a:lnTo>
                      <a:pt x="536" y="318"/>
                    </a:lnTo>
                    <a:lnTo>
                      <a:pt x="535" y="321"/>
                    </a:lnTo>
                    <a:lnTo>
                      <a:pt x="532" y="325"/>
                    </a:lnTo>
                    <a:lnTo>
                      <a:pt x="530" y="330"/>
                    </a:lnTo>
                    <a:lnTo>
                      <a:pt x="527" y="333"/>
                    </a:lnTo>
                    <a:lnTo>
                      <a:pt x="526" y="337"/>
                    </a:lnTo>
                    <a:lnTo>
                      <a:pt x="523" y="340"/>
                    </a:lnTo>
                    <a:lnTo>
                      <a:pt x="521" y="345"/>
                    </a:lnTo>
                    <a:lnTo>
                      <a:pt x="519" y="349"/>
                    </a:lnTo>
                    <a:lnTo>
                      <a:pt x="516" y="352"/>
                    </a:lnTo>
                    <a:lnTo>
                      <a:pt x="513" y="356"/>
                    </a:lnTo>
                    <a:lnTo>
                      <a:pt x="511" y="359"/>
                    </a:lnTo>
                    <a:lnTo>
                      <a:pt x="508" y="363"/>
                    </a:lnTo>
                    <a:lnTo>
                      <a:pt x="505" y="367"/>
                    </a:lnTo>
                    <a:lnTo>
                      <a:pt x="503" y="370"/>
                    </a:lnTo>
                    <a:lnTo>
                      <a:pt x="501" y="375"/>
                    </a:lnTo>
                    <a:lnTo>
                      <a:pt x="498" y="378"/>
                    </a:lnTo>
                    <a:lnTo>
                      <a:pt x="496" y="382"/>
                    </a:lnTo>
                    <a:lnTo>
                      <a:pt x="492" y="385"/>
                    </a:lnTo>
                    <a:lnTo>
                      <a:pt x="490" y="389"/>
                    </a:lnTo>
                    <a:lnTo>
                      <a:pt x="488" y="394"/>
                    </a:lnTo>
                    <a:lnTo>
                      <a:pt x="485" y="397"/>
                    </a:lnTo>
                    <a:lnTo>
                      <a:pt x="482" y="401"/>
                    </a:lnTo>
                    <a:lnTo>
                      <a:pt x="479" y="406"/>
                    </a:lnTo>
                    <a:lnTo>
                      <a:pt x="477" y="408"/>
                    </a:lnTo>
                    <a:lnTo>
                      <a:pt x="473" y="413"/>
                    </a:lnTo>
                    <a:lnTo>
                      <a:pt x="471" y="416"/>
                    </a:lnTo>
                    <a:lnTo>
                      <a:pt x="469" y="421"/>
                    </a:lnTo>
                    <a:lnTo>
                      <a:pt x="465" y="425"/>
                    </a:lnTo>
                    <a:lnTo>
                      <a:pt x="462" y="428"/>
                    </a:lnTo>
                    <a:lnTo>
                      <a:pt x="458" y="433"/>
                    </a:lnTo>
                    <a:lnTo>
                      <a:pt x="456" y="438"/>
                    </a:lnTo>
                    <a:lnTo>
                      <a:pt x="452" y="441"/>
                    </a:lnTo>
                    <a:lnTo>
                      <a:pt x="449" y="445"/>
                    </a:lnTo>
                    <a:lnTo>
                      <a:pt x="445" y="448"/>
                    </a:lnTo>
                    <a:lnTo>
                      <a:pt x="443" y="453"/>
                    </a:lnTo>
                    <a:lnTo>
                      <a:pt x="439" y="458"/>
                    </a:lnTo>
                    <a:lnTo>
                      <a:pt x="436" y="463"/>
                    </a:lnTo>
                    <a:lnTo>
                      <a:pt x="432" y="466"/>
                    </a:lnTo>
                    <a:lnTo>
                      <a:pt x="428" y="471"/>
                    </a:lnTo>
                    <a:lnTo>
                      <a:pt x="425" y="474"/>
                    </a:lnTo>
                    <a:lnTo>
                      <a:pt x="420" y="479"/>
                    </a:lnTo>
                    <a:lnTo>
                      <a:pt x="417" y="483"/>
                    </a:lnTo>
                    <a:lnTo>
                      <a:pt x="413" y="488"/>
                    </a:lnTo>
                    <a:lnTo>
                      <a:pt x="409" y="491"/>
                    </a:lnTo>
                    <a:lnTo>
                      <a:pt x="406" y="496"/>
                    </a:lnTo>
                    <a:lnTo>
                      <a:pt x="401" y="499"/>
                    </a:lnTo>
                    <a:lnTo>
                      <a:pt x="399" y="504"/>
                    </a:lnTo>
                    <a:lnTo>
                      <a:pt x="394" y="508"/>
                    </a:lnTo>
                    <a:lnTo>
                      <a:pt x="390" y="511"/>
                    </a:lnTo>
                    <a:lnTo>
                      <a:pt x="387" y="516"/>
                    </a:lnTo>
                    <a:lnTo>
                      <a:pt x="383" y="521"/>
                    </a:lnTo>
                    <a:lnTo>
                      <a:pt x="379" y="524"/>
                    </a:lnTo>
                    <a:lnTo>
                      <a:pt x="376" y="528"/>
                    </a:lnTo>
                    <a:lnTo>
                      <a:pt x="372" y="531"/>
                    </a:lnTo>
                    <a:lnTo>
                      <a:pt x="368" y="536"/>
                    </a:lnTo>
                    <a:lnTo>
                      <a:pt x="364" y="541"/>
                    </a:lnTo>
                    <a:lnTo>
                      <a:pt x="361" y="544"/>
                    </a:lnTo>
                    <a:lnTo>
                      <a:pt x="357" y="548"/>
                    </a:lnTo>
                    <a:lnTo>
                      <a:pt x="353" y="553"/>
                    </a:lnTo>
                    <a:lnTo>
                      <a:pt x="349" y="556"/>
                    </a:lnTo>
                    <a:lnTo>
                      <a:pt x="345" y="560"/>
                    </a:lnTo>
                    <a:lnTo>
                      <a:pt x="342" y="565"/>
                    </a:lnTo>
                    <a:lnTo>
                      <a:pt x="338" y="569"/>
                    </a:lnTo>
                    <a:lnTo>
                      <a:pt x="334" y="573"/>
                    </a:lnTo>
                    <a:lnTo>
                      <a:pt x="330" y="576"/>
                    </a:lnTo>
                    <a:lnTo>
                      <a:pt x="326" y="580"/>
                    </a:lnTo>
                    <a:lnTo>
                      <a:pt x="323" y="585"/>
                    </a:lnTo>
                    <a:lnTo>
                      <a:pt x="318" y="590"/>
                    </a:lnTo>
                    <a:lnTo>
                      <a:pt x="316" y="594"/>
                    </a:lnTo>
                    <a:lnTo>
                      <a:pt x="311" y="598"/>
                    </a:lnTo>
                    <a:lnTo>
                      <a:pt x="309" y="603"/>
                    </a:lnTo>
                    <a:lnTo>
                      <a:pt x="303" y="607"/>
                    </a:lnTo>
                    <a:lnTo>
                      <a:pt x="299" y="612"/>
                    </a:lnTo>
                    <a:lnTo>
                      <a:pt x="294" y="617"/>
                    </a:lnTo>
                    <a:lnTo>
                      <a:pt x="290" y="622"/>
                    </a:lnTo>
                    <a:lnTo>
                      <a:pt x="285" y="625"/>
                    </a:lnTo>
                    <a:lnTo>
                      <a:pt x="281" y="630"/>
                    </a:lnTo>
                    <a:lnTo>
                      <a:pt x="277" y="633"/>
                    </a:lnTo>
                    <a:lnTo>
                      <a:pt x="273" y="638"/>
                    </a:lnTo>
                    <a:lnTo>
                      <a:pt x="270" y="642"/>
                    </a:lnTo>
                    <a:lnTo>
                      <a:pt x="265" y="645"/>
                    </a:lnTo>
                    <a:lnTo>
                      <a:pt x="261" y="649"/>
                    </a:lnTo>
                    <a:lnTo>
                      <a:pt x="258" y="654"/>
                    </a:lnTo>
                    <a:lnTo>
                      <a:pt x="253" y="656"/>
                    </a:lnTo>
                    <a:lnTo>
                      <a:pt x="249" y="660"/>
                    </a:lnTo>
                    <a:lnTo>
                      <a:pt x="246" y="663"/>
                    </a:lnTo>
                    <a:lnTo>
                      <a:pt x="242" y="667"/>
                    </a:lnTo>
                    <a:lnTo>
                      <a:pt x="238" y="669"/>
                    </a:lnTo>
                    <a:lnTo>
                      <a:pt x="234" y="673"/>
                    </a:lnTo>
                    <a:lnTo>
                      <a:pt x="229" y="675"/>
                    </a:lnTo>
                    <a:lnTo>
                      <a:pt x="226" y="678"/>
                    </a:lnTo>
                    <a:lnTo>
                      <a:pt x="221" y="682"/>
                    </a:lnTo>
                    <a:lnTo>
                      <a:pt x="217" y="684"/>
                    </a:lnTo>
                    <a:lnTo>
                      <a:pt x="213" y="688"/>
                    </a:lnTo>
                    <a:lnTo>
                      <a:pt x="208" y="692"/>
                    </a:lnTo>
                    <a:lnTo>
                      <a:pt x="203" y="695"/>
                    </a:lnTo>
                    <a:lnTo>
                      <a:pt x="198" y="697"/>
                    </a:lnTo>
                    <a:lnTo>
                      <a:pt x="194" y="702"/>
                    </a:lnTo>
                    <a:lnTo>
                      <a:pt x="189" y="706"/>
                    </a:lnTo>
                    <a:lnTo>
                      <a:pt x="183" y="709"/>
                    </a:lnTo>
                    <a:lnTo>
                      <a:pt x="178" y="713"/>
                    </a:lnTo>
                    <a:lnTo>
                      <a:pt x="174" y="718"/>
                    </a:lnTo>
                    <a:lnTo>
                      <a:pt x="168" y="722"/>
                    </a:lnTo>
                    <a:lnTo>
                      <a:pt x="163" y="725"/>
                    </a:lnTo>
                    <a:lnTo>
                      <a:pt x="159" y="727"/>
                    </a:lnTo>
                    <a:lnTo>
                      <a:pt x="155" y="729"/>
                    </a:lnTo>
                    <a:lnTo>
                      <a:pt x="150" y="733"/>
                    </a:lnTo>
                    <a:lnTo>
                      <a:pt x="145" y="735"/>
                    </a:lnTo>
                    <a:lnTo>
                      <a:pt x="142" y="738"/>
                    </a:lnTo>
                    <a:lnTo>
                      <a:pt x="137" y="740"/>
                    </a:lnTo>
                    <a:lnTo>
                      <a:pt x="133" y="743"/>
                    </a:lnTo>
                    <a:lnTo>
                      <a:pt x="128" y="745"/>
                    </a:lnTo>
                    <a:lnTo>
                      <a:pt x="124" y="747"/>
                    </a:lnTo>
                    <a:lnTo>
                      <a:pt x="119" y="748"/>
                    </a:lnTo>
                    <a:lnTo>
                      <a:pt x="115" y="751"/>
                    </a:lnTo>
                    <a:lnTo>
                      <a:pt x="109" y="752"/>
                    </a:lnTo>
                    <a:lnTo>
                      <a:pt x="106" y="754"/>
                    </a:lnTo>
                    <a:lnTo>
                      <a:pt x="101" y="756"/>
                    </a:lnTo>
                    <a:lnTo>
                      <a:pt x="98" y="757"/>
                    </a:lnTo>
                    <a:lnTo>
                      <a:pt x="93" y="758"/>
                    </a:lnTo>
                    <a:lnTo>
                      <a:pt x="88" y="758"/>
                    </a:lnTo>
                    <a:lnTo>
                      <a:pt x="83" y="759"/>
                    </a:lnTo>
                    <a:lnTo>
                      <a:pt x="80" y="759"/>
                    </a:lnTo>
                    <a:lnTo>
                      <a:pt x="75" y="759"/>
                    </a:lnTo>
                    <a:lnTo>
                      <a:pt x="70" y="759"/>
                    </a:lnTo>
                    <a:lnTo>
                      <a:pt x="67" y="759"/>
                    </a:lnTo>
                    <a:lnTo>
                      <a:pt x="62" y="759"/>
                    </a:lnTo>
                    <a:lnTo>
                      <a:pt x="57" y="758"/>
                    </a:lnTo>
                    <a:lnTo>
                      <a:pt x="53" y="757"/>
                    </a:lnTo>
                    <a:lnTo>
                      <a:pt x="49" y="756"/>
                    </a:lnTo>
                    <a:lnTo>
                      <a:pt x="44" y="754"/>
                    </a:lnTo>
                    <a:lnTo>
                      <a:pt x="41" y="751"/>
                    </a:lnTo>
                    <a:lnTo>
                      <a:pt x="37" y="750"/>
                    </a:lnTo>
                    <a:lnTo>
                      <a:pt x="32" y="746"/>
                    </a:lnTo>
                    <a:lnTo>
                      <a:pt x="29" y="745"/>
                    </a:lnTo>
                    <a:lnTo>
                      <a:pt x="25" y="741"/>
                    </a:lnTo>
                    <a:lnTo>
                      <a:pt x="22" y="739"/>
                    </a:lnTo>
                    <a:lnTo>
                      <a:pt x="19" y="735"/>
                    </a:lnTo>
                    <a:lnTo>
                      <a:pt x="17" y="733"/>
                    </a:lnTo>
                    <a:lnTo>
                      <a:pt x="15" y="729"/>
                    </a:lnTo>
                    <a:lnTo>
                      <a:pt x="12" y="726"/>
                    </a:lnTo>
                    <a:lnTo>
                      <a:pt x="11" y="722"/>
                    </a:lnTo>
                    <a:lnTo>
                      <a:pt x="9" y="720"/>
                    </a:lnTo>
                    <a:lnTo>
                      <a:pt x="8" y="715"/>
                    </a:lnTo>
                    <a:lnTo>
                      <a:pt x="6" y="712"/>
                    </a:lnTo>
                    <a:lnTo>
                      <a:pt x="5" y="708"/>
                    </a:lnTo>
                    <a:lnTo>
                      <a:pt x="4" y="705"/>
                    </a:lnTo>
                    <a:lnTo>
                      <a:pt x="3" y="700"/>
                    </a:lnTo>
                    <a:lnTo>
                      <a:pt x="3" y="696"/>
                    </a:lnTo>
                    <a:lnTo>
                      <a:pt x="2" y="693"/>
                    </a:lnTo>
                    <a:lnTo>
                      <a:pt x="2" y="689"/>
                    </a:lnTo>
                    <a:lnTo>
                      <a:pt x="2" y="684"/>
                    </a:lnTo>
                    <a:lnTo>
                      <a:pt x="0" y="681"/>
                    </a:lnTo>
                    <a:lnTo>
                      <a:pt x="0" y="676"/>
                    </a:lnTo>
                    <a:lnTo>
                      <a:pt x="2" y="673"/>
                    </a:lnTo>
                    <a:lnTo>
                      <a:pt x="2" y="668"/>
                    </a:lnTo>
                    <a:lnTo>
                      <a:pt x="2" y="663"/>
                    </a:lnTo>
                    <a:lnTo>
                      <a:pt x="2" y="660"/>
                    </a:lnTo>
                    <a:lnTo>
                      <a:pt x="3" y="656"/>
                    </a:lnTo>
                    <a:lnTo>
                      <a:pt x="3" y="651"/>
                    </a:lnTo>
                    <a:lnTo>
                      <a:pt x="4" y="648"/>
                    </a:lnTo>
                    <a:lnTo>
                      <a:pt x="4" y="643"/>
                    </a:lnTo>
                    <a:lnTo>
                      <a:pt x="5" y="638"/>
                    </a:lnTo>
                    <a:lnTo>
                      <a:pt x="6" y="635"/>
                    </a:lnTo>
                    <a:lnTo>
                      <a:pt x="8" y="631"/>
                    </a:lnTo>
                    <a:lnTo>
                      <a:pt x="9" y="626"/>
                    </a:lnTo>
                    <a:lnTo>
                      <a:pt x="10" y="623"/>
                    </a:lnTo>
                    <a:lnTo>
                      <a:pt x="10" y="619"/>
                    </a:lnTo>
                    <a:lnTo>
                      <a:pt x="11" y="617"/>
                    </a:lnTo>
                    <a:lnTo>
                      <a:pt x="11" y="614"/>
                    </a:lnTo>
                    <a:lnTo>
                      <a:pt x="12" y="611"/>
                    </a:lnTo>
                    <a:lnTo>
                      <a:pt x="15" y="605"/>
                    </a:lnTo>
                    <a:lnTo>
                      <a:pt x="17" y="600"/>
                    </a:lnTo>
                    <a:lnTo>
                      <a:pt x="19" y="594"/>
                    </a:lnTo>
                    <a:lnTo>
                      <a:pt x="22" y="590"/>
                    </a:lnTo>
                    <a:lnTo>
                      <a:pt x="24" y="585"/>
                    </a:lnTo>
                    <a:lnTo>
                      <a:pt x="28" y="580"/>
                    </a:lnTo>
                    <a:lnTo>
                      <a:pt x="30" y="575"/>
                    </a:lnTo>
                    <a:lnTo>
                      <a:pt x="32" y="571"/>
                    </a:lnTo>
                    <a:lnTo>
                      <a:pt x="36" y="566"/>
                    </a:lnTo>
                    <a:lnTo>
                      <a:pt x="40" y="560"/>
                    </a:lnTo>
                    <a:lnTo>
                      <a:pt x="43" y="555"/>
                    </a:lnTo>
                    <a:lnTo>
                      <a:pt x="45" y="550"/>
                    </a:lnTo>
                    <a:lnTo>
                      <a:pt x="49" y="546"/>
                    </a:lnTo>
                    <a:lnTo>
                      <a:pt x="53" y="541"/>
                    </a:lnTo>
                    <a:lnTo>
                      <a:pt x="56" y="536"/>
                    </a:lnTo>
                    <a:lnTo>
                      <a:pt x="60" y="531"/>
                    </a:lnTo>
                    <a:lnTo>
                      <a:pt x="63" y="525"/>
                    </a:lnTo>
                    <a:lnTo>
                      <a:pt x="67" y="521"/>
                    </a:lnTo>
                    <a:lnTo>
                      <a:pt x="72" y="516"/>
                    </a:lnTo>
                    <a:lnTo>
                      <a:pt x="75" y="510"/>
                    </a:lnTo>
                    <a:lnTo>
                      <a:pt x="79" y="505"/>
                    </a:lnTo>
                    <a:lnTo>
                      <a:pt x="82" y="499"/>
                    </a:lnTo>
                    <a:lnTo>
                      <a:pt x="85" y="497"/>
                    </a:lnTo>
                    <a:lnTo>
                      <a:pt x="86" y="493"/>
                    </a:lnTo>
                    <a:lnTo>
                      <a:pt x="88" y="491"/>
                    </a:lnTo>
                    <a:lnTo>
                      <a:pt x="91" y="488"/>
                    </a:lnTo>
                    <a:lnTo>
                      <a:pt x="93" y="483"/>
                    </a:lnTo>
                    <a:lnTo>
                      <a:pt x="98" y="477"/>
                    </a:lnTo>
                    <a:lnTo>
                      <a:pt x="99" y="473"/>
                    </a:lnTo>
                    <a:lnTo>
                      <a:pt x="101" y="471"/>
                    </a:lnTo>
                    <a:lnTo>
                      <a:pt x="102" y="467"/>
                    </a:lnTo>
                    <a:lnTo>
                      <a:pt x="105" y="464"/>
                    </a:lnTo>
                    <a:lnTo>
                      <a:pt x="106" y="461"/>
                    </a:lnTo>
                    <a:lnTo>
                      <a:pt x="108" y="458"/>
                    </a:lnTo>
                    <a:lnTo>
                      <a:pt x="109" y="454"/>
                    </a:lnTo>
                    <a:lnTo>
                      <a:pt x="112" y="452"/>
                    </a:lnTo>
                    <a:lnTo>
                      <a:pt x="113" y="448"/>
                    </a:lnTo>
                    <a:lnTo>
                      <a:pt x="114" y="446"/>
                    </a:lnTo>
                    <a:lnTo>
                      <a:pt x="117" y="445"/>
                    </a:lnTo>
                    <a:lnTo>
                      <a:pt x="119" y="444"/>
                    </a:lnTo>
                    <a:lnTo>
                      <a:pt x="124" y="444"/>
                    </a:lnTo>
                    <a:lnTo>
                      <a:pt x="128" y="445"/>
                    </a:lnTo>
                    <a:lnTo>
                      <a:pt x="131" y="447"/>
                    </a:lnTo>
                    <a:lnTo>
                      <a:pt x="134" y="452"/>
                    </a:lnTo>
                    <a:lnTo>
                      <a:pt x="134" y="453"/>
                    </a:lnTo>
                    <a:lnTo>
                      <a:pt x="134" y="457"/>
                    </a:lnTo>
                    <a:lnTo>
                      <a:pt x="134" y="459"/>
                    </a:lnTo>
                    <a:lnTo>
                      <a:pt x="134" y="463"/>
                    </a:lnTo>
                    <a:lnTo>
                      <a:pt x="132" y="465"/>
                    </a:lnTo>
                    <a:lnTo>
                      <a:pt x="131" y="469"/>
                    </a:lnTo>
                    <a:lnTo>
                      <a:pt x="130" y="471"/>
                    </a:lnTo>
                    <a:lnTo>
                      <a:pt x="127" y="474"/>
                    </a:lnTo>
                    <a:lnTo>
                      <a:pt x="125" y="479"/>
                    </a:lnTo>
                    <a:lnTo>
                      <a:pt x="121" y="485"/>
                    </a:lnTo>
                    <a:lnTo>
                      <a:pt x="119" y="491"/>
                    </a:lnTo>
                    <a:lnTo>
                      <a:pt x="117" y="496"/>
                    </a:lnTo>
                    <a:lnTo>
                      <a:pt x="114" y="501"/>
                    </a:lnTo>
                    <a:lnTo>
                      <a:pt x="112" y="506"/>
                    </a:lnTo>
                    <a:lnTo>
                      <a:pt x="109" y="510"/>
                    </a:lnTo>
                    <a:lnTo>
                      <a:pt x="107" y="515"/>
                    </a:lnTo>
                    <a:lnTo>
                      <a:pt x="105" y="520"/>
                    </a:lnTo>
                    <a:lnTo>
                      <a:pt x="104" y="524"/>
                    </a:lnTo>
                    <a:lnTo>
                      <a:pt x="101" y="528"/>
                    </a:lnTo>
                    <a:lnTo>
                      <a:pt x="100" y="531"/>
                    </a:lnTo>
                    <a:lnTo>
                      <a:pt x="98" y="536"/>
                    </a:lnTo>
                    <a:lnTo>
                      <a:pt x="96" y="541"/>
                    </a:lnTo>
                    <a:lnTo>
                      <a:pt x="94" y="544"/>
                    </a:lnTo>
                    <a:lnTo>
                      <a:pt x="93" y="548"/>
                    </a:lnTo>
                    <a:lnTo>
                      <a:pt x="91" y="552"/>
                    </a:lnTo>
                    <a:lnTo>
                      <a:pt x="89" y="555"/>
                    </a:lnTo>
                    <a:lnTo>
                      <a:pt x="88" y="560"/>
                    </a:lnTo>
                    <a:lnTo>
                      <a:pt x="86" y="563"/>
                    </a:lnTo>
                    <a:lnTo>
                      <a:pt x="85" y="567"/>
                    </a:lnTo>
                    <a:lnTo>
                      <a:pt x="83" y="571"/>
                    </a:lnTo>
                    <a:lnTo>
                      <a:pt x="82" y="575"/>
                    </a:lnTo>
                    <a:lnTo>
                      <a:pt x="81" y="579"/>
                    </a:lnTo>
                    <a:lnTo>
                      <a:pt x="79" y="582"/>
                    </a:lnTo>
                    <a:lnTo>
                      <a:pt x="77" y="587"/>
                    </a:lnTo>
                    <a:lnTo>
                      <a:pt x="76" y="591"/>
                    </a:lnTo>
                    <a:lnTo>
                      <a:pt x="74" y="595"/>
                    </a:lnTo>
                    <a:lnTo>
                      <a:pt x="73" y="600"/>
                    </a:lnTo>
                    <a:lnTo>
                      <a:pt x="72" y="605"/>
                    </a:lnTo>
                    <a:lnTo>
                      <a:pt x="69" y="610"/>
                    </a:lnTo>
                    <a:lnTo>
                      <a:pt x="67" y="616"/>
                    </a:lnTo>
                    <a:lnTo>
                      <a:pt x="66" y="619"/>
                    </a:lnTo>
                    <a:lnTo>
                      <a:pt x="66" y="622"/>
                    </a:lnTo>
                    <a:lnTo>
                      <a:pt x="63" y="625"/>
                    </a:lnTo>
                    <a:lnTo>
                      <a:pt x="63" y="629"/>
                    </a:lnTo>
                    <a:lnTo>
                      <a:pt x="62" y="632"/>
                    </a:lnTo>
                    <a:lnTo>
                      <a:pt x="61" y="636"/>
                    </a:lnTo>
                    <a:lnTo>
                      <a:pt x="60" y="639"/>
                    </a:lnTo>
                    <a:lnTo>
                      <a:pt x="60" y="644"/>
                    </a:lnTo>
                    <a:lnTo>
                      <a:pt x="59" y="648"/>
                    </a:lnTo>
                    <a:lnTo>
                      <a:pt x="57" y="651"/>
                    </a:lnTo>
                    <a:lnTo>
                      <a:pt x="57" y="655"/>
                    </a:lnTo>
                    <a:lnTo>
                      <a:pt x="57" y="660"/>
                    </a:lnTo>
                    <a:lnTo>
                      <a:pt x="56" y="663"/>
                    </a:lnTo>
                    <a:lnTo>
                      <a:pt x="55" y="667"/>
                    </a:lnTo>
                    <a:lnTo>
                      <a:pt x="55" y="670"/>
                    </a:lnTo>
                    <a:lnTo>
                      <a:pt x="55" y="674"/>
                    </a:lnTo>
                    <a:lnTo>
                      <a:pt x="55" y="677"/>
                    </a:lnTo>
                    <a:lnTo>
                      <a:pt x="55" y="681"/>
                    </a:lnTo>
                    <a:lnTo>
                      <a:pt x="55" y="684"/>
                    </a:lnTo>
                    <a:lnTo>
                      <a:pt x="55" y="688"/>
                    </a:lnTo>
                    <a:lnTo>
                      <a:pt x="55" y="690"/>
                    </a:lnTo>
                    <a:lnTo>
                      <a:pt x="56" y="694"/>
                    </a:lnTo>
                    <a:lnTo>
                      <a:pt x="57" y="696"/>
                    </a:lnTo>
                    <a:lnTo>
                      <a:pt x="59" y="699"/>
                    </a:lnTo>
                    <a:lnTo>
                      <a:pt x="61" y="703"/>
                    </a:lnTo>
                    <a:lnTo>
                      <a:pt x="64" y="707"/>
                    </a:lnTo>
                    <a:lnTo>
                      <a:pt x="69" y="711"/>
                    </a:lnTo>
                    <a:lnTo>
                      <a:pt x="74" y="713"/>
                    </a:lnTo>
                    <a:lnTo>
                      <a:pt x="80" y="715"/>
                    </a:lnTo>
                    <a:lnTo>
                      <a:pt x="85" y="716"/>
                    </a:lnTo>
                    <a:lnTo>
                      <a:pt x="89" y="715"/>
                    </a:lnTo>
                    <a:lnTo>
                      <a:pt x="95" y="715"/>
                    </a:lnTo>
                    <a:lnTo>
                      <a:pt x="100" y="714"/>
                    </a:lnTo>
                    <a:lnTo>
                      <a:pt x="106" y="713"/>
                    </a:lnTo>
                    <a:lnTo>
                      <a:pt x="111" y="711"/>
                    </a:lnTo>
                    <a:lnTo>
                      <a:pt x="117" y="708"/>
                    </a:lnTo>
                    <a:lnTo>
                      <a:pt x="121" y="705"/>
                    </a:lnTo>
                    <a:lnTo>
                      <a:pt x="127" y="702"/>
                    </a:lnTo>
                    <a:lnTo>
                      <a:pt x="132" y="699"/>
                    </a:lnTo>
                    <a:lnTo>
                      <a:pt x="138" y="695"/>
                    </a:lnTo>
                    <a:lnTo>
                      <a:pt x="144" y="692"/>
                    </a:lnTo>
                    <a:lnTo>
                      <a:pt x="149" y="688"/>
                    </a:lnTo>
                    <a:lnTo>
                      <a:pt x="155" y="683"/>
                    </a:lnTo>
                    <a:lnTo>
                      <a:pt x="159" y="680"/>
                    </a:lnTo>
                    <a:lnTo>
                      <a:pt x="164" y="676"/>
                    </a:lnTo>
                    <a:lnTo>
                      <a:pt x="170" y="673"/>
                    </a:lnTo>
                    <a:lnTo>
                      <a:pt x="175" y="669"/>
                    </a:lnTo>
                    <a:lnTo>
                      <a:pt x="179" y="665"/>
                    </a:lnTo>
                    <a:lnTo>
                      <a:pt x="184" y="662"/>
                    </a:lnTo>
                    <a:lnTo>
                      <a:pt x="189" y="658"/>
                    </a:lnTo>
                    <a:lnTo>
                      <a:pt x="192" y="655"/>
                    </a:lnTo>
                    <a:lnTo>
                      <a:pt x="197" y="652"/>
                    </a:lnTo>
                    <a:lnTo>
                      <a:pt x="202" y="649"/>
                    </a:lnTo>
                    <a:lnTo>
                      <a:pt x="206" y="645"/>
                    </a:lnTo>
                    <a:lnTo>
                      <a:pt x="209" y="642"/>
                    </a:lnTo>
                    <a:lnTo>
                      <a:pt x="214" y="638"/>
                    </a:lnTo>
                    <a:lnTo>
                      <a:pt x="217" y="635"/>
                    </a:lnTo>
                    <a:lnTo>
                      <a:pt x="222" y="632"/>
                    </a:lnTo>
                    <a:lnTo>
                      <a:pt x="226" y="629"/>
                    </a:lnTo>
                    <a:lnTo>
                      <a:pt x="229" y="624"/>
                    </a:lnTo>
                    <a:lnTo>
                      <a:pt x="233" y="620"/>
                    </a:lnTo>
                    <a:lnTo>
                      <a:pt x="238" y="618"/>
                    </a:lnTo>
                    <a:lnTo>
                      <a:pt x="241" y="614"/>
                    </a:lnTo>
                    <a:lnTo>
                      <a:pt x="246" y="610"/>
                    </a:lnTo>
                    <a:lnTo>
                      <a:pt x="249" y="606"/>
                    </a:lnTo>
                    <a:lnTo>
                      <a:pt x="253" y="603"/>
                    </a:lnTo>
                    <a:lnTo>
                      <a:pt x="257" y="599"/>
                    </a:lnTo>
                    <a:lnTo>
                      <a:pt x="261" y="594"/>
                    </a:lnTo>
                    <a:lnTo>
                      <a:pt x="265" y="590"/>
                    </a:lnTo>
                    <a:lnTo>
                      <a:pt x="270" y="586"/>
                    </a:lnTo>
                    <a:lnTo>
                      <a:pt x="274" y="581"/>
                    </a:lnTo>
                    <a:lnTo>
                      <a:pt x="279" y="576"/>
                    </a:lnTo>
                    <a:lnTo>
                      <a:pt x="284" y="572"/>
                    </a:lnTo>
                    <a:lnTo>
                      <a:pt x="289" y="567"/>
                    </a:lnTo>
                    <a:lnTo>
                      <a:pt x="291" y="562"/>
                    </a:lnTo>
                    <a:lnTo>
                      <a:pt x="294" y="557"/>
                    </a:lnTo>
                    <a:lnTo>
                      <a:pt x="299" y="554"/>
                    </a:lnTo>
                    <a:lnTo>
                      <a:pt x="303" y="549"/>
                    </a:lnTo>
                    <a:lnTo>
                      <a:pt x="306" y="546"/>
                    </a:lnTo>
                    <a:lnTo>
                      <a:pt x="310" y="541"/>
                    </a:lnTo>
                    <a:lnTo>
                      <a:pt x="313" y="537"/>
                    </a:lnTo>
                    <a:lnTo>
                      <a:pt x="318" y="534"/>
                    </a:lnTo>
                    <a:lnTo>
                      <a:pt x="321" y="530"/>
                    </a:lnTo>
                    <a:lnTo>
                      <a:pt x="324" y="527"/>
                    </a:lnTo>
                    <a:lnTo>
                      <a:pt x="328" y="522"/>
                    </a:lnTo>
                    <a:lnTo>
                      <a:pt x="332" y="518"/>
                    </a:lnTo>
                    <a:lnTo>
                      <a:pt x="335" y="515"/>
                    </a:lnTo>
                    <a:lnTo>
                      <a:pt x="338" y="511"/>
                    </a:lnTo>
                    <a:lnTo>
                      <a:pt x="342" y="506"/>
                    </a:lnTo>
                    <a:lnTo>
                      <a:pt x="347" y="504"/>
                    </a:lnTo>
                    <a:lnTo>
                      <a:pt x="349" y="499"/>
                    </a:lnTo>
                    <a:lnTo>
                      <a:pt x="353" y="496"/>
                    </a:lnTo>
                    <a:lnTo>
                      <a:pt x="356" y="491"/>
                    </a:lnTo>
                    <a:lnTo>
                      <a:pt x="360" y="488"/>
                    </a:lnTo>
                    <a:lnTo>
                      <a:pt x="363" y="484"/>
                    </a:lnTo>
                    <a:lnTo>
                      <a:pt x="367" y="480"/>
                    </a:lnTo>
                    <a:lnTo>
                      <a:pt x="370" y="477"/>
                    </a:lnTo>
                    <a:lnTo>
                      <a:pt x="374" y="472"/>
                    </a:lnTo>
                    <a:lnTo>
                      <a:pt x="377" y="469"/>
                    </a:lnTo>
                    <a:lnTo>
                      <a:pt x="381" y="464"/>
                    </a:lnTo>
                    <a:lnTo>
                      <a:pt x="385" y="460"/>
                    </a:lnTo>
                    <a:lnTo>
                      <a:pt x="388" y="455"/>
                    </a:lnTo>
                    <a:lnTo>
                      <a:pt x="392" y="451"/>
                    </a:lnTo>
                    <a:lnTo>
                      <a:pt x="395" y="447"/>
                    </a:lnTo>
                    <a:lnTo>
                      <a:pt x="399" y="442"/>
                    </a:lnTo>
                    <a:lnTo>
                      <a:pt x="402" y="439"/>
                    </a:lnTo>
                    <a:lnTo>
                      <a:pt x="406" y="433"/>
                    </a:lnTo>
                    <a:lnTo>
                      <a:pt x="409" y="427"/>
                    </a:lnTo>
                    <a:lnTo>
                      <a:pt x="413" y="421"/>
                    </a:lnTo>
                    <a:lnTo>
                      <a:pt x="417" y="416"/>
                    </a:lnTo>
                    <a:lnTo>
                      <a:pt x="420" y="412"/>
                    </a:lnTo>
                    <a:lnTo>
                      <a:pt x="425" y="406"/>
                    </a:lnTo>
                    <a:lnTo>
                      <a:pt x="428" y="401"/>
                    </a:lnTo>
                    <a:lnTo>
                      <a:pt x="432" y="396"/>
                    </a:lnTo>
                    <a:lnTo>
                      <a:pt x="434" y="391"/>
                    </a:lnTo>
                    <a:lnTo>
                      <a:pt x="438" y="387"/>
                    </a:lnTo>
                    <a:lnTo>
                      <a:pt x="441" y="382"/>
                    </a:lnTo>
                    <a:lnTo>
                      <a:pt x="445" y="377"/>
                    </a:lnTo>
                    <a:lnTo>
                      <a:pt x="449" y="372"/>
                    </a:lnTo>
                    <a:lnTo>
                      <a:pt x="451" y="368"/>
                    </a:lnTo>
                    <a:lnTo>
                      <a:pt x="455" y="364"/>
                    </a:lnTo>
                    <a:lnTo>
                      <a:pt x="458" y="359"/>
                    </a:lnTo>
                    <a:lnTo>
                      <a:pt x="460" y="355"/>
                    </a:lnTo>
                    <a:lnTo>
                      <a:pt x="463" y="350"/>
                    </a:lnTo>
                    <a:lnTo>
                      <a:pt x="466" y="345"/>
                    </a:lnTo>
                    <a:lnTo>
                      <a:pt x="469" y="342"/>
                    </a:lnTo>
                    <a:lnTo>
                      <a:pt x="472" y="337"/>
                    </a:lnTo>
                    <a:lnTo>
                      <a:pt x="475" y="332"/>
                    </a:lnTo>
                    <a:lnTo>
                      <a:pt x="477" y="329"/>
                    </a:lnTo>
                    <a:lnTo>
                      <a:pt x="481" y="325"/>
                    </a:lnTo>
                    <a:lnTo>
                      <a:pt x="482" y="320"/>
                    </a:lnTo>
                    <a:lnTo>
                      <a:pt x="485" y="316"/>
                    </a:lnTo>
                    <a:lnTo>
                      <a:pt x="488" y="312"/>
                    </a:lnTo>
                    <a:lnTo>
                      <a:pt x="491" y="307"/>
                    </a:lnTo>
                    <a:lnTo>
                      <a:pt x="492" y="304"/>
                    </a:lnTo>
                    <a:lnTo>
                      <a:pt x="496" y="300"/>
                    </a:lnTo>
                    <a:lnTo>
                      <a:pt x="498" y="295"/>
                    </a:lnTo>
                    <a:lnTo>
                      <a:pt x="501" y="292"/>
                    </a:lnTo>
                    <a:lnTo>
                      <a:pt x="502" y="287"/>
                    </a:lnTo>
                    <a:lnTo>
                      <a:pt x="505" y="283"/>
                    </a:lnTo>
                    <a:lnTo>
                      <a:pt x="507" y="279"/>
                    </a:lnTo>
                    <a:lnTo>
                      <a:pt x="509" y="275"/>
                    </a:lnTo>
                    <a:lnTo>
                      <a:pt x="511" y="270"/>
                    </a:lnTo>
                    <a:lnTo>
                      <a:pt x="514" y="267"/>
                    </a:lnTo>
                    <a:lnTo>
                      <a:pt x="516" y="262"/>
                    </a:lnTo>
                    <a:lnTo>
                      <a:pt x="519" y="259"/>
                    </a:lnTo>
                    <a:lnTo>
                      <a:pt x="520" y="254"/>
                    </a:lnTo>
                    <a:lnTo>
                      <a:pt x="522" y="250"/>
                    </a:lnTo>
                    <a:lnTo>
                      <a:pt x="524" y="246"/>
                    </a:lnTo>
                    <a:lnTo>
                      <a:pt x="527" y="242"/>
                    </a:lnTo>
                    <a:lnTo>
                      <a:pt x="528" y="237"/>
                    </a:lnTo>
                    <a:lnTo>
                      <a:pt x="530" y="232"/>
                    </a:lnTo>
                    <a:lnTo>
                      <a:pt x="532" y="228"/>
                    </a:lnTo>
                    <a:lnTo>
                      <a:pt x="534" y="224"/>
                    </a:lnTo>
                    <a:lnTo>
                      <a:pt x="535" y="219"/>
                    </a:lnTo>
                    <a:lnTo>
                      <a:pt x="538" y="216"/>
                    </a:lnTo>
                    <a:lnTo>
                      <a:pt x="539" y="211"/>
                    </a:lnTo>
                    <a:lnTo>
                      <a:pt x="541" y="206"/>
                    </a:lnTo>
                    <a:lnTo>
                      <a:pt x="542" y="202"/>
                    </a:lnTo>
                    <a:lnTo>
                      <a:pt x="545" y="197"/>
                    </a:lnTo>
                    <a:lnTo>
                      <a:pt x="546" y="192"/>
                    </a:lnTo>
                    <a:lnTo>
                      <a:pt x="548" y="189"/>
                    </a:lnTo>
                    <a:lnTo>
                      <a:pt x="551" y="183"/>
                    </a:lnTo>
                    <a:lnTo>
                      <a:pt x="552" y="178"/>
                    </a:lnTo>
                    <a:lnTo>
                      <a:pt x="554" y="173"/>
                    </a:lnTo>
                    <a:lnTo>
                      <a:pt x="555" y="168"/>
                    </a:lnTo>
                    <a:lnTo>
                      <a:pt x="558" y="164"/>
                    </a:lnTo>
                    <a:lnTo>
                      <a:pt x="560" y="159"/>
                    </a:lnTo>
                    <a:lnTo>
                      <a:pt x="561" y="153"/>
                    </a:lnTo>
                    <a:lnTo>
                      <a:pt x="564" y="148"/>
                    </a:lnTo>
                    <a:lnTo>
                      <a:pt x="565" y="144"/>
                    </a:lnTo>
                    <a:lnTo>
                      <a:pt x="566" y="138"/>
                    </a:lnTo>
                    <a:lnTo>
                      <a:pt x="566" y="134"/>
                    </a:lnTo>
                    <a:lnTo>
                      <a:pt x="568" y="132"/>
                    </a:lnTo>
                    <a:lnTo>
                      <a:pt x="568" y="129"/>
                    </a:lnTo>
                    <a:lnTo>
                      <a:pt x="570" y="126"/>
                    </a:lnTo>
                    <a:lnTo>
                      <a:pt x="571" y="123"/>
                    </a:lnTo>
                    <a:lnTo>
                      <a:pt x="572" y="120"/>
                    </a:lnTo>
                    <a:lnTo>
                      <a:pt x="572" y="116"/>
                    </a:lnTo>
                    <a:lnTo>
                      <a:pt x="573" y="114"/>
                    </a:lnTo>
                    <a:lnTo>
                      <a:pt x="574" y="110"/>
                    </a:lnTo>
                    <a:lnTo>
                      <a:pt x="574" y="107"/>
                    </a:lnTo>
                    <a:lnTo>
                      <a:pt x="575" y="104"/>
                    </a:lnTo>
                    <a:lnTo>
                      <a:pt x="577" y="101"/>
                    </a:lnTo>
                    <a:lnTo>
                      <a:pt x="577" y="97"/>
                    </a:lnTo>
                    <a:lnTo>
                      <a:pt x="578" y="95"/>
                    </a:lnTo>
                    <a:lnTo>
                      <a:pt x="578" y="91"/>
                    </a:lnTo>
                    <a:lnTo>
                      <a:pt x="579" y="88"/>
                    </a:lnTo>
                    <a:lnTo>
                      <a:pt x="579" y="85"/>
                    </a:lnTo>
                    <a:lnTo>
                      <a:pt x="579" y="82"/>
                    </a:lnTo>
                    <a:lnTo>
                      <a:pt x="579" y="78"/>
                    </a:lnTo>
                    <a:lnTo>
                      <a:pt x="579" y="76"/>
                    </a:lnTo>
                    <a:lnTo>
                      <a:pt x="578" y="70"/>
                    </a:lnTo>
                    <a:lnTo>
                      <a:pt x="577" y="65"/>
                    </a:lnTo>
                    <a:lnTo>
                      <a:pt x="575" y="60"/>
                    </a:lnTo>
                    <a:lnTo>
                      <a:pt x="573" y="57"/>
                    </a:lnTo>
                    <a:lnTo>
                      <a:pt x="570" y="53"/>
                    </a:lnTo>
                    <a:lnTo>
                      <a:pt x="566" y="51"/>
                    </a:lnTo>
                    <a:lnTo>
                      <a:pt x="561" y="50"/>
                    </a:lnTo>
                    <a:lnTo>
                      <a:pt x="558" y="47"/>
                    </a:lnTo>
                    <a:lnTo>
                      <a:pt x="553" y="46"/>
                    </a:lnTo>
                    <a:lnTo>
                      <a:pt x="548" y="46"/>
                    </a:lnTo>
                    <a:lnTo>
                      <a:pt x="543" y="46"/>
                    </a:lnTo>
                    <a:lnTo>
                      <a:pt x="539" y="46"/>
                    </a:lnTo>
                    <a:lnTo>
                      <a:pt x="533" y="46"/>
                    </a:lnTo>
                    <a:lnTo>
                      <a:pt x="528" y="47"/>
                    </a:lnTo>
                    <a:lnTo>
                      <a:pt x="523" y="49"/>
                    </a:lnTo>
                    <a:lnTo>
                      <a:pt x="519" y="51"/>
                    </a:lnTo>
                    <a:lnTo>
                      <a:pt x="514" y="51"/>
                    </a:lnTo>
                    <a:lnTo>
                      <a:pt x="509" y="53"/>
                    </a:lnTo>
                    <a:lnTo>
                      <a:pt x="504" y="56"/>
                    </a:lnTo>
                    <a:lnTo>
                      <a:pt x="501" y="57"/>
                    </a:lnTo>
                    <a:lnTo>
                      <a:pt x="497" y="59"/>
                    </a:lnTo>
                    <a:lnTo>
                      <a:pt x="494" y="60"/>
                    </a:lnTo>
                    <a:lnTo>
                      <a:pt x="490" y="62"/>
                    </a:lnTo>
                    <a:lnTo>
                      <a:pt x="487" y="64"/>
                    </a:lnTo>
                    <a:lnTo>
                      <a:pt x="483" y="65"/>
                    </a:lnTo>
                    <a:lnTo>
                      <a:pt x="479" y="68"/>
                    </a:lnTo>
                    <a:lnTo>
                      <a:pt x="477" y="70"/>
                    </a:lnTo>
                    <a:lnTo>
                      <a:pt x="473" y="71"/>
                    </a:lnTo>
                    <a:lnTo>
                      <a:pt x="470" y="74"/>
                    </a:lnTo>
                    <a:lnTo>
                      <a:pt x="466" y="76"/>
                    </a:lnTo>
                    <a:lnTo>
                      <a:pt x="463" y="77"/>
                    </a:lnTo>
                    <a:lnTo>
                      <a:pt x="460" y="79"/>
                    </a:lnTo>
                    <a:lnTo>
                      <a:pt x="457" y="82"/>
                    </a:lnTo>
                    <a:lnTo>
                      <a:pt x="453" y="84"/>
                    </a:lnTo>
                    <a:lnTo>
                      <a:pt x="451" y="85"/>
                    </a:lnTo>
                    <a:lnTo>
                      <a:pt x="447" y="89"/>
                    </a:lnTo>
                    <a:lnTo>
                      <a:pt x="444" y="90"/>
                    </a:lnTo>
                    <a:lnTo>
                      <a:pt x="441" y="92"/>
                    </a:lnTo>
                    <a:lnTo>
                      <a:pt x="438" y="95"/>
                    </a:lnTo>
                    <a:lnTo>
                      <a:pt x="434" y="97"/>
                    </a:lnTo>
                    <a:lnTo>
                      <a:pt x="432" y="100"/>
                    </a:lnTo>
                    <a:lnTo>
                      <a:pt x="428" y="102"/>
                    </a:lnTo>
                    <a:lnTo>
                      <a:pt x="425" y="104"/>
                    </a:lnTo>
                    <a:lnTo>
                      <a:pt x="423" y="107"/>
                    </a:lnTo>
                    <a:lnTo>
                      <a:pt x="419" y="109"/>
                    </a:lnTo>
                    <a:lnTo>
                      <a:pt x="415" y="111"/>
                    </a:lnTo>
                    <a:lnTo>
                      <a:pt x="413" y="114"/>
                    </a:lnTo>
                    <a:lnTo>
                      <a:pt x="411" y="116"/>
                    </a:lnTo>
                    <a:lnTo>
                      <a:pt x="407" y="119"/>
                    </a:lnTo>
                    <a:lnTo>
                      <a:pt x="405" y="122"/>
                    </a:lnTo>
                    <a:lnTo>
                      <a:pt x="401" y="125"/>
                    </a:lnTo>
                    <a:lnTo>
                      <a:pt x="399" y="127"/>
                    </a:lnTo>
                    <a:lnTo>
                      <a:pt x="395" y="129"/>
                    </a:lnTo>
                    <a:lnTo>
                      <a:pt x="392" y="132"/>
                    </a:lnTo>
                    <a:lnTo>
                      <a:pt x="389" y="134"/>
                    </a:lnTo>
                    <a:lnTo>
                      <a:pt x="386" y="136"/>
                    </a:lnTo>
                    <a:lnTo>
                      <a:pt x="382" y="140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4" y="148"/>
                    </a:lnTo>
                    <a:lnTo>
                      <a:pt x="368" y="153"/>
                    </a:lnTo>
                    <a:lnTo>
                      <a:pt x="363" y="159"/>
                    </a:lnTo>
                    <a:lnTo>
                      <a:pt x="357" y="165"/>
                    </a:lnTo>
                    <a:lnTo>
                      <a:pt x="353" y="170"/>
                    </a:lnTo>
                    <a:lnTo>
                      <a:pt x="347" y="176"/>
                    </a:lnTo>
                    <a:lnTo>
                      <a:pt x="341" y="181"/>
                    </a:lnTo>
                    <a:lnTo>
                      <a:pt x="337" y="184"/>
                    </a:lnTo>
                    <a:lnTo>
                      <a:pt x="335" y="187"/>
                    </a:lnTo>
                    <a:lnTo>
                      <a:pt x="332" y="190"/>
                    </a:lnTo>
                    <a:lnTo>
                      <a:pt x="330" y="193"/>
                    </a:lnTo>
                    <a:lnTo>
                      <a:pt x="326" y="196"/>
                    </a:lnTo>
                    <a:lnTo>
                      <a:pt x="324" y="199"/>
                    </a:lnTo>
                    <a:lnTo>
                      <a:pt x="322" y="202"/>
                    </a:lnTo>
                    <a:lnTo>
                      <a:pt x="319" y="205"/>
                    </a:lnTo>
                    <a:lnTo>
                      <a:pt x="317" y="209"/>
                    </a:lnTo>
                    <a:lnTo>
                      <a:pt x="313" y="211"/>
                    </a:lnTo>
                    <a:lnTo>
                      <a:pt x="311" y="215"/>
                    </a:lnTo>
                    <a:lnTo>
                      <a:pt x="309" y="217"/>
                    </a:lnTo>
                    <a:lnTo>
                      <a:pt x="304" y="221"/>
                    </a:lnTo>
                    <a:lnTo>
                      <a:pt x="300" y="222"/>
                    </a:lnTo>
                    <a:lnTo>
                      <a:pt x="294" y="222"/>
                    </a:lnTo>
                    <a:lnTo>
                      <a:pt x="290" y="222"/>
                    </a:lnTo>
                    <a:lnTo>
                      <a:pt x="285" y="219"/>
                    </a:lnTo>
                    <a:lnTo>
                      <a:pt x="283" y="217"/>
                    </a:lnTo>
                    <a:lnTo>
                      <a:pt x="281" y="213"/>
                    </a:lnTo>
                    <a:lnTo>
                      <a:pt x="284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8" name="Freeform 137"/>
              <p:cNvSpPr>
                <a:spLocks/>
              </p:cNvSpPr>
              <p:nvPr/>
            </p:nvSpPr>
            <p:spPr bwMode="auto">
              <a:xfrm>
                <a:off x="1656" y="1654"/>
                <a:ext cx="65" cy="31"/>
              </a:xfrm>
              <a:custGeom>
                <a:avLst/>
                <a:gdLst>
                  <a:gd name="T0" fmla="*/ 0 w 194"/>
                  <a:gd name="T1" fmla="*/ 0 h 93"/>
                  <a:gd name="T2" fmla="*/ 0 w 194"/>
                  <a:gd name="T3" fmla="*/ 0 h 93"/>
                  <a:gd name="T4" fmla="*/ 0 w 194"/>
                  <a:gd name="T5" fmla="*/ 0 h 93"/>
                  <a:gd name="T6" fmla="*/ 0 w 194"/>
                  <a:gd name="T7" fmla="*/ 0 h 93"/>
                  <a:gd name="T8" fmla="*/ 0 w 194"/>
                  <a:gd name="T9" fmla="*/ 0 h 93"/>
                  <a:gd name="T10" fmla="*/ 0 w 194"/>
                  <a:gd name="T11" fmla="*/ 0 h 93"/>
                  <a:gd name="T12" fmla="*/ 0 w 194"/>
                  <a:gd name="T13" fmla="*/ 0 h 93"/>
                  <a:gd name="T14" fmla="*/ 0 w 194"/>
                  <a:gd name="T15" fmla="*/ 0 h 93"/>
                  <a:gd name="T16" fmla="*/ 0 w 194"/>
                  <a:gd name="T17" fmla="*/ 0 h 93"/>
                  <a:gd name="T18" fmla="*/ 0 w 194"/>
                  <a:gd name="T19" fmla="*/ 0 h 93"/>
                  <a:gd name="T20" fmla="*/ 0 w 194"/>
                  <a:gd name="T21" fmla="*/ 0 h 93"/>
                  <a:gd name="T22" fmla="*/ 0 w 194"/>
                  <a:gd name="T23" fmla="*/ 0 h 93"/>
                  <a:gd name="T24" fmla="*/ 0 w 194"/>
                  <a:gd name="T25" fmla="*/ 0 h 93"/>
                  <a:gd name="T26" fmla="*/ 0 w 194"/>
                  <a:gd name="T27" fmla="*/ 0 h 93"/>
                  <a:gd name="T28" fmla="*/ 0 w 194"/>
                  <a:gd name="T29" fmla="*/ 0 h 93"/>
                  <a:gd name="T30" fmla="*/ 0 w 194"/>
                  <a:gd name="T31" fmla="*/ 0 h 93"/>
                  <a:gd name="T32" fmla="*/ 0 w 194"/>
                  <a:gd name="T33" fmla="*/ 0 h 93"/>
                  <a:gd name="T34" fmla="*/ 0 w 194"/>
                  <a:gd name="T35" fmla="*/ 0 h 93"/>
                  <a:gd name="T36" fmla="*/ 0 w 194"/>
                  <a:gd name="T37" fmla="*/ 0 h 93"/>
                  <a:gd name="T38" fmla="*/ 0 w 194"/>
                  <a:gd name="T39" fmla="*/ 0 h 93"/>
                  <a:gd name="T40" fmla="*/ 0 w 194"/>
                  <a:gd name="T41" fmla="*/ 0 h 93"/>
                  <a:gd name="T42" fmla="*/ 0 w 194"/>
                  <a:gd name="T43" fmla="*/ 0 h 93"/>
                  <a:gd name="T44" fmla="*/ 0 w 194"/>
                  <a:gd name="T45" fmla="*/ 0 h 93"/>
                  <a:gd name="T46" fmla="*/ 0 w 194"/>
                  <a:gd name="T47" fmla="*/ 0 h 93"/>
                  <a:gd name="T48" fmla="*/ 0 w 194"/>
                  <a:gd name="T49" fmla="*/ 0 h 93"/>
                  <a:gd name="T50" fmla="*/ 0 w 194"/>
                  <a:gd name="T51" fmla="*/ 0 h 93"/>
                  <a:gd name="T52" fmla="*/ 0 w 194"/>
                  <a:gd name="T53" fmla="*/ 0 h 93"/>
                  <a:gd name="T54" fmla="*/ 0 w 194"/>
                  <a:gd name="T55" fmla="*/ 0 h 93"/>
                  <a:gd name="T56" fmla="*/ 0 w 194"/>
                  <a:gd name="T57" fmla="*/ 0 h 93"/>
                  <a:gd name="T58" fmla="*/ 0 w 194"/>
                  <a:gd name="T59" fmla="*/ 0 h 93"/>
                  <a:gd name="T60" fmla="*/ 0 w 194"/>
                  <a:gd name="T61" fmla="*/ 0 h 93"/>
                  <a:gd name="T62" fmla="*/ 0 w 194"/>
                  <a:gd name="T63" fmla="*/ 0 h 93"/>
                  <a:gd name="T64" fmla="*/ 0 w 194"/>
                  <a:gd name="T65" fmla="*/ 0 h 93"/>
                  <a:gd name="T66" fmla="*/ 0 w 194"/>
                  <a:gd name="T67" fmla="*/ 0 h 93"/>
                  <a:gd name="T68" fmla="*/ 0 w 194"/>
                  <a:gd name="T69" fmla="*/ 0 h 93"/>
                  <a:gd name="T70" fmla="*/ 0 w 194"/>
                  <a:gd name="T71" fmla="*/ 0 h 93"/>
                  <a:gd name="T72" fmla="*/ 0 w 194"/>
                  <a:gd name="T73" fmla="*/ 0 h 93"/>
                  <a:gd name="T74" fmla="*/ 0 w 194"/>
                  <a:gd name="T75" fmla="*/ 0 h 93"/>
                  <a:gd name="T76" fmla="*/ 0 w 194"/>
                  <a:gd name="T77" fmla="*/ 0 h 93"/>
                  <a:gd name="T78" fmla="*/ 0 w 194"/>
                  <a:gd name="T79" fmla="*/ 0 h 93"/>
                  <a:gd name="T80" fmla="*/ 0 w 194"/>
                  <a:gd name="T81" fmla="*/ 0 h 93"/>
                  <a:gd name="T82" fmla="*/ 0 w 194"/>
                  <a:gd name="T83" fmla="*/ 0 h 93"/>
                  <a:gd name="T84" fmla="*/ 0 w 194"/>
                  <a:gd name="T85" fmla="*/ 0 h 93"/>
                  <a:gd name="T86" fmla="*/ 0 w 194"/>
                  <a:gd name="T87" fmla="*/ 0 h 93"/>
                  <a:gd name="T88" fmla="*/ 0 w 194"/>
                  <a:gd name="T89" fmla="*/ 0 h 93"/>
                  <a:gd name="T90" fmla="*/ 0 w 194"/>
                  <a:gd name="T91" fmla="*/ 0 h 93"/>
                  <a:gd name="T92" fmla="*/ 0 w 194"/>
                  <a:gd name="T93" fmla="*/ 0 h 93"/>
                  <a:gd name="T94" fmla="*/ 0 w 194"/>
                  <a:gd name="T95" fmla="*/ 0 h 93"/>
                  <a:gd name="T96" fmla="*/ 0 w 194"/>
                  <a:gd name="T97" fmla="*/ 0 h 93"/>
                  <a:gd name="T98" fmla="*/ 0 w 194"/>
                  <a:gd name="T99" fmla="*/ 0 h 93"/>
                  <a:gd name="T100" fmla="*/ 0 w 194"/>
                  <a:gd name="T101" fmla="*/ 0 h 93"/>
                  <a:gd name="T102" fmla="*/ 0 w 194"/>
                  <a:gd name="T103" fmla="*/ 0 h 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94"/>
                  <a:gd name="T157" fmla="*/ 0 h 93"/>
                  <a:gd name="T158" fmla="*/ 194 w 194"/>
                  <a:gd name="T159" fmla="*/ 93 h 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94" h="93">
                    <a:moveTo>
                      <a:pt x="157" y="0"/>
                    </a:moveTo>
                    <a:lnTo>
                      <a:pt x="158" y="0"/>
                    </a:lnTo>
                    <a:lnTo>
                      <a:pt x="163" y="0"/>
                    </a:lnTo>
                    <a:lnTo>
                      <a:pt x="166" y="0"/>
                    </a:lnTo>
                    <a:lnTo>
                      <a:pt x="169" y="1"/>
                    </a:lnTo>
                    <a:lnTo>
                      <a:pt x="171" y="1"/>
                    </a:lnTo>
                    <a:lnTo>
                      <a:pt x="176" y="3"/>
                    </a:lnTo>
                    <a:lnTo>
                      <a:pt x="179" y="3"/>
                    </a:lnTo>
                    <a:lnTo>
                      <a:pt x="182" y="4"/>
                    </a:lnTo>
                    <a:lnTo>
                      <a:pt x="186" y="6"/>
                    </a:lnTo>
                    <a:lnTo>
                      <a:pt x="188" y="8"/>
                    </a:lnTo>
                    <a:lnTo>
                      <a:pt x="190" y="10"/>
                    </a:lnTo>
                    <a:lnTo>
                      <a:pt x="192" y="13"/>
                    </a:lnTo>
                    <a:lnTo>
                      <a:pt x="193" y="15"/>
                    </a:lnTo>
                    <a:lnTo>
                      <a:pt x="194" y="19"/>
                    </a:lnTo>
                    <a:lnTo>
                      <a:pt x="193" y="22"/>
                    </a:lnTo>
                    <a:lnTo>
                      <a:pt x="192" y="26"/>
                    </a:lnTo>
                    <a:lnTo>
                      <a:pt x="189" y="29"/>
                    </a:lnTo>
                    <a:lnTo>
                      <a:pt x="188" y="34"/>
                    </a:lnTo>
                    <a:lnTo>
                      <a:pt x="186" y="39"/>
                    </a:lnTo>
                    <a:lnTo>
                      <a:pt x="182" y="44"/>
                    </a:lnTo>
                    <a:lnTo>
                      <a:pt x="180" y="48"/>
                    </a:lnTo>
                    <a:lnTo>
                      <a:pt x="176" y="53"/>
                    </a:lnTo>
                    <a:lnTo>
                      <a:pt x="173" y="57"/>
                    </a:lnTo>
                    <a:lnTo>
                      <a:pt x="169" y="61"/>
                    </a:lnTo>
                    <a:lnTo>
                      <a:pt x="166" y="65"/>
                    </a:lnTo>
                    <a:lnTo>
                      <a:pt x="162" y="70"/>
                    </a:lnTo>
                    <a:lnTo>
                      <a:pt x="157" y="72"/>
                    </a:lnTo>
                    <a:lnTo>
                      <a:pt x="154" y="76"/>
                    </a:lnTo>
                    <a:lnTo>
                      <a:pt x="150" y="78"/>
                    </a:lnTo>
                    <a:lnTo>
                      <a:pt x="147" y="80"/>
                    </a:lnTo>
                    <a:lnTo>
                      <a:pt x="142" y="80"/>
                    </a:lnTo>
                    <a:lnTo>
                      <a:pt x="139" y="81"/>
                    </a:lnTo>
                    <a:lnTo>
                      <a:pt x="136" y="81"/>
                    </a:lnTo>
                    <a:lnTo>
                      <a:pt x="132" y="83"/>
                    </a:lnTo>
                    <a:lnTo>
                      <a:pt x="129" y="81"/>
                    </a:lnTo>
                    <a:lnTo>
                      <a:pt x="126" y="81"/>
                    </a:lnTo>
                    <a:lnTo>
                      <a:pt x="123" y="81"/>
                    </a:lnTo>
                    <a:lnTo>
                      <a:pt x="119" y="81"/>
                    </a:lnTo>
                    <a:lnTo>
                      <a:pt x="115" y="80"/>
                    </a:lnTo>
                    <a:lnTo>
                      <a:pt x="110" y="80"/>
                    </a:lnTo>
                    <a:lnTo>
                      <a:pt x="106" y="80"/>
                    </a:lnTo>
                    <a:lnTo>
                      <a:pt x="104" y="80"/>
                    </a:lnTo>
                    <a:lnTo>
                      <a:pt x="100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0"/>
                    </a:lnTo>
                    <a:lnTo>
                      <a:pt x="87" y="80"/>
                    </a:lnTo>
                    <a:lnTo>
                      <a:pt x="84" y="81"/>
                    </a:lnTo>
                    <a:lnTo>
                      <a:pt x="79" y="81"/>
                    </a:lnTo>
                    <a:lnTo>
                      <a:pt x="74" y="83"/>
                    </a:lnTo>
                    <a:lnTo>
                      <a:pt x="69" y="83"/>
                    </a:lnTo>
                    <a:lnTo>
                      <a:pt x="65" y="85"/>
                    </a:lnTo>
                    <a:lnTo>
                      <a:pt x="59" y="85"/>
                    </a:lnTo>
                    <a:lnTo>
                      <a:pt x="54" y="86"/>
                    </a:lnTo>
                    <a:lnTo>
                      <a:pt x="49" y="87"/>
                    </a:lnTo>
                    <a:lnTo>
                      <a:pt x="45" y="89"/>
                    </a:lnTo>
                    <a:lnTo>
                      <a:pt x="40" y="89"/>
                    </a:lnTo>
                    <a:lnTo>
                      <a:pt x="36" y="90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19" y="93"/>
                    </a:lnTo>
                    <a:lnTo>
                      <a:pt x="13" y="93"/>
                    </a:lnTo>
                    <a:lnTo>
                      <a:pt x="10" y="93"/>
                    </a:lnTo>
                    <a:lnTo>
                      <a:pt x="7" y="92"/>
                    </a:lnTo>
                    <a:lnTo>
                      <a:pt x="3" y="91"/>
                    </a:lnTo>
                    <a:lnTo>
                      <a:pt x="2" y="90"/>
                    </a:lnTo>
                    <a:lnTo>
                      <a:pt x="1" y="89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1" y="78"/>
                    </a:lnTo>
                    <a:lnTo>
                      <a:pt x="2" y="73"/>
                    </a:lnTo>
                    <a:lnTo>
                      <a:pt x="7" y="70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5" y="62"/>
                    </a:lnTo>
                    <a:lnTo>
                      <a:pt x="19" y="60"/>
                    </a:lnTo>
                    <a:lnTo>
                      <a:pt x="22" y="57"/>
                    </a:lnTo>
                    <a:lnTo>
                      <a:pt x="26" y="54"/>
                    </a:lnTo>
                    <a:lnTo>
                      <a:pt x="30" y="52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5" y="45"/>
                    </a:lnTo>
                    <a:lnTo>
                      <a:pt x="49" y="41"/>
                    </a:lnTo>
                    <a:lnTo>
                      <a:pt x="54" y="39"/>
                    </a:lnTo>
                    <a:lnTo>
                      <a:pt x="59" y="36"/>
                    </a:lnTo>
                    <a:lnTo>
                      <a:pt x="64" y="34"/>
                    </a:lnTo>
                    <a:lnTo>
                      <a:pt x="67" y="32"/>
                    </a:lnTo>
                    <a:lnTo>
                      <a:pt x="72" y="29"/>
                    </a:lnTo>
                    <a:lnTo>
                      <a:pt x="75" y="27"/>
                    </a:lnTo>
                    <a:lnTo>
                      <a:pt x="80" y="26"/>
                    </a:lnTo>
                    <a:lnTo>
                      <a:pt x="84" y="25"/>
                    </a:lnTo>
                    <a:lnTo>
                      <a:pt x="88" y="22"/>
                    </a:lnTo>
                    <a:lnTo>
                      <a:pt x="91" y="21"/>
                    </a:lnTo>
                    <a:lnTo>
                      <a:pt x="94" y="20"/>
                    </a:lnTo>
                    <a:lnTo>
                      <a:pt x="97" y="17"/>
                    </a:lnTo>
                    <a:lnTo>
                      <a:pt x="99" y="17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9" name="Freeform 138"/>
              <p:cNvSpPr>
                <a:spLocks/>
              </p:cNvSpPr>
              <p:nvPr/>
            </p:nvSpPr>
            <p:spPr bwMode="auto">
              <a:xfrm>
                <a:off x="1834" y="1638"/>
                <a:ext cx="96" cy="42"/>
              </a:xfrm>
              <a:custGeom>
                <a:avLst/>
                <a:gdLst>
                  <a:gd name="T0" fmla="*/ 0 w 287"/>
                  <a:gd name="T1" fmla="*/ 0 h 126"/>
                  <a:gd name="T2" fmla="*/ 0 w 287"/>
                  <a:gd name="T3" fmla="*/ 0 h 126"/>
                  <a:gd name="T4" fmla="*/ 0 w 287"/>
                  <a:gd name="T5" fmla="*/ 0 h 126"/>
                  <a:gd name="T6" fmla="*/ 0 w 287"/>
                  <a:gd name="T7" fmla="*/ 0 h 126"/>
                  <a:gd name="T8" fmla="*/ 0 w 287"/>
                  <a:gd name="T9" fmla="*/ 0 h 126"/>
                  <a:gd name="T10" fmla="*/ 0 w 287"/>
                  <a:gd name="T11" fmla="*/ 0 h 126"/>
                  <a:gd name="T12" fmla="*/ 0 w 287"/>
                  <a:gd name="T13" fmla="*/ 0 h 126"/>
                  <a:gd name="T14" fmla="*/ 0 w 287"/>
                  <a:gd name="T15" fmla="*/ 0 h 126"/>
                  <a:gd name="T16" fmla="*/ 0 w 287"/>
                  <a:gd name="T17" fmla="*/ 0 h 126"/>
                  <a:gd name="T18" fmla="*/ 0 w 287"/>
                  <a:gd name="T19" fmla="*/ 0 h 126"/>
                  <a:gd name="T20" fmla="*/ 0 w 287"/>
                  <a:gd name="T21" fmla="*/ 0 h 126"/>
                  <a:gd name="T22" fmla="*/ 0 w 287"/>
                  <a:gd name="T23" fmla="*/ 0 h 126"/>
                  <a:gd name="T24" fmla="*/ 0 w 287"/>
                  <a:gd name="T25" fmla="*/ 0 h 126"/>
                  <a:gd name="T26" fmla="*/ 0 w 287"/>
                  <a:gd name="T27" fmla="*/ 0 h 126"/>
                  <a:gd name="T28" fmla="*/ 0 w 287"/>
                  <a:gd name="T29" fmla="*/ 0 h 126"/>
                  <a:gd name="T30" fmla="*/ 0 w 287"/>
                  <a:gd name="T31" fmla="*/ 0 h 126"/>
                  <a:gd name="T32" fmla="*/ 0 w 287"/>
                  <a:gd name="T33" fmla="*/ 0 h 126"/>
                  <a:gd name="T34" fmla="*/ 0 w 287"/>
                  <a:gd name="T35" fmla="*/ 0 h 126"/>
                  <a:gd name="T36" fmla="*/ 0 w 287"/>
                  <a:gd name="T37" fmla="*/ 0 h 126"/>
                  <a:gd name="T38" fmla="*/ 0 w 287"/>
                  <a:gd name="T39" fmla="*/ 0 h 126"/>
                  <a:gd name="T40" fmla="*/ 0 w 287"/>
                  <a:gd name="T41" fmla="*/ 0 h 126"/>
                  <a:gd name="T42" fmla="*/ 0 w 287"/>
                  <a:gd name="T43" fmla="*/ 0 h 126"/>
                  <a:gd name="T44" fmla="*/ 0 w 287"/>
                  <a:gd name="T45" fmla="*/ 0 h 126"/>
                  <a:gd name="T46" fmla="*/ 0 w 287"/>
                  <a:gd name="T47" fmla="*/ 0 h 126"/>
                  <a:gd name="T48" fmla="*/ 0 w 287"/>
                  <a:gd name="T49" fmla="*/ 0 h 126"/>
                  <a:gd name="T50" fmla="*/ 0 w 287"/>
                  <a:gd name="T51" fmla="*/ 0 h 126"/>
                  <a:gd name="T52" fmla="*/ 0 w 287"/>
                  <a:gd name="T53" fmla="*/ 0 h 126"/>
                  <a:gd name="T54" fmla="*/ 0 w 287"/>
                  <a:gd name="T55" fmla="*/ 0 h 126"/>
                  <a:gd name="T56" fmla="*/ 0 w 287"/>
                  <a:gd name="T57" fmla="*/ 0 h 126"/>
                  <a:gd name="T58" fmla="*/ 0 w 287"/>
                  <a:gd name="T59" fmla="*/ 0 h 126"/>
                  <a:gd name="T60" fmla="*/ 0 w 287"/>
                  <a:gd name="T61" fmla="*/ 0 h 126"/>
                  <a:gd name="T62" fmla="*/ 0 w 287"/>
                  <a:gd name="T63" fmla="*/ 0 h 126"/>
                  <a:gd name="T64" fmla="*/ 0 w 287"/>
                  <a:gd name="T65" fmla="*/ 0 h 126"/>
                  <a:gd name="T66" fmla="*/ 0 w 287"/>
                  <a:gd name="T67" fmla="*/ 0 h 126"/>
                  <a:gd name="T68" fmla="*/ 0 w 287"/>
                  <a:gd name="T69" fmla="*/ 0 h 126"/>
                  <a:gd name="T70" fmla="*/ 0 w 287"/>
                  <a:gd name="T71" fmla="*/ 0 h 126"/>
                  <a:gd name="T72" fmla="*/ 0 w 287"/>
                  <a:gd name="T73" fmla="*/ 0 h 126"/>
                  <a:gd name="T74" fmla="*/ 0 w 287"/>
                  <a:gd name="T75" fmla="*/ 0 h 126"/>
                  <a:gd name="T76" fmla="*/ 0 w 287"/>
                  <a:gd name="T77" fmla="*/ 0 h 126"/>
                  <a:gd name="T78" fmla="*/ 0 w 287"/>
                  <a:gd name="T79" fmla="*/ 0 h 126"/>
                  <a:gd name="T80" fmla="*/ 0 w 287"/>
                  <a:gd name="T81" fmla="*/ 0 h 126"/>
                  <a:gd name="T82" fmla="*/ 0 w 287"/>
                  <a:gd name="T83" fmla="*/ 0 h 126"/>
                  <a:gd name="T84" fmla="*/ 0 w 287"/>
                  <a:gd name="T85" fmla="*/ 0 h 126"/>
                  <a:gd name="T86" fmla="*/ 0 w 287"/>
                  <a:gd name="T87" fmla="*/ 0 h 126"/>
                  <a:gd name="T88" fmla="*/ 0 w 287"/>
                  <a:gd name="T89" fmla="*/ 0 h 126"/>
                  <a:gd name="T90" fmla="*/ 0 w 287"/>
                  <a:gd name="T91" fmla="*/ 0 h 126"/>
                  <a:gd name="T92" fmla="*/ 0 w 287"/>
                  <a:gd name="T93" fmla="*/ 0 h 126"/>
                  <a:gd name="T94" fmla="*/ 0 w 287"/>
                  <a:gd name="T95" fmla="*/ 0 h 126"/>
                  <a:gd name="T96" fmla="*/ 0 w 287"/>
                  <a:gd name="T97" fmla="*/ 0 h 126"/>
                  <a:gd name="T98" fmla="*/ 0 w 287"/>
                  <a:gd name="T99" fmla="*/ 0 h 126"/>
                  <a:gd name="T100" fmla="*/ 0 w 287"/>
                  <a:gd name="T101" fmla="*/ 0 h 126"/>
                  <a:gd name="T102" fmla="*/ 0 w 287"/>
                  <a:gd name="T103" fmla="*/ 0 h 126"/>
                  <a:gd name="T104" fmla="*/ 0 w 287"/>
                  <a:gd name="T105" fmla="*/ 0 h 126"/>
                  <a:gd name="T106" fmla="*/ 0 w 287"/>
                  <a:gd name="T107" fmla="*/ 0 h 126"/>
                  <a:gd name="T108" fmla="*/ 0 w 287"/>
                  <a:gd name="T109" fmla="*/ 0 h 126"/>
                  <a:gd name="T110" fmla="*/ 0 w 287"/>
                  <a:gd name="T111" fmla="*/ 0 h 126"/>
                  <a:gd name="T112" fmla="*/ 0 w 287"/>
                  <a:gd name="T113" fmla="*/ 0 h 126"/>
                  <a:gd name="T114" fmla="*/ 0 w 287"/>
                  <a:gd name="T115" fmla="*/ 0 h 126"/>
                  <a:gd name="T116" fmla="*/ 0 w 287"/>
                  <a:gd name="T117" fmla="*/ 0 h 126"/>
                  <a:gd name="T118" fmla="*/ 0 w 287"/>
                  <a:gd name="T119" fmla="*/ 0 h 126"/>
                  <a:gd name="T120" fmla="*/ 0 w 287"/>
                  <a:gd name="T121" fmla="*/ 0 h 126"/>
                  <a:gd name="T122" fmla="*/ 0 w 287"/>
                  <a:gd name="T123" fmla="*/ 0 h 1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87"/>
                  <a:gd name="T187" fmla="*/ 0 h 126"/>
                  <a:gd name="T188" fmla="*/ 287 w 287"/>
                  <a:gd name="T189" fmla="*/ 126 h 1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87" h="12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1" y="19"/>
                    </a:lnTo>
                    <a:lnTo>
                      <a:pt x="12" y="23"/>
                    </a:lnTo>
                    <a:lnTo>
                      <a:pt x="14" y="27"/>
                    </a:lnTo>
                    <a:lnTo>
                      <a:pt x="17" y="32"/>
                    </a:lnTo>
                    <a:lnTo>
                      <a:pt x="19" y="37"/>
                    </a:lnTo>
                    <a:lnTo>
                      <a:pt x="21" y="42"/>
                    </a:lnTo>
                    <a:lnTo>
                      <a:pt x="25" y="46"/>
                    </a:lnTo>
                    <a:lnTo>
                      <a:pt x="27" y="52"/>
                    </a:lnTo>
                    <a:lnTo>
                      <a:pt x="30" y="57"/>
                    </a:lnTo>
                    <a:lnTo>
                      <a:pt x="33" y="62"/>
                    </a:lnTo>
                    <a:lnTo>
                      <a:pt x="36" y="67"/>
                    </a:lnTo>
                    <a:lnTo>
                      <a:pt x="39" y="73"/>
                    </a:lnTo>
                    <a:lnTo>
                      <a:pt x="42" y="77"/>
                    </a:lnTo>
                    <a:lnTo>
                      <a:pt x="44" y="82"/>
                    </a:lnTo>
                    <a:lnTo>
                      <a:pt x="47" y="87"/>
                    </a:lnTo>
                    <a:lnTo>
                      <a:pt x="51" y="92"/>
                    </a:lnTo>
                    <a:lnTo>
                      <a:pt x="53" y="95"/>
                    </a:lnTo>
                    <a:lnTo>
                      <a:pt x="56" y="99"/>
                    </a:lnTo>
                    <a:lnTo>
                      <a:pt x="58" y="102"/>
                    </a:lnTo>
                    <a:lnTo>
                      <a:pt x="62" y="107"/>
                    </a:lnTo>
                    <a:lnTo>
                      <a:pt x="64" y="109"/>
                    </a:lnTo>
                    <a:lnTo>
                      <a:pt x="66" y="112"/>
                    </a:lnTo>
                    <a:lnTo>
                      <a:pt x="69" y="114"/>
                    </a:lnTo>
                    <a:lnTo>
                      <a:pt x="71" y="116"/>
                    </a:lnTo>
                    <a:lnTo>
                      <a:pt x="72" y="118"/>
                    </a:lnTo>
                    <a:lnTo>
                      <a:pt x="75" y="119"/>
                    </a:lnTo>
                    <a:lnTo>
                      <a:pt x="78" y="120"/>
                    </a:lnTo>
                    <a:lnTo>
                      <a:pt x="83" y="121"/>
                    </a:lnTo>
                    <a:lnTo>
                      <a:pt x="87" y="121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2" y="125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12" y="125"/>
                    </a:lnTo>
                    <a:lnTo>
                      <a:pt x="114" y="125"/>
                    </a:lnTo>
                    <a:lnTo>
                      <a:pt x="117" y="125"/>
                    </a:lnTo>
                    <a:lnTo>
                      <a:pt x="121" y="125"/>
                    </a:lnTo>
                    <a:lnTo>
                      <a:pt x="123" y="125"/>
                    </a:lnTo>
                    <a:lnTo>
                      <a:pt x="127" y="126"/>
                    </a:lnTo>
                    <a:lnTo>
                      <a:pt x="130" y="126"/>
                    </a:lnTo>
                    <a:lnTo>
                      <a:pt x="134" y="126"/>
                    </a:lnTo>
                    <a:lnTo>
                      <a:pt x="138" y="126"/>
                    </a:lnTo>
                    <a:lnTo>
                      <a:pt x="141" y="126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2" y="126"/>
                    </a:lnTo>
                    <a:lnTo>
                      <a:pt x="155" y="126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5" y="125"/>
                    </a:lnTo>
                    <a:lnTo>
                      <a:pt x="170" y="125"/>
                    </a:lnTo>
                    <a:lnTo>
                      <a:pt x="172" y="124"/>
                    </a:lnTo>
                    <a:lnTo>
                      <a:pt x="176" y="124"/>
                    </a:lnTo>
                    <a:lnTo>
                      <a:pt x="179" y="124"/>
                    </a:lnTo>
                    <a:lnTo>
                      <a:pt x="183" y="124"/>
                    </a:lnTo>
                    <a:lnTo>
                      <a:pt x="186" y="124"/>
                    </a:lnTo>
                    <a:lnTo>
                      <a:pt x="190" y="122"/>
                    </a:lnTo>
                    <a:lnTo>
                      <a:pt x="192" y="122"/>
                    </a:lnTo>
                    <a:lnTo>
                      <a:pt x="196" y="122"/>
                    </a:lnTo>
                    <a:lnTo>
                      <a:pt x="199" y="121"/>
                    </a:lnTo>
                    <a:lnTo>
                      <a:pt x="202" y="121"/>
                    </a:lnTo>
                    <a:lnTo>
                      <a:pt x="205" y="121"/>
                    </a:lnTo>
                    <a:lnTo>
                      <a:pt x="209" y="121"/>
                    </a:lnTo>
                    <a:lnTo>
                      <a:pt x="213" y="120"/>
                    </a:lnTo>
                    <a:lnTo>
                      <a:pt x="219" y="119"/>
                    </a:lnTo>
                    <a:lnTo>
                      <a:pt x="224" y="118"/>
                    </a:lnTo>
                    <a:lnTo>
                      <a:pt x="229" y="118"/>
                    </a:lnTo>
                    <a:lnTo>
                      <a:pt x="232" y="116"/>
                    </a:lnTo>
                    <a:lnTo>
                      <a:pt x="236" y="115"/>
                    </a:lnTo>
                    <a:lnTo>
                      <a:pt x="238" y="114"/>
                    </a:lnTo>
                    <a:lnTo>
                      <a:pt x="242" y="114"/>
                    </a:lnTo>
                    <a:lnTo>
                      <a:pt x="245" y="112"/>
                    </a:lnTo>
                    <a:lnTo>
                      <a:pt x="247" y="109"/>
                    </a:lnTo>
                    <a:lnTo>
                      <a:pt x="248" y="107"/>
                    </a:lnTo>
                    <a:lnTo>
                      <a:pt x="248" y="105"/>
                    </a:lnTo>
                    <a:lnTo>
                      <a:pt x="245" y="101"/>
                    </a:lnTo>
                    <a:lnTo>
                      <a:pt x="243" y="99"/>
                    </a:lnTo>
                    <a:lnTo>
                      <a:pt x="241" y="96"/>
                    </a:lnTo>
                    <a:lnTo>
                      <a:pt x="237" y="94"/>
                    </a:lnTo>
                    <a:lnTo>
                      <a:pt x="232" y="90"/>
                    </a:lnTo>
                    <a:lnTo>
                      <a:pt x="228" y="88"/>
                    </a:lnTo>
                    <a:lnTo>
                      <a:pt x="224" y="86"/>
                    </a:lnTo>
                    <a:lnTo>
                      <a:pt x="219" y="83"/>
                    </a:lnTo>
                    <a:lnTo>
                      <a:pt x="215" y="81"/>
                    </a:lnTo>
                    <a:lnTo>
                      <a:pt x="211" y="78"/>
                    </a:lnTo>
                    <a:lnTo>
                      <a:pt x="209" y="76"/>
                    </a:lnTo>
                    <a:lnTo>
                      <a:pt x="205" y="74"/>
                    </a:lnTo>
                    <a:lnTo>
                      <a:pt x="204" y="71"/>
                    </a:lnTo>
                    <a:lnTo>
                      <a:pt x="204" y="69"/>
                    </a:lnTo>
                    <a:lnTo>
                      <a:pt x="206" y="68"/>
                    </a:lnTo>
                    <a:lnTo>
                      <a:pt x="211" y="68"/>
                    </a:lnTo>
                    <a:lnTo>
                      <a:pt x="213" y="68"/>
                    </a:lnTo>
                    <a:lnTo>
                      <a:pt x="217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8" y="68"/>
                    </a:lnTo>
                    <a:lnTo>
                      <a:pt x="232" y="68"/>
                    </a:lnTo>
                    <a:lnTo>
                      <a:pt x="236" y="68"/>
                    </a:lnTo>
                    <a:lnTo>
                      <a:pt x="241" y="69"/>
                    </a:lnTo>
                    <a:lnTo>
                      <a:pt x="244" y="69"/>
                    </a:lnTo>
                    <a:lnTo>
                      <a:pt x="248" y="69"/>
                    </a:lnTo>
                    <a:lnTo>
                      <a:pt x="253" y="70"/>
                    </a:lnTo>
                    <a:lnTo>
                      <a:pt x="256" y="70"/>
                    </a:lnTo>
                    <a:lnTo>
                      <a:pt x="261" y="70"/>
                    </a:lnTo>
                    <a:lnTo>
                      <a:pt x="264" y="71"/>
                    </a:lnTo>
                    <a:lnTo>
                      <a:pt x="268" y="71"/>
                    </a:lnTo>
                    <a:lnTo>
                      <a:pt x="272" y="73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2" y="74"/>
                    </a:lnTo>
                    <a:lnTo>
                      <a:pt x="286" y="74"/>
                    </a:lnTo>
                    <a:lnTo>
                      <a:pt x="287" y="75"/>
                    </a:lnTo>
                    <a:lnTo>
                      <a:pt x="262" y="35"/>
                    </a:lnTo>
                    <a:lnTo>
                      <a:pt x="16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0" name="Freeform 139"/>
              <p:cNvSpPr>
                <a:spLocks/>
              </p:cNvSpPr>
              <p:nvPr/>
            </p:nvSpPr>
            <p:spPr bwMode="auto">
              <a:xfrm>
                <a:off x="1852" y="1636"/>
                <a:ext cx="86" cy="27"/>
              </a:xfrm>
              <a:custGeom>
                <a:avLst/>
                <a:gdLst>
                  <a:gd name="T0" fmla="*/ 0 w 260"/>
                  <a:gd name="T1" fmla="*/ 0 h 81"/>
                  <a:gd name="T2" fmla="*/ 0 w 260"/>
                  <a:gd name="T3" fmla="*/ 0 h 81"/>
                  <a:gd name="T4" fmla="*/ 0 w 260"/>
                  <a:gd name="T5" fmla="*/ 0 h 81"/>
                  <a:gd name="T6" fmla="*/ 0 w 260"/>
                  <a:gd name="T7" fmla="*/ 0 h 81"/>
                  <a:gd name="T8" fmla="*/ 0 w 260"/>
                  <a:gd name="T9" fmla="*/ 0 h 81"/>
                  <a:gd name="T10" fmla="*/ 0 w 260"/>
                  <a:gd name="T11" fmla="*/ 0 h 81"/>
                  <a:gd name="T12" fmla="*/ 0 w 260"/>
                  <a:gd name="T13" fmla="*/ 0 h 81"/>
                  <a:gd name="T14" fmla="*/ 0 w 260"/>
                  <a:gd name="T15" fmla="*/ 0 h 81"/>
                  <a:gd name="T16" fmla="*/ 0 w 260"/>
                  <a:gd name="T17" fmla="*/ 0 h 81"/>
                  <a:gd name="T18" fmla="*/ 0 w 260"/>
                  <a:gd name="T19" fmla="*/ 0 h 81"/>
                  <a:gd name="T20" fmla="*/ 0 w 260"/>
                  <a:gd name="T21" fmla="*/ 0 h 81"/>
                  <a:gd name="T22" fmla="*/ 0 w 260"/>
                  <a:gd name="T23" fmla="*/ 0 h 81"/>
                  <a:gd name="T24" fmla="*/ 0 w 260"/>
                  <a:gd name="T25" fmla="*/ 0 h 81"/>
                  <a:gd name="T26" fmla="*/ 0 w 260"/>
                  <a:gd name="T27" fmla="*/ 0 h 81"/>
                  <a:gd name="T28" fmla="*/ 0 w 260"/>
                  <a:gd name="T29" fmla="*/ 0 h 81"/>
                  <a:gd name="T30" fmla="*/ 0 w 260"/>
                  <a:gd name="T31" fmla="*/ 0 h 81"/>
                  <a:gd name="T32" fmla="*/ 0 w 260"/>
                  <a:gd name="T33" fmla="*/ 0 h 81"/>
                  <a:gd name="T34" fmla="*/ 0 w 260"/>
                  <a:gd name="T35" fmla="*/ 0 h 81"/>
                  <a:gd name="T36" fmla="*/ 0 w 260"/>
                  <a:gd name="T37" fmla="*/ 0 h 81"/>
                  <a:gd name="T38" fmla="*/ 0 w 260"/>
                  <a:gd name="T39" fmla="*/ 0 h 81"/>
                  <a:gd name="T40" fmla="*/ 0 w 260"/>
                  <a:gd name="T41" fmla="*/ 0 h 81"/>
                  <a:gd name="T42" fmla="*/ 0 w 260"/>
                  <a:gd name="T43" fmla="*/ 0 h 81"/>
                  <a:gd name="T44" fmla="*/ 0 w 260"/>
                  <a:gd name="T45" fmla="*/ 0 h 81"/>
                  <a:gd name="T46" fmla="*/ 0 w 260"/>
                  <a:gd name="T47" fmla="*/ 0 h 81"/>
                  <a:gd name="T48" fmla="*/ 0 w 260"/>
                  <a:gd name="T49" fmla="*/ 0 h 81"/>
                  <a:gd name="T50" fmla="*/ 0 w 260"/>
                  <a:gd name="T51" fmla="*/ 0 h 81"/>
                  <a:gd name="T52" fmla="*/ 0 w 260"/>
                  <a:gd name="T53" fmla="*/ 0 h 81"/>
                  <a:gd name="T54" fmla="*/ 0 w 260"/>
                  <a:gd name="T55" fmla="*/ 0 h 81"/>
                  <a:gd name="T56" fmla="*/ 0 w 260"/>
                  <a:gd name="T57" fmla="*/ 0 h 81"/>
                  <a:gd name="T58" fmla="*/ 0 w 260"/>
                  <a:gd name="T59" fmla="*/ 0 h 81"/>
                  <a:gd name="T60" fmla="*/ 0 w 260"/>
                  <a:gd name="T61" fmla="*/ 0 h 81"/>
                  <a:gd name="T62" fmla="*/ 0 w 260"/>
                  <a:gd name="T63" fmla="*/ 0 h 81"/>
                  <a:gd name="T64" fmla="*/ 0 w 260"/>
                  <a:gd name="T65" fmla="*/ 0 h 81"/>
                  <a:gd name="T66" fmla="*/ 0 w 260"/>
                  <a:gd name="T67" fmla="*/ 0 h 81"/>
                  <a:gd name="T68" fmla="*/ 0 w 260"/>
                  <a:gd name="T69" fmla="*/ 0 h 81"/>
                  <a:gd name="T70" fmla="*/ 0 w 260"/>
                  <a:gd name="T71" fmla="*/ 0 h 81"/>
                  <a:gd name="T72" fmla="*/ 0 w 260"/>
                  <a:gd name="T73" fmla="*/ 0 h 81"/>
                  <a:gd name="T74" fmla="*/ 0 w 260"/>
                  <a:gd name="T75" fmla="*/ 0 h 81"/>
                  <a:gd name="T76" fmla="*/ 0 w 260"/>
                  <a:gd name="T77" fmla="*/ 0 h 81"/>
                  <a:gd name="T78" fmla="*/ 0 w 260"/>
                  <a:gd name="T79" fmla="*/ 0 h 81"/>
                  <a:gd name="T80" fmla="*/ 0 w 260"/>
                  <a:gd name="T81" fmla="*/ 0 h 81"/>
                  <a:gd name="T82" fmla="*/ 0 w 260"/>
                  <a:gd name="T83" fmla="*/ 0 h 81"/>
                  <a:gd name="T84" fmla="*/ 0 w 260"/>
                  <a:gd name="T85" fmla="*/ 0 h 81"/>
                  <a:gd name="T86" fmla="*/ 0 w 260"/>
                  <a:gd name="T87" fmla="*/ 0 h 81"/>
                  <a:gd name="T88" fmla="*/ 0 w 260"/>
                  <a:gd name="T89" fmla="*/ 0 h 81"/>
                  <a:gd name="T90" fmla="*/ 0 w 260"/>
                  <a:gd name="T91" fmla="*/ 0 h 81"/>
                  <a:gd name="T92" fmla="*/ 0 w 260"/>
                  <a:gd name="T93" fmla="*/ 0 h 81"/>
                  <a:gd name="T94" fmla="*/ 0 w 260"/>
                  <a:gd name="T95" fmla="*/ 0 h 81"/>
                  <a:gd name="T96" fmla="*/ 0 w 260"/>
                  <a:gd name="T97" fmla="*/ 0 h 81"/>
                  <a:gd name="T98" fmla="*/ 0 w 260"/>
                  <a:gd name="T99" fmla="*/ 0 h 81"/>
                  <a:gd name="T100" fmla="*/ 0 w 260"/>
                  <a:gd name="T101" fmla="*/ 0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0"/>
                  <a:gd name="T154" fmla="*/ 0 h 81"/>
                  <a:gd name="T155" fmla="*/ 260 w 260"/>
                  <a:gd name="T156" fmla="*/ 81 h 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0" h="81">
                    <a:moveTo>
                      <a:pt x="9" y="4"/>
                    </a:moveTo>
                    <a:lnTo>
                      <a:pt x="12" y="4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3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0" y="4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1" y="6"/>
                    </a:lnTo>
                    <a:lnTo>
                      <a:pt x="156" y="8"/>
                    </a:lnTo>
                    <a:lnTo>
                      <a:pt x="159" y="8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70" y="10"/>
                    </a:lnTo>
                    <a:lnTo>
                      <a:pt x="174" y="11"/>
                    </a:lnTo>
                    <a:lnTo>
                      <a:pt x="178" y="12"/>
                    </a:lnTo>
                    <a:lnTo>
                      <a:pt x="182" y="13"/>
                    </a:lnTo>
                    <a:lnTo>
                      <a:pt x="185" y="15"/>
                    </a:lnTo>
                    <a:lnTo>
                      <a:pt x="189" y="16"/>
                    </a:lnTo>
                    <a:lnTo>
                      <a:pt x="194" y="17"/>
                    </a:lnTo>
                    <a:lnTo>
                      <a:pt x="196" y="18"/>
                    </a:lnTo>
                    <a:lnTo>
                      <a:pt x="200" y="19"/>
                    </a:lnTo>
                    <a:lnTo>
                      <a:pt x="203" y="21"/>
                    </a:lnTo>
                    <a:lnTo>
                      <a:pt x="208" y="22"/>
                    </a:lnTo>
                    <a:lnTo>
                      <a:pt x="210" y="24"/>
                    </a:lnTo>
                    <a:lnTo>
                      <a:pt x="214" y="25"/>
                    </a:lnTo>
                    <a:lnTo>
                      <a:pt x="219" y="27"/>
                    </a:lnTo>
                    <a:lnTo>
                      <a:pt x="222" y="28"/>
                    </a:lnTo>
                    <a:lnTo>
                      <a:pt x="225" y="30"/>
                    </a:lnTo>
                    <a:lnTo>
                      <a:pt x="228" y="31"/>
                    </a:lnTo>
                    <a:lnTo>
                      <a:pt x="233" y="34"/>
                    </a:lnTo>
                    <a:lnTo>
                      <a:pt x="236" y="35"/>
                    </a:lnTo>
                    <a:lnTo>
                      <a:pt x="239" y="36"/>
                    </a:lnTo>
                    <a:lnTo>
                      <a:pt x="242" y="38"/>
                    </a:lnTo>
                    <a:lnTo>
                      <a:pt x="247" y="41"/>
                    </a:lnTo>
                    <a:lnTo>
                      <a:pt x="251" y="43"/>
                    </a:lnTo>
                    <a:lnTo>
                      <a:pt x="253" y="46"/>
                    </a:lnTo>
                    <a:lnTo>
                      <a:pt x="257" y="48"/>
                    </a:lnTo>
                    <a:lnTo>
                      <a:pt x="259" y="53"/>
                    </a:lnTo>
                    <a:lnTo>
                      <a:pt x="260" y="56"/>
                    </a:lnTo>
                    <a:lnTo>
                      <a:pt x="260" y="60"/>
                    </a:lnTo>
                    <a:lnTo>
                      <a:pt x="260" y="63"/>
                    </a:lnTo>
                    <a:lnTo>
                      <a:pt x="259" y="67"/>
                    </a:lnTo>
                    <a:lnTo>
                      <a:pt x="258" y="72"/>
                    </a:lnTo>
                    <a:lnTo>
                      <a:pt x="255" y="74"/>
                    </a:lnTo>
                    <a:lnTo>
                      <a:pt x="253" y="76"/>
                    </a:lnTo>
                    <a:lnTo>
                      <a:pt x="248" y="79"/>
                    </a:lnTo>
                    <a:lnTo>
                      <a:pt x="246" y="81"/>
                    </a:lnTo>
                    <a:lnTo>
                      <a:pt x="241" y="81"/>
                    </a:lnTo>
                    <a:lnTo>
                      <a:pt x="238" y="81"/>
                    </a:lnTo>
                    <a:lnTo>
                      <a:pt x="233" y="80"/>
                    </a:lnTo>
                    <a:lnTo>
                      <a:pt x="229" y="79"/>
                    </a:lnTo>
                    <a:lnTo>
                      <a:pt x="226" y="76"/>
                    </a:lnTo>
                    <a:lnTo>
                      <a:pt x="222" y="74"/>
                    </a:lnTo>
                    <a:lnTo>
                      <a:pt x="219" y="73"/>
                    </a:lnTo>
                    <a:lnTo>
                      <a:pt x="216" y="70"/>
                    </a:lnTo>
                    <a:lnTo>
                      <a:pt x="213" y="69"/>
                    </a:lnTo>
                    <a:lnTo>
                      <a:pt x="209" y="68"/>
                    </a:lnTo>
                    <a:lnTo>
                      <a:pt x="207" y="66"/>
                    </a:lnTo>
                    <a:lnTo>
                      <a:pt x="203" y="64"/>
                    </a:lnTo>
                    <a:lnTo>
                      <a:pt x="200" y="62"/>
                    </a:lnTo>
                    <a:lnTo>
                      <a:pt x="196" y="61"/>
                    </a:lnTo>
                    <a:lnTo>
                      <a:pt x="194" y="59"/>
                    </a:lnTo>
                    <a:lnTo>
                      <a:pt x="190" y="57"/>
                    </a:lnTo>
                    <a:lnTo>
                      <a:pt x="187" y="56"/>
                    </a:lnTo>
                    <a:lnTo>
                      <a:pt x="184" y="54"/>
                    </a:lnTo>
                    <a:lnTo>
                      <a:pt x="181" y="53"/>
                    </a:lnTo>
                    <a:lnTo>
                      <a:pt x="177" y="51"/>
                    </a:lnTo>
                    <a:lnTo>
                      <a:pt x="174" y="50"/>
                    </a:lnTo>
                    <a:lnTo>
                      <a:pt x="170" y="48"/>
                    </a:lnTo>
                    <a:lnTo>
                      <a:pt x="166" y="47"/>
                    </a:lnTo>
                    <a:lnTo>
                      <a:pt x="164" y="46"/>
                    </a:lnTo>
                    <a:lnTo>
                      <a:pt x="160" y="44"/>
                    </a:lnTo>
                    <a:lnTo>
                      <a:pt x="157" y="43"/>
                    </a:lnTo>
                    <a:lnTo>
                      <a:pt x="153" y="42"/>
                    </a:lnTo>
                    <a:lnTo>
                      <a:pt x="151" y="41"/>
                    </a:lnTo>
                    <a:lnTo>
                      <a:pt x="146" y="40"/>
                    </a:lnTo>
                    <a:lnTo>
                      <a:pt x="144" y="38"/>
                    </a:lnTo>
                    <a:lnTo>
                      <a:pt x="140" y="37"/>
                    </a:lnTo>
                    <a:lnTo>
                      <a:pt x="137" y="36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6" y="34"/>
                    </a:lnTo>
                    <a:lnTo>
                      <a:pt x="124" y="32"/>
                    </a:lnTo>
                    <a:lnTo>
                      <a:pt x="120" y="31"/>
                    </a:lnTo>
                    <a:lnTo>
                      <a:pt x="117" y="30"/>
                    </a:lnTo>
                    <a:lnTo>
                      <a:pt x="112" y="29"/>
                    </a:lnTo>
                    <a:lnTo>
                      <a:pt x="110" y="28"/>
                    </a:lnTo>
                    <a:lnTo>
                      <a:pt x="106" y="28"/>
                    </a:lnTo>
                    <a:lnTo>
                      <a:pt x="102" y="27"/>
                    </a:lnTo>
                    <a:lnTo>
                      <a:pt x="99" y="25"/>
                    </a:lnTo>
                    <a:lnTo>
                      <a:pt x="95" y="25"/>
                    </a:lnTo>
                    <a:lnTo>
                      <a:pt x="92" y="24"/>
                    </a:lnTo>
                    <a:lnTo>
                      <a:pt x="88" y="24"/>
                    </a:lnTo>
                    <a:lnTo>
                      <a:pt x="85" y="23"/>
                    </a:lnTo>
                    <a:lnTo>
                      <a:pt x="81" y="23"/>
                    </a:lnTo>
                    <a:lnTo>
                      <a:pt x="77" y="23"/>
                    </a:lnTo>
                    <a:lnTo>
                      <a:pt x="74" y="22"/>
                    </a:lnTo>
                    <a:lnTo>
                      <a:pt x="70" y="22"/>
                    </a:lnTo>
                    <a:lnTo>
                      <a:pt x="68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49" y="19"/>
                    </a:lnTo>
                    <a:lnTo>
                      <a:pt x="45" y="19"/>
                    </a:lnTo>
                    <a:lnTo>
                      <a:pt x="42" y="19"/>
                    </a:lnTo>
                    <a:lnTo>
                      <a:pt x="40" y="21"/>
                    </a:lnTo>
                    <a:lnTo>
                      <a:pt x="35" y="21"/>
                    </a:lnTo>
                    <a:lnTo>
                      <a:pt x="31" y="21"/>
                    </a:lnTo>
                    <a:lnTo>
                      <a:pt x="28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1" name="Freeform 140"/>
              <p:cNvSpPr>
                <a:spLocks/>
              </p:cNvSpPr>
              <p:nvPr/>
            </p:nvSpPr>
            <p:spPr bwMode="auto">
              <a:xfrm>
                <a:off x="1646" y="1649"/>
                <a:ext cx="77" cy="39"/>
              </a:xfrm>
              <a:custGeom>
                <a:avLst/>
                <a:gdLst>
                  <a:gd name="T0" fmla="*/ 0 w 230"/>
                  <a:gd name="T1" fmla="*/ 0 h 119"/>
                  <a:gd name="T2" fmla="*/ 0 w 230"/>
                  <a:gd name="T3" fmla="*/ 0 h 119"/>
                  <a:gd name="T4" fmla="*/ 0 w 230"/>
                  <a:gd name="T5" fmla="*/ 0 h 119"/>
                  <a:gd name="T6" fmla="*/ 0 w 230"/>
                  <a:gd name="T7" fmla="*/ 0 h 119"/>
                  <a:gd name="T8" fmla="*/ 0 w 230"/>
                  <a:gd name="T9" fmla="*/ 0 h 119"/>
                  <a:gd name="T10" fmla="*/ 0 w 230"/>
                  <a:gd name="T11" fmla="*/ 0 h 119"/>
                  <a:gd name="T12" fmla="*/ 0 w 230"/>
                  <a:gd name="T13" fmla="*/ 0 h 119"/>
                  <a:gd name="T14" fmla="*/ 0 w 230"/>
                  <a:gd name="T15" fmla="*/ 0 h 119"/>
                  <a:gd name="T16" fmla="*/ 0 w 230"/>
                  <a:gd name="T17" fmla="*/ 0 h 119"/>
                  <a:gd name="T18" fmla="*/ 0 w 230"/>
                  <a:gd name="T19" fmla="*/ 0 h 119"/>
                  <a:gd name="T20" fmla="*/ 0 w 230"/>
                  <a:gd name="T21" fmla="*/ 0 h 119"/>
                  <a:gd name="T22" fmla="*/ 0 w 230"/>
                  <a:gd name="T23" fmla="*/ 0 h 119"/>
                  <a:gd name="T24" fmla="*/ 0 w 230"/>
                  <a:gd name="T25" fmla="*/ 0 h 119"/>
                  <a:gd name="T26" fmla="*/ 0 w 230"/>
                  <a:gd name="T27" fmla="*/ 0 h 119"/>
                  <a:gd name="T28" fmla="*/ 0 w 230"/>
                  <a:gd name="T29" fmla="*/ 0 h 119"/>
                  <a:gd name="T30" fmla="*/ 0 w 230"/>
                  <a:gd name="T31" fmla="*/ 0 h 119"/>
                  <a:gd name="T32" fmla="*/ 0 w 230"/>
                  <a:gd name="T33" fmla="*/ 0 h 119"/>
                  <a:gd name="T34" fmla="*/ 0 w 230"/>
                  <a:gd name="T35" fmla="*/ 0 h 119"/>
                  <a:gd name="T36" fmla="*/ 0 w 230"/>
                  <a:gd name="T37" fmla="*/ 0 h 119"/>
                  <a:gd name="T38" fmla="*/ 0 w 230"/>
                  <a:gd name="T39" fmla="*/ 0 h 119"/>
                  <a:gd name="T40" fmla="*/ 0 w 230"/>
                  <a:gd name="T41" fmla="*/ 0 h 119"/>
                  <a:gd name="T42" fmla="*/ 0 w 230"/>
                  <a:gd name="T43" fmla="*/ 0 h 119"/>
                  <a:gd name="T44" fmla="*/ 0 w 230"/>
                  <a:gd name="T45" fmla="*/ 0 h 119"/>
                  <a:gd name="T46" fmla="*/ 0 w 230"/>
                  <a:gd name="T47" fmla="*/ 0 h 119"/>
                  <a:gd name="T48" fmla="*/ 0 w 230"/>
                  <a:gd name="T49" fmla="*/ 0 h 119"/>
                  <a:gd name="T50" fmla="*/ 0 w 230"/>
                  <a:gd name="T51" fmla="*/ 0 h 119"/>
                  <a:gd name="T52" fmla="*/ 0 w 230"/>
                  <a:gd name="T53" fmla="*/ 0 h 119"/>
                  <a:gd name="T54" fmla="*/ 0 w 230"/>
                  <a:gd name="T55" fmla="*/ 0 h 119"/>
                  <a:gd name="T56" fmla="*/ 0 w 230"/>
                  <a:gd name="T57" fmla="*/ 0 h 119"/>
                  <a:gd name="T58" fmla="*/ 0 w 230"/>
                  <a:gd name="T59" fmla="*/ 0 h 119"/>
                  <a:gd name="T60" fmla="*/ 0 w 230"/>
                  <a:gd name="T61" fmla="*/ 0 h 119"/>
                  <a:gd name="T62" fmla="*/ 0 w 230"/>
                  <a:gd name="T63" fmla="*/ 0 h 119"/>
                  <a:gd name="T64" fmla="*/ 0 w 230"/>
                  <a:gd name="T65" fmla="*/ 0 h 119"/>
                  <a:gd name="T66" fmla="*/ 0 w 230"/>
                  <a:gd name="T67" fmla="*/ 0 h 119"/>
                  <a:gd name="T68" fmla="*/ 0 w 230"/>
                  <a:gd name="T69" fmla="*/ 0 h 119"/>
                  <a:gd name="T70" fmla="*/ 0 w 230"/>
                  <a:gd name="T71" fmla="*/ 0 h 119"/>
                  <a:gd name="T72" fmla="*/ 0 w 230"/>
                  <a:gd name="T73" fmla="*/ 0 h 119"/>
                  <a:gd name="T74" fmla="*/ 0 w 230"/>
                  <a:gd name="T75" fmla="*/ 0 h 119"/>
                  <a:gd name="T76" fmla="*/ 0 w 230"/>
                  <a:gd name="T77" fmla="*/ 0 h 119"/>
                  <a:gd name="T78" fmla="*/ 0 w 230"/>
                  <a:gd name="T79" fmla="*/ 0 h 119"/>
                  <a:gd name="T80" fmla="*/ 0 w 230"/>
                  <a:gd name="T81" fmla="*/ 0 h 119"/>
                  <a:gd name="T82" fmla="*/ 0 w 230"/>
                  <a:gd name="T83" fmla="*/ 0 h 119"/>
                  <a:gd name="T84" fmla="*/ 0 w 230"/>
                  <a:gd name="T85" fmla="*/ 0 h 119"/>
                  <a:gd name="T86" fmla="*/ 0 w 230"/>
                  <a:gd name="T87" fmla="*/ 0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119"/>
                  <a:gd name="T134" fmla="*/ 230 w 230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119">
                    <a:moveTo>
                      <a:pt x="6" y="99"/>
                    </a:moveTo>
                    <a:lnTo>
                      <a:pt x="8" y="95"/>
                    </a:lnTo>
                    <a:lnTo>
                      <a:pt x="12" y="94"/>
                    </a:lnTo>
                    <a:lnTo>
                      <a:pt x="14" y="90"/>
                    </a:lnTo>
                    <a:lnTo>
                      <a:pt x="18" y="89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6" y="82"/>
                    </a:lnTo>
                    <a:lnTo>
                      <a:pt x="30" y="80"/>
                    </a:lnTo>
                    <a:lnTo>
                      <a:pt x="34" y="75"/>
                    </a:lnTo>
                    <a:lnTo>
                      <a:pt x="40" y="71"/>
                    </a:lnTo>
                    <a:lnTo>
                      <a:pt x="43" y="70"/>
                    </a:lnTo>
                    <a:lnTo>
                      <a:pt x="46" y="69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7" y="62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70" y="55"/>
                    </a:lnTo>
                    <a:lnTo>
                      <a:pt x="72" y="54"/>
                    </a:lnTo>
                    <a:lnTo>
                      <a:pt x="76" y="52"/>
                    </a:lnTo>
                    <a:lnTo>
                      <a:pt x="79" y="51"/>
                    </a:lnTo>
                    <a:lnTo>
                      <a:pt x="82" y="50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2" y="45"/>
                    </a:lnTo>
                    <a:lnTo>
                      <a:pt x="97" y="44"/>
                    </a:lnTo>
                    <a:lnTo>
                      <a:pt x="101" y="42"/>
                    </a:lnTo>
                    <a:lnTo>
                      <a:pt x="105" y="41"/>
                    </a:lnTo>
                    <a:lnTo>
                      <a:pt x="110" y="38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24" y="30"/>
                    </a:lnTo>
                    <a:lnTo>
                      <a:pt x="129" y="26"/>
                    </a:lnTo>
                    <a:lnTo>
                      <a:pt x="134" y="25"/>
                    </a:lnTo>
                    <a:lnTo>
                      <a:pt x="136" y="24"/>
                    </a:lnTo>
                    <a:lnTo>
                      <a:pt x="139" y="23"/>
                    </a:lnTo>
                    <a:lnTo>
                      <a:pt x="142" y="22"/>
                    </a:lnTo>
                    <a:lnTo>
                      <a:pt x="146" y="22"/>
                    </a:lnTo>
                    <a:lnTo>
                      <a:pt x="150" y="20"/>
                    </a:lnTo>
                    <a:lnTo>
                      <a:pt x="154" y="19"/>
                    </a:lnTo>
                    <a:lnTo>
                      <a:pt x="159" y="17"/>
                    </a:lnTo>
                    <a:lnTo>
                      <a:pt x="162" y="16"/>
                    </a:lnTo>
                    <a:lnTo>
                      <a:pt x="167" y="14"/>
                    </a:lnTo>
                    <a:lnTo>
                      <a:pt x="171" y="13"/>
                    </a:lnTo>
                    <a:lnTo>
                      <a:pt x="174" y="12"/>
                    </a:lnTo>
                    <a:lnTo>
                      <a:pt x="178" y="11"/>
                    </a:lnTo>
                    <a:lnTo>
                      <a:pt x="181" y="10"/>
                    </a:lnTo>
                    <a:lnTo>
                      <a:pt x="185" y="9"/>
                    </a:lnTo>
                    <a:lnTo>
                      <a:pt x="188" y="7"/>
                    </a:lnTo>
                    <a:lnTo>
                      <a:pt x="192" y="6"/>
                    </a:lnTo>
                    <a:lnTo>
                      <a:pt x="196" y="5"/>
                    </a:lnTo>
                    <a:lnTo>
                      <a:pt x="200" y="3"/>
                    </a:lnTo>
                    <a:lnTo>
                      <a:pt x="205" y="1"/>
                    </a:lnTo>
                    <a:lnTo>
                      <a:pt x="210" y="1"/>
                    </a:lnTo>
                    <a:lnTo>
                      <a:pt x="213" y="0"/>
                    </a:lnTo>
                    <a:lnTo>
                      <a:pt x="217" y="0"/>
                    </a:lnTo>
                    <a:lnTo>
                      <a:pt x="220" y="0"/>
                    </a:lnTo>
                    <a:lnTo>
                      <a:pt x="223" y="3"/>
                    </a:lnTo>
                    <a:lnTo>
                      <a:pt x="225" y="4"/>
                    </a:lnTo>
                    <a:lnTo>
                      <a:pt x="228" y="6"/>
                    </a:lnTo>
                    <a:lnTo>
                      <a:pt x="229" y="10"/>
                    </a:lnTo>
                    <a:lnTo>
                      <a:pt x="230" y="13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30" y="23"/>
                    </a:lnTo>
                    <a:lnTo>
                      <a:pt x="229" y="26"/>
                    </a:lnTo>
                    <a:lnTo>
                      <a:pt x="226" y="29"/>
                    </a:lnTo>
                    <a:lnTo>
                      <a:pt x="225" y="31"/>
                    </a:lnTo>
                    <a:lnTo>
                      <a:pt x="222" y="32"/>
                    </a:lnTo>
                    <a:lnTo>
                      <a:pt x="218" y="35"/>
                    </a:lnTo>
                    <a:lnTo>
                      <a:pt x="213" y="36"/>
                    </a:lnTo>
                    <a:lnTo>
                      <a:pt x="209" y="36"/>
                    </a:lnTo>
                    <a:lnTo>
                      <a:pt x="205" y="37"/>
                    </a:lnTo>
                    <a:lnTo>
                      <a:pt x="201" y="38"/>
                    </a:lnTo>
                    <a:lnTo>
                      <a:pt x="197" y="39"/>
                    </a:lnTo>
                    <a:lnTo>
                      <a:pt x="193" y="39"/>
                    </a:lnTo>
                    <a:lnTo>
                      <a:pt x="188" y="41"/>
                    </a:lnTo>
                    <a:lnTo>
                      <a:pt x="186" y="41"/>
                    </a:lnTo>
                    <a:lnTo>
                      <a:pt x="181" y="41"/>
                    </a:lnTo>
                    <a:lnTo>
                      <a:pt x="178" y="42"/>
                    </a:lnTo>
                    <a:lnTo>
                      <a:pt x="173" y="43"/>
                    </a:lnTo>
                    <a:lnTo>
                      <a:pt x="169" y="44"/>
                    </a:lnTo>
                    <a:lnTo>
                      <a:pt x="166" y="44"/>
                    </a:lnTo>
                    <a:lnTo>
                      <a:pt x="161" y="45"/>
                    </a:lnTo>
                    <a:lnTo>
                      <a:pt x="158" y="46"/>
                    </a:lnTo>
                    <a:lnTo>
                      <a:pt x="153" y="48"/>
                    </a:lnTo>
                    <a:lnTo>
                      <a:pt x="149" y="49"/>
                    </a:lnTo>
                    <a:lnTo>
                      <a:pt x="147" y="50"/>
                    </a:lnTo>
                    <a:lnTo>
                      <a:pt x="145" y="50"/>
                    </a:lnTo>
                    <a:lnTo>
                      <a:pt x="142" y="51"/>
                    </a:lnTo>
                    <a:lnTo>
                      <a:pt x="137" y="52"/>
                    </a:lnTo>
                    <a:lnTo>
                      <a:pt x="133" y="55"/>
                    </a:lnTo>
                    <a:lnTo>
                      <a:pt x="129" y="57"/>
                    </a:lnTo>
                    <a:lnTo>
                      <a:pt x="124" y="60"/>
                    </a:lnTo>
                    <a:lnTo>
                      <a:pt x="120" y="62"/>
                    </a:lnTo>
                    <a:lnTo>
                      <a:pt x="115" y="65"/>
                    </a:lnTo>
                    <a:lnTo>
                      <a:pt x="111" y="67"/>
                    </a:lnTo>
                    <a:lnTo>
                      <a:pt x="108" y="68"/>
                    </a:lnTo>
                    <a:lnTo>
                      <a:pt x="104" y="69"/>
                    </a:lnTo>
                    <a:lnTo>
                      <a:pt x="101" y="70"/>
                    </a:lnTo>
                    <a:lnTo>
                      <a:pt x="97" y="71"/>
                    </a:lnTo>
                    <a:lnTo>
                      <a:pt x="95" y="73"/>
                    </a:lnTo>
                    <a:lnTo>
                      <a:pt x="91" y="75"/>
                    </a:lnTo>
                    <a:lnTo>
                      <a:pt x="88" y="76"/>
                    </a:lnTo>
                    <a:lnTo>
                      <a:pt x="85" y="77"/>
                    </a:lnTo>
                    <a:lnTo>
                      <a:pt x="82" y="78"/>
                    </a:lnTo>
                    <a:lnTo>
                      <a:pt x="78" y="80"/>
                    </a:lnTo>
                    <a:lnTo>
                      <a:pt x="76" y="81"/>
                    </a:lnTo>
                    <a:lnTo>
                      <a:pt x="70" y="83"/>
                    </a:lnTo>
                    <a:lnTo>
                      <a:pt x="65" y="87"/>
                    </a:lnTo>
                    <a:lnTo>
                      <a:pt x="62" y="88"/>
                    </a:lnTo>
                    <a:lnTo>
                      <a:pt x="58" y="89"/>
                    </a:lnTo>
                    <a:lnTo>
                      <a:pt x="56" y="90"/>
                    </a:lnTo>
                    <a:lnTo>
                      <a:pt x="53" y="93"/>
                    </a:lnTo>
                    <a:lnTo>
                      <a:pt x="47" y="95"/>
                    </a:lnTo>
                    <a:lnTo>
                      <a:pt x="41" y="99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3" y="105"/>
                    </a:lnTo>
                    <a:lnTo>
                      <a:pt x="31" y="107"/>
                    </a:lnTo>
                    <a:lnTo>
                      <a:pt x="27" y="109"/>
                    </a:lnTo>
                    <a:lnTo>
                      <a:pt x="25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14" y="118"/>
                    </a:lnTo>
                    <a:lnTo>
                      <a:pt x="9" y="119"/>
                    </a:lnTo>
                    <a:lnTo>
                      <a:pt x="5" y="118"/>
                    </a:lnTo>
                    <a:lnTo>
                      <a:pt x="2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2" y="102"/>
                    </a:lnTo>
                    <a:lnTo>
                      <a:pt x="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2" name="Freeform 141"/>
              <p:cNvSpPr>
                <a:spLocks/>
              </p:cNvSpPr>
              <p:nvPr/>
            </p:nvSpPr>
            <p:spPr bwMode="auto">
              <a:xfrm>
                <a:off x="1636" y="1451"/>
                <a:ext cx="27" cy="23"/>
              </a:xfrm>
              <a:custGeom>
                <a:avLst/>
                <a:gdLst>
                  <a:gd name="T0" fmla="*/ 0 w 82"/>
                  <a:gd name="T1" fmla="*/ 0 h 69"/>
                  <a:gd name="T2" fmla="*/ 0 w 82"/>
                  <a:gd name="T3" fmla="*/ 0 h 69"/>
                  <a:gd name="T4" fmla="*/ 0 w 82"/>
                  <a:gd name="T5" fmla="*/ 0 h 69"/>
                  <a:gd name="T6" fmla="*/ 0 w 82"/>
                  <a:gd name="T7" fmla="*/ 0 h 69"/>
                  <a:gd name="T8" fmla="*/ 0 w 82"/>
                  <a:gd name="T9" fmla="*/ 0 h 69"/>
                  <a:gd name="T10" fmla="*/ 0 w 82"/>
                  <a:gd name="T11" fmla="*/ 0 h 69"/>
                  <a:gd name="T12" fmla="*/ 0 w 82"/>
                  <a:gd name="T13" fmla="*/ 0 h 69"/>
                  <a:gd name="T14" fmla="*/ 0 w 82"/>
                  <a:gd name="T15" fmla="*/ 0 h 69"/>
                  <a:gd name="T16" fmla="*/ 0 w 82"/>
                  <a:gd name="T17" fmla="*/ 0 h 69"/>
                  <a:gd name="T18" fmla="*/ 0 w 82"/>
                  <a:gd name="T19" fmla="*/ 0 h 69"/>
                  <a:gd name="T20" fmla="*/ 0 w 82"/>
                  <a:gd name="T21" fmla="*/ 0 h 69"/>
                  <a:gd name="T22" fmla="*/ 0 w 82"/>
                  <a:gd name="T23" fmla="*/ 0 h 69"/>
                  <a:gd name="T24" fmla="*/ 0 w 82"/>
                  <a:gd name="T25" fmla="*/ 0 h 69"/>
                  <a:gd name="T26" fmla="*/ 0 w 82"/>
                  <a:gd name="T27" fmla="*/ 0 h 69"/>
                  <a:gd name="T28" fmla="*/ 0 w 82"/>
                  <a:gd name="T29" fmla="*/ 0 h 69"/>
                  <a:gd name="T30" fmla="*/ 0 w 82"/>
                  <a:gd name="T31" fmla="*/ 0 h 69"/>
                  <a:gd name="T32" fmla="*/ 0 w 82"/>
                  <a:gd name="T33" fmla="*/ 0 h 69"/>
                  <a:gd name="T34" fmla="*/ 0 w 82"/>
                  <a:gd name="T35" fmla="*/ 0 h 69"/>
                  <a:gd name="T36" fmla="*/ 0 w 82"/>
                  <a:gd name="T37" fmla="*/ 0 h 69"/>
                  <a:gd name="T38" fmla="*/ 0 w 82"/>
                  <a:gd name="T39" fmla="*/ 0 h 69"/>
                  <a:gd name="T40" fmla="*/ 0 w 82"/>
                  <a:gd name="T41" fmla="*/ 0 h 69"/>
                  <a:gd name="T42" fmla="*/ 0 w 82"/>
                  <a:gd name="T43" fmla="*/ 0 h 69"/>
                  <a:gd name="T44" fmla="*/ 0 w 82"/>
                  <a:gd name="T45" fmla="*/ 0 h 69"/>
                  <a:gd name="T46" fmla="*/ 0 w 82"/>
                  <a:gd name="T47" fmla="*/ 0 h 69"/>
                  <a:gd name="T48" fmla="*/ 0 w 82"/>
                  <a:gd name="T49" fmla="*/ 0 h 69"/>
                  <a:gd name="T50" fmla="*/ 0 w 82"/>
                  <a:gd name="T51" fmla="*/ 0 h 69"/>
                  <a:gd name="T52" fmla="*/ 0 w 82"/>
                  <a:gd name="T53" fmla="*/ 0 h 69"/>
                  <a:gd name="T54" fmla="*/ 0 w 82"/>
                  <a:gd name="T55" fmla="*/ 0 h 69"/>
                  <a:gd name="T56" fmla="*/ 0 w 82"/>
                  <a:gd name="T57" fmla="*/ 0 h 69"/>
                  <a:gd name="T58" fmla="*/ 0 w 82"/>
                  <a:gd name="T59" fmla="*/ 0 h 69"/>
                  <a:gd name="T60" fmla="*/ 0 w 82"/>
                  <a:gd name="T61" fmla="*/ 0 h 69"/>
                  <a:gd name="T62" fmla="*/ 0 w 82"/>
                  <a:gd name="T63" fmla="*/ 0 h 69"/>
                  <a:gd name="T64" fmla="*/ 0 w 82"/>
                  <a:gd name="T65" fmla="*/ 0 h 69"/>
                  <a:gd name="T66" fmla="*/ 0 w 82"/>
                  <a:gd name="T67" fmla="*/ 0 h 69"/>
                  <a:gd name="T68" fmla="*/ 0 w 82"/>
                  <a:gd name="T69" fmla="*/ 0 h 69"/>
                  <a:gd name="T70" fmla="*/ 0 w 82"/>
                  <a:gd name="T71" fmla="*/ 0 h 69"/>
                  <a:gd name="T72" fmla="*/ 0 w 82"/>
                  <a:gd name="T73" fmla="*/ 0 h 69"/>
                  <a:gd name="T74" fmla="*/ 0 w 82"/>
                  <a:gd name="T75" fmla="*/ 0 h 69"/>
                  <a:gd name="T76" fmla="*/ 0 w 82"/>
                  <a:gd name="T77" fmla="*/ 0 h 69"/>
                  <a:gd name="T78" fmla="*/ 0 w 82"/>
                  <a:gd name="T79" fmla="*/ 0 h 69"/>
                  <a:gd name="T80" fmla="*/ 0 w 82"/>
                  <a:gd name="T81" fmla="*/ 0 h 69"/>
                  <a:gd name="T82" fmla="*/ 0 w 82"/>
                  <a:gd name="T83" fmla="*/ 0 h 69"/>
                  <a:gd name="T84" fmla="*/ 0 w 82"/>
                  <a:gd name="T85" fmla="*/ 0 h 69"/>
                  <a:gd name="T86" fmla="*/ 0 w 82"/>
                  <a:gd name="T87" fmla="*/ 0 h 69"/>
                  <a:gd name="T88" fmla="*/ 0 w 82"/>
                  <a:gd name="T89" fmla="*/ 0 h 69"/>
                  <a:gd name="T90" fmla="*/ 0 w 82"/>
                  <a:gd name="T91" fmla="*/ 0 h 69"/>
                  <a:gd name="T92" fmla="*/ 0 w 82"/>
                  <a:gd name="T93" fmla="*/ 0 h 69"/>
                  <a:gd name="T94" fmla="*/ 0 w 82"/>
                  <a:gd name="T95" fmla="*/ 0 h 69"/>
                  <a:gd name="T96" fmla="*/ 0 w 82"/>
                  <a:gd name="T97" fmla="*/ 0 h 69"/>
                  <a:gd name="T98" fmla="*/ 0 w 82"/>
                  <a:gd name="T99" fmla="*/ 0 h 69"/>
                  <a:gd name="T100" fmla="*/ 0 w 82"/>
                  <a:gd name="T101" fmla="*/ 0 h 69"/>
                  <a:gd name="T102" fmla="*/ 0 w 82"/>
                  <a:gd name="T103" fmla="*/ 0 h 69"/>
                  <a:gd name="T104" fmla="*/ 0 w 82"/>
                  <a:gd name="T105" fmla="*/ 0 h 69"/>
                  <a:gd name="T106" fmla="*/ 0 w 82"/>
                  <a:gd name="T107" fmla="*/ 0 h 69"/>
                  <a:gd name="T108" fmla="*/ 0 w 82"/>
                  <a:gd name="T109" fmla="*/ 0 h 69"/>
                  <a:gd name="T110" fmla="*/ 0 w 82"/>
                  <a:gd name="T111" fmla="*/ 0 h 69"/>
                  <a:gd name="T112" fmla="*/ 0 w 82"/>
                  <a:gd name="T113" fmla="*/ 0 h 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2"/>
                  <a:gd name="T172" fmla="*/ 0 h 69"/>
                  <a:gd name="T173" fmla="*/ 82 w 82"/>
                  <a:gd name="T174" fmla="*/ 69 h 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2" h="69">
                    <a:moveTo>
                      <a:pt x="21" y="9"/>
                    </a:moveTo>
                    <a:lnTo>
                      <a:pt x="21" y="7"/>
                    </a:lnTo>
                    <a:lnTo>
                      <a:pt x="22" y="7"/>
                    </a:lnTo>
                    <a:lnTo>
                      <a:pt x="25" y="6"/>
                    </a:lnTo>
                    <a:lnTo>
                      <a:pt x="28" y="5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1"/>
                    </a:lnTo>
                    <a:lnTo>
                      <a:pt x="69" y="3"/>
                    </a:lnTo>
                    <a:lnTo>
                      <a:pt x="72" y="6"/>
                    </a:lnTo>
                    <a:lnTo>
                      <a:pt x="76" y="9"/>
                    </a:lnTo>
                    <a:lnTo>
                      <a:pt x="79" y="15"/>
                    </a:lnTo>
                    <a:lnTo>
                      <a:pt x="81" y="19"/>
                    </a:lnTo>
                    <a:lnTo>
                      <a:pt x="82" y="25"/>
                    </a:lnTo>
                    <a:lnTo>
                      <a:pt x="81" y="30"/>
                    </a:lnTo>
                    <a:lnTo>
                      <a:pt x="79" y="36"/>
                    </a:lnTo>
                    <a:lnTo>
                      <a:pt x="77" y="41"/>
                    </a:lnTo>
                    <a:lnTo>
                      <a:pt x="75" y="45"/>
                    </a:lnTo>
                    <a:lnTo>
                      <a:pt x="71" y="50"/>
                    </a:lnTo>
                    <a:lnTo>
                      <a:pt x="66" y="56"/>
                    </a:lnTo>
                    <a:lnTo>
                      <a:pt x="60" y="60"/>
                    </a:lnTo>
                    <a:lnTo>
                      <a:pt x="56" y="63"/>
                    </a:lnTo>
                    <a:lnTo>
                      <a:pt x="52" y="64"/>
                    </a:lnTo>
                    <a:lnTo>
                      <a:pt x="48" y="66"/>
                    </a:lnTo>
                    <a:lnTo>
                      <a:pt x="46" y="67"/>
                    </a:lnTo>
                    <a:lnTo>
                      <a:pt x="44" y="68"/>
                    </a:lnTo>
                    <a:lnTo>
                      <a:pt x="40" y="68"/>
                    </a:lnTo>
                    <a:lnTo>
                      <a:pt x="37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5" y="64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7" y="60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1" y="38"/>
                    </a:lnTo>
                    <a:lnTo>
                      <a:pt x="1" y="35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6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A5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3" name="Freeform 142"/>
              <p:cNvSpPr>
                <a:spLocks/>
              </p:cNvSpPr>
              <p:nvPr/>
            </p:nvSpPr>
            <p:spPr bwMode="auto">
              <a:xfrm>
                <a:off x="1632" y="1447"/>
                <a:ext cx="49" cy="45"/>
              </a:xfrm>
              <a:custGeom>
                <a:avLst/>
                <a:gdLst>
                  <a:gd name="T0" fmla="*/ 0 w 147"/>
                  <a:gd name="T1" fmla="*/ 0 h 136"/>
                  <a:gd name="T2" fmla="*/ 0 w 147"/>
                  <a:gd name="T3" fmla="*/ 0 h 136"/>
                  <a:gd name="T4" fmla="*/ 0 w 147"/>
                  <a:gd name="T5" fmla="*/ 0 h 136"/>
                  <a:gd name="T6" fmla="*/ 0 w 147"/>
                  <a:gd name="T7" fmla="*/ 0 h 136"/>
                  <a:gd name="T8" fmla="*/ 0 w 147"/>
                  <a:gd name="T9" fmla="*/ 0 h 136"/>
                  <a:gd name="T10" fmla="*/ 0 w 147"/>
                  <a:gd name="T11" fmla="*/ 0 h 136"/>
                  <a:gd name="T12" fmla="*/ 0 w 147"/>
                  <a:gd name="T13" fmla="*/ 0 h 136"/>
                  <a:gd name="T14" fmla="*/ 0 w 147"/>
                  <a:gd name="T15" fmla="*/ 0 h 136"/>
                  <a:gd name="T16" fmla="*/ 0 w 147"/>
                  <a:gd name="T17" fmla="*/ 0 h 136"/>
                  <a:gd name="T18" fmla="*/ 0 w 147"/>
                  <a:gd name="T19" fmla="*/ 0 h 136"/>
                  <a:gd name="T20" fmla="*/ 0 w 147"/>
                  <a:gd name="T21" fmla="*/ 0 h 136"/>
                  <a:gd name="T22" fmla="*/ 0 w 147"/>
                  <a:gd name="T23" fmla="*/ 0 h 136"/>
                  <a:gd name="T24" fmla="*/ 0 w 147"/>
                  <a:gd name="T25" fmla="*/ 0 h 136"/>
                  <a:gd name="T26" fmla="*/ 0 w 147"/>
                  <a:gd name="T27" fmla="*/ 0 h 136"/>
                  <a:gd name="T28" fmla="*/ 0 w 147"/>
                  <a:gd name="T29" fmla="*/ 0 h 136"/>
                  <a:gd name="T30" fmla="*/ 0 w 147"/>
                  <a:gd name="T31" fmla="*/ 0 h 136"/>
                  <a:gd name="T32" fmla="*/ 0 w 147"/>
                  <a:gd name="T33" fmla="*/ 0 h 136"/>
                  <a:gd name="T34" fmla="*/ 0 w 147"/>
                  <a:gd name="T35" fmla="*/ 0 h 136"/>
                  <a:gd name="T36" fmla="*/ 0 w 147"/>
                  <a:gd name="T37" fmla="*/ 0 h 136"/>
                  <a:gd name="T38" fmla="*/ 0 w 147"/>
                  <a:gd name="T39" fmla="*/ 0 h 136"/>
                  <a:gd name="T40" fmla="*/ 0 w 147"/>
                  <a:gd name="T41" fmla="*/ 0 h 136"/>
                  <a:gd name="T42" fmla="*/ 0 w 147"/>
                  <a:gd name="T43" fmla="*/ 0 h 136"/>
                  <a:gd name="T44" fmla="*/ 0 w 147"/>
                  <a:gd name="T45" fmla="*/ 0 h 136"/>
                  <a:gd name="T46" fmla="*/ 0 w 147"/>
                  <a:gd name="T47" fmla="*/ 0 h 136"/>
                  <a:gd name="T48" fmla="*/ 0 w 147"/>
                  <a:gd name="T49" fmla="*/ 0 h 136"/>
                  <a:gd name="T50" fmla="*/ 0 w 147"/>
                  <a:gd name="T51" fmla="*/ 0 h 136"/>
                  <a:gd name="T52" fmla="*/ 0 w 147"/>
                  <a:gd name="T53" fmla="*/ 0 h 136"/>
                  <a:gd name="T54" fmla="*/ 0 w 147"/>
                  <a:gd name="T55" fmla="*/ 0 h 136"/>
                  <a:gd name="T56" fmla="*/ 0 w 147"/>
                  <a:gd name="T57" fmla="*/ 0 h 136"/>
                  <a:gd name="T58" fmla="*/ 0 w 147"/>
                  <a:gd name="T59" fmla="*/ 0 h 136"/>
                  <a:gd name="T60" fmla="*/ 0 w 147"/>
                  <a:gd name="T61" fmla="*/ 0 h 136"/>
                  <a:gd name="T62" fmla="*/ 0 w 147"/>
                  <a:gd name="T63" fmla="*/ 0 h 136"/>
                  <a:gd name="T64" fmla="*/ 0 w 147"/>
                  <a:gd name="T65" fmla="*/ 0 h 136"/>
                  <a:gd name="T66" fmla="*/ 0 w 147"/>
                  <a:gd name="T67" fmla="*/ 0 h 136"/>
                  <a:gd name="T68" fmla="*/ 0 w 147"/>
                  <a:gd name="T69" fmla="*/ 0 h 136"/>
                  <a:gd name="T70" fmla="*/ 0 w 147"/>
                  <a:gd name="T71" fmla="*/ 0 h 136"/>
                  <a:gd name="T72" fmla="*/ 0 w 147"/>
                  <a:gd name="T73" fmla="*/ 0 h 136"/>
                  <a:gd name="T74" fmla="*/ 0 w 147"/>
                  <a:gd name="T75" fmla="*/ 0 h 136"/>
                  <a:gd name="T76" fmla="*/ 0 w 147"/>
                  <a:gd name="T77" fmla="*/ 0 h 136"/>
                  <a:gd name="T78" fmla="*/ 0 w 147"/>
                  <a:gd name="T79" fmla="*/ 0 h 136"/>
                  <a:gd name="T80" fmla="*/ 0 w 147"/>
                  <a:gd name="T81" fmla="*/ 0 h 136"/>
                  <a:gd name="T82" fmla="*/ 0 w 147"/>
                  <a:gd name="T83" fmla="*/ 0 h 136"/>
                  <a:gd name="T84" fmla="*/ 0 w 147"/>
                  <a:gd name="T85" fmla="*/ 0 h 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7"/>
                  <a:gd name="T130" fmla="*/ 0 h 136"/>
                  <a:gd name="T131" fmla="*/ 147 w 147"/>
                  <a:gd name="T132" fmla="*/ 136 h 1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7" h="136">
                    <a:moveTo>
                      <a:pt x="54" y="18"/>
                    </a:moveTo>
                    <a:lnTo>
                      <a:pt x="51" y="20"/>
                    </a:lnTo>
                    <a:lnTo>
                      <a:pt x="49" y="23"/>
                    </a:lnTo>
                    <a:lnTo>
                      <a:pt x="45" y="25"/>
                    </a:lnTo>
                    <a:lnTo>
                      <a:pt x="44" y="29"/>
                    </a:lnTo>
                    <a:lnTo>
                      <a:pt x="42" y="32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7" y="42"/>
                    </a:lnTo>
                    <a:lnTo>
                      <a:pt x="36" y="44"/>
                    </a:lnTo>
                    <a:lnTo>
                      <a:pt x="35" y="47"/>
                    </a:lnTo>
                    <a:lnTo>
                      <a:pt x="35" y="51"/>
                    </a:lnTo>
                    <a:lnTo>
                      <a:pt x="35" y="55"/>
                    </a:lnTo>
                    <a:lnTo>
                      <a:pt x="35" y="58"/>
                    </a:lnTo>
                    <a:lnTo>
                      <a:pt x="37" y="63"/>
                    </a:lnTo>
                    <a:lnTo>
                      <a:pt x="38" y="66"/>
                    </a:lnTo>
                    <a:lnTo>
                      <a:pt x="40" y="71"/>
                    </a:lnTo>
                    <a:lnTo>
                      <a:pt x="43" y="76"/>
                    </a:lnTo>
                    <a:lnTo>
                      <a:pt x="47" y="80"/>
                    </a:lnTo>
                    <a:lnTo>
                      <a:pt x="50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64" y="85"/>
                    </a:lnTo>
                    <a:lnTo>
                      <a:pt x="68" y="87"/>
                    </a:lnTo>
                    <a:lnTo>
                      <a:pt x="70" y="85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80" y="85"/>
                    </a:lnTo>
                    <a:lnTo>
                      <a:pt x="82" y="84"/>
                    </a:lnTo>
                    <a:lnTo>
                      <a:pt x="85" y="83"/>
                    </a:lnTo>
                    <a:lnTo>
                      <a:pt x="88" y="81"/>
                    </a:lnTo>
                    <a:lnTo>
                      <a:pt x="91" y="80"/>
                    </a:lnTo>
                    <a:lnTo>
                      <a:pt x="92" y="76"/>
                    </a:lnTo>
                    <a:lnTo>
                      <a:pt x="93" y="75"/>
                    </a:lnTo>
                    <a:lnTo>
                      <a:pt x="94" y="71"/>
                    </a:lnTo>
                    <a:lnTo>
                      <a:pt x="96" y="68"/>
                    </a:lnTo>
                    <a:lnTo>
                      <a:pt x="96" y="64"/>
                    </a:lnTo>
                    <a:lnTo>
                      <a:pt x="98" y="61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4" y="52"/>
                    </a:lnTo>
                    <a:lnTo>
                      <a:pt x="107" y="50"/>
                    </a:lnTo>
                    <a:lnTo>
                      <a:pt x="112" y="47"/>
                    </a:lnTo>
                    <a:lnTo>
                      <a:pt x="117" y="46"/>
                    </a:lnTo>
                    <a:lnTo>
                      <a:pt x="121" y="45"/>
                    </a:lnTo>
                    <a:lnTo>
                      <a:pt x="126" y="46"/>
                    </a:lnTo>
                    <a:lnTo>
                      <a:pt x="131" y="47"/>
                    </a:lnTo>
                    <a:lnTo>
                      <a:pt x="134" y="50"/>
                    </a:lnTo>
                    <a:lnTo>
                      <a:pt x="138" y="52"/>
                    </a:lnTo>
                    <a:lnTo>
                      <a:pt x="141" y="56"/>
                    </a:lnTo>
                    <a:lnTo>
                      <a:pt x="145" y="61"/>
                    </a:lnTo>
                    <a:lnTo>
                      <a:pt x="146" y="65"/>
                    </a:lnTo>
                    <a:lnTo>
                      <a:pt x="146" y="68"/>
                    </a:lnTo>
                    <a:lnTo>
                      <a:pt x="147" y="71"/>
                    </a:lnTo>
                    <a:lnTo>
                      <a:pt x="147" y="75"/>
                    </a:lnTo>
                    <a:lnTo>
                      <a:pt x="147" y="77"/>
                    </a:lnTo>
                    <a:lnTo>
                      <a:pt x="146" y="83"/>
                    </a:lnTo>
                    <a:lnTo>
                      <a:pt x="144" y="89"/>
                    </a:lnTo>
                    <a:lnTo>
                      <a:pt x="141" y="94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3" y="108"/>
                    </a:lnTo>
                    <a:lnTo>
                      <a:pt x="131" y="112"/>
                    </a:lnTo>
                    <a:lnTo>
                      <a:pt x="127" y="116"/>
                    </a:lnTo>
                    <a:lnTo>
                      <a:pt x="123" y="119"/>
                    </a:lnTo>
                    <a:lnTo>
                      <a:pt x="119" y="122"/>
                    </a:lnTo>
                    <a:lnTo>
                      <a:pt x="114" y="125"/>
                    </a:lnTo>
                    <a:lnTo>
                      <a:pt x="109" y="128"/>
                    </a:lnTo>
                    <a:lnTo>
                      <a:pt x="105" y="131"/>
                    </a:lnTo>
                    <a:lnTo>
                      <a:pt x="100" y="133"/>
                    </a:lnTo>
                    <a:lnTo>
                      <a:pt x="94" y="134"/>
                    </a:lnTo>
                    <a:lnTo>
                      <a:pt x="89" y="135"/>
                    </a:lnTo>
                    <a:lnTo>
                      <a:pt x="86" y="135"/>
                    </a:lnTo>
                    <a:lnTo>
                      <a:pt x="82" y="136"/>
                    </a:lnTo>
                    <a:lnTo>
                      <a:pt x="79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69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60" y="135"/>
                    </a:lnTo>
                    <a:lnTo>
                      <a:pt x="56" y="134"/>
                    </a:lnTo>
                    <a:lnTo>
                      <a:pt x="54" y="133"/>
                    </a:lnTo>
                    <a:lnTo>
                      <a:pt x="50" y="133"/>
                    </a:lnTo>
                    <a:lnTo>
                      <a:pt x="44" y="131"/>
                    </a:lnTo>
                    <a:lnTo>
                      <a:pt x="40" y="128"/>
                    </a:lnTo>
                    <a:lnTo>
                      <a:pt x="34" y="125"/>
                    </a:lnTo>
                    <a:lnTo>
                      <a:pt x="29" y="122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08"/>
                    </a:lnTo>
                    <a:lnTo>
                      <a:pt x="12" y="103"/>
                    </a:lnTo>
                    <a:lnTo>
                      <a:pt x="9" y="99"/>
                    </a:lnTo>
                    <a:lnTo>
                      <a:pt x="6" y="93"/>
                    </a:lnTo>
                    <a:lnTo>
                      <a:pt x="5" y="89"/>
                    </a:lnTo>
                    <a:lnTo>
                      <a:pt x="3" y="85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7" y="19"/>
                    </a:lnTo>
                    <a:lnTo>
                      <a:pt x="21" y="14"/>
                    </a:lnTo>
                    <a:lnTo>
                      <a:pt x="25" y="11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56" y="6"/>
                    </a:lnTo>
                    <a:lnTo>
                      <a:pt x="57" y="10"/>
                    </a:lnTo>
                    <a:lnTo>
                      <a:pt x="56" y="13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4" name="Freeform 143"/>
              <p:cNvSpPr>
                <a:spLocks/>
              </p:cNvSpPr>
              <p:nvPr/>
            </p:nvSpPr>
            <p:spPr bwMode="auto">
              <a:xfrm>
                <a:off x="1798" y="1572"/>
                <a:ext cx="70" cy="109"/>
              </a:xfrm>
              <a:custGeom>
                <a:avLst/>
                <a:gdLst>
                  <a:gd name="T0" fmla="*/ 0 w 212"/>
                  <a:gd name="T1" fmla="*/ 0 h 326"/>
                  <a:gd name="T2" fmla="*/ 0 w 212"/>
                  <a:gd name="T3" fmla="*/ 0 h 326"/>
                  <a:gd name="T4" fmla="*/ 0 w 212"/>
                  <a:gd name="T5" fmla="*/ 0 h 326"/>
                  <a:gd name="T6" fmla="*/ 0 w 212"/>
                  <a:gd name="T7" fmla="*/ 0 h 326"/>
                  <a:gd name="T8" fmla="*/ 0 w 212"/>
                  <a:gd name="T9" fmla="*/ 0 h 326"/>
                  <a:gd name="T10" fmla="*/ 0 w 212"/>
                  <a:gd name="T11" fmla="*/ 0 h 326"/>
                  <a:gd name="T12" fmla="*/ 0 w 212"/>
                  <a:gd name="T13" fmla="*/ 0 h 326"/>
                  <a:gd name="T14" fmla="*/ 0 w 212"/>
                  <a:gd name="T15" fmla="*/ 0 h 326"/>
                  <a:gd name="T16" fmla="*/ 0 w 212"/>
                  <a:gd name="T17" fmla="*/ 0 h 326"/>
                  <a:gd name="T18" fmla="*/ 0 w 212"/>
                  <a:gd name="T19" fmla="*/ 0 h 326"/>
                  <a:gd name="T20" fmla="*/ 0 w 212"/>
                  <a:gd name="T21" fmla="*/ 0 h 326"/>
                  <a:gd name="T22" fmla="*/ 0 w 212"/>
                  <a:gd name="T23" fmla="*/ 0 h 326"/>
                  <a:gd name="T24" fmla="*/ 0 w 212"/>
                  <a:gd name="T25" fmla="*/ 0 h 326"/>
                  <a:gd name="T26" fmla="*/ 0 w 212"/>
                  <a:gd name="T27" fmla="*/ 0 h 326"/>
                  <a:gd name="T28" fmla="*/ 0 w 212"/>
                  <a:gd name="T29" fmla="*/ 0 h 326"/>
                  <a:gd name="T30" fmla="*/ 0 w 212"/>
                  <a:gd name="T31" fmla="*/ 0 h 326"/>
                  <a:gd name="T32" fmla="*/ 0 w 212"/>
                  <a:gd name="T33" fmla="*/ 0 h 326"/>
                  <a:gd name="T34" fmla="*/ 0 w 212"/>
                  <a:gd name="T35" fmla="*/ 0 h 326"/>
                  <a:gd name="T36" fmla="*/ 0 w 212"/>
                  <a:gd name="T37" fmla="*/ 0 h 326"/>
                  <a:gd name="T38" fmla="*/ 0 w 212"/>
                  <a:gd name="T39" fmla="*/ 0 h 326"/>
                  <a:gd name="T40" fmla="*/ 0 w 212"/>
                  <a:gd name="T41" fmla="*/ 0 h 326"/>
                  <a:gd name="T42" fmla="*/ 0 w 212"/>
                  <a:gd name="T43" fmla="*/ 0 h 326"/>
                  <a:gd name="T44" fmla="*/ 0 w 212"/>
                  <a:gd name="T45" fmla="*/ 0 h 326"/>
                  <a:gd name="T46" fmla="*/ 0 w 212"/>
                  <a:gd name="T47" fmla="*/ 0 h 326"/>
                  <a:gd name="T48" fmla="*/ 0 w 212"/>
                  <a:gd name="T49" fmla="*/ 0 h 326"/>
                  <a:gd name="T50" fmla="*/ 0 w 212"/>
                  <a:gd name="T51" fmla="*/ 0 h 326"/>
                  <a:gd name="T52" fmla="*/ 0 w 212"/>
                  <a:gd name="T53" fmla="*/ 0 h 326"/>
                  <a:gd name="T54" fmla="*/ 0 w 212"/>
                  <a:gd name="T55" fmla="*/ 0 h 326"/>
                  <a:gd name="T56" fmla="*/ 0 w 212"/>
                  <a:gd name="T57" fmla="*/ 0 h 326"/>
                  <a:gd name="T58" fmla="*/ 0 w 212"/>
                  <a:gd name="T59" fmla="*/ 0 h 326"/>
                  <a:gd name="T60" fmla="*/ 0 w 212"/>
                  <a:gd name="T61" fmla="*/ 0 h 326"/>
                  <a:gd name="T62" fmla="*/ 0 w 212"/>
                  <a:gd name="T63" fmla="*/ 0 h 326"/>
                  <a:gd name="T64" fmla="*/ 0 w 212"/>
                  <a:gd name="T65" fmla="*/ 0 h 326"/>
                  <a:gd name="T66" fmla="*/ 0 w 212"/>
                  <a:gd name="T67" fmla="*/ 0 h 326"/>
                  <a:gd name="T68" fmla="*/ 0 w 212"/>
                  <a:gd name="T69" fmla="*/ 0 h 326"/>
                  <a:gd name="T70" fmla="*/ 0 w 212"/>
                  <a:gd name="T71" fmla="*/ 0 h 326"/>
                  <a:gd name="T72" fmla="*/ 0 w 212"/>
                  <a:gd name="T73" fmla="*/ 0 h 326"/>
                  <a:gd name="T74" fmla="*/ 0 w 212"/>
                  <a:gd name="T75" fmla="*/ 0 h 326"/>
                  <a:gd name="T76" fmla="*/ 0 w 212"/>
                  <a:gd name="T77" fmla="*/ 0 h 326"/>
                  <a:gd name="T78" fmla="*/ 0 w 212"/>
                  <a:gd name="T79" fmla="*/ 0 h 326"/>
                  <a:gd name="T80" fmla="*/ 0 w 212"/>
                  <a:gd name="T81" fmla="*/ 0 h 326"/>
                  <a:gd name="T82" fmla="*/ 0 w 212"/>
                  <a:gd name="T83" fmla="*/ 0 h 326"/>
                  <a:gd name="T84" fmla="*/ 0 w 212"/>
                  <a:gd name="T85" fmla="*/ 0 h 326"/>
                  <a:gd name="T86" fmla="*/ 0 w 212"/>
                  <a:gd name="T87" fmla="*/ 0 h 326"/>
                  <a:gd name="T88" fmla="*/ 0 w 212"/>
                  <a:gd name="T89" fmla="*/ 0 h 326"/>
                  <a:gd name="T90" fmla="*/ 0 w 212"/>
                  <a:gd name="T91" fmla="*/ 0 h 326"/>
                  <a:gd name="T92" fmla="*/ 0 w 212"/>
                  <a:gd name="T93" fmla="*/ 0 h 326"/>
                  <a:gd name="T94" fmla="*/ 0 w 212"/>
                  <a:gd name="T95" fmla="*/ 0 h 326"/>
                  <a:gd name="T96" fmla="*/ 0 w 212"/>
                  <a:gd name="T97" fmla="*/ 0 h 326"/>
                  <a:gd name="T98" fmla="*/ 0 w 212"/>
                  <a:gd name="T99" fmla="*/ 0 h 326"/>
                  <a:gd name="T100" fmla="*/ 0 w 212"/>
                  <a:gd name="T101" fmla="*/ 0 h 326"/>
                  <a:gd name="T102" fmla="*/ 0 w 212"/>
                  <a:gd name="T103" fmla="*/ 0 h 3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2"/>
                  <a:gd name="T157" fmla="*/ 0 h 326"/>
                  <a:gd name="T158" fmla="*/ 212 w 212"/>
                  <a:gd name="T159" fmla="*/ 326 h 32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2" h="326">
                    <a:moveTo>
                      <a:pt x="25" y="8"/>
                    </a:moveTo>
                    <a:lnTo>
                      <a:pt x="27" y="14"/>
                    </a:lnTo>
                    <a:lnTo>
                      <a:pt x="28" y="19"/>
                    </a:lnTo>
                    <a:lnTo>
                      <a:pt x="31" y="25"/>
                    </a:lnTo>
                    <a:lnTo>
                      <a:pt x="33" y="30"/>
                    </a:lnTo>
                    <a:lnTo>
                      <a:pt x="36" y="34"/>
                    </a:lnTo>
                    <a:lnTo>
                      <a:pt x="38" y="40"/>
                    </a:lnTo>
                    <a:lnTo>
                      <a:pt x="39" y="45"/>
                    </a:lnTo>
                    <a:lnTo>
                      <a:pt x="43" y="50"/>
                    </a:lnTo>
                    <a:lnTo>
                      <a:pt x="44" y="55"/>
                    </a:lnTo>
                    <a:lnTo>
                      <a:pt x="46" y="59"/>
                    </a:lnTo>
                    <a:lnTo>
                      <a:pt x="47" y="64"/>
                    </a:lnTo>
                    <a:lnTo>
                      <a:pt x="51" y="69"/>
                    </a:lnTo>
                    <a:lnTo>
                      <a:pt x="52" y="74"/>
                    </a:lnTo>
                    <a:lnTo>
                      <a:pt x="55" y="78"/>
                    </a:lnTo>
                    <a:lnTo>
                      <a:pt x="57" y="83"/>
                    </a:lnTo>
                    <a:lnTo>
                      <a:pt x="59" y="88"/>
                    </a:lnTo>
                    <a:lnTo>
                      <a:pt x="62" y="91"/>
                    </a:lnTo>
                    <a:lnTo>
                      <a:pt x="64" y="96"/>
                    </a:lnTo>
                    <a:lnTo>
                      <a:pt x="66" y="100"/>
                    </a:lnTo>
                    <a:lnTo>
                      <a:pt x="69" y="104"/>
                    </a:lnTo>
                    <a:lnTo>
                      <a:pt x="70" y="108"/>
                    </a:lnTo>
                    <a:lnTo>
                      <a:pt x="72" y="113"/>
                    </a:lnTo>
                    <a:lnTo>
                      <a:pt x="75" y="116"/>
                    </a:lnTo>
                    <a:lnTo>
                      <a:pt x="77" y="121"/>
                    </a:lnTo>
                    <a:lnTo>
                      <a:pt x="79" y="125"/>
                    </a:lnTo>
                    <a:lnTo>
                      <a:pt x="82" y="129"/>
                    </a:lnTo>
                    <a:lnTo>
                      <a:pt x="84" y="133"/>
                    </a:lnTo>
                    <a:lnTo>
                      <a:pt x="87" y="136"/>
                    </a:lnTo>
                    <a:lnTo>
                      <a:pt x="89" y="140"/>
                    </a:lnTo>
                    <a:lnTo>
                      <a:pt x="92" y="145"/>
                    </a:lnTo>
                    <a:lnTo>
                      <a:pt x="95" y="148"/>
                    </a:lnTo>
                    <a:lnTo>
                      <a:pt x="97" y="153"/>
                    </a:lnTo>
                    <a:lnTo>
                      <a:pt x="100" y="155"/>
                    </a:lnTo>
                    <a:lnTo>
                      <a:pt x="102" y="159"/>
                    </a:lnTo>
                    <a:lnTo>
                      <a:pt x="104" y="164"/>
                    </a:lnTo>
                    <a:lnTo>
                      <a:pt x="108" y="167"/>
                    </a:lnTo>
                    <a:lnTo>
                      <a:pt x="110" y="171"/>
                    </a:lnTo>
                    <a:lnTo>
                      <a:pt x="113" y="174"/>
                    </a:lnTo>
                    <a:lnTo>
                      <a:pt x="115" y="178"/>
                    </a:lnTo>
                    <a:lnTo>
                      <a:pt x="119" y="183"/>
                    </a:lnTo>
                    <a:lnTo>
                      <a:pt x="121" y="185"/>
                    </a:lnTo>
                    <a:lnTo>
                      <a:pt x="124" y="190"/>
                    </a:lnTo>
                    <a:lnTo>
                      <a:pt x="127" y="192"/>
                    </a:lnTo>
                    <a:lnTo>
                      <a:pt x="130" y="197"/>
                    </a:lnTo>
                    <a:lnTo>
                      <a:pt x="134" y="201"/>
                    </a:lnTo>
                    <a:lnTo>
                      <a:pt x="136" y="204"/>
                    </a:lnTo>
                    <a:lnTo>
                      <a:pt x="140" y="208"/>
                    </a:lnTo>
                    <a:lnTo>
                      <a:pt x="143" y="212"/>
                    </a:lnTo>
                    <a:lnTo>
                      <a:pt x="147" y="216"/>
                    </a:lnTo>
                    <a:lnTo>
                      <a:pt x="149" y="220"/>
                    </a:lnTo>
                    <a:lnTo>
                      <a:pt x="153" y="223"/>
                    </a:lnTo>
                    <a:lnTo>
                      <a:pt x="156" y="228"/>
                    </a:lnTo>
                    <a:lnTo>
                      <a:pt x="160" y="231"/>
                    </a:lnTo>
                    <a:lnTo>
                      <a:pt x="164" y="236"/>
                    </a:lnTo>
                    <a:lnTo>
                      <a:pt x="167" y="240"/>
                    </a:lnTo>
                    <a:lnTo>
                      <a:pt x="172" y="243"/>
                    </a:lnTo>
                    <a:lnTo>
                      <a:pt x="174" y="247"/>
                    </a:lnTo>
                    <a:lnTo>
                      <a:pt x="179" y="252"/>
                    </a:lnTo>
                    <a:lnTo>
                      <a:pt x="183" y="255"/>
                    </a:lnTo>
                    <a:lnTo>
                      <a:pt x="186" y="260"/>
                    </a:lnTo>
                    <a:lnTo>
                      <a:pt x="191" y="263"/>
                    </a:lnTo>
                    <a:lnTo>
                      <a:pt x="194" y="268"/>
                    </a:lnTo>
                    <a:lnTo>
                      <a:pt x="199" y="272"/>
                    </a:lnTo>
                    <a:lnTo>
                      <a:pt x="204" y="276"/>
                    </a:lnTo>
                    <a:lnTo>
                      <a:pt x="207" y="281"/>
                    </a:lnTo>
                    <a:lnTo>
                      <a:pt x="211" y="287"/>
                    </a:lnTo>
                    <a:lnTo>
                      <a:pt x="211" y="293"/>
                    </a:lnTo>
                    <a:lnTo>
                      <a:pt x="212" y="299"/>
                    </a:lnTo>
                    <a:lnTo>
                      <a:pt x="211" y="304"/>
                    </a:lnTo>
                    <a:lnTo>
                      <a:pt x="209" y="308"/>
                    </a:lnTo>
                    <a:lnTo>
                      <a:pt x="206" y="313"/>
                    </a:lnTo>
                    <a:lnTo>
                      <a:pt x="203" y="318"/>
                    </a:lnTo>
                    <a:lnTo>
                      <a:pt x="198" y="320"/>
                    </a:lnTo>
                    <a:lnTo>
                      <a:pt x="194" y="324"/>
                    </a:lnTo>
                    <a:lnTo>
                      <a:pt x="189" y="325"/>
                    </a:lnTo>
                    <a:lnTo>
                      <a:pt x="184" y="326"/>
                    </a:lnTo>
                    <a:lnTo>
                      <a:pt x="178" y="325"/>
                    </a:lnTo>
                    <a:lnTo>
                      <a:pt x="173" y="324"/>
                    </a:lnTo>
                    <a:lnTo>
                      <a:pt x="167" y="322"/>
                    </a:lnTo>
                    <a:lnTo>
                      <a:pt x="162" y="318"/>
                    </a:lnTo>
                    <a:lnTo>
                      <a:pt x="158" y="313"/>
                    </a:lnTo>
                    <a:lnTo>
                      <a:pt x="153" y="308"/>
                    </a:lnTo>
                    <a:lnTo>
                      <a:pt x="148" y="304"/>
                    </a:lnTo>
                    <a:lnTo>
                      <a:pt x="145" y="299"/>
                    </a:lnTo>
                    <a:lnTo>
                      <a:pt x="140" y="294"/>
                    </a:lnTo>
                    <a:lnTo>
                      <a:pt x="136" y="291"/>
                    </a:lnTo>
                    <a:lnTo>
                      <a:pt x="133" y="286"/>
                    </a:lnTo>
                    <a:lnTo>
                      <a:pt x="129" y="281"/>
                    </a:lnTo>
                    <a:lnTo>
                      <a:pt x="124" y="276"/>
                    </a:lnTo>
                    <a:lnTo>
                      <a:pt x="121" y="273"/>
                    </a:lnTo>
                    <a:lnTo>
                      <a:pt x="119" y="268"/>
                    </a:lnTo>
                    <a:lnTo>
                      <a:pt x="115" y="265"/>
                    </a:lnTo>
                    <a:lnTo>
                      <a:pt x="111" y="260"/>
                    </a:lnTo>
                    <a:lnTo>
                      <a:pt x="109" y="256"/>
                    </a:lnTo>
                    <a:lnTo>
                      <a:pt x="106" y="252"/>
                    </a:lnTo>
                    <a:lnTo>
                      <a:pt x="103" y="248"/>
                    </a:lnTo>
                    <a:lnTo>
                      <a:pt x="100" y="243"/>
                    </a:lnTo>
                    <a:lnTo>
                      <a:pt x="96" y="239"/>
                    </a:lnTo>
                    <a:lnTo>
                      <a:pt x="94" y="235"/>
                    </a:lnTo>
                    <a:lnTo>
                      <a:pt x="91" y="230"/>
                    </a:lnTo>
                    <a:lnTo>
                      <a:pt x="89" y="225"/>
                    </a:lnTo>
                    <a:lnTo>
                      <a:pt x="87" y="222"/>
                    </a:lnTo>
                    <a:lnTo>
                      <a:pt x="84" y="217"/>
                    </a:lnTo>
                    <a:lnTo>
                      <a:pt x="82" y="214"/>
                    </a:lnTo>
                    <a:lnTo>
                      <a:pt x="79" y="209"/>
                    </a:lnTo>
                    <a:lnTo>
                      <a:pt x="77" y="204"/>
                    </a:lnTo>
                    <a:lnTo>
                      <a:pt x="75" y="201"/>
                    </a:lnTo>
                    <a:lnTo>
                      <a:pt x="72" y="196"/>
                    </a:lnTo>
                    <a:lnTo>
                      <a:pt x="70" y="191"/>
                    </a:lnTo>
                    <a:lnTo>
                      <a:pt x="68" y="187"/>
                    </a:lnTo>
                    <a:lnTo>
                      <a:pt x="66" y="183"/>
                    </a:lnTo>
                    <a:lnTo>
                      <a:pt x="64" y="179"/>
                    </a:lnTo>
                    <a:lnTo>
                      <a:pt x="62" y="174"/>
                    </a:lnTo>
                    <a:lnTo>
                      <a:pt x="59" y="170"/>
                    </a:lnTo>
                    <a:lnTo>
                      <a:pt x="57" y="165"/>
                    </a:lnTo>
                    <a:lnTo>
                      <a:pt x="56" y="160"/>
                    </a:lnTo>
                    <a:lnTo>
                      <a:pt x="53" y="155"/>
                    </a:lnTo>
                    <a:lnTo>
                      <a:pt x="51" y="152"/>
                    </a:lnTo>
                    <a:lnTo>
                      <a:pt x="50" y="147"/>
                    </a:lnTo>
                    <a:lnTo>
                      <a:pt x="49" y="142"/>
                    </a:lnTo>
                    <a:lnTo>
                      <a:pt x="46" y="138"/>
                    </a:lnTo>
                    <a:lnTo>
                      <a:pt x="45" y="133"/>
                    </a:lnTo>
                    <a:lnTo>
                      <a:pt x="43" y="128"/>
                    </a:lnTo>
                    <a:lnTo>
                      <a:pt x="41" y="123"/>
                    </a:lnTo>
                    <a:lnTo>
                      <a:pt x="39" y="119"/>
                    </a:lnTo>
                    <a:lnTo>
                      <a:pt x="38" y="114"/>
                    </a:lnTo>
                    <a:lnTo>
                      <a:pt x="36" y="109"/>
                    </a:lnTo>
                    <a:lnTo>
                      <a:pt x="34" y="104"/>
                    </a:lnTo>
                    <a:lnTo>
                      <a:pt x="32" y="99"/>
                    </a:lnTo>
                    <a:lnTo>
                      <a:pt x="30" y="94"/>
                    </a:lnTo>
                    <a:lnTo>
                      <a:pt x="27" y="88"/>
                    </a:lnTo>
                    <a:lnTo>
                      <a:pt x="26" y="83"/>
                    </a:lnTo>
                    <a:lnTo>
                      <a:pt x="24" y="78"/>
                    </a:lnTo>
                    <a:lnTo>
                      <a:pt x="23" y="72"/>
                    </a:lnTo>
                    <a:lnTo>
                      <a:pt x="20" y="68"/>
                    </a:lnTo>
                    <a:lnTo>
                      <a:pt x="19" y="62"/>
                    </a:lnTo>
                    <a:lnTo>
                      <a:pt x="17" y="56"/>
                    </a:lnTo>
                    <a:lnTo>
                      <a:pt x="14" y="51"/>
                    </a:lnTo>
                    <a:lnTo>
                      <a:pt x="12" y="45"/>
                    </a:lnTo>
                    <a:lnTo>
                      <a:pt x="11" y="40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31" name="Group 323"/>
            <p:cNvGrpSpPr>
              <a:grpSpLocks/>
            </p:cNvGrpSpPr>
            <p:nvPr/>
          </p:nvGrpSpPr>
          <p:grpSpPr bwMode="auto">
            <a:xfrm>
              <a:off x="1911350" y="1818443"/>
              <a:ext cx="468577" cy="440139"/>
              <a:chOff x="6019800" y="3276600"/>
              <a:chExt cx="511175" cy="512763"/>
            </a:xfrm>
          </p:grpSpPr>
          <p:sp>
            <p:nvSpPr>
              <p:cNvPr id="33" name="AutoShape 64"/>
              <p:cNvSpPr>
                <a:spLocks noChangeAspect="1" noChangeArrowheads="1" noTextEdit="1"/>
              </p:cNvSpPr>
              <p:nvPr/>
            </p:nvSpPr>
            <p:spPr bwMode="auto">
              <a:xfrm>
                <a:off x="6019800" y="3276600"/>
                <a:ext cx="511175" cy="5127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4" name="Freeform 67"/>
              <p:cNvSpPr>
                <a:spLocks noEditPoints="1"/>
              </p:cNvSpPr>
              <p:nvPr/>
            </p:nvSpPr>
            <p:spPr bwMode="auto">
              <a:xfrm>
                <a:off x="6135688" y="3360738"/>
                <a:ext cx="233363" cy="419100"/>
              </a:xfrm>
              <a:custGeom>
                <a:avLst/>
                <a:gdLst>
                  <a:gd name="T0" fmla="*/ 2147483647 w 441"/>
                  <a:gd name="T1" fmla="*/ 2147483647 h 793"/>
                  <a:gd name="T2" fmla="*/ 0 w 441"/>
                  <a:gd name="T3" fmla="*/ 2147483647 h 793"/>
                  <a:gd name="T4" fmla="*/ 2147483647 w 441"/>
                  <a:gd name="T5" fmla="*/ 2147483647 h 793"/>
                  <a:gd name="T6" fmla="*/ 2147483647 w 441"/>
                  <a:gd name="T7" fmla="*/ 0 h 793"/>
                  <a:gd name="T8" fmla="*/ 2147483647 w 441"/>
                  <a:gd name="T9" fmla="*/ 2147483647 h 793"/>
                  <a:gd name="T10" fmla="*/ 2147483647 w 441"/>
                  <a:gd name="T11" fmla="*/ 2147483647 h 793"/>
                  <a:gd name="T12" fmla="*/ 2147483647 w 441"/>
                  <a:gd name="T13" fmla="*/ 2147483647 h 793"/>
                  <a:gd name="T14" fmla="*/ 2147483647 w 441"/>
                  <a:gd name="T15" fmla="*/ 2147483647 h 793"/>
                  <a:gd name="T16" fmla="*/ 2147483647 w 441"/>
                  <a:gd name="T17" fmla="*/ 2147483647 h 793"/>
                  <a:gd name="T18" fmla="*/ 2147483647 w 441"/>
                  <a:gd name="T19" fmla="*/ 2147483647 h 793"/>
                  <a:gd name="T20" fmla="*/ 2147483647 w 441"/>
                  <a:gd name="T21" fmla="*/ 2147483647 h 793"/>
                  <a:gd name="T22" fmla="*/ 2147483647 w 441"/>
                  <a:gd name="T23" fmla="*/ 2147483647 h 793"/>
                  <a:gd name="T24" fmla="*/ 2147483647 w 441"/>
                  <a:gd name="T25" fmla="*/ 2147483647 h 793"/>
                  <a:gd name="T26" fmla="*/ 2147483647 w 441"/>
                  <a:gd name="T27" fmla="*/ 2147483647 h 793"/>
                  <a:gd name="T28" fmla="*/ 2147483647 w 441"/>
                  <a:gd name="T29" fmla="*/ 2147483647 h 793"/>
                  <a:gd name="T30" fmla="*/ 2147483647 w 441"/>
                  <a:gd name="T31" fmla="*/ 2147483647 h 793"/>
                  <a:gd name="T32" fmla="*/ 2147483647 w 441"/>
                  <a:gd name="T33" fmla="*/ 2147483647 h 793"/>
                  <a:gd name="T34" fmla="*/ 2147483647 w 441"/>
                  <a:gd name="T35" fmla="*/ 2147483647 h 793"/>
                  <a:gd name="T36" fmla="*/ 2147483647 w 441"/>
                  <a:gd name="T37" fmla="*/ 2147483647 h 793"/>
                  <a:gd name="T38" fmla="*/ 2147483647 w 441"/>
                  <a:gd name="T39" fmla="*/ 2147483647 h 793"/>
                  <a:gd name="T40" fmla="*/ 2147483647 w 441"/>
                  <a:gd name="T41" fmla="*/ 2147483647 h 793"/>
                  <a:gd name="T42" fmla="*/ 2147483647 w 441"/>
                  <a:gd name="T43" fmla="*/ 2147483647 h 793"/>
                  <a:gd name="T44" fmla="*/ 2147483647 w 441"/>
                  <a:gd name="T45" fmla="*/ 2147483647 h 793"/>
                  <a:gd name="T46" fmla="*/ 2147483647 w 441"/>
                  <a:gd name="T47" fmla="*/ 2147483647 h 793"/>
                  <a:gd name="T48" fmla="*/ 2147483647 w 441"/>
                  <a:gd name="T49" fmla="*/ 2147483647 h 793"/>
                  <a:gd name="T50" fmla="*/ 2147483647 w 441"/>
                  <a:gd name="T51" fmla="*/ 2147483647 h 793"/>
                  <a:gd name="T52" fmla="*/ 2147483647 w 441"/>
                  <a:gd name="T53" fmla="*/ 2147483647 h 793"/>
                  <a:gd name="T54" fmla="*/ 2147483647 w 441"/>
                  <a:gd name="T55" fmla="*/ 2147483647 h 793"/>
                  <a:gd name="T56" fmla="*/ 2147483647 w 441"/>
                  <a:gd name="T57" fmla="*/ 2147483647 h 793"/>
                  <a:gd name="T58" fmla="*/ 2147483647 w 441"/>
                  <a:gd name="T59" fmla="*/ 2147483647 h 793"/>
                  <a:gd name="T60" fmla="*/ 2147483647 w 441"/>
                  <a:gd name="T61" fmla="*/ 2147483647 h 793"/>
                  <a:gd name="T62" fmla="*/ 2147483647 w 441"/>
                  <a:gd name="T63" fmla="*/ 2147483647 h 793"/>
                  <a:gd name="T64" fmla="*/ 2147483647 w 441"/>
                  <a:gd name="T65" fmla="*/ 2147483647 h 793"/>
                  <a:gd name="T66" fmla="*/ 2147483647 w 441"/>
                  <a:gd name="T67" fmla="*/ 2147483647 h 793"/>
                  <a:gd name="T68" fmla="*/ 2147483647 w 441"/>
                  <a:gd name="T69" fmla="*/ 2147483647 h 793"/>
                  <a:gd name="T70" fmla="*/ 2147483647 w 441"/>
                  <a:gd name="T71" fmla="*/ 2147483647 h 793"/>
                  <a:gd name="T72" fmla="*/ 2147483647 w 441"/>
                  <a:gd name="T73" fmla="*/ 2147483647 h 793"/>
                  <a:gd name="T74" fmla="*/ 2147483647 w 441"/>
                  <a:gd name="T75" fmla="*/ 2147483647 h 793"/>
                  <a:gd name="T76" fmla="*/ 2147483647 w 441"/>
                  <a:gd name="T77" fmla="*/ 2147483647 h 79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41"/>
                  <a:gd name="T118" fmla="*/ 0 h 793"/>
                  <a:gd name="T119" fmla="*/ 441 w 441"/>
                  <a:gd name="T120" fmla="*/ 793 h 79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41" h="793">
                    <a:moveTo>
                      <a:pt x="302" y="0"/>
                    </a:moveTo>
                    <a:lnTo>
                      <a:pt x="297" y="2"/>
                    </a:lnTo>
                    <a:lnTo>
                      <a:pt x="0" y="70"/>
                    </a:lnTo>
                    <a:lnTo>
                      <a:pt x="0" y="723"/>
                    </a:lnTo>
                    <a:lnTo>
                      <a:pt x="302" y="793"/>
                    </a:lnTo>
                    <a:lnTo>
                      <a:pt x="441" y="720"/>
                    </a:lnTo>
                    <a:lnTo>
                      <a:pt x="441" y="73"/>
                    </a:lnTo>
                    <a:lnTo>
                      <a:pt x="302" y="0"/>
                    </a:lnTo>
                    <a:close/>
                    <a:moveTo>
                      <a:pt x="290" y="740"/>
                    </a:moveTo>
                    <a:lnTo>
                      <a:pt x="290" y="760"/>
                    </a:lnTo>
                    <a:lnTo>
                      <a:pt x="280" y="758"/>
                    </a:lnTo>
                    <a:lnTo>
                      <a:pt x="267" y="755"/>
                    </a:lnTo>
                    <a:lnTo>
                      <a:pt x="250" y="751"/>
                    </a:lnTo>
                    <a:lnTo>
                      <a:pt x="233" y="747"/>
                    </a:lnTo>
                    <a:lnTo>
                      <a:pt x="213" y="743"/>
                    </a:lnTo>
                    <a:lnTo>
                      <a:pt x="192" y="738"/>
                    </a:lnTo>
                    <a:lnTo>
                      <a:pt x="171" y="733"/>
                    </a:lnTo>
                    <a:lnTo>
                      <a:pt x="149" y="728"/>
                    </a:lnTo>
                    <a:lnTo>
                      <a:pt x="127" y="723"/>
                    </a:lnTo>
                    <a:lnTo>
                      <a:pt x="107" y="719"/>
                    </a:lnTo>
                    <a:lnTo>
                      <a:pt x="88" y="714"/>
                    </a:lnTo>
                    <a:lnTo>
                      <a:pt x="70" y="710"/>
                    </a:lnTo>
                    <a:lnTo>
                      <a:pt x="55" y="706"/>
                    </a:lnTo>
                    <a:lnTo>
                      <a:pt x="43" y="703"/>
                    </a:lnTo>
                    <a:lnTo>
                      <a:pt x="34" y="701"/>
                    </a:lnTo>
                    <a:lnTo>
                      <a:pt x="29" y="700"/>
                    </a:lnTo>
                    <a:lnTo>
                      <a:pt x="29" y="697"/>
                    </a:lnTo>
                    <a:lnTo>
                      <a:pt x="29" y="693"/>
                    </a:lnTo>
                    <a:lnTo>
                      <a:pt x="29" y="687"/>
                    </a:lnTo>
                    <a:lnTo>
                      <a:pt x="29" y="679"/>
                    </a:lnTo>
                    <a:lnTo>
                      <a:pt x="29" y="545"/>
                    </a:lnTo>
                    <a:lnTo>
                      <a:pt x="29" y="353"/>
                    </a:lnTo>
                    <a:lnTo>
                      <a:pt x="29" y="178"/>
                    </a:lnTo>
                    <a:lnTo>
                      <a:pt x="29" y="93"/>
                    </a:lnTo>
                    <a:lnTo>
                      <a:pt x="34" y="92"/>
                    </a:lnTo>
                    <a:lnTo>
                      <a:pt x="43" y="90"/>
                    </a:lnTo>
                    <a:lnTo>
                      <a:pt x="55" y="87"/>
                    </a:lnTo>
                    <a:lnTo>
                      <a:pt x="70" y="82"/>
                    </a:lnTo>
                    <a:lnTo>
                      <a:pt x="88" y="79"/>
                    </a:lnTo>
                    <a:lnTo>
                      <a:pt x="107" y="74"/>
                    </a:lnTo>
                    <a:lnTo>
                      <a:pt x="127" y="70"/>
                    </a:lnTo>
                    <a:lnTo>
                      <a:pt x="149" y="65"/>
                    </a:lnTo>
                    <a:lnTo>
                      <a:pt x="171" y="60"/>
                    </a:lnTo>
                    <a:lnTo>
                      <a:pt x="192" y="55"/>
                    </a:lnTo>
                    <a:lnTo>
                      <a:pt x="213" y="50"/>
                    </a:lnTo>
                    <a:lnTo>
                      <a:pt x="233" y="46"/>
                    </a:lnTo>
                    <a:lnTo>
                      <a:pt x="250" y="42"/>
                    </a:lnTo>
                    <a:lnTo>
                      <a:pt x="267" y="38"/>
                    </a:lnTo>
                    <a:lnTo>
                      <a:pt x="280" y="35"/>
                    </a:lnTo>
                    <a:lnTo>
                      <a:pt x="290" y="33"/>
                    </a:lnTo>
                    <a:lnTo>
                      <a:pt x="290" y="740"/>
                    </a:lnTo>
                    <a:close/>
                    <a:moveTo>
                      <a:pt x="413" y="682"/>
                    </a:moveTo>
                    <a:lnTo>
                      <a:pt x="413" y="690"/>
                    </a:lnTo>
                    <a:lnTo>
                      <a:pt x="413" y="696"/>
                    </a:lnTo>
                    <a:lnTo>
                      <a:pt x="413" y="700"/>
                    </a:lnTo>
                    <a:lnTo>
                      <a:pt x="413" y="702"/>
                    </a:lnTo>
                    <a:lnTo>
                      <a:pt x="407" y="705"/>
                    </a:lnTo>
                    <a:lnTo>
                      <a:pt x="397" y="712"/>
                    </a:lnTo>
                    <a:lnTo>
                      <a:pt x="383" y="719"/>
                    </a:lnTo>
                    <a:lnTo>
                      <a:pt x="368" y="726"/>
                    </a:lnTo>
                    <a:lnTo>
                      <a:pt x="353" y="735"/>
                    </a:lnTo>
                    <a:lnTo>
                      <a:pt x="337" y="743"/>
                    </a:lnTo>
                    <a:lnTo>
                      <a:pt x="322" y="750"/>
                    </a:lnTo>
                    <a:lnTo>
                      <a:pt x="310" y="756"/>
                    </a:lnTo>
                    <a:lnTo>
                      <a:pt x="310" y="735"/>
                    </a:lnTo>
                    <a:lnTo>
                      <a:pt x="310" y="37"/>
                    </a:lnTo>
                    <a:lnTo>
                      <a:pt x="322" y="43"/>
                    </a:lnTo>
                    <a:lnTo>
                      <a:pt x="337" y="51"/>
                    </a:lnTo>
                    <a:lnTo>
                      <a:pt x="353" y="59"/>
                    </a:lnTo>
                    <a:lnTo>
                      <a:pt x="368" y="67"/>
                    </a:lnTo>
                    <a:lnTo>
                      <a:pt x="383" y="75"/>
                    </a:lnTo>
                    <a:lnTo>
                      <a:pt x="397" y="81"/>
                    </a:lnTo>
                    <a:lnTo>
                      <a:pt x="407" y="88"/>
                    </a:lnTo>
                    <a:lnTo>
                      <a:pt x="413" y="91"/>
                    </a:lnTo>
                    <a:lnTo>
                      <a:pt x="413" y="174"/>
                    </a:lnTo>
                    <a:lnTo>
                      <a:pt x="413" y="351"/>
                    </a:lnTo>
                    <a:lnTo>
                      <a:pt x="413" y="547"/>
                    </a:lnTo>
                    <a:lnTo>
                      <a:pt x="413" y="6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5" name="Freeform 68"/>
              <p:cNvSpPr>
                <a:spLocks/>
              </p:cNvSpPr>
              <p:nvPr/>
            </p:nvSpPr>
            <p:spPr bwMode="auto">
              <a:xfrm>
                <a:off x="6299200" y="3721100"/>
                <a:ext cx="53975" cy="39688"/>
              </a:xfrm>
              <a:custGeom>
                <a:avLst/>
                <a:gdLst>
                  <a:gd name="T0" fmla="*/ 0 w 103"/>
                  <a:gd name="T1" fmla="*/ 2147483647 h 74"/>
                  <a:gd name="T2" fmla="*/ 2147483647 w 103"/>
                  <a:gd name="T3" fmla="*/ 2147483647 h 74"/>
                  <a:gd name="T4" fmla="*/ 2147483647 w 103"/>
                  <a:gd name="T5" fmla="*/ 2147483647 h 74"/>
                  <a:gd name="T6" fmla="*/ 2147483647 w 103"/>
                  <a:gd name="T7" fmla="*/ 2147483647 h 74"/>
                  <a:gd name="T8" fmla="*/ 2147483647 w 103"/>
                  <a:gd name="T9" fmla="*/ 2147483647 h 74"/>
                  <a:gd name="T10" fmla="*/ 2147483647 w 103"/>
                  <a:gd name="T11" fmla="*/ 2147483647 h 74"/>
                  <a:gd name="T12" fmla="*/ 2147483647 w 103"/>
                  <a:gd name="T13" fmla="*/ 2147483647 h 74"/>
                  <a:gd name="T14" fmla="*/ 2147483647 w 103"/>
                  <a:gd name="T15" fmla="*/ 2147483647 h 74"/>
                  <a:gd name="T16" fmla="*/ 2147483647 w 103"/>
                  <a:gd name="T17" fmla="*/ 2147483647 h 74"/>
                  <a:gd name="T18" fmla="*/ 2147483647 w 103"/>
                  <a:gd name="T19" fmla="*/ 2147483647 h 74"/>
                  <a:gd name="T20" fmla="*/ 2147483647 w 103"/>
                  <a:gd name="T21" fmla="*/ 2147483647 h 74"/>
                  <a:gd name="T22" fmla="*/ 2147483647 w 103"/>
                  <a:gd name="T23" fmla="*/ 2147483647 h 74"/>
                  <a:gd name="T24" fmla="*/ 2147483647 w 103"/>
                  <a:gd name="T25" fmla="*/ 0 h 74"/>
                  <a:gd name="T26" fmla="*/ 2147483647 w 103"/>
                  <a:gd name="T27" fmla="*/ 2147483647 h 74"/>
                  <a:gd name="T28" fmla="*/ 2147483647 w 103"/>
                  <a:gd name="T29" fmla="*/ 2147483647 h 74"/>
                  <a:gd name="T30" fmla="*/ 2147483647 w 103"/>
                  <a:gd name="T31" fmla="*/ 2147483647 h 74"/>
                  <a:gd name="T32" fmla="*/ 2147483647 w 103"/>
                  <a:gd name="T33" fmla="*/ 2147483647 h 74"/>
                  <a:gd name="T34" fmla="*/ 2147483647 w 103"/>
                  <a:gd name="T35" fmla="*/ 2147483647 h 74"/>
                  <a:gd name="T36" fmla="*/ 2147483647 w 103"/>
                  <a:gd name="T37" fmla="*/ 2147483647 h 74"/>
                  <a:gd name="T38" fmla="*/ 2147483647 w 103"/>
                  <a:gd name="T39" fmla="*/ 2147483647 h 74"/>
                  <a:gd name="T40" fmla="*/ 0 w 103"/>
                  <a:gd name="T41" fmla="*/ 2147483647 h 74"/>
                  <a:gd name="T42" fmla="*/ 0 w 103"/>
                  <a:gd name="T43" fmla="*/ 2147483647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03"/>
                  <a:gd name="T67" fmla="*/ 0 h 74"/>
                  <a:gd name="T68" fmla="*/ 103 w 103"/>
                  <a:gd name="T69" fmla="*/ 74 h 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03" h="74">
                    <a:moveTo>
                      <a:pt x="0" y="74"/>
                    </a:moveTo>
                    <a:lnTo>
                      <a:pt x="12" y="68"/>
                    </a:lnTo>
                    <a:lnTo>
                      <a:pt x="27" y="61"/>
                    </a:lnTo>
                    <a:lnTo>
                      <a:pt x="43" y="53"/>
                    </a:lnTo>
                    <a:lnTo>
                      <a:pt x="58" y="44"/>
                    </a:lnTo>
                    <a:lnTo>
                      <a:pt x="73" y="37"/>
                    </a:lnTo>
                    <a:lnTo>
                      <a:pt x="87" y="30"/>
                    </a:lnTo>
                    <a:lnTo>
                      <a:pt x="97" y="23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3" y="14"/>
                    </a:lnTo>
                    <a:lnTo>
                      <a:pt x="103" y="8"/>
                    </a:lnTo>
                    <a:lnTo>
                      <a:pt x="103" y="0"/>
                    </a:lnTo>
                    <a:lnTo>
                      <a:pt x="97" y="3"/>
                    </a:lnTo>
                    <a:lnTo>
                      <a:pt x="87" y="8"/>
                    </a:lnTo>
                    <a:lnTo>
                      <a:pt x="73" y="15"/>
                    </a:lnTo>
                    <a:lnTo>
                      <a:pt x="58" y="23"/>
                    </a:lnTo>
                    <a:lnTo>
                      <a:pt x="43" y="32"/>
                    </a:lnTo>
                    <a:lnTo>
                      <a:pt x="27" y="40"/>
                    </a:lnTo>
                    <a:lnTo>
                      <a:pt x="12" y="47"/>
                    </a:lnTo>
                    <a:lnTo>
                      <a:pt x="0" y="53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6" name="Freeform 69"/>
              <p:cNvSpPr>
                <a:spLocks/>
              </p:cNvSpPr>
              <p:nvPr/>
            </p:nvSpPr>
            <p:spPr bwMode="auto">
              <a:xfrm>
                <a:off x="6149975" y="3719513"/>
                <a:ext cx="138113" cy="42863"/>
              </a:xfrm>
              <a:custGeom>
                <a:avLst/>
                <a:gdLst>
                  <a:gd name="T0" fmla="*/ 0 w 261"/>
                  <a:gd name="T1" fmla="*/ 2147483647 h 81"/>
                  <a:gd name="T2" fmla="*/ 2147483647 w 261"/>
                  <a:gd name="T3" fmla="*/ 2147483647 h 81"/>
                  <a:gd name="T4" fmla="*/ 2147483647 w 261"/>
                  <a:gd name="T5" fmla="*/ 2147483647 h 81"/>
                  <a:gd name="T6" fmla="*/ 2147483647 w 261"/>
                  <a:gd name="T7" fmla="*/ 2147483647 h 81"/>
                  <a:gd name="T8" fmla="*/ 2147483647 w 261"/>
                  <a:gd name="T9" fmla="*/ 2147483647 h 81"/>
                  <a:gd name="T10" fmla="*/ 2147483647 w 261"/>
                  <a:gd name="T11" fmla="*/ 2147483647 h 81"/>
                  <a:gd name="T12" fmla="*/ 2147483647 w 261"/>
                  <a:gd name="T13" fmla="*/ 2147483647 h 81"/>
                  <a:gd name="T14" fmla="*/ 2147483647 w 261"/>
                  <a:gd name="T15" fmla="*/ 2147483647 h 81"/>
                  <a:gd name="T16" fmla="*/ 2147483647 w 261"/>
                  <a:gd name="T17" fmla="*/ 2147483647 h 81"/>
                  <a:gd name="T18" fmla="*/ 2147483647 w 261"/>
                  <a:gd name="T19" fmla="*/ 2147483647 h 81"/>
                  <a:gd name="T20" fmla="*/ 2147483647 w 261"/>
                  <a:gd name="T21" fmla="*/ 2147483647 h 81"/>
                  <a:gd name="T22" fmla="*/ 2147483647 w 261"/>
                  <a:gd name="T23" fmla="*/ 2147483647 h 81"/>
                  <a:gd name="T24" fmla="*/ 2147483647 w 261"/>
                  <a:gd name="T25" fmla="*/ 2147483647 h 81"/>
                  <a:gd name="T26" fmla="*/ 2147483647 w 261"/>
                  <a:gd name="T27" fmla="*/ 2147483647 h 81"/>
                  <a:gd name="T28" fmla="*/ 2147483647 w 261"/>
                  <a:gd name="T29" fmla="*/ 2147483647 h 81"/>
                  <a:gd name="T30" fmla="*/ 2147483647 w 261"/>
                  <a:gd name="T31" fmla="*/ 2147483647 h 81"/>
                  <a:gd name="T32" fmla="*/ 2147483647 w 261"/>
                  <a:gd name="T33" fmla="*/ 2147483647 h 81"/>
                  <a:gd name="T34" fmla="*/ 2147483647 w 261"/>
                  <a:gd name="T35" fmla="*/ 2147483647 h 81"/>
                  <a:gd name="T36" fmla="*/ 2147483647 w 261"/>
                  <a:gd name="T37" fmla="*/ 2147483647 h 81"/>
                  <a:gd name="T38" fmla="*/ 2147483647 w 261"/>
                  <a:gd name="T39" fmla="*/ 2147483647 h 81"/>
                  <a:gd name="T40" fmla="*/ 2147483647 w 261"/>
                  <a:gd name="T41" fmla="*/ 2147483647 h 81"/>
                  <a:gd name="T42" fmla="*/ 2147483647 w 261"/>
                  <a:gd name="T43" fmla="*/ 2147483647 h 81"/>
                  <a:gd name="T44" fmla="*/ 2147483647 w 261"/>
                  <a:gd name="T45" fmla="*/ 2147483647 h 81"/>
                  <a:gd name="T46" fmla="*/ 2147483647 w 261"/>
                  <a:gd name="T47" fmla="*/ 2147483647 h 81"/>
                  <a:gd name="T48" fmla="*/ 2147483647 w 261"/>
                  <a:gd name="T49" fmla="*/ 2147483647 h 81"/>
                  <a:gd name="T50" fmla="*/ 2147483647 w 261"/>
                  <a:gd name="T51" fmla="*/ 2147483647 h 81"/>
                  <a:gd name="T52" fmla="*/ 2147483647 w 261"/>
                  <a:gd name="T53" fmla="*/ 2147483647 h 81"/>
                  <a:gd name="T54" fmla="*/ 2147483647 w 261"/>
                  <a:gd name="T55" fmla="*/ 2147483647 h 81"/>
                  <a:gd name="T56" fmla="*/ 2147483647 w 261"/>
                  <a:gd name="T57" fmla="*/ 2147483647 h 81"/>
                  <a:gd name="T58" fmla="*/ 2147483647 w 261"/>
                  <a:gd name="T59" fmla="*/ 2147483647 h 81"/>
                  <a:gd name="T60" fmla="*/ 2147483647 w 261"/>
                  <a:gd name="T61" fmla="*/ 2147483647 h 81"/>
                  <a:gd name="T62" fmla="*/ 2147483647 w 261"/>
                  <a:gd name="T63" fmla="*/ 2147483647 h 81"/>
                  <a:gd name="T64" fmla="*/ 2147483647 w 261"/>
                  <a:gd name="T65" fmla="*/ 2147483647 h 81"/>
                  <a:gd name="T66" fmla="*/ 0 w 261"/>
                  <a:gd name="T67" fmla="*/ 0 h 81"/>
                  <a:gd name="T68" fmla="*/ 0 w 261"/>
                  <a:gd name="T69" fmla="*/ 2147483647 h 81"/>
                  <a:gd name="T70" fmla="*/ 0 w 261"/>
                  <a:gd name="T71" fmla="*/ 2147483647 h 81"/>
                  <a:gd name="T72" fmla="*/ 0 w 261"/>
                  <a:gd name="T73" fmla="*/ 2147483647 h 81"/>
                  <a:gd name="T74" fmla="*/ 0 w 261"/>
                  <a:gd name="T75" fmla="*/ 2147483647 h 8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1"/>
                  <a:gd name="T115" fmla="*/ 0 h 81"/>
                  <a:gd name="T116" fmla="*/ 261 w 261"/>
                  <a:gd name="T117" fmla="*/ 81 h 8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1" h="81">
                    <a:moveTo>
                      <a:pt x="0" y="21"/>
                    </a:moveTo>
                    <a:lnTo>
                      <a:pt x="5" y="22"/>
                    </a:lnTo>
                    <a:lnTo>
                      <a:pt x="14" y="24"/>
                    </a:lnTo>
                    <a:lnTo>
                      <a:pt x="26" y="27"/>
                    </a:lnTo>
                    <a:lnTo>
                      <a:pt x="41" y="31"/>
                    </a:lnTo>
                    <a:lnTo>
                      <a:pt x="59" y="35"/>
                    </a:lnTo>
                    <a:lnTo>
                      <a:pt x="78" y="40"/>
                    </a:lnTo>
                    <a:lnTo>
                      <a:pt x="98" y="44"/>
                    </a:lnTo>
                    <a:lnTo>
                      <a:pt x="120" y="49"/>
                    </a:lnTo>
                    <a:lnTo>
                      <a:pt x="142" y="54"/>
                    </a:lnTo>
                    <a:lnTo>
                      <a:pt x="163" y="59"/>
                    </a:lnTo>
                    <a:lnTo>
                      <a:pt x="184" y="64"/>
                    </a:lnTo>
                    <a:lnTo>
                      <a:pt x="204" y="68"/>
                    </a:lnTo>
                    <a:lnTo>
                      <a:pt x="221" y="72"/>
                    </a:lnTo>
                    <a:lnTo>
                      <a:pt x="238" y="76"/>
                    </a:lnTo>
                    <a:lnTo>
                      <a:pt x="251" y="79"/>
                    </a:lnTo>
                    <a:lnTo>
                      <a:pt x="261" y="81"/>
                    </a:lnTo>
                    <a:lnTo>
                      <a:pt x="261" y="61"/>
                    </a:lnTo>
                    <a:lnTo>
                      <a:pt x="251" y="59"/>
                    </a:lnTo>
                    <a:lnTo>
                      <a:pt x="238" y="56"/>
                    </a:lnTo>
                    <a:lnTo>
                      <a:pt x="221" y="52"/>
                    </a:lnTo>
                    <a:lnTo>
                      <a:pt x="204" y="48"/>
                    </a:lnTo>
                    <a:lnTo>
                      <a:pt x="184" y="43"/>
                    </a:lnTo>
                    <a:lnTo>
                      <a:pt x="163" y="39"/>
                    </a:lnTo>
                    <a:lnTo>
                      <a:pt x="142" y="34"/>
                    </a:lnTo>
                    <a:lnTo>
                      <a:pt x="120" y="29"/>
                    </a:lnTo>
                    <a:lnTo>
                      <a:pt x="98" y="23"/>
                    </a:lnTo>
                    <a:lnTo>
                      <a:pt x="78" y="18"/>
                    </a:lnTo>
                    <a:lnTo>
                      <a:pt x="59" y="14"/>
                    </a:lnTo>
                    <a:lnTo>
                      <a:pt x="41" y="10"/>
                    </a:lnTo>
                    <a:lnTo>
                      <a:pt x="26" y="6"/>
                    </a:lnTo>
                    <a:lnTo>
                      <a:pt x="14" y="3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7" name="Freeform 70"/>
              <p:cNvSpPr>
                <a:spLocks/>
              </p:cNvSpPr>
              <p:nvPr/>
            </p:nvSpPr>
            <p:spPr bwMode="auto">
              <a:xfrm>
                <a:off x="6316663" y="3408363"/>
                <a:ext cx="20638" cy="9525"/>
              </a:xfrm>
              <a:custGeom>
                <a:avLst/>
                <a:gdLst>
                  <a:gd name="T0" fmla="*/ 2147483647 w 40"/>
                  <a:gd name="T1" fmla="*/ 2147483647 h 18"/>
                  <a:gd name="T2" fmla="*/ 2147483647 w 40"/>
                  <a:gd name="T3" fmla="*/ 2147483647 h 18"/>
                  <a:gd name="T4" fmla="*/ 2147483647 w 40"/>
                  <a:gd name="T5" fmla="*/ 2147483647 h 18"/>
                  <a:gd name="T6" fmla="*/ 2147483647 w 40"/>
                  <a:gd name="T7" fmla="*/ 2147483647 h 18"/>
                  <a:gd name="T8" fmla="*/ 2147483647 w 40"/>
                  <a:gd name="T9" fmla="*/ 2147483647 h 18"/>
                  <a:gd name="T10" fmla="*/ 2147483647 w 40"/>
                  <a:gd name="T11" fmla="*/ 2147483647 h 18"/>
                  <a:gd name="T12" fmla="*/ 2147483647 w 40"/>
                  <a:gd name="T13" fmla="*/ 2147483647 h 18"/>
                  <a:gd name="T14" fmla="*/ 2147483647 w 40"/>
                  <a:gd name="T15" fmla="*/ 2147483647 h 18"/>
                  <a:gd name="T16" fmla="*/ 0 w 40"/>
                  <a:gd name="T17" fmla="*/ 0 h 18"/>
                  <a:gd name="T18" fmla="*/ 2147483647 w 40"/>
                  <a:gd name="T19" fmla="*/ 2147483647 h 18"/>
                  <a:gd name="T20" fmla="*/ 2147483647 w 40"/>
                  <a:gd name="T21" fmla="*/ 2147483647 h 18"/>
                  <a:gd name="T22" fmla="*/ 2147483647 w 40"/>
                  <a:gd name="T23" fmla="*/ 2147483647 h 18"/>
                  <a:gd name="T24" fmla="*/ 2147483647 w 40"/>
                  <a:gd name="T25" fmla="*/ 2147483647 h 18"/>
                  <a:gd name="T26" fmla="*/ 2147483647 w 40"/>
                  <a:gd name="T27" fmla="*/ 2147483647 h 18"/>
                  <a:gd name="T28" fmla="*/ 2147483647 w 40"/>
                  <a:gd name="T29" fmla="*/ 2147483647 h 18"/>
                  <a:gd name="T30" fmla="*/ 2147483647 w 40"/>
                  <a:gd name="T31" fmla="*/ 2147483647 h 18"/>
                  <a:gd name="T32" fmla="*/ 2147483647 w 40"/>
                  <a:gd name="T33" fmla="*/ 2147483647 h 18"/>
                  <a:gd name="T34" fmla="*/ 2147483647 w 40"/>
                  <a:gd name="T35" fmla="*/ 2147483647 h 18"/>
                  <a:gd name="T36" fmla="*/ 2147483647 w 40"/>
                  <a:gd name="T37" fmla="*/ 2147483647 h 18"/>
                  <a:gd name="T38" fmla="*/ 2147483647 w 40"/>
                  <a:gd name="T39" fmla="*/ 2147483647 h 18"/>
                  <a:gd name="T40" fmla="*/ 2147483647 w 40"/>
                  <a:gd name="T41" fmla="*/ 2147483647 h 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18"/>
                  <a:gd name="T65" fmla="*/ 40 w 40"/>
                  <a:gd name="T66" fmla="*/ 18 h 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18">
                    <a:moveTo>
                      <a:pt x="40" y="18"/>
                    </a:moveTo>
                    <a:lnTo>
                      <a:pt x="36" y="16"/>
                    </a:lnTo>
                    <a:lnTo>
                      <a:pt x="31" y="14"/>
                    </a:lnTo>
                    <a:lnTo>
                      <a:pt x="25" y="12"/>
                    </a:lnTo>
                    <a:lnTo>
                      <a:pt x="20" y="9"/>
                    </a:lnTo>
                    <a:lnTo>
                      <a:pt x="14" y="7"/>
                    </a:lnTo>
                    <a:lnTo>
                      <a:pt x="9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8" y="4"/>
                    </a:lnTo>
                    <a:lnTo>
                      <a:pt x="13" y="7"/>
                    </a:lnTo>
                    <a:lnTo>
                      <a:pt x="18" y="9"/>
                    </a:lnTo>
                    <a:lnTo>
                      <a:pt x="24" y="11"/>
                    </a:lnTo>
                    <a:lnTo>
                      <a:pt x="29" y="14"/>
                    </a:lnTo>
                    <a:lnTo>
                      <a:pt x="34" y="16"/>
                    </a:lnTo>
                    <a:lnTo>
                      <a:pt x="38" y="18"/>
                    </a:lnTo>
                    <a:lnTo>
                      <a:pt x="39" y="18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" name="Freeform 71"/>
              <p:cNvSpPr>
                <a:spLocks noEditPoints="1"/>
              </p:cNvSpPr>
              <p:nvPr/>
            </p:nvSpPr>
            <p:spPr bwMode="auto">
              <a:xfrm>
                <a:off x="6299200" y="3379788"/>
                <a:ext cx="53975" cy="369888"/>
              </a:xfrm>
              <a:custGeom>
                <a:avLst/>
                <a:gdLst>
                  <a:gd name="T0" fmla="*/ 0 w 103"/>
                  <a:gd name="T1" fmla="*/ 2147483647 h 698"/>
                  <a:gd name="T2" fmla="*/ 2147483647 w 103"/>
                  <a:gd name="T3" fmla="*/ 2147483647 h 698"/>
                  <a:gd name="T4" fmla="*/ 2147483647 w 103"/>
                  <a:gd name="T5" fmla="*/ 2147483647 h 698"/>
                  <a:gd name="T6" fmla="*/ 2147483647 w 103"/>
                  <a:gd name="T7" fmla="*/ 2147483647 h 698"/>
                  <a:gd name="T8" fmla="*/ 2147483647 w 103"/>
                  <a:gd name="T9" fmla="*/ 2147483647 h 698"/>
                  <a:gd name="T10" fmla="*/ 2147483647 w 103"/>
                  <a:gd name="T11" fmla="*/ 2147483647 h 698"/>
                  <a:gd name="T12" fmla="*/ 2147483647 w 103"/>
                  <a:gd name="T13" fmla="*/ 2147483647 h 698"/>
                  <a:gd name="T14" fmla="*/ 2147483647 w 103"/>
                  <a:gd name="T15" fmla="*/ 2147483647 h 698"/>
                  <a:gd name="T16" fmla="*/ 2147483647 w 103"/>
                  <a:gd name="T17" fmla="*/ 2147483647 h 698"/>
                  <a:gd name="T18" fmla="*/ 2147483647 w 103"/>
                  <a:gd name="T19" fmla="*/ 2147483647 h 698"/>
                  <a:gd name="T20" fmla="*/ 2147483647 w 103"/>
                  <a:gd name="T21" fmla="*/ 2147483647 h 698"/>
                  <a:gd name="T22" fmla="*/ 2147483647 w 103"/>
                  <a:gd name="T23" fmla="*/ 2147483647 h 698"/>
                  <a:gd name="T24" fmla="*/ 2147483647 w 103"/>
                  <a:gd name="T25" fmla="*/ 2147483647 h 698"/>
                  <a:gd name="T26" fmla="*/ 2147483647 w 103"/>
                  <a:gd name="T27" fmla="*/ 2147483647 h 698"/>
                  <a:gd name="T28" fmla="*/ 2147483647 w 103"/>
                  <a:gd name="T29" fmla="*/ 2147483647 h 698"/>
                  <a:gd name="T30" fmla="*/ 2147483647 w 103"/>
                  <a:gd name="T31" fmla="*/ 2147483647 h 698"/>
                  <a:gd name="T32" fmla="*/ 2147483647 w 103"/>
                  <a:gd name="T33" fmla="*/ 2147483647 h 698"/>
                  <a:gd name="T34" fmla="*/ 2147483647 w 103"/>
                  <a:gd name="T35" fmla="*/ 2147483647 h 698"/>
                  <a:gd name="T36" fmla="*/ 2147483647 w 103"/>
                  <a:gd name="T37" fmla="*/ 2147483647 h 698"/>
                  <a:gd name="T38" fmla="*/ 2147483647 w 103"/>
                  <a:gd name="T39" fmla="*/ 2147483647 h 698"/>
                  <a:gd name="T40" fmla="*/ 0 w 103"/>
                  <a:gd name="T41" fmla="*/ 0 h 698"/>
                  <a:gd name="T42" fmla="*/ 0 w 103"/>
                  <a:gd name="T43" fmla="*/ 2147483647 h 698"/>
                  <a:gd name="T44" fmla="*/ 2147483647 w 103"/>
                  <a:gd name="T45" fmla="*/ 2147483647 h 698"/>
                  <a:gd name="T46" fmla="*/ 2147483647 w 103"/>
                  <a:gd name="T47" fmla="*/ 2147483647 h 698"/>
                  <a:gd name="T48" fmla="*/ 2147483647 w 103"/>
                  <a:gd name="T49" fmla="*/ 2147483647 h 698"/>
                  <a:gd name="T50" fmla="*/ 2147483647 w 103"/>
                  <a:gd name="T51" fmla="*/ 2147483647 h 698"/>
                  <a:gd name="T52" fmla="*/ 2147483647 w 103"/>
                  <a:gd name="T53" fmla="*/ 2147483647 h 698"/>
                  <a:gd name="T54" fmla="*/ 2147483647 w 103"/>
                  <a:gd name="T55" fmla="*/ 2147483647 h 69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03"/>
                  <a:gd name="T85" fmla="*/ 0 h 698"/>
                  <a:gd name="T86" fmla="*/ 103 w 103"/>
                  <a:gd name="T87" fmla="*/ 698 h 69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03" h="698">
                    <a:moveTo>
                      <a:pt x="0" y="698"/>
                    </a:moveTo>
                    <a:lnTo>
                      <a:pt x="12" y="692"/>
                    </a:lnTo>
                    <a:lnTo>
                      <a:pt x="27" y="685"/>
                    </a:lnTo>
                    <a:lnTo>
                      <a:pt x="43" y="677"/>
                    </a:lnTo>
                    <a:lnTo>
                      <a:pt x="58" y="668"/>
                    </a:lnTo>
                    <a:lnTo>
                      <a:pt x="73" y="660"/>
                    </a:lnTo>
                    <a:lnTo>
                      <a:pt x="87" y="653"/>
                    </a:lnTo>
                    <a:lnTo>
                      <a:pt x="97" y="648"/>
                    </a:lnTo>
                    <a:lnTo>
                      <a:pt x="103" y="645"/>
                    </a:lnTo>
                    <a:lnTo>
                      <a:pt x="103" y="510"/>
                    </a:lnTo>
                    <a:lnTo>
                      <a:pt x="103" y="314"/>
                    </a:lnTo>
                    <a:lnTo>
                      <a:pt x="103" y="137"/>
                    </a:lnTo>
                    <a:lnTo>
                      <a:pt x="103" y="54"/>
                    </a:lnTo>
                    <a:lnTo>
                      <a:pt x="97" y="51"/>
                    </a:lnTo>
                    <a:lnTo>
                      <a:pt x="87" y="44"/>
                    </a:lnTo>
                    <a:lnTo>
                      <a:pt x="73" y="38"/>
                    </a:lnTo>
                    <a:lnTo>
                      <a:pt x="58" y="30"/>
                    </a:lnTo>
                    <a:lnTo>
                      <a:pt x="43" y="22"/>
                    </a:lnTo>
                    <a:lnTo>
                      <a:pt x="27" y="14"/>
                    </a:lnTo>
                    <a:lnTo>
                      <a:pt x="12" y="6"/>
                    </a:lnTo>
                    <a:lnTo>
                      <a:pt x="0" y="0"/>
                    </a:lnTo>
                    <a:lnTo>
                      <a:pt x="0" y="698"/>
                    </a:lnTo>
                    <a:close/>
                    <a:moveTo>
                      <a:pt x="17" y="42"/>
                    </a:moveTo>
                    <a:lnTo>
                      <a:pt x="17" y="31"/>
                    </a:lnTo>
                    <a:lnTo>
                      <a:pt x="93" y="67"/>
                    </a:lnTo>
                    <a:lnTo>
                      <a:pt x="93" y="283"/>
                    </a:lnTo>
                    <a:lnTo>
                      <a:pt x="17" y="316"/>
                    </a:ln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" name="Freeform 72"/>
              <p:cNvSpPr>
                <a:spLocks/>
              </p:cNvSpPr>
              <p:nvPr/>
            </p:nvSpPr>
            <p:spPr bwMode="auto">
              <a:xfrm>
                <a:off x="6164263" y="3633788"/>
                <a:ext cx="12700" cy="1588"/>
              </a:xfrm>
              <a:custGeom>
                <a:avLst/>
                <a:gdLst>
                  <a:gd name="T0" fmla="*/ 2147483647 w 23"/>
                  <a:gd name="T1" fmla="*/ 2147483647 h 3"/>
                  <a:gd name="T2" fmla="*/ 2147483647 w 23"/>
                  <a:gd name="T3" fmla="*/ 2147483647 h 3"/>
                  <a:gd name="T4" fmla="*/ 0 w 23"/>
                  <a:gd name="T5" fmla="*/ 0 h 3"/>
                  <a:gd name="T6" fmla="*/ 2147483647 w 23"/>
                  <a:gd name="T7" fmla="*/ 2147483647 h 3"/>
                  <a:gd name="T8" fmla="*/ 2147483647 w 23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3"/>
                  <a:gd name="T17" fmla="*/ 23 w 2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3">
                    <a:moveTo>
                      <a:pt x="23" y="3"/>
                    </a:moveTo>
                    <a:lnTo>
                      <a:pt x="23" y="3"/>
                    </a:lnTo>
                    <a:lnTo>
                      <a:pt x="0" y="0"/>
                    </a:lnTo>
                    <a:lnTo>
                      <a:pt x="8" y="1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" name="Freeform 73"/>
              <p:cNvSpPr>
                <a:spLocks/>
              </p:cNvSpPr>
              <p:nvPr/>
            </p:nvSpPr>
            <p:spPr bwMode="auto">
              <a:xfrm>
                <a:off x="6234113" y="3530600"/>
                <a:ext cx="7938" cy="1588"/>
              </a:xfrm>
              <a:custGeom>
                <a:avLst/>
                <a:gdLst>
                  <a:gd name="T0" fmla="*/ 0 w 15"/>
                  <a:gd name="T1" fmla="*/ 0 h 1588"/>
                  <a:gd name="T2" fmla="*/ 2147483647 w 15"/>
                  <a:gd name="T3" fmla="*/ 0 h 1588"/>
                  <a:gd name="T4" fmla="*/ 2147483647 w 15"/>
                  <a:gd name="T5" fmla="*/ 0 h 1588"/>
                  <a:gd name="T6" fmla="*/ 0 w 15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588"/>
                  <a:gd name="T14" fmla="*/ 15 w 15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588">
                    <a:moveTo>
                      <a:pt x="0" y="0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1" name="Freeform 74"/>
              <p:cNvSpPr>
                <a:spLocks/>
              </p:cNvSpPr>
              <p:nvPr/>
            </p:nvSpPr>
            <p:spPr bwMode="auto">
              <a:xfrm>
                <a:off x="6164263" y="3486150"/>
                <a:ext cx="80963" cy="6350"/>
              </a:xfrm>
              <a:custGeom>
                <a:avLst/>
                <a:gdLst>
                  <a:gd name="T0" fmla="*/ 2147483647 w 152"/>
                  <a:gd name="T1" fmla="*/ 0 h 12"/>
                  <a:gd name="T2" fmla="*/ 2147483647 w 152"/>
                  <a:gd name="T3" fmla="*/ 0 h 12"/>
                  <a:gd name="T4" fmla="*/ 0 w 152"/>
                  <a:gd name="T5" fmla="*/ 2147483647 h 12"/>
                  <a:gd name="T6" fmla="*/ 2147483647 w 152"/>
                  <a:gd name="T7" fmla="*/ 2147483647 h 12"/>
                  <a:gd name="T8" fmla="*/ 2147483647 w 15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2"/>
                  <a:gd name="T16" fmla="*/ 0 h 12"/>
                  <a:gd name="T17" fmla="*/ 152 w 15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2" h="12">
                    <a:moveTo>
                      <a:pt x="152" y="0"/>
                    </a:moveTo>
                    <a:lnTo>
                      <a:pt x="148" y="0"/>
                    </a:lnTo>
                    <a:lnTo>
                      <a:pt x="0" y="12"/>
                    </a:lnTo>
                    <a:lnTo>
                      <a:pt x="8" y="12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2" name="Freeform 75"/>
              <p:cNvSpPr>
                <a:spLocks/>
              </p:cNvSpPr>
              <p:nvPr/>
            </p:nvSpPr>
            <p:spPr bwMode="auto">
              <a:xfrm>
                <a:off x="6164263" y="3513138"/>
                <a:ext cx="46038" cy="3175"/>
              </a:xfrm>
              <a:custGeom>
                <a:avLst/>
                <a:gdLst>
                  <a:gd name="T0" fmla="*/ 2147483647 w 87"/>
                  <a:gd name="T1" fmla="*/ 0 h 6"/>
                  <a:gd name="T2" fmla="*/ 0 w 87"/>
                  <a:gd name="T3" fmla="*/ 2147483647 h 6"/>
                  <a:gd name="T4" fmla="*/ 2147483647 w 87"/>
                  <a:gd name="T5" fmla="*/ 2147483647 h 6"/>
                  <a:gd name="T6" fmla="*/ 2147483647 w 8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7"/>
                  <a:gd name="T13" fmla="*/ 0 h 6"/>
                  <a:gd name="T14" fmla="*/ 87 w 87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7" h="6">
                    <a:moveTo>
                      <a:pt x="87" y="0"/>
                    </a:moveTo>
                    <a:lnTo>
                      <a:pt x="0" y="6"/>
                    </a:lnTo>
                    <a:lnTo>
                      <a:pt x="8" y="5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3" name="Freeform 76"/>
              <p:cNvSpPr>
                <a:spLocks/>
              </p:cNvSpPr>
              <p:nvPr/>
            </p:nvSpPr>
            <p:spPr bwMode="auto">
              <a:xfrm>
                <a:off x="6245225" y="3565525"/>
                <a:ext cx="7938" cy="1588"/>
              </a:xfrm>
              <a:custGeom>
                <a:avLst/>
                <a:gdLst>
                  <a:gd name="T0" fmla="*/ 0 w 15"/>
                  <a:gd name="T1" fmla="*/ 0 h 1588"/>
                  <a:gd name="T2" fmla="*/ 0 w 15"/>
                  <a:gd name="T3" fmla="*/ 0 h 1588"/>
                  <a:gd name="T4" fmla="*/ 2147483647 w 15"/>
                  <a:gd name="T5" fmla="*/ 0 h 1588"/>
                  <a:gd name="T6" fmla="*/ 0 w 15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588"/>
                  <a:gd name="T14" fmla="*/ 15 w 15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588">
                    <a:moveTo>
                      <a:pt x="0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4" name="Freeform 77"/>
              <p:cNvSpPr>
                <a:spLocks/>
              </p:cNvSpPr>
              <p:nvPr/>
            </p:nvSpPr>
            <p:spPr bwMode="auto">
              <a:xfrm>
                <a:off x="6164263" y="3430588"/>
                <a:ext cx="104775" cy="17463"/>
              </a:xfrm>
              <a:custGeom>
                <a:avLst/>
                <a:gdLst>
                  <a:gd name="T0" fmla="*/ 2147483647 w 199"/>
                  <a:gd name="T1" fmla="*/ 2147483647 h 31"/>
                  <a:gd name="T2" fmla="*/ 2147483647 w 199"/>
                  <a:gd name="T3" fmla="*/ 0 h 31"/>
                  <a:gd name="T4" fmla="*/ 0 w 199"/>
                  <a:gd name="T5" fmla="*/ 2147483647 h 31"/>
                  <a:gd name="T6" fmla="*/ 2147483647 w 199"/>
                  <a:gd name="T7" fmla="*/ 2147483647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31"/>
                  <a:gd name="T14" fmla="*/ 199 w 199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31">
                    <a:moveTo>
                      <a:pt x="8" y="30"/>
                    </a:moveTo>
                    <a:lnTo>
                      <a:pt x="199" y="0"/>
                    </a:lnTo>
                    <a:lnTo>
                      <a:pt x="0" y="31"/>
                    </a:lnTo>
                    <a:lnTo>
                      <a:pt x="8" y="3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5" name="Freeform 78"/>
              <p:cNvSpPr>
                <a:spLocks/>
              </p:cNvSpPr>
              <p:nvPr/>
            </p:nvSpPr>
            <p:spPr bwMode="auto">
              <a:xfrm>
                <a:off x="6205538" y="3563938"/>
                <a:ext cx="28575" cy="1588"/>
              </a:xfrm>
              <a:custGeom>
                <a:avLst/>
                <a:gdLst>
                  <a:gd name="T0" fmla="*/ 2147483647 w 53"/>
                  <a:gd name="T1" fmla="*/ 0 h 1"/>
                  <a:gd name="T2" fmla="*/ 2147483647 w 53"/>
                  <a:gd name="T3" fmla="*/ 2147483647 h 1"/>
                  <a:gd name="T4" fmla="*/ 2147483647 w 53"/>
                  <a:gd name="T5" fmla="*/ 2147483647 h 1"/>
                  <a:gd name="T6" fmla="*/ 0 w 53"/>
                  <a:gd name="T7" fmla="*/ 0 h 1"/>
                  <a:gd name="T8" fmla="*/ 0 w 53"/>
                  <a:gd name="T9" fmla="*/ 0 h 1"/>
                  <a:gd name="T10" fmla="*/ 2147483647 w 5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1"/>
                  <a:gd name="T20" fmla="*/ 53 w 5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1">
                    <a:moveTo>
                      <a:pt x="45" y="0"/>
                    </a:moveTo>
                    <a:lnTo>
                      <a:pt x="48" y="1"/>
                    </a:lnTo>
                    <a:lnTo>
                      <a:pt x="53" y="1"/>
                    </a:lnTo>
                    <a:lnTo>
                      <a:pt x="0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6" name="Freeform 79"/>
              <p:cNvSpPr>
                <a:spLocks/>
              </p:cNvSpPr>
              <p:nvPr/>
            </p:nvSpPr>
            <p:spPr bwMode="auto">
              <a:xfrm>
                <a:off x="6164263" y="3532188"/>
                <a:ext cx="30163" cy="1588"/>
              </a:xfrm>
              <a:custGeom>
                <a:avLst/>
                <a:gdLst>
                  <a:gd name="T0" fmla="*/ 0 w 57"/>
                  <a:gd name="T1" fmla="*/ 2147483647 h 1"/>
                  <a:gd name="T2" fmla="*/ 2147483647 w 57"/>
                  <a:gd name="T3" fmla="*/ 0 h 1"/>
                  <a:gd name="T4" fmla="*/ 2147483647 w 57"/>
                  <a:gd name="T5" fmla="*/ 2147483647 h 1"/>
                  <a:gd name="T6" fmla="*/ 0 w 57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1"/>
                  <a:gd name="T14" fmla="*/ 57 w 5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1">
                    <a:moveTo>
                      <a:pt x="0" y="1"/>
                    </a:moveTo>
                    <a:lnTo>
                      <a:pt x="57" y="0"/>
                    </a:lnTo>
                    <a:lnTo>
                      <a:pt x="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7" name="Freeform 80"/>
              <p:cNvSpPr>
                <a:spLocks/>
              </p:cNvSpPr>
              <p:nvPr/>
            </p:nvSpPr>
            <p:spPr bwMode="auto">
              <a:xfrm>
                <a:off x="6164263" y="3563938"/>
                <a:ext cx="34925" cy="1588"/>
              </a:xfrm>
              <a:custGeom>
                <a:avLst/>
                <a:gdLst>
                  <a:gd name="T0" fmla="*/ 2147483647 w 66"/>
                  <a:gd name="T1" fmla="*/ 2147483647 h 1"/>
                  <a:gd name="T2" fmla="*/ 0 w 66"/>
                  <a:gd name="T3" fmla="*/ 0 h 1"/>
                  <a:gd name="T4" fmla="*/ 2147483647 w 66"/>
                  <a:gd name="T5" fmla="*/ 0 h 1"/>
                  <a:gd name="T6" fmla="*/ 2147483647 w 66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6"/>
                  <a:gd name="T13" fmla="*/ 0 h 1"/>
                  <a:gd name="T14" fmla="*/ 66 w 6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6" h="1">
                    <a:moveTo>
                      <a:pt x="66" y="1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8" name="Freeform 81"/>
              <p:cNvSpPr>
                <a:spLocks noEditPoints="1"/>
              </p:cNvSpPr>
              <p:nvPr/>
            </p:nvSpPr>
            <p:spPr bwMode="auto">
              <a:xfrm>
                <a:off x="6149975" y="3378200"/>
                <a:ext cx="138113" cy="373063"/>
              </a:xfrm>
              <a:custGeom>
                <a:avLst/>
                <a:gdLst>
                  <a:gd name="T0" fmla="*/ 0 w 261"/>
                  <a:gd name="T1" fmla="*/ 2147483647 h 707"/>
                  <a:gd name="T2" fmla="*/ 2147483647 w 261"/>
                  <a:gd name="T3" fmla="*/ 2147483647 h 707"/>
                  <a:gd name="T4" fmla="*/ 2147483647 w 261"/>
                  <a:gd name="T5" fmla="*/ 2147483647 h 707"/>
                  <a:gd name="T6" fmla="*/ 2147483647 w 261"/>
                  <a:gd name="T7" fmla="*/ 2147483647 h 707"/>
                  <a:gd name="T8" fmla="*/ 2147483647 w 261"/>
                  <a:gd name="T9" fmla="*/ 2147483647 h 707"/>
                  <a:gd name="T10" fmla="*/ 2147483647 w 261"/>
                  <a:gd name="T11" fmla="*/ 2147483647 h 707"/>
                  <a:gd name="T12" fmla="*/ 2147483647 w 261"/>
                  <a:gd name="T13" fmla="*/ 2147483647 h 707"/>
                  <a:gd name="T14" fmla="*/ 2147483647 w 261"/>
                  <a:gd name="T15" fmla="*/ 2147483647 h 707"/>
                  <a:gd name="T16" fmla="*/ 2147483647 w 261"/>
                  <a:gd name="T17" fmla="*/ 2147483647 h 707"/>
                  <a:gd name="T18" fmla="*/ 2147483647 w 261"/>
                  <a:gd name="T19" fmla="*/ 2147483647 h 707"/>
                  <a:gd name="T20" fmla="*/ 2147483647 w 261"/>
                  <a:gd name="T21" fmla="*/ 2147483647 h 707"/>
                  <a:gd name="T22" fmla="*/ 2147483647 w 261"/>
                  <a:gd name="T23" fmla="*/ 2147483647 h 707"/>
                  <a:gd name="T24" fmla="*/ 2147483647 w 261"/>
                  <a:gd name="T25" fmla="*/ 2147483647 h 707"/>
                  <a:gd name="T26" fmla="*/ 2147483647 w 261"/>
                  <a:gd name="T27" fmla="*/ 2147483647 h 707"/>
                  <a:gd name="T28" fmla="*/ 2147483647 w 261"/>
                  <a:gd name="T29" fmla="*/ 2147483647 h 707"/>
                  <a:gd name="T30" fmla="*/ 2147483647 w 261"/>
                  <a:gd name="T31" fmla="*/ 2147483647 h 707"/>
                  <a:gd name="T32" fmla="*/ 2147483647 w 261"/>
                  <a:gd name="T33" fmla="*/ 2147483647 h 707"/>
                  <a:gd name="T34" fmla="*/ 2147483647 w 261"/>
                  <a:gd name="T35" fmla="*/ 0 h 707"/>
                  <a:gd name="T36" fmla="*/ 2147483647 w 261"/>
                  <a:gd name="T37" fmla="*/ 2147483647 h 707"/>
                  <a:gd name="T38" fmla="*/ 2147483647 w 261"/>
                  <a:gd name="T39" fmla="*/ 2147483647 h 707"/>
                  <a:gd name="T40" fmla="*/ 2147483647 w 261"/>
                  <a:gd name="T41" fmla="*/ 2147483647 h 707"/>
                  <a:gd name="T42" fmla="*/ 2147483647 w 261"/>
                  <a:gd name="T43" fmla="*/ 2147483647 h 707"/>
                  <a:gd name="T44" fmla="*/ 2147483647 w 261"/>
                  <a:gd name="T45" fmla="*/ 2147483647 h 707"/>
                  <a:gd name="T46" fmla="*/ 2147483647 w 261"/>
                  <a:gd name="T47" fmla="*/ 2147483647 h 707"/>
                  <a:gd name="T48" fmla="*/ 2147483647 w 261"/>
                  <a:gd name="T49" fmla="*/ 2147483647 h 707"/>
                  <a:gd name="T50" fmla="*/ 2147483647 w 261"/>
                  <a:gd name="T51" fmla="*/ 2147483647 h 707"/>
                  <a:gd name="T52" fmla="*/ 2147483647 w 261"/>
                  <a:gd name="T53" fmla="*/ 2147483647 h 707"/>
                  <a:gd name="T54" fmla="*/ 2147483647 w 261"/>
                  <a:gd name="T55" fmla="*/ 2147483647 h 707"/>
                  <a:gd name="T56" fmla="*/ 2147483647 w 261"/>
                  <a:gd name="T57" fmla="*/ 2147483647 h 707"/>
                  <a:gd name="T58" fmla="*/ 2147483647 w 261"/>
                  <a:gd name="T59" fmla="*/ 2147483647 h 707"/>
                  <a:gd name="T60" fmla="*/ 2147483647 w 261"/>
                  <a:gd name="T61" fmla="*/ 2147483647 h 707"/>
                  <a:gd name="T62" fmla="*/ 2147483647 w 261"/>
                  <a:gd name="T63" fmla="*/ 2147483647 h 707"/>
                  <a:gd name="T64" fmla="*/ 2147483647 w 261"/>
                  <a:gd name="T65" fmla="*/ 2147483647 h 707"/>
                  <a:gd name="T66" fmla="*/ 0 w 261"/>
                  <a:gd name="T67" fmla="*/ 2147483647 h 707"/>
                  <a:gd name="T68" fmla="*/ 0 w 261"/>
                  <a:gd name="T69" fmla="*/ 2147483647 h 707"/>
                  <a:gd name="T70" fmla="*/ 0 w 261"/>
                  <a:gd name="T71" fmla="*/ 2147483647 h 707"/>
                  <a:gd name="T72" fmla="*/ 0 w 261"/>
                  <a:gd name="T73" fmla="*/ 2147483647 h 707"/>
                  <a:gd name="T74" fmla="*/ 0 w 261"/>
                  <a:gd name="T75" fmla="*/ 2147483647 h 707"/>
                  <a:gd name="T76" fmla="*/ 2147483647 w 261"/>
                  <a:gd name="T77" fmla="*/ 2147483647 h 707"/>
                  <a:gd name="T78" fmla="*/ 2147483647 w 261"/>
                  <a:gd name="T79" fmla="*/ 2147483647 h 707"/>
                  <a:gd name="T80" fmla="*/ 2147483647 w 261"/>
                  <a:gd name="T81" fmla="*/ 2147483647 h 707"/>
                  <a:gd name="T82" fmla="*/ 2147483647 w 261"/>
                  <a:gd name="T83" fmla="*/ 2147483647 h 707"/>
                  <a:gd name="T84" fmla="*/ 2147483647 w 261"/>
                  <a:gd name="T85" fmla="*/ 2147483647 h 707"/>
                  <a:gd name="T86" fmla="*/ 2147483647 w 261"/>
                  <a:gd name="T87" fmla="*/ 2147483647 h 7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61"/>
                  <a:gd name="T133" fmla="*/ 0 h 707"/>
                  <a:gd name="T134" fmla="*/ 261 w 261"/>
                  <a:gd name="T135" fmla="*/ 707 h 7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61" h="707">
                    <a:moveTo>
                      <a:pt x="0" y="646"/>
                    </a:moveTo>
                    <a:lnTo>
                      <a:pt x="5" y="647"/>
                    </a:lnTo>
                    <a:lnTo>
                      <a:pt x="14" y="649"/>
                    </a:lnTo>
                    <a:lnTo>
                      <a:pt x="26" y="652"/>
                    </a:lnTo>
                    <a:lnTo>
                      <a:pt x="41" y="656"/>
                    </a:lnTo>
                    <a:lnTo>
                      <a:pt x="59" y="660"/>
                    </a:lnTo>
                    <a:lnTo>
                      <a:pt x="78" y="664"/>
                    </a:lnTo>
                    <a:lnTo>
                      <a:pt x="98" y="669"/>
                    </a:lnTo>
                    <a:lnTo>
                      <a:pt x="120" y="675"/>
                    </a:lnTo>
                    <a:lnTo>
                      <a:pt x="142" y="680"/>
                    </a:lnTo>
                    <a:lnTo>
                      <a:pt x="163" y="685"/>
                    </a:lnTo>
                    <a:lnTo>
                      <a:pt x="184" y="689"/>
                    </a:lnTo>
                    <a:lnTo>
                      <a:pt x="204" y="694"/>
                    </a:lnTo>
                    <a:lnTo>
                      <a:pt x="221" y="698"/>
                    </a:lnTo>
                    <a:lnTo>
                      <a:pt x="238" y="702"/>
                    </a:lnTo>
                    <a:lnTo>
                      <a:pt x="251" y="705"/>
                    </a:lnTo>
                    <a:lnTo>
                      <a:pt x="261" y="707"/>
                    </a:lnTo>
                    <a:lnTo>
                      <a:pt x="261" y="0"/>
                    </a:lnTo>
                    <a:lnTo>
                      <a:pt x="251" y="2"/>
                    </a:lnTo>
                    <a:lnTo>
                      <a:pt x="238" y="5"/>
                    </a:lnTo>
                    <a:lnTo>
                      <a:pt x="221" y="9"/>
                    </a:lnTo>
                    <a:lnTo>
                      <a:pt x="204" y="13"/>
                    </a:lnTo>
                    <a:lnTo>
                      <a:pt x="184" y="17"/>
                    </a:lnTo>
                    <a:lnTo>
                      <a:pt x="163" y="22"/>
                    </a:lnTo>
                    <a:lnTo>
                      <a:pt x="142" y="27"/>
                    </a:lnTo>
                    <a:lnTo>
                      <a:pt x="120" y="32"/>
                    </a:lnTo>
                    <a:lnTo>
                      <a:pt x="98" y="37"/>
                    </a:lnTo>
                    <a:lnTo>
                      <a:pt x="78" y="41"/>
                    </a:lnTo>
                    <a:lnTo>
                      <a:pt x="59" y="46"/>
                    </a:lnTo>
                    <a:lnTo>
                      <a:pt x="41" y="49"/>
                    </a:lnTo>
                    <a:lnTo>
                      <a:pt x="26" y="54"/>
                    </a:lnTo>
                    <a:lnTo>
                      <a:pt x="14" y="57"/>
                    </a:lnTo>
                    <a:lnTo>
                      <a:pt x="5" y="59"/>
                    </a:lnTo>
                    <a:lnTo>
                      <a:pt x="0" y="60"/>
                    </a:lnTo>
                    <a:lnTo>
                      <a:pt x="0" y="145"/>
                    </a:lnTo>
                    <a:lnTo>
                      <a:pt x="0" y="320"/>
                    </a:lnTo>
                    <a:lnTo>
                      <a:pt x="0" y="512"/>
                    </a:lnTo>
                    <a:lnTo>
                      <a:pt x="0" y="646"/>
                    </a:lnTo>
                    <a:close/>
                    <a:moveTo>
                      <a:pt x="12" y="78"/>
                    </a:moveTo>
                    <a:lnTo>
                      <a:pt x="231" y="34"/>
                    </a:lnTo>
                    <a:lnTo>
                      <a:pt x="240" y="32"/>
                    </a:lnTo>
                    <a:lnTo>
                      <a:pt x="240" y="611"/>
                    </a:lnTo>
                    <a:lnTo>
                      <a:pt x="12" y="575"/>
                    </a:lnTo>
                    <a:lnTo>
                      <a:pt x="12" y="78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9" name="Freeform 82"/>
              <p:cNvSpPr>
                <a:spLocks/>
              </p:cNvSpPr>
              <p:nvPr/>
            </p:nvSpPr>
            <p:spPr bwMode="auto">
              <a:xfrm>
                <a:off x="6164263" y="3424238"/>
                <a:ext cx="6350" cy="1588"/>
              </a:xfrm>
              <a:custGeom>
                <a:avLst/>
                <a:gdLst>
                  <a:gd name="T0" fmla="*/ 2147483647 w 13"/>
                  <a:gd name="T1" fmla="*/ 0 h 2"/>
                  <a:gd name="T2" fmla="*/ 2147483647 w 13"/>
                  <a:gd name="T3" fmla="*/ 2147483647 h 2"/>
                  <a:gd name="T4" fmla="*/ 2147483647 w 13"/>
                  <a:gd name="T5" fmla="*/ 2147483647 h 2"/>
                  <a:gd name="T6" fmla="*/ 2147483647 w 13"/>
                  <a:gd name="T7" fmla="*/ 2147483647 h 2"/>
                  <a:gd name="T8" fmla="*/ 0 w 13"/>
                  <a:gd name="T9" fmla="*/ 2147483647 h 2"/>
                  <a:gd name="T10" fmla="*/ 2147483647 w 13"/>
                  <a:gd name="T11" fmla="*/ 2147483647 h 2"/>
                  <a:gd name="T12" fmla="*/ 2147483647 w 13"/>
                  <a:gd name="T13" fmla="*/ 2147483647 h 2"/>
                  <a:gd name="T14" fmla="*/ 2147483647 w 13"/>
                  <a:gd name="T15" fmla="*/ 2147483647 h 2"/>
                  <a:gd name="T16" fmla="*/ 2147483647 w 13"/>
                  <a:gd name="T17" fmla="*/ 2147483647 h 2"/>
                  <a:gd name="T18" fmla="*/ 2147483647 w 13"/>
                  <a:gd name="T19" fmla="*/ 0 h 2"/>
                  <a:gd name="T20" fmla="*/ 2147483647 w 13"/>
                  <a:gd name="T21" fmla="*/ 0 h 2"/>
                  <a:gd name="T22" fmla="*/ 2147483647 w 13"/>
                  <a:gd name="T23" fmla="*/ 0 h 2"/>
                  <a:gd name="T24" fmla="*/ 2147483647 w 13"/>
                  <a:gd name="T25" fmla="*/ 0 h 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"/>
                  <a:gd name="T41" fmla="*/ 13 w 13"/>
                  <a:gd name="T42" fmla="*/ 2 h 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">
                    <a:moveTo>
                      <a:pt x="13" y="0"/>
                    </a:moveTo>
                    <a:lnTo>
                      <a:pt x="8" y="1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0" name="Freeform 83"/>
              <p:cNvSpPr>
                <a:spLocks/>
              </p:cNvSpPr>
              <p:nvPr/>
            </p:nvSpPr>
            <p:spPr bwMode="auto">
              <a:xfrm>
                <a:off x="6180138" y="3452813"/>
                <a:ext cx="65088" cy="7938"/>
              </a:xfrm>
              <a:custGeom>
                <a:avLst/>
                <a:gdLst>
                  <a:gd name="T0" fmla="*/ 2147483647 w 122"/>
                  <a:gd name="T1" fmla="*/ 0 h 15"/>
                  <a:gd name="T2" fmla="*/ 2147483647 w 122"/>
                  <a:gd name="T3" fmla="*/ 0 h 15"/>
                  <a:gd name="T4" fmla="*/ 0 w 122"/>
                  <a:gd name="T5" fmla="*/ 2147483647 h 15"/>
                  <a:gd name="T6" fmla="*/ 2147483647 w 122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2"/>
                  <a:gd name="T13" fmla="*/ 0 h 15"/>
                  <a:gd name="T14" fmla="*/ 122 w 122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2" h="15">
                    <a:moveTo>
                      <a:pt x="122" y="0"/>
                    </a:moveTo>
                    <a:lnTo>
                      <a:pt x="122" y="0"/>
                    </a:lnTo>
                    <a:lnTo>
                      <a:pt x="0" y="15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1" name="Freeform 84"/>
              <p:cNvSpPr>
                <a:spLocks noEditPoints="1"/>
              </p:cNvSpPr>
              <p:nvPr/>
            </p:nvSpPr>
            <p:spPr bwMode="auto">
              <a:xfrm>
                <a:off x="6308725" y="3395663"/>
                <a:ext cx="39688" cy="150813"/>
              </a:xfrm>
              <a:custGeom>
                <a:avLst/>
                <a:gdLst>
                  <a:gd name="T0" fmla="*/ 2147483647 w 76"/>
                  <a:gd name="T1" fmla="*/ 2147483647 h 285"/>
                  <a:gd name="T2" fmla="*/ 0 w 76"/>
                  <a:gd name="T3" fmla="*/ 0 h 285"/>
                  <a:gd name="T4" fmla="*/ 0 w 76"/>
                  <a:gd name="T5" fmla="*/ 2147483647 h 285"/>
                  <a:gd name="T6" fmla="*/ 0 w 76"/>
                  <a:gd name="T7" fmla="*/ 2147483647 h 285"/>
                  <a:gd name="T8" fmla="*/ 2147483647 w 76"/>
                  <a:gd name="T9" fmla="*/ 2147483647 h 285"/>
                  <a:gd name="T10" fmla="*/ 2147483647 w 76"/>
                  <a:gd name="T11" fmla="*/ 2147483647 h 285"/>
                  <a:gd name="T12" fmla="*/ 2147483647 w 76"/>
                  <a:gd name="T13" fmla="*/ 2147483647 h 285"/>
                  <a:gd name="T14" fmla="*/ 2147483647 w 76"/>
                  <a:gd name="T15" fmla="*/ 2147483647 h 285"/>
                  <a:gd name="T16" fmla="*/ 2147483647 w 76"/>
                  <a:gd name="T17" fmla="*/ 2147483647 h 285"/>
                  <a:gd name="T18" fmla="*/ 2147483647 w 76"/>
                  <a:gd name="T19" fmla="*/ 2147483647 h 285"/>
                  <a:gd name="T20" fmla="*/ 2147483647 w 76"/>
                  <a:gd name="T21" fmla="*/ 2147483647 h 285"/>
                  <a:gd name="T22" fmla="*/ 2147483647 w 76"/>
                  <a:gd name="T23" fmla="*/ 2147483647 h 285"/>
                  <a:gd name="T24" fmla="*/ 2147483647 w 76"/>
                  <a:gd name="T25" fmla="*/ 2147483647 h 285"/>
                  <a:gd name="T26" fmla="*/ 2147483647 w 76"/>
                  <a:gd name="T27" fmla="*/ 2147483647 h 285"/>
                  <a:gd name="T28" fmla="*/ 2147483647 w 76"/>
                  <a:gd name="T29" fmla="*/ 2147483647 h 285"/>
                  <a:gd name="T30" fmla="*/ 2147483647 w 76"/>
                  <a:gd name="T31" fmla="*/ 2147483647 h 285"/>
                  <a:gd name="T32" fmla="*/ 2147483647 w 76"/>
                  <a:gd name="T33" fmla="*/ 2147483647 h 285"/>
                  <a:gd name="T34" fmla="*/ 2147483647 w 76"/>
                  <a:gd name="T35" fmla="*/ 2147483647 h 285"/>
                  <a:gd name="T36" fmla="*/ 2147483647 w 76"/>
                  <a:gd name="T37" fmla="*/ 2147483647 h 285"/>
                  <a:gd name="T38" fmla="*/ 2147483647 w 76"/>
                  <a:gd name="T39" fmla="*/ 2147483647 h 285"/>
                  <a:gd name="T40" fmla="*/ 2147483647 w 76"/>
                  <a:gd name="T41" fmla="*/ 2147483647 h 285"/>
                  <a:gd name="T42" fmla="*/ 2147483647 w 76"/>
                  <a:gd name="T43" fmla="*/ 2147483647 h 285"/>
                  <a:gd name="T44" fmla="*/ 2147483647 w 76"/>
                  <a:gd name="T45" fmla="*/ 2147483647 h 285"/>
                  <a:gd name="T46" fmla="*/ 2147483647 w 76"/>
                  <a:gd name="T47" fmla="*/ 2147483647 h 285"/>
                  <a:gd name="T48" fmla="*/ 2147483647 w 76"/>
                  <a:gd name="T49" fmla="*/ 2147483647 h 285"/>
                  <a:gd name="T50" fmla="*/ 2147483647 w 76"/>
                  <a:gd name="T51" fmla="*/ 2147483647 h 285"/>
                  <a:gd name="T52" fmla="*/ 2147483647 w 76"/>
                  <a:gd name="T53" fmla="*/ 2147483647 h 285"/>
                  <a:gd name="T54" fmla="*/ 2147483647 w 76"/>
                  <a:gd name="T55" fmla="*/ 2147483647 h 285"/>
                  <a:gd name="T56" fmla="*/ 2147483647 w 76"/>
                  <a:gd name="T57" fmla="*/ 2147483647 h 285"/>
                  <a:gd name="T58" fmla="*/ 2147483647 w 76"/>
                  <a:gd name="T59" fmla="*/ 2147483647 h 285"/>
                  <a:gd name="T60" fmla="*/ 2147483647 w 76"/>
                  <a:gd name="T61" fmla="*/ 2147483647 h 285"/>
                  <a:gd name="T62" fmla="*/ 2147483647 w 76"/>
                  <a:gd name="T63" fmla="*/ 2147483647 h 285"/>
                  <a:gd name="T64" fmla="*/ 2147483647 w 76"/>
                  <a:gd name="T65" fmla="*/ 2147483647 h 285"/>
                  <a:gd name="T66" fmla="*/ 2147483647 w 76"/>
                  <a:gd name="T67" fmla="*/ 2147483647 h 285"/>
                  <a:gd name="T68" fmla="*/ 2147483647 w 76"/>
                  <a:gd name="T69" fmla="*/ 2147483647 h 285"/>
                  <a:gd name="T70" fmla="*/ 2147483647 w 76"/>
                  <a:gd name="T71" fmla="*/ 2147483647 h 285"/>
                  <a:gd name="T72" fmla="*/ 2147483647 w 76"/>
                  <a:gd name="T73" fmla="*/ 2147483647 h 285"/>
                  <a:gd name="T74" fmla="*/ 2147483647 w 76"/>
                  <a:gd name="T75" fmla="*/ 2147483647 h 285"/>
                  <a:gd name="T76" fmla="*/ 2147483647 w 76"/>
                  <a:gd name="T77" fmla="*/ 2147483647 h 285"/>
                  <a:gd name="T78" fmla="*/ 2147483647 w 76"/>
                  <a:gd name="T79" fmla="*/ 2147483647 h 285"/>
                  <a:gd name="T80" fmla="*/ 2147483647 w 76"/>
                  <a:gd name="T81" fmla="*/ 2147483647 h 285"/>
                  <a:gd name="T82" fmla="*/ 2147483647 w 76"/>
                  <a:gd name="T83" fmla="*/ 2147483647 h 285"/>
                  <a:gd name="T84" fmla="*/ 2147483647 w 76"/>
                  <a:gd name="T85" fmla="*/ 2147483647 h 2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6"/>
                  <a:gd name="T130" fmla="*/ 0 h 285"/>
                  <a:gd name="T131" fmla="*/ 76 w 76"/>
                  <a:gd name="T132" fmla="*/ 285 h 28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6" h="285">
                    <a:moveTo>
                      <a:pt x="76" y="36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0" y="285"/>
                    </a:lnTo>
                    <a:lnTo>
                      <a:pt x="76" y="252"/>
                    </a:lnTo>
                    <a:lnTo>
                      <a:pt x="76" y="36"/>
                    </a:lnTo>
                    <a:close/>
                    <a:moveTo>
                      <a:pt x="61" y="243"/>
                    </a:moveTo>
                    <a:lnTo>
                      <a:pt x="58" y="244"/>
                    </a:lnTo>
                    <a:lnTo>
                      <a:pt x="53" y="246"/>
                    </a:lnTo>
                    <a:lnTo>
                      <a:pt x="47" y="249"/>
                    </a:lnTo>
                    <a:lnTo>
                      <a:pt x="40" y="252"/>
                    </a:lnTo>
                    <a:lnTo>
                      <a:pt x="33" y="255"/>
                    </a:lnTo>
                    <a:lnTo>
                      <a:pt x="26" y="258"/>
                    </a:lnTo>
                    <a:lnTo>
                      <a:pt x="20" y="261"/>
                    </a:lnTo>
                    <a:lnTo>
                      <a:pt x="15" y="264"/>
                    </a:lnTo>
                    <a:lnTo>
                      <a:pt x="15" y="262"/>
                    </a:lnTo>
                    <a:lnTo>
                      <a:pt x="15" y="260"/>
                    </a:lnTo>
                    <a:lnTo>
                      <a:pt x="15" y="257"/>
                    </a:lnTo>
                    <a:lnTo>
                      <a:pt x="15" y="254"/>
                    </a:lnTo>
                    <a:lnTo>
                      <a:pt x="15" y="200"/>
                    </a:lnTo>
                    <a:lnTo>
                      <a:pt x="15" y="127"/>
                    </a:lnTo>
                    <a:lnTo>
                      <a:pt x="15" y="59"/>
                    </a:lnTo>
                    <a:lnTo>
                      <a:pt x="15" y="23"/>
                    </a:lnTo>
                    <a:lnTo>
                      <a:pt x="19" y="25"/>
                    </a:lnTo>
                    <a:lnTo>
                      <a:pt x="24" y="27"/>
                    </a:lnTo>
                    <a:lnTo>
                      <a:pt x="29" y="30"/>
                    </a:lnTo>
                    <a:lnTo>
                      <a:pt x="35" y="32"/>
                    </a:lnTo>
                    <a:lnTo>
                      <a:pt x="40" y="35"/>
                    </a:lnTo>
                    <a:lnTo>
                      <a:pt x="46" y="37"/>
                    </a:lnTo>
                    <a:lnTo>
                      <a:pt x="51" y="39"/>
                    </a:lnTo>
                    <a:lnTo>
                      <a:pt x="55" y="41"/>
                    </a:lnTo>
                    <a:lnTo>
                      <a:pt x="56" y="42"/>
                    </a:lnTo>
                    <a:lnTo>
                      <a:pt x="57" y="42"/>
                    </a:lnTo>
                    <a:lnTo>
                      <a:pt x="57" y="43"/>
                    </a:lnTo>
                    <a:lnTo>
                      <a:pt x="58" y="44"/>
                    </a:lnTo>
                    <a:lnTo>
                      <a:pt x="59" y="44"/>
                    </a:lnTo>
                    <a:lnTo>
                      <a:pt x="60" y="44"/>
                    </a:lnTo>
                    <a:lnTo>
                      <a:pt x="61" y="45"/>
                    </a:lnTo>
                    <a:lnTo>
                      <a:pt x="61" y="78"/>
                    </a:lnTo>
                    <a:lnTo>
                      <a:pt x="61" y="143"/>
                    </a:lnTo>
                    <a:lnTo>
                      <a:pt x="61" y="209"/>
                    </a:lnTo>
                    <a:lnTo>
                      <a:pt x="61" y="2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2" name="Freeform 85"/>
              <p:cNvSpPr>
                <a:spLocks/>
              </p:cNvSpPr>
              <p:nvPr/>
            </p:nvSpPr>
            <p:spPr bwMode="auto">
              <a:xfrm>
                <a:off x="6316663" y="3417888"/>
                <a:ext cx="23813" cy="117475"/>
              </a:xfrm>
              <a:custGeom>
                <a:avLst/>
                <a:gdLst>
                  <a:gd name="T0" fmla="*/ 2147483647 w 46"/>
                  <a:gd name="T1" fmla="*/ 0 h 223"/>
                  <a:gd name="T2" fmla="*/ 2147483647 w 46"/>
                  <a:gd name="T3" fmla="*/ 0 h 223"/>
                  <a:gd name="T4" fmla="*/ 2147483647 w 46"/>
                  <a:gd name="T5" fmla="*/ 0 h 223"/>
                  <a:gd name="T6" fmla="*/ 2147483647 w 46"/>
                  <a:gd name="T7" fmla="*/ 0 h 223"/>
                  <a:gd name="T8" fmla="*/ 2147483647 w 46"/>
                  <a:gd name="T9" fmla="*/ 0 h 223"/>
                  <a:gd name="T10" fmla="*/ 2147483647 w 46"/>
                  <a:gd name="T11" fmla="*/ 2147483647 h 223"/>
                  <a:gd name="T12" fmla="*/ 2147483647 w 46"/>
                  <a:gd name="T13" fmla="*/ 2147483647 h 223"/>
                  <a:gd name="T14" fmla="*/ 2147483647 w 46"/>
                  <a:gd name="T15" fmla="*/ 2147483647 h 223"/>
                  <a:gd name="T16" fmla="*/ 2147483647 w 46"/>
                  <a:gd name="T17" fmla="*/ 2147483647 h 223"/>
                  <a:gd name="T18" fmla="*/ 2147483647 w 46"/>
                  <a:gd name="T19" fmla="*/ 2147483647 h 223"/>
                  <a:gd name="T20" fmla="*/ 2147483647 w 46"/>
                  <a:gd name="T21" fmla="*/ 2147483647 h 223"/>
                  <a:gd name="T22" fmla="*/ 2147483647 w 46"/>
                  <a:gd name="T23" fmla="*/ 2147483647 h 223"/>
                  <a:gd name="T24" fmla="*/ 2147483647 w 46"/>
                  <a:gd name="T25" fmla="*/ 2147483647 h 223"/>
                  <a:gd name="T26" fmla="*/ 2147483647 w 46"/>
                  <a:gd name="T27" fmla="*/ 2147483647 h 223"/>
                  <a:gd name="T28" fmla="*/ 2147483647 w 46"/>
                  <a:gd name="T29" fmla="*/ 2147483647 h 223"/>
                  <a:gd name="T30" fmla="*/ 2147483647 w 46"/>
                  <a:gd name="T31" fmla="*/ 2147483647 h 223"/>
                  <a:gd name="T32" fmla="*/ 0 w 46"/>
                  <a:gd name="T33" fmla="*/ 2147483647 h 223"/>
                  <a:gd name="T34" fmla="*/ 0 w 46"/>
                  <a:gd name="T35" fmla="*/ 2147483647 h 223"/>
                  <a:gd name="T36" fmla="*/ 0 w 46"/>
                  <a:gd name="T37" fmla="*/ 2147483647 h 223"/>
                  <a:gd name="T38" fmla="*/ 0 w 46"/>
                  <a:gd name="T39" fmla="*/ 2147483647 h 223"/>
                  <a:gd name="T40" fmla="*/ 0 w 46"/>
                  <a:gd name="T41" fmla="*/ 2147483647 h 223"/>
                  <a:gd name="T42" fmla="*/ 2147483647 w 46"/>
                  <a:gd name="T43" fmla="*/ 2147483647 h 223"/>
                  <a:gd name="T44" fmla="*/ 2147483647 w 46"/>
                  <a:gd name="T45" fmla="*/ 2147483647 h 223"/>
                  <a:gd name="T46" fmla="*/ 2147483647 w 46"/>
                  <a:gd name="T47" fmla="*/ 2147483647 h 223"/>
                  <a:gd name="T48" fmla="*/ 2147483647 w 46"/>
                  <a:gd name="T49" fmla="*/ 2147483647 h 223"/>
                  <a:gd name="T50" fmla="*/ 2147483647 w 46"/>
                  <a:gd name="T51" fmla="*/ 2147483647 h 223"/>
                  <a:gd name="T52" fmla="*/ 2147483647 w 46"/>
                  <a:gd name="T53" fmla="*/ 2147483647 h 223"/>
                  <a:gd name="T54" fmla="*/ 2147483647 w 46"/>
                  <a:gd name="T55" fmla="*/ 2147483647 h 223"/>
                  <a:gd name="T56" fmla="*/ 2147483647 w 46"/>
                  <a:gd name="T57" fmla="*/ 2147483647 h 223"/>
                  <a:gd name="T58" fmla="*/ 2147483647 w 46"/>
                  <a:gd name="T59" fmla="*/ 2147483647 h 223"/>
                  <a:gd name="T60" fmla="*/ 2147483647 w 46"/>
                  <a:gd name="T61" fmla="*/ 2147483647 h 223"/>
                  <a:gd name="T62" fmla="*/ 2147483647 w 46"/>
                  <a:gd name="T63" fmla="*/ 2147483647 h 223"/>
                  <a:gd name="T64" fmla="*/ 2147483647 w 46"/>
                  <a:gd name="T65" fmla="*/ 2147483647 h 223"/>
                  <a:gd name="T66" fmla="*/ 2147483647 w 46"/>
                  <a:gd name="T67" fmla="*/ 2147483647 h 223"/>
                  <a:gd name="T68" fmla="*/ 2147483647 w 46"/>
                  <a:gd name="T69" fmla="*/ 2147483647 h 223"/>
                  <a:gd name="T70" fmla="*/ 2147483647 w 46"/>
                  <a:gd name="T71" fmla="*/ 2147483647 h 223"/>
                  <a:gd name="T72" fmla="*/ 2147483647 w 46"/>
                  <a:gd name="T73" fmla="*/ 2147483647 h 223"/>
                  <a:gd name="T74" fmla="*/ 2147483647 w 46"/>
                  <a:gd name="T75" fmla="*/ 2147483647 h 223"/>
                  <a:gd name="T76" fmla="*/ 2147483647 w 46"/>
                  <a:gd name="T77" fmla="*/ 2147483647 h 223"/>
                  <a:gd name="T78" fmla="*/ 2147483647 w 46"/>
                  <a:gd name="T79" fmla="*/ 2147483647 h 223"/>
                  <a:gd name="T80" fmla="*/ 2147483647 w 46"/>
                  <a:gd name="T81" fmla="*/ 0 h 22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6"/>
                  <a:gd name="T124" fmla="*/ 0 h 223"/>
                  <a:gd name="T125" fmla="*/ 46 w 46"/>
                  <a:gd name="T126" fmla="*/ 223 h 22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6" h="223">
                    <a:moveTo>
                      <a:pt x="40" y="0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8" y="39"/>
                    </a:lnTo>
                    <a:lnTo>
                      <a:pt x="38" y="103"/>
                    </a:lnTo>
                    <a:lnTo>
                      <a:pt x="38" y="164"/>
                    </a:lnTo>
                    <a:lnTo>
                      <a:pt x="38" y="195"/>
                    </a:lnTo>
                    <a:lnTo>
                      <a:pt x="36" y="196"/>
                    </a:lnTo>
                    <a:lnTo>
                      <a:pt x="32" y="198"/>
                    </a:lnTo>
                    <a:lnTo>
                      <a:pt x="28" y="200"/>
                    </a:lnTo>
                    <a:lnTo>
                      <a:pt x="23" y="202"/>
                    </a:lnTo>
                    <a:lnTo>
                      <a:pt x="17" y="205"/>
                    </a:lnTo>
                    <a:lnTo>
                      <a:pt x="11" y="208"/>
                    </a:lnTo>
                    <a:lnTo>
                      <a:pt x="5" y="210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0" y="219"/>
                    </a:lnTo>
                    <a:lnTo>
                      <a:pt x="0" y="221"/>
                    </a:lnTo>
                    <a:lnTo>
                      <a:pt x="0" y="223"/>
                    </a:lnTo>
                    <a:lnTo>
                      <a:pt x="5" y="220"/>
                    </a:lnTo>
                    <a:lnTo>
                      <a:pt x="11" y="217"/>
                    </a:lnTo>
                    <a:lnTo>
                      <a:pt x="18" y="214"/>
                    </a:lnTo>
                    <a:lnTo>
                      <a:pt x="25" y="211"/>
                    </a:lnTo>
                    <a:lnTo>
                      <a:pt x="32" y="208"/>
                    </a:lnTo>
                    <a:lnTo>
                      <a:pt x="38" y="205"/>
                    </a:lnTo>
                    <a:lnTo>
                      <a:pt x="43" y="203"/>
                    </a:lnTo>
                    <a:lnTo>
                      <a:pt x="46" y="202"/>
                    </a:lnTo>
                    <a:lnTo>
                      <a:pt x="46" y="168"/>
                    </a:lnTo>
                    <a:lnTo>
                      <a:pt x="46" y="102"/>
                    </a:lnTo>
                    <a:lnTo>
                      <a:pt x="46" y="37"/>
                    </a:lnTo>
                    <a:lnTo>
                      <a:pt x="46" y="4"/>
                    </a:lnTo>
                    <a:lnTo>
                      <a:pt x="45" y="3"/>
                    </a:lnTo>
                    <a:lnTo>
                      <a:pt x="44" y="3"/>
                    </a:lnTo>
                    <a:lnTo>
                      <a:pt x="43" y="3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3" name="Freeform 86"/>
              <p:cNvSpPr>
                <a:spLocks/>
              </p:cNvSpPr>
              <p:nvPr/>
            </p:nvSpPr>
            <p:spPr bwMode="auto">
              <a:xfrm>
                <a:off x="6316663" y="3408363"/>
                <a:ext cx="19050" cy="122238"/>
              </a:xfrm>
              <a:custGeom>
                <a:avLst/>
                <a:gdLst>
                  <a:gd name="T0" fmla="*/ 2147483647 w 38"/>
                  <a:gd name="T1" fmla="*/ 2147483647 h 231"/>
                  <a:gd name="T2" fmla="*/ 2147483647 w 38"/>
                  <a:gd name="T3" fmla="*/ 2147483647 h 231"/>
                  <a:gd name="T4" fmla="*/ 2147483647 w 38"/>
                  <a:gd name="T5" fmla="*/ 2147483647 h 231"/>
                  <a:gd name="T6" fmla="*/ 2147483647 w 38"/>
                  <a:gd name="T7" fmla="*/ 2147483647 h 231"/>
                  <a:gd name="T8" fmla="*/ 2147483647 w 38"/>
                  <a:gd name="T9" fmla="*/ 2147483647 h 231"/>
                  <a:gd name="T10" fmla="*/ 2147483647 w 38"/>
                  <a:gd name="T11" fmla="*/ 2147483647 h 231"/>
                  <a:gd name="T12" fmla="*/ 2147483647 w 38"/>
                  <a:gd name="T13" fmla="*/ 2147483647 h 231"/>
                  <a:gd name="T14" fmla="*/ 2147483647 w 38"/>
                  <a:gd name="T15" fmla="*/ 2147483647 h 231"/>
                  <a:gd name="T16" fmla="*/ 0 w 38"/>
                  <a:gd name="T17" fmla="*/ 0 h 231"/>
                  <a:gd name="T18" fmla="*/ 0 w 38"/>
                  <a:gd name="T19" fmla="*/ 2147483647 h 231"/>
                  <a:gd name="T20" fmla="*/ 0 w 38"/>
                  <a:gd name="T21" fmla="*/ 2147483647 h 231"/>
                  <a:gd name="T22" fmla="*/ 0 w 38"/>
                  <a:gd name="T23" fmla="*/ 2147483647 h 231"/>
                  <a:gd name="T24" fmla="*/ 0 w 38"/>
                  <a:gd name="T25" fmla="*/ 2147483647 h 231"/>
                  <a:gd name="T26" fmla="*/ 2147483647 w 38"/>
                  <a:gd name="T27" fmla="*/ 2147483647 h 231"/>
                  <a:gd name="T28" fmla="*/ 2147483647 w 38"/>
                  <a:gd name="T29" fmla="*/ 2147483647 h 231"/>
                  <a:gd name="T30" fmla="*/ 2147483647 w 38"/>
                  <a:gd name="T31" fmla="*/ 2147483647 h 231"/>
                  <a:gd name="T32" fmla="*/ 2147483647 w 38"/>
                  <a:gd name="T33" fmla="*/ 2147483647 h 231"/>
                  <a:gd name="T34" fmla="*/ 2147483647 w 38"/>
                  <a:gd name="T35" fmla="*/ 2147483647 h 231"/>
                  <a:gd name="T36" fmla="*/ 2147483647 w 38"/>
                  <a:gd name="T37" fmla="*/ 2147483647 h 231"/>
                  <a:gd name="T38" fmla="*/ 2147483647 w 38"/>
                  <a:gd name="T39" fmla="*/ 2147483647 h 231"/>
                  <a:gd name="T40" fmla="*/ 2147483647 w 38"/>
                  <a:gd name="T41" fmla="*/ 2147483647 h 231"/>
                  <a:gd name="T42" fmla="*/ 2147483647 w 38"/>
                  <a:gd name="T43" fmla="*/ 2147483647 h 231"/>
                  <a:gd name="T44" fmla="*/ 2147483647 w 38"/>
                  <a:gd name="T45" fmla="*/ 2147483647 h 231"/>
                  <a:gd name="T46" fmla="*/ 2147483647 w 38"/>
                  <a:gd name="T47" fmla="*/ 2147483647 h 231"/>
                  <a:gd name="T48" fmla="*/ 2147483647 w 38"/>
                  <a:gd name="T49" fmla="*/ 2147483647 h 2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"/>
                  <a:gd name="T76" fmla="*/ 0 h 231"/>
                  <a:gd name="T77" fmla="*/ 38 w 38"/>
                  <a:gd name="T78" fmla="*/ 231 h 2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" h="231">
                    <a:moveTo>
                      <a:pt x="38" y="18"/>
                    </a:moveTo>
                    <a:lnTo>
                      <a:pt x="34" y="16"/>
                    </a:lnTo>
                    <a:lnTo>
                      <a:pt x="29" y="14"/>
                    </a:lnTo>
                    <a:lnTo>
                      <a:pt x="24" y="11"/>
                    </a:lnTo>
                    <a:lnTo>
                      <a:pt x="18" y="9"/>
                    </a:lnTo>
                    <a:lnTo>
                      <a:pt x="13" y="7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104"/>
                    </a:lnTo>
                    <a:lnTo>
                      <a:pt x="0" y="177"/>
                    </a:lnTo>
                    <a:lnTo>
                      <a:pt x="0" y="231"/>
                    </a:lnTo>
                    <a:lnTo>
                      <a:pt x="5" y="228"/>
                    </a:lnTo>
                    <a:lnTo>
                      <a:pt x="11" y="226"/>
                    </a:lnTo>
                    <a:lnTo>
                      <a:pt x="17" y="223"/>
                    </a:lnTo>
                    <a:lnTo>
                      <a:pt x="23" y="220"/>
                    </a:lnTo>
                    <a:lnTo>
                      <a:pt x="28" y="218"/>
                    </a:lnTo>
                    <a:lnTo>
                      <a:pt x="32" y="216"/>
                    </a:lnTo>
                    <a:lnTo>
                      <a:pt x="36" y="214"/>
                    </a:lnTo>
                    <a:lnTo>
                      <a:pt x="38" y="213"/>
                    </a:lnTo>
                    <a:lnTo>
                      <a:pt x="38" y="182"/>
                    </a:lnTo>
                    <a:lnTo>
                      <a:pt x="38" y="121"/>
                    </a:lnTo>
                    <a:lnTo>
                      <a:pt x="38" y="57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4" name="Freeform 87"/>
              <p:cNvSpPr>
                <a:spLocks/>
              </p:cNvSpPr>
              <p:nvPr/>
            </p:nvSpPr>
            <p:spPr bwMode="auto">
              <a:xfrm>
                <a:off x="6169025" y="3509963"/>
                <a:ext cx="88900" cy="22225"/>
              </a:xfrm>
              <a:custGeom>
                <a:avLst/>
                <a:gdLst>
                  <a:gd name="T0" fmla="*/ 2147483647 w 168"/>
                  <a:gd name="T1" fmla="*/ 2147483647 h 41"/>
                  <a:gd name="T2" fmla="*/ 2147483647 w 168"/>
                  <a:gd name="T3" fmla="*/ 2147483647 h 41"/>
                  <a:gd name="T4" fmla="*/ 2147483647 w 168"/>
                  <a:gd name="T5" fmla="*/ 2147483647 h 41"/>
                  <a:gd name="T6" fmla="*/ 2147483647 w 168"/>
                  <a:gd name="T7" fmla="*/ 2147483647 h 41"/>
                  <a:gd name="T8" fmla="*/ 2147483647 w 168"/>
                  <a:gd name="T9" fmla="*/ 0 h 41"/>
                  <a:gd name="T10" fmla="*/ 2147483647 w 168"/>
                  <a:gd name="T11" fmla="*/ 0 h 41"/>
                  <a:gd name="T12" fmla="*/ 2147483647 w 168"/>
                  <a:gd name="T13" fmla="*/ 0 h 41"/>
                  <a:gd name="T14" fmla="*/ 2147483647 w 168"/>
                  <a:gd name="T15" fmla="*/ 0 h 41"/>
                  <a:gd name="T16" fmla="*/ 2147483647 w 168"/>
                  <a:gd name="T17" fmla="*/ 2147483647 h 41"/>
                  <a:gd name="T18" fmla="*/ 2147483647 w 168"/>
                  <a:gd name="T19" fmla="*/ 2147483647 h 41"/>
                  <a:gd name="T20" fmla="*/ 2147483647 w 168"/>
                  <a:gd name="T21" fmla="*/ 2147483647 h 41"/>
                  <a:gd name="T22" fmla="*/ 0 w 168"/>
                  <a:gd name="T23" fmla="*/ 2147483647 h 41"/>
                  <a:gd name="T24" fmla="*/ 0 w 168"/>
                  <a:gd name="T25" fmla="*/ 2147483647 h 41"/>
                  <a:gd name="T26" fmla="*/ 2147483647 w 168"/>
                  <a:gd name="T27" fmla="*/ 2147483647 h 41"/>
                  <a:gd name="T28" fmla="*/ 2147483647 w 168"/>
                  <a:gd name="T29" fmla="*/ 2147483647 h 41"/>
                  <a:gd name="T30" fmla="*/ 2147483647 w 168"/>
                  <a:gd name="T31" fmla="*/ 2147483647 h 41"/>
                  <a:gd name="T32" fmla="*/ 2147483647 w 168"/>
                  <a:gd name="T33" fmla="*/ 2147483647 h 41"/>
                  <a:gd name="T34" fmla="*/ 2147483647 w 168"/>
                  <a:gd name="T35" fmla="*/ 2147483647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8"/>
                  <a:gd name="T55" fmla="*/ 0 h 41"/>
                  <a:gd name="T56" fmla="*/ 168 w 168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8" h="41">
                    <a:moveTo>
                      <a:pt x="115" y="29"/>
                    </a:moveTo>
                    <a:lnTo>
                      <a:pt x="115" y="15"/>
                    </a:lnTo>
                    <a:lnTo>
                      <a:pt x="154" y="14"/>
                    </a:lnTo>
                    <a:lnTo>
                      <a:pt x="159" y="9"/>
                    </a:lnTo>
                    <a:lnTo>
                      <a:pt x="168" y="0"/>
                    </a:lnTo>
                    <a:lnTo>
                      <a:pt x="160" y="0"/>
                    </a:lnTo>
                    <a:lnTo>
                      <a:pt x="159" y="0"/>
                    </a:lnTo>
                    <a:lnTo>
                      <a:pt x="152" y="1"/>
                    </a:lnTo>
                    <a:lnTo>
                      <a:pt x="150" y="1"/>
                    </a:lnTo>
                    <a:lnTo>
                      <a:pt x="79" y="5"/>
                    </a:lnTo>
                    <a:lnTo>
                      <a:pt x="0" y="10"/>
                    </a:lnTo>
                    <a:lnTo>
                      <a:pt x="0" y="41"/>
                    </a:lnTo>
                    <a:lnTo>
                      <a:pt x="49" y="40"/>
                    </a:lnTo>
                    <a:lnTo>
                      <a:pt x="115" y="39"/>
                    </a:lnTo>
                    <a:lnTo>
                      <a:pt x="125" y="39"/>
                    </a:lnTo>
                    <a:lnTo>
                      <a:pt x="137" y="29"/>
                    </a:lnTo>
                    <a:lnTo>
                      <a:pt x="115" y="29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5" name="Freeform 88"/>
              <p:cNvSpPr>
                <a:spLocks/>
              </p:cNvSpPr>
              <p:nvPr/>
            </p:nvSpPr>
            <p:spPr bwMode="auto">
              <a:xfrm>
                <a:off x="6269038" y="3530600"/>
                <a:ext cx="1588" cy="1588"/>
              </a:xfrm>
              <a:custGeom>
                <a:avLst/>
                <a:gdLst>
                  <a:gd name="T0" fmla="*/ 2147483647 w 1"/>
                  <a:gd name="T1" fmla="*/ 0 h 1588"/>
                  <a:gd name="T2" fmla="*/ 2147483647 w 1"/>
                  <a:gd name="T3" fmla="*/ 0 h 1588"/>
                  <a:gd name="T4" fmla="*/ 2147483647 w 1"/>
                  <a:gd name="T5" fmla="*/ 0 h 1588"/>
                  <a:gd name="T6" fmla="*/ 2147483647 w 1"/>
                  <a:gd name="T7" fmla="*/ 0 h 1588"/>
                  <a:gd name="T8" fmla="*/ 2147483647 w 1"/>
                  <a:gd name="T9" fmla="*/ 0 h 1588"/>
                  <a:gd name="T10" fmla="*/ 0 w 1"/>
                  <a:gd name="T11" fmla="*/ 0 h 1588"/>
                  <a:gd name="T12" fmla="*/ 2147483647 w 1"/>
                  <a:gd name="T13" fmla="*/ 0 h 15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588"/>
                  <a:gd name="T23" fmla="*/ 1 w 1"/>
                  <a:gd name="T24" fmla="*/ 1588 h 158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588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" name="Freeform 89"/>
              <p:cNvSpPr>
                <a:spLocks noEditPoints="1"/>
              </p:cNvSpPr>
              <p:nvPr/>
            </p:nvSpPr>
            <p:spPr bwMode="auto">
              <a:xfrm>
                <a:off x="6240463" y="3538538"/>
                <a:ext cx="28575" cy="19050"/>
              </a:xfrm>
              <a:custGeom>
                <a:avLst/>
                <a:gdLst>
                  <a:gd name="T0" fmla="*/ 2147483647 w 54"/>
                  <a:gd name="T1" fmla="*/ 2147483647 h 37"/>
                  <a:gd name="T2" fmla="*/ 2147483647 w 54"/>
                  <a:gd name="T3" fmla="*/ 2147483647 h 37"/>
                  <a:gd name="T4" fmla="*/ 2147483647 w 54"/>
                  <a:gd name="T5" fmla="*/ 2147483647 h 37"/>
                  <a:gd name="T6" fmla="*/ 0 w 54"/>
                  <a:gd name="T7" fmla="*/ 2147483647 h 37"/>
                  <a:gd name="T8" fmla="*/ 2147483647 w 54"/>
                  <a:gd name="T9" fmla="*/ 2147483647 h 37"/>
                  <a:gd name="T10" fmla="*/ 2147483647 w 54"/>
                  <a:gd name="T11" fmla="*/ 2147483647 h 37"/>
                  <a:gd name="T12" fmla="*/ 2147483647 w 54"/>
                  <a:gd name="T13" fmla="*/ 2147483647 h 37"/>
                  <a:gd name="T14" fmla="*/ 2147483647 w 54"/>
                  <a:gd name="T15" fmla="*/ 2147483647 h 37"/>
                  <a:gd name="T16" fmla="*/ 2147483647 w 54"/>
                  <a:gd name="T17" fmla="*/ 2147483647 h 37"/>
                  <a:gd name="T18" fmla="*/ 2147483647 w 54"/>
                  <a:gd name="T19" fmla="*/ 2147483647 h 37"/>
                  <a:gd name="T20" fmla="*/ 2147483647 w 54"/>
                  <a:gd name="T21" fmla="*/ 2147483647 h 37"/>
                  <a:gd name="T22" fmla="*/ 2147483647 w 54"/>
                  <a:gd name="T23" fmla="*/ 0 h 37"/>
                  <a:gd name="T24" fmla="*/ 2147483647 w 54"/>
                  <a:gd name="T25" fmla="*/ 2147483647 h 37"/>
                  <a:gd name="T26" fmla="*/ 2147483647 w 54"/>
                  <a:gd name="T27" fmla="*/ 2147483647 h 37"/>
                  <a:gd name="T28" fmla="*/ 2147483647 w 54"/>
                  <a:gd name="T29" fmla="*/ 2147483647 h 37"/>
                  <a:gd name="T30" fmla="*/ 2147483647 w 54"/>
                  <a:gd name="T31" fmla="*/ 2147483647 h 37"/>
                  <a:gd name="T32" fmla="*/ 2147483647 w 54"/>
                  <a:gd name="T33" fmla="*/ 2147483647 h 37"/>
                  <a:gd name="T34" fmla="*/ 2147483647 w 54"/>
                  <a:gd name="T35" fmla="*/ 2147483647 h 37"/>
                  <a:gd name="T36" fmla="*/ 2147483647 w 54"/>
                  <a:gd name="T37" fmla="*/ 2147483647 h 37"/>
                  <a:gd name="T38" fmla="*/ 2147483647 w 54"/>
                  <a:gd name="T39" fmla="*/ 2147483647 h 37"/>
                  <a:gd name="T40" fmla="*/ 2147483647 w 54"/>
                  <a:gd name="T41" fmla="*/ 2147483647 h 37"/>
                  <a:gd name="T42" fmla="*/ 2147483647 w 54"/>
                  <a:gd name="T43" fmla="*/ 2147483647 h 37"/>
                  <a:gd name="T44" fmla="*/ 2147483647 w 54"/>
                  <a:gd name="T45" fmla="*/ 2147483647 h 37"/>
                  <a:gd name="T46" fmla="*/ 2147483647 w 54"/>
                  <a:gd name="T47" fmla="*/ 2147483647 h 37"/>
                  <a:gd name="T48" fmla="*/ 2147483647 w 54"/>
                  <a:gd name="T49" fmla="*/ 2147483647 h 37"/>
                  <a:gd name="T50" fmla="*/ 2147483647 w 54"/>
                  <a:gd name="T51" fmla="*/ 2147483647 h 37"/>
                  <a:gd name="T52" fmla="*/ 2147483647 w 54"/>
                  <a:gd name="T53" fmla="*/ 2147483647 h 37"/>
                  <a:gd name="T54" fmla="*/ 2147483647 w 54"/>
                  <a:gd name="T55" fmla="*/ 2147483647 h 37"/>
                  <a:gd name="T56" fmla="*/ 2147483647 w 54"/>
                  <a:gd name="T57" fmla="*/ 2147483647 h 37"/>
                  <a:gd name="T58" fmla="*/ 2147483647 w 54"/>
                  <a:gd name="T59" fmla="*/ 2147483647 h 37"/>
                  <a:gd name="T60" fmla="*/ 2147483647 w 54"/>
                  <a:gd name="T61" fmla="*/ 2147483647 h 3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4"/>
                  <a:gd name="T94" fmla="*/ 0 h 37"/>
                  <a:gd name="T95" fmla="*/ 54 w 54"/>
                  <a:gd name="T96" fmla="*/ 37 h 3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4" h="37">
                    <a:moveTo>
                      <a:pt x="22" y="16"/>
                    </a:moveTo>
                    <a:lnTo>
                      <a:pt x="22" y="26"/>
                    </a:lnTo>
                    <a:lnTo>
                      <a:pt x="13" y="26"/>
                    </a:lnTo>
                    <a:lnTo>
                      <a:pt x="0" y="37"/>
                    </a:lnTo>
                    <a:lnTo>
                      <a:pt x="13" y="37"/>
                    </a:lnTo>
                    <a:lnTo>
                      <a:pt x="22" y="37"/>
                    </a:lnTo>
                    <a:lnTo>
                      <a:pt x="38" y="37"/>
                    </a:lnTo>
                    <a:lnTo>
                      <a:pt x="54" y="21"/>
                    </a:lnTo>
                    <a:lnTo>
                      <a:pt x="54" y="16"/>
                    </a:lnTo>
                    <a:lnTo>
                      <a:pt x="54" y="10"/>
                    </a:lnTo>
                    <a:lnTo>
                      <a:pt x="54" y="5"/>
                    </a:lnTo>
                    <a:lnTo>
                      <a:pt x="54" y="0"/>
                    </a:lnTo>
                    <a:lnTo>
                      <a:pt x="38" y="1"/>
                    </a:lnTo>
                    <a:lnTo>
                      <a:pt x="22" y="16"/>
                    </a:lnTo>
                    <a:close/>
                    <a:moveTo>
                      <a:pt x="45" y="17"/>
                    </a:moveTo>
                    <a:lnTo>
                      <a:pt x="44" y="21"/>
                    </a:lnTo>
                    <a:lnTo>
                      <a:pt x="42" y="23"/>
                    </a:lnTo>
                    <a:lnTo>
                      <a:pt x="40" y="26"/>
                    </a:lnTo>
                    <a:lnTo>
                      <a:pt x="36" y="27"/>
                    </a:lnTo>
                    <a:lnTo>
                      <a:pt x="33" y="26"/>
                    </a:lnTo>
                    <a:lnTo>
                      <a:pt x="31" y="23"/>
                    </a:lnTo>
                    <a:lnTo>
                      <a:pt x="29" y="21"/>
                    </a:lnTo>
                    <a:lnTo>
                      <a:pt x="28" y="17"/>
                    </a:lnTo>
                    <a:lnTo>
                      <a:pt x="29" y="14"/>
                    </a:lnTo>
                    <a:lnTo>
                      <a:pt x="31" y="11"/>
                    </a:lnTo>
                    <a:lnTo>
                      <a:pt x="33" y="10"/>
                    </a:lnTo>
                    <a:lnTo>
                      <a:pt x="36" y="9"/>
                    </a:lnTo>
                    <a:lnTo>
                      <a:pt x="40" y="10"/>
                    </a:lnTo>
                    <a:lnTo>
                      <a:pt x="42" y="11"/>
                    </a:lnTo>
                    <a:lnTo>
                      <a:pt x="44" y="14"/>
                    </a:lnTo>
                    <a:lnTo>
                      <a:pt x="45" y="17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7" name="Freeform 90"/>
              <p:cNvSpPr>
                <a:spLocks/>
              </p:cNvSpPr>
              <p:nvPr/>
            </p:nvSpPr>
            <p:spPr bwMode="auto">
              <a:xfrm>
                <a:off x="6169025" y="3538538"/>
                <a:ext cx="57150" cy="19050"/>
              </a:xfrm>
              <a:custGeom>
                <a:avLst/>
                <a:gdLst>
                  <a:gd name="T0" fmla="*/ 0 w 110"/>
                  <a:gd name="T1" fmla="*/ 2147483647 h 35"/>
                  <a:gd name="T2" fmla="*/ 0 w 110"/>
                  <a:gd name="T3" fmla="*/ 2147483647 h 35"/>
                  <a:gd name="T4" fmla="*/ 2147483647 w 110"/>
                  <a:gd name="T5" fmla="*/ 2147483647 h 35"/>
                  <a:gd name="T6" fmla="*/ 2147483647 w 110"/>
                  <a:gd name="T7" fmla="*/ 0 h 35"/>
                  <a:gd name="T8" fmla="*/ 0 w 110"/>
                  <a:gd name="T9" fmla="*/ 2147483647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0"/>
                  <a:gd name="T16" fmla="*/ 0 h 35"/>
                  <a:gd name="T17" fmla="*/ 110 w 110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0" h="35">
                    <a:moveTo>
                      <a:pt x="0" y="2"/>
                    </a:moveTo>
                    <a:lnTo>
                      <a:pt x="0" y="34"/>
                    </a:lnTo>
                    <a:lnTo>
                      <a:pt x="74" y="35"/>
                    </a:lnTo>
                    <a:lnTo>
                      <a:pt x="11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8" name="Freeform 91"/>
              <p:cNvSpPr>
                <a:spLocks/>
              </p:cNvSpPr>
              <p:nvPr/>
            </p:nvSpPr>
            <p:spPr bwMode="auto">
              <a:xfrm>
                <a:off x="6230938" y="3565525"/>
                <a:ext cx="3175" cy="1588"/>
              </a:xfrm>
              <a:custGeom>
                <a:avLst/>
                <a:gdLst>
                  <a:gd name="T0" fmla="*/ 2147483647 w 5"/>
                  <a:gd name="T1" fmla="*/ 0 h 1588"/>
                  <a:gd name="T2" fmla="*/ 2147483647 w 5"/>
                  <a:gd name="T3" fmla="*/ 0 h 1588"/>
                  <a:gd name="T4" fmla="*/ 0 w 5"/>
                  <a:gd name="T5" fmla="*/ 0 h 1588"/>
                  <a:gd name="T6" fmla="*/ 2147483647 w 5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588"/>
                  <a:gd name="T14" fmla="*/ 5 w 5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588"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9" name="Freeform 92"/>
              <p:cNvSpPr>
                <a:spLocks/>
              </p:cNvSpPr>
              <p:nvPr/>
            </p:nvSpPr>
            <p:spPr bwMode="auto">
              <a:xfrm>
                <a:off x="6229350" y="3565525"/>
                <a:ext cx="23813" cy="3175"/>
              </a:xfrm>
              <a:custGeom>
                <a:avLst/>
                <a:gdLst>
                  <a:gd name="T0" fmla="*/ 2147483647 w 45"/>
                  <a:gd name="T1" fmla="*/ 2147483647 h 8"/>
                  <a:gd name="T2" fmla="*/ 2147483647 w 45"/>
                  <a:gd name="T3" fmla="*/ 2147483647 h 8"/>
                  <a:gd name="T4" fmla="*/ 2147483647 w 45"/>
                  <a:gd name="T5" fmla="*/ 0 h 8"/>
                  <a:gd name="T6" fmla="*/ 2147483647 w 45"/>
                  <a:gd name="T7" fmla="*/ 0 h 8"/>
                  <a:gd name="T8" fmla="*/ 2147483647 w 45"/>
                  <a:gd name="T9" fmla="*/ 0 h 8"/>
                  <a:gd name="T10" fmla="*/ 0 w 45"/>
                  <a:gd name="T11" fmla="*/ 2147483647 h 8"/>
                  <a:gd name="T12" fmla="*/ 2147483647 w 45"/>
                  <a:gd name="T13" fmla="*/ 214748364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5"/>
                  <a:gd name="T22" fmla="*/ 0 h 8"/>
                  <a:gd name="T23" fmla="*/ 45 w 4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5" h="8">
                    <a:moveTo>
                      <a:pt x="36" y="8"/>
                    </a:moveTo>
                    <a:lnTo>
                      <a:pt x="44" y="1"/>
                    </a:lnTo>
                    <a:lnTo>
                      <a:pt x="45" y="0"/>
                    </a:lnTo>
                    <a:lnTo>
                      <a:pt x="30" y="0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0" name="Freeform 93"/>
              <p:cNvSpPr>
                <a:spLocks/>
              </p:cNvSpPr>
              <p:nvPr/>
            </p:nvSpPr>
            <p:spPr bwMode="auto">
              <a:xfrm>
                <a:off x="6169025" y="3563938"/>
                <a:ext cx="30163" cy="15875"/>
              </a:xfrm>
              <a:custGeom>
                <a:avLst/>
                <a:gdLst>
                  <a:gd name="T0" fmla="*/ 0 w 58"/>
                  <a:gd name="T1" fmla="*/ 0 h 31"/>
                  <a:gd name="T2" fmla="*/ 0 w 58"/>
                  <a:gd name="T3" fmla="*/ 2147483647 h 31"/>
                  <a:gd name="T4" fmla="*/ 2147483647 w 58"/>
                  <a:gd name="T5" fmla="*/ 2147483647 h 31"/>
                  <a:gd name="T6" fmla="*/ 2147483647 w 58"/>
                  <a:gd name="T7" fmla="*/ 2147483647 h 31"/>
                  <a:gd name="T8" fmla="*/ 0 w 58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1"/>
                  <a:gd name="T17" fmla="*/ 58 w 58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1">
                    <a:moveTo>
                      <a:pt x="0" y="0"/>
                    </a:moveTo>
                    <a:lnTo>
                      <a:pt x="0" y="30"/>
                    </a:lnTo>
                    <a:lnTo>
                      <a:pt x="26" y="31"/>
                    </a:lnTo>
                    <a:lnTo>
                      <a:pt x="5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1" name="Freeform 94"/>
              <p:cNvSpPr>
                <a:spLocks/>
              </p:cNvSpPr>
              <p:nvPr/>
            </p:nvSpPr>
            <p:spPr bwMode="auto">
              <a:xfrm>
                <a:off x="6216650" y="3568700"/>
                <a:ext cx="23813" cy="12700"/>
              </a:xfrm>
              <a:custGeom>
                <a:avLst/>
                <a:gdLst>
                  <a:gd name="T0" fmla="*/ 2147483647 w 45"/>
                  <a:gd name="T1" fmla="*/ 2147483647 h 24"/>
                  <a:gd name="T2" fmla="*/ 2147483647 w 45"/>
                  <a:gd name="T3" fmla="*/ 0 h 24"/>
                  <a:gd name="T4" fmla="*/ 0 w 45"/>
                  <a:gd name="T5" fmla="*/ 2147483647 h 24"/>
                  <a:gd name="T6" fmla="*/ 2147483647 w 45"/>
                  <a:gd name="T7" fmla="*/ 2147483647 h 24"/>
                  <a:gd name="T8" fmla="*/ 2147483647 w 45"/>
                  <a:gd name="T9" fmla="*/ 2147483647 h 24"/>
                  <a:gd name="T10" fmla="*/ 2147483647 w 45"/>
                  <a:gd name="T11" fmla="*/ 2147483647 h 24"/>
                  <a:gd name="T12" fmla="*/ 2147483647 w 45"/>
                  <a:gd name="T13" fmla="*/ 2147483647 h 24"/>
                  <a:gd name="T14" fmla="*/ 2147483647 w 45"/>
                  <a:gd name="T15" fmla="*/ 2147483647 h 24"/>
                  <a:gd name="T16" fmla="*/ 2147483647 w 45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4"/>
                  <a:gd name="T29" fmla="*/ 45 w 4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4">
                    <a:moveTo>
                      <a:pt x="25" y="13"/>
                    </a:moveTo>
                    <a:lnTo>
                      <a:pt x="25" y="0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25" y="24"/>
                    </a:lnTo>
                    <a:lnTo>
                      <a:pt x="30" y="24"/>
                    </a:lnTo>
                    <a:lnTo>
                      <a:pt x="34" y="24"/>
                    </a:lnTo>
                    <a:lnTo>
                      <a:pt x="45" y="14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2" name="Freeform 95"/>
              <p:cNvSpPr>
                <a:spLocks/>
              </p:cNvSpPr>
              <p:nvPr/>
            </p:nvSpPr>
            <p:spPr bwMode="auto">
              <a:xfrm>
                <a:off x="6169025" y="3587750"/>
                <a:ext cx="4763" cy="4763"/>
              </a:xfrm>
              <a:custGeom>
                <a:avLst/>
                <a:gdLst>
                  <a:gd name="T0" fmla="*/ 2147483647 w 11"/>
                  <a:gd name="T1" fmla="*/ 0 h 11"/>
                  <a:gd name="T2" fmla="*/ 0 w 11"/>
                  <a:gd name="T3" fmla="*/ 0 h 11"/>
                  <a:gd name="T4" fmla="*/ 0 w 11"/>
                  <a:gd name="T5" fmla="*/ 2147483647 h 11"/>
                  <a:gd name="T6" fmla="*/ 2147483647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1"/>
                  <a:gd name="T14" fmla="*/ 11 w 11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1">
                    <a:moveTo>
                      <a:pt x="11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3" name="Freeform 96"/>
              <p:cNvSpPr>
                <a:spLocks/>
              </p:cNvSpPr>
              <p:nvPr/>
            </p:nvSpPr>
            <p:spPr bwMode="auto">
              <a:xfrm>
                <a:off x="6226175" y="3589338"/>
                <a:ext cx="1588" cy="1588"/>
              </a:xfrm>
              <a:custGeom>
                <a:avLst/>
                <a:gdLst>
                  <a:gd name="T0" fmla="*/ 0 w 1"/>
                  <a:gd name="T1" fmla="*/ 0 h 1588"/>
                  <a:gd name="T2" fmla="*/ 0 w 1"/>
                  <a:gd name="T3" fmla="*/ 0 h 1588"/>
                  <a:gd name="T4" fmla="*/ 2147483647 w 1"/>
                  <a:gd name="T5" fmla="*/ 0 h 1588"/>
                  <a:gd name="T6" fmla="*/ 0 w 1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588"/>
                  <a:gd name="T14" fmla="*/ 1 w 1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588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4" name="Freeform 97"/>
              <p:cNvSpPr>
                <a:spLocks/>
              </p:cNvSpPr>
              <p:nvPr/>
            </p:nvSpPr>
            <p:spPr bwMode="auto">
              <a:xfrm>
                <a:off x="6191250" y="3589338"/>
                <a:ext cx="34925" cy="17463"/>
              </a:xfrm>
              <a:custGeom>
                <a:avLst/>
                <a:gdLst>
                  <a:gd name="T0" fmla="*/ 2147483647 w 67"/>
                  <a:gd name="T1" fmla="*/ 0 h 33"/>
                  <a:gd name="T2" fmla="*/ 2147483647 w 67"/>
                  <a:gd name="T3" fmla="*/ 0 h 33"/>
                  <a:gd name="T4" fmla="*/ 0 w 67"/>
                  <a:gd name="T5" fmla="*/ 2147483647 h 33"/>
                  <a:gd name="T6" fmla="*/ 2147483647 w 67"/>
                  <a:gd name="T7" fmla="*/ 2147483647 h 33"/>
                  <a:gd name="T8" fmla="*/ 2147483647 w 67"/>
                  <a:gd name="T9" fmla="*/ 2147483647 h 33"/>
                  <a:gd name="T10" fmla="*/ 2147483647 w 67"/>
                  <a:gd name="T11" fmla="*/ 2147483647 h 33"/>
                  <a:gd name="T12" fmla="*/ 2147483647 w 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33"/>
                  <a:gd name="T23" fmla="*/ 67 w 67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33">
                    <a:moveTo>
                      <a:pt x="39" y="0"/>
                    </a:moveTo>
                    <a:lnTo>
                      <a:pt x="33" y="0"/>
                    </a:lnTo>
                    <a:lnTo>
                      <a:pt x="0" y="31"/>
                    </a:lnTo>
                    <a:lnTo>
                      <a:pt x="15" y="32"/>
                    </a:lnTo>
                    <a:lnTo>
                      <a:pt x="33" y="33"/>
                    </a:lnTo>
                    <a:lnTo>
                      <a:pt x="67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5" name="Freeform 98"/>
              <p:cNvSpPr>
                <a:spLocks/>
              </p:cNvSpPr>
              <p:nvPr/>
            </p:nvSpPr>
            <p:spPr bwMode="auto">
              <a:xfrm>
                <a:off x="6230938" y="3608388"/>
                <a:ext cx="38100" cy="1588"/>
              </a:xfrm>
              <a:custGeom>
                <a:avLst/>
                <a:gdLst>
                  <a:gd name="T0" fmla="*/ 0 w 72"/>
                  <a:gd name="T1" fmla="*/ 0 h 5"/>
                  <a:gd name="T2" fmla="*/ 2147483647 w 72"/>
                  <a:gd name="T3" fmla="*/ 2147483647 h 5"/>
                  <a:gd name="T4" fmla="*/ 2147483647 w 72"/>
                  <a:gd name="T5" fmla="*/ 2147483647 h 5"/>
                  <a:gd name="T6" fmla="*/ 0 w 7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2"/>
                  <a:gd name="T13" fmla="*/ 0 h 5"/>
                  <a:gd name="T14" fmla="*/ 72 w 72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2" h="5">
                    <a:moveTo>
                      <a:pt x="0" y="0"/>
                    </a:moveTo>
                    <a:lnTo>
                      <a:pt x="72" y="5"/>
                    </a:lnTo>
                    <a:lnTo>
                      <a:pt x="4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6" name="Freeform 99"/>
              <p:cNvSpPr>
                <a:spLocks/>
              </p:cNvSpPr>
              <p:nvPr/>
            </p:nvSpPr>
            <p:spPr bwMode="auto">
              <a:xfrm>
                <a:off x="6259513" y="3627438"/>
                <a:ext cx="9525" cy="11113"/>
              </a:xfrm>
              <a:custGeom>
                <a:avLst/>
                <a:gdLst>
                  <a:gd name="T0" fmla="*/ 2147483647 w 20"/>
                  <a:gd name="T1" fmla="*/ 2147483647 h 20"/>
                  <a:gd name="T2" fmla="*/ 2147483647 w 20"/>
                  <a:gd name="T3" fmla="*/ 2147483647 h 20"/>
                  <a:gd name="T4" fmla="*/ 2147483647 w 20"/>
                  <a:gd name="T5" fmla="*/ 2147483647 h 20"/>
                  <a:gd name="T6" fmla="*/ 2147483647 w 20"/>
                  <a:gd name="T7" fmla="*/ 2147483647 h 20"/>
                  <a:gd name="T8" fmla="*/ 2147483647 w 20"/>
                  <a:gd name="T9" fmla="*/ 0 h 20"/>
                  <a:gd name="T10" fmla="*/ 0 w 20"/>
                  <a:gd name="T11" fmla="*/ 2147483647 h 20"/>
                  <a:gd name="T12" fmla="*/ 2147483647 w 20"/>
                  <a:gd name="T13" fmla="*/ 214748364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20"/>
                  <a:gd name="T23" fmla="*/ 20 w 2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20">
                    <a:moveTo>
                      <a:pt x="20" y="20"/>
                    </a:moveTo>
                    <a:lnTo>
                      <a:pt x="20" y="15"/>
                    </a:lnTo>
                    <a:lnTo>
                      <a:pt x="20" y="10"/>
                    </a:lnTo>
                    <a:lnTo>
                      <a:pt x="20" y="5"/>
                    </a:lnTo>
                    <a:lnTo>
                      <a:pt x="20" y="0"/>
                    </a:lnTo>
                    <a:lnTo>
                      <a:pt x="0" y="18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7" name="Freeform 100"/>
              <p:cNvSpPr>
                <a:spLocks/>
              </p:cNvSpPr>
              <p:nvPr/>
            </p:nvSpPr>
            <p:spPr bwMode="auto">
              <a:xfrm>
                <a:off x="6169025" y="3611563"/>
                <a:ext cx="31750" cy="17463"/>
              </a:xfrm>
              <a:custGeom>
                <a:avLst/>
                <a:gdLst>
                  <a:gd name="T0" fmla="*/ 2147483647 w 61"/>
                  <a:gd name="T1" fmla="*/ 2147483647 h 33"/>
                  <a:gd name="T2" fmla="*/ 2147483647 w 61"/>
                  <a:gd name="T3" fmla="*/ 0 h 33"/>
                  <a:gd name="T4" fmla="*/ 0 w 61"/>
                  <a:gd name="T5" fmla="*/ 2147483647 h 33"/>
                  <a:gd name="T6" fmla="*/ 0 w 61"/>
                  <a:gd name="T7" fmla="*/ 2147483647 h 33"/>
                  <a:gd name="T8" fmla="*/ 2147483647 w 61"/>
                  <a:gd name="T9" fmla="*/ 2147483647 h 33"/>
                  <a:gd name="T10" fmla="*/ 2147483647 w 61"/>
                  <a:gd name="T11" fmla="*/ 2147483647 h 33"/>
                  <a:gd name="T12" fmla="*/ 2147483647 w 61"/>
                  <a:gd name="T13" fmla="*/ 2147483647 h 33"/>
                  <a:gd name="T14" fmla="*/ 2147483647 w 61"/>
                  <a:gd name="T15" fmla="*/ 2147483647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33"/>
                  <a:gd name="T26" fmla="*/ 61 w 61"/>
                  <a:gd name="T27" fmla="*/ 33 h 3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33">
                    <a:moveTo>
                      <a:pt x="54" y="2"/>
                    </a:moveTo>
                    <a:lnTo>
                      <a:pt x="30" y="0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4" y="31"/>
                    </a:lnTo>
                    <a:lnTo>
                      <a:pt x="29" y="33"/>
                    </a:lnTo>
                    <a:lnTo>
                      <a:pt x="61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8" name="Freeform 101"/>
              <p:cNvSpPr>
                <a:spLocks/>
              </p:cNvSpPr>
              <p:nvPr/>
            </p:nvSpPr>
            <p:spPr bwMode="auto">
              <a:xfrm>
                <a:off x="6169025" y="3635375"/>
                <a:ext cx="7938" cy="7938"/>
              </a:xfrm>
              <a:custGeom>
                <a:avLst/>
                <a:gdLst>
                  <a:gd name="T0" fmla="*/ 0 w 15"/>
                  <a:gd name="T1" fmla="*/ 2147483647 h 15"/>
                  <a:gd name="T2" fmla="*/ 2147483647 w 15"/>
                  <a:gd name="T3" fmla="*/ 2147483647 h 15"/>
                  <a:gd name="T4" fmla="*/ 0 w 15"/>
                  <a:gd name="T5" fmla="*/ 0 h 15"/>
                  <a:gd name="T6" fmla="*/ 0 w 15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5"/>
                  <a:gd name="T14" fmla="*/ 15 w 15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5">
                    <a:moveTo>
                      <a:pt x="0" y="15"/>
                    </a:moveTo>
                    <a:lnTo>
                      <a:pt x="15" y="2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9" name="Freeform 102"/>
              <p:cNvSpPr>
                <a:spLocks/>
              </p:cNvSpPr>
              <p:nvPr/>
            </p:nvSpPr>
            <p:spPr bwMode="auto">
              <a:xfrm>
                <a:off x="6215063" y="3643313"/>
                <a:ext cx="53975" cy="42863"/>
              </a:xfrm>
              <a:custGeom>
                <a:avLst/>
                <a:gdLst>
                  <a:gd name="T0" fmla="*/ 0 w 103"/>
                  <a:gd name="T1" fmla="*/ 2147483647 h 79"/>
                  <a:gd name="T2" fmla="*/ 2147483647 w 103"/>
                  <a:gd name="T3" fmla="*/ 2147483647 h 79"/>
                  <a:gd name="T4" fmla="*/ 2147483647 w 103"/>
                  <a:gd name="T5" fmla="*/ 2147483647 h 79"/>
                  <a:gd name="T6" fmla="*/ 2147483647 w 103"/>
                  <a:gd name="T7" fmla="*/ 2147483647 h 79"/>
                  <a:gd name="T8" fmla="*/ 2147483647 w 103"/>
                  <a:gd name="T9" fmla="*/ 2147483647 h 79"/>
                  <a:gd name="T10" fmla="*/ 2147483647 w 103"/>
                  <a:gd name="T11" fmla="*/ 2147483647 h 79"/>
                  <a:gd name="T12" fmla="*/ 2147483647 w 103"/>
                  <a:gd name="T13" fmla="*/ 0 h 79"/>
                  <a:gd name="T14" fmla="*/ 0 w 103"/>
                  <a:gd name="T15" fmla="*/ 2147483647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3"/>
                  <a:gd name="T25" fmla="*/ 0 h 79"/>
                  <a:gd name="T26" fmla="*/ 103 w 103"/>
                  <a:gd name="T27" fmla="*/ 79 h 7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3" h="79">
                    <a:moveTo>
                      <a:pt x="0" y="63"/>
                    </a:moveTo>
                    <a:lnTo>
                      <a:pt x="103" y="79"/>
                    </a:lnTo>
                    <a:lnTo>
                      <a:pt x="103" y="66"/>
                    </a:lnTo>
                    <a:lnTo>
                      <a:pt x="103" y="49"/>
                    </a:lnTo>
                    <a:lnTo>
                      <a:pt x="103" y="27"/>
                    </a:lnTo>
                    <a:lnTo>
                      <a:pt x="103" y="4"/>
                    </a:lnTo>
                    <a:lnTo>
                      <a:pt x="70" y="0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0" name="Freeform 103"/>
              <p:cNvSpPr>
                <a:spLocks noEditPoints="1"/>
              </p:cNvSpPr>
              <p:nvPr/>
            </p:nvSpPr>
            <p:spPr bwMode="auto">
              <a:xfrm>
                <a:off x="6169025" y="3430588"/>
                <a:ext cx="100013" cy="31750"/>
              </a:xfrm>
              <a:custGeom>
                <a:avLst/>
                <a:gdLst>
                  <a:gd name="T0" fmla="*/ 0 w 191"/>
                  <a:gd name="T1" fmla="*/ 2147483647 h 58"/>
                  <a:gd name="T2" fmla="*/ 2147483647 w 191"/>
                  <a:gd name="T3" fmla="*/ 2147483647 h 58"/>
                  <a:gd name="T4" fmla="*/ 2147483647 w 191"/>
                  <a:gd name="T5" fmla="*/ 2147483647 h 58"/>
                  <a:gd name="T6" fmla="*/ 2147483647 w 191"/>
                  <a:gd name="T7" fmla="*/ 2147483647 h 58"/>
                  <a:gd name="T8" fmla="*/ 2147483647 w 191"/>
                  <a:gd name="T9" fmla="*/ 2147483647 h 58"/>
                  <a:gd name="T10" fmla="*/ 2147483647 w 191"/>
                  <a:gd name="T11" fmla="*/ 2147483647 h 58"/>
                  <a:gd name="T12" fmla="*/ 2147483647 w 191"/>
                  <a:gd name="T13" fmla="*/ 2147483647 h 58"/>
                  <a:gd name="T14" fmla="*/ 2147483647 w 191"/>
                  <a:gd name="T15" fmla="*/ 2147483647 h 58"/>
                  <a:gd name="T16" fmla="*/ 2147483647 w 191"/>
                  <a:gd name="T17" fmla="*/ 0 h 58"/>
                  <a:gd name="T18" fmla="*/ 0 w 191"/>
                  <a:gd name="T19" fmla="*/ 2147483647 h 58"/>
                  <a:gd name="T20" fmla="*/ 0 w 191"/>
                  <a:gd name="T21" fmla="*/ 2147483647 h 58"/>
                  <a:gd name="T22" fmla="*/ 2147483647 w 191"/>
                  <a:gd name="T23" fmla="*/ 2147483647 h 58"/>
                  <a:gd name="T24" fmla="*/ 2147483647 w 191"/>
                  <a:gd name="T25" fmla="*/ 2147483647 h 58"/>
                  <a:gd name="T26" fmla="*/ 2147483647 w 191"/>
                  <a:gd name="T27" fmla="*/ 2147483647 h 58"/>
                  <a:gd name="T28" fmla="*/ 2147483647 w 191"/>
                  <a:gd name="T29" fmla="*/ 2147483647 h 58"/>
                  <a:gd name="T30" fmla="*/ 2147483647 w 191"/>
                  <a:gd name="T31" fmla="*/ 2147483647 h 58"/>
                  <a:gd name="T32" fmla="*/ 2147483647 w 191"/>
                  <a:gd name="T33" fmla="*/ 2147483647 h 58"/>
                  <a:gd name="T34" fmla="*/ 2147483647 w 191"/>
                  <a:gd name="T35" fmla="*/ 2147483647 h 58"/>
                  <a:gd name="T36" fmla="*/ 2147483647 w 191"/>
                  <a:gd name="T37" fmla="*/ 2147483647 h 58"/>
                  <a:gd name="T38" fmla="*/ 2147483647 w 191"/>
                  <a:gd name="T39" fmla="*/ 2147483647 h 58"/>
                  <a:gd name="T40" fmla="*/ 2147483647 w 191"/>
                  <a:gd name="T41" fmla="*/ 2147483647 h 58"/>
                  <a:gd name="T42" fmla="*/ 2147483647 w 191"/>
                  <a:gd name="T43" fmla="*/ 2147483647 h 58"/>
                  <a:gd name="T44" fmla="*/ 2147483647 w 191"/>
                  <a:gd name="T45" fmla="*/ 2147483647 h 58"/>
                  <a:gd name="T46" fmla="*/ 2147483647 w 191"/>
                  <a:gd name="T47" fmla="*/ 2147483647 h 58"/>
                  <a:gd name="T48" fmla="*/ 2147483647 w 191"/>
                  <a:gd name="T49" fmla="*/ 2147483647 h 58"/>
                  <a:gd name="T50" fmla="*/ 2147483647 w 191"/>
                  <a:gd name="T51" fmla="*/ 2147483647 h 58"/>
                  <a:gd name="T52" fmla="*/ 2147483647 w 191"/>
                  <a:gd name="T53" fmla="*/ 2147483647 h 58"/>
                  <a:gd name="T54" fmla="*/ 2147483647 w 191"/>
                  <a:gd name="T55" fmla="*/ 2147483647 h 58"/>
                  <a:gd name="T56" fmla="*/ 2147483647 w 191"/>
                  <a:gd name="T57" fmla="*/ 2147483647 h 58"/>
                  <a:gd name="T58" fmla="*/ 2147483647 w 191"/>
                  <a:gd name="T59" fmla="*/ 2147483647 h 58"/>
                  <a:gd name="T60" fmla="*/ 2147483647 w 191"/>
                  <a:gd name="T61" fmla="*/ 2147483647 h 58"/>
                  <a:gd name="T62" fmla="*/ 2147483647 w 191"/>
                  <a:gd name="T63" fmla="*/ 2147483647 h 58"/>
                  <a:gd name="T64" fmla="*/ 2147483647 w 191"/>
                  <a:gd name="T65" fmla="*/ 2147483647 h 5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1"/>
                  <a:gd name="T100" fmla="*/ 0 h 58"/>
                  <a:gd name="T101" fmla="*/ 191 w 191"/>
                  <a:gd name="T102" fmla="*/ 58 h 5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1" h="58">
                    <a:moveTo>
                      <a:pt x="0" y="58"/>
                    </a:moveTo>
                    <a:lnTo>
                      <a:pt x="23" y="55"/>
                    </a:lnTo>
                    <a:lnTo>
                      <a:pt x="145" y="40"/>
                    </a:lnTo>
                    <a:lnTo>
                      <a:pt x="159" y="39"/>
                    </a:lnTo>
                    <a:lnTo>
                      <a:pt x="191" y="35"/>
                    </a:lnTo>
                    <a:lnTo>
                      <a:pt x="191" y="26"/>
                    </a:lnTo>
                    <a:lnTo>
                      <a:pt x="191" y="16"/>
                    </a:lnTo>
                    <a:lnTo>
                      <a:pt x="191" y="8"/>
                    </a:lnTo>
                    <a:lnTo>
                      <a:pt x="191" y="0"/>
                    </a:lnTo>
                    <a:lnTo>
                      <a:pt x="0" y="30"/>
                    </a:lnTo>
                    <a:lnTo>
                      <a:pt x="0" y="58"/>
                    </a:lnTo>
                    <a:close/>
                    <a:moveTo>
                      <a:pt x="173" y="12"/>
                    </a:moveTo>
                    <a:lnTo>
                      <a:pt x="177" y="13"/>
                    </a:lnTo>
                    <a:lnTo>
                      <a:pt x="179" y="14"/>
                    </a:lnTo>
                    <a:lnTo>
                      <a:pt x="181" y="17"/>
                    </a:lnTo>
                    <a:lnTo>
                      <a:pt x="182" y="21"/>
                    </a:lnTo>
                    <a:lnTo>
                      <a:pt x="181" y="25"/>
                    </a:lnTo>
                    <a:lnTo>
                      <a:pt x="179" y="27"/>
                    </a:lnTo>
                    <a:lnTo>
                      <a:pt x="177" y="29"/>
                    </a:lnTo>
                    <a:lnTo>
                      <a:pt x="173" y="30"/>
                    </a:lnTo>
                    <a:lnTo>
                      <a:pt x="170" y="29"/>
                    </a:lnTo>
                    <a:lnTo>
                      <a:pt x="168" y="27"/>
                    </a:lnTo>
                    <a:lnTo>
                      <a:pt x="166" y="25"/>
                    </a:lnTo>
                    <a:lnTo>
                      <a:pt x="165" y="21"/>
                    </a:lnTo>
                    <a:lnTo>
                      <a:pt x="166" y="17"/>
                    </a:lnTo>
                    <a:lnTo>
                      <a:pt x="168" y="14"/>
                    </a:lnTo>
                    <a:lnTo>
                      <a:pt x="170" y="13"/>
                    </a:lnTo>
                    <a:lnTo>
                      <a:pt x="173" y="12"/>
                    </a:lnTo>
                    <a:close/>
                    <a:moveTo>
                      <a:pt x="115" y="20"/>
                    </a:moveTo>
                    <a:lnTo>
                      <a:pt x="159" y="12"/>
                    </a:lnTo>
                    <a:lnTo>
                      <a:pt x="159" y="27"/>
                    </a:lnTo>
                    <a:lnTo>
                      <a:pt x="115" y="34"/>
                    </a:lnTo>
                    <a:lnTo>
                      <a:pt x="115" y="2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1" name="Freeform 104"/>
              <p:cNvSpPr>
                <a:spLocks noEditPoints="1"/>
              </p:cNvSpPr>
              <p:nvPr/>
            </p:nvSpPr>
            <p:spPr bwMode="auto">
              <a:xfrm>
                <a:off x="6169025" y="3403600"/>
                <a:ext cx="100013" cy="34925"/>
              </a:xfrm>
              <a:custGeom>
                <a:avLst/>
                <a:gdLst>
                  <a:gd name="T0" fmla="*/ 2147483647 w 191"/>
                  <a:gd name="T1" fmla="*/ 2147483647 h 67"/>
                  <a:gd name="T2" fmla="*/ 2147483647 w 191"/>
                  <a:gd name="T3" fmla="*/ 2147483647 h 67"/>
                  <a:gd name="T4" fmla="*/ 2147483647 w 191"/>
                  <a:gd name="T5" fmla="*/ 2147483647 h 67"/>
                  <a:gd name="T6" fmla="*/ 2147483647 w 191"/>
                  <a:gd name="T7" fmla="*/ 2147483647 h 67"/>
                  <a:gd name="T8" fmla="*/ 2147483647 w 191"/>
                  <a:gd name="T9" fmla="*/ 2147483647 h 67"/>
                  <a:gd name="T10" fmla="*/ 2147483647 w 191"/>
                  <a:gd name="T11" fmla="*/ 2147483647 h 67"/>
                  <a:gd name="T12" fmla="*/ 2147483647 w 191"/>
                  <a:gd name="T13" fmla="*/ 2147483647 h 67"/>
                  <a:gd name="T14" fmla="*/ 2147483647 w 191"/>
                  <a:gd name="T15" fmla="*/ 2147483647 h 67"/>
                  <a:gd name="T16" fmla="*/ 0 w 191"/>
                  <a:gd name="T17" fmla="*/ 2147483647 h 67"/>
                  <a:gd name="T18" fmla="*/ 0 w 191"/>
                  <a:gd name="T19" fmla="*/ 2147483647 h 67"/>
                  <a:gd name="T20" fmla="*/ 2147483647 w 191"/>
                  <a:gd name="T21" fmla="*/ 2147483647 h 67"/>
                  <a:gd name="T22" fmla="*/ 2147483647 w 191"/>
                  <a:gd name="T23" fmla="*/ 2147483647 h 67"/>
                  <a:gd name="T24" fmla="*/ 2147483647 w 191"/>
                  <a:gd name="T25" fmla="*/ 2147483647 h 67"/>
                  <a:gd name="T26" fmla="*/ 2147483647 w 191"/>
                  <a:gd name="T27" fmla="*/ 2147483647 h 67"/>
                  <a:gd name="T28" fmla="*/ 2147483647 w 191"/>
                  <a:gd name="T29" fmla="*/ 2147483647 h 67"/>
                  <a:gd name="T30" fmla="*/ 2147483647 w 191"/>
                  <a:gd name="T31" fmla="*/ 2147483647 h 67"/>
                  <a:gd name="T32" fmla="*/ 2147483647 w 191"/>
                  <a:gd name="T33" fmla="*/ 0 h 67"/>
                  <a:gd name="T34" fmla="*/ 2147483647 w 191"/>
                  <a:gd name="T35" fmla="*/ 0 h 67"/>
                  <a:gd name="T36" fmla="*/ 2147483647 w 191"/>
                  <a:gd name="T37" fmla="*/ 0 h 67"/>
                  <a:gd name="T38" fmla="*/ 2147483647 w 191"/>
                  <a:gd name="T39" fmla="*/ 0 h 67"/>
                  <a:gd name="T40" fmla="*/ 2147483647 w 191"/>
                  <a:gd name="T41" fmla="*/ 0 h 67"/>
                  <a:gd name="T42" fmla="*/ 2147483647 w 191"/>
                  <a:gd name="T43" fmla="*/ 2147483647 h 67"/>
                  <a:gd name="T44" fmla="*/ 2147483647 w 191"/>
                  <a:gd name="T45" fmla="*/ 2147483647 h 67"/>
                  <a:gd name="T46" fmla="*/ 2147483647 w 191"/>
                  <a:gd name="T47" fmla="*/ 2147483647 h 67"/>
                  <a:gd name="T48" fmla="*/ 2147483647 w 191"/>
                  <a:gd name="T49" fmla="*/ 2147483647 h 67"/>
                  <a:gd name="T50" fmla="*/ 2147483647 w 191"/>
                  <a:gd name="T51" fmla="*/ 2147483647 h 67"/>
                  <a:gd name="T52" fmla="*/ 2147483647 w 191"/>
                  <a:gd name="T53" fmla="*/ 2147483647 h 67"/>
                  <a:gd name="T54" fmla="*/ 2147483647 w 191"/>
                  <a:gd name="T55" fmla="*/ 2147483647 h 67"/>
                  <a:gd name="T56" fmla="*/ 2147483647 w 191"/>
                  <a:gd name="T57" fmla="*/ 2147483647 h 67"/>
                  <a:gd name="T58" fmla="*/ 2147483647 w 191"/>
                  <a:gd name="T59" fmla="*/ 2147483647 h 67"/>
                  <a:gd name="T60" fmla="*/ 2147483647 w 191"/>
                  <a:gd name="T61" fmla="*/ 2147483647 h 67"/>
                  <a:gd name="T62" fmla="*/ 2147483647 w 191"/>
                  <a:gd name="T63" fmla="*/ 2147483647 h 67"/>
                  <a:gd name="T64" fmla="*/ 2147483647 w 191"/>
                  <a:gd name="T65" fmla="*/ 2147483647 h 67"/>
                  <a:gd name="T66" fmla="*/ 2147483647 w 191"/>
                  <a:gd name="T67" fmla="*/ 2147483647 h 67"/>
                  <a:gd name="T68" fmla="*/ 2147483647 w 191"/>
                  <a:gd name="T69" fmla="*/ 2147483647 h 67"/>
                  <a:gd name="T70" fmla="*/ 2147483647 w 191"/>
                  <a:gd name="T71" fmla="*/ 2147483647 h 67"/>
                  <a:gd name="T72" fmla="*/ 2147483647 w 191"/>
                  <a:gd name="T73" fmla="*/ 2147483647 h 67"/>
                  <a:gd name="T74" fmla="*/ 2147483647 w 191"/>
                  <a:gd name="T75" fmla="*/ 2147483647 h 67"/>
                  <a:gd name="T76" fmla="*/ 2147483647 w 191"/>
                  <a:gd name="T77" fmla="*/ 2147483647 h 67"/>
                  <a:gd name="T78" fmla="*/ 2147483647 w 191"/>
                  <a:gd name="T79" fmla="*/ 2147483647 h 67"/>
                  <a:gd name="T80" fmla="*/ 2147483647 w 191"/>
                  <a:gd name="T81" fmla="*/ 2147483647 h 67"/>
                  <a:gd name="T82" fmla="*/ 2147483647 w 191"/>
                  <a:gd name="T83" fmla="*/ 2147483647 h 67"/>
                  <a:gd name="T84" fmla="*/ 2147483647 w 191"/>
                  <a:gd name="T85" fmla="*/ 2147483647 h 67"/>
                  <a:gd name="T86" fmla="*/ 2147483647 w 191"/>
                  <a:gd name="T87" fmla="*/ 2147483647 h 67"/>
                  <a:gd name="T88" fmla="*/ 2147483647 w 191"/>
                  <a:gd name="T89" fmla="*/ 2147483647 h 67"/>
                  <a:gd name="T90" fmla="*/ 2147483647 w 191"/>
                  <a:gd name="T91" fmla="*/ 2147483647 h 67"/>
                  <a:gd name="T92" fmla="*/ 2147483647 w 191"/>
                  <a:gd name="T93" fmla="*/ 2147483647 h 67"/>
                  <a:gd name="T94" fmla="*/ 2147483647 w 191"/>
                  <a:gd name="T95" fmla="*/ 2147483647 h 67"/>
                  <a:gd name="T96" fmla="*/ 2147483647 w 191"/>
                  <a:gd name="T97" fmla="*/ 2147483647 h 67"/>
                  <a:gd name="T98" fmla="*/ 2147483647 w 191"/>
                  <a:gd name="T99" fmla="*/ 2147483647 h 67"/>
                  <a:gd name="T100" fmla="*/ 2147483647 w 191"/>
                  <a:gd name="T101" fmla="*/ 2147483647 h 67"/>
                  <a:gd name="T102" fmla="*/ 2147483647 w 191"/>
                  <a:gd name="T103" fmla="*/ 2147483647 h 67"/>
                  <a:gd name="T104" fmla="*/ 2147483647 w 191"/>
                  <a:gd name="T105" fmla="*/ 2147483647 h 67"/>
                  <a:gd name="T106" fmla="*/ 2147483647 w 191"/>
                  <a:gd name="T107" fmla="*/ 2147483647 h 67"/>
                  <a:gd name="T108" fmla="*/ 2147483647 w 191"/>
                  <a:gd name="T109" fmla="*/ 2147483647 h 67"/>
                  <a:gd name="T110" fmla="*/ 2147483647 w 191"/>
                  <a:gd name="T111" fmla="*/ 2147483647 h 67"/>
                  <a:gd name="T112" fmla="*/ 2147483647 w 191"/>
                  <a:gd name="T113" fmla="*/ 2147483647 h 67"/>
                  <a:gd name="T114" fmla="*/ 2147483647 w 191"/>
                  <a:gd name="T115" fmla="*/ 2147483647 h 67"/>
                  <a:gd name="T116" fmla="*/ 2147483647 w 191"/>
                  <a:gd name="T117" fmla="*/ 2147483647 h 6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91"/>
                  <a:gd name="T178" fmla="*/ 0 h 67"/>
                  <a:gd name="T179" fmla="*/ 191 w 191"/>
                  <a:gd name="T180" fmla="*/ 67 h 6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91" h="67">
                    <a:moveTo>
                      <a:pt x="16" y="36"/>
                    </a:moveTo>
                    <a:lnTo>
                      <a:pt x="13" y="36"/>
                    </a:lnTo>
                    <a:lnTo>
                      <a:pt x="11" y="37"/>
                    </a:lnTo>
                    <a:lnTo>
                      <a:pt x="7" y="37"/>
                    </a:lnTo>
                    <a:lnTo>
                      <a:pt x="5" y="38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1" y="38"/>
                    </a:lnTo>
                    <a:lnTo>
                      <a:pt x="0" y="39"/>
                    </a:lnTo>
                    <a:lnTo>
                      <a:pt x="0" y="67"/>
                    </a:lnTo>
                    <a:lnTo>
                      <a:pt x="115" y="50"/>
                    </a:lnTo>
                    <a:lnTo>
                      <a:pt x="159" y="43"/>
                    </a:lnTo>
                    <a:lnTo>
                      <a:pt x="191" y="38"/>
                    </a:lnTo>
                    <a:lnTo>
                      <a:pt x="191" y="24"/>
                    </a:lnTo>
                    <a:lnTo>
                      <a:pt x="191" y="12"/>
                    </a:lnTo>
                    <a:lnTo>
                      <a:pt x="191" y="5"/>
                    </a:lnTo>
                    <a:lnTo>
                      <a:pt x="191" y="0"/>
                    </a:lnTo>
                    <a:lnTo>
                      <a:pt x="190" y="0"/>
                    </a:lnTo>
                    <a:lnTo>
                      <a:pt x="189" y="0"/>
                    </a:lnTo>
                    <a:lnTo>
                      <a:pt x="184" y="1"/>
                    </a:lnTo>
                    <a:lnTo>
                      <a:pt x="178" y="3"/>
                    </a:lnTo>
                    <a:lnTo>
                      <a:pt x="170" y="5"/>
                    </a:lnTo>
                    <a:lnTo>
                      <a:pt x="161" y="7"/>
                    </a:lnTo>
                    <a:lnTo>
                      <a:pt x="151" y="9"/>
                    </a:lnTo>
                    <a:lnTo>
                      <a:pt x="139" y="11"/>
                    </a:lnTo>
                    <a:lnTo>
                      <a:pt x="126" y="14"/>
                    </a:lnTo>
                    <a:lnTo>
                      <a:pt x="113" y="16"/>
                    </a:lnTo>
                    <a:lnTo>
                      <a:pt x="100" y="19"/>
                    </a:lnTo>
                    <a:lnTo>
                      <a:pt x="87" y="22"/>
                    </a:lnTo>
                    <a:lnTo>
                      <a:pt x="74" y="24"/>
                    </a:lnTo>
                    <a:lnTo>
                      <a:pt x="60" y="27"/>
                    </a:lnTo>
                    <a:lnTo>
                      <a:pt x="48" y="29"/>
                    </a:lnTo>
                    <a:lnTo>
                      <a:pt x="36" y="32"/>
                    </a:lnTo>
                    <a:lnTo>
                      <a:pt x="26" y="34"/>
                    </a:lnTo>
                    <a:lnTo>
                      <a:pt x="16" y="36"/>
                    </a:lnTo>
                    <a:close/>
                    <a:moveTo>
                      <a:pt x="159" y="32"/>
                    </a:moveTo>
                    <a:lnTo>
                      <a:pt x="115" y="39"/>
                    </a:lnTo>
                    <a:lnTo>
                      <a:pt x="115" y="25"/>
                    </a:lnTo>
                    <a:lnTo>
                      <a:pt x="159" y="17"/>
                    </a:lnTo>
                    <a:lnTo>
                      <a:pt x="159" y="32"/>
                    </a:lnTo>
                    <a:close/>
                    <a:moveTo>
                      <a:pt x="173" y="32"/>
                    </a:moveTo>
                    <a:lnTo>
                      <a:pt x="170" y="31"/>
                    </a:lnTo>
                    <a:lnTo>
                      <a:pt x="168" y="29"/>
                    </a:lnTo>
                    <a:lnTo>
                      <a:pt x="166" y="27"/>
                    </a:lnTo>
                    <a:lnTo>
                      <a:pt x="165" y="24"/>
                    </a:lnTo>
                    <a:lnTo>
                      <a:pt x="166" y="20"/>
                    </a:lnTo>
                    <a:lnTo>
                      <a:pt x="168" y="18"/>
                    </a:lnTo>
                    <a:lnTo>
                      <a:pt x="170" y="16"/>
                    </a:lnTo>
                    <a:lnTo>
                      <a:pt x="173" y="15"/>
                    </a:lnTo>
                    <a:lnTo>
                      <a:pt x="177" y="16"/>
                    </a:lnTo>
                    <a:lnTo>
                      <a:pt x="179" y="18"/>
                    </a:lnTo>
                    <a:lnTo>
                      <a:pt x="181" y="20"/>
                    </a:lnTo>
                    <a:lnTo>
                      <a:pt x="182" y="24"/>
                    </a:lnTo>
                    <a:lnTo>
                      <a:pt x="181" y="27"/>
                    </a:lnTo>
                    <a:lnTo>
                      <a:pt x="179" y="29"/>
                    </a:lnTo>
                    <a:lnTo>
                      <a:pt x="177" y="31"/>
                    </a:lnTo>
                    <a:lnTo>
                      <a:pt x="173" y="3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2" name="Freeform 105"/>
              <p:cNvSpPr>
                <a:spLocks noEditPoints="1"/>
              </p:cNvSpPr>
              <p:nvPr/>
            </p:nvSpPr>
            <p:spPr bwMode="auto">
              <a:xfrm>
                <a:off x="6169025" y="3484563"/>
                <a:ext cx="100013" cy="23813"/>
              </a:xfrm>
              <a:custGeom>
                <a:avLst/>
                <a:gdLst>
                  <a:gd name="T0" fmla="*/ 2147483647 w 191"/>
                  <a:gd name="T1" fmla="*/ 2147483647 h 45"/>
                  <a:gd name="T2" fmla="*/ 0 w 191"/>
                  <a:gd name="T3" fmla="*/ 2147483647 h 45"/>
                  <a:gd name="T4" fmla="*/ 0 w 191"/>
                  <a:gd name="T5" fmla="*/ 2147483647 h 45"/>
                  <a:gd name="T6" fmla="*/ 2147483647 w 191"/>
                  <a:gd name="T7" fmla="*/ 2147483647 h 45"/>
                  <a:gd name="T8" fmla="*/ 2147483647 w 191"/>
                  <a:gd name="T9" fmla="*/ 2147483647 h 45"/>
                  <a:gd name="T10" fmla="*/ 2147483647 w 191"/>
                  <a:gd name="T11" fmla="*/ 2147483647 h 45"/>
                  <a:gd name="T12" fmla="*/ 2147483647 w 191"/>
                  <a:gd name="T13" fmla="*/ 2147483647 h 45"/>
                  <a:gd name="T14" fmla="*/ 2147483647 w 191"/>
                  <a:gd name="T15" fmla="*/ 2147483647 h 45"/>
                  <a:gd name="T16" fmla="*/ 2147483647 w 191"/>
                  <a:gd name="T17" fmla="*/ 2147483647 h 45"/>
                  <a:gd name="T18" fmla="*/ 2147483647 w 191"/>
                  <a:gd name="T19" fmla="*/ 2147483647 h 45"/>
                  <a:gd name="T20" fmla="*/ 2147483647 w 191"/>
                  <a:gd name="T21" fmla="*/ 2147483647 h 45"/>
                  <a:gd name="T22" fmla="*/ 2147483647 w 191"/>
                  <a:gd name="T23" fmla="*/ 0 h 45"/>
                  <a:gd name="T24" fmla="*/ 2147483647 w 191"/>
                  <a:gd name="T25" fmla="*/ 2147483647 h 45"/>
                  <a:gd name="T26" fmla="*/ 2147483647 w 191"/>
                  <a:gd name="T27" fmla="*/ 2147483647 h 45"/>
                  <a:gd name="T28" fmla="*/ 2147483647 w 191"/>
                  <a:gd name="T29" fmla="*/ 2147483647 h 45"/>
                  <a:gd name="T30" fmla="*/ 2147483647 w 191"/>
                  <a:gd name="T31" fmla="*/ 2147483647 h 45"/>
                  <a:gd name="T32" fmla="*/ 2147483647 w 191"/>
                  <a:gd name="T33" fmla="*/ 2147483647 h 45"/>
                  <a:gd name="T34" fmla="*/ 2147483647 w 191"/>
                  <a:gd name="T35" fmla="*/ 2147483647 h 45"/>
                  <a:gd name="T36" fmla="*/ 2147483647 w 191"/>
                  <a:gd name="T37" fmla="*/ 2147483647 h 45"/>
                  <a:gd name="T38" fmla="*/ 2147483647 w 191"/>
                  <a:gd name="T39" fmla="*/ 2147483647 h 45"/>
                  <a:gd name="T40" fmla="*/ 2147483647 w 191"/>
                  <a:gd name="T41" fmla="*/ 2147483647 h 45"/>
                  <a:gd name="T42" fmla="*/ 2147483647 w 191"/>
                  <a:gd name="T43" fmla="*/ 2147483647 h 45"/>
                  <a:gd name="T44" fmla="*/ 2147483647 w 191"/>
                  <a:gd name="T45" fmla="*/ 2147483647 h 45"/>
                  <a:gd name="T46" fmla="*/ 2147483647 w 191"/>
                  <a:gd name="T47" fmla="*/ 2147483647 h 45"/>
                  <a:gd name="T48" fmla="*/ 2147483647 w 191"/>
                  <a:gd name="T49" fmla="*/ 2147483647 h 45"/>
                  <a:gd name="T50" fmla="*/ 2147483647 w 191"/>
                  <a:gd name="T51" fmla="*/ 2147483647 h 45"/>
                  <a:gd name="T52" fmla="*/ 2147483647 w 191"/>
                  <a:gd name="T53" fmla="*/ 2147483647 h 45"/>
                  <a:gd name="T54" fmla="*/ 2147483647 w 191"/>
                  <a:gd name="T55" fmla="*/ 2147483647 h 45"/>
                  <a:gd name="T56" fmla="*/ 2147483647 w 191"/>
                  <a:gd name="T57" fmla="*/ 2147483647 h 45"/>
                  <a:gd name="T58" fmla="*/ 2147483647 w 191"/>
                  <a:gd name="T59" fmla="*/ 2147483647 h 45"/>
                  <a:gd name="T60" fmla="*/ 2147483647 w 191"/>
                  <a:gd name="T61" fmla="*/ 2147483647 h 45"/>
                  <a:gd name="T62" fmla="*/ 2147483647 w 191"/>
                  <a:gd name="T63" fmla="*/ 2147483647 h 45"/>
                  <a:gd name="T64" fmla="*/ 2147483647 w 191"/>
                  <a:gd name="T65" fmla="*/ 2147483647 h 45"/>
                  <a:gd name="T66" fmla="*/ 2147483647 w 191"/>
                  <a:gd name="T67" fmla="*/ 2147483647 h 45"/>
                  <a:gd name="T68" fmla="*/ 2147483647 w 191"/>
                  <a:gd name="T69" fmla="*/ 2147483647 h 45"/>
                  <a:gd name="T70" fmla="*/ 2147483647 w 191"/>
                  <a:gd name="T71" fmla="*/ 2147483647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1"/>
                  <a:gd name="T109" fmla="*/ 0 h 45"/>
                  <a:gd name="T110" fmla="*/ 191 w 191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1" h="45">
                    <a:moveTo>
                      <a:pt x="144" y="4"/>
                    </a:moveTo>
                    <a:lnTo>
                      <a:pt x="0" y="16"/>
                    </a:lnTo>
                    <a:lnTo>
                      <a:pt x="0" y="45"/>
                    </a:lnTo>
                    <a:lnTo>
                      <a:pt x="115" y="39"/>
                    </a:lnTo>
                    <a:lnTo>
                      <a:pt x="150" y="37"/>
                    </a:lnTo>
                    <a:lnTo>
                      <a:pt x="164" y="36"/>
                    </a:lnTo>
                    <a:lnTo>
                      <a:pt x="184" y="35"/>
                    </a:lnTo>
                    <a:lnTo>
                      <a:pt x="191" y="28"/>
                    </a:lnTo>
                    <a:lnTo>
                      <a:pt x="191" y="21"/>
                    </a:lnTo>
                    <a:lnTo>
                      <a:pt x="191" y="14"/>
                    </a:lnTo>
                    <a:lnTo>
                      <a:pt x="191" y="7"/>
                    </a:lnTo>
                    <a:lnTo>
                      <a:pt x="191" y="0"/>
                    </a:lnTo>
                    <a:lnTo>
                      <a:pt x="159" y="2"/>
                    </a:lnTo>
                    <a:lnTo>
                      <a:pt x="144" y="4"/>
                    </a:lnTo>
                    <a:close/>
                    <a:moveTo>
                      <a:pt x="159" y="26"/>
                    </a:moveTo>
                    <a:lnTo>
                      <a:pt x="115" y="29"/>
                    </a:lnTo>
                    <a:lnTo>
                      <a:pt x="115" y="15"/>
                    </a:lnTo>
                    <a:lnTo>
                      <a:pt x="159" y="12"/>
                    </a:lnTo>
                    <a:lnTo>
                      <a:pt x="159" y="26"/>
                    </a:lnTo>
                    <a:close/>
                    <a:moveTo>
                      <a:pt x="173" y="12"/>
                    </a:moveTo>
                    <a:lnTo>
                      <a:pt x="177" y="13"/>
                    </a:lnTo>
                    <a:lnTo>
                      <a:pt x="179" y="14"/>
                    </a:lnTo>
                    <a:lnTo>
                      <a:pt x="181" y="17"/>
                    </a:lnTo>
                    <a:lnTo>
                      <a:pt x="182" y="20"/>
                    </a:lnTo>
                    <a:lnTo>
                      <a:pt x="181" y="24"/>
                    </a:lnTo>
                    <a:lnTo>
                      <a:pt x="179" y="26"/>
                    </a:lnTo>
                    <a:lnTo>
                      <a:pt x="177" y="28"/>
                    </a:lnTo>
                    <a:lnTo>
                      <a:pt x="173" y="29"/>
                    </a:lnTo>
                    <a:lnTo>
                      <a:pt x="170" y="28"/>
                    </a:lnTo>
                    <a:lnTo>
                      <a:pt x="168" y="26"/>
                    </a:lnTo>
                    <a:lnTo>
                      <a:pt x="166" y="24"/>
                    </a:lnTo>
                    <a:lnTo>
                      <a:pt x="165" y="20"/>
                    </a:lnTo>
                    <a:lnTo>
                      <a:pt x="166" y="17"/>
                    </a:lnTo>
                    <a:lnTo>
                      <a:pt x="168" y="14"/>
                    </a:lnTo>
                    <a:lnTo>
                      <a:pt x="170" y="13"/>
                    </a:lnTo>
                    <a:lnTo>
                      <a:pt x="173" y="1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3" name="Freeform 106"/>
              <p:cNvSpPr>
                <a:spLocks noEditPoints="1"/>
              </p:cNvSpPr>
              <p:nvPr/>
            </p:nvSpPr>
            <p:spPr bwMode="auto">
              <a:xfrm>
                <a:off x="6169025" y="3457575"/>
                <a:ext cx="100013" cy="26988"/>
              </a:xfrm>
              <a:custGeom>
                <a:avLst/>
                <a:gdLst>
                  <a:gd name="T0" fmla="*/ 2147483647 w 191"/>
                  <a:gd name="T1" fmla="*/ 2147483647 h 53"/>
                  <a:gd name="T2" fmla="*/ 0 w 191"/>
                  <a:gd name="T3" fmla="*/ 2147483647 h 53"/>
                  <a:gd name="T4" fmla="*/ 0 w 191"/>
                  <a:gd name="T5" fmla="*/ 2147483647 h 53"/>
                  <a:gd name="T6" fmla="*/ 2147483647 w 191"/>
                  <a:gd name="T7" fmla="*/ 2147483647 h 53"/>
                  <a:gd name="T8" fmla="*/ 2147483647 w 191"/>
                  <a:gd name="T9" fmla="*/ 2147483647 h 53"/>
                  <a:gd name="T10" fmla="*/ 2147483647 w 191"/>
                  <a:gd name="T11" fmla="*/ 2147483647 h 53"/>
                  <a:gd name="T12" fmla="*/ 2147483647 w 191"/>
                  <a:gd name="T13" fmla="*/ 2147483647 h 53"/>
                  <a:gd name="T14" fmla="*/ 2147483647 w 191"/>
                  <a:gd name="T15" fmla="*/ 2147483647 h 53"/>
                  <a:gd name="T16" fmla="*/ 2147483647 w 191"/>
                  <a:gd name="T17" fmla="*/ 2147483647 h 53"/>
                  <a:gd name="T18" fmla="*/ 2147483647 w 191"/>
                  <a:gd name="T19" fmla="*/ 0 h 53"/>
                  <a:gd name="T20" fmla="*/ 2147483647 w 191"/>
                  <a:gd name="T21" fmla="*/ 2147483647 h 53"/>
                  <a:gd name="T22" fmla="*/ 2147483647 w 191"/>
                  <a:gd name="T23" fmla="*/ 2147483647 h 53"/>
                  <a:gd name="T24" fmla="*/ 2147483647 w 191"/>
                  <a:gd name="T25" fmla="*/ 2147483647 h 53"/>
                  <a:gd name="T26" fmla="*/ 2147483647 w 191"/>
                  <a:gd name="T27" fmla="*/ 2147483647 h 53"/>
                  <a:gd name="T28" fmla="*/ 2147483647 w 191"/>
                  <a:gd name="T29" fmla="*/ 2147483647 h 53"/>
                  <a:gd name="T30" fmla="*/ 2147483647 w 191"/>
                  <a:gd name="T31" fmla="*/ 2147483647 h 53"/>
                  <a:gd name="T32" fmla="*/ 2147483647 w 191"/>
                  <a:gd name="T33" fmla="*/ 2147483647 h 53"/>
                  <a:gd name="T34" fmla="*/ 2147483647 w 191"/>
                  <a:gd name="T35" fmla="*/ 2147483647 h 53"/>
                  <a:gd name="T36" fmla="*/ 2147483647 w 191"/>
                  <a:gd name="T37" fmla="*/ 2147483647 h 53"/>
                  <a:gd name="T38" fmla="*/ 2147483647 w 191"/>
                  <a:gd name="T39" fmla="*/ 2147483647 h 53"/>
                  <a:gd name="T40" fmla="*/ 2147483647 w 191"/>
                  <a:gd name="T41" fmla="*/ 2147483647 h 53"/>
                  <a:gd name="T42" fmla="*/ 2147483647 w 191"/>
                  <a:gd name="T43" fmla="*/ 2147483647 h 53"/>
                  <a:gd name="T44" fmla="*/ 2147483647 w 191"/>
                  <a:gd name="T45" fmla="*/ 2147483647 h 53"/>
                  <a:gd name="T46" fmla="*/ 2147483647 w 191"/>
                  <a:gd name="T47" fmla="*/ 2147483647 h 53"/>
                  <a:gd name="T48" fmla="*/ 2147483647 w 191"/>
                  <a:gd name="T49" fmla="*/ 2147483647 h 53"/>
                  <a:gd name="T50" fmla="*/ 2147483647 w 191"/>
                  <a:gd name="T51" fmla="*/ 2147483647 h 53"/>
                  <a:gd name="T52" fmla="*/ 2147483647 w 191"/>
                  <a:gd name="T53" fmla="*/ 2147483647 h 53"/>
                  <a:gd name="T54" fmla="*/ 2147483647 w 191"/>
                  <a:gd name="T55" fmla="*/ 2147483647 h 53"/>
                  <a:gd name="T56" fmla="*/ 2147483647 w 191"/>
                  <a:gd name="T57" fmla="*/ 2147483647 h 53"/>
                  <a:gd name="T58" fmla="*/ 2147483647 w 191"/>
                  <a:gd name="T59" fmla="*/ 2147483647 h 53"/>
                  <a:gd name="T60" fmla="*/ 2147483647 w 191"/>
                  <a:gd name="T61" fmla="*/ 2147483647 h 53"/>
                  <a:gd name="T62" fmla="*/ 2147483647 w 191"/>
                  <a:gd name="T63" fmla="*/ 2147483647 h 53"/>
                  <a:gd name="T64" fmla="*/ 2147483647 w 191"/>
                  <a:gd name="T65" fmla="*/ 2147483647 h 53"/>
                  <a:gd name="T66" fmla="*/ 2147483647 w 191"/>
                  <a:gd name="T67" fmla="*/ 2147483647 h 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91"/>
                  <a:gd name="T103" fmla="*/ 0 h 53"/>
                  <a:gd name="T104" fmla="*/ 191 w 191"/>
                  <a:gd name="T105" fmla="*/ 53 h 5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91" h="53">
                    <a:moveTo>
                      <a:pt x="115" y="9"/>
                    </a:moveTo>
                    <a:lnTo>
                      <a:pt x="0" y="23"/>
                    </a:lnTo>
                    <a:lnTo>
                      <a:pt x="0" y="53"/>
                    </a:lnTo>
                    <a:lnTo>
                      <a:pt x="115" y="43"/>
                    </a:lnTo>
                    <a:lnTo>
                      <a:pt x="159" y="38"/>
                    </a:lnTo>
                    <a:lnTo>
                      <a:pt x="191" y="36"/>
                    </a:lnTo>
                    <a:lnTo>
                      <a:pt x="191" y="26"/>
                    </a:lnTo>
                    <a:lnTo>
                      <a:pt x="191" y="17"/>
                    </a:lnTo>
                    <a:lnTo>
                      <a:pt x="191" y="8"/>
                    </a:lnTo>
                    <a:lnTo>
                      <a:pt x="191" y="0"/>
                    </a:lnTo>
                    <a:lnTo>
                      <a:pt x="145" y="5"/>
                    </a:lnTo>
                    <a:lnTo>
                      <a:pt x="115" y="9"/>
                    </a:lnTo>
                    <a:close/>
                    <a:moveTo>
                      <a:pt x="173" y="13"/>
                    </a:moveTo>
                    <a:lnTo>
                      <a:pt x="177" y="14"/>
                    </a:lnTo>
                    <a:lnTo>
                      <a:pt x="179" y="15"/>
                    </a:lnTo>
                    <a:lnTo>
                      <a:pt x="181" y="18"/>
                    </a:lnTo>
                    <a:lnTo>
                      <a:pt x="182" y="21"/>
                    </a:lnTo>
                    <a:lnTo>
                      <a:pt x="181" y="25"/>
                    </a:lnTo>
                    <a:lnTo>
                      <a:pt x="179" y="27"/>
                    </a:lnTo>
                    <a:lnTo>
                      <a:pt x="177" y="29"/>
                    </a:lnTo>
                    <a:lnTo>
                      <a:pt x="173" y="30"/>
                    </a:lnTo>
                    <a:lnTo>
                      <a:pt x="170" y="29"/>
                    </a:lnTo>
                    <a:lnTo>
                      <a:pt x="168" y="27"/>
                    </a:lnTo>
                    <a:lnTo>
                      <a:pt x="166" y="25"/>
                    </a:lnTo>
                    <a:lnTo>
                      <a:pt x="165" y="21"/>
                    </a:lnTo>
                    <a:lnTo>
                      <a:pt x="166" y="18"/>
                    </a:lnTo>
                    <a:lnTo>
                      <a:pt x="168" y="15"/>
                    </a:lnTo>
                    <a:lnTo>
                      <a:pt x="170" y="14"/>
                    </a:lnTo>
                    <a:lnTo>
                      <a:pt x="173" y="13"/>
                    </a:lnTo>
                    <a:close/>
                    <a:moveTo>
                      <a:pt x="159" y="27"/>
                    </a:moveTo>
                    <a:lnTo>
                      <a:pt x="115" y="32"/>
                    </a:lnTo>
                    <a:lnTo>
                      <a:pt x="115" y="18"/>
                    </a:lnTo>
                    <a:lnTo>
                      <a:pt x="159" y="13"/>
                    </a:lnTo>
                    <a:lnTo>
                      <a:pt x="159" y="27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4" name="Freeform 107"/>
              <p:cNvSpPr>
                <a:spLocks/>
              </p:cNvSpPr>
              <p:nvPr/>
            </p:nvSpPr>
            <p:spPr bwMode="auto">
              <a:xfrm>
                <a:off x="6164263" y="3563938"/>
                <a:ext cx="4763" cy="15875"/>
              </a:xfrm>
              <a:custGeom>
                <a:avLst/>
                <a:gdLst>
                  <a:gd name="T0" fmla="*/ 0 w 8"/>
                  <a:gd name="T1" fmla="*/ 0 h 30"/>
                  <a:gd name="T2" fmla="*/ 0 w 8"/>
                  <a:gd name="T3" fmla="*/ 2147483647 h 30"/>
                  <a:gd name="T4" fmla="*/ 0 w 8"/>
                  <a:gd name="T5" fmla="*/ 2147483647 h 30"/>
                  <a:gd name="T6" fmla="*/ 0 w 8"/>
                  <a:gd name="T7" fmla="*/ 2147483647 h 30"/>
                  <a:gd name="T8" fmla="*/ 0 w 8"/>
                  <a:gd name="T9" fmla="*/ 2147483647 h 30"/>
                  <a:gd name="T10" fmla="*/ 2147483647 w 8"/>
                  <a:gd name="T11" fmla="*/ 2147483647 h 30"/>
                  <a:gd name="T12" fmla="*/ 2147483647 w 8"/>
                  <a:gd name="T13" fmla="*/ 0 h 30"/>
                  <a:gd name="T14" fmla="*/ 0 w 8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0"/>
                  <a:gd name="T26" fmla="*/ 8 w 8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0">
                    <a:moveTo>
                      <a:pt x="0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8" y="3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5" name="Freeform 108"/>
              <p:cNvSpPr>
                <a:spLocks/>
              </p:cNvSpPr>
              <p:nvPr/>
            </p:nvSpPr>
            <p:spPr bwMode="auto">
              <a:xfrm>
                <a:off x="6164263" y="3468688"/>
                <a:ext cx="4763" cy="15875"/>
              </a:xfrm>
              <a:custGeom>
                <a:avLst/>
                <a:gdLst>
                  <a:gd name="T0" fmla="*/ 0 w 8"/>
                  <a:gd name="T1" fmla="*/ 2147483647 h 30"/>
                  <a:gd name="T2" fmla="*/ 0 w 8"/>
                  <a:gd name="T3" fmla="*/ 2147483647 h 30"/>
                  <a:gd name="T4" fmla="*/ 0 w 8"/>
                  <a:gd name="T5" fmla="*/ 2147483647 h 30"/>
                  <a:gd name="T6" fmla="*/ 0 w 8"/>
                  <a:gd name="T7" fmla="*/ 2147483647 h 30"/>
                  <a:gd name="T8" fmla="*/ 0 w 8"/>
                  <a:gd name="T9" fmla="*/ 2147483647 h 30"/>
                  <a:gd name="T10" fmla="*/ 2147483647 w 8"/>
                  <a:gd name="T11" fmla="*/ 2147483647 h 30"/>
                  <a:gd name="T12" fmla="*/ 2147483647 w 8"/>
                  <a:gd name="T13" fmla="*/ 0 h 30"/>
                  <a:gd name="T14" fmla="*/ 0 w 8"/>
                  <a:gd name="T15" fmla="*/ 2147483647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0"/>
                  <a:gd name="T26" fmla="*/ 8 w 8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0">
                    <a:moveTo>
                      <a:pt x="0" y="1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8" y="30"/>
                    </a:lnTo>
                    <a:lnTo>
                      <a:pt x="8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6" name="Freeform 109"/>
              <p:cNvSpPr>
                <a:spLocks/>
              </p:cNvSpPr>
              <p:nvPr/>
            </p:nvSpPr>
            <p:spPr bwMode="auto">
              <a:xfrm>
                <a:off x="6164263" y="3446463"/>
                <a:ext cx="4763" cy="15875"/>
              </a:xfrm>
              <a:custGeom>
                <a:avLst/>
                <a:gdLst>
                  <a:gd name="T0" fmla="*/ 0 w 8"/>
                  <a:gd name="T1" fmla="*/ 2147483647 h 29"/>
                  <a:gd name="T2" fmla="*/ 0 w 8"/>
                  <a:gd name="T3" fmla="*/ 2147483647 h 29"/>
                  <a:gd name="T4" fmla="*/ 0 w 8"/>
                  <a:gd name="T5" fmla="*/ 2147483647 h 29"/>
                  <a:gd name="T6" fmla="*/ 0 w 8"/>
                  <a:gd name="T7" fmla="*/ 2147483647 h 29"/>
                  <a:gd name="T8" fmla="*/ 0 w 8"/>
                  <a:gd name="T9" fmla="*/ 2147483647 h 29"/>
                  <a:gd name="T10" fmla="*/ 2147483647 w 8"/>
                  <a:gd name="T11" fmla="*/ 2147483647 h 29"/>
                  <a:gd name="T12" fmla="*/ 2147483647 w 8"/>
                  <a:gd name="T13" fmla="*/ 0 h 29"/>
                  <a:gd name="T14" fmla="*/ 0 w 8"/>
                  <a:gd name="T15" fmla="*/ 2147483647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9"/>
                  <a:gd name="T26" fmla="*/ 8 w 8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9">
                    <a:moveTo>
                      <a:pt x="0" y="1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8" y="28"/>
                    </a:lnTo>
                    <a:lnTo>
                      <a:pt x="8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7" name="Freeform 110"/>
              <p:cNvSpPr>
                <a:spLocks/>
              </p:cNvSpPr>
              <p:nvPr/>
            </p:nvSpPr>
            <p:spPr bwMode="auto">
              <a:xfrm>
                <a:off x="6164263" y="3424238"/>
                <a:ext cx="4763" cy="15875"/>
              </a:xfrm>
              <a:custGeom>
                <a:avLst/>
                <a:gdLst>
                  <a:gd name="T0" fmla="*/ 0 w 8"/>
                  <a:gd name="T1" fmla="*/ 2147483647 h 29"/>
                  <a:gd name="T2" fmla="*/ 0 w 8"/>
                  <a:gd name="T3" fmla="*/ 2147483647 h 29"/>
                  <a:gd name="T4" fmla="*/ 0 w 8"/>
                  <a:gd name="T5" fmla="*/ 2147483647 h 29"/>
                  <a:gd name="T6" fmla="*/ 0 w 8"/>
                  <a:gd name="T7" fmla="*/ 2147483647 h 29"/>
                  <a:gd name="T8" fmla="*/ 0 w 8"/>
                  <a:gd name="T9" fmla="*/ 2147483647 h 29"/>
                  <a:gd name="T10" fmla="*/ 2147483647 w 8"/>
                  <a:gd name="T11" fmla="*/ 2147483647 h 29"/>
                  <a:gd name="T12" fmla="*/ 2147483647 w 8"/>
                  <a:gd name="T13" fmla="*/ 0 h 29"/>
                  <a:gd name="T14" fmla="*/ 2147483647 w 8"/>
                  <a:gd name="T15" fmla="*/ 0 h 29"/>
                  <a:gd name="T16" fmla="*/ 2147483647 w 8"/>
                  <a:gd name="T17" fmla="*/ 0 h 29"/>
                  <a:gd name="T18" fmla="*/ 2147483647 w 8"/>
                  <a:gd name="T19" fmla="*/ 2147483647 h 29"/>
                  <a:gd name="T20" fmla="*/ 0 w 8"/>
                  <a:gd name="T21" fmla="*/ 2147483647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29"/>
                  <a:gd name="T35" fmla="*/ 8 w 8"/>
                  <a:gd name="T36" fmla="*/ 29 h 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29">
                    <a:moveTo>
                      <a:pt x="0" y="1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0" y="29"/>
                    </a:lnTo>
                    <a:lnTo>
                      <a:pt x="8" y="28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8" name="Freeform 111"/>
              <p:cNvSpPr>
                <a:spLocks/>
              </p:cNvSpPr>
              <p:nvPr/>
            </p:nvSpPr>
            <p:spPr bwMode="auto">
              <a:xfrm>
                <a:off x="6164263" y="3492500"/>
                <a:ext cx="4763" cy="15875"/>
              </a:xfrm>
              <a:custGeom>
                <a:avLst/>
                <a:gdLst>
                  <a:gd name="T0" fmla="*/ 0 w 8"/>
                  <a:gd name="T1" fmla="*/ 0 h 30"/>
                  <a:gd name="T2" fmla="*/ 0 w 8"/>
                  <a:gd name="T3" fmla="*/ 2147483647 h 30"/>
                  <a:gd name="T4" fmla="*/ 0 w 8"/>
                  <a:gd name="T5" fmla="*/ 2147483647 h 30"/>
                  <a:gd name="T6" fmla="*/ 0 w 8"/>
                  <a:gd name="T7" fmla="*/ 2147483647 h 30"/>
                  <a:gd name="T8" fmla="*/ 0 w 8"/>
                  <a:gd name="T9" fmla="*/ 2147483647 h 30"/>
                  <a:gd name="T10" fmla="*/ 2147483647 w 8"/>
                  <a:gd name="T11" fmla="*/ 2147483647 h 30"/>
                  <a:gd name="T12" fmla="*/ 2147483647 w 8"/>
                  <a:gd name="T13" fmla="*/ 0 h 30"/>
                  <a:gd name="T14" fmla="*/ 0 w 8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0"/>
                  <a:gd name="T26" fmla="*/ 8 w 8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0">
                    <a:moveTo>
                      <a:pt x="0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8" y="29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9" name="Freeform 112"/>
              <p:cNvSpPr>
                <a:spLocks/>
              </p:cNvSpPr>
              <p:nvPr/>
            </p:nvSpPr>
            <p:spPr bwMode="auto">
              <a:xfrm>
                <a:off x="6164263" y="3540125"/>
                <a:ext cx="4763" cy="15875"/>
              </a:xfrm>
              <a:custGeom>
                <a:avLst/>
                <a:gdLst>
                  <a:gd name="T0" fmla="*/ 0 w 8"/>
                  <a:gd name="T1" fmla="*/ 0 h 32"/>
                  <a:gd name="T2" fmla="*/ 0 w 8"/>
                  <a:gd name="T3" fmla="*/ 2147483647 h 32"/>
                  <a:gd name="T4" fmla="*/ 0 w 8"/>
                  <a:gd name="T5" fmla="*/ 2147483647 h 32"/>
                  <a:gd name="T6" fmla="*/ 0 w 8"/>
                  <a:gd name="T7" fmla="*/ 2147483647 h 32"/>
                  <a:gd name="T8" fmla="*/ 0 w 8"/>
                  <a:gd name="T9" fmla="*/ 2147483647 h 32"/>
                  <a:gd name="T10" fmla="*/ 2147483647 w 8"/>
                  <a:gd name="T11" fmla="*/ 2147483647 h 32"/>
                  <a:gd name="T12" fmla="*/ 2147483647 w 8"/>
                  <a:gd name="T13" fmla="*/ 0 h 32"/>
                  <a:gd name="T14" fmla="*/ 0 w 8"/>
                  <a:gd name="T15" fmla="*/ 0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2"/>
                  <a:gd name="T26" fmla="*/ 8 w 8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2">
                    <a:moveTo>
                      <a:pt x="0" y="0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8" y="32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0" name="Freeform 113"/>
              <p:cNvSpPr>
                <a:spLocks/>
              </p:cNvSpPr>
              <p:nvPr/>
            </p:nvSpPr>
            <p:spPr bwMode="auto">
              <a:xfrm>
                <a:off x="6164263" y="3516313"/>
                <a:ext cx="4763" cy="15875"/>
              </a:xfrm>
              <a:custGeom>
                <a:avLst/>
                <a:gdLst>
                  <a:gd name="T0" fmla="*/ 2147483647 w 8"/>
                  <a:gd name="T1" fmla="*/ 0 h 31"/>
                  <a:gd name="T2" fmla="*/ 0 w 8"/>
                  <a:gd name="T3" fmla="*/ 2147483647 h 31"/>
                  <a:gd name="T4" fmla="*/ 0 w 8"/>
                  <a:gd name="T5" fmla="*/ 2147483647 h 31"/>
                  <a:gd name="T6" fmla="*/ 0 w 8"/>
                  <a:gd name="T7" fmla="*/ 2147483647 h 31"/>
                  <a:gd name="T8" fmla="*/ 0 w 8"/>
                  <a:gd name="T9" fmla="*/ 2147483647 h 31"/>
                  <a:gd name="T10" fmla="*/ 0 w 8"/>
                  <a:gd name="T11" fmla="*/ 2147483647 h 31"/>
                  <a:gd name="T12" fmla="*/ 2147483647 w 8"/>
                  <a:gd name="T13" fmla="*/ 2147483647 h 31"/>
                  <a:gd name="T14" fmla="*/ 2147483647 w 8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1"/>
                  <a:gd name="T26" fmla="*/ 8 w 8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1">
                    <a:moveTo>
                      <a:pt x="8" y="0"/>
                    </a:moveTo>
                    <a:lnTo>
                      <a:pt x="0" y="1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8" y="3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1" name="Freeform 114"/>
              <p:cNvSpPr>
                <a:spLocks/>
              </p:cNvSpPr>
              <p:nvPr/>
            </p:nvSpPr>
            <p:spPr bwMode="auto">
              <a:xfrm>
                <a:off x="6256338" y="3516313"/>
                <a:ext cx="7938" cy="9525"/>
              </a:xfrm>
              <a:custGeom>
                <a:avLst/>
                <a:gdLst>
                  <a:gd name="T0" fmla="*/ 0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2147483647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2147483647 w 17"/>
                  <a:gd name="T25" fmla="*/ 0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0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0" y="8"/>
                    </a:move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2" name="Freeform 115"/>
              <p:cNvSpPr>
                <a:spLocks/>
              </p:cNvSpPr>
              <p:nvPr/>
            </p:nvSpPr>
            <p:spPr bwMode="auto">
              <a:xfrm>
                <a:off x="6256338" y="3568700"/>
                <a:ext cx="7938" cy="9525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3" name="Freeform 116"/>
              <p:cNvSpPr>
                <a:spLocks/>
              </p:cNvSpPr>
              <p:nvPr/>
            </p:nvSpPr>
            <p:spPr bwMode="auto">
              <a:xfrm>
                <a:off x="6256338" y="3595688"/>
                <a:ext cx="7938" cy="9525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4" name="Freeform 117"/>
              <p:cNvSpPr>
                <a:spLocks/>
              </p:cNvSpPr>
              <p:nvPr/>
            </p:nvSpPr>
            <p:spPr bwMode="auto">
              <a:xfrm>
                <a:off x="6256338" y="3621088"/>
                <a:ext cx="7938" cy="9525"/>
              </a:xfrm>
              <a:custGeom>
                <a:avLst/>
                <a:gdLst>
                  <a:gd name="T0" fmla="*/ 2147483647 w 17"/>
                  <a:gd name="T1" fmla="*/ 2147483647 h 18"/>
                  <a:gd name="T2" fmla="*/ 2147483647 w 17"/>
                  <a:gd name="T3" fmla="*/ 2147483647 h 18"/>
                  <a:gd name="T4" fmla="*/ 2147483647 w 17"/>
                  <a:gd name="T5" fmla="*/ 2147483647 h 18"/>
                  <a:gd name="T6" fmla="*/ 2147483647 w 17"/>
                  <a:gd name="T7" fmla="*/ 2147483647 h 18"/>
                  <a:gd name="T8" fmla="*/ 2147483647 w 17"/>
                  <a:gd name="T9" fmla="*/ 2147483647 h 18"/>
                  <a:gd name="T10" fmla="*/ 2147483647 w 17"/>
                  <a:gd name="T11" fmla="*/ 2147483647 h 18"/>
                  <a:gd name="T12" fmla="*/ 2147483647 w 17"/>
                  <a:gd name="T13" fmla="*/ 2147483647 h 18"/>
                  <a:gd name="T14" fmla="*/ 2147483647 w 17"/>
                  <a:gd name="T15" fmla="*/ 2147483647 h 18"/>
                  <a:gd name="T16" fmla="*/ 2147483647 w 17"/>
                  <a:gd name="T17" fmla="*/ 0 h 18"/>
                  <a:gd name="T18" fmla="*/ 2147483647 w 17"/>
                  <a:gd name="T19" fmla="*/ 2147483647 h 18"/>
                  <a:gd name="T20" fmla="*/ 2147483647 w 17"/>
                  <a:gd name="T21" fmla="*/ 2147483647 h 18"/>
                  <a:gd name="T22" fmla="*/ 2147483647 w 17"/>
                  <a:gd name="T23" fmla="*/ 2147483647 h 18"/>
                  <a:gd name="T24" fmla="*/ 0 w 17"/>
                  <a:gd name="T25" fmla="*/ 2147483647 h 18"/>
                  <a:gd name="T26" fmla="*/ 2147483647 w 17"/>
                  <a:gd name="T27" fmla="*/ 2147483647 h 18"/>
                  <a:gd name="T28" fmla="*/ 2147483647 w 17"/>
                  <a:gd name="T29" fmla="*/ 2147483647 h 18"/>
                  <a:gd name="T30" fmla="*/ 2147483647 w 17"/>
                  <a:gd name="T31" fmla="*/ 2147483647 h 18"/>
                  <a:gd name="T32" fmla="*/ 2147483647 w 17"/>
                  <a:gd name="T33" fmla="*/ 2147483647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8"/>
                  <a:gd name="T53" fmla="*/ 17 w 17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8">
                    <a:moveTo>
                      <a:pt x="8" y="18"/>
                    </a:moveTo>
                    <a:lnTo>
                      <a:pt x="12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5" name="Freeform 118"/>
              <p:cNvSpPr>
                <a:spLocks/>
              </p:cNvSpPr>
              <p:nvPr/>
            </p:nvSpPr>
            <p:spPr bwMode="auto">
              <a:xfrm>
                <a:off x="6229350" y="3517900"/>
                <a:ext cx="23813" cy="7938"/>
              </a:xfrm>
              <a:custGeom>
                <a:avLst/>
                <a:gdLst>
                  <a:gd name="T0" fmla="*/ 0 w 44"/>
                  <a:gd name="T1" fmla="*/ 2147483647 h 15"/>
                  <a:gd name="T2" fmla="*/ 2147483647 w 44"/>
                  <a:gd name="T3" fmla="*/ 2147483647 h 15"/>
                  <a:gd name="T4" fmla="*/ 2147483647 w 44"/>
                  <a:gd name="T5" fmla="*/ 2147483647 h 15"/>
                  <a:gd name="T6" fmla="*/ 2147483647 w 44"/>
                  <a:gd name="T7" fmla="*/ 0 h 15"/>
                  <a:gd name="T8" fmla="*/ 2147483647 w 44"/>
                  <a:gd name="T9" fmla="*/ 0 h 15"/>
                  <a:gd name="T10" fmla="*/ 0 w 44"/>
                  <a:gd name="T11" fmla="*/ 2147483647 h 15"/>
                  <a:gd name="T12" fmla="*/ 0 w 44"/>
                  <a:gd name="T13" fmla="*/ 214748364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"/>
                  <a:gd name="T22" fmla="*/ 0 h 15"/>
                  <a:gd name="T23" fmla="*/ 44 w 44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" h="15">
                    <a:moveTo>
                      <a:pt x="0" y="15"/>
                    </a:moveTo>
                    <a:lnTo>
                      <a:pt x="22" y="15"/>
                    </a:lnTo>
                    <a:lnTo>
                      <a:pt x="44" y="14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0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6" name="Freeform 119"/>
              <p:cNvSpPr>
                <a:spLocks/>
              </p:cNvSpPr>
              <p:nvPr/>
            </p:nvSpPr>
            <p:spPr bwMode="auto">
              <a:xfrm>
                <a:off x="6229350" y="3595688"/>
                <a:ext cx="23813" cy="7938"/>
              </a:xfrm>
              <a:custGeom>
                <a:avLst/>
                <a:gdLst>
                  <a:gd name="T0" fmla="*/ 0 w 44"/>
                  <a:gd name="T1" fmla="*/ 2147483647 h 16"/>
                  <a:gd name="T2" fmla="*/ 2147483647 w 44"/>
                  <a:gd name="T3" fmla="*/ 2147483647 h 16"/>
                  <a:gd name="T4" fmla="*/ 2147483647 w 44"/>
                  <a:gd name="T5" fmla="*/ 2147483647 h 16"/>
                  <a:gd name="T6" fmla="*/ 0 w 44"/>
                  <a:gd name="T7" fmla="*/ 0 h 16"/>
                  <a:gd name="T8" fmla="*/ 0 w 44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6"/>
                  <a:gd name="T17" fmla="*/ 44 w 4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6">
                    <a:moveTo>
                      <a:pt x="0" y="14"/>
                    </a:moveTo>
                    <a:lnTo>
                      <a:pt x="44" y="16"/>
                    </a:lnTo>
                    <a:lnTo>
                      <a:pt x="44" y="2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7" name="Freeform 120"/>
              <p:cNvSpPr>
                <a:spLocks/>
              </p:cNvSpPr>
              <p:nvPr/>
            </p:nvSpPr>
            <p:spPr bwMode="auto">
              <a:xfrm>
                <a:off x="6229350" y="3621088"/>
                <a:ext cx="23813" cy="9525"/>
              </a:xfrm>
              <a:custGeom>
                <a:avLst/>
                <a:gdLst>
                  <a:gd name="T0" fmla="*/ 0 w 44"/>
                  <a:gd name="T1" fmla="*/ 2147483647 h 19"/>
                  <a:gd name="T2" fmla="*/ 2147483647 w 44"/>
                  <a:gd name="T3" fmla="*/ 2147483647 h 19"/>
                  <a:gd name="T4" fmla="*/ 2147483647 w 44"/>
                  <a:gd name="T5" fmla="*/ 2147483647 h 19"/>
                  <a:gd name="T6" fmla="*/ 0 w 44"/>
                  <a:gd name="T7" fmla="*/ 0 h 19"/>
                  <a:gd name="T8" fmla="*/ 0 w 44"/>
                  <a:gd name="T9" fmla="*/ 214748364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9"/>
                  <a:gd name="T17" fmla="*/ 44 w 4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9">
                    <a:moveTo>
                      <a:pt x="0" y="15"/>
                    </a:moveTo>
                    <a:lnTo>
                      <a:pt x="44" y="19"/>
                    </a:lnTo>
                    <a:lnTo>
                      <a:pt x="44" y="4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8" name="Freeform 121"/>
              <p:cNvSpPr>
                <a:spLocks/>
              </p:cNvSpPr>
              <p:nvPr/>
            </p:nvSpPr>
            <p:spPr bwMode="auto">
              <a:xfrm>
                <a:off x="6256338" y="3411538"/>
                <a:ext cx="7938" cy="9525"/>
              </a:xfrm>
              <a:custGeom>
                <a:avLst/>
                <a:gdLst>
                  <a:gd name="T0" fmla="*/ 2147483647 w 17"/>
                  <a:gd name="T1" fmla="*/ 0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0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2147483647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2147483647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0"/>
                    </a:moveTo>
                    <a:lnTo>
                      <a:pt x="5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9" name="Freeform 122"/>
              <p:cNvSpPr>
                <a:spLocks/>
              </p:cNvSpPr>
              <p:nvPr/>
            </p:nvSpPr>
            <p:spPr bwMode="auto">
              <a:xfrm>
                <a:off x="6256338" y="3436938"/>
                <a:ext cx="7938" cy="9525"/>
              </a:xfrm>
              <a:custGeom>
                <a:avLst/>
                <a:gdLst>
                  <a:gd name="T0" fmla="*/ 2147483647 w 17"/>
                  <a:gd name="T1" fmla="*/ 2147483647 h 18"/>
                  <a:gd name="T2" fmla="*/ 2147483647 w 17"/>
                  <a:gd name="T3" fmla="*/ 2147483647 h 18"/>
                  <a:gd name="T4" fmla="*/ 2147483647 w 17"/>
                  <a:gd name="T5" fmla="*/ 2147483647 h 18"/>
                  <a:gd name="T6" fmla="*/ 2147483647 w 17"/>
                  <a:gd name="T7" fmla="*/ 2147483647 h 18"/>
                  <a:gd name="T8" fmla="*/ 2147483647 w 17"/>
                  <a:gd name="T9" fmla="*/ 2147483647 h 18"/>
                  <a:gd name="T10" fmla="*/ 2147483647 w 17"/>
                  <a:gd name="T11" fmla="*/ 2147483647 h 18"/>
                  <a:gd name="T12" fmla="*/ 2147483647 w 17"/>
                  <a:gd name="T13" fmla="*/ 2147483647 h 18"/>
                  <a:gd name="T14" fmla="*/ 2147483647 w 17"/>
                  <a:gd name="T15" fmla="*/ 2147483647 h 18"/>
                  <a:gd name="T16" fmla="*/ 2147483647 w 17"/>
                  <a:gd name="T17" fmla="*/ 0 h 18"/>
                  <a:gd name="T18" fmla="*/ 2147483647 w 17"/>
                  <a:gd name="T19" fmla="*/ 2147483647 h 18"/>
                  <a:gd name="T20" fmla="*/ 2147483647 w 17"/>
                  <a:gd name="T21" fmla="*/ 2147483647 h 18"/>
                  <a:gd name="T22" fmla="*/ 2147483647 w 17"/>
                  <a:gd name="T23" fmla="*/ 2147483647 h 18"/>
                  <a:gd name="T24" fmla="*/ 0 w 17"/>
                  <a:gd name="T25" fmla="*/ 2147483647 h 18"/>
                  <a:gd name="T26" fmla="*/ 2147483647 w 17"/>
                  <a:gd name="T27" fmla="*/ 2147483647 h 18"/>
                  <a:gd name="T28" fmla="*/ 2147483647 w 17"/>
                  <a:gd name="T29" fmla="*/ 2147483647 h 18"/>
                  <a:gd name="T30" fmla="*/ 2147483647 w 17"/>
                  <a:gd name="T31" fmla="*/ 2147483647 h 18"/>
                  <a:gd name="T32" fmla="*/ 2147483647 w 17"/>
                  <a:gd name="T33" fmla="*/ 2147483647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8"/>
                  <a:gd name="T53" fmla="*/ 17 w 17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8">
                    <a:moveTo>
                      <a:pt x="8" y="18"/>
                    </a:moveTo>
                    <a:lnTo>
                      <a:pt x="12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0" name="Freeform 123"/>
              <p:cNvSpPr>
                <a:spLocks/>
              </p:cNvSpPr>
              <p:nvPr/>
            </p:nvSpPr>
            <p:spPr bwMode="auto">
              <a:xfrm>
                <a:off x="6256338" y="3463925"/>
                <a:ext cx="7938" cy="9525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1" name="Freeform 124"/>
              <p:cNvSpPr>
                <a:spLocks/>
              </p:cNvSpPr>
              <p:nvPr/>
            </p:nvSpPr>
            <p:spPr bwMode="auto">
              <a:xfrm>
                <a:off x="6256338" y="3490913"/>
                <a:ext cx="7938" cy="7938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2" name="Freeform 125"/>
              <p:cNvSpPr>
                <a:spLocks/>
              </p:cNvSpPr>
              <p:nvPr/>
            </p:nvSpPr>
            <p:spPr bwMode="auto">
              <a:xfrm>
                <a:off x="6256338" y="3543300"/>
                <a:ext cx="7938" cy="9525"/>
              </a:xfrm>
              <a:custGeom>
                <a:avLst/>
                <a:gdLst>
                  <a:gd name="T0" fmla="*/ 0 w 17"/>
                  <a:gd name="T1" fmla="*/ 2147483647 h 18"/>
                  <a:gd name="T2" fmla="*/ 2147483647 w 17"/>
                  <a:gd name="T3" fmla="*/ 2147483647 h 18"/>
                  <a:gd name="T4" fmla="*/ 2147483647 w 17"/>
                  <a:gd name="T5" fmla="*/ 2147483647 h 18"/>
                  <a:gd name="T6" fmla="*/ 2147483647 w 17"/>
                  <a:gd name="T7" fmla="*/ 2147483647 h 18"/>
                  <a:gd name="T8" fmla="*/ 2147483647 w 17"/>
                  <a:gd name="T9" fmla="*/ 2147483647 h 18"/>
                  <a:gd name="T10" fmla="*/ 2147483647 w 17"/>
                  <a:gd name="T11" fmla="*/ 2147483647 h 18"/>
                  <a:gd name="T12" fmla="*/ 2147483647 w 17"/>
                  <a:gd name="T13" fmla="*/ 2147483647 h 18"/>
                  <a:gd name="T14" fmla="*/ 2147483647 w 17"/>
                  <a:gd name="T15" fmla="*/ 2147483647 h 18"/>
                  <a:gd name="T16" fmla="*/ 2147483647 w 17"/>
                  <a:gd name="T17" fmla="*/ 2147483647 h 18"/>
                  <a:gd name="T18" fmla="*/ 2147483647 w 17"/>
                  <a:gd name="T19" fmla="*/ 2147483647 h 18"/>
                  <a:gd name="T20" fmla="*/ 2147483647 w 17"/>
                  <a:gd name="T21" fmla="*/ 2147483647 h 18"/>
                  <a:gd name="T22" fmla="*/ 2147483647 w 17"/>
                  <a:gd name="T23" fmla="*/ 2147483647 h 18"/>
                  <a:gd name="T24" fmla="*/ 2147483647 w 17"/>
                  <a:gd name="T25" fmla="*/ 0 h 18"/>
                  <a:gd name="T26" fmla="*/ 2147483647 w 17"/>
                  <a:gd name="T27" fmla="*/ 2147483647 h 18"/>
                  <a:gd name="T28" fmla="*/ 2147483647 w 17"/>
                  <a:gd name="T29" fmla="*/ 2147483647 h 18"/>
                  <a:gd name="T30" fmla="*/ 2147483647 w 17"/>
                  <a:gd name="T31" fmla="*/ 2147483647 h 18"/>
                  <a:gd name="T32" fmla="*/ 0 w 17"/>
                  <a:gd name="T33" fmla="*/ 2147483647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8"/>
                  <a:gd name="T53" fmla="*/ 17 w 17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8">
                    <a:moveTo>
                      <a:pt x="0" y="8"/>
                    </a:moveTo>
                    <a:lnTo>
                      <a:pt x="1" y="12"/>
                    </a:lnTo>
                    <a:lnTo>
                      <a:pt x="3" y="14"/>
                    </a:lnTo>
                    <a:lnTo>
                      <a:pt x="5" y="17"/>
                    </a:lnTo>
                    <a:lnTo>
                      <a:pt x="8" y="18"/>
                    </a:lnTo>
                    <a:lnTo>
                      <a:pt x="12" y="17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3" name="Freeform 126"/>
              <p:cNvSpPr>
                <a:spLocks/>
              </p:cNvSpPr>
              <p:nvPr/>
            </p:nvSpPr>
            <p:spPr bwMode="auto">
              <a:xfrm>
                <a:off x="6229350" y="3413125"/>
                <a:ext cx="23813" cy="11113"/>
              </a:xfrm>
              <a:custGeom>
                <a:avLst/>
                <a:gdLst>
                  <a:gd name="T0" fmla="*/ 0 w 44"/>
                  <a:gd name="T1" fmla="*/ 2147483647 h 22"/>
                  <a:gd name="T2" fmla="*/ 2147483647 w 44"/>
                  <a:gd name="T3" fmla="*/ 2147483647 h 22"/>
                  <a:gd name="T4" fmla="*/ 2147483647 w 44"/>
                  <a:gd name="T5" fmla="*/ 0 h 22"/>
                  <a:gd name="T6" fmla="*/ 0 w 44"/>
                  <a:gd name="T7" fmla="*/ 2147483647 h 22"/>
                  <a:gd name="T8" fmla="*/ 0 w 44"/>
                  <a:gd name="T9" fmla="*/ 214748364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22"/>
                  <a:gd name="T17" fmla="*/ 44 w 4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22">
                    <a:moveTo>
                      <a:pt x="0" y="22"/>
                    </a:moveTo>
                    <a:lnTo>
                      <a:pt x="44" y="15"/>
                    </a:lnTo>
                    <a:lnTo>
                      <a:pt x="44" y="0"/>
                    </a:lnTo>
                    <a:lnTo>
                      <a:pt x="0" y="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4" name="Freeform 127"/>
              <p:cNvSpPr>
                <a:spLocks/>
              </p:cNvSpPr>
              <p:nvPr/>
            </p:nvSpPr>
            <p:spPr bwMode="auto">
              <a:xfrm>
                <a:off x="6229350" y="3436938"/>
                <a:ext cx="23813" cy="12700"/>
              </a:xfrm>
              <a:custGeom>
                <a:avLst/>
                <a:gdLst>
                  <a:gd name="T0" fmla="*/ 2147483647 w 44"/>
                  <a:gd name="T1" fmla="*/ 0 h 22"/>
                  <a:gd name="T2" fmla="*/ 0 w 44"/>
                  <a:gd name="T3" fmla="*/ 2147483647 h 22"/>
                  <a:gd name="T4" fmla="*/ 0 w 44"/>
                  <a:gd name="T5" fmla="*/ 2147483647 h 22"/>
                  <a:gd name="T6" fmla="*/ 2147483647 w 44"/>
                  <a:gd name="T7" fmla="*/ 2147483647 h 22"/>
                  <a:gd name="T8" fmla="*/ 2147483647 w 4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22"/>
                  <a:gd name="T17" fmla="*/ 44 w 4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22">
                    <a:moveTo>
                      <a:pt x="44" y="0"/>
                    </a:moveTo>
                    <a:lnTo>
                      <a:pt x="0" y="8"/>
                    </a:lnTo>
                    <a:lnTo>
                      <a:pt x="0" y="22"/>
                    </a:lnTo>
                    <a:lnTo>
                      <a:pt x="44" y="1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5" name="Freeform 128"/>
              <p:cNvSpPr>
                <a:spLocks/>
              </p:cNvSpPr>
              <p:nvPr/>
            </p:nvSpPr>
            <p:spPr bwMode="auto">
              <a:xfrm>
                <a:off x="6229350" y="3463925"/>
                <a:ext cx="23813" cy="9525"/>
              </a:xfrm>
              <a:custGeom>
                <a:avLst/>
                <a:gdLst>
                  <a:gd name="T0" fmla="*/ 0 w 44"/>
                  <a:gd name="T1" fmla="*/ 2147483647 h 19"/>
                  <a:gd name="T2" fmla="*/ 2147483647 w 44"/>
                  <a:gd name="T3" fmla="*/ 2147483647 h 19"/>
                  <a:gd name="T4" fmla="*/ 2147483647 w 44"/>
                  <a:gd name="T5" fmla="*/ 0 h 19"/>
                  <a:gd name="T6" fmla="*/ 0 w 44"/>
                  <a:gd name="T7" fmla="*/ 2147483647 h 19"/>
                  <a:gd name="T8" fmla="*/ 0 w 44"/>
                  <a:gd name="T9" fmla="*/ 214748364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9"/>
                  <a:gd name="T17" fmla="*/ 44 w 4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9">
                    <a:moveTo>
                      <a:pt x="0" y="19"/>
                    </a:moveTo>
                    <a:lnTo>
                      <a:pt x="44" y="14"/>
                    </a:lnTo>
                    <a:lnTo>
                      <a:pt x="44" y="0"/>
                    </a:lnTo>
                    <a:lnTo>
                      <a:pt x="0" y="5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6" name="Freeform 129"/>
              <p:cNvSpPr>
                <a:spLocks/>
              </p:cNvSpPr>
              <p:nvPr/>
            </p:nvSpPr>
            <p:spPr bwMode="auto">
              <a:xfrm>
                <a:off x="6229350" y="3490913"/>
                <a:ext cx="23813" cy="7938"/>
              </a:xfrm>
              <a:custGeom>
                <a:avLst/>
                <a:gdLst>
                  <a:gd name="T0" fmla="*/ 0 w 44"/>
                  <a:gd name="T1" fmla="*/ 2147483647 h 17"/>
                  <a:gd name="T2" fmla="*/ 2147483647 w 44"/>
                  <a:gd name="T3" fmla="*/ 2147483647 h 17"/>
                  <a:gd name="T4" fmla="*/ 2147483647 w 44"/>
                  <a:gd name="T5" fmla="*/ 0 h 17"/>
                  <a:gd name="T6" fmla="*/ 0 w 44"/>
                  <a:gd name="T7" fmla="*/ 2147483647 h 17"/>
                  <a:gd name="T8" fmla="*/ 0 w 44"/>
                  <a:gd name="T9" fmla="*/ 214748364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7"/>
                  <a:gd name="T17" fmla="*/ 44 w 4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7">
                    <a:moveTo>
                      <a:pt x="0" y="17"/>
                    </a:moveTo>
                    <a:lnTo>
                      <a:pt x="44" y="14"/>
                    </a:lnTo>
                    <a:lnTo>
                      <a:pt x="44" y="0"/>
                    </a:lnTo>
                    <a:lnTo>
                      <a:pt x="0" y="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7" name="Freeform 130"/>
              <p:cNvSpPr>
                <a:spLocks/>
              </p:cNvSpPr>
              <p:nvPr/>
            </p:nvSpPr>
            <p:spPr bwMode="auto">
              <a:xfrm>
                <a:off x="6229350" y="3543300"/>
                <a:ext cx="23813" cy="7938"/>
              </a:xfrm>
              <a:custGeom>
                <a:avLst/>
                <a:gdLst>
                  <a:gd name="T0" fmla="*/ 0 w 44"/>
                  <a:gd name="T1" fmla="*/ 2147483647 h 15"/>
                  <a:gd name="T2" fmla="*/ 0 w 44"/>
                  <a:gd name="T3" fmla="*/ 2147483647 h 15"/>
                  <a:gd name="T4" fmla="*/ 2147483647 w 44"/>
                  <a:gd name="T5" fmla="*/ 2147483647 h 15"/>
                  <a:gd name="T6" fmla="*/ 2147483647 w 44"/>
                  <a:gd name="T7" fmla="*/ 2147483647 h 15"/>
                  <a:gd name="T8" fmla="*/ 2147483647 w 44"/>
                  <a:gd name="T9" fmla="*/ 2147483647 h 15"/>
                  <a:gd name="T10" fmla="*/ 2147483647 w 44"/>
                  <a:gd name="T11" fmla="*/ 0 h 15"/>
                  <a:gd name="T12" fmla="*/ 0 w 44"/>
                  <a:gd name="T13" fmla="*/ 214748364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"/>
                  <a:gd name="T22" fmla="*/ 0 h 15"/>
                  <a:gd name="T23" fmla="*/ 44 w 44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" h="15">
                    <a:moveTo>
                      <a:pt x="0" y="1"/>
                    </a:moveTo>
                    <a:lnTo>
                      <a:pt x="0" y="15"/>
                    </a:lnTo>
                    <a:lnTo>
                      <a:pt x="35" y="15"/>
                    </a:lnTo>
                    <a:lnTo>
                      <a:pt x="44" y="15"/>
                    </a:lnTo>
                    <a:lnTo>
                      <a:pt x="44" y="5"/>
                    </a:lnTo>
                    <a:lnTo>
                      <a:pt x="44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8" name="Freeform 131"/>
              <p:cNvSpPr>
                <a:spLocks/>
              </p:cNvSpPr>
              <p:nvPr/>
            </p:nvSpPr>
            <p:spPr bwMode="auto">
              <a:xfrm>
                <a:off x="6229350" y="3568700"/>
                <a:ext cx="23813" cy="7938"/>
              </a:xfrm>
              <a:custGeom>
                <a:avLst/>
                <a:gdLst>
                  <a:gd name="T0" fmla="*/ 0 w 44"/>
                  <a:gd name="T1" fmla="*/ 0 h 14"/>
                  <a:gd name="T2" fmla="*/ 0 w 44"/>
                  <a:gd name="T3" fmla="*/ 2147483647 h 14"/>
                  <a:gd name="T4" fmla="*/ 2147483647 w 44"/>
                  <a:gd name="T5" fmla="*/ 2147483647 h 14"/>
                  <a:gd name="T6" fmla="*/ 2147483647 w 44"/>
                  <a:gd name="T7" fmla="*/ 2147483647 h 14"/>
                  <a:gd name="T8" fmla="*/ 2147483647 w 44"/>
                  <a:gd name="T9" fmla="*/ 0 h 14"/>
                  <a:gd name="T10" fmla="*/ 2147483647 w 44"/>
                  <a:gd name="T11" fmla="*/ 0 h 14"/>
                  <a:gd name="T12" fmla="*/ 0 w 44"/>
                  <a:gd name="T13" fmla="*/ 0 h 14"/>
                  <a:gd name="T14" fmla="*/ 0 w 44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14"/>
                  <a:gd name="T26" fmla="*/ 44 w 44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14">
                    <a:moveTo>
                      <a:pt x="0" y="0"/>
                    </a:moveTo>
                    <a:lnTo>
                      <a:pt x="0" y="13"/>
                    </a:lnTo>
                    <a:lnTo>
                      <a:pt x="20" y="14"/>
                    </a:lnTo>
                    <a:lnTo>
                      <a:pt x="44" y="14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9" name="Freeform 132"/>
              <p:cNvSpPr>
                <a:spLocks noEditPoints="1"/>
              </p:cNvSpPr>
              <p:nvPr/>
            </p:nvSpPr>
            <p:spPr bwMode="auto">
              <a:xfrm>
                <a:off x="6156325" y="3394075"/>
                <a:ext cx="120650" cy="306388"/>
              </a:xfrm>
              <a:custGeom>
                <a:avLst/>
                <a:gdLst>
                  <a:gd name="T0" fmla="*/ 2147483647 w 228"/>
                  <a:gd name="T1" fmla="*/ 2147483647 h 579"/>
                  <a:gd name="T2" fmla="*/ 2147483647 w 228"/>
                  <a:gd name="T3" fmla="*/ 2147483647 h 579"/>
                  <a:gd name="T4" fmla="*/ 2147483647 w 228"/>
                  <a:gd name="T5" fmla="*/ 2147483647 h 579"/>
                  <a:gd name="T6" fmla="*/ 2147483647 w 228"/>
                  <a:gd name="T7" fmla="*/ 2147483647 h 579"/>
                  <a:gd name="T8" fmla="*/ 2147483647 w 228"/>
                  <a:gd name="T9" fmla="*/ 2147483647 h 579"/>
                  <a:gd name="T10" fmla="*/ 2147483647 w 228"/>
                  <a:gd name="T11" fmla="*/ 2147483647 h 579"/>
                  <a:gd name="T12" fmla="*/ 2147483647 w 228"/>
                  <a:gd name="T13" fmla="*/ 2147483647 h 579"/>
                  <a:gd name="T14" fmla="*/ 2147483647 w 228"/>
                  <a:gd name="T15" fmla="*/ 2147483647 h 579"/>
                  <a:gd name="T16" fmla="*/ 2147483647 w 228"/>
                  <a:gd name="T17" fmla="*/ 2147483647 h 579"/>
                  <a:gd name="T18" fmla="*/ 2147483647 w 228"/>
                  <a:gd name="T19" fmla="*/ 2147483647 h 579"/>
                  <a:gd name="T20" fmla="*/ 2147483647 w 228"/>
                  <a:gd name="T21" fmla="*/ 2147483647 h 579"/>
                  <a:gd name="T22" fmla="*/ 2147483647 w 228"/>
                  <a:gd name="T23" fmla="*/ 2147483647 h 579"/>
                  <a:gd name="T24" fmla="*/ 2147483647 w 228"/>
                  <a:gd name="T25" fmla="*/ 2147483647 h 579"/>
                  <a:gd name="T26" fmla="*/ 2147483647 w 228"/>
                  <a:gd name="T27" fmla="*/ 2147483647 h 579"/>
                  <a:gd name="T28" fmla="*/ 2147483647 w 228"/>
                  <a:gd name="T29" fmla="*/ 2147483647 h 579"/>
                  <a:gd name="T30" fmla="*/ 2147483647 w 228"/>
                  <a:gd name="T31" fmla="*/ 2147483647 h 579"/>
                  <a:gd name="T32" fmla="*/ 2147483647 w 228"/>
                  <a:gd name="T33" fmla="*/ 2147483647 h 579"/>
                  <a:gd name="T34" fmla="*/ 2147483647 w 228"/>
                  <a:gd name="T35" fmla="*/ 2147483647 h 579"/>
                  <a:gd name="T36" fmla="*/ 2147483647 w 228"/>
                  <a:gd name="T37" fmla="*/ 2147483647 h 579"/>
                  <a:gd name="T38" fmla="*/ 2147483647 w 228"/>
                  <a:gd name="T39" fmla="*/ 2147483647 h 579"/>
                  <a:gd name="T40" fmla="*/ 2147483647 w 228"/>
                  <a:gd name="T41" fmla="*/ 2147483647 h 579"/>
                  <a:gd name="T42" fmla="*/ 2147483647 w 228"/>
                  <a:gd name="T43" fmla="*/ 2147483647 h 579"/>
                  <a:gd name="T44" fmla="*/ 2147483647 w 228"/>
                  <a:gd name="T45" fmla="*/ 2147483647 h 579"/>
                  <a:gd name="T46" fmla="*/ 2147483647 w 228"/>
                  <a:gd name="T47" fmla="*/ 2147483647 h 579"/>
                  <a:gd name="T48" fmla="*/ 2147483647 w 228"/>
                  <a:gd name="T49" fmla="*/ 2147483647 h 579"/>
                  <a:gd name="T50" fmla="*/ 2147483647 w 228"/>
                  <a:gd name="T51" fmla="*/ 2147483647 h 579"/>
                  <a:gd name="T52" fmla="*/ 2147483647 w 228"/>
                  <a:gd name="T53" fmla="*/ 2147483647 h 579"/>
                  <a:gd name="T54" fmla="*/ 2147483647 w 228"/>
                  <a:gd name="T55" fmla="*/ 2147483647 h 579"/>
                  <a:gd name="T56" fmla="*/ 2147483647 w 228"/>
                  <a:gd name="T57" fmla="*/ 2147483647 h 579"/>
                  <a:gd name="T58" fmla="*/ 2147483647 w 228"/>
                  <a:gd name="T59" fmla="*/ 2147483647 h 579"/>
                  <a:gd name="T60" fmla="*/ 2147483647 w 228"/>
                  <a:gd name="T61" fmla="*/ 2147483647 h 579"/>
                  <a:gd name="T62" fmla="*/ 2147483647 w 228"/>
                  <a:gd name="T63" fmla="*/ 2147483647 h 579"/>
                  <a:gd name="T64" fmla="*/ 2147483647 w 228"/>
                  <a:gd name="T65" fmla="*/ 2147483647 h 579"/>
                  <a:gd name="T66" fmla="*/ 2147483647 w 228"/>
                  <a:gd name="T67" fmla="*/ 2147483647 h 579"/>
                  <a:gd name="T68" fmla="*/ 2147483647 w 228"/>
                  <a:gd name="T69" fmla="*/ 2147483647 h 579"/>
                  <a:gd name="T70" fmla="*/ 2147483647 w 228"/>
                  <a:gd name="T71" fmla="*/ 2147483647 h 579"/>
                  <a:gd name="T72" fmla="*/ 2147483647 w 228"/>
                  <a:gd name="T73" fmla="*/ 2147483647 h 579"/>
                  <a:gd name="T74" fmla="*/ 2147483647 w 228"/>
                  <a:gd name="T75" fmla="*/ 2147483647 h 579"/>
                  <a:gd name="T76" fmla="*/ 2147483647 w 228"/>
                  <a:gd name="T77" fmla="*/ 2147483647 h 579"/>
                  <a:gd name="T78" fmla="*/ 2147483647 w 228"/>
                  <a:gd name="T79" fmla="*/ 2147483647 h 579"/>
                  <a:gd name="T80" fmla="*/ 2147483647 w 228"/>
                  <a:gd name="T81" fmla="*/ 2147483647 h 579"/>
                  <a:gd name="T82" fmla="*/ 2147483647 w 228"/>
                  <a:gd name="T83" fmla="*/ 2147483647 h 579"/>
                  <a:gd name="T84" fmla="*/ 2147483647 w 228"/>
                  <a:gd name="T85" fmla="*/ 2147483647 h 579"/>
                  <a:gd name="T86" fmla="*/ 2147483647 w 228"/>
                  <a:gd name="T87" fmla="*/ 2147483647 h 579"/>
                  <a:gd name="T88" fmla="*/ 2147483647 w 228"/>
                  <a:gd name="T89" fmla="*/ 2147483647 h 579"/>
                  <a:gd name="T90" fmla="*/ 2147483647 w 228"/>
                  <a:gd name="T91" fmla="*/ 2147483647 h 579"/>
                  <a:gd name="T92" fmla="*/ 2147483647 w 228"/>
                  <a:gd name="T93" fmla="*/ 2147483647 h 579"/>
                  <a:gd name="T94" fmla="*/ 2147483647 w 228"/>
                  <a:gd name="T95" fmla="*/ 2147483647 h 579"/>
                  <a:gd name="T96" fmla="*/ 2147483647 w 228"/>
                  <a:gd name="T97" fmla="*/ 2147483647 h 579"/>
                  <a:gd name="T98" fmla="*/ 2147483647 w 228"/>
                  <a:gd name="T99" fmla="*/ 2147483647 h 579"/>
                  <a:gd name="T100" fmla="*/ 2147483647 w 228"/>
                  <a:gd name="T101" fmla="*/ 2147483647 h 579"/>
                  <a:gd name="T102" fmla="*/ 2147483647 w 228"/>
                  <a:gd name="T103" fmla="*/ 2147483647 h 579"/>
                  <a:gd name="T104" fmla="*/ 2147483647 w 228"/>
                  <a:gd name="T105" fmla="*/ 2147483647 h 579"/>
                  <a:gd name="T106" fmla="*/ 2147483647 w 228"/>
                  <a:gd name="T107" fmla="*/ 2147483647 h 579"/>
                  <a:gd name="T108" fmla="*/ 2147483647 w 228"/>
                  <a:gd name="T109" fmla="*/ 2147483647 h 5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8"/>
                  <a:gd name="T166" fmla="*/ 0 h 579"/>
                  <a:gd name="T167" fmla="*/ 228 w 228"/>
                  <a:gd name="T168" fmla="*/ 579 h 57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8" h="579">
                    <a:moveTo>
                      <a:pt x="228" y="0"/>
                    </a:moveTo>
                    <a:lnTo>
                      <a:pt x="219" y="2"/>
                    </a:lnTo>
                    <a:lnTo>
                      <a:pt x="0" y="46"/>
                    </a:lnTo>
                    <a:lnTo>
                      <a:pt x="0" y="543"/>
                    </a:lnTo>
                    <a:lnTo>
                      <a:pt x="228" y="579"/>
                    </a:lnTo>
                    <a:lnTo>
                      <a:pt x="228" y="0"/>
                    </a:lnTo>
                    <a:close/>
                    <a:moveTo>
                      <a:pt x="213" y="550"/>
                    </a:moveTo>
                    <a:lnTo>
                      <a:pt x="213" y="555"/>
                    </a:lnTo>
                    <a:lnTo>
                      <a:pt x="213" y="558"/>
                    </a:lnTo>
                    <a:lnTo>
                      <a:pt x="213" y="561"/>
                    </a:lnTo>
                    <a:lnTo>
                      <a:pt x="213" y="562"/>
                    </a:lnTo>
                    <a:lnTo>
                      <a:pt x="209" y="561"/>
                    </a:lnTo>
                    <a:lnTo>
                      <a:pt x="201" y="560"/>
                    </a:lnTo>
                    <a:lnTo>
                      <a:pt x="191" y="558"/>
                    </a:lnTo>
                    <a:lnTo>
                      <a:pt x="178" y="556"/>
                    </a:lnTo>
                    <a:lnTo>
                      <a:pt x="163" y="554"/>
                    </a:lnTo>
                    <a:lnTo>
                      <a:pt x="146" y="552"/>
                    </a:lnTo>
                    <a:lnTo>
                      <a:pt x="130" y="549"/>
                    </a:lnTo>
                    <a:lnTo>
                      <a:pt x="113" y="546"/>
                    </a:lnTo>
                    <a:lnTo>
                      <a:pt x="94" y="543"/>
                    </a:lnTo>
                    <a:lnTo>
                      <a:pt x="78" y="541"/>
                    </a:lnTo>
                    <a:lnTo>
                      <a:pt x="62" y="538"/>
                    </a:lnTo>
                    <a:lnTo>
                      <a:pt x="48" y="536"/>
                    </a:lnTo>
                    <a:lnTo>
                      <a:pt x="36" y="534"/>
                    </a:lnTo>
                    <a:lnTo>
                      <a:pt x="25" y="533"/>
                    </a:lnTo>
                    <a:lnTo>
                      <a:pt x="18" y="531"/>
                    </a:lnTo>
                    <a:lnTo>
                      <a:pt x="14" y="531"/>
                    </a:lnTo>
                    <a:lnTo>
                      <a:pt x="14" y="524"/>
                    </a:lnTo>
                    <a:lnTo>
                      <a:pt x="14" y="508"/>
                    </a:lnTo>
                    <a:lnTo>
                      <a:pt x="14" y="483"/>
                    </a:lnTo>
                    <a:lnTo>
                      <a:pt x="14" y="453"/>
                    </a:lnTo>
                    <a:lnTo>
                      <a:pt x="37" y="456"/>
                    </a:lnTo>
                    <a:lnTo>
                      <a:pt x="180" y="471"/>
                    </a:lnTo>
                    <a:lnTo>
                      <a:pt x="213" y="475"/>
                    </a:lnTo>
                    <a:lnTo>
                      <a:pt x="213" y="498"/>
                    </a:lnTo>
                    <a:lnTo>
                      <a:pt x="213" y="520"/>
                    </a:lnTo>
                    <a:lnTo>
                      <a:pt x="213" y="537"/>
                    </a:lnTo>
                    <a:lnTo>
                      <a:pt x="213" y="550"/>
                    </a:lnTo>
                    <a:close/>
                    <a:moveTo>
                      <a:pt x="213" y="441"/>
                    </a:moveTo>
                    <a:lnTo>
                      <a:pt x="213" y="446"/>
                    </a:lnTo>
                    <a:lnTo>
                      <a:pt x="213" y="451"/>
                    </a:lnTo>
                    <a:lnTo>
                      <a:pt x="213" y="456"/>
                    </a:lnTo>
                    <a:lnTo>
                      <a:pt x="213" y="461"/>
                    </a:lnTo>
                    <a:lnTo>
                      <a:pt x="193" y="459"/>
                    </a:lnTo>
                    <a:lnTo>
                      <a:pt x="51" y="443"/>
                    </a:lnTo>
                    <a:lnTo>
                      <a:pt x="36" y="441"/>
                    </a:lnTo>
                    <a:lnTo>
                      <a:pt x="22" y="440"/>
                    </a:lnTo>
                    <a:lnTo>
                      <a:pt x="21" y="440"/>
                    </a:lnTo>
                    <a:lnTo>
                      <a:pt x="19" y="440"/>
                    </a:lnTo>
                    <a:lnTo>
                      <a:pt x="14" y="439"/>
                    </a:lnTo>
                    <a:lnTo>
                      <a:pt x="14" y="430"/>
                    </a:lnTo>
                    <a:lnTo>
                      <a:pt x="14" y="423"/>
                    </a:lnTo>
                    <a:lnTo>
                      <a:pt x="14" y="415"/>
                    </a:lnTo>
                    <a:lnTo>
                      <a:pt x="14" y="408"/>
                    </a:lnTo>
                    <a:lnTo>
                      <a:pt x="19" y="408"/>
                    </a:lnTo>
                    <a:lnTo>
                      <a:pt x="22" y="408"/>
                    </a:lnTo>
                    <a:lnTo>
                      <a:pt x="52" y="410"/>
                    </a:lnTo>
                    <a:lnTo>
                      <a:pt x="76" y="412"/>
                    </a:lnTo>
                    <a:lnTo>
                      <a:pt x="83" y="413"/>
                    </a:lnTo>
                    <a:lnTo>
                      <a:pt x="85" y="413"/>
                    </a:lnTo>
                    <a:lnTo>
                      <a:pt x="137" y="417"/>
                    </a:lnTo>
                    <a:lnTo>
                      <a:pt x="181" y="420"/>
                    </a:lnTo>
                    <a:lnTo>
                      <a:pt x="213" y="422"/>
                    </a:lnTo>
                    <a:lnTo>
                      <a:pt x="213" y="426"/>
                    </a:lnTo>
                    <a:lnTo>
                      <a:pt x="213" y="431"/>
                    </a:lnTo>
                    <a:lnTo>
                      <a:pt x="213" y="436"/>
                    </a:lnTo>
                    <a:lnTo>
                      <a:pt x="213" y="441"/>
                    </a:lnTo>
                    <a:close/>
                    <a:moveTo>
                      <a:pt x="213" y="408"/>
                    </a:moveTo>
                    <a:lnTo>
                      <a:pt x="141" y="403"/>
                    </a:lnTo>
                    <a:lnTo>
                      <a:pt x="137" y="403"/>
                    </a:lnTo>
                    <a:lnTo>
                      <a:pt x="130" y="402"/>
                    </a:lnTo>
                    <a:lnTo>
                      <a:pt x="98" y="400"/>
                    </a:lnTo>
                    <a:lnTo>
                      <a:pt x="80" y="399"/>
                    </a:lnTo>
                    <a:lnTo>
                      <a:pt x="65" y="398"/>
                    </a:lnTo>
                    <a:lnTo>
                      <a:pt x="19" y="394"/>
                    </a:lnTo>
                    <a:lnTo>
                      <a:pt x="14" y="394"/>
                    </a:lnTo>
                    <a:lnTo>
                      <a:pt x="14" y="387"/>
                    </a:lnTo>
                    <a:lnTo>
                      <a:pt x="14" y="379"/>
                    </a:lnTo>
                    <a:lnTo>
                      <a:pt x="14" y="372"/>
                    </a:lnTo>
                    <a:lnTo>
                      <a:pt x="14" y="364"/>
                    </a:lnTo>
                    <a:lnTo>
                      <a:pt x="22" y="364"/>
                    </a:lnTo>
                    <a:lnTo>
                      <a:pt x="33" y="364"/>
                    </a:lnTo>
                    <a:lnTo>
                      <a:pt x="98" y="367"/>
                    </a:lnTo>
                    <a:lnTo>
                      <a:pt x="104" y="367"/>
                    </a:lnTo>
                    <a:lnTo>
                      <a:pt x="132" y="368"/>
                    </a:lnTo>
                    <a:lnTo>
                      <a:pt x="133" y="368"/>
                    </a:lnTo>
                    <a:lnTo>
                      <a:pt x="137" y="369"/>
                    </a:lnTo>
                    <a:lnTo>
                      <a:pt x="181" y="370"/>
                    </a:lnTo>
                    <a:lnTo>
                      <a:pt x="213" y="371"/>
                    </a:lnTo>
                    <a:lnTo>
                      <a:pt x="213" y="381"/>
                    </a:lnTo>
                    <a:lnTo>
                      <a:pt x="213" y="390"/>
                    </a:lnTo>
                    <a:lnTo>
                      <a:pt x="213" y="399"/>
                    </a:lnTo>
                    <a:lnTo>
                      <a:pt x="213" y="408"/>
                    </a:lnTo>
                    <a:close/>
                    <a:moveTo>
                      <a:pt x="213" y="356"/>
                    </a:moveTo>
                    <a:lnTo>
                      <a:pt x="181" y="355"/>
                    </a:lnTo>
                    <a:lnTo>
                      <a:pt x="146" y="354"/>
                    </a:lnTo>
                    <a:lnTo>
                      <a:pt x="142" y="354"/>
                    </a:lnTo>
                    <a:lnTo>
                      <a:pt x="137" y="354"/>
                    </a:lnTo>
                    <a:lnTo>
                      <a:pt x="118" y="353"/>
                    </a:lnTo>
                    <a:lnTo>
                      <a:pt x="112" y="353"/>
                    </a:lnTo>
                    <a:lnTo>
                      <a:pt x="101" y="352"/>
                    </a:lnTo>
                    <a:lnTo>
                      <a:pt x="48" y="351"/>
                    </a:lnTo>
                    <a:lnTo>
                      <a:pt x="22" y="350"/>
                    </a:lnTo>
                    <a:lnTo>
                      <a:pt x="14" y="350"/>
                    </a:lnTo>
                    <a:lnTo>
                      <a:pt x="14" y="342"/>
                    </a:lnTo>
                    <a:lnTo>
                      <a:pt x="14" y="335"/>
                    </a:lnTo>
                    <a:lnTo>
                      <a:pt x="14" y="327"/>
                    </a:lnTo>
                    <a:lnTo>
                      <a:pt x="14" y="320"/>
                    </a:lnTo>
                    <a:lnTo>
                      <a:pt x="80" y="321"/>
                    </a:lnTo>
                    <a:lnTo>
                      <a:pt x="92" y="321"/>
                    </a:lnTo>
                    <a:lnTo>
                      <a:pt x="145" y="322"/>
                    </a:lnTo>
                    <a:lnTo>
                      <a:pt x="167" y="322"/>
                    </a:lnTo>
                    <a:lnTo>
                      <a:pt x="182" y="322"/>
                    </a:lnTo>
                    <a:lnTo>
                      <a:pt x="213" y="322"/>
                    </a:lnTo>
                    <a:lnTo>
                      <a:pt x="213" y="331"/>
                    </a:lnTo>
                    <a:lnTo>
                      <a:pt x="213" y="339"/>
                    </a:lnTo>
                    <a:lnTo>
                      <a:pt x="213" y="348"/>
                    </a:lnTo>
                    <a:lnTo>
                      <a:pt x="213" y="356"/>
                    </a:lnTo>
                    <a:close/>
                    <a:moveTo>
                      <a:pt x="213" y="292"/>
                    </a:moveTo>
                    <a:lnTo>
                      <a:pt x="213" y="297"/>
                    </a:lnTo>
                    <a:lnTo>
                      <a:pt x="213" y="301"/>
                    </a:lnTo>
                    <a:lnTo>
                      <a:pt x="213" y="305"/>
                    </a:lnTo>
                    <a:lnTo>
                      <a:pt x="213" y="309"/>
                    </a:lnTo>
                    <a:lnTo>
                      <a:pt x="197" y="308"/>
                    </a:lnTo>
                    <a:lnTo>
                      <a:pt x="181" y="308"/>
                    </a:lnTo>
                    <a:lnTo>
                      <a:pt x="172" y="308"/>
                    </a:lnTo>
                    <a:lnTo>
                      <a:pt x="159" y="308"/>
                    </a:lnTo>
                    <a:lnTo>
                      <a:pt x="137" y="308"/>
                    </a:lnTo>
                    <a:lnTo>
                      <a:pt x="96" y="307"/>
                    </a:lnTo>
                    <a:lnTo>
                      <a:pt x="22" y="306"/>
                    </a:lnTo>
                    <a:lnTo>
                      <a:pt x="14" y="306"/>
                    </a:lnTo>
                    <a:lnTo>
                      <a:pt x="14" y="298"/>
                    </a:lnTo>
                    <a:lnTo>
                      <a:pt x="14" y="289"/>
                    </a:lnTo>
                    <a:lnTo>
                      <a:pt x="14" y="282"/>
                    </a:lnTo>
                    <a:lnTo>
                      <a:pt x="14" y="274"/>
                    </a:lnTo>
                    <a:lnTo>
                      <a:pt x="22" y="274"/>
                    </a:lnTo>
                    <a:lnTo>
                      <a:pt x="132" y="272"/>
                    </a:lnTo>
                    <a:lnTo>
                      <a:pt x="135" y="272"/>
                    </a:lnTo>
                    <a:lnTo>
                      <a:pt x="137" y="272"/>
                    </a:lnTo>
                    <a:lnTo>
                      <a:pt x="181" y="272"/>
                    </a:lnTo>
                    <a:lnTo>
                      <a:pt x="197" y="272"/>
                    </a:lnTo>
                    <a:lnTo>
                      <a:pt x="213" y="271"/>
                    </a:lnTo>
                    <a:lnTo>
                      <a:pt x="213" y="276"/>
                    </a:lnTo>
                    <a:lnTo>
                      <a:pt x="213" y="281"/>
                    </a:lnTo>
                    <a:lnTo>
                      <a:pt x="213" y="287"/>
                    </a:lnTo>
                    <a:lnTo>
                      <a:pt x="213" y="292"/>
                    </a:lnTo>
                    <a:close/>
                    <a:moveTo>
                      <a:pt x="213" y="257"/>
                    </a:moveTo>
                    <a:lnTo>
                      <a:pt x="213" y="257"/>
                    </a:lnTo>
                    <a:lnTo>
                      <a:pt x="212" y="257"/>
                    </a:lnTo>
                    <a:lnTo>
                      <a:pt x="181" y="258"/>
                    </a:lnTo>
                    <a:lnTo>
                      <a:pt x="162" y="258"/>
                    </a:lnTo>
                    <a:lnTo>
                      <a:pt x="147" y="258"/>
                    </a:lnTo>
                    <a:lnTo>
                      <a:pt x="137" y="258"/>
                    </a:lnTo>
                    <a:lnTo>
                      <a:pt x="71" y="259"/>
                    </a:lnTo>
                    <a:lnTo>
                      <a:pt x="14" y="260"/>
                    </a:lnTo>
                    <a:lnTo>
                      <a:pt x="14" y="252"/>
                    </a:lnTo>
                    <a:lnTo>
                      <a:pt x="14" y="245"/>
                    </a:lnTo>
                    <a:lnTo>
                      <a:pt x="14" y="237"/>
                    </a:lnTo>
                    <a:lnTo>
                      <a:pt x="14" y="230"/>
                    </a:lnTo>
                    <a:lnTo>
                      <a:pt x="101" y="224"/>
                    </a:lnTo>
                    <a:lnTo>
                      <a:pt x="172" y="220"/>
                    </a:lnTo>
                    <a:lnTo>
                      <a:pt x="174" y="220"/>
                    </a:lnTo>
                    <a:lnTo>
                      <a:pt x="181" y="219"/>
                    </a:lnTo>
                    <a:lnTo>
                      <a:pt x="182" y="219"/>
                    </a:lnTo>
                    <a:lnTo>
                      <a:pt x="190" y="219"/>
                    </a:lnTo>
                    <a:lnTo>
                      <a:pt x="213" y="218"/>
                    </a:lnTo>
                    <a:lnTo>
                      <a:pt x="213" y="228"/>
                    </a:lnTo>
                    <a:lnTo>
                      <a:pt x="213" y="238"/>
                    </a:lnTo>
                    <a:lnTo>
                      <a:pt x="213" y="247"/>
                    </a:lnTo>
                    <a:lnTo>
                      <a:pt x="213" y="257"/>
                    </a:lnTo>
                    <a:close/>
                    <a:moveTo>
                      <a:pt x="213" y="197"/>
                    </a:moveTo>
                    <a:lnTo>
                      <a:pt x="213" y="199"/>
                    </a:lnTo>
                    <a:lnTo>
                      <a:pt x="213" y="201"/>
                    </a:lnTo>
                    <a:lnTo>
                      <a:pt x="213" y="202"/>
                    </a:lnTo>
                    <a:lnTo>
                      <a:pt x="213" y="204"/>
                    </a:lnTo>
                    <a:lnTo>
                      <a:pt x="206" y="204"/>
                    </a:lnTo>
                    <a:lnTo>
                      <a:pt x="186" y="205"/>
                    </a:lnTo>
                    <a:lnTo>
                      <a:pt x="172" y="206"/>
                    </a:lnTo>
                    <a:lnTo>
                      <a:pt x="137" y="208"/>
                    </a:lnTo>
                    <a:lnTo>
                      <a:pt x="22" y="214"/>
                    </a:lnTo>
                    <a:lnTo>
                      <a:pt x="14" y="215"/>
                    </a:lnTo>
                    <a:lnTo>
                      <a:pt x="14" y="207"/>
                    </a:lnTo>
                    <a:lnTo>
                      <a:pt x="14" y="200"/>
                    </a:lnTo>
                    <a:lnTo>
                      <a:pt x="14" y="192"/>
                    </a:lnTo>
                    <a:lnTo>
                      <a:pt x="14" y="185"/>
                    </a:lnTo>
                    <a:lnTo>
                      <a:pt x="162" y="173"/>
                    </a:lnTo>
                    <a:lnTo>
                      <a:pt x="166" y="173"/>
                    </a:lnTo>
                    <a:lnTo>
                      <a:pt x="181" y="171"/>
                    </a:lnTo>
                    <a:lnTo>
                      <a:pt x="213" y="169"/>
                    </a:lnTo>
                    <a:lnTo>
                      <a:pt x="213" y="176"/>
                    </a:lnTo>
                    <a:lnTo>
                      <a:pt x="213" y="183"/>
                    </a:lnTo>
                    <a:lnTo>
                      <a:pt x="213" y="190"/>
                    </a:lnTo>
                    <a:lnTo>
                      <a:pt x="213" y="197"/>
                    </a:lnTo>
                    <a:close/>
                    <a:moveTo>
                      <a:pt x="213" y="154"/>
                    </a:moveTo>
                    <a:lnTo>
                      <a:pt x="181" y="156"/>
                    </a:lnTo>
                    <a:lnTo>
                      <a:pt x="137" y="161"/>
                    </a:lnTo>
                    <a:lnTo>
                      <a:pt x="22" y="171"/>
                    </a:lnTo>
                    <a:lnTo>
                      <a:pt x="14" y="171"/>
                    </a:lnTo>
                    <a:lnTo>
                      <a:pt x="14" y="164"/>
                    </a:lnTo>
                    <a:lnTo>
                      <a:pt x="14" y="156"/>
                    </a:lnTo>
                    <a:lnTo>
                      <a:pt x="14" y="149"/>
                    </a:lnTo>
                    <a:lnTo>
                      <a:pt x="14" y="142"/>
                    </a:lnTo>
                    <a:lnTo>
                      <a:pt x="22" y="141"/>
                    </a:lnTo>
                    <a:lnTo>
                      <a:pt x="137" y="127"/>
                    </a:lnTo>
                    <a:lnTo>
                      <a:pt x="167" y="123"/>
                    </a:lnTo>
                    <a:lnTo>
                      <a:pt x="213" y="118"/>
                    </a:lnTo>
                    <a:lnTo>
                      <a:pt x="213" y="126"/>
                    </a:lnTo>
                    <a:lnTo>
                      <a:pt x="213" y="135"/>
                    </a:lnTo>
                    <a:lnTo>
                      <a:pt x="213" y="144"/>
                    </a:lnTo>
                    <a:lnTo>
                      <a:pt x="213" y="154"/>
                    </a:lnTo>
                    <a:close/>
                    <a:moveTo>
                      <a:pt x="213" y="104"/>
                    </a:moveTo>
                    <a:lnTo>
                      <a:pt x="181" y="108"/>
                    </a:lnTo>
                    <a:lnTo>
                      <a:pt x="167" y="109"/>
                    </a:lnTo>
                    <a:lnTo>
                      <a:pt x="45" y="124"/>
                    </a:lnTo>
                    <a:lnTo>
                      <a:pt x="22" y="127"/>
                    </a:lnTo>
                    <a:lnTo>
                      <a:pt x="14" y="128"/>
                    </a:lnTo>
                    <a:lnTo>
                      <a:pt x="14" y="121"/>
                    </a:lnTo>
                    <a:lnTo>
                      <a:pt x="14" y="114"/>
                    </a:lnTo>
                    <a:lnTo>
                      <a:pt x="14" y="107"/>
                    </a:lnTo>
                    <a:lnTo>
                      <a:pt x="14" y="100"/>
                    </a:lnTo>
                    <a:lnTo>
                      <a:pt x="213" y="69"/>
                    </a:lnTo>
                    <a:lnTo>
                      <a:pt x="213" y="77"/>
                    </a:lnTo>
                    <a:lnTo>
                      <a:pt x="213" y="85"/>
                    </a:lnTo>
                    <a:lnTo>
                      <a:pt x="213" y="95"/>
                    </a:lnTo>
                    <a:lnTo>
                      <a:pt x="213" y="104"/>
                    </a:lnTo>
                    <a:close/>
                    <a:moveTo>
                      <a:pt x="213" y="55"/>
                    </a:moveTo>
                    <a:lnTo>
                      <a:pt x="181" y="60"/>
                    </a:lnTo>
                    <a:lnTo>
                      <a:pt x="137" y="67"/>
                    </a:lnTo>
                    <a:lnTo>
                      <a:pt x="22" y="84"/>
                    </a:lnTo>
                    <a:lnTo>
                      <a:pt x="14" y="85"/>
                    </a:lnTo>
                    <a:lnTo>
                      <a:pt x="14" y="74"/>
                    </a:lnTo>
                    <a:lnTo>
                      <a:pt x="14" y="66"/>
                    </a:lnTo>
                    <a:lnTo>
                      <a:pt x="14" y="60"/>
                    </a:lnTo>
                    <a:lnTo>
                      <a:pt x="14" y="57"/>
                    </a:lnTo>
                    <a:lnTo>
                      <a:pt x="15" y="57"/>
                    </a:lnTo>
                    <a:lnTo>
                      <a:pt x="18" y="56"/>
                    </a:lnTo>
                    <a:lnTo>
                      <a:pt x="22" y="56"/>
                    </a:lnTo>
                    <a:lnTo>
                      <a:pt x="27" y="55"/>
                    </a:lnTo>
                    <a:lnTo>
                      <a:pt x="29" y="54"/>
                    </a:lnTo>
                    <a:lnTo>
                      <a:pt x="33" y="54"/>
                    </a:lnTo>
                    <a:lnTo>
                      <a:pt x="35" y="53"/>
                    </a:lnTo>
                    <a:lnTo>
                      <a:pt x="38" y="53"/>
                    </a:lnTo>
                    <a:lnTo>
                      <a:pt x="48" y="51"/>
                    </a:lnTo>
                    <a:lnTo>
                      <a:pt x="58" y="49"/>
                    </a:lnTo>
                    <a:lnTo>
                      <a:pt x="70" y="46"/>
                    </a:lnTo>
                    <a:lnTo>
                      <a:pt x="82" y="44"/>
                    </a:lnTo>
                    <a:lnTo>
                      <a:pt x="96" y="41"/>
                    </a:lnTo>
                    <a:lnTo>
                      <a:pt x="109" y="39"/>
                    </a:lnTo>
                    <a:lnTo>
                      <a:pt x="122" y="36"/>
                    </a:lnTo>
                    <a:lnTo>
                      <a:pt x="135" y="33"/>
                    </a:lnTo>
                    <a:lnTo>
                      <a:pt x="148" y="31"/>
                    </a:lnTo>
                    <a:lnTo>
                      <a:pt x="161" y="28"/>
                    </a:lnTo>
                    <a:lnTo>
                      <a:pt x="173" y="26"/>
                    </a:lnTo>
                    <a:lnTo>
                      <a:pt x="183" y="24"/>
                    </a:lnTo>
                    <a:lnTo>
                      <a:pt x="192" y="22"/>
                    </a:lnTo>
                    <a:lnTo>
                      <a:pt x="200" y="20"/>
                    </a:lnTo>
                    <a:lnTo>
                      <a:pt x="206" y="18"/>
                    </a:lnTo>
                    <a:lnTo>
                      <a:pt x="211" y="17"/>
                    </a:lnTo>
                    <a:lnTo>
                      <a:pt x="212" y="17"/>
                    </a:lnTo>
                    <a:lnTo>
                      <a:pt x="213" y="17"/>
                    </a:lnTo>
                    <a:lnTo>
                      <a:pt x="213" y="22"/>
                    </a:lnTo>
                    <a:lnTo>
                      <a:pt x="213" y="29"/>
                    </a:lnTo>
                    <a:lnTo>
                      <a:pt x="213" y="41"/>
                    </a:lnTo>
                    <a:lnTo>
                      <a:pt x="213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0" name="Freeform 133"/>
              <p:cNvSpPr>
                <a:spLocks noEditPoints="1"/>
              </p:cNvSpPr>
              <p:nvPr/>
            </p:nvSpPr>
            <p:spPr bwMode="auto">
              <a:xfrm>
                <a:off x="6208713" y="3589338"/>
                <a:ext cx="60325" cy="20638"/>
              </a:xfrm>
              <a:custGeom>
                <a:avLst/>
                <a:gdLst>
                  <a:gd name="T0" fmla="*/ 2147483647 w 115"/>
                  <a:gd name="T1" fmla="*/ 2147483647 h 40"/>
                  <a:gd name="T2" fmla="*/ 2147483647 w 115"/>
                  <a:gd name="T3" fmla="*/ 0 h 40"/>
                  <a:gd name="T4" fmla="*/ 2147483647 w 115"/>
                  <a:gd name="T5" fmla="*/ 0 h 40"/>
                  <a:gd name="T6" fmla="*/ 0 w 115"/>
                  <a:gd name="T7" fmla="*/ 2147483647 h 40"/>
                  <a:gd name="T8" fmla="*/ 2147483647 w 115"/>
                  <a:gd name="T9" fmla="*/ 2147483647 h 40"/>
                  <a:gd name="T10" fmla="*/ 2147483647 w 115"/>
                  <a:gd name="T11" fmla="*/ 2147483647 h 40"/>
                  <a:gd name="T12" fmla="*/ 2147483647 w 115"/>
                  <a:gd name="T13" fmla="*/ 2147483647 h 40"/>
                  <a:gd name="T14" fmla="*/ 2147483647 w 115"/>
                  <a:gd name="T15" fmla="*/ 2147483647 h 40"/>
                  <a:gd name="T16" fmla="*/ 2147483647 w 115"/>
                  <a:gd name="T17" fmla="*/ 2147483647 h 40"/>
                  <a:gd name="T18" fmla="*/ 2147483647 w 115"/>
                  <a:gd name="T19" fmla="*/ 2147483647 h 40"/>
                  <a:gd name="T20" fmla="*/ 2147483647 w 115"/>
                  <a:gd name="T21" fmla="*/ 2147483647 h 40"/>
                  <a:gd name="T22" fmla="*/ 2147483647 w 115"/>
                  <a:gd name="T23" fmla="*/ 2147483647 h 40"/>
                  <a:gd name="T24" fmla="*/ 2147483647 w 115"/>
                  <a:gd name="T25" fmla="*/ 2147483647 h 40"/>
                  <a:gd name="T26" fmla="*/ 2147483647 w 115"/>
                  <a:gd name="T27" fmla="*/ 2147483647 h 40"/>
                  <a:gd name="T28" fmla="*/ 2147483647 w 115"/>
                  <a:gd name="T29" fmla="*/ 2147483647 h 40"/>
                  <a:gd name="T30" fmla="*/ 2147483647 w 115"/>
                  <a:gd name="T31" fmla="*/ 2147483647 h 40"/>
                  <a:gd name="T32" fmla="*/ 2147483647 w 115"/>
                  <a:gd name="T33" fmla="*/ 2147483647 h 40"/>
                  <a:gd name="T34" fmla="*/ 2147483647 w 115"/>
                  <a:gd name="T35" fmla="*/ 2147483647 h 40"/>
                  <a:gd name="T36" fmla="*/ 2147483647 w 115"/>
                  <a:gd name="T37" fmla="*/ 2147483647 h 40"/>
                  <a:gd name="T38" fmla="*/ 2147483647 w 115"/>
                  <a:gd name="T39" fmla="*/ 2147483647 h 40"/>
                  <a:gd name="T40" fmla="*/ 2147483647 w 115"/>
                  <a:gd name="T41" fmla="*/ 2147483647 h 40"/>
                  <a:gd name="T42" fmla="*/ 2147483647 w 115"/>
                  <a:gd name="T43" fmla="*/ 2147483647 h 40"/>
                  <a:gd name="T44" fmla="*/ 2147483647 w 115"/>
                  <a:gd name="T45" fmla="*/ 2147483647 h 40"/>
                  <a:gd name="T46" fmla="*/ 2147483647 w 115"/>
                  <a:gd name="T47" fmla="*/ 2147483647 h 40"/>
                  <a:gd name="T48" fmla="*/ 2147483647 w 115"/>
                  <a:gd name="T49" fmla="*/ 2147483647 h 40"/>
                  <a:gd name="T50" fmla="*/ 2147483647 w 115"/>
                  <a:gd name="T51" fmla="*/ 2147483647 h 40"/>
                  <a:gd name="T52" fmla="*/ 2147483647 w 115"/>
                  <a:gd name="T53" fmla="*/ 2147483647 h 40"/>
                  <a:gd name="T54" fmla="*/ 2147483647 w 115"/>
                  <a:gd name="T55" fmla="*/ 2147483647 h 40"/>
                  <a:gd name="T56" fmla="*/ 2147483647 w 115"/>
                  <a:gd name="T57" fmla="*/ 2147483647 h 40"/>
                  <a:gd name="T58" fmla="*/ 2147483647 w 115"/>
                  <a:gd name="T59" fmla="*/ 2147483647 h 40"/>
                  <a:gd name="T60" fmla="*/ 2147483647 w 115"/>
                  <a:gd name="T61" fmla="*/ 2147483647 h 40"/>
                  <a:gd name="T62" fmla="*/ 2147483647 w 115"/>
                  <a:gd name="T63" fmla="*/ 2147483647 h 40"/>
                  <a:gd name="T64" fmla="*/ 2147483647 w 115"/>
                  <a:gd name="T65" fmla="*/ 2147483647 h 40"/>
                  <a:gd name="T66" fmla="*/ 2147483647 w 115"/>
                  <a:gd name="T67" fmla="*/ 2147483647 h 40"/>
                  <a:gd name="T68" fmla="*/ 2147483647 w 115"/>
                  <a:gd name="T69" fmla="*/ 2147483647 h 40"/>
                  <a:gd name="T70" fmla="*/ 2147483647 w 115"/>
                  <a:gd name="T71" fmla="*/ 2147483647 h 40"/>
                  <a:gd name="T72" fmla="*/ 2147483647 w 115"/>
                  <a:gd name="T73" fmla="*/ 2147483647 h 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5"/>
                  <a:gd name="T112" fmla="*/ 0 h 40"/>
                  <a:gd name="T113" fmla="*/ 115 w 115"/>
                  <a:gd name="T114" fmla="*/ 40 h 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5" h="40">
                    <a:moveTo>
                      <a:pt x="39" y="1"/>
                    </a:moveTo>
                    <a:lnTo>
                      <a:pt x="35" y="0"/>
                    </a:lnTo>
                    <a:lnTo>
                      <a:pt x="34" y="0"/>
                    </a:lnTo>
                    <a:lnTo>
                      <a:pt x="0" y="32"/>
                    </a:lnTo>
                    <a:lnTo>
                      <a:pt x="32" y="34"/>
                    </a:lnTo>
                    <a:lnTo>
                      <a:pt x="39" y="35"/>
                    </a:lnTo>
                    <a:lnTo>
                      <a:pt x="43" y="35"/>
                    </a:lnTo>
                    <a:lnTo>
                      <a:pt x="83" y="38"/>
                    </a:lnTo>
                    <a:lnTo>
                      <a:pt x="115" y="40"/>
                    </a:lnTo>
                    <a:lnTo>
                      <a:pt x="115" y="31"/>
                    </a:lnTo>
                    <a:lnTo>
                      <a:pt x="115" y="22"/>
                    </a:lnTo>
                    <a:lnTo>
                      <a:pt x="115" y="13"/>
                    </a:lnTo>
                    <a:lnTo>
                      <a:pt x="115" y="3"/>
                    </a:lnTo>
                    <a:lnTo>
                      <a:pt x="83" y="2"/>
                    </a:lnTo>
                    <a:lnTo>
                      <a:pt x="39" y="1"/>
                    </a:lnTo>
                    <a:close/>
                    <a:moveTo>
                      <a:pt x="83" y="27"/>
                    </a:moveTo>
                    <a:lnTo>
                      <a:pt x="39" y="25"/>
                    </a:lnTo>
                    <a:lnTo>
                      <a:pt x="39" y="11"/>
                    </a:lnTo>
                    <a:lnTo>
                      <a:pt x="83" y="13"/>
                    </a:lnTo>
                    <a:lnTo>
                      <a:pt x="83" y="27"/>
                    </a:lnTo>
                    <a:close/>
                    <a:moveTo>
                      <a:pt x="97" y="12"/>
                    </a:moveTo>
                    <a:lnTo>
                      <a:pt x="101" y="13"/>
                    </a:lnTo>
                    <a:lnTo>
                      <a:pt x="103" y="14"/>
                    </a:lnTo>
                    <a:lnTo>
                      <a:pt x="105" y="17"/>
                    </a:lnTo>
                    <a:lnTo>
                      <a:pt x="106" y="20"/>
                    </a:lnTo>
                    <a:lnTo>
                      <a:pt x="105" y="24"/>
                    </a:lnTo>
                    <a:lnTo>
                      <a:pt x="103" y="26"/>
                    </a:lnTo>
                    <a:lnTo>
                      <a:pt x="101" y="28"/>
                    </a:lnTo>
                    <a:lnTo>
                      <a:pt x="97" y="29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0" y="24"/>
                    </a:lnTo>
                    <a:lnTo>
                      <a:pt x="89" y="20"/>
                    </a:lnTo>
                    <a:lnTo>
                      <a:pt x="90" y="17"/>
                    </a:lnTo>
                    <a:lnTo>
                      <a:pt x="92" y="14"/>
                    </a:lnTo>
                    <a:lnTo>
                      <a:pt x="94" y="13"/>
                    </a:lnTo>
                    <a:lnTo>
                      <a:pt x="97" y="1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" name="Freeform 134"/>
              <p:cNvSpPr>
                <a:spLocks/>
              </p:cNvSpPr>
              <p:nvPr/>
            </p:nvSpPr>
            <p:spPr bwMode="auto">
              <a:xfrm>
                <a:off x="6164263" y="3633788"/>
                <a:ext cx="104775" cy="58738"/>
              </a:xfrm>
              <a:custGeom>
                <a:avLst/>
                <a:gdLst>
                  <a:gd name="T0" fmla="*/ 2147483647 w 199"/>
                  <a:gd name="T1" fmla="*/ 2147483647 h 109"/>
                  <a:gd name="T2" fmla="*/ 2147483647 w 199"/>
                  <a:gd name="T3" fmla="*/ 2147483647 h 109"/>
                  <a:gd name="T4" fmla="*/ 2147483647 w 199"/>
                  <a:gd name="T5" fmla="*/ 2147483647 h 109"/>
                  <a:gd name="T6" fmla="*/ 2147483647 w 199"/>
                  <a:gd name="T7" fmla="*/ 2147483647 h 109"/>
                  <a:gd name="T8" fmla="*/ 2147483647 w 199"/>
                  <a:gd name="T9" fmla="*/ 2147483647 h 109"/>
                  <a:gd name="T10" fmla="*/ 0 w 199"/>
                  <a:gd name="T11" fmla="*/ 0 h 109"/>
                  <a:gd name="T12" fmla="*/ 0 w 199"/>
                  <a:gd name="T13" fmla="*/ 2147483647 h 109"/>
                  <a:gd name="T14" fmla="*/ 0 w 199"/>
                  <a:gd name="T15" fmla="*/ 2147483647 h 109"/>
                  <a:gd name="T16" fmla="*/ 0 w 199"/>
                  <a:gd name="T17" fmla="*/ 2147483647 h 109"/>
                  <a:gd name="T18" fmla="*/ 0 w 199"/>
                  <a:gd name="T19" fmla="*/ 2147483647 h 109"/>
                  <a:gd name="T20" fmla="*/ 2147483647 w 199"/>
                  <a:gd name="T21" fmla="*/ 2147483647 h 109"/>
                  <a:gd name="T22" fmla="*/ 2147483647 w 199"/>
                  <a:gd name="T23" fmla="*/ 2147483647 h 109"/>
                  <a:gd name="T24" fmla="*/ 2147483647 w 199"/>
                  <a:gd name="T25" fmla="*/ 2147483647 h 109"/>
                  <a:gd name="T26" fmla="*/ 2147483647 w 199"/>
                  <a:gd name="T27" fmla="*/ 2147483647 h 109"/>
                  <a:gd name="T28" fmla="*/ 2147483647 w 199"/>
                  <a:gd name="T29" fmla="*/ 2147483647 h 109"/>
                  <a:gd name="T30" fmla="*/ 2147483647 w 199"/>
                  <a:gd name="T31" fmla="*/ 2147483647 h 109"/>
                  <a:gd name="T32" fmla="*/ 2147483647 w 199"/>
                  <a:gd name="T33" fmla="*/ 2147483647 h 109"/>
                  <a:gd name="T34" fmla="*/ 2147483647 w 199"/>
                  <a:gd name="T35" fmla="*/ 2147483647 h 109"/>
                  <a:gd name="T36" fmla="*/ 2147483647 w 199"/>
                  <a:gd name="T37" fmla="*/ 2147483647 h 109"/>
                  <a:gd name="T38" fmla="*/ 2147483647 w 199"/>
                  <a:gd name="T39" fmla="*/ 2147483647 h 109"/>
                  <a:gd name="T40" fmla="*/ 2147483647 w 199"/>
                  <a:gd name="T41" fmla="*/ 2147483647 h 109"/>
                  <a:gd name="T42" fmla="*/ 2147483647 w 199"/>
                  <a:gd name="T43" fmla="*/ 2147483647 h 109"/>
                  <a:gd name="T44" fmla="*/ 2147483647 w 199"/>
                  <a:gd name="T45" fmla="*/ 2147483647 h 109"/>
                  <a:gd name="T46" fmla="*/ 2147483647 w 199"/>
                  <a:gd name="T47" fmla="*/ 2147483647 h 109"/>
                  <a:gd name="T48" fmla="*/ 2147483647 w 199"/>
                  <a:gd name="T49" fmla="*/ 2147483647 h 109"/>
                  <a:gd name="T50" fmla="*/ 2147483647 w 199"/>
                  <a:gd name="T51" fmla="*/ 2147483647 h 109"/>
                  <a:gd name="T52" fmla="*/ 2147483647 w 199"/>
                  <a:gd name="T53" fmla="*/ 2147483647 h 109"/>
                  <a:gd name="T54" fmla="*/ 2147483647 w 199"/>
                  <a:gd name="T55" fmla="*/ 2147483647 h 109"/>
                  <a:gd name="T56" fmla="*/ 2147483647 w 199"/>
                  <a:gd name="T57" fmla="*/ 2147483647 h 109"/>
                  <a:gd name="T58" fmla="*/ 2147483647 w 199"/>
                  <a:gd name="T59" fmla="*/ 2147483647 h 109"/>
                  <a:gd name="T60" fmla="*/ 2147483647 w 199"/>
                  <a:gd name="T61" fmla="*/ 2147483647 h 109"/>
                  <a:gd name="T62" fmla="*/ 2147483647 w 199"/>
                  <a:gd name="T63" fmla="*/ 2147483647 h 10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9"/>
                  <a:gd name="T97" fmla="*/ 0 h 109"/>
                  <a:gd name="T98" fmla="*/ 199 w 199"/>
                  <a:gd name="T99" fmla="*/ 109 h 10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9" h="109">
                    <a:moveTo>
                      <a:pt x="166" y="18"/>
                    </a:moveTo>
                    <a:lnTo>
                      <a:pt x="23" y="3"/>
                    </a:lnTo>
                    <a:lnTo>
                      <a:pt x="8" y="16"/>
                    </a:lnTo>
                    <a:lnTo>
                      <a:pt x="8" y="1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5"/>
                    </a:lnTo>
                    <a:lnTo>
                      <a:pt x="0" y="71"/>
                    </a:lnTo>
                    <a:lnTo>
                      <a:pt x="0" y="78"/>
                    </a:lnTo>
                    <a:lnTo>
                      <a:pt x="4" y="78"/>
                    </a:lnTo>
                    <a:lnTo>
                      <a:pt x="11" y="80"/>
                    </a:lnTo>
                    <a:lnTo>
                      <a:pt x="22" y="81"/>
                    </a:lnTo>
                    <a:lnTo>
                      <a:pt x="34" y="83"/>
                    </a:lnTo>
                    <a:lnTo>
                      <a:pt x="48" y="85"/>
                    </a:lnTo>
                    <a:lnTo>
                      <a:pt x="64" y="88"/>
                    </a:lnTo>
                    <a:lnTo>
                      <a:pt x="80" y="90"/>
                    </a:lnTo>
                    <a:lnTo>
                      <a:pt x="99" y="93"/>
                    </a:lnTo>
                    <a:lnTo>
                      <a:pt x="116" y="96"/>
                    </a:lnTo>
                    <a:lnTo>
                      <a:pt x="132" y="99"/>
                    </a:lnTo>
                    <a:lnTo>
                      <a:pt x="149" y="101"/>
                    </a:lnTo>
                    <a:lnTo>
                      <a:pt x="164" y="103"/>
                    </a:lnTo>
                    <a:lnTo>
                      <a:pt x="177" y="105"/>
                    </a:lnTo>
                    <a:lnTo>
                      <a:pt x="187" y="107"/>
                    </a:lnTo>
                    <a:lnTo>
                      <a:pt x="195" y="108"/>
                    </a:lnTo>
                    <a:lnTo>
                      <a:pt x="199" y="109"/>
                    </a:lnTo>
                    <a:lnTo>
                      <a:pt x="199" y="108"/>
                    </a:lnTo>
                    <a:lnTo>
                      <a:pt x="199" y="105"/>
                    </a:lnTo>
                    <a:lnTo>
                      <a:pt x="199" y="102"/>
                    </a:lnTo>
                    <a:lnTo>
                      <a:pt x="199" y="97"/>
                    </a:lnTo>
                    <a:lnTo>
                      <a:pt x="96" y="81"/>
                    </a:lnTo>
                    <a:lnTo>
                      <a:pt x="166" y="1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" name="Freeform 135"/>
              <p:cNvSpPr>
                <a:spLocks/>
              </p:cNvSpPr>
              <p:nvPr/>
            </p:nvSpPr>
            <p:spPr bwMode="auto">
              <a:xfrm>
                <a:off x="6261100" y="3549650"/>
                <a:ext cx="7938" cy="7938"/>
              </a:xfrm>
              <a:custGeom>
                <a:avLst/>
                <a:gdLst>
                  <a:gd name="T0" fmla="*/ 2147483647 w 16"/>
                  <a:gd name="T1" fmla="*/ 2147483647 h 17"/>
                  <a:gd name="T2" fmla="*/ 2147483647 w 16"/>
                  <a:gd name="T3" fmla="*/ 2147483647 h 17"/>
                  <a:gd name="T4" fmla="*/ 2147483647 w 16"/>
                  <a:gd name="T5" fmla="*/ 2147483647 h 17"/>
                  <a:gd name="T6" fmla="*/ 2147483647 w 16"/>
                  <a:gd name="T7" fmla="*/ 2147483647 h 17"/>
                  <a:gd name="T8" fmla="*/ 2147483647 w 16"/>
                  <a:gd name="T9" fmla="*/ 0 h 17"/>
                  <a:gd name="T10" fmla="*/ 0 w 16"/>
                  <a:gd name="T11" fmla="*/ 2147483647 h 17"/>
                  <a:gd name="T12" fmla="*/ 2147483647 w 16"/>
                  <a:gd name="T13" fmla="*/ 214748364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17"/>
                  <a:gd name="T23" fmla="*/ 16 w 16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17">
                    <a:moveTo>
                      <a:pt x="16" y="17"/>
                    </a:moveTo>
                    <a:lnTo>
                      <a:pt x="16" y="13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6" y="0"/>
                    </a:lnTo>
                    <a:lnTo>
                      <a:pt x="0" y="16"/>
                    </a:lnTo>
                    <a:lnTo>
                      <a:pt x="16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3" name="Freeform 136"/>
              <p:cNvSpPr>
                <a:spLocks noEditPoints="1"/>
              </p:cNvSpPr>
              <p:nvPr/>
            </p:nvSpPr>
            <p:spPr bwMode="auto">
              <a:xfrm>
                <a:off x="6183313" y="3613150"/>
                <a:ext cx="85725" cy="23813"/>
              </a:xfrm>
              <a:custGeom>
                <a:avLst/>
                <a:gdLst>
                  <a:gd name="T0" fmla="*/ 2147483647 w 162"/>
                  <a:gd name="T1" fmla="*/ 2147483647 h 46"/>
                  <a:gd name="T2" fmla="*/ 2147483647 w 162"/>
                  <a:gd name="T3" fmla="*/ 0 h 46"/>
                  <a:gd name="T4" fmla="*/ 2147483647 w 162"/>
                  <a:gd name="T5" fmla="*/ 0 h 46"/>
                  <a:gd name="T6" fmla="*/ 0 w 162"/>
                  <a:gd name="T7" fmla="*/ 2147483647 h 46"/>
                  <a:gd name="T8" fmla="*/ 2147483647 w 162"/>
                  <a:gd name="T9" fmla="*/ 2147483647 h 46"/>
                  <a:gd name="T10" fmla="*/ 2147483647 w 162"/>
                  <a:gd name="T11" fmla="*/ 2147483647 h 46"/>
                  <a:gd name="T12" fmla="*/ 2147483647 w 162"/>
                  <a:gd name="T13" fmla="*/ 2147483647 h 46"/>
                  <a:gd name="T14" fmla="*/ 2147483647 w 162"/>
                  <a:gd name="T15" fmla="*/ 2147483647 h 46"/>
                  <a:gd name="T16" fmla="*/ 2147483647 w 162"/>
                  <a:gd name="T17" fmla="*/ 2147483647 h 46"/>
                  <a:gd name="T18" fmla="*/ 2147483647 w 162"/>
                  <a:gd name="T19" fmla="*/ 2147483647 h 46"/>
                  <a:gd name="T20" fmla="*/ 2147483647 w 162"/>
                  <a:gd name="T21" fmla="*/ 2147483647 h 46"/>
                  <a:gd name="T22" fmla="*/ 2147483647 w 162"/>
                  <a:gd name="T23" fmla="*/ 2147483647 h 46"/>
                  <a:gd name="T24" fmla="*/ 2147483647 w 162"/>
                  <a:gd name="T25" fmla="*/ 2147483647 h 46"/>
                  <a:gd name="T26" fmla="*/ 2147483647 w 162"/>
                  <a:gd name="T27" fmla="*/ 2147483647 h 46"/>
                  <a:gd name="T28" fmla="*/ 2147483647 w 162"/>
                  <a:gd name="T29" fmla="*/ 2147483647 h 46"/>
                  <a:gd name="T30" fmla="*/ 2147483647 w 162"/>
                  <a:gd name="T31" fmla="*/ 2147483647 h 46"/>
                  <a:gd name="T32" fmla="*/ 2147483647 w 162"/>
                  <a:gd name="T33" fmla="*/ 2147483647 h 46"/>
                  <a:gd name="T34" fmla="*/ 2147483647 w 162"/>
                  <a:gd name="T35" fmla="*/ 2147483647 h 46"/>
                  <a:gd name="T36" fmla="*/ 2147483647 w 162"/>
                  <a:gd name="T37" fmla="*/ 2147483647 h 46"/>
                  <a:gd name="T38" fmla="*/ 2147483647 w 162"/>
                  <a:gd name="T39" fmla="*/ 2147483647 h 46"/>
                  <a:gd name="T40" fmla="*/ 2147483647 w 162"/>
                  <a:gd name="T41" fmla="*/ 2147483647 h 46"/>
                  <a:gd name="T42" fmla="*/ 2147483647 w 162"/>
                  <a:gd name="T43" fmla="*/ 2147483647 h 46"/>
                  <a:gd name="T44" fmla="*/ 2147483647 w 162"/>
                  <a:gd name="T45" fmla="*/ 2147483647 h 46"/>
                  <a:gd name="T46" fmla="*/ 2147483647 w 162"/>
                  <a:gd name="T47" fmla="*/ 2147483647 h 46"/>
                  <a:gd name="T48" fmla="*/ 2147483647 w 162"/>
                  <a:gd name="T49" fmla="*/ 2147483647 h 46"/>
                  <a:gd name="T50" fmla="*/ 2147483647 w 162"/>
                  <a:gd name="T51" fmla="*/ 2147483647 h 46"/>
                  <a:gd name="T52" fmla="*/ 2147483647 w 162"/>
                  <a:gd name="T53" fmla="*/ 2147483647 h 46"/>
                  <a:gd name="T54" fmla="*/ 2147483647 w 162"/>
                  <a:gd name="T55" fmla="*/ 2147483647 h 46"/>
                  <a:gd name="T56" fmla="*/ 2147483647 w 162"/>
                  <a:gd name="T57" fmla="*/ 2147483647 h 46"/>
                  <a:gd name="T58" fmla="*/ 2147483647 w 162"/>
                  <a:gd name="T59" fmla="*/ 2147483647 h 46"/>
                  <a:gd name="T60" fmla="*/ 2147483647 w 162"/>
                  <a:gd name="T61" fmla="*/ 2147483647 h 46"/>
                  <a:gd name="T62" fmla="*/ 2147483647 w 162"/>
                  <a:gd name="T63" fmla="*/ 2147483647 h 46"/>
                  <a:gd name="T64" fmla="*/ 2147483647 w 162"/>
                  <a:gd name="T65" fmla="*/ 2147483647 h 46"/>
                  <a:gd name="T66" fmla="*/ 2147483647 w 162"/>
                  <a:gd name="T67" fmla="*/ 2147483647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62"/>
                  <a:gd name="T103" fmla="*/ 0 h 46"/>
                  <a:gd name="T104" fmla="*/ 162 w 162"/>
                  <a:gd name="T105" fmla="*/ 46 h 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62" h="46">
                    <a:moveTo>
                      <a:pt x="86" y="4"/>
                    </a:moveTo>
                    <a:lnTo>
                      <a:pt x="34" y="0"/>
                    </a:lnTo>
                    <a:lnTo>
                      <a:pt x="32" y="0"/>
                    </a:lnTo>
                    <a:lnTo>
                      <a:pt x="0" y="30"/>
                    </a:lnTo>
                    <a:lnTo>
                      <a:pt x="142" y="46"/>
                    </a:lnTo>
                    <a:lnTo>
                      <a:pt x="162" y="28"/>
                    </a:lnTo>
                    <a:lnTo>
                      <a:pt x="162" y="23"/>
                    </a:lnTo>
                    <a:lnTo>
                      <a:pt x="162" y="18"/>
                    </a:lnTo>
                    <a:lnTo>
                      <a:pt x="162" y="13"/>
                    </a:lnTo>
                    <a:lnTo>
                      <a:pt x="162" y="9"/>
                    </a:lnTo>
                    <a:lnTo>
                      <a:pt x="130" y="7"/>
                    </a:lnTo>
                    <a:lnTo>
                      <a:pt x="86" y="4"/>
                    </a:lnTo>
                    <a:close/>
                    <a:moveTo>
                      <a:pt x="130" y="33"/>
                    </a:moveTo>
                    <a:lnTo>
                      <a:pt x="86" y="29"/>
                    </a:lnTo>
                    <a:lnTo>
                      <a:pt x="86" y="14"/>
                    </a:lnTo>
                    <a:lnTo>
                      <a:pt x="130" y="18"/>
                    </a:lnTo>
                    <a:lnTo>
                      <a:pt x="130" y="33"/>
                    </a:lnTo>
                    <a:close/>
                    <a:moveTo>
                      <a:pt x="144" y="16"/>
                    </a:moveTo>
                    <a:lnTo>
                      <a:pt x="148" y="17"/>
                    </a:lnTo>
                    <a:lnTo>
                      <a:pt x="150" y="18"/>
                    </a:lnTo>
                    <a:lnTo>
                      <a:pt x="152" y="21"/>
                    </a:lnTo>
                    <a:lnTo>
                      <a:pt x="153" y="25"/>
                    </a:lnTo>
                    <a:lnTo>
                      <a:pt x="152" y="29"/>
                    </a:lnTo>
                    <a:lnTo>
                      <a:pt x="150" y="31"/>
                    </a:lnTo>
                    <a:lnTo>
                      <a:pt x="148" y="33"/>
                    </a:lnTo>
                    <a:lnTo>
                      <a:pt x="144" y="34"/>
                    </a:lnTo>
                    <a:lnTo>
                      <a:pt x="141" y="33"/>
                    </a:lnTo>
                    <a:lnTo>
                      <a:pt x="139" y="31"/>
                    </a:lnTo>
                    <a:lnTo>
                      <a:pt x="137" y="29"/>
                    </a:lnTo>
                    <a:lnTo>
                      <a:pt x="136" y="25"/>
                    </a:lnTo>
                    <a:lnTo>
                      <a:pt x="137" y="21"/>
                    </a:lnTo>
                    <a:lnTo>
                      <a:pt x="139" y="18"/>
                    </a:lnTo>
                    <a:lnTo>
                      <a:pt x="141" y="17"/>
                    </a:lnTo>
                    <a:lnTo>
                      <a:pt x="144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4" name="Freeform 137"/>
              <p:cNvSpPr>
                <a:spLocks noEditPoints="1"/>
              </p:cNvSpPr>
              <p:nvPr/>
            </p:nvSpPr>
            <p:spPr bwMode="auto">
              <a:xfrm>
                <a:off x="6234113" y="3565525"/>
                <a:ext cx="34925" cy="17463"/>
              </a:xfrm>
              <a:custGeom>
                <a:avLst/>
                <a:gdLst>
                  <a:gd name="T0" fmla="*/ 2147483647 w 67"/>
                  <a:gd name="T1" fmla="*/ 2147483647 h 34"/>
                  <a:gd name="T2" fmla="*/ 2147483647 w 67"/>
                  <a:gd name="T3" fmla="*/ 2147483647 h 34"/>
                  <a:gd name="T4" fmla="*/ 2147483647 w 67"/>
                  <a:gd name="T5" fmla="*/ 2147483647 h 34"/>
                  <a:gd name="T6" fmla="*/ 2147483647 w 67"/>
                  <a:gd name="T7" fmla="*/ 2147483647 h 34"/>
                  <a:gd name="T8" fmla="*/ 2147483647 w 67"/>
                  <a:gd name="T9" fmla="*/ 2147483647 h 34"/>
                  <a:gd name="T10" fmla="*/ 0 w 67"/>
                  <a:gd name="T11" fmla="*/ 2147483647 h 34"/>
                  <a:gd name="T12" fmla="*/ 2147483647 w 67"/>
                  <a:gd name="T13" fmla="*/ 2147483647 h 34"/>
                  <a:gd name="T14" fmla="*/ 2147483647 w 67"/>
                  <a:gd name="T15" fmla="*/ 2147483647 h 34"/>
                  <a:gd name="T16" fmla="*/ 2147483647 w 67"/>
                  <a:gd name="T17" fmla="*/ 2147483647 h 34"/>
                  <a:gd name="T18" fmla="*/ 2147483647 w 67"/>
                  <a:gd name="T19" fmla="*/ 2147483647 h 34"/>
                  <a:gd name="T20" fmla="*/ 2147483647 w 67"/>
                  <a:gd name="T21" fmla="*/ 2147483647 h 34"/>
                  <a:gd name="T22" fmla="*/ 2147483647 w 67"/>
                  <a:gd name="T23" fmla="*/ 0 h 34"/>
                  <a:gd name="T24" fmla="*/ 2147483647 w 67"/>
                  <a:gd name="T25" fmla="*/ 0 h 34"/>
                  <a:gd name="T26" fmla="*/ 2147483647 w 67"/>
                  <a:gd name="T27" fmla="*/ 2147483647 h 34"/>
                  <a:gd name="T28" fmla="*/ 2147483647 w 67"/>
                  <a:gd name="T29" fmla="*/ 2147483647 h 34"/>
                  <a:gd name="T30" fmla="*/ 2147483647 w 67"/>
                  <a:gd name="T31" fmla="*/ 2147483647 h 34"/>
                  <a:gd name="T32" fmla="*/ 2147483647 w 67"/>
                  <a:gd name="T33" fmla="*/ 2147483647 h 34"/>
                  <a:gd name="T34" fmla="*/ 2147483647 w 67"/>
                  <a:gd name="T35" fmla="*/ 2147483647 h 34"/>
                  <a:gd name="T36" fmla="*/ 2147483647 w 67"/>
                  <a:gd name="T37" fmla="*/ 2147483647 h 34"/>
                  <a:gd name="T38" fmla="*/ 2147483647 w 67"/>
                  <a:gd name="T39" fmla="*/ 2147483647 h 34"/>
                  <a:gd name="T40" fmla="*/ 2147483647 w 67"/>
                  <a:gd name="T41" fmla="*/ 2147483647 h 34"/>
                  <a:gd name="T42" fmla="*/ 2147483647 w 67"/>
                  <a:gd name="T43" fmla="*/ 2147483647 h 34"/>
                  <a:gd name="T44" fmla="*/ 2147483647 w 67"/>
                  <a:gd name="T45" fmla="*/ 2147483647 h 34"/>
                  <a:gd name="T46" fmla="*/ 2147483647 w 67"/>
                  <a:gd name="T47" fmla="*/ 2147483647 h 34"/>
                  <a:gd name="T48" fmla="*/ 2147483647 w 67"/>
                  <a:gd name="T49" fmla="*/ 2147483647 h 34"/>
                  <a:gd name="T50" fmla="*/ 2147483647 w 67"/>
                  <a:gd name="T51" fmla="*/ 2147483647 h 34"/>
                  <a:gd name="T52" fmla="*/ 2147483647 w 67"/>
                  <a:gd name="T53" fmla="*/ 2147483647 h 34"/>
                  <a:gd name="T54" fmla="*/ 2147483647 w 67"/>
                  <a:gd name="T55" fmla="*/ 2147483647 h 34"/>
                  <a:gd name="T56" fmla="*/ 2147483647 w 67"/>
                  <a:gd name="T57" fmla="*/ 2147483647 h 34"/>
                  <a:gd name="T58" fmla="*/ 2147483647 w 67"/>
                  <a:gd name="T59" fmla="*/ 2147483647 h 34"/>
                  <a:gd name="T60" fmla="*/ 2147483647 w 67"/>
                  <a:gd name="T61" fmla="*/ 2147483647 h 3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7"/>
                  <a:gd name="T94" fmla="*/ 0 h 34"/>
                  <a:gd name="T95" fmla="*/ 67 w 67"/>
                  <a:gd name="T96" fmla="*/ 34 h 3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7" h="34">
                    <a:moveTo>
                      <a:pt x="35" y="1"/>
                    </a:moveTo>
                    <a:lnTo>
                      <a:pt x="27" y="8"/>
                    </a:lnTo>
                    <a:lnTo>
                      <a:pt x="35" y="8"/>
                    </a:lnTo>
                    <a:lnTo>
                      <a:pt x="35" y="22"/>
                    </a:lnTo>
                    <a:lnTo>
                      <a:pt x="11" y="22"/>
                    </a:lnTo>
                    <a:lnTo>
                      <a:pt x="0" y="32"/>
                    </a:lnTo>
                    <a:lnTo>
                      <a:pt x="35" y="33"/>
                    </a:lnTo>
                    <a:lnTo>
                      <a:pt x="67" y="34"/>
                    </a:lnTo>
                    <a:lnTo>
                      <a:pt x="67" y="26"/>
                    </a:lnTo>
                    <a:lnTo>
                      <a:pt x="67" y="17"/>
                    </a:lnTo>
                    <a:lnTo>
                      <a:pt x="67" y="9"/>
                    </a:lnTo>
                    <a:lnTo>
                      <a:pt x="67" y="0"/>
                    </a:lnTo>
                    <a:lnTo>
                      <a:pt x="36" y="0"/>
                    </a:lnTo>
                    <a:lnTo>
                      <a:pt x="35" y="1"/>
                    </a:lnTo>
                    <a:close/>
                    <a:moveTo>
                      <a:pt x="49" y="8"/>
                    </a:moveTo>
                    <a:lnTo>
                      <a:pt x="53" y="9"/>
                    </a:lnTo>
                    <a:lnTo>
                      <a:pt x="55" y="10"/>
                    </a:lnTo>
                    <a:lnTo>
                      <a:pt x="57" y="13"/>
                    </a:lnTo>
                    <a:lnTo>
                      <a:pt x="58" y="16"/>
                    </a:lnTo>
                    <a:lnTo>
                      <a:pt x="57" y="20"/>
                    </a:lnTo>
                    <a:lnTo>
                      <a:pt x="55" y="22"/>
                    </a:lnTo>
                    <a:lnTo>
                      <a:pt x="53" y="24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4" y="22"/>
                    </a:lnTo>
                    <a:lnTo>
                      <a:pt x="42" y="20"/>
                    </a:lnTo>
                    <a:lnTo>
                      <a:pt x="41" y="16"/>
                    </a:lnTo>
                    <a:lnTo>
                      <a:pt x="42" y="13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9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5" name="Freeform 138"/>
              <p:cNvSpPr>
                <a:spLocks/>
              </p:cNvSpPr>
              <p:nvPr/>
            </p:nvSpPr>
            <p:spPr bwMode="auto">
              <a:xfrm>
                <a:off x="6207125" y="3538538"/>
                <a:ext cx="53975" cy="19050"/>
              </a:xfrm>
              <a:custGeom>
                <a:avLst/>
                <a:gdLst>
                  <a:gd name="T0" fmla="*/ 2147483647 w 101"/>
                  <a:gd name="T1" fmla="*/ 2147483647 h 36"/>
                  <a:gd name="T2" fmla="*/ 2147483647 w 101"/>
                  <a:gd name="T3" fmla="*/ 2147483647 h 36"/>
                  <a:gd name="T4" fmla="*/ 2147483647 w 101"/>
                  <a:gd name="T5" fmla="*/ 2147483647 h 36"/>
                  <a:gd name="T6" fmla="*/ 2147483647 w 101"/>
                  <a:gd name="T7" fmla="*/ 2147483647 h 36"/>
                  <a:gd name="T8" fmla="*/ 2147483647 w 101"/>
                  <a:gd name="T9" fmla="*/ 0 h 36"/>
                  <a:gd name="T10" fmla="*/ 2147483647 w 101"/>
                  <a:gd name="T11" fmla="*/ 0 h 36"/>
                  <a:gd name="T12" fmla="*/ 2147483647 w 101"/>
                  <a:gd name="T13" fmla="*/ 0 h 36"/>
                  <a:gd name="T14" fmla="*/ 2147483647 w 101"/>
                  <a:gd name="T15" fmla="*/ 0 h 36"/>
                  <a:gd name="T16" fmla="*/ 2147483647 w 101"/>
                  <a:gd name="T17" fmla="*/ 0 h 36"/>
                  <a:gd name="T18" fmla="*/ 2147483647 w 101"/>
                  <a:gd name="T19" fmla="*/ 0 h 36"/>
                  <a:gd name="T20" fmla="*/ 0 w 101"/>
                  <a:gd name="T21" fmla="*/ 2147483647 h 36"/>
                  <a:gd name="T22" fmla="*/ 2147483647 w 101"/>
                  <a:gd name="T23" fmla="*/ 2147483647 h 36"/>
                  <a:gd name="T24" fmla="*/ 2147483647 w 101"/>
                  <a:gd name="T25" fmla="*/ 2147483647 h 36"/>
                  <a:gd name="T26" fmla="*/ 2147483647 w 101"/>
                  <a:gd name="T27" fmla="*/ 2147483647 h 36"/>
                  <a:gd name="T28" fmla="*/ 2147483647 w 101"/>
                  <a:gd name="T29" fmla="*/ 2147483647 h 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1"/>
                  <a:gd name="T46" fmla="*/ 0 h 36"/>
                  <a:gd name="T47" fmla="*/ 101 w 101"/>
                  <a:gd name="T48" fmla="*/ 36 h 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1" h="36">
                    <a:moveTo>
                      <a:pt x="41" y="25"/>
                    </a:moveTo>
                    <a:lnTo>
                      <a:pt x="41" y="11"/>
                    </a:lnTo>
                    <a:lnTo>
                      <a:pt x="85" y="10"/>
                    </a:lnTo>
                    <a:lnTo>
                      <a:pt x="85" y="15"/>
                    </a:lnTo>
                    <a:lnTo>
                      <a:pt x="101" y="0"/>
                    </a:lnTo>
                    <a:lnTo>
                      <a:pt x="85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0" y="35"/>
                    </a:lnTo>
                    <a:lnTo>
                      <a:pt x="41" y="36"/>
                    </a:lnTo>
                    <a:lnTo>
                      <a:pt x="63" y="36"/>
                    </a:lnTo>
                    <a:lnTo>
                      <a:pt x="76" y="25"/>
                    </a:lnTo>
                    <a:lnTo>
                      <a:pt x="41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6" name="Freeform 139"/>
              <p:cNvSpPr>
                <a:spLocks/>
              </p:cNvSpPr>
              <p:nvPr/>
            </p:nvSpPr>
            <p:spPr bwMode="auto">
              <a:xfrm>
                <a:off x="6265863" y="3498850"/>
                <a:ext cx="3175" cy="3175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2147483647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0 h 7"/>
                  <a:gd name="T10" fmla="*/ 0 w 7"/>
                  <a:gd name="T11" fmla="*/ 2147483647 h 7"/>
                  <a:gd name="T12" fmla="*/ 2147483647 w 7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7"/>
                  <a:gd name="T23" fmla="*/ 7 w 7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7">
                    <a:moveTo>
                      <a:pt x="7" y="7"/>
                    </a:moveTo>
                    <a:lnTo>
                      <a:pt x="7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7" name="Freeform 140"/>
              <p:cNvSpPr>
                <a:spLocks/>
              </p:cNvSpPr>
              <p:nvPr/>
            </p:nvSpPr>
            <p:spPr bwMode="auto">
              <a:xfrm>
                <a:off x="6164263" y="3587750"/>
                <a:ext cx="44450" cy="17463"/>
              </a:xfrm>
              <a:custGeom>
                <a:avLst/>
                <a:gdLst>
                  <a:gd name="T0" fmla="*/ 2147483647 w 84"/>
                  <a:gd name="T1" fmla="*/ 0 h 34"/>
                  <a:gd name="T2" fmla="*/ 2147483647 w 84"/>
                  <a:gd name="T3" fmla="*/ 2147483647 h 34"/>
                  <a:gd name="T4" fmla="*/ 2147483647 w 84"/>
                  <a:gd name="T5" fmla="*/ 0 h 34"/>
                  <a:gd name="T6" fmla="*/ 0 w 84"/>
                  <a:gd name="T7" fmla="*/ 0 h 34"/>
                  <a:gd name="T8" fmla="*/ 0 w 84"/>
                  <a:gd name="T9" fmla="*/ 2147483647 h 34"/>
                  <a:gd name="T10" fmla="*/ 0 w 84"/>
                  <a:gd name="T11" fmla="*/ 2147483647 h 34"/>
                  <a:gd name="T12" fmla="*/ 0 w 84"/>
                  <a:gd name="T13" fmla="*/ 2147483647 h 34"/>
                  <a:gd name="T14" fmla="*/ 0 w 84"/>
                  <a:gd name="T15" fmla="*/ 2147483647 h 34"/>
                  <a:gd name="T16" fmla="*/ 2147483647 w 84"/>
                  <a:gd name="T17" fmla="*/ 2147483647 h 34"/>
                  <a:gd name="T18" fmla="*/ 2147483647 w 84"/>
                  <a:gd name="T19" fmla="*/ 2147483647 h 34"/>
                  <a:gd name="T20" fmla="*/ 2147483647 w 84"/>
                  <a:gd name="T21" fmla="*/ 2147483647 h 34"/>
                  <a:gd name="T22" fmla="*/ 2147483647 w 84"/>
                  <a:gd name="T23" fmla="*/ 0 h 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4"/>
                  <a:gd name="T37" fmla="*/ 0 h 34"/>
                  <a:gd name="T38" fmla="*/ 84 w 84"/>
                  <a:gd name="T39" fmla="*/ 34 h 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4" h="34">
                    <a:moveTo>
                      <a:pt x="19" y="0"/>
                    </a:moveTo>
                    <a:lnTo>
                      <a:pt x="8" y="11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5" y="30"/>
                    </a:lnTo>
                    <a:lnTo>
                      <a:pt x="51" y="34"/>
                    </a:lnTo>
                    <a:lnTo>
                      <a:pt x="84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8" name="Freeform 141"/>
              <p:cNvSpPr>
                <a:spLocks noEditPoints="1"/>
              </p:cNvSpPr>
              <p:nvPr/>
            </p:nvSpPr>
            <p:spPr bwMode="auto">
              <a:xfrm>
                <a:off x="6234113" y="3509963"/>
                <a:ext cx="34925" cy="20638"/>
              </a:xfrm>
              <a:custGeom>
                <a:avLst/>
                <a:gdLst>
                  <a:gd name="T0" fmla="*/ 2147483647 w 66"/>
                  <a:gd name="T1" fmla="*/ 2147483647 h 40"/>
                  <a:gd name="T2" fmla="*/ 2147483647 w 66"/>
                  <a:gd name="T3" fmla="*/ 2147483647 h 40"/>
                  <a:gd name="T4" fmla="*/ 2147483647 w 66"/>
                  <a:gd name="T5" fmla="*/ 2147483647 h 40"/>
                  <a:gd name="T6" fmla="*/ 2147483647 w 66"/>
                  <a:gd name="T7" fmla="*/ 2147483647 h 40"/>
                  <a:gd name="T8" fmla="*/ 2147483647 w 66"/>
                  <a:gd name="T9" fmla="*/ 2147483647 h 40"/>
                  <a:gd name="T10" fmla="*/ 2147483647 w 66"/>
                  <a:gd name="T11" fmla="*/ 2147483647 h 40"/>
                  <a:gd name="T12" fmla="*/ 0 w 66"/>
                  <a:gd name="T13" fmla="*/ 2147483647 h 40"/>
                  <a:gd name="T14" fmla="*/ 2147483647 w 66"/>
                  <a:gd name="T15" fmla="*/ 2147483647 h 40"/>
                  <a:gd name="T16" fmla="*/ 2147483647 w 66"/>
                  <a:gd name="T17" fmla="*/ 2147483647 h 40"/>
                  <a:gd name="T18" fmla="*/ 2147483647 w 66"/>
                  <a:gd name="T19" fmla="*/ 2147483647 h 40"/>
                  <a:gd name="T20" fmla="*/ 2147483647 w 66"/>
                  <a:gd name="T21" fmla="*/ 2147483647 h 40"/>
                  <a:gd name="T22" fmla="*/ 2147483647 w 66"/>
                  <a:gd name="T23" fmla="*/ 2147483647 h 40"/>
                  <a:gd name="T24" fmla="*/ 2147483647 w 66"/>
                  <a:gd name="T25" fmla="*/ 2147483647 h 40"/>
                  <a:gd name="T26" fmla="*/ 2147483647 w 66"/>
                  <a:gd name="T27" fmla="*/ 2147483647 h 40"/>
                  <a:gd name="T28" fmla="*/ 2147483647 w 66"/>
                  <a:gd name="T29" fmla="*/ 2147483647 h 40"/>
                  <a:gd name="T30" fmla="*/ 2147483647 w 66"/>
                  <a:gd name="T31" fmla="*/ 0 h 40"/>
                  <a:gd name="T32" fmla="*/ 2147483647 w 66"/>
                  <a:gd name="T33" fmla="*/ 2147483647 h 40"/>
                  <a:gd name="T34" fmla="*/ 2147483647 w 66"/>
                  <a:gd name="T35" fmla="*/ 2147483647 h 40"/>
                  <a:gd name="T36" fmla="*/ 2147483647 w 66"/>
                  <a:gd name="T37" fmla="*/ 2147483647 h 40"/>
                  <a:gd name="T38" fmla="*/ 2147483647 w 66"/>
                  <a:gd name="T39" fmla="*/ 2147483647 h 40"/>
                  <a:gd name="T40" fmla="*/ 2147483647 w 66"/>
                  <a:gd name="T41" fmla="*/ 2147483647 h 40"/>
                  <a:gd name="T42" fmla="*/ 2147483647 w 66"/>
                  <a:gd name="T43" fmla="*/ 2147483647 h 40"/>
                  <a:gd name="T44" fmla="*/ 2147483647 w 66"/>
                  <a:gd name="T45" fmla="*/ 2147483647 h 40"/>
                  <a:gd name="T46" fmla="*/ 2147483647 w 66"/>
                  <a:gd name="T47" fmla="*/ 2147483647 h 40"/>
                  <a:gd name="T48" fmla="*/ 2147483647 w 66"/>
                  <a:gd name="T49" fmla="*/ 2147483647 h 40"/>
                  <a:gd name="T50" fmla="*/ 2147483647 w 66"/>
                  <a:gd name="T51" fmla="*/ 2147483647 h 40"/>
                  <a:gd name="T52" fmla="*/ 2147483647 w 66"/>
                  <a:gd name="T53" fmla="*/ 2147483647 h 40"/>
                  <a:gd name="T54" fmla="*/ 2147483647 w 66"/>
                  <a:gd name="T55" fmla="*/ 2147483647 h 40"/>
                  <a:gd name="T56" fmla="*/ 2147483647 w 66"/>
                  <a:gd name="T57" fmla="*/ 2147483647 h 40"/>
                  <a:gd name="T58" fmla="*/ 2147483647 w 66"/>
                  <a:gd name="T59" fmla="*/ 2147483647 h 40"/>
                  <a:gd name="T60" fmla="*/ 2147483647 w 66"/>
                  <a:gd name="T61" fmla="*/ 2147483647 h 40"/>
                  <a:gd name="T62" fmla="*/ 2147483647 w 66"/>
                  <a:gd name="T63" fmla="*/ 2147483647 h 40"/>
                  <a:gd name="T64" fmla="*/ 2147483647 w 66"/>
                  <a:gd name="T65" fmla="*/ 2147483647 h 40"/>
                  <a:gd name="T66" fmla="*/ 2147483647 w 66"/>
                  <a:gd name="T67" fmla="*/ 2147483647 h 40"/>
                  <a:gd name="T68" fmla="*/ 2147483647 w 66"/>
                  <a:gd name="T69" fmla="*/ 2147483647 h 4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40"/>
                  <a:gd name="T107" fmla="*/ 66 w 66"/>
                  <a:gd name="T108" fmla="*/ 40 h 4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40">
                    <a:moveTo>
                      <a:pt x="43" y="1"/>
                    </a:moveTo>
                    <a:lnTo>
                      <a:pt x="34" y="10"/>
                    </a:lnTo>
                    <a:lnTo>
                      <a:pt x="29" y="15"/>
                    </a:lnTo>
                    <a:lnTo>
                      <a:pt x="34" y="15"/>
                    </a:lnTo>
                    <a:lnTo>
                      <a:pt x="34" y="29"/>
                    </a:lnTo>
                    <a:lnTo>
                      <a:pt x="12" y="30"/>
                    </a:lnTo>
                    <a:lnTo>
                      <a:pt x="0" y="40"/>
                    </a:lnTo>
                    <a:lnTo>
                      <a:pt x="11" y="40"/>
                    </a:lnTo>
                    <a:lnTo>
                      <a:pt x="15" y="40"/>
                    </a:lnTo>
                    <a:lnTo>
                      <a:pt x="34" y="40"/>
                    </a:lnTo>
                    <a:lnTo>
                      <a:pt x="65" y="39"/>
                    </a:lnTo>
                    <a:lnTo>
                      <a:pt x="66" y="39"/>
                    </a:lnTo>
                    <a:lnTo>
                      <a:pt x="66" y="29"/>
                    </a:lnTo>
                    <a:lnTo>
                      <a:pt x="66" y="20"/>
                    </a:lnTo>
                    <a:lnTo>
                      <a:pt x="66" y="10"/>
                    </a:lnTo>
                    <a:lnTo>
                      <a:pt x="66" y="0"/>
                    </a:lnTo>
                    <a:lnTo>
                      <a:pt x="43" y="1"/>
                    </a:lnTo>
                    <a:close/>
                    <a:moveTo>
                      <a:pt x="57" y="21"/>
                    </a:moveTo>
                    <a:lnTo>
                      <a:pt x="56" y="25"/>
                    </a:lnTo>
                    <a:lnTo>
                      <a:pt x="54" y="27"/>
                    </a:lnTo>
                    <a:lnTo>
                      <a:pt x="52" y="29"/>
                    </a:lnTo>
                    <a:lnTo>
                      <a:pt x="48" y="30"/>
                    </a:lnTo>
                    <a:lnTo>
                      <a:pt x="45" y="29"/>
                    </a:lnTo>
                    <a:lnTo>
                      <a:pt x="43" y="27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5" y="14"/>
                    </a:lnTo>
                    <a:lnTo>
                      <a:pt x="48" y="13"/>
                    </a:lnTo>
                    <a:lnTo>
                      <a:pt x="52" y="14"/>
                    </a:lnTo>
                    <a:lnTo>
                      <a:pt x="54" y="15"/>
                    </a:lnTo>
                    <a:lnTo>
                      <a:pt x="56" y="18"/>
                    </a:lnTo>
                    <a:lnTo>
                      <a:pt x="57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9" name="Freeform 142"/>
              <p:cNvSpPr>
                <a:spLocks/>
              </p:cNvSpPr>
              <p:nvPr/>
            </p:nvSpPr>
            <p:spPr bwMode="auto">
              <a:xfrm>
                <a:off x="6164263" y="3609975"/>
                <a:ext cx="20638" cy="17463"/>
              </a:xfrm>
              <a:custGeom>
                <a:avLst/>
                <a:gdLst>
                  <a:gd name="T0" fmla="*/ 2147483647 w 38"/>
                  <a:gd name="T1" fmla="*/ 2147483647 h 32"/>
                  <a:gd name="T2" fmla="*/ 2147483647 w 38"/>
                  <a:gd name="T3" fmla="*/ 0 h 32"/>
                  <a:gd name="T4" fmla="*/ 2147483647 w 38"/>
                  <a:gd name="T5" fmla="*/ 0 h 32"/>
                  <a:gd name="T6" fmla="*/ 0 w 38"/>
                  <a:gd name="T7" fmla="*/ 0 h 32"/>
                  <a:gd name="T8" fmla="*/ 0 w 38"/>
                  <a:gd name="T9" fmla="*/ 2147483647 h 32"/>
                  <a:gd name="T10" fmla="*/ 0 w 38"/>
                  <a:gd name="T11" fmla="*/ 2147483647 h 32"/>
                  <a:gd name="T12" fmla="*/ 0 w 38"/>
                  <a:gd name="T13" fmla="*/ 2147483647 h 32"/>
                  <a:gd name="T14" fmla="*/ 0 w 38"/>
                  <a:gd name="T15" fmla="*/ 2147483647 h 32"/>
                  <a:gd name="T16" fmla="*/ 2147483647 w 38"/>
                  <a:gd name="T17" fmla="*/ 2147483647 h 32"/>
                  <a:gd name="T18" fmla="*/ 2147483647 w 38"/>
                  <a:gd name="T19" fmla="*/ 2147483647 h 32"/>
                  <a:gd name="T20" fmla="*/ 2147483647 w 38"/>
                  <a:gd name="T21" fmla="*/ 2147483647 h 32"/>
                  <a:gd name="T22" fmla="*/ 2147483647 w 38"/>
                  <a:gd name="T23" fmla="*/ 2147483647 h 32"/>
                  <a:gd name="T24" fmla="*/ 2147483647 w 38"/>
                  <a:gd name="T25" fmla="*/ 2147483647 h 32"/>
                  <a:gd name="T26" fmla="*/ 2147483647 w 38"/>
                  <a:gd name="T27" fmla="*/ 2147483647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32"/>
                  <a:gd name="T44" fmla="*/ 38 w 38"/>
                  <a:gd name="T45" fmla="*/ 32 h 3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32">
                    <a:moveTo>
                      <a:pt x="38" y="2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5" y="32"/>
                    </a:lnTo>
                    <a:lnTo>
                      <a:pt x="7" y="32"/>
                    </a:lnTo>
                    <a:lnTo>
                      <a:pt x="8" y="32"/>
                    </a:lnTo>
                    <a:lnTo>
                      <a:pt x="8" y="31"/>
                    </a:ln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0" name="Freeform 143"/>
              <p:cNvSpPr>
                <a:spLocks/>
              </p:cNvSpPr>
              <p:nvPr/>
            </p:nvSpPr>
            <p:spPr bwMode="auto">
              <a:xfrm>
                <a:off x="6181725" y="3563938"/>
                <a:ext cx="52388" cy="17463"/>
              </a:xfrm>
              <a:custGeom>
                <a:avLst/>
                <a:gdLst>
                  <a:gd name="T0" fmla="*/ 2147483647 w 97"/>
                  <a:gd name="T1" fmla="*/ 2147483647 h 32"/>
                  <a:gd name="T2" fmla="*/ 2147483647 w 97"/>
                  <a:gd name="T3" fmla="*/ 2147483647 h 32"/>
                  <a:gd name="T4" fmla="*/ 2147483647 w 97"/>
                  <a:gd name="T5" fmla="*/ 2147483647 h 32"/>
                  <a:gd name="T6" fmla="*/ 2147483647 w 97"/>
                  <a:gd name="T7" fmla="*/ 0 h 32"/>
                  <a:gd name="T8" fmla="*/ 2147483647 w 97"/>
                  <a:gd name="T9" fmla="*/ 0 h 32"/>
                  <a:gd name="T10" fmla="*/ 2147483647 w 97"/>
                  <a:gd name="T11" fmla="*/ 0 h 32"/>
                  <a:gd name="T12" fmla="*/ 2147483647 w 97"/>
                  <a:gd name="T13" fmla="*/ 0 h 32"/>
                  <a:gd name="T14" fmla="*/ 0 w 97"/>
                  <a:gd name="T15" fmla="*/ 2147483647 h 32"/>
                  <a:gd name="T16" fmla="*/ 2147483647 w 97"/>
                  <a:gd name="T17" fmla="*/ 2147483647 h 32"/>
                  <a:gd name="T18" fmla="*/ 2147483647 w 97"/>
                  <a:gd name="T19" fmla="*/ 2147483647 h 32"/>
                  <a:gd name="T20" fmla="*/ 2147483647 w 97"/>
                  <a:gd name="T21" fmla="*/ 2147483647 h 32"/>
                  <a:gd name="T22" fmla="*/ 2147483647 w 97"/>
                  <a:gd name="T23" fmla="*/ 2147483647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7"/>
                  <a:gd name="T37" fmla="*/ 0 h 32"/>
                  <a:gd name="T38" fmla="*/ 97 w 97"/>
                  <a:gd name="T39" fmla="*/ 32 h 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7" h="32">
                    <a:moveTo>
                      <a:pt x="89" y="9"/>
                    </a:moveTo>
                    <a:lnTo>
                      <a:pt x="97" y="1"/>
                    </a:lnTo>
                    <a:lnTo>
                      <a:pt x="92" y="1"/>
                    </a:lnTo>
                    <a:lnTo>
                      <a:pt x="89" y="0"/>
                    </a:lnTo>
                    <a:lnTo>
                      <a:pt x="44" y="0"/>
                    </a:lnTo>
                    <a:lnTo>
                      <a:pt x="32" y="0"/>
                    </a:lnTo>
                    <a:lnTo>
                      <a:pt x="0" y="30"/>
                    </a:lnTo>
                    <a:lnTo>
                      <a:pt x="53" y="31"/>
                    </a:lnTo>
                    <a:lnTo>
                      <a:pt x="64" y="32"/>
                    </a:lnTo>
                    <a:lnTo>
                      <a:pt x="89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cxnSp>
          <p:nvCxnSpPr>
            <p:cNvPr id="32" name="Straight Connector 333"/>
            <p:cNvCxnSpPr>
              <a:cxnSpLocks noChangeShapeType="1"/>
            </p:cNvCxnSpPr>
            <p:nvPr/>
          </p:nvCxnSpPr>
          <p:spPr bwMode="auto">
            <a:xfrm>
              <a:off x="1771650" y="2080073"/>
              <a:ext cx="209550" cy="1363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145" name="Group 25"/>
          <p:cNvGrpSpPr>
            <a:grpSpLocks/>
          </p:cNvGrpSpPr>
          <p:nvPr/>
        </p:nvGrpSpPr>
        <p:grpSpPr bwMode="auto">
          <a:xfrm>
            <a:off x="3854410" y="651538"/>
            <a:ext cx="506567" cy="406490"/>
            <a:chOff x="2977" y="720"/>
            <a:chExt cx="575" cy="406"/>
          </a:xfrm>
        </p:grpSpPr>
        <p:sp>
          <p:nvSpPr>
            <p:cNvPr id="146" name="Freeform 133"/>
            <p:cNvSpPr>
              <a:spLocks/>
            </p:cNvSpPr>
            <p:nvPr/>
          </p:nvSpPr>
          <p:spPr bwMode="auto">
            <a:xfrm>
              <a:off x="3042" y="720"/>
              <a:ext cx="510" cy="406"/>
            </a:xfrm>
            <a:custGeom>
              <a:avLst/>
              <a:gdLst>
                <a:gd name="T0" fmla="*/ 0 w 1548"/>
                <a:gd name="T1" fmla="*/ 0 h 1293"/>
                <a:gd name="T2" fmla="*/ 0 w 1548"/>
                <a:gd name="T3" fmla="*/ 0 h 1293"/>
                <a:gd name="T4" fmla="*/ 0 w 1548"/>
                <a:gd name="T5" fmla="*/ 0 h 1293"/>
                <a:gd name="T6" fmla="*/ 0 w 1548"/>
                <a:gd name="T7" fmla="*/ 0 h 1293"/>
                <a:gd name="T8" fmla="*/ 0 w 1548"/>
                <a:gd name="T9" fmla="*/ 0 h 1293"/>
                <a:gd name="T10" fmla="*/ 0 w 1548"/>
                <a:gd name="T11" fmla="*/ 0 h 1293"/>
                <a:gd name="T12" fmla="*/ 0 w 1548"/>
                <a:gd name="T13" fmla="*/ 0 h 1293"/>
                <a:gd name="T14" fmla="*/ 0 w 1548"/>
                <a:gd name="T15" fmla="*/ 0 h 1293"/>
                <a:gd name="T16" fmla="*/ 0 w 1548"/>
                <a:gd name="T17" fmla="*/ 0 h 1293"/>
                <a:gd name="T18" fmla="*/ 0 w 1548"/>
                <a:gd name="T19" fmla="*/ 0 h 1293"/>
                <a:gd name="T20" fmla="*/ 0 w 1548"/>
                <a:gd name="T21" fmla="*/ 0 h 1293"/>
                <a:gd name="T22" fmla="*/ 0 w 1548"/>
                <a:gd name="T23" fmla="*/ 0 h 1293"/>
                <a:gd name="T24" fmla="*/ 0 w 1548"/>
                <a:gd name="T25" fmla="*/ 0 h 1293"/>
                <a:gd name="T26" fmla="*/ 0 w 1548"/>
                <a:gd name="T27" fmla="*/ 0 h 1293"/>
                <a:gd name="T28" fmla="*/ 0 w 1548"/>
                <a:gd name="T29" fmla="*/ 0 h 1293"/>
                <a:gd name="T30" fmla="*/ 0 w 1548"/>
                <a:gd name="T31" fmla="*/ 0 h 1293"/>
                <a:gd name="T32" fmla="*/ 0 w 1548"/>
                <a:gd name="T33" fmla="*/ 0 h 1293"/>
                <a:gd name="T34" fmla="*/ 0 w 1548"/>
                <a:gd name="T35" fmla="*/ 0 h 1293"/>
                <a:gd name="T36" fmla="*/ 0 w 1548"/>
                <a:gd name="T37" fmla="*/ 0 h 1293"/>
                <a:gd name="T38" fmla="*/ 0 w 1548"/>
                <a:gd name="T39" fmla="*/ 0 h 1293"/>
                <a:gd name="T40" fmla="*/ 0 w 1548"/>
                <a:gd name="T41" fmla="*/ 0 h 1293"/>
                <a:gd name="T42" fmla="*/ 0 w 1548"/>
                <a:gd name="T43" fmla="*/ 0 h 1293"/>
                <a:gd name="T44" fmla="*/ 0 w 1548"/>
                <a:gd name="T45" fmla="*/ 0 h 1293"/>
                <a:gd name="T46" fmla="*/ 0 w 1548"/>
                <a:gd name="T47" fmla="*/ 0 h 1293"/>
                <a:gd name="T48" fmla="*/ 0 w 1548"/>
                <a:gd name="T49" fmla="*/ 0 h 1293"/>
                <a:gd name="T50" fmla="*/ 0 w 1548"/>
                <a:gd name="T51" fmla="*/ 0 h 1293"/>
                <a:gd name="T52" fmla="*/ 0 w 1548"/>
                <a:gd name="T53" fmla="*/ 0 h 1293"/>
                <a:gd name="T54" fmla="*/ 0 w 1548"/>
                <a:gd name="T55" fmla="*/ 0 h 1293"/>
                <a:gd name="T56" fmla="*/ 0 w 1548"/>
                <a:gd name="T57" fmla="*/ 0 h 1293"/>
                <a:gd name="T58" fmla="*/ 0 w 1548"/>
                <a:gd name="T59" fmla="*/ 0 h 1293"/>
                <a:gd name="T60" fmla="*/ 0 w 1548"/>
                <a:gd name="T61" fmla="*/ 0 h 1293"/>
                <a:gd name="T62" fmla="*/ 0 w 1548"/>
                <a:gd name="T63" fmla="*/ 0 h 1293"/>
                <a:gd name="T64" fmla="*/ 0 w 1548"/>
                <a:gd name="T65" fmla="*/ 0 h 1293"/>
                <a:gd name="T66" fmla="*/ 0 w 1548"/>
                <a:gd name="T67" fmla="*/ 0 h 1293"/>
                <a:gd name="T68" fmla="*/ 0 w 1548"/>
                <a:gd name="T69" fmla="*/ 0 h 1293"/>
                <a:gd name="T70" fmla="*/ 0 w 1548"/>
                <a:gd name="T71" fmla="*/ 0 h 1293"/>
                <a:gd name="T72" fmla="*/ 0 w 1548"/>
                <a:gd name="T73" fmla="*/ 0 h 1293"/>
                <a:gd name="T74" fmla="*/ 0 w 1548"/>
                <a:gd name="T75" fmla="*/ 0 h 1293"/>
                <a:gd name="T76" fmla="*/ 0 w 1548"/>
                <a:gd name="T77" fmla="*/ 0 h 1293"/>
                <a:gd name="T78" fmla="*/ 0 w 1548"/>
                <a:gd name="T79" fmla="*/ 0 h 1293"/>
                <a:gd name="T80" fmla="*/ 0 w 1548"/>
                <a:gd name="T81" fmla="*/ 0 h 1293"/>
                <a:gd name="T82" fmla="*/ 0 w 1548"/>
                <a:gd name="T83" fmla="*/ 0 h 1293"/>
                <a:gd name="T84" fmla="*/ 0 w 1548"/>
                <a:gd name="T85" fmla="*/ 0 h 1293"/>
                <a:gd name="T86" fmla="*/ 0 w 1548"/>
                <a:gd name="T87" fmla="*/ 0 h 1293"/>
                <a:gd name="T88" fmla="*/ 0 w 1548"/>
                <a:gd name="T89" fmla="*/ 0 h 1293"/>
                <a:gd name="T90" fmla="*/ 0 w 1548"/>
                <a:gd name="T91" fmla="*/ 0 h 1293"/>
                <a:gd name="T92" fmla="*/ 0 w 1548"/>
                <a:gd name="T93" fmla="*/ 0 h 1293"/>
                <a:gd name="T94" fmla="*/ 0 w 1548"/>
                <a:gd name="T95" fmla="*/ 0 h 1293"/>
                <a:gd name="T96" fmla="*/ 0 w 1548"/>
                <a:gd name="T97" fmla="*/ 0 h 1293"/>
                <a:gd name="T98" fmla="*/ 0 w 1548"/>
                <a:gd name="T99" fmla="*/ 0 h 1293"/>
                <a:gd name="T100" fmla="*/ 0 w 1548"/>
                <a:gd name="T101" fmla="*/ 0 h 1293"/>
                <a:gd name="T102" fmla="*/ 0 w 1548"/>
                <a:gd name="T103" fmla="*/ 0 h 1293"/>
                <a:gd name="T104" fmla="*/ 0 w 1548"/>
                <a:gd name="T105" fmla="*/ 0 h 12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48"/>
                <a:gd name="T160" fmla="*/ 0 h 1293"/>
                <a:gd name="T161" fmla="*/ 1548 w 1548"/>
                <a:gd name="T162" fmla="*/ 1293 h 12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48" h="1293">
                  <a:moveTo>
                    <a:pt x="1124" y="808"/>
                  </a:moveTo>
                  <a:lnTo>
                    <a:pt x="1160" y="808"/>
                  </a:lnTo>
                  <a:lnTo>
                    <a:pt x="1160" y="729"/>
                  </a:lnTo>
                  <a:lnTo>
                    <a:pt x="1161" y="729"/>
                  </a:lnTo>
                  <a:lnTo>
                    <a:pt x="1169" y="737"/>
                  </a:lnTo>
                  <a:lnTo>
                    <a:pt x="1178" y="744"/>
                  </a:lnTo>
                  <a:lnTo>
                    <a:pt x="1187" y="750"/>
                  </a:lnTo>
                  <a:lnTo>
                    <a:pt x="1196" y="755"/>
                  </a:lnTo>
                  <a:lnTo>
                    <a:pt x="1207" y="758"/>
                  </a:lnTo>
                  <a:lnTo>
                    <a:pt x="1217" y="761"/>
                  </a:lnTo>
                  <a:lnTo>
                    <a:pt x="1228" y="763"/>
                  </a:lnTo>
                  <a:lnTo>
                    <a:pt x="1239" y="763"/>
                  </a:lnTo>
                  <a:lnTo>
                    <a:pt x="1251" y="763"/>
                  </a:lnTo>
                  <a:lnTo>
                    <a:pt x="1261" y="761"/>
                  </a:lnTo>
                  <a:lnTo>
                    <a:pt x="1271" y="758"/>
                  </a:lnTo>
                  <a:lnTo>
                    <a:pt x="1282" y="755"/>
                  </a:lnTo>
                  <a:lnTo>
                    <a:pt x="1292" y="750"/>
                  </a:lnTo>
                  <a:lnTo>
                    <a:pt x="1301" y="744"/>
                  </a:lnTo>
                  <a:lnTo>
                    <a:pt x="1310" y="737"/>
                  </a:lnTo>
                  <a:lnTo>
                    <a:pt x="1319" y="729"/>
                  </a:lnTo>
                  <a:lnTo>
                    <a:pt x="1332" y="712"/>
                  </a:lnTo>
                  <a:lnTo>
                    <a:pt x="1343" y="693"/>
                  </a:lnTo>
                  <a:lnTo>
                    <a:pt x="1348" y="672"/>
                  </a:lnTo>
                  <a:lnTo>
                    <a:pt x="1351" y="650"/>
                  </a:lnTo>
                  <a:lnTo>
                    <a:pt x="1348" y="628"/>
                  </a:lnTo>
                  <a:lnTo>
                    <a:pt x="1343" y="607"/>
                  </a:lnTo>
                  <a:lnTo>
                    <a:pt x="1332" y="588"/>
                  </a:lnTo>
                  <a:lnTo>
                    <a:pt x="1319" y="570"/>
                  </a:lnTo>
                  <a:lnTo>
                    <a:pt x="1310" y="563"/>
                  </a:lnTo>
                  <a:lnTo>
                    <a:pt x="1301" y="557"/>
                  </a:lnTo>
                  <a:lnTo>
                    <a:pt x="1292" y="551"/>
                  </a:lnTo>
                  <a:lnTo>
                    <a:pt x="1282" y="546"/>
                  </a:lnTo>
                  <a:lnTo>
                    <a:pt x="1271" y="543"/>
                  </a:lnTo>
                  <a:lnTo>
                    <a:pt x="1261" y="540"/>
                  </a:lnTo>
                  <a:lnTo>
                    <a:pt x="1251" y="538"/>
                  </a:lnTo>
                  <a:lnTo>
                    <a:pt x="1239" y="538"/>
                  </a:lnTo>
                  <a:lnTo>
                    <a:pt x="1228" y="539"/>
                  </a:lnTo>
                  <a:lnTo>
                    <a:pt x="1216" y="540"/>
                  </a:lnTo>
                  <a:lnTo>
                    <a:pt x="1206" y="543"/>
                  </a:lnTo>
                  <a:lnTo>
                    <a:pt x="1195" y="547"/>
                  </a:lnTo>
                  <a:lnTo>
                    <a:pt x="1185" y="552"/>
                  </a:lnTo>
                  <a:lnTo>
                    <a:pt x="1176" y="558"/>
                  </a:lnTo>
                  <a:lnTo>
                    <a:pt x="1168" y="565"/>
                  </a:lnTo>
                  <a:lnTo>
                    <a:pt x="1160" y="572"/>
                  </a:lnTo>
                  <a:lnTo>
                    <a:pt x="1160" y="483"/>
                  </a:lnTo>
                  <a:lnTo>
                    <a:pt x="883" y="483"/>
                  </a:lnTo>
                  <a:lnTo>
                    <a:pt x="448" y="0"/>
                  </a:lnTo>
                  <a:lnTo>
                    <a:pt x="0" y="0"/>
                  </a:lnTo>
                  <a:lnTo>
                    <a:pt x="416" y="474"/>
                  </a:lnTo>
                  <a:lnTo>
                    <a:pt x="410" y="474"/>
                  </a:lnTo>
                  <a:lnTo>
                    <a:pt x="404" y="475"/>
                  </a:lnTo>
                  <a:lnTo>
                    <a:pt x="398" y="476"/>
                  </a:lnTo>
                  <a:lnTo>
                    <a:pt x="392" y="477"/>
                  </a:lnTo>
                  <a:lnTo>
                    <a:pt x="388" y="478"/>
                  </a:lnTo>
                  <a:lnTo>
                    <a:pt x="382" y="479"/>
                  </a:lnTo>
                  <a:lnTo>
                    <a:pt x="378" y="482"/>
                  </a:lnTo>
                  <a:lnTo>
                    <a:pt x="372" y="483"/>
                  </a:lnTo>
                  <a:lnTo>
                    <a:pt x="356" y="490"/>
                  </a:lnTo>
                  <a:lnTo>
                    <a:pt x="335" y="501"/>
                  </a:lnTo>
                  <a:lnTo>
                    <a:pt x="315" y="515"/>
                  </a:lnTo>
                  <a:lnTo>
                    <a:pt x="298" y="532"/>
                  </a:lnTo>
                  <a:lnTo>
                    <a:pt x="284" y="552"/>
                  </a:lnTo>
                  <a:lnTo>
                    <a:pt x="273" y="573"/>
                  </a:lnTo>
                  <a:lnTo>
                    <a:pt x="263" y="596"/>
                  </a:lnTo>
                  <a:lnTo>
                    <a:pt x="259" y="620"/>
                  </a:lnTo>
                  <a:lnTo>
                    <a:pt x="257" y="645"/>
                  </a:lnTo>
                  <a:lnTo>
                    <a:pt x="258" y="663"/>
                  </a:lnTo>
                  <a:lnTo>
                    <a:pt x="260" y="679"/>
                  </a:lnTo>
                  <a:lnTo>
                    <a:pt x="263" y="696"/>
                  </a:lnTo>
                  <a:lnTo>
                    <a:pt x="269" y="711"/>
                  </a:lnTo>
                  <a:lnTo>
                    <a:pt x="276" y="727"/>
                  </a:lnTo>
                  <a:lnTo>
                    <a:pt x="284" y="741"/>
                  </a:lnTo>
                  <a:lnTo>
                    <a:pt x="295" y="755"/>
                  </a:lnTo>
                  <a:lnTo>
                    <a:pt x="306" y="767"/>
                  </a:lnTo>
                  <a:lnTo>
                    <a:pt x="312" y="773"/>
                  </a:lnTo>
                  <a:lnTo>
                    <a:pt x="318" y="778"/>
                  </a:lnTo>
                  <a:lnTo>
                    <a:pt x="323" y="782"/>
                  </a:lnTo>
                  <a:lnTo>
                    <a:pt x="330" y="787"/>
                  </a:lnTo>
                  <a:lnTo>
                    <a:pt x="336" y="792"/>
                  </a:lnTo>
                  <a:lnTo>
                    <a:pt x="343" y="795"/>
                  </a:lnTo>
                  <a:lnTo>
                    <a:pt x="349" y="799"/>
                  </a:lnTo>
                  <a:lnTo>
                    <a:pt x="356" y="802"/>
                  </a:lnTo>
                  <a:lnTo>
                    <a:pt x="369" y="808"/>
                  </a:lnTo>
                  <a:lnTo>
                    <a:pt x="376" y="810"/>
                  </a:lnTo>
                  <a:lnTo>
                    <a:pt x="383" y="812"/>
                  </a:lnTo>
                  <a:lnTo>
                    <a:pt x="391" y="814"/>
                  </a:lnTo>
                  <a:lnTo>
                    <a:pt x="398" y="816"/>
                  </a:lnTo>
                  <a:lnTo>
                    <a:pt x="406" y="817"/>
                  </a:lnTo>
                  <a:lnTo>
                    <a:pt x="413" y="817"/>
                  </a:lnTo>
                  <a:lnTo>
                    <a:pt x="421" y="818"/>
                  </a:lnTo>
                  <a:lnTo>
                    <a:pt x="428" y="818"/>
                  </a:lnTo>
                  <a:lnTo>
                    <a:pt x="436" y="818"/>
                  </a:lnTo>
                  <a:lnTo>
                    <a:pt x="443" y="817"/>
                  </a:lnTo>
                  <a:lnTo>
                    <a:pt x="451" y="817"/>
                  </a:lnTo>
                  <a:lnTo>
                    <a:pt x="458" y="816"/>
                  </a:lnTo>
                  <a:lnTo>
                    <a:pt x="466" y="814"/>
                  </a:lnTo>
                  <a:lnTo>
                    <a:pt x="473" y="812"/>
                  </a:lnTo>
                  <a:lnTo>
                    <a:pt x="480" y="810"/>
                  </a:lnTo>
                  <a:lnTo>
                    <a:pt x="487" y="808"/>
                  </a:lnTo>
                  <a:lnTo>
                    <a:pt x="664" y="808"/>
                  </a:lnTo>
                  <a:lnTo>
                    <a:pt x="1101" y="1293"/>
                  </a:lnTo>
                  <a:lnTo>
                    <a:pt x="1548" y="1293"/>
                  </a:lnTo>
                  <a:lnTo>
                    <a:pt x="1124" y="808"/>
                  </a:lnTo>
                  <a:close/>
                </a:path>
              </a:pathLst>
            </a:custGeom>
            <a:solidFill>
              <a:srgbClr val="E09E00"/>
            </a:solidFill>
            <a:ln w="952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7" name="Freeform 134"/>
            <p:cNvSpPr>
              <a:spLocks/>
            </p:cNvSpPr>
            <p:nvPr/>
          </p:nvSpPr>
          <p:spPr bwMode="auto">
            <a:xfrm>
              <a:off x="3064" y="728"/>
              <a:ext cx="252" cy="143"/>
            </a:xfrm>
            <a:custGeom>
              <a:avLst/>
              <a:gdLst>
                <a:gd name="T0" fmla="*/ 0 w 765"/>
                <a:gd name="T1" fmla="*/ 0 h 455"/>
                <a:gd name="T2" fmla="*/ 0 w 765"/>
                <a:gd name="T3" fmla="*/ 0 h 455"/>
                <a:gd name="T4" fmla="*/ 0 w 765"/>
                <a:gd name="T5" fmla="*/ 0 h 455"/>
                <a:gd name="T6" fmla="*/ 0 w 765"/>
                <a:gd name="T7" fmla="*/ 0 h 455"/>
                <a:gd name="T8" fmla="*/ 0 w 765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65"/>
                <a:gd name="T16" fmla="*/ 0 h 455"/>
                <a:gd name="T17" fmla="*/ 765 w 765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65" h="455">
                  <a:moveTo>
                    <a:pt x="765" y="444"/>
                  </a:moveTo>
                  <a:lnTo>
                    <a:pt x="370" y="0"/>
                  </a:lnTo>
                  <a:lnTo>
                    <a:pt x="0" y="11"/>
                  </a:lnTo>
                  <a:lnTo>
                    <a:pt x="394" y="455"/>
                  </a:lnTo>
                  <a:lnTo>
                    <a:pt x="765" y="4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8" name="Freeform 135"/>
            <p:cNvSpPr>
              <a:spLocks/>
            </p:cNvSpPr>
            <p:nvPr/>
          </p:nvSpPr>
          <p:spPr bwMode="auto">
            <a:xfrm>
              <a:off x="3279" y="976"/>
              <a:ext cx="252" cy="143"/>
            </a:xfrm>
            <a:custGeom>
              <a:avLst/>
              <a:gdLst>
                <a:gd name="T0" fmla="*/ 0 w 764"/>
                <a:gd name="T1" fmla="*/ 0 h 455"/>
                <a:gd name="T2" fmla="*/ 0 w 764"/>
                <a:gd name="T3" fmla="*/ 0 h 455"/>
                <a:gd name="T4" fmla="*/ 0 w 764"/>
                <a:gd name="T5" fmla="*/ 0 h 455"/>
                <a:gd name="T6" fmla="*/ 0 w 764"/>
                <a:gd name="T7" fmla="*/ 0 h 455"/>
                <a:gd name="T8" fmla="*/ 0 w 764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64"/>
                <a:gd name="T16" fmla="*/ 0 h 455"/>
                <a:gd name="T17" fmla="*/ 764 w 764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64" h="455">
                  <a:moveTo>
                    <a:pt x="370" y="0"/>
                  </a:moveTo>
                  <a:lnTo>
                    <a:pt x="0" y="10"/>
                  </a:lnTo>
                  <a:lnTo>
                    <a:pt x="396" y="455"/>
                  </a:lnTo>
                  <a:lnTo>
                    <a:pt x="764" y="44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9" name="Freeform 136"/>
            <p:cNvSpPr>
              <a:spLocks/>
            </p:cNvSpPr>
            <p:nvPr/>
          </p:nvSpPr>
          <p:spPr bwMode="auto">
            <a:xfrm>
              <a:off x="3311" y="991"/>
              <a:ext cx="188" cy="113"/>
            </a:xfrm>
            <a:custGeom>
              <a:avLst/>
              <a:gdLst>
                <a:gd name="T0" fmla="*/ 0 w 569"/>
                <a:gd name="T1" fmla="*/ 0 h 363"/>
                <a:gd name="T2" fmla="*/ 0 w 569"/>
                <a:gd name="T3" fmla="*/ 0 h 363"/>
                <a:gd name="T4" fmla="*/ 0 w 569"/>
                <a:gd name="T5" fmla="*/ 0 h 363"/>
                <a:gd name="T6" fmla="*/ 0 w 569"/>
                <a:gd name="T7" fmla="*/ 0 h 363"/>
                <a:gd name="T8" fmla="*/ 0 w 569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9"/>
                <a:gd name="T16" fmla="*/ 0 h 363"/>
                <a:gd name="T17" fmla="*/ 569 w 569"/>
                <a:gd name="T18" fmla="*/ 363 h 3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9" h="363">
                  <a:moveTo>
                    <a:pt x="0" y="7"/>
                  </a:moveTo>
                  <a:lnTo>
                    <a:pt x="253" y="0"/>
                  </a:lnTo>
                  <a:lnTo>
                    <a:pt x="569" y="356"/>
                  </a:lnTo>
                  <a:lnTo>
                    <a:pt x="317" y="36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09E00"/>
            </a:solidFill>
            <a:ln w="952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0" name="Freeform 137"/>
            <p:cNvSpPr>
              <a:spLocks/>
            </p:cNvSpPr>
            <p:nvPr/>
          </p:nvSpPr>
          <p:spPr bwMode="auto">
            <a:xfrm>
              <a:off x="3096" y="742"/>
              <a:ext cx="188" cy="115"/>
            </a:xfrm>
            <a:custGeom>
              <a:avLst/>
              <a:gdLst>
                <a:gd name="T0" fmla="*/ 0 w 570"/>
                <a:gd name="T1" fmla="*/ 0 h 364"/>
                <a:gd name="T2" fmla="*/ 0 w 570"/>
                <a:gd name="T3" fmla="*/ 0 h 364"/>
                <a:gd name="T4" fmla="*/ 0 w 570"/>
                <a:gd name="T5" fmla="*/ 0 h 364"/>
                <a:gd name="T6" fmla="*/ 0 w 570"/>
                <a:gd name="T7" fmla="*/ 0 h 364"/>
                <a:gd name="T8" fmla="*/ 0 w 570"/>
                <a:gd name="T9" fmla="*/ 0 h 3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0"/>
                <a:gd name="T16" fmla="*/ 0 h 364"/>
                <a:gd name="T17" fmla="*/ 570 w 570"/>
                <a:gd name="T18" fmla="*/ 364 h 3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0" h="364">
                  <a:moveTo>
                    <a:pt x="0" y="8"/>
                  </a:moveTo>
                  <a:lnTo>
                    <a:pt x="254" y="0"/>
                  </a:lnTo>
                  <a:lnTo>
                    <a:pt x="570" y="357"/>
                  </a:lnTo>
                  <a:lnTo>
                    <a:pt x="318" y="36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09E00"/>
            </a:solidFill>
            <a:ln w="952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1" name="Freeform 138"/>
            <p:cNvSpPr>
              <a:spLocks/>
            </p:cNvSpPr>
            <p:nvPr/>
          </p:nvSpPr>
          <p:spPr bwMode="auto">
            <a:xfrm>
              <a:off x="3109" y="733"/>
              <a:ext cx="128" cy="135"/>
            </a:xfrm>
            <a:custGeom>
              <a:avLst/>
              <a:gdLst>
                <a:gd name="T0" fmla="*/ 0 w 391"/>
                <a:gd name="T1" fmla="*/ 0 h 431"/>
                <a:gd name="T2" fmla="*/ 0 w 391"/>
                <a:gd name="T3" fmla="*/ 0 h 431"/>
                <a:gd name="T4" fmla="*/ 0 w 391"/>
                <a:gd name="T5" fmla="*/ 0 h 431"/>
                <a:gd name="T6" fmla="*/ 0 w 391"/>
                <a:gd name="T7" fmla="*/ 0 h 431"/>
                <a:gd name="T8" fmla="*/ 0 w 391"/>
                <a:gd name="T9" fmla="*/ 0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1"/>
                <a:gd name="T16" fmla="*/ 0 h 431"/>
                <a:gd name="T17" fmla="*/ 391 w 391"/>
                <a:gd name="T18" fmla="*/ 431 h 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1" h="431">
                  <a:moveTo>
                    <a:pt x="0" y="30"/>
                  </a:moveTo>
                  <a:lnTo>
                    <a:pt x="357" y="431"/>
                  </a:lnTo>
                  <a:lnTo>
                    <a:pt x="391" y="401"/>
                  </a:lnTo>
                  <a:lnTo>
                    <a:pt x="35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2" name="Freeform 139"/>
            <p:cNvSpPr>
              <a:spLocks/>
            </p:cNvSpPr>
            <p:nvPr/>
          </p:nvSpPr>
          <p:spPr bwMode="auto">
            <a:xfrm>
              <a:off x="3143" y="732"/>
              <a:ext cx="128" cy="135"/>
            </a:xfrm>
            <a:custGeom>
              <a:avLst/>
              <a:gdLst>
                <a:gd name="T0" fmla="*/ 0 w 389"/>
                <a:gd name="T1" fmla="*/ 0 h 430"/>
                <a:gd name="T2" fmla="*/ 0 w 389"/>
                <a:gd name="T3" fmla="*/ 0 h 430"/>
                <a:gd name="T4" fmla="*/ 0 w 389"/>
                <a:gd name="T5" fmla="*/ 0 h 430"/>
                <a:gd name="T6" fmla="*/ 0 w 389"/>
                <a:gd name="T7" fmla="*/ 0 h 430"/>
                <a:gd name="T8" fmla="*/ 0 w 389"/>
                <a:gd name="T9" fmla="*/ 0 h 4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9"/>
                <a:gd name="T16" fmla="*/ 0 h 430"/>
                <a:gd name="T17" fmla="*/ 389 w 389"/>
                <a:gd name="T18" fmla="*/ 430 h 4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9" h="430">
                  <a:moveTo>
                    <a:pt x="0" y="30"/>
                  </a:moveTo>
                  <a:lnTo>
                    <a:pt x="356" y="430"/>
                  </a:lnTo>
                  <a:lnTo>
                    <a:pt x="389" y="400"/>
                  </a:lnTo>
                  <a:lnTo>
                    <a:pt x="34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3" name="Freeform 140"/>
            <p:cNvSpPr>
              <a:spLocks/>
            </p:cNvSpPr>
            <p:nvPr/>
          </p:nvSpPr>
          <p:spPr bwMode="auto">
            <a:xfrm>
              <a:off x="3111" y="760"/>
              <a:ext cx="99" cy="17"/>
            </a:xfrm>
            <a:custGeom>
              <a:avLst/>
              <a:gdLst>
                <a:gd name="T0" fmla="*/ 0 w 301"/>
                <a:gd name="T1" fmla="*/ 0 h 53"/>
                <a:gd name="T2" fmla="*/ 0 w 301"/>
                <a:gd name="T3" fmla="*/ 0 h 53"/>
                <a:gd name="T4" fmla="*/ 0 w 301"/>
                <a:gd name="T5" fmla="*/ 0 h 53"/>
                <a:gd name="T6" fmla="*/ 0 w 301"/>
                <a:gd name="T7" fmla="*/ 0 h 53"/>
                <a:gd name="T8" fmla="*/ 0 w 301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1"/>
                <a:gd name="T16" fmla="*/ 0 h 53"/>
                <a:gd name="T17" fmla="*/ 301 w 301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1" h="53">
                  <a:moveTo>
                    <a:pt x="2" y="53"/>
                  </a:moveTo>
                  <a:lnTo>
                    <a:pt x="301" y="45"/>
                  </a:lnTo>
                  <a:lnTo>
                    <a:pt x="300" y="0"/>
                  </a:lnTo>
                  <a:lnTo>
                    <a:pt x="0" y="8"/>
                  </a:lnTo>
                  <a:lnTo>
                    <a:pt x="2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4" name="Freeform 141"/>
            <p:cNvSpPr>
              <a:spLocks/>
            </p:cNvSpPr>
            <p:nvPr/>
          </p:nvSpPr>
          <p:spPr bwMode="auto">
            <a:xfrm>
              <a:off x="3142" y="794"/>
              <a:ext cx="100" cy="17"/>
            </a:xfrm>
            <a:custGeom>
              <a:avLst/>
              <a:gdLst>
                <a:gd name="T0" fmla="*/ 0 w 300"/>
                <a:gd name="T1" fmla="*/ 0 h 53"/>
                <a:gd name="T2" fmla="*/ 0 w 300"/>
                <a:gd name="T3" fmla="*/ 0 h 53"/>
                <a:gd name="T4" fmla="*/ 0 w 300"/>
                <a:gd name="T5" fmla="*/ 0 h 53"/>
                <a:gd name="T6" fmla="*/ 0 w 300"/>
                <a:gd name="T7" fmla="*/ 0 h 53"/>
                <a:gd name="T8" fmla="*/ 0 w 300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0"/>
                <a:gd name="T16" fmla="*/ 0 h 53"/>
                <a:gd name="T17" fmla="*/ 300 w 300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0" h="53">
                  <a:moveTo>
                    <a:pt x="1" y="53"/>
                  </a:moveTo>
                  <a:lnTo>
                    <a:pt x="300" y="45"/>
                  </a:lnTo>
                  <a:lnTo>
                    <a:pt x="299" y="0"/>
                  </a:lnTo>
                  <a:lnTo>
                    <a:pt x="0" y="8"/>
                  </a:lnTo>
                  <a:lnTo>
                    <a:pt x="1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" name="Freeform 142"/>
            <p:cNvSpPr>
              <a:spLocks/>
            </p:cNvSpPr>
            <p:nvPr/>
          </p:nvSpPr>
          <p:spPr bwMode="auto">
            <a:xfrm>
              <a:off x="3172" y="824"/>
              <a:ext cx="99" cy="17"/>
            </a:xfrm>
            <a:custGeom>
              <a:avLst/>
              <a:gdLst>
                <a:gd name="T0" fmla="*/ 0 w 300"/>
                <a:gd name="T1" fmla="*/ 0 h 54"/>
                <a:gd name="T2" fmla="*/ 0 w 300"/>
                <a:gd name="T3" fmla="*/ 0 h 54"/>
                <a:gd name="T4" fmla="*/ 0 w 300"/>
                <a:gd name="T5" fmla="*/ 0 h 54"/>
                <a:gd name="T6" fmla="*/ 0 w 300"/>
                <a:gd name="T7" fmla="*/ 0 h 54"/>
                <a:gd name="T8" fmla="*/ 0 w 300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0"/>
                <a:gd name="T16" fmla="*/ 0 h 54"/>
                <a:gd name="T17" fmla="*/ 300 w 300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0" h="54">
                  <a:moveTo>
                    <a:pt x="1" y="54"/>
                  </a:moveTo>
                  <a:lnTo>
                    <a:pt x="300" y="45"/>
                  </a:lnTo>
                  <a:lnTo>
                    <a:pt x="299" y="0"/>
                  </a:lnTo>
                  <a:lnTo>
                    <a:pt x="0" y="9"/>
                  </a:lnTo>
                  <a:lnTo>
                    <a:pt x="1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6" name="Freeform 143"/>
            <p:cNvSpPr>
              <a:spLocks/>
            </p:cNvSpPr>
            <p:nvPr/>
          </p:nvSpPr>
          <p:spPr bwMode="auto">
            <a:xfrm>
              <a:off x="3244" y="854"/>
              <a:ext cx="35" cy="39"/>
            </a:xfrm>
            <a:custGeom>
              <a:avLst/>
              <a:gdLst>
                <a:gd name="T0" fmla="*/ 0 w 107"/>
                <a:gd name="T1" fmla="*/ 0 h 125"/>
                <a:gd name="T2" fmla="*/ 0 w 107"/>
                <a:gd name="T3" fmla="*/ 0 h 125"/>
                <a:gd name="T4" fmla="*/ 0 w 107"/>
                <a:gd name="T5" fmla="*/ 0 h 125"/>
                <a:gd name="T6" fmla="*/ 0 w 107"/>
                <a:gd name="T7" fmla="*/ 0 h 125"/>
                <a:gd name="T8" fmla="*/ 0 w 107"/>
                <a:gd name="T9" fmla="*/ 0 h 125"/>
                <a:gd name="T10" fmla="*/ 0 w 107"/>
                <a:gd name="T11" fmla="*/ 0 h 125"/>
                <a:gd name="T12" fmla="*/ 0 w 107"/>
                <a:gd name="T13" fmla="*/ 0 h 125"/>
                <a:gd name="T14" fmla="*/ 0 w 107"/>
                <a:gd name="T15" fmla="*/ 0 h 125"/>
                <a:gd name="T16" fmla="*/ 0 w 107"/>
                <a:gd name="T17" fmla="*/ 0 h 125"/>
                <a:gd name="T18" fmla="*/ 0 w 107"/>
                <a:gd name="T19" fmla="*/ 0 h 125"/>
                <a:gd name="T20" fmla="*/ 0 w 107"/>
                <a:gd name="T21" fmla="*/ 0 h 125"/>
                <a:gd name="T22" fmla="*/ 0 w 107"/>
                <a:gd name="T23" fmla="*/ 0 h 125"/>
                <a:gd name="T24" fmla="*/ 0 w 107"/>
                <a:gd name="T25" fmla="*/ 0 h 125"/>
                <a:gd name="T26" fmla="*/ 0 w 107"/>
                <a:gd name="T27" fmla="*/ 0 h 125"/>
                <a:gd name="T28" fmla="*/ 0 w 107"/>
                <a:gd name="T29" fmla="*/ 0 h 125"/>
                <a:gd name="T30" fmla="*/ 0 w 107"/>
                <a:gd name="T31" fmla="*/ 0 h 125"/>
                <a:gd name="T32" fmla="*/ 0 w 107"/>
                <a:gd name="T33" fmla="*/ 0 h 125"/>
                <a:gd name="T34" fmla="*/ 0 w 107"/>
                <a:gd name="T35" fmla="*/ 0 h 125"/>
                <a:gd name="T36" fmla="*/ 0 w 107"/>
                <a:gd name="T37" fmla="*/ 0 h 125"/>
                <a:gd name="T38" fmla="*/ 0 w 107"/>
                <a:gd name="T39" fmla="*/ 0 h 125"/>
                <a:gd name="T40" fmla="*/ 0 w 107"/>
                <a:gd name="T41" fmla="*/ 0 h 125"/>
                <a:gd name="T42" fmla="*/ 0 w 107"/>
                <a:gd name="T43" fmla="*/ 0 h 125"/>
                <a:gd name="T44" fmla="*/ 0 w 107"/>
                <a:gd name="T45" fmla="*/ 0 h 12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7"/>
                <a:gd name="T70" fmla="*/ 0 h 125"/>
                <a:gd name="T71" fmla="*/ 107 w 107"/>
                <a:gd name="T72" fmla="*/ 125 h 12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7" h="125">
                  <a:moveTo>
                    <a:pt x="5" y="37"/>
                  </a:moveTo>
                  <a:lnTo>
                    <a:pt x="67" y="117"/>
                  </a:lnTo>
                  <a:lnTo>
                    <a:pt x="74" y="122"/>
                  </a:lnTo>
                  <a:lnTo>
                    <a:pt x="82" y="125"/>
                  </a:lnTo>
                  <a:lnTo>
                    <a:pt x="90" y="125"/>
                  </a:lnTo>
                  <a:lnTo>
                    <a:pt x="98" y="120"/>
                  </a:lnTo>
                  <a:lnTo>
                    <a:pt x="104" y="113"/>
                  </a:lnTo>
                  <a:lnTo>
                    <a:pt x="107" y="105"/>
                  </a:lnTo>
                  <a:lnTo>
                    <a:pt x="106" y="97"/>
                  </a:lnTo>
                  <a:lnTo>
                    <a:pt x="102" y="89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5" y="0"/>
                  </a:lnTo>
                  <a:lnTo>
                    <a:pt x="16" y="1"/>
                  </a:lnTo>
                  <a:lnTo>
                    <a:pt x="8" y="5"/>
                  </a:lnTo>
                  <a:lnTo>
                    <a:pt x="3" y="12"/>
                  </a:lnTo>
                  <a:lnTo>
                    <a:pt x="0" y="20"/>
                  </a:lnTo>
                  <a:lnTo>
                    <a:pt x="0" y="29"/>
                  </a:lnTo>
                  <a:lnTo>
                    <a:pt x="5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7" name="Freeform 144"/>
            <p:cNvSpPr>
              <a:spLocks/>
            </p:cNvSpPr>
            <p:nvPr/>
          </p:nvSpPr>
          <p:spPr bwMode="auto">
            <a:xfrm>
              <a:off x="3169" y="881"/>
              <a:ext cx="309" cy="84"/>
            </a:xfrm>
            <a:custGeom>
              <a:avLst/>
              <a:gdLst>
                <a:gd name="T0" fmla="*/ 0 w 935"/>
                <a:gd name="T1" fmla="*/ 0 h 265"/>
                <a:gd name="T2" fmla="*/ 0 w 935"/>
                <a:gd name="T3" fmla="*/ 0 h 265"/>
                <a:gd name="T4" fmla="*/ 0 w 935"/>
                <a:gd name="T5" fmla="*/ 0 h 265"/>
                <a:gd name="T6" fmla="*/ 0 w 935"/>
                <a:gd name="T7" fmla="*/ 0 h 265"/>
                <a:gd name="T8" fmla="*/ 0 w 935"/>
                <a:gd name="T9" fmla="*/ 0 h 265"/>
                <a:gd name="T10" fmla="*/ 0 w 935"/>
                <a:gd name="T11" fmla="*/ 0 h 265"/>
                <a:gd name="T12" fmla="*/ 0 w 935"/>
                <a:gd name="T13" fmla="*/ 0 h 265"/>
                <a:gd name="T14" fmla="*/ 0 w 935"/>
                <a:gd name="T15" fmla="*/ 0 h 265"/>
                <a:gd name="T16" fmla="*/ 0 w 935"/>
                <a:gd name="T17" fmla="*/ 0 h 265"/>
                <a:gd name="T18" fmla="*/ 0 w 935"/>
                <a:gd name="T19" fmla="*/ 0 h 265"/>
                <a:gd name="T20" fmla="*/ 0 w 935"/>
                <a:gd name="T21" fmla="*/ 0 h 265"/>
                <a:gd name="T22" fmla="*/ 0 w 935"/>
                <a:gd name="T23" fmla="*/ 0 h 265"/>
                <a:gd name="T24" fmla="*/ 0 w 935"/>
                <a:gd name="T25" fmla="*/ 0 h 265"/>
                <a:gd name="T26" fmla="*/ 0 w 935"/>
                <a:gd name="T27" fmla="*/ 0 h 265"/>
                <a:gd name="T28" fmla="*/ 0 w 935"/>
                <a:gd name="T29" fmla="*/ 0 h 265"/>
                <a:gd name="T30" fmla="*/ 0 w 935"/>
                <a:gd name="T31" fmla="*/ 0 h 265"/>
                <a:gd name="T32" fmla="*/ 0 w 935"/>
                <a:gd name="T33" fmla="*/ 0 h 265"/>
                <a:gd name="T34" fmla="*/ 0 w 935"/>
                <a:gd name="T35" fmla="*/ 0 h 265"/>
                <a:gd name="T36" fmla="*/ 0 w 935"/>
                <a:gd name="T37" fmla="*/ 0 h 265"/>
                <a:gd name="T38" fmla="*/ 0 w 935"/>
                <a:gd name="T39" fmla="*/ 0 h 265"/>
                <a:gd name="T40" fmla="*/ 0 w 935"/>
                <a:gd name="T41" fmla="*/ 0 h 265"/>
                <a:gd name="T42" fmla="*/ 0 w 935"/>
                <a:gd name="T43" fmla="*/ 0 h 265"/>
                <a:gd name="T44" fmla="*/ 0 w 935"/>
                <a:gd name="T45" fmla="*/ 0 h 265"/>
                <a:gd name="T46" fmla="*/ 0 w 935"/>
                <a:gd name="T47" fmla="*/ 0 h 265"/>
                <a:gd name="T48" fmla="*/ 0 w 935"/>
                <a:gd name="T49" fmla="*/ 0 h 265"/>
                <a:gd name="T50" fmla="*/ 0 w 935"/>
                <a:gd name="T51" fmla="*/ 0 h 265"/>
                <a:gd name="T52" fmla="*/ 0 w 935"/>
                <a:gd name="T53" fmla="*/ 0 h 265"/>
                <a:gd name="T54" fmla="*/ 0 w 935"/>
                <a:gd name="T55" fmla="*/ 0 h 265"/>
                <a:gd name="T56" fmla="*/ 0 w 935"/>
                <a:gd name="T57" fmla="*/ 0 h 265"/>
                <a:gd name="T58" fmla="*/ 0 w 935"/>
                <a:gd name="T59" fmla="*/ 0 h 265"/>
                <a:gd name="T60" fmla="*/ 0 w 935"/>
                <a:gd name="T61" fmla="*/ 0 h 265"/>
                <a:gd name="T62" fmla="*/ 0 w 935"/>
                <a:gd name="T63" fmla="*/ 0 h 265"/>
                <a:gd name="T64" fmla="*/ 0 w 935"/>
                <a:gd name="T65" fmla="*/ 0 h 265"/>
                <a:gd name="T66" fmla="*/ 0 w 935"/>
                <a:gd name="T67" fmla="*/ 0 h 265"/>
                <a:gd name="T68" fmla="*/ 0 w 935"/>
                <a:gd name="T69" fmla="*/ 0 h 265"/>
                <a:gd name="T70" fmla="*/ 0 w 935"/>
                <a:gd name="T71" fmla="*/ 0 h 265"/>
                <a:gd name="T72" fmla="*/ 0 w 935"/>
                <a:gd name="T73" fmla="*/ 0 h 265"/>
                <a:gd name="T74" fmla="*/ 0 w 935"/>
                <a:gd name="T75" fmla="*/ 0 h 265"/>
                <a:gd name="T76" fmla="*/ 0 w 935"/>
                <a:gd name="T77" fmla="*/ 0 h 265"/>
                <a:gd name="T78" fmla="*/ 0 w 935"/>
                <a:gd name="T79" fmla="*/ 0 h 265"/>
                <a:gd name="T80" fmla="*/ 0 w 935"/>
                <a:gd name="T81" fmla="*/ 0 h 265"/>
                <a:gd name="T82" fmla="*/ 0 w 935"/>
                <a:gd name="T83" fmla="*/ 0 h 265"/>
                <a:gd name="T84" fmla="*/ 0 w 935"/>
                <a:gd name="T85" fmla="*/ 0 h 265"/>
                <a:gd name="T86" fmla="*/ 0 w 935"/>
                <a:gd name="T87" fmla="*/ 0 h 265"/>
                <a:gd name="T88" fmla="*/ 0 w 935"/>
                <a:gd name="T89" fmla="*/ 0 h 265"/>
                <a:gd name="T90" fmla="*/ 0 w 935"/>
                <a:gd name="T91" fmla="*/ 0 h 265"/>
                <a:gd name="T92" fmla="*/ 0 w 935"/>
                <a:gd name="T93" fmla="*/ 0 h 265"/>
                <a:gd name="T94" fmla="*/ 0 w 935"/>
                <a:gd name="T95" fmla="*/ 0 h 265"/>
                <a:gd name="T96" fmla="*/ 0 w 935"/>
                <a:gd name="T97" fmla="*/ 0 h 265"/>
                <a:gd name="T98" fmla="*/ 0 w 935"/>
                <a:gd name="T99" fmla="*/ 0 h 265"/>
                <a:gd name="T100" fmla="*/ 0 w 935"/>
                <a:gd name="T101" fmla="*/ 0 h 265"/>
                <a:gd name="T102" fmla="*/ 0 w 935"/>
                <a:gd name="T103" fmla="*/ 0 h 26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35"/>
                <a:gd name="T157" fmla="*/ 0 h 265"/>
                <a:gd name="T158" fmla="*/ 935 w 935"/>
                <a:gd name="T159" fmla="*/ 265 h 26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35" h="265">
                  <a:moveTo>
                    <a:pt x="911" y="79"/>
                  </a:moveTo>
                  <a:lnTo>
                    <a:pt x="905" y="74"/>
                  </a:lnTo>
                  <a:lnTo>
                    <a:pt x="898" y="69"/>
                  </a:lnTo>
                  <a:lnTo>
                    <a:pt x="891" y="64"/>
                  </a:lnTo>
                  <a:lnTo>
                    <a:pt x="884" y="61"/>
                  </a:lnTo>
                  <a:lnTo>
                    <a:pt x="877" y="59"/>
                  </a:lnTo>
                  <a:lnTo>
                    <a:pt x="869" y="56"/>
                  </a:lnTo>
                  <a:lnTo>
                    <a:pt x="861" y="55"/>
                  </a:lnTo>
                  <a:lnTo>
                    <a:pt x="853" y="55"/>
                  </a:lnTo>
                  <a:lnTo>
                    <a:pt x="839" y="56"/>
                  </a:lnTo>
                  <a:lnTo>
                    <a:pt x="827" y="60"/>
                  </a:lnTo>
                  <a:lnTo>
                    <a:pt x="815" y="65"/>
                  </a:lnTo>
                  <a:lnTo>
                    <a:pt x="804" y="72"/>
                  </a:lnTo>
                  <a:lnTo>
                    <a:pt x="794" y="80"/>
                  </a:lnTo>
                  <a:lnTo>
                    <a:pt x="786" y="91"/>
                  </a:lnTo>
                  <a:lnTo>
                    <a:pt x="779" y="102"/>
                  </a:lnTo>
                  <a:lnTo>
                    <a:pt x="775" y="115"/>
                  </a:lnTo>
                  <a:lnTo>
                    <a:pt x="744" y="115"/>
                  </a:lnTo>
                  <a:lnTo>
                    <a:pt x="744" y="0"/>
                  </a:lnTo>
                  <a:lnTo>
                    <a:pt x="0" y="0"/>
                  </a:lnTo>
                  <a:lnTo>
                    <a:pt x="0" y="265"/>
                  </a:lnTo>
                  <a:lnTo>
                    <a:pt x="744" y="265"/>
                  </a:lnTo>
                  <a:lnTo>
                    <a:pt x="744" y="160"/>
                  </a:lnTo>
                  <a:lnTo>
                    <a:pt x="775" y="160"/>
                  </a:lnTo>
                  <a:lnTo>
                    <a:pt x="778" y="170"/>
                  </a:lnTo>
                  <a:lnTo>
                    <a:pt x="783" y="180"/>
                  </a:lnTo>
                  <a:lnTo>
                    <a:pt x="789" y="188"/>
                  </a:lnTo>
                  <a:lnTo>
                    <a:pt x="795" y="196"/>
                  </a:lnTo>
                  <a:lnTo>
                    <a:pt x="801" y="201"/>
                  </a:lnTo>
                  <a:lnTo>
                    <a:pt x="807" y="206"/>
                  </a:lnTo>
                  <a:lnTo>
                    <a:pt x="814" y="211"/>
                  </a:lnTo>
                  <a:lnTo>
                    <a:pt x="821" y="214"/>
                  </a:lnTo>
                  <a:lnTo>
                    <a:pt x="829" y="216"/>
                  </a:lnTo>
                  <a:lnTo>
                    <a:pt x="837" y="219"/>
                  </a:lnTo>
                  <a:lnTo>
                    <a:pt x="845" y="220"/>
                  </a:lnTo>
                  <a:lnTo>
                    <a:pt x="853" y="220"/>
                  </a:lnTo>
                  <a:lnTo>
                    <a:pt x="861" y="220"/>
                  </a:lnTo>
                  <a:lnTo>
                    <a:pt x="869" y="219"/>
                  </a:lnTo>
                  <a:lnTo>
                    <a:pt x="877" y="216"/>
                  </a:lnTo>
                  <a:lnTo>
                    <a:pt x="884" y="214"/>
                  </a:lnTo>
                  <a:lnTo>
                    <a:pt x="891" y="211"/>
                  </a:lnTo>
                  <a:lnTo>
                    <a:pt x="898" y="206"/>
                  </a:lnTo>
                  <a:lnTo>
                    <a:pt x="905" y="201"/>
                  </a:lnTo>
                  <a:lnTo>
                    <a:pt x="911" y="196"/>
                  </a:lnTo>
                  <a:lnTo>
                    <a:pt x="921" y="183"/>
                  </a:lnTo>
                  <a:lnTo>
                    <a:pt x="929" y="169"/>
                  </a:lnTo>
                  <a:lnTo>
                    <a:pt x="934" y="153"/>
                  </a:lnTo>
                  <a:lnTo>
                    <a:pt x="935" y="137"/>
                  </a:lnTo>
                  <a:lnTo>
                    <a:pt x="934" y="121"/>
                  </a:lnTo>
                  <a:lnTo>
                    <a:pt x="929" y="106"/>
                  </a:lnTo>
                  <a:lnTo>
                    <a:pt x="921" y="92"/>
                  </a:lnTo>
                  <a:lnTo>
                    <a:pt x="911" y="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8" name="Rectangle 145"/>
            <p:cNvSpPr>
              <a:spLocks noChangeArrowheads="1"/>
            </p:cNvSpPr>
            <p:nvPr/>
          </p:nvSpPr>
          <p:spPr bwMode="auto">
            <a:xfrm>
              <a:off x="3380" y="896"/>
              <a:ext cx="20" cy="54"/>
            </a:xfrm>
            <a:prstGeom prst="rect">
              <a:avLst/>
            </a:prstGeom>
            <a:solidFill>
              <a:srgbClr val="BFBFBF"/>
            </a:solidFill>
            <a:ln w="9525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IN" sz="800">
                <a:latin typeface="Verdana" pitchFamily="34" charset="0"/>
              </a:endParaRPr>
            </a:p>
          </p:txBody>
        </p:sp>
        <p:sp>
          <p:nvSpPr>
            <p:cNvPr id="159" name="Rectangle 146"/>
            <p:cNvSpPr>
              <a:spLocks noChangeArrowheads="1"/>
            </p:cNvSpPr>
            <p:nvPr/>
          </p:nvSpPr>
          <p:spPr bwMode="auto">
            <a:xfrm>
              <a:off x="3184" y="896"/>
              <a:ext cx="181" cy="54"/>
            </a:xfrm>
            <a:prstGeom prst="rect">
              <a:avLst/>
            </a:prstGeom>
            <a:solidFill>
              <a:srgbClr val="BFBFBF"/>
            </a:solidFill>
            <a:ln w="9525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IN" sz="800">
                <a:latin typeface="Verdana" pitchFamily="34" charset="0"/>
              </a:endParaRPr>
            </a:p>
          </p:txBody>
        </p:sp>
        <p:sp>
          <p:nvSpPr>
            <p:cNvPr id="160" name="Freeform 147"/>
            <p:cNvSpPr>
              <a:spLocks/>
            </p:cNvSpPr>
            <p:nvPr/>
          </p:nvSpPr>
          <p:spPr bwMode="auto">
            <a:xfrm>
              <a:off x="3439" y="913"/>
              <a:ext cx="23" cy="23"/>
            </a:xfrm>
            <a:custGeom>
              <a:avLst/>
              <a:gdLst>
                <a:gd name="T0" fmla="*/ 0 w 74"/>
                <a:gd name="T1" fmla="*/ 0 h 75"/>
                <a:gd name="T2" fmla="*/ 0 w 74"/>
                <a:gd name="T3" fmla="*/ 0 h 75"/>
                <a:gd name="T4" fmla="*/ 0 w 74"/>
                <a:gd name="T5" fmla="*/ 0 h 75"/>
                <a:gd name="T6" fmla="*/ 0 w 74"/>
                <a:gd name="T7" fmla="*/ 0 h 75"/>
                <a:gd name="T8" fmla="*/ 0 w 74"/>
                <a:gd name="T9" fmla="*/ 0 h 75"/>
                <a:gd name="T10" fmla="*/ 0 w 74"/>
                <a:gd name="T11" fmla="*/ 0 h 75"/>
                <a:gd name="T12" fmla="*/ 0 w 74"/>
                <a:gd name="T13" fmla="*/ 0 h 75"/>
                <a:gd name="T14" fmla="*/ 0 w 74"/>
                <a:gd name="T15" fmla="*/ 0 h 75"/>
                <a:gd name="T16" fmla="*/ 0 w 74"/>
                <a:gd name="T17" fmla="*/ 0 h 75"/>
                <a:gd name="T18" fmla="*/ 0 w 74"/>
                <a:gd name="T19" fmla="*/ 0 h 75"/>
                <a:gd name="T20" fmla="*/ 0 w 74"/>
                <a:gd name="T21" fmla="*/ 0 h 75"/>
                <a:gd name="T22" fmla="*/ 0 w 74"/>
                <a:gd name="T23" fmla="*/ 0 h 75"/>
                <a:gd name="T24" fmla="*/ 0 w 74"/>
                <a:gd name="T25" fmla="*/ 0 h 75"/>
                <a:gd name="T26" fmla="*/ 0 w 74"/>
                <a:gd name="T27" fmla="*/ 0 h 75"/>
                <a:gd name="T28" fmla="*/ 0 w 74"/>
                <a:gd name="T29" fmla="*/ 0 h 75"/>
                <a:gd name="T30" fmla="*/ 0 w 74"/>
                <a:gd name="T31" fmla="*/ 0 h 75"/>
                <a:gd name="T32" fmla="*/ 0 w 74"/>
                <a:gd name="T33" fmla="*/ 0 h 75"/>
                <a:gd name="T34" fmla="*/ 0 w 74"/>
                <a:gd name="T35" fmla="*/ 0 h 75"/>
                <a:gd name="T36" fmla="*/ 0 w 74"/>
                <a:gd name="T37" fmla="*/ 0 h 75"/>
                <a:gd name="T38" fmla="*/ 0 w 74"/>
                <a:gd name="T39" fmla="*/ 0 h 75"/>
                <a:gd name="T40" fmla="*/ 0 w 74"/>
                <a:gd name="T41" fmla="*/ 0 h 75"/>
                <a:gd name="T42" fmla="*/ 0 w 74"/>
                <a:gd name="T43" fmla="*/ 0 h 75"/>
                <a:gd name="T44" fmla="*/ 0 w 74"/>
                <a:gd name="T45" fmla="*/ 0 h 75"/>
                <a:gd name="T46" fmla="*/ 0 w 74"/>
                <a:gd name="T47" fmla="*/ 0 h 75"/>
                <a:gd name="T48" fmla="*/ 0 w 74"/>
                <a:gd name="T49" fmla="*/ 0 h 75"/>
                <a:gd name="T50" fmla="*/ 0 w 74"/>
                <a:gd name="T51" fmla="*/ 0 h 75"/>
                <a:gd name="T52" fmla="*/ 0 w 74"/>
                <a:gd name="T53" fmla="*/ 0 h 75"/>
                <a:gd name="T54" fmla="*/ 0 w 74"/>
                <a:gd name="T55" fmla="*/ 0 h 75"/>
                <a:gd name="T56" fmla="*/ 0 w 74"/>
                <a:gd name="T57" fmla="*/ 0 h 75"/>
                <a:gd name="T58" fmla="*/ 0 w 74"/>
                <a:gd name="T59" fmla="*/ 0 h 75"/>
                <a:gd name="T60" fmla="*/ 0 w 74"/>
                <a:gd name="T61" fmla="*/ 0 h 75"/>
                <a:gd name="T62" fmla="*/ 0 w 74"/>
                <a:gd name="T63" fmla="*/ 0 h 75"/>
                <a:gd name="T64" fmla="*/ 0 w 74"/>
                <a:gd name="T65" fmla="*/ 0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4"/>
                <a:gd name="T100" fmla="*/ 0 h 75"/>
                <a:gd name="T101" fmla="*/ 74 w 74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4" h="75">
                  <a:moveTo>
                    <a:pt x="37" y="75"/>
                  </a:moveTo>
                  <a:lnTo>
                    <a:pt x="29" y="74"/>
                  </a:lnTo>
                  <a:lnTo>
                    <a:pt x="22" y="73"/>
                  </a:lnTo>
                  <a:lnTo>
                    <a:pt x="16" y="69"/>
                  </a:lnTo>
                  <a:lnTo>
                    <a:pt x="11" y="63"/>
                  </a:lnTo>
                  <a:lnTo>
                    <a:pt x="6" y="58"/>
                  </a:lnTo>
                  <a:lnTo>
                    <a:pt x="2" y="52"/>
                  </a:lnTo>
                  <a:lnTo>
                    <a:pt x="0" y="45"/>
                  </a:lnTo>
                  <a:lnTo>
                    <a:pt x="0" y="37"/>
                  </a:lnTo>
                  <a:lnTo>
                    <a:pt x="0" y="30"/>
                  </a:lnTo>
                  <a:lnTo>
                    <a:pt x="2" y="23"/>
                  </a:lnTo>
                  <a:lnTo>
                    <a:pt x="6" y="16"/>
                  </a:lnTo>
                  <a:lnTo>
                    <a:pt x="11" y="10"/>
                  </a:lnTo>
                  <a:lnTo>
                    <a:pt x="16" y="6"/>
                  </a:lnTo>
                  <a:lnTo>
                    <a:pt x="22" y="2"/>
                  </a:lnTo>
                  <a:lnTo>
                    <a:pt x="29" y="1"/>
                  </a:lnTo>
                  <a:lnTo>
                    <a:pt x="37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8" y="16"/>
                  </a:lnTo>
                  <a:lnTo>
                    <a:pt x="72" y="23"/>
                  </a:lnTo>
                  <a:lnTo>
                    <a:pt x="73" y="30"/>
                  </a:lnTo>
                  <a:lnTo>
                    <a:pt x="74" y="37"/>
                  </a:lnTo>
                  <a:lnTo>
                    <a:pt x="73" y="45"/>
                  </a:lnTo>
                  <a:lnTo>
                    <a:pt x="72" y="52"/>
                  </a:lnTo>
                  <a:lnTo>
                    <a:pt x="68" y="58"/>
                  </a:lnTo>
                  <a:lnTo>
                    <a:pt x="64" y="63"/>
                  </a:lnTo>
                  <a:lnTo>
                    <a:pt x="58" y="68"/>
                  </a:lnTo>
                  <a:lnTo>
                    <a:pt x="52" y="71"/>
                  </a:lnTo>
                  <a:lnTo>
                    <a:pt x="45" y="74"/>
                  </a:lnTo>
                  <a:lnTo>
                    <a:pt x="37" y="75"/>
                  </a:lnTo>
                  <a:close/>
                </a:path>
              </a:pathLst>
            </a:custGeom>
            <a:solidFill>
              <a:srgbClr val="BFBFBF"/>
            </a:solidFill>
            <a:ln w="952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61" name="Freeform 148"/>
            <p:cNvSpPr>
              <a:spLocks/>
            </p:cNvSpPr>
            <p:nvPr/>
          </p:nvSpPr>
          <p:spPr bwMode="auto">
            <a:xfrm>
              <a:off x="3137" y="879"/>
              <a:ext cx="93" cy="89"/>
            </a:xfrm>
            <a:custGeom>
              <a:avLst/>
              <a:gdLst>
                <a:gd name="T0" fmla="*/ 0 w 284"/>
                <a:gd name="T1" fmla="*/ 0 h 284"/>
                <a:gd name="T2" fmla="*/ 0 w 284"/>
                <a:gd name="T3" fmla="*/ 0 h 284"/>
                <a:gd name="T4" fmla="*/ 0 w 284"/>
                <a:gd name="T5" fmla="*/ 0 h 284"/>
                <a:gd name="T6" fmla="*/ 0 w 284"/>
                <a:gd name="T7" fmla="*/ 0 h 284"/>
                <a:gd name="T8" fmla="*/ 0 w 284"/>
                <a:gd name="T9" fmla="*/ 0 h 284"/>
                <a:gd name="T10" fmla="*/ 0 w 284"/>
                <a:gd name="T11" fmla="*/ 0 h 284"/>
                <a:gd name="T12" fmla="*/ 0 w 284"/>
                <a:gd name="T13" fmla="*/ 0 h 284"/>
                <a:gd name="T14" fmla="*/ 0 w 284"/>
                <a:gd name="T15" fmla="*/ 0 h 284"/>
                <a:gd name="T16" fmla="*/ 0 w 284"/>
                <a:gd name="T17" fmla="*/ 0 h 284"/>
                <a:gd name="T18" fmla="*/ 0 w 284"/>
                <a:gd name="T19" fmla="*/ 0 h 284"/>
                <a:gd name="T20" fmla="*/ 0 w 284"/>
                <a:gd name="T21" fmla="*/ 0 h 284"/>
                <a:gd name="T22" fmla="*/ 0 w 284"/>
                <a:gd name="T23" fmla="*/ 0 h 284"/>
                <a:gd name="T24" fmla="*/ 0 w 284"/>
                <a:gd name="T25" fmla="*/ 0 h 284"/>
                <a:gd name="T26" fmla="*/ 0 w 284"/>
                <a:gd name="T27" fmla="*/ 0 h 284"/>
                <a:gd name="T28" fmla="*/ 0 w 284"/>
                <a:gd name="T29" fmla="*/ 0 h 284"/>
                <a:gd name="T30" fmla="*/ 0 w 284"/>
                <a:gd name="T31" fmla="*/ 0 h 284"/>
                <a:gd name="T32" fmla="*/ 0 w 284"/>
                <a:gd name="T33" fmla="*/ 0 h 284"/>
                <a:gd name="T34" fmla="*/ 0 w 284"/>
                <a:gd name="T35" fmla="*/ 0 h 284"/>
                <a:gd name="T36" fmla="*/ 0 w 284"/>
                <a:gd name="T37" fmla="*/ 0 h 284"/>
                <a:gd name="T38" fmla="*/ 0 w 284"/>
                <a:gd name="T39" fmla="*/ 0 h 284"/>
                <a:gd name="T40" fmla="*/ 0 w 284"/>
                <a:gd name="T41" fmla="*/ 0 h 284"/>
                <a:gd name="T42" fmla="*/ 0 w 284"/>
                <a:gd name="T43" fmla="*/ 0 h 284"/>
                <a:gd name="T44" fmla="*/ 0 w 284"/>
                <a:gd name="T45" fmla="*/ 0 h 284"/>
                <a:gd name="T46" fmla="*/ 0 w 284"/>
                <a:gd name="T47" fmla="*/ 0 h 284"/>
                <a:gd name="T48" fmla="*/ 0 w 284"/>
                <a:gd name="T49" fmla="*/ 0 h 284"/>
                <a:gd name="T50" fmla="*/ 0 w 284"/>
                <a:gd name="T51" fmla="*/ 0 h 284"/>
                <a:gd name="T52" fmla="*/ 0 w 284"/>
                <a:gd name="T53" fmla="*/ 0 h 284"/>
                <a:gd name="T54" fmla="*/ 0 w 284"/>
                <a:gd name="T55" fmla="*/ 0 h 284"/>
                <a:gd name="T56" fmla="*/ 0 w 284"/>
                <a:gd name="T57" fmla="*/ 0 h 284"/>
                <a:gd name="T58" fmla="*/ 0 w 284"/>
                <a:gd name="T59" fmla="*/ 0 h 284"/>
                <a:gd name="T60" fmla="*/ 0 w 284"/>
                <a:gd name="T61" fmla="*/ 0 h 284"/>
                <a:gd name="T62" fmla="*/ 0 w 284"/>
                <a:gd name="T63" fmla="*/ 0 h 284"/>
                <a:gd name="T64" fmla="*/ 0 w 284"/>
                <a:gd name="T65" fmla="*/ 0 h 284"/>
                <a:gd name="T66" fmla="*/ 0 w 284"/>
                <a:gd name="T67" fmla="*/ 0 h 284"/>
                <a:gd name="T68" fmla="*/ 0 w 284"/>
                <a:gd name="T69" fmla="*/ 0 h 284"/>
                <a:gd name="T70" fmla="*/ 0 w 284"/>
                <a:gd name="T71" fmla="*/ 0 h 284"/>
                <a:gd name="T72" fmla="*/ 0 w 284"/>
                <a:gd name="T73" fmla="*/ 0 h 284"/>
                <a:gd name="T74" fmla="*/ 0 w 284"/>
                <a:gd name="T75" fmla="*/ 0 h 284"/>
                <a:gd name="T76" fmla="*/ 0 w 284"/>
                <a:gd name="T77" fmla="*/ 0 h 284"/>
                <a:gd name="T78" fmla="*/ 0 w 284"/>
                <a:gd name="T79" fmla="*/ 0 h 284"/>
                <a:gd name="T80" fmla="*/ 0 w 284"/>
                <a:gd name="T81" fmla="*/ 0 h 284"/>
                <a:gd name="T82" fmla="*/ 0 w 284"/>
                <a:gd name="T83" fmla="*/ 0 h 284"/>
                <a:gd name="T84" fmla="*/ 0 w 284"/>
                <a:gd name="T85" fmla="*/ 0 h 284"/>
                <a:gd name="T86" fmla="*/ 0 w 284"/>
                <a:gd name="T87" fmla="*/ 0 h 284"/>
                <a:gd name="T88" fmla="*/ 0 w 284"/>
                <a:gd name="T89" fmla="*/ 0 h 284"/>
                <a:gd name="T90" fmla="*/ 0 w 284"/>
                <a:gd name="T91" fmla="*/ 0 h 284"/>
                <a:gd name="T92" fmla="*/ 0 w 284"/>
                <a:gd name="T93" fmla="*/ 0 h 284"/>
                <a:gd name="T94" fmla="*/ 0 w 284"/>
                <a:gd name="T95" fmla="*/ 0 h 284"/>
                <a:gd name="T96" fmla="*/ 0 w 284"/>
                <a:gd name="T97" fmla="*/ 0 h 284"/>
                <a:gd name="T98" fmla="*/ 0 w 284"/>
                <a:gd name="T99" fmla="*/ 0 h 284"/>
                <a:gd name="T100" fmla="*/ 0 w 284"/>
                <a:gd name="T101" fmla="*/ 0 h 284"/>
                <a:gd name="T102" fmla="*/ 0 w 284"/>
                <a:gd name="T103" fmla="*/ 0 h 284"/>
                <a:gd name="T104" fmla="*/ 0 w 284"/>
                <a:gd name="T105" fmla="*/ 0 h 284"/>
                <a:gd name="T106" fmla="*/ 0 w 284"/>
                <a:gd name="T107" fmla="*/ 0 h 284"/>
                <a:gd name="T108" fmla="*/ 0 w 284"/>
                <a:gd name="T109" fmla="*/ 0 h 284"/>
                <a:gd name="T110" fmla="*/ 0 w 284"/>
                <a:gd name="T111" fmla="*/ 0 h 284"/>
                <a:gd name="T112" fmla="*/ 0 w 284"/>
                <a:gd name="T113" fmla="*/ 0 h 2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4"/>
                <a:gd name="T172" fmla="*/ 0 h 284"/>
                <a:gd name="T173" fmla="*/ 284 w 284"/>
                <a:gd name="T174" fmla="*/ 284 h 2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4" h="284">
                  <a:moveTo>
                    <a:pt x="141" y="284"/>
                  </a:moveTo>
                  <a:lnTo>
                    <a:pt x="155" y="283"/>
                  </a:lnTo>
                  <a:lnTo>
                    <a:pt x="169" y="282"/>
                  </a:lnTo>
                  <a:lnTo>
                    <a:pt x="183" y="278"/>
                  </a:lnTo>
                  <a:lnTo>
                    <a:pt x="195" y="274"/>
                  </a:lnTo>
                  <a:lnTo>
                    <a:pt x="208" y="267"/>
                  </a:lnTo>
                  <a:lnTo>
                    <a:pt x="221" y="260"/>
                  </a:lnTo>
                  <a:lnTo>
                    <a:pt x="232" y="252"/>
                  </a:lnTo>
                  <a:lnTo>
                    <a:pt x="243" y="243"/>
                  </a:lnTo>
                  <a:lnTo>
                    <a:pt x="252" y="232"/>
                  </a:lnTo>
                  <a:lnTo>
                    <a:pt x="260" y="221"/>
                  </a:lnTo>
                  <a:lnTo>
                    <a:pt x="267" y="208"/>
                  </a:lnTo>
                  <a:lnTo>
                    <a:pt x="274" y="195"/>
                  </a:lnTo>
                  <a:lnTo>
                    <a:pt x="278" y="183"/>
                  </a:lnTo>
                  <a:lnTo>
                    <a:pt x="282" y="169"/>
                  </a:lnTo>
                  <a:lnTo>
                    <a:pt x="283" y="155"/>
                  </a:lnTo>
                  <a:lnTo>
                    <a:pt x="284" y="141"/>
                  </a:lnTo>
                  <a:lnTo>
                    <a:pt x="283" y="127"/>
                  </a:lnTo>
                  <a:lnTo>
                    <a:pt x="282" y="114"/>
                  </a:lnTo>
                  <a:lnTo>
                    <a:pt x="278" y="100"/>
                  </a:lnTo>
                  <a:lnTo>
                    <a:pt x="274" y="87"/>
                  </a:lnTo>
                  <a:lnTo>
                    <a:pt x="267" y="74"/>
                  </a:lnTo>
                  <a:lnTo>
                    <a:pt x="260" y="63"/>
                  </a:lnTo>
                  <a:lnTo>
                    <a:pt x="252" y="51"/>
                  </a:lnTo>
                  <a:lnTo>
                    <a:pt x="243" y="41"/>
                  </a:lnTo>
                  <a:lnTo>
                    <a:pt x="232" y="32"/>
                  </a:lnTo>
                  <a:lnTo>
                    <a:pt x="221" y="23"/>
                  </a:lnTo>
                  <a:lnTo>
                    <a:pt x="208" y="16"/>
                  </a:lnTo>
                  <a:lnTo>
                    <a:pt x="195" y="10"/>
                  </a:lnTo>
                  <a:lnTo>
                    <a:pt x="183" y="5"/>
                  </a:lnTo>
                  <a:lnTo>
                    <a:pt x="169" y="2"/>
                  </a:lnTo>
                  <a:lnTo>
                    <a:pt x="155" y="1"/>
                  </a:lnTo>
                  <a:lnTo>
                    <a:pt x="141" y="0"/>
                  </a:lnTo>
                  <a:lnTo>
                    <a:pt x="112" y="2"/>
                  </a:lnTo>
                  <a:lnTo>
                    <a:pt x="86" y="11"/>
                  </a:lnTo>
                  <a:lnTo>
                    <a:pt x="62" y="24"/>
                  </a:lnTo>
                  <a:lnTo>
                    <a:pt x="41" y="41"/>
                  </a:lnTo>
                  <a:lnTo>
                    <a:pt x="24" y="62"/>
                  </a:lnTo>
                  <a:lnTo>
                    <a:pt x="11" y="86"/>
                  </a:lnTo>
                  <a:lnTo>
                    <a:pt x="2" y="112"/>
                  </a:lnTo>
                  <a:lnTo>
                    <a:pt x="0" y="141"/>
                  </a:lnTo>
                  <a:lnTo>
                    <a:pt x="1" y="155"/>
                  </a:lnTo>
                  <a:lnTo>
                    <a:pt x="2" y="169"/>
                  </a:lnTo>
                  <a:lnTo>
                    <a:pt x="5" y="183"/>
                  </a:lnTo>
                  <a:lnTo>
                    <a:pt x="10" y="195"/>
                  </a:lnTo>
                  <a:lnTo>
                    <a:pt x="16" y="208"/>
                  </a:lnTo>
                  <a:lnTo>
                    <a:pt x="23" y="221"/>
                  </a:lnTo>
                  <a:lnTo>
                    <a:pt x="32" y="232"/>
                  </a:lnTo>
                  <a:lnTo>
                    <a:pt x="41" y="243"/>
                  </a:lnTo>
                  <a:lnTo>
                    <a:pt x="51" y="252"/>
                  </a:lnTo>
                  <a:lnTo>
                    <a:pt x="63" y="260"/>
                  </a:lnTo>
                  <a:lnTo>
                    <a:pt x="74" y="267"/>
                  </a:lnTo>
                  <a:lnTo>
                    <a:pt x="87" y="274"/>
                  </a:lnTo>
                  <a:lnTo>
                    <a:pt x="100" y="278"/>
                  </a:lnTo>
                  <a:lnTo>
                    <a:pt x="114" y="282"/>
                  </a:lnTo>
                  <a:lnTo>
                    <a:pt x="127" y="283"/>
                  </a:lnTo>
                  <a:lnTo>
                    <a:pt x="141" y="2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62" name="Freeform 149"/>
            <p:cNvSpPr>
              <a:spLocks/>
            </p:cNvSpPr>
            <p:nvPr/>
          </p:nvSpPr>
          <p:spPr bwMode="auto">
            <a:xfrm>
              <a:off x="3151" y="892"/>
              <a:ext cx="65" cy="62"/>
            </a:xfrm>
            <a:custGeom>
              <a:avLst/>
              <a:gdLst>
                <a:gd name="T0" fmla="*/ 0 w 195"/>
                <a:gd name="T1" fmla="*/ 0 h 195"/>
                <a:gd name="T2" fmla="*/ 0 w 195"/>
                <a:gd name="T3" fmla="*/ 0 h 195"/>
                <a:gd name="T4" fmla="*/ 0 w 195"/>
                <a:gd name="T5" fmla="*/ 0 h 195"/>
                <a:gd name="T6" fmla="*/ 0 w 195"/>
                <a:gd name="T7" fmla="*/ 0 h 195"/>
                <a:gd name="T8" fmla="*/ 0 w 195"/>
                <a:gd name="T9" fmla="*/ 0 h 195"/>
                <a:gd name="T10" fmla="*/ 0 w 195"/>
                <a:gd name="T11" fmla="*/ 0 h 195"/>
                <a:gd name="T12" fmla="*/ 0 w 195"/>
                <a:gd name="T13" fmla="*/ 0 h 195"/>
                <a:gd name="T14" fmla="*/ 0 w 195"/>
                <a:gd name="T15" fmla="*/ 0 h 195"/>
                <a:gd name="T16" fmla="*/ 0 w 195"/>
                <a:gd name="T17" fmla="*/ 0 h 195"/>
                <a:gd name="T18" fmla="*/ 0 w 195"/>
                <a:gd name="T19" fmla="*/ 0 h 195"/>
                <a:gd name="T20" fmla="*/ 0 w 195"/>
                <a:gd name="T21" fmla="*/ 0 h 195"/>
                <a:gd name="T22" fmla="*/ 0 w 195"/>
                <a:gd name="T23" fmla="*/ 0 h 195"/>
                <a:gd name="T24" fmla="*/ 0 w 195"/>
                <a:gd name="T25" fmla="*/ 0 h 195"/>
                <a:gd name="T26" fmla="*/ 0 w 195"/>
                <a:gd name="T27" fmla="*/ 0 h 195"/>
                <a:gd name="T28" fmla="*/ 0 w 195"/>
                <a:gd name="T29" fmla="*/ 0 h 195"/>
                <a:gd name="T30" fmla="*/ 0 w 195"/>
                <a:gd name="T31" fmla="*/ 0 h 195"/>
                <a:gd name="T32" fmla="*/ 0 w 195"/>
                <a:gd name="T33" fmla="*/ 0 h 195"/>
                <a:gd name="T34" fmla="*/ 0 w 195"/>
                <a:gd name="T35" fmla="*/ 0 h 195"/>
                <a:gd name="T36" fmla="*/ 0 w 195"/>
                <a:gd name="T37" fmla="*/ 0 h 195"/>
                <a:gd name="T38" fmla="*/ 0 w 195"/>
                <a:gd name="T39" fmla="*/ 0 h 195"/>
                <a:gd name="T40" fmla="*/ 0 w 195"/>
                <a:gd name="T41" fmla="*/ 0 h 195"/>
                <a:gd name="T42" fmla="*/ 0 w 195"/>
                <a:gd name="T43" fmla="*/ 0 h 195"/>
                <a:gd name="T44" fmla="*/ 0 w 195"/>
                <a:gd name="T45" fmla="*/ 0 h 195"/>
                <a:gd name="T46" fmla="*/ 0 w 195"/>
                <a:gd name="T47" fmla="*/ 0 h 195"/>
                <a:gd name="T48" fmla="*/ 0 w 195"/>
                <a:gd name="T49" fmla="*/ 0 h 195"/>
                <a:gd name="T50" fmla="*/ 0 w 195"/>
                <a:gd name="T51" fmla="*/ 0 h 195"/>
                <a:gd name="T52" fmla="*/ 0 w 195"/>
                <a:gd name="T53" fmla="*/ 0 h 195"/>
                <a:gd name="T54" fmla="*/ 0 w 195"/>
                <a:gd name="T55" fmla="*/ 0 h 195"/>
                <a:gd name="T56" fmla="*/ 0 w 195"/>
                <a:gd name="T57" fmla="*/ 0 h 195"/>
                <a:gd name="T58" fmla="*/ 0 w 195"/>
                <a:gd name="T59" fmla="*/ 0 h 195"/>
                <a:gd name="T60" fmla="*/ 0 w 195"/>
                <a:gd name="T61" fmla="*/ 0 h 195"/>
                <a:gd name="T62" fmla="*/ 0 w 195"/>
                <a:gd name="T63" fmla="*/ 0 h 195"/>
                <a:gd name="T64" fmla="*/ 0 w 195"/>
                <a:gd name="T65" fmla="*/ 0 h 195"/>
                <a:gd name="T66" fmla="*/ 0 w 195"/>
                <a:gd name="T67" fmla="*/ 0 h 195"/>
                <a:gd name="T68" fmla="*/ 0 w 195"/>
                <a:gd name="T69" fmla="*/ 0 h 195"/>
                <a:gd name="T70" fmla="*/ 0 w 195"/>
                <a:gd name="T71" fmla="*/ 0 h 195"/>
                <a:gd name="T72" fmla="*/ 0 w 195"/>
                <a:gd name="T73" fmla="*/ 0 h 195"/>
                <a:gd name="T74" fmla="*/ 0 w 195"/>
                <a:gd name="T75" fmla="*/ 0 h 195"/>
                <a:gd name="T76" fmla="*/ 0 w 195"/>
                <a:gd name="T77" fmla="*/ 0 h 195"/>
                <a:gd name="T78" fmla="*/ 0 w 195"/>
                <a:gd name="T79" fmla="*/ 0 h 195"/>
                <a:gd name="T80" fmla="*/ 0 w 195"/>
                <a:gd name="T81" fmla="*/ 0 h 195"/>
                <a:gd name="T82" fmla="*/ 0 w 195"/>
                <a:gd name="T83" fmla="*/ 0 h 195"/>
                <a:gd name="T84" fmla="*/ 0 w 195"/>
                <a:gd name="T85" fmla="*/ 0 h 195"/>
                <a:gd name="T86" fmla="*/ 0 w 195"/>
                <a:gd name="T87" fmla="*/ 0 h 195"/>
                <a:gd name="T88" fmla="*/ 0 w 195"/>
                <a:gd name="T89" fmla="*/ 0 h 1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95"/>
                <a:gd name="T136" fmla="*/ 0 h 195"/>
                <a:gd name="T137" fmla="*/ 195 w 195"/>
                <a:gd name="T138" fmla="*/ 195 h 19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95" h="195">
                  <a:moveTo>
                    <a:pt x="0" y="97"/>
                  </a:moveTo>
                  <a:lnTo>
                    <a:pt x="3" y="79"/>
                  </a:lnTo>
                  <a:lnTo>
                    <a:pt x="7" y="60"/>
                  </a:lnTo>
                  <a:lnTo>
                    <a:pt x="17" y="43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3" y="15"/>
                  </a:lnTo>
                  <a:lnTo>
                    <a:pt x="51" y="11"/>
                  </a:lnTo>
                  <a:lnTo>
                    <a:pt x="60" y="7"/>
                  </a:lnTo>
                  <a:lnTo>
                    <a:pt x="70" y="4"/>
                  </a:lnTo>
                  <a:lnTo>
                    <a:pt x="79" y="2"/>
                  </a:lnTo>
                  <a:lnTo>
                    <a:pt x="88" y="0"/>
                  </a:lnTo>
                  <a:lnTo>
                    <a:pt x="97" y="0"/>
                  </a:lnTo>
                  <a:lnTo>
                    <a:pt x="108" y="0"/>
                  </a:lnTo>
                  <a:lnTo>
                    <a:pt x="117" y="2"/>
                  </a:lnTo>
                  <a:lnTo>
                    <a:pt x="126" y="4"/>
                  </a:lnTo>
                  <a:lnTo>
                    <a:pt x="135" y="7"/>
                  </a:lnTo>
                  <a:lnTo>
                    <a:pt x="143" y="11"/>
                  </a:lnTo>
                  <a:lnTo>
                    <a:pt x="151" y="15"/>
                  </a:lnTo>
                  <a:lnTo>
                    <a:pt x="159" y="21"/>
                  </a:lnTo>
                  <a:lnTo>
                    <a:pt x="166" y="28"/>
                  </a:lnTo>
                  <a:lnTo>
                    <a:pt x="179" y="43"/>
                  </a:lnTo>
                  <a:lnTo>
                    <a:pt x="188" y="60"/>
                  </a:lnTo>
                  <a:lnTo>
                    <a:pt x="193" y="79"/>
                  </a:lnTo>
                  <a:lnTo>
                    <a:pt x="195" y="97"/>
                  </a:lnTo>
                  <a:lnTo>
                    <a:pt x="193" y="117"/>
                  </a:lnTo>
                  <a:lnTo>
                    <a:pt x="187" y="135"/>
                  </a:lnTo>
                  <a:lnTo>
                    <a:pt x="178" y="153"/>
                  </a:lnTo>
                  <a:lnTo>
                    <a:pt x="166" y="166"/>
                  </a:lnTo>
                  <a:lnTo>
                    <a:pt x="152" y="178"/>
                  </a:lnTo>
                  <a:lnTo>
                    <a:pt x="135" y="187"/>
                  </a:lnTo>
                  <a:lnTo>
                    <a:pt x="117" y="193"/>
                  </a:lnTo>
                  <a:lnTo>
                    <a:pt x="97" y="195"/>
                  </a:lnTo>
                  <a:lnTo>
                    <a:pt x="88" y="195"/>
                  </a:lnTo>
                  <a:lnTo>
                    <a:pt x="79" y="193"/>
                  </a:lnTo>
                  <a:lnTo>
                    <a:pt x="70" y="191"/>
                  </a:lnTo>
                  <a:lnTo>
                    <a:pt x="60" y="187"/>
                  </a:lnTo>
                  <a:lnTo>
                    <a:pt x="51" y="184"/>
                  </a:lnTo>
                  <a:lnTo>
                    <a:pt x="43" y="179"/>
                  </a:lnTo>
                  <a:lnTo>
                    <a:pt x="35" y="173"/>
                  </a:lnTo>
                  <a:lnTo>
                    <a:pt x="28" y="166"/>
                  </a:lnTo>
                  <a:lnTo>
                    <a:pt x="17" y="151"/>
                  </a:lnTo>
                  <a:lnTo>
                    <a:pt x="7" y="135"/>
                  </a:lnTo>
                  <a:lnTo>
                    <a:pt x="3" y="117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63" name="Freeform 150"/>
            <p:cNvSpPr>
              <a:spLocks/>
            </p:cNvSpPr>
            <p:nvPr/>
          </p:nvSpPr>
          <p:spPr bwMode="auto">
            <a:xfrm>
              <a:off x="3282" y="921"/>
              <a:ext cx="62" cy="66"/>
            </a:xfrm>
            <a:custGeom>
              <a:avLst/>
              <a:gdLst>
                <a:gd name="T0" fmla="*/ 0 w 188"/>
                <a:gd name="T1" fmla="*/ 0 h 212"/>
                <a:gd name="T2" fmla="*/ 0 w 188"/>
                <a:gd name="T3" fmla="*/ 0 h 212"/>
                <a:gd name="T4" fmla="*/ 0 w 188"/>
                <a:gd name="T5" fmla="*/ 0 h 212"/>
                <a:gd name="T6" fmla="*/ 0 w 188"/>
                <a:gd name="T7" fmla="*/ 0 h 212"/>
                <a:gd name="T8" fmla="*/ 0 w 188"/>
                <a:gd name="T9" fmla="*/ 0 h 212"/>
                <a:gd name="T10" fmla="*/ 0 w 188"/>
                <a:gd name="T11" fmla="*/ 0 h 212"/>
                <a:gd name="T12" fmla="*/ 0 w 188"/>
                <a:gd name="T13" fmla="*/ 0 h 212"/>
                <a:gd name="T14" fmla="*/ 0 w 188"/>
                <a:gd name="T15" fmla="*/ 0 h 212"/>
                <a:gd name="T16" fmla="*/ 0 w 188"/>
                <a:gd name="T17" fmla="*/ 0 h 212"/>
                <a:gd name="T18" fmla="*/ 0 w 188"/>
                <a:gd name="T19" fmla="*/ 0 h 212"/>
                <a:gd name="T20" fmla="*/ 0 w 188"/>
                <a:gd name="T21" fmla="*/ 0 h 212"/>
                <a:gd name="T22" fmla="*/ 0 w 188"/>
                <a:gd name="T23" fmla="*/ 0 h 212"/>
                <a:gd name="T24" fmla="*/ 0 w 188"/>
                <a:gd name="T25" fmla="*/ 0 h 212"/>
                <a:gd name="T26" fmla="*/ 0 w 188"/>
                <a:gd name="T27" fmla="*/ 0 h 212"/>
                <a:gd name="T28" fmla="*/ 0 w 188"/>
                <a:gd name="T29" fmla="*/ 0 h 212"/>
                <a:gd name="T30" fmla="*/ 0 w 188"/>
                <a:gd name="T31" fmla="*/ 0 h 212"/>
                <a:gd name="T32" fmla="*/ 0 w 188"/>
                <a:gd name="T33" fmla="*/ 0 h 212"/>
                <a:gd name="T34" fmla="*/ 0 w 188"/>
                <a:gd name="T35" fmla="*/ 0 h 212"/>
                <a:gd name="T36" fmla="*/ 0 w 188"/>
                <a:gd name="T37" fmla="*/ 0 h 212"/>
                <a:gd name="T38" fmla="*/ 0 w 188"/>
                <a:gd name="T39" fmla="*/ 0 h 212"/>
                <a:gd name="T40" fmla="*/ 0 w 188"/>
                <a:gd name="T41" fmla="*/ 0 h 212"/>
                <a:gd name="T42" fmla="*/ 0 w 188"/>
                <a:gd name="T43" fmla="*/ 0 h 212"/>
                <a:gd name="T44" fmla="*/ 0 w 188"/>
                <a:gd name="T45" fmla="*/ 0 h 2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8"/>
                <a:gd name="T70" fmla="*/ 0 h 212"/>
                <a:gd name="T71" fmla="*/ 188 w 188"/>
                <a:gd name="T72" fmla="*/ 212 h 2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8" h="212">
                  <a:moveTo>
                    <a:pt x="6" y="38"/>
                  </a:moveTo>
                  <a:lnTo>
                    <a:pt x="149" y="204"/>
                  </a:lnTo>
                  <a:lnTo>
                    <a:pt x="155" y="210"/>
                  </a:lnTo>
                  <a:lnTo>
                    <a:pt x="164" y="212"/>
                  </a:lnTo>
                  <a:lnTo>
                    <a:pt x="172" y="211"/>
                  </a:lnTo>
                  <a:lnTo>
                    <a:pt x="180" y="206"/>
                  </a:lnTo>
                  <a:lnTo>
                    <a:pt x="185" y="200"/>
                  </a:lnTo>
                  <a:lnTo>
                    <a:pt x="188" y="192"/>
                  </a:lnTo>
                  <a:lnTo>
                    <a:pt x="187" y="183"/>
                  </a:lnTo>
                  <a:lnTo>
                    <a:pt x="182" y="175"/>
                  </a:lnTo>
                  <a:lnTo>
                    <a:pt x="40" y="8"/>
                  </a:lnTo>
                  <a:lnTo>
                    <a:pt x="33" y="3"/>
                  </a:lnTo>
                  <a:lnTo>
                    <a:pt x="24" y="0"/>
                  </a:lnTo>
                  <a:lnTo>
                    <a:pt x="16" y="1"/>
                  </a:lnTo>
                  <a:lnTo>
                    <a:pt x="8" y="6"/>
                  </a:lnTo>
                  <a:lnTo>
                    <a:pt x="2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6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64" name="Freeform 162"/>
            <p:cNvSpPr>
              <a:spLocks/>
            </p:cNvSpPr>
            <p:nvPr/>
          </p:nvSpPr>
          <p:spPr bwMode="auto">
            <a:xfrm>
              <a:off x="2977" y="858"/>
              <a:ext cx="57" cy="52"/>
            </a:xfrm>
            <a:custGeom>
              <a:avLst/>
              <a:gdLst>
                <a:gd name="T0" fmla="*/ 0 w 174"/>
                <a:gd name="T1" fmla="*/ 0 h 166"/>
                <a:gd name="T2" fmla="*/ 0 w 174"/>
                <a:gd name="T3" fmla="*/ 0 h 166"/>
                <a:gd name="T4" fmla="*/ 0 w 174"/>
                <a:gd name="T5" fmla="*/ 0 h 166"/>
                <a:gd name="T6" fmla="*/ 0 w 174"/>
                <a:gd name="T7" fmla="*/ 0 h 166"/>
                <a:gd name="T8" fmla="*/ 0 w 174"/>
                <a:gd name="T9" fmla="*/ 0 h 166"/>
                <a:gd name="T10" fmla="*/ 0 w 174"/>
                <a:gd name="T11" fmla="*/ 0 h 166"/>
                <a:gd name="T12" fmla="*/ 0 w 174"/>
                <a:gd name="T13" fmla="*/ 0 h 166"/>
                <a:gd name="T14" fmla="*/ 0 w 174"/>
                <a:gd name="T15" fmla="*/ 0 h 166"/>
                <a:gd name="T16" fmla="*/ 0 w 174"/>
                <a:gd name="T17" fmla="*/ 0 h 166"/>
                <a:gd name="T18" fmla="*/ 0 w 174"/>
                <a:gd name="T19" fmla="*/ 0 h 166"/>
                <a:gd name="T20" fmla="*/ 0 w 174"/>
                <a:gd name="T21" fmla="*/ 0 h 1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4"/>
                <a:gd name="T34" fmla="*/ 0 h 166"/>
                <a:gd name="T35" fmla="*/ 174 w 174"/>
                <a:gd name="T36" fmla="*/ 166 h 1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4" h="166">
                  <a:moveTo>
                    <a:pt x="138" y="166"/>
                  </a:moveTo>
                  <a:lnTo>
                    <a:pt x="85" y="137"/>
                  </a:lnTo>
                  <a:lnTo>
                    <a:pt x="31" y="164"/>
                  </a:lnTo>
                  <a:lnTo>
                    <a:pt x="42" y="104"/>
                  </a:lnTo>
                  <a:lnTo>
                    <a:pt x="0" y="61"/>
                  </a:lnTo>
                  <a:lnTo>
                    <a:pt x="60" y="53"/>
                  </a:lnTo>
                  <a:lnTo>
                    <a:pt x="87" y="0"/>
                  </a:lnTo>
                  <a:lnTo>
                    <a:pt x="114" y="54"/>
                  </a:lnTo>
                  <a:lnTo>
                    <a:pt x="174" y="64"/>
                  </a:lnTo>
                  <a:lnTo>
                    <a:pt x="129" y="106"/>
                  </a:lnTo>
                  <a:lnTo>
                    <a:pt x="138" y="16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65" name="Freeform 165"/>
            <p:cNvSpPr>
              <a:spLocks/>
            </p:cNvSpPr>
            <p:nvPr/>
          </p:nvSpPr>
          <p:spPr bwMode="auto">
            <a:xfrm>
              <a:off x="3359" y="980"/>
              <a:ext cx="128" cy="136"/>
            </a:xfrm>
            <a:custGeom>
              <a:avLst/>
              <a:gdLst>
                <a:gd name="T0" fmla="*/ 0 w 388"/>
                <a:gd name="T1" fmla="*/ 0 h 431"/>
                <a:gd name="T2" fmla="*/ 0 w 388"/>
                <a:gd name="T3" fmla="*/ 0 h 431"/>
                <a:gd name="T4" fmla="*/ 0 w 388"/>
                <a:gd name="T5" fmla="*/ 0 h 431"/>
                <a:gd name="T6" fmla="*/ 0 w 388"/>
                <a:gd name="T7" fmla="*/ 0 h 431"/>
                <a:gd name="T8" fmla="*/ 0 w 388"/>
                <a:gd name="T9" fmla="*/ 0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8"/>
                <a:gd name="T16" fmla="*/ 0 h 431"/>
                <a:gd name="T17" fmla="*/ 388 w 388"/>
                <a:gd name="T18" fmla="*/ 431 h 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8" h="431">
                  <a:moveTo>
                    <a:pt x="0" y="30"/>
                  </a:moveTo>
                  <a:lnTo>
                    <a:pt x="355" y="431"/>
                  </a:lnTo>
                  <a:lnTo>
                    <a:pt x="388" y="401"/>
                  </a:lnTo>
                  <a:lnTo>
                    <a:pt x="34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66" name="Freeform 166"/>
            <p:cNvSpPr>
              <a:spLocks/>
            </p:cNvSpPr>
            <p:nvPr/>
          </p:nvSpPr>
          <p:spPr bwMode="auto">
            <a:xfrm>
              <a:off x="3327" y="1009"/>
              <a:ext cx="98" cy="17"/>
            </a:xfrm>
            <a:custGeom>
              <a:avLst/>
              <a:gdLst>
                <a:gd name="T0" fmla="*/ 0 w 301"/>
                <a:gd name="T1" fmla="*/ 0 h 54"/>
                <a:gd name="T2" fmla="*/ 0 w 301"/>
                <a:gd name="T3" fmla="*/ 0 h 54"/>
                <a:gd name="T4" fmla="*/ 0 w 301"/>
                <a:gd name="T5" fmla="*/ 0 h 54"/>
                <a:gd name="T6" fmla="*/ 0 w 301"/>
                <a:gd name="T7" fmla="*/ 0 h 54"/>
                <a:gd name="T8" fmla="*/ 0 w 301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1"/>
                <a:gd name="T16" fmla="*/ 0 h 54"/>
                <a:gd name="T17" fmla="*/ 301 w 301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1" h="54">
                  <a:moveTo>
                    <a:pt x="2" y="54"/>
                  </a:moveTo>
                  <a:lnTo>
                    <a:pt x="301" y="45"/>
                  </a:lnTo>
                  <a:lnTo>
                    <a:pt x="300" y="0"/>
                  </a:lnTo>
                  <a:lnTo>
                    <a:pt x="0" y="9"/>
                  </a:lnTo>
                  <a:lnTo>
                    <a:pt x="2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67" name="Freeform 167"/>
            <p:cNvSpPr>
              <a:spLocks/>
            </p:cNvSpPr>
            <p:nvPr/>
          </p:nvSpPr>
          <p:spPr bwMode="auto">
            <a:xfrm>
              <a:off x="3358" y="1042"/>
              <a:ext cx="98" cy="17"/>
            </a:xfrm>
            <a:custGeom>
              <a:avLst/>
              <a:gdLst>
                <a:gd name="T0" fmla="*/ 0 w 299"/>
                <a:gd name="T1" fmla="*/ 0 h 53"/>
                <a:gd name="T2" fmla="*/ 0 w 299"/>
                <a:gd name="T3" fmla="*/ 0 h 53"/>
                <a:gd name="T4" fmla="*/ 0 w 299"/>
                <a:gd name="T5" fmla="*/ 0 h 53"/>
                <a:gd name="T6" fmla="*/ 0 w 299"/>
                <a:gd name="T7" fmla="*/ 0 h 53"/>
                <a:gd name="T8" fmla="*/ 0 w 29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9"/>
                <a:gd name="T16" fmla="*/ 0 h 53"/>
                <a:gd name="T17" fmla="*/ 299 w 299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9" h="53">
                  <a:moveTo>
                    <a:pt x="1" y="53"/>
                  </a:moveTo>
                  <a:lnTo>
                    <a:pt x="299" y="45"/>
                  </a:lnTo>
                  <a:lnTo>
                    <a:pt x="298" y="0"/>
                  </a:lnTo>
                  <a:lnTo>
                    <a:pt x="0" y="8"/>
                  </a:lnTo>
                  <a:lnTo>
                    <a:pt x="1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68" name="Freeform 168"/>
            <p:cNvSpPr>
              <a:spLocks/>
            </p:cNvSpPr>
            <p:nvPr/>
          </p:nvSpPr>
          <p:spPr bwMode="auto">
            <a:xfrm>
              <a:off x="3387" y="1073"/>
              <a:ext cx="99" cy="16"/>
            </a:xfrm>
            <a:custGeom>
              <a:avLst/>
              <a:gdLst>
                <a:gd name="T0" fmla="*/ 0 w 299"/>
                <a:gd name="T1" fmla="*/ 0 h 53"/>
                <a:gd name="T2" fmla="*/ 0 w 299"/>
                <a:gd name="T3" fmla="*/ 0 h 53"/>
                <a:gd name="T4" fmla="*/ 0 w 299"/>
                <a:gd name="T5" fmla="*/ 0 h 53"/>
                <a:gd name="T6" fmla="*/ 0 w 299"/>
                <a:gd name="T7" fmla="*/ 0 h 53"/>
                <a:gd name="T8" fmla="*/ 0 w 29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9"/>
                <a:gd name="T16" fmla="*/ 0 h 53"/>
                <a:gd name="T17" fmla="*/ 299 w 299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9" h="53">
                  <a:moveTo>
                    <a:pt x="1" y="53"/>
                  </a:moveTo>
                  <a:lnTo>
                    <a:pt x="299" y="45"/>
                  </a:lnTo>
                  <a:lnTo>
                    <a:pt x="298" y="0"/>
                  </a:lnTo>
                  <a:lnTo>
                    <a:pt x="0" y="8"/>
                  </a:lnTo>
                  <a:lnTo>
                    <a:pt x="1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69" name="Freeform 169"/>
            <p:cNvSpPr>
              <a:spLocks/>
            </p:cNvSpPr>
            <p:nvPr/>
          </p:nvSpPr>
          <p:spPr bwMode="auto">
            <a:xfrm>
              <a:off x="3324" y="981"/>
              <a:ext cx="128" cy="135"/>
            </a:xfrm>
            <a:custGeom>
              <a:avLst/>
              <a:gdLst>
                <a:gd name="T0" fmla="*/ 0 w 389"/>
                <a:gd name="T1" fmla="*/ 0 h 430"/>
                <a:gd name="T2" fmla="*/ 0 w 389"/>
                <a:gd name="T3" fmla="*/ 0 h 430"/>
                <a:gd name="T4" fmla="*/ 0 w 389"/>
                <a:gd name="T5" fmla="*/ 0 h 430"/>
                <a:gd name="T6" fmla="*/ 0 w 389"/>
                <a:gd name="T7" fmla="*/ 0 h 430"/>
                <a:gd name="T8" fmla="*/ 0 w 389"/>
                <a:gd name="T9" fmla="*/ 0 h 4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9"/>
                <a:gd name="T16" fmla="*/ 0 h 430"/>
                <a:gd name="T17" fmla="*/ 389 w 389"/>
                <a:gd name="T18" fmla="*/ 430 h 4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9" h="430">
                  <a:moveTo>
                    <a:pt x="0" y="30"/>
                  </a:moveTo>
                  <a:lnTo>
                    <a:pt x="355" y="430"/>
                  </a:lnTo>
                  <a:lnTo>
                    <a:pt x="389" y="400"/>
                  </a:lnTo>
                  <a:lnTo>
                    <a:pt x="34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cxnSp>
        <p:nvCxnSpPr>
          <p:cNvPr id="171" name="Straight Arrow Connector 170"/>
          <p:cNvCxnSpPr/>
          <p:nvPr/>
        </p:nvCxnSpPr>
        <p:spPr>
          <a:xfrm flipV="1">
            <a:off x="2840831" y="1098070"/>
            <a:ext cx="1029725" cy="1030602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5" name="Picture 174"/>
          <p:cNvPicPr>
            <a:picLocks noChangeAspect="1"/>
          </p:cNvPicPr>
          <p:nvPr/>
        </p:nvPicPr>
        <p:blipFill>
          <a:blip r:embed="rId3" cstate="screen">
            <a:biLevel thresh="50000"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6489438" y="2414767"/>
            <a:ext cx="659965" cy="266299"/>
          </a:xfrm>
          <a:prstGeom prst="rect">
            <a:avLst/>
          </a:prstGeom>
        </p:spPr>
      </p:pic>
      <p:cxnSp>
        <p:nvCxnSpPr>
          <p:cNvPr id="177" name="Straight Arrow Connector 176"/>
          <p:cNvCxnSpPr/>
          <p:nvPr/>
        </p:nvCxnSpPr>
        <p:spPr>
          <a:xfrm>
            <a:off x="6154600" y="2513910"/>
            <a:ext cx="334838" cy="14052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82" name="Picture 181"/>
          <p:cNvPicPr>
            <a:picLocks noChangeAspect="1"/>
          </p:cNvPicPr>
          <p:nvPr/>
        </p:nvPicPr>
        <p:blipFill>
          <a:blip r:embed="rId4" cstate="screen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3541529" y="3836332"/>
            <a:ext cx="1286403" cy="737714"/>
          </a:xfrm>
          <a:prstGeom prst="rect">
            <a:avLst/>
          </a:prstGeom>
        </p:spPr>
      </p:pic>
      <p:cxnSp>
        <p:nvCxnSpPr>
          <p:cNvPr id="184" name="Straight Arrow Connector 183"/>
          <p:cNvCxnSpPr/>
          <p:nvPr/>
        </p:nvCxnSpPr>
        <p:spPr>
          <a:xfrm>
            <a:off x="2873060" y="2884557"/>
            <a:ext cx="1030993" cy="1031239"/>
          </a:xfrm>
          <a:prstGeom prst="straightConnector1">
            <a:avLst/>
          </a:prstGeom>
          <a:ln>
            <a:prstDash val="dash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Arrow Connector 185"/>
          <p:cNvCxnSpPr/>
          <p:nvPr/>
        </p:nvCxnSpPr>
        <p:spPr>
          <a:xfrm flipV="1">
            <a:off x="4586494" y="2704158"/>
            <a:ext cx="2061987" cy="1289048"/>
          </a:xfrm>
          <a:prstGeom prst="straightConnector1">
            <a:avLst/>
          </a:prstGeom>
          <a:ln>
            <a:prstDash val="dash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0" name="Rectangle 189"/>
          <p:cNvSpPr/>
          <p:nvPr/>
        </p:nvSpPr>
        <p:spPr>
          <a:xfrm>
            <a:off x="5397782" y="2746021"/>
            <a:ext cx="708146" cy="186516"/>
          </a:xfrm>
          <a:prstGeom prst="rect">
            <a:avLst/>
          </a:prstGeom>
        </p:spPr>
        <p:txBody>
          <a:bodyPr wrap="none" lIns="65974" tIns="32987" rIns="65974" bIns="32987">
            <a:spAutoFit/>
          </a:bodyPr>
          <a:lstStyle/>
          <a:p>
            <a:r>
              <a:rPr lang="en-US" sz="900" dirty="0"/>
              <a:t>Operators</a:t>
            </a:r>
          </a:p>
        </p:txBody>
      </p:sp>
      <p:cxnSp>
        <p:nvCxnSpPr>
          <p:cNvPr id="204" name="Straight Arrow Connector 203"/>
          <p:cNvCxnSpPr/>
          <p:nvPr/>
        </p:nvCxnSpPr>
        <p:spPr>
          <a:xfrm>
            <a:off x="4423642" y="1095378"/>
            <a:ext cx="1028715" cy="1013309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3" name="Group 2"/>
          <p:cNvGrpSpPr/>
          <p:nvPr/>
        </p:nvGrpSpPr>
        <p:grpSpPr>
          <a:xfrm rot="18860486">
            <a:off x="2665282" y="1299636"/>
            <a:ext cx="853023" cy="401054"/>
            <a:chOff x="5050823" y="3572914"/>
            <a:chExt cx="1968482" cy="925713"/>
          </a:xfrm>
        </p:grpSpPr>
        <p:pic>
          <p:nvPicPr>
            <p:cNvPr id="205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5050823" y="3572916"/>
              <a:ext cx="675070" cy="92571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</p:pic>
        <p:pic>
          <p:nvPicPr>
            <p:cNvPr id="206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5700221" y="3572914"/>
              <a:ext cx="675070" cy="92571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pic>
          <p:nvPicPr>
            <p:cNvPr id="207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6344235" y="3572916"/>
              <a:ext cx="675070" cy="92571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</p:pic>
        <p:sp>
          <p:nvSpPr>
            <p:cNvPr id="208" name="Rectangle 207"/>
            <p:cNvSpPr/>
            <p:nvPr/>
          </p:nvSpPr>
          <p:spPr>
            <a:xfrm flipV="1">
              <a:off x="5060069" y="3690226"/>
              <a:ext cx="648000" cy="6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Rectangle 208"/>
            <p:cNvSpPr/>
            <p:nvPr/>
          </p:nvSpPr>
          <p:spPr>
            <a:xfrm flipV="1">
              <a:off x="5712525" y="3690226"/>
              <a:ext cx="648000" cy="6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Rectangle 209"/>
            <p:cNvSpPr/>
            <p:nvPr/>
          </p:nvSpPr>
          <p:spPr>
            <a:xfrm flipV="1">
              <a:off x="6363636" y="3690226"/>
              <a:ext cx="648000" cy="6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11" name="Picture 210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5241333" y="3881134"/>
              <a:ext cx="324386" cy="334662"/>
            </a:xfrm>
            <a:prstGeom prst="rect">
              <a:avLst/>
            </a:prstGeom>
          </p:spPr>
        </p:pic>
        <p:pic>
          <p:nvPicPr>
            <p:cNvPr id="212" name="Picture 211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6375291" y="3734070"/>
              <a:ext cx="614732" cy="612000"/>
            </a:xfrm>
            <a:prstGeom prst="rect">
              <a:avLst/>
            </a:prstGeom>
          </p:spPr>
        </p:pic>
        <p:pic>
          <p:nvPicPr>
            <p:cNvPr id="213" name="Picture 212"/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5761149" y="3755621"/>
              <a:ext cx="528470" cy="528470"/>
            </a:xfrm>
            <a:prstGeom prst="rect">
              <a:avLst/>
            </a:prstGeom>
          </p:spPr>
        </p:pic>
      </p:grpSp>
      <p:grpSp>
        <p:nvGrpSpPr>
          <p:cNvPr id="214" name="Group 213"/>
          <p:cNvGrpSpPr/>
          <p:nvPr/>
        </p:nvGrpSpPr>
        <p:grpSpPr>
          <a:xfrm rot="2670287">
            <a:off x="4663733" y="1183729"/>
            <a:ext cx="852821" cy="401149"/>
            <a:chOff x="5050823" y="3572914"/>
            <a:chExt cx="1968482" cy="925713"/>
          </a:xfrm>
        </p:grpSpPr>
        <p:pic>
          <p:nvPicPr>
            <p:cNvPr id="215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5050823" y="3572916"/>
              <a:ext cx="675070" cy="92571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</p:pic>
        <p:pic>
          <p:nvPicPr>
            <p:cNvPr id="216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5700221" y="3572914"/>
              <a:ext cx="675070" cy="92571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pic>
          <p:nvPicPr>
            <p:cNvPr id="217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6344235" y="3572916"/>
              <a:ext cx="675070" cy="92571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</p:pic>
        <p:sp>
          <p:nvSpPr>
            <p:cNvPr id="218" name="Rectangle 217"/>
            <p:cNvSpPr/>
            <p:nvPr/>
          </p:nvSpPr>
          <p:spPr>
            <a:xfrm flipV="1">
              <a:off x="5060069" y="3690226"/>
              <a:ext cx="648000" cy="6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Rectangle 218"/>
            <p:cNvSpPr/>
            <p:nvPr/>
          </p:nvSpPr>
          <p:spPr>
            <a:xfrm flipV="1">
              <a:off x="5712525" y="3690226"/>
              <a:ext cx="648000" cy="6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Rectangle 219"/>
            <p:cNvSpPr/>
            <p:nvPr/>
          </p:nvSpPr>
          <p:spPr>
            <a:xfrm flipV="1">
              <a:off x="6363636" y="3690226"/>
              <a:ext cx="648000" cy="6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21" name="Picture 220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5241333" y="3881134"/>
              <a:ext cx="324386" cy="334662"/>
            </a:xfrm>
            <a:prstGeom prst="rect">
              <a:avLst/>
            </a:prstGeom>
          </p:spPr>
        </p:pic>
        <p:pic>
          <p:nvPicPr>
            <p:cNvPr id="222" name="Picture 221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6375291" y="3734070"/>
              <a:ext cx="614732" cy="612000"/>
            </a:xfrm>
            <a:prstGeom prst="rect">
              <a:avLst/>
            </a:prstGeom>
          </p:spPr>
        </p:pic>
        <p:pic>
          <p:nvPicPr>
            <p:cNvPr id="223" name="Picture 222"/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5761149" y="3755621"/>
              <a:ext cx="528470" cy="528470"/>
            </a:xfrm>
            <a:prstGeom prst="rect">
              <a:avLst/>
            </a:prstGeom>
          </p:spPr>
        </p:pic>
      </p:grpSp>
      <p:pic>
        <p:nvPicPr>
          <p:cNvPr id="234" name="Picture 233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3476503" y="3231422"/>
            <a:ext cx="283522" cy="283588"/>
          </a:xfrm>
          <a:prstGeom prst="rect">
            <a:avLst/>
          </a:prstGeom>
        </p:spPr>
      </p:pic>
      <p:pic>
        <p:nvPicPr>
          <p:cNvPr id="235" name="Picture 234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5120743" y="3207484"/>
            <a:ext cx="283522" cy="283588"/>
          </a:xfrm>
          <a:prstGeom prst="rect">
            <a:avLst/>
          </a:prstGeom>
        </p:spPr>
      </p:pic>
      <p:grpSp>
        <p:nvGrpSpPr>
          <p:cNvPr id="237" name="Group 236"/>
          <p:cNvGrpSpPr/>
          <p:nvPr/>
        </p:nvGrpSpPr>
        <p:grpSpPr>
          <a:xfrm>
            <a:off x="7006257" y="1902930"/>
            <a:ext cx="852821" cy="401149"/>
            <a:chOff x="7806066" y="2625478"/>
            <a:chExt cx="1191144" cy="560157"/>
          </a:xfrm>
        </p:grpSpPr>
        <p:grpSp>
          <p:nvGrpSpPr>
            <p:cNvPr id="224" name="Group 223"/>
            <p:cNvGrpSpPr/>
            <p:nvPr/>
          </p:nvGrpSpPr>
          <p:grpSpPr>
            <a:xfrm>
              <a:off x="7806066" y="2625478"/>
              <a:ext cx="1191144" cy="560157"/>
              <a:chOff x="5050823" y="3572914"/>
              <a:chExt cx="1968482" cy="925713"/>
            </a:xfrm>
          </p:grpSpPr>
          <p:pic>
            <p:nvPicPr>
              <p:cNvPr id="225" name="Picture 2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5050823" y="3572916"/>
                <a:ext cx="675070" cy="92571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226" name="Picture 2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5700221" y="3572914"/>
                <a:ext cx="675070" cy="92571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</p:pic>
          <p:pic>
            <p:nvPicPr>
              <p:cNvPr id="227" name="Picture 2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6344235" y="3572916"/>
                <a:ext cx="675070" cy="92571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228" name="Rectangle 227"/>
              <p:cNvSpPr/>
              <p:nvPr/>
            </p:nvSpPr>
            <p:spPr>
              <a:xfrm flipV="1">
                <a:off x="5060069" y="3690226"/>
                <a:ext cx="648000" cy="684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Rectangle 228"/>
              <p:cNvSpPr/>
              <p:nvPr/>
            </p:nvSpPr>
            <p:spPr>
              <a:xfrm flipV="1">
                <a:off x="5712525" y="3690226"/>
                <a:ext cx="648000" cy="684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Rectangle 229"/>
              <p:cNvSpPr/>
              <p:nvPr/>
            </p:nvSpPr>
            <p:spPr>
              <a:xfrm flipV="1">
                <a:off x="6363636" y="3690226"/>
                <a:ext cx="648000" cy="684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231" name="Picture 230"/>
              <p:cNvPicPr>
                <a:picLocks noChangeAspect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 xmlns=""/>
                  </a:ext>
                </a:extLst>
              </a:blip>
              <a:stretch>
                <a:fillRect/>
              </a:stretch>
            </p:blipFill>
            <p:spPr>
              <a:xfrm>
                <a:off x="5241333" y="3881134"/>
                <a:ext cx="324386" cy="334662"/>
              </a:xfrm>
              <a:prstGeom prst="rect">
                <a:avLst/>
              </a:prstGeom>
            </p:spPr>
          </p:pic>
          <p:pic>
            <p:nvPicPr>
              <p:cNvPr id="232" name="Picture 231"/>
              <p:cNvPicPr>
                <a:picLocks noChangeAspect="1"/>
              </p:cNvPicPr>
              <p:nvPr/>
            </p:nvPicPr>
            <p:blipFill>
              <a:blip r:embed="rId7" cstate="screen">
                <a:extLst>
                  <a:ext uri="{28A0092B-C50C-407E-A947-70E740481C1C}">
                    <a14:useLocalDpi xmlns:a14="http://schemas.microsoft.com/office/drawing/2010/main" xmlns=""/>
                  </a:ext>
                </a:extLst>
              </a:blip>
              <a:stretch>
                <a:fillRect/>
              </a:stretch>
            </p:blipFill>
            <p:spPr>
              <a:xfrm>
                <a:off x="6375291" y="3734070"/>
                <a:ext cx="614732" cy="612000"/>
              </a:xfrm>
              <a:prstGeom prst="rect">
                <a:avLst/>
              </a:prstGeom>
            </p:spPr>
          </p:pic>
        </p:grpSp>
        <p:pic>
          <p:nvPicPr>
            <p:cNvPr id="236" name="Picture 235"/>
            <p:cNvPicPr>
              <a:picLocks noChangeAspect="1"/>
            </p:cNvPicPr>
            <p:nvPr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8217022" y="2709689"/>
              <a:ext cx="359998" cy="359998"/>
            </a:xfrm>
            <a:prstGeom prst="rect">
              <a:avLst/>
            </a:prstGeom>
          </p:spPr>
        </p:pic>
      </p:grpSp>
      <p:sp>
        <p:nvSpPr>
          <p:cNvPr id="243" name="TextBox 242"/>
          <p:cNvSpPr txBox="1"/>
          <p:nvPr/>
        </p:nvSpPr>
        <p:spPr>
          <a:xfrm>
            <a:off x="91502" y="171484"/>
            <a:ext cx="2058243" cy="466728"/>
          </a:xfrm>
          <a:prstGeom prst="rect">
            <a:avLst/>
          </a:prstGeom>
          <a:noFill/>
        </p:spPr>
        <p:txBody>
          <a:bodyPr wrap="none" lIns="65974" tIns="32987" rIns="65974" bIns="32987" rtlCol="0">
            <a:spAutoFit/>
          </a:bodyPr>
          <a:lstStyle/>
          <a:p>
            <a:r>
              <a:rPr lang="en-US" sz="2600" dirty="0">
                <a:solidFill>
                  <a:srgbClr val="00A1C8"/>
                </a:solidFill>
              </a:rPr>
              <a:t>amagi-localize</a:t>
            </a:r>
          </a:p>
        </p:txBody>
      </p:sp>
    </p:spTree>
    <p:extLst>
      <p:ext uri="{BB962C8B-B14F-4D97-AF65-F5344CB8AC3E}">
        <p14:creationId xmlns:p14="http://schemas.microsoft.com/office/powerpoint/2010/main" xmlns="" val="210806192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Click="0"/>
    </mc:Choice>
    <mc:Fallback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TextBox 608"/>
          <p:cNvSpPr txBox="1"/>
          <p:nvPr/>
        </p:nvSpPr>
        <p:spPr>
          <a:xfrm>
            <a:off x="325708" y="298816"/>
            <a:ext cx="2451254" cy="466728"/>
          </a:xfrm>
          <a:prstGeom prst="rect">
            <a:avLst/>
          </a:prstGeom>
          <a:noFill/>
        </p:spPr>
        <p:txBody>
          <a:bodyPr wrap="none" lIns="65974" tIns="32987" rIns="65974" bIns="32987" rtlCol="0">
            <a:spAutoFit/>
          </a:bodyPr>
          <a:lstStyle/>
          <a:p>
            <a:r>
              <a:rPr lang="en-US" sz="2600" dirty="0">
                <a:solidFill>
                  <a:srgbClr val="00A1C8"/>
                </a:solidFill>
              </a:rPr>
              <a:t>amagi-</a:t>
            </a:r>
            <a:r>
              <a:rPr lang="en-US" sz="2600" dirty="0" smtClean="0">
                <a:solidFill>
                  <a:srgbClr val="00A1C8"/>
                </a:solidFill>
              </a:rPr>
              <a:t>cloudport</a:t>
            </a:r>
            <a:endParaRPr lang="en-US" sz="2600" dirty="0">
              <a:solidFill>
                <a:srgbClr val="00A1C8"/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/>
        </p:blipFill>
        <p:spPr>
          <a:xfrm>
            <a:off x="1645961" y="1736086"/>
            <a:ext cx="1285852" cy="1003957"/>
          </a:xfrm>
          <a:prstGeom prst="rect">
            <a:avLst/>
          </a:prstGeom>
        </p:spPr>
      </p:pic>
      <p:cxnSp>
        <p:nvCxnSpPr>
          <p:cNvPr id="171" name="Straight Arrow Connector 170"/>
          <p:cNvCxnSpPr>
            <a:stCxn id="2" idx="3"/>
            <a:endCxn id="310" idx="1"/>
          </p:cNvCxnSpPr>
          <p:nvPr/>
        </p:nvCxnSpPr>
        <p:spPr>
          <a:xfrm>
            <a:off x="2931813" y="2238065"/>
            <a:ext cx="670321" cy="63554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9" name="TextBox 188"/>
          <p:cNvSpPr txBox="1"/>
          <p:nvPr/>
        </p:nvSpPr>
        <p:spPr>
          <a:xfrm>
            <a:off x="1690976" y="2665059"/>
            <a:ext cx="687719" cy="205118"/>
          </a:xfrm>
          <a:prstGeom prst="rect">
            <a:avLst/>
          </a:prstGeom>
          <a:noFill/>
        </p:spPr>
        <p:txBody>
          <a:bodyPr wrap="none" lIns="65974" tIns="32987" rIns="65974" bIns="32987" rtlCol="0">
            <a:spAutoFit/>
          </a:bodyPr>
          <a:lstStyle/>
          <a:p>
            <a:r>
              <a:rPr lang="en-US" sz="900" dirty="0"/>
              <a:t>TV Network</a:t>
            </a:r>
          </a:p>
        </p:txBody>
      </p:sp>
      <p:grpSp>
        <p:nvGrpSpPr>
          <p:cNvPr id="348" name="Group 365"/>
          <p:cNvGrpSpPr>
            <a:grpSpLocks/>
          </p:cNvGrpSpPr>
          <p:nvPr/>
        </p:nvGrpSpPr>
        <p:grpSpPr bwMode="auto">
          <a:xfrm>
            <a:off x="4881635" y="1777097"/>
            <a:ext cx="744948" cy="685800"/>
            <a:chOff x="1143000" y="1447800"/>
            <a:chExt cx="1236927" cy="914445"/>
          </a:xfrm>
        </p:grpSpPr>
        <p:grpSp>
          <p:nvGrpSpPr>
            <p:cNvPr id="349" name="Group 120"/>
            <p:cNvGrpSpPr>
              <a:grpSpLocks/>
            </p:cNvGrpSpPr>
            <p:nvPr/>
          </p:nvGrpSpPr>
          <p:grpSpPr bwMode="auto">
            <a:xfrm>
              <a:off x="1143000" y="1447800"/>
              <a:ext cx="870215" cy="914445"/>
              <a:chOff x="1440" y="1213"/>
              <a:chExt cx="528" cy="516"/>
            </a:xfrm>
          </p:grpSpPr>
          <p:sp>
            <p:nvSpPr>
              <p:cNvPr id="430" name="AutoShape 85"/>
              <p:cNvSpPr>
                <a:spLocks noChangeAspect="1" noChangeArrowheads="1" noTextEdit="1"/>
              </p:cNvSpPr>
              <p:nvPr/>
            </p:nvSpPr>
            <p:spPr bwMode="auto">
              <a:xfrm>
                <a:off x="1440" y="1213"/>
                <a:ext cx="528" cy="5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31" name="Freeform 430"/>
              <p:cNvSpPr>
                <a:spLocks/>
              </p:cNvSpPr>
              <p:nvPr/>
            </p:nvSpPr>
            <p:spPr bwMode="auto">
              <a:xfrm>
                <a:off x="1448" y="1221"/>
                <a:ext cx="354" cy="393"/>
              </a:xfrm>
              <a:custGeom>
                <a:avLst/>
                <a:gdLst>
                  <a:gd name="T0" fmla="*/ 0 w 1061"/>
                  <a:gd name="T1" fmla="*/ 0 h 1178"/>
                  <a:gd name="T2" fmla="*/ 0 w 1061"/>
                  <a:gd name="T3" fmla="*/ 0 h 1178"/>
                  <a:gd name="T4" fmla="*/ 0 w 1061"/>
                  <a:gd name="T5" fmla="*/ 0 h 1178"/>
                  <a:gd name="T6" fmla="*/ 0 w 1061"/>
                  <a:gd name="T7" fmla="*/ 0 h 1178"/>
                  <a:gd name="T8" fmla="*/ 0 w 1061"/>
                  <a:gd name="T9" fmla="*/ 0 h 1178"/>
                  <a:gd name="T10" fmla="*/ 0 w 1061"/>
                  <a:gd name="T11" fmla="*/ 0 h 1178"/>
                  <a:gd name="T12" fmla="*/ 0 w 1061"/>
                  <a:gd name="T13" fmla="*/ 0 h 1178"/>
                  <a:gd name="T14" fmla="*/ 0 w 1061"/>
                  <a:gd name="T15" fmla="*/ 0 h 1178"/>
                  <a:gd name="T16" fmla="*/ 0 w 1061"/>
                  <a:gd name="T17" fmla="*/ 0 h 1178"/>
                  <a:gd name="T18" fmla="*/ 0 w 1061"/>
                  <a:gd name="T19" fmla="*/ 0 h 1178"/>
                  <a:gd name="T20" fmla="*/ 0 w 1061"/>
                  <a:gd name="T21" fmla="*/ 0 h 1178"/>
                  <a:gd name="T22" fmla="*/ 0 w 1061"/>
                  <a:gd name="T23" fmla="*/ 0 h 1178"/>
                  <a:gd name="T24" fmla="*/ 0 w 1061"/>
                  <a:gd name="T25" fmla="*/ 0 h 1178"/>
                  <a:gd name="T26" fmla="*/ 0 w 1061"/>
                  <a:gd name="T27" fmla="*/ 0 h 1178"/>
                  <a:gd name="T28" fmla="*/ 0 w 1061"/>
                  <a:gd name="T29" fmla="*/ 0 h 1178"/>
                  <a:gd name="T30" fmla="*/ 0 w 1061"/>
                  <a:gd name="T31" fmla="*/ 0 h 1178"/>
                  <a:gd name="T32" fmla="*/ 0 w 1061"/>
                  <a:gd name="T33" fmla="*/ 0 h 1178"/>
                  <a:gd name="T34" fmla="*/ 0 w 1061"/>
                  <a:gd name="T35" fmla="*/ 0 h 1178"/>
                  <a:gd name="T36" fmla="*/ 0 w 1061"/>
                  <a:gd name="T37" fmla="*/ 0 h 1178"/>
                  <a:gd name="T38" fmla="*/ 0 w 1061"/>
                  <a:gd name="T39" fmla="*/ 0 h 1178"/>
                  <a:gd name="T40" fmla="*/ 0 w 1061"/>
                  <a:gd name="T41" fmla="*/ 0 h 1178"/>
                  <a:gd name="T42" fmla="*/ 0 w 1061"/>
                  <a:gd name="T43" fmla="*/ 0 h 1178"/>
                  <a:gd name="T44" fmla="*/ 0 w 1061"/>
                  <a:gd name="T45" fmla="*/ 0 h 1178"/>
                  <a:gd name="T46" fmla="*/ 0 w 1061"/>
                  <a:gd name="T47" fmla="*/ 0 h 1178"/>
                  <a:gd name="T48" fmla="*/ 0 w 1061"/>
                  <a:gd name="T49" fmla="*/ 0 h 1178"/>
                  <a:gd name="T50" fmla="*/ 0 w 1061"/>
                  <a:gd name="T51" fmla="*/ 0 h 1178"/>
                  <a:gd name="T52" fmla="*/ 0 w 1061"/>
                  <a:gd name="T53" fmla="*/ 0 h 1178"/>
                  <a:gd name="T54" fmla="*/ 0 w 1061"/>
                  <a:gd name="T55" fmla="*/ 0 h 1178"/>
                  <a:gd name="T56" fmla="*/ 0 w 1061"/>
                  <a:gd name="T57" fmla="*/ 0 h 1178"/>
                  <a:gd name="T58" fmla="*/ 0 w 1061"/>
                  <a:gd name="T59" fmla="*/ 0 h 1178"/>
                  <a:gd name="T60" fmla="*/ 0 w 1061"/>
                  <a:gd name="T61" fmla="*/ 0 h 1178"/>
                  <a:gd name="T62" fmla="*/ 0 w 1061"/>
                  <a:gd name="T63" fmla="*/ 0 h 1178"/>
                  <a:gd name="T64" fmla="*/ 0 w 1061"/>
                  <a:gd name="T65" fmla="*/ 0 h 1178"/>
                  <a:gd name="T66" fmla="*/ 0 w 1061"/>
                  <a:gd name="T67" fmla="*/ 0 h 1178"/>
                  <a:gd name="T68" fmla="*/ 0 w 1061"/>
                  <a:gd name="T69" fmla="*/ 0 h 1178"/>
                  <a:gd name="T70" fmla="*/ 0 w 1061"/>
                  <a:gd name="T71" fmla="*/ 0 h 1178"/>
                  <a:gd name="T72" fmla="*/ 0 w 1061"/>
                  <a:gd name="T73" fmla="*/ 0 h 1178"/>
                  <a:gd name="T74" fmla="*/ 0 w 1061"/>
                  <a:gd name="T75" fmla="*/ 0 h 1178"/>
                  <a:gd name="T76" fmla="*/ 0 w 1061"/>
                  <a:gd name="T77" fmla="*/ 0 h 1178"/>
                  <a:gd name="T78" fmla="*/ 0 w 1061"/>
                  <a:gd name="T79" fmla="*/ 0 h 1178"/>
                  <a:gd name="T80" fmla="*/ 0 w 1061"/>
                  <a:gd name="T81" fmla="*/ 0 h 1178"/>
                  <a:gd name="T82" fmla="*/ 0 w 1061"/>
                  <a:gd name="T83" fmla="*/ 0 h 1178"/>
                  <a:gd name="T84" fmla="*/ 0 w 1061"/>
                  <a:gd name="T85" fmla="*/ 0 h 1178"/>
                  <a:gd name="T86" fmla="*/ 0 w 1061"/>
                  <a:gd name="T87" fmla="*/ 0 h 1178"/>
                  <a:gd name="T88" fmla="*/ 0 w 1061"/>
                  <a:gd name="T89" fmla="*/ 0 h 1178"/>
                  <a:gd name="T90" fmla="*/ 0 w 1061"/>
                  <a:gd name="T91" fmla="*/ 0 h 1178"/>
                  <a:gd name="T92" fmla="*/ 0 w 1061"/>
                  <a:gd name="T93" fmla="*/ 0 h 1178"/>
                  <a:gd name="T94" fmla="*/ 0 w 1061"/>
                  <a:gd name="T95" fmla="*/ 0 h 1178"/>
                  <a:gd name="T96" fmla="*/ 0 w 1061"/>
                  <a:gd name="T97" fmla="*/ 0 h 1178"/>
                  <a:gd name="T98" fmla="*/ 0 w 1061"/>
                  <a:gd name="T99" fmla="*/ 0 h 1178"/>
                  <a:gd name="T100" fmla="*/ 0 w 1061"/>
                  <a:gd name="T101" fmla="*/ 0 h 1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1"/>
                  <a:gd name="T154" fmla="*/ 0 h 1178"/>
                  <a:gd name="T155" fmla="*/ 1061 w 1061"/>
                  <a:gd name="T156" fmla="*/ 1178 h 11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1" h="1178">
                    <a:moveTo>
                      <a:pt x="521" y="1165"/>
                    </a:moveTo>
                    <a:lnTo>
                      <a:pt x="519" y="1165"/>
                    </a:lnTo>
                    <a:lnTo>
                      <a:pt x="515" y="1165"/>
                    </a:lnTo>
                    <a:lnTo>
                      <a:pt x="513" y="1165"/>
                    </a:lnTo>
                    <a:lnTo>
                      <a:pt x="511" y="1165"/>
                    </a:lnTo>
                    <a:lnTo>
                      <a:pt x="506" y="1165"/>
                    </a:lnTo>
                    <a:lnTo>
                      <a:pt x="504" y="1166"/>
                    </a:lnTo>
                    <a:lnTo>
                      <a:pt x="499" y="1166"/>
                    </a:lnTo>
                    <a:lnTo>
                      <a:pt x="494" y="1166"/>
                    </a:lnTo>
                    <a:lnTo>
                      <a:pt x="488" y="1167"/>
                    </a:lnTo>
                    <a:lnTo>
                      <a:pt x="483" y="1167"/>
                    </a:lnTo>
                    <a:lnTo>
                      <a:pt x="476" y="1167"/>
                    </a:lnTo>
                    <a:lnTo>
                      <a:pt x="470" y="1167"/>
                    </a:lnTo>
                    <a:lnTo>
                      <a:pt x="463" y="1168"/>
                    </a:lnTo>
                    <a:lnTo>
                      <a:pt x="457" y="1169"/>
                    </a:lnTo>
                    <a:lnTo>
                      <a:pt x="449" y="1169"/>
                    </a:lnTo>
                    <a:lnTo>
                      <a:pt x="442" y="1169"/>
                    </a:lnTo>
                    <a:lnTo>
                      <a:pt x="434" y="1171"/>
                    </a:lnTo>
                    <a:lnTo>
                      <a:pt x="425" y="1171"/>
                    </a:lnTo>
                    <a:lnTo>
                      <a:pt x="417" y="1171"/>
                    </a:lnTo>
                    <a:lnTo>
                      <a:pt x="409" y="1172"/>
                    </a:lnTo>
                    <a:lnTo>
                      <a:pt x="399" y="1172"/>
                    </a:lnTo>
                    <a:lnTo>
                      <a:pt x="391" y="1173"/>
                    </a:lnTo>
                    <a:lnTo>
                      <a:pt x="381" y="1173"/>
                    </a:lnTo>
                    <a:lnTo>
                      <a:pt x="372" y="1173"/>
                    </a:lnTo>
                    <a:lnTo>
                      <a:pt x="363" y="1174"/>
                    </a:lnTo>
                    <a:lnTo>
                      <a:pt x="353" y="1174"/>
                    </a:lnTo>
                    <a:lnTo>
                      <a:pt x="342" y="1175"/>
                    </a:lnTo>
                    <a:lnTo>
                      <a:pt x="333" y="1175"/>
                    </a:lnTo>
                    <a:lnTo>
                      <a:pt x="322" y="1176"/>
                    </a:lnTo>
                    <a:lnTo>
                      <a:pt x="313" y="1176"/>
                    </a:lnTo>
                    <a:lnTo>
                      <a:pt x="303" y="1176"/>
                    </a:lnTo>
                    <a:lnTo>
                      <a:pt x="293" y="1176"/>
                    </a:lnTo>
                    <a:lnTo>
                      <a:pt x="282" y="1176"/>
                    </a:lnTo>
                    <a:lnTo>
                      <a:pt x="272" y="1178"/>
                    </a:lnTo>
                    <a:lnTo>
                      <a:pt x="262" y="1178"/>
                    </a:lnTo>
                    <a:lnTo>
                      <a:pt x="251" y="1178"/>
                    </a:lnTo>
                    <a:lnTo>
                      <a:pt x="242" y="1178"/>
                    </a:lnTo>
                    <a:lnTo>
                      <a:pt x="232" y="1178"/>
                    </a:lnTo>
                    <a:lnTo>
                      <a:pt x="221" y="1178"/>
                    </a:lnTo>
                    <a:lnTo>
                      <a:pt x="211" y="1178"/>
                    </a:lnTo>
                    <a:lnTo>
                      <a:pt x="201" y="1176"/>
                    </a:lnTo>
                    <a:lnTo>
                      <a:pt x="192" y="1176"/>
                    </a:lnTo>
                    <a:lnTo>
                      <a:pt x="182" y="1176"/>
                    </a:lnTo>
                    <a:lnTo>
                      <a:pt x="173" y="1176"/>
                    </a:lnTo>
                    <a:lnTo>
                      <a:pt x="165" y="1175"/>
                    </a:lnTo>
                    <a:lnTo>
                      <a:pt x="156" y="1175"/>
                    </a:lnTo>
                    <a:lnTo>
                      <a:pt x="147" y="1174"/>
                    </a:lnTo>
                    <a:lnTo>
                      <a:pt x="138" y="1174"/>
                    </a:lnTo>
                    <a:lnTo>
                      <a:pt x="130" y="1173"/>
                    </a:lnTo>
                    <a:lnTo>
                      <a:pt x="122" y="1172"/>
                    </a:lnTo>
                    <a:lnTo>
                      <a:pt x="115" y="1171"/>
                    </a:lnTo>
                    <a:lnTo>
                      <a:pt x="106" y="1171"/>
                    </a:lnTo>
                    <a:lnTo>
                      <a:pt x="99" y="1168"/>
                    </a:lnTo>
                    <a:lnTo>
                      <a:pt x="93" y="1168"/>
                    </a:lnTo>
                    <a:lnTo>
                      <a:pt x="86" y="1167"/>
                    </a:lnTo>
                    <a:lnTo>
                      <a:pt x="80" y="1165"/>
                    </a:lnTo>
                    <a:lnTo>
                      <a:pt x="76" y="1163"/>
                    </a:lnTo>
                    <a:lnTo>
                      <a:pt x="71" y="1162"/>
                    </a:lnTo>
                    <a:lnTo>
                      <a:pt x="65" y="1160"/>
                    </a:lnTo>
                    <a:lnTo>
                      <a:pt x="61" y="1159"/>
                    </a:lnTo>
                    <a:lnTo>
                      <a:pt x="57" y="1157"/>
                    </a:lnTo>
                    <a:lnTo>
                      <a:pt x="54" y="1155"/>
                    </a:lnTo>
                    <a:lnTo>
                      <a:pt x="51" y="1153"/>
                    </a:lnTo>
                    <a:lnTo>
                      <a:pt x="47" y="1149"/>
                    </a:lnTo>
                    <a:lnTo>
                      <a:pt x="44" y="1146"/>
                    </a:lnTo>
                    <a:lnTo>
                      <a:pt x="41" y="1142"/>
                    </a:lnTo>
                    <a:lnTo>
                      <a:pt x="38" y="1138"/>
                    </a:lnTo>
                    <a:lnTo>
                      <a:pt x="34" y="1134"/>
                    </a:lnTo>
                    <a:lnTo>
                      <a:pt x="32" y="1129"/>
                    </a:lnTo>
                    <a:lnTo>
                      <a:pt x="29" y="1124"/>
                    </a:lnTo>
                    <a:lnTo>
                      <a:pt x="26" y="1118"/>
                    </a:lnTo>
                    <a:lnTo>
                      <a:pt x="23" y="1112"/>
                    </a:lnTo>
                    <a:lnTo>
                      <a:pt x="21" y="1105"/>
                    </a:lnTo>
                    <a:lnTo>
                      <a:pt x="19" y="1099"/>
                    </a:lnTo>
                    <a:lnTo>
                      <a:pt x="16" y="1092"/>
                    </a:lnTo>
                    <a:lnTo>
                      <a:pt x="14" y="1085"/>
                    </a:lnTo>
                    <a:lnTo>
                      <a:pt x="13" y="1077"/>
                    </a:lnTo>
                    <a:lnTo>
                      <a:pt x="12" y="1070"/>
                    </a:lnTo>
                    <a:lnTo>
                      <a:pt x="9" y="1060"/>
                    </a:lnTo>
                    <a:lnTo>
                      <a:pt x="8" y="1052"/>
                    </a:lnTo>
                    <a:lnTo>
                      <a:pt x="6" y="1042"/>
                    </a:lnTo>
                    <a:lnTo>
                      <a:pt x="4" y="1034"/>
                    </a:lnTo>
                    <a:lnTo>
                      <a:pt x="3" y="1023"/>
                    </a:lnTo>
                    <a:lnTo>
                      <a:pt x="2" y="1014"/>
                    </a:lnTo>
                    <a:lnTo>
                      <a:pt x="1" y="1004"/>
                    </a:lnTo>
                    <a:lnTo>
                      <a:pt x="1" y="994"/>
                    </a:lnTo>
                    <a:lnTo>
                      <a:pt x="0" y="983"/>
                    </a:lnTo>
                    <a:lnTo>
                      <a:pt x="0" y="971"/>
                    </a:lnTo>
                    <a:lnTo>
                      <a:pt x="0" y="961"/>
                    </a:lnTo>
                    <a:lnTo>
                      <a:pt x="0" y="950"/>
                    </a:lnTo>
                    <a:lnTo>
                      <a:pt x="0" y="937"/>
                    </a:lnTo>
                    <a:lnTo>
                      <a:pt x="0" y="926"/>
                    </a:lnTo>
                    <a:lnTo>
                      <a:pt x="0" y="913"/>
                    </a:lnTo>
                    <a:lnTo>
                      <a:pt x="1" y="902"/>
                    </a:lnTo>
                    <a:lnTo>
                      <a:pt x="1" y="888"/>
                    </a:lnTo>
                    <a:lnTo>
                      <a:pt x="2" y="876"/>
                    </a:lnTo>
                    <a:lnTo>
                      <a:pt x="3" y="863"/>
                    </a:lnTo>
                    <a:lnTo>
                      <a:pt x="4" y="850"/>
                    </a:lnTo>
                    <a:lnTo>
                      <a:pt x="7" y="836"/>
                    </a:lnTo>
                    <a:lnTo>
                      <a:pt x="8" y="823"/>
                    </a:lnTo>
                    <a:lnTo>
                      <a:pt x="10" y="810"/>
                    </a:lnTo>
                    <a:lnTo>
                      <a:pt x="13" y="796"/>
                    </a:lnTo>
                    <a:lnTo>
                      <a:pt x="15" y="781"/>
                    </a:lnTo>
                    <a:lnTo>
                      <a:pt x="17" y="767"/>
                    </a:lnTo>
                    <a:lnTo>
                      <a:pt x="21" y="753"/>
                    </a:lnTo>
                    <a:lnTo>
                      <a:pt x="23" y="739"/>
                    </a:lnTo>
                    <a:lnTo>
                      <a:pt x="27" y="724"/>
                    </a:lnTo>
                    <a:lnTo>
                      <a:pt x="31" y="710"/>
                    </a:lnTo>
                    <a:lnTo>
                      <a:pt x="34" y="695"/>
                    </a:lnTo>
                    <a:lnTo>
                      <a:pt x="39" y="681"/>
                    </a:lnTo>
                    <a:lnTo>
                      <a:pt x="42" y="665"/>
                    </a:lnTo>
                    <a:lnTo>
                      <a:pt x="47" y="651"/>
                    </a:lnTo>
                    <a:lnTo>
                      <a:pt x="52" y="636"/>
                    </a:lnTo>
                    <a:lnTo>
                      <a:pt x="57" y="620"/>
                    </a:lnTo>
                    <a:lnTo>
                      <a:pt x="61" y="605"/>
                    </a:lnTo>
                    <a:lnTo>
                      <a:pt x="67" y="590"/>
                    </a:lnTo>
                    <a:lnTo>
                      <a:pt x="74" y="575"/>
                    </a:lnTo>
                    <a:lnTo>
                      <a:pt x="80" y="561"/>
                    </a:lnTo>
                    <a:lnTo>
                      <a:pt x="86" y="544"/>
                    </a:lnTo>
                    <a:lnTo>
                      <a:pt x="93" y="530"/>
                    </a:lnTo>
                    <a:lnTo>
                      <a:pt x="99" y="513"/>
                    </a:lnTo>
                    <a:lnTo>
                      <a:pt x="108" y="499"/>
                    </a:lnTo>
                    <a:lnTo>
                      <a:pt x="115" y="484"/>
                    </a:lnTo>
                    <a:lnTo>
                      <a:pt x="123" y="468"/>
                    </a:lnTo>
                    <a:lnTo>
                      <a:pt x="131" y="453"/>
                    </a:lnTo>
                    <a:lnTo>
                      <a:pt x="141" y="439"/>
                    </a:lnTo>
                    <a:lnTo>
                      <a:pt x="148" y="422"/>
                    </a:lnTo>
                    <a:lnTo>
                      <a:pt x="157" y="408"/>
                    </a:lnTo>
                    <a:lnTo>
                      <a:pt x="167" y="392"/>
                    </a:lnTo>
                    <a:lnTo>
                      <a:pt x="176" y="378"/>
                    </a:lnTo>
                    <a:lnTo>
                      <a:pt x="186" y="364"/>
                    </a:lnTo>
                    <a:lnTo>
                      <a:pt x="197" y="350"/>
                    </a:lnTo>
                    <a:lnTo>
                      <a:pt x="206" y="335"/>
                    </a:lnTo>
                    <a:lnTo>
                      <a:pt x="218" y="324"/>
                    </a:lnTo>
                    <a:lnTo>
                      <a:pt x="227" y="311"/>
                    </a:lnTo>
                    <a:lnTo>
                      <a:pt x="239" y="297"/>
                    </a:lnTo>
                    <a:lnTo>
                      <a:pt x="250" y="284"/>
                    </a:lnTo>
                    <a:lnTo>
                      <a:pt x="261" y="273"/>
                    </a:lnTo>
                    <a:lnTo>
                      <a:pt x="272" y="261"/>
                    </a:lnTo>
                    <a:lnTo>
                      <a:pt x="284" y="249"/>
                    </a:lnTo>
                    <a:lnTo>
                      <a:pt x="296" y="238"/>
                    </a:lnTo>
                    <a:lnTo>
                      <a:pt x="308" y="226"/>
                    </a:lnTo>
                    <a:lnTo>
                      <a:pt x="320" y="216"/>
                    </a:lnTo>
                    <a:lnTo>
                      <a:pt x="332" y="204"/>
                    </a:lnTo>
                    <a:lnTo>
                      <a:pt x="344" y="194"/>
                    </a:lnTo>
                    <a:lnTo>
                      <a:pt x="355" y="184"/>
                    </a:lnTo>
                    <a:lnTo>
                      <a:pt x="368" y="174"/>
                    </a:lnTo>
                    <a:lnTo>
                      <a:pt x="380" y="165"/>
                    </a:lnTo>
                    <a:lnTo>
                      <a:pt x="393" y="155"/>
                    </a:lnTo>
                    <a:lnTo>
                      <a:pt x="406" y="146"/>
                    </a:lnTo>
                    <a:lnTo>
                      <a:pt x="418" y="136"/>
                    </a:lnTo>
                    <a:lnTo>
                      <a:pt x="431" y="128"/>
                    </a:lnTo>
                    <a:lnTo>
                      <a:pt x="444" y="120"/>
                    </a:lnTo>
                    <a:lnTo>
                      <a:pt x="457" y="112"/>
                    </a:lnTo>
                    <a:lnTo>
                      <a:pt x="469" y="104"/>
                    </a:lnTo>
                    <a:lnTo>
                      <a:pt x="482" y="97"/>
                    </a:lnTo>
                    <a:lnTo>
                      <a:pt x="495" y="90"/>
                    </a:lnTo>
                    <a:lnTo>
                      <a:pt x="507" y="83"/>
                    </a:lnTo>
                    <a:lnTo>
                      <a:pt x="520" y="77"/>
                    </a:lnTo>
                    <a:lnTo>
                      <a:pt x="532" y="70"/>
                    </a:lnTo>
                    <a:lnTo>
                      <a:pt x="545" y="64"/>
                    </a:lnTo>
                    <a:lnTo>
                      <a:pt x="557" y="58"/>
                    </a:lnTo>
                    <a:lnTo>
                      <a:pt x="569" y="52"/>
                    </a:lnTo>
                    <a:lnTo>
                      <a:pt x="582" y="47"/>
                    </a:lnTo>
                    <a:lnTo>
                      <a:pt x="594" y="41"/>
                    </a:lnTo>
                    <a:lnTo>
                      <a:pt x="606" y="38"/>
                    </a:lnTo>
                    <a:lnTo>
                      <a:pt x="617" y="33"/>
                    </a:lnTo>
                    <a:lnTo>
                      <a:pt x="629" y="28"/>
                    </a:lnTo>
                    <a:lnTo>
                      <a:pt x="641" y="25"/>
                    </a:lnTo>
                    <a:lnTo>
                      <a:pt x="653" y="21"/>
                    </a:lnTo>
                    <a:lnTo>
                      <a:pt x="664" y="18"/>
                    </a:lnTo>
                    <a:lnTo>
                      <a:pt x="676" y="14"/>
                    </a:lnTo>
                    <a:lnTo>
                      <a:pt x="686" y="12"/>
                    </a:lnTo>
                    <a:lnTo>
                      <a:pt x="697" y="9"/>
                    </a:lnTo>
                    <a:lnTo>
                      <a:pt x="708" y="7"/>
                    </a:lnTo>
                    <a:lnTo>
                      <a:pt x="718" y="4"/>
                    </a:lnTo>
                    <a:lnTo>
                      <a:pt x="728" y="3"/>
                    </a:lnTo>
                    <a:lnTo>
                      <a:pt x="738" y="2"/>
                    </a:lnTo>
                    <a:lnTo>
                      <a:pt x="748" y="1"/>
                    </a:lnTo>
                    <a:lnTo>
                      <a:pt x="757" y="0"/>
                    </a:lnTo>
                    <a:lnTo>
                      <a:pt x="767" y="0"/>
                    </a:lnTo>
                    <a:lnTo>
                      <a:pt x="776" y="0"/>
                    </a:lnTo>
                    <a:lnTo>
                      <a:pt x="783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08" y="1"/>
                    </a:lnTo>
                    <a:lnTo>
                      <a:pt x="815" y="2"/>
                    </a:lnTo>
                    <a:lnTo>
                      <a:pt x="823" y="3"/>
                    </a:lnTo>
                    <a:lnTo>
                      <a:pt x="830" y="6"/>
                    </a:lnTo>
                    <a:lnTo>
                      <a:pt x="837" y="8"/>
                    </a:lnTo>
                    <a:lnTo>
                      <a:pt x="839" y="8"/>
                    </a:lnTo>
                    <a:lnTo>
                      <a:pt x="843" y="10"/>
                    </a:lnTo>
                    <a:lnTo>
                      <a:pt x="845" y="13"/>
                    </a:lnTo>
                    <a:lnTo>
                      <a:pt x="849" y="16"/>
                    </a:lnTo>
                    <a:lnTo>
                      <a:pt x="852" y="20"/>
                    </a:lnTo>
                    <a:lnTo>
                      <a:pt x="856" y="25"/>
                    </a:lnTo>
                    <a:lnTo>
                      <a:pt x="859" y="29"/>
                    </a:lnTo>
                    <a:lnTo>
                      <a:pt x="863" y="36"/>
                    </a:lnTo>
                    <a:lnTo>
                      <a:pt x="868" y="41"/>
                    </a:lnTo>
                    <a:lnTo>
                      <a:pt x="871" y="48"/>
                    </a:lnTo>
                    <a:lnTo>
                      <a:pt x="875" y="57"/>
                    </a:lnTo>
                    <a:lnTo>
                      <a:pt x="879" y="64"/>
                    </a:lnTo>
                    <a:lnTo>
                      <a:pt x="884" y="72"/>
                    </a:lnTo>
                    <a:lnTo>
                      <a:pt x="888" y="80"/>
                    </a:lnTo>
                    <a:lnTo>
                      <a:pt x="894" y="90"/>
                    </a:lnTo>
                    <a:lnTo>
                      <a:pt x="897" y="99"/>
                    </a:lnTo>
                    <a:lnTo>
                      <a:pt x="902" y="109"/>
                    </a:lnTo>
                    <a:lnTo>
                      <a:pt x="907" y="118"/>
                    </a:lnTo>
                    <a:lnTo>
                      <a:pt x="911" y="129"/>
                    </a:lnTo>
                    <a:lnTo>
                      <a:pt x="916" y="140"/>
                    </a:lnTo>
                    <a:lnTo>
                      <a:pt x="920" y="150"/>
                    </a:lnTo>
                    <a:lnTo>
                      <a:pt x="925" y="161"/>
                    </a:lnTo>
                    <a:lnTo>
                      <a:pt x="929" y="173"/>
                    </a:lnTo>
                    <a:lnTo>
                      <a:pt x="934" y="185"/>
                    </a:lnTo>
                    <a:lnTo>
                      <a:pt x="939" y="195"/>
                    </a:lnTo>
                    <a:lnTo>
                      <a:pt x="943" y="208"/>
                    </a:lnTo>
                    <a:lnTo>
                      <a:pt x="948" y="219"/>
                    </a:lnTo>
                    <a:lnTo>
                      <a:pt x="953" y="232"/>
                    </a:lnTo>
                    <a:lnTo>
                      <a:pt x="958" y="244"/>
                    </a:lnTo>
                    <a:lnTo>
                      <a:pt x="962" y="257"/>
                    </a:lnTo>
                    <a:lnTo>
                      <a:pt x="967" y="269"/>
                    </a:lnTo>
                    <a:lnTo>
                      <a:pt x="972" y="282"/>
                    </a:lnTo>
                    <a:lnTo>
                      <a:pt x="975" y="293"/>
                    </a:lnTo>
                    <a:lnTo>
                      <a:pt x="980" y="306"/>
                    </a:lnTo>
                    <a:lnTo>
                      <a:pt x="984" y="318"/>
                    </a:lnTo>
                    <a:lnTo>
                      <a:pt x="990" y="329"/>
                    </a:lnTo>
                    <a:lnTo>
                      <a:pt x="993" y="341"/>
                    </a:lnTo>
                    <a:lnTo>
                      <a:pt x="998" y="353"/>
                    </a:lnTo>
                    <a:lnTo>
                      <a:pt x="1002" y="365"/>
                    </a:lnTo>
                    <a:lnTo>
                      <a:pt x="1006" y="377"/>
                    </a:lnTo>
                    <a:lnTo>
                      <a:pt x="1010" y="388"/>
                    </a:lnTo>
                    <a:lnTo>
                      <a:pt x="1013" y="398"/>
                    </a:lnTo>
                    <a:lnTo>
                      <a:pt x="1017" y="409"/>
                    </a:lnTo>
                    <a:lnTo>
                      <a:pt x="1021" y="420"/>
                    </a:lnTo>
                    <a:lnTo>
                      <a:pt x="1024" y="430"/>
                    </a:lnTo>
                    <a:lnTo>
                      <a:pt x="1028" y="441"/>
                    </a:lnTo>
                    <a:lnTo>
                      <a:pt x="1031" y="450"/>
                    </a:lnTo>
                    <a:lnTo>
                      <a:pt x="1035" y="460"/>
                    </a:lnTo>
                    <a:lnTo>
                      <a:pt x="1037" y="468"/>
                    </a:lnTo>
                    <a:lnTo>
                      <a:pt x="1040" y="477"/>
                    </a:lnTo>
                    <a:lnTo>
                      <a:pt x="1042" y="484"/>
                    </a:lnTo>
                    <a:lnTo>
                      <a:pt x="1045" y="492"/>
                    </a:lnTo>
                    <a:lnTo>
                      <a:pt x="1048" y="499"/>
                    </a:lnTo>
                    <a:lnTo>
                      <a:pt x="1049" y="506"/>
                    </a:lnTo>
                    <a:lnTo>
                      <a:pt x="1051" y="511"/>
                    </a:lnTo>
                    <a:lnTo>
                      <a:pt x="1054" y="518"/>
                    </a:lnTo>
                    <a:lnTo>
                      <a:pt x="1055" y="522"/>
                    </a:lnTo>
                    <a:lnTo>
                      <a:pt x="1056" y="526"/>
                    </a:lnTo>
                    <a:lnTo>
                      <a:pt x="1057" y="530"/>
                    </a:lnTo>
                    <a:lnTo>
                      <a:pt x="1058" y="534"/>
                    </a:lnTo>
                    <a:lnTo>
                      <a:pt x="1060" y="536"/>
                    </a:lnTo>
                    <a:lnTo>
                      <a:pt x="1060" y="538"/>
                    </a:lnTo>
                    <a:lnTo>
                      <a:pt x="1061" y="539"/>
                    </a:lnTo>
                    <a:lnTo>
                      <a:pt x="1061" y="541"/>
                    </a:lnTo>
                    <a:lnTo>
                      <a:pt x="521" y="116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32" name="Freeform 431"/>
              <p:cNvSpPr>
                <a:spLocks/>
              </p:cNvSpPr>
              <p:nvPr/>
            </p:nvSpPr>
            <p:spPr bwMode="auto">
              <a:xfrm>
                <a:off x="1604" y="1364"/>
                <a:ext cx="356" cy="357"/>
              </a:xfrm>
              <a:custGeom>
                <a:avLst/>
                <a:gdLst>
                  <a:gd name="T0" fmla="*/ 0 w 1069"/>
                  <a:gd name="T1" fmla="*/ 0 h 1071"/>
                  <a:gd name="T2" fmla="*/ 0 w 1069"/>
                  <a:gd name="T3" fmla="*/ 0 h 1071"/>
                  <a:gd name="T4" fmla="*/ 0 w 1069"/>
                  <a:gd name="T5" fmla="*/ 0 h 1071"/>
                  <a:gd name="T6" fmla="*/ 0 w 1069"/>
                  <a:gd name="T7" fmla="*/ 0 h 1071"/>
                  <a:gd name="T8" fmla="*/ 0 w 1069"/>
                  <a:gd name="T9" fmla="*/ 0 h 1071"/>
                  <a:gd name="T10" fmla="*/ 0 w 1069"/>
                  <a:gd name="T11" fmla="*/ 0 h 1071"/>
                  <a:gd name="T12" fmla="*/ 0 w 1069"/>
                  <a:gd name="T13" fmla="*/ 0 h 1071"/>
                  <a:gd name="T14" fmla="*/ 0 w 1069"/>
                  <a:gd name="T15" fmla="*/ 0 h 1071"/>
                  <a:gd name="T16" fmla="*/ 0 w 1069"/>
                  <a:gd name="T17" fmla="*/ 0 h 1071"/>
                  <a:gd name="T18" fmla="*/ 0 w 1069"/>
                  <a:gd name="T19" fmla="*/ 0 h 1071"/>
                  <a:gd name="T20" fmla="*/ 0 w 1069"/>
                  <a:gd name="T21" fmla="*/ 0 h 1071"/>
                  <a:gd name="T22" fmla="*/ 0 w 1069"/>
                  <a:gd name="T23" fmla="*/ 0 h 1071"/>
                  <a:gd name="T24" fmla="*/ 0 w 1069"/>
                  <a:gd name="T25" fmla="*/ 0 h 1071"/>
                  <a:gd name="T26" fmla="*/ 0 w 1069"/>
                  <a:gd name="T27" fmla="*/ 0 h 1071"/>
                  <a:gd name="T28" fmla="*/ 0 w 1069"/>
                  <a:gd name="T29" fmla="*/ 0 h 1071"/>
                  <a:gd name="T30" fmla="*/ 0 w 1069"/>
                  <a:gd name="T31" fmla="*/ 0 h 1071"/>
                  <a:gd name="T32" fmla="*/ 0 w 1069"/>
                  <a:gd name="T33" fmla="*/ 0 h 1071"/>
                  <a:gd name="T34" fmla="*/ 0 w 1069"/>
                  <a:gd name="T35" fmla="*/ 0 h 1071"/>
                  <a:gd name="T36" fmla="*/ 0 w 1069"/>
                  <a:gd name="T37" fmla="*/ 0 h 1071"/>
                  <a:gd name="T38" fmla="*/ 0 w 1069"/>
                  <a:gd name="T39" fmla="*/ 0 h 1071"/>
                  <a:gd name="T40" fmla="*/ 0 w 1069"/>
                  <a:gd name="T41" fmla="*/ 0 h 1071"/>
                  <a:gd name="T42" fmla="*/ 0 w 1069"/>
                  <a:gd name="T43" fmla="*/ 0 h 1071"/>
                  <a:gd name="T44" fmla="*/ 0 w 1069"/>
                  <a:gd name="T45" fmla="*/ 0 h 1071"/>
                  <a:gd name="T46" fmla="*/ 0 w 1069"/>
                  <a:gd name="T47" fmla="*/ 0 h 1071"/>
                  <a:gd name="T48" fmla="*/ 0 w 1069"/>
                  <a:gd name="T49" fmla="*/ 0 h 1071"/>
                  <a:gd name="T50" fmla="*/ 0 w 1069"/>
                  <a:gd name="T51" fmla="*/ 0 h 1071"/>
                  <a:gd name="T52" fmla="*/ 0 w 1069"/>
                  <a:gd name="T53" fmla="*/ 0 h 1071"/>
                  <a:gd name="T54" fmla="*/ 0 w 1069"/>
                  <a:gd name="T55" fmla="*/ 0 h 1071"/>
                  <a:gd name="T56" fmla="*/ 0 w 1069"/>
                  <a:gd name="T57" fmla="*/ 0 h 1071"/>
                  <a:gd name="T58" fmla="*/ 0 w 1069"/>
                  <a:gd name="T59" fmla="*/ 0 h 1071"/>
                  <a:gd name="T60" fmla="*/ 0 w 1069"/>
                  <a:gd name="T61" fmla="*/ 0 h 1071"/>
                  <a:gd name="T62" fmla="*/ 0 w 1069"/>
                  <a:gd name="T63" fmla="*/ 0 h 1071"/>
                  <a:gd name="T64" fmla="*/ 0 w 1069"/>
                  <a:gd name="T65" fmla="*/ 0 h 1071"/>
                  <a:gd name="T66" fmla="*/ 0 w 1069"/>
                  <a:gd name="T67" fmla="*/ 0 h 1071"/>
                  <a:gd name="T68" fmla="*/ 0 w 1069"/>
                  <a:gd name="T69" fmla="*/ 0 h 1071"/>
                  <a:gd name="T70" fmla="*/ 0 w 1069"/>
                  <a:gd name="T71" fmla="*/ 0 h 1071"/>
                  <a:gd name="T72" fmla="*/ 0 w 1069"/>
                  <a:gd name="T73" fmla="*/ 0 h 1071"/>
                  <a:gd name="T74" fmla="*/ 0 w 1069"/>
                  <a:gd name="T75" fmla="*/ 0 h 1071"/>
                  <a:gd name="T76" fmla="*/ 0 w 1069"/>
                  <a:gd name="T77" fmla="*/ 0 h 1071"/>
                  <a:gd name="T78" fmla="*/ 0 w 1069"/>
                  <a:gd name="T79" fmla="*/ 0 h 1071"/>
                  <a:gd name="T80" fmla="*/ 0 w 1069"/>
                  <a:gd name="T81" fmla="*/ 0 h 1071"/>
                  <a:gd name="T82" fmla="*/ 0 w 1069"/>
                  <a:gd name="T83" fmla="*/ 0 h 1071"/>
                  <a:gd name="T84" fmla="*/ 0 w 1069"/>
                  <a:gd name="T85" fmla="*/ 0 h 1071"/>
                  <a:gd name="T86" fmla="*/ 0 w 1069"/>
                  <a:gd name="T87" fmla="*/ 0 h 1071"/>
                  <a:gd name="T88" fmla="*/ 0 w 1069"/>
                  <a:gd name="T89" fmla="*/ 0 h 1071"/>
                  <a:gd name="T90" fmla="*/ 0 w 1069"/>
                  <a:gd name="T91" fmla="*/ 0 h 1071"/>
                  <a:gd name="T92" fmla="*/ 0 w 1069"/>
                  <a:gd name="T93" fmla="*/ 0 h 1071"/>
                  <a:gd name="T94" fmla="*/ 0 w 1069"/>
                  <a:gd name="T95" fmla="*/ 0 h 1071"/>
                  <a:gd name="T96" fmla="*/ 0 w 1069"/>
                  <a:gd name="T97" fmla="*/ 0 h 1071"/>
                  <a:gd name="T98" fmla="*/ 0 w 1069"/>
                  <a:gd name="T99" fmla="*/ 0 h 1071"/>
                  <a:gd name="T100" fmla="*/ 0 w 1069"/>
                  <a:gd name="T101" fmla="*/ 0 h 1071"/>
                  <a:gd name="T102" fmla="*/ 0 w 1069"/>
                  <a:gd name="T103" fmla="*/ 0 h 1071"/>
                  <a:gd name="T104" fmla="*/ 0 w 1069"/>
                  <a:gd name="T105" fmla="*/ 0 h 1071"/>
                  <a:gd name="T106" fmla="*/ 0 w 1069"/>
                  <a:gd name="T107" fmla="*/ 0 h 1071"/>
                  <a:gd name="T108" fmla="*/ 0 w 1069"/>
                  <a:gd name="T109" fmla="*/ 0 h 1071"/>
                  <a:gd name="T110" fmla="*/ 0 w 1069"/>
                  <a:gd name="T111" fmla="*/ 0 h 1071"/>
                  <a:gd name="T112" fmla="*/ 0 w 1069"/>
                  <a:gd name="T113" fmla="*/ 0 h 1071"/>
                  <a:gd name="T114" fmla="*/ 0 w 1069"/>
                  <a:gd name="T115" fmla="*/ 0 h 1071"/>
                  <a:gd name="T116" fmla="*/ 0 w 1069"/>
                  <a:gd name="T117" fmla="*/ 0 h 1071"/>
                  <a:gd name="T118" fmla="*/ 0 w 1069"/>
                  <a:gd name="T119" fmla="*/ 0 h 1071"/>
                  <a:gd name="T120" fmla="*/ 0 w 1069"/>
                  <a:gd name="T121" fmla="*/ 0 h 10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9"/>
                  <a:gd name="T184" fmla="*/ 0 h 1071"/>
                  <a:gd name="T185" fmla="*/ 1069 w 1069"/>
                  <a:gd name="T186" fmla="*/ 1071 h 10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9" h="1071">
                    <a:moveTo>
                      <a:pt x="274" y="235"/>
                    </a:moveTo>
                    <a:lnTo>
                      <a:pt x="273" y="234"/>
                    </a:lnTo>
                    <a:lnTo>
                      <a:pt x="268" y="230"/>
                    </a:lnTo>
                    <a:lnTo>
                      <a:pt x="264" y="227"/>
                    </a:lnTo>
                    <a:lnTo>
                      <a:pt x="261" y="224"/>
                    </a:lnTo>
                    <a:lnTo>
                      <a:pt x="256" y="221"/>
                    </a:lnTo>
                    <a:lnTo>
                      <a:pt x="252" y="218"/>
                    </a:lnTo>
                    <a:lnTo>
                      <a:pt x="249" y="217"/>
                    </a:lnTo>
                    <a:lnTo>
                      <a:pt x="245" y="215"/>
                    </a:lnTo>
                    <a:lnTo>
                      <a:pt x="242" y="214"/>
                    </a:lnTo>
                    <a:lnTo>
                      <a:pt x="239" y="212"/>
                    </a:lnTo>
                    <a:lnTo>
                      <a:pt x="236" y="210"/>
                    </a:lnTo>
                    <a:lnTo>
                      <a:pt x="232" y="209"/>
                    </a:lnTo>
                    <a:lnTo>
                      <a:pt x="227" y="208"/>
                    </a:lnTo>
                    <a:lnTo>
                      <a:pt x="224" y="207"/>
                    </a:lnTo>
                    <a:lnTo>
                      <a:pt x="219" y="204"/>
                    </a:lnTo>
                    <a:lnTo>
                      <a:pt x="216" y="204"/>
                    </a:lnTo>
                    <a:lnTo>
                      <a:pt x="211" y="203"/>
                    </a:lnTo>
                    <a:lnTo>
                      <a:pt x="206" y="202"/>
                    </a:lnTo>
                    <a:lnTo>
                      <a:pt x="200" y="201"/>
                    </a:lnTo>
                    <a:lnTo>
                      <a:pt x="195" y="201"/>
                    </a:lnTo>
                    <a:lnTo>
                      <a:pt x="191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79" y="201"/>
                    </a:lnTo>
                    <a:lnTo>
                      <a:pt x="175" y="201"/>
                    </a:lnTo>
                    <a:lnTo>
                      <a:pt x="173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5" y="201"/>
                    </a:lnTo>
                    <a:lnTo>
                      <a:pt x="161" y="202"/>
                    </a:lnTo>
                    <a:lnTo>
                      <a:pt x="159" y="202"/>
                    </a:lnTo>
                    <a:lnTo>
                      <a:pt x="155" y="202"/>
                    </a:lnTo>
                    <a:lnTo>
                      <a:pt x="152" y="203"/>
                    </a:lnTo>
                    <a:lnTo>
                      <a:pt x="149" y="203"/>
                    </a:lnTo>
                    <a:lnTo>
                      <a:pt x="146" y="204"/>
                    </a:lnTo>
                    <a:lnTo>
                      <a:pt x="143" y="204"/>
                    </a:lnTo>
                    <a:lnTo>
                      <a:pt x="140" y="205"/>
                    </a:lnTo>
                    <a:lnTo>
                      <a:pt x="137" y="207"/>
                    </a:lnTo>
                    <a:lnTo>
                      <a:pt x="135" y="208"/>
                    </a:lnTo>
                    <a:lnTo>
                      <a:pt x="131" y="209"/>
                    </a:lnTo>
                    <a:lnTo>
                      <a:pt x="128" y="209"/>
                    </a:lnTo>
                    <a:lnTo>
                      <a:pt x="126" y="210"/>
                    </a:lnTo>
                    <a:lnTo>
                      <a:pt x="120" y="212"/>
                    </a:lnTo>
                    <a:lnTo>
                      <a:pt x="115" y="216"/>
                    </a:lnTo>
                    <a:lnTo>
                      <a:pt x="109" y="220"/>
                    </a:lnTo>
                    <a:lnTo>
                      <a:pt x="103" y="222"/>
                    </a:lnTo>
                    <a:lnTo>
                      <a:pt x="98" y="226"/>
                    </a:lnTo>
                    <a:lnTo>
                      <a:pt x="94" y="229"/>
                    </a:lnTo>
                    <a:lnTo>
                      <a:pt x="89" y="233"/>
                    </a:lnTo>
                    <a:lnTo>
                      <a:pt x="84" y="237"/>
                    </a:lnTo>
                    <a:lnTo>
                      <a:pt x="79" y="242"/>
                    </a:lnTo>
                    <a:lnTo>
                      <a:pt x="76" y="247"/>
                    </a:lnTo>
                    <a:lnTo>
                      <a:pt x="71" y="252"/>
                    </a:lnTo>
                    <a:lnTo>
                      <a:pt x="67" y="256"/>
                    </a:lnTo>
                    <a:lnTo>
                      <a:pt x="66" y="259"/>
                    </a:lnTo>
                    <a:lnTo>
                      <a:pt x="65" y="261"/>
                    </a:lnTo>
                    <a:lnTo>
                      <a:pt x="63" y="265"/>
                    </a:lnTo>
                    <a:lnTo>
                      <a:pt x="63" y="268"/>
                    </a:lnTo>
                    <a:lnTo>
                      <a:pt x="60" y="271"/>
                    </a:lnTo>
                    <a:lnTo>
                      <a:pt x="59" y="273"/>
                    </a:lnTo>
                    <a:lnTo>
                      <a:pt x="58" y="277"/>
                    </a:lnTo>
                    <a:lnTo>
                      <a:pt x="57" y="279"/>
                    </a:lnTo>
                    <a:lnTo>
                      <a:pt x="56" y="282"/>
                    </a:lnTo>
                    <a:lnTo>
                      <a:pt x="54" y="286"/>
                    </a:lnTo>
                    <a:lnTo>
                      <a:pt x="54" y="288"/>
                    </a:lnTo>
                    <a:lnTo>
                      <a:pt x="54" y="292"/>
                    </a:lnTo>
                    <a:lnTo>
                      <a:pt x="53" y="295"/>
                    </a:lnTo>
                    <a:lnTo>
                      <a:pt x="52" y="299"/>
                    </a:lnTo>
                    <a:lnTo>
                      <a:pt x="52" y="303"/>
                    </a:lnTo>
                    <a:lnTo>
                      <a:pt x="52" y="306"/>
                    </a:lnTo>
                    <a:lnTo>
                      <a:pt x="51" y="310"/>
                    </a:lnTo>
                    <a:lnTo>
                      <a:pt x="51" y="313"/>
                    </a:lnTo>
                    <a:lnTo>
                      <a:pt x="51" y="317"/>
                    </a:lnTo>
                    <a:lnTo>
                      <a:pt x="52" y="322"/>
                    </a:lnTo>
                    <a:lnTo>
                      <a:pt x="52" y="324"/>
                    </a:lnTo>
                    <a:lnTo>
                      <a:pt x="52" y="328"/>
                    </a:lnTo>
                    <a:lnTo>
                      <a:pt x="52" y="331"/>
                    </a:lnTo>
                    <a:lnTo>
                      <a:pt x="53" y="335"/>
                    </a:lnTo>
                    <a:lnTo>
                      <a:pt x="53" y="337"/>
                    </a:lnTo>
                    <a:lnTo>
                      <a:pt x="54" y="341"/>
                    </a:lnTo>
                    <a:lnTo>
                      <a:pt x="54" y="344"/>
                    </a:lnTo>
                    <a:lnTo>
                      <a:pt x="56" y="347"/>
                    </a:lnTo>
                    <a:lnTo>
                      <a:pt x="57" y="352"/>
                    </a:lnTo>
                    <a:lnTo>
                      <a:pt x="59" y="358"/>
                    </a:lnTo>
                    <a:lnTo>
                      <a:pt x="62" y="363"/>
                    </a:lnTo>
                    <a:lnTo>
                      <a:pt x="64" y="368"/>
                    </a:lnTo>
                    <a:lnTo>
                      <a:pt x="67" y="371"/>
                    </a:lnTo>
                    <a:lnTo>
                      <a:pt x="70" y="376"/>
                    </a:lnTo>
                    <a:lnTo>
                      <a:pt x="73" y="380"/>
                    </a:lnTo>
                    <a:lnTo>
                      <a:pt x="77" y="384"/>
                    </a:lnTo>
                    <a:lnTo>
                      <a:pt x="79" y="387"/>
                    </a:lnTo>
                    <a:lnTo>
                      <a:pt x="84" y="390"/>
                    </a:lnTo>
                    <a:lnTo>
                      <a:pt x="88" y="393"/>
                    </a:lnTo>
                    <a:lnTo>
                      <a:pt x="92" y="395"/>
                    </a:lnTo>
                    <a:lnTo>
                      <a:pt x="95" y="398"/>
                    </a:lnTo>
                    <a:lnTo>
                      <a:pt x="99" y="400"/>
                    </a:lnTo>
                    <a:lnTo>
                      <a:pt x="102" y="401"/>
                    </a:lnTo>
                    <a:lnTo>
                      <a:pt x="107" y="403"/>
                    </a:lnTo>
                    <a:lnTo>
                      <a:pt x="110" y="405"/>
                    </a:lnTo>
                    <a:lnTo>
                      <a:pt x="114" y="406"/>
                    </a:lnTo>
                    <a:lnTo>
                      <a:pt x="117" y="408"/>
                    </a:lnTo>
                    <a:lnTo>
                      <a:pt x="121" y="409"/>
                    </a:lnTo>
                    <a:lnTo>
                      <a:pt x="124" y="411"/>
                    </a:lnTo>
                    <a:lnTo>
                      <a:pt x="128" y="411"/>
                    </a:lnTo>
                    <a:lnTo>
                      <a:pt x="131" y="412"/>
                    </a:lnTo>
                    <a:lnTo>
                      <a:pt x="134" y="413"/>
                    </a:lnTo>
                    <a:lnTo>
                      <a:pt x="139" y="415"/>
                    </a:lnTo>
                    <a:lnTo>
                      <a:pt x="143" y="416"/>
                    </a:lnTo>
                    <a:lnTo>
                      <a:pt x="144" y="419"/>
                    </a:lnTo>
                    <a:lnTo>
                      <a:pt x="144" y="424"/>
                    </a:lnTo>
                    <a:lnTo>
                      <a:pt x="143" y="427"/>
                    </a:lnTo>
                    <a:lnTo>
                      <a:pt x="142" y="431"/>
                    </a:lnTo>
                    <a:lnTo>
                      <a:pt x="140" y="434"/>
                    </a:lnTo>
                    <a:lnTo>
                      <a:pt x="139" y="439"/>
                    </a:lnTo>
                    <a:lnTo>
                      <a:pt x="135" y="444"/>
                    </a:lnTo>
                    <a:lnTo>
                      <a:pt x="131" y="449"/>
                    </a:lnTo>
                    <a:lnTo>
                      <a:pt x="130" y="451"/>
                    </a:lnTo>
                    <a:lnTo>
                      <a:pt x="128" y="454"/>
                    </a:lnTo>
                    <a:lnTo>
                      <a:pt x="127" y="457"/>
                    </a:lnTo>
                    <a:lnTo>
                      <a:pt x="126" y="460"/>
                    </a:lnTo>
                    <a:lnTo>
                      <a:pt x="122" y="463"/>
                    </a:lnTo>
                    <a:lnTo>
                      <a:pt x="121" y="466"/>
                    </a:lnTo>
                    <a:lnTo>
                      <a:pt x="118" y="470"/>
                    </a:lnTo>
                    <a:lnTo>
                      <a:pt x="116" y="472"/>
                    </a:lnTo>
                    <a:lnTo>
                      <a:pt x="114" y="476"/>
                    </a:lnTo>
                    <a:lnTo>
                      <a:pt x="111" y="478"/>
                    </a:lnTo>
                    <a:lnTo>
                      <a:pt x="110" y="482"/>
                    </a:lnTo>
                    <a:lnTo>
                      <a:pt x="108" y="485"/>
                    </a:lnTo>
                    <a:lnTo>
                      <a:pt x="105" y="489"/>
                    </a:lnTo>
                    <a:lnTo>
                      <a:pt x="102" y="492"/>
                    </a:lnTo>
                    <a:lnTo>
                      <a:pt x="99" y="495"/>
                    </a:lnTo>
                    <a:lnTo>
                      <a:pt x="97" y="498"/>
                    </a:lnTo>
                    <a:lnTo>
                      <a:pt x="95" y="502"/>
                    </a:lnTo>
                    <a:lnTo>
                      <a:pt x="92" y="505"/>
                    </a:lnTo>
                    <a:lnTo>
                      <a:pt x="89" y="509"/>
                    </a:lnTo>
                    <a:lnTo>
                      <a:pt x="86" y="514"/>
                    </a:lnTo>
                    <a:lnTo>
                      <a:pt x="84" y="516"/>
                    </a:lnTo>
                    <a:lnTo>
                      <a:pt x="82" y="520"/>
                    </a:lnTo>
                    <a:lnTo>
                      <a:pt x="78" y="523"/>
                    </a:lnTo>
                    <a:lnTo>
                      <a:pt x="77" y="528"/>
                    </a:lnTo>
                    <a:lnTo>
                      <a:pt x="73" y="530"/>
                    </a:lnTo>
                    <a:lnTo>
                      <a:pt x="72" y="535"/>
                    </a:lnTo>
                    <a:lnTo>
                      <a:pt x="69" y="537"/>
                    </a:lnTo>
                    <a:lnTo>
                      <a:pt x="67" y="542"/>
                    </a:lnTo>
                    <a:lnTo>
                      <a:pt x="64" y="546"/>
                    </a:lnTo>
                    <a:lnTo>
                      <a:pt x="62" y="549"/>
                    </a:lnTo>
                    <a:lnTo>
                      <a:pt x="59" y="553"/>
                    </a:lnTo>
                    <a:lnTo>
                      <a:pt x="57" y="556"/>
                    </a:lnTo>
                    <a:lnTo>
                      <a:pt x="54" y="559"/>
                    </a:lnTo>
                    <a:lnTo>
                      <a:pt x="52" y="562"/>
                    </a:lnTo>
                    <a:lnTo>
                      <a:pt x="50" y="566"/>
                    </a:lnTo>
                    <a:lnTo>
                      <a:pt x="48" y="570"/>
                    </a:lnTo>
                    <a:lnTo>
                      <a:pt x="45" y="573"/>
                    </a:lnTo>
                    <a:lnTo>
                      <a:pt x="44" y="577"/>
                    </a:lnTo>
                    <a:lnTo>
                      <a:pt x="41" y="579"/>
                    </a:lnTo>
                    <a:lnTo>
                      <a:pt x="39" y="583"/>
                    </a:lnTo>
                    <a:lnTo>
                      <a:pt x="38" y="586"/>
                    </a:lnTo>
                    <a:lnTo>
                      <a:pt x="35" y="590"/>
                    </a:lnTo>
                    <a:lnTo>
                      <a:pt x="34" y="592"/>
                    </a:lnTo>
                    <a:lnTo>
                      <a:pt x="33" y="596"/>
                    </a:lnTo>
                    <a:lnTo>
                      <a:pt x="31" y="598"/>
                    </a:lnTo>
                    <a:lnTo>
                      <a:pt x="29" y="602"/>
                    </a:lnTo>
                    <a:lnTo>
                      <a:pt x="27" y="604"/>
                    </a:lnTo>
                    <a:lnTo>
                      <a:pt x="26" y="607"/>
                    </a:lnTo>
                    <a:lnTo>
                      <a:pt x="25" y="611"/>
                    </a:lnTo>
                    <a:lnTo>
                      <a:pt x="22" y="613"/>
                    </a:lnTo>
                    <a:lnTo>
                      <a:pt x="21" y="617"/>
                    </a:lnTo>
                    <a:lnTo>
                      <a:pt x="20" y="621"/>
                    </a:lnTo>
                    <a:lnTo>
                      <a:pt x="19" y="623"/>
                    </a:lnTo>
                    <a:lnTo>
                      <a:pt x="16" y="626"/>
                    </a:lnTo>
                    <a:lnTo>
                      <a:pt x="15" y="630"/>
                    </a:lnTo>
                    <a:lnTo>
                      <a:pt x="15" y="632"/>
                    </a:lnTo>
                    <a:lnTo>
                      <a:pt x="13" y="636"/>
                    </a:lnTo>
                    <a:lnTo>
                      <a:pt x="12" y="639"/>
                    </a:lnTo>
                    <a:lnTo>
                      <a:pt x="11" y="642"/>
                    </a:lnTo>
                    <a:lnTo>
                      <a:pt x="11" y="645"/>
                    </a:lnTo>
                    <a:lnTo>
                      <a:pt x="9" y="649"/>
                    </a:lnTo>
                    <a:lnTo>
                      <a:pt x="8" y="653"/>
                    </a:lnTo>
                    <a:lnTo>
                      <a:pt x="7" y="655"/>
                    </a:lnTo>
                    <a:lnTo>
                      <a:pt x="6" y="660"/>
                    </a:lnTo>
                    <a:lnTo>
                      <a:pt x="5" y="662"/>
                    </a:lnTo>
                    <a:lnTo>
                      <a:pt x="5" y="666"/>
                    </a:lnTo>
                    <a:lnTo>
                      <a:pt x="3" y="669"/>
                    </a:lnTo>
                    <a:lnTo>
                      <a:pt x="3" y="673"/>
                    </a:lnTo>
                    <a:lnTo>
                      <a:pt x="2" y="675"/>
                    </a:lnTo>
                    <a:lnTo>
                      <a:pt x="1" y="679"/>
                    </a:lnTo>
                    <a:lnTo>
                      <a:pt x="1" y="682"/>
                    </a:lnTo>
                    <a:lnTo>
                      <a:pt x="1" y="686"/>
                    </a:lnTo>
                    <a:lnTo>
                      <a:pt x="0" y="689"/>
                    </a:lnTo>
                    <a:lnTo>
                      <a:pt x="0" y="693"/>
                    </a:lnTo>
                    <a:lnTo>
                      <a:pt x="0" y="695"/>
                    </a:lnTo>
                    <a:lnTo>
                      <a:pt x="0" y="699"/>
                    </a:lnTo>
                    <a:lnTo>
                      <a:pt x="0" y="702"/>
                    </a:lnTo>
                    <a:lnTo>
                      <a:pt x="0" y="706"/>
                    </a:lnTo>
                    <a:lnTo>
                      <a:pt x="0" y="709"/>
                    </a:lnTo>
                    <a:lnTo>
                      <a:pt x="0" y="712"/>
                    </a:lnTo>
                    <a:lnTo>
                      <a:pt x="0" y="715"/>
                    </a:lnTo>
                    <a:lnTo>
                      <a:pt x="0" y="718"/>
                    </a:lnTo>
                    <a:lnTo>
                      <a:pt x="0" y="721"/>
                    </a:lnTo>
                    <a:lnTo>
                      <a:pt x="0" y="725"/>
                    </a:lnTo>
                    <a:lnTo>
                      <a:pt x="0" y="727"/>
                    </a:lnTo>
                    <a:lnTo>
                      <a:pt x="0" y="731"/>
                    </a:lnTo>
                    <a:lnTo>
                      <a:pt x="1" y="733"/>
                    </a:lnTo>
                    <a:lnTo>
                      <a:pt x="1" y="737"/>
                    </a:lnTo>
                    <a:lnTo>
                      <a:pt x="2" y="739"/>
                    </a:lnTo>
                    <a:lnTo>
                      <a:pt x="3" y="743"/>
                    </a:lnTo>
                    <a:lnTo>
                      <a:pt x="3" y="746"/>
                    </a:lnTo>
                    <a:lnTo>
                      <a:pt x="5" y="749"/>
                    </a:lnTo>
                    <a:lnTo>
                      <a:pt x="7" y="755"/>
                    </a:lnTo>
                    <a:lnTo>
                      <a:pt x="9" y="759"/>
                    </a:lnTo>
                    <a:lnTo>
                      <a:pt x="12" y="765"/>
                    </a:lnTo>
                    <a:lnTo>
                      <a:pt x="15" y="771"/>
                    </a:lnTo>
                    <a:lnTo>
                      <a:pt x="19" y="776"/>
                    </a:lnTo>
                    <a:lnTo>
                      <a:pt x="24" y="781"/>
                    </a:lnTo>
                    <a:lnTo>
                      <a:pt x="27" y="785"/>
                    </a:lnTo>
                    <a:lnTo>
                      <a:pt x="33" y="790"/>
                    </a:lnTo>
                    <a:lnTo>
                      <a:pt x="38" y="794"/>
                    </a:lnTo>
                    <a:lnTo>
                      <a:pt x="43" y="797"/>
                    </a:lnTo>
                    <a:lnTo>
                      <a:pt x="48" y="801"/>
                    </a:lnTo>
                    <a:lnTo>
                      <a:pt x="54" y="804"/>
                    </a:lnTo>
                    <a:lnTo>
                      <a:pt x="57" y="806"/>
                    </a:lnTo>
                    <a:lnTo>
                      <a:pt x="59" y="807"/>
                    </a:lnTo>
                    <a:lnTo>
                      <a:pt x="63" y="808"/>
                    </a:lnTo>
                    <a:lnTo>
                      <a:pt x="66" y="809"/>
                    </a:lnTo>
                    <a:lnTo>
                      <a:pt x="69" y="810"/>
                    </a:lnTo>
                    <a:lnTo>
                      <a:pt x="72" y="811"/>
                    </a:lnTo>
                    <a:lnTo>
                      <a:pt x="76" y="813"/>
                    </a:lnTo>
                    <a:lnTo>
                      <a:pt x="78" y="815"/>
                    </a:lnTo>
                    <a:lnTo>
                      <a:pt x="82" y="815"/>
                    </a:lnTo>
                    <a:lnTo>
                      <a:pt x="85" y="816"/>
                    </a:lnTo>
                    <a:lnTo>
                      <a:pt x="88" y="817"/>
                    </a:lnTo>
                    <a:lnTo>
                      <a:pt x="91" y="819"/>
                    </a:lnTo>
                    <a:lnTo>
                      <a:pt x="95" y="819"/>
                    </a:lnTo>
                    <a:lnTo>
                      <a:pt x="98" y="820"/>
                    </a:lnTo>
                    <a:lnTo>
                      <a:pt x="102" y="821"/>
                    </a:lnTo>
                    <a:lnTo>
                      <a:pt x="105" y="821"/>
                    </a:lnTo>
                    <a:lnTo>
                      <a:pt x="108" y="822"/>
                    </a:lnTo>
                    <a:lnTo>
                      <a:pt x="111" y="822"/>
                    </a:lnTo>
                    <a:lnTo>
                      <a:pt x="115" y="823"/>
                    </a:lnTo>
                    <a:lnTo>
                      <a:pt x="118" y="825"/>
                    </a:lnTo>
                    <a:lnTo>
                      <a:pt x="122" y="825"/>
                    </a:lnTo>
                    <a:lnTo>
                      <a:pt x="126" y="826"/>
                    </a:lnTo>
                    <a:lnTo>
                      <a:pt x="129" y="826"/>
                    </a:lnTo>
                    <a:lnTo>
                      <a:pt x="133" y="826"/>
                    </a:lnTo>
                    <a:lnTo>
                      <a:pt x="136" y="826"/>
                    </a:lnTo>
                    <a:lnTo>
                      <a:pt x="139" y="827"/>
                    </a:lnTo>
                    <a:lnTo>
                      <a:pt x="142" y="827"/>
                    </a:lnTo>
                    <a:lnTo>
                      <a:pt x="146" y="827"/>
                    </a:lnTo>
                    <a:lnTo>
                      <a:pt x="149" y="827"/>
                    </a:lnTo>
                    <a:lnTo>
                      <a:pt x="152" y="828"/>
                    </a:lnTo>
                    <a:lnTo>
                      <a:pt x="155" y="828"/>
                    </a:lnTo>
                    <a:lnTo>
                      <a:pt x="159" y="828"/>
                    </a:lnTo>
                    <a:lnTo>
                      <a:pt x="162" y="828"/>
                    </a:lnTo>
                    <a:lnTo>
                      <a:pt x="165" y="828"/>
                    </a:lnTo>
                    <a:lnTo>
                      <a:pt x="168" y="828"/>
                    </a:lnTo>
                    <a:lnTo>
                      <a:pt x="172" y="829"/>
                    </a:lnTo>
                    <a:lnTo>
                      <a:pt x="174" y="829"/>
                    </a:lnTo>
                    <a:lnTo>
                      <a:pt x="178" y="829"/>
                    </a:lnTo>
                    <a:lnTo>
                      <a:pt x="181" y="829"/>
                    </a:lnTo>
                    <a:lnTo>
                      <a:pt x="184" y="830"/>
                    </a:lnTo>
                    <a:lnTo>
                      <a:pt x="190" y="830"/>
                    </a:lnTo>
                    <a:lnTo>
                      <a:pt x="195" y="830"/>
                    </a:lnTo>
                    <a:lnTo>
                      <a:pt x="200" y="830"/>
                    </a:lnTo>
                    <a:lnTo>
                      <a:pt x="206" y="830"/>
                    </a:lnTo>
                    <a:lnTo>
                      <a:pt x="211" y="830"/>
                    </a:lnTo>
                    <a:lnTo>
                      <a:pt x="216" y="832"/>
                    </a:lnTo>
                    <a:lnTo>
                      <a:pt x="220" y="832"/>
                    </a:lnTo>
                    <a:lnTo>
                      <a:pt x="225" y="832"/>
                    </a:lnTo>
                    <a:lnTo>
                      <a:pt x="227" y="832"/>
                    </a:lnTo>
                    <a:lnTo>
                      <a:pt x="232" y="832"/>
                    </a:lnTo>
                    <a:lnTo>
                      <a:pt x="236" y="832"/>
                    </a:lnTo>
                    <a:lnTo>
                      <a:pt x="241" y="832"/>
                    </a:lnTo>
                    <a:lnTo>
                      <a:pt x="244" y="830"/>
                    </a:lnTo>
                    <a:lnTo>
                      <a:pt x="249" y="830"/>
                    </a:lnTo>
                    <a:lnTo>
                      <a:pt x="252" y="830"/>
                    </a:lnTo>
                    <a:lnTo>
                      <a:pt x="257" y="830"/>
                    </a:lnTo>
                    <a:lnTo>
                      <a:pt x="261" y="829"/>
                    </a:lnTo>
                    <a:lnTo>
                      <a:pt x="265" y="828"/>
                    </a:lnTo>
                    <a:lnTo>
                      <a:pt x="270" y="828"/>
                    </a:lnTo>
                    <a:lnTo>
                      <a:pt x="274" y="827"/>
                    </a:lnTo>
                    <a:lnTo>
                      <a:pt x="277" y="827"/>
                    </a:lnTo>
                    <a:lnTo>
                      <a:pt x="281" y="826"/>
                    </a:lnTo>
                    <a:lnTo>
                      <a:pt x="286" y="826"/>
                    </a:lnTo>
                    <a:lnTo>
                      <a:pt x="289" y="826"/>
                    </a:lnTo>
                    <a:lnTo>
                      <a:pt x="293" y="825"/>
                    </a:lnTo>
                    <a:lnTo>
                      <a:pt x="295" y="825"/>
                    </a:lnTo>
                    <a:lnTo>
                      <a:pt x="299" y="823"/>
                    </a:lnTo>
                    <a:lnTo>
                      <a:pt x="302" y="823"/>
                    </a:lnTo>
                    <a:lnTo>
                      <a:pt x="305" y="823"/>
                    </a:lnTo>
                    <a:lnTo>
                      <a:pt x="307" y="823"/>
                    </a:lnTo>
                    <a:lnTo>
                      <a:pt x="310" y="823"/>
                    </a:lnTo>
                    <a:lnTo>
                      <a:pt x="313" y="823"/>
                    </a:lnTo>
                    <a:lnTo>
                      <a:pt x="315" y="823"/>
                    </a:lnTo>
                    <a:lnTo>
                      <a:pt x="319" y="826"/>
                    </a:lnTo>
                    <a:lnTo>
                      <a:pt x="320" y="827"/>
                    </a:lnTo>
                    <a:lnTo>
                      <a:pt x="321" y="829"/>
                    </a:lnTo>
                    <a:lnTo>
                      <a:pt x="320" y="830"/>
                    </a:lnTo>
                    <a:lnTo>
                      <a:pt x="319" y="832"/>
                    </a:lnTo>
                    <a:lnTo>
                      <a:pt x="316" y="834"/>
                    </a:lnTo>
                    <a:lnTo>
                      <a:pt x="314" y="835"/>
                    </a:lnTo>
                    <a:lnTo>
                      <a:pt x="310" y="836"/>
                    </a:lnTo>
                    <a:lnTo>
                      <a:pt x="306" y="839"/>
                    </a:lnTo>
                    <a:lnTo>
                      <a:pt x="301" y="841"/>
                    </a:lnTo>
                    <a:lnTo>
                      <a:pt x="296" y="842"/>
                    </a:lnTo>
                    <a:lnTo>
                      <a:pt x="294" y="844"/>
                    </a:lnTo>
                    <a:lnTo>
                      <a:pt x="290" y="845"/>
                    </a:lnTo>
                    <a:lnTo>
                      <a:pt x="287" y="845"/>
                    </a:lnTo>
                    <a:lnTo>
                      <a:pt x="284" y="847"/>
                    </a:lnTo>
                    <a:lnTo>
                      <a:pt x="281" y="848"/>
                    </a:lnTo>
                    <a:lnTo>
                      <a:pt x="278" y="849"/>
                    </a:lnTo>
                    <a:lnTo>
                      <a:pt x="275" y="851"/>
                    </a:lnTo>
                    <a:lnTo>
                      <a:pt x="271" y="852"/>
                    </a:lnTo>
                    <a:lnTo>
                      <a:pt x="268" y="853"/>
                    </a:lnTo>
                    <a:lnTo>
                      <a:pt x="264" y="854"/>
                    </a:lnTo>
                    <a:lnTo>
                      <a:pt x="261" y="855"/>
                    </a:lnTo>
                    <a:lnTo>
                      <a:pt x="257" y="857"/>
                    </a:lnTo>
                    <a:lnTo>
                      <a:pt x="254" y="858"/>
                    </a:lnTo>
                    <a:lnTo>
                      <a:pt x="250" y="859"/>
                    </a:lnTo>
                    <a:lnTo>
                      <a:pt x="246" y="860"/>
                    </a:lnTo>
                    <a:lnTo>
                      <a:pt x="243" y="863"/>
                    </a:lnTo>
                    <a:lnTo>
                      <a:pt x="239" y="864"/>
                    </a:lnTo>
                    <a:lnTo>
                      <a:pt x="236" y="865"/>
                    </a:lnTo>
                    <a:lnTo>
                      <a:pt x="231" y="866"/>
                    </a:lnTo>
                    <a:lnTo>
                      <a:pt x="227" y="867"/>
                    </a:lnTo>
                    <a:lnTo>
                      <a:pt x="223" y="870"/>
                    </a:lnTo>
                    <a:lnTo>
                      <a:pt x="219" y="871"/>
                    </a:lnTo>
                    <a:lnTo>
                      <a:pt x="216" y="872"/>
                    </a:lnTo>
                    <a:lnTo>
                      <a:pt x="212" y="874"/>
                    </a:lnTo>
                    <a:lnTo>
                      <a:pt x="207" y="876"/>
                    </a:lnTo>
                    <a:lnTo>
                      <a:pt x="204" y="878"/>
                    </a:lnTo>
                    <a:lnTo>
                      <a:pt x="199" y="879"/>
                    </a:lnTo>
                    <a:lnTo>
                      <a:pt x="195" y="880"/>
                    </a:lnTo>
                    <a:lnTo>
                      <a:pt x="192" y="883"/>
                    </a:lnTo>
                    <a:lnTo>
                      <a:pt x="188" y="885"/>
                    </a:lnTo>
                    <a:lnTo>
                      <a:pt x="184" y="886"/>
                    </a:lnTo>
                    <a:lnTo>
                      <a:pt x="180" y="889"/>
                    </a:lnTo>
                    <a:lnTo>
                      <a:pt x="177" y="890"/>
                    </a:lnTo>
                    <a:lnTo>
                      <a:pt x="173" y="892"/>
                    </a:lnTo>
                    <a:lnTo>
                      <a:pt x="169" y="895"/>
                    </a:lnTo>
                    <a:lnTo>
                      <a:pt x="165" y="897"/>
                    </a:lnTo>
                    <a:lnTo>
                      <a:pt x="161" y="898"/>
                    </a:lnTo>
                    <a:lnTo>
                      <a:pt x="159" y="900"/>
                    </a:lnTo>
                    <a:lnTo>
                      <a:pt x="155" y="903"/>
                    </a:lnTo>
                    <a:lnTo>
                      <a:pt x="152" y="905"/>
                    </a:lnTo>
                    <a:lnTo>
                      <a:pt x="148" y="906"/>
                    </a:lnTo>
                    <a:lnTo>
                      <a:pt x="144" y="909"/>
                    </a:lnTo>
                    <a:lnTo>
                      <a:pt x="142" y="911"/>
                    </a:lnTo>
                    <a:lnTo>
                      <a:pt x="140" y="915"/>
                    </a:lnTo>
                    <a:lnTo>
                      <a:pt x="134" y="919"/>
                    </a:lnTo>
                    <a:lnTo>
                      <a:pt x="129" y="924"/>
                    </a:lnTo>
                    <a:lnTo>
                      <a:pt x="124" y="929"/>
                    </a:lnTo>
                    <a:lnTo>
                      <a:pt x="120" y="934"/>
                    </a:lnTo>
                    <a:lnTo>
                      <a:pt x="116" y="937"/>
                    </a:lnTo>
                    <a:lnTo>
                      <a:pt x="112" y="942"/>
                    </a:lnTo>
                    <a:lnTo>
                      <a:pt x="109" y="946"/>
                    </a:lnTo>
                    <a:lnTo>
                      <a:pt x="107" y="949"/>
                    </a:lnTo>
                    <a:lnTo>
                      <a:pt x="104" y="953"/>
                    </a:lnTo>
                    <a:lnTo>
                      <a:pt x="103" y="956"/>
                    </a:lnTo>
                    <a:lnTo>
                      <a:pt x="101" y="959"/>
                    </a:lnTo>
                    <a:lnTo>
                      <a:pt x="99" y="962"/>
                    </a:lnTo>
                    <a:lnTo>
                      <a:pt x="98" y="965"/>
                    </a:lnTo>
                    <a:lnTo>
                      <a:pt x="98" y="968"/>
                    </a:lnTo>
                    <a:lnTo>
                      <a:pt x="98" y="973"/>
                    </a:lnTo>
                    <a:lnTo>
                      <a:pt x="99" y="978"/>
                    </a:lnTo>
                    <a:lnTo>
                      <a:pt x="101" y="981"/>
                    </a:lnTo>
                    <a:lnTo>
                      <a:pt x="103" y="985"/>
                    </a:lnTo>
                    <a:lnTo>
                      <a:pt x="107" y="988"/>
                    </a:lnTo>
                    <a:lnTo>
                      <a:pt x="111" y="992"/>
                    </a:lnTo>
                    <a:lnTo>
                      <a:pt x="116" y="994"/>
                    </a:lnTo>
                    <a:lnTo>
                      <a:pt x="121" y="998"/>
                    </a:lnTo>
                    <a:lnTo>
                      <a:pt x="123" y="998"/>
                    </a:lnTo>
                    <a:lnTo>
                      <a:pt x="126" y="1000"/>
                    </a:lnTo>
                    <a:lnTo>
                      <a:pt x="129" y="1001"/>
                    </a:lnTo>
                    <a:lnTo>
                      <a:pt x="133" y="1002"/>
                    </a:lnTo>
                    <a:lnTo>
                      <a:pt x="135" y="1004"/>
                    </a:lnTo>
                    <a:lnTo>
                      <a:pt x="139" y="1005"/>
                    </a:lnTo>
                    <a:lnTo>
                      <a:pt x="143" y="1006"/>
                    </a:lnTo>
                    <a:lnTo>
                      <a:pt x="148" y="1007"/>
                    </a:lnTo>
                    <a:lnTo>
                      <a:pt x="150" y="1007"/>
                    </a:lnTo>
                    <a:lnTo>
                      <a:pt x="153" y="1008"/>
                    </a:lnTo>
                    <a:lnTo>
                      <a:pt x="156" y="1008"/>
                    </a:lnTo>
                    <a:lnTo>
                      <a:pt x="160" y="1010"/>
                    </a:lnTo>
                    <a:lnTo>
                      <a:pt x="162" y="1010"/>
                    </a:lnTo>
                    <a:lnTo>
                      <a:pt x="166" y="1011"/>
                    </a:lnTo>
                    <a:lnTo>
                      <a:pt x="169" y="1011"/>
                    </a:lnTo>
                    <a:lnTo>
                      <a:pt x="173" y="1012"/>
                    </a:lnTo>
                    <a:lnTo>
                      <a:pt x="177" y="1012"/>
                    </a:lnTo>
                    <a:lnTo>
                      <a:pt x="179" y="1012"/>
                    </a:lnTo>
                    <a:lnTo>
                      <a:pt x="184" y="1012"/>
                    </a:lnTo>
                    <a:lnTo>
                      <a:pt x="187" y="1013"/>
                    </a:lnTo>
                    <a:lnTo>
                      <a:pt x="191" y="1013"/>
                    </a:lnTo>
                    <a:lnTo>
                      <a:pt x="194" y="1013"/>
                    </a:lnTo>
                    <a:lnTo>
                      <a:pt x="198" y="1014"/>
                    </a:lnTo>
                    <a:lnTo>
                      <a:pt x="203" y="1014"/>
                    </a:lnTo>
                    <a:lnTo>
                      <a:pt x="207" y="1014"/>
                    </a:lnTo>
                    <a:lnTo>
                      <a:pt x="211" y="1016"/>
                    </a:lnTo>
                    <a:lnTo>
                      <a:pt x="214" y="1016"/>
                    </a:lnTo>
                    <a:lnTo>
                      <a:pt x="219" y="1017"/>
                    </a:lnTo>
                    <a:lnTo>
                      <a:pt x="224" y="1017"/>
                    </a:lnTo>
                    <a:lnTo>
                      <a:pt x="227" y="1017"/>
                    </a:lnTo>
                    <a:lnTo>
                      <a:pt x="232" y="1017"/>
                    </a:lnTo>
                    <a:lnTo>
                      <a:pt x="237" y="1018"/>
                    </a:lnTo>
                    <a:lnTo>
                      <a:pt x="241" y="1018"/>
                    </a:lnTo>
                    <a:lnTo>
                      <a:pt x="245" y="1018"/>
                    </a:lnTo>
                    <a:lnTo>
                      <a:pt x="249" y="1018"/>
                    </a:lnTo>
                    <a:lnTo>
                      <a:pt x="254" y="1018"/>
                    </a:lnTo>
                    <a:lnTo>
                      <a:pt x="258" y="1018"/>
                    </a:lnTo>
                    <a:lnTo>
                      <a:pt x="262" y="1018"/>
                    </a:lnTo>
                    <a:lnTo>
                      <a:pt x="267" y="1018"/>
                    </a:lnTo>
                    <a:lnTo>
                      <a:pt x="271" y="1019"/>
                    </a:lnTo>
                    <a:lnTo>
                      <a:pt x="275" y="1019"/>
                    </a:lnTo>
                    <a:lnTo>
                      <a:pt x="280" y="1019"/>
                    </a:lnTo>
                    <a:lnTo>
                      <a:pt x="283" y="1019"/>
                    </a:lnTo>
                    <a:lnTo>
                      <a:pt x="288" y="1019"/>
                    </a:lnTo>
                    <a:lnTo>
                      <a:pt x="292" y="1019"/>
                    </a:lnTo>
                    <a:lnTo>
                      <a:pt x="295" y="1019"/>
                    </a:lnTo>
                    <a:lnTo>
                      <a:pt x="300" y="1019"/>
                    </a:lnTo>
                    <a:lnTo>
                      <a:pt x="305" y="1019"/>
                    </a:lnTo>
                    <a:lnTo>
                      <a:pt x="307" y="1019"/>
                    </a:lnTo>
                    <a:lnTo>
                      <a:pt x="312" y="1019"/>
                    </a:lnTo>
                    <a:lnTo>
                      <a:pt x="314" y="1019"/>
                    </a:lnTo>
                    <a:lnTo>
                      <a:pt x="319" y="1019"/>
                    </a:lnTo>
                    <a:lnTo>
                      <a:pt x="322" y="1019"/>
                    </a:lnTo>
                    <a:lnTo>
                      <a:pt x="326" y="1019"/>
                    </a:lnTo>
                    <a:lnTo>
                      <a:pt x="329" y="1019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8" y="1018"/>
                    </a:lnTo>
                    <a:lnTo>
                      <a:pt x="341" y="1018"/>
                    </a:lnTo>
                    <a:lnTo>
                      <a:pt x="345" y="1018"/>
                    </a:lnTo>
                    <a:lnTo>
                      <a:pt x="350" y="1017"/>
                    </a:lnTo>
                    <a:lnTo>
                      <a:pt x="356" y="1017"/>
                    </a:lnTo>
                    <a:lnTo>
                      <a:pt x="359" y="1017"/>
                    </a:lnTo>
                    <a:lnTo>
                      <a:pt x="364" y="1016"/>
                    </a:lnTo>
                    <a:lnTo>
                      <a:pt x="370" y="1016"/>
                    </a:lnTo>
                    <a:lnTo>
                      <a:pt x="375" y="1014"/>
                    </a:lnTo>
                    <a:lnTo>
                      <a:pt x="380" y="1014"/>
                    </a:lnTo>
                    <a:lnTo>
                      <a:pt x="386" y="1013"/>
                    </a:lnTo>
                    <a:lnTo>
                      <a:pt x="389" y="1013"/>
                    </a:lnTo>
                    <a:lnTo>
                      <a:pt x="391" y="1013"/>
                    </a:lnTo>
                    <a:lnTo>
                      <a:pt x="395" y="1013"/>
                    </a:lnTo>
                    <a:lnTo>
                      <a:pt x="397" y="1013"/>
                    </a:lnTo>
                    <a:lnTo>
                      <a:pt x="403" y="1012"/>
                    </a:lnTo>
                    <a:lnTo>
                      <a:pt x="409" y="1012"/>
                    </a:lnTo>
                    <a:lnTo>
                      <a:pt x="411" y="1012"/>
                    </a:lnTo>
                    <a:lnTo>
                      <a:pt x="415" y="1012"/>
                    </a:lnTo>
                    <a:lnTo>
                      <a:pt x="417" y="1012"/>
                    </a:lnTo>
                    <a:lnTo>
                      <a:pt x="421" y="1012"/>
                    </a:lnTo>
                    <a:lnTo>
                      <a:pt x="423" y="1012"/>
                    </a:lnTo>
                    <a:lnTo>
                      <a:pt x="427" y="1012"/>
                    </a:lnTo>
                    <a:lnTo>
                      <a:pt x="429" y="1012"/>
                    </a:lnTo>
                    <a:lnTo>
                      <a:pt x="431" y="1012"/>
                    </a:lnTo>
                    <a:lnTo>
                      <a:pt x="435" y="1012"/>
                    </a:lnTo>
                    <a:lnTo>
                      <a:pt x="437" y="1012"/>
                    </a:lnTo>
                    <a:lnTo>
                      <a:pt x="440" y="1012"/>
                    </a:lnTo>
                    <a:lnTo>
                      <a:pt x="443" y="1012"/>
                    </a:lnTo>
                    <a:lnTo>
                      <a:pt x="448" y="1011"/>
                    </a:lnTo>
                    <a:lnTo>
                      <a:pt x="454" y="1011"/>
                    </a:lnTo>
                    <a:lnTo>
                      <a:pt x="459" y="1011"/>
                    </a:lnTo>
                    <a:lnTo>
                      <a:pt x="463" y="1011"/>
                    </a:lnTo>
                    <a:lnTo>
                      <a:pt x="468" y="1011"/>
                    </a:lnTo>
                    <a:lnTo>
                      <a:pt x="473" y="1012"/>
                    </a:lnTo>
                    <a:lnTo>
                      <a:pt x="476" y="1012"/>
                    </a:lnTo>
                    <a:lnTo>
                      <a:pt x="481" y="1012"/>
                    </a:lnTo>
                    <a:lnTo>
                      <a:pt x="485" y="1012"/>
                    </a:lnTo>
                    <a:lnTo>
                      <a:pt x="488" y="1012"/>
                    </a:lnTo>
                    <a:lnTo>
                      <a:pt x="491" y="1013"/>
                    </a:lnTo>
                    <a:lnTo>
                      <a:pt x="493" y="1013"/>
                    </a:lnTo>
                    <a:lnTo>
                      <a:pt x="498" y="1016"/>
                    </a:lnTo>
                    <a:lnTo>
                      <a:pt x="501" y="1017"/>
                    </a:lnTo>
                    <a:lnTo>
                      <a:pt x="503" y="1019"/>
                    </a:lnTo>
                    <a:lnTo>
                      <a:pt x="506" y="1023"/>
                    </a:lnTo>
                    <a:lnTo>
                      <a:pt x="510" y="1026"/>
                    </a:lnTo>
                    <a:lnTo>
                      <a:pt x="514" y="1031"/>
                    </a:lnTo>
                    <a:lnTo>
                      <a:pt x="519" y="1036"/>
                    </a:lnTo>
                    <a:lnTo>
                      <a:pt x="525" y="1042"/>
                    </a:lnTo>
                    <a:lnTo>
                      <a:pt x="527" y="1044"/>
                    </a:lnTo>
                    <a:lnTo>
                      <a:pt x="531" y="1046"/>
                    </a:lnTo>
                    <a:lnTo>
                      <a:pt x="535" y="1049"/>
                    </a:lnTo>
                    <a:lnTo>
                      <a:pt x="538" y="1052"/>
                    </a:lnTo>
                    <a:lnTo>
                      <a:pt x="542" y="1055"/>
                    </a:lnTo>
                    <a:lnTo>
                      <a:pt x="545" y="1056"/>
                    </a:lnTo>
                    <a:lnTo>
                      <a:pt x="549" y="1058"/>
                    </a:lnTo>
                    <a:lnTo>
                      <a:pt x="554" y="1061"/>
                    </a:lnTo>
                    <a:lnTo>
                      <a:pt x="557" y="1063"/>
                    </a:lnTo>
                    <a:lnTo>
                      <a:pt x="562" y="1065"/>
                    </a:lnTo>
                    <a:lnTo>
                      <a:pt x="567" y="1067"/>
                    </a:lnTo>
                    <a:lnTo>
                      <a:pt x="571" y="1068"/>
                    </a:lnTo>
                    <a:lnTo>
                      <a:pt x="575" y="1069"/>
                    </a:lnTo>
                    <a:lnTo>
                      <a:pt x="581" y="1070"/>
                    </a:lnTo>
                    <a:lnTo>
                      <a:pt x="586" y="1070"/>
                    </a:lnTo>
                    <a:lnTo>
                      <a:pt x="590" y="1071"/>
                    </a:lnTo>
                    <a:lnTo>
                      <a:pt x="595" y="1070"/>
                    </a:lnTo>
                    <a:lnTo>
                      <a:pt x="600" y="1070"/>
                    </a:lnTo>
                    <a:lnTo>
                      <a:pt x="606" y="1069"/>
                    </a:lnTo>
                    <a:lnTo>
                      <a:pt x="612" y="1069"/>
                    </a:lnTo>
                    <a:lnTo>
                      <a:pt x="616" y="1067"/>
                    </a:lnTo>
                    <a:lnTo>
                      <a:pt x="621" y="1065"/>
                    </a:lnTo>
                    <a:lnTo>
                      <a:pt x="625" y="1064"/>
                    </a:lnTo>
                    <a:lnTo>
                      <a:pt x="629" y="1062"/>
                    </a:lnTo>
                    <a:lnTo>
                      <a:pt x="633" y="1061"/>
                    </a:lnTo>
                    <a:lnTo>
                      <a:pt x="638" y="1059"/>
                    </a:lnTo>
                    <a:lnTo>
                      <a:pt x="641" y="1057"/>
                    </a:lnTo>
                    <a:lnTo>
                      <a:pt x="645" y="1056"/>
                    </a:lnTo>
                    <a:lnTo>
                      <a:pt x="647" y="1055"/>
                    </a:lnTo>
                    <a:lnTo>
                      <a:pt x="651" y="1052"/>
                    </a:lnTo>
                    <a:lnTo>
                      <a:pt x="653" y="1051"/>
                    </a:lnTo>
                    <a:lnTo>
                      <a:pt x="656" y="1050"/>
                    </a:lnTo>
                    <a:lnTo>
                      <a:pt x="660" y="1046"/>
                    </a:lnTo>
                    <a:lnTo>
                      <a:pt x="665" y="1044"/>
                    </a:lnTo>
                    <a:lnTo>
                      <a:pt x="670" y="1040"/>
                    </a:lnTo>
                    <a:lnTo>
                      <a:pt x="673" y="1037"/>
                    </a:lnTo>
                    <a:lnTo>
                      <a:pt x="678" y="1035"/>
                    </a:lnTo>
                    <a:lnTo>
                      <a:pt x="684" y="1032"/>
                    </a:lnTo>
                    <a:lnTo>
                      <a:pt x="686" y="1031"/>
                    </a:lnTo>
                    <a:lnTo>
                      <a:pt x="689" y="1029"/>
                    </a:lnTo>
                    <a:lnTo>
                      <a:pt x="692" y="1027"/>
                    </a:lnTo>
                    <a:lnTo>
                      <a:pt x="696" y="1027"/>
                    </a:lnTo>
                    <a:lnTo>
                      <a:pt x="699" y="1025"/>
                    </a:lnTo>
                    <a:lnTo>
                      <a:pt x="703" y="1024"/>
                    </a:lnTo>
                    <a:lnTo>
                      <a:pt x="708" y="1023"/>
                    </a:lnTo>
                    <a:lnTo>
                      <a:pt x="712" y="1023"/>
                    </a:lnTo>
                    <a:lnTo>
                      <a:pt x="716" y="1021"/>
                    </a:lnTo>
                    <a:lnTo>
                      <a:pt x="722" y="1020"/>
                    </a:lnTo>
                    <a:lnTo>
                      <a:pt x="724" y="1019"/>
                    </a:lnTo>
                    <a:lnTo>
                      <a:pt x="727" y="1019"/>
                    </a:lnTo>
                    <a:lnTo>
                      <a:pt x="730" y="1018"/>
                    </a:lnTo>
                    <a:lnTo>
                      <a:pt x="733" y="1018"/>
                    </a:lnTo>
                    <a:lnTo>
                      <a:pt x="735" y="1018"/>
                    </a:lnTo>
                    <a:lnTo>
                      <a:pt x="738" y="1017"/>
                    </a:lnTo>
                    <a:lnTo>
                      <a:pt x="742" y="1017"/>
                    </a:lnTo>
                    <a:lnTo>
                      <a:pt x="744" y="1017"/>
                    </a:lnTo>
                    <a:lnTo>
                      <a:pt x="748" y="1017"/>
                    </a:lnTo>
                    <a:lnTo>
                      <a:pt x="752" y="1016"/>
                    </a:lnTo>
                    <a:lnTo>
                      <a:pt x="755" y="1016"/>
                    </a:lnTo>
                    <a:lnTo>
                      <a:pt x="760" y="1016"/>
                    </a:lnTo>
                    <a:lnTo>
                      <a:pt x="762" y="1016"/>
                    </a:lnTo>
                    <a:lnTo>
                      <a:pt x="766" y="1014"/>
                    </a:lnTo>
                    <a:lnTo>
                      <a:pt x="769" y="1014"/>
                    </a:lnTo>
                    <a:lnTo>
                      <a:pt x="774" y="1014"/>
                    </a:lnTo>
                    <a:lnTo>
                      <a:pt x="778" y="1013"/>
                    </a:lnTo>
                    <a:lnTo>
                      <a:pt x="781" y="1013"/>
                    </a:lnTo>
                    <a:lnTo>
                      <a:pt x="785" y="1013"/>
                    </a:lnTo>
                    <a:lnTo>
                      <a:pt x="789" y="1013"/>
                    </a:lnTo>
                    <a:lnTo>
                      <a:pt x="793" y="1012"/>
                    </a:lnTo>
                    <a:lnTo>
                      <a:pt x="798" y="1012"/>
                    </a:lnTo>
                    <a:lnTo>
                      <a:pt x="801" y="1012"/>
                    </a:lnTo>
                    <a:lnTo>
                      <a:pt x="806" y="1012"/>
                    </a:lnTo>
                    <a:lnTo>
                      <a:pt x="810" y="1011"/>
                    </a:lnTo>
                    <a:lnTo>
                      <a:pt x="814" y="1011"/>
                    </a:lnTo>
                    <a:lnTo>
                      <a:pt x="818" y="1011"/>
                    </a:lnTo>
                    <a:lnTo>
                      <a:pt x="823" y="1011"/>
                    </a:lnTo>
                    <a:lnTo>
                      <a:pt x="826" y="1010"/>
                    </a:lnTo>
                    <a:lnTo>
                      <a:pt x="831" y="1010"/>
                    </a:lnTo>
                    <a:lnTo>
                      <a:pt x="836" y="1008"/>
                    </a:lnTo>
                    <a:lnTo>
                      <a:pt x="840" y="1008"/>
                    </a:lnTo>
                    <a:lnTo>
                      <a:pt x="844" y="1007"/>
                    </a:lnTo>
                    <a:lnTo>
                      <a:pt x="849" y="1007"/>
                    </a:lnTo>
                    <a:lnTo>
                      <a:pt x="854" y="1006"/>
                    </a:lnTo>
                    <a:lnTo>
                      <a:pt x="858" y="1006"/>
                    </a:lnTo>
                    <a:lnTo>
                      <a:pt x="862" y="1005"/>
                    </a:lnTo>
                    <a:lnTo>
                      <a:pt x="867" y="1005"/>
                    </a:lnTo>
                    <a:lnTo>
                      <a:pt x="870" y="1004"/>
                    </a:lnTo>
                    <a:lnTo>
                      <a:pt x="876" y="1004"/>
                    </a:lnTo>
                    <a:lnTo>
                      <a:pt x="880" y="1002"/>
                    </a:lnTo>
                    <a:lnTo>
                      <a:pt x="884" y="1002"/>
                    </a:lnTo>
                    <a:lnTo>
                      <a:pt x="889" y="1001"/>
                    </a:lnTo>
                    <a:lnTo>
                      <a:pt x="894" y="1001"/>
                    </a:lnTo>
                    <a:lnTo>
                      <a:pt x="899" y="1000"/>
                    </a:lnTo>
                    <a:lnTo>
                      <a:pt x="902" y="999"/>
                    </a:lnTo>
                    <a:lnTo>
                      <a:pt x="907" y="998"/>
                    </a:lnTo>
                    <a:lnTo>
                      <a:pt x="910" y="998"/>
                    </a:lnTo>
                    <a:lnTo>
                      <a:pt x="915" y="997"/>
                    </a:lnTo>
                    <a:lnTo>
                      <a:pt x="919" y="995"/>
                    </a:lnTo>
                    <a:lnTo>
                      <a:pt x="923" y="994"/>
                    </a:lnTo>
                    <a:lnTo>
                      <a:pt x="928" y="993"/>
                    </a:lnTo>
                    <a:lnTo>
                      <a:pt x="932" y="992"/>
                    </a:lnTo>
                    <a:lnTo>
                      <a:pt x="936" y="991"/>
                    </a:lnTo>
                    <a:lnTo>
                      <a:pt x="940" y="989"/>
                    </a:lnTo>
                    <a:lnTo>
                      <a:pt x="945" y="988"/>
                    </a:lnTo>
                    <a:lnTo>
                      <a:pt x="948" y="987"/>
                    </a:lnTo>
                    <a:lnTo>
                      <a:pt x="953" y="986"/>
                    </a:lnTo>
                    <a:lnTo>
                      <a:pt x="958" y="985"/>
                    </a:lnTo>
                    <a:lnTo>
                      <a:pt x="961" y="983"/>
                    </a:lnTo>
                    <a:lnTo>
                      <a:pt x="965" y="982"/>
                    </a:lnTo>
                    <a:lnTo>
                      <a:pt x="969" y="980"/>
                    </a:lnTo>
                    <a:lnTo>
                      <a:pt x="972" y="979"/>
                    </a:lnTo>
                    <a:lnTo>
                      <a:pt x="976" y="978"/>
                    </a:lnTo>
                    <a:lnTo>
                      <a:pt x="979" y="975"/>
                    </a:lnTo>
                    <a:lnTo>
                      <a:pt x="983" y="974"/>
                    </a:lnTo>
                    <a:lnTo>
                      <a:pt x="986" y="973"/>
                    </a:lnTo>
                    <a:lnTo>
                      <a:pt x="990" y="972"/>
                    </a:lnTo>
                    <a:lnTo>
                      <a:pt x="992" y="970"/>
                    </a:lnTo>
                    <a:lnTo>
                      <a:pt x="996" y="968"/>
                    </a:lnTo>
                    <a:lnTo>
                      <a:pt x="999" y="968"/>
                    </a:lnTo>
                    <a:lnTo>
                      <a:pt x="1002" y="967"/>
                    </a:lnTo>
                    <a:lnTo>
                      <a:pt x="1005" y="965"/>
                    </a:lnTo>
                    <a:lnTo>
                      <a:pt x="1008" y="963"/>
                    </a:lnTo>
                    <a:lnTo>
                      <a:pt x="1011" y="963"/>
                    </a:lnTo>
                    <a:lnTo>
                      <a:pt x="1014" y="962"/>
                    </a:lnTo>
                    <a:lnTo>
                      <a:pt x="1018" y="959"/>
                    </a:lnTo>
                    <a:lnTo>
                      <a:pt x="1023" y="956"/>
                    </a:lnTo>
                    <a:lnTo>
                      <a:pt x="1028" y="954"/>
                    </a:lnTo>
                    <a:lnTo>
                      <a:pt x="1033" y="951"/>
                    </a:lnTo>
                    <a:lnTo>
                      <a:pt x="1036" y="949"/>
                    </a:lnTo>
                    <a:lnTo>
                      <a:pt x="1040" y="947"/>
                    </a:lnTo>
                    <a:lnTo>
                      <a:pt x="1043" y="944"/>
                    </a:lnTo>
                    <a:lnTo>
                      <a:pt x="1047" y="943"/>
                    </a:lnTo>
                    <a:lnTo>
                      <a:pt x="1050" y="940"/>
                    </a:lnTo>
                    <a:lnTo>
                      <a:pt x="1053" y="937"/>
                    </a:lnTo>
                    <a:lnTo>
                      <a:pt x="1054" y="935"/>
                    </a:lnTo>
                    <a:lnTo>
                      <a:pt x="1057" y="932"/>
                    </a:lnTo>
                    <a:lnTo>
                      <a:pt x="1061" y="928"/>
                    </a:lnTo>
                    <a:lnTo>
                      <a:pt x="1065" y="923"/>
                    </a:lnTo>
                    <a:lnTo>
                      <a:pt x="1066" y="918"/>
                    </a:lnTo>
                    <a:lnTo>
                      <a:pt x="1068" y="914"/>
                    </a:lnTo>
                    <a:lnTo>
                      <a:pt x="1068" y="908"/>
                    </a:lnTo>
                    <a:lnTo>
                      <a:pt x="1069" y="902"/>
                    </a:lnTo>
                    <a:lnTo>
                      <a:pt x="1068" y="898"/>
                    </a:lnTo>
                    <a:lnTo>
                      <a:pt x="1067" y="895"/>
                    </a:lnTo>
                    <a:lnTo>
                      <a:pt x="1066" y="892"/>
                    </a:lnTo>
                    <a:lnTo>
                      <a:pt x="1065" y="889"/>
                    </a:lnTo>
                    <a:lnTo>
                      <a:pt x="1063" y="885"/>
                    </a:lnTo>
                    <a:lnTo>
                      <a:pt x="1061" y="881"/>
                    </a:lnTo>
                    <a:lnTo>
                      <a:pt x="1059" y="877"/>
                    </a:lnTo>
                    <a:lnTo>
                      <a:pt x="1056" y="874"/>
                    </a:lnTo>
                    <a:lnTo>
                      <a:pt x="1054" y="870"/>
                    </a:lnTo>
                    <a:lnTo>
                      <a:pt x="1050" y="866"/>
                    </a:lnTo>
                    <a:lnTo>
                      <a:pt x="1046" y="861"/>
                    </a:lnTo>
                    <a:lnTo>
                      <a:pt x="1042" y="858"/>
                    </a:lnTo>
                    <a:lnTo>
                      <a:pt x="1037" y="854"/>
                    </a:lnTo>
                    <a:lnTo>
                      <a:pt x="1034" y="851"/>
                    </a:lnTo>
                    <a:lnTo>
                      <a:pt x="1028" y="846"/>
                    </a:lnTo>
                    <a:lnTo>
                      <a:pt x="1023" y="842"/>
                    </a:lnTo>
                    <a:lnTo>
                      <a:pt x="1019" y="841"/>
                    </a:lnTo>
                    <a:lnTo>
                      <a:pt x="1016" y="839"/>
                    </a:lnTo>
                    <a:lnTo>
                      <a:pt x="1014" y="836"/>
                    </a:lnTo>
                    <a:lnTo>
                      <a:pt x="1010" y="835"/>
                    </a:lnTo>
                    <a:lnTo>
                      <a:pt x="1006" y="833"/>
                    </a:lnTo>
                    <a:lnTo>
                      <a:pt x="1003" y="830"/>
                    </a:lnTo>
                    <a:lnTo>
                      <a:pt x="999" y="829"/>
                    </a:lnTo>
                    <a:lnTo>
                      <a:pt x="997" y="827"/>
                    </a:lnTo>
                    <a:lnTo>
                      <a:pt x="992" y="826"/>
                    </a:lnTo>
                    <a:lnTo>
                      <a:pt x="989" y="823"/>
                    </a:lnTo>
                    <a:lnTo>
                      <a:pt x="984" y="821"/>
                    </a:lnTo>
                    <a:lnTo>
                      <a:pt x="980" y="820"/>
                    </a:lnTo>
                    <a:lnTo>
                      <a:pt x="977" y="819"/>
                    </a:lnTo>
                    <a:lnTo>
                      <a:pt x="972" y="816"/>
                    </a:lnTo>
                    <a:lnTo>
                      <a:pt x="967" y="815"/>
                    </a:lnTo>
                    <a:lnTo>
                      <a:pt x="964" y="814"/>
                    </a:lnTo>
                    <a:lnTo>
                      <a:pt x="959" y="811"/>
                    </a:lnTo>
                    <a:lnTo>
                      <a:pt x="954" y="810"/>
                    </a:lnTo>
                    <a:lnTo>
                      <a:pt x="950" y="809"/>
                    </a:lnTo>
                    <a:lnTo>
                      <a:pt x="945" y="807"/>
                    </a:lnTo>
                    <a:lnTo>
                      <a:pt x="939" y="806"/>
                    </a:lnTo>
                    <a:lnTo>
                      <a:pt x="934" y="804"/>
                    </a:lnTo>
                    <a:lnTo>
                      <a:pt x="928" y="803"/>
                    </a:lnTo>
                    <a:lnTo>
                      <a:pt x="923" y="802"/>
                    </a:lnTo>
                    <a:lnTo>
                      <a:pt x="919" y="801"/>
                    </a:lnTo>
                    <a:lnTo>
                      <a:pt x="913" y="800"/>
                    </a:lnTo>
                    <a:lnTo>
                      <a:pt x="907" y="798"/>
                    </a:lnTo>
                    <a:lnTo>
                      <a:pt x="902" y="797"/>
                    </a:lnTo>
                    <a:lnTo>
                      <a:pt x="895" y="797"/>
                    </a:lnTo>
                    <a:lnTo>
                      <a:pt x="890" y="796"/>
                    </a:lnTo>
                    <a:lnTo>
                      <a:pt x="884" y="795"/>
                    </a:lnTo>
                    <a:lnTo>
                      <a:pt x="878" y="795"/>
                    </a:lnTo>
                    <a:lnTo>
                      <a:pt x="871" y="794"/>
                    </a:lnTo>
                    <a:lnTo>
                      <a:pt x="865" y="793"/>
                    </a:lnTo>
                    <a:lnTo>
                      <a:pt x="859" y="793"/>
                    </a:lnTo>
                    <a:lnTo>
                      <a:pt x="854" y="791"/>
                    </a:lnTo>
                    <a:lnTo>
                      <a:pt x="848" y="790"/>
                    </a:lnTo>
                    <a:lnTo>
                      <a:pt x="843" y="790"/>
                    </a:lnTo>
                    <a:lnTo>
                      <a:pt x="837" y="789"/>
                    </a:lnTo>
                    <a:lnTo>
                      <a:pt x="832" y="789"/>
                    </a:lnTo>
                    <a:lnTo>
                      <a:pt x="827" y="789"/>
                    </a:lnTo>
                    <a:lnTo>
                      <a:pt x="823" y="788"/>
                    </a:lnTo>
                    <a:lnTo>
                      <a:pt x="818" y="788"/>
                    </a:lnTo>
                    <a:lnTo>
                      <a:pt x="813" y="788"/>
                    </a:lnTo>
                    <a:lnTo>
                      <a:pt x="808" y="788"/>
                    </a:lnTo>
                    <a:lnTo>
                      <a:pt x="805" y="787"/>
                    </a:lnTo>
                    <a:lnTo>
                      <a:pt x="800" y="787"/>
                    </a:lnTo>
                    <a:lnTo>
                      <a:pt x="798" y="787"/>
                    </a:lnTo>
                    <a:lnTo>
                      <a:pt x="793" y="787"/>
                    </a:lnTo>
                    <a:lnTo>
                      <a:pt x="789" y="785"/>
                    </a:lnTo>
                    <a:lnTo>
                      <a:pt x="785" y="785"/>
                    </a:lnTo>
                    <a:lnTo>
                      <a:pt x="782" y="785"/>
                    </a:lnTo>
                    <a:lnTo>
                      <a:pt x="779" y="784"/>
                    </a:lnTo>
                    <a:lnTo>
                      <a:pt x="775" y="784"/>
                    </a:lnTo>
                    <a:lnTo>
                      <a:pt x="772" y="784"/>
                    </a:lnTo>
                    <a:lnTo>
                      <a:pt x="769" y="784"/>
                    </a:lnTo>
                    <a:lnTo>
                      <a:pt x="766" y="783"/>
                    </a:lnTo>
                    <a:lnTo>
                      <a:pt x="763" y="783"/>
                    </a:lnTo>
                    <a:lnTo>
                      <a:pt x="760" y="783"/>
                    </a:lnTo>
                    <a:lnTo>
                      <a:pt x="757" y="783"/>
                    </a:lnTo>
                    <a:lnTo>
                      <a:pt x="753" y="782"/>
                    </a:lnTo>
                    <a:lnTo>
                      <a:pt x="748" y="782"/>
                    </a:lnTo>
                    <a:lnTo>
                      <a:pt x="743" y="781"/>
                    </a:lnTo>
                    <a:lnTo>
                      <a:pt x="738" y="779"/>
                    </a:lnTo>
                    <a:lnTo>
                      <a:pt x="735" y="778"/>
                    </a:lnTo>
                    <a:lnTo>
                      <a:pt x="731" y="777"/>
                    </a:lnTo>
                    <a:lnTo>
                      <a:pt x="727" y="776"/>
                    </a:lnTo>
                    <a:lnTo>
                      <a:pt x="724" y="774"/>
                    </a:lnTo>
                    <a:lnTo>
                      <a:pt x="721" y="772"/>
                    </a:lnTo>
                    <a:lnTo>
                      <a:pt x="717" y="771"/>
                    </a:lnTo>
                    <a:lnTo>
                      <a:pt x="715" y="768"/>
                    </a:lnTo>
                    <a:lnTo>
                      <a:pt x="711" y="765"/>
                    </a:lnTo>
                    <a:lnTo>
                      <a:pt x="709" y="763"/>
                    </a:lnTo>
                    <a:lnTo>
                      <a:pt x="706" y="759"/>
                    </a:lnTo>
                    <a:lnTo>
                      <a:pt x="703" y="756"/>
                    </a:lnTo>
                    <a:lnTo>
                      <a:pt x="701" y="752"/>
                    </a:lnTo>
                    <a:lnTo>
                      <a:pt x="697" y="749"/>
                    </a:lnTo>
                    <a:lnTo>
                      <a:pt x="695" y="744"/>
                    </a:lnTo>
                    <a:lnTo>
                      <a:pt x="691" y="738"/>
                    </a:lnTo>
                    <a:lnTo>
                      <a:pt x="689" y="733"/>
                    </a:lnTo>
                    <a:lnTo>
                      <a:pt x="685" y="728"/>
                    </a:lnTo>
                    <a:lnTo>
                      <a:pt x="683" y="724"/>
                    </a:lnTo>
                    <a:lnTo>
                      <a:pt x="679" y="719"/>
                    </a:lnTo>
                    <a:lnTo>
                      <a:pt x="677" y="715"/>
                    </a:lnTo>
                    <a:lnTo>
                      <a:pt x="674" y="711"/>
                    </a:lnTo>
                    <a:lnTo>
                      <a:pt x="672" y="706"/>
                    </a:lnTo>
                    <a:lnTo>
                      <a:pt x="670" y="701"/>
                    </a:lnTo>
                    <a:lnTo>
                      <a:pt x="667" y="698"/>
                    </a:lnTo>
                    <a:lnTo>
                      <a:pt x="665" y="693"/>
                    </a:lnTo>
                    <a:lnTo>
                      <a:pt x="663" y="689"/>
                    </a:lnTo>
                    <a:lnTo>
                      <a:pt x="660" y="685"/>
                    </a:lnTo>
                    <a:lnTo>
                      <a:pt x="659" y="681"/>
                    </a:lnTo>
                    <a:lnTo>
                      <a:pt x="658" y="676"/>
                    </a:lnTo>
                    <a:lnTo>
                      <a:pt x="656" y="673"/>
                    </a:lnTo>
                    <a:lnTo>
                      <a:pt x="654" y="669"/>
                    </a:lnTo>
                    <a:lnTo>
                      <a:pt x="652" y="664"/>
                    </a:lnTo>
                    <a:lnTo>
                      <a:pt x="651" y="661"/>
                    </a:lnTo>
                    <a:lnTo>
                      <a:pt x="651" y="657"/>
                    </a:lnTo>
                    <a:lnTo>
                      <a:pt x="650" y="654"/>
                    </a:lnTo>
                    <a:lnTo>
                      <a:pt x="648" y="650"/>
                    </a:lnTo>
                    <a:lnTo>
                      <a:pt x="648" y="647"/>
                    </a:lnTo>
                    <a:lnTo>
                      <a:pt x="648" y="644"/>
                    </a:lnTo>
                    <a:lnTo>
                      <a:pt x="648" y="641"/>
                    </a:lnTo>
                    <a:lnTo>
                      <a:pt x="648" y="637"/>
                    </a:lnTo>
                    <a:lnTo>
                      <a:pt x="648" y="634"/>
                    </a:lnTo>
                    <a:lnTo>
                      <a:pt x="650" y="631"/>
                    </a:lnTo>
                    <a:lnTo>
                      <a:pt x="651" y="628"/>
                    </a:lnTo>
                    <a:lnTo>
                      <a:pt x="652" y="625"/>
                    </a:lnTo>
                    <a:lnTo>
                      <a:pt x="653" y="622"/>
                    </a:lnTo>
                    <a:lnTo>
                      <a:pt x="656" y="621"/>
                    </a:lnTo>
                    <a:lnTo>
                      <a:pt x="657" y="617"/>
                    </a:lnTo>
                    <a:lnTo>
                      <a:pt x="658" y="613"/>
                    </a:lnTo>
                    <a:lnTo>
                      <a:pt x="660" y="610"/>
                    </a:lnTo>
                    <a:lnTo>
                      <a:pt x="663" y="606"/>
                    </a:lnTo>
                    <a:lnTo>
                      <a:pt x="664" y="602"/>
                    </a:lnTo>
                    <a:lnTo>
                      <a:pt x="667" y="598"/>
                    </a:lnTo>
                    <a:lnTo>
                      <a:pt x="669" y="594"/>
                    </a:lnTo>
                    <a:lnTo>
                      <a:pt x="672" y="590"/>
                    </a:lnTo>
                    <a:lnTo>
                      <a:pt x="674" y="585"/>
                    </a:lnTo>
                    <a:lnTo>
                      <a:pt x="677" y="580"/>
                    </a:lnTo>
                    <a:lnTo>
                      <a:pt x="679" y="575"/>
                    </a:lnTo>
                    <a:lnTo>
                      <a:pt x="683" y="571"/>
                    </a:lnTo>
                    <a:lnTo>
                      <a:pt x="684" y="565"/>
                    </a:lnTo>
                    <a:lnTo>
                      <a:pt x="686" y="560"/>
                    </a:lnTo>
                    <a:lnTo>
                      <a:pt x="690" y="554"/>
                    </a:lnTo>
                    <a:lnTo>
                      <a:pt x="692" y="549"/>
                    </a:lnTo>
                    <a:lnTo>
                      <a:pt x="695" y="543"/>
                    </a:lnTo>
                    <a:lnTo>
                      <a:pt x="697" y="537"/>
                    </a:lnTo>
                    <a:lnTo>
                      <a:pt x="698" y="533"/>
                    </a:lnTo>
                    <a:lnTo>
                      <a:pt x="701" y="528"/>
                    </a:lnTo>
                    <a:lnTo>
                      <a:pt x="702" y="522"/>
                    </a:lnTo>
                    <a:lnTo>
                      <a:pt x="703" y="516"/>
                    </a:lnTo>
                    <a:lnTo>
                      <a:pt x="704" y="510"/>
                    </a:lnTo>
                    <a:lnTo>
                      <a:pt x="705" y="505"/>
                    </a:lnTo>
                    <a:lnTo>
                      <a:pt x="706" y="501"/>
                    </a:lnTo>
                    <a:lnTo>
                      <a:pt x="706" y="495"/>
                    </a:lnTo>
                    <a:lnTo>
                      <a:pt x="706" y="490"/>
                    </a:lnTo>
                    <a:lnTo>
                      <a:pt x="706" y="485"/>
                    </a:lnTo>
                    <a:lnTo>
                      <a:pt x="706" y="481"/>
                    </a:lnTo>
                    <a:lnTo>
                      <a:pt x="705" y="477"/>
                    </a:lnTo>
                    <a:lnTo>
                      <a:pt x="704" y="472"/>
                    </a:lnTo>
                    <a:lnTo>
                      <a:pt x="703" y="470"/>
                    </a:lnTo>
                    <a:lnTo>
                      <a:pt x="701" y="465"/>
                    </a:lnTo>
                    <a:lnTo>
                      <a:pt x="699" y="462"/>
                    </a:lnTo>
                    <a:lnTo>
                      <a:pt x="697" y="458"/>
                    </a:lnTo>
                    <a:lnTo>
                      <a:pt x="697" y="454"/>
                    </a:lnTo>
                    <a:lnTo>
                      <a:pt x="695" y="451"/>
                    </a:lnTo>
                    <a:lnTo>
                      <a:pt x="693" y="447"/>
                    </a:lnTo>
                    <a:lnTo>
                      <a:pt x="692" y="445"/>
                    </a:lnTo>
                    <a:lnTo>
                      <a:pt x="692" y="441"/>
                    </a:lnTo>
                    <a:lnTo>
                      <a:pt x="691" y="438"/>
                    </a:lnTo>
                    <a:lnTo>
                      <a:pt x="691" y="434"/>
                    </a:lnTo>
                    <a:lnTo>
                      <a:pt x="690" y="431"/>
                    </a:lnTo>
                    <a:lnTo>
                      <a:pt x="690" y="428"/>
                    </a:lnTo>
                    <a:lnTo>
                      <a:pt x="690" y="425"/>
                    </a:lnTo>
                    <a:lnTo>
                      <a:pt x="690" y="421"/>
                    </a:lnTo>
                    <a:lnTo>
                      <a:pt x="690" y="418"/>
                    </a:lnTo>
                    <a:lnTo>
                      <a:pt x="690" y="415"/>
                    </a:lnTo>
                    <a:lnTo>
                      <a:pt x="690" y="411"/>
                    </a:lnTo>
                    <a:lnTo>
                      <a:pt x="690" y="407"/>
                    </a:lnTo>
                    <a:lnTo>
                      <a:pt x="690" y="403"/>
                    </a:lnTo>
                    <a:lnTo>
                      <a:pt x="691" y="400"/>
                    </a:lnTo>
                    <a:lnTo>
                      <a:pt x="691" y="395"/>
                    </a:lnTo>
                    <a:lnTo>
                      <a:pt x="691" y="390"/>
                    </a:lnTo>
                    <a:lnTo>
                      <a:pt x="692" y="387"/>
                    </a:lnTo>
                    <a:lnTo>
                      <a:pt x="693" y="382"/>
                    </a:lnTo>
                    <a:lnTo>
                      <a:pt x="693" y="376"/>
                    </a:lnTo>
                    <a:lnTo>
                      <a:pt x="695" y="371"/>
                    </a:lnTo>
                    <a:lnTo>
                      <a:pt x="695" y="367"/>
                    </a:lnTo>
                    <a:lnTo>
                      <a:pt x="696" y="361"/>
                    </a:lnTo>
                    <a:lnTo>
                      <a:pt x="696" y="357"/>
                    </a:lnTo>
                    <a:lnTo>
                      <a:pt x="697" y="355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8" y="347"/>
                    </a:lnTo>
                    <a:lnTo>
                      <a:pt x="699" y="343"/>
                    </a:lnTo>
                    <a:lnTo>
                      <a:pt x="699" y="339"/>
                    </a:lnTo>
                    <a:lnTo>
                      <a:pt x="701" y="337"/>
                    </a:lnTo>
                    <a:lnTo>
                      <a:pt x="701" y="332"/>
                    </a:lnTo>
                    <a:lnTo>
                      <a:pt x="702" y="329"/>
                    </a:lnTo>
                    <a:lnTo>
                      <a:pt x="702" y="325"/>
                    </a:lnTo>
                    <a:lnTo>
                      <a:pt x="702" y="323"/>
                    </a:lnTo>
                    <a:lnTo>
                      <a:pt x="703" y="318"/>
                    </a:lnTo>
                    <a:lnTo>
                      <a:pt x="703" y="314"/>
                    </a:lnTo>
                    <a:lnTo>
                      <a:pt x="704" y="311"/>
                    </a:lnTo>
                    <a:lnTo>
                      <a:pt x="705" y="307"/>
                    </a:lnTo>
                    <a:lnTo>
                      <a:pt x="705" y="303"/>
                    </a:lnTo>
                    <a:lnTo>
                      <a:pt x="706" y="298"/>
                    </a:lnTo>
                    <a:lnTo>
                      <a:pt x="706" y="294"/>
                    </a:lnTo>
                    <a:lnTo>
                      <a:pt x="708" y="291"/>
                    </a:lnTo>
                    <a:lnTo>
                      <a:pt x="708" y="286"/>
                    </a:lnTo>
                    <a:lnTo>
                      <a:pt x="709" y="282"/>
                    </a:lnTo>
                    <a:lnTo>
                      <a:pt x="709" y="278"/>
                    </a:lnTo>
                    <a:lnTo>
                      <a:pt x="710" y="273"/>
                    </a:lnTo>
                    <a:lnTo>
                      <a:pt x="710" y="268"/>
                    </a:lnTo>
                    <a:lnTo>
                      <a:pt x="710" y="265"/>
                    </a:lnTo>
                    <a:lnTo>
                      <a:pt x="711" y="260"/>
                    </a:lnTo>
                    <a:lnTo>
                      <a:pt x="712" y="255"/>
                    </a:lnTo>
                    <a:lnTo>
                      <a:pt x="712" y="250"/>
                    </a:lnTo>
                    <a:lnTo>
                      <a:pt x="712" y="247"/>
                    </a:lnTo>
                    <a:lnTo>
                      <a:pt x="714" y="242"/>
                    </a:lnTo>
                    <a:lnTo>
                      <a:pt x="715" y="237"/>
                    </a:lnTo>
                    <a:lnTo>
                      <a:pt x="715" y="233"/>
                    </a:lnTo>
                    <a:lnTo>
                      <a:pt x="715" y="228"/>
                    </a:lnTo>
                    <a:lnTo>
                      <a:pt x="716" y="223"/>
                    </a:lnTo>
                    <a:lnTo>
                      <a:pt x="716" y="220"/>
                    </a:lnTo>
                    <a:lnTo>
                      <a:pt x="716" y="215"/>
                    </a:lnTo>
                    <a:lnTo>
                      <a:pt x="717" y="210"/>
                    </a:lnTo>
                    <a:lnTo>
                      <a:pt x="717" y="204"/>
                    </a:lnTo>
                    <a:lnTo>
                      <a:pt x="718" y="201"/>
                    </a:lnTo>
                    <a:lnTo>
                      <a:pt x="718" y="196"/>
                    </a:lnTo>
                    <a:lnTo>
                      <a:pt x="718" y="191"/>
                    </a:lnTo>
                    <a:lnTo>
                      <a:pt x="718" y="186"/>
                    </a:lnTo>
                    <a:lnTo>
                      <a:pt x="718" y="182"/>
                    </a:lnTo>
                    <a:lnTo>
                      <a:pt x="718" y="177"/>
                    </a:lnTo>
                    <a:lnTo>
                      <a:pt x="718" y="172"/>
                    </a:lnTo>
                    <a:lnTo>
                      <a:pt x="718" y="167"/>
                    </a:lnTo>
                    <a:lnTo>
                      <a:pt x="720" y="163"/>
                    </a:lnTo>
                    <a:lnTo>
                      <a:pt x="720" y="158"/>
                    </a:lnTo>
                    <a:lnTo>
                      <a:pt x="720" y="153"/>
                    </a:lnTo>
                    <a:lnTo>
                      <a:pt x="720" y="148"/>
                    </a:lnTo>
                    <a:lnTo>
                      <a:pt x="720" y="145"/>
                    </a:lnTo>
                    <a:lnTo>
                      <a:pt x="720" y="140"/>
                    </a:lnTo>
                    <a:lnTo>
                      <a:pt x="720" y="135"/>
                    </a:lnTo>
                    <a:lnTo>
                      <a:pt x="720" y="132"/>
                    </a:lnTo>
                    <a:lnTo>
                      <a:pt x="720" y="127"/>
                    </a:lnTo>
                    <a:lnTo>
                      <a:pt x="718" y="122"/>
                    </a:lnTo>
                    <a:lnTo>
                      <a:pt x="718" y="118"/>
                    </a:lnTo>
                    <a:lnTo>
                      <a:pt x="717" y="114"/>
                    </a:lnTo>
                    <a:lnTo>
                      <a:pt x="717" y="109"/>
                    </a:lnTo>
                    <a:lnTo>
                      <a:pt x="716" y="106"/>
                    </a:lnTo>
                    <a:lnTo>
                      <a:pt x="716" y="102"/>
                    </a:lnTo>
                    <a:lnTo>
                      <a:pt x="716" y="97"/>
                    </a:lnTo>
                    <a:lnTo>
                      <a:pt x="715" y="94"/>
                    </a:lnTo>
                    <a:lnTo>
                      <a:pt x="714" y="90"/>
                    </a:lnTo>
                    <a:lnTo>
                      <a:pt x="714" y="87"/>
                    </a:lnTo>
                    <a:lnTo>
                      <a:pt x="712" y="82"/>
                    </a:lnTo>
                    <a:lnTo>
                      <a:pt x="711" y="80"/>
                    </a:lnTo>
                    <a:lnTo>
                      <a:pt x="710" y="76"/>
                    </a:lnTo>
                    <a:lnTo>
                      <a:pt x="710" y="72"/>
                    </a:lnTo>
                    <a:lnTo>
                      <a:pt x="709" y="69"/>
                    </a:lnTo>
                    <a:lnTo>
                      <a:pt x="708" y="67"/>
                    </a:lnTo>
                    <a:lnTo>
                      <a:pt x="706" y="63"/>
                    </a:lnTo>
                    <a:lnTo>
                      <a:pt x="704" y="59"/>
                    </a:lnTo>
                    <a:lnTo>
                      <a:pt x="703" y="56"/>
                    </a:lnTo>
                    <a:lnTo>
                      <a:pt x="702" y="54"/>
                    </a:lnTo>
                    <a:lnTo>
                      <a:pt x="697" y="48"/>
                    </a:lnTo>
                    <a:lnTo>
                      <a:pt x="692" y="42"/>
                    </a:lnTo>
                    <a:lnTo>
                      <a:pt x="688" y="36"/>
                    </a:lnTo>
                    <a:lnTo>
                      <a:pt x="683" y="31"/>
                    </a:lnTo>
                    <a:lnTo>
                      <a:pt x="679" y="29"/>
                    </a:lnTo>
                    <a:lnTo>
                      <a:pt x="676" y="26"/>
                    </a:lnTo>
                    <a:lnTo>
                      <a:pt x="672" y="24"/>
                    </a:lnTo>
                    <a:lnTo>
                      <a:pt x="670" y="23"/>
                    </a:lnTo>
                    <a:lnTo>
                      <a:pt x="666" y="20"/>
                    </a:lnTo>
                    <a:lnTo>
                      <a:pt x="663" y="18"/>
                    </a:lnTo>
                    <a:lnTo>
                      <a:pt x="659" y="17"/>
                    </a:lnTo>
                    <a:lnTo>
                      <a:pt x="656" y="14"/>
                    </a:lnTo>
                    <a:lnTo>
                      <a:pt x="651" y="13"/>
                    </a:lnTo>
                    <a:lnTo>
                      <a:pt x="647" y="11"/>
                    </a:lnTo>
                    <a:lnTo>
                      <a:pt x="644" y="10"/>
                    </a:lnTo>
                    <a:lnTo>
                      <a:pt x="639" y="10"/>
                    </a:lnTo>
                    <a:lnTo>
                      <a:pt x="635" y="7"/>
                    </a:lnTo>
                    <a:lnTo>
                      <a:pt x="631" y="6"/>
                    </a:lnTo>
                    <a:lnTo>
                      <a:pt x="627" y="5"/>
                    </a:lnTo>
                    <a:lnTo>
                      <a:pt x="622" y="5"/>
                    </a:lnTo>
                    <a:lnTo>
                      <a:pt x="618" y="3"/>
                    </a:lnTo>
                    <a:lnTo>
                      <a:pt x="614" y="3"/>
                    </a:lnTo>
                    <a:lnTo>
                      <a:pt x="609" y="1"/>
                    </a:lnTo>
                    <a:lnTo>
                      <a:pt x="605" y="1"/>
                    </a:lnTo>
                    <a:lnTo>
                      <a:pt x="600" y="0"/>
                    </a:lnTo>
                    <a:lnTo>
                      <a:pt x="595" y="0"/>
                    </a:lnTo>
                    <a:lnTo>
                      <a:pt x="590" y="0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70" y="0"/>
                    </a:lnTo>
                    <a:lnTo>
                      <a:pt x="565" y="1"/>
                    </a:lnTo>
                    <a:lnTo>
                      <a:pt x="559" y="1"/>
                    </a:lnTo>
                    <a:lnTo>
                      <a:pt x="555" y="3"/>
                    </a:lnTo>
                    <a:lnTo>
                      <a:pt x="549" y="3"/>
                    </a:lnTo>
                    <a:lnTo>
                      <a:pt x="544" y="5"/>
                    </a:lnTo>
                    <a:lnTo>
                      <a:pt x="538" y="5"/>
                    </a:lnTo>
                    <a:lnTo>
                      <a:pt x="533" y="6"/>
                    </a:lnTo>
                    <a:lnTo>
                      <a:pt x="527" y="8"/>
                    </a:lnTo>
                    <a:lnTo>
                      <a:pt x="523" y="10"/>
                    </a:lnTo>
                    <a:lnTo>
                      <a:pt x="517" y="11"/>
                    </a:lnTo>
                    <a:lnTo>
                      <a:pt x="512" y="13"/>
                    </a:lnTo>
                    <a:lnTo>
                      <a:pt x="507" y="14"/>
                    </a:lnTo>
                    <a:lnTo>
                      <a:pt x="501" y="17"/>
                    </a:lnTo>
                    <a:lnTo>
                      <a:pt x="497" y="19"/>
                    </a:lnTo>
                    <a:lnTo>
                      <a:pt x="491" y="21"/>
                    </a:lnTo>
                    <a:lnTo>
                      <a:pt x="486" y="24"/>
                    </a:lnTo>
                    <a:lnTo>
                      <a:pt x="481" y="27"/>
                    </a:lnTo>
                    <a:lnTo>
                      <a:pt x="475" y="30"/>
                    </a:lnTo>
                    <a:lnTo>
                      <a:pt x="469" y="32"/>
                    </a:lnTo>
                    <a:lnTo>
                      <a:pt x="465" y="36"/>
                    </a:lnTo>
                    <a:lnTo>
                      <a:pt x="460" y="39"/>
                    </a:lnTo>
                    <a:lnTo>
                      <a:pt x="454" y="43"/>
                    </a:lnTo>
                    <a:lnTo>
                      <a:pt x="449" y="46"/>
                    </a:lnTo>
                    <a:lnTo>
                      <a:pt x="444" y="50"/>
                    </a:lnTo>
                    <a:lnTo>
                      <a:pt x="440" y="55"/>
                    </a:lnTo>
                    <a:lnTo>
                      <a:pt x="434" y="58"/>
                    </a:lnTo>
                    <a:lnTo>
                      <a:pt x="428" y="63"/>
                    </a:lnTo>
                    <a:lnTo>
                      <a:pt x="423" y="67"/>
                    </a:lnTo>
                    <a:lnTo>
                      <a:pt x="418" y="70"/>
                    </a:lnTo>
                    <a:lnTo>
                      <a:pt x="414" y="74"/>
                    </a:lnTo>
                    <a:lnTo>
                      <a:pt x="409" y="78"/>
                    </a:lnTo>
                    <a:lnTo>
                      <a:pt x="404" y="82"/>
                    </a:lnTo>
                    <a:lnTo>
                      <a:pt x="399" y="87"/>
                    </a:lnTo>
                    <a:lnTo>
                      <a:pt x="395" y="90"/>
                    </a:lnTo>
                    <a:lnTo>
                      <a:pt x="390" y="95"/>
                    </a:lnTo>
                    <a:lnTo>
                      <a:pt x="386" y="99"/>
                    </a:lnTo>
                    <a:lnTo>
                      <a:pt x="382" y="102"/>
                    </a:lnTo>
                    <a:lnTo>
                      <a:pt x="377" y="107"/>
                    </a:lnTo>
                    <a:lnTo>
                      <a:pt x="373" y="110"/>
                    </a:lnTo>
                    <a:lnTo>
                      <a:pt x="370" y="115"/>
                    </a:lnTo>
                    <a:lnTo>
                      <a:pt x="366" y="119"/>
                    </a:lnTo>
                    <a:lnTo>
                      <a:pt x="363" y="122"/>
                    </a:lnTo>
                    <a:lnTo>
                      <a:pt x="358" y="127"/>
                    </a:lnTo>
                    <a:lnTo>
                      <a:pt x="354" y="131"/>
                    </a:lnTo>
                    <a:lnTo>
                      <a:pt x="351" y="134"/>
                    </a:lnTo>
                    <a:lnTo>
                      <a:pt x="347" y="138"/>
                    </a:lnTo>
                    <a:lnTo>
                      <a:pt x="344" y="141"/>
                    </a:lnTo>
                    <a:lnTo>
                      <a:pt x="341" y="145"/>
                    </a:lnTo>
                    <a:lnTo>
                      <a:pt x="338" y="150"/>
                    </a:lnTo>
                    <a:lnTo>
                      <a:pt x="334" y="152"/>
                    </a:lnTo>
                    <a:lnTo>
                      <a:pt x="332" y="157"/>
                    </a:lnTo>
                    <a:lnTo>
                      <a:pt x="328" y="160"/>
                    </a:lnTo>
                    <a:lnTo>
                      <a:pt x="326" y="164"/>
                    </a:lnTo>
                    <a:lnTo>
                      <a:pt x="322" y="166"/>
                    </a:lnTo>
                    <a:lnTo>
                      <a:pt x="320" y="171"/>
                    </a:lnTo>
                    <a:lnTo>
                      <a:pt x="318" y="173"/>
                    </a:lnTo>
                    <a:lnTo>
                      <a:pt x="315" y="177"/>
                    </a:lnTo>
                    <a:lnTo>
                      <a:pt x="312" y="180"/>
                    </a:lnTo>
                    <a:lnTo>
                      <a:pt x="310" y="183"/>
                    </a:lnTo>
                    <a:lnTo>
                      <a:pt x="307" y="186"/>
                    </a:lnTo>
                    <a:lnTo>
                      <a:pt x="305" y="190"/>
                    </a:lnTo>
                    <a:lnTo>
                      <a:pt x="300" y="195"/>
                    </a:lnTo>
                    <a:lnTo>
                      <a:pt x="296" y="201"/>
                    </a:lnTo>
                    <a:lnTo>
                      <a:pt x="293" y="205"/>
                    </a:lnTo>
                    <a:lnTo>
                      <a:pt x="289" y="210"/>
                    </a:lnTo>
                    <a:lnTo>
                      <a:pt x="286" y="215"/>
                    </a:lnTo>
                    <a:lnTo>
                      <a:pt x="284" y="220"/>
                    </a:lnTo>
                    <a:lnTo>
                      <a:pt x="281" y="222"/>
                    </a:lnTo>
                    <a:lnTo>
                      <a:pt x="280" y="226"/>
                    </a:lnTo>
                    <a:lnTo>
                      <a:pt x="277" y="228"/>
                    </a:lnTo>
                    <a:lnTo>
                      <a:pt x="276" y="230"/>
                    </a:lnTo>
                    <a:lnTo>
                      <a:pt x="274" y="234"/>
                    </a:lnTo>
                    <a:lnTo>
                      <a:pt x="274" y="235"/>
                    </a:lnTo>
                    <a:close/>
                  </a:path>
                </a:pathLst>
              </a:custGeom>
              <a:solidFill>
                <a:srgbClr val="D9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33" name="Freeform 432"/>
              <p:cNvSpPr>
                <a:spLocks/>
              </p:cNvSpPr>
              <p:nvPr/>
            </p:nvSpPr>
            <p:spPr bwMode="auto">
              <a:xfrm>
                <a:off x="1625" y="1381"/>
                <a:ext cx="314" cy="333"/>
              </a:xfrm>
              <a:custGeom>
                <a:avLst/>
                <a:gdLst>
                  <a:gd name="T0" fmla="*/ 0 w 941"/>
                  <a:gd name="T1" fmla="*/ 0 h 997"/>
                  <a:gd name="T2" fmla="*/ 0 w 941"/>
                  <a:gd name="T3" fmla="*/ 0 h 997"/>
                  <a:gd name="T4" fmla="*/ 0 w 941"/>
                  <a:gd name="T5" fmla="*/ 0 h 997"/>
                  <a:gd name="T6" fmla="*/ 0 w 941"/>
                  <a:gd name="T7" fmla="*/ 0 h 997"/>
                  <a:gd name="T8" fmla="*/ 0 w 941"/>
                  <a:gd name="T9" fmla="*/ 0 h 997"/>
                  <a:gd name="T10" fmla="*/ 0 w 941"/>
                  <a:gd name="T11" fmla="*/ 0 h 997"/>
                  <a:gd name="T12" fmla="*/ 0 w 941"/>
                  <a:gd name="T13" fmla="*/ 0 h 997"/>
                  <a:gd name="T14" fmla="*/ 0 w 941"/>
                  <a:gd name="T15" fmla="*/ 0 h 997"/>
                  <a:gd name="T16" fmla="*/ 0 w 941"/>
                  <a:gd name="T17" fmla="*/ 0 h 997"/>
                  <a:gd name="T18" fmla="*/ 0 w 941"/>
                  <a:gd name="T19" fmla="*/ 0 h 997"/>
                  <a:gd name="T20" fmla="*/ 0 w 941"/>
                  <a:gd name="T21" fmla="*/ 0 h 997"/>
                  <a:gd name="T22" fmla="*/ 0 w 941"/>
                  <a:gd name="T23" fmla="*/ 0 h 997"/>
                  <a:gd name="T24" fmla="*/ 0 w 941"/>
                  <a:gd name="T25" fmla="*/ 0 h 997"/>
                  <a:gd name="T26" fmla="*/ 0 w 941"/>
                  <a:gd name="T27" fmla="*/ 0 h 997"/>
                  <a:gd name="T28" fmla="*/ 0 w 941"/>
                  <a:gd name="T29" fmla="*/ 0 h 997"/>
                  <a:gd name="T30" fmla="*/ 0 w 941"/>
                  <a:gd name="T31" fmla="*/ 0 h 997"/>
                  <a:gd name="T32" fmla="*/ 0 w 941"/>
                  <a:gd name="T33" fmla="*/ 0 h 997"/>
                  <a:gd name="T34" fmla="*/ 0 w 941"/>
                  <a:gd name="T35" fmla="*/ 0 h 997"/>
                  <a:gd name="T36" fmla="*/ 0 w 941"/>
                  <a:gd name="T37" fmla="*/ 0 h 997"/>
                  <a:gd name="T38" fmla="*/ 0 w 941"/>
                  <a:gd name="T39" fmla="*/ 0 h 997"/>
                  <a:gd name="T40" fmla="*/ 0 w 941"/>
                  <a:gd name="T41" fmla="*/ 0 h 997"/>
                  <a:gd name="T42" fmla="*/ 0 w 941"/>
                  <a:gd name="T43" fmla="*/ 0 h 997"/>
                  <a:gd name="T44" fmla="*/ 0 w 941"/>
                  <a:gd name="T45" fmla="*/ 0 h 997"/>
                  <a:gd name="T46" fmla="*/ 0 w 941"/>
                  <a:gd name="T47" fmla="*/ 0 h 997"/>
                  <a:gd name="T48" fmla="*/ 0 w 941"/>
                  <a:gd name="T49" fmla="*/ 0 h 997"/>
                  <a:gd name="T50" fmla="*/ 0 w 941"/>
                  <a:gd name="T51" fmla="*/ 0 h 997"/>
                  <a:gd name="T52" fmla="*/ 0 w 941"/>
                  <a:gd name="T53" fmla="*/ 0 h 997"/>
                  <a:gd name="T54" fmla="*/ 0 w 941"/>
                  <a:gd name="T55" fmla="*/ 0 h 997"/>
                  <a:gd name="T56" fmla="*/ 0 w 941"/>
                  <a:gd name="T57" fmla="*/ 0 h 997"/>
                  <a:gd name="T58" fmla="*/ 0 w 941"/>
                  <a:gd name="T59" fmla="*/ 0 h 997"/>
                  <a:gd name="T60" fmla="*/ 0 w 941"/>
                  <a:gd name="T61" fmla="*/ 0 h 997"/>
                  <a:gd name="T62" fmla="*/ 0 w 941"/>
                  <a:gd name="T63" fmla="*/ 0 h 997"/>
                  <a:gd name="T64" fmla="*/ 0 w 941"/>
                  <a:gd name="T65" fmla="*/ 0 h 997"/>
                  <a:gd name="T66" fmla="*/ 0 w 941"/>
                  <a:gd name="T67" fmla="*/ 0 h 997"/>
                  <a:gd name="T68" fmla="*/ 0 w 941"/>
                  <a:gd name="T69" fmla="*/ 0 h 997"/>
                  <a:gd name="T70" fmla="*/ 0 w 941"/>
                  <a:gd name="T71" fmla="*/ 0 h 997"/>
                  <a:gd name="T72" fmla="*/ 0 w 941"/>
                  <a:gd name="T73" fmla="*/ 0 h 997"/>
                  <a:gd name="T74" fmla="*/ 0 w 941"/>
                  <a:gd name="T75" fmla="*/ 0 h 997"/>
                  <a:gd name="T76" fmla="*/ 0 w 941"/>
                  <a:gd name="T77" fmla="*/ 0 h 997"/>
                  <a:gd name="T78" fmla="*/ 0 w 941"/>
                  <a:gd name="T79" fmla="*/ 0 h 997"/>
                  <a:gd name="T80" fmla="*/ 0 w 941"/>
                  <a:gd name="T81" fmla="*/ 0 h 997"/>
                  <a:gd name="T82" fmla="*/ 0 w 941"/>
                  <a:gd name="T83" fmla="*/ 0 h 997"/>
                  <a:gd name="T84" fmla="*/ 0 w 941"/>
                  <a:gd name="T85" fmla="*/ 0 h 997"/>
                  <a:gd name="T86" fmla="*/ 0 w 941"/>
                  <a:gd name="T87" fmla="*/ 0 h 997"/>
                  <a:gd name="T88" fmla="*/ 0 w 941"/>
                  <a:gd name="T89" fmla="*/ 0 h 997"/>
                  <a:gd name="T90" fmla="*/ 0 w 941"/>
                  <a:gd name="T91" fmla="*/ 0 h 997"/>
                  <a:gd name="T92" fmla="*/ 0 w 941"/>
                  <a:gd name="T93" fmla="*/ 0 h 997"/>
                  <a:gd name="T94" fmla="*/ 0 w 941"/>
                  <a:gd name="T95" fmla="*/ 0 h 997"/>
                  <a:gd name="T96" fmla="*/ 0 w 941"/>
                  <a:gd name="T97" fmla="*/ 0 h 997"/>
                  <a:gd name="T98" fmla="*/ 0 w 941"/>
                  <a:gd name="T99" fmla="*/ 0 h 997"/>
                  <a:gd name="T100" fmla="*/ 0 w 941"/>
                  <a:gd name="T101" fmla="*/ 0 h 997"/>
                  <a:gd name="T102" fmla="*/ 0 w 941"/>
                  <a:gd name="T103" fmla="*/ 0 h 997"/>
                  <a:gd name="T104" fmla="*/ 0 w 941"/>
                  <a:gd name="T105" fmla="*/ 0 h 997"/>
                  <a:gd name="T106" fmla="*/ 0 w 941"/>
                  <a:gd name="T107" fmla="*/ 0 h 997"/>
                  <a:gd name="T108" fmla="*/ 0 w 941"/>
                  <a:gd name="T109" fmla="*/ 0 h 997"/>
                  <a:gd name="T110" fmla="*/ 0 w 941"/>
                  <a:gd name="T111" fmla="*/ 0 h 997"/>
                  <a:gd name="T112" fmla="*/ 0 w 941"/>
                  <a:gd name="T113" fmla="*/ 0 h 997"/>
                  <a:gd name="T114" fmla="*/ 0 w 941"/>
                  <a:gd name="T115" fmla="*/ 0 h 997"/>
                  <a:gd name="T116" fmla="*/ 0 w 941"/>
                  <a:gd name="T117" fmla="*/ 0 h 997"/>
                  <a:gd name="T118" fmla="*/ 0 w 941"/>
                  <a:gd name="T119" fmla="*/ 0 h 997"/>
                  <a:gd name="T120" fmla="*/ 0 w 941"/>
                  <a:gd name="T121" fmla="*/ 0 h 9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1"/>
                  <a:gd name="T184" fmla="*/ 0 h 997"/>
                  <a:gd name="T185" fmla="*/ 941 w 941"/>
                  <a:gd name="T186" fmla="*/ 997 h 9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1" h="997">
                    <a:moveTo>
                      <a:pt x="44" y="217"/>
                    </a:moveTo>
                    <a:lnTo>
                      <a:pt x="44" y="216"/>
                    </a:lnTo>
                    <a:lnTo>
                      <a:pt x="44" y="215"/>
                    </a:lnTo>
                    <a:lnTo>
                      <a:pt x="45" y="213"/>
                    </a:lnTo>
                    <a:lnTo>
                      <a:pt x="47" y="210"/>
                    </a:lnTo>
                    <a:lnTo>
                      <a:pt x="48" y="207"/>
                    </a:lnTo>
                    <a:lnTo>
                      <a:pt x="51" y="202"/>
                    </a:lnTo>
                    <a:lnTo>
                      <a:pt x="53" y="198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66" y="188"/>
                    </a:lnTo>
                    <a:lnTo>
                      <a:pt x="69" y="185"/>
                    </a:lnTo>
                    <a:lnTo>
                      <a:pt x="71" y="184"/>
                    </a:lnTo>
                    <a:lnTo>
                      <a:pt x="75" y="183"/>
                    </a:lnTo>
                    <a:lnTo>
                      <a:pt x="77" y="182"/>
                    </a:lnTo>
                    <a:lnTo>
                      <a:pt x="80" y="181"/>
                    </a:lnTo>
                    <a:lnTo>
                      <a:pt x="83" y="179"/>
                    </a:lnTo>
                    <a:lnTo>
                      <a:pt x="86" y="178"/>
                    </a:lnTo>
                    <a:lnTo>
                      <a:pt x="91" y="178"/>
                    </a:lnTo>
                    <a:lnTo>
                      <a:pt x="94" y="178"/>
                    </a:lnTo>
                    <a:lnTo>
                      <a:pt x="98" y="178"/>
                    </a:lnTo>
                    <a:lnTo>
                      <a:pt x="102" y="178"/>
                    </a:lnTo>
                    <a:lnTo>
                      <a:pt x="107" y="181"/>
                    </a:lnTo>
                    <a:lnTo>
                      <a:pt x="110" y="181"/>
                    </a:lnTo>
                    <a:lnTo>
                      <a:pt x="115" y="182"/>
                    </a:lnTo>
                    <a:lnTo>
                      <a:pt x="118" y="183"/>
                    </a:lnTo>
                    <a:lnTo>
                      <a:pt x="122" y="184"/>
                    </a:lnTo>
                    <a:lnTo>
                      <a:pt x="126" y="185"/>
                    </a:lnTo>
                    <a:lnTo>
                      <a:pt x="128" y="188"/>
                    </a:lnTo>
                    <a:lnTo>
                      <a:pt x="130" y="189"/>
                    </a:lnTo>
                    <a:lnTo>
                      <a:pt x="134" y="190"/>
                    </a:lnTo>
                    <a:lnTo>
                      <a:pt x="137" y="194"/>
                    </a:lnTo>
                    <a:lnTo>
                      <a:pt x="141" y="197"/>
                    </a:lnTo>
                    <a:lnTo>
                      <a:pt x="143" y="202"/>
                    </a:lnTo>
                    <a:lnTo>
                      <a:pt x="146" y="206"/>
                    </a:lnTo>
                    <a:lnTo>
                      <a:pt x="147" y="209"/>
                    </a:lnTo>
                    <a:lnTo>
                      <a:pt x="148" y="213"/>
                    </a:lnTo>
                    <a:lnTo>
                      <a:pt x="149" y="216"/>
                    </a:lnTo>
                    <a:lnTo>
                      <a:pt x="149" y="221"/>
                    </a:lnTo>
                    <a:lnTo>
                      <a:pt x="149" y="225"/>
                    </a:lnTo>
                    <a:lnTo>
                      <a:pt x="149" y="227"/>
                    </a:lnTo>
                    <a:lnTo>
                      <a:pt x="149" y="230"/>
                    </a:lnTo>
                    <a:lnTo>
                      <a:pt x="149" y="233"/>
                    </a:lnTo>
                    <a:lnTo>
                      <a:pt x="149" y="235"/>
                    </a:lnTo>
                    <a:lnTo>
                      <a:pt x="150" y="236"/>
                    </a:lnTo>
                    <a:lnTo>
                      <a:pt x="154" y="238"/>
                    </a:lnTo>
                    <a:lnTo>
                      <a:pt x="160" y="239"/>
                    </a:lnTo>
                    <a:lnTo>
                      <a:pt x="162" y="239"/>
                    </a:lnTo>
                    <a:lnTo>
                      <a:pt x="166" y="239"/>
                    </a:lnTo>
                    <a:lnTo>
                      <a:pt x="168" y="239"/>
                    </a:lnTo>
                    <a:lnTo>
                      <a:pt x="173" y="239"/>
                    </a:lnTo>
                    <a:lnTo>
                      <a:pt x="175" y="239"/>
                    </a:lnTo>
                    <a:lnTo>
                      <a:pt x="180" y="239"/>
                    </a:lnTo>
                    <a:lnTo>
                      <a:pt x="184" y="239"/>
                    </a:lnTo>
                    <a:lnTo>
                      <a:pt x="188" y="239"/>
                    </a:lnTo>
                    <a:lnTo>
                      <a:pt x="191" y="239"/>
                    </a:lnTo>
                    <a:lnTo>
                      <a:pt x="194" y="239"/>
                    </a:lnTo>
                    <a:lnTo>
                      <a:pt x="198" y="238"/>
                    </a:lnTo>
                    <a:lnTo>
                      <a:pt x="203" y="238"/>
                    </a:lnTo>
                    <a:lnTo>
                      <a:pt x="205" y="238"/>
                    </a:lnTo>
                    <a:lnTo>
                      <a:pt x="209" y="238"/>
                    </a:lnTo>
                    <a:lnTo>
                      <a:pt x="212" y="238"/>
                    </a:lnTo>
                    <a:lnTo>
                      <a:pt x="216" y="238"/>
                    </a:lnTo>
                    <a:lnTo>
                      <a:pt x="220" y="236"/>
                    </a:lnTo>
                    <a:lnTo>
                      <a:pt x="225" y="236"/>
                    </a:lnTo>
                    <a:lnTo>
                      <a:pt x="228" y="236"/>
                    </a:lnTo>
                    <a:lnTo>
                      <a:pt x="229" y="236"/>
                    </a:lnTo>
                    <a:lnTo>
                      <a:pt x="334" y="102"/>
                    </a:lnTo>
                    <a:lnTo>
                      <a:pt x="334" y="101"/>
                    </a:lnTo>
                    <a:lnTo>
                      <a:pt x="335" y="100"/>
                    </a:lnTo>
                    <a:lnTo>
                      <a:pt x="338" y="99"/>
                    </a:lnTo>
                    <a:lnTo>
                      <a:pt x="341" y="96"/>
                    </a:lnTo>
                    <a:lnTo>
                      <a:pt x="344" y="93"/>
                    </a:lnTo>
                    <a:lnTo>
                      <a:pt x="348" y="90"/>
                    </a:lnTo>
                    <a:lnTo>
                      <a:pt x="351" y="88"/>
                    </a:lnTo>
                    <a:lnTo>
                      <a:pt x="353" y="87"/>
                    </a:lnTo>
                    <a:lnTo>
                      <a:pt x="357" y="85"/>
                    </a:lnTo>
                    <a:lnTo>
                      <a:pt x="360" y="83"/>
                    </a:lnTo>
                    <a:lnTo>
                      <a:pt x="363" y="80"/>
                    </a:lnTo>
                    <a:lnTo>
                      <a:pt x="366" y="79"/>
                    </a:lnTo>
                    <a:lnTo>
                      <a:pt x="369" y="75"/>
                    </a:lnTo>
                    <a:lnTo>
                      <a:pt x="372" y="74"/>
                    </a:lnTo>
                    <a:lnTo>
                      <a:pt x="376" y="70"/>
                    </a:lnTo>
                    <a:lnTo>
                      <a:pt x="380" y="69"/>
                    </a:lnTo>
                    <a:lnTo>
                      <a:pt x="384" y="66"/>
                    </a:lnTo>
                    <a:lnTo>
                      <a:pt x="388" y="64"/>
                    </a:lnTo>
                    <a:lnTo>
                      <a:pt x="391" y="61"/>
                    </a:lnTo>
                    <a:lnTo>
                      <a:pt x="396" y="58"/>
                    </a:lnTo>
                    <a:lnTo>
                      <a:pt x="399" y="56"/>
                    </a:lnTo>
                    <a:lnTo>
                      <a:pt x="404" y="54"/>
                    </a:lnTo>
                    <a:lnTo>
                      <a:pt x="409" y="51"/>
                    </a:lnTo>
                    <a:lnTo>
                      <a:pt x="412" y="49"/>
                    </a:lnTo>
                    <a:lnTo>
                      <a:pt x="417" y="45"/>
                    </a:lnTo>
                    <a:lnTo>
                      <a:pt x="422" y="44"/>
                    </a:lnTo>
                    <a:lnTo>
                      <a:pt x="427" y="41"/>
                    </a:lnTo>
                    <a:lnTo>
                      <a:pt x="430" y="38"/>
                    </a:lnTo>
                    <a:lnTo>
                      <a:pt x="435" y="36"/>
                    </a:lnTo>
                    <a:lnTo>
                      <a:pt x="440" y="34"/>
                    </a:lnTo>
                    <a:lnTo>
                      <a:pt x="444" y="30"/>
                    </a:lnTo>
                    <a:lnTo>
                      <a:pt x="448" y="29"/>
                    </a:lnTo>
                    <a:lnTo>
                      <a:pt x="453" y="25"/>
                    </a:lnTo>
                    <a:lnTo>
                      <a:pt x="459" y="24"/>
                    </a:lnTo>
                    <a:lnTo>
                      <a:pt x="462" y="20"/>
                    </a:lnTo>
                    <a:lnTo>
                      <a:pt x="467" y="19"/>
                    </a:lnTo>
                    <a:lnTo>
                      <a:pt x="472" y="17"/>
                    </a:lnTo>
                    <a:lnTo>
                      <a:pt x="476" y="16"/>
                    </a:lnTo>
                    <a:lnTo>
                      <a:pt x="480" y="13"/>
                    </a:lnTo>
                    <a:lnTo>
                      <a:pt x="485" y="11"/>
                    </a:lnTo>
                    <a:lnTo>
                      <a:pt x="490" y="10"/>
                    </a:lnTo>
                    <a:lnTo>
                      <a:pt x="494" y="9"/>
                    </a:lnTo>
                    <a:lnTo>
                      <a:pt x="498" y="7"/>
                    </a:lnTo>
                    <a:lnTo>
                      <a:pt x="503" y="6"/>
                    </a:lnTo>
                    <a:lnTo>
                      <a:pt x="506" y="4"/>
                    </a:lnTo>
                    <a:lnTo>
                      <a:pt x="511" y="4"/>
                    </a:lnTo>
                    <a:lnTo>
                      <a:pt x="514" y="2"/>
                    </a:lnTo>
                    <a:lnTo>
                      <a:pt x="518" y="2"/>
                    </a:lnTo>
                    <a:lnTo>
                      <a:pt x="522" y="2"/>
                    </a:lnTo>
                    <a:lnTo>
                      <a:pt x="526" y="2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2" y="0"/>
                    </a:lnTo>
                    <a:lnTo>
                      <a:pt x="545" y="2"/>
                    </a:lnTo>
                    <a:lnTo>
                      <a:pt x="548" y="2"/>
                    </a:lnTo>
                    <a:lnTo>
                      <a:pt x="551" y="4"/>
                    </a:lnTo>
                    <a:lnTo>
                      <a:pt x="556" y="5"/>
                    </a:lnTo>
                    <a:lnTo>
                      <a:pt x="561" y="7"/>
                    </a:lnTo>
                    <a:lnTo>
                      <a:pt x="565" y="10"/>
                    </a:lnTo>
                    <a:lnTo>
                      <a:pt x="570" y="12"/>
                    </a:lnTo>
                    <a:lnTo>
                      <a:pt x="575" y="15"/>
                    </a:lnTo>
                    <a:lnTo>
                      <a:pt x="580" y="17"/>
                    </a:lnTo>
                    <a:lnTo>
                      <a:pt x="584" y="20"/>
                    </a:lnTo>
                    <a:lnTo>
                      <a:pt x="588" y="23"/>
                    </a:lnTo>
                    <a:lnTo>
                      <a:pt x="592" y="25"/>
                    </a:lnTo>
                    <a:lnTo>
                      <a:pt x="595" y="29"/>
                    </a:lnTo>
                    <a:lnTo>
                      <a:pt x="599" y="32"/>
                    </a:lnTo>
                    <a:lnTo>
                      <a:pt x="602" y="36"/>
                    </a:lnTo>
                    <a:lnTo>
                      <a:pt x="605" y="39"/>
                    </a:lnTo>
                    <a:lnTo>
                      <a:pt x="608" y="44"/>
                    </a:lnTo>
                    <a:lnTo>
                      <a:pt x="610" y="48"/>
                    </a:lnTo>
                    <a:lnTo>
                      <a:pt x="613" y="53"/>
                    </a:lnTo>
                    <a:lnTo>
                      <a:pt x="615" y="57"/>
                    </a:lnTo>
                    <a:lnTo>
                      <a:pt x="616" y="62"/>
                    </a:lnTo>
                    <a:lnTo>
                      <a:pt x="619" y="67"/>
                    </a:lnTo>
                    <a:lnTo>
                      <a:pt x="620" y="73"/>
                    </a:lnTo>
                    <a:lnTo>
                      <a:pt x="620" y="75"/>
                    </a:lnTo>
                    <a:lnTo>
                      <a:pt x="620" y="79"/>
                    </a:lnTo>
                    <a:lnTo>
                      <a:pt x="620" y="82"/>
                    </a:lnTo>
                    <a:lnTo>
                      <a:pt x="621" y="85"/>
                    </a:lnTo>
                    <a:lnTo>
                      <a:pt x="621" y="88"/>
                    </a:lnTo>
                    <a:lnTo>
                      <a:pt x="621" y="92"/>
                    </a:lnTo>
                    <a:lnTo>
                      <a:pt x="621" y="95"/>
                    </a:lnTo>
                    <a:lnTo>
                      <a:pt x="621" y="100"/>
                    </a:lnTo>
                    <a:lnTo>
                      <a:pt x="621" y="102"/>
                    </a:lnTo>
                    <a:lnTo>
                      <a:pt x="620" y="106"/>
                    </a:lnTo>
                    <a:lnTo>
                      <a:pt x="620" y="109"/>
                    </a:lnTo>
                    <a:lnTo>
                      <a:pt x="620" y="114"/>
                    </a:lnTo>
                    <a:lnTo>
                      <a:pt x="619" y="119"/>
                    </a:lnTo>
                    <a:lnTo>
                      <a:pt x="619" y="123"/>
                    </a:lnTo>
                    <a:lnTo>
                      <a:pt x="618" y="127"/>
                    </a:lnTo>
                    <a:lnTo>
                      <a:pt x="618" y="132"/>
                    </a:lnTo>
                    <a:lnTo>
                      <a:pt x="616" y="136"/>
                    </a:lnTo>
                    <a:lnTo>
                      <a:pt x="615" y="140"/>
                    </a:lnTo>
                    <a:lnTo>
                      <a:pt x="614" y="145"/>
                    </a:lnTo>
                    <a:lnTo>
                      <a:pt x="613" y="151"/>
                    </a:lnTo>
                    <a:lnTo>
                      <a:pt x="612" y="156"/>
                    </a:lnTo>
                    <a:lnTo>
                      <a:pt x="610" y="162"/>
                    </a:lnTo>
                    <a:lnTo>
                      <a:pt x="608" y="166"/>
                    </a:lnTo>
                    <a:lnTo>
                      <a:pt x="608" y="172"/>
                    </a:lnTo>
                    <a:lnTo>
                      <a:pt x="606" y="177"/>
                    </a:lnTo>
                    <a:lnTo>
                      <a:pt x="603" y="183"/>
                    </a:lnTo>
                    <a:lnTo>
                      <a:pt x="602" y="188"/>
                    </a:lnTo>
                    <a:lnTo>
                      <a:pt x="601" y="194"/>
                    </a:lnTo>
                    <a:lnTo>
                      <a:pt x="599" y="200"/>
                    </a:lnTo>
                    <a:lnTo>
                      <a:pt x="599" y="206"/>
                    </a:lnTo>
                    <a:lnTo>
                      <a:pt x="597" y="210"/>
                    </a:lnTo>
                    <a:lnTo>
                      <a:pt x="596" y="216"/>
                    </a:lnTo>
                    <a:lnTo>
                      <a:pt x="594" y="221"/>
                    </a:lnTo>
                    <a:lnTo>
                      <a:pt x="593" y="227"/>
                    </a:lnTo>
                    <a:lnTo>
                      <a:pt x="592" y="232"/>
                    </a:lnTo>
                    <a:lnTo>
                      <a:pt x="590" y="238"/>
                    </a:lnTo>
                    <a:lnTo>
                      <a:pt x="589" y="242"/>
                    </a:lnTo>
                    <a:lnTo>
                      <a:pt x="589" y="248"/>
                    </a:lnTo>
                    <a:lnTo>
                      <a:pt x="588" y="253"/>
                    </a:lnTo>
                    <a:lnTo>
                      <a:pt x="588" y="259"/>
                    </a:lnTo>
                    <a:lnTo>
                      <a:pt x="587" y="264"/>
                    </a:lnTo>
                    <a:lnTo>
                      <a:pt x="586" y="268"/>
                    </a:lnTo>
                    <a:lnTo>
                      <a:pt x="584" y="273"/>
                    </a:lnTo>
                    <a:lnTo>
                      <a:pt x="584" y="279"/>
                    </a:lnTo>
                    <a:lnTo>
                      <a:pt x="583" y="284"/>
                    </a:lnTo>
                    <a:lnTo>
                      <a:pt x="583" y="289"/>
                    </a:lnTo>
                    <a:lnTo>
                      <a:pt x="582" y="293"/>
                    </a:lnTo>
                    <a:lnTo>
                      <a:pt x="582" y="298"/>
                    </a:lnTo>
                    <a:lnTo>
                      <a:pt x="581" y="302"/>
                    </a:lnTo>
                    <a:lnTo>
                      <a:pt x="580" y="306"/>
                    </a:lnTo>
                    <a:lnTo>
                      <a:pt x="580" y="311"/>
                    </a:lnTo>
                    <a:lnTo>
                      <a:pt x="580" y="316"/>
                    </a:lnTo>
                    <a:lnTo>
                      <a:pt x="580" y="319"/>
                    </a:lnTo>
                    <a:lnTo>
                      <a:pt x="578" y="324"/>
                    </a:lnTo>
                    <a:lnTo>
                      <a:pt x="578" y="329"/>
                    </a:lnTo>
                    <a:lnTo>
                      <a:pt x="578" y="334"/>
                    </a:lnTo>
                    <a:lnTo>
                      <a:pt x="578" y="337"/>
                    </a:lnTo>
                    <a:lnTo>
                      <a:pt x="577" y="341"/>
                    </a:lnTo>
                    <a:lnTo>
                      <a:pt x="577" y="344"/>
                    </a:lnTo>
                    <a:lnTo>
                      <a:pt x="577" y="348"/>
                    </a:lnTo>
                    <a:lnTo>
                      <a:pt x="576" y="351"/>
                    </a:lnTo>
                    <a:lnTo>
                      <a:pt x="576" y="355"/>
                    </a:lnTo>
                    <a:lnTo>
                      <a:pt x="576" y="359"/>
                    </a:lnTo>
                    <a:lnTo>
                      <a:pt x="576" y="362"/>
                    </a:lnTo>
                    <a:lnTo>
                      <a:pt x="575" y="364"/>
                    </a:lnTo>
                    <a:lnTo>
                      <a:pt x="575" y="368"/>
                    </a:lnTo>
                    <a:lnTo>
                      <a:pt x="575" y="372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75" y="385"/>
                    </a:lnTo>
                    <a:lnTo>
                      <a:pt x="575" y="389"/>
                    </a:lnTo>
                    <a:lnTo>
                      <a:pt x="575" y="393"/>
                    </a:lnTo>
                    <a:lnTo>
                      <a:pt x="575" y="397"/>
                    </a:lnTo>
                    <a:lnTo>
                      <a:pt x="575" y="400"/>
                    </a:lnTo>
                    <a:lnTo>
                      <a:pt x="575" y="404"/>
                    </a:lnTo>
                    <a:lnTo>
                      <a:pt x="576" y="405"/>
                    </a:lnTo>
                    <a:lnTo>
                      <a:pt x="577" y="406"/>
                    </a:lnTo>
                    <a:lnTo>
                      <a:pt x="580" y="411"/>
                    </a:lnTo>
                    <a:lnTo>
                      <a:pt x="581" y="413"/>
                    </a:lnTo>
                    <a:lnTo>
                      <a:pt x="583" y="418"/>
                    </a:lnTo>
                    <a:lnTo>
                      <a:pt x="583" y="420"/>
                    </a:lnTo>
                    <a:lnTo>
                      <a:pt x="584" y="423"/>
                    </a:lnTo>
                    <a:lnTo>
                      <a:pt x="586" y="425"/>
                    </a:lnTo>
                    <a:lnTo>
                      <a:pt x="587" y="429"/>
                    </a:lnTo>
                    <a:lnTo>
                      <a:pt x="587" y="431"/>
                    </a:lnTo>
                    <a:lnTo>
                      <a:pt x="588" y="434"/>
                    </a:lnTo>
                    <a:lnTo>
                      <a:pt x="588" y="437"/>
                    </a:lnTo>
                    <a:lnTo>
                      <a:pt x="588" y="442"/>
                    </a:lnTo>
                    <a:lnTo>
                      <a:pt x="588" y="444"/>
                    </a:lnTo>
                    <a:lnTo>
                      <a:pt x="588" y="449"/>
                    </a:lnTo>
                    <a:lnTo>
                      <a:pt x="588" y="452"/>
                    </a:lnTo>
                    <a:lnTo>
                      <a:pt x="588" y="457"/>
                    </a:lnTo>
                    <a:lnTo>
                      <a:pt x="588" y="462"/>
                    </a:lnTo>
                    <a:lnTo>
                      <a:pt x="587" y="467"/>
                    </a:lnTo>
                    <a:lnTo>
                      <a:pt x="586" y="470"/>
                    </a:lnTo>
                    <a:lnTo>
                      <a:pt x="586" y="476"/>
                    </a:lnTo>
                    <a:lnTo>
                      <a:pt x="584" y="481"/>
                    </a:lnTo>
                    <a:lnTo>
                      <a:pt x="582" y="485"/>
                    </a:lnTo>
                    <a:lnTo>
                      <a:pt x="581" y="489"/>
                    </a:lnTo>
                    <a:lnTo>
                      <a:pt x="580" y="491"/>
                    </a:lnTo>
                    <a:lnTo>
                      <a:pt x="580" y="495"/>
                    </a:lnTo>
                    <a:lnTo>
                      <a:pt x="578" y="497"/>
                    </a:lnTo>
                    <a:lnTo>
                      <a:pt x="576" y="502"/>
                    </a:lnTo>
                    <a:lnTo>
                      <a:pt x="574" y="508"/>
                    </a:lnTo>
                    <a:lnTo>
                      <a:pt x="571" y="513"/>
                    </a:lnTo>
                    <a:lnTo>
                      <a:pt x="569" y="518"/>
                    </a:lnTo>
                    <a:lnTo>
                      <a:pt x="567" y="521"/>
                    </a:lnTo>
                    <a:lnTo>
                      <a:pt x="564" y="525"/>
                    </a:lnTo>
                    <a:lnTo>
                      <a:pt x="562" y="529"/>
                    </a:lnTo>
                    <a:lnTo>
                      <a:pt x="561" y="533"/>
                    </a:lnTo>
                    <a:lnTo>
                      <a:pt x="558" y="535"/>
                    </a:lnTo>
                    <a:lnTo>
                      <a:pt x="556" y="539"/>
                    </a:lnTo>
                    <a:lnTo>
                      <a:pt x="555" y="541"/>
                    </a:lnTo>
                    <a:lnTo>
                      <a:pt x="552" y="544"/>
                    </a:lnTo>
                    <a:lnTo>
                      <a:pt x="550" y="548"/>
                    </a:lnTo>
                    <a:lnTo>
                      <a:pt x="546" y="553"/>
                    </a:lnTo>
                    <a:lnTo>
                      <a:pt x="543" y="555"/>
                    </a:lnTo>
                    <a:lnTo>
                      <a:pt x="541" y="559"/>
                    </a:lnTo>
                    <a:lnTo>
                      <a:pt x="538" y="563"/>
                    </a:lnTo>
                    <a:lnTo>
                      <a:pt x="537" y="565"/>
                    </a:lnTo>
                    <a:lnTo>
                      <a:pt x="536" y="569"/>
                    </a:lnTo>
                    <a:lnTo>
                      <a:pt x="535" y="572"/>
                    </a:lnTo>
                    <a:lnTo>
                      <a:pt x="533" y="574"/>
                    </a:lnTo>
                    <a:lnTo>
                      <a:pt x="533" y="579"/>
                    </a:lnTo>
                    <a:lnTo>
                      <a:pt x="532" y="582"/>
                    </a:lnTo>
                    <a:lnTo>
                      <a:pt x="533" y="584"/>
                    </a:lnTo>
                    <a:lnTo>
                      <a:pt x="533" y="587"/>
                    </a:lnTo>
                    <a:lnTo>
                      <a:pt x="535" y="592"/>
                    </a:lnTo>
                    <a:lnTo>
                      <a:pt x="536" y="596"/>
                    </a:lnTo>
                    <a:lnTo>
                      <a:pt x="537" y="602"/>
                    </a:lnTo>
                    <a:lnTo>
                      <a:pt x="538" y="603"/>
                    </a:lnTo>
                    <a:lnTo>
                      <a:pt x="539" y="606"/>
                    </a:lnTo>
                    <a:lnTo>
                      <a:pt x="541" y="609"/>
                    </a:lnTo>
                    <a:lnTo>
                      <a:pt x="542" y="612"/>
                    </a:lnTo>
                    <a:lnTo>
                      <a:pt x="542" y="615"/>
                    </a:lnTo>
                    <a:lnTo>
                      <a:pt x="543" y="617"/>
                    </a:lnTo>
                    <a:lnTo>
                      <a:pt x="544" y="621"/>
                    </a:lnTo>
                    <a:lnTo>
                      <a:pt x="545" y="624"/>
                    </a:lnTo>
                    <a:lnTo>
                      <a:pt x="546" y="628"/>
                    </a:lnTo>
                    <a:lnTo>
                      <a:pt x="549" y="630"/>
                    </a:lnTo>
                    <a:lnTo>
                      <a:pt x="550" y="634"/>
                    </a:lnTo>
                    <a:lnTo>
                      <a:pt x="551" y="637"/>
                    </a:lnTo>
                    <a:lnTo>
                      <a:pt x="552" y="641"/>
                    </a:lnTo>
                    <a:lnTo>
                      <a:pt x="555" y="643"/>
                    </a:lnTo>
                    <a:lnTo>
                      <a:pt x="556" y="647"/>
                    </a:lnTo>
                    <a:lnTo>
                      <a:pt x="557" y="650"/>
                    </a:lnTo>
                    <a:lnTo>
                      <a:pt x="559" y="654"/>
                    </a:lnTo>
                    <a:lnTo>
                      <a:pt x="561" y="657"/>
                    </a:lnTo>
                    <a:lnTo>
                      <a:pt x="562" y="661"/>
                    </a:lnTo>
                    <a:lnTo>
                      <a:pt x="564" y="665"/>
                    </a:lnTo>
                    <a:lnTo>
                      <a:pt x="564" y="667"/>
                    </a:lnTo>
                    <a:lnTo>
                      <a:pt x="567" y="671"/>
                    </a:lnTo>
                    <a:lnTo>
                      <a:pt x="568" y="673"/>
                    </a:lnTo>
                    <a:lnTo>
                      <a:pt x="569" y="676"/>
                    </a:lnTo>
                    <a:lnTo>
                      <a:pt x="570" y="680"/>
                    </a:lnTo>
                    <a:lnTo>
                      <a:pt x="573" y="682"/>
                    </a:lnTo>
                    <a:lnTo>
                      <a:pt x="574" y="686"/>
                    </a:lnTo>
                    <a:lnTo>
                      <a:pt x="575" y="690"/>
                    </a:lnTo>
                    <a:lnTo>
                      <a:pt x="576" y="692"/>
                    </a:lnTo>
                    <a:lnTo>
                      <a:pt x="577" y="695"/>
                    </a:lnTo>
                    <a:lnTo>
                      <a:pt x="578" y="698"/>
                    </a:lnTo>
                    <a:lnTo>
                      <a:pt x="580" y="701"/>
                    </a:lnTo>
                    <a:lnTo>
                      <a:pt x="583" y="706"/>
                    </a:lnTo>
                    <a:lnTo>
                      <a:pt x="586" y="711"/>
                    </a:lnTo>
                    <a:lnTo>
                      <a:pt x="588" y="716"/>
                    </a:lnTo>
                    <a:lnTo>
                      <a:pt x="589" y="720"/>
                    </a:lnTo>
                    <a:lnTo>
                      <a:pt x="592" y="723"/>
                    </a:lnTo>
                    <a:lnTo>
                      <a:pt x="593" y="726"/>
                    </a:lnTo>
                    <a:lnTo>
                      <a:pt x="595" y="731"/>
                    </a:lnTo>
                    <a:lnTo>
                      <a:pt x="596" y="732"/>
                    </a:lnTo>
                    <a:lnTo>
                      <a:pt x="641" y="786"/>
                    </a:lnTo>
                    <a:lnTo>
                      <a:pt x="641" y="784"/>
                    </a:lnTo>
                    <a:lnTo>
                      <a:pt x="644" y="784"/>
                    </a:lnTo>
                    <a:lnTo>
                      <a:pt x="647" y="783"/>
                    </a:lnTo>
                    <a:lnTo>
                      <a:pt x="652" y="783"/>
                    </a:lnTo>
                    <a:lnTo>
                      <a:pt x="656" y="782"/>
                    </a:lnTo>
                    <a:lnTo>
                      <a:pt x="658" y="782"/>
                    </a:lnTo>
                    <a:lnTo>
                      <a:pt x="661" y="781"/>
                    </a:lnTo>
                    <a:lnTo>
                      <a:pt x="666" y="781"/>
                    </a:lnTo>
                    <a:lnTo>
                      <a:pt x="669" y="780"/>
                    </a:lnTo>
                    <a:lnTo>
                      <a:pt x="673" y="780"/>
                    </a:lnTo>
                    <a:lnTo>
                      <a:pt x="678" y="780"/>
                    </a:lnTo>
                    <a:lnTo>
                      <a:pt x="683" y="780"/>
                    </a:lnTo>
                    <a:lnTo>
                      <a:pt x="686" y="778"/>
                    </a:lnTo>
                    <a:lnTo>
                      <a:pt x="691" y="777"/>
                    </a:lnTo>
                    <a:lnTo>
                      <a:pt x="696" y="777"/>
                    </a:lnTo>
                    <a:lnTo>
                      <a:pt x="702" y="776"/>
                    </a:lnTo>
                    <a:lnTo>
                      <a:pt x="707" y="776"/>
                    </a:lnTo>
                    <a:lnTo>
                      <a:pt x="711" y="776"/>
                    </a:lnTo>
                    <a:lnTo>
                      <a:pt x="717" y="776"/>
                    </a:lnTo>
                    <a:lnTo>
                      <a:pt x="722" y="776"/>
                    </a:lnTo>
                    <a:lnTo>
                      <a:pt x="727" y="775"/>
                    </a:lnTo>
                    <a:lnTo>
                      <a:pt x="733" y="775"/>
                    </a:lnTo>
                    <a:lnTo>
                      <a:pt x="737" y="775"/>
                    </a:lnTo>
                    <a:lnTo>
                      <a:pt x="743" y="776"/>
                    </a:lnTo>
                    <a:lnTo>
                      <a:pt x="748" y="776"/>
                    </a:lnTo>
                    <a:lnTo>
                      <a:pt x="754" y="776"/>
                    </a:lnTo>
                    <a:lnTo>
                      <a:pt x="759" y="776"/>
                    </a:lnTo>
                    <a:lnTo>
                      <a:pt x="765" y="777"/>
                    </a:lnTo>
                    <a:lnTo>
                      <a:pt x="769" y="777"/>
                    </a:lnTo>
                    <a:lnTo>
                      <a:pt x="774" y="778"/>
                    </a:lnTo>
                    <a:lnTo>
                      <a:pt x="778" y="780"/>
                    </a:lnTo>
                    <a:lnTo>
                      <a:pt x="780" y="780"/>
                    </a:lnTo>
                    <a:lnTo>
                      <a:pt x="784" y="781"/>
                    </a:lnTo>
                    <a:lnTo>
                      <a:pt x="787" y="782"/>
                    </a:lnTo>
                    <a:lnTo>
                      <a:pt x="790" y="782"/>
                    </a:lnTo>
                    <a:lnTo>
                      <a:pt x="793" y="783"/>
                    </a:lnTo>
                    <a:lnTo>
                      <a:pt x="797" y="784"/>
                    </a:lnTo>
                    <a:lnTo>
                      <a:pt x="800" y="784"/>
                    </a:lnTo>
                    <a:lnTo>
                      <a:pt x="803" y="786"/>
                    </a:lnTo>
                    <a:lnTo>
                      <a:pt x="806" y="787"/>
                    </a:lnTo>
                    <a:lnTo>
                      <a:pt x="811" y="789"/>
                    </a:lnTo>
                    <a:lnTo>
                      <a:pt x="814" y="790"/>
                    </a:lnTo>
                    <a:lnTo>
                      <a:pt x="817" y="792"/>
                    </a:lnTo>
                    <a:lnTo>
                      <a:pt x="820" y="793"/>
                    </a:lnTo>
                    <a:lnTo>
                      <a:pt x="825" y="793"/>
                    </a:lnTo>
                    <a:lnTo>
                      <a:pt x="829" y="795"/>
                    </a:lnTo>
                    <a:lnTo>
                      <a:pt x="832" y="796"/>
                    </a:lnTo>
                    <a:lnTo>
                      <a:pt x="836" y="797"/>
                    </a:lnTo>
                    <a:lnTo>
                      <a:pt x="839" y="799"/>
                    </a:lnTo>
                    <a:lnTo>
                      <a:pt x="844" y="801"/>
                    </a:lnTo>
                    <a:lnTo>
                      <a:pt x="846" y="802"/>
                    </a:lnTo>
                    <a:lnTo>
                      <a:pt x="851" y="803"/>
                    </a:lnTo>
                    <a:lnTo>
                      <a:pt x="855" y="806"/>
                    </a:lnTo>
                    <a:lnTo>
                      <a:pt x="858" y="807"/>
                    </a:lnTo>
                    <a:lnTo>
                      <a:pt x="862" y="808"/>
                    </a:lnTo>
                    <a:lnTo>
                      <a:pt x="865" y="811"/>
                    </a:lnTo>
                    <a:lnTo>
                      <a:pt x="869" y="812"/>
                    </a:lnTo>
                    <a:lnTo>
                      <a:pt x="874" y="814"/>
                    </a:lnTo>
                    <a:lnTo>
                      <a:pt x="876" y="815"/>
                    </a:lnTo>
                    <a:lnTo>
                      <a:pt x="880" y="818"/>
                    </a:lnTo>
                    <a:lnTo>
                      <a:pt x="883" y="819"/>
                    </a:lnTo>
                    <a:lnTo>
                      <a:pt x="887" y="820"/>
                    </a:lnTo>
                    <a:lnTo>
                      <a:pt x="890" y="822"/>
                    </a:lnTo>
                    <a:lnTo>
                      <a:pt x="894" y="824"/>
                    </a:lnTo>
                    <a:lnTo>
                      <a:pt x="896" y="826"/>
                    </a:lnTo>
                    <a:lnTo>
                      <a:pt x="900" y="828"/>
                    </a:lnTo>
                    <a:lnTo>
                      <a:pt x="902" y="829"/>
                    </a:lnTo>
                    <a:lnTo>
                      <a:pt x="906" y="831"/>
                    </a:lnTo>
                    <a:lnTo>
                      <a:pt x="908" y="833"/>
                    </a:lnTo>
                    <a:lnTo>
                      <a:pt x="912" y="834"/>
                    </a:lnTo>
                    <a:lnTo>
                      <a:pt x="916" y="838"/>
                    </a:lnTo>
                    <a:lnTo>
                      <a:pt x="922" y="843"/>
                    </a:lnTo>
                    <a:lnTo>
                      <a:pt x="926" y="845"/>
                    </a:lnTo>
                    <a:lnTo>
                      <a:pt x="929" y="848"/>
                    </a:lnTo>
                    <a:lnTo>
                      <a:pt x="933" y="852"/>
                    </a:lnTo>
                    <a:lnTo>
                      <a:pt x="937" y="856"/>
                    </a:lnTo>
                    <a:lnTo>
                      <a:pt x="938" y="858"/>
                    </a:lnTo>
                    <a:lnTo>
                      <a:pt x="940" y="862"/>
                    </a:lnTo>
                    <a:lnTo>
                      <a:pt x="941" y="864"/>
                    </a:lnTo>
                    <a:lnTo>
                      <a:pt x="941" y="867"/>
                    </a:lnTo>
                    <a:lnTo>
                      <a:pt x="940" y="870"/>
                    </a:lnTo>
                    <a:lnTo>
                      <a:pt x="939" y="872"/>
                    </a:lnTo>
                    <a:lnTo>
                      <a:pt x="937" y="875"/>
                    </a:lnTo>
                    <a:lnTo>
                      <a:pt x="934" y="878"/>
                    </a:lnTo>
                    <a:lnTo>
                      <a:pt x="931" y="880"/>
                    </a:lnTo>
                    <a:lnTo>
                      <a:pt x="927" y="883"/>
                    </a:lnTo>
                    <a:lnTo>
                      <a:pt x="922" y="886"/>
                    </a:lnTo>
                    <a:lnTo>
                      <a:pt x="918" y="889"/>
                    </a:lnTo>
                    <a:lnTo>
                      <a:pt x="914" y="890"/>
                    </a:lnTo>
                    <a:lnTo>
                      <a:pt x="910" y="891"/>
                    </a:lnTo>
                    <a:lnTo>
                      <a:pt x="908" y="892"/>
                    </a:lnTo>
                    <a:lnTo>
                      <a:pt x="905" y="894"/>
                    </a:lnTo>
                    <a:lnTo>
                      <a:pt x="901" y="895"/>
                    </a:lnTo>
                    <a:lnTo>
                      <a:pt x="897" y="896"/>
                    </a:lnTo>
                    <a:lnTo>
                      <a:pt x="894" y="897"/>
                    </a:lnTo>
                    <a:lnTo>
                      <a:pt x="890" y="899"/>
                    </a:lnTo>
                    <a:lnTo>
                      <a:pt x="887" y="901"/>
                    </a:lnTo>
                    <a:lnTo>
                      <a:pt x="882" y="901"/>
                    </a:lnTo>
                    <a:lnTo>
                      <a:pt x="878" y="902"/>
                    </a:lnTo>
                    <a:lnTo>
                      <a:pt x="875" y="904"/>
                    </a:lnTo>
                    <a:lnTo>
                      <a:pt x="870" y="905"/>
                    </a:lnTo>
                    <a:lnTo>
                      <a:pt x="865" y="907"/>
                    </a:lnTo>
                    <a:lnTo>
                      <a:pt x="861" y="908"/>
                    </a:lnTo>
                    <a:lnTo>
                      <a:pt x="857" y="909"/>
                    </a:lnTo>
                    <a:lnTo>
                      <a:pt x="851" y="910"/>
                    </a:lnTo>
                    <a:lnTo>
                      <a:pt x="846" y="911"/>
                    </a:lnTo>
                    <a:lnTo>
                      <a:pt x="842" y="911"/>
                    </a:lnTo>
                    <a:lnTo>
                      <a:pt x="837" y="914"/>
                    </a:lnTo>
                    <a:lnTo>
                      <a:pt x="832" y="914"/>
                    </a:lnTo>
                    <a:lnTo>
                      <a:pt x="826" y="916"/>
                    </a:lnTo>
                    <a:lnTo>
                      <a:pt x="822" y="916"/>
                    </a:lnTo>
                    <a:lnTo>
                      <a:pt x="817" y="917"/>
                    </a:lnTo>
                    <a:lnTo>
                      <a:pt x="811" y="918"/>
                    </a:lnTo>
                    <a:lnTo>
                      <a:pt x="806" y="920"/>
                    </a:lnTo>
                    <a:lnTo>
                      <a:pt x="800" y="920"/>
                    </a:lnTo>
                    <a:lnTo>
                      <a:pt x="794" y="921"/>
                    </a:lnTo>
                    <a:lnTo>
                      <a:pt x="788" y="921"/>
                    </a:lnTo>
                    <a:lnTo>
                      <a:pt x="784" y="922"/>
                    </a:lnTo>
                    <a:lnTo>
                      <a:pt x="778" y="923"/>
                    </a:lnTo>
                    <a:lnTo>
                      <a:pt x="773" y="924"/>
                    </a:lnTo>
                    <a:lnTo>
                      <a:pt x="767" y="926"/>
                    </a:lnTo>
                    <a:lnTo>
                      <a:pt x="761" y="926"/>
                    </a:lnTo>
                    <a:lnTo>
                      <a:pt x="755" y="926"/>
                    </a:lnTo>
                    <a:lnTo>
                      <a:pt x="749" y="927"/>
                    </a:lnTo>
                    <a:lnTo>
                      <a:pt x="743" y="927"/>
                    </a:lnTo>
                    <a:lnTo>
                      <a:pt x="737" y="928"/>
                    </a:lnTo>
                    <a:lnTo>
                      <a:pt x="731" y="928"/>
                    </a:lnTo>
                    <a:lnTo>
                      <a:pt x="727" y="929"/>
                    </a:lnTo>
                    <a:lnTo>
                      <a:pt x="720" y="929"/>
                    </a:lnTo>
                    <a:lnTo>
                      <a:pt x="715" y="930"/>
                    </a:lnTo>
                    <a:lnTo>
                      <a:pt x="709" y="930"/>
                    </a:lnTo>
                    <a:lnTo>
                      <a:pt x="703" y="931"/>
                    </a:lnTo>
                    <a:lnTo>
                      <a:pt x="697" y="931"/>
                    </a:lnTo>
                    <a:lnTo>
                      <a:pt x="691" y="931"/>
                    </a:lnTo>
                    <a:lnTo>
                      <a:pt x="685" y="931"/>
                    </a:lnTo>
                    <a:lnTo>
                      <a:pt x="680" y="933"/>
                    </a:lnTo>
                    <a:lnTo>
                      <a:pt x="673" y="933"/>
                    </a:lnTo>
                    <a:lnTo>
                      <a:pt x="669" y="933"/>
                    </a:lnTo>
                    <a:lnTo>
                      <a:pt x="663" y="933"/>
                    </a:lnTo>
                    <a:lnTo>
                      <a:pt x="657" y="933"/>
                    </a:lnTo>
                    <a:lnTo>
                      <a:pt x="652" y="933"/>
                    </a:lnTo>
                    <a:lnTo>
                      <a:pt x="647" y="933"/>
                    </a:lnTo>
                    <a:lnTo>
                      <a:pt x="642" y="933"/>
                    </a:lnTo>
                    <a:lnTo>
                      <a:pt x="638" y="933"/>
                    </a:lnTo>
                    <a:lnTo>
                      <a:pt x="633" y="933"/>
                    </a:lnTo>
                    <a:lnTo>
                      <a:pt x="628" y="933"/>
                    </a:lnTo>
                    <a:lnTo>
                      <a:pt x="625" y="933"/>
                    </a:lnTo>
                    <a:lnTo>
                      <a:pt x="620" y="933"/>
                    </a:lnTo>
                    <a:lnTo>
                      <a:pt x="616" y="933"/>
                    </a:lnTo>
                    <a:lnTo>
                      <a:pt x="613" y="933"/>
                    </a:lnTo>
                    <a:lnTo>
                      <a:pt x="609" y="933"/>
                    </a:lnTo>
                    <a:lnTo>
                      <a:pt x="606" y="933"/>
                    </a:lnTo>
                    <a:lnTo>
                      <a:pt x="602" y="933"/>
                    </a:lnTo>
                    <a:lnTo>
                      <a:pt x="599" y="933"/>
                    </a:lnTo>
                    <a:lnTo>
                      <a:pt x="595" y="933"/>
                    </a:lnTo>
                    <a:lnTo>
                      <a:pt x="593" y="933"/>
                    </a:lnTo>
                    <a:lnTo>
                      <a:pt x="589" y="933"/>
                    </a:lnTo>
                    <a:lnTo>
                      <a:pt x="587" y="933"/>
                    </a:lnTo>
                    <a:lnTo>
                      <a:pt x="584" y="933"/>
                    </a:lnTo>
                    <a:lnTo>
                      <a:pt x="582" y="933"/>
                    </a:lnTo>
                    <a:lnTo>
                      <a:pt x="576" y="931"/>
                    </a:lnTo>
                    <a:lnTo>
                      <a:pt x="573" y="931"/>
                    </a:lnTo>
                    <a:lnTo>
                      <a:pt x="569" y="931"/>
                    </a:lnTo>
                    <a:lnTo>
                      <a:pt x="565" y="931"/>
                    </a:lnTo>
                    <a:lnTo>
                      <a:pt x="562" y="931"/>
                    </a:lnTo>
                    <a:lnTo>
                      <a:pt x="558" y="931"/>
                    </a:lnTo>
                    <a:lnTo>
                      <a:pt x="556" y="931"/>
                    </a:lnTo>
                    <a:lnTo>
                      <a:pt x="554" y="931"/>
                    </a:lnTo>
                    <a:lnTo>
                      <a:pt x="550" y="930"/>
                    </a:lnTo>
                    <a:lnTo>
                      <a:pt x="548" y="930"/>
                    </a:lnTo>
                    <a:lnTo>
                      <a:pt x="545" y="930"/>
                    </a:lnTo>
                    <a:lnTo>
                      <a:pt x="544" y="930"/>
                    </a:lnTo>
                    <a:lnTo>
                      <a:pt x="536" y="994"/>
                    </a:lnTo>
                    <a:lnTo>
                      <a:pt x="535" y="994"/>
                    </a:lnTo>
                    <a:lnTo>
                      <a:pt x="531" y="994"/>
                    </a:lnTo>
                    <a:lnTo>
                      <a:pt x="529" y="996"/>
                    </a:lnTo>
                    <a:lnTo>
                      <a:pt x="526" y="996"/>
                    </a:lnTo>
                    <a:lnTo>
                      <a:pt x="524" y="997"/>
                    </a:lnTo>
                    <a:lnTo>
                      <a:pt x="522" y="997"/>
                    </a:lnTo>
                    <a:lnTo>
                      <a:pt x="518" y="997"/>
                    </a:lnTo>
                    <a:lnTo>
                      <a:pt x="514" y="997"/>
                    </a:lnTo>
                    <a:lnTo>
                      <a:pt x="511" y="996"/>
                    </a:lnTo>
                    <a:lnTo>
                      <a:pt x="509" y="994"/>
                    </a:lnTo>
                    <a:lnTo>
                      <a:pt x="505" y="993"/>
                    </a:lnTo>
                    <a:lnTo>
                      <a:pt x="503" y="991"/>
                    </a:lnTo>
                    <a:lnTo>
                      <a:pt x="499" y="988"/>
                    </a:lnTo>
                    <a:lnTo>
                      <a:pt x="498" y="986"/>
                    </a:lnTo>
                    <a:lnTo>
                      <a:pt x="494" y="981"/>
                    </a:lnTo>
                    <a:lnTo>
                      <a:pt x="492" y="977"/>
                    </a:lnTo>
                    <a:lnTo>
                      <a:pt x="491" y="972"/>
                    </a:lnTo>
                    <a:lnTo>
                      <a:pt x="488" y="967"/>
                    </a:lnTo>
                    <a:lnTo>
                      <a:pt x="486" y="961"/>
                    </a:lnTo>
                    <a:lnTo>
                      <a:pt x="484" y="956"/>
                    </a:lnTo>
                    <a:lnTo>
                      <a:pt x="480" y="952"/>
                    </a:lnTo>
                    <a:lnTo>
                      <a:pt x="476" y="947"/>
                    </a:lnTo>
                    <a:lnTo>
                      <a:pt x="473" y="945"/>
                    </a:lnTo>
                    <a:lnTo>
                      <a:pt x="469" y="942"/>
                    </a:lnTo>
                    <a:lnTo>
                      <a:pt x="467" y="940"/>
                    </a:lnTo>
                    <a:lnTo>
                      <a:pt x="463" y="937"/>
                    </a:lnTo>
                    <a:lnTo>
                      <a:pt x="459" y="935"/>
                    </a:lnTo>
                    <a:lnTo>
                      <a:pt x="455" y="934"/>
                    </a:lnTo>
                    <a:lnTo>
                      <a:pt x="450" y="933"/>
                    </a:lnTo>
                    <a:lnTo>
                      <a:pt x="446" y="931"/>
                    </a:lnTo>
                    <a:lnTo>
                      <a:pt x="442" y="930"/>
                    </a:lnTo>
                    <a:lnTo>
                      <a:pt x="440" y="930"/>
                    </a:lnTo>
                    <a:lnTo>
                      <a:pt x="436" y="929"/>
                    </a:lnTo>
                    <a:lnTo>
                      <a:pt x="434" y="929"/>
                    </a:lnTo>
                    <a:lnTo>
                      <a:pt x="429" y="929"/>
                    </a:lnTo>
                    <a:lnTo>
                      <a:pt x="427" y="928"/>
                    </a:lnTo>
                    <a:lnTo>
                      <a:pt x="423" y="928"/>
                    </a:lnTo>
                    <a:lnTo>
                      <a:pt x="420" y="928"/>
                    </a:lnTo>
                    <a:lnTo>
                      <a:pt x="415" y="928"/>
                    </a:lnTo>
                    <a:lnTo>
                      <a:pt x="411" y="928"/>
                    </a:lnTo>
                    <a:lnTo>
                      <a:pt x="407" y="928"/>
                    </a:lnTo>
                    <a:lnTo>
                      <a:pt x="403" y="928"/>
                    </a:lnTo>
                    <a:lnTo>
                      <a:pt x="398" y="928"/>
                    </a:lnTo>
                    <a:lnTo>
                      <a:pt x="395" y="928"/>
                    </a:lnTo>
                    <a:lnTo>
                      <a:pt x="390" y="929"/>
                    </a:lnTo>
                    <a:lnTo>
                      <a:pt x="385" y="930"/>
                    </a:lnTo>
                    <a:lnTo>
                      <a:pt x="380" y="930"/>
                    </a:lnTo>
                    <a:lnTo>
                      <a:pt x="375" y="930"/>
                    </a:lnTo>
                    <a:lnTo>
                      <a:pt x="370" y="931"/>
                    </a:lnTo>
                    <a:lnTo>
                      <a:pt x="365" y="931"/>
                    </a:lnTo>
                    <a:lnTo>
                      <a:pt x="359" y="931"/>
                    </a:lnTo>
                    <a:lnTo>
                      <a:pt x="353" y="931"/>
                    </a:lnTo>
                    <a:lnTo>
                      <a:pt x="347" y="933"/>
                    </a:lnTo>
                    <a:lnTo>
                      <a:pt x="343" y="933"/>
                    </a:lnTo>
                    <a:lnTo>
                      <a:pt x="337" y="933"/>
                    </a:lnTo>
                    <a:lnTo>
                      <a:pt x="331" y="934"/>
                    </a:lnTo>
                    <a:lnTo>
                      <a:pt x="325" y="934"/>
                    </a:lnTo>
                    <a:lnTo>
                      <a:pt x="320" y="935"/>
                    </a:lnTo>
                    <a:lnTo>
                      <a:pt x="314" y="935"/>
                    </a:lnTo>
                    <a:lnTo>
                      <a:pt x="308" y="935"/>
                    </a:lnTo>
                    <a:lnTo>
                      <a:pt x="302" y="935"/>
                    </a:lnTo>
                    <a:lnTo>
                      <a:pt x="297" y="936"/>
                    </a:lnTo>
                    <a:lnTo>
                      <a:pt x="290" y="936"/>
                    </a:lnTo>
                    <a:lnTo>
                      <a:pt x="284" y="937"/>
                    </a:lnTo>
                    <a:lnTo>
                      <a:pt x="280" y="937"/>
                    </a:lnTo>
                    <a:lnTo>
                      <a:pt x="274" y="937"/>
                    </a:lnTo>
                    <a:lnTo>
                      <a:pt x="267" y="937"/>
                    </a:lnTo>
                    <a:lnTo>
                      <a:pt x="261" y="939"/>
                    </a:lnTo>
                    <a:lnTo>
                      <a:pt x="255" y="939"/>
                    </a:lnTo>
                    <a:lnTo>
                      <a:pt x="250" y="940"/>
                    </a:lnTo>
                    <a:lnTo>
                      <a:pt x="243" y="940"/>
                    </a:lnTo>
                    <a:lnTo>
                      <a:pt x="237" y="940"/>
                    </a:lnTo>
                    <a:lnTo>
                      <a:pt x="231" y="940"/>
                    </a:lnTo>
                    <a:lnTo>
                      <a:pt x="226" y="940"/>
                    </a:lnTo>
                    <a:lnTo>
                      <a:pt x="220" y="940"/>
                    </a:lnTo>
                    <a:lnTo>
                      <a:pt x="214" y="940"/>
                    </a:lnTo>
                    <a:lnTo>
                      <a:pt x="209" y="940"/>
                    </a:lnTo>
                    <a:lnTo>
                      <a:pt x="204" y="940"/>
                    </a:lnTo>
                    <a:lnTo>
                      <a:pt x="197" y="940"/>
                    </a:lnTo>
                    <a:lnTo>
                      <a:pt x="192" y="940"/>
                    </a:lnTo>
                    <a:lnTo>
                      <a:pt x="186" y="940"/>
                    </a:lnTo>
                    <a:lnTo>
                      <a:pt x="181" y="940"/>
                    </a:lnTo>
                    <a:lnTo>
                      <a:pt x="175" y="940"/>
                    </a:lnTo>
                    <a:lnTo>
                      <a:pt x="171" y="940"/>
                    </a:lnTo>
                    <a:lnTo>
                      <a:pt x="165" y="940"/>
                    </a:lnTo>
                    <a:lnTo>
                      <a:pt x="160" y="940"/>
                    </a:lnTo>
                    <a:lnTo>
                      <a:pt x="155" y="939"/>
                    </a:lnTo>
                    <a:lnTo>
                      <a:pt x="150" y="939"/>
                    </a:lnTo>
                    <a:lnTo>
                      <a:pt x="146" y="937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31" y="936"/>
                    </a:lnTo>
                    <a:lnTo>
                      <a:pt x="127" y="936"/>
                    </a:lnTo>
                    <a:lnTo>
                      <a:pt x="123" y="936"/>
                    </a:lnTo>
                    <a:lnTo>
                      <a:pt x="118" y="935"/>
                    </a:lnTo>
                    <a:lnTo>
                      <a:pt x="115" y="935"/>
                    </a:lnTo>
                    <a:lnTo>
                      <a:pt x="110" y="934"/>
                    </a:lnTo>
                    <a:lnTo>
                      <a:pt x="108" y="933"/>
                    </a:lnTo>
                    <a:lnTo>
                      <a:pt x="103" y="931"/>
                    </a:lnTo>
                    <a:lnTo>
                      <a:pt x="101" y="931"/>
                    </a:lnTo>
                    <a:lnTo>
                      <a:pt x="97" y="930"/>
                    </a:lnTo>
                    <a:lnTo>
                      <a:pt x="94" y="930"/>
                    </a:lnTo>
                    <a:lnTo>
                      <a:pt x="91" y="928"/>
                    </a:lnTo>
                    <a:lnTo>
                      <a:pt x="88" y="927"/>
                    </a:lnTo>
                    <a:lnTo>
                      <a:pt x="85" y="926"/>
                    </a:lnTo>
                    <a:lnTo>
                      <a:pt x="83" y="926"/>
                    </a:lnTo>
                    <a:lnTo>
                      <a:pt x="78" y="922"/>
                    </a:lnTo>
                    <a:lnTo>
                      <a:pt x="76" y="921"/>
                    </a:lnTo>
                    <a:lnTo>
                      <a:pt x="72" y="916"/>
                    </a:lnTo>
                    <a:lnTo>
                      <a:pt x="72" y="913"/>
                    </a:lnTo>
                    <a:lnTo>
                      <a:pt x="72" y="909"/>
                    </a:lnTo>
                    <a:lnTo>
                      <a:pt x="76" y="905"/>
                    </a:lnTo>
                    <a:lnTo>
                      <a:pt x="77" y="903"/>
                    </a:lnTo>
                    <a:lnTo>
                      <a:pt x="79" y="901"/>
                    </a:lnTo>
                    <a:lnTo>
                      <a:pt x="82" y="899"/>
                    </a:lnTo>
                    <a:lnTo>
                      <a:pt x="85" y="897"/>
                    </a:lnTo>
                    <a:lnTo>
                      <a:pt x="89" y="895"/>
                    </a:lnTo>
                    <a:lnTo>
                      <a:pt x="92" y="892"/>
                    </a:lnTo>
                    <a:lnTo>
                      <a:pt x="96" y="891"/>
                    </a:lnTo>
                    <a:lnTo>
                      <a:pt x="101" y="889"/>
                    </a:lnTo>
                    <a:lnTo>
                      <a:pt x="105" y="886"/>
                    </a:lnTo>
                    <a:lnTo>
                      <a:pt x="110" y="884"/>
                    </a:lnTo>
                    <a:lnTo>
                      <a:pt x="115" y="882"/>
                    </a:lnTo>
                    <a:lnTo>
                      <a:pt x="120" y="880"/>
                    </a:lnTo>
                    <a:lnTo>
                      <a:pt x="124" y="877"/>
                    </a:lnTo>
                    <a:lnTo>
                      <a:pt x="130" y="876"/>
                    </a:lnTo>
                    <a:lnTo>
                      <a:pt x="135" y="872"/>
                    </a:lnTo>
                    <a:lnTo>
                      <a:pt x="142" y="871"/>
                    </a:lnTo>
                    <a:lnTo>
                      <a:pt x="148" y="869"/>
                    </a:lnTo>
                    <a:lnTo>
                      <a:pt x="154" y="866"/>
                    </a:lnTo>
                    <a:lnTo>
                      <a:pt x="160" y="864"/>
                    </a:lnTo>
                    <a:lnTo>
                      <a:pt x="166" y="862"/>
                    </a:lnTo>
                    <a:lnTo>
                      <a:pt x="173" y="859"/>
                    </a:lnTo>
                    <a:lnTo>
                      <a:pt x="179" y="857"/>
                    </a:lnTo>
                    <a:lnTo>
                      <a:pt x="186" y="854"/>
                    </a:lnTo>
                    <a:lnTo>
                      <a:pt x="192" y="853"/>
                    </a:lnTo>
                    <a:lnTo>
                      <a:pt x="199" y="851"/>
                    </a:lnTo>
                    <a:lnTo>
                      <a:pt x="205" y="848"/>
                    </a:lnTo>
                    <a:lnTo>
                      <a:pt x="212" y="846"/>
                    </a:lnTo>
                    <a:lnTo>
                      <a:pt x="218" y="844"/>
                    </a:lnTo>
                    <a:lnTo>
                      <a:pt x="225" y="843"/>
                    </a:lnTo>
                    <a:lnTo>
                      <a:pt x="231" y="840"/>
                    </a:lnTo>
                    <a:lnTo>
                      <a:pt x="237" y="838"/>
                    </a:lnTo>
                    <a:lnTo>
                      <a:pt x="244" y="837"/>
                    </a:lnTo>
                    <a:lnTo>
                      <a:pt x="250" y="834"/>
                    </a:lnTo>
                    <a:lnTo>
                      <a:pt x="256" y="833"/>
                    </a:lnTo>
                    <a:lnTo>
                      <a:pt x="262" y="831"/>
                    </a:lnTo>
                    <a:lnTo>
                      <a:pt x="269" y="829"/>
                    </a:lnTo>
                    <a:lnTo>
                      <a:pt x="274" y="828"/>
                    </a:lnTo>
                    <a:lnTo>
                      <a:pt x="280" y="826"/>
                    </a:lnTo>
                    <a:lnTo>
                      <a:pt x="284" y="825"/>
                    </a:lnTo>
                    <a:lnTo>
                      <a:pt x="290" y="824"/>
                    </a:lnTo>
                    <a:lnTo>
                      <a:pt x="295" y="822"/>
                    </a:lnTo>
                    <a:lnTo>
                      <a:pt x="300" y="820"/>
                    </a:lnTo>
                    <a:lnTo>
                      <a:pt x="305" y="819"/>
                    </a:lnTo>
                    <a:lnTo>
                      <a:pt x="309" y="818"/>
                    </a:lnTo>
                    <a:lnTo>
                      <a:pt x="313" y="816"/>
                    </a:lnTo>
                    <a:lnTo>
                      <a:pt x="318" y="816"/>
                    </a:lnTo>
                    <a:lnTo>
                      <a:pt x="320" y="815"/>
                    </a:lnTo>
                    <a:lnTo>
                      <a:pt x="324" y="814"/>
                    </a:lnTo>
                    <a:lnTo>
                      <a:pt x="327" y="813"/>
                    </a:lnTo>
                    <a:lnTo>
                      <a:pt x="329" y="813"/>
                    </a:lnTo>
                    <a:lnTo>
                      <a:pt x="332" y="812"/>
                    </a:lnTo>
                    <a:lnTo>
                      <a:pt x="333" y="812"/>
                    </a:lnTo>
                    <a:lnTo>
                      <a:pt x="337" y="812"/>
                    </a:lnTo>
                    <a:lnTo>
                      <a:pt x="338" y="812"/>
                    </a:lnTo>
                    <a:lnTo>
                      <a:pt x="338" y="809"/>
                    </a:lnTo>
                    <a:lnTo>
                      <a:pt x="340" y="806"/>
                    </a:lnTo>
                    <a:lnTo>
                      <a:pt x="341" y="802"/>
                    </a:lnTo>
                    <a:lnTo>
                      <a:pt x="343" y="799"/>
                    </a:lnTo>
                    <a:lnTo>
                      <a:pt x="345" y="794"/>
                    </a:lnTo>
                    <a:lnTo>
                      <a:pt x="347" y="790"/>
                    </a:lnTo>
                    <a:lnTo>
                      <a:pt x="348" y="784"/>
                    </a:lnTo>
                    <a:lnTo>
                      <a:pt x="352" y="780"/>
                    </a:lnTo>
                    <a:lnTo>
                      <a:pt x="353" y="774"/>
                    </a:lnTo>
                    <a:lnTo>
                      <a:pt x="357" y="769"/>
                    </a:lnTo>
                    <a:lnTo>
                      <a:pt x="357" y="765"/>
                    </a:lnTo>
                    <a:lnTo>
                      <a:pt x="358" y="763"/>
                    </a:lnTo>
                    <a:lnTo>
                      <a:pt x="359" y="759"/>
                    </a:lnTo>
                    <a:lnTo>
                      <a:pt x="360" y="757"/>
                    </a:lnTo>
                    <a:lnTo>
                      <a:pt x="361" y="755"/>
                    </a:lnTo>
                    <a:lnTo>
                      <a:pt x="363" y="751"/>
                    </a:lnTo>
                    <a:lnTo>
                      <a:pt x="363" y="749"/>
                    </a:lnTo>
                    <a:lnTo>
                      <a:pt x="364" y="745"/>
                    </a:lnTo>
                    <a:lnTo>
                      <a:pt x="364" y="743"/>
                    </a:lnTo>
                    <a:lnTo>
                      <a:pt x="365" y="739"/>
                    </a:lnTo>
                    <a:lnTo>
                      <a:pt x="365" y="736"/>
                    </a:lnTo>
                    <a:lnTo>
                      <a:pt x="366" y="733"/>
                    </a:lnTo>
                    <a:lnTo>
                      <a:pt x="366" y="727"/>
                    </a:lnTo>
                    <a:lnTo>
                      <a:pt x="367" y="723"/>
                    </a:lnTo>
                    <a:lnTo>
                      <a:pt x="366" y="717"/>
                    </a:lnTo>
                    <a:lnTo>
                      <a:pt x="366" y="712"/>
                    </a:lnTo>
                    <a:lnTo>
                      <a:pt x="365" y="707"/>
                    </a:lnTo>
                    <a:lnTo>
                      <a:pt x="364" y="704"/>
                    </a:lnTo>
                    <a:lnTo>
                      <a:pt x="361" y="700"/>
                    </a:lnTo>
                    <a:lnTo>
                      <a:pt x="359" y="697"/>
                    </a:lnTo>
                    <a:lnTo>
                      <a:pt x="356" y="694"/>
                    </a:lnTo>
                    <a:lnTo>
                      <a:pt x="351" y="693"/>
                    </a:lnTo>
                    <a:lnTo>
                      <a:pt x="348" y="692"/>
                    </a:lnTo>
                    <a:lnTo>
                      <a:pt x="346" y="691"/>
                    </a:lnTo>
                    <a:lnTo>
                      <a:pt x="343" y="691"/>
                    </a:lnTo>
                    <a:lnTo>
                      <a:pt x="339" y="691"/>
                    </a:lnTo>
                    <a:lnTo>
                      <a:pt x="335" y="691"/>
                    </a:lnTo>
                    <a:lnTo>
                      <a:pt x="332" y="691"/>
                    </a:lnTo>
                    <a:lnTo>
                      <a:pt x="328" y="692"/>
                    </a:lnTo>
                    <a:lnTo>
                      <a:pt x="325" y="693"/>
                    </a:lnTo>
                    <a:lnTo>
                      <a:pt x="320" y="693"/>
                    </a:lnTo>
                    <a:lnTo>
                      <a:pt x="316" y="694"/>
                    </a:lnTo>
                    <a:lnTo>
                      <a:pt x="312" y="694"/>
                    </a:lnTo>
                    <a:lnTo>
                      <a:pt x="308" y="695"/>
                    </a:lnTo>
                    <a:lnTo>
                      <a:pt x="305" y="697"/>
                    </a:lnTo>
                    <a:lnTo>
                      <a:pt x="301" y="697"/>
                    </a:lnTo>
                    <a:lnTo>
                      <a:pt x="297" y="698"/>
                    </a:lnTo>
                    <a:lnTo>
                      <a:pt x="294" y="699"/>
                    </a:lnTo>
                    <a:lnTo>
                      <a:pt x="290" y="699"/>
                    </a:lnTo>
                    <a:lnTo>
                      <a:pt x="287" y="700"/>
                    </a:lnTo>
                    <a:lnTo>
                      <a:pt x="284" y="701"/>
                    </a:lnTo>
                    <a:lnTo>
                      <a:pt x="281" y="701"/>
                    </a:lnTo>
                    <a:lnTo>
                      <a:pt x="275" y="704"/>
                    </a:lnTo>
                    <a:lnTo>
                      <a:pt x="270" y="705"/>
                    </a:lnTo>
                    <a:lnTo>
                      <a:pt x="264" y="707"/>
                    </a:lnTo>
                    <a:lnTo>
                      <a:pt x="260" y="708"/>
                    </a:lnTo>
                    <a:lnTo>
                      <a:pt x="255" y="711"/>
                    </a:lnTo>
                    <a:lnTo>
                      <a:pt x="250" y="712"/>
                    </a:lnTo>
                    <a:lnTo>
                      <a:pt x="246" y="713"/>
                    </a:lnTo>
                    <a:lnTo>
                      <a:pt x="243" y="716"/>
                    </a:lnTo>
                    <a:lnTo>
                      <a:pt x="239" y="717"/>
                    </a:lnTo>
                    <a:lnTo>
                      <a:pt x="237" y="718"/>
                    </a:lnTo>
                    <a:lnTo>
                      <a:pt x="233" y="719"/>
                    </a:lnTo>
                    <a:lnTo>
                      <a:pt x="231" y="720"/>
                    </a:lnTo>
                    <a:lnTo>
                      <a:pt x="229" y="722"/>
                    </a:lnTo>
                    <a:lnTo>
                      <a:pt x="226" y="723"/>
                    </a:lnTo>
                    <a:lnTo>
                      <a:pt x="223" y="725"/>
                    </a:lnTo>
                    <a:lnTo>
                      <a:pt x="220" y="727"/>
                    </a:lnTo>
                    <a:lnTo>
                      <a:pt x="217" y="730"/>
                    </a:lnTo>
                    <a:lnTo>
                      <a:pt x="217" y="731"/>
                    </a:lnTo>
                    <a:lnTo>
                      <a:pt x="214" y="731"/>
                    </a:lnTo>
                    <a:lnTo>
                      <a:pt x="212" y="731"/>
                    </a:lnTo>
                    <a:lnTo>
                      <a:pt x="210" y="731"/>
                    </a:lnTo>
                    <a:lnTo>
                      <a:pt x="207" y="732"/>
                    </a:lnTo>
                    <a:lnTo>
                      <a:pt x="204" y="732"/>
                    </a:lnTo>
                    <a:lnTo>
                      <a:pt x="201" y="732"/>
                    </a:lnTo>
                    <a:lnTo>
                      <a:pt x="197" y="732"/>
                    </a:lnTo>
                    <a:lnTo>
                      <a:pt x="193" y="733"/>
                    </a:lnTo>
                    <a:lnTo>
                      <a:pt x="188" y="733"/>
                    </a:lnTo>
                    <a:lnTo>
                      <a:pt x="184" y="735"/>
                    </a:lnTo>
                    <a:lnTo>
                      <a:pt x="179" y="735"/>
                    </a:lnTo>
                    <a:lnTo>
                      <a:pt x="174" y="735"/>
                    </a:lnTo>
                    <a:lnTo>
                      <a:pt x="169" y="736"/>
                    </a:lnTo>
                    <a:lnTo>
                      <a:pt x="163" y="736"/>
                    </a:lnTo>
                    <a:lnTo>
                      <a:pt x="161" y="736"/>
                    </a:lnTo>
                    <a:lnTo>
                      <a:pt x="159" y="736"/>
                    </a:lnTo>
                    <a:lnTo>
                      <a:pt x="155" y="736"/>
                    </a:lnTo>
                    <a:lnTo>
                      <a:pt x="153" y="736"/>
                    </a:lnTo>
                    <a:lnTo>
                      <a:pt x="149" y="736"/>
                    </a:lnTo>
                    <a:lnTo>
                      <a:pt x="146" y="736"/>
                    </a:lnTo>
                    <a:lnTo>
                      <a:pt x="143" y="736"/>
                    </a:lnTo>
                    <a:lnTo>
                      <a:pt x="140" y="736"/>
                    </a:lnTo>
                    <a:lnTo>
                      <a:pt x="137" y="736"/>
                    </a:lnTo>
                    <a:lnTo>
                      <a:pt x="134" y="736"/>
                    </a:lnTo>
                    <a:lnTo>
                      <a:pt x="130" y="736"/>
                    </a:lnTo>
                    <a:lnTo>
                      <a:pt x="128" y="736"/>
                    </a:lnTo>
                    <a:lnTo>
                      <a:pt x="126" y="736"/>
                    </a:lnTo>
                    <a:lnTo>
                      <a:pt x="122" y="736"/>
                    </a:lnTo>
                    <a:lnTo>
                      <a:pt x="118" y="736"/>
                    </a:lnTo>
                    <a:lnTo>
                      <a:pt x="116" y="736"/>
                    </a:lnTo>
                    <a:lnTo>
                      <a:pt x="113" y="736"/>
                    </a:lnTo>
                    <a:lnTo>
                      <a:pt x="110" y="736"/>
                    </a:lnTo>
                    <a:lnTo>
                      <a:pt x="107" y="736"/>
                    </a:lnTo>
                    <a:lnTo>
                      <a:pt x="103" y="736"/>
                    </a:lnTo>
                    <a:lnTo>
                      <a:pt x="101" y="735"/>
                    </a:lnTo>
                    <a:lnTo>
                      <a:pt x="97" y="735"/>
                    </a:lnTo>
                    <a:lnTo>
                      <a:pt x="95" y="735"/>
                    </a:lnTo>
                    <a:lnTo>
                      <a:pt x="91" y="735"/>
                    </a:lnTo>
                    <a:lnTo>
                      <a:pt x="89" y="735"/>
                    </a:lnTo>
                    <a:lnTo>
                      <a:pt x="85" y="733"/>
                    </a:lnTo>
                    <a:lnTo>
                      <a:pt x="83" y="733"/>
                    </a:lnTo>
                    <a:lnTo>
                      <a:pt x="80" y="733"/>
                    </a:lnTo>
                    <a:lnTo>
                      <a:pt x="75" y="732"/>
                    </a:lnTo>
                    <a:lnTo>
                      <a:pt x="70" y="731"/>
                    </a:lnTo>
                    <a:lnTo>
                      <a:pt x="64" y="730"/>
                    </a:lnTo>
                    <a:lnTo>
                      <a:pt x="58" y="727"/>
                    </a:lnTo>
                    <a:lnTo>
                      <a:pt x="53" y="725"/>
                    </a:lnTo>
                    <a:lnTo>
                      <a:pt x="48" y="722"/>
                    </a:lnTo>
                    <a:lnTo>
                      <a:pt x="44" y="718"/>
                    </a:lnTo>
                    <a:lnTo>
                      <a:pt x="40" y="716"/>
                    </a:lnTo>
                    <a:lnTo>
                      <a:pt x="35" y="711"/>
                    </a:lnTo>
                    <a:lnTo>
                      <a:pt x="33" y="707"/>
                    </a:lnTo>
                    <a:lnTo>
                      <a:pt x="28" y="701"/>
                    </a:lnTo>
                    <a:lnTo>
                      <a:pt x="26" y="697"/>
                    </a:lnTo>
                    <a:lnTo>
                      <a:pt x="22" y="692"/>
                    </a:lnTo>
                    <a:lnTo>
                      <a:pt x="20" y="687"/>
                    </a:lnTo>
                    <a:lnTo>
                      <a:pt x="16" y="681"/>
                    </a:lnTo>
                    <a:lnTo>
                      <a:pt x="14" y="676"/>
                    </a:lnTo>
                    <a:lnTo>
                      <a:pt x="12" y="671"/>
                    </a:lnTo>
                    <a:lnTo>
                      <a:pt x="11" y="665"/>
                    </a:lnTo>
                    <a:lnTo>
                      <a:pt x="9" y="661"/>
                    </a:lnTo>
                    <a:lnTo>
                      <a:pt x="8" y="659"/>
                    </a:lnTo>
                    <a:lnTo>
                      <a:pt x="7" y="655"/>
                    </a:lnTo>
                    <a:lnTo>
                      <a:pt x="7" y="653"/>
                    </a:lnTo>
                    <a:lnTo>
                      <a:pt x="5" y="647"/>
                    </a:lnTo>
                    <a:lnTo>
                      <a:pt x="3" y="642"/>
                    </a:lnTo>
                    <a:lnTo>
                      <a:pt x="3" y="639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2" y="630"/>
                    </a:lnTo>
                    <a:lnTo>
                      <a:pt x="1" y="624"/>
                    </a:lnTo>
                    <a:lnTo>
                      <a:pt x="1" y="620"/>
                    </a:lnTo>
                    <a:lnTo>
                      <a:pt x="0" y="614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1" y="601"/>
                    </a:lnTo>
                    <a:lnTo>
                      <a:pt x="1" y="596"/>
                    </a:lnTo>
                    <a:lnTo>
                      <a:pt x="2" y="592"/>
                    </a:lnTo>
                    <a:lnTo>
                      <a:pt x="3" y="589"/>
                    </a:lnTo>
                    <a:lnTo>
                      <a:pt x="5" y="586"/>
                    </a:lnTo>
                    <a:lnTo>
                      <a:pt x="6" y="583"/>
                    </a:lnTo>
                    <a:lnTo>
                      <a:pt x="7" y="579"/>
                    </a:lnTo>
                    <a:lnTo>
                      <a:pt x="9" y="576"/>
                    </a:lnTo>
                    <a:lnTo>
                      <a:pt x="11" y="572"/>
                    </a:lnTo>
                    <a:lnTo>
                      <a:pt x="13" y="566"/>
                    </a:lnTo>
                    <a:lnTo>
                      <a:pt x="15" y="561"/>
                    </a:lnTo>
                    <a:lnTo>
                      <a:pt x="19" y="555"/>
                    </a:lnTo>
                    <a:lnTo>
                      <a:pt x="22" y="551"/>
                    </a:lnTo>
                    <a:lnTo>
                      <a:pt x="22" y="547"/>
                    </a:lnTo>
                    <a:lnTo>
                      <a:pt x="25" y="545"/>
                    </a:lnTo>
                    <a:lnTo>
                      <a:pt x="26" y="541"/>
                    </a:lnTo>
                    <a:lnTo>
                      <a:pt x="28" y="538"/>
                    </a:lnTo>
                    <a:lnTo>
                      <a:pt x="30" y="534"/>
                    </a:lnTo>
                    <a:lnTo>
                      <a:pt x="32" y="531"/>
                    </a:lnTo>
                    <a:lnTo>
                      <a:pt x="33" y="527"/>
                    </a:lnTo>
                    <a:lnTo>
                      <a:pt x="35" y="525"/>
                    </a:lnTo>
                    <a:lnTo>
                      <a:pt x="38" y="520"/>
                    </a:lnTo>
                    <a:lnTo>
                      <a:pt x="39" y="516"/>
                    </a:lnTo>
                    <a:lnTo>
                      <a:pt x="41" y="513"/>
                    </a:lnTo>
                    <a:lnTo>
                      <a:pt x="44" y="509"/>
                    </a:lnTo>
                    <a:lnTo>
                      <a:pt x="46" y="506"/>
                    </a:lnTo>
                    <a:lnTo>
                      <a:pt x="48" y="501"/>
                    </a:lnTo>
                    <a:lnTo>
                      <a:pt x="51" y="497"/>
                    </a:lnTo>
                    <a:lnTo>
                      <a:pt x="53" y="494"/>
                    </a:lnTo>
                    <a:lnTo>
                      <a:pt x="54" y="490"/>
                    </a:lnTo>
                    <a:lnTo>
                      <a:pt x="57" y="485"/>
                    </a:lnTo>
                    <a:lnTo>
                      <a:pt x="59" y="481"/>
                    </a:lnTo>
                    <a:lnTo>
                      <a:pt x="62" y="477"/>
                    </a:lnTo>
                    <a:lnTo>
                      <a:pt x="64" y="474"/>
                    </a:lnTo>
                    <a:lnTo>
                      <a:pt x="67" y="469"/>
                    </a:lnTo>
                    <a:lnTo>
                      <a:pt x="70" y="465"/>
                    </a:lnTo>
                    <a:lnTo>
                      <a:pt x="72" y="462"/>
                    </a:lnTo>
                    <a:lnTo>
                      <a:pt x="75" y="457"/>
                    </a:lnTo>
                    <a:lnTo>
                      <a:pt x="77" y="452"/>
                    </a:lnTo>
                    <a:lnTo>
                      <a:pt x="80" y="449"/>
                    </a:lnTo>
                    <a:lnTo>
                      <a:pt x="83" y="445"/>
                    </a:lnTo>
                    <a:lnTo>
                      <a:pt x="86" y="440"/>
                    </a:lnTo>
                    <a:lnTo>
                      <a:pt x="89" y="437"/>
                    </a:lnTo>
                    <a:lnTo>
                      <a:pt x="92" y="432"/>
                    </a:lnTo>
                    <a:lnTo>
                      <a:pt x="96" y="429"/>
                    </a:lnTo>
                    <a:lnTo>
                      <a:pt x="98" y="424"/>
                    </a:lnTo>
                    <a:lnTo>
                      <a:pt x="101" y="420"/>
                    </a:lnTo>
                    <a:lnTo>
                      <a:pt x="103" y="415"/>
                    </a:lnTo>
                    <a:lnTo>
                      <a:pt x="107" y="412"/>
                    </a:lnTo>
                    <a:lnTo>
                      <a:pt x="110" y="407"/>
                    </a:lnTo>
                    <a:lnTo>
                      <a:pt x="113" y="404"/>
                    </a:lnTo>
                    <a:lnTo>
                      <a:pt x="116" y="399"/>
                    </a:lnTo>
                    <a:lnTo>
                      <a:pt x="120" y="395"/>
                    </a:lnTo>
                    <a:lnTo>
                      <a:pt x="122" y="392"/>
                    </a:lnTo>
                    <a:lnTo>
                      <a:pt x="126" y="387"/>
                    </a:lnTo>
                    <a:lnTo>
                      <a:pt x="129" y="383"/>
                    </a:lnTo>
                    <a:lnTo>
                      <a:pt x="131" y="380"/>
                    </a:lnTo>
                    <a:lnTo>
                      <a:pt x="135" y="376"/>
                    </a:lnTo>
                    <a:lnTo>
                      <a:pt x="139" y="373"/>
                    </a:lnTo>
                    <a:lnTo>
                      <a:pt x="142" y="369"/>
                    </a:lnTo>
                    <a:lnTo>
                      <a:pt x="146" y="366"/>
                    </a:lnTo>
                    <a:lnTo>
                      <a:pt x="123" y="312"/>
                    </a:lnTo>
                    <a:lnTo>
                      <a:pt x="59" y="302"/>
                    </a:lnTo>
                    <a:lnTo>
                      <a:pt x="40" y="271"/>
                    </a:lnTo>
                    <a:lnTo>
                      <a:pt x="44" y="2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34" name="Freeform 433"/>
              <p:cNvSpPr>
                <a:spLocks/>
              </p:cNvSpPr>
              <p:nvPr/>
            </p:nvSpPr>
            <p:spPr bwMode="auto">
              <a:xfrm>
                <a:off x="1793" y="1574"/>
                <a:ext cx="68" cy="108"/>
              </a:xfrm>
              <a:custGeom>
                <a:avLst/>
                <a:gdLst>
                  <a:gd name="T0" fmla="*/ 0 w 206"/>
                  <a:gd name="T1" fmla="*/ 0 h 324"/>
                  <a:gd name="T2" fmla="*/ 0 w 206"/>
                  <a:gd name="T3" fmla="*/ 0 h 324"/>
                  <a:gd name="T4" fmla="*/ 0 w 206"/>
                  <a:gd name="T5" fmla="*/ 0 h 324"/>
                  <a:gd name="T6" fmla="*/ 0 w 206"/>
                  <a:gd name="T7" fmla="*/ 0 h 324"/>
                  <a:gd name="T8" fmla="*/ 0 w 206"/>
                  <a:gd name="T9" fmla="*/ 0 h 324"/>
                  <a:gd name="T10" fmla="*/ 0 w 206"/>
                  <a:gd name="T11" fmla="*/ 0 h 324"/>
                  <a:gd name="T12" fmla="*/ 0 w 206"/>
                  <a:gd name="T13" fmla="*/ 0 h 324"/>
                  <a:gd name="T14" fmla="*/ 0 w 206"/>
                  <a:gd name="T15" fmla="*/ 0 h 324"/>
                  <a:gd name="T16" fmla="*/ 0 w 206"/>
                  <a:gd name="T17" fmla="*/ 0 h 324"/>
                  <a:gd name="T18" fmla="*/ 0 w 206"/>
                  <a:gd name="T19" fmla="*/ 0 h 324"/>
                  <a:gd name="T20" fmla="*/ 0 w 206"/>
                  <a:gd name="T21" fmla="*/ 0 h 324"/>
                  <a:gd name="T22" fmla="*/ 0 w 206"/>
                  <a:gd name="T23" fmla="*/ 0 h 324"/>
                  <a:gd name="T24" fmla="*/ 0 w 206"/>
                  <a:gd name="T25" fmla="*/ 0 h 324"/>
                  <a:gd name="T26" fmla="*/ 0 w 206"/>
                  <a:gd name="T27" fmla="*/ 0 h 324"/>
                  <a:gd name="T28" fmla="*/ 0 w 206"/>
                  <a:gd name="T29" fmla="*/ 0 h 324"/>
                  <a:gd name="T30" fmla="*/ 0 w 206"/>
                  <a:gd name="T31" fmla="*/ 0 h 324"/>
                  <a:gd name="T32" fmla="*/ 0 w 206"/>
                  <a:gd name="T33" fmla="*/ 0 h 324"/>
                  <a:gd name="T34" fmla="*/ 0 w 206"/>
                  <a:gd name="T35" fmla="*/ 0 h 324"/>
                  <a:gd name="T36" fmla="*/ 0 w 206"/>
                  <a:gd name="T37" fmla="*/ 0 h 324"/>
                  <a:gd name="T38" fmla="*/ 0 w 206"/>
                  <a:gd name="T39" fmla="*/ 0 h 324"/>
                  <a:gd name="T40" fmla="*/ 0 w 206"/>
                  <a:gd name="T41" fmla="*/ 0 h 324"/>
                  <a:gd name="T42" fmla="*/ 0 w 206"/>
                  <a:gd name="T43" fmla="*/ 0 h 324"/>
                  <a:gd name="T44" fmla="*/ 0 w 206"/>
                  <a:gd name="T45" fmla="*/ 0 h 324"/>
                  <a:gd name="T46" fmla="*/ 0 w 206"/>
                  <a:gd name="T47" fmla="*/ 0 h 324"/>
                  <a:gd name="T48" fmla="*/ 0 w 206"/>
                  <a:gd name="T49" fmla="*/ 0 h 324"/>
                  <a:gd name="T50" fmla="*/ 0 w 206"/>
                  <a:gd name="T51" fmla="*/ 0 h 324"/>
                  <a:gd name="T52" fmla="*/ 0 w 206"/>
                  <a:gd name="T53" fmla="*/ 0 h 324"/>
                  <a:gd name="T54" fmla="*/ 0 w 206"/>
                  <a:gd name="T55" fmla="*/ 0 h 324"/>
                  <a:gd name="T56" fmla="*/ 0 w 206"/>
                  <a:gd name="T57" fmla="*/ 0 h 324"/>
                  <a:gd name="T58" fmla="*/ 0 w 206"/>
                  <a:gd name="T59" fmla="*/ 0 h 324"/>
                  <a:gd name="T60" fmla="*/ 0 w 206"/>
                  <a:gd name="T61" fmla="*/ 0 h 324"/>
                  <a:gd name="T62" fmla="*/ 0 w 206"/>
                  <a:gd name="T63" fmla="*/ 0 h 324"/>
                  <a:gd name="T64" fmla="*/ 0 w 206"/>
                  <a:gd name="T65" fmla="*/ 0 h 324"/>
                  <a:gd name="T66" fmla="*/ 0 w 206"/>
                  <a:gd name="T67" fmla="*/ 0 h 324"/>
                  <a:gd name="T68" fmla="*/ 0 w 206"/>
                  <a:gd name="T69" fmla="*/ 0 h 324"/>
                  <a:gd name="T70" fmla="*/ 0 w 206"/>
                  <a:gd name="T71" fmla="*/ 0 h 324"/>
                  <a:gd name="T72" fmla="*/ 0 w 206"/>
                  <a:gd name="T73" fmla="*/ 0 h 324"/>
                  <a:gd name="T74" fmla="*/ 0 w 206"/>
                  <a:gd name="T75" fmla="*/ 0 h 324"/>
                  <a:gd name="T76" fmla="*/ 0 w 206"/>
                  <a:gd name="T77" fmla="*/ 0 h 324"/>
                  <a:gd name="T78" fmla="*/ 0 w 206"/>
                  <a:gd name="T79" fmla="*/ 0 h 324"/>
                  <a:gd name="T80" fmla="*/ 0 w 206"/>
                  <a:gd name="T81" fmla="*/ 0 h 324"/>
                  <a:gd name="T82" fmla="*/ 0 w 206"/>
                  <a:gd name="T83" fmla="*/ 0 h 324"/>
                  <a:gd name="T84" fmla="*/ 0 w 206"/>
                  <a:gd name="T85" fmla="*/ 0 h 324"/>
                  <a:gd name="T86" fmla="*/ 0 w 206"/>
                  <a:gd name="T87" fmla="*/ 0 h 324"/>
                  <a:gd name="T88" fmla="*/ 0 w 206"/>
                  <a:gd name="T89" fmla="*/ 0 h 324"/>
                  <a:gd name="T90" fmla="*/ 0 w 206"/>
                  <a:gd name="T91" fmla="*/ 0 h 324"/>
                  <a:gd name="T92" fmla="*/ 0 w 206"/>
                  <a:gd name="T93" fmla="*/ 0 h 324"/>
                  <a:gd name="T94" fmla="*/ 0 w 206"/>
                  <a:gd name="T95" fmla="*/ 0 h 324"/>
                  <a:gd name="T96" fmla="*/ 0 w 206"/>
                  <a:gd name="T97" fmla="*/ 0 h 324"/>
                  <a:gd name="T98" fmla="*/ 0 w 206"/>
                  <a:gd name="T99" fmla="*/ 0 h 324"/>
                  <a:gd name="T100" fmla="*/ 0 w 206"/>
                  <a:gd name="T101" fmla="*/ 0 h 324"/>
                  <a:gd name="T102" fmla="*/ 0 w 206"/>
                  <a:gd name="T103" fmla="*/ 0 h 324"/>
                  <a:gd name="T104" fmla="*/ 0 w 206"/>
                  <a:gd name="T105" fmla="*/ 0 h 324"/>
                  <a:gd name="T106" fmla="*/ 0 w 206"/>
                  <a:gd name="T107" fmla="*/ 0 h 324"/>
                  <a:gd name="T108" fmla="*/ 0 w 206"/>
                  <a:gd name="T109" fmla="*/ 0 h 324"/>
                  <a:gd name="T110" fmla="*/ 0 w 206"/>
                  <a:gd name="T111" fmla="*/ 0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6"/>
                  <a:gd name="T169" fmla="*/ 0 h 324"/>
                  <a:gd name="T170" fmla="*/ 206 w 206"/>
                  <a:gd name="T171" fmla="*/ 324 h 3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6" h="324">
                    <a:moveTo>
                      <a:pt x="0" y="41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2" y="71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7"/>
                    </a:lnTo>
                    <a:lnTo>
                      <a:pt x="4" y="90"/>
                    </a:lnTo>
                    <a:lnTo>
                      <a:pt x="4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6" y="106"/>
                    </a:lnTo>
                    <a:lnTo>
                      <a:pt x="7" y="109"/>
                    </a:lnTo>
                    <a:lnTo>
                      <a:pt x="7" y="113"/>
                    </a:lnTo>
                    <a:lnTo>
                      <a:pt x="8" y="116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9" y="126"/>
                    </a:lnTo>
                    <a:lnTo>
                      <a:pt x="10" y="131"/>
                    </a:lnTo>
                    <a:lnTo>
                      <a:pt x="11" y="133"/>
                    </a:lnTo>
                    <a:lnTo>
                      <a:pt x="14" y="138"/>
                    </a:lnTo>
                    <a:lnTo>
                      <a:pt x="16" y="141"/>
                    </a:lnTo>
                    <a:lnTo>
                      <a:pt x="19" y="145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6" y="157"/>
                    </a:lnTo>
                    <a:lnTo>
                      <a:pt x="28" y="162"/>
                    </a:lnTo>
                    <a:lnTo>
                      <a:pt x="32" y="166"/>
                    </a:lnTo>
                    <a:lnTo>
                      <a:pt x="34" y="170"/>
                    </a:lnTo>
                    <a:lnTo>
                      <a:pt x="38" y="176"/>
                    </a:lnTo>
                    <a:lnTo>
                      <a:pt x="41" y="180"/>
                    </a:lnTo>
                    <a:lnTo>
                      <a:pt x="45" y="185"/>
                    </a:lnTo>
                    <a:lnTo>
                      <a:pt x="48" y="190"/>
                    </a:lnTo>
                    <a:lnTo>
                      <a:pt x="52" y="195"/>
                    </a:lnTo>
                    <a:lnTo>
                      <a:pt x="54" y="201"/>
                    </a:lnTo>
                    <a:lnTo>
                      <a:pt x="58" y="205"/>
                    </a:lnTo>
                    <a:lnTo>
                      <a:pt x="61" y="210"/>
                    </a:lnTo>
                    <a:lnTo>
                      <a:pt x="65" y="214"/>
                    </a:lnTo>
                    <a:lnTo>
                      <a:pt x="68" y="220"/>
                    </a:lnTo>
                    <a:lnTo>
                      <a:pt x="72" y="224"/>
                    </a:lnTo>
                    <a:lnTo>
                      <a:pt x="75" y="229"/>
                    </a:lnTo>
                    <a:lnTo>
                      <a:pt x="78" y="233"/>
                    </a:lnTo>
                    <a:lnTo>
                      <a:pt x="81" y="236"/>
                    </a:lnTo>
                    <a:lnTo>
                      <a:pt x="84" y="240"/>
                    </a:lnTo>
                    <a:lnTo>
                      <a:pt x="87" y="243"/>
                    </a:lnTo>
                    <a:lnTo>
                      <a:pt x="90" y="246"/>
                    </a:lnTo>
                    <a:lnTo>
                      <a:pt x="91" y="249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6"/>
                    </a:lnTo>
                    <a:lnTo>
                      <a:pt x="104" y="262"/>
                    </a:lnTo>
                    <a:lnTo>
                      <a:pt x="106" y="265"/>
                    </a:lnTo>
                    <a:lnTo>
                      <a:pt x="109" y="268"/>
                    </a:lnTo>
                    <a:lnTo>
                      <a:pt x="112" y="272"/>
                    </a:lnTo>
                    <a:lnTo>
                      <a:pt x="116" y="275"/>
                    </a:lnTo>
                    <a:lnTo>
                      <a:pt x="118" y="278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9" y="290"/>
                    </a:lnTo>
                    <a:lnTo>
                      <a:pt x="132" y="293"/>
                    </a:lnTo>
                    <a:lnTo>
                      <a:pt x="136" y="298"/>
                    </a:lnTo>
                    <a:lnTo>
                      <a:pt x="139" y="301"/>
                    </a:lnTo>
                    <a:lnTo>
                      <a:pt x="144" y="305"/>
                    </a:lnTo>
                    <a:lnTo>
                      <a:pt x="148" y="307"/>
                    </a:lnTo>
                    <a:lnTo>
                      <a:pt x="151" y="311"/>
                    </a:lnTo>
                    <a:lnTo>
                      <a:pt x="155" y="313"/>
                    </a:lnTo>
                    <a:lnTo>
                      <a:pt x="160" y="317"/>
                    </a:lnTo>
                    <a:lnTo>
                      <a:pt x="163" y="318"/>
                    </a:lnTo>
                    <a:lnTo>
                      <a:pt x="167" y="320"/>
                    </a:lnTo>
                    <a:lnTo>
                      <a:pt x="170" y="322"/>
                    </a:lnTo>
                    <a:lnTo>
                      <a:pt x="175" y="324"/>
                    </a:lnTo>
                    <a:lnTo>
                      <a:pt x="177" y="324"/>
                    </a:lnTo>
                    <a:lnTo>
                      <a:pt x="182" y="324"/>
                    </a:lnTo>
                    <a:lnTo>
                      <a:pt x="185" y="324"/>
                    </a:lnTo>
                    <a:lnTo>
                      <a:pt x="188" y="324"/>
                    </a:lnTo>
                    <a:lnTo>
                      <a:pt x="192" y="322"/>
                    </a:lnTo>
                    <a:lnTo>
                      <a:pt x="195" y="320"/>
                    </a:lnTo>
                    <a:lnTo>
                      <a:pt x="198" y="318"/>
                    </a:lnTo>
                    <a:lnTo>
                      <a:pt x="201" y="316"/>
                    </a:lnTo>
                    <a:lnTo>
                      <a:pt x="202" y="312"/>
                    </a:lnTo>
                    <a:lnTo>
                      <a:pt x="205" y="309"/>
                    </a:lnTo>
                    <a:lnTo>
                      <a:pt x="205" y="304"/>
                    </a:lnTo>
                    <a:lnTo>
                      <a:pt x="206" y="300"/>
                    </a:lnTo>
                    <a:lnTo>
                      <a:pt x="205" y="296"/>
                    </a:lnTo>
                    <a:lnTo>
                      <a:pt x="204" y="291"/>
                    </a:lnTo>
                    <a:lnTo>
                      <a:pt x="201" y="286"/>
                    </a:lnTo>
                    <a:lnTo>
                      <a:pt x="199" y="283"/>
                    </a:lnTo>
                    <a:lnTo>
                      <a:pt x="196" y="277"/>
                    </a:lnTo>
                    <a:lnTo>
                      <a:pt x="193" y="272"/>
                    </a:lnTo>
                    <a:lnTo>
                      <a:pt x="188" y="267"/>
                    </a:lnTo>
                    <a:lnTo>
                      <a:pt x="185" y="262"/>
                    </a:lnTo>
                    <a:lnTo>
                      <a:pt x="180" y="258"/>
                    </a:lnTo>
                    <a:lnTo>
                      <a:pt x="176" y="253"/>
                    </a:lnTo>
                    <a:lnTo>
                      <a:pt x="171" y="247"/>
                    </a:lnTo>
                    <a:lnTo>
                      <a:pt x="167" y="242"/>
                    </a:lnTo>
                    <a:lnTo>
                      <a:pt x="161" y="237"/>
                    </a:lnTo>
                    <a:lnTo>
                      <a:pt x="155" y="232"/>
                    </a:lnTo>
                    <a:lnTo>
                      <a:pt x="150" y="227"/>
                    </a:lnTo>
                    <a:lnTo>
                      <a:pt x="144" y="222"/>
                    </a:lnTo>
                    <a:lnTo>
                      <a:pt x="139" y="216"/>
                    </a:lnTo>
                    <a:lnTo>
                      <a:pt x="135" y="211"/>
                    </a:lnTo>
                    <a:lnTo>
                      <a:pt x="130" y="207"/>
                    </a:lnTo>
                    <a:lnTo>
                      <a:pt x="124" y="202"/>
                    </a:lnTo>
                    <a:lnTo>
                      <a:pt x="119" y="197"/>
                    </a:lnTo>
                    <a:lnTo>
                      <a:pt x="116" y="192"/>
                    </a:lnTo>
                    <a:lnTo>
                      <a:pt x="110" y="188"/>
                    </a:lnTo>
                    <a:lnTo>
                      <a:pt x="107" y="184"/>
                    </a:lnTo>
                    <a:lnTo>
                      <a:pt x="104" y="179"/>
                    </a:lnTo>
                    <a:lnTo>
                      <a:pt x="100" y="176"/>
                    </a:lnTo>
                    <a:lnTo>
                      <a:pt x="99" y="172"/>
                    </a:lnTo>
                    <a:lnTo>
                      <a:pt x="97" y="169"/>
                    </a:lnTo>
                    <a:lnTo>
                      <a:pt x="96" y="164"/>
                    </a:lnTo>
                    <a:lnTo>
                      <a:pt x="93" y="160"/>
                    </a:lnTo>
                    <a:lnTo>
                      <a:pt x="91" y="154"/>
                    </a:lnTo>
                    <a:lnTo>
                      <a:pt x="89" y="150"/>
                    </a:lnTo>
                    <a:lnTo>
                      <a:pt x="86" y="146"/>
                    </a:lnTo>
                    <a:lnTo>
                      <a:pt x="85" y="144"/>
                    </a:lnTo>
                    <a:lnTo>
                      <a:pt x="84" y="141"/>
                    </a:lnTo>
                    <a:lnTo>
                      <a:pt x="83" y="138"/>
                    </a:lnTo>
                    <a:lnTo>
                      <a:pt x="81" y="135"/>
                    </a:lnTo>
                    <a:lnTo>
                      <a:pt x="80" y="132"/>
                    </a:lnTo>
                    <a:lnTo>
                      <a:pt x="79" y="128"/>
                    </a:lnTo>
                    <a:lnTo>
                      <a:pt x="78" y="126"/>
                    </a:lnTo>
                    <a:lnTo>
                      <a:pt x="77" y="122"/>
                    </a:lnTo>
                    <a:lnTo>
                      <a:pt x="75" y="119"/>
                    </a:lnTo>
                    <a:lnTo>
                      <a:pt x="73" y="115"/>
                    </a:lnTo>
                    <a:lnTo>
                      <a:pt x="72" y="112"/>
                    </a:lnTo>
                    <a:lnTo>
                      <a:pt x="71" y="108"/>
                    </a:lnTo>
                    <a:lnTo>
                      <a:pt x="70" y="105"/>
                    </a:lnTo>
                    <a:lnTo>
                      <a:pt x="67" y="101"/>
                    </a:lnTo>
                    <a:lnTo>
                      <a:pt x="66" y="97"/>
                    </a:lnTo>
                    <a:lnTo>
                      <a:pt x="65" y="94"/>
                    </a:lnTo>
                    <a:lnTo>
                      <a:pt x="64" y="90"/>
                    </a:lnTo>
                    <a:lnTo>
                      <a:pt x="61" y="87"/>
                    </a:lnTo>
                    <a:lnTo>
                      <a:pt x="60" y="83"/>
                    </a:lnTo>
                    <a:lnTo>
                      <a:pt x="59" y="80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5" y="70"/>
                    </a:lnTo>
                    <a:lnTo>
                      <a:pt x="53" y="67"/>
                    </a:lnTo>
                    <a:lnTo>
                      <a:pt x="52" y="63"/>
                    </a:lnTo>
                    <a:lnTo>
                      <a:pt x="51" y="58"/>
                    </a:lnTo>
                    <a:lnTo>
                      <a:pt x="48" y="56"/>
                    </a:lnTo>
                    <a:lnTo>
                      <a:pt x="47" y="52"/>
                    </a:lnTo>
                    <a:lnTo>
                      <a:pt x="46" y="49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42" y="39"/>
                    </a:lnTo>
                    <a:lnTo>
                      <a:pt x="41" y="37"/>
                    </a:lnTo>
                    <a:lnTo>
                      <a:pt x="40" y="33"/>
                    </a:lnTo>
                    <a:lnTo>
                      <a:pt x="39" y="31"/>
                    </a:lnTo>
                    <a:lnTo>
                      <a:pt x="36" y="26"/>
                    </a:lnTo>
                    <a:lnTo>
                      <a:pt x="34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35" name="Freeform 434"/>
              <p:cNvSpPr>
                <a:spLocks/>
              </p:cNvSpPr>
              <p:nvPr/>
            </p:nvSpPr>
            <p:spPr bwMode="auto">
              <a:xfrm>
                <a:off x="1662" y="1602"/>
                <a:ext cx="77" cy="30"/>
              </a:xfrm>
              <a:custGeom>
                <a:avLst/>
                <a:gdLst>
                  <a:gd name="T0" fmla="*/ 0 w 233"/>
                  <a:gd name="T1" fmla="*/ 0 h 90"/>
                  <a:gd name="T2" fmla="*/ 0 w 233"/>
                  <a:gd name="T3" fmla="*/ 0 h 90"/>
                  <a:gd name="T4" fmla="*/ 0 w 233"/>
                  <a:gd name="T5" fmla="*/ 0 h 90"/>
                  <a:gd name="T6" fmla="*/ 0 w 233"/>
                  <a:gd name="T7" fmla="*/ 0 h 90"/>
                  <a:gd name="T8" fmla="*/ 0 w 233"/>
                  <a:gd name="T9" fmla="*/ 0 h 90"/>
                  <a:gd name="T10" fmla="*/ 0 w 233"/>
                  <a:gd name="T11" fmla="*/ 0 h 90"/>
                  <a:gd name="T12" fmla="*/ 0 w 233"/>
                  <a:gd name="T13" fmla="*/ 0 h 90"/>
                  <a:gd name="T14" fmla="*/ 0 w 233"/>
                  <a:gd name="T15" fmla="*/ 0 h 90"/>
                  <a:gd name="T16" fmla="*/ 0 w 233"/>
                  <a:gd name="T17" fmla="*/ 0 h 90"/>
                  <a:gd name="T18" fmla="*/ 0 w 233"/>
                  <a:gd name="T19" fmla="*/ 0 h 90"/>
                  <a:gd name="T20" fmla="*/ 0 w 233"/>
                  <a:gd name="T21" fmla="*/ 0 h 90"/>
                  <a:gd name="T22" fmla="*/ 0 w 233"/>
                  <a:gd name="T23" fmla="*/ 0 h 90"/>
                  <a:gd name="T24" fmla="*/ 0 w 233"/>
                  <a:gd name="T25" fmla="*/ 0 h 90"/>
                  <a:gd name="T26" fmla="*/ 0 w 233"/>
                  <a:gd name="T27" fmla="*/ 0 h 90"/>
                  <a:gd name="T28" fmla="*/ 0 w 233"/>
                  <a:gd name="T29" fmla="*/ 0 h 90"/>
                  <a:gd name="T30" fmla="*/ 0 w 233"/>
                  <a:gd name="T31" fmla="*/ 0 h 90"/>
                  <a:gd name="T32" fmla="*/ 0 w 233"/>
                  <a:gd name="T33" fmla="*/ 0 h 90"/>
                  <a:gd name="T34" fmla="*/ 0 w 233"/>
                  <a:gd name="T35" fmla="*/ 0 h 90"/>
                  <a:gd name="T36" fmla="*/ 0 w 233"/>
                  <a:gd name="T37" fmla="*/ 0 h 90"/>
                  <a:gd name="T38" fmla="*/ 0 w 233"/>
                  <a:gd name="T39" fmla="*/ 0 h 90"/>
                  <a:gd name="T40" fmla="*/ 0 w 233"/>
                  <a:gd name="T41" fmla="*/ 0 h 90"/>
                  <a:gd name="T42" fmla="*/ 0 w 233"/>
                  <a:gd name="T43" fmla="*/ 0 h 90"/>
                  <a:gd name="T44" fmla="*/ 0 w 233"/>
                  <a:gd name="T45" fmla="*/ 0 h 90"/>
                  <a:gd name="T46" fmla="*/ 0 w 233"/>
                  <a:gd name="T47" fmla="*/ 0 h 90"/>
                  <a:gd name="T48" fmla="*/ 0 w 233"/>
                  <a:gd name="T49" fmla="*/ 0 h 90"/>
                  <a:gd name="T50" fmla="*/ 0 w 233"/>
                  <a:gd name="T51" fmla="*/ 0 h 90"/>
                  <a:gd name="T52" fmla="*/ 0 w 233"/>
                  <a:gd name="T53" fmla="*/ 0 h 90"/>
                  <a:gd name="T54" fmla="*/ 0 w 233"/>
                  <a:gd name="T55" fmla="*/ 0 h 90"/>
                  <a:gd name="T56" fmla="*/ 0 w 233"/>
                  <a:gd name="T57" fmla="*/ 0 h 90"/>
                  <a:gd name="T58" fmla="*/ 0 w 233"/>
                  <a:gd name="T59" fmla="*/ 0 h 90"/>
                  <a:gd name="T60" fmla="*/ 0 w 233"/>
                  <a:gd name="T61" fmla="*/ 0 h 90"/>
                  <a:gd name="T62" fmla="*/ 0 w 233"/>
                  <a:gd name="T63" fmla="*/ 0 h 90"/>
                  <a:gd name="T64" fmla="*/ 0 w 233"/>
                  <a:gd name="T65" fmla="*/ 0 h 90"/>
                  <a:gd name="T66" fmla="*/ 0 w 233"/>
                  <a:gd name="T67" fmla="*/ 0 h 90"/>
                  <a:gd name="T68" fmla="*/ 0 w 233"/>
                  <a:gd name="T69" fmla="*/ 0 h 90"/>
                  <a:gd name="T70" fmla="*/ 0 w 233"/>
                  <a:gd name="T71" fmla="*/ 0 h 90"/>
                  <a:gd name="T72" fmla="*/ 0 w 233"/>
                  <a:gd name="T73" fmla="*/ 0 h 90"/>
                  <a:gd name="T74" fmla="*/ 0 w 233"/>
                  <a:gd name="T75" fmla="*/ 0 h 90"/>
                  <a:gd name="T76" fmla="*/ 0 w 233"/>
                  <a:gd name="T77" fmla="*/ 0 h 90"/>
                  <a:gd name="T78" fmla="*/ 0 w 233"/>
                  <a:gd name="T79" fmla="*/ 0 h 90"/>
                  <a:gd name="T80" fmla="*/ 0 w 233"/>
                  <a:gd name="T81" fmla="*/ 0 h 90"/>
                  <a:gd name="T82" fmla="*/ 0 w 233"/>
                  <a:gd name="T83" fmla="*/ 0 h 90"/>
                  <a:gd name="T84" fmla="*/ 0 w 233"/>
                  <a:gd name="T85" fmla="*/ 0 h 90"/>
                  <a:gd name="T86" fmla="*/ 0 w 233"/>
                  <a:gd name="T87" fmla="*/ 0 h 90"/>
                  <a:gd name="T88" fmla="*/ 0 w 233"/>
                  <a:gd name="T89" fmla="*/ 0 h 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3"/>
                  <a:gd name="T136" fmla="*/ 0 h 90"/>
                  <a:gd name="T137" fmla="*/ 233 w 233"/>
                  <a:gd name="T138" fmla="*/ 90 h 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3" h="90">
                    <a:moveTo>
                      <a:pt x="21" y="61"/>
                    </a:moveTo>
                    <a:lnTo>
                      <a:pt x="24" y="59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3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2" y="57"/>
                    </a:lnTo>
                    <a:lnTo>
                      <a:pt x="64" y="56"/>
                    </a:lnTo>
                    <a:lnTo>
                      <a:pt x="68" y="56"/>
                    </a:lnTo>
                    <a:lnTo>
                      <a:pt x="72" y="55"/>
                    </a:lnTo>
                    <a:lnTo>
                      <a:pt x="78" y="53"/>
                    </a:lnTo>
                    <a:lnTo>
                      <a:pt x="84" y="52"/>
                    </a:lnTo>
                    <a:lnTo>
                      <a:pt x="90" y="51"/>
                    </a:lnTo>
                    <a:lnTo>
                      <a:pt x="95" y="50"/>
                    </a:lnTo>
                    <a:lnTo>
                      <a:pt x="101" y="47"/>
                    </a:lnTo>
                    <a:lnTo>
                      <a:pt x="103" y="46"/>
                    </a:lnTo>
                    <a:lnTo>
                      <a:pt x="107" y="46"/>
                    </a:lnTo>
                    <a:lnTo>
                      <a:pt x="109" y="45"/>
                    </a:lnTo>
                    <a:lnTo>
                      <a:pt x="113" y="44"/>
                    </a:lnTo>
                    <a:lnTo>
                      <a:pt x="118" y="43"/>
                    </a:lnTo>
                    <a:lnTo>
                      <a:pt x="123" y="40"/>
                    </a:lnTo>
                    <a:lnTo>
                      <a:pt x="128" y="38"/>
                    </a:lnTo>
                    <a:lnTo>
                      <a:pt x="134" y="36"/>
                    </a:lnTo>
                    <a:lnTo>
                      <a:pt x="140" y="33"/>
                    </a:lnTo>
                    <a:lnTo>
                      <a:pt x="145" y="31"/>
                    </a:lnTo>
                    <a:lnTo>
                      <a:pt x="151" y="29"/>
                    </a:lnTo>
                    <a:lnTo>
                      <a:pt x="155" y="26"/>
                    </a:lnTo>
                    <a:lnTo>
                      <a:pt x="160" y="24"/>
                    </a:lnTo>
                    <a:lnTo>
                      <a:pt x="166" y="21"/>
                    </a:lnTo>
                    <a:lnTo>
                      <a:pt x="171" y="19"/>
                    </a:lnTo>
                    <a:lnTo>
                      <a:pt x="177" y="15"/>
                    </a:lnTo>
                    <a:lnTo>
                      <a:pt x="182" y="13"/>
                    </a:lnTo>
                    <a:lnTo>
                      <a:pt x="187" y="11"/>
                    </a:lnTo>
                    <a:lnTo>
                      <a:pt x="192" y="7"/>
                    </a:lnTo>
                    <a:lnTo>
                      <a:pt x="198" y="5"/>
                    </a:lnTo>
                    <a:lnTo>
                      <a:pt x="202" y="1"/>
                    </a:lnTo>
                    <a:lnTo>
                      <a:pt x="206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8" y="1"/>
                    </a:lnTo>
                    <a:lnTo>
                      <a:pt x="222" y="4"/>
                    </a:lnTo>
                    <a:lnTo>
                      <a:pt x="224" y="6"/>
                    </a:lnTo>
                    <a:lnTo>
                      <a:pt x="228" y="10"/>
                    </a:lnTo>
                    <a:lnTo>
                      <a:pt x="229" y="13"/>
                    </a:lnTo>
                    <a:lnTo>
                      <a:pt x="231" y="17"/>
                    </a:lnTo>
                    <a:lnTo>
                      <a:pt x="231" y="20"/>
                    </a:lnTo>
                    <a:lnTo>
                      <a:pt x="233" y="25"/>
                    </a:lnTo>
                    <a:lnTo>
                      <a:pt x="231" y="29"/>
                    </a:lnTo>
                    <a:lnTo>
                      <a:pt x="229" y="32"/>
                    </a:lnTo>
                    <a:lnTo>
                      <a:pt x="227" y="36"/>
                    </a:lnTo>
                    <a:lnTo>
                      <a:pt x="224" y="40"/>
                    </a:lnTo>
                    <a:lnTo>
                      <a:pt x="221" y="42"/>
                    </a:lnTo>
                    <a:lnTo>
                      <a:pt x="218" y="44"/>
                    </a:lnTo>
                    <a:lnTo>
                      <a:pt x="215" y="45"/>
                    </a:lnTo>
                    <a:lnTo>
                      <a:pt x="212" y="47"/>
                    </a:lnTo>
                    <a:lnTo>
                      <a:pt x="209" y="50"/>
                    </a:lnTo>
                    <a:lnTo>
                      <a:pt x="206" y="51"/>
                    </a:lnTo>
                    <a:lnTo>
                      <a:pt x="203" y="53"/>
                    </a:lnTo>
                    <a:lnTo>
                      <a:pt x="201" y="55"/>
                    </a:lnTo>
                    <a:lnTo>
                      <a:pt x="197" y="57"/>
                    </a:lnTo>
                    <a:lnTo>
                      <a:pt x="195" y="58"/>
                    </a:lnTo>
                    <a:lnTo>
                      <a:pt x="191" y="59"/>
                    </a:lnTo>
                    <a:lnTo>
                      <a:pt x="187" y="62"/>
                    </a:lnTo>
                    <a:lnTo>
                      <a:pt x="184" y="63"/>
                    </a:lnTo>
                    <a:lnTo>
                      <a:pt x="182" y="64"/>
                    </a:lnTo>
                    <a:lnTo>
                      <a:pt x="178" y="66"/>
                    </a:lnTo>
                    <a:lnTo>
                      <a:pt x="176" y="68"/>
                    </a:lnTo>
                    <a:lnTo>
                      <a:pt x="172" y="69"/>
                    </a:lnTo>
                    <a:lnTo>
                      <a:pt x="168" y="70"/>
                    </a:lnTo>
                    <a:lnTo>
                      <a:pt x="165" y="71"/>
                    </a:lnTo>
                    <a:lnTo>
                      <a:pt x="161" y="72"/>
                    </a:lnTo>
                    <a:lnTo>
                      <a:pt x="158" y="74"/>
                    </a:lnTo>
                    <a:lnTo>
                      <a:pt x="155" y="75"/>
                    </a:lnTo>
                    <a:lnTo>
                      <a:pt x="152" y="76"/>
                    </a:lnTo>
                    <a:lnTo>
                      <a:pt x="148" y="77"/>
                    </a:lnTo>
                    <a:lnTo>
                      <a:pt x="145" y="78"/>
                    </a:lnTo>
                    <a:lnTo>
                      <a:pt x="141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1" y="82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1" y="84"/>
                    </a:lnTo>
                    <a:lnTo>
                      <a:pt x="118" y="84"/>
                    </a:lnTo>
                    <a:lnTo>
                      <a:pt x="114" y="85"/>
                    </a:lnTo>
                    <a:lnTo>
                      <a:pt x="110" y="85"/>
                    </a:lnTo>
                    <a:lnTo>
                      <a:pt x="107" y="87"/>
                    </a:lnTo>
                    <a:lnTo>
                      <a:pt x="103" y="87"/>
                    </a:lnTo>
                    <a:lnTo>
                      <a:pt x="101" y="88"/>
                    </a:lnTo>
                    <a:lnTo>
                      <a:pt x="97" y="88"/>
                    </a:lnTo>
                    <a:lnTo>
                      <a:pt x="94" y="88"/>
                    </a:lnTo>
                    <a:lnTo>
                      <a:pt x="90" y="88"/>
                    </a:lnTo>
                    <a:lnTo>
                      <a:pt x="87" y="89"/>
                    </a:lnTo>
                    <a:lnTo>
                      <a:pt x="83" y="89"/>
                    </a:lnTo>
                    <a:lnTo>
                      <a:pt x="80" y="89"/>
                    </a:lnTo>
                    <a:lnTo>
                      <a:pt x="76" y="89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3" y="90"/>
                    </a:lnTo>
                    <a:lnTo>
                      <a:pt x="59" y="90"/>
                    </a:lnTo>
                    <a:lnTo>
                      <a:pt x="56" y="90"/>
                    </a:lnTo>
                    <a:lnTo>
                      <a:pt x="52" y="90"/>
                    </a:lnTo>
                    <a:lnTo>
                      <a:pt x="49" y="90"/>
                    </a:lnTo>
                    <a:lnTo>
                      <a:pt x="45" y="90"/>
                    </a:lnTo>
                    <a:lnTo>
                      <a:pt x="43" y="90"/>
                    </a:lnTo>
                    <a:lnTo>
                      <a:pt x="39" y="90"/>
                    </a:lnTo>
                    <a:lnTo>
                      <a:pt x="36" y="89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6" y="85"/>
                    </a:lnTo>
                    <a:lnTo>
                      <a:pt x="4" y="84"/>
                    </a:lnTo>
                    <a:lnTo>
                      <a:pt x="1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10" y="62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36" name="Freeform 435"/>
              <p:cNvSpPr>
                <a:spLocks/>
              </p:cNvSpPr>
              <p:nvPr/>
            </p:nvSpPr>
            <p:spPr bwMode="auto">
              <a:xfrm>
                <a:off x="1807" y="1665"/>
                <a:ext cx="35" cy="17"/>
              </a:xfrm>
              <a:custGeom>
                <a:avLst/>
                <a:gdLst>
                  <a:gd name="T0" fmla="*/ 0 w 106"/>
                  <a:gd name="T1" fmla="*/ 0 h 49"/>
                  <a:gd name="T2" fmla="*/ 0 w 106"/>
                  <a:gd name="T3" fmla="*/ 0 h 49"/>
                  <a:gd name="T4" fmla="*/ 0 w 106"/>
                  <a:gd name="T5" fmla="*/ 0 h 49"/>
                  <a:gd name="T6" fmla="*/ 0 w 106"/>
                  <a:gd name="T7" fmla="*/ 0 h 49"/>
                  <a:gd name="T8" fmla="*/ 0 w 106"/>
                  <a:gd name="T9" fmla="*/ 0 h 49"/>
                  <a:gd name="T10" fmla="*/ 0 w 106"/>
                  <a:gd name="T11" fmla="*/ 0 h 49"/>
                  <a:gd name="T12" fmla="*/ 0 w 106"/>
                  <a:gd name="T13" fmla="*/ 0 h 49"/>
                  <a:gd name="T14" fmla="*/ 0 w 106"/>
                  <a:gd name="T15" fmla="*/ 0 h 49"/>
                  <a:gd name="T16" fmla="*/ 0 w 106"/>
                  <a:gd name="T17" fmla="*/ 0 h 49"/>
                  <a:gd name="T18" fmla="*/ 0 w 106"/>
                  <a:gd name="T19" fmla="*/ 0 h 49"/>
                  <a:gd name="T20" fmla="*/ 0 w 106"/>
                  <a:gd name="T21" fmla="*/ 0 h 49"/>
                  <a:gd name="T22" fmla="*/ 0 w 106"/>
                  <a:gd name="T23" fmla="*/ 0 h 49"/>
                  <a:gd name="T24" fmla="*/ 0 w 106"/>
                  <a:gd name="T25" fmla="*/ 0 h 49"/>
                  <a:gd name="T26" fmla="*/ 0 w 106"/>
                  <a:gd name="T27" fmla="*/ 0 h 49"/>
                  <a:gd name="T28" fmla="*/ 0 w 106"/>
                  <a:gd name="T29" fmla="*/ 0 h 49"/>
                  <a:gd name="T30" fmla="*/ 0 w 106"/>
                  <a:gd name="T31" fmla="*/ 0 h 49"/>
                  <a:gd name="T32" fmla="*/ 0 w 106"/>
                  <a:gd name="T33" fmla="*/ 0 h 49"/>
                  <a:gd name="T34" fmla="*/ 0 w 106"/>
                  <a:gd name="T35" fmla="*/ 0 h 49"/>
                  <a:gd name="T36" fmla="*/ 0 w 106"/>
                  <a:gd name="T37" fmla="*/ 0 h 49"/>
                  <a:gd name="T38" fmla="*/ 0 w 106"/>
                  <a:gd name="T39" fmla="*/ 0 h 49"/>
                  <a:gd name="T40" fmla="*/ 0 w 106"/>
                  <a:gd name="T41" fmla="*/ 0 h 49"/>
                  <a:gd name="T42" fmla="*/ 0 w 106"/>
                  <a:gd name="T43" fmla="*/ 0 h 49"/>
                  <a:gd name="T44" fmla="*/ 0 w 106"/>
                  <a:gd name="T45" fmla="*/ 0 h 49"/>
                  <a:gd name="T46" fmla="*/ 0 w 106"/>
                  <a:gd name="T47" fmla="*/ 0 h 49"/>
                  <a:gd name="T48" fmla="*/ 0 w 106"/>
                  <a:gd name="T49" fmla="*/ 0 h 49"/>
                  <a:gd name="T50" fmla="*/ 0 w 106"/>
                  <a:gd name="T51" fmla="*/ 0 h 49"/>
                  <a:gd name="T52" fmla="*/ 0 w 106"/>
                  <a:gd name="T53" fmla="*/ 0 h 49"/>
                  <a:gd name="T54" fmla="*/ 0 w 106"/>
                  <a:gd name="T55" fmla="*/ 0 h 49"/>
                  <a:gd name="T56" fmla="*/ 0 w 106"/>
                  <a:gd name="T57" fmla="*/ 0 h 49"/>
                  <a:gd name="T58" fmla="*/ 0 w 106"/>
                  <a:gd name="T59" fmla="*/ 0 h 49"/>
                  <a:gd name="T60" fmla="*/ 0 w 106"/>
                  <a:gd name="T61" fmla="*/ 0 h 49"/>
                  <a:gd name="T62" fmla="*/ 0 w 106"/>
                  <a:gd name="T63" fmla="*/ 0 h 49"/>
                  <a:gd name="T64" fmla="*/ 0 w 106"/>
                  <a:gd name="T65" fmla="*/ 0 h 49"/>
                  <a:gd name="T66" fmla="*/ 0 w 106"/>
                  <a:gd name="T67" fmla="*/ 0 h 49"/>
                  <a:gd name="T68" fmla="*/ 0 w 106"/>
                  <a:gd name="T69" fmla="*/ 0 h 49"/>
                  <a:gd name="T70" fmla="*/ 0 w 106"/>
                  <a:gd name="T71" fmla="*/ 0 h 49"/>
                  <a:gd name="T72" fmla="*/ 0 w 106"/>
                  <a:gd name="T73" fmla="*/ 0 h 49"/>
                  <a:gd name="T74" fmla="*/ 0 w 106"/>
                  <a:gd name="T75" fmla="*/ 0 h 49"/>
                  <a:gd name="T76" fmla="*/ 0 w 106"/>
                  <a:gd name="T77" fmla="*/ 0 h 49"/>
                  <a:gd name="T78" fmla="*/ 0 w 106"/>
                  <a:gd name="T79" fmla="*/ 0 h 49"/>
                  <a:gd name="T80" fmla="*/ 0 w 106"/>
                  <a:gd name="T81" fmla="*/ 0 h 49"/>
                  <a:gd name="T82" fmla="*/ 0 w 106"/>
                  <a:gd name="T83" fmla="*/ 0 h 49"/>
                  <a:gd name="T84" fmla="*/ 0 w 106"/>
                  <a:gd name="T85" fmla="*/ 0 h 49"/>
                  <a:gd name="T86" fmla="*/ 0 w 106"/>
                  <a:gd name="T87" fmla="*/ 0 h 49"/>
                  <a:gd name="T88" fmla="*/ 0 w 106"/>
                  <a:gd name="T89" fmla="*/ 0 h 49"/>
                  <a:gd name="T90" fmla="*/ 0 w 106"/>
                  <a:gd name="T91" fmla="*/ 0 h 49"/>
                  <a:gd name="T92" fmla="*/ 0 w 106"/>
                  <a:gd name="T93" fmla="*/ 0 h 49"/>
                  <a:gd name="T94" fmla="*/ 0 w 106"/>
                  <a:gd name="T95" fmla="*/ 0 h 49"/>
                  <a:gd name="T96" fmla="*/ 0 w 106"/>
                  <a:gd name="T97" fmla="*/ 0 h 49"/>
                  <a:gd name="T98" fmla="*/ 0 w 106"/>
                  <a:gd name="T99" fmla="*/ 0 h 49"/>
                  <a:gd name="T100" fmla="*/ 0 w 106"/>
                  <a:gd name="T101" fmla="*/ 0 h 49"/>
                  <a:gd name="T102" fmla="*/ 0 w 106"/>
                  <a:gd name="T103" fmla="*/ 0 h 49"/>
                  <a:gd name="T104" fmla="*/ 0 w 106"/>
                  <a:gd name="T105" fmla="*/ 0 h 49"/>
                  <a:gd name="T106" fmla="*/ 0 w 106"/>
                  <a:gd name="T107" fmla="*/ 0 h 49"/>
                  <a:gd name="T108" fmla="*/ 0 w 106"/>
                  <a:gd name="T109" fmla="*/ 0 h 49"/>
                  <a:gd name="T110" fmla="*/ 0 w 106"/>
                  <a:gd name="T111" fmla="*/ 0 h 49"/>
                  <a:gd name="T112" fmla="*/ 0 w 106"/>
                  <a:gd name="T113" fmla="*/ 0 h 49"/>
                  <a:gd name="T114" fmla="*/ 0 w 106"/>
                  <a:gd name="T115" fmla="*/ 0 h 49"/>
                  <a:gd name="T116" fmla="*/ 0 w 106"/>
                  <a:gd name="T117" fmla="*/ 0 h 49"/>
                  <a:gd name="T118" fmla="*/ 0 w 106"/>
                  <a:gd name="T119" fmla="*/ 0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6"/>
                  <a:gd name="T181" fmla="*/ 0 h 49"/>
                  <a:gd name="T182" fmla="*/ 106 w 106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6" h="49">
                    <a:moveTo>
                      <a:pt x="18" y="1"/>
                    </a:moveTo>
                    <a:lnTo>
                      <a:pt x="23" y="1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5"/>
                    </a:lnTo>
                    <a:lnTo>
                      <a:pt x="57" y="6"/>
                    </a:lnTo>
                    <a:lnTo>
                      <a:pt x="62" y="6"/>
                    </a:lnTo>
                    <a:lnTo>
                      <a:pt x="67" y="7"/>
                    </a:lnTo>
                    <a:lnTo>
                      <a:pt x="72" y="8"/>
                    </a:lnTo>
                    <a:lnTo>
                      <a:pt x="76" y="10"/>
                    </a:lnTo>
                    <a:lnTo>
                      <a:pt x="81" y="11"/>
                    </a:lnTo>
                    <a:lnTo>
                      <a:pt x="86" y="12"/>
                    </a:lnTo>
                    <a:lnTo>
                      <a:pt x="91" y="14"/>
                    </a:lnTo>
                    <a:lnTo>
                      <a:pt x="96" y="17"/>
                    </a:lnTo>
                    <a:lnTo>
                      <a:pt x="99" y="18"/>
                    </a:lnTo>
                    <a:lnTo>
                      <a:pt x="102" y="20"/>
                    </a:lnTo>
                    <a:lnTo>
                      <a:pt x="104" y="23"/>
                    </a:lnTo>
                    <a:lnTo>
                      <a:pt x="106" y="26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6"/>
                    </a:lnTo>
                    <a:lnTo>
                      <a:pt x="106" y="39"/>
                    </a:lnTo>
                    <a:lnTo>
                      <a:pt x="101" y="44"/>
                    </a:lnTo>
                    <a:lnTo>
                      <a:pt x="96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9" y="45"/>
                    </a:lnTo>
                    <a:lnTo>
                      <a:pt x="74" y="44"/>
                    </a:lnTo>
                    <a:lnTo>
                      <a:pt x="69" y="43"/>
                    </a:lnTo>
                    <a:lnTo>
                      <a:pt x="66" y="40"/>
                    </a:lnTo>
                    <a:lnTo>
                      <a:pt x="61" y="39"/>
                    </a:lnTo>
                    <a:lnTo>
                      <a:pt x="57" y="38"/>
                    </a:lnTo>
                    <a:lnTo>
                      <a:pt x="53" y="37"/>
                    </a:lnTo>
                    <a:lnTo>
                      <a:pt x="49" y="36"/>
                    </a:lnTo>
                    <a:lnTo>
                      <a:pt x="44" y="34"/>
                    </a:lnTo>
                    <a:lnTo>
                      <a:pt x="41" y="33"/>
                    </a:lnTo>
                    <a:lnTo>
                      <a:pt x="36" y="32"/>
                    </a:lnTo>
                    <a:lnTo>
                      <a:pt x="32" y="32"/>
                    </a:lnTo>
                    <a:lnTo>
                      <a:pt x="28" y="31"/>
                    </a:lnTo>
                    <a:lnTo>
                      <a:pt x="23" y="30"/>
                    </a:lnTo>
                    <a:lnTo>
                      <a:pt x="18" y="30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37" name="Freeform 436"/>
              <p:cNvSpPr>
                <a:spLocks/>
              </p:cNvSpPr>
              <p:nvPr/>
            </p:nvSpPr>
            <p:spPr bwMode="auto">
              <a:xfrm>
                <a:off x="1739" y="1667"/>
                <a:ext cx="39" cy="17"/>
              </a:xfrm>
              <a:custGeom>
                <a:avLst/>
                <a:gdLst>
                  <a:gd name="T0" fmla="*/ 0 w 117"/>
                  <a:gd name="T1" fmla="*/ 0 h 50"/>
                  <a:gd name="T2" fmla="*/ 0 w 117"/>
                  <a:gd name="T3" fmla="*/ 0 h 50"/>
                  <a:gd name="T4" fmla="*/ 0 w 117"/>
                  <a:gd name="T5" fmla="*/ 0 h 50"/>
                  <a:gd name="T6" fmla="*/ 0 w 117"/>
                  <a:gd name="T7" fmla="*/ 0 h 50"/>
                  <a:gd name="T8" fmla="*/ 0 w 117"/>
                  <a:gd name="T9" fmla="*/ 0 h 50"/>
                  <a:gd name="T10" fmla="*/ 0 w 117"/>
                  <a:gd name="T11" fmla="*/ 0 h 50"/>
                  <a:gd name="T12" fmla="*/ 0 w 117"/>
                  <a:gd name="T13" fmla="*/ 0 h 50"/>
                  <a:gd name="T14" fmla="*/ 0 w 117"/>
                  <a:gd name="T15" fmla="*/ 0 h 50"/>
                  <a:gd name="T16" fmla="*/ 0 w 117"/>
                  <a:gd name="T17" fmla="*/ 0 h 50"/>
                  <a:gd name="T18" fmla="*/ 0 w 117"/>
                  <a:gd name="T19" fmla="*/ 0 h 50"/>
                  <a:gd name="T20" fmla="*/ 0 w 117"/>
                  <a:gd name="T21" fmla="*/ 0 h 50"/>
                  <a:gd name="T22" fmla="*/ 0 w 117"/>
                  <a:gd name="T23" fmla="*/ 0 h 50"/>
                  <a:gd name="T24" fmla="*/ 0 w 117"/>
                  <a:gd name="T25" fmla="*/ 0 h 50"/>
                  <a:gd name="T26" fmla="*/ 0 w 117"/>
                  <a:gd name="T27" fmla="*/ 0 h 50"/>
                  <a:gd name="T28" fmla="*/ 0 w 117"/>
                  <a:gd name="T29" fmla="*/ 0 h 50"/>
                  <a:gd name="T30" fmla="*/ 0 w 117"/>
                  <a:gd name="T31" fmla="*/ 0 h 50"/>
                  <a:gd name="T32" fmla="*/ 0 w 117"/>
                  <a:gd name="T33" fmla="*/ 0 h 50"/>
                  <a:gd name="T34" fmla="*/ 0 w 117"/>
                  <a:gd name="T35" fmla="*/ 0 h 50"/>
                  <a:gd name="T36" fmla="*/ 0 w 117"/>
                  <a:gd name="T37" fmla="*/ 0 h 50"/>
                  <a:gd name="T38" fmla="*/ 0 w 117"/>
                  <a:gd name="T39" fmla="*/ 0 h 50"/>
                  <a:gd name="T40" fmla="*/ 0 w 117"/>
                  <a:gd name="T41" fmla="*/ 0 h 50"/>
                  <a:gd name="T42" fmla="*/ 0 w 117"/>
                  <a:gd name="T43" fmla="*/ 0 h 50"/>
                  <a:gd name="T44" fmla="*/ 0 w 117"/>
                  <a:gd name="T45" fmla="*/ 0 h 50"/>
                  <a:gd name="T46" fmla="*/ 0 w 117"/>
                  <a:gd name="T47" fmla="*/ 0 h 50"/>
                  <a:gd name="T48" fmla="*/ 0 w 117"/>
                  <a:gd name="T49" fmla="*/ 0 h 50"/>
                  <a:gd name="T50" fmla="*/ 0 w 117"/>
                  <a:gd name="T51" fmla="*/ 0 h 50"/>
                  <a:gd name="T52" fmla="*/ 0 w 117"/>
                  <a:gd name="T53" fmla="*/ 0 h 50"/>
                  <a:gd name="T54" fmla="*/ 0 w 117"/>
                  <a:gd name="T55" fmla="*/ 0 h 50"/>
                  <a:gd name="T56" fmla="*/ 0 w 117"/>
                  <a:gd name="T57" fmla="*/ 0 h 50"/>
                  <a:gd name="T58" fmla="*/ 0 w 117"/>
                  <a:gd name="T59" fmla="*/ 0 h 50"/>
                  <a:gd name="T60" fmla="*/ 0 w 117"/>
                  <a:gd name="T61" fmla="*/ 0 h 50"/>
                  <a:gd name="T62" fmla="*/ 0 w 117"/>
                  <a:gd name="T63" fmla="*/ 0 h 50"/>
                  <a:gd name="T64" fmla="*/ 0 w 117"/>
                  <a:gd name="T65" fmla="*/ 0 h 50"/>
                  <a:gd name="T66" fmla="*/ 0 w 117"/>
                  <a:gd name="T67" fmla="*/ 0 h 50"/>
                  <a:gd name="T68" fmla="*/ 0 w 117"/>
                  <a:gd name="T69" fmla="*/ 0 h 50"/>
                  <a:gd name="T70" fmla="*/ 0 w 117"/>
                  <a:gd name="T71" fmla="*/ 0 h 50"/>
                  <a:gd name="T72" fmla="*/ 0 w 117"/>
                  <a:gd name="T73" fmla="*/ 0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7"/>
                  <a:gd name="T112" fmla="*/ 0 h 50"/>
                  <a:gd name="T113" fmla="*/ 117 w 117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7" h="50">
                    <a:moveTo>
                      <a:pt x="7" y="24"/>
                    </a:moveTo>
                    <a:lnTo>
                      <a:pt x="10" y="22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2" y="15"/>
                    </a:lnTo>
                    <a:lnTo>
                      <a:pt x="25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7" y="9"/>
                    </a:lnTo>
                    <a:lnTo>
                      <a:pt x="43" y="7"/>
                    </a:lnTo>
                    <a:lnTo>
                      <a:pt x="45" y="6"/>
                    </a:lnTo>
                    <a:lnTo>
                      <a:pt x="49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6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5" y="13"/>
                    </a:lnTo>
                    <a:lnTo>
                      <a:pt x="117" y="15"/>
                    </a:lnTo>
                    <a:lnTo>
                      <a:pt x="117" y="19"/>
                    </a:lnTo>
                    <a:lnTo>
                      <a:pt x="117" y="22"/>
                    </a:lnTo>
                    <a:lnTo>
                      <a:pt x="114" y="27"/>
                    </a:lnTo>
                    <a:lnTo>
                      <a:pt x="111" y="32"/>
                    </a:lnTo>
                    <a:lnTo>
                      <a:pt x="107" y="33"/>
                    </a:lnTo>
                    <a:lnTo>
                      <a:pt x="105" y="34"/>
                    </a:lnTo>
                    <a:lnTo>
                      <a:pt x="101" y="34"/>
                    </a:lnTo>
                    <a:lnTo>
                      <a:pt x="99" y="34"/>
                    </a:lnTo>
                    <a:lnTo>
                      <a:pt x="95" y="33"/>
                    </a:lnTo>
                    <a:lnTo>
                      <a:pt x="92" y="33"/>
                    </a:lnTo>
                    <a:lnTo>
                      <a:pt x="89" y="33"/>
                    </a:lnTo>
                    <a:lnTo>
                      <a:pt x="87" y="33"/>
                    </a:lnTo>
                    <a:lnTo>
                      <a:pt x="81" y="32"/>
                    </a:lnTo>
                    <a:lnTo>
                      <a:pt x="76" y="32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2" y="32"/>
                    </a:lnTo>
                    <a:lnTo>
                      <a:pt x="57" y="33"/>
                    </a:lnTo>
                    <a:lnTo>
                      <a:pt x="53" y="33"/>
                    </a:lnTo>
                    <a:lnTo>
                      <a:pt x="48" y="36"/>
                    </a:lnTo>
                    <a:lnTo>
                      <a:pt x="43" y="37"/>
                    </a:lnTo>
                    <a:lnTo>
                      <a:pt x="39" y="38"/>
                    </a:lnTo>
                    <a:lnTo>
                      <a:pt x="35" y="40"/>
                    </a:lnTo>
                    <a:lnTo>
                      <a:pt x="30" y="43"/>
                    </a:lnTo>
                    <a:lnTo>
                      <a:pt x="25" y="45"/>
                    </a:lnTo>
                    <a:lnTo>
                      <a:pt x="20" y="49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5" y="46"/>
                    </a:lnTo>
                    <a:lnTo>
                      <a:pt x="2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38" name="Freeform 437"/>
              <p:cNvSpPr>
                <a:spLocks/>
              </p:cNvSpPr>
              <p:nvPr/>
            </p:nvSpPr>
            <p:spPr bwMode="auto">
              <a:xfrm>
                <a:off x="1595" y="1406"/>
                <a:ext cx="45" cy="68"/>
              </a:xfrm>
              <a:custGeom>
                <a:avLst/>
                <a:gdLst>
                  <a:gd name="T0" fmla="*/ 0 w 134"/>
                  <a:gd name="T1" fmla="*/ 0 h 203"/>
                  <a:gd name="T2" fmla="*/ 0 w 134"/>
                  <a:gd name="T3" fmla="*/ 0 h 203"/>
                  <a:gd name="T4" fmla="*/ 0 w 134"/>
                  <a:gd name="T5" fmla="*/ 0 h 203"/>
                  <a:gd name="T6" fmla="*/ 0 w 134"/>
                  <a:gd name="T7" fmla="*/ 0 h 203"/>
                  <a:gd name="T8" fmla="*/ 0 w 134"/>
                  <a:gd name="T9" fmla="*/ 0 h 203"/>
                  <a:gd name="T10" fmla="*/ 0 w 134"/>
                  <a:gd name="T11" fmla="*/ 0 h 203"/>
                  <a:gd name="T12" fmla="*/ 0 w 134"/>
                  <a:gd name="T13" fmla="*/ 0 h 203"/>
                  <a:gd name="T14" fmla="*/ 0 w 134"/>
                  <a:gd name="T15" fmla="*/ 0 h 203"/>
                  <a:gd name="T16" fmla="*/ 0 w 134"/>
                  <a:gd name="T17" fmla="*/ 0 h 203"/>
                  <a:gd name="T18" fmla="*/ 0 w 134"/>
                  <a:gd name="T19" fmla="*/ 0 h 203"/>
                  <a:gd name="T20" fmla="*/ 0 w 134"/>
                  <a:gd name="T21" fmla="*/ 0 h 203"/>
                  <a:gd name="T22" fmla="*/ 0 w 134"/>
                  <a:gd name="T23" fmla="*/ 0 h 203"/>
                  <a:gd name="T24" fmla="*/ 0 w 134"/>
                  <a:gd name="T25" fmla="*/ 0 h 203"/>
                  <a:gd name="T26" fmla="*/ 0 w 134"/>
                  <a:gd name="T27" fmla="*/ 0 h 203"/>
                  <a:gd name="T28" fmla="*/ 0 w 134"/>
                  <a:gd name="T29" fmla="*/ 0 h 203"/>
                  <a:gd name="T30" fmla="*/ 0 w 134"/>
                  <a:gd name="T31" fmla="*/ 0 h 203"/>
                  <a:gd name="T32" fmla="*/ 0 w 134"/>
                  <a:gd name="T33" fmla="*/ 0 h 203"/>
                  <a:gd name="T34" fmla="*/ 0 w 134"/>
                  <a:gd name="T35" fmla="*/ 0 h 203"/>
                  <a:gd name="T36" fmla="*/ 0 w 134"/>
                  <a:gd name="T37" fmla="*/ 0 h 203"/>
                  <a:gd name="T38" fmla="*/ 0 w 134"/>
                  <a:gd name="T39" fmla="*/ 0 h 203"/>
                  <a:gd name="T40" fmla="*/ 0 w 134"/>
                  <a:gd name="T41" fmla="*/ 0 h 203"/>
                  <a:gd name="T42" fmla="*/ 0 w 134"/>
                  <a:gd name="T43" fmla="*/ 0 h 203"/>
                  <a:gd name="T44" fmla="*/ 0 w 134"/>
                  <a:gd name="T45" fmla="*/ 0 h 203"/>
                  <a:gd name="T46" fmla="*/ 0 w 134"/>
                  <a:gd name="T47" fmla="*/ 0 h 203"/>
                  <a:gd name="T48" fmla="*/ 0 w 134"/>
                  <a:gd name="T49" fmla="*/ 0 h 203"/>
                  <a:gd name="T50" fmla="*/ 0 w 134"/>
                  <a:gd name="T51" fmla="*/ 0 h 203"/>
                  <a:gd name="T52" fmla="*/ 0 w 134"/>
                  <a:gd name="T53" fmla="*/ 0 h 203"/>
                  <a:gd name="T54" fmla="*/ 0 w 134"/>
                  <a:gd name="T55" fmla="*/ 0 h 203"/>
                  <a:gd name="T56" fmla="*/ 0 w 134"/>
                  <a:gd name="T57" fmla="*/ 0 h 203"/>
                  <a:gd name="T58" fmla="*/ 0 w 134"/>
                  <a:gd name="T59" fmla="*/ 0 h 203"/>
                  <a:gd name="T60" fmla="*/ 0 w 134"/>
                  <a:gd name="T61" fmla="*/ 0 h 203"/>
                  <a:gd name="T62" fmla="*/ 0 w 134"/>
                  <a:gd name="T63" fmla="*/ 0 h 203"/>
                  <a:gd name="T64" fmla="*/ 0 w 134"/>
                  <a:gd name="T65" fmla="*/ 0 h 203"/>
                  <a:gd name="T66" fmla="*/ 0 w 134"/>
                  <a:gd name="T67" fmla="*/ 0 h 203"/>
                  <a:gd name="T68" fmla="*/ 0 w 134"/>
                  <a:gd name="T69" fmla="*/ 0 h 203"/>
                  <a:gd name="T70" fmla="*/ 0 w 134"/>
                  <a:gd name="T71" fmla="*/ 0 h 203"/>
                  <a:gd name="T72" fmla="*/ 0 w 134"/>
                  <a:gd name="T73" fmla="*/ 0 h 203"/>
                  <a:gd name="T74" fmla="*/ 0 w 134"/>
                  <a:gd name="T75" fmla="*/ 0 h 203"/>
                  <a:gd name="T76" fmla="*/ 0 w 134"/>
                  <a:gd name="T77" fmla="*/ 0 h 203"/>
                  <a:gd name="T78" fmla="*/ 0 w 134"/>
                  <a:gd name="T79" fmla="*/ 0 h 203"/>
                  <a:gd name="T80" fmla="*/ 0 w 134"/>
                  <a:gd name="T81" fmla="*/ 0 h 203"/>
                  <a:gd name="T82" fmla="*/ 0 w 134"/>
                  <a:gd name="T83" fmla="*/ 0 h 203"/>
                  <a:gd name="T84" fmla="*/ 0 w 134"/>
                  <a:gd name="T85" fmla="*/ 0 h 203"/>
                  <a:gd name="T86" fmla="*/ 0 w 134"/>
                  <a:gd name="T87" fmla="*/ 0 h 203"/>
                  <a:gd name="T88" fmla="*/ 0 w 134"/>
                  <a:gd name="T89" fmla="*/ 0 h 203"/>
                  <a:gd name="T90" fmla="*/ 0 w 134"/>
                  <a:gd name="T91" fmla="*/ 0 h 203"/>
                  <a:gd name="T92" fmla="*/ 0 w 134"/>
                  <a:gd name="T93" fmla="*/ 0 h 203"/>
                  <a:gd name="T94" fmla="*/ 0 w 134"/>
                  <a:gd name="T95" fmla="*/ 0 h 203"/>
                  <a:gd name="T96" fmla="*/ 0 w 134"/>
                  <a:gd name="T97" fmla="*/ 0 h 203"/>
                  <a:gd name="T98" fmla="*/ 0 w 134"/>
                  <a:gd name="T99" fmla="*/ 0 h 203"/>
                  <a:gd name="T100" fmla="*/ 0 w 134"/>
                  <a:gd name="T101" fmla="*/ 0 h 203"/>
                  <a:gd name="T102" fmla="*/ 0 w 134"/>
                  <a:gd name="T103" fmla="*/ 0 h 203"/>
                  <a:gd name="T104" fmla="*/ 0 w 134"/>
                  <a:gd name="T105" fmla="*/ 0 h 203"/>
                  <a:gd name="T106" fmla="*/ 0 w 134"/>
                  <a:gd name="T107" fmla="*/ 0 h 203"/>
                  <a:gd name="T108" fmla="*/ 0 w 134"/>
                  <a:gd name="T109" fmla="*/ 0 h 203"/>
                  <a:gd name="T110" fmla="*/ 0 w 134"/>
                  <a:gd name="T111" fmla="*/ 0 h 203"/>
                  <a:gd name="T112" fmla="*/ 0 w 134"/>
                  <a:gd name="T113" fmla="*/ 0 h 203"/>
                  <a:gd name="T114" fmla="*/ 0 w 134"/>
                  <a:gd name="T115" fmla="*/ 0 h 203"/>
                  <a:gd name="T116" fmla="*/ 0 w 134"/>
                  <a:gd name="T117" fmla="*/ 0 h 203"/>
                  <a:gd name="T118" fmla="*/ 0 w 134"/>
                  <a:gd name="T119" fmla="*/ 0 h 203"/>
                  <a:gd name="T120" fmla="*/ 0 w 134"/>
                  <a:gd name="T121" fmla="*/ 0 h 203"/>
                  <a:gd name="T122" fmla="*/ 0 w 134"/>
                  <a:gd name="T123" fmla="*/ 0 h 2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203"/>
                  <a:gd name="T188" fmla="*/ 134 w 134"/>
                  <a:gd name="T189" fmla="*/ 203 h 2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203">
                    <a:moveTo>
                      <a:pt x="130" y="20"/>
                    </a:moveTo>
                    <a:lnTo>
                      <a:pt x="127" y="21"/>
                    </a:lnTo>
                    <a:lnTo>
                      <a:pt x="123" y="22"/>
                    </a:lnTo>
                    <a:lnTo>
                      <a:pt x="120" y="25"/>
                    </a:lnTo>
                    <a:lnTo>
                      <a:pt x="117" y="27"/>
                    </a:lnTo>
                    <a:lnTo>
                      <a:pt x="114" y="28"/>
                    </a:lnTo>
                    <a:lnTo>
                      <a:pt x="111" y="31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1" y="39"/>
                    </a:lnTo>
                    <a:lnTo>
                      <a:pt x="96" y="44"/>
                    </a:lnTo>
                    <a:lnTo>
                      <a:pt x="91" y="49"/>
                    </a:lnTo>
                    <a:lnTo>
                      <a:pt x="88" y="53"/>
                    </a:lnTo>
                    <a:lnTo>
                      <a:pt x="83" y="58"/>
                    </a:lnTo>
                    <a:lnTo>
                      <a:pt x="79" y="63"/>
                    </a:lnTo>
                    <a:lnTo>
                      <a:pt x="76" y="67"/>
                    </a:lnTo>
                    <a:lnTo>
                      <a:pt x="73" y="72"/>
                    </a:lnTo>
                    <a:lnTo>
                      <a:pt x="69" y="77"/>
                    </a:lnTo>
                    <a:lnTo>
                      <a:pt x="66" y="83"/>
                    </a:lnTo>
                    <a:lnTo>
                      <a:pt x="64" y="88"/>
                    </a:lnTo>
                    <a:lnTo>
                      <a:pt x="62" y="94"/>
                    </a:lnTo>
                    <a:lnTo>
                      <a:pt x="58" y="98"/>
                    </a:lnTo>
                    <a:lnTo>
                      <a:pt x="56" y="104"/>
                    </a:lnTo>
                    <a:lnTo>
                      <a:pt x="54" y="107"/>
                    </a:lnTo>
                    <a:lnTo>
                      <a:pt x="53" y="109"/>
                    </a:lnTo>
                    <a:lnTo>
                      <a:pt x="52" y="113"/>
                    </a:lnTo>
                    <a:lnTo>
                      <a:pt x="51" y="116"/>
                    </a:lnTo>
                    <a:lnTo>
                      <a:pt x="50" y="118"/>
                    </a:lnTo>
                    <a:lnTo>
                      <a:pt x="50" y="122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6" y="130"/>
                    </a:lnTo>
                    <a:lnTo>
                      <a:pt x="45" y="134"/>
                    </a:lnTo>
                    <a:lnTo>
                      <a:pt x="44" y="137"/>
                    </a:lnTo>
                    <a:lnTo>
                      <a:pt x="44" y="140"/>
                    </a:lnTo>
                    <a:lnTo>
                      <a:pt x="41" y="143"/>
                    </a:lnTo>
                    <a:lnTo>
                      <a:pt x="41" y="147"/>
                    </a:lnTo>
                    <a:lnTo>
                      <a:pt x="40" y="149"/>
                    </a:lnTo>
                    <a:lnTo>
                      <a:pt x="39" y="153"/>
                    </a:lnTo>
                    <a:lnTo>
                      <a:pt x="38" y="156"/>
                    </a:lnTo>
                    <a:lnTo>
                      <a:pt x="37" y="159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4" y="169"/>
                    </a:lnTo>
                    <a:lnTo>
                      <a:pt x="33" y="172"/>
                    </a:lnTo>
                    <a:lnTo>
                      <a:pt x="32" y="177"/>
                    </a:lnTo>
                    <a:lnTo>
                      <a:pt x="32" y="180"/>
                    </a:lnTo>
                    <a:lnTo>
                      <a:pt x="30" y="183"/>
                    </a:lnTo>
                    <a:lnTo>
                      <a:pt x="30" y="186"/>
                    </a:lnTo>
                    <a:lnTo>
                      <a:pt x="28" y="191"/>
                    </a:lnTo>
                    <a:lnTo>
                      <a:pt x="28" y="194"/>
                    </a:lnTo>
                    <a:lnTo>
                      <a:pt x="26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1" y="202"/>
                    </a:lnTo>
                    <a:lnTo>
                      <a:pt x="15" y="203"/>
                    </a:lnTo>
                    <a:lnTo>
                      <a:pt x="11" y="203"/>
                    </a:lnTo>
                    <a:lnTo>
                      <a:pt x="6" y="200"/>
                    </a:lnTo>
                    <a:lnTo>
                      <a:pt x="2" y="197"/>
                    </a:lnTo>
                    <a:lnTo>
                      <a:pt x="1" y="194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1" y="186"/>
                    </a:lnTo>
                    <a:lnTo>
                      <a:pt x="1" y="181"/>
                    </a:lnTo>
                    <a:lnTo>
                      <a:pt x="2" y="178"/>
                    </a:lnTo>
                    <a:lnTo>
                      <a:pt x="4" y="174"/>
                    </a:lnTo>
                    <a:lnTo>
                      <a:pt x="6" y="171"/>
                    </a:lnTo>
                    <a:lnTo>
                      <a:pt x="6" y="166"/>
                    </a:lnTo>
                    <a:lnTo>
                      <a:pt x="7" y="162"/>
                    </a:lnTo>
                    <a:lnTo>
                      <a:pt x="8" y="159"/>
                    </a:lnTo>
                    <a:lnTo>
                      <a:pt x="9" y="156"/>
                    </a:lnTo>
                    <a:lnTo>
                      <a:pt x="11" y="153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4" y="142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8" y="132"/>
                    </a:lnTo>
                    <a:lnTo>
                      <a:pt x="19" y="128"/>
                    </a:lnTo>
                    <a:lnTo>
                      <a:pt x="20" y="124"/>
                    </a:lnTo>
                    <a:lnTo>
                      <a:pt x="21" y="122"/>
                    </a:lnTo>
                    <a:lnTo>
                      <a:pt x="22" y="118"/>
                    </a:lnTo>
                    <a:lnTo>
                      <a:pt x="24" y="115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7" y="105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2" y="97"/>
                    </a:lnTo>
                    <a:lnTo>
                      <a:pt x="33" y="94"/>
                    </a:lnTo>
                    <a:lnTo>
                      <a:pt x="34" y="91"/>
                    </a:lnTo>
                    <a:lnTo>
                      <a:pt x="38" y="85"/>
                    </a:lnTo>
                    <a:lnTo>
                      <a:pt x="41" y="79"/>
                    </a:lnTo>
                    <a:lnTo>
                      <a:pt x="43" y="77"/>
                    </a:lnTo>
                    <a:lnTo>
                      <a:pt x="45" y="73"/>
                    </a:lnTo>
                    <a:lnTo>
                      <a:pt x="46" y="71"/>
                    </a:lnTo>
                    <a:lnTo>
                      <a:pt x="47" y="69"/>
                    </a:lnTo>
                    <a:lnTo>
                      <a:pt x="51" y="63"/>
                    </a:lnTo>
                    <a:lnTo>
                      <a:pt x="54" y="58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8" y="43"/>
                    </a:lnTo>
                    <a:lnTo>
                      <a:pt x="72" y="38"/>
                    </a:lnTo>
                    <a:lnTo>
                      <a:pt x="77" y="32"/>
                    </a:lnTo>
                    <a:lnTo>
                      <a:pt x="82" y="27"/>
                    </a:lnTo>
                    <a:lnTo>
                      <a:pt x="87" y="22"/>
                    </a:lnTo>
                    <a:lnTo>
                      <a:pt x="92" y="19"/>
                    </a:lnTo>
                    <a:lnTo>
                      <a:pt x="95" y="15"/>
                    </a:lnTo>
                    <a:lnTo>
                      <a:pt x="98" y="14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8" y="8"/>
                    </a:lnTo>
                    <a:lnTo>
                      <a:pt x="111" y="6"/>
                    </a:lnTo>
                    <a:lnTo>
                      <a:pt x="115" y="3"/>
                    </a:lnTo>
                    <a:lnTo>
                      <a:pt x="119" y="2"/>
                    </a:lnTo>
                    <a:lnTo>
                      <a:pt x="122" y="0"/>
                    </a:lnTo>
                    <a:lnTo>
                      <a:pt x="127" y="0"/>
                    </a:lnTo>
                    <a:lnTo>
                      <a:pt x="129" y="1"/>
                    </a:lnTo>
                    <a:lnTo>
                      <a:pt x="133" y="6"/>
                    </a:lnTo>
                    <a:lnTo>
                      <a:pt x="134" y="8"/>
                    </a:lnTo>
                    <a:lnTo>
                      <a:pt x="134" y="12"/>
                    </a:lnTo>
                    <a:lnTo>
                      <a:pt x="133" y="15"/>
                    </a:lnTo>
                    <a:lnTo>
                      <a:pt x="13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39" name="Freeform 438"/>
              <p:cNvSpPr>
                <a:spLocks/>
              </p:cNvSpPr>
              <p:nvPr/>
            </p:nvSpPr>
            <p:spPr bwMode="auto">
              <a:xfrm>
                <a:off x="1549" y="1361"/>
                <a:ext cx="104" cy="144"/>
              </a:xfrm>
              <a:custGeom>
                <a:avLst/>
                <a:gdLst>
                  <a:gd name="T0" fmla="*/ 0 w 312"/>
                  <a:gd name="T1" fmla="*/ 0 h 432"/>
                  <a:gd name="T2" fmla="*/ 0 w 312"/>
                  <a:gd name="T3" fmla="*/ 0 h 432"/>
                  <a:gd name="T4" fmla="*/ 0 w 312"/>
                  <a:gd name="T5" fmla="*/ 0 h 432"/>
                  <a:gd name="T6" fmla="*/ 0 w 312"/>
                  <a:gd name="T7" fmla="*/ 0 h 432"/>
                  <a:gd name="T8" fmla="*/ 0 w 312"/>
                  <a:gd name="T9" fmla="*/ 0 h 432"/>
                  <a:gd name="T10" fmla="*/ 0 w 312"/>
                  <a:gd name="T11" fmla="*/ 0 h 432"/>
                  <a:gd name="T12" fmla="*/ 0 w 312"/>
                  <a:gd name="T13" fmla="*/ 0 h 432"/>
                  <a:gd name="T14" fmla="*/ 0 w 312"/>
                  <a:gd name="T15" fmla="*/ 0 h 432"/>
                  <a:gd name="T16" fmla="*/ 0 w 312"/>
                  <a:gd name="T17" fmla="*/ 0 h 432"/>
                  <a:gd name="T18" fmla="*/ 0 w 312"/>
                  <a:gd name="T19" fmla="*/ 0 h 432"/>
                  <a:gd name="T20" fmla="*/ 0 w 312"/>
                  <a:gd name="T21" fmla="*/ 0 h 432"/>
                  <a:gd name="T22" fmla="*/ 0 w 312"/>
                  <a:gd name="T23" fmla="*/ 0 h 432"/>
                  <a:gd name="T24" fmla="*/ 0 w 312"/>
                  <a:gd name="T25" fmla="*/ 0 h 432"/>
                  <a:gd name="T26" fmla="*/ 0 w 312"/>
                  <a:gd name="T27" fmla="*/ 0 h 432"/>
                  <a:gd name="T28" fmla="*/ 0 w 312"/>
                  <a:gd name="T29" fmla="*/ 0 h 432"/>
                  <a:gd name="T30" fmla="*/ 0 w 312"/>
                  <a:gd name="T31" fmla="*/ 0 h 432"/>
                  <a:gd name="T32" fmla="*/ 0 w 312"/>
                  <a:gd name="T33" fmla="*/ 0 h 432"/>
                  <a:gd name="T34" fmla="*/ 0 w 312"/>
                  <a:gd name="T35" fmla="*/ 0 h 432"/>
                  <a:gd name="T36" fmla="*/ 0 w 312"/>
                  <a:gd name="T37" fmla="*/ 0 h 432"/>
                  <a:gd name="T38" fmla="*/ 0 w 312"/>
                  <a:gd name="T39" fmla="*/ 0 h 432"/>
                  <a:gd name="T40" fmla="*/ 0 w 312"/>
                  <a:gd name="T41" fmla="*/ 0 h 432"/>
                  <a:gd name="T42" fmla="*/ 0 w 312"/>
                  <a:gd name="T43" fmla="*/ 0 h 432"/>
                  <a:gd name="T44" fmla="*/ 0 w 312"/>
                  <a:gd name="T45" fmla="*/ 0 h 432"/>
                  <a:gd name="T46" fmla="*/ 0 w 312"/>
                  <a:gd name="T47" fmla="*/ 0 h 432"/>
                  <a:gd name="T48" fmla="*/ 0 w 312"/>
                  <a:gd name="T49" fmla="*/ 0 h 432"/>
                  <a:gd name="T50" fmla="*/ 0 w 312"/>
                  <a:gd name="T51" fmla="*/ 0 h 432"/>
                  <a:gd name="T52" fmla="*/ 0 w 312"/>
                  <a:gd name="T53" fmla="*/ 0 h 432"/>
                  <a:gd name="T54" fmla="*/ 0 w 312"/>
                  <a:gd name="T55" fmla="*/ 0 h 432"/>
                  <a:gd name="T56" fmla="*/ 0 w 312"/>
                  <a:gd name="T57" fmla="*/ 0 h 432"/>
                  <a:gd name="T58" fmla="*/ 0 w 312"/>
                  <a:gd name="T59" fmla="*/ 0 h 432"/>
                  <a:gd name="T60" fmla="*/ 0 w 312"/>
                  <a:gd name="T61" fmla="*/ 0 h 432"/>
                  <a:gd name="T62" fmla="*/ 0 w 312"/>
                  <a:gd name="T63" fmla="*/ 0 h 432"/>
                  <a:gd name="T64" fmla="*/ 0 w 312"/>
                  <a:gd name="T65" fmla="*/ 0 h 432"/>
                  <a:gd name="T66" fmla="*/ 0 w 312"/>
                  <a:gd name="T67" fmla="*/ 0 h 432"/>
                  <a:gd name="T68" fmla="*/ 0 w 312"/>
                  <a:gd name="T69" fmla="*/ 0 h 432"/>
                  <a:gd name="T70" fmla="*/ 0 w 312"/>
                  <a:gd name="T71" fmla="*/ 0 h 432"/>
                  <a:gd name="T72" fmla="*/ 0 w 312"/>
                  <a:gd name="T73" fmla="*/ 0 h 432"/>
                  <a:gd name="T74" fmla="*/ 0 w 312"/>
                  <a:gd name="T75" fmla="*/ 0 h 432"/>
                  <a:gd name="T76" fmla="*/ 0 w 312"/>
                  <a:gd name="T77" fmla="*/ 0 h 432"/>
                  <a:gd name="T78" fmla="*/ 0 w 312"/>
                  <a:gd name="T79" fmla="*/ 0 h 432"/>
                  <a:gd name="T80" fmla="*/ 0 w 312"/>
                  <a:gd name="T81" fmla="*/ 0 h 432"/>
                  <a:gd name="T82" fmla="*/ 0 w 312"/>
                  <a:gd name="T83" fmla="*/ 0 h 432"/>
                  <a:gd name="T84" fmla="*/ 0 w 312"/>
                  <a:gd name="T85" fmla="*/ 0 h 432"/>
                  <a:gd name="T86" fmla="*/ 0 w 312"/>
                  <a:gd name="T87" fmla="*/ 0 h 432"/>
                  <a:gd name="T88" fmla="*/ 0 w 312"/>
                  <a:gd name="T89" fmla="*/ 0 h 432"/>
                  <a:gd name="T90" fmla="*/ 0 w 312"/>
                  <a:gd name="T91" fmla="*/ 0 h 432"/>
                  <a:gd name="T92" fmla="*/ 0 w 312"/>
                  <a:gd name="T93" fmla="*/ 0 h 432"/>
                  <a:gd name="T94" fmla="*/ 0 w 312"/>
                  <a:gd name="T95" fmla="*/ 0 h 432"/>
                  <a:gd name="T96" fmla="*/ 0 w 312"/>
                  <a:gd name="T97" fmla="*/ 0 h 432"/>
                  <a:gd name="T98" fmla="*/ 0 w 312"/>
                  <a:gd name="T99" fmla="*/ 0 h 432"/>
                  <a:gd name="T100" fmla="*/ 0 w 312"/>
                  <a:gd name="T101" fmla="*/ 0 h 432"/>
                  <a:gd name="T102" fmla="*/ 0 w 312"/>
                  <a:gd name="T103" fmla="*/ 0 h 432"/>
                  <a:gd name="T104" fmla="*/ 0 w 312"/>
                  <a:gd name="T105" fmla="*/ 0 h 432"/>
                  <a:gd name="T106" fmla="*/ 0 w 312"/>
                  <a:gd name="T107" fmla="*/ 0 h 432"/>
                  <a:gd name="T108" fmla="*/ 0 w 312"/>
                  <a:gd name="T109" fmla="*/ 0 h 432"/>
                  <a:gd name="T110" fmla="*/ 0 w 312"/>
                  <a:gd name="T111" fmla="*/ 0 h 432"/>
                  <a:gd name="T112" fmla="*/ 0 w 312"/>
                  <a:gd name="T113" fmla="*/ 0 h 432"/>
                  <a:gd name="T114" fmla="*/ 0 w 312"/>
                  <a:gd name="T115" fmla="*/ 0 h 432"/>
                  <a:gd name="T116" fmla="*/ 0 w 312"/>
                  <a:gd name="T117" fmla="*/ 0 h 432"/>
                  <a:gd name="T118" fmla="*/ 0 w 312"/>
                  <a:gd name="T119" fmla="*/ 0 h 432"/>
                  <a:gd name="T120" fmla="*/ 0 w 312"/>
                  <a:gd name="T121" fmla="*/ 0 h 4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432"/>
                  <a:gd name="T185" fmla="*/ 312 w 312"/>
                  <a:gd name="T186" fmla="*/ 432 h 4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432">
                    <a:moveTo>
                      <a:pt x="307" y="20"/>
                    </a:moveTo>
                    <a:lnTo>
                      <a:pt x="303" y="21"/>
                    </a:lnTo>
                    <a:lnTo>
                      <a:pt x="298" y="25"/>
                    </a:lnTo>
                    <a:lnTo>
                      <a:pt x="293" y="27"/>
                    </a:lnTo>
                    <a:lnTo>
                      <a:pt x="290" y="29"/>
                    </a:lnTo>
                    <a:lnTo>
                      <a:pt x="285" y="32"/>
                    </a:lnTo>
                    <a:lnTo>
                      <a:pt x="281" y="34"/>
                    </a:lnTo>
                    <a:lnTo>
                      <a:pt x="276" y="37"/>
                    </a:lnTo>
                    <a:lnTo>
                      <a:pt x="274" y="40"/>
                    </a:lnTo>
                    <a:lnTo>
                      <a:pt x="269" y="41"/>
                    </a:lnTo>
                    <a:lnTo>
                      <a:pt x="266" y="45"/>
                    </a:lnTo>
                    <a:lnTo>
                      <a:pt x="262" y="47"/>
                    </a:lnTo>
                    <a:lnTo>
                      <a:pt x="259" y="50"/>
                    </a:lnTo>
                    <a:lnTo>
                      <a:pt x="256" y="52"/>
                    </a:lnTo>
                    <a:lnTo>
                      <a:pt x="253" y="56"/>
                    </a:lnTo>
                    <a:lnTo>
                      <a:pt x="249" y="58"/>
                    </a:lnTo>
                    <a:lnTo>
                      <a:pt x="247" y="62"/>
                    </a:lnTo>
                    <a:lnTo>
                      <a:pt x="242" y="64"/>
                    </a:lnTo>
                    <a:lnTo>
                      <a:pt x="240" y="66"/>
                    </a:lnTo>
                    <a:lnTo>
                      <a:pt x="236" y="69"/>
                    </a:lnTo>
                    <a:lnTo>
                      <a:pt x="233" y="72"/>
                    </a:lnTo>
                    <a:lnTo>
                      <a:pt x="229" y="75"/>
                    </a:lnTo>
                    <a:lnTo>
                      <a:pt x="227" y="77"/>
                    </a:lnTo>
                    <a:lnTo>
                      <a:pt x="223" y="80"/>
                    </a:lnTo>
                    <a:lnTo>
                      <a:pt x="220" y="84"/>
                    </a:lnTo>
                    <a:lnTo>
                      <a:pt x="216" y="86"/>
                    </a:lnTo>
                    <a:lnTo>
                      <a:pt x="212" y="90"/>
                    </a:lnTo>
                    <a:lnTo>
                      <a:pt x="209" y="92"/>
                    </a:lnTo>
                    <a:lnTo>
                      <a:pt x="207" y="96"/>
                    </a:lnTo>
                    <a:lnTo>
                      <a:pt x="203" y="99"/>
                    </a:lnTo>
                    <a:lnTo>
                      <a:pt x="198" y="102"/>
                    </a:lnTo>
                    <a:lnTo>
                      <a:pt x="195" y="105"/>
                    </a:lnTo>
                    <a:lnTo>
                      <a:pt x="191" y="110"/>
                    </a:lnTo>
                    <a:lnTo>
                      <a:pt x="188" y="113"/>
                    </a:lnTo>
                    <a:lnTo>
                      <a:pt x="184" y="116"/>
                    </a:lnTo>
                    <a:lnTo>
                      <a:pt x="179" y="120"/>
                    </a:lnTo>
                    <a:lnTo>
                      <a:pt x="176" y="123"/>
                    </a:lnTo>
                    <a:lnTo>
                      <a:pt x="172" y="126"/>
                    </a:lnTo>
                    <a:lnTo>
                      <a:pt x="169" y="129"/>
                    </a:lnTo>
                    <a:lnTo>
                      <a:pt x="164" y="133"/>
                    </a:lnTo>
                    <a:lnTo>
                      <a:pt x="161" y="136"/>
                    </a:lnTo>
                    <a:lnTo>
                      <a:pt x="158" y="140"/>
                    </a:lnTo>
                    <a:lnTo>
                      <a:pt x="154" y="143"/>
                    </a:lnTo>
                    <a:lnTo>
                      <a:pt x="151" y="146"/>
                    </a:lnTo>
                    <a:lnTo>
                      <a:pt x="148" y="149"/>
                    </a:lnTo>
                    <a:lnTo>
                      <a:pt x="145" y="153"/>
                    </a:lnTo>
                    <a:lnTo>
                      <a:pt x="141" y="156"/>
                    </a:lnTo>
                    <a:lnTo>
                      <a:pt x="139" y="160"/>
                    </a:lnTo>
                    <a:lnTo>
                      <a:pt x="137" y="164"/>
                    </a:lnTo>
                    <a:lnTo>
                      <a:pt x="133" y="167"/>
                    </a:lnTo>
                    <a:lnTo>
                      <a:pt x="131" y="169"/>
                    </a:lnTo>
                    <a:lnTo>
                      <a:pt x="127" y="173"/>
                    </a:lnTo>
                    <a:lnTo>
                      <a:pt x="125" y="178"/>
                    </a:lnTo>
                    <a:lnTo>
                      <a:pt x="121" y="180"/>
                    </a:lnTo>
                    <a:lnTo>
                      <a:pt x="120" y="184"/>
                    </a:lnTo>
                    <a:lnTo>
                      <a:pt x="116" y="187"/>
                    </a:lnTo>
                    <a:lnTo>
                      <a:pt x="115" y="191"/>
                    </a:lnTo>
                    <a:lnTo>
                      <a:pt x="112" y="194"/>
                    </a:lnTo>
                    <a:lnTo>
                      <a:pt x="109" y="198"/>
                    </a:lnTo>
                    <a:lnTo>
                      <a:pt x="107" y="201"/>
                    </a:lnTo>
                    <a:lnTo>
                      <a:pt x="105" y="205"/>
                    </a:lnTo>
                    <a:lnTo>
                      <a:pt x="102" y="209"/>
                    </a:lnTo>
                    <a:lnTo>
                      <a:pt x="101" y="212"/>
                    </a:lnTo>
                    <a:lnTo>
                      <a:pt x="99" y="216"/>
                    </a:lnTo>
                    <a:lnTo>
                      <a:pt x="96" y="220"/>
                    </a:lnTo>
                    <a:lnTo>
                      <a:pt x="94" y="223"/>
                    </a:lnTo>
                    <a:lnTo>
                      <a:pt x="92" y="228"/>
                    </a:lnTo>
                    <a:lnTo>
                      <a:pt x="90" y="231"/>
                    </a:lnTo>
                    <a:lnTo>
                      <a:pt x="88" y="235"/>
                    </a:lnTo>
                    <a:lnTo>
                      <a:pt x="87" y="238"/>
                    </a:lnTo>
                    <a:lnTo>
                      <a:pt x="84" y="243"/>
                    </a:lnTo>
                    <a:lnTo>
                      <a:pt x="82" y="247"/>
                    </a:lnTo>
                    <a:lnTo>
                      <a:pt x="81" y="250"/>
                    </a:lnTo>
                    <a:lnTo>
                      <a:pt x="78" y="254"/>
                    </a:lnTo>
                    <a:lnTo>
                      <a:pt x="77" y="257"/>
                    </a:lnTo>
                    <a:lnTo>
                      <a:pt x="76" y="262"/>
                    </a:lnTo>
                    <a:lnTo>
                      <a:pt x="74" y="266"/>
                    </a:lnTo>
                    <a:lnTo>
                      <a:pt x="73" y="269"/>
                    </a:lnTo>
                    <a:lnTo>
                      <a:pt x="71" y="274"/>
                    </a:lnTo>
                    <a:lnTo>
                      <a:pt x="69" y="277"/>
                    </a:lnTo>
                    <a:lnTo>
                      <a:pt x="68" y="282"/>
                    </a:lnTo>
                    <a:lnTo>
                      <a:pt x="67" y="287"/>
                    </a:lnTo>
                    <a:lnTo>
                      <a:pt x="65" y="290"/>
                    </a:lnTo>
                    <a:lnTo>
                      <a:pt x="63" y="295"/>
                    </a:lnTo>
                    <a:lnTo>
                      <a:pt x="62" y="300"/>
                    </a:lnTo>
                    <a:lnTo>
                      <a:pt x="61" y="303"/>
                    </a:lnTo>
                    <a:lnTo>
                      <a:pt x="60" y="308"/>
                    </a:lnTo>
                    <a:lnTo>
                      <a:pt x="58" y="313"/>
                    </a:lnTo>
                    <a:lnTo>
                      <a:pt x="57" y="318"/>
                    </a:lnTo>
                    <a:lnTo>
                      <a:pt x="56" y="322"/>
                    </a:lnTo>
                    <a:lnTo>
                      <a:pt x="54" y="327"/>
                    </a:lnTo>
                    <a:lnTo>
                      <a:pt x="52" y="332"/>
                    </a:lnTo>
                    <a:lnTo>
                      <a:pt x="52" y="337"/>
                    </a:lnTo>
                    <a:lnTo>
                      <a:pt x="50" y="341"/>
                    </a:lnTo>
                    <a:lnTo>
                      <a:pt x="49" y="346"/>
                    </a:lnTo>
                    <a:lnTo>
                      <a:pt x="49" y="351"/>
                    </a:lnTo>
                    <a:lnTo>
                      <a:pt x="48" y="357"/>
                    </a:lnTo>
                    <a:lnTo>
                      <a:pt x="46" y="360"/>
                    </a:lnTo>
                    <a:lnTo>
                      <a:pt x="45" y="365"/>
                    </a:lnTo>
                    <a:lnTo>
                      <a:pt x="44" y="370"/>
                    </a:lnTo>
                    <a:lnTo>
                      <a:pt x="43" y="375"/>
                    </a:lnTo>
                    <a:lnTo>
                      <a:pt x="42" y="378"/>
                    </a:lnTo>
                    <a:lnTo>
                      <a:pt x="41" y="383"/>
                    </a:lnTo>
                    <a:lnTo>
                      <a:pt x="39" y="387"/>
                    </a:lnTo>
                    <a:lnTo>
                      <a:pt x="38" y="391"/>
                    </a:lnTo>
                    <a:lnTo>
                      <a:pt x="37" y="395"/>
                    </a:lnTo>
                    <a:lnTo>
                      <a:pt x="36" y="398"/>
                    </a:lnTo>
                    <a:lnTo>
                      <a:pt x="35" y="402"/>
                    </a:lnTo>
                    <a:lnTo>
                      <a:pt x="33" y="407"/>
                    </a:lnTo>
                    <a:lnTo>
                      <a:pt x="32" y="410"/>
                    </a:lnTo>
                    <a:lnTo>
                      <a:pt x="30" y="414"/>
                    </a:lnTo>
                    <a:lnTo>
                      <a:pt x="29" y="419"/>
                    </a:lnTo>
                    <a:lnTo>
                      <a:pt x="28" y="423"/>
                    </a:lnTo>
                    <a:lnTo>
                      <a:pt x="24" y="428"/>
                    </a:lnTo>
                    <a:lnTo>
                      <a:pt x="19" y="432"/>
                    </a:lnTo>
                    <a:lnTo>
                      <a:pt x="14" y="432"/>
                    </a:lnTo>
                    <a:lnTo>
                      <a:pt x="10" y="432"/>
                    </a:lnTo>
                    <a:lnTo>
                      <a:pt x="5" y="428"/>
                    </a:lnTo>
                    <a:lnTo>
                      <a:pt x="1" y="424"/>
                    </a:lnTo>
                    <a:lnTo>
                      <a:pt x="0" y="422"/>
                    </a:lnTo>
                    <a:lnTo>
                      <a:pt x="0" y="420"/>
                    </a:lnTo>
                    <a:lnTo>
                      <a:pt x="0" y="416"/>
                    </a:lnTo>
                    <a:lnTo>
                      <a:pt x="1" y="414"/>
                    </a:lnTo>
                    <a:lnTo>
                      <a:pt x="3" y="409"/>
                    </a:lnTo>
                    <a:lnTo>
                      <a:pt x="4" y="406"/>
                    </a:lnTo>
                    <a:lnTo>
                      <a:pt x="5" y="401"/>
                    </a:lnTo>
                    <a:lnTo>
                      <a:pt x="6" y="397"/>
                    </a:lnTo>
                    <a:lnTo>
                      <a:pt x="7" y="394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2" y="383"/>
                    </a:lnTo>
                    <a:lnTo>
                      <a:pt x="12" y="379"/>
                    </a:lnTo>
                    <a:lnTo>
                      <a:pt x="14" y="375"/>
                    </a:lnTo>
                    <a:lnTo>
                      <a:pt x="14" y="371"/>
                    </a:lnTo>
                    <a:lnTo>
                      <a:pt x="16" y="368"/>
                    </a:lnTo>
                    <a:lnTo>
                      <a:pt x="17" y="364"/>
                    </a:lnTo>
                    <a:lnTo>
                      <a:pt x="18" y="359"/>
                    </a:lnTo>
                    <a:lnTo>
                      <a:pt x="19" y="355"/>
                    </a:lnTo>
                    <a:lnTo>
                      <a:pt x="20" y="351"/>
                    </a:lnTo>
                    <a:lnTo>
                      <a:pt x="22" y="345"/>
                    </a:lnTo>
                    <a:lnTo>
                      <a:pt x="23" y="340"/>
                    </a:lnTo>
                    <a:lnTo>
                      <a:pt x="24" y="334"/>
                    </a:lnTo>
                    <a:lnTo>
                      <a:pt x="25" y="330"/>
                    </a:lnTo>
                    <a:lnTo>
                      <a:pt x="26" y="325"/>
                    </a:lnTo>
                    <a:lnTo>
                      <a:pt x="28" y="319"/>
                    </a:lnTo>
                    <a:lnTo>
                      <a:pt x="29" y="314"/>
                    </a:lnTo>
                    <a:lnTo>
                      <a:pt x="30" y="309"/>
                    </a:lnTo>
                    <a:lnTo>
                      <a:pt x="31" y="305"/>
                    </a:lnTo>
                    <a:lnTo>
                      <a:pt x="32" y="300"/>
                    </a:lnTo>
                    <a:lnTo>
                      <a:pt x="33" y="295"/>
                    </a:lnTo>
                    <a:lnTo>
                      <a:pt x="36" y="290"/>
                    </a:lnTo>
                    <a:lnTo>
                      <a:pt x="37" y="286"/>
                    </a:lnTo>
                    <a:lnTo>
                      <a:pt x="38" y="281"/>
                    </a:lnTo>
                    <a:lnTo>
                      <a:pt x="41" y="276"/>
                    </a:lnTo>
                    <a:lnTo>
                      <a:pt x="42" y="273"/>
                    </a:lnTo>
                    <a:lnTo>
                      <a:pt x="44" y="268"/>
                    </a:lnTo>
                    <a:lnTo>
                      <a:pt x="45" y="263"/>
                    </a:lnTo>
                    <a:lnTo>
                      <a:pt x="46" y="258"/>
                    </a:lnTo>
                    <a:lnTo>
                      <a:pt x="49" y="255"/>
                    </a:lnTo>
                    <a:lnTo>
                      <a:pt x="50" y="250"/>
                    </a:lnTo>
                    <a:lnTo>
                      <a:pt x="52" y="247"/>
                    </a:lnTo>
                    <a:lnTo>
                      <a:pt x="54" y="242"/>
                    </a:lnTo>
                    <a:lnTo>
                      <a:pt x="56" y="238"/>
                    </a:lnTo>
                    <a:lnTo>
                      <a:pt x="58" y="234"/>
                    </a:lnTo>
                    <a:lnTo>
                      <a:pt x="60" y="230"/>
                    </a:lnTo>
                    <a:lnTo>
                      <a:pt x="62" y="225"/>
                    </a:lnTo>
                    <a:lnTo>
                      <a:pt x="64" y="222"/>
                    </a:lnTo>
                    <a:lnTo>
                      <a:pt x="65" y="218"/>
                    </a:lnTo>
                    <a:lnTo>
                      <a:pt x="68" y="215"/>
                    </a:lnTo>
                    <a:lnTo>
                      <a:pt x="70" y="210"/>
                    </a:lnTo>
                    <a:lnTo>
                      <a:pt x="73" y="207"/>
                    </a:lnTo>
                    <a:lnTo>
                      <a:pt x="75" y="203"/>
                    </a:lnTo>
                    <a:lnTo>
                      <a:pt x="77" y="199"/>
                    </a:lnTo>
                    <a:lnTo>
                      <a:pt x="80" y="194"/>
                    </a:lnTo>
                    <a:lnTo>
                      <a:pt x="82" y="191"/>
                    </a:lnTo>
                    <a:lnTo>
                      <a:pt x="84" y="187"/>
                    </a:lnTo>
                    <a:lnTo>
                      <a:pt x="87" y="184"/>
                    </a:lnTo>
                    <a:lnTo>
                      <a:pt x="89" y="179"/>
                    </a:lnTo>
                    <a:lnTo>
                      <a:pt x="93" y="177"/>
                    </a:lnTo>
                    <a:lnTo>
                      <a:pt x="95" y="173"/>
                    </a:lnTo>
                    <a:lnTo>
                      <a:pt x="97" y="168"/>
                    </a:lnTo>
                    <a:lnTo>
                      <a:pt x="101" y="165"/>
                    </a:lnTo>
                    <a:lnTo>
                      <a:pt x="103" y="162"/>
                    </a:lnTo>
                    <a:lnTo>
                      <a:pt x="106" y="159"/>
                    </a:lnTo>
                    <a:lnTo>
                      <a:pt x="109" y="154"/>
                    </a:lnTo>
                    <a:lnTo>
                      <a:pt x="113" y="150"/>
                    </a:lnTo>
                    <a:lnTo>
                      <a:pt x="115" y="148"/>
                    </a:lnTo>
                    <a:lnTo>
                      <a:pt x="119" y="143"/>
                    </a:lnTo>
                    <a:lnTo>
                      <a:pt x="122" y="140"/>
                    </a:lnTo>
                    <a:lnTo>
                      <a:pt x="126" y="136"/>
                    </a:lnTo>
                    <a:lnTo>
                      <a:pt x="128" y="133"/>
                    </a:lnTo>
                    <a:lnTo>
                      <a:pt x="132" y="129"/>
                    </a:lnTo>
                    <a:lnTo>
                      <a:pt x="135" y="126"/>
                    </a:lnTo>
                    <a:lnTo>
                      <a:pt x="139" y="122"/>
                    </a:lnTo>
                    <a:lnTo>
                      <a:pt x="143" y="118"/>
                    </a:lnTo>
                    <a:lnTo>
                      <a:pt x="146" y="115"/>
                    </a:lnTo>
                    <a:lnTo>
                      <a:pt x="150" y="111"/>
                    </a:lnTo>
                    <a:lnTo>
                      <a:pt x="154" y="108"/>
                    </a:lnTo>
                    <a:lnTo>
                      <a:pt x="158" y="104"/>
                    </a:lnTo>
                    <a:lnTo>
                      <a:pt x="161" y="101"/>
                    </a:lnTo>
                    <a:lnTo>
                      <a:pt x="166" y="97"/>
                    </a:lnTo>
                    <a:lnTo>
                      <a:pt x="170" y="94"/>
                    </a:lnTo>
                    <a:lnTo>
                      <a:pt x="175" y="90"/>
                    </a:lnTo>
                    <a:lnTo>
                      <a:pt x="179" y="86"/>
                    </a:lnTo>
                    <a:lnTo>
                      <a:pt x="183" y="83"/>
                    </a:lnTo>
                    <a:lnTo>
                      <a:pt x="186" y="79"/>
                    </a:lnTo>
                    <a:lnTo>
                      <a:pt x="190" y="76"/>
                    </a:lnTo>
                    <a:lnTo>
                      <a:pt x="193" y="73"/>
                    </a:lnTo>
                    <a:lnTo>
                      <a:pt x="198" y="70"/>
                    </a:lnTo>
                    <a:lnTo>
                      <a:pt x="202" y="66"/>
                    </a:lnTo>
                    <a:lnTo>
                      <a:pt x="205" y="64"/>
                    </a:lnTo>
                    <a:lnTo>
                      <a:pt x="208" y="62"/>
                    </a:lnTo>
                    <a:lnTo>
                      <a:pt x="212" y="58"/>
                    </a:lnTo>
                    <a:lnTo>
                      <a:pt x="215" y="56"/>
                    </a:lnTo>
                    <a:lnTo>
                      <a:pt x="218" y="52"/>
                    </a:lnTo>
                    <a:lnTo>
                      <a:pt x="222" y="50"/>
                    </a:lnTo>
                    <a:lnTo>
                      <a:pt x="226" y="47"/>
                    </a:lnTo>
                    <a:lnTo>
                      <a:pt x="229" y="45"/>
                    </a:lnTo>
                    <a:lnTo>
                      <a:pt x="233" y="43"/>
                    </a:lnTo>
                    <a:lnTo>
                      <a:pt x="236" y="39"/>
                    </a:lnTo>
                    <a:lnTo>
                      <a:pt x="240" y="37"/>
                    </a:lnTo>
                    <a:lnTo>
                      <a:pt x="243" y="34"/>
                    </a:lnTo>
                    <a:lnTo>
                      <a:pt x="247" y="32"/>
                    </a:lnTo>
                    <a:lnTo>
                      <a:pt x="250" y="29"/>
                    </a:lnTo>
                    <a:lnTo>
                      <a:pt x="254" y="27"/>
                    </a:lnTo>
                    <a:lnTo>
                      <a:pt x="258" y="24"/>
                    </a:lnTo>
                    <a:lnTo>
                      <a:pt x="262" y="21"/>
                    </a:lnTo>
                    <a:lnTo>
                      <a:pt x="266" y="19"/>
                    </a:lnTo>
                    <a:lnTo>
                      <a:pt x="271" y="16"/>
                    </a:lnTo>
                    <a:lnTo>
                      <a:pt x="274" y="14"/>
                    </a:lnTo>
                    <a:lnTo>
                      <a:pt x="279" y="12"/>
                    </a:lnTo>
                    <a:lnTo>
                      <a:pt x="282" y="9"/>
                    </a:lnTo>
                    <a:lnTo>
                      <a:pt x="287" y="7"/>
                    </a:lnTo>
                    <a:lnTo>
                      <a:pt x="292" y="3"/>
                    </a:lnTo>
                    <a:lnTo>
                      <a:pt x="298" y="2"/>
                    </a:lnTo>
                    <a:lnTo>
                      <a:pt x="301" y="0"/>
                    </a:lnTo>
                    <a:lnTo>
                      <a:pt x="305" y="0"/>
                    </a:lnTo>
                    <a:lnTo>
                      <a:pt x="308" y="2"/>
                    </a:lnTo>
                    <a:lnTo>
                      <a:pt x="311" y="5"/>
                    </a:lnTo>
                    <a:lnTo>
                      <a:pt x="312" y="8"/>
                    </a:lnTo>
                    <a:lnTo>
                      <a:pt x="312" y="13"/>
                    </a:lnTo>
                    <a:lnTo>
                      <a:pt x="311" y="16"/>
                    </a:lnTo>
                    <a:lnTo>
                      <a:pt x="30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40" name="Freeform 439"/>
              <p:cNvSpPr>
                <a:spLocks/>
              </p:cNvSpPr>
              <p:nvPr/>
            </p:nvSpPr>
            <p:spPr bwMode="auto">
              <a:xfrm>
                <a:off x="1514" y="1317"/>
                <a:ext cx="125" cy="188"/>
              </a:xfrm>
              <a:custGeom>
                <a:avLst/>
                <a:gdLst>
                  <a:gd name="T0" fmla="*/ 0 w 375"/>
                  <a:gd name="T1" fmla="*/ 0 h 566"/>
                  <a:gd name="T2" fmla="*/ 0 w 375"/>
                  <a:gd name="T3" fmla="*/ 0 h 566"/>
                  <a:gd name="T4" fmla="*/ 0 w 375"/>
                  <a:gd name="T5" fmla="*/ 0 h 566"/>
                  <a:gd name="T6" fmla="*/ 0 w 375"/>
                  <a:gd name="T7" fmla="*/ 0 h 566"/>
                  <a:gd name="T8" fmla="*/ 0 w 375"/>
                  <a:gd name="T9" fmla="*/ 0 h 566"/>
                  <a:gd name="T10" fmla="*/ 0 w 375"/>
                  <a:gd name="T11" fmla="*/ 0 h 566"/>
                  <a:gd name="T12" fmla="*/ 0 w 375"/>
                  <a:gd name="T13" fmla="*/ 0 h 566"/>
                  <a:gd name="T14" fmla="*/ 0 w 375"/>
                  <a:gd name="T15" fmla="*/ 0 h 566"/>
                  <a:gd name="T16" fmla="*/ 0 w 375"/>
                  <a:gd name="T17" fmla="*/ 0 h 566"/>
                  <a:gd name="T18" fmla="*/ 0 w 375"/>
                  <a:gd name="T19" fmla="*/ 0 h 566"/>
                  <a:gd name="T20" fmla="*/ 0 w 375"/>
                  <a:gd name="T21" fmla="*/ 0 h 566"/>
                  <a:gd name="T22" fmla="*/ 0 w 375"/>
                  <a:gd name="T23" fmla="*/ 0 h 566"/>
                  <a:gd name="T24" fmla="*/ 0 w 375"/>
                  <a:gd name="T25" fmla="*/ 0 h 566"/>
                  <a:gd name="T26" fmla="*/ 0 w 375"/>
                  <a:gd name="T27" fmla="*/ 0 h 566"/>
                  <a:gd name="T28" fmla="*/ 0 w 375"/>
                  <a:gd name="T29" fmla="*/ 0 h 566"/>
                  <a:gd name="T30" fmla="*/ 0 w 375"/>
                  <a:gd name="T31" fmla="*/ 0 h 566"/>
                  <a:gd name="T32" fmla="*/ 0 w 375"/>
                  <a:gd name="T33" fmla="*/ 0 h 566"/>
                  <a:gd name="T34" fmla="*/ 0 w 375"/>
                  <a:gd name="T35" fmla="*/ 0 h 566"/>
                  <a:gd name="T36" fmla="*/ 0 w 375"/>
                  <a:gd name="T37" fmla="*/ 0 h 566"/>
                  <a:gd name="T38" fmla="*/ 0 w 375"/>
                  <a:gd name="T39" fmla="*/ 0 h 566"/>
                  <a:gd name="T40" fmla="*/ 0 w 375"/>
                  <a:gd name="T41" fmla="*/ 0 h 566"/>
                  <a:gd name="T42" fmla="*/ 0 w 375"/>
                  <a:gd name="T43" fmla="*/ 0 h 566"/>
                  <a:gd name="T44" fmla="*/ 0 w 375"/>
                  <a:gd name="T45" fmla="*/ 0 h 566"/>
                  <a:gd name="T46" fmla="*/ 0 w 375"/>
                  <a:gd name="T47" fmla="*/ 0 h 566"/>
                  <a:gd name="T48" fmla="*/ 0 w 375"/>
                  <a:gd name="T49" fmla="*/ 0 h 566"/>
                  <a:gd name="T50" fmla="*/ 0 w 375"/>
                  <a:gd name="T51" fmla="*/ 0 h 566"/>
                  <a:gd name="T52" fmla="*/ 0 w 375"/>
                  <a:gd name="T53" fmla="*/ 0 h 566"/>
                  <a:gd name="T54" fmla="*/ 0 w 375"/>
                  <a:gd name="T55" fmla="*/ 0 h 566"/>
                  <a:gd name="T56" fmla="*/ 0 w 375"/>
                  <a:gd name="T57" fmla="*/ 0 h 566"/>
                  <a:gd name="T58" fmla="*/ 0 w 375"/>
                  <a:gd name="T59" fmla="*/ 0 h 566"/>
                  <a:gd name="T60" fmla="*/ 0 w 375"/>
                  <a:gd name="T61" fmla="*/ 0 h 566"/>
                  <a:gd name="T62" fmla="*/ 0 w 375"/>
                  <a:gd name="T63" fmla="*/ 0 h 566"/>
                  <a:gd name="T64" fmla="*/ 0 w 375"/>
                  <a:gd name="T65" fmla="*/ 0 h 566"/>
                  <a:gd name="T66" fmla="*/ 0 w 375"/>
                  <a:gd name="T67" fmla="*/ 0 h 566"/>
                  <a:gd name="T68" fmla="*/ 0 w 375"/>
                  <a:gd name="T69" fmla="*/ 0 h 566"/>
                  <a:gd name="T70" fmla="*/ 0 w 375"/>
                  <a:gd name="T71" fmla="*/ 0 h 566"/>
                  <a:gd name="T72" fmla="*/ 0 w 375"/>
                  <a:gd name="T73" fmla="*/ 0 h 566"/>
                  <a:gd name="T74" fmla="*/ 0 w 375"/>
                  <a:gd name="T75" fmla="*/ 0 h 566"/>
                  <a:gd name="T76" fmla="*/ 0 w 375"/>
                  <a:gd name="T77" fmla="*/ 0 h 566"/>
                  <a:gd name="T78" fmla="*/ 0 w 375"/>
                  <a:gd name="T79" fmla="*/ 0 h 566"/>
                  <a:gd name="T80" fmla="*/ 0 w 375"/>
                  <a:gd name="T81" fmla="*/ 0 h 566"/>
                  <a:gd name="T82" fmla="*/ 0 w 375"/>
                  <a:gd name="T83" fmla="*/ 0 h 566"/>
                  <a:gd name="T84" fmla="*/ 0 w 375"/>
                  <a:gd name="T85" fmla="*/ 0 h 566"/>
                  <a:gd name="T86" fmla="*/ 0 w 375"/>
                  <a:gd name="T87" fmla="*/ 0 h 566"/>
                  <a:gd name="T88" fmla="*/ 0 w 375"/>
                  <a:gd name="T89" fmla="*/ 0 h 566"/>
                  <a:gd name="T90" fmla="*/ 0 w 375"/>
                  <a:gd name="T91" fmla="*/ 0 h 566"/>
                  <a:gd name="T92" fmla="*/ 0 w 375"/>
                  <a:gd name="T93" fmla="*/ 0 h 566"/>
                  <a:gd name="T94" fmla="*/ 0 w 375"/>
                  <a:gd name="T95" fmla="*/ 0 h 566"/>
                  <a:gd name="T96" fmla="*/ 0 w 375"/>
                  <a:gd name="T97" fmla="*/ 0 h 566"/>
                  <a:gd name="T98" fmla="*/ 0 w 375"/>
                  <a:gd name="T99" fmla="*/ 0 h 566"/>
                  <a:gd name="T100" fmla="*/ 0 w 375"/>
                  <a:gd name="T101" fmla="*/ 0 h 566"/>
                  <a:gd name="T102" fmla="*/ 0 w 375"/>
                  <a:gd name="T103" fmla="*/ 0 h 566"/>
                  <a:gd name="T104" fmla="*/ 0 w 375"/>
                  <a:gd name="T105" fmla="*/ 0 h 566"/>
                  <a:gd name="T106" fmla="*/ 0 w 375"/>
                  <a:gd name="T107" fmla="*/ 0 h 566"/>
                  <a:gd name="T108" fmla="*/ 0 w 375"/>
                  <a:gd name="T109" fmla="*/ 0 h 566"/>
                  <a:gd name="T110" fmla="*/ 0 w 375"/>
                  <a:gd name="T111" fmla="*/ 0 h 566"/>
                  <a:gd name="T112" fmla="*/ 0 w 375"/>
                  <a:gd name="T113" fmla="*/ 0 h 566"/>
                  <a:gd name="T114" fmla="*/ 0 w 375"/>
                  <a:gd name="T115" fmla="*/ 0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5"/>
                  <a:gd name="T175" fmla="*/ 0 h 566"/>
                  <a:gd name="T176" fmla="*/ 375 w 375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5" h="566">
                    <a:moveTo>
                      <a:pt x="366" y="27"/>
                    </a:moveTo>
                    <a:lnTo>
                      <a:pt x="360" y="29"/>
                    </a:lnTo>
                    <a:lnTo>
                      <a:pt x="354" y="32"/>
                    </a:lnTo>
                    <a:lnTo>
                      <a:pt x="348" y="34"/>
                    </a:lnTo>
                    <a:lnTo>
                      <a:pt x="343" y="37"/>
                    </a:lnTo>
                    <a:lnTo>
                      <a:pt x="337" y="39"/>
                    </a:lnTo>
                    <a:lnTo>
                      <a:pt x="332" y="41"/>
                    </a:lnTo>
                    <a:lnTo>
                      <a:pt x="326" y="44"/>
                    </a:lnTo>
                    <a:lnTo>
                      <a:pt x="321" y="47"/>
                    </a:lnTo>
                    <a:lnTo>
                      <a:pt x="316" y="50"/>
                    </a:lnTo>
                    <a:lnTo>
                      <a:pt x="311" y="52"/>
                    </a:lnTo>
                    <a:lnTo>
                      <a:pt x="306" y="54"/>
                    </a:lnTo>
                    <a:lnTo>
                      <a:pt x="301" y="58"/>
                    </a:lnTo>
                    <a:lnTo>
                      <a:pt x="296" y="60"/>
                    </a:lnTo>
                    <a:lnTo>
                      <a:pt x="292" y="64"/>
                    </a:lnTo>
                    <a:lnTo>
                      <a:pt x="287" y="66"/>
                    </a:lnTo>
                    <a:lnTo>
                      <a:pt x="283" y="70"/>
                    </a:lnTo>
                    <a:lnTo>
                      <a:pt x="277" y="72"/>
                    </a:lnTo>
                    <a:lnTo>
                      <a:pt x="273" y="76"/>
                    </a:lnTo>
                    <a:lnTo>
                      <a:pt x="269" y="78"/>
                    </a:lnTo>
                    <a:lnTo>
                      <a:pt x="264" y="82"/>
                    </a:lnTo>
                    <a:lnTo>
                      <a:pt x="261" y="84"/>
                    </a:lnTo>
                    <a:lnTo>
                      <a:pt x="257" y="88"/>
                    </a:lnTo>
                    <a:lnTo>
                      <a:pt x="252" y="91"/>
                    </a:lnTo>
                    <a:lnTo>
                      <a:pt x="249" y="95"/>
                    </a:lnTo>
                    <a:lnTo>
                      <a:pt x="244" y="97"/>
                    </a:lnTo>
                    <a:lnTo>
                      <a:pt x="241" y="101"/>
                    </a:lnTo>
                    <a:lnTo>
                      <a:pt x="237" y="104"/>
                    </a:lnTo>
                    <a:lnTo>
                      <a:pt x="233" y="108"/>
                    </a:lnTo>
                    <a:lnTo>
                      <a:pt x="230" y="111"/>
                    </a:lnTo>
                    <a:lnTo>
                      <a:pt x="226" y="115"/>
                    </a:lnTo>
                    <a:lnTo>
                      <a:pt x="223" y="118"/>
                    </a:lnTo>
                    <a:lnTo>
                      <a:pt x="219" y="122"/>
                    </a:lnTo>
                    <a:lnTo>
                      <a:pt x="216" y="126"/>
                    </a:lnTo>
                    <a:lnTo>
                      <a:pt x="212" y="129"/>
                    </a:lnTo>
                    <a:lnTo>
                      <a:pt x="209" y="133"/>
                    </a:lnTo>
                    <a:lnTo>
                      <a:pt x="205" y="137"/>
                    </a:lnTo>
                    <a:lnTo>
                      <a:pt x="201" y="141"/>
                    </a:lnTo>
                    <a:lnTo>
                      <a:pt x="198" y="146"/>
                    </a:lnTo>
                    <a:lnTo>
                      <a:pt x="196" y="149"/>
                    </a:lnTo>
                    <a:lnTo>
                      <a:pt x="192" y="153"/>
                    </a:lnTo>
                    <a:lnTo>
                      <a:pt x="188" y="156"/>
                    </a:lnTo>
                    <a:lnTo>
                      <a:pt x="186" y="161"/>
                    </a:lnTo>
                    <a:lnTo>
                      <a:pt x="182" y="166"/>
                    </a:lnTo>
                    <a:lnTo>
                      <a:pt x="179" y="171"/>
                    </a:lnTo>
                    <a:lnTo>
                      <a:pt x="177" y="174"/>
                    </a:lnTo>
                    <a:lnTo>
                      <a:pt x="173" y="179"/>
                    </a:lnTo>
                    <a:lnTo>
                      <a:pt x="169" y="184"/>
                    </a:lnTo>
                    <a:lnTo>
                      <a:pt x="167" y="188"/>
                    </a:lnTo>
                    <a:lnTo>
                      <a:pt x="164" y="192"/>
                    </a:lnTo>
                    <a:lnTo>
                      <a:pt x="161" y="197"/>
                    </a:lnTo>
                    <a:lnTo>
                      <a:pt x="158" y="201"/>
                    </a:lnTo>
                    <a:lnTo>
                      <a:pt x="154" y="206"/>
                    </a:lnTo>
                    <a:lnTo>
                      <a:pt x="152" y="211"/>
                    </a:lnTo>
                    <a:lnTo>
                      <a:pt x="148" y="217"/>
                    </a:lnTo>
                    <a:lnTo>
                      <a:pt x="145" y="222"/>
                    </a:lnTo>
                    <a:lnTo>
                      <a:pt x="142" y="228"/>
                    </a:lnTo>
                    <a:lnTo>
                      <a:pt x="139" y="232"/>
                    </a:lnTo>
                    <a:lnTo>
                      <a:pt x="136" y="237"/>
                    </a:lnTo>
                    <a:lnTo>
                      <a:pt x="133" y="243"/>
                    </a:lnTo>
                    <a:lnTo>
                      <a:pt x="130" y="249"/>
                    </a:lnTo>
                    <a:lnTo>
                      <a:pt x="127" y="254"/>
                    </a:lnTo>
                    <a:lnTo>
                      <a:pt x="123" y="260"/>
                    </a:lnTo>
                    <a:lnTo>
                      <a:pt x="121" y="264"/>
                    </a:lnTo>
                    <a:lnTo>
                      <a:pt x="118" y="271"/>
                    </a:lnTo>
                    <a:lnTo>
                      <a:pt x="115" y="275"/>
                    </a:lnTo>
                    <a:lnTo>
                      <a:pt x="114" y="279"/>
                    </a:lnTo>
                    <a:lnTo>
                      <a:pt x="111" y="282"/>
                    </a:lnTo>
                    <a:lnTo>
                      <a:pt x="109" y="286"/>
                    </a:lnTo>
                    <a:lnTo>
                      <a:pt x="108" y="289"/>
                    </a:lnTo>
                    <a:lnTo>
                      <a:pt x="105" y="293"/>
                    </a:lnTo>
                    <a:lnTo>
                      <a:pt x="104" y="296"/>
                    </a:lnTo>
                    <a:lnTo>
                      <a:pt x="103" y="300"/>
                    </a:lnTo>
                    <a:lnTo>
                      <a:pt x="101" y="303"/>
                    </a:lnTo>
                    <a:lnTo>
                      <a:pt x="99" y="307"/>
                    </a:lnTo>
                    <a:lnTo>
                      <a:pt x="98" y="311"/>
                    </a:lnTo>
                    <a:lnTo>
                      <a:pt x="97" y="314"/>
                    </a:lnTo>
                    <a:lnTo>
                      <a:pt x="96" y="318"/>
                    </a:lnTo>
                    <a:lnTo>
                      <a:pt x="95" y="321"/>
                    </a:lnTo>
                    <a:lnTo>
                      <a:pt x="94" y="324"/>
                    </a:lnTo>
                    <a:lnTo>
                      <a:pt x="92" y="327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9" y="338"/>
                    </a:lnTo>
                    <a:lnTo>
                      <a:pt x="88" y="341"/>
                    </a:lnTo>
                    <a:lnTo>
                      <a:pt x="86" y="344"/>
                    </a:lnTo>
                    <a:lnTo>
                      <a:pt x="85" y="347"/>
                    </a:lnTo>
                    <a:lnTo>
                      <a:pt x="84" y="352"/>
                    </a:lnTo>
                    <a:lnTo>
                      <a:pt x="84" y="356"/>
                    </a:lnTo>
                    <a:lnTo>
                      <a:pt x="83" y="359"/>
                    </a:lnTo>
                    <a:lnTo>
                      <a:pt x="82" y="363"/>
                    </a:lnTo>
                    <a:lnTo>
                      <a:pt x="79" y="366"/>
                    </a:lnTo>
                    <a:lnTo>
                      <a:pt x="79" y="371"/>
                    </a:lnTo>
                    <a:lnTo>
                      <a:pt x="77" y="375"/>
                    </a:lnTo>
                    <a:lnTo>
                      <a:pt x="76" y="379"/>
                    </a:lnTo>
                    <a:lnTo>
                      <a:pt x="75" y="384"/>
                    </a:lnTo>
                    <a:lnTo>
                      <a:pt x="75" y="389"/>
                    </a:lnTo>
                    <a:lnTo>
                      <a:pt x="71" y="394"/>
                    </a:lnTo>
                    <a:lnTo>
                      <a:pt x="70" y="400"/>
                    </a:lnTo>
                    <a:lnTo>
                      <a:pt x="69" y="402"/>
                    </a:lnTo>
                    <a:lnTo>
                      <a:pt x="67" y="405"/>
                    </a:lnTo>
                    <a:lnTo>
                      <a:pt x="66" y="408"/>
                    </a:lnTo>
                    <a:lnTo>
                      <a:pt x="65" y="411"/>
                    </a:lnTo>
                    <a:lnTo>
                      <a:pt x="64" y="416"/>
                    </a:lnTo>
                    <a:lnTo>
                      <a:pt x="62" y="422"/>
                    </a:lnTo>
                    <a:lnTo>
                      <a:pt x="60" y="427"/>
                    </a:lnTo>
                    <a:lnTo>
                      <a:pt x="59" y="433"/>
                    </a:lnTo>
                    <a:lnTo>
                      <a:pt x="57" y="437"/>
                    </a:lnTo>
                    <a:lnTo>
                      <a:pt x="56" y="442"/>
                    </a:lnTo>
                    <a:lnTo>
                      <a:pt x="54" y="447"/>
                    </a:lnTo>
                    <a:lnTo>
                      <a:pt x="52" y="452"/>
                    </a:lnTo>
                    <a:lnTo>
                      <a:pt x="51" y="456"/>
                    </a:lnTo>
                    <a:lnTo>
                      <a:pt x="50" y="461"/>
                    </a:lnTo>
                    <a:lnTo>
                      <a:pt x="49" y="466"/>
                    </a:lnTo>
                    <a:lnTo>
                      <a:pt x="47" y="472"/>
                    </a:lnTo>
                    <a:lnTo>
                      <a:pt x="46" y="477"/>
                    </a:lnTo>
                    <a:lnTo>
                      <a:pt x="44" y="481"/>
                    </a:lnTo>
                    <a:lnTo>
                      <a:pt x="43" y="486"/>
                    </a:lnTo>
                    <a:lnTo>
                      <a:pt x="41" y="491"/>
                    </a:lnTo>
                    <a:lnTo>
                      <a:pt x="40" y="496"/>
                    </a:lnTo>
                    <a:lnTo>
                      <a:pt x="39" y="500"/>
                    </a:lnTo>
                    <a:lnTo>
                      <a:pt x="38" y="506"/>
                    </a:lnTo>
                    <a:lnTo>
                      <a:pt x="37" y="511"/>
                    </a:lnTo>
                    <a:lnTo>
                      <a:pt x="35" y="516"/>
                    </a:lnTo>
                    <a:lnTo>
                      <a:pt x="34" y="522"/>
                    </a:lnTo>
                    <a:lnTo>
                      <a:pt x="33" y="526"/>
                    </a:lnTo>
                    <a:lnTo>
                      <a:pt x="32" y="532"/>
                    </a:lnTo>
                    <a:lnTo>
                      <a:pt x="31" y="537"/>
                    </a:lnTo>
                    <a:lnTo>
                      <a:pt x="30" y="543"/>
                    </a:lnTo>
                    <a:lnTo>
                      <a:pt x="28" y="547"/>
                    </a:lnTo>
                    <a:lnTo>
                      <a:pt x="28" y="550"/>
                    </a:lnTo>
                    <a:lnTo>
                      <a:pt x="27" y="553"/>
                    </a:lnTo>
                    <a:lnTo>
                      <a:pt x="27" y="556"/>
                    </a:lnTo>
                    <a:lnTo>
                      <a:pt x="26" y="558"/>
                    </a:lnTo>
                    <a:lnTo>
                      <a:pt x="24" y="561"/>
                    </a:lnTo>
                    <a:lnTo>
                      <a:pt x="21" y="562"/>
                    </a:lnTo>
                    <a:lnTo>
                      <a:pt x="20" y="564"/>
                    </a:lnTo>
                    <a:lnTo>
                      <a:pt x="15" y="566"/>
                    </a:lnTo>
                    <a:lnTo>
                      <a:pt x="11" y="566"/>
                    </a:lnTo>
                    <a:lnTo>
                      <a:pt x="5" y="563"/>
                    </a:lnTo>
                    <a:lnTo>
                      <a:pt x="2" y="560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3"/>
                    </a:lnTo>
                    <a:lnTo>
                      <a:pt x="1" y="550"/>
                    </a:lnTo>
                    <a:lnTo>
                      <a:pt x="1" y="547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37"/>
                    </a:lnTo>
                    <a:lnTo>
                      <a:pt x="3" y="534"/>
                    </a:lnTo>
                    <a:lnTo>
                      <a:pt x="5" y="531"/>
                    </a:lnTo>
                    <a:lnTo>
                      <a:pt x="5" y="529"/>
                    </a:lnTo>
                    <a:lnTo>
                      <a:pt x="6" y="525"/>
                    </a:lnTo>
                    <a:lnTo>
                      <a:pt x="7" y="519"/>
                    </a:lnTo>
                    <a:lnTo>
                      <a:pt x="8" y="515"/>
                    </a:lnTo>
                    <a:lnTo>
                      <a:pt x="11" y="509"/>
                    </a:lnTo>
                    <a:lnTo>
                      <a:pt x="12" y="504"/>
                    </a:lnTo>
                    <a:lnTo>
                      <a:pt x="13" y="498"/>
                    </a:lnTo>
                    <a:lnTo>
                      <a:pt x="14" y="493"/>
                    </a:lnTo>
                    <a:lnTo>
                      <a:pt x="15" y="489"/>
                    </a:lnTo>
                    <a:lnTo>
                      <a:pt x="16" y="484"/>
                    </a:lnTo>
                    <a:lnTo>
                      <a:pt x="18" y="479"/>
                    </a:lnTo>
                    <a:lnTo>
                      <a:pt x="19" y="474"/>
                    </a:lnTo>
                    <a:lnTo>
                      <a:pt x="20" y="470"/>
                    </a:lnTo>
                    <a:lnTo>
                      <a:pt x="21" y="465"/>
                    </a:lnTo>
                    <a:lnTo>
                      <a:pt x="22" y="459"/>
                    </a:lnTo>
                    <a:lnTo>
                      <a:pt x="24" y="454"/>
                    </a:lnTo>
                    <a:lnTo>
                      <a:pt x="25" y="449"/>
                    </a:lnTo>
                    <a:lnTo>
                      <a:pt x="27" y="445"/>
                    </a:lnTo>
                    <a:lnTo>
                      <a:pt x="27" y="439"/>
                    </a:lnTo>
                    <a:lnTo>
                      <a:pt x="28" y="434"/>
                    </a:lnTo>
                    <a:lnTo>
                      <a:pt x="31" y="428"/>
                    </a:lnTo>
                    <a:lnTo>
                      <a:pt x="32" y="423"/>
                    </a:lnTo>
                    <a:lnTo>
                      <a:pt x="33" y="417"/>
                    </a:lnTo>
                    <a:lnTo>
                      <a:pt x="34" y="413"/>
                    </a:lnTo>
                    <a:lnTo>
                      <a:pt x="35" y="407"/>
                    </a:lnTo>
                    <a:lnTo>
                      <a:pt x="37" y="402"/>
                    </a:lnTo>
                    <a:lnTo>
                      <a:pt x="38" y="398"/>
                    </a:lnTo>
                    <a:lnTo>
                      <a:pt x="39" y="396"/>
                    </a:lnTo>
                    <a:lnTo>
                      <a:pt x="39" y="392"/>
                    </a:lnTo>
                    <a:lnTo>
                      <a:pt x="40" y="390"/>
                    </a:lnTo>
                    <a:lnTo>
                      <a:pt x="40" y="386"/>
                    </a:lnTo>
                    <a:lnTo>
                      <a:pt x="41" y="384"/>
                    </a:lnTo>
                    <a:lnTo>
                      <a:pt x="43" y="382"/>
                    </a:lnTo>
                    <a:lnTo>
                      <a:pt x="44" y="378"/>
                    </a:lnTo>
                    <a:lnTo>
                      <a:pt x="44" y="376"/>
                    </a:lnTo>
                    <a:lnTo>
                      <a:pt x="45" y="372"/>
                    </a:lnTo>
                    <a:lnTo>
                      <a:pt x="45" y="369"/>
                    </a:lnTo>
                    <a:lnTo>
                      <a:pt x="46" y="366"/>
                    </a:lnTo>
                    <a:lnTo>
                      <a:pt x="46" y="362"/>
                    </a:lnTo>
                    <a:lnTo>
                      <a:pt x="47" y="358"/>
                    </a:lnTo>
                    <a:lnTo>
                      <a:pt x="49" y="354"/>
                    </a:lnTo>
                    <a:lnTo>
                      <a:pt x="50" y="352"/>
                    </a:lnTo>
                    <a:lnTo>
                      <a:pt x="51" y="347"/>
                    </a:lnTo>
                    <a:lnTo>
                      <a:pt x="52" y="344"/>
                    </a:lnTo>
                    <a:lnTo>
                      <a:pt x="53" y="340"/>
                    </a:lnTo>
                    <a:lnTo>
                      <a:pt x="54" y="337"/>
                    </a:lnTo>
                    <a:lnTo>
                      <a:pt x="56" y="332"/>
                    </a:lnTo>
                    <a:lnTo>
                      <a:pt x="57" y="328"/>
                    </a:lnTo>
                    <a:lnTo>
                      <a:pt x="58" y="325"/>
                    </a:lnTo>
                    <a:lnTo>
                      <a:pt x="60" y="321"/>
                    </a:lnTo>
                    <a:lnTo>
                      <a:pt x="60" y="318"/>
                    </a:lnTo>
                    <a:lnTo>
                      <a:pt x="63" y="313"/>
                    </a:lnTo>
                    <a:lnTo>
                      <a:pt x="64" y="308"/>
                    </a:lnTo>
                    <a:lnTo>
                      <a:pt x="65" y="305"/>
                    </a:lnTo>
                    <a:lnTo>
                      <a:pt x="67" y="301"/>
                    </a:lnTo>
                    <a:lnTo>
                      <a:pt x="69" y="298"/>
                    </a:lnTo>
                    <a:lnTo>
                      <a:pt x="70" y="293"/>
                    </a:lnTo>
                    <a:lnTo>
                      <a:pt x="72" y="289"/>
                    </a:lnTo>
                    <a:lnTo>
                      <a:pt x="75" y="284"/>
                    </a:lnTo>
                    <a:lnTo>
                      <a:pt x="76" y="281"/>
                    </a:lnTo>
                    <a:lnTo>
                      <a:pt x="78" y="276"/>
                    </a:lnTo>
                    <a:lnTo>
                      <a:pt x="79" y="273"/>
                    </a:lnTo>
                    <a:lnTo>
                      <a:pt x="82" y="269"/>
                    </a:lnTo>
                    <a:lnTo>
                      <a:pt x="84" y="264"/>
                    </a:lnTo>
                    <a:lnTo>
                      <a:pt x="85" y="261"/>
                    </a:lnTo>
                    <a:lnTo>
                      <a:pt x="89" y="257"/>
                    </a:lnTo>
                    <a:lnTo>
                      <a:pt x="91" y="250"/>
                    </a:lnTo>
                    <a:lnTo>
                      <a:pt x="95" y="244"/>
                    </a:lnTo>
                    <a:lnTo>
                      <a:pt x="98" y="238"/>
                    </a:lnTo>
                    <a:lnTo>
                      <a:pt x="102" y="233"/>
                    </a:lnTo>
                    <a:lnTo>
                      <a:pt x="104" y="226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1"/>
                    </a:lnTo>
                    <a:lnTo>
                      <a:pt x="118" y="205"/>
                    </a:lnTo>
                    <a:lnTo>
                      <a:pt x="121" y="200"/>
                    </a:lnTo>
                    <a:lnTo>
                      <a:pt x="124" y="194"/>
                    </a:lnTo>
                    <a:lnTo>
                      <a:pt x="128" y="190"/>
                    </a:lnTo>
                    <a:lnTo>
                      <a:pt x="132" y="185"/>
                    </a:lnTo>
                    <a:lnTo>
                      <a:pt x="135" y="180"/>
                    </a:lnTo>
                    <a:lnTo>
                      <a:pt x="137" y="175"/>
                    </a:lnTo>
                    <a:lnTo>
                      <a:pt x="142" y="171"/>
                    </a:lnTo>
                    <a:lnTo>
                      <a:pt x="145" y="166"/>
                    </a:lnTo>
                    <a:lnTo>
                      <a:pt x="148" y="161"/>
                    </a:lnTo>
                    <a:lnTo>
                      <a:pt x="152" y="155"/>
                    </a:lnTo>
                    <a:lnTo>
                      <a:pt x="155" y="152"/>
                    </a:lnTo>
                    <a:lnTo>
                      <a:pt x="158" y="147"/>
                    </a:lnTo>
                    <a:lnTo>
                      <a:pt x="162" y="142"/>
                    </a:lnTo>
                    <a:lnTo>
                      <a:pt x="166" y="137"/>
                    </a:lnTo>
                    <a:lnTo>
                      <a:pt x="169" y="134"/>
                    </a:lnTo>
                    <a:lnTo>
                      <a:pt x="172" y="129"/>
                    </a:lnTo>
                    <a:lnTo>
                      <a:pt x="177" y="126"/>
                    </a:lnTo>
                    <a:lnTo>
                      <a:pt x="180" y="121"/>
                    </a:lnTo>
                    <a:lnTo>
                      <a:pt x="184" y="117"/>
                    </a:lnTo>
                    <a:lnTo>
                      <a:pt x="187" y="112"/>
                    </a:lnTo>
                    <a:lnTo>
                      <a:pt x="191" y="109"/>
                    </a:lnTo>
                    <a:lnTo>
                      <a:pt x="196" y="104"/>
                    </a:lnTo>
                    <a:lnTo>
                      <a:pt x="199" y="102"/>
                    </a:lnTo>
                    <a:lnTo>
                      <a:pt x="203" y="97"/>
                    </a:lnTo>
                    <a:lnTo>
                      <a:pt x="206" y="93"/>
                    </a:lnTo>
                    <a:lnTo>
                      <a:pt x="210" y="89"/>
                    </a:lnTo>
                    <a:lnTo>
                      <a:pt x="214" y="86"/>
                    </a:lnTo>
                    <a:lnTo>
                      <a:pt x="218" y="83"/>
                    </a:lnTo>
                    <a:lnTo>
                      <a:pt x="223" y="78"/>
                    </a:lnTo>
                    <a:lnTo>
                      <a:pt x="226" y="76"/>
                    </a:lnTo>
                    <a:lnTo>
                      <a:pt x="231" y="72"/>
                    </a:lnTo>
                    <a:lnTo>
                      <a:pt x="235" y="69"/>
                    </a:lnTo>
                    <a:lnTo>
                      <a:pt x="239" y="65"/>
                    </a:lnTo>
                    <a:lnTo>
                      <a:pt x="244" y="61"/>
                    </a:lnTo>
                    <a:lnTo>
                      <a:pt x="249" y="59"/>
                    </a:lnTo>
                    <a:lnTo>
                      <a:pt x="254" y="56"/>
                    </a:lnTo>
                    <a:lnTo>
                      <a:pt x="258" y="52"/>
                    </a:lnTo>
                    <a:lnTo>
                      <a:pt x="263" y="48"/>
                    </a:lnTo>
                    <a:lnTo>
                      <a:pt x="268" y="46"/>
                    </a:lnTo>
                    <a:lnTo>
                      <a:pt x="273" y="44"/>
                    </a:lnTo>
                    <a:lnTo>
                      <a:pt x="277" y="40"/>
                    </a:lnTo>
                    <a:lnTo>
                      <a:pt x="282" y="37"/>
                    </a:lnTo>
                    <a:lnTo>
                      <a:pt x="288" y="34"/>
                    </a:lnTo>
                    <a:lnTo>
                      <a:pt x="293" y="31"/>
                    </a:lnTo>
                    <a:lnTo>
                      <a:pt x="297" y="28"/>
                    </a:lnTo>
                    <a:lnTo>
                      <a:pt x="303" y="25"/>
                    </a:lnTo>
                    <a:lnTo>
                      <a:pt x="309" y="22"/>
                    </a:lnTo>
                    <a:lnTo>
                      <a:pt x="314" y="20"/>
                    </a:lnTo>
                    <a:lnTo>
                      <a:pt x="320" y="16"/>
                    </a:lnTo>
                    <a:lnTo>
                      <a:pt x="326" y="14"/>
                    </a:lnTo>
                    <a:lnTo>
                      <a:pt x="332" y="12"/>
                    </a:lnTo>
                    <a:lnTo>
                      <a:pt x="338" y="9"/>
                    </a:lnTo>
                    <a:lnTo>
                      <a:pt x="344" y="7"/>
                    </a:lnTo>
                    <a:lnTo>
                      <a:pt x="351" y="5"/>
                    </a:lnTo>
                    <a:lnTo>
                      <a:pt x="357" y="2"/>
                    </a:lnTo>
                    <a:lnTo>
                      <a:pt x="359" y="0"/>
                    </a:lnTo>
                    <a:lnTo>
                      <a:pt x="363" y="0"/>
                    </a:lnTo>
                    <a:lnTo>
                      <a:pt x="365" y="0"/>
                    </a:lnTo>
                    <a:lnTo>
                      <a:pt x="367" y="2"/>
                    </a:lnTo>
                    <a:lnTo>
                      <a:pt x="371" y="5"/>
                    </a:lnTo>
                    <a:lnTo>
                      <a:pt x="375" y="9"/>
                    </a:lnTo>
                    <a:lnTo>
                      <a:pt x="375" y="14"/>
                    </a:lnTo>
                    <a:lnTo>
                      <a:pt x="375" y="20"/>
                    </a:lnTo>
                    <a:lnTo>
                      <a:pt x="373" y="21"/>
                    </a:lnTo>
                    <a:lnTo>
                      <a:pt x="371" y="24"/>
                    </a:lnTo>
                    <a:lnTo>
                      <a:pt x="370" y="25"/>
                    </a:lnTo>
                    <a:lnTo>
                      <a:pt x="36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41" name="Freeform 440"/>
              <p:cNvSpPr>
                <a:spLocks/>
              </p:cNvSpPr>
              <p:nvPr/>
            </p:nvSpPr>
            <p:spPr bwMode="auto">
              <a:xfrm>
                <a:off x="1476" y="1273"/>
                <a:ext cx="156" cy="239"/>
              </a:xfrm>
              <a:custGeom>
                <a:avLst/>
                <a:gdLst>
                  <a:gd name="T0" fmla="*/ 0 w 466"/>
                  <a:gd name="T1" fmla="*/ 0 h 717"/>
                  <a:gd name="T2" fmla="*/ 0 w 466"/>
                  <a:gd name="T3" fmla="*/ 0 h 717"/>
                  <a:gd name="T4" fmla="*/ 0 w 466"/>
                  <a:gd name="T5" fmla="*/ 0 h 717"/>
                  <a:gd name="T6" fmla="*/ 0 w 466"/>
                  <a:gd name="T7" fmla="*/ 0 h 717"/>
                  <a:gd name="T8" fmla="*/ 0 w 466"/>
                  <a:gd name="T9" fmla="*/ 0 h 717"/>
                  <a:gd name="T10" fmla="*/ 0 w 466"/>
                  <a:gd name="T11" fmla="*/ 0 h 717"/>
                  <a:gd name="T12" fmla="*/ 0 w 466"/>
                  <a:gd name="T13" fmla="*/ 0 h 717"/>
                  <a:gd name="T14" fmla="*/ 0 w 466"/>
                  <a:gd name="T15" fmla="*/ 0 h 717"/>
                  <a:gd name="T16" fmla="*/ 0 w 466"/>
                  <a:gd name="T17" fmla="*/ 0 h 717"/>
                  <a:gd name="T18" fmla="*/ 0 w 466"/>
                  <a:gd name="T19" fmla="*/ 0 h 717"/>
                  <a:gd name="T20" fmla="*/ 0 w 466"/>
                  <a:gd name="T21" fmla="*/ 0 h 717"/>
                  <a:gd name="T22" fmla="*/ 0 w 466"/>
                  <a:gd name="T23" fmla="*/ 0 h 717"/>
                  <a:gd name="T24" fmla="*/ 0 w 466"/>
                  <a:gd name="T25" fmla="*/ 0 h 717"/>
                  <a:gd name="T26" fmla="*/ 0 w 466"/>
                  <a:gd name="T27" fmla="*/ 0 h 717"/>
                  <a:gd name="T28" fmla="*/ 0 w 466"/>
                  <a:gd name="T29" fmla="*/ 0 h 717"/>
                  <a:gd name="T30" fmla="*/ 0 w 466"/>
                  <a:gd name="T31" fmla="*/ 0 h 717"/>
                  <a:gd name="T32" fmla="*/ 0 w 466"/>
                  <a:gd name="T33" fmla="*/ 0 h 717"/>
                  <a:gd name="T34" fmla="*/ 0 w 466"/>
                  <a:gd name="T35" fmla="*/ 0 h 717"/>
                  <a:gd name="T36" fmla="*/ 0 w 466"/>
                  <a:gd name="T37" fmla="*/ 0 h 717"/>
                  <a:gd name="T38" fmla="*/ 0 w 466"/>
                  <a:gd name="T39" fmla="*/ 0 h 717"/>
                  <a:gd name="T40" fmla="*/ 0 w 466"/>
                  <a:gd name="T41" fmla="*/ 0 h 717"/>
                  <a:gd name="T42" fmla="*/ 0 w 466"/>
                  <a:gd name="T43" fmla="*/ 0 h 717"/>
                  <a:gd name="T44" fmla="*/ 0 w 466"/>
                  <a:gd name="T45" fmla="*/ 0 h 717"/>
                  <a:gd name="T46" fmla="*/ 0 w 466"/>
                  <a:gd name="T47" fmla="*/ 0 h 717"/>
                  <a:gd name="T48" fmla="*/ 0 w 466"/>
                  <a:gd name="T49" fmla="*/ 0 h 717"/>
                  <a:gd name="T50" fmla="*/ 0 w 466"/>
                  <a:gd name="T51" fmla="*/ 0 h 717"/>
                  <a:gd name="T52" fmla="*/ 0 w 466"/>
                  <a:gd name="T53" fmla="*/ 0 h 717"/>
                  <a:gd name="T54" fmla="*/ 0 w 466"/>
                  <a:gd name="T55" fmla="*/ 0 h 717"/>
                  <a:gd name="T56" fmla="*/ 0 w 466"/>
                  <a:gd name="T57" fmla="*/ 0 h 717"/>
                  <a:gd name="T58" fmla="*/ 0 w 466"/>
                  <a:gd name="T59" fmla="*/ 0 h 717"/>
                  <a:gd name="T60" fmla="*/ 0 w 466"/>
                  <a:gd name="T61" fmla="*/ 0 h 717"/>
                  <a:gd name="T62" fmla="*/ 0 w 466"/>
                  <a:gd name="T63" fmla="*/ 0 h 717"/>
                  <a:gd name="T64" fmla="*/ 0 w 466"/>
                  <a:gd name="T65" fmla="*/ 0 h 717"/>
                  <a:gd name="T66" fmla="*/ 0 w 466"/>
                  <a:gd name="T67" fmla="*/ 0 h 717"/>
                  <a:gd name="T68" fmla="*/ 0 w 466"/>
                  <a:gd name="T69" fmla="*/ 0 h 717"/>
                  <a:gd name="T70" fmla="*/ 0 w 466"/>
                  <a:gd name="T71" fmla="*/ 0 h 717"/>
                  <a:gd name="T72" fmla="*/ 0 w 466"/>
                  <a:gd name="T73" fmla="*/ 0 h 717"/>
                  <a:gd name="T74" fmla="*/ 0 w 466"/>
                  <a:gd name="T75" fmla="*/ 0 h 717"/>
                  <a:gd name="T76" fmla="*/ 0 w 466"/>
                  <a:gd name="T77" fmla="*/ 0 h 717"/>
                  <a:gd name="T78" fmla="*/ 0 w 466"/>
                  <a:gd name="T79" fmla="*/ 0 h 717"/>
                  <a:gd name="T80" fmla="*/ 0 w 466"/>
                  <a:gd name="T81" fmla="*/ 0 h 717"/>
                  <a:gd name="T82" fmla="*/ 0 w 466"/>
                  <a:gd name="T83" fmla="*/ 0 h 717"/>
                  <a:gd name="T84" fmla="*/ 0 w 466"/>
                  <a:gd name="T85" fmla="*/ 0 h 717"/>
                  <a:gd name="T86" fmla="*/ 0 w 466"/>
                  <a:gd name="T87" fmla="*/ 0 h 717"/>
                  <a:gd name="T88" fmla="*/ 0 w 466"/>
                  <a:gd name="T89" fmla="*/ 0 h 717"/>
                  <a:gd name="T90" fmla="*/ 0 w 466"/>
                  <a:gd name="T91" fmla="*/ 0 h 717"/>
                  <a:gd name="T92" fmla="*/ 0 w 466"/>
                  <a:gd name="T93" fmla="*/ 0 h 717"/>
                  <a:gd name="T94" fmla="*/ 0 w 466"/>
                  <a:gd name="T95" fmla="*/ 0 h 717"/>
                  <a:gd name="T96" fmla="*/ 0 w 466"/>
                  <a:gd name="T97" fmla="*/ 0 h 717"/>
                  <a:gd name="T98" fmla="*/ 0 w 466"/>
                  <a:gd name="T99" fmla="*/ 0 h 717"/>
                  <a:gd name="T100" fmla="*/ 0 w 466"/>
                  <a:gd name="T101" fmla="*/ 0 h 717"/>
                  <a:gd name="T102" fmla="*/ 0 w 466"/>
                  <a:gd name="T103" fmla="*/ 0 h 717"/>
                  <a:gd name="T104" fmla="*/ 0 w 466"/>
                  <a:gd name="T105" fmla="*/ 0 h 717"/>
                  <a:gd name="T106" fmla="*/ 0 w 466"/>
                  <a:gd name="T107" fmla="*/ 0 h 717"/>
                  <a:gd name="T108" fmla="*/ 0 w 466"/>
                  <a:gd name="T109" fmla="*/ 0 h 717"/>
                  <a:gd name="T110" fmla="*/ 0 w 466"/>
                  <a:gd name="T111" fmla="*/ 0 h 7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6"/>
                  <a:gd name="T169" fmla="*/ 0 h 717"/>
                  <a:gd name="T170" fmla="*/ 466 w 466"/>
                  <a:gd name="T171" fmla="*/ 717 h 7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6" h="717">
                    <a:moveTo>
                      <a:pt x="461" y="20"/>
                    </a:moveTo>
                    <a:lnTo>
                      <a:pt x="453" y="25"/>
                    </a:lnTo>
                    <a:lnTo>
                      <a:pt x="445" y="29"/>
                    </a:lnTo>
                    <a:lnTo>
                      <a:pt x="438" y="34"/>
                    </a:lnTo>
                    <a:lnTo>
                      <a:pt x="430" y="38"/>
                    </a:lnTo>
                    <a:lnTo>
                      <a:pt x="423" y="43"/>
                    </a:lnTo>
                    <a:lnTo>
                      <a:pt x="416" y="48"/>
                    </a:lnTo>
                    <a:lnTo>
                      <a:pt x="410" y="51"/>
                    </a:lnTo>
                    <a:lnTo>
                      <a:pt x="403" y="56"/>
                    </a:lnTo>
                    <a:lnTo>
                      <a:pt x="397" y="61"/>
                    </a:lnTo>
                    <a:lnTo>
                      <a:pt x="390" y="66"/>
                    </a:lnTo>
                    <a:lnTo>
                      <a:pt x="383" y="69"/>
                    </a:lnTo>
                    <a:lnTo>
                      <a:pt x="378" y="74"/>
                    </a:lnTo>
                    <a:lnTo>
                      <a:pt x="371" y="79"/>
                    </a:lnTo>
                    <a:lnTo>
                      <a:pt x="365" y="83"/>
                    </a:lnTo>
                    <a:lnTo>
                      <a:pt x="359" y="88"/>
                    </a:lnTo>
                    <a:lnTo>
                      <a:pt x="353" y="93"/>
                    </a:lnTo>
                    <a:lnTo>
                      <a:pt x="347" y="98"/>
                    </a:lnTo>
                    <a:lnTo>
                      <a:pt x="342" y="102"/>
                    </a:lnTo>
                    <a:lnTo>
                      <a:pt x="336" y="107"/>
                    </a:lnTo>
                    <a:lnTo>
                      <a:pt x="330" y="112"/>
                    </a:lnTo>
                    <a:lnTo>
                      <a:pt x="324" y="117"/>
                    </a:lnTo>
                    <a:lnTo>
                      <a:pt x="319" y="121"/>
                    </a:lnTo>
                    <a:lnTo>
                      <a:pt x="313" y="126"/>
                    </a:lnTo>
                    <a:lnTo>
                      <a:pt x="308" y="131"/>
                    </a:lnTo>
                    <a:lnTo>
                      <a:pt x="302" y="136"/>
                    </a:lnTo>
                    <a:lnTo>
                      <a:pt x="298" y="140"/>
                    </a:lnTo>
                    <a:lnTo>
                      <a:pt x="292" y="145"/>
                    </a:lnTo>
                    <a:lnTo>
                      <a:pt x="287" y="151"/>
                    </a:lnTo>
                    <a:lnTo>
                      <a:pt x="282" y="156"/>
                    </a:lnTo>
                    <a:lnTo>
                      <a:pt x="278" y="160"/>
                    </a:lnTo>
                    <a:lnTo>
                      <a:pt x="273" y="166"/>
                    </a:lnTo>
                    <a:lnTo>
                      <a:pt x="268" y="172"/>
                    </a:lnTo>
                    <a:lnTo>
                      <a:pt x="263" y="177"/>
                    </a:lnTo>
                    <a:lnTo>
                      <a:pt x="259" y="182"/>
                    </a:lnTo>
                    <a:lnTo>
                      <a:pt x="254" y="188"/>
                    </a:lnTo>
                    <a:lnTo>
                      <a:pt x="249" y="192"/>
                    </a:lnTo>
                    <a:lnTo>
                      <a:pt x="244" y="198"/>
                    </a:lnTo>
                    <a:lnTo>
                      <a:pt x="240" y="203"/>
                    </a:lnTo>
                    <a:lnTo>
                      <a:pt x="235" y="209"/>
                    </a:lnTo>
                    <a:lnTo>
                      <a:pt x="231" y="215"/>
                    </a:lnTo>
                    <a:lnTo>
                      <a:pt x="227" y="220"/>
                    </a:lnTo>
                    <a:lnTo>
                      <a:pt x="222" y="226"/>
                    </a:lnTo>
                    <a:lnTo>
                      <a:pt x="218" y="232"/>
                    </a:lnTo>
                    <a:lnTo>
                      <a:pt x="213" y="239"/>
                    </a:lnTo>
                    <a:lnTo>
                      <a:pt x="209" y="243"/>
                    </a:lnTo>
                    <a:lnTo>
                      <a:pt x="204" y="249"/>
                    </a:lnTo>
                    <a:lnTo>
                      <a:pt x="200" y="257"/>
                    </a:lnTo>
                    <a:lnTo>
                      <a:pt x="197" y="262"/>
                    </a:lnTo>
                    <a:lnTo>
                      <a:pt x="192" y="268"/>
                    </a:lnTo>
                    <a:lnTo>
                      <a:pt x="187" y="274"/>
                    </a:lnTo>
                    <a:lnTo>
                      <a:pt x="184" y="281"/>
                    </a:lnTo>
                    <a:lnTo>
                      <a:pt x="179" y="287"/>
                    </a:lnTo>
                    <a:lnTo>
                      <a:pt x="174" y="294"/>
                    </a:lnTo>
                    <a:lnTo>
                      <a:pt x="171" y="300"/>
                    </a:lnTo>
                    <a:lnTo>
                      <a:pt x="166" y="308"/>
                    </a:lnTo>
                    <a:lnTo>
                      <a:pt x="163" y="315"/>
                    </a:lnTo>
                    <a:lnTo>
                      <a:pt x="158" y="322"/>
                    </a:lnTo>
                    <a:lnTo>
                      <a:pt x="154" y="329"/>
                    </a:lnTo>
                    <a:lnTo>
                      <a:pt x="151" y="336"/>
                    </a:lnTo>
                    <a:lnTo>
                      <a:pt x="146" y="343"/>
                    </a:lnTo>
                    <a:lnTo>
                      <a:pt x="141" y="350"/>
                    </a:lnTo>
                    <a:lnTo>
                      <a:pt x="138" y="357"/>
                    </a:lnTo>
                    <a:lnTo>
                      <a:pt x="134" y="366"/>
                    </a:lnTo>
                    <a:lnTo>
                      <a:pt x="130" y="374"/>
                    </a:lnTo>
                    <a:lnTo>
                      <a:pt x="127" y="379"/>
                    </a:lnTo>
                    <a:lnTo>
                      <a:pt x="123" y="383"/>
                    </a:lnTo>
                    <a:lnTo>
                      <a:pt x="121" y="389"/>
                    </a:lnTo>
                    <a:lnTo>
                      <a:pt x="119" y="394"/>
                    </a:lnTo>
                    <a:lnTo>
                      <a:pt x="115" y="399"/>
                    </a:lnTo>
                    <a:lnTo>
                      <a:pt x="113" y="405"/>
                    </a:lnTo>
                    <a:lnTo>
                      <a:pt x="110" y="410"/>
                    </a:lnTo>
                    <a:lnTo>
                      <a:pt x="108" y="414"/>
                    </a:lnTo>
                    <a:lnTo>
                      <a:pt x="106" y="419"/>
                    </a:lnTo>
                    <a:lnTo>
                      <a:pt x="103" y="425"/>
                    </a:lnTo>
                    <a:lnTo>
                      <a:pt x="101" y="430"/>
                    </a:lnTo>
                    <a:lnTo>
                      <a:pt x="98" y="434"/>
                    </a:lnTo>
                    <a:lnTo>
                      <a:pt x="96" y="439"/>
                    </a:lnTo>
                    <a:lnTo>
                      <a:pt x="95" y="444"/>
                    </a:lnTo>
                    <a:lnTo>
                      <a:pt x="93" y="449"/>
                    </a:lnTo>
                    <a:lnTo>
                      <a:pt x="91" y="455"/>
                    </a:lnTo>
                    <a:lnTo>
                      <a:pt x="89" y="459"/>
                    </a:lnTo>
                    <a:lnTo>
                      <a:pt x="87" y="464"/>
                    </a:lnTo>
                    <a:lnTo>
                      <a:pt x="84" y="469"/>
                    </a:lnTo>
                    <a:lnTo>
                      <a:pt x="83" y="474"/>
                    </a:lnTo>
                    <a:lnTo>
                      <a:pt x="82" y="478"/>
                    </a:lnTo>
                    <a:lnTo>
                      <a:pt x="80" y="483"/>
                    </a:lnTo>
                    <a:lnTo>
                      <a:pt x="78" y="488"/>
                    </a:lnTo>
                    <a:lnTo>
                      <a:pt x="77" y="493"/>
                    </a:lnTo>
                    <a:lnTo>
                      <a:pt x="75" y="497"/>
                    </a:lnTo>
                    <a:lnTo>
                      <a:pt x="74" y="502"/>
                    </a:lnTo>
                    <a:lnTo>
                      <a:pt x="72" y="507"/>
                    </a:lnTo>
                    <a:lnTo>
                      <a:pt x="71" y="512"/>
                    </a:lnTo>
                    <a:lnTo>
                      <a:pt x="69" y="516"/>
                    </a:lnTo>
                    <a:lnTo>
                      <a:pt x="69" y="521"/>
                    </a:lnTo>
                    <a:lnTo>
                      <a:pt x="68" y="526"/>
                    </a:lnTo>
                    <a:lnTo>
                      <a:pt x="66" y="532"/>
                    </a:lnTo>
                    <a:lnTo>
                      <a:pt x="64" y="536"/>
                    </a:lnTo>
                    <a:lnTo>
                      <a:pt x="63" y="541"/>
                    </a:lnTo>
                    <a:lnTo>
                      <a:pt x="62" y="546"/>
                    </a:lnTo>
                    <a:lnTo>
                      <a:pt x="61" y="551"/>
                    </a:lnTo>
                    <a:lnTo>
                      <a:pt x="59" y="555"/>
                    </a:lnTo>
                    <a:lnTo>
                      <a:pt x="58" y="560"/>
                    </a:lnTo>
                    <a:lnTo>
                      <a:pt x="57" y="565"/>
                    </a:lnTo>
                    <a:lnTo>
                      <a:pt x="57" y="570"/>
                    </a:lnTo>
                    <a:lnTo>
                      <a:pt x="55" y="574"/>
                    </a:lnTo>
                    <a:lnTo>
                      <a:pt x="55" y="579"/>
                    </a:lnTo>
                    <a:lnTo>
                      <a:pt x="53" y="584"/>
                    </a:lnTo>
                    <a:lnTo>
                      <a:pt x="53" y="590"/>
                    </a:lnTo>
                    <a:lnTo>
                      <a:pt x="52" y="595"/>
                    </a:lnTo>
                    <a:lnTo>
                      <a:pt x="51" y="599"/>
                    </a:lnTo>
                    <a:lnTo>
                      <a:pt x="50" y="605"/>
                    </a:lnTo>
                    <a:lnTo>
                      <a:pt x="50" y="610"/>
                    </a:lnTo>
                    <a:lnTo>
                      <a:pt x="49" y="616"/>
                    </a:lnTo>
                    <a:lnTo>
                      <a:pt x="48" y="621"/>
                    </a:lnTo>
                    <a:lnTo>
                      <a:pt x="46" y="625"/>
                    </a:lnTo>
                    <a:lnTo>
                      <a:pt x="46" y="631"/>
                    </a:lnTo>
                    <a:lnTo>
                      <a:pt x="45" y="636"/>
                    </a:lnTo>
                    <a:lnTo>
                      <a:pt x="44" y="642"/>
                    </a:lnTo>
                    <a:lnTo>
                      <a:pt x="44" y="648"/>
                    </a:lnTo>
                    <a:lnTo>
                      <a:pt x="43" y="654"/>
                    </a:lnTo>
                    <a:lnTo>
                      <a:pt x="42" y="660"/>
                    </a:lnTo>
                    <a:lnTo>
                      <a:pt x="42" y="665"/>
                    </a:lnTo>
                    <a:lnTo>
                      <a:pt x="40" y="671"/>
                    </a:lnTo>
                    <a:lnTo>
                      <a:pt x="39" y="676"/>
                    </a:lnTo>
                    <a:lnTo>
                      <a:pt x="38" y="682"/>
                    </a:lnTo>
                    <a:lnTo>
                      <a:pt x="38" y="688"/>
                    </a:lnTo>
                    <a:lnTo>
                      <a:pt x="37" y="695"/>
                    </a:lnTo>
                    <a:lnTo>
                      <a:pt x="37" y="701"/>
                    </a:lnTo>
                    <a:lnTo>
                      <a:pt x="34" y="705"/>
                    </a:lnTo>
                    <a:lnTo>
                      <a:pt x="33" y="708"/>
                    </a:lnTo>
                    <a:lnTo>
                      <a:pt x="31" y="711"/>
                    </a:lnTo>
                    <a:lnTo>
                      <a:pt x="29" y="713"/>
                    </a:lnTo>
                    <a:lnTo>
                      <a:pt x="25" y="714"/>
                    </a:lnTo>
                    <a:lnTo>
                      <a:pt x="23" y="716"/>
                    </a:lnTo>
                    <a:lnTo>
                      <a:pt x="19" y="716"/>
                    </a:lnTo>
                    <a:lnTo>
                      <a:pt x="15" y="717"/>
                    </a:lnTo>
                    <a:lnTo>
                      <a:pt x="12" y="714"/>
                    </a:lnTo>
                    <a:lnTo>
                      <a:pt x="10" y="713"/>
                    </a:lnTo>
                    <a:lnTo>
                      <a:pt x="6" y="712"/>
                    </a:lnTo>
                    <a:lnTo>
                      <a:pt x="5" y="710"/>
                    </a:lnTo>
                    <a:lnTo>
                      <a:pt x="1" y="707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0" y="697"/>
                    </a:lnTo>
                    <a:lnTo>
                      <a:pt x="1" y="689"/>
                    </a:lnTo>
                    <a:lnTo>
                      <a:pt x="2" y="684"/>
                    </a:lnTo>
                    <a:lnTo>
                      <a:pt x="2" y="676"/>
                    </a:lnTo>
                    <a:lnTo>
                      <a:pt x="4" y="671"/>
                    </a:lnTo>
                    <a:lnTo>
                      <a:pt x="5" y="663"/>
                    </a:lnTo>
                    <a:lnTo>
                      <a:pt x="6" y="659"/>
                    </a:lnTo>
                    <a:lnTo>
                      <a:pt x="6" y="653"/>
                    </a:lnTo>
                    <a:lnTo>
                      <a:pt x="7" y="647"/>
                    </a:lnTo>
                    <a:lnTo>
                      <a:pt x="7" y="640"/>
                    </a:lnTo>
                    <a:lnTo>
                      <a:pt x="8" y="634"/>
                    </a:lnTo>
                    <a:lnTo>
                      <a:pt x="10" y="628"/>
                    </a:lnTo>
                    <a:lnTo>
                      <a:pt x="11" y="622"/>
                    </a:lnTo>
                    <a:lnTo>
                      <a:pt x="12" y="616"/>
                    </a:lnTo>
                    <a:lnTo>
                      <a:pt x="13" y="611"/>
                    </a:lnTo>
                    <a:lnTo>
                      <a:pt x="14" y="605"/>
                    </a:lnTo>
                    <a:lnTo>
                      <a:pt x="15" y="601"/>
                    </a:lnTo>
                    <a:lnTo>
                      <a:pt x="15" y="593"/>
                    </a:lnTo>
                    <a:lnTo>
                      <a:pt x="17" y="589"/>
                    </a:lnTo>
                    <a:lnTo>
                      <a:pt x="18" y="583"/>
                    </a:lnTo>
                    <a:lnTo>
                      <a:pt x="19" y="577"/>
                    </a:lnTo>
                    <a:lnTo>
                      <a:pt x="20" y="571"/>
                    </a:lnTo>
                    <a:lnTo>
                      <a:pt x="21" y="566"/>
                    </a:lnTo>
                    <a:lnTo>
                      <a:pt x="23" y="561"/>
                    </a:lnTo>
                    <a:lnTo>
                      <a:pt x="25" y="557"/>
                    </a:lnTo>
                    <a:lnTo>
                      <a:pt x="25" y="551"/>
                    </a:lnTo>
                    <a:lnTo>
                      <a:pt x="27" y="545"/>
                    </a:lnTo>
                    <a:lnTo>
                      <a:pt x="29" y="540"/>
                    </a:lnTo>
                    <a:lnTo>
                      <a:pt x="30" y="534"/>
                    </a:lnTo>
                    <a:lnTo>
                      <a:pt x="31" y="529"/>
                    </a:lnTo>
                    <a:lnTo>
                      <a:pt x="33" y="523"/>
                    </a:lnTo>
                    <a:lnTo>
                      <a:pt x="34" y="519"/>
                    </a:lnTo>
                    <a:lnTo>
                      <a:pt x="36" y="514"/>
                    </a:lnTo>
                    <a:lnTo>
                      <a:pt x="37" y="508"/>
                    </a:lnTo>
                    <a:lnTo>
                      <a:pt x="38" y="502"/>
                    </a:lnTo>
                    <a:lnTo>
                      <a:pt x="40" y="497"/>
                    </a:lnTo>
                    <a:lnTo>
                      <a:pt x="42" y="493"/>
                    </a:lnTo>
                    <a:lnTo>
                      <a:pt x="44" y="488"/>
                    </a:lnTo>
                    <a:lnTo>
                      <a:pt x="45" y="482"/>
                    </a:lnTo>
                    <a:lnTo>
                      <a:pt x="48" y="477"/>
                    </a:lnTo>
                    <a:lnTo>
                      <a:pt x="49" y="472"/>
                    </a:lnTo>
                    <a:lnTo>
                      <a:pt x="51" y="466"/>
                    </a:lnTo>
                    <a:lnTo>
                      <a:pt x="52" y="462"/>
                    </a:lnTo>
                    <a:lnTo>
                      <a:pt x="55" y="456"/>
                    </a:lnTo>
                    <a:lnTo>
                      <a:pt x="57" y="451"/>
                    </a:lnTo>
                    <a:lnTo>
                      <a:pt x="58" y="446"/>
                    </a:lnTo>
                    <a:lnTo>
                      <a:pt x="61" y="440"/>
                    </a:lnTo>
                    <a:lnTo>
                      <a:pt x="63" y="436"/>
                    </a:lnTo>
                    <a:lnTo>
                      <a:pt x="65" y="431"/>
                    </a:lnTo>
                    <a:lnTo>
                      <a:pt x="68" y="425"/>
                    </a:lnTo>
                    <a:lnTo>
                      <a:pt x="70" y="420"/>
                    </a:lnTo>
                    <a:lnTo>
                      <a:pt x="72" y="414"/>
                    </a:lnTo>
                    <a:lnTo>
                      <a:pt x="75" y="410"/>
                    </a:lnTo>
                    <a:lnTo>
                      <a:pt x="77" y="404"/>
                    </a:lnTo>
                    <a:lnTo>
                      <a:pt x="80" y="399"/>
                    </a:lnTo>
                    <a:lnTo>
                      <a:pt x="82" y="393"/>
                    </a:lnTo>
                    <a:lnTo>
                      <a:pt x="84" y="388"/>
                    </a:lnTo>
                    <a:lnTo>
                      <a:pt x="87" y="382"/>
                    </a:lnTo>
                    <a:lnTo>
                      <a:pt x="89" y="378"/>
                    </a:lnTo>
                    <a:lnTo>
                      <a:pt x="93" y="372"/>
                    </a:lnTo>
                    <a:lnTo>
                      <a:pt x="95" y="367"/>
                    </a:lnTo>
                    <a:lnTo>
                      <a:pt x="98" y="361"/>
                    </a:lnTo>
                    <a:lnTo>
                      <a:pt x="102" y="355"/>
                    </a:lnTo>
                    <a:lnTo>
                      <a:pt x="104" y="350"/>
                    </a:lnTo>
                    <a:lnTo>
                      <a:pt x="108" y="345"/>
                    </a:lnTo>
                    <a:lnTo>
                      <a:pt x="112" y="337"/>
                    </a:lnTo>
                    <a:lnTo>
                      <a:pt x="116" y="329"/>
                    </a:lnTo>
                    <a:lnTo>
                      <a:pt x="120" y="322"/>
                    </a:lnTo>
                    <a:lnTo>
                      <a:pt x="125" y="315"/>
                    </a:lnTo>
                    <a:lnTo>
                      <a:pt x="128" y="306"/>
                    </a:lnTo>
                    <a:lnTo>
                      <a:pt x="133" y="299"/>
                    </a:lnTo>
                    <a:lnTo>
                      <a:pt x="136" y="292"/>
                    </a:lnTo>
                    <a:lnTo>
                      <a:pt x="141" y="286"/>
                    </a:lnTo>
                    <a:lnTo>
                      <a:pt x="146" y="278"/>
                    </a:lnTo>
                    <a:lnTo>
                      <a:pt x="149" y="272"/>
                    </a:lnTo>
                    <a:lnTo>
                      <a:pt x="154" y="265"/>
                    </a:lnTo>
                    <a:lnTo>
                      <a:pt x="159" y="259"/>
                    </a:lnTo>
                    <a:lnTo>
                      <a:pt x="163" y="253"/>
                    </a:lnTo>
                    <a:lnTo>
                      <a:pt x="167" y="246"/>
                    </a:lnTo>
                    <a:lnTo>
                      <a:pt x="171" y="240"/>
                    </a:lnTo>
                    <a:lnTo>
                      <a:pt x="176" y="234"/>
                    </a:lnTo>
                    <a:lnTo>
                      <a:pt x="180" y="228"/>
                    </a:lnTo>
                    <a:lnTo>
                      <a:pt x="184" y="222"/>
                    </a:lnTo>
                    <a:lnTo>
                      <a:pt x="189" y="216"/>
                    </a:lnTo>
                    <a:lnTo>
                      <a:pt x="193" y="210"/>
                    </a:lnTo>
                    <a:lnTo>
                      <a:pt x="198" y="204"/>
                    </a:lnTo>
                    <a:lnTo>
                      <a:pt x="203" y="198"/>
                    </a:lnTo>
                    <a:lnTo>
                      <a:pt x="208" y="194"/>
                    </a:lnTo>
                    <a:lnTo>
                      <a:pt x="212" y="189"/>
                    </a:lnTo>
                    <a:lnTo>
                      <a:pt x="217" y="183"/>
                    </a:lnTo>
                    <a:lnTo>
                      <a:pt x="222" y="177"/>
                    </a:lnTo>
                    <a:lnTo>
                      <a:pt x="227" y="172"/>
                    </a:lnTo>
                    <a:lnTo>
                      <a:pt x="231" y="168"/>
                    </a:lnTo>
                    <a:lnTo>
                      <a:pt x="236" y="162"/>
                    </a:lnTo>
                    <a:lnTo>
                      <a:pt x="241" y="157"/>
                    </a:lnTo>
                    <a:lnTo>
                      <a:pt x="246" y="152"/>
                    </a:lnTo>
                    <a:lnTo>
                      <a:pt x="251" y="147"/>
                    </a:lnTo>
                    <a:lnTo>
                      <a:pt x="256" y="143"/>
                    </a:lnTo>
                    <a:lnTo>
                      <a:pt x="261" y="138"/>
                    </a:lnTo>
                    <a:lnTo>
                      <a:pt x="266" y="133"/>
                    </a:lnTo>
                    <a:lnTo>
                      <a:pt x="270" y="128"/>
                    </a:lnTo>
                    <a:lnTo>
                      <a:pt x="276" y="124"/>
                    </a:lnTo>
                    <a:lnTo>
                      <a:pt x="281" y="119"/>
                    </a:lnTo>
                    <a:lnTo>
                      <a:pt x="287" y="114"/>
                    </a:lnTo>
                    <a:lnTo>
                      <a:pt x="293" y="109"/>
                    </a:lnTo>
                    <a:lnTo>
                      <a:pt x="298" y="105"/>
                    </a:lnTo>
                    <a:lnTo>
                      <a:pt x="304" y="100"/>
                    </a:lnTo>
                    <a:lnTo>
                      <a:pt x="310" y="96"/>
                    </a:lnTo>
                    <a:lnTo>
                      <a:pt x="315" y="92"/>
                    </a:lnTo>
                    <a:lnTo>
                      <a:pt x="320" y="87"/>
                    </a:lnTo>
                    <a:lnTo>
                      <a:pt x="327" y="82"/>
                    </a:lnTo>
                    <a:lnTo>
                      <a:pt x="333" y="79"/>
                    </a:lnTo>
                    <a:lnTo>
                      <a:pt x="339" y="74"/>
                    </a:lnTo>
                    <a:lnTo>
                      <a:pt x="345" y="69"/>
                    </a:lnTo>
                    <a:lnTo>
                      <a:pt x="352" y="64"/>
                    </a:lnTo>
                    <a:lnTo>
                      <a:pt x="358" y="61"/>
                    </a:lnTo>
                    <a:lnTo>
                      <a:pt x="365" y="56"/>
                    </a:lnTo>
                    <a:lnTo>
                      <a:pt x="371" y="51"/>
                    </a:lnTo>
                    <a:lnTo>
                      <a:pt x="378" y="47"/>
                    </a:lnTo>
                    <a:lnTo>
                      <a:pt x="384" y="43"/>
                    </a:lnTo>
                    <a:lnTo>
                      <a:pt x="391" y="38"/>
                    </a:lnTo>
                    <a:lnTo>
                      <a:pt x="398" y="34"/>
                    </a:lnTo>
                    <a:lnTo>
                      <a:pt x="406" y="29"/>
                    </a:lnTo>
                    <a:lnTo>
                      <a:pt x="413" y="24"/>
                    </a:lnTo>
                    <a:lnTo>
                      <a:pt x="421" y="20"/>
                    </a:lnTo>
                    <a:lnTo>
                      <a:pt x="427" y="16"/>
                    </a:lnTo>
                    <a:lnTo>
                      <a:pt x="435" y="11"/>
                    </a:lnTo>
                    <a:lnTo>
                      <a:pt x="444" y="6"/>
                    </a:lnTo>
                    <a:lnTo>
                      <a:pt x="451" y="3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1" y="3"/>
                    </a:lnTo>
                    <a:lnTo>
                      <a:pt x="465" y="6"/>
                    </a:lnTo>
                    <a:lnTo>
                      <a:pt x="466" y="9"/>
                    </a:lnTo>
                    <a:lnTo>
                      <a:pt x="466" y="13"/>
                    </a:lnTo>
                    <a:lnTo>
                      <a:pt x="465" y="17"/>
                    </a:lnTo>
                    <a:lnTo>
                      <a:pt x="4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42" name="Freeform 441"/>
              <p:cNvSpPr>
                <a:spLocks/>
              </p:cNvSpPr>
              <p:nvPr/>
            </p:nvSpPr>
            <p:spPr bwMode="auto">
              <a:xfrm>
                <a:off x="1667" y="1505"/>
                <a:ext cx="141" cy="103"/>
              </a:xfrm>
              <a:custGeom>
                <a:avLst/>
                <a:gdLst>
                  <a:gd name="T0" fmla="*/ 0 w 424"/>
                  <a:gd name="T1" fmla="*/ 0 h 309"/>
                  <a:gd name="T2" fmla="*/ 0 w 424"/>
                  <a:gd name="T3" fmla="*/ 0 h 309"/>
                  <a:gd name="T4" fmla="*/ 0 w 424"/>
                  <a:gd name="T5" fmla="*/ 0 h 309"/>
                  <a:gd name="T6" fmla="*/ 0 w 424"/>
                  <a:gd name="T7" fmla="*/ 0 h 309"/>
                  <a:gd name="T8" fmla="*/ 0 w 424"/>
                  <a:gd name="T9" fmla="*/ 0 h 309"/>
                  <a:gd name="T10" fmla="*/ 0 w 424"/>
                  <a:gd name="T11" fmla="*/ 0 h 309"/>
                  <a:gd name="T12" fmla="*/ 0 w 424"/>
                  <a:gd name="T13" fmla="*/ 0 h 309"/>
                  <a:gd name="T14" fmla="*/ 0 w 424"/>
                  <a:gd name="T15" fmla="*/ 0 h 309"/>
                  <a:gd name="T16" fmla="*/ 0 w 424"/>
                  <a:gd name="T17" fmla="*/ 0 h 309"/>
                  <a:gd name="T18" fmla="*/ 0 w 424"/>
                  <a:gd name="T19" fmla="*/ 0 h 309"/>
                  <a:gd name="T20" fmla="*/ 0 w 424"/>
                  <a:gd name="T21" fmla="*/ 0 h 309"/>
                  <a:gd name="T22" fmla="*/ 0 w 424"/>
                  <a:gd name="T23" fmla="*/ 0 h 309"/>
                  <a:gd name="T24" fmla="*/ 0 w 424"/>
                  <a:gd name="T25" fmla="*/ 0 h 309"/>
                  <a:gd name="T26" fmla="*/ 0 w 424"/>
                  <a:gd name="T27" fmla="*/ 0 h 309"/>
                  <a:gd name="T28" fmla="*/ 0 w 424"/>
                  <a:gd name="T29" fmla="*/ 0 h 309"/>
                  <a:gd name="T30" fmla="*/ 0 w 424"/>
                  <a:gd name="T31" fmla="*/ 0 h 309"/>
                  <a:gd name="T32" fmla="*/ 0 w 424"/>
                  <a:gd name="T33" fmla="*/ 0 h 309"/>
                  <a:gd name="T34" fmla="*/ 0 w 424"/>
                  <a:gd name="T35" fmla="*/ 0 h 309"/>
                  <a:gd name="T36" fmla="*/ 0 w 424"/>
                  <a:gd name="T37" fmla="*/ 0 h 309"/>
                  <a:gd name="T38" fmla="*/ 0 w 424"/>
                  <a:gd name="T39" fmla="*/ 0 h 309"/>
                  <a:gd name="T40" fmla="*/ 0 w 424"/>
                  <a:gd name="T41" fmla="*/ 0 h 309"/>
                  <a:gd name="T42" fmla="*/ 0 w 424"/>
                  <a:gd name="T43" fmla="*/ 0 h 309"/>
                  <a:gd name="T44" fmla="*/ 0 w 424"/>
                  <a:gd name="T45" fmla="*/ 0 h 309"/>
                  <a:gd name="T46" fmla="*/ 0 w 424"/>
                  <a:gd name="T47" fmla="*/ 0 h 309"/>
                  <a:gd name="T48" fmla="*/ 0 w 424"/>
                  <a:gd name="T49" fmla="*/ 0 h 309"/>
                  <a:gd name="T50" fmla="*/ 0 w 424"/>
                  <a:gd name="T51" fmla="*/ 0 h 309"/>
                  <a:gd name="T52" fmla="*/ 0 w 424"/>
                  <a:gd name="T53" fmla="*/ 0 h 309"/>
                  <a:gd name="T54" fmla="*/ 0 w 424"/>
                  <a:gd name="T55" fmla="*/ 0 h 309"/>
                  <a:gd name="T56" fmla="*/ 0 w 424"/>
                  <a:gd name="T57" fmla="*/ 0 h 309"/>
                  <a:gd name="T58" fmla="*/ 0 w 424"/>
                  <a:gd name="T59" fmla="*/ 0 h 309"/>
                  <a:gd name="T60" fmla="*/ 0 w 424"/>
                  <a:gd name="T61" fmla="*/ 0 h 309"/>
                  <a:gd name="T62" fmla="*/ 0 w 424"/>
                  <a:gd name="T63" fmla="*/ 0 h 309"/>
                  <a:gd name="T64" fmla="*/ 0 w 424"/>
                  <a:gd name="T65" fmla="*/ 0 h 309"/>
                  <a:gd name="T66" fmla="*/ 0 w 424"/>
                  <a:gd name="T67" fmla="*/ 0 h 309"/>
                  <a:gd name="T68" fmla="*/ 0 w 424"/>
                  <a:gd name="T69" fmla="*/ 0 h 309"/>
                  <a:gd name="T70" fmla="*/ 0 w 424"/>
                  <a:gd name="T71" fmla="*/ 0 h 309"/>
                  <a:gd name="T72" fmla="*/ 0 w 424"/>
                  <a:gd name="T73" fmla="*/ 0 h 309"/>
                  <a:gd name="T74" fmla="*/ 0 w 424"/>
                  <a:gd name="T75" fmla="*/ 0 h 309"/>
                  <a:gd name="T76" fmla="*/ 0 w 424"/>
                  <a:gd name="T77" fmla="*/ 0 h 309"/>
                  <a:gd name="T78" fmla="*/ 0 w 424"/>
                  <a:gd name="T79" fmla="*/ 0 h 309"/>
                  <a:gd name="T80" fmla="*/ 0 w 424"/>
                  <a:gd name="T81" fmla="*/ 0 h 309"/>
                  <a:gd name="T82" fmla="*/ 0 w 424"/>
                  <a:gd name="T83" fmla="*/ 0 h 309"/>
                  <a:gd name="T84" fmla="*/ 0 w 424"/>
                  <a:gd name="T85" fmla="*/ 0 h 309"/>
                  <a:gd name="T86" fmla="*/ 0 w 424"/>
                  <a:gd name="T87" fmla="*/ 0 h 309"/>
                  <a:gd name="T88" fmla="*/ 0 w 424"/>
                  <a:gd name="T89" fmla="*/ 0 h 309"/>
                  <a:gd name="T90" fmla="*/ 0 w 424"/>
                  <a:gd name="T91" fmla="*/ 0 h 309"/>
                  <a:gd name="T92" fmla="*/ 0 w 424"/>
                  <a:gd name="T93" fmla="*/ 0 h 309"/>
                  <a:gd name="T94" fmla="*/ 0 w 424"/>
                  <a:gd name="T95" fmla="*/ 0 h 309"/>
                  <a:gd name="T96" fmla="*/ 0 w 424"/>
                  <a:gd name="T97" fmla="*/ 0 h 309"/>
                  <a:gd name="T98" fmla="*/ 0 w 424"/>
                  <a:gd name="T99" fmla="*/ 0 h 309"/>
                  <a:gd name="T100" fmla="*/ 0 w 424"/>
                  <a:gd name="T101" fmla="*/ 0 h 309"/>
                  <a:gd name="T102" fmla="*/ 0 w 424"/>
                  <a:gd name="T103" fmla="*/ 0 h 309"/>
                  <a:gd name="T104" fmla="*/ 0 w 424"/>
                  <a:gd name="T105" fmla="*/ 0 h 309"/>
                  <a:gd name="T106" fmla="*/ 0 w 424"/>
                  <a:gd name="T107" fmla="*/ 0 h 309"/>
                  <a:gd name="T108" fmla="*/ 0 w 424"/>
                  <a:gd name="T109" fmla="*/ 0 h 309"/>
                  <a:gd name="T110" fmla="*/ 0 w 424"/>
                  <a:gd name="T111" fmla="*/ 0 h 3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24"/>
                  <a:gd name="T169" fmla="*/ 0 h 309"/>
                  <a:gd name="T170" fmla="*/ 424 w 424"/>
                  <a:gd name="T171" fmla="*/ 309 h 30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24" h="309">
                    <a:moveTo>
                      <a:pt x="0" y="309"/>
                    </a:moveTo>
                    <a:lnTo>
                      <a:pt x="1" y="309"/>
                    </a:lnTo>
                    <a:lnTo>
                      <a:pt x="4" y="309"/>
                    </a:lnTo>
                    <a:lnTo>
                      <a:pt x="8" y="309"/>
                    </a:lnTo>
                    <a:lnTo>
                      <a:pt x="9" y="308"/>
                    </a:lnTo>
                    <a:lnTo>
                      <a:pt x="13" y="308"/>
                    </a:lnTo>
                    <a:lnTo>
                      <a:pt x="15" y="308"/>
                    </a:lnTo>
                    <a:lnTo>
                      <a:pt x="19" y="308"/>
                    </a:lnTo>
                    <a:lnTo>
                      <a:pt x="22" y="308"/>
                    </a:lnTo>
                    <a:lnTo>
                      <a:pt x="26" y="308"/>
                    </a:lnTo>
                    <a:lnTo>
                      <a:pt x="29" y="308"/>
                    </a:lnTo>
                    <a:lnTo>
                      <a:pt x="34" y="308"/>
                    </a:lnTo>
                    <a:lnTo>
                      <a:pt x="39" y="308"/>
                    </a:lnTo>
                    <a:lnTo>
                      <a:pt x="43" y="306"/>
                    </a:lnTo>
                    <a:lnTo>
                      <a:pt x="48" y="306"/>
                    </a:lnTo>
                    <a:lnTo>
                      <a:pt x="53" y="306"/>
                    </a:lnTo>
                    <a:lnTo>
                      <a:pt x="59" y="306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71" y="305"/>
                    </a:lnTo>
                    <a:lnTo>
                      <a:pt x="74" y="304"/>
                    </a:lnTo>
                    <a:lnTo>
                      <a:pt x="77" y="304"/>
                    </a:lnTo>
                    <a:lnTo>
                      <a:pt x="80" y="304"/>
                    </a:lnTo>
                    <a:lnTo>
                      <a:pt x="84" y="303"/>
                    </a:lnTo>
                    <a:lnTo>
                      <a:pt x="86" y="303"/>
                    </a:lnTo>
                    <a:lnTo>
                      <a:pt x="91" y="303"/>
                    </a:lnTo>
                    <a:lnTo>
                      <a:pt x="93" y="302"/>
                    </a:lnTo>
                    <a:lnTo>
                      <a:pt x="97" y="302"/>
                    </a:lnTo>
                    <a:lnTo>
                      <a:pt x="100" y="302"/>
                    </a:lnTo>
                    <a:lnTo>
                      <a:pt x="105" y="302"/>
                    </a:lnTo>
                    <a:lnTo>
                      <a:pt x="107" y="301"/>
                    </a:lnTo>
                    <a:lnTo>
                      <a:pt x="112" y="299"/>
                    </a:lnTo>
                    <a:lnTo>
                      <a:pt x="116" y="299"/>
                    </a:lnTo>
                    <a:lnTo>
                      <a:pt x="120" y="298"/>
                    </a:lnTo>
                    <a:lnTo>
                      <a:pt x="124" y="297"/>
                    </a:lnTo>
                    <a:lnTo>
                      <a:pt x="128" y="297"/>
                    </a:lnTo>
                    <a:lnTo>
                      <a:pt x="132" y="296"/>
                    </a:lnTo>
                    <a:lnTo>
                      <a:pt x="137" y="296"/>
                    </a:lnTo>
                    <a:lnTo>
                      <a:pt x="141" y="296"/>
                    </a:lnTo>
                    <a:lnTo>
                      <a:pt x="144" y="295"/>
                    </a:lnTo>
                    <a:lnTo>
                      <a:pt x="148" y="293"/>
                    </a:lnTo>
                    <a:lnTo>
                      <a:pt x="152" y="292"/>
                    </a:lnTo>
                    <a:lnTo>
                      <a:pt x="155" y="291"/>
                    </a:lnTo>
                    <a:lnTo>
                      <a:pt x="158" y="291"/>
                    </a:lnTo>
                    <a:lnTo>
                      <a:pt x="163" y="290"/>
                    </a:lnTo>
                    <a:lnTo>
                      <a:pt x="167" y="290"/>
                    </a:lnTo>
                    <a:lnTo>
                      <a:pt x="169" y="289"/>
                    </a:lnTo>
                    <a:lnTo>
                      <a:pt x="173" y="287"/>
                    </a:lnTo>
                    <a:lnTo>
                      <a:pt x="176" y="287"/>
                    </a:lnTo>
                    <a:lnTo>
                      <a:pt x="179" y="286"/>
                    </a:lnTo>
                    <a:lnTo>
                      <a:pt x="182" y="285"/>
                    </a:lnTo>
                    <a:lnTo>
                      <a:pt x="185" y="285"/>
                    </a:lnTo>
                    <a:lnTo>
                      <a:pt x="188" y="284"/>
                    </a:lnTo>
                    <a:lnTo>
                      <a:pt x="192" y="283"/>
                    </a:lnTo>
                    <a:lnTo>
                      <a:pt x="196" y="282"/>
                    </a:lnTo>
                    <a:lnTo>
                      <a:pt x="201" y="280"/>
                    </a:lnTo>
                    <a:lnTo>
                      <a:pt x="206" y="278"/>
                    </a:lnTo>
                    <a:lnTo>
                      <a:pt x="212" y="277"/>
                    </a:lnTo>
                    <a:lnTo>
                      <a:pt x="215" y="276"/>
                    </a:lnTo>
                    <a:lnTo>
                      <a:pt x="220" y="274"/>
                    </a:lnTo>
                    <a:lnTo>
                      <a:pt x="225" y="273"/>
                    </a:lnTo>
                    <a:lnTo>
                      <a:pt x="230" y="273"/>
                    </a:lnTo>
                    <a:lnTo>
                      <a:pt x="233" y="272"/>
                    </a:lnTo>
                    <a:lnTo>
                      <a:pt x="237" y="272"/>
                    </a:lnTo>
                    <a:lnTo>
                      <a:pt x="240" y="272"/>
                    </a:lnTo>
                    <a:lnTo>
                      <a:pt x="245" y="272"/>
                    </a:lnTo>
                    <a:lnTo>
                      <a:pt x="249" y="272"/>
                    </a:lnTo>
                    <a:lnTo>
                      <a:pt x="253" y="272"/>
                    </a:lnTo>
                    <a:lnTo>
                      <a:pt x="257" y="272"/>
                    </a:lnTo>
                    <a:lnTo>
                      <a:pt x="262" y="273"/>
                    </a:lnTo>
                    <a:lnTo>
                      <a:pt x="265" y="273"/>
                    </a:lnTo>
                    <a:lnTo>
                      <a:pt x="270" y="274"/>
                    </a:lnTo>
                    <a:lnTo>
                      <a:pt x="275" y="277"/>
                    </a:lnTo>
                    <a:lnTo>
                      <a:pt x="279" y="278"/>
                    </a:lnTo>
                    <a:lnTo>
                      <a:pt x="284" y="280"/>
                    </a:lnTo>
                    <a:lnTo>
                      <a:pt x="289" y="283"/>
                    </a:lnTo>
                    <a:lnTo>
                      <a:pt x="291" y="284"/>
                    </a:lnTo>
                    <a:lnTo>
                      <a:pt x="294" y="285"/>
                    </a:lnTo>
                    <a:lnTo>
                      <a:pt x="297" y="287"/>
                    </a:lnTo>
                    <a:lnTo>
                      <a:pt x="300" y="289"/>
                    </a:lnTo>
                    <a:lnTo>
                      <a:pt x="301" y="289"/>
                    </a:lnTo>
                    <a:lnTo>
                      <a:pt x="303" y="287"/>
                    </a:lnTo>
                    <a:lnTo>
                      <a:pt x="304" y="286"/>
                    </a:lnTo>
                    <a:lnTo>
                      <a:pt x="307" y="285"/>
                    </a:lnTo>
                    <a:lnTo>
                      <a:pt x="309" y="284"/>
                    </a:lnTo>
                    <a:lnTo>
                      <a:pt x="313" y="283"/>
                    </a:lnTo>
                    <a:lnTo>
                      <a:pt x="315" y="280"/>
                    </a:lnTo>
                    <a:lnTo>
                      <a:pt x="318" y="279"/>
                    </a:lnTo>
                    <a:lnTo>
                      <a:pt x="322" y="277"/>
                    </a:lnTo>
                    <a:lnTo>
                      <a:pt x="327" y="274"/>
                    </a:lnTo>
                    <a:lnTo>
                      <a:pt x="329" y="272"/>
                    </a:lnTo>
                    <a:lnTo>
                      <a:pt x="334" y="270"/>
                    </a:lnTo>
                    <a:lnTo>
                      <a:pt x="339" y="267"/>
                    </a:lnTo>
                    <a:lnTo>
                      <a:pt x="343" y="264"/>
                    </a:lnTo>
                    <a:lnTo>
                      <a:pt x="347" y="260"/>
                    </a:lnTo>
                    <a:lnTo>
                      <a:pt x="352" y="258"/>
                    </a:lnTo>
                    <a:lnTo>
                      <a:pt x="356" y="253"/>
                    </a:lnTo>
                    <a:lnTo>
                      <a:pt x="361" y="251"/>
                    </a:lnTo>
                    <a:lnTo>
                      <a:pt x="366" y="246"/>
                    </a:lnTo>
                    <a:lnTo>
                      <a:pt x="372" y="242"/>
                    </a:lnTo>
                    <a:lnTo>
                      <a:pt x="377" y="238"/>
                    </a:lnTo>
                    <a:lnTo>
                      <a:pt x="380" y="234"/>
                    </a:lnTo>
                    <a:lnTo>
                      <a:pt x="385" y="229"/>
                    </a:lnTo>
                    <a:lnTo>
                      <a:pt x="390" y="226"/>
                    </a:lnTo>
                    <a:lnTo>
                      <a:pt x="394" y="221"/>
                    </a:lnTo>
                    <a:lnTo>
                      <a:pt x="399" y="216"/>
                    </a:lnTo>
                    <a:lnTo>
                      <a:pt x="403" y="210"/>
                    </a:lnTo>
                    <a:lnTo>
                      <a:pt x="406" y="206"/>
                    </a:lnTo>
                    <a:lnTo>
                      <a:pt x="410" y="201"/>
                    </a:lnTo>
                    <a:lnTo>
                      <a:pt x="415" y="195"/>
                    </a:lnTo>
                    <a:lnTo>
                      <a:pt x="415" y="193"/>
                    </a:lnTo>
                    <a:lnTo>
                      <a:pt x="417" y="189"/>
                    </a:lnTo>
                    <a:lnTo>
                      <a:pt x="418" y="187"/>
                    </a:lnTo>
                    <a:lnTo>
                      <a:pt x="419" y="184"/>
                    </a:lnTo>
                    <a:lnTo>
                      <a:pt x="420" y="180"/>
                    </a:lnTo>
                    <a:lnTo>
                      <a:pt x="423" y="175"/>
                    </a:lnTo>
                    <a:lnTo>
                      <a:pt x="424" y="170"/>
                    </a:lnTo>
                    <a:lnTo>
                      <a:pt x="424" y="166"/>
                    </a:lnTo>
                    <a:lnTo>
                      <a:pt x="424" y="164"/>
                    </a:lnTo>
                    <a:lnTo>
                      <a:pt x="424" y="161"/>
                    </a:lnTo>
                    <a:lnTo>
                      <a:pt x="424" y="158"/>
                    </a:lnTo>
                    <a:lnTo>
                      <a:pt x="423" y="155"/>
                    </a:lnTo>
                    <a:lnTo>
                      <a:pt x="422" y="153"/>
                    </a:lnTo>
                    <a:lnTo>
                      <a:pt x="420" y="151"/>
                    </a:lnTo>
                    <a:lnTo>
                      <a:pt x="417" y="149"/>
                    </a:lnTo>
                    <a:lnTo>
                      <a:pt x="413" y="148"/>
                    </a:lnTo>
                    <a:lnTo>
                      <a:pt x="410" y="146"/>
                    </a:lnTo>
                    <a:lnTo>
                      <a:pt x="407" y="146"/>
                    </a:lnTo>
                    <a:lnTo>
                      <a:pt x="405" y="146"/>
                    </a:lnTo>
                    <a:lnTo>
                      <a:pt x="401" y="148"/>
                    </a:lnTo>
                    <a:lnTo>
                      <a:pt x="399" y="148"/>
                    </a:lnTo>
                    <a:lnTo>
                      <a:pt x="396" y="149"/>
                    </a:lnTo>
                    <a:lnTo>
                      <a:pt x="393" y="150"/>
                    </a:lnTo>
                    <a:lnTo>
                      <a:pt x="391" y="152"/>
                    </a:lnTo>
                    <a:lnTo>
                      <a:pt x="387" y="153"/>
                    </a:lnTo>
                    <a:lnTo>
                      <a:pt x="384" y="155"/>
                    </a:lnTo>
                    <a:lnTo>
                      <a:pt x="381" y="157"/>
                    </a:lnTo>
                    <a:lnTo>
                      <a:pt x="379" y="159"/>
                    </a:lnTo>
                    <a:lnTo>
                      <a:pt x="375" y="162"/>
                    </a:lnTo>
                    <a:lnTo>
                      <a:pt x="373" y="164"/>
                    </a:lnTo>
                    <a:lnTo>
                      <a:pt x="371" y="168"/>
                    </a:lnTo>
                    <a:lnTo>
                      <a:pt x="369" y="170"/>
                    </a:lnTo>
                    <a:lnTo>
                      <a:pt x="366" y="175"/>
                    </a:lnTo>
                    <a:lnTo>
                      <a:pt x="364" y="176"/>
                    </a:lnTo>
                    <a:lnTo>
                      <a:pt x="364" y="175"/>
                    </a:lnTo>
                    <a:lnTo>
                      <a:pt x="365" y="172"/>
                    </a:lnTo>
                    <a:lnTo>
                      <a:pt x="366" y="169"/>
                    </a:lnTo>
                    <a:lnTo>
                      <a:pt x="366" y="166"/>
                    </a:lnTo>
                    <a:lnTo>
                      <a:pt x="368" y="163"/>
                    </a:lnTo>
                    <a:lnTo>
                      <a:pt x="369" y="159"/>
                    </a:lnTo>
                    <a:lnTo>
                      <a:pt x="372" y="155"/>
                    </a:lnTo>
                    <a:lnTo>
                      <a:pt x="373" y="150"/>
                    </a:lnTo>
                    <a:lnTo>
                      <a:pt x="375" y="144"/>
                    </a:lnTo>
                    <a:lnTo>
                      <a:pt x="378" y="139"/>
                    </a:lnTo>
                    <a:lnTo>
                      <a:pt x="378" y="136"/>
                    </a:lnTo>
                    <a:lnTo>
                      <a:pt x="379" y="133"/>
                    </a:lnTo>
                    <a:lnTo>
                      <a:pt x="380" y="130"/>
                    </a:lnTo>
                    <a:lnTo>
                      <a:pt x="380" y="126"/>
                    </a:lnTo>
                    <a:lnTo>
                      <a:pt x="381" y="124"/>
                    </a:lnTo>
                    <a:lnTo>
                      <a:pt x="383" y="120"/>
                    </a:lnTo>
                    <a:lnTo>
                      <a:pt x="384" y="117"/>
                    </a:lnTo>
                    <a:lnTo>
                      <a:pt x="385" y="114"/>
                    </a:lnTo>
                    <a:lnTo>
                      <a:pt x="385" y="111"/>
                    </a:lnTo>
                    <a:lnTo>
                      <a:pt x="386" y="107"/>
                    </a:lnTo>
                    <a:lnTo>
                      <a:pt x="386" y="104"/>
                    </a:lnTo>
                    <a:lnTo>
                      <a:pt x="387" y="100"/>
                    </a:lnTo>
                    <a:lnTo>
                      <a:pt x="388" y="97"/>
                    </a:lnTo>
                    <a:lnTo>
                      <a:pt x="390" y="93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91" y="82"/>
                    </a:lnTo>
                    <a:lnTo>
                      <a:pt x="392" y="79"/>
                    </a:lnTo>
                    <a:lnTo>
                      <a:pt x="392" y="75"/>
                    </a:lnTo>
                    <a:lnTo>
                      <a:pt x="393" y="72"/>
                    </a:lnTo>
                    <a:lnTo>
                      <a:pt x="393" y="67"/>
                    </a:lnTo>
                    <a:lnTo>
                      <a:pt x="393" y="63"/>
                    </a:lnTo>
                    <a:lnTo>
                      <a:pt x="394" y="60"/>
                    </a:lnTo>
                    <a:lnTo>
                      <a:pt x="394" y="56"/>
                    </a:lnTo>
                    <a:lnTo>
                      <a:pt x="394" y="53"/>
                    </a:lnTo>
                    <a:lnTo>
                      <a:pt x="394" y="49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3" y="38"/>
                    </a:lnTo>
                    <a:lnTo>
                      <a:pt x="393" y="35"/>
                    </a:lnTo>
                    <a:lnTo>
                      <a:pt x="393" y="32"/>
                    </a:lnTo>
                    <a:lnTo>
                      <a:pt x="393" y="29"/>
                    </a:lnTo>
                    <a:lnTo>
                      <a:pt x="392" y="25"/>
                    </a:lnTo>
                    <a:lnTo>
                      <a:pt x="391" y="22"/>
                    </a:lnTo>
                    <a:lnTo>
                      <a:pt x="391" y="18"/>
                    </a:lnTo>
                    <a:lnTo>
                      <a:pt x="390" y="16"/>
                    </a:lnTo>
                    <a:lnTo>
                      <a:pt x="387" y="11"/>
                    </a:lnTo>
                    <a:lnTo>
                      <a:pt x="386" y="8"/>
                    </a:lnTo>
                    <a:lnTo>
                      <a:pt x="384" y="4"/>
                    </a:lnTo>
                    <a:lnTo>
                      <a:pt x="381" y="3"/>
                    </a:lnTo>
                    <a:lnTo>
                      <a:pt x="379" y="2"/>
                    </a:lnTo>
                    <a:lnTo>
                      <a:pt x="377" y="2"/>
                    </a:lnTo>
                    <a:lnTo>
                      <a:pt x="373" y="0"/>
                    </a:lnTo>
                    <a:lnTo>
                      <a:pt x="371" y="2"/>
                    </a:lnTo>
                    <a:lnTo>
                      <a:pt x="367" y="3"/>
                    </a:lnTo>
                    <a:lnTo>
                      <a:pt x="364" y="5"/>
                    </a:lnTo>
                    <a:lnTo>
                      <a:pt x="360" y="8"/>
                    </a:lnTo>
                    <a:lnTo>
                      <a:pt x="356" y="11"/>
                    </a:lnTo>
                    <a:lnTo>
                      <a:pt x="352" y="15"/>
                    </a:lnTo>
                    <a:lnTo>
                      <a:pt x="348" y="19"/>
                    </a:lnTo>
                    <a:lnTo>
                      <a:pt x="343" y="23"/>
                    </a:lnTo>
                    <a:lnTo>
                      <a:pt x="340" y="28"/>
                    </a:lnTo>
                    <a:lnTo>
                      <a:pt x="335" y="32"/>
                    </a:lnTo>
                    <a:lnTo>
                      <a:pt x="330" y="38"/>
                    </a:lnTo>
                    <a:lnTo>
                      <a:pt x="328" y="42"/>
                    </a:lnTo>
                    <a:lnTo>
                      <a:pt x="326" y="44"/>
                    </a:lnTo>
                    <a:lnTo>
                      <a:pt x="322" y="48"/>
                    </a:lnTo>
                    <a:lnTo>
                      <a:pt x="321" y="50"/>
                    </a:lnTo>
                    <a:lnTo>
                      <a:pt x="318" y="54"/>
                    </a:lnTo>
                    <a:lnTo>
                      <a:pt x="316" y="56"/>
                    </a:lnTo>
                    <a:lnTo>
                      <a:pt x="314" y="60"/>
                    </a:lnTo>
                    <a:lnTo>
                      <a:pt x="311" y="63"/>
                    </a:lnTo>
                    <a:lnTo>
                      <a:pt x="308" y="67"/>
                    </a:lnTo>
                    <a:lnTo>
                      <a:pt x="305" y="70"/>
                    </a:lnTo>
                    <a:lnTo>
                      <a:pt x="303" y="73"/>
                    </a:lnTo>
                    <a:lnTo>
                      <a:pt x="300" y="76"/>
                    </a:lnTo>
                    <a:lnTo>
                      <a:pt x="297" y="80"/>
                    </a:lnTo>
                    <a:lnTo>
                      <a:pt x="295" y="83"/>
                    </a:lnTo>
                    <a:lnTo>
                      <a:pt x="292" y="86"/>
                    </a:lnTo>
                    <a:lnTo>
                      <a:pt x="289" y="91"/>
                    </a:lnTo>
                    <a:lnTo>
                      <a:pt x="286" y="93"/>
                    </a:lnTo>
                    <a:lnTo>
                      <a:pt x="284" y="97"/>
                    </a:lnTo>
                    <a:lnTo>
                      <a:pt x="281" y="100"/>
                    </a:lnTo>
                    <a:lnTo>
                      <a:pt x="278" y="104"/>
                    </a:lnTo>
                    <a:lnTo>
                      <a:pt x="275" y="106"/>
                    </a:lnTo>
                    <a:lnTo>
                      <a:pt x="272" y="110"/>
                    </a:lnTo>
                    <a:lnTo>
                      <a:pt x="270" y="113"/>
                    </a:lnTo>
                    <a:lnTo>
                      <a:pt x="268" y="117"/>
                    </a:lnTo>
                    <a:lnTo>
                      <a:pt x="264" y="119"/>
                    </a:lnTo>
                    <a:lnTo>
                      <a:pt x="260" y="123"/>
                    </a:lnTo>
                    <a:lnTo>
                      <a:pt x="258" y="125"/>
                    </a:lnTo>
                    <a:lnTo>
                      <a:pt x="254" y="129"/>
                    </a:lnTo>
                    <a:lnTo>
                      <a:pt x="251" y="131"/>
                    </a:lnTo>
                    <a:lnTo>
                      <a:pt x="249" y="134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39" y="144"/>
                    </a:lnTo>
                    <a:lnTo>
                      <a:pt x="235" y="146"/>
                    </a:lnTo>
                    <a:lnTo>
                      <a:pt x="232" y="150"/>
                    </a:lnTo>
                    <a:lnTo>
                      <a:pt x="230" y="152"/>
                    </a:lnTo>
                    <a:lnTo>
                      <a:pt x="226" y="155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7" y="164"/>
                    </a:lnTo>
                    <a:lnTo>
                      <a:pt x="213" y="168"/>
                    </a:lnTo>
                    <a:lnTo>
                      <a:pt x="209" y="170"/>
                    </a:lnTo>
                    <a:lnTo>
                      <a:pt x="206" y="172"/>
                    </a:lnTo>
                    <a:lnTo>
                      <a:pt x="202" y="175"/>
                    </a:lnTo>
                    <a:lnTo>
                      <a:pt x="200" y="178"/>
                    </a:lnTo>
                    <a:lnTo>
                      <a:pt x="196" y="181"/>
                    </a:lnTo>
                    <a:lnTo>
                      <a:pt x="193" y="183"/>
                    </a:lnTo>
                    <a:lnTo>
                      <a:pt x="190" y="187"/>
                    </a:lnTo>
                    <a:lnTo>
                      <a:pt x="187" y="189"/>
                    </a:lnTo>
                    <a:lnTo>
                      <a:pt x="183" y="191"/>
                    </a:lnTo>
                    <a:lnTo>
                      <a:pt x="181" y="194"/>
                    </a:lnTo>
                    <a:lnTo>
                      <a:pt x="177" y="197"/>
                    </a:lnTo>
                    <a:lnTo>
                      <a:pt x="174" y="199"/>
                    </a:lnTo>
                    <a:lnTo>
                      <a:pt x="171" y="202"/>
                    </a:lnTo>
                    <a:lnTo>
                      <a:pt x="168" y="204"/>
                    </a:lnTo>
                    <a:lnTo>
                      <a:pt x="166" y="207"/>
                    </a:lnTo>
                    <a:lnTo>
                      <a:pt x="163" y="208"/>
                    </a:lnTo>
                    <a:lnTo>
                      <a:pt x="160" y="212"/>
                    </a:lnTo>
                    <a:lnTo>
                      <a:pt x="157" y="213"/>
                    </a:lnTo>
                    <a:lnTo>
                      <a:pt x="154" y="215"/>
                    </a:lnTo>
                    <a:lnTo>
                      <a:pt x="148" y="219"/>
                    </a:lnTo>
                    <a:lnTo>
                      <a:pt x="144" y="223"/>
                    </a:lnTo>
                    <a:lnTo>
                      <a:pt x="139" y="227"/>
                    </a:lnTo>
                    <a:lnTo>
                      <a:pt x="135" y="231"/>
                    </a:lnTo>
                    <a:lnTo>
                      <a:pt x="130" y="233"/>
                    </a:lnTo>
                    <a:lnTo>
                      <a:pt x="126" y="236"/>
                    </a:lnTo>
                    <a:lnTo>
                      <a:pt x="123" y="239"/>
                    </a:lnTo>
                    <a:lnTo>
                      <a:pt x="120" y="241"/>
                    </a:lnTo>
                    <a:lnTo>
                      <a:pt x="117" y="242"/>
                    </a:lnTo>
                    <a:lnTo>
                      <a:pt x="115" y="245"/>
                    </a:lnTo>
                    <a:lnTo>
                      <a:pt x="112" y="247"/>
                    </a:lnTo>
                    <a:lnTo>
                      <a:pt x="111" y="248"/>
                    </a:lnTo>
                    <a:lnTo>
                      <a:pt x="0" y="309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43" name="Freeform 442"/>
              <p:cNvSpPr>
                <a:spLocks/>
              </p:cNvSpPr>
              <p:nvPr/>
            </p:nvSpPr>
            <p:spPr bwMode="auto">
              <a:xfrm>
                <a:off x="1727" y="1382"/>
                <a:ext cx="88" cy="57"/>
              </a:xfrm>
              <a:custGeom>
                <a:avLst/>
                <a:gdLst>
                  <a:gd name="T0" fmla="*/ 0 w 264"/>
                  <a:gd name="T1" fmla="*/ 0 h 172"/>
                  <a:gd name="T2" fmla="*/ 0 w 264"/>
                  <a:gd name="T3" fmla="*/ 0 h 172"/>
                  <a:gd name="T4" fmla="*/ 0 w 264"/>
                  <a:gd name="T5" fmla="*/ 0 h 172"/>
                  <a:gd name="T6" fmla="*/ 0 w 264"/>
                  <a:gd name="T7" fmla="*/ 0 h 172"/>
                  <a:gd name="T8" fmla="*/ 0 w 264"/>
                  <a:gd name="T9" fmla="*/ 0 h 172"/>
                  <a:gd name="T10" fmla="*/ 0 w 264"/>
                  <a:gd name="T11" fmla="*/ 0 h 172"/>
                  <a:gd name="T12" fmla="*/ 0 w 264"/>
                  <a:gd name="T13" fmla="*/ 0 h 172"/>
                  <a:gd name="T14" fmla="*/ 0 w 264"/>
                  <a:gd name="T15" fmla="*/ 0 h 172"/>
                  <a:gd name="T16" fmla="*/ 0 w 264"/>
                  <a:gd name="T17" fmla="*/ 0 h 172"/>
                  <a:gd name="T18" fmla="*/ 0 w 264"/>
                  <a:gd name="T19" fmla="*/ 0 h 172"/>
                  <a:gd name="T20" fmla="*/ 0 w 264"/>
                  <a:gd name="T21" fmla="*/ 0 h 172"/>
                  <a:gd name="T22" fmla="*/ 0 w 264"/>
                  <a:gd name="T23" fmla="*/ 0 h 172"/>
                  <a:gd name="T24" fmla="*/ 0 w 264"/>
                  <a:gd name="T25" fmla="*/ 0 h 172"/>
                  <a:gd name="T26" fmla="*/ 0 w 264"/>
                  <a:gd name="T27" fmla="*/ 0 h 172"/>
                  <a:gd name="T28" fmla="*/ 0 w 264"/>
                  <a:gd name="T29" fmla="*/ 0 h 172"/>
                  <a:gd name="T30" fmla="*/ 0 w 264"/>
                  <a:gd name="T31" fmla="*/ 0 h 172"/>
                  <a:gd name="T32" fmla="*/ 0 w 264"/>
                  <a:gd name="T33" fmla="*/ 0 h 172"/>
                  <a:gd name="T34" fmla="*/ 0 w 264"/>
                  <a:gd name="T35" fmla="*/ 0 h 172"/>
                  <a:gd name="T36" fmla="*/ 0 w 264"/>
                  <a:gd name="T37" fmla="*/ 0 h 172"/>
                  <a:gd name="T38" fmla="*/ 0 w 264"/>
                  <a:gd name="T39" fmla="*/ 0 h 172"/>
                  <a:gd name="T40" fmla="*/ 0 w 264"/>
                  <a:gd name="T41" fmla="*/ 0 h 172"/>
                  <a:gd name="T42" fmla="*/ 0 w 264"/>
                  <a:gd name="T43" fmla="*/ 0 h 172"/>
                  <a:gd name="T44" fmla="*/ 0 w 264"/>
                  <a:gd name="T45" fmla="*/ 0 h 172"/>
                  <a:gd name="T46" fmla="*/ 0 w 264"/>
                  <a:gd name="T47" fmla="*/ 0 h 172"/>
                  <a:gd name="T48" fmla="*/ 0 w 264"/>
                  <a:gd name="T49" fmla="*/ 0 h 172"/>
                  <a:gd name="T50" fmla="*/ 0 w 264"/>
                  <a:gd name="T51" fmla="*/ 0 h 172"/>
                  <a:gd name="T52" fmla="*/ 0 w 264"/>
                  <a:gd name="T53" fmla="*/ 0 h 172"/>
                  <a:gd name="T54" fmla="*/ 0 w 264"/>
                  <a:gd name="T55" fmla="*/ 0 h 172"/>
                  <a:gd name="T56" fmla="*/ 0 w 264"/>
                  <a:gd name="T57" fmla="*/ 0 h 172"/>
                  <a:gd name="T58" fmla="*/ 0 w 264"/>
                  <a:gd name="T59" fmla="*/ 0 h 172"/>
                  <a:gd name="T60" fmla="*/ 0 w 264"/>
                  <a:gd name="T61" fmla="*/ 0 h 172"/>
                  <a:gd name="T62" fmla="*/ 0 w 264"/>
                  <a:gd name="T63" fmla="*/ 0 h 172"/>
                  <a:gd name="T64" fmla="*/ 0 w 264"/>
                  <a:gd name="T65" fmla="*/ 0 h 172"/>
                  <a:gd name="T66" fmla="*/ 0 w 264"/>
                  <a:gd name="T67" fmla="*/ 0 h 172"/>
                  <a:gd name="T68" fmla="*/ 0 w 264"/>
                  <a:gd name="T69" fmla="*/ 0 h 172"/>
                  <a:gd name="T70" fmla="*/ 0 w 264"/>
                  <a:gd name="T71" fmla="*/ 0 h 172"/>
                  <a:gd name="T72" fmla="*/ 0 w 264"/>
                  <a:gd name="T73" fmla="*/ 0 h 172"/>
                  <a:gd name="T74" fmla="*/ 0 w 264"/>
                  <a:gd name="T75" fmla="*/ 0 h 172"/>
                  <a:gd name="T76" fmla="*/ 0 w 264"/>
                  <a:gd name="T77" fmla="*/ 0 h 172"/>
                  <a:gd name="T78" fmla="*/ 0 w 264"/>
                  <a:gd name="T79" fmla="*/ 0 h 172"/>
                  <a:gd name="T80" fmla="*/ 0 w 264"/>
                  <a:gd name="T81" fmla="*/ 0 h 172"/>
                  <a:gd name="T82" fmla="*/ 0 w 264"/>
                  <a:gd name="T83" fmla="*/ 0 h 172"/>
                  <a:gd name="T84" fmla="*/ 0 w 264"/>
                  <a:gd name="T85" fmla="*/ 0 h 172"/>
                  <a:gd name="T86" fmla="*/ 0 w 264"/>
                  <a:gd name="T87" fmla="*/ 0 h 172"/>
                  <a:gd name="T88" fmla="*/ 0 w 264"/>
                  <a:gd name="T89" fmla="*/ 0 h 172"/>
                  <a:gd name="T90" fmla="*/ 0 w 264"/>
                  <a:gd name="T91" fmla="*/ 0 h 172"/>
                  <a:gd name="T92" fmla="*/ 0 w 264"/>
                  <a:gd name="T93" fmla="*/ 0 h 172"/>
                  <a:gd name="T94" fmla="*/ 0 w 264"/>
                  <a:gd name="T95" fmla="*/ 0 h 172"/>
                  <a:gd name="T96" fmla="*/ 0 w 264"/>
                  <a:gd name="T97" fmla="*/ 0 h 172"/>
                  <a:gd name="T98" fmla="*/ 0 w 264"/>
                  <a:gd name="T99" fmla="*/ 0 h 172"/>
                  <a:gd name="T100" fmla="*/ 0 w 264"/>
                  <a:gd name="T101" fmla="*/ 0 h 172"/>
                  <a:gd name="T102" fmla="*/ 0 w 264"/>
                  <a:gd name="T103" fmla="*/ 0 h 172"/>
                  <a:gd name="T104" fmla="*/ 0 w 264"/>
                  <a:gd name="T105" fmla="*/ 0 h 172"/>
                  <a:gd name="T106" fmla="*/ 0 w 264"/>
                  <a:gd name="T107" fmla="*/ 0 h 172"/>
                  <a:gd name="T108" fmla="*/ 0 w 264"/>
                  <a:gd name="T109" fmla="*/ 0 h 172"/>
                  <a:gd name="T110" fmla="*/ 0 w 264"/>
                  <a:gd name="T111" fmla="*/ 0 h 1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4"/>
                  <a:gd name="T169" fmla="*/ 0 h 172"/>
                  <a:gd name="T170" fmla="*/ 264 w 264"/>
                  <a:gd name="T171" fmla="*/ 172 h 1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4" h="172">
                    <a:moveTo>
                      <a:pt x="235" y="1"/>
                    </a:moveTo>
                    <a:lnTo>
                      <a:pt x="233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26" y="1"/>
                    </a:lnTo>
                    <a:lnTo>
                      <a:pt x="223" y="1"/>
                    </a:lnTo>
                    <a:lnTo>
                      <a:pt x="219" y="2"/>
                    </a:lnTo>
                    <a:lnTo>
                      <a:pt x="216" y="2"/>
                    </a:lnTo>
                    <a:lnTo>
                      <a:pt x="211" y="4"/>
                    </a:lnTo>
                    <a:lnTo>
                      <a:pt x="206" y="4"/>
                    </a:lnTo>
                    <a:lnTo>
                      <a:pt x="201" y="7"/>
                    </a:lnTo>
                    <a:lnTo>
                      <a:pt x="195" y="8"/>
                    </a:lnTo>
                    <a:lnTo>
                      <a:pt x="191" y="10"/>
                    </a:lnTo>
                    <a:lnTo>
                      <a:pt x="187" y="11"/>
                    </a:lnTo>
                    <a:lnTo>
                      <a:pt x="184" y="13"/>
                    </a:lnTo>
                    <a:lnTo>
                      <a:pt x="181" y="14"/>
                    </a:lnTo>
                    <a:lnTo>
                      <a:pt x="178" y="15"/>
                    </a:lnTo>
                    <a:lnTo>
                      <a:pt x="174" y="16"/>
                    </a:lnTo>
                    <a:lnTo>
                      <a:pt x="172" y="17"/>
                    </a:lnTo>
                    <a:lnTo>
                      <a:pt x="168" y="18"/>
                    </a:lnTo>
                    <a:lnTo>
                      <a:pt x="165" y="21"/>
                    </a:lnTo>
                    <a:lnTo>
                      <a:pt x="161" y="22"/>
                    </a:lnTo>
                    <a:lnTo>
                      <a:pt x="157" y="23"/>
                    </a:lnTo>
                    <a:lnTo>
                      <a:pt x="153" y="24"/>
                    </a:lnTo>
                    <a:lnTo>
                      <a:pt x="150" y="27"/>
                    </a:lnTo>
                    <a:lnTo>
                      <a:pt x="146" y="28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4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123" y="40"/>
                    </a:lnTo>
                    <a:lnTo>
                      <a:pt x="120" y="43"/>
                    </a:lnTo>
                    <a:lnTo>
                      <a:pt x="115" y="45"/>
                    </a:lnTo>
                    <a:lnTo>
                      <a:pt x="111" y="48"/>
                    </a:lnTo>
                    <a:lnTo>
                      <a:pt x="108" y="49"/>
                    </a:lnTo>
                    <a:lnTo>
                      <a:pt x="104" y="53"/>
                    </a:lnTo>
                    <a:lnTo>
                      <a:pt x="99" y="55"/>
                    </a:lnTo>
                    <a:lnTo>
                      <a:pt x="95" y="58"/>
                    </a:lnTo>
                    <a:lnTo>
                      <a:pt x="90" y="60"/>
                    </a:lnTo>
                    <a:lnTo>
                      <a:pt x="86" y="64"/>
                    </a:lnTo>
                    <a:lnTo>
                      <a:pt x="83" y="66"/>
                    </a:lnTo>
                    <a:lnTo>
                      <a:pt x="78" y="69"/>
                    </a:lnTo>
                    <a:lnTo>
                      <a:pt x="74" y="73"/>
                    </a:lnTo>
                    <a:lnTo>
                      <a:pt x="70" y="75"/>
                    </a:lnTo>
                    <a:lnTo>
                      <a:pt x="66" y="79"/>
                    </a:lnTo>
                    <a:lnTo>
                      <a:pt x="61" y="83"/>
                    </a:lnTo>
                    <a:lnTo>
                      <a:pt x="58" y="85"/>
                    </a:lnTo>
                    <a:lnTo>
                      <a:pt x="54" y="88"/>
                    </a:lnTo>
                    <a:lnTo>
                      <a:pt x="50" y="92"/>
                    </a:lnTo>
                    <a:lnTo>
                      <a:pt x="46" y="96"/>
                    </a:lnTo>
                    <a:lnTo>
                      <a:pt x="41" y="99"/>
                    </a:lnTo>
                    <a:lnTo>
                      <a:pt x="38" y="104"/>
                    </a:lnTo>
                    <a:lnTo>
                      <a:pt x="33" y="106"/>
                    </a:lnTo>
                    <a:lnTo>
                      <a:pt x="29" y="110"/>
                    </a:lnTo>
                    <a:lnTo>
                      <a:pt x="26" y="113"/>
                    </a:lnTo>
                    <a:lnTo>
                      <a:pt x="22" y="117"/>
                    </a:lnTo>
                    <a:lnTo>
                      <a:pt x="19" y="119"/>
                    </a:lnTo>
                    <a:lnTo>
                      <a:pt x="16" y="123"/>
                    </a:lnTo>
                    <a:lnTo>
                      <a:pt x="13" y="126"/>
                    </a:lnTo>
                    <a:lnTo>
                      <a:pt x="12" y="129"/>
                    </a:lnTo>
                    <a:lnTo>
                      <a:pt x="7" y="134"/>
                    </a:lnTo>
                    <a:lnTo>
                      <a:pt x="5" y="139"/>
                    </a:lnTo>
                    <a:lnTo>
                      <a:pt x="2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2" y="161"/>
                    </a:lnTo>
                    <a:lnTo>
                      <a:pt x="3" y="163"/>
                    </a:lnTo>
                    <a:lnTo>
                      <a:pt x="7" y="166"/>
                    </a:lnTo>
                    <a:lnTo>
                      <a:pt x="9" y="167"/>
                    </a:lnTo>
                    <a:lnTo>
                      <a:pt x="13" y="169"/>
                    </a:lnTo>
                    <a:lnTo>
                      <a:pt x="16" y="169"/>
                    </a:lnTo>
                    <a:lnTo>
                      <a:pt x="21" y="170"/>
                    </a:lnTo>
                    <a:lnTo>
                      <a:pt x="26" y="170"/>
                    </a:lnTo>
                    <a:lnTo>
                      <a:pt x="31" y="172"/>
                    </a:lnTo>
                    <a:lnTo>
                      <a:pt x="35" y="170"/>
                    </a:lnTo>
                    <a:lnTo>
                      <a:pt x="41" y="170"/>
                    </a:lnTo>
                    <a:lnTo>
                      <a:pt x="44" y="170"/>
                    </a:lnTo>
                    <a:lnTo>
                      <a:pt x="47" y="170"/>
                    </a:lnTo>
                    <a:lnTo>
                      <a:pt x="51" y="170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59" y="170"/>
                    </a:lnTo>
                    <a:lnTo>
                      <a:pt x="63" y="169"/>
                    </a:lnTo>
                    <a:lnTo>
                      <a:pt x="65" y="169"/>
                    </a:lnTo>
                    <a:lnTo>
                      <a:pt x="69" y="169"/>
                    </a:lnTo>
                    <a:lnTo>
                      <a:pt x="72" y="169"/>
                    </a:lnTo>
                    <a:lnTo>
                      <a:pt x="76" y="168"/>
                    </a:lnTo>
                    <a:lnTo>
                      <a:pt x="78" y="168"/>
                    </a:lnTo>
                    <a:lnTo>
                      <a:pt x="82" y="167"/>
                    </a:lnTo>
                    <a:lnTo>
                      <a:pt x="84" y="167"/>
                    </a:lnTo>
                    <a:lnTo>
                      <a:pt x="88" y="166"/>
                    </a:lnTo>
                    <a:lnTo>
                      <a:pt x="91" y="166"/>
                    </a:lnTo>
                    <a:lnTo>
                      <a:pt x="95" y="166"/>
                    </a:lnTo>
                    <a:lnTo>
                      <a:pt x="97" y="164"/>
                    </a:lnTo>
                    <a:lnTo>
                      <a:pt x="101" y="164"/>
                    </a:lnTo>
                    <a:lnTo>
                      <a:pt x="104" y="164"/>
                    </a:lnTo>
                    <a:lnTo>
                      <a:pt x="106" y="163"/>
                    </a:lnTo>
                    <a:lnTo>
                      <a:pt x="109" y="162"/>
                    </a:lnTo>
                    <a:lnTo>
                      <a:pt x="112" y="161"/>
                    </a:lnTo>
                    <a:lnTo>
                      <a:pt x="115" y="161"/>
                    </a:lnTo>
                    <a:lnTo>
                      <a:pt x="118" y="160"/>
                    </a:lnTo>
                    <a:lnTo>
                      <a:pt x="122" y="160"/>
                    </a:lnTo>
                    <a:lnTo>
                      <a:pt x="124" y="158"/>
                    </a:lnTo>
                    <a:lnTo>
                      <a:pt x="128" y="158"/>
                    </a:lnTo>
                    <a:lnTo>
                      <a:pt x="130" y="157"/>
                    </a:lnTo>
                    <a:lnTo>
                      <a:pt x="134" y="156"/>
                    </a:lnTo>
                    <a:lnTo>
                      <a:pt x="137" y="155"/>
                    </a:lnTo>
                    <a:lnTo>
                      <a:pt x="140" y="155"/>
                    </a:lnTo>
                    <a:lnTo>
                      <a:pt x="142" y="154"/>
                    </a:lnTo>
                    <a:lnTo>
                      <a:pt x="146" y="153"/>
                    </a:lnTo>
                    <a:lnTo>
                      <a:pt x="149" y="151"/>
                    </a:lnTo>
                    <a:lnTo>
                      <a:pt x="153" y="150"/>
                    </a:lnTo>
                    <a:lnTo>
                      <a:pt x="155" y="149"/>
                    </a:lnTo>
                    <a:lnTo>
                      <a:pt x="157" y="148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7" y="144"/>
                    </a:lnTo>
                    <a:lnTo>
                      <a:pt x="169" y="143"/>
                    </a:lnTo>
                    <a:lnTo>
                      <a:pt x="173" y="142"/>
                    </a:lnTo>
                    <a:lnTo>
                      <a:pt x="176" y="142"/>
                    </a:lnTo>
                    <a:lnTo>
                      <a:pt x="181" y="138"/>
                    </a:lnTo>
                    <a:lnTo>
                      <a:pt x="187" y="136"/>
                    </a:lnTo>
                    <a:lnTo>
                      <a:pt x="189" y="135"/>
                    </a:lnTo>
                    <a:lnTo>
                      <a:pt x="193" y="134"/>
                    </a:lnTo>
                    <a:lnTo>
                      <a:pt x="195" y="131"/>
                    </a:lnTo>
                    <a:lnTo>
                      <a:pt x="199" y="131"/>
                    </a:lnTo>
                    <a:lnTo>
                      <a:pt x="204" y="126"/>
                    </a:lnTo>
                    <a:lnTo>
                      <a:pt x="208" y="124"/>
                    </a:lnTo>
                    <a:lnTo>
                      <a:pt x="213" y="121"/>
                    </a:lnTo>
                    <a:lnTo>
                      <a:pt x="219" y="117"/>
                    </a:lnTo>
                    <a:lnTo>
                      <a:pt x="223" y="112"/>
                    </a:lnTo>
                    <a:lnTo>
                      <a:pt x="227" y="109"/>
                    </a:lnTo>
                    <a:lnTo>
                      <a:pt x="232" y="105"/>
                    </a:lnTo>
                    <a:lnTo>
                      <a:pt x="237" y="102"/>
                    </a:lnTo>
                    <a:lnTo>
                      <a:pt x="240" y="97"/>
                    </a:lnTo>
                    <a:lnTo>
                      <a:pt x="244" y="92"/>
                    </a:lnTo>
                    <a:lnTo>
                      <a:pt x="248" y="87"/>
                    </a:lnTo>
                    <a:lnTo>
                      <a:pt x="250" y="83"/>
                    </a:lnTo>
                    <a:lnTo>
                      <a:pt x="253" y="78"/>
                    </a:lnTo>
                    <a:lnTo>
                      <a:pt x="256" y="73"/>
                    </a:lnTo>
                    <a:lnTo>
                      <a:pt x="258" y="67"/>
                    </a:lnTo>
                    <a:lnTo>
                      <a:pt x="261" y="62"/>
                    </a:lnTo>
                    <a:lnTo>
                      <a:pt x="261" y="59"/>
                    </a:lnTo>
                    <a:lnTo>
                      <a:pt x="262" y="55"/>
                    </a:lnTo>
                    <a:lnTo>
                      <a:pt x="262" y="53"/>
                    </a:lnTo>
                    <a:lnTo>
                      <a:pt x="263" y="51"/>
                    </a:lnTo>
                    <a:lnTo>
                      <a:pt x="263" y="46"/>
                    </a:lnTo>
                    <a:lnTo>
                      <a:pt x="264" y="41"/>
                    </a:lnTo>
                    <a:lnTo>
                      <a:pt x="264" y="36"/>
                    </a:lnTo>
                    <a:lnTo>
                      <a:pt x="264" y="33"/>
                    </a:lnTo>
                    <a:lnTo>
                      <a:pt x="264" y="29"/>
                    </a:lnTo>
                    <a:lnTo>
                      <a:pt x="264" y="26"/>
                    </a:lnTo>
                    <a:lnTo>
                      <a:pt x="263" y="23"/>
                    </a:lnTo>
                    <a:lnTo>
                      <a:pt x="262" y="20"/>
                    </a:lnTo>
                    <a:lnTo>
                      <a:pt x="261" y="17"/>
                    </a:lnTo>
                    <a:lnTo>
                      <a:pt x="259" y="15"/>
                    </a:lnTo>
                    <a:lnTo>
                      <a:pt x="257" y="10"/>
                    </a:lnTo>
                    <a:lnTo>
                      <a:pt x="255" y="8"/>
                    </a:lnTo>
                    <a:lnTo>
                      <a:pt x="251" y="4"/>
                    </a:lnTo>
                    <a:lnTo>
                      <a:pt x="248" y="3"/>
                    </a:lnTo>
                    <a:lnTo>
                      <a:pt x="244" y="2"/>
                    </a:lnTo>
                    <a:lnTo>
                      <a:pt x="242" y="1"/>
                    </a:lnTo>
                    <a:lnTo>
                      <a:pt x="237" y="1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1622" y="1523"/>
                <a:ext cx="52" cy="100"/>
              </a:xfrm>
              <a:custGeom>
                <a:avLst/>
                <a:gdLst>
                  <a:gd name="T0" fmla="*/ 0 w 158"/>
                  <a:gd name="T1" fmla="*/ 0 h 300"/>
                  <a:gd name="T2" fmla="*/ 0 w 158"/>
                  <a:gd name="T3" fmla="*/ 0 h 300"/>
                  <a:gd name="T4" fmla="*/ 0 w 158"/>
                  <a:gd name="T5" fmla="*/ 0 h 300"/>
                  <a:gd name="T6" fmla="*/ 0 w 158"/>
                  <a:gd name="T7" fmla="*/ 0 h 300"/>
                  <a:gd name="T8" fmla="*/ 0 w 158"/>
                  <a:gd name="T9" fmla="*/ 0 h 300"/>
                  <a:gd name="T10" fmla="*/ 0 w 158"/>
                  <a:gd name="T11" fmla="*/ 0 h 300"/>
                  <a:gd name="T12" fmla="*/ 0 w 158"/>
                  <a:gd name="T13" fmla="*/ 0 h 300"/>
                  <a:gd name="T14" fmla="*/ 0 w 158"/>
                  <a:gd name="T15" fmla="*/ 0 h 300"/>
                  <a:gd name="T16" fmla="*/ 0 w 158"/>
                  <a:gd name="T17" fmla="*/ 0 h 300"/>
                  <a:gd name="T18" fmla="*/ 0 w 158"/>
                  <a:gd name="T19" fmla="*/ 0 h 300"/>
                  <a:gd name="T20" fmla="*/ 0 w 158"/>
                  <a:gd name="T21" fmla="*/ 0 h 300"/>
                  <a:gd name="T22" fmla="*/ 0 w 158"/>
                  <a:gd name="T23" fmla="*/ 0 h 300"/>
                  <a:gd name="T24" fmla="*/ 0 w 158"/>
                  <a:gd name="T25" fmla="*/ 0 h 300"/>
                  <a:gd name="T26" fmla="*/ 0 w 158"/>
                  <a:gd name="T27" fmla="*/ 0 h 300"/>
                  <a:gd name="T28" fmla="*/ 0 w 158"/>
                  <a:gd name="T29" fmla="*/ 0 h 300"/>
                  <a:gd name="T30" fmla="*/ 0 w 158"/>
                  <a:gd name="T31" fmla="*/ 0 h 300"/>
                  <a:gd name="T32" fmla="*/ 0 w 158"/>
                  <a:gd name="T33" fmla="*/ 0 h 300"/>
                  <a:gd name="T34" fmla="*/ 0 w 158"/>
                  <a:gd name="T35" fmla="*/ 0 h 300"/>
                  <a:gd name="T36" fmla="*/ 0 w 158"/>
                  <a:gd name="T37" fmla="*/ 0 h 300"/>
                  <a:gd name="T38" fmla="*/ 0 w 158"/>
                  <a:gd name="T39" fmla="*/ 0 h 300"/>
                  <a:gd name="T40" fmla="*/ 0 w 158"/>
                  <a:gd name="T41" fmla="*/ 0 h 300"/>
                  <a:gd name="T42" fmla="*/ 0 w 158"/>
                  <a:gd name="T43" fmla="*/ 0 h 300"/>
                  <a:gd name="T44" fmla="*/ 0 w 158"/>
                  <a:gd name="T45" fmla="*/ 0 h 300"/>
                  <a:gd name="T46" fmla="*/ 0 w 158"/>
                  <a:gd name="T47" fmla="*/ 0 h 300"/>
                  <a:gd name="T48" fmla="*/ 0 w 158"/>
                  <a:gd name="T49" fmla="*/ 0 h 300"/>
                  <a:gd name="T50" fmla="*/ 0 w 158"/>
                  <a:gd name="T51" fmla="*/ 0 h 300"/>
                  <a:gd name="T52" fmla="*/ 0 w 158"/>
                  <a:gd name="T53" fmla="*/ 0 h 300"/>
                  <a:gd name="T54" fmla="*/ 0 w 158"/>
                  <a:gd name="T55" fmla="*/ 0 h 300"/>
                  <a:gd name="T56" fmla="*/ 0 w 158"/>
                  <a:gd name="T57" fmla="*/ 0 h 300"/>
                  <a:gd name="T58" fmla="*/ 0 w 158"/>
                  <a:gd name="T59" fmla="*/ 0 h 300"/>
                  <a:gd name="T60" fmla="*/ 0 w 158"/>
                  <a:gd name="T61" fmla="*/ 0 h 300"/>
                  <a:gd name="T62" fmla="*/ 0 w 158"/>
                  <a:gd name="T63" fmla="*/ 0 h 300"/>
                  <a:gd name="T64" fmla="*/ 0 w 158"/>
                  <a:gd name="T65" fmla="*/ 0 h 300"/>
                  <a:gd name="T66" fmla="*/ 0 w 158"/>
                  <a:gd name="T67" fmla="*/ 0 h 300"/>
                  <a:gd name="T68" fmla="*/ 0 w 158"/>
                  <a:gd name="T69" fmla="*/ 0 h 300"/>
                  <a:gd name="T70" fmla="*/ 0 w 158"/>
                  <a:gd name="T71" fmla="*/ 0 h 300"/>
                  <a:gd name="T72" fmla="*/ 0 w 158"/>
                  <a:gd name="T73" fmla="*/ 0 h 300"/>
                  <a:gd name="T74" fmla="*/ 0 w 158"/>
                  <a:gd name="T75" fmla="*/ 0 h 300"/>
                  <a:gd name="T76" fmla="*/ 0 w 158"/>
                  <a:gd name="T77" fmla="*/ 0 h 300"/>
                  <a:gd name="T78" fmla="*/ 0 w 158"/>
                  <a:gd name="T79" fmla="*/ 0 h 300"/>
                  <a:gd name="T80" fmla="*/ 0 w 158"/>
                  <a:gd name="T81" fmla="*/ 0 h 300"/>
                  <a:gd name="T82" fmla="*/ 0 w 158"/>
                  <a:gd name="T83" fmla="*/ 0 h 300"/>
                  <a:gd name="T84" fmla="*/ 0 w 158"/>
                  <a:gd name="T85" fmla="*/ 0 h 300"/>
                  <a:gd name="T86" fmla="*/ 0 w 158"/>
                  <a:gd name="T87" fmla="*/ 0 h 300"/>
                  <a:gd name="T88" fmla="*/ 0 w 158"/>
                  <a:gd name="T89" fmla="*/ 0 h 300"/>
                  <a:gd name="T90" fmla="*/ 0 w 158"/>
                  <a:gd name="T91" fmla="*/ 0 h 300"/>
                  <a:gd name="T92" fmla="*/ 0 w 158"/>
                  <a:gd name="T93" fmla="*/ 0 h 3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8"/>
                  <a:gd name="T142" fmla="*/ 0 h 300"/>
                  <a:gd name="T143" fmla="*/ 158 w 158"/>
                  <a:gd name="T144" fmla="*/ 300 h 3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8" h="300">
                    <a:moveTo>
                      <a:pt x="85" y="51"/>
                    </a:moveTo>
                    <a:lnTo>
                      <a:pt x="85" y="50"/>
                    </a:lnTo>
                    <a:lnTo>
                      <a:pt x="86" y="48"/>
                    </a:lnTo>
                    <a:lnTo>
                      <a:pt x="88" y="44"/>
                    </a:lnTo>
                    <a:lnTo>
                      <a:pt x="92" y="41"/>
                    </a:lnTo>
                    <a:lnTo>
                      <a:pt x="94" y="37"/>
                    </a:lnTo>
                    <a:lnTo>
                      <a:pt x="96" y="35"/>
                    </a:lnTo>
                    <a:lnTo>
                      <a:pt x="98" y="31"/>
                    </a:lnTo>
                    <a:lnTo>
                      <a:pt x="101" y="29"/>
                    </a:lnTo>
                    <a:lnTo>
                      <a:pt x="104" y="25"/>
                    </a:lnTo>
                    <a:lnTo>
                      <a:pt x="106" y="23"/>
                    </a:lnTo>
                    <a:lnTo>
                      <a:pt x="109" y="20"/>
                    </a:lnTo>
                    <a:lnTo>
                      <a:pt x="112" y="17"/>
                    </a:lnTo>
                    <a:lnTo>
                      <a:pt x="115" y="14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4" y="6"/>
                    </a:lnTo>
                    <a:lnTo>
                      <a:pt x="126" y="5"/>
                    </a:lnTo>
                    <a:lnTo>
                      <a:pt x="130" y="3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47" y="1"/>
                    </a:lnTo>
                    <a:lnTo>
                      <a:pt x="150" y="4"/>
                    </a:lnTo>
                    <a:lnTo>
                      <a:pt x="152" y="6"/>
                    </a:lnTo>
                    <a:lnTo>
                      <a:pt x="155" y="10"/>
                    </a:lnTo>
                    <a:lnTo>
                      <a:pt x="156" y="13"/>
                    </a:lnTo>
                    <a:lnTo>
                      <a:pt x="157" y="17"/>
                    </a:lnTo>
                    <a:lnTo>
                      <a:pt x="157" y="20"/>
                    </a:lnTo>
                    <a:lnTo>
                      <a:pt x="158" y="25"/>
                    </a:lnTo>
                    <a:lnTo>
                      <a:pt x="158" y="30"/>
                    </a:lnTo>
                    <a:lnTo>
                      <a:pt x="158" y="35"/>
                    </a:lnTo>
                    <a:lnTo>
                      <a:pt x="158" y="37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6"/>
                    </a:lnTo>
                    <a:lnTo>
                      <a:pt x="157" y="49"/>
                    </a:lnTo>
                    <a:lnTo>
                      <a:pt x="157" y="51"/>
                    </a:lnTo>
                    <a:lnTo>
                      <a:pt x="156" y="55"/>
                    </a:lnTo>
                    <a:lnTo>
                      <a:pt x="156" y="58"/>
                    </a:lnTo>
                    <a:lnTo>
                      <a:pt x="155" y="61"/>
                    </a:lnTo>
                    <a:lnTo>
                      <a:pt x="155" y="64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4"/>
                    </a:lnTo>
                    <a:lnTo>
                      <a:pt x="151" y="77"/>
                    </a:lnTo>
                    <a:lnTo>
                      <a:pt x="150" y="80"/>
                    </a:lnTo>
                    <a:lnTo>
                      <a:pt x="150" y="83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47" y="93"/>
                    </a:lnTo>
                    <a:lnTo>
                      <a:pt x="146" y="96"/>
                    </a:lnTo>
                    <a:lnTo>
                      <a:pt x="145" y="99"/>
                    </a:lnTo>
                    <a:lnTo>
                      <a:pt x="144" y="102"/>
                    </a:lnTo>
                    <a:lnTo>
                      <a:pt x="143" y="106"/>
                    </a:lnTo>
                    <a:lnTo>
                      <a:pt x="143" y="108"/>
                    </a:lnTo>
                    <a:lnTo>
                      <a:pt x="141" y="112"/>
                    </a:lnTo>
                    <a:lnTo>
                      <a:pt x="140" y="115"/>
                    </a:lnTo>
                    <a:lnTo>
                      <a:pt x="140" y="119"/>
                    </a:lnTo>
                    <a:lnTo>
                      <a:pt x="139" y="121"/>
                    </a:lnTo>
                    <a:lnTo>
                      <a:pt x="138" y="124"/>
                    </a:lnTo>
                    <a:lnTo>
                      <a:pt x="137" y="127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7"/>
                    </a:lnTo>
                    <a:lnTo>
                      <a:pt x="134" y="139"/>
                    </a:lnTo>
                    <a:lnTo>
                      <a:pt x="133" y="143"/>
                    </a:lnTo>
                    <a:lnTo>
                      <a:pt x="133" y="145"/>
                    </a:lnTo>
                    <a:lnTo>
                      <a:pt x="131" y="150"/>
                    </a:lnTo>
                    <a:lnTo>
                      <a:pt x="130" y="156"/>
                    </a:lnTo>
                    <a:lnTo>
                      <a:pt x="130" y="159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28" y="172"/>
                    </a:lnTo>
                    <a:lnTo>
                      <a:pt x="128" y="176"/>
                    </a:lnTo>
                    <a:lnTo>
                      <a:pt x="130" y="179"/>
                    </a:lnTo>
                    <a:lnTo>
                      <a:pt x="130" y="182"/>
                    </a:lnTo>
                    <a:lnTo>
                      <a:pt x="130" y="184"/>
                    </a:lnTo>
                    <a:lnTo>
                      <a:pt x="130" y="188"/>
                    </a:lnTo>
                    <a:lnTo>
                      <a:pt x="131" y="191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31" y="204"/>
                    </a:lnTo>
                    <a:lnTo>
                      <a:pt x="132" y="209"/>
                    </a:lnTo>
                    <a:lnTo>
                      <a:pt x="131" y="214"/>
                    </a:lnTo>
                    <a:lnTo>
                      <a:pt x="131" y="218"/>
                    </a:lnTo>
                    <a:lnTo>
                      <a:pt x="131" y="223"/>
                    </a:lnTo>
                    <a:lnTo>
                      <a:pt x="131" y="229"/>
                    </a:lnTo>
                    <a:lnTo>
                      <a:pt x="130" y="234"/>
                    </a:lnTo>
                    <a:lnTo>
                      <a:pt x="130" y="239"/>
                    </a:lnTo>
                    <a:lnTo>
                      <a:pt x="130" y="245"/>
                    </a:lnTo>
                    <a:lnTo>
                      <a:pt x="128" y="249"/>
                    </a:lnTo>
                    <a:lnTo>
                      <a:pt x="127" y="254"/>
                    </a:lnTo>
                    <a:lnTo>
                      <a:pt x="126" y="259"/>
                    </a:lnTo>
                    <a:lnTo>
                      <a:pt x="125" y="264"/>
                    </a:lnTo>
                    <a:lnTo>
                      <a:pt x="123" y="268"/>
                    </a:lnTo>
                    <a:lnTo>
                      <a:pt x="120" y="272"/>
                    </a:lnTo>
                    <a:lnTo>
                      <a:pt x="118" y="277"/>
                    </a:lnTo>
                    <a:lnTo>
                      <a:pt x="115" y="280"/>
                    </a:lnTo>
                    <a:lnTo>
                      <a:pt x="113" y="285"/>
                    </a:lnTo>
                    <a:lnTo>
                      <a:pt x="111" y="287"/>
                    </a:lnTo>
                    <a:lnTo>
                      <a:pt x="107" y="290"/>
                    </a:lnTo>
                    <a:lnTo>
                      <a:pt x="104" y="293"/>
                    </a:lnTo>
                    <a:lnTo>
                      <a:pt x="100" y="296"/>
                    </a:lnTo>
                    <a:lnTo>
                      <a:pt x="95" y="297"/>
                    </a:lnTo>
                    <a:lnTo>
                      <a:pt x="90" y="299"/>
                    </a:lnTo>
                    <a:lnTo>
                      <a:pt x="86" y="299"/>
                    </a:lnTo>
                    <a:lnTo>
                      <a:pt x="81" y="300"/>
                    </a:lnTo>
                    <a:lnTo>
                      <a:pt x="75" y="300"/>
                    </a:lnTo>
                    <a:lnTo>
                      <a:pt x="70" y="299"/>
                    </a:lnTo>
                    <a:lnTo>
                      <a:pt x="66" y="298"/>
                    </a:lnTo>
                    <a:lnTo>
                      <a:pt x="61" y="297"/>
                    </a:lnTo>
                    <a:lnTo>
                      <a:pt x="56" y="294"/>
                    </a:lnTo>
                    <a:lnTo>
                      <a:pt x="51" y="291"/>
                    </a:lnTo>
                    <a:lnTo>
                      <a:pt x="48" y="288"/>
                    </a:lnTo>
                    <a:lnTo>
                      <a:pt x="43" y="285"/>
                    </a:lnTo>
                    <a:lnTo>
                      <a:pt x="40" y="280"/>
                    </a:lnTo>
                    <a:lnTo>
                      <a:pt x="36" y="277"/>
                    </a:lnTo>
                    <a:lnTo>
                      <a:pt x="32" y="272"/>
                    </a:lnTo>
                    <a:lnTo>
                      <a:pt x="30" y="268"/>
                    </a:lnTo>
                    <a:lnTo>
                      <a:pt x="26" y="264"/>
                    </a:lnTo>
                    <a:lnTo>
                      <a:pt x="24" y="259"/>
                    </a:lnTo>
                    <a:lnTo>
                      <a:pt x="22" y="254"/>
                    </a:lnTo>
                    <a:lnTo>
                      <a:pt x="19" y="249"/>
                    </a:lnTo>
                    <a:lnTo>
                      <a:pt x="16" y="243"/>
                    </a:lnTo>
                    <a:lnTo>
                      <a:pt x="13" y="239"/>
                    </a:lnTo>
                    <a:lnTo>
                      <a:pt x="12" y="234"/>
                    </a:lnTo>
                    <a:lnTo>
                      <a:pt x="10" y="229"/>
                    </a:lnTo>
                    <a:lnTo>
                      <a:pt x="9" y="224"/>
                    </a:lnTo>
                    <a:lnTo>
                      <a:pt x="8" y="220"/>
                    </a:lnTo>
                    <a:lnTo>
                      <a:pt x="5" y="215"/>
                    </a:lnTo>
                    <a:lnTo>
                      <a:pt x="5" y="211"/>
                    </a:lnTo>
                    <a:lnTo>
                      <a:pt x="4" y="208"/>
                    </a:lnTo>
                    <a:lnTo>
                      <a:pt x="3" y="204"/>
                    </a:lnTo>
                    <a:lnTo>
                      <a:pt x="2" y="202"/>
                    </a:lnTo>
                    <a:lnTo>
                      <a:pt x="2" y="199"/>
                    </a:lnTo>
                    <a:lnTo>
                      <a:pt x="0" y="196"/>
                    </a:lnTo>
                    <a:lnTo>
                      <a:pt x="85" y="5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45" name="Freeform 444"/>
              <p:cNvSpPr>
                <a:spLocks/>
              </p:cNvSpPr>
              <p:nvPr/>
            </p:nvSpPr>
            <p:spPr bwMode="auto">
              <a:xfrm>
                <a:off x="1806" y="1431"/>
                <a:ext cx="26" cy="101"/>
              </a:xfrm>
              <a:custGeom>
                <a:avLst/>
                <a:gdLst>
                  <a:gd name="T0" fmla="*/ 0 w 77"/>
                  <a:gd name="T1" fmla="*/ 0 h 301"/>
                  <a:gd name="T2" fmla="*/ 0 w 77"/>
                  <a:gd name="T3" fmla="*/ 0 h 301"/>
                  <a:gd name="T4" fmla="*/ 0 w 77"/>
                  <a:gd name="T5" fmla="*/ 0 h 301"/>
                  <a:gd name="T6" fmla="*/ 0 w 77"/>
                  <a:gd name="T7" fmla="*/ 0 h 301"/>
                  <a:gd name="T8" fmla="*/ 0 w 77"/>
                  <a:gd name="T9" fmla="*/ 0 h 301"/>
                  <a:gd name="T10" fmla="*/ 0 w 77"/>
                  <a:gd name="T11" fmla="*/ 0 h 301"/>
                  <a:gd name="T12" fmla="*/ 0 w 77"/>
                  <a:gd name="T13" fmla="*/ 0 h 301"/>
                  <a:gd name="T14" fmla="*/ 0 w 77"/>
                  <a:gd name="T15" fmla="*/ 0 h 301"/>
                  <a:gd name="T16" fmla="*/ 0 w 77"/>
                  <a:gd name="T17" fmla="*/ 0 h 301"/>
                  <a:gd name="T18" fmla="*/ 0 w 77"/>
                  <a:gd name="T19" fmla="*/ 0 h 301"/>
                  <a:gd name="T20" fmla="*/ 0 w 77"/>
                  <a:gd name="T21" fmla="*/ 0 h 301"/>
                  <a:gd name="T22" fmla="*/ 0 w 77"/>
                  <a:gd name="T23" fmla="*/ 0 h 301"/>
                  <a:gd name="T24" fmla="*/ 0 w 77"/>
                  <a:gd name="T25" fmla="*/ 0 h 301"/>
                  <a:gd name="T26" fmla="*/ 0 w 77"/>
                  <a:gd name="T27" fmla="*/ 0 h 301"/>
                  <a:gd name="T28" fmla="*/ 0 w 77"/>
                  <a:gd name="T29" fmla="*/ 0 h 301"/>
                  <a:gd name="T30" fmla="*/ 0 w 77"/>
                  <a:gd name="T31" fmla="*/ 0 h 301"/>
                  <a:gd name="T32" fmla="*/ 0 w 77"/>
                  <a:gd name="T33" fmla="*/ 0 h 301"/>
                  <a:gd name="T34" fmla="*/ 0 w 77"/>
                  <a:gd name="T35" fmla="*/ 0 h 301"/>
                  <a:gd name="T36" fmla="*/ 0 w 77"/>
                  <a:gd name="T37" fmla="*/ 0 h 301"/>
                  <a:gd name="T38" fmla="*/ 0 w 77"/>
                  <a:gd name="T39" fmla="*/ 0 h 301"/>
                  <a:gd name="T40" fmla="*/ 0 w 77"/>
                  <a:gd name="T41" fmla="*/ 0 h 301"/>
                  <a:gd name="T42" fmla="*/ 0 w 77"/>
                  <a:gd name="T43" fmla="*/ 0 h 301"/>
                  <a:gd name="T44" fmla="*/ 0 w 77"/>
                  <a:gd name="T45" fmla="*/ 0 h 301"/>
                  <a:gd name="T46" fmla="*/ 0 w 77"/>
                  <a:gd name="T47" fmla="*/ 0 h 301"/>
                  <a:gd name="T48" fmla="*/ 0 w 77"/>
                  <a:gd name="T49" fmla="*/ 0 h 301"/>
                  <a:gd name="T50" fmla="*/ 0 w 77"/>
                  <a:gd name="T51" fmla="*/ 0 h 301"/>
                  <a:gd name="T52" fmla="*/ 0 w 77"/>
                  <a:gd name="T53" fmla="*/ 0 h 301"/>
                  <a:gd name="T54" fmla="*/ 0 w 77"/>
                  <a:gd name="T55" fmla="*/ 0 h 301"/>
                  <a:gd name="T56" fmla="*/ 0 w 77"/>
                  <a:gd name="T57" fmla="*/ 0 h 301"/>
                  <a:gd name="T58" fmla="*/ 0 w 77"/>
                  <a:gd name="T59" fmla="*/ 0 h 301"/>
                  <a:gd name="T60" fmla="*/ 0 w 77"/>
                  <a:gd name="T61" fmla="*/ 0 h 301"/>
                  <a:gd name="T62" fmla="*/ 0 w 77"/>
                  <a:gd name="T63" fmla="*/ 0 h 301"/>
                  <a:gd name="T64" fmla="*/ 0 w 77"/>
                  <a:gd name="T65" fmla="*/ 0 h 301"/>
                  <a:gd name="T66" fmla="*/ 0 w 77"/>
                  <a:gd name="T67" fmla="*/ 0 h 301"/>
                  <a:gd name="T68" fmla="*/ 0 w 77"/>
                  <a:gd name="T69" fmla="*/ 0 h 301"/>
                  <a:gd name="T70" fmla="*/ 0 w 77"/>
                  <a:gd name="T71" fmla="*/ 0 h 301"/>
                  <a:gd name="T72" fmla="*/ 0 w 77"/>
                  <a:gd name="T73" fmla="*/ 0 h 301"/>
                  <a:gd name="T74" fmla="*/ 0 w 77"/>
                  <a:gd name="T75" fmla="*/ 0 h 301"/>
                  <a:gd name="T76" fmla="*/ 0 w 77"/>
                  <a:gd name="T77" fmla="*/ 0 h 301"/>
                  <a:gd name="T78" fmla="*/ 0 w 77"/>
                  <a:gd name="T79" fmla="*/ 0 h 301"/>
                  <a:gd name="T80" fmla="*/ 0 w 77"/>
                  <a:gd name="T81" fmla="*/ 0 h 301"/>
                  <a:gd name="T82" fmla="*/ 0 w 77"/>
                  <a:gd name="T83" fmla="*/ 0 h 301"/>
                  <a:gd name="T84" fmla="*/ 0 w 77"/>
                  <a:gd name="T85" fmla="*/ 0 h 301"/>
                  <a:gd name="T86" fmla="*/ 0 w 77"/>
                  <a:gd name="T87" fmla="*/ 0 h 301"/>
                  <a:gd name="T88" fmla="*/ 0 w 77"/>
                  <a:gd name="T89" fmla="*/ 0 h 301"/>
                  <a:gd name="T90" fmla="*/ 0 w 77"/>
                  <a:gd name="T91" fmla="*/ 0 h 301"/>
                  <a:gd name="T92" fmla="*/ 0 w 77"/>
                  <a:gd name="T93" fmla="*/ 0 h 301"/>
                  <a:gd name="T94" fmla="*/ 0 w 77"/>
                  <a:gd name="T95" fmla="*/ 0 h 301"/>
                  <a:gd name="T96" fmla="*/ 0 w 77"/>
                  <a:gd name="T97" fmla="*/ 0 h 301"/>
                  <a:gd name="T98" fmla="*/ 0 w 77"/>
                  <a:gd name="T99" fmla="*/ 0 h 301"/>
                  <a:gd name="T100" fmla="*/ 0 w 77"/>
                  <a:gd name="T101" fmla="*/ 0 h 301"/>
                  <a:gd name="T102" fmla="*/ 0 w 77"/>
                  <a:gd name="T103" fmla="*/ 0 h 301"/>
                  <a:gd name="T104" fmla="*/ 0 w 77"/>
                  <a:gd name="T105" fmla="*/ 0 h 301"/>
                  <a:gd name="T106" fmla="*/ 0 w 77"/>
                  <a:gd name="T107" fmla="*/ 0 h 301"/>
                  <a:gd name="T108" fmla="*/ 0 w 77"/>
                  <a:gd name="T109" fmla="*/ 0 h 301"/>
                  <a:gd name="T110" fmla="*/ 0 w 77"/>
                  <a:gd name="T111" fmla="*/ 0 h 301"/>
                  <a:gd name="T112" fmla="*/ 0 w 77"/>
                  <a:gd name="T113" fmla="*/ 0 h 301"/>
                  <a:gd name="T114" fmla="*/ 0 w 77"/>
                  <a:gd name="T115" fmla="*/ 0 h 301"/>
                  <a:gd name="T116" fmla="*/ 0 w 77"/>
                  <a:gd name="T117" fmla="*/ 0 h 301"/>
                  <a:gd name="T118" fmla="*/ 0 w 77"/>
                  <a:gd name="T119" fmla="*/ 0 h 3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"/>
                  <a:gd name="T181" fmla="*/ 0 h 301"/>
                  <a:gd name="T182" fmla="*/ 77 w 77"/>
                  <a:gd name="T183" fmla="*/ 301 h 3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" h="301">
                    <a:moveTo>
                      <a:pt x="77" y="10"/>
                    </a:moveTo>
                    <a:lnTo>
                      <a:pt x="75" y="14"/>
                    </a:lnTo>
                    <a:lnTo>
                      <a:pt x="75" y="18"/>
                    </a:lnTo>
                    <a:lnTo>
                      <a:pt x="74" y="20"/>
                    </a:lnTo>
                    <a:lnTo>
                      <a:pt x="74" y="24"/>
                    </a:lnTo>
                    <a:lnTo>
                      <a:pt x="72" y="27"/>
                    </a:lnTo>
                    <a:lnTo>
                      <a:pt x="71" y="31"/>
                    </a:lnTo>
                    <a:lnTo>
                      <a:pt x="70" y="33"/>
                    </a:lnTo>
                    <a:lnTo>
                      <a:pt x="70" y="38"/>
                    </a:lnTo>
                    <a:lnTo>
                      <a:pt x="69" y="40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8" y="50"/>
                    </a:lnTo>
                    <a:lnTo>
                      <a:pt x="66" y="53"/>
                    </a:lnTo>
                    <a:lnTo>
                      <a:pt x="66" y="57"/>
                    </a:lnTo>
                    <a:lnTo>
                      <a:pt x="65" y="59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4" y="67"/>
                    </a:lnTo>
                    <a:lnTo>
                      <a:pt x="64" y="71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9"/>
                    </a:lnTo>
                    <a:lnTo>
                      <a:pt x="63" y="83"/>
                    </a:lnTo>
                    <a:lnTo>
                      <a:pt x="63" y="86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95"/>
                    </a:lnTo>
                    <a:lnTo>
                      <a:pt x="62" y="97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1" y="105"/>
                    </a:lnTo>
                    <a:lnTo>
                      <a:pt x="61" y="109"/>
                    </a:lnTo>
                    <a:lnTo>
                      <a:pt x="59" y="115"/>
                    </a:lnTo>
                    <a:lnTo>
                      <a:pt x="59" y="121"/>
                    </a:lnTo>
                    <a:lnTo>
                      <a:pt x="59" y="123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7"/>
                    </a:lnTo>
                    <a:lnTo>
                      <a:pt x="57" y="143"/>
                    </a:lnTo>
                    <a:lnTo>
                      <a:pt x="57" y="146"/>
                    </a:lnTo>
                    <a:lnTo>
                      <a:pt x="57" y="149"/>
                    </a:lnTo>
                    <a:lnTo>
                      <a:pt x="56" y="153"/>
                    </a:lnTo>
                    <a:lnTo>
                      <a:pt x="56" y="155"/>
                    </a:lnTo>
                    <a:lnTo>
                      <a:pt x="56" y="159"/>
                    </a:lnTo>
                    <a:lnTo>
                      <a:pt x="55" y="161"/>
                    </a:lnTo>
                    <a:lnTo>
                      <a:pt x="55" y="165"/>
                    </a:lnTo>
                    <a:lnTo>
                      <a:pt x="55" y="167"/>
                    </a:lnTo>
                    <a:lnTo>
                      <a:pt x="55" y="171"/>
                    </a:lnTo>
                    <a:lnTo>
                      <a:pt x="53" y="174"/>
                    </a:lnTo>
                    <a:lnTo>
                      <a:pt x="53" y="177"/>
                    </a:lnTo>
                    <a:lnTo>
                      <a:pt x="53" y="180"/>
                    </a:lnTo>
                    <a:lnTo>
                      <a:pt x="52" y="184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3"/>
                    </a:lnTo>
                    <a:lnTo>
                      <a:pt x="50" y="197"/>
                    </a:lnTo>
                    <a:lnTo>
                      <a:pt x="50" y="200"/>
                    </a:lnTo>
                    <a:lnTo>
                      <a:pt x="49" y="204"/>
                    </a:lnTo>
                    <a:lnTo>
                      <a:pt x="49" y="209"/>
                    </a:lnTo>
                    <a:lnTo>
                      <a:pt x="46" y="213"/>
                    </a:lnTo>
                    <a:lnTo>
                      <a:pt x="45" y="218"/>
                    </a:lnTo>
                    <a:lnTo>
                      <a:pt x="44" y="222"/>
                    </a:lnTo>
                    <a:lnTo>
                      <a:pt x="43" y="225"/>
                    </a:lnTo>
                    <a:lnTo>
                      <a:pt x="42" y="229"/>
                    </a:lnTo>
                    <a:lnTo>
                      <a:pt x="40" y="232"/>
                    </a:lnTo>
                    <a:lnTo>
                      <a:pt x="40" y="235"/>
                    </a:lnTo>
                    <a:lnTo>
                      <a:pt x="40" y="237"/>
                    </a:lnTo>
                    <a:lnTo>
                      <a:pt x="40" y="239"/>
                    </a:lnTo>
                    <a:lnTo>
                      <a:pt x="40" y="243"/>
                    </a:lnTo>
                    <a:lnTo>
                      <a:pt x="40" y="244"/>
                    </a:lnTo>
                    <a:lnTo>
                      <a:pt x="40" y="248"/>
                    </a:lnTo>
                    <a:lnTo>
                      <a:pt x="40" y="249"/>
                    </a:lnTo>
                    <a:lnTo>
                      <a:pt x="42" y="252"/>
                    </a:lnTo>
                    <a:lnTo>
                      <a:pt x="46" y="255"/>
                    </a:lnTo>
                    <a:lnTo>
                      <a:pt x="50" y="257"/>
                    </a:lnTo>
                    <a:lnTo>
                      <a:pt x="55" y="260"/>
                    </a:lnTo>
                    <a:lnTo>
                      <a:pt x="61" y="263"/>
                    </a:lnTo>
                    <a:lnTo>
                      <a:pt x="64" y="265"/>
                    </a:lnTo>
                    <a:lnTo>
                      <a:pt x="66" y="268"/>
                    </a:lnTo>
                    <a:lnTo>
                      <a:pt x="69" y="271"/>
                    </a:lnTo>
                    <a:lnTo>
                      <a:pt x="70" y="276"/>
                    </a:lnTo>
                    <a:lnTo>
                      <a:pt x="70" y="279"/>
                    </a:lnTo>
                    <a:lnTo>
                      <a:pt x="70" y="283"/>
                    </a:lnTo>
                    <a:lnTo>
                      <a:pt x="69" y="287"/>
                    </a:lnTo>
                    <a:lnTo>
                      <a:pt x="68" y="290"/>
                    </a:lnTo>
                    <a:lnTo>
                      <a:pt x="64" y="293"/>
                    </a:lnTo>
                    <a:lnTo>
                      <a:pt x="62" y="296"/>
                    </a:lnTo>
                    <a:lnTo>
                      <a:pt x="58" y="298"/>
                    </a:lnTo>
                    <a:lnTo>
                      <a:pt x="55" y="300"/>
                    </a:lnTo>
                    <a:lnTo>
                      <a:pt x="51" y="301"/>
                    </a:lnTo>
                    <a:lnTo>
                      <a:pt x="48" y="301"/>
                    </a:lnTo>
                    <a:lnTo>
                      <a:pt x="43" y="301"/>
                    </a:lnTo>
                    <a:lnTo>
                      <a:pt x="39" y="299"/>
                    </a:lnTo>
                    <a:lnTo>
                      <a:pt x="33" y="295"/>
                    </a:lnTo>
                    <a:lnTo>
                      <a:pt x="29" y="292"/>
                    </a:lnTo>
                    <a:lnTo>
                      <a:pt x="23" y="289"/>
                    </a:lnTo>
                    <a:lnTo>
                      <a:pt x="18" y="286"/>
                    </a:lnTo>
                    <a:lnTo>
                      <a:pt x="13" y="281"/>
                    </a:lnTo>
                    <a:lnTo>
                      <a:pt x="10" y="277"/>
                    </a:lnTo>
                    <a:lnTo>
                      <a:pt x="6" y="273"/>
                    </a:lnTo>
                    <a:lnTo>
                      <a:pt x="4" y="268"/>
                    </a:lnTo>
                    <a:lnTo>
                      <a:pt x="1" y="262"/>
                    </a:lnTo>
                    <a:lnTo>
                      <a:pt x="1" y="257"/>
                    </a:lnTo>
                    <a:lnTo>
                      <a:pt x="0" y="254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2" y="222"/>
                    </a:lnTo>
                    <a:lnTo>
                      <a:pt x="2" y="216"/>
                    </a:lnTo>
                    <a:lnTo>
                      <a:pt x="4" y="211"/>
                    </a:lnTo>
                    <a:lnTo>
                      <a:pt x="5" y="207"/>
                    </a:lnTo>
                    <a:lnTo>
                      <a:pt x="6" y="205"/>
                    </a:lnTo>
                    <a:lnTo>
                      <a:pt x="6" y="201"/>
                    </a:lnTo>
                    <a:lnTo>
                      <a:pt x="7" y="199"/>
                    </a:lnTo>
                    <a:lnTo>
                      <a:pt x="7" y="196"/>
                    </a:lnTo>
                    <a:lnTo>
                      <a:pt x="8" y="192"/>
                    </a:lnTo>
                    <a:lnTo>
                      <a:pt x="8" y="188"/>
                    </a:lnTo>
                    <a:lnTo>
                      <a:pt x="10" y="185"/>
                    </a:lnTo>
                    <a:lnTo>
                      <a:pt x="11" y="181"/>
                    </a:lnTo>
                    <a:lnTo>
                      <a:pt x="12" y="178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8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5" y="159"/>
                    </a:lnTo>
                    <a:lnTo>
                      <a:pt x="17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9" y="147"/>
                    </a:lnTo>
                    <a:lnTo>
                      <a:pt x="19" y="145"/>
                    </a:lnTo>
                    <a:lnTo>
                      <a:pt x="20" y="141"/>
                    </a:lnTo>
                    <a:lnTo>
                      <a:pt x="20" y="139"/>
                    </a:lnTo>
                    <a:lnTo>
                      <a:pt x="21" y="135"/>
                    </a:lnTo>
                    <a:lnTo>
                      <a:pt x="24" y="130"/>
                    </a:lnTo>
                    <a:lnTo>
                      <a:pt x="25" y="124"/>
                    </a:lnTo>
                    <a:lnTo>
                      <a:pt x="26" y="118"/>
                    </a:lnTo>
                    <a:lnTo>
                      <a:pt x="29" y="114"/>
                    </a:lnTo>
                    <a:lnTo>
                      <a:pt x="30" y="108"/>
                    </a:lnTo>
                    <a:lnTo>
                      <a:pt x="31" y="103"/>
                    </a:lnTo>
                    <a:lnTo>
                      <a:pt x="33" y="97"/>
                    </a:lnTo>
                    <a:lnTo>
                      <a:pt x="34" y="91"/>
                    </a:lnTo>
                    <a:lnTo>
                      <a:pt x="36" y="86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9" y="75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3" y="63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2"/>
                    </a:lnTo>
                    <a:lnTo>
                      <a:pt x="49" y="39"/>
                    </a:lnTo>
                    <a:lnTo>
                      <a:pt x="50" y="37"/>
                    </a:lnTo>
                    <a:lnTo>
                      <a:pt x="50" y="33"/>
                    </a:lnTo>
                    <a:lnTo>
                      <a:pt x="51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58" y="7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6" y="7"/>
                    </a:lnTo>
                    <a:lnTo>
                      <a:pt x="7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1743" y="1538"/>
                <a:ext cx="64" cy="65"/>
              </a:xfrm>
              <a:custGeom>
                <a:avLst/>
                <a:gdLst>
                  <a:gd name="T0" fmla="*/ 0 w 191"/>
                  <a:gd name="T1" fmla="*/ 0 h 197"/>
                  <a:gd name="T2" fmla="*/ 0 w 191"/>
                  <a:gd name="T3" fmla="*/ 0 h 197"/>
                  <a:gd name="T4" fmla="*/ 0 w 191"/>
                  <a:gd name="T5" fmla="*/ 0 h 197"/>
                  <a:gd name="T6" fmla="*/ 0 w 191"/>
                  <a:gd name="T7" fmla="*/ 0 h 197"/>
                  <a:gd name="T8" fmla="*/ 0 w 191"/>
                  <a:gd name="T9" fmla="*/ 0 h 197"/>
                  <a:gd name="T10" fmla="*/ 0 w 191"/>
                  <a:gd name="T11" fmla="*/ 0 h 197"/>
                  <a:gd name="T12" fmla="*/ 0 w 191"/>
                  <a:gd name="T13" fmla="*/ 0 h 197"/>
                  <a:gd name="T14" fmla="*/ 0 w 191"/>
                  <a:gd name="T15" fmla="*/ 0 h 197"/>
                  <a:gd name="T16" fmla="*/ 0 w 191"/>
                  <a:gd name="T17" fmla="*/ 0 h 197"/>
                  <a:gd name="T18" fmla="*/ 0 w 191"/>
                  <a:gd name="T19" fmla="*/ 0 h 197"/>
                  <a:gd name="T20" fmla="*/ 0 w 191"/>
                  <a:gd name="T21" fmla="*/ 0 h 197"/>
                  <a:gd name="T22" fmla="*/ 0 w 191"/>
                  <a:gd name="T23" fmla="*/ 0 h 197"/>
                  <a:gd name="T24" fmla="*/ 0 w 191"/>
                  <a:gd name="T25" fmla="*/ 0 h 197"/>
                  <a:gd name="T26" fmla="*/ 0 w 191"/>
                  <a:gd name="T27" fmla="*/ 0 h 197"/>
                  <a:gd name="T28" fmla="*/ 0 w 191"/>
                  <a:gd name="T29" fmla="*/ 0 h 197"/>
                  <a:gd name="T30" fmla="*/ 0 w 191"/>
                  <a:gd name="T31" fmla="*/ 0 h 197"/>
                  <a:gd name="T32" fmla="*/ 0 w 191"/>
                  <a:gd name="T33" fmla="*/ 0 h 197"/>
                  <a:gd name="T34" fmla="*/ 0 w 191"/>
                  <a:gd name="T35" fmla="*/ 0 h 197"/>
                  <a:gd name="T36" fmla="*/ 0 w 191"/>
                  <a:gd name="T37" fmla="*/ 0 h 197"/>
                  <a:gd name="T38" fmla="*/ 0 w 191"/>
                  <a:gd name="T39" fmla="*/ 0 h 197"/>
                  <a:gd name="T40" fmla="*/ 0 w 191"/>
                  <a:gd name="T41" fmla="*/ 0 h 197"/>
                  <a:gd name="T42" fmla="*/ 0 w 191"/>
                  <a:gd name="T43" fmla="*/ 0 h 197"/>
                  <a:gd name="T44" fmla="*/ 0 w 191"/>
                  <a:gd name="T45" fmla="*/ 0 h 197"/>
                  <a:gd name="T46" fmla="*/ 0 w 191"/>
                  <a:gd name="T47" fmla="*/ 0 h 197"/>
                  <a:gd name="T48" fmla="*/ 0 w 191"/>
                  <a:gd name="T49" fmla="*/ 0 h 197"/>
                  <a:gd name="T50" fmla="*/ 0 w 191"/>
                  <a:gd name="T51" fmla="*/ 0 h 197"/>
                  <a:gd name="T52" fmla="*/ 0 w 191"/>
                  <a:gd name="T53" fmla="*/ 0 h 197"/>
                  <a:gd name="T54" fmla="*/ 0 w 191"/>
                  <a:gd name="T55" fmla="*/ 0 h 197"/>
                  <a:gd name="T56" fmla="*/ 0 w 191"/>
                  <a:gd name="T57" fmla="*/ 0 h 197"/>
                  <a:gd name="T58" fmla="*/ 0 w 191"/>
                  <a:gd name="T59" fmla="*/ 0 h 197"/>
                  <a:gd name="T60" fmla="*/ 0 w 191"/>
                  <a:gd name="T61" fmla="*/ 0 h 197"/>
                  <a:gd name="T62" fmla="*/ 0 w 191"/>
                  <a:gd name="T63" fmla="*/ 0 h 197"/>
                  <a:gd name="T64" fmla="*/ 0 w 191"/>
                  <a:gd name="T65" fmla="*/ 0 h 197"/>
                  <a:gd name="T66" fmla="*/ 0 w 191"/>
                  <a:gd name="T67" fmla="*/ 0 h 197"/>
                  <a:gd name="T68" fmla="*/ 0 w 191"/>
                  <a:gd name="T69" fmla="*/ 0 h 197"/>
                  <a:gd name="T70" fmla="*/ 0 w 191"/>
                  <a:gd name="T71" fmla="*/ 0 h 197"/>
                  <a:gd name="T72" fmla="*/ 0 w 191"/>
                  <a:gd name="T73" fmla="*/ 0 h 197"/>
                  <a:gd name="T74" fmla="*/ 0 w 191"/>
                  <a:gd name="T75" fmla="*/ 0 h 197"/>
                  <a:gd name="T76" fmla="*/ 0 w 191"/>
                  <a:gd name="T77" fmla="*/ 0 h 197"/>
                  <a:gd name="T78" fmla="*/ 0 w 191"/>
                  <a:gd name="T79" fmla="*/ 0 h 197"/>
                  <a:gd name="T80" fmla="*/ 0 w 191"/>
                  <a:gd name="T81" fmla="*/ 0 h 197"/>
                  <a:gd name="T82" fmla="*/ 0 w 191"/>
                  <a:gd name="T83" fmla="*/ 0 h 197"/>
                  <a:gd name="T84" fmla="*/ 0 w 191"/>
                  <a:gd name="T85" fmla="*/ 0 h 197"/>
                  <a:gd name="T86" fmla="*/ 0 w 191"/>
                  <a:gd name="T87" fmla="*/ 0 h 197"/>
                  <a:gd name="T88" fmla="*/ 0 w 191"/>
                  <a:gd name="T89" fmla="*/ 0 h 197"/>
                  <a:gd name="T90" fmla="*/ 0 w 191"/>
                  <a:gd name="T91" fmla="*/ 0 h 197"/>
                  <a:gd name="T92" fmla="*/ 0 w 191"/>
                  <a:gd name="T93" fmla="*/ 0 h 197"/>
                  <a:gd name="T94" fmla="*/ 0 w 191"/>
                  <a:gd name="T95" fmla="*/ 0 h 197"/>
                  <a:gd name="T96" fmla="*/ 0 w 191"/>
                  <a:gd name="T97" fmla="*/ 0 h 197"/>
                  <a:gd name="T98" fmla="*/ 0 w 191"/>
                  <a:gd name="T99" fmla="*/ 0 h 197"/>
                  <a:gd name="T100" fmla="*/ 0 w 191"/>
                  <a:gd name="T101" fmla="*/ 0 h 197"/>
                  <a:gd name="T102" fmla="*/ 0 w 191"/>
                  <a:gd name="T103" fmla="*/ 0 h 197"/>
                  <a:gd name="T104" fmla="*/ 0 w 191"/>
                  <a:gd name="T105" fmla="*/ 0 h 197"/>
                  <a:gd name="T106" fmla="*/ 0 w 191"/>
                  <a:gd name="T107" fmla="*/ 0 h 197"/>
                  <a:gd name="T108" fmla="*/ 0 w 191"/>
                  <a:gd name="T109" fmla="*/ 0 h 197"/>
                  <a:gd name="T110" fmla="*/ 0 w 191"/>
                  <a:gd name="T111" fmla="*/ 0 h 197"/>
                  <a:gd name="T112" fmla="*/ 0 w 191"/>
                  <a:gd name="T113" fmla="*/ 0 h 197"/>
                  <a:gd name="T114" fmla="*/ 0 w 191"/>
                  <a:gd name="T115" fmla="*/ 0 h 197"/>
                  <a:gd name="T116" fmla="*/ 0 w 191"/>
                  <a:gd name="T117" fmla="*/ 0 h 197"/>
                  <a:gd name="T118" fmla="*/ 0 w 191"/>
                  <a:gd name="T119" fmla="*/ 0 h 197"/>
                  <a:gd name="T120" fmla="*/ 0 w 191"/>
                  <a:gd name="T121" fmla="*/ 0 h 1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1"/>
                  <a:gd name="T184" fmla="*/ 0 h 197"/>
                  <a:gd name="T185" fmla="*/ 191 w 191"/>
                  <a:gd name="T186" fmla="*/ 197 h 1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1" h="197">
                    <a:moveTo>
                      <a:pt x="190" y="13"/>
                    </a:moveTo>
                    <a:lnTo>
                      <a:pt x="187" y="18"/>
                    </a:lnTo>
                    <a:lnTo>
                      <a:pt x="185" y="22"/>
                    </a:lnTo>
                    <a:lnTo>
                      <a:pt x="182" y="26"/>
                    </a:lnTo>
                    <a:lnTo>
                      <a:pt x="181" y="32"/>
                    </a:lnTo>
                    <a:lnTo>
                      <a:pt x="177" y="35"/>
                    </a:lnTo>
                    <a:lnTo>
                      <a:pt x="176" y="40"/>
                    </a:lnTo>
                    <a:lnTo>
                      <a:pt x="172" y="44"/>
                    </a:lnTo>
                    <a:lnTo>
                      <a:pt x="171" y="49"/>
                    </a:lnTo>
                    <a:lnTo>
                      <a:pt x="168" y="52"/>
                    </a:lnTo>
                    <a:lnTo>
                      <a:pt x="166" y="56"/>
                    </a:lnTo>
                    <a:lnTo>
                      <a:pt x="163" y="59"/>
                    </a:lnTo>
                    <a:lnTo>
                      <a:pt x="162" y="63"/>
                    </a:lnTo>
                    <a:lnTo>
                      <a:pt x="158" y="66"/>
                    </a:lnTo>
                    <a:lnTo>
                      <a:pt x="157" y="70"/>
                    </a:lnTo>
                    <a:lnTo>
                      <a:pt x="155" y="73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7" y="83"/>
                    </a:lnTo>
                    <a:lnTo>
                      <a:pt x="145" y="86"/>
                    </a:lnTo>
                    <a:lnTo>
                      <a:pt x="143" y="90"/>
                    </a:lnTo>
                    <a:lnTo>
                      <a:pt x="140" y="92"/>
                    </a:lnTo>
                    <a:lnTo>
                      <a:pt x="138" y="96"/>
                    </a:lnTo>
                    <a:lnTo>
                      <a:pt x="134" y="100"/>
                    </a:lnTo>
                    <a:lnTo>
                      <a:pt x="133" y="102"/>
                    </a:lnTo>
                    <a:lnTo>
                      <a:pt x="130" y="104"/>
                    </a:lnTo>
                    <a:lnTo>
                      <a:pt x="127" y="108"/>
                    </a:lnTo>
                    <a:lnTo>
                      <a:pt x="124" y="110"/>
                    </a:lnTo>
                    <a:lnTo>
                      <a:pt x="121" y="114"/>
                    </a:lnTo>
                    <a:lnTo>
                      <a:pt x="118" y="116"/>
                    </a:lnTo>
                    <a:lnTo>
                      <a:pt x="114" y="120"/>
                    </a:lnTo>
                    <a:lnTo>
                      <a:pt x="112" y="123"/>
                    </a:lnTo>
                    <a:lnTo>
                      <a:pt x="108" y="126"/>
                    </a:lnTo>
                    <a:lnTo>
                      <a:pt x="102" y="130"/>
                    </a:lnTo>
                    <a:lnTo>
                      <a:pt x="98" y="135"/>
                    </a:lnTo>
                    <a:lnTo>
                      <a:pt x="92" y="140"/>
                    </a:lnTo>
                    <a:lnTo>
                      <a:pt x="87" y="145"/>
                    </a:lnTo>
                    <a:lnTo>
                      <a:pt x="81" y="149"/>
                    </a:lnTo>
                    <a:lnTo>
                      <a:pt x="75" y="154"/>
                    </a:lnTo>
                    <a:lnTo>
                      <a:pt x="70" y="159"/>
                    </a:lnTo>
                    <a:lnTo>
                      <a:pt x="66" y="164"/>
                    </a:lnTo>
                    <a:lnTo>
                      <a:pt x="62" y="165"/>
                    </a:lnTo>
                    <a:lnTo>
                      <a:pt x="58" y="168"/>
                    </a:lnTo>
                    <a:lnTo>
                      <a:pt x="56" y="170"/>
                    </a:lnTo>
                    <a:lnTo>
                      <a:pt x="53" y="172"/>
                    </a:lnTo>
                    <a:lnTo>
                      <a:pt x="50" y="173"/>
                    </a:lnTo>
                    <a:lnTo>
                      <a:pt x="47" y="177"/>
                    </a:lnTo>
                    <a:lnTo>
                      <a:pt x="44" y="178"/>
                    </a:lnTo>
                    <a:lnTo>
                      <a:pt x="42" y="180"/>
                    </a:lnTo>
                    <a:lnTo>
                      <a:pt x="38" y="183"/>
                    </a:lnTo>
                    <a:lnTo>
                      <a:pt x="35" y="184"/>
                    </a:lnTo>
                    <a:lnTo>
                      <a:pt x="32" y="186"/>
                    </a:lnTo>
                    <a:lnTo>
                      <a:pt x="29" y="188"/>
                    </a:lnTo>
                    <a:lnTo>
                      <a:pt x="25" y="190"/>
                    </a:lnTo>
                    <a:lnTo>
                      <a:pt x="22" y="192"/>
                    </a:lnTo>
                    <a:lnTo>
                      <a:pt x="19" y="194"/>
                    </a:lnTo>
                    <a:lnTo>
                      <a:pt x="16" y="197"/>
                    </a:lnTo>
                    <a:lnTo>
                      <a:pt x="11" y="197"/>
                    </a:lnTo>
                    <a:lnTo>
                      <a:pt x="6" y="197"/>
                    </a:lnTo>
                    <a:lnTo>
                      <a:pt x="3" y="193"/>
                    </a:lnTo>
                    <a:lnTo>
                      <a:pt x="2" y="191"/>
                    </a:lnTo>
                    <a:lnTo>
                      <a:pt x="0" y="187"/>
                    </a:lnTo>
                    <a:lnTo>
                      <a:pt x="0" y="184"/>
                    </a:lnTo>
                    <a:lnTo>
                      <a:pt x="3" y="179"/>
                    </a:lnTo>
                    <a:lnTo>
                      <a:pt x="7" y="177"/>
                    </a:lnTo>
                    <a:lnTo>
                      <a:pt x="12" y="173"/>
                    </a:lnTo>
                    <a:lnTo>
                      <a:pt x="18" y="170"/>
                    </a:lnTo>
                    <a:lnTo>
                      <a:pt x="23" y="166"/>
                    </a:lnTo>
                    <a:lnTo>
                      <a:pt x="28" y="164"/>
                    </a:lnTo>
                    <a:lnTo>
                      <a:pt x="32" y="159"/>
                    </a:lnTo>
                    <a:lnTo>
                      <a:pt x="36" y="156"/>
                    </a:lnTo>
                    <a:lnTo>
                      <a:pt x="41" y="153"/>
                    </a:lnTo>
                    <a:lnTo>
                      <a:pt x="45" y="149"/>
                    </a:lnTo>
                    <a:lnTo>
                      <a:pt x="48" y="145"/>
                    </a:lnTo>
                    <a:lnTo>
                      <a:pt x="51" y="141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4" y="129"/>
                    </a:lnTo>
                    <a:lnTo>
                      <a:pt x="68" y="124"/>
                    </a:lnTo>
                    <a:lnTo>
                      <a:pt x="73" y="120"/>
                    </a:lnTo>
                    <a:lnTo>
                      <a:pt x="79" y="115"/>
                    </a:lnTo>
                    <a:lnTo>
                      <a:pt x="81" y="111"/>
                    </a:lnTo>
                    <a:lnTo>
                      <a:pt x="86" y="108"/>
                    </a:lnTo>
                    <a:lnTo>
                      <a:pt x="89" y="104"/>
                    </a:lnTo>
                    <a:lnTo>
                      <a:pt x="93" y="102"/>
                    </a:lnTo>
                    <a:lnTo>
                      <a:pt x="95" y="98"/>
                    </a:lnTo>
                    <a:lnTo>
                      <a:pt x="99" y="95"/>
                    </a:lnTo>
                    <a:lnTo>
                      <a:pt x="104" y="92"/>
                    </a:lnTo>
                    <a:lnTo>
                      <a:pt x="107" y="89"/>
                    </a:lnTo>
                    <a:lnTo>
                      <a:pt x="109" y="85"/>
                    </a:lnTo>
                    <a:lnTo>
                      <a:pt x="113" y="83"/>
                    </a:lnTo>
                    <a:lnTo>
                      <a:pt x="117" y="79"/>
                    </a:lnTo>
                    <a:lnTo>
                      <a:pt x="119" y="77"/>
                    </a:lnTo>
                    <a:lnTo>
                      <a:pt x="122" y="73"/>
                    </a:lnTo>
                    <a:lnTo>
                      <a:pt x="126" y="70"/>
                    </a:lnTo>
                    <a:lnTo>
                      <a:pt x="128" y="67"/>
                    </a:lnTo>
                    <a:lnTo>
                      <a:pt x="132" y="65"/>
                    </a:lnTo>
                    <a:lnTo>
                      <a:pt x="134" y="60"/>
                    </a:lnTo>
                    <a:lnTo>
                      <a:pt x="138" y="58"/>
                    </a:lnTo>
                    <a:lnTo>
                      <a:pt x="140" y="54"/>
                    </a:lnTo>
                    <a:lnTo>
                      <a:pt x="144" y="51"/>
                    </a:lnTo>
                    <a:lnTo>
                      <a:pt x="146" y="47"/>
                    </a:lnTo>
                    <a:lnTo>
                      <a:pt x="149" y="45"/>
                    </a:lnTo>
                    <a:lnTo>
                      <a:pt x="151" y="41"/>
                    </a:lnTo>
                    <a:lnTo>
                      <a:pt x="155" y="38"/>
                    </a:lnTo>
                    <a:lnTo>
                      <a:pt x="157" y="34"/>
                    </a:lnTo>
                    <a:lnTo>
                      <a:pt x="159" y="31"/>
                    </a:lnTo>
                    <a:lnTo>
                      <a:pt x="162" y="26"/>
                    </a:lnTo>
                    <a:lnTo>
                      <a:pt x="164" y="22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2" y="9"/>
                    </a:lnTo>
                    <a:lnTo>
                      <a:pt x="175" y="6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3" y="0"/>
                    </a:lnTo>
                    <a:lnTo>
                      <a:pt x="187" y="1"/>
                    </a:lnTo>
                    <a:lnTo>
                      <a:pt x="189" y="3"/>
                    </a:lnTo>
                    <a:lnTo>
                      <a:pt x="191" y="6"/>
                    </a:lnTo>
                    <a:lnTo>
                      <a:pt x="191" y="9"/>
                    </a:lnTo>
                    <a:lnTo>
                      <a:pt x="19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47" name="Freeform 446"/>
              <p:cNvSpPr>
                <a:spLocks/>
              </p:cNvSpPr>
              <p:nvPr/>
            </p:nvSpPr>
            <p:spPr bwMode="auto">
              <a:xfrm>
                <a:off x="1781" y="1602"/>
                <a:ext cx="17" cy="105"/>
              </a:xfrm>
              <a:custGeom>
                <a:avLst/>
                <a:gdLst>
                  <a:gd name="T0" fmla="*/ 0 w 52"/>
                  <a:gd name="T1" fmla="*/ 0 h 316"/>
                  <a:gd name="T2" fmla="*/ 0 w 52"/>
                  <a:gd name="T3" fmla="*/ 0 h 316"/>
                  <a:gd name="T4" fmla="*/ 0 w 52"/>
                  <a:gd name="T5" fmla="*/ 0 h 316"/>
                  <a:gd name="T6" fmla="*/ 0 w 52"/>
                  <a:gd name="T7" fmla="*/ 0 h 316"/>
                  <a:gd name="T8" fmla="*/ 0 w 52"/>
                  <a:gd name="T9" fmla="*/ 0 h 316"/>
                  <a:gd name="T10" fmla="*/ 0 w 52"/>
                  <a:gd name="T11" fmla="*/ 0 h 316"/>
                  <a:gd name="T12" fmla="*/ 0 w 52"/>
                  <a:gd name="T13" fmla="*/ 0 h 316"/>
                  <a:gd name="T14" fmla="*/ 0 w 52"/>
                  <a:gd name="T15" fmla="*/ 0 h 316"/>
                  <a:gd name="T16" fmla="*/ 0 w 52"/>
                  <a:gd name="T17" fmla="*/ 0 h 316"/>
                  <a:gd name="T18" fmla="*/ 0 w 52"/>
                  <a:gd name="T19" fmla="*/ 0 h 316"/>
                  <a:gd name="T20" fmla="*/ 0 w 52"/>
                  <a:gd name="T21" fmla="*/ 0 h 316"/>
                  <a:gd name="T22" fmla="*/ 0 w 52"/>
                  <a:gd name="T23" fmla="*/ 0 h 316"/>
                  <a:gd name="T24" fmla="*/ 0 w 52"/>
                  <a:gd name="T25" fmla="*/ 0 h 316"/>
                  <a:gd name="T26" fmla="*/ 0 w 52"/>
                  <a:gd name="T27" fmla="*/ 0 h 316"/>
                  <a:gd name="T28" fmla="*/ 0 w 52"/>
                  <a:gd name="T29" fmla="*/ 0 h 316"/>
                  <a:gd name="T30" fmla="*/ 0 w 52"/>
                  <a:gd name="T31" fmla="*/ 0 h 316"/>
                  <a:gd name="T32" fmla="*/ 0 w 52"/>
                  <a:gd name="T33" fmla="*/ 0 h 316"/>
                  <a:gd name="T34" fmla="*/ 0 w 52"/>
                  <a:gd name="T35" fmla="*/ 0 h 316"/>
                  <a:gd name="T36" fmla="*/ 0 w 52"/>
                  <a:gd name="T37" fmla="*/ 0 h 316"/>
                  <a:gd name="T38" fmla="*/ 0 w 52"/>
                  <a:gd name="T39" fmla="*/ 0 h 316"/>
                  <a:gd name="T40" fmla="*/ 0 w 52"/>
                  <a:gd name="T41" fmla="*/ 0 h 316"/>
                  <a:gd name="T42" fmla="*/ 0 w 52"/>
                  <a:gd name="T43" fmla="*/ 0 h 316"/>
                  <a:gd name="T44" fmla="*/ 0 w 52"/>
                  <a:gd name="T45" fmla="*/ 0 h 316"/>
                  <a:gd name="T46" fmla="*/ 0 w 52"/>
                  <a:gd name="T47" fmla="*/ 0 h 316"/>
                  <a:gd name="T48" fmla="*/ 0 w 52"/>
                  <a:gd name="T49" fmla="*/ 0 h 316"/>
                  <a:gd name="T50" fmla="*/ 0 w 52"/>
                  <a:gd name="T51" fmla="*/ 0 h 316"/>
                  <a:gd name="T52" fmla="*/ 0 w 52"/>
                  <a:gd name="T53" fmla="*/ 0 h 316"/>
                  <a:gd name="T54" fmla="*/ 0 w 52"/>
                  <a:gd name="T55" fmla="*/ 0 h 316"/>
                  <a:gd name="T56" fmla="*/ 0 w 52"/>
                  <a:gd name="T57" fmla="*/ 0 h 316"/>
                  <a:gd name="T58" fmla="*/ 0 w 52"/>
                  <a:gd name="T59" fmla="*/ 0 h 316"/>
                  <a:gd name="T60" fmla="*/ 0 w 52"/>
                  <a:gd name="T61" fmla="*/ 0 h 316"/>
                  <a:gd name="T62" fmla="*/ 0 w 52"/>
                  <a:gd name="T63" fmla="*/ 0 h 316"/>
                  <a:gd name="T64" fmla="*/ 0 w 52"/>
                  <a:gd name="T65" fmla="*/ 0 h 316"/>
                  <a:gd name="T66" fmla="*/ 0 w 52"/>
                  <a:gd name="T67" fmla="*/ 0 h 316"/>
                  <a:gd name="T68" fmla="*/ 0 w 52"/>
                  <a:gd name="T69" fmla="*/ 0 h 316"/>
                  <a:gd name="T70" fmla="*/ 0 w 52"/>
                  <a:gd name="T71" fmla="*/ 0 h 316"/>
                  <a:gd name="T72" fmla="*/ 0 w 52"/>
                  <a:gd name="T73" fmla="*/ 0 h 316"/>
                  <a:gd name="T74" fmla="*/ 0 w 52"/>
                  <a:gd name="T75" fmla="*/ 0 h 316"/>
                  <a:gd name="T76" fmla="*/ 0 w 52"/>
                  <a:gd name="T77" fmla="*/ 0 h 316"/>
                  <a:gd name="T78" fmla="*/ 0 w 52"/>
                  <a:gd name="T79" fmla="*/ 0 h 316"/>
                  <a:gd name="T80" fmla="*/ 0 w 52"/>
                  <a:gd name="T81" fmla="*/ 0 h 316"/>
                  <a:gd name="T82" fmla="*/ 0 w 52"/>
                  <a:gd name="T83" fmla="*/ 0 h 316"/>
                  <a:gd name="T84" fmla="*/ 0 w 52"/>
                  <a:gd name="T85" fmla="*/ 0 h 316"/>
                  <a:gd name="T86" fmla="*/ 0 w 52"/>
                  <a:gd name="T87" fmla="*/ 0 h 316"/>
                  <a:gd name="T88" fmla="*/ 0 w 52"/>
                  <a:gd name="T89" fmla="*/ 0 h 316"/>
                  <a:gd name="T90" fmla="*/ 0 w 52"/>
                  <a:gd name="T91" fmla="*/ 0 h 3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2"/>
                  <a:gd name="T139" fmla="*/ 0 h 316"/>
                  <a:gd name="T140" fmla="*/ 52 w 52"/>
                  <a:gd name="T141" fmla="*/ 316 h 3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2" h="316">
                    <a:moveTo>
                      <a:pt x="36" y="4"/>
                    </a:moveTo>
                    <a:lnTo>
                      <a:pt x="31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1" y="81"/>
                    </a:lnTo>
                    <a:lnTo>
                      <a:pt x="1" y="84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5"/>
                    </a:lnTo>
                    <a:lnTo>
                      <a:pt x="1" y="100"/>
                    </a:lnTo>
                    <a:lnTo>
                      <a:pt x="1" y="103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22"/>
                    </a:lnTo>
                    <a:lnTo>
                      <a:pt x="2" y="127"/>
                    </a:lnTo>
                    <a:lnTo>
                      <a:pt x="2" y="132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4" y="148"/>
                    </a:lnTo>
                    <a:lnTo>
                      <a:pt x="4" y="152"/>
                    </a:lnTo>
                    <a:lnTo>
                      <a:pt x="5" y="154"/>
                    </a:lnTo>
                    <a:lnTo>
                      <a:pt x="5" y="158"/>
                    </a:lnTo>
                    <a:lnTo>
                      <a:pt x="6" y="161"/>
                    </a:lnTo>
                    <a:lnTo>
                      <a:pt x="6" y="164"/>
                    </a:lnTo>
                    <a:lnTo>
                      <a:pt x="6" y="167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7"/>
                    </a:lnTo>
                    <a:lnTo>
                      <a:pt x="7" y="180"/>
                    </a:lnTo>
                    <a:lnTo>
                      <a:pt x="7" y="184"/>
                    </a:lnTo>
                    <a:lnTo>
                      <a:pt x="8" y="189"/>
                    </a:lnTo>
                    <a:lnTo>
                      <a:pt x="8" y="191"/>
                    </a:lnTo>
                    <a:lnTo>
                      <a:pt x="9" y="196"/>
                    </a:lnTo>
                    <a:lnTo>
                      <a:pt x="9" y="199"/>
                    </a:lnTo>
                    <a:lnTo>
                      <a:pt x="11" y="204"/>
                    </a:lnTo>
                    <a:lnTo>
                      <a:pt x="11" y="208"/>
                    </a:lnTo>
                    <a:lnTo>
                      <a:pt x="11" y="211"/>
                    </a:lnTo>
                    <a:lnTo>
                      <a:pt x="12" y="216"/>
                    </a:lnTo>
                    <a:lnTo>
                      <a:pt x="13" y="221"/>
                    </a:lnTo>
                    <a:lnTo>
                      <a:pt x="13" y="224"/>
                    </a:lnTo>
                    <a:lnTo>
                      <a:pt x="14" y="229"/>
                    </a:lnTo>
                    <a:lnTo>
                      <a:pt x="14" y="233"/>
                    </a:lnTo>
                    <a:lnTo>
                      <a:pt x="15" y="236"/>
                    </a:lnTo>
                    <a:lnTo>
                      <a:pt x="15" y="240"/>
                    </a:lnTo>
                    <a:lnTo>
                      <a:pt x="15" y="243"/>
                    </a:lnTo>
                    <a:lnTo>
                      <a:pt x="17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19" y="256"/>
                    </a:lnTo>
                    <a:lnTo>
                      <a:pt x="20" y="260"/>
                    </a:lnTo>
                    <a:lnTo>
                      <a:pt x="20" y="263"/>
                    </a:lnTo>
                    <a:lnTo>
                      <a:pt x="23" y="268"/>
                    </a:lnTo>
                    <a:lnTo>
                      <a:pt x="24" y="274"/>
                    </a:lnTo>
                    <a:lnTo>
                      <a:pt x="25" y="279"/>
                    </a:lnTo>
                    <a:lnTo>
                      <a:pt x="27" y="284"/>
                    </a:lnTo>
                    <a:lnTo>
                      <a:pt x="28" y="287"/>
                    </a:lnTo>
                    <a:lnTo>
                      <a:pt x="31" y="291"/>
                    </a:lnTo>
                    <a:lnTo>
                      <a:pt x="32" y="294"/>
                    </a:lnTo>
                    <a:lnTo>
                      <a:pt x="33" y="297"/>
                    </a:lnTo>
                    <a:lnTo>
                      <a:pt x="36" y="299"/>
                    </a:lnTo>
                    <a:lnTo>
                      <a:pt x="37" y="303"/>
                    </a:lnTo>
                    <a:lnTo>
                      <a:pt x="39" y="306"/>
                    </a:lnTo>
                    <a:lnTo>
                      <a:pt x="43" y="310"/>
                    </a:lnTo>
                    <a:lnTo>
                      <a:pt x="44" y="311"/>
                    </a:lnTo>
                    <a:lnTo>
                      <a:pt x="47" y="313"/>
                    </a:lnTo>
                    <a:lnTo>
                      <a:pt x="50" y="314"/>
                    </a:lnTo>
                    <a:lnTo>
                      <a:pt x="52" y="316"/>
                    </a:lnTo>
                    <a:lnTo>
                      <a:pt x="52" y="17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48" name="Freeform 447"/>
              <p:cNvSpPr>
                <a:spLocks/>
              </p:cNvSpPr>
              <p:nvPr/>
            </p:nvSpPr>
            <p:spPr bwMode="auto">
              <a:xfrm>
                <a:off x="1791" y="1597"/>
                <a:ext cx="22" cy="117"/>
              </a:xfrm>
              <a:custGeom>
                <a:avLst/>
                <a:gdLst>
                  <a:gd name="T0" fmla="*/ 0 w 65"/>
                  <a:gd name="T1" fmla="*/ 0 h 350"/>
                  <a:gd name="T2" fmla="*/ 0 w 65"/>
                  <a:gd name="T3" fmla="*/ 0 h 350"/>
                  <a:gd name="T4" fmla="*/ 0 w 65"/>
                  <a:gd name="T5" fmla="*/ 0 h 350"/>
                  <a:gd name="T6" fmla="*/ 0 w 65"/>
                  <a:gd name="T7" fmla="*/ 0 h 350"/>
                  <a:gd name="T8" fmla="*/ 0 w 65"/>
                  <a:gd name="T9" fmla="*/ 0 h 350"/>
                  <a:gd name="T10" fmla="*/ 0 w 65"/>
                  <a:gd name="T11" fmla="*/ 0 h 350"/>
                  <a:gd name="T12" fmla="*/ 0 w 65"/>
                  <a:gd name="T13" fmla="*/ 0 h 350"/>
                  <a:gd name="T14" fmla="*/ 0 w 65"/>
                  <a:gd name="T15" fmla="*/ 0 h 350"/>
                  <a:gd name="T16" fmla="*/ 0 w 65"/>
                  <a:gd name="T17" fmla="*/ 0 h 350"/>
                  <a:gd name="T18" fmla="*/ 0 w 65"/>
                  <a:gd name="T19" fmla="*/ 0 h 350"/>
                  <a:gd name="T20" fmla="*/ 0 w 65"/>
                  <a:gd name="T21" fmla="*/ 0 h 350"/>
                  <a:gd name="T22" fmla="*/ 0 w 65"/>
                  <a:gd name="T23" fmla="*/ 0 h 350"/>
                  <a:gd name="T24" fmla="*/ 0 w 65"/>
                  <a:gd name="T25" fmla="*/ 0 h 350"/>
                  <a:gd name="T26" fmla="*/ 0 w 65"/>
                  <a:gd name="T27" fmla="*/ 0 h 350"/>
                  <a:gd name="T28" fmla="*/ 0 w 65"/>
                  <a:gd name="T29" fmla="*/ 0 h 350"/>
                  <a:gd name="T30" fmla="*/ 0 w 65"/>
                  <a:gd name="T31" fmla="*/ 0 h 350"/>
                  <a:gd name="T32" fmla="*/ 0 w 65"/>
                  <a:gd name="T33" fmla="*/ 0 h 350"/>
                  <a:gd name="T34" fmla="*/ 0 w 65"/>
                  <a:gd name="T35" fmla="*/ 0 h 350"/>
                  <a:gd name="T36" fmla="*/ 0 w 65"/>
                  <a:gd name="T37" fmla="*/ 0 h 350"/>
                  <a:gd name="T38" fmla="*/ 0 w 65"/>
                  <a:gd name="T39" fmla="*/ 0 h 350"/>
                  <a:gd name="T40" fmla="*/ 0 w 65"/>
                  <a:gd name="T41" fmla="*/ 0 h 350"/>
                  <a:gd name="T42" fmla="*/ 0 w 65"/>
                  <a:gd name="T43" fmla="*/ 0 h 350"/>
                  <a:gd name="T44" fmla="*/ 0 w 65"/>
                  <a:gd name="T45" fmla="*/ 0 h 350"/>
                  <a:gd name="T46" fmla="*/ 0 w 65"/>
                  <a:gd name="T47" fmla="*/ 0 h 350"/>
                  <a:gd name="T48" fmla="*/ 0 w 65"/>
                  <a:gd name="T49" fmla="*/ 0 h 350"/>
                  <a:gd name="T50" fmla="*/ 0 w 65"/>
                  <a:gd name="T51" fmla="*/ 0 h 350"/>
                  <a:gd name="T52" fmla="*/ 0 w 65"/>
                  <a:gd name="T53" fmla="*/ 0 h 350"/>
                  <a:gd name="T54" fmla="*/ 0 w 65"/>
                  <a:gd name="T55" fmla="*/ 0 h 350"/>
                  <a:gd name="T56" fmla="*/ 0 w 65"/>
                  <a:gd name="T57" fmla="*/ 0 h 350"/>
                  <a:gd name="T58" fmla="*/ 0 w 65"/>
                  <a:gd name="T59" fmla="*/ 0 h 350"/>
                  <a:gd name="T60" fmla="*/ 0 w 65"/>
                  <a:gd name="T61" fmla="*/ 0 h 350"/>
                  <a:gd name="T62" fmla="*/ 0 w 65"/>
                  <a:gd name="T63" fmla="*/ 0 h 350"/>
                  <a:gd name="T64" fmla="*/ 0 w 65"/>
                  <a:gd name="T65" fmla="*/ 0 h 350"/>
                  <a:gd name="T66" fmla="*/ 0 w 65"/>
                  <a:gd name="T67" fmla="*/ 0 h 350"/>
                  <a:gd name="T68" fmla="*/ 0 w 65"/>
                  <a:gd name="T69" fmla="*/ 0 h 350"/>
                  <a:gd name="T70" fmla="*/ 0 w 65"/>
                  <a:gd name="T71" fmla="*/ 0 h 350"/>
                  <a:gd name="T72" fmla="*/ 0 w 65"/>
                  <a:gd name="T73" fmla="*/ 0 h 350"/>
                  <a:gd name="T74" fmla="*/ 0 w 65"/>
                  <a:gd name="T75" fmla="*/ 0 h 350"/>
                  <a:gd name="T76" fmla="*/ 0 w 65"/>
                  <a:gd name="T77" fmla="*/ 0 h 350"/>
                  <a:gd name="T78" fmla="*/ 0 w 65"/>
                  <a:gd name="T79" fmla="*/ 0 h 350"/>
                  <a:gd name="T80" fmla="*/ 0 w 65"/>
                  <a:gd name="T81" fmla="*/ 0 h 350"/>
                  <a:gd name="T82" fmla="*/ 0 w 65"/>
                  <a:gd name="T83" fmla="*/ 0 h 350"/>
                  <a:gd name="T84" fmla="*/ 0 w 65"/>
                  <a:gd name="T85" fmla="*/ 0 h 350"/>
                  <a:gd name="T86" fmla="*/ 0 w 65"/>
                  <a:gd name="T87" fmla="*/ 0 h 350"/>
                  <a:gd name="T88" fmla="*/ 0 w 65"/>
                  <a:gd name="T89" fmla="*/ 0 h 350"/>
                  <a:gd name="T90" fmla="*/ 0 w 65"/>
                  <a:gd name="T91" fmla="*/ 0 h 350"/>
                  <a:gd name="T92" fmla="*/ 0 w 65"/>
                  <a:gd name="T93" fmla="*/ 0 h 350"/>
                  <a:gd name="T94" fmla="*/ 0 w 65"/>
                  <a:gd name="T95" fmla="*/ 0 h 350"/>
                  <a:gd name="T96" fmla="*/ 0 w 65"/>
                  <a:gd name="T97" fmla="*/ 0 h 350"/>
                  <a:gd name="T98" fmla="*/ 0 w 65"/>
                  <a:gd name="T99" fmla="*/ 0 h 350"/>
                  <a:gd name="T100" fmla="*/ 0 w 65"/>
                  <a:gd name="T101" fmla="*/ 0 h 3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"/>
                  <a:gd name="T154" fmla="*/ 0 h 350"/>
                  <a:gd name="T155" fmla="*/ 65 w 65"/>
                  <a:gd name="T156" fmla="*/ 350 h 3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" h="350">
                    <a:moveTo>
                      <a:pt x="21" y="10"/>
                    </a:moveTo>
                    <a:lnTo>
                      <a:pt x="21" y="15"/>
                    </a:lnTo>
                    <a:lnTo>
                      <a:pt x="21" y="21"/>
                    </a:lnTo>
                    <a:lnTo>
                      <a:pt x="23" y="26"/>
                    </a:lnTo>
                    <a:lnTo>
                      <a:pt x="23" y="32"/>
                    </a:lnTo>
                    <a:lnTo>
                      <a:pt x="23" y="37"/>
                    </a:lnTo>
                    <a:lnTo>
                      <a:pt x="23" y="43"/>
                    </a:lnTo>
                    <a:lnTo>
                      <a:pt x="24" y="47"/>
                    </a:lnTo>
                    <a:lnTo>
                      <a:pt x="24" y="53"/>
                    </a:lnTo>
                    <a:lnTo>
                      <a:pt x="24" y="58"/>
                    </a:lnTo>
                    <a:lnTo>
                      <a:pt x="25" y="64"/>
                    </a:lnTo>
                    <a:lnTo>
                      <a:pt x="25" y="69"/>
                    </a:lnTo>
                    <a:lnTo>
                      <a:pt x="26" y="73"/>
                    </a:lnTo>
                    <a:lnTo>
                      <a:pt x="26" y="78"/>
                    </a:lnTo>
                    <a:lnTo>
                      <a:pt x="26" y="83"/>
                    </a:lnTo>
                    <a:lnTo>
                      <a:pt x="27" y="88"/>
                    </a:lnTo>
                    <a:lnTo>
                      <a:pt x="27" y="94"/>
                    </a:lnTo>
                    <a:lnTo>
                      <a:pt x="27" y="97"/>
                    </a:lnTo>
                    <a:lnTo>
                      <a:pt x="27" y="102"/>
                    </a:lnTo>
                    <a:lnTo>
                      <a:pt x="28" y="107"/>
                    </a:lnTo>
                    <a:lnTo>
                      <a:pt x="28" y="111"/>
                    </a:lnTo>
                    <a:lnTo>
                      <a:pt x="28" y="116"/>
                    </a:lnTo>
                    <a:lnTo>
                      <a:pt x="30" y="121"/>
                    </a:lnTo>
                    <a:lnTo>
                      <a:pt x="30" y="126"/>
                    </a:lnTo>
                    <a:lnTo>
                      <a:pt x="31" y="130"/>
                    </a:lnTo>
                    <a:lnTo>
                      <a:pt x="31" y="135"/>
                    </a:lnTo>
                    <a:lnTo>
                      <a:pt x="32" y="139"/>
                    </a:lnTo>
                    <a:lnTo>
                      <a:pt x="32" y="143"/>
                    </a:lnTo>
                    <a:lnTo>
                      <a:pt x="33" y="148"/>
                    </a:lnTo>
                    <a:lnTo>
                      <a:pt x="33" y="153"/>
                    </a:lnTo>
                    <a:lnTo>
                      <a:pt x="34" y="156"/>
                    </a:lnTo>
                    <a:lnTo>
                      <a:pt x="34" y="161"/>
                    </a:lnTo>
                    <a:lnTo>
                      <a:pt x="36" y="166"/>
                    </a:lnTo>
                    <a:lnTo>
                      <a:pt x="36" y="171"/>
                    </a:lnTo>
                    <a:lnTo>
                      <a:pt x="37" y="175"/>
                    </a:lnTo>
                    <a:lnTo>
                      <a:pt x="37" y="179"/>
                    </a:lnTo>
                    <a:lnTo>
                      <a:pt x="38" y="184"/>
                    </a:lnTo>
                    <a:lnTo>
                      <a:pt x="38" y="188"/>
                    </a:lnTo>
                    <a:lnTo>
                      <a:pt x="39" y="192"/>
                    </a:lnTo>
                    <a:lnTo>
                      <a:pt x="39" y="197"/>
                    </a:lnTo>
                    <a:lnTo>
                      <a:pt x="40" y="201"/>
                    </a:lnTo>
                    <a:lnTo>
                      <a:pt x="42" y="206"/>
                    </a:lnTo>
                    <a:lnTo>
                      <a:pt x="42" y="210"/>
                    </a:lnTo>
                    <a:lnTo>
                      <a:pt x="43" y="216"/>
                    </a:lnTo>
                    <a:lnTo>
                      <a:pt x="44" y="220"/>
                    </a:lnTo>
                    <a:lnTo>
                      <a:pt x="44" y="225"/>
                    </a:lnTo>
                    <a:lnTo>
                      <a:pt x="45" y="230"/>
                    </a:lnTo>
                    <a:lnTo>
                      <a:pt x="46" y="235"/>
                    </a:lnTo>
                    <a:lnTo>
                      <a:pt x="47" y="239"/>
                    </a:lnTo>
                    <a:lnTo>
                      <a:pt x="47" y="244"/>
                    </a:lnTo>
                    <a:lnTo>
                      <a:pt x="49" y="249"/>
                    </a:lnTo>
                    <a:lnTo>
                      <a:pt x="50" y="254"/>
                    </a:lnTo>
                    <a:lnTo>
                      <a:pt x="51" y="258"/>
                    </a:lnTo>
                    <a:lnTo>
                      <a:pt x="51" y="263"/>
                    </a:lnTo>
                    <a:lnTo>
                      <a:pt x="52" y="268"/>
                    </a:lnTo>
                    <a:lnTo>
                      <a:pt x="53" y="273"/>
                    </a:lnTo>
                    <a:lnTo>
                      <a:pt x="56" y="279"/>
                    </a:lnTo>
                    <a:lnTo>
                      <a:pt x="56" y="283"/>
                    </a:lnTo>
                    <a:lnTo>
                      <a:pt x="57" y="288"/>
                    </a:lnTo>
                    <a:lnTo>
                      <a:pt x="58" y="293"/>
                    </a:lnTo>
                    <a:lnTo>
                      <a:pt x="59" y="299"/>
                    </a:lnTo>
                    <a:lnTo>
                      <a:pt x="60" y="303"/>
                    </a:lnTo>
                    <a:lnTo>
                      <a:pt x="62" y="309"/>
                    </a:lnTo>
                    <a:lnTo>
                      <a:pt x="64" y="315"/>
                    </a:lnTo>
                    <a:lnTo>
                      <a:pt x="65" y="321"/>
                    </a:lnTo>
                    <a:lnTo>
                      <a:pt x="65" y="326"/>
                    </a:lnTo>
                    <a:lnTo>
                      <a:pt x="65" y="332"/>
                    </a:lnTo>
                    <a:lnTo>
                      <a:pt x="64" y="336"/>
                    </a:lnTo>
                    <a:lnTo>
                      <a:pt x="62" y="340"/>
                    </a:lnTo>
                    <a:lnTo>
                      <a:pt x="58" y="343"/>
                    </a:lnTo>
                    <a:lnTo>
                      <a:pt x="56" y="346"/>
                    </a:lnTo>
                    <a:lnTo>
                      <a:pt x="51" y="347"/>
                    </a:lnTo>
                    <a:lnTo>
                      <a:pt x="47" y="350"/>
                    </a:lnTo>
                    <a:lnTo>
                      <a:pt x="43" y="350"/>
                    </a:lnTo>
                    <a:lnTo>
                      <a:pt x="39" y="350"/>
                    </a:lnTo>
                    <a:lnTo>
                      <a:pt x="34" y="347"/>
                    </a:lnTo>
                    <a:lnTo>
                      <a:pt x="31" y="347"/>
                    </a:lnTo>
                    <a:lnTo>
                      <a:pt x="26" y="344"/>
                    </a:lnTo>
                    <a:lnTo>
                      <a:pt x="24" y="340"/>
                    </a:lnTo>
                    <a:lnTo>
                      <a:pt x="21" y="337"/>
                    </a:lnTo>
                    <a:lnTo>
                      <a:pt x="20" y="332"/>
                    </a:lnTo>
                    <a:lnTo>
                      <a:pt x="18" y="325"/>
                    </a:lnTo>
                    <a:lnTo>
                      <a:pt x="17" y="320"/>
                    </a:lnTo>
                    <a:lnTo>
                      <a:pt x="15" y="314"/>
                    </a:lnTo>
                    <a:lnTo>
                      <a:pt x="14" y="308"/>
                    </a:lnTo>
                    <a:lnTo>
                      <a:pt x="13" y="303"/>
                    </a:lnTo>
                    <a:lnTo>
                      <a:pt x="12" y="298"/>
                    </a:lnTo>
                    <a:lnTo>
                      <a:pt x="12" y="293"/>
                    </a:lnTo>
                    <a:lnTo>
                      <a:pt x="11" y="288"/>
                    </a:lnTo>
                    <a:lnTo>
                      <a:pt x="10" y="282"/>
                    </a:lnTo>
                    <a:lnTo>
                      <a:pt x="8" y="276"/>
                    </a:lnTo>
                    <a:lnTo>
                      <a:pt x="7" y="271"/>
                    </a:lnTo>
                    <a:lnTo>
                      <a:pt x="7" y="267"/>
                    </a:lnTo>
                    <a:lnTo>
                      <a:pt x="7" y="261"/>
                    </a:lnTo>
                    <a:lnTo>
                      <a:pt x="6" y="256"/>
                    </a:lnTo>
                    <a:lnTo>
                      <a:pt x="6" y="251"/>
                    </a:lnTo>
                    <a:lnTo>
                      <a:pt x="6" y="247"/>
                    </a:lnTo>
                    <a:lnTo>
                      <a:pt x="5" y="242"/>
                    </a:lnTo>
                    <a:lnTo>
                      <a:pt x="5" y="237"/>
                    </a:lnTo>
                    <a:lnTo>
                      <a:pt x="4" y="232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4" y="209"/>
                    </a:lnTo>
                    <a:lnTo>
                      <a:pt x="2" y="204"/>
                    </a:lnTo>
                    <a:lnTo>
                      <a:pt x="2" y="199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86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2"/>
                    </a:lnTo>
                    <a:lnTo>
                      <a:pt x="2" y="167"/>
                    </a:lnTo>
                    <a:lnTo>
                      <a:pt x="2" y="162"/>
                    </a:lnTo>
                    <a:lnTo>
                      <a:pt x="2" y="158"/>
                    </a:lnTo>
                    <a:lnTo>
                      <a:pt x="2" y="153"/>
                    </a:lnTo>
                    <a:lnTo>
                      <a:pt x="2" y="148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5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1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2"/>
                    </a:lnTo>
                    <a:lnTo>
                      <a:pt x="4" y="97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1"/>
                    </a:lnTo>
                    <a:lnTo>
                      <a:pt x="2" y="65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1" y="39"/>
                    </a:lnTo>
                    <a:lnTo>
                      <a:pt x="1" y="33"/>
                    </a:lnTo>
                    <a:lnTo>
                      <a:pt x="1" y="27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19" y="5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49" name="Freeform 448"/>
              <p:cNvSpPr>
                <a:spLocks/>
              </p:cNvSpPr>
              <p:nvPr/>
            </p:nvSpPr>
            <p:spPr bwMode="auto">
              <a:xfrm>
                <a:off x="1723" y="1609"/>
                <a:ext cx="39" cy="81"/>
              </a:xfrm>
              <a:custGeom>
                <a:avLst/>
                <a:gdLst>
                  <a:gd name="T0" fmla="*/ 0 w 117"/>
                  <a:gd name="T1" fmla="*/ 0 h 244"/>
                  <a:gd name="T2" fmla="*/ 0 w 117"/>
                  <a:gd name="T3" fmla="*/ 0 h 244"/>
                  <a:gd name="T4" fmla="*/ 0 w 117"/>
                  <a:gd name="T5" fmla="*/ 0 h 244"/>
                  <a:gd name="T6" fmla="*/ 0 w 117"/>
                  <a:gd name="T7" fmla="*/ 0 h 244"/>
                  <a:gd name="T8" fmla="*/ 0 w 117"/>
                  <a:gd name="T9" fmla="*/ 0 h 244"/>
                  <a:gd name="T10" fmla="*/ 0 w 117"/>
                  <a:gd name="T11" fmla="*/ 0 h 244"/>
                  <a:gd name="T12" fmla="*/ 0 w 117"/>
                  <a:gd name="T13" fmla="*/ 0 h 244"/>
                  <a:gd name="T14" fmla="*/ 0 w 117"/>
                  <a:gd name="T15" fmla="*/ 0 h 244"/>
                  <a:gd name="T16" fmla="*/ 0 w 117"/>
                  <a:gd name="T17" fmla="*/ 0 h 244"/>
                  <a:gd name="T18" fmla="*/ 0 w 117"/>
                  <a:gd name="T19" fmla="*/ 0 h 244"/>
                  <a:gd name="T20" fmla="*/ 0 w 117"/>
                  <a:gd name="T21" fmla="*/ 0 h 244"/>
                  <a:gd name="T22" fmla="*/ 0 w 117"/>
                  <a:gd name="T23" fmla="*/ 0 h 244"/>
                  <a:gd name="T24" fmla="*/ 0 w 117"/>
                  <a:gd name="T25" fmla="*/ 0 h 244"/>
                  <a:gd name="T26" fmla="*/ 0 w 117"/>
                  <a:gd name="T27" fmla="*/ 0 h 244"/>
                  <a:gd name="T28" fmla="*/ 0 w 117"/>
                  <a:gd name="T29" fmla="*/ 0 h 244"/>
                  <a:gd name="T30" fmla="*/ 0 w 117"/>
                  <a:gd name="T31" fmla="*/ 0 h 244"/>
                  <a:gd name="T32" fmla="*/ 0 w 117"/>
                  <a:gd name="T33" fmla="*/ 0 h 244"/>
                  <a:gd name="T34" fmla="*/ 0 w 117"/>
                  <a:gd name="T35" fmla="*/ 0 h 244"/>
                  <a:gd name="T36" fmla="*/ 0 w 117"/>
                  <a:gd name="T37" fmla="*/ 0 h 244"/>
                  <a:gd name="T38" fmla="*/ 0 w 117"/>
                  <a:gd name="T39" fmla="*/ 0 h 244"/>
                  <a:gd name="T40" fmla="*/ 0 w 117"/>
                  <a:gd name="T41" fmla="*/ 0 h 244"/>
                  <a:gd name="T42" fmla="*/ 0 w 117"/>
                  <a:gd name="T43" fmla="*/ 0 h 244"/>
                  <a:gd name="T44" fmla="*/ 0 w 117"/>
                  <a:gd name="T45" fmla="*/ 0 h 244"/>
                  <a:gd name="T46" fmla="*/ 0 w 117"/>
                  <a:gd name="T47" fmla="*/ 0 h 244"/>
                  <a:gd name="T48" fmla="*/ 0 w 117"/>
                  <a:gd name="T49" fmla="*/ 0 h 244"/>
                  <a:gd name="T50" fmla="*/ 0 w 117"/>
                  <a:gd name="T51" fmla="*/ 0 h 244"/>
                  <a:gd name="T52" fmla="*/ 0 w 117"/>
                  <a:gd name="T53" fmla="*/ 0 h 244"/>
                  <a:gd name="T54" fmla="*/ 0 w 117"/>
                  <a:gd name="T55" fmla="*/ 0 h 244"/>
                  <a:gd name="T56" fmla="*/ 0 w 117"/>
                  <a:gd name="T57" fmla="*/ 0 h 244"/>
                  <a:gd name="T58" fmla="*/ 0 w 117"/>
                  <a:gd name="T59" fmla="*/ 0 h 244"/>
                  <a:gd name="T60" fmla="*/ 0 w 117"/>
                  <a:gd name="T61" fmla="*/ 0 h 244"/>
                  <a:gd name="T62" fmla="*/ 0 w 117"/>
                  <a:gd name="T63" fmla="*/ 0 h 244"/>
                  <a:gd name="T64" fmla="*/ 0 w 117"/>
                  <a:gd name="T65" fmla="*/ 0 h 244"/>
                  <a:gd name="T66" fmla="*/ 0 w 117"/>
                  <a:gd name="T67" fmla="*/ 0 h 244"/>
                  <a:gd name="T68" fmla="*/ 0 w 117"/>
                  <a:gd name="T69" fmla="*/ 0 h 244"/>
                  <a:gd name="T70" fmla="*/ 0 w 117"/>
                  <a:gd name="T71" fmla="*/ 0 h 244"/>
                  <a:gd name="T72" fmla="*/ 0 w 117"/>
                  <a:gd name="T73" fmla="*/ 0 h 244"/>
                  <a:gd name="T74" fmla="*/ 0 w 117"/>
                  <a:gd name="T75" fmla="*/ 0 h 244"/>
                  <a:gd name="T76" fmla="*/ 0 w 117"/>
                  <a:gd name="T77" fmla="*/ 0 h 244"/>
                  <a:gd name="T78" fmla="*/ 0 w 117"/>
                  <a:gd name="T79" fmla="*/ 0 h 244"/>
                  <a:gd name="T80" fmla="*/ 0 w 117"/>
                  <a:gd name="T81" fmla="*/ 0 h 244"/>
                  <a:gd name="T82" fmla="*/ 0 w 117"/>
                  <a:gd name="T83" fmla="*/ 0 h 244"/>
                  <a:gd name="T84" fmla="*/ 0 w 117"/>
                  <a:gd name="T85" fmla="*/ 0 h 244"/>
                  <a:gd name="T86" fmla="*/ 0 w 117"/>
                  <a:gd name="T87" fmla="*/ 0 h 244"/>
                  <a:gd name="T88" fmla="*/ 0 w 117"/>
                  <a:gd name="T89" fmla="*/ 0 h 244"/>
                  <a:gd name="T90" fmla="*/ 0 w 117"/>
                  <a:gd name="T91" fmla="*/ 0 h 2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44"/>
                  <a:gd name="T140" fmla="*/ 117 w 117"/>
                  <a:gd name="T141" fmla="*/ 244 h 2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44">
                    <a:moveTo>
                      <a:pt x="78" y="41"/>
                    </a:moveTo>
                    <a:lnTo>
                      <a:pt x="77" y="38"/>
                    </a:lnTo>
                    <a:lnTo>
                      <a:pt x="77" y="35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7" y="17"/>
                    </a:lnTo>
                    <a:lnTo>
                      <a:pt x="78" y="13"/>
                    </a:lnTo>
                    <a:lnTo>
                      <a:pt x="81" y="11"/>
                    </a:lnTo>
                    <a:lnTo>
                      <a:pt x="82" y="8"/>
                    </a:lnTo>
                    <a:lnTo>
                      <a:pt x="86" y="5"/>
                    </a:lnTo>
                    <a:lnTo>
                      <a:pt x="90" y="3"/>
                    </a:lnTo>
                    <a:lnTo>
                      <a:pt x="96" y="2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1" y="5"/>
                    </a:lnTo>
                    <a:lnTo>
                      <a:pt x="114" y="9"/>
                    </a:lnTo>
                    <a:lnTo>
                      <a:pt x="116" y="13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7" y="28"/>
                    </a:lnTo>
                    <a:lnTo>
                      <a:pt x="117" y="31"/>
                    </a:lnTo>
                    <a:lnTo>
                      <a:pt x="117" y="35"/>
                    </a:lnTo>
                    <a:lnTo>
                      <a:pt x="117" y="38"/>
                    </a:lnTo>
                    <a:lnTo>
                      <a:pt x="117" y="42"/>
                    </a:lnTo>
                    <a:lnTo>
                      <a:pt x="116" y="47"/>
                    </a:lnTo>
                    <a:lnTo>
                      <a:pt x="116" y="50"/>
                    </a:lnTo>
                    <a:lnTo>
                      <a:pt x="116" y="54"/>
                    </a:lnTo>
                    <a:lnTo>
                      <a:pt x="115" y="59"/>
                    </a:lnTo>
                    <a:lnTo>
                      <a:pt x="115" y="62"/>
                    </a:lnTo>
                    <a:lnTo>
                      <a:pt x="114" y="67"/>
                    </a:lnTo>
                    <a:lnTo>
                      <a:pt x="113" y="72"/>
                    </a:lnTo>
                    <a:lnTo>
                      <a:pt x="111" y="75"/>
                    </a:lnTo>
                    <a:lnTo>
                      <a:pt x="111" y="79"/>
                    </a:lnTo>
                    <a:lnTo>
                      <a:pt x="109" y="83"/>
                    </a:lnTo>
                    <a:lnTo>
                      <a:pt x="109" y="88"/>
                    </a:lnTo>
                    <a:lnTo>
                      <a:pt x="107" y="92"/>
                    </a:lnTo>
                    <a:lnTo>
                      <a:pt x="105" y="96"/>
                    </a:lnTo>
                    <a:lnTo>
                      <a:pt x="103" y="101"/>
                    </a:lnTo>
                    <a:lnTo>
                      <a:pt x="102" y="106"/>
                    </a:lnTo>
                    <a:lnTo>
                      <a:pt x="98" y="111"/>
                    </a:lnTo>
                    <a:lnTo>
                      <a:pt x="96" y="117"/>
                    </a:lnTo>
                    <a:lnTo>
                      <a:pt x="95" y="121"/>
                    </a:lnTo>
                    <a:lnTo>
                      <a:pt x="92" y="127"/>
                    </a:lnTo>
                    <a:lnTo>
                      <a:pt x="89" y="133"/>
                    </a:lnTo>
                    <a:lnTo>
                      <a:pt x="86" y="139"/>
                    </a:lnTo>
                    <a:lnTo>
                      <a:pt x="85" y="142"/>
                    </a:lnTo>
                    <a:lnTo>
                      <a:pt x="84" y="145"/>
                    </a:lnTo>
                    <a:lnTo>
                      <a:pt x="82" y="147"/>
                    </a:lnTo>
                    <a:lnTo>
                      <a:pt x="82" y="151"/>
                    </a:lnTo>
                    <a:lnTo>
                      <a:pt x="79" y="153"/>
                    </a:lnTo>
                    <a:lnTo>
                      <a:pt x="78" y="156"/>
                    </a:lnTo>
                    <a:lnTo>
                      <a:pt x="77" y="159"/>
                    </a:lnTo>
                    <a:lnTo>
                      <a:pt x="76" y="162"/>
                    </a:lnTo>
                    <a:lnTo>
                      <a:pt x="75" y="165"/>
                    </a:lnTo>
                    <a:lnTo>
                      <a:pt x="73" y="168"/>
                    </a:lnTo>
                    <a:lnTo>
                      <a:pt x="72" y="170"/>
                    </a:lnTo>
                    <a:lnTo>
                      <a:pt x="71" y="174"/>
                    </a:lnTo>
                    <a:lnTo>
                      <a:pt x="67" y="180"/>
                    </a:lnTo>
                    <a:lnTo>
                      <a:pt x="65" y="184"/>
                    </a:lnTo>
                    <a:lnTo>
                      <a:pt x="63" y="190"/>
                    </a:lnTo>
                    <a:lnTo>
                      <a:pt x="60" y="195"/>
                    </a:lnTo>
                    <a:lnTo>
                      <a:pt x="57" y="200"/>
                    </a:lnTo>
                    <a:lnTo>
                      <a:pt x="54" y="204"/>
                    </a:lnTo>
                    <a:lnTo>
                      <a:pt x="53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7" y="220"/>
                    </a:lnTo>
                    <a:lnTo>
                      <a:pt x="45" y="223"/>
                    </a:lnTo>
                    <a:lnTo>
                      <a:pt x="44" y="226"/>
                    </a:lnTo>
                    <a:lnTo>
                      <a:pt x="43" y="231"/>
                    </a:lnTo>
                    <a:lnTo>
                      <a:pt x="41" y="234"/>
                    </a:lnTo>
                    <a:lnTo>
                      <a:pt x="39" y="234"/>
                    </a:lnTo>
                    <a:lnTo>
                      <a:pt x="38" y="236"/>
                    </a:lnTo>
                    <a:lnTo>
                      <a:pt x="34" y="238"/>
                    </a:lnTo>
                    <a:lnTo>
                      <a:pt x="32" y="239"/>
                    </a:lnTo>
                    <a:lnTo>
                      <a:pt x="28" y="239"/>
                    </a:lnTo>
                    <a:lnTo>
                      <a:pt x="25" y="240"/>
                    </a:lnTo>
                    <a:lnTo>
                      <a:pt x="21" y="241"/>
                    </a:lnTo>
                    <a:lnTo>
                      <a:pt x="19" y="242"/>
                    </a:lnTo>
                    <a:lnTo>
                      <a:pt x="14" y="242"/>
                    </a:lnTo>
                    <a:lnTo>
                      <a:pt x="11" y="242"/>
                    </a:lnTo>
                    <a:lnTo>
                      <a:pt x="7" y="242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50" name="Freeform 449"/>
              <p:cNvSpPr>
                <a:spLocks/>
              </p:cNvSpPr>
              <p:nvPr/>
            </p:nvSpPr>
            <p:spPr bwMode="auto">
              <a:xfrm>
                <a:off x="1715" y="1620"/>
                <a:ext cx="39" cy="79"/>
              </a:xfrm>
              <a:custGeom>
                <a:avLst/>
                <a:gdLst>
                  <a:gd name="T0" fmla="*/ 0 w 117"/>
                  <a:gd name="T1" fmla="*/ 0 h 235"/>
                  <a:gd name="T2" fmla="*/ 0 w 117"/>
                  <a:gd name="T3" fmla="*/ 0 h 235"/>
                  <a:gd name="T4" fmla="*/ 0 w 117"/>
                  <a:gd name="T5" fmla="*/ 0 h 235"/>
                  <a:gd name="T6" fmla="*/ 0 w 117"/>
                  <a:gd name="T7" fmla="*/ 0 h 235"/>
                  <a:gd name="T8" fmla="*/ 0 w 117"/>
                  <a:gd name="T9" fmla="*/ 0 h 235"/>
                  <a:gd name="T10" fmla="*/ 0 w 117"/>
                  <a:gd name="T11" fmla="*/ 0 h 235"/>
                  <a:gd name="T12" fmla="*/ 0 w 117"/>
                  <a:gd name="T13" fmla="*/ 0 h 235"/>
                  <a:gd name="T14" fmla="*/ 0 w 117"/>
                  <a:gd name="T15" fmla="*/ 0 h 235"/>
                  <a:gd name="T16" fmla="*/ 0 w 117"/>
                  <a:gd name="T17" fmla="*/ 0 h 235"/>
                  <a:gd name="T18" fmla="*/ 0 w 117"/>
                  <a:gd name="T19" fmla="*/ 0 h 235"/>
                  <a:gd name="T20" fmla="*/ 0 w 117"/>
                  <a:gd name="T21" fmla="*/ 0 h 235"/>
                  <a:gd name="T22" fmla="*/ 0 w 117"/>
                  <a:gd name="T23" fmla="*/ 0 h 235"/>
                  <a:gd name="T24" fmla="*/ 0 w 117"/>
                  <a:gd name="T25" fmla="*/ 0 h 235"/>
                  <a:gd name="T26" fmla="*/ 0 w 117"/>
                  <a:gd name="T27" fmla="*/ 0 h 235"/>
                  <a:gd name="T28" fmla="*/ 0 w 117"/>
                  <a:gd name="T29" fmla="*/ 0 h 235"/>
                  <a:gd name="T30" fmla="*/ 0 w 117"/>
                  <a:gd name="T31" fmla="*/ 0 h 235"/>
                  <a:gd name="T32" fmla="*/ 0 w 117"/>
                  <a:gd name="T33" fmla="*/ 0 h 235"/>
                  <a:gd name="T34" fmla="*/ 0 w 117"/>
                  <a:gd name="T35" fmla="*/ 0 h 235"/>
                  <a:gd name="T36" fmla="*/ 0 w 117"/>
                  <a:gd name="T37" fmla="*/ 0 h 235"/>
                  <a:gd name="T38" fmla="*/ 0 w 117"/>
                  <a:gd name="T39" fmla="*/ 0 h 235"/>
                  <a:gd name="T40" fmla="*/ 0 w 117"/>
                  <a:gd name="T41" fmla="*/ 0 h 235"/>
                  <a:gd name="T42" fmla="*/ 0 w 117"/>
                  <a:gd name="T43" fmla="*/ 0 h 235"/>
                  <a:gd name="T44" fmla="*/ 0 w 117"/>
                  <a:gd name="T45" fmla="*/ 0 h 235"/>
                  <a:gd name="T46" fmla="*/ 0 w 117"/>
                  <a:gd name="T47" fmla="*/ 0 h 235"/>
                  <a:gd name="T48" fmla="*/ 0 w 117"/>
                  <a:gd name="T49" fmla="*/ 0 h 235"/>
                  <a:gd name="T50" fmla="*/ 0 w 117"/>
                  <a:gd name="T51" fmla="*/ 0 h 235"/>
                  <a:gd name="T52" fmla="*/ 0 w 117"/>
                  <a:gd name="T53" fmla="*/ 0 h 235"/>
                  <a:gd name="T54" fmla="*/ 0 w 117"/>
                  <a:gd name="T55" fmla="*/ 0 h 235"/>
                  <a:gd name="T56" fmla="*/ 0 w 117"/>
                  <a:gd name="T57" fmla="*/ 0 h 235"/>
                  <a:gd name="T58" fmla="*/ 0 w 117"/>
                  <a:gd name="T59" fmla="*/ 0 h 235"/>
                  <a:gd name="T60" fmla="*/ 0 w 117"/>
                  <a:gd name="T61" fmla="*/ 0 h 235"/>
                  <a:gd name="T62" fmla="*/ 0 w 117"/>
                  <a:gd name="T63" fmla="*/ 0 h 235"/>
                  <a:gd name="T64" fmla="*/ 0 w 117"/>
                  <a:gd name="T65" fmla="*/ 0 h 235"/>
                  <a:gd name="T66" fmla="*/ 0 w 117"/>
                  <a:gd name="T67" fmla="*/ 0 h 235"/>
                  <a:gd name="T68" fmla="*/ 0 w 117"/>
                  <a:gd name="T69" fmla="*/ 0 h 235"/>
                  <a:gd name="T70" fmla="*/ 0 w 117"/>
                  <a:gd name="T71" fmla="*/ 0 h 235"/>
                  <a:gd name="T72" fmla="*/ 0 w 117"/>
                  <a:gd name="T73" fmla="*/ 0 h 235"/>
                  <a:gd name="T74" fmla="*/ 0 w 117"/>
                  <a:gd name="T75" fmla="*/ 0 h 235"/>
                  <a:gd name="T76" fmla="*/ 0 w 117"/>
                  <a:gd name="T77" fmla="*/ 0 h 235"/>
                  <a:gd name="T78" fmla="*/ 0 w 117"/>
                  <a:gd name="T79" fmla="*/ 0 h 235"/>
                  <a:gd name="T80" fmla="*/ 0 w 117"/>
                  <a:gd name="T81" fmla="*/ 0 h 235"/>
                  <a:gd name="T82" fmla="*/ 0 w 117"/>
                  <a:gd name="T83" fmla="*/ 0 h 235"/>
                  <a:gd name="T84" fmla="*/ 0 w 117"/>
                  <a:gd name="T85" fmla="*/ 0 h 235"/>
                  <a:gd name="T86" fmla="*/ 0 w 117"/>
                  <a:gd name="T87" fmla="*/ 0 h 235"/>
                  <a:gd name="T88" fmla="*/ 0 w 117"/>
                  <a:gd name="T89" fmla="*/ 0 h 235"/>
                  <a:gd name="T90" fmla="*/ 0 w 117"/>
                  <a:gd name="T91" fmla="*/ 0 h 23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35"/>
                  <a:gd name="T140" fmla="*/ 117 w 117"/>
                  <a:gd name="T141" fmla="*/ 235 h 23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35">
                    <a:moveTo>
                      <a:pt x="117" y="22"/>
                    </a:moveTo>
                    <a:lnTo>
                      <a:pt x="116" y="25"/>
                    </a:lnTo>
                    <a:lnTo>
                      <a:pt x="115" y="28"/>
                    </a:lnTo>
                    <a:lnTo>
                      <a:pt x="114" y="32"/>
                    </a:lnTo>
                    <a:lnTo>
                      <a:pt x="113" y="37"/>
                    </a:lnTo>
                    <a:lnTo>
                      <a:pt x="113" y="39"/>
                    </a:lnTo>
                    <a:lnTo>
                      <a:pt x="111" y="42"/>
                    </a:lnTo>
                    <a:lnTo>
                      <a:pt x="110" y="47"/>
                    </a:lnTo>
                    <a:lnTo>
                      <a:pt x="110" y="51"/>
                    </a:lnTo>
                    <a:lnTo>
                      <a:pt x="108" y="53"/>
                    </a:lnTo>
                    <a:lnTo>
                      <a:pt x="108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06" y="66"/>
                    </a:lnTo>
                    <a:lnTo>
                      <a:pt x="104" y="70"/>
                    </a:lnTo>
                    <a:lnTo>
                      <a:pt x="103" y="72"/>
                    </a:lnTo>
                    <a:lnTo>
                      <a:pt x="103" y="76"/>
                    </a:lnTo>
                    <a:lnTo>
                      <a:pt x="102" y="79"/>
                    </a:lnTo>
                    <a:lnTo>
                      <a:pt x="101" y="82"/>
                    </a:lnTo>
                    <a:lnTo>
                      <a:pt x="100" y="85"/>
                    </a:lnTo>
                    <a:lnTo>
                      <a:pt x="100" y="88"/>
                    </a:lnTo>
                    <a:lnTo>
                      <a:pt x="97" y="91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5" y="101"/>
                    </a:lnTo>
                    <a:lnTo>
                      <a:pt x="94" y="104"/>
                    </a:lnTo>
                    <a:lnTo>
                      <a:pt x="92" y="107"/>
                    </a:lnTo>
                    <a:lnTo>
                      <a:pt x="91" y="110"/>
                    </a:lnTo>
                    <a:lnTo>
                      <a:pt x="90" y="114"/>
                    </a:lnTo>
                    <a:lnTo>
                      <a:pt x="88" y="116"/>
                    </a:lnTo>
                    <a:lnTo>
                      <a:pt x="88" y="121"/>
                    </a:lnTo>
                    <a:lnTo>
                      <a:pt x="85" y="124"/>
                    </a:lnTo>
                    <a:lnTo>
                      <a:pt x="84" y="128"/>
                    </a:lnTo>
                    <a:lnTo>
                      <a:pt x="82" y="133"/>
                    </a:lnTo>
                    <a:lnTo>
                      <a:pt x="79" y="137"/>
                    </a:lnTo>
                    <a:lnTo>
                      <a:pt x="77" y="141"/>
                    </a:lnTo>
                    <a:lnTo>
                      <a:pt x="76" y="146"/>
                    </a:lnTo>
                    <a:lnTo>
                      <a:pt x="74" y="150"/>
                    </a:lnTo>
                    <a:lnTo>
                      <a:pt x="71" y="155"/>
                    </a:lnTo>
                    <a:lnTo>
                      <a:pt x="69" y="159"/>
                    </a:lnTo>
                    <a:lnTo>
                      <a:pt x="68" y="163"/>
                    </a:lnTo>
                    <a:lnTo>
                      <a:pt x="64" y="167"/>
                    </a:lnTo>
                    <a:lnTo>
                      <a:pt x="63" y="171"/>
                    </a:lnTo>
                    <a:lnTo>
                      <a:pt x="60" y="174"/>
                    </a:lnTo>
                    <a:lnTo>
                      <a:pt x="58" y="179"/>
                    </a:lnTo>
                    <a:lnTo>
                      <a:pt x="56" y="182"/>
                    </a:lnTo>
                    <a:lnTo>
                      <a:pt x="53" y="187"/>
                    </a:lnTo>
                    <a:lnTo>
                      <a:pt x="50" y="192"/>
                    </a:lnTo>
                    <a:lnTo>
                      <a:pt x="47" y="197"/>
                    </a:lnTo>
                    <a:lnTo>
                      <a:pt x="44" y="200"/>
                    </a:lnTo>
                    <a:lnTo>
                      <a:pt x="40" y="204"/>
                    </a:lnTo>
                    <a:lnTo>
                      <a:pt x="38" y="207"/>
                    </a:lnTo>
                    <a:lnTo>
                      <a:pt x="36" y="211"/>
                    </a:lnTo>
                    <a:lnTo>
                      <a:pt x="32" y="214"/>
                    </a:lnTo>
                    <a:lnTo>
                      <a:pt x="30" y="217"/>
                    </a:lnTo>
                    <a:lnTo>
                      <a:pt x="27" y="219"/>
                    </a:lnTo>
                    <a:lnTo>
                      <a:pt x="25" y="223"/>
                    </a:lnTo>
                    <a:lnTo>
                      <a:pt x="20" y="226"/>
                    </a:lnTo>
                    <a:lnTo>
                      <a:pt x="18" y="229"/>
                    </a:lnTo>
                    <a:lnTo>
                      <a:pt x="14" y="232"/>
                    </a:lnTo>
                    <a:lnTo>
                      <a:pt x="12" y="233"/>
                    </a:lnTo>
                    <a:lnTo>
                      <a:pt x="6" y="235"/>
                    </a:lnTo>
                    <a:lnTo>
                      <a:pt x="4" y="233"/>
                    </a:lnTo>
                    <a:lnTo>
                      <a:pt x="1" y="231"/>
                    </a:lnTo>
                    <a:lnTo>
                      <a:pt x="0" y="226"/>
                    </a:lnTo>
                    <a:lnTo>
                      <a:pt x="0" y="223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1" y="209"/>
                    </a:lnTo>
                    <a:lnTo>
                      <a:pt x="1" y="205"/>
                    </a:lnTo>
                    <a:lnTo>
                      <a:pt x="2" y="201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6" y="190"/>
                    </a:lnTo>
                    <a:lnTo>
                      <a:pt x="7" y="186"/>
                    </a:lnTo>
                    <a:lnTo>
                      <a:pt x="9" y="182"/>
                    </a:lnTo>
                    <a:lnTo>
                      <a:pt x="11" y="179"/>
                    </a:lnTo>
                    <a:lnTo>
                      <a:pt x="12" y="177"/>
                    </a:lnTo>
                    <a:lnTo>
                      <a:pt x="14" y="174"/>
                    </a:lnTo>
                    <a:lnTo>
                      <a:pt x="15" y="173"/>
                    </a:lnTo>
                    <a:lnTo>
                      <a:pt x="18" y="168"/>
                    </a:lnTo>
                    <a:lnTo>
                      <a:pt x="20" y="165"/>
                    </a:lnTo>
                    <a:lnTo>
                      <a:pt x="23" y="160"/>
                    </a:lnTo>
                    <a:lnTo>
                      <a:pt x="25" y="158"/>
                    </a:lnTo>
                    <a:lnTo>
                      <a:pt x="27" y="153"/>
                    </a:lnTo>
                    <a:lnTo>
                      <a:pt x="30" y="149"/>
                    </a:lnTo>
                    <a:lnTo>
                      <a:pt x="31" y="146"/>
                    </a:lnTo>
                    <a:lnTo>
                      <a:pt x="33" y="142"/>
                    </a:lnTo>
                    <a:lnTo>
                      <a:pt x="36" y="139"/>
                    </a:lnTo>
                    <a:lnTo>
                      <a:pt x="37" y="135"/>
                    </a:lnTo>
                    <a:lnTo>
                      <a:pt x="38" y="130"/>
                    </a:lnTo>
                    <a:lnTo>
                      <a:pt x="40" y="128"/>
                    </a:lnTo>
                    <a:lnTo>
                      <a:pt x="42" y="123"/>
                    </a:lnTo>
                    <a:lnTo>
                      <a:pt x="44" y="120"/>
                    </a:lnTo>
                    <a:lnTo>
                      <a:pt x="45" y="115"/>
                    </a:lnTo>
                    <a:lnTo>
                      <a:pt x="49" y="111"/>
                    </a:lnTo>
                    <a:lnTo>
                      <a:pt x="49" y="108"/>
                    </a:lnTo>
                    <a:lnTo>
                      <a:pt x="51" y="104"/>
                    </a:lnTo>
                    <a:lnTo>
                      <a:pt x="52" y="101"/>
                    </a:lnTo>
                    <a:lnTo>
                      <a:pt x="53" y="97"/>
                    </a:lnTo>
                    <a:lnTo>
                      <a:pt x="55" y="95"/>
                    </a:lnTo>
                    <a:lnTo>
                      <a:pt x="56" y="91"/>
                    </a:lnTo>
                    <a:lnTo>
                      <a:pt x="58" y="88"/>
                    </a:lnTo>
                    <a:lnTo>
                      <a:pt x="59" y="85"/>
                    </a:lnTo>
                    <a:lnTo>
                      <a:pt x="62" y="79"/>
                    </a:lnTo>
                    <a:lnTo>
                      <a:pt x="64" y="75"/>
                    </a:lnTo>
                    <a:lnTo>
                      <a:pt x="66" y="69"/>
                    </a:lnTo>
                    <a:lnTo>
                      <a:pt x="69" y="63"/>
                    </a:lnTo>
                    <a:lnTo>
                      <a:pt x="69" y="60"/>
                    </a:lnTo>
                    <a:lnTo>
                      <a:pt x="70" y="57"/>
                    </a:lnTo>
                    <a:lnTo>
                      <a:pt x="71" y="54"/>
                    </a:lnTo>
                    <a:lnTo>
                      <a:pt x="72" y="52"/>
                    </a:lnTo>
                    <a:lnTo>
                      <a:pt x="74" y="48"/>
                    </a:lnTo>
                    <a:lnTo>
                      <a:pt x="75" y="46"/>
                    </a:lnTo>
                    <a:lnTo>
                      <a:pt x="75" y="42"/>
                    </a:lnTo>
                    <a:lnTo>
                      <a:pt x="77" y="40"/>
                    </a:lnTo>
                    <a:lnTo>
                      <a:pt x="77" y="37"/>
                    </a:lnTo>
                    <a:lnTo>
                      <a:pt x="78" y="33"/>
                    </a:lnTo>
                    <a:lnTo>
                      <a:pt x="79" y="31"/>
                    </a:lnTo>
                    <a:lnTo>
                      <a:pt x="81" y="27"/>
                    </a:lnTo>
                    <a:lnTo>
                      <a:pt x="81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4" y="13"/>
                    </a:lnTo>
                    <a:lnTo>
                      <a:pt x="85" y="9"/>
                    </a:lnTo>
                    <a:lnTo>
                      <a:pt x="88" y="7"/>
                    </a:lnTo>
                    <a:lnTo>
                      <a:pt x="89" y="3"/>
                    </a:lnTo>
                    <a:lnTo>
                      <a:pt x="92" y="2"/>
                    </a:lnTo>
                    <a:lnTo>
                      <a:pt x="95" y="1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7" y="14"/>
                    </a:lnTo>
                    <a:lnTo>
                      <a:pt x="117" y="18"/>
                    </a:lnTo>
                    <a:lnTo>
                      <a:pt x="11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51" name="Freeform 450"/>
              <p:cNvSpPr>
                <a:spLocks/>
              </p:cNvSpPr>
              <p:nvPr/>
            </p:nvSpPr>
            <p:spPr bwMode="auto">
              <a:xfrm>
                <a:off x="1752" y="1533"/>
                <a:ext cx="72" cy="81"/>
              </a:xfrm>
              <a:custGeom>
                <a:avLst/>
                <a:gdLst>
                  <a:gd name="T0" fmla="*/ 0 w 214"/>
                  <a:gd name="T1" fmla="*/ 0 h 243"/>
                  <a:gd name="T2" fmla="*/ 0 w 214"/>
                  <a:gd name="T3" fmla="*/ 0 h 243"/>
                  <a:gd name="T4" fmla="*/ 0 w 214"/>
                  <a:gd name="T5" fmla="*/ 0 h 243"/>
                  <a:gd name="T6" fmla="*/ 0 w 214"/>
                  <a:gd name="T7" fmla="*/ 0 h 243"/>
                  <a:gd name="T8" fmla="*/ 0 w 214"/>
                  <a:gd name="T9" fmla="*/ 0 h 243"/>
                  <a:gd name="T10" fmla="*/ 0 w 214"/>
                  <a:gd name="T11" fmla="*/ 0 h 243"/>
                  <a:gd name="T12" fmla="*/ 0 w 214"/>
                  <a:gd name="T13" fmla="*/ 0 h 243"/>
                  <a:gd name="T14" fmla="*/ 0 w 214"/>
                  <a:gd name="T15" fmla="*/ 0 h 243"/>
                  <a:gd name="T16" fmla="*/ 0 w 214"/>
                  <a:gd name="T17" fmla="*/ 0 h 243"/>
                  <a:gd name="T18" fmla="*/ 0 w 214"/>
                  <a:gd name="T19" fmla="*/ 0 h 243"/>
                  <a:gd name="T20" fmla="*/ 0 w 214"/>
                  <a:gd name="T21" fmla="*/ 0 h 243"/>
                  <a:gd name="T22" fmla="*/ 0 w 214"/>
                  <a:gd name="T23" fmla="*/ 0 h 243"/>
                  <a:gd name="T24" fmla="*/ 0 w 214"/>
                  <a:gd name="T25" fmla="*/ 0 h 243"/>
                  <a:gd name="T26" fmla="*/ 0 w 214"/>
                  <a:gd name="T27" fmla="*/ 0 h 243"/>
                  <a:gd name="T28" fmla="*/ 0 w 214"/>
                  <a:gd name="T29" fmla="*/ 0 h 243"/>
                  <a:gd name="T30" fmla="*/ 0 w 214"/>
                  <a:gd name="T31" fmla="*/ 0 h 243"/>
                  <a:gd name="T32" fmla="*/ 0 w 214"/>
                  <a:gd name="T33" fmla="*/ 0 h 243"/>
                  <a:gd name="T34" fmla="*/ 0 w 214"/>
                  <a:gd name="T35" fmla="*/ 0 h 243"/>
                  <a:gd name="T36" fmla="*/ 0 w 214"/>
                  <a:gd name="T37" fmla="*/ 0 h 243"/>
                  <a:gd name="T38" fmla="*/ 0 w 214"/>
                  <a:gd name="T39" fmla="*/ 0 h 243"/>
                  <a:gd name="T40" fmla="*/ 0 w 214"/>
                  <a:gd name="T41" fmla="*/ 0 h 243"/>
                  <a:gd name="T42" fmla="*/ 0 w 214"/>
                  <a:gd name="T43" fmla="*/ 0 h 243"/>
                  <a:gd name="T44" fmla="*/ 0 w 214"/>
                  <a:gd name="T45" fmla="*/ 0 h 243"/>
                  <a:gd name="T46" fmla="*/ 0 w 214"/>
                  <a:gd name="T47" fmla="*/ 0 h 243"/>
                  <a:gd name="T48" fmla="*/ 0 w 214"/>
                  <a:gd name="T49" fmla="*/ 0 h 243"/>
                  <a:gd name="T50" fmla="*/ 0 w 214"/>
                  <a:gd name="T51" fmla="*/ 0 h 243"/>
                  <a:gd name="T52" fmla="*/ 0 w 214"/>
                  <a:gd name="T53" fmla="*/ 0 h 243"/>
                  <a:gd name="T54" fmla="*/ 0 w 214"/>
                  <a:gd name="T55" fmla="*/ 0 h 243"/>
                  <a:gd name="T56" fmla="*/ 0 w 214"/>
                  <a:gd name="T57" fmla="*/ 0 h 243"/>
                  <a:gd name="T58" fmla="*/ 0 w 214"/>
                  <a:gd name="T59" fmla="*/ 0 h 243"/>
                  <a:gd name="T60" fmla="*/ 0 w 214"/>
                  <a:gd name="T61" fmla="*/ 0 h 243"/>
                  <a:gd name="T62" fmla="*/ 0 w 214"/>
                  <a:gd name="T63" fmla="*/ 0 h 243"/>
                  <a:gd name="T64" fmla="*/ 0 w 214"/>
                  <a:gd name="T65" fmla="*/ 0 h 243"/>
                  <a:gd name="T66" fmla="*/ 0 w 214"/>
                  <a:gd name="T67" fmla="*/ 0 h 243"/>
                  <a:gd name="T68" fmla="*/ 0 w 214"/>
                  <a:gd name="T69" fmla="*/ 0 h 243"/>
                  <a:gd name="T70" fmla="*/ 0 w 214"/>
                  <a:gd name="T71" fmla="*/ 0 h 243"/>
                  <a:gd name="T72" fmla="*/ 0 w 214"/>
                  <a:gd name="T73" fmla="*/ 0 h 243"/>
                  <a:gd name="T74" fmla="*/ 0 w 214"/>
                  <a:gd name="T75" fmla="*/ 0 h 243"/>
                  <a:gd name="T76" fmla="*/ 0 w 214"/>
                  <a:gd name="T77" fmla="*/ 0 h 243"/>
                  <a:gd name="T78" fmla="*/ 0 w 214"/>
                  <a:gd name="T79" fmla="*/ 0 h 243"/>
                  <a:gd name="T80" fmla="*/ 0 w 214"/>
                  <a:gd name="T81" fmla="*/ 0 h 243"/>
                  <a:gd name="T82" fmla="*/ 0 w 214"/>
                  <a:gd name="T83" fmla="*/ 0 h 243"/>
                  <a:gd name="T84" fmla="*/ 0 w 214"/>
                  <a:gd name="T85" fmla="*/ 0 h 243"/>
                  <a:gd name="T86" fmla="*/ 0 w 214"/>
                  <a:gd name="T87" fmla="*/ 0 h 243"/>
                  <a:gd name="T88" fmla="*/ 0 w 214"/>
                  <a:gd name="T89" fmla="*/ 0 h 243"/>
                  <a:gd name="T90" fmla="*/ 0 w 214"/>
                  <a:gd name="T91" fmla="*/ 0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4"/>
                  <a:gd name="T139" fmla="*/ 0 h 243"/>
                  <a:gd name="T140" fmla="*/ 214 w 2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4" h="243">
                    <a:moveTo>
                      <a:pt x="214" y="18"/>
                    </a:moveTo>
                    <a:lnTo>
                      <a:pt x="212" y="22"/>
                    </a:lnTo>
                    <a:lnTo>
                      <a:pt x="211" y="27"/>
                    </a:lnTo>
                    <a:lnTo>
                      <a:pt x="210" y="33"/>
                    </a:lnTo>
                    <a:lnTo>
                      <a:pt x="207" y="38"/>
                    </a:lnTo>
                    <a:lnTo>
                      <a:pt x="206" y="43"/>
                    </a:lnTo>
                    <a:lnTo>
                      <a:pt x="205" y="47"/>
                    </a:lnTo>
                    <a:lnTo>
                      <a:pt x="202" y="52"/>
                    </a:lnTo>
                    <a:lnTo>
                      <a:pt x="202" y="57"/>
                    </a:lnTo>
                    <a:lnTo>
                      <a:pt x="200" y="62"/>
                    </a:lnTo>
                    <a:lnTo>
                      <a:pt x="198" y="65"/>
                    </a:lnTo>
                    <a:lnTo>
                      <a:pt x="196" y="70"/>
                    </a:lnTo>
                    <a:lnTo>
                      <a:pt x="195" y="75"/>
                    </a:lnTo>
                    <a:lnTo>
                      <a:pt x="193" y="78"/>
                    </a:lnTo>
                    <a:lnTo>
                      <a:pt x="192" y="83"/>
                    </a:lnTo>
                    <a:lnTo>
                      <a:pt x="189" y="86"/>
                    </a:lnTo>
                    <a:lnTo>
                      <a:pt x="187" y="91"/>
                    </a:lnTo>
                    <a:lnTo>
                      <a:pt x="185" y="95"/>
                    </a:lnTo>
                    <a:lnTo>
                      <a:pt x="182" y="98"/>
                    </a:lnTo>
                    <a:lnTo>
                      <a:pt x="180" y="103"/>
                    </a:lnTo>
                    <a:lnTo>
                      <a:pt x="179" y="107"/>
                    </a:lnTo>
                    <a:lnTo>
                      <a:pt x="175" y="110"/>
                    </a:lnTo>
                    <a:lnTo>
                      <a:pt x="173" y="114"/>
                    </a:lnTo>
                    <a:lnTo>
                      <a:pt x="170" y="117"/>
                    </a:lnTo>
                    <a:lnTo>
                      <a:pt x="168" y="122"/>
                    </a:lnTo>
                    <a:lnTo>
                      <a:pt x="163" y="124"/>
                    </a:lnTo>
                    <a:lnTo>
                      <a:pt x="161" y="128"/>
                    </a:lnTo>
                    <a:lnTo>
                      <a:pt x="157" y="133"/>
                    </a:lnTo>
                    <a:lnTo>
                      <a:pt x="154" y="136"/>
                    </a:lnTo>
                    <a:lnTo>
                      <a:pt x="150" y="140"/>
                    </a:lnTo>
                    <a:lnTo>
                      <a:pt x="147" y="143"/>
                    </a:lnTo>
                    <a:lnTo>
                      <a:pt x="143" y="147"/>
                    </a:lnTo>
                    <a:lnTo>
                      <a:pt x="140" y="152"/>
                    </a:lnTo>
                    <a:lnTo>
                      <a:pt x="134" y="155"/>
                    </a:lnTo>
                    <a:lnTo>
                      <a:pt x="129" y="160"/>
                    </a:lnTo>
                    <a:lnTo>
                      <a:pt x="124" y="164"/>
                    </a:lnTo>
                    <a:lnTo>
                      <a:pt x="121" y="167"/>
                    </a:lnTo>
                    <a:lnTo>
                      <a:pt x="116" y="171"/>
                    </a:lnTo>
                    <a:lnTo>
                      <a:pt x="112" y="174"/>
                    </a:lnTo>
                    <a:lnTo>
                      <a:pt x="108" y="177"/>
                    </a:lnTo>
                    <a:lnTo>
                      <a:pt x="104" y="181"/>
                    </a:lnTo>
                    <a:lnTo>
                      <a:pt x="99" y="184"/>
                    </a:lnTo>
                    <a:lnTo>
                      <a:pt x="96" y="187"/>
                    </a:lnTo>
                    <a:lnTo>
                      <a:pt x="91" y="191"/>
                    </a:lnTo>
                    <a:lnTo>
                      <a:pt x="87" y="194"/>
                    </a:lnTo>
                    <a:lnTo>
                      <a:pt x="81" y="197"/>
                    </a:lnTo>
                    <a:lnTo>
                      <a:pt x="77" y="201"/>
                    </a:lnTo>
                    <a:lnTo>
                      <a:pt x="72" y="205"/>
                    </a:lnTo>
                    <a:lnTo>
                      <a:pt x="67" y="210"/>
                    </a:lnTo>
                    <a:lnTo>
                      <a:pt x="62" y="211"/>
                    </a:lnTo>
                    <a:lnTo>
                      <a:pt x="58" y="216"/>
                    </a:lnTo>
                    <a:lnTo>
                      <a:pt x="53" y="220"/>
                    </a:lnTo>
                    <a:lnTo>
                      <a:pt x="48" y="225"/>
                    </a:lnTo>
                    <a:lnTo>
                      <a:pt x="42" y="229"/>
                    </a:lnTo>
                    <a:lnTo>
                      <a:pt x="38" y="234"/>
                    </a:lnTo>
                    <a:lnTo>
                      <a:pt x="33" y="237"/>
                    </a:lnTo>
                    <a:lnTo>
                      <a:pt x="28" y="241"/>
                    </a:lnTo>
                    <a:lnTo>
                      <a:pt x="25" y="242"/>
                    </a:lnTo>
                    <a:lnTo>
                      <a:pt x="21" y="243"/>
                    </a:lnTo>
                    <a:lnTo>
                      <a:pt x="16" y="243"/>
                    </a:lnTo>
                    <a:lnTo>
                      <a:pt x="14" y="242"/>
                    </a:lnTo>
                    <a:lnTo>
                      <a:pt x="10" y="241"/>
                    </a:lnTo>
                    <a:lnTo>
                      <a:pt x="8" y="239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1" y="231"/>
                    </a:lnTo>
                    <a:lnTo>
                      <a:pt x="0" y="229"/>
                    </a:lnTo>
                    <a:lnTo>
                      <a:pt x="0" y="225"/>
                    </a:lnTo>
                    <a:lnTo>
                      <a:pt x="1" y="222"/>
                    </a:lnTo>
                    <a:lnTo>
                      <a:pt x="1" y="219"/>
                    </a:lnTo>
                    <a:lnTo>
                      <a:pt x="3" y="216"/>
                    </a:lnTo>
                    <a:lnTo>
                      <a:pt x="6" y="212"/>
                    </a:lnTo>
                    <a:lnTo>
                      <a:pt x="9" y="210"/>
                    </a:lnTo>
                    <a:lnTo>
                      <a:pt x="13" y="207"/>
                    </a:lnTo>
                    <a:lnTo>
                      <a:pt x="16" y="205"/>
                    </a:lnTo>
                    <a:lnTo>
                      <a:pt x="20" y="204"/>
                    </a:lnTo>
                    <a:lnTo>
                      <a:pt x="23" y="201"/>
                    </a:lnTo>
                    <a:lnTo>
                      <a:pt x="27" y="199"/>
                    </a:lnTo>
                    <a:lnTo>
                      <a:pt x="30" y="197"/>
                    </a:lnTo>
                    <a:lnTo>
                      <a:pt x="33" y="194"/>
                    </a:lnTo>
                    <a:lnTo>
                      <a:pt x="38" y="192"/>
                    </a:lnTo>
                    <a:lnTo>
                      <a:pt x="42" y="187"/>
                    </a:lnTo>
                    <a:lnTo>
                      <a:pt x="47" y="184"/>
                    </a:lnTo>
                    <a:lnTo>
                      <a:pt x="52" y="181"/>
                    </a:lnTo>
                    <a:lnTo>
                      <a:pt x="55" y="178"/>
                    </a:lnTo>
                    <a:lnTo>
                      <a:pt x="59" y="174"/>
                    </a:lnTo>
                    <a:lnTo>
                      <a:pt x="64" y="172"/>
                    </a:lnTo>
                    <a:lnTo>
                      <a:pt x="67" y="168"/>
                    </a:lnTo>
                    <a:lnTo>
                      <a:pt x="71" y="166"/>
                    </a:lnTo>
                    <a:lnTo>
                      <a:pt x="74" y="164"/>
                    </a:lnTo>
                    <a:lnTo>
                      <a:pt x="78" y="161"/>
                    </a:lnTo>
                    <a:lnTo>
                      <a:pt x="81" y="158"/>
                    </a:lnTo>
                    <a:lnTo>
                      <a:pt x="85" y="155"/>
                    </a:lnTo>
                    <a:lnTo>
                      <a:pt x="89" y="152"/>
                    </a:lnTo>
                    <a:lnTo>
                      <a:pt x="93" y="148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6" y="136"/>
                    </a:lnTo>
                    <a:lnTo>
                      <a:pt x="110" y="133"/>
                    </a:lnTo>
                    <a:lnTo>
                      <a:pt x="113" y="129"/>
                    </a:lnTo>
                    <a:lnTo>
                      <a:pt x="117" y="126"/>
                    </a:lnTo>
                    <a:lnTo>
                      <a:pt x="121" y="122"/>
                    </a:lnTo>
                    <a:lnTo>
                      <a:pt x="124" y="118"/>
                    </a:lnTo>
                    <a:lnTo>
                      <a:pt x="128" y="114"/>
                    </a:lnTo>
                    <a:lnTo>
                      <a:pt x="131" y="111"/>
                    </a:lnTo>
                    <a:lnTo>
                      <a:pt x="135" y="107"/>
                    </a:lnTo>
                    <a:lnTo>
                      <a:pt x="138" y="103"/>
                    </a:lnTo>
                    <a:lnTo>
                      <a:pt x="142" y="98"/>
                    </a:lnTo>
                    <a:lnTo>
                      <a:pt x="145" y="95"/>
                    </a:lnTo>
                    <a:lnTo>
                      <a:pt x="149" y="91"/>
                    </a:lnTo>
                    <a:lnTo>
                      <a:pt x="151" y="88"/>
                    </a:lnTo>
                    <a:lnTo>
                      <a:pt x="155" y="83"/>
                    </a:lnTo>
                    <a:lnTo>
                      <a:pt x="159" y="79"/>
                    </a:lnTo>
                    <a:lnTo>
                      <a:pt x="161" y="75"/>
                    </a:lnTo>
                    <a:lnTo>
                      <a:pt x="163" y="70"/>
                    </a:lnTo>
                    <a:lnTo>
                      <a:pt x="166" y="66"/>
                    </a:lnTo>
                    <a:lnTo>
                      <a:pt x="169" y="62"/>
                    </a:lnTo>
                    <a:lnTo>
                      <a:pt x="172" y="57"/>
                    </a:lnTo>
                    <a:lnTo>
                      <a:pt x="174" y="53"/>
                    </a:lnTo>
                    <a:lnTo>
                      <a:pt x="176" y="48"/>
                    </a:lnTo>
                    <a:lnTo>
                      <a:pt x="179" y="45"/>
                    </a:lnTo>
                    <a:lnTo>
                      <a:pt x="181" y="39"/>
                    </a:lnTo>
                    <a:lnTo>
                      <a:pt x="183" y="34"/>
                    </a:lnTo>
                    <a:lnTo>
                      <a:pt x="185" y="29"/>
                    </a:lnTo>
                    <a:lnTo>
                      <a:pt x="187" y="26"/>
                    </a:lnTo>
                    <a:lnTo>
                      <a:pt x="188" y="21"/>
                    </a:lnTo>
                    <a:lnTo>
                      <a:pt x="191" y="16"/>
                    </a:lnTo>
                    <a:lnTo>
                      <a:pt x="192" y="12"/>
                    </a:lnTo>
                    <a:lnTo>
                      <a:pt x="194" y="7"/>
                    </a:lnTo>
                    <a:lnTo>
                      <a:pt x="195" y="2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6" y="1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3" y="9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52" name="Freeform 451"/>
              <p:cNvSpPr>
                <a:spLocks/>
              </p:cNvSpPr>
              <p:nvPr/>
            </p:nvSpPr>
            <p:spPr bwMode="auto">
              <a:xfrm>
                <a:off x="1670" y="1456"/>
                <a:ext cx="109" cy="114"/>
              </a:xfrm>
              <a:custGeom>
                <a:avLst/>
                <a:gdLst>
                  <a:gd name="T0" fmla="*/ 0 w 328"/>
                  <a:gd name="T1" fmla="*/ 0 h 340"/>
                  <a:gd name="T2" fmla="*/ 0 w 328"/>
                  <a:gd name="T3" fmla="*/ 0 h 340"/>
                  <a:gd name="T4" fmla="*/ 0 w 328"/>
                  <a:gd name="T5" fmla="*/ 0 h 340"/>
                  <a:gd name="T6" fmla="*/ 0 w 328"/>
                  <a:gd name="T7" fmla="*/ 0 h 340"/>
                  <a:gd name="T8" fmla="*/ 0 w 328"/>
                  <a:gd name="T9" fmla="*/ 0 h 340"/>
                  <a:gd name="T10" fmla="*/ 0 w 328"/>
                  <a:gd name="T11" fmla="*/ 0 h 340"/>
                  <a:gd name="T12" fmla="*/ 0 w 328"/>
                  <a:gd name="T13" fmla="*/ 0 h 340"/>
                  <a:gd name="T14" fmla="*/ 0 w 328"/>
                  <a:gd name="T15" fmla="*/ 0 h 340"/>
                  <a:gd name="T16" fmla="*/ 0 w 328"/>
                  <a:gd name="T17" fmla="*/ 0 h 340"/>
                  <a:gd name="T18" fmla="*/ 0 w 328"/>
                  <a:gd name="T19" fmla="*/ 0 h 340"/>
                  <a:gd name="T20" fmla="*/ 0 w 328"/>
                  <a:gd name="T21" fmla="*/ 0 h 340"/>
                  <a:gd name="T22" fmla="*/ 0 w 328"/>
                  <a:gd name="T23" fmla="*/ 0 h 340"/>
                  <a:gd name="T24" fmla="*/ 0 w 328"/>
                  <a:gd name="T25" fmla="*/ 0 h 340"/>
                  <a:gd name="T26" fmla="*/ 0 w 328"/>
                  <a:gd name="T27" fmla="*/ 0 h 340"/>
                  <a:gd name="T28" fmla="*/ 0 w 328"/>
                  <a:gd name="T29" fmla="*/ 0 h 340"/>
                  <a:gd name="T30" fmla="*/ 0 w 328"/>
                  <a:gd name="T31" fmla="*/ 0 h 340"/>
                  <a:gd name="T32" fmla="*/ 0 w 328"/>
                  <a:gd name="T33" fmla="*/ 0 h 340"/>
                  <a:gd name="T34" fmla="*/ 0 w 328"/>
                  <a:gd name="T35" fmla="*/ 0 h 340"/>
                  <a:gd name="T36" fmla="*/ 0 w 328"/>
                  <a:gd name="T37" fmla="*/ 0 h 340"/>
                  <a:gd name="T38" fmla="*/ 0 w 328"/>
                  <a:gd name="T39" fmla="*/ 0 h 340"/>
                  <a:gd name="T40" fmla="*/ 0 w 328"/>
                  <a:gd name="T41" fmla="*/ 0 h 340"/>
                  <a:gd name="T42" fmla="*/ 0 w 328"/>
                  <a:gd name="T43" fmla="*/ 0 h 340"/>
                  <a:gd name="T44" fmla="*/ 0 w 328"/>
                  <a:gd name="T45" fmla="*/ 0 h 340"/>
                  <a:gd name="T46" fmla="*/ 0 w 328"/>
                  <a:gd name="T47" fmla="*/ 0 h 340"/>
                  <a:gd name="T48" fmla="*/ 0 w 328"/>
                  <a:gd name="T49" fmla="*/ 0 h 340"/>
                  <a:gd name="T50" fmla="*/ 0 w 328"/>
                  <a:gd name="T51" fmla="*/ 0 h 340"/>
                  <a:gd name="T52" fmla="*/ 0 w 328"/>
                  <a:gd name="T53" fmla="*/ 0 h 340"/>
                  <a:gd name="T54" fmla="*/ 0 w 328"/>
                  <a:gd name="T55" fmla="*/ 0 h 340"/>
                  <a:gd name="T56" fmla="*/ 0 w 328"/>
                  <a:gd name="T57" fmla="*/ 0 h 340"/>
                  <a:gd name="T58" fmla="*/ 0 w 328"/>
                  <a:gd name="T59" fmla="*/ 0 h 340"/>
                  <a:gd name="T60" fmla="*/ 0 w 328"/>
                  <a:gd name="T61" fmla="*/ 0 h 340"/>
                  <a:gd name="T62" fmla="*/ 0 w 328"/>
                  <a:gd name="T63" fmla="*/ 0 h 340"/>
                  <a:gd name="T64" fmla="*/ 0 w 328"/>
                  <a:gd name="T65" fmla="*/ 0 h 340"/>
                  <a:gd name="T66" fmla="*/ 0 w 328"/>
                  <a:gd name="T67" fmla="*/ 0 h 340"/>
                  <a:gd name="T68" fmla="*/ 0 w 328"/>
                  <a:gd name="T69" fmla="*/ 0 h 340"/>
                  <a:gd name="T70" fmla="*/ 0 w 328"/>
                  <a:gd name="T71" fmla="*/ 0 h 340"/>
                  <a:gd name="T72" fmla="*/ 0 w 328"/>
                  <a:gd name="T73" fmla="*/ 0 h 340"/>
                  <a:gd name="T74" fmla="*/ 0 w 328"/>
                  <a:gd name="T75" fmla="*/ 0 h 340"/>
                  <a:gd name="T76" fmla="*/ 0 w 328"/>
                  <a:gd name="T77" fmla="*/ 0 h 340"/>
                  <a:gd name="T78" fmla="*/ 0 w 328"/>
                  <a:gd name="T79" fmla="*/ 0 h 340"/>
                  <a:gd name="T80" fmla="*/ 0 w 328"/>
                  <a:gd name="T81" fmla="*/ 0 h 340"/>
                  <a:gd name="T82" fmla="*/ 0 w 328"/>
                  <a:gd name="T83" fmla="*/ 0 h 340"/>
                  <a:gd name="T84" fmla="*/ 0 w 328"/>
                  <a:gd name="T85" fmla="*/ 0 h 340"/>
                  <a:gd name="T86" fmla="*/ 0 w 328"/>
                  <a:gd name="T87" fmla="*/ 0 h 340"/>
                  <a:gd name="T88" fmla="*/ 0 w 328"/>
                  <a:gd name="T89" fmla="*/ 0 h 340"/>
                  <a:gd name="T90" fmla="*/ 0 w 328"/>
                  <a:gd name="T91" fmla="*/ 0 h 340"/>
                  <a:gd name="T92" fmla="*/ 0 w 328"/>
                  <a:gd name="T93" fmla="*/ 0 h 340"/>
                  <a:gd name="T94" fmla="*/ 0 w 328"/>
                  <a:gd name="T95" fmla="*/ 0 h 340"/>
                  <a:gd name="T96" fmla="*/ 0 w 328"/>
                  <a:gd name="T97" fmla="*/ 0 h 340"/>
                  <a:gd name="T98" fmla="*/ 0 w 328"/>
                  <a:gd name="T99" fmla="*/ 0 h 340"/>
                  <a:gd name="T100" fmla="*/ 0 w 328"/>
                  <a:gd name="T101" fmla="*/ 0 h 340"/>
                  <a:gd name="T102" fmla="*/ 0 w 328"/>
                  <a:gd name="T103" fmla="*/ 0 h 340"/>
                  <a:gd name="T104" fmla="*/ 0 w 328"/>
                  <a:gd name="T105" fmla="*/ 0 h 340"/>
                  <a:gd name="T106" fmla="*/ 0 w 328"/>
                  <a:gd name="T107" fmla="*/ 0 h 3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28"/>
                  <a:gd name="T163" fmla="*/ 0 h 340"/>
                  <a:gd name="T164" fmla="*/ 328 w 328"/>
                  <a:gd name="T165" fmla="*/ 340 h 3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28" h="340">
                    <a:moveTo>
                      <a:pt x="101" y="300"/>
                    </a:moveTo>
                    <a:lnTo>
                      <a:pt x="123" y="340"/>
                    </a:lnTo>
                    <a:lnTo>
                      <a:pt x="123" y="339"/>
                    </a:lnTo>
                    <a:lnTo>
                      <a:pt x="126" y="338"/>
                    </a:lnTo>
                    <a:lnTo>
                      <a:pt x="129" y="334"/>
                    </a:lnTo>
                    <a:lnTo>
                      <a:pt x="134" y="332"/>
                    </a:lnTo>
                    <a:lnTo>
                      <a:pt x="137" y="328"/>
                    </a:lnTo>
                    <a:lnTo>
                      <a:pt x="142" y="323"/>
                    </a:lnTo>
                    <a:lnTo>
                      <a:pt x="147" y="319"/>
                    </a:lnTo>
                    <a:lnTo>
                      <a:pt x="150" y="314"/>
                    </a:lnTo>
                    <a:lnTo>
                      <a:pt x="150" y="313"/>
                    </a:lnTo>
                    <a:lnTo>
                      <a:pt x="149" y="309"/>
                    </a:lnTo>
                    <a:lnTo>
                      <a:pt x="148" y="306"/>
                    </a:lnTo>
                    <a:lnTo>
                      <a:pt x="146" y="301"/>
                    </a:lnTo>
                    <a:lnTo>
                      <a:pt x="144" y="298"/>
                    </a:lnTo>
                    <a:lnTo>
                      <a:pt x="143" y="296"/>
                    </a:lnTo>
                    <a:lnTo>
                      <a:pt x="142" y="293"/>
                    </a:lnTo>
                    <a:lnTo>
                      <a:pt x="141" y="290"/>
                    </a:lnTo>
                    <a:lnTo>
                      <a:pt x="139" y="287"/>
                    </a:lnTo>
                    <a:lnTo>
                      <a:pt x="137" y="283"/>
                    </a:lnTo>
                    <a:lnTo>
                      <a:pt x="136" y="281"/>
                    </a:lnTo>
                    <a:lnTo>
                      <a:pt x="134" y="277"/>
                    </a:lnTo>
                    <a:lnTo>
                      <a:pt x="131" y="272"/>
                    </a:lnTo>
                    <a:lnTo>
                      <a:pt x="129" y="269"/>
                    </a:lnTo>
                    <a:lnTo>
                      <a:pt x="127" y="265"/>
                    </a:lnTo>
                    <a:lnTo>
                      <a:pt x="124" y="262"/>
                    </a:lnTo>
                    <a:lnTo>
                      <a:pt x="122" y="257"/>
                    </a:lnTo>
                    <a:lnTo>
                      <a:pt x="120" y="253"/>
                    </a:lnTo>
                    <a:lnTo>
                      <a:pt x="117" y="249"/>
                    </a:lnTo>
                    <a:lnTo>
                      <a:pt x="115" y="245"/>
                    </a:lnTo>
                    <a:lnTo>
                      <a:pt x="112" y="240"/>
                    </a:lnTo>
                    <a:lnTo>
                      <a:pt x="109" y="236"/>
                    </a:lnTo>
                    <a:lnTo>
                      <a:pt x="107" y="231"/>
                    </a:lnTo>
                    <a:lnTo>
                      <a:pt x="104" y="226"/>
                    </a:lnTo>
                    <a:lnTo>
                      <a:pt x="101" y="221"/>
                    </a:lnTo>
                    <a:lnTo>
                      <a:pt x="98" y="217"/>
                    </a:lnTo>
                    <a:lnTo>
                      <a:pt x="96" y="212"/>
                    </a:lnTo>
                    <a:lnTo>
                      <a:pt x="92" y="208"/>
                    </a:lnTo>
                    <a:lnTo>
                      <a:pt x="90" y="204"/>
                    </a:lnTo>
                    <a:lnTo>
                      <a:pt x="86" y="199"/>
                    </a:lnTo>
                    <a:lnTo>
                      <a:pt x="83" y="194"/>
                    </a:lnTo>
                    <a:lnTo>
                      <a:pt x="80" y="189"/>
                    </a:lnTo>
                    <a:lnTo>
                      <a:pt x="78" y="185"/>
                    </a:lnTo>
                    <a:lnTo>
                      <a:pt x="75" y="180"/>
                    </a:lnTo>
                    <a:lnTo>
                      <a:pt x="72" y="175"/>
                    </a:lnTo>
                    <a:lnTo>
                      <a:pt x="70" y="172"/>
                    </a:lnTo>
                    <a:lnTo>
                      <a:pt x="66" y="167"/>
                    </a:lnTo>
                    <a:lnTo>
                      <a:pt x="64" y="162"/>
                    </a:lnTo>
                    <a:lnTo>
                      <a:pt x="62" y="157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4" y="145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47" y="134"/>
                    </a:lnTo>
                    <a:lnTo>
                      <a:pt x="45" y="130"/>
                    </a:lnTo>
                    <a:lnTo>
                      <a:pt x="44" y="128"/>
                    </a:lnTo>
                    <a:lnTo>
                      <a:pt x="43" y="124"/>
                    </a:lnTo>
                    <a:lnTo>
                      <a:pt x="39" y="118"/>
                    </a:lnTo>
                    <a:lnTo>
                      <a:pt x="35" y="113"/>
                    </a:lnTo>
                    <a:lnTo>
                      <a:pt x="33" y="109"/>
                    </a:lnTo>
                    <a:lnTo>
                      <a:pt x="32" y="105"/>
                    </a:lnTo>
                    <a:lnTo>
                      <a:pt x="31" y="103"/>
                    </a:lnTo>
                    <a:lnTo>
                      <a:pt x="31" y="102"/>
                    </a:lnTo>
                    <a:lnTo>
                      <a:pt x="32" y="96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5"/>
                    </a:lnTo>
                    <a:lnTo>
                      <a:pt x="46" y="83"/>
                    </a:lnTo>
                    <a:lnTo>
                      <a:pt x="48" y="81"/>
                    </a:lnTo>
                    <a:lnTo>
                      <a:pt x="52" y="79"/>
                    </a:lnTo>
                    <a:lnTo>
                      <a:pt x="56" y="79"/>
                    </a:lnTo>
                    <a:lnTo>
                      <a:pt x="59" y="79"/>
                    </a:lnTo>
                    <a:lnTo>
                      <a:pt x="63" y="78"/>
                    </a:lnTo>
                    <a:lnTo>
                      <a:pt x="66" y="79"/>
                    </a:lnTo>
                    <a:lnTo>
                      <a:pt x="69" y="79"/>
                    </a:lnTo>
                    <a:lnTo>
                      <a:pt x="73" y="80"/>
                    </a:lnTo>
                    <a:lnTo>
                      <a:pt x="77" y="83"/>
                    </a:lnTo>
                    <a:lnTo>
                      <a:pt x="79" y="84"/>
                    </a:lnTo>
                    <a:lnTo>
                      <a:pt x="84" y="86"/>
                    </a:lnTo>
                    <a:lnTo>
                      <a:pt x="89" y="88"/>
                    </a:lnTo>
                    <a:lnTo>
                      <a:pt x="94" y="91"/>
                    </a:lnTo>
                    <a:lnTo>
                      <a:pt x="97" y="92"/>
                    </a:lnTo>
                    <a:lnTo>
                      <a:pt x="99" y="94"/>
                    </a:lnTo>
                    <a:lnTo>
                      <a:pt x="103" y="96"/>
                    </a:lnTo>
                    <a:lnTo>
                      <a:pt x="107" y="98"/>
                    </a:lnTo>
                    <a:lnTo>
                      <a:pt x="110" y="99"/>
                    </a:lnTo>
                    <a:lnTo>
                      <a:pt x="112" y="100"/>
                    </a:lnTo>
                    <a:lnTo>
                      <a:pt x="116" y="103"/>
                    </a:lnTo>
                    <a:lnTo>
                      <a:pt x="120" y="104"/>
                    </a:lnTo>
                    <a:lnTo>
                      <a:pt x="123" y="106"/>
                    </a:lnTo>
                    <a:lnTo>
                      <a:pt x="127" y="109"/>
                    </a:lnTo>
                    <a:lnTo>
                      <a:pt x="130" y="110"/>
                    </a:lnTo>
                    <a:lnTo>
                      <a:pt x="135" y="112"/>
                    </a:lnTo>
                    <a:lnTo>
                      <a:pt x="137" y="113"/>
                    </a:lnTo>
                    <a:lnTo>
                      <a:pt x="142" y="117"/>
                    </a:lnTo>
                    <a:lnTo>
                      <a:pt x="146" y="118"/>
                    </a:lnTo>
                    <a:lnTo>
                      <a:pt x="150" y="121"/>
                    </a:lnTo>
                    <a:lnTo>
                      <a:pt x="154" y="123"/>
                    </a:lnTo>
                    <a:lnTo>
                      <a:pt x="158" y="125"/>
                    </a:lnTo>
                    <a:lnTo>
                      <a:pt x="162" y="128"/>
                    </a:lnTo>
                    <a:lnTo>
                      <a:pt x="166" y="130"/>
                    </a:lnTo>
                    <a:lnTo>
                      <a:pt x="171" y="131"/>
                    </a:lnTo>
                    <a:lnTo>
                      <a:pt x="174" y="134"/>
                    </a:lnTo>
                    <a:lnTo>
                      <a:pt x="178" y="136"/>
                    </a:lnTo>
                    <a:lnTo>
                      <a:pt x="181" y="138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193" y="143"/>
                    </a:lnTo>
                    <a:lnTo>
                      <a:pt x="197" y="145"/>
                    </a:lnTo>
                    <a:lnTo>
                      <a:pt x="200" y="148"/>
                    </a:lnTo>
                    <a:lnTo>
                      <a:pt x="204" y="149"/>
                    </a:lnTo>
                    <a:lnTo>
                      <a:pt x="207" y="151"/>
                    </a:lnTo>
                    <a:lnTo>
                      <a:pt x="211" y="154"/>
                    </a:lnTo>
                    <a:lnTo>
                      <a:pt x="214" y="155"/>
                    </a:lnTo>
                    <a:lnTo>
                      <a:pt x="218" y="157"/>
                    </a:lnTo>
                    <a:lnTo>
                      <a:pt x="222" y="158"/>
                    </a:lnTo>
                    <a:lnTo>
                      <a:pt x="225" y="161"/>
                    </a:lnTo>
                    <a:lnTo>
                      <a:pt x="230" y="162"/>
                    </a:lnTo>
                    <a:lnTo>
                      <a:pt x="236" y="166"/>
                    </a:lnTo>
                    <a:lnTo>
                      <a:pt x="241" y="168"/>
                    </a:lnTo>
                    <a:lnTo>
                      <a:pt x="245" y="170"/>
                    </a:lnTo>
                    <a:lnTo>
                      <a:pt x="248" y="172"/>
                    </a:lnTo>
                    <a:lnTo>
                      <a:pt x="251" y="173"/>
                    </a:lnTo>
                    <a:lnTo>
                      <a:pt x="254" y="173"/>
                    </a:lnTo>
                    <a:lnTo>
                      <a:pt x="256" y="174"/>
                    </a:lnTo>
                    <a:lnTo>
                      <a:pt x="258" y="173"/>
                    </a:lnTo>
                    <a:lnTo>
                      <a:pt x="263" y="169"/>
                    </a:lnTo>
                    <a:lnTo>
                      <a:pt x="268" y="166"/>
                    </a:lnTo>
                    <a:lnTo>
                      <a:pt x="274" y="162"/>
                    </a:lnTo>
                    <a:lnTo>
                      <a:pt x="278" y="157"/>
                    </a:lnTo>
                    <a:lnTo>
                      <a:pt x="283" y="153"/>
                    </a:lnTo>
                    <a:lnTo>
                      <a:pt x="287" y="148"/>
                    </a:lnTo>
                    <a:lnTo>
                      <a:pt x="289" y="144"/>
                    </a:lnTo>
                    <a:lnTo>
                      <a:pt x="288" y="141"/>
                    </a:lnTo>
                    <a:lnTo>
                      <a:pt x="286" y="138"/>
                    </a:lnTo>
                    <a:lnTo>
                      <a:pt x="283" y="136"/>
                    </a:lnTo>
                    <a:lnTo>
                      <a:pt x="281" y="134"/>
                    </a:lnTo>
                    <a:lnTo>
                      <a:pt x="278" y="132"/>
                    </a:lnTo>
                    <a:lnTo>
                      <a:pt x="276" y="130"/>
                    </a:lnTo>
                    <a:lnTo>
                      <a:pt x="271" y="128"/>
                    </a:lnTo>
                    <a:lnTo>
                      <a:pt x="268" y="125"/>
                    </a:lnTo>
                    <a:lnTo>
                      <a:pt x="264" y="123"/>
                    </a:lnTo>
                    <a:lnTo>
                      <a:pt x="261" y="121"/>
                    </a:lnTo>
                    <a:lnTo>
                      <a:pt x="256" y="118"/>
                    </a:lnTo>
                    <a:lnTo>
                      <a:pt x="251" y="116"/>
                    </a:lnTo>
                    <a:lnTo>
                      <a:pt x="246" y="113"/>
                    </a:lnTo>
                    <a:lnTo>
                      <a:pt x="242" y="111"/>
                    </a:lnTo>
                    <a:lnTo>
                      <a:pt x="236" y="109"/>
                    </a:lnTo>
                    <a:lnTo>
                      <a:pt x="230" y="106"/>
                    </a:lnTo>
                    <a:lnTo>
                      <a:pt x="225" y="103"/>
                    </a:lnTo>
                    <a:lnTo>
                      <a:pt x="219" y="100"/>
                    </a:lnTo>
                    <a:lnTo>
                      <a:pt x="213" y="98"/>
                    </a:lnTo>
                    <a:lnTo>
                      <a:pt x="209" y="96"/>
                    </a:lnTo>
                    <a:lnTo>
                      <a:pt x="203" y="93"/>
                    </a:lnTo>
                    <a:lnTo>
                      <a:pt x="198" y="91"/>
                    </a:lnTo>
                    <a:lnTo>
                      <a:pt x="192" y="88"/>
                    </a:lnTo>
                    <a:lnTo>
                      <a:pt x="187" y="86"/>
                    </a:lnTo>
                    <a:lnTo>
                      <a:pt x="181" y="85"/>
                    </a:lnTo>
                    <a:lnTo>
                      <a:pt x="177" y="84"/>
                    </a:lnTo>
                    <a:lnTo>
                      <a:pt x="172" y="81"/>
                    </a:lnTo>
                    <a:lnTo>
                      <a:pt x="167" y="80"/>
                    </a:lnTo>
                    <a:lnTo>
                      <a:pt x="163" y="79"/>
                    </a:lnTo>
                    <a:lnTo>
                      <a:pt x="160" y="78"/>
                    </a:lnTo>
                    <a:lnTo>
                      <a:pt x="155" y="77"/>
                    </a:lnTo>
                    <a:lnTo>
                      <a:pt x="150" y="74"/>
                    </a:lnTo>
                    <a:lnTo>
                      <a:pt x="146" y="74"/>
                    </a:lnTo>
                    <a:lnTo>
                      <a:pt x="142" y="73"/>
                    </a:lnTo>
                    <a:lnTo>
                      <a:pt x="139" y="71"/>
                    </a:lnTo>
                    <a:lnTo>
                      <a:pt x="135" y="70"/>
                    </a:lnTo>
                    <a:lnTo>
                      <a:pt x="130" y="70"/>
                    </a:lnTo>
                    <a:lnTo>
                      <a:pt x="127" y="68"/>
                    </a:lnTo>
                    <a:lnTo>
                      <a:pt x="122" y="66"/>
                    </a:lnTo>
                    <a:lnTo>
                      <a:pt x="118" y="66"/>
                    </a:lnTo>
                    <a:lnTo>
                      <a:pt x="115" y="65"/>
                    </a:lnTo>
                    <a:lnTo>
                      <a:pt x="111" y="64"/>
                    </a:lnTo>
                    <a:lnTo>
                      <a:pt x="107" y="61"/>
                    </a:lnTo>
                    <a:lnTo>
                      <a:pt x="104" y="60"/>
                    </a:lnTo>
                    <a:lnTo>
                      <a:pt x="101" y="60"/>
                    </a:lnTo>
                    <a:lnTo>
                      <a:pt x="97" y="59"/>
                    </a:lnTo>
                    <a:lnTo>
                      <a:pt x="94" y="58"/>
                    </a:lnTo>
                    <a:lnTo>
                      <a:pt x="91" y="56"/>
                    </a:lnTo>
                    <a:lnTo>
                      <a:pt x="88" y="55"/>
                    </a:lnTo>
                    <a:lnTo>
                      <a:pt x="85" y="54"/>
                    </a:lnTo>
                    <a:lnTo>
                      <a:pt x="80" y="53"/>
                    </a:lnTo>
                    <a:lnTo>
                      <a:pt x="77" y="51"/>
                    </a:lnTo>
                    <a:lnTo>
                      <a:pt x="73" y="49"/>
                    </a:lnTo>
                    <a:lnTo>
                      <a:pt x="70" y="47"/>
                    </a:lnTo>
                    <a:lnTo>
                      <a:pt x="69" y="46"/>
                    </a:lnTo>
                    <a:lnTo>
                      <a:pt x="70" y="43"/>
                    </a:lnTo>
                    <a:lnTo>
                      <a:pt x="73" y="43"/>
                    </a:lnTo>
                    <a:lnTo>
                      <a:pt x="75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5" y="42"/>
                    </a:lnTo>
                    <a:lnTo>
                      <a:pt x="89" y="42"/>
                    </a:lnTo>
                    <a:lnTo>
                      <a:pt x="94" y="42"/>
                    </a:lnTo>
                    <a:lnTo>
                      <a:pt x="98" y="42"/>
                    </a:lnTo>
                    <a:lnTo>
                      <a:pt x="103" y="42"/>
                    </a:lnTo>
                    <a:lnTo>
                      <a:pt x="108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20" y="42"/>
                    </a:lnTo>
                    <a:lnTo>
                      <a:pt x="123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41" y="42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50" y="42"/>
                    </a:lnTo>
                    <a:lnTo>
                      <a:pt x="153" y="42"/>
                    </a:lnTo>
                    <a:lnTo>
                      <a:pt x="156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5" y="42"/>
                    </a:lnTo>
                    <a:lnTo>
                      <a:pt x="168" y="42"/>
                    </a:lnTo>
                    <a:lnTo>
                      <a:pt x="172" y="42"/>
                    </a:lnTo>
                    <a:lnTo>
                      <a:pt x="174" y="42"/>
                    </a:lnTo>
                    <a:lnTo>
                      <a:pt x="180" y="42"/>
                    </a:lnTo>
                    <a:lnTo>
                      <a:pt x="185" y="42"/>
                    </a:lnTo>
                    <a:lnTo>
                      <a:pt x="191" y="42"/>
                    </a:lnTo>
                    <a:lnTo>
                      <a:pt x="197" y="42"/>
                    </a:lnTo>
                    <a:lnTo>
                      <a:pt x="201" y="42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6" y="42"/>
                    </a:lnTo>
                    <a:lnTo>
                      <a:pt x="218" y="41"/>
                    </a:lnTo>
                    <a:lnTo>
                      <a:pt x="223" y="41"/>
                    </a:lnTo>
                    <a:lnTo>
                      <a:pt x="226" y="40"/>
                    </a:lnTo>
                    <a:lnTo>
                      <a:pt x="231" y="40"/>
                    </a:lnTo>
                    <a:lnTo>
                      <a:pt x="236" y="40"/>
                    </a:lnTo>
                    <a:lnTo>
                      <a:pt x="239" y="39"/>
                    </a:lnTo>
                    <a:lnTo>
                      <a:pt x="244" y="39"/>
                    </a:lnTo>
                    <a:lnTo>
                      <a:pt x="249" y="39"/>
                    </a:lnTo>
                    <a:lnTo>
                      <a:pt x="252" y="37"/>
                    </a:lnTo>
                    <a:lnTo>
                      <a:pt x="257" y="36"/>
                    </a:lnTo>
                    <a:lnTo>
                      <a:pt x="262" y="35"/>
                    </a:lnTo>
                    <a:lnTo>
                      <a:pt x="265" y="35"/>
                    </a:lnTo>
                    <a:lnTo>
                      <a:pt x="270" y="35"/>
                    </a:lnTo>
                    <a:lnTo>
                      <a:pt x="274" y="34"/>
                    </a:lnTo>
                    <a:lnTo>
                      <a:pt x="278" y="33"/>
                    </a:lnTo>
                    <a:lnTo>
                      <a:pt x="283" y="33"/>
                    </a:lnTo>
                    <a:lnTo>
                      <a:pt x="287" y="32"/>
                    </a:lnTo>
                    <a:lnTo>
                      <a:pt x="290" y="30"/>
                    </a:lnTo>
                    <a:lnTo>
                      <a:pt x="294" y="30"/>
                    </a:lnTo>
                    <a:lnTo>
                      <a:pt x="297" y="29"/>
                    </a:lnTo>
                    <a:lnTo>
                      <a:pt x="301" y="28"/>
                    </a:lnTo>
                    <a:lnTo>
                      <a:pt x="305" y="28"/>
                    </a:lnTo>
                    <a:lnTo>
                      <a:pt x="307" y="27"/>
                    </a:lnTo>
                    <a:lnTo>
                      <a:pt x="310" y="26"/>
                    </a:lnTo>
                    <a:lnTo>
                      <a:pt x="315" y="24"/>
                    </a:lnTo>
                    <a:lnTo>
                      <a:pt x="320" y="23"/>
                    </a:lnTo>
                    <a:lnTo>
                      <a:pt x="324" y="21"/>
                    </a:lnTo>
                    <a:lnTo>
                      <a:pt x="326" y="20"/>
                    </a:lnTo>
                    <a:lnTo>
                      <a:pt x="327" y="15"/>
                    </a:lnTo>
                    <a:lnTo>
                      <a:pt x="328" y="13"/>
                    </a:lnTo>
                    <a:lnTo>
                      <a:pt x="328" y="9"/>
                    </a:lnTo>
                    <a:lnTo>
                      <a:pt x="327" y="5"/>
                    </a:lnTo>
                    <a:lnTo>
                      <a:pt x="324" y="1"/>
                    </a:lnTo>
                    <a:lnTo>
                      <a:pt x="322" y="0"/>
                    </a:lnTo>
                    <a:lnTo>
                      <a:pt x="20" y="28"/>
                    </a:lnTo>
                    <a:lnTo>
                      <a:pt x="0" y="90"/>
                    </a:lnTo>
                    <a:lnTo>
                      <a:pt x="101" y="300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53" name="Freeform 452"/>
              <p:cNvSpPr>
                <a:spLocks/>
              </p:cNvSpPr>
              <p:nvPr/>
            </p:nvSpPr>
            <p:spPr bwMode="auto">
              <a:xfrm>
                <a:off x="1676" y="1470"/>
                <a:ext cx="75" cy="42"/>
              </a:xfrm>
              <a:custGeom>
                <a:avLst/>
                <a:gdLst>
                  <a:gd name="T0" fmla="*/ 0 w 223"/>
                  <a:gd name="T1" fmla="*/ 0 h 125"/>
                  <a:gd name="T2" fmla="*/ 0 w 223"/>
                  <a:gd name="T3" fmla="*/ 0 h 125"/>
                  <a:gd name="T4" fmla="*/ 0 w 223"/>
                  <a:gd name="T5" fmla="*/ 0 h 125"/>
                  <a:gd name="T6" fmla="*/ 0 w 223"/>
                  <a:gd name="T7" fmla="*/ 0 h 125"/>
                  <a:gd name="T8" fmla="*/ 0 w 223"/>
                  <a:gd name="T9" fmla="*/ 0 h 125"/>
                  <a:gd name="T10" fmla="*/ 0 w 223"/>
                  <a:gd name="T11" fmla="*/ 0 h 125"/>
                  <a:gd name="T12" fmla="*/ 0 w 223"/>
                  <a:gd name="T13" fmla="*/ 0 h 125"/>
                  <a:gd name="T14" fmla="*/ 0 w 223"/>
                  <a:gd name="T15" fmla="*/ 0 h 125"/>
                  <a:gd name="T16" fmla="*/ 0 w 223"/>
                  <a:gd name="T17" fmla="*/ 0 h 125"/>
                  <a:gd name="T18" fmla="*/ 0 w 223"/>
                  <a:gd name="T19" fmla="*/ 0 h 125"/>
                  <a:gd name="T20" fmla="*/ 0 w 223"/>
                  <a:gd name="T21" fmla="*/ 0 h 125"/>
                  <a:gd name="T22" fmla="*/ 0 w 223"/>
                  <a:gd name="T23" fmla="*/ 0 h 125"/>
                  <a:gd name="T24" fmla="*/ 0 w 223"/>
                  <a:gd name="T25" fmla="*/ 0 h 125"/>
                  <a:gd name="T26" fmla="*/ 0 w 223"/>
                  <a:gd name="T27" fmla="*/ 0 h 125"/>
                  <a:gd name="T28" fmla="*/ 0 w 223"/>
                  <a:gd name="T29" fmla="*/ 0 h 125"/>
                  <a:gd name="T30" fmla="*/ 0 w 223"/>
                  <a:gd name="T31" fmla="*/ 0 h 125"/>
                  <a:gd name="T32" fmla="*/ 0 w 223"/>
                  <a:gd name="T33" fmla="*/ 0 h 125"/>
                  <a:gd name="T34" fmla="*/ 0 w 223"/>
                  <a:gd name="T35" fmla="*/ 0 h 125"/>
                  <a:gd name="T36" fmla="*/ 0 w 223"/>
                  <a:gd name="T37" fmla="*/ 0 h 125"/>
                  <a:gd name="T38" fmla="*/ 0 w 223"/>
                  <a:gd name="T39" fmla="*/ 0 h 125"/>
                  <a:gd name="T40" fmla="*/ 0 w 223"/>
                  <a:gd name="T41" fmla="*/ 0 h 125"/>
                  <a:gd name="T42" fmla="*/ 0 w 223"/>
                  <a:gd name="T43" fmla="*/ 0 h 125"/>
                  <a:gd name="T44" fmla="*/ 0 w 223"/>
                  <a:gd name="T45" fmla="*/ 0 h 125"/>
                  <a:gd name="T46" fmla="*/ 0 w 223"/>
                  <a:gd name="T47" fmla="*/ 0 h 125"/>
                  <a:gd name="T48" fmla="*/ 0 w 223"/>
                  <a:gd name="T49" fmla="*/ 0 h 125"/>
                  <a:gd name="T50" fmla="*/ 0 w 223"/>
                  <a:gd name="T51" fmla="*/ 0 h 125"/>
                  <a:gd name="T52" fmla="*/ 0 w 223"/>
                  <a:gd name="T53" fmla="*/ 0 h 125"/>
                  <a:gd name="T54" fmla="*/ 0 w 223"/>
                  <a:gd name="T55" fmla="*/ 0 h 125"/>
                  <a:gd name="T56" fmla="*/ 0 w 223"/>
                  <a:gd name="T57" fmla="*/ 0 h 125"/>
                  <a:gd name="T58" fmla="*/ 0 w 223"/>
                  <a:gd name="T59" fmla="*/ 0 h 125"/>
                  <a:gd name="T60" fmla="*/ 0 w 223"/>
                  <a:gd name="T61" fmla="*/ 0 h 125"/>
                  <a:gd name="T62" fmla="*/ 0 w 223"/>
                  <a:gd name="T63" fmla="*/ 0 h 125"/>
                  <a:gd name="T64" fmla="*/ 0 w 223"/>
                  <a:gd name="T65" fmla="*/ 0 h 125"/>
                  <a:gd name="T66" fmla="*/ 0 w 223"/>
                  <a:gd name="T67" fmla="*/ 0 h 125"/>
                  <a:gd name="T68" fmla="*/ 0 w 223"/>
                  <a:gd name="T69" fmla="*/ 0 h 125"/>
                  <a:gd name="T70" fmla="*/ 0 w 223"/>
                  <a:gd name="T71" fmla="*/ 0 h 125"/>
                  <a:gd name="T72" fmla="*/ 0 w 223"/>
                  <a:gd name="T73" fmla="*/ 0 h 125"/>
                  <a:gd name="T74" fmla="*/ 0 w 223"/>
                  <a:gd name="T75" fmla="*/ 0 h 125"/>
                  <a:gd name="T76" fmla="*/ 0 w 223"/>
                  <a:gd name="T77" fmla="*/ 0 h 125"/>
                  <a:gd name="T78" fmla="*/ 0 w 223"/>
                  <a:gd name="T79" fmla="*/ 0 h 125"/>
                  <a:gd name="T80" fmla="*/ 0 w 223"/>
                  <a:gd name="T81" fmla="*/ 0 h 125"/>
                  <a:gd name="T82" fmla="*/ 0 w 223"/>
                  <a:gd name="T83" fmla="*/ 0 h 125"/>
                  <a:gd name="T84" fmla="*/ 0 w 223"/>
                  <a:gd name="T85" fmla="*/ 0 h 125"/>
                  <a:gd name="T86" fmla="*/ 0 w 223"/>
                  <a:gd name="T87" fmla="*/ 0 h 125"/>
                  <a:gd name="T88" fmla="*/ 0 w 223"/>
                  <a:gd name="T89" fmla="*/ 0 h 125"/>
                  <a:gd name="T90" fmla="*/ 0 w 223"/>
                  <a:gd name="T91" fmla="*/ 0 h 125"/>
                  <a:gd name="T92" fmla="*/ 0 w 223"/>
                  <a:gd name="T93" fmla="*/ 0 h 125"/>
                  <a:gd name="T94" fmla="*/ 0 w 223"/>
                  <a:gd name="T95" fmla="*/ 0 h 125"/>
                  <a:gd name="T96" fmla="*/ 0 w 223"/>
                  <a:gd name="T97" fmla="*/ 0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25"/>
                  <a:gd name="T149" fmla="*/ 223 w 22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25">
                    <a:moveTo>
                      <a:pt x="14" y="2"/>
                    </a:moveTo>
                    <a:lnTo>
                      <a:pt x="17" y="5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3" y="14"/>
                    </a:lnTo>
                    <a:lnTo>
                      <a:pt x="36" y="17"/>
                    </a:lnTo>
                    <a:lnTo>
                      <a:pt x="39" y="19"/>
                    </a:lnTo>
                    <a:lnTo>
                      <a:pt x="42" y="20"/>
                    </a:lnTo>
                    <a:lnTo>
                      <a:pt x="45" y="23"/>
                    </a:lnTo>
                    <a:lnTo>
                      <a:pt x="49" y="24"/>
                    </a:lnTo>
                    <a:lnTo>
                      <a:pt x="51" y="26"/>
                    </a:lnTo>
                    <a:lnTo>
                      <a:pt x="53" y="27"/>
                    </a:lnTo>
                    <a:lnTo>
                      <a:pt x="57" y="29"/>
                    </a:lnTo>
                    <a:lnTo>
                      <a:pt x="60" y="31"/>
                    </a:lnTo>
                    <a:lnTo>
                      <a:pt x="63" y="32"/>
                    </a:lnTo>
                    <a:lnTo>
                      <a:pt x="66" y="33"/>
                    </a:lnTo>
                    <a:lnTo>
                      <a:pt x="69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8" y="38"/>
                    </a:lnTo>
                    <a:lnTo>
                      <a:pt x="82" y="38"/>
                    </a:lnTo>
                    <a:lnTo>
                      <a:pt x="84" y="39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6" y="47"/>
                    </a:lnTo>
                    <a:lnTo>
                      <a:pt x="109" y="49"/>
                    </a:lnTo>
                    <a:lnTo>
                      <a:pt x="111" y="50"/>
                    </a:lnTo>
                    <a:lnTo>
                      <a:pt x="115" y="50"/>
                    </a:lnTo>
                    <a:lnTo>
                      <a:pt x="117" y="51"/>
                    </a:lnTo>
                    <a:lnTo>
                      <a:pt x="120" y="52"/>
                    </a:lnTo>
                    <a:lnTo>
                      <a:pt x="123" y="53"/>
                    </a:lnTo>
                    <a:lnTo>
                      <a:pt x="126" y="53"/>
                    </a:lnTo>
                    <a:lnTo>
                      <a:pt x="129" y="55"/>
                    </a:lnTo>
                    <a:lnTo>
                      <a:pt x="133" y="55"/>
                    </a:lnTo>
                    <a:lnTo>
                      <a:pt x="135" y="57"/>
                    </a:lnTo>
                    <a:lnTo>
                      <a:pt x="139" y="57"/>
                    </a:lnTo>
                    <a:lnTo>
                      <a:pt x="142" y="58"/>
                    </a:lnTo>
                    <a:lnTo>
                      <a:pt x="145" y="59"/>
                    </a:lnTo>
                    <a:lnTo>
                      <a:pt x="148" y="61"/>
                    </a:lnTo>
                    <a:lnTo>
                      <a:pt x="152" y="62"/>
                    </a:lnTo>
                    <a:lnTo>
                      <a:pt x="154" y="63"/>
                    </a:lnTo>
                    <a:lnTo>
                      <a:pt x="158" y="63"/>
                    </a:lnTo>
                    <a:lnTo>
                      <a:pt x="161" y="65"/>
                    </a:lnTo>
                    <a:lnTo>
                      <a:pt x="164" y="65"/>
                    </a:lnTo>
                    <a:lnTo>
                      <a:pt x="167" y="66"/>
                    </a:lnTo>
                    <a:lnTo>
                      <a:pt x="171" y="68"/>
                    </a:lnTo>
                    <a:lnTo>
                      <a:pt x="174" y="69"/>
                    </a:lnTo>
                    <a:lnTo>
                      <a:pt x="177" y="70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7" y="75"/>
                    </a:lnTo>
                    <a:lnTo>
                      <a:pt x="190" y="77"/>
                    </a:lnTo>
                    <a:lnTo>
                      <a:pt x="193" y="78"/>
                    </a:lnTo>
                    <a:lnTo>
                      <a:pt x="197" y="80"/>
                    </a:lnTo>
                    <a:lnTo>
                      <a:pt x="200" y="82"/>
                    </a:lnTo>
                    <a:lnTo>
                      <a:pt x="204" y="83"/>
                    </a:lnTo>
                    <a:lnTo>
                      <a:pt x="207" y="85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7" y="93"/>
                    </a:lnTo>
                    <a:lnTo>
                      <a:pt x="221" y="95"/>
                    </a:lnTo>
                    <a:lnTo>
                      <a:pt x="222" y="98"/>
                    </a:lnTo>
                    <a:lnTo>
                      <a:pt x="223" y="102"/>
                    </a:lnTo>
                    <a:lnTo>
                      <a:pt x="223" y="104"/>
                    </a:lnTo>
                    <a:lnTo>
                      <a:pt x="223" y="108"/>
                    </a:lnTo>
                    <a:lnTo>
                      <a:pt x="222" y="112"/>
                    </a:lnTo>
                    <a:lnTo>
                      <a:pt x="221" y="115"/>
                    </a:lnTo>
                    <a:lnTo>
                      <a:pt x="218" y="117"/>
                    </a:lnTo>
                    <a:lnTo>
                      <a:pt x="216" y="120"/>
                    </a:lnTo>
                    <a:lnTo>
                      <a:pt x="212" y="121"/>
                    </a:lnTo>
                    <a:lnTo>
                      <a:pt x="210" y="123"/>
                    </a:lnTo>
                    <a:lnTo>
                      <a:pt x="206" y="123"/>
                    </a:lnTo>
                    <a:lnTo>
                      <a:pt x="203" y="125"/>
                    </a:lnTo>
                    <a:lnTo>
                      <a:pt x="199" y="123"/>
                    </a:lnTo>
                    <a:lnTo>
                      <a:pt x="196" y="121"/>
                    </a:lnTo>
                    <a:lnTo>
                      <a:pt x="192" y="119"/>
                    </a:lnTo>
                    <a:lnTo>
                      <a:pt x="189" y="116"/>
                    </a:lnTo>
                    <a:lnTo>
                      <a:pt x="184" y="115"/>
                    </a:lnTo>
                    <a:lnTo>
                      <a:pt x="181" y="113"/>
                    </a:lnTo>
                    <a:lnTo>
                      <a:pt x="178" y="112"/>
                    </a:lnTo>
                    <a:lnTo>
                      <a:pt x="174" y="109"/>
                    </a:lnTo>
                    <a:lnTo>
                      <a:pt x="172" y="108"/>
                    </a:lnTo>
                    <a:lnTo>
                      <a:pt x="168" y="107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59" y="101"/>
                    </a:lnTo>
                    <a:lnTo>
                      <a:pt x="155" y="100"/>
                    </a:lnTo>
                    <a:lnTo>
                      <a:pt x="152" y="97"/>
                    </a:lnTo>
                    <a:lnTo>
                      <a:pt x="149" y="96"/>
                    </a:lnTo>
                    <a:lnTo>
                      <a:pt x="146" y="95"/>
                    </a:lnTo>
                    <a:lnTo>
                      <a:pt x="143" y="94"/>
                    </a:lnTo>
                    <a:lnTo>
                      <a:pt x="140" y="93"/>
                    </a:lnTo>
                    <a:lnTo>
                      <a:pt x="138" y="90"/>
                    </a:lnTo>
                    <a:lnTo>
                      <a:pt x="134" y="89"/>
                    </a:lnTo>
                    <a:lnTo>
                      <a:pt x="130" y="88"/>
                    </a:lnTo>
                    <a:lnTo>
                      <a:pt x="128" y="87"/>
                    </a:lnTo>
                    <a:lnTo>
                      <a:pt x="126" y="85"/>
                    </a:lnTo>
                    <a:lnTo>
                      <a:pt x="122" y="83"/>
                    </a:lnTo>
                    <a:lnTo>
                      <a:pt x="120" y="82"/>
                    </a:lnTo>
                    <a:lnTo>
                      <a:pt x="114" y="80"/>
                    </a:lnTo>
                    <a:lnTo>
                      <a:pt x="108" y="77"/>
                    </a:lnTo>
                    <a:lnTo>
                      <a:pt x="102" y="75"/>
                    </a:lnTo>
                    <a:lnTo>
                      <a:pt x="97" y="72"/>
                    </a:lnTo>
                    <a:lnTo>
                      <a:pt x="94" y="71"/>
                    </a:lnTo>
                    <a:lnTo>
                      <a:pt x="91" y="69"/>
                    </a:lnTo>
                    <a:lnTo>
                      <a:pt x="88" y="68"/>
                    </a:lnTo>
                    <a:lnTo>
                      <a:pt x="85" y="66"/>
                    </a:lnTo>
                    <a:lnTo>
                      <a:pt x="82" y="65"/>
                    </a:lnTo>
                    <a:lnTo>
                      <a:pt x="79" y="63"/>
                    </a:lnTo>
                    <a:lnTo>
                      <a:pt x="77" y="62"/>
                    </a:lnTo>
                    <a:lnTo>
                      <a:pt x="74" y="61"/>
                    </a:lnTo>
                    <a:lnTo>
                      <a:pt x="71" y="59"/>
                    </a:lnTo>
                    <a:lnTo>
                      <a:pt x="68" y="58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57" y="51"/>
                    </a:lnTo>
                    <a:lnTo>
                      <a:pt x="51" y="49"/>
                    </a:lnTo>
                    <a:lnTo>
                      <a:pt x="49" y="46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39" y="42"/>
                    </a:lnTo>
                    <a:lnTo>
                      <a:pt x="36" y="39"/>
                    </a:lnTo>
                    <a:lnTo>
                      <a:pt x="33" y="37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4" y="31"/>
                    </a:lnTo>
                    <a:lnTo>
                      <a:pt x="21" y="29"/>
                    </a:lnTo>
                    <a:lnTo>
                      <a:pt x="18" y="26"/>
                    </a:lnTo>
                    <a:lnTo>
                      <a:pt x="15" y="25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54" name="Freeform 453"/>
              <p:cNvSpPr>
                <a:spLocks/>
              </p:cNvSpPr>
              <p:nvPr/>
            </p:nvSpPr>
            <p:spPr bwMode="auto">
              <a:xfrm>
                <a:off x="1679" y="1446"/>
                <a:ext cx="99" cy="20"/>
              </a:xfrm>
              <a:custGeom>
                <a:avLst/>
                <a:gdLst>
                  <a:gd name="T0" fmla="*/ 0 w 297"/>
                  <a:gd name="T1" fmla="*/ 0 h 58"/>
                  <a:gd name="T2" fmla="*/ 0 w 297"/>
                  <a:gd name="T3" fmla="*/ 0 h 58"/>
                  <a:gd name="T4" fmla="*/ 0 w 297"/>
                  <a:gd name="T5" fmla="*/ 0 h 58"/>
                  <a:gd name="T6" fmla="*/ 0 w 297"/>
                  <a:gd name="T7" fmla="*/ 0 h 58"/>
                  <a:gd name="T8" fmla="*/ 0 w 297"/>
                  <a:gd name="T9" fmla="*/ 0 h 58"/>
                  <a:gd name="T10" fmla="*/ 0 w 297"/>
                  <a:gd name="T11" fmla="*/ 0 h 58"/>
                  <a:gd name="T12" fmla="*/ 0 w 297"/>
                  <a:gd name="T13" fmla="*/ 0 h 58"/>
                  <a:gd name="T14" fmla="*/ 0 w 297"/>
                  <a:gd name="T15" fmla="*/ 0 h 58"/>
                  <a:gd name="T16" fmla="*/ 0 w 297"/>
                  <a:gd name="T17" fmla="*/ 0 h 58"/>
                  <a:gd name="T18" fmla="*/ 0 w 297"/>
                  <a:gd name="T19" fmla="*/ 0 h 58"/>
                  <a:gd name="T20" fmla="*/ 0 w 297"/>
                  <a:gd name="T21" fmla="*/ 0 h 58"/>
                  <a:gd name="T22" fmla="*/ 0 w 297"/>
                  <a:gd name="T23" fmla="*/ 0 h 58"/>
                  <a:gd name="T24" fmla="*/ 0 w 297"/>
                  <a:gd name="T25" fmla="*/ 0 h 58"/>
                  <a:gd name="T26" fmla="*/ 0 w 297"/>
                  <a:gd name="T27" fmla="*/ 0 h 58"/>
                  <a:gd name="T28" fmla="*/ 0 w 297"/>
                  <a:gd name="T29" fmla="*/ 0 h 58"/>
                  <a:gd name="T30" fmla="*/ 0 w 297"/>
                  <a:gd name="T31" fmla="*/ 0 h 58"/>
                  <a:gd name="T32" fmla="*/ 0 w 297"/>
                  <a:gd name="T33" fmla="*/ 0 h 58"/>
                  <a:gd name="T34" fmla="*/ 0 w 297"/>
                  <a:gd name="T35" fmla="*/ 0 h 58"/>
                  <a:gd name="T36" fmla="*/ 0 w 297"/>
                  <a:gd name="T37" fmla="*/ 0 h 58"/>
                  <a:gd name="T38" fmla="*/ 0 w 297"/>
                  <a:gd name="T39" fmla="*/ 0 h 58"/>
                  <a:gd name="T40" fmla="*/ 0 w 297"/>
                  <a:gd name="T41" fmla="*/ 0 h 58"/>
                  <a:gd name="T42" fmla="*/ 0 w 297"/>
                  <a:gd name="T43" fmla="*/ 0 h 58"/>
                  <a:gd name="T44" fmla="*/ 0 w 297"/>
                  <a:gd name="T45" fmla="*/ 0 h 58"/>
                  <a:gd name="T46" fmla="*/ 0 w 297"/>
                  <a:gd name="T47" fmla="*/ 0 h 58"/>
                  <a:gd name="T48" fmla="*/ 0 w 297"/>
                  <a:gd name="T49" fmla="*/ 0 h 58"/>
                  <a:gd name="T50" fmla="*/ 0 w 297"/>
                  <a:gd name="T51" fmla="*/ 0 h 58"/>
                  <a:gd name="T52" fmla="*/ 0 w 297"/>
                  <a:gd name="T53" fmla="*/ 0 h 58"/>
                  <a:gd name="T54" fmla="*/ 0 w 297"/>
                  <a:gd name="T55" fmla="*/ 0 h 58"/>
                  <a:gd name="T56" fmla="*/ 0 w 297"/>
                  <a:gd name="T57" fmla="*/ 0 h 58"/>
                  <a:gd name="T58" fmla="*/ 0 w 297"/>
                  <a:gd name="T59" fmla="*/ 0 h 58"/>
                  <a:gd name="T60" fmla="*/ 0 w 297"/>
                  <a:gd name="T61" fmla="*/ 0 h 58"/>
                  <a:gd name="T62" fmla="*/ 0 w 297"/>
                  <a:gd name="T63" fmla="*/ 0 h 58"/>
                  <a:gd name="T64" fmla="*/ 0 w 297"/>
                  <a:gd name="T65" fmla="*/ 0 h 58"/>
                  <a:gd name="T66" fmla="*/ 0 w 297"/>
                  <a:gd name="T67" fmla="*/ 0 h 58"/>
                  <a:gd name="T68" fmla="*/ 0 w 297"/>
                  <a:gd name="T69" fmla="*/ 0 h 58"/>
                  <a:gd name="T70" fmla="*/ 0 w 297"/>
                  <a:gd name="T71" fmla="*/ 0 h 58"/>
                  <a:gd name="T72" fmla="*/ 0 w 297"/>
                  <a:gd name="T73" fmla="*/ 0 h 58"/>
                  <a:gd name="T74" fmla="*/ 0 w 297"/>
                  <a:gd name="T75" fmla="*/ 0 h 58"/>
                  <a:gd name="T76" fmla="*/ 0 w 297"/>
                  <a:gd name="T77" fmla="*/ 0 h 58"/>
                  <a:gd name="T78" fmla="*/ 0 w 297"/>
                  <a:gd name="T79" fmla="*/ 0 h 58"/>
                  <a:gd name="T80" fmla="*/ 0 w 297"/>
                  <a:gd name="T81" fmla="*/ 0 h 58"/>
                  <a:gd name="T82" fmla="*/ 0 w 297"/>
                  <a:gd name="T83" fmla="*/ 0 h 58"/>
                  <a:gd name="T84" fmla="*/ 0 w 297"/>
                  <a:gd name="T85" fmla="*/ 0 h 58"/>
                  <a:gd name="T86" fmla="*/ 0 w 297"/>
                  <a:gd name="T87" fmla="*/ 0 h 58"/>
                  <a:gd name="T88" fmla="*/ 0 w 297"/>
                  <a:gd name="T89" fmla="*/ 0 h 58"/>
                  <a:gd name="T90" fmla="*/ 0 w 297"/>
                  <a:gd name="T91" fmla="*/ 0 h 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7"/>
                  <a:gd name="T139" fmla="*/ 0 h 58"/>
                  <a:gd name="T140" fmla="*/ 297 w 297"/>
                  <a:gd name="T141" fmla="*/ 58 h 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7" h="58">
                    <a:moveTo>
                      <a:pt x="35" y="16"/>
                    </a:moveTo>
                    <a:lnTo>
                      <a:pt x="36" y="19"/>
                    </a:lnTo>
                    <a:lnTo>
                      <a:pt x="38" y="21"/>
                    </a:lnTo>
                    <a:lnTo>
                      <a:pt x="42" y="21"/>
                    </a:lnTo>
                    <a:lnTo>
                      <a:pt x="46" y="21"/>
                    </a:lnTo>
                    <a:lnTo>
                      <a:pt x="102" y="21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6" y="21"/>
                    </a:lnTo>
                    <a:lnTo>
                      <a:pt x="142" y="21"/>
                    </a:lnTo>
                    <a:lnTo>
                      <a:pt x="148" y="21"/>
                    </a:lnTo>
                    <a:lnTo>
                      <a:pt x="152" y="21"/>
                    </a:lnTo>
                    <a:lnTo>
                      <a:pt x="157" y="21"/>
                    </a:lnTo>
                    <a:lnTo>
                      <a:pt x="163" y="21"/>
                    </a:lnTo>
                    <a:lnTo>
                      <a:pt x="168" y="21"/>
                    </a:lnTo>
                    <a:lnTo>
                      <a:pt x="172" y="21"/>
                    </a:lnTo>
                    <a:lnTo>
                      <a:pt x="178" y="21"/>
                    </a:lnTo>
                    <a:lnTo>
                      <a:pt x="183" y="21"/>
                    </a:lnTo>
                    <a:lnTo>
                      <a:pt x="188" y="21"/>
                    </a:lnTo>
                    <a:lnTo>
                      <a:pt x="193" y="20"/>
                    </a:lnTo>
                    <a:lnTo>
                      <a:pt x="197" y="20"/>
                    </a:lnTo>
                    <a:lnTo>
                      <a:pt x="202" y="20"/>
                    </a:lnTo>
                    <a:lnTo>
                      <a:pt x="208" y="20"/>
                    </a:lnTo>
                    <a:lnTo>
                      <a:pt x="213" y="20"/>
                    </a:lnTo>
                    <a:lnTo>
                      <a:pt x="217" y="20"/>
                    </a:lnTo>
                    <a:lnTo>
                      <a:pt x="223" y="20"/>
                    </a:lnTo>
                    <a:lnTo>
                      <a:pt x="228" y="20"/>
                    </a:lnTo>
                    <a:lnTo>
                      <a:pt x="233" y="20"/>
                    </a:lnTo>
                    <a:lnTo>
                      <a:pt x="239" y="20"/>
                    </a:lnTo>
                    <a:lnTo>
                      <a:pt x="244" y="20"/>
                    </a:lnTo>
                    <a:lnTo>
                      <a:pt x="249" y="20"/>
                    </a:lnTo>
                    <a:lnTo>
                      <a:pt x="252" y="20"/>
                    </a:lnTo>
                    <a:lnTo>
                      <a:pt x="255" y="20"/>
                    </a:lnTo>
                    <a:lnTo>
                      <a:pt x="258" y="20"/>
                    </a:lnTo>
                    <a:lnTo>
                      <a:pt x="261" y="20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20"/>
                    </a:lnTo>
                    <a:lnTo>
                      <a:pt x="274" y="20"/>
                    </a:lnTo>
                    <a:lnTo>
                      <a:pt x="277" y="20"/>
                    </a:lnTo>
                    <a:lnTo>
                      <a:pt x="279" y="19"/>
                    </a:lnTo>
                    <a:lnTo>
                      <a:pt x="281" y="18"/>
                    </a:lnTo>
                    <a:lnTo>
                      <a:pt x="285" y="18"/>
                    </a:lnTo>
                    <a:lnTo>
                      <a:pt x="290" y="18"/>
                    </a:lnTo>
                    <a:lnTo>
                      <a:pt x="293" y="20"/>
                    </a:lnTo>
                    <a:lnTo>
                      <a:pt x="296" y="22"/>
                    </a:lnTo>
                    <a:lnTo>
                      <a:pt x="297" y="27"/>
                    </a:lnTo>
                    <a:lnTo>
                      <a:pt x="297" y="31"/>
                    </a:lnTo>
                    <a:lnTo>
                      <a:pt x="296" y="35"/>
                    </a:lnTo>
                    <a:lnTo>
                      <a:pt x="292" y="38"/>
                    </a:lnTo>
                    <a:lnTo>
                      <a:pt x="289" y="40"/>
                    </a:lnTo>
                    <a:lnTo>
                      <a:pt x="285" y="41"/>
                    </a:lnTo>
                    <a:lnTo>
                      <a:pt x="281" y="41"/>
                    </a:lnTo>
                    <a:lnTo>
                      <a:pt x="277" y="41"/>
                    </a:lnTo>
                    <a:lnTo>
                      <a:pt x="274" y="43"/>
                    </a:lnTo>
                    <a:lnTo>
                      <a:pt x="271" y="43"/>
                    </a:lnTo>
                    <a:lnTo>
                      <a:pt x="267" y="43"/>
                    </a:lnTo>
                    <a:lnTo>
                      <a:pt x="265" y="43"/>
                    </a:lnTo>
                    <a:lnTo>
                      <a:pt x="261" y="43"/>
                    </a:lnTo>
                    <a:lnTo>
                      <a:pt x="258" y="43"/>
                    </a:lnTo>
                    <a:lnTo>
                      <a:pt x="255" y="43"/>
                    </a:lnTo>
                    <a:lnTo>
                      <a:pt x="252" y="43"/>
                    </a:lnTo>
                    <a:lnTo>
                      <a:pt x="249" y="43"/>
                    </a:lnTo>
                    <a:lnTo>
                      <a:pt x="247" y="43"/>
                    </a:lnTo>
                    <a:lnTo>
                      <a:pt x="244" y="43"/>
                    </a:lnTo>
                    <a:lnTo>
                      <a:pt x="241" y="43"/>
                    </a:lnTo>
                    <a:lnTo>
                      <a:pt x="238" y="43"/>
                    </a:lnTo>
                    <a:lnTo>
                      <a:pt x="233" y="44"/>
                    </a:lnTo>
                    <a:lnTo>
                      <a:pt x="227" y="45"/>
                    </a:lnTo>
                    <a:lnTo>
                      <a:pt x="222" y="45"/>
                    </a:lnTo>
                    <a:lnTo>
                      <a:pt x="217" y="45"/>
                    </a:lnTo>
                    <a:lnTo>
                      <a:pt x="212" y="45"/>
                    </a:lnTo>
                    <a:lnTo>
                      <a:pt x="207" y="46"/>
                    </a:lnTo>
                    <a:lnTo>
                      <a:pt x="202" y="47"/>
                    </a:lnTo>
                    <a:lnTo>
                      <a:pt x="197" y="48"/>
                    </a:lnTo>
                    <a:lnTo>
                      <a:pt x="193" y="48"/>
                    </a:lnTo>
                    <a:lnTo>
                      <a:pt x="188" y="50"/>
                    </a:lnTo>
                    <a:lnTo>
                      <a:pt x="183" y="50"/>
                    </a:lnTo>
                    <a:lnTo>
                      <a:pt x="178" y="51"/>
                    </a:lnTo>
                    <a:lnTo>
                      <a:pt x="172" y="51"/>
                    </a:lnTo>
                    <a:lnTo>
                      <a:pt x="168" y="52"/>
                    </a:lnTo>
                    <a:lnTo>
                      <a:pt x="163" y="52"/>
                    </a:lnTo>
                    <a:lnTo>
                      <a:pt x="157" y="53"/>
                    </a:lnTo>
                    <a:lnTo>
                      <a:pt x="152" y="54"/>
                    </a:lnTo>
                    <a:lnTo>
                      <a:pt x="148" y="56"/>
                    </a:lnTo>
                    <a:lnTo>
                      <a:pt x="142" y="56"/>
                    </a:lnTo>
                    <a:lnTo>
                      <a:pt x="136" y="56"/>
                    </a:lnTo>
                    <a:lnTo>
                      <a:pt x="131" y="56"/>
                    </a:lnTo>
                    <a:lnTo>
                      <a:pt x="125" y="57"/>
                    </a:lnTo>
                    <a:lnTo>
                      <a:pt x="121" y="57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07" y="57"/>
                    </a:lnTo>
                    <a:lnTo>
                      <a:pt x="105" y="57"/>
                    </a:lnTo>
                    <a:lnTo>
                      <a:pt x="102" y="58"/>
                    </a:lnTo>
                    <a:lnTo>
                      <a:pt x="46" y="58"/>
                    </a:lnTo>
                    <a:lnTo>
                      <a:pt x="41" y="57"/>
                    </a:lnTo>
                    <a:lnTo>
                      <a:pt x="37" y="57"/>
                    </a:lnTo>
                    <a:lnTo>
                      <a:pt x="33" y="56"/>
                    </a:lnTo>
                    <a:lnTo>
                      <a:pt x="29" y="54"/>
                    </a:lnTo>
                    <a:lnTo>
                      <a:pt x="24" y="52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9" y="39"/>
                    </a:lnTo>
                    <a:lnTo>
                      <a:pt x="6" y="35"/>
                    </a:lnTo>
                    <a:lnTo>
                      <a:pt x="5" y="32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55" name="Freeform 454"/>
              <p:cNvSpPr>
                <a:spLocks/>
              </p:cNvSpPr>
              <p:nvPr/>
            </p:nvSpPr>
            <p:spPr bwMode="auto">
              <a:xfrm>
                <a:off x="1664" y="1475"/>
                <a:ext cx="45" cy="88"/>
              </a:xfrm>
              <a:custGeom>
                <a:avLst/>
                <a:gdLst>
                  <a:gd name="T0" fmla="*/ 0 w 135"/>
                  <a:gd name="T1" fmla="*/ 0 h 263"/>
                  <a:gd name="T2" fmla="*/ 0 w 135"/>
                  <a:gd name="T3" fmla="*/ 0 h 263"/>
                  <a:gd name="T4" fmla="*/ 0 w 135"/>
                  <a:gd name="T5" fmla="*/ 0 h 263"/>
                  <a:gd name="T6" fmla="*/ 0 w 135"/>
                  <a:gd name="T7" fmla="*/ 0 h 263"/>
                  <a:gd name="T8" fmla="*/ 0 w 135"/>
                  <a:gd name="T9" fmla="*/ 0 h 263"/>
                  <a:gd name="T10" fmla="*/ 0 w 135"/>
                  <a:gd name="T11" fmla="*/ 0 h 263"/>
                  <a:gd name="T12" fmla="*/ 0 w 135"/>
                  <a:gd name="T13" fmla="*/ 0 h 263"/>
                  <a:gd name="T14" fmla="*/ 0 w 135"/>
                  <a:gd name="T15" fmla="*/ 0 h 263"/>
                  <a:gd name="T16" fmla="*/ 0 w 135"/>
                  <a:gd name="T17" fmla="*/ 0 h 263"/>
                  <a:gd name="T18" fmla="*/ 0 w 135"/>
                  <a:gd name="T19" fmla="*/ 0 h 263"/>
                  <a:gd name="T20" fmla="*/ 0 w 135"/>
                  <a:gd name="T21" fmla="*/ 0 h 263"/>
                  <a:gd name="T22" fmla="*/ 0 w 135"/>
                  <a:gd name="T23" fmla="*/ 0 h 263"/>
                  <a:gd name="T24" fmla="*/ 0 w 135"/>
                  <a:gd name="T25" fmla="*/ 0 h 263"/>
                  <a:gd name="T26" fmla="*/ 0 w 135"/>
                  <a:gd name="T27" fmla="*/ 0 h 263"/>
                  <a:gd name="T28" fmla="*/ 0 w 135"/>
                  <a:gd name="T29" fmla="*/ 0 h 263"/>
                  <a:gd name="T30" fmla="*/ 0 w 135"/>
                  <a:gd name="T31" fmla="*/ 0 h 263"/>
                  <a:gd name="T32" fmla="*/ 0 w 135"/>
                  <a:gd name="T33" fmla="*/ 0 h 263"/>
                  <a:gd name="T34" fmla="*/ 0 w 135"/>
                  <a:gd name="T35" fmla="*/ 0 h 263"/>
                  <a:gd name="T36" fmla="*/ 0 w 135"/>
                  <a:gd name="T37" fmla="*/ 0 h 263"/>
                  <a:gd name="T38" fmla="*/ 0 w 135"/>
                  <a:gd name="T39" fmla="*/ 0 h 263"/>
                  <a:gd name="T40" fmla="*/ 0 w 135"/>
                  <a:gd name="T41" fmla="*/ 0 h 263"/>
                  <a:gd name="T42" fmla="*/ 0 w 135"/>
                  <a:gd name="T43" fmla="*/ 0 h 263"/>
                  <a:gd name="T44" fmla="*/ 0 w 135"/>
                  <a:gd name="T45" fmla="*/ 0 h 263"/>
                  <a:gd name="T46" fmla="*/ 0 w 135"/>
                  <a:gd name="T47" fmla="*/ 0 h 263"/>
                  <a:gd name="T48" fmla="*/ 0 w 135"/>
                  <a:gd name="T49" fmla="*/ 0 h 263"/>
                  <a:gd name="T50" fmla="*/ 0 w 135"/>
                  <a:gd name="T51" fmla="*/ 0 h 263"/>
                  <a:gd name="T52" fmla="*/ 0 w 135"/>
                  <a:gd name="T53" fmla="*/ 0 h 263"/>
                  <a:gd name="T54" fmla="*/ 0 w 135"/>
                  <a:gd name="T55" fmla="*/ 0 h 263"/>
                  <a:gd name="T56" fmla="*/ 0 w 135"/>
                  <a:gd name="T57" fmla="*/ 0 h 263"/>
                  <a:gd name="T58" fmla="*/ 0 w 135"/>
                  <a:gd name="T59" fmla="*/ 0 h 263"/>
                  <a:gd name="T60" fmla="*/ 0 w 135"/>
                  <a:gd name="T61" fmla="*/ 0 h 263"/>
                  <a:gd name="T62" fmla="*/ 0 w 135"/>
                  <a:gd name="T63" fmla="*/ 0 h 263"/>
                  <a:gd name="T64" fmla="*/ 0 w 135"/>
                  <a:gd name="T65" fmla="*/ 0 h 263"/>
                  <a:gd name="T66" fmla="*/ 0 w 135"/>
                  <a:gd name="T67" fmla="*/ 0 h 263"/>
                  <a:gd name="T68" fmla="*/ 0 w 135"/>
                  <a:gd name="T69" fmla="*/ 0 h 263"/>
                  <a:gd name="T70" fmla="*/ 0 w 135"/>
                  <a:gd name="T71" fmla="*/ 0 h 263"/>
                  <a:gd name="T72" fmla="*/ 0 w 135"/>
                  <a:gd name="T73" fmla="*/ 0 h 263"/>
                  <a:gd name="T74" fmla="*/ 0 w 135"/>
                  <a:gd name="T75" fmla="*/ 0 h 263"/>
                  <a:gd name="T76" fmla="*/ 0 w 135"/>
                  <a:gd name="T77" fmla="*/ 0 h 263"/>
                  <a:gd name="T78" fmla="*/ 0 w 135"/>
                  <a:gd name="T79" fmla="*/ 0 h 263"/>
                  <a:gd name="T80" fmla="*/ 0 w 135"/>
                  <a:gd name="T81" fmla="*/ 0 h 263"/>
                  <a:gd name="T82" fmla="*/ 0 w 135"/>
                  <a:gd name="T83" fmla="*/ 0 h 2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5"/>
                  <a:gd name="T127" fmla="*/ 0 h 263"/>
                  <a:gd name="T128" fmla="*/ 135 w 135"/>
                  <a:gd name="T129" fmla="*/ 263 h 2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5" h="263">
                    <a:moveTo>
                      <a:pt x="26" y="18"/>
                    </a:moveTo>
                    <a:lnTo>
                      <a:pt x="26" y="23"/>
                    </a:lnTo>
                    <a:lnTo>
                      <a:pt x="26" y="28"/>
                    </a:lnTo>
                    <a:lnTo>
                      <a:pt x="28" y="31"/>
                    </a:lnTo>
                    <a:lnTo>
                      <a:pt x="29" y="36"/>
                    </a:lnTo>
                    <a:lnTo>
                      <a:pt x="30" y="40"/>
                    </a:lnTo>
                    <a:lnTo>
                      <a:pt x="31" y="44"/>
                    </a:lnTo>
                    <a:lnTo>
                      <a:pt x="33" y="48"/>
                    </a:lnTo>
                    <a:lnTo>
                      <a:pt x="36" y="54"/>
                    </a:lnTo>
                    <a:lnTo>
                      <a:pt x="37" y="57"/>
                    </a:lnTo>
                    <a:lnTo>
                      <a:pt x="39" y="61"/>
                    </a:lnTo>
                    <a:lnTo>
                      <a:pt x="42" y="66"/>
                    </a:lnTo>
                    <a:lnTo>
                      <a:pt x="45" y="70"/>
                    </a:lnTo>
                    <a:lnTo>
                      <a:pt x="48" y="75"/>
                    </a:lnTo>
                    <a:lnTo>
                      <a:pt x="50" y="80"/>
                    </a:lnTo>
                    <a:lnTo>
                      <a:pt x="52" y="85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61" y="99"/>
                    </a:lnTo>
                    <a:lnTo>
                      <a:pt x="63" y="104"/>
                    </a:lnTo>
                    <a:lnTo>
                      <a:pt x="65" y="108"/>
                    </a:lnTo>
                    <a:lnTo>
                      <a:pt x="67" y="112"/>
                    </a:lnTo>
                    <a:lnTo>
                      <a:pt x="70" y="117"/>
                    </a:lnTo>
                    <a:lnTo>
                      <a:pt x="73" y="121"/>
                    </a:lnTo>
                    <a:lnTo>
                      <a:pt x="75" y="126"/>
                    </a:lnTo>
                    <a:lnTo>
                      <a:pt x="77" y="131"/>
                    </a:lnTo>
                    <a:lnTo>
                      <a:pt x="80" y="137"/>
                    </a:lnTo>
                    <a:lnTo>
                      <a:pt x="82" y="142"/>
                    </a:lnTo>
                    <a:lnTo>
                      <a:pt x="84" y="148"/>
                    </a:lnTo>
                    <a:lnTo>
                      <a:pt x="87" y="152"/>
                    </a:lnTo>
                    <a:lnTo>
                      <a:pt x="90" y="158"/>
                    </a:lnTo>
                    <a:lnTo>
                      <a:pt x="93" y="163"/>
                    </a:lnTo>
                    <a:lnTo>
                      <a:pt x="95" y="169"/>
                    </a:lnTo>
                    <a:lnTo>
                      <a:pt x="97" y="174"/>
                    </a:lnTo>
                    <a:lnTo>
                      <a:pt x="100" y="180"/>
                    </a:lnTo>
                    <a:lnTo>
                      <a:pt x="102" y="184"/>
                    </a:lnTo>
                    <a:lnTo>
                      <a:pt x="105" y="189"/>
                    </a:lnTo>
                    <a:lnTo>
                      <a:pt x="107" y="193"/>
                    </a:lnTo>
                    <a:lnTo>
                      <a:pt x="109" y="197"/>
                    </a:lnTo>
                    <a:lnTo>
                      <a:pt x="111" y="201"/>
                    </a:lnTo>
                    <a:lnTo>
                      <a:pt x="114" y="206"/>
                    </a:lnTo>
                    <a:lnTo>
                      <a:pt x="115" y="209"/>
                    </a:lnTo>
                    <a:lnTo>
                      <a:pt x="118" y="214"/>
                    </a:lnTo>
                    <a:lnTo>
                      <a:pt x="120" y="218"/>
                    </a:lnTo>
                    <a:lnTo>
                      <a:pt x="122" y="222"/>
                    </a:lnTo>
                    <a:lnTo>
                      <a:pt x="125" y="226"/>
                    </a:lnTo>
                    <a:lnTo>
                      <a:pt x="127" y="232"/>
                    </a:lnTo>
                    <a:lnTo>
                      <a:pt x="129" y="234"/>
                    </a:lnTo>
                    <a:lnTo>
                      <a:pt x="131" y="237"/>
                    </a:lnTo>
                    <a:lnTo>
                      <a:pt x="132" y="240"/>
                    </a:lnTo>
                    <a:lnTo>
                      <a:pt x="133" y="244"/>
                    </a:lnTo>
                    <a:lnTo>
                      <a:pt x="135" y="248"/>
                    </a:lnTo>
                    <a:lnTo>
                      <a:pt x="134" y="253"/>
                    </a:lnTo>
                    <a:lnTo>
                      <a:pt x="132" y="258"/>
                    </a:lnTo>
                    <a:lnTo>
                      <a:pt x="127" y="261"/>
                    </a:lnTo>
                    <a:lnTo>
                      <a:pt x="122" y="263"/>
                    </a:lnTo>
                    <a:lnTo>
                      <a:pt x="116" y="263"/>
                    </a:lnTo>
                    <a:lnTo>
                      <a:pt x="112" y="260"/>
                    </a:lnTo>
                    <a:lnTo>
                      <a:pt x="108" y="255"/>
                    </a:lnTo>
                    <a:lnTo>
                      <a:pt x="107" y="253"/>
                    </a:lnTo>
                    <a:lnTo>
                      <a:pt x="105" y="250"/>
                    </a:lnTo>
                    <a:lnTo>
                      <a:pt x="103" y="246"/>
                    </a:lnTo>
                    <a:lnTo>
                      <a:pt x="102" y="244"/>
                    </a:lnTo>
                    <a:lnTo>
                      <a:pt x="99" y="238"/>
                    </a:lnTo>
                    <a:lnTo>
                      <a:pt x="96" y="233"/>
                    </a:lnTo>
                    <a:lnTo>
                      <a:pt x="93" y="227"/>
                    </a:lnTo>
                    <a:lnTo>
                      <a:pt x="90" y="222"/>
                    </a:lnTo>
                    <a:lnTo>
                      <a:pt x="88" y="218"/>
                    </a:lnTo>
                    <a:lnTo>
                      <a:pt x="86" y="213"/>
                    </a:lnTo>
                    <a:lnTo>
                      <a:pt x="82" y="207"/>
                    </a:lnTo>
                    <a:lnTo>
                      <a:pt x="80" y="202"/>
                    </a:lnTo>
                    <a:lnTo>
                      <a:pt x="76" y="196"/>
                    </a:lnTo>
                    <a:lnTo>
                      <a:pt x="74" y="191"/>
                    </a:lnTo>
                    <a:lnTo>
                      <a:pt x="71" y="187"/>
                    </a:lnTo>
                    <a:lnTo>
                      <a:pt x="68" y="181"/>
                    </a:lnTo>
                    <a:lnTo>
                      <a:pt x="65" y="175"/>
                    </a:lnTo>
                    <a:lnTo>
                      <a:pt x="63" y="170"/>
                    </a:lnTo>
                    <a:lnTo>
                      <a:pt x="61" y="165"/>
                    </a:lnTo>
                    <a:lnTo>
                      <a:pt x="58" y="161"/>
                    </a:lnTo>
                    <a:lnTo>
                      <a:pt x="56" y="158"/>
                    </a:lnTo>
                    <a:lnTo>
                      <a:pt x="55" y="155"/>
                    </a:lnTo>
                    <a:lnTo>
                      <a:pt x="52" y="151"/>
                    </a:lnTo>
                    <a:lnTo>
                      <a:pt x="51" y="148"/>
                    </a:lnTo>
                    <a:lnTo>
                      <a:pt x="49" y="144"/>
                    </a:lnTo>
                    <a:lnTo>
                      <a:pt x="46" y="139"/>
                    </a:lnTo>
                    <a:lnTo>
                      <a:pt x="45" y="137"/>
                    </a:lnTo>
                    <a:lnTo>
                      <a:pt x="44" y="133"/>
                    </a:lnTo>
                    <a:lnTo>
                      <a:pt x="42" y="131"/>
                    </a:lnTo>
                    <a:lnTo>
                      <a:pt x="41" y="127"/>
                    </a:lnTo>
                    <a:lnTo>
                      <a:pt x="39" y="125"/>
                    </a:lnTo>
                    <a:lnTo>
                      <a:pt x="38" y="121"/>
                    </a:lnTo>
                    <a:lnTo>
                      <a:pt x="37" y="119"/>
                    </a:lnTo>
                    <a:lnTo>
                      <a:pt x="36" y="117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2" y="106"/>
                    </a:lnTo>
                    <a:lnTo>
                      <a:pt x="31" y="104"/>
                    </a:lnTo>
                    <a:lnTo>
                      <a:pt x="29" y="101"/>
                    </a:lnTo>
                    <a:lnTo>
                      <a:pt x="28" y="98"/>
                    </a:lnTo>
                    <a:lnTo>
                      <a:pt x="28" y="95"/>
                    </a:lnTo>
                    <a:lnTo>
                      <a:pt x="26" y="92"/>
                    </a:lnTo>
                    <a:lnTo>
                      <a:pt x="23" y="87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3"/>
                    </a:lnTo>
                    <a:lnTo>
                      <a:pt x="11" y="68"/>
                    </a:lnTo>
                    <a:lnTo>
                      <a:pt x="9" y="63"/>
                    </a:lnTo>
                    <a:lnTo>
                      <a:pt x="6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3" y="23"/>
                    </a:lnTo>
                    <a:lnTo>
                      <a:pt x="5" y="18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56" name="Freeform 455"/>
              <p:cNvSpPr>
                <a:spLocks/>
              </p:cNvSpPr>
              <p:nvPr/>
            </p:nvSpPr>
            <p:spPr bwMode="auto">
              <a:xfrm>
                <a:off x="1615" y="1374"/>
                <a:ext cx="215" cy="253"/>
              </a:xfrm>
              <a:custGeom>
                <a:avLst/>
                <a:gdLst>
                  <a:gd name="T0" fmla="*/ 0 w 645"/>
                  <a:gd name="T1" fmla="*/ 0 h 759"/>
                  <a:gd name="T2" fmla="*/ 0 w 645"/>
                  <a:gd name="T3" fmla="*/ 0 h 759"/>
                  <a:gd name="T4" fmla="*/ 0 w 645"/>
                  <a:gd name="T5" fmla="*/ 0 h 759"/>
                  <a:gd name="T6" fmla="*/ 0 w 645"/>
                  <a:gd name="T7" fmla="*/ 0 h 759"/>
                  <a:gd name="T8" fmla="*/ 0 w 645"/>
                  <a:gd name="T9" fmla="*/ 0 h 759"/>
                  <a:gd name="T10" fmla="*/ 0 w 645"/>
                  <a:gd name="T11" fmla="*/ 0 h 759"/>
                  <a:gd name="T12" fmla="*/ 0 w 645"/>
                  <a:gd name="T13" fmla="*/ 0 h 759"/>
                  <a:gd name="T14" fmla="*/ 0 w 645"/>
                  <a:gd name="T15" fmla="*/ 0 h 759"/>
                  <a:gd name="T16" fmla="*/ 0 w 645"/>
                  <a:gd name="T17" fmla="*/ 0 h 759"/>
                  <a:gd name="T18" fmla="*/ 0 w 645"/>
                  <a:gd name="T19" fmla="*/ 0 h 759"/>
                  <a:gd name="T20" fmla="*/ 0 w 645"/>
                  <a:gd name="T21" fmla="*/ 0 h 759"/>
                  <a:gd name="T22" fmla="*/ 0 w 645"/>
                  <a:gd name="T23" fmla="*/ 0 h 759"/>
                  <a:gd name="T24" fmla="*/ 0 w 645"/>
                  <a:gd name="T25" fmla="*/ 0 h 759"/>
                  <a:gd name="T26" fmla="*/ 0 w 645"/>
                  <a:gd name="T27" fmla="*/ 0 h 759"/>
                  <a:gd name="T28" fmla="*/ 0 w 645"/>
                  <a:gd name="T29" fmla="*/ 0 h 759"/>
                  <a:gd name="T30" fmla="*/ 0 w 645"/>
                  <a:gd name="T31" fmla="*/ 0 h 759"/>
                  <a:gd name="T32" fmla="*/ 0 w 645"/>
                  <a:gd name="T33" fmla="*/ 0 h 759"/>
                  <a:gd name="T34" fmla="*/ 0 w 645"/>
                  <a:gd name="T35" fmla="*/ 0 h 759"/>
                  <a:gd name="T36" fmla="*/ 0 w 645"/>
                  <a:gd name="T37" fmla="*/ 0 h 759"/>
                  <a:gd name="T38" fmla="*/ 0 w 645"/>
                  <a:gd name="T39" fmla="*/ 0 h 759"/>
                  <a:gd name="T40" fmla="*/ 0 w 645"/>
                  <a:gd name="T41" fmla="*/ 0 h 759"/>
                  <a:gd name="T42" fmla="*/ 0 w 645"/>
                  <a:gd name="T43" fmla="*/ 0 h 759"/>
                  <a:gd name="T44" fmla="*/ 0 w 645"/>
                  <a:gd name="T45" fmla="*/ 0 h 759"/>
                  <a:gd name="T46" fmla="*/ 0 w 645"/>
                  <a:gd name="T47" fmla="*/ 0 h 759"/>
                  <a:gd name="T48" fmla="*/ 0 w 645"/>
                  <a:gd name="T49" fmla="*/ 0 h 759"/>
                  <a:gd name="T50" fmla="*/ 0 w 645"/>
                  <a:gd name="T51" fmla="*/ 0 h 759"/>
                  <a:gd name="T52" fmla="*/ 0 w 645"/>
                  <a:gd name="T53" fmla="*/ 0 h 759"/>
                  <a:gd name="T54" fmla="*/ 0 w 645"/>
                  <a:gd name="T55" fmla="*/ 0 h 759"/>
                  <a:gd name="T56" fmla="*/ 0 w 645"/>
                  <a:gd name="T57" fmla="*/ 0 h 759"/>
                  <a:gd name="T58" fmla="*/ 0 w 645"/>
                  <a:gd name="T59" fmla="*/ 0 h 759"/>
                  <a:gd name="T60" fmla="*/ 0 w 645"/>
                  <a:gd name="T61" fmla="*/ 0 h 759"/>
                  <a:gd name="T62" fmla="*/ 0 w 645"/>
                  <a:gd name="T63" fmla="*/ 0 h 759"/>
                  <a:gd name="T64" fmla="*/ 0 w 645"/>
                  <a:gd name="T65" fmla="*/ 0 h 759"/>
                  <a:gd name="T66" fmla="*/ 0 w 645"/>
                  <a:gd name="T67" fmla="*/ 0 h 759"/>
                  <a:gd name="T68" fmla="*/ 0 w 645"/>
                  <a:gd name="T69" fmla="*/ 0 h 759"/>
                  <a:gd name="T70" fmla="*/ 0 w 645"/>
                  <a:gd name="T71" fmla="*/ 0 h 759"/>
                  <a:gd name="T72" fmla="*/ 0 w 645"/>
                  <a:gd name="T73" fmla="*/ 0 h 759"/>
                  <a:gd name="T74" fmla="*/ 0 w 645"/>
                  <a:gd name="T75" fmla="*/ 0 h 759"/>
                  <a:gd name="T76" fmla="*/ 0 w 645"/>
                  <a:gd name="T77" fmla="*/ 0 h 759"/>
                  <a:gd name="T78" fmla="*/ 0 w 645"/>
                  <a:gd name="T79" fmla="*/ 0 h 759"/>
                  <a:gd name="T80" fmla="*/ 0 w 645"/>
                  <a:gd name="T81" fmla="*/ 0 h 759"/>
                  <a:gd name="T82" fmla="*/ 0 w 645"/>
                  <a:gd name="T83" fmla="*/ 0 h 759"/>
                  <a:gd name="T84" fmla="*/ 0 w 645"/>
                  <a:gd name="T85" fmla="*/ 0 h 759"/>
                  <a:gd name="T86" fmla="*/ 0 w 645"/>
                  <a:gd name="T87" fmla="*/ 0 h 759"/>
                  <a:gd name="T88" fmla="*/ 0 w 645"/>
                  <a:gd name="T89" fmla="*/ 0 h 759"/>
                  <a:gd name="T90" fmla="*/ 0 w 645"/>
                  <a:gd name="T91" fmla="*/ 0 h 759"/>
                  <a:gd name="T92" fmla="*/ 0 w 645"/>
                  <a:gd name="T93" fmla="*/ 0 h 759"/>
                  <a:gd name="T94" fmla="*/ 0 w 645"/>
                  <a:gd name="T95" fmla="*/ 0 h 759"/>
                  <a:gd name="T96" fmla="*/ 0 w 645"/>
                  <a:gd name="T97" fmla="*/ 0 h 759"/>
                  <a:gd name="T98" fmla="*/ 0 w 645"/>
                  <a:gd name="T99" fmla="*/ 0 h 759"/>
                  <a:gd name="T100" fmla="*/ 0 w 645"/>
                  <a:gd name="T101" fmla="*/ 0 h 759"/>
                  <a:gd name="T102" fmla="*/ 0 w 645"/>
                  <a:gd name="T103" fmla="*/ 0 h 759"/>
                  <a:gd name="T104" fmla="*/ 0 w 645"/>
                  <a:gd name="T105" fmla="*/ 0 h 759"/>
                  <a:gd name="T106" fmla="*/ 0 w 645"/>
                  <a:gd name="T107" fmla="*/ 0 h 759"/>
                  <a:gd name="T108" fmla="*/ 0 w 645"/>
                  <a:gd name="T109" fmla="*/ 0 h 759"/>
                  <a:gd name="T110" fmla="*/ 0 w 645"/>
                  <a:gd name="T111" fmla="*/ 0 h 759"/>
                  <a:gd name="T112" fmla="*/ 0 w 645"/>
                  <a:gd name="T113" fmla="*/ 0 h 759"/>
                  <a:gd name="T114" fmla="*/ 0 w 645"/>
                  <a:gd name="T115" fmla="*/ 0 h 759"/>
                  <a:gd name="T116" fmla="*/ 0 w 645"/>
                  <a:gd name="T117" fmla="*/ 0 h 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45"/>
                  <a:gd name="T178" fmla="*/ 0 h 759"/>
                  <a:gd name="T179" fmla="*/ 645 w 645"/>
                  <a:gd name="T180" fmla="*/ 759 h 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45" h="759">
                    <a:moveTo>
                      <a:pt x="284" y="210"/>
                    </a:moveTo>
                    <a:lnTo>
                      <a:pt x="286" y="205"/>
                    </a:lnTo>
                    <a:lnTo>
                      <a:pt x="289" y="202"/>
                    </a:lnTo>
                    <a:lnTo>
                      <a:pt x="291" y="197"/>
                    </a:lnTo>
                    <a:lnTo>
                      <a:pt x="293" y="193"/>
                    </a:lnTo>
                    <a:lnTo>
                      <a:pt x="296" y="189"/>
                    </a:lnTo>
                    <a:lnTo>
                      <a:pt x="298" y="185"/>
                    </a:lnTo>
                    <a:lnTo>
                      <a:pt x="300" y="181"/>
                    </a:lnTo>
                    <a:lnTo>
                      <a:pt x="303" y="178"/>
                    </a:lnTo>
                    <a:lnTo>
                      <a:pt x="305" y="173"/>
                    </a:lnTo>
                    <a:lnTo>
                      <a:pt x="307" y="170"/>
                    </a:lnTo>
                    <a:lnTo>
                      <a:pt x="310" y="166"/>
                    </a:lnTo>
                    <a:lnTo>
                      <a:pt x="312" y="162"/>
                    </a:lnTo>
                    <a:lnTo>
                      <a:pt x="315" y="159"/>
                    </a:lnTo>
                    <a:lnTo>
                      <a:pt x="317" y="155"/>
                    </a:lnTo>
                    <a:lnTo>
                      <a:pt x="319" y="152"/>
                    </a:lnTo>
                    <a:lnTo>
                      <a:pt x="323" y="148"/>
                    </a:lnTo>
                    <a:lnTo>
                      <a:pt x="324" y="145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4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40" y="125"/>
                    </a:lnTo>
                    <a:lnTo>
                      <a:pt x="343" y="121"/>
                    </a:lnTo>
                    <a:lnTo>
                      <a:pt x="345" y="117"/>
                    </a:lnTo>
                    <a:lnTo>
                      <a:pt x="348" y="115"/>
                    </a:lnTo>
                    <a:lnTo>
                      <a:pt x="351" y="111"/>
                    </a:lnTo>
                    <a:lnTo>
                      <a:pt x="354" y="108"/>
                    </a:lnTo>
                    <a:lnTo>
                      <a:pt x="357" y="106"/>
                    </a:lnTo>
                    <a:lnTo>
                      <a:pt x="360" y="102"/>
                    </a:lnTo>
                    <a:lnTo>
                      <a:pt x="362" y="100"/>
                    </a:lnTo>
                    <a:lnTo>
                      <a:pt x="366" y="96"/>
                    </a:lnTo>
                    <a:lnTo>
                      <a:pt x="368" y="94"/>
                    </a:lnTo>
                    <a:lnTo>
                      <a:pt x="372" y="90"/>
                    </a:lnTo>
                    <a:lnTo>
                      <a:pt x="374" y="87"/>
                    </a:lnTo>
                    <a:lnTo>
                      <a:pt x="376" y="84"/>
                    </a:lnTo>
                    <a:lnTo>
                      <a:pt x="380" y="81"/>
                    </a:lnTo>
                    <a:lnTo>
                      <a:pt x="383" y="78"/>
                    </a:lnTo>
                    <a:lnTo>
                      <a:pt x="386" y="76"/>
                    </a:lnTo>
                    <a:lnTo>
                      <a:pt x="389" y="74"/>
                    </a:lnTo>
                    <a:lnTo>
                      <a:pt x="393" y="71"/>
                    </a:lnTo>
                    <a:lnTo>
                      <a:pt x="395" y="68"/>
                    </a:lnTo>
                    <a:lnTo>
                      <a:pt x="399" y="65"/>
                    </a:lnTo>
                    <a:lnTo>
                      <a:pt x="402" y="63"/>
                    </a:lnTo>
                    <a:lnTo>
                      <a:pt x="405" y="60"/>
                    </a:lnTo>
                    <a:lnTo>
                      <a:pt x="408" y="58"/>
                    </a:lnTo>
                    <a:lnTo>
                      <a:pt x="412" y="56"/>
                    </a:lnTo>
                    <a:lnTo>
                      <a:pt x="415" y="53"/>
                    </a:lnTo>
                    <a:lnTo>
                      <a:pt x="419" y="51"/>
                    </a:lnTo>
                    <a:lnTo>
                      <a:pt x="423" y="49"/>
                    </a:lnTo>
                    <a:lnTo>
                      <a:pt x="426" y="46"/>
                    </a:lnTo>
                    <a:lnTo>
                      <a:pt x="430" y="44"/>
                    </a:lnTo>
                    <a:lnTo>
                      <a:pt x="433" y="41"/>
                    </a:lnTo>
                    <a:lnTo>
                      <a:pt x="437" y="39"/>
                    </a:lnTo>
                    <a:lnTo>
                      <a:pt x="440" y="37"/>
                    </a:lnTo>
                    <a:lnTo>
                      <a:pt x="444" y="36"/>
                    </a:lnTo>
                    <a:lnTo>
                      <a:pt x="449" y="33"/>
                    </a:lnTo>
                    <a:lnTo>
                      <a:pt x="452" y="32"/>
                    </a:lnTo>
                    <a:lnTo>
                      <a:pt x="456" y="30"/>
                    </a:lnTo>
                    <a:lnTo>
                      <a:pt x="460" y="27"/>
                    </a:lnTo>
                    <a:lnTo>
                      <a:pt x="464" y="26"/>
                    </a:lnTo>
                    <a:lnTo>
                      <a:pt x="469" y="24"/>
                    </a:lnTo>
                    <a:lnTo>
                      <a:pt x="472" y="23"/>
                    </a:lnTo>
                    <a:lnTo>
                      <a:pt x="477" y="21"/>
                    </a:lnTo>
                    <a:lnTo>
                      <a:pt x="479" y="19"/>
                    </a:lnTo>
                    <a:lnTo>
                      <a:pt x="484" y="18"/>
                    </a:lnTo>
                    <a:lnTo>
                      <a:pt x="488" y="15"/>
                    </a:lnTo>
                    <a:lnTo>
                      <a:pt x="492" y="14"/>
                    </a:lnTo>
                    <a:lnTo>
                      <a:pt x="497" y="13"/>
                    </a:lnTo>
                    <a:lnTo>
                      <a:pt x="501" y="11"/>
                    </a:lnTo>
                    <a:lnTo>
                      <a:pt x="505" y="9"/>
                    </a:lnTo>
                    <a:lnTo>
                      <a:pt x="510" y="8"/>
                    </a:lnTo>
                    <a:lnTo>
                      <a:pt x="515" y="7"/>
                    </a:lnTo>
                    <a:lnTo>
                      <a:pt x="520" y="6"/>
                    </a:lnTo>
                    <a:lnTo>
                      <a:pt x="524" y="5"/>
                    </a:lnTo>
                    <a:lnTo>
                      <a:pt x="529" y="4"/>
                    </a:lnTo>
                    <a:lnTo>
                      <a:pt x="534" y="2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8" y="1"/>
                    </a:lnTo>
                    <a:lnTo>
                      <a:pt x="553" y="0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80" y="1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3" y="4"/>
                    </a:lnTo>
                    <a:lnTo>
                      <a:pt x="597" y="5"/>
                    </a:lnTo>
                    <a:lnTo>
                      <a:pt x="602" y="7"/>
                    </a:lnTo>
                    <a:lnTo>
                      <a:pt x="605" y="8"/>
                    </a:lnTo>
                    <a:lnTo>
                      <a:pt x="609" y="11"/>
                    </a:lnTo>
                    <a:lnTo>
                      <a:pt x="612" y="13"/>
                    </a:lnTo>
                    <a:lnTo>
                      <a:pt x="616" y="15"/>
                    </a:lnTo>
                    <a:lnTo>
                      <a:pt x="621" y="19"/>
                    </a:lnTo>
                    <a:lnTo>
                      <a:pt x="625" y="24"/>
                    </a:lnTo>
                    <a:lnTo>
                      <a:pt x="629" y="28"/>
                    </a:lnTo>
                    <a:lnTo>
                      <a:pt x="632" y="33"/>
                    </a:lnTo>
                    <a:lnTo>
                      <a:pt x="635" y="38"/>
                    </a:lnTo>
                    <a:lnTo>
                      <a:pt x="637" y="44"/>
                    </a:lnTo>
                    <a:lnTo>
                      <a:pt x="638" y="46"/>
                    </a:lnTo>
                    <a:lnTo>
                      <a:pt x="639" y="49"/>
                    </a:lnTo>
                    <a:lnTo>
                      <a:pt x="641" y="52"/>
                    </a:lnTo>
                    <a:lnTo>
                      <a:pt x="642" y="56"/>
                    </a:lnTo>
                    <a:lnTo>
                      <a:pt x="642" y="58"/>
                    </a:lnTo>
                    <a:lnTo>
                      <a:pt x="643" y="62"/>
                    </a:lnTo>
                    <a:lnTo>
                      <a:pt x="643" y="64"/>
                    </a:lnTo>
                    <a:lnTo>
                      <a:pt x="644" y="66"/>
                    </a:lnTo>
                    <a:lnTo>
                      <a:pt x="644" y="70"/>
                    </a:lnTo>
                    <a:lnTo>
                      <a:pt x="644" y="74"/>
                    </a:lnTo>
                    <a:lnTo>
                      <a:pt x="644" y="76"/>
                    </a:lnTo>
                    <a:lnTo>
                      <a:pt x="645" y="79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4" y="89"/>
                    </a:lnTo>
                    <a:lnTo>
                      <a:pt x="644" y="92"/>
                    </a:lnTo>
                    <a:lnTo>
                      <a:pt x="644" y="96"/>
                    </a:lnTo>
                    <a:lnTo>
                      <a:pt x="643" y="100"/>
                    </a:lnTo>
                    <a:lnTo>
                      <a:pt x="643" y="102"/>
                    </a:lnTo>
                    <a:lnTo>
                      <a:pt x="643" y="106"/>
                    </a:lnTo>
                    <a:lnTo>
                      <a:pt x="642" y="109"/>
                    </a:lnTo>
                    <a:lnTo>
                      <a:pt x="642" y="113"/>
                    </a:lnTo>
                    <a:lnTo>
                      <a:pt x="641" y="115"/>
                    </a:lnTo>
                    <a:lnTo>
                      <a:pt x="639" y="119"/>
                    </a:lnTo>
                    <a:lnTo>
                      <a:pt x="638" y="122"/>
                    </a:lnTo>
                    <a:lnTo>
                      <a:pt x="637" y="126"/>
                    </a:lnTo>
                    <a:lnTo>
                      <a:pt x="637" y="129"/>
                    </a:lnTo>
                    <a:lnTo>
                      <a:pt x="636" y="133"/>
                    </a:lnTo>
                    <a:lnTo>
                      <a:pt x="635" y="135"/>
                    </a:lnTo>
                    <a:lnTo>
                      <a:pt x="634" y="139"/>
                    </a:lnTo>
                    <a:lnTo>
                      <a:pt x="632" y="142"/>
                    </a:lnTo>
                    <a:lnTo>
                      <a:pt x="631" y="146"/>
                    </a:lnTo>
                    <a:lnTo>
                      <a:pt x="629" y="149"/>
                    </a:lnTo>
                    <a:lnTo>
                      <a:pt x="628" y="153"/>
                    </a:lnTo>
                    <a:lnTo>
                      <a:pt x="628" y="157"/>
                    </a:lnTo>
                    <a:lnTo>
                      <a:pt x="626" y="160"/>
                    </a:lnTo>
                    <a:lnTo>
                      <a:pt x="624" y="164"/>
                    </a:lnTo>
                    <a:lnTo>
                      <a:pt x="623" y="166"/>
                    </a:lnTo>
                    <a:lnTo>
                      <a:pt x="622" y="170"/>
                    </a:lnTo>
                    <a:lnTo>
                      <a:pt x="619" y="173"/>
                    </a:lnTo>
                    <a:lnTo>
                      <a:pt x="618" y="176"/>
                    </a:lnTo>
                    <a:lnTo>
                      <a:pt x="617" y="179"/>
                    </a:lnTo>
                    <a:lnTo>
                      <a:pt x="615" y="183"/>
                    </a:lnTo>
                    <a:lnTo>
                      <a:pt x="613" y="186"/>
                    </a:lnTo>
                    <a:lnTo>
                      <a:pt x="612" y="189"/>
                    </a:lnTo>
                    <a:lnTo>
                      <a:pt x="610" y="192"/>
                    </a:lnTo>
                    <a:lnTo>
                      <a:pt x="609" y="195"/>
                    </a:lnTo>
                    <a:lnTo>
                      <a:pt x="607" y="198"/>
                    </a:lnTo>
                    <a:lnTo>
                      <a:pt x="605" y="202"/>
                    </a:lnTo>
                    <a:lnTo>
                      <a:pt x="604" y="204"/>
                    </a:lnTo>
                    <a:lnTo>
                      <a:pt x="603" y="208"/>
                    </a:lnTo>
                    <a:lnTo>
                      <a:pt x="600" y="211"/>
                    </a:lnTo>
                    <a:lnTo>
                      <a:pt x="598" y="215"/>
                    </a:lnTo>
                    <a:lnTo>
                      <a:pt x="594" y="219"/>
                    </a:lnTo>
                    <a:lnTo>
                      <a:pt x="592" y="224"/>
                    </a:lnTo>
                    <a:lnTo>
                      <a:pt x="590" y="229"/>
                    </a:lnTo>
                    <a:lnTo>
                      <a:pt x="586" y="234"/>
                    </a:lnTo>
                    <a:lnTo>
                      <a:pt x="584" y="238"/>
                    </a:lnTo>
                    <a:lnTo>
                      <a:pt x="580" y="243"/>
                    </a:lnTo>
                    <a:lnTo>
                      <a:pt x="578" y="248"/>
                    </a:lnTo>
                    <a:lnTo>
                      <a:pt x="574" y="253"/>
                    </a:lnTo>
                    <a:lnTo>
                      <a:pt x="573" y="256"/>
                    </a:lnTo>
                    <a:lnTo>
                      <a:pt x="570" y="261"/>
                    </a:lnTo>
                    <a:lnTo>
                      <a:pt x="568" y="266"/>
                    </a:lnTo>
                    <a:lnTo>
                      <a:pt x="565" y="269"/>
                    </a:lnTo>
                    <a:lnTo>
                      <a:pt x="564" y="274"/>
                    </a:lnTo>
                    <a:lnTo>
                      <a:pt x="560" y="278"/>
                    </a:lnTo>
                    <a:lnTo>
                      <a:pt x="559" y="282"/>
                    </a:lnTo>
                    <a:lnTo>
                      <a:pt x="555" y="286"/>
                    </a:lnTo>
                    <a:lnTo>
                      <a:pt x="554" y="291"/>
                    </a:lnTo>
                    <a:lnTo>
                      <a:pt x="551" y="294"/>
                    </a:lnTo>
                    <a:lnTo>
                      <a:pt x="549" y="298"/>
                    </a:lnTo>
                    <a:lnTo>
                      <a:pt x="546" y="301"/>
                    </a:lnTo>
                    <a:lnTo>
                      <a:pt x="545" y="306"/>
                    </a:lnTo>
                    <a:lnTo>
                      <a:pt x="541" y="311"/>
                    </a:lnTo>
                    <a:lnTo>
                      <a:pt x="540" y="314"/>
                    </a:lnTo>
                    <a:lnTo>
                      <a:pt x="536" y="318"/>
                    </a:lnTo>
                    <a:lnTo>
                      <a:pt x="535" y="321"/>
                    </a:lnTo>
                    <a:lnTo>
                      <a:pt x="532" y="325"/>
                    </a:lnTo>
                    <a:lnTo>
                      <a:pt x="530" y="330"/>
                    </a:lnTo>
                    <a:lnTo>
                      <a:pt x="527" y="333"/>
                    </a:lnTo>
                    <a:lnTo>
                      <a:pt x="526" y="337"/>
                    </a:lnTo>
                    <a:lnTo>
                      <a:pt x="523" y="340"/>
                    </a:lnTo>
                    <a:lnTo>
                      <a:pt x="521" y="345"/>
                    </a:lnTo>
                    <a:lnTo>
                      <a:pt x="519" y="349"/>
                    </a:lnTo>
                    <a:lnTo>
                      <a:pt x="516" y="352"/>
                    </a:lnTo>
                    <a:lnTo>
                      <a:pt x="513" y="356"/>
                    </a:lnTo>
                    <a:lnTo>
                      <a:pt x="511" y="359"/>
                    </a:lnTo>
                    <a:lnTo>
                      <a:pt x="508" y="363"/>
                    </a:lnTo>
                    <a:lnTo>
                      <a:pt x="505" y="367"/>
                    </a:lnTo>
                    <a:lnTo>
                      <a:pt x="503" y="370"/>
                    </a:lnTo>
                    <a:lnTo>
                      <a:pt x="501" y="375"/>
                    </a:lnTo>
                    <a:lnTo>
                      <a:pt x="498" y="378"/>
                    </a:lnTo>
                    <a:lnTo>
                      <a:pt x="496" y="382"/>
                    </a:lnTo>
                    <a:lnTo>
                      <a:pt x="492" y="385"/>
                    </a:lnTo>
                    <a:lnTo>
                      <a:pt x="490" y="389"/>
                    </a:lnTo>
                    <a:lnTo>
                      <a:pt x="488" y="394"/>
                    </a:lnTo>
                    <a:lnTo>
                      <a:pt x="485" y="397"/>
                    </a:lnTo>
                    <a:lnTo>
                      <a:pt x="482" y="401"/>
                    </a:lnTo>
                    <a:lnTo>
                      <a:pt x="479" y="406"/>
                    </a:lnTo>
                    <a:lnTo>
                      <a:pt x="477" y="408"/>
                    </a:lnTo>
                    <a:lnTo>
                      <a:pt x="473" y="413"/>
                    </a:lnTo>
                    <a:lnTo>
                      <a:pt x="471" y="416"/>
                    </a:lnTo>
                    <a:lnTo>
                      <a:pt x="469" y="421"/>
                    </a:lnTo>
                    <a:lnTo>
                      <a:pt x="465" y="425"/>
                    </a:lnTo>
                    <a:lnTo>
                      <a:pt x="462" y="428"/>
                    </a:lnTo>
                    <a:lnTo>
                      <a:pt x="458" y="433"/>
                    </a:lnTo>
                    <a:lnTo>
                      <a:pt x="456" y="438"/>
                    </a:lnTo>
                    <a:lnTo>
                      <a:pt x="452" y="441"/>
                    </a:lnTo>
                    <a:lnTo>
                      <a:pt x="449" y="445"/>
                    </a:lnTo>
                    <a:lnTo>
                      <a:pt x="445" y="448"/>
                    </a:lnTo>
                    <a:lnTo>
                      <a:pt x="443" y="453"/>
                    </a:lnTo>
                    <a:lnTo>
                      <a:pt x="439" y="458"/>
                    </a:lnTo>
                    <a:lnTo>
                      <a:pt x="436" y="463"/>
                    </a:lnTo>
                    <a:lnTo>
                      <a:pt x="432" y="466"/>
                    </a:lnTo>
                    <a:lnTo>
                      <a:pt x="428" y="471"/>
                    </a:lnTo>
                    <a:lnTo>
                      <a:pt x="425" y="474"/>
                    </a:lnTo>
                    <a:lnTo>
                      <a:pt x="420" y="479"/>
                    </a:lnTo>
                    <a:lnTo>
                      <a:pt x="417" y="483"/>
                    </a:lnTo>
                    <a:lnTo>
                      <a:pt x="413" y="488"/>
                    </a:lnTo>
                    <a:lnTo>
                      <a:pt x="409" y="491"/>
                    </a:lnTo>
                    <a:lnTo>
                      <a:pt x="406" y="496"/>
                    </a:lnTo>
                    <a:lnTo>
                      <a:pt x="401" y="499"/>
                    </a:lnTo>
                    <a:lnTo>
                      <a:pt x="399" y="504"/>
                    </a:lnTo>
                    <a:lnTo>
                      <a:pt x="394" y="508"/>
                    </a:lnTo>
                    <a:lnTo>
                      <a:pt x="390" y="511"/>
                    </a:lnTo>
                    <a:lnTo>
                      <a:pt x="387" y="516"/>
                    </a:lnTo>
                    <a:lnTo>
                      <a:pt x="383" y="521"/>
                    </a:lnTo>
                    <a:lnTo>
                      <a:pt x="379" y="524"/>
                    </a:lnTo>
                    <a:lnTo>
                      <a:pt x="376" y="528"/>
                    </a:lnTo>
                    <a:lnTo>
                      <a:pt x="372" y="531"/>
                    </a:lnTo>
                    <a:lnTo>
                      <a:pt x="368" y="536"/>
                    </a:lnTo>
                    <a:lnTo>
                      <a:pt x="364" y="541"/>
                    </a:lnTo>
                    <a:lnTo>
                      <a:pt x="361" y="544"/>
                    </a:lnTo>
                    <a:lnTo>
                      <a:pt x="357" y="548"/>
                    </a:lnTo>
                    <a:lnTo>
                      <a:pt x="353" y="553"/>
                    </a:lnTo>
                    <a:lnTo>
                      <a:pt x="349" y="556"/>
                    </a:lnTo>
                    <a:lnTo>
                      <a:pt x="345" y="560"/>
                    </a:lnTo>
                    <a:lnTo>
                      <a:pt x="342" y="565"/>
                    </a:lnTo>
                    <a:lnTo>
                      <a:pt x="338" y="569"/>
                    </a:lnTo>
                    <a:lnTo>
                      <a:pt x="334" y="573"/>
                    </a:lnTo>
                    <a:lnTo>
                      <a:pt x="330" y="576"/>
                    </a:lnTo>
                    <a:lnTo>
                      <a:pt x="326" y="580"/>
                    </a:lnTo>
                    <a:lnTo>
                      <a:pt x="323" y="585"/>
                    </a:lnTo>
                    <a:lnTo>
                      <a:pt x="318" y="590"/>
                    </a:lnTo>
                    <a:lnTo>
                      <a:pt x="316" y="594"/>
                    </a:lnTo>
                    <a:lnTo>
                      <a:pt x="311" y="598"/>
                    </a:lnTo>
                    <a:lnTo>
                      <a:pt x="309" y="603"/>
                    </a:lnTo>
                    <a:lnTo>
                      <a:pt x="303" y="607"/>
                    </a:lnTo>
                    <a:lnTo>
                      <a:pt x="299" y="612"/>
                    </a:lnTo>
                    <a:lnTo>
                      <a:pt x="294" y="617"/>
                    </a:lnTo>
                    <a:lnTo>
                      <a:pt x="290" y="622"/>
                    </a:lnTo>
                    <a:lnTo>
                      <a:pt x="285" y="625"/>
                    </a:lnTo>
                    <a:lnTo>
                      <a:pt x="281" y="630"/>
                    </a:lnTo>
                    <a:lnTo>
                      <a:pt x="277" y="633"/>
                    </a:lnTo>
                    <a:lnTo>
                      <a:pt x="273" y="638"/>
                    </a:lnTo>
                    <a:lnTo>
                      <a:pt x="270" y="642"/>
                    </a:lnTo>
                    <a:lnTo>
                      <a:pt x="265" y="645"/>
                    </a:lnTo>
                    <a:lnTo>
                      <a:pt x="261" y="649"/>
                    </a:lnTo>
                    <a:lnTo>
                      <a:pt x="258" y="654"/>
                    </a:lnTo>
                    <a:lnTo>
                      <a:pt x="253" y="656"/>
                    </a:lnTo>
                    <a:lnTo>
                      <a:pt x="249" y="660"/>
                    </a:lnTo>
                    <a:lnTo>
                      <a:pt x="246" y="663"/>
                    </a:lnTo>
                    <a:lnTo>
                      <a:pt x="242" y="667"/>
                    </a:lnTo>
                    <a:lnTo>
                      <a:pt x="238" y="669"/>
                    </a:lnTo>
                    <a:lnTo>
                      <a:pt x="234" y="673"/>
                    </a:lnTo>
                    <a:lnTo>
                      <a:pt x="229" y="675"/>
                    </a:lnTo>
                    <a:lnTo>
                      <a:pt x="226" y="678"/>
                    </a:lnTo>
                    <a:lnTo>
                      <a:pt x="221" y="682"/>
                    </a:lnTo>
                    <a:lnTo>
                      <a:pt x="217" y="684"/>
                    </a:lnTo>
                    <a:lnTo>
                      <a:pt x="213" y="688"/>
                    </a:lnTo>
                    <a:lnTo>
                      <a:pt x="208" y="692"/>
                    </a:lnTo>
                    <a:lnTo>
                      <a:pt x="203" y="695"/>
                    </a:lnTo>
                    <a:lnTo>
                      <a:pt x="198" y="697"/>
                    </a:lnTo>
                    <a:lnTo>
                      <a:pt x="194" y="702"/>
                    </a:lnTo>
                    <a:lnTo>
                      <a:pt x="189" y="706"/>
                    </a:lnTo>
                    <a:lnTo>
                      <a:pt x="183" y="709"/>
                    </a:lnTo>
                    <a:lnTo>
                      <a:pt x="178" y="713"/>
                    </a:lnTo>
                    <a:lnTo>
                      <a:pt x="174" y="718"/>
                    </a:lnTo>
                    <a:lnTo>
                      <a:pt x="168" y="722"/>
                    </a:lnTo>
                    <a:lnTo>
                      <a:pt x="163" y="725"/>
                    </a:lnTo>
                    <a:lnTo>
                      <a:pt x="159" y="727"/>
                    </a:lnTo>
                    <a:lnTo>
                      <a:pt x="155" y="729"/>
                    </a:lnTo>
                    <a:lnTo>
                      <a:pt x="150" y="733"/>
                    </a:lnTo>
                    <a:lnTo>
                      <a:pt x="145" y="735"/>
                    </a:lnTo>
                    <a:lnTo>
                      <a:pt x="142" y="738"/>
                    </a:lnTo>
                    <a:lnTo>
                      <a:pt x="137" y="740"/>
                    </a:lnTo>
                    <a:lnTo>
                      <a:pt x="133" y="743"/>
                    </a:lnTo>
                    <a:lnTo>
                      <a:pt x="128" y="745"/>
                    </a:lnTo>
                    <a:lnTo>
                      <a:pt x="124" y="747"/>
                    </a:lnTo>
                    <a:lnTo>
                      <a:pt x="119" y="748"/>
                    </a:lnTo>
                    <a:lnTo>
                      <a:pt x="115" y="751"/>
                    </a:lnTo>
                    <a:lnTo>
                      <a:pt x="109" y="752"/>
                    </a:lnTo>
                    <a:lnTo>
                      <a:pt x="106" y="754"/>
                    </a:lnTo>
                    <a:lnTo>
                      <a:pt x="101" y="756"/>
                    </a:lnTo>
                    <a:lnTo>
                      <a:pt x="98" y="757"/>
                    </a:lnTo>
                    <a:lnTo>
                      <a:pt x="93" y="758"/>
                    </a:lnTo>
                    <a:lnTo>
                      <a:pt x="88" y="758"/>
                    </a:lnTo>
                    <a:lnTo>
                      <a:pt x="83" y="759"/>
                    </a:lnTo>
                    <a:lnTo>
                      <a:pt x="80" y="759"/>
                    </a:lnTo>
                    <a:lnTo>
                      <a:pt x="75" y="759"/>
                    </a:lnTo>
                    <a:lnTo>
                      <a:pt x="70" y="759"/>
                    </a:lnTo>
                    <a:lnTo>
                      <a:pt x="67" y="759"/>
                    </a:lnTo>
                    <a:lnTo>
                      <a:pt x="62" y="759"/>
                    </a:lnTo>
                    <a:lnTo>
                      <a:pt x="57" y="758"/>
                    </a:lnTo>
                    <a:lnTo>
                      <a:pt x="53" y="757"/>
                    </a:lnTo>
                    <a:lnTo>
                      <a:pt x="49" y="756"/>
                    </a:lnTo>
                    <a:lnTo>
                      <a:pt x="44" y="754"/>
                    </a:lnTo>
                    <a:lnTo>
                      <a:pt x="41" y="751"/>
                    </a:lnTo>
                    <a:lnTo>
                      <a:pt x="37" y="750"/>
                    </a:lnTo>
                    <a:lnTo>
                      <a:pt x="32" y="746"/>
                    </a:lnTo>
                    <a:lnTo>
                      <a:pt x="29" y="745"/>
                    </a:lnTo>
                    <a:lnTo>
                      <a:pt x="25" y="741"/>
                    </a:lnTo>
                    <a:lnTo>
                      <a:pt x="22" y="739"/>
                    </a:lnTo>
                    <a:lnTo>
                      <a:pt x="19" y="735"/>
                    </a:lnTo>
                    <a:lnTo>
                      <a:pt x="17" y="733"/>
                    </a:lnTo>
                    <a:lnTo>
                      <a:pt x="15" y="729"/>
                    </a:lnTo>
                    <a:lnTo>
                      <a:pt x="12" y="726"/>
                    </a:lnTo>
                    <a:lnTo>
                      <a:pt x="11" y="722"/>
                    </a:lnTo>
                    <a:lnTo>
                      <a:pt x="9" y="720"/>
                    </a:lnTo>
                    <a:lnTo>
                      <a:pt x="8" y="715"/>
                    </a:lnTo>
                    <a:lnTo>
                      <a:pt x="6" y="712"/>
                    </a:lnTo>
                    <a:lnTo>
                      <a:pt x="5" y="708"/>
                    </a:lnTo>
                    <a:lnTo>
                      <a:pt x="4" y="705"/>
                    </a:lnTo>
                    <a:lnTo>
                      <a:pt x="3" y="700"/>
                    </a:lnTo>
                    <a:lnTo>
                      <a:pt x="3" y="696"/>
                    </a:lnTo>
                    <a:lnTo>
                      <a:pt x="2" y="693"/>
                    </a:lnTo>
                    <a:lnTo>
                      <a:pt x="2" y="689"/>
                    </a:lnTo>
                    <a:lnTo>
                      <a:pt x="2" y="684"/>
                    </a:lnTo>
                    <a:lnTo>
                      <a:pt x="0" y="681"/>
                    </a:lnTo>
                    <a:lnTo>
                      <a:pt x="0" y="676"/>
                    </a:lnTo>
                    <a:lnTo>
                      <a:pt x="2" y="673"/>
                    </a:lnTo>
                    <a:lnTo>
                      <a:pt x="2" y="668"/>
                    </a:lnTo>
                    <a:lnTo>
                      <a:pt x="2" y="663"/>
                    </a:lnTo>
                    <a:lnTo>
                      <a:pt x="2" y="660"/>
                    </a:lnTo>
                    <a:lnTo>
                      <a:pt x="3" y="656"/>
                    </a:lnTo>
                    <a:lnTo>
                      <a:pt x="3" y="651"/>
                    </a:lnTo>
                    <a:lnTo>
                      <a:pt x="4" y="648"/>
                    </a:lnTo>
                    <a:lnTo>
                      <a:pt x="4" y="643"/>
                    </a:lnTo>
                    <a:lnTo>
                      <a:pt x="5" y="638"/>
                    </a:lnTo>
                    <a:lnTo>
                      <a:pt x="6" y="635"/>
                    </a:lnTo>
                    <a:lnTo>
                      <a:pt x="8" y="631"/>
                    </a:lnTo>
                    <a:lnTo>
                      <a:pt x="9" y="626"/>
                    </a:lnTo>
                    <a:lnTo>
                      <a:pt x="10" y="623"/>
                    </a:lnTo>
                    <a:lnTo>
                      <a:pt x="10" y="619"/>
                    </a:lnTo>
                    <a:lnTo>
                      <a:pt x="11" y="617"/>
                    </a:lnTo>
                    <a:lnTo>
                      <a:pt x="11" y="614"/>
                    </a:lnTo>
                    <a:lnTo>
                      <a:pt x="12" y="611"/>
                    </a:lnTo>
                    <a:lnTo>
                      <a:pt x="15" y="605"/>
                    </a:lnTo>
                    <a:lnTo>
                      <a:pt x="17" y="600"/>
                    </a:lnTo>
                    <a:lnTo>
                      <a:pt x="19" y="594"/>
                    </a:lnTo>
                    <a:lnTo>
                      <a:pt x="22" y="590"/>
                    </a:lnTo>
                    <a:lnTo>
                      <a:pt x="24" y="585"/>
                    </a:lnTo>
                    <a:lnTo>
                      <a:pt x="28" y="580"/>
                    </a:lnTo>
                    <a:lnTo>
                      <a:pt x="30" y="575"/>
                    </a:lnTo>
                    <a:lnTo>
                      <a:pt x="32" y="571"/>
                    </a:lnTo>
                    <a:lnTo>
                      <a:pt x="36" y="566"/>
                    </a:lnTo>
                    <a:lnTo>
                      <a:pt x="40" y="560"/>
                    </a:lnTo>
                    <a:lnTo>
                      <a:pt x="43" y="555"/>
                    </a:lnTo>
                    <a:lnTo>
                      <a:pt x="45" y="550"/>
                    </a:lnTo>
                    <a:lnTo>
                      <a:pt x="49" y="546"/>
                    </a:lnTo>
                    <a:lnTo>
                      <a:pt x="53" y="541"/>
                    </a:lnTo>
                    <a:lnTo>
                      <a:pt x="56" y="536"/>
                    </a:lnTo>
                    <a:lnTo>
                      <a:pt x="60" y="531"/>
                    </a:lnTo>
                    <a:lnTo>
                      <a:pt x="63" y="525"/>
                    </a:lnTo>
                    <a:lnTo>
                      <a:pt x="67" y="521"/>
                    </a:lnTo>
                    <a:lnTo>
                      <a:pt x="72" y="516"/>
                    </a:lnTo>
                    <a:lnTo>
                      <a:pt x="75" y="510"/>
                    </a:lnTo>
                    <a:lnTo>
                      <a:pt x="79" y="505"/>
                    </a:lnTo>
                    <a:lnTo>
                      <a:pt x="82" y="499"/>
                    </a:lnTo>
                    <a:lnTo>
                      <a:pt x="85" y="497"/>
                    </a:lnTo>
                    <a:lnTo>
                      <a:pt x="86" y="493"/>
                    </a:lnTo>
                    <a:lnTo>
                      <a:pt x="88" y="491"/>
                    </a:lnTo>
                    <a:lnTo>
                      <a:pt x="91" y="488"/>
                    </a:lnTo>
                    <a:lnTo>
                      <a:pt x="93" y="483"/>
                    </a:lnTo>
                    <a:lnTo>
                      <a:pt x="98" y="477"/>
                    </a:lnTo>
                    <a:lnTo>
                      <a:pt x="99" y="473"/>
                    </a:lnTo>
                    <a:lnTo>
                      <a:pt x="101" y="471"/>
                    </a:lnTo>
                    <a:lnTo>
                      <a:pt x="102" y="467"/>
                    </a:lnTo>
                    <a:lnTo>
                      <a:pt x="105" y="464"/>
                    </a:lnTo>
                    <a:lnTo>
                      <a:pt x="106" y="461"/>
                    </a:lnTo>
                    <a:lnTo>
                      <a:pt x="108" y="458"/>
                    </a:lnTo>
                    <a:lnTo>
                      <a:pt x="109" y="454"/>
                    </a:lnTo>
                    <a:lnTo>
                      <a:pt x="112" y="452"/>
                    </a:lnTo>
                    <a:lnTo>
                      <a:pt x="113" y="448"/>
                    </a:lnTo>
                    <a:lnTo>
                      <a:pt x="114" y="446"/>
                    </a:lnTo>
                    <a:lnTo>
                      <a:pt x="117" y="445"/>
                    </a:lnTo>
                    <a:lnTo>
                      <a:pt x="119" y="444"/>
                    </a:lnTo>
                    <a:lnTo>
                      <a:pt x="124" y="444"/>
                    </a:lnTo>
                    <a:lnTo>
                      <a:pt x="128" y="445"/>
                    </a:lnTo>
                    <a:lnTo>
                      <a:pt x="131" y="447"/>
                    </a:lnTo>
                    <a:lnTo>
                      <a:pt x="134" y="452"/>
                    </a:lnTo>
                    <a:lnTo>
                      <a:pt x="134" y="453"/>
                    </a:lnTo>
                    <a:lnTo>
                      <a:pt x="134" y="457"/>
                    </a:lnTo>
                    <a:lnTo>
                      <a:pt x="134" y="459"/>
                    </a:lnTo>
                    <a:lnTo>
                      <a:pt x="134" y="463"/>
                    </a:lnTo>
                    <a:lnTo>
                      <a:pt x="132" y="465"/>
                    </a:lnTo>
                    <a:lnTo>
                      <a:pt x="131" y="469"/>
                    </a:lnTo>
                    <a:lnTo>
                      <a:pt x="130" y="471"/>
                    </a:lnTo>
                    <a:lnTo>
                      <a:pt x="127" y="474"/>
                    </a:lnTo>
                    <a:lnTo>
                      <a:pt x="125" y="479"/>
                    </a:lnTo>
                    <a:lnTo>
                      <a:pt x="121" y="485"/>
                    </a:lnTo>
                    <a:lnTo>
                      <a:pt x="119" y="491"/>
                    </a:lnTo>
                    <a:lnTo>
                      <a:pt x="117" y="496"/>
                    </a:lnTo>
                    <a:lnTo>
                      <a:pt x="114" y="501"/>
                    </a:lnTo>
                    <a:lnTo>
                      <a:pt x="112" y="506"/>
                    </a:lnTo>
                    <a:lnTo>
                      <a:pt x="109" y="510"/>
                    </a:lnTo>
                    <a:lnTo>
                      <a:pt x="107" y="515"/>
                    </a:lnTo>
                    <a:lnTo>
                      <a:pt x="105" y="520"/>
                    </a:lnTo>
                    <a:lnTo>
                      <a:pt x="104" y="524"/>
                    </a:lnTo>
                    <a:lnTo>
                      <a:pt x="101" y="528"/>
                    </a:lnTo>
                    <a:lnTo>
                      <a:pt x="100" y="531"/>
                    </a:lnTo>
                    <a:lnTo>
                      <a:pt x="98" y="536"/>
                    </a:lnTo>
                    <a:lnTo>
                      <a:pt x="96" y="541"/>
                    </a:lnTo>
                    <a:lnTo>
                      <a:pt x="94" y="544"/>
                    </a:lnTo>
                    <a:lnTo>
                      <a:pt x="93" y="548"/>
                    </a:lnTo>
                    <a:lnTo>
                      <a:pt x="91" y="552"/>
                    </a:lnTo>
                    <a:lnTo>
                      <a:pt x="89" y="555"/>
                    </a:lnTo>
                    <a:lnTo>
                      <a:pt x="88" y="560"/>
                    </a:lnTo>
                    <a:lnTo>
                      <a:pt x="86" y="563"/>
                    </a:lnTo>
                    <a:lnTo>
                      <a:pt x="85" y="567"/>
                    </a:lnTo>
                    <a:lnTo>
                      <a:pt x="83" y="571"/>
                    </a:lnTo>
                    <a:lnTo>
                      <a:pt x="82" y="575"/>
                    </a:lnTo>
                    <a:lnTo>
                      <a:pt x="81" y="579"/>
                    </a:lnTo>
                    <a:lnTo>
                      <a:pt x="79" y="582"/>
                    </a:lnTo>
                    <a:lnTo>
                      <a:pt x="77" y="587"/>
                    </a:lnTo>
                    <a:lnTo>
                      <a:pt x="76" y="591"/>
                    </a:lnTo>
                    <a:lnTo>
                      <a:pt x="74" y="595"/>
                    </a:lnTo>
                    <a:lnTo>
                      <a:pt x="73" y="600"/>
                    </a:lnTo>
                    <a:lnTo>
                      <a:pt x="72" y="605"/>
                    </a:lnTo>
                    <a:lnTo>
                      <a:pt x="69" y="610"/>
                    </a:lnTo>
                    <a:lnTo>
                      <a:pt x="67" y="616"/>
                    </a:lnTo>
                    <a:lnTo>
                      <a:pt x="66" y="619"/>
                    </a:lnTo>
                    <a:lnTo>
                      <a:pt x="66" y="622"/>
                    </a:lnTo>
                    <a:lnTo>
                      <a:pt x="63" y="625"/>
                    </a:lnTo>
                    <a:lnTo>
                      <a:pt x="63" y="629"/>
                    </a:lnTo>
                    <a:lnTo>
                      <a:pt x="62" y="632"/>
                    </a:lnTo>
                    <a:lnTo>
                      <a:pt x="61" y="636"/>
                    </a:lnTo>
                    <a:lnTo>
                      <a:pt x="60" y="639"/>
                    </a:lnTo>
                    <a:lnTo>
                      <a:pt x="60" y="644"/>
                    </a:lnTo>
                    <a:lnTo>
                      <a:pt x="59" y="648"/>
                    </a:lnTo>
                    <a:lnTo>
                      <a:pt x="57" y="651"/>
                    </a:lnTo>
                    <a:lnTo>
                      <a:pt x="57" y="655"/>
                    </a:lnTo>
                    <a:lnTo>
                      <a:pt x="57" y="660"/>
                    </a:lnTo>
                    <a:lnTo>
                      <a:pt x="56" y="663"/>
                    </a:lnTo>
                    <a:lnTo>
                      <a:pt x="55" y="667"/>
                    </a:lnTo>
                    <a:lnTo>
                      <a:pt x="55" y="670"/>
                    </a:lnTo>
                    <a:lnTo>
                      <a:pt x="55" y="674"/>
                    </a:lnTo>
                    <a:lnTo>
                      <a:pt x="55" y="677"/>
                    </a:lnTo>
                    <a:lnTo>
                      <a:pt x="55" y="681"/>
                    </a:lnTo>
                    <a:lnTo>
                      <a:pt x="55" y="684"/>
                    </a:lnTo>
                    <a:lnTo>
                      <a:pt x="55" y="688"/>
                    </a:lnTo>
                    <a:lnTo>
                      <a:pt x="55" y="690"/>
                    </a:lnTo>
                    <a:lnTo>
                      <a:pt x="56" y="694"/>
                    </a:lnTo>
                    <a:lnTo>
                      <a:pt x="57" y="696"/>
                    </a:lnTo>
                    <a:lnTo>
                      <a:pt x="59" y="699"/>
                    </a:lnTo>
                    <a:lnTo>
                      <a:pt x="61" y="703"/>
                    </a:lnTo>
                    <a:lnTo>
                      <a:pt x="64" y="707"/>
                    </a:lnTo>
                    <a:lnTo>
                      <a:pt x="69" y="711"/>
                    </a:lnTo>
                    <a:lnTo>
                      <a:pt x="74" y="713"/>
                    </a:lnTo>
                    <a:lnTo>
                      <a:pt x="80" y="715"/>
                    </a:lnTo>
                    <a:lnTo>
                      <a:pt x="85" y="716"/>
                    </a:lnTo>
                    <a:lnTo>
                      <a:pt x="89" y="715"/>
                    </a:lnTo>
                    <a:lnTo>
                      <a:pt x="95" y="715"/>
                    </a:lnTo>
                    <a:lnTo>
                      <a:pt x="100" y="714"/>
                    </a:lnTo>
                    <a:lnTo>
                      <a:pt x="106" y="713"/>
                    </a:lnTo>
                    <a:lnTo>
                      <a:pt x="111" y="711"/>
                    </a:lnTo>
                    <a:lnTo>
                      <a:pt x="117" y="708"/>
                    </a:lnTo>
                    <a:lnTo>
                      <a:pt x="121" y="705"/>
                    </a:lnTo>
                    <a:lnTo>
                      <a:pt x="127" y="702"/>
                    </a:lnTo>
                    <a:lnTo>
                      <a:pt x="132" y="699"/>
                    </a:lnTo>
                    <a:lnTo>
                      <a:pt x="138" y="695"/>
                    </a:lnTo>
                    <a:lnTo>
                      <a:pt x="144" y="692"/>
                    </a:lnTo>
                    <a:lnTo>
                      <a:pt x="149" y="688"/>
                    </a:lnTo>
                    <a:lnTo>
                      <a:pt x="155" y="683"/>
                    </a:lnTo>
                    <a:lnTo>
                      <a:pt x="159" y="680"/>
                    </a:lnTo>
                    <a:lnTo>
                      <a:pt x="164" y="676"/>
                    </a:lnTo>
                    <a:lnTo>
                      <a:pt x="170" y="673"/>
                    </a:lnTo>
                    <a:lnTo>
                      <a:pt x="175" y="669"/>
                    </a:lnTo>
                    <a:lnTo>
                      <a:pt x="179" y="665"/>
                    </a:lnTo>
                    <a:lnTo>
                      <a:pt x="184" y="662"/>
                    </a:lnTo>
                    <a:lnTo>
                      <a:pt x="189" y="658"/>
                    </a:lnTo>
                    <a:lnTo>
                      <a:pt x="192" y="655"/>
                    </a:lnTo>
                    <a:lnTo>
                      <a:pt x="197" y="652"/>
                    </a:lnTo>
                    <a:lnTo>
                      <a:pt x="202" y="649"/>
                    </a:lnTo>
                    <a:lnTo>
                      <a:pt x="206" y="645"/>
                    </a:lnTo>
                    <a:lnTo>
                      <a:pt x="209" y="642"/>
                    </a:lnTo>
                    <a:lnTo>
                      <a:pt x="214" y="638"/>
                    </a:lnTo>
                    <a:lnTo>
                      <a:pt x="217" y="635"/>
                    </a:lnTo>
                    <a:lnTo>
                      <a:pt x="222" y="632"/>
                    </a:lnTo>
                    <a:lnTo>
                      <a:pt x="226" y="629"/>
                    </a:lnTo>
                    <a:lnTo>
                      <a:pt x="229" y="624"/>
                    </a:lnTo>
                    <a:lnTo>
                      <a:pt x="233" y="620"/>
                    </a:lnTo>
                    <a:lnTo>
                      <a:pt x="238" y="618"/>
                    </a:lnTo>
                    <a:lnTo>
                      <a:pt x="241" y="614"/>
                    </a:lnTo>
                    <a:lnTo>
                      <a:pt x="246" y="610"/>
                    </a:lnTo>
                    <a:lnTo>
                      <a:pt x="249" y="606"/>
                    </a:lnTo>
                    <a:lnTo>
                      <a:pt x="253" y="603"/>
                    </a:lnTo>
                    <a:lnTo>
                      <a:pt x="257" y="599"/>
                    </a:lnTo>
                    <a:lnTo>
                      <a:pt x="261" y="594"/>
                    </a:lnTo>
                    <a:lnTo>
                      <a:pt x="265" y="590"/>
                    </a:lnTo>
                    <a:lnTo>
                      <a:pt x="270" y="586"/>
                    </a:lnTo>
                    <a:lnTo>
                      <a:pt x="274" y="581"/>
                    </a:lnTo>
                    <a:lnTo>
                      <a:pt x="279" y="576"/>
                    </a:lnTo>
                    <a:lnTo>
                      <a:pt x="284" y="572"/>
                    </a:lnTo>
                    <a:lnTo>
                      <a:pt x="289" y="567"/>
                    </a:lnTo>
                    <a:lnTo>
                      <a:pt x="291" y="562"/>
                    </a:lnTo>
                    <a:lnTo>
                      <a:pt x="294" y="557"/>
                    </a:lnTo>
                    <a:lnTo>
                      <a:pt x="299" y="554"/>
                    </a:lnTo>
                    <a:lnTo>
                      <a:pt x="303" y="549"/>
                    </a:lnTo>
                    <a:lnTo>
                      <a:pt x="306" y="546"/>
                    </a:lnTo>
                    <a:lnTo>
                      <a:pt x="310" y="541"/>
                    </a:lnTo>
                    <a:lnTo>
                      <a:pt x="313" y="537"/>
                    </a:lnTo>
                    <a:lnTo>
                      <a:pt x="318" y="534"/>
                    </a:lnTo>
                    <a:lnTo>
                      <a:pt x="321" y="530"/>
                    </a:lnTo>
                    <a:lnTo>
                      <a:pt x="324" y="527"/>
                    </a:lnTo>
                    <a:lnTo>
                      <a:pt x="328" y="522"/>
                    </a:lnTo>
                    <a:lnTo>
                      <a:pt x="332" y="518"/>
                    </a:lnTo>
                    <a:lnTo>
                      <a:pt x="335" y="515"/>
                    </a:lnTo>
                    <a:lnTo>
                      <a:pt x="338" y="511"/>
                    </a:lnTo>
                    <a:lnTo>
                      <a:pt x="342" y="506"/>
                    </a:lnTo>
                    <a:lnTo>
                      <a:pt x="347" y="504"/>
                    </a:lnTo>
                    <a:lnTo>
                      <a:pt x="349" y="499"/>
                    </a:lnTo>
                    <a:lnTo>
                      <a:pt x="353" y="496"/>
                    </a:lnTo>
                    <a:lnTo>
                      <a:pt x="356" y="491"/>
                    </a:lnTo>
                    <a:lnTo>
                      <a:pt x="360" y="488"/>
                    </a:lnTo>
                    <a:lnTo>
                      <a:pt x="363" y="484"/>
                    </a:lnTo>
                    <a:lnTo>
                      <a:pt x="367" y="480"/>
                    </a:lnTo>
                    <a:lnTo>
                      <a:pt x="370" y="477"/>
                    </a:lnTo>
                    <a:lnTo>
                      <a:pt x="374" y="472"/>
                    </a:lnTo>
                    <a:lnTo>
                      <a:pt x="377" y="469"/>
                    </a:lnTo>
                    <a:lnTo>
                      <a:pt x="381" y="464"/>
                    </a:lnTo>
                    <a:lnTo>
                      <a:pt x="385" y="460"/>
                    </a:lnTo>
                    <a:lnTo>
                      <a:pt x="388" y="455"/>
                    </a:lnTo>
                    <a:lnTo>
                      <a:pt x="392" y="451"/>
                    </a:lnTo>
                    <a:lnTo>
                      <a:pt x="395" y="447"/>
                    </a:lnTo>
                    <a:lnTo>
                      <a:pt x="399" y="442"/>
                    </a:lnTo>
                    <a:lnTo>
                      <a:pt x="402" y="439"/>
                    </a:lnTo>
                    <a:lnTo>
                      <a:pt x="406" y="433"/>
                    </a:lnTo>
                    <a:lnTo>
                      <a:pt x="409" y="427"/>
                    </a:lnTo>
                    <a:lnTo>
                      <a:pt x="413" y="421"/>
                    </a:lnTo>
                    <a:lnTo>
                      <a:pt x="417" y="416"/>
                    </a:lnTo>
                    <a:lnTo>
                      <a:pt x="420" y="412"/>
                    </a:lnTo>
                    <a:lnTo>
                      <a:pt x="425" y="406"/>
                    </a:lnTo>
                    <a:lnTo>
                      <a:pt x="428" y="401"/>
                    </a:lnTo>
                    <a:lnTo>
                      <a:pt x="432" y="396"/>
                    </a:lnTo>
                    <a:lnTo>
                      <a:pt x="434" y="391"/>
                    </a:lnTo>
                    <a:lnTo>
                      <a:pt x="438" y="387"/>
                    </a:lnTo>
                    <a:lnTo>
                      <a:pt x="441" y="382"/>
                    </a:lnTo>
                    <a:lnTo>
                      <a:pt x="445" y="377"/>
                    </a:lnTo>
                    <a:lnTo>
                      <a:pt x="449" y="372"/>
                    </a:lnTo>
                    <a:lnTo>
                      <a:pt x="451" y="368"/>
                    </a:lnTo>
                    <a:lnTo>
                      <a:pt x="455" y="364"/>
                    </a:lnTo>
                    <a:lnTo>
                      <a:pt x="458" y="359"/>
                    </a:lnTo>
                    <a:lnTo>
                      <a:pt x="460" y="355"/>
                    </a:lnTo>
                    <a:lnTo>
                      <a:pt x="463" y="350"/>
                    </a:lnTo>
                    <a:lnTo>
                      <a:pt x="466" y="345"/>
                    </a:lnTo>
                    <a:lnTo>
                      <a:pt x="469" y="342"/>
                    </a:lnTo>
                    <a:lnTo>
                      <a:pt x="472" y="337"/>
                    </a:lnTo>
                    <a:lnTo>
                      <a:pt x="475" y="332"/>
                    </a:lnTo>
                    <a:lnTo>
                      <a:pt x="477" y="329"/>
                    </a:lnTo>
                    <a:lnTo>
                      <a:pt x="481" y="325"/>
                    </a:lnTo>
                    <a:lnTo>
                      <a:pt x="482" y="320"/>
                    </a:lnTo>
                    <a:lnTo>
                      <a:pt x="485" y="316"/>
                    </a:lnTo>
                    <a:lnTo>
                      <a:pt x="488" y="312"/>
                    </a:lnTo>
                    <a:lnTo>
                      <a:pt x="491" y="307"/>
                    </a:lnTo>
                    <a:lnTo>
                      <a:pt x="492" y="304"/>
                    </a:lnTo>
                    <a:lnTo>
                      <a:pt x="496" y="300"/>
                    </a:lnTo>
                    <a:lnTo>
                      <a:pt x="498" y="295"/>
                    </a:lnTo>
                    <a:lnTo>
                      <a:pt x="501" y="292"/>
                    </a:lnTo>
                    <a:lnTo>
                      <a:pt x="502" y="287"/>
                    </a:lnTo>
                    <a:lnTo>
                      <a:pt x="505" y="283"/>
                    </a:lnTo>
                    <a:lnTo>
                      <a:pt x="507" y="279"/>
                    </a:lnTo>
                    <a:lnTo>
                      <a:pt x="509" y="275"/>
                    </a:lnTo>
                    <a:lnTo>
                      <a:pt x="511" y="270"/>
                    </a:lnTo>
                    <a:lnTo>
                      <a:pt x="514" y="267"/>
                    </a:lnTo>
                    <a:lnTo>
                      <a:pt x="516" y="262"/>
                    </a:lnTo>
                    <a:lnTo>
                      <a:pt x="519" y="259"/>
                    </a:lnTo>
                    <a:lnTo>
                      <a:pt x="520" y="254"/>
                    </a:lnTo>
                    <a:lnTo>
                      <a:pt x="522" y="250"/>
                    </a:lnTo>
                    <a:lnTo>
                      <a:pt x="524" y="246"/>
                    </a:lnTo>
                    <a:lnTo>
                      <a:pt x="527" y="242"/>
                    </a:lnTo>
                    <a:lnTo>
                      <a:pt x="528" y="237"/>
                    </a:lnTo>
                    <a:lnTo>
                      <a:pt x="530" y="232"/>
                    </a:lnTo>
                    <a:lnTo>
                      <a:pt x="532" y="228"/>
                    </a:lnTo>
                    <a:lnTo>
                      <a:pt x="534" y="224"/>
                    </a:lnTo>
                    <a:lnTo>
                      <a:pt x="535" y="219"/>
                    </a:lnTo>
                    <a:lnTo>
                      <a:pt x="538" y="216"/>
                    </a:lnTo>
                    <a:lnTo>
                      <a:pt x="539" y="211"/>
                    </a:lnTo>
                    <a:lnTo>
                      <a:pt x="541" y="206"/>
                    </a:lnTo>
                    <a:lnTo>
                      <a:pt x="542" y="202"/>
                    </a:lnTo>
                    <a:lnTo>
                      <a:pt x="545" y="197"/>
                    </a:lnTo>
                    <a:lnTo>
                      <a:pt x="546" y="192"/>
                    </a:lnTo>
                    <a:lnTo>
                      <a:pt x="548" y="189"/>
                    </a:lnTo>
                    <a:lnTo>
                      <a:pt x="551" y="183"/>
                    </a:lnTo>
                    <a:lnTo>
                      <a:pt x="552" y="178"/>
                    </a:lnTo>
                    <a:lnTo>
                      <a:pt x="554" y="173"/>
                    </a:lnTo>
                    <a:lnTo>
                      <a:pt x="555" y="168"/>
                    </a:lnTo>
                    <a:lnTo>
                      <a:pt x="558" y="164"/>
                    </a:lnTo>
                    <a:lnTo>
                      <a:pt x="560" y="159"/>
                    </a:lnTo>
                    <a:lnTo>
                      <a:pt x="561" y="153"/>
                    </a:lnTo>
                    <a:lnTo>
                      <a:pt x="564" y="148"/>
                    </a:lnTo>
                    <a:lnTo>
                      <a:pt x="565" y="144"/>
                    </a:lnTo>
                    <a:lnTo>
                      <a:pt x="566" y="138"/>
                    </a:lnTo>
                    <a:lnTo>
                      <a:pt x="566" y="134"/>
                    </a:lnTo>
                    <a:lnTo>
                      <a:pt x="568" y="132"/>
                    </a:lnTo>
                    <a:lnTo>
                      <a:pt x="568" y="129"/>
                    </a:lnTo>
                    <a:lnTo>
                      <a:pt x="570" y="126"/>
                    </a:lnTo>
                    <a:lnTo>
                      <a:pt x="571" y="123"/>
                    </a:lnTo>
                    <a:lnTo>
                      <a:pt x="572" y="120"/>
                    </a:lnTo>
                    <a:lnTo>
                      <a:pt x="572" y="116"/>
                    </a:lnTo>
                    <a:lnTo>
                      <a:pt x="573" y="114"/>
                    </a:lnTo>
                    <a:lnTo>
                      <a:pt x="574" y="110"/>
                    </a:lnTo>
                    <a:lnTo>
                      <a:pt x="574" y="107"/>
                    </a:lnTo>
                    <a:lnTo>
                      <a:pt x="575" y="104"/>
                    </a:lnTo>
                    <a:lnTo>
                      <a:pt x="577" y="101"/>
                    </a:lnTo>
                    <a:lnTo>
                      <a:pt x="577" y="97"/>
                    </a:lnTo>
                    <a:lnTo>
                      <a:pt x="578" y="95"/>
                    </a:lnTo>
                    <a:lnTo>
                      <a:pt x="578" y="91"/>
                    </a:lnTo>
                    <a:lnTo>
                      <a:pt x="579" y="88"/>
                    </a:lnTo>
                    <a:lnTo>
                      <a:pt x="579" y="85"/>
                    </a:lnTo>
                    <a:lnTo>
                      <a:pt x="579" y="82"/>
                    </a:lnTo>
                    <a:lnTo>
                      <a:pt x="579" y="78"/>
                    </a:lnTo>
                    <a:lnTo>
                      <a:pt x="579" y="76"/>
                    </a:lnTo>
                    <a:lnTo>
                      <a:pt x="578" y="70"/>
                    </a:lnTo>
                    <a:lnTo>
                      <a:pt x="577" y="65"/>
                    </a:lnTo>
                    <a:lnTo>
                      <a:pt x="575" y="60"/>
                    </a:lnTo>
                    <a:lnTo>
                      <a:pt x="573" y="57"/>
                    </a:lnTo>
                    <a:lnTo>
                      <a:pt x="570" y="53"/>
                    </a:lnTo>
                    <a:lnTo>
                      <a:pt x="566" y="51"/>
                    </a:lnTo>
                    <a:lnTo>
                      <a:pt x="561" y="50"/>
                    </a:lnTo>
                    <a:lnTo>
                      <a:pt x="558" y="47"/>
                    </a:lnTo>
                    <a:lnTo>
                      <a:pt x="553" y="46"/>
                    </a:lnTo>
                    <a:lnTo>
                      <a:pt x="548" y="46"/>
                    </a:lnTo>
                    <a:lnTo>
                      <a:pt x="543" y="46"/>
                    </a:lnTo>
                    <a:lnTo>
                      <a:pt x="539" y="46"/>
                    </a:lnTo>
                    <a:lnTo>
                      <a:pt x="533" y="46"/>
                    </a:lnTo>
                    <a:lnTo>
                      <a:pt x="528" y="47"/>
                    </a:lnTo>
                    <a:lnTo>
                      <a:pt x="523" y="49"/>
                    </a:lnTo>
                    <a:lnTo>
                      <a:pt x="519" y="51"/>
                    </a:lnTo>
                    <a:lnTo>
                      <a:pt x="514" y="51"/>
                    </a:lnTo>
                    <a:lnTo>
                      <a:pt x="509" y="53"/>
                    </a:lnTo>
                    <a:lnTo>
                      <a:pt x="504" y="56"/>
                    </a:lnTo>
                    <a:lnTo>
                      <a:pt x="501" y="57"/>
                    </a:lnTo>
                    <a:lnTo>
                      <a:pt x="497" y="59"/>
                    </a:lnTo>
                    <a:lnTo>
                      <a:pt x="494" y="60"/>
                    </a:lnTo>
                    <a:lnTo>
                      <a:pt x="490" y="62"/>
                    </a:lnTo>
                    <a:lnTo>
                      <a:pt x="487" y="64"/>
                    </a:lnTo>
                    <a:lnTo>
                      <a:pt x="483" y="65"/>
                    </a:lnTo>
                    <a:lnTo>
                      <a:pt x="479" y="68"/>
                    </a:lnTo>
                    <a:lnTo>
                      <a:pt x="477" y="70"/>
                    </a:lnTo>
                    <a:lnTo>
                      <a:pt x="473" y="71"/>
                    </a:lnTo>
                    <a:lnTo>
                      <a:pt x="470" y="74"/>
                    </a:lnTo>
                    <a:lnTo>
                      <a:pt x="466" y="76"/>
                    </a:lnTo>
                    <a:lnTo>
                      <a:pt x="463" y="77"/>
                    </a:lnTo>
                    <a:lnTo>
                      <a:pt x="460" y="79"/>
                    </a:lnTo>
                    <a:lnTo>
                      <a:pt x="457" y="82"/>
                    </a:lnTo>
                    <a:lnTo>
                      <a:pt x="453" y="84"/>
                    </a:lnTo>
                    <a:lnTo>
                      <a:pt x="451" y="85"/>
                    </a:lnTo>
                    <a:lnTo>
                      <a:pt x="447" y="89"/>
                    </a:lnTo>
                    <a:lnTo>
                      <a:pt x="444" y="90"/>
                    </a:lnTo>
                    <a:lnTo>
                      <a:pt x="441" y="92"/>
                    </a:lnTo>
                    <a:lnTo>
                      <a:pt x="438" y="95"/>
                    </a:lnTo>
                    <a:lnTo>
                      <a:pt x="434" y="97"/>
                    </a:lnTo>
                    <a:lnTo>
                      <a:pt x="432" y="100"/>
                    </a:lnTo>
                    <a:lnTo>
                      <a:pt x="428" y="102"/>
                    </a:lnTo>
                    <a:lnTo>
                      <a:pt x="425" y="104"/>
                    </a:lnTo>
                    <a:lnTo>
                      <a:pt x="423" y="107"/>
                    </a:lnTo>
                    <a:lnTo>
                      <a:pt x="419" y="109"/>
                    </a:lnTo>
                    <a:lnTo>
                      <a:pt x="415" y="111"/>
                    </a:lnTo>
                    <a:lnTo>
                      <a:pt x="413" y="114"/>
                    </a:lnTo>
                    <a:lnTo>
                      <a:pt x="411" y="116"/>
                    </a:lnTo>
                    <a:lnTo>
                      <a:pt x="407" y="119"/>
                    </a:lnTo>
                    <a:lnTo>
                      <a:pt x="405" y="122"/>
                    </a:lnTo>
                    <a:lnTo>
                      <a:pt x="401" y="125"/>
                    </a:lnTo>
                    <a:lnTo>
                      <a:pt x="399" y="127"/>
                    </a:lnTo>
                    <a:lnTo>
                      <a:pt x="395" y="129"/>
                    </a:lnTo>
                    <a:lnTo>
                      <a:pt x="392" y="132"/>
                    </a:lnTo>
                    <a:lnTo>
                      <a:pt x="389" y="134"/>
                    </a:lnTo>
                    <a:lnTo>
                      <a:pt x="386" y="136"/>
                    </a:lnTo>
                    <a:lnTo>
                      <a:pt x="382" y="140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4" y="148"/>
                    </a:lnTo>
                    <a:lnTo>
                      <a:pt x="368" y="153"/>
                    </a:lnTo>
                    <a:lnTo>
                      <a:pt x="363" y="159"/>
                    </a:lnTo>
                    <a:lnTo>
                      <a:pt x="357" y="165"/>
                    </a:lnTo>
                    <a:lnTo>
                      <a:pt x="353" y="170"/>
                    </a:lnTo>
                    <a:lnTo>
                      <a:pt x="347" y="176"/>
                    </a:lnTo>
                    <a:lnTo>
                      <a:pt x="341" y="181"/>
                    </a:lnTo>
                    <a:lnTo>
                      <a:pt x="337" y="184"/>
                    </a:lnTo>
                    <a:lnTo>
                      <a:pt x="335" y="187"/>
                    </a:lnTo>
                    <a:lnTo>
                      <a:pt x="332" y="190"/>
                    </a:lnTo>
                    <a:lnTo>
                      <a:pt x="330" y="193"/>
                    </a:lnTo>
                    <a:lnTo>
                      <a:pt x="326" y="196"/>
                    </a:lnTo>
                    <a:lnTo>
                      <a:pt x="324" y="199"/>
                    </a:lnTo>
                    <a:lnTo>
                      <a:pt x="322" y="202"/>
                    </a:lnTo>
                    <a:lnTo>
                      <a:pt x="319" y="205"/>
                    </a:lnTo>
                    <a:lnTo>
                      <a:pt x="317" y="209"/>
                    </a:lnTo>
                    <a:lnTo>
                      <a:pt x="313" y="211"/>
                    </a:lnTo>
                    <a:lnTo>
                      <a:pt x="311" y="215"/>
                    </a:lnTo>
                    <a:lnTo>
                      <a:pt x="309" y="217"/>
                    </a:lnTo>
                    <a:lnTo>
                      <a:pt x="304" y="221"/>
                    </a:lnTo>
                    <a:lnTo>
                      <a:pt x="300" y="222"/>
                    </a:lnTo>
                    <a:lnTo>
                      <a:pt x="294" y="222"/>
                    </a:lnTo>
                    <a:lnTo>
                      <a:pt x="290" y="222"/>
                    </a:lnTo>
                    <a:lnTo>
                      <a:pt x="285" y="219"/>
                    </a:lnTo>
                    <a:lnTo>
                      <a:pt x="283" y="217"/>
                    </a:lnTo>
                    <a:lnTo>
                      <a:pt x="281" y="213"/>
                    </a:lnTo>
                    <a:lnTo>
                      <a:pt x="284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57" name="Freeform 456"/>
              <p:cNvSpPr>
                <a:spLocks/>
              </p:cNvSpPr>
              <p:nvPr/>
            </p:nvSpPr>
            <p:spPr bwMode="auto">
              <a:xfrm>
                <a:off x="1656" y="1654"/>
                <a:ext cx="65" cy="31"/>
              </a:xfrm>
              <a:custGeom>
                <a:avLst/>
                <a:gdLst>
                  <a:gd name="T0" fmla="*/ 0 w 194"/>
                  <a:gd name="T1" fmla="*/ 0 h 93"/>
                  <a:gd name="T2" fmla="*/ 0 w 194"/>
                  <a:gd name="T3" fmla="*/ 0 h 93"/>
                  <a:gd name="T4" fmla="*/ 0 w 194"/>
                  <a:gd name="T5" fmla="*/ 0 h 93"/>
                  <a:gd name="T6" fmla="*/ 0 w 194"/>
                  <a:gd name="T7" fmla="*/ 0 h 93"/>
                  <a:gd name="T8" fmla="*/ 0 w 194"/>
                  <a:gd name="T9" fmla="*/ 0 h 93"/>
                  <a:gd name="T10" fmla="*/ 0 w 194"/>
                  <a:gd name="T11" fmla="*/ 0 h 93"/>
                  <a:gd name="T12" fmla="*/ 0 w 194"/>
                  <a:gd name="T13" fmla="*/ 0 h 93"/>
                  <a:gd name="T14" fmla="*/ 0 w 194"/>
                  <a:gd name="T15" fmla="*/ 0 h 93"/>
                  <a:gd name="T16" fmla="*/ 0 w 194"/>
                  <a:gd name="T17" fmla="*/ 0 h 93"/>
                  <a:gd name="T18" fmla="*/ 0 w 194"/>
                  <a:gd name="T19" fmla="*/ 0 h 93"/>
                  <a:gd name="T20" fmla="*/ 0 w 194"/>
                  <a:gd name="T21" fmla="*/ 0 h 93"/>
                  <a:gd name="T22" fmla="*/ 0 w 194"/>
                  <a:gd name="T23" fmla="*/ 0 h 93"/>
                  <a:gd name="T24" fmla="*/ 0 w 194"/>
                  <a:gd name="T25" fmla="*/ 0 h 93"/>
                  <a:gd name="T26" fmla="*/ 0 w 194"/>
                  <a:gd name="T27" fmla="*/ 0 h 93"/>
                  <a:gd name="T28" fmla="*/ 0 w 194"/>
                  <a:gd name="T29" fmla="*/ 0 h 93"/>
                  <a:gd name="T30" fmla="*/ 0 w 194"/>
                  <a:gd name="T31" fmla="*/ 0 h 93"/>
                  <a:gd name="T32" fmla="*/ 0 w 194"/>
                  <a:gd name="T33" fmla="*/ 0 h 93"/>
                  <a:gd name="T34" fmla="*/ 0 w 194"/>
                  <a:gd name="T35" fmla="*/ 0 h 93"/>
                  <a:gd name="T36" fmla="*/ 0 w 194"/>
                  <a:gd name="T37" fmla="*/ 0 h 93"/>
                  <a:gd name="T38" fmla="*/ 0 w 194"/>
                  <a:gd name="T39" fmla="*/ 0 h 93"/>
                  <a:gd name="T40" fmla="*/ 0 w 194"/>
                  <a:gd name="T41" fmla="*/ 0 h 93"/>
                  <a:gd name="T42" fmla="*/ 0 w 194"/>
                  <a:gd name="T43" fmla="*/ 0 h 93"/>
                  <a:gd name="T44" fmla="*/ 0 w 194"/>
                  <a:gd name="T45" fmla="*/ 0 h 93"/>
                  <a:gd name="T46" fmla="*/ 0 w 194"/>
                  <a:gd name="T47" fmla="*/ 0 h 93"/>
                  <a:gd name="T48" fmla="*/ 0 w 194"/>
                  <a:gd name="T49" fmla="*/ 0 h 93"/>
                  <a:gd name="T50" fmla="*/ 0 w 194"/>
                  <a:gd name="T51" fmla="*/ 0 h 93"/>
                  <a:gd name="T52" fmla="*/ 0 w 194"/>
                  <a:gd name="T53" fmla="*/ 0 h 93"/>
                  <a:gd name="T54" fmla="*/ 0 w 194"/>
                  <a:gd name="T55" fmla="*/ 0 h 93"/>
                  <a:gd name="T56" fmla="*/ 0 w 194"/>
                  <a:gd name="T57" fmla="*/ 0 h 93"/>
                  <a:gd name="T58" fmla="*/ 0 w 194"/>
                  <a:gd name="T59" fmla="*/ 0 h 93"/>
                  <a:gd name="T60" fmla="*/ 0 w 194"/>
                  <a:gd name="T61" fmla="*/ 0 h 93"/>
                  <a:gd name="T62" fmla="*/ 0 w 194"/>
                  <a:gd name="T63" fmla="*/ 0 h 93"/>
                  <a:gd name="T64" fmla="*/ 0 w 194"/>
                  <a:gd name="T65" fmla="*/ 0 h 93"/>
                  <a:gd name="T66" fmla="*/ 0 w 194"/>
                  <a:gd name="T67" fmla="*/ 0 h 93"/>
                  <a:gd name="T68" fmla="*/ 0 w 194"/>
                  <a:gd name="T69" fmla="*/ 0 h 93"/>
                  <a:gd name="T70" fmla="*/ 0 w 194"/>
                  <a:gd name="T71" fmla="*/ 0 h 93"/>
                  <a:gd name="T72" fmla="*/ 0 w 194"/>
                  <a:gd name="T73" fmla="*/ 0 h 93"/>
                  <a:gd name="T74" fmla="*/ 0 w 194"/>
                  <a:gd name="T75" fmla="*/ 0 h 93"/>
                  <a:gd name="T76" fmla="*/ 0 w 194"/>
                  <a:gd name="T77" fmla="*/ 0 h 93"/>
                  <a:gd name="T78" fmla="*/ 0 w 194"/>
                  <a:gd name="T79" fmla="*/ 0 h 93"/>
                  <a:gd name="T80" fmla="*/ 0 w 194"/>
                  <a:gd name="T81" fmla="*/ 0 h 93"/>
                  <a:gd name="T82" fmla="*/ 0 w 194"/>
                  <a:gd name="T83" fmla="*/ 0 h 93"/>
                  <a:gd name="T84" fmla="*/ 0 w 194"/>
                  <a:gd name="T85" fmla="*/ 0 h 93"/>
                  <a:gd name="T86" fmla="*/ 0 w 194"/>
                  <a:gd name="T87" fmla="*/ 0 h 93"/>
                  <a:gd name="T88" fmla="*/ 0 w 194"/>
                  <a:gd name="T89" fmla="*/ 0 h 93"/>
                  <a:gd name="T90" fmla="*/ 0 w 194"/>
                  <a:gd name="T91" fmla="*/ 0 h 93"/>
                  <a:gd name="T92" fmla="*/ 0 w 194"/>
                  <a:gd name="T93" fmla="*/ 0 h 93"/>
                  <a:gd name="T94" fmla="*/ 0 w 194"/>
                  <a:gd name="T95" fmla="*/ 0 h 93"/>
                  <a:gd name="T96" fmla="*/ 0 w 194"/>
                  <a:gd name="T97" fmla="*/ 0 h 93"/>
                  <a:gd name="T98" fmla="*/ 0 w 194"/>
                  <a:gd name="T99" fmla="*/ 0 h 93"/>
                  <a:gd name="T100" fmla="*/ 0 w 194"/>
                  <a:gd name="T101" fmla="*/ 0 h 93"/>
                  <a:gd name="T102" fmla="*/ 0 w 194"/>
                  <a:gd name="T103" fmla="*/ 0 h 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94"/>
                  <a:gd name="T157" fmla="*/ 0 h 93"/>
                  <a:gd name="T158" fmla="*/ 194 w 194"/>
                  <a:gd name="T159" fmla="*/ 93 h 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94" h="93">
                    <a:moveTo>
                      <a:pt x="157" y="0"/>
                    </a:moveTo>
                    <a:lnTo>
                      <a:pt x="158" y="0"/>
                    </a:lnTo>
                    <a:lnTo>
                      <a:pt x="163" y="0"/>
                    </a:lnTo>
                    <a:lnTo>
                      <a:pt x="166" y="0"/>
                    </a:lnTo>
                    <a:lnTo>
                      <a:pt x="169" y="1"/>
                    </a:lnTo>
                    <a:lnTo>
                      <a:pt x="171" y="1"/>
                    </a:lnTo>
                    <a:lnTo>
                      <a:pt x="176" y="3"/>
                    </a:lnTo>
                    <a:lnTo>
                      <a:pt x="179" y="3"/>
                    </a:lnTo>
                    <a:lnTo>
                      <a:pt x="182" y="4"/>
                    </a:lnTo>
                    <a:lnTo>
                      <a:pt x="186" y="6"/>
                    </a:lnTo>
                    <a:lnTo>
                      <a:pt x="188" y="8"/>
                    </a:lnTo>
                    <a:lnTo>
                      <a:pt x="190" y="10"/>
                    </a:lnTo>
                    <a:lnTo>
                      <a:pt x="192" y="13"/>
                    </a:lnTo>
                    <a:lnTo>
                      <a:pt x="193" y="15"/>
                    </a:lnTo>
                    <a:lnTo>
                      <a:pt x="194" y="19"/>
                    </a:lnTo>
                    <a:lnTo>
                      <a:pt x="193" y="22"/>
                    </a:lnTo>
                    <a:lnTo>
                      <a:pt x="192" y="26"/>
                    </a:lnTo>
                    <a:lnTo>
                      <a:pt x="189" y="29"/>
                    </a:lnTo>
                    <a:lnTo>
                      <a:pt x="188" y="34"/>
                    </a:lnTo>
                    <a:lnTo>
                      <a:pt x="186" y="39"/>
                    </a:lnTo>
                    <a:lnTo>
                      <a:pt x="182" y="44"/>
                    </a:lnTo>
                    <a:lnTo>
                      <a:pt x="180" y="48"/>
                    </a:lnTo>
                    <a:lnTo>
                      <a:pt x="176" y="53"/>
                    </a:lnTo>
                    <a:lnTo>
                      <a:pt x="173" y="57"/>
                    </a:lnTo>
                    <a:lnTo>
                      <a:pt x="169" y="61"/>
                    </a:lnTo>
                    <a:lnTo>
                      <a:pt x="166" y="65"/>
                    </a:lnTo>
                    <a:lnTo>
                      <a:pt x="162" y="70"/>
                    </a:lnTo>
                    <a:lnTo>
                      <a:pt x="157" y="72"/>
                    </a:lnTo>
                    <a:lnTo>
                      <a:pt x="154" y="76"/>
                    </a:lnTo>
                    <a:lnTo>
                      <a:pt x="150" y="78"/>
                    </a:lnTo>
                    <a:lnTo>
                      <a:pt x="147" y="80"/>
                    </a:lnTo>
                    <a:lnTo>
                      <a:pt x="142" y="80"/>
                    </a:lnTo>
                    <a:lnTo>
                      <a:pt x="139" y="81"/>
                    </a:lnTo>
                    <a:lnTo>
                      <a:pt x="136" y="81"/>
                    </a:lnTo>
                    <a:lnTo>
                      <a:pt x="132" y="83"/>
                    </a:lnTo>
                    <a:lnTo>
                      <a:pt x="129" y="81"/>
                    </a:lnTo>
                    <a:lnTo>
                      <a:pt x="126" y="81"/>
                    </a:lnTo>
                    <a:lnTo>
                      <a:pt x="123" y="81"/>
                    </a:lnTo>
                    <a:lnTo>
                      <a:pt x="119" y="81"/>
                    </a:lnTo>
                    <a:lnTo>
                      <a:pt x="115" y="80"/>
                    </a:lnTo>
                    <a:lnTo>
                      <a:pt x="110" y="80"/>
                    </a:lnTo>
                    <a:lnTo>
                      <a:pt x="106" y="80"/>
                    </a:lnTo>
                    <a:lnTo>
                      <a:pt x="104" y="80"/>
                    </a:lnTo>
                    <a:lnTo>
                      <a:pt x="100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0"/>
                    </a:lnTo>
                    <a:lnTo>
                      <a:pt x="87" y="80"/>
                    </a:lnTo>
                    <a:lnTo>
                      <a:pt x="84" y="81"/>
                    </a:lnTo>
                    <a:lnTo>
                      <a:pt x="79" y="81"/>
                    </a:lnTo>
                    <a:lnTo>
                      <a:pt x="74" y="83"/>
                    </a:lnTo>
                    <a:lnTo>
                      <a:pt x="69" y="83"/>
                    </a:lnTo>
                    <a:lnTo>
                      <a:pt x="65" y="85"/>
                    </a:lnTo>
                    <a:lnTo>
                      <a:pt x="59" y="85"/>
                    </a:lnTo>
                    <a:lnTo>
                      <a:pt x="54" y="86"/>
                    </a:lnTo>
                    <a:lnTo>
                      <a:pt x="49" y="87"/>
                    </a:lnTo>
                    <a:lnTo>
                      <a:pt x="45" y="89"/>
                    </a:lnTo>
                    <a:lnTo>
                      <a:pt x="40" y="89"/>
                    </a:lnTo>
                    <a:lnTo>
                      <a:pt x="36" y="90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19" y="93"/>
                    </a:lnTo>
                    <a:lnTo>
                      <a:pt x="13" y="93"/>
                    </a:lnTo>
                    <a:lnTo>
                      <a:pt x="10" y="93"/>
                    </a:lnTo>
                    <a:lnTo>
                      <a:pt x="7" y="92"/>
                    </a:lnTo>
                    <a:lnTo>
                      <a:pt x="3" y="91"/>
                    </a:lnTo>
                    <a:lnTo>
                      <a:pt x="2" y="90"/>
                    </a:lnTo>
                    <a:lnTo>
                      <a:pt x="1" y="89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1" y="78"/>
                    </a:lnTo>
                    <a:lnTo>
                      <a:pt x="2" y="73"/>
                    </a:lnTo>
                    <a:lnTo>
                      <a:pt x="7" y="70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5" y="62"/>
                    </a:lnTo>
                    <a:lnTo>
                      <a:pt x="19" y="60"/>
                    </a:lnTo>
                    <a:lnTo>
                      <a:pt x="22" y="57"/>
                    </a:lnTo>
                    <a:lnTo>
                      <a:pt x="26" y="54"/>
                    </a:lnTo>
                    <a:lnTo>
                      <a:pt x="30" y="52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5" y="45"/>
                    </a:lnTo>
                    <a:lnTo>
                      <a:pt x="49" y="41"/>
                    </a:lnTo>
                    <a:lnTo>
                      <a:pt x="54" y="39"/>
                    </a:lnTo>
                    <a:lnTo>
                      <a:pt x="59" y="36"/>
                    </a:lnTo>
                    <a:lnTo>
                      <a:pt x="64" y="34"/>
                    </a:lnTo>
                    <a:lnTo>
                      <a:pt x="67" y="32"/>
                    </a:lnTo>
                    <a:lnTo>
                      <a:pt x="72" y="29"/>
                    </a:lnTo>
                    <a:lnTo>
                      <a:pt x="75" y="27"/>
                    </a:lnTo>
                    <a:lnTo>
                      <a:pt x="80" y="26"/>
                    </a:lnTo>
                    <a:lnTo>
                      <a:pt x="84" y="25"/>
                    </a:lnTo>
                    <a:lnTo>
                      <a:pt x="88" y="22"/>
                    </a:lnTo>
                    <a:lnTo>
                      <a:pt x="91" y="21"/>
                    </a:lnTo>
                    <a:lnTo>
                      <a:pt x="94" y="20"/>
                    </a:lnTo>
                    <a:lnTo>
                      <a:pt x="97" y="17"/>
                    </a:lnTo>
                    <a:lnTo>
                      <a:pt x="99" y="17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58" name="Freeform 457"/>
              <p:cNvSpPr>
                <a:spLocks/>
              </p:cNvSpPr>
              <p:nvPr/>
            </p:nvSpPr>
            <p:spPr bwMode="auto">
              <a:xfrm>
                <a:off x="1834" y="1638"/>
                <a:ext cx="96" cy="42"/>
              </a:xfrm>
              <a:custGeom>
                <a:avLst/>
                <a:gdLst>
                  <a:gd name="T0" fmla="*/ 0 w 287"/>
                  <a:gd name="T1" fmla="*/ 0 h 126"/>
                  <a:gd name="T2" fmla="*/ 0 w 287"/>
                  <a:gd name="T3" fmla="*/ 0 h 126"/>
                  <a:gd name="T4" fmla="*/ 0 w 287"/>
                  <a:gd name="T5" fmla="*/ 0 h 126"/>
                  <a:gd name="T6" fmla="*/ 0 w 287"/>
                  <a:gd name="T7" fmla="*/ 0 h 126"/>
                  <a:gd name="T8" fmla="*/ 0 w 287"/>
                  <a:gd name="T9" fmla="*/ 0 h 126"/>
                  <a:gd name="T10" fmla="*/ 0 w 287"/>
                  <a:gd name="T11" fmla="*/ 0 h 126"/>
                  <a:gd name="T12" fmla="*/ 0 w 287"/>
                  <a:gd name="T13" fmla="*/ 0 h 126"/>
                  <a:gd name="T14" fmla="*/ 0 w 287"/>
                  <a:gd name="T15" fmla="*/ 0 h 126"/>
                  <a:gd name="T16" fmla="*/ 0 w 287"/>
                  <a:gd name="T17" fmla="*/ 0 h 126"/>
                  <a:gd name="T18" fmla="*/ 0 w 287"/>
                  <a:gd name="T19" fmla="*/ 0 h 126"/>
                  <a:gd name="T20" fmla="*/ 0 w 287"/>
                  <a:gd name="T21" fmla="*/ 0 h 126"/>
                  <a:gd name="T22" fmla="*/ 0 w 287"/>
                  <a:gd name="T23" fmla="*/ 0 h 126"/>
                  <a:gd name="T24" fmla="*/ 0 w 287"/>
                  <a:gd name="T25" fmla="*/ 0 h 126"/>
                  <a:gd name="T26" fmla="*/ 0 w 287"/>
                  <a:gd name="T27" fmla="*/ 0 h 126"/>
                  <a:gd name="T28" fmla="*/ 0 w 287"/>
                  <a:gd name="T29" fmla="*/ 0 h 126"/>
                  <a:gd name="T30" fmla="*/ 0 w 287"/>
                  <a:gd name="T31" fmla="*/ 0 h 126"/>
                  <a:gd name="T32" fmla="*/ 0 w 287"/>
                  <a:gd name="T33" fmla="*/ 0 h 126"/>
                  <a:gd name="T34" fmla="*/ 0 w 287"/>
                  <a:gd name="T35" fmla="*/ 0 h 126"/>
                  <a:gd name="T36" fmla="*/ 0 w 287"/>
                  <a:gd name="T37" fmla="*/ 0 h 126"/>
                  <a:gd name="T38" fmla="*/ 0 w 287"/>
                  <a:gd name="T39" fmla="*/ 0 h 126"/>
                  <a:gd name="T40" fmla="*/ 0 w 287"/>
                  <a:gd name="T41" fmla="*/ 0 h 126"/>
                  <a:gd name="T42" fmla="*/ 0 w 287"/>
                  <a:gd name="T43" fmla="*/ 0 h 126"/>
                  <a:gd name="T44" fmla="*/ 0 w 287"/>
                  <a:gd name="T45" fmla="*/ 0 h 126"/>
                  <a:gd name="T46" fmla="*/ 0 w 287"/>
                  <a:gd name="T47" fmla="*/ 0 h 126"/>
                  <a:gd name="T48" fmla="*/ 0 w 287"/>
                  <a:gd name="T49" fmla="*/ 0 h 126"/>
                  <a:gd name="T50" fmla="*/ 0 w 287"/>
                  <a:gd name="T51" fmla="*/ 0 h 126"/>
                  <a:gd name="T52" fmla="*/ 0 w 287"/>
                  <a:gd name="T53" fmla="*/ 0 h 126"/>
                  <a:gd name="T54" fmla="*/ 0 w 287"/>
                  <a:gd name="T55" fmla="*/ 0 h 126"/>
                  <a:gd name="T56" fmla="*/ 0 w 287"/>
                  <a:gd name="T57" fmla="*/ 0 h 126"/>
                  <a:gd name="T58" fmla="*/ 0 w 287"/>
                  <a:gd name="T59" fmla="*/ 0 h 126"/>
                  <a:gd name="T60" fmla="*/ 0 w 287"/>
                  <a:gd name="T61" fmla="*/ 0 h 126"/>
                  <a:gd name="T62" fmla="*/ 0 w 287"/>
                  <a:gd name="T63" fmla="*/ 0 h 126"/>
                  <a:gd name="T64" fmla="*/ 0 w 287"/>
                  <a:gd name="T65" fmla="*/ 0 h 126"/>
                  <a:gd name="T66" fmla="*/ 0 w 287"/>
                  <a:gd name="T67" fmla="*/ 0 h 126"/>
                  <a:gd name="T68" fmla="*/ 0 w 287"/>
                  <a:gd name="T69" fmla="*/ 0 h 126"/>
                  <a:gd name="T70" fmla="*/ 0 w 287"/>
                  <a:gd name="T71" fmla="*/ 0 h 126"/>
                  <a:gd name="T72" fmla="*/ 0 w 287"/>
                  <a:gd name="T73" fmla="*/ 0 h 126"/>
                  <a:gd name="T74" fmla="*/ 0 w 287"/>
                  <a:gd name="T75" fmla="*/ 0 h 126"/>
                  <a:gd name="T76" fmla="*/ 0 w 287"/>
                  <a:gd name="T77" fmla="*/ 0 h 126"/>
                  <a:gd name="T78" fmla="*/ 0 w 287"/>
                  <a:gd name="T79" fmla="*/ 0 h 126"/>
                  <a:gd name="T80" fmla="*/ 0 w 287"/>
                  <a:gd name="T81" fmla="*/ 0 h 126"/>
                  <a:gd name="T82" fmla="*/ 0 w 287"/>
                  <a:gd name="T83" fmla="*/ 0 h 126"/>
                  <a:gd name="T84" fmla="*/ 0 w 287"/>
                  <a:gd name="T85" fmla="*/ 0 h 126"/>
                  <a:gd name="T86" fmla="*/ 0 w 287"/>
                  <a:gd name="T87" fmla="*/ 0 h 126"/>
                  <a:gd name="T88" fmla="*/ 0 w 287"/>
                  <a:gd name="T89" fmla="*/ 0 h 126"/>
                  <a:gd name="T90" fmla="*/ 0 w 287"/>
                  <a:gd name="T91" fmla="*/ 0 h 126"/>
                  <a:gd name="T92" fmla="*/ 0 w 287"/>
                  <a:gd name="T93" fmla="*/ 0 h 126"/>
                  <a:gd name="T94" fmla="*/ 0 w 287"/>
                  <a:gd name="T95" fmla="*/ 0 h 126"/>
                  <a:gd name="T96" fmla="*/ 0 w 287"/>
                  <a:gd name="T97" fmla="*/ 0 h 126"/>
                  <a:gd name="T98" fmla="*/ 0 w 287"/>
                  <a:gd name="T99" fmla="*/ 0 h 126"/>
                  <a:gd name="T100" fmla="*/ 0 w 287"/>
                  <a:gd name="T101" fmla="*/ 0 h 126"/>
                  <a:gd name="T102" fmla="*/ 0 w 287"/>
                  <a:gd name="T103" fmla="*/ 0 h 126"/>
                  <a:gd name="T104" fmla="*/ 0 w 287"/>
                  <a:gd name="T105" fmla="*/ 0 h 126"/>
                  <a:gd name="T106" fmla="*/ 0 w 287"/>
                  <a:gd name="T107" fmla="*/ 0 h 126"/>
                  <a:gd name="T108" fmla="*/ 0 w 287"/>
                  <a:gd name="T109" fmla="*/ 0 h 126"/>
                  <a:gd name="T110" fmla="*/ 0 w 287"/>
                  <a:gd name="T111" fmla="*/ 0 h 126"/>
                  <a:gd name="T112" fmla="*/ 0 w 287"/>
                  <a:gd name="T113" fmla="*/ 0 h 126"/>
                  <a:gd name="T114" fmla="*/ 0 w 287"/>
                  <a:gd name="T115" fmla="*/ 0 h 126"/>
                  <a:gd name="T116" fmla="*/ 0 w 287"/>
                  <a:gd name="T117" fmla="*/ 0 h 126"/>
                  <a:gd name="T118" fmla="*/ 0 w 287"/>
                  <a:gd name="T119" fmla="*/ 0 h 126"/>
                  <a:gd name="T120" fmla="*/ 0 w 287"/>
                  <a:gd name="T121" fmla="*/ 0 h 126"/>
                  <a:gd name="T122" fmla="*/ 0 w 287"/>
                  <a:gd name="T123" fmla="*/ 0 h 1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87"/>
                  <a:gd name="T187" fmla="*/ 0 h 126"/>
                  <a:gd name="T188" fmla="*/ 287 w 287"/>
                  <a:gd name="T189" fmla="*/ 126 h 1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87" h="12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1" y="19"/>
                    </a:lnTo>
                    <a:lnTo>
                      <a:pt x="12" y="23"/>
                    </a:lnTo>
                    <a:lnTo>
                      <a:pt x="14" y="27"/>
                    </a:lnTo>
                    <a:lnTo>
                      <a:pt x="17" y="32"/>
                    </a:lnTo>
                    <a:lnTo>
                      <a:pt x="19" y="37"/>
                    </a:lnTo>
                    <a:lnTo>
                      <a:pt x="21" y="42"/>
                    </a:lnTo>
                    <a:lnTo>
                      <a:pt x="25" y="46"/>
                    </a:lnTo>
                    <a:lnTo>
                      <a:pt x="27" y="52"/>
                    </a:lnTo>
                    <a:lnTo>
                      <a:pt x="30" y="57"/>
                    </a:lnTo>
                    <a:lnTo>
                      <a:pt x="33" y="62"/>
                    </a:lnTo>
                    <a:lnTo>
                      <a:pt x="36" y="67"/>
                    </a:lnTo>
                    <a:lnTo>
                      <a:pt x="39" y="73"/>
                    </a:lnTo>
                    <a:lnTo>
                      <a:pt x="42" y="77"/>
                    </a:lnTo>
                    <a:lnTo>
                      <a:pt x="44" y="82"/>
                    </a:lnTo>
                    <a:lnTo>
                      <a:pt x="47" y="87"/>
                    </a:lnTo>
                    <a:lnTo>
                      <a:pt x="51" y="92"/>
                    </a:lnTo>
                    <a:lnTo>
                      <a:pt x="53" y="95"/>
                    </a:lnTo>
                    <a:lnTo>
                      <a:pt x="56" y="99"/>
                    </a:lnTo>
                    <a:lnTo>
                      <a:pt x="58" y="102"/>
                    </a:lnTo>
                    <a:lnTo>
                      <a:pt x="62" y="107"/>
                    </a:lnTo>
                    <a:lnTo>
                      <a:pt x="64" y="109"/>
                    </a:lnTo>
                    <a:lnTo>
                      <a:pt x="66" y="112"/>
                    </a:lnTo>
                    <a:lnTo>
                      <a:pt x="69" y="114"/>
                    </a:lnTo>
                    <a:lnTo>
                      <a:pt x="71" y="116"/>
                    </a:lnTo>
                    <a:lnTo>
                      <a:pt x="72" y="118"/>
                    </a:lnTo>
                    <a:lnTo>
                      <a:pt x="75" y="119"/>
                    </a:lnTo>
                    <a:lnTo>
                      <a:pt x="78" y="120"/>
                    </a:lnTo>
                    <a:lnTo>
                      <a:pt x="83" y="121"/>
                    </a:lnTo>
                    <a:lnTo>
                      <a:pt x="87" y="121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2" y="125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12" y="125"/>
                    </a:lnTo>
                    <a:lnTo>
                      <a:pt x="114" y="125"/>
                    </a:lnTo>
                    <a:lnTo>
                      <a:pt x="117" y="125"/>
                    </a:lnTo>
                    <a:lnTo>
                      <a:pt x="121" y="125"/>
                    </a:lnTo>
                    <a:lnTo>
                      <a:pt x="123" y="125"/>
                    </a:lnTo>
                    <a:lnTo>
                      <a:pt x="127" y="126"/>
                    </a:lnTo>
                    <a:lnTo>
                      <a:pt x="130" y="126"/>
                    </a:lnTo>
                    <a:lnTo>
                      <a:pt x="134" y="126"/>
                    </a:lnTo>
                    <a:lnTo>
                      <a:pt x="138" y="126"/>
                    </a:lnTo>
                    <a:lnTo>
                      <a:pt x="141" y="126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2" y="126"/>
                    </a:lnTo>
                    <a:lnTo>
                      <a:pt x="155" y="126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5" y="125"/>
                    </a:lnTo>
                    <a:lnTo>
                      <a:pt x="170" y="125"/>
                    </a:lnTo>
                    <a:lnTo>
                      <a:pt x="172" y="124"/>
                    </a:lnTo>
                    <a:lnTo>
                      <a:pt x="176" y="124"/>
                    </a:lnTo>
                    <a:lnTo>
                      <a:pt x="179" y="124"/>
                    </a:lnTo>
                    <a:lnTo>
                      <a:pt x="183" y="124"/>
                    </a:lnTo>
                    <a:lnTo>
                      <a:pt x="186" y="124"/>
                    </a:lnTo>
                    <a:lnTo>
                      <a:pt x="190" y="122"/>
                    </a:lnTo>
                    <a:lnTo>
                      <a:pt x="192" y="122"/>
                    </a:lnTo>
                    <a:lnTo>
                      <a:pt x="196" y="122"/>
                    </a:lnTo>
                    <a:lnTo>
                      <a:pt x="199" y="121"/>
                    </a:lnTo>
                    <a:lnTo>
                      <a:pt x="202" y="121"/>
                    </a:lnTo>
                    <a:lnTo>
                      <a:pt x="205" y="121"/>
                    </a:lnTo>
                    <a:lnTo>
                      <a:pt x="209" y="121"/>
                    </a:lnTo>
                    <a:lnTo>
                      <a:pt x="213" y="120"/>
                    </a:lnTo>
                    <a:lnTo>
                      <a:pt x="219" y="119"/>
                    </a:lnTo>
                    <a:lnTo>
                      <a:pt x="224" y="118"/>
                    </a:lnTo>
                    <a:lnTo>
                      <a:pt x="229" y="118"/>
                    </a:lnTo>
                    <a:lnTo>
                      <a:pt x="232" y="116"/>
                    </a:lnTo>
                    <a:lnTo>
                      <a:pt x="236" y="115"/>
                    </a:lnTo>
                    <a:lnTo>
                      <a:pt x="238" y="114"/>
                    </a:lnTo>
                    <a:lnTo>
                      <a:pt x="242" y="114"/>
                    </a:lnTo>
                    <a:lnTo>
                      <a:pt x="245" y="112"/>
                    </a:lnTo>
                    <a:lnTo>
                      <a:pt x="247" y="109"/>
                    </a:lnTo>
                    <a:lnTo>
                      <a:pt x="248" y="107"/>
                    </a:lnTo>
                    <a:lnTo>
                      <a:pt x="248" y="105"/>
                    </a:lnTo>
                    <a:lnTo>
                      <a:pt x="245" y="101"/>
                    </a:lnTo>
                    <a:lnTo>
                      <a:pt x="243" y="99"/>
                    </a:lnTo>
                    <a:lnTo>
                      <a:pt x="241" y="96"/>
                    </a:lnTo>
                    <a:lnTo>
                      <a:pt x="237" y="94"/>
                    </a:lnTo>
                    <a:lnTo>
                      <a:pt x="232" y="90"/>
                    </a:lnTo>
                    <a:lnTo>
                      <a:pt x="228" y="88"/>
                    </a:lnTo>
                    <a:lnTo>
                      <a:pt x="224" y="86"/>
                    </a:lnTo>
                    <a:lnTo>
                      <a:pt x="219" y="83"/>
                    </a:lnTo>
                    <a:lnTo>
                      <a:pt x="215" y="81"/>
                    </a:lnTo>
                    <a:lnTo>
                      <a:pt x="211" y="78"/>
                    </a:lnTo>
                    <a:lnTo>
                      <a:pt x="209" y="76"/>
                    </a:lnTo>
                    <a:lnTo>
                      <a:pt x="205" y="74"/>
                    </a:lnTo>
                    <a:lnTo>
                      <a:pt x="204" y="71"/>
                    </a:lnTo>
                    <a:lnTo>
                      <a:pt x="204" y="69"/>
                    </a:lnTo>
                    <a:lnTo>
                      <a:pt x="206" y="68"/>
                    </a:lnTo>
                    <a:lnTo>
                      <a:pt x="211" y="68"/>
                    </a:lnTo>
                    <a:lnTo>
                      <a:pt x="213" y="68"/>
                    </a:lnTo>
                    <a:lnTo>
                      <a:pt x="217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8" y="68"/>
                    </a:lnTo>
                    <a:lnTo>
                      <a:pt x="232" y="68"/>
                    </a:lnTo>
                    <a:lnTo>
                      <a:pt x="236" y="68"/>
                    </a:lnTo>
                    <a:lnTo>
                      <a:pt x="241" y="69"/>
                    </a:lnTo>
                    <a:lnTo>
                      <a:pt x="244" y="69"/>
                    </a:lnTo>
                    <a:lnTo>
                      <a:pt x="248" y="69"/>
                    </a:lnTo>
                    <a:lnTo>
                      <a:pt x="253" y="70"/>
                    </a:lnTo>
                    <a:lnTo>
                      <a:pt x="256" y="70"/>
                    </a:lnTo>
                    <a:lnTo>
                      <a:pt x="261" y="70"/>
                    </a:lnTo>
                    <a:lnTo>
                      <a:pt x="264" y="71"/>
                    </a:lnTo>
                    <a:lnTo>
                      <a:pt x="268" y="71"/>
                    </a:lnTo>
                    <a:lnTo>
                      <a:pt x="272" y="73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2" y="74"/>
                    </a:lnTo>
                    <a:lnTo>
                      <a:pt x="286" y="74"/>
                    </a:lnTo>
                    <a:lnTo>
                      <a:pt x="287" y="75"/>
                    </a:lnTo>
                    <a:lnTo>
                      <a:pt x="262" y="35"/>
                    </a:lnTo>
                    <a:lnTo>
                      <a:pt x="16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59" name="Freeform 458"/>
              <p:cNvSpPr>
                <a:spLocks/>
              </p:cNvSpPr>
              <p:nvPr/>
            </p:nvSpPr>
            <p:spPr bwMode="auto">
              <a:xfrm>
                <a:off x="1852" y="1636"/>
                <a:ext cx="86" cy="27"/>
              </a:xfrm>
              <a:custGeom>
                <a:avLst/>
                <a:gdLst>
                  <a:gd name="T0" fmla="*/ 0 w 260"/>
                  <a:gd name="T1" fmla="*/ 0 h 81"/>
                  <a:gd name="T2" fmla="*/ 0 w 260"/>
                  <a:gd name="T3" fmla="*/ 0 h 81"/>
                  <a:gd name="T4" fmla="*/ 0 w 260"/>
                  <a:gd name="T5" fmla="*/ 0 h 81"/>
                  <a:gd name="T6" fmla="*/ 0 w 260"/>
                  <a:gd name="T7" fmla="*/ 0 h 81"/>
                  <a:gd name="T8" fmla="*/ 0 w 260"/>
                  <a:gd name="T9" fmla="*/ 0 h 81"/>
                  <a:gd name="T10" fmla="*/ 0 w 260"/>
                  <a:gd name="T11" fmla="*/ 0 h 81"/>
                  <a:gd name="T12" fmla="*/ 0 w 260"/>
                  <a:gd name="T13" fmla="*/ 0 h 81"/>
                  <a:gd name="T14" fmla="*/ 0 w 260"/>
                  <a:gd name="T15" fmla="*/ 0 h 81"/>
                  <a:gd name="T16" fmla="*/ 0 w 260"/>
                  <a:gd name="T17" fmla="*/ 0 h 81"/>
                  <a:gd name="T18" fmla="*/ 0 w 260"/>
                  <a:gd name="T19" fmla="*/ 0 h 81"/>
                  <a:gd name="T20" fmla="*/ 0 w 260"/>
                  <a:gd name="T21" fmla="*/ 0 h 81"/>
                  <a:gd name="T22" fmla="*/ 0 w 260"/>
                  <a:gd name="T23" fmla="*/ 0 h 81"/>
                  <a:gd name="T24" fmla="*/ 0 w 260"/>
                  <a:gd name="T25" fmla="*/ 0 h 81"/>
                  <a:gd name="T26" fmla="*/ 0 w 260"/>
                  <a:gd name="T27" fmla="*/ 0 h 81"/>
                  <a:gd name="T28" fmla="*/ 0 w 260"/>
                  <a:gd name="T29" fmla="*/ 0 h 81"/>
                  <a:gd name="T30" fmla="*/ 0 w 260"/>
                  <a:gd name="T31" fmla="*/ 0 h 81"/>
                  <a:gd name="T32" fmla="*/ 0 w 260"/>
                  <a:gd name="T33" fmla="*/ 0 h 81"/>
                  <a:gd name="T34" fmla="*/ 0 w 260"/>
                  <a:gd name="T35" fmla="*/ 0 h 81"/>
                  <a:gd name="T36" fmla="*/ 0 w 260"/>
                  <a:gd name="T37" fmla="*/ 0 h 81"/>
                  <a:gd name="T38" fmla="*/ 0 w 260"/>
                  <a:gd name="T39" fmla="*/ 0 h 81"/>
                  <a:gd name="T40" fmla="*/ 0 w 260"/>
                  <a:gd name="T41" fmla="*/ 0 h 81"/>
                  <a:gd name="T42" fmla="*/ 0 w 260"/>
                  <a:gd name="T43" fmla="*/ 0 h 81"/>
                  <a:gd name="T44" fmla="*/ 0 w 260"/>
                  <a:gd name="T45" fmla="*/ 0 h 81"/>
                  <a:gd name="T46" fmla="*/ 0 w 260"/>
                  <a:gd name="T47" fmla="*/ 0 h 81"/>
                  <a:gd name="T48" fmla="*/ 0 w 260"/>
                  <a:gd name="T49" fmla="*/ 0 h 81"/>
                  <a:gd name="T50" fmla="*/ 0 w 260"/>
                  <a:gd name="T51" fmla="*/ 0 h 81"/>
                  <a:gd name="T52" fmla="*/ 0 w 260"/>
                  <a:gd name="T53" fmla="*/ 0 h 81"/>
                  <a:gd name="T54" fmla="*/ 0 w 260"/>
                  <a:gd name="T55" fmla="*/ 0 h 81"/>
                  <a:gd name="T56" fmla="*/ 0 w 260"/>
                  <a:gd name="T57" fmla="*/ 0 h 81"/>
                  <a:gd name="T58" fmla="*/ 0 w 260"/>
                  <a:gd name="T59" fmla="*/ 0 h 81"/>
                  <a:gd name="T60" fmla="*/ 0 w 260"/>
                  <a:gd name="T61" fmla="*/ 0 h 81"/>
                  <a:gd name="T62" fmla="*/ 0 w 260"/>
                  <a:gd name="T63" fmla="*/ 0 h 81"/>
                  <a:gd name="T64" fmla="*/ 0 w 260"/>
                  <a:gd name="T65" fmla="*/ 0 h 81"/>
                  <a:gd name="T66" fmla="*/ 0 w 260"/>
                  <a:gd name="T67" fmla="*/ 0 h 81"/>
                  <a:gd name="T68" fmla="*/ 0 w 260"/>
                  <a:gd name="T69" fmla="*/ 0 h 81"/>
                  <a:gd name="T70" fmla="*/ 0 w 260"/>
                  <a:gd name="T71" fmla="*/ 0 h 81"/>
                  <a:gd name="T72" fmla="*/ 0 w 260"/>
                  <a:gd name="T73" fmla="*/ 0 h 81"/>
                  <a:gd name="T74" fmla="*/ 0 w 260"/>
                  <a:gd name="T75" fmla="*/ 0 h 81"/>
                  <a:gd name="T76" fmla="*/ 0 w 260"/>
                  <a:gd name="T77" fmla="*/ 0 h 81"/>
                  <a:gd name="T78" fmla="*/ 0 w 260"/>
                  <a:gd name="T79" fmla="*/ 0 h 81"/>
                  <a:gd name="T80" fmla="*/ 0 w 260"/>
                  <a:gd name="T81" fmla="*/ 0 h 81"/>
                  <a:gd name="T82" fmla="*/ 0 w 260"/>
                  <a:gd name="T83" fmla="*/ 0 h 81"/>
                  <a:gd name="T84" fmla="*/ 0 w 260"/>
                  <a:gd name="T85" fmla="*/ 0 h 81"/>
                  <a:gd name="T86" fmla="*/ 0 w 260"/>
                  <a:gd name="T87" fmla="*/ 0 h 81"/>
                  <a:gd name="T88" fmla="*/ 0 w 260"/>
                  <a:gd name="T89" fmla="*/ 0 h 81"/>
                  <a:gd name="T90" fmla="*/ 0 w 260"/>
                  <a:gd name="T91" fmla="*/ 0 h 81"/>
                  <a:gd name="T92" fmla="*/ 0 w 260"/>
                  <a:gd name="T93" fmla="*/ 0 h 81"/>
                  <a:gd name="T94" fmla="*/ 0 w 260"/>
                  <a:gd name="T95" fmla="*/ 0 h 81"/>
                  <a:gd name="T96" fmla="*/ 0 w 260"/>
                  <a:gd name="T97" fmla="*/ 0 h 81"/>
                  <a:gd name="T98" fmla="*/ 0 w 260"/>
                  <a:gd name="T99" fmla="*/ 0 h 81"/>
                  <a:gd name="T100" fmla="*/ 0 w 260"/>
                  <a:gd name="T101" fmla="*/ 0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0"/>
                  <a:gd name="T154" fmla="*/ 0 h 81"/>
                  <a:gd name="T155" fmla="*/ 260 w 260"/>
                  <a:gd name="T156" fmla="*/ 81 h 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0" h="81">
                    <a:moveTo>
                      <a:pt x="9" y="4"/>
                    </a:moveTo>
                    <a:lnTo>
                      <a:pt x="12" y="4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3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0" y="4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1" y="6"/>
                    </a:lnTo>
                    <a:lnTo>
                      <a:pt x="156" y="8"/>
                    </a:lnTo>
                    <a:lnTo>
                      <a:pt x="159" y="8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70" y="10"/>
                    </a:lnTo>
                    <a:lnTo>
                      <a:pt x="174" y="11"/>
                    </a:lnTo>
                    <a:lnTo>
                      <a:pt x="178" y="12"/>
                    </a:lnTo>
                    <a:lnTo>
                      <a:pt x="182" y="13"/>
                    </a:lnTo>
                    <a:lnTo>
                      <a:pt x="185" y="15"/>
                    </a:lnTo>
                    <a:lnTo>
                      <a:pt x="189" y="16"/>
                    </a:lnTo>
                    <a:lnTo>
                      <a:pt x="194" y="17"/>
                    </a:lnTo>
                    <a:lnTo>
                      <a:pt x="196" y="18"/>
                    </a:lnTo>
                    <a:lnTo>
                      <a:pt x="200" y="19"/>
                    </a:lnTo>
                    <a:lnTo>
                      <a:pt x="203" y="21"/>
                    </a:lnTo>
                    <a:lnTo>
                      <a:pt x="208" y="22"/>
                    </a:lnTo>
                    <a:lnTo>
                      <a:pt x="210" y="24"/>
                    </a:lnTo>
                    <a:lnTo>
                      <a:pt x="214" y="25"/>
                    </a:lnTo>
                    <a:lnTo>
                      <a:pt x="219" y="27"/>
                    </a:lnTo>
                    <a:lnTo>
                      <a:pt x="222" y="28"/>
                    </a:lnTo>
                    <a:lnTo>
                      <a:pt x="225" y="30"/>
                    </a:lnTo>
                    <a:lnTo>
                      <a:pt x="228" y="31"/>
                    </a:lnTo>
                    <a:lnTo>
                      <a:pt x="233" y="34"/>
                    </a:lnTo>
                    <a:lnTo>
                      <a:pt x="236" y="35"/>
                    </a:lnTo>
                    <a:lnTo>
                      <a:pt x="239" y="36"/>
                    </a:lnTo>
                    <a:lnTo>
                      <a:pt x="242" y="38"/>
                    </a:lnTo>
                    <a:lnTo>
                      <a:pt x="247" y="41"/>
                    </a:lnTo>
                    <a:lnTo>
                      <a:pt x="251" y="43"/>
                    </a:lnTo>
                    <a:lnTo>
                      <a:pt x="253" y="46"/>
                    </a:lnTo>
                    <a:lnTo>
                      <a:pt x="257" y="48"/>
                    </a:lnTo>
                    <a:lnTo>
                      <a:pt x="259" y="53"/>
                    </a:lnTo>
                    <a:lnTo>
                      <a:pt x="260" y="56"/>
                    </a:lnTo>
                    <a:lnTo>
                      <a:pt x="260" y="60"/>
                    </a:lnTo>
                    <a:lnTo>
                      <a:pt x="260" y="63"/>
                    </a:lnTo>
                    <a:lnTo>
                      <a:pt x="259" y="67"/>
                    </a:lnTo>
                    <a:lnTo>
                      <a:pt x="258" y="72"/>
                    </a:lnTo>
                    <a:lnTo>
                      <a:pt x="255" y="74"/>
                    </a:lnTo>
                    <a:lnTo>
                      <a:pt x="253" y="76"/>
                    </a:lnTo>
                    <a:lnTo>
                      <a:pt x="248" y="79"/>
                    </a:lnTo>
                    <a:lnTo>
                      <a:pt x="246" y="81"/>
                    </a:lnTo>
                    <a:lnTo>
                      <a:pt x="241" y="81"/>
                    </a:lnTo>
                    <a:lnTo>
                      <a:pt x="238" y="81"/>
                    </a:lnTo>
                    <a:lnTo>
                      <a:pt x="233" y="80"/>
                    </a:lnTo>
                    <a:lnTo>
                      <a:pt x="229" y="79"/>
                    </a:lnTo>
                    <a:lnTo>
                      <a:pt x="226" y="76"/>
                    </a:lnTo>
                    <a:lnTo>
                      <a:pt x="222" y="74"/>
                    </a:lnTo>
                    <a:lnTo>
                      <a:pt x="219" y="73"/>
                    </a:lnTo>
                    <a:lnTo>
                      <a:pt x="216" y="70"/>
                    </a:lnTo>
                    <a:lnTo>
                      <a:pt x="213" y="69"/>
                    </a:lnTo>
                    <a:lnTo>
                      <a:pt x="209" y="68"/>
                    </a:lnTo>
                    <a:lnTo>
                      <a:pt x="207" y="66"/>
                    </a:lnTo>
                    <a:lnTo>
                      <a:pt x="203" y="64"/>
                    </a:lnTo>
                    <a:lnTo>
                      <a:pt x="200" y="62"/>
                    </a:lnTo>
                    <a:lnTo>
                      <a:pt x="196" y="61"/>
                    </a:lnTo>
                    <a:lnTo>
                      <a:pt x="194" y="59"/>
                    </a:lnTo>
                    <a:lnTo>
                      <a:pt x="190" y="57"/>
                    </a:lnTo>
                    <a:lnTo>
                      <a:pt x="187" y="56"/>
                    </a:lnTo>
                    <a:lnTo>
                      <a:pt x="184" y="54"/>
                    </a:lnTo>
                    <a:lnTo>
                      <a:pt x="181" y="53"/>
                    </a:lnTo>
                    <a:lnTo>
                      <a:pt x="177" y="51"/>
                    </a:lnTo>
                    <a:lnTo>
                      <a:pt x="174" y="50"/>
                    </a:lnTo>
                    <a:lnTo>
                      <a:pt x="170" y="48"/>
                    </a:lnTo>
                    <a:lnTo>
                      <a:pt x="166" y="47"/>
                    </a:lnTo>
                    <a:lnTo>
                      <a:pt x="164" y="46"/>
                    </a:lnTo>
                    <a:lnTo>
                      <a:pt x="160" y="44"/>
                    </a:lnTo>
                    <a:lnTo>
                      <a:pt x="157" y="43"/>
                    </a:lnTo>
                    <a:lnTo>
                      <a:pt x="153" y="42"/>
                    </a:lnTo>
                    <a:lnTo>
                      <a:pt x="151" y="41"/>
                    </a:lnTo>
                    <a:lnTo>
                      <a:pt x="146" y="40"/>
                    </a:lnTo>
                    <a:lnTo>
                      <a:pt x="144" y="38"/>
                    </a:lnTo>
                    <a:lnTo>
                      <a:pt x="140" y="37"/>
                    </a:lnTo>
                    <a:lnTo>
                      <a:pt x="137" y="36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6" y="34"/>
                    </a:lnTo>
                    <a:lnTo>
                      <a:pt x="124" y="32"/>
                    </a:lnTo>
                    <a:lnTo>
                      <a:pt x="120" y="31"/>
                    </a:lnTo>
                    <a:lnTo>
                      <a:pt x="117" y="30"/>
                    </a:lnTo>
                    <a:lnTo>
                      <a:pt x="112" y="29"/>
                    </a:lnTo>
                    <a:lnTo>
                      <a:pt x="110" y="28"/>
                    </a:lnTo>
                    <a:lnTo>
                      <a:pt x="106" y="28"/>
                    </a:lnTo>
                    <a:lnTo>
                      <a:pt x="102" y="27"/>
                    </a:lnTo>
                    <a:lnTo>
                      <a:pt x="99" y="25"/>
                    </a:lnTo>
                    <a:lnTo>
                      <a:pt x="95" y="25"/>
                    </a:lnTo>
                    <a:lnTo>
                      <a:pt x="92" y="24"/>
                    </a:lnTo>
                    <a:lnTo>
                      <a:pt x="88" y="24"/>
                    </a:lnTo>
                    <a:lnTo>
                      <a:pt x="85" y="23"/>
                    </a:lnTo>
                    <a:lnTo>
                      <a:pt x="81" y="23"/>
                    </a:lnTo>
                    <a:lnTo>
                      <a:pt x="77" y="23"/>
                    </a:lnTo>
                    <a:lnTo>
                      <a:pt x="74" y="22"/>
                    </a:lnTo>
                    <a:lnTo>
                      <a:pt x="70" y="22"/>
                    </a:lnTo>
                    <a:lnTo>
                      <a:pt x="68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49" y="19"/>
                    </a:lnTo>
                    <a:lnTo>
                      <a:pt x="45" y="19"/>
                    </a:lnTo>
                    <a:lnTo>
                      <a:pt x="42" y="19"/>
                    </a:lnTo>
                    <a:lnTo>
                      <a:pt x="40" y="21"/>
                    </a:lnTo>
                    <a:lnTo>
                      <a:pt x="35" y="21"/>
                    </a:lnTo>
                    <a:lnTo>
                      <a:pt x="31" y="21"/>
                    </a:lnTo>
                    <a:lnTo>
                      <a:pt x="28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60" name="Freeform 459"/>
              <p:cNvSpPr>
                <a:spLocks/>
              </p:cNvSpPr>
              <p:nvPr/>
            </p:nvSpPr>
            <p:spPr bwMode="auto">
              <a:xfrm>
                <a:off x="1646" y="1649"/>
                <a:ext cx="77" cy="39"/>
              </a:xfrm>
              <a:custGeom>
                <a:avLst/>
                <a:gdLst>
                  <a:gd name="T0" fmla="*/ 0 w 230"/>
                  <a:gd name="T1" fmla="*/ 0 h 119"/>
                  <a:gd name="T2" fmla="*/ 0 w 230"/>
                  <a:gd name="T3" fmla="*/ 0 h 119"/>
                  <a:gd name="T4" fmla="*/ 0 w 230"/>
                  <a:gd name="T5" fmla="*/ 0 h 119"/>
                  <a:gd name="T6" fmla="*/ 0 w 230"/>
                  <a:gd name="T7" fmla="*/ 0 h 119"/>
                  <a:gd name="T8" fmla="*/ 0 w 230"/>
                  <a:gd name="T9" fmla="*/ 0 h 119"/>
                  <a:gd name="T10" fmla="*/ 0 w 230"/>
                  <a:gd name="T11" fmla="*/ 0 h 119"/>
                  <a:gd name="T12" fmla="*/ 0 w 230"/>
                  <a:gd name="T13" fmla="*/ 0 h 119"/>
                  <a:gd name="T14" fmla="*/ 0 w 230"/>
                  <a:gd name="T15" fmla="*/ 0 h 119"/>
                  <a:gd name="T16" fmla="*/ 0 w 230"/>
                  <a:gd name="T17" fmla="*/ 0 h 119"/>
                  <a:gd name="T18" fmla="*/ 0 w 230"/>
                  <a:gd name="T19" fmla="*/ 0 h 119"/>
                  <a:gd name="T20" fmla="*/ 0 w 230"/>
                  <a:gd name="T21" fmla="*/ 0 h 119"/>
                  <a:gd name="T22" fmla="*/ 0 w 230"/>
                  <a:gd name="T23" fmla="*/ 0 h 119"/>
                  <a:gd name="T24" fmla="*/ 0 w 230"/>
                  <a:gd name="T25" fmla="*/ 0 h 119"/>
                  <a:gd name="T26" fmla="*/ 0 w 230"/>
                  <a:gd name="T27" fmla="*/ 0 h 119"/>
                  <a:gd name="T28" fmla="*/ 0 w 230"/>
                  <a:gd name="T29" fmla="*/ 0 h 119"/>
                  <a:gd name="T30" fmla="*/ 0 w 230"/>
                  <a:gd name="T31" fmla="*/ 0 h 119"/>
                  <a:gd name="T32" fmla="*/ 0 w 230"/>
                  <a:gd name="T33" fmla="*/ 0 h 119"/>
                  <a:gd name="T34" fmla="*/ 0 w 230"/>
                  <a:gd name="T35" fmla="*/ 0 h 119"/>
                  <a:gd name="T36" fmla="*/ 0 w 230"/>
                  <a:gd name="T37" fmla="*/ 0 h 119"/>
                  <a:gd name="T38" fmla="*/ 0 w 230"/>
                  <a:gd name="T39" fmla="*/ 0 h 119"/>
                  <a:gd name="T40" fmla="*/ 0 w 230"/>
                  <a:gd name="T41" fmla="*/ 0 h 119"/>
                  <a:gd name="T42" fmla="*/ 0 w 230"/>
                  <a:gd name="T43" fmla="*/ 0 h 119"/>
                  <a:gd name="T44" fmla="*/ 0 w 230"/>
                  <a:gd name="T45" fmla="*/ 0 h 119"/>
                  <a:gd name="T46" fmla="*/ 0 w 230"/>
                  <a:gd name="T47" fmla="*/ 0 h 119"/>
                  <a:gd name="T48" fmla="*/ 0 w 230"/>
                  <a:gd name="T49" fmla="*/ 0 h 119"/>
                  <a:gd name="T50" fmla="*/ 0 w 230"/>
                  <a:gd name="T51" fmla="*/ 0 h 119"/>
                  <a:gd name="T52" fmla="*/ 0 w 230"/>
                  <a:gd name="T53" fmla="*/ 0 h 119"/>
                  <a:gd name="T54" fmla="*/ 0 w 230"/>
                  <a:gd name="T55" fmla="*/ 0 h 119"/>
                  <a:gd name="T56" fmla="*/ 0 w 230"/>
                  <a:gd name="T57" fmla="*/ 0 h 119"/>
                  <a:gd name="T58" fmla="*/ 0 w 230"/>
                  <a:gd name="T59" fmla="*/ 0 h 119"/>
                  <a:gd name="T60" fmla="*/ 0 w 230"/>
                  <a:gd name="T61" fmla="*/ 0 h 119"/>
                  <a:gd name="T62" fmla="*/ 0 w 230"/>
                  <a:gd name="T63" fmla="*/ 0 h 119"/>
                  <a:gd name="T64" fmla="*/ 0 w 230"/>
                  <a:gd name="T65" fmla="*/ 0 h 119"/>
                  <a:gd name="T66" fmla="*/ 0 w 230"/>
                  <a:gd name="T67" fmla="*/ 0 h 119"/>
                  <a:gd name="T68" fmla="*/ 0 w 230"/>
                  <a:gd name="T69" fmla="*/ 0 h 119"/>
                  <a:gd name="T70" fmla="*/ 0 w 230"/>
                  <a:gd name="T71" fmla="*/ 0 h 119"/>
                  <a:gd name="T72" fmla="*/ 0 w 230"/>
                  <a:gd name="T73" fmla="*/ 0 h 119"/>
                  <a:gd name="T74" fmla="*/ 0 w 230"/>
                  <a:gd name="T75" fmla="*/ 0 h 119"/>
                  <a:gd name="T76" fmla="*/ 0 w 230"/>
                  <a:gd name="T77" fmla="*/ 0 h 119"/>
                  <a:gd name="T78" fmla="*/ 0 w 230"/>
                  <a:gd name="T79" fmla="*/ 0 h 119"/>
                  <a:gd name="T80" fmla="*/ 0 w 230"/>
                  <a:gd name="T81" fmla="*/ 0 h 119"/>
                  <a:gd name="T82" fmla="*/ 0 w 230"/>
                  <a:gd name="T83" fmla="*/ 0 h 119"/>
                  <a:gd name="T84" fmla="*/ 0 w 230"/>
                  <a:gd name="T85" fmla="*/ 0 h 119"/>
                  <a:gd name="T86" fmla="*/ 0 w 230"/>
                  <a:gd name="T87" fmla="*/ 0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119"/>
                  <a:gd name="T134" fmla="*/ 230 w 230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119">
                    <a:moveTo>
                      <a:pt x="6" y="99"/>
                    </a:moveTo>
                    <a:lnTo>
                      <a:pt x="8" y="95"/>
                    </a:lnTo>
                    <a:lnTo>
                      <a:pt x="12" y="94"/>
                    </a:lnTo>
                    <a:lnTo>
                      <a:pt x="14" y="90"/>
                    </a:lnTo>
                    <a:lnTo>
                      <a:pt x="18" y="89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6" y="82"/>
                    </a:lnTo>
                    <a:lnTo>
                      <a:pt x="30" y="80"/>
                    </a:lnTo>
                    <a:lnTo>
                      <a:pt x="34" y="75"/>
                    </a:lnTo>
                    <a:lnTo>
                      <a:pt x="40" y="71"/>
                    </a:lnTo>
                    <a:lnTo>
                      <a:pt x="43" y="70"/>
                    </a:lnTo>
                    <a:lnTo>
                      <a:pt x="46" y="69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7" y="62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70" y="55"/>
                    </a:lnTo>
                    <a:lnTo>
                      <a:pt x="72" y="54"/>
                    </a:lnTo>
                    <a:lnTo>
                      <a:pt x="76" y="52"/>
                    </a:lnTo>
                    <a:lnTo>
                      <a:pt x="79" y="51"/>
                    </a:lnTo>
                    <a:lnTo>
                      <a:pt x="82" y="50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2" y="45"/>
                    </a:lnTo>
                    <a:lnTo>
                      <a:pt x="97" y="44"/>
                    </a:lnTo>
                    <a:lnTo>
                      <a:pt x="101" y="42"/>
                    </a:lnTo>
                    <a:lnTo>
                      <a:pt x="105" y="41"/>
                    </a:lnTo>
                    <a:lnTo>
                      <a:pt x="110" y="38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24" y="30"/>
                    </a:lnTo>
                    <a:lnTo>
                      <a:pt x="129" y="26"/>
                    </a:lnTo>
                    <a:lnTo>
                      <a:pt x="134" y="25"/>
                    </a:lnTo>
                    <a:lnTo>
                      <a:pt x="136" y="24"/>
                    </a:lnTo>
                    <a:lnTo>
                      <a:pt x="139" y="23"/>
                    </a:lnTo>
                    <a:lnTo>
                      <a:pt x="142" y="22"/>
                    </a:lnTo>
                    <a:lnTo>
                      <a:pt x="146" y="22"/>
                    </a:lnTo>
                    <a:lnTo>
                      <a:pt x="150" y="20"/>
                    </a:lnTo>
                    <a:lnTo>
                      <a:pt x="154" y="19"/>
                    </a:lnTo>
                    <a:lnTo>
                      <a:pt x="159" y="17"/>
                    </a:lnTo>
                    <a:lnTo>
                      <a:pt x="162" y="16"/>
                    </a:lnTo>
                    <a:lnTo>
                      <a:pt x="167" y="14"/>
                    </a:lnTo>
                    <a:lnTo>
                      <a:pt x="171" y="13"/>
                    </a:lnTo>
                    <a:lnTo>
                      <a:pt x="174" y="12"/>
                    </a:lnTo>
                    <a:lnTo>
                      <a:pt x="178" y="11"/>
                    </a:lnTo>
                    <a:lnTo>
                      <a:pt x="181" y="10"/>
                    </a:lnTo>
                    <a:lnTo>
                      <a:pt x="185" y="9"/>
                    </a:lnTo>
                    <a:lnTo>
                      <a:pt x="188" y="7"/>
                    </a:lnTo>
                    <a:lnTo>
                      <a:pt x="192" y="6"/>
                    </a:lnTo>
                    <a:lnTo>
                      <a:pt x="196" y="5"/>
                    </a:lnTo>
                    <a:lnTo>
                      <a:pt x="200" y="3"/>
                    </a:lnTo>
                    <a:lnTo>
                      <a:pt x="205" y="1"/>
                    </a:lnTo>
                    <a:lnTo>
                      <a:pt x="210" y="1"/>
                    </a:lnTo>
                    <a:lnTo>
                      <a:pt x="213" y="0"/>
                    </a:lnTo>
                    <a:lnTo>
                      <a:pt x="217" y="0"/>
                    </a:lnTo>
                    <a:lnTo>
                      <a:pt x="220" y="0"/>
                    </a:lnTo>
                    <a:lnTo>
                      <a:pt x="223" y="3"/>
                    </a:lnTo>
                    <a:lnTo>
                      <a:pt x="225" y="4"/>
                    </a:lnTo>
                    <a:lnTo>
                      <a:pt x="228" y="6"/>
                    </a:lnTo>
                    <a:lnTo>
                      <a:pt x="229" y="10"/>
                    </a:lnTo>
                    <a:lnTo>
                      <a:pt x="230" y="13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30" y="23"/>
                    </a:lnTo>
                    <a:lnTo>
                      <a:pt x="229" y="26"/>
                    </a:lnTo>
                    <a:lnTo>
                      <a:pt x="226" y="29"/>
                    </a:lnTo>
                    <a:lnTo>
                      <a:pt x="225" y="31"/>
                    </a:lnTo>
                    <a:lnTo>
                      <a:pt x="222" y="32"/>
                    </a:lnTo>
                    <a:lnTo>
                      <a:pt x="218" y="35"/>
                    </a:lnTo>
                    <a:lnTo>
                      <a:pt x="213" y="36"/>
                    </a:lnTo>
                    <a:lnTo>
                      <a:pt x="209" y="36"/>
                    </a:lnTo>
                    <a:lnTo>
                      <a:pt x="205" y="37"/>
                    </a:lnTo>
                    <a:lnTo>
                      <a:pt x="201" y="38"/>
                    </a:lnTo>
                    <a:lnTo>
                      <a:pt x="197" y="39"/>
                    </a:lnTo>
                    <a:lnTo>
                      <a:pt x="193" y="39"/>
                    </a:lnTo>
                    <a:lnTo>
                      <a:pt x="188" y="41"/>
                    </a:lnTo>
                    <a:lnTo>
                      <a:pt x="186" y="41"/>
                    </a:lnTo>
                    <a:lnTo>
                      <a:pt x="181" y="41"/>
                    </a:lnTo>
                    <a:lnTo>
                      <a:pt x="178" y="42"/>
                    </a:lnTo>
                    <a:lnTo>
                      <a:pt x="173" y="43"/>
                    </a:lnTo>
                    <a:lnTo>
                      <a:pt x="169" y="44"/>
                    </a:lnTo>
                    <a:lnTo>
                      <a:pt x="166" y="44"/>
                    </a:lnTo>
                    <a:lnTo>
                      <a:pt x="161" y="45"/>
                    </a:lnTo>
                    <a:lnTo>
                      <a:pt x="158" y="46"/>
                    </a:lnTo>
                    <a:lnTo>
                      <a:pt x="153" y="48"/>
                    </a:lnTo>
                    <a:lnTo>
                      <a:pt x="149" y="49"/>
                    </a:lnTo>
                    <a:lnTo>
                      <a:pt x="147" y="50"/>
                    </a:lnTo>
                    <a:lnTo>
                      <a:pt x="145" y="50"/>
                    </a:lnTo>
                    <a:lnTo>
                      <a:pt x="142" y="51"/>
                    </a:lnTo>
                    <a:lnTo>
                      <a:pt x="137" y="52"/>
                    </a:lnTo>
                    <a:lnTo>
                      <a:pt x="133" y="55"/>
                    </a:lnTo>
                    <a:lnTo>
                      <a:pt x="129" y="57"/>
                    </a:lnTo>
                    <a:lnTo>
                      <a:pt x="124" y="60"/>
                    </a:lnTo>
                    <a:lnTo>
                      <a:pt x="120" y="62"/>
                    </a:lnTo>
                    <a:lnTo>
                      <a:pt x="115" y="65"/>
                    </a:lnTo>
                    <a:lnTo>
                      <a:pt x="111" y="67"/>
                    </a:lnTo>
                    <a:lnTo>
                      <a:pt x="108" y="68"/>
                    </a:lnTo>
                    <a:lnTo>
                      <a:pt x="104" y="69"/>
                    </a:lnTo>
                    <a:lnTo>
                      <a:pt x="101" y="70"/>
                    </a:lnTo>
                    <a:lnTo>
                      <a:pt x="97" y="71"/>
                    </a:lnTo>
                    <a:lnTo>
                      <a:pt x="95" y="73"/>
                    </a:lnTo>
                    <a:lnTo>
                      <a:pt x="91" y="75"/>
                    </a:lnTo>
                    <a:lnTo>
                      <a:pt x="88" y="76"/>
                    </a:lnTo>
                    <a:lnTo>
                      <a:pt x="85" y="77"/>
                    </a:lnTo>
                    <a:lnTo>
                      <a:pt x="82" y="78"/>
                    </a:lnTo>
                    <a:lnTo>
                      <a:pt x="78" y="80"/>
                    </a:lnTo>
                    <a:lnTo>
                      <a:pt x="76" y="81"/>
                    </a:lnTo>
                    <a:lnTo>
                      <a:pt x="70" y="83"/>
                    </a:lnTo>
                    <a:lnTo>
                      <a:pt x="65" y="87"/>
                    </a:lnTo>
                    <a:lnTo>
                      <a:pt x="62" y="88"/>
                    </a:lnTo>
                    <a:lnTo>
                      <a:pt x="58" y="89"/>
                    </a:lnTo>
                    <a:lnTo>
                      <a:pt x="56" y="90"/>
                    </a:lnTo>
                    <a:lnTo>
                      <a:pt x="53" y="93"/>
                    </a:lnTo>
                    <a:lnTo>
                      <a:pt x="47" y="95"/>
                    </a:lnTo>
                    <a:lnTo>
                      <a:pt x="41" y="99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3" y="105"/>
                    </a:lnTo>
                    <a:lnTo>
                      <a:pt x="31" y="107"/>
                    </a:lnTo>
                    <a:lnTo>
                      <a:pt x="27" y="109"/>
                    </a:lnTo>
                    <a:lnTo>
                      <a:pt x="25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14" y="118"/>
                    </a:lnTo>
                    <a:lnTo>
                      <a:pt x="9" y="119"/>
                    </a:lnTo>
                    <a:lnTo>
                      <a:pt x="5" y="118"/>
                    </a:lnTo>
                    <a:lnTo>
                      <a:pt x="2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2" y="102"/>
                    </a:lnTo>
                    <a:lnTo>
                      <a:pt x="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61" name="Freeform 460"/>
              <p:cNvSpPr>
                <a:spLocks/>
              </p:cNvSpPr>
              <p:nvPr/>
            </p:nvSpPr>
            <p:spPr bwMode="auto">
              <a:xfrm>
                <a:off x="1636" y="1451"/>
                <a:ext cx="27" cy="23"/>
              </a:xfrm>
              <a:custGeom>
                <a:avLst/>
                <a:gdLst>
                  <a:gd name="T0" fmla="*/ 0 w 82"/>
                  <a:gd name="T1" fmla="*/ 0 h 69"/>
                  <a:gd name="T2" fmla="*/ 0 w 82"/>
                  <a:gd name="T3" fmla="*/ 0 h 69"/>
                  <a:gd name="T4" fmla="*/ 0 w 82"/>
                  <a:gd name="T5" fmla="*/ 0 h 69"/>
                  <a:gd name="T6" fmla="*/ 0 w 82"/>
                  <a:gd name="T7" fmla="*/ 0 h 69"/>
                  <a:gd name="T8" fmla="*/ 0 w 82"/>
                  <a:gd name="T9" fmla="*/ 0 h 69"/>
                  <a:gd name="T10" fmla="*/ 0 w 82"/>
                  <a:gd name="T11" fmla="*/ 0 h 69"/>
                  <a:gd name="T12" fmla="*/ 0 w 82"/>
                  <a:gd name="T13" fmla="*/ 0 h 69"/>
                  <a:gd name="T14" fmla="*/ 0 w 82"/>
                  <a:gd name="T15" fmla="*/ 0 h 69"/>
                  <a:gd name="T16" fmla="*/ 0 w 82"/>
                  <a:gd name="T17" fmla="*/ 0 h 69"/>
                  <a:gd name="T18" fmla="*/ 0 w 82"/>
                  <a:gd name="T19" fmla="*/ 0 h 69"/>
                  <a:gd name="T20" fmla="*/ 0 w 82"/>
                  <a:gd name="T21" fmla="*/ 0 h 69"/>
                  <a:gd name="T22" fmla="*/ 0 w 82"/>
                  <a:gd name="T23" fmla="*/ 0 h 69"/>
                  <a:gd name="T24" fmla="*/ 0 w 82"/>
                  <a:gd name="T25" fmla="*/ 0 h 69"/>
                  <a:gd name="T26" fmla="*/ 0 w 82"/>
                  <a:gd name="T27" fmla="*/ 0 h 69"/>
                  <a:gd name="T28" fmla="*/ 0 w 82"/>
                  <a:gd name="T29" fmla="*/ 0 h 69"/>
                  <a:gd name="T30" fmla="*/ 0 w 82"/>
                  <a:gd name="T31" fmla="*/ 0 h 69"/>
                  <a:gd name="T32" fmla="*/ 0 w 82"/>
                  <a:gd name="T33" fmla="*/ 0 h 69"/>
                  <a:gd name="T34" fmla="*/ 0 w 82"/>
                  <a:gd name="T35" fmla="*/ 0 h 69"/>
                  <a:gd name="T36" fmla="*/ 0 w 82"/>
                  <a:gd name="T37" fmla="*/ 0 h 69"/>
                  <a:gd name="T38" fmla="*/ 0 w 82"/>
                  <a:gd name="T39" fmla="*/ 0 h 69"/>
                  <a:gd name="T40" fmla="*/ 0 w 82"/>
                  <a:gd name="T41" fmla="*/ 0 h 69"/>
                  <a:gd name="T42" fmla="*/ 0 w 82"/>
                  <a:gd name="T43" fmla="*/ 0 h 69"/>
                  <a:gd name="T44" fmla="*/ 0 w 82"/>
                  <a:gd name="T45" fmla="*/ 0 h 69"/>
                  <a:gd name="T46" fmla="*/ 0 w 82"/>
                  <a:gd name="T47" fmla="*/ 0 h 69"/>
                  <a:gd name="T48" fmla="*/ 0 w 82"/>
                  <a:gd name="T49" fmla="*/ 0 h 69"/>
                  <a:gd name="T50" fmla="*/ 0 w 82"/>
                  <a:gd name="T51" fmla="*/ 0 h 69"/>
                  <a:gd name="T52" fmla="*/ 0 w 82"/>
                  <a:gd name="T53" fmla="*/ 0 h 69"/>
                  <a:gd name="T54" fmla="*/ 0 w 82"/>
                  <a:gd name="T55" fmla="*/ 0 h 69"/>
                  <a:gd name="T56" fmla="*/ 0 w 82"/>
                  <a:gd name="T57" fmla="*/ 0 h 69"/>
                  <a:gd name="T58" fmla="*/ 0 w 82"/>
                  <a:gd name="T59" fmla="*/ 0 h 69"/>
                  <a:gd name="T60" fmla="*/ 0 w 82"/>
                  <a:gd name="T61" fmla="*/ 0 h 69"/>
                  <a:gd name="T62" fmla="*/ 0 w 82"/>
                  <a:gd name="T63" fmla="*/ 0 h 69"/>
                  <a:gd name="T64" fmla="*/ 0 w 82"/>
                  <a:gd name="T65" fmla="*/ 0 h 69"/>
                  <a:gd name="T66" fmla="*/ 0 w 82"/>
                  <a:gd name="T67" fmla="*/ 0 h 69"/>
                  <a:gd name="T68" fmla="*/ 0 w 82"/>
                  <a:gd name="T69" fmla="*/ 0 h 69"/>
                  <a:gd name="T70" fmla="*/ 0 w 82"/>
                  <a:gd name="T71" fmla="*/ 0 h 69"/>
                  <a:gd name="T72" fmla="*/ 0 w 82"/>
                  <a:gd name="T73" fmla="*/ 0 h 69"/>
                  <a:gd name="T74" fmla="*/ 0 w 82"/>
                  <a:gd name="T75" fmla="*/ 0 h 69"/>
                  <a:gd name="T76" fmla="*/ 0 w 82"/>
                  <a:gd name="T77" fmla="*/ 0 h 69"/>
                  <a:gd name="T78" fmla="*/ 0 w 82"/>
                  <a:gd name="T79" fmla="*/ 0 h 69"/>
                  <a:gd name="T80" fmla="*/ 0 w 82"/>
                  <a:gd name="T81" fmla="*/ 0 h 69"/>
                  <a:gd name="T82" fmla="*/ 0 w 82"/>
                  <a:gd name="T83" fmla="*/ 0 h 69"/>
                  <a:gd name="T84" fmla="*/ 0 w 82"/>
                  <a:gd name="T85" fmla="*/ 0 h 69"/>
                  <a:gd name="T86" fmla="*/ 0 w 82"/>
                  <a:gd name="T87" fmla="*/ 0 h 69"/>
                  <a:gd name="T88" fmla="*/ 0 w 82"/>
                  <a:gd name="T89" fmla="*/ 0 h 69"/>
                  <a:gd name="T90" fmla="*/ 0 w 82"/>
                  <a:gd name="T91" fmla="*/ 0 h 69"/>
                  <a:gd name="T92" fmla="*/ 0 w 82"/>
                  <a:gd name="T93" fmla="*/ 0 h 69"/>
                  <a:gd name="T94" fmla="*/ 0 w 82"/>
                  <a:gd name="T95" fmla="*/ 0 h 69"/>
                  <a:gd name="T96" fmla="*/ 0 w 82"/>
                  <a:gd name="T97" fmla="*/ 0 h 69"/>
                  <a:gd name="T98" fmla="*/ 0 w 82"/>
                  <a:gd name="T99" fmla="*/ 0 h 69"/>
                  <a:gd name="T100" fmla="*/ 0 w 82"/>
                  <a:gd name="T101" fmla="*/ 0 h 69"/>
                  <a:gd name="T102" fmla="*/ 0 w 82"/>
                  <a:gd name="T103" fmla="*/ 0 h 69"/>
                  <a:gd name="T104" fmla="*/ 0 w 82"/>
                  <a:gd name="T105" fmla="*/ 0 h 69"/>
                  <a:gd name="T106" fmla="*/ 0 w 82"/>
                  <a:gd name="T107" fmla="*/ 0 h 69"/>
                  <a:gd name="T108" fmla="*/ 0 w 82"/>
                  <a:gd name="T109" fmla="*/ 0 h 69"/>
                  <a:gd name="T110" fmla="*/ 0 w 82"/>
                  <a:gd name="T111" fmla="*/ 0 h 69"/>
                  <a:gd name="T112" fmla="*/ 0 w 82"/>
                  <a:gd name="T113" fmla="*/ 0 h 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2"/>
                  <a:gd name="T172" fmla="*/ 0 h 69"/>
                  <a:gd name="T173" fmla="*/ 82 w 82"/>
                  <a:gd name="T174" fmla="*/ 69 h 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2" h="69">
                    <a:moveTo>
                      <a:pt x="21" y="9"/>
                    </a:moveTo>
                    <a:lnTo>
                      <a:pt x="21" y="7"/>
                    </a:lnTo>
                    <a:lnTo>
                      <a:pt x="22" y="7"/>
                    </a:lnTo>
                    <a:lnTo>
                      <a:pt x="25" y="6"/>
                    </a:lnTo>
                    <a:lnTo>
                      <a:pt x="28" y="5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1"/>
                    </a:lnTo>
                    <a:lnTo>
                      <a:pt x="69" y="3"/>
                    </a:lnTo>
                    <a:lnTo>
                      <a:pt x="72" y="6"/>
                    </a:lnTo>
                    <a:lnTo>
                      <a:pt x="76" y="9"/>
                    </a:lnTo>
                    <a:lnTo>
                      <a:pt x="79" y="15"/>
                    </a:lnTo>
                    <a:lnTo>
                      <a:pt x="81" y="19"/>
                    </a:lnTo>
                    <a:lnTo>
                      <a:pt x="82" y="25"/>
                    </a:lnTo>
                    <a:lnTo>
                      <a:pt x="81" y="30"/>
                    </a:lnTo>
                    <a:lnTo>
                      <a:pt x="79" y="36"/>
                    </a:lnTo>
                    <a:lnTo>
                      <a:pt x="77" y="41"/>
                    </a:lnTo>
                    <a:lnTo>
                      <a:pt x="75" y="45"/>
                    </a:lnTo>
                    <a:lnTo>
                      <a:pt x="71" y="50"/>
                    </a:lnTo>
                    <a:lnTo>
                      <a:pt x="66" y="56"/>
                    </a:lnTo>
                    <a:lnTo>
                      <a:pt x="60" y="60"/>
                    </a:lnTo>
                    <a:lnTo>
                      <a:pt x="56" y="63"/>
                    </a:lnTo>
                    <a:lnTo>
                      <a:pt x="52" y="64"/>
                    </a:lnTo>
                    <a:lnTo>
                      <a:pt x="48" y="66"/>
                    </a:lnTo>
                    <a:lnTo>
                      <a:pt x="46" y="67"/>
                    </a:lnTo>
                    <a:lnTo>
                      <a:pt x="44" y="68"/>
                    </a:lnTo>
                    <a:lnTo>
                      <a:pt x="40" y="68"/>
                    </a:lnTo>
                    <a:lnTo>
                      <a:pt x="37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5" y="64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7" y="60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1" y="38"/>
                    </a:lnTo>
                    <a:lnTo>
                      <a:pt x="1" y="35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6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A5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62" name="Freeform 461"/>
              <p:cNvSpPr>
                <a:spLocks/>
              </p:cNvSpPr>
              <p:nvPr/>
            </p:nvSpPr>
            <p:spPr bwMode="auto">
              <a:xfrm>
                <a:off x="1632" y="1447"/>
                <a:ext cx="49" cy="45"/>
              </a:xfrm>
              <a:custGeom>
                <a:avLst/>
                <a:gdLst>
                  <a:gd name="T0" fmla="*/ 0 w 147"/>
                  <a:gd name="T1" fmla="*/ 0 h 136"/>
                  <a:gd name="T2" fmla="*/ 0 w 147"/>
                  <a:gd name="T3" fmla="*/ 0 h 136"/>
                  <a:gd name="T4" fmla="*/ 0 w 147"/>
                  <a:gd name="T5" fmla="*/ 0 h 136"/>
                  <a:gd name="T6" fmla="*/ 0 w 147"/>
                  <a:gd name="T7" fmla="*/ 0 h 136"/>
                  <a:gd name="T8" fmla="*/ 0 w 147"/>
                  <a:gd name="T9" fmla="*/ 0 h 136"/>
                  <a:gd name="T10" fmla="*/ 0 w 147"/>
                  <a:gd name="T11" fmla="*/ 0 h 136"/>
                  <a:gd name="T12" fmla="*/ 0 w 147"/>
                  <a:gd name="T13" fmla="*/ 0 h 136"/>
                  <a:gd name="T14" fmla="*/ 0 w 147"/>
                  <a:gd name="T15" fmla="*/ 0 h 136"/>
                  <a:gd name="T16" fmla="*/ 0 w 147"/>
                  <a:gd name="T17" fmla="*/ 0 h 136"/>
                  <a:gd name="T18" fmla="*/ 0 w 147"/>
                  <a:gd name="T19" fmla="*/ 0 h 136"/>
                  <a:gd name="T20" fmla="*/ 0 w 147"/>
                  <a:gd name="T21" fmla="*/ 0 h 136"/>
                  <a:gd name="T22" fmla="*/ 0 w 147"/>
                  <a:gd name="T23" fmla="*/ 0 h 136"/>
                  <a:gd name="T24" fmla="*/ 0 w 147"/>
                  <a:gd name="T25" fmla="*/ 0 h 136"/>
                  <a:gd name="T26" fmla="*/ 0 w 147"/>
                  <a:gd name="T27" fmla="*/ 0 h 136"/>
                  <a:gd name="T28" fmla="*/ 0 w 147"/>
                  <a:gd name="T29" fmla="*/ 0 h 136"/>
                  <a:gd name="T30" fmla="*/ 0 w 147"/>
                  <a:gd name="T31" fmla="*/ 0 h 136"/>
                  <a:gd name="T32" fmla="*/ 0 w 147"/>
                  <a:gd name="T33" fmla="*/ 0 h 136"/>
                  <a:gd name="T34" fmla="*/ 0 w 147"/>
                  <a:gd name="T35" fmla="*/ 0 h 136"/>
                  <a:gd name="T36" fmla="*/ 0 w 147"/>
                  <a:gd name="T37" fmla="*/ 0 h 136"/>
                  <a:gd name="T38" fmla="*/ 0 w 147"/>
                  <a:gd name="T39" fmla="*/ 0 h 136"/>
                  <a:gd name="T40" fmla="*/ 0 w 147"/>
                  <a:gd name="T41" fmla="*/ 0 h 136"/>
                  <a:gd name="T42" fmla="*/ 0 w 147"/>
                  <a:gd name="T43" fmla="*/ 0 h 136"/>
                  <a:gd name="T44" fmla="*/ 0 w 147"/>
                  <a:gd name="T45" fmla="*/ 0 h 136"/>
                  <a:gd name="T46" fmla="*/ 0 w 147"/>
                  <a:gd name="T47" fmla="*/ 0 h 136"/>
                  <a:gd name="T48" fmla="*/ 0 w 147"/>
                  <a:gd name="T49" fmla="*/ 0 h 136"/>
                  <a:gd name="T50" fmla="*/ 0 w 147"/>
                  <a:gd name="T51" fmla="*/ 0 h 136"/>
                  <a:gd name="T52" fmla="*/ 0 w 147"/>
                  <a:gd name="T53" fmla="*/ 0 h 136"/>
                  <a:gd name="T54" fmla="*/ 0 w 147"/>
                  <a:gd name="T55" fmla="*/ 0 h 136"/>
                  <a:gd name="T56" fmla="*/ 0 w 147"/>
                  <a:gd name="T57" fmla="*/ 0 h 136"/>
                  <a:gd name="T58" fmla="*/ 0 w 147"/>
                  <a:gd name="T59" fmla="*/ 0 h 136"/>
                  <a:gd name="T60" fmla="*/ 0 w 147"/>
                  <a:gd name="T61" fmla="*/ 0 h 136"/>
                  <a:gd name="T62" fmla="*/ 0 w 147"/>
                  <a:gd name="T63" fmla="*/ 0 h 136"/>
                  <a:gd name="T64" fmla="*/ 0 w 147"/>
                  <a:gd name="T65" fmla="*/ 0 h 136"/>
                  <a:gd name="T66" fmla="*/ 0 w 147"/>
                  <a:gd name="T67" fmla="*/ 0 h 136"/>
                  <a:gd name="T68" fmla="*/ 0 w 147"/>
                  <a:gd name="T69" fmla="*/ 0 h 136"/>
                  <a:gd name="T70" fmla="*/ 0 w 147"/>
                  <a:gd name="T71" fmla="*/ 0 h 136"/>
                  <a:gd name="T72" fmla="*/ 0 w 147"/>
                  <a:gd name="T73" fmla="*/ 0 h 136"/>
                  <a:gd name="T74" fmla="*/ 0 w 147"/>
                  <a:gd name="T75" fmla="*/ 0 h 136"/>
                  <a:gd name="T76" fmla="*/ 0 w 147"/>
                  <a:gd name="T77" fmla="*/ 0 h 136"/>
                  <a:gd name="T78" fmla="*/ 0 w 147"/>
                  <a:gd name="T79" fmla="*/ 0 h 136"/>
                  <a:gd name="T80" fmla="*/ 0 w 147"/>
                  <a:gd name="T81" fmla="*/ 0 h 136"/>
                  <a:gd name="T82" fmla="*/ 0 w 147"/>
                  <a:gd name="T83" fmla="*/ 0 h 136"/>
                  <a:gd name="T84" fmla="*/ 0 w 147"/>
                  <a:gd name="T85" fmla="*/ 0 h 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7"/>
                  <a:gd name="T130" fmla="*/ 0 h 136"/>
                  <a:gd name="T131" fmla="*/ 147 w 147"/>
                  <a:gd name="T132" fmla="*/ 136 h 1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7" h="136">
                    <a:moveTo>
                      <a:pt x="54" y="18"/>
                    </a:moveTo>
                    <a:lnTo>
                      <a:pt x="51" y="20"/>
                    </a:lnTo>
                    <a:lnTo>
                      <a:pt x="49" y="23"/>
                    </a:lnTo>
                    <a:lnTo>
                      <a:pt x="45" y="25"/>
                    </a:lnTo>
                    <a:lnTo>
                      <a:pt x="44" y="29"/>
                    </a:lnTo>
                    <a:lnTo>
                      <a:pt x="42" y="32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7" y="42"/>
                    </a:lnTo>
                    <a:lnTo>
                      <a:pt x="36" y="44"/>
                    </a:lnTo>
                    <a:lnTo>
                      <a:pt x="35" y="47"/>
                    </a:lnTo>
                    <a:lnTo>
                      <a:pt x="35" y="51"/>
                    </a:lnTo>
                    <a:lnTo>
                      <a:pt x="35" y="55"/>
                    </a:lnTo>
                    <a:lnTo>
                      <a:pt x="35" y="58"/>
                    </a:lnTo>
                    <a:lnTo>
                      <a:pt x="37" y="63"/>
                    </a:lnTo>
                    <a:lnTo>
                      <a:pt x="38" y="66"/>
                    </a:lnTo>
                    <a:lnTo>
                      <a:pt x="40" y="71"/>
                    </a:lnTo>
                    <a:lnTo>
                      <a:pt x="43" y="76"/>
                    </a:lnTo>
                    <a:lnTo>
                      <a:pt x="47" y="80"/>
                    </a:lnTo>
                    <a:lnTo>
                      <a:pt x="50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64" y="85"/>
                    </a:lnTo>
                    <a:lnTo>
                      <a:pt x="68" y="87"/>
                    </a:lnTo>
                    <a:lnTo>
                      <a:pt x="70" y="85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80" y="85"/>
                    </a:lnTo>
                    <a:lnTo>
                      <a:pt x="82" y="84"/>
                    </a:lnTo>
                    <a:lnTo>
                      <a:pt x="85" y="83"/>
                    </a:lnTo>
                    <a:lnTo>
                      <a:pt x="88" y="81"/>
                    </a:lnTo>
                    <a:lnTo>
                      <a:pt x="91" y="80"/>
                    </a:lnTo>
                    <a:lnTo>
                      <a:pt x="92" y="76"/>
                    </a:lnTo>
                    <a:lnTo>
                      <a:pt x="93" y="75"/>
                    </a:lnTo>
                    <a:lnTo>
                      <a:pt x="94" y="71"/>
                    </a:lnTo>
                    <a:lnTo>
                      <a:pt x="96" y="68"/>
                    </a:lnTo>
                    <a:lnTo>
                      <a:pt x="96" y="64"/>
                    </a:lnTo>
                    <a:lnTo>
                      <a:pt x="98" y="61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4" y="52"/>
                    </a:lnTo>
                    <a:lnTo>
                      <a:pt x="107" y="50"/>
                    </a:lnTo>
                    <a:lnTo>
                      <a:pt x="112" y="47"/>
                    </a:lnTo>
                    <a:lnTo>
                      <a:pt x="117" y="46"/>
                    </a:lnTo>
                    <a:lnTo>
                      <a:pt x="121" y="45"/>
                    </a:lnTo>
                    <a:lnTo>
                      <a:pt x="126" y="46"/>
                    </a:lnTo>
                    <a:lnTo>
                      <a:pt x="131" y="47"/>
                    </a:lnTo>
                    <a:lnTo>
                      <a:pt x="134" y="50"/>
                    </a:lnTo>
                    <a:lnTo>
                      <a:pt x="138" y="52"/>
                    </a:lnTo>
                    <a:lnTo>
                      <a:pt x="141" y="56"/>
                    </a:lnTo>
                    <a:lnTo>
                      <a:pt x="145" y="61"/>
                    </a:lnTo>
                    <a:lnTo>
                      <a:pt x="146" y="65"/>
                    </a:lnTo>
                    <a:lnTo>
                      <a:pt x="146" y="68"/>
                    </a:lnTo>
                    <a:lnTo>
                      <a:pt x="147" y="71"/>
                    </a:lnTo>
                    <a:lnTo>
                      <a:pt x="147" y="75"/>
                    </a:lnTo>
                    <a:lnTo>
                      <a:pt x="147" y="77"/>
                    </a:lnTo>
                    <a:lnTo>
                      <a:pt x="146" y="83"/>
                    </a:lnTo>
                    <a:lnTo>
                      <a:pt x="144" y="89"/>
                    </a:lnTo>
                    <a:lnTo>
                      <a:pt x="141" y="94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3" y="108"/>
                    </a:lnTo>
                    <a:lnTo>
                      <a:pt x="131" y="112"/>
                    </a:lnTo>
                    <a:lnTo>
                      <a:pt x="127" y="116"/>
                    </a:lnTo>
                    <a:lnTo>
                      <a:pt x="123" y="119"/>
                    </a:lnTo>
                    <a:lnTo>
                      <a:pt x="119" y="122"/>
                    </a:lnTo>
                    <a:lnTo>
                      <a:pt x="114" y="125"/>
                    </a:lnTo>
                    <a:lnTo>
                      <a:pt x="109" y="128"/>
                    </a:lnTo>
                    <a:lnTo>
                      <a:pt x="105" y="131"/>
                    </a:lnTo>
                    <a:lnTo>
                      <a:pt x="100" y="133"/>
                    </a:lnTo>
                    <a:lnTo>
                      <a:pt x="94" y="134"/>
                    </a:lnTo>
                    <a:lnTo>
                      <a:pt x="89" y="135"/>
                    </a:lnTo>
                    <a:lnTo>
                      <a:pt x="86" y="135"/>
                    </a:lnTo>
                    <a:lnTo>
                      <a:pt x="82" y="136"/>
                    </a:lnTo>
                    <a:lnTo>
                      <a:pt x="79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69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60" y="135"/>
                    </a:lnTo>
                    <a:lnTo>
                      <a:pt x="56" y="134"/>
                    </a:lnTo>
                    <a:lnTo>
                      <a:pt x="54" y="133"/>
                    </a:lnTo>
                    <a:lnTo>
                      <a:pt x="50" y="133"/>
                    </a:lnTo>
                    <a:lnTo>
                      <a:pt x="44" y="131"/>
                    </a:lnTo>
                    <a:lnTo>
                      <a:pt x="40" y="128"/>
                    </a:lnTo>
                    <a:lnTo>
                      <a:pt x="34" y="125"/>
                    </a:lnTo>
                    <a:lnTo>
                      <a:pt x="29" y="122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08"/>
                    </a:lnTo>
                    <a:lnTo>
                      <a:pt x="12" y="103"/>
                    </a:lnTo>
                    <a:lnTo>
                      <a:pt x="9" y="99"/>
                    </a:lnTo>
                    <a:lnTo>
                      <a:pt x="6" y="93"/>
                    </a:lnTo>
                    <a:lnTo>
                      <a:pt x="5" y="89"/>
                    </a:lnTo>
                    <a:lnTo>
                      <a:pt x="3" y="85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7" y="19"/>
                    </a:lnTo>
                    <a:lnTo>
                      <a:pt x="21" y="14"/>
                    </a:lnTo>
                    <a:lnTo>
                      <a:pt x="25" y="11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56" y="6"/>
                    </a:lnTo>
                    <a:lnTo>
                      <a:pt x="57" y="10"/>
                    </a:lnTo>
                    <a:lnTo>
                      <a:pt x="56" y="13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63" name="Freeform 462"/>
              <p:cNvSpPr>
                <a:spLocks/>
              </p:cNvSpPr>
              <p:nvPr/>
            </p:nvSpPr>
            <p:spPr bwMode="auto">
              <a:xfrm>
                <a:off x="1798" y="1572"/>
                <a:ext cx="70" cy="109"/>
              </a:xfrm>
              <a:custGeom>
                <a:avLst/>
                <a:gdLst>
                  <a:gd name="T0" fmla="*/ 0 w 212"/>
                  <a:gd name="T1" fmla="*/ 0 h 326"/>
                  <a:gd name="T2" fmla="*/ 0 w 212"/>
                  <a:gd name="T3" fmla="*/ 0 h 326"/>
                  <a:gd name="T4" fmla="*/ 0 w 212"/>
                  <a:gd name="T5" fmla="*/ 0 h 326"/>
                  <a:gd name="T6" fmla="*/ 0 w 212"/>
                  <a:gd name="T7" fmla="*/ 0 h 326"/>
                  <a:gd name="T8" fmla="*/ 0 w 212"/>
                  <a:gd name="T9" fmla="*/ 0 h 326"/>
                  <a:gd name="T10" fmla="*/ 0 w 212"/>
                  <a:gd name="T11" fmla="*/ 0 h 326"/>
                  <a:gd name="T12" fmla="*/ 0 w 212"/>
                  <a:gd name="T13" fmla="*/ 0 h 326"/>
                  <a:gd name="T14" fmla="*/ 0 w 212"/>
                  <a:gd name="T15" fmla="*/ 0 h 326"/>
                  <a:gd name="T16" fmla="*/ 0 w 212"/>
                  <a:gd name="T17" fmla="*/ 0 h 326"/>
                  <a:gd name="T18" fmla="*/ 0 w 212"/>
                  <a:gd name="T19" fmla="*/ 0 h 326"/>
                  <a:gd name="T20" fmla="*/ 0 w 212"/>
                  <a:gd name="T21" fmla="*/ 0 h 326"/>
                  <a:gd name="T22" fmla="*/ 0 w 212"/>
                  <a:gd name="T23" fmla="*/ 0 h 326"/>
                  <a:gd name="T24" fmla="*/ 0 w 212"/>
                  <a:gd name="T25" fmla="*/ 0 h 326"/>
                  <a:gd name="T26" fmla="*/ 0 w 212"/>
                  <a:gd name="T27" fmla="*/ 0 h 326"/>
                  <a:gd name="T28" fmla="*/ 0 w 212"/>
                  <a:gd name="T29" fmla="*/ 0 h 326"/>
                  <a:gd name="T30" fmla="*/ 0 w 212"/>
                  <a:gd name="T31" fmla="*/ 0 h 326"/>
                  <a:gd name="T32" fmla="*/ 0 w 212"/>
                  <a:gd name="T33" fmla="*/ 0 h 326"/>
                  <a:gd name="T34" fmla="*/ 0 w 212"/>
                  <a:gd name="T35" fmla="*/ 0 h 326"/>
                  <a:gd name="T36" fmla="*/ 0 w 212"/>
                  <a:gd name="T37" fmla="*/ 0 h 326"/>
                  <a:gd name="T38" fmla="*/ 0 w 212"/>
                  <a:gd name="T39" fmla="*/ 0 h 326"/>
                  <a:gd name="T40" fmla="*/ 0 w 212"/>
                  <a:gd name="T41" fmla="*/ 0 h 326"/>
                  <a:gd name="T42" fmla="*/ 0 w 212"/>
                  <a:gd name="T43" fmla="*/ 0 h 326"/>
                  <a:gd name="T44" fmla="*/ 0 w 212"/>
                  <a:gd name="T45" fmla="*/ 0 h 326"/>
                  <a:gd name="T46" fmla="*/ 0 w 212"/>
                  <a:gd name="T47" fmla="*/ 0 h 326"/>
                  <a:gd name="T48" fmla="*/ 0 w 212"/>
                  <a:gd name="T49" fmla="*/ 0 h 326"/>
                  <a:gd name="T50" fmla="*/ 0 w 212"/>
                  <a:gd name="T51" fmla="*/ 0 h 326"/>
                  <a:gd name="T52" fmla="*/ 0 w 212"/>
                  <a:gd name="T53" fmla="*/ 0 h 326"/>
                  <a:gd name="T54" fmla="*/ 0 w 212"/>
                  <a:gd name="T55" fmla="*/ 0 h 326"/>
                  <a:gd name="T56" fmla="*/ 0 w 212"/>
                  <a:gd name="T57" fmla="*/ 0 h 326"/>
                  <a:gd name="T58" fmla="*/ 0 w 212"/>
                  <a:gd name="T59" fmla="*/ 0 h 326"/>
                  <a:gd name="T60" fmla="*/ 0 w 212"/>
                  <a:gd name="T61" fmla="*/ 0 h 326"/>
                  <a:gd name="T62" fmla="*/ 0 w 212"/>
                  <a:gd name="T63" fmla="*/ 0 h 326"/>
                  <a:gd name="T64" fmla="*/ 0 w 212"/>
                  <a:gd name="T65" fmla="*/ 0 h 326"/>
                  <a:gd name="T66" fmla="*/ 0 w 212"/>
                  <a:gd name="T67" fmla="*/ 0 h 326"/>
                  <a:gd name="T68" fmla="*/ 0 w 212"/>
                  <a:gd name="T69" fmla="*/ 0 h 326"/>
                  <a:gd name="T70" fmla="*/ 0 w 212"/>
                  <a:gd name="T71" fmla="*/ 0 h 326"/>
                  <a:gd name="T72" fmla="*/ 0 w 212"/>
                  <a:gd name="T73" fmla="*/ 0 h 326"/>
                  <a:gd name="T74" fmla="*/ 0 w 212"/>
                  <a:gd name="T75" fmla="*/ 0 h 326"/>
                  <a:gd name="T76" fmla="*/ 0 w 212"/>
                  <a:gd name="T77" fmla="*/ 0 h 326"/>
                  <a:gd name="T78" fmla="*/ 0 w 212"/>
                  <a:gd name="T79" fmla="*/ 0 h 326"/>
                  <a:gd name="T80" fmla="*/ 0 w 212"/>
                  <a:gd name="T81" fmla="*/ 0 h 326"/>
                  <a:gd name="T82" fmla="*/ 0 w 212"/>
                  <a:gd name="T83" fmla="*/ 0 h 326"/>
                  <a:gd name="T84" fmla="*/ 0 w 212"/>
                  <a:gd name="T85" fmla="*/ 0 h 326"/>
                  <a:gd name="T86" fmla="*/ 0 w 212"/>
                  <a:gd name="T87" fmla="*/ 0 h 326"/>
                  <a:gd name="T88" fmla="*/ 0 w 212"/>
                  <a:gd name="T89" fmla="*/ 0 h 326"/>
                  <a:gd name="T90" fmla="*/ 0 w 212"/>
                  <a:gd name="T91" fmla="*/ 0 h 326"/>
                  <a:gd name="T92" fmla="*/ 0 w 212"/>
                  <a:gd name="T93" fmla="*/ 0 h 326"/>
                  <a:gd name="T94" fmla="*/ 0 w 212"/>
                  <a:gd name="T95" fmla="*/ 0 h 326"/>
                  <a:gd name="T96" fmla="*/ 0 w 212"/>
                  <a:gd name="T97" fmla="*/ 0 h 326"/>
                  <a:gd name="T98" fmla="*/ 0 w 212"/>
                  <a:gd name="T99" fmla="*/ 0 h 326"/>
                  <a:gd name="T100" fmla="*/ 0 w 212"/>
                  <a:gd name="T101" fmla="*/ 0 h 326"/>
                  <a:gd name="T102" fmla="*/ 0 w 212"/>
                  <a:gd name="T103" fmla="*/ 0 h 3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2"/>
                  <a:gd name="T157" fmla="*/ 0 h 326"/>
                  <a:gd name="T158" fmla="*/ 212 w 212"/>
                  <a:gd name="T159" fmla="*/ 326 h 32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2" h="326">
                    <a:moveTo>
                      <a:pt x="25" y="8"/>
                    </a:moveTo>
                    <a:lnTo>
                      <a:pt x="27" y="14"/>
                    </a:lnTo>
                    <a:lnTo>
                      <a:pt x="28" y="19"/>
                    </a:lnTo>
                    <a:lnTo>
                      <a:pt x="31" y="25"/>
                    </a:lnTo>
                    <a:lnTo>
                      <a:pt x="33" y="30"/>
                    </a:lnTo>
                    <a:lnTo>
                      <a:pt x="36" y="34"/>
                    </a:lnTo>
                    <a:lnTo>
                      <a:pt x="38" y="40"/>
                    </a:lnTo>
                    <a:lnTo>
                      <a:pt x="39" y="45"/>
                    </a:lnTo>
                    <a:lnTo>
                      <a:pt x="43" y="50"/>
                    </a:lnTo>
                    <a:lnTo>
                      <a:pt x="44" y="55"/>
                    </a:lnTo>
                    <a:lnTo>
                      <a:pt x="46" y="59"/>
                    </a:lnTo>
                    <a:lnTo>
                      <a:pt x="47" y="64"/>
                    </a:lnTo>
                    <a:lnTo>
                      <a:pt x="51" y="69"/>
                    </a:lnTo>
                    <a:lnTo>
                      <a:pt x="52" y="74"/>
                    </a:lnTo>
                    <a:lnTo>
                      <a:pt x="55" y="78"/>
                    </a:lnTo>
                    <a:lnTo>
                      <a:pt x="57" y="83"/>
                    </a:lnTo>
                    <a:lnTo>
                      <a:pt x="59" y="88"/>
                    </a:lnTo>
                    <a:lnTo>
                      <a:pt x="62" y="91"/>
                    </a:lnTo>
                    <a:lnTo>
                      <a:pt x="64" y="96"/>
                    </a:lnTo>
                    <a:lnTo>
                      <a:pt x="66" y="100"/>
                    </a:lnTo>
                    <a:lnTo>
                      <a:pt x="69" y="104"/>
                    </a:lnTo>
                    <a:lnTo>
                      <a:pt x="70" y="108"/>
                    </a:lnTo>
                    <a:lnTo>
                      <a:pt x="72" y="113"/>
                    </a:lnTo>
                    <a:lnTo>
                      <a:pt x="75" y="116"/>
                    </a:lnTo>
                    <a:lnTo>
                      <a:pt x="77" y="121"/>
                    </a:lnTo>
                    <a:lnTo>
                      <a:pt x="79" y="125"/>
                    </a:lnTo>
                    <a:lnTo>
                      <a:pt x="82" y="129"/>
                    </a:lnTo>
                    <a:lnTo>
                      <a:pt x="84" y="133"/>
                    </a:lnTo>
                    <a:lnTo>
                      <a:pt x="87" y="136"/>
                    </a:lnTo>
                    <a:lnTo>
                      <a:pt x="89" y="140"/>
                    </a:lnTo>
                    <a:lnTo>
                      <a:pt x="92" y="145"/>
                    </a:lnTo>
                    <a:lnTo>
                      <a:pt x="95" y="148"/>
                    </a:lnTo>
                    <a:lnTo>
                      <a:pt x="97" y="153"/>
                    </a:lnTo>
                    <a:lnTo>
                      <a:pt x="100" y="155"/>
                    </a:lnTo>
                    <a:lnTo>
                      <a:pt x="102" y="159"/>
                    </a:lnTo>
                    <a:lnTo>
                      <a:pt x="104" y="164"/>
                    </a:lnTo>
                    <a:lnTo>
                      <a:pt x="108" y="167"/>
                    </a:lnTo>
                    <a:lnTo>
                      <a:pt x="110" y="171"/>
                    </a:lnTo>
                    <a:lnTo>
                      <a:pt x="113" y="174"/>
                    </a:lnTo>
                    <a:lnTo>
                      <a:pt x="115" y="178"/>
                    </a:lnTo>
                    <a:lnTo>
                      <a:pt x="119" y="183"/>
                    </a:lnTo>
                    <a:lnTo>
                      <a:pt x="121" y="185"/>
                    </a:lnTo>
                    <a:lnTo>
                      <a:pt x="124" y="190"/>
                    </a:lnTo>
                    <a:lnTo>
                      <a:pt x="127" y="192"/>
                    </a:lnTo>
                    <a:lnTo>
                      <a:pt x="130" y="197"/>
                    </a:lnTo>
                    <a:lnTo>
                      <a:pt x="134" y="201"/>
                    </a:lnTo>
                    <a:lnTo>
                      <a:pt x="136" y="204"/>
                    </a:lnTo>
                    <a:lnTo>
                      <a:pt x="140" y="208"/>
                    </a:lnTo>
                    <a:lnTo>
                      <a:pt x="143" y="212"/>
                    </a:lnTo>
                    <a:lnTo>
                      <a:pt x="147" y="216"/>
                    </a:lnTo>
                    <a:lnTo>
                      <a:pt x="149" y="220"/>
                    </a:lnTo>
                    <a:lnTo>
                      <a:pt x="153" y="223"/>
                    </a:lnTo>
                    <a:lnTo>
                      <a:pt x="156" y="228"/>
                    </a:lnTo>
                    <a:lnTo>
                      <a:pt x="160" y="231"/>
                    </a:lnTo>
                    <a:lnTo>
                      <a:pt x="164" y="236"/>
                    </a:lnTo>
                    <a:lnTo>
                      <a:pt x="167" y="240"/>
                    </a:lnTo>
                    <a:lnTo>
                      <a:pt x="172" y="243"/>
                    </a:lnTo>
                    <a:lnTo>
                      <a:pt x="174" y="247"/>
                    </a:lnTo>
                    <a:lnTo>
                      <a:pt x="179" y="252"/>
                    </a:lnTo>
                    <a:lnTo>
                      <a:pt x="183" y="255"/>
                    </a:lnTo>
                    <a:lnTo>
                      <a:pt x="186" y="260"/>
                    </a:lnTo>
                    <a:lnTo>
                      <a:pt x="191" y="263"/>
                    </a:lnTo>
                    <a:lnTo>
                      <a:pt x="194" y="268"/>
                    </a:lnTo>
                    <a:lnTo>
                      <a:pt x="199" y="272"/>
                    </a:lnTo>
                    <a:lnTo>
                      <a:pt x="204" y="276"/>
                    </a:lnTo>
                    <a:lnTo>
                      <a:pt x="207" y="281"/>
                    </a:lnTo>
                    <a:lnTo>
                      <a:pt x="211" y="287"/>
                    </a:lnTo>
                    <a:lnTo>
                      <a:pt x="211" y="293"/>
                    </a:lnTo>
                    <a:lnTo>
                      <a:pt x="212" y="299"/>
                    </a:lnTo>
                    <a:lnTo>
                      <a:pt x="211" y="304"/>
                    </a:lnTo>
                    <a:lnTo>
                      <a:pt x="209" y="308"/>
                    </a:lnTo>
                    <a:lnTo>
                      <a:pt x="206" y="313"/>
                    </a:lnTo>
                    <a:lnTo>
                      <a:pt x="203" y="318"/>
                    </a:lnTo>
                    <a:lnTo>
                      <a:pt x="198" y="320"/>
                    </a:lnTo>
                    <a:lnTo>
                      <a:pt x="194" y="324"/>
                    </a:lnTo>
                    <a:lnTo>
                      <a:pt x="189" y="325"/>
                    </a:lnTo>
                    <a:lnTo>
                      <a:pt x="184" y="326"/>
                    </a:lnTo>
                    <a:lnTo>
                      <a:pt x="178" y="325"/>
                    </a:lnTo>
                    <a:lnTo>
                      <a:pt x="173" y="324"/>
                    </a:lnTo>
                    <a:lnTo>
                      <a:pt x="167" y="322"/>
                    </a:lnTo>
                    <a:lnTo>
                      <a:pt x="162" y="318"/>
                    </a:lnTo>
                    <a:lnTo>
                      <a:pt x="158" y="313"/>
                    </a:lnTo>
                    <a:lnTo>
                      <a:pt x="153" y="308"/>
                    </a:lnTo>
                    <a:lnTo>
                      <a:pt x="148" y="304"/>
                    </a:lnTo>
                    <a:lnTo>
                      <a:pt x="145" y="299"/>
                    </a:lnTo>
                    <a:lnTo>
                      <a:pt x="140" y="294"/>
                    </a:lnTo>
                    <a:lnTo>
                      <a:pt x="136" y="291"/>
                    </a:lnTo>
                    <a:lnTo>
                      <a:pt x="133" y="286"/>
                    </a:lnTo>
                    <a:lnTo>
                      <a:pt x="129" y="281"/>
                    </a:lnTo>
                    <a:lnTo>
                      <a:pt x="124" y="276"/>
                    </a:lnTo>
                    <a:lnTo>
                      <a:pt x="121" y="273"/>
                    </a:lnTo>
                    <a:lnTo>
                      <a:pt x="119" y="268"/>
                    </a:lnTo>
                    <a:lnTo>
                      <a:pt x="115" y="265"/>
                    </a:lnTo>
                    <a:lnTo>
                      <a:pt x="111" y="260"/>
                    </a:lnTo>
                    <a:lnTo>
                      <a:pt x="109" y="256"/>
                    </a:lnTo>
                    <a:lnTo>
                      <a:pt x="106" y="252"/>
                    </a:lnTo>
                    <a:lnTo>
                      <a:pt x="103" y="248"/>
                    </a:lnTo>
                    <a:lnTo>
                      <a:pt x="100" y="243"/>
                    </a:lnTo>
                    <a:lnTo>
                      <a:pt x="96" y="239"/>
                    </a:lnTo>
                    <a:lnTo>
                      <a:pt x="94" y="235"/>
                    </a:lnTo>
                    <a:lnTo>
                      <a:pt x="91" y="230"/>
                    </a:lnTo>
                    <a:lnTo>
                      <a:pt x="89" y="225"/>
                    </a:lnTo>
                    <a:lnTo>
                      <a:pt x="87" y="222"/>
                    </a:lnTo>
                    <a:lnTo>
                      <a:pt x="84" y="217"/>
                    </a:lnTo>
                    <a:lnTo>
                      <a:pt x="82" y="214"/>
                    </a:lnTo>
                    <a:lnTo>
                      <a:pt x="79" y="209"/>
                    </a:lnTo>
                    <a:lnTo>
                      <a:pt x="77" y="204"/>
                    </a:lnTo>
                    <a:lnTo>
                      <a:pt x="75" y="201"/>
                    </a:lnTo>
                    <a:lnTo>
                      <a:pt x="72" y="196"/>
                    </a:lnTo>
                    <a:lnTo>
                      <a:pt x="70" y="191"/>
                    </a:lnTo>
                    <a:lnTo>
                      <a:pt x="68" y="187"/>
                    </a:lnTo>
                    <a:lnTo>
                      <a:pt x="66" y="183"/>
                    </a:lnTo>
                    <a:lnTo>
                      <a:pt x="64" y="179"/>
                    </a:lnTo>
                    <a:lnTo>
                      <a:pt x="62" y="174"/>
                    </a:lnTo>
                    <a:lnTo>
                      <a:pt x="59" y="170"/>
                    </a:lnTo>
                    <a:lnTo>
                      <a:pt x="57" y="165"/>
                    </a:lnTo>
                    <a:lnTo>
                      <a:pt x="56" y="160"/>
                    </a:lnTo>
                    <a:lnTo>
                      <a:pt x="53" y="155"/>
                    </a:lnTo>
                    <a:lnTo>
                      <a:pt x="51" y="152"/>
                    </a:lnTo>
                    <a:lnTo>
                      <a:pt x="50" y="147"/>
                    </a:lnTo>
                    <a:lnTo>
                      <a:pt x="49" y="142"/>
                    </a:lnTo>
                    <a:lnTo>
                      <a:pt x="46" y="138"/>
                    </a:lnTo>
                    <a:lnTo>
                      <a:pt x="45" y="133"/>
                    </a:lnTo>
                    <a:lnTo>
                      <a:pt x="43" y="128"/>
                    </a:lnTo>
                    <a:lnTo>
                      <a:pt x="41" y="123"/>
                    </a:lnTo>
                    <a:lnTo>
                      <a:pt x="39" y="119"/>
                    </a:lnTo>
                    <a:lnTo>
                      <a:pt x="38" y="114"/>
                    </a:lnTo>
                    <a:lnTo>
                      <a:pt x="36" y="109"/>
                    </a:lnTo>
                    <a:lnTo>
                      <a:pt x="34" y="104"/>
                    </a:lnTo>
                    <a:lnTo>
                      <a:pt x="32" y="99"/>
                    </a:lnTo>
                    <a:lnTo>
                      <a:pt x="30" y="94"/>
                    </a:lnTo>
                    <a:lnTo>
                      <a:pt x="27" y="88"/>
                    </a:lnTo>
                    <a:lnTo>
                      <a:pt x="26" y="83"/>
                    </a:lnTo>
                    <a:lnTo>
                      <a:pt x="24" y="78"/>
                    </a:lnTo>
                    <a:lnTo>
                      <a:pt x="23" y="72"/>
                    </a:lnTo>
                    <a:lnTo>
                      <a:pt x="20" y="68"/>
                    </a:lnTo>
                    <a:lnTo>
                      <a:pt x="19" y="62"/>
                    </a:lnTo>
                    <a:lnTo>
                      <a:pt x="17" y="56"/>
                    </a:lnTo>
                    <a:lnTo>
                      <a:pt x="14" y="51"/>
                    </a:lnTo>
                    <a:lnTo>
                      <a:pt x="12" y="45"/>
                    </a:lnTo>
                    <a:lnTo>
                      <a:pt x="11" y="40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350" name="Group 323"/>
            <p:cNvGrpSpPr>
              <a:grpSpLocks/>
            </p:cNvGrpSpPr>
            <p:nvPr/>
          </p:nvGrpSpPr>
          <p:grpSpPr bwMode="auto">
            <a:xfrm>
              <a:off x="1911350" y="1818443"/>
              <a:ext cx="468577" cy="440139"/>
              <a:chOff x="6019800" y="3276600"/>
              <a:chExt cx="511175" cy="512763"/>
            </a:xfrm>
          </p:grpSpPr>
          <p:sp>
            <p:nvSpPr>
              <p:cNvPr id="352" name="AutoShape 64"/>
              <p:cNvSpPr>
                <a:spLocks noChangeAspect="1" noChangeArrowheads="1" noTextEdit="1"/>
              </p:cNvSpPr>
              <p:nvPr/>
            </p:nvSpPr>
            <p:spPr bwMode="auto">
              <a:xfrm>
                <a:off x="6019800" y="3276600"/>
                <a:ext cx="511175" cy="5127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53" name="Freeform 67"/>
              <p:cNvSpPr>
                <a:spLocks noEditPoints="1"/>
              </p:cNvSpPr>
              <p:nvPr/>
            </p:nvSpPr>
            <p:spPr bwMode="auto">
              <a:xfrm>
                <a:off x="6135688" y="3360738"/>
                <a:ext cx="233363" cy="419100"/>
              </a:xfrm>
              <a:custGeom>
                <a:avLst/>
                <a:gdLst>
                  <a:gd name="T0" fmla="*/ 2147483647 w 441"/>
                  <a:gd name="T1" fmla="*/ 2147483647 h 793"/>
                  <a:gd name="T2" fmla="*/ 0 w 441"/>
                  <a:gd name="T3" fmla="*/ 2147483647 h 793"/>
                  <a:gd name="T4" fmla="*/ 2147483647 w 441"/>
                  <a:gd name="T5" fmla="*/ 2147483647 h 793"/>
                  <a:gd name="T6" fmla="*/ 2147483647 w 441"/>
                  <a:gd name="T7" fmla="*/ 0 h 793"/>
                  <a:gd name="T8" fmla="*/ 2147483647 w 441"/>
                  <a:gd name="T9" fmla="*/ 2147483647 h 793"/>
                  <a:gd name="T10" fmla="*/ 2147483647 w 441"/>
                  <a:gd name="T11" fmla="*/ 2147483647 h 793"/>
                  <a:gd name="T12" fmla="*/ 2147483647 w 441"/>
                  <a:gd name="T13" fmla="*/ 2147483647 h 793"/>
                  <a:gd name="T14" fmla="*/ 2147483647 w 441"/>
                  <a:gd name="T15" fmla="*/ 2147483647 h 793"/>
                  <a:gd name="T16" fmla="*/ 2147483647 w 441"/>
                  <a:gd name="T17" fmla="*/ 2147483647 h 793"/>
                  <a:gd name="T18" fmla="*/ 2147483647 w 441"/>
                  <a:gd name="T19" fmla="*/ 2147483647 h 793"/>
                  <a:gd name="T20" fmla="*/ 2147483647 w 441"/>
                  <a:gd name="T21" fmla="*/ 2147483647 h 793"/>
                  <a:gd name="T22" fmla="*/ 2147483647 w 441"/>
                  <a:gd name="T23" fmla="*/ 2147483647 h 793"/>
                  <a:gd name="T24" fmla="*/ 2147483647 w 441"/>
                  <a:gd name="T25" fmla="*/ 2147483647 h 793"/>
                  <a:gd name="T26" fmla="*/ 2147483647 w 441"/>
                  <a:gd name="T27" fmla="*/ 2147483647 h 793"/>
                  <a:gd name="T28" fmla="*/ 2147483647 w 441"/>
                  <a:gd name="T29" fmla="*/ 2147483647 h 793"/>
                  <a:gd name="T30" fmla="*/ 2147483647 w 441"/>
                  <a:gd name="T31" fmla="*/ 2147483647 h 793"/>
                  <a:gd name="T32" fmla="*/ 2147483647 w 441"/>
                  <a:gd name="T33" fmla="*/ 2147483647 h 793"/>
                  <a:gd name="T34" fmla="*/ 2147483647 w 441"/>
                  <a:gd name="T35" fmla="*/ 2147483647 h 793"/>
                  <a:gd name="T36" fmla="*/ 2147483647 w 441"/>
                  <a:gd name="T37" fmla="*/ 2147483647 h 793"/>
                  <a:gd name="T38" fmla="*/ 2147483647 w 441"/>
                  <a:gd name="T39" fmla="*/ 2147483647 h 793"/>
                  <a:gd name="T40" fmla="*/ 2147483647 w 441"/>
                  <a:gd name="T41" fmla="*/ 2147483647 h 793"/>
                  <a:gd name="T42" fmla="*/ 2147483647 w 441"/>
                  <a:gd name="T43" fmla="*/ 2147483647 h 793"/>
                  <a:gd name="T44" fmla="*/ 2147483647 w 441"/>
                  <a:gd name="T45" fmla="*/ 2147483647 h 793"/>
                  <a:gd name="T46" fmla="*/ 2147483647 w 441"/>
                  <a:gd name="T47" fmla="*/ 2147483647 h 793"/>
                  <a:gd name="T48" fmla="*/ 2147483647 w 441"/>
                  <a:gd name="T49" fmla="*/ 2147483647 h 793"/>
                  <a:gd name="T50" fmla="*/ 2147483647 w 441"/>
                  <a:gd name="T51" fmla="*/ 2147483647 h 793"/>
                  <a:gd name="T52" fmla="*/ 2147483647 w 441"/>
                  <a:gd name="T53" fmla="*/ 2147483647 h 793"/>
                  <a:gd name="T54" fmla="*/ 2147483647 w 441"/>
                  <a:gd name="T55" fmla="*/ 2147483647 h 793"/>
                  <a:gd name="T56" fmla="*/ 2147483647 w 441"/>
                  <a:gd name="T57" fmla="*/ 2147483647 h 793"/>
                  <a:gd name="T58" fmla="*/ 2147483647 w 441"/>
                  <a:gd name="T59" fmla="*/ 2147483647 h 793"/>
                  <a:gd name="T60" fmla="*/ 2147483647 w 441"/>
                  <a:gd name="T61" fmla="*/ 2147483647 h 793"/>
                  <a:gd name="T62" fmla="*/ 2147483647 w 441"/>
                  <a:gd name="T63" fmla="*/ 2147483647 h 793"/>
                  <a:gd name="T64" fmla="*/ 2147483647 w 441"/>
                  <a:gd name="T65" fmla="*/ 2147483647 h 793"/>
                  <a:gd name="T66" fmla="*/ 2147483647 w 441"/>
                  <a:gd name="T67" fmla="*/ 2147483647 h 793"/>
                  <a:gd name="T68" fmla="*/ 2147483647 w 441"/>
                  <a:gd name="T69" fmla="*/ 2147483647 h 793"/>
                  <a:gd name="T70" fmla="*/ 2147483647 w 441"/>
                  <a:gd name="T71" fmla="*/ 2147483647 h 793"/>
                  <a:gd name="T72" fmla="*/ 2147483647 w 441"/>
                  <a:gd name="T73" fmla="*/ 2147483647 h 793"/>
                  <a:gd name="T74" fmla="*/ 2147483647 w 441"/>
                  <a:gd name="T75" fmla="*/ 2147483647 h 793"/>
                  <a:gd name="T76" fmla="*/ 2147483647 w 441"/>
                  <a:gd name="T77" fmla="*/ 2147483647 h 79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41"/>
                  <a:gd name="T118" fmla="*/ 0 h 793"/>
                  <a:gd name="T119" fmla="*/ 441 w 441"/>
                  <a:gd name="T120" fmla="*/ 793 h 79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41" h="793">
                    <a:moveTo>
                      <a:pt x="302" y="0"/>
                    </a:moveTo>
                    <a:lnTo>
                      <a:pt x="297" y="2"/>
                    </a:lnTo>
                    <a:lnTo>
                      <a:pt x="0" y="70"/>
                    </a:lnTo>
                    <a:lnTo>
                      <a:pt x="0" y="723"/>
                    </a:lnTo>
                    <a:lnTo>
                      <a:pt x="302" y="793"/>
                    </a:lnTo>
                    <a:lnTo>
                      <a:pt x="441" y="720"/>
                    </a:lnTo>
                    <a:lnTo>
                      <a:pt x="441" y="73"/>
                    </a:lnTo>
                    <a:lnTo>
                      <a:pt x="302" y="0"/>
                    </a:lnTo>
                    <a:close/>
                    <a:moveTo>
                      <a:pt x="290" y="740"/>
                    </a:moveTo>
                    <a:lnTo>
                      <a:pt x="290" y="760"/>
                    </a:lnTo>
                    <a:lnTo>
                      <a:pt x="280" y="758"/>
                    </a:lnTo>
                    <a:lnTo>
                      <a:pt x="267" y="755"/>
                    </a:lnTo>
                    <a:lnTo>
                      <a:pt x="250" y="751"/>
                    </a:lnTo>
                    <a:lnTo>
                      <a:pt x="233" y="747"/>
                    </a:lnTo>
                    <a:lnTo>
                      <a:pt x="213" y="743"/>
                    </a:lnTo>
                    <a:lnTo>
                      <a:pt x="192" y="738"/>
                    </a:lnTo>
                    <a:lnTo>
                      <a:pt x="171" y="733"/>
                    </a:lnTo>
                    <a:lnTo>
                      <a:pt x="149" y="728"/>
                    </a:lnTo>
                    <a:lnTo>
                      <a:pt x="127" y="723"/>
                    </a:lnTo>
                    <a:lnTo>
                      <a:pt x="107" y="719"/>
                    </a:lnTo>
                    <a:lnTo>
                      <a:pt x="88" y="714"/>
                    </a:lnTo>
                    <a:lnTo>
                      <a:pt x="70" y="710"/>
                    </a:lnTo>
                    <a:lnTo>
                      <a:pt x="55" y="706"/>
                    </a:lnTo>
                    <a:lnTo>
                      <a:pt x="43" y="703"/>
                    </a:lnTo>
                    <a:lnTo>
                      <a:pt x="34" y="701"/>
                    </a:lnTo>
                    <a:lnTo>
                      <a:pt x="29" y="700"/>
                    </a:lnTo>
                    <a:lnTo>
                      <a:pt x="29" y="697"/>
                    </a:lnTo>
                    <a:lnTo>
                      <a:pt x="29" y="693"/>
                    </a:lnTo>
                    <a:lnTo>
                      <a:pt x="29" y="687"/>
                    </a:lnTo>
                    <a:lnTo>
                      <a:pt x="29" y="679"/>
                    </a:lnTo>
                    <a:lnTo>
                      <a:pt x="29" y="545"/>
                    </a:lnTo>
                    <a:lnTo>
                      <a:pt x="29" y="353"/>
                    </a:lnTo>
                    <a:lnTo>
                      <a:pt x="29" y="178"/>
                    </a:lnTo>
                    <a:lnTo>
                      <a:pt x="29" y="93"/>
                    </a:lnTo>
                    <a:lnTo>
                      <a:pt x="34" y="92"/>
                    </a:lnTo>
                    <a:lnTo>
                      <a:pt x="43" y="90"/>
                    </a:lnTo>
                    <a:lnTo>
                      <a:pt x="55" y="87"/>
                    </a:lnTo>
                    <a:lnTo>
                      <a:pt x="70" y="82"/>
                    </a:lnTo>
                    <a:lnTo>
                      <a:pt x="88" y="79"/>
                    </a:lnTo>
                    <a:lnTo>
                      <a:pt x="107" y="74"/>
                    </a:lnTo>
                    <a:lnTo>
                      <a:pt x="127" y="70"/>
                    </a:lnTo>
                    <a:lnTo>
                      <a:pt x="149" y="65"/>
                    </a:lnTo>
                    <a:lnTo>
                      <a:pt x="171" y="60"/>
                    </a:lnTo>
                    <a:lnTo>
                      <a:pt x="192" y="55"/>
                    </a:lnTo>
                    <a:lnTo>
                      <a:pt x="213" y="50"/>
                    </a:lnTo>
                    <a:lnTo>
                      <a:pt x="233" y="46"/>
                    </a:lnTo>
                    <a:lnTo>
                      <a:pt x="250" y="42"/>
                    </a:lnTo>
                    <a:lnTo>
                      <a:pt x="267" y="38"/>
                    </a:lnTo>
                    <a:lnTo>
                      <a:pt x="280" y="35"/>
                    </a:lnTo>
                    <a:lnTo>
                      <a:pt x="290" y="33"/>
                    </a:lnTo>
                    <a:lnTo>
                      <a:pt x="290" y="740"/>
                    </a:lnTo>
                    <a:close/>
                    <a:moveTo>
                      <a:pt x="413" y="682"/>
                    </a:moveTo>
                    <a:lnTo>
                      <a:pt x="413" y="690"/>
                    </a:lnTo>
                    <a:lnTo>
                      <a:pt x="413" y="696"/>
                    </a:lnTo>
                    <a:lnTo>
                      <a:pt x="413" y="700"/>
                    </a:lnTo>
                    <a:lnTo>
                      <a:pt x="413" y="702"/>
                    </a:lnTo>
                    <a:lnTo>
                      <a:pt x="407" y="705"/>
                    </a:lnTo>
                    <a:lnTo>
                      <a:pt x="397" y="712"/>
                    </a:lnTo>
                    <a:lnTo>
                      <a:pt x="383" y="719"/>
                    </a:lnTo>
                    <a:lnTo>
                      <a:pt x="368" y="726"/>
                    </a:lnTo>
                    <a:lnTo>
                      <a:pt x="353" y="735"/>
                    </a:lnTo>
                    <a:lnTo>
                      <a:pt x="337" y="743"/>
                    </a:lnTo>
                    <a:lnTo>
                      <a:pt x="322" y="750"/>
                    </a:lnTo>
                    <a:lnTo>
                      <a:pt x="310" y="756"/>
                    </a:lnTo>
                    <a:lnTo>
                      <a:pt x="310" y="735"/>
                    </a:lnTo>
                    <a:lnTo>
                      <a:pt x="310" y="37"/>
                    </a:lnTo>
                    <a:lnTo>
                      <a:pt x="322" y="43"/>
                    </a:lnTo>
                    <a:lnTo>
                      <a:pt x="337" y="51"/>
                    </a:lnTo>
                    <a:lnTo>
                      <a:pt x="353" y="59"/>
                    </a:lnTo>
                    <a:lnTo>
                      <a:pt x="368" y="67"/>
                    </a:lnTo>
                    <a:lnTo>
                      <a:pt x="383" y="75"/>
                    </a:lnTo>
                    <a:lnTo>
                      <a:pt x="397" y="81"/>
                    </a:lnTo>
                    <a:lnTo>
                      <a:pt x="407" y="88"/>
                    </a:lnTo>
                    <a:lnTo>
                      <a:pt x="413" y="91"/>
                    </a:lnTo>
                    <a:lnTo>
                      <a:pt x="413" y="174"/>
                    </a:lnTo>
                    <a:lnTo>
                      <a:pt x="413" y="351"/>
                    </a:lnTo>
                    <a:lnTo>
                      <a:pt x="413" y="547"/>
                    </a:lnTo>
                    <a:lnTo>
                      <a:pt x="413" y="6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54" name="Freeform 68"/>
              <p:cNvSpPr>
                <a:spLocks/>
              </p:cNvSpPr>
              <p:nvPr/>
            </p:nvSpPr>
            <p:spPr bwMode="auto">
              <a:xfrm>
                <a:off x="6299200" y="3721100"/>
                <a:ext cx="53975" cy="39688"/>
              </a:xfrm>
              <a:custGeom>
                <a:avLst/>
                <a:gdLst>
                  <a:gd name="T0" fmla="*/ 0 w 103"/>
                  <a:gd name="T1" fmla="*/ 2147483647 h 74"/>
                  <a:gd name="T2" fmla="*/ 2147483647 w 103"/>
                  <a:gd name="T3" fmla="*/ 2147483647 h 74"/>
                  <a:gd name="T4" fmla="*/ 2147483647 w 103"/>
                  <a:gd name="T5" fmla="*/ 2147483647 h 74"/>
                  <a:gd name="T6" fmla="*/ 2147483647 w 103"/>
                  <a:gd name="T7" fmla="*/ 2147483647 h 74"/>
                  <a:gd name="T8" fmla="*/ 2147483647 w 103"/>
                  <a:gd name="T9" fmla="*/ 2147483647 h 74"/>
                  <a:gd name="T10" fmla="*/ 2147483647 w 103"/>
                  <a:gd name="T11" fmla="*/ 2147483647 h 74"/>
                  <a:gd name="T12" fmla="*/ 2147483647 w 103"/>
                  <a:gd name="T13" fmla="*/ 2147483647 h 74"/>
                  <a:gd name="T14" fmla="*/ 2147483647 w 103"/>
                  <a:gd name="T15" fmla="*/ 2147483647 h 74"/>
                  <a:gd name="T16" fmla="*/ 2147483647 w 103"/>
                  <a:gd name="T17" fmla="*/ 2147483647 h 74"/>
                  <a:gd name="T18" fmla="*/ 2147483647 w 103"/>
                  <a:gd name="T19" fmla="*/ 2147483647 h 74"/>
                  <a:gd name="T20" fmla="*/ 2147483647 w 103"/>
                  <a:gd name="T21" fmla="*/ 2147483647 h 74"/>
                  <a:gd name="T22" fmla="*/ 2147483647 w 103"/>
                  <a:gd name="T23" fmla="*/ 2147483647 h 74"/>
                  <a:gd name="T24" fmla="*/ 2147483647 w 103"/>
                  <a:gd name="T25" fmla="*/ 0 h 74"/>
                  <a:gd name="T26" fmla="*/ 2147483647 w 103"/>
                  <a:gd name="T27" fmla="*/ 2147483647 h 74"/>
                  <a:gd name="T28" fmla="*/ 2147483647 w 103"/>
                  <a:gd name="T29" fmla="*/ 2147483647 h 74"/>
                  <a:gd name="T30" fmla="*/ 2147483647 w 103"/>
                  <a:gd name="T31" fmla="*/ 2147483647 h 74"/>
                  <a:gd name="T32" fmla="*/ 2147483647 w 103"/>
                  <a:gd name="T33" fmla="*/ 2147483647 h 74"/>
                  <a:gd name="T34" fmla="*/ 2147483647 w 103"/>
                  <a:gd name="T35" fmla="*/ 2147483647 h 74"/>
                  <a:gd name="T36" fmla="*/ 2147483647 w 103"/>
                  <a:gd name="T37" fmla="*/ 2147483647 h 74"/>
                  <a:gd name="T38" fmla="*/ 2147483647 w 103"/>
                  <a:gd name="T39" fmla="*/ 2147483647 h 74"/>
                  <a:gd name="T40" fmla="*/ 0 w 103"/>
                  <a:gd name="T41" fmla="*/ 2147483647 h 74"/>
                  <a:gd name="T42" fmla="*/ 0 w 103"/>
                  <a:gd name="T43" fmla="*/ 2147483647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03"/>
                  <a:gd name="T67" fmla="*/ 0 h 74"/>
                  <a:gd name="T68" fmla="*/ 103 w 103"/>
                  <a:gd name="T69" fmla="*/ 74 h 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03" h="74">
                    <a:moveTo>
                      <a:pt x="0" y="74"/>
                    </a:moveTo>
                    <a:lnTo>
                      <a:pt x="12" y="68"/>
                    </a:lnTo>
                    <a:lnTo>
                      <a:pt x="27" y="61"/>
                    </a:lnTo>
                    <a:lnTo>
                      <a:pt x="43" y="53"/>
                    </a:lnTo>
                    <a:lnTo>
                      <a:pt x="58" y="44"/>
                    </a:lnTo>
                    <a:lnTo>
                      <a:pt x="73" y="37"/>
                    </a:lnTo>
                    <a:lnTo>
                      <a:pt x="87" y="30"/>
                    </a:lnTo>
                    <a:lnTo>
                      <a:pt x="97" y="23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3" y="14"/>
                    </a:lnTo>
                    <a:lnTo>
                      <a:pt x="103" y="8"/>
                    </a:lnTo>
                    <a:lnTo>
                      <a:pt x="103" y="0"/>
                    </a:lnTo>
                    <a:lnTo>
                      <a:pt x="97" y="3"/>
                    </a:lnTo>
                    <a:lnTo>
                      <a:pt x="87" y="8"/>
                    </a:lnTo>
                    <a:lnTo>
                      <a:pt x="73" y="15"/>
                    </a:lnTo>
                    <a:lnTo>
                      <a:pt x="58" y="23"/>
                    </a:lnTo>
                    <a:lnTo>
                      <a:pt x="43" y="32"/>
                    </a:lnTo>
                    <a:lnTo>
                      <a:pt x="27" y="40"/>
                    </a:lnTo>
                    <a:lnTo>
                      <a:pt x="12" y="47"/>
                    </a:lnTo>
                    <a:lnTo>
                      <a:pt x="0" y="53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55" name="Freeform 69"/>
              <p:cNvSpPr>
                <a:spLocks/>
              </p:cNvSpPr>
              <p:nvPr/>
            </p:nvSpPr>
            <p:spPr bwMode="auto">
              <a:xfrm>
                <a:off x="6149975" y="3719513"/>
                <a:ext cx="138113" cy="42863"/>
              </a:xfrm>
              <a:custGeom>
                <a:avLst/>
                <a:gdLst>
                  <a:gd name="T0" fmla="*/ 0 w 261"/>
                  <a:gd name="T1" fmla="*/ 2147483647 h 81"/>
                  <a:gd name="T2" fmla="*/ 2147483647 w 261"/>
                  <a:gd name="T3" fmla="*/ 2147483647 h 81"/>
                  <a:gd name="T4" fmla="*/ 2147483647 w 261"/>
                  <a:gd name="T5" fmla="*/ 2147483647 h 81"/>
                  <a:gd name="T6" fmla="*/ 2147483647 w 261"/>
                  <a:gd name="T7" fmla="*/ 2147483647 h 81"/>
                  <a:gd name="T8" fmla="*/ 2147483647 w 261"/>
                  <a:gd name="T9" fmla="*/ 2147483647 h 81"/>
                  <a:gd name="T10" fmla="*/ 2147483647 w 261"/>
                  <a:gd name="T11" fmla="*/ 2147483647 h 81"/>
                  <a:gd name="T12" fmla="*/ 2147483647 w 261"/>
                  <a:gd name="T13" fmla="*/ 2147483647 h 81"/>
                  <a:gd name="T14" fmla="*/ 2147483647 w 261"/>
                  <a:gd name="T15" fmla="*/ 2147483647 h 81"/>
                  <a:gd name="T16" fmla="*/ 2147483647 w 261"/>
                  <a:gd name="T17" fmla="*/ 2147483647 h 81"/>
                  <a:gd name="T18" fmla="*/ 2147483647 w 261"/>
                  <a:gd name="T19" fmla="*/ 2147483647 h 81"/>
                  <a:gd name="T20" fmla="*/ 2147483647 w 261"/>
                  <a:gd name="T21" fmla="*/ 2147483647 h 81"/>
                  <a:gd name="T22" fmla="*/ 2147483647 w 261"/>
                  <a:gd name="T23" fmla="*/ 2147483647 h 81"/>
                  <a:gd name="T24" fmla="*/ 2147483647 w 261"/>
                  <a:gd name="T25" fmla="*/ 2147483647 h 81"/>
                  <a:gd name="T26" fmla="*/ 2147483647 w 261"/>
                  <a:gd name="T27" fmla="*/ 2147483647 h 81"/>
                  <a:gd name="T28" fmla="*/ 2147483647 w 261"/>
                  <a:gd name="T29" fmla="*/ 2147483647 h 81"/>
                  <a:gd name="T30" fmla="*/ 2147483647 w 261"/>
                  <a:gd name="T31" fmla="*/ 2147483647 h 81"/>
                  <a:gd name="T32" fmla="*/ 2147483647 w 261"/>
                  <a:gd name="T33" fmla="*/ 2147483647 h 81"/>
                  <a:gd name="T34" fmla="*/ 2147483647 w 261"/>
                  <a:gd name="T35" fmla="*/ 2147483647 h 81"/>
                  <a:gd name="T36" fmla="*/ 2147483647 w 261"/>
                  <a:gd name="T37" fmla="*/ 2147483647 h 81"/>
                  <a:gd name="T38" fmla="*/ 2147483647 w 261"/>
                  <a:gd name="T39" fmla="*/ 2147483647 h 81"/>
                  <a:gd name="T40" fmla="*/ 2147483647 w 261"/>
                  <a:gd name="T41" fmla="*/ 2147483647 h 81"/>
                  <a:gd name="T42" fmla="*/ 2147483647 w 261"/>
                  <a:gd name="T43" fmla="*/ 2147483647 h 81"/>
                  <a:gd name="T44" fmla="*/ 2147483647 w 261"/>
                  <a:gd name="T45" fmla="*/ 2147483647 h 81"/>
                  <a:gd name="T46" fmla="*/ 2147483647 w 261"/>
                  <a:gd name="T47" fmla="*/ 2147483647 h 81"/>
                  <a:gd name="T48" fmla="*/ 2147483647 w 261"/>
                  <a:gd name="T49" fmla="*/ 2147483647 h 81"/>
                  <a:gd name="T50" fmla="*/ 2147483647 w 261"/>
                  <a:gd name="T51" fmla="*/ 2147483647 h 81"/>
                  <a:gd name="T52" fmla="*/ 2147483647 w 261"/>
                  <a:gd name="T53" fmla="*/ 2147483647 h 81"/>
                  <a:gd name="T54" fmla="*/ 2147483647 w 261"/>
                  <a:gd name="T55" fmla="*/ 2147483647 h 81"/>
                  <a:gd name="T56" fmla="*/ 2147483647 w 261"/>
                  <a:gd name="T57" fmla="*/ 2147483647 h 81"/>
                  <a:gd name="T58" fmla="*/ 2147483647 w 261"/>
                  <a:gd name="T59" fmla="*/ 2147483647 h 81"/>
                  <a:gd name="T60" fmla="*/ 2147483647 w 261"/>
                  <a:gd name="T61" fmla="*/ 2147483647 h 81"/>
                  <a:gd name="T62" fmla="*/ 2147483647 w 261"/>
                  <a:gd name="T63" fmla="*/ 2147483647 h 81"/>
                  <a:gd name="T64" fmla="*/ 2147483647 w 261"/>
                  <a:gd name="T65" fmla="*/ 2147483647 h 81"/>
                  <a:gd name="T66" fmla="*/ 0 w 261"/>
                  <a:gd name="T67" fmla="*/ 0 h 81"/>
                  <a:gd name="T68" fmla="*/ 0 w 261"/>
                  <a:gd name="T69" fmla="*/ 2147483647 h 81"/>
                  <a:gd name="T70" fmla="*/ 0 w 261"/>
                  <a:gd name="T71" fmla="*/ 2147483647 h 81"/>
                  <a:gd name="T72" fmla="*/ 0 w 261"/>
                  <a:gd name="T73" fmla="*/ 2147483647 h 81"/>
                  <a:gd name="T74" fmla="*/ 0 w 261"/>
                  <a:gd name="T75" fmla="*/ 2147483647 h 8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1"/>
                  <a:gd name="T115" fmla="*/ 0 h 81"/>
                  <a:gd name="T116" fmla="*/ 261 w 261"/>
                  <a:gd name="T117" fmla="*/ 81 h 8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1" h="81">
                    <a:moveTo>
                      <a:pt x="0" y="21"/>
                    </a:moveTo>
                    <a:lnTo>
                      <a:pt x="5" y="22"/>
                    </a:lnTo>
                    <a:lnTo>
                      <a:pt x="14" y="24"/>
                    </a:lnTo>
                    <a:lnTo>
                      <a:pt x="26" y="27"/>
                    </a:lnTo>
                    <a:lnTo>
                      <a:pt x="41" y="31"/>
                    </a:lnTo>
                    <a:lnTo>
                      <a:pt x="59" y="35"/>
                    </a:lnTo>
                    <a:lnTo>
                      <a:pt x="78" y="40"/>
                    </a:lnTo>
                    <a:lnTo>
                      <a:pt x="98" y="44"/>
                    </a:lnTo>
                    <a:lnTo>
                      <a:pt x="120" y="49"/>
                    </a:lnTo>
                    <a:lnTo>
                      <a:pt x="142" y="54"/>
                    </a:lnTo>
                    <a:lnTo>
                      <a:pt x="163" y="59"/>
                    </a:lnTo>
                    <a:lnTo>
                      <a:pt x="184" y="64"/>
                    </a:lnTo>
                    <a:lnTo>
                      <a:pt x="204" y="68"/>
                    </a:lnTo>
                    <a:lnTo>
                      <a:pt x="221" y="72"/>
                    </a:lnTo>
                    <a:lnTo>
                      <a:pt x="238" y="76"/>
                    </a:lnTo>
                    <a:lnTo>
                      <a:pt x="251" y="79"/>
                    </a:lnTo>
                    <a:lnTo>
                      <a:pt x="261" y="81"/>
                    </a:lnTo>
                    <a:lnTo>
                      <a:pt x="261" y="61"/>
                    </a:lnTo>
                    <a:lnTo>
                      <a:pt x="251" y="59"/>
                    </a:lnTo>
                    <a:lnTo>
                      <a:pt x="238" y="56"/>
                    </a:lnTo>
                    <a:lnTo>
                      <a:pt x="221" y="52"/>
                    </a:lnTo>
                    <a:lnTo>
                      <a:pt x="204" y="48"/>
                    </a:lnTo>
                    <a:lnTo>
                      <a:pt x="184" y="43"/>
                    </a:lnTo>
                    <a:lnTo>
                      <a:pt x="163" y="39"/>
                    </a:lnTo>
                    <a:lnTo>
                      <a:pt x="142" y="34"/>
                    </a:lnTo>
                    <a:lnTo>
                      <a:pt x="120" y="29"/>
                    </a:lnTo>
                    <a:lnTo>
                      <a:pt x="98" y="23"/>
                    </a:lnTo>
                    <a:lnTo>
                      <a:pt x="78" y="18"/>
                    </a:lnTo>
                    <a:lnTo>
                      <a:pt x="59" y="14"/>
                    </a:lnTo>
                    <a:lnTo>
                      <a:pt x="41" y="10"/>
                    </a:lnTo>
                    <a:lnTo>
                      <a:pt x="26" y="6"/>
                    </a:lnTo>
                    <a:lnTo>
                      <a:pt x="14" y="3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56" name="Freeform 70"/>
              <p:cNvSpPr>
                <a:spLocks/>
              </p:cNvSpPr>
              <p:nvPr/>
            </p:nvSpPr>
            <p:spPr bwMode="auto">
              <a:xfrm>
                <a:off x="6316663" y="3408363"/>
                <a:ext cx="20638" cy="9525"/>
              </a:xfrm>
              <a:custGeom>
                <a:avLst/>
                <a:gdLst>
                  <a:gd name="T0" fmla="*/ 2147483647 w 40"/>
                  <a:gd name="T1" fmla="*/ 2147483647 h 18"/>
                  <a:gd name="T2" fmla="*/ 2147483647 w 40"/>
                  <a:gd name="T3" fmla="*/ 2147483647 h 18"/>
                  <a:gd name="T4" fmla="*/ 2147483647 w 40"/>
                  <a:gd name="T5" fmla="*/ 2147483647 h 18"/>
                  <a:gd name="T6" fmla="*/ 2147483647 w 40"/>
                  <a:gd name="T7" fmla="*/ 2147483647 h 18"/>
                  <a:gd name="T8" fmla="*/ 2147483647 w 40"/>
                  <a:gd name="T9" fmla="*/ 2147483647 h 18"/>
                  <a:gd name="T10" fmla="*/ 2147483647 w 40"/>
                  <a:gd name="T11" fmla="*/ 2147483647 h 18"/>
                  <a:gd name="T12" fmla="*/ 2147483647 w 40"/>
                  <a:gd name="T13" fmla="*/ 2147483647 h 18"/>
                  <a:gd name="T14" fmla="*/ 2147483647 w 40"/>
                  <a:gd name="T15" fmla="*/ 2147483647 h 18"/>
                  <a:gd name="T16" fmla="*/ 0 w 40"/>
                  <a:gd name="T17" fmla="*/ 0 h 18"/>
                  <a:gd name="T18" fmla="*/ 2147483647 w 40"/>
                  <a:gd name="T19" fmla="*/ 2147483647 h 18"/>
                  <a:gd name="T20" fmla="*/ 2147483647 w 40"/>
                  <a:gd name="T21" fmla="*/ 2147483647 h 18"/>
                  <a:gd name="T22" fmla="*/ 2147483647 w 40"/>
                  <a:gd name="T23" fmla="*/ 2147483647 h 18"/>
                  <a:gd name="T24" fmla="*/ 2147483647 w 40"/>
                  <a:gd name="T25" fmla="*/ 2147483647 h 18"/>
                  <a:gd name="T26" fmla="*/ 2147483647 w 40"/>
                  <a:gd name="T27" fmla="*/ 2147483647 h 18"/>
                  <a:gd name="T28" fmla="*/ 2147483647 w 40"/>
                  <a:gd name="T29" fmla="*/ 2147483647 h 18"/>
                  <a:gd name="T30" fmla="*/ 2147483647 w 40"/>
                  <a:gd name="T31" fmla="*/ 2147483647 h 18"/>
                  <a:gd name="T32" fmla="*/ 2147483647 w 40"/>
                  <a:gd name="T33" fmla="*/ 2147483647 h 18"/>
                  <a:gd name="T34" fmla="*/ 2147483647 w 40"/>
                  <a:gd name="T35" fmla="*/ 2147483647 h 18"/>
                  <a:gd name="T36" fmla="*/ 2147483647 w 40"/>
                  <a:gd name="T37" fmla="*/ 2147483647 h 18"/>
                  <a:gd name="T38" fmla="*/ 2147483647 w 40"/>
                  <a:gd name="T39" fmla="*/ 2147483647 h 18"/>
                  <a:gd name="T40" fmla="*/ 2147483647 w 40"/>
                  <a:gd name="T41" fmla="*/ 2147483647 h 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18"/>
                  <a:gd name="T65" fmla="*/ 40 w 40"/>
                  <a:gd name="T66" fmla="*/ 18 h 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18">
                    <a:moveTo>
                      <a:pt x="40" y="18"/>
                    </a:moveTo>
                    <a:lnTo>
                      <a:pt x="36" y="16"/>
                    </a:lnTo>
                    <a:lnTo>
                      <a:pt x="31" y="14"/>
                    </a:lnTo>
                    <a:lnTo>
                      <a:pt x="25" y="12"/>
                    </a:lnTo>
                    <a:lnTo>
                      <a:pt x="20" y="9"/>
                    </a:lnTo>
                    <a:lnTo>
                      <a:pt x="14" y="7"/>
                    </a:lnTo>
                    <a:lnTo>
                      <a:pt x="9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8" y="4"/>
                    </a:lnTo>
                    <a:lnTo>
                      <a:pt x="13" y="7"/>
                    </a:lnTo>
                    <a:lnTo>
                      <a:pt x="18" y="9"/>
                    </a:lnTo>
                    <a:lnTo>
                      <a:pt x="24" y="11"/>
                    </a:lnTo>
                    <a:lnTo>
                      <a:pt x="29" y="14"/>
                    </a:lnTo>
                    <a:lnTo>
                      <a:pt x="34" y="16"/>
                    </a:lnTo>
                    <a:lnTo>
                      <a:pt x="38" y="18"/>
                    </a:lnTo>
                    <a:lnTo>
                      <a:pt x="39" y="18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57" name="Freeform 71"/>
              <p:cNvSpPr>
                <a:spLocks noEditPoints="1"/>
              </p:cNvSpPr>
              <p:nvPr/>
            </p:nvSpPr>
            <p:spPr bwMode="auto">
              <a:xfrm>
                <a:off x="6299200" y="3379788"/>
                <a:ext cx="53975" cy="369888"/>
              </a:xfrm>
              <a:custGeom>
                <a:avLst/>
                <a:gdLst>
                  <a:gd name="T0" fmla="*/ 0 w 103"/>
                  <a:gd name="T1" fmla="*/ 2147483647 h 698"/>
                  <a:gd name="T2" fmla="*/ 2147483647 w 103"/>
                  <a:gd name="T3" fmla="*/ 2147483647 h 698"/>
                  <a:gd name="T4" fmla="*/ 2147483647 w 103"/>
                  <a:gd name="T5" fmla="*/ 2147483647 h 698"/>
                  <a:gd name="T6" fmla="*/ 2147483647 w 103"/>
                  <a:gd name="T7" fmla="*/ 2147483647 h 698"/>
                  <a:gd name="T8" fmla="*/ 2147483647 w 103"/>
                  <a:gd name="T9" fmla="*/ 2147483647 h 698"/>
                  <a:gd name="T10" fmla="*/ 2147483647 w 103"/>
                  <a:gd name="T11" fmla="*/ 2147483647 h 698"/>
                  <a:gd name="T12" fmla="*/ 2147483647 w 103"/>
                  <a:gd name="T13" fmla="*/ 2147483647 h 698"/>
                  <a:gd name="T14" fmla="*/ 2147483647 w 103"/>
                  <a:gd name="T15" fmla="*/ 2147483647 h 698"/>
                  <a:gd name="T16" fmla="*/ 2147483647 w 103"/>
                  <a:gd name="T17" fmla="*/ 2147483647 h 698"/>
                  <a:gd name="T18" fmla="*/ 2147483647 w 103"/>
                  <a:gd name="T19" fmla="*/ 2147483647 h 698"/>
                  <a:gd name="T20" fmla="*/ 2147483647 w 103"/>
                  <a:gd name="T21" fmla="*/ 2147483647 h 698"/>
                  <a:gd name="T22" fmla="*/ 2147483647 w 103"/>
                  <a:gd name="T23" fmla="*/ 2147483647 h 698"/>
                  <a:gd name="T24" fmla="*/ 2147483647 w 103"/>
                  <a:gd name="T25" fmla="*/ 2147483647 h 698"/>
                  <a:gd name="T26" fmla="*/ 2147483647 w 103"/>
                  <a:gd name="T27" fmla="*/ 2147483647 h 698"/>
                  <a:gd name="T28" fmla="*/ 2147483647 w 103"/>
                  <a:gd name="T29" fmla="*/ 2147483647 h 698"/>
                  <a:gd name="T30" fmla="*/ 2147483647 w 103"/>
                  <a:gd name="T31" fmla="*/ 2147483647 h 698"/>
                  <a:gd name="T32" fmla="*/ 2147483647 w 103"/>
                  <a:gd name="T33" fmla="*/ 2147483647 h 698"/>
                  <a:gd name="T34" fmla="*/ 2147483647 w 103"/>
                  <a:gd name="T35" fmla="*/ 2147483647 h 698"/>
                  <a:gd name="T36" fmla="*/ 2147483647 w 103"/>
                  <a:gd name="T37" fmla="*/ 2147483647 h 698"/>
                  <a:gd name="T38" fmla="*/ 2147483647 w 103"/>
                  <a:gd name="T39" fmla="*/ 2147483647 h 698"/>
                  <a:gd name="T40" fmla="*/ 0 w 103"/>
                  <a:gd name="T41" fmla="*/ 0 h 698"/>
                  <a:gd name="T42" fmla="*/ 0 w 103"/>
                  <a:gd name="T43" fmla="*/ 2147483647 h 698"/>
                  <a:gd name="T44" fmla="*/ 2147483647 w 103"/>
                  <a:gd name="T45" fmla="*/ 2147483647 h 698"/>
                  <a:gd name="T46" fmla="*/ 2147483647 w 103"/>
                  <a:gd name="T47" fmla="*/ 2147483647 h 698"/>
                  <a:gd name="T48" fmla="*/ 2147483647 w 103"/>
                  <a:gd name="T49" fmla="*/ 2147483647 h 698"/>
                  <a:gd name="T50" fmla="*/ 2147483647 w 103"/>
                  <a:gd name="T51" fmla="*/ 2147483647 h 698"/>
                  <a:gd name="T52" fmla="*/ 2147483647 w 103"/>
                  <a:gd name="T53" fmla="*/ 2147483647 h 698"/>
                  <a:gd name="T54" fmla="*/ 2147483647 w 103"/>
                  <a:gd name="T55" fmla="*/ 2147483647 h 69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03"/>
                  <a:gd name="T85" fmla="*/ 0 h 698"/>
                  <a:gd name="T86" fmla="*/ 103 w 103"/>
                  <a:gd name="T87" fmla="*/ 698 h 69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03" h="698">
                    <a:moveTo>
                      <a:pt x="0" y="698"/>
                    </a:moveTo>
                    <a:lnTo>
                      <a:pt x="12" y="692"/>
                    </a:lnTo>
                    <a:lnTo>
                      <a:pt x="27" y="685"/>
                    </a:lnTo>
                    <a:lnTo>
                      <a:pt x="43" y="677"/>
                    </a:lnTo>
                    <a:lnTo>
                      <a:pt x="58" y="668"/>
                    </a:lnTo>
                    <a:lnTo>
                      <a:pt x="73" y="660"/>
                    </a:lnTo>
                    <a:lnTo>
                      <a:pt x="87" y="653"/>
                    </a:lnTo>
                    <a:lnTo>
                      <a:pt x="97" y="648"/>
                    </a:lnTo>
                    <a:lnTo>
                      <a:pt x="103" y="645"/>
                    </a:lnTo>
                    <a:lnTo>
                      <a:pt x="103" y="510"/>
                    </a:lnTo>
                    <a:lnTo>
                      <a:pt x="103" y="314"/>
                    </a:lnTo>
                    <a:lnTo>
                      <a:pt x="103" y="137"/>
                    </a:lnTo>
                    <a:lnTo>
                      <a:pt x="103" y="54"/>
                    </a:lnTo>
                    <a:lnTo>
                      <a:pt x="97" y="51"/>
                    </a:lnTo>
                    <a:lnTo>
                      <a:pt x="87" y="44"/>
                    </a:lnTo>
                    <a:lnTo>
                      <a:pt x="73" y="38"/>
                    </a:lnTo>
                    <a:lnTo>
                      <a:pt x="58" y="30"/>
                    </a:lnTo>
                    <a:lnTo>
                      <a:pt x="43" y="22"/>
                    </a:lnTo>
                    <a:lnTo>
                      <a:pt x="27" y="14"/>
                    </a:lnTo>
                    <a:lnTo>
                      <a:pt x="12" y="6"/>
                    </a:lnTo>
                    <a:lnTo>
                      <a:pt x="0" y="0"/>
                    </a:lnTo>
                    <a:lnTo>
                      <a:pt x="0" y="698"/>
                    </a:lnTo>
                    <a:close/>
                    <a:moveTo>
                      <a:pt x="17" y="42"/>
                    </a:moveTo>
                    <a:lnTo>
                      <a:pt x="17" y="31"/>
                    </a:lnTo>
                    <a:lnTo>
                      <a:pt x="93" y="67"/>
                    </a:lnTo>
                    <a:lnTo>
                      <a:pt x="93" y="283"/>
                    </a:lnTo>
                    <a:lnTo>
                      <a:pt x="17" y="316"/>
                    </a:ln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58" name="Freeform 72"/>
              <p:cNvSpPr>
                <a:spLocks/>
              </p:cNvSpPr>
              <p:nvPr/>
            </p:nvSpPr>
            <p:spPr bwMode="auto">
              <a:xfrm>
                <a:off x="6164263" y="3633788"/>
                <a:ext cx="12700" cy="1588"/>
              </a:xfrm>
              <a:custGeom>
                <a:avLst/>
                <a:gdLst>
                  <a:gd name="T0" fmla="*/ 2147483647 w 23"/>
                  <a:gd name="T1" fmla="*/ 2147483647 h 3"/>
                  <a:gd name="T2" fmla="*/ 2147483647 w 23"/>
                  <a:gd name="T3" fmla="*/ 2147483647 h 3"/>
                  <a:gd name="T4" fmla="*/ 0 w 23"/>
                  <a:gd name="T5" fmla="*/ 0 h 3"/>
                  <a:gd name="T6" fmla="*/ 2147483647 w 23"/>
                  <a:gd name="T7" fmla="*/ 2147483647 h 3"/>
                  <a:gd name="T8" fmla="*/ 2147483647 w 23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3"/>
                  <a:gd name="T17" fmla="*/ 23 w 2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3">
                    <a:moveTo>
                      <a:pt x="23" y="3"/>
                    </a:moveTo>
                    <a:lnTo>
                      <a:pt x="23" y="3"/>
                    </a:lnTo>
                    <a:lnTo>
                      <a:pt x="0" y="0"/>
                    </a:lnTo>
                    <a:lnTo>
                      <a:pt x="8" y="1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59" name="Freeform 73"/>
              <p:cNvSpPr>
                <a:spLocks/>
              </p:cNvSpPr>
              <p:nvPr/>
            </p:nvSpPr>
            <p:spPr bwMode="auto">
              <a:xfrm>
                <a:off x="6234113" y="3530600"/>
                <a:ext cx="7938" cy="1588"/>
              </a:xfrm>
              <a:custGeom>
                <a:avLst/>
                <a:gdLst>
                  <a:gd name="T0" fmla="*/ 0 w 15"/>
                  <a:gd name="T1" fmla="*/ 0 h 1588"/>
                  <a:gd name="T2" fmla="*/ 2147483647 w 15"/>
                  <a:gd name="T3" fmla="*/ 0 h 1588"/>
                  <a:gd name="T4" fmla="*/ 2147483647 w 15"/>
                  <a:gd name="T5" fmla="*/ 0 h 1588"/>
                  <a:gd name="T6" fmla="*/ 0 w 15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588"/>
                  <a:gd name="T14" fmla="*/ 15 w 15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588">
                    <a:moveTo>
                      <a:pt x="0" y="0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60" name="Freeform 74"/>
              <p:cNvSpPr>
                <a:spLocks/>
              </p:cNvSpPr>
              <p:nvPr/>
            </p:nvSpPr>
            <p:spPr bwMode="auto">
              <a:xfrm>
                <a:off x="6164263" y="3486150"/>
                <a:ext cx="80963" cy="6350"/>
              </a:xfrm>
              <a:custGeom>
                <a:avLst/>
                <a:gdLst>
                  <a:gd name="T0" fmla="*/ 2147483647 w 152"/>
                  <a:gd name="T1" fmla="*/ 0 h 12"/>
                  <a:gd name="T2" fmla="*/ 2147483647 w 152"/>
                  <a:gd name="T3" fmla="*/ 0 h 12"/>
                  <a:gd name="T4" fmla="*/ 0 w 152"/>
                  <a:gd name="T5" fmla="*/ 2147483647 h 12"/>
                  <a:gd name="T6" fmla="*/ 2147483647 w 152"/>
                  <a:gd name="T7" fmla="*/ 2147483647 h 12"/>
                  <a:gd name="T8" fmla="*/ 2147483647 w 15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2"/>
                  <a:gd name="T16" fmla="*/ 0 h 12"/>
                  <a:gd name="T17" fmla="*/ 152 w 15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2" h="12">
                    <a:moveTo>
                      <a:pt x="152" y="0"/>
                    </a:moveTo>
                    <a:lnTo>
                      <a:pt x="148" y="0"/>
                    </a:lnTo>
                    <a:lnTo>
                      <a:pt x="0" y="12"/>
                    </a:lnTo>
                    <a:lnTo>
                      <a:pt x="8" y="12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61" name="Freeform 75"/>
              <p:cNvSpPr>
                <a:spLocks/>
              </p:cNvSpPr>
              <p:nvPr/>
            </p:nvSpPr>
            <p:spPr bwMode="auto">
              <a:xfrm>
                <a:off x="6164263" y="3513138"/>
                <a:ext cx="46038" cy="3175"/>
              </a:xfrm>
              <a:custGeom>
                <a:avLst/>
                <a:gdLst>
                  <a:gd name="T0" fmla="*/ 2147483647 w 87"/>
                  <a:gd name="T1" fmla="*/ 0 h 6"/>
                  <a:gd name="T2" fmla="*/ 0 w 87"/>
                  <a:gd name="T3" fmla="*/ 2147483647 h 6"/>
                  <a:gd name="T4" fmla="*/ 2147483647 w 87"/>
                  <a:gd name="T5" fmla="*/ 2147483647 h 6"/>
                  <a:gd name="T6" fmla="*/ 2147483647 w 8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7"/>
                  <a:gd name="T13" fmla="*/ 0 h 6"/>
                  <a:gd name="T14" fmla="*/ 87 w 87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7" h="6">
                    <a:moveTo>
                      <a:pt x="87" y="0"/>
                    </a:moveTo>
                    <a:lnTo>
                      <a:pt x="0" y="6"/>
                    </a:lnTo>
                    <a:lnTo>
                      <a:pt x="8" y="5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62" name="Freeform 76"/>
              <p:cNvSpPr>
                <a:spLocks/>
              </p:cNvSpPr>
              <p:nvPr/>
            </p:nvSpPr>
            <p:spPr bwMode="auto">
              <a:xfrm>
                <a:off x="6245225" y="3565525"/>
                <a:ext cx="7938" cy="1588"/>
              </a:xfrm>
              <a:custGeom>
                <a:avLst/>
                <a:gdLst>
                  <a:gd name="T0" fmla="*/ 0 w 15"/>
                  <a:gd name="T1" fmla="*/ 0 h 1588"/>
                  <a:gd name="T2" fmla="*/ 0 w 15"/>
                  <a:gd name="T3" fmla="*/ 0 h 1588"/>
                  <a:gd name="T4" fmla="*/ 2147483647 w 15"/>
                  <a:gd name="T5" fmla="*/ 0 h 1588"/>
                  <a:gd name="T6" fmla="*/ 0 w 15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588"/>
                  <a:gd name="T14" fmla="*/ 15 w 15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588">
                    <a:moveTo>
                      <a:pt x="0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63" name="Freeform 77"/>
              <p:cNvSpPr>
                <a:spLocks/>
              </p:cNvSpPr>
              <p:nvPr/>
            </p:nvSpPr>
            <p:spPr bwMode="auto">
              <a:xfrm>
                <a:off x="6164263" y="3430588"/>
                <a:ext cx="104775" cy="17463"/>
              </a:xfrm>
              <a:custGeom>
                <a:avLst/>
                <a:gdLst>
                  <a:gd name="T0" fmla="*/ 2147483647 w 199"/>
                  <a:gd name="T1" fmla="*/ 2147483647 h 31"/>
                  <a:gd name="T2" fmla="*/ 2147483647 w 199"/>
                  <a:gd name="T3" fmla="*/ 0 h 31"/>
                  <a:gd name="T4" fmla="*/ 0 w 199"/>
                  <a:gd name="T5" fmla="*/ 2147483647 h 31"/>
                  <a:gd name="T6" fmla="*/ 2147483647 w 199"/>
                  <a:gd name="T7" fmla="*/ 2147483647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31"/>
                  <a:gd name="T14" fmla="*/ 199 w 199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31">
                    <a:moveTo>
                      <a:pt x="8" y="30"/>
                    </a:moveTo>
                    <a:lnTo>
                      <a:pt x="199" y="0"/>
                    </a:lnTo>
                    <a:lnTo>
                      <a:pt x="0" y="31"/>
                    </a:lnTo>
                    <a:lnTo>
                      <a:pt x="8" y="3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64" name="Freeform 78"/>
              <p:cNvSpPr>
                <a:spLocks/>
              </p:cNvSpPr>
              <p:nvPr/>
            </p:nvSpPr>
            <p:spPr bwMode="auto">
              <a:xfrm>
                <a:off x="6205538" y="3563938"/>
                <a:ext cx="28575" cy="1588"/>
              </a:xfrm>
              <a:custGeom>
                <a:avLst/>
                <a:gdLst>
                  <a:gd name="T0" fmla="*/ 2147483647 w 53"/>
                  <a:gd name="T1" fmla="*/ 0 h 1"/>
                  <a:gd name="T2" fmla="*/ 2147483647 w 53"/>
                  <a:gd name="T3" fmla="*/ 2147483647 h 1"/>
                  <a:gd name="T4" fmla="*/ 2147483647 w 53"/>
                  <a:gd name="T5" fmla="*/ 2147483647 h 1"/>
                  <a:gd name="T6" fmla="*/ 0 w 53"/>
                  <a:gd name="T7" fmla="*/ 0 h 1"/>
                  <a:gd name="T8" fmla="*/ 0 w 53"/>
                  <a:gd name="T9" fmla="*/ 0 h 1"/>
                  <a:gd name="T10" fmla="*/ 2147483647 w 5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1"/>
                  <a:gd name="T20" fmla="*/ 53 w 5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1">
                    <a:moveTo>
                      <a:pt x="45" y="0"/>
                    </a:moveTo>
                    <a:lnTo>
                      <a:pt x="48" y="1"/>
                    </a:lnTo>
                    <a:lnTo>
                      <a:pt x="53" y="1"/>
                    </a:lnTo>
                    <a:lnTo>
                      <a:pt x="0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65" name="Freeform 79"/>
              <p:cNvSpPr>
                <a:spLocks/>
              </p:cNvSpPr>
              <p:nvPr/>
            </p:nvSpPr>
            <p:spPr bwMode="auto">
              <a:xfrm>
                <a:off x="6164263" y="3532188"/>
                <a:ext cx="30163" cy="1588"/>
              </a:xfrm>
              <a:custGeom>
                <a:avLst/>
                <a:gdLst>
                  <a:gd name="T0" fmla="*/ 0 w 57"/>
                  <a:gd name="T1" fmla="*/ 2147483647 h 1"/>
                  <a:gd name="T2" fmla="*/ 2147483647 w 57"/>
                  <a:gd name="T3" fmla="*/ 0 h 1"/>
                  <a:gd name="T4" fmla="*/ 2147483647 w 57"/>
                  <a:gd name="T5" fmla="*/ 2147483647 h 1"/>
                  <a:gd name="T6" fmla="*/ 0 w 57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1"/>
                  <a:gd name="T14" fmla="*/ 57 w 5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1">
                    <a:moveTo>
                      <a:pt x="0" y="1"/>
                    </a:moveTo>
                    <a:lnTo>
                      <a:pt x="57" y="0"/>
                    </a:lnTo>
                    <a:lnTo>
                      <a:pt x="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66" name="Freeform 80"/>
              <p:cNvSpPr>
                <a:spLocks/>
              </p:cNvSpPr>
              <p:nvPr/>
            </p:nvSpPr>
            <p:spPr bwMode="auto">
              <a:xfrm>
                <a:off x="6164263" y="3563938"/>
                <a:ext cx="34925" cy="1588"/>
              </a:xfrm>
              <a:custGeom>
                <a:avLst/>
                <a:gdLst>
                  <a:gd name="T0" fmla="*/ 2147483647 w 66"/>
                  <a:gd name="T1" fmla="*/ 2147483647 h 1"/>
                  <a:gd name="T2" fmla="*/ 0 w 66"/>
                  <a:gd name="T3" fmla="*/ 0 h 1"/>
                  <a:gd name="T4" fmla="*/ 2147483647 w 66"/>
                  <a:gd name="T5" fmla="*/ 0 h 1"/>
                  <a:gd name="T6" fmla="*/ 2147483647 w 66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6"/>
                  <a:gd name="T13" fmla="*/ 0 h 1"/>
                  <a:gd name="T14" fmla="*/ 66 w 6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6" h="1">
                    <a:moveTo>
                      <a:pt x="66" y="1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67" name="Freeform 81"/>
              <p:cNvSpPr>
                <a:spLocks noEditPoints="1"/>
              </p:cNvSpPr>
              <p:nvPr/>
            </p:nvSpPr>
            <p:spPr bwMode="auto">
              <a:xfrm>
                <a:off x="6149975" y="3378200"/>
                <a:ext cx="138113" cy="373063"/>
              </a:xfrm>
              <a:custGeom>
                <a:avLst/>
                <a:gdLst>
                  <a:gd name="T0" fmla="*/ 0 w 261"/>
                  <a:gd name="T1" fmla="*/ 2147483647 h 707"/>
                  <a:gd name="T2" fmla="*/ 2147483647 w 261"/>
                  <a:gd name="T3" fmla="*/ 2147483647 h 707"/>
                  <a:gd name="T4" fmla="*/ 2147483647 w 261"/>
                  <a:gd name="T5" fmla="*/ 2147483647 h 707"/>
                  <a:gd name="T6" fmla="*/ 2147483647 w 261"/>
                  <a:gd name="T7" fmla="*/ 2147483647 h 707"/>
                  <a:gd name="T8" fmla="*/ 2147483647 w 261"/>
                  <a:gd name="T9" fmla="*/ 2147483647 h 707"/>
                  <a:gd name="T10" fmla="*/ 2147483647 w 261"/>
                  <a:gd name="T11" fmla="*/ 2147483647 h 707"/>
                  <a:gd name="T12" fmla="*/ 2147483647 w 261"/>
                  <a:gd name="T13" fmla="*/ 2147483647 h 707"/>
                  <a:gd name="T14" fmla="*/ 2147483647 w 261"/>
                  <a:gd name="T15" fmla="*/ 2147483647 h 707"/>
                  <a:gd name="T16" fmla="*/ 2147483647 w 261"/>
                  <a:gd name="T17" fmla="*/ 2147483647 h 707"/>
                  <a:gd name="T18" fmla="*/ 2147483647 w 261"/>
                  <a:gd name="T19" fmla="*/ 2147483647 h 707"/>
                  <a:gd name="T20" fmla="*/ 2147483647 w 261"/>
                  <a:gd name="T21" fmla="*/ 2147483647 h 707"/>
                  <a:gd name="T22" fmla="*/ 2147483647 w 261"/>
                  <a:gd name="T23" fmla="*/ 2147483647 h 707"/>
                  <a:gd name="T24" fmla="*/ 2147483647 w 261"/>
                  <a:gd name="T25" fmla="*/ 2147483647 h 707"/>
                  <a:gd name="T26" fmla="*/ 2147483647 w 261"/>
                  <a:gd name="T27" fmla="*/ 2147483647 h 707"/>
                  <a:gd name="T28" fmla="*/ 2147483647 w 261"/>
                  <a:gd name="T29" fmla="*/ 2147483647 h 707"/>
                  <a:gd name="T30" fmla="*/ 2147483647 w 261"/>
                  <a:gd name="T31" fmla="*/ 2147483647 h 707"/>
                  <a:gd name="T32" fmla="*/ 2147483647 w 261"/>
                  <a:gd name="T33" fmla="*/ 2147483647 h 707"/>
                  <a:gd name="T34" fmla="*/ 2147483647 w 261"/>
                  <a:gd name="T35" fmla="*/ 0 h 707"/>
                  <a:gd name="T36" fmla="*/ 2147483647 w 261"/>
                  <a:gd name="T37" fmla="*/ 2147483647 h 707"/>
                  <a:gd name="T38" fmla="*/ 2147483647 w 261"/>
                  <a:gd name="T39" fmla="*/ 2147483647 h 707"/>
                  <a:gd name="T40" fmla="*/ 2147483647 w 261"/>
                  <a:gd name="T41" fmla="*/ 2147483647 h 707"/>
                  <a:gd name="T42" fmla="*/ 2147483647 w 261"/>
                  <a:gd name="T43" fmla="*/ 2147483647 h 707"/>
                  <a:gd name="T44" fmla="*/ 2147483647 w 261"/>
                  <a:gd name="T45" fmla="*/ 2147483647 h 707"/>
                  <a:gd name="T46" fmla="*/ 2147483647 w 261"/>
                  <a:gd name="T47" fmla="*/ 2147483647 h 707"/>
                  <a:gd name="T48" fmla="*/ 2147483647 w 261"/>
                  <a:gd name="T49" fmla="*/ 2147483647 h 707"/>
                  <a:gd name="T50" fmla="*/ 2147483647 w 261"/>
                  <a:gd name="T51" fmla="*/ 2147483647 h 707"/>
                  <a:gd name="T52" fmla="*/ 2147483647 w 261"/>
                  <a:gd name="T53" fmla="*/ 2147483647 h 707"/>
                  <a:gd name="T54" fmla="*/ 2147483647 w 261"/>
                  <a:gd name="T55" fmla="*/ 2147483647 h 707"/>
                  <a:gd name="T56" fmla="*/ 2147483647 w 261"/>
                  <a:gd name="T57" fmla="*/ 2147483647 h 707"/>
                  <a:gd name="T58" fmla="*/ 2147483647 w 261"/>
                  <a:gd name="T59" fmla="*/ 2147483647 h 707"/>
                  <a:gd name="T60" fmla="*/ 2147483647 w 261"/>
                  <a:gd name="T61" fmla="*/ 2147483647 h 707"/>
                  <a:gd name="T62" fmla="*/ 2147483647 w 261"/>
                  <a:gd name="T63" fmla="*/ 2147483647 h 707"/>
                  <a:gd name="T64" fmla="*/ 2147483647 w 261"/>
                  <a:gd name="T65" fmla="*/ 2147483647 h 707"/>
                  <a:gd name="T66" fmla="*/ 0 w 261"/>
                  <a:gd name="T67" fmla="*/ 2147483647 h 707"/>
                  <a:gd name="T68" fmla="*/ 0 w 261"/>
                  <a:gd name="T69" fmla="*/ 2147483647 h 707"/>
                  <a:gd name="T70" fmla="*/ 0 w 261"/>
                  <a:gd name="T71" fmla="*/ 2147483647 h 707"/>
                  <a:gd name="T72" fmla="*/ 0 w 261"/>
                  <a:gd name="T73" fmla="*/ 2147483647 h 707"/>
                  <a:gd name="T74" fmla="*/ 0 w 261"/>
                  <a:gd name="T75" fmla="*/ 2147483647 h 707"/>
                  <a:gd name="T76" fmla="*/ 2147483647 w 261"/>
                  <a:gd name="T77" fmla="*/ 2147483647 h 707"/>
                  <a:gd name="T78" fmla="*/ 2147483647 w 261"/>
                  <a:gd name="T79" fmla="*/ 2147483647 h 707"/>
                  <a:gd name="T80" fmla="*/ 2147483647 w 261"/>
                  <a:gd name="T81" fmla="*/ 2147483647 h 707"/>
                  <a:gd name="T82" fmla="*/ 2147483647 w 261"/>
                  <a:gd name="T83" fmla="*/ 2147483647 h 707"/>
                  <a:gd name="T84" fmla="*/ 2147483647 w 261"/>
                  <a:gd name="T85" fmla="*/ 2147483647 h 707"/>
                  <a:gd name="T86" fmla="*/ 2147483647 w 261"/>
                  <a:gd name="T87" fmla="*/ 2147483647 h 7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61"/>
                  <a:gd name="T133" fmla="*/ 0 h 707"/>
                  <a:gd name="T134" fmla="*/ 261 w 261"/>
                  <a:gd name="T135" fmla="*/ 707 h 7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61" h="707">
                    <a:moveTo>
                      <a:pt x="0" y="646"/>
                    </a:moveTo>
                    <a:lnTo>
                      <a:pt x="5" y="647"/>
                    </a:lnTo>
                    <a:lnTo>
                      <a:pt x="14" y="649"/>
                    </a:lnTo>
                    <a:lnTo>
                      <a:pt x="26" y="652"/>
                    </a:lnTo>
                    <a:lnTo>
                      <a:pt x="41" y="656"/>
                    </a:lnTo>
                    <a:lnTo>
                      <a:pt x="59" y="660"/>
                    </a:lnTo>
                    <a:lnTo>
                      <a:pt x="78" y="664"/>
                    </a:lnTo>
                    <a:lnTo>
                      <a:pt x="98" y="669"/>
                    </a:lnTo>
                    <a:lnTo>
                      <a:pt x="120" y="675"/>
                    </a:lnTo>
                    <a:lnTo>
                      <a:pt x="142" y="680"/>
                    </a:lnTo>
                    <a:lnTo>
                      <a:pt x="163" y="685"/>
                    </a:lnTo>
                    <a:lnTo>
                      <a:pt x="184" y="689"/>
                    </a:lnTo>
                    <a:lnTo>
                      <a:pt x="204" y="694"/>
                    </a:lnTo>
                    <a:lnTo>
                      <a:pt x="221" y="698"/>
                    </a:lnTo>
                    <a:lnTo>
                      <a:pt x="238" y="702"/>
                    </a:lnTo>
                    <a:lnTo>
                      <a:pt x="251" y="705"/>
                    </a:lnTo>
                    <a:lnTo>
                      <a:pt x="261" y="707"/>
                    </a:lnTo>
                    <a:lnTo>
                      <a:pt x="261" y="0"/>
                    </a:lnTo>
                    <a:lnTo>
                      <a:pt x="251" y="2"/>
                    </a:lnTo>
                    <a:lnTo>
                      <a:pt x="238" y="5"/>
                    </a:lnTo>
                    <a:lnTo>
                      <a:pt x="221" y="9"/>
                    </a:lnTo>
                    <a:lnTo>
                      <a:pt x="204" y="13"/>
                    </a:lnTo>
                    <a:lnTo>
                      <a:pt x="184" y="17"/>
                    </a:lnTo>
                    <a:lnTo>
                      <a:pt x="163" y="22"/>
                    </a:lnTo>
                    <a:lnTo>
                      <a:pt x="142" y="27"/>
                    </a:lnTo>
                    <a:lnTo>
                      <a:pt x="120" y="32"/>
                    </a:lnTo>
                    <a:lnTo>
                      <a:pt x="98" y="37"/>
                    </a:lnTo>
                    <a:lnTo>
                      <a:pt x="78" y="41"/>
                    </a:lnTo>
                    <a:lnTo>
                      <a:pt x="59" y="46"/>
                    </a:lnTo>
                    <a:lnTo>
                      <a:pt x="41" y="49"/>
                    </a:lnTo>
                    <a:lnTo>
                      <a:pt x="26" y="54"/>
                    </a:lnTo>
                    <a:lnTo>
                      <a:pt x="14" y="57"/>
                    </a:lnTo>
                    <a:lnTo>
                      <a:pt x="5" y="59"/>
                    </a:lnTo>
                    <a:lnTo>
                      <a:pt x="0" y="60"/>
                    </a:lnTo>
                    <a:lnTo>
                      <a:pt x="0" y="145"/>
                    </a:lnTo>
                    <a:lnTo>
                      <a:pt x="0" y="320"/>
                    </a:lnTo>
                    <a:lnTo>
                      <a:pt x="0" y="512"/>
                    </a:lnTo>
                    <a:lnTo>
                      <a:pt x="0" y="646"/>
                    </a:lnTo>
                    <a:close/>
                    <a:moveTo>
                      <a:pt x="12" y="78"/>
                    </a:moveTo>
                    <a:lnTo>
                      <a:pt x="231" y="34"/>
                    </a:lnTo>
                    <a:lnTo>
                      <a:pt x="240" y="32"/>
                    </a:lnTo>
                    <a:lnTo>
                      <a:pt x="240" y="611"/>
                    </a:lnTo>
                    <a:lnTo>
                      <a:pt x="12" y="575"/>
                    </a:lnTo>
                    <a:lnTo>
                      <a:pt x="12" y="78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68" name="Freeform 82"/>
              <p:cNvSpPr>
                <a:spLocks/>
              </p:cNvSpPr>
              <p:nvPr/>
            </p:nvSpPr>
            <p:spPr bwMode="auto">
              <a:xfrm>
                <a:off x="6164263" y="3424238"/>
                <a:ext cx="6350" cy="1588"/>
              </a:xfrm>
              <a:custGeom>
                <a:avLst/>
                <a:gdLst>
                  <a:gd name="T0" fmla="*/ 2147483647 w 13"/>
                  <a:gd name="T1" fmla="*/ 0 h 2"/>
                  <a:gd name="T2" fmla="*/ 2147483647 w 13"/>
                  <a:gd name="T3" fmla="*/ 2147483647 h 2"/>
                  <a:gd name="T4" fmla="*/ 2147483647 w 13"/>
                  <a:gd name="T5" fmla="*/ 2147483647 h 2"/>
                  <a:gd name="T6" fmla="*/ 2147483647 w 13"/>
                  <a:gd name="T7" fmla="*/ 2147483647 h 2"/>
                  <a:gd name="T8" fmla="*/ 0 w 13"/>
                  <a:gd name="T9" fmla="*/ 2147483647 h 2"/>
                  <a:gd name="T10" fmla="*/ 2147483647 w 13"/>
                  <a:gd name="T11" fmla="*/ 2147483647 h 2"/>
                  <a:gd name="T12" fmla="*/ 2147483647 w 13"/>
                  <a:gd name="T13" fmla="*/ 2147483647 h 2"/>
                  <a:gd name="T14" fmla="*/ 2147483647 w 13"/>
                  <a:gd name="T15" fmla="*/ 2147483647 h 2"/>
                  <a:gd name="T16" fmla="*/ 2147483647 w 13"/>
                  <a:gd name="T17" fmla="*/ 2147483647 h 2"/>
                  <a:gd name="T18" fmla="*/ 2147483647 w 13"/>
                  <a:gd name="T19" fmla="*/ 0 h 2"/>
                  <a:gd name="T20" fmla="*/ 2147483647 w 13"/>
                  <a:gd name="T21" fmla="*/ 0 h 2"/>
                  <a:gd name="T22" fmla="*/ 2147483647 w 13"/>
                  <a:gd name="T23" fmla="*/ 0 h 2"/>
                  <a:gd name="T24" fmla="*/ 2147483647 w 13"/>
                  <a:gd name="T25" fmla="*/ 0 h 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"/>
                  <a:gd name="T41" fmla="*/ 13 w 13"/>
                  <a:gd name="T42" fmla="*/ 2 h 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">
                    <a:moveTo>
                      <a:pt x="13" y="0"/>
                    </a:moveTo>
                    <a:lnTo>
                      <a:pt x="8" y="1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69" name="Freeform 83"/>
              <p:cNvSpPr>
                <a:spLocks/>
              </p:cNvSpPr>
              <p:nvPr/>
            </p:nvSpPr>
            <p:spPr bwMode="auto">
              <a:xfrm>
                <a:off x="6180138" y="3452813"/>
                <a:ext cx="65088" cy="7938"/>
              </a:xfrm>
              <a:custGeom>
                <a:avLst/>
                <a:gdLst>
                  <a:gd name="T0" fmla="*/ 2147483647 w 122"/>
                  <a:gd name="T1" fmla="*/ 0 h 15"/>
                  <a:gd name="T2" fmla="*/ 2147483647 w 122"/>
                  <a:gd name="T3" fmla="*/ 0 h 15"/>
                  <a:gd name="T4" fmla="*/ 0 w 122"/>
                  <a:gd name="T5" fmla="*/ 2147483647 h 15"/>
                  <a:gd name="T6" fmla="*/ 2147483647 w 122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2"/>
                  <a:gd name="T13" fmla="*/ 0 h 15"/>
                  <a:gd name="T14" fmla="*/ 122 w 122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2" h="15">
                    <a:moveTo>
                      <a:pt x="122" y="0"/>
                    </a:moveTo>
                    <a:lnTo>
                      <a:pt x="122" y="0"/>
                    </a:lnTo>
                    <a:lnTo>
                      <a:pt x="0" y="15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70" name="Freeform 84"/>
              <p:cNvSpPr>
                <a:spLocks noEditPoints="1"/>
              </p:cNvSpPr>
              <p:nvPr/>
            </p:nvSpPr>
            <p:spPr bwMode="auto">
              <a:xfrm>
                <a:off x="6308725" y="3395663"/>
                <a:ext cx="39688" cy="150813"/>
              </a:xfrm>
              <a:custGeom>
                <a:avLst/>
                <a:gdLst>
                  <a:gd name="T0" fmla="*/ 2147483647 w 76"/>
                  <a:gd name="T1" fmla="*/ 2147483647 h 285"/>
                  <a:gd name="T2" fmla="*/ 0 w 76"/>
                  <a:gd name="T3" fmla="*/ 0 h 285"/>
                  <a:gd name="T4" fmla="*/ 0 w 76"/>
                  <a:gd name="T5" fmla="*/ 2147483647 h 285"/>
                  <a:gd name="T6" fmla="*/ 0 w 76"/>
                  <a:gd name="T7" fmla="*/ 2147483647 h 285"/>
                  <a:gd name="T8" fmla="*/ 2147483647 w 76"/>
                  <a:gd name="T9" fmla="*/ 2147483647 h 285"/>
                  <a:gd name="T10" fmla="*/ 2147483647 w 76"/>
                  <a:gd name="T11" fmla="*/ 2147483647 h 285"/>
                  <a:gd name="T12" fmla="*/ 2147483647 w 76"/>
                  <a:gd name="T13" fmla="*/ 2147483647 h 285"/>
                  <a:gd name="T14" fmla="*/ 2147483647 w 76"/>
                  <a:gd name="T15" fmla="*/ 2147483647 h 285"/>
                  <a:gd name="T16" fmla="*/ 2147483647 w 76"/>
                  <a:gd name="T17" fmla="*/ 2147483647 h 285"/>
                  <a:gd name="T18" fmla="*/ 2147483647 w 76"/>
                  <a:gd name="T19" fmla="*/ 2147483647 h 285"/>
                  <a:gd name="T20" fmla="*/ 2147483647 w 76"/>
                  <a:gd name="T21" fmla="*/ 2147483647 h 285"/>
                  <a:gd name="T22" fmla="*/ 2147483647 w 76"/>
                  <a:gd name="T23" fmla="*/ 2147483647 h 285"/>
                  <a:gd name="T24" fmla="*/ 2147483647 w 76"/>
                  <a:gd name="T25" fmla="*/ 2147483647 h 285"/>
                  <a:gd name="T26" fmla="*/ 2147483647 w 76"/>
                  <a:gd name="T27" fmla="*/ 2147483647 h 285"/>
                  <a:gd name="T28" fmla="*/ 2147483647 w 76"/>
                  <a:gd name="T29" fmla="*/ 2147483647 h 285"/>
                  <a:gd name="T30" fmla="*/ 2147483647 w 76"/>
                  <a:gd name="T31" fmla="*/ 2147483647 h 285"/>
                  <a:gd name="T32" fmla="*/ 2147483647 w 76"/>
                  <a:gd name="T33" fmla="*/ 2147483647 h 285"/>
                  <a:gd name="T34" fmla="*/ 2147483647 w 76"/>
                  <a:gd name="T35" fmla="*/ 2147483647 h 285"/>
                  <a:gd name="T36" fmla="*/ 2147483647 w 76"/>
                  <a:gd name="T37" fmla="*/ 2147483647 h 285"/>
                  <a:gd name="T38" fmla="*/ 2147483647 w 76"/>
                  <a:gd name="T39" fmla="*/ 2147483647 h 285"/>
                  <a:gd name="T40" fmla="*/ 2147483647 w 76"/>
                  <a:gd name="T41" fmla="*/ 2147483647 h 285"/>
                  <a:gd name="T42" fmla="*/ 2147483647 w 76"/>
                  <a:gd name="T43" fmla="*/ 2147483647 h 285"/>
                  <a:gd name="T44" fmla="*/ 2147483647 w 76"/>
                  <a:gd name="T45" fmla="*/ 2147483647 h 285"/>
                  <a:gd name="T46" fmla="*/ 2147483647 w 76"/>
                  <a:gd name="T47" fmla="*/ 2147483647 h 285"/>
                  <a:gd name="T48" fmla="*/ 2147483647 w 76"/>
                  <a:gd name="T49" fmla="*/ 2147483647 h 285"/>
                  <a:gd name="T50" fmla="*/ 2147483647 w 76"/>
                  <a:gd name="T51" fmla="*/ 2147483647 h 285"/>
                  <a:gd name="T52" fmla="*/ 2147483647 w 76"/>
                  <a:gd name="T53" fmla="*/ 2147483647 h 285"/>
                  <a:gd name="T54" fmla="*/ 2147483647 w 76"/>
                  <a:gd name="T55" fmla="*/ 2147483647 h 285"/>
                  <a:gd name="T56" fmla="*/ 2147483647 w 76"/>
                  <a:gd name="T57" fmla="*/ 2147483647 h 285"/>
                  <a:gd name="T58" fmla="*/ 2147483647 w 76"/>
                  <a:gd name="T59" fmla="*/ 2147483647 h 285"/>
                  <a:gd name="T60" fmla="*/ 2147483647 w 76"/>
                  <a:gd name="T61" fmla="*/ 2147483647 h 285"/>
                  <a:gd name="T62" fmla="*/ 2147483647 w 76"/>
                  <a:gd name="T63" fmla="*/ 2147483647 h 285"/>
                  <a:gd name="T64" fmla="*/ 2147483647 w 76"/>
                  <a:gd name="T65" fmla="*/ 2147483647 h 285"/>
                  <a:gd name="T66" fmla="*/ 2147483647 w 76"/>
                  <a:gd name="T67" fmla="*/ 2147483647 h 285"/>
                  <a:gd name="T68" fmla="*/ 2147483647 w 76"/>
                  <a:gd name="T69" fmla="*/ 2147483647 h 285"/>
                  <a:gd name="T70" fmla="*/ 2147483647 w 76"/>
                  <a:gd name="T71" fmla="*/ 2147483647 h 285"/>
                  <a:gd name="T72" fmla="*/ 2147483647 w 76"/>
                  <a:gd name="T73" fmla="*/ 2147483647 h 285"/>
                  <a:gd name="T74" fmla="*/ 2147483647 w 76"/>
                  <a:gd name="T75" fmla="*/ 2147483647 h 285"/>
                  <a:gd name="T76" fmla="*/ 2147483647 w 76"/>
                  <a:gd name="T77" fmla="*/ 2147483647 h 285"/>
                  <a:gd name="T78" fmla="*/ 2147483647 w 76"/>
                  <a:gd name="T79" fmla="*/ 2147483647 h 285"/>
                  <a:gd name="T80" fmla="*/ 2147483647 w 76"/>
                  <a:gd name="T81" fmla="*/ 2147483647 h 285"/>
                  <a:gd name="T82" fmla="*/ 2147483647 w 76"/>
                  <a:gd name="T83" fmla="*/ 2147483647 h 285"/>
                  <a:gd name="T84" fmla="*/ 2147483647 w 76"/>
                  <a:gd name="T85" fmla="*/ 2147483647 h 2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6"/>
                  <a:gd name="T130" fmla="*/ 0 h 285"/>
                  <a:gd name="T131" fmla="*/ 76 w 76"/>
                  <a:gd name="T132" fmla="*/ 285 h 28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6" h="285">
                    <a:moveTo>
                      <a:pt x="76" y="36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0" y="285"/>
                    </a:lnTo>
                    <a:lnTo>
                      <a:pt x="76" y="252"/>
                    </a:lnTo>
                    <a:lnTo>
                      <a:pt x="76" y="36"/>
                    </a:lnTo>
                    <a:close/>
                    <a:moveTo>
                      <a:pt x="61" y="243"/>
                    </a:moveTo>
                    <a:lnTo>
                      <a:pt x="58" y="244"/>
                    </a:lnTo>
                    <a:lnTo>
                      <a:pt x="53" y="246"/>
                    </a:lnTo>
                    <a:lnTo>
                      <a:pt x="47" y="249"/>
                    </a:lnTo>
                    <a:lnTo>
                      <a:pt x="40" y="252"/>
                    </a:lnTo>
                    <a:lnTo>
                      <a:pt x="33" y="255"/>
                    </a:lnTo>
                    <a:lnTo>
                      <a:pt x="26" y="258"/>
                    </a:lnTo>
                    <a:lnTo>
                      <a:pt x="20" y="261"/>
                    </a:lnTo>
                    <a:lnTo>
                      <a:pt x="15" y="264"/>
                    </a:lnTo>
                    <a:lnTo>
                      <a:pt x="15" y="262"/>
                    </a:lnTo>
                    <a:lnTo>
                      <a:pt x="15" y="260"/>
                    </a:lnTo>
                    <a:lnTo>
                      <a:pt x="15" y="257"/>
                    </a:lnTo>
                    <a:lnTo>
                      <a:pt x="15" y="254"/>
                    </a:lnTo>
                    <a:lnTo>
                      <a:pt x="15" y="200"/>
                    </a:lnTo>
                    <a:lnTo>
                      <a:pt x="15" y="127"/>
                    </a:lnTo>
                    <a:lnTo>
                      <a:pt x="15" y="59"/>
                    </a:lnTo>
                    <a:lnTo>
                      <a:pt x="15" y="23"/>
                    </a:lnTo>
                    <a:lnTo>
                      <a:pt x="19" y="25"/>
                    </a:lnTo>
                    <a:lnTo>
                      <a:pt x="24" y="27"/>
                    </a:lnTo>
                    <a:lnTo>
                      <a:pt x="29" y="30"/>
                    </a:lnTo>
                    <a:lnTo>
                      <a:pt x="35" y="32"/>
                    </a:lnTo>
                    <a:lnTo>
                      <a:pt x="40" y="35"/>
                    </a:lnTo>
                    <a:lnTo>
                      <a:pt x="46" y="37"/>
                    </a:lnTo>
                    <a:lnTo>
                      <a:pt x="51" y="39"/>
                    </a:lnTo>
                    <a:lnTo>
                      <a:pt x="55" y="41"/>
                    </a:lnTo>
                    <a:lnTo>
                      <a:pt x="56" y="42"/>
                    </a:lnTo>
                    <a:lnTo>
                      <a:pt x="57" y="42"/>
                    </a:lnTo>
                    <a:lnTo>
                      <a:pt x="57" y="43"/>
                    </a:lnTo>
                    <a:lnTo>
                      <a:pt x="58" y="44"/>
                    </a:lnTo>
                    <a:lnTo>
                      <a:pt x="59" y="44"/>
                    </a:lnTo>
                    <a:lnTo>
                      <a:pt x="60" y="44"/>
                    </a:lnTo>
                    <a:lnTo>
                      <a:pt x="61" y="45"/>
                    </a:lnTo>
                    <a:lnTo>
                      <a:pt x="61" y="78"/>
                    </a:lnTo>
                    <a:lnTo>
                      <a:pt x="61" y="143"/>
                    </a:lnTo>
                    <a:lnTo>
                      <a:pt x="61" y="209"/>
                    </a:lnTo>
                    <a:lnTo>
                      <a:pt x="61" y="2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71" name="Freeform 85"/>
              <p:cNvSpPr>
                <a:spLocks/>
              </p:cNvSpPr>
              <p:nvPr/>
            </p:nvSpPr>
            <p:spPr bwMode="auto">
              <a:xfrm>
                <a:off x="6316663" y="3417888"/>
                <a:ext cx="23813" cy="117475"/>
              </a:xfrm>
              <a:custGeom>
                <a:avLst/>
                <a:gdLst>
                  <a:gd name="T0" fmla="*/ 2147483647 w 46"/>
                  <a:gd name="T1" fmla="*/ 0 h 223"/>
                  <a:gd name="T2" fmla="*/ 2147483647 w 46"/>
                  <a:gd name="T3" fmla="*/ 0 h 223"/>
                  <a:gd name="T4" fmla="*/ 2147483647 w 46"/>
                  <a:gd name="T5" fmla="*/ 0 h 223"/>
                  <a:gd name="T6" fmla="*/ 2147483647 w 46"/>
                  <a:gd name="T7" fmla="*/ 0 h 223"/>
                  <a:gd name="T8" fmla="*/ 2147483647 w 46"/>
                  <a:gd name="T9" fmla="*/ 0 h 223"/>
                  <a:gd name="T10" fmla="*/ 2147483647 w 46"/>
                  <a:gd name="T11" fmla="*/ 2147483647 h 223"/>
                  <a:gd name="T12" fmla="*/ 2147483647 w 46"/>
                  <a:gd name="T13" fmla="*/ 2147483647 h 223"/>
                  <a:gd name="T14" fmla="*/ 2147483647 w 46"/>
                  <a:gd name="T15" fmla="*/ 2147483647 h 223"/>
                  <a:gd name="T16" fmla="*/ 2147483647 w 46"/>
                  <a:gd name="T17" fmla="*/ 2147483647 h 223"/>
                  <a:gd name="T18" fmla="*/ 2147483647 w 46"/>
                  <a:gd name="T19" fmla="*/ 2147483647 h 223"/>
                  <a:gd name="T20" fmla="*/ 2147483647 w 46"/>
                  <a:gd name="T21" fmla="*/ 2147483647 h 223"/>
                  <a:gd name="T22" fmla="*/ 2147483647 w 46"/>
                  <a:gd name="T23" fmla="*/ 2147483647 h 223"/>
                  <a:gd name="T24" fmla="*/ 2147483647 w 46"/>
                  <a:gd name="T25" fmla="*/ 2147483647 h 223"/>
                  <a:gd name="T26" fmla="*/ 2147483647 w 46"/>
                  <a:gd name="T27" fmla="*/ 2147483647 h 223"/>
                  <a:gd name="T28" fmla="*/ 2147483647 w 46"/>
                  <a:gd name="T29" fmla="*/ 2147483647 h 223"/>
                  <a:gd name="T30" fmla="*/ 2147483647 w 46"/>
                  <a:gd name="T31" fmla="*/ 2147483647 h 223"/>
                  <a:gd name="T32" fmla="*/ 0 w 46"/>
                  <a:gd name="T33" fmla="*/ 2147483647 h 223"/>
                  <a:gd name="T34" fmla="*/ 0 w 46"/>
                  <a:gd name="T35" fmla="*/ 2147483647 h 223"/>
                  <a:gd name="T36" fmla="*/ 0 w 46"/>
                  <a:gd name="T37" fmla="*/ 2147483647 h 223"/>
                  <a:gd name="T38" fmla="*/ 0 w 46"/>
                  <a:gd name="T39" fmla="*/ 2147483647 h 223"/>
                  <a:gd name="T40" fmla="*/ 0 w 46"/>
                  <a:gd name="T41" fmla="*/ 2147483647 h 223"/>
                  <a:gd name="T42" fmla="*/ 2147483647 w 46"/>
                  <a:gd name="T43" fmla="*/ 2147483647 h 223"/>
                  <a:gd name="T44" fmla="*/ 2147483647 w 46"/>
                  <a:gd name="T45" fmla="*/ 2147483647 h 223"/>
                  <a:gd name="T46" fmla="*/ 2147483647 w 46"/>
                  <a:gd name="T47" fmla="*/ 2147483647 h 223"/>
                  <a:gd name="T48" fmla="*/ 2147483647 w 46"/>
                  <a:gd name="T49" fmla="*/ 2147483647 h 223"/>
                  <a:gd name="T50" fmla="*/ 2147483647 w 46"/>
                  <a:gd name="T51" fmla="*/ 2147483647 h 223"/>
                  <a:gd name="T52" fmla="*/ 2147483647 w 46"/>
                  <a:gd name="T53" fmla="*/ 2147483647 h 223"/>
                  <a:gd name="T54" fmla="*/ 2147483647 w 46"/>
                  <a:gd name="T55" fmla="*/ 2147483647 h 223"/>
                  <a:gd name="T56" fmla="*/ 2147483647 w 46"/>
                  <a:gd name="T57" fmla="*/ 2147483647 h 223"/>
                  <a:gd name="T58" fmla="*/ 2147483647 w 46"/>
                  <a:gd name="T59" fmla="*/ 2147483647 h 223"/>
                  <a:gd name="T60" fmla="*/ 2147483647 w 46"/>
                  <a:gd name="T61" fmla="*/ 2147483647 h 223"/>
                  <a:gd name="T62" fmla="*/ 2147483647 w 46"/>
                  <a:gd name="T63" fmla="*/ 2147483647 h 223"/>
                  <a:gd name="T64" fmla="*/ 2147483647 w 46"/>
                  <a:gd name="T65" fmla="*/ 2147483647 h 223"/>
                  <a:gd name="T66" fmla="*/ 2147483647 w 46"/>
                  <a:gd name="T67" fmla="*/ 2147483647 h 223"/>
                  <a:gd name="T68" fmla="*/ 2147483647 w 46"/>
                  <a:gd name="T69" fmla="*/ 2147483647 h 223"/>
                  <a:gd name="T70" fmla="*/ 2147483647 w 46"/>
                  <a:gd name="T71" fmla="*/ 2147483647 h 223"/>
                  <a:gd name="T72" fmla="*/ 2147483647 w 46"/>
                  <a:gd name="T73" fmla="*/ 2147483647 h 223"/>
                  <a:gd name="T74" fmla="*/ 2147483647 w 46"/>
                  <a:gd name="T75" fmla="*/ 2147483647 h 223"/>
                  <a:gd name="T76" fmla="*/ 2147483647 w 46"/>
                  <a:gd name="T77" fmla="*/ 2147483647 h 223"/>
                  <a:gd name="T78" fmla="*/ 2147483647 w 46"/>
                  <a:gd name="T79" fmla="*/ 2147483647 h 223"/>
                  <a:gd name="T80" fmla="*/ 2147483647 w 46"/>
                  <a:gd name="T81" fmla="*/ 0 h 22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6"/>
                  <a:gd name="T124" fmla="*/ 0 h 223"/>
                  <a:gd name="T125" fmla="*/ 46 w 46"/>
                  <a:gd name="T126" fmla="*/ 223 h 22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6" h="223">
                    <a:moveTo>
                      <a:pt x="40" y="0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8" y="39"/>
                    </a:lnTo>
                    <a:lnTo>
                      <a:pt x="38" y="103"/>
                    </a:lnTo>
                    <a:lnTo>
                      <a:pt x="38" y="164"/>
                    </a:lnTo>
                    <a:lnTo>
                      <a:pt x="38" y="195"/>
                    </a:lnTo>
                    <a:lnTo>
                      <a:pt x="36" y="196"/>
                    </a:lnTo>
                    <a:lnTo>
                      <a:pt x="32" y="198"/>
                    </a:lnTo>
                    <a:lnTo>
                      <a:pt x="28" y="200"/>
                    </a:lnTo>
                    <a:lnTo>
                      <a:pt x="23" y="202"/>
                    </a:lnTo>
                    <a:lnTo>
                      <a:pt x="17" y="205"/>
                    </a:lnTo>
                    <a:lnTo>
                      <a:pt x="11" y="208"/>
                    </a:lnTo>
                    <a:lnTo>
                      <a:pt x="5" y="210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0" y="219"/>
                    </a:lnTo>
                    <a:lnTo>
                      <a:pt x="0" y="221"/>
                    </a:lnTo>
                    <a:lnTo>
                      <a:pt x="0" y="223"/>
                    </a:lnTo>
                    <a:lnTo>
                      <a:pt x="5" y="220"/>
                    </a:lnTo>
                    <a:lnTo>
                      <a:pt x="11" y="217"/>
                    </a:lnTo>
                    <a:lnTo>
                      <a:pt x="18" y="214"/>
                    </a:lnTo>
                    <a:lnTo>
                      <a:pt x="25" y="211"/>
                    </a:lnTo>
                    <a:lnTo>
                      <a:pt x="32" y="208"/>
                    </a:lnTo>
                    <a:lnTo>
                      <a:pt x="38" y="205"/>
                    </a:lnTo>
                    <a:lnTo>
                      <a:pt x="43" y="203"/>
                    </a:lnTo>
                    <a:lnTo>
                      <a:pt x="46" y="202"/>
                    </a:lnTo>
                    <a:lnTo>
                      <a:pt x="46" y="168"/>
                    </a:lnTo>
                    <a:lnTo>
                      <a:pt x="46" y="102"/>
                    </a:lnTo>
                    <a:lnTo>
                      <a:pt x="46" y="37"/>
                    </a:lnTo>
                    <a:lnTo>
                      <a:pt x="46" y="4"/>
                    </a:lnTo>
                    <a:lnTo>
                      <a:pt x="45" y="3"/>
                    </a:lnTo>
                    <a:lnTo>
                      <a:pt x="44" y="3"/>
                    </a:lnTo>
                    <a:lnTo>
                      <a:pt x="43" y="3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72" name="Freeform 86"/>
              <p:cNvSpPr>
                <a:spLocks/>
              </p:cNvSpPr>
              <p:nvPr/>
            </p:nvSpPr>
            <p:spPr bwMode="auto">
              <a:xfrm>
                <a:off x="6316663" y="3408363"/>
                <a:ext cx="19050" cy="122238"/>
              </a:xfrm>
              <a:custGeom>
                <a:avLst/>
                <a:gdLst>
                  <a:gd name="T0" fmla="*/ 2147483647 w 38"/>
                  <a:gd name="T1" fmla="*/ 2147483647 h 231"/>
                  <a:gd name="T2" fmla="*/ 2147483647 w 38"/>
                  <a:gd name="T3" fmla="*/ 2147483647 h 231"/>
                  <a:gd name="T4" fmla="*/ 2147483647 w 38"/>
                  <a:gd name="T5" fmla="*/ 2147483647 h 231"/>
                  <a:gd name="T6" fmla="*/ 2147483647 w 38"/>
                  <a:gd name="T7" fmla="*/ 2147483647 h 231"/>
                  <a:gd name="T8" fmla="*/ 2147483647 w 38"/>
                  <a:gd name="T9" fmla="*/ 2147483647 h 231"/>
                  <a:gd name="T10" fmla="*/ 2147483647 w 38"/>
                  <a:gd name="T11" fmla="*/ 2147483647 h 231"/>
                  <a:gd name="T12" fmla="*/ 2147483647 w 38"/>
                  <a:gd name="T13" fmla="*/ 2147483647 h 231"/>
                  <a:gd name="T14" fmla="*/ 2147483647 w 38"/>
                  <a:gd name="T15" fmla="*/ 2147483647 h 231"/>
                  <a:gd name="T16" fmla="*/ 0 w 38"/>
                  <a:gd name="T17" fmla="*/ 0 h 231"/>
                  <a:gd name="T18" fmla="*/ 0 w 38"/>
                  <a:gd name="T19" fmla="*/ 2147483647 h 231"/>
                  <a:gd name="T20" fmla="*/ 0 w 38"/>
                  <a:gd name="T21" fmla="*/ 2147483647 h 231"/>
                  <a:gd name="T22" fmla="*/ 0 w 38"/>
                  <a:gd name="T23" fmla="*/ 2147483647 h 231"/>
                  <a:gd name="T24" fmla="*/ 0 w 38"/>
                  <a:gd name="T25" fmla="*/ 2147483647 h 231"/>
                  <a:gd name="T26" fmla="*/ 2147483647 w 38"/>
                  <a:gd name="T27" fmla="*/ 2147483647 h 231"/>
                  <a:gd name="T28" fmla="*/ 2147483647 w 38"/>
                  <a:gd name="T29" fmla="*/ 2147483647 h 231"/>
                  <a:gd name="T30" fmla="*/ 2147483647 w 38"/>
                  <a:gd name="T31" fmla="*/ 2147483647 h 231"/>
                  <a:gd name="T32" fmla="*/ 2147483647 w 38"/>
                  <a:gd name="T33" fmla="*/ 2147483647 h 231"/>
                  <a:gd name="T34" fmla="*/ 2147483647 w 38"/>
                  <a:gd name="T35" fmla="*/ 2147483647 h 231"/>
                  <a:gd name="T36" fmla="*/ 2147483647 w 38"/>
                  <a:gd name="T37" fmla="*/ 2147483647 h 231"/>
                  <a:gd name="T38" fmla="*/ 2147483647 w 38"/>
                  <a:gd name="T39" fmla="*/ 2147483647 h 231"/>
                  <a:gd name="T40" fmla="*/ 2147483647 w 38"/>
                  <a:gd name="T41" fmla="*/ 2147483647 h 231"/>
                  <a:gd name="T42" fmla="*/ 2147483647 w 38"/>
                  <a:gd name="T43" fmla="*/ 2147483647 h 231"/>
                  <a:gd name="T44" fmla="*/ 2147483647 w 38"/>
                  <a:gd name="T45" fmla="*/ 2147483647 h 231"/>
                  <a:gd name="T46" fmla="*/ 2147483647 w 38"/>
                  <a:gd name="T47" fmla="*/ 2147483647 h 231"/>
                  <a:gd name="T48" fmla="*/ 2147483647 w 38"/>
                  <a:gd name="T49" fmla="*/ 2147483647 h 2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"/>
                  <a:gd name="T76" fmla="*/ 0 h 231"/>
                  <a:gd name="T77" fmla="*/ 38 w 38"/>
                  <a:gd name="T78" fmla="*/ 231 h 2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" h="231">
                    <a:moveTo>
                      <a:pt x="38" y="18"/>
                    </a:moveTo>
                    <a:lnTo>
                      <a:pt x="34" y="16"/>
                    </a:lnTo>
                    <a:lnTo>
                      <a:pt x="29" y="14"/>
                    </a:lnTo>
                    <a:lnTo>
                      <a:pt x="24" y="11"/>
                    </a:lnTo>
                    <a:lnTo>
                      <a:pt x="18" y="9"/>
                    </a:lnTo>
                    <a:lnTo>
                      <a:pt x="13" y="7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104"/>
                    </a:lnTo>
                    <a:lnTo>
                      <a:pt x="0" y="177"/>
                    </a:lnTo>
                    <a:lnTo>
                      <a:pt x="0" y="231"/>
                    </a:lnTo>
                    <a:lnTo>
                      <a:pt x="5" y="228"/>
                    </a:lnTo>
                    <a:lnTo>
                      <a:pt x="11" y="226"/>
                    </a:lnTo>
                    <a:lnTo>
                      <a:pt x="17" y="223"/>
                    </a:lnTo>
                    <a:lnTo>
                      <a:pt x="23" y="220"/>
                    </a:lnTo>
                    <a:lnTo>
                      <a:pt x="28" y="218"/>
                    </a:lnTo>
                    <a:lnTo>
                      <a:pt x="32" y="216"/>
                    </a:lnTo>
                    <a:lnTo>
                      <a:pt x="36" y="214"/>
                    </a:lnTo>
                    <a:lnTo>
                      <a:pt x="38" y="213"/>
                    </a:lnTo>
                    <a:lnTo>
                      <a:pt x="38" y="182"/>
                    </a:lnTo>
                    <a:lnTo>
                      <a:pt x="38" y="121"/>
                    </a:lnTo>
                    <a:lnTo>
                      <a:pt x="38" y="57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73" name="Freeform 87"/>
              <p:cNvSpPr>
                <a:spLocks/>
              </p:cNvSpPr>
              <p:nvPr/>
            </p:nvSpPr>
            <p:spPr bwMode="auto">
              <a:xfrm>
                <a:off x="6169025" y="3509963"/>
                <a:ext cx="88900" cy="22225"/>
              </a:xfrm>
              <a:custGeom>
                <a:avLst/>
                <a:gdLst>
                  <a:gd name="T0" fmla="*/ 2147483647 w 168"/>
                  <a:gd name="T1" fmla="*/ 2147483647 h 41"/>
                  <a:gd name="T2" fmla="*/ 2147483647 w 168"/>
                  <a:gd name="T3" fmla="*/ 2147483647 h 41"/>
                  <a:gd name="T4" fmla="*/ 2147483647 w 168"/>
                  <a:gd name="T5" fmla="*/ 2147483647 h 41"/>
                  <a:gd name="T6" fmla="*/ 2147483647 w 168"/>
                  <a:gd name="T7" fmla="*/ 2147483647 h 41"/>
                  <a:gd name="T8" fmla="*/ 2147483647 w 168"/>
                  <a:gd name="T9" fmla="*/ 0 h 41"/>
                  <a:gd name="T10" fmla="*/ 2147483647 w 168"/>
                  <a:gd name="T11" fmla="*/ 0 h 41"/>
                  <a:gd name="T12" fmla="*/ 2147483647 w 168"/>
                  <a:gd name="T13" fmla="*/ 0 h 41"/>
                  <a:gd name="T14" fmla="*/ 2147483647 w 168"/>
                  <a:gd name="T15" fmla="*/ 0 h 41"/>
                  <a:gd name="T16" fmla="*/ 2147483647 w 168"/>
                  <a:gd name="T17" fmla="*/ 2147483647 h 41"/>
                  <a:gd name="T18" fmla="*/ 2147483647 w 168"/>
                  <a:gd name="T19" fmla="*/ 2147483647 h 41"/>
                  <a:gd name="T20" fmla="*/ 2147483647 w 168"/>
                  <a:gd name="T21" fmla="*/ 2147483647 h 41"/>
                  <a:gd name="T22" fmla="*/ 0 w 168"/>
                  <a:gd name="T23" fmla="*/ 2147483647 h 41"/>
                  <a:gd name="T24" fmla="*/ 0 w 168"/>
                  <a:gd name="T25" fmla="*/ 2147483647 h 41"/>
                  <a:gd name="T26" fmla="*/ 2147483647 w 168"/>
                  <a:gd name="T27" fmla="*/ 2147483647 h 41"/>
                  <a:gd name="T28" fmla="*/ 2147483647 w 168"/>
                  <a:gd name="T29" fmla="*/ 2147483647 h 41"/>
                  <a:gd name="T30" fmla="*/ 2147483647 w 168"/>
                  <a:gd name="T31" fmla="*/ 2147483647 h 41"/>
                  <a:gd name="T32" fmla="*/ 2147483647 w 168"/>
                  <a:gd name="T33" fmla="*/ 2147483647 h 41"/>
                  <a:gd name="T34" fmla="*/ 2147483647 w 168"/>
                  <a:gd name="T35" fmla="*/ 2147483647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8"/>
                  <a:gd name="T55" fmla="*/ 0 h 41"/>
                  <a:gd name="T56" fmla="*/ 168 w 168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8" h="41">
                    <a:moveTo>
                      <a:pt x="115" y="29"/>
                    </a:moveTo>
                    <a:lnTo>
                      <a:pt x="115" y="15"/>
                    </a:lnTo>
                    <a:lnTo>
                      <a:pt x="154" y="14"/>
                    </a:lnTo>
                    <a:lnTo>
                      <a:pt x="159" y="9"/>
                    </a:lnTo>
                    <a:lnTo>
                      <a:pt x="168" y="0"/>
                    </a:lnTo>
                    <a:lnTo>
                      <a:pt x="160" y="0"/>
                    </a:lnTo>
                    <a:lnTo>
                      <a:pt x="159" y="0"/>
                    </a:lnTo>
                    <a:lnTo>
                      <a:pt x="152" y="1"/>
                    </a:lnTo>
                    <a:lnTo>
                      <a:pt x="150" y="1"/>
                    </a:lnTo>
                    <a:lnTo>
                      <a:pt x="79" y="5"/>
                    </a:lnTo>
                    <a:lnTo>
                      <a:pt x="0" y="10"/>
                    </a:lnTo>
                    <a:lnTo>
                      <a:pt x="0" y="41"/>
                    </a:lnTo>
                    <a:lnTo>
                      <a:pt x="49" y="40"/>
                    </a:lnTo>
                    <a:lnTo>
                      <a:pt x="115" y="39"/>
                    </a:lnTo>
                    <a:lnTo>
                      <a:pt x="125" y="39"/>
                    </a:lnTo>
                    <a:lnTo>
                      <a:pt x="137" y="29"/>
                    </a:lnTo>
                    <a:lnTo>
                      <a:pt x="115" y="29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74" name="Freeform 88"/>
              <p:cNvSpPr>
                <a:spLocks/>
              </p:cNvSpPr>
              <p:nvPr/>
            </p:nvSpPr>
            <p:spPr bwMode="auto">
              <a:xfrm>
                <a:off x="6269038" y="3530600"/>
                <a:ext cx="1588" cy="1588"/>
              </a:xfrm>
              <a:custGeom>
                <a:avLst/>
                <a:gdLst>
                  <a:gd name="T0" fmla="*/ 2147483647 w 1"/>
                  <a:gd name="T1" fmla="*/ 0 h 1588"/>
                  <a:gd name="T2" fmla="*/ 2147483647 w 1"/>
                  <a:gd name="T3" fmla="*/ 0 h 1588"/>
                  <a:gd name="T4" fmla="*/ 2147483647 w 1"/>
                  <a:gd name="T5" fmla="*/ 0 h 1588"/>
                  <a:gd name="T6" fmla="*/ 2147483647 w 1"/>
                  <a:gd name="T7" fmla="*/ 0 h 1588"/>
                  <a:gd name="T8" fmla="*/ 2147483647 w 1"/>
                  <a:gd name="T9" fmla="*/ 0 h 1588"/>
                  <a:gd name="T10" fmla="*/ 0 w 1"/>
                  <a:gd name="T11" fmla="*/ 0 h 1588"/>
                  <a:gd name="T12" fmla="*/ 2147483647 w 1"/>
                  <a:gd name="T13" fmla="*/ 0 h 15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588"/>
                  <a:gd name="T23" fmla="*/ 1 w 1"/>
                  <a:gd name="T24" fmla="*/ 1588 h 158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588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75" name="Freeform 89"/>
              <p:cNvSpPr>
                <a:spLocks noEditPoints="1"/>
              </p:cNvSpPr>
              <p:nvPr/>
            </p:nvSpPr>
            <p:spPr bwMode="auto">
              <a:xfrm>
                <a:off x="6240463" y="3538538"/>
                <a:ext cx="28575" cy="19050"/>
              </a:xfrm>
              <a:custGeom>
                <a:avLst/>
                <a:gdLst>
                  <a:gd name="T0" fmla="*/ 2147483647 w 54"/>
                  <a:gd name="T1" fmla="*/ 2147483647 h 37"/>
                  <a:gd name="T2" fmla="*/ 2147483647 w 54"/>
                  <a:gd name="T3" fmla="*/ 2147483647 h 37"/>
                  <a:gd name="T4" fmla="*/ 2147483647 w 54"/>
                  <a:gd name="T5" fmla="*/ 2147483647 h 37"/>
                  <a:gd name="T6" fmla="*/ 0 w 54"/>
                  <a:gd name="T7" fmla="*/ 2147483647 h 37"/>
                  <a:gd name="T8" fmla="*/ 2147483647 w 54"/>
                  <a:gd name="T9" fmla="*/ 2147483647 h 37"/>
                  <a:gd name="T10" fmla="*/ 2147483647 w 54"/>
                  <a:gd name="T11" fmla="*/ 2147483647 h 37"/>
                  <a:gd name="T12" fmla="*/ 2147483647 w 54"/>
                  <a:gd name="T13" fmla="*/ 2147483647 h 37"/>
                  <a:gd name="T14" fmla="*/ 2147483647 w 54"/>
                  <a:gd name="T15" fmla="*/ 2147483647 h 37"/>
                  <a:gd name="T16" fmla="*/ 2147483647 w 54"/>
                  <a:gd name="T17" fmla="*/ 2147483647 h 37"/>
                  <a:gd name="T18" fmla="*/ 2147483647 w 54"/>
                  <a:gd name="T19" fmla="*/ 2147483647 h 37"/>
                  <a:gd name="T20" fmla="*/ 2147483647 w 54"/>
                  <a:gd name="T21" fmla="*/ 2147483647 h 37"/>
                  <a:gd name="T22" fmla="*/ 2147483647 w 54"/>
                  <a:gd name="T23" fmla="*/ 0 h 37"/>
                  <a:gd name="T24" fmla="*/ 2147483647 w 54"/>
                  <a:gd name="T25" fmla="*/ 2147483647 h 37"/>
                  <a:gd name="T26" fmla="*/ 2147483647 w 54"/>
                  <a:gd name="T27" fmla="*/ 2147483647 h 37"/>
                  <a:gd name="T28" fmla="*/ 2147483647 w 54"/>
                  <a:gd name="T29" fmla="*/ 2147483647 h 37"/>
                  <a:gd name="T30" fmla="*/ 2147483647 w 54"/>
                  <a:gd name="T31" fmla="*/ 2147483647 h 37"/>
                  <a:gd name="T32" fmla="*/ 2147483647 w 54"/>
                  <a:gd name="T33" fmla="*/ 2147483647 h 37"/>
                  <a:gd name="T34" fmla="*/ 2147483647 w 54"/>
                  <a:gd name="T35" fmla="*/ 2147483647 h 37"/>
                  <a:gd name="T36" fmla="*/ 2147483647 w 54"/>
                  <a:gd name="T37" fmla="*/ 2147483647 h 37"/>
                  <a:gd name="T38" fmla="*/ 2147483647 w 54"/>
                  <a:gd name="T39" fmla="*/ 2147483647 h 37"/>
                  <a:gd name="T40" fmla="*/ 2147483647 w 54"/>
                  <a:gd name="T41" fmla="*/ 2147483647 h 37"/>
                  <a:gd name="T42" fmla="*/ 2147483647 w 54"/>
                  <a:gd name="T43" fmla="*/ 2147483647 h 37"/>
                  <a:gd name="T44" fmla="*/ 2147483647 w 54"/>
                  <a:gd name="T45" fmla="*/ 2147483647 h 37"/>
                  <a:gd name="T46" fmla="*/ 2147483647 w 54"/>
                  <a:gd name="T47" fmla="*/ 2147483647 h 37"/>
                  <a:gd name="T48" fmla="*/ 2147483647 w 54"/>
                  <a:gd name="T49" fmla="*/ 2147483647 h 37"/>
                  <a:gd name="T50" fmla="*/ 2147483647 w 54"/>
                  <a:gd name="T51" fmla="*/ 2147483647 h 37"/>
                  <a:gd name="T52" fmla="*/ 2147483647 w 54"/>
                  <a:gd name="T53" fmla="*/ 2147483647 h 37"/>
                  <a:gd name="T54" fmla="*/ 2147483647 w 54"/>
                  <a:gd name="T55" fmla="*/ 2147483647 h 37"/>
                  <a:gd name="T56" fmla="*/ 2147483647 w 54"/>
                  <a:gd name="T57" fmla="*/ 2147483647 h 37"/>
                  <a:gd name="T58" fmla="*/ 2147483647 w 54"/>
                  <a:gd name="T59" fmla="*/ 2147483647 h 37"/>
                  <a:gd name="T60" fmla="*/ 2147483647 w 54"/>
                  <a:gd name="T61" fmla="*/ 2147483647 h 3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4"/>
                  <a:gd name="T94" fmla="*/ 0 h 37"/>
                  <a:gd name="T95" fmla="*/ 54 w 54"/>
                  <a:gd name="T96" fmla="*/ 37 h 3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4" h="37">
                    <a:moveTo>
                      <a:pt x="22" y="16"/>
                    </a:moveTo>
                    <a:lnTo>
                      <a:pt x="22" y="26"/>
                    </a:lnTo>
                    <a:lnTo>
                      <a:pt x="13" y="26"/>
                    </a:lnTo>
                    <a:lnTo>
                      <a:pt x="0" y="37"/>
                    </a:lnTo>
                    <a:lnTo>
                      <a:pt x="13" y="37"/>
                    </a:lnTo>
                    <a:lnTo>
                      <a:pt x="22" y="37"/>
                    </a:lnTo>
                    <a:lnTo>
                      <a:pt x="38" y="37"/>
                    </a:lnTo>
                    <a:lnTo>
                      <a:pt x="54" y="21"/>
                    </a:lnTo>
                    <a:lnTo>
                      <a:pt x="54" y="16"/>
                    </a:lnTo>
                    <a:lnTo>
                      <a:pt x="54" y="10"/>
                    </a:lnTo>
                    <a:lnTo>
                      <a:pt x="54" y="5"/>
                    </a:lnTo>
                    <a:lnTo>
                      <a:pt x="54" y="0"/>
                    </a:lnTo>
                    <a:lnTo>
                      <a:pt x="38" y="1"/>
                    </a:lnTo>
                    <a:lnTo>
                      <a:pt x="22" y="16"/>
                    </a:lnTo>
                    <a:close/>
                    <a:moveTo>
                      <a:pt x="45" y="17"/>
                    </a:moveTo>
                    <a:lnTo>
                      <a:pt x="44" y="21"/>
                    </a:lnTo>
                    <a:lnTo>
                      <a:pt x="42" y="23"/>
                    </a:lnTo>
                    <a:lnTo>
                      <a:pt x="40" y="26"/>
                    </a:lnTo>
                    <a:lnTo>
                      <a:pt x="36" y="27"/>
                    </a:lnTo>
                    <a:lnTo>
                      <a:pt x="33" y="26"/>
                    </a:lnTo>
                    <a:lnTo>
                      <a:pt x="31" y="23"/>
                    </a:lnTo>
                    <a:lnTo>
                      <a:pt x="29" y="21"/>
                    </a:lnTo>
                    <a:lnTo>
                      <a:pt x="28" y="17"/>
                    </a:lnTo>
                    <a:lnTo>
                      <a:pt x="29" y="14"/>
                    </a:lnTo>
                    <a:lnTo>
                      <a:pt x="31" y="11"/>
                    </a:lnTo>
                    <a:lnTo>
                      <a:pt x="33" y="10"/>
                    </a:lnTo>
                    <a:lnTo>
                      <a:pt x="36" y="9"/>
                    </a:lnTo>
                    <a:lnTo>
                      <a:pt x="40" y="10"/>
                    </a:lnTo>
                    <a:lnTo>
                      <a:pt x="42" y="11"/>
                    </a:lnTo>
                    <a:lnTo>
                      <a:pt x="44" y="14"/>
                    </a:lnTo>
                    <a:lnTo>
                      <a:pt x="45" y="17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76" name="Freeform 90"/>
              <p:cNvSpPr>
                <a:spLocks/>
              </p:cNvSpPr>
              <p:nvPr/>
            </p:nvSpPr>
            <p:spPr bwMode="auto">
              <a:xfrm>
                <a:off x="6169025" y="3538538"/>
                <a:ext cx="57150" cy="19050"/>
              </a:xfrm>
              <a:custGeom>
                <a:avLst/>
                <a:gdLst>
                  <a:gd name="T0" fmla="*/ 0 w 110"/>
                  <a:gd name="T1" fmla="*/ 2147483647 h 35"/>
                  <a:gd name="T2" fmla="*/ 0 w 110"/>
                  <a:gd name="T3" fmla="*/ 2147483647 h 35"/>
                  <a:gd name="T4" fmla="*/ 2147483647 w 110"/>
                  <a:gd name="T5" fmla="*/ 2147483647 h 35"/>
                  <a:gd name="T6" fmla="*/ 2147483647 w 110"/>
                  <a:gd name="T7" fmla="*/ 0 h 35"/>
                  <a:gd name="T8" fmla="*/ 0 w 110"/>
                  <a:gd name="T9" fmla="*/ 2147483647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0"/>
                  <a:gd name="T16" fmla="*/ 0 h 35"/>
                  <a:gd name="T17" fmla="*/ 110 w 110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0" h="35">
                    <a:moveTo>
                      <a:pt x="0" y="2"/>
                    </a:moveTo>
                    <a:lnTo>
                      <a:pt x="0" y="34"/>
                    </a:lnTo>
                    <a:lnTo>
                      <a:pt x="74" y="35"/>
                    </a:lnTo>
                    <a:lnTo>
                      <a:pt x="11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77" name="Freeform 91"/>
              <p:cNvSpPr>
                <a:spLocks/>
              </p:cNvSpPr>
              <p:nvPr/>
            </p:nvSpPr>
            <p:spPr bwMode="auto">
              <a:xfrm>
                <a:off x="6230938" y="3565525"/>
                <a:ext cx="3175" cy="1588"/>
              </a:xfrm>
              <a:custGeom>
                <a:avLst/>
                <a:gdLst>
                  <a:gd name="T0" fmla="*/ 2147483647 w 5"/>
                  <a:gd name="T1" fmla="*/ 0 h 1588"/>
                  <a:gd name="T2" fmla="*/ 2147483647 w 5"/>
                  <a:gd name="T3" fmla="*/ 0 h 1588"/>
                  <a:gd name="T4" fmla="*/ 0 w 5"/>
                  <a:gd name="T5" fmla="*/ 0 h 1588"/>
                  <a:gd name="T6" fmla="*/ 2147483647 w 5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588"/>
                  <a:gd name="T14" fmla="*/ 5 w 5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588"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78" name="Freeform 92"/>
              <p:cNvSpPr>
                <a:spLocks/>
              </p:cNvSpPr>
              <p:nvPr/>
            </p:nvSpPr>
            <p:spPr bwMode="auto">
              <a:xfrm>
                <a:off x="6229350" y="3565525"/>
                <a:ext cx="23813" cy="3175"/>
              </a:xfrm>
              <a:custGeom>
                <a:avLst/>
                <a:gdLst>
                  <a:gd name="T0" fmla="*/ 2147483647 w 45"/>
                  <a:gd name="T1" fmla="*/ 2147483647 h 8"/>
                  <a:gd name="T2" fmla="*/ 2147483647 w 45"/>
                  <a:gd name="T3" fmla="*/ 2147483647 h 8"/>
                  <a:gd name="T4" fmla="*/ 2147483647 w 45"/>
                  <a:gd name="T5" fmla="*/ 0 h 8"/>
                  <a:gd name="T6" fmla="*/ 2147483647 w 45"/>
                  <a:gd name="T7" fmla="*/ 0 h 8"/>
                  <a:gd name="T8" fmla="*/ 2147483647 w 45"/>
                  <a:gd name="T9" fmla="*/ 0 h 8"/>
                  <a:gd name="T10" fmla="*/ 0 w 45"/>
                  <a:gd name="T11" fmla="*/ 2147483647 h 8"/>
                  <a:gd name="T12" fmla="*/ 2147483647 w 45"/>
                  <a:gd name="T13" fmla="*/ 214748364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5"/>
                  <a:gd name="T22" fmla="*/ 0 h 8"/>
                  <a:gd name="T23" fmla="*/ 45 w 4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5" h="8">
                    <a:moveTo>
                      <a:pt x="36" y="8"/>
                    </a:moveTo>
                    <a:lnTo>
                      <a:pt x="44" y="1"/>
                    </a:lnTo>
                    <a:lnTo>
                      <a:pt x="45" y="0"/>
                    </a:lnTo>
                    <a:lnTo>
                      <a:pt x="30" y="0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79" name="Freeform 93"/>
              <p:cNvSpPr>
                <a:spLocks/>
              </p:cNvSpPr>
              <p:nvPr/>
            </p:nvSpPr>
            <p:spPr bwMode="auto">
              <a:xfrm>
                <a:off x="6169025" y="3563938"/>
                <a:ext cx="30163" cy="15875"/>
              </a:xfrm>
              <a:custGeom>
                <a:avLst/>
                <a:gdLst>
                  <a:gd name="T0" fmla="*/ 0 w 58"/>
                  <a:gd name="T1" fmla="*/ 0 h 31"/>
                  <a:gd name="T2" fmla="*/ 0 w 58"/>
                  <a:gd name="T3" fmla="*/ 2147483647 h 31"/>
                  <a:gd name="T4" fmla="*/ 2147483647 w 58"/>
                  <a:gd name="T5" fmla="*/ 2147483647 h 31"/>
                  <a:gd name="T6" fmla="*/ 2147483647 w 58"/>
                  <a:gd name="T7" fmla="*/ 2147483647 h 31"/>
                  <a:gd name="T8" fmla="*/ 0 w 58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1"/>
                  <a:gd name="T17" fmla="*/ 58 w 58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1">
                    <a:moveTo>
                      <a:pt x="0" y="0"/>
                    </a:moveTo>
                    <a:lnTo>
                      <a:pt x="0" y="30"/>
                    </a:lnTo>
                    <a:lnTo>
                      <a:pt x="26" y="31"/>
                    </a:lnTo>
                    <a:lnTo>
                      <a:pt x="5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0" name="Freeform 94"/>
              <p:cNvSpPr>
                <a:spLocks/>
              </p:cNvSpPr>
              <p:nvPr/>
            </p:nvSpPr>
            <p:spPr bwMode="auto">
              <a:xfrm>
                <a:off x="6216650" y="3568700"/>
                <a:ext cx="23813" cy="12700"/>
              </a:xfrm>
              <a:custGeom>
                <a:avLst/>
                <a:gdLst>
                  <a:gd name="T0" fmla="*/ 2147483647 w 45"/>
                  <a:gd name="T1" fmla="*/ 2147483647 h 24"/>
                  <a:gd name="T2" fmla="*/ 2147483647 w 45"/>
                  <a:gd name="T3" fmla="*/ 0 h 24"/>
                  <a:gd name="T4" fmla="*/ 0 w 45"/>
                  <a:gd name="T5" fmla="*/ 2147483647 h 24"/>
                  <a:gd name="T6" fmla="*/ 2147483647 w 45"/>
                  <a:gd name="T7" fmla="*/ 2147483647 h 24"/>
                  <a:gd name="T8" fmla="*/ 2147483647 w 45"/>
                  <a:gd name="T9" fmla="*/ 2147483647 h 24"/>
                  <a:gd name="T10" fmla="*/ 2147483647 w 45"/>
                  <a:gd name="T11" fmla="*/ 2147483647 h 24"/>
                  <a:gd name="T12" fmla="*/ 2147483647 w 45"/>
                  <a:gd name="T13" fmla="*/ 2147483647 h 24"/>
                  <a:gd name="T14" fmla="*/ 2147483647 w 45"/>
                  <a:gd name="T15" fmla="*/ 2147483647 h 24"/>
                  <a:gd name="T16" fmla="*/ 2147483647 w 45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4"/>
                  <a:gd name="T29" fmla="*/ 45 w 4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4">
                    <a:moveTo>
                      <a:pt x="25" y="13"/>
                    </a:moveTo>
                    <a:lnTo>
                      <a:pt x="25" y="0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25" y="24"/>
                    </a:lnTo>
                    <a:lnTo>
                      <a:pt x="30" y="24"/>
                    </a:lnTo>
                    <a:lnTo>
                      <a:pt x="34" y="24"/>
                    </a:lnTo>
                    <a:lnTo>
                      <a:pt x="45" y="14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1" name="Freeform 95"/>
              <p:cNvSpPr>
                <a:spLocks/>
              </p:cNvSpPr>
              <p:nvPr/>
            </p:nvSpPr>
            <p:spPr bwMode="auto">
              <a:xfrm>
                <a:off x="6169025" y="3587750"/>
                <a:ext cx="4763" cy="4763"/>
              </a:xfrm>
              <a:custGeom>
                <a:avLst/>
                <a:gdLst>
                  <a:gd name="T0" fmla="*/ 2147483647 w 11"/>
                  <a:gd name="T1" fmla="*/ 0 h 11"/>
                  <a:gd name="T2" fmla="*/ 0 w 11"/>
                  <a:gd name="T3" fmla="*/ 0 h 11"/>
                  <a:gd name="T4" fmla="*/ 0 w 11"/>
                  <a:gd name="T5" fmla="*/ 2147483647 h 11"/>
                  <a:gd name="T6" fmla="*/ 2147483647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1"/>
                  <a:gd name="T14" fmla="*/ 11 w 11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1">
                    <a:moveTo>
                      <a:pt x="11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2" name="Freeform 96"/>
              <p:cNvSpPr>
                <a:spLocks/>
              </p:cNvSpPr>
              <p:nvPr/>
            </p:nvSpPr>
            <p:spPr bwMode="auto">
              <a:xfrm>
                <a:off x="6226175" y="3589338"/>
                <a:ext cx="1588" cy="1588"/>
              </a:xfrm>
              <a:custGeom>
                <a:avLst/>
                <a:gdLst>
                  <a:gd name="T0" fmla="*/ 0 w 1"/>
                  <a:gd name="T1" fmla="*/ 0 h 1588"/>
                  <a:gd name="T2" fmla="*/ 0 w 1"/>
                  <a:gd name="T3" fmla="*/ 0 h 1588"/>
                  <a:gd name="T4" fmla="*/ 2147483647 w 1"/>
                  <a:gd name="T5" fmla="*/ 0 h 1588"/>
                  <a:gd name="T6" fmla="*/ 0 w 1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588"/>
                  <a:gd name="T14" fmla="*/ 1 w 1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588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3" name="Freeform 97"/>
              <p:cNvSpPr>
                <a:spLocks/>
              </p:cNvSpPr>
              <p:nvPr/>
            </p:nvSpPr>
            <p:spPr bwMode="auto">
              <a:xfrm>
                <a:off x="6191250" y="3589338"/>
                <a:ext cx="34925" cy="17463"/>
              </a:xfrm>
              <a:custGeom>
                <a:avLst/>
                <a:gdLst>
                  <a:gd name="T0" fmla="*/ 2147483647 w 67"/>
                  <a:gd name="T1" fmla="*/ 0 h 33"/>
                  <a:gd name="T2" fmla="*/ 2147483647 w 67"/>
                  <a:gd name="T3" fmla="*/ 0 h 33"/>
                  <a:gd name="T4" fmla="*/ 0 w 67"/>
                  <a:gd name="T5" fmla="*/ 2147483647 h 33"/>
                  <a:gd name="T6" fmla="*/ 2147483647 w 67"/>
                  <a:gd name="T7" fmla="*/ 2147483647 h 33"/>
                  <a:gd name="T8" fmla="*/ 2147483647 w 67"/>
                  <a:gd name="T9" fmla="*/ 2147483647 h 33"/>
                  <a:gd name="T10" fmla="*/ 2147483647 w 67"/>
                  <a:gd name="T11" fmla="*/ 2147483647 h 33"/>
                  <a:gd name="T12" fmla="*/ 2147483647 w 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33"/>
                  <a:gd name="T23" fmla="*/ 67 w 67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33">
                    <a:moveTo>
                      <a:pt x="39" y="0"/>
                    </a:moveTo>
                    <a:lnTo>
                      <a:pt x="33" y="0"/>
                    </a:lnTo>
                    <a:lnTo>
                      <a:pt x="0" y="31"/>
                    </a:lnTo>
                    <a:lnTo>
                      <a:pt x="15" y="32"/>
                    </a:lnTo>
                    <a:lnTo>
                      <a:pt x="33" y="33"/>
                    </a:lnTo>
                    <a:lnTo>
                      <a:pt x="67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4" name="Freeform 98"/>
              <p:cNvSpPr>
                <a:spLocks/>
              </p:cNvSpPr>
              <p:nvPr/>
            </p:nvSpPr>
            <p:spPr bwMode="auto">
              <a:xfrm>
                <a:off x="6230938" y="3608388"/>
                <a:ext cx="38100" cy="1588"/>
              </a:xfrm>
              <a:custGeom>
                <a:avLst/>
                <a:gdLst>
                  <a:gd name="T0" fmla="*/ 0 w 72"/>
                  <a:gd name="T1" fmla="*/ 0 h 5"/>
                  <a:gd name="T2" fmla="*/ 2147483647 w 72"/>
                  <a:gd name="T3" fmla="*/ 2147483647 h 5"/>
                  <a:gd name="T4" fmla="*/ 2147483647 w 72"/>
                  <a:gd name="T5" fmla="*/ 2147483647 h 5"/>
                  <a:gd name="T6" fmla="*/ 0 w 7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2"/>
                  <a:gd name="T13" fmla="*/ 0 h 5"/>
                  <a:gd name="T14" fmla="*/ 72 w 72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2" h="5">
                    <a:moveTo>
                      <a:pt x="0" y="0"/>
                    </a:moveTo>
                    <a:lnTo>
                      <a:pt x="72" y="5"/>
                    </a:lnTo>
                    <a:lnTo>
                      <a:pt x="4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5" name="Freeform 99"/>
              <p:cNvSpPr>
                <a:spLocks/>
              </p:cNvSpPr>
              <p:nvPr/>
            </p:nvSpPr>
            <p:spPr bwMode="auto">
              <a:xfrm>
                <a:off x="6259513" y="3627438"/>
                <a:ext cx="9525" cy="11113"/>
              </a:xfrm>
              <a:custGeom>
                <a:avLst/>
                <a:gdLst>
                  <a:gd name="T0" fmla="*/ 2147483647 w 20"/>
                  <a:gd name="T1" fmla="*/ 2147483647 h 20"/>
                  <a:gd name="T2" fmla="*/ 2147483647 w 20"/>
                  <a:gd name="T3" fmla="*/ 2147483647 h 20"/>
                  <a:gd name="T4" fmla="*/ 2147483647 w 20"/>
                  <a:gd name="T5" fmla="*/ 2147483647 h 20"/>
                  <a:gd name="T6" fmla="*/ 2147483647 w 20"/>
                  <a:gd name="T7" fmla="*/ 2147483647 h 20"/>
                  <a:gd name="T8" fmla="*/ 2147483647 w 20"/>
                  <a:gd name="T9" fmla="*/ 0 h 20"/>
                  <a:gd name="T10" fmla="*/ 0 w 20"/>
                  <a:gd name="T11" fmla="*/ 2147483647 h 20"/>
                  <a:gd name="T12" fmla="*/ 2147483647 w 20"/>
                  <a:gd name="T13" fmla="*/ 214748364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20"/>
                  <a:gd name="T23" fmla="*/ 20 w 2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20">
                    <a:moveTo>
                      <a:pt x="20" y="20"/>
                    </a:moveTo>
                    <a:lnTo>
                      <a:pt x="20" y="15"/>
                    </a:lnTo>
                    <a:lnTo>
                      <a:pt x="20" y="10"/>
                    </a:lnTo>
                    <a:lnTo>
                      <a:pt x="20" y="5"/>
                    </a:lnTo>
                    <a:lnTo>
                      <a:pt x="20" y="0"/>
                    </a:lnTo>
                    <a:lnTo>
                      <a:pt x="0" y="18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6" name="Freeform 100"/>
              <p:cNvSpPr>
                <a:spLocks/>
              </p:cNvSpPr>
              <p:nvPr/>
            </p:nvSpPr>
            <p:spPr bwMode="auto">
              <a:xfrm>
                <a:off x="6169025" y="3611563"/>
                <a:ext cx="31750" cy="17463"/>
              </a:xfrm>
              <a:custGeom>
                <a:avLst/>
                <a:gdLst>
                  <a:gd name="T0" fmla="*/ 2147483647 w 61"/>
                  <a:gd name="T1" fmla="*/ 2147483647 h 33"/>
                  <a:gd name="T2" fmla="*/ 2147483647 w 61"/>
                  <a:gd name="T3" fmla="*/ 0 h 33"/>
                  <a:gd name="T4" fmla="*/ 0 w 61"/>
                  <a:gd name="T5" fmla="*/ 2147483647 h 33"/>
                  <a:gd name="T6" fmla="*/ 0 w 61"/>
                  <a:gd name="T7" fmla="*/ 2147483647 h 33"/>
                  <a:gd name="T8" fmla="*/ 2147483647 w 61"/>
                  <a:gd name="T9" fmla="*/ 2147483647 h 33"/>
                  <a:gd name="T10" fmla="*/ 2147483647 w 61"/>
                  <a:gd name="T11" fmla="*/ 2147483647 h 33"/>
                  <a:gd name="T12" fmla="*/ 2147483647 w 61"/>
                  <a:gd name="T13" fmla="*/ 2147483647 h 33"/>
                  <a:gd name="T14" fmla="*/ 2147483647 w 61"/>
                  <a:gd name="T15" fmla="*/ 2147483647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33"/>
                  <a:gd name="T26" fmla="*/ 61 w 61"/>
                  <a:gd name="T27" fmla="*/ 33 h 3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33">
                    <a:moveTo>
                      <a:pt x="54" y="2"/>
                    </a:moveTo>
                    <a:lnTo>
                      <a:pt x="30" y="0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4" y="31"/>
                    </a:lnTo>
                    <a:lnTo>
                      <a:pt x="29" y="33"/>
                    </a:lnTo>
                    <a:lnTo>
                      <a:pt x="61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7" name="Freeform 101"/>
              <p:cNvSpPr>
                <a:spLocks/>
              </p:cNvSpPr>
              <p:nvPr/>
            </p:nvSpPr>
            <p:spPr bwMode="auto">
              <a:xfrm>
                <a:off x="6169025" y="3635375"/>
                <a:ext cx="7938" cy="7938"/>
              </a:xfrm>
              <a:custGeom>
                <a:avLst/>
                <a:gdLst>
                  <a:gd name="T0" fmla="*/ 0 w 15"/>
                  <a:gd name="T1" fmla="*/ 2147483647 h 15"/>
                  <a:gd name="T2" fmla="*/ 2147483647 w 15"/>
                  <a:gd name="T3" fmla="*/ 2147483647 h 15"/>
                  <a:gd name="T4" fmla="*/ 0 w 15"/>
                  <a:gd name="T5" fmla="*/ 0 h 15"/>
                  <a:gd name="T6" fmla="*/ 0 w 15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5"/>
                  <a:gd name="T14" fmla="*/ 15 w 15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5">
                    <a:moveTo>
                      <a:pt x="0" y="15"/>
                    </a:moveTo>
                    <a:lnTo>
                      <a:pt x="15" y="2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8" name="Freeform 102"/>
              <p:cNvSpPr>
                <a:spLocks/>
              </p:cNvSpPr>
              <p:nvPr/>
            </p:nvSpPr>
            <p:spPr bwMode="auto">
              <a:xfrm>
                <a:off x="6215063" y="3643313"/>
                <a:ext cx="53975" cy="42863"/>
              </a:xfrm>
              <a:custGeom>
                <a:avLst/>
                <a:gdLst>
                  <a:gd name="T0" fmla="*/ 0 w 103"/>
                  <a:gd name="T1" fmla="*/ 2147483647 h 79"/>
                  <a:gd name="T2" fmla="*/ 2147483647 w 103"/>
                  <a:gd name="T3" fmla="*/ 2147483647 h 79"/>
                  <a:gd name="T4" fmla="*/ 2147483647 w 103"/>
                  <a:gd name="T5" fmla="*/ 2147483647 h 79"/>
                  <a:gd name="T6" fmla="*/ 2147483647 w 103"/>
                  <a:gd name="T7" fmla="*/ 2147483647 h 79"/>
                  <a:gd name="T8" fmla="*/ 2147483647 w 103"/>
                  <a:gd name="T9" fmla="*/ 2147483647 h 79"/>
                  <a:gd name="T10" fmla="*/ 2147483647 w 103"/>
                  <a:gd name="T11" fmla="*/ 2147483647 h 79"/>
                  <a:gd name="T12" fmla="*/ 2147483647 w 103"/>
                  <a:gd name="T13" fmla="*/ 0 h 79"/>
                  <a:gd name="T14" fmla="*/ 0 w 103"/>
                  <a:gd name="T15" fmla="*/ 2147483647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3"/>
                  <a:gd name="T25" fmla="*/ 0 h 79"/>
                  <a:gd name="T26" fmla="*/ 103 w 103"/>
                  <a:gd name="T27" fmla="*/ 79 h 7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3" h="79">
                    <a:moveTo>
                      <a:pt x="0" y="63"/>
                    </a:moveTo>
                    <a:lnTo>
                      <a:pt x="103" y="79"/>
                    </a:lnTo>
                    <a:lnTo>
                      <a:pt x="103" y="66"/>
                    </a:lnTo>
                    <a:lnTo>
                      <a:pt x="103" y="49"/>
                    </a:lnTo>
                    <a:lnTo>
                      <a:pt x="103" y="27"/>
                    </a:lnTo>
                    <a:lnTo>
                      <a:pt x="103" y="4"/>
                    </a:lnTo>
                    <a:lnTo>
                      <a:pt x="70" y="0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9" name="Freeform 103"/>
              <p:cNvSpPr>
                <a:spLocks noEditPoints="1"/>
              </p:cNvSpPr>
              <p:nvPr/>
            </p:nvSpPr>
            <p:spPr bwMode="auto">
              <a:xfrm>
                <a:off x="6169025" y="3430588"/>
                <a:ext cx="100013" cy="31750"/>
              </a:xfrm>
              <a:custGeom>
                <a:avLst/>
                <a:gdLst>
                  <a:gd name="T0" fmla="*/ 0 w 191"/>
                  <a:gd name="T1" fmla="*/ 2147483647 h 58"/>
                  <a:gd name="T2" fmla="*/ 2147483647 w 191"/>
                  <a:gd name="T3" fmla="*/ 2147483647 h 58"/>
                  <a:gd name="T4" fmla="*/ 2147483647 w 191"/>
                  <a:gd name="T5" fmla="*/ 2147483647 h 58"/>
                  <a:gd name="T6" fmla="*/ 2147483647 w 191"/>
                  <a:gd name="T7" fmla="*/ 2147483647 h 58"/>
                  <a:gd name="T8" fmla="*/ 2147483647 w 191"/>
                  <a:gd name="T9" fmla="*/ 2147483647 h 58"/>
                  <a:gd name="T10" fmla="*/ 2147483647 w 191"/>
                  <a:gd name="T11" fmla="*/ 2147483647 h 58"/>
                  <a:gd name="T12" fmla="*/ 2147483647 w 191"/>
                  <a:gd name="T13" fmla="*/ 2147483647 h 58"/>
                  <a:gd name="T14" fmla="*/ 2147483647 w 191"/>
                  <a:gd name="T15" fmla="*/ 2147483647 h 58"/>
                  <a:gd name="T16" fmla="*/ 2147483647 w 191"/>
                  <a:gd name="T17" fmla="*/ 0 h 58"/>
                  <a:gd name="T18" fmla="*/ 0 w 191"/>
                  <a:gd name="T19" fmla="*/ 2147483647 h 58"/>
                  <a:gd name="T20" fmla="*/ 0 w 191"/>
                  <a:gd name="T21" fmla="*/ 2147483647 h 58"/>
                  <a:gd name="T22" fmla="*/ 2147483647 w 191"/>
                  <a:gd name="T23" fmla="*/ 2147483647 h 58"/>
                  <a:gd name="T24" fmla="*/ 2147483647 w 191"/>
                  <a:gd name="T25" fmla="*/ 2147483647 h 58"/>
                  <a:gd name="T26" fmla="*/ 2147483647 w 191"/>
                  <a:gd name="T27" fmla="*/ 2147483647 h 58"/>
                  <a:gd name="T28" fmla="*/ 2147483647 w 191"/>
                  <a:gd name="T29" fmla="*/ 2147483647 h 58"/>
                  <a:gd name="T30" fmla="*/ 2147483647 w 191"/>
                  <a:gd name="T31" fmla="*/ 2147483647 h 58"/>
                  <a:gd name="T32" fmla="*/ 2147483647 w 191"/>
                  <a:gd name="T33" fmla="*/ 2147483647 h 58"/>
                  <a:gd name="T34" fmla="*/ 2147483647 w 191"/>
                  <a:gd name="T35" fmla="*/ 2147483647 h 58"/>
                  <a:gd name="T36" fmla="*/ 2147483647 w 191"/>
                  <a:gd name="T37" fmla="*/ 2147483647 h 58"/>
                  <a:gd name="T38" fmla="*/ 2147483647 w 191"/>
                  <a:gd name="T39" fmla="*/ 2147483647 h 58"/>
                  <a:gd name="T40" fmla="*/ 2147483647 w 191"/>
                  <a:gd name="T41" fmla="*/ 2147483647 h 58"/>
                  <a:gd name="T42" fmla="*/ 2147483647 w 191"/>
                  <a:gd name="T43" fmla="*/ 2147483647 h 58"/>
                  <a:gd name="T44" fmla="*/ 2147483647 w 191"/>
                  <a:gd name="T45" fmla="*/ 2147483647 h 58"/>
                  <a:gd name="T46" fmla="*/ 2147483647 w 191"/>
                  <a:gd name="T47" fmla="*/ 2147483647 h 58"/>
                  <a:gd name="T48" fmla="*/ 2147483647 w 191"/>
                  <a:gd name="T49" fmla="*/ 2147483647 h 58"/>
                  <a:gd name="T50" fmla="*/ 2147483647 w 191"/>
                  <a:gd name="T51" fmla="*/ 2147483647 h 58"/>
                  <a:gd name="T52" fmla="*/ 2147483647 w 191"/>
                  <a:gd name="T53" fmla="*/ 2147483647 h 58"/>
                  <a:gd name="T54" fmla="*/ 2147483647 w 191"/>
                  <a:gd name="T55" fmla="*/ 2147483647 h 58"/>
                  <a:gd name="T56" fmla="*/ 2147483647 w 191"/>
                  <a:gd name="T57" fmla="*/ 2147483647 h 58"/>
                  <a:gd name="T58" fmla="*/ 2147483647 w 191"/>
                  <a:gd name="T59" fmla="*/ 2147483647 h 58"/>
                  <a:gd name="T60" fmla="*/ 2147483647 w 191"/>
                  <a:gd name="T61" fmla="*/ 2147483647 h 58"/>
                  <a:gd name="T62" fmla="*/ 2147483647 w 191"/>
                  <a:gd name="T63" fmla="*/ 2147483647 h 58"/>
                  <a:gd name="T64" fmla="*/ 2147483647 w 191"/>
                  <a:gd name="T65" fmla="*/ 2147483647 h 5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1"/>
                  <a:gd name="T100" fmla="*/ 0 h 58"/>
                  <a:gd name="T101" fmla="*/ 191 w 191"/>
                  <a:gd name="T102" fmla="*/ 58 h 5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1" h="58">
                    <a:moveTo>
                      <a:pt x="0" y="58"/>
                    </a:moveTo>
                    <a:lnTo>
                      <a:pt x="23" y="55"/>
                    </a:lnTo>
                    <a:lnTo>
                      <a:pt x="145" y="40"/>
                    </a:lnTo>
                    <a:lnTo>
                      <a:pt x="159" y="39"/>
                    </a:lnTo>
                    <a:lnTo>
                      <a:pt x="191" y="35"/>
                    </a:lnTo>
                    <a:lnTo>
                      <a:pt x="191" y="26"/>
                    </a:lnTo>
                    <a:lnTo>
                      <a:pt x="191" y="16"/>
                    </a:lnTo>
                    <a:lnTo>
                      <a:pt x="191" y="8"/>
                    </a:lnTo>
                    <a:lnTo>
                      <a:pt x="191" y="0"/>
                    </a:lnTo>
                    <a:lnTo>
                      <a:pt x="0" y="30"/>
                    </a:lnTo>
                    <a:lnTo>
                      <a:pt x="0" y="58"/>
                    </a:lnTo>
                    <a:close/>
                    <a:moveTo>
                      <a:pt x="173" y="12"/>
                    </a:moveTo>
                    <a:lnTo>
                      <a:pt x="177" y="13"/>
                    </a:lnTo>
                    <a:lnTo>
                      <a:pt x="179" y="14"/>
                    </a:lnTo>
                    <a:lnTo>
                      <a:pt x="181" y="17"/>
                    </a:lnTo>
                    <a:lnTo>
                      <a:pt x="182" y="21"/>
                    </a:lnTo>
                    <a:lnTo>
                      <a:pt x="181" y="25"/>
                    </a:lnTo>
                    <a:lnTo>
                      <a:pt x="179" y="27"/>
                    </a:lnTo>
                    <a:lnTo>
                      <a:pt x="177" y="29"/>
                    </a:lnTo>
                    <a:lnTo>
                      <a:pt x="173" y="30"/>
                    </a:lnTo>
                    <a:lnTo>
                      <a:pt x="170" y="29"/>
                    </a:lnTo>
                    <a:lnTo>
                      <a:pt x="168" y="27"/>
                    </a:lnTo>
                    <a:lnTo>
                      <a:pt x="166" y="25"/>
                    </a:lnTo>
                    <a:lnTo>
                      <a:pt x="165" y="21"/>
                    </a:lnTo>
                    <a:lnTo>
                      <a:pt x="166" y="17"/>
                    </a:lnTo>
                    <a:lnTo>
                      <a:pt x="168" y="14"/>
                    </a:lnTo>
                    <a:lnTo>
                      <a:pt x="170" y="13"/>
                    </a:lnTo>
                    <a:lnTo>
                      <a:pt x="173" y="12"/>
                    </a:lnTo>
                    <a:close/>
                    <a:moveTo>
                      <a:pt x="115" y="20"/>
                    </a:moveTo>
                    <a:lnTo>
                      <a:pt x="159" y="12"/>
                    </a:lnTo>
                    <a:lnTo>
                      <a:pt x="159" y="27"/>
                    </a:lnTo>
                    <a:lnTo>
                      <a:pt x="115" y="34"/>
                    </a:lnTo>
                    <a:lnTo>
                      <a:pt x="115" y="2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0" name="Freeform 104"/>
              <p:cNvSpPr>
                <a:spLocks noEditPoints="1"/>
              </p:cNvSpPr>
              <p:nvPr/>
            </p:nvSpPr>
            <p:spPr bwMode="auto">
              <a:xfrm>
                <a:off x="6169025" y="3403600"/>
                <a:ext cx="100013" cy="34925"/>
              </a:xfrm>
              <a:custGeom>
                <a:avLst/>
                <a:gdLst>
                  <a:gd name="T0" fmla="*/ 2147483647 w 191"/>
                  <a:gd name="T1" fmla="*/ 2147483647 h 67"/>
                  <a:gd name="T2" fmla="*/ 2147483647 w 191"/>
                  <a:gd name="T3" fmla="*/ 2147483647 h 67"/>
                  <a:gd name="T4" fmla="*/ 2147483647 w 191"/>
                  <a:gd name="T5" fmla="*/ 2147483647 h 67"/>
                  <a:gd name="T6" fmla="*/ 2147483647 w 191"/>
                  <a:gd name="T7" fmla="*/ 2147483647 h 67"/>
                  <a:gd name="T8" fmla="*/ 2147483647 w 191"/>
                  <a:gd name="T9" fmla="*/ 2147483647 h 67"/>
                  <a:gd name="T10" fmla="*/ 2147483647 w 191"/>
                  <a:gd name="T11" fmla="*/ 2147483647 h 67"/>
                  <a:gd name="T12" fmla="*/ 2147483647 w 191"/>
                  <a:gd name="T13" fmla="*/ 2147483647 h 67"/>
                  <a:gd name="T14" fmla="*/ 2147483647 w 191"/>
                  <a:gd name="T15" fmla="*/ 2147483647 h 67"/>
                  <a:gd name="T16" fmla="*/ 0 w 191"/>
                  <a:gd name="T17" fmla="*/ 2147483647 h 67"/>
                  <a:gd name="T18" fmla="*/ 0 w 191"/>
                  <a:gd name="T19" fmla="*/ 2147483647 h 67"/>
                  <a:gd name="T20" fmla="*/ 2147483647 w 191"/>
                  <a:gd name="T21" fmla="*/ 2147483647 h 67"/>
                  <a:gd name="T22" fmla="*/ 2147483647 w 191"/>
                  <a:gd name="T23" fmla="*/ 2147483647 h 67"/>
                  <a:gd name="T24" fmla="*/ 2147483647 w 191"/>
                  <a:gd name="T25" fmla="*/ 2147483647 h 67"/>
                  <a:gd name="T26" fmla="*/ 2147483647 w 191"/>
                  <a:gd name="T27" fmla="*/ 2147483647 h 67"/>
                  <a:gd name="T28" fmla="*/ 2147483647 w 191"/>
                  <a:gd name="T29" fmla="*/ 2147483647 h 67"/>
                  <a:gd name="T30" fmla="*/ 2147483647 w 191"/>
                  <a:gd name="T31" fmla="*/ 2147483647 h 67"/>
                  <a:gd name="T32" fmla="*/ 2147483647 w 191"/>
                  <a:gd name="T33" fmla="*/ 0 h 67"/>
                  <a:gd name="T34" fmla="*/ 2147483647 w 191"/>
                  <a:gd name="T35" fmla="*/ 0 h 67"/>
                  <a:gd name="T36" fmla="*/ 2147483647 w 191"/>
                  <a:gd name="T37" fmla="*/ 0 h 67"/>
                  <a:gd name="T38" fmla="*/ 2147483647 w 191"/>
                  <a:gd name="T39" fmla="*/ 0 h 67"/>
                  <a:gd name="T40" fmla="*/ 2147483647 w 191"/>
                  <a:gd name="T41" fmla="*/ 0 h 67"/>
                  <a:gd name="T42" fmla="*/ 2147483647 w 191"/>
                  <a:gd name="T43" fmla="*/ 2147483647 h 67"/>
                  <a:gd name="T44" fmla="*/ 2147483647 w 191"/>
                  <a:gd name="T45" fmla="*/ 2147483647 h 67"/>
                  <a:gd name="T46" fmla="*/ 2147483647 w 191"/>
                  <a:gd name="T47" fmla="*/ 2147483647 h 67"/>
                  <a:gd name="T48" fmla="*/ 2147483647 w 191"/>
                  <a:gd name="T49" fmla="*/ 2147483647 h 67"/>
                  <a:gd name="T50" fmla="*/ 2147483647 w 191"/>
                  <a:gd name="T51" fmla="*/ 2147483647 h 67"/>
                  <a:gd name="T52" fmla="*/ 2147483647 w 191"/>
                  <a:gd name="T53" fmla="*/ 2147483647 h 67"/>
                  <a:gd name="T54" fmla="*/ 2147483647 w 191"/>
                  <a:gd name="T55" fmla="*/ 2147483647 h 67"/>
                  <a:gd name="T56" fmla="*/ 2147483647 w 191"/>
                  <a:gd name="T57" fmla="*/ 2147483647 h 67"/>
                  <a:gd name="T58" fmla="*/ 2147483647 w 191"/>
                  <a:gd name="T59" fmla="*/ 2147483647 h 67"/>
                  <a:gd name="T60" fmla="*/ 2147483647 w 191"/>
                  <a:gd name="T61" fmla="*/ 2147483647 h 67"/>
                  <a:gd name="T62" fmla="*/ 2147483647 w 191"/>
                  <a:gd name="T63" fmla="*/ 2147483647 h 67"/>
                  <a:gd name="T64" fmla="*/ 2147483647 w 191"/>
                  <a:gd name="T65" fmla="*/ 2147483647 h 67"/>
                  <a:gd name="T66" fmla="*/ 2147483647 w 191"/>
                  <a:gd name="T67" fmla="*/ 2147483647 h 67"/>
                  <a:gd name="T68" fmla="*/ 2147483647 w 191"/>
                  <a:gd name="T69" fmla="*/ 2147483647 h 67"/>
                  <a:gd name="T70" fmla="*/ 2147483647 w 191"/>
                  <a:gd name="T71" fmla="*/ 2147483647 h 67"/>
                  <a:gd name="T72" fmla="*/ 2147483647 w 191"/>
                  <a:gd name="T73" fmla="*/ 2147483647 h 67"/>
                  <a:gd name="T74" fmla="*/ 2147483647 w 191"/>
                  <a:gd name="T75" fmla="*/ 2147483647 h 67"/>
                  <a:gd name="T76" fmla="*/ 2147483647 w 191"/>
                  <a:gd name="T77" fmla="*/ 2147483647 h 67"/>
                  <a:gd name="T78" fmla="*/ 2147483647 w 191"/>
                  <a:gd name="T79" fmla="*/ 2147483647 h 67"/>
                  <a:gd name="T80" fmla="*/ 2147483647 w 191"/>
                  <a:gd name="T81" fmla="*/ 2147483647 h 67"/>
                  <a:gd name="T82" fmla="*/ 2147483647 w 191"/>
                  <a:gd name="T83" fmla="*/ 2147483647 h 67"/>
                  <a:gd name="T84" fmla="*/ 2147483647 w 191"/>
                  <a:gd name="T85" fmla="*/ 2147483647 h 67"/>
                  <a:gd name="T86" fmla="*/ 2147483647 w 191"/>
                  <a:gd name="T87" fmla="*/ 2147483647 h 67"/>
                  <a:gd name="T88" fmla="*/ 2147483647 w 191"/>
                  <a:gd name="T89" fmla="*/ 2147483647 h 67"/>
                  <a:gd name="T90" fmla="*/ 2147483647 w 191"/>
                  <a:gd name="T91" fmla="*/ 2147483647 h 67"/>
                  <a:gd name="T92" fmla="*/ 2147483647 w 191"/>
                  <a:gd name="T93" fmla="*/ 2147483647 h 67"/>
                  <a:gd name="T94" fmla="*/ 2147483647 w 191"/>
                  <a:gd name="T95" fmla="*/ 2147483647 h 67"/>
                  <a:gd name="T96" fmla="*/ 2147483647 w 191"/>
                  <a:gd name="T97" fmla="*/ 2147483647 h 67"/>
                  <a:gd name="T98" fmla="*/ 2147483647 w 191"/>
                  <a:gd name="T99" fmla="*/ 2147483647 h 67"/>
                  <a:gd name="T100" fmla="*/ 2147483647 w 191"/>
                  <a:gd name="T101" fmla="*/ 2147483647 h 67"/>
                  <a:gd name="T102" fmla="*/ 2147483647 w 191"/>
                  <a:gd name="T103" fmla="*/ 2147483647 h 67"/>
                  <a:gd name="T104" fmla="*/ 2147483647 w 191"/>
                  <a:gd name="T105" fmla="*/ 2147483647 h 67"/>
                  <a:gd name="T106" fmla="*/ 2147483647 w 191"/>
                  <a:gd name="T107" fmla="*/ 2147483647 h 67"/>
                  <a:gd name="T108" fmla="*/ 2147483647 w 191"/>
                  <a:gd name="T109" fmla="*/ 2147483647 h 67"/>
                  <a:gd name="T110" fmla="*/ 2147483647 w 191"/>
                  <a:gd name="T111" fmla="*/ 2147483647 h 67"/>
                  <a:gd name="T112" fmla="*/ 2147483647 w 191"/>
                  <a:gd name="T113" fmla="*/ 2147483647 h 67"/>
                  <a:gd name="T114" fmla="*/ 2147483647 w 191"/>
                  <a:gd name="T115" fmla="*/ 2147483647 h 67"/>
                  <a:gd name="T116" fmla="*/ 2147483647 w 191"/>
                  <a:gd name="T117" fmla="*/ 2147483647 h 6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91"/>
                  <a:gd name="T178" fmla="*/ 0 h 67"/>
                  <a:gd name="T179" fmla="*/ 191 w 191"/>
                  <a:gd name="T180" fmla="*/ 67 h 6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91" h="67">
                    <a:moveTo>
                      <a:pt x="16" y="36"/>
                    </a:moveTo>
                    <a:lnTo>
                      <a:pt x="13" y="36"/>
                    </a:lnTo>
                    <a:lnTo>
                      <a:pt x="11" y="37"/>
                    </a:lnTo>
                    <a:lnTo>
                      <a:pt x="7" y="37"/>
                    </a:lnTo>
                    <a:lnTo>
                      <a:pt x="5" y="38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1" y="38"/>
                    </a:lnTo>
                    <a:lnTo>
                      <a:pt x="0" y="39"/>
                    </a:lnTo>
                    <a:lnTo>
                      <a:pt x="0" y="67"/>
                    </a:lnTo>
                    <a:lnTo>
                      <a:pt x="115" y="50"/>
                    </a:lnTo>
                    <a:lnTo>
                      <a:pt x="159" y="43"/>
                    </a:lnTo>
                    <a:lnTo>
                      <a:pt x="191" y="38"/>
                    </a:lnTo>
                    <a:lnTo>
                      <a:pt x="191" y="24"/>
                    </a:lnTo>
                    <a:lnTo>
                      <a:pt x="191" y="12"/>
                    </a:lnTo>
                    <a:lnTo>
                      <a:pt x="191" y="5"/>
                    </a:lnTo>
                    <a:lnTo>
                      <a:pt x="191" y="0"/>
                    </a:lnTo>
                    <a:lnTo>
                      <a:pt x="190" y="0"/>
                    </a:lnTo>
                    <a:lnTo>
                      <a:pt x="189" y="0"/>
                    </a:lnTo>
                    <a:lnTo>
                      <a:pt x="184" y="1"/>
                    </a:lnTo>
                    <a:lnTo>
                      <a:pt x="178" y="3"/>
                    </a:lnTo>
                    <a:lnTo>
                      <a:pt x="170" y="5"/>
                    </a:lnTo>
                    <a:lnTo>
                      <a:pt x="161" y="7"/>
                    </a:lnTo>
                    <a:lnTo>
                      <a:pt x="151" y="9"/>
                    </a:lnTo>
                    <a:lnTo>
                      <a:pt x="139" y="11"/>
                    </a:lnTo>
                    <a:lnTo>
                      <a:pt x="126" y="14"/>
                    </a:lnTo>
                    <a:lnTo>
                      <a:pt x="113" y="16"/>
                    </a:lnTo>
                    <a:lnTo>
                      <a:pt x="100" y="19"/>
                    </a:lnTo>
                    <a:lnTo>
                      <a:pt x="87" y="22"/>
                    </a:lnTo>
                    <a:lnTo>
                      <a:pt x="74" y="24"/>
                    </a:lnTo>
                    <a:lnTo>
                      <a:pt x="60" y="27"/>
                    </a:lnTo>
                    <a:lnTo>
                      <a:pt x="48" y="29"/>
                    </a:lnTo>
                    <a:lnTo>
                      <a:pt x="36" y="32"/>
                    </a:lnTo>
                    <a:lnTo>
                      <a:pt x="26" y="34"/>
                    </a:lnTo>
                    <a:lnTo>
                      <a:pt x="16" y="36"/>
                    </a:lnTo>
                    <a:close/>
                    <a:moveTo>
                      <a:pt x="159" y="32"/>
                    </a:moveTo>
                    <a:lnTo>
                      <a:pt x="115" y="39"/>
                    </a:lnTo>
                    <a:lnTo>
                      <a:pt x="115" y="25"/>
                    </a:lnTo>
                    <a:lnTo>
                      <a:pt x="159" y="17"/>
                    </a:lnTo>
                    <a:lnTo>
                      <a:pt x="159" y="32"/>
                    </a:lnTo>
                    <a:close/>
                    <a:moveTo>
                      <a:pt x="173" y="32"/>
                    </a:moveTo>
                    <a:lnTo>
                      <a:pt x="170" y="31"/>
                    </a:lnTo>
                    <a:lnTo>
                      <a:pt x="168" y="29"/>
                    </a:lnTo>
                    <a:lnTo>
                      <a:pt x="166" y="27"/>
                    </a:lnTo>
                    <a:lnTo>
                      <a:pt x="165" y="24"/>
                    </a:lnTo>
                    <a:lnTo>
                      <a:pt x="166" y="20"/>
                    </a:lnTo>
                    <a:lnTo>
                      <a:pt x="168" y="18"/>
                    </a:lnTo>
                    <a:lnTo>
                      <a:pt x="170" y="16"/>
                    </a:lnTo>
                    <a:lnTo>
                      <a:pt x="173" y="15"/>
                    </a:lnTo>
                    <a:lnTo>
                      <a:pt x="177" y="16"/>
                    </a:lnTo>
                    <a:lnTo>
                      <a:pt x="179" y="18"/>
                    </a:lnTo>
                    <a:lnTo>
                      <a:pt x="181" y="20"/>
                    </a:lnTo>
                    <a:lnTo>
                      <a:pt x="182" y="24"/>
                    </a:lnTo>
                    <a:lnTo>
                      <a:pt x="181" y="27"/>
                    </a:lnTo>
                    <a:lnTo>
                      <a:pt x="179" y="29"/>
                    </a:lnTo>
                    <a:lnTo>
                      <a:pt x="177" y="31"/>
                    </a:lnTo>
                    <a:lnTo>
                      <a:pt x="173" y="3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1" name="Freeform 105"/>
              <p:cNvSpPr>
                <a:spLocks noEditPoints="1"/>
              </p:cNvSpPr>
              <p:nvPr/>
            </p:nvSpPr>
            <p:spPr bwMode="auto">
              <a:xfrm>
                <a:off x="6169025" y="3484563"/>
                <a:ext cx="100013" cy="23813"/>
              </a:xfrm>
              <a:custGeom>
                <a:avLst/>
                <a:gdLst>
                  <a:gd name="T0" fmla="*/ 2147483647 w 191"/>
                  <a:gd name="T1" fmla="*/ 2147483647 h 45"/>
                  <a:gd name="T2" fmla="*/ 0 w 191"/>
                  <a:gd name="T3" fmla="*/ 2147483647 h 45"/>
                  <a:gd name="T4" fmla="*/ 0 w 191"/>
                  <a:gd name="T5" fmla="*/ 2147483647 h 45"/>
                  <a:gd name="T6" fmla="*/ 2147483647 w 191"/>
                  <a:gd name="T7" fmla="*/ 2147483647 h 45"/>
                  <a:gd name="T8" fmla="*/ 2147483647 w 191"/>
                  <a:gd name="T9" fmla="*/ 2147483647 h 45"/>
                  <a:gd name="T10" fmla="*/ 2147483647 w 191"/>
                  <a:gd name="T11" fmla="*/ 2147483647 h 45"/>
                  <a:gd name="T12" fmla="*/ 2147483647 w 191"/>
                  <a:gd name="T13" fmla="*/ 2147483647 h 45"/>
                  <a:gd name="T14" fmla="*/ 2147483647 w 191"/>
                  <a:gd name="T15" fmla="*/ 2147483647 h 45"/>
                  <a:gd name="T16" fmla="*/ 2147483647 w 191"/>
                  <a:gd name="T17" fmla="*/ 2147483647 h 45"/>
                  <a:gd name="T18" fmla="*/ 2147483647 w 191"/>
                  <a:gd name="T19" fmla="*/ 2147483647 h 45"/>
                  <a:gd name="T20" fmla="*/ 2147483647 w 191"/>
                  <a:gd name="T21" fmla="*/ 2147483647 h 45"/>
                  <a:gd name="T22" fmla="*/ 2147483647 w 191"/>
                  <a:gd name="T23" fmla="*/ 0 h 45"/>
                  <a:gd name="T24" fmla="*/ 2147483647 w 191"/>
                  <a:gd name="T25" fmla="*/ 2147483647 h 45"/>
                  <a:gd name="T26" fmla="*/ 2147483647 w 191"/>
                  <a:gd name="T27" fmla="*/ 2147483647 h 45"/>
                  <a:gd name="T28" fmla="*/ 2147483647 w 191"/>
                  <a:gd name="T29" fmla="*/ 2147483647 h 45"/>
                  <a:gd name="T30" fmla="*/ 2147483647 w 191"/>
                  <a:gd name="T31" fmla="*/ 2147483647 h 45"/>
                  <a:gd name="T32" fmla="*/ 2147483647 w 191"/>
                  <a:gd name="T33" fmla="*/ 2147483647 h 45"/>
                  <a:gd name="T34" fmla="*/ 2147483647 w 191"/>
                  <a:gd name="T35" fmla="*/ 2147483647 h 45"/>
                  <a:gd name="T36" fmla="*/ 2147483647 w 191"/>
                  <a:gd name="T37" fmla="*/ 2147483647 h 45"/>
                  <a:gd name="T38" fmla="*/ 2147483647 w 191"/>
                  <a:gd name="T39" fmla="*/ 2147483647 h 45"/>
                  <a:gd name="T40" fmla="*/ 2147483647 w 191"/>
                  <a:gd name="T41" fmla="*/ 2147483647 h 45"/>
                  <a:gd name="T42" fmla="*/ 2147483647 w 191"/>
                  <a:gd name="T43" fmla="*/ 2147483647 h 45"/>
                  <a:gd name="T44" fmla="*/ 2147483647 w 191"/>
                  <a:gd name="T45" fmla="*/ 2147483647 h 45"/>
                  <a:gd name="T46" fmla="*/ 2147483647 w 191"/>
                  <a:gd name="T47" fmla="*/ 2147483647 h 45"/>
                  <a:gd name="T48" fmla="*/ 2147483647 w 191"/>
                  <a:gd name="T49" fmla="*/ 2147483647 h 45"/>
                  <a:gd name="T50" fmla="*/ 2147483647 w 191"/>
                  <a:gd name="T51" fmla="*/ 2147483647 h 45"/>
                  <a:gd name="T52" fmla="*/ 2147483647 w 191"/>
                  <a:gd name="T53" fmla="*/ 2147483647 h 45"/>
                  <a:gd name="T54" fmla="*/ 2147483647 w 191"/>
                  <a:gd name="T55" fmla="*/ 2147483647 h 45"/>
                  <a:gd name="T56" fmla="*/ 2147483647 w 191"/>
                  <a:gd name="T57" fmla="*/ 2147483647 h 45"/>
                  <a:gd name="T58" fmla="*/ 2147483647 w 191"/>
                  <a:gd name="T59" fmla="*/ 2147483647 h 45"/>
                  <a:gd name="T60" fmla="*/ 2147483647 w 191"/>
                  <a:gd name="T61" fmla="*/ 2147483647 h 45"/>
                  <a:gd name="T62" fmla="*/ 2147483647 w 191"/>
                  <a:gd name="T63" fmla="*/ 2147483647 h 45"/>
                  <a:gd name="T64" fmla="*/ 2147483647 w 191"/>
                  <a:gd name="T65" fmla="*/ 2147483647 h 45"/>
                  <a:gd name="T66" fmla="*/ 2147483647 w 191"/>
                  <a:gd name="T67" fmla="*/ 2147483647 h 45"/>
                  <a:gd name="T68" fmla="*/ 2147483647 w 191"/>
                  <a:gd name="T69" fmla="*/ 2147483647 h 45"/>
                  <a:gd name="T70" fmla="*/ 2147483647 w 191"/>
                  <a:gd name="T71" fmla="*/ 2147483647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1"/>
                  <a:gd name="T109" fmla="*/ 0 h 45"/>
                  <a:gd name="T110" fmla="*/ 191 w 191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1" h="45">
                    <a:moveTo>
                      <a:pt x="144" y="4"/>
                    </a:moveTo>
                    <a:lnTo>
                      <a:pt x="0" y="16"/>
                    </a:lnTo>
                    <a:lnTo>
                      <a:pt x="0" y="45"/>
                    </a:lnTo>
                    <a:lnTo>
                      <a:pt x="115" y="39"/>
                    </a:lnTo>
                    <a:lnTo>
                      <a:pt x="150" y="37"/>
                    </a:lnTo>
                    <a:lnTo>
                      <a:pt x="164" y="36"/>
                    </a:lnTo>
                    <a:lnTo>
                      <a:pt x="184" y="35"/>
                    </a:lnTo>
                    <a:lnTo>
                      <a:pt x="191" y="28"/>
                    </a:lnTo>
                    <a:lnTo>
                      <a:pt x="191" y="21"/>
                    </a:lnTo>
                    <a:lnTo>
                      <a:pt x="191" y="14"/>
                    </a:lnTo>
                    <a:lnTo>
                      <a:pt x="191" y="7"/>
                    </a:lnTo>
                    <a:lnTo>
                      <a:pt x="191" y="0"/>
                    </a:lnTo>
                    <a:lnTo>
                      <a:pt x="159" y="2"/>
                    </a:lnTo>
                    <a:lnTo>
                      <a:pt x="144" y="4"/>
                    </a:lnTo>
                    <a:close/>
                    <a:moveTo>
                      <a:pt x="159" y="26"/>
                    </a:moveTo>
                    <a:lnTo>
                      <a:pt x="115" y="29"/>
                    </a:lnTo>
                    <a:lnTo>
                      <a:pt x="115" y="15"/>
                    </a:lnTo>
                    <a:lnTo>
                      <a:pt x="159" y="12"/>
                    </a:lnTo>
                    <a:lnTo>
                      <a:pt x="159" y="26"/>
                    </a:lnTo>
                    <a:close/>
                    <a:moveTo>
                      <a:pt x="173" y="12"/>
                    </a:moveTo>
                    <a:lnTo>
                      <a:pt x="177" y="13"/>
                    </a:lnTo>
                    <a:lnTo>
                      <a:pt x="179" y="14"/>
                    </a:lnTo>
                    <a:lnTo>
                      <a:pt x="181" y="17"/>
                    </a:lnTo>
                    <a:lnTo>
                      <a:pt x="182" y="20"/>
                    </a:lnTo>
                    <a:lnTo>
                      <a:pt x="181" y="24"/>
                    </a:lnTo>
                    <a:lnTo>
                      <a:pt x="179" y="26"/>
                    </a:lnTo>
                    <a:lnTo>
                      <a:pt x="177" y="28"/>
                    </a:lnTo>
                    <a:lnTo>
                      <a:pt x="173" y="29"/>
                    </a:lnTo>
                    <a:lnTo>
                      <a:pt x="170" y="28"/>
                    </a:lnTo>
                    <a:lnTo>
                      <a:pt x="168" y="26"/>
                    </a:lnTo>
                    <a:lnTo>
                      <a:pt x="166" y="24"/>
                    </a:lnTo>
                    <a:lnTo>
                      <a:pt x="165" y="20"/>
                    </a:lnTo>
                    <a:lnTo>
                      <a:pt x="166" y="17"/>
                    </a:lnTo>
                    <a:lnTo>
                      <a:pt x="168" y="14"/>
                    </a:lnTo>
                    <a:lnTo>
                      <a:pt x="170" y="13"/>
                    </a:lnTo>
                    <a:lnTo>
                      <a:pt x="173" y="1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2" name="Freeform 106"/>
              <p:cNvSpPr>
                <a:spLocks noEditPoints="1"/>
              </p:cNvSpPr>
              <p:nvPr/>
            </p:nvSpPr>
            <p:spPr bwMode="auto">
              <a:xfrm>
                <a:off x="6169025" y="3457575"/>
                <a:ext cx="100013" cy="26988"/>
              </a:xfrm>
              <a:custGeom>
                <a:avLst/>
                <a:gdLst>
                  <a:gd name="T0" fmla="*/ 2147483647 w 191"/>
                  <a:gd name="T1" fmla="*/ 2147483647 h 53"/>
                  <a:gd name="T2" fmla="*/ 0 w 191"/>
                  <a:gd name="T3" fmla="*/ 2147483647 h 53"/>
                  <a:gd name="T4" fmla="*/ 0 w 191"/>
                  <a:gd name="T5" fmla="*/ 2147483647 h 53"/>
                  <a:gd name="T6" fmla="*/ 2147483647 w 191"/>
                  <a:gd name="T7" fmla="*/ 2147483647 h 53"/>
                  <a:gd name="T8" fmla="*/ 2147483647 w 191"/>
                  <a:gd name="T9" fmla="*/ 2147483647 h 53"/>
                  <a:gd name="T10" fmla="*/ 2147483647 w 191"/>
                  <a:gd name="T11" fmla="*/ 2147483647 h 53"/>
                  <a:gd name="T12" fmla="*/ 2147483647 w 191"/>
                  <a:gd name="T13" fmla="*/ 2147483647 h 53"/>
                  <a:gd name="T14" fmla="*/ 2147483647 w 191"/>
                  <a:gd name="T15" fmla="*/ 2147483647 h 53"/>
                  <a:gd name="T16" fmla="*/ 2147483647 w 191"/>
                  <a:gd name="T17" fmla="*/ 2147483647 h 53"/>
                  <a:gd name="T18" fmla="*/ 2147483647 w 191"/>
                  <a:gd name="T19" fmla="*/ 0 h 53"/>
                  <a:gd name="T20" fmla="*/ 2147483647 w 191"/>
                  <a:gd name="T21" fmla="*/ 2147483647 h 53"/>
                  <a:gd name="T22" fmla="*/ 2147483647 w 191"/>
                  <a:gd name="T23" fmla="*/ 2147483647 h 53"/>
                  <a:gd name="T24" fmla="*/ 2147483647 w 191"/>
                  <a:gd name="T25" fmla="*/ 2147483647 h 53"/>
                  <a:gd name="T26" fmla="*/ 2147483647 w 191"/>
                  <a:gd name="T27" fmla="*/ 2147483647 h 53"/>
                  <a:gd name="T28" fmla="*/ 2147483647 w 191"/>
                  <a:gd name="T29" fmla="*/ 2147483647 h 53"/>
                  <a:gd name="T30" fmla="*/ 2147483647 w 191"/>
                  <a:gd name="T31" fmla="*/ 2147483647 h 53"/>
                  <a:gd name="T32" fmla="*/ 2147483647 w 191"/>
                  <a:gd name="T33" fmla="*/ 2147483647 h 53"/>
                  <a:gd name="T34" fmla="*/ 2147483647 w 191"/>
                  <a:gd name="T35" fmla="*/ 2147483647 h 53"/>
                  <a:gd name="T36" fmla="*/ 2147483647 w 191"/>
                  <a:gd name="T37" fmla="*/ 2147483647 h 53"/>
                  <a:gd name="T38" fmla="*/ 2147483647 w 191"/>
                  <a:gd name="T39" fmla="*/ 2147483647 h 53"/>
                  <a:gd name="T40" fmla="*/ 2147483647 w 191"/>
                  <a:gd name="T41" fmla="*/ 2147483647 h 53"/>
                  <a:gd name="T42" fmla="*/ 2147483647 w 191"/>
                  <a:gd name="T43" fmla="*/ 2147483647 h 53"/>
                  <a:gd name="T44" fmla="*/ 2147483647 w 191"/>
                  <a:gd name="T45" fmla="*/ 2147483647 h 53"/>
                  <a:gd name="T46" fmla="*/ 2147483647 w 191"/>
                  <a:gd name="T47" fmla="*/ 2147483647 h 53"/>
                  <a:gd name="T48" fmla="*/ 2147483647 w 191"/>
                  <a:gd name="T49" fmla="*/ 2147483647 h 53"/>
                  <a:gd name="T50" fmla="*/ 2147483647 w 191"/>
                  <a:gd name="T51" fmla="*/ 2147483647 h 53"/>
                  <a:gd name="T52" fmla="*/ 2147483647 w 191"/>
                  <a:gd name="T53" fmla="*/ 2147483647 h 53"/>
                  <a:gd name="T54" fmla="*/ 2147483647 w 191"/>
                  <a:gd name="T55" fmla="*/ 2147483647 h 53"/>
                  <a:gd name="T56" fmla="*/ 2147483647 w 191"/>
                  <a:gd name="T57" fmla="*/ 2147483647 h 53"/>
                  <a:gd name="T58" fmla="*/ 2147483647 w 191"/>
                  <a:gd name="T59" fmla="*/ 2147483647 h 53"/>
                  <a:gd name="T60" fmla="*/ 2147483647 w 191"/>
                  <a:gd name="T61" fmla="*/ 2147483647 h 53"/>
                  <a:gd name="T62" fmla="*/ 2147483647 w 191"/>
                  <a:gd name="T63" fmla="*/ 2147483647 h 53"/>
                  <a:gd name="T64" fmla="*/ 2147483647 w 191"/>
                  <a:gd name="T65" fmla="*/ 2147483647 h 53"/>
                  <a:gd name="T66" fmla="*/ 2147483647 w 191"/>
                  <a:gd name="T67" fmla="*/ 2147483647 h 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91"/>
                  <a:gd name="T103" fmla="*/ 0 h 53"/>
                  <a:gd name="T104" fmla="*/ 191 w 191"/>
                  <a:gd name="T105" fmla="*/ 53 h 5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91" h="53">
                    <a:moveTo>
                      <a:pt x="115" y="9"/>
                    </a:moveTo>
                    <a:lnTo>
                      <a:pt x="0" y="23"/>
                    </a:lnTo>
                    <a:lnTo>
                      <a:pt x="0" y="53"/>
                    </a:lnTo>
                    <a:lnTo>
                      <a:pt x="115" y="43"/>
                    </a:lnTo>
                    <a:lnTo>
                      <a:pt x="159" y="38"/>
                    </a:lnTo>
                    <a:lnTo>
                      <a:pt x="191" y="36"/>
                    </a:lnTo>
                    <a:lnTo>
                      <a:pt x="191" y="26"/>
                    </a:lnTo>
                    <a:lnTo>
                      <a:pt x="191" y="17"/>
                    </a:lnTo>
                    <a:lnTo>
                      <a:pt x="191" y="8"/>
                    </a:lnTo>
                    <a:lnTo>
                      <a:pt x="191" y="0"/>
                    </a:lnTo>
                    <a:lnTo>
                      <a:pt x="145" y="5"/>
                    </a:lnTo>
                    <a:lnTo>
                      <a:pt x="115" y="9"/>
                    </a:lnTo>
                    <a:close/>
                    <a:moveTo>
                      <a:pt x="173" y="13"/>
                    </a:moveTo>
                    <a:lnTo>
                      <a:pt x="177" y="14"/>
                    </a:lnTo>
                    <a:lnTo>
                      <a:pt x="179" y="15"/>
                    </a:lnTo>
                    <a:lnTo>
                      <a:pt x="181" y="18"/>
                    </a:lnTo>
                    <a:lnTo>
                      <a:pt x="182" y="21"/>
                    </a:lnTo>
                    <a:lnTo>
                      <a:pt x="181" y="25"/>
                    </a:lnTo>
                    <a:lnTo>
                      <a:pt x="179" y="27"/>
                    </a:lnTo>
                    <a:lnTo>
                      <a:pt x="177" y="29"/>
                    </a:lnTo>
                    <a:lnTo>
                      <a:pt x="173" y="30"/>
                    </a:lnTo>
                    <a:lnTo>
                      <a:pt x="170" y="29"/>
                    </a:lnTo>
                    <a:lnTo>
                      <a:pt x="168" y="27"/>
                    </a:lnTo>
                    <a:lnTo>
                      <a:pt x="166" y="25"/>
                    </a:lnTo>
                    <a:lnTo>
                      <a:pt x="165" y="21"/>
                    </a:lnTo>
                    <a:lnTo>
                      <a:pt x="166" y="18"/>
                    </a:lnTo>
                    <a:lnTo>
                      <a:pt x="168" y="15"/>
                    </a:lnTo>
                    <a:lnTo>
                      <a:pt x="170" y="14"/>
                    </a:lnTo>
                    <a:lnTo>
                      <a:pt x="173" y="13"/>
                    </a:lnTo>
                    <a:close/>
                    <a:moveTo>
                      <a:pt x="159" y="27"/>
                    </a:moveTo>
                    <a:lnTo>
                      <a:pt x="115" y="32"/>
                    </a:lnTo>
                    <a:lnTo>
                      <a:pt x="115" y="18"/>
                    </a:lnTo>
                    <a:lnTo>
                      <a:pt x="159" y="13"/>
                    </a:lnTo>
                    <a:lnTo>
                      <a:pt x="159" y="27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3" name="Freeform 107"/>
              <p:cNvSpPr>
                <a:spLocks/>
              </p:cNvSpPr>
              <p:nvPr/>
            </p:nvSpPr>
            <p:spPr bwMode="auto">
              <a:xfrm>
                <a:off x="6164263" y="3563938"/>
                <a:ext cx="4763" cy="15875"/>
              </a:xfrm>
              <a:custGeom>
                <a:avLst/>
                <a:gdLst>
                  <a:gd name="T0" fmla="*/ 0 w 8"/>
                  <a:gd name="T1" fmla="*/ 0 h 30"/>
                  <a:gd name="T2" fmla="*/ 0 w 8"/>
                  <a:gd name="T3" fmla="*/ 2147483647 h 30"/>
                  <a:gd name="T4" fmla="*/ 0 w 8"/>
                  <a:gd name="T5" fmla="*/ 2147483647 h 30"/>
                  <a:gd name="T6" fmla="*/ 0 w 8"/>
                  <a:gd name="T7" fmla="*/ 2147483647 h 30"/>
                  <a:gd name="T8" fmla="*/ 0 w 8"/>
                  <a:gd name="T9" fmla="*/ 2147483647 h 30"/>
                  <a:gd name="T10" fmla="*/ 2147483647 w 8"/>
                  <a:gd name="T11" fmla="*/ 2147483647 h 30"/>
                  <a:gd name="T12" fmla="*/ 2147483647 w 8"/>
                  <a:gd name="T13" fmla="*/ 0 h 30"/>
                  <a:gd name="T14" fmla="*/ 0 w 8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0"/>
                  <a:gd name="T26" fmla="*/ 8 w 8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0">
                    <a:moveTo>
                      <a:pt x="0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8" y="3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4" name="Freeform 108"/>
              <p:cNvSpPr>
                <a:spLocks/>
              </p:cNvSpPr>
              <p:nvPr/>
            </p:nvSpPr>
            <p:spPr bwMode="auto">
              <a:xfrm>
                <a:off x="6164263" y="3468688"/>
                <a:ext cx="4763" cy="15875"/>
              </a:xfrm>
              <a:custGeom>
                <a:avLst/>
                <a:gdLst>
                  <a:gd name="T0" fmla="*/ 0 w 8"/>
                  <a:gd name="T1" fmla="*/ 2147483647 h 30"/>
                  <a:gd name="T2" fmla="*/ 0 w 8"/>
                  <a:gd name="T3" fmla="*/ 2147483647 h 30"/>
                  <a:gd name="T4" fmla="*/ 0 w 8"/>
                  <a:gd name="T5" fmla="*/ 2147483647 h 30"/>
                  <a:gd name="T6" fmla="*/ 0 w 8"/>
                  <a:gd name="T7" fmla="*/ 2147483647 h 30"/>
                  <a:gd name="T8" fmla="*/ 0 w 8"/>
                  <a:gd name="T9" fmla="*/ 2147483647 h 30"/>
                  <a:gd name="T10" fmla="*/ 2147483647 w 8"/>
                  <a:gd name="T11" fmla="*/ 2147483647 h 30"/>
                  <a:gd name="T12" fmla="*/ 2147483647 w 8"/>
                  <a:gd name="T13" fmla="*/ 0 h 30"/>
                  <a:gd name="T14" fmla="*/ 0 w 8"/>
                  <a:gd name="T15" fmla="*/ 2147483647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0"/>
                  <a:gd name="T26" fmla="*/ 8 w 8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0">
                    <a:moveTo>
                      <a:pt x="0" y="1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8" y="30"/>
                    </a:lnTo>
                    <a:lnTo>
                      <a:pt x="8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5" name="Freeform 109"/>
              <p:cNvSpPr>
                <a:spLocks/>
              </p:cNvSpPr>
              <p:nvPr/>
            </p:nvSpPr>
            <p:spPr bwMode="auto">
              <a:xfrm>
                <a:off x="6164263" y="3446463"/>
                <a:ext cx="4763" cy="15875"/>
              </a:xfrm>
              <a:custGeom>
                <a:avLst/>
                <a:gdLst>
                  <a:gd name="T0" fmla="*/ 0 w 8"/>
                  <a:gd name="T1" fmla="*/ 2147483647 h 29"/>
                  <a:gd name="T2" fmla="*/ 0 w 8"/>
                  <a:gd name="T3" fmla="*/ 2147483647 h 29"/>
                  <a:gd name="T4" fmla="*/ 0 w 8"/>
                  <a:gd name="T5" fmla="*/ 2147483647 h 29"/>
                  <a:gd name="T6" fmla="*/ 0 w 8"/>
                  <a:gd name="T7" fmla="*/ 2147483647 h 29"/>
                  <a:gd name="T8" fmla="*/ 0 w 8"/>
                  <a:gd name="T9" fmla="*/ 2147483647 h 29"/>
                  <a:gd name="T10" fmla="*/ 2147483647 w 8"/>
                  <a:gd name="T11" fmla="*/ 2147483647 h 29"/>
                  <a:gd name="T12" fmla="*/ 2147483647 w 8"/>
                  <a:gd name="T13" fmla="*/ 0 h 29"/>
                  <a:gd name="T14" fmla="*/ 0 w 8"/>
                  <a:gd name="T15" fmla="*/ 2147483647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9"/>
                  <a:gd name="T26" fmla="*/ 8 w 8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9">
                    <a:moveTo>
                      <a:pt x="0" y="1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8" y="28"/>
                    </a:lnTo>
                    <a:lnTo>
                      <a:pt x="8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6" name="Freeform 110"/>
              <p:cNvSpPr>
                <a:spLocks/>
              </p:cNvSpPr>
              <p:nvPr/>
            </p:nvSpPr>
            <p:spPr bwMode="auto">
              <a:xfrm>
                <a:off x="6164263" y="3424238"/>
                <a:ext cx="4763" cy="15875"/>
              </a:xfrm>
              <a:custGeom>
                <a:avLst/>
                <a:gdLst>
                  <a:gd name="T0" fmla="*/ 0 w 8"/>
                  <a:gd name="T1" fmla="*/ 2147483647 h 29"/>
                  <a:gd name="T2" fmla="*/ 0 w 8"/>
                  <a:gd name="T3" fmla="*/ 2147483647 h 29"/>
                  <a:gd name="T4" fmla="*/ 0 w 8"/>
                  <a:gd name="T5" fmla="*/ 2147483647 h 29"/>
                  <a:gd name="T6" fmla="*/ 0 w 8"/>
                  <a:gd name="T7" fmla="*/ 2147483647 h 29"/>
                  <a:gd name="T8" fmla="*/ 0 w 8"/>
                  <a:gd name="T9" fmla="*/ 2147483647 h 29"/>
                  <a:gd name="T10" fmla="*/ 2147483647 w 8"/>
                  <a:gd name="T11" fmla="*/ 2147483647 h 29"/>
                  <a:gd name="T12" fmla="*/ 2147483647 w 8"/>
                  <a:gd name="T13" fmla="*/ 0 h 29"/>
                  <a:gd name="T14" fmla="*/ 2147483647 w 8"/>
                  <a:gd name="T15" fmla="*/ 0 h 29"/>
                  <a:gd name="T16" fmla="*/ 2147483647 w 8"/>
                  <a:gd name="T17" fmla="*/ 0 h 29"/>
                  <a:gd name="T18" fmla="*/ 2147483647 w 8"/>
                  <a:gd name="T19" fmla="*/ 2147483647 h 29"/>
                  <a:gd name="T20" fmla="*/ 0 w 8"/>
                  <a:gd name="T21" fmla="*/ 2147483647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29"/>
                  <a:gd name="T35" fmla="*/ 8 w 8"/>
                  <a:gd name="T36" fmla="*/ 29 h 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29">
                    <a:moveTo>
                      <a:pt x="0" y="1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0" y="29"/>
                    </a:lnTo>
                    <a:lnTo>
                      <a:pt x="8" y="28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7" name="Freeform 111"/>
              <p:cNvSpPr>
                <a:spLocks/>
              </p:cNvSpPr>
              <p:nvPr/>
            </p:nvSpPr>
            <p:spPr bwMode="auto">
              <a:xfrm>
                <a:off x="6164263" y="3492500"/>
                <a:ext cx="4763" cy="15875"/>
              </a:xfrm>
              <a:custGeom>
                <a:avLst/>
                <a:gdLst>
                  <a:gd name="T0" fmla="*/ 0 w 8"/>
                  <a:gd name="T1" fmla="*/ 0 h 30"/>
                  <a:gd name="T2" fmla="*/ 0 w 8"/>
                  <a:gd name="T3" fmla="*/ 2147483647 h 30"/>
                  <a:gd name="T4" fmla="*/ 0 w 8"/>
                  <a:gd name="T5" fmla="*/ 2147483647 h 30"/>
                  <a:gd name="T6" fmla="*/ 0 w 8"/>
                  <a:gd name="T7" fmla="*/ 2147483647 h 30"/>
                  <a:gd name="T8" fmla="*/ 0 w 8"/>
                  <a:gd name="T9" fmla="*/ 2147483647 h 30"/>
                  <a:gd name="T10" fmla="*/ 2147483647 w 8"/>
                  <a:gd name="T11" fmla="*/ 2147483647 h 30"/>
                  <a:gd name="T12" fmla="*/ 2147483647 w 8"/>
                  <a:gd name="T13" fmla="*/ 0 h 30"/>
                  <a:gd name="T14" fmla="*/ 0 w 8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0"/>
                  <a:gd name="T26" fmla="*/ 8 w 8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0">
                    <a:moveTo>
                      <a:pt x="0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8" y="29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8" name="Freeform 112"/>
              <p:cNvSpPr>
                <a:spLocks/>
              </p:cNvSpPr>
              <p:nvPr/>
            </p:nvSpPr>
            <p:spPr bwMode="auto">
              <a:xfrm>
                <a:off x="6164263" y="3540125"/>
                <a:ext cx="4763" cy="15875"/>
              </a:xfrm>
              <a:custGeom>
                <a:avLst/>
                <a:gdLst>
                  <a:gd name="T0" fmla="*/ 0 w 8"/>
                  <a:gd name="T1" fmla="*/ 0 h 32"/>
                  <a:gd name="T2" fmla="*/ 0 w 8"/>
                  <a:gd name="T3" fmla="*/ 2147483647 h 32"/>
                  <a:gd name="T4" fmla="*/ 0 w 8"/>
                  <a:gd name="T5" fmla="*/ 2147483647 h 32"/>
                  <a:gd name="T6" fmla="*/ 0 w 8"/>
                  <a:gd name="T7" fmla="*/ 2147483647 h 32"/>
                  <a:gd name="T8" fmla="*/ 0 w 8"/>
                  <a:gd name="T9" fmla="*/ 2147483647 h 32"/>
                  <a:gd name="T10" fmla="*/ 2147483647 w 8"/>
                  <a:gd name="T11" fmla="*/ 2147483647 h 32"/>
                  <a:gd name="T12" fmla="*/ 2147483647 w 8"/>
                  <a:gd name="T13" fmla="*/ 0 h 32"/>
                  <a:gd name="T14" fmla="*/ 0 w 8"/>
                  <a:gd name="T15" fmla="*/ 0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2"/>
                  <a:gd name="T26" fmla="*/ 8 w 8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2">
                    <a:moveTo>
                      <a:pt x="0" y="0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8" y="32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9" name="Freeform 113"/>
              <p:cNvSpPr>
                <a:spLocks/>
              </p:cNvSpPr>
              <p:nvPr/>
            </p:nvSpPr>
            <p:spPr bwMode="auto">
              <a:xfrm>
                <a:off x="6164263" y="3516313"/>
                <a:ext cx="4763" cy="15875"/>
              </a:xfrm>
              <a:custGeom>
                <a:avLst/>
                <a:gdLst>
                  <a:gd name="T0" fmla="*/ 2147483647 w 8"/>
                  <a:gd name="T1" fmla="*/ 0 h 31"/>
                  <a:gd name="T2" fmla="*/ 0 w 8"/>
                  <a:gd name="T3" fmla="*/ 2147483647 h 31"/>
                  <a:gd name="T4" fmla="*/ 0 w 8"/>
                  <a:gd name="T5" fmla="*/ 2147483647 h 31"/>
                  <a:gd name="T6" fmla="*/ 0 w 8"/>
                  <a:gd name="T7" fmla="*/ 2147483647 h 31"/>
                  <a:gd name="T8" fmla="*/ 0 w 8"/>
                  <a:gd name="T9" fmla="*/ 2147483647 h 31"/>
                  <a:gd name="T10" fmla="*/ 0 w 8"/>
                  <a:gd name="T11" fmla="*/ 2147483647 h 31"/>
                  <a:gd name="T12" fmla="*/ 2147483647 w 8"/>
                  <a:gd name="T13" fmla="*/ 2147483647 h 31"/>
                  <a:gd name="T14" fmla="*/ 2147483647 w 8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1"/>
                  <a:gd name="T26" fmla="*/ 8 w 8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1">
                    <a:moveTo>
                      <a:pt x="8" y="0"/>
                    </a:moveTo>
                    <a:lnTo>
                      <a:pt x="0" y="1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8" y="3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0" name="Freeform 114"/>
              <p:cNvSpPr>
                <a:spLocks/>
              </p:cNvSpPr>
              <p:nvPr/>
            </p:nvSpPr>
            <p:spPr bwMode="auto">
              <a:xfrm>
                <a:off x="6256338" y="3516313"/>
                <a:ext cx="7938" cy="9525"/>
              </a:xfrm>
              <a:custGeom>
                <a:avLst/>
                <a:gdLst>
                  <a:gd name="T0" fmla="*/ 0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2147483647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2147483647 w 17"/>
                  <a:gd name="T25" fmla="*/ 0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0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0" y="8"/>
                    </a:move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1" name="Freeform 115"/>
              <p:cNvSpPr>
                <a:spLocks/>
              </p:cNvSpPr>
              <p:nvPr/>
            </p:nvSpPr>
            <p:spPr bwMode="auto">
              <a:xfrm>
                <a:off x="6256338" y="3568700"/>
                <a:ext cx="7938" cy="9525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2" name="Freeform 116"/>
              <p:cNvSpPr>
                <a:spLocks/>
              </p:cNvSpPr>
              <p:nvPr/>
            </p:nvSpPr>
            <p:spPr bwMode="auto">
              <a:xfrm>
                <a:off x="6256338" y="3595688"/>
                <a:ext cx="7938" cy="9525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3" name="Freeform 117"/>
              <p:cNvSpPr>
                <a:spLocks/>
              </p:cNvSpPr>
              <p:nvPr/>
            </p:nvSpPr>
            <p:spPr bwMode="auto">
              <a:xfrm>
                <a:off x="6256338" y="3621088"/>
                <a:ext cx="7938" cy="9525"/>
              </a:xfrm>
              <a:custGeom>
                <a:avLst/>
                <a:gdLst>
                  <a:gd name="T0" fmla="*/ 2147483647 w 17"/>
                  <a:gd name="T1" fmla="*/ 2147483647 h 18"/>
                  <a:gd name="T2" fmla="*/ 2147483647 w 17"/>
                  <a:gd name="T3" fmla="*/ 2147483647 h 18"/>
                  <a:gd name="T4" fmla="*/ 2147483647 w 17"/>
                  <a:gd name="T5" fmla="*/ 2147483647 h 18"/>
                  <a:gd name="T6" fmla="*/ 2147483647 w 17"/>
                  <a:gd name="T7" fmla="*/ 2147483647 h 18"/>
                  <a:gd name="T8" fmla="*/ 2147483647 w 17"/>
                  <a:gd name="T9" fmla="*/ 2147483647 h 18"/>
                  <a:gd name="T10" fmla="*/ 2147483647 w 17"/>
                  <a:gd name="T11" fmla="*/ 2147483647 h 18"/>
                  <a:gd name="T12" fmla="*/ 2147483647 w 17"/>
                  <a:gd name="T13" fmla="*/ 2147483647 h 18"/>
                  <a:gd name="T14" fmla="*/ 2147483647 w 17"/>
                  <a:gd name="T15" fmla="*/ 2147483647 h 18"/>
                  <a:gd name="T16" fmla="*/ 2147483647 w 17"/>
                  <a:gd name="T17" fmla="*/ 0 h 18"/>
                  <a:gd name="T18" fmla="*/ 2147483647 w 17"/>
                  <a:gd name="T19" fmla="*/ 2147483647 h 18"/>
                  <a:gd name="T20" fmla="*/ 2147483647 w 17"/>
                  <a:gd name="T21" fmla="*/ 2147483647 h 18"/>
                  <a:gd name="T22" fmla="*/ 2147483647 w 17"/>
                  <a:gd name="T23" fmla="*/ 2147483647 h 18"/>
                  <a:gd name="T24" fmla="*/ 0 w 17"/>
                  <a:gd name="T25" fmla="*/ 2147483647 h 18"/>
                  <a:gd name="T26" fmla="*/ 2147483647 w 17"/>
                  <a:gd name="T27" fmla="*/ 2147483647 h 18"/>
                  <a:gd name="T28" fmla="*/ 2147483647 w 17"/>
                  <a:gd name="T29" fmla="*/ 2147483647 h 18"/>
                  <a:gd name="T30" fmla="*/ 2147483647 w 17"/>
                  <a:gd name="T31" fmla="*/ 2147483647 h 18"/>
                  <a:gd name="T32" fmla="*/ 2147483647 w 17"/>
                  <a:gd name="T33" fmla="*/ 2147483647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8"/>
                  <a:gd name="T53" fmla="*/ 17 w 17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8">
                    <a:moveTo>
                      <a:pt x="8" y="18"/>
                    </a:moveTo>
                    <a:lnTo>
                      <a:pt x="12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4" name="Freeform 118"/>
              <p:cNvSpPr>
                <a:spLocks/>
              </p:cNvSpPr>
              <p:nvPr/>
            </p:nvSpPr>
            <p:spPr bwMode="auto">
              <a:xfrm>
                <a:off x="6229350" y="3517900"/>
                <a:ext cx="23813" cy="7938"/>
              </a:xfrm>
              <a:custGeom>
                <a:avLst/>
                <a:gdLst>
                  <a:gd name="T0" fmla="*/ 0 w 44"/>
                  <a:gd name="T1" fmla="*/ 2147483647 h 15"/>
                  <a:gd name="T2" fmla="*/ 2147483647 w 44"/>
                  <a:gd name="T3" fmla="*/ 2147483647 h 15"/>
                  <a:gd name="T4" fmla="*/ 2147483647 w 44"/>
                  <a:gd name="T5" fmla="*/ 2147483647 h 15"/>
                  <a:gd name="T6" fmla="*/ 2147483647 w 44"/>
                  <a:gd name="T7" fmla="*/ 0 h 15"/>
                  <a:gd name="T8" fmla="*/ 2147483647 w 44"/>
                  <a:gd name="T9" fmla="*/ 0 h 15"/>
                  <a:gd name="T10" fmla="*/ 0 w 44"/>
                  <a:gd name="T11" fmla="*/ 2147483647 h 15"/>
                  <a:gd name="T12" fmla="*/ 0 w 44"/>
                  <a:gd name="T13" fmla="*/ 214748364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"/>
                  <a:gd name="T22" fmla="*/ 0 h 15"/>
                  <a:gd name="T23" fmla="*/ 44 w 44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" h="15">
                    <a:moveTo>
                      <a:pt x="0" y="15"/>
                    </a:moveTo>
                    <a:lnTo>
                      <a:pt x="22" y="15"/>
                    </a:lnTo>
                    <a:lnTo>
                      <a:pt x="44" y="14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0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5" name="Freeform 119"/>
              <p:cNvSpPr>
                <a:spLocks/>
              </p:cNvSpPr>
              <p:nvPr/>
            </p:nvSpPr>
            <p:spPr bwMode="auto">
              <a:xfrm>
                <a:off x="6229350" y="3595688"/>
                <a:ext cx="23813" cy="7938"/>
              </a:xfrm>
              <a:custGeom>
                <a:avLst/>
                <a:gdLst>
                  <a:gd name="T0" fmla="*/ 0 w 44"/>
                  <a:gd name="T1" fmla="*/ 2147483647 h 16"/>
                  <a:gd name="T2" fmla="*/ 2147483647 w 44"/>
                  <a:gd name="T3" fmla="*/ 2147483647 h 16"/>
                  <a:gd name="T4" fmla="*/ 2147483647 w 44"/>
                  <a:gd name="T5" fmla="*/ 2147483647 h 16"/>
                  <a:gd name="T6" fmla="*/ 0 w 44"/>
                  <a:gd name="T7" fmla="*/ 0 h 16"/>
                  <a:gd name="T8" fmla="*/ 0 w 44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6"/>
                  <a:gd name="T17" fmla="*/ 44 w 4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6">
                    <a:moveTo>
                      <a:pt x="0" y="14"/>
                    </a:moveTo>
                    <a:lnTo>
                      <a:pt x="44" y="16"/>
                    </a:lnTo>
                    <a:lnTo>
                      <a:pt x="44" y="2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6" name="Freeform 120"/>
              <p:cNvSpPr>
                <a:spLocks/>
              </p:cNvSpPr>
              <p:nvPr/>
            </p:nvSpPr>
            <p:spPr bwMode="auto">
              <a:xfrm>
                <a:off x="6229350" y="3621088"/>
                <a:ext cx="23813" cy="9525"/>
              </a:xfrm>
              <a:custGeom>
                <a:avLst/>
                <a:gdLst>
                  <a:gd name="T0" fmla="*/ 0 w 44"/>
                  <a:gd name="T1" fmla="*/ 2147483647 h 19"/>
                  <a:gd name="T2" fmla="*/ 2147483647 w 44"/>
                  <a:gd name="T3" fmla="*/ 2147483647 h 19"/>
                  <a:gd name="T4" fmla="*/ 2147483647 w 44"/>
                  <a:gd name="T5" fmla="*/ 2147483647 h 19"/>
                  <a:gd name="T6" fmla="*/ 0 w 44"/>
                  <a:gd name="T7" fmla="*/ 0 h 19"/>
                  <a:gd name="T8" fmla="*/ 0 w 44"/>
                  <a:gd name="T9" fmla="*/ 214748364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9"/>
                  <a:gd name="T17" fmla="*/ 44 w 4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9">
                    <a:moveTo>
                      <a:pt x="0" y="15"/>
                    </a:moveTo>
                    <a:lnTo>
                      <a:pt x="44" y="19"/>
                    </a:lnTo>
                    <a:lnTo>
                      <a:pt x="44" y="4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7" name="Freeform 121"/>
              <p:cNvSpPr>
                <a:spLocks/>
              </p:cNvSpPr>
              <p:nvPr/>
            </p:nvSpPr>
            <p:spPr bwMode="auto">
              <a:xfrm>
                <a:off x="6256338" y="3411538"/>
                <a:ext cx="7938" cy="9525"/>
              </a:xfrm>
              <a:custGeom>
                <a:avLst/>
                <a:gdLst>
                  <a:gd name="T0" fmla="*/ 2147483647 w 17"/>
                  <a:gd name="T1" fmla="*/ 0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0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2147483647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2147483647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0"/>
                    </a:moveTo>
                    <a:lnTo>
                      <a:pt x="5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8" name="Freeform 122"/>
              <p:cNvSpPr>
                <a:spLocks/>
              </p:cNvSpPr>
              <p:nvPr/>
            </p:nvSpPr>
            <p:spPr bwMode="auto">
              <a:xfrm>
                <a:off x="6256338" y="3436938"/>
                <a:ext cx="7938" cy="9525"/>
              </a:xfrm>
              <a:custGeom>
                <a:avLst/>
                <a:gdLst>
                  <a:gd name="T0" fmla="*/ 2147483647 w 17"/>
                  <a:gd name="T1" fmla="*/ 2147483647 h 18"/>
                  <a:gd name="T2" fmla="*/ 2147483647 w 17"/>
                  <a:gd name="T3" fmla="*/ 2147483647 h 18"/>
                  <a:gd name="T4" fmla="*/ 2147483647 w 17"/>
                  <a:gd name="T5" fmla="*/ 2147483647 h 18"/>
                  <a:gd name="T6" fmla="*/ 2147483647 w 17"/>
                  <a:gd name="T7" fmla="*/ 2147483647 h 18"/>
                  <a:gd name="T8" fmla="*/ 2147483647 w 17"/>
                  <a:gd name="T9" fmla="*/ 2147483647 h 18"/>
                  <a:gd name="T10" fmla="*/ 2147483647 w 17"/>
                  <a:gd name="T11" fmla="*/ 2147483647 h 18"/>
                  <a:gd name="T12" fmla="*/ 2147483647 w 17"/>
                  <a:gd name="T13" fmla="*/ 2147483647 h 18"/>
                  <a:gd name="T14" fmla="*/ 2147483647 w 17"/>
                  <a:gd name="T15" fmla="*/ 2147483647 h 18"/>
                  <a:gd name="T16" fmla="*/ 2147483647 w 17"/>
                  <a:gd name="T17" fmla="*/ 0 h 18"/>
                  <a:gd name="T18" fmla="*/ 2147483647 w 17"/>
                  <a:gd name="T19" fmla="*/ 2147483647 h 18"/>
                  <a:gd name="T20" fmla="*/ 2147483647 w 17"/>
                  <a:gd name="T21" fmla="*/ 2147483647 h 18"/>
                  <a:gd name="T22" fmla="*/ 2147483647 w 17"/>
                  <a:gd name="T23" fmla="*/ 2147483647 h 18"/>
                  <a:gd name="T24" fmla="*/ 0 w 17"/>
                  <a:gd name="T25" fmla="*/ 2147483647 h 18"/>
                  <a:gd name="T26" fmla="*/ 2147483647 w 17"/>
                  <a:gd name="T27" fmla="*/ 2147483647 h 18"/>
                  <a:gd name="T28" fmla="*/ 2147483647 w 17"/>
                  <a:gd name="T29" fmla="*/ 2147483647 h 18"/>
                  <a:gd name="T30" fmla="*/ 2147483647 w 17"/>
                  <a:gd name="T31" fmla="*/ 2147483647 h 18"/>
                  <a:gd name="T32" fmla="*/ 2147483647 w 17"/>
                  <a:gd name="T33" fmla="*/ 2147483647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8"/>
                  <a:gd name="T53" fmla="*/ 17 w 17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8">
                    <a:moveTo>
                      <a:pt x="8" y="18"/>
                    </a:moveTo>
                    <a:lnTo>
                      <a:pt x="12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9" name="Freeform 123"/>
              <p:cNvSpPr>
                <a:spLocks/>
              </p:cNvSpPr>
              <p:nvPr/>
            </p:nvSpPr>
            <p:spPr bwMode="auto">
              <a:xfrm>
                <a:off x="6256338" y="3463925"/>
                <a:ext cx="7938" cy="9525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10" name="Freeform 124"/>
              <p:cNvSpPr>
                <a:spLocks/>
              </p:cNvSpPr>
              <p:nvPr/>
            </p:nvSpPr>
            <p:spPr bwMode="auto">
              <a:xfrm>
                <a:off x="6256338" y="3490913"/>
                <a:ext cx="7938" cy="7938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11" name="Freeform 125"/>
              <p:cNvSpPr>
                <a:spLocks/>
              </p:cNvSpPr>
              <p:nvPr/>
            </p:nvSpPr>
            <p:spPr bwMode="auto">
              <a:xfrm>
                <a:off x="6256338" y="3543300"/>
                <a:ext cx="7938" cy="9525"/>
              </a:xfrm>
              <a:custGeom>
                <a:avLst/>
                <a:gdLst>
                  <a:gd name="T0" fmla="*/ 0 w 17"/>
                  <a:gd name="T1" fmla="*/ 2147483647 h 18"/>
                  <a:gd name="T2" fmla="*/ 2147483647 w 17"/>
                  <a:gd name="T3" fmla="*/ 2147483647 h 18"/>
                  <a:gd name="T4" fmla="*/ 2147483647 w 17"/>
                  <a:gd name="T5" fmla="*/ 2147483647 h 18"/>
                  <a:gd name="T6" fmla="*/ 2147483647 w 17"/>
                  <a:gd name="T7" fmla="*/ 2147483647 h 18"/>
                  <a:gd name="T8" fmla="*/ 2147483647 w 17"/>
                  <a:gd name="T9" fmla="*/ 2147483647 h 18"/>
                  <a:gd name="T10" fmla="*/ 2147483647 w 17"/>
                  <a:gd name="T11" fmla="*/ 2147483647 h 18"/>
                  <a:gd name="T12" fmla="*/ 2147483647 w 17"/>
                  <a:gd name="T13" fmla="*/ 2147483647 h 18"/>
                  <a:gd name="T14" fmla="*/ 2147483647 w 17"/>
                  <a:gd name="T15" fmla="*/ 2147483647 h 18"/>
                  <a:gd name="T16" fmla="*/ 2147483647 w 17"/>
                  <a:gd name="T17" fmla="*/ 2147483647 h 18"/>
                  <a:gd name="T18" fmla="*/ 2147483647 w 17"/>
                  <a:gd name="T19" fmla="*/ 2147483647 h 18"/>
                  <a:gd name="T20" fmla="*/ 2147483647 w 17"/>
                  <a:gd name="T21" fmla="*/ 2147483647 h 18"/>
                  <a:gd name="T22" fmla="*/ 2147483647 w 17"/>
                  <a:gd name="T23" fmla="*/ 2147483647 h 18"/>
                  <a:gd name="T24" fmla="*/ 2147483647 w 17"/>
                  <a:gd name="T25" fmla="*/ 0 h 18"/>
                  <a:gd name="T26" fmla="*/ 2147483647 w 17"/>
                  <a:gd name="T27" fmla="*/ 2147483647 h 18"/>
                  <a:gd name="T28" fmla="*/ 2147483647 w 17"/>
                  <a:gd name="T29" fmla="*/ 2147483647 h 18"/>
                  <a:gd name="T30" fmla="*/ 2147483647 w 17"/>
                  <a:gd name="T31" fmla="*/ 2147483647 h 18"/>
                  <a:gd name="T32" fmla="*/ 0 w 17"/>
                  <a:gd name="T33" fmla="*/ 2147483647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8"/>
                  <a:gd name="T53" fmla="*/ 17 w 17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8">
                    <a:moveTo>
                      <a:pt x="0" y="8"/>
                    </a:moveTo>
                    <a:lnTo>
                      <a:pt x="1" y="12"/>
                    </a:lnTo>
                    <a:lnTo>
                      <a:pt x="3" y="14"/>
                    </a:lnTo>
                    <a:lnTo>
                      <a:pt x="5" y="17"/>
                    </a:lnTo>
                    <a:lnTo>
                      <a:pt x="8" y="18"/>
                    </a:lnTo>
                    <a:lnTo>
                      <a:pt x="12" y="17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12" name="Freeform 126"/>
              <p:cNvSpPr>
                <a:spLocks/>
              </p:cNvSpPr>
              <p:nvPr/>
            </p:nvSpPr>
            <p:spPr bwMode="auto">
              <a:xfrm>
                <a:off x="6229350" y="3413125"/>
                <a:ext cx="23813" cy="11113"/>
              </a:xfrm>
              <a:custGeom>
                <a:avLst/>
                <a:gdLst>
                  <a:gd name="T0" fmla="*/ 0 w 44"/>
                  <a:gd name="T1" fmla="*/ 2147483647 h 22"/>
                  <a:gd name="T2" fmla="*/ 2147483647 w 44"/>
                  <a:gd name="T3" fmla="*/ 2147483647 h 22"/>
                  <a:gd name="T4" fmla="*/ 2147483647 w 44"/>
                  <a:gd name="T5" fmla="*/ 0 h 22"/>
                  <a:gd name="T6" fmla="*/ 0 w 44"/>
                  <a:gd name="T7" fmla="*/ 2147483647 h 22"/>
                  <a:gd name="T8" fmla="*/ 0 w 44"/>
                  <a:gd name="T9" fmla="*/ 214748364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22"/>
                  <a:gd name="T17" fmla="*/ 44 w 4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22">
                    <a:moveTo>
                      <a:pt x="0" y="22"/>
                    </a:moveTo>
                    <a:lnTo>
                      <a:pt x="44" y="15"/>
                    </a:lnTo>
                    <a:lnTo>
                      <a:pt x="44" y="0"/>
                    </a:lnTo>
                    <a:lnTo>
                      <a:pt x="0" y="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13" name="Freeform 127"/>
              <p:cNvSpPr>
                <a:spLocks/>
              </p:cNvSpPr>
              <p:nvPr/>
            </p:nvSpPr>
            <p:spPr bwMode="auto">
              <a:xfrm>
                <a:off x="6229350" y="3436938"/>
                <a:ext cx="23813" cy="12700"/>
              </a:xfrm>
              <a:custGeom>
                <a:avLst/>
                <a:gdLst>
                  <a:gd name="T0" fmla="*/ 2147483647 w 44"/>
                  <a:gd name="T1" fmla="*/ 0 h 22"/>
                  <a:gd name="T2" fmla="*/ 0 w 44"/>
                  <a:gd name="T3" fmla="*/ 2147483647 h 22"/>
                  <a:gd name="T4" fmla="*/ 0 w 44"/>
                  <a:gd name="T5" fmla="*/ 2147483647 h 22"/>
                  <a:gd name="T6" fmla="*/ 2147483647 w 44"/>
                  <a:gd name="T7" fmla="*/ 2147483647 h 22"/>
                  <a:gd name="T8" fmla="*/ 2147483647 w 4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22"/>
                  <a:gd name="T17" fmla="*/ 44 w 4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22">
                    <a:moveTo>
                      <a:pt x="44" y="0"/>
                    </a:moveTo>
                    <a:lnTo>
                      <a:pt x="0" y="8"/>
                    </a:lnTo>
                    <a:lnTo>
                      <a:pt x="0" y="22"/>
                    </a:lnTo>
                    <a:lnTo>
                      <a:pt x="44" y="1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14" name="Freeform 128"/>
              <p:cNvSpPr>
                <a:spLocks/>
              </p:cNvSpPr>
              <p:nvPr/>
            </p:nvSpPr>
            <p:spPr bwMode="auto">
              <a:xfrm>
                <a:off x="6229350" y="3463925"/>
                <a:ext cx="23813" cy="9525"/>
              </a:xfrm>
              <a:custGeom>
                <a:avLst/>
                <a:gdLst>
                  <a:gd name="T0" fmla="*/ 0 w 44"/>
                  <a:gd name="T1" fmla="*/ 2147483647 h 19"/>
                  <a:gd name="T2" fmla="*/ 2147483647 w 44"/>
                  <a:gd name="T3" fmla="*/ 2147483647 h 19"/>
                  <a:gd name="T4" fmla="*/ 2147483647 w 44"/>
                  <a:gd name="T5" fmla="*/ 0 h 19"/>
                  <a:gd name="T6" fmla="*/ 0 w 44"/>
                  <a:gd name="T7" fmla="*/ 2147483647 h 19"/>
                  <a:gd name="T8" fmla="*/ 0 w 44"/>
                  <a:gd name="T9" fmla="*/ 214748364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9"/>
                  <a:gd name="T17" fmla="*/ 44 w 4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9">
                    <a:moveTo>
                      <a:pt x="0" y="19"/>
                    </a:moveTo>
                    <a:lnTo>
                      <a:pt x="44" y="14"/>
                    </a:lnTo>
                    <a:lnTo>
                      <a:pt x="44" y="0"/>
                    </a:lnTo>
                    <a:lnTo>
                      <a:pt x="0" y="5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15" name="Freeform 129"/>
              <p:cNvSpPr>
                <a:spLocks/>
              </p:cNvSpPr>
              <p:nvPr/>
            </p:nvSpPr>
            <p:spPr bwMode="auto">
              <a:xfrm>
                <a:off x="6229350" y="3490913"/>
                <a:ext cx="23813" cy="7938"/>
              </a:xfrm>
              <a:custGeom>
                <a:avLst/>
                <a:gdLst>
                  <a:gd name="T0" fmla="*/ 0 w 44"/>
                  <a:gd name="T1" fmla="*/ 2147483647 h 17"/>
                  <a:gd name="T2" fmla="*/ 2147483647 w 44"/>
                  <a:gd name="T3" fmla="*/ 2147483647 h 17"/>
                  <a:gd name="T4" fmla="*/ 2147483647 w 44"/>
                  <a:gd name="T5" fmla="*/ 0 h 17"/>
                  <a:gd name="T6" fmla="*/ 0 w 44"/>
                  <a:gd name="T7" fmla="*/ 2147483647 h 17"/>
                  <a:gd name="T8" fmla="*/ 0 w 44"/>
                  <a:gd name="T9" fmla="*/ 214748364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7"/>
                  <a:gd name="T17" fmla="*/ 44 w 4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7">
                    <a:moveTo>
                      <a:pt x="0" y="17"/>
                    </a:moveTo>
                    <a:lnTo>
                      <a:pt x="44" y="14"/>
                    </a:lnTo>
                    <a:lnTo>
                      <a:pt x="44" y="0"/>
                    </a:lnTo>
                    <a:lnTo>
                      <a:pt x="0" y="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16" name="Freeform 130"/>
              <p:cNvSpPr>
                <a:spLocks/>
              </p:cNvSpPr>
              <p:nvPr/>
            </p:nvSpPr>
            <p:spPr bwMode="auto">
              <a:xfrm>
                <a:off x="6229350" y="3543300"/>
                <a:ext cx="23813" cy="7938"/>
              </a:xfrm>
              <a:custGeom>
                <a:avLst/>
                <a:gdLst>
                  <a:gd name="T0" fmla="*/ 0 w 44"/>
                  <a:gd name="T1" fmla="*/ 2147483647 h 15"/>
                  <a:gd name="T2" fmla="*/ 0 w 44"/>
                  <a:gd name="T3" fmla="*/ 2147483647 h 15"/>
                  <a:gd name="T4" fmla="*/ 2147483647 w 44"/>
                  <a:gd name="T5" fmla="*/ 2147483647 h 15"/>
                  <a:gd name="T6" fmla="*/ 2147483647 w 44"/>
                  <a:gd name="T7" fmla="*/ 2147483647 h 15"/>
                  <a:gd name="T8" fmla="*/ 2147483647 w 44"/>
                  <a:gd name="T9" fmla="*/ 2147483647 h 15"/>
                  <a:gd name="T10" fmla="*/ 2147483647 w 44"/>
                  <a:gd name="T11" fmla="*/ 0 h 15"/>
                  <a:gd name="T12" fmla="*/ 0 w 44"/>
                  <a:gd name="T13" fmla="*/ 214748364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"/>
                  <a:gd name="T22" fmla="*/ 0 h 15"/>
                  <a:gd name="T23" fmla="*/ 44 w 44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" h="15">
                    <a:moveTo>
                      <a:pt x="0" y="1"/>
                    </a:moveTo>
                    <a:lnTo>
                      <a:pt x="0" y="15"/>
                    </a:lnTo>
                    <a:lnTo>
                      <a:pt x="35" y="15"/>
                    </a:lnTo>
                    <a:lnTo>
                      <a:pt x="44" y="15"/>
                    </a:lnTo>
                    <a:lnTo>
                      <a:pt x="44" y="5"/>
                    </a:lnTo>
                    <a:lnTo>
                      <a:pt x="44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17" name="Freeform 131"/>
              <p:cNvSpPr>
                <a:spLocks/>
              </p:cNvSpPr>
              <p:nvPr/>
            </p:nvSpPr>
            <p:spPr bwMode="auto">
              <a:xfrm>
                <a:off x="6229350" y="3568700"/>
                <a:ext cx="23813" cy="7938"/>
              </a:xfrm>
              <a:custGeom>
                <a:avLst/>
                <a:gdLst>
                  <a:gd name="T0" fmla="*/ 0 w 44"/>
                  <a:gd name="T1" fmla="*/ 0 h 14"/>
                  <a:gd name="T2" fmla="*/ 0 w 44"/>
                  <a:gd name="T3" fmla="*/ 2147483647 h 14"/>
                  <a:gd name="T4" fmla="*/ 2147483647 w 44"/>
                  <a:gd name="T5" fmla="*/ 2147483647 h 14"/>
                  <a:gd name="T6" fmla="*/ 2147483647 w 44"/>
                  <a:gd name="T7" fmla="*/ 2147483647 h 14"/>
                  <a:gd name="T8" fmla="*/ 2147483647 w 44"/>
                  <a:gd name="T9" fmla="*/ 0 h 14"/>
                  <a:gd name="T10" fmla="*/ 2147483647 w 44"/>
                  <a:gd name="T11" fmla="*/ 0 h 14"/>
                  <a:gd name="T12" fmla="*/ 0 w 44"/>
                  <a:gd name="T13" fmla="*/ 0 h 14"/>
                  <a:gd name="T14" fmla="*/ 0 w 44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14"/>
                  <a:gd name="T26" fmla="*/ 44 w 44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14">
                    <a:moveTo>
                      <a:pt x="0" y="0"/>
                    </a:moveTo>
                    <a:lnTo>
                      <a:pt x="0" y="13"/>
                    </a:lnTo>
                    <a:lnTo>
                      <a:pt x="20" y="14"/>
                    </a:lnTo>
                    <a:lnTo>
                      <a:pt x="44" y="14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18" name="Freeform 132"/>
              <p:cNvSpPr>
                <a:spLocks noEditPoints="1"/>
              </p:cNvSpPr>
              <p:nvPr/>
            </p:nvSpPr>
            <p:spPr bwMode="auto">
              <a:xfrm>
                <a:off x="6156325" y="3394075"/>
                <a:ext cx="120650" cy="306388"/>
              </a:xfrm>
              <a:custGeom>
                <a:avLst/>
                <a:gdLst>
                  <a:gd name="T0" fmla="*/ 2147483647 w 228"/>
                  <a:gd name="T1" fmla="*/ 2147483647 h 579"/>
                  <a:gd name="T2" fmla="*/ 2147483647 w 228"/>
                  <a:gd name="T3" fmla="*/ 2147483647 h 579"/>
                  <a:gd name="T4" fmla="*/ 2147483647 w 228"/>
                  <a:gd name="T5" fmla="*/ 2147483647 h 579"/>
                  <a:gd name="T6" fmla="*/ 2147483647 w 228"/>
                  <a:gd name="T7" fmla="*/ 2147483647 h 579"/>
                  <a:gd name="T8" fmla="*/ 2147483647 w 228"/>
                  <a:gd name="T9" fmla="*/ 2147483647 h 579"/>
                  <a:gd name="T10" fmla="*/ 2147483647 w 228"/>
                  <a:gd name="T11" fmla="*/ 2147483647 h 579"/>
                  <a:gd name="T12" fmla="*/ 2147483647 w 228"/>
                  <a:gd name="T13" fmla="*/ 2147483647 h 579"/>
                  <a:gd name="T14" fmla="*/ 2147483647 w 228"/>
                  <a:gd name="T15" fmla="*/ 2147483647 h 579"/>
                  <a:gd name="T16" fmla="*/ 2147483647 w 228"/>
                  <a:gd name="T17" fmla="*/ 2147483647 h 579"/>
                  <a:gd name="T18" fmla="*/ 2147483647 w 228"/>
                  <a:gd name="T19" fmla="*/ 2147483647 h 579"/>
                  <a:gd name="T20" fmla="*/ 2147483647 w 228"/>
                  <a:gd name="T21" fmla="*/ 2147483647 h 579"/>
                  <a:gd name="T22" fmla="*/ 2147483647 w 228"/>
                  <a:gd name="T23" fmla="*/ 2147483647 h 579"/>
                  <a:gd name="T24" fmla="*/ 2147483647 w 228"/>
                  <a:gd name="T25" fmla="*/ 2147483647 h 579"/>
                  <a:gd name="T26" fmla="*/ 2147483647 w 228"/>
                  <a:gd name="T27" fmla="*/ 2147483647 h 579"/>
                  <a:gd name="T28" fmla="*/ 2147483647 w 228"/>
                  <a:gd name="T29" fmla="*/ 2147483647 h 579"/>
                  <a:gd name="T30" fmla="*/ 2147483647 w 228"/>
                  <a:gd name="T31" fmla="*/ 2147483647 h 579"/>
                  <a:gd name="T32" fmla="*/ 2147483647 w 228"/>
                  <a:gd name="T33" fmla="*/ 2147483647 h 579"/>
                  <a:gd name="T34" fmla="*/ 2147483647 w 228"/>
                  <a:gd name="T35" fmla="*/ 2147483647 h 579"/>
                  <a:gd name="T36" fmla="*/ 2147483647 w 228"/>
                  <a:gd name="T37" fmla="*/ 2147483647 h 579"/>
                  <a:gd name="T38" fmla="*/ 2147483647 w 228"/>
                  <a:gd name="T39" fmla="*/ 2147483647 h 579"/>
                  <a:gd name="T40" fmla="*/ 2147483647 w 228"/>
                  <a:gd name="T41" fmla="*/ 2147483647 h 579"/>
                  <a:gd name="T42" fmla="*/ 2147483647 w 228"/>
                  <a:gd name="T43" fmla="*/ 2147483647 h 579"/>
                  <a:gd name="T44" fmla="*/ 2147483647 w 228"/>
                  <a:gd name="T45" fmla="*/ 2147483647 h 579"/>
                  <a:gd name="T46" fmla="*/ 2147483647 w 228"/>
                  <a:gd name="T47" fmla="*/ 2147483647 h 579"/>
                  <a:gd name="T48" fmla="*/ 2147483647 w 228"/>
                  <a:gd name="T49" fmla="*/ 2147483647 h 579"/>
                  <a:gd name="T50" fmla="*/ 2147483647 w 228"/>
                  <a:gd name="T51" fmla="*/ 2147483647 h 579"/>
                  <a:gd name="T52" fmla="*/ 2147483647 w 228"/>
                  <a:gd name="T53" fmla="*/ 2147483647 h 579"/>
                  <a:gd name="T54" fmla="*/ 2147483647 w 228"/>
                  <a:gd name="T55" fmla="*/ 2147483647 h 579"/>
                  <a:gd name="T56" fmla="*/ 2147483647 w 228"/>
                  <a:gd name="T57" fmla="*/ 2147483647 h 579"/>
                  <a:gd name="T58" fmla="*/ 2147483647 w 228"/>
                  <a:gd name="T59" fmla="*/ 2147483647 h 579"/>
                  <a:gd name="T60" fmla="*/ 2147483647 w 228"/>
                  <a:gd name="T61" fmla="*/ 2147483647 h 579"/>
                  <a:gd name="T62" fmla="*/ 2147483647 w 228"/>
                  <a:gd name="T63" fmla="*/ 2147483647 h 579"/>
                  <a:gd name="T64" fmla="*/ 2147483647 w 228"/>
                  <a:gd name="T65" fmla="*/ 2147483647 h 579"/>
                  <a:gd name="T66" fmla="*/ 2147483647 w 228"/>
                  <a:gd name="T67" fmla="*/ 2147483647 h 579"/>
                  <a:gd name="T68" fmla="*/ 2147483647 w 228"/>
                  <a:gd name="T69" fmla="*/ 2147483647 h 579"/>
                  <a:gd name="T70" fmla="*/ 2147483647 w 228"/>
                  <a:gd name="T71" fmla="*/ 2147483647 h 579"/>
                  <a:gd name="T72" fmla="*/ 2147483647 w 228"/>
                  <a:gd name="T73" fmla="*/ 2147483647 h 579"/>
                  <a:gd name="T74" fmla="*/ 2147483647 w 228"/>
                  <a:gd name="T75" fmla="*/ 2147483647 h 579"/>
                  <a:gd name="T76" fmla="*/ 2147483647 w 228"/>
                  <a:gd name="T77" fmla="*/ 2147483647 h 579"/>
                  <a:gd name="T78" fmla="*/ 2147483647 w 228"/>
                  <a:gd name="T79" fmla="*/ 2147483647 h 579"/>
                  <a:gd name="T80" fmla="*/ 2147483647 w 228"/>
                  <a:gd name="T81" fmla="*/ 2147483647 h 579"/>
                  <a:gd name="T82" fmla="*/ 2147483647 w 228"/>
                  <a:gd name="T83" fmla="*/ 2147483647 h 579"/>
                  <a:gd name="T84" fmla="*/ 2147483647 w 228"/>
                  <a:gd name="T85" fmla="*/ 2147483647 h 579"/>
                  <a:gd name="T86" fmla="*/ 2147483647 w 228"/>
                  <a:gd name="T87" fmla="*/ 2147483647 h 579"/>
                  <a:gd name="T88" fmla="*/ 2147483647 w 228"/>
                  <a:gd name="T89" fmla="*/ 2147483647 h 579"/>
                  <a:gd name="T90" fmla="*/ 2147483647 w 228"/>
                  <a:gd name="T91" fmla="*/ 2147483647 h 579"/>
                  <a:gd name="T92" fmla="*/ 2147483647 w 228"/>
                  <a:gd name="T93" fmla="*/ 2147483647 h 579"/>
                  <a:gd name="T94" fmla="*/ 2147483647 w 228"/>
                  <a:gd name="T95" fmla="*/ 2147483647 h 579"/>
                  <a:gd name="T96" fmla="*/ 2147483647 w 228"/>
                  <a:gd name="T97" fmla="*/ 2147483647 h 579"/>
                  <a:gd name="T98" fmla="*/ 2147483647 w 228"/>
                  <a:gd name="T99" fmla="*/ 2147483647 h 579"/>
                  <a:gd name="T100" fmla="*/ 2147483647 w 228"/>
                  <a:gd name="T101" fmla="*/ 2147483647 h 579"/>
                  <a:gd name="T102" fmla="*/ 2147483647 w 228"/>
                  <a:gd name="T103" fmla="*/ 2147483647 h 579"/>
                  <a:gd name="T104" fmla="*/ 2147483647 w 228"/>
                  <a:gd name="T105" fmla="*/ 2147483647 h 579"/>
                  <a:gd name="T106" fmla="*/ 2147483647 w 228"/>
                  <a:gd name="T107" fmla="*/ 2147483647 h 579"/>
                  <a:gd name="T108" fmla="*/ 2147483647 w 228"/>
                  <a:gd name="T109" fmla="*/ 2147483647 h 5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8"/>
                  <a:gd name="T166" fmla="*/ 0 h 579"/>
                  <a:gd name="T167" fmla="*/ 228 w 228"/>
                  <a:gd name="T168" fmla="*/ 579 h 57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8" h="579">
                    <a:moveTo>
                      <a:pt x="228" y="0"/>
                    </a:moveTo>
                    <a:lnTo>
                      <a:pt x="219" y="2"/>
                    </a:lnTo>
                    <a:lnTo>
                      <a:pt x="0" y="46"/>
                    </a:lnTo>
                    <a:lnTo>
                      <a:pt x="0" y="543"/>
                    </a:lnTo>
                    <a:lnTo>
                      <a:pt x="228" y="579"/>
                    </a:lnTo>
                    <a:lnTo>
                      <a:pt x="228" y="0"/>
                    </a:lnTo>
                    <a:close/>
                    <a:moveTo>
                      <a:pt x="213" y="550"/>
                    </a:moveTo>
                    <a:lnTo>
                      <a:pt x="213" y="555"/>
                    </a:lnTo>
                    <a:lnTo>
                      <a:pt x="213" y="558"/>
                    </a:lnTo>
                    <a:lnTo>
                      <a:pt x="213" y="561"/>
                    </a:lnTo>
                    <a:lnTo>
                      <a:pt x="213" y="562"/>
                    </a:lnTo>
                    <a:lnTo>
                      <a:pt x="209" y="561"/>
                    </a:lnTo>
                    <a:lnTo>
                      <a:pt x="201" y="560"/>
                    </a:lnTo>
                    <a:lnTo>
                      <a:pt x="191" y="558"/>
                    </a:lnTo>
                    <a:lnTo>
                      <a:pt x="178" y="556"/>
                    </a:lnTo>
                    <a:lnTo>
                      <a:pt x="163" y="554"/>
                    </a:lnTo>
                    <a:lnTo>
                      <a:pt x="146" y="552"/>
                    </a:lnTo>
                    <a:lnTo>
                      <a:pt x="130" y="549"/>
                    </a:lnTo>
                    <a:lnTo>
                      <a:pt x="113" y="546"/>
                    </a:lnTo>
                    <a:lnTo>
                      <a:pt x="94" y="543"/>
                    </a:lnTo>
                    <a:lnTo>
                      <a:pt x="78" y="541"/>
                    </a:lnTo>
                    <a:lnTo>
                      <a:pt x="62" y="538"/>
                    </a:lnTo>
                    <a:lnTo>
                      <a:pt x="48" y="536"/>
                    </a:lnTo>
                    <a:lnTo>
                      <a:pt x="36" y="534"/>
                    </a:lnTo>
                    <a:lnTo>
                      <a:pt x="25" y="533"/>
                    </a:lnTo>
                    <a:lnTo>
                      <a:pt x="18" y="531"/>
                    </a:lnTo>
                    <a:lnTo>
                      <a:pt x="14" y="531"/>
                    </a:lnTo>
                    <a:lnTo>
                      <a:pt x="14" y="524"/>
                    </a:lnTo>
                    <a:lnTo>
                      <a:pt x="14" y="508"/>
                    </a:lnTo>
                    <a:lnTo>
                      <a:pt x="14" y="483"/>
                    </a:lnTo>
                    <a:lnTo>
                      <a:pt x="14" y="453"/>
                    </a:lnTo>
                    <a:lnTo>
                      <a:pt x="37" y="456"/>
                    </a:lnTo>
                    <a:lnTo>
                      <a:pt x="180" y="471"/>
                    </a:lnTo>
                    <a:lnTo>
                      <a:pt x="213" y="475"/>
                    </a:lnTo>
                    <a:lnTo>
                      <a:pt x="213" y="498"/>
                    </a:lnTo>
                    <a:lnTo>
                      <a:pt x="213" y="520"/>
                    </a:lnTo>
                    <a:lnTo>
                      <a:pt x="213" y="537"/>
                    </a:lnTo>
                    <a:lnTo>
                      <a:pt x="213" y="550"/>
                    </a:lnTo>
                    <a:close/>
                    <a:moveTo>
                      <a:pt x="213" y="441"/>
                    </a:moveTo>
                    <a:lnTo>
                      <a:pt x="213" y="446"/>
                    </a:lnTo>
                    <a:lnTo>
                      <a:pt x="213" y="451"/>
                    </a:lnTo>
                    <a:lnTo>
                      <a:pt x="213" y="456"/>
                    </a:lnTo>
                    <a:lnTo>
                      <a:pt x="213" y="461"/>
                    </a:lnTo>
                    <a:lnTo>
                      <a:pt x="193" y="459"/>
                    </a:lnTo>
                    <a:lnTo>
                      <a:pt x="51" y="443"/>
                    </a:lnTo>
                    <a:lnTo>
                      <a:pt x="36" y="441"/>
                    </a:lnTo>
                    <a:lnTo>
                      <a:pt x="22" y="440"/>
                    </a:lnTo>
                    <a:lnTo>
                      <a:pt x="21" y="440"/>
                    </a:lnTo>
                    <a:lnTo>
                      <a:pt x="19" y="440"/>
                    </a:lnTo>
                    <a:lnTo>
                      <a:pt x="14" y="439"/>
                    </a:lnTo>
                    <a:lnTo>
                      <a:pt x="14" y="430"/>
                    </a:lnTo>
                    <a:lnTo>
                      <a:pt x="14" y="423"/>
                    </a:lnTo>
                    <a:lnTo>
                      <a:pt x="14" y="415"/>
                    </a:lnTo>
                    <a:lnTo>
                      <a:pt x="14" y="408"/>
                    </a:lnTo>
                    <a:lnTo>
                      <a:pt x="19" y="408"/>
                    </a:lnTo>
                    <a:lnTo>
                      <a:pt x="22" y="408"/>
                    </a:lnTo>
                    <a:lnTo>
                      <a:pt x="52" y="410"/>
                    </a:lnTo>
                    <a:lnTo>
                      <a:pt x="76" y="412"/>
                    </a:lnTo>
                    <a:lnTo>
                      <a:pt x="83" y="413"/>
                    </a:lnTo>
                    <a:lnTo>
                      <a:pt x="85" y="413"/>
                    </a:lnTo>
                    <a:lnTo>
                      <a:pt x="137" y="417"/>
                    </a:lnTo>
                    <a:lnTo>
                      <a:pt x="181" y="420"/>
                    </a:lnTo>
                    <a:lnTo>
                      <a:pt x="213" y="422"/>
                    </a:lnTo>
                    <a:lnTo>
                      <a:pt x="213" y="426"/>
                    </a:lnTo>
                    <a:lnTo>
                      <a:pt x="213" y="431"/>
                    </a:lnTo>
                    <a:lnTo>
                      <a:pt x="213" y="436"/>
                    </a:lnTo>
                    <a:lnTo>
                      <a:pt x="213" y="441"/>
                    </a:lnTo>
                    <a:close/>
                    <a:moveTo>
                      <a:pt x="213" y="408"/>
                    </a:moveTo>
                    <a:lnTo>
                      <a:pt x="141" y="403"/>
                    </a:lnTo>
                    <a:lnTo>
                      <a:pt x="137" y="403"/>
                    </a:lnTo>
                    <a:lnTo>
                      <a:pt x="130" y="402"/>
                    </a:lnTo>
                    <a:lnTo>
                      <a:pt x="98" y="400"/>
                    </a:lnTo>
                    <a:lnTo>
                      <a:pt x="80" y="399"/>
                    </a:lnTo>
                    <a:lnTo>
                      <a:pt x="65" y="398"/>
                    </a:lnTo>
                    <a:lnTo>
                      <a:pt x="19" y="394"/>
                    </a:lnTo>
                    <a:lnTo>
                      <a:pt x="14" y="394"/>
                    </a:lnTo>
                    <a:lnTo>
                      <a:pt x="14" y="387"/>
                    </a:lnTo>
                    <a:lnTo>
                      <a:pt x="14" y="379"/>
                    </a:lnTo>
                    <a:lnTo>
                      <a:pt x="14" y="372"/>
                    </a:lnTo>
                    <a:lnTo>
                      <a:pt x="14" y="364"/>
                    </a:lnTo>
                    <a:lnTo>
                      <a:pt x="22" y="364"/>
                    </a:lnTo>
                    <a:lnTo>
                      <a:pt x="33" y="364"/>
                    </a:lnTo>
                    <a:lnTo>
                      <a:pt x="98" y="367"/>
                    </a:lnTo>
                    <a:lnTo>
                      <a:pt x="104" y="367"/>
                    </a:lnTo>
                    <a:lnTo>
                      <a:pt x="132" y="368"/>
                    </a:lnTo>
                    <a:lnTo>
                      <a:pt x="133" y="368"/>
                    </a:lnTo>
                    <a:lnTo>
                      <a:pt x="137" y="369"/>
                    </a:lnTo>
                    <a:lnTo>
                      <a:pt x="181" y="370"/>
                    </a:lnTo>
                    <a:lnTo>
                      <a:pt x="213" y="371"/>
                    </a:lnTo>
                    <a:lnTo>
                      <a:pt x="213" y="381"/>
                    </a:lnTo>
                    <a:lnTo>
                      <a:pt x="213" y="390"/>
                    </a:lnTo>
                    <a:lnTo>
                      <a:pt x="213" y="399"/>
                    </a:lnTo>
                    <a:lnTo>
                      <a:pt x="213" y="408"/>
                    </a:lnTo>
                    <a:close/>
                    <a:moveTo>
                      <a:pt x="213" y="356"/>
                    </a:moveTo>
                    <a:lnTo>
                      <a:pt x="181" y="355"/>
                    </a:lnTo>
                    <a:lnTo>
                      <a:pt x="146" y="354"/>
                    </a:lnTo>
                    <a:lnTo>
                      <a:pt x="142" y="354"/>
                    </a:lnTo>
                    <a:lnTo>
                      <a:pt x="137" y="354"/>
                    </a:lnTo>
                    <a:lnTo>
                      <a:pt x="118" y="353"/>
                    </a:lnTo>
                    <a:lnTo>
                      <a:pt x="112" y="353"/>
                    </a:lnTo>
                    <a:lnTo>
                      <a:pt x="101" y="352"/>
                    </a:lnTo>
                    <a:lnTo>
                      <a:pt x="48" y="351"/>
                    </a:lnTo>
                    <a:lnTo>
                      <a:pt x="22" y="350"/>
                    </a:lnTo>
                    <a:lnTo>
                      <a:pt x="14" y="350"/>
                    </a:lnTo>
                    <a:lnTo>
                      <a:pt x="14" y="342"/>
                    </a:lnTo>
                    <a:lnTo>
                      <a:pt x="14" y="335"/>
                    </a:lnTo>
                    <a:lnTo>
                      <a:pt x="14" y="327"/>
                    </a:lnTo>
                    <a:lnTo>
                      <a:pt x="14" y="320"/>
                    </a:lnTo>
                    <a:lnTo>
                      <a:pt x="80" y="321"/>
                    </a:lnTo>
                    <a:lnTo>
                      <a:pt x="92" y="321"/>
                    </a:lnTo>
                    <a:lnTo>
                      <a:pt x="145" y="322"/>
                    </a:lnTo>
                    <a:lnTo>
                      <a:pt x="167" y="322"/>
                    </a:lnTo>
                    <a:lnTo>
                      <a:pt x="182" y="322"/>
                    </a:lnTo>
                    <a:lnTo>
                      <a:pt x="213" y="322"/>
                    </a:lnTo>
                    <a:lnTo>
                      <a:pt x="213" y="331"/>
                    </a:lnTo>
                    <a:lnTo>
                      <a:pt x="213" y="339"/>
                    </a:lnTo>
                    <a:lnTo>
                      <a:pt x="213" y="348"/>
                    </a:lnTo>
                    <a:lnTo>
                      <a:pt x="213" y="356"/>
                    </a:lnTo>
                    <a:close/>
                    <a:moveTo>
                      <a:pt x="213" y="292"/>
                    </a:moveTo>
                    <a:lnTo>
                      <a:pt x="213" y="297"/>
                    </a:lnTo>
                    <a:lnTo>
                      <a:pt x="213" y="301"/>
                    </a:lnTo>
                    <a:lnTo>
                      <a:pt x="213" y="305"/>
                    </a:lnTo>
                    <a:lnTo>
                      <a:pt x="213" y="309"/>
                    </a:lnTo>
                    <a:lnTo>
                      <a:pt x="197" y="308"/>
                    </a:lnTo>
                    <a:lnTo>
                      <a:pt x="181" y="308"/>
                    </a:lnTo>
                    <a:lnTo>
                      <a:pt x="172" y="308"/>
                    </a:lnTo>
                    <a:lnTo>
                      <a:pt x="159" y="308"/>
                    </a:lnTo>
                    <a:lnTo>
                      <a:pt x="137" y="308"/>
                    </a:lnTo>
                    <a:lnTo>
                      <a:pt x="96" y="307"/>
                    </a:lnTo>
                    <a:lnTo>
                      <a:pt x="22" y="306"/>
                    </a:lnTo>
                    <a:lnTo>
                      <a:pt x="14" y="306"/>
                    </a:lnTo>
                    <a:lnTo>
                      <a:pt x="14" y="298"/>
                    </a:lnTo>
                    <a:lnTo>
                      <a:pt x="14" y="289"/>
                    </a:lnTo>
                    <a:lnTo>
                      <a:pt x="14" y="282"/>
                    </a:lnTo>
                    <a:lnTo>
                      <a:pt x="14" y="274"/>
                    </a:lnTo>
                    <a:lnTo>
                      <a:pt x="22" y="274"/>
                    </a:lnTo>
                    <a:lnTo>
                      <a:pt x="132" y="272"/>
                    </a:lnTo>
                    <a:lnTo>
                      <a:pt x="135" y="272"/>
                    </a:lnTo>
                    <a:lnTo>
                      <a:pt x="137" y="272"/>
                    </a:lnTo>
                    <a:lnTo>
                      <a:pt x="181" y="272"/>
                    </a:lnTo>
                    <a:lnTo>
                      <a:pt x="197" y="272"/>
                    </a:lnTo>
                    <a:lnTo>
                      <a:pt x="213" y="271"/>
                    </a:lnTo>
                    <a:lnTo>
                      <a:pt x="213" y="276"/>
                    </a:lnTo>
                    <a:lnTo>
                      <a:pt x="213" y="281"/>
                    </a:lnTo>
                    <a:lnTo>
                      <a:pt x="213" y="287"/>
                    </a:lnTo>
                    <a:lnTo>
                      <a:pt x="213" y="292"/>
                    </a:lnTo>
                    <a:close/>
                    <a:moveTo>
                      <a:pt x="213" y="257"/>
                    </a:moveTo>
                    <a:lnTo>
                      <a:pt x="213" y="257"/>
                    </a:lnTo>
                    <a:lnTo>
                      <a:pt x="212" y="257"/>
                    </a:lnTo>
                    <a:lnTo>
                      <a:pt x="181" y="258"/>
                    </a:lnTo>
                    <a:lnTo>
                      <a:pt x="162" y="258"/>
                    </a:lnTo>
                    <a:lnTo>
                      <a:pt x="147" y="258"/>
                    </a:lnTo>
                    <a:lnTo>
                      <a:pt x="137" y="258"/>
                    </a:lnTo>
                    <a:lnTo>
                      <a:pt x="71" y="259"/>
                    </a:lnTo>
                    <a:lnTo>
                      <a:pt x="14" y="260"/>
                    </a:lnTo>
                    <a:lnTo>
                      <a:pt x="14" y="252"/>
                    </a:lnTo>
                    <a:lnTo>
                      <a:pt x="14" y="245"/>
                    </a:lnTo>
                    <a:lnTo>
                      <a:pt x="14" y="237"/>
                    </a:lnTo>
                    <a:lnTo>
                      <a:pt x="14" y="230"/>
                    </a:lnTo>
                    <a:lnTo>
                      <a:pt x="101" y="224"/>
                    </a:lnTo>
                    <a:lnTo>
                      <a:pt x="172" y="220"/>
                    </a:lnTo>
                    <a:lnTo>
                      <a:pt x="174" y="220"/>
                    </a:lnTo>
                    <a:lnTo>
                      <a:pt x="181" y="219"/>
                    </a:lnTo>
                    <a:lnTo>
                      <a:pt x="182" y="219"/>
                    </a:lnTo>
                    <a:lnTo>
                      <a:pt x="190" y="219"/>
                    </a:lnTo>
                    <a:lnTo>
                      <a:pt x="213" y="218"/>
                    </a:lnTo>
                    <a:lnTo>
                      <a:pt x="213" y="228"/>
                    </a:lnTo>
                    <a:lnTo>
                      <a:pt x="213" y="238"/>
                    </a:lnTo>
                    <a:lnTo>
                      <a:pt x="213" y="247"/>
                    </a:lnTo>
                    <a:lnTo>
                      <a:pt x="213" y="257"/>
                    </a:lnTo>
                    <a:close/>
                    <a:moveTo>
                      <a:pt x="213" y="197"/>
                    </a:moveTo>
                    <a:lnTo>
                      <a:pt x="213" y="199"/>
                    </a:lnTo>
                    <a:lnTo>
                      <a:pt x="213" y="201"/>
                    </a:lnTo>
                    <a:lnTo>
                      <a:pt x="213" y="202"/>
                    </a:lnTo>
                    <a:lnTo>
                      <a:pt x="213" y="204"/>
                    </a:lnTo>
                    <a:lnTo>
                      <a:pt x="206" y="204"/>
                    </a:lnTo>
                    <a:lnTo>
                      <a:pt x="186" y="205"/>
                    </a:lnTo>
                    <a:lnTo>
                      <a:pt x="172" y="206"/>
                    </a:lnTo>
                    <a:lnTo>
                      <a:pt x="137" y="208"/>
                    </a:lnTo>
                    <a:lnTo>
                      <a:pt x="22" y="214"/>
                    </a:lnTo>
                    <a:lnTo>
                      <a:pt x="14" y="215"/>
                    </a:lnTo>
                    <a:lnTo>
                      <a:pt x="14" y="207"/>
                    </a:lnTo>
                    <a:lnTo>
                      <a:pt x="14" y="200"/>
                    </a:lnTo>
                    <a:lnTo>
                      <a:pt x="14" y="192"/>
                    </a:lnTo>
                    <a:lnTo>
                      <a:pt x="14" y="185"/>
                    </a:lnTo>
                    <a:lnTo>
                      <a:pt x="162" y="173"/>
                    </a:lnTo>
                    <a:lnTo>
                      <a:pt x="166" y="173"/>
                    </a:lnTo>
                    <a:lnTo>
                      <a:pt x="181" y="171"/>
                    </a:lnTo>
                    <a:lnTo>
                      <a:pt x="213" y="169"/>
                    </a:lnTo>
                    <a:lnTo>
                      <a:pt x="213" y="176"/>
                    </a:lnTo>
                    <a:lnTo>
                      <a:pt x="213" y="183"/>
                    </a:lnTo>
                    <a:lnTo>
                      <a:pt x="213" y="190"/>
                    </a:lnTo>
                    <a:lnTo>
                      <a:pt x="213" y="197"/>
                    </a:lnTo>
                    <a:close/>
                    <a:moveTo>
                      <a:pt x="213" y="154"/>
                    </a:moveTo>
                    <a:lnTo>
                      <a:pt x="181" y="156"/>
                    </a:lnTo>
                    <a:lnTo>
                      <a:pt x="137" y="161"/>
                    </a:lnTo>
                    <a:lnTo>
                      <a:pt x="22" y="171"/>
                    </a:lnTo>
                    <a:lnTo>
                      <a:pt x="14" y="171"/>
                    </a:lnTo>
                    <a:lnTo>
                      <a:pt x="14" y="164"/>
                    </a:lnTo>
                    <a:lnTo>
                      <a:pt x="14" y="156"/>
                    </a:lnTo>
                    <a:lnTo>
                      <a:pt x="14" y="149"/>
                    </a:lnTo>
                    <a:lnTo>
                      <a:pt x="14" y="142"/>
                    </a:lnTo>
                    <a:lnTo>
                      <a:pt x="22" y="141"/>
                    </a:lnTo>
                    <a:lnTo>
                      <a:pt x="137" y="127"/>
                    </a:lnTo>
                    <a:lnTo>
                      <a:pt x="167" y="123"/>
                    </a:lnTo>
                    <a:lnTo>
                      <a:pt x="213" y="118"/>
                    </a:lnTo>
                    <a:lnTo>
                      <a:pt x="213" y="126"/>
                    </a:lnTo>
                    <a:lnTo>
                      <a:pt x="213" y="135"/>
                    </a:lnTo>
                    <a:lnTo>
                      <a:pt x="213" y="144"/>
                    </a:lnTo>
                    <a:lnTo>
                      <a:pt x="213" y="154"/>
                    </a:lnTo>
                    <a:close/>
                    <a:moveTo>
                      <a:pt x="213" y="104"/>
                    </a:moveTo>
                    <a:lnTo>
                      <a:pt x="181" y="108"/>
                    </a:lnTo>
                    <a:lnTo>
                      <a:pt x="167" y="109"/>
                    </a:lnTo>
                    <a:lnTo>
                      <a:pt x="45" y="124"/>
                    </a:lnTo>
                    <a:lnTo>
                      <a:pt x="22" y="127"/>
                    </a:lnTo>
                    <a:lnTo>
                      <a:pt x="14" y="128"/>
                    </a:lnTo>
                    <a:lnTo>
                      <a:pt x="14" y="121"/>
                    </a:lnTo>
                    <a:lnTo>
                      <a:pt x="14" y="114"/>
                    </a:lnTo>
                    <a:lnTo>
                      <a:pt x="14" y="107"/>
                    </a:lnTo>
                    <a:lnTo>
                      <a:pt x="14" y="100"/>
                    </a:lnTo>
                    <a:lnTo>
                      <a:pt x="213" y="69"/>
                    </a:lnTo>
                    <a:lnTo>
                      <a:pt x="213" y="77"/>
                    </a:lnTo>
                    <a:lnTo>
                      <a:pt x="213" y="85"/>
                    </a:lnTo>
                    <a:lnTo>
                      <a:pt x="213" y="95"/>
                    </a:lnTo>
                    <a:lnTo>
                      <a:pt x="213" y="104"/>
                    </a:lnTo>
                    <a:close/>
                    <a:moveTo>
                      <a:pt x="213" y="55"/>
                    </a:moveTo>
                    <a:lnTo>
                      <a:pt x="181" y="60"/>
                    </a:lnTo>
                    <a:lnTo>
                      <a:pt x="137" y="67"/>
                    </a:lnTo>
                    <a:lnTo>
                      <a:pt x="22" y="84"/>
                    </a:lnTo>
                    <a:lnTo>
                      <a:pt x="14" y="85"/>
                    </a:lnTo>
                    <a:lnTo>
                      <a:pt x="14" y="74"/>
                    </a:lnTo>
                    <a:lnTo>
                      <a:pt x="14" y="66"/>
                    </a:lnTo>
                    <a:lnTo>
                      <a:pt x="14" y="60"/>
                    </a:lnTo>
                    <a:lnTo>
                      <a:pt x="14" y="57"/>
                    </a:lnTo>
                    <a:lnTo>
                      <a:pt x="15" y="57"/>
                    </a:lnTo>
                    <a:lnTo>
                      <a:pt x="18" y="56"/>
                    </a:lnTo>
                    <a:lnTo>
                      <a:pt x="22" y="56"/>
                    </a:lnTo>
                    <a:lnTo>
                      <a:pt x="27" y="55"/>
                    </a:lnTo>
                    <a:lnTo>
                      <a:pt x="29" y="54"/>
                    </a:lnTo>
                    <a:lnTo>
                      <a:pt x="33" y="54"/>
                    </a:lnTo>
                    <a:lnTo>
                      <a:pt x="35" y="53"/>
                    </a:lnTo>
                    <a:lnTo>
                      <a:pt x="38" y="53"/>
                    </a:lnTo>
                    <a:lnTo>
                      <a:pt x="48" y="51"/>
                    </a:lnTo>
                    <a:lnTo>
                      <a:pt x="58" y="49"/>
                    </a:lnTo>
                    <a:lnTo>
                      <a:pt x="70" y="46"/>
                    </a:lnTo>
                    <a:lnTo>
                      <a:pt x="82" y="44"/>
                    </a:lnTo>
                    <a:lnTo>
                      <a:pt x="96" y="41"/>
                    </a:lnTo>
                    <a:lnTo>
                      <a:pt x="109" y="39"/>
                    </a:lnTo>
                    <a:lnTo>
                      <a:pt x="122" y="36"/>
                    </a:lnTo>
                    <a:lnTo>
                      <a:pt x="135" y="33"/>
                    </a:lnTo>
                    <a:lnTo>
                      <a:pt x="148" y="31"/>
                    </a:lnTo>
                    <a:lnTo>
                      <a:pt x="161" y="28"/>
                    </a:lnTo>
                    <a:lnTo>
                      <a:pt x="173" y="26"/>
                    </a:lnTo>
                    <a:lnTo>
                      <a:pt x="183" y="24"/>
                    </a:lnTo>
                    <a:lnTo>
                      <a:pt x="192" y="22"/>
                    </a:lnTo>
                    <a:lnTo>
                      <a:pt x="200" y="20"/>
                    </a:lnTo>
                    <a:lnTo>
                      <a:pt x="206" y="18"/>
                    </a:lnTo>
                    <a:lnTo>
                      <a:pt x="211" y="17"/>
                    </a:lnTo>
                    <a:lnTo>
                      <a:pt x="212" y="17"/>
                    </a:lnTo>
                    <a:lnTo>
                      <a:pt x="213" y="17"/>
                    </a:lnTo>
                    <a:lnTo>
                      <a:pt x="213" y="22"/>
                    </a:lnTo>
                    <a:lnTo>
                      <a:pt x="213" y="29"/>
                    </a:lnTo>
                    <a:lnTo>
                      <a:pt x="213" y="41"/>
                    </a:lnTo>
                    <a:lnTo>
                      <a:pt x="213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19" name="Freeform 133"/>
              <p:cNvSpPr>
                <a:spLocks noEditPoints="1"/>
              </p:cNvSpPr>
              <p:nvPr/>
            </p:nvSpPr>
            <p:spPr bwMode="auto">
              <a:xfrm>
                <a:off x="6208713" y="3589338"/>
                <a:ext cx="60325" cy="20638"/>
              </a:xfrm>
              <a:custGeom>
                <a:avLst/>
                <a:gdLst>
                  <a:gd name="T0" fmla="*/ 2147483647 w 115"/>
                  <a:gd name="T1" fmla="*/ 2147483647 h 40"/>
                  <a:gd name="T2" fmla="*/ 2147483647 w 115"/>
                  <a:gd name="T3" fmla="*/ 0 h 40"/>
                  <a:gd name="T4" fmla="*/ 2147483647 w 115"/>
                  <a:gd name="T5" fmla="*/ 0 h 40"/>
                  <a:gd name="T6" fmla="*/ 0 w 115"/>
                  <a:gd name="T7" fmla="*/ 2147483647 h 40"/>
                  <a:gd name="T8" fmla="*/ 2147483647 w 115"/>
                  <a:gd name="T9" fmla="*/ 2147483647 h 40"/>
                  <a:gd name="T10" fmla="*/ 2147483647 w 115"/>
                  <a:gd name="T11" fmla="*/ 2147483647 h 40"/>
                  <a:gd name="T12" fmla="*/ 2147483647 w 115"/>
                  <a:gd name="T13" fmla="*/ 2147483647 h 40"/>
                  <a:gd name="T14" fmla="*/ 2147483647 w 115"/>
                  <a:gd name="T15" fmla="*/ 2147483647 h 40"/>
                  <a:gd name="T16" fmla="*/ 2147483647 w 115"/>
                  <a:gd name="T17" fmla="*/ 2147483647 h 40"/>
                  <a:gd name="T18" fmla="*/ 2147483647 w 115"/>
                  <a:gd name="T19" fmla="*/ 2147483647 h 40"/>
                  <a:gd name="T20" fmla="*/ 2147483647 w 115"/>
                  <a:gd name="T21" fmla="*/ 2147483647 h 40"/>
                  <a:gd name="T22" fmla="*/ 2147483647 w 115"/>
                  <a:gd name="T23" fmla="*/ 2147483647 h 40"/>
                  <a:gd name="T24" fmla="*/ 2147483647 w 115"/>
                  <a:gd name="T25" fmla="*/ 2147483647 h 40"/>
                  <a:gd name="T26" fmla="*/ 2147483647 w 115"/>
                  <a:gd name="T27" fmla="*/ 2147483647 h 40"/>
                  <a:gd name="T28" fmla="*/ 2147483647 w 115"/>
                  <a:gd name="T29" fmla="*/ 2147483647 h 40"/>
                  <a:gd name="T30" fmla="*/ 2147483647 w 115"/>
                  <a:gd name="T31" fmla="*/ 2147483647 h 40"/>
                  <a:gd name="T32" fmla="*/ 2147483647 w 115"/>
                  <a:gd name="T33" fmla="*/ 2147483647 h 40"/>
                  <a:gd name="T34" fmla="*/ 2147483647 w 115"/>
                  <a:gd name="T35" fmla="*/ 2147483647 h 40"/>
                  <a:gd name="T36" fmla="*/ 2147483647 w 115"/>
                  <a:gd name="T37" fmla="*/ 2147483647 h 40"/>
                  <a:gd name="T38" fmla="*/ 2147483647 w 115"/>
                  <a:gd name="T39" fmla="*/ 2147483647 h 40"/>
                  <a:gd name="T40" fmla="*/ 2147483647 w 115"/>
                  <a:gd name="T41" fmla="*/ 2147483647 h 40"/>
                  <a:gd name="T42" fmla="*/ 2147483647 w 115"/>
                  <a:gd name="T43" fmla="*/ 2147483647 h 40"/>
                  <a:gd name="T44" fmla="*/ 2147483647 w 115"/>
                  <a:gd name="T45" fmla="*/ 2147483647 h 40"/>
                  <a:gd name="T46" fmla="*/ 2147483647 w 115"/>
                  <a:gd name="T47" fmla="*/ 2147483647 h 40"/>
                  <a:gd name="T48" fmla="*/ 2147483647 w 115"/>
                  <a:gd name="T49" fmla="*/ 2147483647 h 40"/>
                  <a:gd name="T50" fmla="*/ 2147483647 w 115"/>
                  <a:gd name="T51" fmla="*/ 2147483647 h 40"/>
                  <a:gd name="T52" fmla="*/ 2147483647 w 115"/>
                  <a:gd name="T53" fmla="*/ 2147483647 h 40"/>
                  <a:gd name="T54" fmla="*/ 2147483647 w 115"/>
                  <a:gd name="T55" fmla="*/ 2147483647 h 40"/>
                  <a:gd name="T56" fmla="*/ 2147483647 w 115"/>
                  <a:gd name="T57" fmla="*/ 2147483647 h 40"/>
                  <a:gd name="T58" fmla="*/ 2147483647 w 115"/>
                  <a:gd name="T59" fmla="*/ 2147483647 h 40"/>
                  <a:gd name="T60" fmla="*/ 2147483647 w 115"/>
                  <a:gd name="T61" fmla="*/ 2147483647 h 40"/>
                  <a:gd name="T62" fmla="*/ 2147483647 w 115"/>
                  <a:gd name="T63" fmla="*/ 2147483647 h 40"/>
                  <a:gd name="T64" fmla="*/ 2147483647 w 115"/>
                  <a:gd name="T65" fmla="*/ 2147483647 h 40"/>
                  <a:gd name="T66" fmla="*/ 2147483647 w 115"/>
                  <a:gd name="T67" fmla="*/ 2147483647 h 40"/>
                  <a:gd name="T68" fmla="*/ 2147483647 w 115"/>
                  <a:gd name="T69" fmla="*/ 2147483647 h 40"/>
                  <a:gd name="T70" fmla="*/ 2147483647 w 115"/>
                  <a:gd name="T71" fmla="*/ 2147483647 h 40"/>
                  <a:gd name="T72" fmla="*/ 2147483647 w 115"/>
                  <a:gd name="T73" fmla="*/ 2147483647 h 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5"/>
                  <a:gd name="T112" fmla="*/ 0 h 40"/>
                  <a:gd name="T113" fmla="*/ 115 w 115"/>
                  <a:gd name="T114" fmla="*/ 40 h 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5" h="40">
                    <a:moveTo>
                      <a:pt x="39" y="1"/>
                    </a:moveTo>
                    <a:lnTo>
                      <a:pt x="35" y="0"/>
                    </a:lnTo>
                    <a:lnTo>
                      <a:pt x="34" y="0"/>
                    </a:lnTo>
                    <a:lnTo>
                      <a:pt x="0" y="32"/>
                    </a:lnTo>
                    <a:lnTo>
                      <a:pt x="32" y="34"/>
                    </a:lnTo>
                    <a:lnTo>
                      <a:pt x="39" y="35"/>
                    </a:lnTo>
                    <a:lnTo>
                      <a:pt x="43" y="35"/>
                    </a:lnTo>
                    <a:lnTo>
                      <a:pt x="83" y="38"/>
                    </a:lnTo>
                    <a:lnTo>
                      <a:pt x="115" y="40"/>
                    </a:lnTo>
                    <a:lnTo>
                      <a:pt x="115" y="31"/>
                    </a:lnTo>
                    <a:lnTo>
                      <a:pt x="115" y="22"/>
                    </a:lnTo>
                    <a:lnTo>
                      <a:pt x="115" y="13"/>
                    </a:lnTo>
                    <a:lnTo>
                      <a:pt x="115" y="3"/>
                    </a:lnTo>
                    <a:lnTo>
                      <a:pt x="83" y="2"/>
                    </a:lnTo>
                    <a:lnTo>
                      <a:pt x="39" y="1"/>
                    </a:lnTo>
                    <a:close/>
                    <a:moveTo>
                      <a:pt x="83" y="27"/>
                    </a:moveTo>
                    <a:lnTo>
                      <a:pt x="39" y="25"/>
                    </a:lnTo>
                    <a:lnTo>
                      <a:pt x="39" y="11"/>
                    </a:lnTo>
                    <a:lnTo>
                      <a:pt x="83" y="13"/>
                    </a:lnTo>
                    <a:lnTo>
                      <a:pt x="83" y="27"/>
                    </a:lnTo>
                    <a:close/>
                    <a:moveTo>
                      <a:pt x="97" y="12"/>
                    </a:moveTo>
                    <a:lnTo>
                      <a:pt x="101" y="13"/>
                    </a:lnTo>
                    <a:lnTo>
                      <a:pt x="103" y="14"/>
                    </a:lnTo>
                    <a:lnTo>
                      <a:pt x="105" y="17"/>
                    </a:lnTo>
                    <a:lnTo>
                      <a:pt x="106" y="20"/>
                    </a:lnTo>
                    <a:lnTo>
                      <a:pt x="105" y="24"/>
                    </a:lnTo>
                    <a:lnTo>
                      <a:pt x="103" y="26"/>
                    </a:lnTo>
                    <a:lnTo>
                      <a:pt x="101" y="28"/>
                    </a:lnTo>
                    <a:lnTo>
                      <a:pt x="97" y="29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0" y="24"/>
                    </a:lnTo>
                    <a:lnTo>
                      <a:pt x="89" y="20"/>
                    </a:lnTo>
                    <a:lnTo>
                      <a:pt x="90" y="17"/>
                    </a:lnTo>
                    <a:lnTo>
                      <a:pt x="92" y="14"/>
                    </a:lnTo>
                    <a:lnTo>
                      <a:pt x="94" y="13"/>
                    </a:lnTo>
                    <a:lnTo>
                      <a:pt x="97" y="1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20" name="Freeform 134"/>
              <p:cNvSpPr>
                <a:spLocks/>
              </p:cNvSpPr>
              <p:nvPr/>
            </p:nvSpPr>
            <p:spPr bwMode="auto">
              <a:xfrm>
                <a:off x="6164263" y="3633788"/>
                <a:ext cx="104775" cy="58738"/>
              </a:xfrm>
              <a:custGeom>
                <a:avLst/>
                <a:gdLst>
                  <a:gd name="T0" fmla="*/ 2147483647 w 199"/>
                  <a:gd name="T1" fmla="*/ 2147483647 h 109"/>
                  <a:gd name="T2" fmla="*/ 2147483647 w 199"/>
                  <a:gd name="T3" fmla="*/ 2147483647 h 109"/>
                  <a:gd name="T4" fmla="*/ 2147483647 w 199"/>
                  <a:gd name="T5" fmla="*/ 2147483647 h 109"/>
                  <a:gd name="T6" fmla="*/ 2147483647 w 199"/>
                  <a:gd name="T7" fmla="*/ 2147483647 h 109"/>
                  <a:gd name="T8" fmla="*/ 2147483647 w 199"/>
                  <a:gd name="T9" fmla="*/ 2147483647 h 109"/>
                  <a:gd name="T10" fmla="*/ 0 w 199"/>
                  <a:gd name="T11" fmla="*/ 0 h 109"/>
                  <a:gd name="T12" fmla="*/ 0 w 199"/>
                  <a:gd name="T13" fmla="*/ 2147483647 h 109"/>
                  <a:gd name="T14" fmla="*/ 0 w 199"/>
                  <a:gd name="T15" fmla="*/ 2147483647 h 109"/>
                  <a:gd name="T16" fmla="*/ 0 w 199"/>
                  <a:gd name="T17" fmla="*/ 2147483647 h 109"/>
                  <a:gd name="T18" fmla="*/ 0 w 199"/>
                  <a:gd name="T19" fmla="*/ 2147483647 h 109"/>
                  <a:gd name="T20" fmla="*/ 2147483647 w 199"/>
                  <a:gd name="T21" fmla="*/ 2147483647 h 109"/>
                  <a:gd name="T22" fmla="*/ 2147483647 w 199"/>
                  <a:gd name="T23" fmla="*/ 2147483647 h 109"/>
                  <a:gd name="T24" fmla="*/ 2147483647 w 199"/>
                  <a:gd name="T25" fmla="*/ 2147483647 h 109"/>
                  <a:gd name="T26" fmla="*/ 2147483647 w 199"/>
                  <a:gd name="T27" fmla="*/ 2147483647 h 109"/>
                  <a:gd name="T28" fmla="*/ 2147483647 w 199"/>
                  <a:gd name="T29" fmla="*/ 2147483647 h 109"/>
                  <a:gd name="T30" fmla="*/ 2147483647 w 199"/>
                  <a:gd name="T31" fmla="*/ 2147483647 h 109"/>
                  <a:gd name="T32" fmla="*/ 2147483647 w 199"/>
                  <a:gd name="T33" fmla="*/ 2147483647 h 109"/>
                  <a:gd name="T34" fmla="*/ 2147483647 w 199"/>
                  <a:gd name="T35" fmla="*/ 2147483647 h 109"/>
                  <a:gd name="T36" fmla="*/ 2147483647 w 199"/>
                  <a:gd name="T37" fmla="*/ 2147483647 h 109"/>
                  <a:gd name="T38" fmla="*/ 2147483647 w 199"/>
                  <a:gd name="T39" fmla="*/ 2147483647 h 109"/>
                  <a:gd name="T40" fmla="*/ 2147483647 w 199"/>
                  <a:gd name="T41" fmla="*/ 2147483647 h 109"/>
                  <a:gd name="T42" fmla="*/ 2147483647 w 199"/>
                  <a:gd name="T43" fmla="*/ 2147483647 h 109"/>
                  <a:gd name="T44" fmla="*/ 2147483647 w 199"/>
                  <a:gd name="T45" fmla="*/ 2147483647 h 109"/>
                  <a:gd name="T46" fmla="*/ 2147483647 w 199"/>
                  <a:gd name="T47" fmla="*/ 2147483647 h 109"/>
                  <a:gd name="T48" fmla="*/ 2147483647 w 199"/>
                  <a:gd name="T49" fmla="*/ 2147483647 h 109"/>
                  <a:gd name="T50" fmla="*/ 2147483647 w 199"/>
                  <a:gd name="T51" fmla="*/ 2147483647 h 109"/>
                  <a:gd name="T52" fmla="*/ 2147483647 w 199"/>
                  <a:gd name="T53" fmla="*/ 2147483647 h 109"/>
                  <a:gd name="T54" fmla="*/ 2147483647 w 199"/>
                  <a:gd name="T55" fmla="*/ 2147483647 h 109"/>
                  <a:gd name="T56" fmla="*/ 2147483647 w 199"/>
                  <a:gd name="T57" fmla="*/ 2147483647 h 109"/>
                  <a:gd name="T58" fmla="*/ 2147483647 w 199"/>
                  <a:gd name="T59" fmla="*/ 2147483647 h 109"/>
                  <a:gd name="T60" fmla="*/ 2147483647 w 199"/>
                  <a:gd name="T61" fmla="*/ 2147483647 h 109"/>
                  <a:gd name="T62" fmla="*/ 2147483647 w 199"/>
                  <a:gd name="T63" fmla="*/ 2147483647 h 10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9"/>
                  <a:gd name="T97" fmla="*/ 0 h 109"/>
                  <a:gd name="T98" fmla="*/ 199 w 199"/>
                  <a:gd name="T99" fmla="*/ 109 h 10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9" h="109">
                    <a:moveTo>
                      <a:pt x="166" y="18"/>
                    </a:moveTo>
                    <a:lnTo>
                      <a:pt x="23" y="3"/>
                    </a:lnTo>
                    <a:lnTo>
                      <a:pt x="8" y="16"/>
                    </a:lnTo>
                    <a:lnTo>
                      <a:pt x="8" y="1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5"/>
                    </a:lnTo>
                    <a:lnTo>
                      <a:pt x="0" y="71"/>
                    </a:lnTo>
                    <a:lnTo>
                      <a:pt x="0" y="78"/>
                    </a:lnTo>
                    <a:lnTo>
                      <a:pt x="4" y="78"/>
                    </a:lnTo>
                    <a:lnTo>
                      <a:pt x="11" y="80"/>
                    </a:lnTo>
                    <a:lnTo>
                      <a:pt x="22" y="81"/>
                    </a:lnTo>
                    <a:lnTo>
                      <a:pt x="34" y="83"/>
                    </a:lnTo>
                    <a:lnTo>
                      <a:pt x="48" y="85"/>
                    </a:lnTo>
                    <a:lnTo>
                      <a:pt x="64" y="88"/>
                    </a:lnTo>
                    <a:lnTo>
                      <a:pt x="80" y="90"/>
                    </a:lnTo>
                    <a:lnTo>
                      <a:pt x="99" y="93"/>
                    </a:lnTo>
                    <a:lnTo>
                      <a:pt x="116" y="96"/>
                    </a:lnTo>
                    <a:lnTo>
                      <a:pt x="132" y="99"/>
                    </a:lnTo>
                    <a:lnTo>
                      <a:pt x="149" y="101"/>
                    </a:lnTo>
                    <a:lnTo>
                      <a:pt x="164" y="103"/>
                    </a:lnTo>
                    <a:lnTo>
                      <a:pt x="177" y="105"/>
                    </a:lnTo>
                    <a:lnTo>
                      <a:pt x="187" y="107"/>
                    </a:lnTo>
                    <a:lnTo>
                      <a:pt x="195" y="108"/>
                    </a:lnTo>
                    <a:lnTo>
                      <a:pt x="199" y="109"/>
                    </a:lnTo>
                    <a:lnTo>
                      <a:pt x="199" y="108"/>
                    </a:lnTo>
                    <a:lnTo>
                      <a:pt x="199" y="105"/>
                    </a:lnTo>
                    <a:lnTo>
                      <a:pt x="199" y="102"/>
                    </a:lnTo>
                    <a:lnTo>
                      <a:pt x="199" y="97"/>
                    </a:lnTo>
                    <a:lnTo>
                      <a:pt x="96" y="81"/>
                    </a:lnTo>
                    <a:lnTo>
                      <a:pt x="166" y="1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21" name="Freeform 135"/>
              <p:cNvSpPr>
                <a:spLocks/>
              </p:cNvSpPr>
              <p:nvPr/>
            </p:nvSpPr>
            <p:spPr bwMode="auto">
              <a:xfrm>
                <a:off x="6261100" y="3549650"/>
                <a:ext cx="7938" cy="7938"/>
              </a:xfrm>
              <a:custGeom>
                <a:avLst/>
                <a:gdLst>
                  <a:gd name="T0" fmla="*/ 2147483647 w 16"/>
                  <a:gd name="T1" fmla="*/ 2147483647 h 17"/>
                  <a:gd name="T2" fmla="*/ 2147483647 w 16"/>
                  <a:gd name="T3" fmla="*/ 2147483647 h 17"/>
                  <a:gd name="T4" fmla="*/ 2147483647 w 16"/>
                  <a:gd name="T5" fmla="*/ 2147483647 h 17"/>
                  <a:gd name="T6" fmla="*/ 2147483647 w 16"/>
                  <a:gd name="T7" fmla="*/ 2147483647 h 17"/>
                  <a:gd name="T8" fmla="*/ 2147483647 w 16"/>
                  <a:gd name="T9" fmla="*/ 0 h 17"/>
                  <a:gd name="T10" fmla="*/ 0 w 16"/>
                  <a:gd name="T11" fmla="*/ 2147483647 h 17"/>
                  <a:gd name="T12" fmla="*/ 2147483647 w 16"/>
                  <a:gd name="T13" fmla="*/ 214748364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17"/>
                  <a:gd name="T23" fmla="*/ 16 w 16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17">
                    <a:moveTo>
                      <a:pt x="16" y="17"/>
                    </a:moveTo>
                    <a:lnTo>
                      <a:pt x="16" y="13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6" y="0"/>
                    </a:lnTo>
                    <a:lnTo>
                      <a:pt x="0" y="16"/>
                    </a:lnTo>
                    <a:lnTo>
                      <a:pt x="16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22" name="Freeform 136"/>
              <p:cNvSpPr>
                <a:spLocks noEditPoints="1"/>
              </p:cNvSpPr>
              <p:nvPr/>
            </p:nvSpPr>
            <p:spPr bwMode="auto">
              <a:xfrm>
                <a:off x="6183313" y="3613150"/>
                <a:ext cx="85725" cy="23813"/>
              </a:xfrm>
              <a:custGeom>
                <a:avLst/>
                <a:gdLst>
                  <a:gd name="T0" fmla="*/ 2147483647 w 162"/>
                  <a:gd name="T1" fmla="*/ 2147483647 h 46"/>
                  <a:gd name="T2" fmla="*/ 2147483647 w 162"/>
                  <a:gd name="T3" fmla="*/ 0 h 46"/>
                  <a:gd name="T4" fmla="*/ 2147483647 w 162"/>
                  <a:gd name="T5" fmla="*/ 0 h 46"/>
                  <a:gd name="T6" fmla="*/ 0 w 162"/>
                  <a:gd name="T7" fmla="*/ 2147483647 h 46"/>
                  <a:gd name="T8" fmla="*/ 2147483647 w 162"/>
                  <a:gd name="T9" fmla="*/ 2147483647 h 46"/>
                  <a:gd name="T10" fmla="*/ 2147483647 w 162"/>
                  <a:gd name="T11" fmla="*/ 2147483647 h 46"/>
                  <a:gd name="T12" fmla="*/ 2147483647 w 162"/>
                  <a:gd name="T13" fmla="*/ 2147483647 h 46"/>
                  <a:gd name="T14" fmla="*/ 2147483647 w 162"/>
                  <a:gd name="T15" fmla="*/ 2147483647 h 46"/>
                  <a:gd name="T16" fmla="*/ 2147483647 w 162"/>
                  <a:gd name="T17" fmla="*/ 2147483647 h 46"/>
                  <a:gd name="T18" fmla="*/ 2147483647 w 162"/>
                  <a:gd name="T19" fmla="*/ 2147483647 h 46"/>
                  <a:gd name="T20" fmla="*/ 2147483647 w 162"/>
                  <a:gd name="T21" fmla="*/ 2147483647 h 46"/>
                  <a:gd name="T22" fmla="*/ 2147483647 w 162"/>
                  <a:gd name="T23" fmla="*/ 2147483647 h 46"/>
                  <a:gd name="T24" fmla="*/ 2147483647 w 162"/>
                  <a:gd name="T25" fmla="*/ 2147483647 h 46"/>
                  <a:gd name="T26" fmla="*/ 2147483647 w 162"/>
                  <a:gd name="T27" fmla="*/ 2147483647 h 46"/>
                  <a:gd name="T28" fmla="*/ 2147483647 w 162"/>
                  <a:gd name="T29" fmla="*/ 2147483647 h 46"/>
                  <a:gd name="T30" fmla="*/ 2147483647 w 162"/>
                  <a:gd name="T31" fmla="*/ 2147483647 h 46"/>
                  <a:gd name="T32" fmla="*/ 2147483647 w 162"/>
                  <a:gd name="T33" fmla="*/ 2147483647 h 46"/>
                  <a:gd name="T34" fmla="*/ 2147483647 w 162"/>
                  <a:gd name="T35" fmla="*/ 2147483647 h 46"/>
                  <a:gd name="T36" fmla="*/ 2147483647 w 162"/>
                  <a:gd name="T37" fmla="*/ 2147483647 h 46"/>
                  <a:gd name="T38" fmla="*/ 2147483647 w 162"/>
                  <a:gd name="T39" fmla="*/ 2147483647 h 46"/>
                  <a:gd name="T40" fmla="*/ 2147483647 w 162"/>
                  <a:gd name="T41" fmla="*/ 2147483647 h 46"/>
                  <a:gd name="T42" fmla="*/ 2147483647 w 162"/>
                  <a:gd name="T43" fmla="*/ 2147483647 h 46"/>
                  <a:gd name="T44" fmla="*/ 2147483647 w 162"/>
                  <a:gd name="T45" fmla="*/ 2147483647 h 46"/>
                  <a:gd name="T46" fmla="*/ 2147483647 w 162"/>
                  <a:gd name="T47" fmla="*/ 2147483647 h 46"/>
                  <a:gd name="T48" fmla="*/ 2147483647 w 162"/>
                  <a:gd name="T49" fmla="*/ 2147483647 h 46"/>
                  <a:gd name="T50" fmla="*/ 2147483647 w 162"/>
                  <a:gd name="T51" fmla="*/ 2147483647 h 46"/>
                  <a:gd name="T52" fmla="*/ 2147483647 w 162"/>
                  <a:gd name="T53" fmla="*/ 2147483647 h 46"/>
                  <a:gd name="T54" fmla="*/ 2147483647 w 162"/>
                  <a:gd name="T55" fmla="*/ 2147483647 h 46"/>
                  <a:gd name="T56" fmla="*/ 2147483647 w 162"/>
                  <a:gd name="T57" fmla="*/ 2147483647 h 46"/>
                  <a:gd name="T58" fmla="*/ 2147483647 w 162"/>
                  <a:gd name="T59" fmla="*/ 2147483647 h 46"/>
                  <a:gd name="T60" fmla="*/ 2147483647 w 162"/>
                  <a:gd name="T61" fmla="*/ 2147483647 h 46"/>
                  <a:gd name="T62" fmla="*/ 2147483647 w 162"/>
                  <a:gd name="T63" fmla="*/ 2147483647 h 46"/>
                  <a:gd name="T64" fmla="*/ 2147483647 w 162"/>
                  <a:gd name="T65" fmla="*/ 2147483647 h 46"/>
                  <a:gd name="T66" fmla="*/ 2147483647 w 162"/>
                  <a:gd name="T67" fmla="*/ 2147483647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62"/>
                  <a:gd name="T103" fmla="*/ 0 h 46"/>
                  <a:gd name="T104" fmla="*/ 162 w 162"/>
                  <a:gd name="T105" fmla="*/ 46 h 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62" h="46">
                    <a:moveTo>
                      <a:pt x="86" y="4"/>
                    </a:moveTo>
                    <a:lnTo>
                      <a:pt x="34" y="0"/>
                    </a:lnTo>
                    <a:lnTo>
                      <a:pt x="32" y="0"/>
                    </a:lnTo>
                    <a:lnTo>
                      <a:pt x="0" y="30"/>
                    </a:lnTo>
                    <a:lnTo>
                      <a:pt x="142" y="46"/>
                    </a:lnTo>
                    <a:lnTo>
                      <a:pt x="162" y="28"/>
                    </a:lnTo>
                    <a:lnTo>
                      <a:pt x="162" y="23"/>
                    </a:lnTo>
                    <a:lnTo>
                      <a:pt x="162" y="18"/>
                    </a:lnTo>
                    <a:lnTo>
                      <a:pt x="162" y="13"/>
                    </a:lnTo>
                    <a:lnTo>
                      <a:pt x="162" y="9"/>
                    </a:lnTo>
                    <a:lnTo>
                      <a:pt x="130" y="7"/>
                    </a:lnTo>
                    <a:lnTo>
                      <a:pt x="86" y="4"/>
                    </a:lnTo>
                    <a:close/>
                    <a:moveTo>
                      <a:pt x="130" y="33"/>
                    </a:moveTo>
                    <a:lnTo>
                      <a:pt x="86" y="29"/>
                    </a:lnTo>
                    <a:lnTo>
                      <a:pt x="86" y="14"/>
                    </a:lnTo>
                    <a:lnTo>
                      <a:pt x="130" y="18"/>
                    </a:lnTo>
                    <a:lnTo>
                      <a:pt x="130" y="33"/>
                    </a:lnTo>
                    <a:close/>
                    <a:moveTo>
                      <a:pt x="144" y="16"/>
                    </a:moveTo>
                    <a:lnTo>
                      <a:pt x="148" y="17"/>
                    </a:lnTo>
                    <a:lnTo>
                      <a:pt x="150" y="18"/>
                    </a:lnTo>
                    <a:lnTo>
                      <a:pt x="152" y="21"/>
                    </a:lnTo>
                    <a:lnTo>
                      <a:pt x="153" y="25"/>
                    </a:lnTo>
                    <a:lnTo>
                      <a:pt x="152" y="29"/>
                    </a:lnTo>
                    <a:lnTo>
                      <a:pt x="150" y="31"/>
                    </a:lnTo>
                    <a:lnTo>
                      <a:pt x="148" y="33"/>
                    </a:lnTo>
                    <a:lnTo>
                      <a:pt x="144" y="34"/>
                    </a:lnTo>
                    <a:lnTo>
                      <a:pt x="141" y="33"/>
                    </a:lnTo>
                    <a:lnTo>
                      <a:pt x="139" y="31"/>
                    </a:lnTo>
                    <a:lnTo>
                      <a:pt x="137" y="29"/>
                    </a:lnTo>
                    <a:lnTo>
                      <a:pt x="136" y="25"/>
                    </a:lnTo>
                    <a:lnTo>
                      <a:pt x="137" y="21"/>
                    </a:lnTo>
                    <a:lnTo>
                      <a:pt x="139" y="18"/>
                    </a:lnTo>
                    <a:lnTo>
                      <a:pt x="141" y="17"/>
                    </a:lnTo>
                    <a:lnTo>
                      <a:pt x="144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23" name="Freeform 137"/>
              <p:cNvSpPr>
                <a:spLocks noEditPoints="1"/>
              </p:cNvSpPr>
              <p:nvPr/>
            </p:nvSpPr>
            <p:spPr bwMode="auto">
              <a:xfrm>
                <a:off x="6234113" y="3565525"/>
                <a:ext cx="34925" cy="17463"/>
              </a:xfrm>
              <a:custGeom>
                <a:avLst/>
                <a:gdLst>
                  <a:gd name="T0" fmla="*/ 2147483647 w 67"/>
                  <a:gd name="T1" fmla="*/ 2147483647 h 34"/>
                  <a:gd name="T2" fmla="*/ 2147483647 w 67"/>
                  <a:gd name="T3" fmla="*/ 2147483647 h 34"/>
                  <a:gd name="T4" fmla="*/ 2147483647 w 67"/>
                  <a:gd name="T5" fmla="*/ 2147483647 h 34"/>
                  <a:gd name="T6" fmla="*/ 2147483647 w 67"/>
                  <a:gd name="T7" fmla="*/ 2147483647 h 34"/>
                  <a:gd name="T8" fmla="*/ 2147483647 w 67"/>
                  <a:gd name="T9" fmla="*/ 2147483647 h 34"/>
                  <a:gd name="T10" fmla="*/ 0 w 67"/>
                  <a:gd name="T11" fmla="*/ 2147483647 h 34"/>
                  <a:gd name="T12" fmla="*/ 2147483647 w 67"/>
                  <a:gd name="T13" fmla="*/ 2147483647 h 34"/>
                  <a:gd name="T14" fmla="*/ 2147483647 w 67"/>
                  <a:gd name="T15" fmla="*/ 2147483647 h 34"/>
                  <a:gd name="T16" fmla="*/ 2147483647 w 67"/>
                  <a:gd name="T17" fmla="*/ 2147483647 h 34"/>
                  <a:gd name="T18" fmla="*/ 2147483647 w 67"/>
                  <a:gd name="T19" fmla="*/ 2147483647 h 34"/>
                  <a:gd name="T20" fmla="*/ 2147483647 w 67"/>
                  <a:gd name="T21" fmla="*/ 2147483647 h 34"/>
                  <a:gd name="T22" fmla="*/ 2147483647 w 67"/>
                  <a:gd name="T23" fmla="*/ 0 h 34"/>
                  <a:gd name="T24" fmla="*/ 2147483647 w 67"/>
                  <a:gd name="T25" fmla="*/ 0 h 34"/>
                  <a:gd name="T26" fmla="*/ 2147483647 w 67"/>
                  <a:gd name="T27" fmla="*/ 2147483647 h 34"/>
                  <a:gd name="T28" fmla="*/ 2147483647 w 67"/>
                  <a:gd name="T29" fmla="*/ 2147483647 h 34"/>
                  <a:gd name="T30" fmla="*/ 2147483647 w 67"/>
                  <a:gd name="T31" fmla="*/ 2147483647 h 34"/>
                  <a:gd name="T32" fmla="*/ 2147483647 w 67"/>
                  <a:gd name="T33" fmla="*/ 2147483647 h 34"/>
                  <a:gd name="T34" fmla="*/ 2147483647 w 67"/>
                  <a:gd name="T35" fmla="*/ 2147483647 h 34"/>
                  <a:gd name="T36" fmla="*/ 2147483647 w 67"/>
                  <a:gd name="T37" fmla="*/ 2147483647 h 34"/>
                  <a:gd name="T38" fmla="*/ 2147483647 w 67"/>
                  <a:gd name="T39" fmla="*/ 2147483647 h 34"/>
                  <a:gd name="T40" fmla="*/ 2147483647 w 67"/>
                  <a:gd name="T41" fmla="*/ 2147483647 h 34"/>
                  <a:gd name="T42" fmla="*/ 2147483647 w 67"/>
                  <a:gd name="T43" fmla="*/ 2147483647 h 34"/>
                  <a:gd name="T44" fmla="*/ 2147483647 w 67"/>
                  <a:gd name="T45" fmla="*/ 2147483647 h 34"/>
                  <a:gd name="T46" fmla="*/ 2147483647 w 67"/>
                  <a:gd name="T47" fmla="*/ 2147483647 h 34"/>
                  <a:gd name="T48" fmla="*/ 2147483647 w 67"/>
                  <a:gd name="T49" fmla="*/ 2147483647 h 34"/>
                  <a:gd name="T50" fmla="*/ 2147483647 w 67"/>
                  <a:gd name="T51" fmla="*/ 2147483647 h 34"/>
                  <a:gd name="T52" fmla="*/ 2147483647 w 67"/>
                  <a:gd name="T53" fmla="*/ 2147483647 h 34"/>
                  <a:gd name="T54" fmla="*/ 2147483647 w 67"/>
                  <a:gd name="T55" fmla="*/ 2147483647 h 34"/>
                  <a:gd name="T56" fmla="*/ 2147483647 w 67"/>
                  <a:gd name="T57" fmla="*/ 2147483647 h 34"/>
                  <a:gd name="T58" fmla="*/ 2147483647 w 67"/>
                  <a:gd name="T59" fmla="*/ 2147483647 h 34"/>
                  <a:gd name="T60" fmla="*/ 2147483647 w 67"/>
                  <a:gd name="T61" fmla="*/ 2147483647 h 3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7"/>
                  <a:gd name="T94" fmla="*/ 0 h 34"/>
                  <a:gd name="T95" fmla="*/ 67 w 67"/>
                  <a:gd name="T96" fmla="*/ 34 h 3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7" h="34">
                    <a:moveTo>
                      <a:pt x="35" y="1"/>
                    </a:moveTo>
                    <a:lnTo>
                      <a:pt x="27" y="8"/>
                    </a:lnTo>
                    <a:lnTo>
                      <a:pt x="35" y="8"/>
                    </a:lnTo>
                    <a:lnTo>
                      <a:pt x="35" y="22"/>
                    </a:lnTo>
                    <a:lnTo>
                      <a:pt x="11" y="22"/>
                    </a:lnTo>
                    <a:lnTo>
                      <a:pt x="0" y="32"/>
                    </a:lnTo>
                    <a:lnTo>
                      <a:pt x="35" y="33"/>
                    </a:lnTo>
                    <a:lnTo>
                      <a:pt x="67" y="34"/>
                    </a:lnTo>
                    <a:lnTo>
                      <a:pt x="67" y="26"/>
                    </a:lnTo>
                    <a:lnTo>
                      <a:pt x="67" y="17"/>
                    </a:lnTo>
                    <a:lnTo>
                      <a:pt x="67" y="9"/>
                    </a:lnTo>
                    <a:lnTo>
                      <a:pt x="67" y="0"/>
                    </a:lnTo>
                    <a:lnTo>
                      <a:pt x="36" y="0"/>
                    </a:lnTo>
                    <a:lnTo>
                      <a:pt x="35" y="1"/>
                    </a:lnTo>
                    <a:close/>
                    <a:moveTo>
                      <a:pt x="49" y="8"/>
                    </a:moveTo>
                    <a:lnTo>
                      <a:pt x="53" y="9"/>
                    </a:lnTo>
                    <a:lnTo>
                      <a:pt x="55" y="10"/>
                    </a:lnTo>
                    <a:lnTo>
                      <a:pt x="57" y="13"/>
                    </a:lnTo>
                    <a:lnTo>
                      <a:pt x="58" y="16"/>
                    </a:lnTo>
                    <a:lnTo>
                      <a:pt x="57" y="20"/>
                    </a:lnTo>
                    <a:lnTo>
                      <a:pt x="55" y="22"/>
                    </a:lnTo>
                    <a:lnTo>
                      <a:pt x="53" y="24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4" y="22"/>
                    </a:lnTo>
                    <a:lnTo>
                      <a:pt x="42" y="20"/>
                    </a:lnTo>
                    <a:lnTo>
                      <a:pt x="41" y="16"/>
                    </a:lnTo>
                    <a:lnTo>
                      <a:pt x="42" y="13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9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24" name="Freeform 138"/>
              <p:cNvSpPr>
                <a:spLocks/>
              </p:cNvSpPr>
              <p:nvPr/>
            </p:nvSpPr>
            <p:spPr bwMode="auto">
              <a:xfrm>
                <a:off x="6207125" y="3538538"/>
                <a:ext cx="53975" cy="19050"/>
              </a:xfrm>
              <a:custGeom>
                <a:avLst/>
                <a:gdLst>
                  <a:gd name="T0" fmla="*/ 2147483647 w 101"/>
                  <a:gd name="T1" fmla="*/ 2147483647 h 36"/>
                  <a:gd name="T2" fmla="*/ 2147483647 w 101"/>
                  <a:gd name="T3" fmla="*/ 2147483647 h 36"/>
                  <a:gd name="T4" fmla="*/ 2147483647 w 101"/>
                  <a:gd name="T5" fmla="*/ 2147483647 h 36"/>
                  <a:gd name="T6" fmla="*/ 2147483647 w 101"/>
                  <a:gd name="T7" fmla="*/ 2147483647 h 36"/>
                  <a:gd name="T8" fmla="*/ 2147483647 w 101"/>
                  <a:gd name="T9" fmla="*/ 0 h 36"/>
                  <a:gd name="T10" fmla="*/ 2147483647 w 101"/>
                  <a:gd name="T11" fmla="*/ 0 h 36"/>
                  <a:gd name="T12" fmla="*/ 2147483647 w 101"/>
                  <a:gd name="T13" fmla="*/ 0 h 36"/>
                  <a:gd name="T14" fmla="*/ 2147483647 w 101"/>
                  <a:gd name="T15" fmla="*/ 0 h 36"/>
                  <a:gd name="T16" fmla="*/ 2147483647 w 101"/>
                  <a:gd name="T17" fmla="*/ 0 h 36"/>
                  <a:gd name="T18" fmla="*/ 2147483647 w 101"/>
                  <a:gd name="T19" fmla="*/ 0 h 36"/>
                  <a:gd name="T20" fmla="*/ 0 w 101"/>
                  <a:gd name="T21" fmla="*/ 2147483647 h 36"/>
                  <a:gd name="T22" fmla="*/ 2147483647 w 101"/>
                  <a:gd name="T23" fmla="*/ 2147483647 h 36"/>
                  <a:gd name="T24" fmla="*/ 2147483647 w 101"/>
                  <a:gd name="T25" fmla="*/ 2147483647 h 36"/>
                  <a:gd name="T26" fmla="*/ 2147483647 w 101"/>
                  <a:gd name="T27" fmla="*/ 2147483647 h 36"/>
                  <a:gd name="T28" fmla="*/ 2147483647 w 101"/>
                  <a:gd name="T29" fmla="*/ 2147483647 h 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1"/>
                  <a:gd name="T46" fmla="*/ 0 h 36"/>
                  <a:gd name="T47" fmla="*/ 101 w 101"/>
                  <a:gd name="T48" fmla="*/ 36 h 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1" h="36">
                    <a:moveTo>
                      <a:pt x="41" y="25"/>
                    </a:moveTo>
                    <a:lnTo>
                      <a:pt x="41" y="11"/>
                    </a:lnTo>
                    <a:lnTo>
                      <a:pt x="85" y="10"/>
                    </a:lnTo>
                    <a:lnTo>
                      <a:pt x="85" y="15"/>
                    </a:lnTo>
                    <a:lnTo>
                      <a:pt x="101" y="0"/>
                    </a:lnTo>
                    <a:lnTo>
                      <a:pt x="85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0" y="35"/>
                    </a:lnTo>
                    <a:lnTo>
                      <a:pt x="41" y="36"/>
                    </a:lnTo>
                    <a:lnTo>
                      <a:pt x="63" y="36"/>
                    </a:lnTo>
                    <a:lnTo>
                      <a:pt x="76" y="25"/>
                    </a:lnTo>
                    <a:lnTo>
                      <a:pt x="41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25" name="Freeform 139"/>
              <p:cNvSpPr>
                <a:spLocks/>
              </p:cNvSpPr>
              <p:nvPr/>
            </p:nvSpPr>
            <p:spPr bwMode="auto">
              <a:xfrm>
                <a:off x="6265863" y="3498850"/>
                <a:ext cx="3175" cy="3175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2147483647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0 h 7"/>
                  <a:gd name="T10" fmla="*/ 0 w 7"/>
                  <a:gd name="T11" fmla="*/ 2147483647 h 7"/>
                  <a:gd name="T12" fmla="*/ 2147483647 w 7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7"/>
                  <a:gd name="T23" fmla="*/ 7 w 7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7">
                    <a:moveTo>
                      <a:pt x="7" y="7"/>
                    </a:moveTo>
                    <a:lnTo>
                      <a:pt x="7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26" name="Freeform 140"/>
              <p:cNvSpPr>
                <a:spLocks/>
              </p:cNvSpPr>
              <p:nvPr/>
            </p:nvSpPr>
            <p:spPr bwMode="auto">
              <a:xfrm>
                <a:off x="6164263" y="3587750"/>
                <a:ext cx="44450" cy="17463"/>
              </a:xfrm>
              <a:custGeom>
                <a:avLst/>
                <a:gdLst>
                  <a:gd name="T0" fmla="*/ 2147483647 w 84"/>
                  <a:gd name="T1" fmla="*/ 0 h 34"/>
                  <a:gd name="T2" fmla="*/ 2147483647 w 84"/>
                  <a:gd name="T3" fmla="*/ 2147483647 h 34"/>
                  <a:gd name="T4" fmla="*/ 2147483647 w 84"/>
                  <a:gd name="T5" fmla="*/ 0 h 34"/>
                  <a:gd name="T6" fmla="*/ 0 w 84"/>
                  <a:gd name="T7" fmla="*/ 0 h 34"/>
                  <a:gd name="T8" fmla="*/ 0 w 84"/>
                  <a:gd name="T9" fmla="*/ 2147483647 h 34"/>
                  <a:gd name="T10" fmla="*/ 0 w 84"/>
                  <a:gd name="T11" fmla="*/ 2147483647 h 34"/>
                  <a:gd name="T12" fmla="*/ 0 w 84"/>
                  <a:gd name="T13" fmla="*/ 2147483647 h 34"/>
                  <a:gd name="T14" fmla="*/ 0 w 84"/>
                  <a:gd name="T15" fmla="*/ 2147483647 h 34"/>
                  <a:gd name="T16" fmla="*/ 2147483647 w 84"/>
                  <a:gd name="T17" fmla="*/ 2147483647 h 34"/>
                  <a:gd name="T18" fmla="*/ 2147483647 w 84"/>
                  <a:gd name="T19" fmla="*/ 2147483647 h 34"/>
                  <a:gd name="T20" fmla="*/ 2147483647 w 84"/>
                  <a:gd name="T21" fmla="*/ 2147483647 h 34"/>
                  <a:gd name="T22" fmla="*/ 2147483647 w 84"/>
                  <a:gd name="T23" fmla="*/ 0 h 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4"/>
                  <a:gd name="T37" fmla="*/ 0 h 34"/>
                  <a:gd name="T38" fmla="*/ 84 w 84"/>
                  <a:gd name="T39" fmla="*/ 34 h 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4" h="34">
                    <a:moveTo>
                      <a:pt x="19" y="0"/>
                    </a:moveTo>
                    <a:lnTo>
                      <a:pt x="8" y="11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5" y="30"/>
                    </a:lnTo>
                    <a:lnTo>
                      <a:pt x="51" y="34"/>
                    </a:lnTo>
                    <a:lnTo>
                      <a:pt x="84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27" name="Freeform 141"/>
              <p:cNvSpPr>
                <a:spLocks noEditPoints="1"/>
              </p:cNvSpPr>
              <p:nvPr/>
            </p:nvSpPr>
            <p:spPr bwMode="auto">
              <a:xfrm>
                <a:off x="6234113" y="3509963"/>
                <a:ext cx="34925" cy="20638"/>
              </a:xfrm>
              <a:custGeom>
                <a:avLst/>
                <a:gdLst>
                  <a:gd name="T0" fmla="*/ 2147483647 w 66"/>
                  <a:gd name="T1" fmla="*/ 2147483647 h 40"/>
                  <a:gd name="T2" fmla="*/ 2147483647 w 66"/>
                  <a:gd name="T3" fmla="*/ 2147483647 h 40"/>
                  <a:gd name="T4" fmla="*/ 2147483647 w 66"/>
                  <a:gd name="T5" fmla="*/ 2147483647 h 40"/>
                  <a:gd name="T6" fmla="*/ 2147483647 w 66"/>
                  <a:gd name="T7" fmla="*/ 2147483647 h 40"/>
                  <a:gd name="T8" fmla="*/ 2147483647 w 66"/>
                  <a:gd name="T9" fmla="*/ 2147483647 h 40"/>
                  <a:gd name="T10" fmla="*/ 2147483647 w 66"/>
                  <a:gd name="T11" fmla="*/ 2147483647 h 40"/>
                  <a:gd name="T12" fmla="*/ 0 w 66"/>
                  <a:gd name="T13" fmla="*/ 2147483647 h 40"/>
                  <a:gd name="T14" fmla="*/ 2147483647 w 66"/>
                  <a:gd name="T15" fmla="*/ 2147483647 h 40"/>
                  <a:gd name="T16" fmla="*/ 2147483647 w 66"/>
                  <a:gd name="T17" fmla="*/ 2147483647 h 40"/>
                  <a:gd name="T18" fmla="*/ 2147483647 w 66"/>
                  <a:gd name="T19" fmla="*/ 2147483647 h 40"/>
                  <a:gd name="T20" fmla="*/ 2147483647 w 66"/>
                  <a:gd name="T21" fmla="*/ 2147483647 h 40"/>
                  <a:gd name="T22" fmla="*/ 2147483647 w 66"/>
                  <a:gd name="T23" fmla="*/ 2147483647 h 40"/>
                  <a:gd name="T24" fmla="*/ 2147483647 w 66"/>
                  <a:gd name="T25" fmla="*/ 2147483647 h 40"/>
                  <a:gd name="T26" fmla="*/ 2147483647 w 66"/>
                  <a:gd name="T27" fmla="*/ 2147483647 h 40"/>
                  <a:gd name="T28" fmla="*/ 2147483647 w 66"/>
                  <a:gd name="T29" fmla="*/ 2147483647 h 40"/>
                  <a:gd name="T30" fmla="*/ 2147483647 w 66"/>
                  <a:gd name="T31" fmla="*/ 0 h 40"/>
                  <a:gd name="T32" fmla="*/ 2147483647 w 66"/>
                  <a:gd name="T33" fmla="*/ 2147483647 h 40"/>
                  <a:gd name="T34" fmla="*/ 2147483647 w 66"/>
                  <a:gd name="T35" fmla="*/ 2147483647 h 40"/>
                  <a:gd name="T36" fmla="*/ 2147483647 w 66"/>
                  <a:gd name="T37" fmla="*/ 2147483647 h 40"/>
                  <a:gd name="T38" fmla="*/ 2147483647 w 66"/>
                  <a:gd name="T39" fmla="*/ 2147483647 h 40"/>
                  <a:gd name="T40" fmla="*/ 2147483647 w 66"/>
                  <a:gd name="T41" fmla="*/ 2147483647 h 40"/>
                  <a:gd name="T42" fmla="*/ 2147483647 w 66"/>
                  <a:gd name="T43" fmla="*/ 2147483647 h 40"/>
                  <a:gd name="T44" fmla="*/ 2147483647 w 66"/>
                  <a:gd name="T45" fmla="*/ 2147483647 h 40"/>
                  <a:gd name="T46" fmla="*/ 2147483647 w 66"/>
                  <a:gd name="T47" fmla="*/ 2147483647 h 40"/>
                  <a:gd name="T48" fmla="*/ 2147483647 w 66"/>
                  <a:gd name="T49" fmla="*/ 2147483647 h 40"/>
                  <a:gd name="T50" fmla="*/ 2147483647 w 66"/>
                  <a:gd name="T51" fmla="*/ 2147483647 h 40"/>
                  <a:gd name="T52" fmla="*/ 2147483647 w 66"/>
                  <a:gd name="T53" fmla="*/ 2147483647 h 40"/>
                  <a:gd name="T54" fmla="*/ 2147483647 w 66"/>
                  <a:gd name="T55" fmla="*/ 2147483647 h 40"/>
                  <a:gd name="T56" fmla="*/ 2147483647 w 66"/>
                  <a:gd name="T57" fmla="*/ 2147483647 h 40"/>
                  <a:gd name="T58" fmla="*/ 2147483647 w 66"/>
                  <a:gd name="T59" fmla="*/ 2147483647 h 40"/>
                  <a:gd name="T60" fmla="*/ 2147483647 w 66"/>
                  <a:gd name="T61" fmla="*/ 2147483647 h 40"/>
                  <a:gd name="T62" fmla="*/ 2147483647 w 66"/>
                  <a:gd name="T63" fmla="*/ 2147483647 h 40"/>
                  <a:gd name="T64" fmla="*/ 2147483647 w 66"/>
                  <a:gd name="T65" fmla="*/ 2147483647 h 40"/>
                  <a:gd name="T66" fmla="*/ 2147483647 w 66"/>
                  <a:gd name="T67" fmla="*/ 2147483647 h 40"/>
                  <a:gd name="T68" fmla="*/ 2147483647 w 66"/>
                  <a:gd name="T69" fmla="*/ 2147483647 h 4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40"/>
                  <a:gd name="T107" fmla="*/ 66 w 66"/>
                  <a:gd name="T108" fmla="*/ 40 h 4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40">
                    <a:moveTo>
                      <a:pt x="43" y="1"/>
                    </a:moveTo>
                    <a:lnTo>
                      <a:pt x="34" y="10"/>
                    </a:lnTo>
                    <a:lnTo>
                      <a:pt x="29" y="15"/>
                    </a:lnTo>
                    <a:lnTo>
                      <a:pt x="34" y="15"/>
                    </a:lnTo>
                    <a:lnTo>
                      <a:pt x="34" y="29"/>
                    </a:lnTo>
                    <a:lnTo>
                      <a:pt x="12" y="30"/>
                    </a:lnTo>
                    <a:lnTo>
                      <a:pt x="0" y="40"/>
                    </a:lnTo>
                    <a:lnTo>
                      <a:pt x="11" y="40"/>
                    </a:lnTo>
                    <a:lnTo>
                      <a:pt x="15" y="40"/>
                    </a:lnTo>
                    <a:lnTo>
                      <a:pt x="34" y="40"/>
                    </a:lnTo>
                    <a:lnTo>
                      <a:pt x="65" y="39"/>
                    </a:lnTo>
                    <a:lnTo>
                      <a:pt x="66" y="39"/>
                    </a:lnTo>
                    <a:lnTo>
                      <a:pt x="66" y="29"/>
                    </a:lnTo>
                    <a:lnTo>
                      <a:pt x="66" y="20"/>
                    </a:lnTo>
                    <a:lnTo>
                      <a:pt x="66" y="10"/>
                    </a:lnTo>
                    <a:lnTo>
                      <a:pt x="66" y="0"/>
                    </a:lnTo>
                    <a:lnTo>
                      <a:pt x="43" y="1"/>
                    </a:lnTo>
                    <a:close/>
                    <a:moveTo>
                      <a:pt x="57" y="21"/>
                    </a:moveTo>
                    <a:lnTo>
                      <a:pt x="56" y="25"/>
                    </a:lnTo>
                    <a:lnTo>
                      <a:pt x="54" y="27"/>
                    </a:lnTo>
                    <a:lnTo>
                      <a:pt x="52" y="29"/>
                    </a:lnTo>
                    <a:lnTo>
                      <a:pt x="48" y="30"/>
                    </a:lnTo>
                    <a:lnTo>
                      <a:pt x="45" y="29"/>
                    </a:lnTo>
                    <a:lnTo>
                      <a:pt x="43" y="27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5" y="14"/>
                    </a:lnTo>
                    <a:lnTo>
                      <a:pt x="48" y="13"/>
                    </a:lnTo>
                    <a:lnTo>
                      <a:pt x="52" y="14"/>
                    </a:lnTo>
                    <a:lnTo>
                      <a:pt x="54" y="15"/>
                    </a:lnTo>
                    <a:lnTo>
                      <a:pt x="56" y="18"/>
                    </a:lnTo>
                    <a:lnTo>
                      <a:pt x="57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28" name="Freeform 142"/>
              <p:cNvSpPr>
                <a:spLocks/>
              </p:cNvSpPr>
              <p:nvPr/>
            </p:nvSpPr>
            <p:spPr bwMode="auto">
              <a:xfrm>
                <a:off x="6164263" y="3609975"/>
                <a:ext cx="20638" cy="17463"/>
              </a:xfrm>
              <a:custGeom>
                <a:avLst/>
                <a:gdLst>
                  <a:gd name="T0" fmla="*/ 2147483647 w 38"/>
                  <a:gd name="T1" fmla="*/ 2147483647 h 32"/>
                  <a:gd name="T2" fmla="*/ 2147483647 w 38"/>
                  <a:gd name="T3" fmla="*/ 0 h 32"/>
                  <a:gd name="T4" fmla="*/ 2147483647 w 38"/>
                  <a:gd name="T5" fmla="*/ 0 h 32"/>
                  <a:gd name="T6" fmla="*/ 0 w 38"/>
                  <a:gd name="T7" fmla="*/ 0 h 32"/>
                  <a:gd name="T8" fmla="*/ 0 w 38"/>
                  <a:gd name="T9" fmla="*/ 2147483647 h 32"/>
                  <a:gd name="T10" fmla="*/ 0 w 38"/>
                  <a:gd name="T11" fmla="*/ 2147483647 h 32"/>
                  <a:gd name="T12" fmla="*/ 0 w 38"/>
                  <a:gd name="T13" fmla="*/ 2147483647 h 32"/>
                  <a:gd name="T14" fmla="*/ 0 w 38"/>
                  <a:gd name="T15" fmla="*/ 2147483647 h 32"/>
                  <a:gd name="T16" fmla="*/ 2147483647 w 38"/>
                  <a:gd name="T17" fmla="*/ 2147483647 h 32"/>
                  <a:gd name="T18" fmla="*/ 2147483647 w 38"/>
                  <a:gd name="T19" fmla="*/ 2147483647 h 32"/>
                  <a:gd name="T20" fmla="*/ 2147483647 w 38"/>
                  <a:gd name="T21" fmla="*/ 2147483647 h 32"/>
                  <a:gd name="T22" fmla="*/ 2147483647 w 38"/>
                  <a:gd name="T23" fmla="*/ 2147483647 h 32"/>
                  <a:gd name="T24" fmla="*/ 2147483647 w 38"/>
                  <a:gd name="T25" fmla="*/ 2147483647 h 32"/>
                  <a:gd name="T26" fmla="*/ 2147483647 w 38"/>
                  <a:gd name="T27" fmla="*/ 2147483647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32"/>
                  <a:gd name="T44" fmla="*/ 38 w 38"/>
                  <a:gd name="T45" fmla="*/ 32 h 3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32">
                    <a:moveTo>
                      <a:pt x="38" y="2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5" y="32"/>
                    </a:lnTo>
                    <a:lnTo>
                      <a:pt x="7" y="32"/>
                    </a:lnTo>
                    <a:lnTo>
                      <a:pt x="8" y="32"/>
                    </a:lnTo>
                    <a:lnTo>
                      <a:pt x="8" y="31"/>
                    </a:ln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29" name="Freeform 143"/>
              <p:cNvSpPr>
                <a:spLocks/>
              </p:cNvSpPr>
              <p:nvPr/>
            </p:nvSpPr>
            <p:spPr bwMode="auto">
              <a:xfrm>
                <a:off x="6181725" y="3563938"/>
                <a:ext cx="52388" cy="17463"/>
              </a:xfrm>
              <a:custGeom>
                <a:avLst/>
                <a:gdLst>
                  <a:gd name="T0" fmla="*/ 2147483647 w 97"/>
                  <a:gd name="T1" fmla="*/ 2147483647 h 32"/>
                  <a:gd name="T2" fmla="*/ 2147483647 w 97"/>
                  <a:gd name="T3" fmla="*/ 2147483647 h 32"/>
                  <a:gd name="T4" fmla="*/ 2147483647 w 97"/>
                  <a:gd name="T5" fmla="*/ 2147483647 h 32"/>
                  <a:gd name="T6" fmla="*/ 2147483647 w 97"/>
                  <a:gd name="T7" fmla="*/ 0 h 32"/>
                  <a:gd name="T8" fmla="*/ 2147483647 w 97"/>
                  <a:gd name="T9" fmla="*/ 0 h 32"/>
                  <a:gd name="T10" fmla="*/ 2147483647 w 97"/>
                  <a:gd name="T11" fmla="*/ 0 h 32"/>
                  <a:gd name="T12" fmla="*/ 2147483647 w 97"/>
                  <a:gd name="T13" fmla="*/ 0 h 32"/>
                  <a:gd name="T14" fmla="*/ 0 w 97"/>
                  <a:gd name="T15" fmla="*/ 2147483647 h 32"/>
                  <a:gd name="T16" fmla="*/ 2147483647 w 97"/>
                  <a:gd name="T17" fmla="*/ 2147483647 h 32"/>
                  <a:gd name="T18" fmla="*/ 2147483647 w 97"/>
                  <a:gd name="T19" fmla="*/ 2147483647 h 32"/>
                  <a:gd name="T20" fmla="*/ 2147483647 w 97"/>
                  <a:gd name="T21" fmla="*/ 2147483647 h 32"/>
                  <a:gd name="T22" fmla="*/ 2147483647 w 97"/>
                  <a:gd name="T23" fmla="*/ 2147483647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7"/>
                  <a:gd name="T37" fmla="*/ 0 h 32"/>
                  <a:gd name="T38" fmla="*/ 97 w 97"/>
                  <a:gd name="T39" fmla="*/ 32 h 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7" h="32">
                    <a:moveTo>
                      <a:pt x="89" y="9"/>
                    </a:moveTo>
                    <a:lnTo>
                      <a:pt x="97" y="1"/>
                    </a:lnTo>
                    <a:lnTo>
                      <a:pt x="92" y="1"/>
                    </a:lnTo>
                    <a:lnTo>
                      <a:pt x="89" y="0"/>
                    </a:lnTo>
                    <a:lnTo>
                      <a:pt x="44" y="0"/>
                    </a:lnTo>
                    <a:lnTo>
                      <a:pt x="32" y="0"/>
                    </a:lnTo>
                    <a:lnTo>
                      <a:pt x="0" y="30"/>
                    </a:lnTo>
                    <a:lnTo>
                      <a:pt x="53" y="31"/>
                    </a:lnTo>
                    <a:lnTo>
                      <a:pt x="64" y="32"/>
                    </a:lnTo>
                    <a:lnTo>
                      <a:pt x="89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cxnSp>
          <p:nvCxnSpPr>
            <p:cNvPr id="351" name="Straight Connector 333"/>
            <p:cNvCxnSpPr>
              <a:cxnSpLocks noChangeShapeType="1"/>
            </p:cNvCxnSpPr>
            <p:nvPr/>
          </p:nvCxnSpPr>
          <p:spPr bwMode="auto">
            <a:xfrm>
              <a:off x="1771650" y="2080073"/>
              <a:ext cx="209550" cy="1363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</p:spPr>
        </p:cxnSp>
      </p:grpSp>
      <p:pic>
        <p:nvPicPr>
          <p:cNvPr id="464" name="Picture 463"/>
          <p:cNvPicPr>
            <a:picLocks noChangeAspect="1"/>
          </p:cNvPicPr>
          <p:nvPr/>
        </p:nvPicPr>
        <p:blipFill>
          <a:blip r:embed="rId3" cstate="screen">
            <a:biLevel thresh="50000"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5908301" y="2139887"/>
            <a:ext cx="555267" cy="278890"/>
          </a:xfrm>
          <a:prstGeom prst="rect">
            <a:avLst/>
          </a:prstGeom>
        </p:spPr>
      </p:pic>
      <p:sp>
        <p:nvSpPr>
          <p:cNvPr id="466" name="Rectangle 465"/>
          <p:cNvSpPr/>
          <p:nvPr/>
        </p:nvSpPr>
        <p:spPr>
          <a:xfrm>
            <a:off x="4989828" y="2486805"/>
            <a:ext cx="601889" cy="205118"/>
          </a:xfrm>
          <a:prstGeom prst="rect">
            <a:avLst/>
          </a:prstGeom>
        </p:spPr>
        <p:txBody>
          <a:bodyPr wrap="none" lIns="65974" tIns="32987" rIns="65974" bIns="32987">
            <a:spAutoFit/>
          </a:bodyPr>
          <a:lstStyle/>
          <a:p>
            <a:r>
              <a:rPr lang="en-US" sz="900" dirty="0" smtClean="0"/>
              <a:t>Country-1</a:t>
            </a:r>
            <a:endParaRPr lang="en-US" sz="900" dirty="0"/>
          </a:p>
        </p:txBody>
      </p:sp>
      <p:grpSp>
        <p:nvGrpSpPr>
          <p:cNvPr id="467" name="Group 365"/>
          <p:cNvGrpSpPr>
            <a:grpSpLocks/>
          </p:cNvGrpSpPr>
          <p:nvPr/>
        </p:nvGrpSpPr>
        <p:grpSpPr bwMode="auto">
          <a:xfrm>
            <a:off x="4876974" y="3093473"/>
            <a:ext cx="744948" cy="685800"/>
            <a:chOff x="1143000" y="1447800"/>
            <a:chExt cx="1236927" cy="914445"/>
          </a:xfrm>
        </p:grpSpPr>
        <p:grpSp>
          <p:nvGrpSpPr>
            <p:cNvPr id="468" name="Group 120"/>
            <p:cNvGrpSpPr>
              <a:grpSpLocks/>
            </p:cNvGrpSpPr>
            <p:nvPr/>
          </p:nvGrpSpPr>
          <p:grpSpPr bwMode="auto">
            <a:xfrm>
              <a:off x="1143000" y="1447800"/>
              <a:ext cx="870215" cy="914445"/>
              <a:chOff x="1440" y="1213"/>
              <a:chExt cx="528" cy="516"/>
            </a:xfrm>
          </p:grpSpPr>
          <p:sp>
            <p:nvSpPr>
              <p:cNvPr id="549" name="AutoShape 85"/>
              <p:cNvSpPr>
                <a:spLocks noChangeAspect="1" noChangeArrowheads="1" noTextEdit="1"/>
              </p:cNvSpPr>
              <p:nvPr/>
            </p:nvSpPr>
            <p:spPr bwMode="auto">
              <a:xfrm>
                <a:off x="1440" y="1213"/>
                <a:ext cx="528" cy="5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50" name="Freeform 549"/>
              <p:cNvSpPr>
                <a:spLocks/>
              </p:cNvSpPr>
              <p:nvPr/>
            </p:nvSpPr>
            <p:spPr bwMode="auto">
              <a:xfrm>
                <a:off x="1448" y="1221"/>
                <a:ext cx="354" cy="393"/>
              </a:xfrm>
              <a:custGeom>
                <a:avLst/>
                <a:gdLst>
                  <a:gd name="T0" fmla="*/ 0 w 1061"/>
                  <a:gd name="T1" fmla="*/ 0 h 1178"/>
                  <a:gd name="T2" fmla="*/ 0 w 1061"/>
                  <a:gd name="T3" fmla="*/ 0 h 1178"/>
                  <a:gd name="T4" fmla="*/ 0 w 1061"/>
                  <a:gd name="T5" fmla="*/ 0 h 1178"/>
                  <a:gd name="T6" fmla="*/ 0 w 1061"/>
                  <a:gd name="T7" fmla="*/ 0 h 1178"/>
                  <a:gd name="T8" fmla="*/ 0 w 1061"/>
                  <a:gd name="T9" fmla="*/ 0 h 1178"/>
                  <a:gd name="T10" fmla="*/ 0 w 1061"/>
                  <a:gd name="T11" fmla="*/ 0 h 1178"/>
                  <a:gd name="T12" fmla="*/ 0 w 1061"/>
                  <a:gd name="T13" fmla="*/ 0 h 1178"/>
                  <a:gd name="T14" fmla="*/ 0 w 1061"/>
                  <a:gd name="T15" fmla="*/ 0 h 1178"/>
                  <a:gd name="T16" fmla="*/ 0 w 1061"/>
                  <a:gd name="T17" fmla="*/ 0 h 1178"/>
                  <a:gd name="T18" fmla="*/ 0 w 1061"/>
                  <a:gd name="T19" fmla="*/ 0 h 1178"/>
                  <a:gd name="T20" fmla="*/ 0 w 1061"/>
                  <a:gd name="T21" fmla="*/ 0 h 1178"/>
                  <a:gd name="T22" fmla="*/ 0 w 1061"/>
                  <a:gd name="T23" fmla="*/ 0 h 1178"/>
                  <a:gd name="T24" fmla="*/ 0 w 1061"/>
                  <a:gd name="T25" fmla="*/ 0 h 1178"/>
                  <a:gd name="T26" fmla="*/ 0 w 1061"/>
                  <a:gd name="T27" fmla="*/ 0 h 1178"/>
                  <a:gd name="T28" fmla="*/ 0 w 1061"/>
                  <a:gd name="T29" fmla="*/ 0 h 1178"/>
                  <a:gd name="T30" fmla="*/ 0 w 1061"/>
                  <a:gd name="T31" fmla="*/ 0 h 1178"/>
                  <a:gd name="T32" fmla="*/ 0 w 1061"/>
                  <a:gd name="T33" fmla="*/ 0 h 1178"/>
                  <a:gd name="T34" fmla="*/ 0 w 1061"/>
                  <a:gd name="T35" fmla="*/ 0 h 1178"/>
                  <a:gd name="T36" fmla="*/ 0 w 1061"/>
                  <a:gd name="T37" fmla="*/ 0 h 1178"/>
                  <a:gd name="T38" fmla="*/ 0 w 1061"/>
                  <a:gd name="T39" fmla="*/ 0 h 1178"/>
                  <a:gd name="T40" fmla="*/ 0 w 1061"/>
                  <a:gd name="T41" fmla="*/ 0 h 1178"/>
                  <a:gd name="T42" fmla="*/ 0 w 1061"/>
                  <a:gd name="T43" fmla="*/ 0 h 1178"/>
                  <a:gd name="T44" fmla="*/ 0 w 1061"/>
                  <a:gd name="T45" fmla="*/ 0 h 1178"/>
                  <a:gd name="T46" fmla="*/ 0 w 1061"/>
                  <a:gd name="T47" fmla="*/ 0 h 1178"/>
                  <a:gd name="T48" fmla="*/ 0 w 1061"/>
                  <a:gd name="T49" fmla="*/ 0 h 1178"/>
                  <a:gd name="T50" fmla="*/ 0 w 1061"/>
                  <a:gd name="T51" fmla="*/ 0 h 1178"/>
                  <a:gd name="T52" fmla="*/ 0 w 1061"/>
                  <a:gd name="T53" fmla="*/ 0 h 1178"/>
                  <a:gd name="T54" fmla="*/ 0 w 1061"/>
                  <a:gd name="T55" fmla="*/ 0 h 1178"/>
                  <a:gd name="T56" fmla="*/ 0 w 1061"/>
                  <a:gd name="T57" fmla="*/ 0 h 1178"/>
                  <a:gd name="T58" fmla="*/ 0 w 1061"/>
                  <a:gd name="T59" fmla="*/ 0 h 1178"/>
                  <a:gd name="T60" fmla="*/ 0 w 1061"/>
                  <a:gd name="T61" fmla="*/ 0 h 1178"/>
                  <a:gd name="T62" fmla="*/ 0 w 1061"/>
                  <a:gd name="T63" fmla="*/ 0 h 1178"/>
                  <a:gd name="T64" fmla="*/ 0 w 1061"/>
                  <a:gd name="T65" fmla="*/ 0 h 1178"/>
                  <a:gd name="T66" fmla="*/ 0 w 1061"/>
                  <a:gd name="T67" fmla="*/ 0 h 1178"/>
                  <a:gd name="T68" fmla="*/ 0 w 1061"/>
                  <a:gd name="T69" fmla="*/ 0 h 1178"/>
                  <a:gd name="T70" fmla="*/ 0 w 1061"/>
                  <a:gd name="T71" fmla="*/ 0 h 1178"/>
                  <a:gd name="T72" fmla="*/ 0 w 1061"/>
                  <a:gd name="T73" fmla="*/ 0 h 1178"/>
                  <a:gd name="T74" fmla="*/ 0 w 1061"/>
                  <a:gd name="T75" fmla="*/ 0 h 1178"/>
                  <a:gd name="T76" fmla="*/ 0 w 1061"/>
                  <a:gd name="T77" fmla="*/ 0 h 1178"/>
                  <a:gd name="T78" fmla="*/ 0 w 1061"/>
                  <a:gd name="T79" fmla="*/ 0 h 1178"/>
                  <a:gd name="T80" fmla="*/ 0 w 1061"/>
                  <a:gd name="T81" fmla="*/ 0 h 1178"/>
                  <a:gd name="T82" fmla="*/ 0 w 1061"/>
                  <a:gd name="T83" fmla="*/ 0 h 1178"/>
                  <a:gd name="T84" fmla="*/ 0 w 1061"/>
                  <a:gd name="T85" fmla="*/ 0 h 1178"/>
                  <a:gd name="T86" fmla="*/ 0 w 1061"/>
                  <a:gd name="T87" fmla="*/ 0 h 1178"/>
                  <a:gd name="T88" fmla="*/ 0 w 1061"/>
                  <a:gd name="T89" fmla="*/ 0 h 1178"/>
                  <a:gd name="T90" fmla="*/ 0 w 1061"/>
                  <a:gd name="T91" fmla="*/ 0 h 1178"/>
                  <a:gd name="T92" fmla="*/ 0 w 1061"/>
                  <a:gd name="T93" fmla="*/ 0 h 1178"/>
                  <a:gd name="T94" fmla="*/ 0 w 1061"/>
                  <a:gd name="T95" fmla="*/ 0 h 1178"/>
                  <a:gd name="T96" fmla="*/ 0 w 1061"/>
                  <a:gd name="T97" fmla="*/ 0 h 1178"/>
                  <a:gd name="T98" fmla="*/ 0 w 1061"/>
                  <a:gd name="T99" fmla="*/ 0 h 1178"/>
                  <a:gd name="T100" fmla="*/ 0 w 1061"/>
                  <a:gd name="T101" fmla="*/ 0 h 1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1"/>
                  <a:gd name="T154" fmla="*/ 0 h 1178"/>
                  <a:gd name="T155" fmla="*/ 1061 w 1061"/>
                  <a:gd name="T156" fmla="*/ 1178 h 11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1" h="1178">
                    <a:moveTo>
                      <a:pt x="521" y="1165"/>
                    </a:moveTo>
                    <a:lnTo>
                      <a:pt x="519" y="1165"/>
                    </a:lnTo>
                    <a:lnTo>
                      <a:pt x="515" y="1165"/>
                    </a:lnTo>
                    <a:lnTo>
                      <a:pt x="513" y="1165"/>
                    </a:lnTo>
                    <a:lnTo>
                      <a:pt x="511" y="1165"/>
                    </a:lnTo>
                    <a:lnTo>
                      <a:pt x="506" y="1165"/>
                    </a:lnTo>
                    <a:lnTo>
                      <a:pt x="504" y="1166"/>
                    </a:lnTo>
                    <a:lnTo>
                      <a:pt x="499" y="1166"/>
                    </a:lnTo>
                    <a:lnTo>
                      <a:pt x="494" y="1166"/>
                    </a:lnTo>
                    <a:lnTo>
                      <a:pt x="488" y="1167"/>
                    </a:lnTo>
                    <a:lnTo>
                      <a:pt x="483" y="1167"/>
                    </a:lnTo>
                    <a:lnTo>
                      <a:pt x="476" y="1167"/>
                    </a:lnTo>
                    <a:lnTo>
                      <a:pt x="470" y="1167"/>
                    </a:lnTo>
                    <a:lnTo>
                      <a:pt x="463" y="1168"/>
                    </a:lnTo>
                    <a:lnTo>
                      <a:pt x="457" y="1169"/>
                    </a:lnTo>
                    <a:lnTo>
                      <a:pt x="449" y="1169"/>
                    </a:lnTo>
                    <a:lnTo>
                      <a:pt x="442" y="1169"/>
                    </a:lnTo>
                    <a:lnTo>
                      <a:pt x="434" y="1171"/>
                    </a:lnTo>
                    <a:lnTo>
                      <a:pt x="425" y="1171"/>
                    </a:lnTo>
                    <a:lnTo>
                      <a:pt x="417" y="1171"/>
                    </a:lnTo>
                    <a:lnTo>
                      <a:pt x="409" y="1172"/>
                    </a:lnTo>
                    <a:lnTo>
                      <a:pt x="399" y="1172"/>
                    </a:lnTo>
                    <a:lnTo>
                      <a:pt x="391" y="1173"/>
                    </a:lnTo>
                    <a:lnTo>
                      <a:pt x="381" y="1173"/>
                    </a:lnTo>
                    <a:lnTo>
                      <a:pt x="372" y="1173"/>
                    </a:lnTo>
                    <a:lnTo>
                      <a:pt x="363" y="1174"/>
                    </a:lnTo>
                    <a:lnTo>
                      <a:pt x="353" y="1174"/>
                    </a:lnTo>
                    <a:lnTo>
                      <a:pt x="342" y="1175"/>
                    </a:lnTo>
                    <a:lnTo>
                      <a:pt x="333" y="1175"/>
                    </a:lnTo>
                    <a:lnTo>
                      <a:pt x="322" y="1176"/>
                    </a:lnTo>
                    <a:lnTo>
                      <a:pt x="313" y="1176"/>
                    </a:lnTo>
                    <a:lnTo>
                      <a:pt x="303" y="1176"/>
                    </a:lnTo>
                    <a:lnTo>
                      <a:pt x="293" y="1176"/>
                    </a:lnTo>
                    <a:lnTo>
                      <a:pt x="282" y="1176"/>
                    </a:lnTo>
                    <a:lnTo>
                      <a:pt x="272" y="1178"/>
                    </a:lnTo>
                    <a:lnTo>
                      <a:pt x="262" y="1178"/>
                    </a:lnTo>
                    <a:lnTo>
                      <a:pt x="251" y="1178"/>
                    </a:lnTo>
                    <a:lnTo>
                      <a:pt x="242" y="1178"/>
                    </a:lnTo>
                    <a:lnTo>
                      <a:pt x="232" y="1178"/>
                    </a:lnTo>
                    <a:lnTo>
                      <a:pt x="221" y="1178"/>
                    </a:lnTo>
                    <a:lnTo>
                      <a:pt x="211" y="1178"/>
                    </a:lnTo>
                    <a:lnTo>
                      <a:pt x="201" y="1176"/>
                    </a:lnTo>
                    <a:lnTo>
                      <a:pt x="192" y="1176"/>
                    </a:lnTo>
                    <a:lnTo>
                      <a:pt x="182" y="1176"/>
                    </a:lnTo>
                    <a:lnTo>
                      <a:pt x="173" y="1176"/>
                    </a:lnTo>
                    <a:lnTo>
                      <a:pt x="165" y="1175"/>
                    </a:lnTo>
                    <a:lnTo>
                      <a:pt x="156" y="1175"/>
                    </a:lnTo>
                    <a:lnTo>
                      <a:pt x="147" y="1174"/>
                    </a:lnTo>
                    <a:lnTo>
                      <a:pt x="138" y="1174"/>
                    </a:lnTo>
                    <a:lnTo>
                      <a:pt x="130" y="1173"/>
                    </a:lnTo>
                    <a:lnTo>
                      <a:pt x="122" y="1172"/>
                    </a:lnTo>
                    <a:lnTo>
                      <a:pt x="115" y="1171"/>
                    </a:lnTo>
                    <a:lnTo>
                      <a:pt x="106" y="1171"/>
                    </a:lnTo>
                    <a:lnTo>
                      <a:pt x="99" y="1168"/>
                    </a:lnTo>
                    <a:lnTo>
                      <a:pt x="93" y="1168"/>
                    </a:lnTo>
                    <a:lnTo>
                      <a:pt x="86" y="1167"/>
                    </a:lnTo>
                    <a:lnTo>
                      <a:pt x="80" y="1165"/>
                    </a:lnTo>
                    <a:lnTo>
                      <a:pt x="76" y="1163"/>
                    </a:lnTo>
                    <a:lnTo>
                      <a:pt x="71" y="1162"/>
                    </a:lnTo>
                    <a:lnTo>
                      <a:pt x="65" y="1160"/>
                    </a:lnTo>
                    <a:lnTo>
                      <a:pt x="61" y="1159"/>
                    </a:lnTo>
                    <a:lnTo>
                      <a:pt x="57" y="1157"/>
                    </a:lnTo>
                    <a:lnTo>
                      <a:pt x="54" y="1155"/>
                    </a:lnTo>
                    <a:lnTo>
                      <a:pt x="51" y="1153"/>
                    </a:lnTo>
                    <a:lnTo>
                      <a:pt x="47" y="1149"/>
                    </a:lnTo>
                    <a:lnTo>
                      <a:pt x="44" y="1146"/>
                    </a:lnTo>
                    <a:lnTo>
                      <a:pt x="41" y="1142"/>
                    </a:lnTo>
                    <a:lnTo>
                      <a:pt x="38" y="1138"/>
                    </a:lnTo>
                    <a:lnTo>
                      <a:pt x="34" y="1134"/>
                    </a:lnTo>
                    <a:lnTo>
                      <a:pt x="32" y="1129"/>
                    </a:lnTo>
                    <a:lnTo>
                      <a:pt x="29" y="1124"/>
                    </a:lnTo>
                    <a:lnTo>
                      <a:pt x="26" y="1118"/>
                    </a:lnTo>
                    <a:lnTo>
                      <a:pt x="23" y="1112"/>
                    </a:lnTo>
                    <a:lnTo>
                      <a:pt x="21" y="1105"/>
                    </a:lnTo>
                    <a:lnTo>
                      <a:pt x="19" y="1099"/>
                    </a:lnTo>
                    <a:lnTo>
                      <a:pt x="16" y="1092"/>
                    </a:lnTo>
                    <a:lnTo>
                      <a:pt x="14" y="1085"/>
                    </a:lnTo>
                    <a:lnTo>
                      <a:pt x="13" y="1077"/>
                    </a:lnTo>
                    <a:lnTo>
                      <a:pt x="12" y="1070"/>
                    </a:lnTo>
                    <a:lnTo>
                      <a:pt x="9" y="1060"/>
                    </a:lnTo>
                    <a:lnTo>
                      <a:pt x="8" y="1052"/>
                    </a:lnTo>
                    <a:lnTo>
                      <a:pt x="6" y="1042"/>
                    </a:lnTo>
                    <a:lnTo>
                      <a:pt x="4" y="1034"/>
                    </a:lnTo>
                    <a:lnTo>
                      <a:pt x="3" y="1023"/>
                    </a:lnTo>
                    <a:lnTo>
                      <a:pt x="2" y="1014"/>
                    </a:lnTo>
                    <a:lnTo>
                      <a:pt x="1" y="1004"/>
                    </a:lnTo>
                    <a:lnTo>
                      <a:pt x="1" y="994"/>
                    </a:lnTo>
                    <a:lnTo>
                      <a:pt x="0" y="983"/>
                    </a:lnTo>
                    <a:lnTo>
                      <a:pt x="0" y="971"/>
                    </a:lnTo>
                    <a:lnTo>
                      <a:pt x="0" y="961"/>
                    </a:lnTo>
                    <a:lnTo>
                      <a:pt x="0" y="950"/>
                    </a:lnTo>
                    <a:lnTo>
                      <a:pt x="0" y="937"/>
                    </a:lnTo>
                    <a:lnTo>
                      <a:pt x="0" y="926"/>
                    </a:lnTo>
                    <a:lnTo>
                      <a:pt x="0" y="913"/>
                    </a:lnTo>
                    <a:lnTo>
                      <a:pt x="1" y="902"/>
                    </a:lnTo>
                    <a:lnTo>
                      <a:pt x="1" y="888"/>
                    </a:lnTo>
                    <a:lnTo>
                      <a:pt x="2" y="876"/>
                    </a:lnTo>
                    <a:lnTo>
                      <a:pt x="3" y="863"/>
                    </a:lnTo>
                    <a:lnTo>
                      <a:pt x="4" y="850"/>
                    </a:lnTo>
                    <a:lnTo>
                      <a:pt x="7" y="836"/>
                    </a:lnTo>
                    <a:lnTo>
                      <a:pt x="8" y="823"/>
                    </a:lnTo>
                    <a:lnTo>
                      <a:pt x="10" y="810"/>
                    </a:lnTo>
                    <a:lnTo>
                      <a:pt x="13" y="796"/>
                    </a:lnTo>
                    <a:lnTo>
                      <a:pt x="15" y="781"/>
                    </a:lnTo>
                    <a:lnTo>
                      <a:pt x="17" y="767"/>
                    </a:lnTo>
                    <a:lnTo>
                      <a:pt x="21" y="753"/>
                    </a:lnTo>
                    <a:lnTo>
                      <a:pt x="23" y="739"/>
                    </a:lnTo>
                    <a:lnTo>
                      <a:pt x="27" y="724"/>
                    </a:lnTo>
                    <a:lnTo>
                      <a:pt x="31" y="710"/>
                    </a:lnTo>
                    <a:lnTo>
                      <a:pt x="34" y="695"/>
                    </a:lnTo>
                    <a:lnTo>
                      <a:pt x="39" y="681"/>
                    </a:lnTo>
                    <a:lnTo>
                      <a:pt x="42" y="665"/>
                    </a:lnTo>
                    <a:lnTo>
                      <a:pt x="47" y="651"/>
                    </a:lnTo>
                    <a:lnTo>
                      <a:pt x="52" y="636"/>
                    </a:lnTo>
                    <a:lnTo>
                      <a:pt x="57" y="620"/>
                    </a:lnTo>
                    <a:lnTo>
                      <a:pt x="61" y="605"/>
                    </a:lnTo>
                    <a:lnTo>
                      <a:pt x="67" y="590"/>
                    </a:lnTo>
                    <a:lnTo>
                      <a:pt x="74" y="575"/>
                    </a:lnTo>
                    <a:lnTo>
                      <a:pt x="80" y="561"/>
                    </a:lnTo>
                    <a:lnTo>
                      <a:pt x="86" y="544"/>
                    </a:lnTo>
                    <a:lnTo>
                      <a:pt x="93" y="530"/>
                    </a:lnTo>
                    <a:lnTo>
                      <a:pt x="99" y="513"/>
                    </a:lnTo>
                    <a:lnTo>
                      <a:pt x="108" y="499"/>
                    </a:lnTo>
                    <a:lnTo>
                      <a:pt x="115" y="484"/>
                    </a:lnTo>
                    <a:lnTo>
                      <a:pt x="123" y="468"/>
                    </a:lnTo>
                    <a:lnTo>
                      <a:pt x="131" y="453"/>
                    </a:lnTo>
                    <a:lnTo>
                      <a:pt x="141" y="439"/>
                    </a:lnTo>
                    <a:lnTo>
                      <a:pt x="148" y="422"/>
                    </a:lnTo>
                    <a:lnTo>
                      <a:pt x="157" y="408"/>
                    </a:lnTo>
                    <a:lnTo>
                      <a:pt x="167" y="392"/>
                    </a:lnTo>
                    <a:lnTo>
                      <a:pt x="176" y="378"/>
                    </a:lnTo>
                    <a:lnTo>
                      <a:pt x="186" y="364"/>
                    </a:lnTo>
                    <a:lnTo>
                      <a:pt x="197" y="350"/>
                    </a:lnTo>
                    <a:lnTo>
                      <a:pt x="206" y="335"/>
                    </a:lnTo>
                    <a:lnTo>
                      <a:pt x="218" y="324"/>
                    </a:lnTo>
                    <a:lnTo>
                      <a:pt x="227" y="311"/>
                    </a:lnTo>
                    <a:lnTo>
                      <a:pt x="239" y="297"/>
                    </a:lnTo>
                    <a:lnTo>
                      <a:pt x="250" y="284"/>
                    </a:lnTo>
                    <a:lnTo>
                      <a:pt x="261" y="273"/>
                    </a:lnTo>
                    <a:lnTo>
                      <a:pt x="272" y="261"/>
                    </a:lnTo>
                    <a:lnTo>
                      <a:pt x="284" y="249"/>
                    </a:lnTo>
                    <a:lnTo>
                      <a:pt x="296" y="238"/>
                    </a:lnTo>
                    <a:lnTo>
                      <a:pt x="308" y="226"/>
                    </a:lnTo>
                    <a:lnTo>
                      <a:pt x="320" y="216"/>
                    </a:lnTo>
                    <a:lnTo>
                      <a:pt x="332" y="204"/>
                    </a:lnTo>
                    <a:lnTo>
                      <a:pt x="344" y="194"/>
                    </a:lnTo>
                    <a:lnTo>
                      <a:pt x="355" y="184"/>
                    </a:lnTo>
                    <a:lnTo>
                      <a:pt x="368" y="174"/>
                    </a:lnTo>
                    <a:lnTo>
                      <a:pt x="380" y="165"/>
                    </a:lnTo>
                    <a:lnTo>
                      <a:pt x="393" y="155"/>
                    </a:lnTo>
                    <a:lnTo>
                      <a:pt x="406" y="146"/>
                    </a:lnTo>
                    <a:lnTo>
                      <a:pt x="418" y="136"/>
                    </a:lnTo>
                    <a:lnTo>
                      <a:pt x="431" y="128"/>
                    </a:lnTo>
                    <a:lnTo>
                      <a:pt x="444" y="120"/>
                    </a:lnTo>
                    <a:lnTo>
                      <a:pt x="457" y="112"/>
                    </a:lnTo>
                    <a:lnTo>
                      <a:pt x="469" y="104"/>
                    </a:lnTo>
                    <a:lnTo>
                      <a:pt x="482" y="97"/>
                    </a:lnTo>
                    <a:lnTo>
                      <a:pt x="495" y="90"/>
                    </a:lnTo>
                    <a:lnTo>
                      <a:pt x="507" y="83"/>
                    </a:lnTo>
                    <a:lnTo>
                      <a:pt x="520" y="77"/>
                    </a:lnTo>
                    <a:lnTo>
                      <a:pt x="532" y="70"/>
                    </a:lnTo>
                    <a:lnTo>
                      <a:pt x="545" y="64"/>
                    </a:lnTo>
                    <a:lnTo>
                      <a:pt x="557" y="58"/>
                    </a:lnTo>
                    <a:lnTo>
                      <a:pt x="569" y="52"/>
                    </a:lnTo>
                    <a:lnTo>
                      <a:pt x="582" y="47"/>
                    </a:lnTo>
                    <a:lnTo>
                      <a:pt x="594" y="41"/>
                    </a:lnTo>
                    <a:lnTo>
                      <a:pt x="606" y="38"/>
                    </a:lnTo>
                    <a:lnTo>
                      <a:pt x="617" y="33"/>
                    </a:lnTo>
                    <a:lnTo>
                      <a:pt x="629" y="28"/>
                    </a:lnTo>
                    <a:lnTo>
                      <a:pt x="641" y="25"/>
                    </a:lnTo>
                    <a:lnTo>
                      <a:pt x="653" y="21"/>
                    </a:lnTo>
                    <a:lnTo>
                      <a:pt x="664" y="18"/>
                    </a:lnTo>
                    <a:lnTo>
                      <a:pt x="676" y="14"/>
                    </a:lnTo>
                    <a:lnTo>
                      <a:pt x="686" y="12"/>
                    </a:lnTo>
                    <a:lnTo>
                      <a:pt x="697" y="9"/>
                    </a:lnTo>
                    <a:lnTo>
                      <a:pt x="708" y="7"/>
                    </a:lnTo>
                    <a:lnTo>
                      <a:pt x="718" y="4"/>
                    </a:lnTo>
                    <a:lnTo>
                      <a:pt x="728" y="3"/>
                    </a:lnTo>
                    <a:lnTo>
                      <a:pt x="738" y="2"/>
                    </a:lnTo>
                    <a:lnTo>
                      <a:pt x="748" y="1"/>
                    </a:lnTo>
                    <a:lnTo>
                      <a:pt x="757" y="0"/>
                    </a:lnTo>
                    <a:lnTo>
                      <a:pt x="767" y="0"/>
                    </a:lnTo>
                    <a:lnTo>
                      <a:pt x="776" y="0"/>
                    </a:lnTo>
                    <a:lnTo>
                      <a:pt x="783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08" y="1"/>
                    </a:lnTo>
                    <a:lnTo>
                      <a:pt x="815" y="2"/>
                    </a:lnTo>
                    <a:lnTo>
                      <a:pt x="823" y="3"/>
                    </a:lnTo>
                    <a:lnTo>
                      <a:pt x="830" y="6"/>
                    </a:lnTo>
                    <a:lnTo>
                      <a:pt x="837" y="8"/>
                    </a:lnTo>
                    <a:lnTo>
                      <a:pt x="839" y="8"/>
                    </a:lnTo>
                    <a:lnTo>
                      <a:pt x="843" y="10"/>
                    </a:lnTo>
                    <a:lnTo>
                      <a:pt x="845" y="13"/>
                    </a:lnTo>
                    <a:lnTo>
                      <a:pt x="849" y="16"/>
                    </a:lnTo>
                    <a:lnTo>
                      <a:pt x="852" y="20"/>
                    </a:lnTo>
                    <a:lnTo>
                      <a:pt x="856" y="25"/>
                    </a:lnTo>
                    <a:lnTo>
                      <a:pt x="859" y="29"/>
                    </a:lnTo>
                    <a:lnTo>
                      <a:pt x="863" y="36"/>
                    </a:lnTo>
                    <a:lnTo>
                      <a:pt x="868" y="41"/>
                    </a:lnTo>
                    <a:lnTo>
                      <a:pt x="871" y="48"/>
                    </a:lnTo>
                    <a:lnTo>
                      <a:pt x="875" y="57"/>
                    </a:lnTo>
                    <a:lnTo>
                      <a:pt x="879" y="64"/>
                    </a:lnTo>
                    <a:lnTo>
                      <a:pt x="884" y="72"/>
                    </a:lnTo>
                    <a:lnTo>
                      <a:pt x="888" y="80"/>
                    </a:lnTo>
                    <a:lnTo>
                      <a:pt x="894" y="90"/>
                    </a:lnTo>
                    <a:lnTo>
                      <a:pt x="897" y="99"/>
                    </a:lnTo>
                    <a:lnTo>
                      <a:pt x="902" y="109"/>
                    </a:lnTo>
                    <a:lnTo>
                      <a:pt x="907" y="118"/>
                    </a:lnTo>
                    <a:lnTo>
                      <a:pt x="911" y="129"/>
                    </a:lnTo>
                    <a:lnTo>
                      <a:pt x="916" y="140"/>
                    </a:lnTo>
                    <a:lnTo>
                      <a:pt x="920" y="150"/>
                    </a:lnTo>
                    <a:lnTo>
                      <a:pt x="925" y="161"/>
                    </a:lnTo>
                    <a:lnTo>
                      <a:pt x="929" y="173"/>
                    </a:lnTo>
                    <a:lnTo>
                      <a:pt x="934" y="185"/>
                    </a:lnTo>
                    <a:lnTo>
                      <a:pt x="939" y="195"/>
                    </a:lnTo>
                    <a:lnTo>
                      <a:pt x="943" y="208"/>
                    </a:lnTo>
                    <a:lnTo>
                      <a:pt x="948" y="219"/>
                    </a:lnTo>
                    <a:lnTo>
                      <a:pt x="953" y="232"/>
                    </a:lnTo>
                    <a:lnTo>
                      <a:pt x="958" y="244"/>
                    </a:lnTo>
                    <a:lnTo>
                      <a:pt x="962" y="257"/>
                    </a:lnTo>
                    <a:lnTo>
                      <a:pt x="967" y="269"/>
                    </a:lnTo>
                    <a:lnTo>
                      <a:pt x="972" y="282"/>
                    </a:lnTo>
                    <a:lnTo>
                      <a:pt x="975" y="293"/>
                    </a:lnTo>
                    <a:lnTo>
                      <a:pt x="980" y="306"/>
                    </a:lnTo>
                    <a:lnTo>
                      <a:pt x="984" y="318"/>
                    </a:lnTo>
                    <a:lnTo>
                      <a:pt x="990" y="329"/>
                    </a:lnTo>
                    <a:lnTo>
                      <a:pt x="993" y="341"/>
                    </a:lnTo>
                    <a:lnTo>
                      <a:pt x="998" y="353"/>
                    </a:lnTo>
                    <a:lnTo>
                      <a:pt x="1002" y="365"/>
                    </a:lnTo>
                    <a:lnTo>
                      <a:pt x="1006" y="377"/>
                    </a:lnTo>
                    <a:lnTo>
                      <a:pt x="1010" y="388"/>
                    </a:lnTo>
                    <a:lnTo>
                      <a:pt x="1013" y="398"/>
                    </a:lnTo>
                    <a:lnTo>
                      <a:pt x="1017" y="409"/>
                    </a:lnTo>
                    <a:lnTo>
                      <a:pt x="1021" y="420"/>
                    </a:lnTo>
                    <a:lnTo>
                      <a:pt x="1024" y="430"/>
                    </a:lnTo>
                    <a:lnTo>
                      <a:pt x="1028" y="441"/>
                    </a:lnTo>
                    <a:lnTo>
                      <a:pt x="1031" y="450"/>
                    </a:lnTo>
                    <a:lnTo>
                      <a:pt x="1035" y="460"/>
                    </a:lnTo>
                    <a:lnTo>
                      <a:pt x="1037" y="468"/>
                    </a:lnTo>
                    <a:lnTo>
                      <a:pt x="1040" y="477"/>
                    </a:lnTo>
                    <a:lnTo>
                      <a:pt x="1042" y="484"/>
                    </a:lnTo>
                    <a:lnTo>
                      <a:pt x="1045" y="492"/>
                    </a:lnTo>
                    <a:lnTo>
                      <a:pt x="1048" y="499"/>
                    </a:lnTo>
                    <a:lnTo>
                      <a:pt x="1049" y="506"/>
                    </a:lnTo>
                    <a:lnTo>
                      <a:pt x="1051" y="511"/>
                    </a:lnTo>
                    <a:lnTo>
                      <a:pt x="1054" y="518"/>
                    </a:lnTo>
                    <a:lnTo>
                      <a:pt x="1055" y="522"/>
                    </a:lnTo>
                    <a:lnTo>
                      <a:pt x="1056" y="526"/>
                    </a:lnTo>
                    <a:lnTo>
                      <a:pt x="1057" y="530"/>
                    </a:lnTo>
                    <a:lnTo>
                      <a:pt x="1058" y="534"/>
                    </a:lnTo>
                    <a:lnTo>
                      <a:pt x="1060" y="536"/>
                    </a:lnTo>
                    <a:lnTo>
                      <a:pt x="1060" y="538"/>
                    </a:lnTo>
                    <a:lnTo>
                      <a:pt x="1061" y="539"/>
                    </a:lnTo>
                    <a:lnTo>
                      <a:pt x="1061" y="541"/>
                    </a:lnTo>
                    <a:lnTo>
                      <a:pt x="521" y="116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51" name="Freeform 550"/>
              <p:cNvSpPr>
                <a:spLocks/>
              </p:cNvSpPr>
              <p:nvPr/>
            </p:nvSpPr>
            <p:spPr bwMode="auto">
              <a:xfrm>
                <a:off x="1604" y="1364"/>
                <a:ext cx="356" cy="357"/>
              </a:xfrm>
              <a:custGeom>
                <a:avLst/>
                <a:gdLst>
                  <a:gd name="T0" fmla="*/ 0 w 1069"/>
                  <a:gd name="T1" fmla="*/ 0 h 1071"/>
                  <a:gd name="T2" fmla="*/ 0 w 1069"/>
                  <a:gd name="T3" fmla="*/ 0 h 1071"/>
                  <a:gd name="T4" fmla="*/ 0 w 1069"/>
                  <a:gd name="T5" fmla="*/ 0 h 1071"/>
                  <a:gd name="T6" fmla="*/ 0 w 1069"/>
                  <a:gd name="T7" fmla="*/ 0 h 1071"/>
                  <a:gd name="T8" fmla="*/ 0 w 1069"/>
                  <a:gd name="T9" fmla="*/ 0 h 1071"/>
                  <a:gd name="T10" fmla="*/ 0 w 1069"/>
                  <a:gd name="T11" fmla="*/ 0 h 1071"/>
                  <a:gd name="T12" fmla="*/ 0 w 1069"/>
                  <a:gd name="T13" fmla="*/ 0 h 1071"/>
                  <a:gd name="T14" fmla="*/ 0 w 1069"/>
                  <a:gd name="T15" fmla="*/ 0 h 1071"/>
                  <a:gd name="T16" fmla="*/ 0 w 1069"/>
                  <a:gd name="T17" fmla="*/ 0 h 1071"/>
                  <a:gd name="T18" fmla="*/ 0 w 1069"/>
                  <a:gd name="T19" fmla="*/ 0 h 1071"/>
                  <a:gd name="T20" fmla="*/ 0 w 1069"/>
                  <a:gd name="T21" fmla="*/ 0 h 1071"/>
                  <a:gd name="T22" fmla="*/ 0 w 1069"/>
                  <a:gd name="T23" fmla="*/ 0 h 1071"/>
                  <a:gd name="T24" fmla="*/ 0 w 1069"/>
                  <a:gd name="T25" fmla="*/ 0 h 1071"/>
                  <a:gd name="T26" fmla="*/ 0 w 1069"/>
                  <a:gd name="T27" fmla="*/ 0 h 1071"/>
                  <a:gd name="T28" fmla="*/ 0 w 1069"/>
                  <a:gd name="T29" fmla="*/ 0 h 1071"/>
                  <a:gd name="T30" fmla="*/ 0 w 1069"/>
                  <a:gd name="T31" fmla="*/ 0 h 1071"/>
                  <a:gd name="T32" fmla="*/ 0 w 1069"/>
                  <a:gd name="T33" fmla="*/ 0 h 1071"/>
                  <a:gd name="T34" fmla="*/ 0 w 1069"/>
                  <a:gd name="T35" fmla="*/ 0 h 1071"/>
                  <a:gd name="T36" fmla="*/ 0 w 1069"/>
                  <a:gd name="T37" fmla="*/ 0 h 1071"/>
                  <a:gd name="T38" fmla="*/ 0 w 1069"/>
                  <a:gd name="T39" fmla="*/ 0 h 1071"/>
                  <a:gd name="T40" fmla="*/ 0 w 1069"/>
                  <a:gd name="T41" fmla="*/ 0 h 1071"/>
                  <a:gd name="T42" fmla="*/ 0 w 1069"/>
                  <a:gd name="T43" fmla="*/ 0 h 1071"/>
                  <a:gd name="T44" fmla="*/ 0 w 1069"/>
                  <a:gd name="T45" fmla="*/ 0 h 1071"/>
                  <a:gd name="T46" fmla="*/ 0 w 1069"/>
                  <a:gd name="T47" fmla="*/ 0 h 1071"/>
                  <a:gd name="T48" fmla="*/ 0 w 1069"/>
                  <a:gd name="T49" fmla="*/ 0 h 1071"/>
                  <a:gd name="T50" fmla="*/ 0 w 1069"/>
                  <a:gd name="T51" fmla="*/ 0 h 1071"/>
                  <a:gd name="T52" fmla="*/ 0 w 1069"/>
                  <a:gd name="T53" fmla="*/ 0 h 1071"/>
                  <a:gd name="T54" fmla="*/ 0 w 1069"/>
                  <a:gd name="T55" fmla="*/ 0 h 1071"/>
                  <a:gd name="T56" fmla="*/ 0 w 1069"/>
                  <a:gd name="T57" fmla="*/ 0 h 1071"/>
                  <a:gd name="T58" fmla="*/ 0 w 1069"/>
                  <a:gd name="T59" fmla="*/ 0 h 1071"/>
                  <a:gd name="T60" fmla="*/ 0 w 1069"/>
                  <a:gd name="T61" fmla="*/ 0 h 1071"/>
                  <a:gd name="T62" fmla="*/ 0 w 1069"/>
                  <a:gd name="T63" fmla="*/ 0 h 1071"/>
                  <a:gd name="T64" fmla="*/ 0 w 1069"/>
                  <a:gd name="T65" fmla="*/ 0 h 1071"/>
                  <a:gd name="T66" fmla="*/ 0 w 1069"/>
                  <a:gd name="T67" fmla="*/ 0 h 1071"/>
                  <a:gd name="T68" fmla="*/ 0 w 1069"/>
                  <a:gd name="T69" fmla="*/ 0 h 1071"/>
                  <a:gd name="T70" fmla="*/ 0 w 1069"/>
                  <a:gd name="T71" fmla="*/ 0 h 1071"/>
                  <a:gd name="T72" fmla="*/ 0 w 1069"/>
                  <a:gd name="T73" fmla="*/ 0 h 1071"/>
                  <a:gd name="T74" fmla="*/ 0 w 1069"/>
                  <a:gd name="T75" fmla="*/ 0 h 1071"/>
                  <a:gd name="T76" fmla="*/ 0 w 1069"/>
                  <a:gd name="T77" fmla="*/ 0 h 1071"/>
                  <a:gd name="T78" fmla="*/ 0 w 1069"/>
                  <a:gd name="T79" fmla="*/ 0 h 1071"/>
                  <a:gd name="T80" fmla="*/ 0 w 1069"/>
                  <a:gd name="T81" fmla="*/ 0 h 1071"/>
                  <a:gd name="T82" fmla="*/ 0 w 1069"/>
                  <a:gd name="T83" fmla="*/ 0 h 1071"/>
                  <a:gd name="T84" fmla="*/ 0 w 1069"/>
                  <a:gd name="T85" fmla="*/ 0 h 1071"/>
                  <a:gd name="T86" fmla="*/ 0 w 1069"/>
                  <a:gd name="T87" fmla="*/ 0 h 1071"/>
                  <a:gd name="T88" fmla="*/ 0 w 1069"/>
                  <a:gd name="T89" fmla="*/ 0 h 1071"/>
                  <a:gd name="T90" fmla="*/ 0 w 1069"/>
                  <a:gd name="T91" fmla="*/ 0 h 1071"/>
                  <a:gd name="T92" fmla="*/ 0 w 1069"/>
                  <a:gd name="T93" fmla="*/ 0 h 1071"/>
                  <a:gd name="T94" fmla="*/ 0 w 1069"/>
                  <a:gd name="T95" fmla="*/ 0 h 1071"/>
                  <a:gd name="T96" fmla="*/ 0 w 1069"/>
                  <a:gd name="T97" fmla="*/ 0 h 1071"/>
                  <a:gd name="T98" fmla="*/ 0 w 1069"/>
                  <a:gd name="T99" fmla="*/ 0 h 1071"/>
                  <a:gd name="T100" fmla="*/ 0 w 1069"/>
                  <a:gd name="T101" fmla="*/ 0 h 1071"/>
                  <a:gd name="T102" fmla="*/ 0 w 1069"/>
                  <a:gd name="T103" fmla="*/ 0 h 1071"/>
                  <a:gd name="T104" fmla="*/ 0 w 1069"/>
                  <a:gd name="T105" fmla="*/ 0 h 1071"/>
                  <a:gd name="T106" fmla="*/ 0 w 1069"/>
                  <a:gd name="T107" fmla="*/ 0 h 1071"/>
                  <a:gd name="T108" fmla="*/ 0 w 1069"/>
                  <a:gd name="T109" fmla="*/ 0 h 1071"/>
                  <a:gd name="T110" fmla="*/ 0 w 1069"/>
                  <a:gd name="T111" fmla="*/ 0 h 1071"/>
                  <a:gd name="T112" fmla="*/ 0 w 1069"/>
                  <a:gd name="T113" fmla="*/ 0 h 1071"/>
                  <a:gd name="T114" fmla="*/ 0 w 1069"/>
                  <a:gd name="T115" fmla="*/ 0 h 1071"/>
                  <a:gd name="T116" fmla="*/ 0 w 1069"/>
                  <a:gd name="T117" fmla="*/ 0 h 1071"/>
                  <a:gd name="T118" fmla="*/ 0 w 1069"/>
                  <a:gd name="T119" fmla="*/ 0 h 1071"/>
                  <a:gd name="T120" fmla="*/ 0 w 1069"/>
                  <a:gd name="T121" fmla="*/ 0 h 10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9"/>
                  <a:gd name="T184" fmla="*/ 0 h 1071"/>
                  <a:gd name="T185" fmla="*/ 1069 w 1069"/>
                  <a:gd name="T186" fmla="*/ 1071 h 10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9" h="1071">
                    <a:moveTo>
                      <a:pt x="274" y="235"/>
                    </a:moveTo>
                    <a:lnTo>
                      <a:pt x="273" y="234"/>
                    </a:lnTo>
                    <a:lnTo>
                      <a:pt x="268" y="230"/>
                    </a:lnTo>
                    <a:lnTo>
                      <a:pt x="264" y="227"/>
                    </a:lnTo>
                    <a:lnTo>
                      <a:pt x="261" y="224"/>
                    </a:lnTo>
                    <a:lnTo>
                      <a:pt x="256" y="221"/>
                    </a:lnTo>
                    <a:lnTo>
                      <a:pt x="252" y="218"/>
                    </a:lnTo>
                    <a:lnTo>
                      <a:pt x="249" y="217"/>
                    </a:lnTo>
                    <a:lnTo>
                      <a:pt x="245" y="215"/>
                    </a:lnTo>
                    <a:lnTo>
                      <a:pt x="242" y="214"/>
                    </a:lnTo>
                    <a:lnTo>
                      <a:pt x="239" y="212"/>
                    </a:lnTo>
                    <a:lnTo>
                      <a:pt x="236" y="210"/>
                    </a:lnTo>
                    <a:lnTo>
                      <a:pt x="232" y="209"/>
                    </a:lnTo>
                    <a:lnTo>
                      <a:pt x="227" y="208"/>
                    </a:lnTo>
                    <a:lnTo>
                      <a:pt x="224" y="207"/>
                    </a:lnTo>
                    <a:lnTo>
                      <a:pt x="219" y="204"/>
                    </a:lnTo>
                    <a:lnTo>
                      <a:pt x="216" y="204"/>
                    </a:lnTo>
                    <a:lnTo>
                      <a:pt x="211" y="203"/>
                    </a:lnTo>
                    <a:lnTo>
                      <a:pt x="206" y="202"/>
                    </a:lnTo>
                    <a:lnTo>
                      <a:pt x="200" y="201"/>
                    </a:lnTo>
                    <a:lnTo>
                      <a:pt x="195" y="201"/>
                    </a:lnTo>
                    <a:lnTo>
                      <a:pt x="191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79" y="201"/>
                    </a:lnTo>
                    <a:lnTo>
                      <a:pt x="175" y="201"/>
                    </a:lnTo>
                    <a:lnTo>
                      <a:pt x="173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5" y="201"/>
                    </a:lnTo>
                    <a:lnTo>
                      <a:pt x="161" y="202"/>
                    </a:lnTo>
                    <a:lnTo>
                      <a:pt x="159" y="202"/>
                    </a:lnTo>
                    <a:lnTo>
                      <a:pt x="155" y="202"/>
                    </a:lnTo>
                    <a:lnTo>
                      <a:pt x="152" y="203"/>
                    </a:lnTo>
                    <a:lnTo>
                      <a:pt x="149" y="203"/>
                    </a:lnTo>
                    <a:lnTo>
                      <a:pt x="146" y="204"/>
                    </a:lnTo>
                    <a:lnTo>
                      <a:pt x="143" y="204"/>
                    </a:lnTo>
                    <a:lnTo>
                      <a:pt x="140" y="205"/>
                    </a:lnTo>
                    <a:lnTo>
                      <a:pt x="137" y="207"/>
                    </a:lnTo>
                    <a:lnTo>
                      <a:pt x="135" y="208"/>
                    </a:lnTo>
                    <a:lnTo>
                      <a:pt x="131" y="209"/>
                    </a:lnTo>
                    <a:lnTo>
                      <a:pt x="128" y="209"/>
                    </a:lnTo>
                    <a:lnTo>
                      <a:pt x="126" y="210"/>
                    </a:lnTo>
                    <a:lnTo>
                      <a:pt x="120" y="212"/>
                    </a:lnTo>
                    <a:lnTo>
                      <a:pt x="115" y="216"/>
                    </a:lnTo>
                    <a:lnTo>
                      <a:pt x="109" y="220"/>
                    </a:lnTo>
                    <a:lnTo>
                      <a:pt x="103" y="222"/>
                    </a:lnTo>
                    <a:lnTo>
                      <a:pt x="98" y="226"/>
                    </a:lnTo>
                    <a:lnTo>
                      <a:pt x="94" y="229"/>
                    </a:lnTo>
                    <a:lnTo>
                      <a:pt x="89" y="233"/>
                    </a:lnTo>
                    <a:lnTo>
                      <a:pt x="84" y="237"/>
                    </a:lnTo>
                    <a:lnTo>
                      <a:pt x="79" y="242"/>
                    </a:lnTo>
                    <a:lnTo>
                      <a:pt x="76" y="247"/>
                    </a:lnTo>
                    <a:lnTo>
                      <a:pt x="71" y="252"/>
                    </a:lnTo>
                    <a:lnTo>
                      <a:pt x="67" y="256"/>
                    </a:lnTo>
                    <a:lnTo>
                      <a:pt x="66" y="259"/>
                    </a:lnTo>
                    <a:lnTo>
                      <a:pt x="65" y="261"/>
                    </a:lnTo>
                    <a:lnTo>
                      <a:pt x="63" y="265"/>
                    </a:lnTo>
                    <a:lnTo>
                      <a:pt x="63" y="268"/>
                    </a:lnTo>
                    <a:lnTo>
                      <a:pt x="60" y="271"/>
                    </a:lnTo>
                    <a:lnTo>
                      <a:pt x="59" y="273"/>
                    </a:lnTo>
                    <a:lnTo>
                      <a:pt x="58" y="277"/>
                    </a:lnTo>
                    <a:lnTo>
                      <a:pt x="57" y="279"/>
                    </a:lnTo>
                    <a:lnTo>
                      <a:pt x="56" y="282"/>
                    </a:lnTo>
                    <a:lnTo>
                      <a:pt x="54" y="286"/>
                    </a:lnTo>
                    <a:lnTo>
                      <a:pt x="54" y="288"/>
                    </a:lnTo>
                    <a:lnTo>
                      <a:pt x="54" y="292"/>
                    </a:lnTo>
                    <a:lnTo>
                      <a:pt x="53" y="295"/>
                    </a:lnTo>
                    <a:lnTo>
                      <a:pt x="52" y="299"/>
                    </a:lnTo>
                    <a:lnTo>
                      <a:pt x="52" y="303"/>
                    </a:lnTo>
                    <a:lnTo>
                      <a:pt x="52" y="306"/>
                    </a:lnTo>
                    <a:lnTo>
                      <a:pt x="51" y="310"/>
                    </a:lnTo>
                    <a:lnTo>
                      <a:pt x="51" y="313"/>
                    </a:lnTo>
                    <a:lnTo>
                      <a:pt x="51" y="317"/>
                    </a:lnTo>
                    <a:lnTo>
                      <a:pt x="52" y="322"/>
                    </a:lnTo>
                    <a:lnTo>
                      <a:pt x="52" y="324"/>
                    </a:lnTo>
                    <a:lnTo>
                      <a:pt x="52" y="328"/>
                    </a:lnTo>
                    <a:lnTo>
                      <a:pt x="52" y="331"/>
                    </a:lnTo>
                    <a:lnTo>
                      <a:pt x="53" y="335"/>
                    </a:lnTo>
                    <a:lnTo>
                      <a:pt x="53" y="337"/>
                    </a:lnTo>
                    <a:lnTo>
                      <a:pt x="54" y="341"/>
                    </a:lnTo>
                    <a:lnTo>
                      <a:pt x="54" y="344"/>
                    </a:lnTo>
                    <a:lnTo>
                      <a:pt x="56" y="347"/>
                    </a:lnTo>
                    <a:lnTo>
                      <a:pt x="57" y="352"/>
                    </a:lnTo>
                    <a:lnTo>
                      <a:pt x="59" y="358"/>
                    </a:lnTo>
                    <a:lnTo>
                      <a:pt x="62" y="363"/>
                    </a:lnTo>
                    <a:lnTo>
                      <a:pt x="64" y="368"/>
                    </a:lnTo>
                    <a:lnTo>
                      <a:pt x="67" y="371"/>
                    </a:lnTo>
                    <a:lnTo>
                      <a:pt x="70" y="376"/>
                    </a:lnTo>
                    <a:lnTo>
                      <a:pt x="73" y="380"/>
                    </a:lnTo>
                    <a:lnTo>
                      <a:pt x="77" y="384"/>
                    </a:lnTo>
                    <a:lnTo>
                      <a:pt x="79" y="387"/>
                    </a:lnTo>
                    <a:lnTo>
                      <a:pt x="84" y="390"/>
                    </a:lnTo>
                    <a:lnTo>
                      <a:pt x="88" y="393"/>
                    </a:lnTo>
                    <a:lnTo>
                      <a:pt x="92" y="395"/>
                    </a:lnTo>
                    <a:lnTo>
                      <a:pt x="95" y="398"/>
                    </a:lnTo>
                    <a:lnTo>
                      <a:pt x="99" y="400"/>
                    </a:lnTo>
                    <a:lnTo>
                      <a:pt x="102" y="401"/>
                    </a:lnTo>
                    <a:lnTo>
                      <a:pt x="107" y="403"/>
                    </a:lnTo>
                    <a:lnTo>
                      <a:pt x="110" y="405"/>
                    </a:lnTo>
                    <a:lnTo>
                      <a:pt x="114" y="406"/>
                    </a:lnTo>
                    <a:lnTo>
                      <a:pt x="117" y="408"/>
                    </a:lnTo>
                    <a:lnTo>
                      <a:pt x="121" y="409"/>
                    </a:lnTo>
                    <a:lnTo>
                      <a:pt x="124" y="411"/>
                    </a:lnTo>
                    <a:lnTo>
                      <a:pt x="128" y="411"/>
                    </a:lnTo>
                    <a:lnTo>
                      <a:pt x="131" y="412"/>
                    </a:lnTo>
                    <a:lnTo>
                      <a:pt x="134" y="413"/>
                    </a:lnTo>
                    <a:lnTo>
                      <a:pt x="139" y="415"/>
                    </a:lnTo>
                    <a:lnTo>
                      <a:pt x="143" y="416"/>
                    </a:lnTo>
                    <a:lnTo>
                      <a:pt x="144" y="419"/>
                    </a:lnTo>
                    <a:lnTo>
                      <a:pt x="144" y="424"/>
                    </a:lnTo>
                    <a:lnTo>
                      <a:pt x="143" y="427"/>
                    </a:lnTo>
                    <a:lnTo>
                      <a:pt x="142" y="431"/>
                    </a:lnTo>
                    <a:lnTo>
                      <a:pt x="140" y="434"/>
                    </a:lnTo>
                    <a:lnTo>
                      <a:pt x="139" y="439"/>
                    </a:lnTo>
                    <a:lnTo>
                      <a:pt x="135" y="444"/>
                    </a:lnTo>
                    <a:lnTo>
                      <a:pt x="131" y="449"/>
                    </a:lnTo>
                    <a:lnTo>
                      <a:pt x="130" y="451"/>
                    </a:lnTo>
                    <a:lnTo>
                      <a:pt x="128" y="454"/>
                    </a:lnTo>
                    <a:lnTo>
                      <a:pt x="127" y="457"/>
                    </a:lnTo>
                    <a:lnTo>
                      <a:pt x="126" y="460"/>
                    </a:lnTo>
                    <a:lnTo>
                      <a:pt x="122" y="463"/>
                    </a:lnTo>
                    <a:lnTo>
                      <a:pt x="121" y="466"/>
                    </a:lnTo>
                    <a:lnTo>
                      <a:pt x="118" y="470"/>
                    </a:lnTo>
                    <a:lnTo>
                      <a:pt x="116" y="472"/>
                    </a:lnTo>
                    <a:lnTo>
                      <a:pt x="114" y="476"/>
                    </a:lnTo>
                    <a:lnTo>
                      <a:pt x="111" y="478"/>
                    </a:lnTo>
                    <a:lnTo>
                      <a:pt x="110" y="482"/>
                    </a:lnTo>
                    <a:lnTo>
                      <a:pt x="108" y="485"/>
                    </a:lnTo>
                    <a:lnTo>
                      <a:pt x="105" y="489"/>
                    </a:lnTo>
                    <a:lnTo>
                      <a:pt x="102" y="492"/>
                    </a:lnTo>
                    <a:lnTo>
                      <a:pt x="99" y="495"/>
                    </a:lnTo>
                    <a:lnTo>
                      <a:pt x="97" y="498"/>
                    </a:lnTo>
                    <a:lnTo>
                      <a:pt x="95" y="502"/>
                    </a:lnTo>
                    <a:lnTo>
                      <a:pt x="92" y="505"/>
                    </a:lnTo>
                    <a:lnTo>
                      <a:pt x="89" y="509"/>
                    </a:lnTo>
                    <a:lnTo>
                      <a:pt x="86" y="514"/>
                    </a:lnTo>
                    <a:lnTo>
                      <a:pt x="84" y="516"/>
                    </a:lnTo>
                    <a:lnTo>
                      <a:pt x="82" y="520"/>
                    </a:lnTo>
                    <a:lnTo>
                      <a:pt x="78" y="523"/>
                    </a:lnTo>
                    <a:lnTo>
                      <a:pt x="77" y="528"/>
                    </a:lnTo>
                    <a:lnTo>
                      <a:pt x="73" y="530"/>
                    </a:lnTo>
                    <a:lnTo>
                      <a:pt x="72" y="535"/>
                    </a:lnTo>
                    <a:lnTo>
                      <a:pt x="69" y="537"/>
                    </a:lnTo>
                    <a:lnTo>
                      <a:pt x="67" y="542"/>
                    </a:lnTo>
                    <a:lnTo>
                      <a:pt x="64" y="546"/>
                    </a:lnTo>
                    <a:lnTo>
                      <a:pt x="62" y="549"/>
                    </a:lnTo>
                    <a:lnTo>
                      <a:pt x="59" y="553"/>
                    </a:lnTo>
                    <a:lnTo>
                      <a:pt x="57" y="556"/>
                    </a:lnTo>
                    <a:lnTo>
                      <a:pt x="54" y="559"/>
                    </a:lnTo>
                    <a:lnTo>
                      <a:pt x="52" y="562"/>
                    </a:lnTo>
                    <a:lnTo>
                      <a:pt x="50" y="566"/>
                    </a:lnTo>
                    <a:lnTo>
                      <a:pt x="48" y="570"/>
                    </a:lnTo>
                    <a:lnTo>
                      <a:pt x="45" y="573"/>
                    </a:lnTo>
                    <a:lnTo>
                      <a:pt x="44" y="577"/>
                    </a:lnTo>
                    <a:lnTo>
                      <a:pt x="41" y="579"/>
                    </a:lnTo>
                    <a:lnTo>
                      <a:pt x="39" y="583"/>
                    </a:lnTo>
                    <a:lnTo>
                      <a:pt x="38" y="586"/>
                    </a:lnTo>
                    <a:lnTo>
                      <a:pt x="35" y="590"/>
                    </a:lnTo>
                    <a:lnTo>
                      <a:pt x="34" y="592"/>
                    </a:lnTo>
                    <a:lnTo>
                      <a:pt x="33" y="596"/>
                    </a:lnTo>
                    <a:lnTo>
                      <a:pt x="31" y="598"/>
                    </a:lnTo>
                    <a:lnTo>
                      <a:pt x="29" y="602"/>
                    </a:lnTo>
                    <a:lnTo>
                      <a:pt x="27" y="604"/>
                    </a:lnTo>
                    <a:lnTo>
                      <a:pt x="26" y="607"/>
                    </a:lnTo>
                    <a:lnTo>
                      <a:pt x="25" y="611"/>
                    </a:lnTo>
                    <a:lnTo>
                      <a:pt x="22" y="613"/>
                    </a:lnTo>
                    <a:lnTo>
                      <a:pt x="21" y="617"/>
                    </a:lnTo>
                    <a:lnTo>
                      <a:pt x="20" y="621"/>
                    </a:lnTo>
                    <a:lnTo>
                      <a:pt x="19" y="623"/>
                    </a:lnTo>
                    <a:lnTo>
                      <a:pt x="16" y="626"/>
                    </a:lnTo>
                    <a:lnTo>
                      <a:pt x="15" y="630"/>
                    </a:lnTo>
                    <a:lnTo>
                      <a:pt x="15" y="632"/>
                    </a:lnTo>
                    <a:lnTo>
                      <a:pt x="13" y="636"/>
                    </a:lnTo>
                    <a:lnTo>
                      <a:pt x="12" y="639"/>
                    </a:lnTo>
                    <a:lnTo>
                      <a:pt x="11" y="642"/>
                    </a:lnTo>
                    <a:lnTo>
                      <a:pt x="11" y="645"/>
                    </a:lnTo>
                    <a:lnTo>
                      <a:pt x="9" y="649"/>
                    </a:lnTo>
                    <a:lnTo>
                      <a:pt x="8" y="653"/>
                    </a:lnTo>
                    <a:lnTo>
                      <a:pt x="7" y="655"/>
                    </a:lnTo>
                    <a:lnTo>
                      <a:pt x="6" y="660"/>
                    </a:lnTo>
                    <a:lnTo>
                      <a:pt x="5" y="662"/>
                    </a:lnTo>
                    <a:lnTo>
                      <a:pt x="5" y="666"/>
                    </a:lnTo>
                    <a:lnTo>
                      <a:pt x="3" y="669"/>
                    </a:lnTo>
                    <a:lnTo>
                      <a:pt x="3" y="673"/>
                    </a:lnTo>
                    <a:lnTo>
                      <a:pt x="2" y="675"/>
                    </a:lnTo>
                    <a:lnTo>
                      <a:pt x="1" y="679"/>
                    </a:lnTo>
                    <a:lnTo>
                      <a:pt x="1" y="682"/>
                    </a:lnTo>
                    <a:lnTo>
                      <a:pt x="1" y="686"/>
                    </a:lnTo>
                    <a:lnTo>
                      <a:pt x="0" y="689"/>
                    </a:lnTo>
                    <a:lnTo>
                      <a:pt x="0" y="693"/>
                    </a:lnTo>
                    <a:lnTo>
                      <a:pt x="0" y="695"/>
                    </a:lnTo>
                    <a:lnTo>
                      <a:pt x="0" y="699"/>
                    </a:lnTo>
                    <a:lnTo>
                      <a:pt x="0" y="702"/>
                    </a:lnTo>
                    <a:lnTo>
                      <a:pt x="0" y="706"/>
                    </a:lnTo>
                    <a:lnTo>
                      <a:pt x="0" y="709"/>
                    </a:lnTo>
                    <a:lnTo>
                      <a:pt x="0" y="712"/>
                    </a:lnTo>
                    <a:lnTo>
                      <a:pt x="0" y="715"/>
                    </a:lnTo>
                    <a:lnTo>
                      <a:pt x="0" y="718"/>
                    </a:lnTo>
                    <a:lnTo>
                      <a:pt x="0" y="721"/>
                    </a:lnTo>
                    <a:lnTo>
                      <a:pt x="0" y="725"/>
                    </a:lnTo>
                    <a:lnTo>
                      <a:pt x="0" y="727"/>
                    </a:lnTo>
                    <a:lnTo>
                      <a:pt x="0" y="731"/>
                    </a:lnTo>
                    <a:lnTo>
                      <a:pt x="1" y="733"/>
                    </a:lnTo>
                    <a:lnTo>
                      <a:pt x="1" y="737"/>
                    </a:lnTo>
                    <a:lnTo>
                      <a:pt x="2" y="739"/>
                    </a:lnTo>
                    <a:lnTo>
                      <a:pt x="3" y="743"/>
                    </a:lnTo>
                    <a:lnTo>
                      <a:pt x="3" y="746"/>
                    </a:lnTo>
                    <a:lnTo>
                      <a:pt x="5" y="749"/>
                    </a:lnTo>
                    <a:lnTo>
                      <a:pt x="7" y="755"/>
                    </a:lnTo>
                    <a:lnTo>
                      <a:pt x="9" y="759"/>
                    </a:lnTo>
                    <a:lnTo>
                      <a:pt x="12" y="765"/>
                    </a:lnTo>
                    <a:lnTo>
                      <a:pt x="15" y="771"/>
                    </a:lnTo>
                    <a:lnTo>
                      <a:pt x="19" y="776"/>
                    </a:lnTo>
                    <a:lnTo>
                      <a:pt x="24" y="781"/>
                    </a:lnTo>
                    <a:lnTo>
                      <a:pt x="27" y="785"/>
                    </a:lnTo>
                    <a:lnTo>
                      <a:pt x="33" y="790"/>
                    </a:lnTo>
                    <a:lnTo>
                      <a:pt x="38" y="794"/>
                    </a:lnTo>
                    <a:lnTo>
                      <a:pt x="43" y="797"/>
                    </a:lnTo>
                    <a:lnTo>
                      <a:pt x="48" y="801"/>
                    </a:lnTo>
                    <a:lnTo>
                      <a:pt x="54" y="804"/>
                    </a:lnTo>
                    <a:lnTo>
                      <a:pt x="57" y="806"/>
                    </a:lnTo>
                    <a:lnTo>
                      <a:pt x="59" y="807"/>
                    </a:lnTo>
                    <a:lnTo>
                      <a:pt x="63" y="808"/>
                    </a:lnTo>
                    <a:lnTo>
                      <a:pt x="66" y="809"/>
                    </a:lnTo>
                    <a:lnTo>
                      <a:pt x="69" y="810"/>
                    </a:lnTo>
                    <a:lnTo>
                      <a:pt x="72" y="811"/>
                    </a:lnTo>
                    <a:lnTo>
                      <a:pt x="76" y="813"/>
                    </a:lnTo>
                    <a:lnTo>
                      <a:pt x="78" y="815"/>
                    </a:lnTo>
                    <a:lnTo>
                      <a:pt x="82" y="815"/>
                    </a:lnTo>
                    <a:lnTo>
                      <a:pt x="85" y="816"/>
                    </a:lnTo>
                    <a:lnTo>
                      <a:pt x="88" y="817"/>
                    </a:lnTo>
                    <a:lnTo>
                      <a:pt x="91" y="819"/>
                    </a:lnTo>
                    <a:lnTo>
                      <a:pt x="95" y="819"/>
                    </a:lnTo>
                    <a:lnTo>
                      <a:pt x="98" y="820"/>
                    </a:lnTo>
                    <a:lnTo>
                      <a:pt x="102" y="821"/>
                    </a:lnTo>
                    <a:lnTo>
                      <a:pt x="105" y="821"/>
                    </a:lnTo>
                    <a:lnTo>
                      <a:pt x="108" y="822"/>
                    </a:lnTo>
                    <a:lnTo>
                      <a:pt x="111" y="822"/>
                    </a:lnTo>
                    <a:lnTo>
                      <a:pt x="115" y="823"/>
                    </a:lnTo>
                    <a:lnTo>
                      <a:pt x="118" y="825"/>
                    </a:lnTo>
                    <a:lnTo>
                      <a:pt x="122" y="825"/>
                    </a:lnTo>
                    <a:lnTo>
                      <a:pt x="126" y="826"/>
                    </a:lnTo>
                    <a:lnTo>
                      <a:pt x="129" y="826"/>
                    </a:lnTo>
                    <a:lnTo>
                      <a:pt x="133" y="826"/>
                    </a:lnTo>
                    <a:lnTo>
                      <a:pt x="136" y="826"/>
                    </a:lnTo>
                    <a:lnTo>
                      <a:pt x="139" y="827"/>
                    </a:lnTo>
                    <a:lnTo>
                      <a:pt x="142" y="827"/>
                    </a:lnTo>
                    <a:lnTo>
                      <a:pt x="146" y="827"/>
                    </a:lnTo>
                    <a:lnTo>
                      <a:pt x="149" y="827"/>
                    </a:lnTo>
                    <a:lnTo>
                      <a:pt x="152" y="828"/>
                    </a:lnTo>
                    <a:lnTo>
                      <a:pt x="155" y="828"/>
                    </a:lnTo>
                    <a:lnTo>
                      <a:pt x="159" y="828"/>
                    </a:lnTo>
                    <a:lnTo>
                      <a:pt x="162" y="828"/>
                    </a:lnTo>
                    <a:lnTo>
                      <a:pt x="165" y="828"/>
                    </a:lnTo>
                    <a:lnTo>
                      <a:pt x="168" y="828"/>
                    </a:lnTo>
                    <a:lnTo>
                      <a:pt x="172" y="829"/>
                    </a:lnTo>
                    <a:lnTo>
                      <a:pt x="174" y="829"/>
                    </a:lnTo>
                    <a:lnTo>
                      <a:pt x="178" y="829"/>
                    </a:lnTo>
                    <a:lnTo>
                      <a:pt x="181" y="829"/>
                    </a:lnTo>
                    <a:lnTo>
                      <a:pt x="184" y="830"/>
                    </a:lnTo>
                    <a:lnTo>
                      <a:pt x="190" y="830"/>
                    </a:lnTo>
                    <a:lnTo>
                      <a:pt x="195" y="830"/>
                    </a:lnTo>
                    <a:lnTo>
                      <a:pt x="200" y="830"/>
                    </a:lnTo>
                    <a:lnTo>
                      <a:pt x="206" y="830"/>
                    </a:lnTo>
                    <a:lnTo>
                      <a:pt x="211" y="830"/>
                    </a:lnTo>
                    <a:lnTo>
                      <a:pt x="216" y="832"/>
                    </a:lnTo>
                    <a:lnTo>
                      <a:pt x="220" y="832"/>
                    </a:lnTo>
                    <a:lnTo>
                      <a:pt x="225" y="832"/>
                    </a:lnTo>
                    <a:lnTo>
                      <a:pt x="227" y="832"/>
                    </a:lnTo>
                    <a:lnTo>
                      <a:pt x="232" y="832"/>
                    </a:lnTo>
                    <a:lnTo>
                      <a:pt x="236" y="832"/>
                    </a:lnTo>
                    <a:lnTo>
                      <a:pt x="241" y="832"/>
                    </a:lnTo>
                    <a:lnTo>
                      <a:pt x="244" y="830"/>
                    </a:lnTo>
                    <a:lnTo>
                      <a:pt x="249" y="830"/>
                    </a:lnTo>
                    <a:lnTo>
                      <a:pt x="252" y="830"/>
                    </a:lnTo>
                    <a:lnTo>
                      <a:pt x="257" y="830"/>
                    </a:lnTo>
                    <a:lnTo>
                      <a:pt x="261" y="829"/>
                    </a:lnTo>
                    <a:lnTo>
                      <a:pt x="265" y="828"/>
                    </a:lnTo>
                    <a:lnTo>
                      <a:pt x="270" y="828"/>
                    </a:lnTo>
                    <a:lnTo>
                      <a:pt x="274" y="827"/>
                    </a:lnTo>
                    <a:lnTo>
                      <a:pt x="277" y="827"/>
                    </a:lnTo>
                    <a:lnTo>
                      <a:pt x="281" y="826"/>
                    </a:lnTo>
                    <a:lnTo>
                      <a:pt x="286" y="826"/>
                    </a:lnTo>
                    <a:lnTo>
                      <a:pt x="289" y="826"/>
                    </a:lnTo>
                    <a:lnTo>
                      <a:pt x="293" y="825"/>
                    </a:lnTo>
                    <a:lnTo>
                      <a:pt x="295" y="825"/>
                    </a:lnTo>
                    <a:lnTo>
                      <a:pt x="299" y="823"/>
                    </a:lnTo>
                    <a:lnTo>
                      <a:pt x="302" y="823"/>
                    </a:lnTo>
                    <a:lnTo>
                      <a:pt x="305" y="823"/>
                    </a:lnTo>
                    <a:lnTo>
                      <a:pt x="307" y="823"/>
                    </a:lnTo>
                    <a:lnTo>
                      <a:pt x="310" y="823"/>
                    </a:lnTo>
                    <a:lnTo>
                      <a:pt x="313" y="823"/>
                    </a:lnTo>
                    <a:lnTo>
                      <a:pt x="315" y="823"/>
                    </a:lnTo>
                    <a:lnTo>
                      <a:pt x="319" y="826"/>
                    </a:lnTo>
                    <a:lnTo>
                      <a:pt x="320" y="827"/>
                    </a:lnTo>
                    <a:lnTo>
                      <a:pt x="321" y="829"/>
                    </a:lnTo>
                    <a:lnTo>
                      <a:pt x="320" y="830"/>
                    </a:lnTo>
                    <a:lnTo>
                      <a:pt x="319" y="832"/>
                    </a:lnTo>
                    <a:lnTo>
                      <a:pt x="316" y="834"/>
                    </a:lnTo>
                    <a:lnTo>
                      <a:pt x="314" y="835"/>
                    </a:lnTo>
                    <a:lnTo>
                      <a:pt x="310" y="836"/>
                    </a:lnTo>
                    <a:lnTo>
                      <a:pt x="306" y="839"/>
                    </a:lnTo>
                    <a:lnTo>
                      <a:pt x="301" y="841"/>
                    </a:lnTo>
                    <a:lnTo>
                      <a:pt x="296" y="842"/>
                    </a:lnTo>
                    <a:lnTo>
                      <a:pt x="294" y="844"/>
                    </a:lnTo>
                    <a:lnTo>
                      <a:pt x="290" y="845"/>
                    </a:lnTo>
                    <a:lnTo>
                      <a:pt x="287" y="845"/>
                    </a:lnTo>
                    <a:lnTo>
                      <a:pt x="284" y="847"/>
                    </a:lnTo>
                    <a:lnTo>
                      <a:pt x="281" y="848"/>
                    </a:lnTo>
                    <a:lnTo>
                      <a:pt x="278" y="849"/>
                    </a:lnTo>
                    <a:lnTo>
                      <a:pt x="275" y="851"/>
                    </a:lnTo>
                    <a:lnTo>
                      <a:pt x="271" y="852"/>
                    </a:lnTo>
                    <a:lnTo>
                      <a:pt x="268" y="853"/>
                    </a:lnTo>
                    <a:lnTo>
                      <a:pt x="264" y="854"/>
                    </a:lnTo>
                    <a:lnTo>
                      <a:pt x="261" y="855"/>
                    </a:lnTo>
                    <a:lnTo>
                      <a:pt x="257" y="857"/>
                    </a:lnTo>
                    <a:lnTo>
                      <a:pt x="254" y="858"/>
                    </a:lnTo>
                    <a:lnTo>
                      <a:pt x="250" y="859"/>
                    </a:lnTo>
                    <a:lnTo>
                      <a:pt x="246" y="860"/>
                    </a:lnTo>
                    <a:lnTo>
                      <a:pt x="243" y="863"/>
                    </a:lnTo>
                    <a:lnTo>
                      <a:pt x="239" y="864"/>
                    </a:lnTo>
                    <a:lnTo>
                      <a:pt x="236" y="865"/>
                    </a:lnTo>
                    <a:lnTo>
                      <a:pt x="231" y="866"/>
                    </a:lnTo>
                    <a:lnTo>
                      <a:pt x="227" y="867"/>
                    </a:lnTo>
                    <a:lnTo>
                      <a:pt x="223" y="870"/>
                    </a:lnTo>
                    <a:lnTo>
                      <a:pt x="219" y="871"/>
                    </a:lnTo>
                    <a:lnTo>
                      <a:pt x="216" y="872"/>
                    </a:lnTo>
                    <a:lnTo>
                      <a:pt x="212" y="874"/>
                    </a:lnTo>
                    <a:lnTo>
                      <a:pt x="207" y="876"/>
                    </a:lnTo>
                    <a:lnTo>
                      <a:pt x="204" y="878"/>
                    </a:lnTo>
                    <a:lnTo>
                      <a:pt x="199" y="879"/>
                    </a:lnTo>
                    <a:lnTo>
                      <a:pt x="195" y="880"/>
                    </a:lnTo>
                    <a:lnTo>
                      <a:pt x="192" y="883"/>
                    </a:lnTo>
                    <a:lnTo>
                      <a:pt x="188" y="885"/>
                    </a:lnTo>
                    <a:lnTo>
                      <a:pt x="184" y="886"/>
                    </a:lnTo>
                    <a:lnTo>
                      <a:pt x="180" y="889"/>
                    </a:lnTo>
                    <a:lnTo>
                      <a:pt x="177" y="890"/>
                    </a:lnTo>
                    <a:lnTo>
                      <a:pt x="173" y="892"/>
                    </a:lnTo>
                    <a:lnTo>
                      <a:pt x="169" y="895"/>
                    </a:lnTo>
                    <a:lnTo>
                      <a:pt x="165" y="897"/>
                    </a:lnTo>
                    <a:lnTo>
                      <a:pt x="161" y="898"/>
                    </a:lnTo>
                    <a:lnTo>
                      <a:pt x="159" y="900"/>
                    </a:lnTo>
                    <a:lnTo>
                      <a:pt x="155" y="903"/>
                    </a:lnTo>
                    <a:lnTo>
                      <a:pt x="152" y="905"/>
                    </a:lnTo>
                    <a:lnTo>
                      <a:pt x="148" y="906"/>
                    </a:lnTo>
                    <a:lnTo>
                      <a:pt x="144" y="909"/>
                    </a:lnTo>
                    <a:lnTo>
                      <a:pt x="142" y="911"/>
                    </a:lnTo>
                    <a:lnTo>
                      <a:pt x="140" y="915"/>
                    </a:lnTo>
                    <a:lnTo>
                      <a:pt x="134" y="919"/>
                    </a:lnTo>
                    <a:lnTo>
                      <a:pt x="129" y="924"/>
                    </a:lnTo>
                    <a:lnTo>
                      <a:pt x="124" y="929"/>
                    </a:lnTo>
                    <a:lnTo>
                      <a:pt x="120" y="934"/>
                    </a:lnTo>
                    <a:lnTo>
                      <a:pt x="116" y="937"/>
                    </a:lnTo>
                    <a:lnTo>
                      <a:pt x="112" y="942"/>
                    </a:lnTo>
                    <a:lnTo>
                      <a:pt x="109" y="946"/>
                    </a:lnTo>
                    <a:lnTo>
                      <a:pt x="107" y="949"/>
                    </a:lnTo>
                    <a:lnTo>
                      <a:pt x="104" y="953"/>
                    </a:lnTo>
                    <a:lnTo>
                      <a:pt x="103" y="956"/>
                    </a:lnTo>
                    <a:lnTo>
                      <a:pt x="101" y="959"/>
                    </a:lnTo>
                    <a:lnTo>
                      <a:pt x="99" y="962"/>
                    </a:lnTo>
                    <a:lnTo>
                      <a:pt x="98" y="965"/>
                    </a:lnTo>
                    <a:lnTo>
                      <a:pt x="98" y="968"/>
                    </a:lnTo>
                    <a:lnTo>
                      <a:pt x="98" y="973"/>
                    </a:lnTo>
                    <a:lnTo>
                      <a:pt x="99" y="978"/>
                    </a:lnTo>
                    <a:lnTo>
                      <a:pt x="101" y="981"/>
                    </a:lnTo>
                    <a:lnTo>
                      <a:pt x="103" y="985"/>
                    </a:lnTo>
                    <a:lnTo>
                      <a:pt x="107" y="988"/>
                    </a:lnTo>
                    <a:lnTo>
                      <a:pt x="111" y="992"/>
                    </a:lnTo>
                    <a:lnTo>
                      <a:pt x="116" y="994"/>
                    </a:lnTo>
                    <a:lnTo>
                      <a:pt x="121" y="998"/>
                    </a:lnTo>
                    <a:lnTo>
                      <a:pt x="123" y="998"/>
                    </a:lnTo>
                    <a:lnTo>
                      <a:pt x="126" y="1000"/>
                    </a:lnTo>
                    <a:lnTo>
                      <a:pt x="129" y="1001"/>
                    </a:lnTo>
                    <a:lnTo>
                      <a:pt x="133" y="1002"/>
                    </a:lnTo>
                    <a:lnTo>
                      <a:pt x="135" y="1004"/>
                    </a:lnTo>
                    <a:lnTo>
                      <a:pt x="139" y="1005"/>
                    </a:lnTo>
                    <a:lnTo>
                      <a:pt x="143" y="1006"/>
                    </a:lnTo>
                    <a:lnTo>
                      <a:pt x="148" y="1007"/>
                    </a:lnTo>
                    <a:lnTo>
                      <a:pt x="150" y="1007"/>
                    </a:lnTo>
                    <a:lnTo>
                      <a:pt x="153" y="1008"/>
                    </a:lnTo>
                    <a:lnTo>
                      <a:pt x="156" y="1008"/>
                    </a:lnTo>
                    <a:lnTo>
                      <a:pt x="160" y="1010"/>
                    </a:lnTo>
                    <a:lnTo>
                      <a:pt x="162" y="1010"/>
                    </a:lnTo>
                    <a:lnTo>
                      <a:pt x="166" y="1011"/>
                    </a:lnTo>
                    <a:lnTo>
                      <a:pt x="169" y="1011"/>
                    </a:lnTo>
                    <a:lnTo>
                      <a:pt x="173" y="1012"/>
                    </a:lnTo>
                    <a:lnTo>
                      <a:pt x="177" y="1012"/>
                    </a:lnTo>
                    <a:lnTo>
                      <a:pt x="179" y="1012"/>
                    </a:lnTo>
                    <a:lnTo>
                      <a:pt x="184" y="1012"/>
                    </a:lnTo>
                    <a:lnTo>
                      <a:pt x="187" y="1013"/>
                    </a:lnTo>
                    <a:lnTo>
                      <a:pt x="191" y="1013"/>
                    </a:lnTo>
                    <a:lnTo>
                      <a:pt x="194" y="1013"/>
                    </a:lnTo>
                    <a:lnTo>
                      <a:pt x="198" y="1014"/>
                    </a:lnTo>
                    <a:lnTo>
                      <a:pt x="203" y="1014"/>
                    </a:lnTo>
                    <a:lnTo>
                      <a:pt x="207" y="1014"/>
                    </a:lnTo>
                    <a:lnTo>
                      <a:pt x="211" y="1016"/>
                    </a:lnTo>
                    <a:lnTo>
                      <a:pt x="214" y="1016"/>
                    </a:lnTo>
                    <a:lnTo>
                      <a:pt x="219" y="1017"/>
                    </a:lnTo>
                    <a:lnTo>
                      <a:pt x="224" y="1017"/>
                    </a:lnTo>
                    <a:lnTo>
                      <a:pt x="227" y="1017"/>
                    </a:lnTo>
                    <a:lnTo>
                      <a:pt x="232" y="1017"/>
                    </a:lnTo>
                    <a:lnTo>
                      <a:pt x="237" y="1018"/>
                    </a:lnTo>
                    <a:lnTo>
                      <a:pt x="241" y="1018"/>
                    </a:lnTo>
                    <a:lnTo>
                      <a:pt x="245" y="1018"/>
                    </a:lnTo>
                    <a:lnTo>
                      <a:pt x="249" y="1018"/>
                    </a:lnTo>
                    <a:lnTo>
                      <a:pt x="254" y="1018"/>
                    </a:lnTo>
                    <a:lnTo>
                      <a:pt x="258" y="1018"/>
                    </a:lnTo>
                    <a:lnTo>
                      <a:pt x="262" y="1018"/>
                    </a:lnTo>
                    <a:lnTo>
                      <a:pt x="267" y="1018"/>
                    </a:lnTo>
                    <a:lnTo>
                      <a:pt x="271" y="1019"/>
                    </a:lnTo>
                    <a:lnTo>
                      <a:pt x="275" y="1019"/>
                    </a:lnTo>
                    <a:lnTo>
                      <a:pt x="280" y="1019"/>
                    </a:lnTo>
                    <a:lnTo>
                      <a:pt x="283" y="1019"/>
                    </a:lnTo>
                    <a:lnTo>
                      <a:pt x="288" y="1019"/>
                    </a:lnTo>
                    <a:lnTo>
                      <a:pt x="292" y="1019"/>
                    </a:lnTo>
                    <a:lnTo>
                      <a:pt x="295" y="1019"/>
                    </a:lnTo>
                    <a:lnTo>
                      <a:pt x="300" y="1019"/>
                    </a:lnTo>
                    <a:lnTo>
                      <a:pt x="305" y="1019"/>
                    </a:lnTo>
                    <a:lnTo>
                      <a:pt x="307" y="1019"/>
                    </a:lnTo>
                    <a:lnTo>
                      <a:pt x="312" y="1019"/>
                    </a:lnTo>
                    <a:lnTo>
                      <a:pt x="314" y="1019"/>
                    </a:lnTo>
                    <a:lnTo>
                      <a:pt x="319" y="1019"/>
                    </a:lnTo>
                    <a:lnTo>
                      <a:pt x="322" y="1019"/>
                    </a:lnTo>
                    <a:lnTo>
                      <a:pt x="326" y="1019"/>
                    </a:lnTo>
                    <a:lnTo>
                      <a:pt x="329" y="1019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8" y="1018"/>
                    </a:lnTo>
                    <a:lnTo>
                      <a:pt x="341" y="1018"/>
                    </a:lnTo>
                    <a:lnTo>
                      <a:pt x="345" y="1018"/>
                    </a:lnTo>
                    <a:lnTo>
                      <a:pt x="350" y="1017"/>
                    </a:lnTo>
                    <a:lnTo>
                      <a:pt x="356" y="1017"/>
                    </a:lnTo>
                    <a:lnTo>
                      <a:pt x="359" y="1017"/>
                    </a:lnTo>
                    <a:lnTo>
                      <a:pt x="364" y="1016"/>
                    </a:lnTo>
                    <a:lnTo>
                      <a:pt x="370" y="1016"/>
                    </a:lnTo>
                    <a:lnTo>
                      <a:pt x="375" y="1014"/>
                    </a:lnTo>
                    <a:lnTo>
                      <a:pt x="380" y="1014"/>
                    </a:lnTo>
                    <a:lnTo>
                      <a:pt x="386" y="1013"/>
                    </a:lnTo>
                    <a:lnTo>
                      <a:pt x="389" y="1013"/>
                    </a:lnTo>
                    <a:lnTo>
                      <a:pt x="391" y="1013"/>
                    </a:lnTo>
                    <a:lnTo>
                      <a:pt x="395" y="1013"/>
                    </a:lnTo>
                    <a:lnTo>
                      <a:pt x="397" y="1013"/>
                    </a:lnTo>
                    <a:lnTo>
                      <a:pt x="403" y="1012"/>
                    </a:lnTo>
                    <a:lnTo>
                      <a:pt x="409" y="1012"/>
                    </a:lnTo>
                    <a:lnTo>
                      <a:pt x="411" y="1012"/>
                    </a:lnTo>
                    <a:lnTo>
                      <a:pt x="415" y="1012"/>
                    </a:lnTo>
                    <a:lnTo>
                      <a:pt x="417" y="1012"/>
                    </a:lnTo>
                    <a:lnTo>
                      <a:pt x="421" y="1012"/>
                    </a:lnTo>
                    <a:lnTo>
                      <a:pt x="423" y="1012"/>
                    </a:lnTo>
                    <a:lnTo>
                      <a:pt x="427" y="1012"/>
                    </a:lnTo>
                    <a:lnTo>
                      <a:pt x="429" y="1012"/>
                    </a:lnTo>
                    <a:lnTo>
                      <a:pt x="431" y="1012"/>
                    </a:lnTo>
                    <a:lnTo>
                      <a:pt x="435" y="1012"/>
                    </a:lnTo>
                    <a:lnTo>
                      <a:pt x="437" y="1012"/>
                    </a:lnTo>
                    <a:lnTo>
                      <a:pt x="440" y="1012"/>
                    </a:lnTo>
                    <a:lnTo>
                      <a:pt x="443" y="1012"/>
                    </a:lnTo>
                    <a:lnTo>
                      <a:pt x="448" y="1011"/>
                    </a:lnTo>
                    <a:lnTo>
                      <a:pt x="454" y="1011"/>
                    </a:lnTo>
                    <a:lnTo>
                      <a:pt x="459" y="1011"/>
                    </a:lnTo>
                    <a:lnTo>
                      <a:pt x="463" y="1011"/>
                    </a:lnTo>
                    <a:lnTo>
                      <a:pt x="468" y="1011"/>
                    </a:lnTo>
                    <a:lnTo>
                      <a:pt x="473" y="1012"/>
                    </a:lnTo>
                    <a:lnTo>
                      <a:pt x="476" y="1012"/>
                    </a:lnTo>
                    <a:lnTo>
                      <a:pt x="481" y="1012"/>
                    </a:lnTo>
                    <a:lnTo>
                      <a:pt x="485" y="1012"/>
                    </a:lnTo>
                    <a:lnTo>
                      <a:pt x="488" y="1012"/>
                    </a:lnTo>
                    <a:lnTo>
                      <a:pt x="491" y="1013"/>
                    </a:lnTo>
                    <a:lnTo>
                      <a:pt x="493" y="1013"/>
                    </a:lnTo>
                    <a:lnTo>
                      <a:pt x="498" y="1016"/>
                    </a:lnTo>
                    <a:lnTo>
                      <a:pt x="501" y="1017"/>
                    </a:lnTo>
                    <a:lnTo>
                      <a:pt x="503" y="1019"/>
                    </a:lnTo>
                    <a:lnTo>
                      <a:pt x="506" y="1023"/>
                    </a:lnTo>
                    <a:lnTo>
                      <a:pt x="510" y="1026"/>
                    </a:lnTo>
                    <a:lnTo>
                      <a:pt x="514" y="1031"/>
                    </a:lnTo>
                    <a:lnTo>
                      <a:pt x="519" y="1036"/>
                    </a:lnTo>
                    <a:lnTo>
                      <a:pt x="525" y="1042"/>
                    </a:lnTo>
                    <a:lnTo>
                      <a:pt x="527" y="1044"/>
                    </a:lnTo>
                    <a:lnTo>
                      <a:pt x="531" y="1046"/>
                    </a:lnTo>
                    <a:lnTo>
                      <a:pt x="535" y="1049"/>
                    </a:lnTo>
                    <a:lnTo>
                      <a:pt x="538" y="1052"/>
                    </a:lnTo>
                    <a:lnTo>
                      <a:pt x="542" y="1055"/>
                    </a:lnTo>
                    <a:lnTo>
                      <a:pt x="545" y="1056"/>
                    </a:lnTo>
                    <a:lnTo>
                      <a:pt x="549" y="1058"/>
                    </a:lnTo>
                    <a:lnTo>
                      <a:pt x="554" y="1061"/>
                    </a:lnTo>
                    <a:lnTo>
                      <a:pt x="557" y="1063"/>
                    </a:lnTo>
                    <a:lnTo>
                      <a:pt x="562" y="1065"/>
                    </a:lnTo>
                    <a:lnTo>
                      <a:pt x="567" y="1067"/>
                    </a:lnTo>
                    <a:lnTo>
                      <a:pt x="571" y="1068"/>
                    </a:lnTo>
                    <a:lnTo>
                      <a:pt x="575" y="1069"/>
                    </a:lnTo>
                    <a:lnTo>
                      <a:pt x="581" y="1070"/>
                    </a:lnTo>
                    <a:lnTo>
                      <a:pt x="586" y="1070"/>
                    </a:lnTo>
                    <a:lnTo>
                      <a:pt x="590" y="1071"/>
                    </a:lnTo>
                    <a:lnTo>
                      <a:pt x="595" y="1070"/>
                    </a:lnTo>
                    <a:lnTo>
                      <a:pt x="600" y="1070"/>
                    </a:lnTo>
                    <a:lnTo>
                      <a:pt x="606" y="1069"/>
                    </a:lnTo>
                    <a:lnTo>
                      <a:pt x="612" y="1069"/>
                    </a:lnTo>
                    <a:lnTo>
                      <a:pt x="616" y="1067"/>
                    </a:lnTo>
                    <a:lnTo>
                      <a:pt x="621" y="1065"/>
                    </a:lnTo>
                    <a:lnTo>
                      <a:pt x="625" y="1064"/>
                    </a:lnTo>
                    <a:lnTo>
                      <a:pt x="629" y="1062"/>
                    </a:lnTo>
                    <a:lnTo>
                      <a:pt x="633" y="1061"/>
                    </a:lnTo>
                    <a:lnTo>
                      <a:pt x="638" y="1059"/>
                    </a:lnTo>
                    <a:lnTo>
                      <a:pt x="641" y="1057"/>
                    </a:lnTo>
                    <a:lnTo>
                      <a:pt x="645" y="1056"/>
                    </a:lnTo>
                    <a:lnTo>
                      <a:pt x="647" y="1055"/>
                    </a:lnTo>
                    <a:lnTo>
                      <a:pt x="651" y="1052"/>
                    </a:lnTo>
                    <a:lnTo>
                      <a:pt x="653" y="1051"/>
                    </a:lnTo>
                    <a:lnTo>
                      <a:pt x="656" y="1050"/>
                    </a:lnTo>
                    <a:lnTo>
                      <a:pt x="660" y="1046"/>
                    </a:lnTo>
                    <a:lnTo>
                      <a:pt x="665" y="1044"/>
                    </a:lnTo>
                    <a:lnTo>
                      <a:pt x="670" y="1040"/>
                    </a:lnTo>
                    <a:lnTo>
                      <a:pt x="673" y="1037"/>
                    </a:lnTo>
                    <a:lnTo>
                      <a:pt x="678" y="1035"/>
                    </a:lnTo>
                    <a:lnTo>
                      <a:pt x="684" y="1032"/>
                    </a:lnTo>
                    <a:lnTo>
                      <a:pt x="686" y="1031"/>
                    </a:lnTo>
                    <a:lnTo>
                      <a:pt x="689" y="1029"/>
                    </a:lnTo>
                    <a:lnTo>
                      <a:pt x="692" y="1027"/>
                    </a:lnTo>
                    <a:lnTo>
                      <a:pt x="696" y="1027"/>
                    </a:lnTo>
                    <a:lnTo>
                      <a:pt x="699" y="1025"/>
                    </a:lnTo>
                    <a:lnTo>
                      <a:pt x="703" y="1024"/>
                    </a:lnTo>
                    <a:lnTo>
                      <a:pt x="708" y="1023"/>
                    </a:lnTo>
                    <a:lnTo>
                      <a:pt x="712" y="1023"/>
                    </a:lnTo>
                    <a:lnTo>
                      <a:pt x="716" y="1021"/>
                    </a:lnTo>
                    <a:lnTo>
                      <a:pt x="722" y="1020"/>
                    </a:lnTo>
                    <a:lnTo>
                      <a:pt x="724" y="1019"/>
                    </a:lnTo>
                    <a:lnTo>
                      <a:pt x="727" y="1019"/>
                    </a:lnTo>
                    <a:lnTo>
                      <a:pt x="730" y="1018"/>
                    </a:lnTo>
                    <a:lnTo>
                      <a:pt x="733" y="1018"/>
                    </a:lnTo>
                    <a:lnTo>
                      <a:pt x="735" y="1018"/>
                    </a:lnTo>
                    <a:lnTo>
                      <a:pt x="738" y="1017"/>
                    </a:lnTo>
                    <a:lnTo>
                      <a:pt x="742" y="1017"/>
                    </a:lnTo>
                    <a:lnTo>
                      <a:pt x="744" y="1017"/>
                    </a:lnTo>
                    <a:lnTo>
                      <a:pt x="748" y="1017"/>
                    </a:lnTo>
                    <a:lnTo>
                      <a:pt x="752" y="1016"/>
                    </a:lnTo>
                    <a:lnTo>
                      <a:pt x="755" y="1016"/>
                    </a:lnTo>
                    <a:lnTo>
                      <a:pt x="760" y="1016"/>
                    </a:lnTo>
                    <a:lnTo>
                      <a:pt x="762" y="1016"/>
                    </a:lnTo>
                    <a:lnTo>
                      <a:pt x="766" y="1014"/>
                    </a:lnTo>
                    <a:lnTo>
                      <a:pt x="769" y="1014"/>
                    </a:lnTo>
                    <a:lnTo>
                      <a:pt x="774" y="1014"/>
                    </a:lnTo>
                    <a:lnTo>
                      <a:pt x="778" y="1013"/>
                    </a:lnTo>
                    <a:lnTo>
                      <a:pt x="781" y="1013"/>
                    </a:lnTo>
                    <a:lnTo>
                      <a:pt x="785" y="1013"/>
                    </a:lnTo>
                    <a:lnTo>
                      <a:pt x="789" y="1013"/>
                    </a:lnTo>
                    <a:lnTo>
                      <a:pt x="793" y="1012"/>
                    </a:lnTo>
                    <a:lnTo>
                      <a:pt x="798" y="1012"/>
                    </a:lnTo>
                    <a:lnTo>
                      <a:pt x="801" y="1012"/>
                    </a:lnTo>
                    <a:lnTo>
                      <a:pt x="806" y="1012"/>
                    </a:lnTo>
                    <a:lnTo>
                      <a:pt x="810" y="1011"/>
                    </a:lnTo>
                    <a:lnTo>
                      <a:pt x="814" y="1011"/>
                    </a:lnTo>
                    <a:lnTo>
                      <a:pt x="818" y="1011"/>
                    </a:lnTo>
                    <a:lnTo>
                      <a:pt x="823" y="1011"/>
                    </a:lnTo>
                    <a:lnTo>
                      <a:pt x="826" y="1010"/>
                    </a:lnTo>
                    <a:lnTo>
                      <a:pt x="831" y="1010"/>
                    </a:lnTo>
                    <a:lnTo>
                      <a:pt x="836" y="1008"/>
                    </a:lnTo>
                    <a:lnTo>
                      <a:pt x="840" y="1008"/>
                    </a:lnTo>
                    <a:lnTo>
                      <a:pt x="844" y="1007"/>
                    </a:lnTo>
                    <a:lnTo>
                      <a:pt x="849" y="1007"/>
                    </a:lnTo>
                    <a:lnTo>
                      <a:pt x="854" y="1006"/>
                    </a:lnTo>
                    <a:lnTo>
                      <a:pt x="858" y="1006"/>
                    </a:lnTo>
                    <a:lnTo>
                      <a:pt x="862" y="1005"/>
                    </a:lnTo>
                    <a:lnTo>
                      <a:pt x="867" y="1005"/>
                    </a:lnTo>
                    <a:lnTo>
                      <a:pt x="870" y="1004"/>
                    </a:lnTo>
                    <a:lnTo>
                      <a:pt x="876" y="1004"/>
                    </a:lnTo>
                    <a:lnTo>
                      <a:pt x="880" y="1002"/>
                    </a:lnTo>
                    <a:lnTo>
                      <a:pt x="884" y="1002"/>
                    </a:lnTo>
                    <a:lnTo>
                      <a:pt x="889" y="1001"/>
                    </a:lnTo>
                    <a:lnTo>
                      <a:pt x="894" y="1001"/>
                    </a:lnTo>
                    <a:lnTo>
                      <a:pt x="899" y="1000"/>
                    </a:lnTo>
                    <a:lnTo>
                      <a:pt x="902" y="999"/>
                    </a:lnTo>
                    <a:lnTo>
                      <a:pt x="907" y="998"/>
                    </a:lnTo>
                    <a:lnTo>
                      <a:pt x="910" y="998"/>
                    </a:lnTo>
                    <a:lnTo>
                      <a:pt x="915" y="997"/>
                    </a:lnTo>
                    <a:lnTo>
                      <a:pt x="919" y="995"/>
                    </a:lnTo>
                    <a:lnTo>
                      <a:pt x="923" y="994"/>
                    </a:lnTo>
                    <a:lnTo>
                      <a:pt x="928" y="993"/>
                    </a:lnTo>
                    <a:lnTo>
                      <a:pt x="932" y="992"/>
                    </a:lnTo>
                    <a:lnTo>
                      <a:pt x="936" y="991"/>
                    </a:lnTo>
                    <a:lnTo>
                      <a:pt x="940" y="989"/>
                    </a:lnTo>
                    <a:lnTo>
                      <a:pt x="945" y="988"/>
                    </a:lnTo>
                    <a:lnTo>
                      <a:pt x="948" y="987"/>
                    </a:lnTo>
                    <a:lnTo>
                      <a:pt x="953" y="986"/>
                    </a:lnTo>
                    <a:lnTo>
                      <a:pt x="958" y="985"/>
                    </a:lnTo>
                    <a:lnTo>
                      <a:pt x="961" y="983"/>
                    </a:lnTo>
                    <a:lnTo>
                      <a:pt x="965" y="982"/>
                    </a:lnTo>
                    <a:lnTo>
                      <a:pt x="969" y="980"/>
                    </a:lnTo>
                    <a:lnTo>
                      <a:pt x="972" y="979"/>
                    </a:lnTo>
                    <a:lnTo>
                      <a:pt x="976" y="978"/>
                    </a:lnTo>
                    <a:lnTo>
                      <a:pt x="979" y="975"/>
                    </a:lnTo>
                    <a:lnTo>
                      <a:pt x="983" y="974"/>
                    </a:lnTo>
                    <a:lnTo>
                      <a:pt x="986" y="973"/>
                    </a:lnTo>
                    <a:lnTo>
                      <a:pt x="990" y="972"/>
                    </a:lnTo>
                    <a:lnTo>
                      <a:pt x="992" y="970"/>
                    </a:lnTo>
                    <a:lnTo>
                      <a:pt x="996" y="968"/>
                    </a:lnTo>
                    <a:lnTo>
                      <a:pt x="999" y="968"/>
                    </a:lnTo>
                    <a:lnTo>
                      <a:pt x="1002" y="967"/>
                    </a:lnTo>
                    <a:lnTo>
                      <a:pt x="1005" y="965"/>
                    </a:lnTo>
                    <a:lnTo>
                      <a:pt x="1008" y="963"/>
                    </a:lnTo>
                    <a:lnTo>
                      <a:pt x="1011" y="963"/>
                    </a:lnTo>
                    <a:lnTo>
                      <a:pt x="1014" y="962"/>
                    </a:lnTo>
                    <a:lnTo>
                      <a:pt x="1018" y="959"/>
                    </a:lnTo>
                    <a:lnTo>
                      <a:pt x="1023" y="956"/>
                    </a:lnTo>
                    <a:lnTo>
                      <a:pt x="1028" y="954"/>
                    </a:lnTo>
                    <a:lnTo>
                      <a:pt x="1033" y="951"/>
                    </a:lnTo>
                    <a:lnTo>
                      <a:pt x="1036" y="949"/>
                    </a:lnTo>
                    <a:lnTo>
                      <a:pt x="1040" y="947"/>
                    </a:lnTo>
                    <a:lnTo>
                      <a:pt x="1043" y="944"/>
                    </a:lnTo>
                    <a:lnTo>
                      <a:pt x="1047" y="943"/>
                    </a:lnTo>
                    <a:lnTo>
                      <a:pt x="1050" y="940"/>
                    </a:lnTo>
                    <a:lnTo>
                      <a:pt x="1053" y="937"/>
                    </a:lnTo>
                    <a:lnTo>
                      <a:pt x="1054" y="935"/>
                    </a:lnTo>
                    <a:lnTo>
                      <a:pt x="1057" y="932"/>
                    </a:lnTo>
                    <a:lnTo>
                      <a:pt x="1061" y="928"/>
                    </a:lnTo>
                    <a:lnTo>
                      <a:pt x="1065" y="923"/>
                    </a:lnTo>
                    <a:lnTo>
                      <a:pt x="1066" y="918"/>
                    </a:lnTo>
                    <a:lnTo>
                      <a:pt x="1068" y="914"/>
                    </a:lnTo>
                    <a:lnTo>
                      <a:pt x="1068" y="908"/>
                    </a:lnTo>
                    <a:lnTo>
                      <a:pt x="1069" y="902"/>
                    </a:lnTo>
                    <a:lnTo>
                      <a:pt x="1068" y="898"/>
                    </a:lnTo>
                    <a:lnTo>
                      <a:pt x="1067" y="895"/>
                    </a:lnTo>
                    <a:lnTo>
                      <a:pt x="1066" y="892"/>
                    </a:lnTo>
                    <a:lnTo>
                      <a:pt x="1065" y="889"/>
                    </a:lnTo>
                    <a:lnTo>
                      <a:pt x="1063" y="885"/>
                    </a:lnTo>
                    <a:lnTo>
                      <a:pt x="1061" y="881"/>
                    </a:lnTo>
                    <a:lnTo>
                      <a:pt x="1059" y="877"/>
                    </a:lnTo>
                    <a:lnTo>
                      <a:pt x="1056" y="874"/>
                    </a:lnTo>
                    <a:lnTo>
                      <a:pt x="1054" y="870"/>
                    </a:lnTo>
                    <a:lnTo>
                      <a:pt x="1050" y="866"/>
                    </a:lnTo>
                    <a:lnTo>
                      <a:pt x="1046" y="861"/>
                    </a:lnTo>
                    <a:lnTo>
                      <a:pt x="1042" y="858"/>
                    </a:lnTo>
                    <a:lnTo>
                      <a:pt x="1037" y="854"/>
                    </a:lnTo>
                    <a:lnTo>
                      <a:pt x="1034" y="851"/>
                    </a:lnTo>
                    <a:lnTo>
                      <a:pt x="1028" y="846"/>
                    </a:lnTo>
                    <a:lnTo>
                      <a:pt x="1023" y="842"/>
                    </a:lnTo>
                    <a:lnTo>
                      <a:pt x="1019" y="841"/>
                    </a:lnTo>
                    <a:lnTo>
                      <a:pt x="1016" y="839"/>
                    </a:lnTo>
                    <a:lnTo>
                      <a:pt x="1014" y="836"/>
                    </a:lnTo>
                    <a:lnTo>
                      <a:pt x="1010" y="835"/>
                    </a:lnTo>
                    <a:lnTo>
                      <a:pt x="1006" y="833"/>
                    </a:lnTo>
                    <a:lnTo>
                      <a:pt x="1003" y="830"/>
                    </a:lnTo>
                    <a:lnTo>
                      <a:pt x="999" y="829"/>
                    </a:lnTo>
                    <a:lnTo>
                      <a:pt x="997" y="827"/>
                    </a:lnTo>
                    <a:lnTo>
                      <a:pt x="992" y="826"/>
                    </a:lnTo>
                    <a:lnTo>
                      <a:pt x="989" y="823"/>
                    </a:lnTo>
                    <a:lnTo>
                      <a:pt x="984" y="821"/>
                    </a:lnTo>
                    <a:lnTo>
                      <a:pt x="980" y="820"/>
                    </a:lnTo>
                    <a:lnTo>
                      <a:pt x="977" y="819"/>
                    </a:lnTo>
                    <a:lnTo>
                      <a:pt x="972" y="816"/>
                    </a:lnTo>
                    <a:lnTo>
                      <a:pt x="967" y="815"/>
                    </a:lnTo>
                    <a:lnTo>
                      <a:pt x="964" y="814"/>
                    </a:lnTo>
                    <a:lnTo>
                      <a:pt x="959" y="811"/>
                    </a:lnTo>
                    <a:lnTo>
                      <a:pt x="954" y="810"/>
                    </a:lnTo>
                    <a:lnTo>
                      <a:pt x="950" y="809"/>
                    </a:lnTo>
                    <a:lnTo>
                      <a:pt x="945" y="807"/>
                    </a:lnTo>
                    <a:lnTo>
                      <a:pt x="939" y="806"/>
                    </a:lnTo>
                    <a:lnTo>
                      <a:pt x="934" y="804"/>
                    </a:lnTo>
                    <a:lnTo>
                      <a:pt x="928" y="803"/>
                    </a:lnTo>
                    <a:lnTo>
                      <a:pt x="923" y="802"/>
                    </a:lnTo>
                    <a:lnTo>
                      <a:pt x="919" y="801"/>
                    </a:lnTo>
                    <a:lnTo>
                      <a:pt x="913" y="800"/>
                    </a:lnTo>
                    <a:lnTo>
                      <a:pt x="907" y="798"/>
                    </a:lnTo>
                    <a:lnTo>
                      <a:pt x="902" y="797"/>
                    </a:lnTo>
                    <a:lnTo>
                      <a:pt x="895" y="797"/>
                    </a:lnTo>
                    <a:lnTo>
                      <a:pt x="890" y="796"/>
                    </a:lnTo>
                    <a:lnTo>
                      <a:pt x="884" y="795"/>
                    </a:lnTo>
                    <a:lnTo>
                      <a:pt x="878" y="795"/>
                    </a:lnTo>
                    <a:lnTo>
                      <a:pt x="871" y="794"/>
                    </a:lnTo>
                    <a:lnTo>
                      <a:pt x="865" y="793"/>
                    </a:lnTo>
                    <a:lnTo>
                      <a:pt x="859" y="793"/>
                    </a:lnTo>
                    <a:lnTo>
                      <a:pt x="854" y="791"/>
                    </a:lnTo>
                    <a:lnTo>
                      <a:pt x="848" y="790"/>
                    </a:lnTo>
                    <a:lnTo>
                      <a:pt x="843" y="790"/>
                    </a:lnTo>
                    <a:lnTo>
                      <a:pt x="837" y="789"/>
                    </a:lnTo>
                    <a:lnTo>
                      <a:pt x="832" y="789"/>
                    </a:lnTo>
                    <a:lnTo>
                      <a:pt x="827" y="789"/>
                    </a:lnTo>
                    <a:lnTo>
                      <a:pt x="823" y="788"/>
                    </a:lnTo>
                    <a:lnTo>
                      <a:pt x="818" y="788"/>
                    </a:lnTo>
                    <a:lnTo>
                      <a:pt x="813" y="788"/>
                    </a:lnTo>
                    <a:lnTo>
                      <a:pt x="808" y="788"/>
                    </a:lnTo>
                    <a:lnTo>
                      <a:pt x="805" y="787"/>
                    </a:lnTo>
                    <a:lnTo>
                      <a:pt x="800" y="787"/>
                    </a:lnTo>
                    <a:lnTo>
                      <a:pt x="798" y="787"/>
                    </a:lnTo>
                    <a:lnTo>
                      <a:pt x="793" y="787"/>
                    </a:lnTo>
                    <a:lnTo>
                      <a:pt x="789" y="785"/>
                    </a:lnTo>
                    <a:lnTo>
                      <a:pt x="785" y="785"/>
                    </a:lnTo>
                    <a:lnTo>
                      <a:pt x="782" y="785"/>
                    </a:lnTo>
                    <a:lnTo>
                      <a:pt x="779" y="784"/>
                    </a:lnTo>
                    <a:lnTo>
                      <a:pt x="775" y="784"/>
                    </a:lnTo>
                    <a:lnTo>
                      <a:pt x="772" y="784"/>
                    </a:lnTo>
                    <a:lnTo>
                      <a:pt x="769" y="784"/>
                    </a:lnTo>
                    <a:lnTo>
                      <a:pt x="766" y="783"/>
                    </a:lnTo>
                    <a:lnTo>
                      <a:pt x="763" y="783"/>
                    </a:lnTo>
                    <a:lnTo>
                      <a:pt x="760" y="783"/>
                    </a:lnTo>
                    <a:lnTo>
                      <a:pt x="757" y="783"/>
                    </a:lnTo>
                    <a:lnTo>
                      <a:pt x="753" y="782"/>
                    </a:lnTo>
                    <a:lnTo>
                      <a:pt x="748" y="782"/>
                    </a:lnTo>
                    <a:lnTo>
                      <a:pt x="743" y="781"/>
                    </a:lnTo>
                    <a:lnTo>
                      <a:pt x="738" y="779"/>
                    </a:lnTo>
                    <a:lnTo>
                      <a:pt x="735" y="778"/>
                    </a:lnTo>
                    <a:lnTo>
                      <a:pt x="731" y="777"/>
                    </a:lnTo>
                    <a:lnTo>
                      <a:pt x="727" y="776"/>
                    </a:lnTo>
                    <a:lnTo>
                      <a:pt x="724" y="774"/>
                    </a:lnTo>
                    <a:lnTo>
                      <a:pt x="721" y="772"/>
                    </a:lnTo>
                    <a:lnTo>
                      <a:pt x="717" y="771"/>
                    </a:lnTo>
                    <a:lnTo>
                      <a:pt x="715" y="768"/>
                    </a:lnTo>
                    <a:lnTo>
                      <a:pt x="711" y="765"/>
                    </a:lnTo>
                    <a:lnTo>
                      <a:pt x="709" y="763"/>
                    </a:lnTo>
                    <a:lnTo>
                      <a:pt x="706" y="759"/>
                    </a:lnTo>
                    <a:lnTo>
                      <a:pt x="703" y="756"/>
                    </a:lnTo>
                    <a:lnTo>
                      <a:pt x="701" y="752"/>
                    </a:lnTo>
                    <a:lnTo>
                      <a:pt x="697" y="749"/>
                    </a:lnTo>
                    <a:lnTo>
                      <a:pt x="695" y="744"/>
                    </a:lnTo>
                    <a:lnTo>
                      <a:pt x="691" y="738"/>
                    </a:lnTo>
                    <a:lnTo>
                      <a:pt x="689" y="733"/>
                    </a:lnTo>
                    <a:lnTo>
                      <a:pt x="685" y="728"/>
                    </a:lnTo>
                    <a:lnTo>
                      <a:pt x="683" y="724"/>
                    </a:lnTo>
                    <a:lnTo>
                      <a:pt x="679" y="719"/>
                    </a:lnTo>
                    <a:lnTo>
                      <a:pt x="677" y="715"/>
                    </a:lnTo>
                    <a:lnTo>
                      <a:pt x="674" y="711"/>
                    </a:lnTo>
                    <a:lnTo>
                      <a:pt x="672" y="706"/>
                    </a:lnTo>
                    <a:lnTo>
                      <a:pt x="670" y="701"/>
                    </a:lnTo>
                    <a:lnTo>
                      <a:pt x="667" y="698"/>
                    </a:lnTo>
                    <a:lnTo>
                      <a:pt x="665" y="693"/>
                    </a:lnTo>
                    <a:lnTo>
                      <a:pt x="663" y="689"/>
                    </a:lnTo>
                    <a:lnTo>
                      <a:pt x="660" y="685"/>
                    </a:lnTo>
                    <a:lnTo>
                      <a:pt x="659" y="681"/>
                    </a:lnTo>
                    <a:lnTo>
                      <a:pt x="658" y="676"/>
                    </a:lnTo>
                    <a:lnTo>
                      <a:pt x="656" y="673"/>
                    </a:lnTo>
                    <a:lnTo>
                      <a:pt x="654" y="669"/>
                    </a:lnTo>
                    <a:lnTo>
                      <a:pt x="652" y="664"/>
                    </a:lnTo>
                    <a:lnTo>
                      <a:pt x="651" y="661"/>
                    </a:lnTo>
                    <a:lnTo>
                      <a:pt x="651" y="657"/>
                    </a:lnTo>
                    <a:lnTo>
                      <a:pt x="650" y="654"/>
                    </a:lnTo>
                    <a:lnTo>
                      <a:pt x="648" y="650"/>
                    </a:lnTo>
                    <a:lnTo>
                      <a:pt x="648" y="647"/>
                    </a:lnTo>
                    <a:lnTo>
                      <a:pt x="648" y="644"/>
                    </a:lnTo>
                    <a:lnTo>
                      <a:pt x="648" y="641"/>
                    </a:lnTo>
                    <a:lnTo>
                      <a:pt x="648" y="637"/>
                    </a:lnTo>
                    <a:lnTo>
                      <a:pt x="648" y="634"/>
                    </a:lnTo>
                    <a:lnTo>
                      <a:pt x="650" y="631"/>
                    </a:lnTo>
                    <a:lnTo>
                      <a:pt x="651" y="628"/>
                    </a:lnTo>
                    <a:lnTo>
                      <a:pt x="652" y="625"/>
                    </a:lnTo>
                    <a:lnTo>
                      <a:pt x="653" y="622"/>
                    </a:lnTo>
                    <a:lnTo>
                      <a:pt x="656" y="621"/>
                    </a:lnTo>
                    <a:lnTo>
                      <a:pt x="657" y="617"/>
                    </a:lnTo>
                    <a:lnTo>
                      <a:pt x="658" y="613"/>
                    </a:lnTo>
                    <a:lnTo>
                      <a:pt x="660" y="610"/>
                    </a:lnTo>
                    <a:lnTo>
                      <a:pt x="663" y="606"/>
                    </a:lnTo>
                    <a:lnTo>
                      <a:pt x="664" y="602"/>
                    </a:lnTo>
                    <a:lnTo>
                      <a:pt x="667" y="598"/>
                    </a:lnTo>
                    <a:lnTo>
                      <a:pt x="669" y="594"/>
                    </a:lnTo>
                    <a:lnTo>
                      <a:pt x="672" y="590"/>
                    </a:lnTo>
                    <a:lnTo>
                      <a:pt x="674" y="585"/>
                    </a:lnTo>
                    <a:lnTo>
                      <a:pt x="677" y="580"/>
                    </a:lnTo>
                    <a:lnTo>
                      <a:pt x="679" y="575"/>
                    </a:lnTo>
                    <a:lnTo>
                      <a:pt x="683" y="571"/>
                    </a:lnTo>
                    <a:lnTo>
                      <a:pt x="684" y="565"/>
                    </a:lnTo>
                    <a:lnTo>
                      <a:pt x="686" y="560"/>
                    </a:lnTo>
                    <a:lnTo>
                      <a:pt x="690" y="554"/>
                    </a:lnTo>
                    <a:lnTo>
                      <a:pt x="692" y="549"/>
                    </a:lnTo>
                    <a:lnTo>
                      <a:pt x="695" y="543"/>
                    </a:lnTo>
                    <a:lnTo>
                      <a:pt x="697" y="537"/>
                    </a:lnTo>
                    <a:lnTo>
                      <a:pt x="698" y="533"/>
                    </a:lnTo>
                    <a:lnTo>
                      <a:pt x="701" y="528"/>
                    </a:lnTo>
                    <a:lnTo>
                      <a:pt x="702" y="522"/>
                    </a:lnTo>
                    <a:lnTo>
                      <a:pt x="703" y="516"/>
                    </a:lnTo>
                    <a:lnTo>
                      <a:pt x="704" y="510"/>
                    </a:lnTo>
                    <a:lnTo>
                      <a:pt x="705" y="505"/>
                    </a:lnTo>
                    <a:lnTo>
                      <a:pt x="706" y="501"/>
                    </a:lnTo>
                    <a:lnTo>
                      <a:pt x="706" y="495"/>
                    </a:lnTo>
                    <a:lnTo>
                      <a:pt x="706" y="490"/>
                    </a:lnTo>
                    <a:lnTo>
                      <a:pt x="706" y="485"/>
                    </a:lnTo>
                    <a:lnTo>
                      <a:pt x="706" y="481"/>
                    </a:lnTo>
                    <a:lnTo>
                      <a:pt x="705" y="477"/>
                    </a:lnTo>
                    <a:lnTo>
                      <a:pt x="704" y="472"/>
                    </a:lnTo>
                    <a:lnTo>
                      <a:pt x="703" y="470"/>
                    </a:lnTo>
                    <a:lnTo>
                      <a:pt x="701" y="465"/>
                    </a:lnTo>
                    <a:lnTo>
                      <a:pt x="699" y="462"/>
                    </a:lnTo>
                    <a:lnTo>
                      <a:pt x="697" y="458"/>
                    </a:lnTo>
                    <a:lnTo>
                      <a:pt x="697" y="454"/>
                    </a:lnTo>
                    <a:lnTo>
                      <a:pt x="695" y="451"/>
                    </a:lnTo>
                    <a:lnTo>
                      <a:pt x="693" y="447"/>
                    </a:lnTo>
                    <a:lnTo>
                      <a:pt x="692" y="445"/>
                    </a:lnTo>
                    <a:lnTo>
                      <a:pt x="692" y="441"/>
                    </a:lnTo>
                    <a:lnTo>
                      <a:pt x="691" y="438"/>
                    </a:lnTo>
                    <a:lnTo>
                      <a:pt x="691" y="434"/>
                    </a:lnTo>
                    <a:lnTo>
                      <a:pt x="690" y="431"/>
                    </a:lnTo>
                    <a:lnTo>
                      <a:pt x="690" y="428"/>
                    </a:lnTo>
                    <a:lnTo>
                      <a:pt x="690" y="425"/>
                    </a:lnTo>
                    <a:lnTo>
                      <a:pt x="690" y="421"/>
                    </a:lnTo>
                    <a:lnTo>
                      <a:pt x="690" y="418"/>
                    </a:lnTo>
                    <a:lnTo>
                      <a:pt x="690" y="415"/>
                    </a:lnTo>
                    <a:lnTo>
                      <a:pt x="690" y="411"/>
                    </a:lnTo>
                    <a:lnTo>
                      <a:pt x="690" y="407"/>
                    </a:lnTo>
                    <a:lnTo>
                      <a:pt x="690" y="403"/>
                    </a:lnTo>
                    <a:lnTo>
                      <a:pt x="691" y="400"/>
                    </a:lnTo>
                    <a:lnTo>
                      <a:pt x="691" y="395"/>
                    </a:lnTo>
                    <a:lnTo>
                      <a:pt x="691" y="390"/>
                    </a:lnTo>
                    <a:lnTo>
                      <a:pt x="692" y="387"/>
                    </a:lnTo>
                    <a:lnTo>
                      <a:pt x="693" y="382"/>
                    </a:lnTo>
                    <a:lnTo>
                      <a:pt x="693" y="376"/>
                    </a:lnTo>
                    <a:lnTo>
                      <a:pt x="695" y="371"/>
                    </a:lnTo>
                    <a:lnTo>
                      <a:pt x="695" y="367"/>
                    </a:lnTo>
                    <a:lnTo>
                      <a:pt x="696" y="361"/>
                    </a:lnTo>
                    <a:lnTo>
                      <a:pt x="696" y="357"/>
                    </a:lnTo>
                    <a:lnTo>
                      <a:pt x="697" y="355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8" y="347"/>
                    </a:lnTo>
                    <a:lnTo>
                      <a:pt x="699" y="343"/>
                    </a:lnTo>
                    <a:lnTo>
                      <a:pt x="699" y="339"/>
                    </a:lnTo>
                    <a:lnTo>
                      <a:pt x="701" y="337"/>
                    </a:lnTo>
                    <a:lnTo>
                      <a:pt x="701" y="332"/>
                    </a:lnTo>
                    <a:lnTo>
                      <a:pt x="702" y="329"/>
                    </a:lnTo>
                    <a:lnTo>
                      <a:pt x="702" y="325"/>
                    </a:lnTo>
                    <a:lnTo>
                      <a:pt x="702" y="323"/>
                    </a:lnTo>
                    <a:lnTo>
                      <a:pt x="703" y="318"/>
                    </a:lnTo>
                    <a:lnTo>
                      <a:pt x="703" y="314"/>
                    </a:lnTo>
                    <a:lnTo>
                      <a:pt x="704" y="311"/>
                    </a:lnTo>
                    <a:lnTo>
                      <a:pt x="705" y="307"/>
                    </a:lnTo>
                    <a:lnTo>
                      <a:pt x="705" y="303"/>
                    </a:lnTo>
                    <a:lnTo>
                      <a:pt x="706" y="298"/>
                    </a:lnTo>
                    <a:lnTo>
                      <a:pt x="706" y="294"/>
                    </a:lnTo>
                    <a:lnTo>
                      <a:pt x="708" y="291"/>
                    </a:lnTo>
                    <a:lnTo>
                      <a:pt x="708" y="286"/>
                    </a:lnTo>
                    <a:lnTo>
                      <a:pt x="709" y="282"/>
                    </a:lnTo>
                    <a:lnTo>
                      <a:pt x="709" y="278"/>
                    </a:lnTo>
                    <a:lnTo>
                      <a:pt x="710" y="273"/>
                    </a:lnTo>
                    <a:lnTo>
                      <a:pt x="710" y="268"/>
                    </a:lnTo>
                    <a:lnTo>
                      <a:pt x="710" y="265"/>
                    </a:lnTo>
                    <a:lnTo>
                      <a:pt x="711" y="260"/>
                    </a:lnTo>
                    <a:lnTo>
                      <a:pt x="712" y="255"/>
                    </a:lnTo>
                    <a:lnTo>
                      <a:pt x="712" y="250"/>
                    </a:lnTo>
                    <a:lnTo>
                      <a:pt x="712" y="247"/>
                    </a:lnTo>
                    <a:lnTo>
                      <a:pt x="714" y="242"/>
                    </a:lnTo>
                    <a:lnTo>
                      <a:pt x="715" y="237"/>
                    </a:lnTo>
                    <a:lnTo>
                      <a:pt x="715" y="233"/>
                    </a:lnTo>
                    <a:lnTo>
                      <a:pt x="715" y="228"/>
                    </a:lnTo>
                    <a:lnTo>
                      <a:pt x="716" y="223"/>
                    </a:lnTo>
                    <a:lnTo>
                      <a:pt x="716" y="220"/>
                    </a:lnTo>
                    <a:lnTo>
                      <a:pt x="716" y="215"/>
                    </a:lnTo>
                    <a:lnTo>
                      <a:pt x="717" y="210"/>
                    </a:lnTo>
                    <a:lnTo>
                      <a:pt x="717" y="204"/>
                    </a:lnTo>
                    <a:lnTo>
                      <a:pt x="718" y="201"/>
                    </a:lnTo>
                    <a:lnTo>
                      <a:pt x="718" y="196"/>
                    </a:lnTo>
                    <a:lnTo>
                      <a:pt x="718" y="191"/>
                    </a:lnTo>
                    <a:lnTo>
                      <a:pt x="718" y="186"/>
                    </a:lnTo>
                    <a:lnTo>
                      <a:pt x="718" y="182"/>
                    </a:lnTo>
                    <a:lnTo>
                      <a:pt x="718" y="177"/>
                    </a:lnTo>
                    <a:lnTo>
                      <a:pt x="718" y="172"/>
                    </a:lnTo>
                    <a:lnTo>
                      <a:pt x="718" y="167"/>
                    </a:lnTo>
                    <a:lnTo>
                      <a:pt x="720" y="163"/>
                    </a:lnTo>
                    <a:lnTo>
                      <a:pt x="720" y="158"/>
                    </a:lnTo>
                    <a:lnTo>
                      <a:pt x="720" y="153"/>
                    </a:lnTo>
                    <a:lnTo>
                      <a:pt x="720" y="148"/>
                    </a:lnTo>
                    <a:lnTo>
                      <a:pt x="720" y="145"/>
                    </a:lnTo>
                    <a:lnTo>
                      <a:pt x="720" y="140"/>
                    </a:lnTo>
                    <a:lnTo>
                      <a:pt x="720" y="135"/>
                    </a:lnTo>
                    <a:lnTo>
                      <a:pt x="720" y="132"/>
                    </a:lnTo>
                    <a:lnTo>
                      <a:pt x="720" y="127"/>
                    </a:lnTo>
                    <a:lnTo>
                      <a:pt x="718" y="122"/>
                    </a:lnTo>
                    <a:lnTo>
                      <a:pt x="718" y="118"/>
                    </a:lnTo>
                    <a:lnTo>
                      <a:pt x="717" y="114"/>
                    </a:lnTo>
                    <a:lnTo>
                      <a:pt x="717" y="109"/>
                    </a:lnTo>
                    <a:lnTo>
                      <a:pt x="716" y="106"/>
                    </a:lnTo>
                    <a:lnTo>
                      <a:pt x="716" y="102"/>
                    </a:lnTo>
                    <a:lnTo>
                      <a:pt x="716" y="97"/>
                    </a:lnTo>
                    <a:lnTo>
                      <a:pt x="715" y="94"/>
                    </a:lnTo>
                    <a:lnTo>
                      <a:pt x="714" y="90"/>
                    </a:lnTo>
                    <a:lnTo>
                      <a:pt x="714" y="87"/>
                    </a:lnTo>
                    <a:lnTo>
                      <a:pt x="712" y="82"/>
                    </a:lnTo>
                    <a:lnTo>
                      <a:pt x="711" y="80"/>
                    </a:lnTo>
                    <a:lnTo>
                      <a:pt x="710" y="76"/>
                    </a:lnTo>
                    <a:lnTo>
                      <a:pt x="710" y="72"/>
                    </a:lnTo>
                    <a:lnTo>
                      <a:pt x="709" y="69"/>
                    </a:lnTo>
                    <a:lnTo>
                      <a:pt x="708" y="67"/>
                    </a:lnTo>
                    <a:lnTo>
                      <a:pt x="706" y="63"/>
                    </a:lnTo>
                    <a:lnTo>
                      <a:pt x="704" y="59"/>
                    </a:lnTo>
                    <a:lnTo>
                      <a:pt x="703" y="56"/>
                    </a:lnTo>
                    <a:lnTo>
                      <a:pt x="702" y="54"/>
                    </a:lnTo>
                    <a:lnTo>
                      <a:pt x="697" y="48"/>
                    </a:lnTo>
                    <a:lnTo>
                      <a:pt x="692" y="42"/>
                    </a:lnTo>
                    <a:lnTo>
                      <a:pt x="688" y="36"/>
                    </a:lnTo>
                    <a:lnTo>
                      <a:pt x="683" y="31"/>
                    </a:lnTo>
                    <a:lnTo>
                      <a:pt x="679" y="29"/>
                    </a:lnTo>
                    <a:lnTo>
                      <a:pt x="676" y="26"/>
                    </a:lnTo>
                    <a:lnTo>
                      <a:pt x="672" y="24"/>
                    </a:lnTo>
                    <a:lnTo>
                      <a:pt x="670" y="23"/>
                    </a:lnTo>
                    <a:lnTo>
                      <a:pt x="666" y="20"/>
                    </a:lnTo>
                    <a:lnTo>
                      <a:pt x="663" y="18"/>
                    </a:lnTo>
                    <a:lnTo>
                      <a:pt x="659" y="17"/>
                    </a:lnTo>
                    <a:lnTo>
                      <a:pt x="656" y="14"/>
                    </a:lnTo>
                    <a:lnTo>
                      <a:pt x="651" y="13"/>
                    </a:lnTo>
                    <a:lnTo>
                      <a:pt x="647" y="11"/>
                    </a:lnTo>
                    <a:lnTo>
                      <a:pt x="644" y="10"/>
                    </a:lnTo>
                    <a:lnTo>
                      <a:pt x="639" y="10"/>
                    </a:lnTo>
                    <a:lnTo>
                      <a:pt x="635" y="7"/>
                    </a:lnTo>
                    <a:lnTo>
                      <a:pt x="631" y="6"/>
                    </a:lnTo>
                    <a:lnTo>
                      <a:pt x="627" y="5"/>
                    </a:lnTo>
                    <a:lnTo>
                      <a:pt x="622" y="5"/>
                    </a:lnTo>
                    <a:lnTo>
                      <a:pt x="618" y="3"/>
                    </a:lnTo>
                    <a:lnTo>
                      <a:pt x="614" y="3"/>
                    </a:lnTo>
                    <a:lnTo>
                      <a:pt x="609" y="1"/>
                    </a:lnTo>
                    <a:lnTo>
                      <a:pt x="605" y="1"/>
                    </a:lnTo>
                    <a:lnTo>
                      <a:pt x="600" y="0"/>
                    </a:lnTo>
                    <a:lnTo>
                      <a:pt x="595" y="0"/>
                    </a:lnTo>
                    <a:lnTo>
                      <a:pt x="590" y="0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70" y="0"/>
                    </a:lnTo>
                    <a:lnTo>
                      <a:pt x="565" y="1"/>
                    </a:lnTo>
                    <a:lnTo>
                      <a:pt x="559" y="1"/>
                    </a:lnTo>
                    <a:lnTo>
                      <a:pt x="555" y="3"/>
                    </a:lnTo>
                    <a:lnTo>
                      <a:pt x="549" y="3"/>
                    </a:lnTo>
                    <a:lnTo>
                      <a:pt x="544" y="5"/>
                    </a:lnTo>
                    <a:lnTo>
                      <a:pt x="538" y="5"/>
                    </a:lnTo>
                    <a:lnTo>
                      <a:pt x="533" y="6"/>
                    </a:lnTo>
                    <a:lnTo>
                      <a:pt x="527" y="8"/>
                    </a:lnTo>
                    <a:lnTo>
                      <a:pt x="523" y="10"/>
                    </a:lnTo>
                    <a:lnTo>
                      <a:pt x="517" y="11"/>
                    </a:lnTo>
                    <a:lnTo>
                      <a:pt x="512" y="13"/>
                    </a:lnTo>
                    <a:lnTo>
                      <a:pt x="507" y="14"/>
                    </a:lnTo>
                    <a:lnTo>
                      <a:pt x="501" y="17"/>
                    </a:lnTo>
                    <a:lnTo>
                      <a:pt x="497" y="19"/>
                    </a:lnTo>
                    <a:lnTo>
                      <a:pt x="491" y="21"/>
                    </a:lnTo>
                    <a:lnTo>
                      <a:pt x="486" y="24"/>
                    </a:lnTo>
                    <a:lnTo>
                      <a:pt x="481" y="27"/>
                    </a:lnTo>
                    <a:lnTo>
                      <a:pt x="475" y="30"/>
                    </a:lnTo>
                    <a:lnTo>
                      <a:pt x="469" y="32"/>
                    </a:lnTo>
                    <a:lnTo>
                      <a:pt x="465" y="36"/>
                    </a:lnTo>
                    <a:lnTo>
                      <a:pt x="460" y="39"/>
                    </a:lnTo>
                    <a:lnTo>
                      <a:pt x="454" y="43"/>
                    </a:lnTo>
                    <a:lnTo>
                      <a:pt x="449" y="46"/>
                    </a:lnTo>
                    <a:lnTo>
                      <a:pt x="444" y="50"/>
                    </a:lnTo>
                    <a:lnTo>
                      <a:pt x="440" y="55"/>
                    </a:lnTo>
                    <a:lnTo>
                      <a:pt x="434" y="58"/>
                    </a:lnTo>
                    <a:lnTo>
                      <a:pt x="428" y="63"/>
                    </a:lnTo>
                    <a:lnTo>
                      <a:pt x="423" y="67"/>
                    </a:lnTo>
                    <a:lnTo>
                      <a:pt x="418" y="70"/>
                    </a:lnTo>
                    <a:lnTo>
                      <a:pt x="414" y="74"/>
                    </a:lnTo>
                    <a:lnTo>
                      <a:pt x="409" y="78"/>
                    </a:lnTo>
                    <a:lnTo>
                      <a:pt x="404" y="82"/>
                    </a:lnTo>
                    <a:lnTo>
                      <a:pt x="399" y="87"/>
                    </a:lnTo>
                    <a:lnTo>
                      <a:pt x="395" y="90"/>
                    </a:lnTo>
                    <a:lnTo>
                      <a:pt x="390" y="95"/>
                    </a:lnTo>
                    <a:lnTo>
                      <a:pt x="386" y="99"/>
                    </a:lnTo>
                    <a:lnTo>
                      <a:pt x="382" y="102"/>
                    </a:lnTo>
                    <a:lnTo>
                      <a:pt x="377" y="107"/>
                    </a:lnTo>
                    <a:lnTo>
                      <a:pt x="373" y="110"/>
                    </a:lnTo>
                    <a:lnTo>
                      <a:pt x="370" y="115"/>
                    </a:lnTo>
                    <a:lnTo>
                      <a:pt x="366" y="119"/>
                    </a:lnTo>
                    <a:lnTo>
                      <a:pt x="363" y="122"/>
                    </a:lnTo>
                    <a:lnTo>
                      <a:pt x="358" y="127"/>
                    </a:lnTo>
                    <a:lnTo>
                      <a:pt x="354" y="131"/>
                    </a:lnTo>
                    <a:lnTo>
                      <a:pt x="351" y="134"/>
                    </a:lnTo>
                    <a:lnTo>
                      <a:pt x="347" y="138"/>
                    </a:lnTo>
                    <a:lnTo>
                      <a:pt x="344" y="141"/>
                    </a:lnTo>
                    <a:lnTo>
                      <a:pt x="341" y="145"/>
                    </a:lnTo>
                    <a:lnTo>
                      <a:pt x="338" y="150"/>
                    </a:lnTo>
                    <a:lnTo>
                      <a:pt x="334" y="152"/>
                    </a:lnTo>
                    <a:lnTo>
                      <a:pt x="332" y="157"/>
                    </a:lnTo>
                    <a:lnTo>
                      <a:pt x="328" y="160"/>
                    </a:lnTo>
                    <a:lnTo>
                      <a:pt x="326" y="164"/>
                    </a:lnTo>
                    <a:lnTo>
                      <a:pt x="322" y="166"/>
                    </a:lnTo>
                    <a:lnTo>
                      <a:pt x="320" y="171"/>
                    </a:lnTo>
                    <a:lnTo>
                      <a:pt x="318" y="173"/>
                    </a:lnTo>
                    <a:lnTo>
                      <a:pt x="315" y="177"/>
                    </a:lnTo>
                    <a:lnTo>
                      <a:pt x="312" y="180"/>
                    </a:lnTo>
                    <a:lnTo>
                      <a:pt x="310" y="183"/>
                    </a:lnTo>
                    <a:lnTo>
                      <a:pt x="307" y="186"/>
                    </a:lnTo>
                    <a:lnTo>
                      <a:pt x="305" y="190"/>
                    </a:lnTo>
                    <a:lnTo>
                      <a:pt x="300" y="195"/>
                    </a:lnTo>
                    <a:lnTo>
                      <a:pt x="296" y="201"/>
                    </a:lnTo>
                    <a:lnTo>
                      <a:pt x="293" y="205"/>
                    </a:lnTo>
                    <a:lnTo>
                      <a:pt x="289" y="210"/>
                    </a:lnTo>
                    <a:lnTo>
                      <a:pt x="286" y="215"/>
                    </a:lnTo>
                    <a:lnTo>
                      <a:pt x="284" y="220"/>
                    </a:lnTo>
                    <a:lnTo>
                      <a:pt x="281" y="222"/>
                    </a:lnTo>
                    <a:lnTo>
                      <a:pt x="280" y="226"/>
                    </a:lnTo>
                    <a:lnTo>
                      <a:pt x="277" y="228"/>
                    </a:lnTo>
                    <a:lnTo>
                      <a:pt x="276" y="230"/>
                    </a:lnTo>
                    <a:lnTo>
                      <a:pt x="274" y="234"/>
                    </a:lnTo>
                    <a:lnTo>
                      <a:pt x="274" y="235"/>
                    </a:lnTo>
                    <a:close/>
                  </a:path>
                </a:pathLst>
              </a:custGeom>
              <a:solidFill>
                <a:srgbClr val="D9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52" name="Freeform 551"/>
              <p:cNvSpPr>
                <a:spLocks/>
              </p:cNvSpPr>
              <p:nvPr/>
            </p:nvSpPr>
            <p:spPr bwMode="auto">
              <a:xfrm>
                <a:off x="1625" y="1381"/>
                <a:ext cx="314" cy="333"/>
              </a:xfrm>
              <a:custGeom>
                <a:avLst/>
                <a:gdLst>
                  <a:gd name="T0" fmla="*/ 0 w 941"/>
                  <a:gd name="T1" fmla="*/ 0 h 997"/>
                  <a:gd name="T2" fmla="*/ 0 w 941"/>
                  <a:gd name="T3" fmla="*/ 0 h 997"/>
                  <a:gd name="T4" fmla="*/ 0 w 941"/>
                  <a:gd name="T5" fmla="*/ 0 h 997"/>
                  <a:gd name="T6" fmla="*/ 0 w 941"/>
                  <a:gd name="T7" fmla="*/ 0 h 997"/>
                  <a:gd name="T8" fmla="*/ 0 w 941"/>
                  <a:gd name="T9" fmla="*/ 0 h 997"/>
                  <a:gd name="T10" fmla="*/ 0 w 941"/>
                  <a:gd name="T11" fmla="*/ 0 h 997"/>
                  <a:gd name="T12" fmla="*/ 0 w 941"/>
                  <a:gd name="T13" fmla="*/ 0 h 997"/>
                  <a:gd name="T14" fmla="*/ 0 w 941"/>
                  <a:gd name="T15" fmla="*/ 0 h 997"/>
                  <a:gd name="T16" fmla="*/ 0 w 941"/>
                  <a:gd name="T17" fmla="*/ 0 h 997"/>
                  <a:gd name="T18" fmla="*/ 0 w 941"/>
                  <a:gd name="T19" fmla="*/ 0 h 997"/>
                  <a:gd name="T20" fmla="*/ 0 w 941"/>
                  <a:gd name="T21" fmla="*/ 0 h 997"/>
                  <a:gd name="T22" fmla="*/ 0 w 941"/>
                  <a:gd name="T23" fmla="*/ 0 h 997"/>
                  <a:gd name="T24" fmla="*/ 0 w 941"/>
                  <a:gd name="T25" fmla="*/ 0 h 997"/>
                  <a:gd name="T26" fmla="*/ 0 w 941"/>
                  <a:gd name="T27" fmla="*/ 0 h 997"/>
                  <a:gd name="T28" fmla="*/ 0 w 941"/>
                  <a:gd name="T29" fmla="*/ 0 h 997"/>
                  <a:gd name="T30" fmla="*/ 0 w 941"/>
                  <a:gd name="T31" fmla="*/ 0 h 997"/>
                  <a:gd name="T32" fmla="*/ 0 w 941"/>
                  <a:gd name="T33" fmla="*/ 0 h 997"/>
                  <a:gd name="T34" fmla="*/ 0 w 941"/>
                  <a:gd name="T35" fmla="*/ 0 h 997"/>
                  <a:gd name="T36" fmla="*/ 0 w 941"/>
                  <a:gd name="T37" fmla="*/ 0 h 997"/>
                  <a:gd name="T38" fmla="*/ 0 w 941"/>
                  <a:gd name="T39" fmla="*/ 0 h 997"/>
                  <a:gd name="T40" fmla="*/ 0 w 941"/>
                  <a:gd name="T41" fmla="*/ 0 h 997"/>
                  <a:gd name="T42" fmla="*/ 0 w 941"/>
                  <a:gd name="T43" fmla="*/ 0 h 997"/>
                  <a:gd name="T44" fmla="*/ 0 w 941"/>
                  <a:gd name="T45" fmla="*/ 0 h 997"/>
                  <a:gd name="T46" fmla="*/ 0 w 941"/>
                  <a:gd name="T47" fmla="*/ 0 h 997"/>
                  <a:gd name="T48" fmla="*/ 0 w 941"/>
                  <a:gd name="T49" fmla="*/ 0 h 997"/>
                  <a:gd name="T50" fmla="*/ 0 w 941"/>
                  <a:gd name="T51" fmla="*/ 0 h 997"/>
                  <a:gd name="T52" fmla="*/ 0 w 941"/>
                  <a:gd name="T53" fmla="*/ 0 h 997"/>
                  <a:gd name="T54" fmla="*/ 0 w 941"/>
                  <a:gd name="T55" fmla="*/ 0 h 997"/>
                  <a:gd name="T56" fmla="*/ 0 w 941"/>
                  <a:gd name="T57" fmla="*/ 0 h 997"/>
                  <a:gd name="T58" fmla="*/ 0 w 941"/>
                  <a:gd name="T59" fmla="*/ 0 h 997"/>
                  <a:gd name="T60" fmla="*/ 0 w 941"/>
                  <a:gd name="T61" fmla="*/ 0 h 997"/>
                  <a:gd name="T62" fmla="*/ 0 w 941"/>
                  <a:gd name="T63" fmla="*/ 0 h 997"/>
                  <a:gd name="T64" fmla="*/ 0 w 941"/>
                  <a:gd name="T65" fmla="*/ 0 h 997"/>
                  <a:gd name="T66" fmla="*/ 0 w 941"/>
                  <a:gd name="T67" fmla="*/ 0 h 997"/>
                  <a:gd name="T68" fmla="*/ 0 w 941"/>
                  <a:gd name="T69" fmla="*/ 0 h 997"/>
                  <a:gd name="T70" fmla="*/ 0 w 941"/>
                  <a:gd name="T71" fmla="*/ 0 h 997"/>
                  <a:gd name="T72" fmla="*/ 0 w 941"/>
                  <a:gd name="T73" fmla="*/ 0 h 997"/>
                  <a:gd name="T74" fmla="*/ 0 w 941"/>
                  <a:gd name="T75" fmla="*/ 0 h 997"/>
                  <a:gd name="T76" fmla="*/ 0 w 941"/>
                  <a:gd name="T77" fmla="*/ 0 h 997"/>
                  <a:gd name="T78" fmla="*/ 0 w 941"/>
                  <a:gd name="T79" fmla="*/ 0 h 997"/>
                  <a:gd name="T80" fmla="*/ 0 w 941"/>
                  <a:gd name="T81" fmla="*/ 0 h 997"/>
                  <a:gd name="T82" fmla="*/ 0 w 941"/>
                  <a:gd name="T83" fmla="*/ 0 h 997"/>
                  <a:gd name="T84" fmla="*/ 0 w 941"/>
                  <a:gd name="T85" fmla="*/ 0 h 997"/>
                  <a:gd name="T86" fmla="*/ 0 w 941"/>
                  <a:gd name="T87" fmla="*/ 0 h 997"/>
                  <a:gd name="T88" fmla="*/ 0 w 941"/>
                  <a:gd name="T89" fmla="*/ 0 h 997"/>
                  <a:gd name="T90" fmla="*/ 0 w 941"/>
                  <a:gd name="T91" fmla="*/ 0 h 997"/>
                  <a:gd name="T92" fmla="*/ 0 w 941"/>
                  <a:gd name="T93" fmla="*/ 0 h 997"/>
                  <a:gd name="T94" fmla="*/ 0 w 941"/>
                  <a:gd name="T95" fmla="*/ 0 h 997"/>
                  <a:gd name="T96" fmla="*/ 0 w 941"/>
                  <a:gd name="T97" fmla="*/ 0 h 997"/>
                  <a:gd name="T98" fmla="*/ 0 w 941"/>
                  <a:gd name="T99" fmla="*/ 0 h 997"/>
                  <a:gd name="T100" fmla="*/ 0 w 941"/>
                  <a:gd name="T101" fmla="*/ 0 h 997"/>
                  <a:gd name="T102" fmla="*/ 0 w 941"/>
                  <a:gd name="T103" fmla="*/ 0 h 997"/>
                  <a:gd name="T104" fmla="*/ 0 w 941"/>
                  <a:gd name="T105" fmla="*/ 0 h 997"/>
                  <a:gd name="T106" fmla="*/ 0 w 941"/>
                  <a:gd name="T107" fmla="*/ 0 h 997"/>
                  <a:gd name="T108" fmla="*/ 0 w 941"/>
                  <a:gd name="T109" fmla="*/ 0 h 997"/>
                  <a:gd name="T110" fmla="*/ 0 w 941"/>
                  <a:gd name="T111" fmla="*/ 0 h 997"/>
                  <a:gd name="T112" fmla="*/ 0 w 941"/>
                  <a:gd name="T113" fmla="*/ 0 h 997"/>
                  <a:gd name="T114" fmla="*/ 0 w 941"/>
                  <a:gd name="T115" fmla="*/ 0 h 997"/>
                  <a:gd name="T116" fmla="*/ 0 w 941"/>
                  <a:gd name="T117" fmla="*/ 0 h 997"/>
                  <a:gd name="T118" fmla="*/ 0 w 941"/>
                  <a:gd name="T119" fmla="*/ 0 h 997"/>
                  <a:gd name="T120" fmla="*/ 0 w 941"/>
                  <a:gd name="T121" fmla="*/ 0 h 9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1"/>
                  <a:gd name="T184" fmla="*/ 0 h 997"/>
                  <a:gd name="T185" fmla="*/ 941 w 941"/>
                  <a:gd name="T186" fmla="*/ 997 h 9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1" h="997">
                    <a:moveTo>
                      <a:pt x="44" y="217"/>
                    </a:moveTo>
                    <a:lnTo>
                      <a:pt x="44" y="216"/>
                    </a:lnTo>
                    <a:lnTo>
                      <a:pt x="44" y="215"/>
                    </a:lnTo>
                    <a:lnTo>
                      <a:pt x="45" y="213"/>
                    </a:lnTo>
                    <a:lnTo>
                      <a:pt x="47" y="210"/>
                    </a:lnTo>
                    <a:lnTo>
                      <a:pt x="48" y="207"/>
                    </a:lnTo>
                    <a:lnTo>
                      <a:pt x="51" y="202"/>
                    </a:lnTo>
                    <a:lnTo>
                      <a:pt x="53" y="198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66" y="188"/>
                    </a:lnTo>
                    <a:lnTo>
                      <a:pt x="69" y="185"/>
                    </a:lnTo>
                    <a:lnTo>
                      <a:pt x="71" y="184"/>
                    </a:lnTo>
                    <a:lnTo>
                      <a:pt x="75" y="183"/>
                    </a:lnTo>
                    <a:lnTo>
                      <a:pt x="77" y="182"/>
                    </a:lnTo>
                    <a:lnTo>
                      <a:pt x="80" y="181"/>
                    </a:lnTo>
                    <a:lnTo>
                      <a:pt x="83" y="179"/>
                    </a:lnTo>
                    <a:lnTo>
                      <a:pt x="86" y="178"/>
                    </a:lnTo>
                    <a:lnTo>
                      <a:pt x="91" y="178"/>
                    </a:lnTo>
                    <a:lnTo>
                      <a:pt x="94" y="178"/>
                    </a:lnTo>
                    <a:lnTo>
                      <a:pt x="98" y="178"/>
                    </a:lnTo>
                    <a:lnTo>
                      <a:pt x="102" y="178"/>
                    </a:lnTo>
                    <a:lnTo>
                      <a:pt x="107" y="181"/>
                    </a:lnTo>
                    <a:lnTo>
                      <a:pt x="110" y="181"/>
                    </a:lnTo>
                    <a:lnTo>
                      <a:pt x="115" y="182"/>
                    </a:lnTo>
                    <a:lnTo>
                      <a:pt x="118" y="183"/>
                    </a:lnTo>
                    <a:lnTo>
                      <a:pt x="122" y="184"/>
                    </a:lnTo>
                    <a:lnTo>
                      <a:pt x="126" y="185"/>
                    </a:lnTo>
                    <a:lnTo>
                      <a:pt x="128" y="188"/>
                    </a:lnTo>
                    <a:lnTo>
                      <a:pt x="130" y="189"/>
                    </a:lnTo>
                    <a:lnTo>
                      <a:pt x="134" y="190"/>
                    </a:lnTo>
                    <a:lnTo>
                      <a:pt x="137" y="194"/>
                    </a:lnTo>
                    <a:lnTo>
                      <a:pt x="141" y="197"/>
                    </a:lnTo>
                    <a:lnTo>
                      <a:pt x="143" y="202"/>
                    </a:lnTo>
                    <a:lnTo>
                      <a:pt x="146" y="206"/>
                    </a:lnTo>
                    <a:lnTo>
                      <a:pt x="147" y="209"/>
                    </a:lnTo>
                    <a:lnTo>
                      <a:pt x="148" y="213"/>
                    </a:lnTo>
                    <a:lnTo>
                      <a:pt x="149" y="216"/>
                    </a:lnTo>
                    <a:lnTo>
                      <a:pt x="149" y="221"/>
                    </a:lnTo>
                    <a:lnTo>
                      <a:pt x="149" y="225"/>
                    </a:lnTo>
                    <a:lnTo>
                      <a:pt x="149" y="227"/>
                    </a:lnTo>
                    <a:lnTo>
                      <a:pt x="149" y="230"/>
                    </a:lnTo>
                    <a:lnTo>
                      <a:pt x="149" y="233"/>
                    </a:lnTo>
                    <a:lnTo>
                      <a:pt x="149" y="235"/>
                    </a:lnTo>
                    <a:lnTo>
                      <a:pt x="150" y="236"/>
                    </a:lnTo>
                    <a:lnTo>
                      <a:pt x="154" y="238"/>
                    </a:lnTo>
                    <a:lnTo>
                      <a:pt x="160" y="239"/>
                    </a:lnTo>
                    <a:lnTo>
                      <a:pt x="162" y="239"/>
                    </a:lnTo>
                    <a:lnTo>
                      <a:pt x="166" y="239"/>
                    </a:lnTo>
                    <a:lnTo>
                      <a:pt x="168" y="239"/>
                    </a:lnTo>
                    <a:lnTo>
                      <a:pt x="173" y="239"/>
                    </a:lnTo>
                    <a:lnTo>
                      <a:pt x="175" y="239"/>
                    </a:lnTo>
                    <a:lnTo>
                      <a:pt x="180" y="239"/>
                    </a:lnTo>
                    <a:lnTo>
                      <a:pt x="184" y="239"/>
                    </a:lnTo>
                    <a:lnTo>
                      <a:pt x="188" y="239"/>
                    </a:lnTo>
                    <a:lnTo>
                      <a:pt x="191" y="239"/>
                    </a:lnTo>
                    <a:lnTo>
                      <a:pt x="194" y="239"/>
                    </a:lnTo>
                    <a:lnTo>
                      <a:pt x="198" y="238"/>
                    </a:lnTo>
                    <a:lnTo>
                      <a:pt x="203" y="238"/>
                    </a:lnTo>
                    <a:lnTo>
                      <a:pt x="205" y="238"/>
                    </a:lnTo>
                    <a:lnTo>
                      <a:pt x="209" y="238"/>
                    </a:lnTo>
                    <a:lnTo>
                      <a:pt x="212" y="238"/>
                    </a:lnTo>
                    <a:lnTo>
                      <a:pt x="216" y="238"/>
                    </a:lnTo>
                    <a:lnTo>
                      <a:pt x="220" y="236"/>
                    </a:lnTo>
                    <a:lnTo>
                      <a:pt x="225" y="236"/>
                    </a:lnTo>
                    <a:lnTo>
                      <a:pt x="228" y="236"/>
                    </a:lnTo>
                    <a:lnTo>
                      <a:pt x="229" y="236"/>
                    </a:lnTo>
                    <a:lnTo>
                      <a:pt x="334" y="102"/>
                    </a:lnTo>
                    <a:lnTo>
                      <a:pt x="334" y="101"/>
                    </a:lnTo>
                    <a:lnTo>
                      <a:pt x="335" y="100"/>
                    </a:lnTo>
                    <a:lnTo>
                      <a:pt x="338" y="99"/>
                    </a:lnTo>
                    <a:lnTo>
                      <a:pt x="341" y="96"/>
                    </a:lnTo>
                    <a:lnTo>
                      <a:pt x="344" y="93"/>
                    </a:lnTo>
                    <a:lnTo>
                      <a:pt x="348" y="90"/>
                    </a:lnTo>
                    <a:lnTo>
                      <a:pt x="351" y="88"/>
                    </a:lnTo>
                    <a:lnTo>
                      <a:pt x="353" y="87"/>
                    </a:lnTo>
                    <a:lnTo>
                      <a:pt x="357" y="85"/>
                    </a:lnTo>
                    <a:lnTo>
                      <a:pt x="360" y="83"/>
                    </a:lnTo>
                    <a:lnTo>
                      <a:pt x="363" y="80"/>
                    </a:lnTo>
                    <a:lnTo>
                      <a:pt x="366" y="79"/>
                    </a:lnTo>
                    <a:lnTo>
                      <a:pt x="369" y="75"/>
                    </a:lnTo>
                    <a:lnTo>
                      <a:pt x="372" y="74"/>
                    </a:lnTo>
                    <a:lnTo>
                      <a:pt x="376" y="70"/>
                    </a:lnTo>
                    <a:lnTo>
                      <a:pt x="380" y="69"/>
                    </a:lnTo>
                    <a:lnTo>
                      <a:pt x="384" y="66"/>
                    </a:lnTo>
                    <a:lnTo>
                      <a:pt x="388" y="64"/>
                    </a:lnTo>
                    <a:lnTo>
                      <a:pt x="391" y="61"/>
                    </a:lnTo>
                    <a:lnTo>
                      <a:pt x="396" y="58"/>
                    </a:lnTo>
                    <a:lnTo>
                      <a:pt x="399" y="56"/>
                    </a:lnTo>
                    <a:lnTo>
                      <a:pt x="404" y="54"/>
                    </a:lnTo>
                    <a:lnTo>
                      <a:pt x="409" y="51"/>
                    </a:lnTo>
                    <a:lnTo>
                      <a:pt x="412" y="49"/>
                    </a:lnTo>
                    <a:lnTo>
                      <a:pt x="417" y="45"/>
                    </a:lnTo>
                    <a:lnTo>
                      <a:pt x="422" y="44"/>
                    </a:lnTo>
                    <a:lnTo>
                      <a:pt x="427" y="41"/>
                    </a:lnTo>
                    <a:lnTo>
                      <a:pt x="430" y="38"/>
                    </a:lnTo>
                    <a:lnTo>
                      <a:pt x="435" y="36"/>
                    </a:lnTo>
                    <a:lnTo>
                      <a:pt x="440" y="34"/>
                    </a:lnTo>
                    <a:lnTo>
                      <a:pt x="444" y="30"/>
                    </a:lnTo>
                    <a:lnTo>
                      <a:pt x="448" y="29"/>
                    </a:lnTo>
                    <a:lnTo>
                      <a:pt x="453" y="25"/>
                    </a:lnTo>
                    <a:lnTo>
                      <a:pt x="459" y="24"/>
                    </a:lnTo>
                    <a:lnTo>
                      <a:pt x="462" y="20"/>
                    </a:lnTo>
                    <a:lnTo>
                      <a:pt x="467" y="19"/>
                    </a:lnTo>
                    <a:lnTo>
                      <a:pt x="472" y="17"/>
                    </a:lnTo>
                    <a:lnTo>
                      <a:pt x="476" y="16"/>
                    </a:lnTo>
                    <a:lnTo>
                      <a:pt x="480" y="13"/>
                    </a:lnTo>
                    <a:lnTo>
                      <a:pt x="485" y="11"/>
                    </a:lnTo>
                    <a:lnTo>
                      <a:pt x="490" y="10"/>
                    </a:lnTo>
                    <a:lnTo>
                      <a:pt x="494" y="9"/>
                    </a:lnTo>
                    <a:lnTo>
                      <a:pt x="498" y="7"/>
                    </a:lnTo>
                    <a:lnTo>
                      <a:pt x="503" y="6"/>
                    </a:lnTo>
                    <a:lnTo>
                      <a:pt x="506" y="4"/>
                    </a:lnTo>
                    <a:lnTo>
                      <a:pt x="511" y="4"/>
                    </a:lnTo>
                    <a:lnTo>
                      <a:pt x="514" y="2"/>
                    </a:lnTo>
                    <a:lnTo>
                      <a:pt x="518" y="2"/>
                    </a:lnTo>
                    <a:lnTo>
                      <a:pt x="522" y="2"/>
                    </a:lnTo>
                    <a:lnTo>
                      <a:pt x="526" y="2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2" y="0"/>
                    </a:lnTo>
                    <a:lnTo>
                      <a:pt x="545" y="2"/>
                    </a:lnTo>
                    <a:lnTo>
                      <a:pt x="548" y="2"/>
                    </a:lnTo>
                    <a:lnTo>
                      <a:pt x="551" y="4"/>
                    </a:lnTo>
                    <a:lnTo>
                      <a:pt x="556" y="5"/>
                    </a:lnTo>
                    <a:lnTo>
                      <a:pt x="561" y="7"/>
                    </a:lnTo>
                    <a:lnTo>
                      <a:pt x="565" y="10"/>
                    </a:lnTo>
                    <a:lnTo>
                      <a:pt x="570" y="12"/>
                    </a:lnTo>
                    <a:lnTo>
                      <a:pt x="575" y="15"/>
                    </a:lnTo>
                    <a:lnTo>
                      <a:pt x="580" y="17"/>
                    </a:lnTo>
                    <a:lnTo>
                      <a:pt x="584" y="20"/>
                    </a:lnTo>
                    <a:lnTo>
                      <a:pt x="588" y="23"/>
                    </a:lnTo>
                    <a:lnTo>
                      <a:pt x="592" y="25"/>
                    </a:lnTo>
                    <a:lnTo>
                      <a:pt x="595" y="29"/>
                    </a:lnTo>
                    <a:lnTo>
                      <a:pt x="599" y="32"/>
                    </a:lnTo>
                    <a:lnTo>
                      <a:pt x="602" y="36"/>
                    </a:lnTo>
                    <a:lnTo>
                      <a:pt x="605" y="39"/>
                    </a:lnTo>
                    <a:lnTo>
                      <a:pt x="608" y="44"/>
                    </a:lnTo>
                    <a:lnTo>
                      <a:pt x="610" y="48"/>
                    </a:lnTo>
                    <a:lnTo>
                      <a:pt x="613" y="53"/>
                    </a:lnTo>
                    <a:lnTo>
                      <a:pt x="615" y="57"/>
                    </a:lnTo>
                    <a:lnTo>
                      <a:pt x="616" y="62"/>
                    </a:lnTo>
                    <a:lnTo>
                      <a:pt x="619" y="67"/>
                    </a:lnTo>
                    <a:lnTo>
                      <a:pt x="620" y="73"/>
                    </a:lnTo>
                    <a:lnTo>
                      <a:pt x="620" y="75"/>
                    </a:lnTo>
                    <a:lnTo>
                      <a:pt x="620" y="79"/>
                    </a:lnTo>
                    <a:lnTo>
                      <a:pt x="620" y="82"/>
                    </a:lnTo>
                    <a:lnTo>
                      <a:pt x="621" y="85"/>
                    </a:lnTo>
                    <a:lnTo>
                      <a:pt x="621" y="88"/>
                    </a:lnTo>
                    <a:lnTo>
                      <a:pt x="621" y="92"/>
                    </a:lnTo>
                    <a:lnTo>
                      <a:pt x="621" y="95"/>
                    </a:lnTo>
                    <a:lnTo>
                      <a:pt x="621" y="100"/>
                    </a:lnTo>
                    <a:lnTo>
                      <a:pt x="621" y="102"/>
                    </a:lnTo>
                    <a:lnTo>
                      <a:pt x="620" y="106"/>
                    </a:lnTo>
                    <a:lnTo>
                      <a:pt x="620" y="109"/>
                    </a:lnTo>
                    <a:lnTo>
                      <a:pt x="620" y="114"/>
                    </a:lnTo>
                    <a:lnTo>
                      <a:pt x="619" y="119"/>
                    </a:lnTo>
                    <a:lnTo>
                      <a:pt x="619" y="123"/>
                    </a:lnTo>
                    <a:lnTo>
                      <a:pt x="618" y="127"/>
                    </a:lnTo>
                    <a:lnTo>
                      <a:pt x="618" y="132"/>
                    </a:lnTo>
                    <a:lnTo>
                      <a:pt x="616" y="136"/>
                    </a:lnTo>
                    <a:lnTo>
                      <a:pt x="615" y="140"/>
                    </a:lnTo>
                    <a:lnTo>
                      <a:pt x="614" y="145"/>
                    </a:lnTo>
                    <a:lnTo>
                      <a:pt x="613" y="151"/>
                    </a:lnTo>
                    <a:lnTo>
                      <a:pt x="612" y="156"/>
                    </a:lnTo>
                    <a:lnTo>
                      <a:pt x="610" y="162"/>
                    </a:lnTo>
                    <a:lnTo>
                      <a:pt x="608" y="166"/>
                    </a:lnTo>
                    <a:lnTo>
                      <a:pt x="608" y="172"/>
                    </a:lnTo>
                    <a:lnTo>
                      <a:pt x="606" y="177"/>
                    </a:lnTo>
                    <a:lnTo>
                      <a:pt x="603" y="183"/>
                    </a:lnTo>
                    <a:lnTo>
                      <a:pt x="602" y="188"/>
                    </a:lnTo>
                    <a:lnTo>
                      <a:pt x="601" y="194"/>
                    </a:lnTo>
                    <a:lnTo>
                      <a:pt x="599" y="200"/>
                    </a:lnTo>
                    <a:lnTo>
                      <a:pt x="599" y="206"/>
                    </a:lnTo>
                    <a:lnTo>
                      <a:pt x="597" y="210"/>
                    </a:lnTo>
                    <a:lnTo>
                      <a:pt x="596" y="216"/>
                    </a:lnTo>
                    <a:lnTo>
                      <a:pt x="594" y="221"/>
                    </a:lnTo>
                    <a:lnTo>
                      <a:pt x="593" y="227"/>
                    </a:lnTo>
                    <a:lnTo>
                      <a:pt x="592" y="232"/>
                    </a:lnTo>
                    <a:lnTo>
                      <a:pt x="590" y="238"/>
                    </a:lnTo>
                    <a:lnTo>
                      <a:pt x="589" y="242"/>
                    </a:lnTo>
                    <a:lnTo>
                      <a:pt x="589" y="248"/>
                    </a:lnTo>
                    <a:lnTo>
                      <a:pt x="588" y="253"/>
                    </a:lnTo>
                    <a:lnTo>
                      <a:pt x="588" y="259"/>
                    </a:lnTo>
                    <a:lnTo>
                      <a:pt x="587" y="264"/>
                    </a:lnTo>
                    <a:lnTo>
                      <a:pt x="586" y="268"/>
                    </a:lnTo>
                    <a:lnTo>
                      <a:pt x="584" y="273"/>
                    </a:lnTo>
                    <a:lnTo>
                      <a:pt x="584" y="279"/>
                    </a:lnTo>
                    <a:lnTo>
                      <a:pt x="583" y="284"/>
                    </a:lnTo>
                    <a:lnTo>
                      <a:pt x="583" y="289"/>
                    </a:lnTo>
                    <a:lnTo>
                      <a:pt x="582" y="293"/>
                    </a:lnTo>
                    <a:lnTo>
                      <a:pt x="582" y="298"/>
                    </a:lnTo>
                    <a:lnTo>
                      <a:pt x="581" y="302"/>
                    </a:lnTo>
                    <a:lnTo>
                      <a:pt x="580" y="306"/>
                    </a:lnTo>
                    <a:lnTo>
                      <a:pt x="580" y="311"/>
                    </a:lnTo>
                    <a:lnTo>
                      <a:pt x="580" y="316"/>
                    </a:lnTo>
                    <a:lnTo>
                      <a:pt x="580" y="319"/>
                    </a:lnTo>
                    <a:lnTo>
                      <a:pt x="578" y="324"/>
                    </a:lnTo>
                    <a:lnTo>
                      <a:pt x="578" y="329"/>
                    </a:lnTo>
                    <a:lnTo>
                      <a:pt x="578" y="334"/>
                    </a:lnTo>
                    <a:lnTo>
                      <a:pt x="578" y="337"/>
                    </a:lnTo>
                    <a:lnTo>
                      <a:pt x="577" y="341"/>
                    </a:lnTo>
                    <a:lnTo>
                      <a:pt x="577" y="344"/>
                    </a:lnTo>
                    <a:lnTo>
                      <a:pt x="577" y="348"/>
                    </a:lnTo>
                    <a:lnTo>
                      <a:pt x="576" y="351"/>
                    </a:lnTo>
                    <a:lnTo>
                      <a:pt x="576" y="355"/>
                    </a:lnTo>
                    <a:lnTo>
                      <a:pt x="576" y="359"/>
                    </a:lnTo>
                    <a:lnTo>
                      <a:pt x="576" y="362"/>
                    </a:lnTo>
                    <a:lnTo>
                      <a:pt x="575" y="364"/>
                    </a:lnTo>
                    <a:lnTo>
                      <a:pt x="575" y="368"/>
                    </a:lnTo>
                    <a:lnTo>
                      <a:pt x="575" y="372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75" y="385"/>
                    </a:lnTo>
                    <a:lnTo>
                      <a:pt x="575" y="389"/>
                    </a:lnTo>
                    <a:lnTo>
                      <a:pt x="575" y="393"/>
                    </a:lnTo>
                    <a:lnTo>
                      <a:pt x="575" y="397"/>
                    </a:lnTo>
                    <a:lnTo>
                      <a:pt x="575" y="400"/>
                    </a:lnTo>
                    <a:lnTo>
                      <a:pt x="575" y="404"/>
                    </a:lnTo>
                    <a:lnTo>
                      <a:pt x="576" y="405"/>
                    </a:lnTo>
                    <a:lnTo>
                      <a:pt x="577" y="406"/>
                    </a:lnTo>
                    <a:lnTo>
                      <a:pt x="580" y="411"/>
                    </a:lnTo>
                    <a:lnTo>
                      <a:pt x="581" y="413"/>
                    </a:lnTo>
                    <a:lnTo>
                      <a:pt x="583" y="418"/>
                    </a:lnTo>
                    <a:lnTo>
                      <a:pt x="583" y="420"/>
                    </a:lnTo>
                    <a:lnTo>
                      <a:pt x="584" y="423"/>
                    </a:lnTo>
                    <a:lnTo>
                      <a:pt x="586" y="425"/>
                    </a:lnTo>
                    <a:lnTo>
                      <a:pt x="587" y="429"/>
                    </a:lnTo>
                    <a:lnTo>
                      <a:pt x="587" y="431"/>
                    </a:lnTo>
                    <a:lnTo>
                      <a:pt x="588" y="434"/>
                    </a:lnTo>
                    <a:lnTo>
                      <a:pt x="588" y="437"/>
                    </a:lnTo>
                    <a:lnTo>
                      <a:pt x="588" y="442"/>
                    </a:lnTo>
                    <a:lnTo>
                      <a:pt x="588" y="444"/>
                    </a:lnTo>
                    <a:lnTo>
                      <a:pt x="588" y="449"/>
                    </a:lnTo>
                    <a:lnTo>
                      <a:pt x="588" y="452"/>
                    </a:lnTo>
                    <a:lnTo>
                      <a:pt x="588" y="457"/>
                    </a:lnTo>
                    <a:lnTo>
                      <a:pt x="588" y="462"/>
                    </a:lnTo>
                    <a:lnTo>
                      <a:pt x="587" y="467"/>
                    </a:lnTo>
                    <a:lnTo>
                      <a:pt x="586" y="470"/>
                    </a:lnTo>
                    <a:lnTo>
                      <a:pt x="586" y="476"/>
                    </a:lnTo>
                    <a:lnTo>
                      <a:pt x="584" y="481"/>
                    </a:lnTo>
                    <a:lnTo>
                      <a:pt x="582" y="485"/>
                    </a:lnTo>
                    <a:lnTo>
                      <a:pt x="581" y="489"/>
                    </a:lnTo>
                    <a:lnTo>
                      <a:pt x="580" y="491"/>
                    </a:lnTo>
                    <a:lnTo>
                      <a:pt x="580" y="495"/>
                    </a:lnTo>
                    <a:lnTo>
                      <a:pt x="578" y="497"/>
                    </a:lnTo>
                    <a:lnTo>
                      <a:pt x="576" y="502"/>
                    </a:lnTo>
                    <a:lnTo>
                      <a:pt x="574" y="508"/>
                    </a:lnTo>
                    <a:lnTo>
                      <a:pt x="571" y="513"/>
                    </a:lnTo>
                    <a:lnTo>
                      <a:pt x="569" y="518"/>
                    </a:lnTo>
                    <a:lnTo>
                      <a:pt x="567" y="521"/>
                    </a:lnTo>
                    <a:lnTo>
                      <a:pt x="564" y="525"/>
                    </a:lnTo>
                    <a:lnTo>
                      <a:pt x="562" y="529"/>
                    </a:lnTo>
                    <a:lnTo>
                      <a:pt x="561" y="533"/>
                    </a:lnTo>
                    <a:lnTo>
                      <a:pt x="558" y="535"/>
                    </a:lnTo>
                    <a:lnTo>
                      <a:pt x="556" y="539"/>
                    </a:lnTo>
                    <a:lnTo>
                      <a:pt x="555" y="541"/>
                    </a:lnTo>
                    <a:lnTo>
                      <a:pt x="552" y="544"/>
                    </a:lnTo>
                    <a:lnTo>
                      <a:pt x="550" y="548"/>
                    </a:lnTo>
                    <a:lnTo>
                      <a:pt x="546" y="553"/>
                    </a:lnTo>
                    <a:lnTo>
                      <a:pt x="543" y="555"/>
                    </a:lnTo>
                    <a:lnTo>
                      <a:pt x="541" y="559"/>
                    </a:lnTo>
                    <a:lnTo>
                      <a:pt x="538" y="563"/>
                    </a:lnTo>
                    <a:lnTo>
                      <a:pt x="537" y="565"/>
                    </a:lnTo>
                    <a:lnTo>
                      <a:pt x="536" y="569"/>
                    </a:lnTo>
                    <a:lnTo>
                      <a:pt x="535" y="572"/>
                    </a:lnTo>
                    <a:lnTo>
                      <a:pt x="533" y="574"/>
                    </a:lnTo>
                    <a:lnTo>
                      <a:pt x="533" y="579"/>
                    </a:lnTo>
                    <a:lnTo>
                      <a:pt x="532" y="582"/>
                    </a:lnTo>
                    <a:lnTo>
                      <a:pt x="533" y="584"/>
                    </a:lnTo>
                    <a:lnTo>
                      <a:pt x="533" y="587"/>
                    </a:lnTo>
                    <a:lnTo>
                      <a:pt x="535" y="592"/>
                    </a:lnTo>
                    <a:lnTo>
                      <a:pt x="536" y="596"/>
                    </a:lnTo>
                    <a:lnTo>
                      <a:pt x="537" y="602"/>
                    </a:lnTo>
                    <a:lnTo>
                      <a:pt x="538" y="603"/>
                    </a:lnTo>
                    <a:lnTo>
                      <a:pt x="539" y="606"/>
                    </a:lnTo>
                    <a:lnTo>
                      <a:pt x="541" y="609"/>
                    </a:lnTo>
                    <a:lnTo>
                      <a:pt x="542" y="612"/>
                    </a:lnTo>
                    <a:lnTo>
                      <a:pt x="542" y="615"/>
                    </a:lnTo>
                    <a:lnTo>
                      <a:pt x="543" y="617"/>
                    </a:lnTo>
                    <a:lnTo>
                      <a:pt x="544" y="621"/>
                    </a:lnTo>
                    <a:lnTo>
                      <a:pt x="545" y="624"/>
                    </a:lnTo>
                    <a:lnTo>
                      <a:pt x="546" y="628"/>
                    </a:lnTo>
                    <a:lnTo>
                      <a:pt x="549" y="630"/>
                    </a:lnTo>
                    <a:lnTo>
                      <a:pt x="550" y="634"/>
                    </a:lnTo>
                    <a:lnTo>
                      <a:pt x="551" y="637"/>
                    </a:lnTo>
                    <a:lnTo>
                      <a:pt x="552" y="641"/>
                    </a:lnTo>
                    <a:lnTo>
                      <a:pt x="555" y="643"/>
                    </a:lnTo>
                    <a:lnTo>
                      <a:pt x="556" y="647"/>
                    </a:lnTo>
                    <a:lnTo>
                      <a:pt x="557" y="650"/>
                    </a:lnTo>
                    <a:lnTo>
                      <a:pt x="559" y="654"/>
                    </a:lnTo>
                    <a:lnTo>
                      <a:pt x="561" y="657"/>
                    </a:lnTo>
                    <a:lnTo>
                      <a:pt x="562" y="661"/>
                    </a:lnTo>
                    <a:lnTo>
                      <a:pt x="564" y="665"/>
                    </a:lnTo>
                    <a:lnTo>
                      <a:pt x="564" y="667"/>
                    </a:lnTo>
                    <a:lnTo>
                      <a:pt x="567" y="671"/>
                    </a:lnTo>
                    <a:lnTo>
                      <a:pt x="568" y="673"/>
                    </a:lnTo>
                    <a:lnTo>
                      <a:pt x="569" y="676"/>
                    </a:lnTo>
                    <a:lnTo>
                      <a:pt x="570" y="680"/>
                    </a:lnTo>
                    <a:lnTo>
                      <a:pt x="573" y="682"/>
                    </a:lnTo>
                    <a:lnTo>
                      <a:pt x="574" y="686"/>
                    </a:lnTo>
                    <a:lnTo>
                      <a:pt x="575" y="690"/>
                    </a:lnTo>
                    <a:lnTo>
                      <a:pt x="576" y="692"/>
                    </a:lnTo>
                    <a:lnTo>
                      <a:pt x="577" y="695"/>
                    </a:lnTo>
                    <a:lnTo>
                      <a:pt x="578" y="698"/>
                    </a:lnTo>
                    <a:lnTo>
                      <a:pt x="580" y="701"/>
                    </a:lnTo>
                    <a:lnTo>
                      <a:pt x="583" y="706"/>
                    </a:lnTo>
                    <a:lnTo>
                      <a:pt x="586" y="711"/>
                    </a:lnTo>
                    <a:lnTo>
                      <a:pt x="588" y="716"/>
                    </a:lnTo>
                    <a:lnTo>
                      <a:pt x="589" y="720"/>
                    </a:lnTo>
                    <a:lnTo>
                      <a:pt x="592" y="723"/>
                    </a:lnTo>
                    <a:lnTo>
                      <a:pt x="593" y="726"/>
                    </a:lnTo>
                    <a:lnTo>
                      <a:pt x="595" y="731"/>
                    </a:lnTo>
                    <a:lnTo>
                      <a:pt x="596" y="732"/>
                    </a:lnTo>
                    <a:lnTo>
                      <a:pt x="641" y="786"/>
                    </a:lnTo>
                    <a:lnTo>
                      <a:pt x="641" y="784"/>
                    </a:lnTo>
                    <a:lnTo>
                      <a:pt x="644" y="784"/>
                    </a:lnTo>
                    <a:lnTo>
                      <a:pt x="647" y="783"/>
                    </a:lnTo>
                    <a:lnTo>
                      <a:pt x="652" y="783"/>
                    </a:lnTo>
                    <a:lnTo>
                      <a:pt x="656" y="782"/>
                    </a:lnTo>
                    <a:lnTo>
                      <a:pt x="658" y="782"/>
                    </a:lnTo>
                    <a:lnTo>
                      <a:pt x="661" y="781"/>
                    </a:lnTo>
                    <a:lnTo>
                      <a:pt x="666" y="781"/>
                    </a:lnTo>
                    <a:lnTo>
                      <a:pt x="669" y="780"/>
                    </a:lnTo>
                    <a:lnTo>
                      <a:pt x="673" y="780"/>
                    </a:lnTo>
                    <a:lnTo>
                      <a:pt x="678" y="780"/>
                    </a:lnTo>
                    <a:lnTo>
                      <a:pt x="683" y="780"/>
                    </a:lnTo>
                    <a:lnTo>
                      <a:pt x="686" y="778"/>
                    </a:lnTo>
                    <a:lnTo>
                      <a:pt x="691" y="777"/>
                    </a:lnTo>
                    <a:lnTo>
                      <a:pt x="696" y="777"/>
                    </a:lnTo>
                    <a:lnTo>
                      <a:pt x="702" y="776"/>
                    </a:lnTo>
                    <a:lnTo>
                      <a:pt x="707" y="776"/>
                    </a:lnTo>
                    <a:lnTo>
                      <a:pt x="711" y="776"/>
                    </a:lnTo>
                    <a:lnTo>
                      <a:pt x="717" y="776"/>
                    </a:lnTo>
                    <a:lnTo>
                      <a:pt x="722" y="776"/>
                    </a:lnTo>
                    <a:lnTo>
                      <a:pt x="727" y="775"/>
                    </a:lnTo>
                    <a:lnTo>
                      <a:pt x="733" y="775"/>
                    </a:lnTo>
                    <a:lnTo>
                      <a:pt x="737" y="775"/>
                    </a:lnTo>
                    <a:lnTo>
                      <a:pt x="743" y="776"/>
                    </a:lnTo>
                    <a:lnTo>
                      <a:pt x="748" y="776"/>
                    </a:lnTo>
                    <a:lnTo>
                      <a:pt x="754" y="776"/>
                    </a:lnTo>
                    <a:lnTo>
                      <a:pt x="759" y="776"/>
                    </a:lnTo>
                    <a:lnTo>
                      <a:pt x="765" y="777"/>
                    </a:lnTo>
                    <a:lnTo>
                      <a:pt x="769" y="777"/>
                    </a:lnTo>
                    <a:lnTo>
                      <a:pt x="774" y="778"/>
                    </a:lnTo>
                    <a:lnTo>
                      <a:pt x="778" y="780"/>
                    </a:lnTo>
                    <a:lnTo>
                      <a:pt x="780" y="780"/>
                    </a:lnTo>
                    <a:lnTo>
                      <a:pt x="784" y="781"/>
                    </a:lnTo>
                    <a:lnTo>
                      <a:pt x="787" y="782"/>
                    </a:lnTo>
                    <a:lnTo>
                      <a:pt x="790" y="782"/>
                    </a:lnTo>
                    <a:lnTo>
                      <a:pt x="793" y="783"/>
                    </a:lnTo>
                    <a:lnTo>
                      <a:pt x="797" y="784"/>
                    </a:lnTo>
                    <a:lnTo>
                      <a:pt x="800" y="784"/>
                    </a:lnTo>
                    <a:lnTo>
                      <a:pt x="803" y="786"/>
                    </a:lnTo>
                    <a:lnTo>
                      <a:pt x="806" y="787"/>
                    </a:lnTo>
                    <a:lnTo>
                      <a:pt x="811" y="789"/>
                    </a:lnTo>
                    <a:lnTo>
                      <a:pt x="814" y="790"/>
                    </a:lnTo>
                    <a:lnTo>
                      <a:pt x="817" y="792"/>
                    </a:lnTo>
                    <a:lnTo>
                      <a:pt x="820" y="793"/>
                    </a:lnTo>
                    <a:lnTo>
                      <a:pt x="825" y="793"/>
                    </a:lnTo>
                    <a:lnTo>
                      <a:pt x="829" y="795"/>
                    </a:lnTo>
                    <a:lnTo>
                      <a:pt x="832" y="796"/>
                    </a:lnTo>
                    <a:lnTo>
                      <a:pt x="836" y="797"/>
                    </a:lnTo>
                    <a:lnTo>
                      <a:pt x="839" y="799"/>
                    </a:lnTo>
                    <a:lnTo>
                      <a:pt x="844" y="801"/>
                    </a:lnTo>
                    <a:lnTo>
                      <a:pt x="846" y="802"/>
                    </a:lnTo>
                    <a:lnTo>
                      <a:pt x="851" y="803"/>
                    </a:lnTo>
                    <a:lnTo>
                      <a:pt x="855" y="806"/>
                    </a:lnTo>
                    <a:lnTo>
                      <a:pt x="858" y="807"/>
                    </a:lnTo>
                    <a:lnTo>
                      <a:pt x="862" y="808"/>
                    </a:lnTo>
                    <a:lnTo>
                      <a:pt x="865" y="811"/>
                    </a:lnTo>
                    <a:lnTo>
                      <a:pt x="869" y="812"/>
                    </a:lnTo>
                    <a:lnTo>
                      <a:pt x="874" y="814"/>
                    </a:lnTo>
                    <a:lnTo>
                      <a:pt x="876" y="815"/>
                    </a:lnTo>
                    <a:lnTo>
                      <a:pt x="880" y="818"/>
                    </a:lnTo>
                    <a:lnTo>
                      <a:pt x="883" y="819"/>
                    </a:lnTo>
                    <a:lnTo>
                      <a:pt x="887" y="820"/>
                    </a:lnTo>
                    <a:lnTo>
                      <a:pt x="890" y="822"/>
                    </a:lnTo>
                    <a:lnTo>
                      <a:pt x="894" y="824"/>
                    </a:lnTo>
                    <a:lnTo>
                      <a:pt x="896" y="826"/>
                    </a:lnTo>
                    <a:lnTo>
                      <a:pt x="900" y="828"/>
                    </a:lnTo>
                    <a:lnTo>
                      <a:pt x="902" y="829"/>
                    </a:lnTo>
                    <a:lnTo>
                      <a:pt x="906" y="831"/>
                    </a:lnTo>
                    <a:lnTo>
                      <a:pt x="908" y="833"/>
                    </a:lnTo>
                    <a:lnTo>
                      <a:pt x="912" y="834"/>
                    </a:lnTo>
                    <a:lnTo>
                      <a:pt x="916" y="838"/>
                    </a:lnTo>
                    <a:lnTo>
                      <a:pt x="922" y="843"/>
                    </a:lnTo>
                    <a:lnTo>
                      <a:pt x="926" y="845"/>
                    </a:lnTo>
                    <a:lnTo>
                      <a:pt x="929" y="848"/>
                    </a:lnTo>
                    <a:lnTo>
                      <a:pt x="933" y="852"/>
                    </a:lnTo>
                    <a:lnTo>
                      <a:pt x="937" y="856"/>
                    </a:lnTo>
                    <a:lnTo>
                      <a:pt x="938" y="858"/>
                    </a:lnTo>
                    <a:lnTo>
                      <a:pt x="940" y="862"/>
                    </a:lnTo>
                    <a:lnTo>
                      <a:pt x="941" y="864"/>
                    </a:lnTo>
                    <a:lnTo>
                      <a:pt x="941" y="867"/>
                    </a:lnTo>
                    <a:lnTo>
                      <a:pt x="940" y="870"/>
                    </a:lnTo>
                    <a:lnTo>
                      <a:pt x="939" y="872"/>
                    </a:lnTo>
                    <a:lnTo>
                      <a:pt x="937" y="875"/>
                    </a:lnTo>
                    <a:lnTo>
                      <a:pt x="934" y="878"/>
                    </a:lnTo>
                    <a:lnTo>
                      <a:pt x="931" y="880"/>
                    </a:lnTo>
                    <a:lnTo>
                      <a:pt x="927" y="883"/>
                    </a:lnTo>
                    <a:lnTo>
                      <a:pt x="922" y="886"/>
                    </a:lnTo>
                    <a:lnTo>
                      <a:pt x="918" y="889"/>
                    </a:lnTo>
                    <a:lnTo>
                      <a:pt x="914" y="890"/>
                    </a:lnTo>
                    <a:lnTo>
                      <a:pt x="910" y="891"/>
                    </a:lnTo>
                    <a:lnTo>
                      <a:pt x="908" y="892"/>
                    </a:lnTo>
                    <a:lnTo>
                      <a:pt x="905" y="894"/>
                    </a:lnTo>
                    <a:lnTo>
                      <a:pt x="901" y="895"/>
                    </a:lnTo>
                    <a:lnTo>
                      <a:pt x="897" y="896"/>
                    </a:lnTo>
                    <a:lnTo>
                      <a:pt x="894" y="897"/>
                    </a:lnTo>
                    <a:lnTo>
                      <a:pt x="890" y="899"/>
                    </a:lnTo>
                    <a:lnTo>
                      <a:pt x="887" y="901"/>
                    </a:lnTo>
                    <a:lnTo>
                      <a:pt x="882" y="901"/>
                    </a:lnTo>
                    <a:lnTo>
                      <a:pt x="878" y="902"/>
                    </a:lnTo>
                    <a:lnTo>
                      <a:pt x="875" y="904"/>
                    </a:lnTo>
                    <a:lnTo>
                      <a:pt x="870" y="905"/>
                    </a:lnTo>
                    <a:lnTo>
                      <a:pt x="865" y="907"/>
                    </a:lnTo>
                    <a:lnTo>
                      <a:pt x="861" y="908"/>
                    </a:lnTo>
                    <a:lnTo>
                      <a:pt x="857" y="909"/>
                    </a:lnTo>
                    <a:lnTo>
                      <a:pt x="851" y="910"/>
                    </a:lnTo>
                    <a:lnTo>
                      <a:pt x="846" y="911"/>
                    </a:lnTo>
                    <a:lnTo>
                      <a:pt x="842" y="911"/>
                    </a:lnTo>
                    <a:lnTo>
                      <a:pt x="837" y="914"/>
                    </a:lnTo>
                    <a:lnTo>
                      <a:pt x="832" y="914"/>
                    </a:lnTo>
                    <a:lnTo>
                      <a:pt x="826" y="916"/>
                    </a:lnTo>
                    <a:lnTo>
                      <a:pt x="822" y="916"/>
                    </a:lnTo>
                    <a:lnTo>
                      <a:pt x="817" y="917"/>
                    </a:lnTo>
                    <a:lnTo>
                      <a:pt x="811" y="918"/>
                    </a:lnTo>
                    <a:lnTo>
                      <a:pt x="806" y="920"/>
                    </a:lnTo>
                    <a:lnTo>
                      <a:pt x="800" y="920"/>
                    </a:lnTo>
                    <a:lnTo>
                      <a:pt x="794" y="921"/>
                    </a:lnTo>
                    <a:lnTo>
                      <a:pt x="788" y="921"/>
                    </a:lnTo>
                    <a:lnTo>
                      <a:pt x="784" y="922"/>
                    </a:lnTo>
                    <a:lnTo>
                      <a:pt x="778" y="923"/>
                    </a:lnTo>
                    <a:lnTo>
                      <a:pt x="773" y="924"/>
                    </a:lnTo>
                    <a:lnTo>
                      <a:pt x="767" y="926"/>
                    </a:lnTo>
                    <a:lnTo>
                      <a:pt x="761" y="926"/>
                    </a:lnTo>
                    <a:lnTo>
                      <a:pt x="755" y="926"/>
                    </a:lnTo>
                    <a:lnTo>
                      <a:pt x="749" y="927"/>
                    </a:lnTo>
                    <a:lnTo>
                      <a:pt x="743" y="927"/>
                    </a:lnTo>
                    <a:lnTo>
                      <a:pt x="737" y="928"/>
                    </a:lnTo>
                    <a:lnTo>
                      <a:pt x="731" y="928"/>
                    </a:lnTo>
                    <a:lnTo>
                      <a:pt x="727" y="929"/>
                    </a:lnTo>
                    <a:lnTo>
                      <a:pt x="720" y="929"/>
                    </a:lnTo>
                    <a:lnTo>
                      <a:pt x="715" y="930"/>
                    </a:lnTo>
                    <a:lnTo>
                      <a:pt x="709" y="930"/>
                    </a:lnTo>
                    <a:lnTo>
                      <a:pt x="703" y="931"/>
                    </a:lnTo>
                    <a:lnTo>
                      <a:pt x="697" y="931"/>
                    </a:lnTo>
                    <a:lnTo>
                      <a:pt x="691" y="931"/>
                    </a:lnTo>
                    <a:lnTo>
                      <a:pt x="685" y="931"/>
                    </a:lnTo>
                    <a:lnTo>
                      <a:pt x="680" y="933"/>
                    </a:lnTo>
                    <a:lnTo>
                      <a:pt x="673" y="933"/>
                    </a:lnTo>
                    <a:lnTo>
                      <a:pt x="669" y="933"/>
                    </a:lnTo>
                    <a:lnTo>
                      <a:pt x="663" y="933"/>
                    </a:lnTo>
                    <a:lnTo>
                      <a:pt x="657" y="933"/>
                    </a:lnTo>
                    <a:lnTo>
                      <a:pt x="652" y="933"/>
                    </a:lnTo>
                    <a:lnTo>
                      <a:pt x="647" y="933"/>
                    </a:lnTo>
                    <a:lnTo>
                      <a:pt x="642" y="933"/>
                    </a:lnTo>
                    <a:lnTo>
                      <a:pt x="638" y="933"/>
                    </a:lnTo>
                    <a:lnTo>
                      <a:pt x="633" y="933"/>
                    </a:lnTo>
                    <a:lnTo>
                      <a:pt x="628" y="933"/>
                    </a:lnTo>
                    <a:lnTo>
                      <a:pt x="625" y="933"/>
                    </a:lnTo>
                    <a:lnTo>
                      <a:pt x="620" y="933"/>
                    </a:lnTo>
                    <a:lnTo>
                      <a:pt x="616" y="933"/>
                    </a:lnTo>
                    <a:lnTo>
                      <a:pt x="613" y="933"/>
                    </a:lnTo>
                    <a:lnTo>
                      <a:pt x="609" y="933"/>
                    </a:lnTo>
                    <a:lnTo>
                      <a:pt x="606" y="933"/>
                    </a:lnTo>
                    <a:lnTo>
                      <a:pt x="602" y="933"/>
                    </a:lnTo>
                    <a:lnTo>
                      <a:pt x="599" y="933"/>
                    </a:lnTo>
                    <a:lnTo>
                      <a:pt x="595" y="933"/>
                    </a:lnTo>
                    <a:lnTo>
                      <a:pt x="593" y="933"/>
                    </a:lnTo>
                    <a:lnTo>
                      <a:pt x="589" y="933"/>
                    </a:lnTo>
                    <a:lnTo>
                      <a:pt x="587" y="933"/>
                    </a:lnTo>
                    <a:lnTo>
                      <a:pt x="584" y="933"/>
                    </a:lnTo>
                    <a:lnTo>
                      <a:pt x="582" y="933"/>
                    </a:lnTo>
                    <a:lnTo>
                      <a:pt x="576" y="931"/>
                    </a:lnTo>
                    <a:lnTo>
                      <a:pt x="573" y="931"/>
                    </a:lnTo>
                    <a:lnTo>
                      <a:pt x="569" y="931"/>
                    </a:lnTo>
                    <a:lnTo>
                      <a:pt x="565" y="931"/>
                    </a:lnTo>
                    <a:lnTo>
                      <a:pt x="562" y="931"/>
                    </a:lnTo>
                    <a:lnTo>
                      <a:pt x="558" y="931"/>
                    </a:lnTo>
                    <a:lnTo>
                      <a:pt x="556" y="931"/>
                    </a:lnTo>
                    <a:lnTo>
                      <a:pt x="554" y="931"/>
                    </a:lnTo>
                    <a:lnTo>
                      <a:pt x="550" y="930"/>
                    </a:lnTo>
                    <a:lnTo>
                      <a:pt x="548" y="930"/>
                    </a:lnTo>
                    <a:lnTo>
                      <a:pt x="545" y="930"/>
                    </a:lnTo>
                    <a:lnTo>
                      <a:pt x="544" y="930"/>
                    </a:lnTo>
                    <a:lnTo>
                      <a:pt x="536" y="994"/>
                    </a:lnTo>
                    <a:lnTo>
                      <a:pt x="535" y="994"/>
                    </a:lnTo>
                    <a:lnTo>
                      <a:pt x="531" y="994"/>
                    </a:lnTo>
                    <a:lnTo>
                      <a:pt x="529" y="996"/>
                    </a:lnTo>
                    <a:lnTo>
                      <a:pt x="526" y="996"/>
                    </a:lnTo>
                    <a:lnTo>
                      <a:pt x="524" y="997"/>
                    </a:lnTo>
                    <a:lnTo>
                      <a:pt x="522" y="997"/>
                    </a:lnTo>
                    <a:lnTo>
                      <a:pt x="518" y="997"/>
                    </a:lnTo>
                    <a:lnTo>
                      <a:pt x="514" y="997"/>
                    </a:lnTo>
                    <a:lnTo>
                      <a:pt x="511" y="996"/>
                    </a:lnTo>
                    <a:lnTo>
                      <a:pt x="509" y="994"/>
                    </a:lnTo>
                    <a:lnTo>
                      <a:pt x="505" y="993"/>
                    </a:lnTo>
                    <a:lnTo>
                      <a:pt x="503" y="991"/>
                    </a:lnTo>
                    <a:lnTo>
                      <a:pt x="499" y="988"/>
                    </a:lnTo>
                    <a:lnTo>
                      <a:pt x="498" y="986"/>
                    </a:lnTo>
                    <a:lnTo>
                      <a:pt x="494" y="981"/>
                    </a:lnTo>
                    <a:lnTo>
                      <a:pt x="492" y="977"/>
                    </a:lnTo>
                    <a:lnTo>
                      <a:pt x="491" y="972"/>
                    </a:lnTo>
                    <a:lnTo>
                      <a:pt x="488" y="967"/>
                    </a:lnTo>
                    <a:lnTo>
                      <a:pt x="486" y="961"/>
                    </a:lnTo>
                    <a:lnTo>
                      <a:pt x="484" y="956"/>
                    </a:lnTo>
                    <a:lnTo>
                      <a:pt x="480" y="952"/>
                    </a:lnTo>
                    <a:lnTo>
                      <a:pt x="476" y="947"/>
                    </a:lnTo>
                    <a:lnTo>
                      <a:pt x="473" y="945"/>
                    </a:lnTo>
                    <a:lnTo>
                      <a:pt x="469" y="942"/>
                    </a:lnTo>
                    <a:lnTo>
                      <a:pt x="467" y="940"/>
                    </a:lnTo>
                    <a:lnTo>
                      <a:pt x="463" y="937"/>
                    </a:lnTo>
                    <a:lnTo>
                      <a:pt x="459" y="935"/>
                    </a:lnTo>
                    <a:lnTo>
                      <a:pt x="455" y="934"/>
                    </a:lnTo>
                    <a:lnTo>
                      <a:pt x="450" y="933"/>
                    </a:lnTo>
                    <a:lnTo>
                      <a:pt x="446" y="931"/>
                    </a:lnTo>
                    <a:lnTo>
                      <a:pt x="442" y="930"/>
                    </a:lnTo>
                    <a:lnTo>
                      <a:pt x="440" y="930"/>
                    </a:lnTo>
                    <a:lnTo>
                      <a:pt x="436" y="929"/>
                    </a:lnTo>
                    <a:lnTo>
                      <a:pt x="434" y="929"/>
                    </a:lnTo>
                    <a:lnTo>
                      <a:pt x="429" y="929"/>
                    </a:lnTo>
                    <a:lnTo>
                      <a:pt x="427" y="928"/>
                    </a:lnTo>
                    <a:lnTo>
                      <a:pt x="423" y="928"/>
                    </a:lnTo>
                    <a:lnTo>
                      <a:pt x="420" y="928"/>
                    </a:lnTo>
                    <a:lnTo>
                      <a:pt x="415" y="928"/>
                    </a:lnTo>
                    <a:lnTo>
                      <a:pt x="411" y="928"/>
                    </a:lnTo>
                    <a:lnTo>
                      <a:pt x="407" y="928"/>
                    </a:lnTo>
                    <a:lnTo>
                      <a:pt x="403" y="928"/>
                    </a:lnTo>
                    <a:lnTo>
                      <a:pt x="398" y="928"/>
                    </a:lnTo>
                    <a:lnTo>
                      <a:pt x="395" y="928"/>
                    </a:lnTo>
                    <a:lnTo>
                      <a:pt x="390" y="929"/>
                    </a:lnTo>
                    <a:lnTo>
                      <a:pt x="385" y="930"/>
                    </a:lnTo>
                    <a:lnTo>
                      <a:pt x="380" y="930"/>
                    </a:lnTo>
                    <a:lnTo>
                      <a:pt x="375" y="930"/>
                    </a:lnTo>
                    <a:lnTo>
                      <a:pt x="370" y="931"/>
                    </a:lnTo>
                    <a:lnTo>
                      <a:pt x="365" y="931"/>
                    </a:lnTo>
                    <a:lnTo>
                      <a:pt x="359" y="931"/>
                    </a:lnTo>
                    <a:lnTo>
                      <a:pt x="353" y="931"/>
                    </a:lnTo>
                    <a:lnTo>
                      <a:pt x="347" y="933"/>
                    </a:lnTo>
                    <a:lnTo>
                      <a:pt x="343" y="933"/>
                    </a:lnTo>
                    <a:lnTo>
                      <a:pt x="337" y="933"/>
                    </a:lnTo>
                    <a:lnTo>
                      <a:pt x="331" y="934"/>
                    </a:lnTo>
                    <a:lnTo>
                      <a:pt x="325" y="934"/>
                    </a:lnTo>
                    <a:lnTo>
                      <a:pt x="320" y="935"/>
                    </a:lnTo>
                    <a:lnTo>
                      <a:pt x="314" y="935"/>
                    </a:lnTo>
                    <a:lnTo>
                      <a:pt x="308" y="935"/>
                    </a:lnTo>
                    <a:lnTo>
                      <a:pt x="302" y="935"/>
                    </a:lnTo>
                    <a:lnTo>
                      <a:pt x="297" y="936"/>
                    </a:lnTo>
                    <a:lnTo>
                      <a:pt x="290" y="936"/>
                    </a:lnTo>
                    <a:lnTo>
                      <a:pt x="284" y="937"/>
                    </a:lnTo>
                    <a:lnTo>
                      <a:pt x="280" y="937"/>
                    </a:lnTo>
                    <a:lnTo>
                      <a:pt x="274" y="937"/>
                    </a:lnTo>
                    <a:lnTo>
                      <a:pt x="267" y="937"/>
                    </a:lnTo>
                    <a:lnTo>
                      <a:pt x="261" y="939"/>
                    </a:lnTo>
                    <a:lnTo>
                      <a:pt x="255" y="939"/>
                    </a:lnTo>
                    <a:lnTo>
                      <a:pt x="250" y="940"/>
                    </a:lnTo>
                    <a:lnTo>
                      <a:pt x="243" y="940"/>
                    </a:lnTo>
                    <a:lnTo>
                      <a:pt x="237" y="940"/>
                    </a:lnTo>
                    <a:lnTo>
                      <a:pt x="231" y="940"/>
                    </a:lnTo>
                    <a:lnTo>
                      <a:pt x="226" y="940"/>
                    </a:lnTo>
                    <a:lnTo>
                      <a:pt x="220" y="940"/>
                    </a:lnTo>
                    <a:lnTo>
                      <a:pt x="214" y="940"/>
                    </a:lnTo>
                    <a:lnTo>
                      <a:pt x="209" y="940"/>
                    </a:lnTo>
                    <a:lnTo>
                      <a:pt x="204" y="940"/>
                    </a:lnTo>
                    <a:lnTo>
                      <a:pt x="197" y="940"/>
                    </a:lnTo>
                    <a:lnTo>
                      <a:pt x="192" y="940"/>
                    </a:lnTo>
                    <a:lnTo>
                      <a:pt x="186" y="940"/>
                    </a:lnTo>
                    <a:lnTo>
                      <a:pt x="181" y="940"/>
                    </a:lnTo>
                    <a:lnTo>
                      <a:pt x="175" y="940"/>
                    </a:lnTo>
                    <a:lnTo>
                      <a:pt x="171" y="940"/>
                    </a:lnTo>
                    <a:lnTo>
                      <a:pt x="165" y="940"/>
                    </a:lnTo>
                    <a:lnTo>
                      <a:pt x="160" y="940"/>
                    </a:lnTo>
                    <a:lnTo>
                      <a:pt x="155" y="939"/>
                    </a:lnTo>
                    <a:lnTo>
                      <a:pt x="150" y="939"/>
                    </a:lnTo>
                    <a:lnTo>
                      <a:pt x="146" y="937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31" y="936"/>
                    </a:lnTo>
                    <a:lnTo>
                      <a:pt x="127" y="936"/>
                    </a:lnTo>
                    <a:lnTo>
                      <a:pt x="123" y="936"/>
                    </a:lnTo>
                    <a:lnTo>
                      <a:pt x="118" y="935"/>
                    </a:lnTo>
                    <a:lnTo>
                      <a:pt x="115" y="935"/>
                    </a:lnTo>
                    <a:lnTo>
                      <a:pt x="110" y="934"/>
                    </a:lnTo>
                    <a:lnTo>
                      <a:pt x="108" y="933"/>
                    </a:lnTo>
                    <a:lnTo>
                      <a:pt x="103" y="931"/>
                    </a:lnTo>
                    <a:lnTo>
                      <a:pt x="101" y="931"/>
                    </a:lnTo>
                    <a:lnTo>
                      <a:pt x="97" y="930"/>
                    </a:lnTo>
                    <a:lnTo>
                      <a:pt x="94" y="930"/>
                    </a:lnTo>
                    <a:lnTo>
                      <a:pt x="91" y="928"/>
                    </a:lnTo>
                    <a:lnTo>
                      <a:pt x="88" y="927"/>
                    </a:lnTo>
                    <a:lnTo>
                      <a:pt x="85" y="926"/>
                    </a:lnTo>
                    <a:lnTo>
                      <a:pt x="83" y="926"/>
                    </a:lnTo>
                    <a:lnTo>
                      <a:pt x="78" y="922"/>
                    </a:lnTo>
                    <a:lnTo>
                      <a:pt x="76" y="921"/>
                    </a:lnTo>
                    <a:lnTo>
                      <a:pt x="72" y="916"/>
                    </a:lnTo>
                    <a:lnTo>
                      <a:pt x="72" y="913"/>
                    </a:lnTo>
                    <a:lnTo>
                      <a:pt x="72" y="909"/>
                    </a:lnTo>
                    <a:lnTo>
                      <a:pt x="76" y="905"/>
                    </a:lnTo>
                    <a:lnTo>
                      <a:pt x="77" y="903"/>
                    </a:lnTo>
                    <a:lnTo>
                      <a:pt x="79" y="901"/>
                    </a:lnTo>
                    <a:lnTo>
                      <a:pt x="82" y="899"/>
                    </a:lnTo>
                    <a:lnTo>
                      <a:pt x="85" y="897"/>
                    </a:lnTo>
                    <a:lnTo>
                      <a:pt x="89" y="895"/>
                    </a:lnTo>
                    <a:lnTo>
                      <a:pt x="92" y="892"/>
                    </a:lnTo>
                    <a:lnTo>
                      <a:pt x="96" y="891"/>
                    </a:lnTo>
                    <a:lnTo>
                      <a:pt x="101" y="889"/>
                    </a:lnTo>
                    <a:lnTo>
                      <a:pt x="105" y="886"/>
                    </a:lnTo>
                    <a:lnTo>
                      <a:pt x="110" y="884"/>
                    </a:lnTo>
                    <a:lnTo>
                      <a:pt x="115" y="882"/>
                    </a:lnTo>
                    <a:lnTo>
                      <a:pt x="120" y="880"/>
                    </a:lnTo>
                    <a:lnTo>
                      <a:pt x="124" y="877"/>
                    </a:lnTo>
                    <a:lnTo>
                      <a:pt x="130" y="876"/>
                    </a:lnTo>
                    <a:lnTo>
                      <a:pt x="135" y="872"/>
                    </a:lnTo>
                    <a:lnTo>
                      <a:pt x="142" y="871"/>
                    </a:lnTo>
                    <a:lnTo>
                      <a:pt x="148" y="869"/>
                    </a:lnTo>
                    <a:lnTo>
                      <a:pt x="154" y="866"/>
                    </a:lnTo>
                    <a:lnTo>
                      <a:pt x="160" y="864"/>
                    </a:lnTo>
                    <a:lnTo>
                      <a:pt x="166" y="862"/>
                    </a:lnTo>
                    <a:lnTo>
                      <a:pt x="173" y="859"/>
                    </a:lnTo>
                    <a:lnTo>
                      <a:pt x="179" y="857"/>
                    </a:lnTo>
                    <a:lnTo>
                      <a:pt x="186" y="854"/>
                    </a:lnTo>
                    <a:lnTo>
                      <a:pt x="192" y="853"/>
                    </a:lnTo>
                    <a:lnTo>
                      <a:pt x="199" y="851"/>
                    </a:lnTo>
                    <a:lnTo>
                      <a:pt x="205" y="848"/>
                    </a:lnTo>
                    <a:lnTo>
                      <a:pt x="212" y="846"/>
                    </a:lnTo>
                    <a:lnTo>
                      <a:pt x="218" y="844"/>
                    </a:lnTo>
                    <a:lnTo>
                      <a:pt x="225" y="843"/>
                    </a:lnTo>
                    <a:lnTo>
                      <a:pt x="231" y="840"/>
                    </a:lnTo>
                    <a:lnTo>
                      <a:pt x="237" y="838"/>
                    </a:lnTo>
                    <a:lnTo>
                      <a:pt x="244" y="837"/>
                    </a:lnTo>
                    <a:lnTo>
                      <a:pt x="250" y="834"/>
                    </a:lnTo>
                    <a:lnTo>
                      <a:pt x="256" y="833"/>
                    </a:lnTo>
                    <a:lnTo>
                      <a:pt x="262" y="831"/>
                    </a:lnTo>
                    <a:lnTo>
                      <a:pt x="269" y="829"/>
                    </a:lnTo>
                    <a:lnTo>
                      <a:pt x="274" y="828"/>
                    </a:lnTo>
                    <a:lnTo>
                      <a:pt x="280" y="826"/>
                    </a:lnTo>
                    <a:lnTo>
                      <a:pt x="284" y="825"/>
                    </a:lnTo>
                    <a:lnTo>
                      <a:pt x="290" y="824"/>
                    </a:lnTo>
                    <a:lnTo>
                      <a:pt x="295" y="822"/>
                    </a:lnTo>
                    <a:lnTo>
                      <a:pt x="300" y="820"/>
                    </a:lnTo>
                    <a:lnTo>
                      <a:pt x="305" y="819"/>
                    </a:lnTo>
                    <a:lnTo>
                      <a:pt x="309" y="818"/>
                    </a:lnTo>
                    <a:lnTo>
                      <a:pt x="313" y="816"/>
                    </a:lnTo>
                    <a:lnTo>
                      <a:pt x="318" y="816"/>
                    </a:lnTo>
                    <a:lnTo>
                      <a:pt x="320" y="815"/>
                    </a:lnTo>
                    <a:lnTo>
                      <a:pt x="324" y="814"/>
                    </a:lnTo>
                    <a:lnTo>
                      <a:pt x="327" y="813"/>
                    </a:lnTo>
                    <a:lnTo>
                      <a:pt x="329" y="813"/>
                    </a:lnTo>
                    <a:lnTo>
                      <a:pt x="332" y="812"/>
                    </a:lnTo>
                    <a:lnTo>
                      <a:pt x="333" y="812"/>
                    </a:lnTo>
                    <a:lnTo>
                      <a:pt x="337" y="812"/>
                    </a:lnTo>
                    <a:lnTo>
                      <a:pt x="338" y="812"/>
                    </a:lnTo>
                    <a:lnTo>
                      <a:pt x="338" y="809"/>
                    </a:lnTo>
                    <a:lnTo>
                      <a:pt x="340" y="806"/>
                    </a:lnTo>
                    <a:lnTo>
                      <a:pt x="341" y="802"/>
                    </a:lnTo>
                    <a:lnTo>
                      <a:pt x="343" y="799"/>
                    </a:lnTo>
                    <a:lnTo>
                      <a:pt x="345" y="794"/>
                    </a:lnTo>
                    <a:lnTo>
                      <a:pt x="347" y="790"/>
                    </a:lnTo>
                    <a:lnTo>
                      <a:pt x="348" y="784"/>
                    </a:lnTo>
                    <a:lnTo>
                      <a:pt x="352" y="780"/>
                    </a:lnTo>
                    <a:lnTo>
                      <a:pt x="353" y="774"/>
                    </a:lnTo>
                    <a:lnTo>
                      <a:pt x="357" y="769"/>
                    </a:lnTo>
                    <a:lnTo>
                      <a:pt x="357" y="765"/>
                    </a:lnTo>
                    <a:lnTo>
                      <a:pt x="358" y="763"/>
                    </a:lnTo>
                    <a:lnTo>
                      <a:pt x="359" y="759"/>
                    </a:lnTo>
                    <a:lnTo>
                      <a:pt x="360" y="757"/>
                    </a:lnTo>
                    <a:lnTo>
                      <a:pt x="361" y="755"/>
                    </a:lnTo>
                    <a:lnTo>
                      <a:pt x="363" y="751"/>
                    </a:lnTo>
                    <a:lnTo>
                      <a:pt x="363" y="749"/>
                    </a:lnTo>
                    <a:lnTo>
                      <a:pt x="364" y="745"/>
                    </a:lnTo>
                    <a:lnTo>
                      <a:pt x="364" y="743"/>
                    </a:lnTo>
                    <a:lnTo>
                      <a:pt x="365" y="739"/>
                    </a:lnTo>
                    <a:lnTo>
                      <a:pt x="365" y="736"/>
                    </a:lnTo>
                    <a:lnTo>
                      <a:pt x="366" y="733"/>
                    </a:lnTo>
                    <a:lnTo>
                      <a:pt x="366" y="727"/>
                    </a:lnTo>
                    <a:lnTo>
                      <a:pt x="367" y="723"/>
                    </a:lnTo>
                    <a:lnTo>
                      <a:pt x="366" y="717"/>
                    </a:lnTo>
                    <a:lnTo>
                      <a:pt x="366" y="712"/>
                    </a:lnTo>
                    <a:lnTo>
                      <a:pt x="365" y="707"/>
                    </a:lnTo>
                    <a:lnTo>
                      <a:pt x="364" y="704"/>
                    </a:lnTo>
                    <a:lnTo>
                      <a:pt x="361" y="700"/>
                    </a:lnTo>
                    <a:lnTo>
                      <a:pt x="359" y="697"/>
                    </a:lnTo>
                    <a:lnTo>
                      <a:pt x="356" y="694"/>
                    </a:lnTo>
                    <a:lnTo>
                      <a:pt x="351" y="693"/>
                    </a:lnTo>
                    <a:lnTo>
                      <a:pt x="348" y="692"/>
                    </a:lnTo>
                    <a:lnTo>
                      <a:pt x="346" y="691"/>
                    </a:lnTo>
                    <a:lnTo>
                      <a:pt x="343" y="691"/>
                    </a:lnTo>
                    <a:lnTo>
                      <a:pt x="339" y="691"/>
                    </a:lnTo>
                    <a:lnTo>
                      <a:pt x="335" y="691"/>
                    </a:lnTo>
                    <a:lnTo>
                      <a:pt x="332" y="691"/>
                    </a:lnTo>
                    <a:lnTo>
                      <a:pt x="328" y="692"/>
                    </a:lnTo>
                    <a:lnTo>
                      <a:pt x="325" y="693"/>
                    </a:lnTo>
                    <a:lnTo>
                      <a:pt x="320" y="693"/>
                    </a:lnTo>
                    <a:lnTo>
                      <a:pt x="316" y="694"/>
                    </a:lnTo>
                    <a:lnTo>
                      <a:pt x="312" y="694"/>
                    </a:lnTo>
                    <a:lnTo>
                      <a:pt x="308" y="695"/>
                    </a:lnTo>
                    <a:lnTo>
                      <a:pt x="305" y="697"/>
                    </a:lnTo>
                    <a:lnTo>
                      <a:pt x="301" y="697"/>
                    </a:lnTo>
                    <a:lnTo>
                      <a:pt x="297" y="698"/>
                    </a:lnTo>
                    <a:lnTo>
                      <a:pt x="294" y="699"/>
                    </a:lnTo>
                    <a:lnTo>
                      <a:pt x="290" y="699"/>
                    </a:lnTo>
                    <a:lnTo>
                      <a:pt x="287" y="700"/>
                    </a:lnTo>
                    <a:lnTo>
                      <a:pt x="284" y="701"/>
                    </a:lnTo>
                    <a:lnTo>
                      <a:pt x="281" y="701"/>
                    </a:lnTo>
                    <a:lnTo>
                      <a:pt x="275" y="704"/>
                    </a:lnTo>
                    <a:lnTo>
                      <a:pt x="270" y="705"/>
                    </a:lnTo>
                    <a:lnTo>
                      <a:pt x="264" y="707"/>
                    </a:lnTo>
                    <a:lnTo>
                      <a:pt x="260" y="708"/>
                    </a:lnTo>
                    <a:lnTo>
                      <a:pt x="255" y="711"/>
                    </a:lnTo>
                    <a:lnTo>
                      <a:pt x="250" y="712"/>
                    </a:lnTo>
                    <a:lnTo>
                      <a:pt x="246" y="713"/>
                    </a:lnTo>
                    <a:lnTo>
                      <a:pt x="243" y="716"/>
                    </a:lnTo>
                    <a:lnTo>
                      <a:pt x="239" y="717"/>
                    </a:lnTo>
                    <a:lnTo>
                      <a:pt x="237" y="718"/>
                    </a:lnTo>
                    <a:lnTo>
                      <a:pt x="233" y="719"/>
                    </a:lnTo>
                    <a:lnTo>
                      <a:pt x="231" y="720"/>
                    </a:lnTo>
                    <a:lnTo>
                      <a:pt x="229" y="722"/>
                    </a:lnTo>
                    <a:lnTo>
                      <a:pt x="226" y="723"/>
                    </a:lnTo>
                    <a:lnTo>
                      <a:pt x="223" y="725"/>
                    </a:lnTo>
                    <a:lnTo>
                      <a:pt x="220" y="727"/>
                    </a:lnTo>
                    <a:lnTo>
                      <a:pt x="217" y="730"/>
                    </a:lnTo>
                    <a:lnTo>
                      <a:pt x="217" y="731"/>
                    </a:lnTo>
                    <a:lnTo>
                      <a:pt x="214" y="731"/>
                    </a:lnTo>
                    <a:lnTo>
                      <a:pt x="212" y="731"/>
                    </a:lnTo>
                    <a:lnTo>
                      <a:pt x="210" y="731"/>
                    </a:lnTo>
                    <a:lnTo>
                      <a:pt x="207" y="732"/>
                    </a:lnTo>
                    <a:lnTo>
                      <a:pt x="204" y="732"/>
                    </a:lnTo>
                    <a:lnTo>
                      <a:pt x="201" y="732"/>
                    </a:lnTo>
                    <a:lnTo>
                      <a:pt x="197" y="732"/>
                    </a:lnTo>
                    <a:lnTo>
                      <a:pt x="193" y="733"/>
                    </a:lnTo>
                    <a:lnTo>
                      <a:pt x="188" y="733"/>
                    </a:lnTo>
                    <a:lnTo>
                      <a:pt x="184" y="735"/>
                    </a:lnTo>
                    <a:lnTo>
                      <a:pt x="179" y="735"/>
                    </a:lnTo>
                    <a:lnTo>
                      <a:pt x="174" y="735"/>
                    </a:lnTo>
                    <a:lnTo>
                      <a:pt x="169" y="736"/>
                    </a:lnTo>
                    <a:lnTo>
                      <a:pt x="163" y="736"/>
                    </a:lnTo>
                    <a:lnTo>
                      <a:pt x="161" y="736"/>
                    </a:lnTo>
                    <a:lnTo>
                      <a:pt x="159" y="736"/>
                    </a:lnTo>
                    <a:lnTo>
                      <a:pt x="155" y="736"/>
                    </a:lnTo>
                    <a:lnTo>
                      <a:pt x="153" y="736"/>
                    </a:lnTo>
                    <a:lnTo>
                      <a:pt x="149" y="736"/>
                    </a:lnTo>
                    <a:lnTo>
                      <a:pt x="146" y="736"/>
                    </a:lnTo>
                    <a:lnTo>
                      <a:pt x="143" y="736"/>
                    </a:lnTo>
                    <a:lnTo>
                      <a:pt x="140" y="736"/>
                    </a:lnTo>
                    <a:lnTo>
                      <a:pt x="137" y="736"/>
                    </a:lnTo>
                    <a:lnTo>
                      <a:pt x="134" y="736"/>
                    </a:lnTo>
                    <a:lnTo>
                      <a:pt x="130" y="736"/>
                    </a:lnTo>
                    <a:lnTo>
                      <a:pt x="128" y="736"/>
                    </a:lnTo>
                    <a:lnTo>
                      <a:pt x="126" y="736"/>
                    </a:lnTo>
                    <a:lnTo>
                      <a:pt x="122" y="736"/>
                    </a:lnTo>
                    <a:lnTo>
                      <a:pt x="118" y="736"/>
                    </a:lnTo>
                    <a:lnTo>
                      <a:pt x="116" y="736"/>
                    </a:lnTo>
                    <a:lnTo>
                      <a:pt x="113" y="736"/>
                    </a:lnTo>
                    <a:lnTo>
                      <a:pt x="110" y="736"/>
                    </a:lnTo>
                    <a:lnTo>
                      <a:pt x="107" y="736"/>
                    </a:lnTo>
                    <a:lnTo>
                      <a:pt x="103" y="736"/>
                    </a:lnTo>
                    <a:lnTo>
                      <a:pt x="101" y="735"/>
                    </a:lnTo>
                    <a:lnTo>
                      <a:pt x="97" y="735"/>
                    </a:lnTo>
                    <a:lnTo>
                      <a:pt x="95" y="735"/>
                    </a:lnTo>
                    <a:lnTo>
                      <a:pt x="91" y="735"/>
                    </a:lnTo>
                    <a:lnTo>
                      <a:pt x="89" y="735"/>
                    </a:lnTo>
                    <a:lnTo>
                      <a:pt x="85" y="733"/>
                    </a:lnTo>
                    <a:lnTo>
                      <a:pt x="83" y="733"/>
                    </a:lnTo>
                    <a:lnTo>
                      <a:pt x="80" y="733"/>
                    </a:lnTo>
                    <a:lnTo>
                      <a:pt x="75" y="732"/>
                    </a:lnTo>
                    <a:lnTo>
                      <a:pt x="70" y="731"/>
                    </a:lnTo>
                    <a:lnTo>
                      <a:pt x="64" y="730"/>
                    </a:lnTo>
                    <a:lnTo>
                      <a:pt x="58" y="727"/>
                    </a:lnTo>
                    <a:lnTo>
                      <a:pt x="53" y="725"/>
                    </a:lnTo>
                    <a:lnTo>
                      <a:pt x="48" y="722"/>
                    </a:lnTo>
                    <a:lnTo>
                      <a:pt x="44" y="718"/>
                    </a:lnTo>
                    <a:lnTo>
                      <a:pt x="40" y="716"/>
                    </a:lnTo>
                    <a:lnTo>
                      <a:pt x="35" y="711"/>
                    </a:lnTo>
                    <a:lnTo>
                      <a:pt x="33" y="707"/>
                    </a:lnTo>
                    <a:lnTo>
                      <a:pt x="28" y="701"/>
                    </a:lnTo>
                    <a:lnTo>
                      <a:pt x="26" y="697"/>
                    </a:lnTo>
                    <a:lnTo>
                      <a:pt x="22" y="692"/>
                    </a:lnTo>
                    <a:lnTo>
                      <a:pt x="20" y="687"/>
                    </a:lnTo>
                    <a:lnTo>
                      <a:pt x="16" y="681"/>
                    </a:lnTo>
                    <a:lnTo>
                      <a:pt x="14" y="676"/>
                    </a:lnTo>
                    <a:lnTo>
                      <a:pt x="12" y="671"/>
                    </a:lnTo>
                    <a:lnTo>
                      <a:pt x="11" y="665"/>
                    </a:lnTo>
                    <a:lnTo>
                      <a:pt x="9" y="661"/>
                    </a:lnTo>
                    <a:lnTo>
                      <a:pt x="8" y="659"/>
                    </a:lnTo>
                    <a:lnTo>
                      <a:pt x="7" y="655"/>
                    </a:lnTo>
                    <a:lnTo>
                      <a:pt x="7" y="653"/>
                    </a:lnTo>
                    <a:lnTo>
                      <a:pt x="5" y="647"/>
                    </a:lnTo>
                    <a:lnTo>
                      <a:pt x="3" y="642"/>
                    </a:lnTo>
                    <a:lnTo>
                      <a:pt x="3" y="639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2" y="630"/>
                    </a:lnTo>
                    <a:lnTo>
                      <a:pt x="1" y="624"/>
                    </a:lnTo>
                    <a:lnTo>
                      <a:pt x="1" y="620"/>
                    </a:lnTo>
                    <a:lnTo>
                      <a:pt x="0" y="614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1" y="601"/>
                    </a:lnTo>
                    <a:lnTo>
                      <a:pt x="1" y="596"/>
                    </a:lnTo>
                    <a:lnTo>
                      <a:pt x="2" y="592"/>
                    </a:lnTo>
                    <a:lnTo>
                      <a:pt x="3" y="589"/>
                    </a:lnTo>
                    <a:lnTo>
                      <a:pt x="5" y="586"/>
                    </a:lnTo>
                    <a:lnTo>
                      <a:pt x="6" y="583"/>
                    </a:lnTo>
                    <a:lnTo>
                      <a:pt x="7" y="579"/>
                    </a:lnTo>
                    <a:lnTo>
                      <a:pt x="9" y="576"/>
                    </a:lnTo>
                    <a:lnTo>
                      <a:pt x="11" y="572"/>
                    </a:lnTo>
                    <a:lnTo>
                      <a:pt x="13" y="566"/>
                    </a:lnTo>
                    <a:lnTo>
                      <a:pt x="15" y="561"/>
                    </a:lnTo>
                    <a:lnTo>
                      <a:pt x="19" y="555"/>
                    </a:lnTo>
                    <a:lnTo>
                      <a:pt x="22" y="551"/>
                    </a:lnTo>
                    <a:lnTo>
                      <a:pt x="22" y="547"/>
                    </a:lnTo>
                    <a:lnTo>
                      <a:pt x="25" y="545"/>
                    </a:lnTo>
                    <a:lnTo>
                      <a:pt x="26" y="541"/>
                    </a:lnTo>
                    <a:lnTo>
                      <a:pt x="28" y="538"/>
                    </a:lnTo>
                    <a:lnTo>
                      <a:pt x="30" y="534"/>
                    </a:lnTo>
                    <a:lnTo>
                      <a:pt x="32" y="531"/>
                    </a:lnTo>
                    <a:lnTo>
                      <a:pt x="33" y="527"/>
                    </a:lnTo>
                    <a:lnTo>
                      <a:pt x="35" y="525"/>
                    </a:lnTo>
                    <a:lnTo>
                      <a:pt x="38" y="520"/>
                    </a:lnTo>
                    <a:lnTo>
                      <a:pt x="39" y="516"/>
                    </a:lnTo>
                    <a:lnTo>
                      <a:pt x="41" y="513"/>
                    </a:lnTo>
                    <a:lnTo>
                      <a:pt x="44" y="509"/>
                    </a:lnTo>
                    <a:lnTo>
                      <a:pt x="46" y="506"/>
                    </a:lnTo>
                    <a:lnTo>
                      <a:pt x="48" y="501"/>
                    </a:lnTo>
                    <a:lnTo>
                      <a:pt x="51" y="497"/>
                    </a:lnTo>
                    <a:lnTo>
                      <a:pt x="53" y="494"/>
                    </a:lnTo>
                    <a:lnTo>
                      <a:pt x="54" y="490"/>
                    </a:lnTo>
                    <a:lnTo>
                      <a:pt x="57" y="485"/>
                    </a:lnTo>
                    <a:lnTo>
                      <a:pt x="59" y="481"/>
                    </a:lnTo>
                    <a:lnTo>
                      <a:pt x="62" y="477"/>
                    </a:lnTo>
                    <a:lnTo>
                      <a:pt x="64" y="474"/>
                    </a:lnTo>
                    <a:lnTo>
                      <a:pt x="67" y="469"/>
                    </a:lnTo>
                    <a:lnTo>
                      <a:pt x="70" y="465"/>
                    </a:lnTo>
                    <a:lnTo>
                      <a:pt x="72" y="462"/>
                    </a:lnTo>
                    <a:lnTo>
                      <a:pt x="75" y="457"/>
                    </a:lnTo>
                    <a:lnTo>
                      <a:pt x="77" y="452"/>
                    </a:lnTo>
                    <a:lnTo>
                      <a:pt x="80" y="449"/>
                    </a:lnTo>
                    <a:lnTo>
                      <a:pt x="83" y="445"/>
                    </a:lnTo>
                    <a:lnTo>
                      <a:pt x="86" y="440"/>
                    </a:lnTo>
                    <a:lnTo>
                      <a:pt x="89" y="437"/>
                    </a:lnTo>
                    <a:lnTo>
                      <a:pt x="92" y="432"/>
                    </a:lnTo>
                    <a:lnTo>
                      <a:pt x="96" y="429"/>
                    </a:lnTo>
                    <a:lnTo>
                      <a:pt x="98" y="424"/>
                    </a:lnTo>
                    <a:lnTo>
                      <a:pt x="101" y="420"/>
                    </a:lnTo>
                    <a:lnTo>
                      <a:pt x="103" y="415"/>
                    </a:lnTo>
                    <a:lnTo>
                      <a:pt x="107" y="412"/>
                    </a:lnTo>
                    <a:lnTo>
                      <a:pt x="110" y="407"/>
                    </a:lnTo>
                    <a:lnTo>
                      <a:pt x="113" y="404"/>
                    </a:lnTo>
                    <a:lnTo>
                      <a:pt x="116" y="399"/>
                    </a:lnTo>
                    <a:lnTo>
                      <a:pt x="120" y="395"/>
                    </a:lnTo>
                    <a:lnTo>
                      <a:pt x="122" y="392"/>
                    </a:lnTo>
                    <a:lnTo>
                      <a:pt x="126" y="387"/>
                    </a:lnTo>
                    <a:lnTo>
                      <a:pt x="129" y="383"/>
                    </a:lnTo>
                    <a:lnTo>
                      <a:pt x="131" y="380"/>
                    </a:lnTo>
                    <a:lnTo>
                      <a:pt x="135" y="376"/>
                    </a:lnTo>
                    <a:lnTo>
                      <a:pt x="139" y="373"/>
                    </a:lnTo>
                    <a:lnTo>
                      <a:pt x="142" y="369"/>
                    </a:lnTo>
                    <a:lnTo>
                      <a:pt x="146" y="366"/>
                    </a:lnTo>
                    <a:lnTo>
                      <a:pt x="123" y="312"/>
                    </a:lnTo>
                    <a:lnTo>
                      <a:pt x="59" y="302"/>
                    </a:lnTo>
                    <a:lnTo>
                      <a:pt x="40" y="271"/>
                    </a:lnTo>
                    <a:lnTo>
                      <a:pt x="44" y="2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53" name="Freeform 552"/>
              <p:cNvSpPr>
                <a:spLocks/>
              </p:cNvSpPr>
              <p:nvPr/>
            </p:nvSpPr>
            <p:spPr bwMode="auto">
              <a:xfrm>
                <a:off x="1793" y="1574"/>
                <a:ext cx="68" cy="108"/>
              </a:xfrm>
              <a:custGeom>
                <a:avLst/>
                <a:gdLst>
                  <a:gd name="T0" fmla="*/ 0 w 206"/>
                  <a:gd name="T1" fmla="*/ 0 h 324"/>
                  <a:gd name="T2" fmla="*/ 0 w 206"/>
                  <a:gd name="T3" fmla="*/ 0 h 324"/>
                  <a:gd name="T4" fmla="*/ 0 w 206"/>
                  <a:gd name="T5" fmla="*/ 0 h 324"/>
                  <a:gd name="T6" fmla="*/ 0 w 206"/>
                  <a:gd name="T7" fmla="*/ 0 h 324"/>
                  <a:gd name="T8" fmla="*/ 0 w 206"/>
                  <a:gd name="T9" fmla="*/ 0 h 324"/>
                  <a:gd name="T10" fmla="*/ 0 w 206"/>
                  <a:gd name="T11" fmla="*/ 0 h 324"/>
                  <a:gd name="T12" fmla="*/ 0 w 206"/>
                  <a:gd name="T13" fmla="*/ 0 h 324"/>
                  <a:gd name="T14" fmla="*/ 0 w 206"/>
                  <a:gd name="T15" fmla="*/ 0 h 324"/>
                  <a:gd name="T16" fmla="*/ 0 w 206"/>
                  <a:gd name="T17" fmla="*/ 0 h 324"/>
                  <a:gd name="T18" fmla="*/ 0 w 206"/>
                  <a:gd name="T19" fmla="*/ 0 h 324"/>
                  <a:gd name="T20" fmla="*/ 0 w 206"/>
                  <a:gd name="T21" fmla="*/ 0 h 324"/>
                  <a:gd name="T22" fmla="*/ 0 w 206"/>
                  <a:gd name="T23" fmla="*/ 0 h 324"/>
                  <a:gd name="T24" fmla="*/ 0 w 206"/>
                  <a:gd name="T25" fmla="*/ 0 h 324"/>
                  <a:gd name="T26" fmla="*/ 0 w 206"/>
                  <a:gd name="T27" fmla="*/ 0 h 324"/>
                  <a:gd name="T28" fmla="*/ 0 w 206"/>
                  <a:gd name="T29" fmla="*/ 0 h 324"/>
                  <a:gd name="T30" fmla="*/ 0 w 206"/>
                  <a:gd name="T31" fmla="*/ 0 h 324"/>
                  <a:gd name="T32" fmla="*/ 0 w 206"/>
                  <a:gd name="T33" fmla="*/ 0 h 324"/>
                  <a:gd name="T34" fmla="*/ 0 w 206"/>
                  <a:gd name="T35" fmla="*/ 0 h 324"/>
                  <a:gd name="T36" fmla="*/ 0 w 206"/>
                  <a:gd name="T37" fmla="*/ 0 h 324"/>
                  <a:gd name="T38" fmla="*/ 0 w 206"/>
                  <a:gd name="T39" fmla="*/ 0 h 324"/>
                  <a:gd name="T40" fmla="*/ 0 w 206"/>
                  <a:gd name="T41" fmla="*/ 0 h 324"/>
                  <a:gd name="T42" fmla="*/ 0 w 206"/>
                  <a:gd name="T43" fmla="*/ 0 h 324"/>
                  <a:gd name="T44" fmla="*/ 0 w 206"/>
                  <a:gd name="T45" fmla="*/ 0 h 324"/>
                  <a:gd name="T46" fmla="*/ 0 w 206"/>
                  <a:gd name="T47" fmla="*/ 0 h 324"/>
                  <a:gd name="T48" fmla="*/ 0 w 206"/>
                  <a:gd name="T49" fmla="*/ 0 h 324"/>
                  <a:gd name="T50" fmla="*/ 0 w 206"/>
                  <a:gd name="T51" fmla="*/ 0 h 324"/>
                  <a:gd name="T52" fmla="*/ 0 w 206"/>
                  <a:gd name="T53" fmla="*/ 0 h 324"/>
                  <a:gd name="T54" fmla="*/ 0 w 206"/>
                  <a:gd name="T55" fmla="*/ 0 h 324"/>
                  <a:gd name="T56" fmla="*/ 0 w 206"/>
                  <a:gd name="T57" fmla="*/ 0 h 324"/>
                  <a:gd name="T58" fmla="*/ 0 w 206"/>
                  <a:gd name="T59" fmla="*/ 0 h 324"/>
                  <a:gd name="T60" fmla="*/ 0 w 206"/>
                  <a:gd name="T61" fmla="*/ 0 h 324"/>
                  <a:gd name="T62" fmla="*/ 0 w 206"/>
                  <a:gd name="T63" fmla="*/ 0 h 324"/>
                  <a:gd name="T64" fmla="*/ 0 w 206"/>
                  <a:gd name="T65" fmla="*/ 0 h 324"/>
                  <a:gd name="T66" fmla="*/ 0 w 206"/>
                  <a:gd name="T67" fmla="*/ 0 h 324"/>
                  <a:gd name="T68" fmla="*/ 0 w 206"/>
                  <a:gd name="T69" fmla="*/ 0 h 324"/>
                  <a:gd name="T70" fmla="*/ 0 w 206"/>
                  <a:gd name="T71" fmla="*/ 0 h 324"/>
                  <a:gd name="T72" fmla="*/ 0 w 206"/>
                  <a:gd name="T73" fmla="*/ 0 h 324"/>
                  <a:gd name="T74" fmla="*/ 0 w 206"/>
                  <a:gd name="T75" fmla="*/ 0 h 324"/>
                  <a:gd name="T76" fmla="*/ 0 w 206"/>
                  <a:gd name="T77" fmla="*/ 0 h 324"/>
                  <a:gd name="T78" fmla="*/ 0 w 206"/>
                  <a:gd name="T79" fmla="*/ 0 h 324"/>
                  <a:gd name="T80" fmla="*/ 0 w 206"/>
                  <a:gd name="T81" fmla="*/ 0 h 324"/>
                  <a:gd name="T82" fmla="*/ 0 w 206"/>
                  <a:gd name="T83" fmla="*/ 0 h 324"/>
                  <a:gd name="T84" fmla="*/ 0 w 206"/>
                  <a:gd name="T85" fmla="*/ 0 h 324"/>
                  <a:gd name="T86" fmla="*/ 0 w 206"/>
                  <a:gd name="T87" fmla="*/ 0 h 324"/>
                  <a:gd name="T88" fmla="*/ 0 w 206"/>
                  <a:gd name="T89" fmla="*/ 0 h 324"/>
                  <a:gd name="T90" fmla="*/ 0 w 206"/>
                  <a:gd name="T91" fmla="*/ 0 h 324"/>
                  <a:gd name="T92" fmla="*/ 0 w 206"/>
                  <a:gd name="T93" fmla="*/ 0 h 324"/>
                  <a:gd name="T94" fmla="*/ 0 w 206"/>
                  <a:gd name="T95" fmla="*/ 0 h 324"/>
                  <a:gd name="T96" fmla="*/ 0 w 206"/>
                  <a:gd name="T97" fmla="*/ 0 h 324"/>
                  <a:gd name="T98" fmla="*/ 0 w 206"/>
                  <a:gd name="T99" fmla="*/ 0 h 324"/>
                  <a:gd name="T100" fmla="*/ 0 w 206"/>
                  <a:gd name="T101" fmla="*/ 0 h 324"/>
                  <a:gd name="T102" fmla="*/ 0 w 206"/>
                  <a:gd name="T103" fmla="*/ 0 h 324"/>
                  <a:gd name="T104" fmla="*/ 0 w 206"/>
                  <a:gd name="T105" fmla="*/ 0 h 324"/>
                  <a:gd name="T106" fmla="*/ 0 w 206"/>
                  <a:gd name="T107" fmla="*/ 0 h 324"/>
                  <a:gd name="T108" fmla="*/ 0 w 206"/>
                  <a:gd name="T109" fmla="*/ 0 h 324"/>
                  <a:gd name="T110" fmla="*/ 0 w 206"/>
                  <a:gd name="T111" fmla="*/ 0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6"/>
                  <a:gd name="T169" fmla="*/ 0 h 324"/>
                  <a:gd name="T170" fmla="*/ 206 w 206"/>
                  <a:gd name="T171" fmla="*/ 324 h 3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6" h="324">
                    <a:moveTo>
                      <a:pt x="0" y="41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2" y="71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7"/>
                    </a:lnTo>
                    <a:lnTo>
                      <a:pt x="4" y="90"/>
                    </a:lnTo>
                    <a:lnTo>
                      <a:pt x="4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6" y="106"/>
                    </a:lnTo>
                    <a:lnTo>
                      <a:pt x="7" y="109"/>
                    </a:lnTo>
                    <a:lnTo>
                      <a:pt x="7" y="113"/>
                    </a:lnTo>
                    <a:lnTo>
                      <a:pt x="8" y="116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9" y="126"/>
                    </a:lnTo>
                    <a:lnTo>
                      <a:pt x="10" y="131"/>
                    </a:lnTo>
                    <a:lnTo>
                      <a:pt x="11" y="133"/>
                    </a:lnTo>
                    <a:lnTo>
                      <a:pt x="14" y="138"/>
                    </a:lnTo>
                    <a:lnTo>
                      <a:pt x="16" y="141"/>
                    </a:lnTo>
                    <a:lnTo>
                      <a:pt x="19" y="145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6" y="157"/>
                    </a:lnTo>
                    <a:lnTo>
                      <a:pt x="28" y="162"/>
                    </a:lnTo>
                    <a:lnTo>
                      <a:pt x="32" y="166"/>
                    </a:lnTo>
                    <a:lnTo>
                      <a:pt x="34" y="170"/>
                    </a:lnTo>
                    <a:lnTo>
                      <a:pt x="38" y="176"/>
                    </a:lnTo>
                    <a:lnTo>
                      <a:pt x="41" y="180"/>
                    </a:lnTo>
                    <a:lnTo>
                      <a:pt x="45" y="185"/>
                    </a:lnTo>
                    <a:lnTo>
                      <a:pt x="48" y="190"/>
                    </a:lnTo>
                    <a:lnTo>
                      <a:pt x="52" y="195"/>
                    </a:lnTo>
                    <a:lnTo>
                      <a:pt x="54" y="201"/>
                    </a:lnTo>
                    <a:lnTo>
                      <a:pt x="58" y="205"/>
                    </a:lnTo>
                    <a:lnTo>
                      <a:pt x="61" y="210"/>
                    </a:lnTo>
                    <a:lnTo>
                      <a:pt x="65" y="214"/>
                    </a:lnTo>
                    <a:lnTo>
                      <a:pt x="68" y="220"/>
                    </a:lnTo>
                    <a:lnTo>
                      <a:pt x="72" y="224"/>
                    </a:lnTo>
                    <a:lnTo>
                      <a:pt x="75" y="229"/>
                    </a:lnTo>
                    <a:lnTo>
                      <a:pt x="78" y="233"/>
                    </a:lnTo>
                    <a:lnTo>
                      <a:pt x="81" y="236"/>
                    </a:lnTo>
                    <a:lnTo>
                      <a:pt x="84" y="240"/>
                    </a:lnTo>
                    <a:lnTo>
                      <a:pt x="87" y="243"/>
                    </a:lnTo>
                    <a:lnTo>
                      <a:pt x="90" y="246"/>
                    </a:lnTo>
                    <a:lnTo>
                      <a:pt x="91" y="249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6"/>
                    </a:lnTo>
                    <a:lnTo>
                      <a:pt x="104" y="262"/>
                    </a:lnTo>
                    <a:lnTo>
                      <a:pt x="106" y="265"/>
                    </a:lnTo>
                    <a:lnTo>
                      <a:pt x="109" y="268"/>
                    </a:lnTo>
                    <a:lnTo>
                      <a:pt x="112" y="272"/>
                    </a:lnTo>
                    <a:lnTo>
                      <a:pt x="116" y="275"/>
                    </a:lnTo>
                    <a:lnTo>
                      <a:pt x="118" y="278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9" y="290"/>
                    </a:lnTo>
                    <a:lnTo>
                      <a:pt x="132" y="293"/>
                    </a:lnTo>
                    <a:lnTo>
                      <a:pt x="136" y="298"/>
                    </a:lnTo>
                    <a:lnTo>
                      <a:pt x="139" y="301"/>
                    </a:lnTo>
                    <a:lnTo>
                      <a:pt x="144" y="305"/>
                    </a:lnTo>
                    <a:lnTo>
                      <a:pt x="148" y="307"/>
                    </a:lnTo>
                    <a:lnTo>
                      <a:pt x="151" y="311"/>
                    </a:lnTo>
                    <a:lnTo>
                      <a:pt x="155" y="313"/>
                    </a:lnTo>
                    <a:lnTo>
                      <a:pt x="160" y="317"/>
                    </a:lnTo>
                    <a:lnTo>
                      <a:pt x="163" y="318"/>
                    </a:lnTo>
                    <a:lnTo>
                      <a:pt x="167" y="320"/>
                    </a:lnTo>
                    <a:lnTo>
                      <a:pt x="170" y="322"/>
                    </a:lnTo>
                    <a:lnTo>
                      <a:pt x="175" y="324"/>
                    </a:lnTo>
                    <a:lnTo>
                      <a:pt x="177" y="324"/>
                    </a:lnTo>
                    <a:lnTo>
                      <a:pt x="182" y="324"/>
                    </a:lnTo>
                    <a:lnTo>
                      <a:pt x="185" y="324"/>
                    </a:lnTo>
                    <a:lnTo>
                      <a:pt x="188" y="324"/>
                    </a:lnTo>
                    <a:lnTo>
                      <a:pt x="192" y="322"/>
                    </a:lnTo>
                    <a:lnTo>
                      <a:pt x="195" y="320"/>
                    </a:lnTo>
                    <a:lnTo>
                      <a:pt x="198" y="318"/>
                    </a:lnTo>
                    <a:lnTo>
                      <a:pt x="201" y="316"/>
                    </a:lnTo>
                    <a:lnTo>
                      <a:pt x="202" y="312"/>
                    </a:lnTo>
                    <a:lnTo>
                      <a:pt x="205" y="309"/>
                    </a:lnTo>
                    <a:lnTo>
                      <a:pt x="205" y="304"/>
                    </a:lnTo>
                    <a:lnTo>
                      <a:pt x="206" y="300"/>
                    </a:lnTo>
                    <a:lnTo>
                      <a:pt x="205" y="296"/>
                    </a:lnTo>
                    <a:lnTo>
                      <a:pt x="204" y="291"/>
                    </a:lnTo>
                    <a:lnTo>
                      <a:pt x="201" y="286"/>
                    </a:lnTo>
                    <a:lnTo>
                      <a:pt x="199" y="283"/>
                    </a:lnTo>
                    <a:lnTo>
                      <a:pt x="196" y="277"/>
                    </a:lnTo>
                    <a:lnTo>
                      <a:pt x="193" y="272"/>
                    </a:lnTo>
                    <a:lnTo>
                      <a:pt x="188" y="267"/>
                    </a:lnTo>
                    <a:lnTo>
                      <a:pt x="185" y="262"/>
                    </a:lnTo>
                    <a:lnTo>
                      <a:pt x="180" y="258"/>
                    </a:lnTo>
                    <a:lnTo>
                      <a:pt x="176" y="253"/>
                    </a:lnTo>
                    <a:lnTo>
                      <a:pt x="171" y="247"/>
                    </a:lnTo>
                    <a:lnTo>
                      <a:pt x="167" y="242"/>
                    </a:lnTo>
                    <a:lnTo>
                      <a:pt x="161" y="237"/>
                    </a:lnTo>
                    <a:lnTo>
                      <a:pt x="155" y="232"/>
                    </a:lnTo>
                    <a:lnTo>
                      <a:pt x="150" y="227"/>
                    </a:lnTo>
                    <a:lnTo>
                      <a:pt x="144" y="222"/>
                    </a:lnTo>
                    <a:lnTo>
                      <a:pt x="139" y="216"/>
                    </a:lnTo>
                    <a:lnTo>
                      <a:pt x="135" y="211"/>
                    </a:lnTo>
                    <a:lnTo>
                      <a:pt x="130" y="207"/>
                    </a:lnTo>
                    <a:lnTo>
                      <a:pt x="124" y="202"/>
                    </a:lnTo>
                    <a:lnTo>
                      <a:pt x="119" y="197"/>
                    </a:lnTo>
                    <a:lnTo>
                      <a:pt x="116" y="192"/>
                    </a:lnTo>
                    <a:lnTo>
                      <a:pt x="110" y="188"/>
                    </a:lnTo>
                    <a:lnTo>
                      <a:pt x="107" y="184"/>
                    </a:lnTo>
                    <a:lnTo>
                      <a:pt x="104" y="179"/>
                    </a:lnTo>
                    <a:lnTo>
                      <a:pt x="100" y="176"/>
                    </a:lnTo>
                    <a:lnTo>
                      <a:pt x="99" y="172"/>
                    </a:lnTo>
                    <a:lnTo>
                      <a:pt x="97" y="169"/>
                    </a:lnTo>
                    <a:lnTo>
                      <a:pt x="96" y="164"/>
                    </a:lnTo>
                    <a:lnTo>
                      <a:pt x="93" y="160"/>
                    </a:lnTo>
                    <a:lnTo>
                      <a:pt x="91" y="154"/>
                    </a:lnTo>
                    <a:lnTo>
                      <a:pt x="89" y="150"/>
                    </a:lnTo>
                    <a:lnTo>
                      <a:pt x="86" y="146"/>
                    </a:lnTo>
                    <a:lnTo>
                      <a:pt x="85" y="144"/>
                    </a:lnTo>
                    <a:lnTo>
                      <a:pt x="84" y="141"/>
                    </a:lnTo>
                    <a:lnTo>
                      <a:pt x="83" y="138"/>
                    </a:lnTo>
                    <a:lnTo>
                      <a:pt x="81" y="135"/>
                    </a:lnTo>
                    <a:lnTo>
                      <a:pt x="80" y="132"/>
                    </a:lnTo>
                    <a:lnTo>
                      <a:pt x="79" y="128"/>
                    </a:lnTo>
                    <a:lnTo>
                      <a:pt x="78" y="126"/>
                    </a:lnTo>
                    <a:lnTo>
                      <a:pt x="77" y="122"/>
                    </a:lnTo>
                    <a:lnTo>
                      <a:pt x="75" y="119"/>
                    </a:lnTo>
                    <a:lnTo>
                      <a:pt x="73" y="115"/>
                    </a:lnTo>
                    <a:lnTo>
                      <a:pt x="72" y="112"/>
                    </a:lnTo>
                    <a:lnTo>
                      <a:pt x="71" y="108"/>
                    </a:lnTo>
                    <a:lnTo>
                      <a:pt x="70" y="105"/>
                    </a:lnTo>
                    <a:lnTo>
                      <a:pt x="67" y="101"/>
                    </a:lnTo>
                    <a:lnTo>
                      <a:pt x="66" y="97"/>
                    </a:lnTo>
                    <a:lnTo>
                      <a:pt x="65" y="94"/>
                    </a:lnTo>
                    <a:lnTo>
                      <a:pt x="64" y="90"/>
                    </a:lnTo>
                    <a:lnTo>
                      <a:pt x="61" y="87"/>
                    </a:lnTo>
                    <a:lnTo>
                      <a:pt x="60" y="83"/>
                    </a:lnTo>
                    <a:lnTo>
                      <a:pt x="59" y="80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5" y="70"/>
                    </a:lnTo>
                    <a:lnTo>
                      <a:pt x="53" y="67"/>
                    </a:lnTo>
                    <a:lnTo>
                      <a:pt x="52" y="63"/>
                    </a:lnTo>
                    <a:lnTo>
                      <a:pt x="51" y="58"/>
                    </a:lnTo>
                    <a:lnTo>
                      <a:pt x="48" y="56"/>
                    </a:lnTo>
                    <a:lnTo>
                      <a:pt x="47" y="52"/>
                    </a:lnTo>
                    <a:lnTo>
                      <a:pt x="46" y="49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42" y="39"/>
                    </a:lnTo>
                    <a:lnTo>
                      <a:pt x="41" y="37"/>
                    </a:lnTo>
                    <a:lnTo>
                      <a:pt x="40" y="33"/>
                    </a:lnTo>
                    <a:lnTo>
                      <a:pt x="39" y="31"/>
                    </a:lnTo>
                    <a:lnTo>
                      <a:pt x="36" y="26"/>
                    </a:lnTo>
                    <a:lnTo>
                      <a:pt x="34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54" name="Freeform 553"/>
              <p:cNvSpPr>
                <a:spLocks/>
              </p:cNvSpPr>
              <p:nvPr/>
            </p:nvSpPr>
            <p:spPr bwMode="auto">
              <a:xfrm>
                <a:off x="1662" y="1602"/>
                <a:ext cx="77" cy="30"/>
              </a:xfrm>
              <a:custGeom>
                <a:avLst/>
                <a:gdLst>
                  <a:gd name="T0" fmla="*/ 0 w 233"/>
                  <a:gd name="T1" fmla="*/ 0 h 90"/>
                  <a:gd name="T2" fmla="*/ 0 w 233"/>
                  <a:gd name="T3" fmla="*/ 0 h 90"/>
                  <a:gd name="T4" fmla="*/ 0 w 233"/>
                  <a:gd name="T5" fmla="*/ 0 h 90"/>
                  <a:gd name="T6" fmla="*/ 0 w 233"/>
                  <a:gd name="T7" fmla="*/ 0 h 90"/>
                  <a:gd name="T8" fmla="*/ 0 w 233"/>
                  <a:gd name="T9" fmla="*/ 0 h 90"/>
                  <a:gd name="T10" fmla="*/ 0 w 233"/>
                  <a:gd name="T11" fmla="*/ 0 h 90"/>
                  <a:gd name="T12" fmla="*/ 0 w 233"/>
                  <a:gd name="T13" fmla="*/ 0 h 90"/>
                  <a:gd name="T14" fmla="*/ 0 w 233"/>
                  <a:gd name="T15" fmla="*/ 0 h 90"/>
                  <a:gd name="T16" fmla="*/ 0 w 233"/>
                  <a:gd name="T17" fmla="*/ 0 h 90"/>
                  <a:gd name="T18" fmla="*/ 0 w 233"/>
                  <a:gd name="T19" fmla="*/ 0 h 90"/>
                  <a:gd name="T20" fmla="*/ 0 w 233"/>
                  <a:gd name="T21" fmla="*/ 0 h 90"/>
                  <a:gd name="T22" fmla="*/ 0 w 233"/>
                  <a:gd name="T23" fmla="*/ 0 h 90"/>
                  <a:gd name="T24" fmla="*/ 0 w 233"/>
                  <a:gd name="T25" fmla="*/ 0 h 90"/>
                  <a:gd name="T26" fmla="*/ 0 w 233"/>
                  <a:gd name="T27" fmla="*/ 0 h 90"/>
                  <a:gd name="T28" fmla="*/ 0 w 233"/>
                  <a:gd name="T29" fmla="*/ 0 h 90"/>
                  <a:gd name="T30" fmla="*/ 0 w 233"/>
                  <a:gd name="T31" fmla="*/ 0 h 90"/>
                  <a:gd name="T32" fmla="*/ 0 w 233"/>
                  <a:gd name="T33" fmla="*/ 0 h 90"/>
                  <a:gd name="T34" fmla="*/ 0 w 233"/>
                  <a:gd name="T35" fmla="*/ 0 h 90"/>
                  <a:gd name="T36" fmla="*/ 0 w 233"/>
                  <a:gd name="T37" fmla="*/ 0 h 90"/>
                  <a:gd name="T38" fmla="*/ 0 w 233"/>
                  <a:gd name="T39" fmla="*/ 0 h 90"/>
                  <a:gd name="T40" fmla="*/ 0 w 233"/>
                  <a:gd name="T41" fmla="*/ 0 h 90"/>
                  <a:gd name="T42" fmla="*/ 0 w 233"/>
                  <a:gd name="T43" fmla="*/ 0 h 90"/>
                  <a:gd name="T44" fmla="*/ 0 w 233"/>
                  <a:gd name="T45" fmla="*/ 0 h 90"/>
                  <a:gd name="T46" fmla="*/ 0 w 233"/>
                  <a:gd name="T47" fmla="*/ 0 h 90"/>
                  <a:gd name="T48" fmla="*/ 0 w 233"/>
                  <a:gd name="T49" fmla="*/ 0 h 90"/>
                  <a:gd name="T50" fmla="*/ 0 w 233"/>
                  <a:gd name="T51" fmla="*/ 0 h 90"/>
                  <a:gd name="T52" fmla="*/ 0 w 233"/>
                  <a:gd name="T53" fmla="*/ 0 h 90"/>
                  <a:gd name="T54" fmla="*/ 0 w 233"/>
                  <a:gd name="T55" fmla="*/ 0 h 90"/>
                  <a:gd name="T56" fmla="*/ 0 w 233"/>
                  <a:gd name="T57" fmla="*/ 0 h 90"/>
                  <a:gd name="T58" fmla="*/ 0 w 233"/>
                  <a:gd name="T59" fmla="*/ 0 h 90"/>
                  <a:gd name="T60" fmla="*/ 0 w 233"/>
                  <a:gd name="T61" fmla="*/ 0 h 90"/>
                  <a:gd name="T62" fmla="*/ 0 w 233"/>
                  <a:gd name="T63" fmla="*/ 0 h 90"/>
                  <a:gd name="T64" fmla="*/ 0 w 233"/>
                  <a:gd name="T65" fmla="*/ 0 h 90"/>
                  <a:gd name="T66" fmla="*/ 0 w 233"/>
                  <a:gd name="T67" fmla="*/ 0 h 90"/>
                  <a:gd name="T68" fmla="*/ 0 w 233"/>
                  <a:gd name="T69" fmla="*/ 0 h 90"/>
                  <a:gd name="T70" fmla="*/ 0 w 233"/>
                  <a:gd name="T71" fmla="*/ 0 h 90"/>
                  <a:gd name="T72" fmla="*/ 0 w 233"/>
                  <a:gd name="T73" fmla="*/ 0 h 90"/>
                  <a:gd name="T74" fmla="*/ 0 w 233"/>
                  <a:gd name="T75" fmla="*/ 0 h 90"/>
                  <a:gd name="T76" fmla="*/ 0 w 233"/>
                  <a:gd name="T77" fmla="*/ 0 h 90"/>
                  <a:gd name="T78" fmla="*/ 0 w 233"/>
                  <a:gd name="T79" fmla="*/ 0 h 90"/>
                  <a:gd name="T80" fmla="*/ 0 w 233"/>
                  <a:gd name="T81" fmla="*/ 0 h 90"/>
                  <a:gd name="T82" fmla="*/ 0 w 233"/>
                  <a:gd name="T83" fmla="*/ 0 h 90"/>
                  <a:gd name="T84" fmla="*/ 0 w 233"/>
                  <a:gd name="T85" fmla="*/ 0 h 90"/>
                  <a:gd name="T86" fmla="*/ 0 w 233"/>
                  <a:gd name="T87" fmla="*/ 0 h 90"/>
                  <a:gd name="T88" fmla="*/ 0 w 233"/>
                  <a:gd name="T89" fmla="*/ 0 h 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3"/>
                  <a:gd name="T136" fmla="*/ 0 h 90"/>
                  <a:gd name="T137" fmla="*/ 233 w 233"/>
                  <a:gd name="T138" fmla="*/ 90 h 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3" h="90">
                    <a:moveTo>
                      <a:pt x="21" y="61"/>
                    </a:moveTo>
                    <a:lnTo>
                      <a:pt x="24" y="59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3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2" y="57"/>
                    </a:lnTo>
                    <a:lnTo>
                      <a:pt x="64" y="56"/>
                    </a:lnTo>
                    <a:lnTo>
                      <a:pt x="68" y="56"/>
                    </a:lnTo>
                    <a:lnTo>
                      <a:pt x="72" y="55"/>
                    </a:lnTo>
                    <a:lnTo>
                      <a:pt x="78" y="53"/>
                    </a:lnTo>
                    <a:lnTo>
                      <a:pt x="84" y="52"/>
                    </a:lnTo>
                    <a:lnTo>
                      <a:pt x="90" y="51"/>
                    </a:lnTo>
                    <a:lnTo>
                      <a:pt x="95" y="50"/>
                    </a:lnTo>
                    <a:lnTo>
                      <a:pt x="101" y="47"/>
                    </a:lnTo>
                    <a:lnTo>
                      <a:pt x="103" y="46"/>
                    </a:lnTo>
                    <a:lnTo>
                      <a:pt x="107" y="46"/>
                    </a:lnTo>
                    <a:lnTo>
                      <a:pt x="109" y="45"/>
                    </a:lnTo>
                    <a:lnTo>
                      <a:pt x="113" y="44"/>
                    </a:lnTo>
                    <a:lnTo>
                      <a:pt x="118" y="43"/>
                    </a:lnTo>
                    <a:lnTo>
                      <a:pt x="123" y="40"/>
                    </a:lnTo>
                    <a:lnTo>
                      <a:pt x="128" y="38"/>
                    </a:lnTo>
                    <a:lnTo>
                      <a:pt x="134" y="36"/>
                    </a:lnTo>
                    <a:lnTo>
                      <a:pt x="140" y="33"/>
                    </a:lnTo>
                    <a:lnTo>
                      <a:pt x="145" y="31"/>
                    </a:lnTo>
                    <a:lnTo>
                      <a:pt x="151" y="29"/>
                    </a:lnTo>
                    <a:lnTo>
                      <a:pt x="155" y="26"/>
                    </a:lnTo>
                    <a:lnTo>
                      <a:pt x="160" y="24"/>
                    </a:lnTo>
                    <a:lnTo>
                      <a:pt x="166" y="21"/>
                    </a:lnTo>
                    <a:lnTo>
                      <a:pt x="171" y="19"/>
                    </a:lnTo>
                    <a:lnTo>
                      <a:pt x="177" y="15"/>
                    </a:lnTo>
                    <a:lnTo>
                      <a:pt x="182" y="13"/>
                    </a:lnTo>
                    <a:lnTo>
                      <a:pt x="187" y="11"/>
                    </a:lnTo>
                    <a:lnTo>
                      <a:pt x="192" y="7"/>
                    </a:lnTo>
                    <a:lnTo>
                      <a:pt x="198" y="5"/>
                    </a:lnTo>
                    <a:lnTo>
                      <a:pt x="202" y="1"/>
                    </a:lnTo>
                    <a:lnTo>
                      <a:pt x="206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8" y="1"/>
                    </a:lnTo>
                    <a:lnTo>
                      <a:pt x="222" y="4"/>
                    </a:lnTo>
                    <a:lnTo>
                      <a:pt x="224" y="6"/>
                    </a:lnTo>
                    <a:lnTo>
                      <a:pt x="228" y="10"/>
                    </a:lnTo>
                    <a:lnTo>
                      <a:pt x="229" y="13"/>
                    </a:lnTo>
                    <a:lnTo>
                      <a:pt x="231" y="17"/>
                    </a:lnTo>
                    <a:lnTo>
                      <a:pt x="231" y="20"/>
                    </a:lnTo>
                    <a:lnTo>
                      <a:pt x="233" y="25"/>
                    </a:lnTo>
                    <a:lnTo>
                      <a:pt x="231" y="29"/>
                    </a:lnTo>
                    <a:lnTo>
                      <a:pt x="229" y="32"/>
                    </a:lnTo>
                    <a:lnTo>
                      <a:pt x="227" y="36"/>
                    </a:lnTo>
                    <a:lnTo>
                      <a:pt x="224" y="40"/>
                    </a:lnTo>
                    <a:lnTo>
                      <a:pt x="221" y="42"/>
                    </a:lnTo>
                    <a:lnTo>
                      <a:pt x="218" y="44"/>
                    </a:lnTo>
                    <a:lnTo>
                      <a:pt x="215" y="45"/>
                    </a:lnTo>
                    <a:lnTo>
                      <a:pt x="212" y="47"/>
                    </a:lnTo>
                    <a:lnTo>
                      <a:pt x="209" y="50"/>
                    </a:lnTo>
                    <a:lnTo>
                      <a:pt x="206" y="51"/>
                    </a:lnTo>
                    <a:lnTo>
                      <a:pt x="203" y="53"/>
                    </a:lnTo>
                    <a:lnTo>
                      <a:pt x="201" y="55"/>
                    </a:lnTo>
                    <a:lnTo>
                      <a:pt x="197" y="57"/>
                    </a:lnTo>
                    <a:lnTo>
                      <a:pt x="195" y="58"/>
                    </a:lnTo>
                    <a:lnTo>
                      <a:pt x="191" y="59"/>
                    </a:lnTo>
                    <a:lnTo>
                      <a:pt x="187" y="62"/>
                    </a:lnTo>
                    <a:lnTo>
                      <a:pt x="184" y="63"/>
                    </a:lnTo>
                    <a:lnTo>
                      <a:pt x="182" y="64"/>
                    </a:lnTo>
                    <a:lnTo>
                      <a:pt x="178" y="66"/>
                    </a:lnTo>
                    <a:lnTo>
                      <a:pt x="176" y="68"/>
                    </a:lnTo>
                    <a:lnTo>
                      <a:pt x="172" y="69"/>
                    </a:lnTo>
                    <a:lnTo>
                      <a:pt x="168" y="70"/>
                    </a:lnTo>
                    <a:lnTo>
                      <a:pt x="165" y="71"/>
                    </a:lnTo>
                    <a:lnTo>
                      <a:pt x="161" y="72"/>
                    </a:lnTo>
                    <a:lnTo>
                      <a:pt x="158" y="74"/>
                    </a:lnTo>
                    <a:lnTo>
                      <a:pt x="155" y="75"/>
                    </a:lnTo>
                    <a:lnTo>
                      <a:pt x="152" y="76"/>
                    </a:lnTo>
                    <a:lnTo>
                      <a:pt x="148" y="77"/>
                    </a:lnTo>
                    <a:lnTo>
                      <a:pt x="145" y="78"/>
                    </a:lnTo>
                    <a:lnTo>
                      <a:pt x="141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1" y="82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1" y="84"/>
                    </a:lnTo>
                    <a:lnTo>
                      <a:pt x="118" y="84"/>
                    </a:lnTo>
                    <a:lnTo>
                      <a:pt x="114" y="85"/>
                    </a:lnTo>
                    <a:lnTo>
                      <a:pt x="110" y="85"/>
                    </a:lnTo>
                    <a:lnTo>
                      <a:pt x="107" y="87"/>
                    </a:lnTo>
                    <a:lnTo>
                      <a:pt x="103" y="87"/>
                    </a:lnTo>
                    <a:lnTo>
                      <a:pt x="101" y="88"/>
                    </a:lnTo>
                    <a:lnTo>
                      <a:pt x="97" y="88"/>
                    </a:lnTo>
                    <a:lnTo>
                      <a:pt x="94" y="88"/>
                    </a:lnTo>
                    <a:lnTo>
                      <a:pt x="90" y="88"/>
                    </a:lnTo>
                    <a:lnTo>
                      <a:pt x="87" y="89"/>
                    </a:lnTo>
                    <a:lnTo>
                      <a:pt x="83" y="89"/>
                    </a:lnTo>
                    <a:lnTo>
                      <a:pt x="80" y="89"/>
                    </a:lnTo>
                    <a:lnTo>
                      <a:pt x="76" y="89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3" y="90"/>
                    </a:lnTo>
                    <a:lnTo>
                      <a:pt x="59" y="90"/>
                    </a:lnTo>
                    <a:lnTo>
                      <a:pt x="56" y="90"/>
                    </a:lnTo>
                    <a:lnTo>
                      <a:pt x="52" y="90"/>
                    </a:lnTo>
                    <a:lnTo>
                      <a:pt x="49" y="90"/>
                    </a:lnTo>
                    <a:lnTo>
                      <a:pt x="45" y="90"/>
                    </a:lnTo>
                    <a:lnTo>
                      <a:pt x="43" y="90"/>
                    </a:lnTo>
                    <a:lnTo>
                      <a:pt x="39" y="90"/>
                    </a:lnTo>
                    <a:lnTo>
                      <a:pt x="36" y="89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6" y="85"/>
                    </a:lnTo>
                    <a:lnTo>
                      <a:pt x="4" y="84"/>
                    </a:lnTo>
                    <a:lnTo>
                      <a:pt x="1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10" y="62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55" name="Freeform 554"/>
              <p:cNvSpPr>
                <a:spLocks/>
              </p:cNvSpPr>
              <p:nvPr/>
            </p:nvSpPr>
            <p:spPr bwMode="auto">
              <a:xfrm>
                <a:off x="1807" y="1665"/>
                <a:ext cx="35" cy="17"/>
              </a:xfrm>
              <a:custGeom>
                <a:avLst/>
                <a:gdLst>
                  <a:gd name="T0" fmla="*/ 0 w 106"/>
                  <a:gd name="T1" fmla="*/ 0 h 49"/>
                  <a:gd name="T2" fmla="*/ 0 w 106"/>
                  <a:gd name="T3" fmla="*/ 0 h 49"/>
                  <a:gd name="T4" fmla="*/ 0 w 106"/>
                  <a:gd name="T5" fmla="*/ 0 h 49"/>
                  <a:gd name="T6" fmla="*/ 0 w 106"/>
                  <a:gd name="T7" fmla="*/ 0 h 49"/>
                  <a:gd name="T8" fmla="*/ 0 w 106"/>
                  <a:gd name="T9" fmla="*/ 0 h 49"/>
                  <a:gd name="T10" fmla="*/ 0 w 106"/>
                  <a:gd name="T11" fmla="*/ 0 h 49"/>
                  <a:gd name="T12" fmla="*/ 0 w 106"/>
                  <a:gd name="T13" fmla="*/ 0 h 49"/>
                  <a:gd name="T14" fmla="*/ 0 w 106"/>
                  <a:gd name="T15" fmla="*/ 0 h 49"/>
                  <a:gd name="T16" fmla="*/ 0 w 106"/>
                  <a:gd name="T17" fmla="*/ 0 h 49"/>
                  <a:gd name="T18" fmla="*/ 0 w 106"/>
                  <a:gd name="T19" fmla="*/ 0 h 49"/>
                  <a:gd name="T20" fmla="*/ 0 w 106"/>
                  <a:gd name="T21" fmla="*/ 0 h 49"/>
                  <a:gd name="T22" fmla="*/ 0 w 106"/>
                  <a:gd name="T23" fmla="*/ 0 h 49"/>
                  <a:gd name="T24" fmla="*/ 0 w 106"/>
                  <a:gd name="T25" fmla="*/ 0 h 49"/>
                  <a:gd name="T26" fmla="*/ 0 w 106"/>
                  <a:gd name="T27" fmla="*/ 0 h 49"/>
                  <a:gd name="T28" fmla="*/ 0 w 106"/>
                  <a:gd name="T29" fmla="*/ 0 h 49"/>
                  <a:gd name="T30" fmla="*/ 0 w 106"/>
                  <a:gd name="T31" fmla="*/ 0 h 49"/>
                  <a:gd name="T32" fmla="*/ 0 w 106"/>
                  <a:gd name="T33" fmla="*/ 0 h 49"/>
                  <a:gd name="T34" fmla="*/ 0 w 106"/>
                  <a:gd name="T35" fmla="*/ 0 h 49"/>
                  <a:gd name="T36" fmla="*/ 0 w 106"/>
                  <a:gd name="T37" fmla="*/ 0 h 49"/>
                  <a:gd name="T38" fmla="*/ 0 w 106"/>
                  <a:gd name="T39" fmla="*/ 0 h 49"/>
                  <a:gd name="T40" fmla="*/ 0 w 106"/>
                  <a:gd name="T41" fmla="*/ 0 h 49"/>
                  <a:gd name="T42" fmla="*/ 0 w 106"/>
                  <a:gd name="T43" fmla="*/ 0 h 49"/>
                  <a:gd name="T44" fmla="*/ 0 w 106"/>
                  <a:gd name="T45" fmla="*/ 0 h 49"/>
                  <a:gd name="T46" fmla="*/ 0 w 106"/>
                  <a:gd name="T47" fmla="*/ 0 h 49"/>
                  <a:gd name="T48" fmla="*/ 0 w 106"/>
                  <a:gd name="T49" fmla="*/ 0 h 49"/>
                  <a:gd name="T50" fmla="*/ 0 w 106"/>
                  <a:gd name="T51" fmla="*/ 0 h 49"/>
                  <a:gd name="T52" fmla="*/ 0 w 106"/>
                  <a:gd name="T53" fmla="*/ 0 h 49"/>
                  <a:gd name="T54" fmla="*/ 0 w 106"/>
                  <a:gd name="T55" fmla="*/ 0 h 49"/>
                  <a:gd name="T56" fmla="*/ 0 w 106"/>
                  <a:gd name="T57" fmla="*/ 0 h 49"/>
                  <a:gd name="T58" fmla="*/ 0 w 106"/>
                  <a:gd name="T59" fmla="*/ 0 h 49"/>
                  <a:gd name="T60" fmla="*/ 0 w 106"/>
                  <a:gd name="T61" fmla="*/ 0 h 49"/>
                  <a:gd name="T62" fmla="*/ 0 w 106"/>
                  <a:gd name="T63" fmla="*/ 0 h 49"/>
                  <a:gd name="T64" fmla="*/ 0 w 106"/>
                  <a:gd name="T65" fmla="*/ 0 h 49"/>
                  <a:gd name="T66" fmla="*/ 0 w 106"/>
                  <a:gd name="T67" fmla="*/ 0 h 49"/>
                  <a:gd name="T68" fmla="*/ 0 w 106"/>
                  <a:gd name="T69" fmla="*/ 0 h 49"/>
                  <a:gd name="T70" fmla="*/ 0 w 106"/>
                  <a:gd name="T71" fmla="*/ 0 h 49"/>
                  <a:gd name="T72" fmla="*/ 0 w 106"/>
                  <a:gd name="T73" fmla="*/ 0 h 49"/>
                  <a:gd name="T74" fmla="*/ 0 w 106"/>
                  <a:gd name="T75" fmla="*/ 0 h 49"/>
                  <a:gd name="T76" fmla="*/ 0 w 106"/>
                  <a:gd name="T77" fmla="*/ 0 h 49"/>
                  <a:gd name="T78" fmla="*/ 0 w 106"/>
                  <a:gd name="T79" fmla="*/ 0 h 49"/>
                  <a:gd name="T80" fmla="*/ 0 w 106"/>
                  <a:gd name="T81" fmla="*/ 0 h 49"/>
                  <a:gd name="T82" fmla="*/ 0 w 106"/>
                  <a:gd name="T83" fmla="*/ 0 h 49"/>
                  <a:gd name="T84" fmla="*/ 0 w 106"/>
                  <a:gd name="T85" fmla="*/ 0 h 49"/>
                  <a:gd name="T86" fmla="*/ 0 w 106"/>
                  <a:gd name="T87" fmla="*/ 0 h 49"/>
                  <a:gd name="T88" fmla="*/ 0 w 106"/>
                  <a:gd name="T89" fmla="*/ 0 h 49"/>
                  <a:gd name="T90" fmla="*/ 0 w 106"/>
                  <a:gd name="T91" fmla="*/ 0 h 49"/>
                  <a:gd name="T92" fmla="*/ 0 w 106"/>
                  <a:gd name="T93" fmla="*/ 0 h 49"/>
                  <a:gd name="T94" fmla="*/ 0 w 106"/>
                  <a:gd name="T95" fmla="*/ 0 h 49"/>
                  <a:gd name="T96" fmla="*/ 0 w 106"/>
                  <a:gd name="T97" fmla="*/ 0 h 49"/>
                  <a:gd name="T98" fmla="*/ 0 w 106"/>
                  <a:gd name="T99" fmla="*/ 0 h 49"/>
                  <a:gd name="T100" fmla="*/ 0 w 106"/>
                  <a:gd name="T101" fmla="*/ 0 h 49"/>
                  <a:gd name="T102" fmla="*/ 0 w 106"/>
                  <a:gd name="T103" fmla="*/ 0 h 49"/>
                  <a:gd name="T104" fmla="*/ 0 w 106"/>
                  <a:gd name="T105" fmla="*/ 0 h 49"/>
                  <a:gd name="T106" fmla="*/ 0 w 106"/>
                  <a:gd name="T107" fmla="*/ 0 h 49"/>
                  <a:gd name="T108" fmla="*/ 0 w 106"/>
                  <a:gd name="T109" fmla="*/ 0 h 49"/>
                  <a:gd name="T110" fmla="*/ 0 w 106"/>
                  <a:gd name="T111" fmla="*/ 0 h 49"/>
                  <a:gd name="T112" fmla="*/ 0 w 106"/>
                  <a:gd name="T113" fmla="*/ 0 h 49"/>
                  <a:gd name="T114" fmla="*/ 0 w 106"/>
                  <a:gd name="T115" fmla="*/ 0 h 49"/>
                  <a:gd name="T116" fmla="*/ 0 w 106"/>
                  <a:gd name="T117" fmla="*/ 0 h 49"/>
                  <a:gd name="T118" fmla="*/ 0 w 106"/>
                  <a:gd name="T119" fmla="*/ 0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6"/>
                  <a:gd name="T181" fmla="*/ 0 h 49"/>
                  <a:gd name="T182" fmla="*/ 106 w 106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6" h="49">
                    <a:moveTo>
                      <a:pt x="18" y="1"/>
                    </a:moveTo>
                    <a:lnTo>
                      <a:pt x="23" y="1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5"/>
                    </a:lnTo>
                    <a:lnTo>
                      <a:pt x="57" y="6"/>
                    </a:lnTo>
                    <a:lnTo>
                      <a:pt x="62" y="6"/>
                    </a:lnTo>
                    <a:lnTo>
                      <a:pt x="67" y="7"/>
                    </a:lnTo>
                    <a:lnTo>
                      <a:pt x="72" y="8"/>
                    </a:lnTo>
                    <a:lnTo>
                      <a:pt x="76" y="10"/>
                    </a:lnTo>
                    <a:lnTo>
                      <a:pt x="81" y="11"/>
                    </a:lnTo>
                    <a:lnTo>
                      <a:pt x="86" y="12"/>
                    </a:lnTo>
                    <a:lnTo>
                      <a:pt x="91" y="14"/>
                    </a:lnTo>
                    <a:lnTo>
                      <a:pt x="96" y="17"/>
                    </a:lnTo>
                    <a:lnTo>
                      <a:pt x="99" y="18"/>
                    </a:lnTo>
                    <a:lnTo>
                      <a:pt x="102" y="20"/>
                    </a:lnTo>
                    <a:lnTo>
                      <a:pt x="104" y="23"/>
                    </a:lnTo>
                    <a:lnTo>
                      <a:pt x="106" y="26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6"/>
                    </a:lnTo>
                    <a:lnTo>
                      <a:pt x="106" y="39"/>
                    </a:lnTo>
                    <a:lnTo>
                      <a:pt x="101" y="44"/>
                    </a:lnTo>
                    <a:lnTo>
                      <a:pt x="96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9" y="45"/>
                    </a:lnTo>
                    <a:lnTo>
                      <a:pt x="74" y="44"/>
                    </a:lnTo>
                    <a:lnTo>
                      <a:pt x="69" y="43"/>
                    </a:lnTo>
                    <a:lnTo>
                      <a:pt x="66" y="40"/>
                    </a:lnTo>
                    <a:lnTo>
                      <a:pt x="61" y="39"/>
                    </a:lnTo>
                    <a:lnTo>
                      <a:pt x="57" y="38"/>
                    </a:lnTo>
                    <a:lnTo>
                      <a:pt x="53" y="37"/>
                    </a:lnTo>
                    <a:lnTo>
                      <a:pt x="49" y="36"/>
                    </a:lnTo>
                    <a:lnTo>
                      <a:pt x="44" y="34"/>
                    </a:lnTo>
                    <a:lnTo>
                      <a:pt x="41" y="33"/>
                    </a:lnTo>
                    <a:lnTo>
                      <a:pt x="36" y="32"/>
                    </a:lnTo>
                    <a:lnTo>
                      <a:pt x="32" y="32"/>
                    </a:lnTo>
                    <a:lnTo>
                      <a:pt x="28" y="31"/>
                    </a:lnTo>
                    <a:lnTo>
                      <a:pt x="23" y="30"/>
                    </a:lnTo>
                    <a:lnTo>
                      <a:pt x="18" y="30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56" name="Freeform 555"/>
              <p:cNvSpPr>
                <a:spLocks/>
              </p:cNvSpPr>
              <p:nvPr/>
            </p:nvSpPr>
            <p:spPr bwMode="auto">
              <a:xfrm>
                <a:off x="1739" y="1667"/>
                <a:ext cx="39" cy="17"/>
              </a:xfrm>
              <a:custGeom>
                <a:avLst/>
                <a:gdLst>
                  <a:gd name="T0" fmla="*/ 0 w 117"/>
                  <a:gd name="T1" fmla="*/ 0 h 50"/>
                  <a:gd name="T2" fmla="*/ 0 w 117"/>
                  <a:gd name="T3" fmla="*/ 0 h 50"/>
                  <a:gd name="T4" fmla="*/ 0 w 117"/>
                  <a:gd name="T5" fmla="*/ 0 h 50"/>
                  <a:gd name="T6" fmla="*/ 0 w 117"/>
                  <a:gd name="T7" fmla="*/ 0 h 50"/>
                  <a:gd name="T8" fmla="*/ 0 w 117"/>
                  <a:gd name="T9" fmla="*/ 0 h 50"/>
                  <a:gd name="T10" fmla="*/ 0 w 117"/>
                  <a:gd name="T11" fmla="*/ 0 h 50"/>
                  <a:gd name="T12" fmla="*/ 0 w 117"/>
                  <a:gd name="T13" fmla="*/ 0 h 50"/>
                  <a:gd name="T14" fmla="*/ 0 w 117"/>
                  <a:gd name="T15" fmla="*/ 0 h 50"/>
                  <a:gd name="T16" fmla="*/ 0 w 117"/>
                  <a:gd name="T17" fmla="*/ 0 h 50"/>
                  <a:gd name="T18" fmla="*/ 0 w 117"/>
                  <a:gd name="T19" fmla="*/ 0 h 50"/>
                  <a:gd name="T20" fmla="*/ 0 w 117"/>
                  <a:gd name="T21" fmla="*/ 0 h 50"/>
                  <a:gd name="T22" fmla="*/ 0 w 117"/>
                  <a:gd name="T23" fmla="*/ 0 h 50"/>
                  <a:gd name="T24" fmla="*/ 0 w 117"/>
                  <a:gd name="T25" fmla="*/ 0 h 50"/>
                  <a:gd name="T26" fmla="*/ 0 w 117"/>
                  <a:gd name="T27" fmla="*/ 0 h 50"/>
                  <a:gd name="T28" fmla="*/ 0 w 117"/>
                  <a:gd name="T29" fmla="*/ 0 h 50"/>
                  <a:gd name="T30" fmla="*/ 0 w 117"/>
                  <a:gd name="T31" fmla="*/ 0 h 50"/>
                  <a:gd name="T32" fmla="*/ 0 w 117"/>
                  <a:gd name="T33" fmla="*/ 0 h 50"/>
                  <a:gd name="T34" fmla="*/ 0 w 117"/>
                  <a:gd name="T35" fmla="*/ 0 h 50"/>
                  <a:gd name="T36" fmla="*/ 0 w 117"/>
                  <a:gd name="T37" fmla="*/ 0 h 50"/>
                  <a:gd name="T38" fmla="*/ 0 w 117"/>
                  <a:gd name="T39" fmla="*/ 0 h 50"/>
                  <a:gd name="T40" fmla="*/ 0 w 117"/>
                  <a:gd name="T41" fmla="*/ 0 h 50"/>
                  <a:gd name="T42" fmla="*/ 0 w 117"/>
                  <a:gd name="T43" fmla="*/ 0 h 50"/>
                  <a:gd name="T44" fmla="*/ 0 w 117"/>
                  <a:gd name="T45" fmla="*/ 0 h 50"/>
                  <a:gd name="T46" fmla="*/ 0 w 117"/>
                  <a:gd name="T47" fmla="*/ 0 h 50"/>
                  <a:gd name="T48" fmla="*/ 0 w 117"/>
                  <a:gd name="T49" fmla="*/ 0 h 50"/>
                  <a:gd name="T50" fmla="*/ 0 w 117"/>
                  <a:gd name="T51" fmla="*/ 0 h 50"/>
                  <a:gd name="T52" fmla="*/ 0 w 117"/>
                  <a:gd name="T53" fmla="*/ 0 h 50"/>
                  <a:gd name="T54" fmla="*/ 0 w 117"/>
                  <a:gd name="T55" fmla="*/ 0 h 50"/>
                  <a:gd name="T56" fmla="*/ 0 w 117"/>
                  <a:gd name="T57" fmla="*/ 0 h 50"/>
                  <a:gd name="T58" fmla="*/ 0 w 117"/>
                  <a:gd name="T59" fmla="*/ 0 h 50"/>
                  <a:gd name="T60" fmla="*/ 0 w 117"/>
                  <a:gd name="T61" fmla="*/ 0 h 50"/>
                  <a:gd name="T62" fmla="*/ 0 w 117"/>
                  <a:gd name="T63" fmla="*/ 0 h 50"/>
                  <a:gd name="T64" fmla="*/ 0 w 117"/>
                  <a:gd name="T65" fmla="*/ 0 h 50"/>
                  <a:gd name="T66" fmla="*/ 0 w 117"/>
                  <a:gd name="T67" fmla="*/ 0 h 50"/>
                  <a:gd name="T68" fmla="*/ 0 w 117"/>
                  <a:gd name="T69" fmla="*/ 0 h 50"/>
                  <a:gd name="T70" fmla="*/ 0 w 117"/>
                  <a:gd name="T71" fmla="*/ 0 h 50"/>
                  <a:gd name="T72" fmla="*/ 0 w 117"/>
                  <a:gd name="T73" fmla="*/ 0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7"/>
                  <a:gd name="T112" fmla="*/ 0 h 50"/>
                  <a:gd name="T113" fmla="*/ 117 w 117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7" h="50">
                    <a:moveTo>
                      <a:pt x="7" y="24"/>
                    </a:moveTo>
                    <a:lnTo>
                      <a:pt x="10" y="22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2" y="15"/>
                    </a:lnTo>
                    <a:lnTo>
                      <a:pt x="25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7" y="9"/>
                    </a:lnTo>
                    <a:lnTo>
                      <a:pt x="43" y="7"/>
                    </a:lnTo>
                    <a:lnTo>
                      <a:pt x="45" y="6"/>
                    </a:lnTo>
                    <a:lnTo>
                      <a:pt x="49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6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5" y="13"/>
                    </a:lnTo>
                    <a:lnTo>
                      <a:pt x="117" y="15"/>
                    </a:lnTo>
                    <a:lnTo>
                      <a:pt x="117" y="19"/>
                    </a:lnTo>
                    <a:lnTo>
                      <a:pt x="117" y="22"/>
                    </a:lnTo>
                    <a:lnTo>
                      <a:pt x="114" y="27"/>
                    </a:lnTo>
                    <a:lnTo>
                      <a:pt x="111" y="32"/>
                    </a:lnTo>
                    <a:lnTo>
                      <a:pt x="107" y="33"/>
                    </a:lnTo>
                    <a:lnTo>
                      <a:pt x="105" y="34"/>
                    </a:lnTo>
                    <a:lnTo>
                      <a:pt x="101" y="34"/>
                    </a:lnTo>
                    <a:lnTo>
                      <a:pt x="99" y="34"/>
                    </a:lnTo>
                    <a:lnTo>
                      <a:pt x="95" y="33"/>
                    </a:lnTo>
                    <a:lnTo>
                      <a:pt x="92" y="33"/>
                    </a:lnTo>
                    <a:lnTo>
                      <a:pt x="89" y="33"/>
                    </a:lnTo>
                    <a:lnTo>
                      <a:pt x="87" y="33"/>
                    </a:lnTo>
                    <a:lnTo>
                      <a:pt x="81" y="32"/>
                    </a:lnTo>
                    <a:lnTo>
                      <a:pt x="76" y="32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2" y="32"/>
                    </a:lnTo>
                    <a:lnTo>
                      <a:pt x="57" y="33"/>
                    </a:lnTo>
                    <a:lnTo>
                      <a:pt x="53" y="33"/>
                    </a:lnTo>
                    <a:lnTo>
                      <a:pt x="48" y="36"/>
                    </a:lnTo>
                    <a:lnTo>
                      <a:pt x="43" y="37"/>
                    </a:lnTo>
                    <a:lnTo>
                      <a:pt x="39" y="38"/>
                    </a:lnTo>
                    <a:lnTo>
                      <a:pt x="35" y="40"/>
                    </a:lnTo>
                    <a:lnTo>
                      <a:pt x="30" y="43"/>
                    </a:lnTo>
                    <a:lnTo>
                      <a:pt x="25" y="45"/>
                    </a:lnTo>
                    <a:lnTo>
                      <a:pt x="20" y="49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5" y="46"/>
                    </a:lnTo>
                    <a:lnTo>
                      <a:pt x="2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57" name="Freeform 556"/>
              <p:cNvSpPr>
                <a:spLocks/>
              </p:cNvSpPr>
              <p:nvPr/>
            </p:nvSpPr>
            <p:spPr bwMode="auto">
              <a:xfrm>
                <a:off x="1595" y="1406"/>
                <a:ext cx="45" cy="68"/>
              </a:xfrm>
              <a:custGeom>
                <a:avLst/>
                <a:gdLst>
                  <a:gd name="T0" fmla="*/ 0 w 134"/>
                  <a:gd name="T1" fmla="*/ 0 h 203"/>
                  <a:gd name="T2" fmla="*/ 0 w 134"/>
                  <a:gd name="T3" fmla="*/ 0 h 203"/>
                  <a:gd name="T4" fmla="*/ 0 w 134"/>
                  <a:gd name="T5" fmla="*/ 0 h 203"/>
                  <a:gd name="T6" fmla="*/ 0 w 134"/>
                  <a:gd name="T7" fmla="*/ 0 h 203"/>
                  <a:gd name="T8" fmla="*/ 0 w 134"/>
                  <a:gd name="T9" fmla="*/ 0 h 203"/>
                  <a:gd name="T10" fmla="*/ 0 w 134"/>
                  <a:gd name="T11" fmla="*/ 0 h 203"/>
                  <a:gd name="T12" fmla="*/ 0 w 134"/>
                  <a:gd name="T13" fmla="*/ 0 h 203"/>
                  <a:gd name="T14" fmla="*/ 0 w 134"/>
                  <a:gd name="T15" fmla="*/ 0 h 203"/>
                  <a:gd name="T16" fmla="*/ 0 w 134"/>
                  <a:gd name="T17" fmla="*/ 0 h 203"/>
                  <a:gd name="T18" fmla="*/ 0 w 134"/>
                  <a:gd name="T19" fmla="*/ 0 h 203"/>
                  <a:gd name="T20" fmla="*/ 0 w 134"/>
                  <a:gd name="T21" fmla="*/ 0 h 203"/>
                  <a:gd name="T22" fmla="*/ 0 w 134"/>
                  <a:gd name="T23" fmla="*/ 0 h 203"/>
                  <a:gd name="T24" fmla="*/ 0 w 134"/>
                  <a:gd name="T25" fmla="*/ 0 h 203"/>
                  <a:gd name="T26" fmla="*/ 0 w 134"/>
                  <a:gd name="T27" fmla="*/ 0 h 203"/>
                  <a:gd name="T28" fmla="*/ 0 w 134"/>
                  <a:gd name="T29" fmla="*/ 0 h 203"/>
                  <a:gd name="T30" fmla="*/ 0 w 134"/>
                  <a:gd name="T31" fmla="*/ 0 h 203"/>
                  <a:gd name="T32" fmla="*/ 0 w 134"/>
                  <a:gd name="T33" fmla="*/ 0 h 203"/>
                  <a:gd name="T34" fmla="*/ 0 w 134"/>
                  <a:gd name="T35" fmla="*/ 0 h 203"/>
                  <a:gd name="T36" fmla="*/ 0 w 134"/>
                  <a:gd name="T37" fmla="*/ 0 h 203"/>
                  <a:gd name="T38" fmla="*/ 0 w 134"/>
                  <a:gd name="T39" fmla="*/ 0 h 203"/>
                  <a:gd name="T40" fmla="*/ 0 w 134"/>
                  <a:gd name="T41" fmla="*/ 0 h 203"/>
                  <a:gd name="T42" fmla="*/ 0 w 134"/>
                  <a:gd name="T43" fmla="*/ 0 h 203"/>
                  <a:gd name="T44" fmla="*/ 0 w 134"/>
                  <a:gd name="T45" fmla="*/ 0 h 203"/>
                  <a:gd name="T46" fmla="*/ 0 w 134"/>
                  <a:gd name="T47" fmla="*/ 0 h 203"/>
                  <a:gd name="T48" fmla="*/ 0 w 134"/>
                  <a:gd name="T49" fmla="*/ 0 h 203"/>
                  <a:gd name="T50" fmla="*/ 0 w 134"/>
                  <a:gd name="T51" fmla="*/ 0 h 203"/>
                  <a:gd name="T52" fmla="*/ 0 w 134"/>
                  <a:gd name="T53" fmla="*/ 0 h 203"/>
                  <a:gd name="T54" fmla="*/ 0 w 134"/>
                  <a:gd name="T55" fmla="*/ 0 h 203"/>
                  <a:gd name="T56" fmla="*/ 0 w 134"/>
                  <a:gd name="T57" fmla="*/ 0 h 203"/>
                  <a:gd name="T58" fmla="*/ 0 w 134"/>
                  <a:gd name="T59" fmla="*/ 0 h 203"/>
                  <a:gd name="T60" fmla="*/ 0 w 134"/>
                  <a:gd name="T61" fmla="*/ 0 h 203"/>
                  <a:gd name="T62" fmla="*/ 0 w 134"/>
                  <a:gd name="T63" fmla="*/ 0 h 203"/>
                  <a:gd name="T64" fmla="*/ 0 w 134"/>
                  <a:gd name="T65" fmla="*/ 0 h 203"/>
                  <a:gd name="T66" fmla="*/ 0 w 134"/>
                  <a:gd name="T67" fmla="*/ 0 h 203"/>
                  <a:gd name="T68" fmla="*/ 0 w 134"/>
                  <a:gd name="T69" fmla="*/ 0 h 203"/>
                  <a:gd name="T70" fmla="*/ 0 w 134"/>
                  <a:gd name="T71" fmla="*/ 0 h 203"/>
                  <a:gd name="T72" fmla="*/ 0 w 134"/>
                  <a:gd name="T73" fmla="*/ 0 h 203"/>
                  <a:gd name="T74" fmla="*/ 0 w 134"/>
                  <a:gd name="T75" fmla="*/ 0 h 203"/>
                  <a:gd name="T76" fmla="*/ 0 w 134"/>
                  <a:gd name="T77" fmla="*/ 0 h 203"/>
                  <a:gd name="T78" fmla="*/ 0 w 134"/>
                  <a:gd name="T79" fmla="*/ 0 h 203"/>
                  <a:gd name="T80" fmla="*/ 0 w 134"/>
                  <a:gd name="T81" fmla="*/ 0 h 203"/>
                  <a:gd name="T82" fmla="*/ 0 w 134"/>
                  <a:gd name="T83" fmla="*/ 0 h 203"/>
                  <a:gd name="T84" fmla="*/ 0 w 134"/>
                  <a:gd name="T85" fmla="*/ 0 h 203"/>
                  <a:gd name="T86" fmla="*/ 0 w 134"/>
                  <a:gd name="T87" fmla="*/ 0 h 203"/>
                  <a:gd name="T88" fmla="*/ 0 w 134"/>
                  <a:gd name="T89" fmla="*/ 0 h 203"/>
                  <a:gd name="T90" fmla="*/ 0 w 134"/>
                  <a:gd name="T91" fmla="*/ 0 h 203"/>
                  <a:gd name="T92" fmla="*/ 0 w 134"/>
                  <a:gd name="T93" fmla="*/ 0 h 203"/>
                  <a:gd name="T94" fmla="*/ 0 w 134"/>
                  <a:gd name="T95" fmla="*/ 0 h 203"/>
                  <a:gd name="T96" fmla="*/ 0 w 134"/>
                  <a:gd name="T97" fmla="*/ 0 h 203"/>
                  <a:gd name="T98" fmla="*/ 0 w 134"/>
                  <a:gd name="T99" fmla="*/ 0 h 203"/>
                  <a:gd name="T100" fmla="*/ 0 w 134"/>
                  <a:gd name="T101" fmla="*/ 0 h 203"/>
                  <a:gd name="T102" fmla="*/ 0 w 134"/>
                  <a:gd name="T103" fmla="*/ 0 h 203"/>
                  <a:gd name="T104" fmla="*/ 0 w 134"/>
                  <a:gd name="T105" fmla="*/ 0 h 203"/>
                  <a:gd name="T106" fmla="*/ 0 w 134"/>
                  <a:gd name="T107" fmla="*/ 0 h 203"/>
                  <a:gd name="T108" fmla="*/ 0 w 134"/>
                  <a:gd name="T109" fmla="*/ 0 h 203"/>
                  <a:gd name="T110" fmla="*/ 0 w 134"/>
                  <a:gd name="T111" fmla="*/ 0 h 203"/>
                  <a:gd name="T112" fmla="*/ 0 w 134"/>
                  <a:gd name="T113" fmla="*/ 0 h 203"/>
                  <a:gd name="T114" fmla="*/ 0 w 134"/>
                  <a:gd name="T115" fmla="*/ 0 h 203"/>
                  <a:gd name="T116" fmla="*/ 0 w 134"/>
                  <a:gd name="T117" fmla="*/ 0 h 203"/>
                  <a:gd name="T118" fmla="*/ 0 w 134"/>
                  <a:gd name="T119" fmla="*/ 0 h 203"/>
                  <a:gd name="T120" fmla="*/ 0 w 134"/>
                  <a:gd name="T121" fmla="*/ 0 h 203"/>
                  <a:gd name="T122" fmla="*/ 0 w 134"/>
                  <a:gd name="T123" fmla="*/ 0 h 2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203"/>
                  <a:gd name="T188" fmla="*/ 134 w 134"/>
                  <a:gd name="T189" fmla="*/ 203 h 2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203">
                    <a:moveTo>
                      <a:pt x="130" y="20"/>
                    </a:moveTo>
                    <a:lnTo>
                      <a:pt x="127" y="21"/>
                    </a:lnTo>
                    <a:lnTo>
                      <a:pt x="123" y="22"/>
                    </a:lnTo>
                    <a:lnTo>
                      <a:pt x="120" y="25"/>
                    </a:lnTo>
                    <a:lnTo>
                      <a:pt x="117" y="27"/>
                    </a:lnTo>
                    <a:lnTo>
                      <a:pt x="114" y="28"/>
                    </a:lnTo>
                    <a:lnTo>
                      <a:pt x="111" y="31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1" y="39"/>
                    </a:lnTo>
                    <a:lnTo>
                      <a:pt x="96" y="44"/>
                    </a:lnTo>
                    <a:lnTo>
                      <a:pt x="91" y="49"/>
                    </a:lnTo>
                    <a:lnTo>
                      <a:pt x="88" y="53"/>
                    </a:lnTo>
                    <a:lnTo>
                      <a:pt x="83" y="58"/>
                    </a:lnTo>
                    <a:lnTo>
                      <a:pt x="79" y="63"/>
                    </a:lnTo>
                    <a:lnTo>
                      <a:pt x="76" y="67"/>
                    </a:lnTo>
                    <a:lnTo>
                      <a:pt x="73" y="72"/>
                    </a:lnTo>
                    <a:lnTo>
                      <a:pt x="69" y="77"/>
                    </a:lnTo>
                    <a:lnTo>
                      <a:pt x="66" y="83"/>
                    </a:lnTo>
                    <a:lnTo>
                      <a:pt x="64" y="88"/>
                    </a:lnTo>
                    <a:lnTo>
                      <a:pt x="62" y="94"/>
                    </a:lnTo>
                    <a:lnTo>
                      <a:pt x="58" y="98"/>
                    </a:lnTo>
                    <a:lnTo>
                      <a:pt x="56" y="104"/>
                    </a:lnTo>
                    <a:lnTo>
                      <a:pt x="54" y="107"/>
                    </a:lnTo>
                    <a:lnTo>
                      <a:pt x="53" y="109"/>
                    </a:lnTo>
                    <a:lnTo>
                      <a:pt x="52" y="113"/>
                    </a:lnTo>
                    <a:lnTo>
                      <a:pt x="51" y="116"/>
                    </a:lnTo>
                    <a:lnTo>
                      <a:pt x="50" y="118"/>
                    </a:lnTo>
                    <a:lnTo>
                      <a:pt x="50" y="122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6" y="130"/>
                    </a:lnTo>
                    <a:lnTo>
                      <a:pt x="45" y="134"/>
                    </a:lnTo>
                    <a:lnTo>
                      <a:pt x="44" y="137"/>
                    </a:lnTo>
                    <a:lnTo>
                      <a:pt x="44" y="140"/>
                    </a:lnTo>
                    <a:lnTo>
                      <a:pt x="41" y="143"/>
                    </a:lnTo>
                    <a:lnTo>
                      <a:pt x="41" y="147"/>
                    </a:lnTo>
                    <a:lnTo>
                      <a:pt x="40" y="149"/>
                    </a:lnTo>
                    <a:lnTo>
                      <a:pt x="39" y="153"/>
                    </a:lnTo>
                    <a:lnTo>
                      <a:pt x="38" y="156"/>
                    </a:lnTo>
                    <a:lnTo>
                      <a:pt x="37" y="159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4" y="169"/>
                    </a:lnTo>
                    <a:lnTo>
                      <a:pt x="33" y="172"/>
                    </a:lnTo>
                    <a:lnTo>
                      <a:pt x="32" y="177"/>
                    </a:lnTo>
                    <a:lnTo>
                      <a:pt x="32" y="180"/>
                    </a:lnTo>
                    <a:lnTo>
                      <a:pt x="30" y="183"/>
                    </a:lnTo>
                    <a:lnTo>
                      <a:pt x="30" y="186"/>
                    </a:lnTo>
                    <a:lnTo>
                      <a:pt x="28" y="191"/>
                    </a:lnTo>
                    <a:lnTo>
                      <a:pt x="28" y="194"/>
                    </a:lnTo>
                    <a:lnTo>
                      <a:pt x="26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1" y="202"/>
                    </a:lnTo>
                    <a:lnTo>
                      <a:pt x="15" y="203"/>
                    </a:lnTo>
                    <a:lnTo>
                      <a:pt x="11" y="203"/>
                    </a:lnTo>
                    <a:lnTo>
                      <a:pt x="6" y="200"/>
                    </a:lnTo>
                    <a:lnTo>
                      <a:pt x="2" y="197"/>
                    </a:lnTo>
                    <a:lnTo>
                      <a:pt x="1" y="194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1" y="186"/>
                    </a:lnTo>
                    <a:lnTo>
                      <a:pt x="1" y="181"/>
                    </a:lnTo>
                    <a:lnTo>
                      <a:pt x="2" y="178"/>
                    </a:lnTo>
                    <a:lnTo>
                      <a:pt x="4" y="174"/>
                    </a:lnTo>
                    <a:lnTo>
                      <a:pt x="6" y="171"/>
                    </a:lnTo>
                    <a:lnTo>
                      <a:pt x="6" y="166"/>
                    </a:lnTo>
                    <a:lnTo>
                      <a:pt x="7" y="162"/>
                    </a:lnTo>
                    <a:lnTo>
                      <a:pt x="8" y="159"/>
                    </a:lnTo>
                    <a:lnTo>
                      <a:pt x="9" y="156"/>
                    </a:lnTo>
                    <a:lnTo>
                      <a:pt x="11" y="153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4" y="142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8" y="132"/>
                    </a:lnTo>
                    <a:lnTo>
                      <a:pt x="19" y="128"/>
                    </a:lnTo>
                    <a:lnTo>
                      <a:pt x="20" y="124"/>
                    </a:lnTo>
                    <a:lnTo>
                      <a:pt x="21" y="122"/>
                    </a:lnTo>
                    <a:lnTo>
                      <a:pt x="22" y="118"/>
                    </a:lnTo>
                    <a:lnTo>
                      <a:pt x="24" y="115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7" y="105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2" y="97"/>
                    </a:lnTo>
                    <a:lnTo>
                      <a:pt x="33" y="94"/>
                    </a:lnTo>
                    <a:lnTo>
                      <a:pt x="34" y="91"/>
                    </a:lnTo>
                    <a:lnTo>
                      <a:pt x="38" y="85"/>
                    </a:lnTo>
                    <a:lnTo>
                      <a:pt x="41" y="79"/>
                    </a:lnTo>
                    <a:lnTo>
                      <a:pt x="43" y="77"/>
                    </a:lnTo>
                    <a:lnTo>
                      <a:pt x="45" y="73"/>
                    </a:lnTo>
                    <a:lnTo>
                      <a:pt x="46" y="71"/>
                    </a:lnTo>
                    <a:lnTo>
                      <a:pt x="47" y="69"/>
                    </a:lnTo>
                    <a:lnTo>
                      <a:pt x="51" y="63"/>
                    </a:lnTo>
                    <a:lnTo>
                      <a:pt x="54" y="58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8" y="43"/>
                    </a:lnTo>
                    <a:lnTo>
                      <a:pt x="72" y="38"/>
                    </a:lnTo>
                    <a:lnTo>
                      <a:pt x="77" y="32"/>
                    </a:lnTo>
                    <a:lnTo>
                      <a:pt x="82" y="27"/>
                    </a:lnTo>
                    <a:lnTo>
                      <a:pt x="87" y="22"/>
                    </a:lnTo>
                    <a:lnTo>
                      <a:pt x="92" y="19"/>
                    </a:lnTo>
                    <a:lnTo>
                      <a:pt x="95" y="15"/>
                    </a:lnTo>
                    <a:lnTo>
                      <a:pt x="98" y="14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8" y="8"/>
                    </a:lnTo>
                    <a:lnTo>
                      <a:pt x="111" y="6"/>
                    </a:lnTo>
                    <a:lnTo>
                      <a:pt x="115" y="3"/>
                    </a:lnTo>
                    <a:lnTo>
                      <a:pt x="119" y="2"/>
                    </a:lnTo>
                    <a:lnTo>
                      <a:pt x="122" y="0"/>
                    </a:lnTo>
                    <a:lnTo>
                      <a:pt x="127" y="0"/>
                    </a:lnTo>
                    <a:lnTo>
                      <a:pt x="129" y="1"/>
                    </a:lnTo>
                    <a:lnTo>
                      <a:pt x="133" y="6"/>
                    </a:lnTo>
                    <a:lnTo>
                      <a:pt x="134" y="8"/>
                    </a:lnTo>
                    <a:lnTo>
                      <a:pt x="134" y="12"/>
                    </a:lnTo>
                    <a:lnTo>
                      <a:pt x="133" y="15"/>
                    </a:lnTo>
                    <a:lnTo>
                      <a:pt x="13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58" name="Freeform 557"/>
              <p:cNvSpPr>
                <a:spLocks/>
              </p:cNvSpPr>
              <p:nvPr/>
            </p:nvSpPr>
            <p:spPr bwMode="auto">
              <a:xfrm>
                <a:off x="1549" y="1361"/>
                <a:ext cx="104" cy="144"/>
              </a:xfrm>
              <a:custGeom>
                <a:avLst/>
                <a:gdLst>
                  <a:gd name="T0" fmla="*/ 0 w 312"/>
                  <a:gd name="T1" fmla="*/ 0 h 432"/>
                  <a:gd name="T2" fmla="*/ 0 w 312"/>
                  <a:gd name="T3" fmla="*/ 0 h 432"/>
                  <a:gd name="T4" fmla="*/ 0 w 312"/>
                  <a:gd name="T5" fmla="*/ 0 h 432"/>
                  <a:gd name="T6" fmla="*/ 0 w 312"/>
                  <a:gd name="T7" fmla="*/ 0 h 432"/>
                  <a:gd name="T8" fmla="*/ 0 w 312"/>
                  <a:gd name="T9" fmla="*/ 0 h 432"/>
                  <a:gd name="T10" fmla="*/ 0 w 312"/>
                  <a:gd name="T11" fmla="*/ 0 h 432"/>
                  <a:gd name="T12" fmla="*/ 0 w 312"/>
                  <a:gd name="T13" fmla="*/ 0 h 432"/>
                  <a:gd name="T14" fmla="*/ 0 w 312"/>
                  <a:gd name="T15" fmla="*/ 0 h 432"/>
                  <a:gd name="T16" fmla="*/ 0 w 312"/>
                  <a:gd name="T17" fmla="*/ 0 h 432"/>
                  <a:gd name="T18" fmla="*/ 0 w 312"/>
                  <a:gd name="T19" fmla="*/ 0 h 432"/>
                  <a:gd name="T20" fmla="*/ 0 w 312"/>
                  <a:gd name="T21" fmla="*/ 0 h 432"/>
                  <a:gd name="T22" fmla="*/ 0 w 312"/>
                  <a:gd name="T23" fmla="*/ 0 h 432"/>
                  <a:gd name="T24" fmla="*/ 0 w 312"/>
                  <a:gd name="T25" fmla="*/ 0 h 432"/>
                  <a:gd name="T26" fmla="*/ 0 w 312"/>
                  <a:gd name="T27" fmla="*/ 0 h 432"/>
                  <a:gd name="T28" fmla="*/ 0 w 312"/>
                  <a:gd name="T29" fmla="*/ 0 h 432"/>
                  <a:gd name="T30" fmla="*/ 0 w 312"/>
                  <a:gd name="T31" fmla="*/ 0 h 432"/>
                  <a:gd name="T32" fmla="*/ 0 w 312"/>
                  <a:gd name="T33" fmla="*/ 0 h 432"/>
                  <a:gd name="T34" fmla="*/ 0 w 312"/>
                  <a:gd name="T35" fmla="*/ 0 h 432"/>
                  <a:gd name="T36" fmla="*/ 0 w 312"/>
                  <a:gd name="T37" fmla="*/ 0 h 432"/>
                  <a:gd name="T38" fmla="*/ 0 w 312"/>
                  <a:gd name="T39" fmla="*/ 0 h 432"/>
                  <a:gd name="T40" fmla="*/ 0 w 312"/>
                  <a:gd name="T41" fmla="*/ 0 h 432"/>
                  <a:gd name="T42" fmla="*/ 0 w 312"/>
                  <a:gd name="T43" fmla="*/ 0 h 432"/>
                  <a:gd name="T44" fmla="*/ 0 w 312"/>
                  <a:gd name="T45" fmla="*/ 0 h 432"/>
                  <a:gd name="T46" fmla="*/ 0 w 312"/>
                  <a:gd name="T47" fmla="*/ 0 h 432"/>
                  <a:gd name="T48" fmla="*/ 0 w 312"/>
                  <a:gd name="T49" fmla="*/ 0 h 432"/>
                  <a:gd name="T50" fmla="*/ 0 w 312"/>
                  <a:gd name="T51" fmla="*/ 0 h 432"/>
                  <a:gd name="T52" fmla="*/ 0 w 312"/>
                  <a:gd name="T53" fmla="*/ 0 h 432"/>
                  <a:gd name="T54" fmla="*/ 0 w 312"/>
                  <a:gd name="T55" fmla="*/ 0 h 432"/>
                  <a:gd name="T56" fmla="*/ 0 w 312"/>
                  <a:gd name="T57" fmla="*/ 0 h 432"/>
                  <a:gd name="T58" fmla="*/ 0 w 312"/>
                  <a:gd name="T59" fmla="*/ 0 h 432"/>
                  <a:gd name="T60" fmla="*/ 0 w 312"/>
                  <a:gd name="T61" fmla="*/ 0 h 432"/>
                  <a:gd name="T62" fmla="*/ 0 w 312"/>
                  <a:gd name="T63" fmla="*/ 0 h 432"/>
                  <a:gd name="T64" fmla="*/ 0 w 312"/>
                  <a:gd name="T65" fmla="*/ 0 h 432"/>
                  <a:gd name="T66" fmla="*/ 0 w 312"/>
                  <a:gd name="T67" fmla="*/ 0 h 432"/>
                  <a:gd name="T68" fmla="*/ 0 w 312"/>
                  <a:gd name="T69" fmla="*/ 0 h 432"/>
                  <a:gd name="T70" fmla="*/ 0 w 312"/>
                  <a:gd name="T71" fmla="*/ 0 h 432"/>
                  <a:gd name="T72" fmla="*/ 0 w 312"/>
                  <a:gd name="T73" fmla="*/ 0 h 432"/>
                  <a:gd name="T74" fmla="*/ 0 w 312"/>
                  <a:gd name="T75" fmla="*/ 0 h 432"/>
                  <a:gd name="T76" fmla="*/ 0 w 312"/>
                  <a:gd name="T77" fmla="*/ 0 h 432"/>
                  <a:gd name="T78" fmla="*/ 0 w 312"/>
                  <a:gd name="T79" fmla="*/ 0 h 432"/>
                  <a:gd name="T80" fmla="*/ 0 w 312"/>
                  <a:gd name="T81" fmla="*/ 0 h 432"/>
                  <a:gd name="T82" fmla="*/ 0 w 312"/>
                  <a:gd name="T83" fmla="*/ 0 h 432"/>
                  <a:gd name="T84" fmla="*/ 0 w 312"/>
                  <a:gd name="T85" fmla="*/ 0 h 432"/>
                  <a:gd name="T86" fmla="*/ 0 w 312"/>
                  <a:gd name="T87" fmla="*/ 0 h 432"/>
                  <a:gd name="T88" fmla="*/ 0 w 312"/>
                  <a:gd name="T89" fmla="*/ 0 h 432"/>
                  <a:gd name="T90" fmla="*/ 0 w 312"/>
                  <a:gd name="T91" fmla="*/ 0 h 432"/>
                  <a:gd name="T92" fmla="*/ 0 w 312"/>
                  <a:gd name="T93" fmla="*/ 0 h 432"/>
                  <a:gd name="T94" fmla="*/ 0 w 312"/>
                  <a:gd name="T95" fmla="*/ 0 h 432"/>
                  <a:gd name="T96" fmla="*/ 0 w 312"/>
                  <a:gd name="T97" fmla="*/ 0 h 432"/>
                  <a:gd name="T98" fmla="*/ 0 w 312"/>
                  <a:gd name="T99" fmla="*/ 0 h 432"/>
                  <a:gd name="T100" fmla="*/ 0 w 312"/>
                  <a:gd name="T101" fmla="*/ 0 h 432"/>
                  <a:gd name="T102" fmla="*/ 0 w 312"/>
                  <a:gd name="T103" fmla="*/ 0 h 432"/>
                  <a:gd name="T104" fmla="*/ 0 w 312"/>
                  <a:gd name="T105" fmla="*/ 0 h 432"/>
                  <a:gd name="T106" fmla="*/ 0 w 312"/>
                  <a:gd name="T107" fmla="*/ 0 h 432"/>
                  <a:gd name="T108" fmla="*/ 0 w 312"/>
                  <a:gd name="T109" fmla="*/ 0 h 432"/>
                  <a:gd name="T110" fmla="*/ 0 w 312"/>
                  <a:gd name="T111" fmla="*/ 0 h 432"/>
                  <a:gd name="T112" fmla="*/ 0 w 312"/>
                  <a:gd name="T113" fmla="*/ 0 h 432"/>
                  <a:gd name="T114" fmla="*/ 0 w 312"/>
                  <a:gd name="T115" fmla="*/ 0 h 432"/>
                  <a:gd name="T116" fmla="*/ 0 w 312"/>
                  <a:gd name="T117" fmla="*/ 0 h 432"/>
                  <a:gd name="T118" fmla="*/ 0 w 312"/>
                  <a:gd name="T119" fmla="*/ 0 h 432"/>
                  <a:gd name="T120" fmla="*/ 0 w 312"/>
                  <a:gd name="T121" fmla="*/ 0 h 4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432"/>
                  <a:gd name="T185" fmla="*/ 312 w 312"/>
                  <a:gd name="T186" fmla="*/ 432 h 4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432">
                    <a:moveTo>
                      <a:pt x="307" y="20"/>
                    </a:moveTo>
                    <a:lnTo>
                      <a:pt x="303" y="21"/>
                    </a:lnTo>
                    <a:lnTo>
                      <a:pt x="298" y="25"/>
                    </a:lnTo>
                    <a:lnTo>
                      <a:pt x="293" y="27"/>
                    </a:lnTo>
                    <a:lnTo>
                      <a:pt x="290" y="29"/>
                    </a:lnTo>
                    <a:lnTo>
                      <a:pt x="285" y="32"/>
                    </a:lnTo>
                    <a:lnTo>
                      <a:pt x="281" y="34"/>
                    </a:lnTo>
                    <a:lnTo>
                      <a:pt x="276" y="37"/>
                    </a:lnTo>
                    <a:lnTo>
                      <a:pt x="274" y="40"/>
                    </a:lnTo>
                    <a:lnTo>
                      <a:pt x="269" y="41"/>
                    </a:lnTo>
                    <a:lnTo>
                      <a:pt x="266" y="45"/>
                    </a:lnTo>
                    <a:lnTo>
                      <a:pt x="262" y="47"/>
                    </a:lnTo>
                    <a:lnTo>
                      <a:pt x="259" y="50"/>
                    </a:lnTo>
                    <a:lnTo>
                      <a:pt x="256" y="52"/>
                    </a:lnTo>
                    <a:lnTo>
                      <a:pt x="253" y="56"/>
                    </a:lnTo>
                    <a:lnTo>
                      <a:pt x="249" y="58"/>
                    </a:lnTo>
                    <a:lnTo>
                      <a:pt x="247" y="62"/>
                    </a:lnTo>
                    <a:lnTo>
                      <a:pt x="242" y="64"/>
                    </a:lnTo>
                    <a:lnTo>
                      <a:pt x="240" y="66"/>
                    </a:lnTo>
                    <a:lnTo>
                      <a:pt x="236" y="69"/>
                    </a:lnTo>
                    <a:lnTo>
                      <a:pt x="233" y="72"/>
                    </a:lnTo>
                    <a:lnTo>
                      <a:pt x="229" y="75"/>
                    </a:lnTo>
                    <a:lnTo>
                      <a:pt x="227" y="77"/>
                    </a:lnTo>
                    <a:lnTo>
                      <a:pt x="223" y="80"/>
                    </a:lnTo>
                    <a:lnTo>
                      <a:pt x="220" y="84"/>
                    </a:lnTo>
                    <a:lnTo>
                      <a:pt x="216" y="86"/>
                    </a:lnTo>
                    <a:lnTo>
                      <a:pt x="212" y="90"/>
                    </a:lnTo>
                    <a:lnTo>
                      <a:pt x="209" y="92"/>
                    </a:lnTo>
                    <a:lnTo>
                      <a:pt x="207" y="96"/>
                    </a:lnTo>
                    <a:lnTo>
                      <a:pt x="203" y="99"/>
                    </a:lnTo>
                    <a:lnTo>
                      <a:pt x="198" y="102"/>
                    </a:lnTo>
                    <a:lnTo>
                      <a:pt x="195" y="105"/>
                    </a:lnTo>
                    <a:lnTo>
                      <a:pt x="191" y="110"/>
                    </a:lnTo>
                    <a:lnTo>
                      <a:pt x="188" y="113"/>
                    </a:lnTo>
                    <a:lnTo>
                      <a:pt x="184" y="116"/>
                    </a:lnTo>
                    <a:lnTo>
                      <a:pt x="179" y="120"/>
                    </a:lnTo>
                    <a:lnTo>
                      <a:pt x="176" y="123"/>
                    </a:lnTo>
                    <a:lnTo>
                      <a:pt x="172" y="126"/>
                    </a:lnTo>
                    <a:lnTo>
                      <a:pt x="169" y="129"/>
                    </a:lnTo>
                    <a:lnTo>
                      <a:pt x="164" y="133"/>
                    </a:lnTo>
                    <a:lnTo>
                      <a:pt x="161" y="136"/>
                    </a:lnTo>
                    <a:lnTo>
                      <a:pt x="158" y="140"/>
                    </a:lnTo>
                    <a:lnTo>
                      <a:pt x="154" y="143"/>
                    </a:lnTo>
                    <a:lnTo>
                      <a:pt x="151" y="146"/>
                    </a:lnTo>
                    <a:lnTo>
                      <a:pt x="148" y="149"/>
                    </a:lnTo>
                    <a:lnTo>
                      <a:pt x="145" y="153"/>
                    </a:lnTo>
                    <a:lnTo>
                      <a:pt x="141" y="156"/>
                    </a:lnTo>
                    <a:lnTo>
                      <a:pt x="139" y="160"/>
                    </a:lnTo>
                    <a:lnTo>
                      <a:pt x="137" y="164"/>
                    </a:lnTo>
                    <a:lnTo>
                      <a:pt x="133" y="167"/>
                    </a:lnTo>
                    <a:lnTo>
                      <a:pt x="131" y="169"/>
                    </a:lnTo>
                    <a:lnTo>
                      <a:pt x="127" y="173"/>
                    </a:lnTo>
                    <a:lnTo>
                      <a:pt x="125" y="178"/>
                    </a:lnTo>
                    <a:lnTo>
                      <a:pt x="121" y="180"/>
                    </a:lnTo>
                    <a:lnTo>
                      <a:pt x="120" y="184"/>
                    </a:lnTo>
                    <a:lnTo>
                      <a:pt x="116" y="187"/>
                    </a:lnTo>
                    <a:lnTo>
                      <a:pt x="115" y="191"/>
                    </a:lnTo>
                    <a:lnTo>
                      <a:pt x="112" y="194"/>
                    </a:lnTo>
                    <a:lnTo>
                      <a:pt x="109" y="198"/>
                    </a:lnTo>
                    <a:lnTo>
                      <a:pt x="107" y="201"/>
                    </a:lnTo>
                    <a:lnTo>
                      <a:pt x="105" y="205"/>
                    </a:lnTo>
                    <a:lnTo>
                      <a:pt x="102" y="209"/>
                    </a:lnTo>
                    <a:lnTo>
                      <a:pt x="101" y="212"/>
                    </a:lnTo>
                    <a:lnTo>
                      <a:pt x="99" y="216"/>
                    </a:lnTo>
                    <a:lnTo>
                      <a:pt x="96" y="220"/>
                    </a:lnTo>
                    <a:lnTo>
                      <a:pt x="94" y="223"/>
                    </a:lnTo>
                    <a:lnTo>
                      <a:pt x="92" y="228"/>
                    </a:lnTo>
                    <a:lnTo>
                      <a:pt x="90" y="231"/>
                    </a:lnTo>
                    <a:lnTo>
                      <a:pt x="88" y="235"/>
                    </a:lnTo>
                    <a:lnTo>
                      <a:pt x="87" y="238"/>
                    </a:lnTo>
                    <a:lnTo>
                      <a:pt x="84" y="243"/>
                    </a:lnTo>
                    <a:lnTo>
                      <a:pt x="82" y="247"/>
                    </a:lnTo>
                    <a:lnTo>
                      <a:pt x="81" y="250"/>
                    </a:lnTo>
                    <a:lnTo>
                      <a:pt x="78" y="254"/>
                    </a:lnTo>
                    <a:lnTo>
                      <a:pt x="77" y="257"/>
                    </a:lnTo>
                    <a:lnTo>
                      <a:pt x="76" y="262"/>
                    </a:lnTo>
                    <a:lnTo>
                      <a:pt x="74" y="266"/>
                    </a:lnTo>
                    <a:lnTo>
                      <a:pt x="73" y="269"/>
                    </a:lnTo>
                    <a:lnTo>
                      <a:pt x="71" y="274"/>
                    </a:lnTo>
                    <a:lnTo>
                      <a:pt x="69" y="277"/>
                    </a:lnTo>
                    <a:lnTo>
                      <a:pt x="68" y="282"/>
                    </a:lnTo>
                    <a:lnTo>
                      <a:pt x="67" y="287"/>
                    </a:lnTo>
                    <a:lnTo>
                      <a:pt x="65" y="290"/>
                    </a:lnTo>
                    <a:lnTo>
                      <a:pt x="63" y="295"/>
                    </a:lnTo>
                    <a:lnTo>
                      <a:pt x="62" y="300"/>
                    </a:lnTo>
                    <a:lnTo>
                      <a:pt x="61" y="303"/>
                    </a:lnTo>
                    <a:lnTo>
                      <a:pt x="60" y="308"/>
                    </a:lnTo>
                    <a:lnTo>
                      <a:pt x="58" y="313"/>
                    </a:lnTo>
                    <a:lnTo>
                      <a:pt x="57" y="318"/>
                    </a:lnTo>
                    <a:lnTo>
                      <a:pt x="56" y="322"/>
                    </a:lnTo>
                    <a:lnTo>
                      <a:pt x="54" y="327"/>
                    </a:lnTo>
                    <a:lnTo>
                      <a:pt x="52" y="332"/>
                    </a:lnTo>
                    <a:lnTo>
                      <a:pt x="52" y="337"/>
                    </a:lnTo>
                    <a:lnTo>
                      <a:pt x="50" y="341"/>
                    </a:lnTo>
                    <a:lnTo>
                      <a:pt x="49" y="346"/>
                    </a:lnTo>
                    <a:lnTo>
                      <a:pt x="49" y="351"/>
                    </a:lnTo>
                    <a:lnTo>
                      <a:pt x="48" y="357"/>
                    </a:lnTo>
                    <a:lnTo>
                      <a:pt x="46" y="360"/>
                    </a:lnTo>
                    <a:lnTo>
                      <a:pt x="45" y="365"/>
                    </a:lnTo>
                    <a:lnTo>
                      <a:pt x="44" y="370"/>
                    </a:lnTo>
                    <a:lnTo>
                      <a:pt x="43" y="375"/>
                    </a:lnTo>
                    <a:lnTo>
                      <a:pt x="42" y="378"/>
                    </a:lnTo>
                    <a:lnTo>
                      <a:pt x="41" y="383"/>
                    </a:lnTo>
                    <a:lnTo>
                      <a:pt x="39" y="387"/>
                    </a:lnTo>
                    <a:lnTo>
                      <a:pt x="38" y="391"/>
                    </a:lnTo>
                    <a:lnTo>
                      <a:pt x="37" y="395"/>
                    </a:lnTo>
                    <a:lnTo>
                      <a:pt x="36" y="398"/>
                    </a:lnTo>
                    <a:lnTo>
                      <a:pt x="35" y="402"/>
                    </a:lnTo>
                    <a:lnTo>
                      <a:pt x="33" y="407"/>
                    </a:lnTo>
                    <a:lnTo>
                      <a:pt x="32" y="410"/>
                    </a:lnTo>
                    <a:lnTo>
                      <a:pt x="30" y="414"/>
                    </a:lnTo>
                    <a:lnTo>
                      <a:pt x="29" y="419"/>
                    </a:lnTo>
                    <a:lnTo>
                      <a:pt x="28" y="423"/>
                    </a:lnTo>
                    <a:lnTo>
                      <a:pt x="24" y="428"/>
                    </a:lnTo>
                    <a:lnTo>
                      <a:pt x="19" y="432"/>
                    </a:lnTo>
                    <a:lnTo>
                      <a:pt x="14" y="432"/>
                    </a:lnTo>
                    <a:lnTo>
                      <a:pt x="10" y="432"/>
                    </a:lnTo>
                    <a:lnTo>
                      <a:pt x="5" y="428"/>
                    </a:lnTo>
                    <a:lnTo>
                      <a:pt x="1" y="424"/>
                    </a:lnTo>
                    <a:lnTo>
                      <a:pt x="0" y="422"/>
                    </a:lnTo>
                    <a:lnTo>
                      <a:pt x="0" y="420"/>
                    </a:lnTo>
                    <a:lnTo>
                      <a:pt x="0" y="416"/>
                    </a:lnTo>
                    <a:lnTo>
                      <a:pt x="1" y="414"/>
                    </a:lnTo>
                    <a:lnTo>
                      <a:pt x="3" y="409"/>
                    </a:lnTo>
                    <a:lnTo>
                      <a:pt x="4" y="406"/>
                    </a:lnTo>
                    <a:lnTo>
                      <a:pt x="5" y="401"/>
                    </a:lnTo>
                    <a:lnTo>
                      <a:pt x="6" y="397"/>
                    </a:lnTo>
                    <a:lnTo>
                      <a:pt x="7" y="394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2" y="383"/>
                    </a:lnTo>
                    <a:lnTo>
                      <a:pt x="12" y="379"/>
                    </a:lnTo>
                    <a:lnTo>
                      <a:pt x="14" y="375"/>
                    </a:lnTo>
                    <a:lnTo>
                      <a:pt x="14" y="371"/>
                    </a:lnTo>
                    <a:lnTo>
                      <a:pt x="16" y="368"/>
                    </a:lnTo>
                    <a:lnTo>
                      <a:pt x="17" y="364"/>
                    </a:lnTo>
                    <a:lnTo>
                      <a:pt x="18" y="359"/>
                    </a:lnTo>
                    <a:lnTo>
                      <a:pt x="19" y="355"/>
                    </a:lnTo>
                    <a:lnTo>
                      <a:pt x="20" y="351"/>
                    </a:lnTo>
                    <a:lnTo>
                      <a:pt x="22" y="345"/>
                    </a:lnTo>
                    <a:lnTo>
                      <a:pt x="23" y="340"/>
                    </a:lnTo>
                    <a:lnTo>
                      <a:pt x="24" y="334"/>
                    </a:lnTo>
                    <a:lnTo>
                      <a:pt x="25" y="330"/>
                    </a:lnTo>
                    <a:lnTo>
                      <a:pt x="26" y="325"/>
                    </a:lnTo>
                    <a:lnTo>
                      <a:pt x="28" y="319"/>
                    </a:lnTo>
                    <a:lnTo>
                      <a:pt x="29" y="314"/>
                    </a:lnTo>
                    <a:lnTo>
                      <a:pt x="30" y="309"/>
                    </a:lnTo>
                    <a:lnTo>
                      <a:pt x="31" y="305"/>
                    </a:lnTo>
                    <a:lnTo>
                      <a:pt x="32" y="300"/>
                    </a:lnTo>
                    <a:lnTo>
                      <a:pt x="33" y="295"/>
                    </a:lnTo>
                    <a:lnTo>
                      <a:pt x="36" y="290"/>
                    </a:lnTo>
                    <a:lnTo>
                      <a:pt x="37" y="286"/>
                    </a:lnTo>
                    <a:lnTo>
                      <a:pt x="38" y="281"/>
                    </a:lnTo>
                    <a:lnTo>
                      <a:pt x="41" y="276"/>
                    </a:lnTo>
                    <a:lnTo>
                      <a:pt x="42" y="273"/>
                    </a:lnTo>
                    <a:lnTo>
                      <a:pt x="44" y="268"/>
                    </a:lnTo>
                    <a:lnTo>
                      <a:pt x="45" y="263"/>
                    </a:lnTo>
                    <a:lnTo>
                      <a:pt x="46" y="258"/>
                    </a:lnTo>
                    <a:lnTo>
                      <a:pt x="49" y="255"/>
                    </a:lnTo>
                    <a:lnTo>
                      <a:pt x="50" y="250"/>
                    </a:lnTo>
                    <a:lnTo>
                      <a:pt x="52" y="247"/>
                    </a:lnTo>
                    <a:lnTo>
                      <a:pt x="54" y="242"/>
                    </a:lnTo>
                    <a:lnTo>
                      <a:pt x="56" y="238"/>
                    </a:lnTo>
                    <a:lnTo>
                      <a:pt x="58" y="234"/>
                    </a:lnTo>
                    <a:lnTo>
                      <a:pt x="60" y="230"/>
                    </a:lnTo>
                    <a:lnTo>
                      <a:pt x="62" y="225"/>
                    </a:lnTo>
                    <a:lnTo>
                      <a:pt x="64" y="222"/>
                    </a:lnTo>
                    <a:lnTo>
                      <a:pt x="65" y="218"/>
                    </a:lnTo>
                    <a:lnTo>
                      <a:pt x="68" y="215"/>
                    </a:lnTo>
                    <a:lnTo>
                      <a:pt x="70" y="210"/>
                    </a:lnTo>
                    <a:lnTo>
                      <a:pt x="73" y="207"/>
                    </a:lnTo>
                    <a:lnTo>
                      <a:pt x="75" y="203"/>
                    </a:lnTo>
                    <a:lnTo>
                      <a:pt x="77" y="199"/>
                    </a:lnTo>
                    <a:lnTo>
                      <a:pt x="80" y="194"/>
                    </a:lnTo>
                    <a:lnTo>
                      <a:pt x="82" y="191"/>
                    </a:lnTo>
                    <a:lnTo>
                      <a:pt x="84" y="187"/>
                    </a:lnTo>
                    <a:lnTo>
                      <a:pt x="87" y="184"/>
                    </a:lnTo>
                    <a:lnTo>
                      <a:pt x="89" y="179"/>
                    </a:lnTo>
                    <a:lnTo>
                      <a:pt x="93" y="177"/>
                    </a:lnTo>
                    <a:lnTo>
                      <a:pt x="95" y="173"/>
                    </a:lnTo>
                    <a:lnTo>
                      <a:pt x="97" y="168"/>
                    </a:lnTo>
                    <a:lnTo>
                      <a:pt x="101" y="165"/>
                    </a:lnTo>
                    <a:lnTo>
                      <a:pt x="103" y="162"/>
                    </a:lnTo>
                    <a:lnTo>
                      <a:pt x="106" y="159"/>
                    </a:lnTo>
                    <a:lnTo>
                      <a:pt x="109" y="154"/>
                    </a:lnTo>
                    <a:lnTo>
                      <a:pt x="113" y="150"/>
                    </a:lnTo>
                    <a:lnTo>
                      <a:pt x="115" y="148"/>
                    </a:lnTo>
                    <a:lnTo>
                      <a:pt x="119" y="143"/>
                    </a:lnTo>
                    <a:lnTo>
                      <a:pt x="122" y="140"/>
                    </a:lnTo>
                    <a:lnTo>
                      <a:pt x="126" y="136"/>
                    </a:lnTo>
                    <a:lnTo>
                      <a:pt x="128" y="133"/>
                    </a:lnTo>
                    <a:lnTo>
                      <a:pt x="132" y="129"/>
                    </a:lnTo>
                    <a:lnTo>
                      <a:pt x="135" y="126"/>
                    </a:lnTo>
                    <a:lnTo>
                      <a:pt x="139" y="122"/>
                    </a:lnTo>
                    <a:lnTo>
                      <a:pt x="143" y="118"/>
                    </a:lnTo>
                    <a:lnTo>
                      <a:pt x="146" y="115"/>
                    </a:lnTo>
                    <a:lnTo>
                      <a:pt x="150" y="111"/>
                    </a:lnTo>
                    <a:lnTo>
                      <a:pt x="154" y="108"/>
                    </a:lnTo>
                    <a:lnTo>
                      <a:pt x="158" y="104"/>
                    </a:lnTo>
                    <a:lnTo>
                      <a:pt x="161" y="101"/>
                    </a:lnTo>
                    <a:lnTo>
                      <a:pt x="166" y="97"/>
                    </a:lnTo>
                    <a:lnTo>
                      <a:pt x="170" y="94"/>
                    </a:lnTo>
                    <a:lnTo>
                      <a:pt x="175" y="90"/>
                    </a:lnTo>
                    <a:lnTo>
                      <a:pt x="179" y="86"/>
                    </a:lnTo>
                    <a:lnTo>
                      <a:pt x="183" y="83"/>
                    </a:lnTo>
                    <a:lnTo>
                      <a:pt x="186" y="79"/>
                    </a:lnTo>
                    <a:lnTo>
                      <a:pt x="190" y="76"/>
                    </a:lnTo>
                    <a:lnTo>
                      <a:pt x="193" y="73"/>
                    </a:lnTo>
                    <a:lnTo>
                      <a:pt x="198" y="70"/>
                    </a:lnTo>
                    <a:lnTo>
                      <a:pt x="202" y="66"/>
                    </a:lnTo>
                    <a:lnTo>
                      <a:pt x="205" y="64"/>
                    </a:lnTo>
                    <a:lnTo>
                      <a:pt x="208" y="62"/>
                    </a:lnTo>
                    <a:lnTo>
                      <a:pt x="212" y="58"/>
                    </a:lnTo>
                    <a:lnTo>
                      <a:pt x="215" y="56"/>
                    </a:lnTo>
                    <a:lnTo>
                      <a:pt x="218" y="52"/>
                    </a:lnTo>
                    <a:lnTo>
                      <a:pt x="222" y="50"/>
                    </a:lnTo>
                    <a:lnTo>
                      <a:pt x="226" y="47"/>
                    </a:lnTo>
                    <a:lnTo>
                      <a:pt x="229" y="45"/>
                    </a:lnTo>
                    <a:lnTo>
                      <a:pt x="233" y="43"/>
                    </a:lnTo>
                    <a:lnTo>
                      <a:pt x="236" y="39"/>
                    </a:lnTo>
                    <a:lnTo>
                      <a:pt x="240" y="37"/>
                    </a:lnTo>
                    <a:lnTo>
                      <a:pt x="243" y="34"/>
                    </a:lnTo>
                    <a:lnTo>
                      <a:pt x="247" y="32"/>
                    </a:lnTo>
                    <a:lnTo>
                      <a:pt x="250" y="29"/>
                    </a:lnTo>
                    <a:lnTo>
                      <a:pt x="254" y="27"/>
                    </a:lnTo>
                    <a:lnTo>
                      <a:pt x="258" y="24"/>
                    </a:lnTo>
                    <a:lnTo>
                      <a:pt x="262" y="21"/>
                    </a:lnTo>
                    <a:lnTo>
                      <a:pt x="266" y="19"/>
                    </a:lnTo>
                    <a:lnTo>
                      <a:pt x="271" y="16"/>
                    </a:lnTo>
                    <a:lnTo>
                      <a:pt x="274" y="14"/>
                    </a:lnTo>
                    <a:lnTo>
                      <a:pt x="279" y="12"/>
                    </a:lnTo>
                    <a:lnTo>
                      <a:pt x="282" y="9"/>
                    </a:lnTo>
                    <a:lnTo>
                      <a:pt x="287" y="7"/>
                    </a:lnTo>
                    <a:lnTo>
                      <a:pt x="292" y="3"/>
                    </a:lnTo>
                    <a:lnTo>
                      <a:pt x="298" y="2"/>
                    </a:lnTo>
                    <a:lnTo>
                      <a:pt x="301" y="0"/>
                    </a:lnTo>
                    <a:lnTo>
                      <a:pt x="305" y="0"/>
                    </a:lnTo>
                    <a:lnTo>
                      <a:pt x="308" y="2"/>
                    </a:lnTo>
                    <a:lnTo>
                      <a:pt x="311" y="5"/>
                    </a:lnTo>
                    <a:lnTo>
                      <a:pt x="312" y="8"/>
                    </a:lnTo>
                    <a:lnTo>
                      <a:pt x="312" y="13"/>
                    </a:lnTo>
                    <a:lnTo>
                      <a:pt x="311" y="16"/>
                    </a:lnTo>
                    <a:lnTo>
                      <a:pt x="30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59" name="Freeform 558"/>
              <p:cNvSpPr>
                <a:spLocks/>
              </p:cNvSpPr>
              <p:nvPr/>
            </p:nvSpPr>
            <p:spPr bwMode="auto">
              <a:xfrm>
                <a:off x="1514" y="1317"/>
                <a:ext cx="125" cy="188"/>
              </a:xfrm>
              <a:custGeom>
                <a:avLst/>
                <a:gdLst>
                  <a:gd name="T0" fmla="*/ 0 w 375"/>
                  <a:gd name="T1" fmla="*/ 0 h 566"/>
                  <a:gd name="T2" fmla="*/ 0 w 375"/>
                  <a:gd name="T3" fmla="*/ 0 h 566"/>
                  <a:gd name="T4" fmla="*/ 0 w 375"/>
                  <a:gd name="T5" fmla="*/ 0 h 566"/>
                  <a:gd name="T6" fmla="*/ 0 w 375"/>
                  <a:gd name="T7" fmla="*/ 0 h 566"/>
                  <a:gd name="T8" fmla="*/ 0 w 375"/>
                  <a:gd name="T9" fmla="*/ 0 h 566"/>
                  <a:gd name="T10" fmla="*/ 0 w 375"/>
                  <a:gd name="T11" fmla="*/ 0 h 566"/>
                  <a:gd name="T12" fmla="*/ 0 w 375"/>
                  <a:gd name="T13" fmla="*/ 0 h 566"/>
                  <a:gd name="T14" fmla="*/ 0 w 375"/>
                  <a:gd name="T15" fmla="*/ 0 h 566"/>
                  <a:gd name="T16" fmla="*/ 0 w 375"/>
                  <a:gd name="T17" fmla="*/ 0 h 566"/>
                  <a:gd name="T18" fmla="*/ 0 w 375"/>
                  <a:gd name="T19" fmla="*/ 0 h 566"/>
                  <a:gd name="T20" fmla="*/ 0 w 375"/>
                  <a:gd name="T21" fmla="*/ 0 h 566"/>
                  <a:gd name="T22" fmla="*/ 0 w 375"/>
                  <a:gd name="T23" fmla="*/ 0 h 566"/>
                  <a:gd name="T24" fmla="*/ 0 w 375"/>
                  <a:gd name="T25" fmla="*/ 0 h 566"/>
                  <a:gd name="T26" fmla="*/ 0 w 375"/>
                  <a:gd name="T27" fmla="*/ 0 h 566"/>
                  <a:gd name="T28" fmla="*/ 0 w 375"/>
                  <a:gd name="T29" fmla="*/ 0 h 566"/>
                  <a:gd name="T30" fmla="*/ 0 w 375"/>
                  <a:gd name="T31" fmla="*/ 0 h 566"/>
                  <a:gd name="T32" fmla="*/ 0 w 375"/>
                  <a:gd name="T33" fmla="*/ 0 h 566"/>
                  <a:gd name="T34" fmla="*/ 0 w 375"/>
                  <a:gd name="T35" fmla="*/ 0 h 566"/>
                  <a:gd name="T36" fmla="*/ 0 w 375"/>
                  <a:gd name="T37" fmla="*/ 0 h 566"/>
                  <a:gd name="T38" fmla="*/ 0 w 375"/>
                  <a:gd name="T39" fmla="*/ 0 h 566"/>
                  <a:gd name="T40" fmla="*/ 0 w 375"/>
                  <a:gd name="T41" fmla="*/ 0 h 566"/>
                  <a:gd name="T42" fmla="*/ 0 w 375"/>
                  <a:gd name="T43" fmla="*/ 0 h 566"/>
                  <a:gd name="T44" fmla="*/ 0 w 375"/>
                  <a:gd name="T45" fmla="*/ 0 h 566"/>
                  <a:gd name="T46" fmla="*/ 0 w 375"/>
                  <a:gd name="T47" fmla="*/ 0 h 566"/>
                  <a:gd name="T48" fmla="*/ 0 w 375"/>
                  <a:gd name="T49" fmla="*/ 0 h 566"/>
                  <a:gd name="T50" fmla="*/ 0 w 375"/>
                  <a:gd name="T51" fmla="*/ 0 h 566"/>
                  <a:gd name="T52" fmla="*/ 0 w 375"/>
                  <a:gd name="T53" fmla="*/ 0 h 566"/>
                  <a:gd name="T54" fmla="*/ 0 w 375"/>
                  <a:gd name="T55" fmla="*/ 0 h 566"/>
                  <a:gd name="T56" fmla="*/ 0 w 375"/>
                  <a:gd name="T57" fmla="*/ 0 h 566"/>
                  <a:gd name="T58" fmla="*/ 0 w 375"/>
                  <a:gd name="T59" fmla="*/ 0 h 566"/>
                  <a:gd name="T60" fmla="*/ 0 w 375"/>
                  <a:gd name="T61" fmla="*/ 0 h 566"/>
                  <a:gd name="T62" fmla="*/ 0 w 375"/>
                  <a:gd name="T63" fmla="*/ 0 h 566"/>
                  <a:gd name="T64" fmla="*/ 0 w 375"/>
                  <a:gd name="T65" fmla="*/ 0 h 566"/>
                  <a:gd name="T66" fmla="*/ 0 w 375"/>
                  <a:gd name="T67" fmla="*/ 0 h 566"/>
                  <a:gd name="T68" fmla="*/ 0 w 375"/>
                  <a:gd name="T69" fmla="*/ 0 h 566"/>
                  <a:gd name="T70" fmla="*/ 0 w 375"/>
                  <a:gd name="T71" fmla="*/ 0 h 566"/>
                  <a:gd name="T72" fmla="*/ 0 w 375"/>
                  <a:gd name="T73" fmla="*/ 0 h 566"/>
                  <a:gd name="T74" fmla="*/ 0 w 375"/>
                  <a:gd name="T75" fmla="*/ 0 h 566"/>
                  <a:gd name="T76" fmla="*/ 0 w 375"/>
                  <a:gd name="T77" fmla="*/ 0 h 566"/>
                  <a:gd name="T78" fmla="*/ 0 w 375"/>
                  <a:gd name="T79" fmla="*/ 0 h 566"/>
                  <a:gd name="T80" fmla="*/ 0 w 375"/>
                  <a:gd name="T81" fmla="*/ 0 h 566"/>
                  <a:gd name="T82" fmla="*/ 0 w 375"/>
                  <a:gd name="T83" fmla="*/ 0 h 566"/>
                  <a:gd name="T84" fmla="*/ 0 w 375"/>
                  <a:gd name="T85" fmla="*/ 0 h 566"/>
                  <a:gd name="T86" fmla="*/ 0 w 375"/>
                  <a:gd name="T87" fmla="*/ 0 h 566"/>
                  <a:gd name="T88" fmla="*/ 0 w 375"/>
                  <a:gd name="T89" fmla="*/ 0 h 566"/>
                  <a:gd name="T90" fmla="*/ 0 w 375"/>
                  <a:gd name="T91" fmla="*/ 0 h 566"/>
                  <a:gd name="T92" fmla="*/ 0 w 375"/>
                  <a:gd name="T93" fmla="*/ 0 h 566"/>
                  <a:gd name="T94" fmla="*/ 0 w 375"/>
                  <a:gd name="T95" fmla="*/ 0 h 566"/>
                  <a:gd name="T96" fmla="*/ 0 w 375"/>
                  <a:gd name="T97" fmla="*/ 0 h 566"/>
                  <a:gd name="T98" fmla="*/ 0 w 375"/>
                  <a:gd name="T99" fmla="*/ 0 h 566"/>
                  <a:gd name="T100" fmla="*/ 0 w 375"/>
                  <a:gd name="T101" fmla="*/ 0 h 566"/>
                  <a:gd name="T102" fmla="*/ 0 w 375"/>
                  <a:gd name="T103" fmla="*/ 0 h 566"/>
                  <a:gd name="T104" fmla="*/ 0 w 375"/>
                  <a:gd name="T105" fmla="*/ 0 h 566"/>
                  <a:gd name="T106" fmla="*/ 0 w 375"/>
                  <a:gd name="T107" fmla="*/ 0 h 566"/>
                  <a:gd name="T108" fmla="*/ 0 w 375"/>
                  <a:gd name="T109" fmla="*/ 0 h 566"/>
                  <a:gd name="T110" fmla="*/ 0 w 375"/>
                  <a:gd name="T111" fmla="*/ 0 h 566"/>
                  <a:gd name="T112" fmla="*/ 0 w 375"/>
                  <a:gd name="T113" fmla="*/ 0 h 566"/>
                  <a:gd name="T114" fmla="*/ 0 w 375"/>
                  <a:gd name="T115" fmla="*/ 0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5"/>
                  <a:gd name="T175" fmla="*/ 0 h 566"/>
                  <a:gd name="T176" fmla="*/ 375 w 375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5" h="566">
                    <a:moveTo>
                      <a:pt x="366" y="27"/>
                    </a:moveTo>
                    <a:lnTo>
                      <a:pt x="360" y="29"/>
                    </a:lnTo>
                    <a:lnTo>
                      <a:pt x="354" y="32"/>
                    </a:lnTo>
                    <a:lnTo>
                      <a:pt x="348" y="34"/>
                    </a:lnTo>
                    <a:lnTo>
                      <a:pt x="343" y="37"/>
                    </a:lnTo>
                    <a:lnTo>
                      <a:pt x="337" y="39"/>
                    </a:lnTo>
                    <a:lnTo>
                      <a:pt x="332" y="41"/>
                    </a:lnTo>
                    <a:lnTo>
                      <a:pt x="326" y="44"/>
                    </a:lnTo>
                    <a:lnTo>
                      <a:pt x="321" y="47"/>
                    </a:lnTo>
                    <a:lnTo>
                      <a:pt x="316" y="50"/>
                    </a:lnTo>
                    <a:lnTo>
                      <a:pt x="311" y="52"/>
                    </a:lnTo>
                    <a:lnTo>
                      <a:pt x="306" y="54"/>
                    </a:lnTo>
                    <a:lnTo>
                      <a:pt x="301" y="58"/>
                    </a:lnTo>
                    <a:lnTo>
                      <a:pt x="296" y="60"/>
                    </a:lnTo>
                    <a:lnTo>
                      <a:pt x="292" y="64"/>
                    </a:lnTo>
                    <a:lnTo>
                      <a:pt x="287" y="66"/>
                    </a:lnTo>
                    <a:lnTo>
                      <a:pt x="283" y="70"/>
                    </a:lnTo>
                    <a:lnTo>
                      <a:pt x="277" y="72"/>
                    </a:lnTo>
                    <a:lnTo>
                      <a:pt x="273" y="76"/>
                    </a:lnTo>
                    <a:lnTo>
                      <a:pt x="269" y="78"/>
                    </a:lnTo>
                    <a:lnTo>
                      <a:pt x="264" y="82"/>
                    </a:lnTo>
                    <a:lnTo>
                      <a:pt x="261" y="84"/>
                    </a:lnTo>
                    <a:lnTo>
                      <a:pt x="257" y="88"/>
                    </a:lnTo>
                    <a:lnTo>
                      <a:pt x="252" y="91"/>
                    </a:lnTo>
                    <a:lnTo>
                      <a:pt x="249" y="95"/>
                    </a:lnTo>
                    <a:lnTo>
                      <a:pt x="244" y="97"/>
                    </a:lnTo>
                    <a:lnTo>
                      <a:pt x="241" y="101"/>
                    </a:lnTo>
                    <a:lnTo>
                      <a:pt x="237" y="104"/>
                    </a:lnTo>
                    <a:lnTo>
                      <a:pt x="233" y="108"/>
                    </a:lnTo>
                    <a:lnTo>
                      <a:pt x="230" y="111"/>
                    </a:lnTo>
                    <a:lnTo>
                      <a:pt x="226" y="115"/>
                    </a:lnTo>
                    <a:lnTo>
                      <a:pt x="223" y="118"/>
                    </a:lnTo>
                    <a:lnTo>
                      <a:pt x="219" y="122"/>
                    </a:lnTo>
                    <a:lnTo>
                      <a:pt x="216" y="126"/>
                    </a:lnTo>
                    <a:lnTo>
                      <a:pt x="212" y="129"/>
                    </a:lnTo>
                    <a:lnTo>
                      <a:pt x="209" y="133"/>
                    </a:lnTo>
                    <a:lnTo>
                      <a:pt x="205" y="137"/>
                    </a:lnTo>
                    <a:lnTo>
                      <a:pt x="201" y="141"/>
                    </a:lnTo>
                    <a:lnTo>
                      <a:pt x="198" y="146"/>
                    </a:lnTo>
                    <a:lnTo>
                      <a:pt x="196" y="149"/>
                    </a:lnTo>
                    <a:lnTo>
                      <a:pt x="192" y="153"/>
                    </a:lnTo>
                    <a:lnTo>
                      <a:pt x="188" y="156"/>
                    </a:lnTo>
                    <a:lnTo>
                      <a:pt x="186" y="161"/>
                    </a:lnTo>
                    <a:lnTo>
                      <a:pt x="182" y="166"/>
                    </a:lnTo>
                    <a:lnTo>
                      <a:pt x="179" y="171"/>
                    </a:lnTo>
                    <a:lnTo>
                      <a:pt x="177" y="174"/>
                    </a:lnTo>
                    <a:lnTo>
                      <a:pt x="173" y="179"/>
                    </a:lnTo>
                    <a:lnTo>
                      <a:pt x="169" y="184"/>
                    </a:lnTo>
                    <a:lnTo>
                      <a:pt x="167" y="188"/>
                    </a:lnTo>
                    <a:lnTo>
                      <a:pt x="164" y="192"/>
                    </a:lnTo>
                    <a:lnTo>
                      <a:pt x="161" y="197"/>
                    </a:lnTo>
                    <a:lnTo>
                      <a:pt x="158" y="201"/>
                    </a:lnTo>
                    <a:lnTo>
                      <a:pt x="154" y="206"/>
                    </a:lnTo>
                    <a:lnTo>
                      <a:pt x="152" y="211"/>
                    </a:lnTo>
                    <a:lnTo>
                      <a:pt x="148" y="217"/>
                    </a:lnTo>
                    <a:lnTo>
                      <a:pt x="145" y="222"/>
                    </a:lnTo>
                    <a:lnTo>
                      <a:pt x="142" y="228"/>
                    </a:lnTo>
                    <a:lnTo>
                      <a:pt x="139" y="232"/>
                    </a:lnTo>
                    <a:lnTo>
                      <a:pt x="136" y="237"/>
                    </a:lnTo>
                    <a:lnTo>
                      <a:pt x="133" y="243"/>
                    </a:lnTo>
                    <a:lnTo>
                      <a:pt x="130" y="249"/>
                    </a:lnTo>
                    <a:lnTo>
                      <a:pt x="127" y="254"/>
                    </a:lnTo>
                    <a:lnTo>
                      <a:pt x="123" y="260"/>
                    </a:lnTo>
                    <a:lnTo>
                      <a:pt x="121" y="264"/>
                    </a:lnTo>
                    <a:lnTo>
                      <a:pt x="118" y="271"/>
                    </a:lnTo>
                    <a:lnTo>
                      <a:pt x="115" y="275"/>
                    </a:lnTo>
                    <a:lnTo>
                      <a:pt x="114" y="279"/>
                    </a:lnTo>
                    <a:lnTo>
                      <a:pt x="111" y="282"/>
                    </a:lnTo>
                    <a:lnTo>
                      <a:pt x="109" y="286"/>
                    </a:lnTo>
                    <a:lnTo>
                      <a:pt x="108" y="289"/>
                    </a:lnTo>
                    <a:lnTo>
                      <a:pt x="105" y="293"/>
                    </a:lnTo>
                    <a:lnTo>
                      <a:pt x="104" y="296"/>
                    </a:lnTo>
                    <a:lnTo>
                      <a:pt x="103" y="300"/>
                    </a:lnTo>
                    <a:lnTo>
                      <a:pt x="101" y="303"/>
                    </a:lnTo>
                    <a:lnTo>
                      <a:pt x="99" y="307"/>
                    </a:lnTo>
                    <a:lnTo>
                      <a:pt x="98" y="311"/>
                    </a:lnTo>
                    <a:lnTo>
                      <a:pt x="97" y="314"/>
                    </a:lnTo>
                    <a:lnTo>
                      <a:pt x="96" y="318"/>
                    </a:lnTo>
                    <a:lnTo>
                      <a:pt x="95" y="321"/>
                    </a:lnTo>
                    <a:lnTo>
                      <a:pt x="94" y="324"/>
                    </a:lnTo>
                    <a:lnTo>
                      <a:pt x="92" y="327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9" y="338"/>
                    </a:lnTo>
                    <a:lnTo>
                      <a:pt x="88" y="341"/>
                    </a:lnTo>
                    <a:lnTo>
                      <a:pt x="86" y="344"/>
                    </a:lnTo>
                    <a:lnTo>
                      <a:pt x="85" y="347"/>
                    </a:lnTo>
                    <a:lnTo>
                      <a:pt x="84" y="352"/>
                    </a:lnTo>
                    <a:lnTo>
                      <a:pt x="84" y="356"/>
                    </a:lnTo>
                    <a:lnTo>
                      <a:pt x="83" y="359"/>
                    </a:lnTo>
                    <a:lnTo>
                      <a:pt x="82" y="363"/>
                    </a:lnTo>
                    <a:lnTo>
                      <a:pt x="79" y="366"/>
                    </a:lnTo>
                    <a:lnTo>
                      <a:pt x="79" y="371"/>
                    </a:lnTo>
                    <a:lnTo>
                      <a:pt x="77" y="375"/>
                    </a:lnTo>
                    <a:lnTo>
                      <a:pt x="76" y="379"/>
                    </a:lnTo>
                    <a:lnTo>
                      <a:pt x="75" y="384"/>
                    </a:lnTo>
                    <a:lnTo>
                      <a:pt x="75" y="389"/>
                    </a:lnTo>
                    <a:lnTo>
                      <a:pt x="71" y="394"/>
                    </a:lnTo>
                    <a:lnTo>
                      <a:pt x="70" y="400"/>
                    </a:lnTo>
                    <a:lnTo>
                      <a:pt x="69" y="402"/>
                    </a:lnTo>
                    <a:lnTo>
                      <a:pt x="67" y="405"/>
                    </a:lnTo>
                    <a:lnTo>
                      <a:pt x="66" y="408"/>
                    </a:lnTo>
                    <a:lnTo>
                      <a:pt x="65" y="411"/>
                    </a:lnTo>
                    <a:lnTo>
                      <a:pt x="64" y="416"/>
                    </a:lnTo>
                    <a:lnTo>
                      <a:pt x="62" y="422"/>
                    </a:lnTo>
                    <a:lnTo>
                      <a:pt x="60" y="427"/>
                    </a:lnTo>
                    <a:lnTo>
                      <a:pt x="59" y="433"/>
                    </a:lnTo>
                    <a:lnTo>
                      <a:pt x="57" y="437"/>
                    </a:lnTo>
                    <a:lnTo>
                      <a:pt x="56" y="442"/>
                    </a:lnTo>
                    <a:lnTo>
                      <a:pt x="54" y="447"/>
                    </a:lnTo>
                    <a:lnTo>
                      <a:pt x="52" y="452"/>
                    </a:lnTo>
                    <a:lnTo>
                      <a:pt x="51" y="456"/>
                    </a:lnTo>
                    <a:lnTo>
                      <a:pt x="50" y="461"/>
                    </a:lnTo>
                    <a:lnTo>
                      <a:pt x="49" y="466"/>
                    </a:lnTo>
                    <a:lnTo>
                      <a:pt x="47" y="472"/>
                    </a:lnTo>
                    <a:lnTo>
                      <a:pt x="46" y="477"/>
                    </a:lnTo>
                    <a:lnTo>
                      <a:pt x="44" y="481"/>
                    </a:lnTo>
                    <a:lnTo>
                      <a:pt x="43" y="486"/>
                    </a:lnTo>
                    <a:lnTo>
                      <a:pt x="41" y="491"/>
                    </a:lnTo>
                    <a:lnTo>
                      <a:pt x="40" y="496"/>
                    </a:lnTo>
                    <a:lnTo>
                      <a:pt x="39" y="500"/>
                    </a:lnTo>
                    <a:lnTo>
                      <a:pt x="38" y="506"/>
                    </a:lnTo>
                    <a:lnTo>
                      <a:pt x="37" y="511"/>
                    </a:lnTo>
                    <a:lnTo>
                      <a:pt x="35" y="516"/>
                    </a:lnTo>
                    <a:lnTo>
                      <a:pt x="34" y="522"/>
                    </a:lnTo>
                    <a:lnTo>
                      <a:pt x="33" y="526"/>
                    </a:lnTo>
                    <a:lnTo>
                      <a:pt x="32" y="532"/>
                    </a:lnTo>
                    <a:lnTo>
                      <a:pt x="31" y="537"/>
                    </a:lnTo>
                    <a:lnTo>
                      <a:pt x="30" y="543"/>
                    </a:lnTo>
                    <a:lnTo>
                      <a:pt x="28" y="547"/>
                    </a:lnTo>
                    <a:lnTo>
                      <a:pt x="28" y="550"/>
                    </a:lnTo>
                    <a:lnTo>
                      <a:pt x="27" y="553"/>
                    </a:lnTo>
                    <a:lnTo>
                      <a:pt x="27" y="556"/>
                    </a:lnTo>
                    <a:lnTo>
                      <a:pt x="26" y="558"/>
                    </a:lnTo>
                    <a:lnTo>
                      <a:pt x="24" y="561"/>
                    </a:lnTo>
                    <a:lnTo>
                      <a:pt x="21" y="562"/>
                    </a:lnTo>
                    <a:lnTo>
                      <a:pt x="20" y="564"/>
                    </a:lnTo>
                    <a:lnTo>
                      <a:pt x="15" y="566"/>
                    </a:lnTo>
                    <a:lnTo>
                      <a:pt x="11" y="566"/>
                    </a:lnTo>
                    <a:lnTo>
                      <a:pt x="5" y="563"/>
                    </a:lnTo>
                    <a:lnTo>
                      <a:pt x="2" y="560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3"/>
                    </a:lnTo>
                    <a:lnTo>
                      <a:pt x="1" y="550"/>
                    </a:lnTo>
                    <a:lnTo>
                      <a:pt x="1" y="547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37"/>
                    </a:lnTo>
                    <a:lnTo>
                      <a:pt x="3" y="534"/>
                    </a:lnTo>
                    <a:lnTo>
                      <a:pt x="5" y="531"/>
                    </a:lnTo>
                    <a:lnTo>
                      <a:pt x="5" y="529"/>
                    </a:lnTo>
                    <a:lnTo>
                      <a:pt x="6" y="525"/>
                    </a:lnTo>
                    <a:lnTo>
                      <a:pt x="7" y="519"/>
                    </a:lnTo>
                    <a:lnTo>
                      <a:pt x="8" y="515"/>
                    </a:lnTo>
                    <a:lnTo>
                      <a:pt x="11" y="509"/>
                    </a:lnTo>
                    <a:lnTo>
                      <a:pt x="12" y="504"/>
                    </a:lnTo>
                    <a:lnTo>
                      <a:pt x="13" y="498"/>
                    </a:lnTo>
                    <a:lnTo>
                      <a:pt x="14" y="493"/>
                    </a:lnTo>
                    <a:lnTo>
                      <a:pt x="15" y="489"/>
                    </a:lnTo>
                    <a:lnTo>
                      <a:pt x="16" y="484"/>
                    </a:lnTo>
                    <a:lnTo>
                      <a:pt x="18" y="479"/>
                    </a:lnTo>
                    <a:lnTo>
                      <a:pt x="19" y="474"/>
                    </a:lnTo>
                    <a:lnTo>
                      <a:pt x="20" y="470"/>
                    </a:lnTo>
                    <a:lnTo>
                      <a:pt x="21" y="465"/>
                    </a:lnTo>
                    <a:lnTo>
                      <a:pt x="22" y="459"/>
                    </a:lnTo>
                    <a:lnTo>
                      <a:pt x="24" y="454"/>
                    </a:lnTo>
                    <a:lnTo>
                      <a:pt x="25" y="449"/>
                    </a:lnTo>
                    <a:lnTo>
                      <a:pt x="27" y="445"/>
                    </a:lnTo>
                    <a:lnTo>
                      <a:pt x="27" y="439"/>
                    </a:lnTo>
                    <a:lnTo>
                      <a:pt x="28" y="434"/>
                    </a:lnTo>
                    <a:lnTo>
                      <a:pt x="31" y="428"/>
                    </a:lnTo>
                    <a:lnTo>
                      <a:pt x="32" y="423"/>
                    </a:lnTo>
                    <a:lnTo>
                      <a:pt x="33" y="417"/>
                    </a:lnTo>
                    <a:lnTo>
                      <a:pt x="34" y="413"/>
                    </a:lnTo>
                    <a:lnTo>
                      <a:pt x="35" y="407"/>
                    </a:lnTo>
                    <a:lnTo>
                      <a:pt x="37" y="402"/>
                    </a:lnTo>
                    <a:lnTo>
                      <a:pt x="38" y="398"/>
                    </a:lnTo>
                    <a:lnTo>
                      <a:pt x="39" y="396"/>
                    </a:lnTo>
                    <a:lnTo>
                      <a:pt x="39" y="392"/>
                    </a:lnTo>
                    <a:lnTo>
                      <a:pt x="40" y="390"/>
                    </a:lnTo>
                    <a:lnTo>
                      <a:pt x="40" y="386"/>
                    </a:lnTo>
                    <a:lnTo>
                      <a:pt x="41" y="384"/>
                    </a:lnTo>
                    <a:lnTo>
                      <a:pt x="43" y="382"/>
                    </a:lnTo>
                    <a:lnTo>
                      <a:pt x="44" y="378"/>
                    </a:lnTo>
                    <a:lnTo>
                      <a:pt x="44" y="376"/>
                    </a:lnTo>
                    <a:lnTo>
                      <a:pt x="45" y="372"/>
                    </a:lnTo>
                    <a:lnTo>
                      <a:pt x="45" y="369"/>
                    </a:lnTo>
                    <a:lnTo>
                      <a:pt x="46" y="366"/>
                    </a:lnTo>
                    <a:lnTo>
                      <a:pt x="46" y="362"/>
                    </a:lnTo>
                    <a:lnTo>
                      <a:pt x="47" y="358"/>
                    </a:lnTo>
                    <a:lnTo>
                      <a:pt x="49" y="354"/>
                    </a:lnTo>
                    <a:lnTo>
                      <a:pt x="50" y="352"/>
                    </a:lnTo>
                    <a:lnTo>
                      <a:pt x="51" y="347"/>
                    </a:lnTo>
                    <a:lnTo>
                      <a:pt x="52" y="344"/>
                    </a:lnTo>
                    <a:lnTo>
                      <a:pt x="53" y="340"/>
                    </a:lnTo>
                    <a:lnTo>
                      <a:pt x="54" y="337"/>
                    </a:lnTo>
                    <a:lnTo>
                      <a:pt x="56" y="332"/>
                    </a:lnTo>
                    <a:lnTo>
                      <a:pt x="57" y="328"/>
                    </a:lnTo>
                    <a:lnTo>
                      <a:pt x="58" y="325"/>
                    </a:lnTo>
                    <a:lnTo>
                      <a:pt x="60" y="321"/>
                    </a:lnTo>
                    <a:lnTo>
                      <a:pt x="60" y="318"/>
                    </a:lnTo>
                    <a:lnTo>
                      <a:pt x="63" y="313"/>
                    </a:lnTo>
                    <a:lnTo>
                      <a:pt x="64" y="308"/>
                    </a:lnTo>
                    <a:lnTo>
                      <a:pt x="65" y="305"/>
                    </a:lnTo>
                    <a:lnTo>
                      <a:pt x="67" y="301"/>
                    </a:lnTo>
                    <a:lnTo>
                      <a:pt x="69" y="298"/>
                    </a:lnTo>
                    <a:lnTo>
                      <a:pt x="70" y="293"/>
                    </a:lnTo>
                    <a:lnTo>
                      <a:pt x="72" y="289"/>
                    </a:lnTo>
                    <a:lnTo>
                      <a:pt x="75" y="284"/>
                    </a:lnTo>
                    <a:lnTo>
                      <a:pt x="76" y="281"/>
                    </a:lnTo>
                    <a:lnTo>
                      <a:pt x="78" y="276"/>
                    </a:lnTo>
                    <a:lnTo>
                      <a:pt x="79" y="273"/>
                    </a:lnTo>
                    <a:lnTo>
                      <a:pt x="82" y="269"/>
                    </a:lnTo>
                    <a:lnTo>
                      <a:pt x="84" y="264"/>
                    </a:lnTo>
                    <a:lnTo>
                      <a:pt x="85" y="261"/>
                    </a:lnTo>
                    <a:lnTo>
                      <a:pt x="89" y="257"/>
                    </a:lnTo>
                    <a:lnTo>
                      <a:pt x="91" y="250"/>
                    </a:lnTo>
                    <a:lnTo>
                      <a:pt x="95" y="244"/>
                    </a:lnTo>
                    <a:lnTo>
                      <a:pt x="98" y="238"/>
                    </a:lnTo>
                    <a:lnTo>
                      <a:pt x="102" y="233"/>
                    </a:lnTo>
                    <a:lnTo>
                      <a:pt x="104" y="226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1"/>
                    </a:lnTo>
                    <a:lnTo>
                      <a:pt x="118" y="205"/>
                    </a:lnTo>
                    <a:lnTo>
                      <a:pt x="121" y="200"/>
                    </a:lnTo>
                    <a:lnTo>
                      <a:pt x="124" y="194"/>
                    </a:lnTo>
                    <a:lnTo>
                      <a:pt x="128" y="190"/>
                    </a:lnTo>
                    <a:lnTo>
                      <a:pt x="132" y="185"/>
                    </a:lnTo>
                    <a:lnTo>
                      <a:pt x="135" y="180"/>
                    </a:lnTo>
                    <a:lnTo>
                      <a:pt x="137" y="175"/>
                    </a:lnTo>
                    <a:lnTo>
                      <a:pt x="142" y="171"/>
                    </a:lnTo>
                    <a:lnTo>
                      <a:pt x="145" y="166"/>
                    </a:lnTo>
                    <a:lnTo>
                      <a:pt x="148" y="161"/>
                    </a:lnTo>
                    <a:lnTo>
                      <a:pt x="152" y="155"/>
                    </a:lnTo>
                    <a:lnTo>
                      <a:pt x="155" y="152"/>
                    </a:lnTo>
                    <a:lnTo>
                      <a:pt x="158" y="147"/>
                    </a:lnTo>
                    <a:lnTo>
                      <a:pt x="162" y="142"/>
                    </a:lnTo>
                    <a:lnTo>
                      <a:pt x="166" y="137"/>
                    </a:lnTo>
                    <a:lnTo>
                      <a:pt x="169" y="134"/>
                    </a:lnTo>
                    <a:lnTo>
                      <a:pt x="172" y="129"/>
                    </a:lnTo>
                    <a:lnTo>
                      <a:pt x="177" y="126"/>
                    </a:lnTo>
                    <a:lnTo>
                      <a:pt x="180" y="121"/>
                    </a:lnTo>
                    <a:lnTo>
                      <a:pt x="184" y="117"/>
                    </a:lnTo>
                    <a:lnTo>
                      <a:pt x="187" y="112"/>
                    </a:lnTo>
                    <a:lnTo>
                      <a:pt x="191" y="109"/>
                    </a:lnTo>
                    <a:lnTo>
                      <a:pt x="196" y="104"/>
                    </a:lnTo>
                    <a:lnTo>
                      <a:pt x="199" y="102"/>
                    </a:lnTo>
                    <a:lnTo>
                      <a:pt x="203" y="97"/>
                    </a:lnTo>
                    <a:lnTo>
                      <a:pt x="206" y="93"/>
                    </a:lnTo>
                    <a:lnTo>
                      <a:pt x="210" y="89"/>
                    </a:lnTo>
                    <a:lnTo>
                      <a:pt x="214" y="86"/>
                    </a:lnTo>
                    <a:lnTo>
                      <a:pt x="218" y="83"/>
                    </a:lnTo>
                    <a:lnTo>
                      <a:pt x="223" y="78"/>
                    </a:lnTo>
                    <a:lnTo>
                      <a:pt x="226" y="76"/>
                    </a:lnTo>
                    <a:lnTo>
                      <a:pt x="231" y="72"/>
                    </a:lnTo>
                    <a:lnTo>
                      <a:pt x="235" y="69"/>
                    </a:lnTo>
                    <a:lnTo>
                      <a:pt x="239" y="65"/>
                    </a:lnTo>
                    <a:lnTo>
                      <a:pt x="244" y="61"/>
                    </a:lnTo>
                    <a:lnTo>
                      <a:pt x="249" y="59"/>
                    </a:lnTo>
                    <a:lnTo>
                      <a:pt x="254" y="56"/>
                    </a:lnTo>
                    <a:lnTo>
                      <a:pt x="258" y="52"/>
                    </a:lnTo>
                    <a:lnTo>
                      <a:pt x="263" y="48"/>
                    </a:lnTo>
                    <a:lnTo>
                      <a:pt x="268" y="46"/>
                    </a:lnTo>
                    <a:lnTo>
                      <a:pt x="273" y="44"/>
                    </a:lnTo>
                    <a:lnTo>
                      <a:pt x="277" y="40"/>
                    </a:lnTo>
                    <a:lnTo>
                      <a:pt x="282" y="37"/>
                    </a:lnTo>
                    <a:lnTo>
                      <a:pt x="288" y="34"/>
                    </a:lnTo>
                    <a:lnTo>
                      <a:pt x="293" y="31"/>
                    </a:lnTo>
                    <a:lnTo>
                      <a:pt x="297" y="28"/>
                    </a:lnTo>
                    <a:lnTo>
                      <a:pt x="303" y="25"/>
                    </a:lnTo>
                    <a:lnTo>
                      <a:pt x="309" y="22"/>
                    </a:lnTo>
                    <a:lnTo>
                      <a:pt x="314" y="20"/>
                    </a:lnTo>
                    <a:lnTo>
                      <a:pt x="320" y="16"/>
                    </a:lnTo>
                    <a:lnTo>
                      <a:pt x="326" y="14"/>
                    </a:lnTo>
                    <a:lnTo>
                      <a:pt x="332" y="12"/>
                    </a:lnTo>
                    <a:lnTo>
                      <a:pt x="338" y="9"/>
                    </a:lnTo>
                    <a:lnTo>
                      <a:pt x="344" y="7"/>
                    </a:lnTo>
                    <a:lnTo>
                      <a:pt x="351" y="5"/>
                    </a:lnTo>
                    <a:lnTo>
                      <a:pt x="357" y="2"/>
                    </a:lnTo>
                    <a:lnTo>
                      <a:pt x="359" y="0"/>
                    </a:lnTo>
                    <a:lnTo>
                      <a:pt x="363" y="0"/>
                    </a:lnTo>
                    <a:lnTo>
                      <a:pt x="365" y="0"/>
                    </a:lnTo>
                    <a:lnTo>
                      <a:pt x="367" y="2"/>
                    </a:lnTo>
                    <a:lnTo>
                      <a:pt x="371" y="5"/>
                    </a:lnTo>
                    <a:lnTo>
                      <a:pt x="375" y="9"/>
                    </a:lnTo>
                    <a:lnTo>
                      <a:pt x="375" y="14"/>
                    </a:lnTo>
                    <a:lnTo>
                      <a:pt x="375" y="20"/>
                    </a:lnTo>
                    <a:lnTo>
                      <a:pt x="373" y="21"/>
                    </a:lnTo>
                    <a:lnTo>
                      <a:pt x="371" y="24"/>
                    </a:lnTo>
                    <a:lnTo>
                      <a:pt x="370" y="25"/>
                    </a:lnTo>
                    <a:lnTo>
                      <a:pt x="36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0" name="Freeform 559"/>
              <p:cNvSpPr>
                <a:spLocks/>
              </p:cNvSpPr>
              <p:nvPr/>
            </p:nvSpPr>
            <p:spPr bwMode="auto">
              <a:xfrm>
                <a:off x="1476" y="1273"/>
                <a:ext cx="156" cy="239"/>
              </a:xfrm>
              <a:custGeom>
                <a:avLst/>
                <a:gdLst>
                  <a:gd name="T0" fmla="*/ 0 w 466"/>
                  <a:gd name="T1" fmla="*/ 0 h 717"/>
                  <a:gd name="T2" fmla="*/ 0 w 466"/>
                  <a:gd name="T3" fmla="*/ 0 h 717"/>
                  <a:gd name="T4" fmla="*/ 0 w 466"/>
                  <a:gd name="T5" fmla="*/ 0 h 717"/>
                  <a:gd name="T6" fmla="*/ 0 w 466"/>
                  <a:gd name="T7" fmla="*/ 0 h 717"/>
                  <a:gd name="T8" fmla="*/ 0 w 466"/>
                  <a:gd name="T9" fmla="*/ 0 h 717"/>
                  <a:gd name="T10" fmla="*/ 0 w 466"/>
                  <a:gd name="T11" fmla="*/ 0 h 717"/>
                  <a:gd name="T12" fmla="*/ 0 w 466"/>
                  <a:gd name="T13" fmla="*/ 0 h 717"/>
                  <a:gd name="T14" fmla="*/ 0 w 466"/>
                  <a:gd name="T15" fmla="*/ 0 h 717"/>
                  <a:gd name="T16" fmla="*/ 0 w 466"/>
                  <a:gd name="T17" fmla="*/ 0 h 717"/>
                  <a:gd name="T18" fmla="*/ 0 w 466"/>
                  <a:gd name="T19" fmla="*/ 0 h 717"/>
                  <a:gd name="T20" fmla="*/ 0 w 466"/>
                  <a:gd name="T21" fmla="*/ 0 h 717"/>
                  <a:gd name="T22" fmla="*/ 0 w 466"/>
                  <a:gd name="T23" fmla="*/ 0 h 717"/>
                  <a:gd name="T24" fmla="*/ 0 w 466"/>
                  <a:gd name="T25" fmla="*/ 0 h 717"/>
                  <a:gd name="T26" fmla="*/ 0 w 466"/>
                  <a:gd name="T27" fmla="*/ 0 h 717"/>
                  <a:gd name="T28" fmla="*/ 0 w 466"/>
                  <a:gd name="T29" fmla="*/ 0 h 717"/>
                  <a:gd name="T30" fmla="*/ 0 w 466"/>
                  <a:gd name="T31" fmla="*/ 0 h 717"/>
                  <a:gd name="T32" fmla="*/ 0 w 466"/>
                  <a:gd name="T33" fmla="*/ 0 h 717"/>
                  <a:gd name="T34" fmla="*/ 0 w 466"/>
                  <a:gd name="T35" fmla="*/ 0 h 717"/>
                  <a:gd name="T36" fmla="*/ 0 w 466"/>
                  <a:gd name="T37" fmla="*/ 0 h 717"/>
                  <a:gd name="T38" fmla="*/ 0 w 466"/>
                  <a:gd name="T39" fmla="*/ 0 h 717"/>
                  <a:gd name="T40" fmla="*/ 0 w 466"/>
                  <a:gd name="T41" fmla="*/ 0 h 717"/>
                  <a:gd name="T42" fmla="*/ 0 w 466"/>
                  <a:gd name="T43" fmla="*/ 0 h 717"/>
                  <a:gd name="T44" fmla="*/ 0 w 466"/>
                  <a:gd name="T45" fmla="*/ 0 h 717"/>
                  <a:gd name="T46" fmla="*/ 0 w 466"/>
                  <a:gd name="T47" fmla="*/ 0 h 717"/>
                  <a:gd name="T48" fmla="*/ 0 w 466"/>
                  <a:gd name="T49" fmla="*/ 0 h 717"/>
                  <a:gd name="T50" fmla="*/ 0 w 466"/>
                  <a:gd name="T51" fmla="*/ 0 h 717"/>
                  <a:gd name="T52" fmla="*/ 0 w 466"/>
                  <a:gd name="T53" fmla="*/ 0 h 717"/>
                  <a:gd name="T54" fmla="*/ 0 w 466"/>
                  <a:gd name="T55" fmla="*/ 0 h 717"/>
                  <a:gd name="T56" fmla="*/ 0 w 466"/>
                  <a:gd name="T57" fmla="*/ 0 h 717"/>
                  <a:gd name="T58" fmla="*/ 0 w 466"/>
                  <a:gd name="T59" fmla="*/ 0 h 717"/>
                  <a:gd name="T60" fmla="*/ 0 w 466"/>
                  <a:gd name="T61" fmla="*/ 0 h 717"/>
                  <a:gd name="T62" fmla="*/ 0 w 466"/>
                  <a:gd name="T63" fmla="*/ 0 h 717"/>
                  <a:gd name="T64" fmla="*/ 0 w 466"/>
                  <a:gd name="T65" fmla="*/ 0 h 717"/>
                  <a:gd name="T66" fmla="*/ 0 w 466"/>
                  <a:gd name="T67" fmla="*/ 0 h 717"/>
                  <a:gd name="T68" fmla="*/ 0 w 466"/>
                  <a:gd name="T69" fmla="*/ 0 h 717"/>
                  <a:gd name="T70" fmla="*/ 0 w 466"/>
                  <a:gd name="T71" fmla="*/ 0 h 717"/>
                  <a:gd name="T72" fmla="*/ 0 w 466"/>
                  <a:gd name="T73" fmla="*/ 0 h 717"/>
                  <a:gd name="T74" fmla="*/ 0 w 466"/>
                  <a:gd name="T75" fmla="*/ 0 h 717"/>
                  <a:gd name="T76" fmla="*/ 0 w 466"/>
                  <a:gd name="T77" fmla="*/ 0 h 717"/>
                  <a:gd name="T78" fmla="*/ 0 w 466"/>
                  <a:gd name="T79" fmla="*/ 0 h 717"/>
                  <a:gd name="T80" fmla="*/ 0 w 466"/>
                  <a:gd name="T81" fmla="*/ 0 h 717"/>
                  <a:gd name="T82" fmla="*/ 0 w 466"/>
                  <a:gd name="T83" fmla="*/ 0 h 717"/>
                  <a:gd name="T84" fmla="*/ 0 w 466"/>
                  <a:gd name="T85" fmla="*/ 0 h 717"/>
                  <a:gd name="T86" fmla="*/ 0 w 466"/>
                  <a:gd name="T87" fmla="*/ 0 h 717"/>
                  <a:gd name="T88" fmla="*/ 0 w 466"/>
                  <a:gd name="T89" fmla="*/ 0 h 717"/>
                  <a:gd name="T90" fmla="*/ 0 w 466"/>
                  <a:gd name="T91" fmla="*/ 0 h 717"/>
                  <a:gd name="T92" fmla="*/ 0 w 466"/>
                  <a:gd name="T93" fmla="*/ 0 h 717"/>
                  <a:gd name="T94" fmla="*/ 0 w 466"/>
                  <a:gd name="T95" fmla="*/ 0 h 717"/>
                  <a:gd name="T96" fmla="*/ 0 w 466"/>
                  <a:gd name="T97" fmla="*/ 0 h 717"/>
                  <a:gd name="T98" fmla="*/ 0 w 466"/>
                  <a:gd name="T99" fmla="*/ 0 h 717"/>
                  <a:gd name="T100" fmla="*/ 0 w 466"/>
                  <a:gd name="T101" fmla="*/ 0 h 717"/>
                  <a:gd name="T102" fmla="*/ 0 w 466"/>
                  <a:gd name="T103" fmla="*/ 0 h 717"/>
                  <a:gd name="T104" fmla="*/ 0 w 466"/>
                  <a:gd name="T105" fmla="*/ 0 h 717"/>
                  <a:gd name="T106" fmla="*/ 0 w 466"/>
                  <a:gd name="T107" fmla="*/ 0 h 717"/>
                  <a:gd name="T108" fmla="*/ 0 w 466"/>
                  <a:gd name="T109" fmla="*/ 0 h 717"/>
                  <a:gd name="T110" fmla="*/ 0 w 466"/>
                  <a:gd name="T111" fmla="*/ 0 h 7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6"/>
                  <a:gd name="T169" fmla="*/ 0 h 717"/>
                  <a:gd name="T170" fmla="*/ 466 w 466"/>
                  <a:gd name="T171" fmla="*/ 717 h 7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6" h="717">
                    <a:moveTo>
                      <a:pt x="461" y="20"/>
                    </a:moveTo>
                    <a:lnTo>
                      <a:pt x="453" y="25"/>
                    </a:lnTo>
                    <a:lnTo>
                      <a:pt x="445" y="29"/>
                    </a:lnTo>
                    <a:lnTo>
                      <a:pt x="438" y="34"/>
                    </a:lnTo>
                    <a:lnTo>
                      <a:pt x="430" y="38"/>
                    </a:lnTo>
                    <a:lnTo>
                      <a:pt x="423" y="43"/>
                    </a:lnTo>
                    <a:lnTo>
                      <a:pt x="416" y="48"/>
                    </a:lnTo>
                    <a:lnTo>
                      <a:pt x="410" y="51"/>
                    </a:lnTo>
                    <a:lnTo>
                      <a:pt x="403" y="56"/>
                    </a:lnTo>
                    <a:lnTo>
                      <a:pt x="397" y="61"/>
                    </a:lnTo>
                    <a:lnTo>
                      <a:pt x="390" y="66"/>
                    </a:lnTo>
                    <a:lnTo>
                      <a:pt x="383" y="69"/>
                    </a:lnTo>
                    <a:lnTo>
                      <a:pt x="378" y="74"/>
                    </a:lnTo>
                    <a:lnTo>
                      <a:pt x="371" y="79"/>
                    </a:lnTo>
                    <a:lnTo>
                      <a:pt x="365" y="83"/>
                    </a:lnTo>
                    <a:lnTo>
                      <a:pt x="359" y="88"/>
                    </a:lnTo>
                    <a:lnTo>
                      <a:pt x="353" y="93"/>
                    </a:lnTo>
                    <a:lnTo>
                      <a:pt x="347" y="98"/>
                    </a:lnTo>
                    <a:lnTo>
                      <a:pt x="342" y="102"/>
                    </a:lnTo>
                    <a:lnTo>
                      <a:pt x="336" y="107"/>
                    </a:lnTo>
                    <a:lnTo>
                      <a:pt x="330" y="112"/>
                    </a:lnTo>
                    <a:lnTo>
                      <a:pt x="324" y="117"/>
                    </a:lnTo>
                    <a:lnTo>
                      <a:pt x="319" y="121"/>
                    </a:lnTo>
                    <a:lnTo>
                      <a:pt x="313" y="126"/>
                    </a:lnTo>
                    <a:lnTo>
                      <a:pt x="308" y="131"/>
                    </a:lnTo>
                    <a:lnTo>
                      <a:pt x="302" y="136"/>
                    </a:lnTo>
                    <a:lnTo>
                      <a:pt x="298" y="140"/>
                    </a:lnTo>
                    <a:lnTo>
                      <a:pt x="292" y="145"/>
                    </a:lnTo>
                    <a:lnTo>
                      <a:pt x="287" y="151"/>
                    </a:lnTo>
                    <a:lnTo>
                      <a:pt x="282" y="156"/>
                    </a:lnTo>
                    <a:lnTo>
                      <a:pt x="278" y="160"/>
                    </a:lnTo>
                    <a:lnTo>
                      <a:pt x="273" y="166"/>
                    </a:lnTo>
                    <a:lnTo>
                      <a:pt x="268" y="172"/>
                    </a:lnTo>
                    <a:lnTo>
                      <a:pt x="263" y="177"/>
                    </a:lnTo>
                    <a:lnTo>
                      <a:pt x="259" y="182"/>
                    </a:lnTo>
                    <a:lnTo>
                      <a:pt x="254" y="188"/>
                    </a:lnTo>
                    <a:lnTo>
                      <a:pt x="249" y="192"/>
                    </a:lnTo>
                    <a:lnTo>
                      <a:pt x="244" y="198"/>
                    </a:lnTo>
                    <a:lnTo>
                      <a:pt x="240" y="203"/>
                    </a:lnTo>
                    <a:lnTo>
                      <a:pt x="235" y="209"/>
                    </a:lnTo>
                    <a:lnTo>
                      <a:pt x="231" y="215"/>
                    </a:lnTo>
                    <a:lnTo>
                      <a:pt x="227" y="220"/>
                    </a:lnTo>
                    <a:lnTo>
                      <a:pt x="222" y="226"/>
                    </a:lnTo>
                    <a:lnTo>
                      <a:pt x="218" y="232"/>
                    </a:lnTo>
                    <a:lnTo>
                      <a:pt x="213" y="239"/>
                    </a:lnTo>
                    <a:lnTo>
                      <a:pt x="209" y="243"/>
                    </a:lnTo>
                    <a:lnTo>
                      <a:pt x="204" y="249"/>
                    </a:lnTo>
                    <a:lnTo>
                      <a:pt x="200" y="257"/>
                    </a:lnTo>
                    <a:lnTo>
                      <a:pt x="197" y="262"/>
                    </a:lnTo>
                    <a:lnTo>
                      <a:pt x="192" y="268"/>
                    </a:lnTo>
                    <a:lnTo>
                      <a:pt x="187" y="274"/>
                    </a:lnTo>
                    <a:lnTo>
                      <a:pt x="184" y="281"/>
                    </a:lnTo>
                    <a:lnTo>
                      <a:pt x="179" y="287"/>
                    </a:lnTo>
                    <a:lnTo>
                      <a:pt x="174" y="294"/>
                    </a:lnTo>
                    <a:lnTo>
                      <a:pt x="171" y="300"/>
                    </a:lnTo>
                    <a:lnTo>
                      <a:pt x="166" y="308"/>
                    </a:lnTo>
                    <a:lnTo>
                      <a:pt x="163" y="315"/>
                    </a:lnTo>
                    <a:lnTo>
                      <a:pt x="158" y="322"/>
                    </a:lnTo>
                    <a:lnTo>
                      <a:pt x="154" y="329"/>
                    </a:lnTo>
                    <a:lnTo>
                      <a:pt x="151" y="336"/>
                    </a:lnTo>
                    <a:lnTo>
                      <a:pt x="146" y="343"/>
                    </a:lnTo>
                    <a:lnTo>
                      <a:pt x="141" y="350"/>
                    </a:lnTo>
                    <a:lnTo>
                      <a:pt x="138" y="357"/>
                    </a:lnTo>
                    <a:lnTo>
                      <a:pt x="134" y="366"/>
                    </a:lnTo>
                    <a:lnTo>
                      <a:pt x="130" y="374"/>
                    </a:lnTo>
                    <a:lnTo>
                      <a:pt x="127" y="379"/>
                    </a:lnTo>
                    <a:lnTo>
                      <a:pt x="123" y="383"/>
                    </a:lnTo>
                    <a:lnTo>
                      <a:pt x="121" y="389"/>
                    </a:lnTo>
                    <a:lnTo>
                      <a:pt x="119" y="394"/>
                    </a:lnTo>
                    <a:lnTo>
                      <a:pt x="115" y="399"/>
                    </a:lnTo>
                    <a:lnTo>
                      <a:pt x="113" y="405"/>
                    </a:lnTo>
                    <a:lnTo>
                      <a:pt x="110" y="410"/>
                    </a:lnTo>
                    <a:lnTo>
                      <a:pt x="108" y="414"/>
                    </a:lnTo>
                    <a:lnTo>
                      <a:pt x="106" y="419"/>
                    </a:lnTo>
                    <a:lnTo>
                      <a:pt x="103" y="425"/>
                    </a:lnTo>
                    <a:lnTo>
                      <a:pt x="101" y="430"/>
                    </a:lnTo>
                    <a:lnTo>
                      <a:pt x="98" y="434"/>
                    </a:lnTo>
                    <a:lnTo>
                      <a:pt x="96" y="439"/>
                    </a:lnTo>
                    <a:lnTo>
                      <a:pt x="95" y="444"/>
                    </a:lnTo>
                    <a:lnTo>
                      <a:pt x="93" y="449"/>
                    </a:lnTo>
                    <a:lnTo>
                      <a:pt x="91" y="455"/>
                    </a:lnTo>
                    <a:lnTo>
                      <a:pt x="89" y="459"/>
                    </a:lnTo>
                    <a:lnTo>
                      <a:pt x="87" y="464"/>
                    </a:lnTo>
                    <a:lnTo>
                      <a:pt x="84" y="469"/>
                    </a:lnTo>
                    <a:lnTo>
                      <a:pt x="83" y="474"/>
                    </a:lnTo>
                    <a:lnTo>
                      <a:pt x="82" y="478"/>
                    </a:lnTo>
                    <a:lnTo>
                      <a:pt x="80" y="483"/>
                    </a:lnTo>
                    <a:lnTo>
                      <a:pt x="78" y="488"/>
                    </a:lnTo>
                    <a:lnTo>
                      <a:pt x="77" y="493"/>
                    </a:lnTo>
                    <a:lnTo>
                      <a:pt x="75" y="497"/>
                    </a:lnTo>
                    <a:lnTo>
                      <a:pt x="74" y="502"/>
                    </a:lnTo>
                    <a:lnTo>
                      <a:pt x="72" y="507"/>
                    </a:lnTo>
                    <a:lnTo>
                      <a:pt x="71" y="512"/>
                    </a:lnTo>
                    <a:lnTo>
                      <a:pt x="69" y="516"/>
                    </a:lnTo>
                    <a:lnTo>
                      <a:pt x="69" y="521"/>
                    </a:lnTo>
                    <a:lnTo>
                      <a:pt x="68" y="526"/>
                    </a:lnTo>
                    <a:lnTo>
                      <a:pt x="66" y="532"/>
                    </a:lnTo>
                    <a:lnTo>
                      <a:pt x="64" y="536"/>
                    </a:lnTo>
                    <a:lnTo>
                      <a:pt x="63" y="541"/>
                    </a:lnTo>
                    <a:lnTo>
                      <a:pt x="62" y="546"/>
                    </a:lnTo>
                    <a:lnTo>
                      <a:pt x="61" y="551"/>
                    </a:lnTo>
                    <a:lnTo>
                      <a:pt x="59" y="555"/>
                    </a:lnTo>
                    <a:lnTo>
                      <a:pt x="58" y="560"/>
                    </a:lnTo>
                    <a:lnTo>
                      <a:pt x="57" y="565"/>
                    </a:lnTo>
                    <a:lnTo>
                      <a:pt x="57" y="570"/>
                    </a:lnTo>
                    <a:lnTo>
                      <a:pt x="55" y="574"/>
                    </a:lnTo>
                    <a:lnTo>
                      <a:pt x="55" y="579"/>
                    </a:lnTo>
                    <a:lnTo>
                      <a:pt x="53" y="584"/>
                    </a:lnTo>
                    <a:lnTo>
                      <a:pt x="53" y="590"/>
                    </a:lnTo>
                    <a:lnTo>
                      <a:pt x="52" y="595"/>
                    </a:lnTo>
                    <a:lnTo>
                      <a:pt x="51" y="599"/>
                    </a:lnTo>
                    <a:lnTo>
                      <a:pt x="50" y="605"/>
                    </a:lnTo>
                    <a:lnTo>
                      <a:pt x="50" y="610"/>
                    </a:lnTo>
                    <a:lnTo>
                      <a:pt x="49" y="616"/>
                    </a:lnTo>
                    <a:lnTo>
                      <a:pt x="48" y="621"/>
                    </a:lnTo>
                    <a:lnTo>
                      <a:pt x="46" y="625"/>
                    </a:lnTo>
                    <a:lnTo>
                      <a:pt x="46" y="631"/>
                    </a:lnTo>
                    <a:lnTo>
                      <a:pt x="45" y="636"/>
                    </a:lnTo>
                    <a:lnTo>
                      <a:pt x="44" y="642"/>
                    </a:lnTo>
                    <a:lnTo>
                      <a:pt x="44" y="648"/>
                    </a:lnTo>
                    <a:lnTo>
                      <a:pt x="43" y="654"/>
                    </a:lnTo>
                    <a:lnTo>
                      <a:pt x="42" y="660"/>
                    </a:lnTo>
                    <a:lnTo>
                      <a:pt x="42" y="665"/>
                    </a:lnTo>
                    <a:lnTo>
                      <a:pt x="40" y="671"/>
                    </a:lnTo>
                    <a:lnTo>
                      <a:pt x="39" y="676"/>
                    </a:lnTo>
                    <a:lnTo>
                      <a:pt x="38" y="682"/>
                    </a:lnTo>
                    <a:lnTo>
                      <a:pt x="38" y="688"/>
                    </a:lnTo>
                    <a:lnTo>
                      <a:pt x="37" y="695"/>
                    </a:lnTo>
                    <a:lnTo>
                      <a:pt x="37" y="701"/>
                    </a:lnTo>
                    <a:lnTo>
                      <a:pt x="34" y="705"/>
                    </a:lnTo>
                    <a:lnTo>
                      <a:pt x="33" y="708"/>
                    </a:lnTo>
                    <a:lnTo>
                      <a:pt x="31" y="711"/>
                    </a:lnTo>
                    <a:lnTo>
                      <a:pt x="29" y="713"/>
                    </a:lnTo>
                    <a:lnTo>
                      <a:pt x="25" y="714"/>
                    </a:lnTo>
                    <a:lnTo>
                      <a:pt x="23" y="716"/>
                    </a:lnTo>
                    <a:lnTo>
                      <a:pt x="19" y="716"/>
                    </a:lnTo>
                    <a:lnTo>
                      <a:pt x="15" y="717"/>
                    </a:lnTo>
                    <a:lnTo>
                      <a:pt x="12" y="714"/>
                    </a:lnTo>
                    <a:lnTo>
                      <a:pt x="10" y="713"/>
                    </a:lnTo>
                    <a:lnTo>
                      <a:pt x="6" y="712"/>
                    </a:lnTo>
                    <a:lnTo>
                      <a:pt x="5" y="710"/>
                    </a:lnTo>
                    <a:lnTo>
                      <a:pt x="1" y="707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0" y="697"/>
                    </a:lnTo>
                    <a:lnTo>
                      <a:pt x="1" y="689"/>
                    </a:lnTo>
                    <a:lnTo>
                      <a:pt x="2" y="684"/>
                    </a:lnTo>
                    <a:lnTo>
                      <a:pt x="2" y="676"/>
                    </a:lnTo>
                    <a:lnTo>
                      <a:pt x="4" y="671"/>
                    </a:lnTo>
                    <a:lnTo>
                      <a:pt x="5" y="663"/>
                    </a:lnTo>
                    <a:lnTo>
                      <a:pt x="6" y="659"/>
                    </a:lnTo>
                    <a:lnTo>
                      <a:pt x="6" y="653"/>
                    </a:lnTo>
                    <a:lnTo>
                      <a:pt x="7" y="647"/>
                    </a:lnTo>
                    <a:lnTo>
                      <a:pt x="7" y="640"/>
                    </a:lnTo>
                    <a:lnTo>
                      <a:pt x="8" y="634"/>
                    </a:lnTo>
                    <a:lnTo>
                      <a:pt x="10" y="628"/>
                    </a:lnTo>
                    <a:lnTo>
                      <a:pt x="11" y="622"/>
                    </a:lnTo>
                    <a:lnTo>
                      <a:pt x="12" y="616"/>
                    </a:lnTo>
                    <a:lnTo>
                      <a:pt x="13" y="611"/>
                    </a:lnTo>
                    <a:lnTo>
                      <a:pt x="14" y="605"/>
                    </a:lnTo>
                    <a:lnTo>
                      <a:pt x="15" y="601"/>
                    </a:lnTo>
                    <a:lnTo>
                      <a:pt x="15" y="593"/>
                    </a:lnTo>
                    <a:lnTo>
                      <a:pt x="17" y="589"/>
                    </a:lnTo>
                    <a:lnTo>
                      <a:pt x="18" y="583"/>
                    </a:lnTo>
                    <a:lnTo>
                      <a:pt x="19" y="577"/>
                    </a:lnTo>
                    <a:lnTo>
                      <a:pt x="20" y="571"/>
                    </a:lnTo>
                    <a:lnTo>
                      <a:pt x="21" y="566"/>
                    </a:lnTo>
                    <a:lnTo>
                      <a:pt x="23" y="561"/>
                    </a:lnTo>
                    <a:lnTo>
                      <a:pt x="25" y="557"/>
                    </a:lnTo>
                    <a:lnTo>
                      <a:pt x="25" y="551"/>
                    </a:lnTo>
                    <a:lnTo>
                      <a:pt x="27" y="545"/>
                    </a:lnTo>
                    <a:lnTo>
                      <a:pt x="29" y="540"/>
                    </a:lnTo>
                    <a:lnTo>
                      <a:pt x="30" y="534"/>
                    </a:lnTo>
                    <a:lnTo>
                      <a:pt x="31" y="529"/>
                    </a:lnTo>
                    <a:lnTo>
                      <a:pt x="33" y="523"/>
                    </a:lnTo>
                    <a:lnTo>
                      <a:pt x="34" y="519"/>
                    </a:lnTo>
                    <a:lnTo>
                      <a:pt x="36" y="514"/>
                    </a:lnTo>
                    <a:lnTo>
                      <a:pt x="37" y="508"/>
                    </a:lnTo>
                    <a:lnTo>
                      <a:pt x="38" y="502"/>
                    </a:lnTo>
                    <a:lnTo>
                      <a:pt x="40" y="497"/>
                    </a:lnTo>
                    <a:lnTo>
                      <a:pt x="42" y="493"/>
                    </a:lnTo>
                    <a:lnTo>
                      <a:pt x="44" y="488"/>
                    </a:lnTo>
                    <a:lnTo>
                      <a:pt x="45" y="482"/>
                    </a:lnTo>
                    <a:lnTo>
                      <a:pt x="48" y="477"/>
                    </a:lnTo>
                    <a:lnTo>
                      <a:pt x="49" y="472"/>
                    </a:lnTo>
                    <a:lnTo>
                      <a:pt x="51" y="466"/>
                    </a:lnTo>
                    <a:lnTo>
                      <a:pt x="52" y="462"/>
                    </a:lnTo>
                    <a:lnTo>
                      <a:pt x="55" y="456"/>
                    </a:lnTo>
                    <a:lnTo>
                      <a:pt x="57" y="451"/>
                    </a:lnTo>
                    <a:lnTo>
                      <a:pt x="58" y="446"/>
                    </a:lnTo>
                    <a:lnTo>
                      <a:pt x="61" y="440"/>
                    </a:lnTo>
                    <a:lnTo>
                      <a:pt x="63" y="436"/>
                    </a:lnTo>
                    <a:lnTo>
                      <a:pt x="65" y="431"/>
                    </a:lnTo>
                    <a:lnTo>
                      <a:pt x="68" y="425"/>
                    </a:lnTo>
                    <a:lnTo>
                      <a:pt x="70" y="420"/>
                    </a:lnTo>
                    <a:lnTo>
                      <a:pt x="72" y="414"/>
                    </a:lnTo>
                    <a:lnTo>
                      <a:pt x="75" y="410"/>
                    </a:lnTo>
                    <a:lnTo>
                      <a:pt x="77" y="404"/>
                    </a:lnTo>
                    <a:lnTo>
                      <a:pt x="80" y="399"/>
                    </a:lnTo>
                    <a:lnTo>
                      <a:pt x="82" y="393"/>
                    </a:lnTo>
                    <a:lnTo>
                      <a:pt x="84" y="388"/>
                    </a:lnTo>
                    <a:lnTo>
                      <a:pt x="87" y="382"/>
                    </a:lnTo>
                    <a:lnTo>
                      <a:pt x="89" y="378"/>
                    </a:lnTo>
                    <a:lnTo>
                      <a:pt x="93" y="372"/>
                    </a:lnTo>
                    <a:lnTo>
                      <a:pt x="95" y="367"/>
                    </a:lnTo>
                    <a:lnTo>
                      <a:pt x="98" y="361"/>
                    </a:lnTo>
                    <a:lnTo>
                      <a:pt x="102" y="355"/>
                    </a:lnTo>
                    <a:lnTo>
                      <a:pt x="104" y="350"/>
                    </a:lnTo>
                    <a:lnTo>
                      <a:pt x="108" y="345"/>
                    </a:lnTo>
                    <a:lnTo>
                      <a:pt x="112" y="337"/>
                    </a:lnTo>
                    <a:lnTo>
                      <a:pt x="116" y="329"/>
                    </a:lnTo>
                    <a:lnTo>
                      <a:pt x="120" y="322"/>
                    </a:lnTo>
                    <a:lnTo>
                      <a:pt x="125" y="315"/>
                    </a:lnTo>
                    <a:lnTo>
                      <a:pt x="128" y="306"/>
                    </a:lnTo>
                    <a:lnTo>
                      <a:pt x="133" y="299"/>
                    </a:lnTo>
                    <a:lnTo>
                      <a:pt x="136" y="292"/>
                    </a:lnTo>
                    <a:lnTo>
                      <a:pt x="141" y="286"/>
                    </a:lnTo>
                    <a:lnTo>
                      <a:pt x="146" y="278"/>
                    </a:lnTo>
                    <a:lnTo>
                      <a:pt x="149" y="272"/>
                    </a:lnTo>
                    <a:lnTo>
                      <a:pt x="154" y="265"/>
                    </a:lnTo>
                    <a:lnTo>
                      <a:pt x="159" y="259"/>
                    </a:lnTo>
                    <a:lnTo>
                      <a:pt x="163" y="253"/>
                    </a:lnTo>
                    <a:lnTo>
                      <a:pt x="167" y="246"/>
                    </a:lnTo>
                    <a:lnTo>
                      <a:pt x="171" y="240"/>
                    </a:lnTo>
                    <a:lnTo>
                      <a:pt x="176" y="234"/>
                    </a:lnTo>
                    <a:lnTo>
                      <a:pt x="180" y="228"/>
                    </a:lnTo>
                    <a:lnTo>
                      <a:pt x="184" y="222"/>
                    </a:lnTo>
                    <a:lnTo>
                      <a:pt x="189" y="216"/>
                    </a:lnTo>
                    <a:lnTo>
                      <a:pt x="193" y="210"/>
                    </a:lnTo>
                    <a:lnTo>
                      <a:pt x="198" y="204"/>
                    </a:lnTo>
                    <a:lnTo>
                      <a:pt x="203" y="198"/>
                    </a:lnTo>
                    <a:lnTo>
                      <a:pt x="208" y="194"/>
                    </a:lnTo>
                    <a:lnTo>
                      <a:pt x="212" y="189"/>
                    </a:lnTo>
                    <a:lnTo>
                      <a:pt x="217" y="183"/>
                    </a:lnTo>
                    <a:lnTo>
                      <a:pt x="222" y="177"/>
                    </a:lnTo>
                    <a:lnTo>
                      <a:pt x="227" y="172"/>
                    </a:lnTo>
                    <a:lnTo>
                      <a:pt x="231" y="168"/>
                    </a:lnTo>
                    <a:lnTo>
                      <a:pt x="236" y="162"/>
                    </a:lnTo>
                    <a:lnTo>
                      <a:pt x="241" y="157"/>
                    </a:lnTo>
                    <a:lnTo>
                      <a:pt x="246" y="152"/>
                    </a:lnTo>
                    <a:lnTo>
                      <a:pt x="251" y="147"/>
                    </a:lnTo>
                    <a:lnTo>
                      <a:pt x="256" y="143"/>
                    </a:lnTo>
                    <a:lnTo>
                      <a:pt x="261" y="138"/>
                    </a:lnTo>
                    <a:lnTo>
                      <a:pt x="266" y="133"/>
                    </a:lnTo>
                    <a:lnTo>
                      <a:pt x="270" y="128"/>
                    </a:lnTo>
                    <a:lnTo>
                      <a:pt x="276" y="124"/>
                    </a:lnTo>
                    <a:lnTo>
                      <a:pt x="281" y="119"/>
                    </a:lnTo>
                    <a:lnTo>
                      <a:pt x="287" y="114"/>
                    </a:lnTo>
                    <a:lnTo>
                      <a:pt x="293" y="109"/>
                    </a:lnTo>
                    <a:lnTo>
                      <a:pt x="298" y="105"/>
                    </a:lnTo>
                    <a:lnTo>
                      <a:pt x="304" y="100"/>
                    </a:lnTo>
                    <a:lnTo>
                      <a:pt x="310" y="96"/>
                    </a:lnTo>
                    <a:lnTo>
                      <a:pt x="315" y="92"/>
                    </a:lnTo>
                    <a:lnTo>
                      <a:pt x="320" y="87"/>
                    </a:lnTo>
                    <a:lnTo>
                      <a:pt x="327" y="82"/>
                    </a:lnTo>
                    <a:lnTo>
                      <a:pt x="333" y="79"/>
                    </a:lnTo>
                    <a:lnTo>
                      <a:pt x="339" y="74"/>
                    </a:lnTo>
                    <a:lnTo>
                      <a:pt x="345" y="69"/>
                    </a:lnTo>
                    <a:lnTo>
                      <a:pt x="352" y="64"/>
                    </a:lnTo>
                    <a:lnTo>
                      <a:pt x="358" y="61"/>
                    </a:lnTo>
                    <a:lnTo>
                      <a:pt x="365" y="56"/>
                    </a:lnTo>
                    <a:lnTo>
                      <a:pt x="371" y="51"/>
                    </a:lnTo>
                    <a:lnTo>
                      <a:pt x="378" y="47"/>
                    </a:lnTo>
                    <a:lnTo>
                      <a:pt x="384" y="43"/>
                    </a:lnTo>
                    <a:lnTo>
                      <a:pt x="391" y="38"/>
                    </a:lnTo>
                    <a:lnTo>
                      <a:pt x="398" y="34"/>
                    </a:lnTo>
                    <a:lnTo>
                      <a:pt x="406" y="29"/>
                    </a:lnTo>
                    <a:lnTo>
                      <a:pt x="413" y="24"/>
                    </a:lnTo>
                    <a:lnTo>
                      <a:pt x="421" y="20"/>
                    </a:lnTo>
                    <a:lnTo>
                      <a:pt x="427" y="16"/>
                    </a:lnTo>
                    <a:lnTo>
                      <a:pt x="435" y="11"/>
                    </a:lnTo>
                    <a:lnTo>
                      <a:pt x="444" y="6"/>
                    </a:lnTo>
                    <a:lnTo>
                      <a:pt x="451" y="3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1" y="3"/>
                    </a:lnTo>
                    <a:lnTo>
                      <a:pt x="465" y="6"/>
                    </a:lnTo>
                    <a:lnTo>
                      <a:pt x="466" y="9"/>
                    </a:lnTo>
                    <a:lnTo>
                      <a:pt x="466" y="13"/>
                    </a:lnTo>
                    <a:lnTo>
                      <a:pt x="465" y="17"/>
                    </a:lnTo>
                    <a:lnTo>
                      <a:pt x="4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1" name="Freeform 560"/>
              <p:cNvSpPr>
                <a:spLocks/>
              </p:cNvSpPr>
              <p:nvPr/>
            </p:nvSpPr>
            <p:spPr bwMode="auto">
              <a:xfrm>
                <a:off x="1667" y="1505"/>
                <a:ext cx="141" cy="103"/>
              </a:xfrm>
              <a:custGeom>
                <a:avLst/>
                <a:gdLst>
                  <a:gd name="T0" fmla="*/ 0 w 424"/>
                  <a:gd name="T1" fmla="*/ 0 h 309"/>
                  <a:gd name="T2" fmla="*/ 0 w 424"/>
                  <a:gd name="T3" fmla="*/ 0 h 309"/>
                  <a:gd name="T4" fmla="*/ 0 w 424"/>
                  <a:gd name="T5" fmla="*/ 0 h 309"/>
                  <a:gd name="T6" fmla="*/ 0 w 424"/>
                  <a:gd name="T7" fmla="*/ 0 h 309"/>
                  <a:gd name="T8" fmla="*/ 0 w 424"/>
                  <a:gd name="T9" fmla="*/ 0 h 309"/>
                  <a:gd name="T10" fmla="*/ 0 w 424"/>
                  <a:gd name="T11" fmla="*/ 0 h 309"/>
                  <a:gd name="T12" fmla="*/ 0 w 424"/>
                  <a:gd name="T13" fmla="*/ 0 h 309"/>
                  <a:gd name="T14" fmla="*/ 0 w 424"/>
                  <a:gd name="T15" fmla="*/ 0 h 309"/>
                  <a:gd name="T16" fmla="*/ 0 w 424"/>
                  <a:gd name="T17" fmla="*/ 0 h 309"/>
                  <a:gd name="T18" fmla="*/ 0 w 424"/>
                  <a:gd name="T19" fmla="*/ 0 h 309"/>
                  <a:gd name="T20" fmla="*/ 0 w 424"/>
                  <a:gd name="T21" fmla="*/ 0 h 309"/>
                  <a:gd name="T22" fmla="*/ 0 w 424"/>
                  <a:gd name="T23" fmla="*/ 0 h 309"/>
                  <a:gd name="T24" fmla="*/ 0 w 424"/>
                  <a:gd name="T25" fmla="*/ 0 h 309"/>
                  <a:gd name="T26" fmla="*/ 0 w 424"/>
                  <a:gd name="T27" fmla="*/ 0 h 309"/>
                  <a:gd name="T28" fmla="*/ 0 w 424"/>
                  <a:gd name="T29" fmla="*/ 0 h 309"/>
                  <a:gd name="T30" fmla="*/ 0 w 424"/>
                  <a:gd name="T31" fmla="*/ 0 h 309"/>
                  <a:gd name="T32" fmla="*/ 0 w 424"/>
                  <a:gd name="T33" fmla="*/ 0 h 309"/>
                  <a:gd name="T34" fmla="*/ 0 w 424"/>
                  <a:gd name="T35" fmla="*/ 0 h 309"/>
                  <a:gd name="T36" fmla="*/ 0 w 424"/>
                  <a:gd name="T37" fmla="*/ 0 h 309"/>
                  <a:gd name="T38" fmla="*/ 0 w 424"/>
                  <a:gd name="T39" fmla="*/ 0 h 309"/>
                  <a:gd name="T40" fmla="*/ 0 w 424"/>
                  <a:gd name="T41" fmla="*/ 0 h 309"/>
                  <a:gd name="T42" fmla="*/ 0 w 424"/>
                  <a:gd name="T43" fmla="*/ 0 h 309"/>
                  <a:gd name="T44" fmla="*/ 0 w 424"/>
                  <a:gd name="T45" fmla="*/ 0 h 309"/>
                  <a:gd name="T46" fmla="*/ 0 w 424"/>
                  <a:gd name="T47" fmla="*/ 0 h 309"/>
                  <a:gd name="T48" fmla="*/ 0 w 424"/>
                  <a:gd name="T49" fmla="*/ 0 h 309"/>
                  <a:gd name="T50" fmla="*/ 0 w 424"/>
                  <a:gd name="T51" fmla="*/ 0 h 309"/>
                  <a:gd name="T52" fmla="*/ 0 w 424"/>
                  <a:gd name="T53" fmla="*/ 0 h 309"/>
                  <a:gd name="T54" fmla="*/ 0 w 424"/>
                  <a:gd name="T55" fmla="*/ 0 h 309"/>
                  <a:gd name="T56" fmla="*/ 0 w 424"/>
                  <a:gd name="T57" fmla="*/ 0 h 309"/>
                  <a:gd name="T58" fmla="*/ 0 w 424"/>
                  <a:gd name="T59" fmla="*/ 0 h 309"/>
                  <a:gd name="T60" fmla="*/ 0 w 424"/>
                  <a:gd name="T61" fmla="*/ 0 h 309"/>
                  <a:gd name="T62" fmla="*/ 0 w 424"/>
                  <a:gd name="T63" fmla="*/ 0 h 309"/>
                  <a:gd name="T64" fmla="*/ 0 w 424"/>
                  <a:gd name="T65" fmla="*/ 0 h 309"/>
                  <a:gd name="T66" fmla="*/ 0 w 424"/>
                  <a:gd name="T67" fmla="*/ 0 h 309"/>
                  <a:gd name="T68" fmla="*/ 0 w 424"/>
                  <a:gd name="T69" fmla="*/ 0 h 309"/>
                  <a:gd name="T70" fmla="*/ 0 w 424"/>
                  <a:gd name="T71" fmla="*/ 0 h 309"/>
                  <a:gd name="T72" fmla="*/ 0 w 424"/>
                  <a:gd name="T73" fmla="*/ 0 h 309"/>
                  <a:gd name="T74" fmla="*/ 0 w 424"/>
                  <a:gd name="T75" fmla="*/ 0 h 309"/>
                  <a:gd name="T76" fmla="*/ 0 w 424"/>
                  <a:gd name="T77" fmla="*/ 0 h 309"/>
                  <a:gd name="T78" fmla="*/ 0 w 424"/>
                  <a:gd name="T79" fmla="*/ 0 h 309"/>
                  <a:gd name="T80" fmla="*/ 0 w 424"/>
                  <a:gd name="T81" fmla="*/ 0 h 309"/>
                  <a:gd name="T82" fmla="*/ 0 w 424"/>
                  <a:gd name="T83" fmla="*/ 0 h 309"/>
                  <a:gd name="T84" fmla="*/ 0 w 424"/>
                  <a:gd name="T85" fmla="*/ 0 h 309"/>
                  <a:gd name="T86" fmla="*/ 0 w 424"/>
                  <a:gd name="T87" fmla="*/ 0 h 309"/>
                  <a:gd name="T88" fmla="*/ 0 w 424"/>
                  <a:gd name="T89" fmla="*/ 0 h 309"/>
                  <a:gd name="T90" fmla="*/ 0 w 424"/>
                  <a:gd name="T91" fmla="*/ 0 h 309"/>
                  <a:gd name="T92" fmla="*/ 0 w 424"/>
                  <a:gd name="T93" fmla="*/ 0 h 309"/>
                  <a:gd name="T94" fmla="*/ 0 w 424"/>
                  <a:gd name="T95" fmla="*/ 0 h 309"/>
                  <a:gd name="T96" fmla="*/ 0 w 424"/>
                  <a:gd name="T97" fmla="*/ 0 h 309"/>
                  <a:gd name="T98" fmla="*/ 0 w 424"/>
                  <a:gd name="T99" fmla="*/ 0 h 309"/>
                  <a:gd name="T100" fmla="*/ 0 w 424"/>
                  <a:gd name="T101" fmla="*/ 0 h 309"/>
                  <a:gd name="T102" fmla="*/ 0 w 424"/>
                  <a:gd name="T103" fmla="*/ 0 h 309"/>
                  <a:gd name="T104" fmla="*/ 0 w 424"/>
                  <a:gd name="T105" fmla="*/ 0 h 309"/>
                  <a:gd name="T106" fmla="*/ 0 w 424"/>
                  <a:gd name="T107" fmla="*/ 0 h 309"/>
                  <a:gd name="T108" fmla="*/ 0 w 424"/>
                  <a:gd name="T109" fmla="*/ 0 h 309"/>
                  <a:gd name="T110" fmla="*/ 0 w 424"/>
                  <a:gd name="T111" fmla="*/ 0 h 3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24"/>
                  <a:gd name="T169" fmla="*/ 0 h 309"/>
                  <a:gd name="T170" fmla="*/ 424 w 424"/>
                  <a:gd name="T171" fmla="*/ 309 h 30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24" h="309">
                    <a:moveTo>
                      <a:pt x="0" y="309"/>
                    </a:moveTo>
                    <a:lnTo>
                      <a:pt x="1" y="309"/>
                    </a:lnTo>
                    <a:lnTo>
                      <a:pt x="4" y="309"/>
                    </a:lnTo>
                    <a:lnTo>
                      <a:pt x="8" y="309"/>
                    </a:lnTo>
                    <a:lnTo>
                      <a:pt x="9" y="308"/>
                    </a:lnTo>
                    <a:lnTo>
                      <a:pt x="13" y="308"/>
                    </a:lnTo>
                    <a:lnTo>
                      <a:pt x="15" y="308"/>
                    </a:lnTo>
                    <a:lnTo>
                      <a:pt x="19" y="308"/>
                    </a:lnTo>
                    <a:lnTo>
                      <a:pt x="22" y="308"/>
                    </a:lnTo>
                    <a:lnTo>
                      <a:pt x="26" y="308"/>
                    </a:lnTo>
                    <a:lnTo>
                      <a:pt x="29" y="308"/>
                    </a:lnTo>
                    <a:lnTo>
                      <a:pt x="34" y="308"/>
                    </a:lnTo>
                    <a:lnTo>
                      <a:pt x="39" y="308"/>
                    </a:lnTo>
                    <a:lnTo>
                      <a:pt x="43" y="306"/>
                    </a:lnTo>
                    <a:lnTo>
                      <a:pt x="48" y="306"/>
                    </a:lnTo>
                    <a:lnTo>
                      <a:pt x="53" y="306"/>
                    </a:lnTo>
                    <a:lnTo>
                      <a:pt x="59" y="306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71" y="305"/>
                    </a:lnTo>
                    <a:lnTo>
                      <a:pt x="74" y="304"/>
                    </a:lnTo>
                    <a:lnTo>
                      <a:pt x="77" y="304"/>
                    </a:lnTo>
                    <a:lnTo>
                      <a:pt x="80" y="304"/>
                    </a:lnTo>
                    <a:lnTo>
                      <a:pt x="84" y="303"/>
                    </a:lnTo>
                    <a:lnTo>
                      <a:pt x="86" y="303"/>
                    </a:lnTo>
                    <a:lnTo>
                      <a:pt x="91" y="303"/>
                    </a:lnTo>
                    <a:lnTo>
                      <a:pt x="93" y="302"/>
                    </a:lnTo>
                    <a:lnTo>
                      <a:pt x="97" y="302"/>
                    </a:lnTo>
                    <a:lnTo>
                      <a:pt x="100" y="302"/>
                    </a:lnTo>
                    <a:lnTo>
                      <a:pt x="105" y="302"/>
                    </a:lnTo>
                    <a:lnTo>
                      <a:pt x="107" y="301"/>
                    </a:lnTo>
                    <a:lnTo>
                      <a:pt x="112" y="299"/>
                    </a:lnTo>
                    <a:lnTo>
                      <a:pt x="116" y="299"/>
                    </a:lnTo>
                    <a:lnTo>
                      <a:pt x="120" y="298"/>
                    </a:lnTo>
                    <a:lnTo>
                      <a:pt x="124" y="297"/>
                    </a:lnTo>
                    <a:lnTo>
                      <a:pt x="128" y="297"/>
                    </a:lnTo>
                    <a:lnTo>
                      <a:pt x="132" y="296"/>
                    </a:lnTo>
                    <a:lnTo>
                      <a:pt x="137" y="296"/>
                    </a:lnTo>
                    <a:lnTo>
                      <a:pt x="141" y="296"/>
                    </a:lnTo>
                    <a:lnTo>
                      <a:pt x="144" y="295"/>
                    </a:lnTo>
                    <a:lnTo>
                      <a:pt x="148" y="293"/>
                    </a:lnTo>
                    <a:lnTo>
                      <a:pt x="152" y="292"/>
                    </a:lnTo>
                    <a:lnTo>
                      <a:pt x="155" y="291"/>
                    </a:lnTo>
                    <a:lnTo>
                      <a:pt x="158" y="291"/>
                    </a:lnTo>
                    <a:lnTo>
                      <a:pt x="163" y="290"/>
                    </a:lnTo>
                    <a:lnTo>
                      <a:pt x="167" y="290"/>
                    </a:lnTo>
                    <a:lnTo>
                      <a:pt x="169" y="289"/>
                    </a:lnTo>
                    <a:lnTo>
                      <a:pt x="173" y="287"/>
                    </a:lnTo>
                    <a:lnTo>
                      <a:pt x="176" y="287"/>
                    </a:lnTo>
                    <a:lnTo>
                      <a:pt x="179" y="286"/>
                    </a:lnTo>
                    <a:lnTo>
                      <a:pt x="182" y="285"/>
                    </a:lnTo>
                    <a:lnTo>
                      <a:pt x="185" y="285"/>
                    </a:lnTo>
                    <a:lnTo>
                      <a:pt x="188" y="284"/>
                    </a:lnTo>
                    <a:lnTo>
                      <a:pt x="192" y="283"/>
                    </a:lnTo>
                    <a:lnTo>
                      <a:pt x="196" y="282"/>
                    </a:lnTo>
                    <a:lnTo>
                      <a:pt x="201" y="280"/>
                    </a:lnTo>
                    <a:lnTo>
                      <a:pt x="206" y="278"/>
                    </a:lnTo>
                    <a:lnTo>
                      <a:pt x="212" y="277"/>
                    </a:lnTo>
                    <a:lnTo>
                      <a:pt x="215" y="276"/>
                    </a:lnTo>
                    <a:lnTo>
                      <a:pt x="220" y="274"/>
                    </a:lnTo>
                    <a:lnTo>
                      <a:pt x="225" y="273"/>
                    </a:lnTo>
                    <a:lnTo>
                      <a:pt x="230" y="273"/>
                    </a:lnTo>
                    <a:lnTo>
                      <a:pt x="233" y="272"/>
                    </a:lnTo>
                    <a:lnTo>
                      <a:pt x="237" y="272"/>
                    </a:lnTo>
                    <a:lnTo>
                      <a:pt x="240" y="272"/>
                    </a:lnTo>
                    <a:lnTo>
                      <a:pt x="245" y="272"/>
                    </a:lnTo>
                    <a:lnTo>
                      <a:pt x="249" y="272"/>
                    </a:lnTo>
                    <a:lnTo>
                      <a:pt x="253" y="272"/>
                    </a:lnTo>
                    <a:lnTo>
                      <a:pt x="257" y="272"/>
                    </a:lnTo>
                    <a:lnTo>
                      <a:pt x="262" y="273"/>
                    </a:lnTo>
                    <a:lnTo>
                      <a:pt x="265" y="273"/>
                    </a:lnTo>
                    <a:lnTo>
                      <a:pt x="270" y="274"/>
                    </a:lnTo>
                    <a:lnTo>
                      <a:pt x="275" y="277"/>
                    </a:lnTo>
                    <a:lnTo>
                      <a:pt x="279" y="278"/>
                    </a:lnTo>
                    <a:lnTo>
                      <a:pt x="284" y="280"/>
                    </a:lnTo>
                    <a:lnTo>
                      <a:pt x="289" y="283"/>
                    </a:lnTo>
                    <a:lnTo>
                      <a:pt x="291" y="284"/>
                    </a:lnTo>
                    <a:lnTo>
                      <a:pt x="294" y="285"/>
                    </a:lnTo>
                    <a:lnTo>
                      <a:pt x="297" y="287"/>
                    </a:lnTo>
                    <a:lnTo>
                      <a:pt x="300" y="289"/>
                    </a:lnTo>
                    <a:lnTo>
                      <a:pt x="301" y="289"/>
                    </a:lnTo>
                    <a:lnTo>
                      <a:pt x="303" y="287"/>
                    </a:lnTo>
                    <a:lnTo>
                      <a:pt x="304" y="286"/>
                    </a:lnTo>
                    <a:lnTo>
                      <a:pt x="307" y="285"/>
                    </a:lnTo>
                    <a:lnTo>
                      <a:pt x="309" y="284"/>
                    </a:lnTo>
                    <a:lnTo>
                      <a:pt x="313" y="283"/>
                    </a:lnTo>
                    <a:lnTo>
                      <a:pt x="315" y="280"/>
                    </a:lnTo>
                    <a:lnTo>
                      <a:pt x="318" y="279"/>
                    </a:lnTo>
                    <a:lnTo>
                      <a:pt x="322" y="277"/>
                    </a:lnTo>
                    <a:lnTo>
                      <a:pt x="327" y="274"/>
                    </a:lnTo>
                    <a:lnTo>
                      <a:pt x="329" y="272"/>
                    </a:lnTo>
                    <a:lnTo>
                      <a:pt x="334" y="270"/>
                    </a:lnTo>
                    <a:lnTo>
                      <a:pt x="339" y="267"/>
                    </a:lnTo>
                    <a:lnTo>
                      <a:pt x="343" y="264"/>
                    </a:lnTo>
                    <a:lnTo>
                      <a:pt x="347" y="260"/>
                    </a:lnTo>
                    <a:lnTo>
                      <a:pt x="352" y="258"/>
                    </a:lnTo>
                    <a:lnTo>
                      <a:pt x="356" y="253"/>
                    </a:lnTo>
                    <a:lnTo>
                      <a:pt x="361" y="251"/>
                    </a:lnTo>
                    <a:lnTo>
                      <a:pt x="366" y="246"/>
                    </a:lnTo>
                    <a:lnTo>
                      <a:pt x="372" y="242"/>
                    </a:lnTo>
                    <a:lnTo>
                      <a:pt x="377" y="238"/>
                    </a:lnTo>
                    <a:lnTo>
                      <a:pt x="380" y="234"/>
                    </a:lnTo>
                    <a:lnTo>
                      <a:pt x="385" y="229"/>
                    </a:lnTo>
                    <a:lnTo>
                      <a:pt x="390" y="226"/>
                    </a:lnTo>
                    <a:lnTo>
                      <a:pt x="394" y="221"/>
                    </a:lnTo>
                    <a:lnTo>
                      <a:pt x="399" y="216"/>
                    </a:lnTo>
                    <a:lnTo>
                      <a:pt x="403" y="210"/>
                    </a:lnTo>
                    <a:lnTo>
                      <a:pt x="406" y="206"/>
                    </a:lnTo>
                    <a:lnTo>
                      <a:pt x="410" y="201"/>
                    </a:lnTo>
                    <a:lnTo>
                      <a:pt x="415" y="195"/>
                    </a:lnTo>
                    <a:lnTo>
                      <a:pt x="415" y="193"/>
                    </a:lnTo>
                    <a:lnTo>
                      <a:pt x="417" y="189"/>
                    </a:lnTo>
                    <a:lnTo>
                      <a:pt x="418" y="187"/>
                    </a:lnTo>
                    <a:lnTo>
                      <a:pt x="419" y="184"/>
                    </a:lnTo>
                    <a:lnTo>
                      <a:pt x="420" y="180"/>
                    </a:lnTo>
                    <a:lnTo>
                      <a:pt x="423" y="175"/>
                    </a:lnTo>
                    <a:lnTo>
                      <a:pt x="424" y="170"/>
                    </a:lnTo>
                    <a:lnTo>
                      <a:pt x="424" y="166"/>
                    </a:lnTo>
                    <a:lnTo>
                      <a:pt x="424" y="164"/>
                    </a:lnTo>
                    <a:lnTo>
                      <a:pt x="424" y="161"/>
                    </a:lnTo>
                    <a:lnTo>
                      <a:pt x="424" y="158"/>
                    </a:lnTo>
                    <a:lnTo>
                      <a:pt x="423" y="155"/>
                    </a:lnTo>
                    <a:lnTo>
                      <a:pt x="422" y="153"/>
                    </a:lnTo>
                    <a:lnTo>
                      <a:pt x="420" y="151"/>
                    </a:lnTo>
                    <a:lnTo>
                      <a:pt x="417" y="149"/>
                    </a:lnTo>
                    <a:lnTo>
                      <a:pt x="413" y="148"/>
                    </a:lnTo>
                    <a:lnTo>
                      <a:pt x="410" y="146"/>
                    </a:lnTo>
                    <a:lnTo>
                      <a:pt x="407" y="146"/>
                    </a:lnTo>
                    <a:lnTo>
                      <a:pt x="405" y="146"/>
                    </a:lnTo>
                    <a:lnTo>
                      <a:pt x="401" y="148"/>
                    </a:lnTo>
                    <a:lnTo>
                      <a:pt x="399" y="148"/>
                    </a:lnTo>
                    <a:lnTo>
                      <a:pt x="396" y="149"/>
                    </a:lnTo>
                    <a:lnTo>
                      <a:pt x="393" y="150"/>
                    </a:lnTo>
                    <a:lnTo>
                      <a:pt x="391" y="152"/>
                    </a:lnTo>
                    <a:lnTo>
                      <a:pt x="387" y="153"/>
                    </a:lnTo>
                    <a:lnTo>
                      <a:pt x="384" y="155"/>
                    </a:lnTo>
                    <a:lnTo>
                      <a:pt x="381" y="157"/>
                    </a:lnTo>
                    <a:lnTo>
                      <a:pt x="379" y="159"/>
                    </a:lnTo>
                    <a:lnTo>
                      <a:pt x="375" y="162"/>
                    </a:lnTo>
                    <a:lnTo>
                      <a:pt x="373" y="164"/>
                    </a:lnTo>
                    <a:lnTo>
                      <a:pt x="371" y="168"/>
                    </a:lnTo>
                    <a:lnTo>
                      <a:pt x="369" y="170"/>
                    </a:lnTo>
                    <a:lnTo>
                      <a:pt x="366" y="175"/>
                    </a:lnTo>
                    <a:lnTo>
                      <a:pt x="364" y="176"/>
                    </a:lnTo>
                    <a:lnTo>
                      <a:pt x="364" y="175"/>
                    </a:lnTo>
                    <a:lnTo>
                      <a:pt x="365" y="172"/>
                    </a:lnTo>
                    <a:lnTo>
                      <a:pt x="366" y="169"/>
                    </a:lnTo>
                    <a:lnTo>
                      <a:pt x="366" y="166"/>
                    </a:lnTo>
                    <a:lnTo>
                      <a:pt x="368" y="163"/>
                    </a:lnTo>
                    <a:lnTo>
                      <a:pt x="369" y="159"/>
                    </a:lnTo>
                    <a:lnTo>
                      <a:pt x="372" y="155"/>
                    </a:lnTo>
                    <a:lnTo>
                      <a:pt x="373" y="150"/>
                    </a:lnTo>
                    <a:lnTo>
                      <a:pt x="375" y="144"/>
                    </a:lnTo>
                    <a:lnTo>
                      <a:pt x="378" y="139"/>
                    </a:lnTo>
                    <a:lnTo>
                      <a:pt x="378" y="136"/>
                    </a:lnTo>
                    <a:lnTo>
                      <a:pt x="379" y="133"/>
                    </a:lnTo>
                    <a:lnTo>
                      <a:pt x="380" y="130"/>
                    </a:lnTo>
                    <a:lnTo>
                      <a:pt x="380" y="126"/>
                    </a:lnTo>
                    <a:lnTo>
                      <a:pt x="381" y="124"/>
                    </a:lnTo>
                    <a:lnTo>
                      <a:pt x="383" y="120"/>
                    </a:lnTo>
                    <a:lnTo>
                      <a:pt x="384" y="117"/>
                    </a:lnTo>
                    <a:lnTo>
                      <a:pt x="385" y="114"/>
                    </a:lnTo>
                    <a:lnTo>
                      <a:pt x="385" y="111"/>
                    </a:lnTo>
                    <a:lnTo>
                      <a:pt x="386" y="107"/>
                    </a:lnTo>
                    <a:lnTo>
                      <a:pt x="386" y="104"/>
                    </a:lnTo>
                    <a:lnTo>
                      <a:pt x="387" y="100"/>
                    </a:lnTo>
                    <a:lnTo>
                      <a:pt x="388" y="97"/>
                    </a:lnTo>
                    <a:lnTo>
                      <a:pt x="390" y="93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91" y="82"/>
                    </a:lnTo>
                    <a:lnTo>
                      <a:pt x="392" y="79"/>
                    </a:lnTo>
                    <a:lnTo>
                      <a:pt x="392" y="75"/>
                    </a:lnTo>
                    <a:lnTo>
                      <a:pt x="393" y="72"/>
                    </a:lnTo>
                    <a:lnTo>
                      <a:pt x="393" y="67"/>
                    </a:lnTo>
                    <a:lnTo>
                      <a:pt x="393" y="63"/>
                    </a:lnTo>
                    <a:lnTo>
                      <a:pt x="394" y="60"/>
                    </a:lnTo>
                    <a:lnTo>
                      <a:pt x="394" y="56"/>
                    </a:lnTo>
                    <a:lnTo>
                      <a:pt x="394" y="53"/>
                    </a:lnTo>
                    <a:lnTo>
                      <a:pt x="394" y="49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3" y="38"/>
                    </a:lnTo>
                    <a:lnTo>
                      <a:pt x="393" y="35"/>
                    </a:lnTo>
                    <a:lnTo>
                      <a:pt x="393" y="32"/>
                    </a:lnTo>
                    <a:lnTo>
                      <a:pt x="393" y="29"/>
                    </a:lnTo>
                    <a:lnTo>
                      <a:pt x="392" y="25"/>
                    </a:lnTo>
                    <a:lnTo>
                      <a:pt x="391" y="22"/>
                    </a:lnTo>
                    <a:lnTo>
                      <a:pt x="391" y="18"/>
                    </a:lnTo>
                    <a:lnTo>
                      <a:pt x="390" y="16"/>
                    </a:lnTo>
                    <a:lnTo>
                      <a:pt x="387" y="11"/>
                    </a:lnTo>
                    <a:lnTo>
                      <a:pt x="386" y="8"/>
                    </a:lnTo>
                    <a:lnTo>
                      <a:pt x="384" y="4"/>
                    </a:lnTo>
                    <a:lnTo>
                      <a:pt x="381" y="3"/>
                    </a:lnTo>
                    <a:lnTo>
                      <a:pt x="379" y="2"/>
                    </a:lnTo>
                    <a:lnTo>
                      <a:pt x="377" y="2"/>
                    </a:lnTo>
                    <a:lnTo>
                      <a:pt x="373" y="0"/>
                    </a:lnTo>
                    <a:lnTo>
                      <a:pt x="371" y="2"/>
                    </a:lnTo>
                    <a:lnTo>
                      <a:pt x="367" y="3"/>
                    </a:lnTo>
                    <a:lnTo>
                      <a:pt x="364" y="5"/>
                    </a:lnTo>
                    <a:lnTo>
                      <a:pt x="360" y="8"/>
                    </a:lnTo>
                    <a:lnTo>
                      <a:pt x="356" y="11"/>
                    </a:lnTo>
                    <a:lnTo>
                      <a:pt x="352" y="15"/>
                    </a:lnTo>
                    <a:lnTo>
                      <a:pt x="348" y="19"/>
                    </a:lnTo>
                    <a:lnTo>
                      <a:pt x="343" y="23"/>
                    </a:lnTo>
                    <a:lnTo>
                      <a:pt x="340" y="28"/>
                    </a:lnTo>
                    <a:lnTo>
                      <a:pt x="335" y="32"/>
                    </a:lnTo>
                    <a:lnTo>
                      <a:pt x="330" y="38"/>
                    </a:lnTo>
                    <a:lnTo>
                      <a:pt x="328" y="42"/>
                    </a:lnTo>
                    <a:lnTo>
                      <a:pt x="326" y="44"/>
                    </a:lnTo>
                    <a:lnTo>
                      <a:pt x="322" y="48"/>
                    </a:lnTo>
                    <a:lnTo>
                      <a:pt x="321" y="50"/>
                    </a:lnTo>
                    <a:lnTo>
                      <a:pt x="318" y="54"/>
                    </a:lnTo>
                    <a:lnTo>
                      <a:pt x="316" y="56"/>
                    </a:lnTo>
                    <a:lnTo>
                      <a:pt x="314" y="60"/>
                    </a:lnTo>
                    <a:lnTo>
                      <a:pt x="311" y="63"/>
                    </a:lnTo>
                    <a:lnTo>
                      <a:pt x="308" y="67"/>
                    </a:lnTo>
                    <a:lnTo>
                      <a:pt x="305" y="70"/>
                    </a:lnTo>
                    <a:lnTo>
                      <a:pt x="303" y="73"/>
                    </a:lnTo>
                    <a:lnTo>
                      <a:pt x="300" y="76"/>
                    </a:lnTo>
                    <a:lnTo>
                      <a:pt x="297" y="80"/>
                    </a:lnTo>
                    <a:lnTo>
                      <a:pt x="295" y="83"/>
                    </a:lnTo>
                    <a:lnTo>
                      <a:pt x="292" y="86"/>
                    </a:lnTo>
                    <a:lnTo>
                      <a:pt x="289" y="91"/>
                    </a:lnTo>
                    <a:lnTo>
                      <a:pt x="286" y="93"/>
                    </a:lnTo>
                    <a:lnTo>
                      <a:pt x="284" y="97"/>
                    </a:lnTo>
                    <a:lnTo>
                      <a:pt x="281" y="100"/>
                    </a:lnTo>
                    <a:lnTo>
                      <a:pt x="278" y="104"/>
                    </a:lnTo>
                    <a:lnTo>
                      <a:pt x="275" y="106"/>
                    </a:lnTo>
                    <a:lnTo>
                      <a:pt x="272" y="110"/>
                    </a:lnTo>
                    <a:lnTo>
                      <a:pt x="270" y="113"/>
                    </a:lnTo>
                    <a:lnTo>
                      <a:pt x="268" y="117"/>
                    </a:lnTo>
                    <a:lnTo>
                      <a:pt x="264" y="119"/>
                    </a:lnTo>
                    <a:lnTo>
                      <a:pt x="260" y="123"/>
                    </a:lnTo>
                    <a:lnTo>
                      <a:pt x="258" y="125"/>
                    </a:lnTo>
                    <a:lnTo>
                      <a:pt x="254" y="129"/>
                    </a:lnTo>
                    <a:lnTo>
                      <a:pt x="251" y="131"/>
                    </a:lnTo>
                    <a:lnTo>
                      <a:pt x="249" y="134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39" y="144"/>
                    </a:lnTo>
                    <a:lnTo>
                      <a:pt x="235" y="146"/>
                    </a:lnTo>
                    <a:lnTo>
                      <a:pt x="232" y="150"/>
                    </a:lnTo>
                    <a:lnTo>
                      <a:pt x="230" y="152"/>
                    </a:lnTo>
                    <a:lnTo>
                      <a:pt x="226" y="155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7" y="164"/>
                    </a:lnTo>
                    <a:lnTo>
                      <a:pt x="213" y="168"/>
                    </a:lnTo>
                    <a:lnTo>
                      <a:pt x="209" y="170"/>
                    </a:lnTo>
                    <a:lnTo>
                      <a:pt x="206" y="172"/>
                    </a:lnTo>
                    <a:lnTo>
                      <a:pt x="202" y="175"/>
                    </a:lnTo>
                    <a:lnTo>
                      <a:pt x="200" y="178"/>
                    </a:lnTo>
                    <a:lnTo>
                      <a:pt x="196" y="181"/>
                    </a:lnTo>
                    <a:lnTo>
                      <a:pt x="193" y="183"/>
                    </a:lnTo>
                    <a:lnTo>
                      <a:pt x="190" y="187"/>
                    </a:lnTo>
                    <a:lnTo>
                      <a:pt x="187" y="189"/>
                    </a:lnTo>
                    <a:lnTo>
                      <a:pt x="183" y="191"/>
                    </a:lnTo>
                    <a:lnTo>
                      <a:pt x="181" y="194"/>
                    </a:lnTo>
                    <a:lnTo>
                      <a:pt x="177" y="197"/>
                    </a:lnTo>
                    <a:lnTo>
                      <a:pt x="174" y="199"/>
                    </a:lnTo>
                    <a:lnTo>
                      <a:pt x="171" y="202"/>
                    </a:lnTo>
                    <a:lnTo>
                      <a:pt x="168" y="204"/>
                    </a:lnTo>
                    <a:lnTo>
                      <a:pt x="166" y="207"/>
                    </a:lnTo>
                    <a:lnTo>
                      <a:pt x="163" y="208"/>
                    </a:lnTo>
                    <a:lnTo>
                      <a:pt x="160" y="212"/>
                    </a:lnTo>
                    <a:lnTo>
                      <a:pt x="157" y="213"/>
                    </a:lnTo>
                    <a:lnTo>
                      <a:pt x="154" y="215"/>
                    </a:lnTo>
                    <a:lnTo>
                      <a:pt x="148" y="219"/>
                    </a:lnTo>
                    <a:lnTo>
                      <a:pt x="144" y="223"/>
                    </a:lnTo>
                    <a:lnTo>
                      <a:pt x="139" y="227"/>
                    </a:lnTo>
                    <a:lnTo>
                      <a:pt x="135" y="231"/>
                    </a:lnTo>
                    <a:lnTo>
                      <a:pt x="130" y="233"/>
                    </a:lnTo>
                    <a:lnTo>
                      <a:pt x="126" y="236"/>
                    </a:lnTo>
                    <a:lnTo>
                      <a:pt x="123" y="239"/>
                    </a:lnTo>
                    <a:lnTo>
                      <a:pt x="120" y="241"/>
                    </a:lnTo>
                    <a:lnTo>
                      <a:pt x="117" y="242"/>
                    </a:lnTo>
                    <a:lnTo>
                      <a:pt x="115" y="245"/>
                    </a:lnTo>
                    <a:lnTo>
                      <a:pt x="112" y="247"/>
                    </a:lnTo>
                    <a:lnTo>
                      <a:pt x="111" y="248"/>
                    </a:lnTo>
                    <a:lnTo>
                      <a:pt x="0" y="309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2" name="Freeform 561"/>
              <p:cNvSpPr>
                <a:spLocks/>
              </p:cNvSpPr>
              <p:nvPr/>
            </p:nvSpPr>
            <p:spPr bwMode="auto">
              <a:xfrm>
                <a:off x="1727" y="1382"/>
                <a:ext cx="88" cy="57"/>
              </a:xfrm>
              <a:custGeom>
                <a:avLst/>
                <a:gdLst>
                  <a:gd name="T0" fmla="*/ 0 w 264"/>
                  <a:gd name="T1" fmla="*/ 0 h 172"/>
                  <a:gd name="T2" fmla="*/ 0 w 264"/>
                  <a:gd name="T3" fmla="*/ 0 h 172"/>
                  <a:gd name="T4" fmla="*/ 0 w 264"/>
                  <a:gd name="T5" fmla="*/ 0 h 172"/>
                  <a:gd name="T6" fmla="*/ 0 w 264"/>
                  <a:gd name="T7" fmla="*/ 0 h 172"/>
                  <a:gd name="T8" fmla="*/ 0 w 264"/>
                  <a:gd name="T9" fmla="*/ 0 h 172"/>
                  <a:gd name="T10" fmla="*/ 0 w 264"/>
                  <a:gd name="T11" fmla="*/ 0 h 172"/>
                  <a:gd name="T12" fmla="*/ 0 w 264"/>
                  <a:gd name="T13" fmla="*/ 0 h 172"/>
                  <a:gd name="T14" fmla="*/ 0 w 264"/>
                  <a:gd name="T15" fmla="*/ 0 h 172"/>
                  <a:gd name="T16" fmla="*/ 0 w 264"/>
                  <a:gd name="T17" fmla="*/ 0 h 172"/>
                  <a:gd name="T18" fmla="*/ 0 w 264"/>
                  <a:gd name="T19" fmla="*/ 0 h 172"/>
                  <a:gd name="T20" fmla="*/ 0 w 264"/>
                  <a:gd name="T21" fmla="*/ 0 h 172"/>
                  <a:gd name="T22" fmla="*/ 0 w 264"/>
                  <a:gd name="T23" fmla="*/ 0 h 172"/>
                  <a:gd name="T24" fmla="*/ 0 w 264"/>
                  <a:gd name="T25" fmla="*/ 0 h 172"/>
                  <a:gd name="T26" fmla="*/ 0 w 264"/>
                  <a:gd name="T27" fmla="*/ 0 h 172"/>
                  <a:gd name="T28" fmla="*/ 0 w 264"/>
                  <a:gd name="T29" fmla="*/ 0 h 172"/>
                  <a:gd name="T30" fmla="*/ 0 w 264"/>
                  <a:gd name="T31" fmla="*/ 0 h 172"/>
                  <a:gd name="T32" fmla="*/ 0 w 264"/>
                  <a:gd name="T33" fmla="*/ 0 h 172"/>
                  <a:gd name="T34" fmla="*/ 0 w 264"/>
                  <a:gd name="T35" fmla="*/ 0 h 172"/>
                  <a:gd name="T36" fmla="*/ 0 w 264"/>
                  <a:gd name="T37" fmla="*/ 0 h 172"/>
                  <a:gd name="T38" fmla="*/ 0 w 264"/>
                  <a:gd name="T39" fmla="*/ 0 h 172"/>
                  <a:gd name="T40" fmla="*/ 0 w 264"/>
                  <a:gd name="T41" fmla="*/ 0 h 172"/>
                  <a:gd name="T42" fmla="*/ 0 w 264"/>
                  <a:gd name="T43" fmla="*/ 0 h 172"/>
                  <a:gd name="T44" fmla="*/ 0 w 264"/>
                  <a:gd name="T45" fmla="*/ 0 h 172"/>
                  <a:gd name="T46" fmla="*/ 0 w 264"/>
                  <a:gd name="T47" fmla="*/ 0 h 172"/>
                  <a:gd name="T48" fmla="*/ 0 w 264"/>
                  <a:gd name="T49" fmla="*/ 0 h 172"/>
                  <a:gd name="T50" fmla="*/ 0 w 264"/>
                  <a:gd name="T51" fmla="*/ 0 h 172"/>
                  <a:gd name="T52" fmla="*/ 0 w 264"/>
                  <a:gd name="T53" fmla="*/ 0 h 172"/>
                  <a:gd name="T54" fmla="*/ 0 w 264"/>
                  <a:gd name="T55" fmla="*/ 0 h 172"/>
                  <a:gd name="T56" fmla="*/ 0 w 264"/>
                  <a:gd name="T57" fmla="*/ 0 h 172"/>
                  <a:gd name="T58" fmla="*/ 0 w 264"/>
                  <a:gd name="T59" fmla="*/ 0 h 172"/>
                  <a:gd name="T60" fmla="*/ 0 w 264"/>
                  <a:gd name="T61" fmla="*/ 0 h 172"/>
                  <a:gd name="T62" fmla="*/ 0 w 264"/>
                  <a:gd name="T63" fmla="*/ 0 h 172"/>
                  <a:gd name="T64" fmla="*/ 0 w 264"/>
                  <a:gd name="T65" fmla="*/ 0 h 172"/>
                  <a:gd name="T66" fmla="*/ 0 w 264"/>
                  <a:gd name="T67" fmla="*/ 0 h 172"/>
                  <a:gd name="T68" fmla="*/ 0 w 264"/>
                  <a:gd name="T69" fmla="*/ 0 h 172"/>
                  <a:gd name="T70" fmla="*/ 0 w 264"/>
                  <a:gd name="T71" fmla="*/ 0 h 172"/>
                  <a:gd name="T72" fmla="*/ 0 w 264"/>
                  <a:gd name="T73" fmla="*/ 0 h 172"/>
                  <a:gd name="T74" fmla="*/ 0 w 264"/>
                  <a:gd name="T75" fmla="*/ 0 h 172"/>
                  <a:gd name="T76" fmla="*/ 0 w 264"/>
                  <a:gd name="T77" fmla="*/ 0 h 172"/>
                  <a:gd name="T78" fmla="*/ 0 w 264"/>
                  <a:gd name="T79" fmla="*/ 0 h 172"/>
                  <a:gd name="T80" fmla="*/ 0 w 264"/>
                  <a:gd name="T81" fmla="*/ 0 h 172"/>
                  <a:gd name="T82" fmla="*/ 0 w 264"/>
                  <a:gd name="T83" fmla="*/ 0 h 172"/>
                  <a:gd name="T84" fmla="*/ 0 w 264"/>
                  <a:gd name="T85" fmla="*/ 0 h 172"/>
                  <a:gd name="T86" fmla="*/ 0 w 264"/>
                  <a:gd name="T87" fmla="*/ 0 h 172"/>
                  <a:gd name="T88" fmla="*/ 0 w 264"/>
                  <a:gd name="T89" fmla="*/ 0 h 172"/>
                  <a:gd name="T90" fmla="*/ 0 w 264"/>
                  <a:gd name="T91" fmla="*/ 0 h 172"/>
                  <a:gd name="T92" fmla="*/ 0 w 264"/>
                  <a:gd name="T93" fmla="*/ 0 h 172"/>
                  <a:gd name="T94" fmla="*/ 0 w 264"/>
                  <a:gd name="T95" fmla="*/ 0 h 172"/>
                  <a:gd name="T96" fmla="*/ 0 w 264"/>
                  <a:gd name="T97" fmla="*/ 0 h 172"/>
                  <a:gd name="T98" fmla="*/ 0 w 264"/>
                  <a:gd name="T99" fmla="*/ 0 h 172"/>
                  <a:gd name="T100" fmla="*/ 0 w 264"/>
                  <a:gd name="T101" fmla="*/ 0 h 172"/>
                  <a:gd name="T102" fmla="*/ 0 w 264"/>
                  <a:gd name="T103" fmla="*/ 0 h 172"/>
                  <a:gd name="T104" fmla="*/ 0 w 264"/>
                  <a:gd name="T105" fmla="*/ 0 h 172"/>
                  <a:gd name="T106" fmla="*/ 0 w 264"/>
                  <a:gd name="T107" fmla="*/ 0 h 172"/>
                  <a:gd name="T108" fmla="*/ 0 w 264"/>
                  <a:gd name="T109" fmla="*/ 0 h 172"/>
                  <a:gd name="T110" fmla="*/ 0 w 264"/>
                  <a:gd name="T111" fmla="*/ 0 h 1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4"/>
                  <a:gd name="T169" fmla="*/ 0 h 172"/>
                  <a:gd name="T170" fmla="*/ 264 w 264"/>
                  <a:gd name="T171" fmla="*/ 172 h 1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4" h="172">
                    <a:moveTo>
                      <a:pt x="235" y="1"/>
                    </a:moveTo>
                    <a:lnTo>
                      <a:pt x="233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26" y="1"/>
                    </a:lnTo>
                    <a:lnTo>
                      <a:pt x="223" y="1"/>
                    </a:lnTo>
                    <a:lnTo>
                      <a:pt x="219" y="2"/>
                    </a:lnTo>
                    <a:lnTo>
                      <a:pt x="216" y="2"/>
                    </a:lnTo>
                    <a:lnTo>
                      <a:pt x="211" y="4"/>
                    </a:lnTo>
                    <a:lnTo>
                      <a:pt x="206" y="4"/>
                    </a:lnTo>
                    <a:lnTo>
                      <a:pt x="201" y="7"/>
                    </a:lnTo>
                    <a:lnTo>
                      <a:pt x="195" y="8"/>
                    </a:lnTo>
                    <a:lnTo>
                      <a:pt x="191" y="10"/>
                    </a:lnTo>
                    <a:lnTo>
                      <a:pt x="187" y="11"/>
                    </a:lnTo>
                    <a:lnTo>
                      <a:pt x="184" y="13"/>
                    </a:lnTo>
                    <a:lnTo>
                      <a:pt x="181" y="14"/>
                    </a:lnTo>
                    <a:lnTo>
                      <a:pt x="178" y="15"/>
                    </a:lnTo>
                    <a:lnTo>
                      <a:pt x="174" y="16"/>
                    </a:lnTo>
                    <a:lnTo>
                      <a:pt x="172" y="17"/>
                    </a:lnTo>
                    <a:lnTo>
                      <a:pt x="168" y="18"/>
                    </a:lnTo>
                    <a:lnTo>
                      <a:pt x="165" y="21"/>
                    </a:lnTo>
                    <a:lnTo>
                      <a:pt x="161" y="22"/>
                    </a:lnTo>
                    <a:lnTo>
                      <a:pt x="157" y="23"/>
                    </a:lnTo>
                    <a:lnTo>
                      <a:pt x="153" y="24"/>
                    </a:lnTo>
                    <a:lnTo>
                      <a:pt x="150" y="27"/>
                    </a:lnTo>
                    <a:lnTo>
                      <a:pt x="146" y="28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4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123" y="40"/>
                    </a:lnTo>
                    <a:lnTo>
                      <a:pt x="120" y="43"/>
                    </a:lnTo>
                    <a:lnTo>
                      <a:pt x="115" y="45"/>
                    </a:lnTo>
                    <a:lnTo>
                      <a:pt x="111" y="48"/>
                    </a:lnTo>
                    <a:lnTo>
                      <a:pt x="108" y="49"/>
                    </a:lnTo>
                    <a:lnTo>
                      <a:pt x="104" y="53"/>
                    </a:lnTo>
                    <a:lnTo>
                      <a:pt x="99" y="55"/>
                    </a:lnTo>
                    <a:lnTo>
                      <a:pt x="95" y="58"/>
                    </a:lnTo>
                    <a:lnTo>
                      <a:pt x="90" y="60"/>
                    </a:lnTo>
                    <a:lnTo>
                      <a:pt x="86" y="64"/>
                    </a:lnTo>
                    <a:lnTo>
                      <a:pt x="83" y="66"/>
                    </a:lnTo>
                    <a:lnTo>
                      <a:pt x="78" y="69"/>
                    </a:lnTo>
                    <a:lnTo>
                      <a:pt x="74" y="73"/>
                    </a:lnTo>
                    <a:lnTo>
                      <a:pt x="70" y="75"/>
                    </a:lnTo>
                    <a:lnTo>
                      <a:pt x="66" y="79"/>
                    </a:lnTo>
                    <a:lnTo>
                      <a:pt x="61" y="83"/>
                    </a:lnTo>
                    <a:lnTo>
                      <a:pt x="58" y="85"/>
                    </a:lnTo>
                    <a:lnTo>
                      <a:pt x="54" y="88"/>
                    </a:lnTo>
                    <a:lnTo>
                      <a:pt x="50" y="92"/>
                    </a:lnTo>
                    <a:lnTo>
                      <a:pt x="46" y="96"/>
                    </a:lnTo>
                    <a:lnTo>
                      <a:pt x="41" y="99"/>
                    </a:lnTo>
                    <a:lnTo>
                      <a:pt x="38" y="104"/>
                    </a:lnTo>
                    <a:lnTo>
                      <a:pt x="33" y="106"/>
                    </a:lnTo>
                    <a:lnTo>
                      <a:pt x="29" y="110"/>
                    </a:lnTo>
                    <a:lnTo>
                      <a:pt x="26" y="113"/>
                    </a:lnTo>
                    <a:lnTo>
                      <a:pt x="22" y="117"/>
                    </a:lnTo>
                    <a:lnTo>
                      <a:pt x="19" y="119"/>
                    </a:lnTo>
                    <a:lnTo>
                      <a:pt x="16" y="123"/>
                    </a:lnTo>
                    <a:lnTo>
                      <a:pt x="13" y="126"/>
                    </a:lnTo>
                    <a:lnTo>
                      <a:pt x="12" y="129"/>
                    </a:lnTo>
                    <a:lnTo>
                      <a:pt x="7" y="134"/>
                    </a:lnTo>
                    <a:lnTo>
                      <a:pt x="5" y="139"/>
                    </a:lnTo>
                    <a:lnTo>
                      <a:pt x="2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2" y="161"/>
                    </a:lnTo>
                    <a:lnTo>
                      <a:pt x="3" y="163"/>
                    </a:lnTo>
                    <a:lnTo>
                      <a:pt x="7" y="166"/>
                    </a:lnTo>
                    <a:lnTo>
                      <a:pt x="9" y="167"/>
                    </a:lnTo>
                    <a:lnTo>
                      <a:pt x="13" y="169"/>
                    </a:lnTo>
                    <a:lnTo>
                      <a:pt x="16" y="169"/>
                    </a:lnTo>
                    <a:lnTo>
                      <a:pt x="21" y="170"/>
                    </a:lnTo>
                    <a:lnTo>
                      <a:pt x="26" y="170"/>
                    </a:lnTo>
                    <a:lnTo>
                      <a:pt x="31" y="172"/>
                    </a:lnTo>
                    <a:lnTo>
                      <a:pt x="35" y="170"/>
                    </a:lnTo>
                    <a:lnTo>
                      <a:pt x="41" y="170"/>
                    </a:lnTo>
                    <a:lnTo>
                      <a:pt x="44" y="170"/>
                    </a:lnTo>
                    <a:lnTo>
                      <a:pt x="47" y="170"/>
                    </a:lnTo>
                    <a:lnTo>
                      <a:pt x="51" y="170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59" y="170"/>
                    </a:lnTo>
                    <a:lnTo>
                      <a:pt x="63" y="169"/>
                    </a:lnTo>
                    <a:lnTo>
                      <a:pt x="65" y="169"/>
                    </a:lnTo>
                    <a:lnTo>
                      <a:pt x="69" y="169"/>
                    </a:lnTo>
                    <a:lnTo>
                      <a:pt x="72" y="169"/>
                    </a:lnTo>
                    <a:lnTo>
                      <a:pt x="76" y="168"/>
                    </a:lnTo>
                    <a:lnTo>
                      <a:pt x="78" y="168"/>
                    </a:lnTo>
                    <a:lnTo>
                      <a:pt x="82" y="167"/>
                    </a:lnTo>
                    <a:lnTo>
                      <a:pt x="84" y="167"/>
                    </a:lnTo>
                    <a:lnTo>
                      <a:pt x="88" y="166"/>
                    </a:lnTo>
                    <a:lnTo>
                      <a:pt x="91" y="166"/>
                    </a:lnTo>
                    <a:lnTo>
                      <a:pt x="95" y="166"/>
                    </a:lnTo>
                    <a:lnTo>
                      <a:pt x="97" y="164"/>
                    </a:lnTo>
                    <a:lnTo>
                      <a:pt x="101" y="164"/>
                    </a:lnTo>
                    <a:lnTo>
                      <a:pt x="104" y="164"/>
                    </a:lnTo>
                    <a:lnTo>
                      <a:pt x="106" y="163"/>
                    </a:lnTo>
                    <a:lnTo>
                      <a:pt x="109" y="162"/>
                    </a:lnTo>
                    <a:lnTo>
                      <a:pt x="112" y="161"/>
                    </a:lnTo>
                    <a:lnTo>
                      <a:pt x="115" y="161"/>
                    </a:lnTo>
                    <a:lnTo>
                      <a:pt x="118" y="160"/>
                    </a:lnTo>
                    <a:lnTo>
                      <a:pt x="122" y="160"/>
                    </a:lnTo>
                    <a:lnTo>
                      <a:pt x="124" y="158"/>
                    </a:lnTo>
                    <a:lnTo>
                      <a:pt x="128" y="158"/>
                    </a:lnTo>
                    <a:lnTo>
                      <a:pt x="130" y="157"/>
                    </a:lnTo>
                    <a:lnTo>
                      <a:pt x="134" y="156"/>
                    </a:lnTo>
                    <a:lnTo>
                      <a:pt x="137" y="155"/>
                    </a:lnTo>
                    <a:lnTo>
                      <a:pt x="140" y="155"/>
                    </a:lnTo>
                    <a:lnTo>
                      <a:pt x="142" y="154"/>
                    </a:lnTo>
                    <a:lnTo>
                      <a:pt x="146" y="153"/>
                    </a:lnTo>
                    <a:lnTo>
                      <a:pt x="149" y="151"/>
                    </a:lnTo>
                    <a:lnTo>
                      <a:pt x="153" y="150"/>
                    </a:lnTo>
                    <a:lnTo>
                      <a:pt x="155" y="149"/>
                    </a:lnTo>
                    <a:lnTo>
                      <a:pt x="157" y="148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7" y="144"/>
                    </a:lnTo>
                    <a:lnTo>
                      <a:pt x="169" y="143"/>
                    </a:lnTo>
                    <a:lnTo>
                      <a:pt x="173" y="142"/>
                    </a:lnTo>
                    <a:lnTo>
                      <a:pt x="176" y="142"/>
                    </a:lnTo>
                    <a:lnTo>
                      <a:pt x="181" y="138"/>
                    </a:lnTo>
                    <a:lnTo>
                      <a:pt x="187" y="136"/>
                    </a:lnTo>
                    <a:lnTo>
                      <a:pt x="189" y="135"/>
                    </a:lnTo>
                    <a:lnTo>
                      <a:pt x="193" y="134"/>
                    </a:lnTo>
                    <a:lnTo>
                      <a:pt x="195" y="131"/>
                    </a:lnTo>
                    <a:lnTo>
                      <a:pt x="199" y="131"/>
                    </a:lnTo>
                    <a:lnTo>
                      <a:pt x="204" y="126"/>
                    </a:lnTo>
                    <a:lnTo>
                      <a:pt x="208" y="124"/>
                    </a:lnTo>
                    <a:lnTo>
                      <a:pt x="213" y="121"/>
                    </a:lnTo>
                    <a:lnTo>
                      <a:pt x="219" y="117"/>
                    </a:lnTo>
                    <a:lnTo>
                      <a:pt x="223" y="112"/>
                    </a:lnTo>
                    <a:lnTo>
                      <a:pt x="227" y="109"/>
                    </a:lnTo>
                    <a:lnTo>
                      <a:pt x="232" y="105"/>
                    </a:lnTo>
                    <a:lnTo>
                      <a:pt x="237" y="102"/>
                    </a:lnTo>
                    <a:lnTo>
                      <a:pt x="240" y="97"/>
                    </a:lnTo>
                    <a:lnTo>
                      <a:pt x="244" y="92"/>
                    </a:lnTo>
                    <a:lnTo>
                      <a:pt x="248" y="87"/>
                    </a:lnTo>
                    <a:lnTo>
                      <a:pt x="250" y="83"/>
                    </a:lnTo>
                    <a:lnTo>
                      <a:pt x="253" y="78"/>
                    </a:lnTo>
                    <a:lnTo>
                      <a:pt x="256" y="73"/>
                    </a:lnTo>
                    <a:lnTo>
                      <a:pt x="258" y="67"/>
                    </a:lnTo>
                    <a:lnTo>
                      <a:pt x="261" y="62"/>
                    </a:lnTo>
                    <a:lnTo>
                      <a:pt x="261" y="59"/>
                    </a:lnTo>
                    <a:lnTo>
                      <a:pt x="262" y="55"/>
                    </a:lnTo>
                    <a:lnTo>
                      <a:pt x="262" y="53"/>
                    </a:lnTo>
                    <a:lnTo>
                      <a:pt x="263" y="51"/>
                    </a:lnTo>
                    <a:lnTo>
                      <a:pt x="263" y="46"/>
                    </a:lnTo>
                    <a:lnTo>
                      <a:pt x="264" y="41"/>
                    </a:lnTo>
                    <a:lnTo>
                      <a:pt x="264" y="36"/>
                    </a:lnTo>
                    <a:lnTo>
                      <a:pt x="264" y="33"/>
                    </a:lnTo>
                    <a:lnTo>
                      <a:pt x="264" y="29"/>
                    </a:lnTo>
                    <a:lnTo>
                      <a:pt x="264" y="26"/>
                    </a:lnTo>
                    <a:lnTo>
                      <a:pt x="263" y="23"/>
                    </a:lnTo>
                    <a:lnTo>
                      <a:pt x="262" y="20"/>
                    </a:lnTo>
                    <a:lnTo>
                      <a:pt x="261" y="17"/>
                    </a:lnTo>
                    <a:lnTo>
                      <a:pt x="259" y="15"/>
                    </a:lnTo>
                    <a:lnTo>
                      <a:pt x="257" y="10"/>
                    </a:lnTo>
                    <a:lnTo>
                      <a:pt x="255" y="8"/>
                    </a:lnTo>
                    <a:lnTo>
                      <a:pt x="251" y="4"/>
                    </a:lnTo>
                    <a:lnTo>
                      <a:pt x="248" y="3"/>
                    </a:lnTo>
                    <a:lnTo>
                      <a:pt x="244" y="2"/>
                    </a:lnTo>
                    <a:lnTo>
                      <a:pt x="242" y="1"/>
                    </a:lnTo>
                    <a:lnTo>
                      <a:pt x="237" y="1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3" name="Freeform 562"/>
              <p:cNvSpPr>
                <a:spLocks/>
              </p:cNvSpPr>
              <p:nvPr/>
            </p:nvSpPr>
            <p:spPr bwMode="auto">
              <a:xfrm>
                <a:off x="1622" y="1523"/>
                <a:ext cx="52" cy="100"/>
              </a:xfrm>
              <a:custGeom>
                <a:avLst/>
                <a:gdLst>
                  <a:gd name="T0" fmla="*/ 0 w 158"/>
                  <a:gd name="T1" fmla="*/ 0 h 300"/>
                  <a:gd name="T2" fmla="*/ 0 w 158"/>
                  <a:gd name="T3" fmla="*/ 0 h 300"/>
                  <a:gd name="T4" fmla="*/ 0 w 158"/>
                  <a:gd name="T5" fmla="*/ 0 h 300"/>
                  <a:gd name="T6" fmla="*/ 0 w 158"/>
                  <a:gd name="T7" fmla="*/ 0 h 300"/>
                  <a:gd name="T8" fmla="*/ 0 w 158"/>
                  <a:gd name="T9" fmla="*/ 0 h 300"/>
                  <a:gd name="T10" fmla="*/ 0 w 158"/>
                  <a:gd name="T11" fmla="*/ 0 h 300"/>
                  <a:gd name="T12" fmla="*/ 0 w 158"/>
                  <a:gd name="T13" fmla="*/ 0 h 300"/>
                  <a:gd name="T14" fmla="*/ 0 w 158"/>
                  <a:gd name="T15" fmla="*/ 0 h 300"/>
                  <a:gd name="T16" fmla="*/ 0 w 158"/>
                  <a:gd name="T17" fmla="*/ 0 h 300"/>
                  <a:gd name="T18" fmla="*/ 0 w 158"/>
                  <a:gd name="T19" fmla="*/ 0 h 300"/>
                  <a:gd name="T20" fmla="*/ 0 w 158"/>
                  <a:gd name="T21" fmla="*/ 0 h 300"/>
                  <a:gd name="T22" fmla="*/ 0 w 158"/>
                  <a:gd name="T23" fmla="*/ 0 h 300"/>
                  <a:gd name="T24" fmla="*/ 0 w 158"/>
                  <a:gd name="T25" fmla="*/ 0 h 300"/>
                  <a:gd name="T26" fmla="*/ 0 w 158"/>
                  <a:gd name="T27" fmla="*/ 0 h 300"/>
                  <a:gd name="T28" fmla="*/ 0 w 158"/>
                  <a:gd name="T29" fmla="*/ 0 h 300"/>
                  <a:gd name="T30" fmla="*/ 0 w 158"/>
                  <a:gd name="T31" fmla="*/ 0 h 300"/>
                  <a:gd name="T32" fmla="*/ 0 w 158"/>
                  <a:gd name="T33" fmla="*/ 0 h 300"/>
                  <a:gd name="T34" fmla="*/ 0 w 158"/>
                  <a:gd name="T35" fmla="*/ 0 h 300"/>
                  <a:gd name="T36" fmla="*/ 0 w 158"/>
                  <a:gd name="T37" fmla="*/ 0 h 300"/>
                  <a:gd name="T38" fmla="*/ 0 w 158"/>
                  <a:gd name="T39" fmla="*/ 0 h 300"/>
                  <a:gd name="T40" fmla="*/ 0 w 158"/>
                  <a:gd name="T41" fmla="*/ 0 h 300"/>
                  <a:gd name="T42" fmla="*/ 0 w 158"/>
                  <a:gd name="T43" fmla="*/ 0 h 300"/>
                  <a:gd name="T44" fmla="*/ 0 w 158"/>
                  <a:gd name="T45" fmla="*/ 0 h 300"/>
                  <a:gd name="T46" fmla="*/ 0 w 158"/>
                  <a:gd name="T47" fmla="*/ 0 h 300"/>
                  <a:gd name="T48" fmla="*/ 0 w 158"/>
                  <a:gd name="T49" fmla="*/ 0 h 300"/>
                  <a:gd name="T50" fmla="*/ 0 w 158"/>
                  <a:gd name="T51" fmla="*/ 0 h 300"/>
                  <a:gd name="T52" fmla="*/ 0 w 158"/>
                  <a:gd name="T53" fmla="*/ 0 h 300"/>
                  <a:gd name="T54" fmla="*/ 0 w 158"/>
                  <a:gd name="T55" fmla="*/ 0 h 300"/>
                  <a:gd name="T56" fmla="*/ 0 w 158"/>
                  <a:gd name="T57" fmla="*/ 0 h 300"/>
                  <a:gd name="T58" fmla="*/ 0 w 158"/>
                  <a:gd name="T59" fmla="*/ 0 h 300"/>
                  <a:gd name="T60" fmla="*/ 0 w 158"/>
                  <a:gd name="T61" fmla="*/ 0 h 300"/>
                  <a:gd name="T62" fmla="*/ 0 w 158"/>
                  <a:gd name="T63" fmla="*/ 0 h 300"/>
                  <a:gd name="T64" fmla="*/ 0 w 158"/>
                  <a:gd name="T65" fmla="*/ 0 h 300"/>
                  <a:gd name="T66" fmla="*/ 0 w 158"/>
                  <a:gd name="T67" fmla="*/ 0 h 300"/>
                  <a:gd name="T68" fmla="*/ 0 w 158"/>
                  <a:gd name="T69" fmla="*/ 0 h 300"/>
                  <a:gd name="T70" fmla="*/ 0 w 158"/>
                  <a:gd name="T71" fmla="*/ 0 h 300"/>
                  <a:gd name="T72" fmla="*/ 0 w 158"/>
                  <a:gd name="T73" fmla="*/ 0 h 300"/>
                  <a:gd name="T74" fmla="*/ 0 w 158"/>
                  <a:gd name="T75" fmla="*/ 0 h 300"/>
                  <a:gd name="T76" fmla="*/ 0 w 158"/>
                  <a:gd name="T77" fmla="*/ 0 h 300"/>
                  <a:gd name="T78" fmla="*/ 0 w 158"/>
                  <a:gd name="T79" fmla="*/ 0 h 300"/>
                  <a:gd name="T80" fmla="*/ 0 w 158"/>
                  <a:gd name="T81" fmla="*/ 0 h 300"/>
                  <a:gd name="T82" fmla="*/ 0 w 158"/>
                  <a:gd name="T83" fmla="*/ 0 h 300"/>
                  <a:gd name="T84" fmla="*/ 0 w 158"/>
                  <a:gd name="T85" fmla="*/ 0 h 300"/>
                  <a:gd name="T86" fmla="*/ 0 w 158"/>
                  <a:gd name="T87" fmla="*/ 0 h 300"/>
                  <a:gd name="T88" fmla="*/ 0 w 158"/>
                  <a:gd name="T89" fmla="*/ 0 h 300"/>
                  <a:gd name="T90" fmla="*/ 0 w 158"/>
                  <a:gd name="T91" fmla="*/ 0 h 300"/>
                  <a:gd name="T92" fmla="*/ 0 w 158"/>
                  <a:gd name="T93" fmla="*/ 0 h 3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8"/>
                  <a:gd name="T142" fmla="*/ 0 h 300"/>
                  <a:gd name="T143" fmla="*/ 158 w 158"/>
                  <a:gd name="T144" fmla="*/ 300 h 3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8" h="300">
                    <a:moveTo>
                      <a:pt x="85" y="51"/>
                    </a:moveTo>
                    <a:lnTo>
                      <a:pt x="85" y="50"/>
                    </a:lnTo>
                    <a:lnTo>
                      <a:pt x="86" y="48"/>
                    </a:lnTo>
                    <a:lnTo>
                      <a:pt x="88" y="44"/>
                    </a:lnTo>
                    <a:lnTo>
                      <a:pt x="92" y="41"/>
                    </a:lnTo>
                    <a:lnTo>
                      <a:pt x="94" y="37"/>
                    </a:lnTo>
                    <a:lnTo>
                      <a:pt x="96" y="35"/>
                    </a:lnTo>
                    <a:lnTo>
                      <a:pt x="98" y="31"/>
                    </a:lnTo>
                    <a:lnTo>
                      <a:pt x="101" y="29"/>
                    </a:lnTo>
                    <a:lnTo>
                      <a:pt x="104" y="25"/>
                    </a:lnTo>
                    <a:lnTo>
                      <a:pt x="106" y="23"/>
                    </a:lnTo>
                    <a:lnTo>
                      <a:pt x="109" y="20"/>
                    </a:lnTo>
                    <a:lnTo>
                      <a:pt x="112" y="17"/>
                    </a:lnTo>
                    <a:lnTo>
                      <a:pt x="115" y="14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4" y="6"/>
                    </a:lnTo>
                    <a:lnTo>
                      <a:pt x="126" y="5"/>
                    </a:lnTo>
                    <a:lnTo>
                      <a:pt x="130" y="3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47" y="1"/>
                    </a:lnTo>
                    <a:lnTo>
                      <a:pt x="150" y="4"/>
                    </a:lnTo>
                    <a:lnTo>
                      <a:pt x="152" y="6"/>
                    </a:lnTo>
                    <a:lnTo>
                      <a:pt x="155" y="10"/>
                    </a:lnTo>
                    <a:lnTo>
                      <a:pt x="156" y="13"/>
                    </a:lnTo>
                    <a:lnTo>
                      <a:pt x="157" y="17"/>
                    </a:lnTo>
                    <a:lnTo>
                      <a:pt x="157" y="20"/>
                    </a:lnTo>
                    <a:lnTo>
                      <a:pt x="158" y="25"/>
                    </a:lnTo>
                    <a:lnTo>
                      <a:pt x="158" y="30"/>
                    </a:lnTo>
                    <a:lnTo>
                      <a:pt x="158" y="35"/>
                    </a:lnTo>
                    <a:lnTo>
                      <a:pt x="158" y="37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6"/>
                    </a:lnTo>
                    <a:lnTo>
                      <a:pt x="157" y="49"/>
                    </a:lnTo>
                    <a:lnTo>
                      <a:pt x="157" y="51"/>
                    </a:lnTo>
                    <a:lnTo>
                      <a:pt x="156" y="55"/>
                    </a:lnTo>
                    <a:lnTo>
                      <a:pt x="156" y="58"/>
                    </a:lnTo>
                    <a:lnTo>
                      <a:pt x="155" y="61"/>
                    </a:lnTo>
                    <a:lnTo>
                      <a:pt x="155" y="64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4"/>
                    </a:lnTo>
                    <a:lnTo>
                      <a:pt x="151" y="77"/>
                    </a:lnTo>
                    <a:lnTo>
                      <a:pt x="150" y="80"/>
                    </a:lnTo>
                    <a:lnTo>
                      <a:pt x="150" y="83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47" y="93"/>
                    </a:lnTo>
                    <a:lnTo>
                      <a:pt x="146" y="96"/>
                    </a:lnTo>
                    <a:lnTo>
                      <a:pt x="145" y="99"/>
                    </a:lnTo>
                    <a:lnTo>
                      <a:pt x="144" y="102"/>
                    </a:lnTo>
                    <a:lnTo>
                      <a:pt x="143" y="106"/>
                    </a:lnTo>
                    <a:lnTo>
                      <a:pt x="143" y="108"/>
                    </a:lnTo>
                    <a:lnTo>
                      <a:pt x="141" y="112"/>
                    </a:lnTo>
                    <a:lnTo>
                      <a:pt x="140" y="115"/>
                    </a:lnTo>
                    <a:lnTo>
                      <a:pt x="140" y="119"/>
                    </a:lnTo>
                    <a:lnTo>
                      <a:pt x="139" y="121"/>
                    </a:lnTo>
                    <a:lnTo>
                      <a:pt x="138" y="124"/>
                    </a:lnTo>
                    <a:lnTo>
                      <a:pt x="137" y="127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7"/>
                    </a:lnTo>
                    <a:lnTo>
                      <a:pt x="134" y="139"/>
                    </a:lnTo>
                    <a:lnTo>
                      <a:pt x="133" y="143"/>
                    </a:lnTo>
                    <a:lnTo>
                      <a:pt x="133" y="145"/>
                    </a:lnTo>
                    <a:lnTo>
                      <a:pt x="131" y="150"/>
                    </a:lnTo>
                    <a:lnTo>
                      <a:pt x="130" y="156"/>
                    </a:lnTo>
                    <a:lnTo>
                      <a:pt x="130" y="159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28" y="172"/>
                    </a:lnTo>
                    <a:lnTo>
                      <a:pt x="128" y="176"/>
                    </a:lnTo>
                    <a:lnTo>
                      <a:pt x="130" y="179"/>
                    </a:lnTo>
                    <a:lnTo>
                      <a:pt x="130" y="182"/>
                    </a:lnTo>
                    <a:lnTo>
                      <a:pt x="130" y="184"/>
                    </a:lnTo>
                    <a:lnTo>
                      <a:pt x="130" y="188"/>
                    </a:lnTo>
                    <a:lnTo>
                      <a:pt x="131" y="191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31" y="204"/>
                    </a:lnTo>
                    <a:lnTo>
                      <a:pt x="132" y="209"/>
                    </a:lnTo>
                    <a:lnTo>
                      <a:pt x="131" y="214"/>
                    </a:lnTo>
                    <a:lnTo>
                      <a:pt x="131" y="218"/>
                    </a:lnTo>
                    <a:lnTo>
                      <a:pt x="131" y="223"/>
                    </a:lnTo>
                    <a:lnTo>
                      <a:pt x="131" y="229"/>
                    </a:lnTo>
                    <a:lnTo>
                      <a:pt x="130" y="234"/>
                    </a:lnTo>
                    <a:lnTo>
                      <a:pt x="130" y="239"/>
                    </a:lnTo>
                    <a:lnTo>
                      <a:pt x="130" y="245"/>
                    </a:lnTo>
                    <a:lnTo>
                      <a:pt x="128" y="249"/>
                    </a:lnTo>
                    <a:lnTo>
                      <a:pt x="127" y="254"/>
                    </a:lnTo>
                    <a:lnTo>
                      <a:pt x="126" y="259"/>
                    </a:lnTo>
                    <a:lnTo>
                      <a:pt x="125" y="264"/>
                    </a:lnTo>
                    <a:lnTo>
                      <a:pt x="123" y="268"/>
                    </a:lnTo>
                    <a:lnTo>
                      <a:pt x="120" y="272"/>
                    </a:lnTo>
                    <a:lnTo>
                      <a:pt x="118" y="277"/>
                    </a:lnTo>
                    <a:lnTo>
                      <a:pt x="115" y="280"/>
                    </a:lnTo>
                    <a:lnTo>
                      <a:pt x="113" y="285"/>
                    </a:lnTo>
                    <a:lnTo>
                      <a:pt x="111" y="287"/>
                    </a:lnTo>
                    <a:lnTo>
                      <a:pt x="107" y="290"/>
                    </a:lnTo>
                    <a:lnTo>
                      <a:pt x="104" y="293"/>
                    </a:lnTo>
                    <a:lnTo>
                      <a:pt x="100" y="296"/>
                    </a:lnTo>
                    <a:lnTo>
                      <a:pt x="95" y="297"/>
                    </a:lnTo>
                    <a:lnTo>
                      <a:pt x="90" y="299"/>
                    </a:lnTo>
                    <a:lnTo>
                      <a:pt x="86" y="299"/>
                    </a:lnTo>
                    <a:lnTo>
                      <a:pt x="81" y="300"/>
                    </a:lnTo>
                    <a:lnTo>
                      <a:pt x="75" y="300"/>
                    </a:lnTo>
                    <a:lnTo>
                      <a:pt x="70" y="299"/>
                    </a:lnTo>
                    <a:lnTo>
                      <a:pt x="66" y="298"/>
                    </a:lnTo>
                    <a:lnTo>
                      <a:pt x="61" y="297"/>
                    </a:lnTo>
                    <a:lnTo>
                      <a:pt x="56" y="294"/>
                    </a:lnTo>
                    <a:lnTo>
                      <a:pt x="51" y="291"/>
                    </a:lnTo>
                    <a:lnTo>
                      <a:pt x="48" y="288"/>
                    </a:lnTo>
                    <a:lnTo>
                      <a:pt x="43" y="285"/>
                    </a:lnTo>
                    <a:lnTo>
                      <a:pt x="40" y="280"/>
                    </a:lnTo>
                    <a:lnTo>
                      <a:pt x="36" y="277"/>
                    </a:lnTo>
                    <a:lnTo>
                      <a:pt x="32" y="272"/>
                    </a:lnTo>
                    <a:lnTo>
                      <a:pt x="30" y="268"/>
                    </a:lnTo>
                    <a:lnTo>
                      <a:pt x="26" y="264"/>
                    </a:lnTo>
                    <a:lnTo>
                      <a:pt x="24" y="259"/>
                    </a:lnTo>
                    <a:lnTo>
                      <a:pt x="22" y="254"/>
                    </a:lnTo>
                    <a:lnTo>
                      <a:pt x="19" y="249"/>
                    </a:lnTo>
                    <a:lnTo>
                      <a:pt x="16" y="243"/>
                    </a:lnTo>
                    <a:lnTo>
                      <a:pt x="13" y="239"/>
                    </a:lnTo>
                    <a:lnTo>
                      <a:pt x="12" y="234"/>
                    </a:lnTo>
                    <a:lnTo>
                      <a:pt x="10" y="229"/>
                    </a:lnTo>
                    <a:lnTo>
                      <a:pt x="9" y="224"/>
                    </a:lnTo>
                    <a:lnTo>
                      <a:pt x="8" y="220"/>
                    </a:lnTo>
                    <a:lnTo>
                      <a:pt x="5" y="215"/>
                    </a:lnTo>
                    <a:lnTo>
                      <a:pt x="5" y="211"/>
                    </a:lnTo>
                    <a:lnTo>
                      <a:pt x="4" y="208"/>
                    </a:lnTo>
                    <a:lnTo>
                      <a:pt x="3" y="204"/>
                    </a:lnTo>
                    <a:lnTo>
                      <a:pt x="2" y="202"/>
                    </a:lnTo>
                    <a:lnTo>
                      <a:pt x="2" y="199"/>
                    </a:lnTo>
                    <a:lnTo>
                      <a:pt x="0" y="196"/>
                    </a:lnTo>
                    <a:lnTo>
                      <a:pt x="85" y="5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4" name="Freeform 563"/>
              <p:cNvSpPr>
                <a:spLocks/>
              </p:cNvSpPr>
              <p:nvPr/>
            </p:nvSpPr>
            <p:spPr bwMode="auto">
              <a:xfrm>
                <a:off x="1806" y="1431"/>
                <a:ext cx="26" cy="101"/>
              </a:xfrm>
              <a:custGeom>
                <a:avLst/>
                <a:gdLst>
                  <a:gd name="T0" fmla="*/ 0 w 77"/>
                  <a:gd name="T1" fmla="*/ 0 h 301"/>
                  <a:gd name="T2" fmla="*/ 0 w 77"/>
                  <a:gd name="T3" fmla="*/ 0 h 301"/>
                  <a:gd name="T4" fmla="*/ 0 w 77"/>
                  <a:gd name="T5" fmla="*/ 0 h 301"/>
                  <a:gd name="T6" fmla="*/ 0 w 77"/>
                  <a:gd name="T7" fmla="*/ 0 h 301"/>
                  <a:gd name="T8" fmla="*/ 0 w 77"/>
                  <a:gd name="T9" fmla="*/ 0 h 301"/>
                  <a:gd name="T10" fmla="*/ 0 w 77"/>
                  <a:gd name="T11" fmla="*/ 0 h 301"/>
                  <a:gd name="T12" fmla="*/ 0 w 77"/>
                  <a:gd name="T13" fmla="*/ 0 h 301"/>
                  <a:gd name="T14" fmla="*/ 0 w 77"/>
                  <a:gd name="T15" fmla="*/ 0 h 301"/>
                  <a:gd name="T16" fmla="*/ 0 w 77"/>
                  <a:gd name="T17" fmla="*/ 0 h 301"/>
                  <a:gd name="T18" fmla="*/ 0 w 77"/>
                  <a:gd name="T19" fmla="*/ 0 h 301"/>
                  <a:gd name="T20" fmla="*/ 0 w 77"/>
                  <a:gd name="T21" fmla="*/ 0 h 301"/>
                  <a:gd name="T22" fmla="*/ 0 w 77"/>
                  <a:gd name="T23" fmla="*/ 0 h 301"/>
                  <a:gd name="T24" fmla="*/ 0 w 77"/>
                  <a:gd name="T25" fmla="*/ 0 h 301"/>
                  <a:gd name="T26" fmla="*/ 0 w 77"/>
                  <a:gd name="T27" fmla="*/ 0 h 301"/>
                  <a:gd name="T28" fmla="*/ 0 w 77"/>
                  <a:gd name="T29" fmla="*/ 0 h 301"/>
                  <a:gd name="T30" fmla="*/ 0 w 77"/>
                  <a:gd name="T31" fmla="*/ 0 h 301"/>
                  <a:gd name="T32" fmla="*/ 0 w 77"/>
                  <a:gd name="T33" fmla="*/ 0 h 301"/>
                  <a:gd name="T34" fmla="*/ 0 w 77"/>
                  <a:gd name="T35" fmla="*/ 0 h 301"/>
                  <a:gd name="T36" fmla="*/ 0 w 77"/>
                  <a:gd name="T37" fmla="*/ 0 h 301"/>
                  <a:gd name="T38" fmla="*/ 0 w 77"/>
                  <a:gd name="T39" fmla="*/ 0 h 301"/>
                  <a:gd name="T40" fmla="*/ 0 w 77"/>
                  <a:gd name="T41" fmla="*/ 0 h 301"/>
                  <a:gd name="T42" fmla="*/ 0 w 77"/>
                  <a:gd name="T43" fmla="*/ 0 h 301"/>
                  <a:gd name="T44" fmla="*/ 0 w 77"/>
                  <a:gd name="T45" fmla="*/ 0 h 301"/>
                  <a:gd name="T46" fmla="*/ 0 w 77"/>
                  <a:gd name="T47" fmla="*/ 0 h 301"/>
                  <a:gd name="T48" fmla="*/ 0 w 77"/>
                  <a:gd name="T49" fmla="*/ 0 h 301"/>
                  <a:gd name="T50" fmla="*/ 0 w 77"/>
                  <a:gd name="T51" fmla="*/ 0 h 301"/>
                  <a:gd name="T52" fmla="*/ 0 w 77"/>
                  <a:gd name="T53" fmla="*/ 0 h 301"/>
                  <a:gd name="T54" fmla="*/ 0 w 77"/>
                  <a:gd name="T55" fmla="*/ 0 h 301"/>
                  <a:gd name="T56" fmla="*/ 0 w 77"/>
                  <a:gd name="T57" fmla="*/ 0 h 301"/>
                  <a:gd name="T58" fmla="*/ 0 w 77"/>
                  <a:gd name="T59" fmla="*/ 0 h 301"/>
                  <a:gd name="T60" fmla="*/ 0 w 77"/>
                  <a:gd name="T61" fmla="*/ 0 h 301"/>
                  <a:gd name="T62" fmla="*/ 0 w 77"/>
                  <a:gd name="T63" fmla="*/ 0 h 301"/>
                  <a:gd name="T64" fmla="*/ 0 w 77"/>
                  <a:gd name="T65" fmla="*/ 0 h 301"/>
                  <a:gd name="T66" fmla="*/ 0 w 77"/>
                  <a:gd name="T67" fmla="*/ 0 h 301"/>
                  <a:gd name="T68" fmla="*/ 0 w 77"/>
                  <a:gd name="T69" fmla="*/ 0 h 301"/>
                  <a:gd name="T70" fmla="*/ 0 w 77"/>
                  <a:gd name="T71" fmla="*/ 0 h 301"/>
                  <a:gd name="T72" fmla="*/ 0 w 77"/>
                  <a:gd name="T73" fmla="*/ 0 h 301"/>
                  <a:gd name="T74" fmla="*/ 0 w 77"/>
                  <a:gd name="T75" fmla="*/ 0 h 301"/>
                  <a:gd name="T76" fmla="*/ 0 w 77"/>
                  <a:gd name="T77" fmla="*/ 0 h 301"/>
                  <a:gd name="T78" fmla="*/ 0 w 77"/>
                  <a:gd name="T79" fmla="*/ 0 h 301"/>
                  <a:gd name="T80" fmla="*/ 0 w 77"/>
                  <a:gd name="T81" fmla="*/ 0 h 301"/>
                  <a:gd name="T82" fmla="*/ 0 w 77"/>
                  <a:gd name="T83" fmla="*/ 0 h 301"/>
                  <a:gd name="T84" fmla="*/ 0 w 77"/>
                  <a:gd name="T85" fmla="*/ 0 h 301"/>
                  <a:gd name="T86" fmla="*/ 0 w 77"/>
                  <a:gd name="T87" fmla="*/ 0 h 301"/>
                  <a:gd name="T88" fmla="*/ 0 w 77"/>
                  <a:gd name="T89" fmla="*/ 0 h 301"/>
                  <a:gd name="T90" fmla="*/ 0 w 77"/>
                  <a:gd name="T91" fmla="*/ 0 h 301"/>
                  <a:gd name="T92" fmla="*/ 0 w 77"/>
                  <a:gd name="T93" fmla="*/ 0 h 301"/>
                  <a:gd name="T94" fmla="*/ 0 w 77"/>
                  <a:gd name="T95" fmla="*/ 0 h 301"/>
                  <a:gd name="T96" fmla="*/ 0 w 77"/>
                  <a:gd name="T97" fmla="*/ 0 h 301"/>
                  <a:gd name="T98" fmla="*/ 0 w 77"/>
                  <a:gd name="T99" fmla="*/ 0 h 301"/>
                  <a:gd name="T100" fmla="*/ 0 w 77"/>
                  <a:gd name="T101" fmla="*/ 0 h 301"/>
                  <a:gd name="T102" fmla="*/ 0 w 77"/>
                  <a:gd name="T103" fmla="*/ 0 h 301"/>
                  <a:gd name="T104" fmla="*/ 0 w 77"/>
                  <a:gd name="T105" fmla="*/ 0 h 301"/>
                  <a:gd name="T106" fmla="*/ 0 w 77"/>
                  <a:gd name="T107" fmla="*/ 0 h 301"/>
                  <a:gd name="T108" fmla="*/ 0 w 77"/>
                  <a:gd name="T109" fmla="*/ 0 h 301"/>
                  <a:gd name="T110" fmla="*/ 0 w 77"/>
                  <a:gd name="T111" fmla="*/ 0 h 301"/>
                  <a:gd name="T112" fmla="*/ 0 w 77"/>
                  <a:gd name="T113" fmla="*/ 0 h 301"/>
                  <a:gd name="T114" fmla="*/ 0 w 77"/>
                  <a:gd name="T115" fmla="*/ 0 h 301"/>
                  <a:gd name="T116" fmla="*/ 0 w 77"/>
                  <a:gd name="T117" fmla="*/ 0 h 301"/>
                  <a:gd name="T118" fmla="*/ 0 w 77"/>
                  <a:gd name="T119" fmla="*/ 0 h 3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"/>
                  <a:gd name="T181" fmla="*/ 0 h 301"/>
                  <a:gd name="T182" fmla="*/ 77 w 77"/>
                  <a:gd name="T183" fmla="*/ 301 h 3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" h="301">
                    <a:moveTo>
                      <a:pt x="77" y="10"/>
                    </a:moveTo>
                    <a:lnTo>
                      <a:pt x="75" y="14"/>
                    </a:lnTo>
                    <a:lnTo>
                      <a:pt x="75" y="18"/>
                    </a:lnTo>
                    <a:lnTo>
                      <a:pt x="74" y="20"/>
                    </a:lnTo>
                    <a:lnTo>
                      <a:pt x="74" y="24"/>
                    </a:lnTo>
                    <a:lnTo>
                      <a:pt x="72" y="27"/>
                    </a:lnTo>
                    <a:lnTo>
                      <a:pt x="71" y="31"/>
                    </a:lnTo>
                    <a:lnTo>
                      <a:pt x="70" y="33"/>
                    </a:lnTo>
                    <a:lnTo>
                      <a:pt x="70" y="38"/>
                    </a:lnTo>
                    <a:lnTo>
                      <a:pt x="69" y="40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8" y="50"/>
                    </a:lnTo>
                    <a:lnTo>
                      <a:pt x="66" y="53"/>
                    </a:lnTo>
                    <a:lnTo>
                      <a:pt x="66" y="57"/>
                    </a:lnTo>
                    <a:lnTo>
                      <a:pt x="65" y="59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4" y="67"/>
                    </a:lnTo>
                    <a:lnTo>
                      <a:pt x="64" y="71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9"/>
                    </a:lnTo>
                    <a:lnTo>
                      <a:pt x="63" y="83"/>
                    </a:lnTo>
                    <a:lnTo>
                      <a:pt x="63" y="86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95"/>
                    </a:lnTo>
                    <a:lnTo>
                      <a:pt x="62" y="97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1" y="105"/>
                    </a:lnTo>
                    <a:lnTo>
                      <a:pt x="61" y="109"/>
                    </a:lnTo>
                    <a:lnTo>
                      <a:pt x="59" y="115"/>
                    </a:lnTo>
                    <a:lnTo>
                      <a:pt x="59" y="121"/>
                    </a:lnTo>
                    <a:lnTo>
                      <a:pt x="59" y="123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7"/>
                    </a:lnTo>
                    <a:lnTo>
                      <a:pt x="57" y="143"/>
                    </a:lnTo>
                    <a:lnTo>
                      <a:pt x="57" y="146"/>
                    </a:lnTo>
                    <a:lnTo>
                      <a:pt x="57" y="149"/>
                    </a:lnTo>
                    <a:lnTo>
                      <a:pt x="56" y="153"/>
                    </a:lnTo>
                    <a:lnTo>
                      <a:pt x="56" y="155"/>
                    </a:lnTo>
                    <a:lnTo>
                      <a:pt x="56" y="159"/>
                    </a:lnTo>
                    <a:lnTo>
                      <a:pt x="55" y="161"/>
                    </a:lnTo>
                    <a:lnTo>
                      <a:pt x="55" y="165"/>
                    </a:lnTo>
                    <a:lnTo>
                      <a:pt x="55" y="167"/>
                    </a:lnTo>
                    <a:lnTo>
                      <a:pt x="55" y="171"/>
                    </a:lnTo>
                    <a:lnTo>
                      <a:pt x="53" y="174"/>
                    </a:lnTo>
                    <a:lnTo>
                      <a:pt x="53" y="177"/>
                    </a:lnTo>
                    <a:lnTo>
                      <a:pt x="53" y="180"/>
                    </a:lnTo>
                    <a:lnTo>
                      <a:pt x="52" y="184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3"/>
                    </a:lnTo>
                    <a:lnTo>
                      <a:pt x="50" y="197"/>
                    </a:lnTo>
                    <a:lnTo>
                      <a:pt x="50" y="200"/>
                    </a:lnTo>
                    <a:lnTo>
                      <a:pt x="49" y="204"/>
                    </a:lnTo>
                    <a:lnTo>
                      <a:pt x="49" y="209"/>
                    </a:lnTo>
                    <a:lnTo>
                      <a:pt x="46" y="213"/>
                    </a:lnTo>
                    <a:lnTo>
                      <a:pt x="45" y="218"/>
                    </a:lnTo>
                    <a:lnTo>
                      <a:pt x="44" y="222"/>
                    </a:lnTo>
                    <a:lnTo>
                      <a:pt x="43" y="225"/>
                    </a:lnTo>
                    <a:lnTo>
                      <a:pt x="42" y="229"/>
                    </a:lnTo>
                    <a:lnTo>
                      <a:pt x="40" y="232"/>
                    </a:lnTo>
                    <a:lnTo>
                      <a:pt x="40" y="235"/>
                    </a:lnTo>
                    <a:lnTo>
                      <a:pt x="40" y="237"/>
                    </a:lnTo>
                    <a:lnTo>
                      <a:pt x="40" y="239"/>
                    </a:lnTo>
                    <a:lnTo>
                      <a:pt x="40" y="243"/>
                    </a:lnTo>
                    <a:lnTo>
                      <a:pt x="40" y="244"/>
                    </a:lnTo>
                    <a:lnTo>
                      <a:pt x="40" y="248"/>
                    </a:lnTo>
                    <a:lnTo>
                      <a:pt x="40" y="249"/>
                    </a:lnTo>
                    <a:lnTo>
                      <a:pt x="42" y="252"/>
                    </a:lnTo>
                    <a:lnTo>
                      <a:pt x="46" y="255"/>
                    </a:lnTo>
                    <a:lnTo>
                      <a:pt x="50" y="257"/>
                    </a:lnTo>
                    <a:lnTo>
                      <a:pt x="55" y="260"/>
                    </a:lnTo>
                    <a:lnTo>
                      <a:pt x="61" y="263"/>
                    </a:lnTo>
                    <a:lnTo>
                      <a:pt x="64" y="265"/>
                    </a:lnTo>
                    <a:lnTo>
                      <a:pt x="66" y="268"/>
                    </a:lnTo>
                    <a:lnTo>
                      <a:pt x="69" y="271"/>
                    </a:lnTo>
                    <a:lnTo>
                      <a:pt x="70" y="276"/>
                    </a:lnTo>
                    <a:lnTo>
                      <a:pt x="70" y="279"/>
                    </a:lnTo>
                    <a:lnTo>
                      <a:pt x="70" y="283"/>
                    </a:lnTo>
                    <a:lnTo>
                      <a:pt x="69" y="287"/>
                    </a:lnTo>
                    <a:lnTo>
                      <a:pt x="68" y="290"/>
                    </a:lnTo>
                    <a:lnTo>
                      <a:pt x="64" y="293"/>
                    </a:lnTo>
                    <a:lnTo>
                      <a:pt x="62" y="296"/>
                    </a:lnTo>
                    <a:lnTo>
                      <a:pt x="58" y="298"/>
                    </a:lnTo>
                    <a:lnTo>
                      <a:pt x="55" y="300"/>
                    </a:lnTo>
                    <a:lnTo>
                      <a:pt x="51" y="301"/>
                    </a:lnTo>
                    <a:lnTo>
                      <a:pt x="48" y="301"/>
                    </a:lnTo>
                    <a:lnTo>
                      <a:pt x="43" y="301"/>
                    </a:lnTo>
                    <a:lnTo>
                      <a:pt x="39" y="299"/>
                    </a:lnTo>
                    <a:lnTo>
                      <a:pt x="33" y="295"/>
                    </a:lnTo>
                    <a:lnTo>
                      <a:pt x="29" y="292"/>
                    </a:lnTo>
                    <a:lnTo>
                      <a:pt x="23" y="289"/>
                    </a:lnTo>
                    <a:lnTo>
                      <a:pt x="18" y="286"/>
                    </a:lnTo>
                    <a:lnTo>
                      <a:pt x="13" y="281"/>
                    </a:lnTo>
                    <a:lnTo>
                      <a:pt x="10" y="277"/>
                    </a:lnTo>
                    <a:lnTo>
                      <a:pt x="6" y="273"/>
                    </a:lnTo>
                    <a:lnTo>
                      <a:pt x="4" y="268"/>
                    </a:lnTo>
                    <a:lnTo>
                      <a:pt x="1" y="262"/>
                    </a:lnTo>
                    <a:lnTo>
                      <a:pt x="1" y="257"/>
                    </a:lnTo>
                    <a:lnTo>
                      <a:pt x="0" y="254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2" y="222"/>
                    </a:lnTo>
                    <a:lnTo>
                      <a:pt x="2" y="216"/>
                    </a:lnTo>
                    <a:lnTo>
                      <a:pt x="4" y="211"/>
                    </a:lnTo>
                    <a:lnTo>
                      <a:pt x="5" y="207"/>
                    </a:lnTo>
                    <a:lnTo>
                      <a:pt x="6" y="205"/>
                    </a:lnTo>
                    <a:lnTo>
                      <a:pt x="6" y="201"/>
                    </a:lnTo>
                    <a:lnTo>
                      <a:pt x="7" y="199"/>
                    </a:lnTo>
                    <a:lnTo>
                      <a:pt x="7" y="196"/>
                    </a:lnTo>
                    <a:lnTo>
                      <a:pt x="8" y="192"/>
                    </a:lnTo>
                    <a:lnTo>
                      <a:pt x="8" y="188"/>
                    </a:lnTo>
                    <a:lnTo>
                      <a:pt x="10" y="185"/>
                    </a:lnTo>
                    <a:lnTo>
                      <a:pt x="11" y="181"/>
                    </a:lnTo>
                    <a:lnTo>
                      <a:pt x="12" y="178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8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5" y="159"/>
                    </a:lnTo>
                    <a:lnTo>
                      <a:pt x="17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9" y="147"/>
                    </a:lnTo>
                    <a:lnTo>
                      <a:pt x="19" y="145"/>
                    </a:lnTo>
                    <a:lnTo>
                      <a:pt x="20" y="141"/>
                    </a:lnTo>
                    <a:lnTo>
                      <a:pt x="20" y="139"/>
                    </a:lnTo>
                    <a:lnTo>
                      <a:pt x="21" y="135"/>
                    </a:lnTo>
                    <a:lnTo>
                      <a:pt x="24" y="130"/>
                    </a:lnTo>
                    <a:lnTo>
                      <a:pt x="25" y="124"/>
                    </a:lnTo>
                    <a:lnTo>
                      <a:pt x="26" y="118"/>
                    </a:lnTo>
                    <a:lnTo>
                      <a:pt x="29" y="114"/>
                    </a:lnTo>
                    <a:lnTo>
                      <a:pt x="30" y="108"/>
                    </a:lnTo>
                    <a:lnTo>
                      <a:pt x="31" y="103"/>
                    </a:lnTo>
                    <a:lnTo>
                      <a:pt x="33" y="97"/>
                    </a:lnTo>
                    <a:lnTo>
                      <a:pt x="34" y="91"/>
                    </a:lnTo>
                    <a:lnTo>
                      <a:pt x="36" y="86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9" y="75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3" y="63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2"/>
                    </a:lnTo>
                    <a:lnTo>
                      <a:pt x="49" y="39"/>
                    </a:lnTo>
                    <a:lnTo>
                      <a:pt x="50" y="37"/>
                    </a:lnTo>
                    <a:lnTo>
                      <a:pt x="50" y="33"/>
                    </a:lnTo>
                    <a:lnTo>
                      <a:pt x="51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58" y="7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6" y="7"/>
                    </a:lnTo>
                    <a:lnTo>
                      <a:pt x="7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5" name="Freeform 564"/>
              <p:cNvSpPr>
                <a:spLocks/>
              </p:cNvSpPr>
              <p:nvPr/>
            </p:nvSpPr>
            <p:spPr bwMode="auto">
              <a:xfrm>
                <a:off x="1743" y="1538"/>
                <a:ext cx="64" cy="65"/>
              </a:xfrm>
              <a:custGeom>
                <a:avLst/>
                <a:gdLst>
                  <a:gd name="T0" fmla="*/ 0 w 191"/>
                  <a:gd name="T1" fmla="*/ 0 h 197"/>
                  <a:gd name="T2" fmla="*/ 0 w 191"/>
                  <a:gd name="T3" fmla="*/ 0 h 197"/>
                  <a:gd name="T4" fmla="*/ 0 w 191"/>
                  <a:gd name="T5" fmla="*/ 0 h 197"/>
                  <a:gd name="T6" fmla="*/ 0 w 191"/>
                  <a:gd name="T7" fmla="*/ 0 h 197"/>
                  <a:gd name="T8" fmla="*/ 0 w 191"/>
                  <a:gd name="T9" fmla="*/ 0 h 197"/>
                  <a:gd name="T10" fmla="*/ 0 w 191"/>
                  <a:gd name="T11" fmla="*/ 0 h 197"/>
                  <a:gd name="T12" fmla="*/ 0 w 191"/>
                  <a:gd name="T13" fmla="*/ 0 h 197"/>
                  <a:gd name="T14" fmla="*/ 0 w 191"/>
                  <a:gd name="T15" fmla="*/ 0 h 197"/>
                  <a:gd name="T16" fmla="*/ 0 w 191"/>
                  <a:gd name="T17" fmla="*/ 0 h 197"/>
                  <a:gd name="T18" fmla="*/ 0 w 191"/>
                  <a:gd name="T19" fmla="*/ 0 h 197"/>
                  <a:gd name="T20" fmla="*/ 0 w 191"/>
                  <a:gd name="T21" fmla="*/ 0 h 197"/>
                  <a:gd name="T22" fmla="*/ 0 w 191"/>
                  <a:gd name="T23" fmla="*/ 0 h 197"/>
                  <a:gd name="T24" fmla="*/ 0 w 191"/>
                  <a:gd name="T25" fmla="*/ 0 h 197"/>
                  <a:gd name="T26" fmla="*/ 0 w 191"/>
                  <a:gd name="T27" fmla="*/ 0 h 197"/>
                  <a:gd name="T28" fmla="*/ 0 w 191"/>
                  <a:gd name="T29" fmla="*/ 0 h 197"/>
                  <a:gd name="T30" fmla="*/ 0 w 191"/>
                  <a:gd name="T31" fmla="*/ 0 h 197"/>
                  <a:gd name="T32" fmla="*/ 0 w 191"/>
                  <a:gd name="T33" fmla="*/ 0 h 197"/>
                  <a:gd name="T34" fmla="*/ 0 w 191"/>
                  <a:gd name="T35" fmla="*/ 0 h 197"/>
                  <a:gd name="T36" fmla="*/ 0 w 191"/>
                  <a:gd name="T37" fmla="*/ 0 h 197"/>
                  <a:gd name="T38" fmla="*/ 0 w 191"/>
                  <a:gd name="T39" fmla="*/ 0 h 197"/>
                  <a:gd name="T40" fmla="*/ 0 w 191"/>
                  <a:gd name="T41" fmla="*/ 0 h 197"/>
                  <a:gd name="T42" fmla="*/ 0 w 191"/>
                  <a:gd name="T43" fmla="*/ 0 h 197"/>
                  <a:gd name="T44" fmla="*/ 0 w 191"/>
                  <a:gd name="T45" fmla="*/ 0 h 197"/>
                  <a:gd name="T46" fmla="*/ 0 w 191"/>
                  <a:gd name="T47" fmla="*/ 0 h 197"/>
                  <a:gd name="T48" fmla="*/ 0 w 191"/>
                  <a:gd name="T49" fmla="*/ 0 h 197"/>
                  <a:gd name="T50" fmla="*/ 0 w 191"/>
                  <a:gd name="T51" fmla="*/ 0 h 197"/>
                  <a:gd name="T52" fmla="*/ 0 w 191"/>
                  <a:gd name="T53" fmla="*/ 0 h 197"/>
                  <a:gd name="T54" fmla="*/ 0 w 191"/>
                  <a:gd name="T55" fmla="*/ 0 h 197"/>
                  <a:gd name="T56" fmla="*/ 0 w 191"/>
                  <a:gd name="T57" fmla="*/ 0 h 197"/>
                  <a:gd name="T58" fmla="*/ 0 w 191"/>
                  <a:gd name="T59" fmla="*/ 0 h 197"/>
                  <a:gd name="T60" fmla="*/ 0 w 191"/>
                  <a:gd name="T61" fmla="*/ 0 h 197"/>
                  <a:gd name="T62" fmla="*/ 0 w 191"/>
                  <a:gd name="T63" fmla="*/ 0 h 197"/>
                  <a:gd name="T64" fmla="*/ 0 w 191"/>
                  <a:gd name="T65" fmla="*/ 0 h 197"/>
                  <a:gd name="T66" fmla="*/ 0 w 191"/>
                  <a:gd name="T67" fmla="*/ 0 h 197"/>
                  <a:gd name="T68" fmla="*/ 0 w 191"/>
                  <a:gd name="T69" fmla="*/ 0 h 197"/>
                  <a:gd name="T70" fmla="*/ 0 w 191"/>
                  <a:gd name="T71" fmla="*/ 0 h 197"/>
                  <a:gd name="T72" fmla="*/ 0 w 191"/>
                  <a:gd name="T73" fmla="*/ 0 h 197"/>
                  <a:gd name="T74" fmla="*/ 0 w 191"/>
                  <a:gd name="T75" fmla="*/ 0 h 197"/>
                  <a:gd name="T76" fmla="*/ 0 w 191"/>
                  <a:gd name="T77" fmla="*/ 0 h 197"/>
                  <a:gd name="T78" fmla="*/ 0 w 191"/>
                  <a:gd name="T79" fmla="*/ 0 h 197"/>
                  <a:gd name="T80" fmla="*/ 0 w 191"/>
                  <a:gd name="T81" fmla="*/ 0 h 197"/>
                  <a:gd name="T82" fmla="*/ 0 w 191"/>
                  <a:gd name="T83" fmla="*/ 0 h 197"/>
                  <a:gd name="T84" fmla="*/ 0 w 191"/>
                  <a:gd name="T85" fmla="*/ 0 h 197"/>
                  <a:gd name="T86" fmla="*/ 0 w 191"/>
                  <a:gd name="T87" fmla="*/ 0 h 197"/>
                  <a:gd name="T88" fmla="*/ 0 w 191"/>
                  <a:gd name="T89" fmla="*/ 0 h 197"/>
                  <a:gd name="T90" fmla="*/ 0 w 191"/>
                  <a:gd name="T91" fmla="*/ 0 h 197"/>
                  <a:gd name="T92" fmla="*/ 0 w 191"/>
                  <a:gd name="T93" fmla="*/ 0 h 197"/>
                  <a:gd name="T94" fmla="*/ 0 w 191"/>
                  <a:gd name="T95" fmla="*/ 0 h 197"/>
                  <a:gd name="T96" fmla="*/ 0 w 191"/>
                  <a:gd name="T97" fmla="*/ 0 h 197"/>
                  <a:gd name="T98" fmla="*/ 0 w 191"/>
                  <a:gd name="T99" fmla="*/ 0 h 197"/>
                  <a:gd name="T100" fmla="*/ 0 w 191"/>
                  <a:gd name="T101" fmla="*/ 0 h 197"/>
                  <a:gd name="T102" fmla="*/ 0 w 191"/>
                  <a:gd name="T103" fmla="*/ 0 h 197"/>
                  <a:gd name="T104" fmla="*/ 0 w 191"/>
                  <a:gd name="T105" fmla="*/ 0 h 197"/>
                  <a:gd name="T106" fmla="*/ 0 w 191"/>
                  <a:gd name="T107" fmla="*/ 0 h 197"/>
                  <a:gd name="T108" fmla="*/ 0 w 191"/>
                  <a:gd name="T109" fmla="*/ 0 h 197"/>
                  <a:gd name="T110" fmla="*/ 0 w 191"/>
                  <a:gd name="T111" fmla="*/ 0 h 197"/>
                  <a:gd name="T112" fmla="*/ 0 w 191"/>
                  <a:gd name="T113" fmla="*/ 0 h 197"/>
                  <a:gd name="T114" fmla="*/ 0 w 191"/>
                  <a:gd name="T115" fmla="*/ 0 h 197"/>
                  <a:gd name="T116" fmla="*/ 0 w 191"/>
                  <a:gd name="T117" fmla="*/ 0 h 197"/>
                  <a:gd name="T118" fmla="*/ 0 w 191"/>
                  <a:gd name="T119" fmla="*/ 0 h 197"/>
                  <a:gd name="T120" fmla="*/ 0 w 191"/>
                  <a:gd name="T121" fmla="*/ 0 h 1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1"/>
                  <a:gd name="T184" fmla="*/ 0 h 197"/>
                  <a:gd name="T185" fmla="*/ 191 w 191"/>
                  <a:gd name="T186" fmla="*/ 197 h 1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1" h="197">
                    <a:moveTo>
                      <a:pt x="190" y="13"/>
                    </a:moveTo>
                    <a:lnTo>
                      <a:pt x="187" y="18"/>
                    </a:lnTo>
                    <a:lnTo>
                      <a:pt x="185" y="22"/>
                    </a:lnTo>
                    <a:lnTo>
                      <a:pt x="182" y="26"/>
                    </a:lnTo>
                    <a:lnTo>
                      <a:pt x="181" y="32"/>
                    </a:lnTo>
                    <a:lnTo>
                      <a:pt x="177" y="35"/>
                    </a:lnTo>
                    <a:lnTo>
                      <a:pt x="176" y="40"/>
                    </a:lnTo>
                    <a:lnTo>
                      <a:pt x="172" y="44"/>
                    </a:lnTo>
                    <a:lnTo>
                      <a:pt x="171" y="49"/>
                    </a:lnTo>
                    <a:lnTo>
                      <a:pt x="168" y="52"/>
                    </a:lnTo>
                    <a:lnTo>
                      <a:pt x="166" y="56"/>
                    </a:lnTo>
                    <a:lnTo>
                      <a:pt x="163" y="59"/>
                    </a:lnTo>
                    <a:lnTo>
                      <a:pt x="162" y="63"/>
                    </a:lnTo>
                    <a:lnTo>
                      <a:pt x="158" y="66"/>
                    </a:lnTo>
                    <a:lnTo>
                      <a:pt x="157" y="70"/>
                    </a:lnTo>
                    <a:lnTo>
                      <a:pt x="155" y="73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7" y="83"/>
                    </a:lnTo>
                    <a:lnTo>
                      <a:pt x="145" y="86"/>
                    </a:lnTo>
                    <a:lnTo>
                      <a:pt x="143" y="90"/>
                    </a:lnTo>
                    <a:lnTo>
                      <a:pt x="140" y="92"/>
                    </a:lnTo>
                    <a:lnTo>
                      <a:pt x="138" y="96"/>
                    </a:lnTo>
                    <a:lnTo>
                      <a:pt x="134" y="100"/>
                    </a:lnTo>
                    <a:lnTo>
                      <a:pt x="133" y="102"/>
                    </a:lnTo>
                    <a:lnTo>
                      <a:pt x="130" y="104"/>
                    </a:lnTo>
                    <a:lnTo>
                      <a:pt x="127" y="108"/>
                    </a:lnTo>
                    <a:lnTo>
                      <a:pt x="124" y="110"/>
                    </a:lnTo>
                    <a:lnTo>
                      <a:pt x="121" y="114"/>
                    </a:lnTo>
                    <a:lnTo>
                      <a:pt x="118" y="116"/>
                    </a:lnTo>
                    <a:lnTo>
                      <a:pt x="114" y="120"/>
                    </a:lnTo>
                    <a:lnTo>
                      <a:pt x="112" y="123"/>
                    </a:lnTo>
                    <a:lnTo>
                      <a:pt x="108" y="126"/>
                    </a:lnTo>
                    <a:lnTo>
                      <a:pt x="102" y="130"/>
                    </a:lnTo>
                    <a:lnTo>
                      <a:pt x="98" y="135"/>
                    </a:lnTo>
                    <a:lnTo>
                      <a:pt x="92" y="140"/>
                    </a:lnTo>
                    <a:lnTo>
                      <a:pt x="87" y="145"/>
                    </a:lnTo>
                    <a:lnTo>
                      <a:pt x="81" y="149"/>
                    </a:lnTo>
                    <a:lnTo>
                      <a:pt x="75" y="154"/>
                    </a:lnTo>
                    <a:lnTo>
                      <a:pt x="70" y="159"/>
                    </a:lnTo>
                    <a:lnTo>
                      <a:pt x="66" y="164"/>
                    </a:lnTo>
                    <a:lnTo>
                      <a:pt x="62" y="165"/>
                    </a:lnTo>
                    <a:lnTo>
                      <a:pt x="58" y="168"/>
                    </a:lnTo>
                    <a:lnTo>
                      <a:pt x="56" y="170"/>
                    </a:lnTo>
                    <a:lnTo>
                      <a:pt x="53" y="172"/>
                    </a:lnTo>
                    <a:lnTo>
                      <a:pt x="50" y="173"/>
                    </a:lnTo>
                    <a:lnTo>
                      <a:pt x="47" y="177"/>
                    </a:lnTo>
                    <a:lnTo>
                      <a:pt x="44" y="178"/>
                    </a:lnTo>
                    <a:lnTo>
                      <a:pt x="42" y="180"/>
                    </a:lnTo>
                    <a:lnTo>
                      <a:pt x="38" y="183"/>
                    </a:lnTo>
                    <a:lnTo>
                      <a:pt x="35" y="184"/>
                    </a:lnTo>
                    <a:lnTo>
                      <a:pt x="32" y="186"/>
                    </a:lnTo>
                    <a:lnTo>
                      <a:pt x="29" y="188"/>
                    </a:lnTo>
                    <a:lnTo>
                      <a:pt x="25" y="190"/>
                    </a:lnTo>
                    <a:lnTo>
                      <a:pt x="22" y="192"/>
                    </a:lnTo>
                    <a:lnTo>
                      <a:pt x="19" y="194"/>
                    </a:lnTo>
                    <a:lnTo>
                      <a:pt x="16" y="197"/>
                    </a:lnTo>
                    <a:lnTo>
                      <a:pt x="11" y="197"/>
                    </a:lnTo>
                    <a:lnTo>
                      <a:pt x="6" y="197"/>
                    </a:lnTo>
                    <a:lnTo>
                      <a:pt x="3" y="193"/>
                    </a:lnTo>
                    <a:lnTo>
                      <a:pt x="2" y="191"/>
                    </a:lnTo>
                    <a:lnTo>
                      <a:pt x="0" y="187"/>
                    </a:lnTo>
                    <a:lnTo>
                      <a:pt x="0" y="184"/>
                    </a:lnTo>
                    <a:lnTo>
                      <a:pt x="3" y="179"/>
                    </a:lnTo>
                    <a:lnTo>
                      <a:pt x="7" y="177"/>
                    </a:lnTo>
                    <a:lnTo>
                      <a:pt x="12" y="173"/>
                    </a:lnTo>
                    <a:lnTo>
                      <a:pt x="18" y="170"/>
                    </a:lnTo>
                    <a:lnTo>
                      <a:pt x="23" y="166"/>
                    </a:lnTo>
                    <a:lnTo>
                      <a:pt x="28" y="164"/>
                    </a:lnTo>
                    <a:lnTo>
                      <a:pt x="32" y="159"/>
                    </a:lnTo>
                    <a:lnTo>
                      <a:pt x="36" y="156"/>
                    </a:lnTo>
                    <a:lnTo>
                      <a:pt x="41" y="153"/>
                    </a:lnTo>
                    <a:lnTo>
                      <a:pt x="45" y="149"/>
                    </a:lnTo>
                    <a:lnTo>
                      <a:pt x="48" y="145"/>
                    </a:lnTo>
                    <a:lnTo>
                      <a:pt x="51" y="141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4" y="129"/>
                    </a:lnTo>
                    <a:lnTo>
                      <a:pt x="68" y="124"/>
                    </a:lnTo>
                    <a:lnTo>
                      <a:pt x="73" y="120"/>
                    </a:lnTo>
                    <a:lnTo>
                      <a:pt x="79" y="115"/>
                    </a:lnTo>
                    <a:lnTo>
                      <a:pt x="81" y="111"/>
                    </a:lnTo>
                    <a:lnTo>
                      <a:pt x="86" y="108"/>
                    </a:lnTo>
                    <a:lnTo>
                      <a:pt x="89" y="104"/>
                    </a:lnTo>
                    <a:lnTo>
                      <a:pt x="93" y="102"/>
                    </a:lnTo>
                    <a:lnTo>
                      <a:pt x="95" y="98"/>
                    </a:lnTo>
                    <a:lnTo>
                      <a:pt x="99" y="95"/>
                    </a:lnTo>
                    <a:lnTo>
                      <a:pt x="104" y="92"/>
                    </a:lnTo>
                    <a:lnTo>
                      <a:pt x="107" y="89"/>
                    </a:lnTo>
                    <a:lnTo>
                      <a:pt x="109" y="85"/>
                    </a:lnTo>
                    <a:lnTo>
                      <a:pt x="113" y="83"/>
                    </a:lnTo>
                    <a:lnTo>
                      <a:pt x="117" y="79"/>
                    </a:lnTo>
                    <a:lnTo>
                      <a:pt x="119" y="77"/>
                    </a:lnTo>
                    <a:lnTo>
                      <a:pt x="122" y="73"/>
                    </a:lnTo>
                    <a:lnTo>
                      <a:pt x="126" y="70"/>
                    </a:lnTo>
                    <a:lnTo>
                      <a:pt x="128" y="67"/>
                    </a:lnTo>
                    <a:lnTo>
                      <a:pt x="132" y="65"/>
                    </a:lnTo>
                    <a:lnTo>
                      <a:pt x="134" y="60"/>
                    </a:lnTo>
                    <a:lnTo>
                      <a:pt x="138" y="58"/>
                    </a:lnTo>
                    <a:lnTo>
                      <a:pt x="140" y="54"/>
                    </a:lnTo>
                    <a:lnTo>
                      <a:pt x="144" y="51"/>
                    </a:lnTo>
                    <a:lnTo>
                      <a:pt x="146" y="47"/>
                    </a:lnTo>
                    <a:lnTo>
                      <a:pt x="149" y="45"/>
                    </a:lnTo>
                    <a:lnTo>
                      <a:pt x="151" y="41"/>
                    </a:lnTo>
                    <a:lnTo>
                      <a:pt x="155" y="38"/>
                    </a:lnTo>
                    <a:lnTo>
                      <a:pt x="157" y="34"/>
                    </a:lnTo>
                    <a:lnTo>
                      <a:pt x="159" y="31"/>
                    </a:lnTo>
                    <a:lnTo>
                      <a:pt x="162" y="26"/>
                    </a:lnTo>
                    <a:lnTo>
                      <a:pt x="164" y="22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2" y="9"/>
                    </a:lnTo>
                    <a:lnTo>
                      <a:pt x="175" y="6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3" y="0"/>
                    </a:lnTo>
                    <a:lnTo>
                      <a:pt x="187" y="1"/>
                    </a:lnTo>
                    <a:lnTo>
                      <a:pt x="189" y="3"/>
                    </a:lnTo>
                    <a:lnTo>
                      <a:pt x="191" y="6"/>
                    </a:lnTo>
                    <a:lnTo>
                      <a:pt x="191" y="9"/>
                    </a:lnTo>
                    <a:lnTo>
                      <a:pt x="19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6" name="Freeform 565"/>
              <p:cNvSpPr>
                <a:spLocks/>
              </p:cNvSpPr>
              <p:nvPr/>
            </p:nvSpPr>
            <p:spPr bwMode="auto">
              <a:xfrm>
                <a:off x="1781" y="1602"/>
                <a:ext cx="17" cy="105"/>
              </a:xfrm>
              <a:custGeom>
                <a:avLst/>
                <a:gdLst>
                  <a:gd name="T0" fmla="*/ 0 w 52"/>
                  <a:gd name="T1" fmla="*/ 0 h 316"/>
                  <a:gd name="T2" fmla="*/ 0 w 52"/>
                  <a:gd name="T3" fmla="*/ 0 h 316"/>
                  <a:gd name="T4" fmla="*/ 0 w 52"/>
                  <a:gd name="T5" fmla="*/ 0 h 316"/>
                  <a:gd name="T6" fmla="*/ 0 w 52"/>
                  <a:gd name="T7" fmla="*/ 0 h 316"/>
                  <a:gd name="T8" fmla="*/ 0 w 52"/>
                  <a:gd name="T9" fmla="*/ 0 h 316"/>
                  <a:gd name="T10" fmla="*/ 0 w 52"/>
                  <a:gd name="T11" fmla="*/ 0 h 316"/>
                  <a:gd name="T12" fmla="*/ 0 w 52"/>
                  <a:gd name="T13" fmla="*/ 0 h 316"/>
                  <a:gd name="T14" fmla="*/ 0 w 52"/>
                  <a:gd name="T15" fmla="*/ 0 h 316"/>
                  <a:gd name="T16" fmla="*/ 0 w 52"/>
                  <a:gd name="T17" fmla="*/ 0 h 316"/>
                  <a:gd name="T18" fmla="*/ 0 w 52"/>
                  <a:gd name="T19" fmla="*/ 0 h 316"/>
                  <a:gd name="T20" fmla="*/ 0 w 52"/>
                  <a:gd name="T21" fmla="*/ 0 h 316"/>
                  <a:gd name="T22" fmla="*/ 0 w 52"/>
                  <a:gd name="T23" fmla="*/ 0 h 316"/>
                  <a:gd name="T24" fmla="*/ 0 w 52"/>
                  <a:gd name="T25" fmla="*/ 0 h 316"/>
                  <a:gd name="T26" fmla="*/ 0 w 52"/>
                  <a:gd name="T27" fmla="*/ 0 h 316"/>
                  <a:gd name="T28" fmla="*/ 0 w 52"/>
                  <a:gd name="T29" fmla="*/ 0 h 316"/>
                  <a:gd name="T30" fmla="*/ 0 w 52"/>
                  <a:gd name="T31" fmla="*/ 0 h 316"/>
                  <a:gd name="T32" fmla="*/ 0 w 52"/>
                  <a:gd name="T33" fmla="*/ 0 h 316"/>
                  <a:gd name="T34" fmla="*/ 0 w 52"/>
                  <a:gd name="T35" fmla="*/ 0 h 316"/>
                  <a:gd name="T36" fmla="*/ 0 w 52"/>
                  <a:gd name="T37" fmla="*/ 0 h 316"/>
                  <a:gd name="T38" fmla="*/ 0 w 52"/>
                  <a:gd name="T39" fmla="*/ 0 h 316"/>
                  <a:gd name="T40" fmla="*/ 0 w 52"/>
                  <a:gd name="T41" fmla="*/ 0 h 316"/>
                  <a:gd name="T42" fmla="*/ 0 w 52"/>
                  <a:gd name="T43" fmla="*/ 0 h 316"/>
                  <a:gd name="T44" fmla="*/ 0 w 52"/>
                  <a:gd name="T45" fmla="*/ 0 h 316"/>
                  <a:gd name="T46" fmla="*/ 0 w 52"/>
                  <a:gd name="T47" fmla="*/ 0 h 316"/>
                  <a:gd name="T48" fmla="*/ 0 w 52"/>
                  <a:gd name="T49" fmla="*/ 0 h 316"/>
                  <a:gd name="T50" fmla="*/ 0 w 52"/>
                  <a:gd name="T51" fmla="*/ 0 h 316"/>
                  <a:gd name="T52" fmla="*/ 0 w 52"/>
                  <a:gd name="T53" fmla="*/ 0 h 316"/>
                  <a:gd name="T54" fmla="*/ 0 w 52"/>
                  <a:gd name="T55" fmla="*/ 0 h 316"/>
                  <a:gd name="T56" fmla="*/ 0 w 52"/>
                  <a:gd name="T57" fmla="*/ 0 h 316"/>
                  <a:gd name="T58" fmla="*/ 0 w 52"/>
                  <a:gd name="T59" fmla="*/ 0 h 316"/>
                  <a:gd name="T60" fmla="*/ 0 w 52"/>
                  <a:gd name="T61" fmla="*/ 0 h 316"/>
                  <a:gd name="T62" fmla="*/ 0 w 52"/>
                  <a:gd name="T63" fmla="*/ 0 h 316"/>
                  <a:gd name="T64" fmla="*/ 0 w 52"/>
                  <a:gd name="T65" fmla="*/ 0 h 316"/>
                  <a:gd name="T66" fmla="*/ 0 w 52"/>
                  <a:gd name="T67" fmla="*/ 0 h 316"/>
                  <a:gd name="T68" fmla="*/ 0 w 52"/>
                  <a:gd name="T69" fmla="*/ 0 h 316"/>
                  <a:gd name="T70" fmla="*/ 0 w 52"/>
                  <a:gd name="T71" fmla="*/ 0 h 316"/>
                  <a:gd name="T72" fmla="*/ 0 w 52"/>
                  <a:gd name="T73" fmla="*/ 0 h 316"/>
                  <a:gd name="T74" fmla="*/ 0 w 52"/>
                  <a:gd name="T75" fmla="*/ 0 h 316"/>
                  <a:gd name="T76" fmla="*/ 0 w 52"/>
                  <a:gd name="T77" fmla="*/ 0 h 316"/>
                  <a:gd name="T78" fmla="*/ 0 w 52"/>
                  <a:gd name="T79" fmla="*/ 0 h 316"/>
                  <a:gd name="T80" fmla="*/ 0 w 52"/>
                  <a:gd name="T81" fmla="*/ 0 h 316"/>
                  <a:gd name="T82" fmla="*/ 0 w 52"/>
                  <a:gd name="T83" fmla="*/ 0 h 316"/>
                  <a:gd name="T84" fmla="*/ 0 w 52"/>
                  <a:gd name="T85" fmla="*/ 0 h 316"/>
                  <a:gd name="T86" fmla="*/ 0 w 52"/>
                  <a:gd name="T87" fmla="*/ 0 h 316"/>
                  <a:gd name="T88" fmla="*/ 0 w 52"/>
                  <a:gd name="T89" fmla="*/ 0 h 316"/>
                  <a:gd name="T90" fmla="*/ 0 w 52"/>
                  <a:gd name="T91" fmla="*/ 0 h 3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2"/>
                  <a:gd name="T139" fmla="*/ 0 h 316"/>
                  <a:gd name="T140" fmla="*/ 52 w 52"/>
                  <a:gd name="T141" fmla="*/ 316 h 3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2" h="316">
                    <a:moveTo>
                      <a:pt x="36" y="4"/>
                    </a:moveTo>
                    <a:lnTo>
                      <a:pt x="31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1" y="81"/>
                    </a:lnTo>
                    <a:lnTo>
                      <a:pt x="1" y="84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5"/>
                    </a:lnTo>
                    <a:lnTo>
                      <a:pt x="1" y="100"/>
                    </a:lnTo>
                    <a:lnTo>
                      <a:pt x="1" y="103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22"/>
                    </a:lnTo>
                    <a:lnTo>
                      <a:pt x="2" y="127"/>
                    </a:lnTo>
                    <a:lnTo>
                      <a:pt x="2" y="132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4" y="148"/>
                    </a:lnTo>
                    <a:lnTo>
                      <a:pt x="4" y="152"/>
                    </a:lnTo>
                    <a:lnTo>
                      <a:pt x="5" y="154"/>
                    </a:lnTo>
                    <a:lnTo>
                      <a:pt x="5" y="158"/>
                    </a:lnTo>
                    <a:lnTo>
                      <a:pt x="6" y="161"/>
                    </a:lnTo>
                    <a:lnTo>
                      <a:pt x="6" y="164"/>
                    </a:lnTo>
                    <a:lnTo>
                      <a:pt x="6" y="167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7"/>
                    </a:lnTo>
                    <a:lnTo>
                      <a:pt x="7" y="180"/>
                    </a:lnTo>
                    <a:lnTo>
                      <a:pt x="7" y="184"/>
                    </a:lnTo>
                    <a:lnTo>
                      <a:pt x="8" y="189"/>
                    </a:lnTo>
                    <a:lnTo>
                      <a:pt x="8" y="191"/>
                    </a:lnTo>
                    <a:lnTo>
                      <a:pt x="9" y="196"/>
                    </a:lnTo>
                    <a:lnTo>
                      <a:pt x="9" y="199"/>
                    </a:lnTo>
                    <a:lnTo>
                      <a:pt x="11" y="204"/>
                    </a:lnTo>
                    <a:lnTo>
                      <a:pt x="11" y="208"/>
                    </a:lnTo>
                    <a:lnTo>
                      <a:pt x="11" y="211"/>
                    </a:lnTo>
                    <a:lnTo>
                      <a:pt x="12" y="216"/>
                    </a:lnTo>
                    <a:lnTo>
                      <a:pt x="13" y="221"/>
                    </a:lnTo>
                    <a:lnTo>
                      <a:pt x="13" y="224"/>
                    </a:lnTo>
                    <a:lnTo>
                      <a:pt x="14" y="229"/>
                    </a:lnTo>
                    <a:lnTo>
                      <a:pt x="14" y="233"/>
                    </a:lnTo>
                    <a:lnTo>
                      <a:pt x="15" y="236"/>
                    </a:lnTo>
                    <a:lnTo>
                      <a:pt x="15" y="240"/>
                    </a:lnTo>
                    <a:lnTo>
                      <a:pt x="15" y="243"/>
                    </a:lnTo>
                    <a:lnTo>
                      <a:pt x="17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19" y="256"/>
                    </a:lnTo>
                    <a:lnTo>
                      <a:pt x="20" y="260"/>
                    </a:lnTo>
                    <a:lnTo>
                      <a:pt x="20" y="263"/>
                    </a:lnTo>
                    <a:lnTo>
                      <a:pt x="23" y="268"/>
                    </a:lnTo>
                    <a:lnTo>
                      <a:pt x="24" y="274"/>
                    </a:lnTo>
                    <a:lnTo>
                      <a:pt x="25" y="279"/>
                    </a:lnTo>
                    <a:lnTo>
                      <a:pt x="27" y="284"/>
                    </a:lnTo>
                    <a:lnTo>
                      <a:pt x="28" y="287"/>
                    </a:lnTo>
                    <a:lnTo>
                      <a:pt x="31" y="291"/>
                    </a:lnTo>
                    <a:lnTo>
                      <a:pt x="32" y="294"/>
                    </a:lnTo>
                    <a:lnTo>
                      <a:pt x="33" y="297"/>
                    </a:lnTo>
                    <a:lnTo>
                      <a:pt x="36" y="299"/>
                    </a:lnTo>
                    <a:lnTo>
                      <a:pt x="37" y="303"/>
                    </a:lnTo>
                    <a:lnTo>
                      <a:pt x="39" y="306"/>
                    </a:lnTo>
                    <a:lnTo>
                      <a:pt x="43" y="310"/>
                    </a:lnTo>
                    <a:lnTo>
                      <a:pt x="44" y="311"/>
                    </a:lnTo>
                    <a:lnTo>
                      <a:pt x="47" y="313"/>
                    </a:lnTo>
                    <a:lnTo>
                      <a:pt x="50" y="314"/>
                    </a:lnTo>
                    <a:lnTo>
                      <a:pt x="52" y="316"/>
                    </a:lnTo>
                    <a:lnTo>
                      <a:pt x="52" y="17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7" name="Freeform 566"/>
              <p:cNvSpPr>
                <a:spLocks/>
              </p:cNvSpPr>
              <p:nvPr/>
            </p:nvSpPr>
            <p:spPr bwMode="auto">
              <a:xfrm>
                <a:off x="1791" y="1597"/>
                <a:ext cx="22" cy="117"/>
              </a:xfrm>
              <a:custGeom>
                <a:avLst/>
                <a:gdLst>
                  <a:gd name="T0" fmla="*/ 0 w 65"/>
                  <a:gd name="T1" fmla="*/ 0 h 350"/>
                  <a:gd name="T2" fmla="*/ 0 w 65"/>
                  <a:gd name="T3" fmla="*/ 0 h 350"/>
                  <a:gd name="T4" fmla="*/ 0 w 65"/>
                  <a:gd name="T5" fmla="*/ 0 h 350"/>
                  <a:gd name="T6" fmla="*/ 0 w 65"/>
                  <a:gd name="T7" fmla="*/ 0 h 350"/>
                  <a:gd name="T8" fmla="*/ 0 w 65"/>
                  <a:gd name="T9" fmla="*/ 0 h 350"/>
                  <a:gd name="T10" fmla="*/ 0 w 65"/>
                  <a:gd name="T11" fmla="*/ 0 h 350"/>
                  <a:gd name="T12" fmla="*/ 0 w 65"/>
                  <a:gd name="T13" fmla="*/ 0 h 350"/>
                  <a:gd name="T14" fmla="*/ 0 w 65"/>
                  <a:gd name="T15" fmla="*/ 0 h 350"/>
                  <a:gd name="T16" fmla="*/ 0 w 65"/>
                  <a:gd name="T17" fmla="*/ 0 h 350"/>
                  <a:gd name="T18" fmla="*/ 0 w 65"/>
                  <a:gd name="T19" fmla="*/ 0 h 350"/>
                  <a:gd name="T20" fmla="*/ 0 w 65"/>
                  <a:gd name="T21" fmla="*/ 0 h 350"/>
                  <a:gd name="T22" fmla="*/ 0 w 65"/>
                  <a:gd name="T23" fmla="*/ 0 h 350"/>
                  <a:gd name="T24" fmla="*/ 0 w 65"/>
                  <a:gd name="T25" fmla="*/ 0 h 350"/>
                  <a:gd name="T26" fmla="*/ 0 w 65"/>
                  <a:gd name="T27" fmla="*/ 0 h 350"/>
                  <a:gd name="T28" fmla="*/ 0 w 65"/>
                  <a:gd name="T29" fmla="*/ 0 h 350"/>
                  <a:gd name="T30" fmla="*/ 0 w 65"/>
                  <a:gd name="T31" fmla="*/ 0 h 350"/>
                  <a:gd name="T32" fmla="*/ 0 w 65"/>
                  <a:gd name="T33" fmla="*/ 0 h 350"/>
                  <a:gd name="T34" fmla="*/ 0 w 65"/>
                  <a:gd name="T35" fmla="*/ 0 h 350"/>
                  <a:gd name="T36" fmla="*/ 0 w 65"/>
                  <a:gd name="T37" fmla="*/ 0 h 350"/>
                  <a:gd name="T38" fmla="*/ 0 w 65"/>
                  <a:gd name="T39" fmla="*/ 0 h 350"/>
                  <a:gd name="T40" fmla="*/ 0 w 65"/>
                  <a:gd name="T41" fmla="*/ 0 h 350"/>
                  <a:gd name="T42" fmla="*/ 0 w 65"/>
                  <a:gd name="T43" fmla="*/ 0 h 350"/>
                  <a:gd name="T44" fmla="*/ 0 w 65"/>
                  <a:gd name="T45" fmla="*/ 0 h 350"/>
                  <a:gd name="T46" fmla="*/ 0 w 65"/>
                  <a:gd name="T47" fmla="*/ 0 h 350"/>
                  <a:gd name="T48" fmla="*/ 0 w 65"/>
                  <a:gd name="T49" fmla="*/ 0 h 350"/>
                  <a:gd name="T50" fmla="*/ 0 w 65"/>
                  <a:gd name="T51" fmla="*/ 0 h 350"/>
                  <a:gd name="T52" fmla="*/ 0 w 65"/>
                  <a:gd name="T53" fmla="*/ 0 h 350"/>
                  <a:gd name="T54" fmla="*/ 0 w 65"/>
                  <a:gd name="T55" fmla="*/ 0 h 350"/>
                  <a:gd name="T56" fmla="*/ 0 w 65"/>
                  <a:gd name="T57" fmla="*/ 0 h 350"/>
                  <a:gd name="T58" fmla="*/ 0 w 65"/>
                  <a:gd name="T59" fmla="*/ 0 h 350"/>
                  <a:gd name="T60" fmla="*/ 0 w 65"/>
                  <a:gd name="T61" fmla="*/ 0 h 350"/>
                  <a:gd name="T62" fmla="*/ 0 w 65"/>
                  <a:gd name="T63" fmla="*/ 0 h 350"/>
                  <a:gd name="T64" fmla="*/ 0 w 65"/>
                  <a:gd name="T65" fmla="*/ 0 h 350"/>
                  <a:gd name="T66" fmla="*/ 0 w 65"/>
                  <a:gd name="T67" fmla="*/ 0 h 350"/>
                  <a:gd name="T68" fmla="*/ 0 w 65"/>
                  <a:gd name="T69" fmla="*/ 0 h 350"/>
                  <a:gd name="T70" fmla="*/ 0 w 65"/>
                  <a:gd name="T71" fmla="*/ 0 h 350"/>
                  <a:gd name="T72" fmla="*/ 0 w 65"/>
                  <a:gd name="T73" fmla="*/ 0 h 350"/>
                  <a:gd name="T74" fmla="*/ 0 w 65"/>
                  <a:gd name="T75" fmla="*/ 0 h 350"/>
                  <a:gd name="T76" fmla="*/ 0 w 65"/>
                  <a:gd name="T77" fmla="*/ 0 h 350"/>
                  <a:gd name="T78" fmla="*/ 0 w 65"/>
                  <a:gd name="T79" fmla="*/ 0 h 350"/>
                  <a:gd name="T80" fmla="*/ 0 w 65"/>
                  <a:gd name="T81" fmla="*/ 0 h 350"/>
                  <a:gd name="T82" fmla="*/ 0 w 65"/>
                  <a:gd name="T83" fmla="*/ 0 h 350"/>
                  <a:gd name="T84" fmla="*/ 0 w 65"/>
                  <a:gd name="T85" fmla="*/ 0 h 350"/>
                  <a:gd name="T86" fmla="*/ 0 w 65"/>
                  <a:gd name="T87" fmla="*/ 0 h 350"/>
                  <a:gd name="T88" fmla="*/ 0 w 65"/>
                  <a:gd name="T89" fmla="*/ 0 h 350"/>
                  <a:gd name="T90" fmla="*/ 0 w 65"/>
                  <a:gd name="T91" fmla="*/ 0 h 350"/>
                  <a:gd name="T92" fmla="*/ 0 w 65"/>
                  <a:gd name="T93" fmla="*/ 0 h 350"/>
                  <a:gd name="T94" fmla="*/ 0 w 65"/>
                  <a:gd name="T95" fmla="*/ 0 h 350"/>
                  <a:gd name="T96" fmla="*/ 0 w 65"/>
                  <a:gd name="T97" fmla="*/ 0 h 350"/>
                  <a:gd name="T98" fmla="*/ 0 w 65"/>
                  <a:gd name="T99" fmla="*/ 0 h 350"/>
                  <a:gd name="T100" fmla="*/ 0 w 65"/>
                  <a:gd name="T101" fmla="*/ 0 h 3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"/>
                  <a:gd name="T154" fmla="*/ 0 h 350"/>
                  <a:gd name="T155" fmla="*/ 65 w 65"/>
                  <a:gd name="T156" fmla="*/ 350 h 3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" h="350">
                    <a:moveTo>
                      <a:pt x="21" y="10"/>
                    </a:moveTo>
                    <a:lnTo>
                      <a:pt x="21" y="15"/>
                    </a:lnTo>
                    <a:lnTo>
                      <a:pt x="21" y="21"/>
                    </a:lnTo>
                    <a:lnTo>
                      <a:pt x="23" y="26"/>
                    </a:lnTo>
                    <a:lnTo>
                      <a:pt x="23" y="32"/>
                    </a:lnTo>
                    <a:lnTo>
                      <a:pt x="23" y="37"/>
                    </a:lnTo>
                    <a:lnTo>
                      <a:pt x="23" y="43"/>
                    </a:lnTo>
                    <a:lnTo>
                      <a:pt x="24" y="47"/>
                    </a:lnTo>
                    <a:lnTo>
                      <a:pt x="24" y="53"/>
                    </a:lnTo>
                    <a:lnTo>
                      <a:pt x="24" y="58"/>
                    </a:lnTo>
                    <a:lnTo>
                      <a:pt x="25" y="64"/>
                    </a:lnTo>
                    <a:lnTo>
                      <a:pt x="25" y="69"/>
                    </a:lnTo>
                    <a:lnTo>
                      <a:pt x="26" y="73"/>
                    </a:lnTo>
                    <a:lnTo>
                      <a:pt x="26" y="78"/>
                    </a:lnTo>
                    <a:lnTo>
                      <a:pt x="26" y="83"/>
                    </a:lnTo>
                    <a:lnTo>
                      <a:pt x="27" y="88"/>
                    </a:lnTo>
                    <a:lnTo>
                      <a:pt x="27" y="94"/>
                    </a:lnTo>
                    <a:lnTo>
                      <a:pt x="27" y="97"/>
                    </a:lnTo>
                    <a:lnTo>
                      <a:pt x="27" y="102"/>
                    </a:lnTo>
                    <a:lnTo>
                      <a:pt x="28" y="107"/>
                    </a:lnTo>
                    <a:lnTo>
                      <a:pt x="28" y="111"/>
                    </a:lnTo>
                    <a:lnTo>
                      <a:pt x="28" y="116"/>
                    </a:lnTo>
                    <a:lnTo>
                      <a:pt x="30" y="121"/>
                    </a:lnTo>
                    <a:lnTo>
                      <a:pt x="30" y="126"/>
                    </a:lnTo>
                    <a:lnTo>
                      <a:pt x="31" y="130"/>
                    </a:lnTo>
                    <a:lnTo>
                      <a:pt x="31" y="135"/>
                    </a:lnTo>
                    <a:lnTo>
                      <a:pt x="32" y="139"/>
                    </a:lnTo>
                    <a:lnTo>
                      <a:pt x="32" y="143"/>
                    </a:lnTo>
                    <a:lnTo>
                      <a:pt x="33" y="148"/>
                    </a:lnTo>
                    <a:lnTo>
                      <a:pt x="33" y="153"/>
                    </a:lnTo>
                    <a:lnTo>
                      <a:pt x="34" y="156"/>
                    </a:lnTo>
                    <a:lnTo>
                      <a:pt x="34" y="161"/>
                    </a:lnTo>
                    <a:lnTo>
                      <a:pt x="36" y="166"/>
                    </a:lnTo>
                    <a:lnTo>
                      <a:pt x="36" y="171"/>
                    </a:lnTo>
                    <a:lnTo>
                      <a:pt x="37" y="175"/>
                    </a:lnTo>
                    <a:lnTo>
                      <a:pt x="37" y="179"/>
                    </a:lnTo>
                    <a:lnTo>
                      <a:pt x="38" y="184"/>
                    </a:lnTo>
                    <a:lnTo>
                      <a:pt x="38" y="188"/>
                    </a:lnTo>
                    <a:lnTo>
                      <a:pt x="39" y="192"/>
                    </a:lnTo>
                    <a:lnTo>
                      <a:pt x="39" y="197"/>
                    </a:lnTo>
                    <a:lnTo>
                      <a:pt x="40" y="201"/>
                    </a:lnTo>
                    <a:lnTo>
                      <a:pt x="42" y="206"/>
                    </a:lnTo>
                    <a:lnTo>
                      <a:pt x="42" y="210"/>
                    </a:lnTo>
                    <a:lnTo>
                      <a:pt x="43" y="216"/>
                    </a:lnTo>
                    <a:lnTo>
                      <a:pt x="44" y="220"/>
                    </a:lnTo>
                    <a:lnTo>
                      <a:pt x="44" y="225"/>
                    </a:lnTo>
                    <a:lnTo>
                      <a:pt x="45" y="230"/>
                    </a:lnTo>
                    <a:lnTo>
                      <a:pt x="46" y="235"/>
                    </a:lnTo>
                    <a:lnTo>
                      <a:pt x="47" y="239"/>
                    </a:lnTo>
                    <a:lnTo>
                      <a:pt x="47" y="244"/>
                    </a:lnTo>
                    <a:lnTo>
                      <a:pt x="49" y="249"/>
                    </a:lnTo>
                    <a:lnTo>
                      <a:pt x="50" y="254"/>
                    </a:lnTo>
                    <a:lnTo>
                      <a:pt x="51" y="258"/>
                    </a:lnTo>
                    <a:lnTo>
                      <a:pt x="51" y="263"/>
                    </a:lnTo>
                    <a:lnTo>
                      <a:pt x="52" y="268"/>
                    </a:lnTo>
                    <a:lnTo>
                      <a:pt x="53" y="273"/>
                    </a:lnTo>
                    <a:lnTo>
                      <a:pt x="56" y="279"/>
                    </a:lnTo>
                    <a:lnTo>
                      <a:pt x="56" y="283"/>
                    </a:lnTo>
                    <a:lnTo>
                      <a:pt x="57" y="288"/>
                    </a:lnTo>
                    <a:lnTo>
                      <a:pt x="58" y="293"/>
                    </a:lnTo>
                    <a:lnTo>
                      <a:pt x="59" y="299"/>
                    </a:lnTo>
                    <a:lnTo>
                      <a:pt x="60" y="303"/>
                    </a:lnTo>
                    <a:lnTo>
                      <a:pt x="62" y="309"/>
                    </a:lnTo>
                    <a:lnTo>
                      <a:pt x="64" y="315"/>
                    </a:lnTo>
                    <a:lnTo>
                      <a:pt x="65" y="321"/>
                    </a:lnTo>
                    <a:lnTo>
                      <a:pt x="65" y="326"/>
                    </a:lnTo>
                    <a:lnTo>
                      <a:pt x="65" y="332"/>
                    </a:lnTo>
                    <a:lnTo>
                      <a:pt x="64" y="336"/>
                    </a:lnTo>
                    <a:lnTo>
                      <a:pt x="62" y="340"/>
                    </a:lnTo>
                    <a:lnTo>
                      <a:pt x="58" y="343"/>
                    </a:lnTo>
                    <a:lnTo>
                      <a:pt x="56" y="346"/>
                    </a:lnTo>
                    <a:lnTo>
                      <a:pt x="51" y="347"/>
                    </a:lnTo>
                    <a:lnTo>
                      <a:pt x="47" y="350"/>
                    </a:lnTo>
                    <a:lnTo>
                      <a:pt x="43" y="350"/>
                    </a:lnTo>
                    <a:lnTo>
                      <a:pt x="39" y="350"/>
                    </a:lnTo>
                    <a:lnTo>
                      <a:pt x="34" y="347"/>
                    </a:lnTo>
                    <a:lnTo>
                      <a:pt x="31" y="347"/>
                    </a:lnTo>
                    <a:lnTo>
                      <a:pt x="26" y="344"/>
                    </a:lnTo>
                    <a:lnTo>
                      <a:pt x="24" y="340"/>
                    </a:lnTo>
                    <a:lnTo>
                      <a:pt x="21" y="337"/>
                    </a:lnTo>
                    <a:lnTo>
                      <a:pt x="20" y="332"/>
                    </a:lnTo>
                    <a:lnTo>
                      <a:pt x="18" y="325"/>
                    </a:lnTo>
                    <a:lnTo>
                      <a:pt x="17" y="320"/>
                    </a:lnTo>
                    <a:lnTo>
                      <a:pt x="15" y="314"/>
                    </a:lnTo>
                    <a:lnTo>
                      <a:pt x="14" y="308"/>
                    </a:lnTo>
                    <a:lnTo>
                      <a:pt x="13" y="303"/>
                    </a:lnTo>
                    <a:lnTo>
                      <a:pt x="12" y="298"/>
                    </a:lnTo>
                    <a:lnTo>
                      <a:pt x="12" y="293"/>
                    </a:lnTo>
                    <a:lnTo>
                      <a:pt x="11" y="288"/>
                    </a:lnTo>
                    <a:lnTo>
                      <a:pt x="10" y="282"/>
                    </a:lnTo>
                    <a:lnTo>
                      <a:pt x="8" y="276"/>
                    </a:lnTo>
                    <a:lnTo>
                      <a:pt x="7" y="271"/>
                    </a:lnTo>
                    <a:lnTo>
                      <a:pt x="7" y="267"/>
                    </a:lnTo>
                    <a:lnTo>
                      <a:pt x="7" y="261"/>
                    </a:lnTo>
                    <a:lnTo>
                      <a:pt x="6" y="256"/>
                    </a:lnTo>
                    <a:lnTo>
                      <a:pt x="6" y="251"/>
                    </a:lnTo>
                    <a:lnTo>
                      <a:pt x="6" y="247"/>
                    </a:lnTo>
                    <a:lnTo>
                      <a:pt x="5" y="242"/>
                    </a:lnTo>
                    <a:lnTo>
                      <a:pt x="5" y="237"/>
                    </a:lnTo>
                    <a:lnTo>
                      <a:pt x="4" y="232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4" y="209"/>
                    </a:lnTo>
                    <a:lnTo>
                      <a:pt x="2" y="204"/>
                    </a:lnTo>
                    <a:lnTo>
                      <a:pt x="2" y="199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86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2"/>
                    </a:lnTo>
                    <a:lnTo>
                      <a:pt x="2" y="167"/>
                    </a:lnTo>
                    <a:lnTo>
                      <a:pt x="2" y="162"/>
                    </a:lnTo>
                    <a:lnTo>
                      <a:pt x="2" y="158"/>
                    </a:lnTo>
                    <a:lnTo>
                      <a:pt x="2" y="153"/>
                    </a:lnTo>
                    <a:lnTo>
                      <a:pt x="2" y="148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5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1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2"/>
                    </a:lnTo>
                    <a:lnTo>
                      <a:pt x="4" y="97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1"/>
                    </a:lnTo>
                    <a:lnTo>
                      <a:pt x="2" y="65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1" y="39"/>
                    </a:lnTo>
                    <a:lnTo>
                      <a:pt x="1" y="33"/>
                    </a:lnTo>
                    <a:lnTo>
                      <a:pt x="1" y="27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19" y="5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8" name="Freeform 567"/>
              <p:cNvSpPr>
                <a:spLocks/>
              </p:cNvSpPr>
              <p:nvPr/>
            </p:nvSpPr>
            <p:spPr bwMode="auto">
              <a:xfrm>
                <a:off x="1723" y="1609"/>
                <a:ext cx="39" cy="81"/>
              </a:xfrm>
              <a:custGeom>
                <a:avLst/>
                <a:gdLst>
                  <a:gd name="T0" fmla="*/ 0 w 117"/>
                  <a:gd name="T1" fmla="*/ 0 h 244"/>
                  <a:gd name="T2" fmla="*/ 0 w 117"/>
                  <a:gd name="T3" fmla="*/ 0 h 244"/>
                  <a:gd name="T4" fmla="*/ 0 w 117"/>
                  <a:gd name="T5" fmla="*/ 0 h 244"/>
                  <a:gd name="T6" fmla="*/ 0 w 117"/>
                  <a:gd name="T7" fmla="*/ 0 h 244"/>
                  <a:gd name="T8" fmla="*/ 0 w 117"/>
                  <a:gd name="T9" fmla="*/ 0 h 244"/>
                  <a:gd name="T10" fmla="*/ 0 w 117"/>
                  <a:gd name="T11" fmla="*/ 0 h 244"/>
                  <a:gd name="T12" fmla="*/ 0 w 117"/>
                  <a:gd name="T13" fmla="*/ 0 h 244"/>
                  <a:gd name="T14" fmla="*/ 0 w 117"/>
                  <a:gd name="T15" fmla="*/ 0 h 244"/>
                  <a:gd name="T16" fmla="*/ 0 w 117"/>
                  <a:gd name="T17" fmla="*/ 0 h 244"/>
                  <a:gd name="T18" fmla="*/ 0 w 117"/>
                  <a:gd name="T19" fmla="*/ 0 h 244"/>
                  <a:gd name="T20" fmla="*/ 0 w 117"/>
                  <a:gd name="T21" fmla="*/ 0 h 244"/>
                  <a:gd name="T22" fmla="*/ 0 w 117"/>
                  <a:gd name="T23" fmla="*/ 0 h 244"/>
                  <a:gd name="T24" fmla="*/ 0 w 117"/>
                  <a:gd name="T25" fmla="*/ 0 h 244"/>
                  <a:gd name="T26" fmla="*/ 0 w 117"/>
                  <a:gd name="T27" fmla="*/ 0 h 244"/>
                  <a:gd name="T28" fmla="*/ 0 w 117"/>
                  <a:gd name="T29" fmla="*/ 0 h 244"/>
                  <a:gd name="T30" fmla="*/ 0 w 117"/>
                  <a:gd name="T31" fmla="*/ 0 h 244"/>
                  <a:gd name="T32" fmla="*/ 0 w 117"/>
                  <a:gd name="T33" fmla="*/ 0 h 244"/>
                  <a:gd name="T34" fmla="*/ 0 w 117"/>
                  <a:gd name="T35" fmla="*/ 0 h 244"/>
                  <a:gd name="T36" fmla="*/ 0 w 117"/>
                  <a:gd name="T37" fmla="*/ 0 h 244"/>
                  <a:gd name="T38" fmla="*/ 0 w 117"/>
                  <a:gd name="T39" fmla="*/ 0 h 244"/>
                  <a:gd name="T40" fmla="*/ 0 w 117"/>
                  <a:gd name="T41" fmla="*/ 0 h 244"/>
                  <a:gd name="T42" fmla="*/ 0 w 117"/>
                  <a:gd name="T43" fmla="*/ 0 h 244"/>
                  <a:gd name="T44" fmla="*/ 0 w 117"/>
                  <a:gd name="T45" fmla="*/ 0 h 244"/>
                  <a:gd name="T46" fmla="*/ 0 w 117"/>
                  <a:gd name="T47" fmla="*/ 0 h 244"/>
                  <a:gd name="T48" fmla="*/ 0 w 117"/>
                  <a:gd name="T49" fmla="*/ 0 h 244"/>
                  <a:gd name="T50" fmla="*/ 0 w 117"/>
                  <a:gd name="T51" fmla="*/ 0 h 244"/>
                  <a:gd name="T52" fmla="*/ 0 w 117"/>
                  <a:gd name="T53" fmla="*/ 0 h 244"/>
                  <a:gd name="T54" fmla="*/ 0 w 117"/>
                  <a:gd name="T55" fmla="*/ 0 h 244"/>
                  <a:gd name="T56" fmla="*/ 0 w 117"/>
                  <a:gd name="T57" fmla="*/ 0 h 244"/>
                  <a:gd name="T58" fmla="*/ 0 w 117"/>
                  <a:gd name="T59" fmla="*/ 0 h 244"/>
                  <a:gd name="T60" fmla="*/ 0 w 117"/>
                  <a:gd name="T61" fmla="*/ 0 h 244"/>
                  <a:gd name="T62" fmla="*/ 0 w 117"/>
                  <a:gd name="T63" fmla="*/ 0 h 244"/>
                  <a:gd name="T64" fmla="*/ 0 w 117"/>
                  <a:gd name="T65" fmla="*/ 0 h 244"/>
                  <a:gd name="T66" fmla="*/ 0 w 117"/>
                  <a:gd name="T67" fmla="*/ 0 h 244"/>
                  <a:gd name="T68" fmla="*/ 0 w 117"/>
                  <a:gd name="T69" fmla="*/ 0 h 244"/>
                  <a:gd name="T70" fmla="*/ 0 w 117"/>
                  <a:gd name="T71" fmla="*/ 0 h 244"/>
                  <a:gd name="T72" fmla="*/ 0 w 117"/>
                  <a:gd name="T73" fmla="*/ 0 h 244"/>
                  <a:gd name="T74" fmla="*/ 0 w 117"/>
                  <a:gd name="T75" fmla="*/ 0 h 244"/>
                  <a:gd name="T76" fmla="*/ 0 w 117"/>
                  <a:gd name="T77" fmla="*/ 0 h 244"/>
                  <a:gd name="T78" fmla="*/ 0 w 117"/>
                  <a:gd name="T79" fmla="*/ 0 h 244"/>
                  <a:gd name="T80" fmla="*/ 0 w 117"/>
                  <a:gd name="T81" fmla="*/ 0 h 244"/>
                  <a:gd name="T82" fmla="*/ 0 w 117"/>
                  <a:gd name="T83" fmla="*/ 0 h 244"/>
                  <a:gd name="T84" fmla="*/ 0 w 117"/>
                  <a:gd name="T85" fmla="*/ 0 h 244"/>
                  <a:gd name="T86" fmla="*/ 0 w 117"/>
                  <a:gd name="T87" fmla="*/ 0 h 244"/>
                  <a:gd name="T88" fmla="*/ 0 w 117"/>
                  <a:gd name="T89" fmla="*/ 0 h 244"/>
                  <a:gd name="T90" fmla="*/ 0 w 117"/>
                  <a:gd name="T91" fmla="*/ 0 h 2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44"/>
                  <a:gd name="T140" fmla="*/ 117 w 117"/>
                  <a:gd name="T141" fmla="*/ 244 h 2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44">
                    <a:moveTo>
                      <a:pt x="78" y="41"/>
                    </a:moveTo>
                    <a:lnTo>
                      <a:pt x="77" y="38"/>
                    </a:lnTo>
                    <a:lnTo>
                      <a:pt x="77" y="35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7" y="17"/>
                    </a:lnTo>
                    <a:lnTo>
                      <a:pt x="78" y="13"/>
                    </a:lnTo>
                    <a:lnTo>
                      <a:pt x="81" y="11"/>
                    </a:lnTo>
                    <a:lnTo>
                      <a:pt x="82" y="8"/>
                    </a:lnTo>
                    <a:lnTo>
                      <a:pt x="86" y="5"/>
                    </a:lnTo>
                    <a:lnTo>
                      <a:pt x="90" y="3"/>
                    </a:lnTo>
                    <a:lnTo>
                      <a:pt x="96" y="2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1" y="5"/>
                    </a:lnTo>
                    <a:lnTo>
                      <a:pt x="114" y="9"/>
                    </a:lnTo>
                    <a:lnTo>
                      <a:pt x="116" y="13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7" y="28"/>
                    </a:lnTo>
                    <a:lnTo>
                      <a:pt x="117" y="31"/>
                    </a:lnTo>
                    <a:lnTo>
                      <a:pt x="117" y="35"/>
                    </a:lnTo>
                    <a:lnTo>
                      <a:pt x="117" y="38"/>
                    </a:lnTo>
                    <a:lnTo>
                      <a:pt x="117" y="42"/>
                    </a:lnTo>
                    <a:lnTo>
                      <a:pt x="116" y="47"/>
                    </a:lnTo>
                    <a:lnTo>
                      <a:pt x="116" y="50"/>
                    </a:lnTo>
                    <a:lnTo>
                      <a:pt x="116" y="54"/>
                    </a:lnTo>
                    <a:lnTo>
                      <a:pt x="115" y="59"/>
                    </a:lnTo>
                    <a:lnTo>
                      <a:pt x="115" y="62"/>
                    </a:lnTo>
                    <a:lnTo>
                      <a:pt x="114" y="67"/>
                    </a:lnTo>
                    <a:lnTo>
                      <a:pt x="113" y="72"/>
                    </a:lnTo>
                    <a:lnTo>
                      <a:pt x="111" y="75"/>
                    </a:lnTo>
                    <a:lnTo>
                      <a:pt x="111" y="79"/>
                    </a:lnTo>
                    <a:lnTo>
                      <a:pt x="109" y="83"/>
                    </a:lnTo>
                    <a:lnTo>
                      <a:pt x="109" y="88"/>
                    </a:lnTo>
                    <a:lnTo>
                      <a:pt x="107" y="92"/>
                    </a:lnTo>
                    <a:lnTo>
                      <a:pt x="105" y="96"/>
                    </a:lnTo>
                    <a:lnTo>
                      <a:pt x="103" y="101"/>
                    </a:lnTo>
                    <a:lnTo>
                      <a:pt x="102" y="106"/>
                    </a:lnTo>
                    <a:lnTo>
                      <a:pt x="98" y="111"/>
                    </a:lnTo>
                    <a:lnTo>
                      <a:pt x="96" y="117"/>
                    </a:lnTo>
                    <a:lnTo>
                      <a:pt x="95" y="121"/>
                    </a:lnTo>
                    <a:lnTo>
                      <a:pt x="92" y="127"/>
                    </a:lnTo>
                    <a:lnTo>
                      <a:pt x="89" y="133"/>
                    </a:lnTo>
                    <a:lnTo>
                      <a:pt x="86" y="139"/>
                    </a:lnTo>
                    <a:lnTo>
                      <a:pt x="85" y="142"/>
                    </a:lnTo>
                    <a:lnTo>
                      <a:pt x="84" y="145"/>
                    </a:lnTo>
                    <a:lnTo>
                      <a:pt x="82" y="147"/>
                    </a:lnTo>
                    <a:lnTo>
                      <a:pt x="82" y="151"/>
                    </a:lnTo>
                    <a:lnTo>
                      <a:pt x="79" y="153"/>
                    </a:lnTo>
                    <a:lnTo>
                      <a:pt x="78" y="156"/>
                    </a:lnTo>
                    <a:lnTo>
                      <a:pt x="77" y="159"/>
                    </a:lnTo>
                    <a:lnTo>
                      <a:pt x="76" y="162"/>
                    </a:lnTo>
                    <a:lnTo>
                      <a:pt x="75" y="165"/>
                    </a:lnTo>
                    <a:lnTo>
                      <a:pt x="73" y="168"/>
                    </a:lnTo>
                    <a:lnTo>
                      <a:pt x="72" y="170"/>
                    </a:lnTo>
                    <a:lnTo>
                      <a:pt x="71" y="174"/>
                    </a:lnTo>
                    <a:lnTo>
                      <a:pt x="67" y="180"/>
                    </a:lnTo>
                    <a:lnTo>
                      <a:pt x="65" y="184"/>
                    </a:lnTo>
                    <a:lnTo>
                      <a:pt x="63" y="190"/>
                    </a:lnTo>
                    <a:lnTo>
                      <a:pt x="60" y="195"/>
                    </a:lnTo>
                    <a:lnTo>
                      <a:pt x="57" y="200"/>
                    </a:lnTo>
                    <a:lnTo>
                      <a:pt x="54" y="204"/>
                    </a:lnTo>
                    <a:lnTo>
                      <a:pt x="53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7" y="220"/>
                    </a:lnTo>
                    <a:lnTo>
                      <a:pt x="45" y="223"/>
                    </a:lnTo>
                    <a:lnTo>
                      <a:pt x="44" y="226"/>
                    </a:lnTo>
                    <a:lnTo>
                      <a:pt x="43" y="231"/>
                    </a:lnTo>
                    <a:lnTo>
                      <a:pt x="41" y="234"/>
                    </a:lnTo>
                    <a:lnTo>
                      <a:pt x="39" y="234"/>
                    </a:lnTo>
                    <a:lnTo>
                      <a:pt x="38" y="236"/>
                    </a:lnTo>
                    <a:lnTo>
                      <a:pt x="34" y="238"/>
                    </a:lnTo>
                    <a:lnTo>
                      <a:pt x="32" y="239"/>
                    </a:lnTo>
                    <a:lnTo>
                      <a:pt x="28" y="239"/>
                    </a:lnTo>
                    <a:lnTo>
                      <a:pt x="25" y="240"/>
                    </a:lnTo>
                    <a:lnTo>
                      <a:pt x="21" y="241"/>
                    </a:lnTo>
                    <a:lnTo>
                      <a:pt x="19" y="242"/>
                    </a:lnTo>
                    <a:lnTo>
                      <a:pt x="14" y="242"/>
                    </a:lnTo>
                    <a:lnTo>
                      <a:pt x="11" y="242"/>
                    </a:lnTo>
                    <a:lnTo>
                      <a:pt x="7" y="242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9" name="Freeform 568"/>
              <p:cNvSpPr>
                <a:spLocks/>
              </p:cNvSpPr>
              <p:nvPr/>
            </p:nvSpPr>
            <p:spPr bwMode="auto">
              <a:xfrm>
                <a:off x="1715" y="1620"/>
                <a:ext cx="39" cy="79"/>
              </a:xfrm>
              <a:custGeom>
                <a:avLst/>
                <a:gdLst>
                  <a:gd name="T0" fmla="*/ 0 w 117"/>
                  <a:gd name="T1" fmla="*/ 0 h 235"/>
                  <a:gd name="T2" fmla="*/ 0 w 117"/>
                  <a:gd name="T3" fmla="*/ 0 h 235"/>
                  <a:gd name="T4" fmla="*/ 0 w 117"/>
                  <a:gd name="T5" fmla="*/ 0 h 235"/>
                  <a:gd name="T6" fmla="*/ 0 w 117"/>
                  <a:gd name="T7" fmla="*/ 0 h 235"/>
                  <a:gd name="T8" fmla="*/ 0 w 117"/>
                  <a:gd name="T9" fmla="*/ 0 h 235"/>
                  <a:gd name="T10" fmla="*/ 0 w 117"/>
                  <a:gd name="T11" fmla="*/ 0 h 235"/>
                  <a:gd name="T12" fmla="*/ 0 w 117"/>
                  <a:gd name="T13" fmla="*/ 0 h 235"/>
                  <a:gd name="T14" fmla="*/ 0 w 117"/>
                  <a:gd name="T15" fmla="*/ 0 h 235"/>
                  <a:gd name="T16" fmla="*/ 0 w 117"/>
                  <a:gd name="T17" fmla="*/ 0 h 235"/>
                  <a:gd name="T18" fmla="*/ 0 w 117"/>
                  <a:gd name="T19" fmla="*/ 0 h 235"/>
                  <a:gd name="T20" fmla="*/ 0 w 117"/>
                  <a:gd name="T21" fmla="*/ 0 h 235"/>
                  <a:gd name="T22" fmla="*/ 0 w 117"/>
                  <a:gd name="T23" fmla="*/ 0 h 235"/>
                  <a:gd name="T24" fmla="*/ 0 w 117"/>
                  <a:gd name="T25" fmla="*/ 0 h 235"/>
                  <a:gd name="T26" fmla="*/ 0 w 117"/>
                  <a:gd name="T27" fmla="*/ 0 h 235"/>
                  <a:gd name="T28" fmla="*/ 0 w 117"/>
                  <a:gd name="T29" fmla="*/ 0 h 235"/>
                  <a:gd name="T30" fmla="*/ 0 w 117"/>
                  <a:gd name="T31" fmla="*/ 0 h 235"/>
                  <a:gd name="T32" fmla="*/ 0 w 117"/>
                  <a:gd name="T33" fmla="*/ 0 h 235"/>
                  <a:gd name="T34" fmla="*/ 0 w 117"/>
                  <a:gd name="T35" fmla="*/ 0 h 235"/>
                  <a:gd name="T36" fmla="*/ 0 w 117"/>
                  <a:gd name="T37" fmla="*/ 0 h 235"/>
                  <a:gd name="T38" fmla="*/ 0 w 117"/>
                  <a:gd name="T39" fmla="*/ 0 h 235"/>
                  <a:gd name="T40" fmla="*/ 0 w 117"/>
                  <a:gd name="T41" fmla="*/ 0 h 235"/>
                  <a:gd name="T42" fmla="*/ 0 w 117"/>
                  <a:gd name="T43" fmla="*/ 0 h 235"/>
                  <a:gd name="T44" fmla="*/ 0 w 117"/>
                  <a:gd name="T45" fmla="*/ 0 h 235"/>
                  <a:gd name="T46" fmla="*/ 0 w 117"/>
                  <a:gd name="T47" fmla="*/ 0 h 235"/>
                  <a:gd name="T48" fmla="*/ 0 w 117"/>
                  <a:gd name="T49" fmla="*/ 0 h 235"/>
                  <a:gd name="T50" fmla="*/ 0 w 117"/>
                  <a:gd name="T51" fmla="*/ 0 h 235"/>
                  <a:gd name="T52" fmla="*/ 0 w 117"/>
                  <a:gd name="T53" fmla="*/ 0 h 235"/>
                  <a:gd name="T54" fmla="*/ 0 w 117"/>
                  <a:gd name="T55" fmla="*/ 0 h 235"/>
                  <a:gd name="T56" fmla="*/ 0 w 117"/>
                  <a:gd name="T57" fmla="*/ 0 h 235"/>
                  <a:gd name="T58" fmla="*/ 0 w 117"/>
                  <a:gd name="T59" fmla="*/ 0 h 235"/>
                  <a:gd name="T60" fmla="*/ 0 w 117"/>
                  <a:gd name="T61" fmla="*/ 0 h 235"/>
                  <a:gd name="T62" fmla="*/ 0 w 117"/>
                  <a:gd name="T63" fmla="*/ 0 h 235"/>
                  <a:gd name="T64" fmla="*/ 0 w 117"/>
                  <a:gd name="T65" fmla="*/ 0 h 235"/>
                  <a:gd name="T66" fmla="*/ 0 w 117"/>
                  <a:gd name="T67" fmla="*/ 0 h 235"/>
                  <a:gd name="T68" fmla="*/ 0 w 117"/>
                  <a:gd name="T69" fmla="*/ 0 h 235"/>
                  <a:gd name="T70" fmla="*/ 0 w 117"/>
                  <a:gd name="T71" fmla="*/ 0 h 235"/>
                  <a:gd name="T72" fmla="*/ 0 w 117"/>
                  <a:gd name="T73" fmla="*/ 0 h 235"/>
                  <a:gd name="T74" fmla="*/ 0 w 117"/>
                  <a:gd name="T75" fmla="*/ 0 h 235"/>
                  <a:gd name="T76" fmla="*/ 0 w 117"/>
                  <a:gd name="T77" fmla="*/ 0 h 235"/>
                  <a:gd name="T78" fmla="*/ 0 w 117"/>
                  <a:gd name="T79" fmla="*/ 0 h 235"/>
                  <a:gd name="T80" fmla="*/ 0 w 117"/>
                  <a:gd name="T81" fmla="*/ 0 h 235"/>
                  <a:gd name="T82" fmla="*/ 0 w 117"/>
                  <a:gd name="T83" fmla="*/ 0 h 235"/>
                  <a:gd name="T84" fmla="*/ 0 w 117"/>
                  <a:gd name="T85" fmla="*/ 0 h 235"/>
                  <a:gd name="T86" fmla="*/ 0 w 117"/>
                  <a:gd name="T87" fmla="*/ 0 h 235"/>
                  <a:gd name="T88" fmla="*/ 0 w 117"/>
                  <a:gd name="T89" fmla="*/ 0 h 235"/>
                  <a:gd name="T90" fmla="*/ 0 w 117"/>
                  <a:gd name="T91" fmla="*/ 0 h 23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35"/>
                  <a:gd name="T140" fmla="*/ 117 w 117"/>
                  <a:gd name="T141" fmla="*/ 235 h 23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35">
                    <a:moveTo>
                      <a:pt x="117" y="22"/>
                    </a:moveTo>
                    <a:lnTo>
                      <a:pt x="116" y="25"/>
                    </a:lnTo>
                    <a:lnTo>
                      <a:pt x="115" y="28"/>
                    </a:lnTo>
                    <a:lnTo>
                      <a:pt x="114" y="32"/>
                    </a:lnTo>
                    <a:lnTo>
                      <a:pt x="113" y="37"/>
                    </a:lnTo>
                    <a:lnTo>
                      <a:pt x="113" y="39"/>
                    </a:lnTo>
                    <a:lnTo>
                      <a:pt x="111" y="42"/>
                    </a:lnTo>
                    <a:lnTo>
                      <a:pt x="110" y="47"/>
                    </a:lnTo>
                    <a:lnTo>
                      <a:pt x="110" y="51"/>
                    </a:lnTo>
                    <a:lnTo>
                      <a:pt x="108" y="53"/>
                    </a:lnTo>
                    <a:lnTo>
                      <a:pt x="108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06" y="66"/>
                    </a:lnTo>
                    <a:lnTo>
                      <a:pt x="104" y="70"/>
                    </a:lnTo>
                    <a:lnTo>
                      <a:pt x="103" y="72"/>
                    </a:lnTo>
                    <a:lnTo>
                      <a:pt x="103" y="76"/>
                    </a:lnTo>
                    <a:lnTo>
                      <a:pt x="102" y="79"/>
                    </a:lnTo>
                    <a:lnTo>
                      <a:pt x="101" y="82"/>
                    </a:lnTo>
                    <a:lnTo>
                      <a:pt x="100" y="85"/>
                    </a:lnTo>
                    <a:lnTo>
                      <a:pt x="100" y="88"/>
                    </a:lnTo>
                    <a:lnTo>
                      <a:pt x="97" y="91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5" y="101"/>
                    </a:lnTo>
                    <a:lnTo>
                      <a:pt x="94" y="104"/>
                    </a:lnTo>
                    <a:lnTo>
                      <a:pt x="92" y="107"/>
                    </a:lnTo>
                    <a:lnTo>
                      <a:pt x="91" y="110"/>
                    </a:lnTo>
                    <a:lnTo>
                      <a:pt x="90" y="114"/>
                    </a:lnTo>
                    <a:lnTo>
                      <a:pt x="88" y="116"/>
                    </a:lnTo>
                    <a:lnTo>
                      <a:pt x="88" y="121"/>
                    </a:lnTo>
                    <a:lnTo>
                      <a:pt x="85" y="124"/>
                    </a:lnTo>
                    <a:lnTo>
                      <a:pt x="84" y="128"/>
                    </a:lnTo>
                    <a:lnTo>
                      <a:pt x="82" y="133"/>
                    </a:lnTo>
                    <a:lnTo>
                      <a:pt x="79" y="137"/>
                    </a:lnTo>
                    <a:lnTo>
                      <a:pt x="77" y="141"/>
                    </a:lnTo>
                    <a:lnTo>
                      <a:pt x="76" y="146"/>
                    </a:lnTo>
                    <a:lnTo>
                      <a:pt x="74" y="150"/>
                    </a:lnTo>
                    <a:lnTo>
                      <a:pt x="71" y="155"/>
                    </a:lnTo>
                    <a:lnTo>
                      <a:pt x="69" y="159"/>
                    </a:lnTo>
                    <a:lnTo>
                      <a:pt x="68" y="163"/>
                    </a:lnTo>
                    <a:lnTo>
                      <a:pt x="64" y="167"/>
                    </a:lnTo>
                    <a:lnTo>
                      <a:pt x="63" y="171"/>
                    </a:lnTo>
                    <a:lnTo>
                      <a:pt x="60" y="174"/>
                    </a:lnTo>
                    <a:lnTo>
                      <a:pt x="58" y="179"/>
                    </a:lnTo>
                    <a:lnTo>
                      <a:pt x="56" y="182"/>
                    </a:lnTo>
                    <a:lnTo>
                      <a:pt x="53" y="187"/>
                    </a:lnTo>
                    <a:lnTo>
                      <a:pt x="50" y="192"/>
                    </a:lnTo>
                    <a:lnTo>
                      <a:pt x="47" y="197"/>
                    </a:lnTo>
                    <a:lnTo>
                      <a:pt x="44" y="200"/>
                    </a:lnTo>
                    <a:lnTo>
                      <a:pt x="40" y="204"/>
                    </a:lnTo>
                    <a:lnTo>
                      <a:pt x="38" y="207"/>
                    </a:lnTo>
                    <a:lnTo>
                      <a:pt x="36" y="211"/>
                    </a:lnTo>
                    <a:lnTo>
                      <a:pt x="32" y="214"/>
                    </a:lnTo>
                    <a:lnTo>
                      <a:pt x="30" y="217"/>
                    </a:lnTo>
                    <a:lnTo>
                      <a:pt x="27" y="219"/>
                    </a:lnTo>
                    <a:lnTo>
                      <a:pt x="25" y="223"/>
                    </a:lnTo>
                    <a:lnTo>
                      <a:pt x="20" y="226"/>
                    </a:lnTo>
                    <a:lnTo>
                      <a:pt x="18" y="229"/>
                    </a:lnTo>
                    <a:lnTo>
                      <a:pt x="14" y="232"/>
                    </a:lnTo>
                    <a:lnTo>
                      <a:pt x="12" y="233"/>
                    </a:lnTo>
                    <a:lnTo>
                      <a:pt x="6" y="235"/>
                    </a:lnTo>
                    <a:lnTo>
                      <a:pt x="4" y="233"/>
                    </a:lnTo>
                    <a:lnTo>
                      <a:pt x="1" y="231"/>
                    </a:lnTo>
                    <a:lnTo>
                      <a:pt x="0" y="226"/>
                    </a:lnTo>
                    <a:lnTo>
                      <a:pt x="0" y="223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1" y="209"/>
                    </a:lnTo>
                    <a:lnTo>
                      <a:pt x="1" y="205"/>
                    </a:lnTo>
                    <a:lnTo>
                      <a:pt x="2" y="201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6" y="190"/>
                    </a:lnTo>
                    <a:lnTo>
                      <a:pt x="7" y="186"/>
                    </a:lnTo>
                    <a:lnTo>
                      <a:pt x="9" y="182"/>
                    </a:lnTo>
                    <a:lnTo>
                      <a:pt x="11" y="179"/>
                    </a:lnTo>
                    <a:lnTo>
                      <a:pt x="12" y="177"/>
                    </a:lnTo>
                    <a:lnTo>
                      <a:pt x="14" y="174"/>
                    </a:lnTo>
                    <a:lnTo>
                      <a:pt x="15" y="173"/>
                    </a:lnTo>
                    <a:lnTo>
                      <a:pt x="18" y="168"/>
                    </a:lnTo>
                    <a:lnTo>
                      <a:pt x="20" y="165"/>
                    </a:lnTo>
                    <a:lnTo>
                      <a:pt x="23" y="160"/>
                    </a:lnTo>
                    <a:lnTo>
                      <a:pt x="25" y="158"/>
                    </a:lnTo>
                    <a:lnTo>
                      <a:pt x="27" y="153"/>
                    </a:lnTo>
                    <a:lnTo>
                      <a:pt x="30" y="149"/>
                    </a:lnTo>
                    <a:lnTo>
                      <a:pt x="31" y="146"/>
                    </a:lnTo>
                    <a:lnTo>
                      <a:pt x="33" y="142"/>
                    </a:lnTo>
                    <a:lnTo>
                      <a:pt x="36" y="139"/>
                    </a:lnTo>
                    <a:lnTo>
                      <a:pt x="37" y="135"/>
                    </a:lnTo>
                    <a:lnTo>
                      <a:pt x="38" y="130"/>
                    </a:lnTo>
                    <a:lnTo>
                      <a:pt x="40" y="128"/>
                    </a:lnTo>
                    <a:lnTo>
                      <a:pt x="42" y="123"/>
                    </a:lnTo>
                    <a:lnTo>
                      <a:pt x="44" y="120"/>
                    </a:lnTo>
                    <a:lnTo>
                      <a:pt x="45" y="115"/>
                    </a:lnTo>
                    <a:lnTo>
                      <a:pt x="49" y="111"/>
                    </a:lnTo>
                    <a:lnTo>
                      <a:pt x="49" y="108"/>
                    </a:lnTo>
                    <a:lnTo>
                      <a:pt x="51" y="104"/>
                    </a:lnTo>
                    <a:lnTo>
                      <a:pt x="52" y="101"/>
                    </a:lnTo>
                    <a:lnTo>
                      <a:pt x="53" y="97"/>
                    </a:lnTo>
                    <a:lnTo>
                      <a:pt x="55" y="95"/>
                    </a:lnTo>
                    <a:lnTo>
                      <a:pt x="56" y="91"/>
                    </a:lnTo>
                    <a:lnTo>
                      <a:pt x="58" y="88"/>
                    </a:lnTo>
                    <a:lnTo>
                      <a:pt x="59" y="85"/>
                    </a:lnTo>
                    <a:lnTo>
                      <a:pt x="62" y="79"/>
                    </a:lnTo>
                    <a:lnTo>
                      <a:pt x="64" y="75"/>
                    </a:lnTo>
                    <a:lnTo>
                      <a:pt x="66" y="69"/>
                    </a:lnTo>
                    <a:lnTo>
                      <a:pt x="69" y="63"/>
                    </a:lnTo>
                    <a:lnTo>
                      <a:pt x="69" y="60"/>
                    </a:lnTo>
                    <a:lnTo>
                      <a:pt x="70" y="57"/>
                    </a:lnTo>
                    <a:lnTo>
                      <a:pt x="71" y="54"/>
                    </a:lnTo>
                    <a:lnTo>
                      <a:pt x="72" y="52"/>
                    </a:lnTo>
                    <a:lnTo>
                      <a:pt x="74" y="48"/>
                    </a:lnTo>
                    <a:lnTo>
                      <a:pt x="75" y="46"/>
                    </a:lnTo>
                    <a:lnTo>
                      <a:pt x="75" y="42"/>
                    </a:lnTo>
                    <a:lnTo>
                      <a:pt x="77" y="40"/>
                    </a:lnTo>
                    <a:lnTo>
                      <a:pt x="77" y="37"/>
                    </a:lnTo>
                    <a:lnTo>
                      <a:pt x="78" y="33"/>
                    </a:lnTo>
                    <a:lnTo>
                      <a:pt x="79" y="31"/>
                    </a:lnTo>
                    <a:lnTo>
                      <a:pt x="81" y="27"/>
                    </a:lnTo>
                    <a:lnTo>
                      <a:pt x="81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4" y="13"/>
                    </a:lnTo>
                    <a:lnTo>
                      <a:pt x="85" y="9"/>
                    </a:lnTo>
                    <a:lnTo>
                      <a:pt x="88" y="7"/>
                    </a:lnTo>
                    <a:lnTo>
                      <a:pt x="89" y="3"/>
                    </a:lnTo>
                    <a:lnTo>
                      <a:pt x="92" y="2"/>
                    </a:lnTo>
                    <a:lnTo>
                      <a:pt x="95" y="1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7" y="14"/>
                    </a:lnTo>
                    <a:lnTo>
                      <a:pt x="117" y="18"/>
                    </a:lnTo>
                    <a:lnTo>
                      <a:pt x="11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70" name="Freeform 569"/>
              <p:cNvSpPr>
                <a:spLocks/>
              </p:cNvSpPr>
              <p:nvPr/>
            </p:nvSpPr>
            <p:spPr bwMode="auto">
              <a:xfrm>
                <a:off x="1752" y="1533"/>
                <a:ext cx="72" cy="81"/>
              </a:xfrm>
              <a:custGeom>
                <a:avLst/>
                <a:gdLst>
                  <a:gd name="T0" fmla="*/ 0 w 214"/>
                  <a:gd name="T1" fmla="*/ 0 h 243"/>
                  <a:gd name="T2" fmla="*/ 0 w 214"/>
                  <a:gd name="T3" fmla="*/ 0 h 243"/>
                  <a:gd name="T4" fmla="*/ 0 w 214"/>
                  <a:gd name="T5" fmla="*/ 0 h 243"/>
                  <a:gd name="T6" fmla="*/ 0 w 214"/>
                  <a:gd name="T7" fmla="*/ 0 h 243"/>
                  <a:gd name="T8" fmla="*/ 0 w 214"/>
                  <a:gd name="T9" fmla="*/ 0 h 243"/>
                  <a:gd name="T10" fmla="*/ 0 w 214"/>
                  <a:gd name="T11" fmla="*/ 0 h 243"/>
                  <a:gd name="T12" fmla="*/ 0 w 214"/>
                  <a:gd name="T13" fmla="*/ 0 h 243"/>
                  <a:gd name="T14" fmla="*/ 0 w 214"/>
                  <a:gd name="T15" fmla="*/ 0 h 243"/>
                  <a:gd name="T16" fmla="*/ 0 w 214"/>
                  <a:gd name="T17" fmla="*/ 0 h 243"/>
                  <a:gd name="T18" fmla="*/ 0 w 214"/>
                  <a:gd name="T19" fmla="*/ 0 h 243"/>
                  <a:gd name="T20" fmla="*/ 0 w 214"/>
                  <a:gd name="T21" fmla="*/ 0 h 243"/>
                  <a:gd name="T22" fmla="*/ 0 w 214"/>
                  <a:gd name="T23" fmla="*/ 0 h 243"/>
                  <a:gd name="T24" fmla="*/ 0 w 214"/>
                  <a:gd name="T25" fmla="*/ 0 h 243"/>
                  <a:gd name="T26" fmla="*/ 0 w 214"/>
                  <a:gd name="T27" fmla="*/ 0 h 243"/>
                  <a:gd name="T28" fmla="*/ 0 w 214"/>
                  <a:gd name="T29" fmla="*/ 0 h 243"/>
                  <a:gd name="T30" fmla="*/ 0 w 214"/>
                  <a:gd name="T31" fmla="*/ 0 h 243"/>
                  <a:gd name="T32" fmla="*/ 0 w 214"/>
                  <a:gd name="T33" fmla="*/ 0 h 243"/>
                  <a:gd name="T34" fmla="*/ 0 w 214"/>
                  <a:gd name="T35" fmla="*/ 0 h 243"/>
                  <a:gd name="T36" fmla="*/ 0 w 214"/>
                  <a:gd name="T37" fmla="*/ 0 h 243"/>
                  <a:gd name="T38" fmla="*/ 0 w 214"/>
                  <a:gd name="T39" fmla="*/ 0 h 243"/>
                  <a:gd name="T40" fmla="*/ 0 w 214"/>
                  <a:gd name="T41" fmla="*/ 0 h 243"/>
                  <a:gd name="T42" fmla="*/ 0 w 214"/>
                  <a:gd name="T43" fmla="*/ 0 h 243"/>
                  <a:gd name="T44" fmla="*/ 0 w 214"/>
                  <a:gd name="T45" fmla="*/ 0 h 243"/>
                  <a:gd name="T46" fmla="*/ 0 w 214"/>
                  <a:gd name="T47" fmla="*/ 0 h 243"/>
                  <a:gd name="T48" fmla="*/ 0 w 214"/>
                  <a:gd name="T49" fmla="*/ 0 h 243"/>
                  <a:gd name="T50" fmla="*/ 0 w 214"/>
                  <a:gd name="T51" fmla="*/ 0 h 243"/>
                  <a:gd name="T52" fmla="*/ 0 w 214"/>
                  <a:gd name="T53" fmla="*/ 0 h 243"/>
                  <a:gd name="T54" fmla="*/ 0 w 214"/>
                  <a:gd name="T55" fmla="*/ 0 h 243"/>
                  <a:gd name="T56" fmla="*/ 0 w 214"/>
                  <a:gd name="T57" fmla="*/ 0 h 243"/>
                  <a:gd name="T58" fmla="*/ 0 w 214"/>
                  <a:gd name="T59" fmla="*/ 0 h 243"/>
                  <a:gd name="T60" fmla="*/ 0 w 214"/>
                  <a:gd name="T61" fmla="*/ 0 h 243"/>
                  <a:gd name="T62" fmla="*/ 0 w 214"/>
                  <a:gd name="T63" fmla="*/ 0 h 243"/>
                  <a:gd name="T64" fmla="*/ 0 w 214"/>
                  <a:gd name="T65" fmla="*/ 0 h 243"/>
                  <a:gd name="T66" fmla="*/ 0 w 214"/>
                  <a:gd name="T67" fmla="*/ 0 h 243"/>
                  <a:gd name="T68" fmla="*/ 0 w 214"/>
                  <a:gd name="T69" fmla="*/ 0 h 243"/>
                  <a:gd name="T70" fmla="*/ 0 w 214"/>
                  <a:gd name="T71" fmla="*/ 0 h 243"/>
                  <a:gd name="T72" fmla="*/ 0 w 214"/>
                  <a:gd name="T73" fmla="*/ 0 h 243"/>
                  <a:gd name="T74" fmla="*/ 0 w 214"/>
                  <a:gd name="T75" fmla="*/ 0 h 243"/>
                  <a:gd name="T76" fmla="*/ 0 w 214"/>
                  <a:gd name="T77" fmla="*/ 0 h 243"/>
                  <a:gd name="T78" fmla="*/ 0 w 214"/>
                  <a:gd name="T79" fmla="*/ 0 h 243"/>
                  <a:gd name="T80" fmla="*/ 0 w 214"/>
                  <a:gd name="T81" fmla="*/ 0 h 243"/>
                  <a:gd name="T82" fmla="*/ 0 w 214"/>
                  <a:gd name="T83" fmla="*/ 0 h 243"/>
                  <a:gd name="T84" fmla="*/ 0 w 214"/>
                  <a:gd name="T85" fmla="*/ 0 h 243"/>
                  <a:gd name="T86" fmla="*/ 0 w 214"/>
                  <a:gd name="T87" fmla="*/ 0 h 243"/>
                  <a:gd name="T88" fmla="*/ 0 w 214"/>
                  <a:gd name="T89" fmla="*/ 0 h 243"/>
                  <a:gd name="T90" fmla="*/ 0 w 214"/>
                  <a:gd name="T91" fmla="*/ 0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4"/>
                  <a:gd name="T139" fmla="*/ 0 h 243"/>
                  <a:gd name="T140" fmla="*/ 214 w 2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4" h="243">
                    <a:moveTo>
                      <a:pt x="214" y="18"/>
                    </a:moveTo>
                    <a:lnTo>
                      <a:pt x="212" y="22"/>
                    </a:lnTo>
                    <a:lnTo>
                      <a:pt x="211" y="27"/>
                    </a:lnTo>
                    <a:lnTo>
                      <a:pt x="210" y="33"/>
                    </a:lnTo>
                    <a:lnTo>
                      <a:pt x="207" y="38"/>
                    </a:lnTo>
                    <a:lnTo>
                      <a:pt x="206" y="43"/>
                    </a:lnTo>
                    <a:lnTo>
                      <a:pt x="205" y="47"/>
                    </a:lnTo>
                    <a:lnTo>
                      <a:pt x="202" y="52"/>
                    </a:lnTo>
                    <a:lnTo>
                      <a:pt x="202" y="57"/>
                    </a:lnTo>
                    <a:lnTo>
                      <a:pt x="200" y="62"/>
                    </a:lnTo>
                    <a:lnTo>
                      <a:pt x="198" y="65"/>
                    </a:lnTo>
                    <a:lnTo>
                      <a:pt x="196" y="70"/>
                    </a:lnTo>
                    <a:lnTo>
                      <a:pt x="195" y="75"/>
                    </a:lnTo>
                    <a:lnTo>
                      <a:pt x="193" y="78"/>
                    </a:lnTo>
                    <a:lnTo>
                      <a:pt x="192" y="83"/>
                    </a:lnTo>
                    <a:lnTo>
                      <a:pt x="189" y="86"/>
                    </a:lnTo>
                    <a:lnTo>
                      <a:pt x="187" y="91"/>
                    </a:lnTo>
                    <a:lnTo>
                      <a:pt x="185" y="95"/>
                    </a:lnTo>
                    <a:lnTo>
                      <a:pt x="182" y="98"/>
                    </a:lnTo>
                    <a:lnTo>
                      <a:pt x="180" y="103"/>
                    </a:lnTo>
                    <a:lnTo>
                      <a:pt x="179" y="107"/>
                    </a:lnTo>
                    <a:lnTo>
                      <a:pt x="175" y="110"/>
                    </a:lnTo>
                    <a:lnTo>
                      <a:pt x="173" y="114"/>
                    </a:lnTo>
                    <a:lnTo>
                      <a:pt x="170" y="117"/>
                    </a:lnTo>
                    <a:lnTo>
                      <a:pt x="168" y="122"/>
                    </a:lnTo>
                    <a:lnTo>
                      <a:pt x="163" y="124"/>
                    </a:lnTo>
                    <a:lnTo>
                      <a:pt x="161" y="128"/>
                    </a:lnTo>
                    <a:lnTo>
                      <a:pt x="157" y="133"/>
                    </a:lnTo>
                    <a:lnTo>
                      <a:pt x="154" y="136"/>
                    </a:lnTo>
                    <a:lnTo>
                      <a:pt x="150" y="140"/>
                    </a:lnTo>
                    <a:lnTo>
                      <a:pt x="147" y="143"/>
                    </a:lnTo>
                    <a:lnTo>
                      <a:pt x="143" y="147"/>
                    </a:lnTo>
                    <a:lnTo>
                      <a:pt x="140" y="152"/>
                    </a:lnTo>
                    <a:lnTo>
                      <a:pt x="134" y="155"/>
                    </a:lnTo>
                    <a:lnTo>
                      <a:pt x="129" y="160"/>
                    </a:lnTo>
                    <a:lnTo>
                      <a:pt x="124" y="164"/>
                    </a:lnTo>
                    <a:lnTo>
                      <a:pt x="121" y="167"/>
                    </a:lnTo>
                    <a:lnTo>
                      <a:pt x="116" y="171"/>
                    </a:lnTo>
                    <a:lnTo>
                      <a:pt x="112" y="174"/>
                    </a:lnTo>
                    <a:lnTo>
                      <a:pt x="108" y="177"/>
                    </a:lnTo>
                    <a:lnTo>
                      <a:pt x="104" y="181"/>
                    </a:lnTo>
                    <a:lnTo>
                      <a:pt x="99" y="184"/>
                    </a:lnTo>
                    <a:lnTo>
                      <a:pt x="96" y="187"/>
                    </a:lnTo>
                    <a:lnTo>
                      <a:pt x="91" y="191"/>
                    </a:lnTo>
                    <a:lnTo>
                      <a:pt x="87" y="194"/>
                    </a:lnTo>
                    <a:lnTo>
                      <a:pt x="81" y="197"/>
                    </a:lnTo>
                    <a:lnTo>
                      <a:pt x="77" y="201"/>
                    </a:lnTo>
                    <a:lnTo>
                      <a:pt x="72" y="205"/>
                    </a:lnTo>
                    <a:lnTo>
                      <a:pt x="67" y="210"/>
                    </a:lnTo>
                    <a:lnTo>
                      <a:pt x="62" y="211"/>
                    </a:lnTo>
                    <a:lnTo>
                      <a:pt x="58" y="216"/>
                    </a:lnTo>
                    <a:lnTo>
                      <a:pt x="53" y="220"/>
                    </a:lnTo>
                    <a:lnTo>
                      <a:pt x="48" y="225"/>
                    </a:lnTo>
                    <a:lnTo>
                      <a:pt x="42" y="229"/>
                    </a:lnTo>
                    <a:lnTo>
                      <a:pt x="38" y="234"/>
                    </a:lnTo>
                    <a:lnTo>
                      <a:pt x="33" y="237"/>
                    </a:lnTo>
                    <a:lnTo>
                      <a:pt x="28" y="241"/>
                    </a:lnTo>
                    <a:lnTo>
                      <a:pt x="25" y="242"/>
                    </a:lnTo>
                    <a:lnTo>
                      <a:pt x="21" y="243"/>
                    </a:lnTo>
                    <a:lnTo>
                      <a:pt x="16" y="243"/>
                    </a:lnTo>
                    <a:lnTo>
                      <a:pt x="14" y="242"/>
                    </a:lnTo>
                    <a:lnTo>
                      <a:pt x="10" y="241"/>
                    </a:lnTo>
                    <a:lnTo>
                      <a:pt x="8" y="239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1" y="231"/>
                    </a:lnTo>
                    <a:lnTo>
                      <a:pt x="0" y="229"/>
                    </a:lnTo>
                    <a:lnTo>
                      <a:pt x="0" y="225"/>
                    </a:lnTo>
                    <a:lnTo>
                      <a:pt x="1" y="222"/>
                    </a:lnTo>
                    <a:lnTo>
                      <a:pt x="1" y="219"/>
                    </a:lnTo>
                    <a:lnTo>
                      <a:pt x="3" y="216"/>
                    </a:lnTo>
                    <a:lnTo>
                      <a:pt x="6" y="212"/>
                    </a:lnTo>
                    <a:lnTo>
                      <a:pt x="9" y="210"/>
                    </a:lnTo>
                    <a:lnTo>
                      <a:pt x="13" y="207"/>
                    </a:lnTo>
                    <a:lnTo>
                      <a:pt x="16" y="205"/>
                    </a:lnTo>
                    <a:lnTo>
                      <a:pt x="20" y="204"/>
                    </a:lnTo>
                    <a:lnTo>
                      <a:pt x="23" y="201"/>
                    </a:lnTo>
                    <a:lnTo>
                      <a:pt x="27" y="199"/>
                    </a:lnTo>
                    <a:lnTo>
                      <a:pt x="30" y="197"/>
                    </a:lnTo>
                    <a:lnTo>
                      <a:pt x="33" y="194"/>
                    </a:lnTo>
                    <a:lnTo>
                      <a:pt x="38" y="192"/>
                    </a:lnTo>
                    <a:lnTo>
                      <a:pt x="42" y="187"/>
                    </a:lnTo>
                    <a:lnTo>
                      <a:pt x="47" y="184"/>
                    </a:lnTo>
                    <a:lnTo>
                      <a:pt x="52" y="181"/>
                    </a:lnTo>
                    <a:lnTo>
                      <a:pt x="55" y="178"/>
                    </a:lnTo>
                    <a:lnTo>
                      <a:pt x="59" y="174"/>
                    </a:lnTo>
                    <a:lnTo>
                      <a:pt x="64" y="172"/>
                    </a:lnTo>
                    <a:lnTo>
                      <a:pt x="67" y="168"/>
                    </a:lnTo>
                    <a:lnTo>
                      <a:pt x="71" y="166"/>
                    </a:lnTo>
                    <a:lnTo>
                      <a:pt x="74" y="164"/>
                    </a:lnTo>
                    <a:lnTo>
                      <a:pt x="78" y="161"/>
                    </a:lnTo>
                    <a:lnTo>
                      <a:pt x="81" y="158"/>
                    </a:lnTo>
                    <a:lnTo>
                      <a:pt x="85" y="155"/>
                    </a:lnTo>
                    <a:lnTo>
                      <a:pt x="89" y="152"/>
                    </a:lnTo>
                    <a:lnTo>
                      <a:pt x="93" y="148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6" y="136"/>
                    </a:lnTo>
                    <a:lnTo>
                      <a:pt x="110" y="133"/>
                    </a:lnTo>
                    <a:lnTo>
                      <a:pt x="113" y="129"/>
                    </a:lnTo>
                    <a:lnTo>
                      <a:pt x="117" y="126"/>
                    </a:lnTo>
                    <a:lnTo>
                      <a:pt x="121" y="122"/>
                    </a:lnTo>
                    <a:lnTo>
                      <a:pt x="124" y="118"/>
                    </a:lnTo>
                    <a:lnTo>
                      <a:pt x="128" y="114"/>
                    </a:lnTo>
                    <a:lnTo>
                      <a:pt x="131" y="111"/>
                    </a:lnTo>
                    <a:lnTo>
                      <a:pt x="135" y="107"/>
                    </a:lnTo>
                    <a:lnTo>
                      <a:pt x="138" y="103"/>
                    </a:lnTo>
                    <a:lnTo>
                      <a:pt x="142" y="98"/>
                    </a:lnTo>
                    <a:lnTo>
                      <a:pt x="145" y="95"/>
                    </a:lnTo>
                    <a:lnTo>
                      <a:pt x="149" y="91"/>
                    </a:lnTo>
                    <a:lnTo>
                      <a:pt x="151" y="88"/>
                    </a:lnTo>
                    <a:lnTo>
                      <a:pt x="155" y="83"/>
                    </a:lnTo>
                    <a:lnTo>
                      <a:pt x="159" y="79"/>
                    </a:lnTo>
                    <a:lnTo>
                      <a:pt x="161" y="75"/>
                    </a:lnTo>
                    <a:lnTo>
                      <a:pt x="163" y="70"/>
                    </a:lnTo>
                    <a:lnTo>
                      <a:pt x="166" y="66"/>
                    </a:lnTo>
                    <a:lnTo>
                      <a:pt x="169" y="62"/>
                    </a:lnTo>
                    <a:lnTo>
                      <a:pt x="172" y="57"/>
                    </a:lnTo>
                    <a:lnTo>
                      <a:pt x="174" y="53"/>
                    </a:lnTo>
                    <a:lnTo>
                      <a:pt x="176" y="48"/>
                    </a:lnTo>
                    <a:lnTo>
                      <a:pt x="179" y="45"/>
                    </a:lnTo>
                    <a:lnTo>
                      <a:pt x="181" y="39"/>
                    </a:lnTo>
                    <a:lnTo>
                      <a:pt x="183" y="34"/>
                    </a:lnTo>
                    <a:lnTo>
                      <a:pt x="185" y="29"/>
                    </a:lnTo>
                    <a:lnTo>
                      <a:pt x="187" y="26"/>
                    </a:lnTo>
                    <a:lnTo>
                      <a:pt x="188" y="21"/>
                    </a:lnTo>
                    <a:lnTo>
                      <a:pt x="191" y="16"/>
                    </a:lnTo>
                    <a:lnTo>
                      <a:pt x="192" y="12"/>
                    </a:lnTo>
                    <a:lnTo>
                      <a:pt x="194" y="7"/>
                    </a:lnTo>
                    <a:lnTo>
                      <a:pt x="195" y="2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6" y="1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3" y="9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71" name="Freeform 570"/>
              <p:cNvSpPr>
                <a:spLocks/>
              </p:cNvSpPr>
              <p:nvPr/>
            </p:nvSpPr>
            <p:spPr bwMode="auto">
              <a:xfrm>
                <a:off x="1670" y="1456"/>
                <a:ext cx="109" cy="114"/>
              </a:xfrm>
              <a:custGeom>
                <a:avLst/>
                <a:gdLst>
                  <a:gd name="T0" fmla="*/ 0 w 328"/>
                  <a:gd name="T1" fmla="*/ 0 h 340"/>
                  <a:gd name="T2" fmla="*/ 0 w 328"/>
                  <a:gd name="T3" fmla="*/ 0 h 340"/>
                  <a:gd name="T4" fmla="*/ 0 w 328"/>
                  <a:gd name="T5" fmla="*/ 0 h 340"/>
                  <a:gd name="T6" fmla="*/ 0 w 328"/>
                  <a:gd name="T7" fmla="*/ 0 h 340"/>
                  <a:gd name="T8" fmla="*/ 0 w 328"/>
                  <a:gd name="T9" fmla="*/ 0 h 340"/>
                  <a:gd name="T10" fmla="*/ 0 w 328"/>
                  <a:gd name="T11" fmla="*/ 0 h 340"/>
                  <a:gd name="T12" fmla="*/ 0 w 328"/>
                  <a:gd name="T13" fmla="*/ 0 h 340"/>
                  <a:gd name="T14" fmla="*/ 0 w 328"/>
                  <a:gd name="T15" fmla="*/ 0 h 340"/>
                  <a:gd name="T16" fmla="*/ 0 w 328"/>
                  <a:gd name="T17" fmla="*/ 0 h 340"/>
                  <a:gd name="T18" fmla="*/ 0 w 328"/>
                  <a:gd name="T19" fmla="*/ 0 h 340"/>
                  <a:gd name="T20" fmla="*/ 0 w 328"/>
                  <a:gd name="T21" fmla="*/ 0 h 340"/>
                  <a:gd name="T22" fmla="*/ 0 w 328"/>
                  <a:gd name="T23" fmla="*/ 0 h 340"/>
                  <a:gd name="T24" fmla="*/ 0 w 328"/>
                  <a:gd name="T25" fmla="*/ 0 h 340"/>
                  <a:gd name="T26" fmla="*/ 0 w 328"/>
                  <a:gd name="T27" fmla="*/ 0 h 340"/>
                  <a:gd name="T28" fmla="*/ 0 w 328"/>
                  <a:gd name="T29" fmla="*/ 0 h 340"/>
                  <a:gd name="T30" fmla="*/ 0 w 328"/>
                  <a:gd name="T31" fmla="*/ 0 h 340"/>
                  <a:gd name="T32" fmla="*/ 0 w 328"/>
                  <a:gd name="T33" fmla="*/ 0 h 340"/>
                  <a:gd name="T34" fmla="*/ 0 w 328"/>
                  <a:gd name="T35" fmla="*/ 0 h 340"/>
                  <a:gd name="T36" fmla="*/ 0 w 328"/>
                  <a:gd name="T37" fmla="*/ 0 h 340"/>
                  <a:gd name="T38" fmla="*/ 0 w 328"/>
                  <a:gd name="T39" fmla="*/ 0 h 340"/>
                  <a:gd name="T40" fmla="*/ 0 w 328"/>
                  <a:gd name="T41" fmla="*/ 0 h 340"/>
                  <a:gd name="T42" fmla="*/ 0 w 328"/>
                  <a:gd name="T43" fmla="*/ 0 h 340"/>
                  <a:gd name="T44" fmla="*/ 0 w 328"/>
                  <a:gd name="T45" fmla="*/ 0 h 340"/>
                  <a:gd name="T46" fmla="*/ 0 w 328"/>
                  <a:gd name="T47" fmla="*/ 0 h 340"/>
                  <a:gd name="T48" fmla="*/ 0 w 328"/>
                  <a:gd name="T49" fmla="*/ 0 h 340"/>
                  <a:gd name="T50" fmla="*/ 0 w 328"/>
                  <a:gd name="T51" fmla="*/ 0 h 340"/>
                  <a:gd name="T52" fmla="*/ 0 w 328"/>
                  <a:gd name="T53" fmla="*/ 0 h 340"/>
                  <a:gd name="T54" fmla="*/ 0 w 328"/>
                  <a:gd name="T55" fmla="*/ 0 h 340"/>
                  <a:gd name="T56" fmla="*/ 0 w 328"/>
                  <a:gd name="T57" fmla="*/ 0 h 340"/>
                  <a:gd name="T58" fmla="*/ 0 w 328"/>
                  <a:gd name="T59" fmla="*/ 0 h 340"/>
                  <a:gd name="T60" fmla="*/ 0 w 328"/>
                  <a:gd name="T61" fmla="*/ 0 h 340"/>
                  <a:gd name="T62" fmla="*/ 0 w 328"/>
                  <a:gd name="T63" fmla="*/ 0 h 340"/>
                  <a:gd name="T64" fmla="*/ 0 w 328"/>
                  <a:gd name="T65" fmla="*/ 0 h 340"/>
                  <a:gd name="T66" fmla="*/ 0 w 328"/>
                  <a:gd name="T67" fmla="*/ 0 h 340"/>
                  <a:gd name="T68" fmla="*/ 0 w 328"/>
                  <a:gd name="T69" fmla="*/ 0 h 340"/>
                  <a:gd name="T70" fmla="*/ 0 w 328"/>
                  <a:gd name="T71" fmla="*/ 0 h 340"/>
                  <a:gd name="T72" fmla="*/ 0 w 328"/>
                  <a:gd name="T73" fmla="*/ 0 h 340"/>
                  <a:gd name="T74" fmla="*/ 0 w 328"/>
                  <a:gd name="T75" fmla="*/ 0 h 340"/>
                  <a:gd name="T76" fmla="*/ 0 w 328"/>
                  <a:gd name="T77" fmla="*/ 0 h 340"/>
                  <a:gd name="T78" fmla="*/ 0 w 328"/>
                  <a:gd name="T79" fmla="*/ 0 h 340"/>
                  <a:gd name="T80" fmla="*/ 0 w 328"/>
                  <a:gd name="T81" fmla="*/ 0 h 340"/>
                  <a:gd name="T82" fmla="*/ 0 w 328"/>
                  <a:gd name="T83" fmla="*/ 0 h 340"/>
                  <a:gd name="T84" fmla="*/ 0 w 328"/>
                  <a:gd name="T85" fmla="*/ 0 h 340"/>
                  <a:gd name="T86" fmla="*/ 0 w 328"/>
                  <a:gd name="T87" fmla="*/ 0 h 340"/>
                  <a:gd name="T88" fmla="*/ 0 w 328"/>
                  <a:gd name="T89" fmla="*/ 0 h 340"/>
                  <a:gd name="T90" fmla="*/ 0 w 328"/>
                  <a:gd name="T91" fmla="*/ 0 h 340"/>
                  <a:gd name="T92" fmla="*/ 0 w 328"/>
                  <a:gd name="T93" fmla="*/ 0 h 340"/>
                  <a:gd name="T94" fmla="*/ 0 w 328"/>
                  <a:gd name="T95" fmla="*/ 0 h 340"/>
                  <a:gd name="T96" fmla="*/ 0 w 328"/>
                  <a:gd name="T97" fmla="*/ 0 h 340"/>
                  <a:gd name="T98" fmla="*/ 0 w 328"/>
                  <a:gd name="T99" fmla="*/ 0 h 340"/>
                  <a:gd name="T100" fmla="*/ 0 w 328"/>
                  <a:gd name="T101" fmla="*/ 0 h 340"/>
                  <a:gd name="T102" fmla="*/ 0 w 328"/>
                  <a:gd name="T103" fmla="*/ 0 h 340"/>
                  <a:gd name="T104" fmla="*/ 0 w 328"/>
                  <a:gd name="T105" fmla="*/ 0 h 340"/>
                  <a:gd name="T106" fmla="*/ 0 w 328"/>
                  <a:gd name="T107" fmla="*/ 0 h 3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28"/>
                  <a:gd name="T163" fmla="*/ 0 h 340"/>
                  <a:gd name="T164" fmla="*/ 328 w 328"/>
                  <a:gd name="T165" fmla="*/ 340 h 3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28" h="340">
                    <a:moveTo>
                      <a:pt x="101" y="300"/>
                    </a:moveTo>
                    <a:lnTo>
                      <a:pt x="123" y="340"/>
                    </a:lnTo>
                    <a:lnTo>
                      <a:pt x="123" y="339"/>
                    </a:lnTo>
                    <a:lnTo>
                      <a:pt x="126" y="338"/>
                    </a:lnTo>
                    <a:lnTo>
                      <a:pt x="129" y="334"/>
                    </a:lnTo>
                    <a:lnTo>
                      <a:pt x="134" y="332"/>
                    </a:lnTo>
                    <a:lnTo>
                      <a:pt x="137" y="328"/>
                    </a:lnTo>
                    <a:lnTo>
                      <a:pt x="142" y="323"/>
                    </a:lnTo>
                    <a:lnTo>
                      <a:pt x="147" y="319"/>
                    </a:lnTo>
                    <a:lnTo>
                      <a:pt x="150" y="314"/>
                    </a:lnTo>
                    <a:lnTo>
                      <a:pt x="150" y="313"/>
                    </a:lnTo>
                    <a:lnTo>
                      <a:pt x="149" y="309"/>
                    </a:lnTo>
                    <a:lnTo>
                      <a:pt x="148" y="306"/>
                    </a:lnTo>
                    <a:lnTo>
                      <a:pt x="146" y="301"/>
                    </a:lnTo>
                    <a:lnTo>
                      <a:pt x="144" y="298"/>
                    </a:lnTo>
                    <a:lnTo>
                      <a:pt x="143" y="296"/>
                    </a:lnTo>
                    <a:lnTo>
                      <a:pt x="142" y="293"/>
                    </a:lnTo>
                    <a:lnTo>
                      <a:pt x="141" y="290"/>
                    </a:lnTo>
                    <a:lnTo>
                      <a:pt x="139" y="287"/>
                    </a:lnTo>
                    <a:lnTo>
                      <a:pt x="137" y="283"/>
                    </a:lnTo>
                    <a:lnTo>
                      <a:pt x="136" y="281"/>
                    </a:lnTo>
                    <a:lnTo>
                      <a:pt x="134" y="277"/>
                    </a:lnTo>
                    <a:lnTo>
                      <a:pt x="131" y="272"/>
                    </a:lnTo>
                    <a:lnTo>
                      <a:pt x="129" y="269"/>
                    </a:lnTo>
                    <a:lnTo>
                      <a:pt x="127" y="265"/>
                    </a:lnTo>
                    <a:lnTo>
                      <a:pt x="124" y="262"/>
                    </a:lnTo>
                    <a:lnTo>
                      <a:pt x="122" y="257"/>
                    </a:lnTo>
                    <a:lnTo>
                      <a:pt x="120" y="253"/>
                    </a:lnTo>
                    <a:lnTo>
                      <a:pt x="117" y="249"/>
                    </a:lnTo>
                    <a:lnTo>
                      <a:pt x="115" y="245"/>
                    </a:lnTo>
                    <a:lnTo>
                      <a:pt x="112" y="240"/>
                    </a:lnTo>
                    <a:lnTo>
                      <a:pt x="109" y="236"/>
                    </a:lnTo>
                    <a:lnTo>
                      <a:pt x="107" y="231"/>
                    </a:lnTo>
                    <a:lnTo>
                      <a:pt x="104" y="226"/>
                    </a:lnTo>
                    <a:lnTo>
                      <a:pt x="101" y="221"/>
                    </a:lnTo>
                    <a:lnTo>
                      <a:pt x="98" y="217"/>
                    </a:lnTo>
                    <a:lnTo>
                      <a:pt x="96" y="212"/>
                    </a:lnTo>
                    <a:lnTo>
                      <a:pt x="92" y="208"/>
                    </a:lnTo>
                    <a:lnTo>
                      <a:pt x="90" y="204"/>
                    </a:lnTo>
                    <a:lnTo>
                      <a:pt x="86" y="199"/>
                    </a:lnTo>
                    <a:lnTo>
                      <a:pt x="83" y="194"/>
                    </a:lnTo>
                    <a:lnTo>
                      <a:pt x="80" y="189"/>
                    </a:lnTo>
                    <a:lnTo>
                      <a:pt x="78" y="185"/>
                    </a:lnTo>
                    <a:lnTo>
                      <a:pt x="75" y="180"/>
                    </a:lnTo>
                    <a:lnTo>
                      <a:pt x="72" y="175"/>
                    </a:lnTo>
                    <a:lnTo>
                      <a:pt x="70" y="172"/>
                    </a:lnTo>
                    <a:lnTo>
                      <a:pt x="66" y="167"/>
                    </a:lnTo>
                    <a:lnTo>
                      <a:pt x="64" y="162"/>
                    </a:lnTo>
                    <a:lnTo>
                      <a:pt x="62" y="157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4" y="145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47" y="134"/>
                    </a:lnTo>
                    <a:lnTo>
                      <a:pt x="45" y="130"/>
                    </a:lnTo>
                    <a:lnTo>
                      <a:pt x="44" y="128"/>
                    </a:lnTo>
                    <a:lnTo>
                      <a:pt x="43" y="124"/>
                    </a:lnTo>
                    <a:lnTo>
                      <a:pt x="39" y="118"/>
                    </a:lnTo>
                    <a:lnTo>
                      <a:pt x="35" y="113"/>
                    </a:lnTo>
                    <a:lnTo>
                      <a:pt x="33" y="109"/>
                    </a:lnTo>
                    <a:lnTo>
                      <a:pt x="32" y="105"/>
                    </a:lnTo>
                    <a:lnTo>
                      <a:pt x="31" y="103"/>
                    </a:lnTo>
                    <a:lnTo>
                      <a:pt x="31" y="102"/>
                    </a:lnTo>
                    <a:lnTo>
                      <a:pt x="32" y="96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5"/>
                    </a:lnTo>
                    <a:lnTo>
                      <a:pt x="46" y="83"/>
                    </a:lnTo>
                    <a:lnTo>
                      <a:pt x="48" y="81"/>
                    </a:lnTo>
                    <a:lnTo>
                      <a:pt x="52" y="79"/>
                    </a:lnTo>
                    <a:lnTo>
                      <a:pt x="56" y="79"/>
                    </a:lnTo>
                    <a:lnTo>
                      <a:pt x="59" y="79"/>
                    </a:lnTo>
                    <a:lnTo>
                      <a:pt x="63" y="78"/>
                    </a:lnTo>
                    <a:lnTo>
                      <a:pt x="66" y="79"/>
                    </a:lnTo>
                    <a:lnTo>
                      <a:pt x="69" y="79"/>
                    </a:lnTo>
                    <a:lnTo>
                      <a:pt x="73" y="80"/>
                    </a:lnTo>
                    <a:lnTo>
                      <a:pt x="77" y="83"/>
                    </a:lnTo>
                    <a:lnTo>
                      <a:pt x="79" y="84"/>
                    </a:lnTo>
                    <a:lnTo>
                      <a:pt x="84" y="86"/>
                    </a:lnTo>
                    <a:lnTo>
                      <a:pt x="89" y="88"/>
                    </a:lnTo>
                    <a:lnTo>
                      <a:pt x="94" y="91"/>
                    </a:lnTo>
                    <a:lnTo>
                      <a:pt x="97" y="92"/>
                    </a:lnTo>
                    <a:lnTo>
                      <a:pt x="99" y="94"/>
                    </a:lnTo>
                    <a:lnTo>
                      <a:pt x="103" y="96"/>
                    </a:lnTo>
                    <a:lnTo>
                      <a:pt x="107" y="98"/>
                    </a:lnTo>
                    <a:lnTo>
                      <a:pt x="110" y="99"/>
                    </a:lnTo>
                    <a:lnTo>
                      <a:pt x="112" y="100"/>
                    </a:lnTo>
                    <a:lnTo>
                      <a:pt x="116" y="103"/>
                    </a:lnTo>
                    <a:lnTo>
                      <a:pt x="120" y="104"/>
                    </a:lnTo>
                    <a:lnTo>
                      <a:pt x="123" y="106"/>
                    </a:lnTo>
                    <a:lnTo>
                      <a:pt x="127" y="109"/>
                    </a:lnTo>
                    <a:lnTo>
                      <a:pt x="130" y="110"/>
                    </a:lnTo>
                    <a:lnTo>
                      <a:pt x="135" y="112"/>
                    </a:lnTo>
                    <a:lnTo>
                      <a:pt x="137" y="113"/>
                    </a:lnTo>
                    <a:lnTo>
                      <a:pt x="142" y="117"/>
                    </a:lnTo>
                    <a:lnTo>
                      <a:pt x="146" y="118"/>
                    </a:lnTo>
                    <a:lnTo>
                      <a:pt x="150" y="121"/>
                    </a:lnTo>
                    <a:lnTo>
                      <a:pt x="154" y="123"/>
                    </a:lnTo>
                    <a:lnTo>
                      <a:pt x="158" y="125"/>
                    </a:lnTo>
                    <a:lnTo>
                      <a:pt x="162" y="128"/>
                    </a:lnTo>
                    <a:lnTo>
                      <a:pt x="166" y="130"/>
                    </a:lnTo>
                    <a:lnTo>
                      <a:pt x="171" y="131"/>
                    </a:lnTo>
                    <a:lnTo>
                      <a:pt x="174" y="134"/>
                    </a:lnTo>
                    <a:lnTo>
                      <a:pt x="178" y="136"/>
                    </a:lnTo>
                    <a:lnTo>
                      <a:pt x="181" y="138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193" y="143"/>
                    </a:lnTo>
                    <a:lnTo>
                      <a:pt x="197" y="145"/>
                    </a:lnTo>
                    <a:lnTo>
                      <a:pt x="200" y="148"/>
                    </a:lnTo>
                    <a:lnTo>
                      <a:pt x="204" y="149"/>
                    </a:lnTo>
                    <a:lnTo>
                      <a:pt x="207" y="151"/>
                    </a:lnTo>
                    <a:lnTo>
                      <a:pt x="211" y="154"/>
                    </a:lnTo>
                    <a:lnTo>
                      <a:pt x="214" y="155"/>
                    </a:lnTo>
                    <a:lnTo>
                      <a:pt x="218" y="157"/>
                    </a:lnTo>
                    <a:lnTo>
                      <a:pt x="222" y="158"/>
                    </a:lnTo>
                    <a:lnTo>
                      <a:pt x="225" y="161"/>
                    </a:lnTo>
                    <a:lnTo>
                      <a:pt x="230" y="162"/>
                    </a:lnTo>
                    <a:lnTo>
                      <a:pt x="236" y="166"/>
                    </a:lnTo>
                    <a:lnTo>
                      <a:pt x="241" y="168"/>
                    </a:lnTo>
                    <a:lnTo>
                      <a:pt x="245" y="170"/>
                    </a:lnTo>
                    <a:lnTo>
                      <a:pt x="248" y="172"/>
                    </a:lnTo>
                    <a:lnTo>
                      <a:pt x="251" y="173"/>
                    </a:lnTo>
                    <a:lnTo>
                      <a:pt x="254" y="173"/>
                    </a:lnTo>
                    <a:lnTo>
                      <a:pt x="256" y="174"/>
                    </a:lnTo>
                    <a:lnTo>
                      <a:pt x="258" y="173"/>
                    </a:lnTo>
                    <a:lnTo>
                      <a:pt x="263" y="169"/>
                    </a:lnTo>
                    <a:lnTo>
                      <a:pt x="268" y="166"/>
                    </a:lnTo>
                    <a:lnTo>
                      <a:pt x="274" y="162"/>
                    </a:lnTo>
                    <a:lnTo>
                      <a:pt x="278" y="157"/>
                    </a:lnTo>
                    <a:lnTo>
                      <a:pt x="283" y="153"/>
                    </a:lnTo>
                    <a:lnTo>
                      <a:pt x="287" y="148"/>
                    </a:lnTo>
                    <a:lnTo>
                      <a:pt x="289" y="144"/>
                    </a:lnTo>
                    <a:lnTo>
                      <a:pt x="288" y="141"/>
                    </a:lnTo>
                    <a:lnTo>
                      <a:pt x="286" y="138"/>
                    </a:lnTo>
                    <a:lnTo>
                      <a:pt x="283" y="136"/>
                    </a:lnTo>
                    <a:lnTo>
                      <a:pt x="281" y="134"/>
                    </a:lnTo>
                    <a:lnTo>
                      <a:pt x="278" y="132"/>
                    </a:lnTo>
                    <a:lnTo>
                      <a:pt x="276" y="130"/>
                    </a:lnTo>
                    <a:lnTo>
                      <a:pt x="271" y="128"/>
                    </a:lnTo>
                    <a:lnTo>
                      <a:pt x="268" y="125"/>
                    </a:lnTo>
                    <a:lnTo>
                      <a:pt x="264" y="123"/>
                    </a:lnTo>
                    <a:lnTo>
                      <a:pt x="261" y="121"/>
                    </a:lnTo>
                    <a:lnTo>
                      <a:pt x="256" y="118"/>
                    </a:lnTo>
                    <a:lnTo>
                      <a:pt x="251" y="116"/>
                    </a:lnTo>
                    <a:lnTo>
                      <a:pt x="246" y="113"/>
                    </a:lnTo>
                    <a:lnTo>
                      <a:pt x="242" y="111"/>
                    </a:lnTo>
                    <a:lnTo>
                      <a:pt x="236" y="109"/>
                    </a:lnTo>
                    <a:lnTo>
                      <a:pt x="230" y="106"/>
                    </a:lnTo>
                    <a:lnTo>
                      <a:pt x="225" y="103"/>
                    </a:lnTo>
                    <a:lnTo>
                      <a:pt x="219" y="100"/>
                    </a:lnTo>
                    <a:lnTo>
                      <a:pt x="213" y="98"/>
                    </a:lnTo>
                    <a:lnTo>
                      <a:pt x="209" y="96"/>
                    </a:lnTo>
                    <a:lnTo>
                      <a:pt x="203" y="93"/>
                    </a:lnTo>
                    <a:lnTo>
                      <a:pt x="198" y="91"/>
                    </a:lnTo>
                    <a:lnTo>
                      <a:pt x="192" y="88"/>
                    </a:lnTo>
                    <a:lnTo>
                      <a:pt x="187" y="86"/>
                    </a:lnTo>
                    <a:lnTo>
                      <a:pt x="181" y="85"/>
                    </a:lnTo>
                    <a:lnTo>
                      <a:pt x="177" y="84"/>
                    </a:lnTo>
                    <a:lnTo>
                      <a:pt x="172" y="81"/>
                    </a:lnTo>
                    <a:lnTo>
                      <a:pt x="167" y="80"/>
                    </a:lnTo>
                    <a:lnTo>
                      <a:pt x="163" y="79"/>
                    </a:lnTo>
                    <a:lnTo>
                      <a:pt x="160" y="78"/>
                    </a:lnTo>
                    <a:lnTo>
                      <a:pt x="155" y="77"/>
                    </a:lnTo>
                    <a:lnTo>
                      <a:pt x="150" y="74"/>
                    </a:lnTo>
                    <a:lnTo>
                      <a:pt x="146" y="74"/>
                    </a:lnTo>
                    <a:lnTo>
                      <a:pt x="142" y="73"/>
                    </a:lnTo>
                    <a:lnTo>
                      <a:pt x="139" y="71"/>
                    </a:lnTo>
                    <a:lnTo>
                      <a:pt x="135" y="70"/>
                    </a:lnTo>
                    <a:lnTo>
                      <a:pt x="130" y="70"/>
                    </a:lnTo>
                    <a:lnTo>
                      <a:pt x="127" y="68"/>
                    </a:lnTo>
                    <a:lnTo>
                      <a:pt x="122" y="66"/>
                    </a:lnTo>
                    <a:lnTo>
                      <a:pt x="118" y="66"/>
                    </a:lnTo>
                    <a:lnTo>
                      <a:pt x="115" y="65"/>
                    </a:lnTo>
                    <a:lnTo>
                      <a:pt x="111" y="64"/>
                    </a:lnTo>
                    <a:lnTo>
                      <a:pt x="107" y="61"/>
                    </a:lnTo>
                    <a:lnTo>
                      <a:pt x="104" y="60"/>
                    </a:lnTo>
                    <a:lnTo>
                      <a:pt x="101" y="60"/>
                    </a:lnTo>
                    <a:lnTo>
                      <a:pt x="97" y="59"/>
                    </a:lnTo>
                    <a:lnTo>
                      <a:pt x="94" y="58"/>
                    </a:lnTo>
                    <a:lnTo>
                      <a:pt x="91" y="56"/>
                    </a:lnTo>
                    <a:lnTo>
                      <a:pt x="88" y="55"/>
                    </a:lnTo>
                    <a:lnTo>
                      <a:pt x="85" y="54"/>
                    </a:lnTo>
                    <a:lnTo>
                      <a:pt x="80" y="53"/>
                    </a:lnTo>
                    <a:lnTo>
                      <a:pt x="77" y="51"/>
                    </a:lnTo>
                    <a:lnTo>
                      <a:pt x="73" y="49"/>
                    </a:lnTo>
                    <a:lnTo>
                      <a:pt x="70" y="47"/>
                    </a:lnTo>
                    <a:lnTo>
                      <a:pt x="69" y="46"/>
                    </a:lnTo>
                    <a:lnTo>
                      <a:pt x="70" y="43"/>
                    </a:lnTo>
                    <a:lnTo>
                      <a:pt x="73" y="43"/>
                    </a:lnTo>
                    <a:lnTo>
                      <a:pt x="75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5" y="42"/>
                    </a:lnTo>
                    <a:lnTo>
                      <a:pt x="89" y="42"/>
                    </a:lnTo>
                    <a:lnTo>
                      <a:pt x="94" y="42"/>
                    </a:lnTo>
                    <a:lnTo>
                      <a:pt x="98" y="42"/>
                    </a:lnTo>
                    <a:lnTo>
                      <a:pt x="103" y="42"/>
                    </a:lnTo>
                    <a:lnTo>
                      <a:pt x="108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20" y="42"/>
                    </a:lnTo>
                    <a:lnTo>
                      <a:pt x="123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41" y="42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50" y="42"/>
                    </a:lnTo>
                    <a:lnTo>
                      <a:pt x="153" y="42"/>
                    </a:lnTo>
                    <a:lnTo>
                      <a:pt x="156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5" y="42"/>
                    </a:lnTo>
                    <a:lnTo>
                      <a:pt x="168" y="42"/>
                    </a:lnTo>
                    <a:lnTo>
                      <a:pt x="172" y="42"/>
                    </a:lnTo>
                    <a:lnTo>
                      <a:pt x="174" y="42"/>
                    </a:lnTo>
                    <a:lnTo>
                      <a:pt x="180" y="42"/>
                    </a:lnTo>
                    <a:lnTo>
                      <a:pt x="185" y="42"/>
                    </a:lnTo>
                    <a:lnTo>
                      <a:pt x="191" y="42"/>
                    </a:lnTo>
                    <a:lnTo>
                      <a:pt x="197" y="42"/>
                    </a:lnTo>
                    <a:lnTo>
                      <a:pt x="201" y="42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6" y="42"/>
                    </a:lnTo>
                    <a:lnTo>
                      <a:pt x="218" y="41"/>
                    </a:lnTo>
                    <a:lnTo>
                      <a:pt x="223" y="41"/>
                    </a:lnTo>
                    <a:lnTo>
                      <a:pt x="226" y="40"/>
                    </a:lnTo>
                    <a:lnTo>
                      <a:pt x="231" y="40"/>
                    </a:lnTo>
                    <a:lnTo>
                      <a:pt x="236" y="40"/>
                    </a:lnTo>
                    <a:lnTo>
                      <a:pt x="239" y="39"/>
                    </a:lnTo>
                    <a:lnTo>
                      <a:pt x="244" y="39"/>
                    </a:lnTo>
                    <a:lnTo>
                      <a:pt x="249" y="39"/>
                    </a:lnTo>
                    <a:lnTo>
                      <a:pt x="252" y="37"/>
                    </a:lnTo>
                    <a:lnTo>
                      <a:pt x="257" y="36"/>
                    </a:lnTo>
                    <a:lnTo>
                      <a:pt x="262" y="35"/>
                    </a:lnTo>
                    <a:lnTo>
                      <a:pt x="265" y="35"/>
                    </a:lnTo>
                    <a:lnTo>
                      <a:pt x="270" y="35"/>
                    </a:lnTo>
                    <a:lnTo>
                      <a:pt x="274" y="34"/>
                    </a:lnTo>
                    <a:lnTo>
                      <a:pt x="278" y="33"/>
                    </a:lnTo>
                    <a:lnTo>
                      <a:pt x="283" y="33"/>
                    </a:lnTo>
                    <a:lnTo>
                      <a:pt x="287" y="32"/>
                    </a:lnTo>
                    <a:lnTo>
                      <a:pt x="290" y="30"/>
                    </a:lnTo>
                    <a:lnTo>
                      <a:pt x="294" y="30"/>
                    </a:lnTo>
                    <a:lnTo>
                      <a:pt x="297" y="29"/>
                    </a:lnTo>
                    <a:lnTo>
                      <a:pt x="301" y="28"/>
                    </a:lnTo>
                    <a:lnTo>
                      <a:pt x="305" y="28"/>
                    </a:lnTo>
                    <a:lnTo>
                      <a:pt x="307" y="27"/>
                    </a:lnTo>
                    <a:lnTo>
                      <a:pt x="310" y="26"/>
                    </a:lnTo>
                    <a:lnTo>
                      <a:pt x="315" y="24"/>
                    </a:lnTo>
                    <a:lnTo>
                      <a:pt x="320" y="23"/>
                    </a:lnTo>
                    <a:lnTo>
                      <a:pt x="324" y="21"/>
                    </a:lnTo>
                    <a:lnTo>
                      <a:pt x="326" y="20"/>
                    </a:lnTo>
                    <a:lnTo>
                      <a:pt x="327" y="15"/>
                    </a:lnTo>
                    <a:lnTo>
                      <a:pt x="328" y="13"/>
                    </a:lnTo>
                    <a:lnTo>
                      <a:pt x="328" y="9"/>
                    </a:lnTo>
                    <a:lnTo>
                      <a:pt x="327" y="5"/>
                    </a:lnTo>
                    <a:lnTo>
                      <a:pt x="324" y="1"/>
                    </a:lnTo>
                    <a:lnTo>
                      <a:pt x="322" y="0"/>
                    </a:lnTo>
                    <a:lnTo>
                      <a:pt x="20" y="28"/>
                    </a:lnTo>
                    <a:lnTo>
                      <a:pt x="0" y="90"/>
                    </a:lnTo>
                    <a:lnTo>
                      <a:pt x="101" y="300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72" name="Freeform 571"/>
              <p:cNvSpPr>
                <a:spLocks/>
              </p:cNvSpPr>
              <p:nvPr/>
            </p:nvSpPr>
            <p:spPr bwMode="auto">
              <a:xfrm>
                <a:off x="1676" y="1470"/>
                <a:ext cx="75" cy="42"/>
              </a:xfrm>
              <a:custGeom>
                <a:avLst/>
                <a:gdLst>
                  <a:gd name="T0" fmla="*/ 0 w 223"/>
                  <a:gd name="T1" fmla="*/ 0 h 125"/>
                  <a:gd name="T2" fmla="*/ 0 w 223"/>
                  <a:gd name="T3" fmla="*/ 0 h 125"/>
                  <a:gd name="T4" fmla="*/ 0 w 223"/>
                  <a:gd name="T5" fmla="*/ 0 h 125"/>
                  <a:gd name="T6" fmla="*/ 0 w 223"/>
                  <a:gd name="T7" fmla="*/ 0 h 125"/>
                  <a:gd name="T8" fmla="*/ 0 w 223"/>
                  <a:gd name="T9" fmla="*/ 0 h 125"/>
                  <a:gd name="T10" fmla="*/ 0 w 223"/>
                  <a:gd name="T11" fmla="*/ 0 h 125"/>
                  <a:gd name="T12" fmla="*/ 0 w 223"/>
                  <a:gd name="T13" fmla="*/ 0 h 125"/>
                  <a:gd name="T14" fmla="*/ 0 w 223"/>
                  <a:gd name="T15" fmla="*/ 0 h 125"/>
                  <a:gd name="T16" fmla="*/ 0 w 223"/>
                  <a:gd name="T17" fmla="*/ 0 h 125"/>
                  <a:gd name="T18" fmla="*/ 0 w 223"/>
                  <a:gd name="T19" fmla="*/ 0 h 125"/>
                  <a:gd name="T20" fmla="*/ 0 w 223"/>
                  <a:gd name="T21" fmla="*/ 0 h 125"/>
                  <a:gd name="T22" fmla="*/ 0 w 223"/>
                  <a:gd name="T23" fmla="*/ 0 h 125"/>
                  <a:gd name="T24" fmla="*/ 0 w 223"/>
                  <a:gd name="T25" fmla="*/ 0 h 125"/>
                  <a:gd name="T26" fmla="*/ 0 w 223"/>
                  <a:gd name="T27" fmla="*/ 0 h 125"/>
                  <a:gd name="T28" fmla="*/ 0 w 223"/>
                  <a:gd name="T29" fmla="*/ 0 h 125"/>
                  <a:gd name="T30" fmla="*/ 0 w 223"/>
                  <a:gd name="T31" fmla="*/ 0 h 125"/>
                  <a:gd name="T32" fmla="*/ 0 w 223"/>
                  <a:gd name="T33" fmla="*/ 0 h 125"/>
                  <a:gd name="T34" fmla="*/ 0 w 223"/>
                  <a:gd name="T35" fmla="*/ 0 h 125"/>
                  <a:gd name="T36" fmla="*/ 0 w 223"/>
                  <a:gd name="T37" fmla="*/ 0 h 125"/>
                  <a:gd name="T38" fmla="*/ 0 w 223"/>
                  <a:gd name="T39" fmla="*/ 0 h 125"/>
                  <a:gd name="T40" fmla="*/ 0 w 223"/>
                  <a:gd name="T41" fmla="*/ 0 h 125"/>
                  <a:gd name="T42" fmla="*/ 0 w 223"/>
                  <a:gd name="T43" fmla="*/ 0 h 125"/>
                  <a:gd name="T44" fmla="*/ 0 w 223"/>
                  <a:gd name="T45" fmla="*/ 0 h 125"/>
                  <a:gd name="T46" fmla="*/ 0 w 223"/>
                  <a:gd name="T47" fmla="*/ 0 h 125"/>
                  <a:gd name="T48" fmla="*/ 0 w 223"/>
                  <a:gd name="T49" fmla="*/ 0 h 125"/>
                  <a:gd name="T50" fmla="*/ 0 w 223"/>
                  <a:gd name="T51" fmla="*/ 0 h 125"/>
                  <a:gd name="T52" fmla="*/ 0 w 223"/>
                  <a:gd name="T53" fmla="*/ 0 h 125"/>
                  <a:gd name="T54" fmla="*/ 0 w 223"/>
                  <a:gd name="T55" fmla="*/ 0 h 125"/>
                  <a:gd name="T56" fmla="*/ 0 w 223"/>
                  <a:gd name="T57" fmla="*/ 0 h 125"/>
                  <a:gd name="T58" fmla="*/ 0 w 223"/>
                  <a:gd name="T59" fmla="*/ 0 h 125"/>
                  <a:gd name="T60" fmla="*/ 0 w 223"/>
                  <a:gd name="T61" fmla="*/ 0 h 125"/>
                  <a:gd name="T62" fmla="*/ 0 w 223"/>
                  <a:gd name="T63" fmla="*/ 0 h 125"/>
                  <a:gd name="T64" fmla="*/ 0 w 223"/>
                  <a:gd name="T65" fmla="*/ 0 h 125"/>
                  <a:gd name="T66" fmla="*/ 0 w 223"/>
                  <a:gd name="T67" fmla="*/ 0 h 125"/>
                  <a:gd name="T68" fmla="*/ 0 w 223"/>
                  <a:gd name="T69" fmla="*/ 0 h 125"/>
                  <a:gd name="T70" fmla="*/ 0 w 223"/>
                  <a:gd name="T71" fmla="*/ 0 h 125"/>
                  <a:gd name="T72" fmla="*/ 0 w 223"/>
                  <a:gd name="T73" fmla="*/ 0 h 125"/>
                  <a:gd name="T74" fmla="*/ 0 w 223"/>
                  <a:gd name="T75" fmla="*/ 0 h 125"/>
                  <a:gd name="T76" fmla="*/ 0 w 223"/>
                  <a:gd name="T77" fmla="*/ 0 h 125"/>
                  <a:gd name="T78" fmla="*/ 0 w 223"/>
                  <a:gd name="T79" fmla="*/ 0 h 125"/>
                  <a:gd name="T80" fmla="*/ 0 w 223"/>
                  <a:gd name="T81" fmla="*/ 0 h 125"/>
                  <a:gd name="T82" fmla="*/ 0 w 223"/>
                  <a:gd name="T83" fmla="*/ 0 h 125"/>
                  <a:gd name="T84" fmla="*/ 0 w 223"/>
                  <a:gd name="T85" fmla="*/ 0 h 125"/>
                  <a:gd name="T86" fmla="*/ 0 w 223"/>
                  <a:gd name="T87" fmla="*/ 0 h 125"/>
                  <a:gd name="T88" fmla="*/ 0 w 223"/>
                  <a:gd name="T89" fmla="*/ 0 h 125"/>
                  <a:gd name="T90" fmla="*/ 0 w 223"/>
                  <a:gd name="T91" fmla="*/ 0 h 125"/>
                  <a:gd name="T92" fmla="*/ 0 w 223"/>
                  <a:gd name="T93" fmla="*/ 0 h 125"/>
                  <a:gd name="T94" fmla="*/ 0 w 223"/>
                  <a:gd name="T95" fmla="*/ 0 h 125"/>
                  <a:gd name="T96" fmla="*/ 0 w 223"/>
                  <a:gd name="T97" fmla="*/ 0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25"/>
                  <a:gd name="T149" fmla="*/ 223 w 22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25">
                    <a:moveTo>
                      <a:pt x="14" y="2"/>
                    </a:moveTo>
                    <a:lnTo>
                      <a:pt x="17" y="5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3" y="14"/>
                    </a:lnTo>
                    <a:lnTo>
                      <a:pt x="36" y="17"/>
                    </a:lnTo>
                    <a:lnTo>
                      <a:pt x="39" y="19"/>
                    </a:lnTo>
                    <a:lnTo>
                      <a:pt x="42" y="20"/>
                    </a:lnTo>
                    <a:lnTo>
                      <a:pt x="45" y="23"/>
                    </a:lnTo>
                    <a:lnTo>
                      <a:pt x="49" y="24"/>
                    </a:lnTo>
                    <a:lnTo>
                      <a:pt x="51" y="26"/>
                    </a:lnTo>
                    <a:lnTo>
                      <a:pt x="53" y="27"/>
                    </a:lnTo>
                    <a:lnTo>
                      <a:pt x="57" y="29"/>
                    </a:lnTo>
                    <a:lnTo>
                      <a:pt x="60" y="31"/>
                    </a:lnTo>
                    <a:lnTo>
                      <a:pt x="63" y="32"/>
                    </a:lnTo>
                    <a:lnTo>
                      <a:pt x="66" y="33"/>
                    </a:lnTo>
                    <a:lnTo>
                      <a:pt x="69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8" y="38"/>
                    </a:lnTo>
                    <a:lnTo>
                      <a:pt x="82" y="38"/>
                    </a:lnTo>
                    <a:lnTo>
                      <a:pt x="84" y="39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6" y="47"/>
                    </a:lnTo>
                    <a:lnTo>
                      <a:pt x="109" y="49"/>
                    </a:lnTo>
                    <a:lnTo>
                      <a:pt x="111" y="50"/>
                    </a:lnTo>
                    <a:lnTo>
                      <a:pt x="115" y="50"/>
                    </a:lnTo>
                    <a:lnTo>
                      <a:pt x="117" y="51"/>
                    </a:lnTo>
                    <a:lnTo>
                      <a:pt x="120" y="52"/>
                    </a:lnTo>
                    <a:lnTo>
                      <a:pt x="123" y="53"/>
                    </a:lnTo>
                    <a:lnTo>
                      <a:pt x="126" y="53"/>
                    </a:lnTo>
                    <a:lnTo>
                      <a:pt x="129" y="55"/>
                    </a:lnTo>
                    <a:lnTo>
                      <a:pt x="133" y="55"/>
                    </a:lnTo>
                    <a:lnTo>
                      <a:pt x="135" y="57"/>
                    </a:lnTo>
                    <a:lnTo>
                      <a:pt x="139" y="57"/>
                    </a:lnTo>
                    <a:lnTo>
                      <a:pt x="142" y="58"/>
                    </a:lnTo>
                    <a:lnTo>
                      <a:pt x="145" y="59"/>
                    </a:lnTo>
                    <a:lnTo>
                      <a:pt x="148" y="61"/>
                    </a:lnTo>
                    <a:lnTo>
                      <a:pt x="152" y="62"/>
                    </a:lnTo>
                    <a:lnTo>
                      <a:pt x="154" y="63"/>
                    </a:lnTo>
                    <a:lnTo>
                      <a:pt x="158" y="63"/>
                    </a:lnTo>
                    <a:lnTo>
                      <a:pt x="161" y="65"/>
                    </a:lnTo>
                    <a:lnTo>
                      <a:pt x="164" y="65"/>
                    </a:lnTo>
                    <a:lnTo>
                      <a:pt x="167" y="66"/>
                    </a:lnTo>
                    <a:lnTo>
                      <a:pt x="171" y="68"/>
                    </a:lnTo>
                    <a:lnTo>
                      <a:pt x="174" y="69"/>
                    </a:lnTo>
                    <a:lnTo>
                      <a:pt x="177" y="70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7" y="75"/>
                    </a:lnTo>
                    <a:lnTo>
                      <a:pt x="190" y="77"/>
                    </a:lnTo>
                    <a:lnTo>
                      <a:pt x="193" y="78"/>
                    </a:lnTo>
                    <a:lnTo>
                      <a:pt x="197" y="80"/>
                    </a:lnTo>
                    <a:lnTo>
                      <a:pt x="200" y="82"/>
                    </a:lnTo>
                    <a:lnTo>
                      <a:pt x="204" y="83"/>
                    </a:lnTo>
                    <a:lnTo>
                      <a:pt x="207" y="85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7" y="93"/>
                    </a:lnTo>
                    <a:lnTo>
                      <a:pt x="221" y="95"/>
                    </a:lnTo>
                    <a:lnTo>
                      <a:pt x="222" y="98"/>
                    </a:lnTo>
                    <a:lnTo>
                      <a:pt x="223" y="102"/>
                    </a:lnTo>
                    <a:lnTo>
                      <a:pt x="223" y="104"/>
                    </a:lnTo>
                    <a:lnTo>
                      <a:pt x="223" y="108"/>
                    </a:lnTo>
                    <a:lnTo>
                      <a:pt x="222" y="112"/>
                    </a:lnTo>
                    <a:lnTo>
                      <a:pt x="221" y="115"/>
                    </a:lnTo>
                    <a:lnTo>
                      <a:pt x="218" y="117"/>
                    </a:lnTo>
                    <a:lnTo>
                      <a:pt x="216" y="120"/>
                    </a:lnTo>
                    <a:lnTo>
                      <a:pt x="212" y="121"/>
                    </a:lnTo>
                    <a:lnTo>
                      <a:pt x="210" y="123"/>
                    </a:lnTo>
                    <a:lnTo>
                      <a:pt x="206" y="123"/>
                    </a:lnTo>
                    <a:lnTo>
                      <a:pt x="203" y="125"/>
                    </a:lnTo>
                    <a:lnTo>
                      <a:pt x="199" y="123"/>
                    </a:lnTo>
                    <a:lnTo>
                      <a:pt x="196" y="121"/>
                    </a:lnTo>
                    <a:lnTo>
                      <a:pt x="192" y="119"/>
                    </a:lnTo>
                    <a:lnTo>
                      <a:pt x="189" y="116"/>
                    </a:lnTo>
                    <a:lnTo>
                      <a:pt x="184" y="115"/>
                    </a:lnTo>
                    <a:lnTo>
                      <a:pt x="181" y="113"/>
                    </a:lnTo>
                    <a:lnTo>
                      <a:pt x="178" y="112"/>
                    </a:lnTo>
                    <a:lnTo>
                      <a:pt x="174" y="109"/>
                    </a:lnTo>
                    <a:lnTo>
                      <a:pt x="172" y="108"/>
                    </a:lnTo>
                    <a:lnTo>
                      <a:pt x="168" y="107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59" y="101"/>
                    </a:lnTo>
                    <a:lnTo>
                      <a:pt x="155" y="100"/>
                    </a:lnTo>
                    <a:lnTo>
                      <a:pt x="152" y="97"/>
                    </a:lnTo>
                    <a:lnTo>
                      <a:pt x="149" y="96"/>
                    </a:lnTo>
                    <a:lnTo>
                      <a:pt x="146" y="95"/>
                    </a:lnTo>
                    <a:lnTo>
                      <a:pt x="143" y="94"/>
                    </a:lnTo>
                    <a:lnTo>
                      <a:pt x="140" y="93"/>
                    </a:lnTo>
                    <a:lnTo>
                      <a:pt x="138" y="90"/>
                    </a:lnTo>
                    <a:lnTo>
                      <a:pt x="134" y="89"/>
                    </a:lnTo>
                    <a:lnTo>
                      <a:pt x="130" y="88"/>
                    </a:lnTo>
                    <a:lnTo>
                      <a:pt x="128" y="87"/>
                    </a:lnTo>
                    <a:lnTo>
                      <a:pt x="126" y="85"/>
                    </a:lnTo>
                    <a:lnTo>
                      <a:pt x="122" y="83"/>
                    </a:lnTo>
                    <a:lnTo>
                      <a:pt x="120" y="82"/>
                    </a:lnTo>
                    <a:lnTo>
                      <a:pt x="114" y="80"/>
                    </a:lnTo>
                    <a:lnTo>
                      <a:pt x="108" y="77"/>
                    </a:lnTo>
                    <a:lnTo>
                      <a:pt x="102" y="75"/>
                    </a:lnTo>
                    <a:lnTo>
                      <a:pt x="97" y="72"/>
                    </a:lnTo>
                    <a:lnTo>
                      <a:pt x="94" y="71"/>
                    </a:lnTo>
                    <a:lnTo>
                      <a:pt x="91" y="69"/>
                    </a:lnTo>
                    <a:lnTo>
                      <a:pt x="88" y="68"/>
                    </a:lnTo>
                    <a:lnTo>
                      <a:pt x="85" y="66"/>
                    </a:lnTo>
                    <a:lnTo>
                      <a:pt x="82" y="65"/>
                    </a:lnTo>
                    <a:lnTo>
                      <a:pt x="79" y="63"/>
                    </a:lnTo>
                    <a:lnTo>
                      <a:pt x="77" y="62"/>
                    </a:lnTo>
                    <a:lnTo>
                      <a:pt x="74" y="61"/>
                    </a:lnTo>
                    <a:lnTo>
                      <a:pt x="71" y="59"/>
                    </a:lnTo>
                    <a:lnTo>
                      <a:pt x="68" y="58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57" y="51"/>
                    </a:lnTo>
                    <a:lnTo>
                      <a:pt x="51" y="49"/>
                    </a:lnTo>
                    <a:lnTo>
                      <a:pt x="49" y="46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39" y="42"/>
                    </a:lnTo>
                    <a:lnTo>
                      <a:pt x="36" y="39"/>
                    </a:lnTo>
                    <a:lnTo>
                      <a:pt x="33" y="37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4" y="31"/>
                    </a:lnTo>
                    <a:lnTo>
                      <a:pt x="21" y="29"/>
                    </a:lnTo>
                    <a:lnTo>
                      <a:pt x="18" y="26"/>
                    </a:lnTo>
                    <a:lnTo>
                      <a:pt x="15" y="25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73" name="Freeform 572"/>
              <p:cNvSpPr>
                <a:spLocks/>
              </p:cNvSpPr>
              <p:nvPr/>
            </p:nvSpPr>
            <p:spPr bwMode="auto">
              <a:xfrm>
                <a:off x="1679" y="1446"/>
                <a:ext cx="99" cy="20"/>
              </a:xfrm>
              <a:custGeom>
                <a:avLst/>
                <a:gdLst>
                  <a:gd name="T0" fmla="*/ 0 w 297"/>
                  <a:gd name="T1" fmla="*/ 0 h 58"/>
                  <a:gd name="T2" fmla="*/ 0 w 297"/>
                  <a:gd name="T3" fmla="*/ 0 h 58"/>
                  <a:gd name="T4" fmla="*/ 0 w 297"/>
                  <a:gd name="T5" fmla="*/ 0 h 58"/>
                  <a:gd name="T6" fmla="*/ 0 w 297"/>
                  <a:gd name="T7" fmla="*/ 0 h 58"/>
                  <a:gd name="T8" fmla="*/ 0 w 297"/>
                  <a:gd name="T9" fmla="*/ 0 h 58"/>
                  <a:gd name="T10" fmla="*/ 0 w 297"/>
                  <a:gd name="T11" fmla="*/ 0 h 58"/>
                  <a:gd name="T12" fmla="*/ 0 w 297"/>
                  <a:gd name="T13" fmla="*/ 0 h 58"/>
                  <a:gd name="T14" fmla="*/ 0 w 297"/>
                  <a:gd name="T15" fmla="*/ 0 h 58"/>
                  <a:gd name="T16" fmla="*/ 0 w 297"/>
                  <a:gd name="T17" fmla="*/ 0 h 58"/>
                  <a:gd name="T18" fmla="*/ 0 w 297"/>
                  <a:gd name="T19" fmla="*/ 0 h 58"/>
                  <a:gd name="T20" fmla="*/ 0 w 297"/>
                  <a:gd name="T21" fmla="*/ 0 h 58"/>
                  <a:gd name="T22" fmla="*/ 0 w 297"/>
                  <a:gd name="T23" fmla="*/ 0 h 58"/>
                  <a:gd name="T24" fmla="*/ 0 w 297"/>
                  <a:gd name="T25" fmla="*/ 0 h 58"/>
                  <a:gd name="T26" fmla="*/ 0 w 297"/>
                  <a:gd name="T27" fmla="*/ 0 h 58"/>
                  <a:gd name="T28" fmla="*/ 0 w 297"/>
                  <a:gd name="T29" fmla="*/ 0 h 58"/>
                  <a:gd name="T30" fmla="*/ 0 w 297"/>
                  <a:gd name="T31" fmla="*/ 0 h 58"/>
                  <a:gd name="T32" fmla="*/ 0 w 297"/>
                  <a:gd name="T33" fmla="*/ 0 h 58"/>
                  <a:gd name="T34" fmla="*/ 0 w 297"/>
                  <a:gd name="T35" fmla="*/ 0 h 58"/>
                  <a:gd name="T36" fmla="*/ 0 w 297"/>
                  <a:gd name="T37" fmla="*/ 0 h 58"/>
                  <a:gd name="T38" fmla="*/ 0 w 297"/>
                  <a:gd name="T39" fmla="*/ 0 h 58"/>
                  <a:gd name="T40" fmla="*/ 0 w 297"/>
                  <a:gd name="T41" fmla="*/ 0 h 58"/>
                  <a:gd name="T42" fmla="*/ 0 w 297"/>
                  <a:gd name="T43" fmla="*/ 0 h 58"/>
                  <a:gd name="T44" fmla="*/ 0 w 297"/>
                  <a:gd name="T45" fmla="*/ 0 h 58"/>
                  <a:gd name="T46" fmla="*/ 0 w 297"/>
                  <a:gd name="T47" fmla="*/ 0 h 58"/>
                  <a:gd name="T48" fmla="*/ 0 w 297"/>
                  <a:gd name="T49" fmla="*/ 0 h 58"/>
                  <a:gd name="T50" fmla="*/ 0 w 297"/>
                  <a:gd name="T51" fmla="*/ 0 h 58"/>
                  <a:gd name="T52" fmla="*/ 0 w 297"/>
                  <a:gd name="T53" fmla="*/ 0 h 58"/>
                  <a:gd name="T54" fmla="*/ 0 w 297"/>
                  <a:gd name="T55" fmla="*/ 0 h 58"/>
                  <a:gd name="T56" fmla="*/ 0 w 297"/>
                  <a:gd name="T57" fmla="*/ 0 h 58"/>
                  <a:gd name="T58" fmla="*/ 0 w 297"/>
                  <a:gd name="T59" fmla="*/ 0 h 58"/>
                  <a:gd name="T60" fmla="*/ 0 w 297"/>
                  <a:gd name="T61" fmla="*/ 0 h 58"/>
                  <a:gd name="T62" fmla="*/ 0 w 297"/>
                  <a:gd name="T63" fmla="*/ 0 h 58"/>
                  <a:gd name="T64" fmla="*/ 0 w 297"/>
                  <a:gd name="T65" fmla="*/ 0 h 58"/>
                  <a:gd name="T66" fmla="*/ 0 w 297"/>
                  <a:gd name="T67" fmla="*/ 0 h 58"/>
                  <a:gd name="T68" fmla="*/ 0 w 297"/>
                  <a:gd name="T69" fmla="*/ 0 h 58"/>
                  <a:gd name="T70" fmla="*/ 0 w 297"/>
                  <a:gd name="T71" fmla="*/ 0 h 58"/>
                  <a:gd name="T72" fmla="*/ 0 w 297"/>
                  <a:gd name="T73" fmla="*/ 0 h 58"/>
                  <a:gd name="T74" fmla="*/ 0 w 297"/>
                  <a:gd name="T75" fmla="*/ 0 h 58"/>
                  <a:gd name="T76" fmla="*/ 0 w 297"/>
                  <a:gd name="T77" fmla="*/ 0 h 58"/>
                  <a:gd name="T78" fmla="*/ 0 w 297"/>
                  <a:gd name="T79" fmla="*/ 0 h 58"/>
                  <a:gd name="T80" fmla="*/ 0 w 297"/>
                  <a:gd name="T81" fmla="*/ 0 h 58"/>
                  <a:gd name="T82" fmla="*/ 0 w 297"/>
                  <a:gd name="T83" fmla="*/ 0 h 58"/>
                  <a:gd name="T84" fmla="*/ 0 w 297"/>
                  <a:gd name="T85" fmla="*/ 0 h 58"/>
                  <a:gd name="T86" fmla="*/ 0 w 297"/>
                  <a:gd name="T87" fmla="*/ 0 h 58"/>
                  <a:gd name="T88" fmla="*/ 0 w 297"/>
                  <a:gd name="T89" fmla="*/ 0 h 58"/>
                  <a:gd name="T90" fmla="*/ 0 w 297"/>
                  <a:gd name="T91" fmla="*/ 0 h 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7"/>
                  <a:gd name="T139" fmla="*/ 0 h 58"/>
                  <a:gd name="T140" fmla="*/ 297 w 297"/>
                  <a:gd name="T141" fmla="*/ 58 h 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7" h="58">
                    <a:moveTo>
                      <a:pt x="35" y="16"/>
                    </a:moveTo>
                    <a:lnTo>
                      <a:pt x="36" y="19"/>
                    </a:lnTo>
                    <a:lnTo>
                      <a:pt x="38" y="21"/>
                    </a:lnTo>
                    <a:lnTo>
                      <a:pt x="42" y="21"/>
                    </a:lnTo>
                    <a:lnTo>
                      <a:pt x="46" y="21"/>
                    </a:lnTo>
                    <a:lnTo>
                      <a:pt x="102" y="21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6" y="21"/>
                    </a:lnTo>
                    <a:lnTo>
                      <a:pt x="142" y="21"/>
                    </a:lnTo>
                    <a:lnTo>
                      <a:pt x="148" y="21"/>
                    </a:lnTo>
                    <a:lnTo>
                      <a:pt x="152" y="21"/>
                    </a:lnTo>
                    <a:lnTo>
                      <a:pt x="157" y="21"/>
                    </a:lnTo>
                    <a:lnTo>
                      <a:pt x="163" y="21"/>
                    </a:lnTo>
                    <a:lnTo>
                      <a:pt x="168" y="21"/>
                    </a:lnTo>
                    <a:lnTo>
                      <a:pt x="172" y="21"/>
                    </a:lnTo>
                    <a:lnTo>
                      <a:pt x="178" y="21"/>
                    </a:lnTo>
                    <a:lnTo>
                      <a:pt x="183" y="21"/>
                    </a:lnTo>
                    <a:lnTo>
                      <a:pt x="188" y="21"/>
                    </a:lnTo>
                    <a:lnTo>
                      <a:pt x="193" y="20"/>
                    </a:lnTo>
                    <a:lnTo>
                      <a:pt x="197" y="20"/>
                    </a:lnTo>
                    <a:lnTo>
                      <a:pt x="202" y="20"/>
                    </a:lnTo>
                    <a:lnTo>
                      <a:pt x="208" y="20"/>
                    </a:lnTo>
                    <a:lnTo>
                      <a:pt x="213" y="20"/>
                    </a:lnTo>
                    <a:lnTo>
                      <a:pt x="217" y="20"/>
                    </a:lnTo>
                    <a:lnTo>
                      <a:pt x="223" y="20"/>
                    </a:lnTo>
                    <a:lnTo>
                      <a:pt x="228" y="20"/>
                    </a:lnTo>
                    <a:lnTo>
                      <a:pt x="233" y="20"/>
                    </a:lnTo>
                    <a:lnTo>
                      <a:pt x="239" y="20"/>
                    </a:lnTo>
                    <a:lnTo>
                      <a:pt x="244" y="20"/>
                    </a:lnTo>
                    <a:lnTo>
                      <a:pt x="249" y="20"/>
                    </a:lnTo>
                    <a:lnTo>
                      <a:pt x="252" y="20"/>
                    </a:lnTo>
                    <a:lnTo>
                      <a:pt x="255" y="20"/>
                    </a:lnTo>
                    <a:lnTo>
                      <a:pt x="258" y="20"/>
                    </a:lnTo>
                    <a:lnTo>
                      <a:pt x="261" y="20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20"/>
                    </a:lnTo>
                    <a:lnTo>
                      <a:pt x="274" y="20"/>
                    </a:lnTo>
                    <a:lnTo>
                      <a:pt x="277" y="20"/>
                    </a:lnTo>
                    <a:lnTo>
                      <a:pt x="279" y="19"/>
                    </a:lnTo>
                    <a:lnTo>
                      <a:pt x="281" y="18"/>
                    </a:lnTo>
                    <a:lnTo>
                      <a:pt x="285" y="18"/>
                    </a:lnTo>
                    <a:lnTo>
                      <a:pt x="290" y="18"/>
                    </a:lnTo>
                    <a:lnTo>
                      <a:pt x="293" y="20"/>
                    </a:lnTo>
                    <a:lnTo>
                      <a:pt x="296" y="22"/>
                    </a:lnTo>
                    <a:lnTo>
                      <a:pt x="297" y="27"/>
                    </a:lnTo>
                    <a:lnTo>
                      <a:pt x="297" y="31"/>
                    </a:lnTo>
                    <a:lnTo>
                      <a:pt x="296" y="35"/>
                    </a:lnTo>
                    <a:lnTo>
                      <a:pt x="292" y="38"/>
                    </a:lnTo>
                    <a:lnTo>
                      <a:pt x="289" y="40"/>
                    </a:lnTo>
                    <a:lnTo>
                      <a:pt x="285" y="41"/>
                    </a:lnTo>
                    <a:lnTo>
                      <a:pt x="281" y="41"/>
                    </a:lnTo>
                    <a:lnTo>
                      <a:pt x="277" y="41"/>
                    </a:lnTo>
                    <a:lnTo>
                      <a:pt x="274" y="43"/>
                    </a:lnTo>
                    <a:lnTo>
                      <a:pt x="271" y="43"/>
                    </a:lnTo>
                    <a:lnTo>
                      <a:pt x="267" y="43"/>
                    </a:lnTo>
                    <a:lnTo>
                      <a:pt x="265" y="43"/>
                    </a:lnTo>
                    <a:lnTo>
                      <a:pt x="261" y="43"/>
                    </a:lnTo>
                    <a:lnTo>
                      <a:pt x="258" y="43"/>
                    </a:lnTo>
                    <a:lnTo>
                      <a:pt x="255" y="43"/>
                    </a:lnTo>
                    <a:lnTo>
                      <a:pt x="252" y="43"/>
                    </a:lnTo>
                    <a:lnTo>
                      <a:pt x="249" y="43"/>
                    </a:lnTo>
                    <a:lnTo>
                      <a:pt x="247" y="43"/>
                    </a:lnTo>
                    <a:lnTo>
                      <a:pt x="244" y="43"/>
                    </a:lnTo>
                    <a:lnTo>
                      <a:pt x="241" y="43"/>
                    </a:lnTo>
                    <a:lnTo>
                      <a:pt x="238" y="43"/>
                    </a:lnTo>
                    <a:lnTo>
                      <a:pt x="233" y="44"/>
                    </a:lnTo>
                    <a:lnTo>
                      <a:pt x="227" y="45"/>
                    </a:lnTo>
                    <a:lnTo>
                      <a:pt x="222" y="45"/>
                    </a:lnTo>
                    <a:lnTo>
                      <a:pt x="217" y="45"/>
                    </a:lnTo>
                    <a:lnTo>
                      <a:pt x="212" y="45"/>
                    </a:lnTo>
                    <a:lnTo>
                      <a:pt x="207" y="46"/>
                    </a:lnTo>
                    <a:lnTo>
                      <a:pt x="202" y="47"/>
                    </a:lnTo>
                    <a:lnTo>
                      <a:pt x="197" y="48"/>
                    </a:lnTo>
                    <a:lnTo>
                      <a:pt x="193" y="48"/>
                    </a:lnTo>
                    <a:lnTo>
                      <a:pt x="188" y="50"/>
                    </a:lnTo>
                    <a:lnTo>
                      <a:pt x="183" y="50"/>
                    </a:lnTo>
                    <a:lnTo>
                      <a:pt x="178" y="51"/>
                    </a:lnTo>
                    <a:lnTo>
                      <a:pt x="172" y="51"/>
                    </a:lnTo>
                    <a:lnTo>
                      <a:pt x="168" y="52"/>
                    </a:lnTo>
                    <a:lnTo>
                      <a:pt x="163" y="52"/>
                    </a:lnTo>
                    <a:lnTo>
                      <a:pt x="157" y="53"/>
                    </a:lnTo>
                    <a:lnTo>
                      <a:pt x="152" y="54"/>
                    </a:lnTo>
                    <a:lnTo>
                      <a:pt x="148" y="56"/>
                    </a:lnTo>
                    <a:lnTo>
                      <a:pt x="142" y="56"/>
                    </a:lnTo>
                    <a:lnTo>
                      <a:pt x="136" y="56"/>
                    </a:lnTo>
                    <a:lnTo>
                      <a:pt x="131" y="56"/>
                    </a:lnTo>
                    <a:lnTo>
                      <a:pt x="125" y="57"/>
                    </a:lnTo>
                    <a:lnTo>
                      <a:pt x="121" y="57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07" y="57"/>
                    </a:lnTo>
                    <a:lnTo>
                      <a:pt x="105" y="57"/>
                    </a:lnTo>
                    <a:lnTo>
                      <a:pt x="102" y="58"/>
                    </a:lnTo>
                    <a:lnTo>
                      <a:pt x="46" y="58"/>
                    </a:lnTo>
                    <a:lnTo>
                      <a:pt x="41" y="57"/>
                    </a:lnTo>
                    <a:lnTo>
                      <a:pt x="37" y="57"/>
                    </a:lnTo>
                    <a:lnTo>
                      <a:pt x="33" y="56"/>
                    </a:lnTo>
                    <a:lnTo>
                      <a:pt x="29" y="54"/>
                    </a:lnTo>
                    <a:lnTo>
                      <a:pt x="24" y="52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9" y="39"/>
                    </a:lnTo>
                    <a:lnTo>
                      <a:pt x="6" y="35"/>
                    </a:lnTo>
                    <a:lnTo>
                      <a:pt x="5" y="32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74" name="Freeform 573"/>
              <p:cNvSpPr>
                <a:spLocks/>
              </p:cNvSpPr>
              <p:nvPr/>
            </p:nvSpPr>
            <p:spPr bwMode="auto">
              <a:xfrm>
                <a:off x="1664" y="1475"/>
                <a:ext cx="45" cy="88"/>
              </a:xfrm>
              <a:custGeom>
                <a:avLst/>
                <a:gdLst>
                  <a:gd name="T0" fmla="*/ 0 w 135"/>
                  <a:gd name="T1" fmla="*/ 0 h 263"/>
                  <a:gd name="T2" fmla="*/ 0 w 135"/>
                  <a:gd name="T3" fmla="*/ 0 h 263"/>
                  <a:gd name="T4" fmla="*/ 0 w 135"/>
                  <a:gd name="T5" fmla="*/ 0 h 263"/>
                  <a:gd name="T6" fmla="*/ 0 w 135"/>
                  <a:gd name="T7" fmla="*/ 0 h 263"/>
                  <a:gd name="T8" fmla="*/ 0 w 135"/>
                  <a:gd name="T9" fmla="*/ 0 h 263"/>
                  <a:gd name="T10" fmla="*/ 0 w 135"/>
                  <a:gd name="T11" fmla="*/ 0 h 263"/>
                  <a:gd name="T12" fmla="*/ 0 w 135"/>
                  <a:gd name="T13" fmla="*/ 0 h 263"/>
                  <a:gd name="T14" fmla="*/ 0 w 135"/>
                  <a:gd name="T15" fmla="*/ 0 h 263"/>
                  <a:gd name="T16" fmla="*/ 0 w 135"/>
                  <a:gd name="T17" fmla="*/ 0 h 263"/>
                  <a:gd name="T18" fmla="*/ 0 w 135"/>
                  <a:gd name="T19" fmla="*/ 0 h 263"/>
                  <a:gd name="T20" fmla="*/ 0 w 135"/>
                  <a:gd name="T21" fmla="*/ 0 h 263"/>
                  <a:gd name="T22" fmla="*/ 0 w 135"/>
                  <a:gd name="T23" fmla="*/ 0 h 263"/>
                  <a:gd name="T24" fmla="*/ 0 w 135"/>
                  <a:gd name="T25" fmla="*/ 0 h 263"/>
                  <a:gd name="T26" fmla="*/ 0 w 135"/>
                  <a:gd name="T27" fmla="*/ 0 h 263"/>
                  <a:gd name="T28" fmla="*/ 0 w 135"/>
                  <a:gd name="T29" fmla="*/ 0 h 263"/>
                  <a:gd name="T30" fmla="*/ 0 w 135"/>
                  <a:gd name="T31" fmla="*/ 0 h 263"/>
                  <a:gd name="T32" fmla="*/ 0 w 135"/>
                  <a:gd name="T33" fmla="*/ 0 h 263"/>
                  <a:gd name="T34" fmla="*/ 0 w 135"/>
                  <a:gd name="T35" fmla="*/ 0 h 263"/>
                  <a:gd name="T36" fmla="*/ 0 w 135"/>
                  <a:gd name="T37" fmla="*/ 0 h 263"/>
                  <a:gd name="T38" fmla="*/ 0 w 135"/>
                  <a:gd name="T39" fmla="*/ 0 h 263"/>
                  <a:gd name="T40" fmla="*/ 0 w 135"/>
                  <a:gd name="T41" fmla="*/ 0 h 263"/>
                  <a:gd name="T42" fmla="*/ 0 w 135"/>
                  <a:gd name="T43" fmla="*/ 0 h 263"/>
                  <a:gd name="T44" fmla="*/ 0 w 135"/>
                  <a:gd name="T45" fmla="*/ 0 h 263"/>
                  <a:gd name="T46" fmla="*/ 0 w 135"/>
                  <a:gd name="T47" fmla="*/ 0 h 263"/>
                  <a:gd name="T48" fmla="*/ 0 w 135"/>
                  <a:gd name="T49" fmla="*/ 0 h 263"/>
                  <a:gd name="T50" fmla="*/ 0 w 135"/>
                  <a:gd name="T51" fmla="*/ 0 h 263"/>
                  <a:gd name="T52" fmla="*/ 0 w 135"/>
                  <a:gd name="T53" fmla="*/ 0 h 263"/>
                  <a:gd name="T54" fmla="*/ 0 w 135"/>
                  <a:gd name="T55" fmla="*/ 0 h 263"/>
                  <a:gd name="T56" fmla="*/ 0 w 135"/>
                  <a:gd name="T57" fmla="*/ 0 h 263"/>
                  <a:gd name="T58" fmla="*/ 0 w 135"/>
                  <a:gd name="T59" fmla="*/ 0 h 263"/>
                  <a:gd name="T60" fmla="*/ 0 w 135"/>
                  <a:gd name="T61" fmla="*/ 0 h 263"/>
                  <a:gd name="T62" fmla="*/ 0 w 135"/>
                  <a:gd name="T63" fmla="*/ 0 h 263"/>
                  <a:gd name="T64" fmla="*/ 0 w 135"/>
                  <a:gd name="T65" fmla="*/ 0 h 263"/>
                  <a:gd name="T66" fmla="*/ 0 w 135"/>
                  <a:gd name="T67" fmla="*/ 0 h 263"/>
                  <a:gd name="T68" fmla="*/ 0 w 135"/>
                  <a:gd name="T69" fmla="*/ 0 h 263"/>
                  <a:gd name="T70" fmla="*/ 0 w 135"/>
                  <a:gd name="T71" fmla="*/ 0 h 263"/>
                  <a:gd name="T72" fmla="*/ 0 w 135"/>
                  <a:gd name="T73" fmla="*/ 0 h 263"/>
                  <a:gd name="T74" fmla="*/ 0 w 135"/>
                  <a:gd name="T75" fmla="*/ 0 h 263"/>
                  <a:gd name="T76" fmla="*/ 0 w 135"/>
                  <a:gd name="T77" fmla="*/ 0 h 263"/>
                  <a:gd name="T78" fmla="*/ 0 w 135"/>
                  <a:gd name="T79" fmla="*/ 0 h 263"/>
                  <a:gd name="T80" fmla="*/ 0 w 135"/>
                  <a:gd name="T81" fmla="*/ 0 h 263"/>
                  <a:gd name="T82" fmla="*/ 0 w 135"/>
                  <a:gd name="T83" fmla="*/ 0 h 2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5"/>
                  <a:gd name="T127" fmla="*/ 0 h 263"/>
                  <a:gd name="T128" fmla="*/ 135 w 135"/>
                  <a:gd name="T129" fmla="*/ 263 h 2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5" h="263">
                    <a:moveTo>
                      <a:pt x="26" y="18"/>
                    </a:moveTo>
                    <a:lnTo>
                      <a:pt x="26" y="23"/>
                    </a:lnTo>
                    <a:lnTo>
                      <a:pt x="26" y="28"/>
                    </a:lnTo>
                    <a:lnTo>
                      <a:pt x="28" y="31"/>
                    </a:lnTo>
                    <a:lnTo>
                      <a:pt x="29" y="36"/>
                    </a:lnTo>
                    <a:lnTo>
                      <a:pt x="30" y="40"/>
                    </a:lnTo>
                    <a:lnTo>
                      <a:pt x="31" y="44"/>
                    </a:lnTo>
                    <a:lnTo>
                      <a:pt x="33" y="48"/>
                    </a:lnTo>
                    <a:lnTo>
                      <a:pt x="36" y="54"/>
                    </a:lnTo>
                    <a:lnTo>
                      <a:pt x="37" y="57"/>
                    </a:lnTo>
                    <a:lnTo>
                      <a:pt x="39" y="61"/>
                    </a:lnTo>
                    <a:lnTo>
                      <a:pt x="42" y="66"/>
                    </a:lnTo>
                    <a:lnTo>
                      <a:pt x="45" y="70"/>
                    </a:lnTo>
                    <a:lnTo>
                      <a:pt x="48" y="75"/>
                    </a:lnTo>
                    <a:lnTo>
                      <a:pt x="50" y="80"/>
                    </a:lnTo>
                    <a:lnTo>
                      <a:pt x="52" y="85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61" y="99"/>
                    </a:lnTo>
                    <a:lnTo>
                      <a:pt x="63" y="104"/>
                    </a:lnTo>
                    <a:lnTo>
                      <a:pt x="65" y="108"/>
                    </a:lnTo>
                    <a:lnTo>
                      <a:pt x="67" y="112"/>
                    </a:lnTo>
                    <a:lnTo>
                      <a:pt x="70" y="117"/>
                    </a:lnTo>
                    <a:lnTo>
                      <a:pt x="73" y="121"/>
                    </a:lnTo>
                    <a:lnTo>
                      <a:pt x="75" y="126"/>
                    </a:lnTo>
                    <a:lnTo>
                      <a:pt x="77" y="131"/>
                    </a:lnTo>
                    <a:lnTo>
                      <a:pt x="80" y="137"/>
                    </a:lnTo>
                    <a:lnTo>
                      <a:pt x="82" y="142"/>
                    </a:lnTo>
                    <a:lnTo>
                      <a:pt x="84" y="148"/>
                    </a:lnTo>
                    <a:lnTo>
                      <a:pt x="87" y="152"/>
                    </a:lnTo>
                    <a:lnTo>
                      <a:pt x="90" y="158"/>
                    </a:lnTo>
                    <a:lnTo>
                      <a:pt x="93" y="163"/>
                    </a:lnTo>
                    <a:lnTo>
                      <a:pt x="95" y="169"/>
                    </a:lnTo>
                    <a:lnTo>
                      <a:pt x="97" y="174"/>
                    </a:lnTo>
                    <a:lnTo>
                      <a:pt x="100" y="180"/>
                    </a:lnTo>
                    <a:lnTo>
                      <a:pt x="102" y="184"/>
                    </a:lnTo>
                    <a:lnTo>
                      <a:pt x="105" y="189"/>
                    </a:lnTo>
                    <a:lnTo>
                      <a:pt x="107" y="193"/>
                    </a:lnTo>
                    <a:lnTo>
                      <a:pt x="109" y="197"/>
                    </a:lnTo>
                    <a:lnTo>
                      <a:pt x="111" y="201"/>
                    </a:lnTo>
                    <a:lnTo>
                      <a:pt x="114" y="206"/>
                    </a:lnTo>
                    <a:lnTo>
                      <a:pt x="115" y="209"/>
                    </a:lnTo>
                    <a:lnTo>
                      <a:pt x="118" y="214"/>
                    </a:lnTo>
                    <a:lnTo>
                      <a:pt x="120" y="218"/>
                    </a:lnTo>
                    <a:lnTo>
                      <a:pt x="122" y="222"/>
                    </a:lnTo>
                    <a:lnTo>
                      <a:pt x="125" y="226"/>
                    </a:lnTo>
                    <a:lnTo>
                      <a:pt x="127" y="232"/>
                    </a:lnTo>
                    <a:lnTo>
                      <a:pt x="129" y="234"/>
                    </a:lnTo>
                    <a:lnTo>
                      <a:pt x="131" y="237"/>
                    </a:lnTo>
                    <a:lnTo>
                      <a:pt x="132" y="240"/>
                    </a:lnTo>
                    <a:lnTo>
                      <a:pt x="133" y="244"/>
                    </a:lnTo>
                    <a:lnTo>
                      <a:pt x="135" y="248"/>
                    </a:lnTo>
                    <a:lnTo>
                      <a:pt x="134" y="253"/>
                    </a:lnTo>
                    <a:lnTo>
                      <a:pt x="132" y="258"/>
                    </a:lnTo>
                    <a:lnTo>
                      <a:pt x="127" y="261"/>
                    </a:lnTo>
                    <a:lnTo>
                      <a:pt x="122" y="263"/>
                    </a:lnTo>
                    <a:lnTo>
                      <a:pt x="116" y="263"/>
                    </a:lnTo>
                    <a:lnTo>
                      <a:pt x="112" y="260"/>
                    </a:lnTo>
                    <a:lnTo>
                      <a:pt x="108" y="255"/>
                    </a:lnTo>
                    <a:lnTo>
                      <a:pt x="107" y="253"/>
                    </a:lnTo>
                    <a:lnTo>
                      <a:pt x="105" y="250"/>
                    </a:lnTo>
                    <a:lnTo>
                      <a:pt x="103" y="246"/>
                    </a:lnTo>
                    <a:lnTo>
                      <a:pt x="102" y="244"/>
                    </a:lnTo>
                    <a:lnTo>
                      <a:pt x="99" y="238"/>
                    </a:lnTo>
                    <a:lnTo>
                      <a:pt x="96" y="233"/>
                    </a:lnTo>
                    <a:lnTo>
                      <a:pt x="93" y="227"/>
                    </a:lnTo>
                    <a:lnTo>
                      <a:pt x="90" y="222"/>
                    </a:lnTo>
                    <a:lnTo>
                      <a:pt x="88" y="218"/>
                    </a:lnTo>
                    <a:lnTo>
                      <a:pt x="86" y="213"/>
                    </a:lnTo>
                    <a:lnTo>
                      <a:pt x="82" y="207"/>
                    </a:lnTo>
                    <a:lnTo>
                      <a:pt x="80" y="202"/>
                    </a:lnTo>
                    <a:lnTo>
                      <a:pt x="76" y="196"/>
                    </a:lnTo>
                    <a:lnTo>
                      <a:pt x="74" y="191"/>
                    </a:lnTo>
                    <a:lnTo>
                      <a:pt x="71" y="187"/>
                    </a:lnTo>
                    <a:lnTo>
                      <a:pt x="68" y="181"/>
                    </a:lnTo>
                    <a:lnTo>
                      <a:pt x="65" y="175"/>
                    </a:lnTo>
                    <a:lnTo>
                      <a:pt x="63" y="170"/>
                    </a:lnTo>
                    <a:lnTo>
                      <a:pt x="61" y="165"/>
                    </a:lnTo>
                    <a:lnTo>
                      <a:pt x="58" y="161"/>
                    </a:lnTo>
                    <a:lnTo>
                      <a:pt x="56" y="158"/>
                    </a:lnTo>
                    <a:lnTo>
                      <a:pt x="55" y="155"/>
                    </a:lnTo>
                    <a:lnTo>
                      <a:pt x="52" y="151"/>
                    </a:lnTo>
                    <a:lnTo>
                      <a:pt x="51" y="148"/>
                    </a:lnTo>
                    <a:lnTo>
                      <a:pt x="49" y="144"/>
                    </a:lnTo>
                    <a:lnTo>
                      <a:pt x="46" y="139"/>
                    </a:lnTo>
                    <a:lnTo>
                      <a:pt x="45" y="137"/>
                    </a:lnTo>
                    <a:lnTo>
                      <a:pt x="44" y="133"/>
                    </a:lnTo>
                    <a:lnTo>
                      <a:pt x="42" y="131"/>
                    </a:lnTo>
                    <a:lnTo>
                      <a:pt x="41" y="127"/>
                    </a:lnTo>
                    <a:lnTo>
                      <a:pt x="39" y="125"/>
                    </a:lnTo>
                    <a:lnTo>
                      <a:pt x="38" y="121"/>
                    </a:lnTo>
                    <a:lnTo>
                      <a:pt x="37" y="119"/>
                    </a:lnTo>
                    <a:lnTo>
                      <a:pt x="36" y="117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2" y="106"/>
                    </a:lnTo>
                    <a:lnTo>
                      <a:pt x="31" y="104"/>
                    </a:lnTo>
                    <a:lnTo>
                      <a:pt x="29" y="101"/>
                    </a:lnTo>
                    <a:lnTo>
                      <a:pt x="28" y="98"/>
                    </a:lnTo>
                    <a:lnTo>
                      <a:pt x="28" y="95"/>
                    </a:lnTo>
                    <a:lnTo>
                      <a:pt x="26" y="92"/>
                    </a:lnTo>
                    <a:lnTo>
                      <a:pt x="23" y="87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3"/>
                    </a:lnTo>
                    <a:lnTo>
                      <a:pt x="11" y="68"/>
                    </a:lnTo>
                    <a:lnTo>
                      <a:pt x="9" y="63"/>
                    </a:lnTo>
                    <a:lnTo>
                      <a:pt x="6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3" y="23"/>
                    </a:lnTo>
                    <a:lnTo>
                      <a:pt x="5" y="18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75" name="Freeform 574"/>
              <p:cNvSpPr>
                <a:spLocks/>
              </p:cNvSpPr>
              <p:nvPr/>
            </p:nvSpPr>
            <p:spPr bwMode="auto">
              <a:xfrm>
                <a:off x="1615" y="1374"/>
                <a:ext cx="215" cy="253"/>
              </a:xfrm>
              <a:custGeom>
                <a:avLst/>
                <a:gdLst>
                  <a:gd name="T0" fmla="*/ 0 w 645"/>
                  <a:gd name="T1" fmla="*/ 0 h 759"/>
                  <a:gd name="T2" fmla="*/ 0 w 645"/>
                  <a:gd name="T3" fmla="*/ 0 h 759"/>
                  <a:gd name="T4" fmla="*/ 0 w 645"/>
                  <a:gd name="T5" fmla="*/ 0 h 759"/>
                  <a:gd name="T6" fmla="*/ 0 w 645"/>
                  <a:gd name="T7" fmla="*/ 0 h 759"/>
                  <a:gd name="T8" fmla="*/ 0 w 645"/>
                  <a:gd name="T9" fmla="*/ 0 h 759"/>
                  <a:gd name="T10" fmla="*/ 0 w 645"/>
                  <a:gd name="T11" fmla="*/ 0 h 759"/>
                  <a:gd name="T12" fmla="*/ 0 w 645"/>
                  <a:gd name="T13" fmla="*/ 0 h 759"/>
                  <a:gd name="T14" fmla="*/ 0 w 645"/>
                  <a:gd name="T15" fmla="*/ 0 h 759"/>
                  <a:gd name="T16" fmla="*/ 0 w 645"/>
                  <a:gd name="T17" fmla="*/ 0 h 759"/>
                  <a:gd name="T18" fmla="*/ 0 w 645"/>
                  <a:gd name="T19" fmla="*/ 0 h 759"/>
                  <a:gd name="T20" fmla="*/ 0 w 645"/>
                  <a:gd name="T21" fmla="*/ 0 h 759"/>
                  <a:gd name="T22" fmla="*/ 0 w 645"/>
                  <a:gd name="T23" fmla="*/ 0 h 759"/>
                  <a:gd name="T24" fmla="*/ 0 w 645"/>
                  <a:gd name="T25" fmla="*/ 0 h 759"/>
                  <a:gd name="T26" fmla="*/ 0 w 645"/>
                  <a:gd name="T27" fmla="*/ 0 h 759"/>
                  <a:gd name="T28" fmla="*/ 0 w 645"/>
                  <a:gd name="T29" fmla="*/ 0 h 759"/>
                  <a:gd name="T30" fmla="*/ 0 w 645"/>
                  <a:gd name="T31" fmla="*/ 0 h 759"/>
                  <a:gd name="T32" fmla="*/ 0 w 645"/>
                  <a:gd name="T33" fmla="*/ 0 h 759"/>
                  <a:gd name="T34" fmla="*/ 0 w 645"/>
                  <a:gd name="T35" fmla="*/ 0 h 759"/>
                  <a:gd name="T36" fmla="*/ 0 w 645"/>
                  <a:gd name="T37" fmla="*/ 0 h 759"/>
                  <a:gd name="T38" fmla="*/ 0 w 645"/>
                  <a:gd name="T39" fmla="*/ 0 h 759"/>
                  <a:gd name="T40" fmla="*/ 0 w 645"/>
                  <a:gd name="T41" fmla="*/ 0 h 759"/>
                  <a:gd name="T42" fmla="*/ 0 w 645"/>
                  <a:gd name="T43" fmla="*/ 0 h 759"/>
                  <a:gd name="T44" fmla="*/ 0 w 645"/>
                  <a:gd name="T45" fmla="*/ 0 h 759"/>
                  <a:gd name="T46" fmla="*/ 0 w 645"/>
                  <a:gd name="T47" fmla="*/ 0 h 759"/>
                  <a:gd name="T48" fmla="*/ 0 w 645"/>
                  <a:gd name="T49" fmla="*/ 0 h 759"/>
                  <a:gd name="T50" fmla="*/ 0 w 645"/>
                  <a:gd name="T51" fmla="*/ 0 h 759"/>
                  <a:gd name="T52" fmla="*/ 0 w 645"/>
                  <a:gd name="T53" fmla="*/ 0 h 759"/>
                  <a:gd name="T54" fmla="*/ 0 w 645"/>
                  <a:gd name="T55" fmla="*/ 0 h 759"/>
                  <a:gd name="T56" fmla="*/ 0 w 645"/>
                  <a:gd name="T57" fmla="*/ 0 h 759"/>
                  <a:gd name="T58" fmla="*/ 0 w 645"/>
                  <a:gd name="T59" fmla="*/ 0 h 759"/>
                  <a:gd name="T60" fmla="*/ 0 w 645"/>
                  <a:gd name="T61" fmla="*/ 0 h 759"/>
                  <a:gd name="T62" fmla="*/ 0 w 645"/>
                  <a:gd name="T63" fmla="*/ 0 h 759"/>
                  <a:gd name="T64" fmla="*/ 0 w 645"/>
                  <a:gd name="T65" fmla="*/ 0 h 759"/>
                  <a:gd name="T66" fmla="*/ 0 w 645"/>
                  <a:gd name="T67" fmla="*/ 0 h 759"/>
                  <a:gd name="T68" fmla="*/ 0 w 645"/>
                  <a:gd name="T69" fmla="*/ 0 h 759"/>
                  <a:gd name="T70" fmla="*/ 0 w 645"/>
                  <a:gd name="T71" fmla="*/ 0 h 759"/>
                  <a:gd name="T72" fmla="*/ 0 w 645"/>
                  <a:gd name="T73" fmla="*/ 0 h 759"/>
                  <a:gd name="T74" fmla="*/ 0 w 645"/>
                  <a:gd name="T75" fmla="*/ 0 h 759"/>
                  <a:gd name="T76" fmla="*/ 0 w 645"/>
                  <a:gd name="T77" fmla="*/ 0 h 759"/>
                  <a:gd name="T78" fmla="*/ 0 w 645"/>
                  <a:gd name="T79" fmla="*/ 0 h 759"/>
                  <a:gd name="T80" fmla="*/ 0 w 645"/>
                  <a:gd name="T81" fmla="*/ 0 h 759"/>
                  <a:gd name="T82" fmla="*/ 0 w 645"/>
                  <a:gd name="T83" fmla="*/ 0 h 759"/>
                  <a:gd name="T84" fmla="*/ 0 w 645"/>
                  <a:gd name="T85" fmla="*/ 0 h 759"/>
                  <a:gd name="T86" fmla="*/ 0 w 645"/>
                  <a:gd name="T87" fmla="*/ 0 h 759"/>
                  <a:gd name="T88" fmla="*/ 0 w 645"/>
                  <a:gd name="T89" fmla="*/ 0 h 759"/>
                  <a:gd name="T90" fmla="*/ 0 w 645"/>
                  <a:gd name="T91" fmla="*/ 0 h 759"/>
                  <a:gd name="T92" fmla="*/ 0 w 645"/>
                  <a:gd name="T93" fmla="*/ 0 h 759"/>
                  <a:gd name="T94" fmla="*/ 0 w 645"/>
                  <a:gd name="T95" fmla="*/ 0 h 759"/>
                  <a:gd name="T96" fmla="*/ 0 w 645"/>
                  <a:gd name="T97" fmla="*/ 0 h 759"/>
                  <a:gd name="T98" fmla="*/ 0 w 645"/>
                  <a:gd name="T99" fmla="*/ 0 h 759"/>
                  <a:gd name="T100" fmla="*/ 0 w 645"/>
                  <a:gd name="T101" fmla="*/ 0 h 759"/>
                  <a:gd name="T102" fmla="*/ 0 w 645"/>
                  <a:gd name="T103" fmla="*/ 0 h 759"/>
                  <a:gd name="T104" fmla="*/ 0 w 645"/>
                  <a:gd name="T105" fmla="*/ 0 h 759"/>
                  <a:gd name="T106" fmla="*/ 0 w 645"/>
                  <a:gd name="T107" fmla="*/ 0 h 759"/>
                  <a:gd name="T108" fmla="*/ 0 w 645"/>
                  <a:gd name="T109" fmla="*/ 0 h 759"/>
                  <a:gd name="T110" fmla="*/ 0 w 645"/>
                  <a:gd name="T111" fmla="*/ 0 h 759"/>
                  <a:gd name="T112" fmla="*/ 0 w 645"/>
                  <a:gd name="T113" fmla="*/ 0 h 759"/>
                  <a:gd name="T114" fmla="*/ 0 w 645"/>
                  <a:gd name="T115" fmla="*/ 0 h 759"/>
                  <a:gd name="T116" fmla="*/ 0 w 645"/>
                  <a:gd name="T117" fmla="*/ 0 h 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45"/>
                  <a:gd name="T178" fmla="*/ 0 h 759"/>
                  <a:gd name="T179" fmla="*/ 645 w 645"/>
                  <a:gd name="T180" fmla="*/ 759 h 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45" h="759">
                    <a:moveTo>
                      <a:pt x="284" y="210"/>
                    </a:moveTo>
                    <a:lnTo>
                      <a:pt x="286" y="205"/>
                    </a:lnTo>
                    <a:lnTo>
                      <a:pt x="289" y="202"/>
                    </a:lnTo>
                    <a:lnTo>
                      <a:pt x="291" y="197"/>
                    </a:lnTo>
                    <a:lnTo>
                      <a:pt x="293" y="193"/>
                    </a:lnTo>
                    <a:lnTo>
                      <a:pt x="296" y="189"/>
                    </a:lnTo>
                    <a:lnTo>
                      <a:pt x="298" y="185"/>
                    </a:lnTo>
                    <a:lnTo>
                      <a:pt x="300" y="181"/>
                    </a:lnTo>
                    <a:lnTo>
                      <a:pt x="303" y="178"/>
                    </a:lnTo>
                    <a:lnTo>
                      <a:pt x="305" y="173"/>
                    </a:lnTo>
                    <a:lnTo>
                      <a:pt x="307" y="170"/>
                    </a:lnTo>
                    <a:lnTo>
                      <a:pt x="310" y="166"/>
                    </a:lnTo>
                    <a:lnTo>
                      <a:pt x="312" y="162"/>
                    </a:lnTo>
                    <a:lnTo>
                      <a:pt x="315" y="159"/>
                    </a:lnTo>
                    <a:lnTo>
                      <a:pt x="317" y="155"/>
                    </a:lnTo>
                    <a:lnTo>
                      <a:pt x="319" y="152"/>
                    </a:lnTo>
                    <a:lnTo>
                      <a:pt x="323" y="148"/>
                    </a:lnTo>
                    <a:lnTo>
                      <a:pt x="324" y="145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4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40" y="125"/>
                    </a:lnTo>
                    <a:lnTo>
                      <a:pt x="343" y="121"/>
                    </a:lnTo>
                    <a:lnTo>
                      <a:pt x="345" y="117"/>
                    </a:lnTo>
                    <a:lnTo>
                      <a:pt x="348" y="115"/>
                    </a:lnTo>
                    <a:lnTo>
                      <a:pt x="351" y="111"/>
                    </a:lnTo>
                    <a:lnTo>
                      <a:pt x="354" y="108"/>
                    </a:lnTo>
                    <a:lnTo>
                      <a:pt x="357" y="106"/>
                    </a:lnTo>
                    <a:lnTo>
                      <a:pt x="360" y="102"/>
                    </a:lnTo>
                    <a:lnTo>
                      <a:pt x="362" y="100"/>
                    </a:lnTo>
                    <a:lnTo>
                      <a:pt x="366" y="96"/>
                    </a:lnTo>
                    <a:lnTo>
                      <a:pt x="368" y="94"/>
                    </a:lnTo>
                    <a:lnTo>
                      <a:pt x="372" y="90"/>
                    </a:lnTo>
                    <a:lnTo>
                      <a:pt x="374" y="87"/>
                    </a:lnTo>
                    <a:lnTo>
                      <a:pt x="376" y="84"/>
                    </a:lnTo>
                    <a:lnTo>
                      <a:pt x="380" y="81"/>
                    </a:lnTo>
                    <a:lnTo>
                      <a:pt x="383" y="78"/>
                    </a:lnTo>
                    <a:lnTo>
                      <a:pt x="386" y="76"/>
                    </a:lnTo>
                    <a:lnTo>
                      <a:pt x="389" y="74"/>
                    </a:lnTo>
                    <a:lnTo>
                      <a:pt x="393" y="71"/>
                    </a:lnTo>
                    <a:lnTo>
                      <a:pt x="395" y="68"/>
                    </a:lnTo>
                    <a:lnTo>
                      <a:pt x="399" y="65"/>
                    </a:lnTo>
                    <a:lnTo>
                      <a:pt x="402" y="63"/>
                    </a:lnTo>
                    <a:lnTo>
                      <a:pt x="405" y="60"/>
                    </a:lnTo>
                    <a:lnTo>
                      <a:pt x="408" y="58"/>
                    </a:lnTo>
                    <a:lnTo>
                      <a:pt x="412" y="56"/>
                    </a:lnTo>
                    <a:lnTo>
                      <a:pt x="415" y="53"/>
                    </a:lnTo>
                    <a:lnTo>
                      <a:pt x="419" y="51"/>
                    </a:lnTo>
                    <a:lnTo>
                      <a:pt x="423" y="49"/>
                    </a:lnTo>
                    <a:lnTo>
                      <a:pt x="426" y="46"/>
                    </a:lnTo>
                    <a:lnTo>
                      <a:pt x="430" y="44"/>
                    </a:lnTo>
                    <a:lnTo>
                      <a:pt x="433" y="41"/>
                    </a:lnTo>
                    <a:lnTo>
                      <a:pt x="437" y="39"/>
                    </a:lnTo>
                    <a:lnTo>
                      <a:pt x="440" y="37"/>
                    </a:lnTo>
                    <a:lnTo>
                      <a:pt x="444" y="36"/>
                    </a:lnTo>
                    <a:lnTo>
                      <a:pt x="449" y="33"/>
                    </a:lnTo>
                    <a:lnTo>
                      <a:pt x="452" y="32"/>
                    </a:lnTo>
                    <a:lnTo>
                      <a:pt x="456" y="30"/>
                    </a:lnTo>
                    <a:lnTo>
                      <a:pt x="460" y="27"/>
                    </a:lnTo>
                    <a:lnTo>
                      <a:pt x="464" y="26"/>
                    </a:lnTo>
                    <a:lnTo>
                      <a:pt x="469" y="24"/>
                    </a:lnTo>
                    <a:lnTo>
                      <a:pt x="472" y="23"/>
                    </a:lnTo>
                    <a:lnTo>
                      <a:pt x="477" y="21"/>
                    </a:lnTo>
                    <a:lnTo>
                      <a:pt x="479" y="19"/>
                    </a:lnTo>
                    <a:lnTo>
                      <a:pt x="484" y="18"/>
                    </a:lnTo>
                    <a:lnTo>
                      <a:pt x="488" y="15"/>
                    </a:lnTo>
                    <a:lnTo>
                      <a:pt x="492" y="14"/>
                    </a:lnTo>
                    <a:lnTo>
                      <a:pt x="497" y="13"/>
                    </a:lnTo>
                    <a:lnTo>
                      <a:pt x="501" y="11"/>
                    </a:lnTo>
                    <a:lnTo>
                      <a:pt x="505" y="9"/>
                    </a:lnTo>
                    <a:lnTo>
                      <a:pt x="510" y="8"/>
                    </a:lnTo>
                    <a:lnTo>
                      <a:pt x="515" y="7"/>
                    </a:lnTo>
                    <a:lnTo>
                      <a:pt x="520" y="6"/>
                    </a:lnTo>
                    <a:lnTo>
                      <a:pt x="524" y="5"/>
                    </a:lnTo>
                    <a:lnTo>
                      <a:pt x="529" y="4"/>
                    </a:lnTo>
                    <a:lnTo>
                      <a:pt x="534" y="2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8" y="1"/>
                    </a:lnTo>
                    <a:lnTo>
                      <a:pt x="553" y="0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80" y="1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3" y="4"/>
                    </a:lnTo>
                    <a:lnTo>
                      <a:pt x="597" y="5"/>
                    </a:lnTo>
                    <a:lnTo>
                      <a:pt x="602" y="7"/>
                    </a:lnTo>
                    <a:lnTo>
                      <a:pt x="605" y="8"/>
                    </a:lnTo>
                    <a:lnTo>
                      <a:pt x="609" y="11"/>
                    </a:lnTo>
                    <a:lnTo>
                      <a:pt x="612" y="13"/>
                    </a:lnTo>
                    <a:lnTo>
                      <a:pt x="616" y="15"/>
                    </a:lnTo>
                    <a:lnTo>
                      <a:pt x="621" y="19"/>
                    </a:lnTo>
                    <a:lnTo>
                      <a:pt x="625" y="24"/>
                    </a:lnTo>
                    <a:lnTo>
                      <a:pt x="629" y="28"/>
                    </a:lnTo>
                    <a:lnTo>
                      <a:pt x="632" y="33"/>
                    </a:lnTo>
                    <a:lnTo>
                      <a:pt x="635" y="38"/>
                    </a:lnTo>
                    <a:lnTo>
                      <a:pt x="637" y="44"/>
                    </a:lnTo>
                    <a:lnTo>
                      <a:pt x="638" y="46"/>
                    </a:lnTo>
                    <a:lnTo>
                      <a:pt x="639" y="49"/>
                    </a:lnTo>
                    <a:lnTo>
                      <a:pt x="641" y="52"/>
                    </a:lnTo>
                    <a:lnTo>
                      <a:pt x="642" y="56"/>
                    </a:lnTo>
                    <a:lnTo>
                      <a:pt x="642" y="58"/>
                    </a:lnTo>
                    <a:lnTo>
                      <a:pt x="643" y="62"/>
                    </a:lnTo>
                    <a:lnTo>
                      <a:pt x="643" y="64"/>
                    </a:lnTo>
                    <a:lnTo>
                      <a:pt x="644" y="66"/>
                    </a:lnTo>
                    <a:lnTo>
                      <a:pt x="644" y="70"/>
                    </a:lnTo>
                    <a:lnTo>
                      <a:pt x="644" y="74"/>
                    </a:lnTo>
                    <a:lnTo>
                      <a:pt x="644" y="76"/>
                    </a:lnTo>
                    <a:lnTo>
                      <a:pt x="645" y="79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4" y="89"/>
                    </a:lnTo>
                    <a:lnTo>
                      <a:pt x="644" y="92"/>
                    </a:lnTo>
                    <a:lnTo>
                      <a:pt x="644" y="96"/>
                    </a:lnTo>
                    <a:lnTo>
                      <a:pt x="643" y="100"/>
                    </a:lnTo>
                    <a:lnTo>
                      <a:pt x="643" y="102"/>
                    </a:lnTo>
                    <a:lnTo>
                      <a:pt x="643" y="106"/>
                    </a:lnTo>
                    <a:lnTo>
                      <a:pt x="642" y="109"/>
                    </a:lnTo>
                    <a:lnTo>
                      <a:pt x="642" y="113"/>
                    </a:lnTo>
                    <a:lnTo>
                      <a:pt x="641" y="115"/>
                    </a:lnTo>
                    <a:lnTo>
                      <a:pt x="639" y="119"/>
                    </a:lnTo>
                    <a:lnTo>
                      <a:pt x="638" y="122"/>
                    </a:lnTo>
                    <a:lnTo>
                      <a:pt x="637" y="126"/>
                    </a:lnTo>
                    <a:lnTo>
                      <a:pt x="637" y="129"/>
                    </a:lnTo>
                    <a:lnTo>
                      <a:pt x="636" y="133"/>
                    </a:lnTo>
                    <a:lnTo>
                      <a:pt x="635" y="135"/>
                    </a:lnTo>
                    <a:lnTo>
                      <a:pt x="634" y="139"/>
                    </a:lnTo>
                    <a:lnTo>
                      <a:pt x="632" y="142"/>
                    </a:lnTo>
                    <a:lnTo>
                      <a:pt x="631" y="146"/>
                    </a:lnTo>
                    <a:lnTo>
                      <a:pt x="629" y="149"/>
                    </a:lnTo>
                    <a:lnTo>
                      <a:pt x="628" y="153"/>
                    </a:lnTo>
                    <a:lnTo>
                      <a:pt x="628" y="157"/>
                    </a:lnTo>
                    <a:lnTo>
                      <a:pt x="626" y="160"/>
                    </a:lnTo>
                    <a:lnTo>
                      <a:pt x="624" y="164"/>
                    </a:lnTo>
                    <a:lnTo>
                      <a:pt x="623" y="166"/>
                    </a:lnTo>
                    <a:lnTo>
                      <a:pt x="622" y="170"/>
                    </a:lnTo>
                    <a:lnTo>
                      <a:pt x="619" y="173"/>
                    </a:lnTo>
                    <a:lnTo>
                      <a:pt x="618" y="176"/>
                    </a:lnTo>
                    <a:lnTo>
                      <a:pt x="617" y="179"/>
                    </a:lnTo>
                    <a:lnTo>
                      <a:pt x="615" y="183"/>
                    </a:lnTo>
                    <a:lnTo>
                      <a:pt x="613" y="186"/>
                    </a:lnTo>
                    <a:lnTo>
                      <a:pt x="612" y="189"/>
                    </a:lnTo>
                    <a:lnTo>
                      <a:pt x="610" y="192"/>
                    </a:lnTo>
                    <a:lnTo>
                      <a:pt x="609" y="195"/>
                    </a:lnTo>
                    <a:lnTo>
                      <a:pt x="607" y="198"/>
                    </a:lnTo>
                    <a:lnTo>
                      <a:pt x="605" y="202"/>
                    </a:lnTo>
                    <a:lnTo>
                      <a:pt x="604" y="204"/>
                    </a:lnTo>
                    <a:lnTo>
                      <a:pt x="603" y="208"/>
                    </a:lnTo>
                    <a:lnTo>
                      <a:pt x="600" y="211"/>
                    </a:lnTo>
                    <a:lnTo>
                      <a:pt x="598" y="215"/>
                    </a:lnTo>
                    <a:lnTo>
                      <a:pt x="594" y="219"/>
                    </a:lnTo>
                    <a:lnTo>
                      <a:pt x="592" y="224"/>
                    </a:lnTo>
                    <a:lnTo>
                      <a:pt x="590" y="229"/>
                    </a:lnTo>
                    <a:lnTo>
                      <a:pt x="586" y="234"/>
                    </a:lnTo>
                    <a:lnTo>
                      <a:pt x="584" y="238"/>
                    </a:lnTo>
                    <a:lnTo>
                      <a:pt x="580" y="243"/>
                    </a:lnTo>
                    <a:lnTo>
                      <a:pt x="578" y="248"/>
                    </a:lnTo>
                    <a:lnTo>
                      <a:pt x="574" y="253"/>
                    </a:lnTo>
                    <a:lnTo>
                      <a:pt x="573" y="256"/>
                    </a:lnTo>
                    <a:lnTo>
                      <a:pt x="570" y="261"/>
                    </a:lnTo>
                    <a:lnTo>
                      <a:pt x="568" y="266"/>
                    </a:lnTo>
                    <a:lnTo>
                      <a:pt x="565" y="269"/>
                    </a:lnTo>
                    <a:lnTo>
                      <a:pt x="564" y="274"/>
                    </a:lnTo>
                    <a:lnTo>
                      <a:pt x="560" y="278"/>
                    </a:lnTo>
                    <a:lnTo>
                      <a:pt x="559" y="282"/>
                    </a:lnTo>
                    <a:lnTo>
                      <a:pt x="555" y="286"/>
                    </a:lnTo>
                    <a:lnTo>
                      <a:pt x="554" y="291"/>
                    </a:lnTo>
                    <a:lnTo>
                      <a:pt x="551" y="294"/>
                    </a:lnTo>
                    <a:lnTo>
                      <a:pt x="549" y="298"/>
                    </a:lnTo>
                    <a:lnTo>
                      <a:pt x="546" y="301"/>
                    </a:lnTo>
                    <a:lnTo>
                      <a:pt x="545" y="306"/>
                    </a:lnTo>
                    <a:lnTo>
                      <a:pt x="541" y="311"/>
                    </a:lnTo>
                    <a:lnTo>
                      <a:pt x="540" y="314"/>
                    </a:lnTo>
                    <a:lnTo>
                      <a:pt x="536" y="318"/>
                    </a:lnTo>
                    <a:lnTo>
                      <a:pt x="535" y="321"/>
                    </a:lnTo>
                    <a:lnTo>
                      <a:pt x="532" y="325"/>
                    </a:lnTo>
                    <a:lnTo>
                      <a:pt x="530" y="330"/>
                    </a:lnTo>
                    <a:lnTo>
                      <a:pt x="527" y="333"/>
                    </a:lnTo>
                    <a:lnTo>
                      <a:pt x="526" y="337"/>
                    </a:lnTo>
                    <a:lnTo>
                      <a:pt x="523" y="340"/>
                    </a:lnTo>
                    <a:lnTo>
                      <a:pt x="521" y="345"/>
                    </a:lnTo>
                    <a:lnTo>
                      <a:pt x="519" y="349"/>
                    </a:lnTo>
                    <a:lnTo>
                      <a:pt x="516" y="352"/>
                    </a:lnTo>
                    <a:lnTo>
                      <a:pt x="513" y="356"/>
                    </a:lnTo>
                    <a:lnTo>
                      <a:pt x="511" y="359"/>
                    </a:lnTo>
                    <a:lnTo>
                      <a:pt x="508" y="363"/>
                    </a:lnTo>
                    <a:lnTo>
                      <a:pt x="505" y="367"/>
                    </a:lnTo>
                    <a:lnTo>
                      <a:pt x="503" y="370"/>
                    </a:lnTo>
                    <a:lnTo>
                      <a:pt x="501" y="375"/>
                    </a:lnTo>
                    <a:lnTo>
                      <a:pt x="498" y="378"/>
                    </a:lnTo>
                    <a:lnTo>
                      <a:pt x="496" y="382"/>
                    </a:lnTo>
                    <a:lnTo>
                      <a:pt x="492" y="385"/>
                    </a:lnTo>
                    <a:lnTo>
                      <a:pt x="490" y="389"/>
                    </a:lnTo>
                    <a:lnTo>
                      <a:pt x="488" y="394"/>
                    </a:lnTo>
                    <a:lnTo>
                      <a:pt x="485" y="397"/>
                    </a:lnTo>
                    <a:lnTo>
                      <a:pt x="482" y="401"/>
                    </a:lnTo>
                    <a:lnTo>
                      <a:pt x="479" y="406"/>
                    </a:lnTo>
                    <a:lnTo>
                      <a:pt x="477" y="408"/>
                    </a:lnTo>
                    <a:lnTo>
                      <a:pt x="473" y="413"/>
                    </a:lnTo>
                    <a:lnTo>
                      <a:pt x="471" y="416"/>
                    </a:lnTo>
                    <a:lnTo>
                      <a:pt x="469" y="421"/>
                    </a:lnTo>
                    <a:lnTo>
                      <a:pt x="465" y="425"/>
                    </a:lnTo>
                    <a:lnTo>
                      <a:pt x="462" y="428"/>
                    </a:lnTo>
                    <a:lnTo>
                      <a:pt x="458" y="433"/>
                    </a:lnTo>
                    <a:lnTo>
                      <a:pt x="456" y="438"/>
                    </a:lnTo>
                    <a:lnTo>
                      <a:pt x="452" y="441"/>
                    </a:lnTo>
                    <a:lnTo>
                      <a:pt x="449" y="445"/>
                    </a:lnTo>
                    <a:lnTo>
                      <a:pt x="445" y="448"/>
                    </a:lnTo>
                    <a:lnTo>
                      <a:pt x="443" y="453"/>
                    </a:lnTo>
                    <a:lnTo>
                      <a:pt x="439" y="458"/>
                    </a:lnTo>
                    <a:lnTo>
                      <a:pt x="436" y="463"/>
                    </a:lnTo>
                    <a:lnTo>
                      <a:pt x="432" y="466"/>
                    </a:lnTo>
                    <a:lnTo>
                      <a:pt x="428" y="471"/>
                    </a:lnTo>
                    <a:lnTo>
                      <a:pt x="425" y="474"/>
                    </a:lnTo>
                    <a:lnTo>
                      <a:pt x="420" y="479"/>
                    </a:lnTo>
                    <a:lnTo>
                      <a:pt x="417" y="483"/>
                    </a:lnTo>
                    <a:lnTo>
                      <a:pt x="413" y="488"/>
                    </a:lnTo>
                    <a:lnTo>
                      <a:pt x="409" y="491"/>
                    </a:lnTo>
                    <a:lnTo>
                      <a:pt x="406" y="496"/>
                    </a:lnTo>
                    <a:lnTo>
                      <a:pt x="401" y="499"/>
                    </a:lnTo>
                    <a:lnTo>
                      <a:pt x="399" y="504"/>
                    </a:lnTo>
                    <a:lnTo>
                      <a:pt x="394" y="508"/>
                    </a:lnTo>
                    <a:lnTo>
                      <a:pt x="390" y="511"/>
                    </a:lnTo>
                    <a:lnTo>
                      <a:pt x="387" y="516"/>
                    </a:lnTo>
                    <a:lnTo>
                      <a:pt x="383" y="521"/>
                    </a:lnTo>
                    <a:lnTo>
                      <a:pt x="379" y="524"/>
                    </a:lnTo>
                    <a:lnTo>
                      <a:pt x="376" y="528"/>
                    </a:lnTo>
                    <a:lnTo>
                      <a:pt x="372" y="531"/>
                    </a:lnTo>
                    <a:lnTo>
                      <a:pt x="368" y="536"/>
                    </a:lnTo>
                    <a:lnTo>
                      <a:pt x="364" y="541"/>
                    </a:lnTo>
                    <a:lnTo>
                      <a:pt x="361" y="544"/>
                    </a:lnTo>
                    <a:lnTo>
                      <a:pt x="357" y="548"/>
                    </a:lnTo>
                    <a:lnTo>
                      <a:pt x="353" y="553"/>
                    </a:lnTo>
                    <a:lnTo>
                      <a:pt x="349" y="556"/>
                    </a:lnTo>
                    <a:lnTo>
                      <a:pt x="345" y="560"/>
                    </a:lnTo>
                    <a:lnTo>
                      <a:pt x="342" y="565"/>
                    </a:lnTo>
                    <a:lnTo>
                      <a:pt x="338" y="569"/>
                    </a:lnTo>
                    <a:lnTo>
                      <a:pt x="334" y="573"/>
                    </a:lnTo>
                    <a:lnTo>
                      <a:pt x="330" y="576"/>
                    </a:lnTo>
                    <a:lnTo>
                      <a:pt x="326" y="580"/>
                    </a:lnTo>
                    <a:lnTo>
                      <a:pt x="323" y="585"/>
                    </a:lnTo>
                    <a:lnTo>
                      <a:pt x="318" y="590"/>
                    </a:lnTo>
                    <a:lnTo>
                      <a:pt x="316" y="594"/>
                    </a:lnTo>
                    <a:lnTo>
                      <a:pt x="311" y="598"/>
                    </a:lnTo>
                    <a:lnTo>
                      <a:pt x="309" y="603"/>
                    </a:lnTo>
                    <a:lnTo>
                      <a:pt x="303" y="607"/>
                    </a:lnTo>
                    <a:lnTo>
                      <a:pt x="299" y="612"/>
                    </a:lnTo>
                    <a:lnTo>
                      <a:pt x="294" y="617"/>
                    </a:lnTo>
                    <a:lnTo>
                      <a:pt x="290" y="622"/>
                    </a:lnTo>
                    <a:lnTo>
                      <a:pt x="285" y="625"/>
                    </a:lnTo>
                    <a:lnTo>
                      <a:pt x="281" y="630"/>
                    </a:lnTo>
                    <a:lnTo>
                      <a:pt x="277" y="633"/>
                    </a:lnTo>
                    <a:lnTo>
                      <a:pt x="273" y="638"/>
                    </a:lnTo>
                    <a:lnTo>
                      <a:pt x="270" y="642"/>
                    </a:lnTo>
                    <a:lnTo>
                      <a:pt x="265" y="645"/>
                    </a:lnTo>
                    <a:lnTo>
                      <a:pt x="261" y="649"/>
                    </a:lnTo>
                    <a:lnTo>
                      <a:pt x="258" y="654"/>
                    </a:lnTo>
                    <a:lnTo>
                      <a:pt x="253" y="656"/>
                    </a:lnTo>
                    <a:lnTo>
                      <a:pt x="249" y="660"/>
                    </a:lnTo>
                    <a:lnTo>
                      <a:pt x="246" y="663"/>
                    </a:lnTo>
                    <a:lnTo>
                      <a:pt x="242" y="667"/>
                    </a:lnTo>
                    <a:lnTo>
                      <a:pt x="238" y="669"/>
                    </a:lnTo>
                    <a:lnTo>
                      <a:pt x="234" y="673"/>
                    </a:lnTo>
                    <a:lnTo>
                      <a:pt x="229" y="675"/>
                    </a:lnTo>
                    <a:lnTo>
                      <a:pt x="226" y="678"/>
                    </a:lnTo>
                    <a:lnTo>
                      <a:pt x="221" y="682"/>
                    </a:lnTo>
                    <a:lnTo>
                      <a:pt x="217" y="684"/>
                    </a:lnTo>
                    <a:lnTo>
                      <a:pt x="213" y="688"/>
                    </a:lnTo>
                    <a:lnTo>
                      <a:pt x="208" y="692"/>
                    </a:lnTo>
                    <a:lnTo>
                      <a:pt x="203" y="695"/>
                    </a:lnTo>
                    <a:lnTo>
                      <a:pt x="198" y="697"/>
                    </a:lnTo>
                    <a:lnTo>
                      <a:pt x="194" y="702"/>
                    </a:lnTo>
                    <a:lnTo>
                      <a:pt x="189" y="706"/>
                    </a:lnTo>
                    <a:lnTo>
                      <a:pt x="183" y="709"/>
                    </a:lnTo>
                    <a:lnTo>
                      <a:pt x="178" y="713"/>
                    </a:lnTo>
                    <a:lnTo>
                      <a:pt x="174" y="718"/>
                    </a:lnTo>
                    <a:lnTo>
                      <a:pt x="168" y="722"/>
                    </a:lnTo>
                    <a:lnTo>
                      <a:pt x="163" y="725"/>
                    </a:lnTo>
                    <a:lnTo>
                      <a:pt x="159" y="727"/>
                    </a:lnTo>
                    <a:lnTo>
                      <a:pt x="155" y="729"/>
                    </a:lnTo>
                    <a:lnTo>
                      <a:pt x="150" y="733"/>
                    </a:lnTo>
                    <a:lnTo>
                      <a:pt x="145" y="735"/>
                    </a:lnTo>
                    <a:lnTo>
                      <a:pt x="142" y="738"/>
                    </a:lnTo>
                    <a:lnTo>
                      <a:pt x="137" y="740"/>
                    </a:lnTo>
                    <a:lnTo>
                      <a:pt x="133" y="743"/>
                    </a:lnTo>
                    <a:lnTo>
                      <a:pt x="128" y="745"/>
                    </a:lnTo>
                    <a:lnTo>
                      <a:pt x="124" y="747"/>
                    </a:lnTo>
                    <a:lnTo>
                      <a:pt x="119" y="748"/>
                    </a:lnTo>
                    <a:lnTo>
                      <a:pt x="115" y="751"/>
                    </a:lnTo>
                    <a:lnTo>
                      <a:pt x="109" y="752"/>
                    </a:lnTo>
                    <a:lnTo>
                      <a:pt x="106" y="754"/>
                    </a:lnTo>
                    <a:lnTo>
                      <a:pt x="101" y="756"/>
                    </a:lnTo>
                    <a:lnTo>
                      <a:pt x="98" y="757"/>
                    </a:lnTo>
                    <a:lnTo>
                      <a:pt x="93" y="758"/>
                    </a:lnTo>
                    <a:lnTo>
                      <a:pt x="88" y="758"/>
                    </a:lnTo>
                    <a:lnTo>
                      <a:pt x="83" y="759"/>
                    </a:lnTo>
                    <a:lnTo>
                      <a:pt x="80" y="759"/>
                    </a:lnTo>
                    <a:lnTo>
                      <a:pt x="75" y="759"/>
                    </a:lnTo>
                    <a:lnTo>
                      <a:pt x="70" y="759"/>
                    </a:lnTo>
                    <a:lnTo>
                      <a:pt x="67" y="759"/>
                    </a:lnTo>
                    <a:lnTo>
                      <a:pt x="62" y="759"/>
                    </a:lnTo>
                    <a:lnTo>
                      <a:pt x="57" y="758"/>
                    </a:lnTo>
                    <a:lnTo>
                      <a:pt x="53" y="757"/>
                    </a:lnTo>
                    <a:lnTo>
                      <a:pt x="49" y="756"/>
                    </a:lnTo>
                    <a:lnTo>
                      <a:pt x="44" y="754"/>
                    </a:lnTo>
                    <a:lnTo>
                      <a:pt x="41" y="751"/>
                    </a:lnTo>
                    <a:lnTo>
                      <a:pt x="37" y="750"/>
                    </a:lnTo>
                    <a:lnTo>
                      <a:pt x="32" y="746"/>
                    </a:lnTo>
                    <a:lnTo>
                      <a:pt x="29" y="745"/>
                    </a:lnTo>
                    <a:lnTo>
                      <a:pt x="25" y="741"/>
                    </a:lnTo>
                    <a:lnTo>
                      <a:pt x="22" y="739"/>
                    </a:lnTo>
                    <a:lnTo>
                      <a:pt x="19" y="735"/>
                    </a:lnTo>
                    <a:lnTo>
                      <a:pt x="17" y="733"/>
                    </a:lnTo>
                    <a:lnTo>
                      <a:pt x="15" y="729"/>
                    </a:lnTo>
                    <a:lnTo>
                      <a:pt x="12" y="726"/>
                    </a:lnTo>
                    <a:lnTo>
                      <a:pt x="11" y="722"/>
                    </a:lnTo>
                    <a:lnTo>
                      <a:pt x="9" y="720"/>
                    </a:lnTo>
                    <a:lnTo>
                      <a:pt x="8" y="715"/>
                    </a:lnTo>
                    <a:lnTo>
                      <a:pt x="6" y="712"/>
                    </a:lnTo>
                    <a:lnTo>
                      <a:pt x="5" y="708"/>
                    </a:lnTo>
                    <a:lnTo>
                      <a:pt x="4" y="705"/>
                    </a:lnTo>
                    <a:lnTo>
                      <a:pt x="3" y="700"/>
                    </a:lnTo>
                    <a:lnTo>
                      <a:pt x="3" y="696"/>
                    </a:lnTo>
                    <a:lnTo>
                      <a:pt x="2" y="693"/>
                    </a:lnTo>
                    <a:lnTo>
                      <a:pt x="2" y="689"/>
                    </a:lnTo>
                    <a:lnTo>
                      <a:pt x="2" y="684"/>
                    </a:lnTo>
                    <a:lnTo>
                      <a:pt x="0" y="681"/>
                    </a:lnTo>
                    <a:lnTo>
                      <a:pt x="0" y="676"/>
                    </a:lnTo>
                    <a:lnTo>
                      <a:pt x="2" y="673"/>
                    </a:lnTo>
                    <a:lnTo>
                      <a:pt x="2" y="668"/>
                    </a:lnTo>
                    <a:lnTo>
                      <a:pt x="2" y="663"/>
                    </a:lnTo>
                    <a:lnTo>
                      <a:pt x="2" y="660"/>
                    </a:lnTo>
                    <a:lnTo>
                      <a:pt x="3" y="656"/>
                    </a:lnTo>
                    <a:lnTo>
                      <a:pt x="3" y="651"/>
                    </a:lnTo>
                    <a:lnTo>
                      <a:pt x="4" y="648"/>
                    </a:lnTo>
                    <a:lnTo>
                      <a:pt x="4" y="643"/>
                    </a:lnTo>
                    <a:lnTo>
                      <a:pt x="5" y="638"/>
                    </a:lnTo>
                    <a:lnTo>
                      <a:pt x="6" y="635"/>
                    </a:lnTo>
                    <a:lnTo>
                      <a:pt x="8" y="631"/>
                    </a:lnTo>
                    <a:lnTo>
                      <a:pt x="9" y="626"/>
                    </a:lnTo>
                    <a:lnTo>
                      <a:pt x="10" y="623"/>
                    </a:lnTo>
                    <a:lnTo>
                      <a:pt x="10" y="619"/>
                    </a:lnTo>
                    <a:lnTo>
                      <a:pt x="11" y="617"/>
                    </a:lnTo>
                    <a:lnTo>
                      <a:pt x="11" y="614"/>
                    </a:lnTo>
                    <a:lnTo>
                      <a:pt x="12" y="611"/>
                    </a:lnTo>
                    <a:lnTo>
                      <a:pt x="15" y="605"/>
                    </a:lnTo>
                    <a:lnTo>
                      <a:pt x="17" y="600"/>
                    </a:lnTo>
                    <a:lnTo>
                      <a:pt x="19" y="594"/>
                    </a:lnTo>
                    <a:lnTo>
                      <a:pt x="22" y="590"/>
                    </a:lnTo>
                    <a:lnTo>
                      <a:pt x="24" y="585"/>
                    </a:lnTo>
                    <a:lnTo>
                      <a:pt x="28" y="580"/>
                    </a:lnTo>
                    <a:lnTo>
                      <a:pt x="30" y="575"/>
                    </a:lnTo>
                    <a:lnTo>
                      <a:pt x="32" y="571"/>
                    </a:lnTo>
                    <a:lnTo>
                      <a:pt x="36" y="566"/>
                    </a:lnTo>
                    <a:lnTo>
                      <a:pt x="40" y="560"/>
                    </a:lnTo>
                    <a:lnTo>
                      <a:pt x="43" y="555"/>
                    </a:lnTo>
                    <a:lnTo>
                      <a:pt x="45" y="550"/>
                    </a:lnTo>
                    <a:lnTo>
                      <a:pt x="49" y="546"/>
                    </a:lnTo>
                    <a:lnTo>
                      <a:pt x="53" y="541"/>
                    </a:lnTo>
                    <a:lnTo>
                      <a:pt x="56" y="536"/>
                    </a:lnTo>
                    <a:lnTo>
                      <a:pt x="60" y="531"/>
                    </a:lnTo>
                    <a:lnTo>
                      <a:pt x="63" y="525"/>
                    </a:lnTo>
                    <a:lnTo>
                      <a:pt x="67" y="521"/>
                    </a:lnTo>
                    <a:lnTo>
                      <a:pt x="72" y="516"/>
                    </a:lnTo>
                    <a:lnTo>
                      <a:pt x="75" y="510"/>
                    </a:lnTo>
                    <a:lnTo>
                      <a:pt x="79" y="505"/>
                    </a:lnTo>
                    <a:lnTo>
                      <a:pt x="82" y="499"/>
                    </a:lnTo>
                    <a:lnTo>
                      <a:pt x="85" y="497"/>
                    </a:lnTo>
                    <a:lnTo>
                      <a:pt x="86" y="493"/>
                    </a:lnTo>
                    <a:lnTo>
                      <a:pt x="88" y="491"/>
                    </a:lnTo>
                    <a:lnTo>
                      <a:pt x="91" y="488"/>
                    </a:lnTo>
                    <a:lnTo>
                      <a:pt x="93" y="483"/>
                    </a:lnTo>
                    <a:lnTo>
                      <a:pt x="98" y="477"/>
                    </a:lnTo>
                    <a:lnTo>
                      <a:pt x="99" y="473"/>
                    </a:lnTo>
                    <a:lnTo>
                      <a:pt x="101" y="471"/>
                    </a:lnTo>
                    <a:lnTo>
                      <a:pt x="102" y="467"/>
                    </a:lnTo>
                    <a:lnTo>
                      <a:pt x="105" y="464"/>
                    </a:lnTo>
                    <a:lnTo>
                      <a:pt x="106" y="461"/>
                    </a:lnTo>
                    <a:lnTo>
                      <a:pt x="108" y="458"/>
                    </a:lnTo>
                    <a:lnTo>
                      <a:pt x="109" y="454"/>
                    </a:lnTo>
                    <a:lnTo>
                      <a:pt x="112" y="452"/>
                    </a:lnTo>
                    <a:lnTo>
                      <a:pt x="113" y="448"/>
                    </a:lnTo>
                    <a:lnTo>
                      <a:pt x="114" y="446"/>
                    </a:lnTo>
                    <a:lnTo>
                      <a:pt x="117" y="445"/>
                    </a:lnTo>
                    <a:lnTo>
                      <a:pt x="119" y="444"/>
                    </a:lnTo>
                    <a:lnTo>
                      <a:pt x="124" y="444"/>
                    </a:lnTo>
                    <a:lnTo>
                      <a:pt x="128" y="445"/>
                    </a:lnTo>
                    <a:lnTo>
                      <a:pt x="131" y="447"/>
                    </a:lnTo>
                    <a:lnTo>
                      <a:pt x="134" y="452"/>
                    </a:lnTo>
                    <a:lnTo>
                      <a:pt x="134" y="453"/>
                    </a:lnTo>
                    <a:lnTo>
                      <a:pt x="134" y="457"/>
                    </a:lnTo>
                    <a:lnTo>
                      <a:pt x="134" y="459"/>
                    </a:lnTo>
                    <a:lnTo>
                      <a:pt x="134" y="463"/>
                    </a:lnTo>
                    <a:lnTo>
                      <a:pt x="132" y="465"/>
                    </a:lnTo>
                    <a:lnTo>
                      <a:pt x="131" y="469"/>
                    </a:lnTo>
                    <a:lnTo>
                      <a:pt x="130" y="471"/>
                    </a:lnTo>
                    <a:lnTo>
                      <a:pt x="127" y="474"/>
                    </a:lnTo>
                    <a:lnTo>
                      <a:pt x="125" y="479"/>
                    </a:lnTo>
                    <a:lnTo>
                      <a:pt x="121" y="485"/>
                    </a:lnTo>
                    <a:lnTo>
                      <a:pt x="119" y="491"/>
                    </a:lnTo>
                    <a:lnTo>
                      <a:pt x="117" y="496"/>
                    </a:lnTo>
                    <a:lnTo>
                      <a:pt x="114" y="501"/>
                    </a:lnTo>
                    <a:lnTo>
                      <a:pt x="112" y="506"/>
                    </a:lnTo>
                    <a:lnTo>
                      <a:pt x="109" y="510"/>
                    </a:lnTo>
                    <a:lnTo>
                      <a:pt x="107" y="515"/>
                    </a:lnTo>
                    <a:lnTo>
                      <a:pt x="105" y="520"/>
                    </a:lnTo>
                    <a:lnTo>
                      <a:pt x="104" y="524"/>
                    </a:lnTo>
                    <a:lnTo>
                      <a:pt x="101" y="528"/>
                    </a:lnTo>
                    <a:lnTo>
                      <a:pt x="100" y="531"/>
                    </a:lnTo>
                    <a:lnTo>
                      <a:pt x="98" y="536"/>
                    </a:lnTo>
                    <a:lnTo>
                      <a:pt x="96" y="541"/>
                    </a:lnTo>
                    <a:lnTo>
                      <a:pt x="94" y="544"/>
                    </a:lnTo>
                    <a:lnTo>
                      <a:pt x="93" y="548"/>
                    </a:lnTo>
                    <a:lnTo>
                      <a:pt x="91" y="552"/>
                    </a:lnTo>
                    <a:lnTo>
                      <a:pt x="89" y="555"/>
                    </a:lnTo>
                    <a:lnTo>
                      <a:pt x="88" y="560"/>
                    </a:lnTo>
                    <a:lnTo>
                      <a:pt x="86" y="563"/>
                    </a:lnTo>
                    <a:lnTo>
                      <a:pt x="85" y="567"/>
                    </a:lnTo>
                    <a:lnTo>
                      <a:pt x="83" y="571"/>
                    </a:lnTo>
                    <a:lnTo>
                      <a:pt x="82" y="575"/>
                    </a:lnTo>
                    <a:lnTo>
                      <a:pt x="81" y="579"/>
                    </a:lnTo>
                    <a:lnTo>
                      <a:pt x="79" y="582"/>
                    </a:lnTo>
                    <a:lnTo>
                      <a:pt x="77" y="587"/>
                    </a:lnTo>
                    <a:lnTo>
                      <a:pt x="76" y="591"/>
                    </a:lnTo>
                    <a:lnTo>
                      <a:pt x="74" y="595"/>
                    </a:lnTo>
                    <a:lnTo>
                      <a:pt x="73" y="600"/>
                    </a:lnTo>
                    <a:lnTo>
                      <a:pt x="72" y="605"/>
                    </a:lnTo>
                    <a:lnTo>
                      <a:pt x="69" y="610"/>
                    </a:lnTo>
                    <a:lnTo>
                      <a:pt x="67" y="616"/>
                    </a:lnTo>
                    <a:lnTo>
                      <a:pt x="66" y="619"/>
                    </a:lnTo>
                    <a:lnTo>
                      <a:pt x="66" y="622"/>
                    </a:lnTo>
                    <a:lnTo>
                      <a:pt x="63" y="625"/>
                    </a:lnTo>
                    <a:lnTo>
                      <a:pt x="63" y="629"/>
                    </a:lnTo>
                    <a:lnTo>
                      <a:pt x="62" y="632"/>
                    </a:lnTo>
                    <a:lnTo>
                      <a:pt x="61" y="636"/>
                    </a:lnTo>
                    <a:lnTo>
                      <a:pt x="60" y="639"/>
                    </a:lnTo>
                    <a:lnTo>
                      <a:pt x="60" y="644"/>
                    </a:lnTo>
                    <a:lnTo>
                      <a:pt x="59" y="648"/>
                    </a:lnTo>
                    <a:lnTo>
                      <a:pt x="57" y="651"/>
                    </a:lnTo>
                    <a:lnTo>
                      <a:pt x="57" y="655"/>
                    </a:lnTo>
                    <a:lnTo>
                      <a:pt x="57" y="660"/>
                    </a:lnTo>
                    <a:lnTo>
                      <a:pt x="56" y="663"/>
                    </a:lnTo>
                    <a:lnTo>
                      <a:pt x="55" y="667"/>
                    </a:lnTo>
                    <a:lnTo>
                      <a:pt x="55" y="670"/>
                    </a:lnTo>
                    <a:lnTo>
                      <a:pt x="55" y="674"/>
                    </a:lnTo>
                    <a:lnTo>
                      <a:pt x="55" y="677"/>
                    </a:lnTo>
                    <a:lnTo>
                      <a:pt x="55" y="681"/>
                    </a:lnTo>
                    <a:lnTo>
                      <a:pt x="55" y="684"/>
                    </a:lnTo>
                    <a:lnTo>
                      <a:pt x="55" y="688"/>
                    </a:lnTo>
                    <a:lnTo>
                      <a:pt x="55" y="690"/>
                    </a:lnTo>
                    <a:lnTo>
                      <a:pt x="56" y="694"/>
                    </a:lnTo>
                    <a:lnTo>
                      <a:pt x="57" y="696"/>
                    </a:lnTo>
                    <a:lnTo>
                      <a:pt x="59" y="699"/>
                    </a:lnTo>
                    <a:lnTo>
                      <a:pt x="61" y="703"/>
                    </a:lnTo>
                    <a:lnTo>
                      <a:pt x="64" y="707"/>
                    </a:lnTo>
                    <a:lnTo>
                      <a:pt x="69" y="711"/>
                    </a:lnTo>
                    <a:lnTo>
                      <a:pt x="74" y="713"/>
                    </a:lnTo>
                    <a:lnTo>
                      <a:pt x="80" y="715"/>
                    </a:lnTo>
                    <a:lnTo>
                      <a:pt x="85" y="716"/>
                    </a:lnTo>
                    <a:lnTo>
                      <a:pt x="89" y="715"/>
                    </a:lnTo>
                    <a:lnTo>
                      <a:pt x="95" y="715"/>
                    </a:lnTo>
                    <a:lnTo>
                      <a:pt x="100" y="714"/>
                    </a:lnTo>
                    <a:lnTo>
                      <a:pt x="106" y="713"/>
                    </a:lnTo>
                    <a:lnTo>
                      <a:pt x="111" y="711"/>
                    </a:lnTo>
                    <a:lnTo>
                      <a:pt x="117" y="708"/>
                    </a:lnTo>
                    <a:lnTo>
                      <a:pt x="121" y="705"/>
                    </a:lnTo>
                    <a:lnTo>
                      <a:pt x="127" y="702"/>
                    </a:lnTo>
                    <a:lnTo>
                      <a:pt x="132" y="699"/>
                    </a:lnTo>
                    <a:lnTo>
                      <a:pt x="138" y="695"/>
                    </a:lnTo>
                    <a:lnTo>
                      <a:pt x="144" y="692"/>
                    </a:lnTo>
                    <a:lnTo>
                      <a:pt x="149" y="688"/>
                    </a:lnTo>
                    <a:lnTo>
                      <a:pt x="155" y="683"/>
                    </a:lnTo>
                    <a:lnTo>
                      <a:pt x="159" y="680"/>
                    </a:lnTo>
                    <a:lnTo>
                      <a:pt x="164" y="676"/>
                    </a:lnTo>
                    <a:lnTo>
                      <a:pt x="170" y="673"/>
                    </a:lnTo>
                    <a:lnTo>
                      <a:pt x="175" y="669"/>
                    </a:lnTo>
                    <a:lnTo>
                      <a:pt x="179" y="665"/>
                    </a:lnTo>
                    <a:lnTo>
                      <a:pt x="184" y="662"/>
                    </a:lnTo>
                    <a:lnTo>
                      <a:pt x="189" y="658"/>
                    </a:lnTo>
                    <a:lnTo>
                      <a:pt x="192" y="655"/>
                    </a:lnTo>
                    <a:lnTo>
                      <a:pt x="197" y="652"/>
                    </a:lnTo>
                    <a:lnTo>
                      <a:pt x="202" y="649"/>
                    </a:lnTo>
                    <a:lnTo>
                      <a:pt x="206" y="645"/>
                    </a:lnTo>
                    <a:lnTo>
                      <a:pt x="209" y="642"/>
                    </a:lnTo>
                    <a:lnTo>
                      <a:pt x="214" y="638"/>
                    </a:lnTo>
                    <a:lnTo>
                      <a:pt x="217" y="635"/>
                    </a:lnTo>
                    <a:lnTo>
                      <a:pt x="222" y="632"/>
                    </a:lnTo>
                    <a:lnTo>
                      <a:pt x="226" y="629"/>
                    </a:lnTo>
                    <a:lnTo>
                      <a:pt x="229" y="624"/>
                    </a:lnTo>
                    <a:lnTo>
                      <a:pt x="233" y="620"/>
                    </a:lnTo>
                    <a:lnTo>
                      <a:pt x="238" y="618"/>
                    </a:lnTo>
                    <a:lnTo>
                      <a:pt x="241" y="614"/>
                    </a:lnTo>
                    <a:lnTo>
                      <a:pt x="246" y="610"/>
                    </a:lnTo>
                    <a:lnTo>
                      <a:pt x="249" y="606"/>
                    </a:lnTo>
                    <a:lnTo>
                      <a:pt x="253" y="603"/>
                    </a:lnTo>
                    <a:lnTo>
                      <a:pt x="257" y="599"/>
                    </a:lnTo>
                    <a:lnTo>
                      <a:pt x="261" y="594"/>
                    </a:lnTo>
                    <a:lnTo>
                      <a:pt x="265" y="590"/>
                    </a:lnTo>
                    <a:lnTo>
                      <a:pt x="270" y="586"/>
                    </a:lnTo>
                    <a:lnTo>
                      <a:pt x="274" y="581"/>
                    </a:lnTo>
                    <a:lnTo>
                      <a:pt x="279" y="576"/>
                    </a:lnTo>
                    <a:lnTo>
                      <a:pt x="284" y="572"/>
                    </a:lnTo>
                    <a:lnTo>
                      <a:pt x="289" y="567"/>
                    </a:lnTo>
                    <a:lnTo>
                      <a:pt x="291" y="562"/>
                    </a:lnTo>
                    <a:lnTo>
                      <a:pt x="294" y="557"/>
                    </a:lnTo>
                    <a:lnTo>
                      <a:pt x="299" y="554"/>
                    </a:lnTo>
                    <a:lnTo>
                      <a:pt x="303" y="549"/>
                    </a:lnTo>
                    <a:lnTo>
                      <a:pt x="306" y="546"/>
                    </a:lnTo>
                    <a:lnTo>
                      <a:pt x="310" y="541"/>
                    </a:lnTo>
                    <a:lnTo>
                      <a:pt x="313" y="537"/>
                    </a:lnTo>
                    <a:lnTo>
                      <a:pt x="318" y="534"/>
                    </a:lnTo>
                    <a:lnTo>
                      <a:pt x="321" y="530"/>
                    </a:lnTo>
                    <a:lnTo>
                      <a:pt x="324" y="527"/>
                    </a:lnTo>
                    <a:lnTo>
                      <a:pt x="328" y="522"/>
                    </a:lnTo>
                    <a:lnTo>
                      <a:pt x="332" y="518"/>
                    </a:lnTo>
                    <a:lnTo>
                      <a:pt x="335" y="515"/>
                    </a:lnTo>
                    <a:lnTo>
                      <a:pt x="338" y="511"/>
                    </a:lnTo>
                    <a:lnTo>
                      <a:pt x="342" y="506"/>
                    </a:lnTo>
                    <a:lnTo>
                      <a:pt x="347" y="504"/>
                    </a:lnTo>
                    <a:lnTo>
                      <a:pt x="349" y="499"/>
                    </a:lnTo>
                    <a:lnTo>
                      <a:pt x="353" y="496"/>
                    </a:lnTo>
                    <a:lnTo>
                      <a:pt x="356" y="491"/>
                    </a:lnTo>
                    <a:lnTo>
                      <a:pt x="360" y="488"/>
                    </a:lnTo>
                    <a:lnTo>
                      <a:pt x="363" y="484"/>
                    </a:lnTo>
                    <a:lnTo>
                      <a:pt x="367" y="480"/>
                    </a:lnTo>
                    <a:lnTo>
                      <a:pt x="370" y="477"/>
                    </a:lnTo>
                    <a:lnTo>
                      <a:pt x="374" y="472"/>
                    </a:lnTo>
                    <a:lnTo>
                      <a:pt x="377" y="469"/>
                    </a:lnTo>
                    <a:lnTo>
                      <a:pt x="381" y="464"/>
                    </a:lnTo>
                    <a:lnTo>
                      <a:pt x="385" y="460"/>
                    </a:lnTo>
                    <a:lnTo>
                      <a:pt x="388" y="455"/>
                    </a:lnTo>
                    <a:lnTo>
                      <a:pt x="392" y="451"/>
                    </a:lnTo>
                    <a:lnTo>
                      <a:pt x="395" y="447"/>
                    </a:lnTo>
                    <a:lnTo>
                      <a:pt x="399" y="442"/>
                    </a:lnTo>
                    <a:lnTo>
                      <a:pt x="402" y="439"/>
                    </a:lnTo>
                    <a:lnTo>
                      <a:pt x="406" y="433"/>
                    </a:lnTo>
                    <a:lnTo>
                      <a:pt x="409" y="427"/>
                    </a:lnTo>
                    <a:lnTo>
                      <a:pt x="413" y="421"/>
                    </a:lnTo>
                    <a:lnTo>
                      <a:pt x="417" y="416"/>
                    </a:lnTo>
                    <a:lnTo>
                      <a:pt x="420" y="412"/>
                    </a:lnTo>
                    <a:lnTo>
                      <a:pt x="425" y="406"/>
                    </a:lnTo>
                    <a:lnTo>
                      <a:pt x="428" y="401"/>
                    </a:lnTo>
                    <a:lnTo>
                      <a:pt x="432" y="396"/>
                    </a:lnTo>
                    <a:lnTo>
                      <a:pt x="434" y="391"/>
                    </a:lnTo>
                    <a:lnTo>
                      <a:pt x="438" y="387"/>
                    </a:lnTo>
                    <a:lnTo>
                      <a:pt x="441" y="382"/>
                    </a:lnTo>
                    <a:lnTo>
                      <a:pt x="445" y="377"/>
                    </a:lnTo>
                    <a:lnTo>
                      <a:pt x="449" y="372"/>
                    </a:lnTo>
                    <a:lnTo>
                      <a:pt x="451" y="368"/>
                    </a:lnTo>
                    <a:lnTo>
                      <a:pt x="455" y="364"/>
                    </a:lnTo>
                    <a:lnTo>
                      <a:pt x="458" y="359"/>
                    </a:lnTo>
                    <a:lnTo>
                      <a:pt x="460" y="355"/>
                    </a:lnTo>
                    <a:lnTo>
                      <a:pt x="463" y="350"/>
                    </a:lnTo>
                    <a:lnTo>
                      <a:pt x="466" y="345"/>
                    </a:lnTo>
                    <a:lnTo>
                      <a:pt x="469" y="342"/>
                    </a:lnTo>
                    <a:lnTo>
                      <a:pt x="472" y="337"/>
                    </a:lnTo>
                    <a:lnTo>
                      <a:pt x="475" y="332"/>
                    </a:lnTo>
                    <a:lnTo>
                      <a:pt x="477" y="329"/>
                    </a:lnTo>
                    <a:lnTo>
                      <a:pt x="481" y="325"/>
                    </a:lnTo>
                    <a:lnTo>
                      <a:pt x="482" y="320"/>
                    </a:lnTo>
                    <a:lnTo>
                      <a:pt x="485" y="316"/>
                    </a:lnTo>
                    <a:lnTo>
                      <a:pt x="488" y="312"/>
                    </a:lnTo>
                    <a:lnTo>
                      <a:pt x="491" y="307"/>
                    </a:lnTo>
                    <a:lnTo>
                      <a:pt x="492" y="304"/>
                    </a:lnTo>
                    <a:lnTo>
                      <a:pt x="496" y="300"/>
                    </a:lnTo>
                    <a:lnTo>
                      <a:pt x="498" y="295"/>
                    </a:lnTo>
                    <a:lnTo>
                      <a:pt x="501" y="292"/>
                    </a:lnTo>
                    <a:lnTo>
                      <a:pt x="502" y="287"/>
                    </a:lnTo>
                    <a:lnTo>
                      <a:pt x="505" y="283"/>
                    </a:lnTo>
                    <a:lnTo>
                      <a:pt x="507" y="279"/>
                    </a:lnTo>
                    <a:lnTo>
                      <a:pt x="509" y="275"/>
                    </a:lnTo>
                    <a:lnTo>
                      <a:pt x="511" y="270"/>
                    </a:lnTo>
                    <a:lnTo>
                      <a:pt x="514" y="267"/>
                    </a:lnTo>
                    <a:lnTo>
                      <a:pt x="516" y="262"/>
                    </a:lnTo>
                    <a:lnTo>
                      <a:pt x="519" y="259"/>
                    </a:lnTo>
                    <a:lnTo>
                      <a:pt x="520" y="254"/>
                    </a:lnTo>
                    <a:lnTo>
                      <a:pt x="522" y="250"/>
                    </a:lnTo>
                    <a:lnTo>
                      <a:pt x="524" y="246"/>
                    </a:lnTo>
                    <a:lnTo>
                      <a:pt x="527" y="242"/>
                    </a:lnTo>
                    <a:lnTo>
                      <a:pt x="528" y="237"/>
                    </a:lnTo>
                    <a:lnTo>
                      <a:pt x="530" y="232"/>
                    </a:lnTo>
                    <a:lnTo>
                      <a:pt x="532" y="228"/>
                    </a:lnTo>
                    <a:lnTo>
                      <a:pt x="534" y="224"/>
                    </a:lnTo>
                    <a:lnTo>
                      <a:pt x="535" y="219"/>
                    </a:lnTo>
                    <a:lnTo>
                      <a:pt x="538" y="216"/>
                    </a:lnTo>
                    <a:lnTo>
                      <a:pt x="539" y="211"/>
                    </a:lnTo>
                    <a:lnTo>
                      <a:pt x="541" y="206"/>
                    </a:lnTo>
                    <a:lnTo>
                      <a:pt x="542" y="202"/>
                    </a:lnTo>
                    <a:lnTo>
                      <a:pt x="545" y="197"/>
                    </a:lnTo>
                    <a:lnTo>
                      <a:pt x="546" y="192"/>
                    </a:lnTo>
                    <a:lnTo>
                      <a:pt x="548" y="189"/>
                    </a:lnTo>
                    <a:lnTo>
                      <a:pt x="551" y="183"/>
                    </a:lnTo>
                    <a:lnTo>
                      <a:pt x="552" y="178"/>
                    </a:lnTo>
                    <a:lnTo>
                      <a:pt x="554" y="173"/>
                    </a:lnTo>
                    <a:lnTo>
                      <a:pt x="555" y="168"/>
                    </a:lnTo>
                    <a:lnTo>
                      <a:pt x="558" y="164"/>
                    </a:lnTo>
                    <a:lnTo>
                      <a:pt x="560" y="159"/>
                    </a:lnTo>
                    <a:lnTo>
                      <a:pt x="561" y="153"/>
                    </a:lnTo>
                    <a:lnTo>
                      <a:pt x="564" y="148"/>
                    </a:lnTo>
                    <a:lnTo>
                      <a:pt x="565" y="144"/>
                    </a:lnTo>
                    <a:lnTo>
                      <a:pt x="566" y="138"/>
                    </a:lnTo>
                    <a:lnTo>
                      <a:pt x="566" y="134"/>
                    </a:lnTo>
                    <a:lnTo>
                      <a:pt x="568" y="132"/>
                    </a:lnTo>
                    <a:lnTo>
                      <a:pt x="568" y="129"/>
                    </a:lnTo>
                    <a:lnTo>
                      <a:pt x="570" y="126"/>
                    </a:lnTo>
                    <a:lnTo>
                      <a:pt x="571" y="123"/>
                    </a:lnTo>
                    <a:lnTo>
                      <a:pt x="572" y="120"/>
                    </a:lnTo>
                    <a:lnTo>
                      <a:pt x="572" y="116"/>
                    </a:lnTo>
                    <a:lnTo>
                      <a:pt x="573" y="114"/>
                    </a:lnTo>
                    <a:lnTo>
                      <a:pt x="574" y="110"/>
                    </a:lnTo>
                    <a:lnTo>
                      <a:pt x="574" y="107"/>
                    </a:lnTo>
                    <a:lnTo>
                      <a:pt x="575" y="104"/>
                    </a:lnTo>
                    <a:lnTo>
                      <a:pt x="577" y="101"/>
                    </a:lnTo>
                    <a:lnTo>
                      <a:pt x="577" y="97"/>
                    </a:lnTo>
                    <a:lnTo>
                      <a:pt x="578" y="95"/>
                    </a:lnTo>
                    <a:lnTo>
                      <a:pt x="578" y="91"/>
                    </a:lnTo>
                    <a:lnTo>
                      <a:pt x="579" y="88"/>
                    </a:lnTo>
                    <a:lnTo>
                      <a:pt x="579" y="85"/>
                    </a:lnTo>
                    <a:lnTo>
                      <a:pt x="579" y="82"/>
                    </a:lnTo>
                    <a:lnTo>
                      <a:pt x="579" y="78"/>
                    </a:lnTo>
                    <a:lnTo>
                      <a:pt x="579" y="76"/>
                    </a:lnTo>
                    <a:lnTo>
                      <a:pt x="578" y="70"/>
                    </a:lnTo>
                    <a:lnTo>
                      <a:pt x="577" y="65"/>
                    </a:lnTo>
                    <a:lnTo>
                      <a:pt x="575" y="60"/>
                    </a:lnTo>
                    <a:lnTo>
                      <a:pt x="573" y="57"/>
                    </a:lnTo>
                    <a:lnTo>
                      <a:pt x="570" y="53"/>
                    </a:lnTo>
                    <a:lnTo>
                      <a:pt x="566" y="51"/>
                    </a:lnTo>
                    <a:lnTo>
                      <a:pt x="561" y="50"/>
                    </a:lnTo>
                    <a:lnTo>
                      <a:pt x="558" y="47"/>
                    </a:lnTo>
                    <a:lnTo>
                      <a:pt x="553" y="46"/>
                    </a:lnTo>
                    <a:lnTo>
                      <a:pt x="548" y="46"/>
                    </a:lnTo>
                    <a:lnTo>
                      <a:pt x="543" y="46"/>
                    </a:lnTo>
                    <a:lnTo>
                      <a:pt x="539" y="46"/>
                    </a:lnTo>
                    <a:lnTo>
                      <a:pt x="533" y="46"/>
                    </a:lnTo>
                    <a:lnTo>
                      <a:pt x="528" y="47"/>
                    </a:lnTo>
                    <a:lnTo>
                      <a:pt x="523" y="49"/>
                    </a:lnTo>
                    <a:lnTo>
                      <a:pt x="519" y="51"/>
                    </a:lnTo>
                    <a:lnTo>
                      <a:pt x="514" y="51"/>
                    </a:lnTo>
                    <a:lnTo>
                      <a:pt x="509" y="53"/>
                    </a:lnTo>
                    <a:lnTo>
                      <a:pt x="504" y="56"/>
                    </a:lnTo>
                    <a:lnTo>
                      <a:pt x="501" y="57"/>
                    </a:lnTo>
                    <a:lnTo>
                      <a:pt x="497" y="59"/>
                    </a:lnTo>
                    <a:lnTo>
                      <a:pt x="494" y="60"/>
                    </a:lnTo>
                    <a:lnTo>
                      <a:pt x="490" y="62"/>
                    </a:lnTo>
                    <a:lnTo>
                      <a:pt x="487" y="64"/>
                    </a:lnTo>
                    <a:lnTo>
                      <a:pt x="483" y="65"/>
                    </a:lnTo>
                    <a:lnTo>
                      <a:pt x="479" y="68"/>
                    </a:lnTo>
                    <a:lnTo>
                      <a:pt x="477" y="70"/>
                    </a:lnTo>
                    <a:lnTo>
                      <a:pt x="473" y="71"/>
                    </a:lnTo>
                    <a:lnTo>
                      <a:pt x="470" y="74"/>
                    </a:lnTo>
                    <a:lnTo>
                      <a:pt x="466" y="76"/>
                    </a:lnTo>
                    <a:lnTo>
                      <a:pt x="463" y="77"/>
                    </a:lnTo>
                    <a:lnTo>
                      <a:pt x="460" y="79"/>
                    </a:lnTo>
                    <a:lnTo>
                      <a:pt x="457" y="82"/>
                    </a:lnTo>
                    <a:lnTo>
                      <a:pt x="453" y="84"/>
                    </a:lnTo>
                    <a:lnTo>
                      <a:pt x="451" y="85"/>
                    </a:lnTo>
                    <a:lnTo>
                      <a:pt x="447" y="89"/>
                    </a:lnTo>
                    <a:lnTo>
                      <a:pt x="444" y="90"/>
                    </a:lnTo>
                    <a:lnTo>
                      <a:pt x="441" y="92"/>
                    </a:lnTo>
                    <a:lnTo>
                      <a:pt x="438" y="95"/>
                    </a:lnTo>
                    <a:lnTo>
                      <a:pt x="434" y="97"/>
                    </a:lnTo>
                    <a:lnTo>
                      <a:pt x="432" y="100"/>
                    </a:lnTo>
                    <a:lnTo>
                      <a:pt x="428" y="102"/>
                    </a:lnTo>
                    <a:lnTo>
                      <a:pt x="425" y="104"/>
                    </a:lnTo>
                    <a:lnTo>
                      <a:pt x="423" y="107"/>
                    </a:lnTo>
                    <a:lnTo>
                      <a:pt x="419" y="109"/>
                    </a:lnTo>
                    <a:lnTo>
                      <a:pt x="415" y="111"/>
                    </a:lnTo>
                    <a:lnTo>
                      <a:pt x="413" y="114"/>
                    </a:lnTo>
                    <a:lnTo>
                      <a:pt x="411" y="116"/>
                    </a:lnTo>
                    <a:lnTo>
                      <a:pt x="407" y="119"/>
                    </a:lnTo>
                    <a:lnTo>
                      <a:pt x="405" y="122"/>
                    </a:lnTo>
                    <a:lnTo>
                      <a:pt x="401" y="125"/>
                    </a:lnTo>
                    <a:lnTo>
                      <a:pt x="399" y="127"/>
                    </a:lnTo>
                    <a:lnTo>
                      <a:pt x="395" y="129"/>
                    </a:lnTo>
                    <a:lnTo>
                      <a:pt x="392" y="132"/>
                    </a:lnTo>
                    <a:lnTo>
                      <a:pt x="389" y="134"/>
                    </a:lnTo>
                    <a:lnTo>
                      <a:pt x="386" y="136"/>
                    </a:lnTo>
                    <a:lnTo>
                      <a:pt x="382" y="140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4" y="148"/>
                    </a:lnTo>
                    <a:lnTo>
                      <a:pt x="368" y="153"/>
                    </a:lnTo>
                    <a:lnTo>
                      <a:pt x="363" y="159"/>
                    </a:lnTo>
                    <a:lnTo>
                      <a:pt x="357" y="165"/>
                    </a:lnTo>
                    <a:lnTo>
                      <a:pt x="353" y="170"/>
                    </a:lnTo>
                    <a:lnTo>
                      <a:pt x="347" y="176"/>
                    </a:lnTo>
                    <a:lnTo>
                      <a:pt x="341" y="181"/>
                    </a:lnTo>
                    <a:lnTo>
                      <a:pt x="337" y="184"/>
                    </a:lnTo>
                    <a:lnTo>
                      <a:pt x="335" y="187"/>
                    </a:lnTo>
                    <a:lnTo>
                      <a:pt x="332" y="190"/>
                    </a:lnTo>
                    <a:lnTo>
                      <a:pt x="330" y="193"/>
                    </a:lnTo>
                    <a:lnTo>
                      <a:pt x="326" y="196"/>
                    </a:lnTo>
                    <a:lnTo>
                      <a:pt x="324" y="199"/>
                    </a:lnTo>
                    <a:lnTo>
                      <a:pt x="322" y="202"/>
                    </a:lnTo>
                    <a:lnTo>
                      <a:pt x="319" y="205"/>
                    </a:lnTo>
                    <a:lnTo>
                      <a:pt x="317" y="209"/>
                    </a:lnTo>
                    <a:lnTo>
                      <a:pt x="313" y="211"/>
                    </a:lnTo>
                    <a:lnTo>
                      <a:pt x="311" y="215"/>
                    </a:lnTo>
                    <a:lnTo>
                      <a:pt x="309" y="217"/>
                    </a:lnTo>
                    <a:lnTo>
                      <a:pt x="304" y="221"/>
                    </a:lnTo>
                    <a:lnTo>
                      <a:pt x="300" y="222"/>
                    </a:lnTo>
                    <a:lnTo>
                      <a:pt x="294" y="222"/>
                    </a:lnTo>
                    <a:lnTo>
                      <a:pt x="290" y="222"/>
                    </a:lnTo>
                    <a:lnTo>
                      <a:pt x="285" y="219"/>
                    </a:lnTo>
                    <a:lnTo>
                      <a:pt x="283" y="217"/>
                    </a:lnTo>
                    <a:lnTo>
                      <a:pt x="281" y="213"/>
                    </a:lnTo>
                    <a:lnTo>
                      <a:pt x="284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76" name="Freeform 575"/>
              <p:cNvSpPr>
                <a:spLocks/>
              </p:cNvSpPr>
              <p:nvPr/>
            </p:nvSpPr>
            <p:spPr bwMode="auto">
              <a:xfrm>
                <a:off x="1656" y="1654"/>
                <a:ext cx="65" cy="31"/>
              </a:xfrm>
              <a:custGeom>
                <a:avLst/>
                <a:gdLst>
                  <a:gd name="T0" fmla="*/ 0 w 194"/>
                  <a:gd name="T1" fmla="*/ 0 h 93"/>
                  <a:gd name="T2" fmla="*/ 0 w 194"/>
                  <a:gd name="T3" fmla="*/ 0 h 93"/>
                  <a:gd name="T4" fmla="*/ 0 w 194"/>
                  <a:gd name="T5" fmla="*/ 0 h 93"/>
                  <a:gd name="T6" fmla="*/ 0 w 194"/>
                  <a:gd name="T7" fmla="*/ 0 h 93"/>
                  <a:gd name="T8" fmla="*/ 0 w 194"/>
                  <a:gd name="T9" fmla="*/ 0 h 93"/>
                  <a:gd name="T10" fmla="*/ 0 w 194"/>
                  <a:gd name="T11" fmla="*/ 0 h 93"/>
                  <a:gd name="T12" fmla="*/ 0 w 194"/>
                  <a:gd name="T13" fmla="*/ 0 h 93"/>
                  <a:gd name="T14" fmla="*/ 0 w 194"/>
                  <a:gd name="T15" fmla="*/ 0 h 93"/>
                  <a:gd name="T16" fmla="*/ 0 w 194"/>
                  <a:gd name="T17" fmla="*/ 0 h 93"/>
                  <a:gd name="T18" fmla="*/ 0 w 194"/>
                  <a:gd name="T19" fmla="*/ 0 h 93"/>
                  <a:gd name="T20" fmla="*/ 0 w 194"/>
                  <a:gd name="T21" fmla="*/ 0 h 93"/>
                  <a:gd name="T22" fmla="*/ 0 w 194"/>
                  <a:gd name="T23" fmla="*/ 0 h 93"/>
                  <a:gd name="T24" fmla="*/ 0 w 194"/>
                  <a:gd name="T25" fmla="*/ 0 h 93"/>
                  <a:gd name="T26" fmla="*/ 0 w 194"/>
                  <a:gd name="T27" fmla="*/ 0 h 93"/>
                  <a:gd name="T28" fmla="*/ 0 w 194"/>
                  <a:gd name="T29" fmla="*/ 0 h 93"/>
                  <a:gd name="T30" fmla="*/ 0 w 194"/>
                  <a:gd name="T31" fmla="*/ 0 h 93"/>
                  <a:gd name="T32" fmla="*/ 0 w 194"/>
                  <a:gd name="T33" fmla="*/ 0 h 93"/>
                  <a:gd name="T34" fmla="*/ 0 w 194"/>
                  <a:gd name="T35" fmla="*/ 0 h 93"/>
                  <a:gd name="T36" fmla="*/ 0 w 194"/>
                  <a:gd name="T37" fmla="*/ 0 h 93"/>
                  <a:gd name="T38" fmla="*/ 0 w 194"/>
                  <a:gd name="T39" fmla="*/ 0 h 93"/>
                  <a:gd name="T40" fmla="*/ 0 w 194"/>
                  <a:gd name="T41" fmla="*/ 0 h 93"/>
                  <a:gd name="T42" fmla="*/ 0 w 194"/>
                  <a:gd name="T43" fmla="*/ 0 h 93"/>
                  <a:gd name="T44" fmla="*/ 0 w 194"/>
                  <a:gd name="T45" fmla="*/ 0 h 93"/>
                  <a:gd name="T46" fmla="*/ 0 w 194"/>
                  <a:gd name="T47" fmla="*/ 0 h 93"/>
                  <a:gd name="T48" fmla="*/ 0 w 194"/>
                  <a:gd name="T49" fmla="*/ 0 h 93"/>
                  <a:gd name="T50" fmla="*/ 0 w 194"/>
                  <a:gd name="T51" fmla="*/ 0 h 93"/>
                  <a:gd name="T52" fmla="*/ 0 w 194"/>
                  <a:gd name="T53" fmla="*/ 0 h 93"/>
                  <a:gd name="T54" fmla="*/ 0 w 194"/>
                  <a:gd name="T55" fmla="*/ 0 h 93"/>
                  <a:gd name="T56" fmla="*/ 0 w 194"/>
                  <a:gd name="T57" fmla="*/ 0 h 93"/>
                  <a:gd name="T58" fmla="*/ 0 w 194"/>
                  <a:gd name="T59" fmla="*/ 0 h 93"/>
                  <a:gd name="T60" fmla="*/ 0 w 194"/>
                  <a:gd name="T61" fmla="*/ 0 h 93"/>
                  <a:gd name="T62" fmla="*/ 0 w 194"/>
                  <a:gd name="T63" fmla="*/ 0 h 93"/>
                  <a:gd name="T64" fmla="*/ 0 w 194"/>
                  <a:gd name="T65" fmla="*/ 0 h 93"/>
                  <a:gd name="T66" fmla="*/ 0 w 194"/>
                  <a:gd name="T67" fmla="*/ 0 h 93"/>
                  <a:gd name="T68" fmla="*/ 0 w 194"/>
                  <a:gd name="T69" fmla="*/ 0 h 93"/>
                  <a:gd name="T70" fmla="*/ 0 w 194"/>
                  <a:gd name="T71" fmla="*/ 0 h 93"/>
                  <a:gd name="T72" fmla="*/ 0 w 194"/>
                  <a:gd name="T73" fmla="*/ 0 h 93"/>
                  <a:gd name="T74" fmla="*/ 0 w 194"/>
                  <a:gd name="T75" fmla="*/ 0 h 93"/>
                  <a:gd name="T76" fmla="*/ 0 w 194"/>
                  <a:gd name="T77" fmla="*/ 0 h 93"/>
                  <a:gd name="T78" fmla="*/ 0 w 194"/>
                  <a:gd name="T79" fmla="*/ 0 h 93"/>
                  <a:gd name="T80" fmla="*/ 0 w 194"/>
                  <a:gd name="T81" fmla="*/ 0 h 93"/>
                  <a:gd name="T82" fmla="*/ 0 w 194"/>
                  <a:gd name="T83" fmla="*/ 0 h 93"/>
                  <a:gd name="T84" fmla="*/ 0 w 194"/>
                  <a:gd name="T85" fmla="*/ 0 h 93"/>
                  <a:gd name="T86" fmla="*/ 0 w 194"/>
                  <a:gd name="T87" fmla="*/ 0 h 93"/>
                  <a:gd name="T88" fmla="*/ 0 w 194"/>
                  <a:gd name="T89" fmla="*/ 0 h 93"/>
                  <a:gd name="T90" fmla="*/ 0 w 194"/>
                  <a:gd name="T91" fmla="*/ 0 h 93"/>
                  <a:gd name="T92" fmla="*/ 0 w 194"/>
                  <a:gd name="T93" fmla="*/ 0 h 93"/>
                  <a:gd name="T94" fmla="*/ 0 w 194"/>
                  <a:gd name="T95" fmla="*/ 0 h 93"/>
                  <a:gd name="T96" fmla="*/ 0 w 194"/>
                  <a:gd name="T97" fmla="*/ 0 h 93"/>
                  <a:gd name="T98" fmla="*/ 0 w 194"/>
                  <a:gd name="T99" fmla="*/ 0 h 93"/>
                  <a:gd name="T100" fmla="*/ 0 w 194"/>
                  <a:gd name="T101" fmla="*/ 0 h 93"/>
                  <a:gd name="T102" fmla="*/ 0 w 194"/>
                  <a:gd name="T103" fmla="*/ 0 h 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94"/>
                  <a:gd name="T157" fmla="*/ 0 h 93"/>
                  <a:gd name="T158" fmla="*/ 194 w 194"/>
                  <a:gd name="T159" fmla="*/ 93 h 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94" h="93">
                    <a:moveTo>
                      <a:pt x="157" y="0"/>
                    </a:moveTo>
                    <a:lnTo>
                      <a:pt x="158" y="0"/>
                    </a:lnTo>
                    <a:lnTo>
                      <a:pt x="163" y="0"/>
                    </a:lnTo>
                    <a:lnTo>
                      <a:pt x="166" y="0"/>
                    </a:lnTo>
                    <a:lnTo>
                      <a:pt x="169" y="1"/>
                    </a:lnTo>
                    <a:lnTo>
                      <a:pt x="171" y="1"/>
                    </a:lnTo>
                    <a:lnTo>
                      <a:pt x="176" y="3"/>
                    </a:lnTo>
                    <a:lnTo>
                      <a:pt x="179" y="3"/>
                    </a:lnTo>
                    <a:lnTo>
                      <a:pt x="182" y="4"/>
                    </a:lnTo>
                    <a:lnTo>
                      <a:pt x="186" y="6"/>
                    </a:lnTo>
                    <a:lnTo>
                      <a:pt x="188" y="8"/>
                    </a:lnTo>
                    <a:lnTo>
                      <a:pt x="190" y="10"/>
                    </a:lnTo>
                    <a:lnTo>
                      <a:pt x="192" y="13"/>
                    </a:lnTo>
                    <a:lnTo>
                      <a:pt x="193" y="15"/>
                    </a:lnTo>
                    <a:lnTo>
                      <a:pt x="194" y="19"/>
                    </a:lnTo>
                    <a:lnTo>
                      <a:pt x="193" y="22"/>
                    </a:lnTo>
                    <a:lnTo>
                      <a:pt x="192" y="26"/>
                    </a:lnTo>
                    <a:lnTo>
                      <a:pt x="189" y="29"/>
                    </a:lnTo>
                    <a:lnTo>
                      <a:pt x="188" y="34"/>
                    </a:lnTo>
                    <a:lnTo>
                      <a:pt x="186" y="39"/>
                    </a:lnTo>
                    <a:lnTo>
                      <a:pt x="182" y="44"/>
                    </a:lnTo>
                    <a:lnTo>
                      <a:pt x="180" y="48"/>
                    </a:lnTo>
                    <a:lnTo>
                      <a:pt x="176" y="53"/>
                    </a:lnTo>
                    <a:lnTo>
                      <a:pt x="173" y="57"/>
                    </a:lnTo>
                    <a:lnTo>
                      <a:pt x="169" y="61"/>
                    </a:lnTo>
                    <a:lnTo>
                      <a:pt x="166" y="65"/>
                    </a:lnTo>
                    <a:lnTo>
                      <a:pt x="162" y="70"/>
                    </a:lnTo>
                    <a:lnTo>
                      <a:pt x="157" y="72"/>
                    </a:lnTo>
                    <a:lnTo>
                      <a:pt x="154" y="76"/>
                    </a:lnTo>
                    <a:lnTo>
                      <a:pt x="150" y="78"/>
                    </a:lnTo>
                    <a:lnTo>
                      <a:pt x="147" y="80"/>
                    </a:lnTo>
                    <a:lnTo>
                      <a:pt x="142" y="80"/>
                    </a:lnTo>
                    <a:lnTo>
                      <a:pt x="139" y="81"/>
                    </a:lnTo>
                    <a:lnTo>
                      <a:pt x="136" y="81"/>
                    </a:lnTo>
                    <a:lnTo>
                      <a:pt x="132" y="83"/>
                    </a:lnTo>
                    <a:lnTo>
                      <a:pt x="129" y="81"/>
                    </a:lnTo>
                    <a:lnTo>
                      <a:pt x="126" y="81"/>
                    </a:lnTo>
                    <a:lnTo>
                      <a:pt x="123" y="81"/>
                    </a:lnTo>
                    <a:lnTo>
                      <a:pt x="119" y="81"/>
                    </a:lnTo>
                    <a:lnTo>
                      <a:pt x="115" y="80"/>
                    </a:lnTo>
                    <a:lnTo>
                      <a:pt x="110" y="80"/>
                    </a:lnTo>
                    <a:lnTo>
                      <a:pt x="106" y="80"/>
                    </a:lnTo>
                    <a:lnTo>
                      <a:pt x="104" y="80"/>
                    </a:lnTo>
                    <a:lnTo>
                      <a:pt x="100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0"/>
                    </a:lnTo>
                    <a:lnTo>
                      <a:pt x="87" y="80"/>
                    </a:lnTo>
                    <a:lnTo>
                      <a:pt x="84" y="81"/>
                    </a:lnTo>
                    <a:lnTo>
                      <a:pt x="79" y="81"/>
                    </a:lnTo>
                    <a:lnTo>
                      <a:pt x="74" y="83"/>
                    </a:lnTo>
                    <a:lnTo>
                      <a:pt x="69" y="83"/>
                    </a:lnTo>
                    <a:lnTo>
                      <a:pt x="65" y="85"/>
                    </a:lnTo>
                    <a:lnTo>
                      <a:pt x="59" y="85"/>
                    </a:lnTo>
                    <a:lnTo>
                      <a:pt x="54" y="86"/>
                    </a:lnTo>
                    <a:lnTo>
                      <a:pt x="49" y="87"/>
                    </a:lnTo>
                    <a:lnTo>
                      <a:pt x="45" y="89"/>
                    </a:lnTo>
                    <a:lnTo>
                      <a:pt x="40" y="89"/>
                    </a:lnTo>
                    <a:lnTo>
                      <a:pt x="36" y="90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19" y="93"/>
                    </a:lnTo>
                    <a:lnTo>
                      <a:pt x="13" y="93"/>
                    </a:lnTo>
                    <a:lnTo>
                      <a:pt x="10" y="93"/>
                    </a:lnTo>
                    <a:lnTo>
                      <a:pt x="7" y="92"/>
                    </a:lnTo>
                    <a:lnTo>
                      <a:pt x="3" y="91"/>
                    </a:lnTo>
                    <a:lnTo>
                      <a:pt x="2" y="90"/>
                    </a:lnTo>
                    <a:lnTo>
                      <a:pt x="1" y="89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1" y="78"/>
                    </a:lnTo>
                    <a:lnTo>
                      <a:pt x="2" y="73"/>
                    </a:lnTo>
                    <a:lnTo>
                      <a:pt x="7" y="70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5" y="62"/>
                    </a:lnTo>
                    <a:lnTo>
                      <a:pt x="19" y="60"/>
                    </a:lnTo>
                    <a:lnTo>
                      <a:pt x="22" y="57"/>
                    </a:lnTo>
                    <a:lnTo>
                      <a:pt x="26" y="54"/>
                    </a:lnTo>
                    <a:lnTo>
                      <a:pt x="30" y="52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5" y="45"/>
                    </a:lnTo>
                    <a:lnTo>
                      <a:pt x="49" y="41"/>
                    </a:lnTo>
                    <a:lnTo>
                      <a:pt x="54" y="39"/>
                    </a:lnTo>
                    <a:lnTo>
                      <a:pt x="59" y="36"/>
                    </a:lnTo>
                    <a:lnTo>
                      <a:pt x="64" y="34"/>
                    </a:lnTo>
                    <a:lnTo>
                      <a:pt x="67" y="32"/>
                    </a:lnTo>
                    <a:lnTo>
                      <a:pt x="72" y="29"/>
                    </a:lnTo>
                    <a:lnTo>
                      <a:pt x="75" y="27"/>
                    </a:lnTo>
                    <a:lnTo>
                      <a:pt x="80" y="26"/>
                    </a:lnTo>
                    <a:lnTo>
                      <a:pt x="84" y="25"/>
                    </a:lnTo>
                    <a:lnTo>
                      <a:pt x="88" y="22"/>
                    </a:lnTo>
                    <a:lnTo>
                      <a:pt x="91" y="21"/>
                    </a:lnTo>
                    <a:lnTo>
                      <a:pt x="94" y="20"/>
                    </a:lnTo>
                    <a:lnTo>
                      <a:pt x="97" y="17"/>
                    </a:lnTo>
                    <a:lnTo>
                      <a:pt x="99" y="17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77" name="Freeform 576"/>
              <p:cNvSpPr>
                <a:spLocks/>
              </p:cNvSpPr>
              <p:nvPr/>
            </p:nvSpPr>
            <p:spPr bwMode="auto">
              <a:xfrm>
                <a:off x="1834" y="1638"/>
                <a:ext cx="96" cy="42"/>
              </a:xfrm>
              <a:custGeom>
                <a:avLst/>
                <a:gdLst>
                  <a:gd name="T0" fmla="*/ 0 w 287"/>
                  <a:gd name="T1" fmla="*/ 0 h 126"/>
                  <a:gd name="T2" fmla="*/ 0 w 287"/>
                  <a:gd name="T3" fmla="*/ 0 h 126"/>
                  <a:gd name="T4" fmla="*/ 0 w 287"/>
                  <a:gd name="T5" fmla="*/ 0 h 126"/>
                  <a:gd name="T6" fmla="*/ 0 w 287"/>
                  <a:gd name="T7" fmla="*/ 0 h 126"/>
                  <a:gd name="T8" fmla="*/ 0 w 287"/>
                  <a:gd name="T9" fmla="*/ 0 h 126"/>
                  <a:gd name="T10" fmla="*/ 0 w 287"/>
                  <a:gd name="T11" fmla="*/ 0 h 126"/>
                  <a:gd name="T12" fmla="*/ 0 w 287"/>
                  <a:gd name="T13" fmla="*/ 0 h 126"/>
                  <a:gd name="T14" fmla="*/ 0 w 287"/>
                  <a:gd name="T15" fmla="*/ 0 h 126"/>
                  <a:gd name="T16" fmla="*/ 0 w 287"/>
                  <a:gd name="T17" fmla="*/ 0 h 126"/>
                  <a:gd name="T18" fmla="*/ 0 w 287"/>
                  <a:gd name="T19" fmla="*/ 0 h 126"/>
                  <a:gd name="T20" fmla="*/ 0 w 287"/>
                  <a:gd name="T21" fmla="*/ 0 h 126"/>
                  <a:gd name="T22" fmla="*/ 0 w 287"/>
                  <a:gd name="T23" fmla="*/ 0 h 126"/>
                  <a:gd name="T24" fmla="*/ 0 w 287"/>
                  <a:gd name="T25" fmla="*/ 0 h 126"/>
                  <a:gd name="T26" fmla="*/ 0 w 287"/>
                  <a:gd name="T27" fmla="*/ 0 h 126"/>
                  <a:gd name="T28" fmla="*/ 0 w 287"/>
                  <a:gd name="T29" fmla="*/ 0 h 126"/>
                  <a:gd name="T30" fmla="*/ 0 w 287"/>
                  <a:gd name="T31" fmla="*/ 0 h 126"/>
                  <a:gd name="T32" fmla="*/ 0 w 287"/>
                  <a:gd name="T33" fmla="*/ 0 h 126"/>
                  <a:gd name="T34" fmla="*/ 0 w 287"/>
                  <a:gd name="T35" fmla="*/ 0 h 126"/>
                  <a:gd name="T36" fmla="*/ 0 w 287"/>
                  <a:gd name="T37" fmla="*/ 0 h 126"/>
                  <a:gd name="T38" fmla="*/ 0 w 287"/>
                  <a:gd name="T39" fmla="*/ 0 h 126"/>
                  <a:gd name="T40" fmla="*/ 0 w 287"/>
                  <a:gd name="T41" fmla="*/ 0 h 126"/>
                  <a:gd name="T42" fmla="*/ 0 w 287"/>
                  <a:gd name="T43" fmla="*/ 0 h 126"/>
                  <a:gd name="T44" fmla="*/ 0 w 287"/>
                  <a:gd name="T45" fmla="*/ 0 h 126"/>
                  <a:gd name="T46" fmla="*/ 0 w 287"/>
                  <a:gd name="T47" fmla="*/ 0 h 126"/>
                  <a:gd name="T48" fmla="*/ 0 w 287"/>
                  <a:gd name="T49" fmla="*/ 0 h 126"/>
                  <a:gd name="T50" fmla="*/ 0 w 287"/>
                  <a:gd name="T51" fmla="*/ 0 h 126"/>
                  <a:gd name="T52" fmla="*/ 0 w 287"/>
                  <a:gd name="T53" fmla="*/ 0 h 126"/>
                  <a:gd name="T54" fmla="*/ 0 w 287"/>
                  <a:gd name="T55" fmla="*/ 0 h 126"/>
                  <a:gd name="T56" fmla="*/ 0 w 287"/>
                  <a:gd name="T57" fmla="*/ 0 h 126"/>
                  <a:gd name="T58" fmla="*/ 0 w 287"/>
                  <a:gd name="T59" fmla="*/ 0 h 126"/>
                  <a:gd name="T60" fmla="*/ 0 w 287"/>
                  <a:gd name="T61" fmla="*/ 0 h 126"/>
                  <a:gd name="T62" fmla="*/ 0 w 287"/>
                  <a:gd name="T63" fmla="*/ 0 h 126"/>
                  <a:gd name="T64" fmla="*/ 0 w 287"/>
                  <a:gd name="T65" fmla="*/ 0 h 126"/>
                  <a:gd name="T66" fmla="*/ 0 w 287"/>
                  <a:gd name="T67" fmla="*/ 0 h 126"/>
                  <a:gd name="T68" fmla="*/ 0 w 287"/>
                  <a:gd name="T69" fmla="*/ 0 h 126"/>
                  <a:gd name="T70" fmla="*/ 0 w 287"/>
                  <a:gd name="T71" fmla="*/ 0 h 126"/>
                  <a:gd name="T72" fmla="*/ 0 w 287"/>
                  <a:gd name="T73" fmla="*/ 0 h 126"/>
                  <a:gd name="T74" fmla="*/ 0 w 287"/>
                  <a:gd name="T75" fmla="*/ 0 h 126"/>
                  <a:gd name="T76" fmla="*/ 0 w 287"/>
                  <a:gd name="T77" fmla="*/ 0 h 126"/>
                  <a:gd name="T78" fmla="*/ 0 w 287"/>
                  <a:gd name="T79" fmla="*/ 0 h 126"/>
                  <a:gd name="T80" fmla="*/ 0 w 287"/>
                  <a:gd name="T81" fmla="*/ 0 h 126"/>
                  <a:gd name="T82" fmla="*/ 0 w 287"/>
                  <a:gd name="T83" fmla="*/ 0 h 126"/>
                  <a:gd name="T84" fmla="*/ 0 w 287"/>
                  <a:gd name="T85" fmla="*/ 0 h 126"/>
                  <a:gd name="T86" fmla="*/ 0 w 287"/>
                  <a:gd name="T87" fmla="*/ 0 h 126"/>
                  <a:gd name="T88" fmla="*/ 0 w 287"/>
                  <a:gd name="T89" fmla="*/ 0 h 126"/>
                  <a:gd name="T90" fmla="*/ 0 w 287"/>
                  <a:gd name="T91" fmla="*/ 0 h 126"/>
                  <a:gd name="T92" fmla="*/ 0 w 287"/>
                  <a:gd name="T93" fmla="*/ 0 h 126"/>
                  <a:gd name="T94" fmla="*/ 0 w 287"/>
                  <a:gd name="T95" fmla="*/ 0 h 126"/>
                  <a:gd name="T96" fmla="*/ 0 w 287"/>
                  <a:gd name="T97" fmla="*/ 0 h 126"/>
                  <a:gd name="T98" fmla="*/ 0 w 287"/>
                  <a:gd name="T99" fmla="*/ 0 h 126"/>
                  <a:gd name="T100" fmla="*/ 0 w 287"/>
                  <a:gd name="T101" fmla="*/ 0 h 126"/>
                  <a:gd name="T102" fmla="*/ 0 w 287"/>
                  <a:gd name="T103" fmla="*/ 0 h 126"/>
                  <a:gd name="T104" fmla="*/ 0 w 287"/>
                  <a:gd name="T105" fmla="*/ 0 h 126"/>
                  <a:gd name="T106" fmla="*/ 0 w 287"/>
                  <a:gd name="T107" fmla="*/ 0 h 126"/>
                  <a:gd name="T108" fmla="*/ 0 w 287"/>
                  <a:gd name="T109" fmla="*/ 0 h 126"/>
                  <a:gd name="T110" fmla="*/ 0 w 287"/>
                  <a:gd name="T111" fmla="*/ 0 h 126"/>
                  <a:gd name="T112" fmla="*/ 0 w 287"/>
                  <a:gd name="T113" fmla="*/ 0 h 126"/>
                  <a:gd name="T114" fmla="*/ 0 w 287"/>
                  <a:gd name="T115" fmla="*/ 0 h 126"/>
                  <a:gd name="T116" fmla="*/ 0 w 287"/>
                  <a:gd name="T117" fmla="*/ 0 h 126"/>
                  <a:gd name="T118" fmla="*/ 0 w 287"/>
                  <a:gd name="T119" fmla="*/ 0 h 126"/>
                  <a:gd name="T120" fmla="*/ 0 w 287"/>
                  <a:gd name="T121" fmla="*/ 0 h 126"/>
                  <a:gd name="T122" fmla="*/ 0 w 287"/>
                  <a:gd name="T123" fmla="*/ 0 h 1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87"/>
                  <a:gd name="T187" fmla="*/ 0 h 126"/>
                  <a:gd name="T188" fmla="*/ 287 w 287"/>
                  <a:gd name="T189" fmla="*/ 126 h 1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87" h="12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1" y="19"/>
                    </a:lnTo>
                    <a:lnTo>
                      <a:pt x="12" y="23"/>
                    </a:lnTo>
                    <a:lnTo>
                      <a:pt x="14" y="27"/>
                    </a:lnTo>
                    <a:lnTo>
                      <a:pt x="17" y="32"/>
                    </a:lnTo>
                    <a:lnTo>
                      <a:pt x="19" y="37"/>
                    </a:lnTo>
                    <a:lnTo>
                      <a:pt x="21" y="42"/>
                    </a:lnTo>
                    <a:lnTo>
                      <a:pt x="25" y="46"/>
                    </a:lnTo>
                    <a:lnTo>
                      <a:pt x="27" y="52"/>
                    </a:lnTo>
                    <a:lnTo>
                      <a:pt x="30" y="57"/>
                    </a:lnTo>
                    <a:lnTo>
                      <a:pt x="33" y="62"/>
                    </a:lnTo>
                    <a:lnTo>
                      <a:pt x="36" y="67"/>
                    </a:lnTo>
                    <a:lnTo>
                      <a:pt x="39" y="73"/>
                    </a:lnTo>
                    <a:lnTo>
                      <a:pt x="42" y="77"/>
                    </a:lnTo>
                    <a:lnTo>
                      <a:pt x="44" y="82"/>
                    </a:lnTo>
                    <a:lnTo>
                      <a:pt x="47" y="87"/>
                    </a:lnTo>
                    <a:lnTo>
                      <a:pt x="51" y="92"/>
                    </a:lnTo>
                    <a:lnTo>
                      <a:pt x="53" y="95"/>
                    </a:lnTo>
                    <a:lnTo>
                      <a:pt x="56" y="99"/>
                    </a:lnTo>
                    <a:lnTo>
                      <a:pt x="58" y="102"/>
                    </a:lnTo>
                    <a:lnTo>
                      <a:pt x="62" y="107"/>
                    </a:lnTo>
                    <a:lnTo>
                      <a:pt x="64" y="109"/>
                    </a:lnTo>
                    <a:lnTo>
                      <a:pt x="66" y="112"/>
                    </a:lnTo>
                    <a:lnTo>
                      <a:pt x="69" y="114"/>
                    </a:lnTo>
                    <a:lnTo>
                      <a:pt x="71" y="116"/>
                    </a:lnTo>
                    <a:lnTo>
                      <a:pt x="72" y="118"/>
                    </a:lnTo>
                    <a:lnTo>
                      <a:pt x="75" y="119"/>
                    </a:lnTo>
                    <a:lnTo>
                      <a:pt x="78" y="120"/>
                    </a:lnTo>
                    <a:lnTo>
                      <a:pt x="83" y="121"/>
                    </a:lnTo>
                    <a:lnTo>
                      <a:pt x="87" y="121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2" y="125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12" y="125"/>
                    </a:lnTo>
                    <a:lnTo>
                      <a:pt x="114" y="125"/>
                    </a:lnTo>
                    <a:lnTo>
                      <a:pt x="117" y="125"/>
                    </a:lnTo>
                    <a:lnTo>
                      <a:pt x="121" y="125"/>
                    </a:lnTo>
                    <a:lnTo>
                      <a:pt x="123" y="125"/>
                    </a:lnTo>
                    <a:lnTo>
                      <a:pt x="127" y="126"/>
                    </a:lnTo>
                    <a:lnTo>
                      <a:pt x="130" y="126"/>
                    </a:lnTo>
                    <a:lnTo>
                      <a:pt x="134" y="126"/>
                    </a:lnTo>
                    <a:lnTo>
                      <a:pt x="138" y="126"/>
                    </a:lnTo>
                    <a:lnTo>
                      <a:pt x="141" y="126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2" y="126"/>
                    </a:lnTo>
                    <a:lnTo>
                      <a:pt x="155" y="126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5" y="125"/>
                    </a:lnTo>
                    <a:lnTo>
                      <a:pt x="170" y="125"/>
                    </a:lnTo>
                    <a:lnTo>
                      <a:pt x="172" y="124"/>
                    </a:lnTo>
                    <a:lnTo>
                      <a:pt x="176" y="124"/>
                    </a:lnTo>
                    <a:lnTo>
                      <a:pt x="179" y="124"/>
                    </a:lnTo>
                    <a:lnTo>
                      <a:pt x="183" y="124"/>
                    </a:lnTo>
                    <a:lnTo>
                      <a:pt x="186" y="124"/>
                    </a:lnTo>
                    <a:lnTo>
                      <a:pt x="190" y="122"/>
                    </a:lnTo>
                    <a:lnTo>
                      <a:pt x="192" y="122"/>
                    </a:lnTo>
                    <a:lnTo>
                      <a:pt x="196" y="122"/>
                    </a:lnTo>
                    <a:lnTo>
                      <a:pt x="199" y="121"/>
                    </a:lnTo>
                    <a:lnTo>
                      <a:pt x="202" y="121"/>
                    </a:lnTo>
                    <a:lnTo>
                      <a:pt x="205" y="121"/>
                    </a:lnTo>
                    <a:lnTo>
                      <a:pt x="209" y="121"/>
                    </a:lnTo>
                    <a:lnTo>
                      <a:pt x="213" y="120"/>
                    </a:lnTo>
                    <a:lnTo>
                      <a:pt x="219" y="119"/>
                    </a:lnTo>
                    <a:lnTo>
                      <a:pt x="224" y="118"/>
                    </a:lnTo>
                    <a:lnTo>
                      <a:pt x="229" y="118"/>
                    </a:lnTo>
                    <a:lnTo>
                      <a:pt x="232" y="116"/>
                    </a:lnTo>
                    <a:lnTo>
                      <a:pt x="236" y="115"/>
                    </a:lnTo>
                    <a:lnTo>
                      <a:pt x="238" y="114"/>
                    </a:lnTo>
                    <a:lnTo>
                      <a:pt x="242" y="114"/>
                    </a:lnTo>
                    <a:lnTo>
                      <a:pt x="245" y="112"/>
                    </a:lnTo>
                    <a:lnTo>
                      <a:pt x="247" y="109"/>
                    </a:lnTo>
                    <a:lnTo>
                      <a:pt x="248" y="107"/>
                    </a:lnTo>
                    <a:lnTo>
                      <a:pt x="248" y="105"/>
                    </a:lnTo>
                    <a:lnTo>
                      <a:pt x="245" y="101"/>
                    </a:lnTo>
                    <a:lnTo>
                      <a:pt x="243" y="99"/>
                    </a:lnTo>
                    <a:lnTo>
                      <a:pt x="241" y="96"/>
                    </a:lnTo>
                    <a:lnTo>
                      <a:pt x="237" y="94"/>
                    </a:lnTo>
                    <a:lnTo>
                      <a:pt x="232" y="90"/>
                    </a:lnTo>
                    <a:lnTo>
                      <a:pt x="228" y="88"/>
                    </a:lnTo>
                    <a:lnTo>
                      <a:pt x="224" y="86"/>
                    </a:lnTo>
                    <a:lnTo>
                      <a:pt x="219" y="83"/>
                    </a:lnTo>
                    <a:lnTo>
                      <a:pt x="215" y="81"/>
                    </a:lnTo>
                    <a:lnTo>
                      <a:pt x="211" y="78"/>
                    </a:lnTo>
                    <a:lnTo>
                      <a:pt x="209" y="76"/>
                    </a:lnTo>
                    <a:lnTo>
                      <a:pt x="205" y="74"/>
                    </a:lnTo>
                    <a:lnTo>
                      <a:pt x="204" y="71"/>
                    </a:lnTo>
                    <a:lnTo>
                      <a:pt x="204" y="69"/>
                    </a:lnTo>
                    <a:lnTo>
                      <a:pt x="206" y="68"/>
                    </a:lnTo>
                    <a:lnTo>
                      <a:pt x="211" y="68"/>
                    </a:lnTo>
                    <a:lnTo>
                      <a:pt x="213" y="68"/>
                    </a:lnTo>
                    <a:lnTo>
                      <a:pt x="217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8" y="68"/>
                    </a:lnTo>
                    <a:lnTo>
                      <a:pt x="232" y="68"/>
                    </a:lnTo>
                    <a:lnTo>
                      <a:pt x="236" y="68"/>
                    </a:lnTo>
                    <a:lnTo>
                      <a:pt x="241" y="69"/>
                    </a:lnTo>
                    <a:lnTo>
                      <a:pt x="244" y="69"/>
                    </a:lnTo>
                    <a:lnTo>
                      <a:pt x="248" y="69"/>
                    </a:lnTo>
                    <a:lnTo>
                      <a:pt x="253" y="70"/>
                    </a:lnTo>
                    <a:lnTo>
                      <a:pt x="256" y="70"/>
                    </a:lnTo>
                    <a:lnTo>
                      <a:pt x="261" y="70"/>
                    </a:lnTo>
                    <a:lnTo>
                      <a:pt x="264" y="71"/>
                    </a:lnTo>
                    <a:lnTo>
                      <a:pt x="268" y="71"/>
                    </a:lnTo>
                    <a:lnTo>
                      <a:pt x="272" y="73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2" y="74"/>
                    </a:lnTo>
                    <a:lnTo>
                      <a:pt x="286" y="74"/>
                    </a:lnTo>
                    <a:lnTo>
                      <a:pt x="287" y="75"/>
                    </a:lnTo>
                    <a:lnTo>
                      <a:pt x="262" y="35"/>
                    </a:lnTo>
                    <a:lnTo>
                      <a:pt x="16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78" name="Freeform 577"/>
              <p:cNvSpPr>
                <a:spLocks/>
              </p:cNvSpPr>
              <p:nvPr/>
            </p:nvSpPr>
            <p:spPr bwMode="auto">
              <a:xfrm>
                <a:off x="1852" y="1636"/>
                <a:ext cx="86" cy="27"/>
              </a:xfrm>
              <a:custGeom>
                <a:avLst/>
                <a:gdLst>
                  <a:gd name="T0" fmla="*/ 0 w 260"/>
                  <a:gd name="T1" fmla="*/ 0 h 81"/>
                  <a:gd name="T2" fmla="*/ 0 w 260"/>
                  <a:gd name="T3" fmla="*/ 0 h 81"/>
                  <a:gd name="T4" fmla="*/ 0 w 260"/>
                  <a:gd name="T5" fmla="*/ 0 h 81"/>
                  <a:gd name="T6" fmla="*/ 0 w 260"/>
                  <a:gd name="T7" fmla="*/ 0 h 81"/>
                  <a:gd name="T8" fmla="*/ 0 w 260"/>
                  <a:gd name="T9" fmla="*/ 0 h 81"/>
                  <a:gd name="T10" fmla="*/ 0 w 260"/>
                  <a:gd name="T11" fmla="*/ 0 h 81"/>
                  <a:gd name="T12" fmla="*/ 0 w 260"/>
                  <a:gd name="T13" fmla="*/ 0 h 81"/>
                  <a:gd name="T14" fmla="*/ 0 w 260"/>
                  <a:gd name="T15" fmla="*/ 0 h 81"/>
                  <a:gd name="T16" fmla="*/ 0 w 260"/>
                  <a:gd name="T17" fmla="*/ 0 h 81"/>
                  <a:gd name="T18" fmla="*/ 0 w 260"/>
                  <a:gd name="T19" fmla="*/ 0 h 81"/>
                  <a:gd name="T20" fmla="*/ 0 w 260"/>
                  <a:gd name="T21" fmla="*/ 0 h 81"/>
                  <a:gd name="T22" fmla="*/ 0 w 260"/>
                  <a:gd name="T23" fmla="*/ 0 h 81"/>
                  <a:gd name="T24" fmla="*/ 0 w 260"/>
                  <a:gd name="T25" fmla="*/ 0 h 81"/>
                  <a:gd name="T26" fmla="*/ 0 w 260"/>
                  <a:gd name="T27" fmla="*/ 0 h 81"/>
                  <a:gd name="T28" fmla="*/ 0 w 260"/>
                  <a:gd name="T29" fmla="*/ 0 h 81"/>
                  <a:gd name="T30" fmla="*/ 0 w 260"/>
                  <a:gd name="T31" fmla="*/ 0 h 81"/>
                  <a:gd name="T32" fmla="*/ 0 w 260"/>
                  <a:gd name="T33" fmla="*/ 0 h 81"/>
                  <a:gd name="T34" fmla="*/ 0 w 260"/>
                  <a:gd name="T35" fmla="*/ 0 h 81"/>
                  <a:gd name="T36" fmla="*/ 0 w 260"/>
                  <a:gd name="T37" fmla="*/ 0 h 81"/>
                  <a:gd name="T38" fmla="*/ 0 w 260"/>
                  <a:gd name="T39" fmla="*/ 0 h 81"/>
                  <a:gd name="T40" fmla="*/ 0 w 260"/>
                  <a:gd name="T41" fmla="*/ 0 h 81"/>
                  <a:gd name="T42" fmla="*/ 0 w 260"/>
                  <a:gd name="T43" fmla="*/ 0 h 81"/>
                  <a:gd name="T44" fmla="*/ 0 w 260"/>
                  <a:gd name="T45" fmla="*/ 0 h 81"/>
                  <a:gd name="T46" fmla="*/ 0 w 260"/>
                  <a:gd name="T47" fmla="*/ 0 h 81"/>
                  <a:gd name="T48" fmla="*/ 0 w 260"/>
                  <a:gd name="T49" fmla="*/ 0 h 81"/>
                  <a:gd name="T50" fmla="*/ 0 w 260"/>
                  <a:gd name="T51" fmla="*/ 0 h 81"/>
                  <a:gd name="T52" fmla="*/ 0 w 260"/>
                  <a:gd name="T53" fmla="*/ 0 h 81"/>
                  <a:gd name="T54" fmla="*/ 0 w 260"/>
                  <a:gd name="T55" fmla="*/ 0 h 81"/>
                  <a:gd name="T56" fmla="*/ 0 w 260"/>
                  <a:gd name="T57" fmla="*/ 0 h 81"/>
                  <a:gd name="T58" fmla="*/ 0 w 260"/>
                  <a:gd name="T59" fmla="*/ 0 h 81"/>
                  <a:gd name="T60" fmla="*/ 0 w 260"/>
                  <a:gd name="T61" fmla="*/ 0 h 81"/>
                  <a:gd name="T62" fmla="*/ 0 w 260"/>
                  <a:gd name="T63" fmla="*/ 0 h 81"/>
                  <a:gd name="T64" fmla="*/ 0 w 260"/>
                  <a:gd name="T65" fmla="*/ 0 h 81"/>
                  <a:gd name="T66" fmla="*/ 0 w 260"/>
                  <a:gd name="T67" fmla="*/ 0 h 81"/>
                  <a:gd name="T68" fmla="*/ 0 w 260"/>
                  <a:gd name="T69" fmla="*/ 0 h 81"/>
                  <a:gd name="T70" fmla="*/ 0 w 260"/>
                  <a:gd name="T71" fmla="*/ 0 h 81"/>
                  <a:gd name="T72" fmla="*/ 0 w 260"/>
                  <a:gd name="T73" fmla="*/ 0 h 81"/>
                  <a:gd name="T74" fmla="*/ 0 w 260"/>
                  <a:gd name="T75" fmla="*/ 0 h 81"/>
                  <a:gd name="T76" fmla="*/ 0 w 260"/>
                  <a:gd name="T77" fmla="*/ 0 h 81"/>
                  <a:gd name="T78" fmla="*/ 0 w 260"/>
                  <a:gd name="T79" fmla="*/ 0 h 81"/>
                  <a:gd name="T80" fmla="*/ 0 w 260"/>
                  <a:gd name="T81" fmla="*/ 0 h 81"/>
                  <a:gd name="T82" fmla="*/ 0 w 260"/>
                  <a:gd name="T83" fmla="*/ 0 h 81"/>
                  <a:gd name="T84" fmla="*/ 0 w 260"/>
                  <a:gd name="T85" fmla="*/ 0 h 81"/>
                  <a:gd name="T86" fmla="*/ 0 w 260"/>
                  <a:gd name="T87" fmla="*/ 0 h 81"/>
                  <a:gd name="T88" fmla="*/ 0 w 260"/>
                  <a:gd name="T89" fmla="*/ 0 h 81"/>
                  <a:gd name="T90" fmla="*/ 0 w 260"/>
                  <a:gd name="T91" fmla="*/ 0 h 81"/>
                  <a:gd name="T92" fmla="*/ 0 w 260"/>
                  <a:gd name="T93" fmla="*/ 0 h 81"/>
                  <a:gd name="T94" fmla="*/ 0 w 260"/>
                  <a:gd name="T95" fmla="*/ 0 h 81"/>
                  <a:gd name="T96" fmla="*/ 0 w 260"/>
                  <a:gd name="T97" fmla="*/ 0 h 81"/>
                  <a:gd name="T98" fmla="*/ 0 w 260"/>
                  <a:gd name="T99" fmla="*/ 0 h 81"/>
                  <a:gd name="T100" fmla="*/ 0 w 260"/>
                  <a:gd name="T101" fmla="*/ 0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0"/>
                  <a:gd name="T154" fmla="*/ 0 h 81"/>
                  <a:gd name="T155" fmla="*/ 260 w 260"/>
                  <a:gd name="T156" fmla="*/ 81 h 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0" h="81">
                    <a:moveTo>
                      <a:pt x="9" y="4"/>
                    </a:moveTo>
                    <a:lnTo>
                      <a:pt x="12" y="4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3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0" y="4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1" y="6"/>
                    </a:lnTo>
                    <a:lnTo>
                      <a:pt x="156" y="8"/>
                    </a:lnTo>
                    <a:lnTo>
                      <a:pt x="159" y="8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70" y="10"/>
                    </a:lnTo>
                    <a:lnTo>
                      <a:pt x="174" y="11"/>
                    </a:lnTo>
                    <a:lnTo>
                      <a:pt x="178" y="12"/>
                    </a:lnTo>
                    <a:lnTo>
                      <a:pt x="182" y="13"/>
                    </a:lnTo>
                    <a:lnTo>
                      <a:pt x="185" y="15"/>
                    </a:lnTo>
                    <a:lnTo>
                      <a:pt x="189" y="16"/>
                    </a:lnTo>
                    <a:lnTo>
                      <a:pt x="194" y="17"/>
                    </a:lnTo>
                    <a:lnTo>
                      <a:pt x="196" y="18"/>
                    </a:lnTo>
                    <a:lnTo>
                      <a:pt x="200" y="19"/>
                    </a:lnTo>
                    <a:lnTo>
                      <a:pt x="203" y="21"/>
                    </a:lnTo>
                    <a:lnTo>
                      <a:pt x="208" y="22"/>
                    </a:lnTo>
                    <a:lnTo>
                      <a:pt x="210" y="24"/>
                    </a:lnTo>
                    <a:lnTo>
                      <a:pt x="214" y="25"/>
                    </a:lnTo>
                    <a:lnTo>
                      <a:pt x="219" y="27"/>
                    </a:lnTo>
                    <a:lnTo>
                      <a:pt x="222" y="28"/>
                    </a:lnTo>
                    <a:lnTo>
                      <a:pt x="225" y="30"/>
                    </a:lnTo>
                    <a:lnTo>
                      <a:pt x="228" y="31"/>
                    </a:lnTo>
                    <a:lnTo>
                      <a:pt x="233" y="34"/>
                    </a:lnTo>
                    <a:lnTo>
                      <a:pt x="236" y="35"/>
                    </a:lnTo>
                    <a:lnTo>
                      <a:pt x="239" y="36"/>
                    </a:lnTo>
                    <a:lnTo>
                      <a:pt x="242" y="38"/>
                    </a:lnTo>
                    <a:lnTo>
                      <a:pt x="247" y="41"/>
                    </a:lnTo>
                    <a:lnTo>
                      <a:pt x="251" y="43"/>
                    </a:lnTo>
                    <a:lnTo>
                      <a:pt x="253" y="46"/>
                    </a:lnTo>
                    <a:lnTo>
                      <a:pt x="257" y="48"/>
                    </a:lnTo>
                    <a:lnTo>
                      <a:pt x="259" y="53"/>
                    </a:lnTo>
                    <a:lnTo>
                      <a:pt x="260" y="56"/>
                    </a:lnTo>
                    <a:lnTo>
                      <a:pt x="260" y="60"/>
                    </a:lnTo>
                    <a:lnTo>
                      <a:pt x="260" y="63"/>
                    </a:lnTo>
                    <a:lnTo>
                      <a:pt x="259" y="67"/>
                    </a:lnTo>
                    <a:lnTo>
                      <a:pt x="258" y="72"/>
                    </a:lnTo>
                    <a:lnTo>
                      <a:pt x="255" y="74"/>
                    </a:lnTo>
                    <a:lnTo>
                      <a:pt x="253" y="76"/>
                    </a:lnTo>
                    <a:lnTo>
                      <a:pt x="248" y="79"/>
                    </a:lnTo>
                    <a:lnTo>
                      <a:pt x="246" y="81"/>
                    </a:lnTo>
                    <a:lnTo>
                      <a:pt x="241" y="81"/>
                    </a:lnTo>
                    <a:lnTo>
                      <a:pt x="238" y="81"/>
                    </a:lnTo>
                    <a:lnTo>
                      <a:pt x="233" y="80"/>
                    </a:lnTo>
                    <a:lnTo>
                      <a:pt x="229" y="79"/>
                    </a:lnTo>
                    <a:lnTo>
                      <a:pt x="226" y="76"/>
                    </a:lnTo>
                    <a:lnTo>
                      <a:pt x="222" y="74"/>
                    </a:lnTo>
                    <a:lnTo>
                      <a:pt x="219" y="73"/>
                    </a:lnTo>
                    <a:lnTo>
                      <a:pt x="216" y="70"/>
                    </a:lnTo>
                    <a:lnTo>
                      <a:pt x="213" y="69"/>
                    </a:lnTo>
                    <a:lnTo>
                      <a:pt x="209" y="68"/>
                    </a:lnTo>
                    <a:lnTo>
                      <a:pt x="207" y="66"/>
                    </a:lnTo>
                    <a:lnTo>
                      <a:pt x="203" y="64"/>
                    </a:lnTo>
                    <a:lnTo>
                      <a:pt x="200" y="62"/>
                    </a:lnTo>
                    <a:lnTo>
                      <a:pt x="196" y="61"/>
                    </a:lnTo>
                    <a:lnTo>
                      <a:pt x="194" y="59"/>
                    </a:lnTo>
                    <a:lnTo>
                      <a:pt x="190" y="57"/>
                    </a:lnTo>
                    <a:lnTo>
                      <a:pt x="187" y="56"/>
                    </a:lnTo>
                    <a:lnTo>
                      <a:pt x="184" y="54"/>
                    </a:lnTo>
                    <a:lnTo>
                      <a:pt x="181" y="53"/>
                    </a:lnTo>
                    <a:lnTo>
                      <a:pt x="177" y="51"/>
                    </a:lnTo>
                    <a:lnTo>
                      <a:pt x="174" y="50"/>
                    </a:lnTo>
                    <a:lnTo>
                      <a:pt x="170" y="48"/>
                    </a:lnTo>
                    <a:lnTo>
                      <a:pt x="166" y="47"/>
                    </a:lnTo>
                    <a:lnTo>
                      <a:pt x="164" y="46"/>
                    </a:lnTo>
                    <a:lnTo>
                      <a:pt x="160" y="44"/>
                    </a:lnTo>
                    <a:lnTo>
                      <a:pt x="157" y="43"/>
                    </a:lnTo>
                    <a:lnTo>
                      <a:pt x="153" y="42"/>
                    </a:lnTo>
                    <a:lnTo>
                      <a:pt x="151" y="41"/>
                    </a:lnTo>
                    <a:lnTo>
                      <a:pt x="146" y="40"/>
                    </a:lnTo>
                    <a:lnTo>
                      <a:pt x="144" y="38"/>
                    </a:lnTo>
                    <a:lnTo>
                      <a:pt x="140" y="37"/>
                    </a:lnTo>
                    <a:lnTo>
                      <a:pt x="137" y="36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6" y="34"/>
                    </a:lnTo>
                    <a:lnTo>
                      <a:pt x="124" y="32"/>
                    </a:lnTo>
                    <a:lnTo>
                      <a:pt x="120" y="31"/>
                    </a:lnTo>
                    <a:lnTo>
                      <a:pt x="117" y="30"/>
                    </a:lnTo>
                    <a:lnTo>
                      <a:pt x="112" y="29"/>
                    </a:lnTo>
                    <a:lnTo>
                      <a:pt x="110" y="28"/>
                    </a:lnTo>
                    <a:lnTo>
                      <a:pt x="106" y="28"/>
                    </a:lnTo>
                    <a:lnTo>
                      <a:pt x="102" y="27"/>
                    </a:lnTo>
                    <a:lnTo>
                      <a:pt x="99" y="25"/>
                    </a:lnTo>
                    <a:lnTo>
                      <a:pt x="95" y="25"/>
                    </a:lnTo>
                    <a:lnTo>
                      <a:pt x="92" y="24"/>
                    </a:lnTo>
                    <a:lnTo>
                      <a:pt x="88" y="24"/>
                    </a:lnTo>
                    <a:lnTo>
                      <a:pt x="85" y="23"/>
                    </a:lnTo>
                    <a:lnTo>
                      <a:pt x="81" y="23"/>
                    </a:lnTo>
                    <a:lnTo>
                      <a:pt x="77" y="23"/>
                    </a:lnTo>
                    <a:lnTo>
                      <a:pt x="74" y="22"/>
                    </a:lnTo>
                    <a:lnTo>
                      <a:pt x="70" y="22"/>
                    </a:lnTo>
                    <a:lnTo>
                      <a:pt x="68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49" y="19"/>
                    </a:lnTo>
                    <a:lnTo>
                      <a:pt x="45" y="19"/>
                    </a:lnTo>
                    <a:lnTo>
                      <a:pt x="42" y="19"/>
                    </a:lnTo>
                    <a:lnTo>
                      <a:pt x="40" y="21"/>
                    </a:lnTo>
                    <a:lnTo>
                      <a:pt x="35" y="21"/>
                    </a:lnTo>
                    <a:lnTo>
                      <a:pt x="31" y="21"/>
                    </a:lnTo>
                    <a:lnTo>
                      <a:pt x="28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79" name="Freeform 578"/>
              <p:cNvSpPr>
                <a:spLocks/>
              </p:cNvSpPr>
              <p:nvPr/>
            </p:nvSpPr>
            <p:spPr bwMode="auto">
              <a:xfrm>
                <a:off x="1646" y="1649"/>
                <a:ext cx="77" cy="39"/>
              </a:xfrm>
              <a:custGeom>
                <a:avLst/>
                <a:gdLst>
                  <a:gd name="T0" fmla="*/ 0 w 230"/>
                  <a:gd name="T1" fmla="*/ 0 h 119"/>
                  <a:gd name="T2" fmla="*/ 0 w 230"/>
                  <a:gd name="T3" fmla="*/ 0 h 119"/>
                  <a:gd name="T4" fmla="*/ 0 w 230"/>
                  <a:gd name="T5" fmla="*/ 0 h 119"/>
                  <a:gd name="T6" fmla="*/ 0 w 230"/>
                  <a:gd name="T7" fmla="*/ 0 h 119"/>
                  <a:gd name="T8" fmla="*/ 0 w 230"/>
                  <a:gd name="T9" fmla="*/ 0 h 119"/>
                  <a:gd name="T10" fmla="*/ 0 w 230"/>
                  <a:gd name="T11" fmla="*/ 0 h 119"/>
                  <a:gd name="T12" fmla="*/ 0 w 230"/>
                  <a:gd name="T13" fmla="*/ 0 h 119"/>
                  <a:gd name="T14" fmla="*/ 0 w 230"/>
                  <a:gd name="T15" fmla="*/ 0 h 119"/>
                  <a:gd name="T16" fmla="*/ 0 w 230"/>
                  <a:gd name="T17" fmla="*/ 0 h 119"/>
                  <a:gd name="T18" fmla="*/ 0 w 230"/>
                  <a:gd name="T19" fmla="*/ 0 h 119"/>
                  <a:gd name="T20" fmla="*/ 0 w 230"/>
                  <a:gd name="T21" fmla="*/ 0 h 119"/>
                  <a:gd name="T22" fmla="*/ 0 w 230"/>
                  <a:gd name="T23" fmla="*/ 0 h 119"/>
                  <a:gd name="T24" fmla="*/ 0 w 230"/>
                  <a:gd name="T25" fmla="*/ 0 h 119"/>
                  <a:gd name="T26" fmla="*/ 0 w 230"/>
                  <a:gd name="T27" fmla="*/ 0 h 119"/>
                  <a:gd name="T28" fmla="*/ 0 w 230"/>
                  <a:gd name="T29" fmla="*/ 0 h 119"/>
                  <a:gd name="T30" fmla="*/ 0 w 230"/>
                  <a:gd name="T31" fmla="*/ 0 h 119"/>
                  <a:gd name="T32" fmla="*/ 0 w 230"/>
                  <a:gd name="T33" fmla="*/ 0 h 119"/>
                  <a:gd name="T34" fmla="*/ 0 w 230"/>
                  <a:gd name="T35" fmla="*/ 0 h 119"/>
                  <a:gd name="T36" fmla="*/ 0 w 230"/>
                  <a:gd name="T37" fmla="*/ 0 h 119"/>
                  <a:gd name="T38" fmla="*/ 0 w 230"/>
                  <a:gd name="T39" fmla="*/ 0 h 119"/>
                  <a:gd name="T40" fmla="*/ 0 w 230"/>
                  <a:gd name="T41" fmla="*/ 0 h 119"/>
                  <a:gd name="T42" fmla="*/ 0 w 230"/>
                  <a:gd name="T43" fmla="*/ 0 h 119"/>
                  <a:gd name="T44" fmla="*/ 0 w 230"/>
                  <a:gd name="T45" fmla="*/ 0 h 119"/>
                  <a:gd name="T46" fmla="*/ 0 w 230"/>
                  <a:gd name="T47" fmla="*/ 0 h 119"/>
                  <a:gd name="T48" fmla="*/ 0 w 230"/>
                  <a:gd name="T49" fmla="*/ 0 h 119"/>
                  <a:gd name="T50" fmla="*/ 0 w 230"/>
                  <a:gd name="T51" fmla="*/ 0 h 119"/>
                  <a:gd name="T52" fmla="*/ 0 w 230"/>
                  <a:gd name="T53" fmla="*/ 0 h 119"/>
                  <a:gd name="T54" fmla="*/ 0 w 230"/>
                  <a:gd name="T55" fmla="*/ 0 h 119"/>
                  <a:gd name="T56" fmla="*/ 0 w 230"/>
                  <a:gd name="T57" fmla="*/ 0 h 119"/>
                  <a:gd name="T58" fmla="*/ 0 w 230"/>
                  <a:gd name="T59" fmla="*/ 0 h 119"/>
                  <a:gd name="T60" fmla="*/ 0 w 230"/>
                  <a:gd name="T61" fmla="*/ 0 h 119"/>
                  <a:gd name="T62" fmla="*/ 0 w 230"/>
                  <a:gd name="T63" fmla="*/ 0 h 119"/>
                  <a:gd name="T64" fmla="*/ 0 w 230"/>
                  <a:gd name="T65" fmla="*/ 0 h 119"/>
                  <a:gd name="T66" fmla="*/ 0 w 230"/>
                  <a:gd name="T67" fmla="*/ 0 h 119"/>
                  <a:gd name="T68" fmla="*/ 0 w 230"/>
                  <a:gd name="T69" fmla="*/ 0 h 119"/>
                  <a:gd name="T70" fmla="*/ 0 w 230"/>
                  <a:gd name="T71" fmla="*/ 0 h 119"/>
                  <a:gd name="T72" fmla="*/ 0 w 230"/>
                  <a:gd name="T73" fmla="*/ 0 h 119"/>
                  <a:gd name="T74" fmla="*/ 0 w 230"/>
                  <a:gd name="T75" fmla="*/ 0 h 119"/>
                  <a:gd name="T76" fmla="*/ 0 w 230"/>
                  <a:gd name="T77" fmla="*/ 0 h 119"/>
                  <a:gd name="T78" fmla="*/ 0 w 230"/>
                  <a:gd name="T79" fmla="*/ 0 h 119"/>
                  <a:gd name="T80" fmla="*/ 0 w 230"/>
                  <a:gd name="T81" fmla="*/ 0 h 119"/>
                  <a:gd name="T82" fmla="*/ 0 w 230"/>
                  <a:gd name="T83" fmla="*/ 0 h 119"/>
                  <a:gd name="T84" fmla="*/ 0 w 230"/>
                  <a:gd name="T85" fmla="*/ 0 h 119"/>
                  <a:gd name="T86" fmla="*/ 0 w 230"/>
                  <a:gd name="T87" fmla="*/ 0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119"/>
                  <a:gd name="T134" fmla="*/ 230 w 230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119">
                    <a:moveTo>
                      <a:pt x="6" y="99"/>
                    </a:moveTo>
                    <a:lnTo>
                      <a:pt x="8" y="95"/>
                    </a:lnTo>
                    <a:lnTo>
                      <a:pt x="12" y="94"/>
                    </a:lnTo>
                    <a:lnTo>
                      <a:pt x="14" y="90"/>
                    </a:lnTo>
                    <a:lnTo>
                      <a:pt x="18" y="89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6" y="82"/>
                    </a:lnTo>
                    <a:lnTo>
                      <a:pt x="30" y="80"/>
                    </a:lnTo>
                    <a:lnTo>
                      <a:pt x="34" y="75"/>
                    </a:lnTo>
                    <a:lnTo>
                      <a:pt x="40" y="71"/>
                    </a:lnTo>
                    <a:lnTo>
                      <a:pt x="43" y="70"/>
                    </a:lnTo>
                    <a:lnTo>
                      <a:pt x="46" y="69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7" y="62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70" y="55"/>
                    </a:lnTo>
                    <a:lnTo>
                      <a:pt x="72" y="54"/>
                    </a:lnTo>
                    <a:lnTo>
                      <a:pt x="76" y="52"/>
                    </a:lnTo>
                    <a:lnTo>
                      <a:pt x="79" y="51"/>
                    </a:lnTo>
                    <a:lnTo>
                      <a:pt x="82" y="50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2" y="45"/>
                    </a:lnTo>
                    <a:lnTo>
                      <a:pt x="97" y="44"/>
                    </a:lnTo>
                    <a:lnTo>
                      <a:pt x="101" y="42"/>
                    </a:lnTo>
                    <a:lnTo>
                      <a:pt x="105" y="41"/>
                    </a:lnTo>
                    <a:lnTo>
                      <a:pt x="110" y="38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24" y="30"/>
                    </a:lnTo>
                    <a:lnTo>
                      <a:pt x="129" y="26"/>
                    </a:lnTo>
                    <a:lnTo>
                      <a:pt x="134" y="25"/>
                    </a:lnTo>
                    <a:lnTo>
                      <a:pt x="136" y="24"/>
                    </a:lnTo>
                    <a:lnTo>
                      <a:pt x="139" y="23"/>
                    </a:lnTo>
                    <a:lnTo>
                      <a:pt x="142" y="22"/>
                    </a:lnTo>
                    <a:lnTo>
                      <a:pt x="146" y="22"/>
                    </a:lnTo>
                    <a:lnTo>
                      <a:pt x="150" y="20"/>
                    </a:lnTo>
                    <a:lnTo>
                      <a:pt x="154" y="19"/>
                    </a:lnTo>
                    <a:lnTo>
                      <a:pt x="159" y="17"/>
                    </a:lnTo>
                    <a:lnTo>
                      <a:pt x="162" y="16"/>
                    </a:lnTo>
                    <a:lnTo>
                      <a:pt x="167" y="14"/>
                    </a:lnTo>
                    <a:lnTo>
                      <a:pt x="171" y="13"/>
                    </a:lnTo>
                    <a:lnTo>
                      <a:pt x="174" y="12"/>
                    </a:lnTo>
                    <a:lnTo>
                      <a:pt x="178" y="11"/>
                    </a:lnTo>
                    <a:lnTo>
                      <a:pt x="181" y="10"/>
                    </a:lnTo>
                    <a:lnTo>
                      <a:pt x="185" y="9"/>
                    </a:lnTo>
                    <a:lnTo>
                      <a:pt x="188" y="7"/>
                    </a:lnTo>
                    <a:lnTo>
                      <a:pt x="192" y="6"/>
                    </a:lnTo>
                    <a:lnTo>
                      <a:pt x="196" y="5"/>
                    </a:lnTo>
                    <a:lnTo>
                      <a:pt x="200" y="3"/>
                    </a:lnTo>
                    <a:lnTo>
                      <a:pt x="205" y="1"/>
                    </a:lnTo>
                    <a:lnTo>
                      <a:pt x="210" y="1"/>
                    </a:lnTo>
                    <a:lnTo>
                      <a:pt x="213" y="0"/>
                    </a:lnTo>
                    <a:lnTo>
                      <a:pt x="217" y="0"/>
                    </a:lnTo>
                    <a:lnTo>
                      <a:pt x="220" y="0"/>
                    </a:lnTo>
                    <a:lnTo>
                      <a:pt x="223" y="3"/>
                    </a:lnTo>
                    <a:lnTo>
                      <a:pt x="225" y="4"/>
                    </a:lnTo>
                    <a:lnTo>
                      <a:pt x="228" y="6"/>
                    </a:lnTo>
                    <a:lnTo>
                      <a:pt x="229" y="10"/>
                    </a:lnTo>
                    <a:lnTo>
                      <a:pt x="230" y="13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30" y="23"/>
                    </a:lnTo>
                    <a:lnTo>
                      <a:pt x="229" y="26"/>
                    </a:lnTo>
                    <a:lnTo>
                      <a:pt x="226" y="29"/>
                    </a:lnTo>
                    <a:lnTo>
                      <a:pt x="225" y="31"/>
                    </a:lnTo>
                    <a:lnTo>
                      <a:pt x="222" y="32"/>
                    </a:lnTo>
                    <a:lnTo>
                      <a:pt x="218" y="35"/>
                    </a:lnTo>
                    <a:lnTo>
                      <a:pt x="213" y="36"/>
                    </a:lnTo>
                    <a:lnTo>
                      <a:pt x="209" y="36"/>
                    </a:lnTo>
                    <a:lnTo>
                      <a:pt x="205" y="37"/>
                    </a:lnTo>
                    <a:lnTo>
                      <a:pt x="201" y="38"/>
                    </a:lnTo>
                    <a:lnTo>
                      <a:pt x="197" y="39"/>
                    </a:lnTo>
                    <a:lnTo>
                      <a:pt x="193" y="39"/>
                    </a:lnTo>
                    <a:lnTo>
                      <a:pt x="188" y="41"/>
                    </a:lnTo>
                    <a:lnTo>
                      <a:pt x="186" y="41"/>
                    </a:lnTo>
                    <a:lnTo>
                      <a:pt x="181" y="41"/>
                    </a:lnTo>
                    <a:lnTo>
                      <a:pt x="178" y="42"/>
                    </a:lnTo>
                    <a:lnTo>
                      <a:pt x="173" y="43"/>
                    </a:lnTo>
                    <a:lnTo>
                      <a:pt x="169" y="44"/>
                    </a:lnTo>
                    <a:lnTo>
                      <a:pt x="166" y="44"/>
                    </a:lnTo>
                    <a:lnTo>
                      <a:pt x="161" y="45"/>
                    </a:lnTo>
                    <a:lnTo>
                      <a:pt x="158" y="46"/>
                    </a:lnTo>
                    <a:lnTo>
                      <a:pt x="153" y="48"/>
                    </a:lnTo>
                    <a:lnTo>
                      <a:pt x="149" y="49"/>
                    </a:lnTo>
                    <a:lnTo>
                      <a:pt x="147" y="50"/>
                    </a:lnTo>
                    <a:lnTo>
                      <a:pt x="145" y="50"/>
                    </a:lnTo>
                    <a:lnTo>
                      <a:pt x="142" y="51"/>
                    </a:lnTo>
                    <a:lnTo>
                      <a:pt x="137" y="52"/>
                    </a:lnTo>
                    <a:lnTo>
                      <a:pt x="133" y="55"/>
                    </a:lnTo>
                    <a:lnTo>
                      <a:pt x="129" y="57"/>
                    </a:lnTo>
                    <a:lnTo>
                      <a:pt x="124" y="60"/>
                    </a:lnTo>
                    <a:lnTo>
                      <a:pt x="120" y="62"/>
                    </a:lnTo>
                    <a:lnTo>
                      <a:pt x="115" y="65"/>
                    </a:lnTo>
                    <a:lnTo>
                      <a:pt x="111" y="67"/>
                    </a:lnTo>
                    <a:lnTo>
                      <a:pt x="108" y="68"/>
                    </a:lnTo>
                    <a:lnTo>
                      <a:pt x="104" y="69"/>
                    </a:lnTo>
                    <a:lnTo>
                      <a:pt x="101" y="70"/>
                    </a:lnTo>
                    <a:lnTo>
                      <a:pt x="97" y="71"/>
                    </a:lnTo>
                    <a:lnTo>
                      <a:pt x="95" y="73"/>
                    </a:lnTo>
                    <a:lnTo>
                      <a:pt x="91" y="75"/>
                    </a:lnTo>
                    <a:lnTo>
                      <a:pt x="88" y="76"/>
                    </a:lnTo>
                    <a:lnTo>
                      <a:pt x="85" y="77"/>
                    </a:lnTo>
                    <a:lnTo>
                      <a:pt x="82" y="78"/>
                    </a:lnTo>
                    <a:lnTo>
                      <a:pt x="78" y="80"/>
                    </a:lnTo>
                    <a:lnTo>
                      <a:pt x="76" y="81"/>
                    </a:lnTo>
                    <a:lnTo>
                      <a:pt x="70" y="83"/>
                    </a:lnTo>
                    <a:lnTo>
                      <a:pt x="65" y="87"/>
                    </a:lnTo>
                    <a:lnTo>
                      <a:pt x="62" y="88"/>
                    </a:lnTo>
                    <a:lnTo>
                      <a:pt x="58" y="89"/>
                    </a:lnTo>
                    <a:lnTo>
                      <a:pt x="56" y="90"/>
                    </a:lnTo>
                    <a:lnTo>
                      <a:pt x="53" y="93"/>
                    </a:lnTo>
                    <a:lnTo>
                      <a:pt x="47" y="95"/>
                    </a:lnTo>
                    <a:lnTo>
                      <a:pt x="41" y="99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3" y="105"/>
                    </a:lnTo>
                    <a:lnTo>
                      <a:pt x="31" y="107"/>
                    </a:lnTo>
                    <a:lnTo>
                      <a:pt x="27" y="109"/>
                    </a:lnTo>
                    <a:lnTo>
                      <a:pt x="25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14" y="118"/>
                    </a:lnTo>
                    <a:lnTo>
                      <a:pt x="9" y="119"/>
                    </a:lnTo>
                    <a:lnTo>
                      <a:pt x="5" y="118"/>
                    </a:lnTo>
                    <a:lnTo>
                      <a:pt x="2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2" y="102"/>
                    </a:lnTo>
                    <a:lnTo>
                      <a:pt x="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80" name="Freeform 579"/>
              <p:cNvSpPr>
                <a:spLocks/>
              </p:cNvSpPr>
              <p:nvPr/>
            </p:nvSpPr>
            <p:spPr bwMode="auto">
              <a:xfrm>
                <a:off x="1636" y="1451"/>
                <a:ext cx="27" cy="23"/>
              </a:xfrm>
              <a:custGeom>
                <a:avLst/>
                <a:gdLst>
                  <a:gd name="T0" fmla="*/ 0 w 82"/>
                  <a:gd name="T1" fmla="*/ 0 h 69"/>
                  <a:gd name="T2" fmla="*/ 0 w 82"/>
                  <a:gd name="T3" fmla="*/ 0 h 69"/>
                  <a:gd name="T4" fmla="*/ 0 w 82"/>
                  <a:gd name="T5" fmla="*/ 0 h 69"/>
                  <a:gd name="T6" fmla="*/ 0 w 82"/>
                  <a:gd name="T7" fmla="*/ 0 h 69"/>
                  <a:gd name="T8" fmla="*/ 0 w 82"/>
                  <a:gd name="T9" fmla="*/ 0 h 69"/>
                  <a:gd name="T10" fmla="*/ 0 w 82"/>
                  <a:gd name="T11" fmla="*/ 0 h 69"/>
                  <a:gd name="T12" fmla="*/ 0 w 82"/>
                  <a:gd name="T13" fmla="*/ 0 h 69"/>
                  <a:gd name="T14" fmla="*/ 0 w 82"/>
                  <a:gd name="T15" fmla="*/ 0 h 69"/>
                  <a:gd name="T16" fmla="*/ 0 w 82"/>
                  <a:gd name="T17" fmla="*/ 0 h 69"/>
                  <a:gd name="T18" fmla="*/ 0 w 82"/>
                  <a:gd name="T19" fmla="*/ 0 h 69"/>
                  <a:gd name="T20" fmla="*/ 0 w 82"/>
                  <a:gd name="T21" fmla="*/ 0 h 69"/>
                  <a:gd name="T22" fmla="*/ 0 w 82"/>
                  <a:gd name="T23" fmla="*/ 0 h 69"/>
                  <a:gd name="T24" fmla="*/ 0 w 82"/>
                  <a:gd name="T25" fmla="*/ 0 h 69"/>
                  <a:gd name="T26" fmla="*/ 0 w 82"/>
                  <a:gd name="T27" fmla="*/ 0 h 69"/>
                  <a:gd name="T28" fmla="*/ 0 w 82"/>
                  <a:gd name="T29" fmla="*/ 0 h 69"/>
                  <a:gd name="T30" fmla="*/ 0 w 82"/>
                  <a:gd name="T31" fmla="*/ 0 h 69"/>
                  <a:gd name="T32" fmla="*/ 0 w 82"/>
                  <a:gd name="T33" fmla="*/ 0 h 69"/>
                  <a:gd name="T34" fmla="*/ 0 w 82"/>
                  <a:gd name="T35" fmla="*/ 0 h 69"/>
                  <a:gd name="T36" fmla="*/ 0 w 82"/>
                  <a:gd name="T37" fmla="*/ 0 h 69"/>
                  <a:gd name="T38" fmla="*/ 0 w 82"/>
                  <a:gd name="T39" fmla="*/ 0 h 69"/>
                  <a:gd name="T40" fmla="*/ 0 w 82"/>
                  <a:gd name="T41" fmla="*/ 0 h 69"/>
                  <a:gd name="T42" fmla="*/ 0 w 82"/>
                  <a:gd name="T43" fmla="*/ 0 h 69"/>
                  <a:gd name="T44" fmla="*/ 0 w 82"/>
                  <a:gd name="T45" fmla="*/ 0 h 69"/>
                  <a:gd name="T46" fmla="*/ 0 w 82"/>
                  <a:gd name="T47" fmla="*/ 0 h 69"/>
                  <a:gd name="T48" fmla="*/ 0 w 82"/>
                  <a:gd name="T49" fmla="*/ 0 h 69"/>
                  <a:gd name="T50" fmla="*/ 0 w 82"/>
                  <a:gd name="T51" fmla="*/ 0 h 69"/>
                  <a:gd name="T52" fmla="*/ 0 w 82"/>
                  <a:gd name="T53" fmla="*/ 0 h 69"/>
                  <a:gd name="T54" fmla="*/ 0 w 82"/>
                  <a:gd name="T55" fmla="*/ 0 h 69"/>
                  <a:gd name="T56" fmla="*/ 0 w 82"/>
                  <a:gd name="T57" fmla="*/ 0 h 69"/>
                  <a:gd name="T58" fmla="*/ 0 w 82"/>
                  <a:gd name="T59" fmla="*/ 0 h 69"/>
                  <a:gd name="T60" fmla="*/ 0 w 82"/>
                  <a:gd name="T61" fmla="*/ 0 h 69"/>
                  <a:gd name="T62" fmla="*/ 0 w 82"/>
                  <a:gd name="T63" fmla="*/ 0 h 69"/>
                  <a:gd name="T64" fmla="*/ 0 w 82"/>
                  <a:gd name="T65" fmla="*/ 0 h 69"/>
                  <a:gd name="T66" fmla="*/ 0 w 82"/>
                  <a:gd name="T67" fmla="*/ 0 h 69"/>
                  <a:gd name="T68" fmla="*/ 0 w 82"/>
                  <a:gd name="T69" fmla="*/ 0 h 69"/>
                  <a:gd name="T70" fmla="*/ 0 w 82"/>
                  <a:gd name="T71" fmla="*/ 0 h 69"/>
                  <a:gd name="T72" fmla="*/ 0 w 82"/>
                  <a:gd name="T73" fmla="*/ 0 h 69"/>
                  <a:gd name="T74" fmla="*/ 0 w 82"/>
                  <a:gd name="T75" fmla="*/ 0 h 69"/>
                  <a:gd name="T76" fmla="*/ 0 w 82"/>
                  <a:gd name="T77" fmla="*/ 0 h 69"/>
                  <a:gd name="T78" fmla="*/ 0 w 82"/>
                  <a:gd name="T79" fmla="*/ 0 h 69"/>
                  <a:gd name="T80" fmla="*/ 0 w 82"/>
                  <a:gd name="T81" fmla="*/ 0 h 69"/>
                  <a:gd name="T82" fmla="*/ 0 w 82"/>
                  <a:gd name="T83" fmla="*/ 0 h 69"/>
                  <a:gd name="T84" fmla="*/ 0 w 82"/>
                  <a:gd name="T85" fmla="*/ 0 h 69"/>
                  <a:gd name="T86" fmla="*/ 0 w 82"/>
                  <a:gd name="T87" fmla="*/ 0 h 69"/>
                  <a:gd name="T88" fmla="*/ 0 w 82"/>
                  <a:gd name="T89" fmla="*/ 0 h 69"/>
                  <a:gd name="T90" fmla="*/ 0 w 82"/>
                  <a:gd name="T91" fmla="*/ 0 h 69"/>
                  <a:gd name="T92" fmla="*/ 0 w 82"/>
                  <a:gd name="T93" fmla="*/ 0 h 69"/>
                  <a:gd name="T94" fmla="*/ 0 w 82"/>
                  <a:gd name="T95" fmla="*/ 0 h 69"/>
                  <a:gd name="T96" fmla="*/ 0 w 82"/>
                  <a:gd name="T97" fmla="*/ 0 h 69"/>
                  <a:gd name="T98" fmla="*/ 0 w 82"/>
                  <a:gd name="T99" fmla="*/ 0 h 69"/>
                  <a:gd name="T100" fmla="*/ 0 w 82"/>
                  <a:gd name="T101" fmla="*/ 0 h 69"/>
                  <a:gd name="T102" fmla="*/ 0 w 82"/>
                  <a:gd name="T103" fmla="*/ 0 h 69"/>
                  <a:gd name="T104" fmla="*/ 0 w 82"/>
                  <a:gd name="T105" fmla="*/ 0 h 69"/>
                  <a:gd name="T106" fmla="*/ 0 w 82"/>
                  <a:gd name="T107" fmla="*/ 0 h 69"/>
                  <a:gd name="T108" fmla="*/ 0 w 82"/>
                  <a:gd name="T109" fmla="*/ 0 h 69"/>
                  <a:gd name="T110" fmla="*/ 0 w 82"/>
                  <a:gd name="T111" fmla="*/ 0 h 69"/>
                  <a:gd name="T112" fmla="*/ 0 w 82"/>
                  <a:gd name="T113" fmla="*/ 0 h 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2"/>
                  <a:gd name="T172" fmla="*/ 0 h 69"/>
                  <a:gd name="T173" fmla="*/ 82 w 82"/>
                  <a:gd name="T174" fmla="*/ 69 h 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2" h="69">
                    <a:moveTo>
                      <a:pt x="21" y="9"/>
                    </a:moveTo>
                    <a:lnTo>
                      <a:pt x="21" y="7"/>
                    </a:lnTo>
                    <a:lnTo>
                      <a:pt x="22" y="7"/>
                    </a:lnTo>
                    <a:lnTo>
                      <a:pt x="25" y="6"/>
                    </a:lnTo>
                    <a:lnTo>
                      <a:pt x="28" y="5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1"/>
                    </a:lnTo>
                    <a:lnTo>
                      <a:pt x="69" y="3"/>
                    </a:lnTo>
                    <a:lnTo>
                      <a:pt x="72" y="6"/>
                    </a:lnTo>
                    <a:lnTo>
                      <a:pt x="76" y="9"/>
                    </a:lnTo>
                    <a:lnTo>
                      <a:pt x="79" y="15"/>
                    </a:lnTo>
                    <a:lnTo>
                      <a:pt x="81" y="19"/>
                    </a:lnTo>
                    <a:lnTo>
                      <a:pt x="82" y="25"/>
                    </a:lnTo>
                    <a:lnTo>
                      <a:pt x="81" y="30"/>
                    </a:lnTo>
                    <a:lnTo>
                      <a:pt x="79" y="36"/>
                    </a:lnTo>
                    <a:lnTo>
                      <a:pt x="77" y="41"/>
                    </a:lnTo>
                    <a:lnTo>
                      <a:pt x="75" y="45"/>
                    </a:lnTo>
                    <a:lnTo>
                      <a:pt x="71" y="50"/>
                    </a:lnTo>
                    <a:lnTo>
                      <a:pt x="66" y="56"/>
                    </a:lnTo>
                    <a:lnTo>
                      <a:pt x="60" y="60"/>
                    </a:lnTo>
                    <a:lnTo>
                      <a:pt x="56" y="63"/>
                    </a:lnTo>
                    <a:lnTo>
                      <a:pt x="52" y="64"/>
                    </a:lnTo>
                    <a:lnTo>
                      <a:pt x="48" y="66"/>
                    </a:lnTo>
                    <a:lnTo>
                      <a:pt x="46" y="67"/>
                    </a:lnTo>
                    <a:lnTo>
                      <a:pt x="44" y="68"/>
                    </a:lnTo>
                    <a:lnTo>
                      <a:pt x="40" y="68"/>
                    </a:lnTo>
                    <a:lnTo>
                      <a:pt x="37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5" y="64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7" y="60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1" y="38"/>
                    </a:lnTo>
                    <a:lnTo>
                      <a:pt x="1" y="35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6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A5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81" name="Freeform 580"/>
              <p:cNvSpPr>
                <a:spLocks/>
              </p:cNvSpPr>
              <p:nvPr/>
            </p:nvSpPr>
            <p:spPr bwMode="auto">
              <a:xfrm>
                <a:off x="1632" y="1447"/>
                <a:ext cx="49" cy="45"/>
              </a:xfrm>
              <a:custGeom>
                <a:avLst/>
                <a:gdLst>
                  <a:gd name="T0" fmla="*/ 0 w 147"/>
                  <a:gd name="T1" fmla="*/ 0 h 136"/>
                  <a:gd name="T2" fmla="*/ 0 w 147"/>
                  <a:gd name="T3" fmla="*/ 0 h 136"/>
                  <a:gd name="T4" fmla="*/ 0 w 147"/>
                  <a:gd name="T5" fmla="*/ 0 h 136"/>
                  <a:gd name="T6" fmla="*/ 0 w 147"/>
                  <a:gd name="T7" fmla="*/ 0 h 136"/>
                  <a:gd name="T8" fmla="*/ 0 w 147"/>
                  <a:gd name="T9" fmla="*/ 0 h 136"/>
                  <a:gd name="T10" fmla="*/ 0 w 147"/>
                  <a:gd name="T11" fmla="*/ 0 h 136"/>
                  <a:gd name="T12" fmla="*/ 0 w 147"/>
                  <a:gd name="T13" fmla="*/ 0 h 136"/>
                  <a:gd name="T14" fmla="*/ 0 w 147"/>
                  <a:gd name="T15" fmla="*/ 0 h 136"/>
                  <a:gd name="T16" fmla="*/ 0 w 147"/>
                  <a:gd name="T17" fmla="*/ 0 h 136"/>
                  <a:gd name="T18" fmla="*/ 0 w 147"/>
                  <a:gd name="T19" fmla="*/ 0 h 136"/>
                  <a:gd name="T20" fmla="*/ 0 w 147"/>
                  <a:gd name="T21" fmla="*/ 0 h 136"/>
                  <a:gd name="T22" fmla="*/ 0 w 147"/>
                  <a:gd name="T23" fmla="*/ 0 h 136"/>
                  <a:gd name="T24" fmla="*/ 0 w 147"/>
                  <a:gd name="T25" fmla="*/ 0 h 136"/>
                  <a:gd name="T26" fmla="*/ 0 w 147"/>
                  <a:gd name="T27" fmla="*/ 0 h 136"/>
                  <a:gd name="T28" fmla="*/ 0 w 147"/>
                  <a:gd name="T29" fmla="*/ 0 h 136"/>
                  <a:gd name="T30" fmla="*/ 0 w 147"/>
                  <a:gd name="T31" fmla="*/ 0 h 136"/>
                  <a:gd name="T32" fmla="*/ 0 w 147"/>
                  <a:gd name="T33" fmla="*/ 0 h 136"/>
                  <a:gd name="T34" fmla="*/ 0 w 147"/>
                  <a:gd name="T35" fmla="*/ 0 h 136"/>
                  <a:gd name="T36" fmla="*/ 0 w 147"/>
                  <a:gd name="T37" fmla="*/ 0 h 136"/>
                  <a:gd name="T38" fmla="*/ 0 w 147"/>
                  <a:gd name="T39" fmla="*/ 0 h 136"/>
                  <a:gd name="T40" fmla="*/ 0 w 147"/>
                  <a:gd name="T41" fmla="*/ 0 h 136"/>
                  <a:gd name="T42" fmla="*/ 0 w 147"/>
                  <a:gd name="T43" fmla="*/ 0 h 136"/>
                  <a:gd name="T44" fmla="*/ 0 w 147"/>
                  <a:gd name="T45" fmla="*/ 0 h 136"/>
                  <a:gd name="T46" fmla="*/ 0 w 147"/>
                  <a:gd name="T47" fmla="*/ 0 h 136"/>
                  <a:gd name="T48" fmla="*/ 0 w 147"/>
                  <a:gd name="T49" fmla="*/ 0 h 136"/>
                  <a:gd name="T50" fmla="*/ 0 w 147"/>
                  <a:gd name="T51" fmla="*/ 0 h 136"/>
                  <a:gd name="T52" fmla="*/ 0 w 147"/>
                  <a:gd name="T53" fmla="*/ 0 h 136"/>
                  <a:gd name="T54" fmla="*/ 0 w 147"/>
                  <a:gd name="T55" fmla="*/ 0 h 136"/>
                  <a:gd name="T56" fmla="*/ 0 w 147"/>
                  <a:gd name="T57" fmla="*/ 0 h 136"/>
                  <a:gd name="T58" fmla="*/ 0 w 147"/>
                  <a:gd name="T59" fmla="*/ 0 h 136"/>
                  <a:gd name="T60" fmla="*/ 0 w 147"/>
                  <a:gd name="T61" fmla="*/ 0 h 136"/>
                  <a:gd name="T62" fmla="*/ 0 w 147"/>
                  <a:gd name="T63" fmla="*/ 0 h 136"/>
                  <a:gd name="T64" fmla="*/ 0 w 147"/>
                  <a:gd name="T65" fmla="*/ 0 h 136"/>
                  <a:gd name="T66" fmla="*/ 0 w 147"/>
                  <a:gd name="T67" fmla="*/ 0 h 136"/>
                  <a:gd name="T68" fmla="*/ 0 w 147"/>
                  <a:gd name="T69" fmla="*/ 0 h 136"/>
                  <a:gd name="T70" fmla="*/ 0 w 147"/>
                  <a:gd name="T71" fmla="*/ 0 h 136"/>
                  <a:gd name="T72" fmla="*/ 0 w 147"/>
                  <a:gd name="T73" fmla="*/ 0 h 136"/>
                  <a:gd name="T74" fmla="*/ 0 w 147"/>
                  <a:gd name="T75" fmla="*/ 0 h 136"/>
                  <a:gd name="T76" fmla="*/ 0 w 147"/>
                  <a:gd name="T77" fmla="*/ 0 h 136"/>
                  <a:gd name="T78" fmla="*/ 0 w 147"/>
                  <a:gd name="T79" fmla="*/ 0 h 136"/>
                  <a:gd name="T80" fmla="*/ 0 w 147"/>
                  <a:gd name="T81" fmla="*/ 0 h 136"/>
                  <a:gd name="T82" fmla="*/ 0 w 147"/>
                  <a:gd name="T83" fmla="*/ 0 h 136"/>
                  <a:gd name="T84" fmla="*/ 0 w 147"/>
                  <a:gd name="T85" fmla="*/ 0 h 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7"/>
                  <a:gd name="T130" fmla="*/ 0 h 136"/>
                  <a:gd name="T131" fmla="*/ 147 w 147"/>
                  <a:gd name="T132" fmla="*/ 136 h 1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7" h="136">
                    <a:moveTo>
                      <a:pt x="54" y="18"/>
                    </a:moveTo>
                    <a:lnTo>
                      <a:pt x="51" y="20"/>
                    </a:lnTo>
                    <a:lnTo>
                      <a:pt x="49" y="23"/>
                    </a:lnTo>
                    <a:lnTo>
                      <a:pt x="45" y="25"/>
                    </a:lnTo>
                    <a:lnTo>
                      <a:pt x="44" y="29"/>
                    </a:lnTo>
                    <a:lnTo>
                      <a:pt x="42" y="32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7" y="42"/>
                    </a:lnTo>
                    <a:lnTo>
                      <a:pt x="36" y="44"/>
                    </a:lnTo>
                    <a:lnTo>
                      <a:pt x="35" y="47"/>
                    </a:lnTo>
                    <a:lnTo>
                      <a:pt x="35" y="51"/>
                    </a:lnTo>
                    <a:lnTo>
                      <a:pt x="35" y="55"/>
                    </a:lnTo>
                    <a:lnTo>
                      <a:pt x="35" y="58"/>
                    </a:lnTo>
                    <a:lnTo>
                      <a:pt x="37" y="63"/>
                    </a:lnTo>
                    <a:lnTo>
                      <a:pt x="38" y="66"/>
                    </a:lnTo>
                    <a:lnTo>
                      <a:pt x="40" y="71"/>
                    </a:lnTo>
                    <a:lnTo>
                      <a:pt x="43" y="76"/>
                    </a:lnTo>
                    <a:lnTo>
                      <a:pt x="47" y="80"/>
                    </a:lnTo>
                    <a:lnTo>
                      <a:pt x="50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64" y="85"/>
                    </a:lnTo>
                    <a:lnTo>
                      <a:pt x="68" y="87"/>
                    </a:lnTo>
                    <a:lnTo>
                      <a:pt x="70" y="85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80" y="85"/>
                    </a:lnTo>
                    <a:lnTo>
                      <a:pt x="82" y="84"/>
                    </a:lnTo>
                    <a:lnTo>
                      <a:pt x="85" y="83"/>
                    </a:lnTo>
                    <a:lnTo>
                      <a:pt x="88" y="81"/>
                    </a:lnTo>
                    <a:lnTo>
                      <a:pt x="91" y="80"/>
                    </a:lnTo>
                    <a:lnTo>
                      <a:pt x="92" y="76"/>
                    </a:lnTo>
                    <a:lnTo>
                      <a:pt x="93" y="75"/>
                    </a:lnTo>
                    <a:lnTo>
                      <a:pt x="94" y="71"/>
                    </a:lnTo>
                    <a:lnTo>
                      <a:pt x="96" y="68"/>
                    </a:lnTo>
                    <a:lnTo>
                      <a:pt x="96" y="64"/>
                    </a:lnTo>
                    <a:lnTo>
                      <a:pt x="98" y="61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4" y="52"/>
                    </a:lnTo>
                    <a:lnTo>
                      <a:pt x="107" y="50"/>
                    </a:lnTo>
                    <a:lnTo>
                      <a:pt x="112" y="47"/>
                    </a:lnTo>
                    <a:lnTo>
                      <a:pt x="117" y="46"/>
                    </a:lnTo>
                    <a:lnTo>
                      <a:pt x="121" y="45"/>
                    </a:lnTo>
                    <a:lnTo>
                      <a:pt x="126" y="46"/>
                    </a:lnTo>
                    <a:lnTo>
                      <a:pt x="131" y="47"/>
                    </a:lnTo>
                    <a:lnTo>
                      <a:pt x="134" y="50"/>
                    </a:lnTo>
                    <a:lnTo>
                      <a:pt x="138" y="52"/>
                    </a:lnTo>
                    <a:lnTo>
                      <a:pt x="141" y="56"/>
                    </a:lnTo>
                    <a:lnTo>
                      <a:pt x="145" y="61"/>
                    </a:lnTo>
                    <a:lnTo>
                      <a:pt x="146" y="65"/>
                    </a:lnTo>
                    <a:lnTo>
                      <a:pt x="146" y="68"/>
                    </a:lnTo>
                    <a:lnTo>
                      <a:pt x="147" y="71"/>
                    </a:lnTo>
                    <a:lnTo>
                      <a:pt x="147" y="75"/>
                    </a:lnTo>
                    <a:lnTo>
                      <a:pt x="147" y="77"/>
                    </a:lnTo>
                    <a:lnTo>
                      <a:pt x="146" y="83"/>
                    </a:lnTo>
                    <a:lnTo>
                      <a:pt x="144" y="89"/>
                    </a:lnTo>
                    <a:lnTo>
                      <a:pt x="141" y="94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3" y="108"/>
                    </a:lnTo>
                    <a:lnTo>
                      <a:pt x="131" y="112"/>
                    </a:lnTo>
                    <a:lnTo>
                      <a:pt x="127" y="116"/>
                    </a:lnTo>
                    <a:lnTo>
                      <a:pt x="123" y="119"/>
                    </a:lnTo>
                    <a:lnTo>
                      <a:pt x="119" y="122"/>
                    </a:lnTo>
                    <a:lnTo>
                      <a:pt x="114" y="125"/>
                    </a:lnTo>
                    <a:lnTo>
                      <a:pt x="109" y="128"/>
                    </a:lnTo>
                    <a:lnTo>
                      <a:pt x="105" y="131"/>
                    </a:lnTo>
                    <a:lnTo>
                      <a:pt x="100" y="133"/>
                    </a:lnTo>
                    <a:lnTo>
                      <a:pt x="94" y="134"/>
                    </a:lnTo>
                    <a:lnTo>
                      <a:pt x="89" y="135"/>
                    </a:lnTo>
                    <a:lnTo>
                      <a:pt x="86" y="135"/>
                    </a:lnTo>
                    <a:lnTo>
                      <a:pt x="82" y="136"/>
                    </a:lnTo>
                    <a:lnTo>
                      <a:pt x="79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69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60" y="135"/>
                    </a:lnTo>
                    <a:lnTo>
                      <a:pt x="56" y="134"/>
                    </a:lnTo>
                    <a:lnTo>
                      <a:pt x="54" y="133"/>
                    </a:lnTo>
                    <a:lnTo>
                      <a:pt x="50" y="133"/>
                    </a:lnTo>
                    <a:lnTo>
                      <a:pt x="44" y="131"/>
                    </a:lnTo>
                    <a:lnTo>
                      <a:pt x="40" y="128"/>
                    </a:lnTo>
                    <a:lnTo>
                      <a:pt x="34" y="125"/>
                    </a:lnTo>
                    <a:lnTo>
                      <a:pt x="29" y="122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08"/>
                    </a:lnTo>
                    <a:lnTo>
                      <a:pt x="12" y="103"/>
                    </a:lnTo>
                    <a:lnTo>
                      <a:pt x="9" y="99"/>
                    </a:lnTo>
                    <a:lnTo>
                      <a:pt x="6" y="93"/>
                    </a:lnTo>
                    <a:lnTo>
                      <a:pt x="5" y="89"/>
                    </a:lnTo>
                    <a:lnTo>
                      <a:pt x="3" y="85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7" y="19"/>
                    </a:lnTo>
                    <a:lnTo>
                      <a:pt x="21" y="14"/>
                    </a:lnTo>
                    <a:lnTo>
                      <a:pt x="25" y="11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56" y="6"/>
                    </a:lnTo>
                    <a:lnTo>
                      <a:pt x="57" y="10"/>
                    </a:lnTo>
                    <a:lnTo>
                      <a:pt x="56" y="13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82" name="Freeform 581"/>
              <p:cNvSpPr>
                <a:spLocks/>
              </p:cNvSpPr>
              <p:nvPr/>
            </p:nvSpPr>
            <p:spPr bwMode="auto">
              <a:xfrm>
                <a:off x="1798" y="1572"/>
                <a:ext cx="70" cy="109"/>
              </a:xfrm>
              <a:custGeom>
                <a:avLst/>
                <a:gdLst>
                  <a:gd name="T0" fmla="*/ 0 w 212"/>
                  <a:gd name="T1" fmla="*/ 0 h 326"/>
                  <a:gd name="T2" fmla="*/ 0 w 212"/>
                  <a:gd name="T3" fmla="*/ 0 h 326"/>
                  <a:gd name="T4" fmla="*/ 0 w 212"/>
                  <a:gd name="T5" fmla="*/ 0 h 326"/>
                  <a:gd name="T6" fmla="*/ 0 w 212"/>
                  <a:gd name="T7" fmla="*/ 0 h 326"/>
                  <a:gd name="T8" fmla="*/ 0 w 212"/>
                  <a:gd name="T9" fmla="*/ 0 h 326"/>
                  <a:gd name="T10" fmla="*/ 0 w 212"/>
                  <a:gd name="T11" fmla="*/ 0 h 326"/>
                  <a:gd name="T12" fmla="*/ 0 w 212"/>
                  <a:gd name="T13" fmla="*/ 0 h 326"/>
                  <a:gd name="T14" fmla="*/ 0 w 212"/>
                  <a:gd name="T15" fmla="*/ 0 h 326"/>
                  <a:gd name="T16" fmla="*/ 0 w 212"/>
                  <a:gd name="T17" fmla="*/ 0 h 326"/>
                  <a:gd name="T18" fmla="*/ 0 w 212"/>
                  <a:gd name="T19" fmla="*/ 0 h 326"/>
                  <a:gd name="T20" fmla="*/ 0 w 212"/>
                  <a:gd name="T21" fmla="*/ 0 h 326"/>
                  <a:gd name="T22" fmla="*/ 0 w 212"/>
                  <a:gd name="T23" fmla="*/ 0 h 326"/>
                  <a:gd name="T24" fmla="*/ 0 w 212"/>
                  <a:gd name="T25" fmla="*/ 0 h 326"/>
                  <a:gd name="T26" fmla="*/ 0 w 212"/>
                  <a:gd name="T27" fmla="*/ 0 h 326"/>
                  <a:gd name="T28" fmla="*/ 0 w 212"/>
                  <a:gd name="T29" fmla="*/ 0 h 326"/>
                  <a:gd name="T30" fmla="*/ 0 w 212"/>
                  <a:gd name="T31" fmla="*/ 0 h 326"/>
                  <a:gd name="T32" fmla="*/ 0 w 212"/>
                  <a:gd name="T33" fmla="*/ 0 h 326"/>
                  <a:gd name="T34" fmla="*/ 0 w 212"/>
                  <a:gd name="T35" fmla="*/ 0 h 326"/>
                  <a:gd name="T36" fmla="*/ 0 w 212"/>
                  <a:gd name="T37" fmla="*/ 0 h 326"/>
                  <a:gd name="T38" fmla="*/ 0 w 212"/>
                  <a:gd name="T39" fmla="*/ 0 h 326"/>
                  <a:gd name="T40" fmla="*/ 0 w 212"/>
                  <a:gd name="T41" fmla="*/ 0 h 326"/>
                  <a:gd name="T42" fmla="*/ 0 w 212"/>
                  <a:gd name="T43" fmla="*/ 0 h 326"/>
                  <a:gd name="T44" fmla="*/ 0 w 212"/>
                  <a:gd name="T45" fmla="*/ 0 h 326"/>
                  <a:gd name="T46" fmla="*/ 0 w 212"/>
                  <a:gd name="T47" fmla="*/ 0 h 326"/>
                  <a:gd name="T48" fmla="*/ 0 w 212"/>
                  <a:gd name="T49" fmla="*/ 0 h 326"/>
                  <a:gd name="T50" fmla="*/ 0 w 212"/>
                  <a:gd name="T51" fmla="*/ 0 h 326"/>
                  <a:gd name="T52" fmla="*/ 0 w 212"/>
                  <a:gd name="T53" fmla="*/ 0 h 326"/>
                  <a:gd name="T54" fmla="*/ 0 w 212"/>
                  <a:gd name="T55" fmla="*/ 0 h 326"/>
                  <a:gd name="T56" fmla="*/ 0 w 212"/>
                  <a:gd name="T57" fmla="*/ 0 h 326"/>
                  <a:gd name="T58" fmla="*/ 0 w 212"/>
                  <a:gd name="T59" fmla="*/ 0 h 326"/>
                  <a:gd name="T60" fmla="*/ 0 w 212"/>
                  <a:gd name="T61" fmla="*/ 0 h 326"/>
                  <a:gd name="T62" fmla="*/ 0 w 212"/>
                  <a:gd name="T63" fmla="*/ 0 h 326"/>
                  <a:gd name="T64" fmla="*/ 0 w 212"/>
                  <a:gd name="T65" fmla="*/ 0 h 326"/>
                  <a:gd name="T66" fmla="*/ 0 w 212"/>
                  <a:gd name="T67" fmla="*/ 0 h 326"/>
                  <a:gd name="T68" fmla="*/ 0 w 212"/>
                  <a:gd name="T69" fmla="*/ 0 h 326"/>
                  <a:gd name="T70" fmla="*/ 0 w 212"/>
                  <a:gd name="T71" fmla="*/ 0 h 326"/>
                  <a:gd name="T72" fmla="*/ 0 w 212"/>
                  <a:gd name="T73" fmla="*/ 0 h 326"/>
                  <a:gd name="T74" fmla="*/ 0 w 212"/>
                  <a:gd name="T75" fmla="*/ 0 h 326"/>
                  <a:gd name="T76" fmla="*/ 0 w 212"/>
                  <a:gd name="T77" fmla="*/ 0 h 326"/>
                  <a:gd name="T78" fmla="*/ 0 w 212"/>
                  <a:gd name="T79" fmla="*/ 0 h 326"/>
                  <a:gd name="T80" fmla="*/ 0 w 212"/>
                  <a:gd name="T81" fmla="*/ 0 h 326"/>
                  <a:gd name="T82" fmla="*/ 0 w 212"/>
                  <a:gd name="T83" fmla="*/ 0 h 326"/>
                  <a:gd name="T84" fmla="*/ 0 w 212"/>
                  <a:gd name="T85" fmla="*/ 0 h 326"/>
                  <a:gd name="T86" fmla="*/ 0 w 212"/>
                  <a:gd name="T87" fmla="*/ 0 h 326"/>
                  <a:gd name="T88" fmla="*/ 0 w 212"/>
                  <a:gd name="T89" fmla="*/ 0 h 326"/>
                  <a:gd name="T90" fmla="*/ 0 w 212"/>
                  <a:gd name="T91" fmla="*/ 0 h 326"/>
                  <a:gd name="T92" fmla="*/ 0 w 212"/>
                  <a:gd name="T93" fmla="*/ 0 h 326"/>
                  <a:gd name="T94" fmla="*/ 0 w 212"/>
                  <a:gd name="T95" fmla="*/ 0 h 326"/>
                  <a:gd name="T96" fmla="*/ 0 w 212"/>
                  <a:gd name="T97" fmla="*/ 0 h 326"/>
                  <a:gd name="T98" fmla="*/ 0 w 212"/>
                  <a:gd name="T99" fmla="*/ 0 h 326"/>
                  <a:gd name="T100" fmla="*/ 0 w 212"/>
                  <a:gd name="T101" fmla="*/ 0 h 326"/>
                  <a:gd name="T102" fmla="*/ 0 w 212"/>
                  <a:gd name="T103" fmla="*/ 0 h 3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2"/>
                  <a:gd name="T157" fmla="*/ 0 h 326"/>
                  <a:gd name="T158" fmla="*/ 212 w 212"/>
                  <a:gd name="T159" fmla="*/ 326 h 32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2" h="326">
                    <a:moveTo>
                      <a:pt x="25" y="8"/>
                    </a:moveTo>
                    <a:lnTo>
                      <a:pt x="27" y="14"/>
                    </a:lnTo>
                    <a:lnTo>
                      <a:pt x="28" y="19"/>
                    </a:lnTo>
                    <a:lnTo>
                      <a:pt x="31" y="25"/>
                    </a:lnTo>
                    <a:lnTo>
                      <a:pt x="33" y="30"/>
                    </a:lnTo>
                    <a:lnTo>
                      <a:pt x="36" y="34"/>
                    </a:lnTo>
                    <a:lnTo>
                      <a:pt x="38" y="40"/>
                    </a:lnTo>
                    <a:lnTo>
                      <a:pt x="39" y="45"/>
                    </a:lnTo>
                    <a:lnTo>
                      <a:pt x="43" y="50"/>
                    </a:lnTo>
                    <a:lnTo>
                      <a:pt x="44" y="55"/>
                    </a:lnTo>
                    <a:lnTo>
                      <a:pt x="46" y="59"/>
                    </a:lnTo>
                    <a:lnTo>
                      <a:pt x="47" y="64"/>
                    </a:lnTo>
                    <a:lnTo>
                      <a:pt x="51" y="69"/>
                    </a:lnTo>
                    <a:lnTo>
                      <a:pt x="52" y="74"/>
                    </a:lnTo>
                    <a:lnTo>
                      <a:pt x="55" y="78"/>
                    </a:lnTo>
                    <a:lnTo>
                      <a:pt x="57" y="83"/>
                    </a:lnTo>
                    <a:lnTo>
                      <a:pt x="59" y="88"/>
                    </a:lnTo>
                    <a:lnTo>
                      <a:pt x="62" y="91"/>
                    </a:lnTo>
                    <a:lnTo>
                      <a:pt x="64" y="96"/>
                    </a:lnTo>
                    <a:lnTo>
                      <a:pt x="66" y="100"/>
                    </a:lnTo>
                    <a:lnTo>
                      <a:pt x="69" y="104"/>
                    </a:lnTo>
                    <a:lnTo>
                      <a:pt x="70" y="108"/>
                    </a:lnTo>
                    <a:lnTo>
                      <a:pt x="72" y="113"/>
                    </a:lnTo>
                    <a:lnTo>
                      <a:pt x="75" y="116"/>
                    </a:lnTo>
                    <a:lnTo>
                      <a:pt x="77" y="121"/>
                    </a:lnTo>
                    <a:lnTo>
                      <a:pt x="79" y="125"/>
                    </a:lnTo>
                    <a:lnTo>
                      <a:pt x="82" y="129"/>
                    </a:lnTo>
                    <a:lnTo>
                      <a:pt x="84" y="133"/>
                    </a:lnTo>
                    <a:lnTo>
                      <a:pt x="87" y="136"/>
                    </a:lnTo>
                    <a:lnTo>
                      <a:pt x="89" y="140"/>
                    </a:lnTo>
                    <a:lnTo>
                      <a:pt x="92" y="145"/>
                    </a:lnTo>
                    <a:lnTo>
                      <a:pt x="95" y="148"/>
                    </a:lnTo>
                    <a:lnTo>
                      <a:pt x="97" y="153"/>
                    </a:lnTo>
                    <a:lnTo>
                      <a:pt x="100" y="155"/>
                    </a:lnTo>
                    <a:lnTo>
                      <a:pt x="102" y="159"/>
                    </a:lnTo>
                    <a:lnTo>
                      <a:pt x="104" y="164"/>
                    </a:lnTo>
                    <a:lnTo>
                      <a:pt x="108" y="167"/>
                    </a:lnTo>
                    <a:lnTo>
                      <a:pt x="110" y="171"/>
                    </a:lnTo>
                    <a:lnTo>
                      <a:pt x="113" y="174"/>
                    </a:lnTo>
                    <a:lnTo>
                      <a:pt x="115" y="178"/>
                    </a:lnTo>
                    <a:lnTo>
                      <a:pt x="119" y="183"/>
                    </a:lnTo>
                    <a:lnTo>
                      <a:pt x="121" y="185"/>
                    </a:lnTo>
                    <a:lnTo>
                      <a:pt x="124" y="190"/>
                    </a:lnTo>
                    <a:lnTo>
                      <a:pt x="127" y="192"/>
                    </a:lnTo>
                    <a:lnTo>
                      <a:pt x="130" y="197"/>
                    </a:lnTo>
                    <a:lnTo>
                      <a:pt x="134" y="201"/>
                    </a:lnTo>
                    <a:lnTo>
                      <a:pt x="136" y="204"/>
                    </a:lnTo>
                    <a:lnTo>
                      <a:pt x="140" y="208"/>
                    </a:lnTo>
                    <a:lnTo>
                      <a:pt x="143" y="212"/>
                    </a:lnTo>
                    <a:lnTo>
                      <a:pt x="147" y="216"/>
                    </a:lnTo>
                    <a:lnTo>
                      <a:pt x="149" y="220"/>
                    </a:lnTo>
                    <a:lnTo>
                      <a:pt x="153" y="223"/>
                    </a:lnTo>
                    <a:lnTo>
                      <a:pt x="156" y="228"/>
                    </a:lnTo>
                    <a:lnTo>
                      <a:pt x="160" y="231"/>
                    </a:lnTo>
                    <a:lnTo>
                      <a:pt x="164" y="236"/>
                    </a:lnTo>
                    <a:lnTo>
                      <a:pt x="167" y="240"/>
                    </a:lnTo>
                    <a:lnTo>
                      <a:pt x="172" y="243"/>
                    </a:lnTo>
                    <a:lnTo>
                      <a:pt x="174" y="247"/>
                    </a:lnTo>
                    <a:lnTo>
                      <a:pt x="179" y="252"/>
                    </a:lnTo>
                    <a:lnTo>
                      <a:pt x="183" y="255"/>
                    </a:lnTo>
                    <a:lnTo>
                      <a:pt x="186" y="260"/>
                    </a:lnTo>
                    <a:lnTo>
                      <a:pt x="191" y="263"/>
                    </a:lnTo>
                    <a:lnTo>
                      <a:pt x="194" y="268"/>
                    </a:lnTo>
                    <a:lnTo>
                      <a:pt x="199" y="272"/>
                    </a:lnTo>
                    <a:lnTo>
                      <a:pt x="204" y="276"/>
                    </a:lnTo>
                    <a:lnTo>
                      <a:pt x="207" y="281"/>
                    </a:lnTo>
                    <a:lnTo>
                      <a:pt x="211" y="287"/>
                    </a:lnTo>
                    <a:lnTo>
                      <a:pt x="211" y="293"/>
                    </a:lnTo>
                    <a:lnTo>
                      <a:pt x="212" y="299"/>
                    </a:lnTo>
                    <a:lnTo>
                      <a:pt x="211" y="304"/>
                    </a:lnTo>
                    <a:lnTo>
                      <a:pt x="209" y="308"/>
                    </a:lnTo>
                    <a:lnTo>
                      <a:pt x="206" y="313"/>
                    </a:lnTo>
                    <a:lnTo>
                      <a:pt x="203" y="318"/>
                    </a:lnTo>
                    <a:lnTo>
                      <a:pt x="198" y="320"/>
                    </a:lnTo>
                    <a:lnTo>
                      <a:pt x="194" y="324"/>
                    </a:lnTo>
                    <a:lnTo>
                      <a:pt x="189" y="325"/>
                    </a:lnTo>
                    <a:lnTo>
                      <a:pt x="184" y="326"/>
                    </a:lnTo>
                    <a:lnTo>
                      <a:pt x="178" y="325"/>
                    </a:lnTo>
                    <a:lnTo>
                      <a:pt x="173" y="324"/>
                    </a:lnTo>
                    <a:lnTo>
                      <a:pt x="167" y="322"/>
                    </a:lnTo>
                    <a:lnTo>
                      <a:pt x="162" y="318"/>
                    </a:lnTo>
                    <a:lnTo>
                      <a:pt x="158" y="313"/>
                    </a:lnTo>
                    <a:lnTo>
                      <a:pt x="153" y="308"/>
                    </a:lnTo>
                    <a:lnTo>
                      <a:pt x="148" y="304"/>
                    </a:lnTo>
                    <a:lnTo>
                      <a:pt x="145" y="299"/>
                    </a:lnTo>
                    <a:lnTo>
                      <a:pt x="140" y="294"/>
                    </a:lnTo>
                    <a:lnTo>
                      <a:pt x="136" y="291"/>
                    </a:lnTo>
                    <a:lnTo>
                      <a:pt x="133" y="286"/>
                    </a:lnTo>
                    <a:lnTo>
                      <a:pt x="129" y="281"/>
                    </a:lnTo>
                    <a:lnTo>
                      <a:pt x="124" y="276"/>
                    </a:lnTo>
                    <a:lnTo>
                      <a:pt x="121" y="273"/>
                    </a:lnTo>
                    <a:lnTo>
                      <a:pt x="119" y="268"/>
                    </a:lnTo>
                    <a:lnTo>
                      <a:pt x="115" y="265"/>
                    </a:lnTo>
                    <a:lnTo>
                      <a:pt x="111" y="260"/>
                    </a:lnTo>
                    <a:lnTo>
                      <a:pt x="109" y="256"/>
                    </a:lnTo>
                    <a:lnTo>
                      <a:pt x="106" y="252"/>
                    </a:lnTo>
                    <a:lnTo>
                      <a:pt x="103" y="248"/>
                    </a:lnTo>
                    <a:lnTo>
                      <a:pt x="100" y="243"/>
                    </a:lnTo>
                    <a:lnTo>
                      <a:pt x="96" y="239"/>
                    </a:lnTo>
                    <a:lnTo>
                      <a:pt x="94" y="235"/>
                    </a:lnTo>
                    <a:lnTo>
                      <a:pt x="91" y="230"/>
                    </a:lnTo>
                    <a:lnTo>
                      <a:pt x="89" y="225"/>
                    </a:lnTo>
                    <a:lnTo>
                      <a:pt x="87" y="222"/>
                    </a:lnTo>
                    <a:lnTo>
                      <a:pt x="84" y="217"/>
                    </a:lnTo>
                    <a:lnTo>
                      <a:pt x="82" y="214"/>
                    </a:lnTo>
                    <a:lnTo>
                      <a:pt x="79" y="209"/>
                    </a:lnTo>
                    <a:lnTo>
                      <a:pt x="77" y="204"/>
                    </a:lnTo>
                    <a:lnTo>
                      <a:pt x="75" y="201"/>
                    </a:lnTo>
                    <a:lnTo>
                      <a:pt x="72" y="196"/>
                    </a:lnTo>
                    <a:lnTo>
                      <a:pt x="70" y="191"/>
                    </a:lnTo>
                    <a:lnTo>
                      <a:pt x="68" y="187"/>
                    </a:lnTo>
                    <a:lnTo>
                      <a:pt x="66" y="183"/>
                    </a:lnTo>
                    <a:lnTo>
                      <a:pt x="64" y="179"/>
                    </a:lnTo>
                    <a:lnTo>
                      <a:pt x="62" y="174"/>
                    </a:lnTo>
                    <a:lnTo>
                      <a:pt x="59" y="170"/>
                    </a:lnTo>
                    <a:lnTo>
                      <a:pt x="57" y="165"/>
                    </a:lnTo>
                    <a:lnTo>
                      <a:pt x="56" y="160"/>
                    </a:lnTo>
                    <a:lnTo>
                      <a:pt x="53" y="155"/>
                    </a:lnTo>
                    <a:lnTo>
                      <a:pt x="51" y="152"/>
                    </a:lnTo>
                    <a:lnTo>
                      <a:pt x="50" y="147"/>
                    </a:lnTo>
                    <a:lnTo>
                      <a:pt x="49" y="142"/>
                    </a:lnTo>
                    <a:lnTo>
                      <a:pt x="46" y="138"/>
                    </a:lnTo>
                    <a:lnTo>
                      <a:pt x="45" y="133"/>
                    </a:lnTo>
                    <a:lnTo>
                      <a:pt x="43" y="128"/>
                    </a:lnTo>
                    <a:lnTo>
                      <a:pt x="41" y="123"/>
                    </a:lnTo>
                    <a:lnTo>
                      <a:pt x="39" y="119"/>
                    </a:lnTo>
                    <a:lnTo>
                      <a:pt x="38" y="114"/>
                    </a:lnTo>
                    <a:lnTo>
                      <a:pt x="36" y="109"/>
                    </a:lnTo>
                    <a:lnTo>
                      <a:pt x="34" y="104"/>
                    </a:lnTo>
                    <a:lnTo>
                      <a:pt x="32" y="99"/>
                    </a:lnTo>
                    <a:lnTo>
                      <a:pt x="30" y="94"/>
                    </a:lnTo>
                    <a:lnTo>
                      <a:pt x="27" y="88"/>
                    </a:lnTo>
                    <a:lnTo>
                      <a:pt x="26" y="83"/>
                    </a:lnTo>
                    <a:lnTo>
                      <a:pt x="24" y="78"/>
                    </a:lnTo>
                    <a:lnTo>
                      <a:pt x="23" y="72"/>
                    </a:lnTo>
                    <a:lnTo>
                      <a:pt x="20" y="68"/>
                    </a:lnTo>
                    <a:lnTo>
                      <a:pt x="19" y="62"/>
                    </a:lnTo>
                    <a:lnTo>
                      <a:pt x="17" y="56"/>
                    </a:lnTo>
                    <a:lnTo>
                      <a:pt x="14" y="51"/>
                    </a:lnTo>
                    <a:lnTo>
                      <a:pt x="12" y="45"/>
                    </a:lnTo>
                    <a:lnTo>
                      <a:pt x="11" y="40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469" name="Group 323"/>
            <p:cNvGrpSpPr>
              <a:grpSpLocks/>
            </p:cNvGrpSpPr>
            <p:nvPr/>
          </p:nvGrpSpPr>
          <p:grpSpPr bwMode="auto">
            <a:xfrm>
              <a:off x="1911350" y="1818443"/>
              <a:ext cx="468577" cy="440139"/>
              <a:chOff x="6019800" y="3276600"/>
              <a:chExt cx="511175" cy="512763"/>
            </a:xfrm>
          </p:grpSpPr>
          <p:sp>
            <p:nvSpPr>
              <p:cNvPr id="471" name="AutoShape 64"/>
              <p:cNvSpPr>
                <a:spLocks noChangeAspect="1" noChangeArrowheads="1" noTextEdit="1"/>
              </p:cNvSpPr>
              <p:nvPr/>
            </p:nvSpPr>
            <p:spPr bwMode="auto">
              <a:xfrm>
                <a:off x="6019800" y="3276600"/>
                <a:ext cx="511175" cy="5127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72" name="Freeform 67"/>
              <p:cNvSpPr>
                <a:spLocks noEditPoints="1"/>
              </p:cNvSpPr>
              <p:nvPr/>
            </p:nvSpPr>
            <p:spPr bwMode="auto">
              <a:xfrm>
                <a:off x="6135688" y="3360738"/>
                <a:ext cx="233363" cy="419100"/>
              </a:xfrm>
              <a:custGeom>
                <a:avLst/>
                <a:gdLst>
                  <a:gd name="T0" fmla="*/ 2147483647 w 441"/>
                  <a:gd name="T1" fmla="*/ 2147483647 h 793"/>
                  <a:gd name="T2" fmla="*/ 0 w 441"/>
                  <a:gd name="T3" fmla="*/ 2147483647 h 793"/>
                  <a:gd name="T4" fmla="*/ 2147483647 w 441"/>
                  <a:gd name="T5" fmla="*/ 2147483647 h 793"/>
                  <a:gd name="T6" fmla="*/ 2147483647 w 441"/>
                  <a:gd name="T7" fmla="*/ 0 h 793"/>
                  <a:gd name="T8" fmla="*/ 2147483647 w 441"/>
                  <a:gd name="T9" fmla="*/ 2147483647 h 793"/>
                  <a:gd name="T10" fmla="*/ 2147483647 w 441"/>
                  <a:gd name="T11" fmla="*/ 2147483647 h 793"/>
                  <a:gd name="T12" fmla="*/ 2147483647 w 441"/>
                  <a:gd name="T13" fmla="*/ 2147483647 h 793"/>
                  <a:gd name="T14" fmla="*/ 2147483647 w 441"/>
                  <a:gd name="T15" fmla="*/ 2147483647 h 793"/>
                  <a:gd name="T16" fmla="*/ 2147483647 w 441"/>
                  <a:gd name="T17" fmla="*/ 2147483647 h 793"/>
                  <a:gd name="T18" fmla="*/ 2147483647 w 441"/>
                  <a:gd name="T19" fmla="*/ 2147483647 h 793"/>
                  <a:gd name="T20" fmla="*/ 2147483647 w 441"/>
                  <a:gd name="T21" fmla="*/ 2147483647 h 793"/>
                  <a:gd name="T22" fmla="*/ 2147483647 w 441"/>
                  <a:gd name="T23" fmla="*/ 2147483647 h 793"/>
                  <a:gd name="T24" fmla="*/ 2147483647 w 441"/>
                  <a:gd name="T25" fmla="*/ 2147483647 h 793"/>
                  <a:gd name="T26" fmla="*/ 2147483647 w 441"/>
                  <a:gd name="T27" fmla="*/ 2147483647 h 793"/>
                  <a:gd name="T28" fmla="*/ 2147483647 w 441"/>
                  <a:gd name="T29" fmla="*/ 2147483647 h 793"/>
                  <a:gd name="T30" fmla="*/ 2147483647 w 441"/>
                  <a:gd name="T31" fmla="*/ 2147483647 h 793"/>
                  <a:gd name="T32" fmla="*/ 2147483647 w 441"/>
                  <a:gd name="T33" fmla="*/ 2147483647 h 793"/>
                  <a:gd name="T34" fmla="*/ 2147483647 w 441"/>
                  <a:gd name="T35" fmla="*/ 2147483647 h 793"/>
                  <a:gd name="T36" fmla="*/ 2147483647 w 441"/>
                  <a:gd name="T37" fmla="*/ 2147483647 h 793"/>
                  <a:gd name="T38" fmla="*/ 2147483647 w 441"/>
                  <a:gd name="T39" fmla="*/ 2147483647 h 793"/>
                  <a:gd name="T40" fmla="*/ 2147483647 w 441"/>
                  <a:gd name="T41" fmla="*/ 2147483647 h 793"/>
                  <a:gd name="T42" fmla="*/ 2147483647 w 441"/>
                  <a:gd name="T43" fmla="*/ 2147483647 h 793"/>
                  <a:gd name="T44" fmla="*/ 2147483647 w 441"/>
                  <a:gd name="T45" fmla="*/ 2147483647 h 793"/>
                  <a:gd name="T46" fmla="*/ 2147483647 w 441"/>
                  <a:gd name="T47" fmla="*/ 2147483647 h 793"/>
                  <a:gd name="T48" fmla="*/ 2147483647 w 441"/>
                  <a:gd name="T49" fmla="*/ 2147483647 h 793"/>
                  <a:gd name="T50" fmla="*/ 2147483647 w 441"/>
                  <a:gd name="T51" fmla="*/ 2147483647 h 793"/>
                  <a:gd name="T52" fmla="*/ 2147483647 w 441"/>
                  <a:gd name="T53" fmla="*/ 2147483647 h 793"/>
                  <a:gd name="T54" fmla="*/ 2147483647 w 441"/>
                  <a:gd name="T55" fmla="*/ 2147483647 h 793"/>
                  <a:gd name="T56" fmla="*/ 2147483647 w 441"/>
                  <a:gd name="T57" fmla="*/ 2147483647 h 793"/>
                  <a:gd name="T58" fmla="*/ 2147483647 w 441"/>
                  <a:gd name="T59" fmla="*/ 2147483647 h 793"/>
                  <a:gd name="T60" fmla="*/ 2147483647 w 441"/>
                  <a:gd name="T61" fmla="*/ 2147483647 h 793"/>
                  <a:gd name="T62" fmla="*/ 2147483647 w 441"/>
                  <a:gd name="T63" fmla="*/ 2147483647 h 793"/>
                  <a:gd name="T64" fmla="*/ 2147483647 w 441"/>
                  <a:gd name="T65" fmla="*/ 2147483647 h 793"/>
                  <a:gd name="T66" fmla="*/ 2147483647 w 441"/>
                  <a:gd name="T67" fmla="*/ 2147483647 h 793"/>
                  <a:gd name="T68" fmla="*/ 2147483647 w 441"/>
                  <a:gd name="T69" fmla="*/ 2147483647 h 793"/>
                  <a:gd name="T70" fmla="*/ 2147483647 w 441"/>
                  <a:gd name="T71" fmla="*/ 2147483647 h 793"/>
                  <a:gd name="T72" fmla="*/ 2147483647 w 441"/>
                  <a:gd name="T73" fmla="*/ 2147483647 h 793"/>
                  <a:gd name="T74" fmla="*/ 2147483647 w 441"/>
                  <a:gd name="T75" fmla="*/ 2147483647 h 793"/>
                  <a:gd name="T76" fmla="*/ 2147483647 w 441"/>
                  <a:gd name="T77" fmla="*/ 2147483647 h 79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41"/>
                  <a:gd name="T118" fmla="*/ 0 h 793"/>
                  <a:gd name="T119" fmla="*/ 441 w 441"/>
                  <a:gd name="T120" fmla="*/ 793 h 79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41" h="793">
                    <a:moveTo>
                      <a:pt x="302" y="0"/>
                    </a:moveTo>
                    <a:lnTo>
                      <a:pt x="297" y="2"/>
                    </a:lnTo>
                    <a:lnTo>
                      <a:pt x="0" y="70"/>
                    </a:lnTo>
                    <a:lnTo>
                      <a:pt x="0" y="723"/>
                    </a:lnTo>
                    <a:lnTo>
                      <a:pt x="302" y="793"/>
                    </a:lnTo>
                    <a:lnTo>
                      <a:pt x="441" y="720"/>
                    </a:lnTo>
                    <a:lnTo>
                      <a:pt x="441" y="73"/>
                    </a:lnTo>
                    <a:lnTo>
                      <a:pt x="302" y="0"/>
                    </a:lnTo>
                    <a:close/>
                    <a:moveTo>
                      <a:pt x="290" y="740"/>
                    </a:moveTo>
                    <a:lnTo>
                      <a:pt x="290" y="760"/>
                    </a:lnTo>
                    <a:lnTo>
                      <a:pt x="280" y="758"/>
                    </a:lnTo>
                    <a:lnTo>
                      <a:pt x="267" y="755"/>
                    </a:lnTo>
                    <a:lnTo>
                      <a:pt x="250" y="751"/>
                    </a:lnTo>
                    <a:lnTo>
                      <a:pt x="233" y="747"/>
                    </a:lnTo>
                    <a:lnTo>
                      <a:pt x="213" y="743"/>
                    </a:lnTo>
                    <a:lnTo>
                      <a:pt x="192" y="738"/>
                    </a:lnTo>
                    <a:lnTo>
                      <a:pt x="171" y="733"/>
                    </a:lnTo>
                    <a:lnTo>
                      <a:pt x="149" y="728"/>
                    </a:lnTo>
                    <a:lnTo>
                      <a:pt x="127" y="723"/>
                    </a:lnTo>
                    <a:lnTo>
                      <a:pt x="107" y="719"/>
                    </a:lnTo>
                    <a:lnTo>
                      <a:pt x="88" y="714"/>
                    </a:lnTo>
                    <a:lnTo>
                      <a:pt x="70" y="710"/>
                    </a:lnTo>
                    <a:lnTo>
                      <a:pt x="55" y="706"/>
                    </a:lnTo>
                    <a:lnTo>
                      <a:pt x="43" y="703"/>
                    </a:lnTo>
                    <a:lnTo>
                      <a:pt x="34" y="701"/>
                    </a:lnTo>
                    <a:lnTo>
                      <a:pt x="29" y="700"/>
                    </a:lnTo>
                    <a:lnTo>
                      <a:pt x="29" y="697"/>
                    </a:lnTo>
                    <a:lnTo>
                      <a:pt x="29" y="693"/>
                    </a:lnTo>
                    <a:lnTo>
                      <a:pt x="29" y="687"/>
                    </a:lnTo>
                    <a:lnTo>
                      <a:pt x="29" y="679"/>
                    </a:lnTo>
                    <a:lnTo>
                      <a:pt x="29" y="545"/>
                    </a:lnTo>
                    <a:lnTo>
                      <a:pt x="29" y="353"/>
                    </a:lnTo>
                    <a:lnTo>
                      <a:pt x="29" y="178"/>
                    </a:lnTo>
                    <a:lnTo>
                      <a:pt x="29" y="93"/>
                    </a:lnTo>
                    <a:lnTo>
                      <a:pt x="34" y="92"/>
                    </a:lnTo>
                    <a:lnTo>
                      <a:pt x="43" y="90"/>
                    </a:lnTo>
                    <a:lnTo>
                      <a:pt x="55" y="87"/>
                    </a:lnTo>
                    <a:lnTo>
                      <a:pt x="70" y="82"/>
                    </a:lnTo>
                    <a:lnTo>
                      <a:pt x="88" y="79"/>
                    </a:lnTo>
                    <a:lnTo>
                      <a:pt x="107" y="74"/>
                    </a:lnTo>
                    <a:lnTo>
                      <a:pt x="127" y="70"/>
                    </a:lnTo>
                    <a:lnTo>
                      <a:pt x="149" y="65"/>
                    </a:lnTo>
                    <a:lnTo>
                      <a:pt x="171" y="60"/>
                    </a:lnTo>
                    <a:lnTo>
                      <a:pt x="192" y="55"/>
                    </a:lnTo>
                    <a:lnTo>
                      <a:pt x="213" y="50"/>
                    </a:lnTo>
                    <a:lnTo>
                      <a:pt x="233" y="46"/>
                    </a:lnTo>
                    <a:lnTo>
                      <a:pt x="250" y="42"/>
                    </a:lnTo>
                    <a:lnTo>
                      <a:pt x="267" y="38"/>
                    </a:lnTo>
                    <a:lnTo>
                      <a:pt x="280" y="35"/>
                    </a:lnTo>
                    <a:lnTo>
                      <a:pt x="290" y="33"/>
                    </a:lnTo>
                    <a:lnTo>
                      <a:pt x="290" y="740"/>
                    </a:lnTo>
                    <a:close/>
                    <a:moveTo>
                      <a:pt x="413" y="682"/>
                    </a:moveTo>
                    <a:lnTo>
                      <a:pt x="413" y="690"/>
                    </a:lnTo>
                    <a:lnTo>
                      <a:pt x="413" y="696"/>
                    </a:lnTo>
                    <a:lnTo>
                      <a:pt x="413" y="700"/>
                    </a:lnTo>
                    <a:lnTo>
                      <a:pt x="413" y="702"/>
                    </a:lnTo>
                    <a:lnTo>
                      <a:pt x="407" y="705"/>
                    </a:lnTo>
                    <a:lnTo>
                      <a:pt x="397" y="712"/>
                    </a:lnTo>
                    <a:lnTo>
                      <a:pt x="383" y="719"/>
                    </a:lnTo>
                    <a:lnTo>
                      <a:pt x="368" y="726"/>
                    </a:lnTo>
                    <a:lnTo>
                      <a:pt x="353" y="735"/>
                    </a:lnTo>
                    <a:lnTo>
                      <a:pt x="337" y="743"/>
                    </a:lnTo>
                    <a:lnTo>
                      <a:pt x="322" y="750"/>
                    </a:lnTo>
                    <a:lnTo>
                      <a:pt x="310" y="756"/>
                    </a:lnTo>
                    <a:lnTo>
                      <a:pt x="310" y="735"/>
                    </a:lnTo>
                    <a:lnTo>
                      <a:pt x="310" y="37"/>
                    </a:lnTo>
                    <a:lnTo>
                      <a:pt x="322" y="43"/>
                    </a:lnTo>
                    <a:lnTo>
                      <a:pt x="337" y="51"/>
                    </a:lnTo>
                    <a:lnTo>
                      <a:pt x="353" y="59"/>
                    </a:lnTo>
                    <a:lnTo>
                      <a:pt x="368" y="67"/>
                    </a:lnTo>
                    <a:lnTo>
                      <a:pt x="383" y="75"/>
                    </a:lnTo>
                    <a:lnTo>
                      <a:pt x="397" y="81"/>
                    </a:lnTo>
                    <a:lnTo>
                      <a:pt x="407" y="88"/>
                    </a:lnTo>
                    <a:lnTo>
                      <a:pt x="413" y="91"/>
                    </a:lnTo>
                    <a:lnTo>
                      <a:pt x="413" y="174"/>
                    </a:lnTo>
                    <a:lnTo>
                      <a:pt x="413" y="351"/>
                    </a:lnTo>
                    <a:lnTo>
                      <a:pt x="413" y="547"/>
                    </a:lnTo>
                    <a:lnTo>
                      <a:pt x="413" y="6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73" name="Freeform 68"/>
              <p:cNvSpPr>
                <a:spLocks/>
              </p:cNvSpPr>
              <p:nvPr/>
            </p:nvSpPr>
            <p:spPr bwMode="auto">
              <a:xfrm>
                <a:off x="6299200" y="3721100"/>
                <a:ext cx="53975" cy="39688"/>
              </a:xfrm>
              <a:custGeom>
                <a:avLst/>
                <a:gdLst>
                  <a:gd name="T0" fmla="*/ 0 w 103"/>
                  <a:gd name="T1" fmla="*/ 2147483647 h 74"/>
                  <a:gd name="T2" fmla="*/ 2147483647 w 103"/>
                  <a:gd name="T3" fmla="*/ 2147483647 h 74"/>
                  <a:gd name="T4" fmla="*/ 2147483647 w 103"/>
                  <a:gd name="T5" fmla="*/ 2147483647 h 74"/>
                  <a:gd name="T6" fmla="*/ 2147483647 w 103"/>
                  <a:gd name="T7" fmla="*/ 2147483647 h 74"/>
                  <a:gd name="T8" fmla="*/ 2147483647 w 103"/>
                  <a:gd name="T9" fmla="*/ 2147483647 h 74"/>
                  <a:gd name="T10" fmla="*/ 2147483647 w 103"/>
                  <a:gd name="T11" fmla="*/ 2147483647 h 74"/>
                  <a:gd name="T12" fmla="*/ 2147483647 w 103"/>
                  <a:gd name="T13" fmla="*/ 2147483647 h 74"/>
                  <a:gd name="T14" fmla="*/ 2147483647 w 103"/>
                  <a:gd name="T15" fmla="*/ 2147483647 h 74"/>
                  <a:gd name="T16" fmla="*/ 2147483647 w 103"/>
                  <a:gd name="T17" fmla="*/ 2147483647 h 74"/>
                  <a:gd name="T18" fmla="*/ 2147483647 w 103"/>
                  <a:gd name="T19" fmla="*/ 2147483647 h 74"/>
                  <a:gd name="T20" fmla="*/ 2147483647 w 103"/>
                  <a:gd name="T21" fmla="*/ 2147483647 h 74"/>
                  <a:gd name="T22" fmla="*/ 2147483647 w 103"/>
                  <a:gd name="T23" fmla="*/ 2147483647 h 74"/>
                  <a:gd name="T24" fmla="*/ 2147483647 w 103"/>
                  <a:gd name="T25" fmla="*/ 0 h 74"/>
                  <a:gd name="T26" fmla="*/ 2147483647 w 103"/>
                  <a:gd name="T27" fmla="*/ 2147483647 h 74"/>
                  <a:gd name="T28" fmla="*/ 2147483647 w 103"/>
                  <a:gd name="T29" fmla="*/ 2147483647 h 74"/>
                  <a:gd name="T30" fmla="*/ 2147483647 w 103"/>
                  <a:gd name="T31" fmla="*/ 2147483647 h 74"/>
                  <a:gd name="T32" fmla="*/ 2147483647 w 103"/>
                  <a:gd name="T33" fmla="*/ 2147483647 h 74"/>
                  <a:gd name="T34" fmla="*/ 2147483647 w 103"/>
                  <a:gd name="T35" fmla="*/ 2147483647 h 74"/>
                  <a:gd name="T36" fmla="*/ 2147483647 w 103"/>
                  <a:gd name="T37" fmla="*/ 2147483647 h 74"/>
                  <a:gd name="T38" fmla="*/ 2147483647 w 103"/>
                  <a:gd name="T39" fmla="*/ 2147483647 h 74"/>
                  <a:gd name="T40" fmla="*/ 0 w 103"/>
                  <a:gd name="T41" fmla="*/ 2147483647 h 74"/>
                  <a:gd name="T42" fmla="*/ 0 w 103"/>
                  <a:gd name="T43" fmla="*/ 2147483647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03"/>
                  <a:gd name="T67" fmla="*/ 0 h 74"/>
                  <a:gd name="T68" fmla="*/ 103 w 103"/>
                  <a:gd name="T69" fmla="*/ 74 h 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03" h="74">
                    <a:moveTo>
                      <a:pt x="0" y="74"/>
                    </a:moveTo>
                    <a:lnTo>
                      <a:pt x="12" y="68"/>
                    </a:lnTo>
                    <a:lnTo>
                      <a:pt x="27" y="61"/>
                    </a:lnTo>
                    <a:lnTo>
                      <a:pt x="43" y="53"/>
                    </a:lnTo>
                    <a:lnTo>
                      <a:pt x="58" y="44"/>
                    </a:lnTo>
                    <a:lnTo>
                      <a:pt x="73" y="37"/>
                    </a:lnTo>
                    <a:lnTo>
                      <a:pt x="87" y="30"/>
                    </a:lnTo>
                    <a:lnTo>
                      <a:pt x="97" y="23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3" y="14"/>
                    </a:lnTo>
                    <a:lnTo>
                      <a:pt x="103" y="8"/>
                    </a:lnTo>
                    <a:lnTo>
                      <a:pt x="103" y="0"/>
                    </a:lnTo>
                    <a:lnTo>
                      <a:pt x="97" y="3"/>
                    </a:lnTo>
                    <a:lnTo>
                      <a:pt x="87" y="8"/>
                    </a:lnTo>
                    <a:lnTo>
                      <a:pt x="73" y="15"/>
                    </a:lnTo>
                    <a:lnTo>
                      <a:pt x="58" y="23"/>
                    </a:lnTo>
                    <a:lnTo>
                      <a:pt x="43" y="32"/>
                    </a:lnTo>
                    <a:lnTo>
                      <a:pt x="27" y="40"/>
                    </a:lnTo>
                    <a:lnTo>
                      <a:pt x="12" y="47"/>
                    </a:lnTo>
                    <a:lnTo>
                      <a:pt x="0" y="53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74" name="Freeform 69"/>
              <p:cNvSpPr>
                <a:spLocks/>
              </p:cNvSpPr>
              <p:nvPr/>
            </p:nvSpPr>
            <p:spPr bwMode="auto">
              <a:xfrm>
                <a:off x="6149975" y="3719513"/>
                <a:ext cx="138113" cy="42863"/>
              </a:xfrm>
              <a:custGeom>
                <a:avLst/>
                <a:gdLst>
                  <a:gd name="T0" fmla="*/ 0 w 261"/>
                  <a:gd name="T1" fmla="*/ 2147483647 h 81"/>
                  <a:gd name="T2" fmla="*/ 2147483647 w 261"/>
                  <a:gd name="T3" fmla="*/ 2147483647 h 81"/>
                  <a:gd name="T4" fmla="*/ 2147483647 w 261"/>
                  <a:gd name="T5" fmla="*/ 2147483647 h 81"/>
                  <a:gd name="T6" fmla="*/ 2147483647 w 261"/>
                  <a:gd name="T7" fmla="*/ 2147483647 h 81"/>
                  <a:gd name="T8" fmla="*/ 2147483647 w 261"/>
                  <a:gd name="T9" fmla="*/ 2147483647 h 81"/>
                  <a:gd name="T10" fmla="*/ 2147483647 w 261"/>
                  <a:gd name="T11" fmla="*/ 2147483647 h 81"/>
                  <a:gd name="T12" fmla="*/ 2147483647 w 261"/>
                  <a:gd name="T13" fmla="*/ 2147483647 h 81"/>
                  <a:gd name="T14" fmla="*/ 2147483647 w 261"/>
                  <a:gd name="T15" fmla="*/ 2147483647 h 81"/>
                  <a:gd name="T16" fmla="*/ 2147483647 w 261"/>
                  <a:gd name="T17" fmla="*/ 2147483647 h 81"/>
                  <a:gd name="T18" fmla="*/ 2147483647 w 261"/>
                  <a:gd name="T19" fmla="*/ 2147483647 h 81"/>
                  <a:gd name="T20" fmla="*/ 2147483647 w 261"/>
                  <a:gd name="T21" fmla="*/ 2147483647 h 81"/>
                  <a:gd name="T22" fmla="*/ 2147483647 w 261"/>
                  <a:gd name="T23" fmla="*/ 2147483647 h 81"/>
                  <a:gd name="T24" fmla="*/ 2147483647 w 261"/>
                  <a:gd name="T25" fmla="*/ 2147483647 h 81"/>
                  <a:gd name="T26" fmla="*/ 2147483647 w 261"/>
                  <a:gd name="T27" fmla="*/ 2147483647 h 81"/>
                  <a:gd name="T28" fmla="*/ 2147483647 w 261"/>
                  <a:gd name="T29" fmla="*/ 2147483647 h 81"/>
                  <a:gd name="T30" fmla="*/ 2147483647 w 261"/>
                  <a:gd name="T31" fmla="*/ 2147483647 h 81"/>
                  <a:gd name="T32" fmla="*/ 2147483647 w 261"/>
                  <a:gd name="T33" fmla="*/ 2147483647 h 81"/>
                  <a:gd name="T34" fmla="*/ 2147483647 w 261"/>
                  <a:gd name="T35" fmla="*/ 2147483647 h 81"/>
                  <a:gd name="T36" fmla="*/ 2147483647 w 261"/>
                  <a:gd name="T37" fmla="*/ 2147483647 h 81"/>
                  <a:gd name="T38" fmla="*/ 2147483647 w 261"/>
                  <a:gd name="T39" fmla="*/ 2147483647 h 81"/>
                  <a:gd name="T40" fmla="*/ 2147483647 w 261"/>
                  <a:gd name="T41" fmla="*/ 2147483647 h 81"/>
                  <a:gd name="T42" fmla="*/ 2147483647 w 261"/>
                  <a:gd name="T43" fmla="*/ 2147483647 h 81"/>
                  <a:gd name="T44" fmla="*/ 2147483647 w 261"/>
                  <a:gd name="T45" fmla="*/ 2147483647 h 81"/>
                  <a:gd name="T46" fmla="*/ 2147483647 w 261"/>
                  <a:gd name="T47" fmla="*/ 2147483647 h 81"/>
                  <a:gd name="T48" fmla="*/ 2147483647 w 261"/>
                  <a:gd name="T49" fmla="*/ 2147483647 h 81"/>
                  <a:gd name="T50" fmla="*/ 2147483647 w 261"/>
                  <a:gd name="T51" fmla="*/ 2147483647 h 81"/>
                  <a:gd name="T52" fmla="*/ 2147483647 w 261"/>
                  <a:gd name="T53" fmla="*/ 2147483647 h 81"/>
                  <a:gd name="T54" fmla="*/ 2147483647 w 261"/>
                  <a:gd name="T55" fmla="*/ 2147483647 h 81"/>
                  <a:gd name="T56" fmla="*/ 2147483647 w 261"/>
                  <a:gd name="T57" fmla="*/ 2147483647 h 81"/>
                  <a:gd name="T58" fmla="*/ 2147483647 w 261"/>
                  <a:gd name="T59" fmla="*/ 2147483647 h 81"/>
                  <a:gd name="T60" fmla="*/ 2147483647 w 261"/>
                  <a:gd name="T61" fmla="*/ 2147483647 h 81"/>
                  <a:gd name="T62" fmla="*/ 2147483647 w 261"/>
                  <a:gd name="T63" fmla="*/ 2147483647 h 81"/>
                  <a:gd name="T64" fmla="*/ 2147483647 w 261"/>
                  <a:gd name="T65" fmla="*/ 2147483647 h 81"/>
                  <a:gd name="T66" fmla="*/ 0 w 261"/>
                  <a:gd name="T67" fmla="*/ 0 h 81"/>
                  <a:gd name="T68" fmla="*/ 0 w 261"/>
                  <a:gd name="T69" fmla="*/ 2147483647 h 81"/>
                  <a:gd name="T70" fmla="*/ 0 w 261"/>
                  <a:gd name="T71" fmla="*/ 2147483647 h 81"/>
                  <a:gd name="T72" fmla="*/ 0 w 261"/>
                  <a:gd name="T73" fmla="*/ 2147483647 h 81"/>
                  <a:gd name="T74" fmla="*/ 0 w 261"/>
                  <a:gd name="T75" fmla="*/ 2147483647 h 8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1"/>
                  <a:gd name="T115" fmla="*/ 0 h 81"/>
                  <a:gd name="T116" fmla="*/ 261 w 261"/>
                  <a:gd name="T117" fmla="*/ 81 h 8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1" h="81">
                    <a:moveTo>
                      <a:pt x="0" y="21"/>
                    </a:moveTo>
                    <a:lnTo>
                      <a:pt x="5" y="22"/>
                    </a:lnTo>
                    <a:lnTo>
                      <a:pt x="14" y="24"/>
                    </a:lnTo>
                    <a:lnTo>
                      <a:pt x="26" y="27"/>
                    </a:lnTo>
                    <a:lnTo>
                      <a:pt x="41" y="31"/>
                    </a:lnTo>
                    <a:lnTo>
                      <a:pt x="59" y="35"/>
                    </a:lnTo>
                    <a:lnTo>
                      <a:pt x="78" y="40"/>
                    </a:lnTo>
                    <a:lnTo>
                      <a:pt x="98" y="44"/>
                    </a:lnTo>
                    <a:lnTo>
                      <a:pt x="120" y="49"/>
                    </a:lnTo>
                    <a:lnTo>
                      <a:pt x="142" y="54"/>
                    </a:lnTo>
                    <a:lnTo>
                      <a:pt x="163" y="59"/>
                    </a:lnTo>
                    <a:lnTo>
                      <a:pt x="184" y="64"/>
                    </a:lnTo>
                    <a:lnTo>
                      <a:pt x="204" y="68"/>
                    </a:lnTo>
                    <a:lnTo>
                      <a:pt x="221" y="72"/>
                    </a:lnTo>
                    <a:lnTo>
                      <a:pt x="238" y="76"/>
                    </a:lnTo>
                    <a:lnTo>
                      <a:pt x="251" y="79"/>
                    </a:lnTo>
                    <a:lnTo>
                      <a:pt x="261" y="81"/>
                    </a:lnTo>
                    <a:lnTo>
                      <a:pt x="261" y="61"/>
                    </a:lnTo>
                    <a:lnTo>
                      <a:pt x="251" y="59"/>
                    </a:lnTo>
                    <a:lnTo>
                      <a:pt x="238" y="56"/>
                    </a:lnTo>
                    <a:lnTo>
                      <a:pt x="221" y="52"/>
                    </a:lnTo>
                    <a:lnTo>
                      <a:pt x="204" y="48"/>
                    </a:lnTo>
                    <a:lnTo>
                      <a:pt x="184" y="43"/>
                    </a:lnTo>
                    <a:lnTo>
                      <a:pt x="163" y="39"/>
                    </a:lnTo>
                    <a:lnTo>
                      <a:pt x="142" y="34"/>
                    </a:lnTo>
                    <a:lnTo>
                      <a:pt x="120" y="29"/>
                    </a:lnTo>
                    <a:lnTo>
                      <a:pt x="98" y="23"/>
                    </a:lnTo>
                    <a:lnTo>
                      <a:pt x="78" y="18"/>
                    </a:lnTo>
                    <a:lnTo>
                      <a:pt x="59" y="14"/>
                    </a:lnTo>
                    <a:lnTo>
                      <a:pt x="41" y="10"/>
                    </a:lnTo>
                    <a:lnTo>
                      <a:pt x="26" y="6"/>
                    </a:lnTo>
                    <a:lnTo>
                      <a:pt x="14" y="3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75" name="Freeform 70"/>
              <p:cNvSpPr>
                <a:spLocks/>
              </p:cNvSpPr>
              <p:nvPr/>
            </p:nvSpPr>
            <p:spPr bwMode="auto">
              <a:xfrm>
                <a:off x="6316663" y="3408363"/>
                <a:ext cx="20638" cy="9525"/>
              </a:xfrm>
              <a:custGeom>
                <a:avLst/>
                <a:gdLst>
                  <a:gd name="T0" fmla="*/ 2147483647 w 40"/>
                  <a:gd name="T1" fmla="*/ 2147483647 h 18"/>
                  <a:gd name="T2" fmla="*/ 2147483647 w 40"/>
                  <a:gd name="T3" fmla="*/ 2147483647 h 18"/>
                  <a:gd name="T4" fmla="*/ 2147483647 w 40"/>
                  <a:gd name="T5" fmla="*/ 2147483647 h 18"/>
                  <a:gd name="T6" fmla="*/ 2147483647 w 40"/>
                  <a:gd name="T7" fmla="*/ 2147483647 h 18"/>
                  <a:gd name="T8" fmla="*/ 2147483647 w 40"/>
                  <a:gd name="T9" fmla="*/ 2147483647 h 18"/>
                  <a:gd name="T10" fmla="*/ 2147483647 w 40"/>
                  <a:gd name="T11" fmla="*/ 2147483647 h 18"/>
                  <a:gd name="T12" fmla="*/ 2147483647 w 40"/>
                  <a:gd name="T13" fmla="*/ 2147483647 h 18"/>
                  <a:gd name="T14" fmla="*/ 2147483647 w 40"/>
                  <a:gd name="T15" fmla="*/ 2147483647 h 18"/>
                  <a:gd name="T16" fmla="*/ 0 w 40"/>
                  <a:gd name="T17" fmla="*/ 0 h 18"/>
                  <a:gd name="T18" fmla="*/ 2147483647 w 40"/>
                  <a:gd name="T19" fmla="*/ 2147483647 h 18"/>
                  <a:gd name="T20" fmla="*/ 2147483647 w 40"/>
                  <a:gd name="T21" fmla="*/ 2147483647 h 18"/>
                  <a:gd name="T22" fmla="*/ 2147483647 w 40"/>
                  <a:gd name="T23" fmla="*/ 2147483647 h 18"/>
                  <a:gd name="T24" fmla="*/ 2147483647 w 40"/>
                  <a:gd name="T25" fmla="*/ 2147483647 h 18"/>
                  <a:gd name="T26" fmla="*/ 2147483647 w 40"/>
                  <a:gd name="T27" fmla="*/ 2147483647 h 18"/>
                  <a:gd name="T28" fmla="*/ 2147483647 w 40"/>
                  <a:gd name="T29" fmla="*/ 2147483647 h 18"/>
                  <a:gd name="T30" fmla="*/ 2147483647 w 40"/>
                  <a:gd name="T31" fmla="*/ 2147483647 h 18"/>
                  <a:gd name="T32" fmla="*/ 2147483647 w 40"/>
                  <a:gd name="T33" fmla="*/ 2147483647 h 18"/>
                  <a:gd name="T34" fmla="*/ 2147483647 w 40"/>
                  <a:gd name="T35" fmla="*/ 2147483647 h 18"/>
                  <a:gd name="T36" fmla="*/ 2147483647 w 40"/>
                  <a:gd name="T37" fmla="*/ 2147483647 h 18"/>
                  <a:gd name="T38" fmla="*/ 2147483647 w 40"/>
                  <a:gd name="T39" fmla="*/ 2147483647 h 18"/>
                  <a:gd name="T40" fmla="*/ 2147483647 w 40"/>
                  <a:gd name="T41" fmla="*/ 2147483647 h 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18"/>
                  <a:gd name="T65" fmla="*/ 40 w 40"/>
                  <a:gd name="T66" fmla="*/ 18 h 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18">
                    <a:moveTo>
                      <a:pt x="40" y="18"/>
                    </a:moveTo>
                    <a:lnTo>
                      <a:pt x="36" y="16"/>
                    </a:lnTo>
                    <a:lnTo>
                      <a:pt x="31" y="14"/>
                    </a:lnTo>
                    <a:lnTo>
                      <a:pt x="25" y="12"/>
                    </a:lnTo>
                    <a:lnTo>
                      <a:pt x="20" y="9"/>
                    </a:lnTo>
                    <a:lnTo>
                      <a:pt x="14" y="7"/>
                    </a:lnTo>
                    <a:lnTo>
                      <a:pt x="9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8" y="4"/>
                    </a:lnTo>
                    <a:lnTo>
                      <a:pt x="13" y="7"/>
                    </a:lnTo>
                    <a:lnTo>
                      <a:pt x="18" y="9"/>
                    </a:lnTo>
                    <a:lnTo>
                      <a:pt x="24" y="11"/>
                    </a:lnTo>
                    <a:lnTo>
                      <a:pt x="29" y="14"/>
                    </a:lnTo>
                    <a:lnTo>
                      <a:pt x="34" y="16"/>
                    </a:lnTo>
                    <a:lnTo>
                      <a:pt x="38" y="18"/>
                    </a:lnTo>
                    <a:lnTo>
                      <a:pt x="39" y="18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76" name="Freeform 71"/>
              <p:cNvSpPr>
                <a:spLocks noEditPoints="1"/>
              </p:cNvSpPr>
              <p:nvPr/>
            </p:nvSpPr>
            <p:spPr bwMode="auto">
              <a:xfrm>
                <a:off x="6299200" y="3379788"/>
                <a:ext cx="53975" cy="369888"/>
              </a:xfrm>
              <a:custGeom>
                <a:avLst/>
                <a:gdLst>
                  <a:gd name="T0" fmla="*/ 0 w 103"/>
                  <a:gd name="T1" fmla="*/ 2147483647 h 698"/>
                  <a:gd name="T2" fmla="*/ 2147483647 w 103"/>
                  <a:gd name="T3" fmla="*/ 2147483647 h 698"/>
                  <a:gd name="T4" fmla="*/ 2147483647 w 103"/>
                  <a:gd name="T5" fmla="*/ 2147483647 h 698"/>
                  <a:gd name="T6" fmla="*/ 2147483647 w 103"/>
                  <a:gd name="T7" fmla="*/ 2147483647 h 698"/>
                  <a:gd name="T8" fmla="*/ 2147483647 w 103"/>
                  <a:gd name="T9" fmla="*/ 2147483647 h 698"/>
                  <a:gd name="T10" fmla="*/ 2147483647 w 103"/>
                  <a:gd name="T11" fmla="*/ 2147483647 h 698"/>
                  <a:gd name="T12" fmla="*/ 2147483647 w 103"/>
                  <a:gd name="T13" fmla="*/ 2147483647 h 698"/>
                  <a:gd name="T14" fmla="*/ 2147483647 w 103"/>
                  <a:gd name="T15" fmla="*/ 2147483647 h 698"/>
                  <a:gd name="T16" fmla="*/ 2147483647 w 103"/>
                  <a:gd name="T17" fmla="*/ 2147483647 h 698"/>
                  <a:gd name="T18" fmla="*/ 2147483647 w 103"/>
                  <a:gd name="T19" fmla="*/ 2147483647 h 698"/>
                  <a:gd name="T20" fmla="*/ 2147483647 w 103"/>
                  <a:gd name="T21" fmla="*/ 2147483647 h 698"/>
                  <a:gd name="T22" fmla="*/ 2147483647 w 103"/>
                  <a:gd name="T23" fmla="*/ 2147483647 h 698"/>
                  <a:gd name="T24" fmla="*/ 2147483647 w 103"/>
                  <a:gd name="T25" fmla="*/ 2147483647 h 698"/>
                  <a:gd name="T26" fmla="*/ 2147483647 w 103"/>
                  <a:gd name="T27" fmla="*/ 2147483647 h 698"/>
                  <a:gd name="T28" fmla="*/ 2147483647 w 103"/>
                  <a:gd name="T29" fmla="*/ 2147483647 h 698"/>
                  <a:gd name="T30" fmla="*/ 2147483647 w 103"/>
                  <a:gd name="T31" fmla="*/ 2147483647 h 698"/>
                  <a:gd name="T32" fmla="*/ 2147483647 w 103"/>
                  <a:gd name="T33" fmla="*/ 2147483647 h 698"/>
                  <a:gd name="T34" fmla="*/ 2147483647 w 103"/>
                  <a:gd name="T35" fmla="*/ 2147483647 h 698"/>
                  <a:gd name="T36" fmla="*/ 2147483647 w 103"/>
                  <a:gd name="T37" fmla="*/ 2147483647 h 698"/>
                  <a:gd name="T38" fmla="*/ 2147483647 w 103"/>
                  <a:gd name="T39" fmla="*/ 2147483647 h 698"/>
                  <a:gd name="T40" fmla="*/ 0 w 103"/>
                  <a:gd name="T41" fmla="*/ 0 h 698"/>
                  <a:gd name="T42" fmla="*/ 0 w 103"/>
                  <a:gd name="T43" fmla="*/ 2147483647 h 698"/>
                  <a:gd name="T44" fmla="*/ 2147483647 w 103"/>
                  <a:gd name="T45" fmla="*/ 2147483647 h 698"/>
                  <a:gd name="T46" fmla="*/ 2147483647 w 103"/>
                  <a:gd name="T47" fmla="*/ 2147483647 h 698"/>
                  <a:gd name="T48" fmla="*/ 2147483647 w 103"/>
                  <a:gd name="T49" fmla="*/ 2147483647 h 698"/>
                  <a:gd name="T50" fmla="*/ 2147483647 w 103"/>
                  <a:gd name="T51" fmla="*/ 2147483647 h 698"/>
                  <a:gd name="T52" fmla="*/ 2147483647 w 103"/>
                  <a:gd name="T53" fmla="*/ 2147483647 h 698"/>
                  <a:gd name="T54" fmla="*/ 2147483647 w 103"/>
                  <a:gd name="T55" fmla="*/ 2147483647 h 69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03"/>
                  <a:gd name="T85" fmla="*/ 0 h 698"/>
                  <a:gd name="T86" fmla="*/ 103 w 103"/>
                  <a:gd name="T87" fmla="*/ 698 h 69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03" h="698">
                    <a:moveTo>
                      <a:pt x="0" y="698"/>
                    </a:moveTo>
                    <a:lnTo>
                      <a:pt x="12" y="692"/>
                    </a:lnTo>
                    <a:lnTo>
                      <a:pt x="27" y="685"/>
                    </a:lnTo>
                    <a:lnTo>
                      <a:pt x="43" y="677"/>
                    </a:lnTo>
                    <a:lnTo>
                      <a:pt x="58" y="668"/>
                    </a:lnTo>
                    <a:lnTo>
                      <a:pt x="73" y="660"/>
                    </a:lnTo>
                    <a:lnTo>
                      <a:pt x="87" y="653"/>
                    </a:lnTo>
                    <a:lnTo>
                      <a:pt x="97" y="648"/>
                    </a:lnTo>
                    <a:lnTo>
                      <a:pt x="103" y="645"/>
                    </a:lnTo>
                    <a:lnTo>
                      <a:pt x="103" y="510"/>
                    </a:lnTo>
                    <a:lnTo>
                      <a:pt x="103" y="314"/>
                    </a:lnTo>
                    <a:lnTo>
                      <a:pt x="103" y="137"/>
                    </a:lnTo>
                    <a:lnTo>
                      <a:pt x="103" y="54"/>
                    </a:lnTo>
                    <a:lnTo>
                      <a:pt x="97" y="51"/>
                    </a:lnTo>
                    <a:lnTo>
                      <a:pt x="87" y="44"/>
                    </a:lnTo>
                    <a:lnTo>
                      <a:pt x="73" y="38"/>
                    </a:lnTo>
                    <a:lnTo>
                      <a:pt x="58" y="30"/>
                    </a:lnTo>
                    <a:lnTo>
                      <a:pt x="43" y="22"/>
                    </a:lnTo>
                    <a:lnTo>
                      <a:pt x="27" y="14"/>
                    </a:lnTo>
                    <a:lnTo>
                      <a:pt x="12" y="6"/>
                    </a:lnTo>
                    <a:lnTo>
                      <a:pt x="0" y="0"/>
                    </a:lnTo>
                    <a:lnTo>
                      <a:pt x="0" y="698"/>
                    </a:lnTo>
                    <a:close/>
                    <a:moveTo>
                      <a:pt x="17" y="42"/>
                    </a:moveTo>
                    <a:lnTo>
                      <a:pt x="17" y="31"/>
                    </a:lnTo>
                    <a:lnTo>
                      <a:pt x="93" y="67"/>
                    </a:lnTo>
                    <a:lnTo>
                      <a:pt x="93" y="283"/>
                    </a:lnTo>
                    <a:lnTo>
                      <a:pt x="17" y="316"/>
                    </a:ln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77" name="Freeform 72"/>
              <p:cNvSpPr>
                <a:spLocks/>
              </p:cNvSpPr>
              <p:nvPr/>
            </p:nvSpPr>
            <p:spPr bwMode="auto">
              <a:xfrm>
                <a:off x="6164263" y="3633788"/>
                <a:ext cx="12700" cy="1588"/>
              </a:xfrm>
              <a:custGeom>
                <a:avLst/>
                <a:gdLst>
                  <a:gd name="T0" fmla="*/ 2147483647 w 23"/>
                  <a:gd name="T1" fmla="*/ 2147483647 h 3"/>
                  <a:gd name="T2" fmla="*/ 2147483647 w 23"/>
                  <a:gd name="T3" fmla="*/ 2147483647 h 3"/>
                  <a:gd name="T4" fmla="*/ 0 w 23"/>
                  <a:gd name="T5" fmla="*/ 0 h 3"/>
                  <a:gd name="T6" fmla="*/ 2147483647 w 23"/>
                  <a:gd name="T7" fmla="*/ 2147483647 h 3"/>
                  <a:gd name="T8" fmla="*/ 2147483647 w 23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3"/>
                  <a:gd name="T17" fmla="*/ 23 w 2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3">
                    <a:moveTo>
                      <a:pt x="23" y="3"/>
                    </a:moveTo>
                    <a:lnTo>
                      <a:pt x="23" y="3"/>
                    </a:lnTo>
                    <a:lnTo>
                      <a:pt x="0" y="0"/>
                    </a:lnTo>
                    <a:lnTo>
                      <a:pt x="8" y="1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78" name="Freeform 73"/>
              <p:cNvSpPr>
                <a:spLocks/>
              </p:cNvSpPr>
              <p:nvPr/>
            </p:nvSpPr>
            <p:spPr bwMode="auto">
              <a:xfrm>
                <a:off x="6234113" y="3530600"/>
                <a:ext cx="7938" cy="1588"/>
              </a:xfrm>
              <a:custGeom>
                <a:avLst/>
                <a:gdLst>
                  <a:gd name="T0" fmla="*/ 0 w 15"/>
                  <a:gd name="T1" fmla="*/ 0 h 1588"/>
                  <a:gd name="T2" fmla="*/ 2147483647 w 15"/>
                  <a:gd name="T3" fmla="*/ 0 h 1588"/>
                  <a:gd name="T4" fmla="*/ 2147483647 w 15"/>
                  <a:gd name="T5" fmla="*/ 0 h 1588"/>
                  <a:gd name="T6" fmla="*/ 0 w 15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588"/>
                  <a:gd name="T14" fmla="*/ 15 w 15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588">
                    <a:moveTo>
                      <a:pt x="0" y="0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79" name="Freeform 74"/>
              <p:cNvSpPr>
                <a:spLocks/>
              </p:cNvSpPr>
              <p:nvPr/>
            </p:nvSpPr>
            <p:spPr bwMode="auto">
              <a:xfrm>
                <a:off x="6164263" y="3486150"/>
                <a:ext cx="80963" cy="6350"/>
              </a:xfrm>
              <a:custGeom>
                <a:avLst/>
                <a:gdLst>
                  <a:gd name="T0" fmla="*/ 2147483647 w 152"/>
                  <a:gd name="T1" fmla="*/ 0 h 12"/>
                  <a:gd name="T2" fmla="*/ 2147483647 w 152"/>
                  <a:gd name="T3" fmla="*/ 0 h 12"/>
                  <a:gd name="T4" fmla="*/ 0 w 152"/>
                  <a:gd name="T5" fmla="*/ 2147483647 h 12"/>
                  <a:gd name="T6" fmla="*/ 2147483647 w 152"/>
                  <a:gd name="T7" fmla="*/ 2147483647 h 12"/>
                  <a:gd name="T8" fmla="*/ 2147483647 w 15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2"/>
                  <a:gd name="T16" fmla="*/ 0 h 12"/>
                  <a:gd name="T17" fmla="*/ 152 w 15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2" h="12">
                    <a:moveTo>
                      <a:pt x="152" y="0"/>
                    </a:moveTo>
                    <a:lnTo>
                      <a:pt x="148" y="0"/>
                    </a:lnTo>
                    <a:lnTo>
                      <a:pt x="0" y="12"/>
                    </a:lnTo>
                    <a:lnTo>
                      <a:pt x="8" y="12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80" name="Freeform 75"/>
              <p:cNvSpPr>
                <a:spLocks/>
              </p:cNvSpPr>
              <p:nvPr/>
            </p:nvSpPr>
            <p:spPr bwMode="auto">
              <a:xfrm>
                <a:off x="6164263" y="3513138"/>
                <a:ext cx="46038" cy="3175"/>
              </a:xfrm>
              <a:custGeom>
                <a:avLst/>
                <a:gdLst>
                  <a:gd name="T0" fmla="*/ 2147483647 w 87"/>
                  <a:gd name="T1" fmla="*/ 0 h 6"/>
                  <a:gd name="T2" fmla="*/ 0 w 87"/>
                  <a:gd name="T3" fmla="*/ 2147483647 h 6"/>
                  <a:gd name="T4" fmla="*/ 2147483647 w 87"/>
                  <a:gd name="T5" fmla="*/ 2147483647 h 6"/>
                  <a:gd name="T6" fmla="*/ 2147483647 w 8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7"/>
                  <a:gd name="T13" fmla="*/ 0 h 6"/>
                  <a:gd name="T14" fmla="*/ 87 w 87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7" h="6">
                    <a:moveTo>
                      <a:pt x="87" y="0"/>
                    </a:moveTo>
                    <a:lnTo>
                      <a:pt x="0" y="6"/>
                    </a:lnTo>
                    <a:lnTo>
                      <a:pt x="8" y="5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81" name="Freeform 76"/>
              <p:cNvSpPr>
                <a:spLocks/>
              </p:cNvSpPr>
              <p:nvPr/>
            </p:nvSpPr>
            <p:spPr bwMode="auto">
              <a:xfrm>
                <a:off x="6245225" y="3565525"/>
                <a:ext cx="7938" cy="1588"/>
              </a:xfrm>
              <a:custGeom>
                <a:avLst/>
                <a:gdLst>
                  <a:gd name="T0" fmla="*/ 0 w 15"/>
                  <a:gd name="T1" fmla="*/ 0 h 1588"/>
                  <a:gd name="T2" fmla="*/ 0 w 15"/>
                  <a:gd name="T3" fmla="*/ 0 h 1588"/>
                  <a:gd name="T4" fmla="*/ 2147483647 w 15"/>
                  <a:gd name="T5" fmla="*/ 0 h 1588"/>
                  <a:gd name="T6" fmla="*/ 0 w 15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588"/>
                  <a:gd name="T14" fmla="*/ 15 w 15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588">
                    <a:moveTo>
                      <a:pt x="0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82" name="Freeform 77"/>
              <p:cNvSpPr>
                <a:spLocks/>
              </p:cNvSpPr>
              <p:nvPr/>
            </p:nvSpPr>
            <p:spPr bwMode="auto">
              <a:xfrm>
                <a:off x="6164263" y="3430588"/>
                <a:ext cx="104775" cy="17463"/>
              </a:xfrm>
              <a:custGeom>
                <a:avLst/>
                <a:gdLst>
                  <a:gd name="T0" fmla="*/ 2147483647 w 199"/>
                  <a:gd name="T1" fmla="*/ 2147483647 h 31"/>
                  <a:gd name="T2" fmla="*/ 2147483647 w 199"/>
                  <a:gd name="T3" fmla="*/ 0 h 31"/>
                  <a:gd name="T4" fmla="*/ 0 w 199"/>
                  <a:gd name="T5" fmla="*/ 2147483647 h 31"/>
                  <a:gd name="T6" fmla="*/ 2147483647 w 199"/>
                  <a:gd name="T7" fmla="*/ 2147483647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31"/>
                  <a:gd name="T14" fmla="*/ 199 w 199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31">
                    <a:moveTo>
                      <a:pt x="8" y="30"/>
                    </a:moveTo>
                    <a:lnTo>
                      <a:pt x="199" y="0"/>
                    </a:lnTo>
                    <a:lnTo>
                      <a:pt x="0" y="31"/>
                    </a:lnTo>
                    <a:lnTo>
                      <a:pt x="8" y="3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83" name="Freeform 78"/>
              <p:cNvSpPr>
                <a:spLocks/>
              </p:cNvSpPr>
              <p:nvPr/>
            </p:nvSpPr>
            <p:spPr bwMode="auto">
              <a:xfrm>
                <a:off x="6205538" y="3563938"/>
                <a:ext cx="28575" cy="1588"/>
              </a:xfrm>
              <a:custGeom>
                <a:avLst/>
                <a:gdLst>
                  <a:gd name="T0" fmla="*/ 2147483647 w 53"/>
                  <a:gd name="T1" fmla="*/ 0 h 1"/>
                  <a:gd name="T2" fmla="*/ 2147483647 w 53"/>
                  <a:gd name="T3" fmla="*/ 2147483647 h 1"/>
                  <a:gd name="T4" fmla="*/ 2147483647 w 53"/>
                  <a:gd name="T5" fmla="*/ 2147483647 h 1"/>
                  <a:gd name="T6" fmla="*/ 0 w 53"/>
                  <a:gd name="T7" fmla="*/ 0 h 1"/>
                  <a:gd name="T8" fmla="*/ 0 w 53"/>
                  <a:gd name="T9" fmla="*/ 0 h 1"/>
                  <a:gd name="T10" fmla="*/ 2147483647 w 5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1"/>
                  <a:gd name="T20" fmla="*/ 53 w 5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1">
                    <a:moveTo>
                      <a:pt x="45" y="0"/>
                    </a:moveTo>
                    <a:lnTo>
                      <a:pt x="48" y="1"/>
                    </a:lnTo>
                    <a:lnTo>
                      <a:pt x="53" y="1"/>
                    </a:lnTo>
                    <a:lnTo>
                      <a:pt x="0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84" name="Freeform 79"/>
              <p:cNvSpPr>
                <a:spLocks/>
              </p:cNvSpPr>
              <p:nvPr/>
            </p:nvSpPr>
            <p:spPr bwMode="auto">
              <a:xfrm>
                <a:off x="6164263" y="3532188"/>
                <a:ext cx="30163" cy="1588"/>
              </a:xfrm>
              <a:custGeom>
                <a:avLst/>
                <a:gdLst>
                  <a:gd name="T0" fmla="*/ 0 w 57"/>
                  <a:gd name="T1" fmla="*/ 2147483647 h 1"/>
                  <a:gd name="T2" fmla="*/ 2147483647 w 57"/>
                  <a:gd name="T3" fmla="*/ 0 h 1"/>
                  <a:gd name="T4" fmla="*/ 2147483647 w 57"/>
                  <a:gd name="T5" fmla="*/ 2147483647 h 1"/>
                  <a:gd name="T6" fmla="*/ 0 w 57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1"/>
                  <a:gd name="T14" fmla="*/ 57 w 5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1">
                    <a:moveTo>
                      <a:pt x="0" y="1"/>
                    </a:moveTo>
                    <a:lnTo>
                      <a:pt x="57" y="0"/>
                    </a:lnTo>
                    <a:lnTo>
                      <a:pt x="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85" name="Freeform 80"/>
              <p:cNvSpPr>
                <a:spLocks/>
              </p:cNvSpPr>
              <p:nvPr/>
            </p:nvSpPr>
            <p:spPr bwMode="auto">
              <a:xfrm>
                <a:off x="6164263" y="3563938"/>
                <a:ext cx="34925" cy="1588"/>
              </a:xfrm>
              <a:custGeom>
                <a:avLst/>
                <a:gdLst>
                  <a:gd name="T0" fmla="*/ 2147483647 w 66"/>
                  <a:gd name="T1" fmla="*/ 2147483647 h 1"/>
                  <a:gd name="T2" fmla="*/ 0 w 66"/>
                  <a:gd name="T3" fmla="*/ 0 h 1"/>
                  <a:gd name="T4" fmla="*/ 2147483647 w 66"/>
                  <a:gd name="T5" fmla="*/ 0 h 1"/>
                  <a:gd name="T6" fmla="*/ 2147483647 w 66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6"/>
                  <a:gd name="T13" fmla="*/ 0 h 1"/>
                  <a:gd name="T14" fmla="*/ 66 w 6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6" h="1">
                    <a:moveTo>
                      <a:pt x="66" y="1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86" name="Freeform 81"/>
              <p:cNvSpPr>
                <a:spLocks noEditPoints="1"/>
              </p:cNvSpPr>
              <p:nvPr/>
            </p:nvSpPr>
            <p:spPr bwMode="auto">
              <a:xfrm>
                <a:off x="6149975" y="3378200"/>
                <a:ext cx="138113" cy="373063"/>
              </a:xfrm>
              <a:custGeom>
                <a:avLst/>
                <a:gdLst>
                  <a:gd name="T0" fmla="*/ 0 w 261"/>
                  <a:gd name="T1" fmla="*/ 2147483647 h 707"/>
                  <a:gd name="T2" fmla="*/ 2147483647 w 261"/>
                  <a:gd name="T3" fmla="*/ 2147483647 h 707"/>
                  <a:gd name="T4" fmla="*/ 2147483647 w 261"/>
                  <a:gd name="T5" fmla="*/ 2147483647 h 707"/>
                  <a:gd name="T6" fmla="*/ 2147483647 w 261"/>
                  <a:gd name="T7" fmla="*/ 2147483647 h 707"/>
                  <a:gd name="T8" fmla="*/ 2147483647 w 261"/>
                  <a:gd name="T9" fmla="*/ 2147483647 h 707"/>
                  <a:gd name="T10" fmla="*/ 2147483647 w 261"/>
                  <a:gd name="T11" fmla="*/ 2147483647 h 707"/>
                  <a:gd name="T12" fmla="*/ 2147483647 w 261"/>
                  <a:gd name="T13" fmla="*/ 2147483647 h 707"/>
                  <a:gd name="T14" fmla="*/ 2147483647 w 261"/>
                  <a:gd name="T15" fmla="*/ 2147483647 h 707"/>
                  <a:gd name="T16" fmla="*/ 2147483647 w 261"/>
                  <a:gd name="T17" fmla="*/ 2147483647 h 707"/>
                  <a:gd name="T18" fmla="*/ 2147483647 w 261"/>
                  <a:gd name="T19" fmla="*/ 2147483647 h 707"/>
                  <a:gd name="T20" fmla="*/ 2147483647 w 261"/>
                  <a:gd name="T21" fmla="*/ 2147483647 h 707"/>
                  <a:gd name="T22" fmla="*/ 2147483647 w 261"/>
                  <a:gd name="T23" fmla="*/ 2147483647 h 707"/>
                  <a:gd name="T24" fmla="*/ 2147483647 w 261"/>
                  <a:gd name="T25" fmla="*/ 2147483647 h 707"/>
                  <a:gd name="T26" fmla="*/ 2147483647 w 261"/>
                  <a:gd name="T27" fmla="*/ 2147483647 h 707"/>
                  <a:gd name="T28" fmla="*/ 2147483647 w 261"/>
                  <a:gd name="T29" fmla="*/ 2147483647 h 707"/>
                  <a:gd name="T30" fmla="*/ 2147483647 w 261"/>
                  <a:gd name="T31" fmla="*/ 2147483647 h 707"/>
                  <a:gd name="T32" fmla="*/ 2147483647 w 261"/>
                  <a:gd name="T33" fmla="*/ 2147483647 h 707"/>
                  <a:gd name="T34" fmla="*/ 2147483647 w 261"/>
                  <a:gd name="T35" fmla="*/ 0 h 707"/>
                  <a:gd name="T36" fmla="*/ 2147483647 w 261"/>
                  <a:gd name="T37" fmla="*/ 2147483647 h 707"/>
                  <a:gd name="T38" fmla="*/ 2147483647 w 261"/>
                  <a:gd name="T39" fmla="*/ 2147483647 h 707"/>
                  <a:gd name="T40" fmla="*/ 2147483647 w 261"/>
                  <a:gd name="T41" fmla="*/ 2147483647 h 707"/>
                  <a:gd name="T42" fmla="*/ 2147483647 w 261"/>
                  <a:gd name="T43" fmla="*/ 2147483647 h 707"/>
                  <a:gd name="T44" fmla="*/ 2147483647 w 261"/>
                  <a:gd name="T45" fmla="*/ 2147483647 h 707"/>
                  <a:gd name="T46" fmla="*/ 2147483647 w 261"/>
                  <a:gd name="T47" fmla="*/ 2147483647 h 707"/>
                  <a:gd name="T48" fmla="*/ 2147483647 w 261"/>
                  <a:gd name="T49" fmla="*/ 2147483647 h 707"/>
                  <a:gd name="T50" fmla="*/ 2147483647 w 261"/>
                  <a:gd name="T51" fmla="*/ 2147483647 h 707"/>
                  <a:gd name="T52" fmla="*/ 2147483647 w 261"/>
                  <a:gd name="T53" fmla="*/ 2147483647 h 707"/>
                  <a:gd name="T54" fmla="*/ 2147483647 w 261"/>
                  <a:gd name="T55" fmla="*/ 2147483647 h 707"/>
                  <a:gd name="T56" fmla="*/ 2147483647 w 261"/>
                  <a:gd name="T57" fmla="*/ 2147483647 h 707"/>
                  <a:gd name="T58" fmla="*/ 2147483647 w 261"/>
                  <a:gd name="T59" fmla="*/ 2147483647 h 707"/>
                  <a:gd name="T60" fmla="*/ 2147483647 w 261"/>
                  <a:gd name="T61" fmla="*/ 2147483647 h 707"/>
                  <a:gd name="T62" fmla="*/ 2147483647 w 261"/>
                  <a:gd name="T63" fmla="*/ 2147483647 h 707"/>
                  <a:gd name="T64" fmla="*/ 2147483647 w 261"/>
                  <a:gd name="T65" fmla="*/ 2147483647 h 707"/>
                  <a:gd name="T66" fmla="*/ 0 w 261"/>
                  <a:gd name="T67" fmla="*/ 2147483647 h 707"/>
                  <a:gd name="T68" fmla="*/ 0 w 261"/>
                  <a:gd name="T69" fmla="*/ 2147483647 h 707"/>
                  <a:gd name="T70" fmla="*/ 0 w 261"/>
                  <a:gd name="T71" fmla="*/ 2147483647 h 707"/>
                  <a:gd name="T72" fmla="*/ 0 w 261"/>
                  <a:gd name="T73" fmla="*/ 2147483647 h 707"/>
                  <a:gd name="T74" fmla="*/ 0 w 261"/>
                  <a:gd name="T75" fmla="*/ 2147483647 h 707"/>
                  <a:gd name="T76" fmla="*/ 2147483647 w 261"/>
                  <a:gd name="T77" fmla="*/ 2147483647 h 707"/>
                  <a:gd name="T78" fmla="*/ 2147483647 w 261"/>
                  <a:gd name="T79" fmla="*/ 2147483647 h 707"/>
                  <a:gd name="T80" fmla="*/ 2147483647 w 261"/>
                  <a:gd name="T81" fmla="*/ 2147483647 h 707"/>
                  <a:gd name="T82" fmla="*/ 2147483647 w 261"/>
                  <a:gd name="T83" fmla="*/ 2147483647 h 707"/>
                  <a:gd name="T84" fmla="*/ 2147483647 w 261"/>
                  <a:gd name="T85" fmla="*/ 2147483647 h 707"/>
                  <a:gd name="T86" fmla="*/ 2147483647 w 261"/>
                  <a:gd name="T87" fmla="*/ 2147483647 h 7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61"/>
                  <a:gd name="T133" fmla="*/ 0 h 707"/>
                  <a:gd name="T134" fmla="*/ 261 w 261"/>
                  <a:gd name="T135" fmla="*/ 707 h 7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61" h="707">
                    <a:moveTo>
                      <a:pt x="0" y="646"/>
                    </a:moveTo>
                    <a:lnTo>
                      <a:pt x="5" y="647"/>
                    </a:lnTo>
                    <a:lnTo>
                      <a:pt x="14" y="649"/>
                    </a:lnTo>
                    <a:lnTo>
                      <a:pt x="26" y="652"/>
                    </a:lnTo>
                    <a:lnTo>
                      <a:pt x="41" y="656"/>
                    </a:lnTo>
                    <a:lnTo>
                      <a:pt x="59" y="660"/>
                    </a:lnTo>
                    <a:lnTo>
                      <a:pt x="78" y="664"/>
                    </a:lnTo>
                    <a:lnTo>
                      <a:pt x="98" y="669"/>
                    </a:lnTo>
                    <a:lnTo>
                      <a:pt x="120" y="675"/>
                    </a:lnTo>
                    <a:lnTo>
                      <a:pt x="142" y="680"/>
                    </a:lnTo>
                    <a:lnTo>
                      <a:pt x="163" y="685"/>
                    </a:lnTo>
                    <a:lnTo>
                      <a:pt x="184" y="689"/>
                    </a:lnTo>
                    <a:lnTo>
                      <a:pt x="204" y="694"/>
                    </a:lnTo>
                    <a:lnTo>
                      <a:pt x="221" y="698"/>
                    </a:lnTo>
                    <a:lnTo>
                      <a:pt x="238" y="702"/>
                    </a:lnTo>
                    <a:lnTo>
                      <a:pt x="251" y="705"/>
                    </a:lnTo>
                    <a:lnTo>
                      <a:pt x="261" y="707"/>
                    </a:lnTo>
                    <a:lnTo>
                      <a:pt x="261" y="0"/>
                    </a:lnTo>
                    <a:lnTo>
                      <a:pt x="251" y="2"/>
                    </a:lnTo>
                    <a:lnTo>
                      <a:pt x="238" y="5"/>
                    </a:lnTo>
                    <a:lnTo>
                      <a:pt x="221" y="9"/>
                    </a:lnTo>
                    <a:lnTo>
                      <a:pt x="204" y="13"/>
                    </a:lnTo>
                    <a:lnTo>
                      <a:pt x="184" y="17"/>
                    </a:lnTo>
                    <a:lnTo>
                      <a:pt x="163" y="22"/>
                    </a:lnTo>
                    <a:lnTo>
                      <a:pt x="142" y="27"/>
                    </a:lnTo>
                    <a:lnTo>
                      <a:pt x="120" y="32"/>
                    </a:lnTo>
                    <a:lnTo>
                      <a:pt x="98" y="37"/>
                    </a:lnTo>
                    <a:lnTo>
                      <a:pt x="78" y="41"/>
                    </a:lnTo>
                    <a:lnTo>
                      <a:pt x="59" y="46"/>
                    </a:lnTo>
                    <a:lnTo>
                      <a:pt x="41" y="49"/>
                    </a:lnTo>
                    <a:lnTo>
                      <a:pt x="26" y="54"/>
                    </a:lnTo>
                    <a:lnTo>
                      <a:pt x="14" y="57"/>
                    </a:lnTo>
                    <a:lnTo>
                      <a:pt x="5" y="59"/>
                    </a:lnTo>
                    <a:lnTo>
                      <a:pt x="0" y="60"/>
                    </a:lnTo>
                    <a:lnTo>
                      <a:pt x="0" y="145"/>
                    </a:lnTo>
                    <a:lnTo>
                      <a:pt x="0" y="320"/>
                    </a:lnTo>
                    <a:lnTo>
                      <a:pt x="0" y="512"/>
                    </a:lnTo>
                    <a:lnTo>
                      <a:pt x="0" y="646"/>
                    </a:lnTo>
                    <a:close/>
                    <a:moveTo>
                      <a:pt x="12" y="78"/>
                    </a:moveTo>
                    <a:lnTo>
                      <a:pt x="231" y="34"/>
                    </a:lnTo>
                    <a:lnTo>
                      <a:pt x="240" y="32"/>
                    </a:lnTo>
                    <a:lnTo>
                      <a:pt x="240" y="611"/>
                    </a:lnTo>
                    <a:lnTo>
                      <a:pt x="12" y="575"/>
                    </a:lnTo>
                    <a:lnTo>
                      <a:pt x="12" y="78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87" name="Freeform 82"/>
              <p:cNvSpPr>
                <a:spLocks/>
              </p:cNvSpPr>
              <p:nvPr/>
            </p:nvSpPr>
            <p:spPr bwMode="auto">
              <a:xfrm>
                <a:off x="6164263" y="3424238"/>
                <a:ext cx="6350" cy="1588"/>
              </a:xfrm>
              <a:custGeom>
                <a:avLst/>
                <a:gdLst>
                  <a:gd name="T0" fmla="*/ 2147483647 w 13"/>
                  <a:gd name="T1" fmla="*/ 0 h 2"/>
                  <a:gd name="T2" fmla="*/ 2147483647 w 13"/>
                  <a:gd name="T3" fmla="*/ 2147483647 h 2"/>
                  <a:gd name="T4" fmla="*/ 2147483647 w 13"/>
                  <a:gd name="T5" fmla="*/ 2147483647 h 2"/>
                  <a:gd name="T6" fmla="*/ 2147483647 w 13"/>
                  <a:gd name="T7" fmla="*/ 2147483647 h 2"/>
                  <a:gd name="T8" fmla="*/ 0 w 13"/>
                  <a:gd name="T9" fmla="*/ 2147483647 h 2"/>
                  <a:gd name="T10" fmla="*/ 2147483647 w 13"/>
                  <a:gd name="T11" fmla="*/ 2147483647 h 2"/>
                  <a:gd name="T12" fmla="*/ 2147483647 w 13"/>
                  <a:gd name="T13" fmla="*/ 2147483647 h 2"/>
                  <a:gd name="T14" fmla="*/ 2147483647 w 13"/>
                  <a:gd name="T15" fmla="*/ 2147483647 h 2"/>
                  <a:gd name="T16" fmla="*/ 2147483647 w 13"/>
                  <a:gd name="T17" fmla="*/ 2147483647 h 2"/>
                  <a:gd name="T18" fmla="*/ 2147483647 w 13"/>
                  <a:gd name="T19" fmla="*/ 0 h 2"/>
                  <a:gd name="T20" fmla="*/ 2147483647 w 13"/>
                  <a:gd name="T21" fmla="*/ 0 h 2"/>
                  <a:gd name="T22" fmla="*/ 2147483647 w 13"/>
                  <a:gd name="T23" fmla="*/ 0 h 2"/>
                  <a:gd name="T24" fmla="*/ 2147483647 w 13"/>
                  <a:gd name="T25" fmla="*/ 0 h 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"/>
                  <a:gd name="T41" fmla="*/ 13 w 13"/>
                  <a:gd name="T42" fmla="*/ 2 h 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">
                    <a:moveTo>
                      <a:pt x="13" y="0"/>
                    </a:moveTo>
                    <a:lnTo>
                      <a:pt x="8" y="1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88" name="Freeform 83"/>
              <p:cNvSpPr>
                <a:spLocks/>
              </p:cNvSpPr>
              <p:nvPr/>
            </p:nvSpPr>
            <p:spPr bwMode="auto">
              <a:xfrm>
                <a:off x="6180138" y="3452813"/>
                <a:ext cx="65088" cy="7938"/>
              </a:xfrm>
              <a:custGeom>
                <a:avLst/>
                <a:gdLst>
                  <a:gd name="T0" fmla="*/ 2147483647 w 122"/>
                  <a:gd name="T1" fmla="*/ 0 h 15"/>
                  <a:gd name="T2" fmla="*/ 2147483647 w 122"/>
                  <a:gd name="T3" fmla="*/ 0 h 15"/>
                  <a:gd name="T4" fmla="*/ 0 w 122"/>
                  <a:gd name="T5" fmla="*/ 2147483647 h 15"/>
                  <a:gd name="T6" fmla="*/ 2147483647 w 122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2"/>
                  <a:gd name="T13" fmla="*/ 0 h 15"/>
                  <a:gd name="T14" fmla="*/ 122 w 122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2" h="15">
                    <a:moveTo>
                      <a:pt x="122" y="0"/>
                    </a:moveTo>
                    <a:lnTo>
                      <a:pt x="122" y="0"/>
                    </a:lnTo>
                    <a:lnTo>
                      <a:pt x="0" y="15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89" name="Freeform 84"/>
              <p:cNvSpPr>
                <a:spLocks noEditPoints="1"/>
              </p:cNvSpPr>
              <p:nvPr/>
            </p:nvSpPr>
            <p:spPr bwMode="auto">
              <a:xfrm>
                <a:off x="6308725" y="3395663"/>
                <a:ext cx="39688" cy="150813"/>
              </a:xfrm>
              <a:custGeom>
                <a:avLst/>
                <a:gdLst>
                  <a:gd name="T0" fmla="*/ 2147483647 w 76"/>
                  <a:gd name="T1" fmla="*/ 2147483647 h 285"/>
                  <a:gd name="T2" fmla="*/ 0 w 76"/>
                  <a:gd name="T3" fmla="*/ 0 h 285"/>
                  <a:gd name="T4" fmla="*/ 0 w 76"/>
                  <a:gd name="T5" fmla="*/ 2147483647 h 285"/>
                  <a:gd name="T6" fmla="*/ 0 w 76"/>
                  <a:gd name="T7" fmla="*/ 2147483647 h 285"/>
                  <a:gd name="T8" fmla="*/ 2147483647 w 76"/>
                  <a:gd name="T9" fmla="*/ 2147483647 h 285"/>
                  <a:gd name="T10" fmla="*/ 2147483647 w 76"/>
                  <a:gd name="T11" fmla="*/ 2147483647 h 285"/>
                  <a:gd name="T12" fmla="*/ 2147483647 w 76"/>
                  <a:gd name="T13" fmla="*/ 2147483647 h 285"/>
                  <a:gd name="T14" fmla="*/ 2147483647 w 76"/>
                  <a:gd name="T15" fmla="*/ 2147483647 h 285"/>
                  <a:gd name="T16" fmla="*/ 2147483647 w 76"/>
                  <a:gd name="T17" fmla="*/ 2147483647 h 285"/>
                  <a:gd name="T18" fmla="*/ 2147483647 w 76"/>
                  <a:gd name="T19" fmla="*/ 2147483647 h 285"/>
                  <a:gd name="T20" fmla="*/ 2147483647 w 76"/>
                  <a:gd name="T21" fmla="*/ 2147483647 h 285"/>
                  <a:gd name="T22" fmla="*/ 2147483647 w 76"/>
                  <a:gd name="T23" fmla="*/ 2147483647 h 285"/>
                  <a:gd name="T24" fmla="*/ 2147483647 w 76"/>
                  <a:gd name="T25" fmla="*/ 2147483647 h 285"/>
                  <a:gd name="T26" fmla="*/ 2147483647 w 76"/>
                  <a:gd name="T27" fmla="*/ 2147483647 h 285"/>
                  <a:gd name="T28" fmla="*/ 2147483647 w 76"/>
                  <a:gd name="T29" fmla="*/ 2147483647 h 285"/>
                  <a:gd name="T30" fmla="*/ 2147483647 w 76"/>
                  <a:gd name="T31" fmla="*/ 2147483647 h 285"/>
                  <a:gd name="T32" fmla="*/ 2147483647 w 76"/>
                  <a:gd name="T33" fmla="*/ 2147483647 h 285"/>
                  <a:gd name="T34" fmla="*/ 2147483647 w 76"/>
                  <a:gd name="T35" fmla="*/ 2147483647 h 285"/>
                  <a:gd name="T36" fmla="*/ 2147483647 w 76"/>
                  <a:gd name="T37" fmla="*/ 2147483647 h 285"/>
                  <a:gd name="T38" fmla="*/ 2147483647 w 76"/>
                  <a:gd name="T39" fmla="*/ 2147483647 h 285"/>
                  <a:gd name="T40" fmla="*/ 2147483647 w 76"/>
                  <a:gd name="T41" fmla="*/ 2147483647 h 285"/>
                  <a:gd name="T42" fmla="*/ 2147483647 w 76"/>
                  <a:gd name="T43" fmla="*/ 2147483647 h 285"/>
                  <a:gd name="T44" fmla="*/ 2147483647 w 76"/>
                  <a:gd name="T45" fmla="*/ 2147483647 h 285"/>
                  <a:gd name="T46" fmla="*/ 2147483647 w 76"/>
                  <a:gd name="T47" fmla="*/ 2147483647 h 285"/>
                  <a:gd name="T48" fmla="*/ 2147483647 w 76"/>
                  <a:gd name="T49" fmla="*/ 2147483647 h 285"/>
                  <a:gd name="T50" fmla="*/ 2147483647 w 76"/>
                  <a:gd name="T51" fmla="*/ 2147483647 h 285"/>
                  <a:gd name="T52" fmla="*/ 2147483647 w 76"/>
                  <a:gd name="T53" fmla="*/ 2147483647 h 285"/>
                  <a:gd name="T54" fmla="*/ 2147483647 w 76"/>
                  <a:gd name="T55" fmla="*/ 2147483647 h 285"/>
                  <a:gd name="T56" fmla="*/ 2147483647 w 76"/>
                  <a:gd name="T57" fmla="*/ 2147483647 h 285"/>
                  <a:gd name="T58" fmla="*/ 2147483647 w 76"/>
                  <a:gd name="T59" fmla="*/ 2147483647 h 285"/>
                  <a:gd name="T60" fmla="*/ 2147483647 w 76"/>
                  <a:gd name="T61" fmla="*/ 2147483647 h 285"/>
                  <a:gd name="T62" fmla="*/ 2147483647 w 76"/>
                  <a:gd name="T63" fmla="*/ 2147483647 h 285"/>
                  <a:gd name="T64" fmla="*/ 2147483647 w 76"/>
                  <a:gd name="T65" fmla="*/ 2147483647 h 285"/>
                  <a:gd name="T66" fmla="*/ 2147483647 w 76"/>
                  <a:gd name="T67" fmla="*/ 2147483647 h 285"/>
                  <a:gd name="T68" fmla="*/ 2147483647 w 76"/>
                  <a:gd name="T69" fmla="*/ 2147483647 h 285"/>
                  <a:gd name="T70" fmla="*/ 2147483647 w 76"/>
                  <a:gd name="T71" fmla="*/ 2147483647 h 285"/>
                  <a:gd name="T72" fmla="*/ 2147483647 w 76"/>
                  <a:gd name="T73" fmla="*/ 2147483647 h 285"/>
                  <a:gd name="T74" fmla="*/ 2147483647 w 76"/>
                  <a:gd name="T75" fmla="*/ 2147483647 h 285"/>
                  <a:gd name="T76" fmla="*/ 2147483647 w 76"/>
                  <a:gd name="T77" fmla="*/ 2147483647 h 285"/>
                  <a:gd name="T78" fmla="*/ 2147483647 w 76"/>
                  <a:gd name="T79" fmla="*/ 2147483647 h 285"/>
                  <a:gd name="T80" fmla="*/ 2147483647 w 76"/>
                  <a:gd name="T81" fmla="*/ 2147483647 h 285"/>
                  <a:gd name="T82" fmla="*/ 2147483647 w 76"/>
                  <a:gd name="T83" fmla="*/ 2147483647 h 285"/>
                  <a:gd name="T84" fmla="*/ 2147483647 w 76"/>
                  <a:gd name="T85" fmla="*/ 2147483647 h 2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6"/>
                  <a:gd name="T130" fmla="*/ 0 h 285"/>
                  <a:gd name="T131" fmla="*/ 76 w 76"/>
                  <a:gd name="T132" fmla="*/ 285 h 28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6" h="285">
                    <a:moveTo>
                      <a:pt x="76" y="36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0" y="285"/>
                    </a:lnTo>
                    <a:lnTo>
                      <a:pt x="76" y="252"/>
                    </a:lnTo>
                    <a:lnTo>
                      <a:pt x="76" y="36"/>
                    </a:lnTo>
                    <a:close/>
                    <a:moveTo>
                      <a:pt x="61" y="243"/>
                    </a:moveTo>
                    <a:lnTo>
                      <a:pt x="58" y="244"/>
                    </a:lnTo>
                    <a:lnTo>
                      <a:pt x="53" y="246"/>
                    </a:lnTo>
                    <a:lnTo>
                      <a:pt x="47" y="249"/>
                    </a:lnTo>
                    <a:lnTo>
                      <a:pt x="40" y="252"/>
                    </a:lnTo>
                    <a:lnTo>
                      <a:pt x="33" y="255"/>
                    </a:lnTo>
                    <a:lnTo>
                      <a:pt x="26" y="258"/>
                    </a:lnTo>
                    <a:lnTo>
                      <a:pt x="20" y="261"/>
                    </a:lnTo>
                    <a:lnTo>
                      <a:pt x="15" y="264"/>
                    </a:lnTo>
                    <a:lnTo>
                      <a:pt x="15" y="262"/>
                    </a:lnTo>
                    <a:lnTo>
                      <a:pt x="15" y="260"/>
                    </a:lnTo>
                    <a:lnTo>
                      <a:pt x="15" y="257"/>
                    </a:lnTo>
                    <a:lnTo>
                      <a:pt x="15" y="254"/>
                    </a:lnTo>
                    <a:lnTo>
                      <a:pt x="15" y="200"/>
                    </a:lnTo>
                    <a:lnTo>
                      <a:pt x="15" y="127"/>
                    </a:lnTo>
                    <a:lnTo>
                      <a:pt x="15" y="59"/>
                    </a:lnTo>
                    <a:lnTo>
                      <a:pt x="15" y="23"/>
                    </a:lnTo>
                    <a:lnTo>
                      <a:pt x="19" y="25"/>
                    </a:lnTo>
                    <a:lnTo>
                      <a:pt x="24" y="27"/>
                    </a:lnTo>
                    <a:lnTo>
                      <a:pt x="29" y="30"/>
                    </a:lnTo>
                    <a:lnTo>
                      <a:pt x="35" y="32"/>
                    </a:lnTo>
                    <a:lnTo>
                      <a:pt x="40" y="35"/>
                    </a:lnTo>
                    <a:lnTo>
                      <a:pt x="46" y="37"/>
                    </a:lnTo>
                    <a:lnTo>
                      <a:pt x="51" y="39"/>
                    </a:lnTo>
                    <a:lnTo>
                      <a:pt x="55" y="41"/>
                    </a:lnTo>
                    <a:lnTo>
                      <a:pt x="56" y="42"/>
                    </a:lnTo>
                    <a:lnTo>
                      <a:pt x="57" y="42"/>
                    </a:lnTo>
                    <a:lnTo>
                      <a:pt x="57" y="43"/>
                    </a:lnTo>
                    <a:lnTo>
                      <a:pt x="58" y="44"/>
                    </a:lnTo>
                    <a:lnTo>
                      <a:pt x="59" y="44"/>
                    </a:lnTo>
                    <a:lnTo>
                      <a:pt x="60" y="44"/>
                    </a:lnTo>
                    <a:lnTo>
                      <a:pt x="61" y="45"/>
                    </a:lnTo>
                    <a:lnTo>
                      <a:pt x="61" y="78"/>
                    </a:lnTo>
                    <a:lnTo>
                      <a:pt x="61" y="143"/>
                    </a:lnTo>
                    <a:lnTo>
                      <a:pt x="61" y="209"/>
                    </a:lnTo>
                    <a:lnTo>
                      <a:pt x="61" y="2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90" name="Freeform 85"/>
              <p:cNvSpPr>
                <a:spLocks/>
              </p:cNvSpPr>
              <p:nvPr/>
            </p:nvSpPr>
            <p:spPr bwMode="auto">
              <a:xfrm>
                <a:off x="6316663" y="3417888"/>
                <a:ext cx="23813" cy="117475"/>
              </a:xfrm>
              <a:custGeom>
                <a:avLst/>
                <a:gdLst>
                  <a:gd name="T0" fmla="*/ 2147483647 w 46"/>
                  <a:gd name="T1" fmla="*/ 0 h 223"/>
                  <a:gd name="T2" fmla="*/ 2147483647 w 46"/>
                  <a:gd name="T3" fmla="*/ 0 h 223"/>
                  <a:gd name="T4" fmla="*/ 2147483647 w 46"/>
                  <a:gd name="T5" fmla="*/ 0 h 223"/>
                  <a:gd name="T6" fmla="*/ 2147483647 w 46"/>
                  <a:gd name="T7" fmla="*/ 0 h 223"/>
                  <a:gd name="T8" fmla="*/ 2147483647 w 46"/>
                  <a:gd name="T9" fmla="*/ 0 h 223"/>
                  <a:gd name="T10" fmla="*/ 2147483647 w 46"/>
                  <a:gd name="T11" fmla="*/ 2147483647 h 223"/>
                  <a:gd name="T12" fmla="*/ 2147483647 w 46"/>
                  <a:gd name="T13" fmla="*/ 2147483647 h 223"/>
                  <a:gd name="T14" fmla="*/ 2147483647 w 46"/>
                  <a:gd name="T15" fmla="*/ 2147483647 h 223"/>
                  <a:gd name="T16" fmla="*/ 2147483647 w 46"/>
                  <a:gd name="T17" fmla="*/ 2147483647 h 223"/>
                  <a:gd name="T18" fmla="*/ 2147483647 w 46"/>
                  <a:gd name="T19" fmla="*/ 2147483647 h 223"/>
                  <a:gd name="T20" fmla="*/ 2147483647 w 46"/>
                  <a:gd name="T21" fmla="*/ 2147483647 h 223"/>
                  <a:gd name="T22" fmla="*/ 2147483647 w 46"/>
                  <a:gd name="T23" fmla="*/ 2147483647 h 223"/>
                  <a:gd name="T24" fmla="*/ 2147483647 w 46"/>
                  <a:gd name="T25" fmla="*/ 2147483647 h 223"/>
                  <a:gd name="T26" fmla="*/ 2147483647 w 46"/>
                  <a:gd name="T27" fmla="*/ 2147483647 h 223"/>
                  <a:gd name="T28" fmla="*/ 2147483647 w 46"/>
                  <a:gd name="T29" fmla="*/ 2147483647 h 223"/>
                  <a:gd name="T30" fmla="*/ 2147483647 w 46"/>
                  <a:gd name="T31" fmla="*/ 2147483647 h 223"/>
                  <a:gd name="T32" fmla="*/ 0 w 46"/>
                  <a:gd name="T33" fmla="*/ 2147483647 h 223"/>
                  <a:gd name="T34" fmla="*/ 0 w 46"/>
                  <a:gd name="T35" fmla="*/ 2147483647 h 223"/>
                  <a:gd name="T36" fmla="*/ 0 w 46"/>
                  <a:gd name="T37" fmla="*/ 2147483647 h 223"/>
                  <a:gd name="T38" fmla="*/ 0 w 46"/>
                  <a:gd name="T39" fmla="*/ 2147483647 h 223"/>
                  <a:gd name="T40" fmla="*/ 0 w 46"/>
                  <a:gd name="T41" fmla="*/ 2147483647 h 223"/>
                  <a:gd name="T42" fmla="*/ 2147483647 w 46"/>
                  <a:gd name="T43" fmla="*/ 2147483647 h 223"/>
                  <a:gd name="T44" fmla="*/ 2147483647 w 46"/>
                  <a:gd name="T45" fmla="*/ 2147483647 h 223"/>
                  <a:gd name="T46" fmla="*/ 2147483647 w 46"/>
                  <a:gd name="T47" fmla="*/ 2147483647 h 223"/>
                  <a:gd name="T48" fmla="*/ 2147483647 w 46"/>
                  <a:gd name="T49" fmla="*/ 2147483647 h 223"/>
                  <a:gd name="T50" fmla="*/ 2147483647 w 46"/>
                  <a:gd name="T51" fmla="*/ 2147483647 h 223"/>
                  <a:gd name="T52" fmla="*/ 2147483647 w 46"/>
                  <a:gd name="T53" fmla="*/ 2147483647 h 223"/>
                  <a:gd name="T54" fmla="*/ 2147483647 w 46"/>
                  <a:gd name="T55" fmla="*/ 2147483647 h 223"/>
                  <a:gd name="T56" fmla="*/ 2147483647 w 46"/>
                  <a:gd name="T57" fmla="*/ 2147483647 h 223"/>
                  <a:gd name="T58" fmla="*/ 2147483647 w 46"/>
                  <a:gd name="T59" fmla="*/ 2147483647 h 223"/>
                  <a:gd name="T60" fmla="*/ 2147483647 w 46"/>
                  <a:gd name="T61" fmla="*/ 2147483647 h 223"/>
                  <a:gd name="T62" fmla="*/ 2147483647 w 46"/>
                  <a:gd name="T63" fmla="*/ 2147483647 h 223"/>
                  <a:gd name="T64" fmla="*/ 2147483647 w 46"/>
                  <a:gd name="T65" fmla="*/ 2147483647 h 223"/>
                  <a:gd name="T66" fmla="*/ 2147483647 w 46"/>
                  <a:gd name="T67" fmla="*/ 2147483647 h 223"/>
                  <a:gd name="T68" fmla="*/ 2147483647 w 46"/>
                  <a:gd name="T69" fmla="*/ 2147483647 h 223"/>
                  <a:gd name="T70" fmla="*/ 2147483647 w 46"/>
                  <a:gd name="T71" fmla="*/ 2147483647 h 223"/>
                  <a:gd name="T72" fmla="*/ 2147483647 w 46"/>
                  <a:gd name="T73" fmla="*/ 2147483647 h 223"/>
                  <a:gd name="T74" fmla="*/ 2147483647 w 46"/>
                  <a:gd name="T75" fmla="*/ 2147483647 h 223"/>
                  <a:gd name="T76" fmla="*/ 2147483647 w 46"/>
                  <a:gd name="T77" fmla="*/ 2147483647 h 223"/>
                  <a:gd name="T78" fmla="*/ 2147483647 w 46"/>
                  <a:gd name="T79" fmla="*/ 2147483647 h 223"/>
                  <a:gd name="T80" fmla="*/ 2147483647 w 46"/>
                  <a:gd name="T81" fmla="*/ 0 h 22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6"/>
                  <a:gd name="T124" fmla="*/ 0 h 223"/>
                  <a:gd name="T125" fmla="*/ 46 w 46"/>
                  <a:gd name="T126" fmla="*/ 223 h 22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6" h="223">
                    <a:moveTo>
                      <a:pt x="40" y="0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8" y="39"/>
                    </a:lnTo>
                    <a:lnTo>
                      <a:pt x="38" y="103"/>
                    </a:lnTo>
                    <a:lnTo>
                      <a:pt x="38" y="164"/>
                    </a:lnTo>
                    <a:lnTo>
                      <a:pt x="38" y="195"/>
                    </a:lnTo>
                    <a:lnTo>
                      <a:pt x="36" y="196"/>
                    </a:lnTo>
                    <a:lnTo>
                      <a:pt x="32" y="198"/>
                    </a:lnTo>
                    <a:lnTo>
                      <a:pt x="28" y="200"/>
                    </a:lnTo>
                    <a:lnTo>
                      <a:pt x="23" y="202"/>
                    </a:lnTo>
                    <a:lnTo>
                      <a:pt x="17" y="205"/>
                    </a:lnTo>
                    <a:lnTo>
                      <a:pt x="11" y="208"/>
                    </a:lnTo>
                    <a:lnTo>
                      <a:pt x="5" y="210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0" y="219"/>
                    </a:lnTo>
                    <a:lnTo>
                      <a:pt x="0" y="221"/>
                    </a:lnTo>
                    <a:lnTo>
                      <a:pt x="0" y="223"/>
                    </a:lnTo>
                    <a:lnTo>
                      <a:pt x="5" y="220"/>
                    </a:lnTo>
                    <a:lnTo>
                      <a:pt x="11" y="217"/>
                    </a:lnTo>
                    <a:lnTo>
                      <a:pt x="18" y="214"/>
                    </a:lnTo>
                    <a:lnTo>
                      <a:pt x="25" y="211"/>
                    </a:lnTo>
                    <a:lnTo>
                      <a:pt x="32" y="208"/>
                    </a:lnTo>
                    <a:lnTo>
                      <a:pt x="38" y="205"/>
                    </a:lnTo>
                    <a:lnTo>
                      <a:pt x="43" y="203"/>
                    </a:lnTo>
                    <a:lnTo>
                      <a:pt x="46" y="202"/>
                    </a:lnTo>
                    <a:lnTo>
                      <a:pt x="46" y="168"/>
                    </a:lnTo>
                    <a:lnTo>
                      <a:pt x="46" y="102"/>
                    </a:lnTo>
                    <a:lnTo>
                      <a:pt x="46" y="37"/>
                    </a:lnTo>
                    <a:lnTo>
                      <a:pt x="46" y="4"/>
                    </a:lnTo>
                    <a:lnTo>
                      <a:pt x="45" y="3"/>
                    </a:lnTo>
                    <a:lnTo>
                      <a:pt x="44" y="3"/>
                    </a:lnTo>
                    <a:lnTo>
                      <a:pt x="43" y="3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91" name="Freeform 86"/>
              <p:cNvSpPr>
                <a:spLocks/>
              </p:cNvSpPr>
              <p:nvPr/>
            </p:nvSpPr>
            <p:spPr bwMode="auto">
              <a:xfrm>
                <a:off x="6316663" y="3408363"/>
                <a:ext cx="19050" cy="122238"/>
              </a:xfrm>
              <a:custGeom>
                <a:avLst/>
                <a:gdLst>
                  <a:gd name="T0" fmla="*/ 2147483647 w 38"/>
                  <a:gd name="T1" fmla="*/ 2147483647 h 231"/>
                  <a:gd name="T2" fmla="*/ 2147483647 w 38"/>
                  <a:gd name="T3" fmla="*/ 2147483647 h 231"/>
                  <a:gd name="T4" fmla="*/ 2147483647 w 38"/>
                  <a:gd name="T5" fmla="*/ 2147483647 h 231"/>
                  <a:gd name="T6" fmla="*/ 2147483647 w 38"/>
                  <a:gd name="T7" fmla="*/ 2147483647 h 231"/>
                  <a:gd name="T8" fmla="*/ 2147483647 w 38"/>
                  <a:gd name="T9" fmla="*/ 2147483647 h 231"/>
                  <a:gd name="T10" fmla="*/ 2147483647 w 38"/>
                  <a:gd name="T11" fmla="*/ 2147483647 h 231"/>
                  <a:gd name="T12" fmla="*/ 2147483647 w 38"/>
                  <a:gd name="T13" fmla="*/ 2147483647 h 231"/>
                  <a:gd name="T14" fmla="*/ 2147483647 w 38"/>
                  <a:gd name="T15" fmla="*/ 2147483647 h 231"/>
                  <a:gd name="T16" fmla="*/ 0 w 38"/>
                  <a:gd name="T17" fmla="*/ 0 h 231"/>
                  <a:gd name="T18" fmla="*/ 0 w 38"/>
                  <a:gd name="T19" fmla="*/ 2147483647 h 231"/>
                  <a:gd name="T20" fmla="*/ 0 w 38"/>
                  <a:gd name="T21" fmla="*/ 2147483647 h 231"/>
                  <a:gd name="T22" fmla="*/ 0 w 38"/>
                  <a:gd name="T23" fmla="*/ 2147483647 h 231"/>
                  <a:gd name="T24" fmla="*/ 0 w 38"/>
                  <a:gd name="T25" fmla="*/ 2147483647 h 231"/>
                  <a:gd name="T26" fmla="*/ 2147483647 w 38"/>
                  <a:gd name="T27" fmla="*/ 2147483647 h 231"/>
                  <a:gd name="T28" fmla="*/ 2147483647 w 38"/>
                  <a:gd name="T29" fmla="*/ 2147483647 h 231"/>
                  <a:gd name="T30" fmla="*/ 2147483647 w 38"/>
                  <a:gd name="T31" fmla="*/ 2147483647 h 231"/>
                  <a:gd name="T32" fmla="*/ 2147483647 w 38"/>
                  <a:gd name="T33" fmla="*/ 2147483647 h 231"/>
                  <a:gd name="T34" fmla="*/ 2147483647 w 38"/>
                  <a:gd name="T35" fmla="*/ 2147483647 h 231"/>
                  <a:gd name="T36" fmla="*/ 2147483647 w 38"/>
                  <a:gd name="T37" fmla="*/ 2147483647 h 231"/>
                  <a:gd name="T38" fmla="*/ 2147483647 w 38"/>
                  <a:gd name="T39" fmla="*/ 2147483647 h 231"/>
                  <a:gd name="T40" fmla="*/ 2147483647 w 38"/>
                  <a:gd name="T41" fmla="*/ 2147483647 h 231"/>
                  <a:gd name="T42" fmla="*/ 2147483647 w 38"/>
                  <a:gd name="T43" fmla="*/ 2147483647 h 231"/>
                  <a:gd name="T44" fmla="*/ 2147483647 w 38"/>
                  <a:gd name="T45" fmla="*/ 2147483647 h 231"/>
                  <a:gd name="T46" fmla="*/ 2147483647 w 38"/>
                  <a:gd name="T47" fmla="*/ 2147483647 h 231"/>
                  <a:gd name="T48" fmla="*/ 2147483647 w 38"/>
                  <a:gd name="T49" fmla="*/ 2147483647 h 2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"/>
                  <a:gd name="T76" fmla="*/ 0 h 231"/>
                  <a:gd name="T77" fmla="*/ 38 w 38"/>
                  <a:gd name="T78" fmla="*/ 231 h 2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" h="231">
                    <a:moveTo>
                      <a:pt x="38" y="18"/>
                    </a:moveTo>
                    <a:lnTo>
                      <a:pt x="34" y="16"/>
                    </a:lnTo>
                    <a:lnTo>
                      <a:pt x="29" y="14"/>
                    </a:lnTo>
                    <a:lnTo>
                      <a:pt x="24" y="11"/>
                    </a:lnTo>
                    <a:lnTo>
                      <a:pt x="18" y="9"/>
                    </a:lnTo>
                    <a:lnTo>
                      <a:pt x="13" y="7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104"/>
                    </a:lnTo>
                    <a:lnTo>
                      <a:pt x="0" y="177"/>
                    </a:lnTo>
                    <a:lnTo>
                      <a:pt x="0" y="231"/>
                    </a:lnTo>
                    <a:lnTo>
                      <a:pt x="5" y="228"/>
                    </a:lnTo>
                    <a:lnTo>
                      <a:pt x="11" y="226"/>
                    </a:lnTo>
                    <a:lnTo>
                      <a:pt x="17" y="223"/>
                    </a:lnTo>
                    <a:lnTo>
                      <a:pt x="23" y="220"/>
                    </a:lnTo>
                    <a:lnTo>
                      <a:pt x="28" y="218"/>
                    </a:lnTo>
                    <a:lnTo>
                      <a:pt x="32" y="216"/>
                    </a:lnTo>
                    <a:lnTo>
                      <a:pt x="36" y="214"/>
                    </a:lnTo>
                    <a:lnTo>
                      <a:pt x="38" y="213"/>
                    </a:lnTo>
                    <a:lnTo>
                      <a:pt x="38" y="182"/>
                    </a:lnTo>
                    <a:lnTo>
                      <a:pt x="38" y="121"/>
                    </a:lnTo>
                    <a:lnTo>
                      <a:pt x="38" y="57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92" name="Freeform 87"/>
              <p:cNvSpPr>
                <a:spLocks/>
              </p:cNvSpPr>
              <p:nvPr/>
            </p:nvSpPr>
            <p:spPr bwMode="auto">
              <a:xfrm>
                <a:off x="6169025" y="3509963"/>
                <a:ext cx="88900" cy="22225"/>
              </a:xfrm>
              <a:custGeom>
                <a:avLst/>
                <a:gdLst>
                  <a:gd name="T0" fmla="*/ 2147483647 w 168"/>
                  <a:gd name="T1" fmla="*/ 2147483647 h 41"/>
                  <a:gd name="T2" fmla="*/ 2147483647 w 168"/>
                  <a:gd name="T3" fmla="*/ 2147483647 h 41"/>
                  <a:gd name="T4" fmla="*/ 2147483647 w 168"/>
                  <a:gd name="T5" fmla="*/ 2147483647 h 41"/>
                  <a:gd name="T6" fmla="*/ 2147483647 w 168"/>
                  <a:gd name="T7" fmla="*/ 2147483647 h 41"/>
                  <a:gd name="T8" fmla="*/ 2147483647 w 168"/>
                  <a:gd name="T9" fmla="*/ 0 h 41"/>
                  <a:gd name="T10" fmla="*/ 2147483647 w 168"/>
                  <a:gd name="T11" fmla="*/ 0 h 41"/>
                  <a:gd name="T12" fmla="*/ 2147483647 w 168"/>
                  <a:gd name="T13" fmla="*/ 0 h 41"/>
                  <a:gd name="T14" fmla="*/ 2147483647 w 168"/>
                  <a:gd name="T15" fmla="*/ 0 h 41"/>
                  <a:gd name="T16" fmla="*/ 2147483647 w 168"/>
                  <a:gd name="T17" fmla="*/ 2147483647 h 41"/>
                  <a:gd name="T18" fmla="*/ 2147483647 w 168"/>
                  <a:gd name="T19" fmla="*/ 2147483647 h 41"/>
                  <a:gd name="T20" fmla="*/ 2147483647 w 168"/>
                  <a:gd name="T21" fmla="*/ 2147483647 h 41"/>
                  <a:gd name="T22" fmla="*/ 0 w 168"/>
                  <a:gd name="T23" fmla="*/ 2147483647 h 41"/>
                  <a:gd name="T24" fmla="*/ 0 w 168"/>
                  <a:gd name="T25" fmla="*/ 2147483647 h 41"/>
                  <a:gd name="T26" fmla="*/ 2147483647 w 168"/>
                  <a:gd name="T27" fmla="*/ 2147483647 h 41"/>
                  <a:gd name="T28" fmla="*/ 2147483647 w 168"/>
                  <a:gd name="T29" fmla="*/ 2147483647 h 41"/>
                  <a:gd name="T30" fmla="*/ 2147483647 w 168"/>
                  <a:gd name="T31" fmla="*/ 2147483647 h 41"/>
                  <a:gd name="T32" fmla="*/ 2147483647 w 168"/>
                  <a:gd name="T33" fmla="*/ 2147483647 h 41"/>
                  <a:gd name="T34" fmla="*/ 2147483647 w 168"/>
                  <a:gd name="T35" fmla="*/ 2147483647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8"/>
                  <a:gd name="T55" fmla="*/ 0 h 41"/>
                  <a:gd name="T56" fmla="*/ 168 w 168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8" h="41">
                    <a:moveTo>
                      <a:pt x="115" y="29"/>
                    </a:moveTo>
                    <a:lnTo>
                      <a:pt x="115" y="15"/>
                    </a:lnTo>
                    <a:lnTo>
                      <a:pt x="154" y="14"/>
                    </a:lnTo>
                    <a:lnTo>
                      <a:pt x="159" y="9"/>
                    </a:lnTo>
                    <a:lnTo>
                      <a:pt x="168" y="0"/>
                    </a:lnTo>
                    <a:lnTo>
                      <a:pt x="160" y="0"/>
                    </a:lnTo>
                    <a:lnTo>
                      <a:pt x="159" y="0"/>
                    </a:lnTo>
                    <a:lnTo>
                      <a:pt x="152" y="1"/>
                    </a:lnTo>
                    <a:lnTo>
                      <a:pt x="150" y="1"/>
                    </a:lnTo>
                    <a:lnTo>
                      <a:pt x="79" y="5"/>
                    </a:lnTo>
                    <a:lnTo>
                      <a:pt x="0" y="10"/>
                    </a:lnTo>
                    <a:lnTo>
                      <a:pt x="0" y="41"/>
                    </a:lnTo>
                    <a:lnTo>
                      <a:pt x="49" y="40"/>
                    </a:lnTo>
                    <a:lnTo>
                      <a:pt x="115" y="39"/>
                    </a:lnTo>
                    <a:lnTo>
                      <a:pt x="125" y="39"/>
                    </a:lnTo>
                    <a:lnTo>
                      <a:pt x="137" y="29"/>
                    </a:lnTo>
                    <a:lnTo>
                      <a:pt x="115" y="29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93" name="Freeform 88"/>
              <p:cNvSpPr>
                <a:spLocks/>
              </p:cNvSpPr>
              <p:nvPr/>
            </p:nvSpPr>
            <p:spPr bwMode="auto">
              <a:xfrm>
                <a:off x="6269038" y="3530600"/>
                <a:ext cx="1588" cy="1588"/>
              </a:xfrm>
              <a:custGeom>
                <a:avLst/>
                <a:gdLst>
                  <a:gd name="T0" fmla="*/ 2147483647 w 1"/>
                  <a:gd name="T1" fmla="*/ 0 h 1588"/>
                  <a:gd name="T2" fmla="*/ 2147483647 w 1"/>
                  <a:gd name="T3" fmla="*/ 0 h 1588"/>
                  <a:gd name="T4" fmla="*/ 2147483647 w 1"/>
                  <a:gd name="T5" fmla="*/ 0 h 1588"/>
                  <a:gd name="T6" fmla="*/ 2147483647 w 1"/>
                  <a:gd name="T7" fmla="*/ 0 h 1588"/>
                  <a:gd name="T8" fmla="*/ 2147483647 w 1"/>
                  <a:gd name="T9" fmla="*/ 0 h 1588"/>
                  <a:gd name="T10" fmla="*/ 0 w 1"/>
                  <a:gd name="T11" fmla="*/ 0 h 1588"/>
                  <a:gd name="T12" fmla="*/ 2147483647 w 1"/>
                  <a:gd name="T13" fmla="*/ 0 h 15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588"/>
                  <a:gd name="T23" fmla="*/ 1 w 1"/>
                  <a:gd name="T24" fmla="*/ 1588 h 158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588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94" name="Freeform 89"/>
              <p:cNvSpPr>
                <a:spLocks noEditPoints="1"/>
              </p:cNvSpPr>
              <p:nvPr/>
            </p:nvSpPr>
            <p:spPr bwMode="auto">
              <a:xfrm>
                <a:off x="6240463" y="3538538"/>
                <a:ext cx="28575" cy="19050"/>
              </a:xfrm>
              <a:custGeom>
                <a:avLst/>
                <a:gdLst>
                  <a:gd name="T0" fmla="*/ 2147483647 w 54"/>
                  <a:gd name="T1" fmla="*/ 2147483647 h 37"/>
                  <a:gd name="T2" fmla="*/ 2147483647 w 54"/>
                  <a:gd name="T3" fmla="*/ 2147483647 h 37"/>
                  <a:gd name="T4" fmla="*/ 2147483647 w 54"/>
                  <a:gd name="T5" fmla="*/ 2147483647 h 37"/>
                  <a:gd name="T6" fmla="*/ 0 w 54"/>
                  <a:gd name="T7" fmla="*/ 2147483647 h 37"/>
                  <a:gd name="T8" fmla="*/ 2147483647 w 54"/>
                  <a:gd name="T9" fmla="*/ 2147483647 h 37"/>
                  <a:gd name="T10" fmla="*/ 2147483647 w 54"/>
                  <a:gd name="T11" fmla="*/ 2147483647 h 37"/>
                  <a:gd name="T12" fmla="*/ 2147483647 w 54"/>
                  <a:gd name="T13" fmla="*/ 2147483647 h 37"/>
                  <a:gd name="T14" fmla="*/ 2147483647 w 54"/>
                  <a:gd name="T15" fmla="*/ 2147483647 h 37"/>
                  <a:gd name="T16" fmla="*/ 2147483647 w 54"/>
                  <a:gd name="T17" fmla="*/ 2147483647 h 37"/>
                  <a:gd name="T18" fmla="*/ 2147483647 w 54"/>
                  <a:gd name="T19" fmla="*/ 2147483647 h 37"/>
                  <a:gd name="T20" fmla="*/ 2147483647 w 54"/>
                  <a:gd name="T21" fmla="*/ 2147483647 h 37"/>
                  <a:gd name="T22" fmla="*/ 2147483647 w 54"/>
                  <a:gd name="T23" fmla="*/ 0 h 37"/>
                  <a:gd name="T24" fmla="*/ 2147483647 w 54"/>
                  <a:gd name="T25" fmla="*/ 2147483647 h 37"/>
                  <a:gd name="T26" fmla="*/ 2147483647 w 54"/>
                  <a:gd name="T27" fmla="*/ 2147483647 h 37"/>
                  <a:gd name="T28" fmla="*/ 2147483647 w 54"/>
                  <a:gd name="T29" fmla="*/ 2147483647 h 37"/>
                  <a:gd name="T30" fmla="*/ 2147483647 w 54"/>
                  <a:gd name="T31" fmla="*/ 2147483647 h 37"/>
                  <a:gd name="T32" fmla="*/ 2147483647 w 54"/>
                  <a:gd name="T33" fmla="*/ 2147483647 h 37"/>
                  <a:gd name="T34" fmla="*/ 2147483647 w 54"/>
                  <a:gd name="T35" fmla="*/ 2147483647 h 37"/>
                  <a:gd name="T36" fmla="*/ 2147483647 w 54"/>
                  <a:gd name="T37" fmla="*/ 2147483647 h 37"/>
                  <a:gd name="T38" fmla="*/ 2147483647 w 54"/>
                  <a:gd name="T39" fmla="*/ 2147483647 h 37"/>
                  <a:gd name="T40" fmla="*/ 2147483647 w 54"/>
                  <a:gd name="T41" fmla="*/ 2147483647 h 37"/>
                  <a:gd name="T42" fmla="*/ 2147483647 w 54"/>
                  <a:gd name="T43" fmla="*/ 2147483647 h 37"/>
                  <a:gd name="T44" fmla="*/ 2147483647 w 54"/>
                  <a:gd name="T45" fmla="*/ 2147483647 h 37"/>
                  <a:gd name="T46" fmla="*/ 2147483647 w 54"/>
                  <a:gd name="T47" fmla="*/ 2147483647 h 37"/>
                  <a:gd name="T48" fmla="*/ 2147483647 w 54"/>
                  <a:gd name="T49" fmla="*/ 2147483647 h 37"/>
                  <a:gd name="T50" fmla="*/ 2147483647 w 54"/>
                  <a:gd name="T51" fmla="*/ 2147483647 h 37"/>
                  <a:gd name="T52" fmla="*/ 2147483647 w 54"/>
                  <a:gd name="T53" fmla="*/ 2147483647 h 37"/>
                  <a:gd name="T54" fmla="*/ 2147483647 w 54"/>
                  <a:gd name="T55" fmla="*/ 2147483647 h 37"/>
                  <a:gd name="T56" fmla="*/ 2147483647 w 54"/>
                  <a:gd name="T57" fmla="*/ 2147483647 h 37"/>
                  <a:gd name="T58" fmla="*/ 2147483647 w 54"/>
                  <a:gd name="T59" fmla="*/ 2147483647 h 37"/>
                  <a:gd name="T60" fmla="*/ 2147483647 w 54"/>
                  <a:gd name="T61" fmla="*/ 2147483647 h 3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4"/>
                  <a:gd name="T94" fmla="*/ 0 h 37"/>
                  <a:gd name="T95" fmla="*/ 54 w 54"/>
                  <a:gd name="T96" fmla="*/ 37 h 3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4" h="37">
                    <a:moveTo>
                      <a:pt x="22" y="16"/>
                    </a:moveTo>
                    <a:lnTo>
                      <a:pt x="22" y="26"/>
                    </a:lnTo>
                    <a:lnTo>
                      <a:pt x="13" y="26"/>
                    </a:lnTo>
                    <a:lnTo>
                      <a:pt x="0" y="37"/>
                    </a:lnTo>
                    <a:lnTo>
                      <a:pt x="13" y="37"/>
                    </a:lnTo>
                    <a:lnTo>
                      <a:pt x="22" y="37"/>
                    </a:lnTo>
                    <a:lnTo>
                      <a:pt x="38" y="37"/>
                    </a:lnTo>
                    <a:lnTo>
                      <a:pt x="54" y="21"/>
                    </a:lnTo>
                    <a:lnTo>
                      <a:pt x="54" y="16"/>
                    </a:lnTo>
                    <a:lnTo>
                      <a:pt x="54" y="10"/>
                    </a:lnTo>
                    <a:lnTo>
                      <a:pt x="54" y="5"/>
                    </a:lnTo>
                    <a:lnTo>
                      <a:pt x="54" y="0"/>
                    </a:lnTo>
                    <a:lnTo>
                      <a:pt x="38" y="1"/>
                    </a:lnTo>
                    <a:lnTo>
                      <a:pt x="22" y="16"/>
                    </a:lnTo>
                    <a:close/>
                    <a:moveTo>
                      <a:pt x="45" y="17"/>
                    </a:moveTo>
                    <a:lnTo>
                      <a:pt x="44" y="21"/>
                    </a:lnTo>
                    <a:lnTo>
                      <a:pt x="42" y="23"/>
                    </a:lnTo>
                    <a:lnTo>
                      <a:pt x="40" y="26"/>
                    </a:lnTo>
                    <a:lnTo>
                      <a:pt x="36" y="27"/>
                    </a:lnTo>
                    <a:lnTo>
                      <a:pt x="33" y="26"/>
                    </a:lnTo>
                    <a:lnTo>
                      <a:pt x="31" y="23"/>
                    </a:lnTo>
                    <a:lnTo>
                      <a:pt x="29" y="21"/>
                    </a:lnTo>
                    <a:lnTo>
                      <a:pt x="28" y="17"/>
                    </a:lnTo>
                    <a:lnTo>
                      <a:pt x="29" y="14"/>
                    </a:lnTo>
                    <a:lnTo>
                      <a:pt x="31" y="11"/>
                    </a:lnTo>
                    <a:lnTo>
                      <a:pt x="33" y="10"/>
                    </a:lnTo>
                    <a:lnTo>
                      <a:pt x="36" y="9"/>
                    </a:lnTo>
                    <a:lnTo>
                      <a:pt x="40" y="10"/>
                    </a:lnTo>
                    <a:lnTo>
                      <a:pt x="42" y="11"/>
                    </a:lnTo>
                    <a:lnTo>
                      <a:pt x="44" y="14"/>
                    </a:lnTo>
                    <a:lnTo>
                      <a:pt x="45" y="17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95" name="Freeform 90"/>
              <p:cNvSpPr>
                <a:spLocks/>
              </p:cNvSpPr>
              <p:nvPr/>
            </p:nvSpPr>
            <p:spPr bwMode="auto">
              <a:xfrm>
                <a:off x="6169025" y="3538538"/>
                <a:ext cx="57150" cy="19050"/>
              </a:xfrm>
              <a:custGeom>
                <a:avLst/>
                <a:gdLst>
                  <a:gd name="T0" fmla="*/ 0 w 110"/>
                  <a:gd name="T1" fmla="*/ 2147483647 h 35"/>
                  <a:gd name="T2" fmla="*/ 0 w 110"/>
                  <a:gd name="T3" fmla="*/ 2147483647 h 35"/>
                  <a:gd name="T4" fmla="*/ 2147483647 w 110"/>
                  <a:gd name="T5" fmla="*/ 2147483647 h 35"/>
                  <a:gd name="T6" fmla="*/ 2147483647 w 110"/>
                  <a:gd name="T7" fmla="*/ 0 h 35"/>
                  <a:gd name="T8" fmla="*/ 0 w 110"/>
                  <a:gd name="T9" fmla="*/ 2147483647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0"/>
                  <a:gd name="T16" fmla="*/ 0 h 35"/>
                  <a:gd name="T17" fmla="*/ 110 w 110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0" h="35">
                    <a:moveTo>
                      <a:pt x="0" y="2"/>
                    </a:moveTo>
                    <a:lnTo>
                      <a:pt x="0" y="34"/>
                    </a:lnTo>
                    <a:lnTo>
                      <a:pt x="74" y="35"/>
                    </a:lnTo>
                    <a:lnTo>
                      <a:pt x="11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96" name="Freeform 91"/>
              <p:cNvSpPr>
                <a:spLocks/>
              </p:cNvSpPr>
              <p:nvPr/>
            </p:nvSpPr>
            <p:spPr bwMode="auto">
              <a:xfrm>
                <a:off x="6230938" y="3565525"/>
                <a:ext cx="3175" cy="1588"/>
              </a:xfrm>
              <a:custGeom>
                <a:avLst/>
                <a:gdLst>
                  <a:gd name="T0" fmla="*/ 2147483647 w 5"/>
                  <a:gd name="T1" fmla="*/ 0 h 1588"/>
                  <a:gd name="T2" fmla="*/ 2147483647 w 5"/>
                  <a:gd name="T3" fmla="*/ 0 h 1588"/>
                  <a:gd name="T4" fmla="*/ 0 w 5"/>
                  <a:gd name="T5" fmla="*/ 0 h 1588"/>
                  <a:gd name="T6" fmla="*/ 2147483647 w 5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588"/>
                  <a:gd name="T14" fmla="*/ 5 w 5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588"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97" name="Freeform 92"/>
              <p:cNvSpPr>
                <a:spLocks/>
              </p:cNvSpPr>
              <p:nvPr/>
            </p:nvSpPr>
            <p:spPr bwMode="auto">
              <a:xfrm>
                <a:off x="6229350" y="3565525"/>
                <a:ext cx="23813" cy="3175"/>
              </a:xfrm>
              <a:custGeom>
                <a:avLst/>
                <a:gdLst>
                  <a:gd name="T0" fmla="*/ 2147483647 w 45"/>
                  <a:gd name="T1" fmla="*/ 2147483647 h 8"/>
                  <a:gd name="T2" fmla="*/ 2147483647 w 45"/>
                  <a:gd name="T3" fmla="*/ 2147483647 h 8"/>
                  <a:gd name="T4" fmla="*/ 2147483647 w 45"/>
                  <a:gd name="T5" fmla="*/ 0 h 8"/>
                  <a:gd name="T6" fmla="*/ 2147483647 w 45"/>
                  <a:gd name="T7" fmla="*/ 0 h 8"/>
                  <a:gd name="T8" fmla="*/ 2147483647 w 45"/>
                  <a:gd name="T9" fmla="*/ 0 h 8"/>
                  <a:gd name="T10" fmla="*/ 0 w 45"/>
                  <a:gd name="T11" fmla="*/ 2147483647 h 8"/>
                  <a:gd name="T12" fmla="*/ 2147483647 w 45"/>
                  <a:gd name="T13" fmla="*/ 214748364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5"/>
                  <a:gd name="T22" fmla="*/ 0 h 8"/>
                  <a:gd name="T23" fmla="*/ 45 w 4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5" h="8">
                    <a:moveTo>
                      <a:pt x="36" y="8"/>
                    </a:moveTo>
                    <a:lnTo>
                      <a:pt x="44" y="1"/>
                    </a:lnTo>
                    <a:lnTo>
                      <a:pt x="45" y="0"/>
                    </a:lnTo>
                    <a:lnTo>
                      <a:pt x="30" y="0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98" name="Freeform 93"/>
              <p:cNvSpPr>
                <a:spLocks/>
              </p:cNvSpPr>
              <p:nvPr/>
            </p:nvSpPr>
            <p:spPr bwMode="auto">
              <a:xfrm>
                <a:off x="6169025" y="3563938"/>
                <a:ext cx="30163" cy="15875"/>
              </a:xfrm>
              <a:custGeom>
                <a:avLst/>
                <a:gdLst>
                  <a:gd name="T0" fmla="*/ 0 w 58"/>
                  <a:gd name="T1" fmla="*/ 0 h 31"/>
                  <a:gd name="T2" fmla="*/ 0 w 58"/>
                  <a:gd name="T3" fmla="*/ 2147483647 h 31"/>
                  <a:gd name="T4" fmla="*/ 2147483647 w 58"/>
                  <a:gd name="T5" fmla="*/ 2147483647 h 31"/>
                  <a:gd name="T6" fmla="*/ 2147483647 w 58"/>
                  <a:gd name="T7" fmla="*/ 2147483647 h 31"/>
                  <a:gd name="T8" fmla="*/ 0 w 58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1"/>
                  <a:gd name="T17" fmla="*/ 58 w 58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1">
                    <a:moveTo>
                      <a:pt x="0" y="0"/>
                    </a:moveTo>
                    <a:lnTo>
                      <a:pt x="0" y="30"/>
                    </a:lnTo>
                    <a:lnTo>
                      <a:pt x="26" y="31"/>
                    </a:lnTo>
                    <a:lnTo>
                      <a:pt x="5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99" name="Freeform 94"/>
              <p:cNvSpPr>
                <a:spLocks/>
              </p:cNvSpPr>
              <p:nvPr/>
            </p:nvSpPr>
            <p:spPr bwMode="auto">
              <a:xfrm>
                <a:off x="6216650" y="3568700"/>
                <a:ext cx="23813" cy="12700"/>
              </a:xfrm>
              <a:custGeom>
                <a:avLst/>
                <a:gdLst>
                  <a:gd name="T0" fmla="*/ 2147483647 w 45"/>
                  <a:gd name="T1" fmla="*/ 2147483647 h 24"/>
                  <a:gd name="T2" fmla="*/ 2147483647 w 45"/>
                  <a:gd name="T3" fmla="*/ 0 h 24"/>
                  <a:gd name="T4" fmla="*/ 0 w 45"/>
                  <a:gd name="T5" fmla="*/ 2147483647 h 24"/>
                  <a:gd name="T6" fmla="*/ 2147483647 w 45"/>
                  <a:gd name="T7" fmla="*/ 2147483647 h 24"/>
                  <a:gd name="T8" fmla="*/ 2147483647 w 45"/>
                  <a:gd name="T9" fmla="*/ 2147483647 h 24"/>
                  <a:gd name="T10" fmla="*/ 2147483647 w 45"/>
                  <a:gd name="T11" fmla="*/ 2147483647 h 24"/>
                  <a:gd name="T12" fmla="*/ 2147483647 w 45"/>
                  <a:gd name="T13" fmla="*/ 2147483647 h 24"/>
                  <a:gd name="T14" fmla="*/ 2147483647 w 45"/>
                  <a:gd name="T15" fmla="*/ 2147483647 h 24"/>
                  <a:gd name="T16" fmla="*/ 2147483647 w 45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4"/>
                  <a:gd name="T29" fmla="*/ 45 w 4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4">
                    <a:moveTo>
                      <a:pt x="25" y="13"/>
                    </a:moveTo>
                    <a:lnTo>
                      <a:pt x="25" y="0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25" y="24"/>
                    </a:lnTo>
                    <a:lnTo>
                      <a:pt x="30" y="24"/>
                    </a:lnTo>
                    <a:lnTo>
                      <a:pt x="34" y="24"/>
                    </a:lnTo>
                    <a:lnTo>
                      <a:pt x="45" y="14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00" name="Freeform 95"/>
              <p:cNvSpPr>
                <a:spLocks/>
              </p:cNvSpPr>
              <p:nvPr/>
            </p:nvSpPr>
            <p:spPr bwMode="auto">
              <a:xfrm>
                <a:off x="6169025" y="3587750"/>
                <a:ext cx="4763" cy="4763"/>
              </a:xfrm>
              <a:custGeom>
                <a:avLst/>
                <a:gdLst>
                  <a:gd name="T0" fmla="*/ 2147483647 w 11"/>
                  <a:gd name="T1" fmla="*/ 0 h 11"/>
                  <a:gd name="T2" fmla="*/ 0 w 11"/>
                  <a:gd name="T3" fmla="*/ 0 h 11"/>
                  <a:gd name="T4" fmla="*/ 0 w 11"/>
                  <a:gd name="T5" fmla="*/ 2147483647 h 11"/>
                  <a:gd name="T6" fmla="*/ 2147483647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1"/>
                  <a:gd name="T14" fmla="*/ 11 w 11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1">
                    <a:moveTo>
                      <a:pt x="11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01" name="Freeform 96"/>
              <p:cNvSpPr>
                <a:spLocks/>
              </p:cNvSpPr>
              <p:nvPr/>
            </p:nvSpPr>
            <p:spPr bwMode="auto">
              <a:xfrm>
                <a:off x="6226175" y="3589338"/>
                <a:ext cx="1588" cy="1588"/>
              </a:xfrm>
              <a:custGeom>
                <a:avLst/>
                <a:gdLst>
                  <a:gd name="T0" fmla="*/ 0 w 1"/>
                  <a:gd name="T1" fmla="*/ 0 h 1588"/>
                  <a:gd name="T2" fmla="*/ 0 w 1"/>
                  <a:gd name="T3" fmla="*/ 0 h 1588"/>
                  <a:gd name="T4" fmla="*/ 2147483647 w 1"/>
                  <a:gd name="T5" fmla="*/ 0 h 1588"/>
                  <a:gd name="T6" fmla="*/ 0 w 1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588"/>
                  <a:gd name="T14" fmla="*/ 1 w 1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588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02" name="Freeform 97"/>
              <p:cNvSpPr>
                <a:spLocks/>
              </p:cNvSpPr>
              <p:nvPr/>
            </p:nvSpPr>
            <p:spPr bwMode="auto">
              <a:xfrm>
                <a:off x="6191250" y="3589338"/>
                <a:ext cx="34925" cy="17463"/>
              </a:xfrm>
              <a:custGeom>
                <a:avLst/>
                <a:gdLst>
                  <a:gd name="T0" fmla="*/ 2147483647 w 67"/>
                  <a:gd name="T1" fmla="*/ 0 h 33"/>
                  <a:gd name="T2" fmla="*/ 2147483647 w 67"/>
                  <a:gd name="T3" fmla="*/ 0 h 33"/>
                  <a:gd name="T4" fmla="*/ 0 w 67"/>
                  <a:gd name="T5" fmla="*/ 2147483647 h 33"/>
                  <a:gd name="T6" fmla="*/ 2147483647 w 67"/>
                  <a:gd name="T7" fmla="*/ 2147483647 h 33"/>
                  <a:gd name="T8" fmla="*/ 2147483647 w 67"/>
                  <a:gd name="T9" fmla="*/ 2147483647 h 33"/>
                  <a:gd name="T10" fmla="*/ 2147483647 w 67"/>
                  <a:gd name="T11" fmla="*/ 2147483647 h 33"/>
                  <a:gd name="T12" fmla="*/ 2147483647 w 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33"/>
                  <a:gd name="T23" fmla="*/ 67 w 67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33">
                    <a:moveTo>
                      <a:pt x="39" y="0"/>
                    </a:moveTo>
                    <a:lnTo>
                      <a:pt x="33" y="0"/>
                    </a:lnTo>
                    <a:lnTo>
                      <a:pt x="0" y="31"/>
                    </a:lnTo>
                    <a:lnTo>
                      <a:pt x="15" y="32"/>
                    </a:lnTo>
                    <a:lnTo>
                      <a:pt x="33" y="33"/>
                    </a:lnTo>
                    <a:lnTo>
                      <a:pt x="67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03" name="Freeform 98"/>
              <p:cNvSpPr>
                <a:spLocks/>
              </p:cNvSpPr>
              <p:nvPr/>
            </p:nvSpPr>
            <p:spPr bwMode="auto">
              <a:xfrm>
                <a:off x="6230938" y="3608388"/>
                <a:ext cx="38100" cy="1588"/>
              </a:xfrm>
              <a:custGeom>
                <a:avLst/>
                <a:gdLst>
                  <a:gd name="T0" fmla="*/ 0 w 72"/>
                  <a:gd name="T1" fmla="*/ 0 h 5"/>
                  <a:gd name="T2" fmla="*/ 2147483647 w 72"/>
                  <a:gd name="T3" fmla="*/ 2147483647 h 5"/>
                  <a:gd name="T4" fmla="*/ 2147483647 w 72"/>
                  <a:gd name="T5" fmla="*/ 2147483647 h 5"/>
                  <a:gd name="T6" fmla="*/ 0 w 7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2"/>
                  <a:gd name="T13" fmla="*/ 0 h 5"/>
                  <a:gd name="T14" fmla="*/ 72 w 72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2" h="5">
                    <a:moveTo>
                      <a:pt x="0" y="0"/>
                    </a:moveTo>
                    <a:lnTo>
                      <a:pt x="72" y="5"/>
                    </a:lnTo>
                    <a:lnTo>
                      <a:pt x="4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04" name="Freeform 99"/>
              <p:cNvSpPr>
                <a:spLocks/>
              </p:cNvSpPr>
              <p:nvPr/>
            </p:nvSpPr>
            <p:spPr bwMode="auto">
              <a:xfrm>
                <a:off x="6259513" y="3627438"/>
                <a:ext cx="9525" cy="11113"/>
              </a:xfrm>
              <a:custGeom>
                <a:avLst/>
                <a:gdLst>
                  <a:gd name="T0" fmla="*/ 2147483647 w 20"/>
                  <a:gd name="T1" fmla="*/ 2147483647 h 20"/>
                  <a:gd name="T2" fmla="*/ 2147483647 w 20"/>
                  <a:gd name="T3" fmla="*/ 2147483647 h 20"/>
                  <a:gd name="T4" fmla="*/ 2147483647 w 20"/>
                  <a:gd name="T5" fmla="*/ 2147483647 h 20"/>
                  <a:gd name="T6" fmla="*/ 2147483647 w 20"/>
                  <a:gd name="T7" fmla="*/ 2147483647 h 20"/>
                  <a:gd name="T8" fmla="*/ 2147483647 w 20"/>
                  <a:gd name="T9" fmla="*/ 0 h 20"/>
                  <a:gd name="T10" fmla="*/ 0 w 20"/>
                  <a:gd name="T11" fmla="*/ 2147483647 h 20"/>
                  <a:gd name="T12" fmla="*/ 2147483647 w 20"/>
                  <a:gd name="T13" fmla="*/ 214748364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20"/>
                  <a:gd name="T23" fmla="*/ 20 w 2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20">
                    <a:moveTo>
                      <a:pt x="20" y="20"/>
                    </a:moveTo>
                    <a:lnTo>
                      <a:pt x="20" y="15"/>
                    </a:lnTo>
                    <a:lnTo>
                      <a:pt x="20" y="10"/>
                    </a:lnTo>
                    <a:lnTo>
                      <a:pt x="20" y="5"/>
                    </a:lnTo>
                    <a:lnTo>
                      <a:pt x="20" y="0"/>
                    </a:lnTo>
                    <a:lnTo>
                      <a:pt x="0" y="18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05" name="Freeform 100"/>
              <p:cNvSpPr>
                <a:spLocks/>
              </p:cNvSpPr>
              <p:nvPr/>
            </p:nvSpPr>
            <p:spPr bwMode="auto">
              <a:xfrm>
                <a:off x="6169025" y="3611563"/>
                <a:ext cx="31750" cy="17463"/>
              </a:xfrm>
              <a:custGeom>
                <a:avLst/>
                <a:gdLst>
                  <a:gd name="T0" fmla="*/ 2147483647 w 61"/>
                  <a:gd name="T1" fmla="*/ 2147483647 h 33"/>
                  <a:gd name="T2" fmla="*/ 2147483647 w 61"/>
                  <a:gd name="T3" fmla="*/ 0 h 33"/>
                  <a:gd name="T4" fmla="*/ 0 w 61"/>
                  <a:gd name="T5" fmla="*/ 2147483647 h 33"/>
                  <a:gd name="T6" fmla="*/ 0 w 61"/>
                  <a:gd name="T7" fmla="*/ 2147483647 h 33"/>
                  <a:gd name="T8" fmla="*/ 2147483647 w 61"/>
                  <a:gd name="T9" fmla="*/ 2147483647 h 33"/>
                  <a:gd name="T10" fmla="*/ 2147483647 w 61"/>
                  <a:gd name="T11" fmla="*/ 2147483647 h 33"/>
                  <a:gd name="T12" fmla="*/ 2147483647 w 61"/>
                  <a:gd name="T13" fmla="*/ 2147483647 h 33"/>
                  <a:gd name="T14" fmla="*/ 2147483647 w 61"/>
                  <a:gd name="T15" fmla="*/ 2147483647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33"/>
                  <a:gd name="T26" fmla="*/ 61 w 61"/>
                  <a:gd name="T27" fmla="*/ 33 h 3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33">
                    <a:moveTo>
                      <a:pt x="54" y="2"/>
                    </a:moveTo>
                    <a:lnTo>
                      <a:pt x="30" y="0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4" y="31"/>
                    </a:lnTo>
                    <a:lnTo>
                      <a:pt x="29" y="33"/>
                    </a:lnTo>
                    <a:lnTo>
                      <a:pt x="61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06" name="Freeform 101"/>
              <p:cNvSpPr>
                <a:spLocks/>
              </p:cNvSpPr>
              <p:nvPr/>
            </p:nvSpPr>
            <p:spPr bwMode="auto">
              <a:xfrm>
                <a:off x="6169025" y="3635375"/>
                <a:ext cx="7938" cy="7938"/>
              </a:xfrm>
              <a:custGeom>
                <a:avLst/>
                <a:gdLst>
                  <a:gd name="T0" fmla="*/ 0 w 15"/>
                  <a:gd name="T1" fmla="*/ 2147483647 h 15"/>
                  <a:gd name="T2" fmla="*/ 2147483647 w 15"/>
                  <a:gd name="T3" fmla="*/ 2147483647 h 15"/>
                  <a:gd name="T4" fmla="*/ 0 w 15"/>
                  <a:gd name="T5" fmla="*/ 0 h 15"/>
                  <a:gd name="T6" fmla="*/ 0 w 15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5"/>
                  <a:gd name="T14" fmla="*/ 15 w 15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5">
                    <a:moveTo>
                      <a:pt x="0" y="15"/>
                    </a:moveTo>
                    <a:lnTo>
                      <a:pt x="15" y="2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07" name="Freeform 102"/>
              <p:cNvSpPr>
                <a:spLocks/>
              </p:cNvSpPr>
              <p:nvPr/>
            </p:nvSpPr>
            <p:spPr bwMode="auto">
              <a:xfrm>
                <a:off x="6215063" y="3643313"/>
                <a:ext cx="53975" cy="42863"/>
              </a:xfrm>
              <a:custGeom>
                <a:avLst/>
                <a:gdLst>
                  <a:gd name="T0" fmla="*/ 0 w 103"/>
                  <a:gd name="T1" fmla="*/ 2147483647 h 79"/>
                  <a:gd name="T2" fmla="*/ 2147483647 w 103"/>
                  <a:gd name="T3" fmla="*/ 2147483647 h 79"/>
                  <a:gd name="T4" fmla="*/ 2147483647 w 103"/>
                  <a:gd name="T5" fmla="*/ 2147483647 h 79"/>
                  <a:gd name="T6" fmla="*/ 2147483647 w 103"/>
                  <a:gd name="T7" fmla="*/ 2147483647 h 79"/>
                  <a:gd name="T8" fmla="*/ 2147483647 w 103"/>
                  <a:gd name="T9" fmla="*/ 2147483647 h 79"/>
                  <a:gd name="T10" fmla="*/ 2147483647 w 103"/>
                  <a:gd name="T11" fmla="*/ 2147483647 h 79"/>
                  <a:gd name="T12" fmla="*/ 2147483647 w 103"/>
                  <a:gd name="T13" fmla="*/ 0 h 79"/>
                  <a:gd name="T14" fmla="*/ 0 w 103"/>
                  <a:gd name="T15" fmla="*/ 2147483647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3"/>
                  <a:gd name="T25" fmla="*/ 0 h 79"/>
                  <a:gd name="T26" fmla="*/ 103 w 103"/>
                  <a:gd name="T27" fmla="*/ 79 h 7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3" h="79">
                    <a:moveTo>
                      <a:pt x="0" y="63"/>
                    </a:moveTo>
                    <a:lnTo>
                      <a:pt x="103" y="79"/>
                    </a:lnTo>
                    <a:lnTo>
                      <a:pt x="103" y="66"/>
                    </a:lnTo>
                    <a:lnTo>
                      <a:pt x="103" y="49"/>
                    </a:lnTo>
                    <a:lnTo>
                      <a:pt x="103" y="27"/>
                    </a:lnTo>
                    <a:lnTo>
                      <a:pt x="103" y="4"/>
                    </a:lnTo>
                    <a:lnTo>
                      <a:pt x="70" y="0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08" name="Freeform 103"/>
              <p:cNvSpPr>
                <a:spLocks noEditPoints="1"/>
              </p:cNvSpPr>
              <p:nvPr/>
            </p:nvSpPr>
            <p:spPr bwMode="auto">
              <a:xfrm>
                <a:off x="6169025" y="3430588"/>
                <a:ext cx="100013" cy="31750"/>
              </a:xfrm>
              <a:custGeom>
                <a:avLst/>
                <a:gdLst>
                  <a:gd name="T0" fmla="*/ 0 w 191"/>
                  <a:gd name="T1" fmla="*/ 2147483647 h 58"/>
                  <a:gd name="T2" fmla="*/ 2147483647 w 191"/>
                  <a:gd name="T3" fmla="*/ 2147483647 h 58"/>
                  <a:gd name="T4" fmla="*/ 2147483647 w 191"/>
                  <a:gd name="T5" fmla="*/ 2147483647 h 58"/>
                  <a:gd name="T6" fmla="*/ 2147483647 w 191"/>
                  <a:gd name="T7" fmla="*/ 2147483647 h 58"/>
                  <a:gd name="T8" fmla="*/ 2147483647 w 191"/>
                  <a:gd name="T9" fmla="*/ 2147483647 h 58"/>
                  <a:gd name="T10" fmla="*/ 2147483647 w 191"/>
                  <a:gd name="T11" fmla="*/ 2147483647 h 58"/>
                  <a:gd name="T12" fmla="*/ 2147483647 w 191"/>
                  <a:gd name="T13" fmla="*/ 2147483647 h 58"/>
                  <a:gd name="T14" fmla="*/ 2147483647 w 191"/>
                  <a:gd name="T15" fmla="*/ 2147483647 h 58"/>
                  <a:gd name="T16" fmla="*/ 2147483647 w 191"/>
                  <a:gd name="T17" fmla="*/ 0 h 58"/>
                  <a:gd name="T18" fmla="*/ 0 w 191"/>
                  <a:gd name="T19" fmla="*/ 2147483647 h 58"/>
                  <a:gd name="T20" fmla="*/ 0 w 191"/>
                  <a:gd name="T21" fmla="*/ 2147483647 h 58"/>
                  <a:gd name="T22" fmla="*/ 2147483647 w 191"/>
                  <a:gd name="T23" fmla="*/ 2147483647 h 58"/>
                  <a:gd name="T24" fmla="*/ 2147483647 w 191"/>
                  <a:gd name="T25" fmla="*/ 2147483647 h 58"/>
                  <a:gd name="T26" fmla="*/ 2147483647 w 191"/>
                  <a:gd name="T27" fmla="*/ 2147483647 h 58"/>
                  <a:gd name="T28" fmla="*/ 2147483647 w 191"/>
                  <a:gd name="T29" fmla="*/ 2147483647 h 58"/>
                  <a:gd name="T30" fmla="*/ 2147483647 w 191"/>
                  <a:gd name="T31" fmla="*/ 2147483647 h 58"/>
                  <a:gd name="T32" fmla="*/ 2147483647 w 191"/>
                  <a:gd name="T33" fmla="*/ 2147483647 h 58"/>
                  <a:gd name="T34" fmla="*/ 2147483647 w 191"/>
                  <a:gd name="T35" fmla="*/ 2147483647 h 58"/>
                  <a:gd name="T36" fmla="*/ 2147483647 w 191"/>
                  <a:gd name="T37" fmla="*/ 2147483647 h 58"/>
                  <a:gd name="T38" fmla="*/ 2147483647 w 191"/>
                  <a:gd name="T39" fmla="*/ 2147483647 h 58"/>
                  <a:gd name="T40" fmla="*/ 2147483647 w 191"/>
                  <a:gd name="T41" fmla="*/ 2147483647 h 58"/>
                  <a:gd name="T42" fmla="*/ 2147483647 w 191"/>
                  <a:gd name="T43" fmla="*/ 2147483647 h 58"/>
                  <a:gd name="T44" fmla="*/ 2147483647 w 191"/>
                  <a:gd name="T45" fmla="*/ 2147483647 h 58"/>
                  <a:gd name="T46" fmla="*/ 2147483647 w 191"/>
                  <a:gd name="T47" fmla="*/ 2147483647 h 58"/>
                  <a:gd name="T48" fmla="*/ 2147483647 w 191"/>
                  <a:gd name="T49" fmla="*/ 2147483647 h 58"/>
                  <a:gd name="T50" fmla="*/ 2147483647 w 191"/>
                  <a:gd name="T51" fmla="*/ 2147483647 h 58"/>
                  <a:gd name="T52" fmla="*/ 2147483647 w 191"/>
                  <a:gd name="T53" fmla="*/ 2147483647 h 58"/>
                  <a:gd name="T54" fmla="*/ 2147483647 w 191"/>
                  <a:gd name="T55" fmla="*/ 2147483647 h 58"/>
                  <a:gd name="T56" fmla="*/ 2147483647 w 191"/>
                  <a:gd name="T57" fmla="*/ 2147483647 h 58"/>
                  <a:gd name="T58" fmla="*/ 2147483647 w 191"/>
                  <a:gd name="T59" fmla="*/ 2147483647 h 58"/>
                  <a:gd name="T60" fmla="*/ 2147483647 w 191"/>
                  <a:gd name="T61" fmla="*/ 2147483647 h 58"/>
                  <a:gd name="T62" fmla="*/ 2147483647 w 191"/>
                  <a:gd name="T63" fmla="*/ 2147483647 h 58"/>
                  <a:gd name="T64" fmla="*/ 2147483647 w 191"/>
                  <a:gd name="T65" fmla="*/ 2147483647 h 5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1"/>
                  <a:gd name="T100" fmla="*/ 0 h 58"/>
                  <a:gd name="T101" fmla="*/ 191 w 191"/>
                  <a:gd name="T102" fmla="*/ 58 h 5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1" h="58">
                    <a:moveTo>
                      <a:pt x="0" y="58"/>
                    </a:moveTo>
                    <a:lnTo>
                      <a:pt x="23" y="55"/>
                    </a:lnTo>
                    <a:lnTo>
                      <a:pt x="145" y="40"/>
                    </a:lnTo>
                    <a:lnTo>
                      <a:pt x="159" y="39"/>
                    </a:lnTo>
                    <a:lnTo>
                      <a:pt x="191" y="35"/>
                    </a:lnTo>
                    <a:lnTo>
                      <a:pt x="191" y="26"/>
                    </a:lnTo>
                    <a:lnTo>
                      <a:pt x="191" y="16"/>
                    </a:lnTo>
                    <a:lnTo>
                      <a:pt x="191" y="8"/>
                    </a:lnTo>
                    <a:lnTo>
                      <a:pt x="191" y="0"/>
                    </a:lnTo>
                    <a:lnTo>
                      <a:pt x="0" y="30"/>
                    </a:lnTo>
                    <a:lnTo>
                      <a:pt x="0" y="58"/>
                    </a:lnTo>
                    <a:close/>
                    <a:moveTo>
                      <a:pt x="173" y="12"/>
                    </a:moveTo>
                    <a:lnTo>
                      <a:pt x="177" y="13"/>
                    </a:lnTo>
                    <a:lnTo>
                      <a:pt x="179" y="14"/>
                    </a:lnTo>
                    <a:lnTo>
                      <a:pt x="181" y="17"/>
                    </a:lnTo>
                    <a:lnTo>
                      <a:pt x="182" y="21"/>
                    </a:lnTo>
                    <a:lnTo>
                      <a:pt x="181" y="25"/>
                    </a:lnTo>
                    <a:lnTo>
                      <a:pt x="179" y="27"/>
                    </a:lnTo>
                    <a:lnTo>
                      <a:pt x="177" y="29"/>
                    </a:lnTo>
                    <a:lnTo>
                      <a:pt x="173" y="30"/>
                    </a:lnTo>
                    <a:lnTo>
                      <a:pt x="170" y="29"/>
                    </a:lnTo>
                    <a:lnTo>
                      <a:pt x="168" y="27"/>
                    </a:lnTo>
                    <a:lnTo>
                      <a:pt x="166" y="25"/>
                    </a:lnTo>
                    <a:lnTo>
                      <a:pt x="165" y="21"/>
                    </a:lnTo>
                    <a:lnTo>
                      <a:pt x="166" y="17"/>
                    </a:lnTo>
                    <a:lnTo>
                      <a:pt x="168" y="14"/>
                    </a:lnTo>
                    <a:lnTo>
                      <a:pt x="170" y="13"/>
                    </a:lnTo>
                    <a:lnTo>
                      <a:pt x="173" y="12"/>
                    </a:lnTo>
                    <a:close/>
                    <a:moveTo>
                      <a:pt x="115" y="20"/>
                    </a:moveTo>
                    <a:lnTo>
                      <a:pt x="159" y="12"/>
                    </a:lnTo>
                    <a:lnTo>
                      <a:pt x="159" y="27"/>
                    </a:lnTo>
                    <a:lnTo>
                      <a:pt x="115" y="34"/>
                    </a:lnTo>
                    <a:lnTo>
                      <a:pt x="115" y="2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09" name="Freeform 104"/>
              <p:cNvSpPr>
                <a:spLocks noEditPoints="1"/>
              </p:cNvSpPr>
              <p:nvPr/>
            </p:nvSpPr>
            <p:spPr bwMode="auto">
              <a:xfrm>
                <a:off x="6169025" y="3403600"/>
                <a:ext cx="100013" cy="34925"/>
              </a:xfrm>
              <a:custGeom>
                <a:avLst/>
                <a:gdLst>
                  <a:gd name="T0" fmla="*/ 2147483647 w 191"/>
                  <a:gd name="T1" fmla="*/ 2147483647 h 67"/>
                  <a:gd name="T2" fmla="*/ 2147483647 w 191"/>
                  <a:gd name="T3" fmla="*/ 2147483647 h 67"/>
                  <a:gd name="T4" fmla="*/ 2147483647 w 191"/>
                  <a:gd name="T5" fmla="*/ 2147483647 h 67"/>
                  <a:gd name="T6" fmla="*/ 2147483647 w 191"/>
                  <a:gd name="T7" fmla="*/ 2147483647 h 67"/>
                  <a:gd name="T8" fmla="*/ 2147483647 w 191"/>
                  <a:gd name="T9" fmla="*/ 2147483647 h 67"/>
                  <a:gd name="T10" fmla="*/ 2147483647 w 191"/>
                  <a:gd name="T11" fmla="*/ 2147483647 h 67"/>
                  <a:gd name="T12" fmla="*/ 2147483647 w 191"/>
                  <a:gd name="T13" fmla="*/ 2147483647 h 67"/>
                  <a:gd name="T14" fmla="*/ 2147483647 w 191"/>
                  <a:gd name="T15" fmla="*/ 2147483647 h 67"/>
                  <a:gd name="T16" fmla="*/ 0 w 191"/>
                  <a:gd name="T17" fmla="*/ 2147483647 h 67"/>
                  <a:gd name="T18" fmla="*/ 0 w 191"/>
                  <a:gd name="T19" fmla="*/ 2147483647 h 67"/>
                  <a:gd name="T20" fmla="*/ 2147483647 w 191"/>
                  <a:gd name="T21" fmla="*/ 2147483647 h 67"/>
                  <a:gd name="T22" fmla="*/ 2147483647 w 191"/>
                  <a:gd name="T23" fmla="*/ 2147483647 h 67"/>
                  <a:gd name="T24" fmla="*/ 2147483647 w 191"/>
                  <a:gd name="T25" fmla="*/ 2147483647 h 67"/>
                  <a:gd name="T26" fmla="*/ 2147483647 w 191"/>
                  <a:gd name="T27" fmla="*/ 2147483647 h 67"/>
                  <a:gd name="T28" fmla="*/ 2147483647 w 191"/>
                  <a:gd name="T29" fmla="*/ 2147483647 h 67"/>
                  <a:gd name="T30" fmla="*/ 2147483647 w 191"/>
                  <a:gd name="T31" fmla="*/ 2147483647 h 67"/>
                  <a:gd name="T32" fmla="*/ 2147483647 w 191"/>
                  <a:gd name="T33" fmla="*/ 0 h 67"/>
                  <a:gd name="T34" fmla="*/ 2147483647 w 191"/>
                  <a:gd name="T35" fmla="*/ 0 h 67"/>
                  <a:gd name="T36" fmla="*/ 2147483647 w 191"/>
                  <a:gd name="T37" fmla="*/ 0 h 67"/>
                  <a:gd name="T38" fmla="*/ 2147483647 w 191"/>
                  <a:gd name="T39" fmla="*/ 0 h 67"/>
                  <a:gd name="T40" fmla="*/ 2147483647 w 191"/>
                  <a:gd name="T41" fmla="*/ 0 h 67"/>
                  <a:gd name="T42" fmla="*/ 2147483647 w 191"/>
                  <a:gd name="T43" fmla="*/ 2147483647 h 67"/>
                  <a:gd name="T44" fmla="*/ 2147483647 w 191"/>
                  <a:gd name="T45" fmla="*/ 2147483647 h 67"/>
                  <a:gd name="T46" fmla="*/ 2147483647 w 191"/>
                  <a:gd name="T47" fmla="*/ 2147483647 h 67"/>
                  <a:gd name="T48" fmla="*/ 2147483647 w 191"/>
                  <a:gd name="T49" fmla="*/ 2147483647 h 67"/>
                  <a:gd name="T50" fmla="*/ 2147483647 w 191"/>
                  <a:gd name="T51" fmla="*/ 2147483647 h 67"/>
                  <a:gd name="T52" fmla="*/ 2147483647 w 191"/>
                  <a:gd name="T53" fmla="*/ 2147483647 h 67"/>
                  <a:gd name="T54" fmla="*/ 2147483647 w 191"/>
                  <a:gd name="T55" fmla="*/ 2147483647 h 67"/>
                  <a:gd name="T56" fmla="*/ 2147483647 w 191"/>
                  <a:gd name="T57" fmla="*/ 2147483647 h 67"/>
                  <a:gd name="T58" fmla="*/ 2147483647 w 191"/>
                  <a:gd name="T59" fmla="*/ 2147483647 h 67"/>
                  <a:gd name="T60" fmla="*/ 2147483647 w 191"/>
                  <a:gd name="T61" fmla="*/ 2147483647 h 67"/>
                  <a:gd name="T62" fmla="*/ 2147483647 w 191"/>
                  <a:gd name="T63" fmla="*/ 2147483647 h 67"/>
                  <a:gd name="T64" fmla="*/ 2147483647 w 191"/>
                  <a:gd name="T65" fmla="*/ 2147483647 h 67"/>
                  <a:gd name="T66" fmla="*/ 2147483647 w 191"/>
                  <a:gd name="T67" fmla="*/ 2147483647 h 67"/>
                  <a:gd name="T68" fmla="*/ 2147483647 w 191"/>
                  <a:gd name="T69" fmla="*/ 2147483647 h 67"/>
                  <a:gd name="T70" fmla="*/ 2147483647 w 191"/>
                  <a:gd name="T71" fmla="*/ 2147483647 h 67"/>
                  <a:gd name="T72" fmla="*/ 2147483647 w 191"/>
                  <a:gd name="T73" fmla="*/ 2147483647 h 67"/>
                  <a:gd name="T74" fmla="*/ 2147483647 w 191"/>
                  <a:gd name="T75" fmla="*/ 2147483647 h 67"/>
                  <a:gd name="T76" fmla="*/ 2147483647 w 191"/>
                  <a:gd name="T77" fmla="*/ 2147483647 h 67"/>
                  <a:gd name="T78" fmla="*/ 2147483647 w 191"/>
                  <a:gd name="T79" fmla="*/ 2147483647 h 67"/>
                  <a:gd name="T80" fmla="*/ 2147483647 w 191"/>
                  <a:gd name="T81" fmla="*/ 2147483647 h 67"/>
                  <a:gd name="T82" fmla="*/ 2147483647 w 191"/>
                  <a:gd name="T83" fmla="*/ 2147483647 h 67"/>
                  <a:gd name="T84" fmla="*/ 2147483647 w 191"/>
                  <a:gd name="T85" fmla="*/ 2147483647 h 67"/>
                  <a:gd name="T86" fmla="*/ 2147483647 w 191"/>
                  <a:gd name="T87" fmla="*/ 2147483647 h 67"/>
                  <a:gd name="T88" fmla="*/ 2147483647 w 191"/>
                  <a:gd name="T89" fmla="*/ 2147483647 h 67"/>
                  <a:gd name="T90" fmla="*/ 2147483647 w 191"/>
                  <a:gd name="T91" fmla="*/ 2147483647 h 67"/>
                  <a:gd name="T92" fmla="*/ 2147483647 w 191"/>
                  <a:gd name="T93" fmla="*/ 2147483647 h 67"/>
                  <a:gd name="T94" fmla="*/ 2147483647 w 191"/>
                  <a:gd name="T95" fmla="*/ 2147483647 h 67"/>
                  <a:gd name="T96" fmla="*/ 2147483647 w 191"/>
                  <a:gd name="T97" fmla="*/ 2147483647 h 67"/>
                  <a:gd name="T98" fmla="*/ 2147483647 w 191"/>
                  <a:gd name="T99" fmla="*/ 2147483647 h 67"/>
                  <a:gd name="T100" fmla="*/ 2147483647 w 191"/>
                  <a:gd name="T101" fmla="*/ 2147483647 h 67"/>
                  <a:gd name="T102" fmla="*/ 2147483647 w 191"/>
                  <a:gd name="T103" fmla="*/ 2147483647 h 67"/>
                  <a:gd name="T104" fmla="*/ 2147483647 w 191"/>
                  <a:gd name="T105" fmla="*/ 2147483647 h 67"/>
                  <a:gd name="T106" fmla="*/ 2147483647 w 191"/>
                  <a:gd name="T107" fmla="*/ 2147483647 h 67"/>
                  <a:gd name="T108" fmla="*/ 2147483647 w 191"/>
                  <a:gd name="T109" fmla="*/ 2147483647 h 67"/>
                  <a:gd name="T110" fmla="*/ 2147483647 w 191"/>
                  <a:gd name="T111" fmla="*/ 2147483647 h 67"/>
                  <a:gd name="T112" fmla="*/ 2147483647 w 191"/>
                  <a:gd name="T113" fmla="*/ 2147483647 h 67"/>
                  <a:gd name="T114" fmla="*/ 2147483647 w 191"/>
                  <a:gd name="T115" fmla="*/ 2147483647 h 67"/>
                  <a:gd name="T116" fmla="*/ 2147483647 w 191"/>
                  <a:gd name="T117" fmla="*/ 2147483647 h 6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91"/>
                  <a:gd name="T178" fmla="*/ 0 h 67"/>
                  <a:gd name="T179" fmla="*/ 191 w 191"/>
                  <a:gd name="T180" fmla="*/ 67 h 6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91" h="67">
                    <a:moveTo>
                      <a:pt x="16" y="36"/>
                    </a:moveTo>
                    <a:lnTo>
                      <a:pt x="13" y="36"/>
                    </a:lnTo>
                    <a:lnTo>
                      <a:pt x="11" y="37"/>
                    </a:lnTo>
                    <a:lnTo>
                      <a:pt x="7" y="37"/>
                    </a:lnTo>
                    <a:lnTo>
                      <a:pt x="5" y="38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1" y="38"/>
                    </a:lnTo>
                    <a:lnTo>
                      <a:pt x="0" y="39"/>
                    </a:lnTo>
                    <a:lnTo>
                      <a:pt x="0" y="67"/>
                    </a:lnTo>
                    <a:lnTo>
                      <a:pt x="115" y="50"/>
                    </a:lnTo>
                    <a:lnTo>
                      <a:pt x="159" y="43"/>
                    </a:lnTo>
                    <a:lnTo>
                      <a:pt x="191" y="38"/>
                    </a:lnTo>
                    <a:lnTo>
                      <a:pt x="191" y="24"/>
                    </a:lnTo>
                    <a:lnTo>
                      <a:pt x="191" y="12"/>
                    </a:lnTo>
                    <a:lnTo>
                      <a:pt x="191" y="5"/>
                    </a:lnTo>
                    <a:lnTo>
                      <a:pt x="191" y="0"/>
                    </a:lnTo>
                    <a:lnTo>
                      <a:pt x="190" y="0"/>
                    </a:lnTo>
                    <a:lnTo>
                      <a:pt x="189" y="0"/>
                    </a:lnTo>
                    <a:lnTo>
                      <a:pt x="184" y="1"/>
                    </a:lnTo>
                    <a:lnTo>
                      <a:pt x="178" y="3"/>
                    </a:lnTo>
                    <a:lnTo>
                      <a:pt x="170" y="5"/>
                    </a:lnTo>
                    <a:lnTo>
                      <a:pt x="161" y="7"/>
                    </a:lnTo>
                    <a:lnTo>
                      <a:pt x="151" y="9"/>
                    </a:lnTo>
                    <a:lnTo>
                      <a:pt x="139" y="11"/>
                    </a:lnTo>
                    <a:lnTo>
                      <a:pt x="126" y="14"/>
                    </a:lnTo>
                    <a:lnTo>
                      <a:pt x="113" y="16"/>
                    </a:lnTo>
                    <a:lnTo>
                      <a:pt x="100" y="19"/>
                    </a:lnTo>
                    <a:lnTo>
                      <a:pt x="87" y="22"/>
                    </a:lnTo>
                    <a:lnTo>
                      <a:pt x="74" y="24"/>
                    </a:lnTo>
                    <a:lnTo>
                      <a:pt x="60" y="27"/>
                    </a:lnTo>
                    <a:lnTo>
                      <a:pt x="48" y="29"/>
                    </a:lnTo>
                    <a:lnTo>
                      <a:pt x="36" y="32"/>
                    </a:lnTo>
                    <a:lnTo>
                      <a:pt x="26" y="34"/>
                    </a:lnTo>
                    <a:lnTo>
                      <a:pt x="16" y="36"/>
                    </a:lnTo>
                    <a:close/>
                    <a:moveTo>
                      <a:pt x="159" y="32"/>
                    </a:moveTo>
                    <a:lnTo>
                      <a:pt x="115" y="39"/>
                    </a:lnTo>
                    <a:lnTo>
                      <a:pt x="115" y="25"/>
                    </a:lnTo>
                    <a:lnTo>
                      <a:pt x="159" y="17"/>
                    </a:lnTo>
                    <a:lnTo>
                      <a:pt x="159" y="32"/>
                    </a:lnTo>
                    <a:close/>
                    <a:moveTo>
                      <a:pt x="173" y="32"/>
                    </a:moveTo>
                    <a:lnTo>
                      <a:pt x="170" y="31"/>
                    </a:lnTo>
                    <a:lnTo>
                      <a:pt x="168" y="29"/>
                    </a:lnTo>
                    <a:lnTo>
                      <a:pt x="166" y="27"/>
                    </a:lnTo>
                    <a:lnTo>
                      <a:pt x="165" y="24"/>
                    </a:lnTo>
                    <a:lnTo>
                      <a:pt x="166" y="20"/>
                    </a:lnTo>
                    <a:lnTo>
                      <a:pt x="168" y="18"/>
                    </a:lnTo>
                    <a:lnTo>
                      <a:pt x="170" y="16"/>
                    </a:lnTo>
                    <a:lnTo>
                      <a:pt x="173" y="15"/>
                    </a:lnTo>
                    <a:lnTo>
                      <a:pt x="177" y="16"/>
                    </a:lnTo>
                    <a:lnTo>
                      <a:pt x="179" y="18"/>
                    </a:lnTo>
                    <a:lnTo>
                      <a:pt x="181" y="20"/>
                    </a:lnTo>
                    <a:lnTo>
                      <a:pt x="182" y="24"/>
                    </a:lnTo>
                    <a:lnTo>
                      <a:pt x="181" y="27"/>
                    </a:lnTo>
                    <a:lnTo>
                      <a:pt x="179" y="29"/>
                    </a:lnTo>
                    <a:lnTo>
                      <a:pt x="177" y="31"/>
                    </a:lnTo>
                    <a:lnTo>
                      <a:pt x="173" y="3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10" name="Freeform 105"/>
              <p:cNvSpPr>
                <a:spLocks noEditPoints="1"/>
              </p:cNvSpPr>
              <p:nvPr/>
            </p:nvSpPr>
            <p:spPr bwMode="auto">
              <a:xfrm>
                <a:off x="6169025" y="3484563"/>
                <a:ext cx="100013" cy="23813"/>
              </a:xfrm>
              <a:custGeom>
                <a:avLst/>
                <a:gdLst>
                  <a:gd name="T0" fmla="*/ 2147483647 w 191"/>
                  <a:gd name="T1" fmla="*/ 2147483647 h 45"/>
                  <a:gd name="T2" fmla="*/ 0 w 191"/>
                  <a:gd name="T3" fmla="*/ 2147483647 h 45"/>
                  <a:gd name="T4" fmla="*/ 0 w 191"/>
                  <a:gd name="T5" fmla="*/ 2147483647 h 45"/>
                  <a:gd name="T6" fmla="*/ 2147483647 w 191"/>
                  <a:gd name="T7" fmla="*/ 2147483647 h 45"/>
                  <a:gd name="T8" fmla="*/ 2147483647 w 191"/>
                  <a:gd name="T9" fmla="*/ 2147483647 h 45"/>
                  <a:gd name="T10" fmla="*/ 2147483647 w 191"/>
                  <a:gd name="T11" fmla="*/ 2147483647 h 45"/>
                  <a:gd name="T12" fmla="*/ 2147483647 w 191"/>
                  <a:gd name="T13" fmla="*/ 2147483647 h 45"/>
                  <a:gd name="T14" fmla="*/ 2147483647 w 191"/>
                  <a:gd name="T15" fmla="*/ 2147483647 h 45"/>
                  <a:gd name="T16" fmla="*/ 2147483647 w 191"/>
                  <a:gd name="T17" fmla="*/ 2147483647 h 45"/>
                  <a:gd name="T18" fmla="*/ 2147483647 w 191"/>
                  <a:gd name="T19" fmla="*/ 2147483647 h 45"/>
                  <a:gd name="T20" fmla="*/ 2147483647 w 191"/>
                  <a:gd name="T21" fmla="*/ 2147483647 h 45"/>
                  <a:gd name="T22" fmla="*/ 2147483647 w 191"/>
                  <a:gd name="T23" fmla="*/ 0 h 45"/>
                  <a:gd name="T24" fmla="*/ 2147483647 w 191"/>
                  <a:gd name="T25" fmla="*/ 2147483647 h 45"/>
                  <a:gd name="T26" fmla="*/ 2147483647 w 191"/>
                  <a:gd name="T27" fmla="*/ 2147483647 h 45"/>
                  <a:gd name="T28" fmla="*/ 2147483647 w 191"/>
                  <a:gd name="T29" fmla="*/ 2147483647 h 45"/>
                  <a:gd name="T30" fmla="*/ 2147483647 w 191"/>
                  <a:gd name="T31" fmla="*/ 2147483647 h 45"/>
                  <a:gd name="T32" fmla="*/ 2147483647 w 191"/>
                  <a:gd name="T33" fmla="*/ 2147483647 h 45"/>
                  <a:gd name="T34" fmla="*/ 2147483647 w 191"/>
                  <a:gd name="T35" fmla="*/ 2147483647 h 45"/>
                  <a:gd name="T36" fmla="*/ 2147483647 w 191"/>
                  <a:gd name="T37" fmla="*/ 2147483647 h 45"/>
                  <a:gd name="T38" fmla="*/ 2147483647 w 191"/>
                  <a:gd name="T39" fmla="*/ 2147483647 h 45"/>
                  <a:gd name="T40" fmla="*/ 2147483647 w 191"/>
                  <a:gd name="T41" fmla="*/ 2147483647 h 45"/>
                  <a:gd name="T42" fmla="*/ 2147483647 w 191"/>
                  <a:gd name="T43" fmla="*/ 2147483647 h 45"/>
                  <a:gd name="T44" fmla="*/ 2147483647 w 191"/>
                  <a:gd name="T45" fmla="*/ 2147483647 h 45"/>
                  <a:gd name="T46" fmla="*/ 2147483647 w 191"/>
                  <a:gd name="T47" fmla="*/ 2147483647 h 45"/>
                  <a:gd name="T48" fmla="*/ 2147483647 w 191"/>
                  <a:gd name="T49" fmla="*/ 2147483647 h 45"/>
                  <a:gd name="T50" fmla="*/ 2147483647 w 191"/>
                  <a:gd name="T51" fmla="*/ 2147483647 h 45"/>
                  <a:gd name="T52" fmla="*/ 2147483647 w 191"/>
                  <a:gd name="T53" fmla="*/ 2147483647 h 45"/>
                  <a:gd name="T54" fmla="*/ 2147483647 w 191"/>
                  <a:gd name="T55" fmla="*/ 2147483647 h 45"/>
                  <a:gd name="T56" fmla="*/ 2147483647 w 191"/>
                  <a:gd name="T57" fmla="*/ 2147483647 h 45"/>
                  <a:gd name="T58" fmla="*/ 2147483647 w 191"/>
                  <a:gd name="T59" fmla="*/ 2147483647 h 45"/>
                  <a:gd name="T60" fmla="*/ 2147483647 w 191"/>
                  <a:gd name="T61" fmla="*/ 2147483647 h 45"/>
                  <a:gd name="T62" fmla="*/ 2147483647 w 191"/>
                  <a:gd name="T63" fmla="*/ 2147483647 h 45"/>
                  <a:gd name="T64" fmla="*/ 2147483647 w 191"/>
                  <a:gd name="T65" fmla="*/ 2147483647 h 45"/>
                  <a:gd name="T66" fmla="*/ 2147483647 w 191"/>
                  <a:gd name="T67" fmla="*/ 2147483647 h 45"/>
                  <a:gd name="T68" fmla="*/ 2147483647 w 191"/>
                  <a:gd name="T69" fmla="*/ 2147483647 h 45"/>
                  <a:gd name="T70" fmla="*/ 2147483647 w 191"/>
                  <a:gd name="T71" fmla="*/ 2147483647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1"/>
                  <a:gd name="T109" fmla="*/ 0 h 45"/>
                  <a:gd name="T110" fmla="*/ 191 w 191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1" h="45">
                    <a:moveTo>
                      <a:pt x="144" y="4"/>
                    </a:moveTo>
                    <a:lnTo>
                      <a:pt x="0" y="16"/>
                    </a:lnTo>
                    <a:lnTo>
                      <a:pt x="0" y="45"/>
                    </a:lnTo>
                    <a:lnTo>
                      <a:pt x="115" y="39"/>
                    </a:lnTo>
                    <a:lnTo>
                      <a:pt x="150" y="37"/>
                    </a:lnTo>
                    <a:lnTo>
                      <a:pt x="164" y="36"/>
                    </a:lnTo>
                    <a:lnTo>
                      <a:pt x="184" y="35"/>
                    </a:lnTo>
                    <a:lnTo>
                      <a:pt x="191" y="28"/>
                    </a:lnTo>
                    <a:lnTo>
                      <a:pt x="191" y="21"/>
                    </a:lnTo>
                    <a:lnTo>
                      <a:pt x="191" y="14"/>
                    </a:lnTo>
                    <a:lnTo>
                      <a:pt x="191" y="7"/>
                    </a:lnTo>
                    <a:lnTo>
                      <a:pt x="191" y="0"/>
                    </a:lnTo>
                    <a:lnTo>
                      <a:pt x="159" y="2"/>
                    </a:lnTo>
                    <a:lnTo>
                      <a:pt x="144" y="4"/>
                    </a:lnTo>
                    <a:close/>
                    <a:moveTo>
                      <a:pt x="159" y="26"/>
                    </a:moveTo>
                    <a:lnTo>
                      <a:pt x="115" y="29"/>
                    </a:lnTo>
                    <a:lnTo>
                      <a:pt x="115" y="15"/>
                    </a:lnTo>
                    <a:lnTo>
                      <a:pt x="159" y="12"/>
                    </a:lnTo>
                    <a:lnTo>
                      <a:pt x="159" y="26"/>
                    </a:lnTo>
                    <a:close/>
                    <a:moveTo>
                      <a:pt x="173" y="12"/>
                    </a:moveTo>
                    <a:lnTo>
                      <a:pt x="177" y="13"/>
                    </a:lnTo>
                    <a:lnTo>
                      <a:pt x="179" y="14"/>
                    </a:lnTo>
                    <a:lnTo>
                      <a:pt x="181" y="17"/>
                    </a:lnTo>
                    <a:lnTo>
                      <a:pt x="182" y="20"/>
                    </a:lnTo>
                    <a:lnTo>
                      <a:pt x="181" y="24"/>
                    </a:lnTo>
                    <a:lnTo>
                      <a:pt x="179" y="26"/>
                    </a:lnTo>
                    <a:lnTo>
                      <a:pt x="177" y="28"/>
                    </a:lnTo>
                    <a:lnTo>
                      <a:pt x="173" y="29"/>
                    </a:lnTo>
                    <a:lnTo>
                      <a:pt x="170" y="28"/>
                    </a:lnTo>
                    <a:lnTo>
                      <a:pt x="168" y="26"/>
                    </a:lnTo>
                    <a:lnTo>
                      <a:pt x="166" y="24"/>
                    </a:lnTo>
                    <a:lnTo>
                      <a:pt x="165" y="20"/>
                    </a:lnTo>
                    <a:lnTo>
                      <a:pt x="166" y="17"/>
                    </a:lnTo>
                    <a:lnTo>
                      <a:pt x="168" y="14"/>
                    </a:lnTo>
                    <a:lnTo>
                      <a:pt x="170" y="13"/>
                    </a:lnTo>
                    <a:lnTo>
                      <a:pt x="173" y="1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11" name="Freeform 106"/>
              <p:cNvSpPr>
                <a:spLocks noEditPoints="1"/>
              </p:cNvSpPr>
              <p:nvPr/>
            </p:nvSpPr>
            <p:spPr bwMode="auto">
              <a:xfrm>
                <a:off x="6169025" y="3457575"/>
                <a:ext cx="100013" cy="26988"/>
              </a:xfrm>
              <a:custGeom>
                <a:avLst/>
                <a:gdLst>
                  <a:gd name="T0" fmla="*/ 2147483647 w 191"/>
                  <a:gd name="T1" fmla="*/ 2147483647 h 53"/>
                  <a:gd name="T2" fmla="*/ 0 w 191"/>
                  <a:gd name="T3" fmla="*/ 2147483647 h 53"/>
                  <a:gd name="T4" fmla="*/ 0 w 191"/>
                  <a:gd name="T5" fmla="*/ 2147483647 h 53"/>
                  <a:gd name="T6" fmla="*/ 2147483647 w 191"/>
                  <a:gd name="T7" fmla="*/ 2147483647 h 53"/>
                  <a:gd name="T8" fmla="*/ 2147483647 w 191"/>
                  <a:gd name="T9" fmla="*/ 2147483647 h 53"/>
                  <a:gd name="T10" fmla="*/ 2147483647 w 191"/>
                  <a:gd name="T11" fmla="*/ 2147483647 h 53"/>
                  <a:gd name="T12" fmla="*/ 2147483647 w 191"/>
                  <a:gd name="T13" fmla="*/ 2147483647 h 53"/>
                  <a:gd name="T14" fmla="*/ 2147483647 w 191"/>
                  <a:gd name="T15" fmla="*/ 2147483647 h 53"/>
                  <a:gd name="T16" fmla="*/ 2147483647 w 191"/>
                  <a:gd name="T17" fmla="*/ 2147483647 h 53"/>
                  <a:gd name="T18" fmla="*/ 2147483647 w 191"/>
                  <a:gd name="T19" fmla="*/ 0 h 53"/>
                  <a:gd name="T20" fmla="*/ 2147483647 w 191"/>
                  <a:gd name="T21" fmla="*/ 2147483647 h 53"/>
                  <a:gd name="T22" fmla="*/ 2147483647 w 191"/>
                  <a:gd name="T23" fmla="*/ 2147483647 h 53"/>
                  <a:gd name="T24" fmla="*/ 2147483647 w 191"/>
                  <a:gd name="T25" fmla="*/ 2147483647 h 53"/>
                  <a:gd name="T26" fmla="*/ 2147483647 w 191"/>
                  <a:gd name="T27" fmla="*/ 2147483647 h 53"/>
                  <a:gd name="T28" fmla="*/ 2147483647 w 191"/>
                  <a:gd name="T29" fmla="*/ 2147483647 h 53"/>
                  <a:gd name="T30" fmla="*/ 2147483647 w 191"/>
                  <a:gd name="T31" fmla="*/ 2147483647 h 53"/>
                  <a:gd name="T32" fmla="*/ 2147483647 w 191"/>
                  <a:gd name="T33" fmla="*/ 2147483647 h 53"/>
                  <a:gd name="T34" fmla="*/ 2147483647 w 191"/>
                  <a:gd name="T35" fmla="*/ 2147483647 h 53"/>
                  <a:gd name="T36" fmla="*/ 2147483647 w 191"/>
                  <a:gd name="T37" fmla="*/ 2147483647 h 53"/>
                  <a:gd name="T38" fmla="*/ 2147483647 w 191"/>
                  <a:gd name="T39" fmla="*/ 2147483647 h 53"/>
                  <a:gd name="T40" fmla="*/ 2147483647 w 191"/>
                  <a:gd name="T41" fmla="*/ 2147483647 h 53"/>
                  <a:gd name="T42" fmla="*/ 2147483647 w 191"/>
                  <a:gd name="T43" fmla="*/ 2147483647 h 53"/>
                  <a:gd name="T44" fmla="*/ 2147483647 w 191"/>
                  <a:gd name="T45" fmla="*/ 2147483647 h 53"/>
                  <a:gd name="T46" fmla="*/ 2147483647 w 191"/>
                  <a:gd name="T47" fmla="*/ 2147483647 h 53"/>
                  <a:gd name="T48" fmla="*/ 2147483647 w 191"/>
                  <a:gd name="T49" fmla="*/ 2147483647 h 53"/>
                  <a:gd name="T50" fmla="*/ 2147483647 w 191"/>
                  <a:gd name="T51" fmla="*/ 2147483647 h 53"/>
                  <a:gd name="T52" fmla="*/ 2147483647 w 191"/>
                  <a:gd name="T53" fmla="*/ 2147483647 h 53"/>
                  <a:gd name="T54" fmla="*/ 2147483647 w 191"/>
                  <a:gd name="T55" fmla="*/ 2147483647 h 53"/>
                  <a:gd name="T56" fmla="*/ 2147483647 w 191"/>
                  <a:gd name="T57" fmla="*/ 2147483647 h 53"/>
                  <a:gd name="T58" fmla="*/ 2147483647 w 191"/>
                  <a:gd name="T59" fmla="*/ 2147483647 h 53"/>
                  <a:gd name="T60" fmla="*/ 2147483647 w 191"/>
                  <a:gd name="T61" fmla="*/ 2147483647 h 53"/>
                  <a:gd name="T62" fmla="*/ 2147483647 w 191"/>
                  <a:gd name="T63" fmla="*/ 2147483647 h 53"/>
                  <a:gd name="T64" fmla="*/ 2147483647 w 191"/>
                  <a:gd name="T65" fmla="*/ 2147483647 h 53"/>
                  <a:gd name="T66" fmla="*/ 2147483647 w 191"/>
                  <a:gd name="T67" fmla="*/ 2147483647 h 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91"/>
                  <a:gd name="T103" fmla="*/ 0 h 53"/>
                  <a:gd name="T104" fmla="*/ 191 w 191"/>
                  <a:gd name="T105" fmla="*/ 53 h 5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91" h="53">
                    <a:moveTo>
                      <a:pt x="115" y="9"/>
                    </a:moveTo>
                    <a:lnTo>
                      <a:pt x="0" y="23"/>
                    </a:lnTo>
                    <a:lnTo>
                      <a:pt x="0" y="53"/>
                    </a:lnTo>
                    <a:lnTo>
                      <a:pt x="115" y="43"/>
                    </a:lnTo>
                    <a:lnTo>
                      <a:pt x="159" y="38"/>
                    </a:lnTo>
                    <a:lnTo>
                      <a:pt x="191" y="36"/>
                    </a:lnTo>
                    <a:lnTo>
                      <a:pt x="191" y="26"/>
                    </a:lnTo>
                    <a:lnTo>
                      <a:pt x="191" y="17"/>
                    </a:lnTo>
                    <a:lnTo>
                      <a:pt x="191" y="8"/>
                    </a:lnTo>
                    <a:lnTo>
                      <a:pt x="191" y="0"/>
                    </a:lnTo>
                    <a:lnTo>
                      <a:pt x="145" y="5"/>
                    </a:lnTo>
                    <a:lnTo>
                      <a:pt x="115" y="9"/>
                    </a:lnTo>
                    <a:close/>
                    <a:moveTo>
                      <a:pt x="173" y="13"/>
                    </a:moveTo>
                    <a:lnTo>
                      <a:pt x="177" y="14"/>
                    </a:lnTo>
                    <a:lnTo>
                      <a:pt x="179" y="15"/>
                    </a:lnTo>
                    <a:lnTo>
                      <a:pt x="181" y="18"/>
                    </a:lnTo>
                    <a:lnTo>
                      <a:pt x="182" y="21"/>
                    </a:lnTo>
                    <a:lnTo>
                      <a:pt x="181" y="25"/>
                    </a:lnTo>
                    <a:lnTo>
                      <a:pt x="179" y="27"/>
                    </a:lnTo>
                    <a:lnTo>
                      <a:pt x="177" y="29"/>
                    </a:lnTo>
                    <a:lnTo>
                      <a:pt x="173" y="30"/>
                    </a:lnTo>
                    <a:lnTo>
                      <a:pt x="170" y="29"/>
                    </a:lnTo>
                    <a:lnTo>
                      <a:pt x="168" y="27"/>
                    </a:lnTo>
                    <a:lnTo>
                      <a:pt x="166" y="25"/>
                    </a:lnTo>
                    <a:lnTo>
                      <a:pt x="165" y="21"/>
                    </a:lnTo>
                    <a:lnTo>
                      <a:pt x="166" y="18"/>
                    </a:lnTo>
                    <a:lnTo>
                      <a:pt x="168" y="15"/>
                    </a:lnTo>
                    <a:lnTo>
                      <a:pt x="170" y="14"/>
                    </a:lnTo>
                    <a:lnTo>
                      <a:pt x="173" y="13"/>
                    </a:lnTo>
                    <a:close/>
                    <a:moveTo>
                      <a:pt x="159" y="27"/>
                    </a:moveTo>
                    <a:lnTo>
                      <a:pt x="115" y="32"/>
                    </a:lnTo>
                    <a:lnTo>
                      <a:pt x="115" y="18"/>
                    </a:lnTo>
                    <a:lnTo>
                      <a:pt x="159" y="13"/>
                    </a:lnTo>
                    <a:lnTo>
                      <a:pt x="159" y="27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12" name="Freeform 107"/>
              <p:cNvSpPr>
                <a:spLocks/>
              </p:cNvSpPr>
              <p:nvPr/>
            </p:nvSpPr>
            <p:spPr bwMode="auto">
              <a:xfrm>
                <a:off x="6164263" y="3563938"/>
                <a:ext cx="4763" cy="15875"/>
              </a:xfrm>
              <a:custGeom>
                <a:avLst/>
                <a:gdLst>
                  <a:gd name="T0" fmla="*/ 0 w 8"/>
                  <a:gd name="T1" fmla="*/ 0 h 30"/>
                  <a:gd name="T2" fmla="*/ 0 w 8"/>
                  <a:gd name="T3" fmla="*/ 2147483647 h 30"/>
                  <a:gd name="T4" fmla="*/ 0 w 8"/>
                  <a:gd name="T5" fmla="*/ 2147483647 h 30"/>
                  <a:gd name="T6" fmla="*/ 0 w 8"/>
                  <a:gd name="T7" fmla="*/ 2147483647 h 30"/>
                  <a:gd name="T8" fmla="*/ 0 w 8"/>
                  <a:gd name="T9" fmla="*/ 2147483647 h 30"/>
                  <a:gd name="T10" fmla="*/ 2147483647 w 8"/>
                  <a:gd name="T11" fmla="*/ 2147483647 h 30"/>
                  <a:gd name="T12" fmla="*/ 2147483647 w 8"/>
                  <a:gd name="T13" fmla="*/ 0 h 30"/>
                  <a:gd name="T14" fmla="*/ 0 w 8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0"/>
                  <a:gd name="T26" fmla="*/ 8 w 8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0">
                    <a:moveTo>
                      <a:pt x="0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8" y="3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13" name="Freeform 108"/>
              <p:cNvSpPr>
                <a:spLocks/>
              </p:cNvSpPr>
              <p:nvPr/>
            </p:nvSpPr>
            <p:spPr bwMode="auto">
              <a:xfrm>
                <a:off x="6164263" y="3468688"/>
                <a:ext cx="4763" cy="15875"/>
              </a:xfrm>
              <a:custGeom>
                <a:avLst/>
                <a:gdLst>
                  <a:gd name="T0" fmla="*/ 0 w 8"/>
                  <a:gd name="T1" fmla="*/ 2147483647 h 30"/>
                  <a:gd name="T2" fmla="*/ 0 w 8"/>
                  <a:gd name="T3" fmla="*/ 2147483647 h 30"/>
                  <a:gd name="T4" fmla="*/ 0 w 8"/>
                  <a:gd name="T5" fmla="*/ 2147483647 h 30"/>
                  <a:gd name="T6" fmla="*/ 0 w 8"/>
                  <a:gd name="T7" fmla="*/ 2147483647 h 30"/>
                  <a:gd name="T8" fmla="*/ 0 w 8"/>
                  <a:gd name="T9" fmla="*/ 2147483647 h 30"/>
                  <a:gd name="T10" fmla="*/ 2147483647 w 8"/>
                  <a:gd name="T11" fmla="*/ 2147483647 h 30"/>
                  <a:gd name="T12" fmla="*/ 2147483647 w 8"/>
                  <a:gd name="T13" fmla="*/ 0 h 30"/>
                  <a:gd name="T14" fmla="*/ 0 w 8"/>
                  <a:gd name="T15" fmla="*/ 2147483647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0"/>
                  <a:gd name="T26" fmla="*/ 8 w 8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0">
                    <a:moveTo>
                      <a:pt x="0" y="1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8" y="30"/>
                    </a:lnTo>
                    <a:lnTo>
                      <a:pt x="8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14" name="Freeform 109"/>
              <p:cNvSpPr>
                <a:spLocks/>
              </p:cNvSpPr>
              <p:nvPr/>
            </p:nvSpPr>
            <p:spPr bwMode="auto">
              <a:xfrm>
                <a:off x="6164263" y="3446463"/>
                <a:ext cx="4763" cy="15875"/>
              </a:xfrm>
              <a:custGeom>
                <a:avLst/>
                <a:gdLst>
                  <a:gd name="T0" fmla="*/ 0 w 8"/>
                  <a:gd name="T1" fmla="*/ 2147483647 h 29"/>
                  <a:gd name="T2" fmla="*/ 0 w 8"/>
                  <a:gd name="T3" fmla="*/ 2147483647 h 29"/>
                  <a:gd name="T4" fmla="*/ 0 w 8"/>
                  <a:gd name="T5" fmla="*/ 2147483647 h 29"/>
                  <a:gd name="T6" fmla="*/ 0 w 8"/>
                  <a:gd name="T7" fmla="*/ 2147483647 h 29"/>
                  <a:gd name="T8" fmla="*/ 0 w 8"/>
                  <a:gd name="T9" fmla="*/ 2147483647 h 29"/>
                  <a:gd name="T10" fmla="*/ 2147483647 w 8"/>
                  <a:gd name="T11" fmla="*/ 2147483647 h 29"/>
                  <a:gd name="T12" fmla="*/ 2147483647 w 8"/>
                  <a:gd name="T13" fmla="*/ 0 h 29"/>
                  <a:gd name="T14" fmla="*/ 0 w 8"/>
                  <a:gd name="T15" fmla="*/ 2147483647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9"/>
                  <a:gd name="T26" fmla="*/ 8 w 8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9">
                    <a:moveTo>
                      <a:pt x="0" y="1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8" y="28"/>
                    </a:lnTo>
                    <a:lnTo>
                      <a:pt x="8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15" name="Freeform 110"/>
              <p:cNvSpPr>
                <a:spLocks/>
              </p:cNvSpPr>
              <p:nvPr/>
            </p:nvSpPr>
            <p:spPr bwMode="auto">
              <a:xfrm>
                <a:off x="6164263" y="3424238"/>
                <a:ext cx="4763" cy="15875"/>
              </a:xfrm>
              <a:custGeom>
                <a:avLst/>
                <a:gdLst>
                  <a:gd name="T0" fmla="*/ 0 w 8"/>
                  <a:gd name="T1" fmla="*/ 2147483647 h 29"/>
                  <a:gd name="T2" fmla="*/ 0 w 8"/>
                  <a:gd name="T3" fmla="*/ 2147483647 h 29"/>
                  <a:gd name="T4" fmla="*/ 0 w 8"/>
                  <a:gd name="T5" fmla="*/ 2147483647 h 29"/>
                  <a:gd name="T6" fmla="*/ 0 w 8"/>
                  <a:gd name="T7" fmla="*/ 2147483647 h 29"/>
                  <a:gd name="T8" fmla="*/ 0 w 8"/>
                  <a:gd name="T9" fmla="*/ 2147483647 h 29"/>
                  <a:gd name="T10" fmla="*/ 2147483647 w 8"/>
                  <a:gd name="T11" fmla="*/ 2147483647 h 29"/>
                  <a:gd name="T12" fmla="*/ 2147483647 w 8"/>
                  <a:gd name="T13" fmla="*/ 0 h 29"/>
                  <a:gd name="T14" fmla="*/ 2147483647 w 8"/>
                  <a:gd name="T15" fmla="*/ 0 h 29"/>
                  <a:gd name="T16" fmla="*/ 2147483647 w 8"/>
                  <a:gd name="T17" fmla="*/ 0 h 29"/>
                  <a:gd name="T18" fmla="*/ 2147483647 w 8"/>
                  <a:gd name="T19" fmla="*/ 2147483647 h 29"/>
                  <a:gd name="T20" fmla="*/ 0 w 8"/>
                  <a:gd name="T21" fmla="*/ 2147483647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29"/>
                  <a:gd name="T35" fmla="*/ 8 w 8"/>
                  <a:gd name="T36" fmla="*/ 29 h 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29">
                    <a:moveTo>
                      <a:pt x="0" y="1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0" y="29"/>
                    </a:lnTo>
                    <a:lnTo>
                      <a:pt x="8" y="28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16" name="Freeform 111"/>
              <p:cNvSpPr>
                <a:spLocks/>
              </p:cNvSpPr>
              <p:nvPr/>
            </p:nvSpPr>
            <p:spPr bwMode="auto">
              <a:xfrm>
                <a:off x="6164263" y="3492500"/>
                <a:ext cx="4763" cy="15875"/>
              </a:xfrm>
              <a:custGeom>
                <a:avLst/>
                <a:gdLst>
                  <a:gd name="T0" fmla="*/ 0 w 8"/>
                  <a:gd name="T1" fmla="*/ 0 h 30"/>
                  <a:gd name="T2" fmla="*/ 0 w 8"/>
                  <a:gd name="T3" fmla="*/ 2147483647 h 30"/>
                  <a:gd name="T4" fmla="*/ 0 w 8"/>
                  <a:gd name="T5" fmla="*/ 2147483647 h 30"/>
                  <a:gd name="T6" fmla="*/ 0 w 8"/>
                  <a:gd name="T7" fmla="*/ 2147483647 h 30"/>
                  <a:gd name="T8" fmla="*/ 0 w 8"/>
                  <a:gd name="T9" fmla="*/ 2147483647 h 30"/>
                  <a:gd name="T10" fmla="*/ 2147483647 w 8"/>
                  <a:gd name="T11" fmla="*/ 2147483647 h 30"/>
                  <a:gd name="T12" fmla="*/ 2147483647 w 8"/>
                  <a:gd name="T13" fmla="*/ 0 h 30"/>
                  <a:gd name="T14" fmla="*/ 0 w 8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0"/>
                  <a:gd name="T26" fmla="*/ 8 w 8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0">
                    <a:moveTo>
                      <a:pt x="0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8" y="29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17" name="Freeform 112"/>
              <p:cNvSpPr>
                <a:spLocks/>
              </p:cNvSpPr>
              <p:nvPr/>
            </p:nvSpPr>
            <p:spPr bwMode="auto">
              <a:xfrm>
                <a:off x="6164263" y="3540125"/>
                <a:ext cx="4763" cy="15875"/>
              </a:xfrm>
              <a:custGeom>
                <a:avLst/>
                <a:gdLst>
                  <a:gd name="T0" fmla="*/ 0 w 8"/>
                  <a:gd name="T1" fmla="*/ 0 h 32"/>
                  <a:gd name="T2" fmla="*/ 0 w 8"/>
                  <a:gd name="T3" fmla="*/ 2147483647 h 32"/>
                  <a:gd name="T4" fmla="*/ 0 w 8"/>
                  <a:gd name="T5" fmla="*/ 2147483647 h 32"/>
                  <a:gd name="T6" fmla="*/ 0 w 8"/>
                  <a:gd name="T7" fmla="*/ 2147483647 h 32"/>
                  <a:gd name="T8" fmla="*/ 0 w 8"/>
                  <a:gd name="T9" fmla="*/ 2147483647 h 32"/>
                  <a:gd name="T10" fmla="*/ 2147483647 w 8"/>
                  <a:gd name="T11" fmla="*/ 2147483647 h 32"/>
                  <a:gd name="T12" fmla="*/ 2147483647 w 8"/>
                  <a:gd name="T13" fmla="*/ 0 h 32"/>
                  <a:gd name="T14" fmla="*/ 0 w 8"/>
                  <a:gd name="T15" fmla="*/ 0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2"/>
                  <a:gd name="T26" fmla="*/ 8 w 8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2">
                    <a:moveTo>
                      <a:pt x="0" y="0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8" y="32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18" name="Freeform 113"/>
              <p:cNvSpPr>
                <a:spLocks/>
              </p:cNvSpPr>
              <p:nvPr/>
            </p:nvSpPr>
            <p:spPr bwMode="auto">
              <a:xfrm>
                <a:off x="6164263" y="3516313"/>
                <a:ext cx="4763" cy="15875"/>
              </a:xfrm>
              <a:custGeom>
                <a:avLst/>
                <a:gdLst>
                  <a:gd name="T0" fmla="*/ 2147483647 w 8"/>
                  <a:gd name="T1" fmla="*/ 0 h 31"/>
                  <a:gd name="T2" fmla="*/ 0 w 8"/>
                  <a:gd name="T3" fmla="*/ 2147483647 h 31"/>
                  <a:gd name="T4" fmla="*/ 0 w 8"/>
                  <a:gd name="T5" fmla="*/ 2147483647 h 31"/>
                  <a:gd name="T6" fmla="*/ 0 w 8"/>
                  <a:gd name="T7" fmla="*/ 2147483647 h 31"/>
                  <a:gd name="T8" fmla="*/ 0 w 8"/>
                  <a:gd name="T9" fmla="*/ 2147483647 h 31"/>
                  <a:gd name="T10" fmla="*/ 0 w 8"/>
                  <a:gd name="T11" fmla="*/ 2147483647 h 31"/>
                  <a:gd name="T12" fmla="*/ 2147483647 w 8"/>
                  <a:gd name="T13" fmla="*/ 2147483647 h 31"/>
                  <a:gd name="T14" fmla="*/ 2147483647 w 8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1"/>
                  <a:gd name="T26" fmla="*/ 8 w 8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1">
                    <a:moveTo>
                      <a:pt x="8" y="0"/>
                    </a:moveTo>
                    <a:lnTo>
                      <a:pt x="0" y="1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8" y="3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19" name="Freeform 114"/>
              <p:cNvSpPr>
                <a:spLocks/>
              </p:cNvSpPr>
              <p:nvPr/>
            </p:nvSpPr>
            <p:spPr bwMode="auto">
              <a:xfrm>
                <a:off x="6256338" y="3516313"/>
                <a:ext cx="7938" cy="9525"/>
              </a:xfrm>
              <a:custGeom>
                <a:avLst/>
                <a:gdLst>
                  <a:gd name="T0" fmla="*/ 0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2147483647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2147483647 w 17"/>
                  <a:gd name="T25" fmla="*/ 0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0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0" y="8"/>
                    </a:move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20" name="Freeform 115"/>
              <p:cNvSpPr>
                <a:spLocks/>
              </p:cNvSpPr>
              <p:nvPr/>
            </p:nvSpPr>
            <p:spPr bwMode="auto">
              <a:xfrm>
                <a:off x="6256338" y="3568700"/>
                <a:ext cx="7938" cy="9525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21" name="Freeform 116"/>
              <p:cNvSpPr>
                <a:spLocks/>
              </p:cNvSpPr>
              <p:nvPr/>
            </p:nvSpPr>
            <p:spPr bwMode="auto">
              <a:xfrm>
                <a:off x="6256338" y="3595688"/>
                <a:ext cx="7938" cy="9525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22" name="Freeform 117"/>
              <p:cNvSpPr>
                <a:spLocks/>
              </p:cNvSpPr>
              <p:nvPr/>
            </p:nvSpPr>
            <p:spPr bwMode="auto">
              <a:xfrm>
                <a:off x="6256338" y="3621088"/>
                <a:ext cx="7938" cy="9525"/>
              </a:xfrm>
              <a:custGeom>
                <a:avLst/>
                <a:gdLst>
                  <a:gd name="T0" fmla="*/ 2147483647 w 17"/>
                  <a:gd name="T1" fmla="*/ 2147483647 h 18"/>
                  <a:gd name="T2" fmla="*/ 2147483647 w 17"/>
                  <a:gd name="T3" fmla="*/ 2147483647 h 18"/>
                  <a:gd name="T4" fmla="*/ 2147483647 w 17"/>
                  <a:gd name="T5" fmla="*/ 2147483647 h 18"/>
                  <a:gd name="T6" fmla="*/ 2147483647 w 17"/>
                  <a:gd name="T7" fmla="*/ 2147483647 h 18"/>
                  <a:gd name="T8" fmla="*/ 2147483647 w 17"/>
                  <a:gd name="T9" fmla="*/ 2147483647 h 18"/>
                  <a:gd name="T10" fmla="*/ 2147483647 w 17"/>
                  <a:gd name="T11" fmla="*/ 2147483647 h 18"/>
                  <a:gd name="T12" fmla="*/ 2147483647 w 17"/>
                  <a:gd name="T13" fmla="*/ 2147483647 h 18"/>
                  <a:gd name="T14" fmla="*/ 2147483647 w 17"/>
                  <a:gd name="T15" fmla="*/ 2147483647 h 18"/>
                  <a:gd name="T16" fmla="*/ 2147483647 w 17"/>
                  <a:gd name="T17" fmla="*/ 0 h 18"/>
                  <a:gd name="T18" fmla="*/ 2147483647 w 17"/>
                  <a:gd name="T19" fmla="*/ 2147483647 h 18"/>
                  <a:gd name="T20" fmla="*/ 2147483647 w 17"/>
                  <a:gd name="T21" fmla="*/ 2147483647 h 18"/>
                  <a:gd name="T22" fmla="*/ 2147483647 w 17"/>
                  <a:gd name="T23" fmla="*/ 2147483647 h 18"/>
                  <a:gd name="T24" fmla="*/ 0 w 17"/>
                  <a:gd name="T25" fmla="*/ 2147483647 h 18"/>
                  <a:gd name="T26" fmla="*/ 2147483647 w 17"/>
                  <a:gd name="T27" fmla="*/ 2147483647 h 18"/>
                  <a:gd name="T28" fmla="*/ 2147483647 w 17"/>
                  <a:gd name="T29" fmla="*/ 2147483647 h 18"/>
                  <a:gd name="T30" fmla="*/ 2147483647 w 17"/>
                  <a:gd name="T31" fmla="*/ 2147483647 h 18"/>
                  <a:gd name="T32" fmla="*/ 2147483647 w 17"/>
                  <a:gd name="T33" fmla="*/ 2147483647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8"/>
                  <a:gd name="T53" fmla="*/ 17 w 17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8">
                    <a:moveTo>
                      <a:pt x="8" y="18"/>
                    </a:moveTo>
                    <a:lnTo>
                      <a:pt x="12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23" name="Freeform 118"/>
              <p:cNvSpPr>
                <a:spLocks/>
              </p:cNvSpPr>
              <p:nvPr/>
            </p:nvSpPr>
            <p:spPr bwMode="auto">
              <a:xfrm>
                <a:off x="6229350" y="3517900"/>
                <a:ext cx="23813" cy="7938"/>
              </a:xfrm>
              <a:custGeom>
                <a:avLst/>
                <a:gdLst>
                  <a:gd name="T0" fmla="*/ 0 w 44"/>
                  <a:gd name="T1" fmla="*/ 2147483647 h 15"/>
                  <a:gd name="T2" fmla="*/ 2147483647 w 44"/>
                  <a:gd name="T3" fmla="*/ 2147483647 h 15"/>
                  <a:gd name="T4" fmla="*/ 2147483647 w 44"/>
                  <a:gd name="T5" fmla="*/ 2147483647 h 15"/>
                  <a:gd name="T6" fmla="*/ 2147483647 w 44"/>
                  <a:gd name="T7" fmla="*/ 0 h 15"/>
                  <a:gd name="T8" fmla="*/ 2147483647 w 44"/>
                  <a:gd name="T9" fmla="*/ 0 h 15"/>
                  <a:gd name="T10" fmla="*/ 0 w 44"/>
                  <a:gd name="T11" fmla="*/ 2147483647 h 15"/>
                  <a:gd name="T12" fmla="*/ 0 w 44"/>
                  <a:gd name="T13" fmla="*/ 214748364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"/>
                  <a:gd name="T22" fmla="*/ 0 h 15"/>
                  <a:gd name="T23" fmla="*/ 44 w 44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" h="15">
                    <a:moveTo>
                      <a:pt x="0" y="15"/>
                    </a:moveTo>
                    <a:lnTo>
                      <a:pt x="22" y="15"/>
                    </a:lnTo>
                    <a:lnTo>
                      <a:pt x="44" y="14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0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24" name="Freeform 119"/>
              <p:cNvSpPr>
                <a:spLocks/>
              </p:cNvSpPr>
              <p:nvPr/>
            </p:nvSpPr>
            <p:spPr bwMode="auto">
              <a:xfrm>
                <a:off x="6229350" y="3595688"/>
                <a:ext cx="23813" cy="7938"/>
              </a:xfrm>
              <a:custGeom>
                <a:avLst/>
                <a:gdLst>
                  <a:gd name="T0" fmla="*/ 0 w 44"/>
                  <a:gd name="T1" fmla="*/ 2147483647 h 16"/>
                  <a:gd name="T2" fmla="*/ 2147483647 w 44"/>
                  <a:gd name="T3" fmla="*/ 2147483647 h 16"/>
                  <a:gd name="T4" fmla="*/ 2147483647 w 44"/>
                  <a:gd name="T5" fmla="*/ 2147483647 h 16"/>
                  <a:gd name="T6" fmla="*/ 0 w 44"/>
                  <a:gd name="T7" fmla="*/ 0 h 16"/>
                  <a:gd name="T8" fmla="*/ 0 w 44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6"/>
                  <a:gd name="T17" fmla="*/ 44 w 4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6">
                    <a:moveTo>
                      <a:pt x="0" y="14"/>
                    </a:moveTo>
                    <a:lnTo>
                      <a:pt x="44" y="16"/>
                    </a:lnTo>
                    <a:lnTo>
                      <a:pt x="44" y="2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25" name="Freeform 120"/>
              <p:cNvSpPr>
                <a:spLocks/>
              </p:cNvSpPr>
              <p:nvPr/>
            </p:nvSpPr>
            <p:spPr bwMode="auto">
              <a:xfrm>
                <a:off x="6229350" y="3621088"/>
                <a:ext cx="23813" cy="9525"/>
              </a:xfrm>
              <a:custGeom>
                <a:avLst/>
                <a:gdLst>
                  <a:gd name="T0" fmla="*/ 0 w 44"/>
                  <a:gd name="T1" fmla="*/ 2147483647 h 19"/>
                  <a:gd name="T2" fmla="*/ 2147483647 w 44"/>
                  <a:gd name="T3" fmla="*/ 2147483647 h 19"/>
                  <a:gd name="T4" fmla="*/ 2147483647 w 44"/>
                  <a:gd name="T5" fmla="*/ 2147483647 h 19"/>
                  <a:gd name="T6" fmla="*/ 0 w 44"/>
                  <a:gd name="T7" fmla="*/ 0 h 19"/>
                  <a:gd name="T8" fmla="*/ 0 w 44"/>
                  <a:gd name="T9" fmla="*/ 214748364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9"/>
                  <a:gd name="T17" fmla="*/ 44 w 4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9">
                    <a:moveTo>
                      <a:pt x="0" y="15"/>
                    </a:moveTo>
                    <a:lnTo>
                      <a:pt x="44" y="19"/>
                    </a:lnTo>
                    <a:lnTo>
                      <a:pt x="44" y="4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26" name="Freeform 121"/>
              <p:cNvSpPr>
                <a:spLocks/>
              </p:cNvSpPr>
              <p:nvPr/>
            </p:nvSpPr>
            <p:spPr bwMode="auto">
              <a:xfrm>
                <a:off x="6256338" y="3411538"/>
                <a:ext cx="7938" cy="9525"/>
              </a:xfrm>
              <a:custGeom>
                <a:avLst/>
                <a:gdLst>
                  <a:gd name="T0" fmla="*/ 2147483647 w 17"/>
                  <a:gd name="T1" fmla="*/ 0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0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2147483647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2147483647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0"/>
                    </a:moveTo>
                    <a:lnTo>
                      <a:pt x="5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27" name="Freeform 122"/>
              <p:cNvSpPr>
                <a:spLocks/>
              </p:cNvSpPr>
              <p:nvPr/>
            </p:nvSpPr>
            <p:spPr bwMode="auto">
              <a:xfrm>
                <a:off x="6256338" y="3436938"/>
                <a:ext cx="7938" cy="9525"/>
              </a:xfrm>
              <a:custGeom>
                <a:avLst/>
                <a:gdLst>
                  <a:gd name="T0" fmla="*/ 2147483647 w 17"/>
                  <a:gd name="T1" fmla="*/ 2147483647 h 18"/>
                  <a:gd name="T2" fmla="*/ 2147483647 w 17"/>
                  <a:gd name="T3" fmla="*/ 2147483647 h 18"/>
                  <a:gd name="T4" fmla="*/ 2147483647 w 17"/>
                  <a:gd name="T5" fmla="*/ 2147483647 h 18"/>
                  <a:gd name="T6" fmla="*/ 2147483647 w 17"/>
                  <a:gd name="T7" fmla="*/ 2147483647 h 18"/>
                  <a:gd name="T8" fmla="*/ 2147483647 w 17"/>
                  <a:gd name="T9" fmla="*/ 2147483647 h 18"/>
                  <a:gd name="T10" fmla="*/ 2147483647 w 17"/>
                  <a:gd name="T11" fmla="*/ 2147483647 h 18"/>
                  <a:gd name="T12" fmla="*/ 2147483647 w 17"/>
                  <a:gd name="T13" fmla="*/ 2147483647 h 18"/>
                  <a:gd name="T14" fmla="*/ 2147483647 w 17"/>
                  <a:gd name="T15" fmla="*/ 2147483647 h 18"/>
                  <a:gd name="T16" fmla="*/ 2147483647 w 17"/>
                  <a:gd name="T17" fmla="*/ 0 h 18"/>
                  <a:gd name="T18" fmla="*/ 2147483647 w 17"/>
                  <a:gd name="T19" fmla="*/ 2147483647 h 18"/>
                  <a:gd name="T20" fmla="*/ 2147483647 w 17"/>
                  <a:gd name="T21" fmla="*/ 2147483647 h 18"/>
                  <a:gd name="T22" fmla="*/ 2147483647 w 17"/>
                  <a:gd name="T23" fmla="*/ 2147483647 h 18"/>
                  <a:gd name="T24" fmla="*/ 0 w 17"/>
                  <a:gd name="T25" fmla="*/ 2147483647 h 18"/>
                  <a:gd name="T26" fmla="*/ 2147483647 w 17"/>
                  <a:gd name="T27" fmla="*/ 2147483647 h 18"/>
                  <a:gd name="T28" fmla="*/ 2147483647 w 17"/>
                  <a:gd name="T29" fmla="*/ 2147483647 h 18"/>
                  <a:gd name="T30" fmla="*/ 2147483647 w 17"/>
                  <a:gd name="T31" fmla="*/ 2147483647 h 18"/>
                  <a:gd name="T32" fmla="*/ 2147483647 w 17"/>
                  <a:gd name="T33" fmla="*/ 2147483647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8"/>
                  <a:gd name="T53" fmla="*/ 17 w 17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8">
                    <a:moveTo>
                      <a:pt x="8" y="18"/>
                    </a:moveTo>
                    <a:lnTo>
                      <a:pt x="12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28" name="Freeform 123"/>
              <p:cNvSpPr>
                <a:spLocks/>
              </p:cNvSpPr>
              <p:nvPr/>
            </p:nvSpPr>
            <p:spPr bwMode="auto">
              <a:xfrm>
                <a:off x="6256338" y="3463925"/>
                <a:ext cx="7938" cy="9525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29" name="Freeform 124"/>
              <p:cNvSpPr>
                <a:spLocks/>
              </p:cNvSpPr>
              <p:nvPr/>
            </p:nvSpPr>
            <p:spPr bwMode="auto">
              <a:xfrm>
                <a:off x="6256338" y="3490913"/>
                <a:ext cx="7938" cy="7938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30" name="Freeform 125"/>
              <p:cNvSpPr>
                <a:spLocks/>
              </p:cNvSpPr>
              <p:nvPr/>
            </p:nvSpPr>
            <p:spPr bwMode="auto">
              <a:xfrm>
                <a:off x="6256338" y="3543300"/>
                <a:ext cx="7938" cy="9525"/>
              </a:xfrm>
              <a:custGeom>
                <a:avLst/>
                <a:gdLst>
                  <a:gd name="T0" fmla="*/ 0 w 17"/>
                  <a:gd name="T1" fmla="*/ 2147483647 h 18"/>
                  <a:gd name="T2" fmla="*/ 2147483647 w 17"/>
                  <a:gd name="T3" fmla="*/ 2147483647 h 18"/>
                  <a:gd name="T4" fmla="*/ 2147483647 w 17"/>
                  <a:gd name="T5" fmla="*/ 2147483647 h 18"/>
                  <a:gd name="T6" fmla="*/ 2147483647 w 17"/>
                  <a:gd name="T7" fmla="*/ 2147483647 h 18"/>
                  <a:gd name="T8" fmla="*/ 2147483647 w 17"/>
                  <a:gd name="T9" fmla="*/ 2147483647 h 18"/>
                  <a:gd name="T10" fmla="*/ 2147483647 w 17"/>
                  <a:gd name="T11" fmla="*/ 2147483647 h 18"/>
                  <a:gd name="T12" fmla="*/ 2147483647 w 17"/>
                  <a:gd name="T13" fmla="*/ 2147483647 h 18"/>
                  <a:gd name="T14" fmla="*/ 2147483647 w 17"/>
                  <a:gd name="T15" fmla="*/ 2147483647 h 18"/>
                  <a:gd name="T16" fmla="*/ 2147483647 w 17"/>
                  <a:gd name="T17" fmla="*/ 2147483647 h 18"/>
                  <a:gd name="T18" fmla="*/ 2147483647 w 17"/>
                  <a:gd name="T19" fmla="*/ 2147483647 h 18"/>
                  <a:gd name="T20" fmla="*/ 2147483647 w 17"/>
                  <a:gd name="T21" fmla="*/ 2147483647 h 18"/>
                  <a:gd name="T22" fmla="*/ 2147483647 w 17"/>
                  <a:gd name="T23" fmla="*/ 2147483647 h 18"/>
                  <a:gd name="T24" fmla="*/ 2147483647 w 17"/>
                  <a:gd name="T25" fmla="*/ 0 h 18"/>
                  <a:gd name="T26" fmla="*/ 2147483647 w 17"/>
                  <a:gd name="T27" fmla="*/ 2147483647 h 18"/>
                  <a:gd name="T28" fmla="*/ 2147483647 w 17"/>
                  <a:gd name="T29" fmla="*/ 2147483647 h 18"/>
                  <a:gd name="T30" fmla="*/ 2147483647 w 17"/>
                  <a:gd name="T31" fmla="*/ 2147483647 h 18"/>
                  <a:gd name="T32" fmla="*/ 0 w 17"/>
                  <a:gd name="T33" fmla="*/ 2147483647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8"/>
                  <a:gd name="T53" fmla="*/ 17 w 17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8">
                    <a:moveTo>
                      <a:pt x="0" y="8"/>
                    </a:moveTo>
                    <a:lnTo>
                      <a:pt x="1" y="12"/>
                    </a:lnTo>
                    <a:lnTo>
                      <a:pt x="3" y="14"/>
                    </a:lnTo>
                    <a:lnTo>
                      <a:pt x="5" y="17"/>
                    </a:lnTo>
                    <a:lnTo>
                      <a:pt x="8" y="18"/>
                    </a:lnTo>
                    <a:lnTo>
                      <a:pt x="12" y="17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31" name="Freeform 126"/>
              <p:cNvSpPr>
                <a:spLocks/>
              </p:cNvSpPr>
              <p:nvPr/>
            </p:nvSpPr>
            <p:spPr bwMode="auto">
              <a:xfrm>
                <a:off x="6229350" y="3413125"/>
                <a:ext cx="23813" cy="11113"/>
              </a:xfrm>
              <a:custGeom>
                <a:avLst/>
                <a:gdLst>
                  <a:gd name="T0" fmla="*/ 0 w 44"/>
                  <a:gd name="T1" fmla="*/ 2147483647 h 22"/>
                  <a:gd name="T2" fmla="*/ 2147483647 w 44"/>
                  <a:gd name="T3" fmla="*/ 2147483647 h 22"/>
                  <a:gd name="T4" fmla="*/ 2147483647 w 44"/>
                  <a:gd name="T5" fmla="*/ 0 h 22"/>
                  <a:gd name="T6" fmla="*/ 0 w 44"/>
                  <a:gd name="T7" fmla="*/ 2147483647 h 22"/>
                  <a:gd name="T8" fmla="*/ 0 w 44"/>
                  <a:gd name="T9" fmla="*/ 214748364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22"/>
                  <a:gd name="T17" fmla="*/ 44 w 4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22">
                    <a:moveTo>
                      <a:pt x="0" y="22"/>
                    </a:moveTo>
                    <a:lnTo>
                      <a:pt x="44" y="15"/>
                    </a:lnTo>
                    <a:lnTo>
                      <a:pt x="44" y="0"/>
                    </a:lnTo>
                    <a:lnTo>
                      <a:pt x="0" y="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32" name="Freeform 127"/>
              <p:cNvSpPr>
                <a:spLocks/>
              </p:cNvSpPr>
              <p:nvPr/>
            </p:nvSpPr>
            <p:spPr bwMode="auto">
              <a:xfrm>
                <a:off x="6229350" y="3436938"/>
                <a:ext cx="23813" cy="12700"/>
              </a:xfrm>
              <a:custGeom>
                <a:avLst/>
                <a:gdLst>
                  <a:gd name="T0" fmla="*/ 2147483647 w 44"/>
                  <a:gd name="T1" fmla="*/ 0 h 22"/>
                  <a:gd name="T2" fmla="*/ 0 w 44"/>
                  <a:gd name="T3" fmla="*/ 2147483647 h 22"/>
                  <a:gd name="T4" fmla="*/ 0 w 44"/>
                  <a:gd name="T5" fmla="*/ 2147483647 h 22"/>
                  <a:gd name="T6" fmla="*/ 2147483647 w 44"/>
                  <a:gd name="T7" fmla="*/ 2147483647 h 22"/>
                  <a:gd name="T8" fmla="*/ 2147483647 w 4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22"/>
                  <a:gd name="T17" fmla="*/ 44 w 4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22">
                    <a:moveTo>
                      <a:pt x="44" y="0"/>
                    </a:moveTo>
                    <a:lnTo>
                      <a:pt x="0" y="8"/>
                    </a:lnTo>
                    <a:lnTo>
                      <a:pt x="0" y="22"/>
                    </a:lnTo>
                    <a:lnTo>
                      <a:pt x="44" y="1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33" name="Freeform 128"/>
              <p:cNvSpPr>
                <a:spLocks/>
              </p:cNvSpPr>
              <p:nvPr/>
            </p:nvSpPr>
            <p:spPr bwMode="auto">
              <a:xfrm>
                <a:off x="6229350" y="3463925"/>
                <a:ext cx="23813" cy="9525"/>
              </a:xfrm>
              <a:custGeom>
                <a:avLst/>
                <a:gdLst>
                  <a:gd name="T0" fmla="*/ 0 w 44"/>
                  <a:gd name="T1" fmla="*/ 2147483647 h 19"/>
                  <a:gd name="T2" fmla="*/ 2147483647 w 44"/>
                  <a:gd name="T3" fmla="*/ 2147483647 h 19"/>
                  <a:gd name="T4" fmla="*/ 2147483647 w 44"/>
                  <a:gd name="T5" fmla="*/ 0 h 19"/>
                  <a:gd name="T6" fmla="*/ 0 w 44"/>
                  <a:gd name="T7" fmla="*/ 2147483647 h 19"/>
                  <a:gd name="T8" fmla="*/ 0 w 44"/>
                  <a:gd name="T9" fmla="*/ 214748364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9"/>
                  <a:gd name="T17" fmla="*/ 44 w 4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9">
                    <a:moveTo>
                      <a:pt x="0" y="19"/>
                    </a:moveTo>
                    <a:lnTo>
                      <a:pt x="44" y="14"/>
                    </a:lnTo>
                    <a:lnTo>
                      <a:pt x="44" y="0"/>
                    </a:lnTo>
                    <a:lnTo>
                      <a:pt x="0" y="5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34" name="Freeform 129"/>
              <p:cNvSpPr>
                <a:spLocks/>
              </p:cNvSpPr>
              <p:nvPr/>
            </p:nvSpPr>
            <p:spPr bwMode="auto">
              <a:xfrm>
                <a:off x="6229350" y="3490913"/>
                <a:ext cx="23813" cy="7938"/>
              </a:xfrm>
              <a:custGeom>
                <a:avLst/>
                <a:gdLst>
                  <a:gd name="T0" fmla="*/ 0 w 44"/>
                  <a:gd name="T1" fmla="*/ 2147483647 h 17"/>
                  <a:gd name="T2" fmla="*/ 2147483647 w 44"/>
                  <a:gd name="T3" fmla="*/ 2147483647 h 17"/>
                  <a:gd name="T4" fmla="*/ 2147483647 w 44"/>
                  <a:gd name="T5" fmla="*/ 0 h 17"/>
                  <a:gd name="T6" fmla="*/ 0 w 44"/>
                  <a:gd name="T7" fmla="*/ 2147483647 h 17"/>
                  <a:gd name="T8" fmla="*/ 0 w 44"/>
                  <a:gd name="T9" fmla="*/ 214748364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7"/>
                  <a:gd name="T17" fmla="*/ 44 w 4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7">
                    <a:moveTo>
                      <a:pt x="0" y="17"/>
                    </a:moveTo>
                    <a:lnTo>
                      <a:pt x="44" y="14"/>
                    </a:lnTo>
                    <a:lnTo>
                      <a:pt x="44" y="0"/>
                    </a:lnTo>
                    <a:lnTo>
                      <a:pt x="0" y="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35" name="Freeform 130"/>
              <p:cNvSpPr>
                <a:spLocks/>
              </p:cNvSpPr>
              <p:nvPr/>
            </p:nvSpPr>
            <p:spPr bwMode="auto">
              <a:xfrm>
                <a:off x="6229350" y="3543300"/>
                <a:ext cx="23813" cy="7938"/>
              </a:xfrm>
              <a:custGeom>
                <a:avLst/>
                <a:gdLst>
                  <a:gd name="T0" fmla="*/ 0 w 44"/>
                  <a:gd name="T1" fmla="*/ 2147483647 h 15"/>
                  <a:gd name="T2" fmla="*/ 0 w 44"/>
                  <a:gd name="T3" fmla="*/ 2147483647 h 15"/>
                  <a:gd name="T4" fmla="*/ 2147483647 w 44"/>
                  <a:gd name="T5" fmla="*/ 2147483647 h 15"/>
                  <a:gd name="T6" fmla="*/ 2147483647 w 44"/>
                  <a:gd name="T7" fmla="*/ 2147483647 h 15"/>
                  <a:gd name="T8" fmla="*/ 2147483647 w 44"/>
                  <a:gd name="T9" fmla="*/ 2147483647 h 15"/>
                  <a:gd name="T10" fmla="*/ 2147483647 w 44"/>
                  <a:gd name="T11" fmla="*/ 0 h 15"/>
                  <a:gd name="T12" fmla="*/ 0 w 44"/>
                  <a:gd name="T13" fmla="*/ 214748364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"/>
                  <a:gd name="T22" fmla="*/ 0 h 15"/>
                  <a:gd name="T23" fmla="*/ 44 w 44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" h="15">
                    <a:moveTo>
                      <a:pt x="0" y="1"/>
                    </a:moveTo>
                    <a:lnTo>
                      <a:pt x="0" y="15"/>
                    </a:lnTo>
                    <a:lnTo>
                      <a:pt x="35" y="15"/>
                    </a:lnTo>
                    <a:lnTo>
                      <a:pt x="44" y="15"/>
                    </a:lnTo>
                    <a:lnTo>
                      <a:pt x="44" y="5"/>
                    </a:lnTo>
                    <a:lnTo>
                      <a:pt x="44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36" name="Freeform 131"/>
              <p:cNvSpPr>
                <a:spLocks/>
              </p:cNvSpPr>
              <p:nvPr/>
            </p:nvSpPr>
            <p:spPr bwMode="auto">
              <a:xfrm>
                <a:off x="6229350" y="3568700"/>
                <a:ext cx="23813" cy="7938"/>
              </a:xfrm>
              <a:custGeom>
                <a:avLst/>
                <a:gdLst>
                  <a:gd name="T0" fmla="*/ 0 w 44"/>
                  <a:gd name="T1" fmla="*/ 0 h 14"/>
                  <a:gd name="T2" fmla="*/ 0 w 44"/>
                  <a:gd name="T3" fmla="*/ 2147483647 h 14"/>
                  <a:gd name="T4" fmla="*/ 2147483647 w 44"/>
                  <a:gd name="T5" fmla="*/ 2147483647 h 14"/>
                  <a:gd name="T6" fmla="*/ 2147483647 w 44"/>
                  <a:gd name="T7" fmla="*/ 2147483647 h 14"/>
                  <a:gd name="T8" fmla="*/ 2147483647 w 44"/>
                  <a:gd name="T9" fmla="*/ 0 h 14"/>
                  <a:gd name="T10" fmla="*/ 2147483647 w 44"/>
                  <a:gd name="T11" fmla="*/ 0 h 14"/>
                  <a:gd name="T12" fmla="*/ 0 w 44"/>
                  <a:gd name="T13" fmla="*/ 0 h 14"/>
                  <a:gd name="T14" fmla="*/ 0 w 44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14"/>
                  <a:gd name="T26" fmla="*/ 44 w 44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14">
                    <a:moveTo>
                      <a:pt x="0" y="0"/>
                    </a:moveTo>
                    <a:lnTo>
                      <a:pt x="0" y="13"/>
                    </a:lnTo>
                    <a:lnTo>
                      <a:pt x="20" y="14"/>
                    </a:lnTo>
                    <a:lnTo>
                      <a:pt x="44" y="14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37" name="Freeform 132"/>
              <p:cNvSpPr>
                <a:spLocks noEditPoints="1"/>
              </p:cNvSpPr>
              <p:nvPr/>
            </p:nvSpPr>
            <p:spPr bwMode="auto">
              <a:xfrm>
                <a:off x="6156325" y="3394075"/>
                <a:ext cx="120650" cy="306388"/>
              </a:xfrm>
              <a:custGeom>
                <a:avLst/>
                <a:gdLst>
                  <a:gd name="T0" fmla="*/ 2147483647 w 228"/>
                  <a:gd name="T1" fmla="*/ 2147483647 h 579"/>
                  <a:gd name="T2" fmla="*/ 2147483647 w 228"/>
                  <a:gd name="T3" fmla="*/ 2147483647 h 579"/>
                  <a:gd name="T4" fmla="*/ 2147483647 w 228"/>
                  <a:gd name="T5" fmla="*/ 2147483647 h 579"/>
                  <a:gd name="T6" fmla="*/ 2147483647 w 228"/>
                  <a:gd name="T7" fmla="*/ 2147483647 h 579"/>
                  <a:gd name="T8" fmla="*/ 2147483647 w 228"/>
                  <a:gd name="T9" fmla="*/ 2147483647 h 579"/>
                  <a:gd name="T10" fmla="*/ 2147483647 w 228"/>
                  <a:gd name="T11" fmla="*/ 2147483647 h 579"/>
                  <a:gd name="T12" fmla="*/ 2147483647 w 228"/>
                  <a:gd name="T13" fmla="*/ 2147483647 h 579"/>
                  <a:gd name="T14" fmla="*/ 2147483647 w 228"/>
                  <a:gd name="T15" fmla="*/ 2147483647 h 579"/>
                  <a:gd name="T16" fmla="*/ 2147483647 w 228"/>
                  <a:gd name="T17" fmla="*/ 2147483647 h 579"/>
                  <a:gd name="T18" fmla="*/ 2147483647 w 228"/>
                  <a:gd name="T19" fmla="*/ 2147483647 h 579"/>
                  <a:gd name="T20" fmla="*/ 2147483647 w 228"/>
                  <a:gd name="T21" fmla="*/ 2147483647 h 579"/>
                  <a:gd name="T22" fmla="*/ 2147483647 w 228"/>
                  <a:gd name="T23" fmla="*/ 2147483647 h 579"/>
                  <a:gd name="T24" fmla="*/ 2147483647 w 228"/>
                  <a:gd name="T25" fmla="*/ 2147483647 h 579"/>
                  <a:gd name="T26" fmla="*/ 2147483647 w 228"/>
                  <a:gd name="T27" fmla="*/ 2147483647 h 579"/>
                  <a:gd name="T28" fmla="*/ 2147483647 w 228"/>
                  <a:gd name="T29" fmla="*/ 2147483647 h 579"/>
                  <a:gd name="T30" fmla="*/ 2147483647 w 228"/>
                  <a:gd name="T31" fmla="*/ 2147483647 h 579"/>
                  <a:gd name="T32" fmla="*/ 2147483647 w 228"/>
                  <a:gd name="T33" fmla="*/ 2147483647 h 579"/>
                  <a:gd name="T34" fmla="*/ 2147483647 w 228"/>
                  <a:gd name="T35" fmla="*/ 2147483647 h 579"/>
                  <a:gd name="T36" fmla="*/ 2147483647 w 228"/>
                  <a:gd name="T37" fmla="*/ 2147483647 h 579"/>
                  <a:gd name="T38" fmla="*/ 2147483647 w 228"/>
                  <a:gd name="T39" fmla="*/ 2147483647 h 579"/>
                  <a:gd name="T40" fmla="*/ 2147483647 w 228"/>
                  <a:gd name="T41" fmla="*/ 2147483647 h 579"/>
                  <a:gd name="T42" fmla="*/ 2147483647 w 228"/>
                  <a:gd name="T43" fmla="*/ 2147483647 h 579"/>
                  <a:gd name="T44" fmla="*/ 2147483647 w 228"/>
                  <a:gd name="T45" fmla="*/ 2147483647 h 579"/>
                  <a:gd name="T46" fmla="*/ 2147483647 w 228"/>
                  <a:gd name="T47" fmla="*/ 2147483647 h 579"/>
                  <a:gd name="T48" fmla="*/ 2147483647 w 228"/>
                  <a:gd name="T49" fmla="*/ 2147483647 h 579"/>
                  <a:gd name="T50" fmla="*/ 2147483647 w 228"/>
                  <a:gd name="T51" fmla="*/ 2147483647 h 579"/>
                  <a:gd name="T52" fmla="*/ 2147483647 w 228"/>
                  <a:gd name="T53" fmla="*/ 2147483647 h 579"/>
                  <a:gd name="T54" fmla="*/ 2147483647 w 228"/>
                  <a:gd name="T55" fmla="*/ 2147483647 h 579"/>
                  <a:gd name="T56" fmla="*/ 2147483647 w 228"/>
                  <a:gd name="T57" fmla="*/ 2147483647 h 579"/>
                  <a:gd name="T58" fmla="*/ 2147483647 w 228"/>
                  <a:gd name="T59" fmla="*/ 2147483647 h 579"/>
                  <a:gd name="T60" fmla="*/ 2147483647 w 228"/>
                  <a:gd name="T61" fmla="*/ 2147483647 h 579"/>
                  <a:gd name="T62" fmla="*/ 2147483647 w 228"/>
                  <a:gd name="T63" fmla="*/ 2147483647 h 579"/>
                  <a:gd name="T64" fmla="*/ 2147483647 w 228"/>
                  <a:gd name="T65" fmla="*/ 2147483647 h 579"/>
                  <a:gd name="T66" fmla="*/ 2147483647 w 228"/>
                  <a:gd name="T67" fmla="*/ 2147483647 h 579"/>
                  <a:gd name="T68" fmla="*/ 2147483647 w 228"/>
                  <a:gd name="T69" fmla="*/ 2147483647 h 579"/>
                  <a:gd name="T70" fmla="*/ 2147483647 w 228"/>
                  <a:gd name="T71" fmla="*/ 2147483647 h 579"/>
                  <a:gd name="T72" fmla="*/ 2147483647 w 228"/>
                  <a:gd name="T73" fmla="*/ 2147483647 h 579"/>
                  <a:gd name="T74" fmla="*/ 2147483647 w 228"/>
                  <a:gd name="T75" fmla="*/ 2147483647 h 579"/>
                  <a:gd name="T76" fmla="*/ 2147483647 w 228"/>
                  <a:gd name="T77" fmla="*/ 2147483647 h 579"/>
                  <a:gd name="T78" fmla="*/ 2147483647 w 228"/>
                  <a:gd name="T79" fmla="*/ 2147483647 h 579"/>
                  <a:gd name="T80" fmla="*/ 2147483647 w 228"/>
                  <a:gd name="T81" fmla="*/ 2147483647 h 579"/>
                  <a:gd name="T82" fmla="*/ 2147483647 w 228"/>
                  <a:gd name="T83" fmla="*/ 2147483647 h 579"/>
                  <a:gd name="T84" fmla="*/ 2147483647 w 228"/>
                  <a:gd name="T85" fmla="*/ 2147483647 h 579"/>
                  <a:gd name="T86" fmla="*/ 2147483647 w 228"/>
                  <a:gd name="T87" fmla="*/ 2147483647 h 579"/>
                  <a:gd name="T88" fmla="*/ 2147483647 w 228"/>
                  <a:gd name="T89" fmla="*/ 2147483647 h 579"/>
                  <a:gd name="T90" fmla="*/ 2147483647 w 228"/>
                  <a:gd name="T91" fmla="*/ 2147483647 h 579"/>
                  <a:gd name="T92" fmla="*/ 2147483647 w 228"/>
                  <a:gd name="T93" fmla="*/ 2147483647 h 579"/>
                  <a:gd name="T94" fmla="*/ 2147483647 w 228"/>
                  <a:gd name="T95" fmla="*/ 2147483647 h 579"/>
                  <a:gd name="T96" fmla="*/ 2147483647 w 228"/>
                  <a:gd name="T97" fmla="*/ 2147483647 h 579"/>
                  <a:gd name="T98" fmla="*/ 2147483647 w 228"/>
                  <a:gd name="T99" fmla="*/ 2147483647 h 579"/>
                  <a:gd name="T100" fmla="*/ 2147483647 w 228"/>
                  <a:gd name="T101" fmla="*/ 2147483647 h 579"/>
                  <a:gd name="T102" fmla="*/ 2147483647 w 228"/>
                  <a:gd name="T103" fmla="*/ 2147483647 h 579"/>
                  <a:gd name="T104" fmla="*/ 2147483647 w 228"/>
                  <a:gd name="T105" fmla="*/ 2147483647 h 579"/>
                  <a:gd name="T106" fmla="*/ 2147483647 w 228"/>
                  <a:gd name="T107" fmla="*/ 2147483647 h 579"/>
                  <a:gd name="T108" fmla="*/ 2147483647 w 228"/>
                  <a:gd name="T109" fmla="*/ 2147483647 h 5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8"/>
                  <a:gd name="T166" fmla="*/ 0 h 579"/>
                  <a:gd name="T167" fmla="*/ 228 w 228"/>
                  <a:gd name="T168" fmla="*/ 579 h 57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8" h="579">
                    <a:moveTo>
                      <a:pt x="228" y="0"/>
                    </a:moveTo>
                    <a:lnTo>
                      <a:pt x="219" y="2"/>
                    </a:lnTo>
                    <a:lnTo>
                      <a:pt x="0" y="46"/>
                    </a:lnTo>
                    <a:lnTo>
                      <a:pt x="0" y="543"/>
                    </a:lnTo>
                    <a:lnTo>
                      <a:pt x="228" y="579"/>
                    </a:lnTo>
                    <a:lnTo>
                      <a:pt x="228" y="0"/>
                    </a:lnTo>
                    <a:close/>
                    <a:moveTo>
                      <a:pt x="213" y="550"/>
                    </a:moveTo>
                    <a:lnTo>
                      <a:pt x="213" y="555"/>
                    </a:lnTo>
                    <a:lnTo>
                      <a:pt x="213" y="558"/>
                    </a:lnTo>
                    <a:lnTo>
                      <a:pt x="213" y="561"/>
                    </a:lnTo>
                    <a:lnTo>
                      <a:pt x="213" y="562"/>
                    </a:lnTo>
                    <a:lnTo>
                      <a:pt x="209" y="561"/>
                    </a:lnTo>
                    <a:lnTo>
                      <a:pt x="201" y="560"/>
                    </a:lnTo>
                    <a:lnTo>
                      <a:pt x="191" y="558"/>
                    </a:lnTo>
                    <a:lnTo>
                      <a:pt x="178" y="556"/>
                    </a:lnTo>
                    <a:lnTo>
                      <a:pt x="163" y="554"/>
                    </a:lnTo>
                    <a:lnTo>
                      <a:pt x="146" y="552"/>
                    </a:lnTo>
                    <a:lnTo>
                      <a:pt x="130" y="549"/>
                    </a:lnTo>
                    <a:lnTo>
                      <a:pt x="113" y="546"/>
                    </a:lnTo>
                    <a:lnTo>
                      <a:pt x="94" y="543"/>
                    </a:lnTo>
                    <a:lnTo>
                      <a:pt x="78" y="541"/>
                    </a:lnTo>
                    <a:lnTo>
                      <a:pt x="62" y="538"/>
                    </a:lnTo>
                    <a:lnTo>
                      <a:pt x="48" y="536"/>
                    </a:lnTo>
                    <a:lnTo>
                      <a:pt x="36" y="534"/>
                    </a:lnTo>
                    <a:lnTo>
                      <a:pt x="25" y="533"/>
                    </a:lnTo>
                    <a:lnTo>
                      <a:pt x="18" y="531"/>
                    </a:lnTo>
                    <a:lnTo>
                      <a:pt x="14" y="531"/>
                    </a:lnTo>
                    <a:lnTo>
                      <a:pt x="14" y="524"/>
                    </a:lnTo>
                    <a:lnTo>
                      <a:pt x="14" y="508"/>
                    </a:lnTo>
                    <a:lnTo>
                      <a:pt x="14" y="483"/>
                    </a:lnTo>
                    <a:lnTo>
                      <a:pt x="14" y="453"/>
                    </a:lnTo>
                    <a:lnTo>
                      <a:pt x="37" y="456"/>
                    </a:lnTo>
                    <a:lnTo>
                      <a:pt x="180" y="471"/>
                    </a:lnTo>
                    <a:lnTo>
                      <a:pt x="213" y="475"/>
                    </a:lnTo>
                    <a:lnTo>
                      <a:pt x="213" y="498"/>
                    </a:lnTo>
                    <a:lnTo>
                      <a:pt x="213" y="520"/>
                    </a:lnTo>
                    <a:lnTo>
                      <a:pt x="213" y="537"/>
                    </a:lnTo>
                    <a:lnTo>
                      <a:pt x="213" y="550"/>
                    </a:lnTo>
                    <a:close/>
                    <a:moveTo>
                      <a:pt x="213" y="441"/>
                    </a:moveTo>
                    <a:lnTo>
                      <a:pt x="213" y="446"/>
                    </a:lnTo>
                    <a:lnTo>
                      <a:pt x="213" y="451"/>
                    </a:lnTo>
                    <a:lnTo>
                      <a:pt x="213" y="456"/>
                    </a:lnTo>
                    <a:lnTo>
                      <a:pt x="213" y="461"/>
                    </a:lnTo>
                    <a:lnTo>
                      <a:pt x="193" y="459"/>
                    </a:lnTo>
                    <a:lnTo>
                      <a:pt x="51" y="443"/>
                    </a:lnTo>
                    <a:lnTo>
                      <a:pt x="36" y="441"/>
                    </a:lnTo>
                    <a:lnTo>
                      <a:pt x="22" y="440"/>
                    </a:lnTo>
                    <a:lnTo>
                      <a:pt x="21" y="440"/>
                    </a:lnTo>
                    <a:lnTo>
                      <a:pt x="19" y="440"/>
                    </a:lnTo>
                    <a:lnTo>
                      <a:pt x="14" y="439"/>
                    </a:lnTo>
                    <a:lnTo>
                      <a:pt x="14" y="430"/>
                    </a:lnTo>
                    <a:lnTo>
                      <a:pt x="14" y="423"/>
                    </a:lnTo>
                    <a:lnTo>
                      <a:pt x="14" y="415"/>
                    </a:lnTo>
                    <a:lnTo>
                      <a:pt x="14" y="408"/>
                    </a:lnTo>
                    <a:lnTo>
                      <a:pt x="19" y="408"/>
                    </a:lnTo>
                    <a:lnTo>
                      <a:pt x="22" y="408"/>
                    </a:lnTo>
                    <a:lnTo>
                      <a:pt x="52" y="410"/>
                    </a:lnTo>
                    <a:lnTo>
                      <a:pt x="76" y="412"/>
                    </a:lnTo>
                    <a:lnTo>
                      <a:pt x="83" y="413"/>
                    </a:lnTo>
                    <a:lnTo>
                      <a:pt x="85" y="413"/>
                    </a:lnTo>
                    <a:lnTo>
                      <a:pt x="137" y="417"/>
                    </a:lnTo>
                    <a:lnTo>
                      <a:pt x="181" y="420"/>
                    </a:lnTo>
                    <a:lnTo>
                      <a:pt x="213" y="422"/>
                    </a:lnTo>
                    <a:lnTo>
                      <a:pt x="213" y="426"/>
                    </a:lnTo>
                    <a:lnTo>
                      <a:pt x="213" y="431"/>
                    </a:lnTo>
                    <a:lnTo>
                      <a:pt x="213" y="436"/>
                    </a:lnTo>
                    <a:lnTo>
                      <a:pt x="213" y="441"/>
                    </a:lnTo>
                    <a:close/>
                    <a:moveTo>
                      <a:pt x="213" y="408"/>
                    </a:moveTo>
                    <a:lnTo>
                      <a:pt x="141" y="403"/>
                    </a:lnTo>
                    <a:lnTo>
                      <a:pt x="137" y="403"/>
                    </a:lnTo>
                    <a:lnTo>
                      <a:pt x="130" y="402"/>
                    </a:lnTo>
                    <a:lnTo>
                      <a:pt x="98" y="400"/>
                    </a:lnTo>
                    <a:lnTo>
                      <a:pt x="80" y="399"/>
                    </a:lnTo>
                    <a:lnTo>
                      <a:pt x="65" y="398"/>
                    </a:lnTo>
                    <a:lnTo>
                      <a:pt x="19" y="394"/>
                    </a:lnTo>
                    <a:lnTo>
                      <a:pt x="14" y="394"/>
                    </a:lnTo>
                    <a:lnTo>
                      <a:pt x="14" y="387"/>
                    </a:lnTo>
                    <a:lnTo>
                      <a:pt x="14" y="379"/>
                    </a:lnTo>
                    <a:lnTo>
                      <a:pt x="14" y="372"/>
                    </a:lnTo>
                    <a:lnTo>
                      <a:pt x="14" y="364"/>
                    </a:lnTo>
                    <a:lnTo>
                      <a:pt x="22" y="364"/>
                    </a:lnTo>
                    <a:lnTo>
                      <a:pt x="33" y="364"/>
                    </a:lnTo>
                    <a:lnTo>
                      <a:pt x="98" y="367"/>
                    </a:lnTo>
                    <a:lnTo>
                      <a:pt x="104" y="367"/>
                    </a:lnTo>
                    <a:lnTo>
                      <a:pt x="132" y="368"/>
                    </a:lnTo>
                    <a:lnTo>
                      <a:pt x="133" y="368"/>
                    </a:lnTo>
                    <a:lnTo>
                      <a:pt x="137" y="369"/>
                    </a:lnTo>
                    <a:lnTo>
                      <a:pt x="181" y="370"/>
                    </a:lnTo>
                    <a:lnTo>
                      <a:pt x="213" y="371"/>
                    </a:lnTo>
                    <a:lnTo>
                      <a:pt x="213" y="381"/>
                    </a:lnTo>
                    <a:lnTo>
                      <a:pt x="213" y="390"/>
                    </a:lnTo>
                    <a:lnTo>
                      <a:pt x="213" y="399"/>
                    </a:lnTo>
                    <a:lnTo>
                      <a:pt x="213" y="408"/>
                    </a:lnTo>
                    <a:close/>
                    <a:moveTo>
                      <a:pt x="213" y="356"/>
                    </a:moveTo>
                    <a:lnTo>
                      <a:pt x="181" y="355"/>
                    </a:lnTo>
                    <a:lnTo>
                      <a:pt x="146" y="354"/>
                    </a:lnTo>
                    <a:lnTo>
                      <a:pt x="142" y="354"/>
                    </a:lnTo>
                    <a:lnTo>
                      <a:pt x="137" y="354"/>
                    </a:lnTo>
                    <a:lnTo>
                      <a:pt x="118" y="353"/>
                    </a:lnTo>
                    <a:lnTo>
                      <a:pt x="112" y="353"/>
                    </a:lnTo>
                    <a:lnTo>
                      <a:pt x="101" y="352"/>
                    </a:lnTo>
                    <a:lnTo>
                      <a:pt x="48" y="351"/>
                    </a:lnTo>
                    <a:lnTo>
                      <a:pt x="22" y="350"/>
                    </a:lnTo>
                    <a:lnTo>
                      <a:pt x="14" y="350"/>
                    </a:lnTo>
                    <a:lnTo>
                      <a:pt x="14" y="342"/>
                    </a:lnTo>
                    <a:lnTo>
                      <a:pt x="14" y="335"/>
                    </a:lnTo>
                    <a:lnTo>
                      <a:pt x="14" y="327"/>
                    </a:lnTo>
                    <a:lnTo>
                      <a:pt x="14" y="320"/>
                    </a:lnTo>
                    <a:lnTo>
                      <a:pt x="80" y="321"/>
                    </a:lnTo>
                    <a:lnTo>
                      <a:pt x="92" y="321"/>
                    </a:lnTo>
                    <a:lnTo>
                      <a:pt x="145" y="322"/>
                    </a:lnTo>
                    <a:lnTo>
                      <a:pt x="167" y="322"/>
                    </a:lnTo>
                    <a:lnTo>
                      <a:pt x="182" y="322"/>
                    </a:lnTo>
                    <a:lnTo>
                      <a:pt x="213" y="322"/>
                    </a:lnTo>
                    <a:lnTo>
                      <a:pt x="213" y="331"/>
                    </a:lnTo>
                    <a:lnTo>
                      <a:pt x="213" y="339"/>
                    </a:lnTo>
                    <a:lnTo>
                      <a:pt x="213" y="348"/>
                    </a:lnTo>
                    <a:lnTo>
                      <a:pt x="213" y="356"/>
                    </a:lnTo>
                    <a:close/>
                    <a:moveTo>
                      <a:pt x="213" y="292"/>
                    </a:moveTo>
                    <a:lnTo>
                      <a:pt x="213" y="297"/>
                    </a:lnTo>
                    <a:lnTo>
                      <a:pt x="213" y="301"/>
                    </a:lnTo>
                    <a:lnTo>
                      <a:pt x="213" y="305"/>
                    </a:lnTo>
                    <a:lnTo>
                      <a:pt x="213" y="309"/>
                    </a:lnTo>
                    <a:lnTo>
                      <a:pt x="197" y="308"/>
                    </a:lnTo>
                    <a:lnTo>
                      <a:pt x="181" y="308"/>
                    </a:lnTo>
                    <a:lnTo>
                      <a:pt x="172" y="308"/>
                    </a:lnTo>
                    <a:lnTo>
                      <a:pt x="159" y="308"/>
                    </a:lnTo>
                    <a:lnTo>
                      <a:pt x="137" y="308"/>
                    </a:lnTo>
                    <a:lnTo>
                      <a:pt x="96" y="307"/>
                    </a:lnTo>
                    <a:lnTo>
                      <a:pt x="22" y="306"/>
                    </a:lnTo>
                    <a:lnTo>
                      <a:pt x="14" y="306"/>
                    </a:lnTo>
                    <a:lnTo>
                      <a:pt x="14" y="298"/>
                    </a:lnTo>
                    <a:lnTo>
                      <a:pt x="14" y="289"/>
                    </a:lnTo>
                    <a:lnTo>
                      <a:pt x="14" y="282"/>
                    </a:lnTo>
                    <a:lnTo>
                      <a:pt x="14" y="274"/>
                    </a:lnTo>
                    <a:lnTo>
                      <a:pt x="22" y="274"/>
                    </a:lnTo>
                    <a:lnTo>
                      <a:pt x="132" y="272"/>
                    </a:lnTo>
                    <a:lnTo>
                      <a:pt x="135" y="272"/>
                    </a:lnTo>
                    <a:lnTo>
                      <a:pt x="137" y="272"/>
                    </a:lnTo>
                    <a:lnTo>
                      <a:pt x="181" y="272"/>
                    </a:lnTo>
                    <a:lnTo>
                      <a:pt x="197" y="272"/>
                    </a:lnTo>
                    <a:lnTo>
                      <a:pt x="213" y="271"/>
                    </a:lnTo>
                    <a:lnTo>
                      <a:pt x="213" y="276"/>
                    </a:lnTo>
                    <a:lnTo>
                      <a:pt x="213" y="281"/>
                    </a:lnTo>
                    <a:lnTo>
                      <a:pt x="213" y="287"/>
                    </a:lnTo>
                    <a:lnTo>
                      <a:pt x="213" y="292"/>
                    </a:lnTo>
                    <a:close/>
                    <a:moveTo>
                      <a:pt x="213" y="257"/>
                    </a:moveTo>
                    <a:lnTo>
                      <a:pt x="213" y="257"/>
                    </a:lnTo>
                    <a:lnTo>
                      <a:pt x="212" y="257"/>
                    </a:lnTo>
                    <a:lnTo>
                      <a:pt x="181" y="258"/>
                    </a:lnTo>
                    <a:lnTo>
                      <a:pt x="162" y="258"/>
                    </a:lnTo>
                    <a:lnTo>
                      <a:pt x="147" y="258"/>
                    </a:lnTo>
                    <a:lnTo>
                      <a:pt x="137" y="258"/>
                    </a:lnTo>
                    <a:lnTo>
                      <a:pt x="71" y="259"/>
                    </a:lnTo>
                    <a:lnTo>
                      <a:pt x="14" y="260"/>
                    </a:lnTo>
                    <a:lnTo>
                      <a:pt x="14" y="252"/>
                    </a:lnTo>
                    <a:lnTo>
                      <a:pt x="14" y="245"/>
                    </a:lnTo>
                    <a:lnTo>
                      <a:pt x="14" y="237"/>
                    </a:lnTo>
                    <a:lnTo>
                      <a:pt x="14" y="230"/>
                    </a:lnTo>
                    <a:lnTo>
                      <a:pt x="101" y="224"/>
                    </a:lnTo>
                    <a:lnTo>
                      <a:pt x="172" y="220"/>
                    </a:lnTo>
                    <a:lnTo>
                      <a:pt x="174" y="220"/>
                    </a:lnTo>
                    <a:lnTo>
                      <a:pt x="181" y="219"/>
                    </a:lnTo>
                    <a:lnTo>
                      <a:pt x="182" y="219"/>
                    </a:lnTo>
                    <a:lnTo>
                      <a:pt x="190" y="219"/>
                    </a:lnTo>
                    <a:lnTo>
                      <a:pt x="213" y="218"/>
                    </a:lnTo>
                    <a:lnTo>
                      <a:pt x="213" y="228"/>
                    </a:lnTo>
                    <a:lnTo>
                      <a:pt x="213" y="238"/>
                    </a:lnTo>
                    <a:lnTo>
                      <a:pt x="213" y="247"/>
                    </a:lnTo>
                    <a:lnTo>
                      <a:pt x="213" y="257"/>
                    </a:lnTo>
                    <a:close/>
                    <a:moveTo>
                      <a:pt x="213" y="197"/>
                    </a:moveTo>
                    <a:lnTo>
                      <a:pt x="213" y="199"/>
                    </a:lnTo>
                    <a:lnTo>
                      <a:pt x="213" y="201"/>
                    </a:lnTo>
                    <a:lnTo>
                      <a:pt x="213" y="202"/>
                    </a:lnTo>
                    <a:lnTo>
                      <a:pt x="213" y="204"/>
                    </a:lnTo>
                    <a:lnTo>
                      <a:pt x="206" y="204"/>
                    </a:lnTo>
                    <a:lnTo>
                      <a:pt x="186" y="205"/>
                    </a:lnTo>
                    <a:lnTo>
                      <a:pt x="172" y="206"/>
                    </a:lnTo>
                    <a:lnTo>
                      <a:pt x="137" y="208"/>
                    </a:lnTo>
                    <a:lnTo>
                      <a:pt x="22" y="214"/>
                    </a:lnTo>
                    <a:lnTo>
                      <a:pt x="14" y="215"/>
                    </a:lnTo>
                    <a:lnTo>
                      <a:pt x="14" y="207"/>
                    </a:lnTo>
                    <a:lnTo>
                      <a:pt x="14" y="200"/>
                    </a:lnTo>
                    <a:lnTo>
                      <a:pt x="14" y="192"/>
                    </a:lnTo>
                    <a:lnTo>
                      <a:pt x="14" y="185"/>
                    </a:lnTo>
                    <a:lnTo>
                      <a:pt x="162" y="173"/>
                    </a:lnTo>
                    <a:lnTo>
                      <a:pt x="166" y="173"/>
                    </a:lnTo>
                    <a:lnTo>
                      <a:pt x="181" y="171"/>
                    </a:lnTo>
                    <a:lnTo>
                      <a:pt x="213" y="169"/>
                    </a:lnTo>
                    <a:lnTo>
                      <a:pt x="213" y="176"/>
                    </a:lnTo>
                    <a:lnTo>
                      <a:pt x="213" y="183"/>
                    </a:lnTo>
                    <a:lnTo>
                      <a:pt x="213" y="190"/>
                    </a:lnTo>
                    <a:lnTo>
                      <a:pt x="213" y="197"/>
                    </a:lnTo>
                    <a:close/>
                    <a:moveTo>
                      <a:pt x="213" y="154"/>
                    </a:moveTo>
                    <a:lnTo>
                      <a:pt x="181" y="156"/>
                    </a:lnTo>
                    <a:lnTo>
                      <a:pt x="137" y="161"/>
                    </a:lnTo>
                    <a:lnTo>
                      <a:pt x="22" y="171"/>
                    </a:lnTo>
                    <a:lnTo>
                      <a:pt x="14" y="171"/>
                    </a:lnTo>
                    <a:lnTo>
                      <a:pt x="14" y="164"/>
                    </a:lnTo>
                    <a:lnTo>
                      <a:pt x="14" y="156"/>
                    </a:lnTo>
                    <a:lnTo>
                      <a:pt x="14" y="149"/>
                    </a:lnTo>
                    <a:lnTo>
                      <a:pt x="14" y="142"/>
                    </a:lnTo>
                    <a:lnTo>
                      <a:pt x="22" y="141"/>
                    </a:lnTo>
                    <a:lnTo>
                      <a:pt x="137" y="127"/>
                    </a:lnTo>
                    <a:lnTo>
                      <a:pt x="167" y="123"/>
                    </a:lnTo>
                    <a:lnTo>
                      <a:pt x="213" y="118"/>
                    </a:lnTo>
                    <a:lnTo>
                      <a:pt x="213" y="126"/>
                    </a:lnTo>
                    <a:lnTo>
                      <a:pt x="213" y="135"/>
                    </a:lnTo>
                    <a:lnTo>
                      <a:pt x="213" y="144"/>
                    </a:lnTo>
                    <a:lnTo>
                      <a:pt x="213" y="154"/>
                    </a:lnTo>
                    <a:close/>
                    <a:moveTo>
                      <a:pt x="213" y="104"/>
                    </a:moveTo>
                    <a:lnTo>
                      <a:pt x="181" y="108"/>
                    </a:lnTo>
                    <a:lnTo>
                      <a:pt x="167" y="109"/>
                    </a:lnTo>
                    <a:lnTo>
                      <a:pt x="45" y="124"/>
                    </a:lnTo>
                    <a:lnTo>
                      <a:pt x="22" y="127"/>
                    </a:lnTo>
                    <a:lnTo>
                      <a:pt x="14" y="128"/>
                    </a:lnTo>
                    <a:lnTo>
                      <a:pt x="14" y="121"/>
                    </a:lnTo>
                    <a:lnTo>
                      <a:pt x="14" y="114"/>
                    </a:lnTo>
                    <a:lnTo>
                      <a:pt x="14" y="107"/>
                    </a:lnTo>
                    <a:lnTo>
                      <a:pt x="14" y="100"/>
                    </a:lnTo>
                    <a:lnTo>
                      <a:pt x="213" y="69"/>
                    </a:lnTo>
                    <a:lnTo>
                      <a:pt x="213" y="77"/>
                    </a:lnTo>
                    <a:lnTo>
                      <a:pt x="213" y="85"/>
                    </a:lnTo>
                    <a:lnTo>
                      <a:pt x="213" y="95"/>
                    </a:lnTo>
                    <a:lnTo>
                      <a:pt x="213" y="104"/>
                    </a:lnTo>
                    <a:close/>
                    <a:moveTo>
                      <a:pt x="213" y="55"/>
                    </a:moveTo>
                    <a:lnTo>
                      <a:pt x="181" y="60"/>
                    </a:lnTo>
                    <a:lnTo>
                      <a:pt x="137" y="67"/>
                    </a:lnTo>
                    <a:lnTo>
                      <a:pt x="22" y="84"/>
                    </a:lnTo>
                    <a:lnTo>
                      <a:pt x="14" y="85"/>
                    </a:lnTo>
                    <a:lnTo>
                      <a:pt x="14" y="74"/>
                    </a:lnTo>
                    <a:lnTo>
                      <a:pt x="14" y="66"/>
                    </a:lnTo>
                    <a:lnTo>
                      <a:pt x="14" y="60"/>
                    </a:lnTo>
                    <a:lnTo>
                      <a:pt x="14" y="57"/>
                    </a:lnTo>
                    <a:lnTo>
                      <a:pt x="15" y="57"/>
                    </a:lnTo>
                    <a:lnTo>
                      <a:pt x="18" y="56"/>
                    </a:lnTo>
                    <a:lnTo>
                      <a:pt x="22" y="56"/>
                    </a:lnTo>
                    <a:lnTo>
                      <a:pt x="27" y="55"/>
                    </a:lnTo>
                    <a:lnTo>
                      <a:pt x="29" y="54"/>
                    </a:lnTo>
                    <a:lnTo>
                      <a:pt x="33" y="54"/>
                    </a:lnTo>
                    <a:lnTo>
                      <a:pt x="35" y="53"/>
                    </a:lnTo>
                    <a:lnTo>
                      <a:pt x="38" y="53"/>
                    </a:lnTo>
                    <a:lnTo>
                      <a:pt x="48" y="51"/>
                    </a:lnTo>
                    <a:lnTo>
                      <a:pt x="58" y="49"/>
                    </a:lnTo>
                    <a:lnTo>
                      <a:pt x="70" y="46"/>
                    </a:lnTo>
                    <a:lnTo>
                      <a:pt x="82" y="44"/>
                    </a:lnTo>
                    <a:lnTo>
                      <a:pt x="96" y="41"/>
                    </a:lnTo>
                    <a:lnTo>
                      <a:pt x="109" y="39"/>
                    </a:lnTo>
                    <a:lnTo>
                      <a:pt x="122" y="36"/>
                    </a:lnTo>
                    <a:lnTo>
                      <a:pt x="135" y="33"/>
                    </a:lnTo>
                    <a:lnTo>
                      <a:pt x="148" y="31"/>
                    </a:lnTo>
                    <a:lnTo>
                      <a:pt x="161" y="28"/>
                    </a:lnTo>
                    <a:lnTo>
                      <a:pt x="173" y="26"/>
                    </a:lnTo>
                    <a:lnTo>
                      <a:pt x="183" y="24"/>
                    </a:lnTo>
                    <a:lnTo>
                      <a:pt x="192" y="22"/>
                    </a:lnTo>
                    <a:lnTo>
                      <a:pt x="200" y="20"/>
                    </a:lnTo>
                    <a:lnTo>
                      <a:pt x="206" y="18"/>
                    </a:lnTo>
                    <a:lnTo>
                      <a:pt x="211" y="17"/>
                    </a:lnTo>
                    <a:lnTo>
                      <a:pt x="212" y="17"/>
                    </a:lnTo>
                    <a:lnTo>
                      <a:pt x="213" y="17"/>
                    </a:lnTo>
                    <a:lnTo>
                      <a:pt x="213" y="22"/>
                    </a:lnTo>
                    <a:lnTo>
                      <a:pt x="213" y="29"/>
                    </a:lnTo>
                    <a:lnTo>
                      <a:pt x="213" y="41"/>
                    </a:lnTo>
                    <a:lnTo>
                      <a:pt x="213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38" name="Freeform 133"/>
              <p:cNvSpPr>
                <a:spLocks noEditPoints="1"/>
              </p:cNvSpPr>
              <p:nvPr/>
            </p:nvSpPr>
            <p:spPr bwMode="auto">
              <a:xfrm>
                <a:off x="6208713" y="3589338"/>
                <a:ext cx="60325" cy="20638"/>
              </a:xfrm>
              <a:custGeom>
                <a:avLst/>
                <a:gdLst>
                  <a:gd name="T0" fmla="*/ 2147483647 w 115"/>
                  <a:gd name="T1" fmla="*/ 2147483647 h 40"/>
                  <a:gd name="T2" fmla="*/ 2147483647 w 115"/>
                  <a:gd name="T3" fmla="*/ 0 h 40"/>
                  <a:gd name="T4" fmla="*/ 2147483647 w 115"/>
                  <a:gd name="T5" fmla="*/ 0 h 40"/>
                  <a:gd name="T6" fmla="*/ 0 w 115"/>
                  <a:gd name="T7" fmla="*/ 2147483647 h 40"/>
                  <a:gd name="T8" fmla="*/ 2147483647 w 115"/>
                  <a:gd name="T9" fmla="*/ 2147483647 h 40"/>
                  <a:gd name="T10" fmla="*/ 2147483647 w 115"/>
                  <a:gd name="T11" fmla="*/ 2147483647 h 40"/>
                  <a:gd name="T12" fmla="*/ 2147483647 w 115"/>
                  <a:gd name="T13" fmla="*/ 2147483647 h 40"/>
                  <a:gd name="T14" fmla="*/ 2147483647 w 115"/>
                  <a:gd name="T15" fmla="*/ 2147483647 h 40"/>
                  <a:gd name="T16" fmla="*/ 2147483647 w 115"/>
                  <a:gd name="T17" fmla="*/ 2147483647 h 40"/>
                  <a:gd name="T18" fmla="*/ 2147483647 w 115"/>
                  <a:gd name="T19" fmla="*/ 2147483647 h 40"/>
                  <a:gd name="T20" fmla="*/ 2147483647 w 115"/>
                  <a:gd name="T21" fmla="*/ 2147483647 h 40"/>
                  <a:gd name="T22" fmla="*/ 2147483647 w 115"/>
                  <a:gd name="T23" fmla="*/ 2147483647 h 40"/>
                  <a:gd name="T24" fmla="*/ 2147483647 w 115"/>
                  <a:gd name="T25" fmla="*/ 2147483647 h 40"/>
                  <a:gd name="T26" fmla="*/ 2147483647 w 115"/>
                  <a:gd name="T27" fmla="*/ 2147483647 h 40"/>
                  <a:gd name="T28" fmla="*/ 2147483647 w 115"/>
                  <a:gd name="T29" fmla="*/ 2147483647 h 40"/>
                  <a:gd name="T30" fmla="*/ 2147483647 w 115"/>
                  <a:gd name="T31" fmla="*/ 2147483647 h 40"/>
                  <a:gd name="T32" fmla="*/ 2147483647 w 115"/>
                  <a:gd name="T33" fmla="*/ 2147483647 h 40"/>
                  <a:gd name="T34" fmla="*/ 2147483647 w 115"/>
                  <a:gd name="T35" fmla="*/ 2147483647 h 40"/>
                  <a:gd name="T36" fmla="*/ 2147483647 w 115"/>
                  <a:gd name="T37" fmla="*/ 2147483647 h 40"/>
                  <a:gd name="T38" fmla="*/ 2147483647 w 115"/>
                  <a:gd name="T39" fmla="*/ 2147483647 h 40"/>
                  <a:gd name="T40" fmla="*/ 2147483647 w 115"/>
                  <a:gd name="T41" fmla="*/ 2147483647 h 40"/>
                  <a:gd name="T42" fmla="*/ 2147483647 w 115"/>
                  <a:gd name="T43" fmla="*/ 2147483647 h 40"/>
                  <a:gd name="T44" fmla="*/ 2147483647 w 115"/>
                  <a:gd name="T45" fmla="*/ 2147483647 h 40"/>
                  <a:gd name="T46" fmla="*/ 2147483647 w 115"/>
                  <a:gd name="T47" fmla="*/ 2147483647 h 40"/>
                  <a:gd name="T48" fmla="*/ 2147483647 w 115"/>
                  <a:gd name="T49" fmla="*/ 2147483647 h 40"/>
                  <a:gd name="T50" fmla="*/ 2147483647 w 115"/>
                  <a:gd name="T51" fmla="*/ 2147483647 h 40"/>
                  <a:gd name="T52" fmla="*/ 2147483647 w 115"/>
                  <a:gd name="T53" fmla="*/ 2147483647 h 40"/>
                  <a:gd name="T54" fmla="*/ 2147483647 w 115"/>
                  <a:gd name="T55" fmla="*/ 2147483647 h 40"/>
                  <a:gd name="T56" fmla="*/ 2147483647 w 115"/>
                  <a:gd name="T57" fmla="*/ 2147483647 h 40"/>
                  <a:gd name="T58" fmla="*/ 2147483647 w 115"/>
                  <a:gd name="T59" fmla="*/ 2147483647 h 40"/>
                  <a:gd name="T60" fmla="*/ 2147483647 w 115"/>
                  <a:gd name="T61" fmla="*/ 2147483647 h 40"/>
                  <a:gd name="T62" fmla="*/ 2147483647 w 115"/>
                  <a:gd name="T63" fmla="*/ 2147483647 h 40"/>
                  <a:gd name="T64" fmla="*/ 2147483647 w 115"/>
                  <a:gd name="T65" fmla="*/ 2147483647 h 40"/>
                  <a:gd name="T66" fmla="*/ 2147483647 w 115"/>
                  <a:gd name="T67" fmla="*/ 2147483647 h 40"/>
                  <a:gd name="T68" fmla="*/ 2147483647 w 115"/>
                  <a:gd name="T69" fmla="*/ 2147483647 h 40"/>
                  <a:gd name="T70" fmla="*/ 2147483647 w 115"/>
                  <a:gd name="T71" fmla="*/ 2147483647 h 40"/>
                  <a:gd name="T72" fmla="*/ 2147483647 w 115"/>
                  <a:gd name="T73" fmla="*/ 2147483647 h 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5"/>
                  <a:gd name="T112" fmla="*/ 0 h 40"/>
                  <a:gd name="T113" fmla="*/ 115 w 115"/>
                  <a:gd name="T114" fmla="*/ 40 h 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5" h="40">
                    <a:moveTo>
                      <a:pt x="39" y="1"/>
                    </a:moveTo>
                    <a:lnTo>
                      <a:pt x="35" y="0"/>
                    </a:lnTo>
                    <a:lnTo>
                      <a:pt x="34" y="0"/>
                    </a:lnTo>
                    <a:lnTo>
                      <a:pt x="0" y="32"/>
                    </a:lnTo>
                    <a:lnTo>
                      <a:pt x="32" y="34"/>
                    </a:lnTo>
                    <a:lnTo>
                      <a:pt x="39" y="35"/>
                    </a:lnTo>
                    <a:lnTo>
                      <a:pt x="43" y="35"/>
                    </a:lnTo>
                    <a:lnTo>
                      <a:pt x="83" y="38"/>
                    </a:lnTo>
                    <a:lnTo>
                      <a:pt x="115" y="40"/>
                    </a:lnTo>
                    <a:lnTo>
                      <a:pt x="115" y="31"/>
                    </a:lnTo>
                    <a:lnTo>
                      <a:pt x="115" y="22"/>
                    </a:lnTo>
                    <a:lnTo>
                      <a:pt x="115" y="13"/>
                    </a:lnTo>
                    <a:lnTo>
                      <a:pt x="115" y="3"/>
                    </a:lnTo>
                    <a:lnTo>
                      <a:pt x="83" y="2"/>
                    </a:lnTo>
                    <a:lnTo>
                      <a:pt x="39" y="1"/>
                    </a:lnTo>
                    <a:close/>
                    <a:moveTo>
                      <a:pt x="83" y="27"/>
                    </a:moveTo>
                    <a:lnTo>
                      <a:pt x="39" y="25"/>
                    </a:lnTo>
                    <a:lnTo>
                      <a:pt x="39" y="11"/>
                    </a:lnTo>
                    <a:lnTo>
                      <a:pt x="83" y="13"/>
                    </a:lnTo>
                    <a:lnTo>
                      <a:pt x="83" y="27"/>
                    </a:lnTo>
                    <a:close/>
                    <a:moveTo>
                      <a:pt x="97" y="12"/>
                    </a:moveTo>
                    <a:lnTo>
                      <a:pt x="101" y="13"/>
                    </a:lnTo>
                    <a:lnTo>
                      <a:pt x="103" y="14"/>
                    </a:lnTo>
                    <a:lnTo>
                      <a:pt x="105" y="17"/>
                    </a:lnTo>
                    <a:lnTo>
                      <a:pt x="106" y="20"/>
                    </a:lnTo>
                    <a:lnTo>
                      <a:pt x="105" y="24"/>
                    </a:lnTo>
                    <a:lnTo>
                      <a:pt x="103" y="26"/>
                    </a:lnTo>
                    <a:lnTo>
                      <a:pt x="101" y="28"/>
                    </a:lnTo>
                    <a:lnTo>
                      <a:pt x="97" y="29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0" y="24"/>
                    </a:lnTo>
                    <a:lnTo>
                      <a:pt x="89" y="20"/>
                    </a:lnTo>
                    <a:lnTo>
                      <a:pt x="90" y="17"/>
                    </a:lnTo>
                    <a:lnTo>
                      <a:pt x="92" y="14"/>
                    </a:lnTo>
                    <a:lnTo>
                      <a:pt x="94" y="13"/>
                    </a:lnTo>
                    <a:lnTo>
                      <a:pt x="97" y="1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39" name="Freeform 134"/>
              <p:cNvSpPr>
                <a:spLocks/>
              </p:cNvSpPr>
              <p:nvPr/>
            </p:nvSpPr>
            <p:spPr bwMode="auto">
              <a:xfrm>
                <a:off x="6164263" y="3633788"/>
                <a:ext cx="104775" cy="58738"/>
              </a:xfrm>
              <a:custGeom>
                <a:avLst/>
                <a:gdLst>
                  <a:gd name="T0" fmla="*/ 2147483647 w 199"/>
                  <a:gd name="T1" fmla="*/ 2147483647 h 109"/>
                  <a:gd name="T2" fmla="*/ 2147483647 w 199"/>
                  <a:gd name="T3" fmla="*/ 2147483647 h 109"/>
                  <a:gd name="T4" fmla="*/ 2147483647 w 199"/>
                  <a:gd name="T5" fmla="*/ 2147483647 h 109"/>
                  <a:gd name="T6" fmla="*/ 2147483647 w 199"/>
                  <a:gd name="T7" fmla="*/ 2147483647 h 109"/>
                  <a:gd name="T8" fmla="*/ 2147483647 w 199"/>
                  <a:gd name="T9" fmla="*/ 2147483647 h 109"/>
                  <a:gd name="T10" fmla="*/ 0 w 199"/>
                  <a:gd name="T11" fmla="*/ 0 h 109"/>
                  <a:gd name="T12" fmla="*/ 0 w 199"/>
                  <a:gd name="T13" fmla="*/ 2147483647 h 109"/>
                  <a:gd name="T14" fmla="*/ 0 w 199"/>
                  <a:gd name="T15" fmla="*/ 2147483647 h 109"/>
                  <a:gd name="T16" fmla="*/ 0 w 199"/>
                  <a:gd name="T17" fmla="*/ 2147483647 h 109"/>
                  <a:gd name="T18" fmla="*/ 0 w 199"/>
                  <a:gd name="T19" fmla="*/ 2147483647 h 109"/>
                  <a:gd name="T20" fmla="*/ 2147483647 w 199"/>
                  <a:gd name="T21" fmla="*/ 2147483647 h 109"/>
                  <a:gd name="T22" fmla="*/ 2147483647 w 199"/>
                  <a:gd name="T23" fmla="*/ 2147483647 h 109"/>
                  <a:gd name="T24" fmla="*/ 2147483647 w 199"/>
                  <a:gd name="T25" fmla="*/ 2147483647 h 109"/>
                  <a:gd name="T26" fmla="*/ 2147483647 w 199"/>
                  <a:gd name="T27" fmla="*/ 2147483647 h 109"/>
                  <a:gd name="T28" fmla="*/ 2147483647 w 199"/>
                  <a:gd name="T29" fmla="*/ 2147483647 h 109"/>
                  <a:gd name="T30" fmla="*/ 2147483647 w 199"/>
                  <a:gd name="T31" fmla="*/ 2147483647 h 109"/>
                  <a:gd name="T32" fmla="*/ 2147483647 w 199"/>
                  <a:gd name="T33" fmla="*/ 2147483647 h 109"/>
                  <a:gd name="T34" fmla="*/ 2147483647 w 199"/>
                  <a:gd name="T35" fmla="*/ 2147483647 h 109"/>
                  <a:gd name="T36" fmla="*/ 2147483647 w 199"/>
                  <a:gd name="T37" fmla="*/ 2147483647 h 109"/>
                  <a:gd name="T38" fmla="*/ 2147483647 w 199"/>
                  <a:gd name="T39" fmla="*/ 2147483647 h 109"/>
                  <a:gd name="T40" fmla="*/ 2147483647 w 199"/>
                  <a:gd name="T41" fmla="*/ 2147483647 h 109"/>
                  <a:gd name="T42" fmla="*/ 2147483647 w 199"/>
                  <a:gd name="T43" fmla="*/ 2147483647 h 109"/>
                  <a:gd name="T44" fmla="*/ 2147483647 w 199"/>
                  <a:gd name="T45" fmla="*/ 2147483647 h 109"/>
                  <a:gd name="T46" fmla="*/ 2147483647 w 199"/>
                  <a:gd name="T47" fmla="*/ 2147483647 h 109"/>
                  <a:gd name="T48" fmla="*/ 2147483647 w 199"/>
                  <a:gd name="T49" fmla="*/ 2147483647 h 109"/>
                  <a:gd name="T50" fmla="*/ 2147483647 w 199"/>
                  <a:gd name="T51" fmla="*/ 2147483647 h 109"/>
                  <a:gd name="T52" fmla="*/ 2147483647 w 199"/>
                  <a:gd name="T53" fmla="*/ 2147483647 h 109"/>
                  <a:gd name="T54" fmla="*/ 2147483647 w 199"/>
                  <a:gd name="T55" fmla="*/ 2147483647 h 109"/>
                  <a:gd name="T56" fmla="*/ 2147483647 w 199"/>
                  <a:gd name="T57" fmla="*/ 2147483647 h 109"/>
                  <a:gd name="T58" fmla="*/ 2147483647 w 199"/>
                  <a:gd name="T59" fmla="*/ 2147483647 h 109"/>
                  <a:gd name="T60" fmla="*/ 2147483647 w 199"/>
                  <a:gd name="T61" fmla="*/ 2147483647 h 109"/>
                  <a:gd name="T62" fmla="*/ 2147483647 w 199"/>
                  <a:gd name="T63" fmla="*/ 2147483647 h 10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9"/>
                  <a:gd name="T97" fmla="*/ 0 h 109"/>
                  <a:gd name="T98" fmla="*/ 199 w 199"/>
                  <a:gd name="T99" fmla="*/ 109 h 10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9" h="109">
                    <a:moveTo>
                      <a:pt x="166" y="18"/>
                    </a:moveTo>
                    <a:lnTo>
                      <a:pt x="23" y="3"/>
                    </a:lnTo>
                    <a:lnTo>
                      <a:pt x="8" y="16"/>
                    </a:lnTo>
                    <a:lnTo>
                      <a:pt x="8" y="1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5"/>
                    </a:lnTo>
                    <a:lnTo>
                      <a:pt x="0" y="71"/>
                    </a:lnTo>
                    <a:lnTo>
                      <a:pt x="0" y="78"/>
                    </a:lnTo>
                    <a:lnTo>
                      <a:pt x="4" y="78"/>
                    </a:lnTo>
                    <a:lnTo>
                      <a:pt x="11" y="80"/>
                    </a:lnTo>
                    <a:lnTo>
                      <a:pt x="22" y="81"/>
                    </a:lnTo>
                    <a:lnTo>
                      <a:pt x="34" y="83"/>
                    </a:lnTo>
                    <a:lnTo>
                      <a:pt x="48" y="85"/>
                    </a:lnTo>
                    <a:lnTo>
                      <a:pt x="64" y="88"/>
                    </a:lnTo>
                    <a:lnTo>
                      <a:pt x="80" y="90"/>
                    </a:lnTo>
                    <a:lnTo>
                      <a:pt x="99" y="93"/>
                    </a:lnTo>
                    <a:lnTo>
                      <a:pt x="116" y="96"/>
                    </a:lnTo>
                    <a:lnTo>
                      <a:pt x="132" y="99"/>
                    </a:lnTo>
                    <a:lnTo>
                      <a:pt x="149" y="101"/>
                    </a:lnTo>
                    <a:lnTo>
                      <a:pt x="164" y="103"/>
                    </a:lnTo>
                    <a:lnTo>
                      <a:pt x="177" y="105"/>
                    </a:lnTo>
                    <a:lnTo>
                      <a:pt x="187" y="107"/>
                    </a:lnTo>
                    <a:lnTo>
                      <a:pt x="195" y="108"/>
                    </a:lnTo>
                    <a:lnTo>
                      <a:pt x="199" y="109"/>
                    </a:lnTo>
                    <a:lnTo>
                      <a:pt x="199" y="108"/>
                    </a:lnTo>
                    <a:lnTo>
                      <a:pt x="199" y="105"/>
                    </a:lnTo>
                    <a:lnTo>
                      <a:pt x="199" y="102"/>
                    </a:lnTo>
                    <a:lnTo>
                      <a:pt x="199" y="97"/>
                    </a:lnTo>
                    <a:lnTo>
                      <a:pt x="96" y="81"/>
                    </a:lnTo>
                    <a:lnTo>
                      <a:pt x="166" y="1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40" name="Freeform 135"/>
              <p:cNvSpPr>
                <a:spLocks/>
              </p:cNvSpPr>
              <p:nvPr/>
            </p:nvSpPr>
            <p:spPr bwMode="auto">
              <a:xfrm>
                <a:off x="6261100" y="3549650"/>
                <a:ext cx="7938" cy="7938"/>
              </a:xfrm>
              <a:custGeom>
                <a:avLst/>
                <a:gdLst>
                  <a:gd name="T0" fmla="*/ 2147483647 w 16"/>
                  <a:gd name="T1" fmla="*/ 2147483647 h 17"/>
                  <a:gd name="T2" fmla="*/ 2147483647 w 16"/>
                  <a:gd name="T3" fmla="*/ 2147483647 h 17"/>
                  <a:gd name="T4" fmla="*/ 2147483647 w 16"/>
                  <a:gd name="T5" fmla="*/ 2147483647 h 17"/>
                  <a:gd name="T6" fmla="*/ 2147483647 w 16"/>
                  <a:gd name="T7" fmla="*/ 2147483647 h 17"/>
                  <a:gd name="T8" fmla="*/ 2147483647 w 16"/>
                  <a:gd name="T9" fmla="*/ 0 h 17"/>
                  <a:gd name="T10" fmla="*/ 0 w 16"/>
                  <a:gd name="T11" fmla="*/ 2147483647 h 17"/>
                  <a:gd name="T12" fmla="*/ 2147483647 w 16"/>
                  <a:gd name="T13" fmla="*/ 214748364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17"/>
                  <a:gd name="T23" fmla="*/ 16 w 16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17">
                    <a:moveTo>
                      <a:pt x="16" y="17"/>
                    </a:moveTo>
                    <a:lnTo>
                      <a:pt x="16" y="13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6" y="0"/>
                    </a:lnTo>
                    <a:lnTo>
                      <a:pt x="0" y="16"/>
                    </a:lnTo>
                    <a:lnTo>
                      <a:pt x="16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41" name="Freeform 136"/>
              <p:cNvSpPr>
                <a:spLocks noEditPoints="1"/>
              </p:cNvSpPr>
              <p:nvPr/>
            </p:nvSpPr>
            <p:spPr bwMode="auto">
              <a:xfrm>
                <a:off x="6183313" y="3613150"/>
                <a:ext cx="85725" cy="23813"/>
              </a:xfrm>
              <a:custGeom>
                <a:avLst/>
                <a:gdLst>
                  <a:gd name="T0" fmla="*/ 2147483647 w 162"/>
                  <a:gd name="T1" fmla="*/ 2147483647 h 46"/>
                  <a:gd name="T2" fmla="*/ 2147483647 w 162"/>
                  <a:gd name="T3" fmla="*/ 0 h 46"/>
                  <a:gd name="T4" fmla="*/ 2147483647 w 162"/>
                  <a:gd name="T5" fmla="*/ 0 h 46"/>
                  <a:gd name="T6" fmla="*/ 0 w 162"/>
                  <a:gd name="T7" fmla="*/ 2147483647 h 46"/>
                  <a:gd name="T8" fmla="*/ 2147483647 w 162"/>
                  <a:gd name="T9" fmla="*/ 2147483647 h 46"/>
                  <a:gd name="T10" fmla="*/ 2147483647 w 162"/>
                  <a:gd name="T11" fmla="*/ 2147483647 h 46"/>
                  <a:gd name="T12" fmla="*/ 2147483647 w 162"/>
                  <a:gd name="T13" fmla="*/ 2147483647 h 46"/>
                  <a:gd name="T14" fmla="*/ 2147483647 w 162"/>
                  <a:gd name="T15" fmla="*/ 2147483647 h 46"/>
                  <a:gd name="T16" fmla="*/ 2147483647 w 162"/>
                  <a:gd name="T17" fmla="*/ 2147483647 h 46"/>
                  <a:gd name="T18" fmla="*/ 2147483647 w 162"/>
                  <a:gd name="T19" fmla="*/ 2147483647 h 46"/>
                  <a:gd name="T20" fmla="*/ 2147483647 w 162"/>
                  <a:gd name="T21" fmla="*/ 2147483647 h 46"/>
                  <a:gd name="T22" fmla="*/ 2147483647 w 162"/>
                  <a:gd name="T23" fmla="*/ 2147483647 h 46"/>
                  <a:gd name="T24" fmla="*/ 2147483647 w 162"/>
                  <a:gd name="T25" fmla="*/ 2147483647 h 46"/>
                  <a:gd name="T26" fmla="*/ 2147483647 w 162"/>
                  <a:gd name="T27" fmla="*/ 2147483647 h 46"/>
                  <a:gd name="T28" fmla="*/ 2147483647 w 162"/>
                  <a:gd name="T29" fmla="*/ 2147483647 h 46"/>
                  <a:gd name="T30" fmla="*/ 2147483647 w 162"/>
                  <a:gd name="T31" fmla="*/ 2147483647 h 46"/>
                  <a:gd name="T32" fmla="*/ 2147483647 w 162"/>
                  <a:gd name="T33" fmla="*/ 2147483647 h 46"/>
                  <a:gd name="T34" fmla="*/ 2147483647 w 162"/>
                  <a:gd name="T35" fmla="*/ 2147483647 h 46"/>
                  <a:gd name="T36" fmla="*/ 2147483647 w 162"/>
                  <a:gd name="T37" fmla="*/ 2147483647 h 46"/>
                  <a:gd name="T38" fmla="*/ 2147483647 w 162"/>
                  <a:gd name="T39" fmla="*/ 2147483647 h 46"/>
                  <a:gd name="T40" fmla="*/ 2147483647 w 162"/>
                  <a:gd name="T41" fmla="*/ 2147483647 h 46"/>
                  <a:gd name="T42" fmla="*/ 2147483647 w 162"/>
                  <a:gd name="T43" fmla="*/ 2147483647 h 46"/>
                  <a:gd name="T44" fmla="*/ 2147483647 w 162"/>
                  <a:gd name="T45" fmla="*/ 2147483647 h 46"/>
                  <a:gd name="T46" fmla="*/ 2147483647 w 162"/>
                  <a:gd name="T47" fmla="*/ 2147483647 h 46"/>
                  <a:gd name="T48" fmla="*/ 2147483647 w 162"/>
                  <a:gd name="T49" fmla="*/ 2147483647 h 46"/>
                  <a:gd name="T50" fmla="*/ 2147483647 w 162"/>
                  <a:gd name="T51" fmla="*/ 2147483647 h 46"/>
                  <a:gd name="T52" fmla="*/ 2147483647 w 162"/>
                  <a:gd name="T53" fmla="*/ 2147483647 h 46"/>
                  <a:gd name="T54" fmla="*/ 2147483647 w 162"/>
                  <a:gd name="T55" fmla="*/ 2147483647 h 46"/>
                  <a:gd name="T56" fmla="*/ 2147483647 w 162"/>
                  <a:gd name="T57" fmla="*/ 2147483647 h 46"/>
                  <a:gd name="T58" fmla="*/ 2147483647 w 162"/>
                  <a:gd name="T59" fmla="*/ 2147483647 h 46"/>
                  <a:gd name="T60" fmla="*/ 2147483647 w 162"/>
                  <a:gd name="T61" fmla="*/ 2147483647 h 46"/>
                  <a:gd name="T62" fmla="*/ 2147483647 w 162"/>
                  <a:gd name="T63" fmla="*/ 2147483647 h 46"/>
                  <a:gd name="T64" fmla="*/ 2147483647 w 162"/>
                  <a:gd name="T65" fmla="*/ 2147483647 h 46"/>
                  <a:gd name="T66" fmla="*/ 2147483647 w 162"/>
                  <a:gd name="T67" fmla="*/ 2147483647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62"/>
                  <a:gd name="T103" fmla="*/ 0 h 46"/>
                  <a:gd name="T104" fmla="*/ 162 w 162"/>
                  <a:gd name="T105" fmla="*/ 46 h 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62" h="46">
                    <a:moveTo>
                      <a:pt x="86" y="4"/>
                    </a:moveTo>
                    <a:lnTo>
                      <a:pt x="34" y="0"/>
                    </a:lnTo>
                    <a:lnTo>
                      <a:pt x="32" y="0"/>
                    </a:lnTo>
                    <a:lnTo>
                      <a:pt x="0" y="30"/>
                    </a:lnTo>
                    <a:lnTo>
                      <a:pt x="142" y="46"/>
                    </a:lnTo>
                    <a:lnTo>
                      <a:pt x="162" y="28"/>
                    </a:lnTo>
                    <a:lnTo>
                      <a:pt x="162" y="23"/>
                    </a:lnTo>
                    <a:lnTo>
                      <a:pt x="162" y="18"/>
                    </a:lnTo>
                    <a:lnTo>
                      <a:pt x="162" y="13"/>
                    </a:lnTo>
                    <a:lnTo>
                      <a:pt x="162" y="9"/>
                    </a:lnTo>
                    <a:lnTo>
                      <a:pt x="130" y="7"/>
                    </a:lnTo>
                    <a:lnTo>
                      <a:pt x="86" y="4"/>
                    </a:lnTo>
                    <a:close/>
                    <a:moveTo>
                      <a:pt x="130" y="33"/>
                    </a:moveTo>
                    <a:lnTo>
                      <a:pt x="86" y="29"/>
                    </a:lnTo>
                    <a:lnTo>
                      <a:pt x="86" y="14"/>
                    </a:lnTo>
                    <a:lnTo>
                      <a:pt x="130" y="18"/>
                    </a:lnTo>
                    <a:lnTo>
                      <a:pt x="130" y="33"/>
                    </a:lnTo>
                    <a:close/>
                    <a:moveTo>
                      <a:pt x="144" y="16"/>
                    </a:moveTo>
                    <a:lnTo>
                      <a:pt x="148" y="17"/>
                    </a:lnTo>
                    <a:lnTo>
                      <a:pt x="150" y="18"/>
                    </a:lnTo>
                    <a:lnTo>
                      <a:pt x="152" y="21"/>
                    </a:lnTo>
                    <a:lnTo>
                      <a:pt x="153" y="25"/>
                    </a:lnTo>
                    <a:lnTo>
                      <a:pt x="152" y="29"/>
                    </a:lnTo>
                    <a:lnTo>
                      <a:pt x="150" y="31"/>
                    </a:lnTo>
                    <a:lnTo>
                      <a:pt x="148" y="33"/>
                    </a:lnTo>
                    <a:lnTo>
                      <a:pt x="144" y="34"/>
                    </a:lnTo>
                    <a:lnTo>
                      <a:pt x="141" y="33"/>
                    </a:lnTo>
                    <a:lnTo>
                      <a:pt x="139" y="31"/>
                    </a:lnTo>
                    <a:lnTo>
                      <a:pt x="137" y="29"/>
                    </a:lnTo>
                    <a:lnTo>
                      <a:pt x="136" y="25"/>
                    </a:lnTo>
                    <a:lnTo>
                      <a:pt x="137" y="21"/>
                    </a:lnTo>
                    <a:lnTo>
                      <a:pt x="139" y="18"/>
                    </a:lnTo>
                    <a:lnTo>
                      <a:pt x="141" y="17"/>
                    </a:lnTo>
                    <a:lnTo>
                      <a:pt x="144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42" name="Freeform 137"/>
              <p:cNvSpPr>
                <a:spLocks noEditPoints="1"/>
              </p:cNvSpPr>
              <p:nvPr/>
            </p:nvSpPr>
            <p:spPr bwMode="auto">
              <a:xfrm>
                <a:off x="6234113" y="3565525"/>
                <a:ext cx="34925" cy="17463"/>
              </a:xfrm>
              <a:custGeom>
                <a:avLst/>
                <a:gdLst>
                  <a:gd name="T0" fmla="*/ 2147483647 w 67"/>
                  <a:gd name="T1" fmla="*/ 2147483647 h 34"/>
                  <a:gd name="T2" fmla="*/ 2147483647 w 67"/>
                  <a:gd name="T3" fmla="*/ 2147483647 h 34"/>
                  <a:gd name="T4" fmla="*/ 2147483647 w 67"/>
                  <a:gd name="T5" fmla="*/ 2147483647 h 34"/>
                  <a:gd name="T6" fmla="*/ 2147483647 w 67"/>
                  <a:gd name="T7" fmla="*/ 2147483647 h 34"/>
                  <a:gd name="T8" fmla="*/ 2147483647 w 67"/>
                  <a:gd name="T9" fmla="*/ 2147483647 h 34"/>
                  <a:gd name="T10" fmla="*/ 0 w 67"/>
                  <a:gd name="T11" fmla="*/ 2147483647 h 34"/>
                  <a:gd name="T12" fmla="*/ 2147483647 w 67"/>
                  <a:gd name="T13" fmla="*/ 2147483647 h 34"/>
                  <a:gd name="T14" fmla="*/ 2147483647 w 67"/>
                  <a:gd name="T15" fmla="*/ 2147483647 h 34"/>
                  <a:gd name="T16" fmla="*/ 2147483647 w 67"/>
                  <a:gd name="T17" fmla="*/ 2147483647 h 34"/>
                  <a:gd name="T18" fmla="*/ 2147483647 w 67"/>
                  <a:gd name="T19" fmla="*/ 2147483647 h 34"/>
                  <a:gd name="T20" fmla="*/ 2147483647 w 67"/>
                  <a:gd name="T21" fmla="*/ 2147483647 h 34"/>
                  <a:gd name="T22" fmla="*/ 2147483647 w 67"/>
                  <a:gd name="T23" fmla="*/ 0 h 34"/>
                  <a:gd name="T24" fmla="*/ 2147483647 w 67"/>
                  <a:gd name="T25" fmla="*/ 0 h 34"/>
                  <a:gd name="T26" fmla="*/ 2147483647 w 67"/>
                  <a:gd name="T27" fmla="*/ 2147483647 h 34"/>
                  <a:gd name="T28" fmla="*/ 2147483647 w 67"/>
                  <a:gd name="T29" fmla="*/ 2147483647 h 34"/>
                  <a:gd name="T30" fmla="*/ 2147483647 w 67"/>
                  <a:gd name="T31" fmla="*/ 2147483647 h 34"/>
                  <a:gd name="T32" fmla="*/ 2147483647 w 67"/>
                  <a:gd name="T33" fmla="*/ 2147483647 h 34"/>
                  <a:gd name="T34" fmla="*/ 2147483647 w 67"/>
                  <a:gd name="T35" fmla="*/ 2147483647 h 34"/>
                  <a:gd name="T36" fmla="*/ 2147483647 w 67"/>
                  <a:gd name="T37" fmla="*/ 2147483647 h 34"/>
                  <a:gd name="T38" fmla="*/ 2147483647 w 67"/>
                  <a:gd name="T39" fmla="*/ 2147483647 h 34"/>
                  <a:gd name="T40" fmla="*/ 2147483647 w 67"/>
                  <a:gd name="T41" fmla="*/ 2147483647 h 34"/>
                  <a:gd name="T42" fmla="*/ 2147483647 w 67"/>
                  <a:gd name="T43" fmla="*/ 2147483647 h 34"/>
                  <a:gd name="T44" fmla="*/ 2147483647 w 67"/>
                  <a:gd name="T45" fmla="*/ 2147483647 h 34"/>
                  <a:gd name="T46" fmla="*/ 2147483647 w 67"/>
                  <a:gd name="T47" fmla="*/ 2147483647 h 34"/>
                  <a:gd name="T48" fmla="*/ 2147483647 w 67"/>
                  <a:gd name="T49" fmla="*/ 2147483647 h 34"/>
                  <a:gd name="T50" fmla="*/ 2147483647 w 67"/>
                  <a:gd name="T51" fmla="*/ 2147483647 h 34"/>
                  <a:gd name="T52" fmla="*/ 2147483647 w 67"/>
                  <a:gd name="T53" fmla="*/ 2147483647 h 34"/>
                  <a:gd name="T54" fmla="*/ 2147483647 w 67"/>
                  <a:gd name="T55" fmla="*/ 2147483647 h 34"/>
                  <a:gd name="T56" fmla="*/ 2147483647 w 67"/>
                  <a:gd name="T57" fmla="*/ 2147483647 h 34"/>
                  <a:gd name="T58" fmla="*/ 2147483647 w 67"/>
                  <a:gd name="T59" fmla="*/ 2147483647 h 34"/>
                  <a:gd name="T60" fmla="*/ 2147483647 w 67"/>
                  <a:gd name="T61" fmla="*/ 2147483647 h 3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7"/>
                  <a:gd name="T94" fmla="*/ 0 h 34"/>
                  <a:gd name="T95" fmla="*/ 67 w 67"/>
                  <a:gd name="T96" fmla="*/ 34 h 3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7" h="34">
                    <a:moveTo>
                      <a:pt x="35" y="1"/>
                    </a:moveTo>
                    <a:lnTo>
                      <a:pt x="27" y="8"/>
                    </a:lnTo>
                    <a:lnTo>
                      <a:pt x="35" y="8"/>
                    </a:lnTo>
                    <a:lnTo>
                      <a:pt x="35" y="22"/>
                    </a:lnTo>
                    <a:lnTo>
                      <a:pt x="11" y="22"/>
                    </a:lnTo>
                    <a:lnTo>
                      <a:pt x="0" y="32"/>
                    </a:lnTo>
                    <a:lnTo>
                      <a:pt x="35" y="33"/>
                    </a:lnTo>
                    <a:lnTo>
                      <a:pt x="67" y="34"/>
                    </a:lnTo>
                    <a:lnTo>
                      <a:pt x="67" y="26"/>
                    </a:lnTo>
                    <a:lnTo>
                      <a:pt x="67" y="17"/>
                    </a:lnTo>
                    <a:lnTo>
                      <a:pt x="67" y="9"/>
                    </a:lnTo>
                    <a:lnTo>
                      <a:pt x="67" y="0"/>
                    </a:lnTo>
                    <a:lnTo>
                      <a:pt x="36" y="0"/>
                    </a:lnTo>
                    <a:lnTo>
                      <a:pt x="35" y="1"/>
                    </a:lnTo>
                    <a:close/>
                    <a:moveTo>
                      <a:pt x="49" y="8"/>
                    </a:moveTo>
                    <a:lnTo>
                      <a:pt x="53" y="9"/>
                    </a:lnTo>
                    <a:lnTo>
                      <a:pt x="55" y="10"/>
                    </a:lnTo>
                    <a:lnTo>
                      <a:pt x="57" y="13"/>
                    </a:lnTo>
                    <a:lnTo>
                      <a:pt x="58" y="16"/>
                    </a:lnTo>
                    <a:lnTo>
                      <a:pt x="57" y="20"/>
                    </a:lnTo>
                    <a:lnTo>
                      <a:pt x="55" y="22"/>
                    </a:lnTo>
                    <a:lnTo>
                      <a:pt x="53" y="24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4" y="22"/>
                    </a:lnTo>
                    <a:lnTo>
                      <a:pt x="42" y="20"/>
                    </a:lnTo>
                    <a:lnTo>
                      <a:pt x="41" y="16"/>
                    </a:lnTo>
                    <a:lnTo>
                      <a:pt x="42" y="13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9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43" name="Freeform 138"/>
              <p:cNvSpPr>
                <a:spLocks/>
              </p:cNvSpPr>
              <p:nvPr/>
            </p:nvSpPr>
            <p:spPr bwMode="auto">
              <a:xfrm>
                <a:off x="6207125" y="3538538"/>
                <a:ext cx="53975" cy="19050"/>
              </a:xfrm>
              <a:custGeom>
                <a:avLst/>
                <a:gdLst>
                  <a:gd name="T0" fmla="*/ 2147483647 w 101"/>
                  <a:gd name="T1" fmla="*/ 2147483647 h 36"/>
                  <a:gd name="T2" fmla="*/ 2147483647 w 101"/>
                  <a:gd name="T3" fmla="*/ 2147483647 h 36"/>
                  <a:gd name="T4" fmla="*/ 2147483647 w 101"/>
                  <a:gd name="T5" fmla="*/ 2147483647 h 36"/>
                  <a:gd name="T6" fmla="*/ 2147483647 w 101"/>
                  <a:gd name="T7" fmla="*/ 2147483647 h 36"/>
                  <a:gd name="T8" fmla="*/ 2147483647 w 101"/>
                  <a:gd name="T9" fmla="*/ 0 h 36"/>
                  <a:gd name="T10" fmla="*/ 2147483647 w 101"/>
                  <a:gd name="T11" fmla="*/ 0 h 36"/>
                  <a:gd name="T12" fmla="*/ 2147483647 w 101"/>
                  <a:gd name="T13" fmla="*/ 0 h 36"/>
                  <a:gd name="T14" fmla="*/ 2147483647 w 101"/>
                  <a:gd name="T15" fmla="*/ 0 h 36"/>
                  <a:gd name="T16" fmla="*/ 2147483647 w 101"/>
                  <a:gd name="T17" fmla="*/ 0 h 36"/>
                  <a:gd name="T18" fmla="*/ 2147483647 w 101"/>
                  <a:gd name="T19" fmla="*/ 0 h 36"/>
                  <a:gd name="T20" fmla="*/ 0 w 101"/>
                  <a:gd name="T21" fmla="*/ 2147483647 h 36"/>
                  <a:gd name="T22" fmla="*/ 2147483647 w 101"/>
                  <a:gd name="T23" fmla="*/ 2147483647 h 36"/>
                  <a:gd name="T24" fmla="*/ 2147483647 w 101"/>
                  <a:gd name="T25" fmla="*/ 2147483647 h 36"/>
                  <a:gd name="T26" fmla="*/ 2147483647 w 101"/>
                  <a:gd name="T27" fmla="*/ 2147483647 h 36"/>
                  <a:gd name="T28" fmla="*/ 2147483647 w 101"/>
                  <a:gd name="T29" fmla="*/ 2147483647 h 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1"/>
                  <a:gd name="T46" fmla="*/ 0 h 36"/>
                  <a:gd name="T47" fmla="*/ 101 w 101"/>
                  <a:gd name="T48" fmla="*/ 36 h 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1" h="36">
                    <a:moveTo>
                      <a:pt x="41" y="25"/>
                    </a:moveTo>
                    <a:lnTo>
                      <a:pt x="41" y="11"/>
                    </a:lnTo>
                    <a:lnTo>
                      <a:pt x="85" y="10"/>
                    </a:lnTo>
                    <a:lnTo>
                      <a:pt x="85" y="15"/>
                    </a:lnTo>
                    <a:lnTo>
                      <a:pt x="101" y="0"/>
                    </a:lnTo>
                    <a:lnTo>
                      <a:pt x="85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0" y="35"/>
                    </a:lnTo>
                    <a:lnTo>
                      <a:pt x="41" y="36"/>
                    </a:lnTo>
                    <a:lnTo>
                      <a:pt x="63" y="36"/>
                    </a:lnTo>
                    <a:lnTo>
                      <a:pt x="76" y="25"/>
                    </a:lnTo>
                    <a:lnTo>
                      <a:pt x="41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44" name="Freeform 139"/>
              <p:cNvSpPr>
                <a:spLocks/>
              </p:cNvSpPr>
              <p:nvPr/>
            </p:nvSpPr>
            <p:spPr bwMode="auto">
              <a:xfrm>
                <a:off x="6265863" y="3498850"/>
                <a:ext cx="3175" cy="3175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2147483647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0 h 7"/>
                  <a:gd name="T10" fmla="*/ 0 w 7"/>
                  <a:gd name="T11" fmla="*/ 2147483647 h 7"/>
                  <a:gd name="T12" fmla="*/ 2147483647 w 7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7"/>
                  <a:gd name="T23" fmla="*/ 7 w 7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7">
                    <a:moveTo>
                      <a:pt x="7" y="7"/>
                    </a:moveTo>
                    <a:lnTo>
                      <a:pt x="7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45" name="Freeform 140"/>
              <p:cNvSpPr>
                <a:spLocks/>
              </p:cNvSpPr>
              <p:nvPr/>
            </p:nvSpPr>
            <p:spPr bwMode="auto">
              <a:xfrm>
                <a:off x="6164263" y="3587750"/>
                <a:ext cx="44450" cy="17463"/>
              </a:xfrm>
              <a:custGeom>
                <a:avLst/>
                <a:gdLst>
                  <a:gd name="T0" fmla="*/ 2147483647 w 84"/>
                  <a:gd name="T1" fmla="*/ 0 h 34"/>
                  <a:gd name="T2" fmla="*/ 2147483647 w 84"/>
                  <a:gd name="T3" fmla="*/ 2147483647 h 34"/>
                  <a:gd name="T4" fmla="*/ 2147483647 w 84"/>
                  <a:gd name="T5" fmla="*/ 0 h 34"/>
                  <a:gd name="T6" fmla="*/ 0 w 84"/>
                  <a:gd name="T7" fmla="*/ 0 h 34"/>
                  <a:gd name="T8" fmla="*/ 0 w 84"/>
                  <a:gd name="T9" fmla="*/ 2147483647 h 34"/>
                  <a:gd name="T10" fmla="*/ 0 w 84"/>
                  <a:gd name="T11" fmla="*/ 2147483647 h 34"/>
                  <a:gd name="T12" fmla="*/ 0 w 84"/>
                  <a:gd name="T13" fmla="*/ 2147483647 h 34"/>
                  <a:gd name="T14" fmla="*/ 0 w 84"/>
                  <a:gd name="T15" fmla="*/ 2147483647 h 34"/>
                  <a:gd name="T16" fmla="*/ 2147483647 w 84"/>
                  <a:gd name="T17" fmla="*/ 2147483647 h 34"/>
                  <a:gd name="T18" fmla="*/ 2147483647 w 84"/>
                  <a:gd name="T19" fmla="*/ 2147483647 h 34"/>
                  <a:gd name="T20" fmla="*/ 2147483647 w 84"/>
                  <a:gd name="T21" fmla="*/ 2147483647 h 34"/>
                  <a:gd name="T22" fmla="*/ 2147483647 w 84"/>
                  <a:gd name="T23" fmla="*/ 0 h 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4"/>
                  <a:gd name="T37" fmla="*/ 0 h 34"/>
                  <a:gd name="T38" fmla="*/ 84 w 84"/>
                  <a:gd name="T39" fmla="*/ 34 h 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4" h="34">
                    <a:moveTo>
                      <a:pt x="19" y="0"/>
                    </a:moveTo>
                    <a:lnTo>
                      <a:pt x="8" y="11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5" y="30"/>
                    </a:lnTo>
                    <a:lnTo>
                      <a:pt x="51" y="34"/>
                    </a:lnTo>
                    <a:lnTo>
                      <a:pt x="84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46" name="Freeform 141"/>
              <p:cNvSpPr>
                <a:spLocks noEditPoints="1"/>
              </p:cNvSpPr>
              <p:nvPr/>
            </p:nvSpPr>
            <p:spPr bwMode="auto">
              <a:xfrm>
                <a:off x="6234113" y="3509963"/>
                <a:ext cx="34925" cy="20638"/>
              </a:xfrm>
              <a:custGeom>
                <a:avLst/>
                <a:gdLst>
                  <a:gd name="T0" fmla="*/ 2147483647 w 66"/>
                  <a:gd name="T1" fmla="*/ 2147483647 h 40"/>
                  <a:gd name="T2" fmla="*/ 2147483647 w 66"/>
                  <a:gd name="T3" fmla="*/ 2147483647 h 40"/>
                  <a:gd name="T4" fmla="*/ 2147483647 w 66"/>
                  <a:gd name="T5" fmla="*/ 2147483647 h 40"/>
                  <a:gd name="T6" fmla="*/ 2147483647 w 66"/>
                  <a:gd name="T7" fmla="*/ 2147483647 h 40"/>
                  <a:gd name="T8" fmla="*/ 2147483647 w 66"/>
                  <a:gd name="T9" fmla="*/ 2147483647 h 40"/>
                  <a:gd name="T10" fmla="*/ 2147483647 w 66"/>
                  <a:gd name="T11" fmla="*/ 2147483647 h 40"/>
                  <a:gd name="T12" fmla="*/ 0 w 66"/>
                  <a:gd name="T13" fmla="*/ 2147483647 h 40"/>
                  <a:gd name="T14" fmla="*/ 2147483647 w 66"/>
                  <a:gd name="T15" fmla="*/ 2147483647 h 40"/>
                  <a:gd name="T16" fmla="*/ 2147483647 w 66"/>
                  <a:gd name="T17" fmla="*/ 2147483647 h 40"/>
                  <a:gd name="T18" fmla="*/ 2147483647 w 66"/>
                  <a:gd name="T19" fmla="*/ 2147483647 h 40"/>
                  <a:gd name="T20" fmla="*/ 2147483647 w 66"/>
                  <a:gd name="T21" fmla="*/ 2147483647 h 40"/>
                  <a:gd name="T22" fmla="*/ 2147483647 w 66"/>
                  <a:gd name="T23" fmla="*/ 2147483647 h 40"/>
                  <a:gd name="T24" fmla="*/ 2147483647 w 66"/>
                  <a:gd name="T25" fmla="*/ 2147483647 h 40"/>
                  <a:gd name="T26" fmla="*/ 2147483647 w 66"/>
                  <a:gd name="T27" fmla="*/ 2147483647 h 40"/>
                  <a:gd name="T28" fmla="*/ 2147483647 w 66"/>
                  <a:gd name="T29" fmla="*/ 2147483647 h 40"/>
                  <a:gd name="T30" fmla="*/ 2147483647 w 66"/>
                  <a:gd name="T31" fmla="*/ 0 h 40"/>
                  <a:gd name="T32" fmla="*/ 2147483647 w 66"/>
                  <a:gd name="T33" fmla="*/ 2147483647 h 40"/>
                  <a:gd name="T34" fmla="*/ 2147483647 w 66"/>
                  <a:gd name="T35" fmla="*/ 2147483647 h 40"/>
                  <a:gd name="T36" fmla="*/ 2147483647 w 66"/>
                  <a:gd name="T37" fmla="*/ 2147483647 h 40"/>
                  <a:gd name="T38" fmla="*/ 2147483647 w 66"/>
                  <a:gd name="T39" fmla="*/ 2147483647 h 40"/>
                  <a:gd name="T40" fmla="*/ 2147483647 w 66"/>
                  <a:gd name="T41" fmla="*/ 2147483647 h 40"/>
                  <a:gd name="T42" fmla="*/ 2147483647 w 66"/>
                  <a:gd name="T43" fmla="*/ 2147483647 h 40"/>
                  <a:gd name="T44" fmla="*/ 2147483647 w 66"/>
                  <a:gd name="T45" fmla="*/ 2147483647 h 40"/>
                  <a:gd name="T46" fmla="*/ 2147483647 w 66"/>
                  <a:gd name="T47" fmla="*/ 2147483647 h 40"/>
                  <a:gd name="T48" fmla="*/ 2147483647 w 66"/>
                  <a:gd name="T49" fmla="*/ 2147483647 h 40"/>
                  <a:gd name="T50" fmla="*/ 2147483647 w 66"/>
                  <a:gd name="T51" fmla="*/ 2147483647 h 40"/>
                  <a:gd name="T52" fmla="*/ 2147483647 w 66"/>
                  <a:gd name="T53" fmla="*/ 2147483647 h 40"/>
                  <a:gd name="T54" fmla="*/ 2147483647 w 66"/>
                  <a:gd name="T55" fmla="*/ 2147483647 h 40"/>
                  <a:gd name="T56" fmla="*/ 2147483647 w 66"/>
                  <a:gd name="T57" fmla="*/ 2147483647 h 40"/>
                  <a:gd name="T58" fmla="*/ 2147483647 w 66"/>
                  <a:gd name="T59" fmla="*/ 2147483647 h 40"/>
                  <a:gd name="T60" fmla="*/ 2147483647 w 66"/>
                  <a:gd name="T61" fmla="*/ 2147483647 h 40"/>
                  <a:gd name="T62" fmla="*/ 2147483647 w 66"/>
                  <a:gd name="T63" fmla="*/ 2147483647 h 40"/>
                  <a:gd name="T64" fmla="*/ 2147483647 w 66"/>
                  <a:gd name="T65" fmla="*/ 2147483647 h 40"/>
                  <a:gd name="T66" fmla="*/ 2147483647 w 66"/>
                  <a:gd name="T67" fmla="*/ 2147483647 h 40"/>
                  <a:gd name="T68" fmla="*/ 2147483647 w 66"/>
                  <a:gd name="T69" fmla="*/ 2147483647 h 4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40"/>
                  <a:gd name="T107" fmla="*/ 66 w 66"/>
                  <a:gd name="T108" fmla="*/ 40 h 4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40">
                    <a:moveTo>
                      <a:pt x="43" y="1"/>
                    </a:moveTo>
                    <a:lnTo>
                      <a:pt x="34" y="10"/>
                    </a:lnTo>
                    <a:lnTo>
                      <a:pt x="29" y="15"/>
                    </a:lnTo>
                    <a:lnTo>
                      <a:pt x="34" y="15"/>
                    </a:lnTo>
                    <a:lnTo>
                      <a:pt x="34" y="29"/>
                    </a:lnTo>
                    <a:lnTo>
                      <a:pt x="12" y="30"/>
                    </a:lnTo>
                    <a:lnTo>
                      <a:pt x="0" y="40"/>
                    </a:lnTo>
                    <a:lnTo>
                      <a:pt x="11" y="40"/>
                    </a:lnTo>
                    <a:lnTo>
                      <a:pt x="15" y="40"/>
                    </a:lnTo>
                    <a:lnTo>
                      <a:pt x="34" y="40"/>
                    </a:lnTo>
                    <a:lnTo>
                      <a:pt x="65" y="39"/>
                    </a:lnTo>
                    <a:lnTo>
                      <a:pt x="66" y="39"/>
                    </a:lnTo>
                    <a:lnTo>
                      <a:pt x="66" y="29"/>
                    </a:lnTo>
                    <a:lnTo>
                      <a:pt x="66" y="20"/>
                    </a:lnTo>
                    <a:lnTo>
                      <a:pt x="66" y="10"/>
                    </a:lnTo>
                    <a:lnTo>
                      <a:pt x="66" y="0"/>
                    </a:lnTo>
                    <a:lnTo>
                      <a:pt x="43" y="1"/>
                    </a:lnTo>
                    <a:close/>
                    <a:moveTo>
                      <a:pt x="57" y="21"/>
                    </a:moveTo>
                    <a:lnTo>
                      <a:pt x="56" y="25"/>
                    </a:lnTo>
                    <a:lnTo>
                      <a:pt x="54" y="27"/>
                    </a:lnTo>
                    <a:lnTo>
                      <a:pt x="52" y="29"/>
                    </a:lnTo>
                    <a:lnTo>
                      <a:pt x="48" y="30"/>
                    </a:lnTo>
                    <a:lnTo>
                      <a:pt x="45" y="29"/>
                    </a:lnTo>
                    <a:lnTo>
                      <a:pt x="43" y="27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5" y="14"/>
                    </a:lnTo>
                    <a:lnTo>
                      <a:pt x="48" y="13"/>
                    </a:lnTo>
                    <a:lnTo>
                      <a:pt x="52" y="14"/>
                    </a:lnTo>
                    <a:lnTo>
                      <a:pt x="54" y="15"/>
                    </a:lnTo>
                    <a:lnTo>
                      <a:pt x="56" y="18"/>
                    </a:lnTo>
                    <a:lnTo>
                      <a:pt x="57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47" name="Freeform 142"/>
              <p:cNvSpPr>
                <a:spLocks/>
              </p:cNvSpPr>
              <p:nvPr/>
            </p:nvSpPr>
            <p:spPr bwMode="auto">
              <a:xfrm>
                <a:off x="6164263" y="3609975"/>
                <a:ext cx="20638" cy="17463"/>
              </a:xfrm>
              <a:custGeom>
                <a:avLst/>
                <a:gdLst>
                  <a:gd name="T0" fmla="*/ 2147483647 w 38"/>
                  <a:gd name="T1" fmla="*/ 2147483647 h 32"/>
                  <a:gd name="T2" fmla="*/ 2147483647 w 38"/>
                  <a:gd name="T3" fmla="*/ 0 h 32"/>
                  <a:gd name="T4" fmla="*/ 2147483647 w 38"/>
                  <a:gd name="T5" fmla="*/ 0 h 32"/>
                  <a:gd name="T6" fmla="*/ 0 w 38"/>
                  <a:gd name="T7" fmla="*/ 0 h 32"/>
                  <a:gd name="T8" fmla="*/ 0 w 38"/>
                  <a:gd name="T9" fmla="*/ 2147483647 h 32"/>
                  <a:gd name="T10" fmla="*/ 0 w 38"/>
                  <a:gd name="T11" fmla="*/ 2147483647 h 32"/>
                  <a:gd name="T12" fmla="*/ 0 w 38"/>
                  <a:gd name="T13" fmla="*/ 2147483647 h 32"/>
                  <a:gd name="T14" fmla="*/ 0 w 38"/>
                  <a:gd name="T15" fmla="*/ 2147483647 h 32"/>
                  <a:gd name="T16" fmla="*/ 2147483647 w 38"/>
                  <a:gd name="T17" fmla="*/ 2147483647 h 32"/>
                  <a:gd name="T18" fmla="*/ 2147483647 w 38"/>
                  <a:gd name="T19" fmla="*/ 2147483647 h 32"/>
                  <a:gd name="T20" fmla="*/ 2147483647 w 38"/>
                  <a:gd name="T21" fmla="*/ 2147483647 h 32"/>
                  <a:gd name="T22" fmla="*/ 2147483647 w 38"/>
                  <a:gd name="T23" fmla="*/ 2147483647 h 32"/>
                  <a:gd name="T24" fmla="*/ 2147483647 w 38"/>
                  <a:gd name="T25" fmla="*/ 2147483647 h 32"/>
                  <a:gd name="T26" fmla="*/ 2147483647 w 38"/>
                  <a:gd name="T27" fmla="*/ 2147483647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32"/>
                  <a:gd name="T44" fmla="*/ 38 w 38"/>
                  <a:gd name="T45" fmla="*/ 32 h 3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32">
                    <a:moveTo>
                      <a:pt x="38" y="2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5" y="32"/>
                    </a:lnTo>
                    <a:lnTo>
                      <a:pt x="7" y="32"/>
                    </a:lnTo>
                    <a:lnTo>
                      <a:pt x="8" y="32"/>
                    </a:lnTo>
                    <a:lnTo>
                      <a:pt x="8" y="31"/>
                    </a:ln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48" name="Freeform 143"/>
              <p:cNvSpPr>
                <a:spLocks/>
              </p:cNvSpPr>
              <p:nvPr/>
            </p:nvSpPr>
            <p:spPr bwMode="auto">
              <a:xfrm>
                <a:off x="6181725" y="3563938"/>
                <a:ext cx="52388" cy="17463"/>
              </a:xfrm>
              <a:custGeom>
                <a:avLst/>
                <a:gdLst>
                  <a:gd name="T0" fmla="*/ 2147483647 w 97"/>
                  <a:gd name="T1" fmla="*/ 2147483647 h 32"/>
                  <a:gd name="T2" fmla="*/ 2147483647 w 97"/>
                  <a:gd name="T3" fmla="*/ 2147483647 h 32"/>
                  <a:gd name="T4" fmla="*/ 2147483647 w 97"/>
                  <a:gd name="T5" fmla="*/ 2147483647 h 32"/>
                  <a:gd name="T6" fmla="*/ 2147483647 w 97"/>
                  <a:gd name="T7" fmla="*/ 0 h 32"/>
                  <a:gd name="T8" fmla="*/ 2147483647 w 97"/>
                  <a:gd name="T9" fmla="*/ 0 h 32"/>
                  <a:gd name="T10" fmla="*/ 2147483647 w 97"/>
                  <a:gd name="T11" fmla="*/ 0 h 32"/>
                  <a:gd name="T12" fmla="*/ 2147483647 w 97"/>
                  <a:gd name="T13" fmla="*/ 0 h 32"/>
                  <a:gd name="T14" fmla="*/ 0 w 97"/>
                  <a:gd name="T15" fmla="*/ 2147483647 h 32"/>
                  <a:gd name="T16" fmla="*/ 2147483647 w 97"/>
                  <a:gd name="T17" fmla="*/ 2147483647 h 32"/>
                  <a:gd name="T18" fmla="*/ 2147483647 w 97"/>
                  <a:gd name="T19" fmla="*/ 2147483647 h 32"/>
                  <a:gd name="T20" fmla="*/ 2147483647 w 97"/>
                  <a:gd name="T21" fmla="*/ 2147483647 h 32"/>
                  <a:gd name="T22" fmla="*/ 2147483647 w 97"/>
                  <a:gd name="T23" fmla="*/ 2147483647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7"/>
                  <a:gd name="T37" fmla="*/ 0 h 32"/>
                  <a:gd name="T38" fmla="*/ 97 w 97"/>
                  <a:gd name="T39" fmla="*/ 32 h 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7" h="32">
                    <a:moveTo>
                      <a:pt x="89" y="9"/>
                    </a:moveTo>
                    <a:lnTo>
                      <a:pt x="97" y="1"/>
                    </a:lnTo>
                    <a:lnTo>
                      <a:pt x="92" y="1"/>
                    </a:lnTo>
                    <a:lnTo>
                      <a:pt x="89" y="0"/>
                    </a:lnTo>
                    <a:lnTo>
                      <a:pt x="44" y="0"/>
                    </a:lnTo>
                    <a:lnTo>
                      <a:pt x="32" y="0"/>
                    </a:lnTo>
                    <a:lnTo>
                      <a:pt x="0" y="30"/>
                    </a:lnTo>
                    <a:lnTo>
                      <a:pt x="53" y="31"/>
                    </a:lnTo>
                    <a:lnTo>
                      <a:pt x="64" y="32"/>
                    </a:lnTo>
                    <a:lnTo>
                      <a:pt x="89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cxnSp>
          <p:nvCxnSpPr>
            <p:cNvPr id="470" name="Straight Connector 333"/>
            <p:cNvCxnSpPr>
              <a:cxnSpLocks noChangeShapeType="1"/>
            </p:cNvCxnSpPr>
            <p:nvPr/>
          </p:nvCxnSpPr>
          <p:spPr bwMode="auto">
            <a:xfrm>
              <a:off x="1771650" y="2080073"/>
              <a:ext cx="209550" cy="1363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</p:spPr>
        </p:cxnSp>
      </p:grpSp>
      <p:pic>
        <p:nvPicPr>
          <p:cNvPr id="583" name="Picture 582"/>
          <p:cNvPicPr>
            <a:picLocks noChangeAspect="1"/>
          </p:cNvPicPr>
          <p:nvPr/>
        </p:nvPicPr>
        <p:blipFill>
          <a:blip r:embed="rId3" cstate="screen">
            <a:biLevel thresh="50000"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5913528" y="3428506"/>
            <a:ext cx="555267" cy="278890"/>
          </a:xfrm>
          <a:prstGeom prst="rect">
            <a:avLst/>
          </a:prstGeom>
        </p:spPr>
      </p:pic>
      <p:sp>
        <p:nvSpPr>
          <p:cNvPr id="598" name="Rectangle 597"/>
          <p:cNvSpPr/>
          <p:nvPr/>
        </p:nvSpPr>
        <p:spPr>
          <a:xfrm>
            <a:off x="4955094" y="3807061"/>
            <a:ext cx="607725" cy="205118"/>
          </a:xfrm>
          <a:prstGeom prst="rect">
            <a:avLst/>
          </a:prstGeom>
        </p:spPr>
        <p:txBody>
          <a:bodyPr wrap="none" lIns="65974" tIns="32987" rIns="65974" bIns="32987">
            <a:spAutoFit/>
          </a:bodyPr>
          <a:lstStyle/>
          <a:p>
            <a:r>
              <a:rPr lang="en-US" sz="900" dirty="0" smtClean="0"/>
              <a:t>Country-2</a:t>
            </a:r>
            <a:endParaRPr lang="en-US" sz="900" dirty="0"/>
          </a:p>
        </p:txBody>
      </p:sp>
      <p:grpSp>
        <p:nvGrpSpPr>
          <p:cNvPr id="5" name="Group 4"/>
          <p:cNvGrpSpPr/>
          <p:nvPr/>
        </p:nvGrpSpPr>
        <p:grpSpPr>
          <a:xfrm>
            <a:off x="6114745" y="1693004"/>
            <a:ext cx="708100" cy="414596"/>
            <a:chOff x="1758732" y="4408549"/>
            <a:chExt cx="1968482" cy="925713"/>
          </a:xfrm>
        </p:grpSpPr>
        <p:pic>
          <p:nvPicPr>
            <p:cNvPr id="315" name="Picture 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758732" y="4408551"/>
              <a:ext cx="675070" cy="92571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</p:pic>
        <p:pic>
          <p:nvPicPr>
            <p:cNvPr id="316" name="Picture 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408130" y="4408549"/>
              <a:ext cx="675070" cy="92571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pic>
          <p:nvPicPr>
            <p:cNvPr id="317" name="Picture 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052144" y="4408551"/>
              <a:ext cx="675070" cy="92571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</p:pic>
        <p:sp>
          <p:nvSpPr>
            <p:cNvPr id="318" name="Rectangle 317"/>
            <p:cNvSpPr/>
            <p:nvPr/>
          </p:nvSpPr>
          <p:spPr>
            <a:xfrm flipV="1">
              <a:off x="1767978" y="4525861"/>
              <a:ext cx="648000" cy="6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Rectangle 318"/>
            <p:cNvSpPr/>
            <p:nvPr/>
          </p:nvSpPr>
          <p:spPr>
            <a:xfrm flipV="1">
              <a:off x="2420434" y="4525861"/>
              <a:ext cx="648000" cy="6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Rectangle 319"/>
            <p:cNvSpPr/>
            <p:nvPr/>
          </p:nvSpPr>
          <p:spPr>
            <a:xfrm flipV="1">
              <a:off x="3071545" y="4525861"/>
              <a:ext cx="648000" cy="6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21" name="Picture 320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1949242" y="4716769"/>
              <a:ext cx="324386" cy="334662"/>
            </a:xfrm>
            <a:prstGeom prst="rect">
              <a:avLst/>
            </a:prstGeom>
          </p:spPr>
        </p:pic>
        <p:pic>
          <p:nvPicPr>
            <p:cNvPr id="322" name="Picture 321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3083200" y="4569705"/>
              <a:ext cx="614732" cy="612000"/>
            </a:xfrm>
            <a:prstGeom prst="rect">
              <a:avLst/>
            </a:prstGeom>
          </p:spPr>
        </p:pic>
        <p:pic>
          <p:nvPicPr>
            <p:cNvPr id="331" name="Picture 330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469058" y="4591256"/>
              <a:ext cx="528470" cy="528470"/>
            </a:xfrm>
            <a:prstGeom prst="rect">
              <a:avLst/>
            </a:prstGeom>
          </p:spPr>
        </p:pic>
      </p:grpSp>
      <p:grpSp>
        <p:nvGrpSpPr>
          <p:cNvPr id="6" name="Group 5"/>
          <p:cNvGrpSpPr/>
          <p:nvPr/>
        </p:nvGrpSpPr>
        <p:grpSpPr>
          <a:xfrm>
            <a:off x="2931813" y="1805909"/>
            <a:ext cx="897975" cy="360549"/>
            <a:chOff x="2293258" y="4751320"/>
            <a:chExt cx="1490698" cy="480731"/>
          </a:xfrm>
        </p:grpSpPr>
        <p:pic>
          <p:nvPicPr>
            <p:cNvPr id="338" name="Picture 337"/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293258" y="4907680"/>
              <a:ext cx="235107" cy="242555"/>
            </a:xfrm>
            <a:prstGeom prst="rect">
              <a:avLst/>
            </a:prstGeom>
          </p:spPr>
        </p:pic>
        <p:pic>
          <p:nvPicPr>
            <p:cNvPr id="339" name="Picture 338"/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870596" y="4788489"/>
              <a:ext cx="445542" cy="443562"/>
            </a:xfrm>
            <a:prstGeom prst="rect">
              <a:avLst/>
            </a:prstGeom>
          </p:spPr>
        </p:pic>
        <p:pic>
          <p:nvPicPr>
            <p:cNvPr id="340" name="Picture 339"/>
            <p:cNvPicPr>
              <a:picLocks noChangeAspect="1"/>
            </p:cNvPicPr>
            <p:nvPr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491565" y="4798487"/>
              <a:ext cx="383022" cy="383022"/>
            </a:xfrm>
            <a:prstGeom prst="rect">
              <a:avLst/>
            </a:prstGeom>
          </p:spPr>
        </p:pic>
        <p:pic>
          <p:nvPicPr>
            <p:cNvPr id="341" name="Picture 340"/>
            <p:cNvPicPr>
              <a:picLocks noChangeAspect="1"/>
            </p:cNvPicPr>
            <p:nvPr/>
          </p:nvPicPr>
          <p:blipFill>
            <a:blip r:embed="rId11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3321960" y="4751320"/>
              <a:ext cx="461996" cy="461996"/>
            </a:xfrm>
            <a:prstGeom prst="rect">
              <a:avLst/>
            </a:prstGeom>
          </p:spPr>
        </p:pic>
      </p:grpSp>
      <p:grpSp>
        <p:nvGrpSpPr>
          <p:cNvPr id="343" name="Group 342"/>
          <p:cNvGrpSpPr/>
          <p:nvPr/>
        </p:nvGrpSpPr>
        <p:grpSpPr>
          <a:xfrm rot="300764">
            <a:off x="4376377" y="1337327"/>
            <a:ext cx="616168" cy="332671"/>
            <a:chOff x="2293258" y="4788490"/>
            <a:chExt cx="1022880" cy="443562"/>
          </a:xfrm>
        </p:grpSpPr>
        <p:pic>
          <p:nvPicPr>
            <p:cNvPr id="344" name="Picture 343"/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293258" y="4907681"/>
              <a:ext cx="235107" cy="242555"/>
            </a:xfrm>
            <a:prstGeom prst="rect">
              <a:avLst/>
            </a:prstGeom>
          </p:spPr>
        </p:pic>
        <p:pic>
          <p:nvPicPr>
            <p:cNvPr id="345" name="Picture 344"/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870596" y="4788490"/>
              <a:ext cx="445542" cy="443562"/>
            </a:xfrm>
            <a:prstGeom prst="rect">
              <a:avLst/>
            </a:prstGeom>
          </p:spPr>
        </p:pic>
        <p:pic>
          <p:nvPicPr>
            <p:cNvPr id="346" name="Picture 345"/>
            <p:cNvPicPr>
              <a:picLocks noChangeAspect="1"/>
            </p:cNvPicPr>
            <p:nvPr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491565" y="4798488"/>
              <a:ext cx="383022" cy="383022"/>
            </a:xfrm>
            <a:prstGeom prst="rect">
              <a:avLst/>
            </a:prstGeom>
          </p:spPr>
        </p:pic>
      </p:grpSp>
      <p:grpSp>
        <p:nvGrpSpPr>
          <p:cNvPr id="11" name="Group 10"/>
          <p:cNvGrpSpPr/>
          <p:nvPr/>
        </p:nvGrpSpPr>
        <p:grpSpPr>
          <a:xfrm>
            <a:off x="6232893" y="2978296"/>
            <a:ext cx="716578" cy="414597"/>
            <a:chOff x="8158234" y="4861163"/>
            <a:chExt cx="1189568" cy="552796"/>
          </a:xfrm>
        </p:grpSpPr>
        <p:pic>
          <p:nvPicPr>
            <p:cNvPr id="333" name="Picture 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8171709" y="4861164"/>
              <a:ext cx="403123" cy="55279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</p:pic>
        <p:pic>
          <p:nvPicPr>
            <p:cNvPr id="324" name="Picture 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8560102" y="4861163"/>
              <a:ext cx="403122" cy="55279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pic>
          <p:nvPicPr>
            <p:cNvPr id="325" name="Picture 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8944680" y="4861164"/>
              <a:ext cx="403122" cy="55279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</p:pic>
        <p:sp>
          <p:nvSpPr>
            <p:cNvPr id="326" name="Rectangle 325"/>
            <p:cNvSpPr/>
            <p:nvPr/>
          </p:nvSpPr>
          <p:spPr>
            <a:xfrm flipV="1">
              <a:off x="8177831" y="4931217"/>
              <a:ext cx="386957" cy="408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Rectangle 326"/>
            <p:cNvSpPr/>
            <p:nvPr/>
          </p:nvSpPr>
          <p:spPr>
            <a:xfrm flipV="1">
              <a:off x="8567450" y="4931217"/>
              <a:ext cx="386957" cy="408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Rectangle 327"/>
            <p:cNvSpPr/>
            <p:nvPr/>
          </p:nvSpPr>
          <p:spPr>
            <a:xfrm flipV="1">
              <a:off x="8956265" y="4931217"/>
              <a:ext cx="386957" cy="408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32" name="Picture 331"/>
            <p:cNvPicPr>
              <a:picLocks noChangeAspect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8564789" y="4949044"/>
              <a:ext cx="380648" cy="380648"/>
            </a:xfrm>
            <a:prstGeom prst="rect">
              <a:avLst/>
            </a:prstGeom>
          </p:spPr>
        </p:pic>
        <p:sp>
          <p:nvSpPr>
            <p:cNvPr id="334" name="Rectangle 333"/>
            <p:cNvSpPr/>
            <p:nvPr/>
          </p:nvSpPr>
          <p:spPr>
            <a:xfrm flipV="1">
              <a:off x="8175269" y="4931217"/>
              <a:ext cx="386958" cy="408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36" name="Picture 335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8158234" y="4957398"/>
              <a:ext cx="367091" cy="365460"/>
            </a:xfrm>
            <a:prstGeom prst="rect">
              <a:avLst/>
            </a:prstGeom>
          </p:spPr>
        </p:pic>
        <p:pic>
          <p:nvPicPr>
            <p:cNvPr id="602" name="Picture 601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8944680" y="4977926"/>
              <a:ext cx="315579" cy="315579"/>
            </a:xfrm>
            <a:prstGeom prst="rect">
              <a:avLst/>
            </a:prstGeom>
          </p:spPr>
        </p:pic>
      </p:grpSp>
      <p:pic>
        <p:nvPicPr>
          <p:cNvPr id="310" name="Picture 309"/>
          <p:cNvPicPr>
            <a:picLocks noChangeAspect="1"/>
          </p:cNvPicPr>
          <p:nvPr/>
        </p:nvPicPr>
        <p:blipFill>
          <a:blip r:embed="rId13" cstate="screen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3602134" y="1915320"/>
            <a:ext cx="1082326" cy="772596"/>
          </a:xfrm>
          <a:prstGeom prst="rect">
            <a:avLst/>
          </a:prstGeom>
        </p:spPr>
      </p:pic>
      <p:grpSp>
        <p:nvGrpSpPr>
          <p:cNvPr id="330" name="Group 329"/>
          <p:cNvGrpSpPr/>
          <p:nvPr/>
        </p:nvGrpSpPr>
        <p:grpSpPr>
          <a:xfrm rot="1762673">
            <a:off x="3996298" y="2992261"/>
            <a:ext cx="778517" cy="360549"/>
            <a:chOff x="2491565" y="4751320"/>
            <a:chExt cx="1292391" cy="480732"/>
          </a:xfrm>
        </p:grpSpPr>
        <p:pic>
          <p:nvPicPr>
            <p:cNvPr id="342" name="Picture 341"/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870596" y="4788490"/>
              <a:ext cx="445542" cy="443562"/>
            </a:xfrm>
            <a:prstGeom prst="rect">
              <a:avLst/>
            </a:prstGeom>
          </p:spPr>
        </p:pic>
        <p:pic>
          <p:nvPicPr>
            <p:cNvPr id="587" name="Picture 586"/>
            <p:cNvPicPr>
              <a:picLocks noChangeAspect="1"/>
            </p:cNvPicPr>
            <p:nvPr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491565" y="4798488"/>
              <a:ext cx="383022" cy="383022"/>
            </a:xfrm>
            <a:prstGeom prst="rect">
              <a:avLst/>
            </a:prstGeom>
          </p:spPr>
        </p:pic>
        <p:pic>
          <p:nvPicPr>
            <p:cNvPr id="588" name="Picture 587"/>
            <p:cNvPicPr>
              <a:picLocks noChangeAspect="1"/>
            </p:cNvPicPr>
            <p:nvPr/>
          </p:nvPicPr>
          <p:blipFill>
            <a:blip r:embed="rId11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3321960" y="4751320"/>
              <a:ext cx="461996" cy="461996"/>
            </a:xfrm>
            <a:prstGeom prst="rect">
              <a:avLst/>
            </a:prstGeom>
          </p:spPr>
        </p:pic>
      </p:grpSp>
      <p:cxnSp>
        <p:nvCxnSpPr>
          <p:cNvPr id="13" name="Curved Connector 12"/>
          <p:cNvCxnSpPr>
            <a:stCxn id="310" idx="0"/>
          </p:cNvCxnSpPr>
          <p:nvPr/>
        </p:nvCxnSpPr>
        <p:spPr>
          <a:xfrm rot="16200000" flipH="1">
            <a:off x="4950109" y="1108510"/>
            <a:ext cx="238874" cy="1852497"/>
          </a:xfrm>
          <a:prstGeom prst="curvedConnector4">
            <a:avLst>
              <a:gd name="adj1" fmla="val -71774"/>
              <a:gd name="adj2" fmla="val 64606"/>
            </a:avLst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Curved Connector 14"/>
          <p:cNvCxnSpPr>
            <a:stCxn id="310" idx="2"/>
            <a:endCxn id="583" idx="0"/>
          </p:cNvCxnSpPr>
          <p:nvPr/>
        </p:nvCxnSpPr>
        <p:spPr>
          <a:xfrm rot="16200000" flipH="1">
            <a:off x="4796935" y="2034279"/>
            <a:ext cx="740590" cy="2047863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xmlns="" val="146455776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Click="0"/>
    </mc:Choice>
    <mc:Fallback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51107" y="2712066"/>
            <a:ext cx="301112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Baskar S (</a:t>
            </a:r>
            <a:r>
              <a:rPr lang="en-US" dirty="0" err="1" smtClean="0"/>
              <a:t>baskar@amagi.com</a:t>
            </a:r>
            <a:r>
              <a:rPr lang="en-US" dirty="0" smtClean="0"/>
              <a:t>)</a:t>
            </a:r>
          </a:p>
          <a:p>
            <a:r>
              <a:rPr lang="en-US" dirty="0" smtClean="0"/>
              <a:t>Co-founder</a:t>
            </a:r>
          </a:p>
          <a:p>
            <a:r>
              <a:rPr lang="en-US" dirty="0" smtClean="0"/>
              <a:t>Amagi Media Labs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751107" y="1904911"/>
            <a:ext cx="212510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 smtClean="0"/>
              <a:t>Thank you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xmlns="" val="2973681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2261246" y="791436"/>
            <a:ext cx="1245237" cy="1681089"/>
            <a:chOff x="2478266" y="391986"/>
            <a:chExt cx="2398069" cy="3804446"/>
          </a:xfrm>
        </p:grpSpPr>
        <p:grpSp>
          <p:nvGrpSpPr>
            <p:cNvPr id="5" name="Group 120"/>
            <p:cNvGrpSpPr>
              <a:grpSpLocks/>
            </p:cNvGrpSpPr>
            <p:nvPr/>
          </p:nvGrpSpPr>
          <p:grpSpPr bwMode="auto">
            <a:xfrm flipH="1">
              <a:off x="2478266" y="2728080"/>
              <a:ext cx="1254614" cy="1468352"/>
              <a:chOff x="1440" y="1213"/>
              <a:chExt cx="528" cy="516"/>
            </a:xfrm>
          </p:grpSpPr>
          <p:sp>
            <p:nvSpPr>
              <p:cNvPr id="86" name="AutoShape 85"/>
              <p:cNvSpPr>
                <a:spLocks noChangeAspect="1" noChangeArrowheads="1" noTextEdit="1"/>
              </p:cNvSpPr>
              <p:nvPr/>
            </p:nvSpPr>
            <p:spPr bwMode="auto">
              <a:xfrm>
                <a:off x="1440" y="1213"/>
                <a:ext cx="528" cy="5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1448" y="1221"/>
                <a:ext cx="354" cy="393"/>
              </a:xfrm>
              <a:custGeom>
                <a:avLst/>
                <a:gdLst>
                  <a:gd name="T0" fmla="*/ 0 w 1061"/>
                  <a:gd name="T1" fmla="*/ 0 h 1178"/>
                  <a:gd name="T2" fmla="*/ 0 w 1061"/>
                  <a:gd name="T3" fmla="*/ 0 h 1178"/>
                  <a:gd name="T4" fmla="*/ 0 w 1061"/>
                  <a:gd name="T5" fmla="*/ 0 h 1178"/>
                  <a:gd name="T6" fmla="*/ 0 w 1061"/>
                  <a:gd name="T7" fmla="*/ 0 h 1178"/>
                  <a:gd name="T8" fmla="*/ 0 w 1061"/>
                  <a:gd name="T9" fmla="*/ 0 h 1178"/>
                  <a:gd name="T10" fmla="*/ 0 w 1061"/>
                  <a:gd name="T11" fmla="*/ 0 h 1178"/>
                  <a:gd name="T12" fmla="*/ 0 w 1061"/>
                  <a:gd name="T13" fmla="*/ 0 h 1178"/>
                  <a:gd name="T14" fmla="*/ 0 w 1061"/>
                  <a:gd name="T15" fmla="*/ 0 h 1178"/>
                  <a:gd name="T16" fmla="*/ 0 w 1061"/>
                  <a:gd name="T17" fmla="*/ 0 h 1178"/>
                  <a:gd name="T18" fmla="*/ 0 w 1061"/>
                  <a:gd name="T19" fmla="*/ 0 h 1178"/>
                  <a:gd name="T20" fmla="*/ 0 w 1061"/>
                  <a:gd name="T21" fmla="*/ 0 h 1178"/>
                  <a:gd name="T22" fmla="*/ 0 w 1061"/>
                  <a:gd name="T23" fmla="*/ 0 h 1178"/>
                  <a:gd name="T24" fmla="*/ 0 w 1061"/>
                  <a:gd name="T25" fmla="*/ 0 h 1178"/>
                  <a:gd name="T26" fmla="*/ 0 w 1061"/>
                  <a:gd name="T27" fmla="*/ 0 h 1178"/>
                  <a:gd name="T28" fmla="*/ 0 w 1061"/>
                  <a:gd name="T29" fmla="*/ 0 h 1178"/>
                  <a:gd name="T30" fmla="*/ 0 w 1061"/>
                  <a:gd name="T31" fmla="*/ 0 h 1178"/>
                  <a:gd name="T32" fmla="*/ 0 w 1061"/>
                  <a:gd name="T33" fmla="*/ 0 h 1178"/>
                  <a:gd name="T34" fmla="*/ 0 w 1061"/>
                  <a:gd name="T35" fmla="*/ 0 h 1178"/>
                  <a:gd name="T36" fmla="*/ 0 w 1061"/>
                  <a:gd name="T37" fmla="*/ 0 h 1178"/>
                  <a:gd name="T38" fmla="*/ 0 w 1061"/>
                  <a:gd name="T39" fmla="*/ 0 h 1178"/>
                  <a:gd name="T40" fmla="*/ 0 w 1061"/>
                  <a:gd name="T41" fmla="*/ 0 h 1178"/>
                  <a:gd name="T42" fmla="*/ 0 w 1061"/>
                  <a:gd name="T43" fmla="*/ 0 h 1178"/>
                  <a:gd name="T44" fmla="*/ 0 w 1061"/>
                  <a:gd name="T45" fmla="*/ 0 h 1178"/>
                  <a:gd name="T46" fmla="*/ 0 w 1061"/>
                  <a:gd name="T47" fmla="*/ 0 h 1178"/>
                  <a:gd name="T48" fmla="*/ 0 w 1061"/>
                  <a:gd name="T49" fmla="*/ 0 h 1178"/>
                  <a:gd name="T50" fmla="*/ 0 w 1061"/>
                  <a:gd name="T51" fmla="*/ 0 h 1178"/>
                  <a:gd name="T52" fmla="*/ 0 w 1061"/>
                  <a:gd name="T53" fmla="*/ 0 h 1178"/>
                  <a:gd name="T54" fmla="*/ 0 w 1061"/>
                  <a:gd name="T55" fmla="*/ 0 h 1178"/>
                  <a:gd name="T56" fmla="*/ 0 w 1061"/>
                  <a:gd name="T57" fmla="*/ 0 h 1178"/>
                  <a:gd name="T58" fmla="*/ 0 w 1061"/>
                  <a:gd name="T59" fmla="*/ 0 h 1178"/>
                  <a:gd name="T60" fmla="*/ 0 w 1061"/>
                  <a:gd name="T61" fmla="*/ 0 h 1178"/>
                  <a:gd name="T62" fmla="*/ 0 w 1061"/>
                  <a:gd name="T63" fmla="*/ 0 h 1178"/>
                  <a:gd name="T64" fmla="*/ 0 w 1061"/>
                  <a:gd name="T65" fmla="*/ 0 h 1178"/>
                  <a:gd name="T66" fmla="*/ 0 w 1061"/>
                  <a:gd name="T67" fmla="*/ 0 h 1178"/>
                  <a:gd name="T68" fmla="*/ 0 w 1061"/>
                  <a:gd name="T69" fmla="*/ 0 h 1178"/>
                  <a:gd name="T70" fmla="*/ 0 w 1061"/>
                  <a:gd name="T71" fmla="*/ 0 h 1178"/>
                  <a:gd name="T72" fmla="*/ 0 w 1061"/>
                  <a:gd name="T73" fmla="*/ 0 h 1178"/>
                  <a:gd name="T74" fmla="*/ 0 w 1061"/>
                  <a:gd name="T75" fmla="*/ 0 h 1178"/>
                  <a:gd name="T76" fmla="*/ 0 w 1061"/>
                  <a:gd name="T77" fmla="*/ 0 h 1178"/>
                  <a:gd name="T78" fmla="*/ 0 w 1061"/>
                  <a:gd name="T79" fmla="*/ 0 h 1178"/>
                  <a:gd name="T80" fmla="*/ 0 w 1061"/>
                  <a:gd name="T81" fmla="*/ 0 h 1178"/>
                  <a:gd name="T82" fmla="*/ 0 w 1061"/>
                  <a:gd name="T83" fmla="*/ 0 h 1178"/>
                  <a:gd name="T84" fmla="*/ 0 w 1061"/>
                  <a:gd name="T85" fmla="*/ 0 h 1178"/>
                  <a:gd name="T86" fmla="*/ 0 w 1061"/>
                  <a:gd name="T87" fmla="*/ 0 h 1178"/>
                  <a:gd name="T88" fmla="*/ 0 w 1061"/>
                  <a:gd name="T89" fmla="*/ 0 h 1178"/>
                  <a:gd name="T90" fmla="*/ 0 w 1061"/>
                  <a:gd name="T91" fmla="*/ 0 h 1178"/>
                  <a:gd name="T92" fmla="*/ 0 w 1061"/>
                  <a:gd name="T93" fmla="*/ 0 h 1178"/>
                  <a:gd name="T94" fmla="*/ 0 w 1061"/>
                  <a:gd name="T95" fmla="*/ 0 h 1178"/>
                  <a:gd name="T96" fmla="*/ 0 w 1061"/>
                  <a:gd name="T97" fmla="*/ 0 h 1178"/>
                  <a:gd name="T98" fmla="*/ 0 w 1061"/>
                  <a:gd name="T99" fmla="*/ 0 h 1178"/>
                  <a:gd name="T100" fmla="*/ 0 w 1061"/>
                  <a:gd name="T101" fmla="*/ 0 h 1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1"/>
                  <a:gd name="T154" fmla="*/ 0 h 1178"/>
                  <a:gd name="T155" fmla="*/ 1061 w 1061"/>
                  <a:gd name="T156" fmla="*/ 1178 h 11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1" h="1178">
                    <a:moveTo>
                      <a:pt x="521" y="1165"/>
                    </a:moveTo>
                    <a:lnTo>
                      <a:pt x="519" y="1165"/>
                    </a:lnTo>
                    <a:lnTo>
                      <a:pt x="515" y="1165"/>
                    </a:lnTo>
                    <a:lnTo>
                      <a:pt x="513" y="1165"/>
                    </a:lnTo>
                    <a:lnTo>
                      <a:pt x="511" y="1165"/>
                    </a:lnTo>
                    <a:lnTo>
                      <a:pt x="506" y="1165"/>
                    </a:lnTo>
                    <a:lnTo>
                      <a:pt x="504" y="1166"/>
                    </a:lnTo>
                    <a:lnTo>
                      <a:pt x="499" y="1166"/>
                    </a:lnTo>
                    <a:lnTo>
                      <a:pt x="494" y="1166"/>
                    </a:lnTo>
                    <a:lnTo>
                      <a:pt x="488" y="1167"/>
                    </a:lnTo>
                    <a:lnTo>
                      <a:pt x="483" y="1167"/>
                    </a:lnTo>
                    <a:lnTo>
                      <a:pt x="476" y="1167"/>
                    </a:lnTo>
                    <a:lnTo>
                      <a:pt x="470" y="1167"/>
                    </a:lnTo>
                    <a:lnTo>
                      <a:pt x="463" y="1168"/>
                    </a:lnTo>
                    <a:lnTo>
                      <a:pt x="457" y="1169"/>
                    </a:lnTo>
                    <a:lnTo>
                      <a:pt x="449" y="1169"/>
                    </a:lnTo>
                    <a:lnTo>
                      <a:pt x="442" y="1169"/>
                    </a:lnTo>
                    <a:lnTo>
                      <a:pt x="434" y="1171"/>
                    </a:lnTo>
                    <a:lnTo>
                      <a:pt x="425" y="1171"/>
                    </a:lnTo>
                    <a:lnTo>
                      <a:pt x="417" y="1171"/>
                    </a:lnTo>
                    <a:lnTo>
                      <a:pt x="409" y="1172"/>
                    </a:lnTo>
                    <a:lnTo>
                      <a:pt x="399" y="1172"/>
                    </a:lnTo>
                    <a:lnTo>
                      <a:pt x="391" y="1173"/>
                    </a:lnTo>
                    <a:lnTo>
                      <a:pt x="381" y="1173"/>
                    </a:lnTo>
                    <a:lnTo>
                      <a:pt x="372" y="1173"/>
                    </a:lnTo>
                    <a:lnTo>
                      <a:pt x="363" y="1174"/>
                    </a:lnTo>
                    <a:lnTo>
                      <a:pt x="353" y="1174"/>
                    </a:lnTo>
                    <a:lnTo>
                      <a:pt x="342" y="1175"/>
                    </a:lnTo>
                    <a:lnTo>
                      <a:pt x="333" y="1175"/>
                    </a:lnTo>
                    <a:lnTo>
                      <a:pt x="322" y="1176"/>
                    </a:lnTo>
                    <a:lnTo>
                      <a:pt x="313" y="1176"/>
                    </a:lnTo>
                    <a:lnTo>
                      <a:pt x="303" y="1176"/>
                    </a:lnTo>
                    <a:lnTo>
                      <a:pt x="293" y="1176"/>
                    </a:lnTo>
                    <a:lnTo>
                      <a:pt x="282" y="1176"/>
                    </a:lnTo>
                    <a:lnTo>
                      <a:pt x="272" y="1178"/>
                    </a:lnTo>
                    <a:lnTo>
                      <a:pt x="262" y="1178"/>
                    </a:lnTo>
                    <a:lnTo>
                      <a:pt x="251" y="1178"/>
                    </a:lnTo>
                    <a:lnTo>
                      <a:pt x="242" y="1178"/>
                    </a:lnTo>
                    <a:lnTo>
                      <a:pt x="232" y="1178"/>
                    </a:lnTo>
                    <a:lnTo>
                      <a:pt x="221" y="1178"/>
                    </a:lnTo>
                    <a:lnTo>
                      <a:pt x="211" y="1178"/>
                    </a:lnTo>
                    <a:lnTo>
                      <a:pt x="201" y="1176"/>
                    </a:lnTo>
                    <a:lnTo>
                      <a:pt x="192" y="1176"/>
                    </a:lnTo>
                    <a:lnTo>
                      <a:pt x="182" y="1176"/>
                    </a:lnTo>
                    <a:lnTo>
                      <a:pt x="173" y="1176"/>
                    </a:lnTo>
                    <a:lnTo>
                      <a:pt x="165" y="1175"/>
                    </a:lnTo>
                    <a:lnTo>
                      <a:pt x="156" y="1175"/>
                    </a:lnTo>
                    <a:lnTo>
                      <a:pt x="147" y="1174"/>
                    </a:lnTo>
                    <a:lnTo>
                      <a:pt x="138" y="1174"/>
                    </a:lnTo>
                    <a:lnTo>
                      <a:pt x="130" y="1173"/>
                    </a:lnTo>
                    <a:lnTo>
                      <a:pt x="122" y="1172"/>
                    </a:lnTo>
                    <a:lnTo>
                      <a:pt x="115" y="1171"/>
                    </a:lnTo>
                    <a:lnTo>
                      <a:pt x="106" y="1171"/>
                    </a:lnTo>
                    <a:lnTo>
                      <a:pt x="99" y="1168"/>
                    </a:lnTo>
                    <a:lnTo>
                      <a:pt x="93" y="1168"/>
                    </a:lnTo>
                    <a:lnTo>
                      <a:pt x="86" y="1167"/>
                    </a:lnTo>
                    <a:lnTo>
                      <a:pt x="80" y="1165"/>
                    </a:lnTo>
                    <a:lnTo>
                      <a:pt x="76" y="1163"/>
                    </a:lnTo>
                    <a:lnTo>
                      <a:pt x="71" y="1162"/>
                    </a:lnTo>
                    <a:lnTo>
                      <a:pt x="65" y="1160"/>
                    </a:lnTo>
                    <a:lnTo>
                      <a:pt x="61" y="1159"/>
                    </a:lnTo>
                    <a:lnTo>
                      <a:pt x="57" y="1157"/>
                    </a:lnTo>
                    <a:lnTo>
                      <a:pt x="54" y="1155"/>
                    </a:lnTo>
                    <a:lnTo>
                      <a:pt x="51" y="1153"/>
                    </a:lnTo>
                    <a:lnTo>
                      <a:pt x="47" y="1149"/>
                    </a:lnTo>
                    <a:lnTo>
                      <a:pt x="44" y="1146"/>
                    </a:lnTo>
                    <a:lnTo>
                      <a:pt x="41" y="1142"/>
                    </a:lnTo>
                    <a:lnTo>
                      <a:pt x="38" y="1138"/>
                    </a:lnTo>
                    <a:lnTo>
                      <a:pt x="34" y="1134"/>
                    </a:lnTo>
                    <a:lnTo>
                      <a:pt x="32" y="1129"/>
                    </a:lnTo>
                    <a:lnTo>
                      <a:pt x="29" y="1124"/>
                    </a:lnTo>
                    <a:lnTo>
                      <a:pt x="26" y="1118"/>
                    </a:lnTo>
                    <a:lnTo>
                      <a:pt x="23" y="1112"/>
                    </a:lnTo>
                    <a:lnTo>
                      <a:pt x="21" y="1105"/>
                    </a:lnTo>
                    <a:lnTo>
                      <a:pt x="19" y="1099"/>
                    </a:lnTo>
                    <a:lnTo>
                      <a:pt x="16" y="1092"/>
                    </a:lnTo>
                    <a:lnTo>
                      <a:pt x="14" y="1085"/>
                    </a:lnTo>
                    <a:lnTo>
                      <a:pt x="13" y="1077"/>
                    </a:lnTo>
                    <a:lnTo>
                      <a:pt x="12" y="1070"/>
                    </a:lnTo>
                    <a:lnTo>
                      <a:pt x="9" y="1060"/>
                    </a:lnTo>
                    <a:lnTo>
                      <a:pt x="8" y="1052"/>
                    </a:lnTo>
                    <a:lnTo>
                      <a:pt x="6" y="1042"/>
                    </a:lnTo>
                    <a:lnTo>
                      <a:pt x="4" y="1034"/>
                    </a:lnTo>
                    <a:lnTo>
                      <a:pt x="3" y="1023"/>
                    </a:lnTo>
                    <a:lnTo>
                      <a:pt x="2" y="1014"/>
                    </a:lnTo>
                    <a:lnTo>
                      <a:pt x="1" y="1004"/>
                    </a:lnTo>
                    <a:lnTo>
                      <a:pt x="1" y="994"/>
                    </a:lnTo>
                    <a:lnTo>
                      <a:pt x="0" y="983"/>
                    </a:lnTo>
                    <a:lnTo>
                      <a:pt x="0" y="971"/>
                    </a:lnTo>
                    <a:lnTo>
                      <a:pt x="0" y="961"/>
                    </a:lnTo>
                    <a:lnTo>
                      <a:pt x="0" y="950"/>
                    </a:lnTo>
                    <a:lnTo>
                      <a:pt x="0" y="937"/>
                    </a:lnTo>
                    <a:lnTo>
                      <a:pt x="0" y="926"/>
                    </a:lnTo>
                    <a:lnTo>
                      <a:pt x="0" y="913"/>
                    </a:lnTo>
                    <a:lnTo>
                      <a:pt x="1" y="902"/>
                    </a:lnTo>
                    <a:lnTo>
                      <a:pt x="1" y="888"/>
                    </a:lnTo>
                    <a:lnTo>
                      <a:pt x="2" y="876"/>
                    </a:lnTo>
                    <a:lnTo>
                      <a:pt x="3" y="863"/>
                    </a:lnTo>
                    <a:lnTo>
                      <a:pt x="4" y="850"/>
                    </a:lnTo>
                    <a:lnTo>
                      <a:pt x="7" y="836"/>
                    </a:lnTo>
                    <a:lnTo>
                      <a:pt x="8" y="823"/>
                    </a:lnTo>
                    <a:lnTo>
                      <a:pt x="10" y="810"/>
                    </a:lnTo>
                    <a:lnTo>
                      <a:pt x="13" y="796"/>
                    </a:lnTo>
                    <a:lnTo>
                      <a:pt x="15" y="781"/>
                    </a:lnTo>
                    <a:lnTo>
                      <a:pt x="17" y="767"/>
                    </a:lnTo>
                    <a:lnTo>
                      <a:pt x="21" y="753"/>
                    </a:lnTo>
                    <a:lnTo>
                      <a:pt x="23" y="739"/>
                    </a:lnTo>
                    <a:lnTo>
                      <a:pt x="27" y="724"/>
                    </a:lnTo>
                    <a:lnTo>
                      <a:pt x="31" y="710"/>
                    </a:lnTo>
                    <a:lnTo>
                      <a:pt x="34" y="695"/>
                    </a:lnTo>
                    <a:lnTo>
                      <a:pt x="39" y="681"/>
                    </a:lnTo>
                    <a:lnTo>
                      <a:pt x="42" y="665"/>
                    </a:lnTo>
                    <a:lnTo>
                      <a:pt x="47" y="651"/>
                    </a:lnTo>
                    <a:lnTo>
                      <a:pt x="52" y="636"/>
                    </a:lnTo>
                    <a:lnTo>
                      <a:pt x="57" y="620"/>
                    </a:lnTo>
                    <a:lnTo>
                      <a:pt x="61" y="605"/>
                    </a:lnTo>
                    <a:lnTo>
                      <a:pt x="67" y="590"/>
                    </a:lnTo>
                    <a:lnTo>
                      <a:pt x="74" y="575"/>
                    </a:lnTo>
                    <a:lnTo>
                      <a:pt x="80" y="561"/>
                    </a:lnTo>
                    <a:lnTo>
                      <a:pt x="86" y="544"/>
                    </a:lnTo>
                    <a:lnTo>
                      <a:pt x="93" y="530"/>
                    </a:lnTo>
                    <a:lnTo>
                      <a:pt x="99" y="513"/>
                    </a:lnTo>
                    <a:lnTo>
                      <a:pt x="108" y="499"/>
                    </a:lnTo>
                    <a:lnTo>
                      <a:pt x="115" y="484"/>
                    </a:lnTo>
                    <a:lnTo>
                      <a:pt x="123" y="468"/>
                    </a:lnTo>
                    <a:lnTo>
                      <a:pt x="131" y="453"/>
                    </a:lnTo>
                    <a:lnTo>
                      <a:pt x="141" y="439"/>
                    </a:lnTo>
                    <a:lnTo>
                      <a:pt x="148" y="422"/>
                    </a:lnTo>
                    <a:lnTo>
                      <a:pt x="157" y="408"/>
                    </a:lnTo>
                    <a:lnTo>
                      <a:pt x="167" y="392"/>
                    </a:lnTo>
                    <a:lnTo>
                      <a:pt x="176" y="378"/>
                    </a:lnTo>
                    <a:lnTo>
                      <a:pt x="186" y="364"/>
                    </a:lnTo>
                    <a:lnTo>
                      <a:pt x="197" y="350"/>
                    </a:lnTo>
                    <a:lnTo>
                      <a:pt x="206" y="335"/>
                    </a:lnTo>
                    <a:lnTo>
                      <a:pt x="218" y="324"/>
                    </a:lnTo>
                    <a:lnTo>
                      <a:pt x="227" y="311"/>
                    </a:lnTo>
                    <a:lnTo>
                      <a:pt x="239" y="297"/>
                    </a:lnTo>
                    <a:lnTo>
                      <a:pt x="250" y="284"/>
                    </a:lnTo>
                    <a:lnTo>
                      <a:pt x="261" y="273"/>
                    </a:lnTo>
                    <a:lnTo>
                      <a:pt x="272" y="261"/>
                    </a:lnTo>
                    <a:lnTo>
                      <a:pt x="284" y="249"/>
                    </a:lnTo>
                    <a:lnTo>
                      <a:pt x="296" y="238"/>
                    </a:lnTo>
                    <a:lnTo>
                      <a:pt x="308" y="226"/>
                    </a:lnTo>
                    <a:lnTo>
                      <a:pt x="320" y="216"/>
                    </a:lnTo>
                    <a:lnTo>
                      <a:pt x="332" y="204"/>
                    </a:lnTo>
                    <a:lnTo>
                      <a:pt x="344" y="194"/>
                    </a:lnTo>
                    <a:lnTo>
                      <a:pt x="355" y="184"/>
                    </a:lnTo>
                    <a:lnTo>
                      <a:pt x="368" y="174"/>
                    </a:lnTo>
                    <a:lnTo>
                      <a:pt x="380" y="165"/>
                    </a:lnTo>
                    <a:lnTo>
                      <a:pt x="393" y="155"/>
                    </a:lnTo>
                    <a:lnTo>
                      <a:pt x="406" y="146"/>
                    </a:lnTo>
                    <a:lnTo>
                      <a:pt x="418" y="136"/>
                    </a:lnTo>
                    <a:lnTo>
                      <a:pt x="431" y="128"/>
                    </a:lnTo>
                    <a:lnTo>
                      <a:pt x="444" y="120"/>
                    </a:lnTo>
                    <a:lnTo>
                      <a:pt x="457" y="112"/>
                    </a:lnTo>
                    <a:lnTo>
                      <a:pt x="469" y="104"/>
                    </a:lnTo>
                    <a:lnTo>
                      <a:pt x="482" y="97"/>
                    </a:lnTo>
                    <a:lnTo>
                      <a:pt x="495" y="90"/>
                    </a:lnTo>
                    <a:lnTo>
                      <a:pt x="507" y="83"/>
                    </a:lnTo>
                    <a:lnTo>
                      <a:pt x="520" y="77"/>
                    </a:lnTo>
                    <a:lnTo>
                      <a:pt x="532" y="70"/>
                    </a:lnTo>
                    <a:lnTo>
                      <a:pt x="545" y="64"/>
                    </a:lnTo>
                    <a:lnTo>
                      <a:pt x="557" y="58"/>
                    </a:lnTo>
                    <a:lnTo>
                      <a:pt x="569" y="52"/>
                    </a:lnTo>
                    <a:lnTo>
                      <a:pt x="582" y="47"/>
                    </a:lnTo>
                    <a:lnTo>
                      <a:pt x="594" y="41"/>
                    </a:lnTo>
                    <a:lnTo>
                      <a:pt x="606" y="38"/>
                    </a:lnTo>
                    <a:lnTo>
                      <a:pt x="617" y="33"/>
                    </a:lnTo>
                    <a:lnTo>
                      <a:pt x="629" y="28"/>
                    </a:lnTo>
                    <a:lnTo>
                      <a:pt x="641" y="25"/>
                    </a:lnTo>
                    <a:lnTo>
                      <a:pt x="653" y="21"/>
                    </a:lnTo>
                    <a:lnTo>
                      <a:pt x="664" y="18"/>
                    </a:lnTo>
                    <a:lnTo>
                      <a:pt x="676" y="14"/>
                    </a:lnTo>
                    <a:lnTo>
                      <a:pt x="686" y="12"/>
                    </a:lnTo>
                    <a:lnTo>
                      <a:pt x="697" y="9"/>
                    </a:lnTo>
                    <a:lnTo>
                      <a:pt x="708" y="7"/>
                    </a:lnTo>
                    <a:lnTo>
                      <a:pt x="718" y="4"/>
                    </a:lnTo>
                    <a:lnTo>
                      <a:pt x="728" y="3"/>
                    </a:lnTo>
                    <a:lnTo>
                      <a:pt x="738" y="2"/>
                    </a:lnTo>
                    <a:lnTo>
                      <a:pt x="748" y="1"/>
                    </a:lnTo>
                    <a:lnTo>
                      <a:pt x="757" y="0"/>
                    </a:lnTo>
                    <a:lnTo>
                      <a:pt x="767" y="0"/>
                    </a:lnTo>
                    <a:lnTo>
                      <a:pt x="776" y="0"/>
                    </a:lnTo>
                    <a:lnTo>
                      <a:pt x="783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08" y="1"/>
                    </a:lnTo>
                    <a:lnTo>
                      <a:pt x="815" y="2"/>
                    </a:lnTo>
                    <a:lnTo>
                      <a:pt x="823" y="3"/>
                    </a:lnTo>
                    <a:lnTo>
                      <a:pt x="830" y="6"/>
                    </a:lnTo>
                    <a:lnTo>
                      <a:pt x="837" y="8"/>
                    </a:lnTo>
                    <a:lnTo>
                      <a:pt x="839" y="8"/>
                    </a:lnTo>
                    <a:lnTo>
                      <a:pt x="843" y="10"/>
                    </a:lnTo>
                    <a:lnTo>
                      <a:pt x="845" y="13"/>
                    </a:lnTo>
                    <a:lnTo>
                      <a:pt x="849" y="16"/>
                    </a:lnTo>
                    <a:lnTo>
                      <a:pt x="852" y="20"/>
                    </a:lnTo>
                    <a:lnTo>
                      <a:pt x="856" y="25"/>
                    </a:lnTo>
                    <a:lnTo>
                      <a:pt x="859" y="29"/>
                    </a:lnTo>
                    <a:lnTo>
                      <a:pt x="863" y="36"/>
                    </a:lnTo>
                    <a:lnTo>
                      <a:pt x="868" y="41"/>
                    </a:lnTo>
                    <a:lnTo>
                      <a:pt x="871" y="48"/>
                    </a:lnTo>
                    <a:lnTo>
                      <a:pt x="875" y="57"/>
                    </a:lnTo>
                    <a:lnTo>
                      <a:pt x="879" y="64"/>
                    </a:lnTo>
                    <a:lnTo>
                      <a:pt x="884" y="72"/>
                    </a:lnTo>
                    <a:lnTo>
                      <a:pt x="888" y="80"/>
                    </a:lnTo>
                    <a:lnTo>
                      <a:pt x="894" y="90"/>
                    </a:lnTo>
                    <a:lnTo>
                      <a:pt x="897" y="99"/>
                    </a:lnTo>
                    <a:lnTo>
                      <a:pt x="902" y="109"/>
                    </a:lnTo>
                    <a:lnTo>
                      <a:pt x="907" y="118"/>
                    </a:lnTo>
                    <a:lnTo>
                      <a:pt x="911" y="129"/>
                    </a:lnTo>
                    <a:lnTo>
                      <a:pt x="916" y="140"/>
                    </a:lnTo>
                    <a:lnTo>
                      <a:pt x="920" y="150"/>
                    </a:lnTo>
                    <a:lnTo>
                      <a:pt x="925" y="161"/>
                    </a:lnTo>
                    <a:lnTo>
                      <a:pt x="929" y="173"/>
                    </a:lnTo>
                    <a:lnTo>
                      <a:pt x="934" y="185"/>
                    </a:lnTo>
                    <a:lnTo>
                      <a:pt x="939" y="195"/>
                    </a:lnTo>
                    <a:lnTo>
                      <a:pt x="943" y="208"/>
                    </a:lnTo>
                    <a:lnTo>
                      <a:pt x="948" y="219"/>
                    </a:lnTo>
                    <a:lnTo>
                      <a:pt x="953" y="232"/>
                    </a:lnTo>
                    <a:lnTo>
                      <a:pt x="958" y="244"/>
                    </a:lnTo>
                    <a:lnTo>
                      <a:pt x="962" y="257"/>
                    </a:lnTo>
                    <a:lnTo>
                      <a:pt x="967" y="269"/>
                    </a:lnTo>
                    <a:lnTo>
                      <a:pt x="972" y="282"/>
                    </a:lnTo>
                    <a:lnTo>
                      <a:pt x="975" y="293"/>
                    </a:lnTo>
                    <a:lnTo>
                      <a:pt x="980" y="306"/>
                    </a:lnTo>
                    <a:lnTo>
                      <a:pt x="984" y="318"/>
                    </a:lnTo>
                    <a:lnTo>
                      <a:pt x="990" y="329"/>
                    </a:lnTo>
                    <a:lnTo>
                      <a:pt x="993" y="341"/>
                    </a:lnTo>
                    <a:lnTo>
                      <a:pt x="998" y="353"/>
                    </a:lnTo>
                    <a:lnTo>
                      <a:pt x="1002" y="365"/>
                    </a:lnTo>
                    <a:lnTo>
                      <a:pt x="1006" y="377"/>
                    </a:lnTo>
                    <a:lnTo>
                      <a:pt x="1010" y="388"/>
                    </a:lnTo>
                    <a:lnTo>
                      <a:pt x="1013" y="398"/>
                    </a:lnTo>
                    <a:lnTo>
                      <a:pt x="1017" y="409"/>
                    </a:lnTo>
                    <a:lnTo>
                      <a:pt x="1021" y="420"/>
                    </a:lnTo>
                    <a:lnTo>
                      <a:pt x="1024" y="430"/>
                    </a:lnTo>
                    <a:lnTo>
                      <a:pt x="1028" y="441"/>
                    </a:lnTo>
                    <a:lnTo>
                      <a:pt x="1031" y="450"/>
                    </a:lnTo>
                    <a:lnTo>
                      <a:pt x="1035" y="460"/>
                    </a:lnTo>
                    <a:lnTo>
                      <a:pt x="1037" y="468"/>
                    </a:lnTo>
                    <a:lnTo>
                      <a:pt x="1040" y="477"/>
                    </a:lnTo>
                    <a:lnTo>
                      <a:pt x="1042" y="484"/>
                    </a:lnTo>
                    <a:lnTo>
                      <a:pt x="1045" y="492"/>
                    </a:lnTo>
                    <a:lnTo>
                      <a:pt x="1048" y="499"/>
                    </a:lnTo>
                    <a:lnTo>
                      <a:pt x="1049" y="506"/>
                    </a:lnTo>
                    <a:lnTo>
                      <a:pt x="1051" y="511"/>
                    </a:lnTo>
                    <a:lnTo>
                      <a:pt x="1054" y="518"/>
                    </a:lnTo>
                    <a:lnTo>
                      <a:pt x="1055" y="522"/>
                    </a:lnTo>
                    <a:lnTo>
                      <a:pt x="1056" y="526"/>
                    </a:lnTo>
                    <a:lnTo>
                      <a:pt x="1057" y="530"/>
                    </a:lnTo>
                    <a:lnTo>
                      <a:pt x="1058" y="534"/>
                    </a:lnTo>
                    <a:lnTo>
                      <a:pt x="1060" y="536"/>
                    </a:lnTo>
                    <a:lnTo>
                      <a:pt x="1060" y="538"/>
                    </a:lnTo>
                    <a:lnTo>
                      <a:pt x="1061" y="539"/>
                    </a:lnTo>
                    <a:lnTo>
                      <a:pt x="1061" y="541"/>
                    </a:lnTo>
                    <a:lnTo>
                      <a:pt x="521" y="116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>
                <a:off x="1604" y="1364"/>
                <a:ext cx="356" cy="357"/>
              </a:xfrm>
              <a:custGeom>
                <a:avLst/>
                <a:gdLst>
                  <a:gd name="T0" fmla="*/ 0 w 1069"/>
                  <a:gd name="T1" fmla="*/ 0 h 1071"/>
                  <a:gd name="T2" fmla="*/ 0 w 1069"/>
                  <a:gd name="T3" fmla="*/ 0 h 1071"/>
                  <a:gd name="T4" fmla="*/ 0 w 1069"/>
                  <a:gd name="T5" fmla="*/ 0 h 1071"/>
                  <a:gd name="T6" fmla="*/ 0 w 1069"/>
                  <a:gd name="T7" fmla="*/ 0 h 1071"/>
                  <a:gd name="T8" fmla="*/ 0 w 1069"/>
                  <a:gd name="T9" fmla="*/ 0 h 1071"/>
                  <a:gd name="T10" fmla="*/ 0 w 1069"/>
                  <a:gd name="T11" fmla="*/ 0 h 1071"/>
                  <a:gd name="T12" fmla="*/ 0 w 1069"/>
                  <a:gd name="T13" fmla="*/ 0 h 1071"/>
                  <a:gd name="T14" fmla="*/ 0 w 1069"/>
                  <a:gd name="T15" fmla="*/ 0 h 1071"/>
                  <a:gd name="T16" fmla="*/ 0 w 1069"/>
                  <a:gd name="T17" fmla="*/ 0 h 1071"/>
                  <a:gd name="T18" fmla="*/ 0 w 1069"/>
                  <a:gd name="T19" fmla="*/ 0 h 1071"/>
                  <a:gd name="T20" fmla="*/ 0 w 1069"/>
                  <a:gd name="T21" fmla="*/ 0 h 1071"/>
                  <a:gd name="T22" fmla="*/ 0 w 1069"/>
                  <a:gd name="T23" fmla="*/ 0 h 1071"/>
                  <a:gd name="T24" fmla="*/ 0 w 1069"/>
                  <a:gd name="T25" fmla="*/ 0 h 1071"/>
                  <a:gd name="T26" fmla="*/ 0 w 1069"/>
                  <a:gd name="T27" fmla="*/ 0 h 1071"/>
                  <a:gd name="T28" fmla="*/ 0 w 1069"/>
                  <a:gd name="T29" fmla="*/ 0 h 1071"/>
                  <a:gd name="T30" fmla="*/ 0 w 1069"/>
                  <a:gd name="T31" fmla="*/ 0 h 1071"/>
                  <a:gd name="T32" fmla="*/ 0 w 1069"/>
                  <a:gd name="T33" fmla="*/ 0 h 1071"/>
                  <a:gd name="T34" fmla="*/ 0 w 1069"/>
                  <a:gd name="T35" fmla="*/ 0 h 1071"/>
                  <a:gd name="T36" fmla="*/ 0 w 1069"/>
                  <a:gd name="T37" fmla="*/ 0 h 1071"/>
                  <a:gd name="T38" fmla="*/ 0 w 1069"/>
                  <a:gd name="T39" fmla="*/ 0 h 1071"/>
                  <a:gd name="T40" fmla="*/ 0 w 1069"/>
                  <a:gd name="T41" fmla="*/ 0 h 1071"/>
                  <a:gd name="T42" fmla="*/ 0 w 1069"/>
                  <a:gd name="T43" fmla="*/ 0 h 1071"/>
                  <a:gd name="T44" fmla="*/ 0 w 1069"/>
                  <a:gd name="T45" fmla="*/ 0 h 1071"/>
                  <a:gd name="T46" fmla="*/ 0 w 1069"/>
                  <a:gd name="T47" fmla="*/ 0 h 1071"/>
                  <a:gd name="T48" fmla="*/ 0 w 1069"/>
                  <a:gd name="T49" fmla="*/ 0 h 1071"/>
                  <a:gd name="T50" fmla="*/ 0 w 1069"/>
                  <a:gd name="T51" fmla="*/ 0 h 1071"/>
                  <a:gd name="T52" fmla="*/ 0 w 1069"/>
                  <a:gd name="T53" fmla="*/ 0 h 1071"/>
                  <a:gd name="T54" fmla="*/ 0 w 1069"/>
                  <a:gd name="T55" fmla="*/ 0 h 1071"/>
                  <a:gd name="T56" fmla="*/ 0 w 1069"/>
                  <a:gd name="T57" fmla="*/ 0 h 1071"/>
                  <a:gd name="T58" fmla="*/ 0 w 1069"/>
                  <a:gd name="T59" fmla="*/ 0 h 1071"/>
                  <a:gd name="T60" fmla="*/ 0 w 1069"/>
                  <a:gd name="T61" fmla="*/ 0 h 1071"/>
                  <a:gd name="T62" fmla="*/ 0 w 1069"/>
                  <a:gd name="T63" fmla="*/ 0 h 1071"/>
                  <a:gd name="T64" fmla="*/ 0 w 1069"/>
                  <a:gd name="T65" fmla="*/ 0 h 1071"/>
                  <a:gd name="T66" fmla="*/ 0 w 1069"/>
                  <a:gd name="T67" fmla="*/ 0 h 1071"/>
                  <a:gd name="T68" fmla="*/ 0 w 1069"/>
                  <a:gd name="T69" fmla="*/ 0 h 1071"/>
                  <a:gd name="T70" fmla="*/ 0 w 1069"/>
                  <a:gd name="T71" fmla="*/ 0 h 1071"/>
                  <a:gd name="T72" fmla="*/ 0 w 1069"/>
                  <a:gd name="T73" fmla="*/ 0 h 1071"/>
                  <a:gd name="T74" fmla="*/ 0 w 1069"/>
                  <a:gd name="T75" fmla="*/ 0 h 1071"/>
                  <a:gd name="T76" fmla="*/ 0 w 1069"/>
                  <a:gd name="T77" fmla="*/ 0 h 1071"/>
                  <a:gd name="T78" fmla="*/ 0 w 1069"/>
                  <a:gd name="T79" fmla="*/ 0 h 1071"/>
                  <a:gd name="T80" fmla="*/ 0 w 1069"/>
                  <a:gd name="T81" fmla="*/ 0 h 1071"/>
                  <a:gd name="T82" fmla="*/ 0 w 1069"/>
                  <a:gd name="T83" fmla="*/ 0 h 1071"/>
                  <a:gd name="T84" fmla="*/ 0 w 1069"/>
                  <a:gd name="T85" fmla="*/ 0 h 1071"/>
                  <a:gd name="T86" fmla="*/ 0 w 1069"/>
                  <a:gd name="T87" fmla="*/ 0 h 1071"/>
                  <a:gd name="T88" fmla="*/ 0 w 1069"/>
                  <a:gd name="T89" fmla="*/ 0 h 1071"/>
                  <a:gd name="T90" fmla="*/ 0 w 1069"/>
                  <a:gd name="T91" fmla="*/ 0 h 1071"/>
                  <a:gd name="T92" fmla="*/ 0 w 1069"/>
                  <a:gd name="T93" fmla="*/ 0 h 1071"/>
                  <a:gd name="T94" fmla="*/ 0 w 1069"/>
                  <a:gd name="T95" fmla="*/ 0 h 1071"/>
                  <a:gd name="T96" fmla="*/ 0 w 1069"/>
                  <a:gd name="T97" fmla="*/ 0 h 1071"/>
                  <a:gd name="T98" fmla="*/ 0 w 1069"/>
                  <a:gd name="T99" fmla="*/ 0 h 1071"/>
                  <a:gd name="T100" fmla="*/ 0 w 1069"/>
                  <a:gd name="T101" fmla="*/ 0 h 1071"/>
                  <a:gd name="T102" fmla="*/ 0 w 1069"/>
                  <a:gd name="T103" fmla="*/ 0 h 1071"/>
                  <a:gd name="T104" fmla="*/ 0 w 1069"/>
                  <a:gd name="T105" fmla="*/ 0 h 1071"/>
                  <a:gd name="T106" fmla="*/ 0 w 1069"/>
                  <a:gd name="T107" fmla="*/ 0 h 1071"/>
                  <a:gd name="T108" fmla="*/ 0 w 1069"/>
                  <a:gd name="T109" fmla="*/ 0 h 1071"/>
                  <a:gd name="T110" fmla="*/ 0 w 1069"/>
                  <a:gd name="T111" fmla="*/ 0 h 1071"/>
                  <a:gd name="T112" fmla="*/ 0 w 1069"/>
                  <a:gd name="T113" fmla="*/ 0 h 1071"/>
                  <a:gd name="T114" fmla="*/ 0 w 1069"/>
                  <a:gd name="T115" fmla="*/ 0 h 1071"/>
                  <a:gd name="T116" fmla="*/ 0 w 1069"/>
                  <a:gd name="T117" fmla="*/ 0 h 1071"/>
                  <a:gd name="T118" fmla="*/ 0 w 1069"/>
                  <a:gd name="T119" fmla="*/ 0 h 1071"/>
                  <a:gd name="T120" fmla="*/ 0 w 1069"/>
                  <a:gd name="T121" fmla="*/ 0 h 10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9"/>
                  <a:gd name="T184" fmla="*/ 0 h 1071"/>
                  <a:gd name="T185" fmla="*/ 1069 w 1069"/>
                  <a:gd name="T186" fmla="*/ 1071 h 10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9" h="1071">
                    <a:moveTo>
                      <a:pt x="274" y="235"/>
                    </a:moveTo>
                    <a:lnTo>
                      <a:pt x="273" y="234"/>
                    </a:lnTo>
                    <a:lnTo>
                      <a:pt x="268" y="230"/>
                    </a:lnTo>
                    <a:lnTo>
                      <a:pt x="264" y="227"/>
                    </a:lnTo>
                    <a:lnTo>
                      <a:pt x="261" y="224"/>
                    </a:lnTo>
                    <a:lnTo>
                      <a:pt x="256" y="221"/>
                    </a:lnTo>
                    <a:lnTo>
                      <a:pt x="252" y="218"/>
                    </a:lnTo>
                    <a:lnTo>
                      <a:pt x="249" y="217"/>
                    </a:lnTo>
                    <a:lnTo>
                      <a:pt x="245" y="215"/>
                    </a:lnTo>
                    <a:lnTo>
                      <a:pt x="242" y="214"/>
                    </a:lnTo>
                    <a:lnTo>
                      <a:pt x="239" y="212"/>
                    </a:lnTo>
                    <a:lnTo>
                      <a:pt x="236" y="210"/>
                    </a:lnTo>
                    <a:lnTo>
                      <a:pt x="232" y="209"/>
                    </a:lnTo>
                    <a:lnTo>
                      <a:pt x="227" y="208"/>
                    </a:lnTo>
                    <a:lnTo>
                      <a:pt x="224" y="207"/>
                    </a:lnTo>
                    <a:lnTo>
                      <a:pt x="219" y="204"/>
                    </a:lnTo>
                    <a:lnTo>
                      <a:pt x="216" y="204"/>
                    </a:lnTo>
                    <a:lnTo>
                      <a:pt x="211" y="203"/>
                    </a:lnTo>
                    <a:lnTo>
                      <a:pt x="206" y="202"/>
                    </a:lnTo>
                    <a:lnTo>
                      <a:pt x="200" y="201"/>
                    </a:lnTo>
                    <a:lnTo>
                      <a:pt x="195" y="201"/>
                    </a:lnTo>
                    <a:lnTo>
                      <a:pt x="191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79" y="201"/>
                    </a:lnTo>
                    <a:lnTo>
                      <a:pt x="175" y="201"/>
                    </a:lnTo>
                    <a:lnTo>
                      <a:pt x="173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5" y="201"/>
                    </a:lnTo>
                    <a:lnTo>
                      <a:pt x="161" y="202"/>
                    </a:lnTo>
                    <a:lnTo>
                      <a:pt x="159" y="202"/>
                    </a:lnTo>
                    <a:lnTo>
                      <a:pt x="155" y="202"/>
                    </a:lnTo>
                    <a:lnTo>
                      <a:pt x="152" y="203"/>
                    </a:lnTo>
                    <a:lnTo>
                      <a:pt x="149" y="203"/>
                    </a:lnTo>
                    <a:lnTo>
                      <a:pt x="146" y="204"/>
                    </a:lnTo>
                    <a:lnTo>
                      <a:pt x="143" y="204"/>
                    </a:lnTo>
                    <a:lnTo>
                      <a:pt x="140" y="205"/>
                    </a:lnTo>
                    <a:lnTo>
                      <a:pt x="137" y="207"/>
                    </a:lnTo>
                    <a:lnTo>
                      <a:pt x="135" y="208"/>
                    </a:lnTo>
                    <a:lnTo>
                      <a:pt x="131" y="209"/>
                    </a:lnTo>
                    <a:lnTo>
                      <a:pt x="128" y="209"/>
                    </a:lnTo>
                    <a:lnTo>
                      <a:pt x="126" y="210"/>
                    </a:lnTo>
                    <a:lnTo>
                      <a:pt x="120" y="212"/>
                    </a:lnTo>
                    <a:lnTo>
                      <a:pt x="115" y="216"/>
                    </a:lnTo>
                    <a:lnTo>
                      <a:pt x="109" y="220"/>
                    </a:lnTo>
                    <a:lnTo>
                      <a:pt x="103" y="222"/>
                    </a:lnTo>
                    <a:lnTo>
                      <a:pt x="98" y="226"/>
                    </a:lnTo>
                    <a:lnTo>
                      <a:pt x="94" y="229"/>
                    </a:lnTo>
                    <a:lnTo>
                      <a:pt x="89" y="233"/>
                    </a:lnTo>
                    <a:lnTo>
                      <a:pt x="84" y="237"/>
                    </a:lnTo>
                    <a:lnTo>
                      <a:pt x="79" y="242"/>
                    </a:lnTo>
                    <a:lnTo>
                      <a:pt x="76" y="247"/>
                    </a:lnTo>
                    <a:lnTo>
                      <a:pt x="71" y="252"/>
                    </a:lnTo>
                    <a:lnTo>
                      <a:pt x="67" y="256"/>
                    </a:lnTo>
                    <a:lnTo>
                      <a:pt x="66" y="259"/>
                    </a:lnTo>
                    <a:lnTo>
                      <a:pt x="65" y="261"/>
                    </a:lnTo>
                    <a:lnTo>
                      <a:pt x="63" y="265"/>
                    </a:lnTo>
                    <a:lnTo>
                      <a:pt x="63" y="268"/>
                    </a:lnTo>
                    <a:lnTo>
                      <a:pt x="60" y="271"/>
                    </a:lnTo>
                    <a:lnTo>
                      <a:pt x="59" y="273"/>
                    </a:lnTo>
                    <a:lnTo>
                      <a:pt x="58" y="277"/>
                    </a:lnTo>
                    <a:lnTo>
                      <a:pt x="57" y="279"/>
                    </a:lnTo>
                    <a:lnTo>
                      <a:pt x="56" y="282"/>
                    </a:lnTo>
                    <a:lnTo>
                      <a:pt x="54" y="286"/>
                    </a:lnTo>
                    <a:lnTo>
                      <a:pt x="54" y="288"/>
                    </a:lnTo>
                    <a:lnTo>
                      <a:pt x="54" y="292"/>
                    </a:lnTo>
                    <a:lnTo>
                      <a:pt x="53" y="295"/>
                    </a:lnTo>
                    <a:lnTo>
                      <a:pt x="52" y="299"/>
                    </a:lnTo>
                    <a:lnTo>
                      <a:pt x="52" y="303"/>
                    </a:lnTo>
                    <a:lnTo>
                      <a:pt x="52" y="306"/>
                    </a:lnTo>
                    <a:lnTo>
                      <a:pt x="51" y="310"/>
                    </a:lnTo>
                    <a:lnTo>
                      <a:pt x="51" y="313"/>
                    </a:lnTo>
                    <a:lnTo>
                      <a:pt x="51" y="317"/>
                    </a:lnTo>
                    <a:lnTo>
                      <a:pt x="52" y="322"/>
                    </a:lnTo>
                    <a:lnTo>
                      <a:pt x="52" y="324"/>
                    </a:lnTo>
                    <a:lnTo>
                      <a:pt x="52" y="328"/>
                    </a:lnTo>
                    <a:lnTo>
                      <a:pt x="52" y="331"/>
                    </a:lnTo>
                    <a:lnTo>
                      <a:pt x="53" y="335"/>
                    </a:lnTo>
                    <a:lnTo>
                      <a:pt x="53" y="337"/>
                    </a:lnTo>
                    <a:lnTo>
                      <a:pt x="54" y="341"/>
                    </a:lnTo>
                    <a:lnTo>
                      <a:pt x="54" y="344"/>
                    </a:lnTo>
                    <a:lnTo>
                      <a:pt x="56" y="347"/>
                    </a:lnTo>
                    <a:lnTo>
                      <a:pt x="57" y="352"/>
                    </a:lnTo>
                    <a:lnTo>
                      <a:pt x="59" y="358"/>
                    </a:lnTo>
                    <a:lnTo>
                      <a:pt x="62" y="363"/>
                    </a:lnTo>
                    <a:lnTo>
                      <a:pt x="64" y="368"/>
                    </a:lnTo>
                    <a:lnTo>
                      <a:pt x="67" y="371"/>
                    </a:lnTo>
                    <a:lnTo>
                      <a:pt x="70" y="376"/>
                    </a:lnTo>
                    <a:lnTo>
                      <a:pt x="73" y="380"/>
                    </a:lnTo>
                    <a:lnTo>
                      <a:pt x="77" y="384"/>
                    </a:lnTo>
                    <a:lnTo>
                      <a:pt x="79" y="387"/>
                    </a:lnTo>
                    <a:lnTo>
                      <a:pt x="84" y="390"/>
                    </a:lnTo>
                    <a:lnTo>
                      <a:pt x="88" y="393"/>
                    </a:lnTo>
                    <a:lnTo>
                      <a:pt x="92" y="395"/>
                    </a:lnTo>
                    <a:lnTo>
                      <a:pt x="95" y="398"/>
                    </a:lnTo>
                    <a:lnTo>
                      <a:pt x="99" y="400"/>
                    </a:lnTo>
                    <a:lnTo>
                      <a:pt x="102" y="401"/>
                    </a:lnTo>
                    <a:lnTo>
                      <a:pt x="107" y="403"/>
                    </a:lnTo>
                    <a:lnTo>
                      <a:pt x="110" y="405"/>
                    </a:lnTo>
                    <a:lnTo>
                      <a:pt x="114" y="406"/>
                    </a:lnTo>
                    <a:lnTo>
                      <a:pt x="117" y="408"/>
                    </a:lnTo>
                    <a:lnTo>
                      <a:pt x="121" y="409"/>
                    </a:lnTo>
                    <a:lnTo>
                      <a:pt x="124" y="411"/>
                    </a:lnTo>
                    <a:lnTo>
                      <a:pt x="128" y="411"/>
                    </a:lnTo>
                    <a:lnTo>
                      <a:pt x="131" y="412"/>
                    </a:lnTo>
                    <a:lnTo>
                      <a:pt x="134" y="413"/>
                    </a:lnTo>
                    <a:lnTo>
                      <a:pt x="139" y="415"/>
                    </a:lnTo>
                    <a:lnTo>
                      <a:pt x="143" y="416"/>
                    </a:lnTo>
                    <a:lnTo>
                      <a:pt x="144" y="419"/>
                    </a:lnTo>
                    <a:lnTo>
                      <a:pt x="144" y="424"/>
                    </a:lnTo>
                    <a:lnTo>
                      <a:pt x="143" y="427"/>
                    </a:lnTo>
                    <a:lnTo>
                      <a:pt x="142" y="431"/>
                    </a:lnTo>
                    <a:lnTo>
                      <a:pt x="140" y="434"/>
                    </a:lnTo>
                    <a:lnTo>
                      <a:pt x="139" y="439"/>
                    </a:lnTo>
                    <a:lnTo>
                      <a:pt x="135" y="444"/>
                    </a:lnTo>
                    <a:lnTo>
                      <a:pt x="131" y="449"/>
                    </a:lnTo>
                    <a:lnTo>
                      <a:pt x="130" y="451"/>
                    </a:lnTo>
                    <a:lnTo>
                      <a:pt x="128" y="454"/>
                    </a:lnTo>
                    <a:lnTo>
                      <a:pt x="127" y="457"/>
                    </a:lnTo>
                    <a:lnTo>
                      <a:pt x="126" y="460"/>
                    </a:lnTo>
                    <a:lnTo>
                      <a:pt x="122" y="463"/>
                    </a:lnTo>
                    <a:lnTo>
                      <a:pt x="121" y="466"/>
                    </a:lnTo>
                    <a:lnTo>
                      <a:pt x="118" y="470"/>
                    </a:lnTo>
                    <a:lnTo>
                      <a:pt x="116" y="472"/>
                    </a:lnTo>
                    <a:lnTo>
                      <a:pt x="114" y="476"/>
                    </a:lnTo>
                    <a:lnTo>
                      <a:pt x="111" y="478"/>
                    </a:lnTo>
                    <a:lnTo>
                      <a:pt x="110" y="482"/>
                    </a:lnTo>
                    <a:lnTo>
                      <a:pt x="108" y="485"/>
                    </a:lnTo>
                    <a:lnTo>
                      <a:pt x="105" y="489"/>
                    </a:lnTo>
                    <a:lnTo>
                      <a:pt x="102" y="492"/>
                    </a:lnTo>
                    <a:lnTo>
                      <a:pt x="99" y="495"/>
                    </a:lnTo>
                    <a:lnTo>
                      <a:pt x="97" y="498"/>
                    </a:lnTo>
                    <a:lnTo>
                      <a:pt x="95" y="502"/>
                    </a:lnTo>
                    <a:lnTo>
                      <a:pt x="92" y="505"/>
                    </a:lnTo>
                    <a:lnTo>
                      <a:pt x="89" y="509"/>
                    </a:lnTo>
                    <a:lnTo>
                      <a:pt x="86" y="514"/>
                    </a:lnTo>
                    <a:lnTo>
                      <a:pt x="84" y="516"/>
                    </a:lnTo>
                    <a:lnTo>
                      <a:pt x="82" y="520"/>
                    </a:lnTo>
                    <a:lnTo>
                      <a:pt x="78" y="523"/>
                    </a:lnTo>
                    <a:lnTo>
                      <a:pt x="77" y="528"/>
                    </a:lnTo>
                    <a:lnTo>
                      <a:pt x="73" y="530"/>
                    </a:lnTo>
                    <a:lnTo>
                      <a:pt x="72" y="535"/>
                    </a:lnTo>
                    <a:lnTo>
                      <a:pt x="69" y="537"/>
                    </a:lnTo>
                    <a:lnTo>
                      <a:pt x="67" y="542"/>
                    </a:lnTo>
                    <a:lnTo>
                      <a:pt x="64" y="546"/>
                    </a:lnTo>
                    <a:lnTo>
                      <a:pt x="62" y="549"/>
                    </a:lnTo>
                    <a:lnTo>
                      <a:pt x="59" y="553"/>
                    </a:lnTo>
                    <a:lnTo>
                      <a:pt x="57" y="556"/>
                    </a:lnTo>
                    <a:lnTo>
                      <a:pt x="54" y="559"/>
                    </a:lnTo>
                    <a:lnTo>
                      <a:pt x="52" y="562"/>
                    </a:lnTo>
                    <a:lnTo>
                      <a:pt x="50" y="566"/>
                    </a:lnTo>
                    <a:lnTo>
                      <a:pt x="48" y="570"/>
                    </a:lnTo>
                    <a:lnTo>
                      <a:pt x="45" y="573"/>
                    </a:lnTo>
                    <a:lnTo>
                      <a:pt x="44" y="577"/>
                    </a:lnTo>
                    <a:lnTo>
                      <a:pt x="41" y="579"/>
                    </a:lnTo>
                    <a:lnTo>
                      <a:pt x="39" y="583"/>
                    </a:lnTo>
                    <a:lnTo>
                      <a:pt x="38" y="586"/>
                    </a:lnTo>
                    <a:lnTo>
                      <a:pt x="35" y="590"/>
                    </a:lnTo>
                    <a:lnTo>
                      <a:pt x="34" y="592"/>
                    </a:lnTo>
                    <a:lnTo>
                      <a:pt x="33" y="596"/>
                    </a:lnTo>
                    <a:lnTo>
                      <a:pt x="31" y="598"/>
                    </a:lnTo>
                    <a:lnTo>
                      <a:pt x="29" y="602"/>
                    </a:lnTo>
                    <a:lnTo>
                      <a:pt x="27" y="604"/>
                    </a:lnTo>
                    <a:lnTo>
                      <a:pt x="26" y="607"/>
                    </a:lnTo>
                    <a:lnTo>
                      <a:pt x="25" y="611"/>
                    </a:lnTo>
                    <a:lnTo>
                      <a:pt x="22" y="613"/>
                    </a:lnTo>
                    <a:lnTo>
                      <a:pt x="21" y="617"/>
                    </a:lnTo>
                    <a:lnTo>
                      <a:pt x="20" y="621"/>
                    </a:lnTo>
                    <a:lnTo>
                      <a:pt x="19" y="623"/>
                    </a:lnTo>
                    <a:lnTo>
                      <a:pt x="16" y="626"/>
                    </a:lnTo>
                    <a:lnTo>
                      <a:pt x="15" y="630"/>
                    </a:lnTo>
                    <a:lnTo>
                      <a:pt x="15" y="632"/>
                    </a:lnTo>
                    <a:lnTo>
                      <a:pt x="13" y="636"/>
                    </a:lnTo>
                    <a:lnTo>
                      <a:pt x="12" y="639"/>
                    </a:lnTo>
                    <a:lnTo>
                      <a:pt x="11" y="642"/>
                    </a:lnTo>
                    <a:lnTo>
                      <a:pt x="11" y="645"/>
                    </a:lnTo>
                    <a:lnTo>
                      <a:pt x="9" y="649"/>
                    </a:lnTo>
                    <a:lnTo>
                      <a:pt x="8" y="653"/>
                    </a:lnTo>
                    <a:lnTo>
                      <a:pt x="7" y="655"/>
                    </a:lnTo>
                    <a:lnTo>
                      <a:pt x="6" y="660"/>
                    </a:lnTo>
                    <a:lnTo>
                      <a:pt x="5" y="662"/>
                    </a:lnTo>
                    <a:lnTo>
                      <a:pt x="5" y="666"/>
                    </a:lnTo>
                    <a:lnTo>
                      <a:pt x="3" y="669"/>
                    </a:lnTo>
                    <a:lnTo>
                      <a:pt x="3" y="673"/>
                    </a:lnTo>
                    <a:lnTo>
                      <a:pt x="2" y="675"/>
                    </a:lnTo>
                    <a:lnTo>
                      <a:pt x="1" y="679"/>
                    </a:lnTo>
                    <a:lnTo>
                      <a:pt x="1" y="682"/>
                    </a:lnTo>
                    <a:lnTo>
                      <a:pt x="1" y="686"/>
                    </a:lnTo>
                    <a:lnTo>
                      <a:pt x="0" y="689"/>
                    </a:lnTo>
                    <a:lnTo>
                      <a:pt x="0" y="693"/>
                    </a:lnTo>
                    <a:lnTo>
                      <a:pt x="0" y="695"/>
                    </a:lnTo>
                    <a:lnTo>
                      <a:pt x="0" y="699"/>
                    </a:lnTo>
                    <a:lnTo>
                      <a:pt x="0" y="702"/>
                    </a:lnTo>
                    <a:lnTo>
                      <a:pt x="0" y="706"/>
                    </a:lnTo>
                    <a:lnTo>
                      <a:pt x="0" y="709"/>
                    </a:lnTo>
                    <a:lnTo>
                      <a:pt x="0" y="712"/>
                    </a:lnTo>
                    <a:lnTo>
                      <a:pt x="0" y="715"/>
                    </a:lnTo>
                    <a:lnTo>
                      <a:pt x="0" y="718"/>
                    </a:lnTo>
                    <a:lnTo>
                      <a:pt x="0" y="721"/>
                    </a:lnTo>
                    <a:lnTo>
                      <a:pt x="0" y="725"/>
                    </a:lnTo>
                    <a:lnTo>
                      <a:pt x="0" y="727"/>
                    </a:lnTo>
                    <a:lnTo>
                      <a:pt x="0" y="731"/>
                    </a:lnTo>
                    <a:lnTo>
                      <a:pt x="1" y="733"/>
                    </a:lnTo>
                    <a:lnTo>
                      <a:pt x="1" y="737"/>
                    </a:lnTo>
                    <a:lnTo>
                      <a:pt x="2" y="739"/>
                    </a:lnTo>
                    <a:lnTo>
                      <a:pt x="3" y="743"/>
                    </a:lnTo>
                    <a:lnTo>
                      <a:pt x="3" y="746"/>
                    </a:lnTo>
                    <a:lnTo>
                      <a:pt x="5" y="749"/>
                    </a:lnTo>
                    <a:lnTo>
                      <a:pt x="7" y="755"/>
                    </a:lnTo>
                    <a:lnTo>
                      <a:pt x="9" y="759"/>
                    </a:lnTo>
                    <a:lnTo>
                      <a:pt x="12" y="765"/>
                    </a:lnTo>
                    <a:lnTo>
                      <a:pt x="15" y="771"/>
                    </a:lnTo>
                    <a:lnTo>
                      <a:pt x="19" y="776"/>
                    </a:lnTo>
                    <a:lnTo>
                      <a:pt x="24" y="781"/>
                    </a:lnTo>
                    <a:lnTo>
                      <a:pt x="27" y="785"/>
                    </a:lnTo>
                    <a:lnTo>
                      <a:pt x="33" y="790"/>
                    </a:lnTo>
                    <a:lnTo>
                      <a:pt x="38" y="794"/>
                    </a:lnTo>
                    <a:lnTo>
                      <a:pt x="43" y="797"/>
                    </a:lnTo>
                    <a:lnTo>
                      <a:pt x="48" y="801"/>
                    </a:lnTo>
                    <a:lnTo>
                      <a:pt x="54" y="804"/>
                    </a:lnTo>
                    <a:lnTo>
                      <a:pt x="57" y="806"/>
                    </a:lnTo>
                    <a:lnTo>
                      <a:pt x="59" y="807"/>
                    </a:lnTo>
                    <a:lnTo>
                      <a:pt x="63" y="808"/>
                    </a:lnTo>
                    <a:lnTo>
                      <a:pt x="66" y="809"/>
                    </a:lnTo>
                    <a:lnTo>
                      <a:pt x="69" y="810"/>
                    </a:lnTo>
                    <a:lnTo>
                      <a:pt x="72" y="811"/>
                    </a:lnTo>
                    <a:lnTo>
                      <a:pt x="76" y="813"/>
                    </a:lnTo>
                    <a:lnTo>
                      <a:pt x="78" y="815"/>
                    </a:lnTo>
                    <a:lnTo>
                      <a:pt x="82" y="815"/>
                    </a:lnTo>
                    <a:lnTo>
                      <a:pt x="85" y="816"/>
                    </a:lnTo>
                    <a:lnTo>
                      <a:pt x="88" y="817"/>
                    </a:lnTo>
                    <a:lnTo>
                      <a:pt x="91" y="819"/>
                    </a:lnTo>
                    <a:lnTo>
                      <a:pt x="95" y="819"/>
                    </a:lnTo>
                    <a:lnTo>
                      <a:pt x="98" y="820"/>
                    </a:lnTo>
                    <a:lnTo>
                      <a:pt x="102" y="821"/>
                    </a:lnTo>
                    <a:lnTo>
                      <a:pt x="105" y="821"/>
                    </a:lnTo>
                    <a:lnTo>
                      <a:pt x="108" y="822"/>
                    </a:lnTo>
                    <a:lnTo>
                      <a:pt x="111" y="822"/>
                    </a:lnTo>
                    <a:lnTo>
                      <a:pt x="115" y="823"/>
                    </a:lnTo>
                    <a:lnTo>
                      <a:pt x="118" y="825"/>
                    </a:lnTo>
                    <a:lnTo>
                      <a:pt x="122" y="825"/>
                    </a:lnTo>
                    <a:lnTo>
                      <a:pt x="126" y="826"/>
                    </a:lnTo>
                    <a:lnTo>
                      <a:pt x="129" y="826"/>
                    </a:lnTo>
                    <a:lnTo>
                      <a:pt x="133" y="826"/>
                    </a:lnTo>
                    <a:lnTo>
                      <a:pt x="136" y="826"/>
                    </a:lnTo>
                    <a:lnTo>
                      <a:pt x="139" y="827"/>
                    </a:lnTo>
                    <a:lnTo>
                      <a:pt x="142" y="827"/>
                    </a:lnTo>
                    <a:lnTo>
                      <a:pt x="146" y="827"/>
                    </a:lnTo>
                    <a:lnTo>
                      <a:pt x="149" y="827"/>
                    </a:lnTo>
                    <a:lnTo>
                      <a:pt x="152" y="828"/>
                    </a:lnTo>
                    <a:lnTo>
                      <a:pt x="155" y="828"/>
                    </a:lnTo>
                    <a:lnTo>
                      <a:pt x="159" y="828"/>
                    </a:lnTo>
                    <a:lnTo>
                      <a:pt x="162" y="828"/>
                    </a:lnTo>
                    <a:lnTo>
                      <a:pt x="165" y="828"/>
                    </a:lnTo>
                    <a:lnTo>
                      <a:pt x="168" y="828"/>
                    </a:lnTo>
                    <a:lnTo>
                      <a:pt x="172" y="829"/>
                    </a:lnTo>
                    <a:lnTo>
                      <a:pt x="174" y="829"/>
                    </a:lnTo>
                    <a:lnTo>
                      <a:pt x="178" y="829"/>
                    </a:lnTo>
                    <a:lnTo>
                      <a:pt x="181" y="829"/>
                    </a:lnTo>
                    <a:lnTo>
                      <a:pt x="184" y="830"/>
                    </a:lnTo>
                    <a:lnTo>
                      <a:pt x="190" y="830"/>
                    </a:lnTo>
                    <a:lnTo>
                      <a:pt x="195" y="830"/>
                    </a:lnTo>
                    <a:lnTo>
                      <a:pt x="200" y="830"/>
                    </a:lnTo>
                    <a:lnTo>
                      <a:pt x="206" y="830"/>
                    </a:lnTo>
                    <a:lnTo>
                      <a:pt x="211" y="830"/>
                    </a:lnTo>
                    <a:lnTo>
                      <a:pt x="216" y="832"/>
                    </a:lnTo>
                    <a:lnTo>
                      <a:pt x="220" y="832"/>
                    </a:lnTo>
                    <a:lnTo>
                      <a:pt x="225" y="832"/>
                    </a:lnTo>
                    <a:lnTo>
                      <a:pt x="227" y="832"/>
                    </a:lnTo>
                    <a:lnTo>
                      <a:pt x="232" y="832"/>
                    </a:lnTo>
                    <a:lnTo>
                      <a:pt x="236" y="832"/>
                    </a:lnTo>
                    <a:lnTo>
                      <a:pt x="241" y="832"/>
                    </a:lnTo>
                    <a:lnTo>
                      <a:pt x="244" y="830"/>
                    </a:lnTo>
                    <a:lnTo>
                      <a:pt x="249" y="830"/>
                    </a:lnTo>
                    <a:lnTo>
                      <a:pt x="252" y="830"/>
                    </a:lnTo>
                    <a:lnTo>
                      <a:pt x="257" y="830"/>
                    </a:lnTo>
                    <a:lnTo>
                      <a:pt x="261" y="829"/>
                    </a:lnTo>
                    <a:lnTo>
                      <a:pt x="265" y="828"/>
                    </a:lnTo>
                    <a:lnTo>
                      <a:pt x="270" y="828"/>
                    </a:lnTo>
                    <a:lnTo>
                      <a:pt x="274" y="827"/>
                    </a:lnTo>
                    <a:lnTo>
                      <a:pt x="277" y="827"/>
                    </a:lnTo>
                    <a:lnTo>
                      <a:pt x="281" y="826"/>
                    </a:lnTo>
                    <a:lnTo>
                      <a:pt x="286" y="826"/>
                    </a:lnTo>
                    <a:lnTo>
                      <a:pt x="289" y="826"/>
                    </a:lnTo>
                    <a:lnTo>
                      <a:pt x="293" y="825"/>
                    </a:lnTo>
                    <a:lnTo>
                      <a:pt x="295" y="825"/>
                    </a:lnTo>
                    <a:lnTo>
                      <a:pt x="299" y="823"/>
                    </a:lnTo>
                    <a:lnTo>
                      <a:pt x="302" y="823"/>
                    </a:lnTo>
                    <a:lnTo>
                      <a:pt x="305" y="823"/>
                    </a:lnTo>
                    <a:lnTo>
                      <a:pt x="307" y="823"/>
                    </a:lnTo>
                    <a:lnTo>
                      <a:pt x="310" y="823"/>
                    </a:lnTo>
                    <a:lnTo>
                      <a:pt x="313" y="823"/>
                    </a:lnTo>
                    <a:lnTo>
                      <a:pt x="315" y="823"/>
                    </a:lnTo>
                    <a:lnTo>
                      <a:pt x="319" y="826"/>
                    </a:lnTo>
                    <a:lnTo>
                      <a:pt x="320" y="827"/>
                    </a:lnTo>
                    <a:lnTo>
                      <a:pt x="321" y="829"/>
                    </a:lnTo>
                    <a:lnTo>
                      <a:pt x="320" y="830"/>
                    </a:lnTo>
                    <a:lnTo>
                      <a:pt x="319" y="832"/>
                    </a:lnTo>
                    <a:lnTo>
                      <a:pt x="316" y="834"/>
                    </a:lnTo>
                    <a:lnTo>
                      <a:pt x="314" y="835"/>
                    </a:lnTo>
                    <a:lnTo>
                      <a:pt x="310" y="836"/>
                    </a:lnTo>
                    <a:lnTo>
                      <a:pt x="306" y="839"/>
                    </a:lnTo>
                    <a:lnTo>
                      <a:pt x="301" y="841"/>
                    </a:lnTo>
                    <a:lnTo>
                      <a:pt x="296" y="842"/>
                    </a:lnTo>
                    <a:lnTo>
                      <a:pt x="294" y="844"/>
                    </a:lnTo>
                    <a:lnTo>
                      <a:pt x="290" y="845"/>
                    </a:lnTo>
                    <a:lnTo>
                      <a:pt x="287" y="845"/>
                    </a:lnTo>
                    <a:lnTo>
                      <a:pt x="284" y="847"/>
                    </a:lnTo>
                    <a:lnTo>
                      <a:pt x="281" y="848"/>
                    </a:lnTo>
                    <a:lnTo>
                      <a:pt x="278" y="849"/>
                    </a:lnTo>
                    <a:lnTo>
                      <a:pt x="275" y="851"/>
                    </a:lnTo>
                    <a:lnTo>
                      <a:pt x="271" y="852"/>
                    </a:lnTo>
                    <a:lnTo>
                      <a:pt x="268" y="853"/>
                    </a:lnTo>
                    <a:lnTo>
                      <a:pt x="264" y="854"/>
                    </a:lnTo>
                    <a:lnTo>
                      <a:pt x="261" y="855"/>
                    </a:lnTo>
                    <a:lnTo>
                      <a:pt x="257" y="857"/>
                    </a:lnTo>
                    <a:lnTo>
                      <a:pt x="254" y="858"/>
                    </a:lnTo>
                    <a:lnTo>
                      <a:pt x="250" y="859"/>
                    </a:lnTo>
                    <a:lnTo>
                      <a:pt x="246" y="860"/>
                    </a:lnTo>
                    <a:lnTo>
                      <a:pt x="243" y="863"/>
                    </a:lnTo>
                    <a:lnTo>
                      <a:pt x="239" y="864"/>
                    </a:lnTo>
                    <a:lnTo>
                      <a:pt x="236" y="865"/>
                    </a:lnTo>
                    <a:lnTo>
                      <a:pt x="231" y="866"/>
                    </a:lnTo>
                    <a:lnTo>
                      <a:pt x="227" y="867"/>
                    </a:lnTo>
                    <a:lnTo>
                      <a:pt x="223" y="870"/>
                    </a:lnTo>
                    <a:lnTo>
                      <a:pt x="219" y="871"/>
                    </a:lnTo>
                    <a:lnTo>
                      <a:pt x="216" y="872"/>
                    </a:lnTo>
                    <a:lnTo>
                      <a:pt x="212" y="874"/>
                    </a:lnTo>
                    <a:lnTo>
                      <a:pt x="207" y="876"/>
                    </a:lnTo>
                    <a:lnTo>
                      <a:pt x="204" y="878"/>
                    </a:lnTo>
                    <a:lnTo>
                      <a:pt x="199" y="879"/>
                    </a:lnTo>
                    <a:lnTo>
                      <a:pt x="195" y="880"/>
                    </a:lnTo>
                    <a:lnTo>
                      <a:pt x="192" y="883"/>
                    </a:lnTo>
                    <a:lnTo>
                      <a:pt x="188" y="885"/>
                    </a:lnTo>
                    <a:lnTo>
                      <a:pt x="184" y="886"/>
                    </a:lnTo>
                    <a:lnTo>
                      <a:pt x="180" y="889"/>
                    </a:lnTo>
                    <a:lnTo>
                      <a:pt x="177" y="890"/>
                    </a:lnTo>
                    <a:lnTo>
                      <a:pt x="173" y="892"/>
                    </a:lnTo>
                    <a:lnTo>
                      <a:pt x="169" y="895"/>
                    </a:lnTo>
                    <a:lnTo>
                      <a:pt x="165" y="897"/>
                    </a:lnTo>
                    <a:lnTo>
                      <a:pt x="161" y="898"/>
                    </a:lnTo>
                    <a:lnTo>
                      <a:pt x="159" y="900"/>
                    </a:lnTo>
                    <a:lnTo>
                      <a:pt x="155" y="903"/>
                    </a:lnTo>
                    <a:lnTo>
                      <a:pt x="152" y="905"/>
                    </a:lnTo>
                    <a:lnTo>
                      <a:pt x="148" y="906"/>
                    </a:lnTo>
                    <a:lnTo>
                      <a:pt x="144" y="909"/>
                    </a:lnTo>
                    <a:lnTo>
                      <a:pt x="142" y="911"/>
                    </a:lnTo>
                    <a:lnTo>
                      <a:pt x="140" y="915"/>
                    </a:lnTo>
                    <a:lnTo>
                      <a:pt x="134" y="919"/>
                    </a:lnTo>
                    <a:lnTo>
                      <a:pt x="129" y="924"/>
                    </a:lnTo>
                    <a:lnTo>
                      <a:pt x="124" y="929"/>
                    </a:lnTo>
                    <a:lnTo>
                      <a:pt x="120" y="934"/>
                    </a:lnTo>
                    <a:lnTo>
                      <a:pt x="116" y="937"/>
                    </a:lnTo>
                    <a:lnTo>
                      <a:pt x="112" y="942"/>
                    </a:lnTo>
                    <a:lnTo>
                      <a:pt x="109" y="946"/>
                    </a:lnTo>
                    <a:lnTo>
                      <a:pt x="107" y="949"/>
                    </a:lnTo>
                    <a:lnTo>
                      <a:pt x="104" y="953"/>
                    </a:lnTo>
                    <a:lnTo>
                      <a:pt x="103" y="956"/>
                    </a:lnTo>
                    <a:lnTo>
                      <a:pt x="101" y="959"/>
                    </a:lnTo>
                    <a:lnTo>
                      <a:pt x="99" y="962"/>
                    </a:lnTo>
                    <a:lnTo>
                      <a:pt x="98" y="965"/>
                    </a:lnTo>
                    <a:lnTo>
                      <a:pt x="98" y="968"/>
                    </a:lnTo>
                    <a:lnTo>
                      <a:pt x="98" y="973"/>
                    </a:lnTo>
                    <a:lnTo>
                      <a:pt x="99" y="978"/>
                    </a:lnTo>
                    <a:lnTo>
                      <a:pt x="101" y="981"/>
                    </a:lnTo>
                    <a:lnTo>
                      <a:pt x="103" y="985"/>
                    </a:lnTo>
                    <a:lnTo>
                      <a:pt x="107" y="988"/>
                    </a:lnTo>
                    <a:lnTo>
                      <a:pt x="111" y="992"/>
                    </a:lnTo>
                    <a:lnTo>
                      <a:pt x="116" y="994"/>
                    </a:lnTo>
                    <a:lnTo>
                      <a:pt x="121" y="998"/>
                    </a:lnTo>
                    <a:lnTo>
                      <a:pt x="123" y="998"/>
                    </a:lnTo>
                    <a:lnTo>
                      <a:pt x="126" y="1000"/>
                    </a:lnTo>
                    <a:lnTo>
                      <a:pt x="129" y="1001"/>
                    </a:lnTo>
                    <a:lnTo>
                      <a:pt x="133" y="1002"/>
                    </a:lnTo>
                    <a:lnTo>
                      <a:pt x="135" y="1004"/>
                    </a:lnTo>
                    <a:lnTo>
                      <a:pt x="139" y="1005"/>
                    </a:lnTo>
                    <a:lnTo>
                      <a:pt x="143" y="1006"/>
                    </a:lnTo>
                    <a:lnTo>
                      <a:pt x="148" y="1007"/>
                    </a:lnTo>
                    <a:lnTo>
                      <a:pt x="150" y="1007"/>
                    </a:lnTo>
                    <a:lnTo>
                      <a:pt x="153" y="1008"/>
                    </a:lnTo>
                    <a:lnTo>
                      <a:pt x="156" y="1008"/>
                    </a:lnTo>
                    <a:lnTo>
                      <a:pt x="160" y="1010"/>
                    </a:lnTo>
                    <a:lnTo>
                      <a:pt x="162" y="1010"/>
                    </a:lnTo>
                    <a:lnTo>
                      <a:pt x="166" y="1011"/>
                    </a:lnTo>
                    <a:lnTo>
                      <a:pt x="169" y="1011"/>
                    </a:lnTo>
                    <a:lnTo>
                      <a:pt x="173" y="1012"/>
                    </a:lnTo>
                    <a:lnTo>
                      <a:pt x="177" y="1012"/>
                    </a:lnTo>
                    <a:lnTo>
                      <a:pt x="179" y="1012"/>
                    </a:lnTo>
                    <a:lnTo>
                      <a:pt x="184" y="1012"/>
                    </a:lnTo>
                    <a:lnTo>
                      <a:pt x="187" y="1013"/>
                    </a:lnTo>
                    <a:lnTo>
                      <a:pt x="191" y="1013"/>
                    </a:lnTo>
                    <a:lnTo>
                      <a:pt x="194" y="1013"/>
                    </a:lnTo>
                    <a:lnTo>
                      <a:pt x="198" y="1014"/>
                    </a:lnTo>
                    <a:lnTo>
                      <a:pt x="203" y="1014"/>
                    </a:lnTo>
                    <a:lnTo>
                      <a:pt x="207" y="1014"/>
                    </a:lnTo>
                    <a:lnTo>
                      <a:pt x="211" y="1016"/>
                    </a:lnTo>
                    <a:lnTo>
                      <a:pt x="214" y="1016"/>
                    </a:lnTo>
                    <a:lnTo>
                      <a:pt x="219" y="1017"/>
                    </a:lnTo>
                    <a:lnTo>
                      <a:pt x="224" y="1017"/>
                    </a:lnTo>
                    <a:lnTo>
                      <a:pt x="227" y="1017"/>
                    </a:lnTo>
                    <a:lnTo>
                      <a:pt x="232" y="1017"/>
                    </a:lnTo>
                    <a:lnTo>
                      <a:pt x="237" y="1018"/>
                    </a:lnTo>
                    <a:lnTo>
                      <a:pt x="241" y="1018"/>
                    </a:lnTo>
                    <a:lnTo>
                      <a:pt x="245" y="1018"/>
                    </a:lnTo>
                    <a:lnTo>
                      <a:pt x="249" y="1018"/>
                    </a:lnTo>
                    <a:lnTo>
                      <a:pt x="254" y="1018"/>
                    </a:lnTo>
                    <a:lnTo>
                      <a:pt x="258" y="1018"/>
                    </a:lnTo>
                    <a:lnTo>
                      <a:pt x="262" y="1018"/>
                    </a:lnTo>
                    <a:lnTo>
                      <a:pt x="267" y="1018"/>
                    </a:lnTo>
                    <a:lnTo>
                      <a:pt x="271" y="1019"/>
                    </a:lnTo>
                    <a:lnTo>
                      <a:pt x="275" y="1019"/>
                    </a:lnTo>
                    <a:lnTo>
                      <a:pt x="280" y="1019"/>
                    </a:lnTo>
                    <a:lnTo>
                      <a:pt x="283" y="1019"/>
                    </a:lnTo>
                    <a:lnTo>
                      <a:pt x="288" y="1019"/>
                    </a:lnTo>
                    <a:lnTo>
                      <a:pt x="292" y="1019"/>
                    </a:lnTo>
                    <a:lnTo>
                      <a:pt x="295" y="1019"/>
                    </a:lnTo>
                    <a:lnTo>
                      <a:pt x="300" y="1019"/>
                    </a:lnTo>
                    <a:lnTo>
                      <a:pt x="305" y="1019"/>
                    </a:lnTo>
                    <a:lnTo>
                      <a:pt x="307" y="1019"/>
                    </a:lnTo>
                    <a:lnTo>
                      <a:pt x="312" y="1019"/>
                    </a:lnTo>
                    <a:lnTo>
                      <a:pt x="314" y="1019"/>
                    </a:lnTo>
                    <a:lnTo>
                      <a:pt x="319" y="1019"/>
                    </a:lnTo>
                    <a:lnTo>
                      <a:pt x="322" y="1019"/>
                    </a:lnTo>
                    <a:lnTo>
                      <a:pt x="326" y="1019"/>
                    </a:lnTo>
                    <a:lnTo>
                      <a:pt x="329" y="1019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8" y="1018"/>
                    </a:lnTo>
                    <a:lnTo>
                      <a:pt x="341" y="1018"/>
                    </a:lnTo>
                    <a:lnTo>
                      <a:pt x="345" y="1018"/>
                    </a:lnTo>
                    <a:lnTo>
                      <a:pt x="350" y="1017"/>
                    </a:lnTo>
                    <a:lnTo>
                      <a:pt x="356" y="1017"/>
                    </a:lnTo>
                    <a:lnTo>
                      <a:pt x="359" y="1017"/>
                    </a:lnTo>
                    <a:lnTo>
                      <a:pt x="364" y="1016"/>
                    </a:lnTo>
                    <a:lnTo>
                      <a:pt x="370" y="1016"/>
                    </a:lnTo>
                    <a:lnTo>
                      <a:pt x="375" y="1014"/>
                    </a:lnTo>
                    <a:lnTo>
                      <a:pt x="380" y="1014"/>
                    </a:lnTo>
                    <a:lnTo>
                      <a:pt x="386" y="1013"/>
                    </a:lnTo>
                    <a:lnTo>
                      <a:pt x="389" y="1013"/>
                    </a:lnTo>
                    <a:lnTo>
                      <a:pt x="391" y="1013"/>
                    </a:lnTo>
                    <a:lnTo>
                      <a:pt x="395" y="1013"/>
                    </a:lnTo>
                    <a:lnTo>
                      <a:pt x="397" y="1013"/>
                    </a:lnTo>
                    <a:lnTo>
                      <a:pt x="403" y="1012"/>
                    </a:lnTo>
                    <a:lnTo>
                      <a:pt x="409" y="1012"/>
                    </a:lnTo>
                    <a:lnTo>
                      <a:pt x="411" y="1012"/>
                    </a:lnTo>
                    <a:lnTo>
                      <a:pt x="415" y="1012"/>
                    </a:lnTo>
                    <a:lnTo>
                      <a:pt x="417" y="1012"/>
                    </a:lnTo>
                    <a:lnTo>
                      <a:pt x="421" y="1012"/>
                    </a:lnTo>
                    <a:lnTo>
                      <a:pt x="423" y="1012"/>
                    </a:lnTo>
                    <a:lnTo>
                      <a:pt x="427" y="1012"/>
                    </a:lnTo>
                    <a:lnTo>
                      <a:pt x="429" y="1012"/>
                    </a:lnTo>
                    <a:lnTo>
                      <a:pt x="431" y="1012"/>
                    </a:lnTo>
                    <a:lnTo>
                      <a:pt x="435" y="1012"/>
                    </a:lnTo>
                    <a:lnTo>
                      <a:pt x="437" y="1012"/>
                    </a:lnTo>
                    <a:lnTo>
                      <a:pt x="440" y="1012"/>
                    </a:lnTo>
                    <a:lnTo>
                      <a:pt x="443" y="1012"/>
                    </a:lnTo>
                    <a:lnTo>
                      <a:pt x="448" y="1011"/>
                    </a:lnTo>
                    <a:lnTo>
                      <a:pt x="454" y="1011"/>
                    </a:lnTo>
                    <a:lnTo>
                      <a:pt x="459" y="1011"/>
                    </a:lnTo>
                    <a:lnTo>
                      <a:pt x="463" y="1011"/>
                    </a:lnTo>
                    <a:lnTo>
                      <a:pt x="468" y="1011"/>
                    </a:lnTo>
                    <a:lnTo>
                      <a:pt x="473" y="1012"/>
                    </a:lnTo>
                    <a:lnTo>
                      <a:pt x="476" y="1012"/>
                    </a:lnTo>
                    <a:lnTo>
                      <a:pt x="481" y="1012"/>
                    </a:lnTo>
                    <a:lnTo>
                      <a:pt x="485" y="1012"/>
                    </a:lnTo>
                    <a:lnTo>
                      <a:pt x="488" y="1012"/>
                    </a:lnTo>
                    <a:lnTo>
                      <a:pt x="491" y="1013"/>
                    </a:lnTo>
                    <a:lnTo>
                      <a:pt x="493" y="1013"/>
                    </a:lnTo>
                    <a:lnTo>
                      <a:pt x="498" y="1016"/>
                    </a:lnTo>
                    <a:lnTo>
                      <a:pt x="501" y="1017"/>
                    </a:lnTo>
                    <a:lnTo>
                      <a:pt x="503" y="1019"/>
                    </a:lnTo>
                    <a:lnTo>
                      <a:pt x="506" y="1023"/>
                    </a:lnTo>
                    <a:lnTo>
                      <a:pt x="510" y="1026"/>
                    </a:lnTo>
                    <a:lnTo>
                      <a:pt x="514" y="1031"/>
                    </a:lnTo>
                    <a:lnTo>
                      <a:pt x="519" y="1036"/>
                    </a:lnTo>
                    <a:lnTo>
                      <a:pt x="525" y="1042"/>
                    </a:lnTo>
                    <a:lnTo>
                      <a:pt x="527" y="1044"/>
                    </a:lnTo>
                    <a:lnTo>
                      <a:pt x="531" y="1046"/>
                    </a:lnTo>
                    <a:lnTo>
                      <a:pt x="535" y="1049"/>
                    </a:lnTo>
                    <a:lnTo>
                      <a:pt x="538" y="1052"/>
                    </a:lnTo>
                    <a:lnTo>
                      <a:pt x="542" y="1055"/>
                    </a:lnTo>
                    <a:lnTo>
                      <a:pt x="545" y="1056"/>
                    </a:lnTo>
                    <a:lnTo>
                      <a:pt x="549" y="1058"/>
                    </a:lnTo>
                    <a:lnTo>
                      <a:pt x="554" y="1061"/>
                    </a:lnTo>
                    <a:lnTo>
                      <a:pt x="557" y="1063"/>
                    </a:lnTo>
                    <a:lnTo>
                      <a:pt x="562" y="1065"/>
                    </a:lnTo>
                    <a:lnTo>
                      <a:pt x="567" y="1067"/>
                    </a:lnTo>
                    <a:lnTo>
                      <a:pt x="571" y="1068"/>
                    </a:lnTo>
                    <a:lnTo>
                      <a:pt x="575" y="1069"/>
                    </a:lnTo>
                    <a:lnTo>
                      <a:pt x="581" y="1070"/>
                    </a:lnTo>
                    <a:lnTo>
                      <a:pt x="586" y="1070"/>
                    </a:lnTo>
                    <a:lnTo>
                      <a:pt x="590" y="1071"/>
                    </a:lnTo>
                    <a:lnTo>
                      <a:pt x="595" y="1070"/>
                    </a:lnTo>
                    <a:lnTo>
                      <a:pt x="600" y="1070"/>
                    </a:lnTo>
                    <a:lnTo>
                      <a:pt x="606" y="1069"/>
                    </a:lnTo>
                    <a:lnTo>
                      <a:pt x="612" y="1069"/>
                    </a:lnTo>
                    <a:lnTo>
                      <a:pt x="616" y="1067"/>
                    </a:lnTo>
                    <a:lnTo>
                      <a:pt x="621" y="1065"/>
                    </a:lnTo>
                    <a:lnTo>
                      <a:pt x="625" y="1064"/>
                    </a:lnTo>
                    <a:lnTo>
                      <a:pt x="629" y="1062"/>
                    </a:lnTo>
                    <a:lnTo>
                      <a:pt x="633" y="1061"/>
                    </a:lnTo>
                    <a:lnTo>
                      <a:pt x="638" y="1059"/>
                    </a:lnTo>
                    <a:lnTo>
                      <a:pt x="641" y="1057"/>
                    </a:lnTo>
                    <a:lnTo>
                      <a:pt x="645" y="1056"/>
                    </a:lnTo>
                    <a:lnTo>
                      <a:pt x="647" y="1055"/>
                    </a:lnTo>
                    <a:lnTo>
                      <a:pt x="651" y="1052"/>
                    </a:lnTo>
                    <a:lnTo>
                      <a:pt x="653" y="1051"/>
                    </a:lnTo>
                    <a:lnTo>
                      <a:pt x="656" y="1050"/>
                    </a:lnTo>
                    <a:lnTo>
                      <a:pt x="660" y="1046"/>
                    </a:lnTo>
                    <a:lnTo>
                      <a:pt x="665" y="1044"/>
                    </a:lnTo>
                    <a:lnTo>
                      <a:pt x="670" y="1040"/>
                    </a:lnTo>
                    <a:lnTo>
                      <a:pt x="673" y="1037"/>
                    </a:lnTo>
                    <a:lnTo>
                      <a:pt x="678" y="1035"/>
                    </a:lnTo>
                    <a:lnTo>
                      <a:pt x="684" y="1032"/>
                    </a:lnTo>
                    <a:lnTo>
                      <a:pt x="686" y="1031"/>
                    </a:lnTo>
                    <a:lnTo>
                      <a:pt x="689" y="1029"/>
                    </a:lnTo>
                    <a:lnTo>
                      <a:pt x="692" y="1027"/>
                    </a:lnTo>
                    <a:lnTo>
                      <a:pt x="696" y="1027"/>
                    </a:lnTo>
                    <a:lnTo>
                      <a:pt x="699" y="1025"/>
                    </a:lnTo>
                    <a:lnTo>
                      <a:pt x="703" y="1024"/>
                    </a:lnTo>
                    <a:lnTo>
                      <a:pt x="708" y="1023"/>
                    </a:lnTo>
                    <a:lnTo>
                      <a:pt x="712" y="1023"/>
                    </a:lnTo>
                    <a:lnTo>
                      <a:pt x="716" y="1021"/>
                    </a:lnTo>
                    <a:lnTo>
                      <a:pt x="722" y="1020"/>
                    </a:lnTo>
                    <a:lnTo>
                      <a:pt x="724" y="1019"/>
                    </a:lnTo>
                    <a:lnTo>
                      <a:pt x="727" y="1019"/>
                    </a:lnTo>
                    <a:lnTo>
                      <a:pt x="730" y="1018"/>
                    </a:lnTo>
                    <a:lnTo>
                      <a:pt x="733" y="1018"/>
                    </a:lnTo>
                    <a:lnTo>
                      <a:pt x="735" y="1018"/>
                    </a:lnTo>
                    <a:lnTo>
                      <a:pt x="738" y="1017"/>
                    </a:lnTo>
                    <a:lnTo>
                      <a:pt x="742" y="1017"/>
                    </a:lnTo>
                    <a:lnTo>
                      <a:pt x="744" y="1017"/>
                    </a:lnTo>
                    <a:lnTo>
                      <a:pt x="748" y="1017"/>
                    </a:lnTo>
                    <a:lnTo>
                      <a:pt x="752" y="1016"/>
                    </a:lnTo>
                    <a:lnTo>
                      <a:pt x="755" y="1016"/>
                    </a:lnTo>
                    <a:lnTo>
                      <a:pt x="760" y="1016"/>
                    </a:lnTo>
                    <a:lnTo>
                      <a:pt x="762" y="1016"/>
                    </a:lnTo>
                    <a:lnTo>
                      <a:pt x="766" y="1014"/>
                    </a:lnTo>
                    <a:lnTo>
                      <a:pt x="769" y="1014"/>
                    </a:lnTo>
                    <a:lnTo>
                      <a:pt x="774" y="1014"/>
                    </a:lnTo>
                    <a:lnTo>
                      <a:pt x="778" y="1013"/>
                    </a:lnTo>
                    <a:lnTo>
                      <a:pt x="781" y="1013"/>
                    </a:lnTo>
                    <a:lnTo>
                      <a:pt x="785" y="1013"/>
                    </a:lnTo>
                    <a:lnTo>
                      <a:pt x="789" y="1013"/>
                    </a:lnTo>
                    <a:lnTo>
                      <a:pt x="793" y="1012"/>
                    </a:lnTo>
                    <a:lnTo>
                      <a:pt x="798" y="1012"/>
                    </a:lnTo>
                    <a:lnTo>
                      <a:pt x="801" y="1012"/>
                    </a:lnTo>
                    <a:lnTo>
                      <a:pt x="806" y="1012"/>
                    </a:lnTo>
                    <a:lnTo>
                      <a:pt x="810" y="1011"/>
                    </a:lnTo>
                    <a:lnTo>
                      <a:pt x="814" y="1011"/>
                    </a:lnTo>
                    <a:lnTo>
                      <a:pt x="818" y="1011"/>
                    </a:lnTo>
                    <a:lnTo>
                      <a:pt x="823" y="1011"/>
                    </a:lnTo>
                    <a:lnTo>
                      <a:pt x="826" y="1010"/>
                    </a:lnTo>
                    <a:lnTo>
                      <a:pt x="831" y="1010"/>
                    </a:lnTo>
                    <a:lnTo>
                      <a:pt x="836" y="1008"/>
                    </a:lnTo>
                    <a:lnTo>
                      <a:pt x="840" y="1008"/>
                    </a:lnTo>
                    <a:lnTo>
                      <a:pt x="844" y="1007"/>
                    </a:lnTo>
                    <a:lnTo>
                      <a:pt x="849" y="1007"/>
                    </a:lnTo>
                    <a:lnTo>
                      <a:pt x="854" y="1006"/>
                    </a:lnTo>
                    <a:lnTo>
                      <a:pt x="858" y="1006"/>
                    </a:lnTo>
                    <a:lnTo>
                      <a:pt x="862" y="1005"/>
                    </a:lnTo>
                    <a:lnTo>
                      <a:pt x="867" y="1005"/>
                    </a:lnTo>
                    <a:lnTo>
                      <a:pt x="870" y="1004"/>
                    </a:lnTo>
                    <a:lnTo>
                      <a:pt x="876" y="1004"/>
                    </a:lnTo>
                    <a:lnTo>
                      <a:pt x="880" y="1002"/>
                    </a:lnTo>
                    <a:lnTo>
                      <a:pt x="884" y="1002"/>
                    </a:lnTo>
                    <a:lnTo>
                      <a:pt x="889" y="1001"/>
                    </a:lnTo>
                    <a:lnTo>
                      <a:pt x="894" y="1001"/>
                    </a:lnTo>
                    <a:lnTo>
                      <a:pt x="899" y="1000"/>
                    </a:lnTo>
                    <a:lnTo>
                      <a:pt x="902" y="999"/>
                    </a:lnTo>
                    <a:lnTo>
                      <a:pt x="907" y="998"/>
                    </a:lnTo>
                    <a:lnTo>
                      <a:pt x="910" y="998"/>
                    </a:lnTo>
                    <a:lnTo>
                      <a:pt x="915" y="997"/>
                    </a:lnTo>
                    <a:lnTo>
                      <a:pt x="919" y="995"/>
                    </a:lnTo>
                    <a:lnTo>
                      <a:pt x="923" y="994"/>
                    </a:lnTo>
                    <a:lnTo>
                      <a:pt x="928" y="993"/>
                    </a:lnTo>
                    <a:lnTo>
                      <a:pt x="932" y="992"/>
                    </a:lnTo>
                    <a:lnTo>
                      <a:pt x="936" y="991"/>
                    </a:lnTo>
                    <a:lnTo>
                      <a:pt x="940" y="989"/>
                    </a:lnTo>
                    <a:lnTo>
                      <a:pt x="945" y="988"/>
                    </a:lnTo>
                    <a:lnTo>
                      <a:pt x="948" y="987"/>
                    </a:lnTo>
                    <a:lnTo>
                      <a:pt x="953" y="986"/>
                    </a:lnTo>
                    <a:lnTo>
                      <a:pt x="958" y="985"/>
                    </a:lnTo>
                    <a:lnTo>
                      <a:pt x="961" y="983"/>
                    </a:lnTo>
                    <a:lnTo>
                      <a:pt x="965" y="982"/>
                    </a:lnTo>
                    <a:lnTo>
                      <a:pt x="969" y="980"/>
                    </a:lnTo>
                    <a:lnTo>
                      <a:pt x="972" y="979"/>
                    </a:lnTo>
                    <a:lnTo>
                      <a:pt x="976" y="978"/>
                    </a:lnTo>
                    <a:lnTo>
                      <a:pt x="979" y="975"/>
                    </a:lnTo>
                    <a:lnTo>
                      <a:pt x="983" y="974"/>
                    </a:lnTo>
                    <a:lnTo>
                      <a:pt x="986" y="973"/>
                    </a:lnTo>
                    <a:lnTo>
                      <a:pt x="990" y="972"/>
                    </a:lnTo>
                    <a:lnTo>
                      <a:pt x="992" y="970"/>
                    </a:lnTo>
                    <a:lnTo>
                      <a:pt x="996" y="968"/>
                    </a:lnTo>
                    <a:lnTo>
                      <a:pt x="999" y="968"/>
                    </a:lnTo>
                    <a:lnTo>
                      <a:pt x="1002" y="967"/>
                    </a:lnTo>
                    <a:lnTo>
                      <a:pt x="1005" y="965"/>
                    </a:lnTo>
                    <a:lnTo>
                      <a:pt x="1008" y="963"/>
                    </a:lnTo>
                    <a:lnTo>
                      <a:pt x="1011" y="963"/>
                    </a:lnTo>
                    <a:lnTo>
                      <a:pt x="1014" y="962"/>
                    </a:lnTo>
                    <a:lnTo>
                      <a:pt x="1018" y="959"/>
                    </a:lnTo>
                    <a:lnTo>
                      <a:pt x="1023" y="956"/>
                    </a:lnTo>
                    <a:lnTo>
                      <a:pt x="1028" y="954"/>
                    </a:lnTo>
                    <a:lnTo>
                      <a:pt x="1033" y="951"/>
                    </a:lnTo>
                    <a:lnTo>
                      <a:pt x="1036" y="949"/>
                    </a:lnTo>
                    <a:lnTo>
                      <a:pt x="1040" y="947"/>
                    </a:lnTo>
                    <a:lnTo>
                      <a:pt x="1043" y="944"/>
                    </a:lnTo>
                    <a:lnTo>
                      <a:pt x="1047" y="943"/>
                    </a:lnTo>
                    <a:lnTo>
                      <a:pt x="1050" y="940"/>
                    </a:lnTo>
                    <a:lnTo>
                      <a:pt x="1053" y="937"/>
                    </a:lnTo>
                    <a:lnTo>
                      <a:pt x="1054" y="935"/>
                    </a:lnTo>
                    <a:lnTo>
                      <a:pt x="1057" y="932"/>
                    </a:lnTo>
                    <a:lnTo>
                      <a:pt x="1061" y="928"/>
                    </a:lnTo>
                    <a:lnTo>
                      <a:pt x="1065" y="923"/>
                    </a:lnTo>
                    <a:lnTo>
                      <a:pt x="1066" y="918"/>
                    </a:lnTo>
                    <a:lnTo>
                      <a:pt x="1068" y="914"/>
                    </a:lnTo>
                    <a:lnTo>
                      <a:pt x="1068" y="908"/>
                    </a:lnTo>
                    <a:lnTo>
                      <a:pt x="1069" y="902"/>
                    </a:lnTo>
                    <a:lnTo>
                      <a:pt x="1068" y="898"/>
                    </a:lnTo>
                    <a:lnTo>
                      <a:pt x="1067" y="895"/>
                    </a:lnTo>
                    <a:lnTo>
                      <a:pt x="1066" y="892"/>
                    </a:lnTo>
                    <a:lnTo>
                      <a:pt x="1065" y="889"/>
                    </a:lnTo>
                    <a:lnTo>
                      <a:pt x="1063" y="885"/>
                    </a:lnTo>
                    <a:lnTo>
                      <a:pt x="1061" y="881"/>
                    </a:lnTo>
                    <a:lnTo>
                      <a:pt x="1059" y="877"/>
                    </a:lnTo>
                    <a:lnTo>
                      <a:pt x="1056" y="874"/>
                    </a:lnTo>
                    <a:lnTo>
                      <a:pt x="1054" y="870"/>
                    </a:lnTo>
                    <a:lnTo>
                      <a:pt x="1050" y="866"/>
                    </a:lnTo>
                    <a:lnTo>
                      <a:pt x="1046" y="861"/>
                    </a:lnTo>
                    <a:lnTo>
                      <a:pt x="1042" y="858"/>
                    </a:lnTo>
                    <a:lnTo>
                      <a:pt x="1037" y="854"/>
                    </a:lnTo>
                    <a:lnTo>
                      <a:pt x="1034" y="851"/>
                    </a:lnTo>
                    <a:lnTo>
                      <a:pt x="1028" y="846"/>
                    </a:lnTo>
                    <a:lnTo>
                      <a:pt x="1023" y="842"/>
                    </a:lnTo>
                    <a:lnTo>
                      <a:pt x="1019" y="841"/>
                    </a:lnTo>
                    <a:lnTo>
                      <a:pt x="1016" y="839"/>
                    </a:lnTo>
                    <a:lnTo>
                      <a:pt x="1014" y="836"/>
                    </a:lnTo>
                    <a:lnTo>
                      <a:pt x="1010" y="835"/>
                    </a:lnTo>
                    <a:lnTo>
                      <a:pt x="1006" y="833"/>
                    </a:lnTo>
                    <a:lnTo>
                      <a:pt x="1003" y="830"/>
                    </a:lnTo>
                    <a:lnTo>
                      <a:pt x="999" y="829"/>
                    </a:lnTo>
                    <a:lnTo>
                      <a:pt x="997" y="827"/>
                    </a:lnTo>
                    <a:lnTo>
                      <a:pt x="992" y="826"/>
                    </a:lnTo>
                    <a:lnTo>
                      <a:pt x="989" y="823"/>
                    </a:lnTo>
                    <a:lnTo>
                      <a:pt x="984" y="821"/>
                    </a:lnTo>
                    <a:lnTo>
                      <a:pt x="980" y="820"/>
                    </a:lnTo>
                    <a:lnTo>
                      <a:pt x="977" y="819"/>
                    </a:lnTo>
                    <a:lnTo>
                      <a:pt x="972" y="816"/>
                    </a:lnTo>
                    <a:lnTo>
                      <a:pt x="967" y="815"/>
                    </a:lnTo>
                    <a:lnTo>
                      <a:pt x="964" y="814"/>
                    </a:lnTo>
                    <a:lnTo>
                      <a:pt x="959" y="811"/>
                    </a:lnTo>
                    <a:lnTo>
                      <a:pt x="954" y="810"/>
                    </a:lnTo>
                    <a:lnTo>
                      <a:pt x="950" y="809"/>
                    </a:lnTo>
                    <a:lnTo>
                      <a:pt x="945" y="807"/>
                    </a:lnTo>
                    <a:lnTo>
                      <a:pt x="939" y="806"/>
                    </a:lnTo>
                    <a:lnTo>
                      <a:pt x="934" y="804"/>
                    </a:lnTo>
                    <a:lnTo>
                      <a:pt x="928" y="803"/>
                    </a:lnTo>
                    <a:lnTo>
                      <a:pt x="923" y="802"/>
                    </a:lnTo>
                    <a:lnTo>
                      <a:pt x="919" y="801"/>
                    </a:lnTo>
                    <a:lnTo>
                      <a:pt x="913" y="800"/>
                    </a:lnTo>
                    <a:lnTo>
                      <a:pt x="907" y="798"/>
                    </a:lnTo>
                    <a:lnTo>
                      <a:pt x="902" y="797"/>
                    </a:lnTo>
                    <a:lnTo>
                      <a:pt x="895" y="797"/>
                    </a:lnTo>
                    <a:lnTo>
                      <a:pt x="890" y="796"/>
                    </a:lnTo>
                    <a:lnTo>
                      <a:pt x="884" y="795"/>
                    </a:lnTo>
                    <a:lnTo>
                      <a:pt x="878" y="795"/>
                    </a:lnTo>
                    <a:lnTo>
                      <a:pt x="871" y="794"/>
                    </a:lnTo>
                    <a:lnTo>
                      <a:pt x="865" y="793"/>
                    </a:lnTo>
                    <a:lnTo>
                      <a:pt x="859" y="793"/>
                    </a:lnTo>
                    <a:lnTo>
                      <a:pt x="854" y="791"/>
                    </a:lnTo>
                    <a:lnTo>
                      <a:pt x="848" y="790"/>
                    </a:lnTo>
                    <a:lnTo>
                      <a:pt x="843" y="790"/>
                    </a:lnTo>
                    <a:lnTo>
                      <a:pt x="837" y="789"/>
                    </a:lnTo>
                    <a:lnTo>
                      <a:pt x="832" y="789"/>
                    </a:lnTo>
                    <a:lnTo>
                      <a:pt x="827" y="789"/>
                    </a:lnTo>
                    <a:lnTo>
                      <a:pt x="823" y="788"/>
                    </a:lnTo>
                    <a:lnTo>
                      <a:pt x="818" y="788"/>
                    </a:lnTo>
                    <a:lnTo>
                      <a:pt x="813" y="788"/>
                    </a:lnTo>
                    <a:lnTo>
                      <a:pt x="808" y="788"/>
                    </a:lnTo>
                    <a:lnTo>
                      <a:pt x="805" y="787"/>
                    </a:lnTo>
                    <a:lnTo>
                      <a:pt x="800" y="787"/>
                    </a:lnTo>
                    <a:lnTo>
                      <a:pt x="798" y="787"/>
                    </a:lnTo>
                    <a:lnTo>
                      <a:pt x="793" y="787"/>
                    </a:lnTo>
                    <a:lnTo>
                      <a:pt x="789" y="785"/>
                    </a:lnTo>
                    <a:lnTo>
                      <a:pt x="785" y="785"/>
                    </a:lnTo>
                    <a:lnTo>
                      <a:pt x="782" y="785"/>
                    </a:lnTo>
                    <a:lnTo>
                      <a:pt x="779" y="784"/>
                    </a:lnTo>
                    <a:lnTo>
                      <a:pt x="775" y="784"/>
                    </a:lnTo>
                    <a:lnTo>
                      <a:pt x="772" y="784"/>
                    </a:lnTo>
                    <a:lnTo>
                      <a:pt x="769" y="784"/>
                    </a:lnTo>
                    <a:lnTo>
                      <a:pt x="766" y="783"/>
                    </a:lnTo>
                    <a:lnTo>
                      <a:pt x="763" y="783"/>
                    </a:lnTo>
                    <a:lnTo>
                      <a:pt x="760" y="783"/>
                    </a:lnTo>
                    <a:lnTo>
                      <a:pt x="757" y="783"/>
                    </a:lnTo>
                    <a:lnTo>
                      <a:pt x="753" y="782"/>
                    </a:lnTo>
                    <a:lnTo>
                      <a:pt x="748" y="782"/>
                    </a:lnTo>
                    <a:lnTo>
                      <a:pt x="743" y="781"/>
                    </a:lnTo>
                    <a:lnTo>
                      <a:pt x="738" y="779"/>
                    </a:lnTo>
                    <a:lnTo>
                      <a:pt x="735" y="778"/>
                    </a:lnTo>
                    <a:lnTo>
                      <a:pt x="731" y="777"/>
                    </a:lnTo>
                    <a:lnTo>
                      <a:pt x="727" y="776"/>
                    </a:lnTo>
                    <a:lnTo>
                      <a:pt x="724" y="774"/>
                    </a:lnTo>
                    <a:lnTo>
                      <a:pt x="721" y="772"/>
                    </a:lnTo>
                    <a:lnTo>
                      <a:pt x="717" y="771"/>
                    </a:lnTo>
                    <a:lnTo>
                      <a:pt x="715" y="768"/>
                    </a:lnTo>
                    <a:lnTo>
                      <a:pt x="711" y="765"/>
                    </a:lnTo>
                    <a:lnTo>
                      <a:pt x="709" y="763"/>
                    </a:lnTo>
                    <a:lnTo>
                      <a:pt x="706" y="759"/>
                    </a:lnTo>
                    <a:lnTo>
                      <a:pt x="703" y="756"/>
                    </a:lnTo>
                    <a:lnTo>
                      <a:pt x="701" y="752"/>
                    </a:lnTo>
                    <a:lnTo>
                      <a:pt x="697" y="749"/>
                    </a:lnTo>
                    <a:lnTo>
                      <a:pt x="695" y="744"/>
                    </a:lnTo>
                    <a:lnTo>
                      <a:pt x="691" y="738"/>
                    </a:lnTo>
                    <a:lnTo>
                      <a:pt x="689" y="733"/>
                    </a:lnTo>
                    <a:lnTo>
                      <a:pt x="685" y="728"/>
                    </a:lnTo>
                    <a:lnTo>
                      <a:pt x="683" y="724"/>
                    </a:lnTo>
                    <a:lnTo>
                      <a:pt x="679" y="719"/>
                    </a:lnTo>
                    <a:lnTo>
                      <a:pt x="677" y="715"/>
                    </a:lnTo>
                    <a:lnTo>
                      <a:pt x="674" y="711"/>
                    </a:lnTo>
                    <a:lnTo>
                      <a:pt x="672" y="706"/>
                    </a:lnTo>
                    <a:lnTo>
                      <a:pt x="670" y="701"/>
                    </a:lnTo>
                    <a:lnTo>
                      <a:pt x="667" y="698"/>
                    </a:lnTo>
                    <a:lnTo>
                      <a:pt x="665" y="693"/>
                    </a:lnTo>
                    <a:lnTo>
                      <a:pt x="663" y="689"/>
                    </a:lnTo>
                    <a:lnTo>
                      <a:pt x="660" y="685"/>
                    </a:lnTo>
                    <a:lnTo>
                      <a:pt x="659" y="681"/>
                    </a:lnTo>
                    <a:lnTo>
                      <a:pt x="658" y="676"/>
                    </a:lnTo>
                    <a:lnTo>
                      <a:pt x="656" y="673"/>
                    </a:lnTo>
                    <a:lnTo>
                      <a:pt x="654" y="669"/>
                    </a:lnTo>
                    <a:lnTo>
                      <a:pt x="652" y="664"/>
                    </a:lnTo>
                    <a:lnTo>
                      <a:pt x="651" y="661"/>
                    </a:lnTo>
                    <a:lnTo>
                      <a:pt x="651" y="657"/>
                    </a:lnTo>
                    <a:lnTo>
                      <a:pt x="650" y="654"/>
                    </a:lnTo>
                    <a:lnTo>
                      <a:pt x="648" y="650"/>
                    </a:lnTo>
                    <a:lnTo>
                      <a:pt x="648" y="647"/>
                    </a:lnTo>
                    <a:lnTo>
                      <a:pt x="648" y="644"/>
                    </a:lnTo>
                    <a:lnTo>
                      <a:pt x="648" y="641"/>
                    </a:lnTo>
                    <a:lnTo>
                      <a:pt x="648" y="637"/>
                    </a:lnTo>
                    <a:lnTo>
                      <a:pt x="648" y="634"/>
                    </a:lnTo>
                    <a:lnTo>
                      <a:pt x="650" y="631"/>
                    </a:lnTo>
                    <a:lnTo>
                      <a:pt x="651" y="628"/>
                    </a:lnTo>
                    <a:lnTo>
                      <a:pt x="652" y="625"/>
                    </a:lnTo>
                    <a:lnTo>
                      <a:pt x="653" y="622"/>
                    </a:lnTo>
                    <a:lnTo>
                      <a:pt x="656" y="621"/>
                    </a:lnTo>
                    <a:lnTo>
                      <a:pt x="657" y="617"/>
                    </a:lnTo>
                    <a:lnTo>
                      <a:pt x="658" y="613"/>
                    </a:lnTo>
                    <a:lnTo>
                      <a:pt x="660" y="610"/>
                    </a:lnTo>
                    <a:lnTo>
                      <a:pt x="663" y="606"/>
                    </a:lnTo>
                    <a:lnTo>
                      <a:pt x="664" y="602"/>
                    </a:lnTo>
                    <a:lnTo>
                      <a:pt x="667" y="598"/>
                    </a:lnTo>
                    <a:lnTo>
                      <a:pt x="669" y="594"/>
                    </a:lnTo>
                    <a:lnTo>
                      <a:pt x="672" y="590"/>
                    </a:lnTo>
                    <a:lnTo>
                      <a:pt x="674" y="585"/>
                    </a:lnTo>
                    <a:lnTo>
                      <a:pt x="677" y="580"/>
                    </a:lnTo>
                    <a:lnTo>
                      <a:pt x="679" y="575"/>
                    </a:lnTo>
                    <a:lnTo>
                      <a:pt x="683" y="571"/>
                    </a:lnTo>
                    <a:lnTo>
                      <a:pt x="684" y="565"/>
                    </a:lnTo>
                    <a:lnTo>
                      <a:pt x="686" y="560"/>
                    </a:lnTo>
                    <a:lnTo>
                      <a:pt x="690" y="554"/>
                    </a:lnTo>
                    <a:lnTo>
                      <a:pt x="692" y="549"/>
                    </a:lnTo>
                    <a:lnTo>
                      <a:pt x="695" y="543"/>
                    </a:lnTo>
                    <a:lnTo>
                      <a:pt x="697" y="537"/>
                    </a:lnTo>
                    <a:lnTo>
                      <a:pt x="698" y="533"/>
                    </a:lnTo>
                    <a:lnTo>
                      <a:pt x="701" y="528"/>
                    </a:lnTo>
                    <a:lnTo>
                      <a:pt x="702" y="522"/>
                    </a:lnTo>
                    <a:lnTo>
                      <a:pt x="703" y="516"/>
                    </a:lnTo>
                    <a:lnTo>
                      <a:pt x="704" y="510"/>
                    </a:lnTo>
                    <a:lnTo>
                      <a:pt x="705" y="505"/>
                    </a:lnTo>
                    <a:lnTo>
                      <a:pt x="706" y="501"/>
                    </a:lnTo>
                    <a:lnTo>
                      <a:pt x="706" y="495"/>
                    </a:lnTo>
                    <a:lnTo>
                      <a:pt x="706" y="490"/>
                    </a:lnTo>
                    <a:lnTo>
                      <a:pt x="706" y="485"/>
                    </a:lnTo>
                    <a:lnTo>
                      <a:pt x="706" y="481"/>
                    </a:lnTo>
                    <a:lnTo>
                      <a:pt x="705" y="477"/>
                    </a:lnTo>
                    <a:lnTo>
                      <a:pt x="704" y="472"/>
                    </a:lnTo>
                    <a:lnTo>
                      <a:pt x="703" y="470"/>
                    </a:lnTo>
                    <a:lnTo>
                      <a:pt x="701" y="465"/>
                    </a:lnTo>
                    <a:lnTo>
                      <a:pt x="699" y="462"/>
                    </a:lnTo>
                    <a:lnTo>
                      <a:pt x="697" y="458"/>
                    </a:lnTo>
                    <a:lnTo>
                      <a:pt x="697" y="454"/>
                    </a:lnTo>
                    <a:lnTo>
                      <a:pt x="695" y="451"/>
                    </a:lnTo>
                    <a:lnTo>
                      <a:pt x="693" y="447"/>
                    </a:lnTo>
                    <a:lnTo>
                      <a:pt x="692" y="445"/>
                    </a:lnTo>
                    <a:lnTo>
                      <a:pt x="692" y="441"/>
                    </a:lnTo>
                    <a:lnTo>
                      <a:pt x="691" y="438"/>
                    </a:lnTo>
                    <a:lnTo>
                      <a:pt x="691" y="434"/>
                    </a:lnTo>
                    <a:lnTo>
                      <a:pt x="690" y="431"/>
                    </a:lnTo>
                    <a:lnTo>
                      <a:pt x="690" y="428"/>
                    </a:lnTo>
                    <a:lnTo>
                      <a:pt x="690" y="425"/>
                    </a:lnTo>
                    <a:lnTo>
                      <a:pt x="690" y="421"/>
                    </a:lnTo>
                    <a:lnTo>
                      <a:pt x="690" y="418"/>
                    </a:lnTo>
                    <a:lnTo>
                      <a:pt x="690" y="415"/>
                    </a:lnTo>
                    <a:lnTo>
                      <a:pt x="690" y="411"/>
                    </a:lnTo>
                    <a:lnTo>
                      <a:pt x="690" y="407"/>
                    </a:lnTo>
                    <a:lnTo>
                      <a:pt x="690" y="403"/>
                    </a:lnTo>
                    <a:lnTo>
                      <a:pt x="691" y="400"/>
                    </a:lnTo>
                    <a:lnTo>
                      <a:pt x="691" y="395"/>
                    </a:lnTo>
                    <a:lnTo>
                      <a:pt x="691" y="390"/>
                    </a:lnTo>
                    <a:lnTo>
                      <a:pt x="692" y="387"/>
                    </a:lnTo>
                    <a:lnTo>
                      <a:pt x="693" y="382"/>
                    </a:lnTo>
                    <a:lnTo>
                      <a:pt x="693" y="376"/>
                    </a:lnTo>
                    <a:lnTo>
                      <a:pt x="695" y="371"/>
                    </a:lnTo>
                    <a:lnTo>
                      <a:pt x="695" y="367"/>
                    </a:lnTo>
                    <a:lnTo>
                      <a:pt x="696" y="361"/>
                    </a:lnTo>
                    <a:lnTo>
                      <a:pt x="696" y="357"/>
                    </a:lnTo>
                    <a:lnTo>
                      <a:pt x="697" y="355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8" y="347"/>
                    </a:lnTo>
                    <a:lnTo>
                      <a:pt x="699" y="343"/>
                    </a:lnTo>
                    <a:lnTo>
                      <a:pt x="699" y="339"/>
                    </a:lnTo>
                    <a:lnTo>
                      <a:pt x="701" y="337"/>
                    </a:lnTo>
                    <a:lnTo>
                      <a:pt x="701" y="332"/>
                    </a:lnTo>
                    <a:lnTo>
                      <a:pt x="702" y="329"/>
                    </a:lnTo>
                    <a:lnTo>
                      <a:pt x="702" y="325"/>
                    </a:lnTo>
                    <a:lnTo>
                      <a:pt x="702" y="323"/>
                    </a:lnTo>
                    <a:lnTo>
                      <a:pt x="703" y="318"/>
                    </a:lnTo>
                    <a:lnTo>
                      <a:pt x="703" y="314"/>
                    </a:lnTo>
                    <a:lnTo>
                      <a:pt x="704" y="311"/>
                    </a:lnTo>
                    <a:lnTo>
                      <a:pt x="705" y="307"/>
                    </a:lnTo>
                    <a:lnTo>
                      <a:pt x="705" y="303"/>
                    </a:lnTo>
                    <a:lnTo>
                      <a:pt x="706" y="298"/>
                    </a:lnTo>
                    <a:lnTo>
                      <a:pt x="706" y="294"/>
                    </a:lnTo>
                    <a:lnTo>
                      <a:pt x="708" y="291"/>
                    </a:lnTo>
                    <a:lnTo>
                      <a:pt x="708" y="286"/>
                    </a:lnTo>
                    <a:lnTo>
                      <a:pt x="709" y="282"/>
                    </a:lnTo>
                    <a:lnTo>
                      <a:pt x="709" y="278"/>
                    </a:lnTo>
                    <a:lnTo>
                      <a:pt x="710" y="273"/>
                    </a:lnTo>
                    <a:lnTo>
                      <a:pt x="710" y="268"/>
                    </a:lnTo>
                    <a:lnTo>
                      <a:pt x="710" y="265"/>
                    </a:lnTo>
                    <a:lnTo>
                      <a:pt x="711" y="260"/>
                    </a:lnTo>
                    <a:lnTo>
                      <a:pt x="712" y="255"/>
                    </a:lnTo>
                    <a:lnTo>
                      <a:pt x="712" y="250"/>
                    </a:lnTo>
                    <a:lnTo>
                      <a:pt x="712" y="247"/>
                    </a:lnTo>
                    <a:lnTo>
                      <a:pt x="714" y="242"/>
                    </a:lnTo>
                    <a:lnTo>
                      <a:pt x="715" y="237"/>
                    </a:lnTo>
                    <a:lnTo>
                      <a:pt x="715" y="233"/>
                    </a:lnTo>
                    <a:lnTo>
                      <a:pt x="715" y="228"/>
                    </a:lnTo>
                    <a:lnTo>
                      <a:pt x="716" y="223"/>
                    </a:lnTo>
                    <a:lnTo>
                      <a:pt x="716" y="220"/>
                    </a:lnTo>
                    <a:lnTo>
                      <a:pt x="716" y="215"/>
                    </a:lnTo>
                    <a:lnTo>
                      <a:pt x="717" y="210"/>
                    </a:lnTo>
                    <a:lnTo>
                      <a:pt x="717" y="204"/>
                    </a:lnTo>
                    <a:lnTo>
                      <a:pt x="718" y="201"/>
                    </a:lnTo>
                    <a:lnTo>
                      <a:pt x="718" y="196"/>
                    </a:lnTo>
                    <a:lnTo>
                      <a:pt x="718" y="191"/>
                    </a:lnTo>
                    <a:lnTo>
                      <a:pt x="718" y="186"/>
                    </a:lnTo>
                    <a:lnTo>
                      <a:pt x="718" y="182"/>
                    </a:lnTo>
                    <a:lnTo>
                      <a:pt x="718" y="177"/>
                    </a:lnTo>
                    <a:lnTo>
                      <a:pt x="718" y="172"/>
                    </a:lnTo>
                    <a:lnTo>
                      <a:pt x="718" y="167"/>
                    </a:lnTo>
                    <a:lnTo>
                      <a:pt x="720" y="163"/>
                    </a:lnTo>
                    <a:lnTo>
                      <a:pt x="720" y="158"/>
                    </a:lnTo>
                    <a:lnTo>
                      <a:pt x="720" y="153"/>
                    </a:lnTo>
                    <a:lnTo>
                      <a:pt x="720" y="148"/>
                    </a:lnTo>
                    <a:lnTo>
                      <a:pt x="720" y="145"/>
                    </a:lnTo>
                    <a:lnTo>
                      <a:pt x="720" y="140"/>
                    </a:lnTo>
                    <a:lnTo>
                      <a:pt x="720" y="135"/>
                    </a:lnTo>
                    <a:lnTo>
                      <a:pt x="720" y="132"/>
                    </a:lnTo>
                    <a:lnTo>
                      <a:pt x="720" y="127"/>
                    </a:lnTo>
                    <a:lnTo>
                      <a:pt x="718" y="122"/>
                    </a:lnTo>
                    <a:lnTo>
                      <a:pt x="718" y="118"/>
                    </a:lnTo>
                    <a:lnTo>
                      <a:pt x="717" y="114"/>
                    </a:lnTo>
                    <a:lnTo>
                      <a:pt x="717" y="109"/>
                    </a:lnTo>
                    <a:lnTo>
                      <a:pt x="716" y="106"/>
                    </a:lnTo>
                    <a:lnTo>
                      <a:pt x="716" y="102"/>
                    </a:lnTo>
                    <a:lnTo>
                      <a:pt x="716" y="97"/>
                    </a:lnTo>
                    <a:lnTo>
                      <a:pt x="715" y="94"/>
                    </a:lnTo>
                    <a:lnTo>
                      <a:pt x="714" y="90"/>
                    </a:lnTo>
                    <a:lnTo>
                      <a:pt x="714" y="87"/>
                    </a:lnTo>
                    <a:lnTo>
                      <a:pt x="712" y="82"/>
                    </a:lnTo>
                    <a:lnTo>
                      <a:pt x="711" y="80"/>
                    </a:lnTo>
                    <a:lnTo>
                      <a:pt x="710" y="76"/>
                    </a:lnTo>
                    <a:lnTo>
                      <a:pt x="710" y="72"/>
                    </a:lnTo>
                    <a:lnTo>
                      <a:pt x="709" y="69"/>
                    </a:lnTo>
                    <a:lnTo>
                      <a:pt x="708" y="67"/>
                    </a:lnTo>
                    <a:lnTo>
                      <a:pt x="706" y="63"/>
                    </a:lnTo>
                    <a:lnTo>
                      <a:pt x="704" y="59"/>
                    </a:lnTo>
                    <a:lnTo>
                      <a:pt x="703" y="56"/>
                    </a:lnTo>
                    <a:lnTo>
                      <a:pt x="702" y="54"/>
                    </a:lnTo>
                    <a:lnTo>
                      <a:pt x="697" y="48"/>
                    </a:lnTo>
                    <a:lnTo>
                      <a:pt x="692" y="42"/>
                    </a:lnTo>
                    <a:lnTo>
                      <a:pt x="688" y="36"/>
                    </a:lnTo>
                    <a:lnTo>
                      <a:pt x="683" y="31"/>
                    </a:lnTo>
                    <a:lnTo>
                      <a:pt x="679" y="29"/>
                    </a:lnTo>
                    <a:lnTo>
                      <a:pt x="676" y="26"/>
                    </a:lnTo>
                    <a:lnTo>
                      <a:pt x="672" y="24"/>
                    </a:lnTo>
                    <a:lnTo>
                      <a:pt x="670" y="23"/>
                    </a:lnTo>
                    <a:lnTo>
                      <a:pt x="666" y="20"/>
                    </a:lnTo>
                    <a:lnTo>
                      <a:pt x="663" y="18"/>
                    </a:lnTo>
                    <a:lnTo>
                      <a:pt x="659" y="17"/>
                    </a:lnTo>
                    <a:lnTo>
                      <a:pt x="656" y="14"/>
                    </a:lnTo>
                    <a:lnTo>
                      <a:pt x="651" y="13"/>
                    </a:lnTo>
                    <a:lnTo>
                      <a:pt x="647" y="11"/>
                    </a:lnTo>
                    <a:lnTo>
                      <a:pt x="644" y="10"/>
                    </a:lnTo>
                    <a:lnTo>
                      <a:pt x="639" y="10"/>
                    </a:lnTo>
                    <a:lnTo>
                      <a:pt x="635" y="7"/>
                    </a:lnTo>
                    <a:lnTo>
                      <a:pt x="631" y="6"/>
                    </a:lnTo>
                    <a:lnTo>
                      <a:pt x="627" y="5"/>
                    </a:lnTo>
                    <a:lnTo>
                      <a:pt x="622" y="5"/>
                    </a:lnTo>
                    <a:lnTo>
                      <a:pt x="618" y="3"/>
                    </a:lnTo>
                    <a:lnTo>
                      <a:pt x="614" y="3"/>
                    </a:lnTo>
                    <a:lnTo>
                      <a:pt x="609" y="1"/>
                    </a:lnTo>
                    <a:lnTo>
                      <a:pt x="605" y="1"/>
                    </a:lnTo>
                    <a:lnTo>
                      <a:pt x="600" y="0"/>
                    </a:lnTo>
                    <a:lnTo>
                      <a:pt x="595" y="0"/>
                    </a:lnTo>
                    <a:lnTo>
                      <a:pt x="590" y="0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70" y="0"/>
                    </a:lnTo>
                    <a:lnTo>
                      <a:pt x="565" y="1"/>
                    </a:lnTo>
                    <a:lnTo>
                      <a:pt x="559" y="1"/>
                    </a:lnTo>
                    <a:lnTo>
                      <a:pt x="555" y="3"/>
                    </a:lnTo>
                    <a:lnTo>
                      <a:pt x="549" y="3"/>
                    </a:lnTo>
                    <a:lnTo>
                      <a:pt x="544" y="5"/>
                    </a:lnTo>
                    <a:lnTo>
                      <a:pt x="538" y="5"/>
                    </a:lnTo>
                    <a:lnTo>
                      <a:pt x="533" y="6"/>
                    </a:lnTo>
                    <a:lnTo>
                      <a:pt x="527" y="8"/>
                    </a:lnTo>
                    <a:lnTo>
                      <a:pt x="523" y="10"/>
                    </a:lnTo>
                    <a:lnTo>
                      <a:pt x="517" y="11"/>
                    </a:lnTo>
                    <a:lnTo>
                      <a:pt x="512" y="13"/>
                    </a:lnTo>
                    <a:lnTo>
                      <a:pt x="507" y="14"/>
                    </a:lnTo>
                    <a:lnTo>
                      <a:pt x="501" y="17"/>
                    </a:lnTo>
                    <a:lnTo>
                      <a:pt x="497" y="19"/>
                    </a:lnTo>
                    <a:lnTo>
                      <a:pt x="491" y="21"/>
                    </a:lnTo>
                    <a:lnTo>
                      <a:pt x="486" y="24"/>
                    </a:lnTo>
                    <a:lnTo>
                      <a:pt x="481" y="27"/>
                    </a:lnTo>
                    <a:lnTo>
                      <a:pt x="475" y="30"/>
                    </a:lnTo>
                    <a:lnTo>
                      <a:pt x="469" y="32"/>
                    </a:lnTo>
                    <a:lnTo>
                      <a:pt x="465" y="36"/>
                    </a:lnTo>
                    <a:lnTo>
                      <a:pt x="460" y="39"/>
                    </a:lnTo>
                    <a:lnTo>
                      <a:pt x="454" y="43"/>
                    </a:lnTo>
                    <a:lnTo>
                      <a:pt x="449" y="46"/>
                    </a:lnTo>
                    <a:lnTo>
                      <a:pt x="444" y="50"/>
                    </a:lnTo>
                    <a:lnTo>
                      <a:pt x="440" y="55"/>
                    </a:lnTo>
                    <a:lnTo>
                      <a:pt x="434" y="58"/>
                    </a:lnTo>
                    <a:lnTo>
                      <a:pt x="428" y="63"/>
                    </a:lnTo>
                    <a:lnTo>
                      <a:pt x="423" y="67"/>
                    </a:lnTo>
                    <a:lnTo>
                      <a:pt x="418" y="70"/>
                    </a:lnTo>
                    <a:lnTo>
                      <a:pt x="414" y="74"/>
                    </a:lnTo>
                    <a:lnTo>
                      <a:pt x="409" y="78"/>
                    </a:lnTo>
                    <a:lnTo>
                      <a:pt x="404" y="82"/>
                    </a:lnTo>
                    <a:lnTo>
                      <a:pt x="399" y="87"/>
                    </a:lnTo>
                    <a:lnTo>
                      <a:pt x="395" y="90"/>
                    </a:lnTo>
                    <a:lnTo>
                      <a:pt x="390" y="95"/>
                    </a:lnTo>
                    <a:lnTo>
                      <a:pt x="386" y="99"/>
                    </a:lnTo>
                    <a:lnTo>
                      <a:pt x="382" y="102"/>
                    </a:lnTo>
                    <a:lnTo>
                      <a:pt x="377" y="107"/>
                    </a:lnTo>
                    <a:lnTo>
                      <a:pt x="373" y="110"/>
                    </a:lnTo>
                    <a:lnTo>
                      <a:pt x="370" y="115"/>
                    </a:lnTo>
                    <a:lnTo>
                      <a:pt x="366" y="119"/>
                    </a:lnTo>
                    <a:lnTo>
                      <a:pt x="363" y="122"/>
                    </a:lnTo>
                    <a:lnTo>
                      <a:pt x="358" y="127"/>
                    </a:lnTo>
                    <a:lnTo>
                      <a:pt x="354" y="131"/>
                    </a:lnTo>
                    <a:lnTo>
                      <a:pt x="351" y="134"/>
                    </a:lnTo>
                    <a:lnTo>
                      <a:pt x="347" y="138"/>
                    </a:lnTo>
                    <a:lnTo>
                      <a:pt x="344" y="141"/>
                    </a:lnTo>
                    <a:lnTo>
                      <a:pt x="341" y="145"/>
                    </a:lnTo>
                    <a:lnTo>
                      <a:pt x="338" y="150"/>
                    </a:lnTo>
                    <a:lnTo>
                      <a:pt x="334" y="152"/>
                    </a:lnTo>
                    <a:lnTo>
                      <a:pt x="332" y="157"/>
                    </a:lnTo>
                    <a:lnTo>
                      <a:pt x="328" y="160"/>
                    </a:lnTo>
                    <a:lnTo>
                      <a:pt x="326" y="164"/>
                    </a:lnTo>
                    <a:lnTo>
                      <a:pt x="322" y="166"/>
                    </a:lnTo>
                    <a:lnTo>
                      <a:pt x="320" y="171"/>
                    </a:lnTo>
                    <a:lnTo>
                      <a:pt x="318" y="173"/>
                    </a:lnTo>
                    <a:lnTo>
                      <a:pt x="315" y="177"/>
                    </a:lnTo>
                    <a:lnTo>
                      <a:pt x="312" y="180"/>
                    </a:lnTo>
                    <a:lnTo>
                      <a:pt x="310" y="183"/>
                    </a:lnTo>
                    <a:lnTo>
                      <a:pt x="307" y="186"/>
                    </a:lnTo>
                    <a:lnTo>
                      <a:pt x="305" y="190"/>
                    </a:lnTo>
                    <a:lnTo>
                      <a:pt x="300" y="195"/>
                    </a:lnTo>
                    <a:lnTo>
                      <a:pt x="296" y="201"/>
                    </a:lnTo>
                    <a:lnTo>
                      <a:pt x="293" y="205"/>
                    </a:lnTo>
                    <a:lnTo>
                      <a:pt x="289" y="210"/>
                    </a:lnTo>
                    <a:lnTo>
                      <a:pt x="286" y="215"/>
                    </a:lnTo>
                    <a:lnTo>
                      <a:pt x="284" y="220"/>
                    </a:lnTo>
                    <a:lnTo>
                      <a:pt x="281" y="222"/>
                    </a:lnTo>
                    <a:lnTo>
                      <a:pt x="280" y="226"/>
                    </a:lnTo>
                    <a:lnTo>
                      <a:pt x="277" y="228"/>
                    </a:lnTo>
                    <a:lnTo>
                      <a:pt x="276" y="230"/>
                    </a:lnTo>
                    <a:lnTo>
                      <a:pt x="274" y="234"/>
                    </a:lnTo>
                    <a:lnTo>
                      <a:pt x="274" y="235"/>
                    </a:lnTo>
                    <a:close/>
                  </a:path>
                </a:pathLst>
              </a:custGeom>
              <a:solidFill>
                <a:srgbClr val="D9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9" name="Freeform 88"/>
              <p:cNvSpPr>
                <a:spLocks/>
              </p:cNvSpPr>
              <p:nvPr/>
            </p:nvSpPr>
            <p:spPr bwMode="auto">
              <a:xfrm>
                <a:off x="1625" y="1381"/>
                <a:ext cx="314" cy="333"/>
              </a:xfrm>
              <a:custGeom>
                <a:avLst/>
                <a:gdLst>
                  <a:gd name="T0" fmla="*/ 0 w 941"/>
                  <a:gd name="T1" fmla="*/ 0 h 997"/>
                  <a:gd name="T2" fmla="*/ 0 w 941"/>
                  <a:gd name="T3" fmla="*/ 0 h 997"/>
                  <a:gd name="T4" fmla="*/ 0 w 941"/>
                  <a:gd name="T5" fmla="*/ 0 h 997"/>
                  <a:gd name="T6" fmla="*/ 0 w 941"/>
                  <a:gd name="T7" fmla="*/ 0 h 997"/>
                  <a:gd name="T8" fmla="*/ 0 w 941"/>
                  <a:gd name="T9" fmla="*/ 0 h 997"/>
                  <a:gd name="T10" fmla="*/ 0 w 941"/>
                  <a:gd name="T11" fmla="*/ 0 h 997"/>
                  <a:gd name="T12" fmla="*/ 0 w 941"/>
                  <a:gd name="T13" fmla="*/ 0 h 997"/>
                  <a:gd name="T14" fmla="*/ 0 w 941"/>
                  <a:gd name="T15" fmla="*/ 0 h 997"/>
                  <a:gd name="T16" fmla="*/ 0 w 941"/>
                  <a:gd name="T17" fmla="*/ 0 h 997"/>
                  <a:gd name="T18" fmla="*/ 0 w 941"/>
                  <a:gd name="T19" fmla="*/ 0 h 997"/>
                  <a:gd name="T20" fmla="*/ 0 w 941"/>
                  <a:gd name="T21" fmla="*/ 0 h 997"/>
                  <a:gd name="T22" fmla="*/ 0 w 941"/>
                  <a:gd name="T23" fmla="*/ 0 h 997"/>
                  <a:gd name="T24" fmla="*/ 0 w 941"/>
                  <a:gd name="T25" fmla="*/ 0 h 997"/>
                  <a:gd name="T26" fmla="*/ 0 w 941"/>
                  <a:gd name="T27" fmla="*/ 0 h 997"/>
                  <a:gd name="T28" fmla="*/ 0 w 941"/>
                  <a:gd name="T29" fmla="*/ 0 h 997"/>
                  <a:gd name="T30" fmla="*/ 0 w 941"/>
                  <a:gd name="T31" fmla="*/ 0 h 997"/>
                  <a:gd name="T32" fmla="*/ 0 w 941"/>
                  <a:gd name="T33" fmla="*/ 0 h 997"/>
                  <a:gd name="T34" fmla="*/ 0 w 941"/>
                  <a:gd name="T35" fmla="*/ 0 h 997"/>
                  <a:gd name="T36" fmla="*/ 0 w 941"/>
                  <a:gd name="T37" fmla="*/ 0 h 997"/>
                  <a:gd name="T38" fmla="*/ 0 w 941"/>
                  <a:gd name="T39" fmla="*/ 0 h 997"/>
                  <a:gd name="T40" fmla="*/ 0 w 941"/>
                  <a:gd name="T41" fmla="*/ 0 h 997"/>
                  <a:gd name="T42" fmla="*/ 0 w 941"/>
                  <a:gd name="T43" fmla="*/ 0 h 997"/>
                  <a:gd name="T44" fmla="*/ 0 w 941"/>
                  <a:gd name="T45" fmla="*/ 0 h 997"/>
                  <a:gd name="T46" fmla="*/ 0 w 941"/>
                  <a:gd name="T47" fmla="*/ 0 h 997"/>
                  <a:gd name="T48" fmla="*/ 0 w 941"/>
                  <a:gd name="T49" fmla="*/ 0 h 997"/>
                  <a:gd name="T50" fmla="*/ 0 w 941"/>
                  <a:gd name="T51" fmla="*/ 0 h 997"/>
                  <a:gd name="T52" fmla="*/ 0 w 941"/>
                  <a:gd name="T53" fmla="*/ 0 h 997"/>
                  <a:gd name="T54" fmla="*/ 0 w 941"/>
                  <a:gd name="T55" fmla="*/ 0 h 997"/>
                  <a:gd name="T56" fmla="*/ 0 w 941"/>
                  <a:gd name="T57" fmla="*/ 0 h 997"/>
                  <a:gd name="T58" fmla="*/ 0 w 941"/>
                  <a:gd name="T59" fmla="*/ 0 h 997"/>
                  <a:gd name="T60" fmla="*/ 0 w 941"/>
                  <a:gd name="T61" fmla="*/ 0 h 997"/>
                  <a:gd name="T62" fmla="*/ 0 w 941"/>
                  <a:gd name="T63" fmla="*/ 0 h 997"/>
                  <a:gd name="T64" fmla="*/ 0 w 941"/>
                  <a:gd name="T65" fmla="*/ 0 h 997"/>
                  <a:gd name="T66" fmla="*/ 0 w 941"/>
                  <a:gd name="T67" fmla="*/ 0 h 997"/>
                  <a:gd name="T68" fmla="*/ 0 w 941"/>
                  <a:gd name="T69" fmla="*/ 0 h 997"/>
                  <a:gd name="T70" fmla="*/ 0 w 941"/>
                  <a:gd name="T71" fmla="*/ 0 h 997"/>
                  <a:gd name="T72" fmla="*/ 0 w 941"/>
                  <a:gd name="T73" fmla="*/ 0 h 997"/>
                  <a:gd name="T74" fmla="*/ 0 w 941"/>
                  <a:gd name="T75" fmla="*/ 0 h 997"/>
                  <a:gd name="T76" fmla="*/ 0 w 941"/>
                  <a:gd name="T77" fmla="*/ 0 h 997"/>
                  <a:gd name="T78" fmla="*/ 0 w 941"/>
                  <a:gd name="T79" fmla="*/ 0 h 997"/>
                  <a:gd name="T80" fmla="*/ 0 w 941"/>
                  <a:gd name="T81" fmla="*/ 0 h 997"/>
                  <a:gd name="T82" fmla="*/ 0 w 941"/>
                  <a:gd name="T83" fmla="*/ 0 h 997"/>
                  <a:gd name="T84" fmla="*/ 0 w 941"/>
                  <a:gd name="T85" fmla="*/ 0 h 997"/>
                  <a:gd name="T86" fmla="*/ 0 w 941"/>
                  <a:gd name="T87" fmla="*/ 0 h 997"/>
                  <a:gd name="T88" fmla="*/ 0 w 941"/>
                  <a:gd name="T89" fmla="*/ 0 h 997"/>
                  <a:gd name="T90" fmla="*/ 0 w 941"/>
                  <a:gd name="T91" fmla="*/ 0 h 997"/>
                  <a:gd name="T92" fmla="*/ 0 w 941"/>
                  <a:gd name="T93" fmla="*/ 0 h 997"/>
                  <a:gd name="T94" fmla="*/ 0 w 941"/>
                  <a:gd name="T95" fmla="*/ 0 h 997"/>
                  <a:gd name="T96" fmla="*/ 0 w 941"/>
                  <a:gd name="T97" fmla="*/ 0 h 997"/>
                  <a:gd name="T98" fmla="*/ 0 w 941"/>
                  <a:gd name="T99" fmla="*/ 0 h 997"/>
                  <a:gd name="T100" fmla="*/ 0 w 941"/>
                  <a:gd name="T101" fmla="*/ 0 h 997"/>
                  <a:gd name="T102" fmla="*/ 0 w 941"/>
                  <a:gd name="T103" fmla="*/ 0 h 997"/>
                  <a:gd name="T104" fmla="*/ 0 w 941"/>
                  <a:gd name="T105" fmla="*/ 0 h 997"/>
                  <a:gd name="T106" fmla="*/ 0 w 941"/>
                  <a:gd name="T107" fmla="*/ 0 h 997"/>
                  <a:gd name="T108" fmla="*/ 0 w 941"/>
                  <a:gd name="T109" fmla="*/ 0 h 997"/>
                  <a:gd name="T110" fmla="*/ 0 w 941"/>
                  <a:gd name="T111" fmla="*/ 0 h 997"/>
                  <a:gd name="T112" fmla="*/ 0 w 941"/>
                  <a:gd name="T113" fmla="*/ 0 h 997"/>
                  <a:gd name="T114" fmla="*/ 0 w 941"/>
                  <a:gd name="T115" fmla="*/ 0 h 997"/>
                  <a:gd name="T116" fmla="*/ 0 w 941"/>
                  <a:gd name="T117" fmla="*/ 0 h 997"/>
                  <a:gd name="T118" fmla="*/ 0 w 941"/>
                  <a:gd name="T119" fmla="*/ 0 h 997"/>
                  <a:gd name="T120" fmla="*/ 0 w 941"/>
                  <a:gd name="T121" fmla="*/ 0 h 9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1"/>
                  <a:gd name="T184" fmla="*/ 0 h 997"/>
                  <a:gd name="T185" fmla="*/ 941 w 941"/>
                  <a:gd name="T186" fmla="*/ 997 h 9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1" h="997">
                    <a:moveTo>
                      <a:pt x="44" y="217"/>
                    </a:moveTo>
                    <a:lnTo>
                      <a:pt x="44" y="216"/>
                    </a:lnTo>
                    <a:lnTo>
                      <a:pt x="44" y="215"/>
                    </a:lnTo>
                    <a:lnTo>
                      <a:pt x="45" y="213"/>
                    </a:lnTo>
                    <a:lnTo>
                      <a:pt x="47" y="210"/>
                    </a:lnTo>
                    <a:lnTo>
                      <a:pt x="48" y="207"/>
                    </a:lnTo>
                    <a:lnTo>
                      <a:pt x="51" y="202"/>
                    </a:lnTo>
                    <a:lnTo>
                      <a:pt x="53" y="198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66" y="188"/>
                    </a:lnTo>
                    <a:lnTo>
                      <a:pt x="69" y="185"/>
                    </a:lnTo>
                    <a:lnTo>
                      <a:pt x="71" y="184"/>
                    </a:lnTo>
                    <a:lnTo>
                      <a:pt x="75" y="183"/>
                    </a:lnTo>
                    <a:lnTo>
                      <a:pt x="77" y="182"/>
                    </a:lnTo>
                    <a:lnTo>
                      <a:pt x="80" y="181"/>
                    </a:lnTo>
                    <a:lnTo>
                      <a:pt x="83" y="179"/>
                    </a:lnTo>
                    <a:lnTo>
                      <a:pt x="86" y="178"/>
                    </a:lnTo>
                    <a:lnTo>
                      <a:pt x="91" y="178"/>
                    </a:lnTo>
                    <a:lnTo>
                      <a:pt x="94" y="178"/>
                    </a:lnTo>
                    <a:lnTo>
                      <a:pt x="98" y="178"/>
                    </a:lnTo>
                    <a:lnTo>
                      <a:pt x="102" y="178"/>
                    </a:lnTo>
                    <a:lnTo>
                      <a:pt x="107" y="181"/>
                    </a:lnTo>
                    <a:lnTo>
                      <a:pt x="110" y="181"/>
                    </a:lnTo>
                    <a:lnTo>
                      <a:pt x="115" y="182"/>
                    </a:lnTo>
                    <a:lnTo>
                      <a:pt x="118" y="183"/>
                    </a:lnTo>
                    <a:lnTo>
                      <a:pt x="122" y="184"/>
                    </a:lnTo>
                    <a:lnTo>
                      <a:pt x="126" y="185"/>
                    </a:lnTo>
                    <a:lnTo>
                      <a:pt x="128" y="188"/>
                    </a:lnTo>
                    <a:lnTo>
                      <a:pt x="130" y="189"/>
                    </a:lnTo>
                    <a:lnTo>
                      <a:pt x="134" y="190"/>
                    </a:lnTo>
                    <a:lnTo>
                      <a:pt x="137" y="194"/>
                    </a:lnTo>
                    <a:lnTo>
                      <a:pt x="141" y="197"/>
                    </a:lnTo>
                    <a:lnTo>
                      <a:pt x="143" y="202"/>
                    </a:lnTo>
                    <a:lnTo>
                      <a:pt x="146" y="206"/>
                    </a:lnTo>
                    <a:lnTo>
                      <a:pt x="147" y="209"/>
                    </a:lnTo>
                    <a:lnTo>
                      <a:pt x="148" y="213"/>
                    </a:lnTo>
                    <a:lnTo>
                      <a:pt x="149" y="216"/>
                    </a:lnTo>
                    <a:lnTo>
                      <a:pt x="149" y="221"/>
                    </a:lnTo>
                    <a:lnTo>
                      <a:pt x="149" y="225"/>
                    </a:lnTo>
                    <a:lnTo>
                      <a:pt x="149" y="227"/>
                    </a:lnTo>
                    <a:lnTo>
                      <a:pt x="149" y="230"/>
                    </a:lnTo>
                    <a:lnTo>
                      <a:pt x="149" y="233"/>
                    </a:lnTo>
                    <a:lnTo>
                      <a:pt x="149" y="235"/>
                    </a:lnTo>
                    <a:lnTo>
                      <a:pt x="150" y="236"/>
                    </a:lnTo>
                    <a:lnTo>
                      <a:pt x="154" y="238"/>
                    </a:lnTo>
                    <a:lnTo>
                      <a:pt x="160" y="239"/>
                    </a:lnTo>
                    <a:lnTo>
                      <a:pt x="162" y="239"/>
                    </a:lnTo>
                    <a:lnTo>
                      <a:pt x="166" y="239"/>
                    </a:lnTo>
                    <a:lnTo>
                      <a:pt x="168" y="239"/>
                    </a:lnTo>
                    <a:lnTo>
                      <a:pt x="173" y="239"/>
                    </a:lnTo>
                    <a:lnTo>
                      <a:pt x="175" y="239"/>
                    </a:lnTo>
                    <a:lnTo>
                      <a:pt x="180" y="239"/>
                    </a:lnTo>
                    <a:lnTo>
                      <a:pt x="184" y="239"/>
                    </a:lnTo>
                    <a:lnTo>
                      <a:pt x="188" y="239"/>
                    </a:lnTo>
                    <a:lnTo>
                      <a:pt x="191" y="239"/>
                    </a:lnTo>
                    <a:lnTo>
                      <a:pt x="194" y="239"/>
                    </a:lnTo>
                    <a:lnTo>
                      <a:pt x="198" y="238"/>
                    </a:lnTo>
                    <a:lnTo>
                      <a:pt x="203" y="238"/>
                    </a:lnTo>
                    <a:lnTo>
                      <a:pt x="205" y="238"/>
                    </a:lnTo>
                    <a:lnTo>
                      <a:pt x="209" y="238"/>
                    </a:lnTo>
                    <a:lnTo>
                      <a:pt x="212" y="238"/>
                    </a:lnTo>
                    <a:lnTo>
                      <a:pt x="216" y="238"/>
                    </a:lnTo>
                    <a:lnTo>
                      <a:pt x="220" y="236"/>
                    </a:lnTo>
                    <a:lnTo>
                      <a:pt x="225" y="236"/>
                    </a:lnTo>
                    <a:lnTo>
                      <a:pt x="228" y="236"/>
                    </a:lnTo>
                    <a:lnTo>
                      <a:pt x="229" y="236"/>
                    </a:lnTo>
                    <a:lnTo>
                      <a:pt x="334" y="102"/>
                    </a:lnTo>
                    <a:lnTo>
                      <a:pt x="334" y="101"/>
                    </a:lnTo>
                    <a:lnTo>
                      <a:pt x="335" y="100"/>
                    </a:lnTo>
                    <a:lnTo>
                      <a:pt x="338" y="99"/>
                    </a:lnTo>
                    <a:lnTo>
                      <a:pt x="341" y="96"/>
                    </a:lnTo>
                    <a:lnTo>
                      <a:pt x="344" y="93"/>
                    </a:lnTo>
                    <a:lnTo>
                      <a:pt x="348" y="90"/>
                    </a:lnTo>
                    <a:lnTo>
                      <a:pt x="351" y="88"/>
                    </a:lnTo>
                    <a:lnTo>
                      <a:pt x="353" y="87"/>
                    </a:lnTo>
                    <a:lnTo>
                      <a:pt x="357" y="85"/>
                    </a:lnTo>
                    <a:lnTo>
                      <a:pt x="360" y="83"/>
                    </a:lnTo>
                    <a:lnTo>
                      <a:pt x="363" y="80"/>
                    </a:lnTo>
                    <a:lnTo>
                      <a:pt x="366" y="79"/>
                    </a:lnTo>
                    <a:lnTo>
                      <a:pt x="369" y="75"/>
                    </a:lnTo>
                    <a:lnTo>
                      <a:pt x="372" y="74"/>
                    </a:lnTo>
                    <a:lnTo>
                      <a:pt x="376" y="70"/>
                    </a:lnTo>
                    <a:lnTo>
                      <a:pt x="380" y="69"/>
                    </a:lnTo>
                    <a:lnTo>
                      <a:pt x="384" y="66"/>
                    </a:lnTo>
                    <a:lnTo>
                      <a:pt x="388" y="64"/>
                    </a:lnTo>
                    <a:lnTo>
                      <a:pt x="391" y="61"/>
                    </a:lnTo>
                    <a:lnTo>
                      <a:pt x="396" y="58"/>
                    </a:lnTo>
                    <a:lnTo>
                      <a:pt x="399" y="56"/>
                    </a:lnTo>
                    <a:lnTo>
                      <a:pt x="404" y="54"/>
                    </a:lnTo>
                    <a:lnTo>
                      <a:pt x="409" y="51"/>
                    </a:lnTo>
                    <a:lnTo>
                      <a:pt x="412" y="49"/>
                    </a:lnTo>
                    <a:lnTo>
                      <a:pt x="417" y="45"/>
                    </a:lnTo>
                    <a:lnTo>
                      <a:pt x="422" y="44"/>
                    </a:lnTo>
                    <a:lnTo>
                      <a:pt x="427" y="41"/>
                    </a:lnTo>
                    <a:lnTo>
                      <a:pt x="430" y="38"/>
                    </a:lnTo>
                    <a:lnTo>
                      <a:pt x="435" y="36"/>
                    </a:lnTo>
                    <a:lnTo>
                      <a:pt x="440" y="34"/>
                    </a:lnTo>
                    <a:lnTo>
                      <a:pt x="444" y="30"/>
                    </a:lnTo>
                    <a:lnTo>
                      <a:pt x="448" y="29"/>
                    </a:lnTo>
                    <a:lnTo>
                      <a:pt x="453" y="25"/>
                    </a:lnTo>
                    <a:lnTo>
                      <a:pt x="459" y="24"/>
                    </a:lnTo>
                    <a:lnTo>
                      <a:pt x="462" y="20"/>
                    </a:lnTo>
                    <a:lnTo>
                      <a:pt x="467" y="19"/>
                    </a:lnTo>
                    <a:lnTo>
                      <a:pt x="472" y="17"/>
                    </a:lnTo>
                    <a:lnTo>
                      <a:pt x="476" y="16"/>
                    </a:lnTo>
                    <a:lnTo>
                      <a:pt x="480" y="13"/>
                    </a:lnTo>
                    <a:lnTo>
                      <a:pt x="485" y="11"/>
                    </a:lnTo>
                    <a:lnTo>
                      <a:pt x="490" y="10"/>
                    </a:lnTo>
                    <a:lnTo>
                      <a:pt x="494" y="9"/>
                    </a:lnTo>
                    <a:lnTo>
                      <a:pt x="498" y="7"/>
                    </a:lnTo>
                    <a:lnTo>
                      <a:pt x="503" y="6"/>
                    </a:lnTo>
                    <a:lnTo>
                      <a:pt x="506" y="4"/>
                    </a:lnTo>
                    <a:lnTo>
                      <a:pt x="511" y="4"/>
                    </a:lnTo>
                    <a:lnTo>
                      <a:pt x="514" y="2"/>
                    </a:lnTo>
                    <a:lnTo>
                      <a:pt x="518" y="2"/>
                    </a:lnTo>
                    <a:lnTo>
                      <a:pt x="522" y="2"/>
                    </a:lnTo>
                    <a:lnTo>
                      <a:pt x="526" y="2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2" y="0"/>
                    </a:lnTo>
                    <a:lnTo>
                      <a:pt x="545" y="2"/>
                    </a:lnTo>
                    <a:lnTo>
                      <a:pt x="548" y="2"/>
                    </a:lnTo>
                    <a:lnTo>
                      <a:pt x="551" y="4"/>
                    </a:lnTo>
                    <a:lnTo>
                      <a:pt x="556" y="5"/>
                    </a:lnTo>
                    <a:lnTo>
                      <a:pt x="561" y="7"/>
                    </a:lnTo>
                    <a:lnTo>
                      <a:pt x="565" y="10"/>
                    </a:lnTo>
                    <a:lnTo>
                      <a:pt x="570" y="12"/>
                    </a:lnTo>
                    <a:lnTo>
                      <a:pt x="575" y="15"/>
                    </a:lnTo>
                    <a:lnTo>
                      <a:pt x="580" y="17"/>
                    </a:lnTo>
                    <a:lnTo>
                      <a:pt x="584" y="20"/>
                    </a:lnTo>
                    <a:lnTo>
                      <a:pt x="588" y="23"/>
                    </a:lnTo>
                    <a:lnTo>
                      <a:pt x="592" y="25"/>
                    </a:lnTo>
                    <a:lnTo>
                      <a:pt x="595" y="29"/>
                    </a:lnTo>
                    <a:lnTo>
                      <a:pt x="599" y="32"/>
                    </a:lnTo>
                    <a:lnTo>
                      <a:pt x="602" y="36"/>
                    </a:lnTo>
                    <a:lnTo>
                      <a:pt x="605" y="39"/>
                    </a:lnTo>
                    <a:lnTo>
                      <a:pt x="608" y="44"/>
                    </a:lnTo>
                    <a:lnTo>
                      <a:pt x="610" y="48"/>
                    </a:lnTo>
                    <a:lnTo>
                      <a:pt x="613" y="53"/>
                    </a:lnTo>
                    <a:lnTo>
                      <a:pt x="615" y="57"/>
                    </a:lnTo>
                    <a:lnTo>
                      <a:pt x="616" y="62"/>
                    </a:lnTo>
                    <a:lnTo>
                      <a:pt x="619" y="67"/>
                    </a:lnTo>
                    <a:lnTo>
                      <a:pt x="620" y="73"/>
                    </a:lnTo>
                    <a:lnTo>
                      <a:pt x="620" y="75"/>
                    </a:lnTo>
                    <a:lnTo>
                      <a:pt x="620" y="79"/>
                    </a:lnTo>
                    <a:lnTo>
                      <a:pt x="620" y="82"/>
                    </a:lnTo>
                    <a:lnTo>
                      <a:pt x="621" y="85"/>
                    </a:lnTo>
                    <a:lnTo>
                      <a:pt x="621" y="88"/>
                    </a:lnTo>
                    <a:lnTo>
                      <a:pt x="621" y="92"/>
                    </a:lnTo>
                    <a:lnTo>
                      <a:pt x="621" y="95"/>
                    </a:lnTo>
                    <a:lnTo>
                      <a:pt x="621" y="100"/>
                    </a:lnTo>
                    <a:lnTo>
                      <a:pt x="621" y="102"/>
                    </a:lnTo>
                    <a:lnTo>
                      <a:pt x="620" y="106"/>
                    </a:lnTo>
                    <a:lnTo>
                      <a:pt x="620" y="109"/>
                    </a:lnTo>
                    <a:lnTo>
                      <a:pt x="620" y="114"/>
                    </a:lnTo>
                    <a:lnTo>
                      <a:pt x="619" y="119"/>
                    </a:lnTo>
                    <a:lnTo>
                      <a:pt x="619" y="123"/>
                    </a:lnTo>
                    <a:lnTo>
                      <a:pt x="618" y="127"/>
                    </a:lnTo>
                    <a:lnTo>
                      <a:pt x="618" y="132"/>
                    </a:lnTo>
                    <a:lnTo>
                      <a:pt x="616" y="136"/>
                    </a:lnTo>
                    <a:lnTo>
                      <a:pt x="615" y="140"/>
                    </a:lnTo>
                    <a:lnTo>
                      <a:pt x="614" y="145"/>
                    </a:lnTo>
                    <a:lnTo>
                      <a:pt x="613" y="151"/>
                    </a:lnTo>
                    <a:lnTo>
                      <a:pt x="612" y="156"/>
                    </a:lnTo>
                    <a:lnTo>
                      <a:pt x="610" y="162"/>
                    </a:lnTo>
                    <a:lnTo>
                      <a:pt x="608" y="166"/>
                    </a:lnTo>
                    <a:lnTo>
                      <a:pt x="608" y="172"/>
                    </a:lnTo>
                    <a:lnTo>
                      <a:pt x="606" y="177"/>
                    </a:lnTo>
                    <a:lnTo>
                      <a:pt x="603" y="183"/>
                    </a:lnTo>
                    <a:lnTo>
                      <a:pt x="602" y="188"/>
                    </a:lnTo>
                    <a:lnTo>
                      <a:pt x="601" y="194"/>
                    </a:lnTo>
                    <a:lnTo>
                      <a:pt x="599" y="200"/>
                    </a:lnTo>
                    <a:lnTo>
                      <a:pt x="599" y="206"/>
                    </a:lnTo>
                    <a:lnTo>
                      <a:pt x="597" y="210"/>
                    </a:lnTo>
                    <a:lnTo>
                      <a:pt x="596" y="216"/>
                    </a:lnTo>
                    <a:lnTo>
                      <a:pt x="594" y="221"/>
                    </a:lnTo>
                    <a:lnTo>
                      <a:pt x="593" y="227"/>
                    </a:lnTo>
                    <a:lnTo>
                      <a:pt x="592" y="232"/>
                    </a:lnTo>
                    <a:lnTo>
                      <a:pt x="590" y="238"/>
                    </a:lnTo>
                    <a:lnTo>
                      <a:pt x="589" y="242"/>
                    </a:lnTo>
                    <a:lnTo>
                      <a:pt x="589" y="248"/>
                    </a:lnTo>
                    <a:lnTo>
                      <a:pt x="588" y="253"/>
                    </a:lnTo>
                    <a:lnTo>
                      <a:pt x="588" y="259"/>
                    </a:lnTo>
                    <a:lnTo>
                      <a:pt x="587" y="264"/>
                    </a:lnTo>
                    <a:lnTo>
                      <a:pt x="586" y="268"/>
                    </a:lnTo>
                    <a:lnTo>
                      <a:pt x="584" y="273"/>
                    </a:lnTo>
                    <a:lnTo>
                      <a:pt x="584" y="279"/>
                    </a:lnTo>
                    <a:lnTo>
                      <a:pt x="583" y="284"/>
                    </a:lnTo>
                    <a:lnTo>
                      <a:pt x="583" y="289"/>
                    </a:lnTo>
                    <a:lnTo>
                      <a:pt x="582" y="293"/>
                    </a:lnTo>
                    <a:lnTo>
                      <a:pt x="582" y="298"/>
                    </a:lnTo>
                    <a:lnTo>
                      <a:pt x="581" y="302"/>
                    </a:lnTo>
                    <a:lnTo>
                      <a:pt x="580" y="306"/>
                    </a:lnTo>
                    <a:lnTo>
                      <a:pt x="580" y="311"/>
                    </a:lnTo>
                    <a:lnTo>
                      <a:pt x="580" y="316"/>
                    </a:lnTo>
                    <a:lnTo>
                      <a:pt x="580" y="319"/>
                    </a:lnTo>
                    <a:lnTo>
                      <a:pt x="578" y="324"/>
                    </a:lnTo>
                    <a:lnTo>
                      <a:pt x="578" y="329"/>
                    </a:lnTo>
                    <a:lnTo>
                      <a:pt x="578" y="334"/>
                    </a:lnTo>
                    <a:lnTo>
                      <a:pt x="578" y="337"/>
                    </a:lnTo>
                    <a:lnTo>
                      <a:pt x="577" y="341"/>
                    </a:lnTo>
                    <a:lnTo>
                      <a:pt x="577" y="344"/>
                    </a:lnTo>
                    <a:lnTo>
                      <a:pt x="577" y="348"/>
                    </a:lnTo>
                    <a:lnTo>
                      <a:pt x="576" y="351"/>
                    </a:lnTo>
                    <a:lnTo>
                      <a:pt x="576" y="355"/>
                    </a:lnTo>
                    <a:lnTo>
                      <a:pt x="576" y="359"/>
                    </a:lnTo>
                    <a:lnTo>
                      <a:pt x="576" y="362"/>
                    </a:lnTo>
                    <a:lnTo>
                      <a:pt x="575" y="364"/>
                    </a:lnTo>
                    <a:lnTo>
                      <a:pt x="575" y="368"/>
                    </a:lnTo>
                    <a:lnTo>
                      <a:pt x="575" y="372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75" y="385"/>
                    </a:lnTo>
                    <a:lnTo>
                      <a:pt x="575" y="389"/>
                    </a:lnTo>
                    <a:lnTo>
                      <a:pt x="575" y="393"/>
                    </a:lnTo>
                    <a:lnTo>
                      <a:pt x="575" y="397"/>
                    </a:lnTo>
                    <a:lnTo>
                      <a:pt x="575" y="400"/>
                    </a:lnTo>
                    <a:lnTo>
                      <a:pt x="575" y="404"/>
                    </a:lnTo>
                    <a:lnTo>
                      <a:pt x="576" y="405"/>
                    </a:lnTo>
                    <a:lnTo>
                      <a:pt x="577" y="406"/>
                    </a:lnTo>
                    <a:lnTo>
                      <a:pt x="580" y="411"/>
                    </a:lnTo>
                    <a:lnTo>
                      <a:pt x="581" y="413"/>
                    </a:lnTo>
                    <a:lnTo>
                      <a:pt x="583" y="418"/>
                    </a:lnTo>
                    <a:lnTo>
                      <a:pt x="583" y="420"/>
                    </a:lnTo>
                    <a:lnTo>
                      <a:pt x="584" y="423"/>
                    </a:lnTo>
                    <a:lnTo>
                      <a:pt x="586" y="425"/>
                    </a:lnTo>
                    <a:lnTo>
                      <a:pt x="587" y="429"/>
                    </a:lnTo>
                    <a:lnTo>
                      <a:pt x="587" y="431"/>
                    </a:lnTo>
                    <a:lnTo>
                      <a:pt x="588" y="434"/>
                    </a:lnTo>
                    <a:lnTo>
                      <a:pt x="588" y="437"/>
                    </a:lnTo>
                    <a:lnTo>
                      <a:pt x="588" y="442"/>
                    </a:lnTo>
                    <a:lnTo>
                      <a:pt x="588" y="444"/>
                    </a:lnTo>
                    <a:lnTo>
                      <a:pt x="588" y="449"/>
                    </a:lnTo>
                    <a:lnTo>
                      <a:pt x="588" y="452"/>
                    </a:lnTo>
                    <a:lnTo>
                      <a:pt x="588" y="457"/>
                    </a:lnTo>
                    <a:lnTo>
                      <a:pt x="588" y="462"/>
                    </a:lnTo>
                    <a:lnTo>
                      <a:pt x="587" y="467"/>
                    </a:lnTo>
                    <a:lnTo>
                      <a:pt x="586" y="470"/>
                    </a:lnTo>
                    <a:lnTo>
                      <a:pt x="586" y="476"/>
                    </a:lnTo>
                    <a:lnTo>
                      <a:pt x="584" y="481"/>
                    </a:lnTo>
                    <a:lnTo>
                      <a:pt x="582" y="485"/>
                    </a:lnTo>
                    <a:lnTo>
                      <a:pt x="581" y="489"/>
                    </a:lnTo>
                    <a:lnTo>
                      <a:pt x="580" y="491"/>
                    </a:lnTo>
                    <a:lnTo>
                      <a:pt x="580" y="495"/>
                    </a:lnTo>
                    <a:lnTo>
                      <a:pt x="578" y="497"/>
                    </a:lnTo>
                    <a:lnTo>
                      <a:pt x="576" y="502"/>
                    </a:lnTo>
                    <a:lnTo>
                      <a:pt x="574" y="508"/>
                    </a:lnTo>
                    <a:lnTo>
                      <a:pt x="571" y="513"/>
                    </a:lnTo>
                    <a:lnTo>
                      <a:pt x="569" y="518"/>
                    </a:lnTo>
                    <a:lnTo>
                      <a:pt x="567" y="521"/>
                    </a:lnTo>
                    <a:lnTo>
                      <a:pt x="564" y="525"/>
                    </a:lnTo>
                    <a:lnTo>
                      <a:pt x="562" y="529"/>
                    </a:lnTo>
                    <a:lnTo>
                      <a:pt x="561" y="533"/>
                    </a:lnTo>
                    <a:lnTo>
                      <a:pt x="558" y="535"/>
                    </a:lnTo>
                    <a:lnTo>
                      <a:pt x="556" y="539"/>
                    </a:lnTo>
                    <a:lnTo>
                      <a:pt x="555" y="541"/>
                    </a:lnTo>
                    <a:lnTo>
                      <a:pt x="552" y="544"/>
                    </a:lnTo>
                    <a:lnTo>
                      <a:pt x="550" y="548"/>
                    </a:lnTo>
                    <a:lnTo>
                      <a:pt x="546" y="553"/>
                    </a:lnTo>
                    <a:lnTo>
                      <a:pt x="543" y="555"/>
                    </a:lnTo>
                    <a:lnTo>
                      <a:pt x="541" y="559"/>
                    </a:lnTo>
                    <a:lnTo>
                      <a:pt x="538" y="563"/>
                    </a:lnTo>
                    <a:lnTo>
                      <a:pt x="537" y="565"/>
                    </a:lnTo>
                    <a:lnTo>
                      <a:pt x="536" y="569"/>
                    </a:lnTo>
                    <a:lnTo>
                      <a:pt x="535" y="572"/>
                    </a:lnTo>
                    <a:lnTo>
                      <a:pt x="533" y="574"/>
                    </a:lnTo>
                    <a:lnTo>
                      <a:pt x="533" y="579"/>
                    </a:lnTo>
                    <a:lnTo>
                      <a:pt x="532" y="582"/>
                    </a:lnTo>
                    <a:lnTo>
                      <a:pt x="533" y="584"/>
                    </a:lnTo>
                    <a:lnTo>
                      <a:pt x="533" y="587"/>
                    </a:lnTo>
                    <a:lnTo>
                      <a:pt x="535" y="592"/>
                    </a:lnTo>
                    <a:lnTo>
                      <a:pt x="536" y="596"/>
                    </a:lnTo>
                    <a:lnTo>
                      <a:pt x="537" y="602"/>
                    </a:lnTo>
                    <a:lnTo>
                      <a:pt x="538" y="603"/>
                    </a:lnTo>
                    <a:lnTo>
                      <a:pt x="539" y="606"/>
                    </a:lnTo>
                    <a:lnTo>
                      <a:pt x="541" y="609"/>
                    </a:lnTo>
                    <a:lnTo>
                      <a:pt x="542" y="612"/>
                    </a:lnTo>
                    <a:lnTo>
                      <a:pt x="542" y="615"/>
                    </a:lnTo>
                    <a:lnTo>
                      <a:pt x="543" y="617"/>
                    </a:lnTo>
                    <a:lnTo>
                      <a:pt x="544" y="621"/>
                    </a:lnTo>
                    <a:lnTo>
                      <a:pt x="545" y="624"/>
                    </a:lnTo>
                    <a:lnTo>
                      <a:pt x="546" y="628"/>
                    </a:lnTo>
                    <a:lnTo>
                      <a:pt x="549" y="630"/>
                    </a:lnTo>
                    <a:lnTo>
                      <a:pt x="550" y="634"/>
                    </a:lnTo>
                    <a:lnTo>
                      <a:pt x="551" y="637"/>
                    </a:lnTo>
                    <a:lnTo>
                      <a:pt x="552" y="641"/>
                    </a:lnTo>
                    <a:lnTo>
                      <a:pt x="555" y="643"/>
                    </a:lnTo>
                    <a:lnTo>
                      <a:pt x="556" y="647"/>
                    </a:lnTo>
                    <a:lnTo>
                      <a:pt x="557" y="650"/>
                    </a:lnTo>
                    <a:lnTo>
                      <a:pt x="559" y="654"/>
                    </a:lnTo>
                    <a:lnTo>
                      <a:pt x="561" y="657"/>
                    </a:lnTo>
                    <a:lnTo>
                      <a:pt x="562" y="661"/>
                    </a:lnTo>
                    <a:lnTo>
                      <a:pt x="564" y="665"/>
                    </a:lnTo>
                    <a:lnTo>
                      <a:pt x="564" y="667"/>
                    </a:lnTo>
                    <a:lnTo>
                      <a:pt x="567" y="671"/>
                    </a:lnTo>
                    <a:lnTo>
                      <a:pt x="568" y="673"/>
                    </a:lnTo>
                    <a:lnTo>
                      <a:pt x="569" y="676"/>
                    </a:lnTo>
                    <a:lnTo>
                      <a:pt x="570" y="680"/>
                    </a:lnTo>
                    <a:lnTo>
                      <a:pt x="573" y="682"/>
                    </a:lnTo>
                    <a:lnTo>
                      <a:pt x="574" y="686"/>
                    </a:lnTo>
                    <a:lnTo>
                      <a:pt x="575" y="690"/>
                    </a:lnTo>
                    <a:lnTo>
                      <a:pt x="576" y="692"/>
                    </a:lnTo>
                    <a:lnTo>
                      <a:pt x="577" y="695"/>
                    </a:lnTo>
                    <a:lnTo>
                      <a:pt x="578" y="698"/>
                    </a:lnTo>
                    <a:lnTo>
                      <a:pt x="580" y="701"/>
                    </a:lnTo>
                    <a:lnTo>
                      <a:pt x="583" y="706"/>
                    </a:lnTo>
                    <a:lnTo>
                      <a:pt x="586" y="711"/>
                    </a:lnTo>
                    <a:lnTo>
                      <a:pt x="588" y="716"/>
                    </a:lnTo>
                    <a:lnTo>
                      <a:pt x="589" y="720"/>
                    </a:lnTo>
                    <a:lnTo>
                      <a:pt x="592" y="723"/>
                    </a:lnTo>
                    <a:lnTo>
                      <a:pt x="593" y="726"/>
                    </a:lnTo>
                    <a:lnTo>
                      <a:pt x="595" y="731"/>
                    </a:lnTo>
                    <a:lnTo>
                      <a:pt x="596" y="732"/>
                    </a:lnTo>
                    <a:lnTo>
                      <a:pt x="641" y="786"/>
                    </a:lnTo>
                    <a:lnTo>
                      <a:pt x="641" y="784"/>
                    </a:lnTo>
                    <a:lnTo>
                      <a:pt x="644" y="784"/>
                    </a:lnTo>
                    <a:lnTo>
                      <a:pt x="647" y="783"/>
                    </a:lnTo>
                    <a:lnTo>
                      <a:pt x="652" y="783"/>
                    </a:lnTo>
                    <a:lnTo>
                      <a:pt x="656" y="782"/>
                    </a:lnTo>
                    <a:lnTo>
                      <a:pt x="658" y="782"/>
                    </a:lnTo>
                    <a:lnTo>
                      <a:pt x="661" y="781"/>
                    </a:lnTo>
                    <a:lnTo>
                      <a:pt x="666" y="781"/>
                    </a:lnTo>
                    <a:lnTo>
                      <a:pt x="669" y="780"/>
                    </a:lnTo>
                    <a:lnTo>
                      <a:pt x="673" y="780"/>
                    </a:lnTo>
                    <a:lnTo>
                      <a:pt x="678" y="780"/>
                    </a:lnTo>
                    <a:lnTo>
                      <a:pt x="683" y="780"/>
                    </a:lnTo>
                    <a:lnTo>
                      <a:pt x="686" y="778"/>
                    </a:lnTo>
                    <a:lnTo>
                      <a:pt x="691" y="777"/>
                    </a:lnTo>
                    <a:lnTo>
                      <a:pt x="696" y="777"/>
                    </a:lnTo>
                    <a:lnTo>
                      <a:pt x="702" y="776"/>
                    </a:lnTo>
                    <a:lnTo>
                      <a:pt x="707" y="776"/>
                    </a:lnTo>
                    <a:lnTo>
                      <a:pt x="711" y="776"/>
                    </a:lnTo>
                    <a:lnTo>
                      <a:pt x="717" y="776"/>
                    </a:lnTo>
                    <a:lnTo>
                      <a:pt x="722" y="776"/>
                    </a:lnTo>
                    <a:lnTo>
                      <a:pt x="727" y="775"/>
                    </a:lnTo>
                    <a:lnTo>
                      <a:pt x="733" y="775"/>
                    </a:lnTo>
                    <a:lnTo>
                      <a:pt x="737" y="775"/>
                    </a:lnTo>
                    <a:lnTo>
                      <a:pt x="743" y="776"/>
                    </a:lnTo>
                    <a:lnTo>
                      <a:pt x="748" y="776"/>
                    </a:lnTo>
                    <a:lnTo>
                      <a:pt x="754" y="776"/>
                    </a:lnTo>
                    <a:lnTo>
                      <a:pt x="759" y="776"/>
                    </a:lnTo>
                    <a:lnTo>
                      <a:pt x="765" y="777"/>
                    </a:lnTo>
                    <a:lnTo>
                      <a:pt x="769" y="777"/>
                    </a:lnTo>
                    <a:lnTo>
                      <a:pt x="774" y="778"/>
                    </a:lnTo>
                    <a:lnTo>
                      <a:pt x="778" y="780"/>
                    </a:lnTo>
                    <a:lnTo>
                      <a:pt x="780" y="780"/>
                    </a:lnTo>
                    <a:lnTo>
                      <a:pt x="784" y="781"/>
                    </a:lnTo>
                    <a:lnTo>
                      <a:pt x="787" y="782"/>
                    </a:lnTo>
                    <a:lnTo>
                      <a:pt x="790" y="782"/>
                    </a:lnTo>
                    <a:lnTo>
                      <a:pt x="793" y="783"/>
                    </a:lnTo>
                    <a:lnTo>
                      <a:pt x="797" y="784"/>
                    </a:lnTo>
                    <a:lnTo>
                      <a:pt x="800" y="784"/>
                    </a:lnTo>
                    <a:lnTo>
                      <a:pt x="803" y="786"/>
                    </a:lnTo>
                    <a:lnTo>
                      <a:pt x="806" y="787"/>
                    </a:lnTo>
                    <a:lnTo>
                      <a:pt x="811" y="789"/>
                    </a:lnTo>
                    <a:lnTo>
                      <a:pt x="814" y="790"/>
                    </a:lnTo>
                    <a:lnTo>
                      <a:pt x="817" y="792"/>
                    </a:lnTo>
                    <a:lnTo>
                      <a:pt x="820" y="793"/>
                    </a:lnTo>
                    <a:lnTo>
                      <a:pt x="825" y="793"/>
                    </a:lnTo>
                    <a:lnTo>
                      <a:pt x="829" y="795"/>
                    </a:lnTo>
                    <a:lnTo>
                      <a:pt x="832" y="796"/>
                    </a:lnTo>
                    <a:lnTo>
                      <a:pt x="836" y="797"/>
                    </a:lnTo>
                    <a:lnTo>
                      <a:pt x="839" y="799"/>
                    </a:lnTo>
                    <a:lnTo>
                      <a:pt x="844" y="801"/>
                    </a:lnTo>
                    <a:lnTo>
                      <a:pt x="846" y="802"/>
                    </a:lnTo>
                    <a:lnTo>
                      <a:pt x="851" y="803"/>
                    </a:lnTo>
                    <a:lnTo>
                      <a:pt x="855" y="806"/>
                    </a:lnTo>
                    <a:lnTo>
                      <a:pt x="858" y="807"/>
                    </a:lnTo>
                    <a:lnTo>
                      <a:pt x="862" y="808"/>
                    </a:lnTo>
                    <a:lnTo>
                      <a:pt x="865" y="811"/>
                    </a:lnTo>
                    <a:lnTo>
                      <a:pt x="869" y="812"/>
                    </a:lnTo>
                    <a:lnTo>
                      <a:pt x="874" y="814"/>
                    </a:lnTo>
                    <a:lnTo>
                      <a:pt x="876" y="815"/>
                    </a:lnTo>
                    <a:lnTo>
                      <a:pt x="880" y="818"/>
                    </a:lnTo>
                    <a:lnTo>
                      <a:pt x="883" y="819"/>
                    </a:lnTo>
                    <a:lnTo>
                      <a:pt x="887" y="820"/>
                    </a:lnTo>
                    <a:lnTo>
                      <a:pt x="890" y="822"/>
                    </a:lnTo>
                    <a:lnTo>
                      <a:pt x="894" y="824"/>
                    </a:lnTo>
                    <a:lnTo>
                      <a:pt x="896" y="826"/>
                    </a:lnTo>
                    <a:lnTo>
                      <a:pt x="900" y="828"/>
                    </a:lnTo>
                    <a:lnTo>
                      <a:pt x="902" y="829"/>
                    </a:lnTo>
                    <a:lnTo>
                      <a:pt x="906" y="831"/>
                    </a:lnTo>
                    <a:lnTo>
                      <a:pt x="908" y="833"/>
                    </a:lnTo>
                    <a:lnTo>
                      <a:pt x="912" y="834"/>
                    </a:lnTo>
                    <a:lnTo>
                      <a:pt x="916" y="838"/>
                    </a:lnTo>
                    <a:lnTo>
                      <a:pt x="922" y="843"/>
                    </a:lnTo>
                    <a:lnTo>
                      <a:pt x="926" y="845"/>
                    </a:lnTo>
                    <a:lnTo>
                      <a:pt x="929" y="848"/>
                    </a:lnTo>
                    <a:lnTo>
                      <a:pt x="933" y="852"/>
                    </a:lnTo>
                    <a:lnTo>
                      <a:pt x="937" y="856"/>
                    </a:lnTo>
                    <a:lnTo>
                      <a:pt x="938" y="858"/>
                    </a:lnTo>
                    <a:lnTo>
                      <a:pt x="940" y="862"/>
                    </a:lnTo>
                    <a:lnTo>
                      <a:pt x="941" y="864"/>
                    </a:lnTo>
                    <a:lnTo>
                      <a:pt x="941" y="867"/>
                    </a:lnTo>
                    <a:lnTo>
                      <a:pt x="940" y="870"/>
                    </a:lnTo>
                    <a:lnTo>
                      <a:pt x="939" y="872"/>
                    </a:lnTo>
                    <a:lnTo>
                      <a:pt x="937" y="875"/>
                    </a:lnTo>
                    <a:lnTo>
                      <a:pt x="934" y="878"/>
                    </a:lnTo>
                    <a:lnTo>
                      <a:pt x="931" y="880"/>
                    </a:lnTo>
                    <a:lnTo>
                      <a:pt x="927" y="883"/>
                    </a:lnTo>
                    <a:lnTo>
                      <a:pt x="922" y="886"/>
                    </a:lnTo>
                    <a:lnTo>
                      <a:pt x="918" y="889"/>
                    </a:lnTo>
                    <a:lnTo>
                      <a:pt x="914" y="890"/>
                    </a:lnTo>
                    <a:lnTo>
                      <a:pt x="910" y="891"/>
                    </a:lnTo>
                    <a:lnTo>
                      <a:pt x="908" y="892"/>
                    </a:lnTo>
                    <a:lnTo>
                      <a:pt x="905" y="894"/>
                    </a:lnTo>
                    <a:lnTo>
                      <a:pt x="901" y="895"/>
                    </a:lnTo>
                    <a:lnTo>
                      <a:pt x="897" y="896"/>
                    </a:lnTo>
                    <a:lnTo>
                      <a:pt x="894" y="897"/>
                    </a:lnTo>
                    <a:lnTo>
                      <a:pt x="890" y="899"/>
                    </a:lnTo>
                    <a:lnTo>
                      <a:pt x="887" y="901"/>
                    </a:lnTo>
                    <a:lnTo>
                      <a:pt x="882" y="901"/>
                    </a:lnTo>
                    <a:lnTo>
                      <a:pt x="878" y="902"/>
                    </a:lnTo>
                    <a:lnTo>
                      <a:pt x="875" y="904"/>
                    </a:lnTo>
                    <a:lnTo>
                      <a:pt x="870" y="905"/>
                    </a:lnTo>
                    <a:lnTo>
                      <a:pt x="865" y="907"/>
                    </a:lnTo>
                    <a:lnTo>
                      <a:pt x="861" y="908"/>
                    </a:lnTo>
                    <a:lnTo>
                      <a:pt x="857" y="909"/>
                    </a:lnTo>
                    <a:lnTo>
                      <a:pt x="851" y="910"/>
                    </a:lnTo>
                    <a:lnTo>
                      <a:pt x="846" y="911"/>
                    </a:lnTo>
                    <a:lnTo>
                      <a:pt x="842" y="911"/>
                    </a:lnTo>
                    <a:lnTo>
                      <a:pt x="837" y="914"/>
                    </a:lnTo>
                    <a:lnTo>
                      <a:pt x="832" y="914"/>
                    </a:lnTo>
                    <a:lnTo>
                      <a:pt x="826" y="916"/>
                    </a:lnTo>
                    <a:lnTo>
                      <a:pt x="822" y="916"/>
                    </a:lnTo>
                    <a:lnTo>
                      <a:pt x="817" y="917"/>
                    </a:lnTo>
                    <a:lnTo>
                      <a:pt x="811" y="918"/>
                    </a:lnTo>
                    <a:lnTo>
                      <a:pt x="806" y="920"/>
                    </a:lnTo>
                    <a:lnTo>
                      <a:pt x="800" y="920"/>
                    </a:lnTo>
                    <a:lnTo>
                      <a:pt x="794" y="921"/>
                    </a:lnTo>
                    <a:lnTo>
                      <a:pt x="788" y="921"/>
                    </a:lnTo>
                    <a:lnTo>
                      <a:pt x="784" y="922"/>
                    </a:lnTo>
                    <a:lnTo>
                      <a:pt x="778" y="923"/>
                    </a:lnTo>
                    <a:lnTo>
                      <a:pt x="773" y="924"/>
                    </a:lnTo>
                    <a:lnTo>
                      <a:pt x="767" y="926"/>
                    </a:lnTo>
                    <a:lnTo>
                      <a:pt x="761" y="926"/>
                    </a:lnTo>
                    <a:lnTo>
                      <a:pt x="755" y="926"/>
                    </a:lnTo>
                    <a:lnTo>
                      <a:pt x="749" y="927"/>
                    </a:lnTo>
                    <a:lnTo>
                      <a:pt x="743" y="927"/>
                    </a:lnTo>
                    <a:lnTo>
                      <a:pt x="737" y="928"/>
                    </a:lnTo>
                    <a:lnTo>
                      <a:pt x="731" y="928"/>
                    </a:lnTo>
                    <a:lnTo>
                      <a:pt x="727" y="929"/>
                    </a:lnTo>
                    <a:lnTo>
                      <a:pt x="720" y="929"/>
                    </a:lnTo>
                    <a:lnTo>
                      <a:pt x="715" y="930"/>
                    </a:lnTo>
                    <a:lnTo>
                      <a:pt x="709" y="930"/>
                    </a:lnTo>
                    <a:lnTo>
                      <a:pt x="703" y="931"/>
                    </a:lnTo>
                    <a:lnTo>
                      <a:pt x="697" y="931"/>
                    </a:lnTo>
                    <a:lnTo>
                      <a:pt x="691" y="931"/>
                    </a:lnTo>
                    <a:lnTo>
                      <a:pt x="685" y="931"/>
                    </a:lnTo>
                    <a:lnTo>
                      <a:pt x="680" y="933"/>
                    </a:lnTo>
                    <a:lnTo>
                      <a:pt x="673" y="933"/>
                    </a:lnTo>
                    <a:lnTo>
                      <a:pt x="669" y="933"/>
                    </a:lnTo>
                    <a:lnTo>
                      <a:pt x="663" y="933"/>
                    </a:lnTo>
                    <a:lnTo>
                      <a:pt x="657" y="933"/>
                    </a:lnTo>
                    <a:lnTo>
                      <a:pt x="652" y="933"/>
                    </a:lnTo>
                    <a:lnTo>
                      <a:pt x="647" y="933"/>
                    </a:lnTo>
                    <a:lnTo>
                      <a:pt x="642" y="933"/>
                    </a:lnTo>
                    <a:lnTo>
                      <a:pt x="638" y="933"/>
                    </a:lnTo>
                    <a:lnTo>
                      <a:pt x="633" y="933"/>
                    </a:lnTo>
                    <a:lnTo>
                      <a:pt x="628" y="933"/>
                    </a:lnTo>
                    <a:lnTo>
                      <a:pt x="625" y="933"/>
                    </a:lnTo>
                    <a:lnTo>
                      <a:pt x="620" y="933"/>
                    </a:lnTo>
                    <a:lnTo>
                      <a:pt x="616" y="933"/>
                    </a:lnTo>
                    <a:lnTo>
                      <a:pt x="613" y="933"/>
                    </a:lnTo>
                    <a:lnTo>
                      <a:pt x="609" y="933"/>
                    </a:lnTo>
                    <a:lnTo>
                      <a:pt x="606" y="933"/>
                    </a:lnTo>
                    <a:lnTo>
                      <a:pt x="602" y="933"/>
                    </a:lnTo>
                    <a:lnTo>
                      <a:pt x="599" y="933"/>
                    </a:lnTo>
                    <a:lnTo>
                      <a:pt x="595" y="933"/>
                    </a:lnTo>
                    <a:lnTo>
                      <a:pt x="593" y="933"/>
                    </a:lnTo>
                    <a:lnTo>
                      <a:pt x="589" y="933"/>
                    </a:lnTo>
                    <a:lnTo>
                      <a:pt x="587" y="933"/>
                    </a:lnTo>
                    <a:lnTo>
                      <a:pt x="584" y="933"/>
                    </a:lnTo>
                    <a:lnTo>
                      <a:pt x="582" y="933"/>
                    </a:lnTo>
                    <a:lnTo>
                      <a:pt x="576" y="931"/>
                    </a:lnTo>
                    <a:lnTo>
                      <a:pt x="573" y="931"/>
                    </a:lnTo>
                    <a:lnTo>
                      <a:pt x="569" y="931"/>
                    </a:lnTo>
                    <a:lnTo>
                      <a:pt x="565" y="931"/>
                    </a:lnTo>
                    <a:lnTo>
                      <a:pt x="562" y="931"/>
                    </a:lnTo>
                    <a:lnTo>
                      <a:pt x="558" y="931"/>
                    </a:lnTo>
                    <a:lnTo>
                      <a:pt x="556" y="931"/>
                    </a:lnTo>
                    <a:lnTo>
                      <a:pt x="554" y="931"/>
                    </a:lnTo>
                    <a:lnTo>
                      <a:pt x="550" y="930"/>
                    </a:lnTo>
                    <a:lnTo>
                      <a:pt x="548" y="930"/>
                    </a:lnTo>
                    <a:lnTo>
                      <a:pt x="545" y="930"/>
                    </a:lnTo>
                    <a:lnTo>
                      <a:pt x="544" y="930"/>
                    </a:lnTo>
                    <a:lnTo>
                      <a:pt x="536" y="994"/>
                    </a:lnTo>
                    <a:lnTo>
                      <a:pt x="535" y="994"/>
                    </a:lnTo>
                    <a:lnTo>
                      <a:pt x="531" y="994"/>
                    </a:lnTo>
                    <a:lnTo>
                      <a:pt x="529" y="996"/>
                    </a:lnTo>
                    <a:lnTo>
                      <a:pt x="526" y="996"/>
                    </a:lnTo>
                    <a:lnTo>
                      <a:pt x="524" y="997"/>
                    </a:lnTo>
                    <a:lnTo>
                      <a:pt x="522" y="997"/>
                    </a:lnTo>
                    <a:lnTo>
                      <a:pt x="518" y="997"/>
                    </a:lnTo>
                    <a:lnTo>
                      <a:pt x="514" y="997"/>
                    </a:lnTo>
                    <a:lnTo>
                      <a:pt x="511" y="996"/>
                    </a:lnTo>
                    <a:lnTo>
                      <a:pt x="509" y="994"/>
                    </a:lnTo>
                    <a:lnTo>
                      <a:pt x="505" y="993"/>
                    </a:lnTo>
                    <a:lnTo>
                      <a:pt x="503" y="991"/>
                    </a:lnTo>
                    <a:lnTo>
                      <a:pt x="499" y="988"/>
                    </a:lnTo>
                    <a:lnTo>
                      <a:pt x="498" y="986"/>
                    </a:lnTo>
                    <a:lnTo>
                      <a:pt x="494" y="981"/>
                    </a:lnTo>
                    <a:lnTo>
                      <a:pt x="492" y="977"/>
                    </a:lnTo>
                    <a:lnTo>
                      <a:pt x="491" y="972"/>
                    </a:lnTo>
                    <a:lnTo>
                      <a:pt x="488" y="967"/>
                    </a:lnTo>
                    <a:lnTo>
                      <a:pt x="486" y="961"/>
                    </a:lnTo>
                    <a:lnTo>
                      <a:pt x="484" y="956"/>
                    </a:lnTo>
                    <a:lnTo>
                      <a:pt x="480" y="952"/>
                    </a:lnTo>
                    <a:lnTo>
                      <a:pt x="476" y="947"/>
                    </a:lnTo>
                    <a:lnTo>
                      <a:pt x="473" y="945"/>
                    </a:lnTo>
                    <a:lnTo>
                      <a:pt x="469" y="942"/>
                    </a:lnTo>
                    <a:lnTo>
                      <a:pt x="467" y="940"/>
                    </a:lnTo>
                    <a:lnTo>
                      <a:pt x="463" y="937"/>
                    </a:lnTo>
                    <a:lnTo>
                      <a:pt x="459" y="935"/>
                    </a:lnTo>
                    <a:lnTo>
                      <a:pt x="455" y="934"/>
                    </a:lnTo>
                    <a:lnTo>
                      <a:pt x="450" y="933"/>
                    </a:lnTo>
                    <a:lnTo>
                      <a:pt x="446" y="931"/>
                    </a:lnTo>
                    <a:lnTo>
                      <a:pt x="442" y="930"/>
                    </a:lnTo>
                    <a:lnTo>
                      <a:pt x="440" y="930"/>
                    </a:lnTo>
                    <a:lnTo>
                      <a:pt x="436" y="929"/>
                    </a:lnTo>
                    <a:lnTo>
                      <a:pt x="434" y="929"/>
                    </a:lnTo>
                    <a:lnTo>
                      <a:pt x="429" y="929"/>
                    </a:lnTo>
                    <a:lnTo>
                      <a:pt x="427" y="928"/>
                    </a:lnTo>
                    <a:lnTo>
                      <a:pt x="423" y="928"/>
                    </a:lnTo>
                    <a:lnTo>
                      <a:pt x="420" y="928"/>
                    </a:lnTo>
                    <a:lnTo>
                      <a:pt x="415" y="928"/>
                    </a:lnTo>
                    <a:lnTo>
                      <a:pt x="411" y="928"/>
                    </a:lnTo>
                    <a:lnTo>
                      <a:pt x="407" y="928"/>
                    </a:lnTo>
                    <a:lnTo>
                      <a:pt x="403" y="928"/>
                    </a:lnTo>
                    <a:lnTo>
                      <a:pt x="398" y="928"/>
                    </a:lnTo>
                    <a:lnTo>
                      <a:pt x="395" y="928"/>
                    </a:lnTo>
                    <a:lnTo>
                      <a:pt x="390" y="929"/>
                    </a:lnTo>
                    <a:lnTo>
                      <a:pt x="385" y="930"/>
                    </a:lnTo>
                    <a:lnTo>
                      <a:pt x="380" y="930"/>
                    </a:lnTo>
                    <a:lnTo>
                      <a:pt x="375" y="930"/>
                    </a:lnTo>
                    <a:lnTo>
                      <a:pt x="370" y="931"/>
                    </a:lnTo>
                    <a:lnTo>
                      <a:pt x="365" y="931"/>
                    </a:lnTo>
                    <a:lnTo>
                      <a:pt x="359" y="931"/>
                    </a:lnTo>
                    <a:lnTo>
                      <a:pt x="353" y="931"/>
                    </a:lnTo>
                    <a:lnTo>
                      <a:pt x="347" y="933"/>
                    </a:lnTo>
                    <a:lnTo>
                      <a:pt x="343" y="933"/>
                    </a:lnTo>
                    <a:lnTo>
                      <a:pt x="337" y="933"/>
                    </a:lnTo>
                    <a:lnTo>
                      <a:pt x="331" y="934"/>
                    </a:lnTo>
                    <a:lnTo>
                      <a:pt x="325" y="934"/>
                    </a:lnTo>
                    <a:lnTo>
                      <a:pt x="320" y="935"/>
                    </a:lnTo>
                    <a:lnTo>
                      <a:pt x="314" y="935"/>
                    </a:lnTo>
                    <a:lnTo>
                      <a:pt x="308" y="935"/>
                    </a:lnTo>
                    <a:lnTo>
                      <a:pt x="302" y="935"/>
                    </a:lnTo>
                    <a:lnTo>
                      <a:pt x="297" y="936"/>
                    </a:lnTo>
                    <a:lnTo>
                      <a:pt x="290" y="936"/>
                    </a:lnTo>
                    <a:lnTo>
                      <a:pt x="284" y="937"/>
                    </a:lnTo>
                    <a:lnTo>
                      <a:pt x="280" y="937"/>
                    </a:lnTo>
                    <a:lnTo>
                      <a:pt x="274" y="937"/>
                    </a:lnTo>
                    <a:lnTo>
                      <a:pt x="267" y="937"/>
                    </a:lnTo>
                    <a:lnTo>
                      <a:pt x="261" y="939"/>
                    </a:lnTo>
                    <a:lnTo>
                      <a:pt x="255" y="939"/>
                    </a:lnTo>
                    <a:lnTo>
                      <a:pt x="250" y="940"/>
                    </a:lnTo>
                    <a:lnTo>
                      <a:pt x="243" y="940"/>
                    </a:lnTo>
                    <a:lnTo>
                      <a:pt x="237" y="940"/>
                    </a:lnTo>
                    <a:lnTo>
                      <a:pt x="231" y="940"/>
                    </a:lnTo>
                    <a:lnTo>
                      <a:pt x="226" y="940"/>
                    </a:lnTo>
                    <a:lnTo>
                      <a:pt x="220" y="940"/>
                    </a:lnTo>
                    <a:lnTo>
                      <a:pt x="214" y="940"/>
                    </a:lnTo>
                    <a:lnTo>
                      <a:pt x="209" y="940"/>
                    </a:lnTo>
                    <a:lnTo>
                      <a:pt x="204" y="940"/>
                    </a:lnTo>
                    <a:lnTo>
                      <a:pt x="197" y="940"/>
                    </a:lnTo>
                    <a:lnTo>
                      <a:pt x="192" y="940"/>
                    </a:lnTo>
                    <a:lnTo>
                      <a:pt x="186" y="940"/>
                    </a:lnTo>
                    <a:lnTo>
                      <a:pt x="181" y="940"/>
                    </a:lnTo>
                    <a:lnTo>
                      <a:pt x="175" y="940"/>
                    </a:lnTo>
                    <a:lnTo>
                      <a:pt x="171" y="940"/>
                    </a:lnTo>
                    <a:lnTo>
                      <a:pt x="165" y="940"/>
                    </a:lnTo>
                    <a:lnTo>
                      <a:pt x="160" y="940"/>
                    </a:lnTo>
                    <a:lnTo>
                      <a:pt x="155" y="939"/>
                    </a:lnTo>
                    <a:lnTo>
                      <a:pt x="150" y="939"/>
                    </a:lnTo>
                    <a:lnTo>
                      <a:pt x="146" y="937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31" y="936"/>
                    </a:lnTo>
                    <a:lnTo>
                      <a:pt x="127" y="936"/>
                    </a:lnTo>
                    <a:lnTo>
                      <a:pt x="123" y="936"/>
                    </a:lnTo>
                    <a:lnTo>
                      <a:pt x="118" y="935"/>
                    </a:lnTo>
                    <a:lnTo>
                      <a:pt x="115" y="935"/>
                    </a:lnTo>
                    <a:lnTo>
                      <a:pt x="110" y="934"/>
                    </a:lnTo>
                    <a:lnTo>
                      <a:pt x="108" y="933"/>
                    </a:lnTo>
                    <a:lnTo>
                      <a:pt x="103" y="931"/>
                    </a:lnTo>
                    <a:lnTo>
                      <a:pt x="101" y="931"/>
                    </a:lnTo>
                    <a:lnTo>
                      <a:pt x="97" y="930"/>
                    </a:lnTo>
                    <a:lnTo>
                      <a:pt x="94" y="930"/>
                    </a:lnTo>
                    <a:lnTo>
                      <a:pt x="91" y="928"/>
                    </a:lnTo>
                    <a:lnTo>
                      <a:pt x="88" y="927"/>
                    </a:lnTo>
                    <a:lnTo>
                      <a:pt x="85" y="926"/>
                    </a:lnTo>
                    <a:lnTo>
                      <a:pt x="83" y="926"/>
                    </a:lnTo>
                    <a:lnTo>
                      <a:pt x="78" y="922"/>
                    </a:lnTo>
                    <a:lnTo>
                      <a:pt x="76" y="921"/>
                    </a:lnTo>
                    <a:lnTo>
                      <a:pt x="72" y="916"/>
                    </a:lnTo>
                    <a:lnTo>
                      <a:pt x="72" y="913"/>
                    </a:lnTo>
                    <a:lnTo>
                      <a:pt x="72" y="909"/>
                    </a:lnTo>
                    <a:lnTo>
                      <a:pt x="76" y="905"/>
                    </a:lnTo>
                    <a:lnTo>
                      <a:pt x="77" y="903"/>
                    </a:lnTo>
                    <a:lnTo>
                      <a:pt x="79" y="901"/>
                    </a:lnTo>
                    <a:lnTo>
                      <a:pt x="82" y="899"/>
                    </a:lnTo>
                    <a:lnTo>
                      <a:pt x="85" y="897"/>
                    </a:lnTo>
                    <a:lnTo>
                      <a:pt x="89" y="895"/>
                    </a:lnTo>
                    <a:lnTo>
                      <a:pt x="92" y="892"/>
                    </a:lnTo>
                    <a:lnTo>
                      <a:pt x="96" y="891"/>
                    </a:lnTo>
                    <a:lnTo>
                      <a:pt x="101" y="889"/>
                    </a:lnTo>
                    <a:lnTo>
                      <a:pt x="105" y="886"/>
                    </a:lnTo>
                    <a:lnTo>
                      <a:pt x="110" y="884"/>
                    </a:lnTo>
                    <a:lnTo>
                      <a:pt x="115" y="882"/>
                    </a:lnTo>
                    <a:lnTo>
                      <a:pt x="120" y="880"/>
                    </a:lnTo>
                    <a:lnTo>
                      <a:pt x="124" y="877"/>
                    </a:lnTo>
                    <a:lnTo>
                      <a:pt x="130" y="876"/>
                    </a:lnTo>
                    <a:lnTo>
                      <a:pt x="135" y="872"/>
                    </a:lnTo>
                    <a:lnTo>
                      <a:pt x="142" y="871"/>
                    </a:lnTo>
                    <a:lnTo>
                      <a:pt x="148" y="869"/>
                    </a:lnTo>
                    <a:lnTo>
                      <a:pt x="154" y="866"/>
                    </a:lnTo>
                    <a:lnTo>
                      <a:pt x="160" y="864"/>
                    </a:lnTo>
                    <a:lnTo>
                      <a:pt x="166" y="862"/>
                    </a:lnTo>
                    <a:lnTo>
                      <a:pt x="173" y="859"/>
                    </a:lnTo>
                    <a:lnTo>
                      <a:pt x="179" y="857"/>
                    </a:lnTo>
                    <a:lnTo>
                      <a:pt x="186" y="854"/>
                    </a:lnTo>
                    <a:lnTo>
                      <a:pt x="192" y="853"/>
                    </a:lnTo>
                    <a:lnTo>
                      <a:pt x="199" y="851"/>
                    </a:lnTo>
                    <a:lnTo>
                      <a:pt x="205" y="848"/>
                    </a:lnTo>
                    <a:lnTo>
                      <a:pt x="212" y="846"/>
                    </a:lnTo>
                    <a:lnTo>
                      <a:pt x="218" y="844"/>
                    </a:lnTo>
                    <a:lnTo>
                      <a:pt x="225" y="843"/>
                    </a:lnTo>
                    <a:lnTo>
                      <a:pt x="231" y="840"/>
                    </a:lnTo>
                    <a:lnTo>
                      <a:pt x="237" y="838"/>
                    </a:lnTo>
                    <a:lnTo>
                      <a:pt x="244" y="837"/>
                    </a:lnTo>
                    <a:lnTo>
                      <a:pt x="250" y="834"/>
                    </a:lnTo>
                    <a:lnTo>
                      <a:pt x="256" y="833"/>
                    </a:lnTo>
                    <a:lnTo>
                      <a:pt x="262" y="831"/>
                    </a:lnTo>
                    <a:lnTo>
                      <a:pt x="269" y="829"/>
                    </a:lnTo>
                    <a:lnTo>
                      <a:pt x="274" y="828"/>
                    </a:lnTo>
                    <a:lnTo>
                      <a:pt x="280" y="826"/>
                    </a:lnTo>
                    <a:lnTo>
                      <a:pt x="284" y="825"/>
                    </a:lnTo>
                    <a:lnTo>
                      <a:pt x="290" y="824"/>
                    </a:lnTo>
                    <a:lnTo>
                      <a:pt x="295" y="822"/>
                    </a:lnTo>
                    <a:lnTo>
                      <a:pt x="300" y="820"/>
                    </a:lnTo>
                    <a:lnTo>
                      <a:pt x="305" y="819"/>
                    </a:lnTo>
                    <a:lnTo>
                      <a:pt x="309" y="818"/>
                    </a:lnTo>
                    <a:lnTo>
                      <a:pt x="313" y="816"/>
                    </a:lnTo>
                    <a:lnTo>
                      <a:pt x="318" y="816"/>
                    </a:lnTo>
                    <a:lnTo>
                      <a:pt x="320" y="815"/>
                    </a:lnTo>
                    <a:lnTo>
                      <a:pt x="324" y="814"/>
                    </a:lnTo>
                    <a:lnTo>
                      <a:pt x="327" y="813"/>
                    </a:lnTo>
                    <a:lnTo>
                      <a:pt x="329" y="813"/>
                    </a:lnTo>
                    <a:lnTo>
                      <a:pt x="332" y="812"/>
                    </a:lnTo>
                    <a:lnTo>
                      <a:pt x="333" y="812"/>
                    </a:lnTo>
                    <a:lnTo>
                      <a:pt x="337" y="812"/>
                    </a:lnTo>
                    <a:lnTo>
                      <a:pt x="338" y="812"/>
                    </a:lnTo>
                    <a:lnTo>
                      <a:pt x="338" y="809"/>
                    </a:lnTo>
                    <a:lnTo>
                      <a:pt x="340" y="806"/>
                    </a:lnTo>
                    <a:lnTo>
                      <a:pt x="341" y="802"/>
                    </a:lnTo>
                    <a:lnTo>
                      <a:pt x="343" y="799"/>
                    </a:lnTo>
                    <a:lnTo>
                      <a:pt x="345" y="794"/>
                    </a:lnTo>
                    <a:lnTo>
                      <a:pt x="347" y="790"/>
                    </a:lnTo>
                    <a:lnTo>
                      <a:pt x="348" y="784"/>
                    </a:lnTo>
                    <a:lnTo>
                      <a:pt x="352" y="780"/>
                    </a:lnTo>
                    <a:lnTo>
                      <a:pt x="353" y="774"/>
                    </a:lnTo>
                    <a:lnTo>
                      <a:pt x="357" y="769"/>
                    </a:lnTo>
                    <a:lnTo>
                      <a:pt x="357" y="765"/>
                    </a:lnTo>
                    <a:lnTo>
                      <a:pt x="358" y="763"/>
                    </a:lnTo>
                    <a:lnTo>
                      <a:pt x="359" y="759"/>
                    </a:lnTo>
                    <a:lnTo>
                      <a:pt x="360" y="757"/>
                    </a:lnTo>
                    <a:lnTo>
                      <a:pt x="361" y="755"/>
                    </a:lnTo>
                    <a:lnTo>
                      <a:pt x="363" y="751"/>
                    </a:lnTo>
                    <a:lnTo>
                      <a:pt x="363" y="749"/>
                    </a:lnTo>
                    <a:lnTo>
                      <a:pt x="364" y="745"/>
                    </a:lnTo>
                    <a:lnTo>
                      <a:pt x="364" y="743"/>
                    </a:lnTo>
                    <a:lnTo>
                      <a:pt x="365" y="739"/>
                    </a:lnTo>
                    <a:lnTo>
                      <a:pt x="365" y="736"/>
                    </a:lnTo>
                    <a:lnTo>
                      <a:pt x="366" y="733"/>
                    </a:lnTo>
                    <a:lnTo>
                      <a:pt x="366" y="727"/>
                    </a:lnTo>
                    <a:lnTo>
                      <a:pt x="367" y="723"/>
                    </a:lnTo>
                    <a:lnTo>
                      <a:pt x="366" y="717"/>
                    </a:lnTo>
                    <a:lnTo>
                      <a:pt x="366" y="712"/>
                    </a:lnTo>
                    <a:lnTo>
                      <a:pt x="365" y="707"/>
                    </a:lnTo>
                    <a:lnTo>
                      <a:pt x="364" y="704"/>
                    </a:lnTo>
                    <a:lnTo>
                      <a:pt x="361" y="700"/>
                    </a:lnTo>
                    <a:lnTo>
                      <a:pt x="359" y="697"/>
                    </a:lnTo>
                    <a:lnTo>
                      <a:pt x="356" y="694"/>
                    </a:lnTo>
                    <a:lnTo>
                      <a:pt x="351" y="693"/>
                    </a:lnTo>
                    <a:lnTo>
                      <a:pt x="348" y="692"/>
                    </a:lnTo>
                    <a:lnTo>
                      <a:pt x="346" y="691"/>
                    </a:lnTo>
                    <a:lnTo>
                      <a:pt x="343" y="691"/>
                    </a:lnTo>
                    <a:lnTo>
                      <a:pt x="339" y="691"/>
                    </a:lnTo>
                    <a:lnTo>
                      <a:pt x="335" y="691"/>
                    </a:lnTo>
                    <a:lnTo>
                      <a:pt x="332" y="691"/>
                    </a:lnTo>
                    <a:lnTo>
                      <a:pt x="328" y="692"/>
                    </a:lnTo>
                    <a:lnTo>
                      <a:pt x="325" y="693"/>
                    </a:lnTo>
                    <a:lnTo>
                      <a:pt x="320" y="693"/>
                    </a:lnTo>
                    <a:lnTo>
                      <a:pt x="316" y="694"/>
                    </a:lnTo>
                    <a:lnTo>
                      <a:pt x="312" y="694"/>
                    </a:lnTo>
                    <a:lnTo>
                      <a:pt x="308" y="695"/>
                    </a:lnTo>
                    <a:lnTo>
                      <a:pt x="305" y="697"/>
                    </a:lnTo>
                    <a:lnTo>
                      <a:pt x="301" y="697"/>
                    </a:lnTo>
                    <a:lnTo>
                      <a:pt x="297" y="698"/>
                    </a:lnTo>
                    <a:lnTo>
                      <a:pt x="294" y="699"/>
                    </a:lnTo>
                    <a:lnTo>
                      <a:pt x="290" y="699"/>
                    </a:lnTo>
                    <a:lnTo>
                      <a:pt x="287" y="700"/>
                    </a:lnTo>
                    <a:lnTo>
                      <a:pt x="284" y="701"/>
                    </a:lnTo>
                    <a:lnTo>
                      <a:pt x="281" y="701"/>
                    </a:lnTo>
                    <a:lnTo>
                      <a:pt x="275" y="704"/>
                    </a:lnTo>
                    <a:lnTo>
                      <a:pt x="270" y="705"/>
                    </a:lnTo>
                    <a:lnTo>
                      <a:pt x="264" y="707"/>
                    </a:lnTo>
                    <a:lnTo>
                      <a:pt x="260" y="708"/>
                    </a:lnTo>
                    <a:lnTo>
                      <a:pt x="255" y="711"/>
                    </a:lnTo>
                    <a:lnTo>
                      <a:pt x="250" y="712"/>
                    </a:lnTo>
                    <a:lnTo>
                      <a:pt x="246" y="713"/>
                    </a:lnTo>
                    <a:lnTo>
                      <a:pt x="243" y="716"/>
                    </a:lnTo>
                    <a:lnTo>
                      <a:pt x="239" y="717"/>
                    </a:lnTo>
                    <a:lnTo>
                      <a:pt x="237" y="718"/>
                    </a:lnTo>
                    <a:lnTo>
                      <a:pt x="233" y="719"/>
                    </a:lnTo>
                    <a:lnTo>
                      <a:pt x="231" y="720"/>
                    </a:lnTo>
                    <a:lnTo>
                      <a:pt x="229" y="722"/>
                    </a:lnTo>
                    <a:lnTo>
                      <a:pt x="226" y="723"/>
                    </a:lnTo>
                    <a:lnTo>
                      <a:pt x="223" y="725"/>
                    </a:lnTo>
                    <a:lnTo>
                      <a:pt x="220" y="727"/>
                    </a:lnTo>
                    <a:lnTo>
                      <a:pt x="217" y="730"/>
                    </a:lnTo>
                    <a:lnTo>
                      <a:pt x="217" y="731"/>
                    </a:lnTo>
                    <a:lnTo>
                      <a:pt x="214" y="731"/>
                    </a:lnTo>
                    <a:lnTo>
                      <a:pt x="212" y="731"/>
                    </a:lnTo>
                    <a:lnTo>
                      <a:pt x="210" y="731"/>
                    </a:lnTo>
                    <a:lnTo>
                      <a:pt x="207" y="732"/>
                    </a:lnTo>
                    <a:lnTo>
                      <a:pt x="204" y="732"/>
                    </a:lnTo>
                    <a:lnTo>
                      <a:pt x="201" y="732"/>
                    </a:lnTo>
                    <a:lnTo>
                      <a:pt x="197" y="732"/>
                    </a:lnTo>
                    <a:lnTo>
                      <a:pt x="193" y="733"/>
                    </a:lnTo>
                    <a:lnTo>
                      <a:pt x="188" y="733"/>
                    </a:lnTo>
                    <a:lnTo>
                      <a:pt x="184" y="735"/>
                    </a:lnTo>
                    <a:lnTo>
                      <a:pt x="179" y="735"/>
                    </a:lnTo>
                    <a:lnTo>
                      <a:pt x="174" y="735"/>
                    </a:lnTo>
                    <a:lnTo>
                      <a:pt x="169" y="736"/>
                    </a:lnTo>
                    <a:lnTo>
                      <a:pt x="163" y="736"/>
                    </a:lnTo>
                    <a:lnTo>
                      <a:pt x="161" y="736"/>
                    </a:lnTo>
                    <a:lnTo>
                      <a:pt x="159" y="736"/>
                    </a:lnTo>
                    <a:lnTo>
                      <a:pt x="155" y="736"/>
                    </a:lnTo>
                    <a:lnTo>
                      <a:pt x="153" y="736"/>
                    </a:lnTo>
                    <a:lnTo>
                      <a:pt x="149" y="736"/>
                    </a:lnTo>
                    <a:lnTo>
                      <a:pt x="146" y="736"/>
                    </a:lnTo>
                    <a:lnTo>
                      <a:pt x="143" y="736"/>
                    </a:lnTo>
                    <a:lnTo>
                      <a:pt x="140" y="736"/>
                    </a:lnTo>
                    <a:lnTo>
                      <a:pt x="137" y="736"/>
                    </a:lnTo>
                    <a:lnTo>
                      <a:pt x="134" y="736"/>
                    </a:lnTo>
                    <a:lnTo>
                      <a:pt x="130" y="736"/>
                    </a:lnTo>
                    <a:lnTo>
                      <a:pt x="128" y="736"/>
                    </a:lnTo>
                    <a:lnTo>
                      <a:pt x="126" y="736"/>
                    </a:lnTo>
                    <a:lnTo>
                      <a:pt x="122" y="736"/>
                    </a:lnTo>
                    <a:lnTo>
                      <a:pt x="118" y="736"/>
                    </a:lnTo>
                    <a:lnTo>
                      <a:pt x="116" y="736"/>
                    </a:lnTo>
                    <a:lnTo>
                      <a:pt x="113" y="736"/>
                    </a:lnTo>
                    <a:lnTo>
                      <a:pt x="110" y="736"/>
                    </a:lnTo>
                    <a:lnTo>
                      <a:pt x="107" y="736"/>
                    </a:lnTo>
                    <a:lnTo>
                      <a:pt x="103" y="736"/>
                    </a:lnTo>
                    <a:lnTo>
                      <a:pt x="101" y="735"/>
                    </a:lnTo>
                    <a:lnTo>
                      <a:pt x="97" y="735"/>
                    </a:lnTo>
                    <a:lnTo>
                      <a:pt x="95" y="735"/>
                    </a:lnTo>
                    <a:lnTo>
                      <a:pt x="91" y="735"/>
                    </a:lnTo>
                    <a:lnTo>
                      <a:pt x="89" y="735"/>
                    </a:lnTo>
                    <a:lnTo>
                      <a:pt x="85" y="733"/>
                    </a:lnTo>
                    <a:lnTo>
                      <a:pt x="83" y="733"/>
                    </a:lnTo>
                    <a:lnTo>
                      <a:pt x="80" y="733"/>
                    </a:lnTo>
                    <a:lnTo>
                      <a:pt x="75" y="732"/>
                    </a:lnTo>
                    <a:lnTo>
                      <a:pt x="70" y="731"/>
                    </a:lnTo>
                    <a:lnTo>
                      <a:pt x="64" y="730"/>
                    </a:lnTo>
                    <a:lnTo>
                      <a:pt x="58" y="727"/>
                    </a:lnTo>
                    <a:lnTo>
                      <a:pt x="53" y="725"/>
                    </a:lnTo>
                    <a:lnTo>
                      <a:pt x="48" y="722"/>
                    </a:lnTo>
                    <a:lnTo>
                      <a:pt x="44" y="718"/>
                    </a:lnTo>
                    <a:lnTo>
                      <a:pt x="40" y="716"/>
                    </a:lnTo>
                    <a:lnTo>
                      <a:pt x="35" y="711"/>
                    </a:lnTo>
                    <a:lnTo>
                      <a:pt x="33" y="707"/>
                    </a:lnTo>
                    <a:lnTo>
                      <a:pt x="28" y="701"/>
                    </a:lnTo>
                    <a:lnTo>
                      <a:pt x="26" y="697"/>
                    </a:lnTo>
                    <a:lnTo>
                      <a:pt x="22" y="692"/>
                    </a:lnTo>
                    <a:lnTo>
                      <a:pt x="20" y="687"/>
                    </a:lnTo>
                    <a:lnTo>
                      <a:pt x="16" y="681"/>
                    </a:lnTo>
                    <a:lnTo>
                      <a:pt x="14" y="676"/>
                    </a:lnTo>
                    <a:lnTo>
                      <a:pt x="12" y="671"/>
                    </a:lnTo>
                    <a:lnTo>
                      <a:pt x="11" y="665"/>
                    </a:lnTo>
                    <a:lnTo>
                      <a:pt x="9" y="661"/>
                    </a:lnTo>
                    <a:lnTo>
                      <a:pt x="8" y="659"/>
                    </a:lnTo>
                    <a:lnTo>
                      <a:pt x="7" y="655"/>
                    </a:lnTo>
                    <a:lnTo>
                      <a:pt x="7" y="653"/>
                    </a:lnTo>
                    <a:lnTo>
                      <a:pt x="5" y="647"/>
                    </a:lnTo>
                    <a:lnTo>
                      <a:pt x="3" y="642"/>
                    </a:lnTo>
                    <a:lnTo>
                      <a:pt x="3" y="639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2" y="630"/>
                    </a:lnTo>
                    <a:lnTo>
                      <a:pt x="1" y="624"/>
                    </a:lnTo>
                    <a:lnTo>
                      <a:pt x="1" y="620"/>
                    </a:lnTo>
                    <a:lnTo>
                      <a:pt x="0" y="614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1" y="601"/>
                    </a:lnTo>
                    <a:lnTo>
                      <a:pt x="1" y="596"/>
                    </a:lnTo>
                    <a:lnTo>
                      <a:pt x="2" y="592"/>
                    </a:lnTo>
                    <a:lnTo>
                      <a:pt x="3" y="589"/>
                    </a:lnTo>
                    <a:lnTo>
                      <a:pt x="5" y="586"/>
                    </a:lnTo>
                    <a:lnTo>
                      <a:pt x="6" y="583"/>
                    </a:lnTo>
                    <a:lnTo>
                      <a:pt x="7" y="579"/>
                    </a:lnTo>
                    <a:lnTo>
                      <a:pt x="9" y="576"/>
                    </a:lnTo>
                    <a:lnTo>
                      <a:pt x="11" y="572"/>
                    </a:lnTo>
                    <a:lnTo>
                      <a:pt x="13" y="566"/>
                    </a:lnTo>
                    <a:lnTo>
                      <a:pt x="15" y="561"/>
                    </a:lnTo>
                    <a:lnTo>
                      <a:pt x="19" y="555"/>
                    </a:lnTo>
                    <a:lnTo>
                      <a:pt x="22" y="551"/>
                    </a:lnTo>
                    <a:lnTo>
                      <a:pt x="22" y="547"/>
                    </a:lnTo>
                    <a:lnTo>
                      <a:pt x="25" y="545"/>
                    </a:lnTo>
                    <a:lnTo>
                      <a:pt x="26" y="541"/>
                    </a:lnTo>
                    <a:lnTo>
                      <a:pt x="28" y="538"/>
                    </a:lnTo>
                    <a:lnTo>
                      <a:pt x="30" y="534"/>
                    </a:lnTo>
                    <a:lnTo>
                      <a:pt x="32" y="531"/>
                    </a:lnTo>
                    <a:lnTo>
                      <a:pt x="33" y="527"/>
                    </a:lnTo>
                    <a:lnTo>
                      <a:pt x="35" y="525"/>
                    </a:lnTo>
                    <a:lnTo>
                      <a:pt x="38" y="520"/>
                    </a:lnTo>
                    <a:lnTo>
                      <a:pt x="39" y="516"/>
                    </a:lnTo>
                    <a:lnTo>
                      <a:pt x="41" y="513"/>
                    </a:lnTo>
                    <a:lnTo>
                      <a:pt x="44" y="509"/>
                    </a:lnTo>
                    <a:lnTo>
                      <a:pt x="46" y="506"/>
                    </a:lnTo>
                    <a:lnTo>
                      <a:pt x="48" y="501"/>
                    </a:lnTo>
                    <a:lnTo>
                      <a:pt x="51" y="497"/>
                    </a:lnTo>
                    <a:lnTo>
                      <a:pt x="53" y="494"/>
                    </a:lnTo>
                    <a:lnTo>
                      <a:pt x="54" y="490"/>
                    </a:lnTo>
                    <a:lnTo>
                      <a:pt x="57" y="485"/>
                    </a:lnTo>
                    <a:lnTo>
                      <a:pt x="59" y="481"/>
                    </a:lnTo>
                    <a:lnTo>
                      <a:pt x="62" y="477"/>
                    </a:lnTo>
                    <a:lnTo>
                      <a:pt x="64" y="474"/>
                    </a:lnTo>
                    <a:lnTo>
                      <a:pt x="67" y="469"/>
                    </a:lnTo>
                    <a:lnTo>
                      <a:pt x="70" y="465"/>
                    </a:lnTo>
                    <a:lnTo>
                      <a:pt x="72" y="462"/>
                    </a:lnTo>
                    <a:lnTo>
                      <a:pt x="75" y="457"/>
                    </a:lnTo>
                    <a:lnTo>
                      <a:pt x="77" y="452"/>
                    </a:lnTo>
                    <a:lnTo>
                      <a:pt x="80" y="449"/>
                    </a:lnTo>
                    <a:lnTo>
                      <a:pt x="83" y="445"/>
                    </a:lnTo>
                    <a:lnTo>
                      <a:pt x="86" y="440"/>
                    </a:lnTo>
                    <a:lnTo>
                      <a:pt x="89" y="437"/>
                    </a:lnTo>
                    <a:lnTo>
                      <a:pt x="92" y="432"/>
                    </a:lnTo>
                    <a:lnTo>
                      <a:pt x="96" y="429"/>
                    </a:lnTo>
                    <a:lnTo>
                      <a:pt x="98" y="424"/>
                    </a:lnTo>
                    <a:lnTo>
                      <a:pt x="101" y="420"/>
                    </a:lnTo>
                    <a:lnTo>
                      <a:pt x="103" y="415"/>
                    </a:lnTo>
                    <a:lnTo>
                      <a:pt x="107" y="412"/>
                    </a:lnTo>
                    <a:lnTo>
                      <a:pt x="110" y="407"/>
                    </a:lnTo>
                    <a:lnTo>
                      <a:pt x="113" y="404"/>
                    </a:lnTo>
                    <a:lnTo>
                      <a:pt x="116" y="399"/>
                    </a:lnTo>
                    <a:lnTo>
                      <a:pt x="120" y="395"/>
                    </a:lnTo>
                    <a:lnTo>
                      <a:pt x="122" y="392"/>
                    </a:lnTo>
                    <a:lnTo>
                      <a:pt x="126" y="387"/>
                    </a:lnTo>
                    <a:lnTo>
                      <a:pt x="129" y="383"/>
                    </a:lnTo>
                    <a:lnTo>
                      <a:pt x="131" y="380"/>
                    </a:lnTo>
                    <a:lnTo>
                      <a:pt x="135" y="376"/>
                    </a:lnTo>
                    <a:lnTo>
                      <a:pt x="139" y="373"/>
                    </a:lnTo>
                    <a:lnTo>
                      <a:pt x="142" y="369"/>
                    </a:lnTo>
                    <a:lnTo>
                      <a:pt x="146" y="366"/>
                    </a:lnTo>
                    <a:lnTo>
                      <a:pt x="123" y="312"/>
                    </a:lnTo>
                    <a:lnTo>
                      <a:pt x="59" y="302"/>
                    </a:lnTo>
                    <a:lnTo>
                      <a:pt x="40" y="271"/>
                    </a:lnTo>
                    <a:lnTo>
                      <a:pt x="44" y="2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0" name="Freeform 89"/>
              <p:cNvSpPr>
                <a:spLocks/>
              </p:cNvSpPr>
              <p:nvPr/>
            </p:nvSpPr>
            <p:spPr bwMode="auto">
              <a:xfrm>
                <a:off x="1793" y="1574"/>
                <a:ext cx="68" cy="108"/>
              </a:xfrm>
              <a:custGeom>
                <a:avLst/>
                <a:gdLst>
                  <a:gd name="T0" fmla="*/ 0 w 206"/>
                  <a:gd name="T1" fmla="*/ 0 h 324"/>
                  <a:gd name="T2" fmla="*/ 0 w 206"/>
                  <a:gd name="T3" fmla="*/ 0 h 324"/>
                  <a:gd name="T4" fmla="*/ 0 w 206"/>
                  <a:gd name="T5" fmla="*/ 0 h 324"/>
                  <a:gd name="T6" fmla="*/ 0 w 206"/>
                  <a:gd name="T7" fmla="*/ 0 h 324"/>
                  <a:gd name="T8" fmla="*/ 0 w 206"/>
                  <a:gd name="T9" fmla="*/ 0 h 324"/>
                  <a:gd name="T10" fmla="*/ 0 w 206"/>
                  <a:gd name="T11" fmla="*/ 0 h 324"/>
                  <a:gd name="T12" fmla="*/ 0 w 206"/>
                  <a:gd name="T13" fmla="*/ 0 h 324"/>
                  <a:gd name="T14" fmla="*/ 0 w 206"/>
                  <a:gd name="T15" fmla="*/ 0 h 324"/>
                  <a:gd name="T16" fmla="*/ 0 w 206"/>
                  <a:gd name="T17" fmla="*/ 0 h 324"/>
                  <a:gd name="T18" fmla="*/ 0 w 206"/>
                  <a:gd name="T19" fmla="*/ 0 h 324"/>
                  <a:gd name="T20" fmla="*/ 0 w 206"/>
                  <a:gd name="T21" fmla="*/ 0 h 324"/>
                  <a:gd name="T22" fmla="*/ 0 w 206"/>
                  <a:gd name="T23" fmla="*/ 0 h 324"/>
                  <a:gd name="T24" fmla="*/ 0 w 206"/>
                  <a:gd name="T25" fmla="*/ 0 h 324"/>
                  <a:gd name="T26" fmla="*/ 0 w 206"/>
                  <a:gd name="T27" fmla="*/ 0 h 324"/>
                  <a:gd name="T28" fmla="*/ 0 w 206"/>
                  <a:gd name="T29" fmla="*/ 0 h 324"/>
                  <a:gd name="T30" fmla="*/ 0 w 206"/>
                  <a:gd name="T31" fmla="*/ 0 h 324"/>
                  <a:gd name="T32" fmla="*/ 0 w 206"/>
                  <a:gd name="T33" fmla="*/ 0 h 324"/>
                  <a:gd name="T34" fmla="*/ 0 w 206"/>
                  <a:gd name="T35" fmla="*/ 0 h 324"/>
                  <a:gd name="T36" fmla="*/ 0 w 206"/>
                  <a:gd name="T37" fmla="*/ 0 h 324"/>
                  <a:gd name="T38" fmla="*/ 0 w 206"/>
                  <a:gd name="T39" fmla="*/ 0 h 324"/>
                  <a:gd name="T40" fmla="*/ 0 w 206"/>
                  <a:gd name="T41" fmla="*/ 0 h 324"/>
                  <a:gd name="T42" fmla="*/ 0 w 206"/>
                  <a:gd name="T43" fmla="*/ 0 h 324"/>
                  <a:gd name="T44" fmla="*/ 0 w 206"/>
                  <a:gd name="T45" fmla="*/ 0 h 324"/>
                  <a:gd name="T46" fmla="*/ 0 w 206"/>
                  <a:gd name="T47" fmla="*/ 0 h 324"/>
                  <a:gd name="T48" fmla="*/ 0 w 206"/>
                  <a:gd name="T49" fmla="*/ 0 h 324"/>
                  <a:gd name="T50" fmla="*/ 0 w 206"/>
                  <a:gd name="T51" fmla="*/ 0 h 324"/>
                  <a:gd name="T52" fmla="*/ 0 w 206"/>
                  <a:gd name="T53" fmla="*/ 0 h 324"/>
                  <a:gd name="T54" fmla="*/ 0 w 206"/>
                  <a:gd name="T55" fmla="*/ 0 h 324"/>
                  <a:gd name="T56" fmla="*/ 0 w 206"/>
                  <a:gd name="T57" fmla="*/ 0 h 324"/>
                  <a:gd name="T58" fmla="*/ 0 w 206"/>
                  <a:gd name="T59" fmla="*/ 0 h 324"/>
                  <a:gd name="T60" fmla="*/ 0 w 206"/>
                  <a:gd name="T61" fmla="*/ 0 h 324"/>
                  <a:gd name="T62" fmla="*/ 0 w 206"/>
                  <a:gd name="T63" fmla="*/ 0 h 324"/>
                  <a:gd name="T64" fmla="*/ 0 w 206"/>
                  <a:gd name="T65" fmla="*/ 0 h 324"/>
                  <a:gd name="T66" fmla="*/ 0 w 206"/>
                  <a:gd name="T67" fmla="*/ 0 h 324"/>
                  <a:gd name="T68" fmla="*/ 0 w 206"/>
                  <a:gd name="T69" fmla="*/ 0 h 324"/>
                  <a:gd name="T70" fmla="*/ 0 w 206"/>
                  <a:gd name="T71" fmla="*/ 0 h 324"/>
                  <a:gd name="T72" fmla="*/ 0 w 206"/>
                  <a:gd name="T73" fmla="*/ 0 h 324"/>
                  <a:gd name="T74" fmla="*/ 0 w 206"/>
                  <a:gd name="T75" fmla="*/ 0 h 324"/>
                  <a:gd name="T76" fmla="*/ 0 w 206"/>
                  <a:gd name="T77" fmla="*/ 0 h 324"/>
                  <a:gd name="T78" fmla="*/ 0 w 206"/>
                  <a:gd name="T79" fmla="*/ 0 h 324"/>
                  <a:gd name="T80" fmla="*/ 0 w 206"/>
                  <a:gd name="T81" fmla="*/ 0 h 324"/>
                  <a:gd name="T82" fmla="*/ 0 w 206"/>
                  <a:gd name="T83" fmla="*/ 0 h 324"/>
                  <a:gd name="T84" fmla="*/ 0 w 206"/>
                  <a:gd name="T85" fmla="*/ 0 h 324"/>
                  <a:gd name="T86" fmla="*/ 0 w 206"/>
                  <a:gd name="T87" fmla="*/ 0 h 324"/>
                  <a:gd name="T88" fmla="*/ 0 w 206"/>
                  <a:gd name="T89" fmla="*/ 0 h 324"/>
                  <a:gd name="T90" fmla="*/ 0 w 206"/>
                  <a:gd name="T91" fmla="*/ 0 h 324"/>
                  <a:gd name="T92" fmla="*/ 0 w 206"/>
                  <a:gd name="T93" fmla="*/ 0 h 324"/>
                  <a:gd name="T94" fmla="*/ 0 w 206"/>
                  <a:gd name="T95" fmla="*/ 0 h 324"/>
                  <a:gd name="T96" fmla="*/ 0 w 206"/>
                  <a:gd name="T97" fmla="*/ 0 h 324"/>
                  <a:gd name="T98" fmla="*/ 0 w 206"/>
                  <a:gd name="T99" fmla="*/ 0 h 324"/>
                  <a:gd name="T100" fmla="*/ 0 w 206"/>
                  <a:gd name="T101" fmla="*/ 0 h 324"/>
                  <a:gd name="T102" fmla="*/ 0 w 206"/>
                  <a:gd name="T103" fmla="*/ 0 h 324"/>
                  <a:gd name="T104" fmla="*/ 0 w 206"/>
                  <a:gd name="T105" fmla="*/ 0 h 324"/>
                  <a:gd name="T106" fmla="*/ 0 w 206"/>
                  <a:gd name="T107" fmla="*/ 0 h 324"/>
                  <a:gd name="T108" fmla="*/ 0 w 206"/>
                  <a:gd name="T109" fmla="*/ 0 h 324"/>
                  <a:gd name="T110" fmla="*/ 0 w 206"/>
                  <a:gd name="T111" fmla="*/ 0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6"/>
                  <a:gd name="T169" fmla="*/ 0 h 324"/>
                  <a:gd name="T170" fmla="*/ 206 w 206"/>
                  <a:gd name="T171" fmla="*/ 324 h 3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6" h="324">
                    <a:moveTo>
                      <a:pt x="0" y="41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2" y="71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7"/>
                    </a:lnTo>
                    <a:lnTo>
                      <a:pt x="4" y="90"/>
                    </a:lnTo>
                    <a:lnTo>
                      <a:pt x="4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6" y="106"/>
                    </a:lnTo>
                    <a:lnTo>
                      <a:pt x="7" y="109"/>
                    </a:lnTo>
                    <a:lnTo>
                      <a:pt x="7" y="113"/>
                    </a:lnTo>
                    <a:lnTo>
                      <a:pt x="8" y="116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9" y="126"/>
                    </a:lnTo>
                    <a:lnTo>
                      <a:pt x="10" y="131"/>
                    </a:lnTo>
                    <a:lnTo>
                      <a:pt x="11" y="133"/>
                    </a:lnTo>
                    <a:lnTo>
                      <a:pt x="14" y="138"/>
                    </a:lnTo>
                    <a:lnTo>
                      <a:pt x="16" y="141"/>
                    </a:lnTo>
                    <a:lnTo>
                      <a:pt x="19" y="145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6" y="157"/>
                    </a:lnTo>
                    <a:lnTo>
                      <a:pt x="28" y="162"/>
                    </a:lnTo>
                    <a:lnTo>
                      <a:pt x="32" y="166"/>
                    </a:lnTo>
                    <a:lnTo>
                      <a:pt x="34" y="170"/>
                    </a:lnTo>
                    <a:lnTo>
                      <a:pt x="38" y="176"/>
                    </a:lnTo>
                    <a:lnTo>
                      <a:pt x="41" y="180"/>
                    </a:lnTo>
                    <a:lnTo>
                      <a:pt x="45" y="185"/>
                    </a:lnTo>
                    <a:lnTo>
                      <a:pt x="48" y="190"/>
                    </a:lnTo>
                    <a:lnTo>
                      <a:pt x="52" y="195"/>
                    </a:lnTo>
                    <a:lnTo>
                      <a:pt x="54" y="201"/>
                    </a:lnTo>
                    <a:lnTo>
                      <a:pt x="58" y="205"/>
                    </a:lnTo>
                    <a:lnTo>
                      <a:pt x="61" y="210"/>
                    </a:lnTo>
                    <a:lnTo>
                      <a:pt x="65" y="214"/>
                    </a:lnTo>
                    <a:lnTo>
                      <a:pt x="68" y="220"/>
                    </a:lnTo>
                    <a:lnTo>
                      <a:pt x="72" y="224"/>
                    </a:lnTo>
                    <a:lnTo>
                      <a:pt x="75" y="229"/>
                    </a:lnTo>
                    <a:lnTo>
                      <a:pt x="78" y="233"/>
                    </a:lnTo>
                    <a:lnTo>
                      <a:pt x="81" y="236"/>
                    </a:lnTo>
                    <a:lnTo>
                      <a:pt x="84" y="240"/>
                    </a:lnTo>
                    <a:lnTo>
                      <a:pt x="87" y="243"/>
                    </a:lnTo>
                    <a:lnTo>
                      <a:pt x="90" y="246"/>
                    </a:lnTo>
                    <a:lnTo>
                      <a:pt x="91" y="249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6"/>
                    </a:lnTo>
                    <a:lnTo>
                      <a:pt x="104" y="262"/>
                    </a:lnTo>
                    <a:lnTo>
                      <a:pt x="106" y="265"/>
                    </a:lnTo>
                    <a:lnTo>
                      <a:pt x="109" y="268"/>
                    </a:lnTo>
                    <a:lnTo>
                      <a:pt x="112" y="272"/>
                    </a:lnTo>
                    <a:lnTo>
                      <a:pt x="116" y="275"/>
                    </a:lnTo>
                    <a:lnTo>
                      <a:pt x="118" y="278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9" y="290"/>
                    </a:lnTo>
                    <a:lnTo>
                      <a:pt x="132" y="293"/>
                    </a:lnTo>
                    <a:lnTo>
                      <a:pt x="136" y="298"/>
                    </a:lnTo>
                    <a:lnTo>
                      <a:pt x="139" y="301"/>
                    </a:lnTo>
                    <a:lnTo>
                      <a:pt x="144" y="305"/>
                    </a:lnTo>
                    <a:lnTo>
                      <a:pt x="148" y="307"/>
                    </a:lnTo>
                    <a:lnTo>
                      <a:pt x="151" y="311"/>
                    </a:lnTo>
                    <a:lnTo>
                      <a:pt x="155" y="313"/>
                    </a:lnTo>
                    <a:lnTo>
                      <a:pt x="160" y="317"/>
                    </a:lnTo>
                    <a:lnTo>
                      <a:pt x="163" y="318"/>
                    </a:lnTo>
                    <a:lnTo>
                      <a:pt x="167" y="320"/>
                    </a:lnTo>
                    <a:lnTo>
                      <a:pt x="170" y="322"/>
                    </a:lnTo>
                    <a:lnTo>
                      <a:pt x="175" y="324"/>
                    </a:lnTo>
                    <a:lnTo>
                      <a:pt x="177" y="324"/>
                    </a:lnTo>
                    <a:lnTo>
                      <a:pt x="182" y="324"/>
                    </a:lnTo>
                    <a:lnTo>
                      <a:pt x="185" y="324"/>
                    </a:lnTo>
                    <a:lnTo>
                      <a:pt x="188" y="324"/>
                    </a:lnTo>
                    <a:lnTo>
                      <a:pt x="192" y="322"/>
                    </a:lnTo>
                    <a:lnTo>
                      <a:pt x="195" y="320"/>
                    </a:lnTo>
                    <a:lnTo>
                      <a:pt x="198" y="318"/>
                    </a:lnTo>
                    <a:lnTo>
                      <a:pt x="201" y="316"/>
                    </a:lnTo>
                    <a:lnTo>
                      <a:pt x="202" y="312"/>
                    </a:lnTo>
                    <a:lnTo>
                      <a:pt x="205" y="309"/>
                    </a:lnTo>
                    <a:lnTo>
                      <a:pt x="205" y="304"/>
                    </a:lnTo>
                    <a:lnTo>
                      <a:pt x="206" y="300"/>
                    </a:lnTo>
                    <a:lnTo>
                      <a:pt x="205" y="296"/>
                    </a:lnTo>
                    <a:lnTo>
                      <a:pt x="204" y="291"/>
                    </a:lnTo>
                    <a:lnTo>
                      <a:pt x="201" y="286"/>
                    </a:lnTo>
                    <a:lnTo>
                      <a:pt x="199" y="283"/>
                    </a:lnTo>
                    <a:lnTo>
                      <a:pt x="196" y="277"/>
                    </a:lnTo>
                    <a:lnTo>
                      <a:pt x="193" y="272"/>
                    </a:lnTo>
                    <a:lnTo>
                      <a:pt x="188" y="267"/>
                    </a:lnTo>
                    <a:lnTo>
                      <a:pt x="185" y="262"/>
                    </a:lnTo>
                    <a:lnTo>
                      <a:pt x="180" y="258"/>
                    </a:lnTo>
                    <a:lnTo>
                      <a:pt x="176" y="253"/>
                    </a:lnTo>
                    <a:lnTo>
                      <a:pt x="171" y="247"/>
                    </a:lnTo>
                    <a:lnTo>
                      <a:pt x="167" y="242"/>
                    </a:lnTo>
                    <a:lnTo>
                      <a:pt x="161" y="237"/>
                    </a:lnTo>
                    <a:lnTo>
                      <a:pt x="155" y="232"/>
                    </a:lnTo>
                    <a:lnTo>
                      <a:pt x="150" y="227"/>
                    </a:lnTo>
                    <a:lnTo>
                      <a:pt x="144" y="222"/>
                    </a:lnTo>
                    <a:lnTo>
                      <a:pt x="139" y="216"/>
                    </a:lnTo>
                    <a:lnTo>
                      <a:pt x="135" y="211"/>
                    </a:lnTo>
                    <a:lnTo>
                      <a:pt x="130" y="207"/>
                    </a:lnTo>
                    <a:lnTo>
                      <a:pt x="124" y="202"/>
                    </a:lnTo>
                    <a:lnTo>
                      <a:pt x="119" y="197"/>
                    </a:lnTo>
                    <a:lnTo>
                      <a:pt x="116" y="192"/>
                    </a:lnTo>
                    <a:lnTo>
                      <a:pt x="110" y="188"/>
                    </a:lnTo>
                    <a:lnTo>
                      <a:pt x="107" y="184"/>
                    </a:lnTo>
                    <a:lnTo>
                      <a:pt x="104" y="179"/>
                    </a:lnTo>
                    <a:lnTo>
                      <a:pt x="100" y="176"/>
                    </a:lnTo>
                    <a:lnTo>
                      <a:pt x="99" y="172"/>
                    </a:lnTo>
                    <a:lnTo>
                      <a:pt x="97" y="169"/>
                    </a:lnTo>
                    <a:lnTo>
                      <a:pt x="96" y="164"/>
                    </a:lnTo>
                    <a:lnTo>
                      <a:pt x="93" y="160"/>
                    </a:lnTo>
                    <a:lnTo>
                      <a:pt x="91" y="154"/>
                    </a:lnTo>
                    <a:lnTo>
                      <a:pt x="89" y="150"/>
                    </a:lnTo>
                    <a:lnTo>
                      <a:pt x="86" y="146"/>
                    </a:lnTo>
                    <a:lnTo>
                      <a:pt x="85" y="144"/>
                    </a:lnTo>
                    <a:lnTo>
                      <a:pt x="84" y="141"/>
                    </a:lnTo>
                    <a:lnTo>
                      <a:pt x="83" y="138"/>
                    </a:lnTo>
                    <a:lnTo>
                      <a:pt x="81" y="135"/>
                    </a:lnTo>
                    <a:lnTo>
                      <a:pt x="80" y="132"/>
                    </a:lnTo>
                    <a:lnTo>
                      <a:pt x="79" y="128"/>
                    </a:lnTo>
                    <a:lnTo>
                      <a:pt x="78" y="126"/>
                    </a:lnTo>
                    <a:lnTo>
                      <a:pt x="77" y="122"/>
                    </a:lnTo>
                    <a:lnTo>
                      <a:pt x="75" y="119"/>
                    </a:lnTo>
                    <a:lnTo>
                      <a:pt x="73" y="115"/>
                    </a:lnTo>
                    <a:lnTo>
                      <a:pt x="72" y="112"/>
                    </a:lnTo>
                    <a:lnTo>
                      <a:pt x="71" y="108"/>
                    </a:lnTo>
                    <a:lnTo>
                      <a:pt x="70" y="105"/>
                    </a:lnTo>
                    <a:lnTo>
                      <a:pt x="67" y="101"/>
                    </a:lnTo>
                    <a:lnTo>
                      <a:pt x="66" y="97"/>
                    </a:lnTo>
                    <a:lnTo>
                      <a:pt x="65" y="94"/>
                    </a:lnTo>
                    <a:lnTo>
                      <a:pt x="64" y="90"/>
                    </a:lnTo>
                    <a:lnTo>
                      <a:pt x="61" y="87"/>
                    </a:lnTo>
                    <a:lnTo>
                      <a:pt x="60" y="83"/>
                    </a:lnTo>
                    <a:lnTo>
                      <a:pt x="59" y="80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5" y="70"/>
                    </a:lnTo>
                    <a:lnTo>
                      <a:pt x="53" y="67"/>
                    </a:lnTo>
                    <a:lnTo>
                      <a:pt x="52" y="63"/>
                    </a:lnTo>
                    <a:lnTo>
                      <a:pt x="51" y="58"/>
                    </a:lnTo>
                    <a:lnTo>
                      <a:pt x="48" y="56"/>
                    </a:lnTo>
                    <a:lnTo>
                      <a:pt x="47" y="52"/>
                    </a:lnTo>
                    <a:lnTo>
                      <a:pt x="46" y="49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42" y="39"/>
                    </a:lnTo>
                    <a:lnTo>
                      <a:pt x="41" y="37"/>
                    </a:lnTo>
                    <a:lnTo>
                      <a:pt x="40" y="33"/>
                    </a:lnTo>
                    <a:lnTo>
                      <a:pt x="39" y="31"/>
                    </a:lnTo>
                    <a:lnTo>
                      <a:pt x="36" y="26"/>
                    </a:lnTo>
                    <a:lnTo>
                      <a:pt x="34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1" name="Freeform 90"/>
              <p:cNvSpPr>
                <a:spLocks/>
              </p:cNvSpPr>
              <p:nvPr/>
            </p:nvSpPr>
            <p:spPr bwMode="auto">
              <a:xfrm>
                <a:off x="1662" y="1602"/>
                <a:ext cx="77" cy="30"/>
              </a:xfrm>
              <a:custGeom>
                <a:avLst/>
                <a:gdLst>
                  <a:gd name="T0" fmla="*/ 0 w 233"/>
                  <a:gd name="T1" fmla="*/ 0 h 90"/>
                  <a:gd name="T2" fmla="*/ 0 w 233"/>
                  <a:gd name="T3" fmla="*/ 0 h 90"/>
                  <a:gd name="T4" fmla="*/ 0 w 233"/>
                  <a:gd name="T5" fmla="*/ 0 h 90"/>
                  <a:gd name="T6" fmla="*/ 0 w 233"/>
                  <a:gd name="T7" fmla="*/ 0 h 90"/>
                  <a:gd name="T8" fmla="*/ 0 w 233"/>
                  <a:gd name="T9" fmla="*/ 0 h 90"/>
                  <a:gd name="T10" fmla="*/ 0 w 233"/>
                  <a:gd name="T11" fmla="*/ 0 h 90"/>
                  <a:gd name="T12" fmla="*/ 0 w 233"/>
                  <a:gd name="T13" fmla="*/ 0 h 90"/>
                  <a:gd name="T14" fmla="*/ 0 w 233"/>
                  <a:gd name="T15" fmla="*/ 0 h 90"/>
                  <a:gd name="T16" fmla="*/ 0 w 233"/>
                  <a:gd name="T17" fmla="*/ 0 h 90"/>
                  <a:gd name="T18" fmla="*/ 0 w 233"/>
                  <a:gd name="T19" fmla="*/ 0 h 90"/>
                  <a:gd name="T20" fmla="*/ 0 w 233"/>
                  <a:gd name="T21" fmla="*/ 0 h 90"/>
                  <a:gd name="T22" fmla="*/ 0 w 233"/>
                  <a:gd name="T23" fmla="*/ 0 h 90"/>
                  <a:gd name="T24" fmla="*/ 0 w 233"/>
                  <a:gd name="T25" fmla="*/ 0 h 90"/>
                  <a:gd name="T26" fmla="*/ 0 w 233"/>
                  <a:gd name="T27" fmla="*/ 0 h 90"/>
                  <a:gd name="T28" fmla="*/ 0 w 233"/>
                  <a:gd name="T29" fmla="*/ 0 h 90"/>
                  <a:gd name="T30" fmla="*/ 0 w 233"/>
                  <a:gd name="T31" fmla="*/ 0 h 90"/>
                  <a:gd name="T32" fmla="*/ 0 w 233"/>
                  <a:gd name="T33" fmla="*/ 0 h 90"/>
                  <a:gd name="T34" fmla="*/ 0 w 233"/>
                  <a:gd name="T35" fmla="*/ 0 h 90"/>
                  <a:gd name="T36" fmla="*/ 0 w 233"/>
                  <a:gd name="T37" fmla="*/ 0 h 90"/>
                  <a:gd name="T38" fmla="*/ 0 w 233"/>
                  <a:gd name="T39" fmla="*/ 0 h 90"/>
                  <a:gd name="T40" fmla="*/ 0 w 233"/>
                  <a:gd name="T41" fmla="*/ 0 h 90"/>
                  <a:gd name="T42" fmla="*/ 0 w 233"/>
                  <a:gd name="T43" fmla="*/ 0 h 90"/>
                  <a:gd name="T44" fmla="*/ 0 w 233"/>
                  <a:gd name="T45" fmla="*/ 0 h 90"/>
                  <a:gd name="T46" fmla="*/ 0 w 233"/>
                  <a:gd name="T47" fmla="*/ 0 h 90"/>
                  <a:gd name="T48" fmla="*/ 0 w 233"/>
                  <a:gd name="T49" fmla="*/ 0 h 90"/>
                  <a:gd name="T50" fmla="*/ 0 w 233"/>
                  <a:gd name="T51" fmla="*/ 0 h 90"/>
                  <a:gd name="T52" fmla="*/ 0 w 233"/>
                  <a:gd name="T53" fmla="*/ 0 h 90"/>
                  <a:gd name="T54" fmla="*/ 0 w 233"/>
                  <a:gd name="T55" fmla="*/ 0 h 90"/>
                  <a:gd name="T56" fmla="*/ 0 w 233"/>
                  <a:gd name="T57" fmla="*/ 0 h 90"/>
                  <a:gd name="T58" fmla="*/ 0 w 233"/>
                  <a:gd name="T59" fmla="*/ 0 h 90"/>
                  <a:gd name="T60" fmla="*/ 0 w 233"/>
                  <a:gd name="T61" fmla="*/ 0 h 90"/>
                  <a:gd name="T62" fmla="*/ 0 w 233"/>
                  <a:gd name="T63" fmla="*/ 0 h 90"/>
                  <a:gd name="T64" fmla="*/ 0 w 233"/>
                  <a:gd name="T65" fmla="*/ 0 h 90"/>
                  <a:gd name="T66" fmla="*/ 0 w 233"/>
                  <a:gd name="T67" fmla="*/ 0 h 90"/>
                  <a:gd name="T68" fmla="*/ 0 w 233"/>
                  <a:gd name="T69" fmla="*/ 0 h 90"/>
                  <a:gd name="T70" fmla="*/ 0 w 233"/>
                  <a:gd name="T71" fmla="*/ 0 h 90"/>
                  <a:gd name="T72" fmla="*/ 0 w 233"/>
                  <a:gd name="T73" fmla="*/ 0 h 90"/>
                  <a:gd name="T74" fmla="*/ 0 w 233"/>
                  <a:gd name="T75" fmla="*/ 0 h 90"/>
                  <a:gd name="T76" fmla="*/ 0 w 233"/>
                  <a:gd name="T77" fmla="*/ 0 h 90"/>
                  <a:gd name="T78" fmla="*/ 0 w 233"/>
                  <a:gd name="T79" fmla="*/ 0 h 90"/>
                  <a:gd name="T80" fmla="*/ 0 w 233"/>
                  <a:gd name="T81" fmla="*/ 0 h 90"/>
                  <a:gd name="T82" fmla="*/ 0 w 233"/>
                  <a:gd name="T83" fmla="*/ 0 h 90"/>
                  <a:gd name="T84" fmla="*/ 0 w 233"/>
                  <a:gd name="T85" fmla="*/ 0 h 90"/>
                  <a:gd name="T86" fmla="*/ 0 w 233"/>
                  <a:gd name="T87" fmla="*/ 0 h 90"/>
                  <a:gd name="T88" fmla="*/ 0 w 233"/>
                  <a:gd name="T89" fmla="*/ 0 h 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3"/>
                  <a:gd name="T136" fmla="*/ 0 h 90"/>
                  <a:gd name="T137" fmla="*/ 233 w 233"/>
                  <a:gd name="T138" fmla="*/ 90 h 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3" h="90">
                    <a:moveTo>
                      <a:pt x="21" y="61"/>
                    </a:moveTo>
                    <a:lnTo>
                      <a:pt x="24" y="59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3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2" y="57"/>
                    </a:lnTo>
                    <a:lnTo>
                      <a:pt x="64" y="56"/>
                    </a:lnTo>
                    <a:lnTo>
                      <a:pt x="68" y="56"/>
                    </a:lnTo>
                    <a:lnTo>
                      <a:pt x="72" y="55"/>
                    </a:lnTo>
                    <a:lnTo>
                      <a:pt x="78" y="53"/>
                    </a:lnTo>
                    <a:lnTo>
                      <a:pt x="84" y="52"/>
                    </a:lnTo>
                    <a:lnTo>
                      <a:pt x="90" y="51"/>
                    </a:lnTo>
                    <a:lnTo>
                      <a:pt x="95" y="50"/>
                    </a:lnTo>
                    <a:lnTo>
                      <a:pt x="101" y="47"/>
                    </a:lnTo>
                    <a:lnTo>
                      <a:pt x="103" y="46"/>
                    </a:lnTo>
                    <a:lnTo>
                      <a:pt x="107" y="46"/>
                    </a:lnTo>
                    <a:lnTo>
                      <a:pt x="109" y="45"/>
                    </a:lnTo>
                    <a:lnTo>
                      <a:pt x="113" y="44"/>
                    </a:lnTo>
                    <a:lnTo>
                      <a:pt x="118" y="43"/>
                    </a:lnTo>
                    <a:lnTo>
                      <a:pt x="123" y="40"/>
                    </a:lnTo>
                    <a:lnTo>
                      <a:pt x="128" y="38"/>
                    </a:lnTo>
                    <a:lnTo>
                      <a:pt x="134" y="36"/>
                    </a:lnTo>
                    <a:lnTo>
                      <a:pt x="140" y="33"/>
                    </a:lnTo>
                    <a:lnTo>
                      <a:pt x="145" y="31"/>
                    </a:lnTo>
                    <a:lnTo>
                      <a:pt x="151" y="29"/>
                    </a:lnTo>
                    <a:lnTo>
                      <a:pt x="155" y="26"/>
                    </a:lnTo>
                    <a:lnTo>
                      <a:pt x="160" y="24"/>
                    </a:lnTo>
                    <a:lnTo>
                      <a:pt x="166" y="21"/>
                    </a:lnTo>
                    <a:lnTo>
                      <a:pt x="171" y="19"/>
                    </a:lnTo>
                    <a:lnTo>
                      <a:pt x="177" y="15"/>
                    </a:lnTo>
                    <a:lnTo>
                      <a:pt x="182" y="13"/>
                    </a:lnTo>
                    <a:lnTo>
                      <a:pt x="187" y="11"/>
                    </a:lnTo>
                    <a:lnTo>
                      <a:pt x="192" y="7"/>
                    </a:lnTo>
                    <a:lnTo>
                      <a:pt x="198" y="5"/>
                    </a:lnTo>
                    <a:lnTo>
                      <a:pt x="202" y="1"/>
                    </a:lnTo>
                    <a:lnTo>
                      <a:pt x="206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8" y="1"/>
                    </a:lnTo>
                    <a:lnTo>
                      <a:pt x="222" y="4"/>
                    </a:lnTo>
                    <a:lnTo>
                      <a:pt x="224" y="6"/>
                    </a:lnTo>
                    <a:lnTo>
                      <a:pt x="228" y="10"/>
                    </a:lnTo>
                    <a:lnTo>
                      <a:pt x="229" y="13"/>
                    </a:lnTo>
                    <a:lnTo>
                      <a:pt x="231" y="17"/>
                    </a:lnTo>
                    <a:lnTo>
                      <a:pt x="231" y="20"/>
                    </a:lnTo>
                    <a:lnTo>
                      <a:pt x="233" y="25"/>
                    </a:lnTo>
                    <a:lnTo>
                      <a:pt x="231" y="29"/>
                    </a:lnTo>
                    <a:lnTo>
                      <a:pt x="229" y="32"/>
                    </a:lnTo>
                    <a:lnTo>
                      <a:pt x="227" y="36"/>
                    </a:lnTo>
                    <a:lnTo>
                      <a:pt x="224" y="40"/>
                    </a:lnTo>
                    <a:lnTo>
                      <a:pt x="221" y="42"/>
                    </a:lnTo>
                    <a:lnTo>
                      <a:pt x="218" y="44"/>
                    </a:lnTo>
                    <a:lnTo>
                      <a:pt x="215" y="45"/>
                    </a:lnTo>
                    <a:lnTo>
                      <a:pt x="212" y="47"/>
                    </a:lnTo>
                    <a:lnTo>
                      <a:pt x="209" y="50"/>
                    </a:lnTo>
                    <a:lnTo>
                      <a:pt x="206" y="51"/>
                    </a:lnTo>
                    <a:lnTo>
                      <a:pt x="203" y="53"/>
                    </a:lnTo>
                    <a:lnTo>
                      <a:pt x="201" y="55"/>
                    </a:lnTo>
                    <a:lnTo>
                      <a:pt x="197" y="57"/>
                    </a:lnTo>
                    <a:lnTo>
                      <a:pt x="195" y="58"/>
                    </a:lnTo>
                    <a:lnTo>
                      <a:pt x="191" y="59"/>
                    </a:lnTo>
                    <a:lnTo>
                      <a:pt x="187" y="62"/>
                    </a:lnTo>
                    <a:lnTo>
                      <a:pt x="184" y="63"/>
                    </a:lnTo>
                    <a:lnTo>
                      <a:pt x="182" y="64"/>
                    </a:lnTo>
                    <a:lnTo>
                      <a:pt x="178" y="66"/>
                    </a:lnTo>
                    <a:lnTo>
                      <a:pt x="176" y="68"/>
                    </a:lnTo>
                    <a:lnTo>
                      <a:pt x="172" y="69"/>
                    </a:lnTo>
                    <a:lnTo>
                      <a:pt x="168" y="70"/>
                    </a:lnTo>
                    <a:lnTo>
                      <a:pt x="165" y="71"/>
                    </a:lnTo>
                    <a:lnTo>
                      <a:pt x="161" y="72"/>
                    </a:lnTo>
                    <a:lnTo>
                      <a:pt x="158" y="74"/>
                    </a:lnTo>
                    <a:lnTo>
                      <a:pt x="155" y="75"/>
                    </a:lnTo>
                    <a:lnTo>
                      <a:pt x="152" y="76"/>
                    </a:lnTo>
                    <a:lnTo>
                      <a:pt x="148" y="77"/>
                    </a:lnTo>
                    <a:lnTo>
                      <a:pt x="145" y="78"/>
                    </a:lnTo>
                    <a:lnTo>
                      <a:pt x="141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1" y="82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1" y="84"/>
                    </a:lnTo>
                    <a:lnTo>
                      <a:pt x="118" y="84"/>
                    </a:lnTo>
                    <a:lnTo>
                      <a:pt x="114" y="85"/>
                    </a:lnTo>
                    <a:lnTo>
                      <a:pt x="110" y="85"/>
                    </a:lnTo>
                    <a:lnTo>
                      <a:pt x="107" y="87"/>
                    </a:lnTo>
                    <a:lnTo>
                      <a:pt x="103" y="87"/>
                    </a:lnTo>
                    <a:lnTo>
                      <a:pt x="101" y="88"/>
                    </a:lnTo>
                    <a:lnTo>
                      <a:pt x="97" y="88"/>
                    </a:lnTo>
                    <a:lnTo>
                      <a:pt x="94" y="88"/>
                    </a:lnTo>
                    <a:lnTo>
                      <a:pt x="90" y="88"/>
                    </a:lnTo>
                    <a:lnTo>
                      <a:pt x="87" y="89"/>
                    </a:lnTo>
                    <a:lnTo>
                      <a:pt x="83" y="89"/>
                    </a:lnTo>
                    <a:lnTo>
                      <a:pt x="80" y="89"/>
                    </a:lnTo>
                    <a:lnTo>
                      <a:pt x="76" y="89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3" y="90"/>
                    </a:lnTo>
                    <a:lnTo>
                      <a:pt x="59" y="90"/>
                    </a:lnTo>
                    <a:lnTo>
                      <a:pt x="56" y="90"/>
                    </a:lnTo>
                    <a:lnTo>
                      <a:pt x="52" y="90"/>
                    </a:lnTo>
                    <a:lnTo>
                      <a:pt x="49" y="90"/>
                    </a:lnTo>
                    <a:lnTo>
                      <a:pt x="45" y="90"/>
                    </a:lnTo>
                    <a:lnTo>
                      <a:pt x="43" y="90"/>
                    </a:lnTo>
                    <a:lnTo>
                      <a:pt x="39" y="90"/>
                    </a:lnTo>
                    <a:lnTo>
                      <a:pt x="36" y="89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6" y="85"/>
                    </a:lnTo>
                    <a:lnTo>
                      <a:pt x="4" y="84"/>
                    </a:lnTo>
                    <a:lnTo>
                      <a:pt x="1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10" y="62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2" name="Freeform 91"/>
              <p:cNvSpPr>
                <a:spLocks/>
              </p:cNvSpPr>
              <p:nvPr/>
            </p:nvSpPr>
            <p:spPr bwMode="auto">
              <a:xfrm>
                <a:off x="1807" y="1665"/>
                <a:ext cx="35" cy="17"/>
              </a:xfrm>
              <a:custGeom>
                <a:avLst/>
                <a:gdLst>
                  <a:gd name="T0" fmla="*/ 0 w 106"/>
                  <a:gd name="T1" fmla="*/ 0 h 49"/>
                  <a:gd name="T2" fmla="*/ 0 w 106"/>
                  <a:gd name="T3" fmla="*/ 0 h 49"/>
                  <a:gd name="T4" fmla="*/ 0 w 106"/>
                  <a:gd name="T5" fmla="*/ 0 h 49"/>
                  <a:gd name="T6" fmla="*/ 0 w 106"/>
                  <a:gd name="T7" fmla="*/ 0 h 49"/>
                  <a:gd name="T8" fmla="*/ 0 w 106"/>
                  <a:gd name="T9" fmla="*/ 0 h 49"/>
                  <a:gd name="T10" fmla="*/ 0 w 106"/>
                  <a:gd name="T11" fmla="*/ 0 h 49"/>
                  <a:gd name="T12" fmla="*/ 0 w 106"/>
                  <a:gd name="T13" fmla="*/ 0 h 49"/>
                  <a:gd name="T14" fmla="*/ 0 w 106"/>
                  <a:gd name="T15" fmla="*/ 0 h 49"/>
                  <a:gd name="T16" fmla="*/ 0 w 106"/>
                  <a:gd name="T17" fmla="*/ 0 h 49"/>
                  <a:gd name="T18" fmla="*/ 0 w 106"/>
                  <a:gd name="T19" fmla="*/ 0 h 49"/>
                  <a:gd name="T20" fmla="*/ 0 w 106"/>
                  <a:gd name="T21" fmla="*/ 0 h 49"/>
                  <a:gd name="T22" fmla="*/ 0 w 106"/>
                  <a:gd name="T23" fmla="*/ 0 h 49"/>
                  <a:gd name="T24" fmla="*/ 0 w 106"/>
                  <a:gd name="T25" fmla="*/ 0 h 49"/>
                  <a:gd name="T26" fmla="*/ 0 w 106"/>
                  <a:gd name="T27" fmla="*/ 0 h 49"/>
                  <a:gd name="T28" fmla="*/ 0 w 106"/>
                  <a:gd name="T29" fmla="*/ 0 h 49"/>
                  <a:gd name="T30" fmla="*/ 0 w 106"/>
                  <a:gd name="T31" fmla="*/ 0 h 49"/>
                  <a:gd name="T32" fmla="*/ 0 w 106"/>
                  <a:gd name="T33" fmla="*/ 0 h 49"/>
                  <a:gd name="T34" fmla="*/ 0 w 106"/>
                  <a:gd name="T35" fmla="*/ 0 h 49"/>
                  <a:gd name="T36" fmla="*/ 0 w 106"/>
                  <a:gd name="T37" fmla="*/ 0 h 49"/>
                  <a:gd name="T38" fmla="*/ 0 w 106"/>
                  <a:gd name="T39" fmla="*/ 0 h 49"/>
                  <a:gd name="T40" fmla="*/ 0 w 106"/>
                  <a:gd name="T41" fmla="*/ 0 h 49"/>
                  <a:gd name="T42" fmla="*/ 0 w 106"/>
                  <a:gd name="T43" fmla="*/ 0 h 49"/>
                  <a:gd name="T44" fmla="*/ 0 w 106"/>
                  <a:gd name="T45" fmla="*/ 0 h 49"/>
                  <a:gd name="T46" fmla="*/ 0 w 106"/>
                  <a:gd name="T47" fmla="*/ 0 h 49"/>
                  <a:gd name="T48" fmla="*/ 0 w 106"/>
                  <a:gd name="T49" fmla="*/ 0 h 49"/>
                  <a:gd name="T50" fmla="*/ 0 w 106"/>
                  <a:gd name="T51" fmla="*/ 0 h 49"/>
                  <a:gd name="T52" fmla="*/ 0 w 106"/>
                  <a:gd name="T53" fmla="*/ 0 h 49"/>
                  <a:gd name="T54" fmla="*/ 0 w 106"/>
                  <a:gd name="T55" fmla="*/ 0 h 49"/>
                  <a:gd name="T56" fmla="*/ 0 w 106"/>
                  <a:gd name="T57" fmla="*/ 0 h 49"/>
                  <a:gd name="T58" fmla="*/ 0 w 106"/>
                  <a:gd name="T59" fmla="*/ 0 h 49"/>
                  <a:gd name="T60" fmla="*/ 0 w 106"/>
                  <a:gd name="T61" fmla="*/ 0 h 49"/>
                  <a:gd name="T62" fmla="*/ 0 w 106"/>
                  <a:gd name="T63" fmla="*/ 0 h 49"/>
                  <a:gd name="T64" fmla="*/ 0 w 106"/>
                  <a:gd name="T65" fmla="*/ 0 h 49"/>
                  <a:gd name="T66" fmla="*/ 0 w 106"/>
                  <a:gd name="T67" fmla="*/ 0 h 49"/>
                  <a:gd name="T68" fmla="*/ 0 w 106"/>
                  <a:gd name="T69" fmla="*/ 0 h 49"/>
                  <a:gd name="T70" fmla="*/ 0 w 106"/>
                  <a:gd name="T71" fmla="*/ 0 h 49"/>
                  <a:gd name="T72" fmla="*/ 0 w 106"/>
                  <a:gd name="T73" fmla="*/ 0 h 49"/>
                  <a:gd name="T74" fmla="*/ 0 w 106"/>
                  <a:gd name="T75" fmla="*/ 0 h 49"/>
                  <a:gd name="T76" fmla="*/ 0 w 106"/>
                  <a:gd name="T77" fmla="*/ 0 h 49"/>
                  <a:gd name="T78" fmla="*/ 0 w 106"/>
                  <a:gd name="T79" fmla="*/ 0 h 49"/>
                  <a:gd name="T80" fmla="*/ 0 w 106"/>
                  <a:gd name="T81" fmla="*/ 0 h 49"/>
                  <a:gd name="T82" fmla="*/ 0 w 106"/>
                  <a:gd name="T83" fmla="*/ 0 h 49"/>
                  <a:gd name="T84" fmla="*/ 0 w 106"/>
                  <a:gd name="T85" fmla="*/ 0 h 49"/>
                  <a:gd name="T86" fmla="*/ 0 w 106"/>
                  <a:gd name="T87" fmla="*/ 0 h 49"/>
                  <a:gd name="T88" fmla="*/ 0 w 106"/>
                  <a:gd name="T89" fmla="*/ 0 h 49"/>
                  <a:gd name="T90" fmla="*/ 0 w 106"/>
                  <a:gd name="T91" fmla="*/ 0 h 49"/>
                  <a:gd name="T92" fmla="*/ 0 w 106"/>
                  <a:gd name="T93" fmla="*/ 0 h 49"/>
                  <a:gd name="T94" fmla="*/ 0 w 106"/>
                  <a:gd name="T95" fmla="*/ 0 h 49"/>
                  <a:gd name="T96" fmla="*/ 0 w 106"/>
                  <a:gd name="T97" fmla="*/ 0 h 49"/>
                  <a:gd name="T98" fmla="*/ 0 w 106"/>
                  <a:gd name="T99" fmla="*/ 0 h 49"/>
                  <a:gd name="T100" fmla="*/ 0 w 106"/>
                  <a:gd name="T101" fmla="*/ 0 h 49"/>
                  <a:gd name="T102" fmla="*/ 0 w 106"/>
                  <a:gd name="T103" fmla="*/ 0 h 49"/>
                  <a:gd name="T104" fmla="*/ 0 w 106"/>
                  <a:gd name="T105" fmla="*/ 0 h 49"/>
                  <a:gd name="T106" fmla="*/ 0 w 106"/>
                  <a:gd name="T107" fmla="*/ 0 h 49"/>
                  <a:gd name="T108" fmla="*/ 0 w 106"/>
                  <a:gd name="T109" fmla="*/ 0 h 49"/>
                  <a:gd name="T110" fmla="*/ 0 w 106"/>
                  <a:gd name="T111" fmla="*/ 0 h 49"/>
                  <a:gd name="T112" fmla="*/ 0 w 106"/>
                  <a:gd name="T113" fmla="*/ 0 h 49"/>
                  <a:gd name="T114" fmla="*/ 0 w 106"/>
                  <a:gd name="T115" fmla="*/ 0 h 49"/>
                  <a:gd name="T116" fmla="*/ 0 w 106"/>
                  <a:gd name="T117" fmla="*/ 0 h 49"/>
                  <a:gd name="T118" fmla="*/ 0 w 106"/>
                  <a:gd name="T119" fmla="*/ 0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6"/>
                  <a:gd name="T181" fmla="*/ 0 h 49"/>
                  <a:gd name="T182" fmla="*/ 106 w 106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6" h="49">
                    <a:moveTo>
                      <a:pt x="18" y="1"/>
                    </a:moveTo>
                    <a:lnTo>
                      <a:pt x="23" y="1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5"/>
                    </a:lnTo>
                    <a:lnTo>
                      <a:pt x="57" y="6"/>
                    </a:lnTo>
                    <a:lnTo>
                      <a:pt x="62" y="6"/>
                    </a:lnTo>
                    <a:lnTo>
                      <a:pt x="67" y="7"/>
                    </a:lnTo>
                    <a:lnTo>
                      <a:pt x="72" y="8"/>
                    </a:lnTo>
                    <a:lnTo>
                      <a:pt x="76" y="10"/>
                    </a:lnTo>
                    <a:lnTo>
                      <a:pt x="81" y="11"/>
                    </a:lnTo>
                    <a:lnTo>
                      <a:pt x="86" y="12"/>
                    </a:lnTo>
                    <a:lnTo>
                      <a:pt x="91" y="14"/>
                    </a:lnTo>
                    <a:lnTo>
                      <a:pt x="96" y="17"/>
                    </a:lnTo>
                    <a:lnTo>
                      <a:pt x="99" y="18"/>
                    </a:lnTo>
                    <a:lnTo>
                      <a:pt x="102" y="20"/>
                    </a:lnTo>
                    <a:lnTo>
                      <a:pt x="104" y="23"/>
                    </a:lnTo>
                    <a:lnTo>
                      <a:pt x="106" y="26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6"/>
                    </a:lnTo>
                    <a:lnTo>
                      <a:pt x="106" y="39"/>
                    </a:lnTo>
                    <a:lnTo>
                      <a:pt x="101" y="44"/>
                    </a:lnTo>
                    <a:lnTo>
                      <a:pt x="96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9" y="45"/>
                    </a:lnTo>
                    <a:lnTo>
                      <a:pt x="74" y="44"/>
                    </a:lnTo>
                    <a:lnTo>
                      <a:pt x="69" y="43"/>
                    </a:lnTo>
                    <a:lnTo>
                      <a:pt x="66" y="40"/>
                    </a:lnTo>
                    <a:lnTo>
                      <a:pt x="61" y="39"/>
                    </a:lnTo>
                    <a:lnTo>
                      <a:pt x="57" y="38"/>
                    </a:lnTo>
                    <a:lnTo>
                      <a:pt x="53" y="37"/>
                    </a:lnTo>
                    <a:lnTo>
                      <a:pt x="49" y="36"/>
                    </a:lnTo>
                    <a:lnTo>
                      <a:pt x="44" y="34"/>
                    </a:lnTo>
                    <a:lnTo>
                      <a:pt x="41" y="33"/>
                    </a:lnTo>
                    <a:lnTo>
                      <a:pt x="36" y="32"/>
                    </a:lnTo>
                    <a:lnTo>
                      <a:pt x="32" y="32"/>
                    </a:lnTo>
                    <a:lnTo>
                      <a:pt x="28" y="31"/>
                    </a:lnTo>
                    <a:lnTo>
                      <a:pt x="23" y="30"/>
                    </a:lnTo>
                    <a:lnTo>
                      <a:pt x="18" y="30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3" name="Freeform 92"/>
              <p:cNvSpPr>
                <a:spLocks/>
              </p:cNvSpPr>
              <p:nvPr/>
            </p:nvSpPr>
            <p:spPr bwMode="auto">
              <a:xfrm>
                <a:off x="1739" y="1667"/>
                <a:ext cx="39" cy="17"/>
              </a:xfrm>
              <a:custGeom>
                <a:avLst/>
                <a:gdLst>
                  <a:gd name="T0" fmla="*/ 0 w 117"/>
                  <a:gd name="T1" fmla="*/ 0 h 50"/>
                  <a:gd name="T2" fmla="*/ 0 w 117"/>
                  <a:gd name="T3" fmla="*/ 0 h 50"/>
                  <a:gd name="T4" fmla="*/ 0 w 117"/>
                  <a:gd name="T5" fmla="*/ 0 h 50"/>
                  <a:gd name="T6" fmla="*/ 0 w 117"/>
                  <a:gd name="T7" fmla="*/ 0 h 50"/>
                  <a:gd name="T8" fmla="*/ 0 w 117"/>
                  <a:gd name="T9" fmla="*/ 0 h 50"/>
                  <a:gd name="T10" fmla="*/ 0 w 117"/>
                  <a:gd name="T11" fmla="*/ 0 h 50"/>
                  <a:gd name="T12" fmla="*/ 0 w 117"/>
                  <a:gd name="T13" fmla="*/ 0 h 50"/>
                  <a:gd name="T14" fmla="*/ 0 w 117"/>
                  <a:gd name="T15" fmla="*/ 0 h 50"/>
                  <a:gd name="T16" fmla="*/ 0 w 117"/>
                  <a:gd name="T17" fmla="*/ 0 h 50"/>
                  <a:gd name="T18" fmla="*/ 0 w 117"/>
                  <a:gd name="T19" fmla="*/ 0 h 50"/>
                  <a:gd name="T20" fmla="*/ 0 w 117"/>
                  <a:gd name="T21" fmla="*/ 0 h 50"/>
                  <a:gd name="T22" fmla="*/ 0 w 117"/>
                  <a:gd name="T23" fmla="*/ 0 h 50"/>
                  <a:gd name="T24" fmla="*/ 0 w 117"/>
                  <a:gd name="T25" fmla="*/ 0 h 50"/>
                  <a:gd name="T26" fmla="*/ 0 w 117"/>
                  <a:gd name="T27" fmla="*/ 0 h 50"/>
                  <a:gd name="T28" fmla="*/ 0 w 117"/>
                  <a:gd name="T29" fmla="*/ 0 h 50"/>
                  <a:gd name="T30" fmla="*/ 0 w 117"/>
                  <a:gd name="T31" fmla="*/ 0 h 50"/>
                  <a:gd name="T32" fmla="*/ 0 w 117"/>
                  <a:gd name="T33" fmla="*/ 0 h 50"/>
                  <a:gd name="T34" fmla="*/ 0 w 117"/>
                  <a:gd name="T35" fmla="*/ 0 h 50"/>
                  <a:gd name="T36" fmla="*/ 0 w 117"/>
                  <a:gd name="T37" fmla="*/ 0 h 50"/>
                  <a:gd name="T38" fmla="*/ 0 w 117"/>
                  <a:gd name="T39" fmla="*/ 0 h 50"/>
                  <a:gd name="T40" fmla="*/ 0 w 117"/>
                  <a:gd name="T41" fmla="*/ 0 h 50"/>
                  <a:gd name="T42" fmla="*/ 0 w 117"/>
                  <a:gd name="T43" fmla="*/ 0 h 50"/>
                  <a:gd name="T44" fmla="*/ 0 w 117"/>
                  <a:gd name="T45" fmla="*/ 0 h 50"/>
                  <a:gd name="T46" fmla="*/ 0 w 117"/>
                  <a:gd name="T47" fmla="*/ 0 h 50"/>
                  <a:gd name="T48" fmla="*/ 0 w 117"/>
                  <a:gd name="T49" fmla="*/ 0 h 50"/>
                  <a:gd name="T50" fmla="*/ 0 w 117"/>
                  <a:gd name="T51" fmla="*/ 0 h 50"/>
                  <a:gd name="T52" fmla="*/ 0 w 117"/>
                  <a:gd name="T53" fmla="*/ 0 h 50"/>
                  <a:gd name="T54" fmla="*/ 0 w 117"/>
                  <a:gd name="T55" fmla="*/ 0 h 50"/>
                  <a:gd name="T56" fmla="*/ 0 w 117"/>
                  <a:gd name="T57" fmla="*/ 0 h 50"/>
                  <a:gd name="T58" fmla="*/ 0 w 117"/>
                  <a:gd name="T59" fmla="*/ 0 h 50"/>
                  <a:gd name="T60" fmla="*/ 0 w 117"/>
                  <a:gd name="T61" fmla="*/ 0 h 50"/>
                  <a:gd name="T62" fmla="*/ 0 w 117"/>
                  <a:gd name="T63" fmla="*/ 0 h 50"/>
                  <a:gd name="T64" fmla="*/ 0 w 117"/>
                  <a:gd name="T65" fmla="*/ 0 h 50"/>
                  <a:gd name="T66" fmla="*/ 0 w 117"/>
                  <a:gd name="T67" fmla="*/ 0 h 50"/>
                  <a:gd name="T68" fmla="*/ 0 w 117"/>
                  <a:gd name="T69" fmla="*/ 0 h 50"/>
                  <a:gd name="T70" fmla="*/ 0 w 117"/>
                  <a:gd name="T71" fmla="*/ 0 h 50"/>
                  <a:gd name="T72" fmla="*/ 0 w 117"/>
                  <a:gd name="T73" fmla="*/ 0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7"/>
                  <a:gd name="T112" fmla="*/ 0 h 50"/>
                  <a:gd name="T113" fmla="*/ 117 w 117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7" h="50">
                    <a:moveTo>
                      <a:pt x="7" y="24"/>
                    </a:moveTo>
                    <a:lnTo>
                      <a:pt x="10" y="22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2" y="15"/>
                    </a:lnTo>
                    <a:lnTo>
                      <a:pt x="25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7" y="9"/>
                    </a:lnTo>
                    <a:lnTo>
                      <a:pt x="43" y="7"/>
                    </a:lnTo>
                    <a:lnTo>
                      <a:pt x="45" y="6"/>
                    </a:lnTo>
                    <a:lnTo>
                      <a:pt x="49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6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5" y="13"/>
                    </a:lnTo>
                    <a:lnTo>
                      <a:pt x="117" y="15"/>
                    </a:lnTo>
                    <a:lnTo>
                      <a:pt x="117" y="19"/>
                    </a:lnTo>
                    <a:lnTo>
                      <a:pt x="117" y="22"/>
                    </a:lnTo>
                    <a:lnTo>
                      <a:pt x="114" y="27"/>
                    </a:lnTo>
                    <a:lnTo>
                      <a:pt x="111" y="32"/>
                    </a:lnTo>
                    <a:lnTo>
                      <a:pt x="107" y="33"/>
                    </a:lnTo>
                    <a:lnTo>
                      <a:pt x="105" y="34"/>
                    </a:lnTo>
                    <a:lnTo>
                      <a:pt x="101" y="34"/>
                    </a:lnTo>
                    <a:lnTo>
                      <a:pt x="99" y="34"/>
                    </a:lnTo>
                    <a:lnTo>
                      <a:pt x="95" y="33"/>
                    </a:lnTo>
                    <a:lnTo>
                      <a:pt x="92" y="33"/>
                    </a:lnTo>
                    <a:lnTo>
                      <a:pt x="89" y="33"/>
                    </a:lnTo>
                    <a:lnTo>
                      <a:pt x="87" y="33"/>
                    </a:lnTo>
                    <a:lnTo>
                      <a:pt x="81" y="32"/>
                    </a:lnTo>
                    <a:lnTo>
                      <a:pt x="76" y="32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2" y="32"/>
                    </a:lnTo>
                    <a:lnTo>
                      <a:pt x="57" y="33"/>
                    </a:lnTo>
                    <a:lnTo>
                      <a:pt x="53" y="33"/>
                    </a:lnTo>
                    <a:lnTo>
                      <a:pt x="48" y="36"/>
                    </a:lnTo>
                    <a:lnTo>
                      <a:pt x="43" y="37"/>
                    </a:lnTo>
                    <a:lnTo>
                      <a:pt x="39" y="38"/>
                    </a:lnTo>
                    <a:lnTo>
                      <a:pt x="35" y="40"/>
                    </a:lnTo>
                    <a:lnTo>
                      <a:pt x="30" y="43"/>
                    </a:lnTo>
                    <a:lnTo>
                      <a:pt x="25" y="45"/>
                    </a:lnTo>
                    <a:lnTo>
                      <a:pt x="20" y="49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5" y="46"/>
                    </a:lnTo>
                    <a:lnTo>
                      <a:pt x="2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4" name="Freeform 93"/>
              <p:cNvSpPr>
                <a:spLocks/>
              </p:cNvSpPr>
              <p:nvPr/>
            </p:nvSpPr>
            <p:spPr bwMode="auto">
              <a:xfrm>
                <a:off x="1595" y="1406"/>
                <a:ext cx="45" cy="68"/>
              </a:xfrm>
              <a:custGeom>
                <a:avLst/>
                <a:gdLst>
                  <a:gd name="T0" fmla="*/ 0 w 134"/>
                  <a:gd name="T1" fmla="*/ 0 h 203"/>
                  <a:gd name="T2" fmla="*/ 0 w 134"/>
                  <a:gd name="T3" fmla="*/ 0 h 203"/>
                  <a:gd name="T4" fmla="*/ 0 w 134"/>
                  <a:gd name="T5" fmla="*/ 0 h 203"/>
                  <a:gd name="T6" fmla="*/ 0 w 134"/>
                  <a:gd name="T7" fmla="*/ 0 h 203"/>
                  <a:gd name="T8" fmla="*/ 0 w 134"/>
                  <a:gd name="T9" fmla="*/ 0 h 203"/>
                  <a:gd name="T10" fmla="*/ 0 w 134"/>
                  <a:gd name="T11" fmla="*/ 0 h 203"/>
                  <a:gd name="T12" fmla="*/ 0 w 134"/>
                  <a:gd name="T13" fmla="*/ 0 h 203"/>
                  <a:gd name="T14" fmla="*/ 0 w 134"/>
                  <a:gd name="T15" fmla="*/ 0 h 203"/>
                  <a:gd name="T16" fmla="*/ 0 w 134"/>
                  <a:gd name="T17" fmla="*/ 0 h 203"/>
                  <a:gd name="T18" fmla="*/ 0 w 134"/>
                  <a:gd name="T19" fmla="*/ 0 h 203"/>
                  <a:gd name="T20" fmla="*/ 0 w 134"/>
                  <a:gd name="T21" fmla="*/ 0 h 203"/>
                  <a:gd name="T22" fmla="*/ 0 w 134"/>
                  <a:gd name="T23" fmla="*/ 0 h 203"/>
                  <a:gd name="T24" fmla="*/ 0 w 134"/>
                  <a:gd name="T25" fmla="*/ 0 h 203"/>
                  <a:gd name="T26" fmla="*/ 0 w 134"/>
                  <a:gd name="T27" fmla="*/ 0 h 203"/>
                  <a:gd name="T28" fmla="*/ 0 w 134"/>
                  <a:gd name="T29" fmla="*/ 0 h 203"/>
                  <a:gd name="T30" fmla="*/ 0 w 134"/>
                  <a:gd name="T31" fmla="*/ 0 h 203"/>
                  <a:gd name="T32" fmla="*/ 0 w 134"/>
                  <a:gd name="T33" fmla="*/ 0 h 203"/>
                  <a:gd name="T34" fmla="*/ 0 w 134"/>
                  <a:gd name="T35" fmla="*/ 0 h 203"/>
                  <a:gd name="T36" fmla="*/ 0 w 134"/>
                  <a:gd name="T37" fmla="*/ 0 h 203"/>
                  <a:gd name="T38" fmla="*/ 0 w 134"/>
                  <a:gd name="T39" fmla="*/ 0 h 203"/>
                  <a:gd name="T40" fmla="*/ 0 w 134"/>
                  <a:gd name="T41" fmla="*/ 0 h 203"/>
                  <a:gd name="T42" fmla="*/ 0 w 134"/>
                  <a:gd name="T43" fmla="*/ 0 h 203"/>
                  <a:gd name="T44" fmla="*/ 0 w 134"/>
                  <a:gd name="T45" fmla="*/ 0 h 203"/>
                  <a:gd name="T46" fmla="*/ 0 w 134"/>
                  <a:gd name="T47" fmla="*/ 0 h 203"/>
                  <a:gd name="T48" fmla="*/ 0 w 134"/>
                  <a:gd name="T49" fmla="*/ 0 h 203"/>
                  <a:gd name="T50" fmla="*/ 0 w 134"/>
                  <a:gd name="T51" fmla="*/ 0 h 203"/>
                  <a:gd name="T52" fmla="*/ 0 w 134"/>
                  <a:gd name="T53" fmla="*/ 0 h 203"/>
                  <a:gd name="T54" fmla="*/ 0 w 134"/>
                  <a:gd name="T55" fmla="*/ 0 h 203"/>
                  <a:gd name="T56" fmla="*/ 0 w 134"/>
                  <a:gd name="T57" fmla="*/ 0 h 203"/>
                  <a:gd name="T58" fmla="*/ 0 w 134"/>
                  <a:gd name="T59" fmla="*/ 0 h 203"/>
                  <a:gd name="T60" fmla="*/ 0 w 134"/>
                  <a:gd name="T61" fmla="*/ 0 h 203"/>
                  <a:gd name="T62" fmla="*/ 0 w 134"/>
                  <a:gd name="T63" fmla="*/ 0 h 203"/>
                  <a:gd name="T64" fmla="*/ 0 w 134"/>
                  <a:gd name="T65" fmla="*/ 0 h 203"/>
                  <a:gd name="T66" fmla="*/ 0 w 134"/>
                  <a:gd name="T67" fmla="*/ 0 h 203"/>
                  <a:gd name="T68" fmla="*/ 0 w 134"/>
                  <a:gd name="T69" fmla="*/ 0 h 203"/>
                  <a:gd name="T70" fmla="*/ 0 w 134"/>
                  <a:gd name="T71" fmla="*/ 0 h 203"/>
                  <a:gd name="T72" fmla="*/ 0 w 134"/>
                  <a:gd name="T73" fmla="*/ 0 h 203"/>
                  <a:gd name="T74" fmla="*/ 0 w 134"/>
                  <a:gd name="T75" fmla="*/ 0 h 203"/>
                  <a:gd name="T76" fmla="*/ 0 w 134"/>
                  <a:gd name="T77" fmla="*/ 0 h 203"/>
                  <a:gd name="T78" fmla="*/ 0 w 134"/>
                  <a:gd name="T79" fmla="*/ 0 h 203"/>
                  <a:gd name="T80" fmla="*/ 0 w 134"/>
                  <a:gd name="T81" fmla="*/ 0 h 203"/>
                  <a:gd name="T82" fmla="*/ 0 w 134"/>
                  <a:gd name="T83" fmla="*/ 0 h 203"/>
                  <a:gd name="T84" fmla="*/ 0 w 134"/>
                  <a:gd name="T85" fmla="*/ 0 h 203"/>
                  <a:gd name="T86" fmla="*/ 0 w 134"/>
                  <a:gd name="T87" fmla="*/ 0 h 203"/>
                  <a:gd name="T88" fmla="*/ 0 w 134"/>
                  <a:gd name="T89" fmla="*/ 0 h 203"/>
                  <a:gd name="T90" fmla="*/ 0 w 134"/>
                  <a:gd name="T91" fmla="*/ 0 h 203"/>
                  <a:gd name="T92" fmla="*/ 0 w 134"/>
                  <a:gd name="T93" fmla="*/ 0 h 203"/>
                  <a:gd name="T94" fmla="*/ 0 w 134"/>
                  <a:gd name="T95" fmla="*/ 0 h 203"/>
                  <a:gd name="T96" fmla="*/ 0 w 134"/>
                  <a:gd name="T97" fmla="*/ 0 h 203"/>
                  <a:gd name="T98" fmla="*/ 0 w 134"/>
                  <a:gd name="T99" fmla="*/ 0 h 203"/>
                  <a:gd name="T100" fmla="*/ 0 w 134"/>
                  <a:gd name="T101" fmla="*/ 0 h 203"/>
                  <a:gd name="T102" fmla="*/ 0 w 134"/>
                  <a:gd name="T103" fmla="*/ 0 h 203"/>
                  <a:gd name="T104" fmla="*/ 0 w 134"/>
                  <a:gd name="T105" fmla="*/ 0 h 203"/>
                  <a:gd name="T106" fmla="*/ 0 w 134"/>
                  <a:gd name="T107" fmla="*/ 0 h 203"/>
                  <a:gd name="T108" fmla="*/ 0 w 134"/>
                  <a:gd name="T109" fmla="*/ 0 h 203"/>
                  <a:gd name="T110" fmla="*/ 0 w 134"/>
                  <a:gd name="T111" fmla="*/ 0 h 203"/>
                  <a:gd name="T112" fmla="*/ 0 w 134"/>
                  <a:gd name="T113" fmla="*/ 0 h 203"/>
                  <a:gd name="T114" fmla="*/ 0 w 134"/>
                  <a:gd name="T115" fmla="*/ 0 h 203"/>
                  <a:gd name="T116" fmla="*/ 0 w 134"/>
                  <a:gd name="T117" fmla="*/ 0 h 203"/>
                  <a:gd name="T118" fmla="*/ 0 w 134"/>
                  <a:gd name="T119" fmla="*/ 0 h 203"/>
                  <a:gd name="T120" fmla="*/ 0 w 134"/>
                  <a:gd name="T121" fmla="*/ 0 h 203"/>
                  <a:gd name="T122" fmla="*/ 0 w 134"/>
                  <a:gd name="T123" fmla="*/ 0 h 2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203"/>
                  <a:gd name="T188" fmla="*/ 134 w 134"/>
                  <a:gd name="T189" fmla="*/ 203 h 2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203">
                    <a:moveTo>
                      <a:pt x="130" y="20"/>
                    </a:moveTo>
                    <a:lnTo>
                      <a:pt x="127" y="21"/>
                    </a:lnTo>
                    <a:lnTo>
                      <a:pt x="123" y="22"/>
                    </a:lnTo>
                    <a:lnTo>
                      <a:pt x="120" y="25"/>
                    </a:lnTo>
                    <a:lnTo>
                      <a:pt x="117" y="27"/>
                    </a:lnTo>
                    <a:lnTo>
                      <a:pt x="114" y="28"/>
                    </a:lnTo>
                    <a:lnTo>
                      <a:pt x="111" y="31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1" y="39"/>
                    </a:lnTo>
                    <a:lnTo>
                      <a:pt x="96" y="44"/>
                    </a:lnTo>
                    <a:lnTo>
                      <a:pt x="91" y="49"/>
                    </a:lnTo>
                    <a:lnTo>
                      <a:pt x="88" y="53"/>
                    </a:lnTo>
                    <a:lnTo>
                      <a:pt x="83" y="58"/>
                    </a:lnTo>
                    <a:lnTo>
                      <a:pt x="79" y="63"/>
                    </a:lnTo>
                    <a:lnTo>
                      <a:pt x="76" y="67"/>
                    </a:lnTo>
                    <a:lnTo>
                      <a:pt x="73" y="72"/>
                    </a:lnTo>
                    <a:lnTo>
                      <a:pt x="69" y="77"/>
                    </a:lnTo>
                    <a:lnTo>
                      <a:pt x="66" y="83"/>
                    </a:lnTo>
                    <a:lnTo>
                      <a:pt x="64" y="88"/>
                    </a:lnTo>
                    <a:lnTo>
                      <a:pt x="62" y="94"/>
                    </a:lnTo>
                    <a:lnTo>
                      <a:pt x="58" y="98"/>
                    </a:lnTo>
                    <a:lnTo>
                      <a:pt x="56" y="104"/>
                    </a:lnTo>
                    <a:lnTo>
                      <a:pt x="54" y="107"/>
                    </a:lnTo>
                    <a:lnTo>
                      <a:pt x="53" y="109"/>
                    </a:lnTo>
                    <a:lnTo>
                      <a:pt x="52" y="113"/>
                    </a:lnTo>
                    <a:lnTo>
                      <a:pt x="51" y="116"/>
                    </a:lnTo>
                    <a:lnTo>
                      <a:pt x="50" y="118"/>
                    </a:lnTo>
                    <a:lnTo>
                      <a:pt x="50" y="122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6" y="130"/>
                    </a:lnTo>
                    <a:lnTo>
                      <a:pt x="45" y="134"/>
                    </a:lnTo>
                    <a:lnTo>
                      <a:pt x="44" y="137"/>
                    </a:lnTo>
                    <a:lnTo>
                      <a:pt x="44" y="140"/>
                    </a:lnTo>
                    <a:lnTo>
                      <a:pt x="41" y="143"/>
                    </a:lnTo>
                    <a:lnTo>
                      <a:pt x="41" y="147"/>
                    </a:lnTo>
                    <a:lnTo>
                      <a:pt x="40" y="149"/>
                    </a:lnTo>
                    <a:lnTo>
                      <a:pt x="39" y="153"/>
                    </a:lnTo>
                    <a:lnTo>
                      <a:pt x="38" y="156"/>
                    </a:lnTo>
                    <a:lnTo>
                      <a:pt x="37" y="159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4" y="169"/>
                    </a:lnTo>
                    <a:lnTo>
                      <a:pt x="33" y="172"/>
                    </a:lnTo>
                    <a:lnTo>
                      <a:pt x="32" y="177"/>
                    </a:lnTo>
                    <a:lnTo>
                      <a:pt x="32" y="180"/>
                    </a:lnTo>
                    <a:lnTo>
                      <a:pt x="30" y="183"/>
                    </a:lnTo>
                    <a:lnTo>
                      <a:pt x="30" y="186"/>
                    </a:lnTo>
                    <a:lnTo>
                      <a:pt x="28" y="191"/>
                    </a:lnTo>
                    <a:lnTo>
                      <a:pt x="28" y="194"/>
                    </a:lnTo>
                    <a:lnTo>
                      <a:pt x="26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1" y="202"/>
                    </a:lnTo>
                    <a:lnTo>
                      <a:pt x="15" y="203"/>
                    </a:lnTo>
                    <a:lnTo>
                      <a:pt x="11" y="203"/>
                    </a:lnTo>
                    <a:lnTo>
                      <a:pt x="6" y="200"/>
                    </a:lnTo>
                    <a:lnTo>
                      <a:pt x="2" y="197"/>
                    </a:lnTo>
                    <a:lnTo>
                      <a:pt x="1" y="194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1" y="186"/>
                    </a:lnTo>
                    <a:lnTo>
                      <a:pt x="1" y="181"/>
                    </a:lnTo>
                    <a:lnTo>
                      <a:pt x="2" y="178"/>
                    </a:lnTo>
                    <a:lnTo>
                      <a:pt x="4" y="174"/>
                    </a:lnTo>
                    <a:lnTo>
                      <a:pt x="6" y="171"/>
                    </a:lnTo>
                    <a:lnTo>
                      <a:pt x="6" y="166"/>
                    </a:lnTo>
                    <a:lnTo>
                      <a:pt x="7" y="162"/>
                    </a:lnTo>
                    <a:lnTo>
                      <a:pt x="8" y="159"/>
                    </a:lnTo>
                    <a:lnTo>
                      <a:pt x="9" y="156"/>
                    </a:lnTo>
                    <a:lnTo>
                      <a:pt x="11" y="153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4" y="142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8" y="132"/>
                    </a:lnTo>
                    <a:lnTo>
                      <a:pt x="19" y="128"/>
                    </a:lnTo>
                    <a:lnTo>
                      <a:pt x="20" y="124"/>
                    </a:lnTo>
                    <a:lnTo>
                      <a:pt x="21" y="122"/>
                    </a:lnTo>
                    <a:lnTo>
                      <a:pt x="22" y="118"/>
                    </a:lnTo>
                    <a:lnTo>
                      <a:pt x="24" y="115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7" y="105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2" y="97"/>
                    </a:lnTo>
                    <a:lnTo>
                      <a:pt x="33" y="94"/>
                    </a:lnTo>
                    <a:lnTo>
                      <a:pt x="34" y="91"/>
                    </a:lnTo>
                    <a:lnTo>
                      <a:pt x="38" y="85"/>
                    </a:lnTo>
                    <a:lnTo>
                      <a:pt x="41" y="79"/>
                    </a:lnTo>
                    <a:lnTo>
                      <a:pt x="43" y="77"/>
                    </a:lnTo>
                    <a:lnTo>
                      <a:pt x="45" y="73"/>
                    </a:lnTo>
                    <a:lnTo>
                      <a:pt x="46" y="71"/>
                    </a:lnTo>
                    <a:lnTo>
                      <a:pt x="47" y="69"/>
                    </a:lnTo>
                    <a:lnTo>
                      <a:pt x="51" y="63"/>
                    </a:lnTo>
                    <a:lnTo>
                      <a:pt x="54" y="58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8" y="43"/>
                    </a:lnTo>
                    <a:lnTo>
                      <a:pt x="72" y="38"/>
                    </a:lnTo>
                    <a:lnTo>
                      <a:pt x="77" y="32"/>
                    </a:lnTo>
                    <a:lnTo>
                      <a:pt x="82" y="27"/>
                    </a:lnTo>
                    <a:lnTo>
                      <a:pt x="87" y="22"/>
                    </a:lnTo>
                    <a:lnTo>
                      <a:pt x="92" y="19"/>
                    </a:lnTo>
                    <a:lnTo>
                      <a:pt x="95" y="15"/>
                    </a:lnTo>
                    <a:lnTo>
                      <a:pt x="98" y="14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8" y="8"/>
                    </a:lnTo>
                    <a:lnTo>
                      <a:pt x="111" y="6"/>
                    </a:lnTo>
                    <a:lnTo>
                      <a:pt x="115" y="3"/>
                    </a:lnTo>
                    <a:lnTo>
                      <a:pt x="119" y="2"/>
                    </a:lnTo>
                    <a:lnTo>
                      <a:pt x="122" y="0"/>
                    </a:lnTo>
                    <a:lnTo>
                      <a:pt x="127" y="0"/>
                    </a:lnTo>
                    <a:lnTo>
                      <a:pt x="129" y="1"/>
                    </a:lnTo>
                    <a:lnTo>
                      <a:pt x="133" y="6"/>
                    </a:lnTo>
                    <a:lnTo>
                      <a:pt x="134" y="8"/>
                    </a:lnTo>
                    <a:lnTo>
                      <a:pt x="134" y="12"/>
                    </a:lnTo>
                    <a:lnTo>
                      <a:pt x="133" y="15"/>
                    </a:lnTo>
                    <a:lnTo>
                      <a:pt x="13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5" name="Freeform 94"/>
              <p:cNvSpPr>
                <a:spLocks/>
              </p:cNvSpPr>
              <p:nvPr/>
            </p:nvSpPr>
            <p:spPr bwMode="auto">
              <a:xfrm>
                <a:off x="1549" y="1361"/>
                <a:ext cx="104" cy="144"/>
              </a:xfrm>
              <a:custGeom>
                <a:avLst/>
                <a:gdLst>
                  <a:gd name="T0" fmla="*/ 0 w 312"/>
                  <a:gd name="T1" fmla="*/ 0 h 432"/>
                  <a:gd name="T2" fmla="*/ 0 w 312"/>
                  <a:gd name="T3" fmla="*/ 0 h 432"/>
                  <a:gd name="T4" fmla="*/ 0 w 312"/>
                  <a:gd name="T5" fmla="*/ 0 h 432"/>
                  <a:gd name="T6" fmla="*/ 0 w 312"/>
                  <a:gd name="T7" fmla="*/ 0 h 432"/>
                  <a:gd name="T8" fmla="*/ 0 w 312"/>
                  <a:gd name="T9" fmla="*/ 0 h 432"/>
                  <a:gd name="T10" fmla="*/ 0 w 312"/>
                  <a:gd name="T11" fmla="*/ 0 h 432"/>
                  <a:gd name="T12" fmla="*/ 0 w 312"/>
                  <a:gd name="T13" fmla="*/ 0 h 432"/>
                  <a:gd name="T14" fmla="*/ 0 w 312"/>
                  <a:gd name="T15" fmla="*/ 0 h 432"/>
                  <a:gd name="T16" fmla="*/ 0 w 312"/>
                  <a:gd name="T17" fmla="*/ 0 h 432"/>
                  <a:gd name="T18" fmla="*/ 0 w 312"/>
                  <a:gd name="T19" fmla="*/ 0 h 432"/>
                  <a:gd name="T20" fmla="*/ 0 w 312"/>
                  <a:gd name="T21" fmla="*/ 0 h 432"/>
                  <a:gd name="T22" fmla="*/ 0 w 312"/>
                  <a:gd name="T23" fmla="*/ 0 h 432"/>
                  <a:gd name="T24" fmla="*/ 0 w 312"/>
                  <a:gd name="T25" fmla="*/ 0 h 432"/>
                  <a:gd name="T26" fmla="*/ 0 w 312"/>
                  <a:gd name="T27" fmla="*/ 0 h 432"/>
                  <a:gd name="T28" fmla="*/ 0 w 312"/>
                  <a:gd name="T29" fmla="*/ 0 h 432"/>
                  <a:gd name="T30" fmla="*/ 0 w 312"/>
                  <a:gd name="T31" fmla="*/ 0 h 432"/>
                  <a:gd name="T32" fmla="*/ 0 w 312"/>
                  <a:gd name="T33" fmla="*/ 0 h 432"/>
                  <a:gd name="T34" fmla="*/ 0 w 312"/>
                  <a:gd name="T35" fmla="*/ 0 h 432"/>
                  <a:gd name="T36" fmla="*/ 0 w 312"/>
                  <a:gd name="T37" fmla="*/ 0 h 432"/>
                  <a:gd name="T38" fmla="*/ 0 w 312"/>
                  <a:gd name="T39" fmla="*/ 0 h 432"/>
                  <a:gd name="T40" fmla="*/ 0 w 312"/>
                  <a:gd name="T41" fmla="*/ 0 h 432"/>
                  <a:gd name="T42" fmla="*/ 0 w 312"/>
                  <a:gd name="T43" fmla="*/ 0 h 432"/>
                  <a:gd name="T44" fmla="*/ 0 w 312"/>
                  <a:gd name="T45" fmla="*/ 0 h 432"/>
                  <a:gd name="T46" fmla="*/ 0 w 312"/>
                  <a:gd name="T47" fmla="*/ 0 h 432"/>
                  <a:gd name="T48" fmla="*/ 0 w 312"/>
                  <a:gd name="T49" fmla="*/ 0 h 432"/>
                  <a:gd name="T50" fmla="*/ 0 w 312"/>
                  <a:gd name="T51" fmla="*/ 0 h 432"/>
                  <a:gd name="T52" fmla="*/ 0 w 312"/>
                  <a:gd name="T53" fmla="*/ 0 h 432"/>
                  <a:gd name="T54" fmla="*/ 0 w 312"/>
                  <a:gd name="T55" fmla="*/ 0 h 432"/>
                  <a:gd name="T56" fmla="*/ 0 w 312"/>
                  <a:gd name="T57" fmla="*/ 0 h 432"/>
                  <a:gd name="T58" fmla="*/ 0 w 312"/>
                  <a:gd name="T59" fmla="*/ 0 h 432"/>
                  <a:gd name="T60" fmla="*/ 0 w 312"/>
                  <a:gd name="T61" fmla="*/ 0 h 432"/>
                  <a:gd name="T62" fmla="*/ 0 w 312"/>
                  <a:gd name="T63" fmla="*/ 0 h 432"/>
                  <a:gd name="T64" fmla="*/ 0 w 312"/>
                  <a:gd name="T65" fmla="*/ 0 h 432"/>
                  <a:gd name="T66" fmla="*/ 0 w 312"/>
                  <a:gd name="T67" fmla="*/ 0 h 432"/>
                  <a:gd name="T68" fmla="*/ 0 w 312"/>
                  <a:gd name="T69" fmla="*/ 0 h 432"/>
                  <a:gd name="T70" fmla="*/ 0 w 312"/>
                  <a:gd name="T71" fmla="*/ 0 h 432"/>
                  <a:gd name="T72" fmla="*/ 0 w 312"/>
                  <a:gd name="T73" fmla="*/ 0 h 432"/>
                  <a:gd name="T74" fmla="*/ 0 w 312"/>
                  <a:gd name="T75" fmla="*/ 0 h 432"/>
                  <a:gd name="T76" fmla="*/ 0 w 312"/>
                  <a:gd name="T77" fmla="*/ 0 h 432"/>
                  <a:gd name="T78" fmla="*/ 0 w 312"/>
                  <a:gd name="T79" fmla="*/ 0 h 432"/>
                  <a:gd name="T80" fmla="*/ 0 w 312"/>
                  <a:gd name="T81" fmla="*/ 0 h 432"/>
                  <a:gd name="T82" fmla="*/ 0 w 312"/>
                  <a:gd name="T83" fmla="*/ 0 h 432"/>
                  <a:gd name="T84" fmla="*/ 0 w 312"/>
                  <a:gd name="T85" fmla="*/ 0 h 432"/>
                  <a:gd name="T86" fmla="*/ 0 w 312"/>
                  <a:gd name="T87" fmla="*/ 0 h 432"/>
                  <a:gd name="T88" fmla="*/ 0 w 312"/>
                  <a:gd name="T89" fmla="*/ 0 h 432"/>
                  <a:gd name="T90" fmla="*/ 0 w 312"/>
                  <a:gd name="T91" fmla="*/ 0 h 432"/>
                  <a:gd name="T92" fmla="*/ 0 w 312"/>
                  <a:gd name="T93" fmla="*/ 0 h 432"/>
                  <a:gd name="T94" fmla="*/ 0 w 312"/>
                  <a:gd name="T95" fmla="*/ 0 h 432"/>
                  <a:gd name="T96" fmla="*/ 0 w 312"/>
                  <a:gd name="T97" fmla="*/ 0 h 432"/>
                  <a:gd name="T98" fmla="*/ 0 w 312"/>
                  <a:gd name="T99" fmla="*/ 0 h 432"/>
                  <a:gd name="T100" fmla="*/ 0 w 312"/>
                  <a:gd name="T101" fmla="*/ 0 h 432"/>
                  <a:gd name="T102" fmla="*/ 0 w 312"/>
                  <a:gd name="T103" fmla="*/ 0 h 432"/>
                  <a:gd name="T104" fmla="*/ 0 w 312"/>
                  <a:gd name="T105" fmla="*/ 0 h 432"/>
                  <a:gd name="T106" fmla="*/ 0 w 312"/>
                  <a:gd name="T107" fmla="*/ 0 h 432"/>
                  <a:gd name="T108" fmla="*/ 0 w 312"/>
                  <a:gd name="T109" fmla="*/ 0 h 432"/>
                  <a:gd name="T110" fmla="*/ 0 w 312"/>
                  <a:gd name="T111" fmla="*/ 0 h 432"/>
                  <a:gd name="T112" fmla="*/ 0 w 312"/>
                  <a:gd name="T113" fmla="*/ 0 h 432"/>
                  <a:gd name="T114" fmla="*/ 0 w 312"/>
                  <a:gd name="T115" fmla="*/ 0 h 432"/>
                  <a:gd name="T116" fmla="*/ 0 w 312"/>
                  <a:gd name="T117" fmla="*/ 0 h 432"/>
                  <a:gd name="T118" fmla="*/ 0 w 312"/>
                  <a:gd name="T119" fmla="*/ 0 h 432"/>
                  <a:gd name="T120" fmla="*/ 0 w 312"/>
                  <a:gd name="T121" fmla="*/ 0 h 4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432"/>
                  <a:gd name="T185" fmla="*/ 312 w 312"/>
                  <a:gd name="T186" fmla="*/ 432 h 4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432">
                    <a:moveTo>
                      <a:pt x="307" y="20"/>
                    </a:moveTo>
                    <a:lnTo>
                      <a:pt x="303" y="21"/>
                    </a:lnTo>
                    <a:lnTo>
                      <a:pt x="298" y="25"/>
                    </a:lnTo>
                    <a:lnTo>
                      <a:pt x="293" y="27"/>
                    </a:lnTo>
                    <a:lnTo>
                      <a:pt x="290" y="29"/>
                    </a:lnTo>
                    <a:lnTo>
                      <a:pt x="285" y="32"/>
                    </a:lnTo>
                    <a:lnTo>
                      <a:pt x="281" y="34"/>
                    </a:lnTo>
                    <a:lnTo>
                      <a:pt x="276" y="37"/>
                    </a:lnTo>
                    <a:lnTo>
                      <a:pt x="274" y="40"/>
                    </a:lnTo>
                    <a:lnTo>
                      <a:pt x="269" y="41"/>
                    </a:lnTo>
                    <a:lnTo>
                      <a:pt x="266" y="45"/>
                    </a:lnTo>
                    <a:lnTo>
                      <a:pt x="262" y="47"/>
                    </a:lnTo>
                    <a:lnTo>
                      <a:pt x="259" y="50"/>
                    </a:lnTo>
                    <a:lnTo>
                      <a:pt x="256" y="52"/>
                    </a:lnTo>
                    <a:lnTo>
                      <a:pt x="253" y="56"/>
                    </a:lnTo>
                    <a:lnTo>
                      <a:pt x="249" y="58"/>
                    </a:lnTo>
                    <a:lnTo>
                      <a:pt x="247" y="62"/>
                    </a:lnTo>
                    <a:lnTo>
                      <a:pt x="242" y="64"/>
                    </a:lnTo>
                    <a:lnTo>
                      <a:pt x="240" y="66"/>
                    </a:lnTo>
                    <a:lnTo>
                      <a:pt x="236" y="69"/>
                    </a:lnTo>
                    <a:lnTo>
                      <a:pt x="233" y="72"/>
                    </a:lnTo>
                    <a:lnTo>
                      <a:pt x="229" y="75"/>
                    </a:lnTo>
                    <a:lnTo>
                      <a:pt x="227" y="77"/>
                    </a:lnTo>
                    <a:lnTo>
                      <a:pt x="223" y="80"/>
                    </a:lnTo>
                    <a:lnTo>
                      <a:pt x="220" y="84"/>
                    </a:lnTo>
                    <a:lnTo>
                      <a:pt x="216" y="86"/>
                    </a:lnTo>
                    <a:lnTo>
                      <a:pt x="212" y="90"/>
                    </a:lnTo>
                    <a:lnTo>
                      <a:pt x="209" y="92"/>
                    </a:lnTo>
                    <a:lnTo>
                      <a:pt x="207" y="96"/>
                    </a:lnTo>
                    <a:lnTo>
                      <a:pt x="203" y="99"/>
                    </a:lnTo>
                    <a:lnTo>
                      <a:pt x="198" y="102"/>
                    </a:lnTo>
                    <a:lnTo>
                      <a:pt x="195" y="105"/>
                    </a:lnTo>
                    <a:lnTo>
                      <a:pt x="191" y="110"/>
                    </a:lnTo>
                    <a:lnTo>
                      <a:pt x="188" y="113"/>
                    </a:lnTo>
                    <a:lnTo>
                      <a:pt x="184" y="116"/>
                    </a:lnTo>
                    <a:lnTo>
                      <a:pt x="179" y="120"/>
                    </a:lnTo>
                    <a:lnTo>
                      <a:pt x="176" y="123"/>
                    </a:lnTo>
                    <a:lnTo>
                      <a:pt x="172" y="126"/>
                    </a:lnTo>
                    <a:lnTo>
                      <a:pt x="169" y="129"/>
                    </a:lnTo>
                    <a:lnTo>
                      <a:pt x="164" y="133"/>
                    </a:lnTo>
                    <a:lnTo>
                      <a:pt x="161" y="136"/>
                    </a:lnTo>
                    <a:lnTo>
                      <a:pt x="158" y="140"/>
                    </a:lnTo>
                    <a:lnTo>
                      <a:pt x="154" y="143"/>
                    </a:lnTo>
                    <a:lnTo>
                      <a:pt x="151" y="146"/>
                    </a:lnTo>
                    <a:lnTo>
                      <a:pt x="148" y="149"/>
                    </a:lnTo>
                    <a:lnTo>
                      <a:pt x="145" y="153"/>
                    </a:lnTo>
                    <a:lnTo>
                      <a:pt x="141" y="156"/>
                    </a:lnTo>
                    <a:lnTo>
                      <a:pt x="139" y="160"/>
                    </a:lnTo>
                    <a:lnTo>
                      <a:pt x="137" y="164"/>
                    </a:lnTo>
                    <a:lnTo>
                      <a:pt x="133" y="167"/>
                    </a:lnTo>
                    <a:lnTo>
                      <a:pt x="131" y="169"/>
                    </a:lnTo>
                    <a:lnTo>
                      <a:pt x="127" y="173"/>
                    </a:lnTo>
                    <a:lnTo>
                      <a:pt x="125" y="178"/>
                    </a:lnTo>
                    <a:lnTo>
                      <a:pt x="121" y="180"/>
                    </a:lnTo>
                    <a:lnTo>
                      <a:pt x="120" y="184"/>
                    </a:lnTo>
                    <a:lnTo>
                      <a:pt x="116" y="187"/>
                    </a:lnTo>
                    <a:lnTo>
                      <a:pt x="115" y="191"/>
                    </a:lnTo>
                    <a:lnTo>
                      <a:pt x="112" y="194"/>
                    </a:lnTo>
                    <a:lnTo>
                      <a:pt x="109" y="198"/>
                    </a:lnTo>
                    <a:lnTo>
                      <a:pt x="107" y="201"/>
                    </a:lnTo>
                    <a:lnTo>
                      <a:pt x="105" y="205"/>
                    </a:lnTo>
                    <a:lnTo>
                      <a:pt x="102" y="209"/>
                    </a:lnTo>
                    <a:lnTo>
                      <a:pt x="101" y="212"/>
                    </a:lnTo>
                    <a:lnTo>
                      <a:pt x="99" y="216"/>
                    </a:lnTo>
                    <a:lnTo>
                      <a:pt x="96" y="220"/>
                    </a:lnTo>
                    <a:lnTo>
                      <a:pt x="94" y="223"/>
                    </a:lnTo>
                    <a:lnTo>
                      <a:pt x="92" y="228"/>
                    </a:lnTo>
                    <a:lnTo>
                      <a:pt x="90" y="231"/>
                    </a:lnTo>
                    <a:lnTo>
                      <a:pt x="88" y="235"/>
                    </a:lnTo>
                    <a:lnTo>
                      <a:pt x="87" y="238"/>
                    </a:lnTo>
                    <a:lnTo>
                      <a:pt x="84" y="243"/>
                    </a:lnTo>
                    <a:lnTo>
                      <a:pt x="82" y="247"/>
                    </a:lnTo>
                    <a:lnTo>
                      <a:pt x="81" y="250"/>
                    </a:lnTo>
                    <a:lnTo>
                      <a:pt x="78" y="254"/>
                    </a:lnTo>
                    <a:lnTo>
                      <a:pt x="77" y="257"/>
                    </a:lnTo>
                    <a:lnTo>
                      <a:pt x="76" y="262"/>
                    </a:lnTo>
                    <a:lnTo>
                      <a:pt x="74" y="266"/>
                    </a:lnTo>
                    <a:lnTo>
                      <a:pt x="73" y="269"/>
                    </a:lnTo>
                    <a:lnTo>
                      <a:pt x="71" y="274"/>
                    </a:lnTo>
                    <a:lnTo>
                      <a:pt x="69" y="277"/>
                    </a:lnTo>
                    <a:lnTo>
                      <a:pt x="68" y="282"/>
                    </a:lnTo>
                    <a:lnTo>
                      <a:pt x="67" y="287"/>
                    </a:lnTo>
                    <a:lnTo>
                      <a:pt x="65" y="290"/>
                    </a:lnTo>
                    <a:lnTo>
                      <a:pt x="63" y="295"/>
                    </a:lnTo>
                    <a:lnTo>
                      <a:pt x="62" y="300"/>
                    </a:lnTo>
                    <a:lnTo>
                      <a:pt x="61" y="303"/>
                    </a:lnTo>
                    <a:lnTo>
                      <a:pt x="60" y="308"/>
                    </a:lnTo>
                    <a:lnTo>
                      <a:pt x="58" y="313"/>
                    </a:lnTo>
                    <a:lnTo>
                      <a:pt x="57" y="318"/>
                    </a:lnTo>
                    <a:lnTo>
                      <a:pt x="56" y="322"/>
                    </a:lnTo>
                    <a:lnTo>
                      <a:pt x="54" y="327"/>
                    </a:lnTo>
                    <a:lnTo>
                      <a:pt x="52" y="332"/>
                    </a:lnTo>
                    <a:lnTo>
                      <a:pt x="52" y="337"/>
                    </a:lnTo>
                    <a:lnTo>
                      <a:pt x="50" y="341"/>
                    </a:lnTo>
                    <a:lnTo>
                      <a:pt x="49" y="346"/>
                    </a:lnTo>
                    <a:lnTo>
                      <a:pt x="49" y="351"/>
                    </a:lnTo>
                    <a:lnTo>
                      <a:pt x="48" y="357"/>
                    </a:lnTo>
                    <a:lnTo>
                      <a:pt x="46" y="360"/>
                    </a:lnTo>
                    <a:lnTo>
                      <a:pt x="45" y="365"/>
                    </a:lnTo>
                    <a:lnTo>
                      <a:pt x="44" y="370"/>
                    </a:lnTo>
                    <a:lnTo>
                      <a:pt x="43" y="375"/>
                    </a:lnTo>
                    <a:lnTo>
                      <a:pt x="42" y="378"/>
                    </a:lnTo>
                    <a:lnTo>
                      <a:pt x="41" y="383"/>
                    </a:lnTo>
                    <a:lnTo>
                      <a:pt x="39" y="387"/>
                    </a:lnTo>
                    <a:lnTo>
                      <a:pt x="38" y="391"/>
                    </a:lnTo>
                    <a:lnTo>
                      <a:pt x="37" y="395"/>
                    </a:lnTo>
                    <a:lnTo>
                      <a:pt x="36" y="398"/>
                    </a:lnTo>
                    <a:lnTo>
                      <a:pt x="35" y="402"/>
                    </a:lnTo>
                    <a:lnTo>
                      <a:pt x="33" y="407"/>
                    </a:lnTo>
                    <a:lnTo>
                      <a:pt x="32" y="410"/>
                    </a:lnTo>
                    <a:lnTo>
                      <a:pt x="30" y="414"/>
                    </a:lnTo>
                    <a:lnTo>
                      <a:pt x="29" y="419"/>
                    </a:lnTo>
                    <a:lnTo>
                      <a:pt x="28" y="423"/>
                    </a:lnTo>
                    <a:lnTo>
                      <a:pt x="24" y="428"/>
                    </a:lnTo>
                    <a:lnTo>
                      <a:pt x="19" y="432"/>
                    </a:lnTo>
                    <a:lnTo>
                      <a:pt x="14" y="432"/>
                    </a:lnTo>
                    <a:lnTo>
                      <a:pt x="10" y="432"/>
                    </a:lnTo>
                    <a:lnTo>
                      <a:pt x="5" y="428"/>
                    </a:lnTo>
                    <a:lnTo>
                      <a:pt x="1" y="424"/>
                    </a:lnTo>
                    <a:lnTo>
                      <a:pt x="0" y="422"/>
                    </a:lnTo>
                    <a:lnTo>
                      <a:pt x="0" y="420"/>
                    </a:lnTo>
                    <a:lnTo>
                      <a:pt x="0" y="416"/>
                    </a:lnTo>
                    <a:lnTo>
                      <a:pt x="1" y="414"/>
                    </a:lnTo>
                    <a:lnTo>
                      <a:pt x="3" y="409"/>
                    </a:lnTo>
                    <a:lnTo>
                      <a:pt x="4" y="406"/>
                    </a:lnTo>
                    <a:lnTo>
                      <a:pt x="5" y="401"/>
                    </a:lnTo>
                    <a:lnTo>
                      <a:pt x="6" y="397"/>
                    </a:lnTo>
                    <a:lnTo>
                      <a:pt x="7" y="394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2" y="383"/>
                    </a:lnTo>
                    <a:lnTo>
                      <a:pt x="12" y="379"/>
                    </a:lnTo>
                    <a:lnTo>
                      <a:pt x="14" y="375"/>
                    </a:lnTo>
                    <a:lnTo>
                      <a:pt x="14" y="371"/>
                    </a:lnTo>
                    <a:lnTo>
                      <a:pt x="16" y="368"/>
                    </a:lnTo>
                    <a:lnTo>
                      <a:pt x="17" y="364"/>
                    </a:lnTo>
                    <a:lnTo>
                      <a:pt x="18" y="359"/>
                    </a:lnTo>
                    <a:lnTo>
                      <a:pt x="19" y="355"/>
                    </a:lnTo>
                    <a:lnTo>
                      <a:pt x="20" y="351"/>
                    </a:lnTo>
                    <a:lnTo>
                      <a:pt x="22" y="345"/>
                    </a:lnTo>
                    <a:lnTo>
                      <a:pt x="23" y="340"/>
                    </a:lnTo>
                    <a:lnTo>
                      <a:pt x="24" y="334"/>
                    </a:lnTo>
                    <a:lnTo>
                      <a:pt x="25" y="330"/>
                    </a:lnTo>
                    <a:lnTo>
                      <a:pt x="26" y="325"/>
                    </a:lnTo>
                    <a:lnTo>
                      <a:pt x="28" y="319"/>
                    </a:lnTo>
                    <a:lnTo>
                      <a:pt x="29" y="314"/>
                    </a:lnTo>
                    <a:lnTo>
                      <a:pt x="30" y="309"/>
                    </a:lnTo>
                    <a:lnTo>
                      <a:pt x="31" y="305"/>
                    </a:lnTo>
                    <a:lnTo>
                      <a:pt x="32" y="300"/>
                    </a:lnTo>
                    <a:lnTo>
                      <a:pt x="33" y="295"/>
                    </a:lnTo>
                    <a:lnTo>
                      <a:pt x="36" y="290"/>
                    </a:lnTo>
                    <a:lnTo>
                      <a:pt x="37" y="286"/>
                    </a:lnTo>
                    <a:lnTo>
                      <a:pt x="38" y="281"/>
                    </a:lnTo>
                    <a:lnTo>
                      <a:pt x="41" y="276"/>
                    </a:lnTo>
                    <a:lnTo>
                      <a:pt x="42" y="273"/>
                    </a:lnTo>
                    <a:lnTo>
                      <a:pt x="44" y="268"/>
                    </a:lnTo>
                    <a:lnTo>
                      <a:pt x="45" y="263"/>
                    </a:lnTo>
                    <a:lnTo>
                      <a:pt x="46" y="258"/>
                    </a:lnTo>
                    <a:lnTo>
                      <a:pt x="49" y="255"/>
                    </a:lnTo>
                    <a:lnTo>
                      <a:pt x="50" y="250"/>
                    </a:lnTo>
                    <a:lnTo>
                      <a:pt x="52" y="247"/>
                    </a:lnTo>
                    <a:lnTo>
                      <a:pt x="54" y="242"/>
                    </a:lnTo>
                    <a:lnTo>
                      <a:pt x="56" y="238"/>
                    </a:lnTo>
                    <a:lnTo>
                      <a:pt x="58" y="234"/>
                    </a:lnTo>
                    <a:lnTo>
                      <a:pt x="60" y="230"/>
                    </a:lnTo>
                    <a:lnTo>
                      <a:pt x="62" y="225"/>
                    </a:lnTo>
                    <a:lnTo>
                      <a:pt x="64" y="222"/>
                    </a:lnTo>
                    <a:lnTo>
                      <a:pt x="65" y="218"/>
                    </a:lnTo>
                    <a:lnTo>
                      <a:pt x="68" y="215"/>
                    </a:lnTo>
                    <a:lnTo>
                      <a:pt x="70" y="210"/>
                    </a:lnTo>
                    <a:lnTo>
                      <a:pt x="73" y="207"/>
                    </a:lnTo>
                    <a:lnTo>
                      <a:pt x="75" y="203"/>
                    </a:lnTo>
                    <a:lnTo>
                      <a:pt x="77" y="199"/>
                    </a:lnTo>
                    <a:lnTo>
                      <a:pt x="80" y="194"/>
                    </a:lnTo>
                    <a:lnTo>
                      <a:pt x="82" y="191"/>
                    </a:lnTo>
                    <a:lnTo>
                      <a:pt x="84" y="187"/>
                    </a:lnTo>
                    <a:lnTo>
                      <a:pt x="87" y="184"/>
                    </a:lnTo>
                    <a:lnTo>
                      <a:pt x="89" y="179"/>
                    </a:lnTo>
                    <a:lnTo>
                      <a:pt x="93" y="177"/>
                    </a:lnTo>
                    <a:lnTo>
                      <a:pt x="95" y="173"/>
                    </a:lnTo>
                    <a:lnTo>
                      <a:pt x="97" y="168"/>
                    </a:lnTo>
                    <a:lnTo>
                      <a:pt x="101" y="165"/>
                    </a:lnTo>
                    <a:lnTo>
                      <a:pt x="103" y="162"/>
                    </a:lnTo>
                    <a:lnTo>
                      <a:pt x="106" y="159"/>
                    </a:lnTo>
                    <a:lnTo>
                      <a:pt x="109" y="154"/>
                    </a:lnTo>
                    <a:lnTo>
                      <a:pt x="113" y="150"/>
                    </a:lnTo>
                    <a:lnTo>
                      <a:pt x="115" y="148"/>
                    </a:lnTo>
                    <a:lnTo>
                      <a:pt x="119" y="143"/>
                    </a:lnTo>
                    <a:lnTo>
                      <a:pt x="122" y="140"/>
                    </a:lnTo>
                    <a:lnTo>
                      <a:pt x="126" y="136"/>
                    </a:lnTo>
                    <a:lnTo>
                      <a:pt x="128" y="133"/>
                    </a:lnTo>
                    <a:lnTo>
                      <a:pt x="132" y="129"/>
                    </a:lnTo>
                    <a:lnTo>
                      <a:pt x="135" y="126"/>
                    </a:lnTo>
                    <a:lnTo>
                      <a:pt x="139" y="122"/>
                    </a:lnTo>
                    <a:lnTo>
                      <a:pt x="143" y="118"/>
                    </a:lnTo>
                    <a:lnTo>
                      <a:pt x="146" y="115"/>
                    </a:lnTo>
                    <a:lnTo>
                      <a:pt x="150" y="111"/>
                    </a:lnTo>
                    <a:lnTo>
                      <a:pt x="154" y="108"/>
                    </a:lnTo>
                    <a:lnTo>
                      <a:pt x="158" y="104"/>
                    </a:lnTo>
                    <a:lnTo>
                      <a:pt x="161" y="101"/>
                    </a:lnTo>
                    <a:lnTo>
                      <a:pt x="166" y="97"/>
                    </a:lnTo>
                    <a:lnTo>
                      <a:pt x="170" y="94"/>
                    </a:lnTo>
                    <a:lnTo>
                      <a:pt x="175" y="90"/>
                    </a:lnTo>
                    <a:lnTo>
                      <a:pt x="179" y="86"/>
                    </a:lnTo>
                    <a:lnTo>
                      <a:pt x="183" y="83"/>
                    </a:lnTo>
                    <a:lnTo>
                      <a:pt x="186" y="79"/>
                    </a:lnTo>
                    <a:lnTo>
                      <a:pt x="190" y="76"/>
                    </a:lnTo>
                    <a:lnTo>
                      <a:pt x="193" y="73"/>
                    </a:lnTo>
                    <a:lnTo>
                      <a:pt x="198" y="70"/>
                    </a:lnTo>
                    <a:lnTo>
                      <a:pt x="202" y="66"/>
                    </a:lnTo>
                    <a:lnTo>
                      <a:pt x="205" y="64"/>
                    </a:lnTo>
                    <a:lnTo>
                      <a:pt x="208" y="62"/>
                    </a:lnTo>
                    <a:lnTo>
                      <a:pt x="212" y="58"/>
                    </a:lnTo>
                    <a:lnTo>
                      <a:pt x="215" y="56"/>
                    </a:lnTo>
                    <a:lnTo>
                      <a:pt x="218" y="52"/>
                    </a:lnTo>
                    <a:lnTo>
                      <a:pt x="222" y="50"/>
                    </a:lnTo>
                    <a:lnTo>
                      <a:pt x="226" y="47"/>
                    </a:lnTo>
                    <a:lnTo>
                      <a:pt x="229" y="45"/>
                    </a:lnTo>
                    <a:lnTo>
                      <a:pt x="233" y="43"/>
                    </a:lnTo>
                    <a:lnTo>
                      <a:pt x="236" y="39"/>
                    </a:lnTo>
                    <a:lnTo>
                      <a:pt x="240" y="37"/>
                    </a:lnTo>
                    <a:lnTo>
                      <a:pt x="243" y="34"/>
                    </a:lnTo>
                    <a:lnTo>
                      <a:pt x="247" y="32"/>
                    </a:lnTo>
                    <a:lnTo>
                      <a:pt x="250" y="29"/>
                    </a:lnTo>
                    <a:lnTo>
                      <a:pt x="254" y="27"/>
                    </a:lnTo>
                    <a:lnTo>
                      <a:pt x="258" y="24"/>
                    </a:lnTo>
                    <a:lnTo>
                      <a:pt x="262" y="21"/>
                    </a:lnTo>
                    <a:lnTo>
                      <a:pt x="266" y="19"/>
                    </a:lnTo>
                    <a:lnTo>
                      <a:pt x="271" y="16"/>
                    </a:lnTo>
                    <a:lnTo>
                      <a:pt x="274" y="14"/>
                    </a:lnTo>
                    <a:lnTo>
                      <a:pt x="279" y="12"/>
                    </a:lnTo>
                    <a:lnTo>
                      <a:pt x="282" y="9"/>
                    </a:lnTo>
                    <a:lnTo>
                      <a:pt x="287" y="7"/>
                    </a:lnTo>
                    <a:lnTo>
                      <a:pt x="292" y="3"/>
                    </a:lnTo>
                    <a:lnTo>
                      <a:pt x="298" y="2"/>
                    </a:lnTo>
                    <a:lnTo>
                      <a:pt x="301" y="0"/>
                    </a:lnTo>
                    <a:lnTo>
                      <a:pt x="305" y="0"/>
                    </a:lnTo>
                    <a:lnTo>
                      <a:pt x="308" y="2"/>
                    </a:lnTo>
                    <a:lnTo>
                      <a:pt x="311" y="5"/>
                    </a:lnTo>
                    <a:lnTo>
                      <a:pt x="312" y="8"/>
                    </a:lnTo>
                    <a:lnTo>
                      <a:pt x="312" y="13"/>
                    </a:lnTo>
                    <a:lnTo>
                      <a:pt x="311" y="16"/>
                    </a:lnTo>
                    <a:lnTo>
                      <a:pt x="30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6" name="Freeform 95"/>
              <p:cNvSpPr>
                <a:spLocks/>
              </p:cNvSpPr>
              <p:nvPr/>
            </p:nvSpPr>
            <p:spPr bwMode="auto">
              <a:xfrm>
                <a:off x="1514" y="1317"/>
                <a:ext cx="125" cy="188"/>
              </a:xfrm>
              <a:custGeom>
                <a:avLst/>
                <a:gdLst>
                  <a:gd name="T0" fmla="*/ 0 w 375"/>
                  <a:gd name="T1" fmla="*/ 0 h 566"/>
                  <a:gd name="T2" fmla="*/ 0 w 375"/>
                  <a:gd name="T3" fmla="*/ 0 h 566"/>
                  <a:gd name="T4" fmla="*/ 0 w 375"/>
                  <a:gd name="T5" fmla="*/ 0 h 566"/>
                  <a:gd name="T6" fmla="*/ 0 w 375"/>
                  <a:gd name="T7" fmla="*/ 0 h 566"/>
                  <a:gd name="T8" fmla="*/ 0 w 375"/>
                  <a:gd name="T9" fmla="*/ 0 h 566"/>
                  <a:gd name="T10" fmla="*/ 0 w 375"/>
                  <a:gd name="T11" fmla="*/ 0 h 566"/>
                  <a:gd name="T12" fmla="*/ 0 w 375"/>
                  <a:gd name="T13" fmla="*/ 0 h 566"/>
                  <a:gd name="T14" fmla="*/ 0 w 375"/>
                  <a:gd name="T15" fmla="*/ 0 h 566"/>
                  <a:gd name="T16" fmla="*/ 0 w 375"/>
                  <a:gd name="T17" fmla="*/ 0 h 566"/>
                  <a:gd name="T18" fmla="*/ 0 w 375"/>
                  <a:gd name="T19" fmla="*/ 0 h 566"/>
                  <a:gd name="T20" fmla="*/ 0 w 375"/>
                  <a:gd name="T21" fmla="*/ 0 h 566"/>
                  <a:gd name="T22" fmla="*/ 0 w 375"/>
                  <a:gd name="T23" fmla="*/ 0 h 566"/>
                  <a:gd name="T24" fmla="*/ 0 w 375"/>
                  <a:gd name="T25" fmla="*/ 0 h 566"/>
                  <a:gd name="T26" fmla="*/ 0 w 375"/>
                  <a:gd name="T27" fmla="*/ 0 h 566"/>
                  <a:gd name="T28" fmla="*/ 0 w 375"/>
                  <a:gd name="T29" fmla="*/ 0 h 566"/>
                  <a:gd name="T30" fmla="*/ 0 w 375"/>
                  <a:gd name="T31" fmla="*/ 0 h 566"/>
                  <a:gd name="T32" fmla="*/ 0 w 375"/>
                  <a:gd name="T33" fmla="*/ 0 h 566"/>
                  <a:gd name="T34" fmla="*/ 0 w 375"/>
                  <a:gd name="T35" fmla="*/ 0 h 566"/>
                  <a:gd name="T36" fmla="*/ 0 w 375"/>
                  <a:gd name="T37" fmla="*/ 0 h 566"/>
                  <a:gd name="T38" fmla="*/ 0 w 375"/>
                  <a:gd name="T39" fmla="*/ 0 h 566"/>
                  <a:gd name="T40" fmla="*/ 0 w 375"/>
                  <a:gd name="T41" fmla="*/ 0 h 566"/>
                  <a:gd name="T42" fmla="*/ 0 w 375"/>
                  <a:gd name="T43" fmla="*/ 0 h 566"/>
                  <a:gd name="T44" fmla="*/ 0 w 375"/>
                  <a:gd name="T45" fmla="*/ 0 h 566"/>
                  <a:gd name="T46" fmla="*/ 0 w 375"/>
                  <a:gd name="T47" fmla="*/ 0 h 566"/>
                  <a:gd name="T48" fmla="*/ 0 w 375"/>
                  <a:gd name="T49" fmla="*/ 0 h 566"/>
                  <a:gd name="T50" fmla="*/ 0 w 375"/>
                  <a:gd name="T51" fmla="*/ 0 h 566"/>
                  <a:gd name="T52" fmla="*/ 0 w 375"/>
                  <a:gd name="T53" fmla="*/ 0 h 566"/>
                  <a:gd name="T54" fmla="*/ 0 w 375"/>
                  <a:gd name="T55" fmla="*/ 0 h 566"/>
                  <a:gd name="T56" fmla="*/ 0 w 375"/>
                  <a:gd name="T57" fmla="*/ 0 h 566"/>
                  <a:gd name="T58" fmla="*/ 0 w 375"/>
                  <a:gd name="T59" fmla="*/ 0 h 566"/>
                  <a:gd name="T60" fmla="*/ 0 w 375"/>
                  <a:gd name="T61" fmla="*/ 0 h 566"/>
                  <a:gd name="T62" fmla="*/ 0 w 375"/>
                  <a:gd name="T63" fmla="*/ 0 h 566"/>
                  <a:gd name="T64" fmla="*/ 0 w 375"/>
                  <a:gd name="T65" fmla="*/ 0 h 566"/>
                  <a:gd name="T66" fmla="*/ 0 w 375"/>
                  <a:gd name="T67" fmla="*/ 0 h 566"/>
                  <a:gd name="T68" fmla="*/ 0 w 375"/>
                  <a:gd name="T69" fmla="*/ 0 h 566"/>
                  <a:gd name="T70" fmla="*/ 0 w 375"/>
                  <a:gd name="T71" fmla="*/ 0 h 566"/>
                  <a:gd name="T72" fmla="*/ 0 w 375"/>
                  <a:gd name="T73" fmla="*/ 0 h 566"/>
                  <a:gd name="T74" fmla="*/ 0 w 375"/>
                  <a:gd name="T75" fmla="*/ 0 h 566"/>
                  <a:gd name="T76" fmla="*/ 0 w 375"/>
                  <a:gd name="T77" fmla="*/ 0 h 566"/>
                  <a:gd name="T78" fmla="*/ 0 w 375"/>
                  <a:gd name="T79" fmla="*/ 0 h 566"/>
                  <a:gd name="T80" fmla="*/ 0 w 375"/>
                  <a:gd name="T81" fmla="*/ 0 h 566"/>
                  <a:gd name="T82" fmla="*/ 0 w 375"/>
                  <a:gd name="T83" fmla="*/ 0 h 566"/>
                  <a:gd name="T84" fmla="*/ 0 w 375"/>
                  <a:gd name="T85" fmla="*/ 0 h 566"/>
                  <a:gd name="T86" fmla="*/ 0 w 375"/>
                  <a:gd name="T87" fmla="*/ 0 h 566"/>
                  <a:gd name="T88" fmla="*/ 0 w 375"/>
                  <a:gd name="T89" fmla="*/ 0 h 566"/>
                  <a:gd name="T90" fmla="*/ 0 w 375"/>
                  <a:gd name="T91" fmla="*/ 0 h 566"/>
                  <a:gd name="T92" fmla="*/ 0 w 375"/>
                  <a:gd name="T93" fmla="*/ 0 h 566"/>
                  <a:gd name="T94" fmla="*/ 0 w 375"/>
                  <a:gd name="T95" fmla="*/ 0 h 566"/>
                  <a:gd name="T96" fmla="*/ 0 w 375"/>
                  <a:gd name="T97" fmla="*/ 0 h 566"/>
                  <a:gd name="T98" fmla="*/ 0 w 375"/>
                  <a:gd name="T99" fmla="*/ 0 h 566"/>
                  <a:gd name="T100" fmla="*/ 0 w 375"/>
                  <a:gd name="T101" fmla="*/ 0 h 566"/>
                  <a:gd name="T102" fmla="*/ 0 w 375"/>
                  <a:gd name="T103" fmla="*/ 0 h 566"/>
                  <a:gd name="T104" fmla="*/ 0 w 375"/>
                  <a:gd name="T105" fmla="*/ 0 h 566"/>
                  <a:gd name="T106" fmla="*/ 0 w 375"/>
                  <a:gd name="T107" fmla="*/ 0 h 566"/>
                  <a:gd name="T108" fmla="*/ 0 w 375"/>
                  <a:gd name="T109" fmla="*/ 0 h 566"/>
                  <a:gd name="T110" fmla="*/ 0 w 375"/>
                  <a:gd name="T111" fmla="*/ 0 h 566"/>
                  <a:gd name="T112" fmla="*/ 0 w 375"/>
                  <a:gd name="T113" fmla="*/ 0 h 566"/>
                  <a:gd name="T114" fmla="*/ 0 w 375"/>
                  <a:gd name="T115" fmla="*/ 0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5"/>
                  <a:gd name="T175" fmla="*/ 0 h 566"/>
                  <a:gd name="T176" fmla="*/ 375 w 375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5" h="566">
                    <a:moveTo>
                      <a:pt x="366" y="27"/>
                    </a:moveTo>
                    <a:lnTo>
                      <a:pt x="360" y="29"/>
                    </a:lnTo>
                    <a:lnTo>
                      <a:pt x="354" y="32"/>
                    </a:lnTo>
                    <a:lnTo>
                      <a:pt x="348" y="34"/>
                    </a:lnTo>
                    <a:lnTo>
                      <a:pt x="343" y="37"/>
                    </a:lnTo>
                    <a:lnTo>
                      <a:pt x="337" y="39"/>
                    </a:lnTo>
                    <a:lnTo>
                      <a:pt x="332" y="41"/>
                    </a:lnTo>
                    <a:lnTo>
                      <a:pt x="326" y="44"/>
                    </a:lnTo>
                    <a:lnTo>
                      <a:pt x="321" y="47"/>
                    </a:lnTo>
                    <a:lnTo>
                      <a:pt x="316" y="50"/>
                    </a:lnTo>
                    <a:lnTo>
                      <a:pt x="311" y="52"/>
                    </a:lnTo>
                    <a:lnTo>
                      <a:pt x="306" y="54"/>
                    </a:lnTo>
                    <a:lnTo>
                      <a:pt x="301" y="58"/>
                    </a:lnTo>
                    <a:lnTo>
                      <a:pt x="296" y="60"/>
                    </a:lnTo>
                    <a:lnTo>
                      <a:pt x="292" y="64"/>
                    </a:lnTo>
                    <a:lnTo>
                      <a:pt x="287" y="66"/>
                    </a:lnTo>
                    <a:lnTo>
                      <a:pt x="283" y="70"/>
                    </a:lnTo>
                    <a:lnTo>
                      <a:pt x="277" y="72"/>
                    </a:lnTo>
                    <a:lnTo>
                      <a:pt x="273" y="76"/>
                    </a:lnTo>
                    <a:lnTo>
                      <a:pt x="269" y="78"/>
                    </a:lnTo>
                    <a:lnTo>
                      <a:pt x="264" y="82"/>
                    </a:lnTo>
                    <a:lnTo>
                      <a:pt x="261" y="84"/>
                    </a:lnTo>
                    <a:lnTo>
                      <a:pt x="257" y="88"/>
                    </a:lnTo>
                    <a:lnTo>
                      <a:pt x="252" y="91"/>
                    </a:lnTo>
                    <a:lnTo>
                      <a:pt x="249" y="95"/>
                    </a:lnTo>
                    <a:lnTo>
                      <a:pt x="244" y="97"/>
                    </a:lnTo>
                    <a:lnTo>
                      <a:pt x="241" y="101"/>
                    </a:lnTo>
                    <a:lnTo>
                      <a:pt x="237" y="104"/>
                    </a:lnTo>
                    <a:lnTo>
                      <a:pt x="233" y="108"/>
                    </a:lnTo>
                    <a:lnTo>
                      <a:pt x="230" y="111"/>
                    </a:lnTo>
                    <a:lnTo>
                      <a:pt x="226" y="115"/>
                    </a:lnTo>
                    <a:lnTo>
                      <a:pt x="223" y="118"/>
                    </a:lnTo>
                    <a:lnTo>
                      <a:pt x="219" y="122"/>
                    </a:lnTo>
                    <a:lnTo>
                      <a:pt x="216" y="126"/>
                    </a:lnTo>
                    <a:lnTo>
                      <a:pt x="212" y="129"/>
                    </a:lnTo>
                    <a:lnTo>
                      <a:pt x="209" y="133"/>
                    </a:lnTo>
                    <a:lnTo>
                      <a:pt x="205" y="137"/>
                    </a:lnTo>
                    <a:lnTo>
                      <a:pt x="201" y="141"/>
                    </a:lnTo>
                    <a:lnTo>
                      <a:pt x="198" y="146"/>
                    </a:lnTo>
                    <a:lnTo>
                      <a:pt x="196" y="149"/>
                    </a:lnTo>
                    <a:lnTo>
                      <a:pt x="192" y="153"/>
                    </a:lnTo>
                    <a:lnTo>
                      <a:pt x="188" y="156"/>
                    </a:lnTo>
                    <a:lnTo>
                      <a:pt x="186" y="161"/>
                    </a:lnTo>
                    <a:lnTo>
                      <a:pt x="182" y="166"/>
                    </a:lnTo>
                    <a:lnTo>
                      <a:pt x="179" y="171"/>
                    </a:lnTo>
                    <a:lnTo>
                      <a:pt x="177" y="174"/>
                    </a:lnTo>
                    <a:lnTo>
                      <a:pt x="173" y="179"/>
                    </a:lnTo>
                    <a:lnTo>
                      <a:pt x="169" y="184"/>
                    </a:lnTo>
                    <a:lnTo>
                      <a:pt x="167" y="188"/>
                    </a:lnTo>
                    <a:lnTo>
                      <a:pt x="164" y="192"/>
                    </a:lnTo>
                    <a:lnTo>
                      <a:pt x="161" y="197"/>
                    </a:lnTo>
                    <a:lnTo>
                      <a:pt x="158" y="201"/>
                    </a:lnTo>
                    <a:lnTo>
                      <a:pt x="154" y="206"/>
                    </a:lnTo>
                    <a:lnTo>
                      <a:pt x="152" y="211"/>
                    </a:lnTo>
                    <a:lnTo>
                      <a:pt x="148" y="217"/>
                    </a:lnTo>
                    <a:lnTo>
                      <a:pt x="145" y="222"/>
                    </a:lnTo>
                    <a:lnTo>
                      <a:pt x="142" y="228"/>
                    </a:lnTo>
                    <a:lnTo>
                      <a:pt x="139" y="232"/>
                    </a:lnTo>
                    <a:lnTo>
                      <a:pt x="136" y="237"/>
                    </a:lnTo>
                    <a:lnTo>
                      <a:pt x="133" y="243"/>
                    </a:lnTo>
                    <a:lnTo>
                      <a:pt x="130" y="249"/>
                    </a:lnTo>
                    <a:lnTo>
                      <a:pt x="127" y="254"/>
                    </a:lnTo>
                    <a:lnTo>
                      <a:pt x="123" y="260"/>
                    </a:lnTo>
                    <a:lnTo>
                      <a:pt x="121" y="264"/>
                    </a:lnTo>
                    <a:lnTo>
                      <a:pt x="118" y="271"/>
                    </a:lnTo>
                    <a:lnTo>
                      <a:pt x="115" y="275"/>
                    </a:lnTo>
                    <a:lnTo>
                      <a:pt x="114" y="279"/>
                    </a:lnTo>
                    <a:lnTo>
                      <a:pt x="111" y="282"/>
                    </a:lnTo>
                    <a:lnTo>
                      <a:pt x="109" y="286"/>
                    </a:lnTo>
                    <a:lnTo>
                      <a:pt x="108" y="289"/>
                    </a:lnTo>
                    <a:lnTo>
                      <a:pt x="105" y="293"/>
                    </a:lnTo>
                    <a:lnTo>
                      <a:pt x="104" y="296"/>
                    </a:lnTo>
                    <a:lnTo>
                      <a:pt x="103" y="300"/>
                    </a:lnTo>
                    <a:lnTo>
                      <a:pt x="101" y="303"/>
                    </a:lnTo>
                    <a:lnTo>
                      <a:pt x="99" y="307"/>
                    </a:lnTo>
                    <a:lnTo>
                      <a:pt x="98" y="311"/>
                    </a:lnTo>
                    <a:lnTo>
                      <a:pt x="97" y="314"/>
                    </a:lnTo>
                    <a:lnTo>
                      <a:pt x="96" y="318"/>
                    </a:lnTo>
                    <a:lnTo>
                      <a:pt x="95" y="321"/>
                    </a:lnTo>
                    <a:lnTo>
                      <a:pt x="94" y="324"/>
                    </a:lnTo>
                    <a:lnTo>
                      <a:pt x="92" y="327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9" y="338"/>
                    </a:lnTo>
                    <a:lnTo>
                      <a:pt x="88" y="341"/>
                    </a:lnTo>
                    <a:lnTo>
                      <a:pt x="86" y="344"/>
                    </a:lnTo>
                    <a:lnTo>
                      <a:pt x="85" y="347"/>
                    </a:lnTo>
                    <a:lnTo>
                      <a:pt x="84" y="352"/>
                    </a:lnTo>
                    <a:lnTo>
                      <a:pt x="84" y="356"/>
                    </a:lnTo>
                    <a:lnTo>
                      <a:pt x="83" y="359"/>
                    </a:lnTo>
                    <a:lnTo>
                      <a:pt x="82" y="363"/>
                    </a:lnTo>
                    <a:lnTo>
                      <a:pt x="79" y="366"/>
                    </a:lnTo>
                    <a:lnTo>
                      <a:pt x="79" y="371"/>
                    </a:lnTo>
                    <a:lnTo>
                      <a:pt x="77" y="375"/>
                    </a:lnTo>
                    <a:lnTo>
                      <a:pt x="76" y="379"/>
                    </a:lnTo>
                    <a:lnTo>
                      <a:pt x="75" y="384"/>
                    </a:lnTo>
                    <a:lnTo>
                      <a:pt x="75" y="389"/>
                    </a:lnTo>
                    <a:lnTo>
                      <a:pt x="71" y="394"/>
                    </a:lnTo>
                    <a:lnTo>
                      <a:pt x="70" y="400"/>
                    </a:lnTo>
                    <a:lnTo>
                      <a:pt x="69" y="402"/>
                    </a:lnTo>
                    <a:lnTo>
                      <a:pt x="67" y="405"/>
                    </a:lnTo>
                    <a:lnTo>
                      <a:pt x="66" y="408"/>
                    </a:lnTo>
                    <a:lnTo>
                      <a:pt x="65" y="411"/>
                    </a:lnTo>
                    <a:lnTo>
                      <a:pt x="64" y="416"/>
                    </a:lnTo>
                    <a:lnTo>
                      <a:pt x="62" y="422"/>
                    </a:lnTo>
                    <a:lnTo>
                      <a:pt x="60" y="427"/>
                    </a:lnTo>
                    <a:lnTo>
                      <a:pt x="59" y="433"/>
                    </a:lnTo>
                    <a:lnTo>
                      <a:pt x="57" y="437"/>
                    </a:lnTo>
                    <a:lnTo>
                      <a:pt x="56" y="442"/>
                    </a:lnTo>
                    <a:lnTo>
                      <a:pt x="54" y="447"/>
                    </a:lnTo>
                    <a:lnTo>
                      <a:pt x="52" y="452"/>
                    </a:lnTo>
                    <a:lnTo>
                      <a:pt x="51" y="456"/>
                    </a:lnTo>
                    <a:lnTo>
                      <a:pt x="50" y="461"/>
                    </a:lnTo>
                    <a:lnTo>
                      <a:pt x="49" y="466"/>
                    </a:lnTo>
                    <a:lnTo>
                      <a:pt x="47" y="472"/>
                    </a:lnTo>
                    <a:lnTo>
                      <a:pt x="46" y="477"/>
                    </a:lnTo>
                    <a:lnTo>
                      <a:pt x="44" y="481"/>
                    </a:lnTo>
                    <a:lnTo>
                      <a:pt x="43" y="486"/>
                    </a:lnTo>
                    <a:lnTo>
                      <a:pt x="41" y="491"/>
                    </a:lnTo>
                    <a:lnTo>
                      <a:pt x="40" y="496"/>
                    </a:lnTo>
                    <a:lnTo>
                      <a:pt x="39" y="500"/>
                    </a:lnTo>
                    <a:lnTo>
                      <a:pt x="38" y="506"/>
                    </a:lnTo>
                    <a:lnTo>
                      <a:pt x="37" y="511"/>
                    </a:lnTo>
                    <a:lnTo>
                      <a:pt x="35" y="516"/>
                    </a:lnTo>
                    <a:lnTo>
                      <a:pt x="34" y="522"/>
                    </a:lnTo>
                    <a:lnTo>
                      <a:pt x="33" y="526"/>
                    </a:lnTo>
                    <a:lnTo>
                      <a:pt x="32" y="532"/>
                    </a:lnTo>
                    <a:lnTo>
                      <a:pt x="31" y="537"/>
                    </a:lnTo>
                    <a:lnTo>
                      <a:pt x="30" y="543"/>
                    </a:lnTo>
                    <a:lnTo>
                      <a:pt x="28" y="547"/>
                    </a:lnTo>
                    <a:lnTo>
                      <a:pt x="28" y="550"/>
                    </a:lnTo>
                    <a:lnTo>
                      <a:pt x="27" y="553"/>
                    </a:lnTo>
                    <a:lnTo>
                      <a:pt x="27" y="556"/>
                    </a:lnTo>
                    <a:lnTo>
                      <a:pt x="26" y="558"/>
                    </a:lnTo>
                    <a:lnTo>
                      <a:pt x="24" y="561"/>
                    </a:lnTo>
                    <a:lnTo>
                      <a:pt x="21" y="562"/>
                    </a:lnTo>
                    <a:lnTo>
                      <a:pt x="20" y="564"/>
                    </a:lnTo>
                    <a:lnTo>
                      <a:pt x="15" y="566"/>
                    </a:lnTo>
                    <a:lnTo>
                      <a:pt x="11" y="566"/>
                    </a:lnTo>
                    <a:lnTo>
                      <a:pt x="5" y="563"/>
                    </a:lnTo>
                    <a:lnTo>
                      <a:pt x="2" y="560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3"/>
                    </a:lnTo>
                    <a:lnTo>
                      <a:pt x="1" y="550"/>
                    </a:lnTo>
                    <a:lnTo>
                      <a:pt x="1" y="547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37"/>
                    </a:lnTo>
                    <a:lnTo>
                      <a:pt x="3" y="534"/>
                    </a:lnTo>
                    <a:lnTo>
                      <a:pt x="5" y="531"/>
                    </a:lnTo>
                    <a:lnTo>
                      <a:pt x="5" y="529"/>
                    </a:lnTo>
                    <a:lnTo>
                      <a:pt x="6" y="525"/>
                    </a:lnTo>
                    <a:lnTo>
                      <a:pt x="7" y="519"/>
                    </a:lnTo>
                    <a:lnTo>
                      <a:pt x="8" y="515"/>
                    </a:lnTo>
                    <a:lnTo>
                      <a:pt x="11" y="509"/>
                    </a:lnTo>
                    <a:lnTo>
                      <a:pt x="12" y="504"/>
                    </a:lnTo>
                    <a:lnTo>
                      <a:pt x="13" y="498"/>
                    </a:lnTo>
                    <a:lnTo>
                      <a:pt x="14" y="493"/>
                    </a:lnTo>
                    <a:lnTo>
                      <a:pt x="15" y="489"/>
                    </a:lnTo>
                    <a:lnTo>
                      <a:pt x="16" y="484"/>
                    </a:lnTo>
                    <a:lnTo>
                      <a:pt x="18" y="479"/>
                    </a:lnTo>
                    <a:lnTo>
                      <a:pt x="19" y="474"/>
                    </a:lnTo>
                    <a:lnTo>
                      <a:pt x="20" y="470"/>
                    </a:lnTo>
                    <a:lnTo>
                      <a:pt x="21" y="465"/>
                    </a:lnTo>
                    <a:lnTo>
                      <a:pt x="22" y="459"/>
                    </a:lnTo>
                    <a:lnTo>
                      <a:pt x="24" y="454"/>
                    </a:lnTo>
                    <a:lnTo>
                      <a:pt x="25" y="449"/>
                    </a:lnTo>
                    <a:lnTo>
                      <a:pt x="27" y="445"/>
                    </a:lnTo>
                    <a:lnTo>
                      <a:pt x="27" y="439"/>
                    </a:lnTo>
                    <a:lnTo>
                      <a:pt x="28" y="434"/>
                    </a:lnTo>
                    <a:lnTo>
                      <a:pt x="31" y="428"/>
                    </a:lnTo>
                    <a:lnTo>
                      <a:pt x="32" y="423"/>
                    </a:lnTo>
                    <a:lnTo>
                      <a:pt x="33" y="417"/>
                    </a:lnTo>
                    <a:lnTo>
                      <a:pt x="34" y="413"/>
                    </a:lnTo>
                    <a:lnTo>
                      <a:pt x="35" y="407"/>
                    </a:lnTo>
                    <a:lnTo>
                      <a:pt x="37" y="402"/>
                    </a:lnTo>
                    <a:lnTo>
                      <a:pt x="38" y="398"/>
                    </a:lnTo>
                    <a:lnTo>
                      <a:pt x="39" y="396"/>
                    </a:lnTo>
                    <a:lnTo>
                      <a:pt x="39" y="392"/>
                    </a:lnTo>
                    <a:lnTo>
                      <a:pt x="40" y="390"/>
                    </a:lnTo>
                    <a:lnTo>
                      <a:pt x="40" y="386"/>
                    </a:lnTo>
                    <a:lnTo>
                      <a:pt x="41" y="384"/>
                    </a:lnTo>
                    <a:lnTo>
                      <a:pt x="43" y="382"/>
                    </a:lnTo>
                    <a:lnTo>
                      <a:pt x="44" y="378"/>
                    </a:lnTo>
                    <a:lnTo>
                      <a:pt x="44" y="376"/>
                    </a:lnTo>
                    <a:lnTo>
                      <a:pt x="45" y="372"/>
                    </a:lnTo>
                    <a:lnTo>
                      <a:pt x="45" y="369"/>
                    </a:lnTo>
                    <a:lnTo>
                      <a:pt x="46" y="366"/>
                    </a:lnTo>
                    <a:lnTo>
                      <a:pt x="46" y="362"/>
                    </a:lnTo>
                    <a:lnTo>
                      <a:pt x="47" y="358"/>
                    </a:lnTo>
                    <a:lnTo>
                      <a:pt x="49" y="354"/>
                    </a:lnTo>
                    <a:lnTo>
                      <a:pt x="50" y="352"/>
                    </a:lnTo>
                    <a:lnTo>
                      <a:pt x="51" y="347"/>
                    </a:lnTo>
                    <a:lnTo>
                      <a:pt x="52" y="344"/>
                    </a:lnTo>
                    <a:lnTo>
                      <a:pt x="53" y="340"/>
                    </a:lnTo>
                    <a:lnTo>
                      <a:pt x="54" y="337"/>
                    </a:lnTo>
                    <a:lnTo>
                      <a:pt x="56" y="332"/>
                    </a:lnTo>
                    <a:lnTo>
                      <a:pt x="57" y="328"/>
                    </a:lnTo>
                    <a:lnTo>
                      <a:pt x="58" y="325"/>
                    </a:lnTo>
                    <a:lnTo>
                      <a:pt x="60" y="321"/>
                    </a:lnTo>
                    <a:lnTo>
                      <a:pt x="60" y="318"/>
                    </a:lnTo>
                    <a:lnTo>
                      <a:pt x="63" y="313"/>
                    </a:lnTo>
                    <a:lnTo>
                      <a:pt x="64" y="308"/>
                    </a:lnTo>
                    <a:lnTo>
                      <a:pt x="65" y="305"/>
                    </a:lnTo>
                    <a:lnTo>
                      <a:pt x="67" y="301"/>
                    </a:lnTo>
                    <a:lnTo>
                      <a:pt x="69" y="298"/>
                    </a:lnTo>
                    <a:lnTo>
                      <a:pt x="70" y="293"/>
                    </a:lnTo>
                    <a:lnTo>
                      <a:pt x="72" y="289"/>
                    </a:lnTo>
                    <a:lnTo>
                      <a:pt x="75" y="284"/>
                    </a:lnTo>
                    <a:lnTo>
                      <a:pt x="76" y="281"/>
                    </a:lnTo>
                    <a:lnTo>
                      <a:pt x="78" y="276"/>
                    </a:lnTo>
                    <a:lnTo>
                      <a:pt x="79" y="273"/>
                    </a:lnTo>
                    <a:lnTo>
                      <a:pt x="82" y="269"/>
                    </a:lnTo>
                    <a:lnTo>
                      <a:pt x="84" y="264"/>
                    </a:lnTo>
                    <a:lnTo>
                      <a:pt x="85" y="261"/>
                    </a:lnTo>
                    <a:lnTo>
                      <a:pt x="89" y="257"/>
                    </a:lnTo>
                    <a:lnTo>
                      <a:pt x="91" y="250"/>
                    </a:lnTo>
                    <a:lnTo>
                      <a:pt x="95" y="244"/>
                    </a:lnTo>
                    <a:lnTo>
                      <a:pt x="98" y="238"/>
                    </a:lnTo>
                    <a:lnTo>
                      <a:pt x="102" y="233"/>
                    </a:lnTo>
                    <a:lnTo>
                      <a:pt x="104" y="226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1"/>
                    </a:lnTo>
                    <a:lnTo>
                      <a:pt x="118" y="205"/>
                    </a:lnTo>
                    <a:lnTo>
                      <a:pt x="121" y="200"/>
                    </a:lnTo>
                    <a:lnTo>
                      <a:pt x="124" y="194"/>
                    </a:lnTo>
                    <a:lnTo>
                      <a:pt x="128" y="190"/>
                    </a:lnTo>
                    <a:lnTo>
                      <a:pt x="132" y="185"/>
                    </a:lnTo>
                    <a:lnTo>
                      <a:pt x="135" y="180"/>
                    </a:lnTo>
                    <a:lnTo>
                      <a:pt x="137" y="175"/>
                    </a:lnTo>
                    <a:lnTo>
                      <a:pt x="142" y="171"/>
                    </a:lnTo>
                    <a:lnTo>
                      <a:pt x="145" y="166"/>
                    </a:lnTo>
                    <a:lnTo>
                      <a:pt x="148" y="161"/>
                    </a:lnTo>
                    <a:lnTo>
                      <a:pt x="152" y="155"/>
                    </a:lnTo>
                    <a:lnTo>
                      <a:pt x="155" y="152"/>
                    </a:lnTo>
                    <a:lnTo>
                      <a:pt x="158" y="147"/>
                    </a:lnTo>
                    <a:lnTo>
                      <a:pt x="162" y="142"/>
                    </a:lnTo>
                    <a:lnTo>
                      <a:pt x="166" y="137"/>
                    </a:lnTo>
                    <a:lnTo>
                      <a:pt x="169" y="134"/>
                    </a:lnTo>
                    <a:lnTo>
                      <a:pt x="172" y="129"/>
                    </a:lnTo>
                    <a:lnTo>
                      <a:pt x="177" y="126"/>
                    </a:lnTo>
                    <a:lnTo>
                      <a:pt x="180" y="121"/>
                    </a:lnTo>
                    <a:lnTo>
                      <a:pt x="184" y="117"/>
                    </a:lnTo>
                    <a:lnTo>
                      <a:pt x="187" y="112"/>
                    </a:lnTo>
                    <a:lnTo>
                      <a:pt x="191" y="109"/>
                    </a:lnTo>
                    <a:lnTo>
                      <a:pt x="196" y="104"/>
                    </a:lnTo>
                    <a:lnTo>
                      <a:pt x="199" y="102"/>
                    </a:lnTo>
                    <a:lnTo>
                      <a:pt x="203" y="97"/>
                    </a:lnTo>
                    <a:lnTo>
                      <a:pt x="206" y="93"/>
                    </a:lnTo>
                    <a:lnTo>
                      <a:pt x="210" y="89"/>
                    </a:lnTo>
                    <a:lnTo>
                      <a:pt x="214" y="86"/>
                    </a:lnTo>
                    <a:lnTo>
                      <a:pt x="218" y="83"/>
                    </a:lnTo>
                    <a:lnTo>
                      <a:pt x="223" y="78"/>
                    </a:lnTo>
                    <a:lnTo>
                      <a:pt x="226" y="76"/>
                    </a:lnTo>
                    <a:lnTo>
                      <a:pt x="231" y="72"/>
                    </a:lnTo>
                    <a:lnTo>
                      <a:pt x="235" y="69"/>
                    </a:lnTo>
                    <a:lnTo>
                      <a:pt x="239" y="65"/>
                    </a:lnTo>
                    <a:lnTo>
                      <a:pt x="244" y="61"/>
                    </a:lnTo>
                    <a:lnTo>
                      <a:pt x="249" y="59"/>
                    </a:lnTo>
                    <a:lnTo>
                      <a:pt x="254" y="56"/>
                    </a:lnTo>
                    <a:lnTo>
                      <a:pt x="258" y="52"/>
                    </a:lnTo>
                    <a:lnTo>
                      <a:pt x="263" y="48"/>
                    </a:lnTo>
                    <a:lnTo>
                      <a:pt x="268" y="46"/>
                    </a:lnTo>
                    <a:lnTo>
                      <a:pt x="273" y="44"/>
                    </a:lnTo>
                    <a:lnTo>
                      <a:pt x="277" y="40"/>
                    </a:lnTo>
                    <a:lnTo>
                      <a:pt x="282" y="37"/>
                    </a:lnTo>
                    <a:lnTo>
                      <a:pt x="288" y="34"/>
                    </a:lnTo>
                    <a:lnTo>
                      <a:pt x="293" y="31"/>
                    </a:lnTo>
                    <a:lnTo>
                      <a:pt x="297" y="28"/>
                    </a:lnTo>
                    <a:lnTo>
                      <a:pt x="303" y="25"/>
                    </a:lnTo>
                    <a:lnTo>
                      <a:pt x="309" y="22"/>
                    </a:lnTo>
                    <a:lnTo>
                      <a:pt x="314" y="20"/>
                    </a:lnTo>
                    <a:lnTo>
                      <a:pt x="320" y="16"/>
                    </a:lnTo>
                    <a:lnTo>
                      <a:pt x="326" y="14"/>
                    </a:lnTo>
                    <a:lnTo>
                      <a:pt x="332" y="12"/>
                    </a:lnTo>
                    <a:lnTo>
                      <a:pt x="338" y="9"/>
                    </a:lnTo>
                    <a:lnTo>
                      <a:pt x="344" y="7"/>
                    </a:lnTo>
                    <a:lnTo>
                      <a:pt x="351" y="5"/>
                    </a:lnTo>
                    <a:lnTo>
                      <a:pt x="357" y="2"/>
                    </a:lnTo>
                    <a:lnTo>
                      <a:pt x="359" y="0"/>
                    </a:lnTo>
                    <a:lnTo>
                      <a:pt x="363" y="0"/>
                    </a:lnTo>
                    <a:lnTo>
                      <a:pt x="365" y="0"/>
                    </a:lnTo>
                    <a:lnTo>
                      <a:pt x="367" y="2"/>
                    </a:lnTo>
                    <a:lnTo>
                      <a:pt x="371" y="5"/>
                    </a:lnTo>
                    <a:lnTo>
                      <a:pt x="375" y="9"/>
                    </a:lnTo>
                    <a:lnTo>
                      <a:pt x="375" y="14"/>
                    </a:lnTo>
                    <a:lnTo>
                      <a:pt x="375" y="20"/>
                    </a:lnTo>
                    <a:lnTo>
                      <a:pt x="373" y="21"/>
                    </a:lnTo>
                    <a:lnTo>
                      <a:pt x="371" y="24"/>
                    </a:lnTo>
                    <a:lnTo>
                      <a:pt x="370" y="25"/>
                    </a:lnTo>
                    <a:lnTo>
                      <a:pt x="36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7" name="Freeform 96"/>
              <p:cNvSpPr>
                <a:spLocks/>
              </p:cNvSpPr>
              <p:nvPr/>
            </p:nvSpPr>
            <p:spPr bwMode="auto">
              <a:xfrm>
                <a:off x="1476" y="1273"/>
                <a:ext cx="156" cy="239"/>
              </a:xfrm>
              <a:custGeom>
                <a:avLst/>
                <a:gdLst>
                  <a:gd name="T0" fmla="*/ 0 w 466"/>
                  <a:gd name="T1" fmla="*/ 0 h 717"/>
                  <a:gd name="T2" fmla="*/ 0 w 466"/>
                  <a:gd name="T3" fmla="*/ 0 h 717"/>
                  <a:gd name="T4" fmla="*/ 0 w 466"/>
                  <a:gd name="T5" fmla="*/ 0 h 717"/>
                  <a:gd name="T6" fmla="*/ 0 w 466"/>
                  <a:gd name="T7" fmla="*/ 0 h 717"/>
                  <a:gd name="T8" fmla="*/ 0 w 466"/>
                  <a:gd name="T9" fmla="*/ 0 h 717"/>
                  <a:gd name="T10" fmla="*/ 0 w 466"/>
                  <a:gd name="T11" fmla="*/ 0 h 717"/>
                  <a:gd name="T12" fmla="*/ 0 w 466"/>
                  <a:gd name="T13" fmla="*/ 0 h 717"/>
                  <a:gd name="T14" fmla="*/ 0 w 466"/>
                  <a:gd name="T15" fmla="*/ 0 h 717"/>
                  <a:gd name="T16" fmla="*/ 0 w 466"/>
                  <a:gd name="T17" fmla="*/ 0 h 717"/>
                  <a:gd name="T18" fmla="*/ 0 w 466"/>
                  <a:gd name="T19" fmla="*/ 0 h 717"/>
                  <a:gd name="T20" fmla="*/ 0 w 466"/>
                  <a:gd name="T21" fmla="*/ 0 h 717"/>
                  <a:gd name="T22" fmla="*/ 0 w 466"/>
                  <a:gd name="T23" fmla="*/ 0 h 717"/>
                  <a:gd name="T24" fmla="*/ 0 w 466"/>
                  <a:gd name="T25" fmla="*/ 0 h 717"/>
                  <a:gd name="T26" fmla="*/ 0 w 466"/>
                  <a:gd name="T27" fmla="*/ 0 h 717"/>
                  <a:gd name="T28" fmla="*/ 0 w 466"/>
                  <a:gd name="T29" fmla="*/ 0 h 717"/>
                  <a:gd name="T30" fmla="*/ 0 w 466"/>
                  <a:gd name="T31" fmla="*/ 0 h 717"/>
                  <a:gd name="T32" fmla="*/ 0 w 466"/>
                  <a:gd name="T33" fmla="*/ 0 h 717"/>
                  <a:gd name="T34" fmla="*/ 0 w 466"/>
                  <a:gd name="T35" fmla="*/ 0 h 717"/>
                  <a:gd name="T36" fmla="*/ 0 w 466"/>
                  <a:gd name="T37" fmla="*/ 0 h 717"/>
                  <a:gd name="T38" fmla="*/ 0 w 466"/>
                  <a:gd name="T39" fmla="*/ 0 h 717"/>
                  <a:gd name="T40" fmla="*/ 0 w 466"/>
                  <a:gd name="T41" fmla="*/ 0 h 717"/>
                  <a:gd name="T42" fmla="*/ 0 w 466"/>
                  <a:gd name="T43" fmla="*/ 0 h 717"/>
                  <a:gd name="T44" fmla="*/ 0 w 466"/>
                  <a:gd name="T45" fmla="*/ 0 h 717"/>
                  <a:gd name="T46" fmla="*/ 0 w 466"/>
                  <a:gd name="T47" fmla="*/ 0 h 717"/>
                  <a:gd name="T48" fmla="*/ 0 w 466"/>
                  <a:gd name="T49" fmla="*/ 0 h 717"/>
                  <a:gd name="T50" fmla="*/ 0 w 466"/>
                  <a:gd name="T51" fmla="*/ 0 h 717"/>
                  <a:gd name="T52" fmla="*/ 0 w 466"/>
                  <a:gd name="T53" fmla="*/ 0 h 717"/>
                  <a:gd name="T54" fmla="*/ 0 w 466"/>
                  <a:gd name="T55" fmla="*/ 0 h 717"/>
                  <a:gd name="T56" fmla="*/ 0 w 466"/>
                  <a:gd name="T57" fmla="*/ 0 h 717"/>
                  <a:gd name="T58" fmla="*/ 0 w 466"/>
                  <a:gd name="T59" fmla="*/ 0 h 717"/>
                  <a:gd name="T60" fmla="*/ 0 w 466"/>
                  <a:gd name="T61" fmla="*/ 0 h 717"/>
                  <a:gd name="T62" fmla="*/ 0 w 466"/>
                  <a:gd name="T63" fmla="*/ 0 h 717"/>
                  <a:gd name="T64" fmla="*/ 0 w 466"/>
                  <a:gd name="T65" fmla="*/ 0 h 717"/>
                  <a:gd name="T66" fmla="*/ 0 w 466"/>
                  <a:gd name="T67" fmla="*/ 0 h 717"/>
                  <a:gd name="T68" fmla="*/ 0 w 466"/>
                  <a:gd name="T69" fmla="*/ 0 h 717"/>
                  <a:gd name="T70" fmla="*/ 0 w 466"/>
                  <a:gd name="T71" fmla="*/ 0 h 717"/>
                  <a:gd name="T72" fmla="*/ 0 w 466"/>
                  <a:gd name="T73" fmla="*/ 0 h 717"/>
                  <a:gd name="T74" fmla="*/ 0 w 466"/>
                  <a:gd name="T75" fmla="*/ 0 h 717"/>
                  <a:gd name="T76" fmla="*/ 0 w 466"/>
                  <a:gd name="T77" fmla="*/ 0 h 717"/>
                  <a:gd name="T78" fmla="*/ 0 w 466"/>
                  <a:gd name="T79" fmla="*/ 0 h 717"/>
                  <a:gd name="T80" fmla="*/ 0 w 466"/>
                  <a:gd name="T81" fmla="*/ 0 h 717"/>
                  <a:gd name="T82" fmla="*/ 0 w 466"/>
                  <a:gd name="T83" fmla="*/ 0 h 717"/>
                  <a:gd name="T84" fmla="*/ 0 w 466"/>
                  <a:gd name="T85" fmla="*/ 0 h 717"/>
                  <a:gd name="T86" fmla="*/ 0 w 466"/>
                  <a:gd name="T87" fmla="*/ 0 h 717"/>
                  <a:gd name="T88" fmla="*/ 0 w 466"/>
                  <a:gd name="T89" fmla="*/ 0 h 717"/>
                  <a:gd name="T90" fmla="*/ 0 w 466"/>
                  <a:gd name="T91" fmla="*/ 0 h 717"/>
                  <a:gd name="T92" fmla="*/ 0 w 466"/>
                  <a:gd name="T93" fmla="*/ 0 h 717"/>
                  <a:gd name="T94" fmla="*/ 0 w 466"/>
                  <a:gd name="T95" fmla="*/ 0 h 717"/>
                  <a:gd name="T96" fmla="*/ 0 w 466"/>
                  <a:gd name="T97" fmla="*/ 0 h 717"/>
                  <a:gd name="T98" fmla="*/ 0 w 466"/>
                  <a:gd name="T99" fmla="*/ 0 h 717"/>
                  <a:gd name="T100" fmla="*/ 0 w 466"/>
                  <a:gd name="T101" fmla="*/ 0 h 717"/>
                  <a:gd name="T102" fmla="*/ 0 w 466"/>
                  <a:gd name="T103" fmla="*/ 0 h 717"/>
                  <a:gd name="T104" fmla="*/ 0 w 466"/>
                  <a:gd name="T105" fmla="*/ 0 h 717"/>
                  <a:gd name="T106" fmla="*/ 0 w 466"/>
                  <a:gd name="T107" fmla="*/ 0 h 717"/>
                  <a:gd name="T108" fmla="*/ 0 w 466"/>
                  <a:gd name="T109" fmla="*/ 0 h 717"/>
                  <a:gd name="T110" fmla="*/ 0 w 466"/>
                  <a:gd name="T111" fmla="*/ 0 h 7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6"/>
                  <a:gd name="T169" fmla="*/ 0 h 717"/>
                  <a:gd name="T170" fmla="*/ 466 w 466"/>
                  <a:gd name="T171" fmla="*/ 717 h 7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6" h="717">
                    <a:moveTo>
                      <a:pt x="461" y="20"/>
                    </a:moveTo>
                    <a:lnTo>
                      <a:pt x="453" y="25"/>
                    </a:lnTo>
                    <a:lnTo>
                      <a:pt x="445" y="29"/>
                    </a:lnTo>
                    <a:lnTo>
                      <a:pt x="438" y="34"/>
                    </a:lnTo>
                    <a:lnTo>
                      <a:pt x="430" y="38"/>
                    </a:lnTo>
                    <a:lnTo>
                      <a:pt x="423" y="43"/>
                    </a:lnTo>
                    <a:lnTo>
                      <a:pt x="416" y="48"/>
                    </a:lnTo>
                    <a:lnTo>
                      <a:pt x="410" y="51"/>
                    </a:lnTo>
                    <a:lnTo>
                      <a:pt x="403" y="56"/>
                    </a:lnTo>
                    <a:lnTo>
                      <a:pt x="397" y="61"/>
                    </a:lnTo>
                    <a:lnTo>
                      <a:pt x="390" y="66"/>
                    </a:lnTo>
                    <a:lnTo>
                      <a:pt x="383" y="69"/>
                    </a:lnTo>
                    <a:lnTo>
                      <a:pt x="378" y="74"/>
                    </a:lnTo>
                    <a:lnTo>
                      <a:pt x="371" y="79"/>
                    </a:lnTo>
                    <a:lnTo>
                      <a:pt x="365" y="83"/>
                    </a:lnTo>
                    <a:lnTo>
                      <a:pt x="359" y="88"/>
                    </a:lnTo>
                    <a:lnTo>
                      <a:pt x="353" y="93"/>
                    </a:lnTo>
                    <a:lnTo>
                      <a:pt x="347" y="98"/>
                    </a:lnTo>
                    <a:lnTo>
                      <a:pt x="342" y="102"/>
                    </a:lnTo>
                    <a:lnTo>
                      <a:pt x="336" y="107"/>
                    </a:lnTo>
                    <a:lnTo>
                      <a:pt x="330" y="112"/>
                    </a:lnTo>
                    <a:lnTo>
                      <a:pt x="324" y="117"/>
                    </a:lnTo>
                    <a:lnTo>
                      <a:pt x="319" y="121"/>
                    </a:lnTo>
                    <a:lnTo>
                      <a:pt x="313" y="126"/>
                    </a:lnTo>
                    <a:lnTo>
                      <a:pt x="308" y="131"/>
                    </a:lnTo>
                    <a:lnTo>
                      <a:pt x="302" y="136"/>
                    </a:lnTo>
                    <a:lnTo>
                      <a:pt x="298" y="140"/>
                    </a:lnTo>
                    <a:lnTo>
                      <a:pt x="292" y="145"/>
                    </a:lnTo>
                    <a:lnTo>
                      <a:pt x="287" y="151"/>
                    </a:lnTo>
                    <a:lnTo>
                      <a:pt x="282" y="156"/>
                    </a:lnTo>
                    <a:lnTo>
                      <a:pt x="278" y="160"/>
                    </a:lnTo>
                    <a:lnTo>
                      <a:pt x="273" y="166"/>
                    </a:lnTo>
                    <a:lnTo>
                      <a:pt x="268" y="172"/>
                    </a:lnTo>
                    <a:lnTo>
                      <a:pt x="263" y="177"/>
                    </a:lnTo>
                    <a:lnTo>
                      <a:pt x="259" y="182"/>
                    </a:lnTo>
                    <a:lnTo>
                      <a:pt x="254" y="188"/>
                    </a:lnTo>
                    <a:lnTo>
                      <a:pt x="249" y="192"/>
                    </a:lnTo>
                    <a:lnTo>
                      <a:pt x="244" y="198"/>
                    </a:lnTo>
                    <a:lnTo>
                      <a:pt x="240" y="203"/>
                    </a:lnTo>
                    <a:lnTo>
                      <a:pt x="235" y="209"/>
                    </a:lnTo>
                    <a:lnTo>
                      <a:pt x="231" y="215"/>
                    </a:lnTo>
                    <a:lnTo>
                      <a:pt x="227" y="220"/>
                    </a:lnTo>
                    <a:lnTo>
                      <a:pt x="222" y="226"/>
                    </a:lnTo>
                    <a:lnTo>
                      <a:pt x="218" y="232"/>
                    </a:lnTo>
                    <a:lnTo>
                      <a:pt x="213" y="239"/>
                    </a:lnTo>
                    <a:lnTo>
                      <a:pt x="209" y="243"/>
                    </a:lnTo>
                    <a:lnTo>
                      <a:pt x="204" y="249"/>
                    </a:lnTo>
                    <a:lnTo>
                      <a:pt x="200" y="257"/>
                    </a:lnTo>
                    <a:lnTo>
                      <a:pt x="197" y="262"/>
                    </a:lnTo>
                    <a:lnTo>
                      <a:pt x="192" y="268"/>
                    </a:lnTo>
                    <a:lnTo>
                      <a:pt x="187" y="274"/>
                    </a:lnTo>
                    <a:lnTo>
                      <a:pt x="184" y="281"/>
                    </a:lnTo>
                    <a:lnTo>
                      <a:pt x="179" y="287"/>
                    </a:lnTo>
                    <a:lnTo>
                      <a:pt x="174" y="294"/>
                    </a:lnTo>
                    <a:lnTo>
                      <a:pt x="171" y="300"/>
                    </a:lnTo>
                    <a:lnTo>
                      <a:pt x="166" y="308"/>
                    </a:lnTo>
                    <a:lnTo>
                      <a:pt x="163" y="315"/>
                    </a:lnTo>
                    <a:lnTo>
                      <a:pt x="158" y="322"/>
                    </a:lnTo>
                    <a:lnTo>
                      <a:pt x="154" y="329"/>
                    </a:lnTo>
                    <a:lnTo>
                      <a:pt x="151" y="336"/>
                    </a:lnTo>
                    <a:lnTo>
                      <a:pt x="146" y="343"/>
                    </a:lnTo>
                    <a:lnTo>
                      <a:pt x="141" y="350"/>
                    </a:lnTo>
                    <a:lnTo>
                      <a:pt x="138" y="357"/>
                    </a:lnTo>
                    <a:lnTo>
                      <a:pt x="134" y="366"/>
                    </a:lnTo>
                    <a:lnTo>
                      <a:pt x="130" y="374"/>
                    </a:lnTo>
                    <a:lnTo>
                      <a:pt x="127" y="379"/>
                    </a:lnTo>
                    <a:lnTo>
                      <a:pt x="123" y="383"/>
                    </a:lnTo>
                    <a:lnTo>
                      <a:pt x="121" y="389"/>
                    </a:lnTo>
                    <a:lnTo>
                      <a:pt x="119" y="394"/>
                    </a:lnTo>
                    <a:lnTo>
                      <a:pt x="115" y="399"/>
                    </a:lnTo>
                    <a:lnTo>
                      <a:pt x="113" y="405"/>
                    </a:lnTo>
                    <a:lnTo>
                      <a:pt x="110" y="410"/>
                    </a:lnTo>
                    <a:lnTo>
                      <a:pt x="108" y="414"/>
                    </a:lnTo>
                    <a:lnTo>
                      <a:pt x="106" y="419"/>
                    </a:lnTo>
                    <a:lnTo>
                      <a:pt x="103" y="425"/>
                    </a:lnTo>
                    <a:lnTo>
                      <a:pt x="101" y="430"/>
                    </a:lnTo>
                    <a:lnTo>
                      <a:pt x="98" y="434"/>
                    </a:lnTo>
                    <a:lnTo>
                      <a:pt x="96" y="439"/>
                    </a:lnTo>
                    <a:lnTo>
                      <a:pt x="95" y="444"/>
                    </a:lnTo>
                    <a:lnTo>
                      <a:pt x="93" y="449"/>
                    </a:lnTo>
                    <a:lnTo>
                      <a:pt x="91" y="455"/>
                    </a:lnTo>
                    <a:lnTo>
                      <a:pt x="89" y="459"/>
                    </a:lnTo>
                    <a:lnTo>
                      <a:pt x="87" y="464"/>
                    </a:lnTo>
                    <a:lnTo>
                      <a:pt x="84" y="469"/>
                    </a:lnTo>
                    <a:lnTo>
                      <a:pt x="83" y="474"/>
                    </a:lnTo>
                    <a:lnTo>
                      <a:pt x="82" y="478"/>
                    </a:lnTo>
                    <a:lnTo>
                      <a:pt x="80" y="483"/>
                    </a:lnTo>
                    <a:lnTo>
                      <a:pt x="78" y="488"/>
                    </a:lnTo>
                    <a:lnTo>
                      <a:pt x="77" y="493"/>
                    </a:lnTo>
                    <a:lnTo>
                      <a:pt x="75" y="497"/>
                    </a:lnTo>
                    <a:lnTo>
                      <a:pt x="74" y="502"/>
                    </a:lnTo>
                    <a:lnTo>
                      <a:pt x="72" y="507"/>
                    </a:lnTo>
                    <a:lnTo>
                      <a:pt x="71" y="512"/>
                    </a:lnTo>
                    <a:lnTo>
                      <a:pt x="69" y="516"/>
                    </a:lnTo>
                    <a:lnTo>
                      <a:pt x="69" y="521"/>
                    </a:lnTo>
                    <a:lnTo>
                      <a:pt x="68" y="526"/>
                    </a:lnTo>
                    <a:lnTo>
                      <a:pt x="66" y="532"/>
                    </a:lnTo>
                    <a:lnTo>
                      <a:pt x="64" y="536"/>
                    </a:lnTo>
                    <a:lnTo>
                      <a:pt x="63" y="541"/>
                    </a:lnTo>
                    <a:lnTo>
                      <a:pt x="62" y="546"/>
                    </a:lnTo>
                    <a:lnTo>
                      <a:pt x="61" y="551"/>
                    </a:lnTo>
                    <a:lnTo>
                      <a:pt x="59" y="555"/>
                    </a:lnTo>
                    <a:lnTo>
                      <a:pt x="58" y="560"/>
                    </a:lnTo>
                    <a:lnTo>
                      <a:pt x="57" y="565"/>
                    </a:lnTo>
                    <a:lnTo>
                      <a:pt x="57" y="570"/>
                    </a:lnTo>
                    <a:lnTo>
                      <a:pt x="55" y="574"/>
                    </a:lnTo>
                    <a:lnTo>
                      <a:pt x="55" y="579"/>
                    </a:lnTo>
                    <a:lnTo>
                      <a:pt x="53" y="584"/>
                    </a:lnTo>
                    <a:lnTo>
                      <a:pt x="53" y="590"/>
                    </a:lnTo>
                    <a:lnTo>
                      <a:pt x="52" y="595"/>
                    </a:lnTo>
                    <a:lnTo>
                      <a:pt x="51" y="599"/>
                    </a:lnTo>
                    <a:lnTo>
                      <a:pt x="50" y="605"/>
                    </a:lnTo>
                    <a:lnTo>
                      <a:pt x="50" y="610"/>
                    </a:lnTo>
                    <a:lnTo>
                      <a:pt x="49" y="616"/>
                    </a:lnTo>
                    <a:lnTo>
                      <a:pt x="48" y="621"/>
                    </a:lnTo>
                    <a:lnTo>
                      <a:pt x="46" y="625"/>
                    </a:lnTo>
                    <a:lnTo>
                      <a:pt x="46" y="631"/>
                    </a:lnTo>
                    <a:lnTo>
                      <a:pt x="45" y="636"/>
                    </a:lnTo>
                    <a:lnTo>
                      <a:pt x="44" y="642"/>
                    </a:lnTo>
                    <a:lnTo>
                      <a:pt x="44" y="648"/>
                    </a:lnTo>
                    <a:lnTo>
                      <a:pt x="43" y="654"/>
                    </a:lnTo>
                    <a:lnTo>
                      <a:pt x="42" y="660"/>
                    </a:lnTo>
                    <a:lnTo>
                      <a:pt x="42" y="665"/>
                    </a:lnTo>
                    <a:lnTo>
                      <a:pt x="40" y="671"/>
                    </a:lnTo>
                    <a:lnTo>
                      <a:pt x="39" y="676"/>
                    </a:lnTo>
                    <a:lnTo>
                      <a:pt x="38" y="682"/>
                    </a:lnTo>
                    <a:lnTo>
                      <a:pt x="38" y="688"/>
                    </a:lnTo>
                    <a:lnTo>
                      <a:pt x="37" y="695"/>
                    </a:lnTo>
                    <a:lnTo>
                      <a:pt x="37" y="701"/>
                    </a:lnTo>
                    <a:lnTo>
                      <a:pt x="34" y="705"/>
                    </a:lnTo>
                    <a:lnTo>
                      <a:pt x="33" y="708"/>
                    </a:lnTo>
                    <a:lnTo>
                      <a:pt x="31" y="711"/>
                    </a:lnTo>
                    <a:lnTo>
                      <a:pt x="29" y="713"/>
                    </a:lnTo>
                    <a:lnTo>
                      <a:pt x="25" y="714"/>
                    </a:lnTo>
                    <a:lnTo>
                      <a:pt x="23" y="716"/>
                    </a:lnTo>
                    <a:lnTo>
                      <a:pt x="19" y="716"/>
                    </a:lnTo>
                    <a:lnTo>
                      <a:pt x="15" y="717"/>
                    </a:lnTo>
                    <a:lnTo>
                      <a:pt x="12" y="714"/>
                    </a:lnTo>
                    <a:lnTo>
                      <a:pt x="10" y="713"/>
                    </a:lnTo>
                    <a:lnTo>
                      <a:pt x="6" y="712"/>
                    </a:lnTo>
                    <a:lnTo>
                      <a:pt x="5" y="710"/>
                    </a:lnTo>
                    <a:lnTo>
                      <a:pt x="1" y="707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0" y="697"/>
                    </a:lnTo>
                    <a:lnTo>
                      <a:pt x="1" y="689"/>
                    </a:lnTo>
                    <a:lnTo>
                      <a:pt x="2" y="684"/>
                    </a:lnTo>
                    <a:lnTo>
                      <a:pt x="2" y="676"/>
                    </a:lnTo>
                    <a:lnTo>
                      <a:pt x="4" y="671"/>
                    </a:lnTo>
                    <a:lnTo>
                      <a:pt x="5" y="663"/>
                    </a:lnTo>
                    <a:lnTo>
                      <a:pt x="6" y="659"/>
                    </a:lnTo>
                    <a:lnTo>
                      <a:pt x="6" y="653"/>
                    </a:lnTo>
                    <a:lnTo>
                      <a:pt x="7" y="647"/>
                    </a:lnTo>
                    <a:lnTo>
                      <a:pt x="7" y="640"/>
                    </a:lnTo>
                    <a:lnTo>
                      <a:pt x="8" y="634"/>
                    </a:lnTo>
                    <a:lnTo>
                      <a:pt x="10" y="628"/>
                    </a:lnTo>
                    <a:lnTo>
                      <a:pt x="11" y="622"/>
                    </a:lnTo>
                    <a:lnTo>
                      <a:pt x="12" y="616"/>
                    </a:lnTo>
                    <a:lnTo>
                      <a:pt x="13" y="611"/>
                    </a:lnTo>
                    <a:lnTo>
                      <a:pt x="14" y="605"/>
                    </a:lnTo>
                    <a:lnTo>
                      <a:pt x="15" y="601"/>
                    </a:lnTo>
                    <a:lnTo>
                      <a:pt x="15" y="593"/>
                    </a:lnTo>
                    <a:lnTo>
                      <a:pt x="17" y="589"/>
                    </a:lnTo>
                    <a:lnTo>
                      <a:pt x="18" y="583"/>
                    </a:lnTo>
                    <a:lnTo>
                      <a:pt x="19" y="577"/>
                    </a:lnTo>
                    <a:lnTo>
                      <a:pt x="20" y="571"/>
                    </a:lnTo>
                    <a:lnTo>
                      <a:pt x="21" y="566"/>
                    </a:lnTo>
                    <a:lnTo>
                      <a:pt x="23" y="561"/>
                    </a:lnTo>
                    <a:lnTo>
                      <a:pt x="25" y="557"/>
                    </a:lnTo>
                    <a:lnTo>
                      <a:pt x="25" y="551"/>
                    </a:lnTo>
                    <a:lnTo>
                      <a:pt x="27" y="545"/>
                    </a:lnTo>
                    <a:lnTo>
                      <a:pt x="29" y="540"/>
                    </a:lnTo>
                    <a:lnTo>
                      <a:pt x="30" y="534"/>
                    </a:lnTo>
                    <a:lnTo>
                      <a:pt x="31" y="529"/>
                    </a:lnTo>
                    <a:lnTo>
                      <a:pt x="33" y="523"/>
                    </a:lnTo>
                    <a:lnTo>
                      <a:pt x="34" y="519"/>
                    </a:lnTo>
                    <a:lnTo>
                      <a:pt x="36" y="514"/>
                    </a:lnTo>
                    <a:lnTo>
                      <a:pt x="37" y="508"/>
                    </a:lnTo>
                    <a:lnTo>
                      <a:pt x="38" y="502"/>
                    </a:lnTo>
                    <a:lnTo>
                      <a:pt x="40" y="497"/>
                    </a:lnTo>
                    <a:lnTo>
                      <a:pt x="42" y="493"/>
                    </a:lnTo>
                    <a:lnTo>
                      <a:pt x="44" y="488"/>
                    </a:lnTo>
                    <a:lnTo>
                      <a:pt x="45" y="482"/>
                    </a:lnTo>
                    <a:lnTo>
                      <a:pt x="48" y="477"/>
                    </a:lnTo>
                    <a:lnTo>
                      <a:pt x="49" y="472"/>
                    </a:lnTo>
                    <a:lnTo>
                      <a:pt x="51" y="466"/>
                    </a:lnTo>
                    <a:lnTo>
                      <a:pt x="52" y="462"/>
                    </a:lnTo>
                    <a:lnTo>
                      <a:pt x="55" y="456"/>
                    </a:lnTo>
                    <a:lnTo>
                      <a:pt x="57" y="451"/>
                    </a:lnTo>
                    <a:lnTo>
                      <a:pt x="58" y="446"/>
                    </a:lnTo>
                    <a:lnTo>
                      <a:pt x="61" y="440"/>
                    </a:lnTo>
                    <a:lnTo>
                      <a:pt x="63" y="436"/>
                    </a:lnTo>
                    <a:lnTo>
                      <a:pt x="65" y="431"/>
                    </a:lnTo>
                    <a:lnTo>
                      <a:pt x="68" y="425"/>
                    </a:lnTo>
                    <a:lnTo>
                      <a:pt x="70" y="420"/>
                    </a:lnTo>
                    <a:lnTo>
                      <a:pt x="72" y="414"/>
                    </a:lnTo>
                    <a:lnTo>
                      <a:pt x="75" y="410"/>
                    </a:lnTo>
                    <a:lnTo>
                      <a:pt x="77" y="404"/>
                    </a:lnTo>
                    <a:lnTo>
                      <a:pt x="80" y="399"/>
                    </a:lnTo>
                    <a:lnTo>
                      <a:pt x="82" y="393"/>
                    </a:lnTo>
                    <a:lnTo>
                      <a:pt x="84" y="388"/>
                    </a:lnTo>
                    <a:lnTo>
                      <a:pt x="87" y="382"/>
                    </a:lnTo>
                    <a:lnTo>
                      <a:pt x="89" y="378"/>
                    </a:lnTo>
                    <a:lnTo>
                      <a:pt x="93" y="372"/>
                    </a:lnTo>
                    <a:lnTo>
                      <a:pt x="95" y="367"/>
                    </a:lnTo>
                    <a:lnTo>
                      <a:pt x="98" y="361"/>
                    </a:lnTo>
                    <a:lnTo>
                      <a:pt x="102" y="355"/>
                    </a:lnTo>
                    <a:lnTo>
                      <a:pt x="104" y="350"/>
                    </a:lnTo>
                    <a:lnTo>
                      <a:pt x="108" y="345"/>
                    </a:lnTo>
                    <a:lnTo>
                      <a:pt x="112" y="337"/>
                    </a:lnTo>
                    <a:lnTo>
                      <a:pt x="116" y="329"/>
                    </a:lnTo>
                    <a:lnTo>
                      <a:pt x="120" y="322"/>
                    </a:lnTo>
                    <a:lnTo>
                      <a:pt x="125" y="315"/>
                    </a:lnTo>
                    <a:lnTo>
                      <a:pt x="128" y="306"/>
                    </a:lnTo>
                    <a:lnTo>
                      <a:pt x="133" y="299"/>
                    </a:lnTo>
                    <a:lnTo>
                      <a:pt x="136" y="292"/>
                    </a:lnTo>
                    <a:lnTo>
                      <a:pt x="141" y="286"/>
                    </a:lnTo>
                    <a:lnTo>
                      <a:pt x="146" y="278"/>
                    </a:lnTo>
                    <a:lnTo>
                      <a:pt x="149" y="272"/>
                    </a:lnTo>
                    <a:lnTo>
                      <a:pt x="154" y="265"/>
                    </a:lnTo>
                    <a:lnTo>
                      <a:pt x="159" y="259"/>
                    </a:lnTo>
                    <a:lnTo>
                      <a:pt x="163" y="253"/>
                    </a:lnTo>
                    <a:lnTo>
                      <a:pt x="167" y="246"/>
                    </a:lnTo>
                    <a:lnTo>
                      <a:pt x="171" y="240"/>
                    </a:lnTo>
                    <a:lnTo>
                      <a:pt x="176" y="234"/>
                    </a:lnTo>
                    <a:lnTo>
                      <a:pt x="180" y="228"/>
                    </a:lnTo>
                    <a:lnTo>
                      <a:pt x="184" y="222"/>
                    </a:lnTo>
                    <a:lnTo>
                      <a:pt x="189" y="216"/>
                    </a:lnTo>
                    <a:lnTo>
                      <a:pt x="193" y="210"/>
                    </a:lnTo>
                    <a:lnTo>
                      <a:pt x="198" y="204"/>
                    </a:lnTo>
                    <a:lnTo>
                      <a:pt x="203" y="198"/>
                    </a:lnTo>
                    <a:lnTo>
                      <a:pt x="208" y="194"/>
                    </a:lnTo>
                    <a:lnTo>
                      <a:pt x="212" y="189"/>
                    </a:lnTo>
                    <a:lnTo>
                      <a:pt x="217" y="183"/>
                    </a:lnTo>
                    <a:lnTo>
                      <a:pt x="222" y="177"/>
                    </a:lnTo>
                    <a:lnTo>
                      <a:pt x="227" y="172"/>
                    </a:lnTo>
                    <a:lnTo>
                      <a:pt x="231" y="168"/>
                    </a:lnTo>
                    <a:lnTo>
                      <a:pt x="236" y="162"/>
                    </a:lnTo>
                    <a:lnTo>
                      <a:pt x="241" y="157"/>
                    </a:lnTo>
                    <a:lnTo>
                      <a:pt x="246" y="152"/>
                    </a:lnTo>
                    <a:lnTo>
                      <a:pt x="251" y="147"/>
                    </a:lnTo>
                    <a:lnTo>
                      <a:pt x="256" y="143"/>
                    </a:lnTo>
                    <a:lnTo>
                      <a:pt x="261" y="138"/>
                    </a:lnTo>
                    <a:lnTo>
                      <a:pt x="266" y="133"/>
                    </a:lnTo>
                    <a:lnTo>
                      <a:pt x="270" y="128"/>
                    </a:lnTo>
                    <a:lnTo>
                      <a:pt x="276" y="124"/>
                    </a:lnTo>
                    <a:lnTo>
                      <a:pt x="281" y="119"/>
                    </a:lnTo>
                    <a:lnTo>
                      <a:pt x="287" y="114"/>
                    </a:lnTo>
                    <a:lnTo>
                      <a:pt x="293" y="109"/>
                    </a:lnTo>
                    <a:lnTo>
                      <a:pt x="298" y="105"/>
                    </a:lnTo>
                    <a:lnTo>
                      <a:pt x="304" y="100"/>
                    </a:lnTo>
                    <a:lnTo>
                      <a:pt x="310" y="96"/>
                    </a:lnTo>
                    <a:lnTo>
                      <a:pt x="315" y="92"/>
                    </a:lnTo>
                    <a:lnTo>
                      <a:pt x="320" y="87"/>
                    </a:lnTo>
                    <a:lnTo>
                      <a:pt x="327" y="82"/>
                    </a:lnTo>
                    <a:lnTo>
                      <a:pt x="333" y="79"/>
                    </a:lnTo>
                    <a:lnTo>
                      <a:pt x="339" y="74"/>
                    </a:lnTo>
                    <a:lnTo>
                      <a:pt x="345" y="69"/>
                    </a:lnTo>
                    <a:lnTo>
                      <a:pt x="352" y="64"/>
                    </a:lnTo>
                    <a:lnTo>
                      <a:pt x="358" y="61"/>
                    </a:lnTo>
                    <a:lnTo>
                      <a:pt x="365" y="56"/>
                    </a:lnTo>
                    <a:lnTo>
                      <a:pt x="371" y="51"/>
                    </a:lnTo>
                    <a:lnTo>
                      <a:pt x="378" y="47"/>
                    </a:lnTo>
                    <a:lnTo>
                      <a:pt x="384" y="43"/>
                    </a:lnTo>
                    <a:lnTo>
                      <a:pt x="391" y="38"/>
                    </a:lnTo>
                    <a:lnTo>
                      <a:pt x="398" y="34"/>
                    </a:lnTo>
                    <a:lnTo>
                      <a:pt x="406" y="29"/>
                    </a:lnTo>
                    <a:lnTo>
                      <a:pt x="413" y="24"/>
                    </a:lnTo>
                    <a:lnTo>
                      <a:pt x="421" y="20"/>
                    </a:lnTo>
                    <a:lnTo>
                      <a:pt x="427" y="16"/>
                    </a:lnTo>
                    <a:lnTo>
                      <a:pt x="435" y="11"/>
                    </a:lnTo>
                    <a:lnTo>
                      <a:pt x="444" y="6"/>
                    </a:lnTo>
                    <a:lnTo>
                      <a:pt x="451" y="3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1" y="3"/>
                    </a:lnTo>
                    <a:lnTo>
                      <a:pt x="465" y="6"/>
                    </a:lnTo>
                    <a:lnTo>
                      <a:pt x="466" y="9"/>
                    </a:lnTo>
                    <a:lnTo>
                      <a:pt x="466" y="13"/>
                    </a:lnTo>
                    <a:lnTo>
                      <a:pt x="465" y="17"/>
                    </a:lnTo>
                    <a:lnTo>
                      <a:pt x="4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8" name="Freeform 97"/>
              <p:cNvSpPr>
                <a:spLocks/>
              </p:cNvSpPr>
              <p:nvPr/>
            </p:nvSpPr>
            <p:spPr bwMode="auto">
              <a:xfrm>
                <a:off x="1667" y="1505"/>
                <a:ext cx="141" cy="103"/>
              </a:xfrm>
              <a:custGeom>
                <a:avLst/>
                <a:gdLst>
                  <a:gd name="T0" fmla="*/ 0 w 424"/>
                  <a:gd name="T1" fmla="*/ 0 h 309"/>
                  <a:gd name="T2" fmla="*/ 0 w 424"/>
                  <a:gd name="T3" fmla="*/ 0 h 309"/>
                  <a:gd name="T4" fmla="*/ 0 w 424"/>
                  <a:gd name="T5" fmla="*/ 0 h 309"/>
                  <a:gd name="T6" fmla="*/ 0 w 424"/>
                  <a:gd name="T7" fmla="*/ 0 h 309"/>
                  <a:gd name="T8" fmla="*/ 0 w 424"/>
                  <a:gd name="T9" fmla="*/ 0 h 309"/>
                  <a:gd name="T10" fmla="*/ 0 w 424"/>
                  <a:gd name="T11" fmla="*/ 0 h 309"/>
                  <a:gd name="T12" fmla="*/ 0 w 424"/>
                  <a:gd name="T13" fmla="*/ 0 h 309"/>
                  <a:gd name="T14" fmla="*/ 0 w 424"/>
                  <a:gd name="T15" fmla="*/ 0 h 309"/>
                  <a:gd name="T16" fmla="*/ 0 w 424"/>
                  <a:gd name="T17" fmla="*/ 0 h 309"/>
                  <a:gd name="T18" fmla="*/ 0 w 424"/>
                  <a:gd name="T19" fmla="*/ 0 h 309"/>
                  <a:gd name="T20" fmla="*/ 0 w 424"/>
                  <a:gd name="T21" fmla="*/ 0 h 309"/>
                  <a:gd name="T22" fmla="*/ 0 w 424"/>
                  <a:gd name="T23" fmla="*/ 0 h 309"/>
                  <a:gd name="T24" fmla="*/ 0 w 424"/>
                  <a:gd name="T25" fmla="*/ 0 h 309"/>
                  <a:gd name="T26" fmla="*/ 0 w 424"/>
                  <a:gd name="T27" fmla="*/ 0 h 309"/>
                  <a:gd name="T28" fmla="*/ 0 w 424"/>
                  <a:gd name="T29" fmla="*/ 0 h 309"/>
                  <a:gd name="T30" fmla="*/ 0 w 424"/>
                  <a:gd name="T31" fmla="*/ 0 h 309"/>
                  <a:gd name="T32" fmla="*/ 0 w 424"/>
                  <a:gd name="T33" fmla="*/ 0 h 309"/>
                  <a:gd name="T34" fmla="*/ 0 w 424"/>
                  <a:gd name="T35" fmla="*/ 0 h 309"/>
                  <a:gd name="T36" fmla="*/ 0 w 424"/>
                  <a:gd name="T37" fmla="*/ 0 h 309"/>
                  <a:gd name="T38" fmla="*/ 0 w 424"/>
                  <a:gd name="T39" fmla="*/ 0 h 309"/>
                  <a:gd name="T40" fmla="*/ 0 w 424"/>
                  <a:gd name="T41" fmla="*/ 0 h 309"/>
                  <a:gd name="T42" fmla="*/ 0 w 424"/>
                  <a:gd name="T43" fmla="*/ 0 h 309"/>
                  <a:gd name="T44" fmla="*/ 0 w 424"/>
                  <a:gd name="T45" fmla="*/ 0 h 309"/>
                  <a:gd name="T46" fmla="*/ 0 w 424"/>
                  <a:gd name="T47" fmla="*/ 0 h 309"/>
                  <a:gd name="T48" fmla="*/ 0 w 424"/>
                  <a:gd name="T49" fmla="*/ 0 h 309"/>
                  <a:gd name="T50" fmla="*/ 0 w 424"/>
                  <a:gd name="T51" fmla="*/ 0 h 309"/>
                  <a:gd name="T52" fmla="*/ 0 w 424"/>
                  <a:gd name="T53" fmla="*/ 0 h 309"/>
                  <a:gd name="T54" fmla="*/ 0 w 424"/>
                  <a:gd name="T55" fmla="*/ 0 h 309"/>
                  <a:gd name="T56" fmla="*/ 0 w 424"/>
                  <a:gd name="T57" fmla="*/ 0 h 309"/>
                  <a:gd name="T58" fmla="*/ 0 w 424"/>
                  <a:gd name="T59" fmla="*/ 0 h 309"/>
                  <a:gd name="T60" fmla="*/ 0 w 424"/>
                  <a:gd name="T61" fmla="*/ 0 h 309"/>
                  <a:gd name="T62" fmla="*/ 0 w 424"/>
                  <a:gd name="T63" fmla="*/ 0 h 309"/>
                  <a:gd name="T64" fmla="*/ 0 w 424"/>
                  <a:gd name="T65" fmla="*/ 0 h 309"/>
                  <a:gd name="T66" fmla="*/ 0 w 424"/>
                  <a:gd name="T67" fmla="*/ 0 h 309"/>
                  <a:gd name="T68" fmla="*/ 0 w 424"/>
                  <a:gd name="T69" fmla="*/ 0 h 309"/>
                  <a:gd name="T70" fmla="*/ 0 w 424"/>
                  <a:gd name="T71" fmla="*/ 0 h 309"/>
                  <a:gd name="T72" fmla="*/ 0 w 424"/>
                  <a:gd name="T73" fmla="*/ 0 h 309"/>
                  <a:gd name="T74" fmla="*/ 0 w 424"/>
                  <a:gd name="T75" fmla="*/ 0 h 309"/>
                  <a:gd name="T76" fmla="*/ 0 w 424"/>
                  <a:gd name="T77" fmla="*/ 0 h 309"/>
                  <a:gd name="T78" fmla="*/ 0 w 424"/>
                  <a:gd name="T79" fmla="*/ 0 h 309"/>
                  <a:gd name="T80" fmla="*/ 0 w 424"/>
                  <a:gd name="T81" fmla="*/ 0 h 309"/>
                  <a:gd name="T82" fmla="*/ 0 w 424"/>
                  <a:gd name="T83" fmla="*/ 0 h 309"/>
                  <a:gd name="T84" fmla="*/ 0 w 424"/>
                  <a:gd name="T85" fmla="*/ 0 h 309"/>
                  <a:gd name="T86" fmla="*/ 0 w 424"/>
                  <a:gd name="T87" fmla="*/ 0 h 309"/>
                  <a:gd name="T88" fmla="*/ 0 w 424"/>
                  <a:gd name="T89" fmla="*/ 0 h 309"/>
                  <a:gd name="T90" fmla="*/ 0 w 424"/>
                  <a:gd name="T91" fmla="*/ 0 h 309"/>
                  <a:gd name="T92" fmla="*/ 0 w 424"/>
                  <a:gd name="T93" fmla="*/ 0 h 309"/>
                  <a:gd name="T94" fmla="*/ 0 w 424"/>
                  <a:gd name="T95" fmla="*/ 0 h 309"/>
                  <a:gd name="T96" fmla="*/ 0 w 424"/>
                  <a:gd name="T97" fmla="*/ 0 h 309"/>
                  <a:gd name="T98" fmla="*/ 0 w 424"/>
                  <a:gd name="T99" fmla="*/ 0 h 309"/>
                  <a:gd name="T100" fmla="*/ 0 w 424"/>
                  <a:gd name="T101" fmla="*/ 0 h 309"/>
                  <a:gd name="T102" fmla="*/ 0 w 424"/>
                  <a:gd name="T103" fmla="*/ 0 h 309"/>
                  <a:gd name="T104" fmla="*/ 0 w 424"/>
                  <a:gd name="T105" fmla="*/ 0 h 309"/>
                  <a:gd name="T106" fmla="*/ 0 w 424"/>
                  <a:gd name="T107" fmla="*/ 0 h 309"/>
                  <a:gd name="T108" fmla="*/ 0 w 424"/>
                  <a:gd name="T109" fmla="*/ 0 h 309"/>
                  <a:gd name="T110" fmla="*/ 0 w 424"/>
                  <a:gd name="T111" fmla="*/ 0 h 3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24"/>
                  <a:gd name="T169" fmla="*/ 0 h 309"/>
                  <a:gd name="T170" fmla="*/ 424 w 424"/>
                  <a:gd name="T171" fmla="*/ 309 h 30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24" h="309">
                    <a:moveTo>
                      <a:pt x="0" y="309"/>
                    </a:moveTo>
                    <a:lnTo>
                      <a:pt x="1" y="309"/>
                    </a:lnTo>
                    <a:lnTo>
                      <a:pt x="4" y="309"/>
                    </a:lnTo>
                    <a:lnTo>
                      <a:pt x="8" y="309"/>
                    </a:lnTo>
                    <a:lnTo>
                      <a:pt x="9" y="308"/>
                    </a:lnTo>
                    <a:lnTo>
                      <a:pt x="13" y="308"/>
                    </a:lnTo>
                    <a:lnTo>
                      <a:pt x="15" y="308"/>
                    </a:lnTo>
                    <a:lnTo>
                      <a:pt x="19" y="308"/>
                    </a:lnTo>
                    <a:lnTo>
                      <a:pt x="22" y="308"/>
                    </a:lnTo>
                    <a:lnTo>
                      <a:pt x="26" y="308"/>
                    </a:lnTo>
                    <a:lnTo>
                      <a:pt x="29" y="308"/>
                    </a:lnTo>
                    <a:lnTo>
                      <a:pt x="34" y="308"/>
                    </a:lnTo>
                    <a:lnTo>
                      <a:pt x="39" y="308"/>
                    </a:lnTo>
                    <a:lnTo>
                      <a:pt x="43" y="306"/>
                    </a:lnTo>
                    <a:lnTo>
                      <a:pt x="48" y="306"/>
                    </a:lnTo>
                    <a:lnTo>
                      <a:pt x="53" y="306"/>
                    </a:lnTo>
                    <a:lnTo>
                      <a:pt x="59" y="306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71" y="305"/>
                    </a:lnTo>
                    <a:lnTo>
                      <a:pt x="74" y="304"/>
                    </a:lnTo>
                    <a:lnTo>
                      <a:pt x="77" y="304"/>
                    </a:lnTo>
                    <a:lnTo>
                      <a:pt x="80" y="304"/>
                    </a:lnTo>
                    <a:lnTo>
                      <a:pt x="84" y="303"/>
                    </a:lnTo>
                    <a:lnTo>
                      <a:pt x="86" y="303"/>
                    </a:lnTo>
                    <a:lnTo>
                      <a:pt x="91" y="303"/>
                    </a:lnTo>
                    <a:lnTo>
                      <a:pt x="93" y="302"/>
                    </a:lnTo>
                    <a:lnTo>
                      <a:pt x="97" y="302"/>
                    </a:lnTo>
                    <a:lnTo>
                      <a:pt x="100" y="302"/>
                    </a:lnTo>
                    <a:lnTo>
                      <a:pt x="105" y="302"/>
                    </a:lnTo>
                    <a:lnTo>
                      <a:pt x="107" y="301"/>
                    </a:lnTo>
                    <a:lnTo>
                      <a:pt x="112" y="299"/>
                    </a:lnTo>
                    <a:lnTo>
                      <a:pt x="116" y="299"/>
                    </a:lnTo>
                    <a:lnTo>
                      <a:pt x="120" y="298"/>
                    </a:lnTo>
                    <a:lnTo>
                      <a:pt x="124" y="297"/>
                    </a:lnTo>
                    <a:lnTo>
                      <a:pt x="128" y="297"/>
                    </a:lnTo>
                    <a:lnTo>
                      <a:pt x="132" y="296"/>
                    </a:lnTo>
                    <a:lnTo>
                      <a:pt x="137" y="296"/>
                    </a:lnTo>
                    <a:lnTo>
                      <a:pt x="141" y="296"/>
                    </a:lnTo>
                    <a:lnTo>
                      <a:pt x="144" y="295"/>
                    </a:lnTo>
                    <a:lnTo>
                      <a:pt x="148" y="293"/>
                    </a:lnTo>
                    <a:lnTo>
                      <a:pt x="152" y="292"/>
                    </a:lnTo>
                    <a:lnTo>
                      <a:pt x="155" y="291"/>
                    </a:lnTo>
                    <a:lnTo>
                      <a:pt x="158" y="291"/>
                    </a:lnTo>
                    <a:lnTo>
                      <a:pt x="163" y="290"/>
                    </a:lnTo>
                    <a:lnTo>
                      <a:pt x="167" y="290"/>
                    </a:lnTo>
                    <a:lnTo>
                      <a:pt x="169" y="289"/>
                    </a:lnTo>
                    <a:lnTo>
                      <a:pt x="173" y="287"/>
                    </a:lnTo>
                    <a:lnTo>
                      <a:pt x="176" y="287"/>
                    </a:lnTo>
                    <a:lnTo>
                      <a:pt x="179" y="286"/>
                    </a:lnTo>
                    <a:lnTo>
                      <a:pt x="182" y="285"/>
                    </a:lnTo>
                    <a:lnTo>
                      <a:pt x="185" y="285"/>
                    </a:lnTo>
                    <a:lnTo>
                      <a:pt x="188" y="284"/>
                    </a:lnTo>
                    <a:lnTo>
                      <a:pt x="192" y="283"/>
                    </a:lnTo>
                    <a:lnTo>
                      <a:pt x="196" y="282"/>
                    </a:lnTo>
                    <a:lnTo>
                      <a:pt x="201" y="280"/>
                    </a:lnTo>
                    <a:lnTo>
                      <a:pt x="206" y="278"/>
                    </a:lnTo>
                    <a:lnTo>
                      <a:pt x="212" y="277"/>
                    </a:lnTo>
                    <a:lnTo>
                      <a:pt x="215" y="276"/>
                    </a:lnTo>
                    <a:lnTo>
                      <a:pt x="220" y="274"/>
                    </a:lnTo>
                    <a:lnTo>
                      <a:pt x="225" y="273"/>
                    </a:lnTo>
                    <a:lnTo>
                      <a:pt x="230" y="273"/>
                    </a:lnTo>
                    <a:lnTo>
                      <a:pt x="233" y="272"/>
                    </a:lnTo>
                    <a:lnTo>
                      <a:pt x="237" y="272"/>
                    </a:lnTo>
                    <a:lnTo>
                      <a:pt x="240" y="272"/>
                    </a:lnTo>
                    <a:lnTo>
                      <a:pt x="245" y="272"/>
                    </a:lnTo>
                    <a:lnTo>
                      <a:pt x="249" y="272"/>
                    </a:lnTo>
                    <a:lnTo>
                      <a:pt x="253" y="272"/>
                    </a:lnTo>
                    <a:lnTo>
                      <a:pt x="257" y="272"/>
                    </a:lnTo>
                    <a:lnTo>
                      <a:pt x="262" y="273"/>
                    </a:lnTo>
                    <a:lnTo>
                      <a:pt x="265" y="273"/>
                    </a:lnTo>
                    <a:lnTo>
                      <a:pt x="270" y="274"/>
                    </a:lnTo>
                    <a:lnTo>
                      <a:pt x="275" y="277"/>
                    </a:lnTo>
                    <a:lnTo>
                      <a:pt x="279" y="278"/>
                    </a:lnTo>
                    <a:lnTo>
                      <a:pt x="284" y="280"/>
                    </a:lnTo>
                    <a:lnTo>
                      <a:pt x="289" y="283"/>
                    </a:lnTo>
                    <a:lnTo>
                      <a:pt x="291" y="284"/>
                    </a:lnTo>
                    <a:lnTo>
                      <a:pt x="294" y="285"/>
                    </a:lnTo>
                    <a:lnTo>
                      <a:pt x="297" y="287"/>
                    </a:lnTo>
                    <a:lnTo>
                      <a:pt x="300" y="289"/>
                    </a:lnTo>
                    <a:lnTo>
                      <a:pt x="301" y="289"/>
                    </a:lnTo>
                    <a:lnTo>
                      <a:pt x="303" y="287"/>
                    </a:lnTo>
                    <a:lnTo>
                      <a:pt x="304" y="286"/>
                    </a:lnTo>
                    <a:lnTo>
                      <a:pt x="307" y="285"/>
                    </a:lnTo>
                    <a:lnTo>
                      <a:pt x="309" y="284"/>
                    </a:lnTo>
                    <a:lnTo>
                      <a:pt x="313" y="283"/>
                    </a:lnTo>
                    <a:lnTo>
                      <a:pt x="315" y="280"/>
                    </a:lnTo>
                    <a:lnTo>
                      <a:pt x="318" y="279"/>
                    </a:lnTo>
                    <a:lnTo>
                      <a:pt x="322" y="277"/>
                    </a:lnTo>
                    <a:lnTo>
                      <a:pt x="327" y="274"/>
                    </a:lnTo>
                    <a:lnTo>
                      <a:pt x="329" y="272"/>
                    </a:lnTo>
                    <a:lnTo>
                      <a:pt x="334" y="270"/>
                    </a:lnTo>
                    <a:lnTo>
                      <a:pt x="339" y="267"/>
                    </a:lnTo>
                    <a:lnTo>
                      <a:pt x="343" y="264"/>
                    </a:lnTo>
                    <a:lnTo>
                      <a:pt x="347" y="260"/>
                    </a:lnTo>
                    <a:lnTo>
                      <a:pt x="352" y="258"/>
                    </a:lnTo>
                    <a:lnTo>
                      <a:pt x="356" y="253"/>
                    </a:lnTo>
                    <a:lnTo>
                      <a:pt x="361" y="251"/>
                    </a:lnTo>
                    <a:lnTo>
                      <a:pt x="366" y="246"/>
                    </a:lnTo>
                    <a:lnTo>
                      <a:pt x="372" y="242"/>
                    </a:lnTo>
                    <a:lnTo>
                      <a:pt x="377" y="238"/>
                    </a:lnTo>
                    <a:lnTo>
                      <a:pt x="380" y="234"/>
                    </a:lnTo>
                    <a:lnTo>
                      <a:pt x="385" y="229"/>
                    </a:lnTo>
                    <a:lnTo>
                      <a:pt x="390" y="226"/>
                    </a:lnTo>
                    <a:lnTo>
                      <a:pt x="394" y="221"/>
                    </a:lnTo>
                    <a:lnTo>
                      <a:pt x="399" y="216"/>
                    </a:lnTo>
                    <a:lnTo>
                      <a:pt x="403" y="210"/>
                    </a:lnTo>
                    <a:lnTo>
                      <a:pt x="406" y="206"/>
                    </a:lnTo>
                    <a:lnTo>
                      <a:pt x="410" y="201"/>
                    </a:lnTo>
                    <a:lnTo>
                      <a:pt x="415" y="195"/>
                    </a:lnTo>
                    <a:lnTo>
                      <a:pt x="415" y="193"/>
                    </a:lnTo>
                    <a:lnTo>
                      <a:pt x="417" y="189"/>
                    </a:lnTo>
                    <a:lnTo>
                      <a:pt x="418" y="187"/>
                    </a:lnTo>
                    <a:lnTo>
                      <a:pt x="419" y="184"/>
                    </a:lnTo>
                    <a:lnTo>
                      <a:pt x="420" y="180"/>
                    </a:lnTo>
                    <a:lnTo>
                      <a:pt x="423" y="175"/>
                    </a:lnTo>
                    <a:lnTo>
                      <a:pt x="424" y="170"/>
                    </a:lnTo>
                    <a:lnTo>
                      <a:pt x="424" y="166"/>
                    </a:lnTo>
                    <a:lnTo>
                      <a:pt x="424" y="164"/>
                    </a:lnTo>
                    <a:lnTo>
                      <a:pt x="424" y="161"/>
                    </a:lnTo>
                    <a:lnTo>
                      <a:pt x="424" y="158"/>
                    </a:lnTo>
                    <a:lnTo>
                      <a:pt x="423" y="155"/>
                    </a:lnTo>
                    <a:lnTo>
                      <a:pt x="422" y="153"/>
                    </a:lnTo>
                    <a:lnTo>
                      <a:pt x="420" y="151"/>
                    </a:lnTo>
                    <a:lnTo>
                      <a:pt x="417" y="149"/>
                    </a:lnTo>
                    <a:lnTo>
                      <a:pt x="413" y="148"/>
                    </a:lnTo>
                    <a:lnTo>
                      <a:pt x="410" y="146"/>
                    </a:lnTo>
                    <a:lnTo>
                      <a:pt x="407" y="146"/>
                    </a:lnTo>
                    <a:lnTo>
                      <a:pt x="405" y="146"/>
                    </a:lnTo>
                    <a:lnTo>
                      <a:pt x="401" y="148"/>
                    </a:lnTo>
                    <a:lnTo>
                      <a:pt x="399" y="148"/>
                    </a:lnTo>
                    <a:lnTo>
                      <a:pt x="396" y="149"/>
                    </a:lnTo>
                    <a:lnTo>
                      <a:pt x="393" y="150"/>
                    </a:lnTo>
                    <a:lnTo>
                      <a:pt x="391" y="152"/>
                    </a:lnTo>
                    <a:lnTo>
                      <a:pt x="387" y="153"/>
                    </a:lnTo>
                    <a:lnTo>
                      <a:pt x="384" y="155"/>
                    </a:lnTo>
                    <a:lnTo>
                      <a:pt x="381" y="157"/>
                    </a:lnTo>
                    <a:lnTo>
                      <a:pt x="379" y="159"/>
                    </a:lnTo>
                    <a:lnTo>
                      <a:pt x="375" y="162"/>
                    </a:lnTo>
                    <a:lnTo>
                      <a:pt x="373" y="164"/>
                    </a:lnTo>
                    <a:lnTo>
                      <a:pt x="371" y="168"/>
                    </a:lnTo>
                    <a:lnTo>
                      <a:pt x="369" y="170"/>
                    </a:lnTo>
                    <a:lnTo>
                      <a:pt x="366" y="175"/>
                    </a:lnTo>
                    <a:lnTo>
                      <a:pt x="364" y="176"/>
                    </a:lnTo>
                    <a:lnTo>
                      <a:pt x="364" y="175"/>
                    </a:lnTo>
                    <a:lnTo>
                      <a:pt x="365" y="172"/>
                    </a:lnTo>
                    <a:lnTo>
                      <a:pt x="366" y="169"/>
                    </a:lnTo>
                    <a:lnTo>
                      <a:pt x="366" y="166"/>
                    </a:lnTo>
                    <a:lnTo>
                      <a:pt x="368" y="163"/>
                    </a:lnTo>
                    <a:lnTo>
                      <a:pt x="369" y="159"/>
                    </a:lnTo>
                    <a:lnTo>
                      <a:pt x="372" y="155"/>
                    </a:lnTo>
                    <a:lnTo>
                      <a:pt x="373" y="150"/>
                    </a:lnTo>
                    <a:lnTo>
                      <a:pt x="375" y="144"/>
                    </a:lnTo>
                    <a:lnTo>
                      <a:pt x="378" y="139"/>
                    </a:lnTo>
                    <a:lnTo>
                      <a:pt x="378" y="136"/>
                    </a:lnTo>
                    <a:lnTo>
                      <a:pt x="379" y="133"/>
                    </a:lnTo>
                    <a:lnTo>
                      <a:pt x="380" y="130"/>
                    </a:lnTo>
                    <a:lnTo>
                      <a:pt x="380" y="126"/>
                    </a:lnTo>
                    <a:lnTo>
                      <a:pt x="381" y="124"/>
                    </a:lnTo>
                    <a:lnTo>
                      <a:pt x="383" y="120"/>
                    </a:lnTo>
                    <a:lnTo>
                      <a:pt x="384" y="117"/>
                    </a:lnTo>
                    <a:lnTo>
                      <a:pt x="385" y="114"/>
                    </a:lnTo>
                    <a:lnTo>
                      <a:pt x="385" y="111"/>
                    </a:lnTo>
                    <a:lnTo>
                      <a:pt x="386" y="107"/>
                    </a:lnTo>
                    <a:lnTo>
                      <a:pt x="386" y="104"/>
                    </a:lnTo>
                    <a:lnTo>
                      <a:pt x="387" y="100"/>
                    </a:lnTo>
                    <a:lnTo>
                      <a:pt x="388" y="97"/>
                    </a:lnTo>
                    <a:lnTo>
                      <a:pt x="390" y="93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91" y="82"/>
                    </a:lnTo>
                    <a:lnTo>
                      <a:pt x="392" y="79"/>
                    </a:lnTo>
                    <a:lnTo>
                      <a:pt x="392" y="75"/>
                    </a:lnTo>
                    <a:lnTo>
                      <a:pt x="393" y="72"/>
                    </a:lnTo>
                    <a:lnTo>
                      <a:pt x="393" y="67"/>
                    </a:lnTo>
                    <a:lnTo>
                      <a:pt x="393" y="63"/>
                    </a:lnTo>
                    <a:lnTo>
                      <a:pt x="394" y="60"/>
                    </a:lnTo>
                    <a:lnTo>
                      <a:pt x="394" y="56"/>
                    </a:lnTo>
                    <a:lnTo>
                      <a:pt x="394" y="53"/>
                    </a:lnTo>
                    <a:lnTo>
                      <a:pt x="394" y="49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3" y="38"/>
                    </a:lnTo>
                    <a:lnTo>
                      <a:pt x="393" y="35"/>
                    </a:lnTo>
                    <a:lnTo>
                      <a:pt x="393" y="32"/>
                    </a:lnTo>
                    <a:lnTo>
                      <a:pt x="393" y="29"/>
                    </a:lnTo>
                    <a:lnTo>
                      <a:pt x="392" y="25"/>
                    </a:lnTo>
                    <a:lnTo>
                      <a:pt x="391" y="22"/>
                    </a:lnTo>
                    <a:lnTo>
                      <a:pt x="391" y="18"/>
                    </a:lnTo>
                    <a:lnTo>
                      <a:pt x="390" y="16"/>
                    </a:lnTo>
                    <a:lnTo>
                      <a:pt x="387" y="11"/>
                    </a:lnTo>
                    <a:lnTo>
                      <a:pt x="386" y="8"/>
                    </a:lnTo>
                    <a:lnTo>
                      <a:pt x="384" y="4"/>
                    </a:lnTo>
                    <a:lnTo>
                      <a:pt x="381" y="3"/>
                    </a:lnTo>
                    <a:lnTo>
                      <a:pt x="379" y="2"/>
                    </a:lnTo>
                    <a:lnTo>
                      <a:pt x="377" y="2"/>
                    </a:lnTo>
                    <a:lnTo>
                      <a:pt x="373" y="0"/>
                    </a:lnTo>
                    <a:lnTo>
                      <a:pt x="371" y="2"/>
                    </a:lnTo>
                    <a:lnTo>
                      <a:pt x="367" y="3"/>
                    </a:lnTo>
                    <a:lnTo>
                      <a:pt x="364" y="5"/>
                    </a:lnTo>
                    <a:lnTo>
                      <a:pt x="360" y="8"/>
                    </a:lnTo>
                    <a:lnTo>
                      <a:pt x="356" y="11"/>
                    </a:lnTo>
                    <a:lnTo>
                      <a:pt x="352" y="15"/>
                    </a:lnTo>
                    <a:lnTo>
                      <a:pt x="348" y="19"/>
                    </a:lnTo>
                    <a:lnTo>
                      <a:pt x="343" y="23"/>
                    </a:lnTo>
                    <a:lnTo>
                      <a:pt x="340" y="28"/>
                    </a:lnTo>
                    <a:lnTo>
                      <a:pt x="335" y="32"/>
                    </a:lnTo>
                    <a:lnTo>
                      <a:pt x="330" y="38"/>
                    </a:lnTo>
                    <a:lnTo>
                      <a:pt x="328" y="42"/>
                    </a:lnTo>
                    <a:lnTo>
                      <a:pt x="326" y="44"/>
                    </a:lnTo>
                    <a:lnTo>
                      <a:pt x="322" y="48"/>
                    </a:lnTo>
                    <a:lnTo>
                      <a:pt x="321" y="50"/>
                    </a:lnTo>
                    <a:lnTo>
                      <a:pt x="318" y="54"/>
                    </a:lnTo>
                    <a:lnTo>
                      <a:pt x="316" y="56"/>
                    </a:lnTo>
                    <a:lnTo>
                      <a:pt x="314" y="60"/>
                    </a:lnTo>
                    <a:lnTo>
                      <a:pt x="311" y="63"/>
                    </a:lnTo>
                    <a:lnTo>
                      <a:pt x="308" y="67"/>
                    </a:lnTo>
                    <a:lnTo>
                      <a:pt x="305" y="70"/>
                    </a:lnTo>
                    <a:lnTo>
                      <a:pt x="303" y="73"/>
                    </a:lnTo>
                    <a:lnTo>
                      <a:pt x="300" y="76"/>
                    </a:lnTo>
                    <a:lnTo>
                      <a:pt x="297" y="80"/>
                    </a:lnTo>
                    <a:lnTo>
                      <a:pt x="295" y="83"/>
                    </a:lnTo>
                    <a:lnTo>
                      <a:pt x="292" y="86"/>
                    </a:lnTo>
                    <a:lnTo>
                      <a:pt x="289" y="91"/>
                    </a:lnTo>
                    <a:lnTo>
                      <a:pt x="286" y="93"/>
                    </a:lnTo>
                    <a:lnTo>
                      <a:pt x="284" y="97"/>
                    </a:lnTo>
                    <a:lnTo>
                      <a:pt x="281" y="100"/>
                    </a:lnTo>
                    <a:lnTo>
                      <a:pt x="278" y="104"/>
                    </a:lnTo>
                    <a:lnTo>
                      <a:pt x="275" y="106"/>
                    </a:lnTo>
                    <a:lnTo>
                      <a:pt x="272" y="110"/>
                    </a:lnTo>
                    <a:lnTo>
                      <a:pt x="270" y="113"/>
                    </a:lnTo>
                    <a:lnTo>
                      <a:pt x="268" y="117"/>
                    </a:lnTo>
                    <a:lnTo>
                      <a:pt x="264" y="119"/>
                    </a:lnTo>
                    <a:lnTo>
                      <a:pt x="260" y="123"/>
                    </a:lnTo>
                    <a:lnTo>
                      <a:pt x="258" y="125"/>
                    </a:lnTo>
                    <a:lnTo>
                      <a:pt x="254" y="129"/>
                    </a:lnTo>
                    <a:lnTo>
                      <a:pt x="251" y="131"/>
                    </a:lnTo>
                    <a:lnTo>
                      <a:pt x="249" y="134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39" y="144"/>
                    </a:lnTo>
                    <a:lnTo>
                      <a:pt x="235" y="146"/>
                    </a:lnTo>
                    <a:lnTo>
                      <a:pt x="232" y="150"/>
                    </a:lnTo>
                    <a:lnTo>
                      <a:pt x="230" y="152"/>
                    </a:lnTo>
                    <a:lnTo>
                      <a:pt x="226" y="155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7" y="164"/>
                    </a:lnTo>
                    <a:lnTo>
                      <a:pt x="213" y="168"/>
                    </a:lnTo>
                    <a:lnTo>
                      <a:pt x="209" y="170"/>
                    </a:lnTo>
                    <a:lnTo>
                      <a:pt x="206" y="172"/>
                    </a:lnTo>
                    <a:lnTo>
                      <a:pt x="202" y="175"/>
                    </a:lnTo>
                    <a:lnTo>
                      <a:pt x="200" y="178"/>
                    </a:lnTo>
                    <a:lnTo>
                      <a:pt x="196" y="181"/>
                    </a:lnTo>
                    <a:lnTo>
                      <a:pt x="193" y="183"/>
                    </a:lnTo>
                    <a:lnTo>
                      <a:pt x="190" y="187"/>
                    </a:lnTo>
                    <a:lnTo>
                      <a:pt x="187" y="189"/>
                    </a:lnTo>
                    <a:lnTo>
                      <a:pt x="183" y="191"/>
                    </a:lnTo>
                    <a:lnTo>
                      <a:pt x="181" y="194"/>
                    </a:lnTo>
                    <a:lnTo>
                      <a:pt x="177" y="197"/>
                    </a:lnTo>
                    <a:lnTo>
                      <a:pt x="174" y="199"/>
                    </a:lnTo>
                    <a:lnTo>
                      <a:pt x="171" y="202"/>
                    </a:lnTo>
                    <a:lnTo>
                      <a:pt x="168" y="204"/>
                    </a:lnTo>
                    <a:lnTo>
                      <a:pt x="166" y="207"/>
                    </a:lnTo>
                    <a:lnTo>
                      <a:pt x="163" y="208"/>
                    </a:lnTo>
                    <a:lnTo>
                      <a:pt x="160" y="212"/>
                    </a:lnTo>
                    <a:lnTo>
                      <a:pt x="157" y="213"/>
                    </a:lnTo>
                    <a:lnTo>
                      <a:pt x="154" y="215"/>
                    </a:lnTo>
                    <a:lnTo>
                      <a:pt x="148" y="219"/>
                    </a:lnTo>
                    <a:lnTo>
                      <a:pt x="144" y="223"/>
                    </a:lnTo>
                    <a:lnTo>
                      <a:pt x="139" y="227"/>
                    </a:lnTo>
                    <a:lnTo>
                      <a:pt x="135" y="231"/>
                    </a:lnTo>
                    <a:lnTo>
                      <a:pt x="130" y="233"/>
                    </a:lnTo>
                    <a:lnTo>
                      <a:pt x="126" y="236"/>
                    </a:lnTo>
                    <a:lnTo>
                      <a:pt x="123" y="239"/>
                    </a:lnTo>
                    <a:lnTo>
                      <a:pt x="120" y="241"/>
                    </a:lnTo>
                    <a:lnTo>
                      <a:pt x="117" y="242"/>
                    </a:lnTo>
                    <a:lnTo>
                      <a:pt x="115" y="245"/>
                    </a:lnTo>
                    <a:lnTo>
                      <a:pt x="112" y="247"/>
                    </a:lnTo>
                    <a:lnTo>
                      <a:pt x="111" y="248"/>
                    </a:lnTo>
                    <a:lnTo>
                      <a:pt x="0" y="309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9" name="Freeform 98"/>
              <p:cNvSpPr>
                <a:spLocks/>
              </p:cNvSpPr>
              <p:nvPr/>
            </p:nvSpPr>
            <p:spPr bwMode="auto">
              <a:xfrm>
                <a:off x="1727" y="1382"/>
                <a:ext cx="88" cy="57"/>
              </a:xfrm>
              <a:custGeom>
                <a:avLst/>
                <a:gdLst>
                  <a:gd name="T0" fmla="*/ 0 w 264"/>
                  <a:gd name="T1" fmla="*/ 0 h 172"/>
                  <a:gd name="T2" fmla="*/ 0 w 264"/>
                  <a:gd name="T3" fmla="*/ 0 h 172"/>
                  <a:gd name="T4" fmla="*/ 0 w 264"/>
                  <a:gd name="T5" fmla="*/ 0 h 172"/>
                  <a:gd name="T6" fmla="*/ 0 w 264"/>
                  <a:gd name="T7" fmla="*/ 0 h 172"/>
                  <a:gd name="T8" fmla="*/ 0 w 264"/>
                  <a:gd name="T9" fmla="*/ 0 h 172"/>
                  <a:gd name="T10" fmla="*/ 0 w 264"/>
                  <a:gd name="T11" fmla="*/ 0 h 172"/>
                  <a:gd name="T12" fmla="*/ 0 w 264"/>
                  <a:gd name="T13" fmla="*/ 0 h 172"/>
                  <a:gd name="T14" fmla="*/ 0 w 264"/>
                  <a:gd name="T15" fmla="*/ 0 h 172"/>
                  <a:gd name="T16" fmla="*/ 0 w 264"/>
                  <a:gd name="T17" fmla="*/ 0 h 172"/>
                  <a:gd name="T18" fmla="*/ 0 w 264"/>
                  <a:gd name="T19" fmla="*/ 0 h 172"/>
                  <a:gd name="T20" fmla="*/ 0 w 264"/>
                  <a:gd name="T21" fmla="*/ 0 h 172"/>
                  <a:gd name="T22" fmla="*/ 0 w 264"/>
                  <a:gd name="T23" fmla="*/ 0 h 172"/>
                  <a:gd name="T24" fmla="*/ 0 w 264"/>
                  <a:gd name="T25" fmla="*/ 0 h 172"/>
                  <a:gd name="T26" fmla="*/ 0 w 264"/>
                  <a:gd name="T27" fmla="*/ 0 h 172"/>
                  <a:gd name="T28" fmla="*/ 0 w 264"/>
                  <a:gd name="T29" fmla="*/ 0 h 172"/>
                  <a:gd name="T30" fmla="*/ 0 w 264"/>
                  <a:gd name="T31" fmla="*/ 0 h 172"/>
                  <a:gd name="T32" fmla="*/ 0 w 264"/>
                  <a:gd name="T33" fmla="*/ 0 h 172"/>
                  <a:gd name="T34" fmla="*/ 0 w 264"/>
                  <a:gd name="T35" fmla="*/ 0 h 172"/>
                  <a:gd name="T36" fmla="*/ 0 w 264"/>
                  <a:gd name="T37" fmla="*/ 0 h 172"/>
                  <a:gd name="T38" fmla="*/ 0 w 264"/>
                  <a:gd name="T39" fmla="*/ 0 h 172"/>
                  <a:gd name="T40" fmla="*/ 0 w 264"/>
                  <a:gd name="T41" fmla="*/ 0 h 172"/>
                  <a:gd name="T42" fmla="*/ 0 w 264"/>
                  <a:gd name="T43" fmla="*/ 0 h 172"/>
                  <a:gd name="T44" fmla="*/ 0 w 264"/>
                  <a:gd name="T45" fmla="*/ 0 h 172"/>
                  <a:gd name="T46" fmla="*/ 0 w 264"/>
                  <a:gd name="T47" fmla="*/ 0 h 172"/>
                  <a:gd name="T48" fmla="*/ 0 w 264"/>
                  <a:gd name="T49" fmla="*/ 0 h 172"/>
                  <a:gd name="T50" fmla="*/ 0 w 264"/>
                  <a:gd name="T51" fmla="*/ 0 h 172"/>
                  <a:gd name="T52" fmla="*/ 0 w 264"/>
                  <a:gd name="T53" fmla="*/ 0 h 172"/>
                  <a:gd name="T54" fmla="*/ 0 w 264"/>
                  <a:gd name="T55" fmla="*/ 0 h 172"/>
                  <a:gd name="T56" fmla="*/ 0 w 264"/>
                  <a:gd name="T57" fmla="*/ 0 h 172"/>
                  <a:gd name="T58" fmla="*/ 0 w 264"/>
                  <a:gd name="T59" fmla="*/ 0 h 172"/>
                  <a:gd name="T60" fmla="*/ 0 w 264"/>
                  <a:gd name="T61" fmla="*/ 0 h 172"/>
                  <a:gd name="T62" fmla="*/ 0 w 264"/>
                  <a:gd name="T63" fmla="*/ 0 h 172"/>
                  <a:gd name="T64" fmla="*/ 0 w 264"/>
                  <a:gd name="T65" fmla="*/ 0 h 172"/>
                  <a:gd name="T66" fmla="*/ 0 w 264"/>
                  <a:gd name="T67" fmla="*/ 0 h 172"/>
                  <a:gd name="T68" fmla="*/ 0 w 264"/>
                  <a:gd name="T69" fmla="*/ 0 h 172"/>
                  <a:gd name="T70" fmla="*/ 0 w 264"/>
                  <a:gd name="T71" fmla="*/ 0 h 172"/>
                  <a:gd name="T72" fmla="*/ 0 w 264"/>
                  <a:gd name="T73" fmla="*/ 0 h 172"/>
                  <a:gd name="T74" fmla="*/ 0 w 264"/>
                  <a:gd name="T75" fmla="*/ 0 h 172"/>
                  <a:gd name="T76" fmla="*/ 0 w 264"/>
                  <a:gd name="T77" fmla="*/ 0 h 172"/>
                  <a:gd name="T78" fmla="*/ 0 w 264"/>
                  <a:gd name="T79" fmla="*/ 0 h 172"/>
                  <a:gd name="T80" fmla="*/ 0 w 264"/>
                  <a:gd name="T81" fmla="*/ 0 h 172"/>
                  <a:gd name="T82" fmla="*/ 0 w 264"/>
                  <a:gd name="T83" fmla="*/ 0 h 172"/>
                  <a:gd name="T84" fmla="*/ 0 w 264"/>
                  <a:gd name="T85" fmla="*/ 0 h 172"/>
                  <a:gd name="T86" fmla="*/ 0 w 264"/>
                  <a:gd name="T87" fmla="*/ 0 h 172"/>
                  <a:gd name="T88" fmla="*/ 0 w 264"/>
                  <a:gd name="T89" fmla="*/ 0 h 172"/>
                  <a:gd name="T90" fmla="*/ 0 w 264"/>
                  <a:gd name="T91" fmla="*/ 0 h 172"/>
                  <a:gd name="T92" fmla="*/ 0 w 264"/>
                  <a:gd name="T93" fmla="*/ 0 h 172"/>
                  <a:gd name="T94" fmla="*/ 0 w 264"/>
                  <a:gd name="T95" fmla="*/ 0 h 172"/>
                  <a:gd name="T96" fmla="*/ 0 w 264"/>
                  <a:gd name="T97" fmla="*/ 0 h 172"/>
                  <a:gd name="T98" fmla="*/ 0 w 264"/>
                  <a:gd name="T99" fmla="*/ 0 h 172"/>
                  <a:gd name="T100" fmla="*/ 0 w 264"/>
                  <a:gd name="T101" fmla="*/ 0 h 172"/>
                  <a:gd name="T102" fmla="*/ 0 w 264"/>
                  <a:gd name="T103" fmla="*/ 0 h 172"/>
                  <a:gd name="T104" fmla="*/ 0 w 264"/>
                  <a:gd name="T105" fmla="*/ 0 h 172"/>
                  <a:gd name="T106" fmla="*/ 0 w 264"/>
                  <a:gd name="T107" fmla="*/ 0 h 172"/>
                  <a:gd name="T108" fmla="*/ 0 w 264"/>
                  <a:gd name="T109" fmla="*/ 0 h 172"/>
                  <a:gd name="T110" fmla="*/ 0 w 264"/>
                  <a:gd name="T111" fmla="*/ 0 h 1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4"/>
                  <a:gd name="T169" fmla="*/ 0 h 172"/>
                  <a:gd name="T170" fmla="*/ 264 w 264"/>
                  <a:gd name="T171" fmla="*/ 172 h 1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4" h="172">
                    <a:moveTo>
                      <a:pt x="235" y="1"/>
                    </a:moveTo>
                    <a:lnTo>
                      <a:pt x="233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26" y="1"/>
                    </a:lnTo>
                    <a:lnTo>
                      <a:pt x="223" y="1"/>
                    </a:lnTo>
                    <a:lnTo>
                      <a:pt x="219" y="2"/>
                    </a:lnTo>
                    <a:lnTo>
                      <a:pt x="216" y="2"/>
                    </a:lnTo>
                    <a:lnTo>
                      <a:pt x="211" y="4"/>
                    </a:lnTo>
                    <a:lnTo>
                      <a:pt x="206" y="4"/>
                    </a:lnTo>
                    <a:lnTo>
                      <a:pt x="201" y="7"/>
                    </a:lnTo>
                    <a:lnTo>
                      <a:pt x="195" y="8"/>
                    </a:lnTo>
                    <a:lnTo>
                      <a:pt x="191" y="10"/>
                    </a:lnTo>
                    <a:lnTo>
                      <a:pt x="187" y="11"/>
                    </a:lnTo>
                    <a:lnTo>
                      <a:pt x="184" y="13"/>
                    </a:lnTo>
                    <a:lnTo>
                      <a:pt x="181" y="14"/>
                    </a:lnTo>
                    <a:lnTo>
                      <a:pt x="178" y="15"/>
                    </a:lnTo>
                    <a:lnTo>
                      <a:pt x="174" y="16"/>
                    </a:lnTo>
                    <a:lnTo>
                      <a:pt x="172" y="17"/>
                    </a:lnTo>
                    <a:lnTo>
                      <a:pt x="168" y="18"/>
                    </a:lnTo>
                    <a:lnTo>
                      <a:pt x="165" y="21"/>
                    </a:lnTo>
                    <a:lnTo>
                      <a:pt x="161" y="22"/>
                    </a:lnTo>
                    <a:lnTo>
                      <a:pt x="157" y="23"/>
                    </a:lnTo>
                    <a:lnTo>
                      <a:pt x="153" y="24"/>
                    </a:lnTo>
                    <a:lnTo>
                      <a:pt x="150" y="27"/>
                    </a:lnTo>
                    <a:lnTo>
                      <a:pt x="146" y="28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4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123" y="40"/>
                    </a:lnTo>
                    <a:lnTo>
                      <a:pt x="120" y="43"/>
                    </a:lnTo>
                    <a:lnTo>
                      <a:pt x="115" y="45"/>
                    </a:lnTo>
                    <a:lnTo>
                      <a:pt x="111" y="48"/>
                    </a:lnTo>
                    <a:lnTo>
                      <a:pt x="108" y="49"/>
                    </a:lnTo>
                    <a:lnTo>
                      <a:pt x="104" y="53"/>
                    </a:lnTo>
                    <a:lnTo>
                      <a:pt x="99" y="55"/>
                    </a:lnTo>
                    <a:lnTo>
                      <a:pt x="95" y="58"/>
                    </a:lnTo>
                    <a:lnTo>
                      <a:pt x="90" y="60"/>
                    </a:lnTo>
                    <a:lnTo>
                      <a:pt x="86" y="64"/>
                    </a:lnTo>
                    <a:lnTo>
                      <a:pt x="83" y="66"/>
                    </a:lnTo>
                    <a:lnTo>
                      <a:pt x="78" y="69"/>
                    </a:lnTo>
                    <a:lnTo>
                      <a:pt x="74" y="73"/>
                    </a:lnTo>
                    <a:lnTo>
                      <a:pt x="70" y="75"/>
                    </a:lnTo>
                    <a:lnTo>
                      <a:pt x="66" y="79"/>
                    </a:lnTo>
                    <a:lnTo>
                      <a:pt x="61" y="83"/>
                    </a:lnTo>
                    <a:lnTo>
                      <a:pt x="58" y="85"/>
                    </a:lnTo>
                    <a:lnTo>
                      <a:pt x="54" y="88"/>
                    </a:lnTo>
                    <a:lnTo>
                      <a:pt x="50" y="92"/>
                    </a:lnTo>
                    <a:lnTo>
                      <a:pt x="46" y="96"/>
                    </a:lnTo>
                    <a:lnTo>
                      <a:pt x="41" y="99"/>
                    </a:lnTo>
                    <a:lnTo>
                      <a:pt x="38" y="104"/>
                    </a:lnTo>
                    <a:lnTo>
                      <a:pt x="33" y="106"/>
                    </a:lnTo>
                    <a:lnTo>
                      <a:pt x="29" y="110"/>
                    </a:lnTo>
                    <a:lnTo>
                      <a:pt x="26" y="113"/>
                    </a:lnTo>
                    <a:lnTo>
                      <a:pt x="22" y="117"/>
                    </a:lnTo>
                    <a:lnTo>
                      <a:pt x="19" y="119"/>
                    </a:lnTo>
                    <a:lnTo>
                      <a:pt x="16" y="123"/>
                    </a:lnTo>
                    <a:lnTo>
                      <a:pt x="13" y="126"/>
                    </a:lnTo>
                    <a:lnTo>
                      <a:pt x="12" y="129"/>
                    </a:lnTo>
                    <a:lnTo>
                      <a:pt x="7" y="134"/>
                    </a:lnTo>
                    <a:lnTo>
                      <a:pt x="5" y="139"/>
                    </a:lnTo>
                    <a:lnTo>
                      <a:pt x="2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2" y="161"/>
                    </a:lnTo>
                    <a:lnTo>
                      <a:pt x="3" y="163"/>
                    </a:lnTo>
                    <a:lnTo>
                      <a:pt x="7" y="166"/>
                    </a:lnTo>
                    <a:lnTo>
                      <a:pt x="9" y="167"/>
                    </a:lnTo>
                    <a:lnTo>
                      <a:pt x="13" y="169"/>
                    </a:lnTo>
                    <a:lnTo>
                      <a:pt x="16" y="169"/>
                    </a:lnTo>
                    <a:lnTo>
                      <a:pt x="21" y="170"/>
                    </a:lnTo>
                    <a:lnTo>
                      <a:pt x="26" y="170"/>
                    </a:lnTo>
                    <a:lnTo>
                      <a:pt x="31" y="172"/>
                    </a:lnTo>
                    <a:lnTo>
                      <a:pt x="35" y="170"/>
                    </a:lnTo>
                    <a:lnTo>
                      <a:pt x="41" y="170"/>
                    </a:lnTo>
                    <a:lnTo>
                      <a:pt x="44" y="170"/>
                    </a:lnTo>
                    <a:lnTo>
                      <a:pt x="47" y="170"/>
                    </a:lnTo>
                    <a:lnTo>
                      <a:pt x="51" y="170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59" y="170"/>
                    </a:lnTo>
                    <a:lnTo>
                      <a:pt x="63" y="169"/>
                    </a:lnTo>
                    <a:lnTo>
                      <a:pt x="65" y="169"/>
                    </a:lnTo>
                    <a:lnTo>
                      <a:pt x="69" y="169"/>
                    </a:lnTo>
                    <a:lnTo>
                      <a:pt x="72" y="169"/>
                    </a:lnTo>
                    <a:lnTo>
                      <a:pt x="76" y="168"/>
                    </a:lnTo>
                    <a:lnTo>
                      <a:pt x="78" y="168"/>
                    </a:lnTo>
                    <a:lnTo>
                      <a:pt x="82" y="167"/>
                    </a:lnTo>
                    <a:lnTo>
                      <a:pt x="84" y="167"/>
                    </a:lnTo>
                    <a:lnTo>
                      <a:pt x="88" y="166"/>
                    </a:lnTo>
                    <a:lnTo>
                      <a:pt x="91" y="166"/>
                    </a:lnTo>
                    <a:lnTo>
                      <a:pt x="95" y="166"/>
                    </a:lnTo>
                    <a:lnTo>
                      <a:pt x="97" y="164"/>
                    </a:lnTo>
                    <a:lnTo>
                      <a:pt x="101" y="164"/>
                    </a:lnTo>
                    <a:lnTo>
                      <a:pt x="104" y="164"/>
                    </a:lnTo>
                    <a:lnTo>
                      <a:pt x="106" y="163"/>
                    </a:lnTo>
                    <a:lnTo>
                      <a:pt x="109" y="162"/>
                    </a:lnTo>
                    <a:lnTo>
                      <a:pt x="112" y="161"/>
                    </a:lnTo>
                    <a:lnTo>
                      <a:pt x="115" y="161"/>
                    </a:lnTo>
                    <a:lnTo>
                      <a:pt x="118" y="160"/>
                    </a:lnTo>
                    <a:lnTo>
                      <a:pt x="122" y="160"/>
                    </a:lnTo>
                    <a:lnTo>
                      <a:pt x="124" y="158"/>
                    </a:lnTo>
                    <a:lnTo>
                      <a:pt x="128" y="158"/>
                    </a:lnTo>
                    <a:lnTo>
                      <a:pt x="130" y="157"/>
                    </a:lnTo>
                    <a:lnTo>
                      <a:pt x="134" y="156"/>
                    </a:lnTo>
                    <a:lnTo>
                      <a:pt x="137" y="155"/>
                    </a:lnTo>
                    <a:lnTo>
                      <a:pt x="140" y="155"/>
                    </a:lnTo>
                    <a:lnTo>
                      <a:pt x="142" y="154"/>
                    </a:lnTo>
                    <a:lnTo>
                      <a:pt x="146" y="153"/>
                    </a:lnTo>
                    <a:lnTo>
                      <a:pt x="149" y="151"/>
                    </a:lnTo>
                    <a:lnTo>
                      <a:pt x="153" y="150"/>
                    </a:lnTo>
                    <a:lnTo>
                      <a:pt x="155" y="149"/>
                    </a:lnTo>
                    <a:lnTo>
                      <a:pt x="157" y="148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7" y="144"/>
                    </a:lnTo>
                    <a:lnTo>
                      <a:pt x="169" y="143"/>
                    </a:lnTo>
                    <a:lnTo>
                      <a:pt x="173" y="142"/>
                    </a:lnTo>
                    <a:lnTo>
                      <a:pt x="176" y="142"/>
                    </a:lnTo>
                    <a:lnTo>
                      <a:pt x="181" y="138"/>
                    </a:lnTo>
                    <a:lnTo>
                      <a:pt x="187" y="136"/>
                    </a:lnTo>
                    <a:lnTo>
                      <a:pt x="189" y="135"/>
                    </a:lnTo>
                    <a:lnTo>
                      <a:pt x="193" y="134"/>
                    </a:lnTo>
                    <a:lnTo>
                      <a:pt x="195" y="131"/>
                    </a:lnTo>
                    <a:lnTo>
                      <a:pt x="199" y="131"/>
                    </a:lnTo>
                    <a:lnTo>
                      <a:pt x="204" y="126"/>
                    </a:lnTo>
                    <a:lnTo>
                      <a:pt x="208" y="124"/>
                    </a:lnTo>
                    <a:lnTo>
                      <a:pt x="213" y="121"/>
                    </a:lnTo>
                    <a:lnTo>
                      <a:pt x="219" y="117"/>
                    </a:lnTo>
                    <a:lnTo>
                      <a:pt x="223" y="112"/>
                    </a:lnTo>
                    <a:lnTo>
                      <a:pt x="227" y="109"/>
                    </a:lnTo>
                    <a:lnTo>
                      <a:pt x="232" y="105"/>
                    </a:lnTo>
                    <a:lnTo>
                      <a:pt x="237" y="102"/>
                    </a:lnTo>
                    <a:lnTo>
                      <a:pt x="240" y="97"/>
                    </a:lnTo>
                    <a:lnTo>
                      <a:pt x="244" y="92"/>
                    </a:lnTo>
                    <a:lnTo>
                      <a:pt x="248" y="87"/>
                    </a:lnTo>
                    <a:lnTo>
                      <a:pt x="250" y="83"/>
                    </a:lnTo>
                    <a:lnTo>
                      <a:pt x="253" y="78"/>
                    </a:lnTo>
                    <a:lnTo>
                      <a:pt x="256" y="73"/>
                    </a:lnTo>
                    <a:lnTo>
                      <a:pt x="258" y="67"/>
                    </a:lnTo>
                    <a:lnTo>
                      <a:pt x="261" y="62"/>
                    </a:lnTo>
                    <a:lnTo>
                      <a:pt x="261" y="59"/>
                    </a:lnTo>
                    <a:lnTo>
                      <a:pt x="262" y="55"/>
                    </a:lnTo>
                    <a:lnTo>
                      <a:pt x="262" y="53"/>
                    </a:lnTo>
                    <a:lnTo>
                      <a:pt x="263" y="51"/>
                    </a:lnTo>
                    <a:lnTo>
                      <a:pt x="263" y="46"/>
                    </a:lnTo>
                    <a:lnTo>
                      <a:pt x="264" y="41"/>
                    </a:lnTo>
                    <a:lnTo>
                      <a:pt x="264" y="36"/>
                    </a:lnTo>
                    <a:lnTo>
                      <a:pt x="264" y="33"/>
                    </a:lnTo>
                    <a:lnTo>
                      <a:pt x="264" y="29"/>
                    </a:lnTo>
                    <a:lnTo>
                      <a:pt x="264" y="26"/>
                    </a:lnTo>
                    <a:lnTo>
                      <a:pt x="263" y="23"/>
                    </a:lnTo>
                    <a:lnTo>
                      <a:pt x="262" y="20"/>
                    </a:lnTo>
                    <a:lnTo>
                      <a:pt x="261" y="17"/>
                    </a:lnTo>
                    <a:lnTo>
                      <a:pt x="259" y="15"/>
                    </a:lnTo>
                    <a:lnTo>
                      <a:pt x="257" y="10"/>
                    </a:lnTo>
                    <a:lnTo>
                      <a:pt x="255" y="8"/>
                    </a:lnTo>
                    <a:lnTo>
                      <a:pt x="251" y="4"/>
                    </a:lnTo>
                    <a:lnTo>
                      <a:pt x="248" y="3"/>
                    </a:lnTo>
                    <a:lnTo>
                      <a:pt x="244" y="2"/>
                    </a:lnTo>
                    <a:lnTo>
                      <a:pt x="242" y="1"/>
                    </a:lnTo>
                    <a:lnTo>
                      <a:pt x="237" y="1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0" name="Freeform 99"/>
              <p:cNvSpPr>
                <a:spLocks/>
              </p:cNvSpPr>
              <p:nvPr/>
            </p:nvSpPr>
            <p:spPr bwMode="auto">
              <a:xfrm>
                <a:off x="1622" y="1523"/>
                <a:ext cx="52" cy="100"/>
              </a:xfrm>
              <a:custGeom>
                <a:avLst/>
                <a:gdLst>
                  <a:gd name="T0" fmla="*/ 0 w 158"/>
                  <a:gd name="T1" fmla="*/ 0 h 300"/>
                  <a:gd name="T2" fmla="*/ 0 w 158"/>
                  <a:gd name="T3" fmla="*/ 0 h 300"/>
                  <a:gd name="T4" fmla="*/ 0 w 158"/>
                  <a:gd name="T5" fmla="*/ 0 h 300"/>
                  <a:gd name="T6" fmla="*/ 0 w 158"/>
                  <a:gd name="T7" fmla="*/ 0 h 300"/>
                  <a:gd name="T8" fmla="*/ 0 w 158"/>
                  <a:gd name="T9" fmla="*/ 0 h 300"/>
                  <a:gd name="T10" fmla="*/ 0 w 158"/>
                  <a:gd name="T11" fmla="*/ 0 h 300"/>
                  <a:gd name="T12" fmla="*/ 0 w 158"/>
                  <a:gd name="T13" fmla="*/ 0 h 300"/>
                  <a:gd name="T14" fmla="*/ 0 w 158"/>
                  <a:gd name="T15" fmla="*/ 0 h 300"/>
                  <a:gd name="T16" fmla="*/ 0 w 158"/>
                  <a:gd name="T17" fmla="*/ 0 h 300"/>
                  <a:gd name="T18" fmla="*/ 0 w 158"/>
                  <a:gd name="T19" fmla="*/ 0 h 300"/>
                  <a:gd name="T20" fmla="*/ 0 w 158"/>
                  <a:gd name="T21" fmla="*/ 0 h 300"/>
                  <a:gd name="T22" fmla="*/ 0 w 158"/>
                  <a:gd name="T23" fmla="*/ 0 h 300"/>
                  <a:gd name="T24" fmla="*/ 0 w 158"/>
                  <a:gd name="T25" fmla="*/ 0 h 300"/>
                  <a:gd name="T26" fmla="*/ 0 w 158"/>
                  <a:gd name="T27" fmla="*/ 0 h 300"/>
                  <a:gd name="T28" fmla="*/ 0 w 158"/>
                  <a:gd name="T29" fmla="*/ 0 h 300"/>
                  <a:gd name="T30" fmla="*/ 0 w 158"/>
                  <a:gd name="T31" fmla="*/ 0 h 300"/>
                  <a:gd name="T32" fmla="*/ 0 w 158"/>
                  <a:gd name="T33" fmla="*/ 0 h 300"/>
                  <a:gd name="T34" fmla="*/ 0 w 158"/>
                  <a:gd name="T35" fmla="*/ 0 h 300"/>
                  <a:gd name="T36" fmla="*/ 0 w 158"/>
                  <a:gd name="T37" fmla="*/ 0 h 300"/>
                  <a:gd name="T38" fmla="*/ 0 w 158"/>
                  <a:gd name="T39" fmla="*/ 0 h 300"/>
                  <a:gd name="T40" fmla="*/ 0 w 158"/>
                  <a:gd name="T41" fmla="*/ 0 h 300"/>
                  <a:gd name="T42" fmla="*/ 0 w 158"/>
                  <a:gd name="T43" fmla="*/ 0 h 300"/>
                  <a:gd name="T44" fmla="*/ 0 w 158"/>
                  <a:gd name="T45" fmla="*/ 0 h 300"/>
                  <a:gd name="T46" fmla="*/ 0 w 158"/>
                  <a:gd name="T47" fmla="*/ 0 h 300"/>
                  <a:gd name="T48" fmla="*/ 0 w 158"/>
                  <a:gd name="T49" fmla="*/ 0 h 300"/>
                  <a:gd name="T50" fmla="*/ 0 w 158"/>
                  <a:gd name="T51" fmla="*/ 0 h 300"/>
                  <a:gd name="T52" fmla="*/ 0 w 158"/>
                  <a:gd name="T53" fmla="*/ 0 h 300"/>
                  <a:gd name="T54" fmla="*/ 0 w 158"/>
                  <a:gd name="T55" fmla="*/ 0 h 300"/>
                  <a:gd name="T56" fmla="*/ 0 w 158"/>
                  <a:gd name="T57" fmla="*/ 0 h 300"/>
                  <a:gd name="T58" fmla="*/ 0 w 158"/>
                  <a:gd name="T59" fmla="*/ 0 h 300"/>
                  <a:gd name="T60" fmla="*/ 0 w 158"/>
                  <a:gd name="T61" fmla="*/ 0 h 300"/>
                  <a:gd name="T62" fmla="*/ 0 w 158"/>
                  <a:gd name="T63" fmla="*/ 0 h 300"/>
                  <a:gd name="T64" fmla="*/ 0 w 158"/>
                  <a:gd name="T65" fmla="*/ 0 h 300"/>
                  <a:gd name="T66" fmla="*/ 0 w 158"/>
                  <a:gd name="T67" fmla="*/ 0 h 300"/>
                  <a:gd name="T68" fmla="*/ 0 w 158"/>
                  <a:gd name="T69" fmla="*/ 0 h 300"/>
                  <a:gd name="T70" fmla="*/ 0 w 158"/>
                  <a:gd name="T71" fmla="*/ 0 h 300"/>
                  <a:gd name="T72" fmla="*/ 0 w 158"/>
                  <a:gd name="T73" fmla="*/ 0 h 300"/>
                  <a:gd name="T74" fmla="*/ 0 w 158"/>
                  <a:gd name="T75" fmla="*/ 0 h 300"/>
                  <a:gd name="T76" fmla="*/ 0 w 158"/>
                  <a:gd name="T77" fmla="*/ 0 h 300"/>
                  <a:gd name="T78" fmla="*/ 0 w 158"/>
                  <a:gd name="T79" fmla="*/ 0 h 300"/>
                  <a:gd name="T80" fmla="*/ 0 w 158"/>
                  <a:gd name="T81" fmla="*/ 0 h 300"/>
                  <a:gd name="T82" fmla="*/ 0 w 158"/>
                  <a:gd name="T83" fmla="*/ 0 h 300"/>
                  <a:gd name="T84" fmla="*/ 0 w 158"/>
                  <a:gd name="T85" fmla="*/ 0 h 300"/>
                  <a:gd name="T86" fmla="*/ 0 w 158"/>
                  <a:gd name="T87" fmla="*/ 0 h 300"/>
                  <a:gd name="T88" fmla="*/ 0 w 158"/>
                  <a:gd name="T89" fmla="*/ 0 h 300"/>
                  <a:gd name="T90" fmla="*/ 0 w 158"/>
                  <a:gd name="T91" fmla="*/ 0 h 300"/>
                  <a:gd name="T92" fmla="*/ 0 w 158"/>
                  <a:gd name="T93" fmla="*/ 0 h 3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8"/>
                  <a:gd name="T142" fmla="*/ 0 h 300"/>
                  <a:gd name="T143" fmla="*/ 158 w 158"/>
                  <a:gd name="T144" fmla="*/ 300 h 3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8" h="300">
                    <a:moveTo>
                      <a:pt x="85" y="51"/>
                    </a:moveTo>
                    <a:lnTo>
                      <a:pt x="85" y="50"/>
                    </a:lnTo>
                    <a:lnTo>
                      <a:pt x="86" y="48"/>
                    </a:lnTo>
                    <a:lnTo>
                      <a:pt x="88" y="44"/>
                    </a:lnTo>
                    <a:lnTo>
                      <a:pt x="92" y="41"/>
                    </a:lnTo>
                    <a:lnTo>
                      <a:pt x="94" y="37"/>
                    </a:lnTo>
                    <a:lnTo>
                      <a:pt x="96" y="35"/>
                    </a:lnTo>
                    <a:lnTo>
                      <a:pt x="98" y="31"/>
                    </a:lnTo>
                    <a:lnTo>
                      <a:pt x="101" y="29"/>
                    </a:lnTo>
                    <a:lnTo>
                      <a:pt x="104" y="25"/>
                    </a:lnTo>
                    <a:lnTo>
                      <a:pt x="106" y="23"/>
                    </a:lnTo>
                    <a:lnTo>
                      <a:pt x="109" y="20"/>
                    </a:lnTo>
                    <a:lnTo>
                      <a:pt x="112" y="17"/>
                    </a:lnTo>
                    <a:lnTo>
                      <a:pt x="115" y="14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4" y="6"/>
                    </a:lnTo>
                    <a:lnTo>
                      <a:pt x="126" y="5"/>
                    </a:lnTo>
                    <a:lnTo>
                      <a:pt x="130" y="3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47" y="1"/>
                    </a:lnTo>
                    <a:lnTo>
                      <a:pt x="150" y="4"/>
                    </a:lnTo>
                    <a:lnTo>
                      <a:pt x="152" y="6"/>
                    </a:lnTo>
                    <a:lnTo>
                      <a:pt x="155" y="10"/>
                    </a:lnTo>
                    <a:lnTo>
                      <a:pt x="156" y="13"/>
                    </a:lnTo>
                    <a:lnTo>
                      <a:pt x="157" y="17"/>
                    </a:lnTo>
                    <a:lnTo>
                      <a:pt x="157" y="20"/>
                    </a:lnTo>
                    <a:lnTo>
                      <a:pt x="158" y="25"/>
                    </a:lnTo>
                    <a:lnTo>
                      <a:pt x="158" y="30"/>
                    </a:lnTo>
                    <a:lnTo>
                      <a:pt x="158" y="35"/>
                    </a:lnTo>
                    <a:lnTo>
                      <a:pt x="158" y="37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6"/>
                    </a:lnTo>
                    <a:lnTo>
                      <a:pt x="157" y="49"/>
                    </a:lnTo>
                    <a:lnTo>
                      <a:pt x="157" y="51"/>
                    </a:lnTo>
                    <a:lnTo>
                      <a:pt x="156" y="55"/>
                    </a:lnTo>
                    <a:lnTo>
                      <a:pt x="156" y="58"/>
                    </a:lnTo>
                    <a:lnTo>
                      <a:pt x="155" y="61"/>
                    </a:lnTo>
                    <a:lnTo>
                      <a:pt x="155" y="64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4"/>
                    </a:lnTo>
                    <a:lnTo>
                      <a:pt x="151" y="77"/>
                    </a:lnTo>
                    <a:lnTo>
                      <a:pt x="150" y="80"/>
                    </a:lnTo>
                    <a:lnTo>
                      <a:pt x="150" y="83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47" y="93"/>
                    </a:lnTo>
                    <a:lnTo>
                      <a:pt x="146" y="96"/>
                    </a:lnTo>
                    <a:lnTo>
                      <a:pt x="145" y="99"/>
                    </a:lnTo>
                    <a:lnTo>
                      <a:pt x="144" y="102"/>
                    </a:lnTo>
                    <a:lnTo>
                      <a:pt x="143" y="106"/>
                    </a:lnTo>
                    <a:lnTo>
                      <a:pt x="143" y="108"/>
                    </a:lnTo>
                    <a:lnTo>
                      <a:pt x="141" y="112"/>
                    </a:lnTo>
                    <a:lnTo>
                      <a:pt x="140" y="115"/>
                    </a:lnTo>
                    <a:lnTo>
                      <a:pt x="140" y="119"/>
                    </a:lnTo>
                    <a:lnTo>
                      <a:pt x="139" y="121"/>
                    </a:lnTo>
                    <a:lnTo>
                      <a:pt x="138" y="124"/>
                    </a:lnTo>
                    <a:lnTo>
                      <a:pt x="137" y="127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7"/>
                    </a:lnTo>
                    <a:lnTo>
                      <a:pt x="134" y="139"/>
                    </a:lnTo>
                    <a:lnTo>
                      <a:pt x="133" y="143"/>
                    </a:lnTo>
                    <a:lnTo>
                      <a:pt x="133" y="145"/>
                    </a:lnTo>
                    <a:lnTo>
                      <a:pt x="131" y="150"/>
                    </a:lnTo>
                    <a:lnTo>
                      <a:pt x="130" y="156"/>
                    </a:lnTo>
                    <a:lnTo>
                      <a:pt x="130" y="159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28" y="172"/>
                    </a:lnTo>
                    <a:lnTo>
                      <a:pt x="128" y="176"/>
                    </a:lnTo>
                    <a:lnTo>
                      <a:pt x="130" y="179"/>
                    </a:lnTo>
                    <a:lnTo>
                      <a:pt x="130" y="182"/>
                    </a:lnTo>
                    <a:lnTo>
                      <a:pt x="130" y="184"/>
                    </a:lnTo>
                    <a:lnTo>
                      <a:pt x="130" y="188"/>
                    </a:lnTo>
                    <a:lnTo>
                      <a:pt x="131" y="191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31" y="204"/>
                    </a:lnTo>
                    <a:lnTo>
                      <a:pt x="132" y="209"/>
                    </a:lnTo>
                    <a:lnTo>
                      <a:pt x="131" y="214"/>
                    </a:lnTo>
                    <a:lnTo>
                      <a:pt x="131" y="218"/>
                    </a:lnTo>
                    <a:lnTo>
                      <a:pt x="131" y="223"/>
                    </a:lnTo>
                    <a:lnTo>
                      <a:pt x="131" y="229"/>
                    </a:lnTo>
                    <a:lnTo>
                      <a:pt x="130" y="234"/>
                    </a:lnTo>
                    <a:lnTo>
                      <a:pt x="130" y="239"/>
                    </a:lnTo>
                    <a:lnTo>
                      <a:pt x="130" y="245"/>
                    </a:lnTo>
                    <a:lnTo>
                      <a:pt x="128" y="249"/>
                    </a:lnTo>
                    <a:lnTo>
                      <a:pt x="127" y="254"/>
                    </a:lnTo>
                    <a:lnTo>
                      <a:pt x="126" y="259"/>
                    </a:lnTo>
                    <a:lnTo>
                      <a:pt x="125" y="264"/>
                    </a:lnTo>
                    <a:lnTo>
                      <a:pt x="123" y="268"/>
                    </a:lnTo>
                    <a:lnTo>
                      <a:pt x="120" y="272"/>
                    </a:lnTo>
                    <a:lnTo>
                      <a:pt x="118" y="277"/>
                    </a:lnTo>
                    <a:lnTo>
                      <a:pt x="115" y="280"/>
                    </a:lnTo>
                    <a:lnTo>
                      <a:pt x="113" y="285"/>
                    </a:lnTo>
                    <a:lnTo>
                      <a:pt x="111" y="287"/>
                    </a:lnTo>
                    <a:lnTo>
                      <a:pt x="107" y="290"/>
                    </a:lnTo>
                    <a:lnTo>
                      <a:pt x="104" y="293"/>
                    </a:lnTo>
                    <a:lnTo>
                      <a:pt x="100" y="296"/>
                    </a:lnTo>
                    <a:lnTo>
                      <a:pt x="95" y="297"/>
                    </a:lnTo>
                    <a:lnTo>
                      <a:pt x="90" y="299"/>
                    </a:lnTo>
                    <a:lnTo>
                      <a:pt x="86" y="299"/>
                    </a:lnTo>
                    <a:lnTo>
                      <a:pt x="81" y="300"/>
                    </a:lnTo>
                    <a:lnTo>
                      <a:pt x="75" y="300"/>
                    </a:lnTo>
                    <a:lnTo>
                      <a:pt x="70" y="299"/>
                    </a:lnTo>
                    <a:lnTo>
                      <a:pt x="66" y="298"/>
                    </a:lnTo>
                    <a:lnTo>
                      <a:pt x="61" y="297"/>
                    </a:lnTo>
                    <a:lnTo>
                      <a:pt x="56" y="294"/>
                    </a:lnTo>
                    <a:lnTo>
                      <a:pt x="51" y="291"/>
                    </a:lnTo>
                    <a:lnTo>
                      <a:pt x="48" y="288"/>
                    </a:lnTo>
                    <a:lnTo>
                      <a:pt x="43" y="285"/>
                    </a:lnTo>
                    <a:lnTo>
                      <a:pt x="40" y="280"/>
                    </a:lnTo>
                    <a:lnTo>
                      <a:pt x="36" y="277"/>
                    </a:lnTo>
                    <a:lnTo>
                      <a:pt x="32" y="272"/>
                    </a:lnTo>
                    <a:lnTo>
                      <a:pt x="30" y="268"/>
                    </a:lnTo>
                    <a:lnTo>
                      <a:pt x="26" y="264"/>
                    </a:lnTo>
                    <a:lnTo>
                      <a:pt x="24" y="259"/>
                    </a:lnTo>
                    <a:lnTo>
                      <a:pt x="22" y="254"/>
                    </a:lnTo>
                    <a:lnTo>
                      <a:pt x="19" y="249"/>
                    </a:lnTo>
                    <a:lnTo>
                      <a:pt x="16" y="243"/>
                    </a:lnTo>
                    <a:lnTo>
                      <a:pt x="13" y="239"/>
                    </a:lnTo>
                    <a:lnTo>
                      <a:pt x="12" y="234"/>
                    </a:lnTo>
                    <a:lnTo>
                      <a:pt x="10" y="229"/>
                    </a:lnTo>
                    <a:lnTo>
                      <a:pt x="9" y="224"/>
                    </a:lnTo>
                    <a:lnTo>
                      <a:pt x="8" y="220"/>
                    </a:lnTo>
                    <a:lnTo>
                      <a:pt x="5" y="215"/>
                    </a:lnTo>
                    <a:lnTo>
                      <a:pt x="5" y="211"/>
                    </a:lnTo>
                    <a:lnTo>
                      <a:pt x="4" y="208"/>
                    </a:lnTo>
                    <a:lnTo>
                      <a:pt x="3" y="204"/>
                    </a:lnTo>
                    <a:lnTo>
                      <a:pt x="2" y="202"/>
                    </a:lnTo>
                    <a:lnTo>
                      <a:pt x="2" y="199"/>
                    </a:lnTo>
                    <a:lnTo>
                      <a:pt x="0" y="196"/>
                    </a:lnTo>
                    <a:lnTo>
                      <a:pt x="85" y="5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" name="Freeform 100"/>
              <p:cNvSpPr>
                <a:spLocks/>
              </p:cNvSpPr>
              <p:nvPr/>
            </p:nvSpPr>
            <p:spPr bwMode="auto">
              <a:xfrm>
                <a:off x="1806" y="1431"/>
                <a:ext cx="26" cy="101"/>
              </a:xfrm>
              <a:custGeom>
                <a:avLst/>
                <a:gdLst>
                  <a:gd name="T0" fmla="*/ 0 w 77"/>
                  <a:gd name="T1" fmla="*/ 0 h 301"/>
                  <a:gd name="T2" fmla="*/ 0 w 77"/>
                  <a:gd name="T3" fmla="*/ 0 h 301"/>
                  <a:gd name="T4" fmla="*/ 0 w 77"/>
                  <a:gd name="T5" fmla="*/ 0 h 301"/>
                  <a:gd name="T6" fmla="*/ 0 w 77"/>
                  <a:gd name="T7" fmla="*/ 0 h 301"/>
                  <a:gd name="T8" fmla="*/ 0 w 77"/>
                  <a:gd name="T9" fmla="*/ 0 h 301"/>
                  <a:gd name="T10" fmla="*/ 0 w 77"/>
                  <a:gd name="T11" fmla="*/ 0 h 301"/>
                  <a:gd name="T12" fmla="*/ 0 w 77"/>
                  <a:gd name="T13" fmla="*/ 0 h 301"/>
                  <a:gd name="T14" fmla="*/ 0 w 77"/>
                  <a:gd name="T15" fmla="*/ 0 h 301"/>
                  <a:gd name="T16" fmla="*/ 0 w 77"/>
                  <a:gd name="T17" fmla="*/ 0 h 301"/>
                  <a:gd name="T18" fmla="*/ 0 w 77"/>
                  <a:gd name="T19" fmla="*/ 0 h 301"/>
                  <a:gd name="T20" fmla="*/ 0 w 77"/>
                  <a:gd name="T21" fmla="*/ 0 h 301"/>
                  <a:gd name="T22" fmla="*/ 0 w 77"/>
                  <a:gd name="T23" fmla="*/ 0 h 301"/>
                  <a:gd name="T24" fmla="*/ 0 w 77"/>
                  <a:gd name="T25" fmla="*/ 0 h 301"/>
                  <a:gd name="T26" fmla="*/ 0 w 77"/>
                  <a:gd name="T27" fmla="*/ 0 h 301"/>
                  <a:gd name="T28" fmla="*/ 0 w 77"/>
                  <a:gd name="T29" fmla="*/ 0 h 301"/>
                  <a:gd name="T30" fmla="*/ 0 w 77"/>
                  <a:gd name="T31" fmla="*/ 0 h 301"/>
                  <a:gd name="T32" fmla="*/ 0 w 77"/>
                  <a:gd name="T33" fmla="*/ 0 h 301"/>
                  <a:gd name="T34" fmla="*/ 0 w 77"/>
                  <a:gd name="T35" fmla="*/ 0 h 301"/>
                  <a:gd name="T36" fmla="*/ 0 w 77"/>
                  <a:gd name="T37" fmla="*/ 0 h 301"/>
                  <a:gd name="T38" fmla="*/ 0 w 77"/>
                  <a:gd name="T39" fmla="*/ 0 h 301"/>
                  <a:gd name="T40" fmla="*/ 0 w 77"/>
                  <a:gd name="T41" fmla="*/ 0 h 301"/>
                  <a:gd name="T42" fmla="*/ 0 w 77"/>
                  <a:gd name="T43" fmla="*/ 0 h 301"/>
                  <a:gd name="T44" fmla="*/ 0 w 77"/>
                  <a:gd name="T45" fmla="*/ 0 h 301"/>
                  <a:gd name="T46" fmla="*/ 0 w 77"/>
                  <a:gd name="T47" fmla="*/ 0 h 301"/>
                  <a:gd name="T48" fmla="*/ 0 w 77"/>
                  <a:gd name="T49" fmla="*/ 0 h 301"/>
                  <a:gd name="T50" fmla="*/ 0 w 77"/>
                  <a:gd name="T51" fmla="*/ 0 h 301"/>
                  <a:gd name="T52" fmla="*/ 0 w 77"/>
                  <a:gd name="T53" fmla="*/ 0 h 301"/>
                  <a:gd name="T54" fmla="*/ 0 w 77"/>
                  <a:gd name="T55" fmla="*/ 0 h 301"/>
                  <a:gd name="T56" fmla="*/ 0 w 77"/>
                  <a:gd name="T57" fmla="*/ 0 h 301"/>
                  <a:gd name="T58" fmla="*/ 0 w 77"/>
                  <a:gd name="T59" fmla="*/ 0 h 301"/>
                  <a:gd name="T60" fmla="*/ 0 w 77"/>
                  <a:gd name="T61" fmla="*/ 0 h 301"/>
                  <a:gd name="T62" fmla="*/ 0 w 77"/>
                  <a:gd name="T63" fmla="*/ 0 h 301"/>
                  <a:gd name="T64" fmla="*/ 0 w 77"/>
                  <a:gd name="T65" fmla="*/ 0 h 301"/>
                  <a:gd name="T66" fmla="*/ 0 w 77"/>
                  <a:gd name="T67" fmla="*/ 0 h 301"/>
                  <a:gd name="T68" fmla="*/ 0 w 77"/>
                  <a:gd name="T69" fmla="*/ 0 h 301"/>
                  <a:gd name="T70" fmla="*/ 0 w 77"/>
                  <a:gd name="T71" fmla="*/ 0 h 301"/>
                  <a:gd name="T72" fmla="*/ 0 w 77"/>
                  <a:gd name="T73" fmla="*/ 0 h 301"/>
                  <a:gd name="T74" fmla="*/ 0 w 77"/>
                  <a:gd name="T75" fmla="*/ 0 h 301"/>
                  <a:gd name="T76" fmla="*/ 0 w 77"/>
                  <a:gd name="T77" fmla="*/ 0 h 301"/>
                  <a:gd name="T78" fmla="*/ 0 w 77"/>
                  <a:gd name="T79" fmla="*/ 0 h 301"/>
                  <a:gd name="T80" fmla="*/ 0 w 77"/>
                  <a:gd name="T81" fmla="*/ 0 h 301"/>
                  <a:gd name="T82" fmla="*/ 0 w 77"/>
                  <a:gd name="T83" fmla="*/ 0 h 301"/>
                  <a:gd name="T84" fmla="*/ 0 w 77"/>
                  <a:gd name="T85" fmla="*/ 0 h 301"/>
                  <a:gd name="T86" fmla="*/ 0 w 77"/>
                  <a:gd name="T87" fmla="*/ 0 h 301"/>
                  <a:gd name="T88" fmla="*/ 0 w 77"/>
                  <a:gd name="T89" fmla="*/ 0 h 301"/>
                  <a:gd name="T90" fmla="*/ 0 w 77"/>
                  <a:gd name="T91" fmla="*/ 0 h 301"/>
                  <a:gd name="T92" fmla="*/ 0 w 77"/>
                  <a:gd name="T93" fmla="*/ 0 h 301"/>
                  <a:gd name="T94" fmla="*/ 0 w 77"/>
                  <a:gd name="T95" fmla="*/ 0 h 301"/>
                  <a:gd name="T96" fmla="*/ 0 w 77"/>
                  <a:gd name="T97" fmla="*/ 0 h 301"/>
                  <a:gd name="T98" fmla="*/ 0 w 77"/>
                  <a:gd name="T99" fmla="*/ 0 h 301"/>
                  <a:gd name="T100" fmla="*/ 0 w 77"/>
                  <a:gd name="T101" fmla="*/ 0 h 301"/>
                  <a:gd name="T102" fmla="*/ 0 w 77"/>
                  <a:gd name="T103" fmla="*/ 0 h 301"/>
                  <a:gd name="T104" fmla="*/ 0 w 77"/>
                  <a:gd name="T105" fmla="*/ 0 h 301"/>
                  <a:gd name="T106" fmla="*/ 0 w 77"/>
                  <a:gd name="T107" fmla="*/ 0 h 301"/>
                  <a:gd name="T108" fmla="*/ 0 w 77"/>
                  <a:gd name="T109" fmla="*/ 0 h 301"/>
                  <a:gd name="T110" fmla="*/ 0 w 77"/>
                  <a:gd name="T111" fmla="*/ 0 h 301"/>
                  <a:gd name="T112" fmla="*/ 0 w 77"/>
                  <a:gd name="T113" fmla="*/ 0 h 301"/>
                  <a:gd name="T114" fmla="*/ 0 w 77"/>
                  <a:gd name="T115" fmla="*/ 0 h 301"/>
                  <a:gd name="T116" fmla="*/ 0 w 77"/>
                  <a:gd name="T117" fmla="*/ 0 h 301"/>
                  <a:gd name="T118" fmla="*/ 0 w 77"/>
                  <a:gd name="T119" fmla="*/ 0 h 3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"/>
                  <a:gd name="T181" fmla="*/ 0 h 301"/>
                  <a:gd name="T182" fmla="*/ 77 w 77"/>
                  <a:gd name="T183" fmla="*/ 301 h 3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" h="301">
                    <a:moveTo>
                      <a:pt x="77" y="10"/>
                    </a:moveTo>
                    <a:lnTo>
                      <a:pt x="75" y="14"/>
                    </a:lnTo>
                    <a:lnTo>
                      <a:pt x="75" y="18"/>
                    </a:lnTo>
                    <a:lnTo>
                      <a:pt x="74" y="20"/>
                    </a:lnTo>
                    <a:lnTo>
                      <a:pt x="74" y="24"/>
                    </a:lnTo>
                    <a:lnTo>
                      <a:pt x="72" y="27"/>
                    </a:lnTo>
                    <a:lnTo>
                      <a:pt x="71" y="31"/>
                    </a:lnTo>
                    <a:lnTo>
                      <a:pt x="70" y="33"/>
                    </a:lnTo>
                    <a:lnTo>
                      <a:pt x="70" y="38"/>
                    </a:lnTo>
                    <a:lnTo>
                      <a:pt x="69" y="40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8" y="50"/>
                    </a:lnTo>
                    <a:lnTo>
                      <a:pt x="66" y="53"/>
                    </a:lnTo>
                    <a:lnTo>
                      <a:pt x="66" y="57"/>
                    </a:lnTo>
                    <a:lnTo>
                      <a:pt x="65" y="59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4" y="67"/>
                    </a:lnTo>
                    <a:lnTo>
                      <a:pt x="64" y="71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9"/>
                    </a:lnTo>
                    <a:lnTo>
                      <a:pt x="63" y="83"/>
                    </a:lnTo>
                    <a:lnTo>
                      <a:pt x="63" y="86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95"/>
                    </a:lnTo>
                    <a:lnTo>
                      <a:pt x="62" y="97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1" y="105"/>
                    </a:lnTo>
                    <a:lnTo>
                      <a:pt x="61" y="109"/>
                    </a:lnTo>
                    <a:lnTo>
                      <a:pt x="59" y="115"/>
                    </a:lnTo>
                    <a:lnTo>
                      <a:pt x="59" y="121"/>
                    </a:lnTo>
                    <a:lnTo>
                      <a:pt x="59" y="123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7"/>
                    </a:lnTo>
                    <a:lnTo>
                      <a:pt x="57" y="143"/>
                    </a:lnTo>
                    <a:lnTo>
                      <a:pt x="57" y="146"/>
                    </a:lnTo>
                    <a:lnTo>
                      <a:pt x="57" y="149"/>
                    </a:lnTo>
                    <a:lnTo>
                      <a:pt x="56" y="153"/>
                    </a:lnTo>
                    <a:lnTo>
                      <a:pt x="56" y="155"/>
                    </a:lnTo>
                    <a:lnTo>
                      <a:pt x="56" y="159"/>
                    </a:lnTo>
                    <a:lnTo>
                      <a:pt x="55" y="161"/>
                    </a:lnTo>
                    <a:lnTo>
                      <a:pt x="55" y="165"/>
                    </a:lnTo>
                    <a:lnTo>
                      <a:pt x="55" y="167"/>
                    </a:lnTo>
                    <a:lnTo>
                      <a:pt x="55" y="171"/>
                    </a:lnTo>
                    <a:lnTo>
                      <a:pt x="53" y="174"/>
                    </a:lnTo>
                    <a:lnTo>
                      <a:pt x="53" y="177"/>
                    </a:lnTo>
                    <a:lnTo>
                      <a:pt x="53" y="180"/>
                    </a:lnTo>
                    <a:lnTo>
                      <a:pt x="52" y="184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3"/>
                    </a:lnTo>
                    <a:lnTo>
                      <a:pt x="50" y="197"/>
                    </a:lnTo>
                    <a:lnTo>
                      <a:pt x="50" y="200"/>
                    </a:lnTo>
                    <a:lnTo>
                      <a:pt x="49" y="204"/>
                    </a:lnTo>
                    <a:lnTo>
                      <a:pt x="49" y="209"/>
                    </a:lnTo>
                    <a:lnTo>
                      <a:pt x="46" y="213"/>
                    </a:lnTo>
                    <a:lnTo>
                      <a:pt x="45" y="218"/>
                    </a:lnTo>
                    <a:lnTo>
                      <a:pt x="44" y="222"/>
                    </a:lnTo>
                    <a:lnTo>
                      <a:pt x="43" y="225"/>
                    </a:lnTo>
                    <a:lnTo>
                      <a:pt x="42" y="229"/>
                    </a:lnTo>
                    <a:lnTo>
                      <a:pt x="40" y="232"/>
                    </a:lnTo>
                    <a:lnTo>
                      <a:pt x="40" y="235"/>
                    </a:lnTo>
                    <a:lnTo>
                      <a:pt x="40" y="237"/>
                    </a:lnTo>
                    <a:lnTo>
                      <a:pt x="40" y="239"/>
                    </a:lnTo>
                    <a:lnTo>
                      <a:pt x="40" y="243"/>
                    </a:lnTo>
                    <a:lnTo>
                      <a:pt x="40" y="244"/>
                    </a:lnTo>
                    <a:lnTo>
                      <a:pt x="40" y="248"/>
                    </a:lnTo>
                    <a:lnTo>
                      <a:pt x="40" y="249"/>
                    </a:lnTo>
                    <a:lnTo>
                      <a:pt x="42" y="252"/>
                    </a:lnTo>
                    <a:lnTo>
                      <a:pt x="46" y="255"/>
                    </a:lnTo>
                    <a:lnTo>
                      <a:pt x="50" y="257"/>
                    </a:lnTo>
                    <a:lnTo>
                      <a:pt x="55" y="260"/>
                    </a:lnTo>
                    <a:lnTo>
                      <a:pt x="61" y="263"/>
                    </a:lnTo>
                    <a:lnTo>
                      <a:pt x="64" y="265"/>
                    </a:lnTo>
                    <a:lnTo>
                      <a:pt x="66" y="268"/>
                    </a:lnTo>
                    <a:lnTo>
                      <a:pt x="69" y="271"/>
                    </a:lnTo>
                    <a:lnTo>
                      <a:pt x="70" y="276"/>
                    </a:lnTo>
                    <a:lnTo>
                      <a:pt x="70" y="279"/>
                    </a:lnTo>
                    <a:lnTo>
                      <a:pt x="70" y="283"/>
                    </a:lnTo>
                    <a:lnTo>
                      <a:pt x="69" y="287"/>
                    </a:lnTo>
                    <a:lnTo>
                      <a:pt x="68" y="290"/>
                    </a:lnTo>
                    <a:lnTo>
                      <a:pt x="64" y="293"/>
                    </a:lnTo>
                    <a:lnTo>
                      <a:pt x="62" y="296"/>
                    </a:lnTo>
                    <a:lnTo>
                      <a:pt x="58" y="298"/>
                    </a:lnTo>
                    <a:lnTo>
                      <a:pt x="55" y="300"/>
                    </a:lnTo>
                    <a:lnTo>
                      <a:pt x="51" y="301"/>
                    </a:lnTo>
                    <a:lnTo>
                      <a:pt x="48" y="301"/>
                    </a:lnTo>
                    <a:lnTo>
                      <a:pt x="43" y="301"/>
                    </a:lnTo>
                    <a:lnTo>
                      <a:pt x="39" y="299"/>
                    </a:lnTo>
                    <a:lnTo>
                      <a:pt x="33" y="295"/>
                    </a:lnTo>
                    <a:lnTo>
                      <a:pt x="29" y="292"/>
                    </a:lnTo>
                    <a:lnTo>
                      <a:pt x="23" y="289"/>
                    </a:lnTo>
                    <a:lnTo>
                      <a:pt x="18" y="286"/>
                    </a:lnTo>
                    <a:lnTo>
                      <a:pt x="13" y="281"/>
                    </a:lnTo>
                    <a:lnTo>
                      <a:pt x="10" y="277"/>
                    </a:lnTo>
                    <a:lnTo>
                      <a:pt x="6" y="273"/>
                    </a:lnTo>
                    <a:lnTo>
                      <a:pt x="4" y="268"/>
                    </a:lnTo>
                    <a:lnTo>
                      <a:pt x="1" y="262"/>
                    </a:lnTo>
                    <a:lnTo>
                      <a:pt x="1" y="257"/>
                    </a:lnTo>
                    <a:lnTo>
                      <a:pt x="0" y="254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2" y="222"/>
                    </a:lnTo>
                    <a:lnTo>
                      <a:pt x="2" y="216"/>
                    </a:lnTo>
                    <a:lnTo>
                      <a:pt x="4" y="211"/>
                    </a:lnTo>
                    <a:lnTo>
                      <a:pt x="5" y="207"/>
                    </a:lnTo>
                    <a:lnTo>
                      <a:pt x="6" y="205"/>
                    </a:lnTo>
                    <a:lnTo>
                      <a:pt x="6" y="201"/>
                    </a:lnTo>
                    <a:lnTo>
                      <a:pt x="7" y="199"/>
                    </a:lnTo>
                    <a:lnTo>
                      <a:pt x="7" y="196"/>
                    </a:lnTo>
                    <a:lnTo>
                      <a:pt x="8" y="192"/>
                    </a:lnTo>
                    <a:lnTo>
                      <a:pt x="8" y="188"/>
                    </a:lnTo>
                    <a:lnTo>
                      <a:pt x="10" y="185"/>
                    </a:lnTo>
                    <a:lnTo>
                      <a:pt x="11" y="181"/>
                    </a:lnTo>
                    <a:lnTo>
                      <a:pt x="12" y="178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8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5" y="159"/>
                    </a:lnTo>
                    <a:lnTo>
                      <a:pt x="17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9" y="147"/>
                    </a:lnTo>
                    <a:lnTo>
                      <a:pt x="19" y="145"/>
                    </a:lnTo>
                    <a:lnTo>
                      <a:pt x="20" y="141"/>
                    </a:lnTo>
                    <a:lnTo>
                      <a:pt x="20" y="139"/>
                    </a:lnTo>
                    <a:lnTo>
                      <a:pt x="21" y="135"/>
                    </a:lnTo>
                    <a:lnTo>
                      <a:pt x="24" y="130"/>
                    </a:lnTo>
                    <a:lnTo>
                      <a:pt x="25" y="124"/>
                    </a:lnTo>
                    <a:lnTo>
                      <a:pt x="26" y="118"/>
                    </a:lnTo>
                    <a:lnTo>
                      <a:pt x="29" y="114"/>
                    </a:lnTo>
                    <a:lnTo>
                      <a:pt x="30" y="108"/>
                    </a:lnTo>
                    <a:lnTo>
                      <a:pt x="31" y="103"/>
                    </a:lnTo>
                    <a:lnTo>
                      <a:pt x="33" y="97"/>
                    </a:lnTo>
                    <a:lnTo>
                      <a:pt x="34" y="91"/>
                    </a:lnTo>
                    <a:lnTo>
                      <a:pt x="36" y="86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9" y="75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3" y="63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2"/>
                    </a:lnTo>
                    <a:lnTo>
                      <a:pt x="49" y="39"/>
                    </a:lnTo>
                    <a:lnTo>
                      <a:pt x="50" y="37"/>
                    </a:lnTo>
                    <a:lnTo>
                      <a:pt x="50" y="33"/>
                    </a:lnTo>
                    <a:lnTo>
                      <a:pt x="51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58" y="7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6" y="7"/>
                    </a:lnTo>
                    <a:lnTo>
                      <a:pt x="7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" name="Freeform 101"/>
              <p:cNvSpPr>
                <a:spLocks/>
              </p:cNvSpPr>
              <p:nvPr/>
            </p:nvSpPr>
            <p:spPr bwMode="auto">
              <a:xfrm>
                <a:off x="1743" y="1538"/>
                <a:ext cx="64" cy="65"/>
              </a:xfrm>
              <a:custGeom>
                <a:avLst/>
                <a:gdLst>
                  <a:gd name="T0" fmla="*/ 0 w 191"/>
                  <a:gd name="T1" fmla="*/ 0 h 197"/>
                  <a:gd name="T2" fmla="*/ 0 w 191"/>
                  <a:gd name="T3" fmla="*/ 0 h 197"/>
                  <a:gd name="T4" fmla="*/ 0 w 191"/>
                  <a:gd name="T5" fmla="*/ 0 h 197"/>
                  <a:gd name="T6" fmla="*/ 0 w 191"/>
                  <a:gd name="T7" fmla="*/ 0 h 197"/>
                  <a:gd name="T8" fmla="*/ 0 w 191"/>
                  <a:gd name="T9" fmla="*/ 0 h 197"/>
                  <a:gd name="T10" fmla="*/ 0 w 191"/>
                  <a:gd name="T11" fmla="*/ 0 h 197"/>
                  <a:gd name="T12" fmla="*/ 0 w 191"/>
                  <a:gd name="T13" fmla="*/ 0 h 197"/>
                  <a:gd name="T14" fmla="*/ 0 w 191"/>
                  <a:gd name="T15" fmla="*/ 0 h 197"/>
                  <a:gd name="T16" fmla="*/ 0 w 191"/>
                  <a:gd name="T17" fmla="*/ 0 h 197"/>
                  <a:gd name="T18" fmla="*/ 0 w 191"/>
                  <a:gd name="T19" fmla="*/ 0 h 197"/>
                  <a:gd name="T20" fmla="*/ 0 w 191"/>
                  <a:gd name="T21" fmla="*/ 0 h 197"/>
                  <a:gd name="T22" fmla="*/ 0 w 191"/>
                  <a:gd name="T23" fmla="*/ 0 h 197"/>
                  <a:gd name="T24" fmla="*/ 0 w 191"/>
                  <a:gd name="T25" fmla="*/ 0 h 197"/>
                  <a:gd name="T26" fmla="*/ 0 w 191"/>
                  <a:gd name="T27" fmla="*/ 0 h 197"/>
                  <a:gd name="T28" fmla="*/ 0 w 191"/>
                  <a:gd name="T29" fmla="*/ 0 h 197"/>
                  <a:gd name="T30" fmla="*/ 0 w 191"/>
                  <a:gd name="T31" fmla="*/ 0 h 197"/>
                  <a:gd name="T32" fmla="*/ 0 w 191"/>
                  <a:gd name="T33" fmla="*/ 0 h 197"/>
                  <a:gd name="T34" fmla="*/ 0 w 191"/>
                  <a:gd name="T35" fmla="*/ 0 h 197"/>
                  <a:gd name="T36" fmla="*/ 0 w 191"/>
                  <a:gd name="T37" fmla="*/ 0 h 197"/>
                  <a:gd name="T38" fmla="*/ 0 w 191"/>
                  <a:gd name="T39" fmla="*/ 0 h 197"/>
                  <a:gd name="T40" fmla="*/ 0 w 191"/>
                  <a:gd name="T41" fmla="*/ 0 h 197"/>
                  <a:gd name="T42" fmla="*/ 0 w 191"/>
                  <a:gd name="T43" fmla="*/ 0 h 197"/>
                  <a:gd name="T44" fmla="*/ 0 w 191"/>
                  <a:gd name="T45" fmla="*/ 0 h 197"/>
                  <a:gd name="T46" fmla="*/ 0 w 191"/>
                  <a:gd name="T47" fmla="*/ 0 h 197"/>
                  <a:gd name="T48" fmla="*/ 0 w 191"/>
                  <a:gd name="T49" fmla="*/ 0 h 197"/>
                  <a:gd name="T50" fmla="*/ 0 w 191"/>
                  <a:gd name="T51" fmla="*/ 0 h 197"/>
                  <a:gd name="T52" fmla="*/ 0 w 191"/>
                  <a:gd name="T53" fmla="*/ 0 h 197"/>
                  <a:gd name="T54" fmla="*/ 0 w 191"/>
                  <a:gd name="T55" fmla="*/ 0 h 197"/>
                  <a:gd name="T56" fmla="*/ 0 w 191"/>
                  <a:gd name="T57" fmla="*/ 0 h 197"/>
                  <a:gd name="T58" fmla="*/ 0 w 191"/>
                  <a:gd name="T59" fmla="*/ 0 h 197"/>
                  <a:gd name="T60" fmla="*/ 0 w 191"/>
                  <a:gd name="T61" fmla="*/ 0 h 197"/>
                  <a:gd name="T62" fmla="*/ 0 w 191"/>
                  <a:gd name="T63" fmla="*/ 0 h 197"/>
                  <a:gd name="T64" fmla="*/ 0 w 191"/>
                  <a:gd name="T65" fmla="*/ 0 h 197"/>
                  <a:gd name="T66" fmla="*/ 0 w 191"/>
                  <a:gd name="T67" fmla="*/ 0 h 197"/>
                  <a:gd name="T68" fmla="*/ 0 w 191"/>
                  <a:gd name="T69" fmla="*/ 0 h 197"/>
                  <a:gd name="T70" fmla="*/ 0 w 191"/>
                  <a:gd name="T71" fmla="*/ 0 h 197"/>
                  <a:gd name="T72" fmla="*/ 0 w 191"/>
                  <a:gd name="T73" fmla="*/ 0 h 197"/>
                  <a:gd name="T74" fmla="*/ 0 w 191"/>
                  <a:gd name="T75" fmla="*/ 0 h 197"/>
                  <a:gd name="T76" fmla="*/ 0 w 191"/>
                  <a:gd name="T77" fmla="*/ 0 h 197"/>
                  <a:gd name="T78" fmla="*/ 0 w 191"/>
                  <a:gd name="T79" fmla="*/ 0 h 197"/>
                  <a:gd name="T80" fmla="*/ 0 w 191"/>
                  <a:gd name="T81" fmla="*/ 0 h 197"/>
                  <a:gd name="T82" fmla="*/ 0 w 191"/>
                  <a:gd name="T83" fmla="*/ 0 h 197"/>
                  <a:gd name="T84" fmla="*/ 0 w 191"/>
                  <a:gd name="T85" fmla="*/ 0 h 197"/>
                  <a:gd name="T86" fmla="*/ 0 w 191"/>
                  <a:gd name="T87" fmla="*/ 0 h 197"/>
                  <a:gd name="T88" fmla="*/ 0 w 191"/>
                  <a:gd name="T89" fmla="*/ 0 h 197"/>
                  <a:gd name="T90" fmla="*/ 0 w 191"/>
                  <a:gd name="T91" fmla="*/ 0 h 197"/>
                  <a:gd name="T92" fmla="*/ 0 w 191"/>
                  <a:gd name="T93" fmla="*/ 0 h 197"/>
                  <a:gd name="T94" fmla="*/ 0 w 191"/>
                  <a:gd name="T95" fmla="*/ 0 h 197"/>
                  <a:gd name="T96" fmla="*/ 0 w 191"/>
                  <a:gd name="T97" fmla="*/ 0 h 197"/>
                  <a:gd name="T98" fmla="*/ 0 w 191"/>
                  <a:gd name="T99" fmla="*/ 0 h 197"/>
                  <a:gd name="T100" fmla="*/ 0 w 191"/>
                  <a:gd name="T101" fmla="*/ 0 h 197"/>
                  <a:gd name="T102" fmla="*/ 0 w 191"/>
                  <a:gd name="T103" fmla="*/ 0 h 197"/>
                  <a:gd name="T104" fmla="*/ 0 w 191"/>
                  <a:gd name="T105" fmla="*/ 0 h 197"/>
                  <a:gd name="T106" fmla="*/ 0 w 191"/>
                  <a:gd name="T107" fmla="*/ 0 h 197"/>
                  <a:gd name="T108" fmla="*/ 0 w 191"/>
                  <a:gd name="T109" fmla="*/ 0 h 197"/>
                  <a:gd name="T110" fmla="*/ 0 w 191"/>
                  <a:gd name="T111" fmla="*/ 0 h 197"/>
                  <a:gd name="T112" fmla="*/ 0 w 191"/>
                  <a:gd name="T113" fmla="*/ 0 h 197"/>
                  <a:gd name="T114" fmla="*/ 0 w 191"/>
                  <a:gd name="T115" fmla="*/ 0 h 197"/>
                  <a:gd name="T116" fmla="*/ 0 w 191"/>
                  <a:gd name="T117" fmla="*/ 0 h 197"/>
                  <a:gd name="T118" fmla="*/ 0 w 191"/>
                  <a:gd name="T119" fmla="*/ 0 h 197"/>
                  <a:gd name="T120" fmla="*/ 0 w 191"/>
                  <a:gd name="T121" fmla="*/ 0 h 1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1"/>
                  <a:gd name="T184" fmla="*/ 0 h 197"/>
                  <a:gd name="T185" fmla="*/ 191 w 191"/>
                  <a:gd name="T186" fmla="*/ 197 h 1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1" h="197">
                    <a:moveTo>
                      <a:pt x="190" y="13"/>
                    </a:moveTo>
                    <a:lnTo>
                      <a:pt x="187" y="18"/>
                    </a:lnTo>
                    <a:lnTo>
                      <a:pt x="185" y="22"/>
                    </a:lnTo>
                    <a:lnTo>
                      <a:pt x="182" y="26"/>
                    </a:lnTo>
                    <a:lnTo>
                      <a:pt x="181" y="32"/>
                    </a:lnTo>
                    <a:lnTo>
                      <a:pt x="177" y="35"/>
                    </a:lnTo>
                    <a:lnTo>
                      <a:pt x="176" y="40"/>
                    </a:lnTo>
                    <a:lnTo>
                      <a:pt x="172" y="44"/>
                    </a:lnTo>
                    <a:lnTo>
                      <a:pt x="171" y="49"/>
                    </a:lnTo>
                    <a:lnTo>
                      <a:pt x="168" y="52"/>
                    </a:lnTo>
                    <a:lnTo>
                      <a:pt x="166" y="56"/>
                    </a:lnTo>
                    <a:lnTo>
                      <a:pt x="163" y="59"/>
                    </a:lnTo>
                    <a:lnTo>
                      <a:pt x="162" y="63"/>
                    </a:lnTo>
                    <a:lnTo>
                      <a:pt x="158" y="66"/>
                    </a:lnTo>
                    <a:lnTo>
                      <a:pt x="157" y="70"/>
                    </a:lnTo>
                    <a:lnTo>
                      <a:pt x="155" y="73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7" y="83"/>
                    </a:lnTo>
                    <a:lnTo>
                      <a:pt x="145" y="86"/>
                    </a:lnTo>
                    <a:lnTo>
                      <a:pt x="143" y="90"/>
                    </a:lnTo>
                    <a:lnTo>
                      <a:pt x="140" y="92"/>
                    </a:lnTo>
                    <a:lnTo>
                      <a:pt x="138" y="96"/>
                    </a:lnTo>
                    <a:lnTo>
                      <a:pt x="134" y="100"/>
                    </a:lnTo>
                    <a:lnTo>
                      <a:pt x="133" y="102"/>
                    </a:lnTo>
                    <a:lnTo>
                      <a:pt x="130" y="104"/>
                    </a:lnTo>
                    <a:lnTo>
                      <a:pt x="127" y="108"/>
                    </a:lnTo>
                    <a:lnTo>
                      <a:pt x="124" y="110"/>
                    </a:lnTo>
                    <a:lnTo>
                      <a:pt x="121" y="114"/>
                    </a:lnTo>
                    <a:lnTo>
                      <a:pt x="118" y="116"/>
                    </a:lnTo>
                    <a:lnTo>
                      <a:pt x="114" y="120"/>
                    </a:lnTo>
                    <a:lnTo>
                      <a:pt x="112" y="123"/>
                    </a:lnTo>
                    <a:lnTo>
                      <a:pt x="108" y="126"/>
                    </a:lnTo>
                    <a:lnTo>
                      <a:pt x="102" y="130"/>
                    </a:lnTo>
                    <a:lnTo>
                      <a:pt x="98" y="135"/>
                    </a:lnTo>
                    <a:lnTo>
                      <a:pt x="92" y="140"/>
                    </a:lnTo>
                    <a:lnTo>
                      <a:pt x="87" y="145"/>
                    </a:lnTo>
                    <a:lnTo>
                      <a:pt x="81" y="149"/>
                    </a:lnTo>
                    <a:lnTo>
                      <a:pt x="75" y="154"/>
                    </a:lnTo>
                    <a:lnTo>
                      <a:pt x="70" y="159"/>
                    </a:lnTo>
                    <a:lnTo>
                      <a:pt x="66" y="164"/>
                    </a:lnTo>
                    <a:lnTo>
                      <a:pt x="62" y="165"/>
                    </a:lnTo>
                    <a:lnTo>
                      <a:pt x="58" y="168"/>
                    </a:lnTo>
                    <a:lnTo>
                      <a:pt x="56" y="170"/>
                    </a:lnTo>
                    <a:lnTo>
                      <a:pt x="53" y="172"/>
                    </a:lnTo>
                    <a:lnTo>
                      <a:pt x="50" y="173"/>
                    </a:lnTo>
                    <a:lnTo>
                      <a:pt x="47" y="177"/>
                    </a:lnTo>
                    <a:lnTo>
                      <a:pt x="44" y="178"/>
                    </a:lnTo>
                    <a:lnTo>
                      <a:pt x="42" y="180"/>
                    </a:lnTo>
                    <a:lnTo>
                      <a:pt x="38" y="183"/>
                    </a:lnTo>
                    <a:lnTo>
                      <a:pt x="35" y="184"/>
                    </a:lnTo>
                    <a:lnTo>
                      <a:pt x="32" y="186"/>
                    </a:lnTo>
                    <a:lnTo>
                      <a:pt x="29" y="188"/>
                    </a:lnTo>
                    <a:lnTo>
                      <a:pt x="25" y="190"/>
                    </a:lnTo>
                    <a:lnTo>
                      <a:pt x="22" y="192"/>
                    </a:lnTo>
                    <a:lnTo>
                      <a:pt x="19" y="194"/>
                    </a:lnTo>
                    <a:lnTo>
                      <a:pt x="16" y="197"/>
                    </a:lnTo>
                    <a:lnTo>
                      <a:pt x="11" y="197"/>
                    </a:lnTo>
                    <a:lnTo>
                      <a:pt x="6" y="197"/>
                    </a:lnTo>
                    <a:lnTo>
                      <a:pt x="3" y="193"/>
                    </a:lnTo>
                    <a:lnTo>
                      <a:pt x="2" y="191"/>
                    </a:lnTo>
                    <a:lnTo>
                      <a:pt x="0" y="187"/>
                    </a:lnTo>
                    <a:lnTo>
                      <a:pt x="0" y="184"/>
                    </a:lnTo>
                    <a:lnTo>
                      <a:pt x="3" y="179"/>
                    </a:lnTo>
                    <a:lnTo>
                      <a:pt x="7" y="177"/>
                    </a:lnTo>
                    <a:lnTo>
                      <a:pt x="12" y="173"/>
                    </a:lnTo>
                    <a:lnTo>
                      <a:pt x="18" y="170"/>
                    </a:lnTo>
                    <a:lnTo>
                      <a:pt x="23" y="166"/>
                    </a:lnTo>
                    <a:lnTo>
                      <a:pt x="28" y="164"/>
                    </a:lnTo>
                    <a:lnTo>
                      <a:pt x="32" y="159"/>
                    </a:lnTo>
                    <a:lnTo>
                      <a:pt x="36" y="156"/>
                    </a:lnTo>
                    <a:lnTo>
                      <a:pt x="41" y="153"/>
                    </a:lnTo>
                    <a:lnTo>
                      <a:pt x="45" y="149"/>
                    </a:lnTo>
                    <a:lnTo>
                      <a:pt x="48" y="145"/>
                    </a:lnTo>
                    <a:lnTo>
                      <a:pt x="51" y="141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4" y="129"/>
                    </a:lnTo>
                    <a:lnTo>
                      <a:pt x="68" y="124"/>
                    </a:lnTo>
                    <a:lnTo>
                      <a:pt x="73" y="120"/>
                    </a:lnTo>
                    <a:lnTo>
                      <a:pt x="79" y="115"/>
                    </a:lnTo>
                    <a:lnTo>
                      <a:pt x="81" y="111"/>
                    </a:lnTo>
                    <a:lnTo>
                      <a:pt x="86" y="108"/>
                    </a:lnTo>
                    <a:lnTo>
                      <a:pt x="89" y="104"/>
                    </a:lnTo>
                    <a:lnTo>
                      <a:pt x="93" y="102"/>
                    </a:lnTo>
                    <a:lnTo>
                      <a:pt x="95" y="98"/>
                    </a:lnTo>
                    <a:lnTo>
                      <a:pt x="99" y="95"/>
                    </a:lnTo>
                    <a:lnTo>
                      <a:pt x="104" y="92"/>
                    </a:lnTo>
                    <a:lnTo>
                      <a:pt x="107" y="89"/>
                    </a:lnTo>
                    <a:lnTo>
                      <a:pt x="109" y="85"/>
                    </a:lnTo>
                    <a:lnTo>
                      <a:pt x="113" y="83"/>
                    </a:lnTo>
                    <a:lnTo>
                      <a:pt x="117" y="79"/>
                    </a:lnTo>
                    <a:lnTo>
                      <a:pt x="119" y="77"/>
                    </a:lnTo>
                    <a:lnTo>
                      <a:pt x="122" y="73"/>
                    </a:lnTo>
                    <a:lnTo>
                      <a:pt x="126" y="70"/>
                    </a:lnTo>
                    <a:lnTo>
                      <a:pt x="128" y="67"/>
                    </a:lnTo>
                    <a:lnTo>
                      <a:pt x="132" y="65"/>
                    </a:lnTo>
                    <a:lnTo>
                      <a:pt x="134" y="60"/>
                    </a:lnTo>
                    <a:lnTo>
                      <a:pt x="138" y="58"/>
                    </a:lnTo>
                    <a:lnTo>
                      <a:pt x="140" y="54"/>
                    </a:lnTo>
                    <a:lnTo>
                      <a:pt x="144" y="51"/>
                    </a:lnTo>
                    <a:lnTo>
                      <a:pt x="146" y="47"/>
                    </a:lnTo>
                    <a:lnTo>
                      <a:pt x="149" y="45"/>
                    </a:lnTo>
                    <a:lnTo>
                      <a:pt x="151" y="41"/>
                    </a:lnTo>
                    <a:lnTo>
                      <a:pt x="155" y="38"/>
                    </a:lnTo>
                    <a:lnTo>
                      <a:pt x="157" y="34"/>
                    </a:lnTo>
                    <a:lnTo>
                      <a:pt x="159" y="31"/>
                    </a:lnTo>
                    <a:lnTo>
                      <a:pt x="162" y="26"/>
                    </a:lnTo>
                    <a:lnTo>
                      <a:pt x="164" y="22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2" y="9"/>
                    </a:lnTo>
                    <a:lnTo>
                      <a:pt x="175" y="6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3" y="0"/>
                    </a:lnTo>
                    <a:lnTo>
                      <a:pt x="187" y="1"/>
                    </a:lnTo>
                    <a:lnTo>
                      <a:pt x="189" y="3"/>
                    </a:lnTo>
                    <a:lnTo>
                      <a:pt x="191" y="6"/>
                    </a:lnTo>
                    <a:lnTo>
                      <a:pt x="191" y="9"/>
                    </a:lnTo>
                    <a:lnTo>
                      <a:pt x="19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3" name="Freeform 102"/>
              <p:cNvSpPr>
                <a:spLocks/>
              </p:cNvSpPr>
              <p:nvPr/>
            </p:nvSpPr>
            <p:spPr bwMode="auto">
              <a:xfrm>
                <a:off x="1781" y="1602"/>
                <a:ext cx="17" cy="105"/>
              </a:xfrm>
              <a:custGeom>
                <a:avLst/>
                <a:gdLst>
                  <a:gd name="T0" fmla="*/ 0 w 52"/>
                  <a:gd name="T1" fmla="*/ 0 h 316"/>
                  <a:gd name="T2" fmla="*/ 0 w 52"/>
                  <a:gd name="T3" fmla="*/ 0 h 316"/>
                  <a:gd name="T4" fmla="*/ 0 w 52"/>
                  <a:gd name="T5" fmla="*/ 0 h 316"/>
                  <a:gd name="T6" fmla="*/ 0 w 52"/>
                  <a:gd name="T7" fmla="*/ 0 h 316"/>
                  <a:gd name="T8" fmla="*/ 0 w 52"/>
                  <a:gd name="T9" fmla="*/ 0 h 316"/>
                  <a:gd name="T10" fmla="*/ 0 w 52"/>
                  <a:gd name="T11" fmla="*/ 0 h 316"/>
                  <a:gd name="T12" fmla="*/ 0 w 52"/>
                  <a:gd name="T13" fmla="*/ 0 h 316"/>
                  <a:gd name="T14" fmla="*/ 0 w 52"/>
                  <a:gd name="T15" fmla="*/ 0 h 316"/>
                  <a:gd name="T16" fmla="*/ 0 w 52"/>
                  <a:gd name="T17" fmla="*/ 0 h 316"/>
                  <a:gd name="T18" fmla="*/ 0 w 52"/>
                  <a:gd name="T19" fmla="*/ 0 h 316"/>
                  <a:gd name="T20" fmla="*/ 0 w 52"/>
                  <a:gd name="T21" fmla="*/ 0 h 316"/>
                  <a:gd name="T22" fmla="*/ 0 w 52"/>
                  <a:gd name="T23" fmla="*/ 0 h 316"/>
                  <a:gd name="T24" fmla="*/ 0 w 52"/>
                  <a:gd name="T25" fmla="*/ 0 h 316"/>
                  <a:gd name="T26" fmla="*/ 0 w 52"/>
                  <a:gd name="T27" fmla="*/ 0 h 316"/>
                  <a:gd name="T28" fmla="*/ 0 w 52"/>
                  <a:gd name="T29" fmla="*/ 0 h 316"/>
                  <a:gd name="T30" fmla="*/ 0 w 52"/>
                  <a:gd name="T31" fmla="*/ 0 h 316"/>
                  <a:gd name="T32" fmla="*/ 0 w 52"/>
                  <a:gd name="T33" fmla="*/ 0 h 316"/>
                  <a:gd name="T34" fmla="*/ 0 w 52"/>
                  <a:gd name="T35" fmla="*/ 0 h 316"/>
                  <a:gd name="T36" fmla="*/ 0 w 52"/>
                  <a:gd name="T37" fmla="*/ 0 h 316"/>
                  <a:gd name="T38" fmla="*/ 0 w 52"/>
                  <a:gd name="T39" fmla="*/ 0 h 316"/>
                  <a:gd name="T40" fmla="*/ 0 w 52"/>
                  <a:gd name="T41" fmla="*/ 0 h 316"/>
                  <a:gd name="T42" fmla="*/ 0 w 52"/>
                  <a:gd name="T43" fmla="*/ 0 h 316"/>
                  <a:gd name="T44" fmla="*/ 0 w 52"/>
                  <a:gd name="T45" fmla="*/ 0 h 316"/>
                  <a:gd name="T46" fmla="*/ 0 w 52"/>
                  <a:gd name="T47" fmla="*/ 0 h 316"/>
                  <a:gd name="T48" fmla="*/ 0 w 52"/>
                  <a:gd name="T49" fmla="*/ 0 h 316"/>
                  <a:gd name="T50" fmla="*/ 0 w 52"/>
                  <a:gd name="T51" fmla="*/ 0 h 316"/>
                  <a:gd name="T52" fmla="*/ 0 w 52"/>
                  <a:gd name="T53" fmla="*/ 0 h 316"/>
                  <a:gd name="T54" fmla="*/ 0 w 52"/>
                  <a:gd name="T55" fmla="*/ 0 h 316"/>
                  <a:gd name="T56" fmla="*/ 0 w 52"/>
                  <a:gd name="T57" fmla="*/ 0 h 316"/>
                  <a:gd name="T58" fmla="*/ 0 w 52"/>
                  <a:gd name="T59" fmla="*/ 0 h 316"/>
                  <a:gd name="T60" fmla="*/ 0 w 52"/>
                  <a:gd name="T61" fmla="*/ 0 h 316"/>
                  <a:gd name="T62" fmla="*/ 0 w 52"/>
                  <a:gd name="T63" fmla="*/ 0 h 316"/>
                  <a:gd name="T64" fmla="*/ 0 w 52"/>
                  <a:gd name="T65" fmla="*/ 0 h 316"/>
                  <a:gd name="T66" fmla="*/ 0 w 52"/>
                  <a:gd name="T67" fmla="*/ 0 h 316"/>
                  <a:gd name="T68" fmla="*/ 0 w 52"/>
                  <a:gd name="T69" fmla="*/ 0 h 316"/>
                  <a:gd name="T70" fmla="*/ 0 w 52"/>
                  <a:gd name="T71" fmla="*/ 0 h 316"/>
                  <a:gd name="T72" fmla="*/ 0 w 52"/>
                  <a:gd name="T73" fmla="*/ 0 h 316"/>
                  <a:gd name="T74" fmla="*/ 0 w 52"/>
                  <a:gd name="T75" fmla="*/ 0 h 316"/>
                  <a:gd name="T76" fmla="*/ 0 w 52"/>
                  <a:gd name="T77" fmla="*/ 0 h 316"/>
                  <a:gd name="T78" fmla="*/ 0 w 52"/>
                  <a:gd name="T79" fmla="*/ 0 h 316"/>
                  <a:gd name="T80" fmla="*/ 0 w 52"/>
                  <a:gd name="T81" fmla="*/ 0 h 316"/>
                  <a:gd name="T82" fmla="*/ 0 w 52"/>
                  <a:gd name="T83" fmla="*/ 0 h 316"/>
                  <a:gd name="T84" fmla="*/ 0 w 52"/>
                  <a:gd name="T85" fmla="*/ 0 h 316"/>
                  <a:gd name="T86" fmla="*/ 0 w 52"/>
                  <a:gd name="T87" fmla="*/ 0 h 316"/>
                  <a:gd name="T88" fmla="*/ 0 w 52"/>
                  <a:gd name="T89" fmla="*/ 0 h 316"/>
                  <a:gd name="T90" fmla="*/ 0 w 52"/>
                  <a:gd name="T91" fmla="*/ 0 h 3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2"/>
                  <a:gd name="T139" fmla="*/ 0 h 316"/>
                  <a:gd name="T140" fmla="*/ 52 w 52"/>
                  <a:gd name="T141" fmla="*/ 316 h 3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2" h="316">
                    <a:moveTo>
                      <a:pt x="36" y="4"/>
                    </a:moveTo>
                    <a:lnTo>
                      <a:pt x="31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1" y="81"/>
                    </a:lnTo>
                    <a:lnTo>
                      <a:pt x="1" y="84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5"/>
                    </a:lnTo>
                    <a:lnTo>
                      <a:pt x="1" y="100"/>
                    </a:lnTo>
                    <a:lnTo>
                      <a:pt x="1" y="103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22"/>
                    </a:lnTo>
                    <a:lnTo>
                      <a:pt x="2" y="127"/>
                    </a:lnTo>
                    <a:lnTo>
                      <a:pt x="2" y="132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4" y="148"/>
                    </a:lnTo>
                    <a:lnTo>
                      <a:pt x="4" y="152"/>
                    </a:lnTo>
                    <a:lnTo>
                      <a:pt x="5" y="154"/>
                    </a:lnTo>
                    <a:lnTo>
                      <a:pt x="5" y="158"/>
                    </a:lnTo>
                    <a:lnTo>
                      <a:pt x="6" y="161"/>
                    </a:lnTo>
                    <a:lnTo>
                      <a:pt x="6" y="164"/>
                    </a:lnTo>
                    <a:lnTo>
                      <a:pt x="6" y="167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7"/>
                    </a:lnTo>
                    <a:lnTo>
                      <a:pt x="7" y="180"/>
                    </a:lnTo>
                    <a:lnTo>
                      <a:pt x="7" y="184"/>
                    </a:lnTo>
                    <a:lnTo>
                      <a:pt x="8" y="189"/>
                    </a:lnTo>
                    <a:lnTo>
                      <a:pt x="8" y="191"/>
                    </a:lnTo>
                    <a:lnTo>
                      <a:pt x="9" y="196"/>
                    </a:lnTo>
                    <a:lnTo>
                      <a:pt x="9" y="199"/>
                    </a:lnTo>
                    <a:lnTo>
                      <a:pt x="11" y="204"/>
                    </a:lnTo>
                    <a:lnTo>
                      <a:pt x="11" y="208"/>
                    </a:lnTo>
                    <a:lnTo>
                      <a:pt x="11" y="211"/>
                    </a:lnTo>
                    <a:lnTo>
                      <a:pt x="12" y="216"/>
                    </a:lnTo>
                    <a:lnTo>
                      <a:pt x="13" y="221"/>
                    </a:lnTo>
                    <a:lnTo>
                      <a:pt x="13" y="224"/>
                    </a:lnTo>
                    <a:lnTo>
                      <a:pt x="14" y="229"/>
                    </a:lnTo>
                    <a:lnTo>
                      <a:pt x="14" y="233"/>
                    </a:lnTo>
                    <a:lnTo>
                      <a:pt x="15" y="236"/>
                    </a:lnTo>
                    <a:lnTo>
                      <a:pt x="15" y="240"/>
                    </a:lnTo>
                    <a:lnTo>
                      <a:pt x="15" y="243"/>
                    </a:lnTo>
                    <a:lnTo>
                      <a:pt x="17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19" y="256"/>
                    </a:lnTo>
                    <a:lnTo>
                      <a:pt x="20" y="260"/>
                    </a:lnTo>
                    <a:lnTo>
                      <a:pt x="20" y="263"/>
                    </a:lnTo>
                    <a:lnTo>
                      <a:pt x="23" y="268"/>
                    </a:lnTo>
                    <a:lnTo>
                      <a:pt x="24" y="274"/>
                    </a:lnTo>
                    <a:lnTo>
                      <a:pt x="25" y="279"/>
                    </a:lnTo>
                    <a:lnTo>
                      <a:pt x="27" y="284"/>
                    </a:lnTo>
                    <a:lnTo>
                      <a:pt x="28" y="287"/>
                    </a:lnTo>
                    <a:lnTo>
                      <a:pt x="31" y="291"/>
                    </a:lnTo>
                    <a:lnTo>
                      <a:pt x="32" y="294"/>
                    </a:lnTo>
                    <a:lnTo>
                      <a:pt x="33" y="297"/>
                    </a:lnTo>
                    <a:lnTo>
                      <a:pt x="36" y="299"/>
                    </a:lnTo>
                    <a:lnTo>
                      <a:pt x="37" y="303"/>
                    </a:lnTo>
                    <a:lnTo>
                      <a:pt x="39" y="306"/>
                    </a:lnTo>
                    <a:lnTo>
                      <a:pt x="43" y="310"/>
                    </a:lnTo>
                    <a:lnTo>
                      <a:pt x="44" y="311"/>
                    </a:lnTo>
                    <a:lnTo>
                      <a:pt x="47" y="313"/>
                    </a:lnTo>
                    <a:lnTo>
                      <a:pt x="50" y="314"/>
                    </a:lnTo>
                    <a:lnTo>
                      <a:pt x="52" y="316"/>
                    </a:lnTo>
                    <a:lnTo>
                      <a:pt x="52" y="17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4" name="Freeform 103"/>
              <p:cNvSpPr>
                <a:spLocks/>
              </p:cNvSpPr>
              <p:nvPr/>
            </p:nvSpPr>
            <p:spPr bwMode="auto">
              <a:xfrm>
                <a:off x="1791" y="1597"/>
                <a:ext cx="22" cy="117"/>
              </a:xfrm>
              <a:custGeom>
                <a:avLst/>
                <a:gdLst>
                  <a:gd name="T0" fmla="*/ 0 w 65"/>
                  <a:gd name="T1" fmla="*/ 0 h 350"/>
                  <a:gd name="T2" fmla="*/ 0 w 65"/>
                  <a:gd name="T3" fmla="*/ 0 h 350"/>
                  <a:gd name="T4" fmla="*/ 0 w 65"/>
                  <a:gd name="T5" fmla="*/ 0 h 350"/>
                  <a:gd name="T6" fmla="*/ 0 w 65"/>
                  <a:gd name="T7" fmla="*/ 0 h 350"/>
                  <a:gd name="T8" fmla="*/ 0 w 65"/>
                  <a:gd name="T9" fmla="*/ 0 h 350"/>
                  <a:gd name="T10" fmla="*/ 0 w 65"/>
                  <a:gd name="T11" fmla="*/ 0 h 350"/>
                  <a:gd name="T12" fmla="*/ 0 w 65"/>
                  <a:gd name="T13" fmla="*/ 0 h 350"/>
                  <a:gd name="T14" fmla="*/ 0 w 65"/>
                  <a:gd name="T15" fmla="*/ 0 h 350"/>
                  <a:gd name="T16" fmla="*/ 0 w 65"/>
                  <a:gd name="T17" fmla="*/ 0 h 350"/>
                  <a:gd name="T18" fmla="*/ 0 w 65"/>
                  <a:gd name="T19" fmla="*/ 0 h 350"/>
                  <a:gd name="T20" fmla="*/ 0 w 65"/>
                  <a:gd name="T21" fmla="*/ 0 h 350"/>
                  <a:gd name="T22" fmla="*/ 0 w 65"/>
                  <a:gd name="T23" fmla="*/ 0 h 350"/>
                  <a:gd name="T24" fmla="*/ 0 w 65"/>
                  <a:gd name="T25" fmla="*/ 0 h 350"/>
                  <a:gd name="T26" fmla="*/ 0 w 65"/>
                  <a:gd name="T27" fmla="*/ 0 h 350"/>
                  <a:gd name="T28" fmla="*/ 0 w 65"/>
                  <a:gd name="T29" fmla="*/ 0 h 350"/>
                  <a:gd name="T30" fmla="*/ 0 w 65"/>
                  <a:gd name="T31" fmla="*/ 0 h 350"/>
                  <a:gd name="T32" fmla="*/ 0 w 65"/>
                  <a:gd name="T33" fmla="*/ 0 h 350"/>
                  <a:gd name="T34" fmla="*/ 0 w 65"/>
                  <a:gd name="T35" fmla="*/ 0 h 350"/>
                  <a:gd name="T36" fmla="*/ 0 w 65"/>
                  <a:gd name="T37" fmla="*/ 0 h 350"/>
                  <a:gd name="T38" fmla="*/ 0 w 65"/>
                  <a:gd name="T39" fmla="*/ 0 h 350"/>
                  <a:gd name="T40" fmla="*/ 0 w 65"/>
                  <a:gd name="T41" fmla="*/ 0 h 350"/>
                  <a:gd name="T42" fmla="*/ 0 w 65"/>
                  <a:gd name="T43" fmla="*/ 0 h 350"/>
                  <a:gd name="T44" fmla="*/ 0 w 65"/>
                  <a:gd name="T45" fmla="*/ 0 h 350"/>
                  <a:gd name="T46" fmla="*/ 0 w 65"/>
                  <a:gd name="T47" fmla="*/ 0 h 350"/>
                  <a:gd name="T48" fmla="*/ 0 w 65"/>
                  <a:gd name="T49" fmla="*/ 0 h 350"/>
                  <a:gd name="T50" fmla="*/ 0 w 65"/>
                  <a:gd name="T51" fmla="*/ 0 h 350"/>
                  <a:gd name="T52" fmla="*/ 0 w 65"/>
                  <a:gd name="T53" fmla="*/ 0 h 350"/>
                  <a:gd name="T54" fmla="*/ 0 w 65"/>
                  <a:gd name="T55" fmla="*/ 0 h 350"/>
                  <a:gd name="T56" fmla="*/ 0 w 65"/>
                  <a:gd name="T57" fmla="*/ 0 h 350"/>
                  <a:gd name="T58" fmla="*/ 0 w 65"/>
                  <a:gd name="T59" fmla="*/ 0 h 350"/>
                  <a:gd name="T60" fmla="*/ 0 w 65"/>
                  <a:gd name="T61" fmla="*/ 0 h 350"/>
                  <a:gd name="T62" fmla="*/ 0 w 65"/>
                  <a:gd name="T63" fmla="*/ 0 h 350"/>
                  <a:gd name="T64" fmla="*/ 0 w 65"/>
                  <a:gd name="T65" fmla="*/ 0 h 350"/>
                  <a:gd name="T66" fmla="*/ 0 w 65"/>
                  <a:gd name="T67" fmla="*/ 0 h 350"/>
                  <a:gd name="T68" fmla="*/ 0 w 65"/>
                  <a:gd name="T69" fmla="*/ 0 h 350"/>
                  <a:gd name="T70" fmla="*/ 0 w 65"/>
                  <a:gd name="T71" fmla="*/ 0 h 350"/>
                  <a:gd name="T72" fmla="*/ 0 w 65"/>
                  <a:gd name="T73" fmla="*/ 0 h 350"/>
                  <a:gd name="T74" fmla="*/ 0 w 65"/>
                  <a:gd name="T75" fmla="*/ 0 h 350"/>
                  <a:gd name="T76" fmla="*/ 0 w 65"/>
                  <a:gd name="T77" fmla="*/ 0 h 350"/>
                  <a:gd name="T78" fmla="*/ 0 w 65"/>
                  <a:gd name="T79" fmla="*/ 0 h 350"/>
                  <a:gd name="T80" fmla="*/ 0 w 65"/>
                  <a:gd name="T81" fmla="*/ 0 h 350"/>
                  <a:gd name="T82" fmla="*/ 0 w 65"/>
                  <a:gd name="T83" fmla="*/ 0 h 350"/>
                  <a:gd name="T84" fmla="*/ 0 w 65"/>
                  <a:gd name="T85" fmla="*/ 0 h 350"/>
                  <a:gd name="T86" fmla="*/ 0 w 65"/>
                  <a:gd name="T87" fmla="*/ 0 h 350"/>
                  <a:gd name="T88" fmla="*/ 0 w 65"/>
                  <a:gd name="T89" fmla="*/ 0 h 350"/>
                  <a:gd name="T90" fmla="*/ 0 w 65"/>
                  <a:gd name="T91" fmla="*/ 0 h 350"/>
                  <a:gd name="T92" fmla="*/ 0 w 65"/>
                  <a:gd name="T93" fmla="*/ 0 h 350"/>
                  <a:gd name="T94" fmla="*/ 0 w 65"/>
                  <a:gd name="T95" fmla="*/ 0 h 350"/>
                  <a:gd name="T96" fmla="*/ 0 w 65"/>
                  <a:gd name="T97" fmla="*/ 0 h 350"/>
                  <a:gd name="T98" fmla="*/ 0 w 65"/>
                  <a:gd name="T99" fmla="*/ 0 h 350"/>
                  <a:gd name="T100" fmla="*/ 0 w 65"/>
                  <a:gd name="T101" fmla="*/ 0 h 3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"/>
                  <a:gd name="T154" fmla="*/ 0 h 350"/>
                  <a:gd name="T155" fmla="*/ 65 w 65"/>
                  <a:gd name="T156" fmla="*/ 350 h 3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" h="350">
                    <a:moveTo>
                      <a:pt x="21" y="10"/>
                    </a:moveTo>
                    <a:lnTo>
                      <a:pt x="21" y="15"/>
                    </a:lnTo>
                    <a:lnTo>
                      <a:pt x="21" y="21"/>
                    </a:lnTo>
                    <a:lnTo>
                      <a:pt x="23" y="26"/>
                    </a:lnTo>
                    <a:lnTo>
                      <a:pt x="23" y="32"/>
                    </a:lnTo>
                    <a:lnTo>
                      <a:pt x="23" y="37"/>
                    </a:lnTo>
                    <a:lnTo>
                      <a:pt x="23" y="43"/>
                    </a:lnTo>
                    <a:lnTo>
                      <a:pt x="24" y="47"/>
                    </a:lnTo>
                    <a:lnTo>
                      <a:pt x="24" y="53"/>
                    </a:lnTo>
                    <a:lnTo>
                      <a:pt x="24" y="58"/>
                    </a:lnTo>
                    <a:lnTo>
                      <a:pt x="25" y="64"/>
                    </a:lnTo>
                    <a:lnTo>
                      <a:pt x="25" y="69"/>
                    </a:lnTo>
                    <a:lnTo>
                      <a:pt x="26" y="73"/>
                    </a:lnTo>
                    <a:lnTo>
                      <a:pt x="26" y="78"/>
                    </a:lnTo>
                    <a:lnTo>
                      <a:pt x="26" y="83"/>
                    </a:lnTo>
                    <a:lnTo>
                      <a:pt x="27" y="88"/>
                    </a:lnTo>
                    <a:lnTo>
                      <a:pt x="27" y="94"/>
                    </a:lnTo>
                    <a:lnTo>
                      <a:pt x="27" y="97"/>
                    </a:lnTo>
                    <a:lnTo>
                      <a:pt x="27" y="102"/>
                    </a:lnTo>
                    <a:lnTo>
                      <a:pt x="28" y="107"/>
                    </a:lnTo>
                    <a:lnTo>
                      <a:pt x="28" y="111"/>
                    </a:lnTo>
                    <a:lnTo>
                      <a:pt x="28" y="116"/>
                    </a:lnTo>
                    <a:lnTo>
                      <a:pt x="30" y="121"/>
                    </a:lnTo>
                    <a:lnTo>
                      <a:pt x="30" y="126"/>
                    </a:lnTo>
                    <a:lnTo>
                      <a:pt x="31" y="130"/>
                    </a:lnTo>
                    <a:lnTo>
                      <a:pt x="31" y="135"/>
                    </a:lnTo>
                    <a:lnTo>
                      <a:pt x="32" y="139"/>
                    </a:lnTo>
                    <a:lnTo>
                      <a:pt x="32" y="143"/>
                    </a:lnTo>
                    <a:lnTo>
                      <a:pt x="33" y="148"/>
                    </a:lnTo>
                    <a:lnTo>
                      <a:pt x="33" y="153"/>
                    </a:lnTo>
                    <a:lnTo>
                      <a:pt x="34" y="156"/>
                    </a:lnTo>
                    <a:lnTo>
                      <a:pt x="34" y="161"/>
                    </a:lnTo>
                    <a:lnTo>
                      <a:pt x="36" y="166"/>
                    </a:lnTo>
                    <a:lnTo>
                      <a:pt x="36" y="171"/>
                    </a:lnTo>
                    <a:lnTo>
                      <a:pt x="37" y="175"/>
                    </a:lnTo>
                    <a:lnTo>
                      <a:pt x="37" y="179"/>
                    </a:lnTo>
                    <a:lnTo>
                      <a:pt x="38" y="184"/>
                    </a:lnTo>
                    <a:lnTo>
                      <a:pt x="38" y="188"/>
                    </a:lnTo>
                    <a:lnTo>
                      <a:pt x="39" y="192"/>
                    </a:lnTo>
                    <a:lnTo>
                      <a:pt x="39" y="197"/>
                    </a:lnTo>
                    <a:lnTo>
                      <a:pt x="40" y="201"/>
                    </a:lnTo>
                    <a:lnTo>
                      <a:pt x="42" y="206"/>
                    </a:lnTo>
                    <a:lnTo>
                      <a:pt x="42" y="210"/>
                    </a:lnTo>
                    <a:lnTo>
                      <a:pt x="43" y="216"/>
                    </a:lnTo>
                    <a:lnTo>
                      <a:pt x="44" y="220"/>
                    </a:lnTo>
                    <a:lnTo>
                      <a:pt x="44" y="225"/>
                    </a:lnTo>
                    <a:lnTo>
                      <a:pt x="45" y="230"/>
                    </a:lnTo>
                    <a:lnTo>
                      <a:pt x="46" y="235"/>
                    </a:lnTo>
                    <a:lnTo>
                      <a:pt x="47" y="239"/>
                    </a:lnTo>
                    <a:lnTo>
                      <a:pt x="47" y="244"/>
                    </a:lnTo>
                    <a:lnTo>
                      <a:pt x="49" y="249"/>
                    </a:lnTo>
                    <a:lnTo>
                      <a:pt x="50" y="254"/>
                    </a:lnTo>
                    <a:lnTo>
                      <a:pt x="51" y="258"/>
                    </a:lnTo>
                    <a:lnTo>
                      <a:pt x="51" y="263"/>
                    </a:lnTo>
                    <a:lnTo>
                      <a:pt x="52" y="268"/>
                    </a:lnTo>
                    <a:lnTo>
                      <a:pt x="53" y="273"/>
                    </a:lnTo>
                    <a:lnTo>
                      <a:pt x="56" y="279"/>
                    </a:lnTo>
                    <a:lnTo>
                      <a:pt x="56" y="283"/>
                    </a:lnTo>
                    <a:lnTo>
                      <a:pt x="57" y="288"/>
                    </a:lnTo>
                    <a:lnTo>
                      <a:pt x="58" y="293"/>
                    </a:lnTo>
                    <a:lnTo>
                      <a:pt x="59" y="299"/>
                    </a:lnTo>
                    <a:lnTo>
                      <a:pt x="60" y="303"/>
                    </a:lnTo>
                    <a:lnTo>
                      <a:pt x="62" y="309"/>
                    </a:lnTo>
                    <a:lnTo>
                      <a:pt x="64" y="315"/>
                    </a:lnTo>
                    <a:lnTo>
                      <a:pt x="65" y="321"/>
                    </a:lnTo>
                    <a:lnTo>
                      <a:pt x="65" y="326"/>
                    </a:lnTo>
                    <a:lnTo>
                      <a:pt x="65" y="332"/>
                    </a:lnTo>
                    <a:lnTo>
                      <a:pt x="64" y="336"/>
                    </a:lnTo>
                    <a:lnTo>
                      <a:pt x="62" y="340"/>
                    </a:lnTo>
                    <a:lnTo>
                      <a:pt x="58" y="343"/>
                    </a:lnTo>
                    <a:lnTo>
                      <a:pt x="56" y="346"/>
                    </a:lnTo>
                    <a:lnTo>
                      <a:pt x="51" y="347"/>
                    </a:lnTo>
                    <a:lnTo>
                      <a:pt x="47" y="350"/>
                    </a:lnTo>
                    <a:lnTo>
                      <a:pt x="43" y="350"/>
                    </a:lnTo>
                    <a:lnTo>
                      <a:pt x="39" y="350"/>
                    </a:lnTo>
                    <a:lnTo>
                      <a:pt x="34" y="347"/>
                    </a:lnTo>
                    <a:lnTo>
                      <a:pt x="31" y="347"/>
                    </a:lnTo>
                    <a:lnTo>
                      <a:pt x="26" y="344"/>
                    </a:lnTo>
                    <a:lnTo>
                      <a:pt x="24" y="340"/>
                    </a:lnTo>
                    <a:lnTo>
                      <a:pt x="21" y="337"/>
                    </a:lnTo>
                    <a:lnTo>
                      <a:pt x="20" y="332"/>
                    </a:lnTo>
                    <a:lnTo>
                      <a:pt x="18" y="325"/>
                    </a:lnTo>
                    <a:lnTo>
                      <a:pt x="17" y="320"/>
                    </a:lnTo>
                    <a:lnTo>
                      <a:pt x="15" y="314"/>
                    </a:lnTo>
                    <a:lnTo>
                      <a:pt x="14" y="308"/>
                    </a:lnTo>
                    <a:lnTo>
                      <a:pt x="13" y="303"/>
                    </a:lnTo>
                    <a:lnTo>
                      <a:pt x="12" y="298"/>
                    </a:lnTo>
                    <a:lnTo>
                      <a:pt x="12" y="293"/>
                    </a:lnTo>
                    <a:lnTo>
                      <a:pt x="11" y="288"/>
                    </a:lnTo>
                    <a:lnTo>
                      <a:pt x="10" y="282"/>
                    </a:lnTo>
                    <a:lnTo>
                      <a:pt x="8" y="276"/>
                    </a:lnTo>
                    <a:lnTo>
                      <a:pt x="7" y="271"/>
                    </a:lnTo>
                    <a:lnTo>
                      <a:pt x="7" y="267"/>
                    </a:lnTo>
                    <a:lnTo>
                      <a:pt x="7" y="261"/>
                    </a:lnTo>
                    <a:lnTo>
                      <a:pt x="6" y="256"/>
                    </a:lnTo>
                    <a:lnTo>
                      <a:pt x="6" y="251"/>
                    </a:lnTo>
                    <a:lnTo>
                      <a:pt x="6" y="247"/>
                    </a:lnTo>
                    <a:lnTo>
                      <a:pt x="5" y="242"/>
                    </a:lnTo>
                    <a:lnTo>
                      <a:pt x="5" y="237"/>
                    </a:lnTo>
                    <a:lnTo>
                      <a:pt x="4" y="232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4" y="209"/>
                    </a:lnTo>
                    <a:lnTo>
                      <a:pt x="2" y="204"/>
                    </a:lnTo>
                    <a:lnTo>
                      <a:pt x="2" y="199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86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2"/>
                    </a:lnTo>
                    <a:lnTo>
                      <a:pt x="2" y="167"/>
                    </a:lnTo>
                    <a:lnTo>
                      <a:pt x="2" y="162"/>
                    </a:lnTo>
                    <a:lnTo>
                      <a:pt x="2" y="158"/>
                    </a:lnTo>
                    <a:lnTo>
                      <a:pt x="2" y="153"/>
                    </a:lnTo>
                    <a:lnTo>
                      <a:pt x="2" y="148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5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1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2"/>
                    </a:lnTo>
                    <a:lnTo>
                      <a:pt x="4" y="97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1"/>
                    </a:lnTo>
                    <a:lnTo>
                      <a:pt x="2" y="65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1" y="39"/>
                    </a:lnTo>
                    <a:lnTo>
                      <a:pt x="1" y="33"/>
                    </a:lnTo>
                    <a:lnTo>
                      <a:pt x="1" y="27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19" y="5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5" name="Freeform 104"/>
              <p:cNvSpPr>
                <a:spLocks/>
              </p:cNvSpPr>
              <p:nvPr/>
            </p:nvSpPr>
            <p:spPr bwMode="auto">
              <a:xfrm>
                <a:off x="1723" y="1609"/>
                <a:ext cx="39" cy="81"/>
              </a:xfrm>
              <a:custGeom>
                <a:avLst/>
                <a:gdLst>
                  <a:gd name="T0" fmla="*/ 0 w 117"/>
                  <a:gd name="T1" fmla="*/ 0 h 244"/>
                  <a:gd name="T2" fmla="*/ 0 w 117"/>
                  <a:gd name="T3" fmla="*/ 0 h 244"/>
                  <a:gd name="T4" fmla="*/ 0 w 117"/>
                  <a:gd name="T5" fmla="*/ 0 h 244"/>
                  <a:gd name="T6" fmla="*/ 0 w 117"/>
                  <a:gd name="T7" fmla="*/ 0 h 244"/>
                  <a:gd name="T8" fmla="*/ 0 w 117"/>
                  <a:gd name="T9" fmla="*/ 0 h 244"/>
                  <a:gd name="T10" fmla="*/ 0 w 117"/>
                  <a:gd name="T11" fmla="*/ 0 h 244"/>
                  <a:gd name="T12" fmla="*/ 0 w 117"/>
                  <a:gd name="T13" fmla="*/ 0 h 244"/>
                  <a:gd name="T14" fmla="*/ 0 w 117"/>
                  <a:gd name="T15" fmla="*/ 0 h 244"/>
                  <a:gd name="T16" fmla="*/ 0 w 117"/>
                  <a:gd name="T17" fmla="*/ 0 h 244"/>
                  <a:gd name="T18" fmla="*/ 0 w 117"/>
                  <a:gd name="T19" fmla="*/ 0 h 244"/>
                  <a:gd name="T20" fmla="*/ 0 w 117"/>
                  <a:gd name="T21" fmla="*/ 0 h 244"/>
                  <a:gd name="T22" fmla="*/ 0 w 117"/>
                  <a:gd name="T23" fmla="*/ 0 h 244"/>
                  <a:gd name="T24" fmla="*/ 0 w 117"/>
                  <a:gd name="T25" fmla="*/ 0 h 244"/>
                  <a:gd name="T26" fmla="*/ 0 w 117"/>
                  <a:gd name="T27" fmla="*/ 0 h 244"/>
                  <a:gd name="T28" fmla="*/ 0 w 117"/>
                  <a:gd name="T29" fmla="*/ 0 h 244"/>
                  <a:gd name="T30" fmla="*/ 0 w 117"/>
                  <a:gd name="T31" fmla="*/ 0 h 244"/>
                  <a:gd name="T32" fmla="*/ 0 w 117"/>
                  <a:gd name="T33" fmla="*/ 0 h 244"/>
                  <a:gd name="T34" fmla="*/ 0 w 117"/>
                  <a:gd name="T35" fmla="*/ 0 h 244"/>
                  <a:gd name="T36" fmla="*/ 0 w 117"/>
                  <a:gd name="T37" fmla="*/ 0 h 244"/>
                  <a:gd name="T38" fmla="*/ 0 w 117"/>
                  <a:gd name="T39" fmla="*/ 0 h 244"/>
                  <a:gd name="T40" fmla="*/ 0 w 117"/>
                  <a:gd name="T41" fmla="*/ 0 h 244"/>
                  <a:gd name="T42" fmla="*/ 0 w 117"/>
                  <a:gd name="T43" fmla="*/ 0 h 244"/>
                  <a:gd name="T44" fmla="*/ 0 w 117"/>
                  <a:gd name="T45" fmla="*/ 0 h 244"/>
                  <a:gd name="T46" fmla="*/ 0 w 117"/>
                  <a:gd name="T47" fmla="*/ 0 h 244"/>
                  <a:gd name="T48" fmla="*/ 0 w 117"/>
                  <a:gd name="T49" fmla="*/ 0 h 244"/>
                  <a:gd name="T50" fmla="*/ 0 w 117"/>
                  <a:gd name="T51" fmla="*/ 0 h 244"/>
                  <a:gd name="T52" fmla="*/ 0 w 117"/>
                  <a:gd name="T53" fmla="*/ 0 h 244"/>
                  <a:gd name="T54" fmla="*/ 0 w 117"/>
                  <a:gd name="T55" fmla="*/ 0 h 244"/>
                  <a:gd name="T56" fmla="*/ 0 w 117"/>
                  <a:gd name="T57" fmla="*/ 0 h 244"/>
                  <a:gd name="T58" fmla="*/ 0 w 117"/>
                  <a:gd name="T59" fmla="*/ 0 h 244"/>
                  <a:gd name="T60" fmla="*/ 0 w 117"/>
                  <a:gd name="T61" fmla="*/ 0 h 244"/>
                  <a:gd name="T62" fmla="*/ 0 w 117"/>
                  <a:gd name="T63" fmla="*/ 0 h 244"/>
                  <a:gd name="T64" fmla="*/ 0 w 117"/>
                  <a:gd name="T65" fmla="*/ 0 h 244"/>
                  <a:gd name="T66" fmla="*/ 0 w 117"/>
                  <a:gd name="T67" fmla="*/ 0 h 244"/>
                  <a:gd name="T68" fmla="*/ 0 w 117"/>
                  <a:gd name="T69" fmla="*/ 0 h 244"/>
                  <a:gd name="T70" fmla="*/ 0 w 117"/>
                  <a:gd name="T71" fmla="*/ 0 h 244"/>
                  <a:gd name="T72" fmla="*/ 0 w 117"/>
                  <a:gd name="T73" fmla="*/ 0 h 244"/>
                  <a:gd name="T74" fmla="*/ 0 w 117"/>
                  <a:gd name="T75" fmla="*/ 0 h 244"/>
                  <a:gd name="T76" fmla="*/ 0 w 117"/>
                  <a:gd name="T77" fmla="*/ 0 h 244"/>
                  <a:gd name="T78" fmla="*/ 0 w 117"/>
                  <a:gd name="T79" fmla="*/ 0 h 244"/>
                  <a:gd name="T80" fmla="*/ 0 w 117"/>
                  <a:gd name="T81" fmla="*/ 0 h 244"/>
                  <a:gd name="T82" fmla="*/ 0 w 117"/>
                  <a:gd name="T83" fmla="*/ 0 h 244"/>
                  <a:gd name="T84" fmla="*/ 0 w 117"/>
                  <a:gd name="T85" fmla="*/ 0 h 244"/>
                  <a:gd name="T86" fmla="*/ 0 w 117"/>
                  <a:gd name="T87" fmla="*/ 0 h 244"/>
                  <a:gd name="T88" fmla="*/ 0 w 117"/>
                  <a:gd name="T89" fmla="*/ 0 h 244"/>
                  <a:gd name="T90" fmla="*/ 0 w 117"/>
                  <a:gd name="T91" fmla="*/ 0 h 2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44"/>
                  <a:gd name="T140" fmla="*/ 117 w 117"/>
                  <a:gd name="T141" fmla="*/ 244 h 2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44">
                    <a:moveTo>
                      <a:pt x="78" y="41"/>
                    </a:moveTo>
                    <a:lnTo>
                      <a:pt x="77" y="38"/>
                    </a:lnTo>
                    <a:lnTo>
                      <a:pt x="77" y="35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7" y="17"/>
                    </a:lnTo>
                    <a:lnTo>
                      <a:pt x="78" y="13"/>
                    </a:lnTo>
                    <a:lnTo>
                      <a:pt x="81" y="11"/>
                    </a:lnTo>
                    <a:lnTo>
                      <a:pt x="82" y="8"/>
                    </a:lnTo>
                    <a:lnTo>
                      <a:pt x="86" y="5"/>
                    </a:lnTo>
                    <a:lnTo>
                      <a:pt x="90" y="3"/>
                    </a:lnTo>
                    <a:lnTo>
                      <a:pt x="96" y="2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1" y="5"/>
                    </a:lnTo>
                    <a:lnTo>
                      <a:pt x="114" y="9"/>
                    </a:lnTo>
                    <a:lnTo>
                      <a:pt x="116" y="13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7" y="28"/>
                    </a:lnTo>
                    <a:lnTo>
                      <a:pt x="117" y="31"/>
                    </a:lnTo>
                    <a:lnTo>
                      <a:pt x="117" y="35"/>
                    </a:lnTo>
                    <a:lnTo>
                      <a:pt x="117" y="38"/>
                    </a:lnTo>
                    <a:lnTo>
                      <a:pt x="117" y="42"/>
                    </a:lnTo>
                    <a:lnTo>
                      <a:pt x="116" y="47"/>
                    </a:lnTo>
                    <a:lnTo>
                      <a:pt x="116" y="50"/>
                    </a:lnTo>
                    <a:lnTo>
                      <a:pt x="116" y="54"/>
                    </a:lnTo>
                    <a:lnTo>
                      <a:pt x="115" y="59"/>
                    </a:lnTo>
                    <a:lnTo>
                      <a:pt x="115" y="62"/>
                    </a:lnTo>
                    <a:lnTo>
                      <a:pt x="114" y="67"/>
                    </a:lnTo>
                    <a:lnTo>
                      <a:pt x="113" y="72"/>
                    </a:lnTo>
                    <a:lnTo>
                      <a:pt x="111" y="75"/>
                    </a:lnTo>
                    <a:lnTo>
                      <a:pt x="111" y="79"/>
                    </a:lnTo>
                    <a:lnTo>
                      <a:pt x="109" y="83"/>
                    </a:lnTo>
                    <a:lnTo>
                      <a:pt x="109" y="88"/>
                    </a:lnTo>
                    <a:lnTo>
                      <a:pt x="107" y="92"/>
                    </a:lnTo>
                    <a:lnTo>
                      <a:pt x="105" y="96"/>
                    </a:lnTo>
                    <a:lnTo>
                      <a:pt x="103" y="101"/>
                    </a:lnTo>
                    <a:lnTo>
                      <a:pt x="102" y="106"/>
                    </a:lnTo>
                    <a:lnTo>
                      <a:pt x="98" y="111"/>
                    </a:lnTo>
                    <a:lnTo>
                      <a:pt x="96" y="117"/>
                    </a:lnTo>
                    <a:lnTo>
                      <a:pt x="95" y="121"/>
                    </a:lnTo>
                    <a:lnTo>
                      <a:pt x="92" y="127"/>
                    </a:lnTo>
                    <a:lnTo>
                      <a:pt x="89" y="133"/>
                    </a:lnTo>
                    <a:lnTo>
                      <a:pt x="86" y="139"/>
                    </a:lnTo>
                    <a:lnTo>
                      <a:pt x="85" y="142"/>
                    </a:lnTo>
                    <a:lnTo>
                      <a:pt x="84" y="145"/>
                    </a:lnTo>
                    <a:lnTo>
                      <a:pt x="82" y="147"/>
                    </a:lnTo>
                    <a:lnTo>
                      <a:pt x="82" y="151"/>
                    </a:lnTo>
                    <a:lnTo>
                      <a:pt x="79" y="153"/>
                    </a:lnTo>
                    <a:lnTo>
                      <a:pt x="78" y="156"/>
                    </a:lnTo>
                    <a:lnTo>
                      <a:pt x="77" y="159"/>
                    </a:lnTo>
                    <a:lnTo>
                      <a:pt x="76" y="162"/>
                    </a:lnTo>
                    <a:lnTo>
                      <a:pt x="75" y="165"/>
                    </a:lnTo>
                    <a:lnTo>
                      <a:pt x="73" y="168"/>
                    </a:lnTo>
                    <a:lnTo>
                      <a:pt x="72" y="170"/>
                    </a:lnTo>
                    <a:lnTo>
                      <a:pt x="71" y="174"/>
                    </a:lnTo>
                    <a:lnTo>
                      <a:pt x="67" y="180"/>
                    </a:lnTo>
                    <a:lnTo>
                      <a:pt x="65" y="184"/>
                    </a:lnTo>
                    <a:lnTo>
                      <a:pt x="63" y="190"/>
                    </a:lnTo>
                    <a:lnTo>
                      <a:pt x="60" y="195"/>
                    </a:lnTo>
                    <a:lnTo>
                      <a:pt x="57" y="200"/>
                    </a:lnTo>
                    <a:lnTo>
                      <a:pt x="54" y="204"/>
                    </a:lnTo>
                    <a:lnTo>
                      <a:pt x="53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7" y="220"/>
                    </a:lnTo>
                    <a:lnTo>
                      <a:pt x="45" y="223"/>
                    </a:lnTo>
                    <a:lnTo>
                      <a:pt x="44" y="226"/>
                    </a:lnTo>
                    <a:lnTo>
                      <a:pt x="43" y="231"/>
                    </a:lnTo>
                    <a:lnTo>
                      <a:pt x="41" y="234"/>
                    </a:lnTo>
                    <a:lnTo>
                      <a:pt x="39" y="234"/>
                    </a:lnTo>
                    <a:lnTo>
                      <a:pt x="38" y="236"/>
                    </a:lnTo>
                    <a:lnTo>
                      <a:pt x="34" y="238"/>
                    </a:lnTo>
                    <a:lnTo>
                      <a:pt x="32" y="239"/>
                    </a:lnTo>
                    <a:lnTo>
                      <a:pt x="28" y="239"/>
                    </a:lnTo>
                    <a:lnTo>
                      <a:pt x="25" y="240"/>
                    </a:lnTo>
                    <a:lnTo>
                      <a:pt x="21" y="241"/>
                    </a:lnTo>
                    <a:lnTo>
                      <a:pt x="19" y="242"/>
                    </a:lnTo>
                    <a:lnTo>
                      <a:pt x="14" y="242"/>
                    </a:lnTo>
                    <a:lnTo>
                      <a:pt x="11" y="242"/>
                    </a:lnTo>
                    <a:lnTo>
                      <a:pt x="7" y="242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6" name="Freeform 105"/>
              <p:cNvSpPr>
                <a:spLocks/>
              </p:cNvSpPr>
              <p:nvPr/>
            </p:nvSpPr>
            <p:spPr bwMode="auto">
              <a:xfrm>
                <a:off x="1715" y="1620"/>
                <a:ext cx="39" cy="79"/>
              </a:xfrm>
              <a:custGeom>
                <a:avLst/>
                <a:gdLst>
                  <a:gd name="T0" fmla="*/ 0 w 117"/>
                  <a:gd name="T1" fmla="*/ 0 h 235"/>
                  <a:gd name="T2" fmla="*/ 0 w 117"/>
                  <a:gd name="T3" fmla="*/ 0 h 235"/>
                  <a:gd name="T4" fmla="*/ 0 w 117"/>
                  <a:gd name="T5" fmla="*/ 0 h 235"/>
                  <a:gd name="T6" fmla="*/ 0 w 117"/>
                  <a:gd name="T7" fmla="*/ 0 h 235"/>
                  <a:gd name="T8" fmla="*/ 0 w 117"/>
                  <a:gd name="T9" fmla="*/ 0 h 235"/>
                  <a:gd name="T10" fmla="*/ 0 w 117"/>
                  <a:gd name="T11" fmla="*/ 0 h 235"/>
                  <a:gd name="T12" fmla="*/ 0 w 117"/>
                  <a:gd name="T13" fmla="*/ 0 h 235"/>
                  <a:gd name="T14" fmla="*/ 0 w 117"/>
                  <a:gd name="T15" fmla="*/ 0 h 235"/>
                  <a:gd name="T16" fmla="*/ 0 w 117"/>
                  <a:gd name="T17" fmla="*/ 0 h 235"/>
                  <a:gd name="T18" fmla="*/ 0 w 117"/>
                  <a:gd name="T19" fmla="*/ 0 h 235"/>
                  <a:gd name="T20" fmla="*/ 0 w 117"/>
                  <a:gd name="T21" fmla="*/ 0 h 235"/>
                  <a:gd name="T22" fmla="*/ 0 w 117"/>
                  <a:gd name="T23" fmla="*/ 0 h 235"/>
                  <a:gd name="T24" fmla="*/ 0 w 117"/>
                  <a:gd name="T25" fmla="*/ 0 h 235"/>
                  <a:gd name="T26" fmla="*/ 0 w 117"/>
                  <a:gd name="T27" fmla="*/ 0 h 235"/>
                  <a:gd name="T28" fmla="*/ 0 w 117"/>
                  <a:gd name="T29" fmla="*/ 0 h 235"/>
                  <a:gd name="T30" fmla="*/ 0 w 117"/>
                  <a:gd name="T31" fmla="*/ 0 h 235"/>
                  <a:gd name="T32" fmla="*/ 0 w 117"/>
                  <a:gd name="T33" fmla="*/ 0 h 235"/>
                  <a:gd name="T34" fmla="*/ 0 w 117"/>
                  <a:gd name="T35" fmla="*/ 0 h 235"/>
                  <a:gd name="T36" fmla="*/ 0 w 117"/>
                  <a:gd name="T37" fmla="*/ 0 h 235"/>
                  <a:gd name="T38" fmla="*/ 0 w 117"/>
                  <a:gd name="T39" fmla="*/ 0 h 235"/>
                  <a:gd name="T40" fmla="*/ 0 w 117"/>
                  <a:gd name="T41" fmla="*/ 0 h 235"/>
                  <a:gd name="T42" fmla="*/ 0 w 117"/>
                  <a:gd name="T43" fmla="*/ 0 h 235"/>
                  <a:gd name="T44" fmla="*/ 0 w 117"/>
                  <a:gd name="T45" fmla="*/ 0 h 235"/>
                  <a:gd name="T46" fmla="*/ 0 w 117"/>
                  <a:gd name="T47" fmla="*/ 0 h 235"/>
                  <a:gd name="T48" fmla="*/ 0 w 117"/>
                  <a:gd name="T49" fmla="*/ 0 h 235"/>
                  <a:gd name="T50" fmla="*/ 0 w 117"/>
                  <a:gd name="T51" fmla="*/ 0 h 235"/>
                  <a:gd name="T52" fmla="*/ 0 w 117"/>
                  <a:gd name="T53" fmla="*/ 0 h 235"/>
                  <a:gd name="T54" fmla="*/ 0 w 117"/>
                  <a:gd name="T55" fmla="*/ 0 h 235"/>
                  <a:gd name="T56" fmla="*/ 0 w 117"/>
                  <a:gd name="T57" fmla="*/ 0 h 235"/>
                  <a:gd name="T58" fmla="*/ 0 w 117"/>
                  <a:gd name="T59" fmla="*/ 0 h 235"/>
                  <a:gd name="T60" fmla="*/ 0 w 117"/>
                  <a:gd name="T61" fmla="*/ 0 h 235"/>
                  <a:gd name="T62" fmla="*/ 0 w 117"/>
                  <a:gd name="T63" fmla="*/ 0 h 235"/>
                  <a:gd name="T64" fmla="*/ 0 w 117"/>
                  <a:gd name="T65" fmla="*/ 0 h 235"/>
                  <a:gd name="T66" fmla="*/ 0 w 117"/>
                  <a:gd name="T67" fmla="*/ 0 h 235"/>
                  <a:gd name="T68" fmla="*/ 0 w 117"/>
                  <a:gd name="T69" fmla="*/ 0 h 235"/>
                  <a:gd name="T70" fmla="*/ 0 w 117"/>
                  <a:gd name="T71" fmla="*/ 0 h 235"/>
                  <a:gd name="T72" fmla="*/ 0 w 117"/>
                  <a:gd name="T73" fmla="*/ 0 h 235"/>
                  <a:gd name="T74" fmla="*/ 0 w 117"/>
                  <a:gd name="T75" fmla="*/ 0 h 235"/>
                  <a:gd name="T76" fmla="*/ 0 w 117"/>
                  <a:gd name="T77" fmla="*/ 0 h 235"/>
                  <a:gd name="T78" fmla="*/ 0 w 117"/>
                  <a:gd name="T79" fmla="*/ 0 h 235"/>
                  <a:gd name="T80" fmla="*/ 0 w 117"/>
                  <a:gd name="T81" fmla="*/ 0 h 235"/>
                  <a:gd name="T82" fmla="*/ 0 w 117"/>
                  <a:gd name="T83" fmla="*/ 0 h 235"/>
                  <a:gd name="T84" fmla="*/ 0 w 117"/>
                  <a:gd name="T85" fmla="*/ 0 h 235"/>
                  <a:gd name="T86" fmla="*/ 0 w 117"/>
                  <a:gd name="T87" fmla="*/ 0 h 235"/>
                  <a:gd name="T88" fmla="*/ 0 w 117"/>
                  <a:gd name="T89" fmla="*/ 0 h 235"/>
                  <a:gd name="T90" fmla="*/ 0 w 117"/>
                  <a:gd name="T91" fmla="*/ 0 h 23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35"/>
                  <a:gd name="T140" fmla="*/ 117 w 117"/>
                  <a:gd name="T141" fmla="*/ 235 h 23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35">
                    <a:moveTo>
                      <a:pt x="117" y="22"/>
                    </a:moveTo>
                    <a:lnTo>
                      <a:pt x="116" y="25"/>
                    </a:lnTo>
                    <a:lnTo>
                      <a:pt x="115" y="28"/>
                    </a:lnTo>
                    <a:lnTo>
                      <a:pt x="114" y="32"/>
                    </a:lnTo>
                    <a:lnTo>
                      <a:pt x="113" y="37"/>
                    </a:lnTo>
                    <a:lnTo>
                      <a:pt x="113" y="39"/>
                    </a:lnTo>
                    <a:lnTo>
                      <a:pt x="111" y="42"/>
                    </a:lnTo>
                    <a:lnTo>
                      <a:pt x="110" y="47"/>
                    </a:lnTo>
                    <a:lnTo>
                      <a:pt x="110" y="51"/>
                    </a:lnTo>
                    <a:lnTo>
                      <a:pt x="108" y="53"/>
                    </a:lnTo>
                    <a:lnTo>
                      <a:pt x="108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06" y="66"/>
                    </a:lnTo>
                    <a:lnTo>
                      <a:pt x="104" y="70"/>
                    </a:lnTo>
                    <a:lnTo>
                      <a:pt x="103" y="72"/>
                    </a:lnTo>
                    <a:lnTo>
                      <a:pt x="103" y="76"/>
                    </a:lnTo>
                    <a:lnTo>
                      <a:pt x="102" y="79"/>
                    </a:lnTo>
                    <a:lnTo>
                      <a:pt x="101" y="82"/>
                    </a:lnTo>
                    <a:lnTo>
                      <a:pt x="100" y="85"/>
                    </a:lnTo>
                    <a:lnTo>
                      <a:pt x="100" y="88"/>
                    </a:lnTo>
                    <a:lnTo>
                      <a:pt x="97" y="91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5" y="101"/>
                    </a:lnTo>
                    <a:lnTo>
                      <a:pt x="94" y="104"/>
                    </a:lnTo>
                    <a:lnTo>
                      <a:pt x="92" y="107"/>
                    </a:lnTo>
                    <a:lnTo>
                      <a:pt x="91" y="110"/>
                    </a:lnTo>
                    <a:lnTo>
                      <a:pt x="90" y="114"/>
                    </a:lnTo>
                    <a:lnTo>
                      <a:pt x="88" y="116"/>
                    </a:lnTo>
                    <a:lnTo>
                      <a:pt x="88" y="121"/>
                    </a:lnTo>
                    <a:lnTo>
                      <a:pt x="85" y="124"/>
                    </a:lnTo>
                    <a:lnTo>
                      <a:pt x="84" y="128"/>
                    </a:lnTo>
                    <a:lnTo>
                      <a:pt x="82" y="133"/>
                    </a:lnTo>
                    <a:lnTo>
                      <a:pt x="79" y="137"/>
                    </a:lnTo>
                    <a:lnTo>
                      <a:pt x="77" y="141"/>
                    </a:lnTo>
                    <a:lnTo>
                      <a:pt x="76" y="146"/>
                    </a:lnTo>
                    <a:lnTo>
                      <a:pt x="74" y="150"/>
                    </a:lnTo>
                    <a:lnTo>
                      <a:pt x="71" y="155"/>
                    </a:lnTo>
                    <a:lnTo>
                      <a:pt x="69" y="159"/>
                    </a:lnTo>
                    <a:lnTo>
                      <a:pt x="68" y="163"/>
                    </a:lnTo>
                    <a:lnTo>
                      <a:pt x="64" y="167"/>
                    </a:lnTo>
                    <a:lnTo>
                      <a:pt x="63" y="171"/>
                    </a:lnTo>
                    <a:lnTo>
                      <a:pt x="60" y="174"/>
                    </a:lnTo>
                    <a:lnTo>
                      <a:pt x="58" y="179"/>
                    </a:lnTo>
                    <a:lnTo>
                      <a:pt x="56" y="182"/>
                    </a:lnTo>
                    <a:lnTo>
                      <a:pt x="53" y="187"/>
                    </a:lnTo>
                    <a:lnTo>
                      <a:pt x="50" y="192"/>
                    </a:lnTo>
                    <a:lnTo>
                      <a:pt x="47" y="197"/>
                    </a:lnTo>
                    <a:lnTo>
                      <a:pt x="44" y="200"/>
                    </a:lnTo>
                    <a:lnTo>
                      <a:pt x="40" y="204"/>
                    </a:lnTo>
                    <a:lnTo>
                      <a:pt x="38" y="207"/>
                    </a:lnTo>
                    <a:lnTo>
                      <a:pt x="36" y="211"/>
                    </a:lnTo>
                    <a:lnTo>
                      <a:pt x="32" y="214"/>
                    </a:lnTo>
                    <a:lnTo>
                      <a:pt x="30" y="217"/>
                    </a:lnTo>
                    <a:lnTo>
                      <a:pt x="27" y="219"/>
                    </a:lnTo>
                    <a:lnTo>
                      <a:pt x="25" y="223"/>
                    </a:lnTo>
                    <a:lnTo>
                      <a:pt x="20" y="226"/>
                    </a:lnTo>
                    <a:lnTo>
                      <a:pt x="18" y="229"/>
                    </a:lnTo>
                    <a:lnTo>
                      <a:pt x="14" y="232"/>
                    </a:lnTo>
                    <a:lnTo>
                      <a:pt x="12" y="233"/>
                    </a:lnTo>
                    <a:lnTo>
                      <a:pt x="6" y="235"/>
                    </a:lnTo>
                    <a:lnTo>
                      <a:pt x="4" y="233"/>
                    </a:lnTo>
                    <a:lnTo>
                      <a:pt x="1" y="231"/>
                    </a:lnTo>
                    <a:lnTo>
                      <a:pt x="0" y="226"/>
                    </a:lnTo>
                    <a:lnTo>
                      <a:pt x="0" y="223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1" y="209"/>
                    </a:lnTo>
                    <a:lnTo>
                      <a:pt x="1" y="205"/>
                    </a:lnTo>
                    <a:lnTo>
                      <a:pt x="2" y="201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6" y="190"/>
                    </a:lnTo>
                    <a:lnTo>
                      <a:pt x="7" y="186"/>
                    </a:lnTo>
                    <a:lnTo>
                      <a:pt x="9" y="182"/>
                    </a:lnTo>
                    <a:lnTo>
                      <a:pt x="11" y="179"/>
                    </a:lnTo>
                    <a:lnTo>
                      <a:pt x="12" y="177"/>
                    </a:lnTo>
                    <a:lnTo>
                      <a:pt x="14" y="174"/>
                    </a:lnTo>
                    <a:lnTo>
                      <a:pt x="15" y="173"/>
                    </a:lnTo>
                    <a:lnTo>
                      <a:pt x="18" y="168"/>
                    </a:lnTo>
                    <a:lnTo>
                      <a:pt x="20" y="165"/>
                    </a:lnTo>
                    <a:lnTo>
                      <a:pt x="23" y="160"/>
                    </a:lnTo>
                    <a:lnTo>
                      <a:pt x="25" y="158"/>
                    </a:lnTo>
                    <a:lnTo>
                      <a:pt x="27" y="153"/>
                    </a:lnTo>
                    <a:lnTo>
                      <a:pt x="30" y="149"/>
                    </a:lnTo>
                    <a:lnTo>
                      <a:pt x="31" y="146"/>
                    </a:lnTo>
                    <a:lnTo>
                      <a:pt x="33" y="142"/>
                    </a:lnTo>
                    <a:lnTo>
                      <a:pt x="36" y="139"/>
                    </a:lnTo>
                    <a:lnTo>
                      <a:pt x="37" y="135"/>
                    </a:lnTo>
                    <a:lnTo>
                      <a:pt x="38" y="130"/>
                    </a:lnTo>
                    <a:lnTo>
                      <a:pt x="40" y="128"/>
                    </a:lnTo>
                    <a:lnTo>
                      <a:pt x="42" y="123"/>
                    </a:lnTo>
                    <a:lnTo>
                      <a:pt x="44" y="120"/>
                    </a:lnTo>
                    <a:lnTo>
                      <a:pt x="45" y="115"/>
                    </a:lnTo>
                    <a:lnTo>
                      <a:pt x="49" y="111"/>
                    </a:lnTo>
                    <a:lnTo>
                      <a:pt x="49" y="108"/>
                    </a:lnTo>
                    <a:lnTo>
                      <a:pt x="51" y="104"/>
                    </a:lnTo>
                    <a:lnTo>
                      <a:pt x="52" y="101"/>
                    </a:lnTo>
                    <a:lnTo>
                      <a:pt x="53" y="97"/>
                    </a:lnTo>
                    <a:lnTo>
                      <a:pt x="55" y="95"/>
                    </a:lnTo>
                    <a:lnTo>
                      <a:pt x="56" y="91"/>
                    </a:lnTo>
                    <a:lnTo>
                      <a:pt x="58" y="88"/>
                    </a:lnTo>
                    <a:lnTo>
                      <a:pt x="59" y="85"/>
                    </a:lnTo>
                    <a:lnTo>
                      <a:pt x="62" y="79"/>
                    </a:lnTo>
                    <a:lnTo>
                      <a:pt x="64" y="75"/>
                    </a:lnTo>
                    <a:lnTo>
                      <a:pt x="66" y="69"/>
                    </a:lnTo>
                    <a:lnTo>
                      <a:pt x="69" y="63"/>
                    </a:lnTo>
                    <a:lnTo>
                      <a:pt x="69" y="60"/>
                    </a:lnTo>
                    <a:lnTo>
                      <a:pt x="70" y="57"/>
                    </a:lnTo>
                    <a:lnTo>
                      <a:pt x="71" y="54"/>
                    </a:lnTo>
                    <a:lnTo>
                      <a:pt x="72" y="52"/>
                    </a:lnTo>
                    <a:lnTo>
                      <a:pt x="74" y="48"/>
                    </a:lnTo>
                    <a:lnTo>
                      <a:pt x="75" y="46"/>
                    </a:lnTo>
                    <a:lnTo>
                      <a:pt x="75" y="42"/>
                    </a:lnTo>
                    <a:lnTo>
                      <a:pt x="77" y="40"/>
                    </a:lnTo>
                    <a:lnTo>
                      <a:pt x="77" y="37"/>
                    </a:lnTo>
                    <a:lnTo>
                      <a:pt x="78" y="33"/>
                    </a:lnTo>
                    <a:lnTo>
                      <a:pt x="79" y="31"/>
                    </a:lnTo>
                    <a:lnTo>
                      <a:pt x="81" y="27"/>
                    </a:lnTo>
                    <a:lnTo>
                      <a:pt x="81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4" y="13"/>
                    </a:lnTo>
                    <a:lnTo>
                      <a:pt x="85" y="9"/>
                    </a:lnTo>
                    <a:lnTo>
                      <a:pt x="88" y="7"/>
                    </a:lnTo>
                    <a:lnTo>
                      <a:pt x="89" y="3"/>
                    </a:lnTo>
                    <a:lnTo>
                      <a:pt x="92" y="2"/>
                    </a:lnTo>
                    <a:lnTo>
                      <a:pt x="95" y="1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7" y="14"/>
                    </a:lnTo>
                    <a:lnTo>
                      <a:pt x="117" y="18"/>
                    </a:lnTo>
                    <a:lnTo>
                      <a:pt x="11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7" name="Freeform 106"/>
              <p:cNvSpPr>
                <a:spLocks/>
              </p:cNvSpPr>
              <p:nvPr/>
            </p:nvSpPr>
            <p:spPr bwMode="auto">
              <a:xfrm>
                <a:off x="1752" y="1533"/>
                <a:ext cx="72" cy="81"/>
              </a:xfrm>
              <a:custGeom>
                <a:avLst/>
                <a:gdLst>
                  <a:gd name="T0" fmla="*/ 0 w 214"/>
                  <a:gd name="T1" fmla="*/ 0 h 243"/>
                  <a:gd name="T2" fmla="*/ 0 w 214"/>
                  <a:gd name="T3" fmla="*/ 0 h 243"/>
                  <a:gd name="T4" fmla="*/ 0 w 214"/>
                  <a:gd name="T5" fmla="*/ 0 h 243"/>
                  <a:gd name="T6" fmla="*/ 0 w 214"/>
                  <a:gd name="T7" fmla="*/ 0 h 243"/>
                  <a:gd name="T8" fmla="*/ 0 w 214"/>
                  <a:gd name="T9" fmla="*/ 0 h 243"/>
                  <a:gd name="T10" fmla="*/ 0 w 214"/>
                  <a:gd name="T11" fmla="*/ 0 h 243"/>
                  <a:gd name="T12" fmla="*/ 0 w 214"/>
                  <a:gd name="T13" fmla="*/ 0 h 243"/>
                  <a:gd name="T14" fmla="*/ 0 w 214"/>
                  <a:gd name="T15" fmla="*/ 0 h 243"/>
                  <a:gd name="T16" fmla="*/ 0 w 214"/>
                  <a:gd name="T17" fmla="*/ 0 h 243"/>
                  <a:gd name="T18" fmla="*/ 0 w 214"/>
                  <a:gd name="T19" fmla="*/ 0 h 243"/>
                  <a:gd name="T20" fmla="*/ 0 w 214"/>
                  <a:gd name="T21" fmla="*/ 0 h 243"/>
                  <a:gd name="T22" fmla="*/ 0 w 214"/>
                  <a:gd name="T23" fmla="*/ 0 h 243"/>
                  <a:gd name="T24" fmla="*/ 0 w 214"/>
                  <a:gd name="T25" fmla="*/ 0 h 243"/>
                  <a:gd name="T26" fmla="*/ 0 w 214"/>
                  <a:gd name="T27" fmla="*/ 0 h 243"/>
                  <a:gd name="T28" fmla="*/ 0 w 214"/>
                  <a:gd name="T29" fmla="*/ 0 h 243"/>
                  <a:gd name="T30" fmla="*/ 0 w 214"/>
                  <a:gd name="T31" fmla="*/ 0 h 243"/>
                  <a:gd name="T32" fmla="*/ 0 w 214"/>
                  <a:gd name="T33" fmla="*/ 0 h 243"/>
                  <a:gd name="T34" fmla="*/ 0 w 214"/>
                  <a:gd name="T35" fmla="*/ 0 h 243"/>
                  <a:gd name="T36" fmla="*/ 0 w 214"/>
                  <a:gd name="T37" fmla="*/ 0 h 243"/>
                  <a:gd name="T38" fmla="*/ 0 w 214"/>
                  <a:gd name="T39" fmla="*/ 0 h 243"/>
                  <a:gd name="T40" fmla="*/ 0 w 214"/>
                  <a:gd name="T41" fmla="*/ 0 h 243"/>
                  <a:gd name="T42" fmla="*/ 0 w 214"/>
                  <a:gd name="T43" fmla="*/ 0 h 243"/>
                  <a:gd name="T44" fmla="*/ 0 w 214"/>
                  <a:gd name="T45" fmla="*/ 0 h 243"/>
                  <a:gd name="T46" fmla="*/ 0 w 214"/>
                  <a:gd name="T47" fmla="*/ 0 h 243"/>
                  <a:gd name="T48" fmla="*/ 0 w 214"/>
                  <a:gd name="T49" fmla="*/ 0 h 243"/>
                  <a:gd name="T50" fmla="*/ 0 w 214"/>
                  <a:gd name="T51" fmla="*/ 0 h 243"/>
                  <a:gd name="T52" fmla="*/ 0 w 214"/>
                  <a:gd name="T53" fmla="*/ 0 h 243"/>
                  <a:gd name="T54" fmla="*/ 0 w 214"/>
                  <a:gd name="T55" fmla="*/ 0 h 243"/>
                  <a:gd name="T56" fmla="*/ 0 w 214"/>
                  <a:gd name="T57" fmla="*/ 0 h 243"/>
                  <a:gd name="T58" fmla="*/ 0 w 214"/>
                  <a:gd name="T59" fmla="*/ 0 h 243"/>
                  <a:gd name="T60" fmla="*/ 0 w 214"/>
                  <a:gd name="T61" fmla="*/ 0 h 243"/>
                  <a:gd name="T62" fmla="*/ 0 w 214"/>
                  <a:gd name="T63" fmla="*/ 0 h 243"/>
                  <a:gd name="T64" fmla="*/ 0 w 214"/>
                  <a:gd name="T65" fmla="*/ 0 h 243"/>
                  <a:gd name="T66" fmla="*/ 0 w 214"/>
                  <a:gd name="T67" fmla="*/ 0 h 243"/>
                  <a:gd name="T68" fmla="*/ 0 w 214"/>
                  <a:gd name="T69" fmla="*/ 0 h 243"/>
                  <a:gd name="T70" fmla="*/ 0 w 214"/>
                  <a:gd name="T71" fmla="*/ 0 h 243"/>
                  <a:gd name="T72" fmla="*/ 0 w 214"/>
                  <a:gd name="T73" fmla="*/ 0 h 243"/>
                  <a:gd name="T74" fmla="*/ 0 w 214"/>
                  <a:gd name="T75" fmla="*/ 0 h 243"/>
                  <a:gd name="T76" fmla="*/ 0 w 214"/>
                  <a:gd name="T77" fmla="*/ 0 h 243"/>
                  <a:gd name="T78" fmla="*/ 0 w 214"/>
                  <a:gd name="T79" fmla="*/ 0 h 243"/>
                  <a:gd name="T80" fmla="*/ 0 w 214"/>
                  <a:gd name="T81" fmla="*/ 0 h 243"/>
                  <a:gd name="T82" fmla="*/ 0 w 214"/>
                  <a:gd name="T83" fmla="*/ 0 h 243"/>
                  <a:gd name="T84" fmla="*/ 0 w 214"/>
                  <a:gd name="T85" fmla="*/ 0 h 243"/>
                  <a:gd name="T86" fmla="*/ 0 w 214"/>
                  <a:gd name="T87" fmla="*/ 0 h 243"/>
                  <a:gd name="T88" fmla="*/ 0 w 214"/>
                  <a:gd name="T89" fmla="*/ 0 h 243"/>
                  <a:gd name="T90" fmla="*/ 0 w 214"/>
                  <a:gd name="T91" fmla="*/ 0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4"/>
                  <a:gd name="T139" fmla="*/ 0 h 243"/>
                  <a:gd name="T140" fmla="*/ 214 w 2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4" h="243">
                    <a:moveTo>
                      <a:pt x="214" y="18"/>
                    </a:moveTo>
                    <a:lnTo>
                      <a:pt x="212" y="22"/>
                    </a:lnTo>
                    <a:lnTo>
                      <a:pt x="211" y="27"/>
                    </a:lnTo>
                    <a:lnTo>
                      <a:pt x="210" y="33"/>
                    </a:lnTo>
                    <a:lnTo>
                      <a:pt x="207" y="38"/>
                    </a:lnTo>
                    <a:lnTo>
                      <a:pt x="206" y="43"/>
                    </a:lnTo>
                    <a:lnTo>
                      <a:pt x="205" y="47"/>
                    </a:lnTo>
                    <a:lnTo>
                      <a:pt x="202" y="52"/>
                    </a:lnTo>
                    <a:lnTo>
                      <a:pt x="202" y="57"/>
                    </a:lnTo>
                    <a:lnTo>
                      <a:pt x="200" y="62"/>
                    </a:lnTo>
                    <a:lnTo>
                      <a:pt x="198" y="65"/>
                    </a:lnTo>
                    <a:lnTo>
                      <a:pt x="196" y="70"/>
                    </a:lnTo>
                    <a:lnTo>
                      <a:pt x="195" y="75"/>
                    </a:lnTo>
                    <a:lnTo>
                      <a:pt x="193" y="78"/>
                    </a:lnTo>
                    <a:lnTo>
                      <a:pt x="192" y="83"/>
                    </a:lnTo>
                    <a:lnTo>
                      <a:pt x="189" y="86"/>
                    </a:lnTo>
                    <a:lnTo>
                      <a:pt x="187" y="91"/>
                    </a:lnTo>
                    <a:lnTo>
                      <a:pt x="185" y="95"/>
                    </a:lnTo>
                    <a:lnTo>
                      <a:pt x="182" y="98"/>
                    </a:lnTo>
                    <a:lnTo>
                      <a:pt x="180" y="103"/>
                    </a:lnTo>
                    <a:lnTo>
                      <a:pt x="179" y="107"/>
                    </a:lnTo>
                    <a:lnTo>
                      <a:pt x="175" y="110"/>
                    </a:lnTo>
                    <a:lnTo>
                      <a:pt x="173" y="114"/>
                    </a:lnTo>
                    <a:lnTo>
                      <a:pt x="170" y="117"/>
                    </a:lnTo>
                    <a:lnTo>
                      <a:pt x="168" y="122"/>
                    </a:lnTo>
                    <a:lnTo>
                      <a:pt x="163" y="124"/>
                    </a:lnTo>
                    <a:lnTo>
                      <a:pt x="161" y="128"/>
                    </a:lnTo>
                    <a:lnTo>
                      <a:pt x="157" y="133"/>
                    </a:lnTo>
                    <a:lnTo>
                      <a:pt x="154" y="136"/>
                    </a:lnTo>
                    <a:lnTo>
                      <a:pt x="150" y="140"/>
                    </a:lnTo>
                    <a:lnTo>
                      <a:pt x="147" y="143"/>
                    </a:lnTo>
                    <a:lnTo>
                      <a:pt x="143" y="147"/>
                    </a:lnTo>
                    <a:lnTo>
                      <a:pt x="140" y="152"/>
                    </a:lnTo>
                    <a:lnTo>
                      <a:pt x="134" y="155"/>
                    </a:lnTo>
                    <a:lnTo>
                      <a:pt x="129" y="160"/>
                    </a:lnTo>
                    <a:lnTo>
                      <a:pt x="124" y="164"/>
                    </a:lnTo>
                    <a:lnTo>
                      <a:pt x="121" y="167"/>
                    </a:lnTo>
                    <a:lnTo>
                      <a:pt x="116" y="171"/>
                    </a:lnTo>
                    <a:lnTo>
                      <a:pt x="112" y="174"/>
                    </a:lnTo>
                    <a:lnTo>
                      <a:pt x="108" y="177"/>
                    </a:lnTo>
                    <a:lnTo>
                      <a:pt x="104" y="181"/>
                    </a:lnTo>
                    <a:lnTo>
                      <a:pt x="99" y="184"/>
                    </a:lnTo>
                    <a:lnTo>
                      <a:pt x="96" y="187"/>
                    </a:lnTo>
                    <a:lnTo>
                      <a:pt x="91" y="191"/>
                    </a:lnTo>
                    <a:lnTo>
                      <a:pt x="87" y="194"/>
                    </a:lnTo>
                    <a:lnTo>
                      <a:pt x="81" y="197"/>
                    </a:lnTo>
                    <a:lnTo>
                      <a:pt x="77" y="201"/>
                    </a:lnTo>
                    <a:lnTo>
                      <a:pt x="72" y="205"/>
                    </a:lnTo>
                    <a:lnTo>
                      <a:pt x="67" y="210"/>
                    </a:lnTo>
                    <a:lnTo>
                      <a:pt x="62" y="211"/>
                    </a:lnTo>
                    <a:lnTo>
                      <a:pt x="58" y="216"/>
                    </a:lnTo>
                    <a:lnTo>
                      <a:pt x="53" y="220"/>
                    </a:lnTo>
                    <a:lnTo>
                      <a:pt x="48" y="225"/>
                    </a:lnTo>
                    <a:lnTo>
                      <a:pt x="42" y="229"/>
                    </a:lnTo>
                    <a:lnTo>
                      <a:pt x="38" y="234"/>
                    </a:lnTo>
                    <a:lnTo>
                      <a:pt x="33" y="237"/>
                    </a:lnTo>
                    <a:lnTo>
                      <a:pt x="28" y="241"/>
                    </a:lnTo>
                    <a:lnTo>
                      <a:pt x="25" y="242"/>
                    </a:lnTo>
                    <a:lnTo>
                      <a:pt x="21" y="243"/>
                    </a:lnTo>
                    <a:lnTo>
                      <a:pt x="16" y="243"/>
                    </a:lnTo>
                    <a:lnTo>
                      <a:pt x="14" y="242"/>
                    </a:lnTo>
                    <a:lnTo>
                      <a:pt x="10" y="241"/>
                    </a:lnTo>
                    <a:lnTo>
                      <a:pt x="8" y="239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1" y="231"/>
                    </a:lnTo>
                    <a:lnTo>
                      <a:pt x="0" y="229"/>
                    </a:lnTo>
                    <a:lnTo>
                      <a:pt x="0" y="225"/>
                    </a:lnTo>
                    <a:lnTo>
                      <a:pt x="1" y="222"/>
                    </a:lnTo>
                    <a:lnTo>
                      <a:pt x="1" y="219"/>
                    </a:lnTo>
                    <a:lnTo>
                      <a:pt x="3" y="216"/>
                    </a:lnTo>
                    <a:lnTo>
                      <a:pt x="6" y="212"/>
                    </a:lnTo>
                    <a:lnTo>
                      <a:pt x="9" y="210"/>
                    </a:lnTo>
                    <a:lnTo>
                      <a:pt x="13" y="207"/>
                    </a:lnTo>
                    <a:lnTo>
                      <a:pt x="16" y="205"/>
                    </a:lnTo>
                    <a:lnTo>
                      <a:pt x="20" y="204"/>
                    </a:lnTo>
                    <a:lnTo>
                      <a:pt x="23" y="201"/>
                    </a:lnTo>
                    <a:lnTo>
                      <a:pt x="27" y="199"/>
                    </a:lnTo>
                    <a:lnTo>
                      <a:pt x="30" y="197"/>
                    </a:lnTo>
                    <a:lnTo>
                      <a:pt x="33" y="194"/>
                    </a:lnTo>
                    <a:lnTo>
                      <a:pt x="38" y="192"/>
                    </a:lnTo>
                    <a:lnTo>
                      <a:pt x="42" y="187"/>
                    </a:lnTo>
                    <a:lnTo>
                      <a:pt x="47" y="184"/>
                    </a:lnTo>
                    <a:lnTo>
                      <a:pt x="52" y="181"/>
                    </a:lnTo>
                    <a:lnTo>
                      <a:pt x="55" y="178"/>
                    </a:lnTo>
                    <a:lnTo>
                      <a:pt x="59" y="174"/>
                    </a:lnTo>
                    <a:lnTo>
                      <a:pt x="64" y="172"/>
                    </a:lnTo>
                    <a:lnTo>
                      <a:pt x="67" y="168"/>
                    </a:lnTo>
                    <a:lnTo>
                      <a:pt x="71" y="166"/>
                    </a:lnTo>
                    <a:lnTo>
                      <a:pt x="74" y="164"/>
                    </a:lnTo>
                    <a:lnTo>
                      <a:pt x="78" y="161"/>
                    </a:lnTo>
                    <a:lnTo>
                      <a:pt x="81" y="158"/>
                    </a:lnTo>
                    <a:lnTo>
                      <a:pt x="85" y="155"/>
                    </a:lnTo>
                    <a:lnTo>
                      <a:pt x="89" y="152"/>
                    </a:lnTo>
                    <a:lnTo>
                      <a:pt x="93" y="148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6" y="136"/>
                    </a:lnTo>
                    <a:lnTo>
                      <a:pt x="110" y="133"/>
                    </a:lnTo>
                    <a:lnTo>
                      <a:pt x="113" y="129"/>
                    </a:lnTo>
                    <a:lnTo>
                      <a:pt x="117" y="126"/>
                    </a:lnTo>
                    <a:lnTo>
                      <a:pt x="121" y="122"/>
                    </a:lnTo>
                    <a:lnTo>
                      <a:pt x="124" y="118"/>
                    </a:lnTo>
                    <a:lnTo>
                      <a:pt x="128" y="114"/>
                    </a:lnTo>
                    <a:lnTo>
                      <a:pt x="131" y="111"/>
                    </a:lnTo>
                    <a:lnTo>
                      <a:pt x="135" y="107"/>
                    </a:lnTo>
                    <a:lnTo>
                      <a:pt x="138" y="103"/>
                    </a:lnTo>
                    <a:lnTo>
                      <a:pt x="142" y="98"/>
                    </a:lnTo>
                    <a:lnTo>
                      <a:pt x="145" y="95"/>
                    </a:lnTo>
                    <a:lnTo>
                      <a:pt x="149" y="91"/>
                    </a:lnTo>
                    <a:lnTo>
                      <a:pt x="151" y="88"/>
                    </a:lnTo>
                    <a:lnTo>
                      <a:pt x="155" y="83"/>
                    </a:lnTo>
                    <a:lnTo>
                      <a:pt x="159" y="79"/>
                    </a:lnTo>
                    <a:lnTo>
                      <a:pt x="161" y="75"/>
                    </a:lnTo>
                    <a:lnTo>
                      <a:pt x="163" y="70"/>
                    </a:lnTo>
                    <a:lnTo>
                      <a:pt x="166" y="66"/>
                    </a:lnTo>
                    <a:lnTo>
                      <a:pt x="169" y="62"/>
                    </a:lnTo>
                    <a:lnTo>
                      <a:pt x="172" y="57"/>
                    </a:lnTo>
                    <a:lnTo>
                      <a:pt x="174" y="53"/>
                    </a:lnTo>
                    <a:lnTo>
                      <a:pt x="176" y="48"/>
                    </a:lnTo>
                    <a:lnTo>
                      <a:pt x="179" y="45"/>
                    </a:lnTo>
                    <a:lnTo>
                      <a:pt x="181" y="39"/>
                    </a:lnTo>
                    <a:lnTo>
                      <a:pt x="183" y="34"/>
                    </a:lnTo>
                    <a:lnTo>
                      <a:pt x="185" y="29"/>
                    </a:lnTo>
                    <a:lnTo>
                      <a:pt x="187" y="26"/>
                    </a:lnTo>
                    <a:lnTo>
                      <a:pt x="188" y="21"/>
                    </a:lnTo>
                    <a:lnTo>
                      <a:pt x="191" y="16"/>
                    </a:lnTo>
                    <a:lnTo>
                      <a:pt x="192" y="12"/>
                    </a:lnTo>
                    <a:lnTo>
                      <a:pt x="194" y="7"/>
                    </a:lnTo>
                    <a:lnTo>
                      <a:pt x="195" y="2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6" y="1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3" y="9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8" name="Freeform 107"/>
              <p:cNvSpPr>
                <a:spLocks/>
              </p:cNvSpPr>
              <p:nvPr/>
            </p:nvSpPr>
            <p:spPr bwMode="auto">
              <a:xfrm>
                <a:off x="1670" y="1456"/>
                <a:ext cx="109" cy="114"/>
              </a:xfrm>
              <a:custGeom>
                <a:avLst/>
                <a:gdLst>
                  <a:gd name="T0" fmla="*/ 0 w 328"/>
                  <a:gd name="T1" fmla="*/ 0 h 340"/>
                  <a:gd name="T2" fmla="*/ 0 w 328"/>
                  <a:gd name="T3" fmla="*/ 0 h 340"/>
                  <a:gd name="T4" fmla="*/ 0 w 328"/>
                  <a:gd name="T5" fmla="*/ 0 h 340"/>
                  <a:gd name="T6" fmla="*/ 0 w 328"/>
                  <a:gd name="T7" fmla="*/ 0 h 340"/>
                  <a:gd name="T8" fmla="*/ 0 w 328"/>
                  <a:gd name="T9" fmla="*/ 0 h 340"/>
                  <a:gd name="T10" fmla="*/ 0 w 328"/>
                  <a:gd name="T11" fmla="*/ 0 h 340"/>
                  <a:gd name="T12" fmla="*/ 0 w 328"/>
                  <a:gd name="T13" fmla="*/ 0 h 340"/>
                  <a:gd name="T14" fmla="*/ 0 w 328"/>
                  <a:gd name="T15" fmla="*/ 0 h 340"/>
                  <a:gd name="T16" fmla="*/ 0 w 328"/>
                  <a:gd name="T17" fmla="*/ 0 h 340"/>
                  <a:gd name="T18" fmla="*/ 0 w 328"/>
                  <a:gd name="T19" fmla="*/ 0 h 340"/>
                  <a:gd name="T20" fmla="*/ 0 w 328"/>
                  <a:gd name="T21" fmla="*/ 0 h 340"/>
                  <a:gd name="T22" fmla="*/ 0 w 328"/>
                  <a:gd name="T23" fmla="*/ 0 h 340"/>
                  <a:gd name="T24" fmla="*/ 0 w 328"/>
                  <a:gd name="T25" fmla="*/ 0 h 340"/>
                  <a:gd name="T26" fmla="*/ 0 w 328"/>
                  <a:gd name="T27" fmla="*/ 0 h 340"/>
                  <a:gd name="T28" fmla="*/ 0 w 328"/>
                  <a:gd name="T29" fmla="*/ 0 h 340"/>
                  <a:gd name="T30" fmla="*/ 0 w 328"/>
                  <a:gd name="T31" fmla="*/ 0 h 340"/>
                  <a:gd name="T32" fmla="*/ 0 w 328"/>
                  <a:gd name="T33" fmla="*/ 0 h 340"/>
                  <a:gd name="T34" fmla="*/ 0 w 328"/>
                  <a:gd name="T35" fmla="*/ 0 h 340"/>
                  <a:gd name="T36" fmla="*/ 0 w 328"/>
                  <a:gd name="T37" fmla="*/ 0 h 340"/>
                  <a:gd name="T38" fmla="*/ 0 w 328"/>
                  <a:gd name="T39" fmla="*/ 0 h 340"/>
                  <a:gd name="T40" fmla="*/ 0 w 328"/>
                  <a:gd name="T41" fmla="*/ 0 h 340"/>
                  <a:gd name="T42" fmla="*/ 0 w 328"/>
                  <a:gd name="T43" fmla="*/ 0 h 340"/>
                  <a:gd name="T44" fmla="*/ 0 w 328"/>
                  <a:gd name="T45" fmla="*/ 0 h 340"/>
                  <a:gd name="T46" fmla="*/ 0 w 328"/>
                  <a:gd name="T47" fmla="*/ 0 h 340"/>
                  <a:gd name="T48" fmla="*/ 0 w 328"/>
                  <a:gd name="T49" fmla="*/ 0 h 340"/>
                  <a:gd name="T50" fmla="*/ 0 w 328"/>
                  <a:gd name="T51" fmla="*/ 0 h 340"/>
                  <a:gd name="T52" fmla="*/ 0 w 328"/>
                  <a:gd name="T53" fmla="*/ 0 h 340"/>
                  <a:gd name="T54" fmla="*/ 0 w 328"/>
                  <a:gd name="T55" fmla="*/ 0 h 340"/>
                  <a:gd name="T56" fmla="*/ 0 w 328"/>
                  <a:gd name="T57" fmla="*/ 0 h 340"/>
                  <a:gd name="T58" fmla="*/ 0 w 328"/>
                  <a:gd name="T59" fmla="*/ 0 h 340"/>
                  <a:gd name="T60" fmla="*/ 0 w 328"/>
                  <a:gd name="T61" fmla="*/ 0 h 340"/>
                  <a:gd name="T62" fmla="*/ 0 w 328"/>
                  <a:gd name="T63" fmla="*/ 0 h 340"/>
                  <a:gd name="T64" fmla="*/ 0 w 328"/>
                  <a:gd name="T65" fmla="*/ 0 h 340"/>
                  <a:gd name="T66" fmla="*/ 0 w 328"/>
                  <a:gd name="T67" fmla="*/ 0 h 340"/>
                  <a:gd name="T68" fmla="*/ 0 w 328"/>
                  <a:gd name="T69" fmla="*/ 0 h 340"/>
                  <a:gd name="T70" fmla="*/ 0 w 328"/>
                  <a:gd name="T71" fmla="*/ 0 h 340"/>
                  <a:gd name="T72" fmla="*/ 0 w 328"/>
                  <a:gd name="T73" fmla="*/ 0 h 340"/>
                  <a:gd name="T74" fmla="*/ 0 w 328"/>
                  <a:gd name="T75" fmla="*/ 0 h 340"/>
                  <a:gd name="T76" fmla="*/ 0 w 328"/>
                  <a:gd name="T77" fmla="*/ 0 h 340"/>
                  <a:gd name="T78" fmla="*/ 0 w 328"/>
                  <a:gd name="T79" fmla="*/ 0 h 340"/>
                  <a:gd name="T80" fmla="*/ 0 w 328"/>
                  <a:gd name="T81" fmla="*/ 0 h 340"/>
                  <a:gd name="T82" fmla="*/ 0 w 328"/>
                  <a:gd name="T83" fmla="*/ 0 h 340"/>
                  <a:gd name="T84" fmla="*/ 0 w 328"/>
                  <a:gd name="T85" fmla="*/ 0 h 340"/>
                  <a:gd name="T86" fmla="*/ 0 w 328"/>
                  <a:gd name="T87" fmla="*/ 0 h 340"/>
                  <a:gd name="T88" fmla="*/ 0 w 328"/>
                  <a:gd name="T89" fmla="*/ 0 h 340"/>
                  <a:gd name="T90" fmla="*/ 0 w 328"/>
                  <a:gd name="T91" fmla="*/ 0 h 340"/>
                  <a:gd name="T92" fmla="*/ 0 w 328"/>
                  <a:gd name="T93" fmla="*/ 0 h 340"/>
                  <a:gd name="T94" fmla="*/ 0 w 328"/>
                  <a:gd name="T95" fmla="*/ 0 h 340"/>
                  <a:gd name="T96" fmla="*/ 0 w 328"/>
                  <a:gd name="T97" fmla="*/ 0 h 340"/>
                  <a:gd name="T98" fmla="*/ 0 w 328"/>
                  <a:gd name="T99" fmla="*/ 0 h 340"/>
                  <a:gd name="T100" fmla="*/ 0 w 328"/>
                  <a:gd name="T101" fmla="*/ 0 h 340"/>
                  <a:gd name="T102" fmla="*/ 0 w 328"/>
                  <a:gd name="T103" fmla="*/ 0 h 340"/>
                  <a:gd name="T104" fmla="*/ 0 w 328"/>
                  <a:gd name="T105" fmla="*/ 0 h 340"/>
                  <a:gd name="T106" fmla="*/ 0 w 328"/>
                  <a:gd name="T107" fmla="*/ 0 h 3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28"/>
                  <a:gd name="T163" fmla="*/ 0 h 340"/>
                  <a:gd name="T164" fmla="*/ 328 w 328"/>
                  <a:gd name="T165" fmla="*/ 340 h 3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28" h="340">
                    <a:moveTo>
                      <a:pt x="101" y="300"/>
                    </a:moveTo>
                    <a:lnTo>
                      <a:pt x="123" y="340"/>
                    </a:lnTo>
                    <a:lnTo>
                      <a:pt x="123" y="339"/>
                    </a:lnTo>
                    <a:lnTo>
                      <a:pt x="126" y="338"/>
                    </a:lnTo>
                    <a:lnTo>
                      <a:pt x="129" y="334"/>
                    </a:lnTo>
                    <a:lnTo>
                      <a:pt x="134" y="332"/>
                    </a:lnTo>
                    <a:lnTo>
                      <a:pt x="137" y="328"/>
                    </a:lnTo>
                    <a:lnTo>
                      <a:pt x="142" y="323"/>
                    </a:lnTo>
                    <a:lnTo>
                      <a:pt x="147" y="319"/>
                    </a:lnTo>
                    <a:lnTo>
                      <a:pt x="150" y="314"/>
                    </a:lnTo>
                    <a:lnTo>
                      <a:pt x="150" y="313"/>
                    </a:lnTo>
                    <a:lnTo>
                      <a:pt x="149" y="309"/>
                    </a:lnTo>
                    <a:lnTo>
                      <a:pt x="148" y="306"/>
                    </a:lnTo>
                    <a:lnTo>
                      <a:pt x="146" y="301"/>
                    </a:lnTo>
                    <a:lnTo>
                      <a:pt x="144" y="298"/>
                    </a:lnTo>
                    <a:lnTo>
                      <a:pt x="143" y="296"/>
                    </a:lnTo>
                    <a:lnTo>
                      <a:pt x="142" y="293"/>
                    </a:lnTo>
                    <a:lnTo>
                      <a:pt x="141" y="290"/>
                    </a:lnTo>
                    <a:lnTo>
                      <a:pt x="139" y="287"/>
                    </a:lnTo>
                    <a:lnTo>
                      <a:pt x="137" y="283"/>
                    </a:lnTo>
                    <a:lnTo>
                      <a:pt x="136" y="281"/>
                    </a:lnTo>
                    <a:lnTo>
                      <a:pt x="134" y="277"/>
                    </a:lnTo>
                    <a:lnTo>
                      <a:pt x="131" y="272"/>
                    </a:lnTo>
                    <a:lnTo>
                      <a:pt x="129" y="269"/>
                    </a:lnTo>
                    <a:lnTo>
                      <a:pt x="127" y="265"/>
                    </a:lnTo>
                    <a:lnTo>
                      <a:pt x="124" y="262"/>
                    </a:lnTo>
                    <a:lnTo>
                      <a:pt x="122" y="257"/>
                    </a:lnTo>
                    <a:lnTo>
                      <a:pt x="120" y="253"/>
                    </a:lnTo>
                    <a:lnTo>
                      <a:pt x="117" y="249"/>
                    </a:lnTo>
                    <a:lnTo>
                      <a:pt x="115" y="245"/>
                    </a:lnTo>
                    <a:lnTo>
                      <a:pt x="112" y="240"/>
                    </a:lnTo>
                    <a:lnTo>
                      <a:pt x="109" y="236"/>
                    </a:lnTo>
                    <a:lnTo>
                      <a:pt x="107" y="231"/>
                    </a:lnTo>
                    <a:lnTo>
                      <a:pt x="104" y="226"/>
                    </a:lnTo>
                    <a:lnTo>
                      <a:pt x="101" y="221"/>
                    </a:lnTo>
                    <a:lnTo>
                      <a:pt x="98" y="217"/>
                    </a:lnTo>
                    <a:lnTo>
                      <a:pt x="96" y="212"/>
                    </a:lnTo>
                    <a:lnTo>
                      <a:pt x="92" y="208"/>
                    </a:lnTo>
                    <a:lnTo>
                      <a:pt x="90" y="204"/>
                    </a:lnTo>
                    <a:lnTo>
                      <a:pt x="86" y="199"/>
                    </a:lnTo>
                    <a:lnTo>
                      <a:pt x="83" y="194"/>
                    </a:lnTo>
                    <a:lnTo>
                      <a:pt x="80" y="189"/>
                    </a:lnTo>
                    <a:lnTo>
                      <a:pt x="78" y="185"/>
                    </a:lnTo>
                    <a:lnTo>
                      <a:pt x="75" y="180"/>
                    </a:lnTo>
                    <a:lnTo>
                      <a:pt x="72" y="175"/>
                    </a:lnTo>
                    <a:lnTo>
                      <a:pt x="70" y="172"/>
                    </a:lnTo>
                    <a:lnTo>
                      <a:pt x="66" y="167"/>
                    </a:lnTo>
                    <a:lnTo>
                      <a:pt x="64" y="162"/>
                    </a:lnTo>
                    <a:lnTo>
                      <a:pt x="62" y="157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4" y="145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47" y="134"/>
                    </a:lnTo>
                    <a:lnTo>
                      <a:pt x="45" y="130"/>
                    </a:lnTo>
                    <a:lnTo>
                      <a:pt x="44" y="128"/>
                    </a:lnTo>
                    <a:lnTo>
                      <a:pt x="43" y="124"/>
                    </a:lnTo>
                    <a:lnTo>
                      <a:pt x="39" y="118"/>
                    </a:lnTo>
                    <a:lnTo>
                      <a:pt x="35" y="113"/>
                    </a:lnTo>
                    <a:lnTo>
                      <a:pt x="33" y="109"/>
                    </a:lnTo>
                    <a:lnTo>
                      <a:pt x="32" y="105"/>
                    </a:lnTo>
                    <a:lnTo>
                      <a:pt x="31" y="103"/>
                    </a:lnTo>
                    <a:lnTo>
                      <a:pt x="31" y="102"/>
                    </a:lnTo>
                    <a:lnTo>
                      <a:pt x="32" y="96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5"/>
                    </a:lnTo>
                    <a:lnTo>
                      <a:pt x="46" y="83"/>
                    </a:lnTo>
                    <a:lnTo>
                      <a:pt x="48" y="81"/>
                    </a:lnTo>
                    <a:lnTo>
                      <a:pt x="52" y="79"/>
                    </a:lnTo>
                    <a:lnTo>
                      <a:pt x="56" y="79"/>
                    </a:lnTo>
                    <a:lnTo>
                      <a:pt x="59" y="79"/>
                    </a:lnTo>
                    <a:lnTo>
                      <a:pt x="63" y="78"/>
                    </a:lnTo>
                    <a:lnTo>
                      <a:pt x="66" y="79"/>
                    </a:lnTo>
                    <a:lnTo>
                      <a:pt x="69" y="79"/>
                    </a:lnTo>
                    <a:lnTo>
                      <a:pt x="73" y="80"/>
                    </a:lnTo>
                    <a:lnTo>
                      <a:pt x="77" y="83"/>
                    </a:lnTo>
                    <a:lnTo>
                      <a:pt x="79" y="84"/>
                    </a:lnTo>
                    <a:lnTo>
                      <a:pt x="84" y="86"/>
                    </a:lnTo>
                    <a:lnTo>
                      <a:pt x="89" y="88"/>
                    </a:lnTo>
                    <a:lnTo>
                      <a:pt x="94" y="91"/>
                    </a:lnTo>
                    <a:lnTo>
                      <a:pt x="97" y="92"/>
                    </a:lnTo>
                    <a:lnTo>
                      <a:pt x="99" y="94"/>
                    </a:lnTo>
                    <a:lnTo>
                      <a:pt x="103" y="96"/>
                    </a:lnTo>
                    <a:lnTo>
                      <a:pt x="107" y="98"/>
                    </a:lnTo>
                    <a:lnTo>
                      <a:pt x="110" y="99"/>
                    </a:lnTo>
                    <a:lnTo>
                      <a:pt x="112" y="100"/>
                    </a:lnTo>
                    <a:lnTo>
                      <a:pt x="116" y="103"/>
                    </a:lnTo>
                    <a:lnTo>
                      <a:pt x="120" y="104"/>
                    </a:lnTo>
                    <a:lnTo>
                      <a:pt x="123" y="106"/>
                    </a:lnTo>
                    <a:lnTo>
                      <a:pt x="127" y="109"/>
                    </a:lnTo>
                    <a:lnTo>
                      <a:pt x="130" y="110"/>
                    </a:lnTo>
                    <a:lnTo>
                      <a:pt x="135" y="112"/>
                    </a:lnTo>
                    <a:lnTo>
                      <a:pt x="137" y="113"/>
                    </a:lnTo>
                    <a:lnTo>
                      <a:pt x="142" y="117"/>
                    </a:lnTo>
                    <a:lnTo>
                      <a:pt x="146" y="118"/>
                    </a:lnTo>
                    <a:lnTo>
                      <a:pt x="150" y="121"/>
                    </a:lnTo>
                    <a:lnTo>
                      <a:pt x="154" y="123"/>
                    </a:lnTo>
                    <a:lnTo>
                      <a:pt x="158" y="125"/>
                    </a:lnTo>
                    <a:lnTo>
                      <a:pt x="162" y="128"/>
                    </a:lnTo>
                    <a:lnTo>
                      <a:pt x="166" y="130"/>
                    </a:lnTo>
                    <a:lnTo>
                      <a:pt x="171" y="131"/>
                    </a:lnTo>
                    <a:lnTo>
                      <a:pt x="174" y="134"/>
                    </a:lnTo>
                    <a:lnTo>
                      <a:pt x="178" y="136"/>
                    </a:lnTo>
                    <a:lnTo>
                      <a:pt x="181" y="138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193" y="143"/>
                    </a:lnTo>
                    <a:lnTo>
                      <a:pt x="197" y="145"/>
                    </a:lnTo>
                    <a:lnTo>
                      <a:pt x="200" y="148"/>
                    </a:lnTo>
                    <a:lnTo>
                      <a:pt x="204" y="149"/>
                    </a:lnTo>
                    <a:lnTo>
                      <a:pt x="207" y="151"/>
                    </a:lnTo>
                    <a:lnTo>
                      <a:pt x="211" y="154"/>
                    </a:lnTo>
                    <a:lnTo>
                      <a:pt x="214" y="155"/>
                    </a:lnTo>
                    <a:lnTo>
                      <a:pt x="218" y="157"/>
                    </a:lnTo>
                    <a:lnTo>
                      <a:pt x="222" y="158"/>
                    </a:lnTo>
                    <a:lnTo>
                      <a:pt x="225" y="161"/>
                    </a:lnTo>
                    <a:lnTo>
                      <a:pt x="230" y="162"/>
                    </a:lnTo>
                    <a:lnTo>
                      <a:pt x="236" y="166"/>
                    </a:lnTo>
                    <a:lnTo>
                      <a:pt x="241" y="168"/>
                    </a:lnTo>
                    <a:lnTo>
                      <a:pt x="245" y="170"/>
                    </a:lnTo>
                    <a:lnTo>
                      <a:pt x="248" y="172"/>
                    </a:lnTo>
                    <a:lnTo>
                      <a:pt x="251" y="173"/>
                    </a:lnTo>
                    <a:lnTo>
                      <a:pt x="254" y="173"/>
                    </a:lnTo>
                    <a:lnTo>
                      <a:pt x="256" y="174"/>
                    </a:lnTo>
                    <a:lnTo>
                      <a:pt x="258" y="173"/>
                    </a:lnTo>
                    <a:lnTo>
                      <a:pt x="263" y="169"/>
                    </a:lnTo>
                    <a:lnTo>
                      <a:pt x="268" y="166"/>
                    </a:lnTo>
                    <a:lnTo>
                      <a:pt x="274" y="162"/>
                    </a:lnTo>
                    <a:lnTo>
                      <a:pt x="278" y="157"/>
                    </a:lnTo>
                    <a:lnTo>
                      <a:pt x="283" y="153"/>
                    </a:lnTo>
                    <a:lnTo>
                      <a:pt x="287" y="148"/>
                    </a:lnTo>
                    <a:lnTo>
                      <a:pt x="289" y="144"/>
                    </a:lnTo>
                    <a:lnTo>
                      <a:pt x="288" y="141"/>
                    </a:lnTo>
                    <a:lnTo>
                      <a:pt x="286" y="138"/>
                    </a:lnTo>
                    <a:lnTo>
                      <a:pt x="283" y="136"/>
                    </a:lnTo>
                    <a:lnTo>
                      <a:pt x="281" y="134"/>
                    </a:lnTo>
                    <a:lnTo>
                      <a:pt x="278" y="132"/>
                    </a:lnTo>
                    <a:lnTo>
                      <a:pt x="276" y="130"/>
                    </a:lnTo>
                    <a:lnTo>
                      <a:pt x="271" y="128"/>
                    </a:lnTo>
                    <a:lnTo>
                      <a:pt x="268" y="125"/>
                    </a:lnTo>
                    <a:lnTo>
                      <a:pt x="264" y="123"/>
                    </a:lnTo>
                    <a:lnTo>
                      <a:pt x="261" y="121"/>
                    </a:lnTo>
                    <a:lnTo>
                      <a:pt x="256" y="118"/>
                    </a:lnTo>
                    <a:lnTo>
                      <a:pt x="251" y="116"/>
                    </a:lnTo>
                    <a:lnTo>
                      <a:pt x="246" y="113"/>
                    </a:lnTo>
                    <a:lnTo>
                      <a:pt x="242" y="111"/>
                    </a:lnTo>
                    <a:lnTo>
                      <a:pt x="236" y="109"/>
                    </a:lnTo>
                    <a:lnTo>
                      <a:pt x="230" y="106"/>
                    </a:lnTo>
                    <a:lnTo>
                      <a:pt x="225" y="103"/>
                    </a:lnTo>
                    <a:lnTo>
                      <a:pt x="219" y="100"/>
                    </a:lnTo>
                    <a:lnTo>
                      <a:pt x="213" y="98"/>
                    </a:lnTo>
                    <a:lnTo>
                      <a:pt x="209" y="96"/>
                    </a:lnTo>
                    <a:lnTo>
                      <a:pt x="203" y="93"/>
                    </a:lnTo>
                    <a:lnTo>
                      <a:pt x="198" y="91"/>
                    </a:lnTo>
                    <a:lnTo>
                      <a:pt x="192" y="88"/>
                    </a:lnTo>
                    <a:lnTo>
                      <a:pt x="187" y="86"/>
                    </a:lnTo>
                    <a:lnTo>
                      <a:pt x="181" y="85"/>
                    </a:lnTo>
                    <a:lnTo>
                      <a:pt x="177" y="84"/>
                    </a:lnTo>
                    <a:lnTo>
                      <a:pt x="172" y="81"/>
                    </a:lnTo>
                    <a:lnTo>
                      <a:pt x="167" y="80"/>
                    </a:lnTo>
                    <a:lnTo>
                      <a:pt x="163" y="79"/>
                    </a:lnTo>
                    <a:lnTo>
                      <a:pt x="160" y="78"/>
                    </a:lnTo>
                    <a:lnTo>
                      <a:pt x="155" y="77"/>
                    </a:lnTo>
                    <a:lnTo>
                      <a:pt x="150" y="74"/>
                    </a:lnTo>
                    <a:lnTo>
                      <a:pt x="146" y="74"/>
                    </a:lnTo>
                    <a:lnTo>
                      <a:pt x="142" y="73"/>
                    </a:lnTo>
                    <a:lnTo>
                      <a:pt x="139" y="71"/>
                    </a:lnTo>
                    <a:lnTo>
                      <a:pt x="135" y="70"/>
                    </a:lnTo>
                    <a:lnTo>
                      <a:pt x="130" y="70"/>
                    </a:lnTo>
                    <a:lnTo>
                      <a:pt x="127" y="68"/>
                    </a:lnTo>
                    <a:lnTo>
                      <a:pt x="122" y="66"/>
                    </a:lnTo>
                    <a:lnTo>
                      <a:pt x="118" y="66"/>
                    </a:lnTo>
                    <a:lnTo>
                      <a:pt x="115" y="65"/>
                    </a:lnTo>
                    <a:lnTo>
                      <a:pt x="111" y="64"/>
                    </a:lnTo>
                    <a:lnTo>
                      <a:pt x="107" y="61"/>
                    </a:lnTo>
                    <a:lnTo>
                      <a:pt x="104" y="60"/>
                    </a:lnTo>
                    <a:lnTo>
                      <a:pt x="101" y="60"/>
                    </a:lnTo>
                    <a:lnTo>
                      <a:pt x="97" y="59"/>
                    </a:lnTo>
                    <a:lnTo>
                      <a:pt x="94" y="58"/>
                    </a:lnTo>
                    <a:lnTo>
                      <a:pt x="91" y="56"/>
                    </a:lnTo>
                    <a:lnTo>
                      <a:pt x="88" y="55"/>
                    </a:lnTo>
                    <a:lnTo>
                      <a:pt x="85" y="54"/>
                    </a:lnTo>
                    <a:lnTo>
                      <a:pt x="80" y="53"/>
                    </a:lnTo>
                    <a:lnTo>
                      <a:pt x="77" y="51"/>
                    </a:lnTo>
                    <a:lnTo>
                      <a:pt x="73" y="49"/>
                    </a:lnTo>
                    <a:lnTo>
                      <a:pt x="70" y="47"/>
                    </a:lnTo>
                    <a:lnTo>
                      <a:pt x="69" y="46"/>
                    </a:lnTo>
                    <a:lnTo>
                      <a:pt x="70" y="43"/>
                    </a:lnTo>
                    <a:lnTo>
                      <a:pt x="73" y="43"/>
                    </a:lnTo>
                    <a:lnTo>
                      <a:pt x="75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5" y="42"/>
                    </a:lnTo>
                    <a:lnTo>
                      <a:pt x="89" y="42"/>
                    </a:lnTo>
                    <a:lnTo>
                      <a:pt x="94" y="42"/>
                    </a:lnTo>
                    <a:lnTo>
                      <a:pt x="98" y="42"/>
                    </a:lnTo>
                    <a:lnTo>
                      <a:pt x="103" y="42"/>
                    </a:lnTo>
                    <a:lnTo>
                      <a:pt x="108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20" y="42"/>
                    </a:lnTo>
                    <a:lnTo>
                      <a:pt x="123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41" y="42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50" y="42"/>
                    </a:lnTo>
                    <a:lnTo>
                      <a:pt x="153" y="42"/>
                    </a:lnTo>
                    <a:lnTo>
                      <a:pt x="156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5" y="42"/>
                    </a:lnTo>
                    <a:lnTo>
                      <a:pt x="168" y="42"/>
                    </a:lnTo>
                    <a:lnTo>
                      <a:pt x="172" y="42"/>
                    </a:lnTo>
                    <a:lnTo>
                      <a:pt x="174" y="42"/>
                    </a:lnTo>
                    <a:lnTo>
                      <a:pt x="180" y="42"/>
                    </a:lnTo>
                    <a:lnTo>
                      <a:pt x="185" y="42"/>
                    </a:lnTo>
                    <a:lnTo>
                      <a:pt x="191" y="42"/>
                    </a:lnTo>
                    <a:lnTo>
                      <a:pt x="197" y="42"/>
                    </a:lnTo>
                    <a:lnTo>
                      <a:pt x="201" y="42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6" y="42"/>
                    </a:lnTo>
                    <a:lnTo>
                      <a:pt x="218" y="41"/>
                    </a:lnTo>
                    <a:lnTo>
                      <a:pt x="223" y="41"/>
                    </a:lnTo>
                    <a:lnTo>
                      <a:pt x="226" y="40"/>
                    </a:lnTo>
                    <a:lnTo>
                      <a:pt x="231" y="40"/>
                    </a:lnTo>
                    <a:lnTo>
                      <a:pt x="236" y="40"/>
                    </a:lnTo>
                    <a:lnTo>
                      <a:pt x="239" y="39"/>
                    </a:lnTo>
                    <a:lnTo>
                      <a:pt x="244" y="39"/>
                    </a:lnTo>
                    <a:lnTo>
                      <a:pt x="249" y="39"/>
                    </a:lnTo>
                    <a:lnTo>
                      <a:pt x="252" y="37"/>
                    </a:lnTo>
                    <a:lnTo>
                      <a:pt x="257" y="36"/>
                    </a:lnTo>
                    <a:lnTo>
                      <a:pt x="262" y="35"/>
                    </a:lnTo>
                    <a:lnTo>
                      <a:pt x="265" y="35"/>
                    </a:lnTo>
                    <a:lnTo>
                      <a:pt x="270" y="35"/>
                    </a:lnTo>
                    <a:lnTo>
                      <a:pt x="274" y="34"/>
                    </a:lnTo>
                    <a:lnTo>
                      <a:pt x="278" y="33"/>
                    </a:lnTo>
                    <a:lnTo>
                      <a:pt x="283" y="33"/>
                    </a:lnTo>
                    <a:lnTo>
                      <a:pt x="287" y="32"/>
                    </a:lnTo>
                    <a:lnTo>
                      <a:pt x="290" y="30"/>
                    </a:lnTo>
                    <a:lnTo>
                      <a:pt x="294" y="30"/>
                    </a:lnTo>
                    <a:lnTo>
                      <a:pt x="297" y="29"/>
                    </a:lnTo>
                    <a:lnTo>
                      <a:pt x="301" y="28"/>
                    </a:lnTo>
                    <a:lnTo>
                      <a:pt x="305" y="28"/>
                    </a:lnTo>
                    <a:lnTo>
                      <a:pt x="307" y="27"/>
                    </a:lnTo>
                    <a:lnTo>
                      <a:pt x="310" y="26"/>
                    </a:lnTo>
                    <a:lnTo>
                      <a:pt x="315" y="24"/>
                    </a:lnTo>
                    <a:lnTo>
                      <a:pt x="320" y="23"/>
                    </a:lnTo>
                    <a:lnTo>
                      <a:pt x="324" y="21"/>
                    </a:lnTo>
                    <a:lnTo>
                      <a:pt x="326" y="20"/>
                    </a:lnTo>
                    <a:lnTo>
                      <a:pt x="327" y="15"/>
                    </a:lnTo>
                    <a:lnTo>
                      <a:pt x="328" y="13"/>
                    </a:lnTo>
                    <a:lnTo>
                      <a:pt x="328" y="9"/>
                    </a:lnTo>
                    <a:lnTo>
                      <a:pt x="327" y="5"/>
                    </a:lnTo>
                    <a:lnTo>
                      <a:pt x="324" y="1"/>
                    </a:lnTo>
                    <a:lnTo>
                      <a:pt x="322" y="0"/>
                    </a:lnTo>
                    <a:lnTo>
                      <a:pt x="20" y="28"/>
                    </a:lnTo>
                    <a:lnTo>
                      <a:pt x="0" y="90"/>
                    </a:lnTo>
                    <a:lnTo>
                      <a:pt x="101" y="300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9" name="Freeform 108"/>
              <p:cNvSpPr>
                <a:spLocks/>
              </p:cNvSpPr>
              <p:nvPr/>
            </p:nvSpPr>
            <p:spPr bwMode="auto">
              <a:xfrm>
                <a:off x="1676" y="1470"/>
                <a:ext cx="75" cy="42"/>
              </a:xfrm>
              <a:custGeom>
                <a:avLst/>
                <a:gdLst>
                  <a:gd name="T0" fmla="*/ 0 w 223"/>
                  <a:gd name="T1" fmla="*/ 0 h 125"/>
                  <a:gd name="T2" fmla="*/ 0 w 223"/>
                  <a:gd name="T3" fmla="*/ 0 h 125"/>
                  <a:gd name="T4" fmla="*/ 0 w 223"/>
                  <a:gd name="T5" fmla="*/ 0 h 125"/>
                  <a:gd name="T6" fmla="*/ 0 w 223"/>
                  <a:gd name="T7" fmla="*/ 0 h 125"/>
                  <a:gd name="T8" fmla="*/ 0 w 223"/>
                  <a:gd name="T9" fmla="*/ 0 h 125"/>
                  <a:gd name="T10" fmla="*/ 0 w 223"/>
                  <a:gd name="T11" fmla="*/ 0 h 125"/>
                  <a:gd name="T12" fmla="*/ 0 w 223"/>
                  <a:gd name="T13" fmla="*/ 0 h 125"/>
                  <a:gd name="T14" fmla="*/ 0 w 223"/>
                  <a:gd name="T15" fmla="*/ 0 h 125"/>
                  <a:gd name="T16" fmla="*/ 0 w 223"/>
                  <a:gd name="T17" fmla="*/ 0 h 125"/>
                  <a:gd name="T18" fmla="*/ 0 w 223"/>
                  <a:gd name="T19" fmla="*/ 0 h 125"/>
                  <a:gd name="T20" fmla="*/ 0 w 223"/>
                  <a:gd name="T21" fmla="*/ 0 h 125"/>
                  <a:gd name="T22" fmla="*/ 0 w 223"/>
                  <a:gd name="T23" fmla="*/ 0 h 125"/>
                  <a:gd name="T24" fmla="*/ 0 w 223"/>
                  <a:gd name="T25" fmla="*/ 0 h 125"/>
                  <a:gd name="T26" fmla="*/ 0 w 223"/>
                  <a:gd name="T27" fmla="*/ 0 h 125"/>
                  <a:gd name="T28" fmla="*/ 0 w 223"/>
                  <a:gd name="T29" fmla="*/ 0 h 125"/>
                  <a:gd name="T30" fmla="*/ 0 w 223"/>
                  <a:gd name="T31" fmla="*/ 0 h 125"/>
                  <a:gd name="T32" fmla="*/ 0 w 223"/>
                  <a:gd name="T33" fmla="*/ 0 h 125"/>
                  <a:gd name="T34" fmla="*/ 0 w 223"/>
                  <a:gd name="T35" fmla="*/ 0 h 125"/>
                  <a:gd name="T36" fmla="*/ 0 w 223"/>
                  <a:gd name="T37" fmla="*/ 0 h 125"/>
                  <a:gd name="T38" fmla="*/ 0 w 223"/>
                  <a:gd name="T39" fmla="*/ 0 h 125"/>
                  <a:gd name="T40" fmla="*/ 0 w 223"/>
                  <a:gd name="T41" fmla="*/ 0 h 125"/>
                  <a:gd name="T42" fmla="*/ 0 w 223"/>
                  <a:gd name="T43" fmla="*/ 0 h 125"/>
                  <a:gd name="T44" fmla="*/ 0 w 223"/>
                  <a:gd name="T45" fmla="*/ 0 h 125"/>
                  <a:gd name="T46" fmla="*/ 0 w 223"/>
                  <a:gd name="T47" fmla="*/ 0 h 125"/>
                  <a:gd name="T48" fmla="*/ 0 w 223"/>
                  <a:gd name="T49" fmla="*/ 0 h 125"/>
                  <a:gd name="T50" fmla="*/ 0 w 223"/>
                  <a:gd name="T51" fmla="*/ 0 h 125"/>
                  <a:gd name="T52" fmla="*/ 0 w 223"/>
                  <a:gd name="T53" fmla="*/ 0 h 125"/>
                  <a:gd name="T54" fmla="*/ 0 w 223"/>
                  <a:gd name="T55" fmla="*/ 0 h 125"/>
                  <a:gd name="T56" fmla="*/ 0 w 223"/>
                  <a:gd name="T57" fmla="*/ 0 h 125"/>
                  <a:gd name="T58" fmla="*/ 0 w 223"/>
                  <a:gd name="T59" fmla="*/ 0 h 125"/>
                  <a:gd name="T60" fmla="*/ 0 w 223"/>
                  <a:gd name="T61" fmla="*/ 0 h 125"/>
                  <a:gd name="T62" fmla="*/ 0 w 223"/>
                  <a:gd name="T63" fmla="*/ 0 h 125"/>
                  <a:gd name="T64" fmla="*/ 0 w 223"/>
                  <a:gd name="T65" fmla="*/ 0 h 125"/>
                  <a:gd name="T66" fmla="*/ 0 w 223"/>
                  <a:gd name="T67" fmla="*/ 0 h 125"/>
                  <a:gd name="T68" fmla="*/ 0 w 223"/>
                  <a:gd name="T69" fmla="*/ 0 h 125"/>
                  <a:gd name="T70" fmla="*/ 0 w 223"/>
                  <a:gd name="T71" fmla="*/ 0 h 125"/>
                  <a:gd name="T72" fmla="*/ 0 w 223"/>
                  <a:gd name="T73" fmla="*/ 0 h 125"/>
                  <a:gd name="T74" fmla="*/ 0 w 223"/>
                  <a:gd name="T75" fmla="*/ 0 h 125"/>
                  <a:gd name="T76" fmla="*/ 0 w 223"/>
                  <a:gd name="T77" fmla="*/ 0 h 125"/>
                  <a:gd name="T78" fmla="*/ 0 w 223"/>
                  <a:gd name="T79" fmla="*/ 0 h 125"/>
                  <a:gd name="T80" fmla="*/ 0 w 223"/>
                  <a:gd name="T81" fmla="*/ 0 h 125"/>
                  <a:gd name="T82" fmla="*/ 0 w 223"/>
                  <a:gd name="T83" fmla="*/ 0 h 125"/>
                  <a:gd name="T84" fmla="*/ 0 w 223"/>
                  <a:gd name="T85" fmla="*/ 0 h 125"/>
                  <a:gd name="T86" fmla="*/ 0 w 223"/>
                  <a:gd name="T87" fmla="*/ 0 h 125"/>
                  <a:gd name="T88" fmla="*/ 0 w 223"/>
                  <a:gd name="T89" fmla="*/ 0 h 125"/>
                  <a:gd name="T90" fmla="*/ 0 w 223"/>
                  <a:gd name="T91" fmla="*/ 0 h 125"/>
                  <a:gd name="T92" fmla="*/ 0 w 223"/>
                  <a:gd name="T93" fmla="*/ 0 h 125"/>
                  <a:gd name="T94" fmla="*/ 0 w 223"/>
                  <a:gd name="T95" fmla="*/ 0 h 125"/>
                  <a:gd name="T96" fmla="*/ 0 w 223"/>
                  <a:gd name="T97" fmla="*/ 0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25"/>
                  <a:gd name="T149" fmla="*/ 223 w 22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25">
                    <a:moveTo>
                      <a:pt x="14" y="2"/>
                    </a:moveTo>
                    <a:lnTo>
                      <a:pt x="17" y="5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3" y="14"/>
                    </a:lnTo>
                    <a:lnTo>
                      <a:pt x="36" y="17"/>
                    </a:lnTo>
                    <a:lnTo>
                      <a:pt x="39" y="19"/>
                    </a:lnTo>
                    <a:lnTo>
                      <a:pt x="42" y="20"/>
                    </a:lnTo>
                    <a:lnTo>
                      <a:pt x="45" y="23"/>
                    </a:lnTo>
                    <a:lnTo>
                      <a:pt x="49" y="24"/>
                    </a:lnTo>
                    <a:lnTo>
                      <a:pt x="51" y="26"/>
                    </a:lnTo>
                    <a:lnTo>
                      <a:pt x="53" y="27"/>
                    </a:lnTo>
                    <a:lnTo>
                      <a:pt x="57" y="29"/>
                    </a:lnTo>
                    <a:lnTo>
                      <a:pt x="60" y="31"/>
                    </a:lnTo>
                    <a:lnTo>
                      <a:pt x="63" y="32"/>
                    </a:lnTo>
                    <a:lnTo>
                      <a:pt x="66" y="33"/>
                    </a:lnTo>
                    <a:lnTo>
                      <a:pt x="69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8" y="38"/>
                    </a:lnTo>
                    <a:lnTo>
                      <a:pt x="82" y="38"/>
                    </a:lnTo>
                    <a:lnTo>
                      <a:pt x="84" y="39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6" y="47"/>
                    </a:lnTo>
                    <a:lnTo>
                      <a:pt x="109" y="49"/>
                    </a:lnTo>
                    <a:lnTo>
                      <a:pt x="111" y="50"/>
                    </a:lnTo>
                    <a:lnTo>
                      <a:pt x="115" y="50"/>
                    </a:lnTo>
                    <a:lnTo>
                      <a:pt x="117" y="51"/>
                    </a:lnTo>
                    <a:lnTo>
                      <a:pt x="120" y="52"/>
                    </a:lnTo>
                    <a:lnTo>
                      <a:pt x="123" y="53"/>
                    </a:lnTo>
                    <a:lnTo>
                      <a:pt x="126" y="53"/>
                    </a:lnTo>
                    <a:lnTo>
                      <a:pt x="129" y="55"/>
                    </a:lnTo>
                    <a:lnTo>
                      <a:pt x="133" y="55"/>
                    </a:lnTo>
                    <a:lnTo>
                      <a:pt x="135" y="57"/>
                    </a:lnTo>
                    <a:lnTo>
                      <a:pt x="139" y="57"/>
                    </a:lnTo>
                    <a:lnTo>
                      <a:pt x="142" y="58"/>
                    </a:lnTo>
                    <a:lnTo>
                      <a:pt x="145" y="59"/>
                    </a:lnTo>
                    <a:lnTo>
                      <a:pt x="148" y="61"/>
                    </a:lnTo>
                    <a:lnTo>
                      <a:pt x="152" y="62"/>
                    </a:lnTo>
                    <a:lnTo>
                      <a:pt x="154" y="63"/>
                    </a:lnTo>
                    <a:lnTo>
                      <a:pt x="158" y="63"/>
                    </a:lnTo>
                    <a:lnTo>
                      <a:pt x="161" y="65"/>
                    </a:lnTo>
                    <a:lnTo>
                      <a:pt x="164" y="65"/>
                    </a:lnTo>
                    <a:lnTo>
                      <a:pt x="167" y="66"/>
                    </a:lnTo>
                    <a:lnTo>
                      <a:pt x="171" y="68"/>
                    </a:lnTo>
                    <a:lnTo>
                      <a:pt x="174" y="69"/>
                    </a:lnTo>
                    <a:lnTo>
                      <a:pt x="177" y="70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7" y="75"/>
                    </a:lnTo>
                    <a:lnTo>
                      <a:pt x="190" y="77"/>
                    </a:lnTo>
                    <a:lnTo>
                      <a:pt x="193" y="78"/>
                    </a:lnTo>
                    <a:lnTo>
                      <a:pt x="197" y="80"/>
                    </a:lnTo>
                    <a:lnTo>
                      <a:pt x="200" y="82"/>
                    </a:lnTo>
                    <a:lnTo>
                      <a:pt x="204" y="83"/>
                    </a:lnTo>
                    <a:lnTo>
                      <a:pt x="207" y="85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7" y="93"/>
                    </a:lnTo>
                    <a:lnTo>
                      <a:pt x="221" y="95"/>
                    </a:lnTo>
                    <a:lnTo>
                      <a:pt x="222" y="98"/>
                    </a:lnTo>
                    <a:lnTo>
                      <a:pt x="223" y="102"/>
                    </a:lnTo>
                    <a:lnTo>
                      <a:pt x="223" y="104"/>
                    </a:lnTo>
                    <a:lnTo>
                      <a:pt x="223" y="108"/>
                    </a:lnTo>
                    <a:lnTo>
                      <a:pt x="222" y="112"/>
                    </a:lnTo>
                    <a:lnTo>
                      <a:pt x="221" y="115"/>
                    </a:lnTo>
                    <a:lnTo>
                      <a:pt x="218" y="117"/>
                    </a:lnTo>
                    <a:lnTo>
                      <a:pt x="216" y="120"/>
                    </a:lnTo>
                    <a:lnTo>
                      <a:pt x="212" y="121"/>
                    </a:lnTo>
                    <a:lnTo>
                      <a:pt x="210" y="123"/>
                    </a:lnTo>
                    <a:lnTo>
                      <a:pt x="206" y="123"/>
                    </a:lnTo>
                    <a:lnTo>
                      <a:pt x="203" y="125"/>
                    </a:lnTo>
                    <a:lnTo>
                      <a:pt x="199" y="123"/>
                    </a:lnTo>
                    <a:lnTo>
                      <a:pt x="196" y="121"/>
                    </a:lnTo>
                    <a:lnTo>
                      <a:pt x="192" y="119"/>
                    </a:lnTo>
                    <a:lnTo>
                      <a:pt x="189" y="116"/>
                    </a:lnTo>
                    <a:lnTo>
                      <a:pt x="184" y="115"/>
                    </a:lnTo>
                    <a:lnTo>
                      <a:pt x="181" y="113"/>
                    </a:lnTo>
                    <a:lnTo>
                      <a:pt x="178" y="112"/>
                    </a:lnTo>
                    <a:lnTo>
                      <a:pt x="174" y="109"/>
                    </a:lnTo>
                    <a:lnTo>
                      <a:pt x="172" y="108"/>
                    </a:lnTo>
                    <a:lnTo>
                      <a:pt x="168" y="107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59" y="101"/>
                    </a:lnTo>
                    <a:lnTo>
                      <a:pt x="155" y="100"/>
                    </a:lnTo>
                    <a:lnTo>
                      <a:pt x="152" y="97"/>
                    </a:lnTo>
                    <a:lnTo>
                      <a:pt x="149" y="96"/>
                    </a:lnTo>
                    <a:lnTo>
                      <a:pt x="146" y="95"/>
                    </a:lnTo>
                    <a:lnTo>
                      <a:pt x="143" y="94"/>
                    </a:lnTo>
                    <a:lnTo>
                      <a:pt x="140" y="93"/>
                    </a:lnTo>
                    <a:lnTo>
                      <a:pt x="138" y="90"/>
                    </a:lnTo>
                    <a:lnTo>
                      <a:pt x="134" y="89"/>
                    </a:lnTo>
                    <a:lnTo>
                      <a:pt x="130" y="88"/>
                    </a:lnTo>
                    <a:lnTo>
                      <a:pt x="128" y="87"/>
                    </a:lnTo>
                    <a:lnTo>
                      <a:pt x="126" y="85"/>
                    </a:lnTo>
                    <a:lnTo>
                      <a:pt x="122" y="83"/>
                    </a:lnTo>
                    <a:lnTo>
                      <a:pt x="120" y="82"/>
                    </a:lnTo>
                    <a:lnTo>
                      <a:pt x="114" y="80"/>
                    </a:lnTo>
                    <a:lnTo>
                      <a:pt x="108" y="77"/>
                    </a:lnTo>
                    <a:lnTo>
                      <a:pt x="102" y="75"/>
                    </a:lnTo>
                    <a:lnTo>
                      <a:pt x="97" y="72"/>
                    </a:lnTo>
                    <a:lnTo>
                      <a:pt x="94" y="71"/>
                    </a:lnTo>
                    <a:lnTo>
                      <a:pt x="91" y="69"/>
                    </a:lnTo>
                    <a:lnTo>
                      <a:pt x="88" y="68"/>
                    </a:lnTo>
                    <a:lnTo>
                      <a:pt x="85" y="66"/>
                    </a:lnTo>
                    <a:lnTo>
                      <a:pt x="82" y="65"/>
                    </a:lnTo>
                    <a:lnTo>
                      <a:pt x="79" y="63"/>
                    </a:lnTo>
                    <a:lnTo>
                      <a:pt x="77" y="62"/>
                    </a:lnTo>
                    <a:lnTo>
                      <a:pt x="74" y="61"/>
                    </a:lnTo>
                    <a:lnTo>
                      <a:pt x="71" y="59"/>
                    </a:lnTo>
                    <a:lnTo>
                      <a:pt x="68" y="58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57" y="51"/>
                    </a:lnTo>
                    <a:lnTo>
                      <a:pt x="51" y="49"/>
                    </a:lnTo>
                    <a:lnTo>
                      <a:pt x="49" y="46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39" y="42"/>
                    </a:lnTo>
                    <a:lnTo>
                      <a:pt x="36" y="39"/>
                    </a:lnTo>
                    <a:lnTo>
                      <a:pt x="33" y="37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4" y="31"/>
                    </a:lnTo>
                    <a:lnTo>
                      <a:pt x="21" y="29"/>
                    </a:lnTo>
                    <a:lnTo>
                      <a:pt x="18" y="26"/>
                    </a:lnTo>
                    <a:lnTo>
                      <a:pt x="15" y="25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0" name="Freeform 109"/>
              <p:cNvSpPr>
                <a:spLocks/>
              </p:cNvSpPr>
              <p:nvPr/>
            </p:nvSpPr>
            <p:spPr bwMode="auto">
              <a:xfrm>
                <a:off x="1679" y="1446"/>
                <a:ext cx="99" cy="20"/>
              </a:xfrm>
              <a:custGeom>
                <a:avLst/>
                <a:gdLst>
                  <a:gd name="T0" fmla="*/ 0 w 297"/>
                  <a:gd name="T1" fmla="*/ 0 h 58"/>
                  <a:gd name="T2" fmla="*/ 0 w 297"/>
                  <a:gd name="T3" fmla="*/ 0 h 58"/>
                  <a:gd name="T4" fmla="*/ 0 w 297"/>
                  <a:gd name="T5" fmla="*/ 0 h 58"/>
                  <a:gd name="T6" fmla="*/ 0 w 297"/>
                  <a:gd name="T7" fmla="*/ 0 h 58"/>
                  <a:gd name="T8" fmla="*/ 0 w 297"/>
                  <a:gd name="T9" fmla="*/ 0 h 58"/>
                  <a:gd name="T10" fmla="*/ 0 w 297"/>
                  <a:gd name="T11" fmla="*/ 0 h 58"/>
                  <a:gd name="T12" fmla="*/ 0 w 297"/>
                  <a:gd name="T13" fmla="*/ 0 h 58"/>
                  <a:gd name="T14" fmla="*/ 0 w 297"/>
                  <a:gd name="T15" fmla="*/ 0 h 58"/>
                  <a:gd name="T16" fmla="*/ 0 w 297"/>
                  <a:gd name="T17" fmla="*/ 0 h 58"/>
                  <a:gd name="T18" fmla="*/ 0 w 297"/>
                  <a:gd name="T19" fmla="*/ 0 h 58"/>
                  <a:gd name="T20" fmla="*/ 0 w 297"/>
                  <a:gd name="T21" fmla="*/ 0 h 58"/>
                  <a:gd name="T22" fmla="*/ 0 w 297"/>
                  <a:gd name="T23" fmla="*/ 0 h 58"/>
                  <a:gd name="T24" fmla="*/ 0 w 297"/>
                  <a:gd name="T25" fmla="*/ 0 h 58"/>
                  <a:gd name="T26" fmla="*/ 0 w 297"/>
                  <a:gd name="T27" fmla="*/ 0 h 58"/>
                  <a:gd name="T28" fmla="*/ 0 w 297"/>
                  <a:gd name="T29" fmla="*/ 0 h 58"/>
                  <a:gd name="T30" fmla="*/ 0 w 297"/>
                  <a:gd name="T31" fmla="*/ 0 h 58"/>
                  <a:gd name="T32" fmla="*/ 0 w 297"/>
                  <a:gd name="T33" fmla="*/ 0 h 58"/>
                  <a:gd name="T34" fmla="*/ 0 w 297"/>
                  <a:gd name="T35" fmla="*/ 0 h 58"/>
                  <a:gd name="T36" fmla="*/ 0 w 297"/>
                  <a:gd name="T37" fmla="*/ 0 h 58"/>
                  <a:gd name="T38" fmla="*/ 0 w 297"/>
                  <a:gd name="T39" fmla="*/ 0 h 58"/>
                  <a:gd name="T40" fmla="*/ 0 w 297"/>
                  <a:gd name="T41" fmla="*/ 0 h 58"/>
                  <a:gd name="T42" fmla="*/ 0 w 297"/>
                  <a:gd name="T43" fmla="*/ 0 h 58"/>
                  <a:gd name="T44" fmla="*/ 0 w 297"/>
                  <a:gd name="T45" fmla="*/ 0 h 58"/>
                  <a:gd name="T46" fmla="*/ 0 w 297"/>
                  <a:gd name="T47" fmla="*/ 0 h 58"/>
                  <a:gd name="T48" fmla="*/ 0 w 297"/>
                  <a:gd name="T49" fmla="*/ 0 h 58"/>
                  <a:gd name="T50" fmla="*/ 0 w 297"/>
                  <a:gd name="T51" fmla="*/ 0 h 58"/>
                  <a:gd name="T52" fmla="*/ 0 w 297"/>
                  <a:gd name="T53" fmla="*/ 0 h 58"/>
                  <a:gd name="T54" fmla="*/ 0 w 297"/>
                  <a:gd name="T55" fmla="*/ 0 h 58"/>
                  <a:gd name="T56" fmla="*/ 0 w 297"/>
                  <a:gd name="T57" fmla="*/ 0 h 58"/>
                  <a:gd name="T58" fmla="*/ 0 w 297"/>
                  <a:gd name="T59" fmla="*/ 0 h 58"/>
                  <a:gd name="T60" fmla="*/ 0 w 297"/>
                  <a:gd name="T61" fmla="*/ 0 h 58"/>
                  <a:gd name="T62" fmla="*/ 0 w 297"/>
                  <a:gd name="T63" fmla="*/ 0 h 58"/>
                  <a:gd name="T64" fmla="*/ 0 w 297"/>
                  <a:gd name="T65" fmla="*/ 0 h 58"/>
                  <a:gd name="T66" fmla="*/ 0 w 297"/>
                  <a:gd name="T67" fmla="*/ 0 h 58"/>
                  <a:gd name="T68" fmla="*/ 0 w 297"/>
                  <a:gd name="T69" fmla="*/ 0 h 58"/>
                  <a:gd name="T70" fmla="*/ 0 w 297"/>
                  <a:gd name="T71" fmla="*/ 0 h 58"/>
                  <a:gd name="T72" fmla="*/ 0 w 297"/>
                  <a:gd name="T73" fmla="*/ 0 h 58"/>
                  <a:gd name="T74" fmla="*/ 0 w 297"/>
                  <a:gd name="T75" fmla="*/ 0 h 58"/>
                  <a:gd name="T76" fmla="*/ 0 w 297"/>
                  <a:gd name="T77" fmla="*/ 0 h 58"/>
                  <a:gd name="T78" fmla="*/ 0 w 297"/>
                  <a:gd name="T79" fmla="*/ 0 h 58"/>
                  <a:gd name="T80" fmla="*/ 0 w 297"/>
                  <a:gd name="T81" fmla="*/ 0 h 58"/>
                  <a:gd name="T82" fmla="*/ 0 w 297"/>
                  <a:gd name="T83" fmla="*/ 0 h 58"/>
                  <a:gd name="T84" fmla="*/ 0 w 297"/>
                  <a:gd name="T85" fmla="*/ 0 h 58"/>
                  <a:gd name="T86" fmla="*/ 0 w 297"/>
                  <a:gd name="T87" fmla="*/ 0 h 58"/>
                  <a:gd name="T88" fmla="*/ 0 w 297"/>
                  <a:gd name="T89" fmla="*/ 0 h 58"/>
                  <a:gd name="T90" fmla="*/ 0 w 297"/>
                  <a:gd name="T91" fmla="*/ 0 h 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7"/>
                  <a:gd name="T139" fmla="*/ 0 h 58"/>
                  <a:gd name="T140" fmla="*/ 297 w 297"/>
                  <a:gd name="T141" fmla="*/ 58 h 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7" h="58">
                    <a:moveTo>
                      <a:pt x="35" y="16"/>
                    </a:moveTo>
                    <a:lnTo>
                      <a:pt x="36" y="19"/>
                    </a:lnTo>
                    <a:lnTo>
                      <a:pt x="38" y="21"/>
                    </a:lnTo>
                    <a:lnTo>
                      <a:pt x="42" y="21"/>
                    </a:lnTo>
                    <a:lnTo>
                      <a:pt x="46" y="21"/>
                    </a:lnTo>
                    <a:lnTo>
                      <a:pt x="102" y="21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6" y="21"/>
                    </a:lnTo>
                    <a:lnTo>
                      <a:pt x="142" y="21"/>
                    </a:lnTo>
                    <a:lnTo>
                      <a:pt x="148" y="21"/>
                    </a:lnTo>
                    <a:lnTo>
                      <a:pt x="152" y="21"/>
                    </a:lnTo>
                    <a:lnTo>
                      <a:pt x="157" y="21"/>
                    </a:lnTo>
                    <a:lnTo>
                      <a:pt x="163" y="21"/>
                    </a:lnTo>
                    <a:lnTo>
                      <a:pt x="168" y="21"/>
                    </a:lnTo>
                    <a:lnTo>
                      <a:pt x="172" y="21"/>
                    </a:lnTo>
                    <a:lnTo>
                      <a:pt x="178" y="21"/>
                    </a:lnTo>
                    <a:lnTo>
                      <a:pt x="183" y="21"/>
                    </a:lnTo>
                    <a:lnTo>
                      <a:pt x="188" y="21"/>
                    </a:lnTo>
                    <a:lnTo>
                      <a:pt x="193" y="20"/>
                    </a:lnTo>
                    <a:lnTo>
                      <a:pt x="197" y="20"/>
                    </a:lnTo>
                    <a:lnTo>
                      <a:pt x="202" y="20"/>
                    </a:lnTo>
                    <a:lnTo>
                      <a:pt x="208" y="20"/>
                    </a:lnTo>
                    <a:lnTo>
                      <a:pt x="213" y="20"/>
                    </a:lnTo>
                    <a:lnTo>
                      <a:pt x="217" y="20"/>
                    </a:lnTo>
                    <a:lnTo>
                      <a:pt x="223" y="20"/>
                    </a:lnTo>
                    <a:lnTo>
                      <a:pt x="228" y="20"/>
                    </a:lnTo>
                    <a:lnTo>
                      <a:pt x="233" y="20"/>
                    </a:lnTo>
                    <a:lnTo>
                      <a:pt x="239" y="20"/>
                    </a:lnTo>
                    <a:lnTo>
                      <a:pt x="244" y="20"/>
                    </a:lnTo>
                    <a:lnTo>
                      <a:pt x="249" y="20"/>
                    </a:lnTo>
                    <a:lnTo>
                      <a:pt x="252" y="20"/>
                    </a:lnTo>
                    <a:lnTo>
                      <a:pt x="255" y="20"/>
                    </a:lnTo>
                    <a:lnTo>
                      <a:pt x="258" y="20"/>
                    </a:lnTo>
                    <a:lnTo>
                      <a:pt x="261" y="20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20"/>
                    </a:lnTo>
                    <a:lnTo>
                      <a:pt x="274" y="20"/>
                    </a:lnTo>
                    <a:lnTo>
                      <a:pt x="277" y="20"/>
                    </a:lnTo>
                    <a:lnTo>
                      <a:pt x="279" y="19"/>
                    </a:lnTo>
                    <a:lnTo>
                      <a:pt x="281" y="18"/>
                    </a:lnTo>
                    <a:lnTo>
                      <a:pt x="285" y="18"/>
                    </a:lnTo>
                    <a:lnTo>
                      <a:pt x="290" y="18"/>
                    </a:lnTo>
                    <a:lnTo>
                      <a:pt x="293" y="20"/>
                    </a:lnTo>
                    <a:lnTo>
                      <a:pt x="296" y="22"/>
                    </a:lnTo>
                    <a:lnTo>
                      <a:pt x="297" y="27"/>
                    </a:lnTo>
                    <a:lnTo>
                      <a:pt x="297" y="31"/>
                    </a:lnTo>
                    <a:lnTo>
                      <a:pt x="296" y="35"/>
                    </a:lnTo>
                    <a:lnTo>
                      <a:pt x="292" y="38"/>
                    </a:lnTo>
                    <a:lnTo>
                      <a:pt x="289" y="40"/>
                    </a:lnTo>
                    <a:lnTo>
                      <a:pt x="285" y="41"/>
                    </a:lnTo>
                    <a:lnTo>
                      <a:pt x="281" y="41"/>
                    </a:lnTo>
                    <a:lnTo>
                      <a:pt x="277" y="41"/>
                    </a:lnTo>
                    <a:lnTo>
                      <a:pt x="274" y="43"/>
                    </a:lnTo>
                    <a:lnTo>
                      <a:pt x="271" y="43"/>
                    </a:lnTo>
                    <a:lnTo>
                      <a:pt x="267" y="43"/>
                    </a:lnTo>
                    <a:lnTo>
                      <a:pt x="265" y="43"/>
                    </a:lnTo>
                    <a:lnTo>
                      <a:pt x="261" y="43"/>
                    </a:lnTo>
                    <a:lnTo>
                      <a:pt x="258" y="43"/>
                    </a:lnTo>
                    <a:lnTo>
                      <a:pt x="255" y="43"/>
                    </a:lnTo>
                    <a:lnTo>
                      <a:pt x="252" y="43"/>
                    </a:lnTo>
                    <a:lnTo>
                      <a:pt x="249" y="43"/>
                    </a:lnTo>
                    <a:lnTo>
                      <a:pt x="247" y="43"/>
                    </a:lnTo>
                    <a:lnTo>
                      <a:pt x="244" y="43"/>
                    </a:lnTo>
                    <a:lnTo>
                      <a:pt x="241" y="43"/>
                    </a:lnTo>
                    <a:lnTo>
                      <a:pt x="238" y="43"/>
                    </a:lnTo>
                    <a:lnTo>
                      <a:pt x="233" y="44"/>
                    </a:lnTo>
                    <a:lnTo>
                      <a:pt x="227" y="45"/>
                    </a:lnTo>
                    <a:lnTo>
                      <a:pt x="222" y="45"/>
                    </a:lnTo>
                    <a:lnTo>
                      <a:pt x="217" y="45"/>
                    </a:lnTo>
                    <a:lnTo>
                      <a:pt x="212" y="45"/>
                    </a:lnTo>
                    <a:lnTo>
                      <a:pt x="207" y="46"/>
                    </a:lnTo>
                    <a:lnTo>
                      <a:pt x="202" y="47"/>
                    </a:lnTo>
                    <a:lnTo>
                      <a:pt x="197" y="48"/>
                    </a:lnTo>
                    <a:lnTo>
                      <a:pt x="193" y="48"/>
                    </a:lnTo>
                    <a:lnTo>
                      <a:pt x="188" y="50"/>
                    </a:lnTo>
                    <a:lnTo>
                      <a:pt x="183" y="50"/>
                    </a:lnTo>
                    <a:lnTo>
                      <a:pt x="178" y="51"/>
                    </a:lnTo>
                    <a:lnTo>
                      <a:pt x="172" y="51"/>
                    </a:lnTo>
                    <a:lnTo>
                      <a:pt x="168" y="52"/>
                    </a:lnTo>
                    <a:lnTo>
                      <a:pt x="163" y="52"/>
                    </a:lnTo>
                    <a:lnTo>
                      <a:pt x="157" y="53"/>
                    </a:lnTo>
                    <a:lnTo>
                      <a:pt x="152" y="54"/>
                    </a:lnTo>
                    <a:lnTo>
                      <a:pt x="148" y="56"/>
                    </a:lnTo>
                    <a:lnTo>
                      <a:pt x="142" y="56"/>
                    </a:lnTo>
                    <a:lnTo>
                      <a:pt x="136" y="56"/>
                    </a:lnTo>
                    <a:lnTo>
                      <a:pt x="131" y="56"/>
                    </a:lnTo>
                    <a:lnTo>
                      <a:pt x="125" y="57"/>
                    </a:lnTo>
                    <a:lnTo>
                      <a:pt x="121" y="57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07" y="57"/>
                    </a:lnTo>
                    <a:lnTo>
                      <a:pt x="105" y="57"/>
                    </a:lnTo>
                    <a:lnTo>
                      <a:pt x="102" y="58"/>
                    </a:lnTo>
                    <a:lnTo>
                      <a:pt x="46" y="58"/>
                    </a:lnTo>
                    <a:lnTo>
                      <a:pt x="41" y="57"/>
                    </a:lnTo>
                    <a:lnTo>
                      <a:pt x="37" y="57"/>
                    </a:lnTo>
                    <a:lnTo>
                      <a:pt x="33" y="56"/>
                    </a:lnTo>
                    <a:lnTo>
                      <a:pt x="29" y="54"/>
                    </a:lnTo>
                    <a:lnTo>
                      <a:pt x="24" y="52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9" y="39"/>
                    </a:lnTo>
                    <a:lnTo>
                      <a:pt x="6" y="35"/>
                    </a:lnTo>
                    <a:lnTo>
                      <a:pt x="5" y="32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" name="Freeform 110"/>
              <p:cNvSpPr>
                <a:spLocks/>
              </p:cNvSpPr>
              <p:nvPr/>
            </p:nvSpPr>
            <p:spPr bwMode="auto">
              <a:xfrm>
                <a:off x="1664" y="1475"/>
                <a:ext cx="45" cy="88"/>
              </a:xfrm>
              <a:custGeom>
                <a:avLst/>
                <a:gdLst>
                  <a:gd name="T0" fmla="*/ 0 w 135"/>
                  <a:gd name="T1" fmla="*/ 0 h 263"/>
                  <a:gd name="T2" fmla="*/ 0 w 135"/>
                  <a:gd name="T3" fmla="*/ 0 h 263"/>
                  <a:gd name="T4" fmla="*/ 0 w 135"/>
                  <a:gd name="T5" fmla="*/ 0 h 263"/>
                  <a:gd name="T6" fmla="*/ 0 w 135"/>
                  <a:gd name="T7" fmla="*/ 0 h 263"/>
                  <a:gd name="T8" fmla="*/ 0 w 135"/>
                  <a:gd name="T9" fmla="*/ 0 h 263"/>
                  <a:gd name="T10" fmla="*/ 0 w 135"/>
                  <a:gd name="T11" fmla="*/ 0 h 263"/>
                  <a:gd name="T12" fmla="*/ 0 w 135"/>
                  <a:gd name="T13" fmla="*/ 0 h 263"/>
                  <a:gd name="T14" fmla="*/ 0 w 135"/>
                  <a:gd name="T15" fmla="*/ 0 h 263"/>
                  <a:gd name="T16" fmla="*/ 0 w 135"/>
                  <a:gd name="T17" fmla="*/ 0 h 263"/>
                  <a:gd name="T18" fmla="*/ 0 w 135"/>
                  <a:gd name="T19" fmla="*/ 0 h 263"/>
                  <a:gd name="T20" fmla="*/ 0 w 135"/>
                  <a:gd name="T21" fmla="*/ 0 h 263"/>
                  <a:gd name="T22" fmla="*/ 0 w 135"/>
                  <a:gd name="T23" fmla="*/ 0 h 263"/>
                  <a:gd name="T24" fmla="*/ 0 w 135"/>
                  <a:gd name="T25" fmla="*/ 0 h 263"/>
                  <a:gd name="T26" fmla="*/ 0 w 135"/>
                  <a:gd name="T27" fmla="*/ 0 h 263"/>
                  <a:gd name="T28" fmla="*/ 0 w 135"/>
                  <a:gd name="T29" fmla="*/ 0 h 263"/>
                  <a:gd name="T30" fmla="*/ 0 w 135"/>
                  <a:gd name="T31" fmla="*/ 0 h 263"/>
                  <a:gd name="T32" fmla="*/ 0 w 135"/>
                  <a:gd name="T33" fmla="*/ 0 h 263"/>
                  <a:gd name="T34" fmla="*/ 0 w 135"/>
                  <a:gd name="T35" fmla="*/ 0 h 263"/>
                  <a:gd name="T36" fmla="*/ 0 w 135"/>
                  <a:gd name="T37" fmla="*/ 0 h 263"/>
                  <a:gd name="T38" fmla="*/ 0 w 135"/>
                  <a:gd name="T39" fmla="*/ 0 h 263"/>
                  <a:gd name="T40" fmla="*/ 0 w 135"/>
                  <a:gd name="T41" fmla="*/ 0 h 263"/>
                  <a:gd name="T42" fmla="*/ 0 w 135"/>
                  <a:gd name="T43" fmla="*/ 0 h 263"/>
                  <a:gd name="T44" fmla="*/ 0 w 135"/>
                  <a:gd name="T45" fmla="*/ 0 h 263"/>
                  <a:gd name="T46" fmla="*/ 0 w 135"/>
                  <a:gd name="T47" fmla="*/ 0 h 263"/>
                  <a:gd name="T48" fmla="*/ 0 w 135"/>
                  <a:gd name="T49" fmla="*/ 0 h 263"/>
                  <a:gd name="T50" fmla="*/ 0 w 135"/>
                  <a:gd name="T51" fmla="*/ 0 h 263"/>
                  <a:gd name="T52" fmla="*/ 0 w 135"/>
                  <a:gd name="T53" fmla="*/ 0 h 263"/>
                  <a:gd name="T54" fmla="*/ 0 w 135"/>
                  <a:gd name="T55" fmla="*/ 0 h 263"/>
                  <a:gd name="T56" fmla="*/ 0 w 135"/>
                  <a:gd name="T57" fmla="*/ 0 h 263"/>
                  <a:gd name="T58" fmla="*/ 0 w 135"/>
                  <a:gd name="T59" fmla="*/ 0 h 263"/>
                  <a:gd name="T60" fmla="*/ 0 w 135"/>
                  <a:gd name="T61" fmla="*/ 0 h 263"/>
                  <a:gd name="T62" fmla="*/ 0 w 135"/>
                  <a:gd name="T63" fmla="*/ 0 h 263"/>
                  <a:gd name="T64" fmla="*/ 0 w 135"/>
                  <a:gd name="T65" fmla="*/ 0 h 263"/>
                  <a:gd name="T66" fmla="*/ 0 w 135"/>
                  <a:gd name="T67" fmla="*/ 0 h 263"/>
                  <a:gd name="T68" fmla="*/ 0 w 135"/>
                  <a:gd name="T69" fmla="*/ 0 h 263"/>
                  <a:gd name="T70" fmla="*/ 0 w 135"/>
                  <a:gd name="T71" fmla="*/ 0 h 263"/>
                  <a:gd name="T72" fmla="*/ 0 w 135"/>
                  <a:gd name="T73" fmla="*/ 0 h 263"/>
                  <a:gd name="T74" fmla="*/ 0 w 135"/>
                  <a:gd name="T75" fmla="*/ 0 h 263"/>
                  <a:gd name="T76" fmla="*/ 0 w 135"/>
                  <a:gd name="T77" fmla="*/ 0 h 263"/>
                  <a:gd name="T78" fmla="*/ 0 w 135"/>
                  <a:gd name="T79" fmla="*/ 0 h 263"/>
                  <a:gd name="T80" fmla="*/ 0 w 135"/>
                  <a:gd name="T81" fmla="*/ 0 h 263"/>
                  <a:gd name="T82" fmla="*/ 0 w 135"/>
                  <a:gd name="T83" fmla="*/ 0 h 2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5"/>
                  <a:gd name="T127" fmla="*/ 0 h 263"/>
                  <a:gd name="T128" fmla="*/ 135 w 135"/>
                  <a:gd name="T129" fmla="*/ 263 h 2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5" h="263">
                    <a:moveTo>
                      <a:pt x="26" y="18"/>
                    </a:moveTo>
                    <a:lnTo>
                      <a:pt x="26" y="23"/>
                    </a:lnTo>
                    <a:lnTo>
                      <a:pt x="26" y="28"/>
                    </a:lnTo>
                    <a:lnTo>
                      <a:pt x="28" y="31"/>
                    </a:lnTo>
                    <a:lnTo>
                      <a:pt x="29" y="36"/>
                    </a:lnTo>
                    <a:lnTo>
                      <a:pt x="30" y="40"/>
                    </a:lnTo>
                    <a:lnTo>
                      <a:pt x="31" y="44"/>
                    </a:lnTo>
                    <a:lnTo>
                      <a:pt x="33" y="48"/>
                    </a:lnTo>
                    <a:lnTo>
                      <a:pt x="36" y="54"/>
                    </a:lnTo>
                    <a:lnTo>
                      <a:pt x="37" y="57"/>
                    </a:lnTo>
                    <a:lnTo>
                      <a:pt x="39" y="61"/>
                    </a:lnTo>
                    <a:lnTo>
                      <a:pt x="42" y="66"/>
                    </a:lnTo>
                    <a:lnTo>
                      <a:pt x="45" y="70"/>
                    </a:lnTo>
                    <a:lnTo>
                      <a:pt x="48" y="75"/>
                    </a:lnTo>
                    <a:lnTo>
                      <a:pt x="50" y="80"/>
                    </a:lnTo>
                    <a:lnTo>
                      <a:pt x="52" y="85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61" y="99"/>
                    </a:lnTo>
                    <a:lnTo>
                      <a:pt x="63" y="104"/>
                    </a:lnTo>
                    <a:lnTo>
                      <a:pt x="65" y="108"/>
                    </a:lnTo>
                    <a:lnTo>
                      <a:pt x="67" y="112"/>
                    </a:lnTo>
                    <a:lnTo>
                      <a:pt x="70" y="117"/>
                    </a:lnTo>
                    <a:lnTo>
                      <a:pt x="73" y="121"/>
                    </a:lnTo>
                    <a:lnTo>
                      <a:pt x="75" y="126"/>
                    </a:lnTo>
                    <a:lnTo>
                      <a:pt x="77" y="131"/>
                    </a:lnTo>
                    <a:lnTo>
                      <a:pt x="80" y="137"/>
                    </a:lnTo>
                    <a:lnTo>
                      <a:pt x="82" y="142"/>
                    </a:lnTo>
                    <a:lnTo>
                      <a:pt x="84" y="148"/>
                    </a:lnTo>
                    <a:lnTo>
                      <a:pt x="87" y="152"/>
                    </a:lnTo>
                    <a:lnTo>
                      <a:pt x="90" y="158"/>
                    </a:lnTo>
                    <a:lnTo>
                      <a:pt x="93" y="163"/>
                    </a:lnTo>
                    <a:lnTo>
                      <a:pt x="95" y="169"/>
                    </a:lnTo>
                    <a:lnTo>
                      <a:pt x="97" y="174"/>
                    </a:lnTo>
                    <a:lnTo>
                      <a:pt x="100" y="180"/>
                    </a:lnTo>
                    <a:lnTo>
                      <a:pt x="102" y="184"/>
                    </a:lnTo>
                    <a:lnTo>
                      <a:pt x="105" y="189"/>
                    </a:lnTo>
                    <a:lnTo>
                      <a:pt x="107" y="193"/>
                    </a:lnTo>
                    <a:lnTo>
                      <a:pt x="109" y="197"/>
                    </a:lnTo>
                    <a:lnTo>
                      <a:pt x="111" y="201"/>
                    </a:lnTo>
                    <a:lnTo>
                      <a:pt x="114" y="206"/>
                    </a:lnTo>
                    <a:lnTo>
                      <a:pt x="115" y="209"/>
                    </a:lnTo>
                    <a:lnTo>
                      <a:pt x="118" y="214"/>
                    </a:lnTo>
                    <a:lnTo>
                      <a:pt x="120" y="218"/>
                    </a:lnTo>
                    <a:lnTo>
                      <a:pt x="122" y="222"/>
                    </a:lnTo>
                    <a:lnTo>
                      <a:pt x="125" y="226"/>
                    </a:lnTo>
                    <a:lnTo>
                      <a:pt x="127" y="232"/>
                    </a:lnTo>
                    <a:lnTo>
                      <a:pt x="129" y="234"/>
                    </a:lnTo>
                    <a:lnTo>
                      <a:pt x="131" y="237"/>
                    </a:lnTo>
                    <a:lnTo>
                      <a:pt x="132" y="240"/>
                    </a:lnTo>
                    <a:lnTo>
                      <a:pt x="133" y="244"/>
                    </a:lnTo>
                    <a:lnTo>
                      <a:pt x="135" y="248"/>
                    </a:lnTo>
                    <a:lnTo>
                      <a:pt x="134" y="253"/>
                    </a:lnTo>
                    <a:lnTo>
                      <a:pt x="132" y="258"/>
                    </a:lnTo>
                    <a:lnTo>
                      <a:pt x="127" y="261"/>
                    </a:lnTo>
                    <a:lnTo>
                      <a:pt x="122" y="263"/>
                    </a:lnTo>
                    <a:lnTo>
                      <a:pt x="116" y="263"/>
                    </a:lnTo>
                    <a:lnTo>
                      <a:pt x="112" y="260"/>
                    </a:lnTo>
                    <a:lnTo>
                      <a:pt x="108" y="255"/>
                    </a:lnTo>
                    <a:lnTo>
                      <a:pt x="107" y="253"/>
                    </a:lnTo>
                    <a:lnTo>
                      <a:pt x="105" y="250"/>
                    </a:lnTo>
                    <a:lnTo>
                      <a:pt x="103" y="246"/>
                    </a:lnTo>
                    <a:lnTo>
                      <a:pt x="102" y="244"/>
                    </a:lnTo>
                    <a:lnTo>
                      <a:pt x="99" y="238"/>
                    </a:lnTo>
                    <a:lnTo>
                      <a:pt x="96" y="233"/>
                    </a:lnTo>
                    <a:lnTo>
                      <a:pt x="93" y="227"/>
                    </a:lnTo>
                    <a:lnTo>
                      <a:pt x="90" y="222"/>
                    </a:lnTo>
                    <a:lnTo>
                      <a:pt x="88" y="218"/>
                    </a:lnTo>
                    <a:lnTo>
                      <a:pt x="86" y="213"/>
                    </a:lnTo>
                    <a:lnTo>
                      <a:pt x="82" y="207"/>
                    </a:lnTo>
                    <a:lnTo>
                      <a:pt x="80" y="202"/>
                    </a:lnTo>
                    <a:lnTo>
                      <a:pt x="76" y="196"/>
                    </a:lnTo>
                    <a:lnTo>
                      <a:pt x="74" y="191"/>
                    </a:lnTo>
                    <a:lnTo>
                      <a:pt x="71" y="187"/>
                    </a:lnTo>
                    <a:lnTo>
                      <a:pt x="68" y="181"/>
                    </a:lnTo>
                    <a:lnTo>
                      <a:pt x="65" y="175"/>
                    </a:lnTo>
                    <a:lnTo>
                      <a:pt x="63" y="170"/>
                    </a:lnTo>
                    <a:lnTo>
                      <a:pt x="61" y="165"/>
                    </a:lnTo>
                    <a:lnTo>
                      <a:pt x="58" y="161"/>
                    </a:lnTo>
                    <a:lnTo>
                      <a:pt x="56" y="158"/>
                    </a:lnTo>
                    <a:lnTo>
                      <a:pt x="55" y="155"/>
                    </a:lnTo>
                    <a:lnTo>
                      <a:pt x="52" y="151"/>
                    </a:lnTo>
                    <a:lnTo>
                      <a:pt x="51" y="148"/>
                    </a:lnTo>
                    <a:lnTo>
                      <a:pt x="49" y="144"/>
                    </a:lnTo>
                    <a:lnTo>
                      <a:pt x="46" y="139"/>
                    </a:lnTo>
                    <a:lnTo>
                      <a:pt x="45" y="137"/>
                    </a:lnTo>
                    <a:lnTo>
                      <a:pt x="44" y="133"/>
                    </a:lnTo>
                    <a:lnTo>
                      <a:pt x="42" y="131"/>
                    </a:lnTo>
                    <a:lnTo>
                      <a:pt x="41" y="127"/>
                    </a:lnTo>
                    <a:lnTo>
                      <a:pt x="39" y="125"/>
                    </a:lnTo>
                    <a:lnTo>
                      <a:pt x="38" y="121"/>
                    </a:lnTo>
                    <a:lnTo>
                      <a:pt x="37" y="119"/>
                    </a:lnTo>
                    <a:lnTo>
                      <a:pt x="36" y="117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2" y="106"/>
                    </a:lnTo>
                    <a:lnTo>
                      <a:pt x="31" y="104"/>
                    </a:lnTo>
                    <a:lnTo>
                      <a:pt x="29" y="101"/>
                    </a:lnTo>
                    <a:lnTo>
                      <a:pt x="28" y="98"/>
                    </a:lnTo>
                    <a:lnTo>
                      <a:pt x="28" y="95"/>
                    </a:lnTo>
                    <a:lnTo>
                      <a:pt x="26" y="92"/>
                    </a:lnTo>
                    <a:lnTo>
                      <a:pt x="23" y="87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3"/>
                    </a:lnTo>
                    <a:lnTo>
                      <a:pt x="11" y="68"/>
                    </a:lnTo>
                    <a:lnTo>
                      <a:pt x="9" y="63"/>
                    </a:lnTo>
                    <a:lnTo>
                      <a:pt x="6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3" y="23"/>
                    </a:lnTo>
                    <a:lnTo>
                      <a:pt x="5" y="18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2" name="Freeform 111"/>
              <p:cNvSpPr>
                <a:spLocks/>
              </p:cNvSpPr>
              <p:nvPr/>
            </p:nvSpPr>
            <p:spPr bwMode="auto">
              <a:xfrm>
                <a:off x="1615" y="1374"/>
                <a:ext cx="215" cy="253"/>
              </a:xfrm>
              <a:custGeom>
                <a:avLst/>
                <a:gdLst>
                  <a:gd name="T0" fmla="*/ 0 w 645"/>
                  <a:gd name="T1" fmla="*/ 0 h 759"/>
                  <a:gd name="T2" fmla="*/ 0 w 645"/>
                  <a:gd name="T3" fmla="*/ 0 h 759"/>
                  <a:gd name="T4" fmla="*/ 0 w 645"/>
                  <a:gd name="T5" fmla="*/ 0 h 759"/>
                  <a:gd name="T6" fmla="*/ 0 w 645"/>
                  <a:gd name="T7" fmla="*/ 0 h 759"/>
                  <a:gd name="T8" fmla="*/ 0 w 645"/>
                  <a:gd name="T9" fmla="*/ 0 h 759"/>
                  <a:gd name="T10" fmla="*/ 0 w 645"/>
                  <a:gd name="T11" fmla="*/ 0 h 759"/>
                  <a:gd name="T12" fmla="*/ 0 w 645"/>
                  <a:gd name="T13" fmla="*/ 0 h 759"/>
                  <a:gd name="T14" fmla="*/ 0 w 645"/>
                  <a:gd name="T15" fmla="*/ 0 h 759"/>
                  <a:gd name="T16" fmla="*/ 0 w 645"/>
                  <a:gd name="T17" fmla="*/ 0 h 759"/>
                  <a:gd name="T18" fmla="*/ 0 w 645"/>
                  <a:gd name="T19" fmla="*/ 0 h 759"/>
                  <a:gd name="T20" fmla="*/ 0 w 645"/>
                  <a:gd name="T21" fmla="*/ 0 h 759"/>
                  <a:gd name="T22" fmla="*/ 0 w 645"/>
                  <a:gd name="T23" fmla="*/ 0 h 759"/>
                  <a:gd name="T24" fmla="*/ 0 w 645"/>
                  <a:gd name="T25" fmla="*/ 0 h 759"/>
                  <a:gd name="T26" fmla="*/ 0 w 645"/>
                  <a:gd name="T27" fmla="*/ 0 h 759"/>
                  <a:gd name="T28" fmla="*/ 0 w 645"/>
                  <a:gd name="T29" fmla="*/ 0 h 759"/>
                  <a:gd name="T30" fmla="*/ 0 w 645"/>
                  <a:gd name="T31" fmla="*/ 0 h 759"/>
                  <a:gd name="T32" fmla="*/ 0 w 645"/>
                  <a:gd name="T33" fmla="*/ 0 h 759"/>
                  <a:gd name="T34" fmla="*/ 0 w 645"/>
                  <a:gd name="T35" fmla="*/ 0 h 759"/>
                  <a:gd name="T36" fmla="*/ 0 w 645"/>
                  <a:gd name="T37" fmla="*/ 0 h 759"/>
                  <a:gd name="T38" fmla="*/ 0 w 645"/>
                  <a:gd name="T39" fmla="*/ 0 h 759"/>
                  <a:gd name="T40" fmla="*/ 0 w 645"/>
                  <a:gd name="T41" fmla="*/ 0 h 759"/>
                  <a:gd name="T42" fmla="*/ 0 w 645"/>
                  <a:gd name="T43" fmla="*/ 0 h 759"/>
                  <a:gd name="T44" fmla="*/ 0 w 645"/>
                  <a:gd name="T45" fmla="*/ 0 h 759"/>
                  <a:gd name="T46" fmla="*/ 0 w 645"/>
                  <a:gd name="T47" fmla="*/ 0 h 759"/>
                  <a:gd name="T48" fmla="*/ 0 w 645"/>
                  <a:gd name="T49" fmla="*/ 0 h 759"/>
                  <a:gd name="T50" fmla="*/ 0 w 645"/>
                  <a:gd name="T51" fmla="*/ 0 h 759"/>
                  <a:gd name="T52" fmla="*/ 0 w 645"/>
                  <a:gd name="T53" fmla="*/ 0 h 759"/>
                  <a:gd name="T54" fmla="*/ 0 w 645"/>
                  <a:gd name="T55" fmla="*/ 0 h 759"/>
                  <a:gd name="T56" fmla="*/ 0 w 645"/>
                  <a:gd name="T57" fmla="*/ 0 h 759"/>
                  <a:gd name="T58" fmla="*/ 0 w 645"/>
                  <a:gd name="T59" fmla="*/ 0 h 759"/>
                  <a:gd name="T60" fmla="*/ 0 w 645"/>
                  <a:gd name="T61" fmla="*/ 0 h 759"/>
                  <a:gd name="T62" fmla="*/ 0 w 645"/>
                  <a:gd name="T63" fmla="*/ 0 h 759"/>
                  <a:gd name="T64" fmla="*/ 0 w 645"/>
                  <a:gd name="T65" fmla="*/ 0 h 759"/>
                  <a:gd name="T66" fmla="*/ 0 w 645"/>
                  <a:gd name="T67" fmla="*/ 0 h 759"/>
                  <a:gd name="T68" fmla="*/ 0 w 645"/>
                  <a:gd name="T69" fmla="*/ 0 h 759"/>
                  <a:gd name="T70" fmla="*/ 0 w 645"/>
                  <a:gd name="T71" fmla="*/ 0 h 759"/>
                  <a:gd name="T72" fmla="*/ 0 w 645"/>
                  <a:gd name="T73" fmla="*/ 0 h 759"/>
                  <a:gd name="T74" fmla="*/ 0 w 645"/>
                  <a:gd name="T75" fmla="*/ 0 h 759"/>
                  <a:gd name="T76" fmla="*/ 0 w 645"/>
                  <a:gd name="T77" fmla="*/ 0 h 759"/>
                  <a:gd name="T78" fmla="*/ 0 w 645"/>
                  <a:gd name="T79" fmla="*/ 0 h 759"/>
                  <a:gd name="T80" fmla="*/ 0 w 645"/>
                  <a:gd name="T81" fmla="*/ 0 h 759"/>
                  <a:gd name="T82" fmla="*/ 0 w 645"/>
                  <a:gd name="T83" fmla="*/ 0 h 759"/>
                  <a:gd name="T84" fmla="*/ 0 w 645"/>
                  <a:gd name="T85" fmla="*/ 0 h 759"/>
                  <a:gd name="T86" fmla="*/ 0 w 645"/>
                  <a:gd name="T87" fmla="*/ 0 h 759"/>
                  <a:gd name="T88" fmla="*/ 0 w 645"/>
                  <a:gd name="T89" fmla="*/ 0 h 759"/>
                  <a:gd name="T90" fmla="*/ 0 w 645"/>
                  <a:gd name="T91" fmla="*/ 0 h 759"/>
                  <a:gd name="T92" fmla="*/ 0 w 645"/>
                  <a:gd name="T93" fmla="*/ 0 h 759"/>
                  <a:gd name="T94" fmla="*/ 0 w 645"/>
                  <a:gd name="T95" fmla="*/ 0 h 759"/>
                  <a:gd name="T96" fmla="*/ 0 w 645"/>
                  <a:gd name="T97" fmla="*/ 0 h 759"/>
                  <a:gd name="T98" fmla="*/ 0 w 645"/>
                  <a:gd name="T99" fmla="*/ 0 h 759"/>
                  <a:gd name="T100" fmla="*/ 0 w 645"/>
                  <a:gd name="T101" fmla="*/ 0 h 759"/>
                  <a:gd name="T102" fmla="*/ 0 w 645"/>
                  <a:gd name="T103" fmla="*/ 0 h 759"/>
                  <a:gd name="T104" fmla="*/ 0 w 645"/>
                  <a:gd name="T105" fmla="*/ 0 h 759"/>
                  <a:gd name="T106" fmla="*/ 0 w 645"/>
                  <a:gd name="T107" fmla="*/ 0 h 759"/>
                  <a:gd name="T108" fmla="*/ 0 w 645"/>
                  <a:gd name="T109" fmla="*/ 0 h 759"/>
                  <a:gd name="T110" fmla="*/ 0 w 645"/>
                  <a:gd name="T111" fmla="*/ 0 h 759"/>
                  <a:gd name="T112" fmla="*/ 0 w 645"/>
                  <a:gd name="T113" fmla="*/ 0 h 759"/>
                  <a:gd name="T114" fmla="*/ 0 w 645"/>
                  <a:gd name="T115" fmla="*/ 0 h 759"/>
                  <a:gd name="T116" fmla="*/ 0 w 645"/>
                  <a:gd name="T117" fmla="*/ 0 h 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45"/>
                  <a:gd name="T178" fmla="*/ 0 h 759"/>
                  <a:gd name="T179" fmla="*/ 645 w 645"/>
                  <a:gd name="T180" fmla="*/ 759 h 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45" h="759">
                    <a:moveTo>
                      <a:pt x="284" y="210"/>
                    </a:moveTo>
                    <a:lnTo>
                      <a:pt x="286" y="205"/>
                    </a:lnTo>
                    <a:lnTo>
                      <a:pt x="289" y="202"/>
                    </a:lnTo>
                    <a:lnTo>
                      <a:pt x="291" y="197"/>
                    </a:lnTo>
                    <a:lnTo>
                      <a:pt x="293" y="193"/>
                    </a:lnTo>
                    <a:lnTo>
                      <a:pt x="296" y="189"/>
                    </a:lnTo>
                    <a:lnTo>
                      <a:pt x="298" y="185"/>
                    </a:lnTo>
                    <a:lnTo>
                      <a:pt x="300" y="181"/>
                    </a:lnTo>
                    <a:lnTo>
                      <a:pt x="303" y="178"/>
                    </a:lnTo>
                    <a:lnTo>
                      <a:pt x="305" y="173"/>
                    </a:lnTo>
                    <a:lnTo>
                      <a:pt x="307" y="170"/>
                    </a:lnTo>
                    <a:lnTo>
                      <a:pt x="310" y="166"/>
                    </a:lnTo>
                    <a:lnTo>
                      <a:pt x="312" y="162"/>
                    </a:lnTo>
                    <a:lnTo>
                      <a:pt x="315" y="159"/>
                    </a:lnTo>
                    <a:lnTo>
                      <a:pt x="317" y="155"/>
                    </a:lnTo>
                    <a:lnTo>
                      <a:pt x="319" y="152"/>
                    </a:lnTo>
                    <a:lnTo>
                      <a:pt x="323" y="148"/>
                    </a:lnTo>
                    <a:lnTo>
                      <a:pt x="324" y="145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4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40" y="125"/>
                    </a:lnTo>
                    <a:lnTo>
                      <a:pt x="343" y="121"/>
                    </a:lnTo>
                    <a:lnTo>
                      <a:pt x="345" y="117"/>
                    </a:lnTo>
                    <a:lnTo>
                      <a:pt x="348" y="115"/>
                    </a:lnTo>
                    <a:lnTo>
                      <a:pt x="351" y="111"/>
                    </a:lnTo>
                    <a:lnTo>
                      <a:pt x="354" y="108"/>
                    </a:lnTo>
                    <a:lnTo>
                      <a:pt x="357" y="106"/>
                    </a:lnTo>
                    <a:lnTo>
                      <a:pt x="360" y="102"/>
                    </a:lnTo>
                    <a:lnTo>
                      <a:pt x="362" y="100"/>
                    </a:lnTo>
                    <a:lnTo>
                      <a:pt x="366" y="96"/>
                    </a:lnTo>
                    <a:lnTo>
                      <a:pt x="368" y="94"/>
                    </a:lnTo>
                    <a:lnTo>
                      <a:pt x="372" y="90"/>
                    </a:lnTo>
                    <a:lnTo>
                      <a:pt x="374" y="87"/>
                    </a:lnTo>
                    <a:lnTo>
                      <a:pt x="376" y="84"/>
                    </a:lnTo>
                    <a:lnTo>
                      <a:pt x="380" y="81"/>
                    </a:lnTo>
                    <a:lnTo>
                      <a:pt x="383" y="78"/>
                    </a:lnTo>
                    <a:lnTo>
                      <a:pt x="386" y="76"/>
                    </a:lnTo>
                    <a:lnTo>
                      <a:pt x="389" y="74"/>
                    </a:lnTo>
                    <a:lnTo>
                      <a:pt x="393" y="71"/>
                    </a:lnTo>
                    <a:lnTo>
                      <a:pt x="395" y="68"/>
                    </a:lnTo>
                    <a:lnTo>
                      <a:pt x="399" y="65"/>
                    </a:lnTo>
                    <a:lnTo>
                      <a:pt x="402" y="63"/>
                    </a:lnTo>
                    <a:lnTo>
                      <a:pt x="405" y="60"/>
                    </a:lnTo>
                    <a:lnTo>
                      <a:pt x="408" y="58"/>
                    </a:lnTo>
                    <a:lnTo>
                      <a:pt x="412" y="56"/>
                    </a:lnTo>
                    <a:lnTo>
                      <a:pt x="415" y="53"/>
                    </a:lnTo>
                    <a:lnTo>
                      <a:pt x="419" y="51"/>
                    </a:lnTo>
                    <a:lnTo>
                      <a:pt x="423" y="49"/>
                    </a:lnTo>
                    <a:lnTo>
                      <a:pt x="426" y="46"/>
                    </a:lnTo>
                    <a:lnTo>
                      <a:pt x="430" y="44"/>
                    </a:lnTo>
                    <a:lnTo>
                      <a:pt x="433" y="41"/>
                    </a:lnTo>
                    <a:lnTo>
                      <a:pt x="437" y="39"/>
                    </a:lnTo>
                    <a:lnTo>
                      <a:pt x="440" y="37"/>
                    </a:lnTo>
                    <a:lnTo>
                      <a:pt x="444" y="36"/>
                    </a:lnTo>
                    <a:lnTo>
                      <a:pt x="449" y="33"/>
                    </a:lnTo>
                    <a:lnTo>
                      <a:pt x="452" y="32"/>
                    </a:lnTo>
                    <a:lnTo>
                      <a:pt x="456" y="30"/>
                    </a:lnTo>
                    <a:lnTo>
                      <a:pt x="460" y="27"/>
                    </a:lnTo>
                    <a:lnTo>
                      <a:pt x="464" y="26"/>
                    </a:lnTo>
                    <a:lnTo>
                      <a:pt x="469" y="24"/>
                    </a:lnTo>
                    <a:lnTo>
                      <a:pt x="472" y="23"/>
                    </a:lnTo>
                    <a:lnTo>
                      <a:pt x="477" y="21"/>
                    </a:lnTo>
                    <a:lnTo>
                      <a:pt x="479" y="19"/>
                    </a:lnTo>
                    <a:lnTo>
                      <a:pt x="484" y="18"/>
                    </a:lnTo>
                    <a:lnTo>
                      <a:pt x="488" y="15"/>
                    </a:lnTo>
                    <a:lnTo>
                      <a:pt x="492" y="14"/>
                    </a:lnTo>
                    <a:lnTo>
                      <a:pt x="497" y="13"/>
                    </a:lnTo>
                    <a:lnTo>
                      <a:pt x="501" y="11"/>
                    </a:lnTo>
                    <a:lnTo>
                      <a:pt x="505" y="9"/>
                    </a:lnTo>
                    <a:lnTo>
                      <a:pt x="510" y="8"/>
                    </a:lnTo>
                    <a:lnTo>
                      <a:pt x="515" y="7"/>
                    </a:lnTo>
                    <a:lnTo>
                      <a:pt x="520" y="6"/>
                    </a:lnTo>
                    <a:lnTo>
                      <a:pt x="524" y="5"/>
                    </a:lnTo>
                    <a:lnTo>
                      <a:pt x="529" y="4"/>
                    </a:lnTo>
                    <a:lnTo>
                      <a:pt x="534" y="2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8" y="1"/>
                    </a:lnTo>
                    <a:lnTo>
                      <a:pt x="553" y="0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80" y="1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3" y="4"/>
                    </a:lnTo>
                    <a:lnTo>
                      <a:pt x="597" y="5"/>
                    </a:lnTo>
                    <a:lnTo>
                      <a:pt x="602" y="7"/>
                    </a:lnTo>
                    <a:lnTo>
                      <a:pt x="605" y="8"/>
                    </a:lnTo>
                    <a:lnTo>
                      <a:pt x="609" y="11"/>
                    </a:lnTo>
                    <a:lnTo>
                      <a:pt x="612" y="13"/>
                    </a:lnTo>
                    <a:lnTo>
                      <a:pt x="616" y="15"/>
                    </a:lnTo>
                    <a:lnTo>
                      <a:pt x="621" y="19"/>
                    </a:lnTo>
                    <a:lnTo>
                      <a:pt x="625" y="24"/>
                    </a:lnTo>
                    <a:lnTo>
                      <a:pt x="629" y="28"/>
                    </a:lnTo>
                    <a:lnTo>
                      <a:pt x="632" y="33"/>
                    </a:lnTo>
                    <a:lnTo>
                      <a:pt x="635" y="38"/>
                    </a:lnTo>
                    <a:lnTo>
                      <a:pt x="637" y="44"/>
                    </a:lnTo>
                    <a:lnTo>
                      <a:pt x="638" y="46"/>
                    </a:lnTo>
                    <a:lnTo>
                      <a:pt x="639" y="49"/>
                    </a:lnTo>
                    <a:lnTo>
                      <a:pt x="641" y="52"/>
                    </a:lnTo>
                    <a:lnTo>
                      <a:pt x="642" y="56"/>
                    </a:lnTo>
                    <a:lnTo>
                      <a:pt x="642" y="58"/>
                    </a:lnTo>
                    <a:lnTo>
                      <a:pt x="643" y="62"/>
                    </a:lnTo>
                    <a:lnTo>
                      <a:pt x="643" y="64"/>
                    </a:lnTo>
                    <a:lnTo>
                      <a:pt x="644" y="66"/>
                    </a:lnTo>
                    <a:lnTo>
                      <a:pt x="644" y="70"/>
                    </a:lnTo>
                    <a:lnTo>
                      <a:pt x="644" y="74"/>
                    </a:lnTo>
                    <a:lnTo>
                      <a:pt x="644" y="76"/>
                    </a:lnTo>
                    <a:lnTo>
                      <a:pt x="645" y="79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4" y="89"/>
                    </a:lnTo>
                    <a:lnTo>
                      <a:pt x="644" y="92"/>
                    </a:lnTo>
                    <a:lnTo>
                      <a:pt x="644" y="96"/>
                    </a:lnTo>
                    <a:lnTo>
                      <a:pt x="643" y="100"/>
                    </a:lnTo>
                    <a:lnTo>
                      <a:pt x="643" y="102"/>
                    </a:lnTo>
                    <a:lnTo>
                      <a:pt x="643" y="106"/>
                    </a:lnTo>
                    <a:lnTo>
                      <a:pt x="642" y="109"/>
                    </a:lnTo>
                    <a:lnTo>
                      <a:pt x="642" y="113"/>
                    </a:lnTo>
                    <a:lnTo>
                      <a:pt x="641" y="115"/>
                    </a:lnTo>
                    <a:lnTo>
                      <a:pt x="639" y="119"/>
                    </a:lnTo>
                    <a:lnTo>
                      <a:pt x="638" y="122"/>
                    </a:lnTo>
                    <a:lnTo>
                      <a:pt x="637" y="126"/>
                    </a:lnTo>
                    <a:lnTo>
                      <a:pt x="637" y="129"/>
                    </a:lnTo>
                    <a:lnTo>
                      <a:pt x="636" y="133"/>
                    </a:lnTo>
                    <a:lnTo>
                      <a:pt x="635" y="135"/>
                    </a:lnTo>
                    <a:lnTo>
                      <a:pt x="634" y="139"/>
                    </a:lnTo>
                    <a:lnTo>
                      <a:pt x="632" y="142"/>
                    </a:lnTo>
                    <a:lnTo>
                      <a:pt x="631" y="146"/>
                    </a:lnTo>
                    <a:lnTo>
                      <a:pt x="629" y="149"/>
                    </a:lnTo>
                    <a:lnTo>
                      <a:pt x="628" y="153"/>
                    </a:lnTo>
                    <a:lnTo>
                      <a:pt x="628" y="157"/>
                    </a:lnTo>
                    <a:lnTo>
                      <a:pt x="626" y="160"/>
                    </a:lnTo>
                    <a:lnTo>
                      <a:pt x="624" y="164"/>
                    </a:lnTo>
                    <a:lnTo>
                      <a:pt x="623" y="166"/>
                    </a:lnTo>
                    <a:lnTo>
                      <a:pt x="622" y="170"/>
                    </a:lnTo>
                    <a:lnTo>
                      <a:pt x="619" y="173"/>
                    </a:lnTo>
                    <a:lnTo>
                      <a:pt x="618" y="176"/>
                    </a:lnTo>
                    <a:lnTo>
                      <a:pt x="617" y="179"/>
                    </a:lnTo>
                    <a:lnTo>
                      <a:pt x="615" y="183"/>
                    </a:lnTo>
                    <a:lnTo>
                      <a:pt x="613" y="186"/>
                    </a:lnTo>
                    <a:lnTo>
                      <a:pt x="612" y="189"/>
                    </a:lnTo>
                    <a:lnTo>
                      <a:pt x="610" y="192"/>
                    </a:lnTo>
                    <a:lnTo>
                      <a:pt x="609" y="195"/>
                    </a:lnTo>
                    <a:lnTo>
                      <a:pt x="607" y="198"/>
                    </a:lnTo>
                    <a:lnTo>
                      <a:pt x="605" y="202"/>
                    </a:lnTo>
                    <a:lnTo>
                      <a:pt x="604" y="204"/>
                    </a:lnTo>
                    <a:lnTo>
                      <a:pt x="603" y="208"/>
                    </a:lnTo>
                    <a:lnTo>
                      <a:pt x="600" y="211"/>
                    </a:lnTo>
                    <a:lnTo>
                      <a:pt x="598" y="215"/>
                    </a:lnTo>
                    <a:lnTo>
                      <a:pt x="594" y="219"/>
                    </a:lnTo>
                    <a:lnTo>
                      <a:pt x="592" y="224"/>
                    </a:lnTo>
                    <a:lnTo>
                      <a:pt x="590" y="229"/>
                    </a:lnTo>
                    <a:lnTo>
                      <a:pt x="586" y="234"/>
                    </a:lnTo>
                    <a:lnTo>
                      <a:pt x="584" y="238"/>
                    </a:lnTo>
                    <a:lnTo>
                      <a:pt x="580" y="243"/>
                    </a:lnTo>
                    <a:lnTo>
                      <a:pt x="578" y="248"/>
                    </a:lnTo>
                    <a:lnTo>
                      <a:pt x="574" y="253"/>
                    </a:lnTo>
                    <a:lnTo>
                      <a:pt x="573" y="256"/>
                    </a:lnTo>
                    <a:lnTo>
                      <a:pt x="570" y="261"/>
                    </a:lnTo>
                    <a:lnTo>
                      <a:pt x="568" y="266"/>
                    </a:lnTo>
                    <a:lnTo>
                      <a:pt x="565" y="269"/>
                    </a:lnTo>
                    <a:lnTo>
                      <a:pt x="564" y="274"/>
                    </a:lnTo>
                    <a:lnTo>
                      <a:pt x="560" y="278"/>
                    </a:lnTo>
                    <a:lnTo>
                      <a:pt x="559" y="282"/>
                    </a:lnTo>
                    <a:lnTo>
                      <a:pt x="555" y="286"/>
                    </a:lnTo>
                    <a:lnTo>
                      <a:pt x="554" y="291"/>
                    </a:lnTo>
                    <a:lnTo>
                      <a:pt x="551" y="294"/>
                    </a:lnTo>
                    <a:lnTo>
                      <a:pt x="549" y="298"/>
                    </a:lnTo>
                    <a:lnTo>
                      <a:pt x="546" y="301"/>
                    </a:lnTo>
                    <a:lnTo>
                      <a:pt x="545" y="306"/>
                    </a:lnTo>
                    <a:lnTo>
                      <a:pt x="541" y="311"/>
                    </a:lnTo>
                    <a:lnTo>
                      <a:pt x="540" y="314"/>
                    </a:lnTo>
                    <a:lnTo>
                      <a:pt x="536" y="318"/>
                    </a:lnTo>
                    <a:lnTo>
                      <a:pt x="535" y="321"/>
                    </a:lnTo>
                    <a:lnTo>
                      <a:pt x="532" y="325"/>
                    </a:lnTo>
                    <a:lnTo>
                      <a:pt x="530" y="330"/>
                    </a:lnTo>
                    <a:lnTo>
                      <a:pt x="527" y="333"/>
                    </a:lnTo>
                    <a:lnTo>
                      <a:pt x="526" y="337"/>
                    </a:lnTo>
                    <a:lnTo>
                      <a:pt x="523" y="340"/>
                    </a:lnTo>
                    <a:lnTo>
                      <a:pt x="521" y="345"/>
                    </a:lnTo>
                    <a:lnTo>
                      <a:pt x="519" y="349"/>
                    </a:lnTo>
                    <a:lnTo>
                      <a:pt x="516" y="352"/>
                    </a:lnTo>
                    <a:lnTo>
                      <a:pt x="513" y="356"/>
                    </a:lnTo>
                    <a:lnTo>
                      <a:pt x="511" y="359"/>
                    </a:lnTo>
                    <a:lnTo>
                      <a:pt x="508" y="363"/>
                    </a:lnTo>
                    <a:lnTo>
                      <a:pt x="505" y="367"/>
                    </a:lnTo>
                    <a:lnTo>
                      <a:pt x="503" y="370"/>
                    </a:lnTo>
                    <a:lnTo>
                      <a:pt x="501" y="375"/>
                    </a:lnTo>
                    <a:lnTo>
                      <a:pt x="498" y="378"/>
                    </a:lnTo>
                    <a:lnTo>
                      <a:pt x="496" y="382"/>
                    </a:lnTo>
                    <a:lnTo>
                      <a:pt x="492" y="385"/>
                    </a:lnTo>
                    <a:lnTo>
                      <a:pt x="490" y="389"/>
                    </a:lnTo>
                    <a:lnTo>
                      <a:pt x="488" y="394"/>
                    </a:lnTo>
                    <a:lnTo>
                      <a:pt x="485" y="397"/>
                    </a:lnTo>
                    <a:lnTo>
                      <a:pt x="482" y="401"/>
                    </a:lnTo>
                    <a:lnTo>
                      <a:pt x="479" y="406"/>
                    </a:lnTo>
                    <a:lnTo>
                      <a:pt x="477" y="408"/>
                    </a:lnTo>
                    <a:lnTo>
                      <a:pt x="473" y="413"/>
                    </a:lnTo>
                    <a:lnTo>
                      <a:pt x="471" y="416"/>
                    </a:lnTo>
                    <a:lnTo>
                      <a:pt x="469" y="421"/>
                    </a:lnTo>
                    <a:lnTo>
                      <a:pt x="465" y="425"/>
                    </a:lnTo>
                    <a:lnTo>
                      <a:pt x="462" y="428"/>
                    </a:lnTo>
                    <a:lnTo>
                      <a:pt x="458" y="433"/>
                    </a:lnTo>
                    <a:lnTo>
                      <a:pt x="456" y="438"/>
                    </a:lnTo>
                    <a:lnTo>
                      <a:pt x="452" y="441"/>
                    </a:lnTo>
                    <a:lnTo>
                      <a:pt x="449" y="445"/>
                    </a:lnTo>
                    <a:lnTo>
                      <a:pt x="445" y="448"/>
                    </a:lnTo>
                    <a:lnTo>
                      <a:pt x="443" y="453"/>
                    </a:lnTo>
                    <a:lnTo>
                      <a:pt x="439" y="458"/>
                    </a:lnTo>
                    <a:lnTo>
                      <a:pt x="436" y="463"/>
                    </a:lnTo>
                    <a:lnTo>
                      <a:pt x="432" y="466"/>
                    </a:lnTo>
                    <a:lnTo>
                      <a:pt x="428" y="471"/>
                    </a:lnTo>
                    <a:lnTo>
                      <a:pt x="425" y="474"/>
                    </a:lnTo>
                    <a:lnTo>
                      <a:pt x="420" y="479"/>
                    </a:lnTo>
                    <a:lnTo>
                      <a:pt x="417" y="483"/>
                    </a:lnTo>
                    <a:lnTo>
                      <a:pt x="413" y="488"/>
                    </a:lnTo>
                    <a:lnTo>
                      <a:pt x="409" y="491"/>
                    </a:lnTo>
                    <a:lnTo>
                      <a:pt x="406" y="496"/>
                    </a:lnTo>
                    <a:lnTo>
                      <a:pt x="401" y="499"/>
                    </a:lnTo>
                    <a:lnTo>
                      <a:pt x="399" y="504"/>
                    </a:lnTo>
                    <a:lnTo>
                      <a:pt x="394" y="508"/>
                    </a:lnTo>
                    <a:lnTo>
                      <a:pt x="390" y="511"/>
                    </a:lnTo>
                    <a:lnTo>
                      <a:pt x="387" y="516"/>
                    </a:lnTo>
                    <a:lnTo>
                      <a:pt x="383" y="521"/>
                    </a:lnTo>
                    <a:lnTo>
                      <a:pt x="379" y="524"/>
                    </a:lnTo>
                    <a:lnTo>
                      <a:pt x="376" y="528"/>
                    </a:lnTo>
                    <a:lnTo>
                      <a:pt x="372" y="531"/>
                    </a:lnTo>
                    <a:lnTo>
                      <a:pt x="368" y="536"/>
                    </a:lnTo>
                    <a:lnTo>
                      <a:pt x="364" y="541"/>
                    </a:lnTo>
                    <a:lnTo>
                      <a:pt x="361" y="544"/>
                    </a:lnTo>
                    <a:lnTo>
                      <a:pt x="357" y="548"/>
                    </a:lnTo>
                    <a:lnTo>
                      <a:pt x="353" y="553"/>
                    </a:lnTo>
                    <a:lnTo>
                      <a:pt x="349" y="556"/>
                    </a:lnTo>
                    <a:lnTo>
                      <a:pt x="345" y="560"/>
                    </a:lnTo>
                    <a:lnTo>
                      <a:pt x="342" y="565"/>
                    </a:lnTo>
                    <a:lnTo>
                      <a:pt x="338" y="569"/>
                    </a:lnTo>
                    <a:lnTo>
                      <a:pt x="334" y="573"/>
                    </a:lnTo>
                    <a:lnTo>
                      <a:pt x="330" y="576"/>
                    </a:lnTo>
                    <a:lnTo>
                      <a:pt x="326" y="580"/>
                    </a:lnTo>
                    <a:lnTo>
                      <a:pt x="323" y="585"/>
                    </a:lnTo>
                    <a:lnTo>
                      <a:pt x="318" y="590"/>
                    </a:lnTo>
                    <a:lnTo>
                      <a:pt x="316" y="594"/>
                    </a:lnTo>
                    <a:lnTo>
                      <a:pt x="311" y="598"/>
                    </a:lnTo>
                    <a:lnTo>
                      <a:pt x="309" y="603"/>
                    </a:lnTo>
                    <a:lnTo>
                      <a:pt x="303" y="607"/>
                    </a:lnTo>
                    <a:lnTo>
                      <a:pt x="299" y="612"/>
                    </a:lnTo>
                    <a:lnTo>
                      <a:pt x="294" y="617"/>
                    </a:lnTo>
                    <a:lnTo>
                      <a:pt x="290" y="622"/>
                    </a:lnTo>
                    <a:lnTo>
                      <a:pt x="285" y="625"/>
                    </a:lnTo>
                    <a:lnTo>
                      <a:pt x="281" y="630"/>
                    </a:lnTo>
                    <a:lnTo>
                      <a:pt x="277" y="633"/>
                    </a:lnTo>
                    <a:lnTo>
                      <a:pt x="273" y="638"/>
                    </a:lnTo>
                    <a:lnTo>
                      <a:pt x="270" y="642"/>
                    </a:lnTo>
                    <a:lnTo>
                      <a:pt x="265" y="645"/>
                    </a:lnTo>
                    <a:lnTo>
                      <a:pt x="261" y="649"/>
                    </a:lnTo>
                    <a:lnTo>
                      <a:pt x="258" y="654"/>
                    </a:lnTo>
                    <a:lnTo>
                      <a:pt x="253" y="656"/>
                    </a:lnTo>
                    <a:lnTo>
                      <a:pt x="249" y="660"/>
                    </a:lnTo>
                    <a:lnTo>
                      <a:pt x="246" y="663"/>
                    </a:lnTo>
                    <a:lnTo>
                      <a:pt x="242" y="667"/>
                    </a:lnTo>
                    <a:lnTo>
                      <a:pt x="238" y="669"/>
                    </a:lnTo>
                    <a:lnTo>
                      <a:pt x="234" y="673"/>
                    </a:lnTo>
                    <a:lnTo>
                      <a:pt x="229" y="675"/>
                    </a:lnTo>
                    <a:lnTo>
                      <a:pt x="226" y="678"/>
                    </a:lnTo>
                    <a:lnTo>
                      <a:pt x="221" y="682"/>
                    </a:lnTo>
                    <a:lnTo>
                      <a:pt x="217" y="684"/>
                    </a:lnTo>
                    <a:lnTo>
                      <a:pt x="213" y="688"/>
                    </a:lnTo>
                    <a:lnTo>
                      <a:pt x="208" y="692"/>
                    </a:lnTo>
                    <a:lnTo>
                      <a:pt x="203" y="695"/>
                    </a:lnTo>
                    <a:lnTo>
                      <a:pt x="198" y="697"/>
                    </a:lnTo>
                    <a:lnTo>
                      <a:pt x="194" y="702"/>
                    </a:lnTo>
                    <a:lnTo>
                      <a:pt x="189" y="706"/>
                    </a:lnTo>
                    <a:lnTo>
                      <a:pt x="183" y="709"/>
                    </a:lnTo>
                    <a:lnTo>
                      <a:pt x="178" y="713"/>
                    </a:lnTo>
                    <a:lnTo>
                      <a:pt x="174" y="718"/>
                    </a:lnTo>
                    <a:lnTo>
                      <a:pt x="168" y="722"/>
                    </a:lnTo>
                    <a:lnTo>
                      <a:pt x="163" y="725"/>
                    </a:lnTo>
                    <a:lnTo>
                      <a:pt x="159" y="727"/>
                    </a:lnTo>
                    <a:lnTo>
                      <a:pt x="155" y="729"/>
                    </a:lnTo>
                    <a:lnTo>
                      <a:pt x="150" y="733"/>
                    </a:lnTo>
                    <a:lnTo>
                      <a:pt x="145" y="735"/>
                    </a:lnTo>
                    <a:lnTo>
                      <a:pt x="142" y="738"/>
                    </a:lnTo>
                    <a:lnTo>
                      <a:pt x="137" y="740"/>
                    </a:lnTo>
                    <a:lnTo>
                      <a:pt x="133" y="743"/>
                    </a:lnTo>
                    <a:lnTo>
                      <a:pt x="128" y="745"/>
                    </a:lnTo>
                    <a:lnTo>
                      <a:pt x="124" y="747"/>
                    </a:lnTo>
                    <a:lnTo>
                      <a:pt x="119" y="748"/>
                    </a:lnTo>
                    <a:lnTo>
                      <a:pt x="115" y="751"/>
                    </a:lnTo>
                    <a:lnTo>
                      <a:pt x="109" y="752"/>
                    </a:lnTo>
                    <a:lnTo>
                      <a:pt x="106" y="754"/>
                    </a:lnTo>
                    <a:lnTo>
                      <a:pt x="101" y="756"/>
                    </a:lnTo>
                    <a:lnTo>
                      <a:pt x="98" y="757"/>
                    </a:lnTo>
                    <a:lnTo>
                      <a:pt x="93" y="758"/>
                    </a:lnTo>
                    <a:lnTo>
                      <a:pt x="88" y="758"/>
                    </a:lnTo>
                    <a:lnTo>
                      <a:pt x="83" y="759"/>
                    </a:lnTo>
                    <a:lnTo>
                      <a:pt x="80" y="759"/>
                    </a:lnTo>
                    <a:lnTo>
                      <a:pt x="75" y="759"/>
                    </a:lnTo>
                    <a:lnTo>
                      <a:pt x="70" y="759"/>
                    </a:lnTo>
                    <a:lnTo>
                      <a:pt x="67" y="759"/>
                    </a:lnTo>
                    <a:lnTo>
                      <a:pt x="62" y="759"/>
                    </a:lnTo>
                    <a:lnTo>
                      <a:pt x="57" y="758"/>
                    </a:lnTo>
                    <a:lnTo>
                      <a:pt x="53" y="757"/>
                    </a:lnTo>
                    <a:lnTo>
                      <a:pt x="49" y="756"/>
                    </a:lnTo>
                    <a:lnTo>
                      <a:pt x="44" y="754"/>
                    </a:lnTo>
                    <a:lnTo>
                      <a:pt x="41" y="751"/>
                    </a:lnTo>
                    <a:lnTo>
                      <a:pt x="37" y="750"/>
                    </a:lnTo>
                    <a:lnTo>
                      <a:pt x="32" y="746"/>
                    </a:lnTo>
                    <a:lnTo>
                      <a:pt x="29" y="745"/>
                    </a:lnTo>
                    <a:lnTo>
                      <a:pt x="25" y="741"/>
                    </a:lnTo>
                    <a:lnTo>
                      <a:pt x="22" y="739"/>
                    </a:lnTo>
                    <a:lnTo>
                      <a:pt x="19" y="735"/>
                    </a:lnTo>
                    <a:lnTo>
                      <a:pt x="17" y="733"/>
                    </a:lnTo>
                    <a:lnTo>
                      <a:pt x="15" y="729"/>
                    </a:lnTo>
                    <a:lnTo>
                      <a:pt x="12" y="726"/>
                    </a:lnTo>
                    <a:lnTo>
                      <a:pt x="11" y="722"/>
                    </a:lnTo>
                    <a:lnTo>
                      <a:pt x="9" y="720"/>
                    </a:lnTo>
                    <a:lnTo>
                      <a:pt x="8" y="715"/>
                    </a:lnTo>
                    <a:lnTo>
                      <a:pt x="6" y="712"/>
                    </a:lnTo>
                    <a:lnTo>
                      <a:pt x="5" y="708"/>
                    </a:lnTo>
                    <a:lnTo>
                      <a:pt x="4" y="705"/>
                    </a:lnTo>
                    <a:lnTo>
                      <a:pt x="3" y="700"/>
                    </a:lnTo>
                    <a:lnTo>
                      <a:pt x="3" y="696"/>
                    </a:lnTo>
                    <a:lnTo>
                      <a:pt x="2" y="693"/>
                    </a:lnTo>
                    <a:lnTo>
                      <a:pt x="2" y="689"/>
                    </a:lnTo>
                    <a:lnTo>
                      <a:pt x="2" y="684"/>
                    </a:lnTo>
                    <a:lnTo>
                      <a:pt x="0" y="681"/>
                    </a:lnTo>
                    <a:lnTo>
                      <a:pt x="0" y="676"/>
                    </a:lnTo>
                    <a:lnTo>
                      <a:pt x="2" y="673"/>
                    </a:lnTo>
                    <a:lnTo>
                      <a:pt x="2" y="668"/>
                    </a:lnTo>
                    <a:lnTo>
                      <a:pt x="2" y="663"/>
                    </a:lnTo>
                    <a:lnTo>
                      <a:pt x="2" y="660"/>
                    </a:lnTo>
                    <a:lnTo>
                      <a:pt x="3" y="656"/>
                    </a:lnTo>
                    <a:lnTo>
                      <a:pt x="3" y="651"/>
                    </a:lnTo>
                    <a:lnTo>
                      <a:pt x="4" y="648"/>
                    </a:lnTo>
                    <a:lnTo>
                      <a:pt x="4" y="643"/>
                    </a:lnTo>
                    <a:lnTo>
                      <a:pt x="5" y="638"/>
                    </a:lnTo>
                    <a:lnTo>
                      <a:pt x="6" y="635"/>
                    </a:lnTo>
                    <a:lnTo>
                      <a:pt x="8" y="631"/>
                    </a:lnTo>
                    <a:lnTo>
                      <a:pt x="9" y="626"/>
                    </a:lnTo>
                    <a:lnTo>
                      <a:pt x="10" y="623"/>
                    </a:lnTo>
                    <a:lnTo>
                      <a:pt x="10" y="619"/>
                    </a:lnTo>
                    <a:lnTo>
                      <a:pt x="11" y="617"/>
                    </a:lnTo>
                    <a:lnTo>
                      <a:pt x="11" y="614"/>
                    </a:lnTo>
                    <a:lnTo>
                      <a:pt x="12" y="611"/>
                    </a:lnTo>
                    <a:lnTo>
                      <a:pt x="15" y="605"/>
                    </a:lnTo>
                    <a:lnTo>
                      <a:pt x="17" y="600"/>
                    </a:lnTo>
                    <a:lnTo>
                      <a:pt x="19" y="594"/>
                    </a:lnTo>
                    <a:lnTo>
                      <a:pt x="22" y="590"/>
                    </a:lnTo>
                    <a:lnTo>
                      <a:pt x="24" y="585"/>
                    </a:lnTo>
                    <a:lnTo>
                      <a:pt x="28" y="580"/>
                    </a:lnTo>
                    <a:lnTo>
                      <a:pt x="30" y="575"/>
                    </a:lnTo>
                    <a:lnTo>
                      <a:pt x="32" y="571"/>
                    </a:lnTo>
                    <a:lnTo>
                      <a:pt x="36" y="566"/>
                    </a:lnTo>
                    <a:lnTo>
                      <a:pt x="40" y="560"/>
                    </a:lnTo>
                    <a:lnTo>
                      <a:pt x="43" y="555"/>
                    </a:lnTo>
                    <a:lnTo>
                      <a:pt x="45" y="550"/>
                    </a:lnTo>
                    <a:lnTo>
                      <a:pt x="49" y="546"/>
                    </a:lnTo>
                    <a:lnTo>
                      <a:pt x="53" y="541"/>
                    </a:lnTo>
                    <a:lnTo>
                      <a:pt x="56" y="536"/>
                    </a:lnTo>
                    <a:lnTo>
                      <a:pt x="60" y="531"/>
                    </a:lnTo>
                    <a:lnTo>
                      <a:pt x="63" y="525"/>
                    </a:lnTo>
                    <a:lnTo>
                      <a:pt x="67" y="521"/>
                    </a:lnTo>
                    <a:lnTo>
                      <a:pt x="72" y="516"/>
                    </a:lnTo>
                    <a:lnTo>
                      <a:pt x="75" y="510"/>
                    </a:lnTo>
                    <a:lnTo>
                      <a:pt x="79" y="505"/>
                    </a:lnTo>
                    <a:lnTo>
                      <a:pt x="82" y="499"/>
                    </a:lnTo>
                    <a:lnTo>
                      <a:pt x="85" y="497"/>
                    </a:lnTo>
                    <a:lnTo>
                      <a:pt x="86" y="493"/>
                    </a:lnTo>
                    <a:lnTo>
                      <a:pt x="88" y="491"/>
                    </a:lnTo>
                    <a:lnTo>
                      <a:pt x="91" y="488"/>
                    </a:lnTo>
                    <a:lnTo>
                      <a:pt x="93" y="483"/>
                    </a:lnTo>
                    <a:lnTo>
                      <a:pt x="98" y="477"/>
                    </a:lnTo>
                    <a:lnTo>
                      <a:pt x="99" y="473"/>
                    </a:lnTo>
                    <a:lnTo>
                      <a:pt x="101" y="471"/>
                    </a:lnTo>
                    <a:lnTo>
                      <a:pt x="102" y="467"/>
                    </a:lnTo>
                    <a:lnTo>
                      <a:pt x="105" y="464"/>
                    </a:lnTo>
                    <a:lnTo>
                      <a:pt x="106" y="461"/>
                    </a:lnTo>
                    <a:lnTo>
                      <a:pt x="108" y="458"/>
                    </a:lnTo>
                    <a:lnTo>
                      <a:pt x="109" y="454"/>
                    </a:lnTo>
                    <a:lnTo>
                      <a:pt x="112" y="452"/>
                    </a:lnTo>
                    <a:lnTo>
                      <a:pt x="113" y="448"/>
                    </a:lnTo>
                    <a:lnTo>
                      <a:pt x="114" y="446"/>
                    </a:lnTo>
                    <a:lnTo>
                      <a:pt x="117" y="445"/>
                    </a:lnTo>
                    <a:lnTo>
                      <a:pt x="119" y="444"/>
                    </a:lnTo>
                    <a:lnTo>
                      <a:pt x="124" y="444"/>
                    </a:lnTo>
                    <a:lnTo>
                      <a:pt x="128" y="445"/>
                    </a:lnTo>
                    <a:lnTo>
                      <a:pt x="131" y="447"/>
                    </a:lnTo>
                    <a:lnTo>
                      <a:pt x="134" y="452"/>
                    </a:lnTo>
                    <a:lnTo>
                      <a:pt x="134" y="453"/>
                    </a:lnTo>
                    <a:lnTo>
                      <a:pt x="134" y="457"/>
                    </a:lnTo>
                    <a:lnTo>
                      <a:pt x="134" y="459"/>
                    </a:lnTo>
                    <a:lnTo>
                      <a:pt x="134" y="463"/>
                    </a:lnTo>
                    <a:lnTo>
                      <a:pt x="132" y="465"/>
                    </a:lnTo>
                    <a:lnTo>
                      <a:pt x="131" y="469"/>
                    </a:lnTo>
                    <a:lnTo>
                      <a:pt x="130" y="471"/>
                    </a:lnTo>
                    <a:lnTo>
                      <a:pt x="127" y="474"/>
                    </a:lnTo>
                    <a:lnTo>
                      <a:pt x="125" y="479"/>
                    </a:lnTo>
                    <a:lnTo>
                      <a:pt x="121" y="485"/>
                    </a:lnTo>
                    <a:lnTo>
                      <a:pt x="119" y="491"/>
                    </a:lnTo>
                    <a:lnTo>
                      <a:pt x="117" y="496"/>
                    </a:lnTo>
                    <a:lnTo>
                      <a:pt x="114" y="501"/>
                    </a:lnTo>
                    <a:lnTo>
                      <a:pt x="112" y="506"/>
                    </a:lnTo>
                    <a:lnTo>
                      <a:pt x="109" y="510"/>
                    </a:lnTo>
                    <a:lnTo>
                      <a:pt x="107" y="515"/>
                    </a:lnTo>
                    <a:lnTo>
                      <a:pt x="105" y="520"/>
                    </a:lnTo>
                    <a:lnTo>
                      <a:pt x="104" y="524"/>
                    </a:lnTo>
                    <a:lnTo>
                      <a:pt x="101" y="528"/>
                    </a:lnTo>
                    <a:lnTo>
                      <a:pt x="100" y="531"/>
                    </a:lnTo>
                    <a:lnTo>
                      <a:pt x="98" y="536"/>
                    </a:lnTo>
                    <a:lnTo>
                      <a:pt x="96" y="541"/>
                    </a:lnTo>
                    <a:lnTo>
                      <a:pt x="94" y="544"/>
                    </a:lnTo>
                    <a:lnTo>
                      <a:pt x="93" y="548"/>
                    </a:lnTo>
                    <a:lnTo>
                      <a:pt x="91" y="552"/>
                    </a:lnTo>
                    <a:lnTo>
                      <a:pt x="89" y="555"/>
                    </a:lnTo>
                    <a:lnTo>
                      <a:pt x="88" y="560"/>
                    </a:lnTo>
                    <a:lnTo>
                      <a:pt x="86" y="563"/>
                    </a:lnTo>
                    <a:lnTo>
                      <a:pt x="85" y="567"/>
                    </a:lnTo>
                    <a:lnTo>
                      <a:pt x="83" y="571"/>
                    </a:lnTo>
                    <a:lnTo>
                      <a:pt x="82" y="575"/>
                    </a:lnTo>
                    <a:lnTo>
                      <a:pt x="81" y="579"/>
                    </a:lnTo>
                    <a:lnTo>
                      <a:pt x="79" y="582"/>
                    </a:lnTo>
                    <a:lnTo>
                      <a:pt x="77" y="587"/>
                    </a:lnTo>
                    <a:lnTo>
                      <a:pt x="76" y="591"/>
                    </a:lnTo>
                    <a:lnTo>
                      <a:pt x="74" y="595"/>
                    </a:lnTo>
                    <a:lnTo>
                      <a:pt x="73" y="600"/>
                    </a:lnTo>
                    <a:lnTo>
                      <a:pt x="72" y="605"/>
                    </a:lnTo>
                    <a:lnTo>
                      <a:pt x="69" y="610"/>
                    </a:lnTo>
                    <a:lnTo>
                      <a:pt x="67" y="616"/>
                    </a:lnTo>
                    <a:lnTo>
                      <a:pt x="66" y="619"/>
                    </a:lnTo>
                    <a:lnTo>
                      <a:pt x="66" y="622"/>
                    </a:lnTo>
                    <a:lnTo>
                      <a:pt x="63" y="625"/>
                    </a:lnTo>
                    <a:lnTo>
                      <a:pt x="63" y="629"/>
                    </a:lnTo>
                    <a:lnTo>
                      <a:pt x="62" y="632"/>
                    </a:lnTo>
                    <a:lnTo>
                      <a:pt x="61" y="636"/>
                    </a:lnTo>
                    <a:lnTo>
                      <a:pt x="60" y="639"/>
                    </a:lnTo>
                    <a:lnTo>
                      <a:pt x="60" y="644"/>
                    </a:lnTo>
                    <a:lnTo>
                      <a:pt x="59" y="648"/>
                    </a:lnTo>
                    <a:lnTo>
                      <a:pt x="57" y="651"/>
                    </a:lnTo>
                    <a:lnTo>
                      <a:pt x="57" y="655"/>
                    </a:lnTo>
                    <a:lnTo>
                      <a:pt x="57" y="660"/>
                    </a:lnTo>
                    <a:lnTo>
                      <a:pt x="56" y="663"/>
                    </a:lnTo>
                    <a:lnTo>
                      <a:pt x="55" y="667"/>
                    </a:lnTo>
                    <a:lnTo>
                      <a:pt x="55" y="670"/>
                    </a:lnTo>
                    <a:lnTo>
                      <a:pt x="55" y="674"/>
                    </a:lnTo>
                    <a:lnTo>
                      <a:pt x="55" y="677"/>
                    </a:lnTo>
                    <a:lnTo>
                      <a:pt x="55" y="681"/>
                    </a:lnTo>
                    <a:lnTo>
                      <a:pt x="55" y="684"/>
                    </a:lnTo>
                    <a:lnTo>
                      <a:pt x="55" y="688"/>
                    </a:lnTo>
                    <a:lnTo>
                      <a:pt x="55" y="690"/>
                    </a:lnTo>
                    <a:lnTo>
                      <a:pt x="56" y="694"/>
                    </a:lnTo>
                    <a:lnTo>
                      <a:pt x="57" y="696"/>
                    </a:lnTo>
                    <a:lnTo>
                      <a:pt x="59" y="699"/>
                    </a:lnTo>
                    <a:lnTo>
                      <a:pt x="61" y="703"/>
                    </a:lnTo>
                    <a:lnTo>
                      <a:pt x="64" y="707"/>
                    </a:lnTo>
                    <a:lnTo>
                      <a:pt x="69" y="711"/>
                    </a:lnTo>
                    <a:lnTo>
                      <a:pt x="74" y="713"/>
                    </a:lnTo>
                    <a:lnTo>
                      <a:pt x="80" y="715"/>
                    </a:lnTo>
                    <a:lnTo>
                      <a:pt x="85" y="716"/>
                    </a:lnTo>
                    <a:lnTo>
                      <a:pt x="89" y="715"/>
                    </a:lnTo>
                    <a:lnTo>
                      <a:pt x="95" y="715"/>
                    </a:lnTo>
                    <a:lnTo>
                      <a:pt x="100" y="714"/>
                    </a:lnTo>
                    <a:lnTo>
                      <a:pt x="106" y="713"/>
                    </a:lnTo>
                    <a:lnTo>
                      <a:pt x="111" y="711"/>
                    </a:lnTo>
                    <a:lnTo>
                      <a:pt x="117" y="708"/>
                    </a:lnTo>
                    <a:lnTo>
                      <a:pt x="121" y="705"/>
                    </a:lnTo>
                    <a:lnTo>
                      <a:pt x="127" y="702"/>
                    </a:lnTo>
                    <a:lnTo>
                      <a:pt x="132" y="699"/>
                    </a:lnTo>
                    <a:lnTo>
                      <a:pt x="138" y="695"/>
                    </a:lnTo>
                    <a:lnTo>
                      <a:pt x="144" y="692"/>
                    </a:lnTo>
                    <a:lnTo>
                      <a:pt x="149" y="688"/>
                    </a:lnTo>
                    <a:lnTo>
                      <a:pt x="155" y="683"/>
                    </a:lnTo>
                    <a:lnTo>
                      <a:pt x="159" y="680"/>
                    </a:lnTo>
                    <a:lnTo>
                      <a:pt x="164" y="676"/>
                    </a:lnTo>
                    <a:lnTo>
                      <a:pt x="170" y="673"/>
                    </a:lnTo>
                    <a:lnTo>
                      <a:pt x="175" y="669"/>
                    </a:lnTo>
                    <a:lnTo>
                      <a:pt x="179" y="665"/>
                    </a:lnTo>
                    <a:lnTo>
                      <a:pt x="184" y="662"/>
                    </a:lnTo>
                    <a:lnTo>
                      <a:pt x="189" y="658"/>
                    </a:lnTo>
                    <a:lnTo>
                      <a:pt x="192" y="655"/>
                    </a:lnTo>
                    <a:lnTo>
                      <a:pt x="197" y="652"/>
                    </a:lnTo>
                    <a:lnTo>
                      <a:pt x="202" y="649"/>
                    </a:lnTo>
                    <a:lnTo>
                      <a:pt x="206" y="645"/>
                    </a:lnTo>
                    <a:lnTo>
                      <a:pt x="209" y="642"/>
                    </a:lnTo>
                    <a:lnTo>
                      <a:pt x="214" y="638"/>
                    </a:lnTo>
                    <a:lnTo>
                      <a:pt x="217" y="635"/>
                    </a:lnTo>
                    <a:lnTo>
                      <a:pt x="222" y="632"/>
                    </a:lnTo>
                    <a:lnTo>
                      <a:pt x="226" y="629"/>
                    </a:lnTo>
                    <a:lnTo>
                      <a:pt x="229" y="624"/>
                    </a:lnTo>
                    <a:lnTo>
                      <a:pt x="233" y="620"/>
                    </a:lnTo>
                    <a:lnTo>
                      <a:pt x="238" y="618"/>
                    </a:lnTo>
                    <a:lnTo>
                      <a:pt x="241" y="614"/>
                    </a:lnTo>
                    <a:lnTo>
                      <a:pt x="246" y="610"/>
                    </a:lnTo>
                    <a:lnTo>
                      <a:pt x="249" y="606"/>
                    </a:lnTo>
                    <a:lnTo>
                      <a:pt x="253" y="603"/>
                    </a:lnTo>
                    <a:lnTo>
                      <a:pt x="257" y="599"/>
                    </a:lnTo>
                    <a:lnTo>
                      <a:pt x="261" y="594"/>
                    </a:lnTo>
                    <a:lnTo>
                      <a:pt x="265" y="590"/>
                    </a:lnTo>
                    <a:lnTo>
                      <a:pt x="270" y="586"/>
                    </a:lnTo>
                    <a:lnTo>
                      <a:pt x="274" y="581"/>
                    </a:lnTo>
                    <a:lnTo>
                      <a:pt x="279" y="576"/>
                    </a:lnTo>
                    <a:lnTo>
                      <a:pt x="284" y="572"/>
                    </a:lnTo>
                    <a:lnTo>
                      <a:pt x="289" y="567"/>
                    </a:lnTo>
                    <a:lnTo>
                      <a:pt x="291" y="562"/>
                    </a:lnTo>
                    <a:lnTo>
                      <a:pt x="294" y="557"/>
                    </a:lnTo>
                    <a:lnTo>
                      <a:pt x="299" y="554"/>
                    </a:lnTo>
                    <a:lnTo>
                      <a:pt x="303" y="549"/>
                    </a:lnTo>
                    <a:lnTo>
                      <a:pt x="306" y="546"/>
                    </a:lnTo>
                    <a:lnTo>
                      <a:pt x="310" y="541"/>
                    </a:lnTo>
                    <a:lnTo>
                      <a:pt x="313" y="537"/>
                    </a:lnTo>
                    <a:lnTo>
                      <a:pt x="318" y="534"/>
                    </a:lnTo>
                    <a:lnTo>
                      <a:pt x="321" y="530"/>
                    </a:lnTo>
                    <a:lnTo>
                      <a:pt x="324" y="527"/>
                    </a:lnTo>
                    <a:lnTo>
                      <a:pt x="328" y="522"/>
                    </a:lnTo>
                    <a:lnTo>
                      <a:pt x="332" y="518"/>
                    </a:lnTo>
                    <a:lnTo>
                      <a:pt x="335" y="515"/>
                    </a:lnTo>
                    <a:lnTo>
                      <a:pt x="338" y="511"/>
                    </a:lnTo>
                    <a:lnTo>
                      <a:pt x="342" y="506"/>
                    </a:lnTo>
                    <a:lnTo>
                      <a:pt x="347" y="504"/>
                    </a:lnTo>
                    <a:lnTo>
                      <a:pt x="349" y="499"/>
                    </a:lnTo>
                    <a:lnTo>
                      <a:pt x="353" y="496"/>
                    </a:lnTo>
                    <a:lnTo>
                      <a:pt x="356" y="491"/>
                    </a:lnTo>
                    <a:lnTo>
                      <a:pt x="360" y="488"/>
                    </a:lnTo>
                    <a:lnTo>
                      <a:pt x="363" y="484"/>
                    </a:lnTo>
                    <a:lnTo>
                      <a:pt x="367" y="480"/>
                    </a:lnTo>
                    <a:lnTo>
                      <a:pt x="370" y="477"/>
                    </a:lnTo>
                    <a:lnTo>
                      <a:pt x="374" y="472"/>
                    </a:lnTo>
                    <a:lnTo>
                      <a:pt x="377" y="469"/>
                    </a:lnTo>
                    <a:lnTo>
                      <a:pt x="381" y="464"/>
                    </a:lnTo>
                    <a:lnTo>
                      <a:pt x="385" y="460"/>
                    </a:lnTo>
                    <a:lnTo>
                      <a:pt x="388" y="455"/>
                    </a:lnTo>
                    <a:lnTo>
                      <a:pt x="392" y="451"/>
                    </a:lnTo>
                    <a:lnTo>
                      <a:pt x="395" y="447"/>
                    </a:lnTo>
                    <a:lnTo>
                      <a:pt x="399" y="442"/>
                    </a:lnTo>
                    <a:lnTo>
                      <a:pt x="402" y="439"/>
                    </a:lnTo>
                    <a:lnTo>
                      <a:pt x="406" y="433"/>
                    </a:lnTo>
                    <a:lnTo>
                      <a:pt x="409" y="427"/>
                    </a:lnTo>
                    <a:lnTo>
                      <a:pt x="413" y="421"/>
                    </a:lnTo>
                    <a:lnTo>
                      <a:pt x="417" y="416"/>
                    </a:lnTo>
                    <a:lnTo>
                      <a:pt x="420" y="412"/>
                    </a:lnTo>
                    <a:lnTo>
                      <a:pt x="425" y="406"/>
                    </a:lnTo>
                    <a:lnTo>
                      <a:pt x="428" y="401"/>
                    </a:lnTo>
                    <a:lnTo>
                      <a:pt x="432" y="396"/>
                    </a:lnTo>
                    <a:lnTo>
                      <a:pt x="434" y="391"/>
                    </a:lnTo>
                    <a:lnTo>
                      <a:pt x="438" y="387"/>
                    </a:lnTo>
                    <a:lnTo>
                      <a:pt x="441" y="382"/>
                    </a:lnTo>
                    <a:lnTo>
                      <a:pt x="445" y="377"/>
                    </a:lnTo>
                    <a:lnTo>
                      <a:pt x="449" y="372"/>
                    </a:lnTo>
                    <a:lnTo>
                      <a:pt x="451" y="368"/>
                    </a:lnTo>
                    <a:lnTo>
                      <a:pt x="455" y="364"/>
                    </a:lnTo>
                    <a:lnTo>
                      <a:pt x="458" y="359"/>
                    </a:lnTo>
                    <a:lnTo>
                      <a:pt x="460" y="355"/>
                    </a:lnTo>
                    <a:lnTo>
                      <a:pt x="463" y="350"/>
                    </a:lnTo>
                    <a:lnTo>
                      <a:pt x="466" y="345"/>
                    </a:lnTo>
                    <a:lnTo>
                      <a:pt x="469" y="342"/>
                    </a:lnTo>
                    <a:lnTo>
                      <a:pt x="472" y="337"/>
                    </a:lnTo>
                    <a:lnTo>
                      <a:pt x="475" y="332"/>
                    </a:lnTo>
                    <a:lnTo>
                      <a:pt x="477" y="329"/>
                    </a:lnTo>
                    <a:lnTo>
                      <a:pt x="481" y="325"/>
                    </a:lnTo>
                    <a:lnTo>
                      <a:pt x="482" y="320"/>
                    </a:lnTo>
                    <a:lnTo>
                      <a:pt x="485" y="316"/>
                    </a:lnTo>
                    <a:lnTo>
                      <a:pt x="488" y="312"/>
                    </a:lnTo>
                    <a:lnTo>
                      <a:pt x="491" y="307"/>
                    </a:lnTo>
                    <a:lnTo>
                      <a:pt x="492" y="304"/>
                    </a:lnTo>
                    <a:lnTo>
                      <a:pt x="496" y="300"/>
                    </a:lnTo>
                    <a:lnTo>
                      <a:pt x="498" y="295"/>
                    </a:lnTo>
                    <a:lnTo>
                      <a:pt x="501" y="292"/>
                    </a:lnTo>
                    <a:lnTo>
                      <a:pt x="502" y="287"/>
                    </a:lnTo>
                    <a:lnTo>
                      <a:pt x="505" y="283"/>
                    </a:lnTo>
                    <a:lnTo>
                      <a:pt x="507" y="279"/>
                    </a:lnTo>
                    <a:lnTo>
                      <a:pt x="509" y="275"/>
                    </a:lnTo>
                    <a:lnTo>
                      <a:pt x="511" y="270"/>
                    </a:lnTo>
                    <a:lnTo>
                      <a:pt x="514" y="267"/>
                    </a:lnTo>
                    <a:lnTo>
                      <a:pt x="516" y="262"/>
                    </a:lnTo>
                    <a:lnTo>
                      <a:pt x="519" y="259"/>
                    </a:lnTo>
                    <a:lnTo>
                      <a:pt x="520" y="254"/>
                    </a:lnTo>
                    <a:lnTo>
                      <a:pt x="522" y="250"/>
                    </a:lnTo>
                    <a:lnTo>
                      <a:pt x="524" y="246"/>
                    </a:lnTo>
                    <a:lnTo>
                      <a:pt x="527" y="242"/>
                    </a:lnTo>
                    <a:lnTo>
                      <a:pt x="528" y="237"/>
                    </a:lnTo>
                    <a:lnTo>
                      <a:pt x="530" y="232"/>
                    </a:lnTo>
                    <a:lnTo>
                      <a:pt x="532" y="228"/>
                    </a:lnTo>
                    <a:lnTo>
                      <a:pt x="534" y="224"/>
                    </a:lnTo>
                    <a:lnTo>
                      <a:pt x="535" y="219"/>
                    </a:lnTo>
                    <a:lnTo>
                      <a:pt x="538" y="216"/>
                    </a:lnTo>
                    <a:lnTo>
                      <a:pt x="539" y="211"/>
                    </a:lnTo>
                    <a:lnTo>
                      <a:pt x="541" y="206"/>
                    </a:lnTo>
                    <a:lnTo>
                      <a:pt x="542" y="202"/>
                    </a:lnTo>
                    <a:lnTo>
                      <a:pt x="545" y="197"/>
                    </a:lnTo>
                    <a:lnTo>
                      <a:pt x="546" y="192"/>
                    </a:lnTo>
                    <a:lnTo>
                      <a:pt x="548" y="189"/>
                    </a:lnTo>
                    <a:lnTo>
                      <a:pt x="551" y="183"/>
                    </a:lnTo>
                    <a:lnTo>
                      <a:pt x="552" y="178"/>
                    </a:lnTo>
                    <a:lnTo>
                      <a:pt x="554" y="173"/>
                    </a:lnTo>
                    <a:lnTo>
                      <a:pt x="555" y="168"/>
                    </a:lnTo>
                    <a:lnTo>
                      <a:pt x="558" y="164"/>
                    </a:lnTo>
                    <a:lnTo>
                      <a:pt x="560" y="159"/>
                    </a:lnTo>
                    <a:lnTo>
                      <a:pt x="561" y="153"/>
                    </a:lnTo>
                    <a:lnTo>
                      <a:pt x="564" y="148"/>
                    </a:lnTo>
                    <a:lnTo>
                      <a:pt x="565" y="144"/>
                    </a:lnTo>
                    <a:lnTo>
                      <a:pt x="566" y="138"/>
                    </a:lnTo>
                    <a:lnTo>
                      <a:pt x="566" y="134"/>
                    </a:lnTo>
                    <a:lnTo>
                      <a:pt x="568" y="132"/>
                    </a:lnTo>
                    <a:lnTo>
                      <a:pt x="568" y="129"/>
                    </a:lnTo>
                    <a:lnTo>
                      <a:pt x="570" y="126"/>
                    </a:lnTo>
                    <a:lnTo>
                      <a:pt x="571" y="123"/>
                    </a:lnTo>
                    <a:lnTo>
                      <a:pt x="572" y="120"/>
                    </a:lnTo>
                    <a:lnTo>
                      <a:pt x="572" y="116"/>
                    </a:lnTo>
                    <a:lnTo>
                      <a:pt x="573" y="114"/>
                    </a:lnTo>
                    <a:lnTo>
                      <a:pt x="574" y="110"/>
                    </a:lnTo>
                    <a:lnTo>
                      <a:pt x="574" y="107"/>
                    </a:lnTo>
                    <a:lnTo>
                      <a:pt x="575" y="104"/>
                    </a:lnTo>
                    <a:lnTo>
                      <a:pt x="577" y="101"/>
                    </a:lnTo>
                    <a:lnTo>
                      <a:pt x="577" y="97"/>
                    </a:lnTo>
                    <a:lnTo>
                      <a:pt x="578" y="95"/>
                    </a:lnTo>
                    <a:lnTo>
                      <a:pt x="578" y="91"/>
                    </a:lnTo>
                    <a:lnTo>
                      <a:pt x="579" y="88"/>
                    </a:lnTo>
                    <a:lnTo>
                      <a:pt x="579" y="85"/>
                    </a:lnTo>
                    <a:lnTo>
                      <a:pt x="579" y="82"/>
                    </a:lnTo>
                    <a:lnTo>
                      <a:pt x="579" y="78"/>
                    </a:lnTo>
                    <a:lnTo>
                      <a:pt x="579" y="76"/>
                    </a:lnTo>
                    <a:lnTo>
                      <a:pt x="578" y="70"/>
                    </a:lnTo>
                    <a:lnTo>
                      <a:pt x="577" y="65"/>
                    </a:lnTo>
                    <a:lnTo>
                      <a:pt x="575" y="60"/>
                    </a:lnTo>
                    <a:lnTo>
                      <a:pt x="573" y="57"/>
                    </a:lnTo>
                    <a:lnTo>
                      <a:pt x="570" y="53"/>
                    </a:lnTo>
                    <a:lnTo>
                      <a:pt x="566" y="51"/>
                    </a:lnTo>
                    <a:lnTo>
                      <a:pt x="561" y="50"/>
                    </a:lnTo>
                    <a:lnTo>
                      <a:pt x="558" y="47"/>
                    </a:lnTo>
                    <a:lnTo>
                      <a:pt x="553" y="46"/>
                    </a:lnTo>
                    <a:lnTo>
                      <a:pt x="548" y="46"/>
                    </a:lnTo>
                    <a:lnTo>
                      <a:pt x="543" y="46"/>
                    </a:lnTo>
                    <a:lnTo>
                      <a:pt x="539" y="46"/>
                    </a:lnTo>
                    <a:lnTo>
                      <a:pt x="533" y="46"/>
                    </a:lnTo>
                    <a:lnTo>
                      <a:pt x="528" y="47"/>
                    </a:lnTo>
                    <a:lnTo>
                      <a:pt x="523" y="49"/>
                    </a:lnTo>
                    <a:lnTo>
                      <a:pt x="519" y="51"/>
                    </a:lnTo>
                    <a:lnTo>
                      <a:pt x="514" y="51"/>
                    </a:lnTo>
                    <a:lnTo>
                      <a:pt x="509" y="53"/>
                    </a:lnTo>
                    <a:lnTo>
                      <a:pt x="504" y="56"/>
                    </a:lnTo>
                    <a:lnTo>
                      <a:pt x="501" y="57"/>
                    </a:lnTo>
                    <a:lnTo>
                      <a:pt x="497" y="59"/>
                    </a:lnTo>
                    <a:lnTo>
                      <a:pt x="494" y="60"/>
                    </a:lnTo>
                    <a:lnTo>
                      <a:pt x="490" y="62"/>
                    </a:lnTo>
                    <a:lnTo>
                      <a:pt x="487" y="64"/>
                    </a:lnTo>
                    <a:lnTo>
                      <a:pt x="483" y="65"/>
                    </a:lnTo>
                    <a:lnTo>
                      <a:pt x="479" y="68"/>
                    </a:lnTo>
                    <a:lnTo>
                      <a:pt x="477" y="70"/>
                    </a:lnTo>
                    <a:lnTo>
                      <a:pt x="473" y="71"/>
                    </a:lnTo>
                    <a:lnTo>
                      <a:pt x="470" y="74"/>
                    </a:lnTo>
                    <a:lnTo>
                      <a:pt x="466" y="76"/>
                    </a:lnTo>
                    <a:lnTo>
                      <a:pt x="463" y="77"/>
                    </a:lnTo>
                    <a:lnTo>
                      <a:pt x="460" y="79"/>
                    </a:lnTo>
                    <a:lnTo>
                      <a:pt x="457" y="82"/>
                    </a:lnTo>
                    <a:lnTo>
                      <a:pt x="453" y="84"/>
                    </a:lnTo>
                    <a:lnTo>
                      <a:pt x="451" y="85"/>
                    </a:lnTo>
                    <a:lnTo>
                      <a:pt x="447" y="89"/>
                    </a:lnTo>
                    <a:lnTo>
                      <a:pt x="444" y="90"/>
                    </a:lnTo>
                    <a:lnTo>
                      <a:pt x="441" y="92"/>
                    </a:lnTo>
                    <a:lnTo>
                      <a:pt x="438" y="95"/>
                    </a:lnTo>
                    <a:lnTo>
                      <a:pt x="434" y="97"/>
                    </a:lnTo>
                    <a:lnTo>
                      <a:pt x="432" y="100"/>
                    </a:lnTo>
                    <a:lnTo>
                      <a:pt x="428" y="102"/>
                    </a:lnTo>
                    <a:lnTo>
                      <a:pt x="425" y="104"/>
                    </a:lnTo>
                    <a:lnTo>
                      <a:pt x="423" y="107"/>
                    </a:lnTo>
                    <a:lnTo>
                      <a:pt x="419" y="109"/>
                    </a:lnTo>
                    <a:lnTo>
                      <a:pt x="415" y="111"/>
                    </a:lnTo>
                    <a:lnTo>
                      <a:pt x="413" y="114"/>
                    </a:lnTo>
                    <a:lnTo>
                      <a:pt x="411" y="116"/>
                    </a:lnTo>
                    <a:lnTo>
                      <a:pt x="407" y="119"/>
                    </a:lnTo>
                    <a:lnTo>
                      <a:pt x="405" y="122"/>
                    </a:lnTo>
                    <a:lnTo>
                      <a:pt x="401" y="125"/>
                    </a:lnTo>
                    <a:lnTo>
                      <a:pt x="399" y="127"/>
                    </a:lnTo>
                    <a:lnTo>
                      <a:pt x="395" y="129"/>
                    </a:lnTo>
                    <a:lnTo>
                      <a:pt x="392" y="132"/>
                    </a:lnTo>
                    <a:lnTo>
                      <a:pt x="389" y="134"/>
                    </a:lnTo>
                    <a:lnTo>
                      <a:pt x="386" y="136"/>
                    </a:lnTo>
                    <a:lnTo>
                      <a:pt x="382" y="140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4" y="148"/>
                    </a:lnTo>
                    <a:lnTo>
                      <a:pt x="368" y="153"/>
                    </a:lnTo>
                    <a:lnTo>
                      <a:pt x="363" y="159"/>
                    </a:lnTo>
                    <a:lnTo>
                      <a:pt x="357" y="165"/>
                    </a:lnTo>
                    <a:lnTo>
                      <a:pt x="353" y="170"/>
                    </a:lnTo>
                    <a:lnTo>
                      <a:pt x="347" y="176"/>
                    </a:lnTo>
                    <a:lnTo>
                      <a:pt x="341" y="181"/>
                    </a:lnTo>
                    <a:lnTo>
                      <a:pt x="337" y="184"/>
                    </a:lnTo>
                    <a:lnTo>
                      <a:pt x="335" y="187"/>
                    </a:lnTo>
                    <a:lnTo>
                      <a:pt x="332" y="190"/>
                    </a:lnTo>
                    <a:lnTo>
                      <a:pt x="330" y="193"/>
                    </a:lnTo>
                    <a:lnTo>
                      <a:pt x="326" y="196"/>
                    </a:lnTo>
                    <a:lnTo>
                      <a:pt x="324" y="199"/>
                    </a:lnTo>
                    <a:lnTo>
                      <a:pt x="322" y="202"/>
                    </a:lnTo>
                    <a:lnTo>
                      <a:pt x="319" y="205"/>
                    </a:lnTo>
                    <a:lnTo>
                      <a:pt x="317" y="209"/>
                    </a:lnTo>
                    <a:lnTo>
                      <a:pt x="313" y="211"/>
                    </a:lnTo>
                    <a:lnTo>
                      <a:pt x="311" y="215"/>
                    </a:lnTo>
                    <a:lnTo>
                      <a:pt x="309" y="217"/>
                    </a:lnTo>
                    <a:lnTo>
                      <a:pt x="304" y="221"/>
                    </a:lnTo>
                    <a:lnTo>
                      <a:pt x="300" y="222"/>
                    </a:lnTo>
                    <a:lnTo>
                      <a:pt x="294" y="222"/>
                    </a:lnTo>
                    <a:lnTo>
                      <a:pt x="290" y="222"/>
                    </a:lnTo>
                    <a:lnTo>
                      <a:pt x="285" y="219"/>
                    </a:lnTo>
                    <a:lnTo>
                      <a:pt x="283" y="217"/>
                    </a:lnTo>
                    <a:lnTo>
                      <a:pt x="281" y="213"/>
                    </a:lnTo>
                    <a:lnTo>
                      <a:pt x="284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3" name="Freeform 112"/>
              <p:cNvSpPr>
                <a:spLocks/>
              </p:cNvSpPr>
              <p:nvPr/>
            </p:nvSpPr>
            <p:spPr bwMode="auto">
              <a:xfrm>
                <a:off x="1656" y="1654"/>
                <a:ext cx="65" cy="31"/>
              </a:xfrm>
              <a:custGeom>
                <a:avLst/>
                <a:gdLst>
                  <a:gd name="T0" fmla="*/ 0 w 194"/>
                  <a:gd name="T1" fmla="*/ 0 h 93"/>
                  <a:gd name="T2" fmla="*/ 0 w 194"/>
                  <a:gd name="T3" fmla="*/ 0 h 93"/>
                  <a:gd name="T4" fmla="*/ 0 w 194"/>
                  <a:gd name="T5" fmla="*/ 0 h 93"/>
                  <a:gd name="T6" fmla="*/ 0 w 194"/>
                  <a:gd name="T7" fmla="*/ 0 h 93"/>
                  <a:gd name="T8" fmla="*/ 0 w 194"/>
                  <a:gd name="T9" fmla="*/ 0 h 93"/>
                  <a:gd name="T10" fmla="*/ 0 w 194"/>
                  <a:gd name="T11" fmla="*/ 0 h 93"/>
                  <a:gd name="T12" fmla="*/ 0 w 194"/>
                  <a:gd name="T13" fmla="*/ 0 h 93"/>
                  <a:gd name="T14" fmla="*/ 0 w 194"/>
                  <a:gd name="T15" fmla="*/ 0 h 93"/>
                  <a:gd name="T16" fmla="*/ 0 w 194"/>
                  <a:gd name="T17" fmla="*/ 0 h 93"/>
                  <a:gd name="T18" fmla="*/ 0 w 194"/>
                  <a:gd name="T19" fmla="*/ 0 h 93"/>
                  <a:gd name="T20" fmla="*/ 0 w 194"/>
                  <a:gd name="T21" fmla="*/ 0 h 93"/>
                  <a:gd name="T22" fmla="*/ 0 w 194"/>
                  <a:gd name="T23" fmla="*/ 0 h 93"/>
                  <a:gd name="T24" fmla="*/ 0 w 194"/>
                  <a:gd name="T25" fmla="*/ 0 h 93"/>
                  <a:gd name="T26" fmla="*/ 0 w 194"/>
                  <a:gd name="T27" fmla="*/ 0 h 93"/>
                  <a:gd name="T28" fmla="*/ 0 w 194"/>
                  <a:gd name="T29" fmla="*/ 0 h 93"/>
                  <a:gd name="T30" fmla="*/ 0 w 194"/>
                  <a:gd name="T31" fmla="*/ 0 h 93"/>
                  <a:gd name="T32" fmla="*/ 0 w 194"/>
                  <a:gd name="T33" fmla="*/ 0 h 93"/>
                  <a:gd name="T34" fmla="*/ 0 w 194"/>
                  <a:gd name="T35" fmla="*/ 0 h 93"/>
                  <a:gd name="T36" fmla="*/ 0 w 194"/>
                  <a:gd name="T37" fmla="*/ 0 h 93"/>
                  <a:gd name="T38" fmla="*/ 0 w 194"/>
                  <a:gd name="T39" fmla="*/ 0 h 93"/>
                  <a:gd name="T40" fmla="*/ 0 w 194"/>
                  <a:gd name="T41" fmla="*/ 0 h 93"/>
                  <a:gd name="T42" fmla="*/ 0 w 194"/>
                  <a:gd name="T43" fmla="*/ 0 h 93"/>
                  <a:gd name="T44" fmla="*/ 0 w 194"/>
                  <a:gd name="T45" fmla="*/ 0 h 93"/>
                  <a:gd name="T46" fmla="*/ 0 w 194"/>
                  <a:gd name="T47" fmla="*/ 0 h 93"/>
                  <a:gd name="T48" fmla="*/ 0 w 194"/>
                  <a:gd name="T49" fmla="*/ 0 h 93"/>
                  <a:gd name="T50" fmla="*/ 0 w 194"/>
                  <a:gd name="T51" fmla="*/ 0 h 93"/>
                  <a:gd name="T52" fmla="*/ 0 w 194"/>
                  <a:gd name="T53" fmla="*/ 0 h 93"/>
                  <a:gd name="T54" fmla="*/ 0 w 194"/>
                  <a:gd name="T55" fmla="*/ 0 h 93"/>
                  <a:gd name="T56" fmla="*/ 0 w 194"/>
                  <a:gd name="T57" fmla="*/ 0 h 93"/>
                  <a:gd name="T58" fmla="*/ 0 w 194"/>
                  <a:gd name="T59" fmla="*/ 0 h 93"/>
                  <a:gd name="T60" fmla="*/ 0 w 194"/>
                  <a:gd name="T61" fmla="*/ 0 h 93"/>
                  <a:gd name="T62" fmla="*/ 0 w 194"/>
                  <a:gd name="T63" fmla="*/ 0 h 93"/>
                  <a:gd name="T64" fmla="*/ 0 w 194"/>
                  <a:gd name="T65" fmla="*/ 0 h 93"/>
                  <a:gd name="T66" fmla="*/ 0 w 194"/>
                  <a:gd name="T67" fmla="*/ 0 h 93"/>
                  <a:gd name="T68" fmla="*/ 0 w 194"/>
                  <a:gd name="T69" fmla="*/ 0 h 93"/>
                  <a:gd name="T70" fmla="*/ 0 w 194"/>
                  <a:gd name="T71" fmla="*/ 0 h 93"/>
                  <a:gd name="T72" fmla="*/ 0 w 194"/>
                  <a:gd name="T73" fmla="*/ 0 h 93"/>
                  <a:gd name="T74" fmla="*/ 0 w 194"/>
                  <a:gd name="T75" fmla="*/ 0 h 93"/>
                  <a:gd name="T76" fmla="*/ 0 w 194"/>
                  <a:gd name="T77" fmla="*/ 0 h 93"/>
                  <a:gd name="T78" fmla="*/ 0 w 194"/>
                  <a:gd name="T79" fmla="*/ 0 h 93"/>
                  <a:gd name="T80" fmla="*/ 0 w 194"/>
                  <a:gd name="T81" fmla="*/ 0 h 93"/>
                  <a:gd name="T82" fmla="*/ 0 w 194"/>
                  <a:gd name="T83" fmla="*/ 0 h 93"/>
                  <a:gd name="T84" fmla="*/ 0 w 194"/>
                  <a:gd name="T85" fmla="*/ 0 h 93"/>
                  <a:gd name="T86" fmla="*/ 0 w 194"/>
                  <a:gd name="T87" fmla="*/ 0 h 93"/>
                  <a:gd name="T88" fmla="*/ 0 w 194"/>
                  <a:gd name="T89" fmla="*/ 0 h 93"/>
                  <a:gd name="T90" fmla="*/ 0 w 194"/>
                  <a:gd name="T91" fmla="*/ 0 h 93"/>
                  <a:gd name="T92" fmla="*/ 0 w 194"/>
                  <a:gd name="T93" fmla="*/ 0 h 93"/>
                  <a:gd name="T94" fmla="*/ 0 w 194"/>
                  <a:gd name="T95" fmla="*/ 0 h 93"/>
                  <a:gd name="T96" fmla="*/ 0 w 194"/>
                  <a:gd name="T97" fmla="*/ 0 h 93"/>
                  <a:gd name="T98" fmla="*/ 0 w 194"/>
                  <a:gd name="T99" fmla="*/ 0 h 93"/>
                  <a:gd name="T100" fmla="*/ 0 w 194"/>
                  <a:gd name="T101" fmla="*/ 0 h 93"/>
                  <a:gd name="T102" fmla="*/ 0 w 194"/>
                  <a:gd name="T103" fmla="*/ 0 h 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94"/>
                  <a:gd name="T157" fmla="*/ 0 h 93"/>
                  <a:gd name="T158" fmla="*/ 194 w 194"/>
                  <a:gd name="T159" fmla="*/ 93 h 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94" h="93">
                    <a:moveTo>
                      <a:pt x="157" y="0"/>
                    </a:moveTo>
                    <a:lnTo>
                      <a:pt x="158" y="0"/>
                    </a:lnTo>
                    <a:lnTo>
                      <a:pt x="163" y="0"/>
                    </a:lnTo>
                    <a:lnTo>
                      <a:pt x="166" y="0"/>
                    </a:lnTo>
                    <a:lnTo>
                      <a:pt x="169" y="1"/>
                    </a:lnTo>
                    <a:lnTo>
                      <a:pt x="171" y="1"/>
                    </a:lnTo>
                    <a:lnTo>
                      <a:pt x="176" y="3"/>
                    </a:lnTo>
                    <a:lnTo>
                      <a:pt x="179" y="3"/>
                    </a:lnTo>
                    <a:lnTo>
                      <a:pt x="182" y="4"/>
                    </a:lnTo>
                    <a:lnTo>
                      <a:pt x="186" y="6"/>
                    </a:lnTo>
                    <a:lnTo>
                      <a:pt x="188" y="8"/>
                    </a:lnTo>
                    <a:lnTo>
                      <a:pt x="190" y="10"/>
                    </a:lnTo>
                    <a:lnTo>
                      <a:pt x="192" y="13"/>
                    </a:lnTo>
                    <a:lnTo>
                      <a:pt x="193" y="15"/>
                    </a:lnTo>
                    <a:lnTo>
                      <a:pt x="194" y="19"/>
                    </a:lnTo>
                    <a:lnTo>
                      <a:pt x="193" y="22"/>
                    </a:lnTo>
                    <a:lnTo>
                      <a:pt x="192" y="26"/>
                    </a:lnTo>
                    <a:lnTo>
                      <a:pt x="189" y="29"/>
                    </a:lnTo>
                    <a:lnTo>
                      <a:pt x="188" y="34"/>
                    </a:lnTo>
                    <a:lnTo>
                      <a:pt x="186" y="39"/>
                    </a:lnTo>
                    <a:lnTo>
                      <a:pt x="182" y="44"/>
                    </a:lnTo>
                    <a:lnTo>
                      <a:pt x="180" y="48"/>
                    </a:lnTo>
                    <a:lnTo>
                      <a:pt x="176" y="53"/>
                    </a:lnTo>
                    <a:lnTo>
                      <a:pt x="173" y="57"/>
                    </a:lnTo>
                    <a:lnTo>
                      <a:pt x="169" y="61"/>
                    </a:lnTo>
                    <a:lnTo>
                      <a:pt x="166" y="65"/>
                    </a:lnTo>
                    <a:lnTo>
                      <a:pt x="162" y="70"/>
                    </a:lnTo>
                    <a:lnTo>
                      <a:pt x="157" y="72"/>
                    </a:lnTo>
                    <a:lnTo>
                      <a:pt x="154" y="76"/>
                    </a:lnTo>
                    <a:lnTo>
                      <a:pt x="150" y="78"/>
                    </a:lnTo>
                    <a:lnTo>
                      <a:pt x="147" y="80"/>
                    </a:lnTo>
                    <a:lnTo>
                      <a:pt x="142" y="80"/>
                    </a:lnTo>
                    <a:lnTo>
                      <a:pt x="139" y="81"/>
                    </a:lnTo>
                    <a:lnTo>
                      <a:pt x="136" y="81"/>
                    </a:lnTo>
                    <a:lnTo>
                      <a:pt x="132" y="83"/>
                    </a:lnTo>
                    <a:lnTo>
                      <a:pt x="129" y="81"/>
                    </a:lnTo>
                    <a:lnTo>
                      <a:pt x="126" y="81"/>
                    </a:lnTo>
                    <a:lnTo>
                      <a:pt x="123" y="81"/>
                    </a:lnTo>
                    <a:lnTo>
                      <a:pt x="119" y="81"/>
                    </a:lnTo>
                    <a:lnTo>
                      <a:pt x="115" y="80"/>
                    </a:lnTo>
                    <a:lnTo>
                      <a:pt x="110" y="80"/>
                    </a:lnTo>
                    <a:lnTo>
                      <a:pt x="106" y="80"/>
                    </a:lnTo>
                    <a:lnTo>
                      <a:pt x="104" y="80"/>
                    </a:lnTo>
                    <a:lnTo>
                      <a:pt x="100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0"/>
                    </a:lnTo>
                    <a:lnTo>
                      <a:pt x="87" y="80"/>
                    </a:lnTo>
                    <a:lnTo>
                      <a:pt x="84" y="81"/>
                    </a:lnTo>
                    <a:lnTo>
                      <a:pt x="79" y="81"/>
                    </a:lnTo>
                    <a:lnTo>
                      <a:pt x="74" y="83"/>
                    </a:lnTo>
                    <a:lnTo>
                      <a:pt x="69" y="83"/>
                    </a:lnTo>
                    <a:lnTo>
                      <a:pt x="65" y="85"/>
                    </a:lnTo>
                    <a:lnTo>
                      <a:pt x="59" y="85"/>
                    </a:lnTo>
                    <a:lnTo>
                      <a:pt x="54" y="86"/>
                    </a:lnTo>
                    <a:lnTo>
                      <a:pt x="49" y="87"/>
                    </a:lnTo>
                    <a:lnTo>
                      <a:pt x="45" y="89"/>
                    </a:lnTo>
                    <a:lnTo>
                      <a:pt x="40" y="89"/>
                    </a:lnTo>
                    <a:lnTo>
                      <a:pt x="36" y="90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19" y="93"/>
                    </a:lnTo>
                    <a:lnTo>
                      <a:pt x="13" y="93"/>
                    </a:lnTo>
                    <a:lnTo>
                      <a:pt x="10" y="93"/>
                    </a:lnTo>
                    <a:lnTo>
                      <a:pt x="7" y="92"/>
                    </a:lnTo>
                    <a:lnTo>
                      <a:pt x="3" y="91"/>
                    </a:lnTo>
                    <a:lnTo>
                      <a:pt x="2" y="90"/>
                    </a:lnTo>
                    <a:lnTo>
                      <a:pt x="1" y="89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1" y="78"/>
                    </a:lnTo>
                    <a:lnTo>
                      <a:pt x="2" y="73"/>
                    </a:lnTo>
                    <a:lnTo>
                      <a:pt x="7" y="70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5" y="62"/>
                    </a:lnTo>
                    <a:lnTo>
                      <a:pt x="19" y="60"/>
                    </a:lnTo>
                    <a:lnTo>
                      <a:pt x="22" y="57"/>
                    </a:lnTo>
                    <a:lnTo>
                      <a:pt x="26" y="54"/>
                    </a:lnTo>
                    <a:lnTo>
                      <a:pt x="30" y="52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5" y="45"/>
                    </a:lnTo>
                    <a:lnTo>
                      <a:pt x="49" y="41"/>
                    </a:lnTo>
                    <a:lnTo>
                      <a:pt x="54" y="39"/>
                    </a:lnTo>
                    <a:lnTo>
                      <a:pt x="59" y="36"/>
                    </a:lnTo>
                    <a:lnTo>
                      <a:pt x="64" y="34"/>
                    </a:lnTo>
                    <a:lnTo>
                      <a:pt x="67" y="32"/>
                    </a:lnTo>
                    <a:lnTo>
                      <a:pt x="72" y="29"/>
                    </a:lnTo>
                    <a:lnTo>
                      <a:pt x="75" y="27"/>
                    </a:lnTo>
                    <a:lnTo>
                      <a:pt x="80" y="26"/>
                    </a:lnTo>
                    <a:lnTo>
                      <a:pt x="84" y="25"/>
                    </a:lnTo>
                    <a:lnTo>
                      <a:pt x="88" y="22"/>
                    </a:lnTo>
                    <a:lnTo>
                      <a:pt x="91" y="21"/>
                    </a:lnTo>
                    <a:lnTo>
                      <a:pt x="94" y="20"/>
                    </a:lnTo>
                    <a:lnTo>
                      <a:pt x="97" y="17"/>
                    </a:lnTo>
                    <a:lnTo>
                      <a:pt x="99" y="17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4" name="Freeform 113"/>
              <p:cNvSpPr>
                <a:spLocks/>
              </p:cNvSpPr>
              <p:nvPr/>
            </p:nvSpPr>
            <p:spPr bwMode="auto">
              <a:xfrm>
                <a:off x="1834" y="1638"/>
                <a:ext cx="96" cy="42"/>
              </a:xfrm>
              <a:custGeom>
                <a:avLst/>
                <a:gdLst>
                  <a:gd name="T0" fmla="*/ 0 w 287"/>
                  <a:gd name="T1" fmla="*/ 0 h 126"/>
                  <a:gd name="T2" fmla="*/ 0 w 287"/>
                  <a:gd name="T3" fmla="*/ 0 h 126"/>
                  <a:gd name="T4" fmla="*/ 0 w 287"/>
                  <a:gd name="T5" fmla="*/ 0 h 126"/>
                  <a:gd name="T6" fmla="*/ 0 w 287"/>
                  <a:gd name="T7" fmla="*/ 0 h 126"/>
                  <a:gd name="T8" fmla="*/ 0 w 287"/>
                  <a:gd name="T9" fmla="*/ 0 h 126"/>
                  <a:gd name="T10" fmla="*/ 0 w 287"/>
                  <a:gd name="T11" fmla="*/ 0 h 126"/>
                  <a:gd name="T12" fmla="*/ 0 w 287"/>
                  <a:gd name="T13" fmla="*/ 0 h 126"/>
                  <a:gd name="T14" fmla="*/ 0 w 287"/>
                  <a:gd name="T15" fmla="*/ 0 h 126"/>
                  <a:gd name="T16" fmla="*/ 0 w 287"/>
                  <a:gd name="T17" fmla="*/ 0 h 126"/>
                  <a:gd name="T18" fmla="*/ 0 w 287"/>
                  <a:gd name="T19" fmla="*/ 0 h 126"/>
                  <a:gd name="T20" fmla="*/ 0 w 287"/>
                  <a:gd name="T21" fmla="*/ 0 h 126"/>
                  <a:gd name="T22" fmla="*/ 0 w 287"/>
                  <a:gd name="T23" fmla="*/ 0 h 126"/>
                  <a:gd name="T24" fmla="*/ 0 w 287"/>
                  <a:gd name="T25" fmla="*/ 0 h 126"/>
                  <a:gd name="T26" fmla="*/ 0 w 287"/>
                  <a:gd name="T27" fmla="*/ 0 h 126"/>
                  <a:gd name="T28" fmla="*/ 0 w 287"/>
                  <a:gd name="T29" fmla="*/ 0 h 126"/>
                  <a:gd name="T30" fmla="*/ 0 w 287"/>
                  <a:gd name="T31" fmla="*/ 0 h 126"/>
                  <a:gd name="T32" fmla="*/ 0 w 287"/>
                  <a:gd name="T33" fmla="*/ 0 h 126"/>
                  <a:gd name="T34" fmla="*/ 0 w 287"/>
                  <a:gd name="T35" fmla="*/ 0 h 126"/>
                  <a:gd name="T36" fmla="*/ 0 w 287"/>
                  <a:gd name="T37" fmla="*/ 0 h 126"/>
                  <a:gd name="T38" fmla="*/ 0 w 287"/>
                  <a:gd name="T39" fmla="*/ 0 h 126"/>
                  <a:gd name="T40" fmla="*/ 0 w 287"/>
                  <a:gd name="T41" fmla="*/ 0 h 126"/>
                  <a:gd name="T42" fmla="*/ 0 w 287"/>
                  <a:gd name="T43" fmla="*/ 0 h 126"/>
                  <a:gd name="T44" fmla="*/ 0 w 287"/>
                  <a:gd name="T45" fmla="*/ 0 h 126"/>
                  <a:gd name="T46" fmla="*/ 0 w 287"/>
                  <a:gd name="T47" fmla="*/ 0 h 126"/>
                  <a:gd name="T48" fmla="*/ 0 w 287"/>
                  <a:gd name="T49" fmla="*/ 0 h 126"/>
                  <a:gd name="T50" fmla="*/ 0 w 287"/>
                  <a:gd name="T51" fmla="*/ 0 h 126"/>
                  <a:gd name="T52" fmla="*/ 0 w 287"/>
                  <a:gd name="T53" fmla="*/ 0 h 126"/>
                  <a:gd name="T54" fmla="*/ 0 w 287"/>
                  <a:gd name="T55" fmla="*/ 0 h 126"/>
                  <a:gd name="T56" fmla="*/ 0 w 287"/>
                  <a:gd name="T57" fmla="*/ 0 h 126"/>
                  <a:gd name="T58" fmla="*/ 0 w 287"/>
                  <a:gd name="T59" fmla="*/ 0 h 126"/>
                  <a:gd name="T60" fmla="*/ 0 w 287"/>
                  <a:gd name="T61" fmla="*/ 0 h 126"/>
                  <a:gd name="T62" fmla="*/ 0 w 287"/>
                  <a:gd name="T63" fmla="*/ 0 h 126"/>
                  <a:gd name="T64" fmla="*/ 0 w 287"/>
                  <a:gd name="T65" fmla="*/ 0 h 126"/>
                  <a:gd name="T66" fmla="*/ 0 w 287"/>
                  <a:gd name="T67" fmla="*/ 0 h 126"/>
                  <a:gd name="T68" fmla="*/ 0 w 287"/>
                  <a:gd name="T69" fmla="*/ 0 h 126"/>
                  <a:gd name="T70" fmla="*/ 0 w 287"/>
                  <a:gd name="T71" fmla="*/ 0 h 126"/>
                  <a:gd name="T72" fmla="*/ 0 w 287"/>
                  <a:gd name="T73" fmla="*/ 0 h 126"/>
                  <a:gd name="T74" fmla="*/ 0 w 287"/>
                  <a:gd name="T75" fmla="*/ 0 h 126"/>
                  <a:gd name="T76" fmla="*/ 0 w 287"/>
                  <a:gd name="T77" fmla="*/ 0 h 126"/>
                  <a:gd name="T78" fmla="*/ 0 w 287"/>
                  <a:gd name="T79" fmla="*/ 0 h 126"/>
                  <a:gd name="T80" fmla="*/ 0 w 287"/>
                  <a:gd name="T81" fmla="*/ 0 h 126"/>
                  <a:gd name="T82" fmla="*/ 0 w 287"/>
                  <a:gd name="T83" fmla="*/ 0 h 126"/>
                  <a:gd name="T84" fmla="*/ 0 w 287"/>
                  <a:gd name="T85" fmla="*/ 0 h 126"/>
                  <a:gd name="T86" fmla="*/ 0 w 287"/>
                  <a:gd name="T87" fmla="*/ 0 h 126"/>
                  <a:gd name="T88" fmla="*/ 0 w 287"/>
                  <a:gd name="T89" fmla="*/ 0 h 126"/>
                  <a:gd name="T90" fmla="*/ 0 w 287"/>
                  <a:gd name="T91" fmla="*/ 0 h 126"/>
                  <a:gd name="T92" fmla="*/ 0 w 287"/>
                  <a:gd name="T93" fmla="*/ 0 h 126"/>
                  <a:gd name="T94" fmla="*/ 0 w 287"/>
                  <a:gd name="T95" fmla="*/ 0 h 126"/>
                  <a:gd name="T96" fmla="*/ 0 w 287"/>
                  <a:gd name="T97" fmla="*/ 0 h 126"/>
                  <a:gd name="T98" fmla="*/ 0 w 287"/>
                  <a:gd name="T99" fmla="*/ 0 h 126"/>
                  <a:gd name="T100" fmla="*/ 0 w 287"/>
                  <a:gd name="T101" fmla="*/ 0 h 126"/>
                  <a:gd name="T102" fmla="*/ 0 w 287"/>
                  <a:gd name="T103" fmla="*/ 0 h 126"/>
                  <a:gd name="T104" fmla="*/ 0 w 287"/>
                  <a:gd name="T105" fmla="*/ 0 h 126"/>
                  <a:gd name="T106" fmla="*/ 0 w 287"/>
                  <a:gd name="T107" fmla="*/ 0 h 126"/>
                  <a:gd name="T108" fmla="*/ 0 w 287"/>
                  <a:gd name="T109" fmla="*/ 0 h 126"/>
                  <a:gd name="T110" fmla="*/ 0 w 287"/>
                  <a:gd name="T111" fmla="*/ 0 h 126"/>
                  <a:gd name="T112" fmla="*/ 0 w 287"/>
                  <a:gd name="T113" fmla="*/ 0 h 126"/>
                  <a:gd name="T114" fmla="*/ 0 w 287"/>
                  <a:gd name="T115" fmla="*/ 0 h 126"/>
                  <a:gd name="T116" fmla="*/ 0 w 287"/>
                  <a:gd name="T117" fmla="*/ 0 h 126"/>
                  <a:gd name="T118" fmla="*/ 0 w 287"/>
                  <a:gd name="T119" fmla="*/ 0 h 126"/>
                  <a:gd name="T120" fmla="*/ 0 w 287"/>
                  <a:gd name="T121" fmla="*/ 0 h 126"/>
                  <a:gd name="T122" fmla="*/ 0 w 287"/>
                  <a:gd name="T123" fmla="*/ 0 h 1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87"/>
                  <a:gd name="T187" fmla="*/ 0 h 126"/>
                  <a:gd name="T188" fmla="*/ 287 w 287"/>
                  <a:gd name="T189" fmla="*/ 126 h 1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87" h="12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1" y="19"/>
                    </a:lnTo>
                    <a:lnTo>
                      <a:pt x="12" y="23"/>
                    </a:lnTo>
                    <a:lnTo>
                      <a:pt x="14" y="27"/>
                    </a:lnTo>
                    <a:lnTo>
                      <a:pt x="17" y="32"/>
                    </a:lnTo>
                    <a:lnTo>
                      <a:pt x="19" y="37"/>
                    </a:lnTo>
                    <a:lnTo>
                      <a:pt x="21" y="42"/>
                    </a:lnTo>
                    <a:lnTo>
                      <a:pt x="25" y="46"/>
                    </a:lnTo>
                    <a:lnTo>
                      <a:pt x="27" y="52"/>
                    </a:lnTo>
                    <a:lnTo>
                      <a:pt x="30" y="57"/>
                    </a:lnTo>
                    <a:lnTo>
                      <a:pt x="33" y="62"/>
                    </a:lnTo>
                    <a:lnTo>
                      <a:pt x="36" y="67"/>
                    </a:lnTo>
                    <a:lnTo>
                      <a:pt x="39" y="73"/>
                    </a:lnTo>
                    <a:lnTo>
                      <a:pt x="42" y="77"/>
                    </a:lnTo>
                    <a:lnTo>
                      <a:pt x="44" y="82"/>
                    </a:lnTo>
                    <a:lnTo>
                      <a:pt x="47" y="87"/>
                    </a:lnTo>
                    <a:lnTo>
                      <a:pt x="51" y="92"/>
                    </a:lnTo>
                    <a:lnTo>
                      <a:pt x="53" y="95"/>
                    </a:lnTo>
                    <a:lnTo>
                      <a:pt x="56" y="99"/>
                    </a:lnTo>
                    <a:lnTo>
                      <a:pt x="58" y="102"/>
                    </a:lnTo>
                    <a:lnTo>
                      <a:pt x="62" y="107"/>
                    </a:lnTo>
                    <a:lnTo>
                      <a:pt x="64" y="109"/>
                    </a:lnTo>
                    <a:lnTo>
                      <a:pt x="66" y="112"/>
                    </a:lnTo>
                    <a:lnTo>
                      <a:pt x="69" y="114"/>
                    </a:lnTo>
                    <a:lnTo>
                      <a:pt x="71" y="116"/>
                    </a:lnTo>
                    <a:lnTo>
                      <a:pt x="72" y="118"/>
                    </a:lnTo>
                    <a:lnTo>
                      <a:pt x="75" y="119"/>
                    </a:lnTo>
                    <a:lnTo>
                      <a:pt x="78" y="120"/>
                    </a:lnTo>
                    <a:lnTo>
                      <a:pt x="83" y="121"/>
                    </a:lnTo>
                    <a:lnTo>
                      <a:pt x="87" y="121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2" y="125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12" y="125"/>
                    </a:lnTo>
                    <a:lnTo>
                      <a:pt x="114" y="125"/>
                    </a:lnTo>
                    <a:lnTo>
                      <a:pt x="117" y="125"/>
                    </a:lnTo>
                    <a:lnTo>
                      <a:pt x="121" y="125"/>
                    </a:lnTo>
                    <a:lnTo>
                      <a:pt x="123" y="125"/>
                    </a:lnTo>
                    <a:lnTo>
                      <a:pt x="127" y="126"/>
                    </a:lnTo>
                    <a:lnTo>
                      <a:pt x="130" y="126"/>
                    </a:lnTo>
                    <a:lnTo>
                      <a:pt x="134" y="126"/>
                    </a:lnTo>
                    <a:lnTo>
                      <a:pt x="138" y="126"/>
                    </a:lnTo>
                    <a:lnTo>
                      <a:pt x="141" y="126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2" y="126"/>
                    </a:lnTo>
                    <a:lnTo>
                      <a:pt x="155" y="126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5" y="125"/>
                    </a:lnTo>
                    <a:lnTo>
                      <a:pt x="170" y="125"/>
                    </a:lnTo>
                    <a:lnTo>
                      <a:pt x="172" y="124"/>
                    </a:lnTo>
                    <a:lnTo>
                      <a:pt x="176" y="124"/>
                    </a:lnTo>
                    <a:lnTo>
                      <a:pt x="179" y="124"/>
                    </a:lnTo>
                    <a:lnTo>
                      <a:pt x="183" y="124"/>
                    </a:lnTo>
                    <a:lnTo>
                      <a:pt x="186" y="124"/>
                    </a:lnTo>
                    <a:lnTo>
                      <a:pt x="190" y="122"/>
                    </a:lnTo>
                    <a:lnTo>
                      <a:pt x="192" y="122"/>
                    </a:lnTo>
                    <a:lnTo>
                      <a:pt x="196" y="122"/>
                    </a:lnTo>
                    <a:lnTo>
                      <a:pt x="199" y="121"/>
                    </a:lnTo>
                    <a:lnTo>
                      <a:pt x="202" y="121"/>
                    </a:lnTo>
                    <a:lnTo>
                      <a:pt x="205" y="121"/>
                    </a:lnTo>
                    <a:lnTo>
                      <a:pt x="209" y="121"/>
                    </a:lnTo>
                    <a:lnTo>
                      <a:pt x="213" y="120"/>
                    </a:lnTo>
                    <a:lnTo>
                      <a:pt x="219" y="119"/>
                    </a:lnTo>
                    <a:lnTo>
                      <a:pt x="224" y="118"/>
                    </a:lnTo>
                    <a:lnTo>
                      <a:pt x="229" y="118"/>
                    </a:lnTo>
                    <a:lnTo>
                      <a:pt x="232" y="116"/>
                    </a:lnTo>
                    <a:lnTo>
                      <a:pt x="236" y="115"/>
                    </a:lnTo>
                    <a:lnTo>
                      <a:pt x="238" y="114"/>
                    </a:lnTo>
                    <a:lnTo>
                      <a:pt x="242" y="114"/>
                    </a:lnTo>
                    <a:lnTo>
                      <a:pt x="245" y="112"/>
                    </a:lnTo>
                    <a:lnTo>
                      <a:pt x="247" y="109"/>
                    </a:lnTo>
                    <a:lnTo>
                      <a:pt x="248" y="107"/>
                    </a:lnTo>
                    <a:lnTo>
                      <a:pt x="248" y="105"/>
                    </a:lnTo>
                    <a:lnTo>
                      <a:pt x="245" y="101"/>
                    </a:lnTo>
                    <a:lnTo>
                      <a:pt x="243" y="99"/>
                    </a:lnTo>
                    <a:lnTo>
                      <a:pt x="241" y="96"/>
                    </a:lnTo>
                    <a:lnTo>
                      <a:pt x="237" y="94"/>
                    </a:lnTo>
                    <a:lnTo>
                      <a:pt x="232" y="90"/>
                    </a:lnTo>
                    <a:lnTo>
                      <a:pt x="228" y="88"/>
                    </a:lnTo>
                    <a:lnTo>
                      <a:pt x="224" y="86"/>
                    </a:lnTo>
                    <a:lnTo>
                      <a:pt x="219" y="83"/>
                    </a:lnTo>
                    <a:lnTo>
                      <a:pt x="215" y="81"/>
                    </a:lnTo>
                    <a:lnTo>
                      <a:pt x="211" y="78"/>
                    </a:lnTo>
                    <a:lnTo>
                      <a:pt x="209" y="76"/>
                    </a:lnTo>
                    <a:lnTo>
                      <a:pt x="205" y="74"/>
                    </a:lnTo>
                    <a:lnTo>
                      <a:pt x="204" y="71"/>
                    </a:lnTo>
                    <a:lnTo>
                      <a:pt x="204" y="69"/>
                    </a:lnTo>
                    <a:lnTo>
                      <a:pt x="206" y="68"/>
                    </a:lnTo>
                    <a:lnTo>
                      <a:pt x="211" y="68"/>
                    </a:lnTo>
                    <a:lnTo>
                      <a:pt x="213" y="68"/>
                    </a:lnTo>
                    <a:lnTo>
                      <a:pt x="217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8" y="68"/>
                    </a:lnTo>
                    <a:lnTo>
                      <a:pt x="232" y="68"/>
                    </a:lnTo>
                    <a:lnTo>
                      <a:pt x="236" y="68"/>
                    </a:lnTo>
                    <a:lnTo>
                      <a:pt x="241" y="69"/>
                    </a:lnTo>
                    <a:lnTo>
                      <a:pt x="244" y="69"/>
                    </a:lnTo>
                    <a:lnTo>
                      <a:pt x="248" y="69"/>
                    </a:lnTo>
                    <a:lnTo>
                      <a:pt x="253" y="70"/>
                    </a:lnTo>
                    <a:lnTo>
                      <a:pt x="256" y="70"/>
                    </a:lnTo>
                    <a:lnTo>
                      <a:pt x="261" y="70"/>
                    </a:lnTo>
                    <a:lnTo>
                      <a:pt x="264" y="71"/>
                    </a:lnTo>
                    <a:lnTo>
                      <a:pt x="268" y="71"/>
                    </a:lnTo>
                    <a:lnTo>
                      <a:pt x="272" y="73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2" y="74"/>
                    </a:lnTo>
                    <a:lnTo>
                      <a:pt x="286" y="74"/>
                    </a:lnTo>
                    <a:lnTo>
                      <a:pt x="287" y="75"/>
                    </a:lnTo>
                    <a:lnTo>
                      <a:pt x="262" y="35"/>
                    </a:lnTo>
                    <a:lnTo>
                      <a:pt x="16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5" name="Freeform 114"/>
              <p:cNvSpPr>
                <a:spLocks/>
              </p:cNvSpPr>
              <p:nvPr/>
            </p:nvSpPr>
            <p:spPr bwMode="auto">
              <a:xfrm>
                <a:off x="1852" y="1636"/>
                <a:ext cx="86" cy="27"/>
              </a:xfrm>
              <a:custGeom>
                <a:avLst/>
                <a:gdLst>
                  <a:gd name="T0" fmla="*/ 0 w 260"/>
                  <a:gd name="T1" fmla="*/ 0 h 81"/>
                  <a:gd name="T2" fmla="*/ 0 w 260"/>
                  <a:gd name="T3" fmla="*/ 0 h 81"/>
                  <a:gd name="T4" fmla="*/ 0 w 260"/>
                  <a:gd name="T5" fmla="*/ 0 h 81"/>
                  <a:gd name="T6" fmla="*/ 0 w 260"/>
                  <a:gd name="T7" fmla="*/ 0 h 81"/>
                  <a:gd name="T8" fmla="*/ 0 w 260"/>
                  <a:gd name="T9" fmla="*/ 0 h 81"/>
                  <a:gd name="T10" fmla="*/ 0 w 260"/>
                  <a:gd name="T11" fmla="*/ 0 h 81"/>
                  <a:gd name="T12" fmla="*/ 0 w 260"/>
                  <a:gd name="T13" fmla="*/ 0 h 81"/>
                  <a:gd name="T14" fmla="*/ 0 w 260"/>
                  <a:gd name="T15" fmla="*/ 0 h 81"/>
                  <a:gd name="T16" fmla="*/ 0 w 260"/>
                  <a:gd name="T17" fmla="*/ 0 h 81"/>
                  <a:gd name="T18" fmla="*/ 0 w 260"/>
                  <a:gd name="T19" fmla="*/ 0 h 81"/>
                  <a:gd name="T20" fmla="*/ 0 w 260"/>
                  <a:gd name="T21" fmla="*/ 0 h 81"/>
                  <a:gd name="T22" fmla="*/ 0 w 260"/>
                  <a:gd name="T23" fmla="*/ 0 h 81"/>
                  <a:gd name="T24" fmla="*/ 0 w 260"/>
                  <a:gd name="T25" fmla="*/ 0 h 81"/>
                  <a:gd name="T26" fmla="*/ 0 w 260"/>
                  <a:gd name="T27" fmla="*/ 0 h 81"/>
                  <a:gd name="T28" fmla="*/ 0 w 260"/>
                  <a:gd name="T29" fmla="*/ 0 h 81"/>
                  <a:gd name="T30" fmla="*/ 0 w 260"/>
                  <a:gd name="T31" fmla="*/ 0 h 81"/>
                  <a:gd name="T32" fmla="*/ 0 w 260"/>
                  <a:gd name="T33" fmla="*/ 0 h 81"/>
                  <a:gd name="T34" fmla="*/ 0 w 260"/>
                  <a:gd name="T35" fmla="*/ 0 h 81"/>
                  <a:gd name="T36" fmla="*/ 0 w 260"/>
                  <a:gd name="T37" fmla="*/ 0 h 81"/>
                  <a:gd name="T38" fmla="*/ 0 w 260"/>
                  <a:gd name="T39" fmla="*/ 0 h 81"/>
                  <a:gd name="T40" fmla="*/ 0 w 260"/>
                  <a:gd name="T41" fmla="*/ 0 h 81"/>
                  <a:gd name="T42" fmla="*/ 0 w 260"/>
                  <a:gd name="T43" fmla="*/ 0 h 81"/>
                  <a:gd name="T44" fmla="*/ 0 w 260"/>
                  <a:gd name="T45" fmla="*/ 0 h 81"/>
                  <a:gd name="T46" fmla="*/ 0 w 260"/>
                  <a:gd name="T47" fmla="*/ 0 h 81"/>
                  <a:gd name="T48" fmla="*/ 0 w 260"/>
                  <a:gd name="T49" fmla="*/ 0 h 81"/>
                  <a:gd name="T50" fmla="*/ 0 w 260"/>
                  <a:gd name="T51" fmla="*/ 0 h 81"/>
                  <a:gd name="T52" fmla="*/ 0 w 260"/>
                  <a:gd name="T53" fmla="*/ 0 h 81"/>
                  <a:gd name="T54" fmla="*/ 0 w 260"/>
                  <a:gd name="T55" fmla="*/ 0 h 81"/>
                  <a:gd name="T56" fmla="*/ 0 w 260"/>
                  <a:gd name="T57" fmla="*/ 0 h 81"/>
                  <a:gd name="T58" fmla="*/ 0 w 260"/>
                  <a:gd name="T59" fmla="*/ 0 h 81"/>
                  <a:gd name="T60" fmla="*/ 0 w 260"/>
                  <a:gd name="T61" fmla="*/ 0 h 81"/>
                  <a:gd name="T62" fmla="*/ 0 w 260"/>
                  <a:gd name="T63" fmla="*/ 0 h 81"/>
                  <a:gd name="T64" fmla="*/ 0 w 260"/>
                  <a:gd name="T65" fmla="*/ 0 h 81"/>
                  <a:gd name="T66" fmla="*/ 0 w 260"/>
                  <a:gd name="T67" fmla="*/ 0 h 81"/>
                  <a:gd name="T68" fmla="*/ 0 w 260"/>
                  <a:gd name="T69" fmla="*/ 0 h 81"/>
                  <a:gd name="T70" fmla="*/ 0 w 260"/>
                  <a:gd name="T71" fmla="*/ 0 h 81"/>
                  <a:gd name="T72" fmla="*/ 0 w 260"/>
                  <a:gd name="T73" fmla="*/ 0 h 81"/>
                  <a:gd name="T74" fmla="*/ 0 w 260"/>
                  <a:gd name="T75" fmla="*/ 0 h 81"/>
                  <a:gd name="T76" fmla="*/ 0 w 260"/>
                  <a:gd name="T77" fmla="*/ 0 h 81"/>
                  <a:gd name="T78" fmla="*/ 0 w 260"/>
                  <a:gd name="T79" fmla="*/ 0 h 81"/>
                  <a:gd name="T80" fmla="*/ 0 w 260"/>
                  <a:gd name="T81" fmla="*/ 0 h 81"/>
                  <a:gd name="T82" fmla="*/ 0 w 260"/>
                  <a:gd name="T83" fmla="*/ 0 h 81"/>
                  <a:gd name="T84" fmla="*/ 0 w 260"/>
                  <a:gd name="T85" fmla="*/ 0 h 81"/>
                  <a:gd name="T86" fmla="*/ 0 w 260"/>
                  <a:gd name="T87" fmla="*/ 0 h 81"/>
                  <a:gd name="T88" fmla="*/ 0 w 260"/>
                  <a:gd name="T89" fmla="*/ 0 h 81"/>
                  <a:gd name="T90" fmla="*/ 0 w 260"/>
                  <a:gd name="T91" fmla="*/ 0 h 81"/>
                  <a:gd name="T92" fmla="*/ 0 w 260"/>
                  <a:gd name="T93" fmla="*/ 0 h 81"/>
                  <a:gd name="T94" fmla="*/ 0 w 260"/>
                  <a:gd name="T95" fmla="*/ 0 h 81"/>
                  <a:gd name="T96" fmla="*/ 0 w 260"/>
                  <a:gd name="T97" fmla="*/ 0 h 81"/>
                  <a:gd name="T98" fmla="*/ 0 w 260"/>
                  <a:gd name="T99" fmla="*/ 0 h 81"/>
                  <a:gd name="T100" fmla="*/ 0 w 260"/>
                  <a:gd name="T101" fmla="*/ 0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0"/>
                  <a:gd name="T154" fmla="*/ 0 h 81"/>
                  <a:gd name="T155" fmla="*/ 260 w 260"/>
                  <a:gd name="T156" fmla="*/ 81 h 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0" h="81">
                    <a:moveTo>
                      <a:pt x="9" y="4"/>
                    </a:moveTo>
                    <a:lnTo>
                      <a:pt x="12" y="4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3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0" y="4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1" y="6"/>
                    </a:lnTo>
                    <a:lnTo>
                      <a:pt x="156" y="8"/>
                    </a:lnTo>
                    <a:lnTo>
                      <a:pt x="159" y="8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70" y="10"/>
                    </a:lnTo>
                    <a:lnTo>
                      <a:pt x="174" y="11"/>
                    </a:lnTo>
                    <a:lnTo>
                      <a:pt x="178" y="12"/>
                    </a:lnTo>
                    <a:lnTo>
                      <a:pt x="182" y="13"/>
                    </a:lnTo>
                    <a:lnTo>
                      <a:pt x="185" y="15"/>
                    </a:lnTo>
                    <a:lnTo>
                      <a:pt x="189" y="16"/>
                    </a:lnTo>
                    <a:lnTo>
                      <a:pt x="194" y="17"/>
                    </a:lnTo>
                    <a:lnTo>
                      <a:pt x="196" y="18"/>
                    </a:lnTo>
                    <a:lnTo>
                      <a:pt x="200" y="19"/>
                    </a:lnTo>
                    <a:lnTo>
                      <a:pt x="203" y="21"/>
                    </a:lnTo>
                    <a:lnTo>
                      <a:pt x="208" y="22"/>
                    </a:lnTo>
                    <a:lnTo>
                      <a:pt x="210" y="24"/>
                    </a:lnTo>
                    <a:lnTo>
                      <a:pt x="214" y="25"/>
                    </a:lnTo>
                    <a:lnTo>
                      <a:pt x="219" y="27"/>
                    </a:lnTo>
                    <a:lnTo>
                      <a:pt x="222" y="28"/>
                    </a:lnTo>
                    <a:lnTo>
                      <a:pt x="225" y="30"/>
                    </a:lnTo>
                    <a:lnTo>
                      <a:pt x="228" y="31"/>
                    </a:lnTo>
                    <a:lnTo>
                      <a:pt x="233" y="34"/>
                    </a:lnTo>
                    <a:lnTo>
                      <a:pt x="236" y="35"/>
                    </a:lnTo>
                    <a:lnTo>
                      <a:pt x="239" y="36"/>
                    </a:lnTo>
                    <a:lnTo>
                      <a:pt x="242" y="38"/>
                    </a:lnTo>
                    <a:lnTo>
                      <a:pt x="247" y="41"/>
                    </a:lnTo>
                    <a:lnTo>
                      <a:pt x="251" y="43"/>
                    </a:lnTo>
                    <a:lnTo>
                      <a:pt x="253" y="46"/>
                    </a:lnTo>
                    <a:lnTo>
                      <a:pt x="257" y="48"/>
                    </a:lnTo>
                    <a:lnTo>
                      <a:pt x="259" y="53"/>
                    </a:lnTo>
                    <a:lnTo>
                      <a:pt x="260" y="56"/>
                    </a:lnTo>
                    <a:lnTo>
                      <a:pt x="260" y="60"/>
                    </a:lnTo>
                    <a:lnTo>
                      <a:pt x="260" y="63"/>
                    </a:lnTo>
                    <a:lnTo>
                      <a:pt x="259" y="67"/>
                    </a:lnTo>
                    <a:lnTo>
                      <a:pt x="258" y="72"/>
                    </a:lnTo>
                    <a:lnTo>
                      <a:pt x="255" y="74"/>
                    </a:lnTo>
                    <a:lnTo>
                      <a:pt x="253" y="76"/>
                    </a:lnTo>
                    <a:lnTo>
                      <a:pt x="248" y="79"/>
                    </a:lnTo>
                    <a:lnTo>
                      <a:pt x="246" y="81"/>
                    </a:lnTo>
                    <a:lnTo>
                      <a:pt x="241" y="81"/>
                    </a:lnTo>
                    <a:lnTo>
                      <a:pt x="238" y="81"/>
                    </a:lnTo>
                    <a:lnTo>
                      <a:pt x="233" y="80"/>
                    </a:lnTo>
                    <a:lnTo>
                      <a:pt x="229" y="79"/>
                    </a:lnTo>
                    <a:lnTo>
                      <a:pt x="226" y="76"/>
                    </a:lnTo>
                    <a:lnTo>
                      <a:pt x="222" y="74"/>
                    </a:lnTo>
                    <a:lnTo>
                      <a:pt x="219" y="73"/>
                    </a:lnTo>
                    <a:lnTo>
                      <a:pt x="216" y="70"/>
                    </a:lnTo>
                    <a:lnTo>
                      <a:pt x="213" y="69"/>
                    </a:lnTo>
                    <a:lnTo>
                      <a:pt x="209" y="68"/>
                    </a:lnTo>
                    <a:lnTo>
                      <a:pt x="207" y="66"/>
                    </a:lnTo>
                    <a:lnTo>
                      <a:pt x="203" y="64"/>
                    </a:lnTo>
                    <a:lnTo>
                      <a:pt x="200" y="62"/>
                    </a:lnTo>
                    <a:lnTo>
                      <a:pt x="196" y="61"/>
                    </a:lnTo>
                    <a:lnTo>
                      <a:pt x="194" y="59"/>
                    </a:lnTo>
                    <a:lnTo>
                      <a:pt x="190" y="57"/>
                    </a:lnTo>
                    <a:lnTo>
                      <a:pt x="187" y="56"/>
                    </a:lnTo>
                    <a:lnTo>
                      <a:pt x="184" y="54"/>
                    </a:lnTo>
                    <a:lnTo>
                      <a:pt x="181" y="53"/>
                    </a:lnTo>
                    <a:lnTo>
                      <a:pt x="177" y="51"/>
                    </a:lnTo>
                    <a:lnTo>
                      <a:pt x="174" y="50"/>
                    </a:lnTo>
                    <a:lnTo>
                      <a:pt x="170" y="48"/>
                    </a:lnTo>
                    <a:lnTo>
                      <a:pt x="166" y="47"/>
                    </a:lnTo>
                    <a:lnTo>
                      <a:pt x="164" y="46"/>
                    </a:lnTo>
                    <a:lnTo>
                      <a:pt x="160" y="44"/>
                    </a:lnTo>
                    <a:lnTo>
                      <a:pt x="157" y="43"/>
                    </a:lnTo>
                    <a:lnTo>
                      <a:pt x="153" y="42"/>
                    </a:lnTo>
                    <a:lnTo>
                      <a:pt x="151" y="41"/>
                    </a:lnTo>
                    <a:lnTo>
                      <a:pt x="146" y="40"/>
                    </a:lnTo>
                    <a:lnTo>
                      <a:pt x="144" y="38"/>
                    </a:lnTo>
                    <a:lnTo>
                      <a:pt x="140" y="37"/>
                    </a:lnTo>
                    <a:lnTo>
                      <a:pt x="137" y="36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6" y="34"/>
                    </a:lnTo>
                    <a:lnTo>
                      <a:pt x="124" y="32"/>
                    </a:lnTo>
                    <a:lnTo>
                      <a:pt x="120" y="31"/>
                    </a:lnTo>
                    <a:lnTo>
                      <a:pt x="117" y="30"/>
                    </a:lnTo>
                    <a:lnTo>
                      <a:pt x="112" y="29"/>
                    </a:lnTo>
                    <a:lnTo>
                      <a:pt x="110" y="28"/>
                    </a:lnTo>
                    <a:lnTo>
                      <a:pt x="106" y="28"/>
                    </a:lnTo>
                    <a:lnTo>
                      <a:pt x="102" y="27"/>
                    </a:lnTo>
                    <a:lnTo>
                      <a:pt x="99" y="25"/>
                    </a:lnTo>
                    <a:lnTo>
                      <a:pt x="95" y="25"/>
                    </a:lnTo>
                    <a:lnTo>
                      <a:pt x="92" y="24"/>
                    </a:lnTo>
                    <a:lnTo>
                      <a:pt x="88" y="24"/>
                    </a:lnTo>
                    <a:lnTo>
                      <a:pt x="85" y="23"/>
                    </a:lnTo>
                    <a:lnTo>
                      <a:pt x="81" y="23"/>
                    </a:lnTo>
                    <a:lnTo>
                      <a:pt x="77" y="23"/>
                    </a:lnTo>
                    <a:lnTo>
                      <a:pt x="74" y="22"/>
                    </a:lnTo>
                    <a:lnTo>
                      <a:pt x="70" y="22"/>
                    </a:lnTo>
                    <a:lnTo>
                      <a:pt x="68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49" y="19"/>
                    </a:lnTo>
                    <a:lnTo>
                      <a:pt x="45" y="19"/>
                    </a:lnTo>
                    <a:lnTo>
                      <a:pt x="42" y="19"/>
                    </a:lnTo>
                    <a:lnTo>
                      <a:pt x="40" y="21"/>
                    </a:lnTo>
                    <a:lnTo>
                      <a:pt x="35" y="21"/>
                    </a:lnTo>
                    <a:lnTo>
                      <a:pt x="31" y="21"/>
                    </a:lnTo>
                    <a:lnTo>
                      <a:pt x="28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6" name="Freeform 115"/>
              <p:cNvSpPr>
                <a:spLocks/>
              </p:cNvSpPr>
              <p:nvPr/>
            </p:nvSpPr>
            <p:spPr bwMode="auto">
              <a:xfrm>
                <a:off x="1646" y="1649"/>
                <a:ext cx="77" cy="39"/>
              </a:xfrm>
              <a:custGeom>
                <a:avLst/>
                <a:gdLst>
                  <a:gd name="T0" fmla="*/ 0 w 230"/>
                  <a:gd name="T1" fmla="*/ 0 h 119"/>
                  <a:gd name="T2" fmla="*/ 0 w 230"/>
                  <a:gd name="T3" fmla="*/ 0 h 119"/>
                  <a:gd name="T4" fmla="*/ 0 w 230"/>
                  <a:gd name="T5" fmla="*/ 0 h 119"/>
                  <a:gd name="T6" fmla="*/ 0 w 230"/>
                  <a:gd name="T7" fmla="*/ 0 h 119"/>
                  <a:gd name="T8" fmla="*/ 0 w 230"/>
                  <a:gd name="T9" fmla="*/ 0 h 119"/>
                  <a:gd name="T10" fmla="*/ 0 w 230"/>
                  <a:gd name="T11" fmla="*/ 0 h 119"/>
                  <a:gd name="T12" fmla="*/ 0 w 230"/>
                  <a:gd name="T13" fmla="*/ 0 h 119"/>
                  <a:gd name="T14" fmla="*/ 0 w 230"/>
                  <a:gd name="T15" fmla="*/ 0 h 119"/>
                  <a:gd name="T16" fmla="*/ 0 w 230"/>
                  <a:gd name="T17" fmla="*/ 0 h 119"/>
                  <a:gd name="T18" fmla="*/ 0 w 230"/>
                  <a:gd name="T19" fmla="*/ 0 h 119"/>
                  <a:gd name="T20" fmla="*/ 0 w 230"/>
                  <a:gd name="T21" fmla="*/ 0 h 119"/>
                  <a:gd name="T22" fmla="*/ 0 w 230"/>
                  <a:gd name="T23" fmla="*/ 0 h 119"/>
                  <a:gd name="T24" fmla="*/ 0 w 230"/>
                  <a:gd name="T25" fmla="*/ 0 h 119"/>
                  <a:gd name="T26" fmla="*/ 0 w 230"/>
                  <a:gd name="T27" fmla="*/ 0 h 119"/>
                  <a:gd name="T28" fmla="*/ 0 w 230"/>
                  <a:gd name="T29" fmla="*/ 0 h 119"/>
                  <a:gd name="T30" fmla="*/ 0 w 230"/>
                  <a:gd name="T31" fmla="*/ 0 h 119"/>
                  <a:gd name="T32" fmla="*/ 0 w 230"/>
                  <a:gd name="T33" fmla="*/ 0 h 119"/>
                  <a:gd name="T34" fmla="*/ 0 w 230"/>
                  <a:gd name="T35" fmla="*/ 0 h 119"/>
                  <a:gd name="T36" fmla="*/ 0 w 230"/>
                  <a:gd name="T37" fmla="*/ 0 h 119"/>
                  <a:gd name="T38" fmla="*/ 0 w 230"/>
                  <a:gd name="T39" fmla="*/ 0 h 119"/>
                  <a:gd name="T40" fmla="*/ 0 w 230"/>
                  <a:gd name="T41" fmla="*/ 0 h 119"/>
                  <a:gd name="T42" fmla="*/ 0 w 230"/>
                  <a:gd name="T43" fmla="*/ 0 h 119"/>
                  <a:gd name="T44" fmla="*/ 0 w 230"/>
                  <a:gd name="T45" fmla="*/ 0 h 119"/>
                  <a:gd name="T46" fmla="*/ 0 w 230"/>
                  <a:gd name="T47" fmla="*/ 0 h 119"/>
                  <a:gd name="T48" fmla="*/ 0 w 230"/>
                  <a:gd name="T49" fmla="*/ 0 h 119"/>
                  <a:gd name="T50" fmla="*/ 0 w 230"/>
                  <a:gd name="T51" fmla="*/ 0 h 119"/>
                  <a:gd name="T52" fmla="*/ 0 w 230"/>
                  <a:gd name="T53" fmla="*/ 0 h 119"/>
                  <a:gd name="T54" fmla="*/ 0 w 230"/>
                  <a:gd name="T55" fmla="*/ 0 h 119"/>
                  <a:gd name="T56" fmla="*/ 0 w 230"/>
                  <a:gd name="T57" fmla="*/ 0 h 119"/>
                  <a:gd name="T58" fmla="*/ 0 w 230"/>
                  <a:gd name="T59" fmla="*/ 0 h 119"/>
                  <a:gd name="T60" fmla="*/ 0 w 230"/>
                  <a:gd name="T61" fmla="*/ 0 h 119"/>
                  <a:gd name="T62" fmla="*/ 0 w 230"/>
                  <a:gd name="T63" fmla="*/ 0 h 119"/>
                  <a:gd name="T64" fmla="*/ 0 w 230"/>
                  <a:gd name="T65" fmla="*/ 0 h 119"/>
                  <a:gd name="T66" fmla="*/ 0 w 230"/>
                  <a:gd name="T67" fmla="*/ 0 h 119"/>
                  <a:gd name="T68" fmla="*/ 0 w 230"/>
                  <a:gd name="T69" fmla="*/ 0 h 119"/>
                  <a:gd name="T70" fmla="*/ 0 w 230"/>
                  <a:gd name="T71" fmla="*/ 0 h 119"/>
                  <a:gd name="T72" fmla="*/ 0 w 230"/>
                  <a:gd name="T73" fmla="*/ 0 h 119"/>
                  <a:gd name="T74" fmla="*/ 0 w 230"/>
                  <a:gd name="T75" fmla="*/ 0 h 119"/>
                  <a:gd name="T76" fmla="*/ 0 w 230"/>
                  <a:gd name="T77" fmla="*/ 0 h 119"/>
                  <a:gd name="T78" fmla="*/ 0 w 230"/>
                  <a:gd name="T79" fmla="*/ 0 h 119"/>
                  <a:gd name="T80" fmla="*/ 0 w 230"/>
                  <a:gd name="T81" fmla="*/ 0 h 119"/>
                  <a:gd name="T82" fmla="*/ 0 w 230"/>
                  <a:gd name="T83" fmla="*/ 0 h 119"/>
                  <a:gd name="T84" fmla="*/ 0 w 230"/>
                  <a:gd name="T85" fmla="*/ 0 h 119"/>
                  <a:gd name="T86" fmla="*/ 0 w 230"/>
                  <a:gd name="T87" fmla="*/ 0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119"/>
                  <a:gd name="T134" fmla="*/ 230 w 230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119">
                    <a:moveTo>
                      <a:pt x="6" y="99"/>
                    </a:moveTo>
                    <a:lnTo>
                      <a:pt x="8" y="95"/>
                    </a:lnTo>
                    <a:lnTo>
                      <a:pt x="12" y="94"/>
                    </a:lnTo>
                    <a:lnTo>
                      <a:pt x="14" y="90"/>
                    </a:lnTo>
                    <a:lnTo>
                      <a:pt x="18" y="89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6" y="82"/>
                    </a:lnTo>
                    <a:lnTo>
                      <a:pt x="30" y="80"/>
                    </a:lnTo>
                    <a:lnTo>
                      <a:pt x="34" y="75"/>
                    </a:lnTo>
                    <a:lnTo>
                      <a:pt x="40" y="71"/>
                    </a:lnTo>
                    <a:lnTo>
                      <a:pt x="43" y="70"/>
                    </a:lnTo>
                    <a:lnTo>
                      <a:pt x="46" y="69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7" y="62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70" y="55"/>
                    </a:lnTo>
                    <a:lnTo>
                      <a:pt x="72" y="54"/>
                    </a:lnTo>
                    <a:lnTo>
                      <a:pt x="76" y="52"/>
                    </a:lnTo>
                    <a:lnTo>
                      <a:pt x="79" y="51"/>
                    </a:lnTo>
                    <a:lnTo>
                      <a:pt x="82" y="50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2" y="45"/>
                    </a:lnTo>
                    <a:lnTo>
                      <a:pt x="97" y="44"/>
                    </a:lnTo>
                    <a:lnTo>
                      <a:pt x="101" y="42"/>
                    </a:lnTo>
                    <a:lnTo>
                      <a:pt x="105" y="41"/>
                    </a:lnTo>
                    <a:lnTo>
                      <a:pt x="110" y="38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24" y="30"/>
                    </a:lnTo>
                    <a:lnTo>
                      <a:pt x="129" y="26"/>
                    </a:lnTo>
                    <a:lnTo>
                      <a:pt x="134" y="25"/>
                    </a:lnTo>
                    <a:lnTo>
                      <a:pt x="136" y="24"/>
                    </a:lnTo>
                    <a:lnTo>
                      <a:pt x="139" y="23"/>
                    </a:lnTo>
                    <a:lnTo>
                      <a:pt x="142" y="22"/>
                    </a:lnTo>
                    <a:lnTo>
                      <a:pt x="146" y="22"/>
                    </a:lnTo>
                    <a:lnTo>
                      <a:pt x="150" y="20"/>
                    </a:lnTo>
                    <a:lnTo>
                      <a:pt x="154" y="19"/>
                    </a:lnTo>
                    <a:lnTo>
                      <a:pt x="159" y="17"/>
                    </a:lnTo>
                    <a:lnTo>
                      <a:pt x="162" y="16"/>
                    </a:lnTo>
                    <a:lnTo>
                      <a:pt x="167" y="14"/>
                    </a:lnTo>
                    <a:lnTo>
                      <a:pt x="171" y="13"/>
                    </a:lnTo>
                    <a:lnTo>
                      <a:pt x="174" y="12"/>
                    </a:lnTo>
                    <a:lnTo>
                      <a:pt x="178" y="11"/>
                    </a:lnTo>
                    <a:lnTo>
                      <a:pt x="181" y="10"/>
                    </a:lnTo>
                    <a:lnTo>
                      <a:pt x="185" y="9"/>
                    </a:lnTo>
                    <a:lnTo>
                      <a:pt x="188" y="7"/>
                    </a:lnTo>
                    <a:lnTo>
                      <a:pt x="192" y="6"/>
                    </a:lnTo>
                    <a:lnTo>
                      <a:pt x="196" y="5"/>
                    </a:lnTo>
                    <a:lnTo>
                      <a:pt x="200" y="3"/>
                    </a:lnTo>
                    <a:lnTo>
                      <a:pt x="205" y="1"/>
                    </a:lnTo>
                    <a:lnTo>
                      <a:pt x="210" y="1"/>
                    </a:lnTo>
                    <a:lnTo>
                      <a:pt x="213" y="0"/>
                    </a:lnTo>
                    <a:lnTo>
                      <a:pt x="217" y="0"/>
                    </a:lnTo>
                    <a:lnTo>
                      <a:pt x="220" y="0"/>
                    </a:lnTo>
                    <a:lnTo>
                      <a:pt x="223" y="3"/>
                    </a:lnTo>
                    <a:lnTo>
                      <a:pt x="225" y="4"/>
                    </a:lnTo>
                    <a:lnTo>
                      <a:pt x="228" y="6"/>
                    </a:lnTo>
                    <a:lnTo>
                      <a:pt x="229" y="10"/>
                    </a:lnTo>
                    <a:lnTo>
                      <a:pt x="230" y="13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30" y="23"/>
                    </a:lnTo>
                    <a:lnTo>
                      <a:pt x="229" y="26"/>
                    </a:lnTo>
                    <a:lnTo>
                      <a:pt x="226" y="29"/>
                    </a:lnTo>
                    <a:lnTo>
                      <a:pt x="225" y="31"/>
                    </a:lnTo>
                    <a:lnTo>
                      <a:pt x="222" y="32"/>
                    </a:lnTo>
                    <a:lnTo>
                      <a:pt x="218" y="35"/>
                    </a:lnTo>
                    <a:lnTo>
                      <a:pt x="213" y="36"/>
                    </a:lnTo>
                    <a:lnTo>
                      <a:pt x="209" y="36"/>
                    </a:lnTo>
                    <a:lnTo>
                      <a:pt x="205" y="37"/>
                    </a:lnTo>
                    <a:lnTo>
                      <a:pt x="201" y="38"/>
                    </a:lnTo>
                    <a:lnTo>
                      <a:pt x="197" y="39"/>
                    </a:lnTo>
                    <a:lnTo>
                      <a:pt x="193" y="39"/>
                    </a:lnTo>
                    <a:lnTo>
                      <a:pt x="188" y="41"/>
                    </a:lnTo>
                    <a:lnTo>
                      <a:pt x="186" y="41"/>
                    </a:lnTo>
                    <a:lnTo>
                      <a:pt x="181" y="41"/>
                    </a:lnTo>
                    <a:lnTo>
                      <a:pt x="178" y="42"/>
                    </a:lnTo>
                    <a:lnTo>
                      <a:pt x="173" y="43"/>
                    </a:lnTo>
                    <a:lnTo>
                      <a:pt x="169" y="44"/>
                    </a:lnTo>
                    <a:lnTo>
                      <a:pt x="166" y="44"/>
                    </a:lnTo>
                    <a:lnTo>
                      <a:pt x="161" y="45"/>
                    </a:lnTo>
                    <a:lnTo>
                      <a:pt x="158" y="46"/>
                    </a:lnTo>
                    <a:lnTo>
                      <a:pt x="153" y="48"/>
                    </a:lnTo>
                    <a:lnTo>
                      <a:pt x="149" y="49"/>
                    </a:lnTo>
                    <a:lnTo>
                      <a:pt x="147" y="50"/>
                    </a:lnTo>
                    <a:lnTo>
                      <a:pt x="145" y="50"/>
                    </a:lnTo>
                    <a:lnTo>
                      <a:pt x="142" y="51"/>
                    </a:lnTo>
                    <a:lnTo>
                      <a:pt x="137" y="52"/>
                    </a:lnTo>
                    <a:lnTo>
                      <a:pt x="133" y="55"/>
                    </a:lnTo>
                    <a:lnTo>
                      <a:pt x="129" y="57"/>
                    </a:lnTo>
                    <a:lnTo>
                      <a:pt x="124" y="60"/>
                    </a:lnTo>
                    <a:lnTo>
                      <a:pt x="120" y="62"/>
                    </a:lnTo>
                    <a:lnTo>
                      <a:pt x="115" y="65"/>
                    </a:lnTo>
                    <a:lnTo>
                      <a:pt x="111" y="67"/>
                    </a:lnTo>
                    <a:lnTo>
                      <a:pt x="108" y="68"/>
                    </a:lnTo>
                    <a:lnTo>
                      <a:pt x="104" y="69"/>
                    </a:lnTo>
                    <a:lnTo>
                      <a:pt x="101" y="70"/>
                    </a:lnTo>
                    <a:lnTo>
                      <a:pt x="97" y="71"/>
                    </a:lnTo>
                    <a:lnTo>
                      <a:pt x="95" y="73"/>
                    </a:lnTo>
                    <a:lnTo>
                      <a:pt x="91" y="75"/>
                    </a:lnTo>
                    <a:lnTo>
                      <a:pt x="88" y="76"/>
                    </a:lnTo>
                    <a:lnTo>
                      <a:pt x="85" y="77"/>
                    </a:lnTo>
                    <a:lnTo>
                      <a:pt x="82" y="78"/>
                    </a:lnTo>
                    <a:lnTo>
                      <a:pt x="78" y="80"/>
                    </a:lnTo>
                    <a:lnTo>
                      <a:pt x="76" y="81"/>
                    </a:lnTo>
                    <a:lnTo>
                      <a:pt x="70" y="83"/>
                    </a:lnTo>
                    <a:lnTo>
                      <a:pt x="65" y="87"/>
                    </a:lnTo>
                    <a:lnTo>
                      <a:pt x="62" y="88"/>
                    </a:lnTo>
                    <a:lnTo>
                      <a:pt x="58" y="89"/>
                    </a:lnTo>
                    <a:lnTo>
                      <a:pt x="56" y="90"/>
                    </a:lnTo>
                    <a:lnTo>
                      <a:pt x="53" y="93"/>
                    </a:lnTo>
                    <a:lnTo>
                      <a:pt x="47" y="95"/>
                    </a:lnTo>
                    <a:lnTo>
                      <a:pt x="41" y="99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3" y="105"/>
                    </a:lnTo>
                    <a:lnTo>
                      <a:pt x="31" y="107"/>
                    </a:lnTo>
                    <a:lnTo>
                      <a:pt x="27" y="109"/>
                    </a:lnTo>
                    <a:lnTo>
                      <a:pt x="25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14" y="118"/>
                    </a:lnTo>
                    <a:lnTo>
                      <a:pt x="9" y="119"/>
                    </a:lnTo>
                    <a:lnTo>
                      <a:pt x="5" y="118"/>
                    </a:lnTo>
                    <a:lnTo>
                      <a:pt x="2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2" y="102"/>
                    </a:lnTo>
                    <a:lnTo>
                      <a:pt x="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1636" y="1451"/>
                <a:ext cx="27" cy="23"/>
              </a:xfrm>
              <a:custGeom>
                <a:avLst/>
                <a:gdLst>
                  <a:gd name="T0" fmla="*/ 0 w 82"/>
                  <a:gd name="T1" fmla="*/ 0 h 69"/>
                  <a:gd name="T2" fmla="*/ 0 w 82"/>
                  <a:gd name="T3" fmla="*/ 0 h 69"/>
                  <a:gd name="T4" fmla="*/ 0 w 82"/>
                  <a:gd name="T5" fmla="*/ 0 h 69"/>
                  <a:gd name="T6" fmla="*/ 0 w 82"/>
                  <a:gd name="T7" fmla="*/ 0 h 69"/>
                  <a:gd name="T8" fmla="*/ 0 w 82"/>
                  <a:gd name="T9" fmla="*/ 0 h 69"/>
                  <a:gd name="T10" fmla="*/ 0 w 82"/>
                  <a:gd name="T11" fmla="*/ 0 h 69"/>
                  <a:gd name="T12" fmla="*/ 0 w 82"/>
                  <a:gd name="T13" fmla="*/ 0 h 69"/>
                  <a:gd name="T14" fmla="*/ 0 w 82"/>
                  <a:gd name="T15" fmla="*/ 0 h 69"/>
                  <a:gd name="T16" fmla="*/ 0 w 82"/>
                  <a:gd name="T17" fmla="*/ 0 h 69"/>
                  <a:gd name="T18" fmla="*/ 0 w 82"/>
                  <a:gd name="T19" fmla="*/ 0 h 69"/>
                  <a:gd name="T20" fmla="*/ 0 w 82"/>
                  <a:gd name="T21" fmla="*/ 0 h 69"/>
                  <a:gd name="T22" fmla="*/ 0 w 82"/>
                  <a:gd name="T23" fmla="*/ 0 h 69"/>
                  <a:gd name="T24" fmla="*/ 0 w 82"/>
                  <a:gd name="T25" fmla="*/ 0 h 69"/>
                  <a:gd name="T26" fmla="*/ 0 w 82"/>
                  <a:gd name="T27" fmla="*/ 0 h 69"/>
                  <a:gd name="T28" fmla="*/ 0 w 82"/>
                  <a:gd name="T29" fmla="*/ 0 h 69"/>
                  <a:gd name="T30" fmla="*/ 0 w 82"/>
                  <a:gd name="T31" fmla="*/ 0 h 69"/>
                  <a:gd name="T32" fmla="*/ 0 w 82"/>
                  <a:gd name="T33" fmla="*/ 0 h 69"/>
                  <a:gd name="T34" fmla="*/ 0 w 82"/>
                  <a:gd name="T35" fmla="*/ 0 h 69"/>
                  <a:gd name="T36" fmla="*/ 0 w 82"/>
                  <a:gd name="T37" fmla="*/ 0 h 69"/>
                  <a:gd name="T38" fmla="*/ 0 w 82"/>
                  <a:gd name="T39" fmla="*/ 0 h 69"/>
                  <a:gd name="T40" fmla="*/ 0 w 82"/>
                  <a:gd name="T41" fmla="*/ 0 h 69"/>
                  <a:gd name="T42" fmla="*/ 0 w 82"/>
                  <a:gd name="T43" fmla="*/ 0 h 69"/>
                  <a:gd name="T44" fmla="*/ 0 w 82"/>
                  <a:gd name="T45" fmla="*/ 0 h 69"/>
                  <a:gd name="T46" fmla="*/ 0 w 82"/>
                  <a:gd name="T47" fmla="*/ 0 h 69"/>
                  <a:gd name="T48" fmla="*/ 0 w 82"/>
                  <a:gd name="T49" fmla="*/ 0 h 69"/>
                  <a:gd name="T50" fmla="*/ 0 w 82"/>
                  <a:gd name="T51" fmla="*/ 0 h 69"/>
                  <a:gd name="T52" fmla="*/ 0 w 82"/>
                  <a:gd name="T53" fmla="*/ 0 h 69"/>
                  <a:gd name="T54" fmla="*/ 0 w 82"/>
                  <a:gd name="T55" fmla="*/ 0 h 69"/>
                  <a:gd name="T56" fmla="*/ 0 w 82"/>
                  <a:gd name="T57" fmla="*/ 0 h 69"/>
                  <a:gd name="T58" fmla="*/ 0 w 82"/>
                  <a:gd name="T59" fmla="*/ 0 h 69"/>
                  <a:gd name="T60" fmla="*/ 0 w 82"/>
                  <a:gd name="T61" fmla="*/ 0 h 69"/>
                  <a:gd name="T62" fmla="*/ 0 w 82"/>
                  <a:gd name="T63" fmla="*/ 0 h 69"/>
                  <a:gd name="T64" fmla="*/ 0 w 82"/>
                  <a:gd name="T65" fmla="*/ 0 h 69"/>
                  <a:gd name="T66" fmla="*/ 0 w 82"/>
                  <a:gd name="T67" fmla="*/ 0 h 69"/>
                  <a:gd name="T68" fmla="*/ 0 w 82"/>
                  <a:gd name="T69" fmla="*/ 0 h 69"/>
                  <a:gd name="T70" fmla="*/ 0 w 82"/>
                  <a:gd name="T71" fmla="*/ 0 h 69"/>
                  <a:gd name="T72" fmla="*/ 0 w 82"/>
                  <a:gd name="T73" fmla="*/ 0 h 69"/>
                  <a:gd name="T74" fmla="*/ 0 w 82"/>
                  <a:gd name="T75" fmla="*/ 0 h 69"/>
                  <a:gd name="T76" fmla="*/ 0 w 82"/>
                  <a:gd name="T77" fmla="*/ 0 h 69"/>
                  <a:gd name="T78" fmla="*/ 0 w 82"/>
                  <a:gd name="T79" fmla="*/ 0 h 69"/>
                  <a:gd name="T80" fmla="*/ 0 w 82"/>
                  <a:gd name="T81" fmla="*/ 0 h 69"/>
                  <a:gd name="T82" fmla="*/ 0 w 82"/>
                  <a:gd name="T83" fmla="*/ 0 h 69"/>
                  <a:gd name="T84" fmla="*/ 0 w 82"/>
                  <a:gd name="T85" fmla="*/ 0 h 69"/>
                  <a:gd name="T86" fmla="*/ 0 w 82"/>
                  <a:gd name="T87" fmla="*/ 0 h 69"/>
                  <a:gd name="T88" fmla="*/ 0 w 82"/>
                  <a:gd name="T89" fmla="*/ 0 h 69"/>
                  <a:gd name="T90" fmla="*/ 0 w 82"/>
                  <a:gd name="T91" fmla="*/ 0 h 69"/>
                  <a:gd name="T92" fmla="*/ 0 w 82"/>
                  <a:gd name="T93" fmla="*/ 0 h 69"/>
                  <a:gd name="T94" fmla="*/ 0 w 82"/>
                  <a:gd name="T95" fmla="*/ 0 h 69"/>
                  <a:gd name="T96" fmla="*/ 0 w 82"/>
                  <a:gd name="T97" fmla="*/ 0 h 69"/>
                  <a:gd name="T98" fmla="*/ 0 w 82"/>
                  <a:gd name="T99" fmla="*/ 0 h 69"/>
                  <a:gd name="T100" fmla="*/ 0 w 82"/>
                  <a:gd name="T101" fmla="*/ 0 h 69"/>
                  <a:gd name="T102" fmla="*/ 0 w 82"/>
                  <a:gd name="T103" fmla="*/ 0 h 69"/>
                  <a:gd name="T104" fmla="*/ 0 w 82"/>
                  <a:gd name="T105" fmla="*/ 0 h 69"/>
                  <a:gd name="T106" fmla="*/ 0 w 82"/>
                  <a:gd name="T107" fmla="*/ 0 h 69"/>
                  <a:gd name="T108" fmla="*/ 0 w 82"/>
                  <a:gd name="T109" fmla="*/ 0 h 69"/>
                  <a:gd name="T110" fmla="*/ 0 w 82"/>
                  <a:gd name="T111" fmla="*/ 0 h 69"/>
                  <a:gd name="T112" fmla="*/ 0 w 82"/>
                  <a:gd name="T113" fmla="*/ 0 h 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2"/>
                  <a:gd name="T172" fmla="*/ 0 h 69"/>
                  <a:gd name="T173" fmla="*/ 82 w 82"/>
                  <a:gd name="T174" fmla="*/ 69 h 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2" h="69">
                    <a:moveTo>
                      <a:pt x="21" y="9"/>
                    </a:moveTo>
                    <a:lnTo>
                      <a:pt x="21" y="7"/>
                    </a:lnTo>
                    <a:lnTo>
                      <a:pt x="22" y="7"/>
                    </a:lnTo>
                    <a:lnTo>
                      <a:pt x="25" y="6"/>
                    </a:lnTo>
                    <a:lnTo>
                      <a:pt x="28" y="5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1"/>
                    </a:lnTo>
                    <a:lnTo>
                      <a:pt x="69" y="3"/>
                    </a:lnTo>
                    <a:lnTo>
                      <a:pt x="72" y="6"/>
                    </a:lnTo>
                    <a:lnTo>
                      <a:pt x="76" y="9"/>
                    </a:lnTo>
                    <a:lnTo>
                      <a:pt x="79" y="15"/>
                    </a:lnTo>
                    <a:lnTo>
                      <a:pt x="81" y="19"/>
                    </a:lnTo>
                    <a:lnTo>
                      <a:pt x="82" y="25"/>
                    </a:lnTo>
                    <a:lnTo>
                      <a:pt x="81" y="30"/>
                    </a:lnTo>
                    <a:lnTo>
                      <a:pt x="79" y="36"/>
                    </a:lnTo>
                    <a:lnTo>
                      <a:pt x="77" y="41"/>
                    </a:lnTo>
                    <a:lnTo>
                      <a:pt x="75" y="45"/>
                    </a:lnTo>
                    <a:lnTo>
                      <a:pt x="71" y="50"/>
                    </a:lnTo>
                    <a:lnTo>
                      <a:pt x="66" y="56"/>
                    </a:lnTo>
                    <a:lnTo>
                      <a:pt x="60" y="60"/>
                    </a:lnTo>
                    <a:lnTo>
                      <a:pt x="56" y="63"/>
                    </a:lnTo>
                    <a:lnTo>
                      <a:pt x="52" y="64"/>
                    </a:lnTo>
                    <a:lnTo>
                      <a:pt x="48" y="66"/>
                    </a:lnTo>
                    <a:lnTo>
                      <a:pt x="46" y="67"/>
                    </a:lnTo>
                    <a:lnTo>
                      <a:pt x="44" y="68"/>
                    </a:lnTo>
                    <a:lnTo>
                      <a:pt x="40" y="68"/>
                    </a:lnTo>
                    <a:lnTo>
                      <a:pt x="37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5" y="64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7" y="60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1" y="38"/>
                    </a:lnTo>
                    <a:lnTo>
                      <a:pt x="1" y="35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6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A5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1632" y="1447"/>
                <a:ext cx="49" cy="45"/>
              </a:xfrm>
              <a:custGeom>
                <a:avLst/>
                <a:gdLst>
                  <a:gd name="T0" fmla="*/ 0 w 147"/>
                  <a:gd name="T1" fmla="*/ 0 h 136"/>
                  <a:gd name="T2" fmla="*/ 0 w 147"/>
                  <a:gd name="T3" fmla="*/ 0 h 136"/>
                  <a:gd name="T4" fmla="*/ 0 w 147"/>
                  <a:gd name="T5" fmla="*/ 0 h 136"/>
                  <a:gd name="T6" fmla="*/ 0 w 147"/>
                  <a:gd name="T7" fmla="*/ 0 h 136"/>
                  <a:gd name="T8" fmla="*/ 0 w 147"/>
                  <a:gd name="T9" fmla="*/ 0 h 136"/>
                  <a:gd name="T10" fmla="*/ 0 w 147"/>
                  <a:gd name="T11" fmla="*/ 0 h 136"/>
                  <a:gd name="T12" fmla="*/ 0 w 147"/>
                  <a:gd name="T13" fmla="*/ 0 h 136"/>
                  <a:gd name="T14" fmla="*/ 0 w 147"/>
                  <a:gd name="T15" fmla="*/ 0 h 136"/>
                  <a:gd name="T16" fmla="*/ 0 w 147"/>
                  <a:gd name="T17" fmla="*/ 0 h 136"/>
                  <a:gd name="T18" fmla="*/ 0 w 147"/>
                  <a:gd name="T19" fmla="*/ 0 h 136"/>
                  <a:gd name="T20" fmla="*/ 0 w 147"/>
                  <a:gd name="T21" fmla="*/ 0 h 136"/>
                  <a:gd name="T22" fmla="*/ 0 w 147"/>
                  <a:gd name="T23" fmla="*/ 0 h 136"/>
                  <a:gd name="T24" fmla="*/ 0 w 147"/>
                  <a:gd name="T25" fmla="*/ 0 h 136"/>
                  <a:gd name="T26" fmla="*/ 0 w 147"/>
                  <a:gd name="T27" fmla="*/ 0 h 136"/>
                  <a:gd name="T28" fmla="*/ 0 w 147"/>
                  <a:gd name="T29" fmla="*/ 0 h 136"/>
                  <a:gd name="T30" fmla="*/ 0 w 147"/>
                  <a:gd name="T31" fmla="*/ 0 h 136"/>
                  <a:gd name="T32" fmla="*/ 0 w 147"/>
                  <a:gd name="T33" fmla="*/ 0 h 136"/>
                  <a:gd name="T34" fmla="*/ 0 w 147"/>
                  <a:gd name="T35" fmla="*/ 0 h 136"/>
                  <a:gd name="T36" fmla="*/ 0 w 147"/>
                  <a:gd name="T37" fmla="*/ 0 h 136"/>
                  <a:gd name="T38" fmla="*/ 0 w 147"/>
                  <a:gd name="T39" fmla="*/ 0 h 136"/>
                  <a:gd name="T40" fmla="*/ 0 w 147"/>
                  <a:gd name="T41" fmla="*/ 0 h 136"/>
                  <a:gd name="T42" fmla="*/ 0 w 147"/>
                  <a:gd name="T43" fmla="*/ 0 h 136"/>
                  <a:gd name="T44" fmla="*/ 0 w 147"/>
                  <a:gd name="T45" fmla="*/ 0 h 136"/>
                  <a:gd name="T46" fmla="*/ 0 w 147"/>
                  <a:gd name="T47" fmla="*/ 0 h 136"/>
                  <a:gd name="T48" fmla="*/ 0 w 147"/>
                  <a:gd name="T49" fmla="*/ 0 h 136"/>
                  <a:gd name="T50" fmla="*/ 0 w 147"/>
                  <a:gd name="T51" fmla="*/ 0 h 136"/>
                  <a:gd name="T52" fmla="*/ 0 w 147"/>
                  <a:gd name="T53" fmla="*/ 0 h 136"/>
                  <a:gd name="T54" fmla="*/ 0 w 147"/>
                  <a:gd name="T55" fmla="*/ 0 h 136"/>
                  <a:gd name="T56" fmla="*/ 0 w 147"/>
                  <a:gd name="T57" fmla="*/ 0 h 136"/>
                  <a:gd name="T58" fmla="*/ 0 w 147"/>
                  <a:gd name="T59" fmla="*/ 0 h 136"/>
                  <a:gd name="T60" fmla="*/ 0 w 147"/>
                  <a:gd name="T61" fmla="*/ 0 h 136"/>
                  <a:gd name="T62" fmla="*/ 0 w 147"/>
                  <a:gd name="T63" fmla="*/ 0 h 136"/>
                  <a:gd name="T64" fmla="*/ 0 w 147"/>
                  <a:gd name="T65" fmla="*/ 0 h 136"/>
                  <a:gd name="T66" fmla="*/ 0 w 147"/>
                  <a:gd name="T67" fmla="*/ 0 h 136"/>
                  <a:gd name="T68" fmla="*/ 0 w 147"/>
                  <a:gd name="T69" fmla="*/ 0 h 136"/>
                  <a:gd name="T70" fmla="*/ 0 w 147"/>
                  <a:gd name="T71" fmla="*/ 0 h 136"/>
                  <a:gd name="T72" fmla="*/ 0 w 147"/>
                  <a:gd name="T73" fmla="*/ 0 h 136"/>
                  <a:gd name="T74" fmla="*/ 0 w 147"/>
                  <a:gd name="T75" fmla="*/ 0 h 136"/>
                  <a:gd name="T76" fmla="*/ 0 w 147"/>
                  <a:gd name="T77" fmla="*/ 0 h 136"/>
                  <a:gd name="T78" fmla="*/ 0 w 147"/>
                  <a:gd name="T79" fmla="*/ 0 h 136"/>
                  <a:gd name="T80" fmla="*/ 0 w 147"/>
                  <a:gd name="T81" fmla="*/ 0 h 136"/>
                  <a:gd name="T82" fmla="*/ 0 w 147"/>
                  <a:gd name="T83" fmla="*/ 0 h 136"/>
                  <a:gd name="T84" fmla="*/ 0 w 147"/>
                  <a:gd name="T85" fmla="*/ 0 h 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7"/>
                  <a:gd name="T130" fmla="*/ 0 h 136"/>
                  <a:gd name="T131" fmla="*/ 147 w 147"/>
                  <a:gd name="T132" fmla="*/ 136 h 1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7" h="136">
                    <a:moveTo>
                      <a:pt x="54" y="18"/>
                    </a:moveTo>
                    <a:lnTo>
                      <a:pt x="51" y="20"/>
                    </a:lnTo>
                    <a:lnTo>
                      <a:pt x="49" y="23"/>
                    </a:lnTo>
                    <a:lnTo>
                      <a:pt x="45" y="25"/>
                    </a:lnTo>
                    <a:lnTo>
                      <a:pt x="44" y="29"/>
                    </a:lnTo>
                    <a:lnTo>
                      <a:pt x="42" y="32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7" y="42"/>
                    </a:lnTo>
                    <a:lnTo>
                      <a:pt x="36" y="44"/>
                    </a:lnTo>
                    <a:lnTo>
                      <a:pt x="35" y="47"/>
                    </a:lnTo>
                    <a:lnTo>
                      <a:pt x="35" y="51"/>
                    </a:lnTo>
                    <a:lnTo>
                      <a:pt x="35" y="55"/>
                    </a:lnTo>
                    <a:lnTo>
                      <a:pt x="35" y="58"/>
                    </a:lnTo>
                    <a:lnTo>
                      <a:pt x="37" y="63"/>
                    </a:lnTo>
                    <a:lnTo>
                      <a:pt x="38" y="66"/>
                    </a:lnTo>
                    <a:lnTo>
                      <a:pt x="40" y="71"/>
                    </a:lnTo>
                    <a:lnTo>
                      <a:pt x="43" y="76"/>
                    </a:lnTo>
                    <a:lnTo>
                      <a:pt x="47" y="80"/>
                    </a:lnTo>
                    <a:lnTo>
                      <a:pt x="50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64" y="85"/>
                    </a:lnTo>
                    <a:lnTo>
                      <a:pt x="68" y="87"/>
                    </a:lnTo>
                    <a:lnTo>
                      <a:pt x="70" y="85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80" y="85"/>
                    </a:lnTo>
                    <a:lnTo>
                      <a:pt x="82" y="84"/>
                    </a:lnTo>
                    <a:lnTo>
                      <a:pt x="85" y="83"/>
                    </a:lnTo>
                    <a:lnTo>
                      <a:pt x="88" y="81"/>
                    </a:lnTo>
                    <a:lnTo>
                      <a:pt x="91" y="80"/>
                    </a:lnTo>
                    <a:lnTo>
                      <a:pt x="92" y="76"/>
                    </a:lnTo>
                    <a:lnTo>
                      <a:pt x="93" y="75"/>
                    </a:lnTo>
                    <a:lnTo>
                      <a:pt x="94" y="71"/>
                    </a:lnTo>
                    <a:lnTo>
                      <a:pt x="96" y="68"/>
                    </a:lnTo>
                    <a:lnTo>
                      <a:pt x="96" y="64"/>
                    </a:lnTo>
                    <a:lnTo>
                      <a:pt x="98" y="61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4" y="52"/>
                    </a:lnTo>
                    <a:lnTo>
                      <a:pt x="107" y="50"/>
                    </a:lnTo>
                    <a:lnTo>
                      <a:pt x="112" y="47"/>
                    </a:lnTo>
                    <a:lnTo>
                      <a:pt x="117" y="46"/>
                    </a:lnTo>
                    <a:lnTo>
                      <a:pt x="121" y="45"/>
                    </a:lnTo>
                    <a:lnTo>
                      <a:pt x="126" y="46"/>
                    </a:lnTo>
                    <a:lnTo>
                      <a:pt x="131" y="47"/>
                    </a:lnTo>
                    <a:lnTo>
                      <a:pt x="134" y="50"/>
                    </a:lnTo>
                    <a:lnTo>
                      <a:pt x="138" y="52"/>
                    </a:lnTo>
                    <a:lnTo>
                      <a:pt x="141" y="56"/>
                    </a:lnTo>
                    <a:lnTo>
                      <a:pt x="145" y="61"/>
                    </a:lnTo>
                    <a:lnTo>
                      <a:pt x="146" y="65"/>
                    </a:lnTo>
                    <a:lnTo>
                      <a:pt x="146" y="68"/>
                    </a:lnTo>
                    <a:lnTo>
                      <a:pt x="147" y="71"/>
                    </a:lnTo>
                    <a:lnTo>
                      <a:pt x="147" y="75"/>
                    </a:lnTo>
                    <a:lnTo>
                      <a:pt x="147" y="77"/>
                    </a:lnTo>
                    <a:lnTo>
                      <a:pt x="146" y="83"/>
                    </a:lnTo>
                    <a:lnTo>
                      <a:pt x="144" y="89"/>
                    </a:lnTo>
                    <a:lnTo>
                      <a:pt x="141" y="94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3" y="108"/>
                    </a:lnTo>
                    <a:lnTo>
                      <a:pt x="131" y="112"/>
                    </a:lnTo>
                    <a:lnTo>
                      <a:pt x="127" y="116"/>
                    </a:lnTo>
                    <a:lnTo>
                      <a:pt x="123" y="119"/>
                    </a:lnTo>
                    <a:lnTo>
                      <a:pt x="119" y="122"/>
                    </a:lnTo>
                    <a:lnTo>
                      <a:pt x="114" y="125"/>
                    </a:lnTo>
                    <a:lnTo>
                      <a:pt x="109" y="128"/>
                    </a:lnTo>
                    <a:lnTo>
                      <a:pt x="105" y="131"/>
                    </a:lnTo>
                    <a:lnTo>
                      <a:pt x="100" y="133"/>
                    </a:lnTo>
                    <a:lnTo>
                      <a:pt x="94" y="134"/>
                    </a:lnTo>
                    <a:lnTo>
                      <a:pt x="89" y="135"/>
                    </a:lnTo>
                    <a:lnTo>
                      <a:pt x="86" y="135"/>
                    </a:lnTo>
                    <a:lnTo>
                      <a:pt x="82" y="136"/>
                    </a:lnTo>
                    <a:lnTo>
                      <a:pt x="79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69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60" y="135"/>
                    </a:lnTo>
                    <a:lnTo>
                      <a:pt x="56" y="134"/>
                    </a:lnTo>
                    <a:lnTo>
                      <a:pt x="54" y="133"/>
                    </a:lnTo>
                    <a:lnTo>
                      <a:pt x="50" y="133"/>
                    </a:lnTo>
                    <a:lnTo>
                      <a:pt x="44" y="131"/>
                    </a:lnTo>
                    <a:lnTo>
                      <a:pt x="40" y="128"/>
                    </a:lnTo>
                    <a:lnTo>
                      <a:pt x="34" y="125"/>
                    </a:lnTo>
                    <a:lnTo>
                      <a:pt x="29" y="122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08"/>
                    </a:lnTo>
                    <a:lnTo>
                      <a:pt x="12" y="103"/>
                    </a:lnTo>
                    <a:lnTo>
                      <a:pt x="9" y="99"/>
                    </a:lnTo>
                    <a:lnTo>
                      <a:pt x="6" y="93"/>
                    </a:lnTo>
                    <a:lnTo>
                      <a:pt x="5" y="89"/>
                    </a:lnTo>
                    <a:lnTo>
                      <a:pt x="3" y="85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7" y="19"/>
                    </a:lnTo>
                    <a:lnTo>
                      <a:pt x="21" y="14"/>
                    </a:lnTo>
                    <a:lnTo>
                      <a:pt x="25" y="11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56" y="6"/>
                    </a:lnTo>
                    <a:lnTo>
                      <a:pt x="57" y="10"/>
                    </a:lnTo>
                    <a:lnTo>
                      <a:pt x="56" y="13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1798" y="1572"/>
                <a:ext cx="70" cy="109"/>
              </a:xfrm>
              <a:custGeom>
                <a:avLst/>
                <a:gdLst>
                  <a:gd name="T0" fmla="*/ 0 w 212"/>
                  <a:gd name="T1" fmla="*/ 0 h 326"/>
                  <a:gd name="T2" fmla="*/ 0 w 212"/>
                  <a:gd name="T3" fmla="*/ 0 h 326"/>
                  <a:gd name="T4" fmla="*/ 0 w 212"/>
                  <a:gd name="T5" fmla="*/ 0 h 326"/>
                  <a:gd name="T6" fmla="*/ 0 w 212"/>
                  <a:gd name="T7" fmla="*/ 0 h 326"/>
                  <a:gd name="T8" fmla="*/ 0 w 212"/>
                  <a:gd name="T9" fmla="*/ 0 h 326"/>
                  <a:gd name="T10" fmla="*/ 0 w 212"/>
                  <a:gd name="T11" fmla="*/ 0 h 326"/>
                  <a:gd name="T12" fmla="*/ 0 w 212"/>
                  <a:gd name="T13" fmla="*/ 0 h 326"/>
                  <a:gd name="T14" fmla="*/ 0 w 212"/>
                  <a:gd name="T15" fmla="*/ 0 h 326"/>
                  <a:gd name="T16" fmla="*/ 0 w 212"/>
                  <a:gd name="T17" fmla="*/ 0 h 326"/>
                  <a:gd name="T18" fmla="*/ 0 w 212"/>
                  <a:gd name="T19" fmla="*/ 0 h 326"/>
                  <a:gd name="T20" fmla="*/ 0 w 212"/>
                  <a:gd name="T21" fmla="*/ 0 h 326"/>
                  <a:gd name="T22" fmla="*/ 0 w 212"/>
                  <a:gd name="T23" fmla="*/ 0 h 326"/>
                  <a:gd name="T24" fmla="*/ 0 w 212"/>
                  <a:gd name="T25" fmla="*/ 0 h 326"/>
                  <a:gd name="T26" fmla="*/ 0 w 212"/>
                  <a:gd name="T27" fmla="*/ 0 h 326"/>
                  <a:gd name="T28" fmla="*/ 0 w 212"/>
                  <a:gd name="T29" fmla="*/ 0 h 326"/>
                  <a:gd name="T30" fmla="*/ 0 w 212"/>
                  <a:gd name="T31" fmla="*/ 0 h 326"/>
                  <a:gd name="T32" fmla="*/ 0 w 212"/>
                  <a:gd name="T33" fmla="*/ 0 h 326"/>
                  <a:gd name="T34" fmla="*/ 0 w 212"/>
                  <a:gd name="T35" fmla="*/ 0 h 326"/>
                  <a:gd name="T36" fmla="*/ 0 w 212"/>
                  <a:gd name="T37" fmla="*/ 0 h 326"/>
                  <a:gd name="T38" fmla="*/ 0 w 212"/>
                  <a:gd name="T39" fmla="*/ 0 h 326"/>
                  <a:gd name="T40" fmla="*/ 0 w 212"/>
                  <a:gd name="T41" fmla="*/ 0 h 326"/>
                  <a:gd name="T42" fmla="*/ 0 w 212"/>
                  <a:gd name="T43" fmla="*/ 0 h 326"/>
                  <a:gd name="T44" fmla="*/ 0 w 212"/>
                  <a:gd name="T45" fmla="*/ 0 h 326"/>
                  <a:gd name="T46" fmla="*/ 0 w 212"/>
                  <a:gd name="T47" fmla="*/ 0 h 326"/>
                  <a:gd name="T48" fmla="*/ 0 w 212"/>
                  <a:gd name="T49" fmla="*/ 0 h 326"/>
                  <a:gd name="T50" fmla="*/ 0 w 212"/>
                  <a:gd name="T51" fmla="*/ 0 h 326"/>
                  <a:gd name="T52" fmla="*/ 0 w 212"/>
                  <a:gd name="T53" fmla="*/ 0 h 326"/>
                  <a:gd name="T54" fmla="*/ 0 w 212"/>
                  <a:gd name="T55" fmla="*/ 0 h 326"/>
                  <a:gd name="T56" fmla="*/ 0 w 212"/>
                  <a:gd name="T57" fmla="*/ 0 h 326"/>
                  <a:gd name="T58" fmla="*/ 0 w 212"/>
                  <a:gd name="T59" fmla="*/ 0 h 326"/>
                  <a:gd name="T60" fmla="*/ 0 w 212"/>
                  <a:gd name="T61" fmla="*/ 0 h 326"/>
                  <a:gd name="T62" fmla="*/ 0 w 212"/>
                  <a:gd name="T63" fmla="*/ 0 h 326"/>
                  <a:gd name="T64" fmla="*/ 0 w 212"/>
                  <a:gd name="T65" fmla="*/ 0 h 326"/>
                  <a:gd name="T66" fmla="*/ 0 w 212"/>
                  <a:gd name="T67" fmla="*/ 0 h 326"/>
                  <a:gd name="T68" fmla="*/ 0 w 212"/>
                  <a:gd name="T69" fmla="*/ 0 h 326"/>
                  <a:gd name="T70" fmla="*/ 0 w 212"/>
                  <a:gd name="T71" fmla="*/ 0 h 326"/>
                  <a:gd name="T72" fmla="*/ 0 w 212"/>
                  <a:gd name="T73" fmla="*/ 0 h 326"/>
                  <a:gd name="T74" fmla="*/ 0 w 212"/>
                  <a:gd name="T75" fmla="*/ 0 h 326"/>
                  <a:gd name="T76" fmla="*/ 0 w 212"/>
                  <a:gd name="T77" fmla="*/ 0 h 326"/>
                  <a:gd name="T78" fmla="*/ 0 w 212"/>
                  <a:gd name="T79" fmla="*/ 0 h 326"/>
                  <a:gd name="T80" fmla="*/ 0 w 212"/>
                  <a:gd name="T81" fmla="*/ 0 h 326"/>
                  <a:gd name="T82" fmla="*/ 0 w 212"/>
                  <a:gd name="T83" fmla="*/ 0 h 326"/>
                  <a:gd name="T84" fmla="*/ 0 w 212"/>
                  <a:gd name="T85" fmla="*/ 0 h 326"/>
                  <a:gd name="T86" fmla="*/ 0 w 212"/>
                  <a:gd name="T87" fmla="*/ 0 h 326"/>
                  <a:gd name="T88" fmla="*/ 0 w 212"/>
                  <a:gd name="T89" fmla="*/ 0 h 326"/>
                  <a:gd name="T90" fmla="*/ 0 w 212"/>
                  <a:gd name="T91" fmla="*/ 0 h 326"/>
                  <a:gd name="T92" fmla="*/ 0 w 212"/>
                  <a:gd name="T93" fmla="*/ 0 h 326"/>
                  <a:gd name="T94" fmla="*/ 0 w 212"/>
                  <a:gd name="T95" fmla="*/ 0 h 326"/>
                  <a:gd name="T96" fmla="*/ 0 w 212"/>
                  <a:gd name="T97" fmla="*/ 0 h 326"/>
                  <a:gd name="T98" fmla="*/ 0 w 212"/>
                  <a:gd name="T99" fmla="*/ 0 h 326"/>
                  <a:gd name="T100" fmla="*/ 0 w 212"/>
                  <a:gd name="T101" fmla="*/ 0 h 326"/>
                  <a:gd name="T102" fmla="*/ 0 w 212"/>
                  <a:gd name="T103" fmla="*/ 0 h 3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2"/>
                  <a:gd name="T157" fmla="*/ 0 h 326"/>
                  <a:gd name="T158" fmla="*/ 212 w 212"/>
                  <a:gd name="T159" fmla="*/ 326 h 32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2" h="326">
                    <a:moveTo>
                      <a:pt x="25" y="8"/>
                    </a:moveTo>
                    <a:lnTo>
                      <a:pt x="27" y="14"/>
                    </a:lnTo>
                    <a:lnTo>
                      <a:pt x="28" y="19"/>
                    </a:lnTo>
                    <a:lnTo>
                      <a:pt x="31" y="25"/>
                    </a:lnTo>
                    <a:lnTo>
                      <a:pt x="33" y="30"/>
                    </a:lnTo>
                    <a:lnTo>
                      <a:pt x="36" y="34"/>
                    </a:lnTo>
                    <a:lnTo>
                      <a:pt x="38" y="40"/>
                    </a:lnTo>
                    <a:lnTo>
                      <a:pt x="39" y="45"/>
                    </a:lnTo>
                    <a:lnTo>
                      <a:pt x="43" y="50"/>
                    </a:lnTo>
                    <a:lnTo>
                      <a:pt x="44" y="55"/>
                    </a:lnTo>
                    <a:lnTo>
                      <a:pt x="46" y="59"/>
                    </a:lnTo>
                    <a:lnTo>
                      <a:pt x="47" y="64"/>
                    </a:lnTo>
                    <a:lnTo>
                      <a:pt x="51" y="69"/>
                    </a:lnTo>
                    <a:lnTo>
                      <a:pt x="52" y="74"/>
                    </a:lnTo>
                    <a:lnTo>
                      <a:pt x="55" y="78"/>
                    </a:lnTo>
                    <a:lnTo>
                      <a:pt x="57" y="83"/>
                    </a:lnTo>
                    <a:lnTo>
                      <a:pt x="59" y="88"/>
                    </a:lnTo>
                    <a:lnTo>
                      <a:pt x="62" y="91"/>
                    </a:lnTo>
                    <a:lnTo>
                      <a:pt x="64" y="96"/>
                    </a:lnTo>
                    <a:lnTo>
                      <a:pt x="66" y="100"/>
                    </a:lnTo>
                    <a:lnTo>
                      <a:pt x="69" y="104"/>
                    </a:lnTo>
                    <a:lnTo>
                      <a:pt x="70" y="108"/>
                    </a:lnTo>
                    <a:lnTo>
                      <a:pt x="72" y="113"/>
                    </a:lnTo>
                    <a:lnTo>
                      <a:pt x="75" y="116"/>
                    </a:lnTo>
                    <a:lnTo>
                      <a:pt x="77" y="121"/>
                    </a:lnTo>
                    <a:lnTo>
                      <a:pt x="79" y="125"/>
                    </a:lnTo>
                    <a:lnTo>
                      <a:pt x="82" y="129"/>
                    </a:lnTo>
                    <a:lnTo>
                      <a:pt x="84" y="133"/>
                    </a:lnTo>
                    <a:lnTo>
                      <a:pt x="87" y="136"/>
                    </a:lnTo>
                    <a:lnTo>
                      <a:pt x="89" y="140"/>
                    </a:lnTo>
                    <a:lnTo>
                      <a:pt x="92" y="145"/>
                    </a:lnTo>
                    <a:lnTo>
                      <a:pt x="95" y="148"/>
                    </a:lnTo>
                    <a:lnTo>
                      <a:pt x="97" y="153"/>
                    </a:lnTo>
                    <a:lnTo>
                      <a:pt x="100" y="155"/>
                    </a:lnTo>
                    <a:lnTo>
                      <a:pt x="102" y="159"/>
                    </a:lnTo>
                    <a:lnTo>
                      <a:pt x="104" y="164"/>
                    </a:lnTo>
                    <a:lnTo>
                      <a:pt x="108" y="167"/>
                    </a:lnTo>
                    <a:lnTo>
                      <a:pt x="110" y="171"/>
                    </a:lnTo>
                    <a:lnTo>
                      <a:pt x="113" y="174"/>
                    </a:lnTo>
                    <a:lnTo>
                      <a:pt x="115" y="178"/>
                    </a:lnTo>
                    <a:lnTo>
                      <a:pt x="119" y="183"/>
                    </a:lnTo>
                    <a:lnTo>
                      <a:pt x="121" y="185"/>
                    </a:lnTo>
                    <a:lnTo>
                      <a:pt x="124" y="190"/>
                    </a:lnTo>
                    <a:lnTo>
                      <a:pt x="127" y="192"/>
                    </a:lnTo>
                    <a:lnTo>
                      <a:pt x="130" y="197"/>
                    </a:lnTo>
                    <a:lnTo>
                      <a:pt x="134" y="201"/>
                    </a:lnTo>
                    <a:lnTo>
                      <a:pt x="136" y="204"/>
                    </a:lnTo>
                    <a:lnTo>
                      <a:pt x="140" y="208"/>
                    </a:lnTo>
                    <a:lnTo>
                      <a:pt x="143" y="212"/>
                    </a:lnTo>
                    <a:lnTo>
                      <a:pt x="147" y="216"/>
                    </a:lnTo>
                    <a:lnTo>
                      <a:pt x="149" y="220"/>
                    </a:lnTo>
                    <a:lnTo>
                      <a:pt x="153" y="223"/>
                    </a:lnTo>
                    <a:lnTo>
                      <a:pt x="156" y="228"/>
                    </a:lnTo>
                    <a:lnTo>
                      <a:pt x="160" y="231"/>
                    </a:lnTo>
                    <a:lnTo>
                      <a:pt x="164" y="236"/>
                    </a:lnTo>
                    <a:lnTo>
                      <a:pt x="167" y="240"/>
                    </a:lnTo>
                    <a:lnTo>
                      <a:pt x="172" y="243"/>
                    </a:lnTo>
                    <a:lnTo>
                      <a:pt x="174" y="247"/>
                    </a:lnTo>
                    <a:lnTo>
                      <a:pt x="179" y="252"/>
                    </a:lnTo>
                    <a:lnTo>
                      <a:pt x="183" y="255"/>
                    </a:lnTo>
                    <a:lnTo>
                      <a:pt x="186" y="260"/>
                    </a:lnTo>
                    <a:lnTo>
                      <a:pt x="191" y="263"/>
                    </a:lnTo>
                    <a:lnTo>
                      <a:pt x="194" y="268"/>
                    </a:lnTo>
                    <a:lnTo>
                      <a:pt x="199" y="272"/>
                    </a:lnTo>
                    <a:lnTo>
                      <a:pt x="204" y="276"/>
                    </a:lnTo>
                    <a:lnTo>
                      <a:pt x="207" y="281"/>
                    </a:lnTo>
                    <a:lnTo>
                      <a:pt x="211" y="287"/>
                    </a:lnTo>
                    <a:lnTo>
                      <a:pt x="211" y="293"/>
                    </a:lnTo>
                    <a:lnTo>
                      <a:pt x="212" y="299"/>
                    </a:lnTo>
                    <a:lnTo>
                      <a:pt x="211" y="304"/>
                    </a:lnTo>
                    <a:lnTo>
                      <a:pt x="209" y="308"/>
                    </a:lnTo>
                    <a:lnTo>
                      <a:pt x="206" y="313"/>
                    </a:lnTo>
                    <a:lnTo>
                      <a:pt x="203" y="318"/>
                    </a:lnTo>
                    <a:lnTo>
                      <a:pt x="198" y="320"/>
                    </a:lnTo>
                    <a:lnTo>
                      <a:pt x="194" y="324"/>
                    </a:lnTo>
                    <a:lnTo>
                      <a:pt x="189" y="325"/>
                    </a:lnTo>
                    <a:lnTo>
                      <a:pt x="184" y="326"/>
                    </a:lnTo>
                    <a:lnTo>
                      <a:pt x="178" y="325"/>
                    </a:lnTo>
                    <a:lnTo>
                      <a:pt x="173" y="324"/>
                    </a:lnTo>
                    <a:lnTo>
                      <a:pt x="167" y="322"/>
                    </a:lnTo>
                    <a:lnTo>
                      <a:pt x="162" y="318"/>
                    </a:lnTo>
                    <a:lnTo>
                      <a:pt x="158" y="313"/>
                    </a:lnTo>
                    <a:lnTo>
                      <a:pt x="153" y="308"/>
                    </a:lnTo>
                    <a:lnTo>
                      <a:pt x="148" y="304"/>
                    </a:lnTo>
                    <a:lnTo>
                      <a:pt x="145" y="299"/>
                    </a:lnTo>
                    <a:lnTo>
                      <a:pt x="140" y="294"/>
                    </a:lnTo>
                    <a:lnTo>
                      <a:pt x="136" y="291"/>
                    </a:lnTo>
                    <a:lnTo>
                      <a:pt x="133" y="286"/>
                    </a:lnTo>
                    <a:lnTo>
                      <a:pt x="129" y="281"/>
                    </a:lnTo>
                    <a:lnTo>
                      <a:pt x="124" y="276"/>
                    </a:lnTo>
                    <a:lnTo>
                      <a:pt x="121" y="273"/>
                    </a:lnTo>
                    <a:lnTo>
                      <a:pt x="119" y="268"/>
                    </a:lnTo>
                    <a:lnTo>
                      <a:pt x="115" y="265"/>
                    </a:lnTo>
                    <a:lnTo>
                      <a:pt x="111" y="260"/>
                    </a:lnTo>
                    <a:lnTo>
                      <a:pt x="109" y="256"/>
                    </a:lnTo>
                    <a:lnTo>
                      <a:pt x="106" y="252"/>
                    </a:lnTo>
                    <a:lnTo>
                      <a:pt x="103" y="248"/>
                    </a:lnTo>
                    <a:lnTo>
                      <a:pt x="100" y="243"/>
                    </a:lnTo>
                    <a:lnTo>
                      <a:pt x="96" y="239"/>
                    </a:lnTo>
                    <a:lnTo>
                      <a:pt x="94" y="235"/>
                    </a:lnTo>
                    <a:lnTo>
                      <a:pt x="91" y="230"/>
                    </a:lnTo>
                    <a:lnTo>
                      <a:pt x="89" y="225"/>
                    </a:lnTo>
                    <a:lnTo>
                      <a:pt x="87" y="222"/>
                    </a:lnTo>
                    <a:lnTo>
                      <a:pt x="84" y="217"/>
                    </a:lnTo>
                    <a:lnTo>
                      <a:pt x="82" y="214"/>
                    </a:lnTo>
                    <a:lnTo>
                      <a:pt x="79" y="209"/>
                    </a:lnTo>
                    <a:lnTo>
                      <a:pt x="77" y="204"/>
                    </a:lnTo>
                    <a:lnTo>
                      <a:pt x="75" y="201"/>
                    </a:lnTo>
                    <a:lnTo>
                      <a:pt x="72" y="196"/>
                    </a:lnTo>
                    <a:lnTo>
                      <a:pt x="70" y="191"/>
                    </a:lnTo>
                    <a:lnTo>
                      <a:pt x="68" y="187"/>
                    </a:lnTo>
                    <a:lnTo>
                      <a:pt x="66" y="183"/>
                    </a:lnTo>
                    <a:lnTo>
                      <a:pt x="64" y="179"/>
                    </a:lnTo>
                    <a:lnTo>
                      <a:pt x="62" y="174"/>
                    </a:lnTo>
                    <a:lnTo>
                      <a:pt x="59" y="170"/>
                    </a:lnTo>
                    <a:lnTo>
                      <a:pt x="57" y="165"/>
                    </a:lnTo>
                    <a:lnTo>
                      <a:pt x="56" y="160"/>
                    </a:lnTo>
                    <a:lnTo>
                      <a:pt x="53" y="155"/>
                    </a:lnTo>
                    <a:lnTo>
                      <a:pt x="51" y="152"/>
                    </a:lnTo>
                    <a:lnTo>
                      <a:pt x="50" y="147"/>
                    </a:lnTo>
                    <a:lnTo>
                      <a:pt x="49" y="142"/>
                    </a:lnTo>
                    <a:lnTo>
                      <a:pt x="46" y="138"/>
                    </a:lnTo>
                    <a:lnTo>
                      <a:pt x="45" y="133"/>
                    </a:lnTo>
                    <a:lnTo>
                      <a:pt x="43" y="128"/>
                    </a:lnTo>
                    <a:lnTo>
                      <a:pt x="41" y="123"/>
                    </a:lnTo>
                    <a:lnTo>
                      <a:pt x="39" y="119"/>
                    </a:lnTo>
                    <a:lnTo>
                      <a:pt x="38" y="114"/>
                    </a:lnTo>
                    <a:lnTo>
                      <a:pt x="36" y="109"/>
                    </a:lnTo>
                    <a:lnTo>
                      <a:pt x="34" y="104"/>
                    </a:lnTo>
                    <a:lnTo>
                      <a:pt x="32" y="99"/>
                    </a:lnTo>
                    <a:lnTo>
                      <a:pt x="30" y="94"/>
                    </a:lnTo>
                    <a:lnTo>
                      <a:pt x="27" y="88"/>
                    </a:lnTo>
                    <a:lnTo>
                      <a:pt x="26" y="83"/>
                    </a:lnTo>
                    <a:lnTo>
                      <a:pt x="24" y="78"/>
                    </a:lnTo>
                    <a:lnTo>
                      <a:pt x="23" y="72"/>
                    </a:lnTo>
                    <a:lnTo>
                      <a:pt x="20" y="68"/>
                    </a:lnTo>
                    <a:lnTo>
                      <a:pt x="19" y="62"/>
                    </a:lnTo>
                    <a:lnTo>
                      <a:pt x="17" y="56"/>
                    </a:lnTo>
                    <a:lnTo>
                      <a:pt x="14" y="51"/>
                    </a:lnTo>
                    <a:lnTo>
                      <a:pt x="12" y="45"/>
                    </a:lnTo>
                    <a:lnTo>
                      <a:pt x="11" y="40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cxnSp>
          <p:nvCxnSpPr>
            <p:cNvPr id="380" name="Straight Arrow Connector 379"/>
            <p:cNvCxnSpPr/>
            <p:nvPr/>
          </p:nvCxnSpPr>
          <p:spPr>
            <a:xfrm flipV="1">
              <a:off x="3276657" y="1148025"/>
              <a:ext cx="915219" cy="1738665"/>
            </a:xfrm>
            <a:prstGeom prst="straightConnector1">
              <a:avLst/>
            </a:prstGeom>
            <a:ln>
              <a:prstDash val="dash"/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1" name="Group 25"/>
            <p:cNvGrpSpPr>
              <a:grpSpLocks/>
            </p:cNvGrpSpPr>
            <p:nvPr/>
          </p:nvGrpSpPr>
          <p:grpSpPr bwMode="auto">
            <a:xfrm>
              <a:off x="3840641" y="391986"/>
              <a:ext cx="1035694" cy="810251"/>
              <a:chOff x="2977" y="720"/>
              <a:chExt cx="575" cy="406"/>
            </a:xfrm>
          </p:grpSpPr>
          <p:sp>
            <p:nvSpPr>
              <p:cNvPr id="382" name="Freeform 133"/>
              <p:cNvSpPr>
                <a:spLocks/>
              </p:cNvSpPr>
              <p:nvPr/>
            </p:nvSpPr>
            <p:spPr bwMode="auto">
              <a:xfrm>
                <a:off x="3042" y="720"/>
                <a:ext cx="510" cy="406"/>
              </a:xfrm>
              <a:custGeom>
                <a:avLst/>
                <a:gdLst>
                  <a:gd name="T0" fmla="*/ 0 w 1548"/>
                  <a:gd name="T1" fmla="*/ 0 h 1293"/>
                  <a:gd name="T2" fmla="*/ 0 w 1548"/>
                  <a:gd name="T3" fmla="*/ 0 h 1293"/>
                  <a:gd name="T4" fmla="*/ 0 w 1548"/>
                  <a:gd name="T5" fmla="*/ 0 h 1293"/>
                  <a:gd name="T6" fmla="*/ 0 w 1548"/>
                  <a:gd name="T7" fmla="*/ 0 h 1293"/>
                  <a:gd name="T8" fmla="*/ 0 w 1548"/>
                  <a:gd name="T9" fmla="*/ 0 h 1293"/>
                  <a:gd name="T10" fmla="*/ 0 w 1548"/>
                  <a:gd name="T11" fmla="*/ 0 h 1293"/>
                  <a:gd name="T12" fmla="*/ 0 w 1548"/>
                  <a:gd name="T13" fmla="*/ 0 h 1293"/>
                  <a:gd name="T14" fmla="*/ 0 w 1548"/>
                  <a:gd name="T15" fmla="*/ 0 h 1293"/>
                  <a:gd name="T16" fmla="*/ 0 w 1548"/>
                  <a:gd name="T17" fmla="*/ 0 h 1293"/>
                  <a:gd name="T18" fmla="*/ 0 w 1548"/>
                  <a:gd name="T19" fmla="*/ 0 h 1293"/>
                  <a:gd name="T20" fmla="*/ 0 w 1548"/>
                  <a:gd name="T21" fmla="*/ 0 h 1293"/>
                  <a:gd name="T22" fmla="*/ 0 w 1548"/>
                  <a:gd name="T23" fmla="*/ 0 h 1293"/>
                  <a:gd name="T24" fmla="*/ 0 w 1548"/>
                  <a:gd name="T25" fmla="*/ 0 h 1293"/>
                  <a:gd name="T26" fmla="*/ 0 w 1548"/>
                  <a:gd name="T27" fmla="*/ 0 h 1293"/>
                  <a:gd name="T28" fmla="*/ 0 w 1548"/>
                  <a:gd name="T29" fmla="*/ 0 h 1293"/>
                  <a:gd name="T30" fmla="*/ 0 w 1548"/>
                  <a:gd name="T31" fmla="*/ 0 h 1293"/>
                  <a:gd name="T32" fmla="*/ 0 w 1548"/>
                  <a:gd name="T33" fmla="*/ 0 h 1293"/>
                  <a:gd name="T34" fmla="*/ 0 w 1548"/>
                  <a:gd name="T35" fmla="*/ 0 h 1293"/>
                  <a:gd name="T36" fmla="*/ 0 w 1548"/>
                  <a:gd name="T37" fmla="*/ 0 h 1293"/>
                  <a:gd name="T38" fmla="*/ 0 w 1548"/>
                  <a:gd name="T39" fmla="*/ 0 h 1293"/>
                  <a:gd name="T40" fmla="*/ 0 w 1548"/>
                  <a:gd name="T41" fmla="*/ 0 h 1293"/>
                  <a:gd name="T42" fmla="*/ 0 w 1548"/>
                  <a:gd name="T43" fmla="*/ 0 h 1293"/>
                  <a:gd name="T44" fmla="*/ 0 w 1548"/>
                  <a:gd name="T45" fmla="*/ 0 h 1293"/>
                  <a:gd name="T46" fmla="*/ 0 w 1548"/>
                  <a:gd name="T47" fmla="*/ 0 h 1293"/>
                  <a:gd name="T48" fmla="*/ 0 w 1548"/>
                  <a:gd name="T49" fmla="*/ 0 h 1293"/>
                  <a:gd name="T50" fmla="*/ 0 w 1548"/>
                  <a:gd name="T51" fmla="*/ 0 h 1293"/>
                  <a:gd name="T52" fmla="*/ 0 w 1548"/>
                  <a:gd name="T53" fmla="*/ 0 h 1293"/>
                  <a:gd name="T54" fmla="*/ 0 w 1548"/>
                  <a:gd name="T55" fmla="*/ 0 h 1293"/>
                  <a:gd name="T56" fmla="*/ 0 w 1548"/>
                  <a:gd name="T57" fmla="*/ 0 h 1293"/>
                  <a:gd name="T58" fmla="*/ 0 w 1548"/>
                  <a:gd name="T59" fmla="*/ 0 h 1293"/>
                  <a:gd name="T60" fmla="*/ 0 w 1548"/>
                  <a:gd name="T61" fmla="*/ 0 h 1293"/>
                  <a:gd name="T62" fmla="*/ 0 w 1548"/>
                  <a:gd name="T63" fmla="*/ 0 h 1293"/>
                  <a:gd name="T64" fmla="*/ 0 w 1548"/>
                  <a:gd name="T65" fmla="*/ 0 h 1293"/>
                  <a:gd name="T66" fmla="*/ 0 w 1548"/>
                  <a:gd name="T67" fmla="*/ 0 h 1293"/>
                  <a:gd name="T68" fmla="*/ 0 w 1548"/>
                  <a:gd name="T69" fmla="*/ 0 h 1293"/>
                  <a:gd name="T70" fmla="*/ 0 w 1548"/>
                  <a:gd name="T71" fmla="*/ 0 h 1293"/>
                  <a:gd name="T72" fmla="*/ 0 w 1548"/>
                  <a:gd name="T73" fmla="*/ 0 h 1293"/>
                  <a:gd name="T74" fmla="*/ 0 w 1548"/>
                  <a:gd name="T75" fmla="*/ 0 h 1293"/>
                  <a:gd name="T76" fmla="*/ 0 w 1548"/>
                  <a:gd name="T77" fmla="*/ 0 h 1293"/>
                  <a:gd name="T78" fmla="*/ 0 w 1548"/>
                  <a:gd name="T79" fmla="*/ 0 h 1293"/>
                  <a:gd name="T80" fmla="*/ 0 w 1548"/>
                  <a:gd name="T81" fmla="*/ 0 h 1293"/>
                  <a:gd name="T82" fmla="*/ 0 w 1548"/>
                  <a:gd name="T83" fmla="*/ 0 h 1293"/>
                  <a:gd name="T84" fmla="*/ 0 w 1548"/>
                  <a:gd name="T85" fmla="*/ 0 h 1293"/>
                  <a:gd name="T86" fmla="*/ 0 w 1548"/>
                  <a:gd name="T87" fmla="*/ 0 h 1293"/>
                  <a:gd name="T88" fmla="*/ 0 w 1548"/>
                  <a:gd name="T89" fmla="*/ 0 h 1293"/>
                  <a:gd name="T90" fmla="*/ 0 w 1548"/>
                  <a:gd name="T91" fmla="*/ 0 h 1293"/>
                  <a:gd name="T92" fmla="*/ 0 w 1548"/>
                  <a:gd name="T93" fmla="*/ 0 h 1293"/>
                  <a:gd name="T94" fmla="*/ 0 w 1548"/>
                  <a:gd name="T95" fmla="*/ 0 h 1293"/>
                  <a:gd name="T96" fmla="*/ 0 w 1548"/>
                  <a:gd name="T97" fmla="*/ 0 h 1293"/>
                  <a:gd name="T98" fmla="*/ 0 w 1548"/>
                  <a:gd name="T99" fmla="*/ 0 h 1293"/>
                  <a:gd name="T100" fmla="*/ 0 w 1548"/>
                  <a:gd name="T101" fmla="*/ 0 h 1293"/>
                  <a:gd name="T102" fmla="*/ 0 w 1548"/>
                  <a:gd name="T103" fmla="*/ 0 h 1293"/>
                  <a:gd name="T104" fmla="*/ 0 w 1548"/>
                  <a:gd name="T105" fmla="*/ 0 h 129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548"/>
                  <a:gd name="T160" fmla="*/ 0 h 1293"/>
                  <a:gd name="T161" fmla="*/ 1548 w 1548"/>
                  <a:gd name="T162" fmla="*/ 1293 h 129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548" h="1293">
                    <a:moveTo>
                      <a:pt x="1124" y="808"/>
                    </a:moveTo>
                    <a:lnTo>
                      <a:pt x="1160" y="808"/>
                    </a:lnTo>
                    <a:lnTo>
                      <a:pt x="1160" y="729"/>
                    </a:lnTo>
                    <a:lnTo>
                      <a:pt x="1161" y="729"/>
                    </a:lnTo>
                    <a:lnTo>
                      <a:pt x="1169" y="737"/>
                    </a:lnTo>
                    <a:lnTo>
                      <a:pt x="1178" y="744"/>
                    </a:lnTo>
                    <a:lnTo>
                      <a:pt x="1187" y="750"/>
                    </a:lnTo>
                    <a:lnTo>
                      <a:pt x="1196" y="755"/>
                    </a:lnTo>
                    <a:lnTo>
                      <a:pt x="1207" y="758"/>
                    </a:lnTo>
                    <a:lnTo>
                      <a:pt x="1217" y="761"/>
                    </a:lnTo>
                    <a:lnTo>
                      <a:pt x="1228" y="763"/>
                    </a:lnTo>
                    <a:lnTo>
                      <a:pt x="1239" y="763"/>
                    </a:lnTo>
                    <a:lnTo>
                      <a:pt x="1251" y="763"/>
                    </a:lnTo>
                    <a:lnTo>
                      <a:pt x="1261" y="761"/>
                    </a:lnTo>
                    <a:lnTo>
                      <a:pt x="1271" y="758"/>
                    </a:lnTo>
                    <a:lnTo>
                      <a:pt x="1282" y="755"/>
                    </a:lnTo>
                    <a:lnTo>
                      <a:pt x="1292" y="750"/>
                    </a:lnTo>
                    <a:lnTo>
                      <a:pt x="1301" y="744"/>
                    </a:lnTo>
                    <a:lnTo>
                      <a:pt x="1310" y="737"/>
                    </a:lnTo>
                    <a:lnTo>
                      <a:pt x="1319" y="729"/>
                    </a:lnTo>
                    <a:lnTo>
                      <a:pt x="1332" y="712"/>
                    </a:lnTo>
                    <a:lnTo>
                      <a:pt x="1343" y="693"/>
                    </a:lnTo>
                    <a:lnTo>
                      <a:pt x="1348" y="672"/>
                    </a:lnTo>
                    <a:lnTo>
                      <a:pt x="1351" y="650"/>
                    </a:lnTo>
                    <a:lnTo>
                      <a:pt x="1348" y="628"/>
                    </a:lnTo>
                    <a:lnTo>
                      <a:pt x="1343" y="607"/>
                    </a:lnTo>
                    <a:lnTo>
                      <a:pt x="1332" y="588"/>
                    </a:lnTo>
                    <a:lnTo>
                      <a:pt x="1319" y="570"/>
                    </a:lnTo>
                    <a:lnTo>
                      <a:pt x="1310" y="563"/>
                    </a:lnTo>
                    <a:lnTo>
                      <a:pt x="1301" y="557"/>
                    </a:lnTo>
                    <a:lnTo>
                      <a:pt x="1292" y="551"/>
                    </a:lnTo>
                    <a:lnTo>
                      <a:pt x="1282" y="546"/>
                    </a:lnTo>
                    <a:lnTo>
                      <a:pt x="1271" y="543"/>
                    </a:lnTo>
                    <a:lnTo>
                      <a:pt x="1261" y="540"/>
                    </a:lnTo>
                    <a:lnTo>
                      <a:pt x="1251" y="538"/>
                    </a:lnTo>
                    <a:lnTo>
                      <a:pt x="1239" y="538"/>
                    </a:lnTo>
                    <a:lnTo>
                      <a:pt x="1228" y="539"/>
                    </a:lnTo>
                    <a:lnTo>
                      <a:pt x="1216" y="540"/>
                    </a:lnTo>
                    <a:lnTo>
                      <a:pt x="1206" y="543"/>
                    </a:lnTo>
                    <a:lnTo>
                      <a:pt x="1195" y="547"/>
                    </a:lnTo>
                    <a:lnTo>
                      <a:pt x="1185" y="552"/>
                    </a:lnTo>
                    <a:lnTo>
                      <a:pt x="1176" y="558"/>
                    </a:lnTo>
                    <a:lnTo>
                      <a:pt x="1168" y="565"/>
                    </a:lnTo>
                    <a:lnTo>
                      <a:pt x="1160" y="572"/>
                    </a:lnTo>
                    <a:lnTo>
                      <a:pt x="1160" y="483"/>
                    </a:lnTo>
                    <a:lnTo>
                      <a:pt x="883" y="483"/>
                    </a:lnTo>
                    <a:lnTo>
                      <a:pt x="448" y="0"/>
                    </a:lnTo>
                    <a:lnTo>
                      <a:pt x="0" y="0"/>
                    </a:lnTo>
                    <a:lnTo>
                      <a:pt x="416" y="474"/>
                    </a:lnTo>
                    <a:lnTo>
                      <a:pt x="410" y="474"/>
                    </a:lnTo>
                    <a:lnTo>
                      <a:pt x="404" y="475"/>
                    </a:lnTo>
                    <a:lnTo>
                      <a:pt x="398" y="476"/>
                    </a:lnTo>
                    <a:lnTo>
                      <a:pt x="392" y="477"/>
                    </a:lnTo>
                    <a:lnTo>
                      <a:pt x="388" y="478"/>
                    </a:lnTo>
                    <a:lnTo>
                      <a:pt x="382" y="479"/>
                    </a:lnTo>
                    <a:lnTo>
                      <a:pt x="378" y="482"/>
                    </a:lnTo>
                    <a:lnTo>
                      <a:pt x="372" y="483"/>
                    </a:lnTo>
                    <a:lnTo>
                      <a:pt x="356" y="490"/>
                    </a:lnTo>
                    <a:lnTo>
                      <a:pt x="335" y="501"/>
                    </a:lnTo>
                    <a:lnTo>
                      <a:pt x="315" y="515"/>
                    </a:lnTo>
                    <a:lnTo>
                      <a:pt x="298" y="532"/>
                    </a:lnTo>
                    <a:lnTo>
                      <a:pt x="284" y="552"/>
                    </a:lnTo>
                    <a:lnTo>
                      <a:pt x="273" y="573"/>
                    </a:lnTo>
                    <a:lnTo>
                      <a:pt x="263" y="596"/>
                    </a:lnTo>
                    <a:lnTo>
                      <a:pt x="259" y="620"/>
                    </a:lnTo>
                    <a:lnTo>
                      <a:pt x="257" y="645"/>
                    </a:lnTo>
                    <a:lnTo>
                      <a:pt x="258" y="663"/>
                    </a:lnTo>
                    <a:lnTo>
                      <a:pt x="260" y="679"/>
                    </a:lnTo>
                    <a:lnTo>
                      <a:pt x="263" y="696"/>
                    </a:lnTo>
                    <a:lnTo>
                      <a:pt x="269" y="711"/>
                    </a:lnTo>
                    <a:lnTo>
                      <a:pt x="276" y="727"/>
                    </a:lnTo>
                    <a:lnTo>
                      <a:pt x="284" y="741"/>
                    </a:lnTo>
                    <a:lnTo>
                      <a:pt x="295" y="755"/>
                    </a:lnTo>
                    <a:lnTo>
                      <a:pt x="306" y="767"/>
                    </a:lnTo>
                    <a:lnTo>
                      <a:pt x="312" y="773"/>
                    </a:lnTo>
                    <a:lnTo>
                      <a:pt x="318" y="778"/>
                    </a:lnTo>
                    <a:lnTo>
                      <a:pt x="323" y="782"/>
                    </a:lnTo>
                    <a:lnTo>
                      <a:pt x="330" y="787"/>
                    </a:lnTo>
                    <a:lnTo>
                      <a:pt x="336" y="792"/>
                    </a:lnTo>
                    <a:lnTo>
                      <a:pt x="343" y="795"/>
                    </a:lnTo>
                    <a:lnTo>
                      <a:pt x="349" y="799"/>
                    </a:lnTo>
                    <a:lnTo>
                      <a:pt x="356" y="802"/>
                    </a:lnTo>
                    <a:lnTo>
                      <a:pt x="369" y="808"/>
                    </a:lnTo>
                    <a:lnTo>
                      <a:pt x="376" y="810"/>
                    </a:lnTo>
                    <a:lnTo>
                      <a:pt x="383" y="812"/>
                    </a:lnTo>
                    <a:lnTo>
                      <a:pt x="391" y="814"/>
                    </a:lnTo>
                    <a:lnTo>
                      <a:pt x="398" y="816"/>
                    </a:lnTo>
                    <a:lnTo>
                      <a:pt x="406" y="817"/>
                    </a:lnTo>
                    <a:lnTo>
                      <a:pt x="413" y="817"/>
                    </a:lnTo>
                    <a:lnTo>
                      <a:pt x="421" y="818"/>
                    </a:lnTo>
                    <a:lnTo>
                      <a:pt x="428" y="818"/>
                    </a:lnTo>
                    <a:lnTo>
                      <a:pt x="436" y="818"/>
                    </a:lnTo>
                    <a:lnTo>
                      <a:pt x="443" y="817"/>
                    </a:lnTo>
                    <a:lnTo>
                      <a:pt x="451" y="817"/>
                    </a:lnTo>
                    <a:lnTo>
                      <a:pt x="458" y="816"/>
                    </a:lnTo>
                    <a:lnTo>
                      <a:pt x="466" y="814"/>
                    </a:lnTo>
                    <a:lnTo>
                      <a:pt x="473" y="812"/>
                    </a:lnTo>
                    <a:lnTo>
                      <a:pt x="480" y="810"/>
                    </a:lnTo>
                    <a:lnTo>
                      <a:pt x="487" y="808"/>
                    </a:lnTo>
                    <a:lnTo>
                      <a:pt x="664" y="808"/>
                    </a:lnTo>
                    <a:lnTo>
                      <a:pt x="1101" y="1293"/>
                    </a:lnTo>
                    <a:lnTo>
                      <a:pt x="1548" y="1293"/>
                    </a:lnTo>
                    <a:lnTo>
                      <a:pt x="1124" y="808"/>
                    </a:lnTo>
                    <a:close/>
                  </a:path>
                </a:pathLst>
              </a:custGeom>
              <a:solidFill>
                <a:srgbClr val="E09E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3" name="Freeform 134"/>
              <p:cNvSpPr>
                <a:spLocks/>
              </p:cNvSpPr>
              <p:nvPr/>
            </p:nvSpPr>
            <p:spPr bwMode="auto">
              <a:xfrm>
                <a:off x="3064" y="728"/>
                <a:ext cx="252" cy="143"/>
              </a:xfrm>
              <a:custGeom>
                <a:avLst/>
                <a:gdLst>
                  <a:gd name="T0" fmla="*/ 0 w 765"/>
                  <a:gd name="T1" fmla="*/ 0 h 455"/>
                  <a:gd name="T2" fmla="*/ 0 w 765"/>
                  <a:gd name="T3" fmla="*/ 0 h 455"/>
                  <a:gd name="T4" fmla="*/ 0 w 765"/>
                  <a:gd name="T5" fmla="*/ 0 h 455"/>
                  <a:gd name="T6" fmla="*/ 0 w 765"/>
                  <a:gd name="T7" fmla="*/ 0 h 455"/>
                  <a:gd name="T8" fmla="*/ 0 w 765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5"/>
                  <a:gd name="T16" fmla="*/ 0 h 455"/>
                  <a:gd name="T17" fmla="*/ 765 w 765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5" h="455">
                    <a:moveTo>
                      <a:pt x="765" y="444"/>
                    </a:moveTo>
                    <a:lnTo>
                      <a:pt x="370" y="0"/>
                    </a:lnTo>
                    <a:lnTo>
                      <a:pt x="0" y="11"/>
                    </a:lnTo>
                    <a:lnTo>
                      <a:pt x="394" y="455"/>
                    </a:lnTo>
                    <a:lnTo>
                      <a:pt x="765" y="4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4" name="Freeform 135"/>
              <p:cNvSpPr>
                <a:spLocks/>
              </p:cNvSpPr>
              <p:nvPr/>
            </p:nvSpPr>
            <p:spPr bwMode="auto">
              <a:xfrm>
                <a:off x="3279" y="976"/>
                <a:ext cx="252" cy="143"/>
              </a:xfrm>
              <a:custGeom>
                <a:avLst/>
                <a:gdLst>
                  <a:gd name="T0" fmla="*/ 0 w 764"/>
                  <a:gd name="T1" fmla="*/ 0 h 455"/>
                  <a:gd name="T2" fmla="*/ 0 w 764"/>
                  <a:gd name="T3" fmla="*/ 0 h 455"/>
                  <a:gd name="T4" fmla="*/ 0 w 764"/>
                  <a:gd name="T5" fmla="*/ 0 h 455"/>
                  <a:gd name="T6" fmla="*/ 0 w 764"/>
                  <a:gd name="T7" fmla="*/ 0 h 455"/>
                  <a:gd name="T8" fmla="*/ 0 w 764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4"/>
                  <a:gd name="T16" fmla="*/ 0 h 455"/>
                  <a:gd name="T17" fmla="*/ 764 w 764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4" h="455">
                    <a:moveTo>
                      <a:pt x="370" y="0"/>
                    </a:moveTo>
                    <a:lnTo>
                      <a:pt x="0" y="10"/>
                    </a:lnTo>
                    <a:lnTo>
                      <a:pt x="396" y="455"/>
                    </a:lnTo>
                    <a:lnTo>
                      <a:pt x="764" y="444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5" name="Freeform 136"/>
              <p:cNvSpPr>
                <a:spLocks/>
              </p:cNvSpPr>
              <p:nvPr/>
            </p:nvSpPr>
            <p:spPr bwMode="auto">
              <a:xfrm>
                <a:off x="3311" y="991"/>
                <a:ext cx="188" cy="113"/>
              </a:xfrm>
              <a:custGeom>
                <a:avLst/>
                <a:gdLst>
                  <a:gd name="T0" fmla="*/ 0 w 569"/>
                  <a:gd name="T1" fmla="*/ 0 h 363"/>
                  <a:gd name="T2" fmla="*/ 0 w 569"/>
                  <a:gd name="T3" fmla="*/ 0 h 363"/>
                  <a:gd name="T4" fmla="*/ 0 w 569"/>
                  <a:gd name="T5" fmla="*/ 0 h 363"/>
                  <a:gd name="T6" fmla="*/ 0 w 569"/>
                  <a:gd name="T7" fmla="*/ 0 h 363"/>
                  <a:gd name="T8" fmla="*/ 0 w 569"/>
                  <a:gd name="T9" fmla="*/ 0 h 3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363"/>
                  <a:gd name="T17" fmla="*/ 569 w 569"/>
                  <a:gd name="T18" fmla="*/ 363 h 3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363">
                    <a:moveTo>
                      <a:pt x="0" y="7"/>
                    </a:moveTo>
                    <a:lnTo>
                      <a:pt x="253" y="0"/>
                    </a:lnTo>
                    <a:lnTo>
                      <a:pt x="569" y="356"/>
                    </a:lnTo>
                    <a:lnTo>
                      <a:pt x="317" y="36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E09E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6" name="Freeform 137"/>
              <p:cNvSpPr>
                <a:spLocks/>
              </p:cNvSpPr>
              <p:nvPr/>
            </p:nvSpPr>
            <p:spPr bwMode="auto">
              <a:xfrm>
                <a:off x="3096" y="742"/>
                <a:ext cx="188" cy="115"/>
              </a:xfrm>
              <a:custGeom>
                <a:avLst/>
                <a:gdLst>
                  <a:gd name="T0" fmla="*/ 0 w 570"/>
                  <a:gd name="T1" fmla="*/ 0 h 364"/>
                  <a:gd name="T2" fmla="*/ 0 w 570"/>
                  <a:gd name="T3" fmla="*/ 0 h 364"/>
                  <a:gd name="T4" fmla="*/ 0 w 570"/>
                  <a:gd name="T5" fmla="*/ 0 h 364"/>
                  <a:gd name="T6" fmla="*/ 0 w 570"/>
                  <a:gd name="T7" fmla="*/ 0 h 364"/>
                  <a:gd name="T8" fmla="*/ 0 w 570"/>
                  <a:gd name="T9" fmla="*/ 0 h 3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64"/>
                  <a:gd name="T17" fmla="*/ 570 w 570"/>
                  <a:gd name="T18" fmla="*/ 364 h 3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64">
                    <a:moveTo>
                      <a:pt x="0" y="8"/>
                    </a:moveTo>
                    <a:lnTo>
                      <a:pt x="254" y="0"/>
                    </a:lnTo>
                    <a:lnTo>
                      <a:pt x="570" y="357"/>
                    </a:lnTo>
                    <a:lnTo>
                      <a:pt x="318" y="36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09E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7" name="Freeform 138"/>
              <p:cNvSpPr>
                <a:spLocks/>
              </p:cNvSpPr>
              <p:nvPr/>
            </p:nvSpPr>
            <p:spPr bwMode="auto">
              <a:xfrm>
                <a:off x="3109" y="733"/>
                <a:ext cx="128" cy="135"/>
              </a:xfrm>
              <a:custGeom>
                <a:avLst/>
                <a:gdLst>
                  <a:gd name="T0" fmla="*/ 0 w 391"/>
                  <a:gd name="T1" fmla="*/ 0 h 431"/>
                  <a:gd name="T2" fmla="*/ 0 w 391"/>
                  <a:gd name="T3" fmla="*/ 0 h 431"/>
                  <a:gd name="T4" fmla="*/ 0 w 391"/>
                  <a:gd name="T5" fmla="*/ 0 h 431"/>
                  <a:gd name="T6" fmla="*/ 0 w 391"/>
                  <a:gd name="T7" fmla="*/ 0 h 431"/>
                  <a:gd name="T8" fmla="*/ 0 w 391"/>
                  <a:gd name="T9" fmla="*/ 0 h 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1"/>
                  <a:gd name="T16" fmla="*/ 0 h 431"/>
                  <a:gd name="T17" fmla="*/ 391 w 391"/>
                  <a:gd name="T18" fmla="*/ 431 h 4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1" h="431">
                    <a:moveTo>
                      <a:pt x="0" y="30"/>
                    </a:moveTo>
                    <a:lnTo>
                      <a:pt x="357" y="431"/>
                    </a:lnTo>
                    <a:lnTo>
                      <a:pt x="391" y="401"/>
                    </a:lnTo>
                    <a:lnTo>
                      <a:pt x="35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8" name="Freeform 139"/>
              <p:cNvSpPr>
                <a:spLocks/>
              </p:cNvSpPr>
              <p:nvPr/>
            </p:nvSpPr>
            <p:spPr bwMode="auto">
              <a:xfrm>
                <a:off x="3143" y="732"/>
                <a:ext cx="128" cy="135"/>
              </a:xfrm>
              <a:custGeom>
                <a:avLst/>
                <a:gdLst>
                  <a:gd name="T0" fmla="*/ 0 w 389"/>
                  <a:gd name="T1" fmla="*/ 0 h 430"/>
                  <a:gd name="T2" fmla="*/ 0 w 389"/>
                  <a:gd name="T3" fmla="*/ 0 h 430"/>
                  <a:gd name="T4" fmla="*/ 0 w 389"/>
                  <a:gd name="T5" fmla="*/ 0 h 430"/>
                  <a:gd name="T6" fmla="*/ 0 w 389"/>
                  <a:gd name="T7" fmla="*/ 0 h 430"/>
                  <a:gd name="T8" fmla="*/ 0 w 389"/>
                  <a:gd name="T9" fmla="*/ 0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9"/>
                  <a:gd name="T16" fmla="*/ 0 h 430"/>
                  <a:gd name="T17" fmla="*/ 389 w 389"/>
                  <a:gd name="T18" fmla="*/ 430 h 4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9" h="430">
                    <a:moveTo>
                      <a:pt x="0" y="30"/>
                    </a:moveTo>
                    <a:lnTo>
                      <a:pt x="356" y="430"/>
                    </a:lnTo>
                    <a:lnTo>
                      <a:pt x="389" y="400"/>
                    </a:lnTo>
                    <a:lnTo>
                      <a:pt x="34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9" name="Freeform 140"/>
              <p:cNvSpPr>
                <a:spLocks/>
              </p:cNvSpPr>
              <p:nvPr/>
            </p:nvSpPr>
            <p:spPr bwMode="auto">
              <a:xfrm>
                <a:off x="3111" y="760"/>
                <a:ext cx="99" cy="17"/>
              </a:xfrm>
              <a:custGeom>
                <a:avLst/>
                <a:gdLst>
                  <a:gd name="T0" fmla="*/ 0 w 301"/>
                  <a:gd name="T1" fmla="*/ 0 h 53"/>
                  <a:gd name="T2" fmla="*/ 0 w 301"/>
                  <a:gd name="T3" fmla="*/ 0 h 53"/>
                  <a:gd name="T4" fmla="*/ 0 w 301"/>
                  <a:gd name="T5" fmla="*/ 0 h 53"/>
                  <a:gd name="T6" fmla="*/ 0 w 301"/>
                  <a:gd name="T7" fmla="*/ 0 h 53"/>
                  <a:gd name="T8" fmla="*/ 0 w 301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1"/>
                  <a:gd name="T16" fmla="*/ 0 h 53"/>
                  <a:gd name="T17" fmla="*/ 301 w 301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1" h="53">
                    <a:moveTo>
                      <a:pt x="2" y="53"/>
                    </a:moveTo>
                    <a:lnTo>
                      <a:pt x="301" y="45"/>
                    </a:lnTo>
                    <a:lnTo>
                      <a:pt x="300" y="0"/>
                    </a:lnTo>
                    <a:lnTo>
                      <a:pt x="0" y="8"/>
                    </a:lnTo>
                    <a:lnTo>
                      <a:pt x="2" y="5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0" name="Freeform 141"/>
              <p:cNvSpPr>
                <a:spLocks/>
              </p:cNvSpPr>
              <p:nvPr/>
            </p:nvSpPr>
            <p:spPr bwMode="auto">
              <a:xfrm>
                <a:off x="3142" y="794"/>
                <a:ext cx="100" cy="17"/>
              </a:xfrm>
              <a:custGeom>
                <a:avLst/>
                <a:gdLst>
                  <a:gd name="T0" fmla="*/ 0 w 300"/>
                  <a:gd name="T1" fmla="*/ 0 h 53"/>
                  <a:gd name="T2" fmla="*/ 0 w 300"/>
                  <a:gd name="T3" fmla="*/ 0 h 53"/>
                  <a:gd name="T4" fmla="*/ 0 w 300"/>
                  <a:gd name="T5" fmla="*/ 0 h 53"/>
                  <a:gd name="T6" fmla="*/ 0 w 300"/>
                  <a:gd name="T7" fmla="*/ 0 h 53"/>
                  <a:gd name="T8" fmla="*/ 0 w 300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0"/>
                  <a:gd name="T16" fmla="*/ 0 h 53"/>
                  <a:gd name="T17" fmla="*/ 300 w 300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0" h="53">
                    <a:moveTo>
                      <a:pt x="1" y="53"/>
                    </a:moveTo>
                    <a:lnTo>
                      <a:pt x="300" y="45"/>
                    </a:lnTo>
                    <a:lnTo>
                      <a:pt x="299" y="0"/>
                    </a:lnTo>
                    <a:lnTo>
                      <a:pt x="0" y="8"/>
                    </a:lnTo>
                    <a:lnTo>
                      <a:pt x="1" y="5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1" name="Freeform 142"/>
              <p:cNvSpPr>
                <a:spLocks/>
              </p:cNvSpPr>
              <p:nvPr/>
            </p:nvSpPr>
            <p:spPr bwMode="auto">
              <a:xfrm>
                <a:off x="3172" y="824"/>
                <a:ext cx="99" cy="17"/>
              </a:xfrm>
              <a:custGeom>
                <a:avLst/>
                <a:gdLst>
                  <a:gd name="T0" fmla="*/ 0 w 300"/>
                  <a:gd name="T1" fmla="*/ 0 h 54"/>
                  <a:gd name="T2" fmla="*/ 0 w 300"/>
                  <a:gd name="T3" fmla="*/ 0 h 54"/>
                  <a:gd name="T4" fmla="*/ 0 w 300"/>
                  <a:gd name="T5" fmla="*/ 0 h 54"/>
                  <a:gd name="T6" fmla="*/ 0 w 300"/>
                  <a:gd name="T7" fmla="*/ 0 h 54"/>
                  <a:gd name="T8" fmla="*/ 0 w 300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0"/>
                  <a:gd name="T16" fmla="*/ 0 h 54"/>
                  <a:gd name="T17" fmla="*/ 300 w 300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0" h="54">
                    <a:moveTo>
                      <a:pt x="1" y="54"/>
                    </a:moveTo>
                    <a:lnTo>
                      <a:pt x="300" y="45"/>
                    </a:lnTo>
                    <a:lnTo>
                      <a:pt x="299" y="0"/>
                    </a:lnTo>
                    <a:lnTo>
                      <a:pt x="0" y="9"/>
                    </a:lnTo>
                    <a:lnTo>
                      <a:pt x="1" y="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2" name="Freeform 143"/>
              <p:cNvSpPr>
                <a:spLocks/>
              </p:cNvSpPr>
              <p:nvPr/>
            </p:nvSpPr>
            <p:spPr bwMode="auto">
              <a:xfrm>
                <a:off x="3244" y="854"/>
                <a:ext cx="35" cy="39"/>
              </a:xfrm>
              <a:custGeom>
                <a:avLst/>
                <a:gdLst>
                  <a:gd name="T0" fmla="*/ 0 w 107"/>
                  <a:gd name="T1" fmla="*/ 0 h 125"/>
                  <a:gd name="T2" fmla="*/ 0 w 107"/>
                  <a:gd name="T3" fmla="*/ 0 h 125"/>
                  <a:gd name="T4" fmla="*/ 0 w 107"/>
                  <a:gd name="T5" fmla="*/ 0 h 125"/>
                  <a:gd name="T6" fmla="*/ 0 w 107"/>
                  <a:gd name="T7" fmla="*/ 0 h 125"/>
                  <a:gd name="T8" fmla="*/ 0 w 107"/>
                  <a:gd name="T9" fmla="*/ 0 h 125"/>
                  <a:gd name="T10" fmla="*/ 0 w 107"/>
                  <a:gd name="T11" fmla="*/ 0 h 125"/>
                  <a:gd name="T12" fmla="*/ 0 w 107"/>
                  <a:gd name="T13" fmla="*/ 0 h 125"/>
                  <a:gd name="T14" fmla="*/ 0 w 107"/>
                  <a:gd name="T15" fmla="*/ 0 h 125"/>
                  <a:gd name="T16" fmla="*/ 0 w 107"/>
                  <a:gd name="T17" fmla="*/ 0 h 125"/>
                  <a:gd name="T18" fmla="*/ 0 w 107"/>
                  <a:gd name="T19" fmla="*/ 0 h 125"/>
                  <a:gd name="T20" fmla="*/ 0 w 107"/>
                  <a:gd name="T21" fmla="*/ 0 h 125"/>
                  <a:gd name="T22" fmla="*/ 0 w 107"/>
                  <a:gd name="T23" fmla="*/ 0 h 125"/>
                  <a:gd name="T24" fmla="*/ 0 w 107"/>
                  <a:gd name="T25" fmla="*/ 0 h 125"/>
                  <a:gd name="T26" fmla="*/ 0 w 107"/>
                  <a:gd name="T27" fmla="*/ 0 h 125"/>
                  <a:gd name="T28" fmla="*/ 0 w 107"/>
                  <a:gd name="T29" fmla="*/ 0 h 125"/>
                  <a:gd name="T30" fmla="*/ 0 w 107"/>
                  <a:gd name="T31" fmla="*/ 0 h 125"/>
                  <a:gd name="T32" fmla="*/ 0 w 107"/>
                  <a:gd name="T33" fmla="*/ 0 h 125"/>
                  <a:gd name="T34" fmla="*/ 0 w 107"/>
                  <a:gd name="T35" fmla="*/ 0 h 125"/>
                  <a:gd name="T36" fmla="*/ 0 w 107"/>
                  <a:gd name="T37" fmla="*/ 0 h 125"/>
                  <a:gd name="T38" fmla="*/ 0 w 107"/>
                  <a:gd name="T39" fmla="*/ 0 h 125"/>
                  <a:gd name="T40" fmla="*/ 0 w 107"/>
                  <a:gd name="T41" fmla="*/ 0 h 125"/>
                  <a:gd name="T42" fmla="*/ 0 w 107"/>
                  <a:gd name="T43" fmla="*/ 0 h 125"/>
                  <a:gd name="T44" fmla="*/ 0 w 107"/>
                  <a:gd name="T45" fmla="*/ 0 h 1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7"/>
                  <a:gd name="T70" fmla="*/ 0 h 125"/>
                  <a:gd name="T71" fmla="*/ 107 w 107"/>
                  <a:gd name="T72" fmla="*/ 125 h 1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7" h="125">
                    <a:moveTo>
                      <a:pt x="5" y="37"/>
                    </a:moveTo>
                    <a:lnTo>
                      <a:pt x="67" y="117"/>
                    </a:lnTo>
                    <a:lnTo>
                      <a:pt x="74" y="122"/>
                    </a:lnTo>
                    <a:lnTo>
                      <a:pt x="82" y="125"/>
                    </a:lnTo>
                    <a:lnTo>
                      <a:pt x="90" y="125"/>
                    </a:lnTo>
                    <a:lnTo>
                      <a:pt x="98" y="120"/>
                    </a:lnTo>
                    <a:lnTo>
                      <a:pt x="104" y="113"/>
                    </a:lnTo>
                    <a:lnTo>
                      <a:pt x="107" y="105"/>
                    </a:lnTo>
                    <a:lnTo>
                      <a:pt x="106" y="97"/>
                    </a:lnTo>
                    <a:lnTo>
                      <a:pt x="102" y="89"/>
                    </a:lnTo>
                    <a:lnTo>
                      <a:pt x="39" y="9"/>
                    </a:lnTo>
                    <a:lnTo>
                      <a:pt x="33" y="4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8" y="5"/>
                    </a:lnTo>
                    <a:lnTo>
                      <a:pt x="3" y="12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5" y="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3" name="Freeform 144"/>
              <p:cNvSpPr>
                <a:spLocks/>
              </p:cNvSpPr>
              <p:nvPr/>
            </p:nvSpPr>
            <p:spPr bwMode="auto">
              <a:xfrm>
                <a:off x="3169" y="881"/>
                <a:ext cx="309" cy="84"/>
              </a:xfrm>
              <a:custGeom>
                <a:avLst/>
                <a:gdLst>
                  <a:gd name="T0" fmla="*/ 0 w 935"/>
                  <a:gd name="T1" fmla="*/ 0 h 265"/>
                  <a:gd name="T2" fmla="*/ 0 w 935"/>
                  <a:gd name="T3" fmla="*/ 0 h 265"/>
                  <a:gd name="T4" fmla="*/ 0 w 935"/>
                  <a:gd name="T5" fmla="*/ 0 h 265"/>
                  <a:gd name="T6" fmla="*/ 0 w 935"/>
                  <a:gd name="T7" fmla="*/ 0 h 265"/>
                  <a:gd name="T8" fmla="*/ 0 w 935"/>
                  <a:gd name="T9" fmla="*/ 0 h 265"/>
                  <a:gd name="T10" fmla="*/ 0 w 935"/>
                  <a:gd name="T11" fmla="*/ 0 h 265"/>
                  <a:gd name="T12" fmla="*/ 0 w 935"/>
                  <a:gd name="T13" fmla="*/ 0 h 265"/>
                  <a:gd name="T14" fmla="*/ 0 w 935"/>
                  <a:gd name="T15" fmla="*/ 0 h 265"/>
                  <a:gd name="T16" fmla="*/ 0 w 935"/>
                  <a:gd name="T17" fmla="*/ 0 h 265"/>
                  <a:gd name="T18" fmla="*/ 0 w 935"/>
                  <a:gd name="T19" fmla="*/ 0 h 265"/>
                  <a:gd name="T20" fmla="*/ 0 w 935"/>
                  <a:gd name="T21" fmla="*/ 0 h 265"/>
                  <a:gd name="T22" fmla="*/ 0 w 935"/>
                  <a:gd name="T23" fmla="*/ 0 h 265"/>
                  <a:gd name="T24" fmla="*/ 0 w 935"/>
                  <a:gd name="T25" fmla="*/ 0 h 265"/>
                  <a:gd name="T26" fmla="*/ 0 w 935"/>
                  <a:gd name="T27" fmla="*/ 0 h 265"/>
                  <a:gd name="T28" fmla="*/ 0 w 935"/>
                  <a:gd name="T29" fmla="*/ 0 h 265"/>
                  <a:gd name="T30" fmla="*/ 0 w 935"/>
                  <a:gd name="T31" fmla="*/ 0 h 265"/>
                  <a:gd name="T32" fmla="*/ 0 w 935"/>
                  <a:gd name="T33" fmla="*/ 0 h 265"/>
                  <a:gd name="T34" fmla="*/ 0 w 935"/>
                  <a:gd name="T35" fmla="*/ 0 h 265"/>
                  <a:gd name="T36" fmla="*/ 0 w 935"/>
                  <a:gd name="T37" fmla="*/ 0 h 265"/>
                  <a:gd name="T38" fmla="*/ 0 w 935"/>
                  <a:gd name="T39" fmla="*/ 0 h 265"/>
                  <a:gd name="T40" fmla="*/ 0 w 935"/>
                  <a:gd name="T41" fmla="*/ 0 h 265"/>
                  <a:gd name="T42" fmla="*/ 0 w 935"/>
                  <a:gd name="T43" fmla="*/ 0 h 265"/>
                  <a:gd name="T44" fmla="*/ 0 w 935"/>
                  <a:gd name="T45" fmla="*/ 0 h 265"/>
                  <a:gd name="T46" fmla="*/ 0 w 935"/>
                  <a:gd name="T47" fmla="*/ 0 h 265"/>
                  <a:gd name="T48" fmla="*/ 0 w 935"/>
                  <a:gd name="T49" fmla="*/ 0 h 265"/>
                  <a:gd name="T50" fmla="*/ 0 w 935"/>
                  <a:gd name="T51" fmla="*/ 0 h 265"/>
                  <a:gd name="T52" fmla="*/ 0 w 935"/>
                  <a:gd name="T53" fmla="*/ 0 h 265"/>
                  <a:gd name="T54" fmla="*/ 0 w 935"/>
                  <a:gd name="T55" fmla="*/ 0 h 265"/>
                  <a:gd name="T56" fmla="*/ 0 w 935"/>
                  <a:gd name="T57" fmla="*/ 0 h 265"/>
                  <a:gd name="T58" fmla="*/ 0 w 935"/>
                  <a:gd name="T59" fmla="*/ 0 h 265"/>
                  <a:gd name="T60" fmla="*/ 0 w 935"/>
                  <a:gd name="T61" fmla="*/ 0 h 265"/>
                  <a:gd name="T62" fmla="*/ 0 w 935"/>
                  <a:gd name="T63" fmla="*/ 0 h 265"/>
                  <a:gd name="T64" fmla="*/ 0 w 935"/>
                  <a:gd name="T65" fmla="*/ 0 h 265"/>
                  <a:gd name="T66" fmla="*/ 0 w 935"/>
                  <a:gd name="T67" fmla="*/ 0 h 265"/>
                  <a:gd name="T68" fmla="*/ 0 w 935"/>
                  <a:gd name="T69" fmla="*/ 0 h 265"/>
                  <a:gd name="T70" fmla="*/ 0 w 935"/>
                  <a:gd name="T71" fmla="*/ 0 h 265"/>
                  <a:gd name="T72" fmla="*/ 0 w 935"/>
                  <a:gd name="T73" fmla="*/ 0 h 265"/>
                  <a:gd name="T74" fmla="*/ 0 w 935"/>
                  <a:gd name="T75" fmla="*/ 0 h 265"/>
                  <a:gd name="T76" fmla="*/ 0 w 935"/>
                  <a:gd name="T77" fmla="*/ 0 h 265"/>
                  <a:gd name="T78" fmla="*/ 0 w 935"/>
                  <a:gd name="T79" fmla="*/ 0 h 265"/>
                  <a:gd name="T80" fmla="*/ 0 w 935"/>
                  <a:gd name="T81" fmla="*/ 0 h 265"/>
                  <a:gd name="T82" fmla="*/ 0 w 935"/>
                  <a:gd name="T83" fmla="*/ 0 h 265"/>
                  <a:gd name="T84" fmla="*/ 0 w 935"/>
                  <a:gd name="T85" fmla="*/ 0 h 265"/>
                  <a:gd name="T86" fmla="*/ 0 w 935"/>
                  <a:gd name="T87" fmla="*/ 0 h 265"/>
                  <a:gd name="T88" fmla="*/ 0 w 935"/>
                  <a:gd name="T89" fmla="*/ 0 h 265"/>
                  <a:gd name="T90" fmla="*/ 0 w 935"/>
                  <a:gd name="T91" fmla="*/ 0 h 265"/>
                  <a:gd name="T92" fmla="*/ 0 w 935"/>
                  <a:gd name="T93" fmla="*/ 0 h 265"/>
                  <a:gd name="T94" fmla="*/ 0 w 935"/>
                  <a:gd name="T95" fmla="*/ 0 h 265"/>
                  <a:gd name="T96" fmla="*/ 0 w 935"/>
                  <a:gd name="T97" fmla="*/ 0 h 265"/>
                  <a:gd name="T98" fmla="*/ 0 w 935"/>
                  <a:gd name="T99" fmla="*/ 0 h 265"/>
                  <a:gd name="T100" fmla="*/ 0 w 935"/>
                  <a:gd name="T101" fmla="*/ 0 h 265"/>
                  <a:gd name="T102" fmla="*/ 0 w 935"/>
                  <a:gd name="T103" fmla="*/ 0 h 26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935"/>
                  <a:gd name="T157" fmla="*/ 0 h 265"/>
                  <a:gd name="T158" fmla="*/ 935 w 935"/>
                  <a:gd name="T159" fmla="*/ 265 h 26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935" h="265">
                    <a:moveTo>
                      <a:pt x="911" y="79"/>
                    </a:moveTo>
                    <a:lnTo>
                      <a:pt x="905" y="74"/>
                    </a:lnTo>
                    <a:lnTo>
                      <a:pt x="898" y="69"/>
                    </a:lnTo>
                    <a:lnTo>
                      <a:pt x="891" y="64"/>
                    </a:lnTo>
                    <a:lnTo>
                      <a:pt x="884" y="61"/>
                    </a:lnTo>
                    <a:lnTo>
                      <a:pt x="877" y="59"/>
                    </a:lnTo>
                    <a:lnTo>
                      <a:pt x="869" y="56"/>
                    </a:lnTo>
                    <a:lnTo>
                      <a:pt x="861" y="55"/>
                    </a:lnTo>
                    <a:lnTo>
                      <a:pt x="853" y="55"/>
                    </a:lnTo>
                    <a:lnTo>
                      <a:pt x="839" y="56"/>
                    </a:lnTo>
                    <a:lnTo>
                      <a:pt x="827" y="60"/>
                    </a:lnTo>
                    <a:lnTo>
                      <a:pt x="815" y="65"/>
                    </a:lnTo>
                    <a:lnTo>
                      <a:pt x="804" y="72"/>
                    </a:lnTo>
                    <a:lnTo>
                      <a:pt x="794" y="80"/>
                    </a:lnTo>
                    <a:lnTo>
                      <a:pt x="786" y="91"/>
                    </a:lnTo>
                    <a:lnTo>
                      <a:pt x="779" y="102"/>
                    </a:lnTo>
                    <a:lnTo>
                      <a:pt x="775" y="115"/>
                    </a:lnTo>
                    <a:lnTo>
                      <a:pt x="744" y="115"/>
                    </a:lnTo>
                    <a:lnTo>
                      <a:pt x="744" y="0"/>
                    </a:lnTo>
                    <a:lnTo>
                      <a:pt x="0" y="0"/>
                    </a:lnTo>
                    <a:lnTo>
                      <a:pt x="0" y="265"/>
                    </a:lnTo>
                    <a:lnTo>
                      <a:pt x="744" y="265"/>
                    </a:lnTo>
                    <a:lnTo>
                      <a:pt x="744" y="160"/>
                    </a:lnTo>
                    <a:lnTo>
                      <a:pt x="775" y="160"/>
                    </a:lnTo>
                    <a:lnTo>
                      <a:pt x="778" y="170"/>
                    </a:lnTo>
                    <a:lnTo>
                      <a:pt x="783" y="180"/>
                    </a:lnTo>
                    <a:lnTo>
                      <a:pt x="789" y="188"/>
                    </a:lnTo>
                    <a:lnTo>
                      <a:pt x="795" y="196"/>
                    </a:lnTo>
                    <a:lnTo>
                      <a:pt x="801" y="201"/>
                    </a:lnTo>
                    <a:lnTo>
                      <a:pt x="807" y="206"/>
                    </a:lnTo>
                    <a:lnTo>
                      <a:pt x="814" y="211"/>
                    </a:lnTo>
                    <a:lnTo>
                      <a:pt x="821" y="214"/>
                    </a:lnTo>
                    <a:lnTo>
                      <a:pt x="829" y="216"/>
                    </a:lnTo>
                    <a:lnTo>
                      <a:pt x="837" y="219"/>
                    </a:lnTo>
                    <a:lnTo>
                      <a:pt x="845" y="220"/>
                    </a:lnTo>
                    <a:lnTo>
                      <a:pt x="853" y="220"/>
                    </a:lnTo>
                    <a:lnTo>
                      <a:pt x="861" y="220"/>
                    </a:lnTo>
                    <a:lnTo>
                      <a:pt x="869" y="219"/>
                    </a:lnTo>
                    <a:lnTo>
                      <a:pt x="877" y="216"/>
                    </a:lnTo>
                    <a:lnTo>
                      <a:pt x="884" y="214"/>
                    </a:lnTo>
                    <a:lnTo>
                      <a:pt x="891" y="211"/>
                    </a:lnTo>
                    <a:lnTo>
                      <a:pt x="898" y="206"/>
                    </a:lnTo>
                    <a:lnTo>
                      <a:pt x="905" y="201"/>
                    </a:lnTo>
                    <a:lnTo>
                      <a:pt x="911" y="196"/>
                    </a:lnTo>
                    <a:lnTo>
                      <a:pt x="921" y="183"/>
                    </a:lnTo>
                    <a:lnTo>
                      <a:pt x="929" y="169"/>
                    </a:lnTo>
                    <a:lnTo>
                      <a:pt x="934" y="153"/>
                    </a:lnTo>
                    <a:lnTo>
                      <a:pt x="935" y="137"/>
                    </a:lnTo>
                    <a:lnTo>
                      <a:pt x="934" y="121"/>
                    </a:lnTo>
                    <a:lnTo>
                      <a:pt x="929" y="106"/>
                    </a:lnTo>
                    <a:lnTo>
                      <a:pt x="921" y="92"/>
                    </a:lnTo>
                    <a:lnTo>
                      <a:pt x="911" y="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4" name="Rectangle 145"/>
              <p:cNvSpPr>
                <a:spLocks noChangeArrowheads="1"/>
              </p:cNvSpPr>
              <p:nvPr/>
            </p:nvSpPr>
            <p:spPr bwMode="auto">
              <a:xfrm>
                <a:off x="3380" y="896"/>
                <a:ext cx="20" cy="54"/>
              </a:xfrm>
              <a:prstGeom prst="rect">
                <a:avLst/>
              </a:prstGeom>
              <a:solidFill>
                <a:srgbClr val="BFBFBF"/>
              </a:solidFill>
              <a:ln w="9525">
                <a:solidFill>
                  <a:schemeClr val="bg1">
                    <a:lumMod val="7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 sz="800">
                  <a:latin typeface="Verdana" pitchFamily="34" charset="0"/>
                </a:endParaRPr>
              </a:p>
            </p:txBody>
          </p:sp>
          <p:sp>
            <p:nvSpPr>
              <p:cNvPr id="395" name="Rectangle 146"/>
              <p:cNvSpPr>
                <a:spLocks noChangeArrowheads="1"/>
              </p:cNvSpPr>
              <p:nvPr/>
            </p:nvSpPr>
            <p:spPr bwMode="auto">
              <a:xfrm>
                <a:off x="3184" y="896"/>
                <a:ext cx="181" cy="54"/>
              </a:xfrm>
              <a:prstGeom prst="rect">
                <a:avLst/>
              </a:prstGeom>
              <a:solidFill>
                <a:srgbClr val="BFBFBF"/>
              </a:solidFill>
              <a:ln w="9525">
                <a:solidFill>
                  <a:schemeClr val="bg1">
                    <a:lumMod val="7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 sz="800">
                  <a:latin typeface="Verdana" pitchFamily="34" charset="0"/>
                </a:endParaRPr>
              </a:p>
            </p:txBody>
          </p:sp>
          <p:sp>
            <p:nvSpPr>
              <p:cNvPr id="396" name="Freeform 147"/>
              <p:cNvSpPr>
                <a:spLocks/>
              </p:cNvSpPr>
              <p:nvPr/>
            </p:nvSpPr>
            <p:spPr bwMode="auto">
              <a:xfrm>
                <a:off x="3439" y="913"/>
                <a:ext cx="23" cy="23"/>
              </a:xfrm>
              <a:custGeom>
                <a:avLst/>
                <a:gdLst>
                  <a:gd name="T0" fmla="*/ 0 w 74"/>
                  <a:gd name="T1" fmla="*/ 0 h 75"/>
                  <a:gd name="T2" fmla="*/ 0 w 74"/>
                  <a:gd name="T3" fmla="*/ 0 h 75"/>
                  <a:gd name="T4" fmla="*/ 0 w 74"/>
                  <a:gd name="T5" fmla="*/ 0 h 75"/>
                  <a:gd name="T6" fmla="*/ 0 w 74"/>
                  <a:gd name="T7" fmla="*/ 0 h 75"/>
                  <a:gd name="T8" fmla="*/ 0 w 74"/>
                  <a:gd name="T9" fmla="*/ 0 h 75"/>
                  <a:gd name="T10" fmla="*/ 0 w 74"/>
                  <a:gd name="T11" fmla="*/ 0 h 75"/>
                  <a:gd name="T12" fmla="*/ 0 w 74"/>
                  <a:gd name="T13" fmla="*/ 0 h 75"/>
                  <a:gd name="T14" fmla="*/ 0 w 74"/>
                  <a:gd name="T15" fmla="*/ 0 h 75"/>
                  <a:gd name="T16" fmla="*/ 0 w 74"/>
                  <a:gd name="T17" fmla="*/ 0 h 75"/>
                  <a:gd name="T18" fmla="*/ 0 w 74"/>
                  <a:gd name="T19" fmla="*/ 0 h 75"/>
                  <a:gd name="T20" fmla="*/ 0 w 74"/>
                  <a:gd name="T21" fmla="*/ 0 h 75"/>
                  <a:gd name="T22" fmla="*/ 0 w 74"/>
                  <a:gd name="T23" fmla="*/ 0 h 75"/>
                  <a:gd name="T24" fmla="*/ 0 w 74"/>
                  <a:gd name="T25" fmla="*/ 0 h 75"/>
                  <a:gd name="T26" fmla="*/ 0 w 74"/>
                  <a:gd name="T27" fmla="*/ 0 h 75"/>
                  <a:gd name="T28" fmla="*/ 0 w 74"/>
                  <a:gd name="T29" fmla="*/ 0 h 75"/>
                  <a:gd name="T30" fmla="*/ 0 w 74"/>
                  <a:gd name="T31" fmla="*/ 0 h 75"/>
                  <a:gd name="T32" fmla="*/ 0 w 74"/>
                  <a:gd name="T33" fmla="*/ 0 h 75"/>
                  <a:gd name="T34" fmla="*/ 0 w 74"/>
                  <a:gd name="T35" fmla="*/ 0 h 75"/>
                  <a:gd name="T36" fmla="*/ 0 w 74"/>
                  <a:gd name="T37" fmla="*/ 0 h 75"/>
                  <a:gd name="T38" fmla="*/ 0 w 74"/>
                  <a:gd name="T39" fmla="*/ 0 h 75"/>
                  <a:gd name="T40" fmla="*/ 0 w 74"/>
                  <a:gd name="T41" fmla="*/ 0 h 75"/>
                  <a:gd name="T42" fmla="*/ 0 w 74"/>
                  <a:gd name="T43" fmla="*/ 0 h 75"/>
                  <a:gd name="T44" fmla="*/ 0 w 74"/>
                  <a:gd name="T45" fmla="*/ 0 h 75"/>
                  <a:gd name="T46" fmla="*/ 0 w 74"/>
                  <a:gd name="T47" fmla="*/ 0 h 75"/>
                  <a:gd name="T48" fmla="*/ 0 w 74"/>
                  <a:gd name="T49" fmla="*/ 0 h 75"/>
                  <a:gd name="T50" fmla="*/ 0 w 74"/>
                  <a:gd name="T51" fmla="*/ 0 h 75"/>
                  <a:gd name="T52" fmla="*/ 0 w 74"/>
                  <a:gd name="T53" fmla="*/ 0 h 75"/>
                  <a:gd name="T54" fmla="*/ 0 w 74"/>
                  <a:gd name="T55" fmla="*/ 0 h 75"/>
                  <a:gd name="T56" fmla="*/ 0 w 74"/>
                  <a:gd name="T57" fmla="*/ 0 h 75"/>
                  <a:gd name="T58" fmla="*/ 0 w 74"/>
                  <a:gd name="T59" fmla="*/ 0 h 75"/>
                  <a:gd name="T60" fmla="*/ 0 w 74"/>
                  <a:gd name="T61" fmla="*/ 0 h 75"/>
                  <a:gd name="T62" fmla="*/ 0 w 74"/>
                  <a:gd name="T63" fmla="*/ 0 h 75"/>
                  <a:gd name="T64" fmla="*/ 0 w 74"/>
                  <a:gd name="T65" fmla="*/ 0 h 7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4"/>
                  <a:gd name="T100" fmla="*/ 0 h 75"/>
                  <a:gd name="T101" fmla="*/ 74 w 74"/>
                  <a:gd name="T102" fmla="*/ 75 h 7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4" h="75">
                    <a:moveTo>
                      <a:pt x="37" y="75"/>
                    </a:moveTo>
                    <a:lnTo>
                      <a:pt x="29" y="74"/>
                    </a:lnTo>
                    <a:lnTo>
                      <a:pt x="22" y="73"/>
                    </a:lnTo>
                    <a:lnTo>
                      <a:pt x="16" y="69"/>
                    </a:lnTo>
                    <a:lnTo>
                      <a:pt x="11" y="63"/>
                    </a:lnTo>
                    <a:lnTo>
                      <a:pt x="6" y="58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0" y="37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6"/>
                    </a:lnTo>
                    <a:lnTo>
                      <a:pt x="11" y="10"/>
                    </a:lnTo>
                    <a:lnTo>
                      <a:pt x="16" y="6"/>
                    </a:lnTo>
                    <a:lnTo>
                      <a:pt x="22" y="2"/>
                    </a:lnTo>
                    <a:lnTo>
                      <a:pt x="29" y="1"/>
                    </a:lnTo>
                    <a:lnTo>
                      <a:pt x="37" y="0"/>
                    </a:lnTo>
                    <a:lnTo>
                      <a:pt x="44" y="1"/>
                    </a:lnTo>
                    <a:lnTo>
                      <a:pt x="51" y="2"/>
                    </a:lnTo>
                    <a:lnTo>
                      <a:pt x="58" y="6"/>
                    </a:lnTo>
                    <a:lnTo>
                      <a:pt x="64" y="10"/>
                    </a:lnTo>
                    <a:lnTo>
                      <a:pt x="68" y="16"/>
                    </a:lnTo>
                    <a:lnTo>
                      <a:pt x="72" y="23"/>
                    </a:lnTo>
                    <a:lnTo>
                      <a:pt x="73" y="30"/>
                    </a:lnTo>
                    <a:lnTo>
                      <a:pt x="74" y="37"/>
                    </a:lnTo>
                    <a:lnTo>
                      <a:pt x="73" y="45"/>
                    </a:lnTo>
                    <a:lnTo>
                      <a:pt x="72" y="52"/>
                    </a:lnTo>
                    <a:lnTo>
                      <a:pt x="68" y="58"/>
                    </a:lnTo>
                    <a:lnTo>
                      <a:pt x="64" y="63"/>
                    </a:lnTo>
                    <a:lnTo>
                      <a:pt x="58" y="68"/>
                    </a:lnTo>
                    <a:lnTo>
                      <a:pt x="52" y="71"/>
                    </a:lnTo>
                    <a:lnTo>
                      <a:pt x="45" y="74"/>
                    </a:lnTo>
                    <a:lnTo>
                      <a:pt x="37" y="75"/>
                    </a:lnTo>
                    <a:close/>
                  </a:path>
                </a:pathLst>
              </a:custGeom>
              <a:solidFill>
                <a:srgbClr val="BFBFBF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7" name="Freeform 148"/>
              <p:cNvSpPr>
                <a:spLocks/>
              </p:cNvSpPr>
              <p:nvPr/>
            </p:nvSpPr>
            <p:spPr bwMode="auto">
              <a:xfrm>
                <a:off x="3137" y="879"/>
                <a:ext cx="93" cy="89"/>
              </a:xfrm>
              <a:custGeom>
                <a:avLst/>
                <a:gdLst>
                  <a:gd name="T0" fmla="*/ 0 w 284"/>
                  <a:gd name="T1" fmla="*/ 0 h 284"/>
                  <a:gd name="T2" fmla="*/ 0 w 284"/>
                  <a:gd name="T3" fmla="*/ 0 h 284"/>
                  <a:gd name="T4" fmla="*/ 0 w 284"/>
                  <a:gd name="T5" fmla="*/ 0 h 284"/>
                  <a:gd name="T6" fmla="*/ 0 w 284"/>
                  <a:gd name="T7" fmla="*/ 0 h 284"/>
                  <a:gd name="T8" fmla="*/ 0 w 284"/>
                  <a:gd name="T9" fmla="*/ 0 h 284"/>
                  <a:gd name="T10" fmla="*/ 0 w 284"/>
                  <a:gd name="T11" fmla="*/ 0 h 284"/>
                  <a:gd name="T12" fmla="*/ 0 w 284"/>
                  <a:gd name="T13" fmla="*/ 0 h 284"/>
                  <a:gd name="T14" fmla="*/ 0 w 284"/>
                  <a:gd name="T15" fmla="*/ 0 h 284"/>
                  <a:gd name="T16" fmla="*/ 0 w 284"/>
                  <a:gd name="T17" fmla="*/ 0 h 284"/>
                  <a:gd name="T18" fmla="*/ 0 w 284"/>
                  <a:gd name="T19" fmla="*/ 0 h 284"/>
                  <a:gd name="T20" fmla="*/ 0 w 284"/>
                  <a:gd name="T21" fmla="*/ 0 h 284"/>
                  <a:gd name="T22" fmla="*/ 0 w 284"/>
                  <a:gd name="T23" fmla="*/ 0 h 284"/>
                  <a:gd name="T24" fmla="*/ 0 w 284"/>
                  <a:gd name="T25" fmla="*/ 0 h 284"/>
                  <a:gd name="T26" fmla="*/ 0 w 284"/>
                  <a:gd name="T27" fmla="*/ 0 h 284"/>
                  <a:gd name="T28" fmla="*/ 0 w 284"/>
                  <a:gd name="T29" fmla="*/ 0 h 284"/>
                  <a:gd name="T30" fmla="*/ 0 w 284"/>
                  <a:gd name="T31" fmla="*/ 0 h 284"/>
                  <a:gd name="T32" fmla="*/ 0 w 284"/>
                  <a:gd name="T33" fmla="*/ 0 h 284"/>
                  <a:gd name="T34" fmla="*/ 0 w 284"/>
                  <a:gd name="T35" fmla="*/ 0 h 284"/>
                  <a:gd name="T36" fmla="*/ 0 w 284"/>
                  <a:gd name="T37" fmla="*/ 0 h 284"/>
                  <a:gd name="T38" fmla="*/ 0 w 284"/>
                  <a:gd name="T39" fmla="*/ 0 h 284"/>
                  <a:gd name="T40" fmla="*/ 0 w 284"/>
                  <a:gd name="T41" fmla="*/ 0 h 284"/>
                  <a:gd name="T42" fmla="*/ 0 w 284"/>
                  <a:gd name="T43" fmla="*/ 0 h 284"/>
                  <a:gd name="T44" fmla="*/ 0 w 284"/>
                  <a:gd name="T45" fmla="*/ 0 h 284"/>
                  <a:gd name="T46" fmla="*/ 0 w 284"/>
                  <a:gd name="T47" fmla="*/ 0 h 284"/>
                  <a:gd name="T48" fmla="*/ 0 w 284"/>
                  <a:gd name="T49" fmla="*/ 0 h 284"/>
                  <a:gd name="T50" fmla="*/ 0 w 284"/>
                  <a:gd name="T51" fmla="*/ 0 h 284"/>
                  <a:gd name="T52" fmla="*/ 0 w 284"/>
                  <a:gd name="T53" fmla="*/ 0 h 284"/>
                  <a:gd name="T54" fmla="*/ 0 w 284"/>
                  <a:gd name="T55" fmla="*/ 0 h 284"/>
                  <a:gd name="T56" fmla="*/ 0 w 284"/>
                  <a:gd name="T57" fmla="*/ 0 h 284"/>
                  <a:gd name="T58" fmla="*/ 0 w 284"/>
                  <a:gd name="T59" fmla="*/ 0 h 284"/>
                  <a:gd name="T60" fmla="*/ 0 w 284"/>
                  <a:gd name="T61" fmla="*/ 0 h 284"/>
                  <a:gd name="T62" fmla="*/ 0 w 284"/>
                  <a:gd name="T63" fmla="*/ 0 h 284"/>
                  <a:gd name="T64" fmla="*/ 0 w 284"/>
                  <a:gd name="T65" fmla="*/ 0 h 284"/>
                  <a:gd name="T66" fmla="*/ 0 w 284"/>
                  <a:gd name="T67" fmla="*/ 0 h 284"/>
                  <a:gd name="T68" fmla="*/ 0 w 284"/>
                  <a:gd name="T69" fmla="*/ 0 h 284"/>
                  <a:gd name="T70" fmla="*/ 0 w 284"/>
                  <a:gd name="T71" fmla="*/ 0 h 284"/>
                  <a:gd name="T72" fmla="*/ 0 w 284"/>
                  <a:gd name="T73" fmla="*/ 0 h 284"/>
                  <a:gd name="T74" fmla="*/ 0 w 284"/>
                  <a:gd name="T75" fmla="*/ 0 h 284"/>
                  <a:gd name="T76" fmla="*/ 0 w 284"/>
                  <a:gd name="T77" fmla="*/ 0 h 284"/>
                  <a:gd name="T78" fmla="*/ 0 w 284"/>
                  <a:gd name="T79" fmla="*/ 0 h 284"/>
                  <a:gd name="T80" fmla="*/ 0 w 284"/>
                  <a:gd name="T81" fmla="*/ 0 h 284"/>
                  <a:gd name="T82" fmla="*/ 0 w 284"/>
                  <a:gd name="T83" fmla="*/ 0 h 284"/>
                  <a:gd name="T84" fmla="*/ 0 w 284"/>
                  <a:gd name="T85" fmla="*/ 0 h 284"/>
                  <a:gd name="T86" fmla="*/ 0 w 284"/>
                  <a:gd name="T87" fmla="*/ 0 h 284"/>
                  <a:gd name="T88" fmla="*/ 0 w 284"/>
                  <a:gd name="T89" fmla="*/ 0 h 284"/>
                  <a:gd name="T90" fmla="*/ 0 w 284"/>
                  <a:gd name="T91" fmla="*/ 0 h 284"/>
                  <a:gd name="T92" fmla="*/ 0 w 284"/>
                  <a:gd name="T93" fmla="*/ 0 h 284"/>
                  <a:gd name="T94" fmla="*/ 0 w 284"/>
                  <a:gd name="T95" fmla="*/ 0 h 284"/>
                  <a:gd name="T96" fmla="*/ 0 w 284"/>
                  <a:gd name="T97" fmla="*/ 0 h 284"/>
                  <a:gd name="T98" fmla="*/ 0 w 284"/>
                  <a:gd name="T99" fmla="*/ 0 h 284"/>
                  <a:gd name="T100" fmla="*/ 0 w 284"/>
                  <a:gd name="T101" fmla="*/ 0 h 284"/>
                  <a:gd name="T102" fmla="*/ 0 w 284"/>
                  <a:gd name="T103" fmla="*/ 0 h 284"/>
                  <a:gd name="T104" fmla="*/ 0 w 284"/>
                  <a:gd name="T105" fmla="*/ 0 h 284"/>
                  <a:gd name="T106" fmla="*/ 0 w 284"/>
                  <a:gd name="T107" fmla="*/ 0 h 284"/>
                  <a:gd name="T108" fmla="*/ 0 w 284"/>
                  <a:gd name="T109" fmla="*/ 0 h 284"/>
                  <a:gd name="T110" fmla="*/ 0 w 284"/>
                  <a:gd name="T111" fmla="*/ 0 h 284"/>
                  <a:gd name="T112" fmla="*/ 0 w 284"/>
                  <a:gd name="T113" fmla="*/ 0 h 2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84"/>
                  <a:gd name="T172" fmla="*/ 0 h 284"/>
                  <a:gd name="T173" fmla="*/ 284 w 284"/>
                  <a:gd name="T174" fmla="*/ 284 h 28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84" h="284">
                    <a:moveTo>
                      <a:pt x="141" y="284"/>
                    </a:moveTo>
                    <a:lnTo>
                      <a:pt x="155" y="283"/>
                    </a:lnTo>
                    <a:lnTo>
                      <a:pt x="169" y="282"/>
                    </a:lnTo>
                    <a:lnTo>
                      <a:pt x="183" y="278"/>
                    </a:lnTo>
                    <a:lnTo>
                      <a:pt x="195" y="274"/>
                    </a:lnTo>
                    <a:lnTo>
                      <a:pt x="208" y="267"/>
                    </a:lnTo>
                    <a:lnTo>
                      <a:pt x="221" y="260"/>
                    </a:lnTo>
                    <a:lnTo>
                      <a:pt x="232" y="252"/>
                    </a:lnTo>
                    <a:lnTo>
                      <a:pt x="243" y="243"/>
                    </a:lnTo>
                    <a:lnTo>
                      <a:pt x="252" y="232"/>
                    </a:lnTo>
                    <a:lnTo>
                      <a:pt x="260" y="221"/>
                    </a:lnTo>
                    <a:lnTo>
                      <a:pt x="267" y="208"/>
                    </a:lnTo>
                    <a:lnTo>
                      <a:pt x="274" y="195"/>
                    </a:lnTo>
                    <a:lnTo>
                      <a:pt x="278" y="183"/>
                    </a:lnTo>
                    <a:lnTo>
                      <a:pt x="282" y="169"/>
                    </a:lnTo>
                    <a:lnTo>
                      <a:pt x="283" y="155"/>
                    </a:lnTo>
                    <a:lnTo>
                      <a:pt x="284" y="141"/>
                    </a:lnTo>
                    <a:lnTo>
                      <a:pt x="283" y="127"/>
                    </a:lnTo>
                    <a:lnTo>
                      <a:pt x="282" y="114"/>
                    </a:lnTo>
                    <a:lnTo>
                      <a:pt x="278" y="100"/>
                    </a:lnTo>
                    <a:lnTo>
                      <a:pt x="274" y="87"/>
                    </a:lnTo>
                    <a:lnTo>
                      <a:pt x="267" y="74"/>
                    </a:lnTo>
                    <a:lnTo>
                      <a:pt x="260" y="63"/>
                    </a:lnTo>
                    <a:lnTo>
                      <a:pt x="252" y="51"/>
                    </a:lnTo>
                    <a:lnTo>
                      <a:pt x="243" y="41"/>
                    </a:lnTo>
                    <a:lnTo>
                      <a:pt x="232" y="32"/>
                    </a:lnTo>
                    <a:lnTo>
                      <a:pt x="221" y="23"/>
                    </a:lnTo>
                    <a:lnTo>
                      <a:pt x="208" y="16"/>
                    </a:lnTo>
                    <a:lnTo>
                      <a:pt x="195" y="10"/>
                    </a:lnTo>
                    <a:lnTo>
                      <a:pt x="183" y="5"/>
                    </a:lnTo>
                    <a:lnTo>
                      <a:pt x="169" y="2"/>
                    </a:lnTo>
                    <a:lnTo>
                      <a:pt x="155" y="1"/>
                    </a:lnTo>
                    <a:lnTo>
                      <a:pt x="141" y="0"/>
                    </a:lnTo>
                    <a:lnTo>
                      <a:pt x="112" y="2"/>
                    </a:lnTo>
                    <a:lnTo>
                      <a:pt x="86" y="11"/>
                    </a:lnTo>
                    <a:lnTo>
                      <a:pt x="62" y="24"/>
                    </a:lnTo>
                    <a:lnTo>
                      <a:pt x="41" y="41"/>
                    </a:lnTo>
                    <a:lnTo>
                      <a:pt x="24" y="62"/>
                    </a:lnTo>
                    <a:lnTo>
                      <a:pt x="11" y="86"/>
                    </a:lnTo>
                    <a:lnTo>
                      <a:pt x="2" y="112"/>
                    </a:lnTo>
                    <a:lnTo>
                      <a:pt x="0" y="141"/>
                    </a:lnTo>
                    <a:lnTo>
                      <a:pt x="1" y="155"/>
                    </a:lnTo>
                    <a:lnTo>
                      <a:pt x="2" y="169"/>
                    </a:lnTo>
                    <a:lnTo>
                      <a:pt x="5" y="183"/>
                    </a:lnTo>
                    <a:lnTo>
                      <a:pt x="10" y="195"/>
                    </a:lnTo>
                    <a:lnTo>
                      <a:pt x="16" y="208"/>
                    </a:lnTo>
                    <a:lnTo>
                      <a:pt x="23" y="221"/>
                    </a:lnTo>
                    <a:lnTo>
                      <a:pt x="32" y="232"/>
                    </a:lnTo>
                    <a:lnTo>
                      <a:pt x="41" y="243"/>
                    </a:lnTo>
                    <a:lnTo>
                      <a:pt x="51" y="252"/>
                    </a:lnTo>
                    <a:lnTo>
                      <a:pt x="63" y="260"/>
                    </a:lnTo>
                    <a:lnTo>
                      <a:pt x="74" y="267"/>
                    </a:lnTo>
                    <a:lnTo>
                      <a:pt x="87" y="274"/>
                    </a:lnTo>
                    <a:lnTo>
                      <a:pt x="100" y="278"/>
                    </a:lnTo>
                    <a:lnTo>
                      <a:pt x="114" y="282"/>
                    </a:lnTo>
                    <a:lnTo>
                      <a:pt x="127" y="283"/>
                    </a:lnTo>
                    <a:lnTo>
                      <a:pt x="141" y="2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8" name="Freeform 149"/>
              <p:cNvSpPr>
                <a:spLocks/>
              </p:cNvSpPr>
              <p:nvPr/>
            </p:nvSpPr>
            <p:spPr bwMode="auto">
              <a:xfrm>
                <a:off x="3151" y="892"/>
                <a:ext cx="65" cy="62"/>
              </a:xfrm>
              <a:custGeom>
                <a:avLst/>
                <a:gdLst>
                  <a:gd name="T0" fmla="*/ 0 w 195"/>
                  <a:gd name="T1" fmla="*/ 0 h 195"/>
                  <a:gd name="T2" fmla="*/ 0 w 195"/>
                  <a:gd name="T3" fmla="*/ 0 h 195"/>
                  <a:gd name="T4" fmla="*/ 0 w 195"/>
                  <a:gd name="T5" fmla="*/ 0 h 195"/>
                  <a:gd name="T6" fmla="*/ 0 w 195"/>
                  <a:gd name="T7" fmla="*/ 0 h 195"/>
                  <a:gd name="T8" fmla="*/ 0 w 195"/>
                  <a:gd name="T9" fmla="*/ 0 h 195"/>
                  <a:gd name="T10" fmla="*/ 0 w 195"/>
                  <a:gd name="T11" fmla="*/ 0 h 195"/>
                  <a:gd name="T12" fmla="*/ 0 w 195"/>
                  <a:gd name="T13" fmla="*/ 0 h 195"/>
                  <a:gd name="T14" fmla="*/ 0 w 195"/>
                  <a:gd name="T15" fmla="*/ 0 h 195"/>
                  <a:gd name="T16" fmla="*/ 0 w 195"/>
                  <a:gd name="T17" fmla="*/ 0 h 195"/>
                  <a:gd name="T18" fmla="*/ 0 w 195"/>
                  <a:gd name="T19" fmla="*/ 0 h 195"/>
                  <a:gd name="T20" fmla="*/ 0 w 195"/>
                  <a:gd name="T21" fmla="*/ 0 h 195"/>
                  <a:gd name="T22" fmla="*/ 0 w 195"/>
                  <a:gd name="T23" fmla="*/ 0 h 195"/>
                  <a:gd name="T24" fmla="*/ 0 w 195"/>
                  <a:gd name="T25" fmla="*/ 0 h 195"/>
                  <a:gd name="T26" fmla="*/ 0 w 195"/>
                  <a:gd name="T27" fmla="*/ 0 h 195"/>
                  <a:gd name="T28" fmla="*/ 0 w 195"/>
                  <a:gd name="T29" fmla="*/ 0 h 195"/>
                  <a:gd name="T30" fmla="*/ 0 w 195"/>
                  <a:gd name="T31" fmla="*/ 0 h 195"/>
                  <a:gd name="T32" fmla="*/ 0 w 195"/>
                  <a:gd name="T33" fmla="*/ 0 h 195"/>
                  <a:gd name="T34" fmla="*/ 0 w 195"/>
                  <a:gd name="T35" fmla="*/ 0 h 195"/>
                  <a:gd name="T36" fmla="*/ 0 w 195"/>
                  <a:gd name="T37" fmla="*/ 0 h 195"/>
                  <a:gd name="T38" fmla="*/ 0 w 195"/>
                  <a:gd name="T39" fmla="*/ 0 h 195"/>
                  <a:gd name="T40" fmla="*/ 0 w 195"/>
                  <a:gd name="T41" fmla="*/ 0 h 195"/>
                  <a:gd name="T42" fmla="*/ 0 w 195"/>
                  <a:gd name="T43" fmla="*/ 0 h 195"/>
                  <a:gd name="T44" fmla="*/ 0 w 195"/>
                  <a:gd name="T45" fmla="*/ 0 h 195"/>
                  <a:gd name="T46" fmla="*/ 0 w 195"/>
                  <a:gd name="T47" fmla="*/ 0 h 195"/>
                  <a:gd name="T48" fmla="*/ 0 w 195"/>
                  <a:gd name="T49" fmla="*/ 0 h 195"/>
                  <a:gd name="T50" fmla="*/ 0 w 195"/>
                  <a:gd name="T51" fmla="*/ 0 h 195"/>
                  <a:gd name="T52" fmla="*/ 0 w 195"/>
                  <a:gd name="T53" fmla="*/ 0 h 195"/>
                  <a:gd name="T54" fmla="*/ 0 w 195"/>
                  <a:gd name="T55" fmla="*/ 0 h 195"/>
                  <a:gd name="T56" fmla="*/ 0 w 195"/>
                  <a:gd name="T57" fmla="*/ 0 h 195"/>
                  <a:gd name="T58" fmla="*/ 0 w 195"/>
                  <a:gd name="T59" fmla="*/ 0 h 195"/>
                  <a:gd name="T60" fmla="*/ 0 w 195"/>
                  <a:gd name="T61" fmla="*/ 0 h 195"/>
                  <a:gd name="T62" fmla="*/ 0 w 195"/>
                  <a:gd name="T63" fmla="*/ 0 h 195"/>
                  <a:gd name="T64" fmla="*/ 0 w 195"/>
                  <a:gd name="T65" fmla="*/ 0 h 195"/>
                  <a:gd name="T66" fmla="*/ 0 w 195"/>
                  <a:gd name="T67" fmla="*/ 0 h 195"/>
                  <a:gd name="T68" fmla="*/ 0 w 195"/>
                  <a:gd name="T69" fmla="*/ 0 h 195"/>
                  <a:gd name="T70" fmla="*/ 0 w 195"/>
                  <a:gd name="T71" fmla="*/ 0 h 195"/>
                  <a:gd name="T72" fmla="*/ 0 w 195"/>
                  <a:gd name="T73" fmla="*/ 0 h 195"/>
                  <a:gd name="T74" fmla="*/ 0 w 195"/>
                  <a:gd name="T75" fmla="*/ 0 h 195"/>
                  <a:gd name="T76" fmla="*/ 0 w 195"/>
                  <a:gd name="T77" fmla="*/ 0 h 195"/>
                  <a:gd name="T78" fmla="*/ 0 w 195"/>
                  <a:gd name="T79" fmla="*/ 0 h 195"/>
                  <a:gd name="T80" fmla="*/ 0 w 195"/>
                  <a:gd name="T81" fmla="*/ 0 h 195"/>
                  <a:gd name="T82" fmla="*/ 0 w 195"/>
                  <a:gd name="T83" fmla="*/ 0 h 195"/>
                  <a:gd name="T84" fmla="*/ 0 w 195"/>
                  <a:gd name="T85" fmla="*/ 0 h 195"/>
                  <a:gd name="T86" fmla="*/ 0 w 195"/>
                  <a:gd name="T87" fmla="*/ 0 h 195"/>
                  <a:gd name="T88" fmla="*/ 0 w 195"/>
                  <a:gd name="T89" fmla="*/ 0 h 1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95"/>
                  <a:gd name="T136" fmla="*/ 0 h 195"/>
                  <a:gd name="T137" fmla="*/ 195 w 195"/>
                  <a:gd name="T138" fmla="*/ 195 h 19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95" h="195">
                    <a:moveTo>
                      <a:pt x="0" y="97"/>
                    </a:moveTo>
                    <a:lnTo>
                      <a:pt x="3" y="79"/>
                    </a:lnTo>
                    <a:lnTo>
                      <a:pt x="7" y="60"/>
                    </a:lnTo>
                    <a:lnTo>
                      <a:pt x="17" y="43"/>
                    </a:lnTo>
                    <a:lnTo>
                      <a:pt x="28" y="28"/>
                    </a:lnTo>
                    <a:lnTo>
                      <a:pt x="35" y="21"/>
                    </a:lnTo>
                    <a:lnTo>
                      <a:pt x="43" y="15"/>
                    </a:lnTo>
                    <a:lnTo>
                      <a:pt x="51" y="11"/>
                    </a:lnTo>
                    <a:lnTo>
                      <a:pt x="60" y="7"/>
                    </a:lnTo>
                    <a:lnTo>
                      <a:pt x="70" y="4"/>
                    </a:lnTo>
                    <a:lnTo>
                      <a:pt x="79" y="2"/>
                    </a:lnTo>
                    <a:lnTo>
                      <a:pt x="88" y="0"/>
                    </a:lnTo>
                    <a:lnTo>
                      <a:pt x="97" y="0"/>
                    </a:lnTo>
                    <a:lnTo>
                      <a:pt x="108" y="0"/>
                    </a:lnTo>
                    <a:lnTo>
                      <a:pt x="117" y="2"/>
                    </a:lnTo>
                    <a:lnTo>
                      <a:pt x="126" y="4"/>
                    </a:lnTo>
                    <a:lnTo>
                      <a:pt x="135" y="7"/>
                    </a:lnTo>
                    <a:lnTo>
                      <a:pt x="143" y="11"/>
                    </a:lnTo>
                    <a:lnTo>
                      <a:pt x="151" y="15"/>
                    </a:lnTo>
                    <a:lnTo>
                      <a:pt x="159" y="21"/>
                    </a:lnTo>
                    <a:lnTo>
                      <a:pt x="166" y="28"/>
                    </a:lnTo>
                    <a:lnTo>
                      <a:pt x="179" y="43"/>
                    </a:lnTo>
                    <a:lnTo>
                      <a:pt x="188" y="60"/>
                    </a:lnTo>
                    <a:lnTo>
                      <a:pt x="193" y="79"/>
                    </a:lnTo>
                    <a:lnTo>
                      <a:pt x="195" y="97"/>
                    </a:lnTo>
                    <a:lnTo>
                      <a:pt x="193" y="117"/>
                    </a:lnTo>
                    <a:lnTo>
                      <a:pt x="187" y="135"/>
                    </a:lnTo>
                    <a:lnTo>
                      <a:pt x="178" y="153"/>
                    </a:lnTo>
                    <a:lnTo>
                      <a:pt x="166" y="166"/>
                    </a:lnTo>
                    <a:lnTo>
                      <a:pt x="152" y="178"/>
                    </a:lnTo>
                    <a:lnTo>
                      <a:pt x="135" y="187"/>
                    </a:lnTo>
                    <a:lnTo>
                      <a:pt x="117" y="193"/>
                    </a:lnTo>
                    <a:lnTo>
                      <a:pt x="97" y="195"/>
                    </a:lnTo>
                    <a:lnTo>
                      <a:pt x="88" y="195"/>
                    </a:lnTo>
                    <a:lnTo>
                      <a:pt x="79" y="193"/>
                    </a:lnTo>
                    <a:lnTo>
                      <a:pt x="70" y="191"/>
                    </a:lnTo>
                    <a:lnTo>
                      <a:pt x="60" y="187"/>
                    </a:lnTo>
                    <a:lnTo>
                      <a:pt x="51" y="184"/>
                    </a:lnTo>
                    <a:lnTo>
                      <a:pt x="43" y="179"/>
                    </a:lnTo>
                    <a:lnTo>
                      <a:pt x="35" y="173"/>
                    </a:lnTo>
                    <a:lnTo>
                      <a:pt x="28" y="166"/>
                    </a:lnTo>
                    <a:lnTo>
                      <a:pt x="17" y="151"/>
                    </a:lnTo>
                    <a:lnTo>
                      <a:pt x="7" y="135"/>
                    </a:lnTo>
                    <a:lnTo>
                      <a:pt x="3" y="11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9" name="Freeform 150"/>
              <p:cNvSpPr>
                <a:spLocks/>
              </p:cNvSpPr>
              <p:nvPr/>
            </p:nvSpPr>
            <p:spPr bwMode="auto">
              <a:xfrm>
                <a:off x="3282" y="921"/>
                <a:ext cx="62" cy="66"/>
              </a:xfrm>
              <a:custGeom>
                <a:avLst/>
                <a:gdLst>
                  <a:gd name="T0" fmla="*/ 0 w 188"/>
                  <a:gd name="T1" fmla="*/ 0 h 212"/>
                  <a:gd name="T2" fmla="*/ 0 w 188"/>
                  <a:gd name="T3" fmla="*/ 0 h 212"/>
                  <a:gd name="T4" fmla="*/ 0 w 188"/>
                  <a:gd name="T5" fmla="*/ 0 h 212"/>
                  <a:gd name="T6" fmla="*/ 0 w 188"/>
                  <a:gd name="T7" fmla="*/ 0 h 212"/>
                  <a:gd name="T8" fmla="*/ 0 w 188"/>
                  <a:gd name="T9" fmla="*/ 0 h 212"/>
                  <a:gd name="T10" fmla="*/ 0 w 188"/>
                  <a:gd name="T11" fmla="*/ 0 h 212"/>
                  <a:gd name="T12" fmla="*/ 0 w 188"/>
                  <a:gd name="T13" fmla="*/ 0 h 212"/>
                  <a:gd name="T14" fmla="*/ 0 w 188"/>
                  <a:gd name="T15" fmla="*/ 0 h 212"/>
                  <a:gd name="T16" fmla="*/ 0 w 188"/>
                  <a:gd name="T17" fmla="*/ 0 h 212"/>
                  <a:gd name="T18" fmla="*/ 0 w 188"/>
                  <a:gd name="T19" fmla="*/ 0 h 212"/>
                  <a:gd name="T20" fmla="*/ 0 w 188"/>
                  <a:gd name="T21" fmla="*/ 0 h 212"/>
                  <a:gd name="T22" fmla="*/ 0 w 188"/>
                  <a:gd name="T23" fmla="*/ 0 h 212"/>
                  <a:gd name="T24" fmla="*/ 0 w 188"/>
                  <a:gd name="T25" fmla="*/ 0 h 212"/>
                  <a:gd name="T26" fmla="*/ 0 w 188"/>
                  <a:gd name="T27" fmla="*/ 0 h 212"/>
                  <a:gd name="T28" fmla="*/ 0 w 188"/>
                  <a:gd name="T29" fmla="*/ 0 h 212"/>
                  <a:gd name="T30" fmla="*/ 0 w 188"/>
                  <a:gd name="T31" fmla="*/ 0 h 212"/>
                  <a:gd name="T32" fmla="*/ 0 w 188"/>
                  <a:gd name="T33" fmla="*/ 0 h 212"/>
                  <a:gd name="T34" fmla="*/ 0 w 188"/>
                  <a:gd name="T35" fmla="*/ 0 h 212"/>
                  <a:gd name="T36" fmla="*/ 0 w 188"/>
                  <a:gd name="T37" fmla="*/ 0 h 212"/>
                  <a:gd name="T38" fmla="*/ 0 w 188"/>
                  <a:gd name="T39" fmla="*/ 0 h 212"/>
                  <a:gd name="T40" fmla="*/ 0 w 188"/>
                  <a:gd name="T41" fmla="*/ 0 h 212"/>
                  <a:gd name="T42" fmla="*/ 0 w 188"/>
                  <a:gd name="T43" fmla="*/ 0 h 212"/>
                  <a:gd name="T44" fmla="*/ 0 w 188"/>
                  <a:gd name="T45" fmla="*/ 0 h 21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8"/>
                  <a:gd name="T70" fmla="*/ 0 h 212"/>
                  <a:gd name="T71" fmla="*/ 188 w 188"/>
                  <a:gd name="T72" fmla="*/ 212 h 21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8" h="212">
                    <a:moveTo>
                      <a:pt x="6" y="38"/>
                    </a:moveTo>
                    <a:lnTo>
                      <a:pt x="149" y="204"/>
                    </a:lnTo>
                    <a:lnTo>
                      <a:pt x="155" y="210"/>
                    </a:lnTo>
                    <a:lnTo>
                      <a:pt x="164" y="212"/>
                    </a:lnTo>
                    <a:lnTo>
                      <a:pt x="172" y="211"/>
                    </a:lnTo>
                    <a:lnTo>
                      <a:pt x="180" y="206"/>
                    </a:lnTo>
                    <a:lnTo>
                      <a:pt x="185" y="200"/>
                    </a:lnTo>
                    <a:lnTo>
                      <a:pt x="188" y="192"/>
                    </a:lnTo>
                    <a:lnTo>
                      <a:pt x="187" y="183"/>
                    </a:lnTo>
                    <a:lnTo>
                      <a:pt x="182" y="175"/>
                    </a:lnTo>
                    <a:lnTo>
                      <a:pt x="40" y="8"/>
                    </a:lnTo>
                    <a:lnTo>
                      <a:pt x="33" y="3"/>
                    </a:lnTo>
                    <a:lnTo>
                      <a:pt x="24" y="0"/>
                    </a:lnTo>
                    <a:lnTo>
                      <a:pt x="16" y="1"/>
                    </a:lnTo>
                    <a:lnTo>
                      <a:pt x="8" y="6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1" y="30"/>
                    </a:lnTo>
                    <a:lnTo>
                      <a:pt x="6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0" name="Freeform 162"/>
              <p:cNvSpPr>
                <a:spLocks/>
              </p:cNvSpPr>
              <p:nvPr/>
            </p:nvSpPr>
            <p:spPr bwMode="auto">
              <a:xfrm>
                <a:off x="2977" y="858"/>
                <a:ext cx="57" cy="52"/>
              </a:xfrm>
              <a:custGeom>
                <a:avLst/>
                <a:gdLst>
                  <a:gd name="T0" fmla="*/ 0 w 174"/>
                  <a:gd name="T1" fmla="*/ 0 h 166"/>
                  <a:gd name="T2" fmla="*/ 0 w 174"/>
                  <a:gd name="T3" fmla="*/ 0 h 166"/>
                  <a:gd name="T4" fmla="*/ 0 w 174"/>
                  <a:gd name="T5" fmla="*/ 0 h 166"/>
                  <a:gd name="T6" fmla="*/ 0 w 174"/>
                  <a:gd name="T7" fmla="*/ 0 h 166"/>
                  <a:gd name="T8" fmla="*/ 0 w 174"/>
                  <a:gd name="T9" fmla="*/ 0 h 166"/>
                  <a:gd name="T10" fmla="*/ 0 w 174"/>
                  <a:gd name="T11" fmla="*/ 0 h 166"/>
                  <a:gd name="T12" fmla="*/ 0 w 174"/>
                  <a:gd name="T13" fmla="*/ 0 h 166"/>
                  <a:gd name="T14" fmla="*/ 0 w 174"/>
                  <a:gd name="T15" fmla="*/ 0 h 166"/>
                  <a:gd name="T16" fmla="*/ 0 w 174"/>
                  <a:gd name="T17" fmla="*/ 0 h 166"/>
                  <a:gd name="T18" fmla="*/ 0 w 174"/>
                  <a:gd name="T19" fmla="*/ 0 h 166"/>
                  <a:gd name="T20" fmla="*/ 0 w 174"/>
                  <a:gd name="T21" fmla="*/ 0 h 1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4"/>
                  <a:gd name="T34" fmla="*/ 0 h 166"/>
                  <a:gd name="T35" fmla="*/ 174 w 174"/>
                  <a:gd name="T36" fmla="*/ 166 h 1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4" h="166">
                    <a:moveTo>
                      <a:pt x="138" y="166"/>
                    </a:moveTo>
                    <a:lnTo>
                      <a:pt x="85" y="137"/>
                    </a:lnTo>
                    <a:lnTo>
                      <a:pt x="31" y="164"/>
                    </a:lnTo>
                    <a:lnTo>
                      <a:pt x="42" y="104"/>
                    </a:lnTo>
                    <a:lnTo>
                      <a:pt x="0" y="61"/>
                    </a:lnTo>
                    <a:lnTo>
                      <a:pt x="60" y="53"/>
                    </a:lnTo>
                    <a:lnTo>
                      <a:pt x="87" y="0"/>
                    </a:lnTo>
                    <a:lnTo>
                      <a:pt x="114" y="54"/>
                    </a:lnTo>
                    <a:lnTo>
                      <a:pt x="174" y="64"/>
                    </a:lnTo>
                    <a:lnTo>
                      <a:pt x="129" y="106"/>
                    </a:lnTo>
                    <a:lnTo>
                      <a:pt x="138" y="16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1" name="Freeform 165"/>
              <p:cNvSpPr>
                <a:spLocks/>
              </p:cNvSpPr>
              <p:nvPr/>
            </p:nvSpPr>
            <p:spPr bwMode="auto">
              <a:xfrm>
                <a:off x="3359" y="980"/>
                <a:ext cx="128" cy="136"/>
              </a:xfrm>
              <a:custGeom>
                <a:avLst/>
                <a:gdLst>
                  <a:gd name="T0" fmla="*/ 0 w 388"/>
                  <a:gd name="T1" fmla="*/ 0 h 431"/>
                  <a:gd name="T2" fmla="*/ 0 w 388"/>
                  <a:gd name="T3" fmla="*/ 0 h 431"/>
                  <a:gd name="T4" fmla="*/ 0 w 388"/>
                  <a:gd name="T5" fmla="*/ 0 h 431"/>
                  <a:gd name="T6" fmla="*/ 0 w 388"/>
                  <a:gd name="T7" fmla="*/ 0 h 431"/>
                  <a:gd name="T8" fmla="*/ 0 w 388"/>
                  <a:gd name="T9" fmla="*/ 0 h 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8"/>
                  <a:gd name="T16" fmla="*/ 0 h 431"/>
                  <a:gd name="T17" fmla="*/ 388 w 388"/>
                  <a:gd name="T18" fmla="*/ 431 h 4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8" h="431">
                    <a:moveTo>
                      <a:pt x="0" y="30"/>
                    </a:moveTo>
                    <a:lnTo>
                      <a:pt x="355" y="431"/>
                    </a:lnTo>
                    <a:lnTo>
                      <a:pt x="388" y="401"/>
                    </a:lnTo>
                    <a:lnTo>
                      <a:pt x="34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2" name="Freeform 166"/>
              <p:cNvSpPr>
                <a:spLocks/>
              </p:cNvSpPr>
              <p:nvPr/>
            </p:nvSpPr>
            <p:spPr bwMode="auto">
              <a:xfrm>
                <a:off x="3327" y="1009"/>
                <a:ext cx="98" cy="17"/>
              </a:xfrm>
              <a:custGeom>
                <a:avLst/>
                <a:gdLst>
                  <a:gd name="T0" fmla="*/ 0 w 301"/>
                  <a:gd name="T1" fmla="*/ 0 h 54"/>
                  <a:gd name="T2" fmla="*/ 0 w 301"/>
                  <a:gd name="T3" fmla="*/ 0 h 54"/>
                  <a:gd name="T4" fmla="*/ 0 w 301"/>
                  <a:gd name="T5" fmla="*/ 0 h 54"/>
                  <a:gd name="T6" fmla="*/ 0 w 301"/>
                  <a:gd name="T7" fmla="*/ 0 h 54"/>
                  <a:gd name="T8" fmla="*/ 0 w 301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1"/>
                  <a:gd name="T16" fmla="*/ 0 h 54"/>
                  <a:gd name="T17" fmla="*/ 301 w 301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1" h="54">
                    <a:moveTo>
                      <a:pt x="2" y="54"/>
                    </a:moveTo>
                    <a:lnTo>
                      <a:pt x="301" y="45"/>
                    </a:lnTo>
                    <a:lnTo>
                      <a:pt x="300" y="0"/>
                    </a:lnTo>
                    <a:lnTo>
                      <a:pt x="0" y="9"/>
                    </a:lnTo>
                    <a:lnTo>
                      <a:pt x="2" y="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3" name="Freeform 167"/>
              <p:cNvSpPr>
                <a:spLocks/>
              </p:cNvSpPr>
              <p:nvPr/>
            </p:nvSpPr>
            <p:spPr bwMode="auto">
              <a:xfrm>
                <a:off x="3358" y="1042"/>
                <a:ext cx="98" cy="17"/>
              </a:xfrm>
              <a:custGeom>
                <a:avLst/>
                <a:gdLst>
                  <a:gd name="T0" fmla="*/ 0 w 299"/>
                  <a:gd name="T1" fmla="*/ 0 h 53"/>
                  <a:gd name="T2" fmla="*/ 0 w 299"/>
                  <a:gd name="T3" fmla="*/ 0 h 53"/>
                  <a:gd name="T4" fmla="*/ 0 w 299"/>
                  <a:gd name="T5" fmla="*/ 0 h 53"/>
                  <a:gd name="T6" fmla="*/ 0 w 299"/>
                  <a:gd name="T7" fmla="*/ 0 h 53"/>
                  <a:gd name="T8" fmla="*/ 0 w 29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9"/>
                  <a:gd name="T16" fmla="*/ 0 h 53"/>
                  <a:gd name="T17" fmla="*/ 299 w 29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9" h="53">
                    <a:moveTo>
                      <a:pt x="1" y="53"/>
                    </a:moveTo>
                    <a:lnTo>
                      <a:pt x="299" y="45"/>
                    </a:lnTo>
                    <a:lnTo>
                      <a:pt x="298" y="0"/>
                    </a:lnTo>
                    <a:lnTo>
                      <a:pt x="0" y="8"/>
                    </a:lnTo>
                    <a:lnTo>
                      <a:pt x="1" y="5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4" name="Freeform 168"/>
              <p:cNvSpPr>
                <a:spLocks/>
              </p:cNvSpPr>
              <p:nvPr/>
            </p:nvSpPr>
            <p:spPr bwMode="auto">
              <a:xfrm>
                <a:off x="3387" y="1073"/>
                <a:ext cx="99" cy="16"/>
              </a:xfrm>
              <a:custGeom>
                <a:avLst/>
                <a:gdLst>
                  <a:gd name="T0" fmla="*/ 0 w 299"/>
                  <a:gd name="T1" fmla="*/ 0 h 53"/>
                  <a:gd name="T2" fmla="*/ 0 w 299"/>
                  <a:gd name="T3" fmla="*/ 0 h 53"/>
                  <a:gd name="T4" fmla="*/ 0 w 299"/>
                  <a:gd name="T5" fmla="*/ 0 h 53"/>
                  <a:gd name="T6" fmla="*/ 0 w 299"/>
                  <a:gd name="T7" fmla="*/ 0 h 53"/>
                  <a:gd name="T8" fmla="*/ 0 w 29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9"/>
                  <a:gd name="T16" fmla="*/ 0 h 53"/>
                  <a:gd name="T17" fmla="*/ 299 w 29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9" h="53">
                    <a:moveTo>
                      <a:pt x="1" y="53"/>
                    </a:moveTo>
                    <a:lnTo>
                      <a:pt x="299" y="45"/>
                    </a:lnTo>
                    <a:lnTo>
                      <a:pt x="298" y="0"/>
                    </a:lnTo>
                    <a:lnTo>
                      <a:pt x="0" y="8"/>
                    </a:lnTo>
                    <a:lnTo>
                      <a:pt x="1" y="5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5" name="Freeform 169"/>
              <p:cNvSpPr>
                <a:spLocks/>
              </p:cNvSpPr>
              <p:nvPr/>
            </p:nvSpPr>
            <p:spPr bwMode="auto">
              <a:xfrm>
                <a:off x="3324" y="981"/>
                <a:ext cx="128" cy="135"/>
              </a:xfrm>
              <a:custGeom>
                <a:avLst/>
                <a:gdLst>
                  <a:gd name="T0" fmla="*/ 0 w 389"/>
                  <a:gd name="T1" fmla="*/ 0 h 430"/>
                  <a:gd name="T2" fmla="*/ 0 w 389"/>
                  <a:gd name="T3" fmla="*/ 0 h 430"/>
                  <a:gd name="T4" fmla="*/ 0 w 389"/>
                  <a:gd name="T5" fmla="*/ 0 h 430"/>
                  <a:gd name="T6" fmla="*/ 0 w 389"/>
                  <a:gd name="T7" fmla="*/ 0 h 430"/>
                  <a:gd name="T8" fmla="*/ 0 w 389"/>
                  <a:gd name="T9" fmla="*/ 0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9"/>
                  <a:gd name="T16" fmla="*/ 0 h 430"/>
                  <a:gd name="T17" fmla="*/ 389 w 389"/>
                  <a:gd name="T18" fmla="*/ 430 h 4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9" h="430">
                    <a:moveTo>
                      <a:pt x="0" y="30"/>
                    </a:moveTo>
                    <a:lnTo>
                      <a:pt x="355" y="430"/>
                    </a:lnTo>
                    <a:lnTo>
                      <a:pt x="389" y="400"/>
                    </a:lnTo>
                    <a:lnTo>
                      <a:pt x="34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</p:grpSp>
      <p:grpSp>
        <p:nvGrpSpPr>
          <p:cNvPr id="126" name="Group 120"/>
          <p:cNvGrpSpPr>
            <a:grpSpLocks/>
          </p:cNvGrpSpPr>
          <p:nvPr/>
        </p:nvGrpSpPr>
        <p:grpSpPr bwMode="auto">
          <a:xfrm>
            <a:off x="5012480" y="1616752"/>
            <a:ext cx="475089" cy="508242"/>
            <a:chOff x="1440" y="1213"/>
            <a:chExt cx="528" cy="516"/>
          </a:xfrm>
        </p:grpSpPr>
        <p:sp>
          <p:nvSpPr>
            <p:cNvPr id="127" name="AutoShape 85"/>
            <p:cNvSpPr>
              <a:spLocks noChangeAspect="1" noChangeArrowheads="1" noTextEdit="1"/>
            </p:cNvSpPr>
            <p:nvPr/>
          </p:nvSpPr>
          <p:spPr bwMode="auto">
            <a:xfrm>
              <a:off x="1440" y="1213"/>
              <a:ext cx="528" cy="5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1448" y="1221"/>
              <a:ext cx="354" cy="393"/>
            </a:xfrm>
            <a:custGeom>
              <a:avLst/>
              <a:gdLst>
                <a:gd name="T0" fmla="*/ 0 w 1061"/>
                <a:gd name="T1" fmla="*/ 0 h 1178"/>
                <a:gd name="T2" fmla="*/ 0 w 1061"/>
                <a:gd name="T3" fmla="*/ 0 h 1178"/>
                <a:gd name="T4" fmla="*/ 0 w 1061"/>
                <a:gd name="T5" fmla="*/ 0 h 1178"/>
                <a:gd name="T6" fmla="*/ 0 w 1061"/>
                <a:gd name="T7" fmla="*/ 0 h 1178"/>
                <a:gd name="T8" fmla="*/ 0 w 1061"/>
                <a:gd name="T9" fmla="*/ 0 h 1178"/>
                <a:gd name="T10" fmla="*/ 0 w 1061"/>
                <a:gd name="T11" fmla="*/ 0 h 1178"/>
                <a:gd name="T12" fmla="*/ 0 w 1061"/>
                <a:gd name="T13" fmla="*/ 0 h 1178"/>
                <a:gd name="T14" fmla="*/ 0 w 1061"/>
                <a:gd name="T15" fmla="*/ 0 h 1178"/>
                <a:gd name="T16" fmla="*/ 0 w 1061"/>
                <a:gd name="T17" fmla="*/ 0 h 1178"/>
                <a:gd name="T18" fmla="*/ 0 w 1061"/>
                <a:gd name="T19" fmla="*/ 0 h 1178"/>
                <a:gd name="T20" fmla="*/ 0 w 1061"/>
                <a:gd name="T21" fmla="*/ 0 h 1178"/>
                <a:gd name="T22" fmla="*/ 0 w 1061"/>
                <a:gd name="T23" fmla="*/ 0 h 1178"/>
                <a:gd name="T24" fmla="*/ 0 w 1061"/>
                <a:gd name="T25" fmla="*/ 0 h 1178"/>
                <a:gd name="T26" fmla="*/ 0 w 1061"/>
                <a:gd name="T27" fmla="*/ 0 h 1178"/>
                <a:gd name="T28" fmla="*/ 0 w 1061"/>
                <a:gd name="T29" fmla="*/ 0 h 1178"/>
                <a:gd name="T30" fmla="*/ 0 w 1061"/>
                <a:gd name="T31" fmla="*/ 0 h 1178"/>
                <a:gd name="T32" fmla="*/ 0 w 1061"/>
                <a:gd name="T33" fmla="*/ 0 h 1178"/>
                <a:gd name="T34" fmla="*/ 0 w 1061"/>
                <a:gd name="T35" fmla="*/ 0 h 1178"/>
                <a:gd name="T36" fmla="*/ 0 w 1061"/>
                <a:gd name="T37" fmla="*/ 0 h 1178"/>
                <a:gd name="T38" fmla="*/ 0 w 1061"/>
                <a:gd name="T39" fmla="*/ 0 h 1178"/>
                <a:gd name="T40" fmla="*/ 0 w 1061"/>
                <a:gd name="T41" fmla="*/ 0 h 1178"/>
                <a:gd name="T42" fmla="*/ 0 w 1061"/>
                <a:gd name="T43" fmla="*/ 0 h 1178"/>
                <a:gd name="T44" fmla="*/ 0 w 1061"/>
                <a:gd name="T45" fmla="*/ 0 h 1178"/>
                <a:gd name="T46" fmla="*/ 0 w 1061"/>
                <a:gd name="T47" fmla="*/ 0 h 1178"/>
                <a:gd name="T48" fmla="*/ 0 w 1061"/>
                <a:gd name="T49" fmla="*/ 0 h 1178"/>
                <a:gd name="T50" fmla="*/ 0 w 1061"/>
                <a:gd name="T51" fmla="*/ 0 h 1178"/>
                <a:gd name="T52" fmla="*/ 0 w 1061"/>
                <a:gd name="T53" fmla="*/ 0 h 1178"/>
                <a:gd name="T54" fmla="*/ 0 w 1061"/>
                <a:gd name="T55" fmla="*/ 0 h 1178"/>
                <a:gd name="T56" fmla="*/ 0 w 1061"/>
                <a:gd name="T57" fmla="*/ 0 h 1178"/>
                <a:gd name="T58" fmla="*/ 0 w 1061"/>
                <a:gd name="T59" fmla="*/ 0 h 1178"/>
                <a:gd name="T60" fmla="*/ 0 w 1061"/>
                <a:gd name="T61" fmla="*/ 0 h 1178"/>
                <a:gd name="T62" fmla="*/ 0 w 1061"/>
                <a:gd name="T63" fmla="*/ 0 h 1178"/>
                <a:gd name="T64" fmla="*/ 0 w 1061"/>
                <a:gd name="T65" fmla="*/ 0 h 1178"/>
                <a:gd name="T66" fmla="*/ 0 w 1061"/>
                <a:gd name="T67" fmla="*/ 0 h 1178"/>
                <a:gd name="T68" fmla="*/ 0 w 1061"/>
                <a:gd name="T69" fmla="*/ 0 h 1178"/>
                <a:gd name="T70" fmla="*/ 0 w 1061"/>
                <a:gd name="T71" fmla="*/ 0 h 1178"/>
                <a:gd name="T72" fmla="*/ 0 w 1061"/>
                <a:gd name="T73" fmla="*/ 0 h 1178"/>
                <a:gd name="T74" fmla="*/ 0 w 1061"/>
                <a:gd name="T75" fmla="*/ 0 h 1178"/>
                <a:gd name="T76" fmla="*/ 0 w 1061"/>
                <a:gd name="T77" fmla="*/ 0 h 1178"/>
                <a:gd name="T78" fmla="*/ 0 w 1061"/>
                <a:gd name="T79" fmla="*/ 0 h 1178"/>
                <a:gd name="T80" fmla="*/ 0 w 1061"/>
                <a:gd name="T81" fmla="*/ 0 h 1178"/>
                <a:gd name="T82" fmla="*/ 0 w 1061"/>
                <a:gd name="T83" fmla="*/ 0 h 1178"/>
                <a:gd name="T84" fmla="*/ 0 w 1061"/>
                <a:gd name="T85" fmla="*/ 0 h 1178"/>
                <a:gd name="T86" fmla="*/ 0 w 1061"/>
                <a:gd name="T87" fmla="*/ 0 h 1178"/>
                <a:gd name="T88" fmla="*/ 0 w 1061"/>
                <a:gd name="T89" fmla="*/ 0 h 1178"/>
                <a:gd name="T90" fmla="*/ 0 w 1061"/>
                <a:gd name="T91" fmla="*/ 0 h 1178"/>
                <a:gd name="T92" fmla="*/ 0 w 1061"/>
                <a:gd name="T93" fmla="*/ 0 h 1178"/>
                <a:gd name="T94" fmla="*/ 0 w 1061"/>
                <a:gd name="T95" fmla="*/ 0 h 1178"/>
                <a:gd name="T96" fmla="*/ 0 w 1061"/>
                <a:gd name="T97" fmla="*/ 0 h 1178"/>
                <a:gd name="T98" fmla="*/ 0 w 1061"/>
                <a:gd name="T99" fmla="*/ 0 h 1178"/>
                <a:gd name="T100" fmla="*/ 0 w 1061"/>
                <a:gd name="T101" fmla="*/ 0 h 117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61"/>
                <a:gd name="T154" fmla="*/ 0 h 1178"/>
                <a:gd name="T155" fmla="*/ 1061 w 1061"/>
                <a:gd name="T156" fmla="*/ 1178 h 117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61" h="1178">
                  <a:moveTo>
                    <a:pt x="521" y="1165"/>
                  </a:moveTo>
                  <a:lnTo>
                    <a:pt x="519" y="1165"/>
                  </a:lnTo>
                  <a:lnTo>
                    <a:pt x="515" y="1165"/>
                  </a:lnTo>
                  <a:lnTo>
                    <a:pt x="513" y="1165"/>
                  </a:lnTo>
                  <a:lnTo>
                    <a:pt x="511" y="1165"/>
                  </a:lnTo>
                  <a:lnTo>
                    <a:pt x="506" y="1165"/>
                  </a:lnTo>
                  <a:lnTo>
                    <a:pt x="504" y="1166"/>
                  </a:lnTo>
                  <a:lnTo>
                    <a:pt x="499" y="1166"/>
                  </a:lnTo>
                  <a:lnTo>
                    <a:pt x="494" y="1166"/>
                  </a:lnTo>
                  <a:lnTo>
                    <a:pt x="488" y="1167"/>
                  </a:lnTo>
                  <a:lnTo>
                    <a:pt x="483" y="1167"/>
                  </a:lnTo>
                  <a:lnTo>
                    <a:pt x="476" y="1167"/>
                  </a:lnTo>
                  <a:lnTo>
                    <a:pt x="470" y="1167"/>
                  </a:lnTo>
                  <a:lnTo>
                    <a:pt x="463" y="1168"/>
                  </a:lnTo>
                  <a:lnTo>
                    <a:pt x="457" y="1169"/>
                  </a:lnTo>
                  <a:lnTo>
                    <a:pt x="449" y="1169"/>
                  </a:lnTo>
                  <a:lnTo>
                    <a:pt x="442" y="1169"/>
                  </a:lnTo>
                  <a:lnTo>
                    <a:pt x="434" y="1171"/>
                  </a:lnTo>
                  <a:lnTo>
                    <a:pt x="425" y="1171"/>
                  </a:lnTo>
                  <a:lnTo>
                    <a:pt x="417" y="1171"/>
                  </a:lnTo>
                  <a:lnTo>
                    <a:pt x="409" y="1172"/>
                  </a:lnTo>
                  <a:lnTo>
                    <a:pt x="399" y="1172"/>
                  </a:lnTo>
                  <a:lnTo>
                    <a:pt x="391" y="1173"/>
                  </a:lnTo>
                  <a:lnTo>
                    <a:pt x="381" y="1173"/>
                  </a:lnTo>
                  <a:lnTo>
                    <a:pt x="372" y="1173"/>
                  </a:lnTo>
                  <a:lnTo>
                    <a:pt x="363" y="1174"/>
                  </a:lnTo>
                  <a:lnTo>
                    <a:pt x="353" y="1174"/>
                  </a:lnTo>
                  <a:lnTo>
                    <a:pt x="342" y="1175"/>
                  </a:lnTo>
                  <a:lnTo>
                    <a:pt x="333" y="1175"/>
                  </a:lnTo>
                  <a:lnTo>
                    <a:pt x="322" y="1176"/>
                  </a:lnTo>
                  <a:lnTo>
                    <a:pt x="313" y="1176"/>
                  </a:lnTo>
                  <a:lnTo>
                    <a:pt x="303" y="1176"/>
                  </a:lnTo>
                  <a:lnTo>
                    <a:pt x="293" y="1176"/>
                  </a:lnTo>
                  <a:lnTo>
                    <a:pt x="282" y="1176"/>
                  </a:lnTo>
                  <a:lnTo>
                    <a:pt x="272" y="1178"/>
                  </a:lnTo>
                  <a:lnTo>
                    <a:pt x="262" y="1178"/>
                  </a:lnTo>
                  <a:lnTo>
                    <a:pt x="251" y="1178"/>
                  </a:lnTo>
                  <a:lnTo>
                    <a:pt x="242" y="1178"/>
                  </a:lnTo>
                  <a:lnTo>
                    <a:pt x="232" y="1178"/>
                  </a:lnTo>
                  <a:lnTo>
                    <a:pt x="221" y="1178"/>
                  </a:lnTo>
                  <a:lnTo>
                    <a:pt x="211" y="1178"/>
                  </a:lnTo>
                  <a:lnTo>
                    <a:pt x="201" y="1176"/>
                  </a:lnTo>
                  <a:lnTo>
                    <a:pt x="192" y="1176"/>
                  </a:lnTo>
                  <a:lnTo>
                    <a:pt x="182" y="1176"/>
                  </a:lnTo>
                  <a:lnTo>
                    <a:pt x="173" y="1176"/>
                  </a:lnTo>
                  <a:lnTo>
                    <a:pt x="165" y="1175"/>
                  </a:lnTo>
                  <a:lnTo>
                    <a:pt x="156" y="1175"/>
                  </a:lnTo>
                  <a:lnTo>
                    <a:pt x="147" y="1174"/>
                  </a:lnTo>
                  <a:lnTo>
                    <a:pt x="138" y="1174"/>
                  </a:lnTo>
                  <a:lnTo>
                    <a:pt x="130" y="1173"/>
                  </a:lnTo>
                  <a:lnTo>
                    <a:pt x="122" y="1172"/>
                  </a:lnTo>
                  <a:lnTo>
                    <a:pt x="115" y="1171"/>
                  </a:lnTo>
                  <a:lnTo>
                    <a:pt x="106" y="1171"/>
                  </a:lnTo>
                  <a:lnTo>
                    <a:pt x="99" y="1168"/>
                  </a:lnTo>
                  <a:lnTo>
                    <a:pt x="93" y="1168"/>
                  </a:lnTo>
                  <a:lnTo>
                    <a:pt x="86" y="1167"/>
                  </a:lnTo>
                  <a:lnTo>
                    <a:pt x="80" y="1165"/>
                  </a:lnTo>
                  <a:lnTo>
                    <a:pt x="76" y="1163"/>
                  </a:lnTo>
                  <a:lnTo>
                    <a:pt x="71" y="1162"/>
                  </a:lnTo>
                  <a:lnTo>
                    <a:pt x="65" y="1160"/>
                  </a:lnTo>
                  <a:lnTo>
                    <a:pt x="61" y="1159"/>
                  </a:lnTo>
                  <a:lnTo>
                    <a:pt x="57" y="1157"/>
                  </a:lnTo>
                  <a:lnTo>
                    <a:pt x="54" y="1155"/>
                  </a:lnTo>
                  <a:lnTo>
                    <a:pt x="51" y="1153"/>
                  </a:lnTo>
                  <a:lnTo>
                    <a:pt x="47" y="1149"/>
                  </a:lnTo>
                  <a:lnTo>
                    <a:pt x="44" y="1146"/>
                  </a:lnTo>
                  <a:lnTo>
                    <a:pt x="41" y="1142"/>
                  </a:lnTo>
                  <a:lnTo>
                    <a:pt x="38" y="1138"/>
                  </a:lnTo>
                  <a:lnTo>
                    <a:pt x="34" y="1134"/>
                  </a:lnTo>
                  <a:lnTo>
                    <a:pt x="32" y="1129"/>
                  </a:lnTo>
                  <a:lnTo>
                    <a:pt x="29" y="1124"/>
                  </a:lnTo>
                  <a:lnTo>
                    <a:pt x="26" y="1118"/>
                  </a:lnTo>
                  <a:lnTo>
                    <a:pt x="23" y="1112"/>
                  </a:lnTo>
                  <a:lnTo>
                    <a:pt x="21" y="1105"/>
                  </a:lnTo>
                  <a:lnTo>
                    <a:pt x="19" y="1099"/>
                  </a:lnTo>
                  <a:lnTo>
                    <a:pt x="16" y="1092"/>
                  </a:lnTo>
                  <a:lnTo>
                    <a:pt x="14" y="1085"/>
                  </a:lnTo>
                  <a:lnTo>
                    <a:pt x="13" y="1077"/>
                  </a:lnTo>
                  <a:lnTo>
                    <a:pt x="12" y="1070"/>
                  </a:lnTo>
                  <a:lnTo>
                    <a:pt x="9" y="1060"/>
                  </a:lnTo>
                  <a:lnTo>
                    <a:pt x="8" y="1052"/>
                  </a:lnTo>
                  <a:lnTo>
                    <a:pt x="6" y="1042"/>
                  </a:lnTo>
                  <a:lnTo>
                    <a:pt x="4" y="1034"/>
                  </a:lnTo>
                  <a:lnTo>
                    <a:pt x="3" y="1023"/>
                  </a:lnTo>
                  <a:lnTo>
                    <a:pt x="2" y="1014"/>
                  </a:lnTo>
                  <a:lnTo>
                    <a:pt x="1" y="1004"/>
                  </a:lnTo>
                  <a:lnTo>
                    <a:pt x="1" y="994"/>
                  </a:lnTo>
                  <a:lnTo>
                    <a:pt x="0" y="983"/>
                  </a:lnTo>
                  <a:lnTo>
                    <a:pt x="0" y="971"/>
                  </a:lnTo>
                  <a:lnTo>
                    <a:pt x="0" y="961"/>
                  </a:lnTo>
                  <a:lnTo>
                    <a:pt x="0" y="950"/>
                  </a:lnTo>
                  <a:lnTo>
                    <a:pt x="0" y="937"/>
                  </a:lnTo>
                  <a:lnTo>
                    <a:pt x="0" y="926"/>
                  </a:lnTo>
                  <a:lnTo>
                    <a:pt x="0" y="913"/>
                  </a:lnTo>
                  <a:lnTo>
                    <a:pt x="1" y="902"/>
                  </a:lnTo>
                  <a:lnTo>
                    <a:pt x="1" y="888"/>
                  </a:lnTo>
                  <a:lnTo>
                    <a:pt x="2" y="876"/>
                  </a:lnTo>
                  <a:lnTo>
                    <a:pt x="3" y="863"/>
                  </a:lnTo>
                  <a:lnTo>
                    <a:pt x="4" y="850"/>
                  </a:lnTo>
                  <a:lnTo>
                    <a:pt x="7" y="836"/>
                  </a:lnTo>
                  <a:lnTo>
                    <a:pt x="8" y="823"/>
                  </a:lnTo>
                  <a:lnTo>
                    <a:pt x="10" y="810"/>
                  </a:lnTo>
                  <a:lnTo>
                    <a:pt x="13" y="796"/>
                  </a:lnTo>
                  <a:lnTo>
                    <a:pt x="15" y="781"/>
                  </a:lnTo>
                  <a:lnTo>
                    <a:pt x="17" y="767"/>
                  </a:lnTo>
                  <a:lnTo>
                    <a:pt x="21" y="753"/>
                  </a:lnTo>
                  <a:lnTo>
                    <a:pt x="23" y="739"/>
                  </a:lnTo>
                  <a:lnTo>
                    <a:pt x="27" y="724"/>
                  </a:lnTo>
                  <a:lnTo>
                    <a:pt x="31" y="710"/>
                  </a:lnTo>
                  <a:lnTo>
                    <a:pt x="34" y="695"/>
                  </a:lnTo>
                  <a:lnTo>
                    <a:pt x="39" y="681"/>
                  </a:lnTo>
                  <a:lnTo>
                    <a:pt x="42" y="665"/>
                  </a:lnTo>
                  <a:lnTo>
                    <a:pt x="47" y="651"/>
                  </a:lnTo>
                  <a:lnTo>
                    <a:pt x="52" y="636"/>
                  </a:lnTo>
                  <a:lnTo>
                    <a:pt x="57" y="620"/>
                  </a:lnTo>
                  <a:lnTo>
                    <a:pt x="61" y="605"/>
                  </a:lnTo>
                  <a:lnTo>
                    <a:pt x="67" y="590"/>
                  </a:lnTo>
                  <a:lnTo>
                    <a:pt x="74" y="575"/>
                  </a:lnTo>
                  <a:lnTo>
                    <a:pt x="80" y="561"/>
                  </a:lnTo>
                  <a:lnTo>
                    <a:pt x="86" y="544"/>
                  </a:lnTo>
                  <a:lnTo>
                    <a:pt x="93" y="530"/>
                  </a:lnTo>
                  <a:lnTo>
                    <a:pt x="99" y="513"/>
                  </a:lnTo>
                  <a:lnTo>
                    <a:pt x="108" y="499"/>
                  </a:lnTo>
                  <a:lnTo>
                    <a:pt x="115" y="484"/>
                  </a:lnTo>
                  <a:lnTo>
                    <a:pt x="123" y="468"/>
                  </a:lnTo>
                  <a:lnTo>
                    <a:pt x="131" y="453"/>
                  </a:lnTo>
                  <a:lnTo>
                    <a:pt x="141" y="439"/>
                  </a:lnTo>
                  <a:lnTo>
                    <a:pt x="148" y="422"/>
                  </a:lnTo>
                  <a:lnTo>
                    <a:pt x="157" y="408"/>
                  </a:lnTo>
                  <a:lnTo>
                    <a:pt x="167" y="392"/>
                  </a:lnTo>
                  <a:lnTo>
                    <a:pt x="176" y="378"/>
                  </a:lnTo>
                  <a:lnTo>
                    <a:pt x="186" y="364"/>
                  </a:lnTo>
                  <a:lnTo>
                    <a:pt x="197" y="350"/>
                  </a:lnTo>
                  <a:lnTo>
                    <a:pt x="206" y="335"/>
                  </a:lnTo>
                  <a:lnTo>
                    <a:pt x="218" y="324"/>
                  </a:lnTo>
                  <a:lnTo>
                    <a:pt x="227" y="311"/>
                  </a:lnTo>
                  <a:lnTo>
                    <a:pt x="239" y="297"/>
                  </a:lnTo>
                  <a:lnTo>
                    <a:pt x="250" y="284"/>
                  </a:lnTo>
                  <a:lnTo>
                    <a:pt x="261" y="273"/>
                  </a:lnTo>
                  <a:lnTo>
                    <a:pt x="272" y="261"/>
                  </a:lnTo>
                  <a:lnTo>
                    <a:pt x="284" y="249"/>
                  </a:lnTo>
                  <a:lnTo>
                    <a:pt x="296" y="238"/>
                  </a:lnTo>
                  <a:lnTo>
                    <a:pt x="308" y="226"/>
                  </a:lnTo>
                  <a:lnTo>
                    <a:pt x="320" y="216"/>
                  </a:lnTo>
                  <a:lnTo>
                    <a:pt x="332" y="204"/>
                  </a:lnTo>
                  <a:lnTo>
                    <a:pt x="344" y="194"/>
                  </a:lnTo>
                  <a:lnTo>
                    <a:pt x="355" y="184"/>
                  </a:lnTo>
                  <a:lnTo>
                    <a:pt x="368" y="174"/>
                  </a:lnTo>
                  <a:lnTo>
                    <a:pt x="380" y="165"/>
                  </a:lnTo>
                  <a:lnTo>
                    <a:pt x="393" y="155"/>
                  </a:lnTo>
                  <a:lnTo>
                    <a:pt x="406" y="146"/>
                  </a:lnTo>
                  <a:lnTo>
                    <a:pt x="418" y="136"/>
                  </a:lnTo>
                  <a:lnTo>
                    <a:pt x="431" y="128"/>
                  </a:lnTo>
                  <a:lnTo>
                    <a:pt x="444" y="120"/>
                  </a:lnTo>
                  <a:lnTo>
                    <a:pt x="457" y="112"/>
                  </a:lnTo>
                  <a:lnTo>
                    <a:pt x="469" y="104"/>
                  </a:lnTo>
                  <a:lnTo>
                    <a:pt x="482" y="97"/>
                  </a:lnTo>
                  <a:lnTo>
                    <a:pt x="495" y="90"/>
                  </a:lnTo>
                  <a:lnTo>
                    <a:pt x="507" y="83"/>
                  </a:lnTo>
                  <a:lnTo>
                    <a:pt x="520" y="77"/>
                  </a:lnTo>
                  <a:lnTo>
                    <a:pt x="532" y="70"/>
                  </a:lnTo>
                  <a:lnTo>
                    <a:pt x="545" y="64"/>
                  </a:lnTo>
                  <a:lnTo>
                    <a:pt x="557" y="58"/>
                  </a:lnTo>
                  <a:lnTo>
                    <a:pt x="569" y="52"/>
                  </a:lnTo>
                  <a:lnTo>
                    <a:pt x="582" y="47"/>
                  </a:lnTo>
                  <a:lnTo>
                    <a:pt x="594" y="41"/>
                  </a:lnTo>
                  <a:lnTo>
                    <a:pt x="606" y="38"/>
                  </a:lnTo>
                  <a:lnTo>
                    <a:pt x="617" y="33"/>
                  </a:lnTo>
                  <a:lnTo>
                    <a:pt x="629" y="28"/>
                  </a:lnTo>
                  <a:lnTo>
                    <a:pt x="641" y="25"/>
                  </a:lnTo>
                  <a:lnTo>
                    <a:pt x="653" y="21"/>
                  </a:lnTo>
                  <a:lnTo>
                    <a:pt x="664" y="18"/>
                  </a:lnTo>
                  <a:lnTo>
                    <a:pt x="676" y="14"/>
                  </a:lnTo>
                  <a:lnTo>
                    <a:pt x="686" y="12"/>
                  </a:lnTo>
                  <a:lnTo>
                    <a:pt x="697" y="9"/>
                  </a:lnTo>
                  <a:lnTo>
                    <a:pt x="708" y="7"/>
                  </a:lnTo>
                  <a:lnTo>
                    <a:pt x="718" y="4"/>
                  </a:lnTo>
                  <a:lnTo>
                    <a:pt x="728" y="3"/>
                  </a:lnTo>
                  <a:lnTo>
                    <a:pt x="738" y="2"/>
                  </a:lnTo>
                  <a:lnTo>
                    <a:pt x="748" y="1"/>
                  </a:lnTo>
                  <a:lnTo>
                    <a:pt x="757" y="0"/>
                  </a:lnTo>
                  <a:lnTo>
                    <a:pt x="767" y="0"/>
                  </a:lnTo>
                  <a:lnTo>
                    <a:pt x="776" y="0"/>
                  </a:lnTo>
                  <a:lnTo>
                    <a:pt x="783" y="0"/>
                  </a:lnTo>
                  <a:lnTo>
                    <a:pt x="792" y="0"/>
                  </a:lnTo>
                  <a:lnTo>
                    <a:pt x="800" y="0"/>
                  </a:lnTo>
                  <a:lnTo>
                    <a:pt x="808" y="1"/>
                  </a:lnTo>
                  <a:lnTo>
                    <a:pt x="815" y="2"/>
                  </a:lnTo>
                  <a:lnTo>
                    <a:pt x="823" y="3"/>
                  </a:lnTo>
                  <a:lnTo>
                    <a:pt x="830" y="6"/>
                  </a:lnTo>
                  <a:lnTo>
                    <a:pt x="837" y="8"/>
                  </a:lnTo>
                  <a:lnTo>
                    <a:pt x="839" y="8"/>
                  </a:lnTo>
                  <a:lnTo>
                    <a:pt x="843" y="10"/>
                  </a:lnTo>
                  <a:lnTo>
                    <a:pt x="845" y="13"/>
                  </a:lnTo>
                  <a:lnTo>
                    <a:pt x="849" y="16"/>
                  </a:lnTo>
                  <a:lnTo>
                    <a:pt x="852" y="20"/>
                  </a:lnTo>
                  <a:lnTo>
                    <a:pt x="856" y="25"/>
                  </a:lnTo>
                  <a:lnTo>
                    <a:pt x="859" y="29"/>
                  </a:lnTo>
                  <a:lnTo>
                    <a:pt x="863" y="36"/>
                  </a:lnTo>
                  <a:lnTo>
                    <a:pt x="868" y="41"/>
                  </a:lnTo>
                  <a:lnTo>
                    <a:pt x="871" y="48"/>
                  </a:lnTo>
                  <a:lnTo>
                    <a:pt x="875" y="57"/>
                  </a:lnTo>
                  <a:lnTo>
                    <a:pt x="879" y="64"/>
                  </a:lnTo>
                  <a:lnTo>
                    <a:pt x="884" y="72"/>
                  </a:lnTo>
                  <a:lnTo>
                    <a:pt x="888" y="80"/>
                  </a:lnTo>
                  <a:lnTo>
                    <a:pt x="894" y="90"/>
                  </a:lnTo>
                  <a:lnTo>
                    <a:pt x="897" y="99"/>
                  </a:lnTo>
                  <a:lnTo>
                    <a:pt x="902" y="109"/>
                  </a:lnTo>
                  <a:lnTo>
                    <a:pt x="907" y="118"/>
                  </a:lnTo>
                  <a:lnTo>
                    <a:pt x="911" y="129"/>
                  </a:lnTo>
                  <a:lnTo>
                    <a:pt x="916" y="140"/>
                  </a:lnTo>
                  <a:lnTo>
                    <a:pt x="920" y="150"/>
                  </a:lnTo>
                  <a:lnTo>
                    <a:pt x="925" y="161"/>
                  </a:lnTo>
                  <a:lnTo>
                    <a:pt x="929" y="173"/>
                  </a:lnTo>
                  <a:lnTo>
                    <a:pt x="934" y="185"/>
                  </a:lnTo>
                  <a:lnTo>
                    <a:pt x="939" y="195"/>
                  </a:lnTo>
                  <a:lnTo>
                    <a:pt x="943" y="208"/>
                  </a:lnTo>
                  <a:lnTo>
                    <a:pt x="948" y="219"/>
                  </a:lnTo>
                  <a:lnTo>
                    <a:pt x="953" y="232"/>
                  </a:lnTo>
                  <a:lnTo>
                    <a:pt x="958" y="244"/>
                  </a:lnTo>
                  <a:lnTo>
                    <a:pt x="962" y="257"/>
                  </a:lnTo>
                  <a:lnTo>
                    <a:pt x="967" y="269"/>
                  </a:lnTo>
                  <a:lnTo>
                    <a:pt x="972" y="282"/>
                  </a:lnTo>
                  <a:lnTo>
                    <a:pt x="975" y="293"/>
                  </a:lnTo>
                  <a:lnTo>
                    <a:pt x="980" y="306"/>
                  </a:lnTo>
                  <a:lnTo>
                    <a:pt x="984" y="318"/>
                  </a:lnTo>
                  <a:lnTo>
                    <a:pt x="990" y="329"/>
                  </a:lnTo>
                  <a:lnTo>
                    <a:pt x="993" y="341"/>
                  </a:lnTo>
                  <a:lnTo>
                    <a:pt x="998" y="353"/>
                  </a:lnTo>
                  <a:lnTo>
                    <a:pt x="1002" y="365"/>
                  </a:lnTo>
                  <a:lnTo>
                    <a:pt x="1006" y="377"/>
                  </a:lnTo>
                  <a:lnTo>
                    <a:pt x="1010" y="388"/>
                  </a:lnTo>
                  <a:lnTo>
                    <a:pt x="1013" y="398"/>
                  </a:lnTo>
                  <a:lnTo>
                    <a:pt x="1017" y="409"/>
                  </a:lnTo>
                  <a:lnTo>
                    <a:pt x="1021" y="420"/>
                  </a:lnTo>
                  <a:lnTo>
                    <a:pt x="1024" y="430"/>
                  </a:lnTo>
                  <a:lnTo>
                    <a:pt x="1028" y="441"/>
                  </a:lnTo>
                  <a:lnTo>
                    <a:pt x="1031" y="450"/>
                  </a:lnTo>
                  <a:lnTo>
                    <a:pt x="1035" y="460"/>
                  </a:lnTo>
                  <a:lnTo>
                    <a:pt x="1037" y="468"/>
                  </a:lnTo>
                  <a:lnTo>
                    <a:pt x="1040" y="477"/>
                  </a:lnTo>
                  <a:lnTo>
                    <a:pt x="1042" y="484"/>
                  </a:lnTo>
                  <a:lnTo>
                    <a:pt x="1045" y="492"/>
                  </a:lnTo>
                  <a:lnTo>
                    <a:pt x="1048" y="499"/>
                  </a:lnTo>
                  <a:lnTo>
                    <a:pt x="1049" y="506"/>
                  </a:lnTo>
                  <a:lnTo>
                    <a:pt x="1051" y="511"/>
                  </a:lnTo>
                  <a:lnTo>
                    <a:pt x="1054" y="518"/>
                  </a:lnTo>
                  <a:lnTo>
                    <a:pt x="1055" y="522"/>
                  </a:lnTo>
                  <a:lnTo>
                    <a:pt x="1056" y="526"/>
                  </a:lnTo>
                  <a:lnTo>
                    <a:pt x="1057" y="530"/>
                  </a:lnTo>
                  <a:lnTo>
                    <a:pt x="1058" y="534"/>
                  </a:lnTo>
                  <a:lnTo>
                    <a:pt x="1060" y="536"/>
                  </a:lnTo>
                  <a:lnTo>
                    <a:pt x="1060" y="538"/>
                  </a:lnTo>
                  <a:lnTo>
                    <a:pt x="1061" y="539"/>
                  </a:lnTo>
                  <a:lnTo>
                    <a:pt x="1061" y="541"/>
                  </a:lnTo>
                  <a:lnTo>
                    <a:pt x="521" y="116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1604" y="1364"/>
              <a:ext cx="356" cy="357"/>
            </a:xfrm>
            <a:custGeom>
              <a:avLst/>
              <a:gdLst>
                <a:gd name="T0" fmla="*/ 0 w 1069"/>
                <a:gd name="T1" fmla="*/ 0 h 1071"/>
                <a:gd name="T2" fmla="*/ 0 w 1069"/>
                <a:gd name="T3" fmla="*/ 0 h 1071"/>
                <a:gd name="T4" fmla="*/ 0 w 1069"/>
                <a:gd name="T5" fmla="*/ 0 h 1071"/>
                <a:gd name="T6" fmla="*/ 0 w 1069"/>
                <a:gd name="T7" fmla="*/ 0 h 1071"/>
                <a:gd name="T8" fmla="*/ 0 w 1069"/>
                <a:gd name="T9" fmla="*/ 0 h 1071"/>
                <a:gd name="T10" fmla="*/ 0 w 1069"/>
                <a:gd name="T11" fmla="*/ 0 h 1071"/>
                <a:gd name="T12" fmla="*/ 0 w 1069"/>
                <a:gd name="T13" fmla="*/ 0 h 1071"/>
                <a:gd name="T14" fmla="*/ 0 w 1069"/>
                <a:gd name="T15" fmla="*/ 0 h 1071"/>
                <a:gd name="T16" fmla="*/ 0 w 1069"/>
                <a:gd name="T17" fmla="*/ 0 h 1071"/>
                <a:gd name="T18" fmla="*/ 0 w 1069"/>
                <a:gd name="T19" fmla="*/ 0 h 1071"/>
                <a:gd name="T20" fmla="*/ 0 w 1069"/>
                <a:gd name="T21" fmla="*/ 0 h 1071"/>
                <a:gd name="T22" fmla="*/ 0 w 1069"/>
                <a:gd name="T23" fmla="*/ 0 h 1071"/>
                <a:gd name="T24" fmla="*/ 0 w 1069"/>
                <a:gd name="T25" fmla="*/ 0 h 1071"/>
                <a:gd name="T26" fmla="*/ 0 w 1069"/>
                <a:gd name="T27" fmla="*/ 0 h 1071"/>
                <a:gd name="T28" fmla="*/ 0 w 1069"/>
                <a:gd name="T29" fmla="*/ 0 h 1071"/>
                <a:gd name="T30" fmla="*/ 0 w 1069"/>
                <a:gd name="T31" fmla="*/ 0 h 1071"/>
                <a:gd name="T32" fmla="*/ 0 w 1069"/>
                <a:gd name="T33" fmla="*/ 0 h 1071"/>
                <a:gd name="T34" fmla="*/ 0 w 1069"/>
                <a:gd name="T35" fmla="*/ 0 h 1071"/>
                <a:gd name="T36" fmla="*/ 0 w 1069"/>
                <a:gd name="T37" fmla="*/ 0 h 1071"/>
                <a:gd name="T38" fmla="*/ 0 w 1069"/>
                <a:gd name="T39" fmla="*/ 0 h 1071"/>
                <a:gd name="T40" fmla="*/ 0 w 1069"/>
                <a:gd name="T41" fmla="*/ 0 h 1071"/>
                <a:gd name="T42" fmla="*/ 0 w 1069"/>
                <a:gd name="T43" fmla="*/ 0 h 1071"/>
                <a:gd name="T44" fmla="*/ 0 w 1069"/>
                <a:gd name="T45" fmla="*/ 0 h 1071"/>
                <a:gd name="T46" fmla="*/ 0 w 1069"/>
                <a:gd name="T47" fmla="*/ 0 h 1071"/>
                <a:gd name="T48" fmla="*/ 0 w 1069"/>
                <a:gd name="T49" fmla="*/ 0 h 1071"/>
                <a:gd name="T50" fmla="*/ 0 w 1069"/>
                <a:gd name="T51" fmla="*/ 0 h 1071"/>
                <a:gd name="T52" fmla="*/ 0 w 1069"/>
                <a:gd name="T53" fmla="*/ 0 h 1071"/>
                <a:gd name="T54" fmla="*/ 0 w 1069"/>
                <a:gd name="T55" fmla="*/ 0 h 1071"/>
                <a:gd name="T56" fmla="*/ 0 w 1069"/>
                <a:gd name="T57" fmla="*/ 0 h 1071"/>
                <a:gd name="T58" fmla="*/ 0 w 1069"/>
                <a:gd name="T59" fmla="*/ 0 h 1071"/>
                <a:gd name="T60" fmla="*/ 0 w 1069"/>
                <a:gd name="T61" fmla="*/ 0 h 1071"/>
                <a:gd name="T62" fmla="*/ 0 w 1069"/>
                <a:gd name="T63" fmla="*/ 0 h 1071"/>
                <a:gd name="T64" fmla="*/ 0 w 1069"/>
                <a:gd name="T65" fmla="*/ 0 h 1071"/>
                <a:gd name="T66" fmla="*/ 0 w 1069"/>
                <a:gd name="T67" fmla="*/ 0 h 1071"/>
                <a:gd name="T68" fmla="*/ 0 w 1069"/>
                <a:gd name="T69" fmla="*/ 0 h 1071"/>
                <a:gd name="T70" fmla="*/ 0 w 1069"/>
                <a:gd name="T71" fmla="*/ 0 h 1071"/>
                <a:gd name="T72" fmla="*/ 0 w 1069"/>
                <a:gd name="T73" fmla="*/ 0 h 1071"/>
                <a:gd name="T74" fmla="*/ 0 w 1069"/>
                <a:gd name="T75" fmla="*/ 0 h 1071"/>
                <a:gd name="T76" fmla="*/ 0 w 1069"/>
                <a:gd name="T77" fmla="*/ 0 h 1071"/>
                <a:gd name="T78" fmla="*/ 0 w 1069"/>
                <a:gd name="T79" fmla="*/ 0 h 1071"/>
                <a:gd name="T80" fmla="*/ 0 w 1069"/>
                <a:gd name="T81" fmla="*/ 0 h 1071"/>
                <a:gd name="T82" fmla="*/ 0 w 1069"/>
                <a:gd name="T83" fmla="*/ 0 h 1071"/>
                <a:gd name="T84" fmla="*/ 0 w 1069"/>
                <a:gd name="T85" fmla="*/ 0 h 1071"/>
                <a:gd name="T86" fmla="*/ 0 w 1069"/>
                <a:gd name="T87" fmla="*/ 0 h 1071"/>
                <a:gd name="T88" fmla="*/ 0 w 1069"/>
                <a:gd name="T89" fmla="*/ 0 h 1071"/>
                <a:gd name="T90" fmla="*/ 0 w 1069"/>
                <a:gd name="T91" fmla="*/ 0 h 1071"/>
                <a:gd name="T92" fmla="*/ 0 w 1069"/>
                <a:gd name="T93" fmla="*/ 0 h 1071"/>
                <a:gd name="T94" fmla="*/ 0 w 1069"/>
                <a:gd name="T95" fmla="*/ 0 h 1071"/>
                <a:gd name="T96" fmla="*/ 0 w 1069"/>
                <a:gd name="T97" fmla="*/ 0 h 1071"/>
                <a:gd name="T98" fmla="*/ 0 w 1069"/>
                <a:gd name="T99" fmla="*/ 0 h 1071"/>
                <a:gd name="T100" fmla="*/ 0 w 1069"/>
                <a:gd name="T101" fmla="*/ 0 h 1071"/>
                <a:gd name="T102" fmla="*/ 0 w 1069"/>
                <a:gd name="T103" fmla="*/ 0 h 1071"/>
                <a:gd name="T104" fmla="*/ 0 w 1069"/>
                <a:gd name="T105" fmla="*/ 0 h 1071"/>
                <a:gd name="T106" fmla="*/ 0 w 1069"/>
                <a:gd name="T107" fmla="*/ 0 h 1071"/>
                <a:gd name="T108" fmla="*/ 0 w 1069"/>
                <a:gd name="T109" fmla="*/ 0 h 1071"/>
                <a:gd name="T110" fmla="*/ 0 w 1069"/>
                <a:gd name="T111" fmla="*/ 0 h 1071"/>
                <a:gd name="T112" fmla="*/ 0 w 1069"/>
                <a:gd name="T113" fmla="*/ 0 h 1071"/>
                <a:gd name="T114" fmla="*/ 0 w 1069"/>
                <a:gd name="T115" fmla="*/ 0 h 1071"/>
                <a:gd name="T116" fmla="*/ 0 w 1069"/>
                <a:gd name="T117" fmla="*/ 0 h 1071"/>
                <a:gd name="T118" fmla="*/ 0 w 1069"/>
                <a:gd name="T119" fmla="*/ 0 h 1071"/>
                <a:gd name="T120" fmla="*/ 0 w 1069"/>
                <a:gd name="T121" fmla="*/ 0 h 107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69"/>
                <a:gd name="T184" fmla="*/ 0 h 1071"/>
                <a:gd name="T185" fmla="*/ 1069 w 1069"/>
                <a:gd name="T186" fmla="*/ 1071 h 107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69" h="1071">
                  <a:moveTo>
                    <a:pt x="274" y="235"/>
                  </a:moveTo>
                  <a:lnTo>
                    <a:pt x="273" y="234"/>
                  </a:lnTo>
                  <a:lnTo>
                    <a:pt x="268" y="230"/>
                  </a:lnTo>
                  <a:lnTo>
                    <a:pt x="264" y="227"/>
                  </a:lnTo>
                  <a:lnTo>
                    <a:pt x="261" y="224"/>
                  </a:lnTo>
                  <a:lnTo>
                    <a:pt x="256" y="221"/>
                  </a:lnTo>
                  <a:lnTo>
                    <a:pt x="252" y="218"/>
                  </a:lnTo>
                  <a:lnTo>
                    <a:pt x="249" y="217"/>
                  </a:lnTo>
                  <a:lnTo>
                    <a:pt x="245" y="215"/>
                  </a:lnTo>
                  <a:lnTo>
                    <a:pt x="242" y="214"/>
                  </a:lnTo>
                  <a:lnTo>
                    <a:pt x="239" y="212"/>
                  </a:lnTo>
                  <a:lnTo>
                    <a:pt x="236" y="210"/>
                  </a:lnTo>
                  <a:lnTo>
                    <a:pt x="232" y="209"/>
                  </a:lnTo>
                  <a:lnTo>
                    <a:pt x="227" y="208"/>
                  </a:lnTo>
                  <a:lnTo>
                    <a:pt x="224" y="207"/>
                  </a:lnTo>
                  <a:lnTo>
                    <a:pt x="219" y="204"/>
                  </a:lnTo>
                  <a:lnTo>
                    <a:pt x="216" y="204"/>
                  </a:lnTo>
                  <a:lnTo>
                    <a:pt x="211" y="203"/>
                  </a:lnTo>
                  <a:lnTo>
                    <a:pt x="206" y="202"/>
                  </a:lnTo>
                  <a:lnTo>
                    <a:pt x="200" y="201"/>
                  </a:lnTo>
                  <a:lnTo>
                    <a:pt x="195" y="201"/>
                  </a:lnTo>
                  <a:lnTo>
                    <a:pt x="191" y="201"/>
                  </a:lnTo>
                  <a:lnTo>
                    <a:pt x="185" y="201"/>
                  </a:lnTo>
                  <a:lnTo>
                    <a:pt x="182" y="201"/>
                  </a:lnTo>
                  <a:lnTo>
                    <a:pt x="179" y="201"/>
                  </a:lnTo>
                  <a:lnTo>
                    <a:pt x="175" y="201"/>
                  </a:lnTo>
                  <a:lnTo>
                    <a:pt x="173" y="201"/>
                  </a:lnTo>
                  <a:lnTo>
                    <a:pt x="169" y="201"/>
                  </a:lnTo>
                  <a:lnTo>
                    <a:pt x="167" y="201"/>
                  </a:lnTo>
                  <a:lnTo>
                    <a:pt x="165" y="201"/>
                  </a:lnTo>
                  <a:lnTo>
                    <a:pt x="161" y="202"/>
                  </a:lnTo>
                  <a:lnTo>
                    <a:pt x="159" y="202"/>
                  </a:lnTo>
                  <a:lnTo>
                    <a:pt x="155" y="202"/>
                  </a:lnTo>
                  <a:lnTo>
                    <a:pt x="152" y="203"/>
                  </a:lnTo>
                  <a:lnTo>
                    <a:pt x="149" y="203"/>
                  </a:lnTo>
                  <a:lnTo>
                    <a:pt x="146" y="204"/>
                  </a:lnTo>
                  <a:lnTo>
                    <a:pt x="143" y="204"/>
                  </a:lnTo>
                  <a:lnTo>
                    <a:pt x="140" y="205"/>
                  </a:lnTo>
                  <a:lnTo>
                    <a:pt x="137" y="207"/>
                  </a:lnTo>
                  <a:lnTo>
                    <a:pt x="135" y="208"/>
                  </a:lnTo>
                  <a:lnTo>
                    <a:pt x="131" y="209"/>
                  </a:lnTo>
                  <a:lnTo>
                    <a:pt x="128" y="209"/>
                  </a:lnTo>
                  <a:lnTo>
                    <a:pt x="126" y="210"/>
                  </a:lnTo>
                  <a:lnTo>
                    <a:pt x="120" y="212"/>
                  </a:lnTo>
                  <a:lnTo>
                    <a:pt x="115" y="216"/>
                  </a:lnTo>
                  <a:lnTo>
                    <a:pt x="109" y="220"/>
                  </a:lnTo>
                  <a:lnTo>
                    <a:pt x="103" y="222"/>
                  </a:lnTo>
                  <a:lnTo>
                    <a:pt x="98" y="226"/>
                  </a:lnTo>
                  <a:lnTo>
                    <a:pt x="94" y="229"/>
                  </a:lnTo>
                  <a:lnTo>
                    <a:pt x="89" y="233"/>
                  </a:lnTo>
                  <a:lnTo>
                    <a:pt x="84" y="237"/>
                  </a:lnTo>
                  <a:lnTo>
                    <a:pt x="79" y="242"/>
                  </a:lnTo>
                  <a:lnTo>
                    <a:pt x="76" y="247"/>
                  </a:lnTo>
                  <a:lnTo>
                    <a:pt x="71" y="252"/>
                  </a:lnTo>
                  <a:lnTo>
                    <a:pt x="67" y="256"/>
                  </a:lnTo>
                  <a:lnTo>
                    <a:pt x="66" y="259"/>
                  </a:lnTo>
                  <a:lnTo>
                    <a:pt x="65" y="261"/>
                  </a:lnTo>
                  <a:lnTo>
                    <a:pt x="63" y="265"/>
                  </a:lnTo>
                  <a:lnTo>
                    <a:pt x="63" y="268"/>
                  </a:lnTo>
                  <a:lnTo>
                    <a:pt x="60" y="271"/>
                  </a:lnTo>
                  <a:lnTo>
                    <a:pt x="59" y="273"/>
                  </a:lnTo>
                  <a:lnTo>
                    <a:pt x="58" y="277"/>
                  </a:lnTo>
                  <a:lnTo>
                    <a:pt x="57" y="279"/>
                  </a:lnTo>
                  <a:lnTo>
                    <a:pt x="56" y="282"/>
                  </a:lnTo>
                  <a:lnTo>
                    <a:pt x="54" y="286"/>
                  </a:lnTo>
                  <a:lnTo>
                    <a:pt x="54" y="288"/>
                  </a:lnTo>
                  <a:lnTo>
                    <a:pt x="54" y="292"/>
                  </a:lnTo>
                  <a:lnTo>
                    <a:pt x="53" y="295"/>
                  </a:lnTo>
                  <a:lnTo>
                    <a:pt x="52" y="299"/>
                  </a:lnTo>
                  <a:lnTo>
                    <a:pt x="52" y="303"/>
                  </a:lnTo>
                  <a:lnTo>
                    <a:pt x="52" y="306"/>
                  </a:lnTo>
                  <a:lnTo>
                    <a:pt x="51" y="310"/>
                  </a:lnTo>
                  <a:lnTo>
                    <a:pt x="51" y="313"/>
                  </a:lnTo>
                  <a:lnTo>
                    <a:pt x="51" y="317"/>
                  </a:lnTo>
                  <a:lnTo>
                    <a:pt x="52" y="322"/>
                  </a:lnTo>
                  <a:lnTo>
                    <a:pt x="52" y="324"/>
                  </a:lnTo>
                  <a:lnTo>
                    <a:pt x="52" y="328"/>
                  </a:lnTo>
                  <a:lnTo>
                    <a:pt x="52" y="331"/>
                  </a:lnTo>
                  <a:lnTo>
                    <a:pt x="53" y="335"/>
                  </a:lnTo>
                  <a:lnTo>
                    <a:pt x="53" y="337"/>
                  </a:lnTo>
                  <a:lnTo>
                    <a:pt x="54" y="341"/>
                  </a:lnTo>
                  <a:lnTo>
                    <a:pt x="54" y="344"/>
                  </a:lnTo>
                  <a:lnTo>
                    <a:pt x="56" y="347"/>
                  </a:lnTo>
                  <a:lnTo>
                    <a:pt x="57" y="352"/>
                  </a:lnTo>
                  <a:lnTo>
                    <a:pt x="59" y="358"/>
                  </a:lnTo>
                  <a:lnTo>
                    <a:pt x="62" y="363"/>
                  </a:lnTo>
                  <a:lnTo>
                    <a:pt x="64" y="368"/>
                  </a:lnTo>
                  <a:lnTo>
                    <a:pt x="67" y="371"/>
                  </a:lnTo>
                  <a:lnTo>
                    <a:pt x="70" y="376"/>
                  </a:lnTo>
                  <a:lnTo>
                    <a:pt x="73" y="380"/>
                  </a:lnTo>
                  <a:lnTo>
                    <a:pt x="77" y="384"/>
                  </a:lnTo>
                  <a:lnTo>
                    <a:pt x="79" y="387"/>
                  </a:lnTo>
                  <a:lnTo>
                    <a:pt x="84" y="390"/>
                  </a:lnTo>
                  <a:lnTo>
                    <a:pt x="88" y="393"/>
                  </a:lnTo>
                  <a:lnTo>
                    <a:pt x="92" y="395"/>
                  </a:lnTo>
                  <a:lnTo>
                    <a:pt x="95" y="398"/>
                  </a:lnTo>
                  <a:lnTo>
                    <a:pt x="99" y="400"/>
                  </a:lnTo>
                  <a:lnTo>
                    <a:pt x="102" y="401"/>
                  </a:lnTo>
                  <a:lnTo>
                    <a:pt x="107" y="403"/>
                  </a:lnTo>
                  <a:lnTo>
                    <a:pt x="110" y="405"/>
                  </a:lnTo>
                  <a:lnTo>
                    <a:pt x="114" y="406"/>
                  </a:lnTo>
                  <a:lnTo>
                    <a:pt x="117" y="408"/>
                  </a:lnTo>
                  <a:lnTo>
                    <a:pt x="121" y="409"/>
                  </a:lnTo>
                  <a:lnTo>
                    <a:pt x="124" y="411"/>
                  </a:lnTo>
                  <a:lnTo>
                    <a:pt x="128" y="411"/>
                  </a:lnTo>
                  <a:lnTo>
                    <a:pt x="131" y="412"/>
                  </a:lnTo>
                  <a:lnTo>
                    <a:pt x="134" y="413"/>
                  </a:lnTo>
                  <a:lnTo>
                    <a:pt x="139" y="415"/>
                  </a:lnTo>
                  <a:lnTo>
                    <a:pt x="143" y="416"/>
                  </a:lnTo>
                  <a:lnTo>
                    <a:pt x="144" y="419"/>
                  </a:lnTo>
                  <a:lnTo>
                    <a:pt x="144" y="424"/>
                  </a:lnTo>
                  <a:lnTo>
                    <a:pt x="143" y="427"/>
                  </a:lnTo>
                  <a:lnTo>
                    <a:pt x="142" y="431"/>
                  </a:lnTo>
                  <a:lnTo>
                    <a:pt x="140" y="434"/>
                  </a:lnTo>
                  <a:lnTo>
                    <a:pt x="139" y="439"/>
                  </a:lnTo>
                  <a:lnTo>
                    <a:pt x="135" y="444"/>
                  </a:lnTo>
                  <a:lnTo>
                    <a:pt x="131" y="449"/>
                  </a:lnTo>
                  <a:lnTo>
                    <a:pt x="130" y="451"/>
                  </a:lnTo>
                  <a:lnTo>
                    <a:pt x="128" y="454"/>
                  </a:lnTo>
                  <a:lnTo>
                    <a:pt x="127" y="457"/>
                  </a:lnTo>
                  <a:lnTo>
                    <a:pt x="126" y="460"/>
                  </a:lnTo>
                  <a:lnTo>
                    <a:pt x="122" y="463"/>
                  </a:lnTo>
                  <a:lnTo>
                    <a:pt x="121" y="466"/>
                  </a:lnTo>
                  <a:lnTo>
                    <a:pt x="118" y="470"/>
                  </a:lnTo>
                  <a:lnTo>
                    <a:pt x="116" y="472"/>
                  </a:lnTo>
                  <a:lnTo>
                    <a:pt x="114" y="476"/>
                  </a:lnTo>
                  <a:lnTo>
                    <a:pt x="111" y="478"/>
                  </a:lnTo>
                  <a:lnTo>
                    <a:pt x="110" y="482"/>
                  </a:lnTo>
                  <a:lnTo>
                    <a:pt x="108" y="485"/>
                  </a:lnTo>
                  <a:lnTo>
                    <a:pt x="105" y="489"/>
                  </a:lnTo>
                  <a:lnTo>
                    <a:pt x="102" y="492"/>
                  </a:lnTo>
                  <a:lnTo>
                    <a:pt x="99" y="495"/>
                  </a:lnTo>
                  <a:lnTo>
                    <a:pt x="97" y="498"/>
                  </a:lnTo>
                  <a:lnTo>
                    <a:pt x="95" y="502"/>
                  </a:lnTo>
                  <a:lnTo>
                    <a:pt x="92" y="505"/>
                  </a:lnTo>
                  <a:lnTo>
                    <a:pt x="89" y="509"/>
                  </a:lnTo>
                  <a:lnTo>
                    <a:pt x="86" y="514"/>
                  </a:lnTo>
                  <a:lnTo>
                    <a:pt x="84" y="516"/>
                  </a:lnTo>
                  <a:lnTo>
                    <a:pt x="82" y="520"/>
                  </a:lnTo>
                  <a:lnTo>
                    <a:pt x="78" y="523"/>
                  </a:lnTo>
                  <a:lnTo>
                    <a:pt x="77" y="528"/>
                  </a:lnTo>
                  <a:lnTo>
                    <a:pt x="73" y="530"/>
                  </a:lnTo>
                  <a:lnTo>
                    <a:pt x="72" y="535"/>
                  </a:lnTo>
                  <a:lnTo>
                    <a:pt x="69" y="537"/>
                  </a:lnTo>
                  <a:lnTo>
                    <a:pt x="67" y="542"/>
                  </a:lnTo>
                  <a:lnTo>
                    <a:pt x="64" y="546"/>
                  </a:lnTo>
                  <a:lnTo>
                    <a:pt x="62" y="549"/>
                  </a:lnTo>
                  <a:lnTo>
                    <a:pt x="59" y="553"/>
                  </a:lnTo>
                  <a:lnTo>
                    <a:pt x="57" y="556"/>
                  </a:lnTo>
                  <a:lnTo>
                    <a:pt x="54" y="559"/>
                  </a:lnTo>
                  <a:lnTo>
                    <a:pt x="52" y="562"/>
                  </a:lnTo>
                  <a:lnTo>
                    <a:pt x="50" y="566"/>
                  </a:lnTo>
                  <a:lnTo>
                    <a:pt x="48" y="570"/>
                  </a:lnTo>
                  <a:lnTo>
                    <a:pt x="45" y="573"/>
                  </a:lnTo>
                  <a:lnTo>
                    <a:pt x="44" y="577"/>
                  </a:lnTo>
                  <a:lnTo>
                    <a:pt x="41" y="579"/>
                  </a:lnTo>
                  <a:lnTo>
                    <a:pt x="39" y="583"/>
                  </a:lnTo>
                  <a:lnTo>
                    <a:pt x="38" y="586"/>
                  </a:lnTo>
                  <a:lnTo>
                    <a:pt x="35" y="590"/>
                  </a:lnTo>
                  <a:lnTo>
                    <a:pt x="34" y="592"/>
                  </a:lnTo>
                  <a:lnTo>
                    <a:pt x="33" y="596"/>
                  </a:lnTo>
                  <a:lnTo>
                    <a:pt x="31" y="598"/>
                  </a:lnTo>
                  <a:lnTo>
                    <a:pt x="29" y="602"/>
                  </a:lnTo>
                  <a:lnTo>
                    <a:pt x="27" y="604"/>
                  </a:lnTo>
                  <a:lnTo>
                    <a:pt x="26" y="607"/>
                  </a:lnTo>
                  <a:lnTo>
                    <a:pt x="25" y="611"/>
                  </a:lnTo>
                  <a:lnTo>
                    <a:pt x="22" y="613"/>
                  </a:lnTo>
                  <a:lnTo>
                    <a:pt x="21" y="617"/>
                  </a:lnTo>
                  <a:lnTo>
                    <a:pt x="20" y="621"/>
                  </a:lnTo>
                  <a:lnTo>
                    <a:pt x="19" y="623"/>
                  </a:lnTo>
                  <a:lnTo>
                    <a:pt x="16" y="626"/>
                  </a:lnTo>
                  <a:lnTo>
                    <a:pt x="15" y="630"/>
                  </a:lnTo>
                  <a:lnTo>
                    <a:pt x="15" y="632"/>
                  </a:lnTo>
                  <a:lnTo>
                    <a:pt x="13" y="636"/>
                  </a:lnTo>
                  <a:lnTo>
                    <a:pt x="12" y="639"/>
                  </a:lnTo>
                  <a:lnTo>
                    <a:pt x="11" y="642"/>
                  </a:lnTo>
                  <a:lnTo>
                    <a:pt x="11" y="645"/>
                  </a:lnTo>
                  <a:lnTo>
                    <a:pt x="9" y="649"/>
                  </a:lnTo>
                  <a:lnTo>
                    <a:pt x="8" y="653"/>
                  </a:lnTo>
                  <a:lnTo>
                    <a:pt x="7" y="655"/>
                  </a:lnTo>
                  <a:lnTo>
                    <a:pt x="6" y="660"/>
                  </a:lnTo>
                  <a:lnTo>
                    <a:pt x="5" y="662"/>
                  </a:lnTo>
                  <a:lnTo>
                    <a:pt x="5" y="666"/>
                  </a:lnTo>
                  <a:lnTo>
                    <a:pt x="3" y="669"/>
                  </a:lnTo>
                  <a:lnTo>
                    <a:pt x="3" y="673"/>
                  </a:lnTo>
                  <a:lnTo>
                    <a:pt x="2" y="675"/>
                  </a:lnTo>
                  <a:lnTo>
                    <a:pt x="1" y="679"/>
                  </a:lnTo>
                  <a:lnTo>
                    <a:pt x="1" y="682"/>
                  </a:lnTo>
                  <a:lnTo>
                    <a:pt x="1" y="686"/>
                  </a:lnTo>
                  <a:lnTo>
                    <a:pt x="0" y="689"/>
                  </a:lnTo>
                  <a:lnTo>
                    <a:pt x="0" y="693"/>
                  </a:lnTo>
                  <a:lnTo>
                    <a:pt x="0" y="695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6"/>
                  </a:lnTo>
                  <a:lnTo>
                    <a:pt x="0" y="709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3"/>
                  </a:lnTo>
                  <a:lnTo>
                    <a:pt x="1" y="737"/>
                  </a:lnTo>
                  <a:lnTo>
                    <a:pt x="2" y="739"/>
                  </a:lnTo>
                  <a:lnTo>
                    <a:pt x="3" y="743"/>
                  </a:lnTo>
                  <a:lnTo>
                    <a:pt x="3" y="746"/>
                  </a:lnTo>
                  <a:lnTo>
                    <a:pt x="5" y="749"/>
                  </a:lnTo>
                  <a:lnTo>
                    <a:pt x="7" y="755"/>
                  </a:lnTo>
                  <a:lnTo>
                    <a:pt x="9" y="759"/>
                  </a:lnTo>
                  <a:lnTo>
                    <a:pt x="12" y="765"/>
                  </a:lnTo>
                  <a:lnTo>
                    <a:pt x="15" y="771"/>
                  </a:lnTo>
                  <a:lnTo>
                    <a:pt x="19" y="776"/>
                  </a:lnTo>
                  <a:lnTo>
                    <a:pt x="24" y="781"/>
                  </a:lnTo>
                  <a:lnTo>
                    <a:pt x="27" y="785"/>
                  </a:lnTo>
                  <a:lnTo>
                    <a:pt x="33" y="790"/>
                  </a:lnTo>
                  <a:lnTo>
                    <a:pt x="38" y="794"/>
                  </a:lnTo>
                  <a:lnTo>
                    <a:pt x="43" y="797"/>
                  </a:lnTo>
                  <a:lnTo>
                    <a:pt x="48" y="801"/>
                  </a:lnTo>
                  <a:lnTo>
                    <a:pt x="54" y="804"/>
                  </a:lnTo>
                  <a:lnTo>
                    <a:pt x="57" y="806"/>
                  </a:lnTo>
                  <a:lnTo>
                    <a:pt x="59" y="807"/>
                  </a:lnTo>
                  <a:lnTo>
                    <a:pt x="63" y="808"/>
                  </a:lnTo>
                  <a:lnTo>
                    <a:pt x="66" y="809"/>
                  </a:lnTo>
                  <a:lnTo>
                    <a:pt x="69" y="810"/>
                  </a:lnTo>
                  <a:lnTo>
                    <a:pt x="72" y="811"/>
                  </a:lnTo>
                  <a:lnTo>
                    <a:pt x="76" y="813"/>
                  </a:lnTo>
                  <a:lnTo>
                    <a:pt x="78" y="815"/>
                  </a:lnTo>
                  <a:lnTo>
                    <a:pt x="82" y="815"/>
                  </a:lnTo>
                  <a:lnTo>
                    <a:pt x="85" y="816"/>
                  </a:lnTo>
                  <a:lnTo>
                    <a:pt x="88" y="817"/>
                  </a:lnTo>
                  <a:lnTo>
                    <a:pt x="91" y="819"/>
                  </a:lnTo>
                  <a:lnTo>
                    <a:pt x="95" y="819"/>
                  </a:lnTo>
                  <a:lnTo>
                    <a:pt x="98" y="820"/>
                  </a:lnTo>
                  <a:lnTo>
                    <a:pt x="102" y="821"/>
                  </a:lnTo>
                  <a:lnTo>
                    <a:pt x="105" y="821"/>
                  </a:lnTo>
                  <a:lnTo>
                    <a:pt x="108" y="822"/>
                  </a:lnTo>
                  <a:lnTo>
                    <a:pt x="111" y="822"/>
                  </a:lnTo>
                  <a:lnTo>
                    <a:pt x="115" y="823"/>
                  </a:lnTo>
                  <a:lnTo>
                    <a:pt x="118" y="825"/>
                  </a:lnTo>
                  <a:lnTo>
                    <a:pt x="122" y="825"/>
                  </a:lnTo>
                  <a:lnTo>
                    <a:pt x="126" y="826"/>
                  </a:lnTo>
                  <a:lnTo>
                    <a:pt x="129" y="826"/>
                  </a:lnTo>
                  <a:lnTo>
                    <a:pt x="133" y="826"/>
                  </a:lnTo>
                  <a:lnTo>
                    <a:pt x="136" y="826"/>
                  </a:lnTo>
                  <a:lnTo>
                    <a:pt x="139" y="827"/>
                  </a:lnTo>
                  <a:lnTo>
                    <a:pt x="142" y="827"/>
                  </a:lnTo>
                  <a:lnTo>
                    <a:pt x="146" y="827"/>
                  </a:lnTo>
                  <a:lnTo>
                    <a:pt x="149" y="827"/>
                  </a:lnTo>
                  <a:lnTo>
                    <a:pt x="152" y="828"/>
                  </a:lnTo>
                  <a:lnTo>
                    <a:pt x="155" y="828"/>
                  </a:lnTo>
                  <a:lnTo>
                    <a:pt x="159" y="828"/>
                  </a:lnTo>
                  <a:lnTo>
                    <a:pt x="162" y="828"/>
                  </a:lnTo>
                  <a:lnTo>
                    <a:pt x="165" y="828"/>
                  </a:lnTo>
                  <a:lnTo>
                    <a:pt x="168" y="828"/>
                  </a:lnTo>
                  <a:lnTo>
                    <a:pt x="172" y="829"/>
                  </a:lnTo>
                  <a:lnTo>
                    <a:pt x="174" y="829"/>
                  </a:lnTo>
                  <a:lnTo>
                    <a:pt x="178" y="829"/>
                  </a:lnTo>
                  <a:lnTo>
                    <a:pt x="181" y="829"/>
                  </a:lnTo>
                  <a:lnTo>
                    <a:pt x="184" y="830"/>
                  </a:lnTo>
                  <a:lnTo>
                    <a:pt x="190" y="830"/>
                  </a:lnTo>
                  <a:lnTo>
                    <a:pt x="195" y="830"/>
                  </a:lnTo>
                  <a:lnTo>
                    <a:pt x="200" y="830"/>
                  </a:lnTo>
                  <a:lnTo>
                    <a:pt x="206" y="830"/>
                  </a:lnTo>
                  <a:lnTo>
                    <a:pt x="211" y="830"/>
                  </a:lnTo>
                  <a:lnTo>
                    <a:pt x="216" y="832"/>
                  </a:lnTo>
                  <a:lnTo>
                    <a:pt x="220" y="832"/>
                  </a:lnTo>
                  <a:lnTo>
                    <a:pt x="225" y="832"/>
                  </a:lnTo>
                  <a:lnTo>
                    <a:pt x="227" y="832"/>
                  </a:lnTo>
                  <a:lnTo>
                    <a:pt x="232" y="832"/>
                  </a:lnTo>
                  <a:lnTo>
                    <a:pt x="236" y="832"/>
                  </a:lnTo>
                  <a:lnTo>
                    <a:pt x="241" y="832"/>
                  </a:lnTo>
                  <a:lnTo>
                    <a:pt x="244" y="830"/>
                  </a:lnTo>
                  <a:lnTo>
                    <a:pt x="249" y="830"/>
                  </a:lnTo>
                  <a:lnTo>
                    <a:pt x="252" y="830"/>
                  </a:lnTo>
                  <a:lnTo>
                    <a:pt x="257" y="830"/>
                  </a:lnTo>
                  <a:lnTo>
                    <a:pt x="261" y="829"/>
                  </a:lnTo>
                  <a:lnTo>
                    <a:pt x="265" y="828"/>
                  </a:lnTo>
                  <a:lnTo>
                    <a:pt x="270" y="828"/>
                  </a:lnTo>
                  <a:lnTo>
                    <a:pt x="274" y="827"/>
                  </a:lnTo>
                  <a:lnTo>
                    <a:pt x="277" y="827"/>
                  </a:lnTo>
                  <a:lnTo>
                    <a:pt x="281" y="826"/>
                  </a:lnTo>
                  <a:lnTo>
                    <a:pt x="286" y="826"/>
                  </a:lnTo>
                  <a:lnTo>
                    <a:pt x="289" y="826"/>
                  </a:lnTo>
                  <a:lnTo>
                    <a:pt x="293" y="825"/>
                  </a:lnTo>
                  <a:lnTo>
                    <a:pt x="295" y="825"/>
                  </a:lnTo>
                  <a:lnTo>
                    <a:pt x="299" y="823"/>
                  </a:lnTo>
                  <a:lnTo>
                    <a:pt x="302" y="823"/>
                  </a:lnTo>
                  <a:lnTo>
                    <a:pt x="305" y="823"/>
                  </a:lnTo>
                  <a:lnTo>
                    <a:pt x="307" y="823"/>
                  </a:lnTo>
                  <a:lnTo>
                    <a:pt x="310" y="823"/>
                  </a:lnTo>
                  <a:lnTo>
                    <a:pt x="313" y="823"/>
                  </a:lnTo>
                  <a:lnTo>
                    <a:pt x="315" y="823"/>
                  </a:lnTo>
                  <a:lnTo>
                    <a:pt x="319" y="826"/>
                  </a:lnTo>
                  <a:lnTo>
                    <a:pt x="320" y="827"/>
                  </a:lnTo>
                  <a:lnTo>
                    <a:pt x="321" y="829"/>
                  </a:lnTo>
                  <a:lnTo>
                    <a:pt x="320" y="830"/>
                  </a:lnTo>
                  <a:lnTo>
                    <a:pt x="319" y="832"/>
                  </a:lnTo>
                  <a:lnTo>
                    <a:pt x="316" y="834"/>
                  </a:lnTo>
                  <a:lnTo>
                    <a:pt x="314" y="835"/>
                  </a:lnTo>
                  <a:lnTo>
                    <a:pt x="310" y="836"/>
                  </a:lnTo>
                  <a:lnTo>
                    <a:pt x="306" y="839"/>
                  </a:lnTo>
                  <a:lnTo>
                    <a:pt x="301" y="841"/>
                  </a:lnTo>
                  <a:lnTo>
                    <a:pt x="296" y="842"/>
                  </a:lnTo>
                  <a:lnTo>
                    <a:pt x="294" y="844"/>
                  </a:lnTo>
                  <a:lnTo>
                    <a:pt x="290" y="845"/>
                  </a:lnTo>
                  <a:lnTo>
                    <a:pt x="287" y="845"/>
                  </a:lnTo>
                  <a:lnTo>
                    <a:pt x="284" y="847"/>
                  </a:lnTo>
                  <a:lnTo>
                    <a:pt x="281" y="848"/>
                  </a:lnTo>
                  <a:lnTo>
                    <a:pt x="278" y="849"/>
                  </a:lnTo>
                  <a:lnTo>
                    <a:pt x="275" y="851"/>
                  </a:lnTo>
                  <a:lnTo>
                    <a:pt x="271" y="852"/>
                  </a:lnTo>
                  <a:lnTo>
                    <a:pt x="268" y="853"/>
                  </a:lnTo>
                  <a:lnTo>
                    <a:pt x="264" y="854"/>
                  </a:lnTo>
                  <a:lnTo>
                    <a:pt x="261" y="855"/>
                  </a:lnTo>
                  <a:lnTo>
                    <a:pt x="257" y="857"/>
                  </a:lnTo>
                  <a:lnTo>
                    <a:pt x="254" y="858"/>
                  </a:lnTo>
                  <a:lnTo>
                    <a:pt x="250" y="859"/>
                  </a:lnTo>
                  <a:lnTo>
                    <a:pt x="246" y="860"/>
                  </a:lnTo>
                  <a:lnTo>
                    <a:pt x="243" y="863"/>
                  </a:lnTo>
                  <a:lnTo>
                    <a:pt x="239" y="864"/>
                  </a:lnTo>
                  <a:lnTo>
                    <a:pt x="236" y="865"/>
                  </a:lnTo>
                  <a:lnTo>
                    <a:pt x="231" y="866"/>
                  </a:lnTo>
                  <a:lnTo>
                    <a:pt x="227" y="867"/>
                  </a:lnTo>
                  <a:lnTo>
                    <a:pt x="223" y="870"/>
                  </a:lnTo>
                  <a:lnTo>
                    <a:pt x="219" y="871"/>
                  </a:lnTo>
                  <a:lnTo>
                    <a:pt x="216" y="872"/>
                  </a:lnTo>
                  <a:lnTo>
                    <a:pt x="212" y="874"/>
                  </a:lnTo>
                  <a:lnTo>
                    <a:pt x="207" y="876"/>
                  </a:lnTo>
                  <a:lnTo>
                    <a:pt x="204" y="878"/>
                  </a:lnTo>
                  <a:lnTo>
                    <a:pt x="199" y="879"/>
                  </a:lnTo>
                  <a:lnTo>
                    <a:pt x="195" y="880"/>
                  </a:lnTo>
                  <a:lnTo>
                    <a:pt x="192" y="883"/>
                  </a:lnTo>
                  <a:lnTo>
                    <a:pt x="188" y="885"/>
                  </a:lnTo>
                  <a:lnTo>
                    <a:pt x="184" y="886"/>
                  </a:lnTo>
                  <a:lnTo>
                    <a:pt x="180" y="889"/>
                  </a:lnTo>
                  <a:lnTo>
                    <a:pt x="177" y="890"/>
                  </a:lnTo>
                  <a:lnTo>
                    <a:pt x="173" y="892"/>
                  </a:lnTo>
                  <a:lnTo>
                    <a:pt x="169" y="895"/>
                  </a:lnTo>
                  <a:lnTo>
                    <a:pt x="165" y="897"/>
                  </a:lnTo>
                  <a:lnTo>
                    <a:pt x="161" y="898"/>
                  </a:lnTo>
                  <a:lnTo>
                    <a:pt x="159" y="900"/>
                  </a:lnTo>
                  <a:lnTo>
                    <a:pt x="155" y="903"/>
                  </a:lnTo>
                  <a:lnTo>
                    <a:pt x="152" y="905"/>
                  </a:lnTo>
                  <a:lnTo>
                    <a:pt x="148" y="906"/>
                  </a:lnTo>
                  <a:lnTo>
                    <a:pt x="144" y="909"/>
                  </a:lnTo>
                  <a:lnTo>
                    <a:pt x="142" y="911"/>
                  </a:lnTo>
                  <a:lnTo>
                    <a:pt x="140" y="915"/>
                  </a:lnTo>
                  <a:lnTo>
                    <a:pt x="134" y="919"/>
                  </a:lnTo>
                  <a:lnTo>
                    <a:pt x="129" y="924"/>
                  </a:lnTo>
                  <a:lnTo>
                    <a:pt x="124" y="929"/>
                  </a:lnTo>
                  <a:lnTo>
                    <a:pt x="120" y="934"/>
                  </a:lnTo>
                  <a:lnTo>
                    <a:pt x="116" y="937"/>
                  </a:lnTo>
                  <a:lnTo>
                    <a:pt x="112" y="942"/>
                  </a:lnTo>
                  <a:lnTo>
                    <a:pt x="109" y="946"/>
                  </a:lnTo>
                  <a:lnTo>
                    <a:pt x="107" y="949"/>
                  </a:lnTo>
                  <a:lnTo>
                    <a:pt x="104" y="953"/>
                  </a:lnTo>
                  <a:lnTo>
                    <a:pt x="103" y="956"/>
                  </a:lnTo>
                  <a:lnTo>
                    <a:pt x="101" y="959"/>
                  </a:lnTo>
                  <a:lnTo>
                    <a:pt x="99" y="962"/>
                  </a:lnTo>
                  <a:lnTo>
                    <a:pt x="98" y="965"/>
                  </a:lnTo>
                  <a:lnTo>
                    <a:pt x="98" y="968"/>
                  </a:lnTo>
                  <a:lnTo>
                    <a:pt x="98" y="973"/>
                  </a:lnTo>
                  <a:lnTo>
                    <a:pt x="99" y="978"/>
                  </a:lnTo>
                  <a:lnTo>
                    <a:pt x="101" y="981"/>
                  </a:lnTo>
                  <a:lnTo>
                    <a:pt x="103" y="985"/>
                  </a:lnTo>
                  <a:lnTo>
                    <a:pt x="107" y="988"/>
                  </a:lnTo>
                  <a:lnTo>
                    <a:pt x="111" y="992"/>
                  </a:lnTo>
                  <a:lnTo>
                    <a:pt x="116" y="994"/>
                  </a:lnTo>
                  <a:lnTo>
                    <a:pt x="121" y="998"/>
                  </a:lnTo>
                  <a:lnTo>
                    <a:pt x="123" y="998"/>
                  </a:lnTo>
                  <a:lnTo>
                    <a:pt x="126" y="1000"/>
                  </a:lnTo>
                  <a:lnTo>
                    <a:pt x="129" y="1001"/>
                  </a:lnTo>
                  <a:lnTo>
                    <a:pt x="133" y="1002"/>
                  </a:lnTo>
                  <a:lnTo>
                    <a:pt x="135" y="1004"/>
                  </a:lnTo>
                  <a:lnTo>
                    <a:pt x="139" y="1005"/>
                  </a:lnTo>
                  <a:lnTo>
                    <a:pt x="143" y="1006"/>
                  </a:lnTo>
                  <a:lnTo>
                    <a:pt x="148" y="1007"/>
                  </a:lnTo>
                  <a:lnTo>
                    <a:pt x="150" y="1007"/>
                  </a:lnTo>
                  <a:lnTo>
                    <a:pt x="153" y="1008"/>
                  </a:lnTo>
                  <a:lnTo>
                    <a:pt x="156" y="1008"/>
                  </a:lnTo>
                  <a:lnTo>
                    <a:pt x="160" y="1010"/>
                  </a:lnTo>
                  <a:lnTo>
                    <a:pt x="162" y="1010"/>
                  </a:lnTo>
                  <a:lnTo>
                    <a:pt x="166" y="1011"/>
                  </a:lnTo>
                  <a:lnTo>
                    <a:pt x="169" y="1011"/>
                  </a:lnTo>
                  <a:lnTo>
                    <a:pt x="173" y="1012"/>
                  </a:lnTo>
                  <a:lnTo>
                    <a:pt x="177" y="1012"/>
                  </a:lnTo>
                  <a:lnTo>
                    <a:pt x="179" y="1012"/>
                  </a:lnTo>
                  <a:lnTo>
                    <a:pt x="184" y="1012"/>
                  </a:lnTo>
                  <a:lnTo>
                    <a:pt x="187" y="1013"/>
                  </a:lnTo>
                  <a:lnTo>
                    <a:pt x="191" y="1013"/>
                  </a:lnTo>
                  <a:lnTo>
                    <a:pt x="194" y="1013"/>
                  </a:lnTo>
                  <a:lnTo>
                    <a:pt x="198" y="1014"/>
                  </a:lnTo>
                  <a:lnTo>
                    <a:pt x="203" y="1014"/>
                  </a:lnTo>
                  <a:lnTo>
                    <a:pt x="207" y="1014"/>
                  </a:lnTo>
                  <a:lnTo>
                    <a:pt x="211" y="1016"/>
                  </a:lnTo>
                  <a:lnTo>
                    <a:pt x="214" y="1016"/>
                  </a:lnTo>
                  <a:lnTo>
                    <a:pt x="219" y="1017"/>
                  </a:lnTo>
                  <a:lnTo>
                    <a:pt x="224" y="1017"/>
                  </a:lnTo>
                  <a:lnTo>
                    <a:pt x="227" y="1017"/>
                  </a:lnTo>
                  <a:lnTo>
                    <a:pt x="232" y="1017"/>
                  </a:lnTo>
                  <a:lnTo>
                    <a:pt x="237" y="1018"/>
                  </a:lnTo>
                  <a:lnTo>
                    <a:pt x="241" y="1018"/>
                  </a:lnTo>
                  <a:lnTo>
                    <a:pt x="245" y="1018"/>
                  </a:lnTo>
                  <a:lnTo>
                    <a:pt x="249" y="1018"/>
                  </a:lnTo>
                  <a:lnTo>
                    <a:pt x="254" y="1018"/>
                  </a:lnTo>
                  <a:lnTo>
                    <a:pt x="258" y="1018"/>
                  </a:lnTo>
                  <a:lnTo>
                    <a:pt x="262" y="1018"/>
                  </a:lnTo>
                  <a:lnTo>
                    <a:pt x="267" y="1018"/>
                  </a:lnTo>
                  <a:lnTo>
                    <a:pt x="271" y="1019"/>
                  </a:lnTo>
                  <a:lnTo>
                    <a:pt x="275" y="1019"/>
                  </a:lnTo>
                  <a:lnTo>
                    <a:pt x="280" y="1019"/>
                  </a:lnTo>
                  <a:lnTo>
                    <a:pt x="283" y="1019"/>
                  </a:lnTo>
                  <a:lnTo>
                    <a:pt x="288" y="1019"/>
                  </a:lnTo>
                  <a:lnTo>
                    <a:pt x="292" y="1019"/>
                  </a:lnTo>
                  <a:lnTo>
                    <a:pt x="295" y="1019"/>
                  </a:lnTo>
                  <a:lnTo>
                    <a:pt x="300" y="1019"/>
                  </a:lnTo>
                  <a:lnTo>
                    <a:pt x="305" y="1019"/>
                  </a:lnTo>
                  <a:lnTo>
                    <a:pt x="307" y="1019"/>
                  </a:lnTo>
                  <a:lnTo>
                    <a:pt x="312" y="1019"/>
                  </a:lnTo>
                  <a:lnTo>
                    <a:pt x="314" y="1019"/>
                  </a:lnTo>
                  <a:lnTo>
                    <a:pt x="319" y="1019"/>
                  </a:lnTo>
                  <a:lnTo>
                    <a:pt x="322" y="1019"/>
                  </a:lnTo>
                  <a:lnTo>
                    <a:pt x="326" y="1019"/>
                  </a:lnTo>
                  <a:lnTo>
                    <a:pt x="329" y="1019"/>
                  </a:lnTo>
                  <a:lnTo>
                    <a:pt x="333" y="1019"/>
                  </a:lnTo>
                  <a:lnTo>
                    <a:pt x="335" y="1018"/>
                  </a:lnTo>
                  <a:lnTo>
                    <a:pt x="338" y="1018"/>
                  </a:lnTo>
                  <a:lnTo>
                    <a:pt x="341" y="1018"/>
                  </a:lnTo>
                  <a:lnTo>
                    <a:pt x="345" y="1018"/>
                  </a:lnTo>
                  <a:lnTo>
                    <a:pt x="350" y="1017"/>
                  </a:lnTo>
                  <a:lnTo>
                    <a:pt x="356" y="1017"/>
                  </a:lnTo>
                  <a:lnTo>
                    <a:pt x="359" y="1017"/>
                  </a:lnTo>
                  <a:lnTo>
                    <a:pt x="364" y="1016"/>
                  </a:lnTo>
                  <a:lnTo>
                    <a:pt x="370" y="1016"/>
                  </a:lnTo>
                  <a:lnTo>
                    <a:pt x="375" y="1014"/>
                  </a:lnTo>
                  <a:lnTo>
                    <a:pt x="380" y="1014"/>
                  </a:lnTo>
                  <a:lnTo>
                    <a:pt x="386" y="1013"/>
                  </a:lnTo>
                  <a:lnTo>
                    <a:pt x="389" y="1013"/>
                  </a:lnTo>
                  <a:lnTo>
                    <a:pt x="391" y="1013"/>
                  </a:lnTo>
                  <a:lnTo>
                    <a:pt x="395" y="1013"/>
                  </a:lnTo>
                  <a:lnTo>
                    <a:pt x="397" y="1013"/>
                  </a:lnTo>
                  <a:lnTo>
                    <a:pt x="403" y="1012"/>
                  </a:lnTo>
                  <a:lnTo>
                    <a:pt x="409" y="1012"/>
                  </a:lnTo>
                  <a:lnTo>
                    <a:pt x="411" y="1012"/>
                  </a:lnTo>
                  <a:lnTo>
                    <a:pt x="415" y="1012"/>
                  </a:lnTo>
                  <a:lnTo>
                    <a:pt x="417" y="1012"/>
                  </a:lnTo>
                  <a:lnTo>
                    <a:pt x="421" y="1012"/>
                  </a:lnTo>
                  <a:lnTo>
                    <a:pt x="423" y="1012"/>
                  </a:lnTo>
                  <a:lnTo>
                    <a:pt x="427" y="1012"/>
                  </a:lnTo>
                  <a:lnTo>
                    <a:pt x="429" y="1012"/>
                  </a:lnTo>
                  <a:lnTo>
                    <a:pt x="431" y="1012"/>
                  </a:lnTo>
                  <a:lnTo>
                    <a:pt x="435" y="1012"/>
                  </a:lnTo>
                  <a:lnTo>
                    <a:pt x="437" y="1012"/>
                  </a:lnTo>
                  <a:lnTo>
                    <a:pt x="440" y="1012"/>
                  </a:lnTo>
                  <a:lnTo>
                    <a:pt x="443" y="1012"/>
                  </a:lnTo>
                  <a:lnTo>
                    <a:pt x="448" y="1011"/>
                  </a:lnTo>
                  <a:lnTo>
                    <a:pt x="454" y="1011"/>
                  </a:lnTo>
                  <a:lnTo>
                    <a:pt x="459" y="1011"/>
                  </a:lnTo>
                  <a:lnTo>
                    <a:pt x="463" y="1011"/>
                  </a:lnTo>
                  <a:lnTo>
                    <a:pt x="468" y="1011"/>
                  </a:lnTo>
                  <a:lnTo>
                    <a:pt x="473" y="1012"/>
                  </a:lnTo>
                  <a:lnTo>
                    <a:pt x="476" y="1012"/>
                  </a:lnTo>
                  <a:lnTo>
                    <a:pt x="481" y="1012"/>
                  </a:lnTo>
                  <a:lnTo>
                    <a:pt x="485" y="1012"/>
                  </a:lnTo>
                  <a:lnTo>
                    <a:pt x="488" y="1012"/>
                  </a:lnTo>
                  <a:lnTo>
                    <a:pt x="491" y="1013"/>
                  </a:lnTo>
                  <a:lnTo>
                    <a:pt x="493" y="1013"/>
                  </a:lnTo>
                  <a:lnTo>
                    <a:pt x="498" y="1016"/>
                  </a:lnTo>
                  <a:lnTo>
                    <a:pt x="501" y="1017"/>
                  </a:lnTo>
                  <a:lnTo>
                    <a:pt x="503" y="1019"/>
                  </a:lnTo>
                  <a:lnTo>
                    <a:pt x="506" y="1023"/>
                  </a:lnTo>
                  <a:lnTo>
                    <a:pt x="510" y="1026"/>
                  </a:lnTo>
                  <a:lnTo>
                    <a:pt x="514" y="1031"/>
                  </a:lnTo>
                  <a:lnTo>
                    <a:pt x="519" y="1036"/>
                  </a:lnTo>
                  <a:lnTo>
                    <a:pt x="525" y="1042"/>
                  </a:lnTo>
                  <a:lnTo>
                    <a:pt x="527" y="1044"/>
                  </a:lnTo>
                  <a:lnTo>
                    <a:pt x="531" y="1046"/>
                  </a:lnTo>
                  <a:lnTo>
                    <a:pt x="535" y="1049"/>
                  </a:lnTo>
                  <a:lnTo>
                    <a:pt x="538" y="1052"/>
                  </a:lnTo>
                  <a:lnTo>
                    <a:pt x="542" y="1055"/>
                  </a:lnTo>
                  <a:lnTo>
                    <a:pt x="545" y="1056"/>
                  </a:lnTo>
                  <a:lnTo>
                    <a:pt x="549" y="1058"/>
                  </a:lnTo>
                  <a:lnTo>
                    <a:pt x="554" y="1061"/>
                  </a:lnTo>
                  <a:lnTo>
                    <a:pt x="557" y="1063"/>
                  </a:lnTo>
                  <a:lnTo>
                    <a:pt x="562" y="1065"/>
                  </a:lnTo>
                  <a:lnTo>
                    <a:pt x="567" y="1067"/>
                  </a:lnTo>
                  <a:lnTo>
                    <a:pt x="571" y="1068"/>
                  </a:lnTo>
                  <a:lnTo>
                    <a:pt x="575" y="1069"/>
                  </a:lnTo>
                  <a:lnTo>
                    <a:pt x="581" y="1070"/>
                  </a:lnTo>
                  <a:lnTo>
                    <a:pt x="586" y="1070"/>
                  </a:lnTo>
                  <a:lnTo>
                    <a:pt x="590" y="1071"/>
                  </a:lnTo>
                  <a:lnTo>
                    <a:pt x="595" y="1070"/>
                  </a:lnTo>
                  <a:lnTo>
                    <a:pt x="600" y="1070"/>
                  </a:lnTo>
                  <a:lnTo>
                    <a:pt x="606" y="1069"/>
                  </a:lnTo>
                  <a:lnTo>
                    <a:pt x="612" y="1069"/>
                  </a:lnTo>
                  <a:lnTo>
                    <a:pt x="616" y="1067"/>
                  </a:lnTo>
                  <a:lnTo>
                    <a:pt x="621" y="1065"/>
                  </a:lnTo>
                  <a:lnTo>
                    <a:pt x="625" y="1064"/>
                  </a:lnTo>
                  <a:lnTo>
                    <a:pt x="629" y="1062"/>
                  </a:lnTo>
                  <a:lnTo>
                    <a:pt x="633" y="1061"/>
                  </a:lnTo>
                  <a:lnTo>
                    <a:pt x="638" y="1059"/>
                  </a:lnTo>
                  <a:lnTo>
                    <a:pt x="641" y="1057"/>
                  </a:lnTo>
                  <a:lnTo>
                    <a:pt x="645" y="1056"/>
                  </a:lnTo>
                  <a:lnTo>
                    <a:pt x="647" y="1055"/>
                  </a:lnTo>
                  <a:lnTo>
                    <a:pt x="651" y="1052"/>
                  </a:lnTo>
                  <a:lnTo>
                    <a:pt x="653" y="1051"/>
                  </a:lnTo>
                  <a:lnTo>
                    <a:pt x="656" y="1050"/>
                  </a:lnTo>
                  <a:lnTo>
                    <a:pt x="660" y="1046"/>
                  </a:lnTo>
                  <a:lnTo>
                    <a:pt x="665" y="1044"/>
                  </a:lnTo>
                  <a:lnTo>
                    <a:pt x="670" y="1040"/>
                  </a:lnTo>
                  <a:lnTo>
                    <a:pt x="673" y="1037"/>
                  </a:lnTo>
                  <a:lnTo>
                    <a:pt x="678" y="1035"/>
                  </a:lnTo>
                  <a:lnTo>
                    <a:pt x="684" y="1032"/>
                  </a:lnTo>
                  <a:lnTo>
                    <a:pt x="686" y="1031"/>
                  </a:lnTo>
                  <a:lnTo>
                    <a:pt x="689" y="1029"/>
                  </a:lnTo>
                  <a:lnTo>
                    <a:pt x="692" y="1027"/>
                  </a:lnTo>
                  <a:lnTo>
                    <a:pt x="696" y="1027"/>
                  </a:lnTo>
                  <a:lnTo>
                    <a:pt x="699" y="1025"/>
                  </a:lnTo>
                  <a:lnTo>
                    <a:pt x="703" y="1024"/>
                  </a:lnTo>
                  <a:lnTo>
                    <a:pt x="708" y="1023"/>
                  </a:lnTo>
                  <a:lnTo>
                    <a:pt x="712" y="1023"/>
                  </a:lnTo>
                  <a:lnTo>
                    <a:pt x="716" y="1021"/>
                  </a:lnTo>
                  <a:lnTo>
                    <a:pt x="722" y="1020"/>
                  </a:lnTo>
                  <a:lnTo>
                    <a:pt x="724" y="1019"/>
                  </a:lnTo>
                  <a:lnTo>
                    <a:pt x="727" y="1019"/>
                  </a:lnTo>
                  <a:lnTo>
                    <a:pt x="730" y="1018"/>
                  </a:lnTo>
                  <a:lnTo>
                    <a:pt x="733" y="1018"/>
                  </a:lnTo>
                  <a:lnTo>
                    <a:pt x="735" y="1018"/>
                  </a:lnTo>
                  <a:lnTo>
                    <a:pt x="738" y="1017"/>
                  </a:lnTo>
                  <a:lnTo>
                    <a:pt x="742" y="1017"/>
                  </a:lnTo>
                  <a:lnTo>
                    <a:pt x="744" y="1017"/>
                  </a:lnTo>
                  <a:lnTo>
                    <a:pt x="748" y="1017"/>
                  </a:lnTo>
                  <a:lnTo>
                    <a:pt x="752" y="1016"/>
                  </a:lnTo>
                  <a:lnTo>
                    <a:pt x="755" y="1016"/>
                  </a:lnTo>
                  <a:lnTo>
                    <a:pt x="760" y="1016"/>
                  </a:lnTo>
                  <a:lnTo>
                    <a:pt x="762" y="1016"/>
                  </a:lnTo>
                  <a:lnTo>
                    <a:pt x="766" y="1014"/>
                  </a:lnTo>
                  <a:lnTo>
                    <a:pt x="769" y="1014"/>
                  </a:lnTo>
                  <a:lnTo>
                    <a:pt x="774" y="1014"/>
                  </a:lnTo>
                  <a:lnTo>
                    <a:pt x="778" y="1013"/>
                  </a:lnTo>
                  <a:lnTo>
                    <a:pt x="781" y="1013"/>
                  </a:lnTo>
                  <a:lnTo>
                    <a:pt x="785" y="1013"/>
                  </a:lnTo>
                  <a:lnTo>
                    <a:pt x="789" y="1013"/>
                  </a:lnTo>
                  <a:lnTo>
                    <a:pt x="793" y="1012"/>
                  </a:lnTo>
                  <a:lnTo>
                    <a:pt x="798" y="1012"/>
                  </a:lnTo>
                  <a:lnTo>
                    <a:pt x="801" y="1012"/>
                  </a:lnTo>
                  <a:lnTo>
                    <a:pt x="806" y="1012"/>
                  </a:lnTo>
                  <a:lnTo>
                    <a:pt x="810" y="1011"/>
                  </a:lnTo>
                  <a:lnTo>
                    <a:pt x="814" y="1011"/>
                  </a:lnTo>
                  <a:lnTo>
                    <a:pt x="818" y="1011"/>
                  </a:lnTo>
                  <a:lnTo>
                    <a:pt x="823" y="1011"/>
                  </a:lnTo>
                  <a:lnTo>
                    <a:pt x="826" y="1010"/>
                  </a:lnTo>
                  <a:lnTo>
                    <a:pt x="831" y="1010"/>
                  </a:lnTo>
                  <a:lnTo>
                    <a:pt x="836" y="1008"/>
                  </a:lnTo>
                  <a:lnTo>
                    <a:pt x="840" y="1008"/>
                  </a:lnTo>
                  <a:lnTo>
                    <a:pt x="844" y="1007"/>
                  </a:lnTo>
                  <a:lnTo>
                    <a:pt x="849" y="1007"/>
                  </a:lnTo>
                  <a:lnTo>
                    <a:pt x="854" y="1006"/>
                  </a:lnTo>
                  <a:lnTo>
                    <a:pt x="858" y="1006"/>
                  </a:lnTo>
                  <a:lnTo>
                    <a:pt x="862" y="1005"/>
                  </a:lnTo>
                  <a:lnTo>
                    <a:pt x="867" y="1005"/>
                  </a:lnTo>
                  <a:lnTo>
                    <a:pt x="870" y="1004"/>
                  </a:lnTo>
                  <a:lnTo>
                    <a:pt x="876" y="1004"/>
                  </a:lnTo>
                  <a:lnTo>
                    <a:pt x="880" y="1002"/>
                  </a:lnTo>
                  <a:lnTo>
                    <a:pt x="884" y="1002"/>
                  </a:lnTo>
                  <a:lnTo>
                    <a:pt x="889" y="1001"/>
                  </a:lnTo>
                  <a:lnTo>
                    <a:pt x="894" y="1001"/>
                  </a:lnTo>
                  <a:lnTo>
                    <a:pt x="899" y="1000"/>
                  </a:lnTo>
                  <a:lnTo>
                    <a:pt x="902" y="999"/>
                  </a:lnTo>
                  <a:lnTo>
                    <a:pt x="907" y="998"/>
                  </a:lnTo>
                  <a:lnTo>
                    <a:pt x="910" y="998"/>
                  </a:lnTo>
                  <a:lnTo>
                    <a:pt x="915" y="997"/>
                  </a:lnTo>
                  <a:lnTo>
                    <a:pt x="919" y="995"/>
                  </a:lnTo>
                  <a:lnTo>
                    <a:pt x="923" y="994"/>
                  </a:lnTo>
                  <a:lnTo>
                    <a:pt x="928" y="993"/>
                  </a:lnTo>
                  <a:lnTo>
                    <a:pt x="932" y="992"/>
                  </a:lnTo>
                  <a:lnTo>
                    <a:pt x="936" y="991"/>
                  </a:lnTo>
                  <a:lnTo>
                    <a:pt x="940" y="989"/>
                  </a:lnTo>
                  <a:lnTo>
                    <a:pt x="945" y="988"/>
                  </a:lnTo>
                  <a:lnTo>
                    <a:pt x="948" y="987"/>
                  </a:lnTo>
                  <a:lnTo>
                    <a:pt x="953" y="986"/>
                  </a:lnTo>
                  <a:lnTo>
                    <a:pt x="958" y="985"/>
                  </a:lnTo>
                  <a:lnTo>
                    <a:pt x="961" y="983"/>
                  </a:lnTo>
                  <a:lnTo>
                    <a:pt x="965" y="982"/>
                  </a:lnTo>
                  <a:lnTo>
                    <a:pt x="969" y="980"/>
                  </a:lnTo>
                  <a:lnTo>
                    <a:pt x="972" y="979"/>
                  </a:lnTo>
                  <a:lnTo>
                    <a:pt x="976" y="978"/>
                  </a:lnTo>
                  <a:lnTo>
                    <a:pt x="979" y="975"/>
                  </a:lnTo>
                  <a:lnTo>
                    <a:pt x="983" y="974"/>
                  </a:lnTo>
                  <a:lnTo>
                    <a:pt x="986" y="973"/>
                  </a:lnTo>
                  <a:lnTo>
                    <a:pt x="990" y="972"/>
                  </a:lnTo>
                  <a:lnTo>
                    <a:pt x="992" y="970"/>
                  </a:lnTo>
                  <a:lnTo>
                    <a:pt x="996" y="968"/>
                  </a:lnTo>
                  <a:lnTo>
                    <a:pt x="999" y="968"/>
                  </a:lnTo>
                  <a:lnTo>
                    <a:pt x="1002" y="967"/>
                  </a:lnTo>
                  <a:lnTo>
                    <a:pt x="1005" y="965"/>
                  </a:lnTo>
                  <a:lnTo>
                    <a:pt x="1008" y="963"/>
                  </a:lnTo>
                  <a:lnTo>
                    <a:pt x="1011" y="963"/>
                  </a:lnTo>
                  <a:lnTo>
                    <a:pt x="1014" y="962"/>
                  </a:lnTo>
                  <a:lnTo>
                    <a:pt x="1018" y="959"/>
                  </a:lnTo>
                  <a:lnTo>
                    <a:pt x="1023" y="956"/>
                  </a:lnTo>
                  <a:lnTo>
                    <a:pt x="1028" y="954"/>
                  </a:lnTo>
                  <a:lnTo>
                    <a:pt x="1033" y="951"/>
                  </a:lnTo>
                  <a:lnTo>
                    <a:pt x="1036" y="949"/>
                  </a:lnTo>
                  <a:lnTo>
                    <a:pt x="1040" y="947"/>
                  </a:lnTo>
                  <a:lnTo>
                    <a:pt x="1043" y="944"/>
                  </a:lnTo>
                  <a:lnTo>
                    <a:pt x="1047" y="943"/>
                  </a:lnTo>
                  <a:lnTo>
                    <a:pt x="1050" y="940"/>
                  </a:lnTo>
                  <a:lnTo>
                    <a:pt x="1053" y="937"/>
                  </a:lnTo>
                  <a:lnTo>
                    <a:pt x="1054" y="935"/>
                  </a:lnTo>
                  <a:lnTo>
                    <a:pt x="1057" y="932"/>
                  </a:lnTo>
                  <a:lnTo>
                    <a:pt x="1061" y="928"/>
                  </a:lnTo>
                  <a:lnTo>
                    <a:pt x="1065" y="923"/>
                  </a:lnTo>
                  <a:lnTo>
                    <a:pt x="1066" y="918"/>
                  </a:lnTo>
                  <a:lnTo>
                    <a:pt x="1068" y="914"/>
                  </a:lnTo>
                  <a:lnTo>
                    <a:pt x="1068" y="908"/>
                  </a:lnTo>
                  <a:lnTo>
                    <a:pt x="1069" y="902"/>
                  </a:lnTo>
                  <a:lnTo>
                    <a:pt x="1068" y="898"/>
                  </a:lnTo>
                  <a:lnTo>
                    <a:pt x="1067" y="895"/>
                  </a:lnTo>
                  <a:lnTo>
                    <a:pt x="1066" y="892"/>
                  </a:lnTo>
                  <a:lnTo>
                    <a:pt x="1065" y="889"/>
                  </a:lnTo>
                  <a:lnTo>
                    <a:pt x="1063" y="885"/>
                  </a:lnTo>
                  <a:lnTo>
                    <a:pt x="1061" y="881"/>
                  </a:lnTo>
                  <a:lnTo>
                    <a:pt x="1059" y="877"/>
                  </a:lnTo>
                  <a:lnTo>
                    <a:pt x="1056" y="874"/>
                  </a:lnTo>
                  <a:lnTo>
                    <a:pt x="1054" y="870"/>
                  </a:lnTo>
                  <a:lnTo>
                    <a:pt x="1050" y="866"/>
                  </a:lnTo>
                  <a:lnTo>
                    <a:pt x="1046" y="861"/>
                  </a:lnTo>
                  <a:lnTo>
                    <a:pt x="1042" y="858"/>
                  </a:lnTo>
                  <a:lnTo>
                    <a:pt x="1037" y="854"/>
                  </a:lnTo>
                  <a:lnTo>
                    <a:pt x="1034" y="851"/>
                  </a:lnTo>
                  <a:lnTo>
                    <a:pt x="1028" y="846"/>
                  </a:lnTo>
                  <a:lnTo>
                    <a:pt x="1023" y="842"/>
                  </a:lnTo>
                  <a:lnTo>
                    <a:pt x="1019" y="841"/>
                  </a:lnTo>
                  <a:lnTo>
                    <a:pt x="1016" y="839"/>
                  </a:lnTo>
                  <a:lnTo>
                    <a:pt x="1014" y="836"/>
                  </a:lnTo>
                  <a:lnTo>
                    <a:pt x="1010" y="835"/>
                  </a:lnTo>
                  <a:lnTo>
                    <a:pt x="1006" y="833"/>
                  </a:lnTo>
                  <a:lnTo>
                    <a:pt x="1003" y="830"/>
                  </a:lnTo>
                  <a:lnTo>
                    <a:pt x="999" y="829"/>
                  </a:lnTo>
                  <a:lnTo>
                    <a:pt x="997" y="827"/>
                  </a:lnTo>
                  <a:lnTo>
                    <a:pt x="992" y="826"/>
                  </a:lnTo>
                  <a:lnTo>
                    <a:pt x="989" y="823"/>
                  </a:lnTo>
                  <a:lnTo>
                    <a:pt x="984" y="821"/>
                  </a:lnTo>
                  <a:lnTo>
                    <a:pt x="980" y="820"/>
                  </a:lnTo>
                  <a:lnTo>
                    <a:pt x="977" y="819"/>
                  </a:lnTo>
                  <a:lnTo>
                    <a:pt x="972" y="816"/>
                  </a:lnTo>
                  <a:lnTo>
                    <a:pt x="967" y="815"/>
                  </a:lnTo>
                  <a:lnTo>
                    <a:pt x="964" y="814"/>
                  </a:lnTo>
                  <a:lnTo>
                    <a:pt x="959" y="811"/>
                  </a:lnTo>
                  <a:lnTo>
                    <a:pt x="954" y="810"/>
                  </a:lnTo>
                  <a:lnTo>
                    <a:pt x="950" y="809"/>
                  </a:lnTo>
                  <a:lnTo>
                    <a:pt x="945" y="807"/>
                  </a:lnTo>
                  <a:lnTo>
                    <a:pt x="939" y="806"/>
                  </a:lnTo>
                  <a:lnTo>
                    <a:pt x="934" y="804"/>
                  </a:lnTo>
                  <a:lnTo>
                    <a:pt x="928" y="803"/>
                  </a:lnTo>
                  <a:lnTo>
                    <a:pt x="923" y="802"/>
                  </a:lnTo>
                  <a:lnTo>
                    <a:pt x="919" y="801"/>
                  </a:lnTo>
                  <a:lnTo>
                    <a:pt x="913" y="800"/>
                  </a:lnTo>
                  <a:lnTo>
                    <a:pt x="907" y="798"/>
                  </a:lnTo>
                  <a:lnTo>
                    <a:pt x="902" y="797"/>
                  </a:lnTo>
                  <a:lnTo>
                    <a:pt x="895" y="797"/>
                  </a:lnTo>
                  <a:lnTo>
                    <a:pt x="890" y="796"/>
                  </a:lnTo>
                  <a:lnTo>
                    <a:pt x="884" y="795"/>
                  </a:lnTo>
                  <a:lnTo>
                    <a:pt x="878" y="795"/>
                  </a:lnTo>
                  <a:lnTo>
                    <a:pt x="871" y="794"/>
                  </a:lnTo>
                  <a:lnTo>
                    <a:pt x="865" y="793"/>
                  </a:lnTo>
                  <a:lnTo>
                    <a:pt x="859" y="793"/>
                  </a:lnTo>
                  <a:lnTo>
                    <a:pt x="854" y="791"/>
                  </a:lnTo>
                  <a:lnTo>
                    <a:pt x="848" y="790"/>
                  </a:lnTo>
                  <a:lnTo>
                    <a:pt x="843" y="790"/>
                  </a:lnTo>
                  <a:lnTo>
                    <a:pt x="837" y="789"/>
                  </a:lnTo>
                  <a:lnTo>
                    <a:pt x="832" y="789"/>
                  </a:lnTo>
                  <a:lnTo>
                    <a:pt x="827" y="789"/>
                  </a:lnTo>
                  <a:lnTo>
                    <a:pt x="823" y="788"/>
                  </a:lnTo>
                  <a:lnTo>
                    <a:pt x="818" y="788"/>
                  </a:lnTo>
                  <a:lnTo>
                    <a:pt x="813" y="788"/>
                  </a:lnTo>
                  <a:lnTo>
                    <a:pt x="808" y="788"/>
                  </a:lnTo>
                  <a:lnTo>
                    <a:pt x="805" y="787"/>
                  </a:lnTo>
                  <a:lnTo>
                    <a:pt x="800" y="787"/>
                  </a:lnTo>
                  <a:lnTo>
                    <a:pt x="798" y="787"/>
                  </a:lnTo>
                  <a:lnTo>
                    <a:pt x="793" y="787"/>
                  </a:lnTo>
                  <a:lnTo>
                    <a:pt x="789" y="785"/>
                  </a:lnTo>
                  <a:lnTo>
                    <a:pt x="785" y="785"/>
                  </a:lnTo>
                  <a:lnTo>
                    <a:pt x="782" y="785"/>
                  </a:lnTo>
                  <a:lnTo>
                    <a:pt x="779" y="784"/>
                  </a:lnTo>
                  <a:lnTo>
                    <a:pt x="775" y="784"/>
                  </a:lnTo>
                  <a:lnTo>
                    <a:pt x="772" y="784"/>
                  </a:lnTo>
                  <a:lnTo>
                    <a:pt x="769" y="784"/>
                  </a:lnTo>
                  <a:lnTo>
                    <a:pt x="766" y="783"/>
                  </a:lnTo>
                  <a:lnTo>
                    <a:pt x="763" y="783"/>
                  </a:lnTo>
                  <a:lnTo>
                    <a:pt x="760" y="783"/>
                  </a:lnTo>
                  <a:lnTo>
                    <a:pt x="757" y="783"/>
                  </a:lnTo>
                  <a:lnTo>
                    <a:pt x="753" y="782"/>
                  </a:lnTo>
                  <a:lnTo>
                    <a:pt x="748" y="782"/>
                  </a:lnTo>
                  <a:lnTo>
                    <a:pt x="743" y="781"/>
                  </a:lnTo>
                  <a:lnTo>
                    <a:pt x="738" y="779"/>
                  </a:lnTo>
                  <a:lnTo>
                    <a:pt x="735" y="778"/>
                  </a:lnTo>
                  <a:lnTo>
                    <a:pt x="731" y="777"/>
                  </a:lnTo>
                  <a:lnTo>
                    <a:pt x="727" y="776"/>
                  </a:lnTo>
                  <a:lnTo>
                    <a:pt x="724" y="774"/>
                  </a:lnTo>
                  <a:lnTo>
                    <a:pt x="721" y="772"/>
                  </a:lnTo>
                  <a:lnTo>
                    <a:pt x="717" y="771"/>
                  </a:lnTo>
                  <a:lnTo>
                    <a:pt x="715" y="768"/>
                  </a:lnTo>
                  <a:lnTo>
                    <a:pt x="711" y="765"/>
                  </a:lnTo>
                  <a:lnTo>
                    <a:pt x="709" y="763"/>
                  </a:lnTo>
                  <a:lnTo>
                    <a:pt x="706" y="759"/>
                  </a:lnTo>
                  <a:lnTo>
                    <a:pt x="703" y="756"/>
                  </a:lnTo>
                  <a:lnTo>
                    <a:pt x="701" y="752"/>
                  </a:lnTo>
                  <a:lnTo>
                    <a:pt x="697" y="749"/>
                  </a:lnTo>
                  <a:lnTo>
                    <a:pt x="695" y="744"/>
                  </a:lnTo>
                  <a:lnTo>
                    <a:pt x="691" y="738"/>
                  </a:lnTo>
                  <a:lnTo>
                    <a:pt x="689" y="733"/>
                  </a:lnTo>
                  <a:lnTo>
                    <a:pt x="685" y="728"/>
                  </a:lnTo>
                  <a:lnTo>
                    <a:pt x="683" y="724"/>
                  </a:lnTo>
                  <a:lnTo>
                    <a:pt x="679" y="719"/>
                  </a:lnTo>
                  <a:lnTo>
                    <a:pt x="677" y="715"/>
                  </a:lnTo>
                  <a:lnTo>
                    <a:pt x="674" y="711"/>
                  </a:lnTo>
                  <a:lnTo>
                    <a:pt x="672" y="706"/>
                  </a:lnTo>
                  <a:lnTo>
                    <a:pt x="670" y="701"/>
                  </a:lnTo>
                  <a:lnTo>
                    <a:pt x="667" y="698"/>
                  </a:lnTo>
                  <a:lnTo>
                    <a:pt x="665" y="693"/>
                  </a:lnTo>
                  <a:lnTo>
                    <a:pt x="663" y="689"/>
                  </a:lnTo>
                  <a:lnTo>
                    <a:pt x="660" y="685"/>
                  </a:lnTo>
                  <a:lnTo>
                    <a:pt x="659" y="681"/>
                  </a:lnTo>
                  <a:lnTo>
                    <a:pt x="658" y="676"/>
                  </a:lnTo>
                  <a:lnTo>
                    <a:pt x="656" y="673"/>
                  </a:lnTo>
                  <a:lnTo>
                    <a:pt x="654" y="669"/>
                  </a:lnTo>
                  <a:lnTo>
                    <a:pt x="652" y="664"/>
                  </a:lnTo>
                  <a:lnTo>
                    <a:pt x="651" y="661"/>
                  </a:lnTo>
                  <a:lnTo>
                    <a:pt x="651" y="657"/>
                  </a:lnTo>
                  <a:lnTo>
                    <a:pt x="650" y="654"/>
                  </a:lnTo>
                  <a:lnTo>
                    <a:pt x="648" y="650"/>
                  </a:lnTo>
                  <a:lnTo>
                    <a:pt x="648" y="647"/>
                  </a:lnTo>
                  <a:lnTo>
                    <a:pt x="648" y="644"/>
                  </a:lnTo>
                  <a:lnTo>
                    <a:pt x="648" y="641"/>
                  </a:lnTo>
                  <a:lnTo>
                    <a:pt x="648" y="637"/>
                  </a:lnTo>
                  <a:lnTo>
                    <a:pt x="648" y="634"/>
                  </a:lnTo>
                  <a:lnTo>
                    <a:pt x="650" y="631"/>
                  </a:lnTo>
                  <a:lnTo>
                    <a:pt x="651" y="628"/>
                  </a:lnTo>
                  <a:lnTo>
                    <a:pt x="652" y="625"/>
                  </a:lnTo>
                  <a:lnTo>
                    <a:pt x="653" y="622"/>
                  </a:lnTo>
                  <a:lnTo>
                    <a:pt x="656" y="621"/>
                  </a:lnTo>
                  <a:lnTo>
                    <a:pt x="657" y="617"/>
                  </a:lnTo>
                  <a:lnTo>
                    <a:pt x="658" y="613"/>
                  </a:lnTo>
                  <a:lnTo>
                    <a:pt x="660" y="610"/>
                  </a:lnTo>
                  <a:lnTo>
                    <a:pt x="663" y="606"/>
                  </a:lnTo>
                  <a:lnTo>
                    <a:pt x="664" y="602"/>
                  </a:lnTo>
                  <a:lnTo>
                    <a:pt x="667" y="598"/>
                  </a:lnTo>
                  <a:lnTo>
                    <a:pt x="669" y="594"/>
                  </a:lnTo>
                  <a:lnTo>
                    <a:pt x="672" y="590"/>
                  </a:lnTo>
                  <a:lnTo>
                    <a:pt x="674" y="585"/>
                  </a:lnTo>
                  <a:lnTo>
                    <a:pt x="677" y="580"/>
                  </a:lnTo>
                  <a:lnTo>
                    <a:pt x="679" y="575"/>
                  </a:lnTo>
                  <a:lnTo>
                    <a:pt x="683" y="571"/>
                  </a:lnTo>
                  <a:lnTo>
                    <a:pt x="684" y="565"/>
                  </a:lnTo>
                  <a:lnTo>
                    <a:pt x="686" y="560"/>
                  </a:lnTo>
                  <a:lnTo>
                    <a:pt x="690" y="554"/>
                  </a:lnTo>
                  <a:lnTo>
                    <a:pt x="692" y="549"/>
                  </a:lnTo>
                  <a:lnTo>
                    <a:pt x="695" y="543"/>
                  </a:lnTo>
                  <a:lnTo>
                    <a:pt x="697" y="537"/>
                  </a:lnTo>
                  <a:lnTo>
                    <a:pt x="698" y="533"/>
                  </a:lnTo>
                  <a:lnTo>
                    <a:pt x="701" y="528"/>
                  </a:lnTo>
                  <a:lnTo>
                    <a:pt x="702" y="522"/>
                  </a:lnTo>
                  <a:lnTo>
                    <a:pt x="703" y="516"/>
                  </a:lnTo>
                  <a:lnTo>
                    <a:pt x="704" y="510"/>
                  </a:lnTo>
                  <a:lnTo>
                    <a:pt x="705" y="505"/>
                  </a:lnTo>
                  <a:lnTo>
                    <a:pt x="706" y="501"/>
                  </a:lnTo>
                  <a:lnTo>
                    <a:pt x="706" y="495"/>
                  </a:lnTo>
                  <a:lnTo>
                    <a:pt x="706" y="490"/>
                  </a:lnTo>
                  <a:lnTo>
                    <a:pt x="706" y="485"/>
                  </a:lnTo>
                  <a:lnTo>
                    <a:pt x="706" y="481"/>
                  </a:lnTo>
                  <a:lnTo>
                    <a:pt x="705" y="477"/>
                  </a:lnTo>
                  <a:lnTo>
                    <a:pt x="704" y="472"/>
                  </a:lnTo>
                  <a:lnTo>
                    <a:pt x="703" y="470"/>
                  </a:lnTo>
                  <a:lnTo>
                    <a:pt x="701" y="465"/>
                  </a:lnTo>
                  <a:lnTo>
                    <a:pt x="699" y="462"/>
                  </a:lnTo>
                  <a:lnTo>
                    <a:pt x="697" y="458"/>
                  </a:lnTo>
                  <a:lnTo>
                    <a:pt x="697" y="454"/>
                  </a:lnTo>
                  <a:lnTo>
                    <a:pt x="695" y="451"/>
                  </a:lnTo>
                  <a:lnTo>
                    <a:pt x="693" y="447"/>
                  </a:lnTo>
                  <a:lnTo>
                    <a:pt x="692" y="445"/>
                  </a:lnTo>
                  <a:lnTo>
                    <a:pt x="692" y="441"/>
                  </a:lnTo>
                  <a:lnTo>
                    <a:pt x="691" y="438"/>
                  </a:lnTo>
                  <a:lnTo>
                    <a:pt x="691" y="434"/>
                  </a:lnTo>
                  <a:lnTo>
                    <a:pt x="690" y="431"/>
                  </a:lnTo>
                  <a:lnTo>
                    <a:pt x="690" y="428"/>
                  </a:lnTo>
                  <a:lnTo>
                    <a:pt x="690" y="425"/>
                  </a:lnTo>
                  <a:lnTo>
                    <a:pt x="690" y="421"/>
                  </a:lnTo>
                  <a:lnTo>
                    <a:pt x="690" y="418"/>
                  </a:lnTo>
                  <a:lnTo>
                    <a:pt x="690" y="415"/>
                  </a:lnTo>
                  <a:lnTo>
                    <a:pt x="690" y="411"/>
                  </a:lnTo>
                  <a:lnTo>
                    <a:pt x="690" y="407"/>
                  </a:lnTo>
                  <a:lnTo>
                    <a:pt x="690" y="403"/>
                  </a:lnTo>
                  <a:lnTo>
                    <a:pt x="691" y="400"/>
                  </a:lnTo>
                  <a:lnTo>
                    <a:pt x="691" y="395"/>
                  </a:lnTo>
                  <a:lnTo>
                    <a:pt x="691" y="390"/>
                  </a:lnTo>
                  <a:lnTo>
                    <a:pt x="692" y="387"/>
                  </a:lnTo>
                  <a:lnTo>
                    <a:pt x="693" y="382"/>
                  </a:lnTo>
                  <a:lnTo>
                    <a:pt x="693" y="376"/>
                  </a:lnTo>
                  <a:lnTo>
                    <a:pt x="695" y="371"/>
                  </a:lnTo>
                  <a:lnTo>
                    <a:pt x="695" y="367"/>
                  </a:lnTo>
                  <a:lnTo>
                    <a:pt x="696" y="361"/>
                  </a:lnTo>
                  <a:lnTo>
                    <a:pt x="696" y="357"/>
                  </a:lnTo>
                  <a:lnTo>
                    <a:pt x="697" y="355"/>
                  </a:lnTo>
                  <a:lnTo>
                    <a:pt x="697" y="351"/>
                  </a:lnTo>
                  <a:lnTo>
                    <a:pt x="698" y="349"/>
                  </a:lnTo>
                  <a:lnTo>
                    <a:pt x="698" y="347"/>
                  </a:lnTo>
                  <a:lnTo>
                    <a:pt x="699" y="343"/>
                  </a:lnTo>
                  <a:lnTo>
                    <a:pt x="699" y="339"/>
                  </a:lnTo>
                  <a:lnTo>
                    <a:pt x="701" y="337"/>
                  </a:lnTo>
                  <a:lnTo>
                    <a:pt x="701" y="332"/>
                  </a:lnTo>
                  <a:lnTo>
                    <a:pt x="702" y="329"/>
                  </a:lnTo>
                  <a:lnTo>
                    <a:pt x="702" y="325"/>
                  </a:lnTo>
                  <a:lnTo>
                    <a:pt x="702" y="323"/>
                  </a:lnTo>
                  <a:lnTo>
                    <a:pt x="703" y="318"/>
                  </a:lnTo>
                  <a:lnTo>
                    <a:pt x="703" y="314"/>
                  </a:lnTo>
                  <a:lnTo>
                    <a:pt x="704" y="311"/>
                  </a:lnTo>
                  <a:lnTo>
                    <a:pt x="705" y="307"/>
                  </a:lnTo>
                  <a:lnTo>
                    <a:pt x="705" y="303"/>
                  </a:lnTo>
                  <a:lnTo>
                    <a:pt x="706" y="298"/>
                  </a:lnTo>
                  <a:lnTo>
                    <a:pt x="706" y="294"/>
                  </a:lnTo>
                  <a:lnTo>
                    <a:pt x="708" y="291"/>
                  </a:lnTo>
                  <a:lnTo>
                    <a:pt x="708" y="286"/>
                  </a:lnTo>
                  <a:lnTo>
                    <a:pt x="709" y="282"/>
                  </a:lnTo>
                  <a:lnTo>
                    <a:pt x="709" y="278"/>
                  </a:lnTo>
                  <a:lnTo>
                    <a:pt x="710" y="273"/>
                  </a:lnTo>
                  <a:lnTo>
                    <a:pt x="710" y="268"/>
                  </a:lnTo>
                  <a:lnTo>
                    <a:pt x="710" y="265"/>
                  </a:lnTo>
                  <a:lnTo>
                    <a:pt x="711" y="260"/>
                  </a:lnTo>
                  <a:lnTo>
                    <a:pt x="712" y="255"/>
                  </a:lnTo>
                  <a:lnTo>
                    <a:pt x="712" y="250"/>
                  </a:lnTo>
                  <a:lnTo>
                    <a:pt x="712" y="247"/>
                  </a:lnTo>
                  <a:lnTo>
                    <a:pt x="714" y="242"/>
                  </a:lnTo>
                  <a:lnTo>
                    <a:pt x="715" y="237"/>
                  </a:lnTo>
                  <a:lnTo>
                    <a:pt x="715" y="233"/>
                  </a:lnTo>
                  <a:lnTo>
                    <a:pt x="715" y="228"/>
                  </a:lnTo>
                  <a:lnTo>
                    <a:pt x="716" y="223"/>
                  </a:lnTo>
                  <a:lnTo>
                    <a:pt x="716" y="220"/>
                  </a:lnTo>
                  <a:lnTo>
                    <a:pt x="716" y="215"/>
                  </a:lnTo>
                  <a:lnTo>
                    <a:pt x="717" y="210"/>
                  </a:lnTo>
                  <a:lnTo>
                    <a:pt x="717" y="204"/>
                  </a:lnTo>
                  <a:lnTo>
                    <a:pt x="718" y="201"/>
                  </a:lnTo>
                  <a:lnTo>
                    <a:pt x="718" y="196"/>
                  </a:lnTo>
                  <a:lnTo>
                    <a:pt x="718" y="191"/>
                  </a:lnTo>
                  <a:lnTo>
                    <a:pt x="718" y="186"/>
                  </a:lnTo>
                  <a:lnTo>
                    <a:pt x="718" y="182"/>
                  </a:lnTo>
                  <a:lnTo>
                    <a:pt x="718" y="177"/>
                  </a:lnTo>
                  <a:lnTo>
                    <a:pt x="718" y="172"/>
                  </a:lnTo>
                  <a:lnTo>
                    <a:pt x="718" y="167"/>
                  </a:lnTo>
                  <a:lnTo>
                    <a:pt x="720" y="163"/>
                  </a:lnTo>
                  <a:lnTo>
                    <a:pt x="720" y="158"/>
                  </a:lnTo>
                  <a:lnTo>
                    <a:pt x="720" y="153"/>
                  </a:lnTo>
                  <a:lnTo>
                    <a:pt x="720" y="148"/>
                  </a:lnTo>
                  <a:lnTo>
                    <a:pt x="720" y="145"/>
                  </a:lnTo>
                  <a:lnTo>
                    <a:pt x="720" y="140"/>
                  </a:lnTo>
                  <a:lnTo>
                    <a:pt x="720" y="135"/>
                  </a:lnTo>
                  <a:lnTo>
                    <a:pt x="720" y="132"/>
                  </a:lnTo>
                  <a:lnTo>
                    <a:pt x="720" y="127"/>
                  </a:lnTo>
                  <a:lnTo>
                    <a:pt x="718" y="122"/>
                  </a:lnTo>
                  <a:lnTo>
                    <a:pt x="718" y="118"/>
                  </a:lnTo>
                  <a:lnTo>
                    <a:pt x="717" y="114"/>
                  </a:lnTo>
                  <a:lnTo>
                    <a:pt x="717" y="109"/>
                  </a:lnTo>
                  <a:lnTo>
                    <a:pt x="716" y="106"/>
                  </a:lnTo>
                  <a:lnTo>
                    <a:pt x="716" y="102"/>
                  </a:lnTo>
                  <a:lnTo>
                    <a:pt x="716" y="97"/>
                  </a:lnTo>
                  <a:lnTo>
                    <a:pt x="715" y="94"/>
                  </a:lnTo>
                  <a:lnTo>
                    <a:pt x="714" y="90"/>
                  </a:lnTo>
                  <a:lnTo>
                    <a:pt x="714" y="87"/>
                  </a:lnTo>
                  <a:lnTo>
                    <a:pt x="712" y="82"/>
                  </a:lnTo>
                  <a:lnTo>
                    <a:pt x="711" y="80"/>
                  </a:lnTo>
                  <a:lnTo>
                    <a:pt x="710" y="76"/>
                  </a:lnTo>
                  <a:lnTo>
                    <a:pt x="710" y="72"/>
                  </a:lnTo>
                  <a:lnTo>
                    <a:pt x="709" y="69"/>
                  </a:lnTo>
                  <a:lnTo>
                    <a:pt x="708" y="67"/>
                  </a:lnTo>
                  <a:lnTo>
                    <a:pt x="706" y="63"/>
                  </a:lnTo>
                  <a:lnTo>
                    <a:pt x="704" y="59"/>
                  </a:lnTo>
                  <a:lnTo>
                    <a:pt x="703" y="56"/>
                  </a:lnTo>
                  <a:lnTo>
                    <a:pt x="702" y="54"/>
                  </a:lnTo>
                  <a:lnTo>
                    <a:pt x="697" y="48"/>
                  </a:lnTo>
                  <a:lnTo>
                    <a:pt x="692" y="42"/>
                  </a:lnTo>
                  <a:lnTo>
                    <a:pt x="688" y="36"/>
                  </a:lnTo>
                  <a:lnTo>
                    <a:pt x="683" y="31"/>
                  </a:lnTo>
                  <a:lnTo>
                    <a:pt x="679" y="29"/>
                  </a:lnTo>
                  <a:lnTo>
                    <a:pt x="676" y="26"/>
                  </a:lnTo>
                  <a:lnTo>
                    <a:pt x="672" y="24"/>
                  </a:lnTo>
                  <a:lnTo>
                    <a:pt x="670" y="23"/>
                  </a:lnTo>
                  <a:lnTo>
                    <a:pt x="666" y="20"/>
                  </a:lnTo>
                  <a:lnTo>
                    <a:pt x="663" y="18"/>
                  </a:lnTo>
                  <a:lnTo>
                    <a:pt x="659" y="17"/>
                  </a:lnTo>
                  <a:lnTo>
                    <a:pt x="656" y="14"/>
                  </a:lnTo>
                  <a:lnTo>
                    <a:pt x="651" y="13"/>
                  </a:lnTo>
                  <a:lnTo>
                    <a:pt x="647" y="11"/>
                  </a:lnTo>
                  <a:lnTo>
                    <a:pt x="644" y="10"/>
                  </a:lnTo>
                  <a:lnTo>
                    <a:pt x="639" y="10"/>
                  </a:lnTo>
                  <a:lnTo>
                    <a:pt x="635" y="7"/>
                  </a:lnTo>
                  <a:lnTo>
                    <a:pt x="631" y="6"/>
                  </a:lnTo>
                  <a:lnTo>
                    <a:pt x="627" y="5"/>
                  </a:lnTo>
                  <a:lnTo>
                    <a:pt x="622" y="5"/>
                  </a:lnTo>
                  <a:lnTo>
                    <a:pt x="618" y="3"/>
                  </a:lnTo>
                  <a:lnTo>
                    <a:pt x="614" y="3"/>
                  </a:lnTo>
                  <a:lnTo>
                    <a:pt x="609" y="1"/>
                  </a:lnTo>
                  <a:lnTo>
                    <a:pt x="605" y="1"/>
                  </a:lnTo>
                  <a:lnTo>
                    <a:pt x="600" y="0"/>
                  </a:lnTo>
                  <a:lnTo>
                    <a:pt x="595" y="0"/>
                  </a:lnTo>
                  <a:lnTo>
                    <a:pt x="590" y="0"/>
                  </a:lnTo>
                  <a:lnTo>
                    <a:pt x="586" y="0"/>
                  </a:lnTo>
                  <a:lnTo>
                    <a:pt x="580" y="0"/>
                  </a:lnTo>
                  <a:lnTo>
                    <a:pt x="575" y="0"/>
                  </a:lnTo>
                  <a:lnTo>
                    <a:pt x="570" y="0"/>
                  </a:lnTo>
                  <a:lnTo>
                    <a:pt x="565" y="1"/>
                  </a:lnTo>
                  <a:lnTo>
                    <a:pt x="559" y="1"/>
                  </a:lnTo>
                  <a:lnTo>
                    <a:pt x="555" y="3"/>
                  </a:lnTo>
                  <a:lnTo>
                    <a:pt x="549" y="3"/>
                  </a:lnTo>
                  <a:lnTo>
                    <a:pt x="544" y="5"/>
                  </a:lnTo>
                  <a:lnTo>
                    <a:pt x="538" y="5"/>
                  </a:lnTo>
                  <a:lnTo>
                    <a:pt x="533" y="6"/>
                  </a:lnTo>
                  <a:lnTo>
                    <a:pt x="527" y="8"/>
                  </a:lnTo>
                  <a:lnTo>
                    <a:pt x="523" y="10"/>
                  </a:lnTo>
                  <a:lnTo>
                    <a:pt x="517" y="11"/>
                  </a:lnTo>
                  <a:lnTo>
                    <a:pt x="512" y="13"/>
                  </a:lnTo>
                  <a:lnTo>
                    <a:pt x="507" y="14"/>
                  </a:lnTo>
                  <a:lnTo>
                    <a:pt x="501" y="17"/>
                  </a:lnTo>
                  <a:lnTo>
                    <a:pt x="497" y="19"/>
                  </a:lnTo>
                  <a:lnTo>
                    <a:pt x="491" y="21"/>
                  </a:lnTo>
                  <a:lnTo>
                    <a:pt x="486" y="24"/>
                  </a:lnTo>
                  <a:lnTo>
                    <a:pt x="481" y="27"/>
                  </a:lnTo>
                  <a:lnTo>
                    <a:pt x="475" y="30"/>
                  </a:lnTo>
                  <a:lnTo>
                    <a:pt x="469" y="32"/>
                  </a:lnTo>
                  <a:lnTo>
                    <a:pt x="465" y="36"/>
                  </a:lnTo>
                  <a:lnTo>
                    <a:pt x="460" y="39"/>
                  </a:lnTo>
                  <a:lnTo>
                    <a:pt x="454" y="43"/>
                  </a:lnTo>
                  <a:lnTo>
                    <a:pt x="449" y="46"/>
                  </a:lnTo>
                  <a:lnTo>
                    <a:pt x="444" y="50"/>
                  </a:lnTo>
                  <a:lnTo>
                    <a:pt x="440" y="55"/>
                  </a:lnTo>
                  <a:lnTo>
                    <a:pt x="434" y="58"/>
                  </a:lnTo>
                  <a:lnTo>
                    <a:pt x="428" y="63"/>
                  </a:lnTo>
                  <a:lnTo>
                    <a:pt x="423" y="67"/>
                  </a:lnTo>
                  <a:lnTo>
                    <a:pt x="418" y="70"/>
                  </a:lnTo>
                  <a:lnTo>
                    <a:pt x="414" y="74"/>
                  </a:lnTo>
                  <a:lnTo>
                    <a:pt x="409" y="78"/>
                  </a:lnTo>
                  <a:lnTo>
                    <a:pt x="404" y="82"/>
                  </a:lnTo>
                  <a:lnTo>
                    <a:pt x="399" y="87"/>
                  </a:lnTo>
                  <a:lnTo>
                    <a:pt x="395" y="90"/>
                  </a:lnTo>
                  <a:lnTo>
                    <a:pt x="390" y="95"/>
                  </a:lnTo>
                  <a:lnTo>
                    <a:pt x="386" y="99"/>
                  </a:lnTo>
                  <a:lnTo>
                    <a:pt x="382" y="102"/>
                  </a:lnTo>
                  <a:lnTo>
                    <a:pt x="377" y="107"/>
                  </a:lnTo>
                  <a:lnTo>
                    <a:pt x="373" y="110"/>
                  </a:lnTo>
                  <a:lnTo>
                    <a:pt x="370" y="115"/>
                  </a:lnTo>
                  <a:lnTo>
                    <a:pt x="366" y="119"/>
                  </a:lnTo>
                  <a:lnTo>
                    <a:pt x="363" y="122"/>
                  </a:lnTo>
                  <a:lnTo>
                    <a:pt x="358" y="127"/>
                  </a:lnTo>
                  <a:lnTo>
                    <a:pt x="354" y="131"/>
                  </a:lnTo>
                  <a:lnTo>
                    <a:pt x="351" y="134"/>
                  </a:lnTo>
                  <a:lnTo>
                    <a:pt x="347" y="138"/>
                  </a:lnTo>
                  <a:lnTo>
                    <a:pt x="344" y="141"/>
                  </a:lnTo>
                  <a:lnTo>
                    <a:pt x="341" y="145"/>
                  </a:lnTo>
                  <a:lnTo>
                    <a:pt x="338" y="150"/>
                  </a:lnTo>
                  <a:lnTo>
                    <a:pt x="334" y="152"/>
                  </a:lnTo>
                  <a:lnTo>
                    <a:pt x="332" y="157"/>
                  </a:lnTo>
                  <a:lnTo>
                    <a:pt x="328" y="160"/>
                  </a:lnTo>
                  <a:lnTo>
                    <a:pt x="326" y="164"/>
                  </a:lnTo>
                  <a:lnTo>
                    <a:pt x="322" y="166"/>
                  </a:lnTo>
                  <a:lnTo>
                    <a:pt x="320" y="171"/>
                  </a:lnTo>
                  <a:lnTo>
                    <a:pt x="318" y="173"/>
                  </a:lnTo>
                  <a:lnTo>
                    <a:pt x="315" y="177"/>
                  </a:lnTo>
                  <a:lnTo>
                    <a:pt x="312" y="180"/>
                  </a:lnTo>
                  <a:lnTo>
                    <a:pt x="310" y="183"/>
                  </a:lnTo>
                  <a:lnTo>
                    <a:pt x="307" y="186"/>
                  </a:lnTo>
                  <a:lnTo>
                    <a:pt x="305" y="190"/>
                  </a:lnTo>
                  <a:lnTo>
                    <a:pt x="300" y="195"/>
                  </a:lnTo>
                  <a:lnTo>
                    <a:pt x="296" y="201"/>
                  </a:lnTo>
                  <a:lnTo>
                    <a:pt x="293" y="205"/>
                  </a:lnTo>
                  <a:lnTo>
                    <a:pt x="289" y="210"/>
                  </a:lnTo>
                  <a:lnTo>
                    <a:pt x="286" y="215"/>
                  </a:lnTo>
                  <a:lnTo>
                    <a:pt x="284" y="220"/>
                  </a:lnTo>
                  <a:lnTo>
                    <a:pt x="281" y="222"/>
                  </a:lnTo>
                  <a:lnTo>
                    <a:pt x="280" y="226"/>
                  </a:lnTo>
                  <a:lnTo>
                    <a:pt x="277" y="228"/>
                  </a:lnTo>
                  <a:lnTo>
                    <a:pt x="276" y="230"/>
                  </a:lnTo>
                  <a:lnTo>
                    <a:pt x="274" y="234"/>
                  </a:lnTo>
                  <a:lnTo>
                    <a:pt x="274" y="235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1625" y="1381"/>
              <a:ext cx="314" cy="333"/>
            </a:xfrm>
            <a:custGeom>
              <a:avLst/>
              <a:gdLst>
                <a:gd name="T0" fmla="*/ 0 w 941"/>
                <a:gd name="T1" fmla="*/ 0 h 997"/>
                <a:gd name="T2" fmla="*/ 0 w 941"/>
                <a:gd name="T3" fmla="*/ 0 h 997"/>
                <a:gd name="T4" fmla="*/ 0 w 941"/>
                <a:gd name="T5" fmla="*/ 0 h 997"/>
                <a:gd name="T6" fmla="*/ 0 w 941"/>
                <a:gd name="T7" fmla="*/ 0 h 997"/>
                <a:gd name="T8" fmla="*/ 0 w 941"/>
                <a:gd name="T9" fmla="*/ 0 h 997"/>
                <a:gd name="T10" fmla="*/ 0 w 941"/>
                <a:gd name="T11" fmla="*/ 0 h 997"/>
                <a:gd name="T12" fmla="*/ 0 w 941"/>
                <a:gd name="T13" fmla="*/ 0 h 997"/>
                <a:gd name="T14" fmla="*/ 0 w 941"/>
                <a:gd name="T15" fmla="*/ 0 h 997"/>
                <a:gd name="T16" fmla="*/ 0 w 941"/>
                <a:gd name="T17" fmla="*/ 0 h 997"/>
                <a:gd name="T18" fmla="*/ 0 w 941"/>
                <a:gd name="T19" fmla="*/ 0 h 997"/>
                <a:gd name="T20" fmla="*/ 0 w 941"/>
                <a:gd name="T21" fmla="*/ 0 h 997"/>
                <a:gd name="T22" fmla="*/ 0 w 941"/>
                <a:gd name="T23" fmla="*/ 0 h 997"/>
                <a:gd name="T24" fmla="*/ 0 w 941"/>
                <a:gd name="T25" fmla="*/ 0 h 997"/>
                <a:gd name="T26" fmla="*/ 0 w 941"/>
                <a:gd name="T27" fmla="*/ 0 h 997"/>
                <a:gd name="T28" fmla="*/ 0 w 941"/>
                <a:gd name="T29" fmla="*/ 0 h 997"/>
                <a:gd name="T30" fmla="*/ 0 w 941"/>
                <a:gd name="T31" fmla="*/ 0 h 997"/>
                <a:gd name="T32" fmla="*/ 0 w 941"/>
                <a:gd name="T33" fmla="*/ 0 h 997"/>
                <a:gd name="T34" fmla="*/ 0 w 941"/>
                <a:gd name="T35" fmla="*/ 0 h 997"/>
                <a:gd name="T36" fmla="*/ 0 w 941"/>
                <a:gd name="T37" fmla="*/ 0 h 997"/>
                <a:gd name="T38" fmla="*/ 0 w 941"/>
                <a:gd name="T39" fmla="*/ 0 h 997"/>
                <a:gd name="T40" fmla="*/ 0 w 941"/>
                <a:gd name="T41" fmla="*/ 0 h 997"/>
                <a:gd name="T42" fmla="*/ 0 w 941"/>
                <a:gd name="T43" fmla="*/ 0 h 997"/>
                <a:gd name="T44" fmla="*/ 0 w 941"/>
                <a:gd name="T45" fmla="*/ 0 h 997"/>
                <a:gd name="T46" fmla="*/ 0 w 941"/>
                <a:gd name="T47" fmla="*/ 0 h 997"/>
                <a:gd name="T48" fmla="*/ 0 w 941"/>
                <a:gd name="T49" fmla="*/ 0 h 997"/>
                <a:gd name="T50" fmla="*/ 0 w 941"/>
                <a:gd name="T51" fmla="*/ 0 h 997"/>
                <a:gd name="T52" fmla="*/ 0 w 941"/>
                <a:gd name="T53" fmla="*/ 0 h 997"/>
                <a:gd name="T54" fmla="*/ 0 w 941"/>
                <a:gd name="T55" fmla="*/ 0 h 997"/>
                <a:gd name="T56" fmla="*/ 0 w 941"/>
                <a:gd name="T57" fmla="*/ 0 h 997"/>
                <a:gd name="T58" fmla="*/ 0 w 941"/>
                <a:gd name="T59" fmla="*/ 0 h 997"/>
                <a:gd name="T60" fmla="*/ 0 w 941"/>
                <a:gd name="T61" fmla="*/ 0 h 997"/>
                <a:gd name="T62" fmla="*/ 0 w 941"/>
                <a:gd name="T63" fmla="*/ 0 h 997"/>
                <a:gd name="T64" fmla="*/ 0 w 941"/>
                <a:gd name="T65" fmla="*/ 0 h 997"/>
                <a:gd name="T66" fmla="*/ 0 w 941"/>
                <a:gd name="T67" fmla="*/ 0 h 997"/>
                <a:gd name="T68" fmla="*/ 0 w 941"/>
                <a:gd name="T69" fmla="*/ 0 h 997"/>
                <a:gd name="T70" fmla="*/ 0 w 941"/>
                <a:gd name="T71" fmla="*/ 0 h 997"/>
                <a:gd name="T72" fmla="*/ 0 w 941"/>
                <a:gd name="T73" fmla="*/ 0 h 997"/>
                <a:gd name="T74" fmla="*/ 0 w 941"/>
                <a:gd name="T75" fmla="*/ 0 h 997"/>
                <a:gd name="T76" fmla="*/ 0 w 941"/>
                <a:gd name="T77" fmla="*/ 0 h 997"/>
                <a:gd name="T78" fmla="*/ 0 w 941"/>
                <a:gd name="T79" fmla="*/ 0 h 997"/>
                <a:gd name="T80" fmla="*/ 0 w 941"/>
                <a:gd name="T81" fmla="*/ 0 h 997"/>
                <a:gd name="T82" fmla="*/ 0 w 941"/>
                <a:gd name="T83" fmla="*/ 0 h 997"/>
                <a:gd name="T84" fmla="*/ 0 w 941"/>
                <a:gd name="T85" fmla="*/ 0 h 997"/>
                <a:gd name="T86" fmla="*/ 0 w 941"/>
                <a:gd name="T87" fmla="*/ 0 h 997"/>
                <a:gd name="T88" fmla="*/ 0 w 941"/>
                <a:gd name="T89" fmla="*/ 0 h 997"/>
                <a:gd name="T90" fmla="*/ 0 w 941"/>
                <a:gd name="T91" fmla="*/ 0 h 997"/>
                <a:gd name="T92" fmla="*/ 0 w 941"/>
                <a:gd name="T93" fmla="*/ 0 h 997"/>
                <a:gd name="T94" fmla="*/ 0 w 941"/>
                <a:gd name="T95" fmla="*/ 0 h 997"/>
                <a:gd name="T96" fmla="*/ 0 w 941"/>
                <a:gd name="T97" fmla="*/ 0 h 997"/>
                <a:gd name="T98" fmla="*/ 0 w 941"/>
                <a:gd name="T99" fmla="*/ 0 h 997"/>
                <a:gd name="T100" fmla="*/ 0 w 941"/>
                <a:gd name="T101" fmla="*/ 0 h 997"/>
                <a:gd name="T102" fmla="*/ 0 w 941"/>
                <a:gd name="T103" fmla="*/ 0 h 997"/>
                <a:gd name="T104" fmla="*/ 0 w 941"/>
                <a:gd name="T105" fmla="*/ 0 h 997"/>
                <a:gd name="T106" fmla="*/ 0 w 941"/>
                <a:gd name="T107" fmla="*/ 0 h 997"/>
                <a:gd name="T108" fmla="*/ 0 w 941"/>
                <a:gd name="T109" fmla="*/ 0 h 997"/>
                <a:gd name="T110" fmla="*/ 0 w 941"/>
                <a:gd name="T111" fmla="*/ 0 h 997"/>
                <a:gd name="T112" fmla="*/ 0 w 941"/>
                <a:gd name="T113" fmla="*/ 0 h 997"/>
                <a:gd name="T114" fmla="*/ 0 w 941"/>
                <a:gd name="T115" fmla="*/ 0 h 997"/>
                <a:gd name="T116" fmla="*/ 0 w 941"/>
                <a:gd name="T117" fmla="*/ 0 h 997"/>
                <a:gd name="T118" fmla="*/ 0 w 941"/>
                <a:gd name="T119" fmla="*/ 0 h 997"/>
                <a:gd name="T120" fmla="*/ 0 w 941"/>
                <a:gd name="T121" fmla="*/ 0 h 9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1"/>
                <a:gd name="T184" fmla="*/ 0 h 997"/>
                <a:gd name="T185" fmla="*/ 941 w 941"/>
                <a:gd name="T186" fmla="*/ 997 h 9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1" h="997">
                  <a:moveTo>
                    <a:pt x="44" y="217"/>
                  </a:moveTo>
                  <a:lnTo>
                    <a:pt x="44" y="216"/>
                  </a:lnTo>
                  <a:lnTo>
                    <a:pt x="44" y="215"/>
                  </a:lnTo>
                  <a:lnTo>
                    <a:pt x="45" y="213"/>
                  </a:lnTo>
                  <a:lnTo>
                    <a:pt x="47" y="210"/>
                  </a:lnTo>
                  <a:lnTo>
                    <a:pt x="48" y="207"/>
                  </a:lnTo>
                  <a:lnTo>
                    <a:pt x="51" y="202"/>
                  </a:lnTo>
                  <a:lnTo>
                    <a:pt x="53" y="198"/>
                  </a:lnTo>
                  <a:lnTo>
                    <a:pt x="58" y="195"/>
                  </a:lnTo>
                  <a:lnTo>
                    <a:pt x="62" y="191"/>
                  </a:lnTo>
                  <a:lnTo>
                    <a:pt x="66" y="188"/>
                  </a:lnTo>
                  <a:lnTo>
                    <a:pt x="69" y="185"/>
                  </a:lnTo>
                  <a:lnTo>
                    <a:pt x="71" y="184"/>
                  </a:lnTo>
                  <a:lnTo>
                    <a:pt x="75" y="183"/>
                  </a:lnTo>
                  <a:lnTo>
                    <a:pt x="77" y="182"/>
                  </a:lnTo>
                  <a:lnTo>
                    <a:pt x="80" y="181"/>
                  </a:lnTo>
                  <a:lnTo>
                    <a:pt x="83" y="179"/>
                  </a:lnTo>
                  <a:lnTo>
                    <a:pt x="86" y="178"/>
                  </a:lnTo>
                  <a:lnTo>
                    <a:pt x="91" y="178"/>
                  </a:lnTo>
                  <a:lnTo>
                    <a:pt x="94" y="178"/>
                  </a:lnTo>
                  <a:lnTo>
                    <a:pt x="98" y="178"/>
                  </a:lnTo>
                  <a:lnTo>
                    <a:pt x="102" y="178"/>
                  </a:lnTo>
                  <a:lnTo>
                    <a:pt x="107" y="181"/>
                  </a:lnTo>
                  <a:lnTo>
                    <a:pt x="110" y="181"/>
                  </a:lnTo>
                  <a:lnTo>
                    <a:pt x="115" y="182"/>
                  </a:lnTo>
                  <a:lnTo>
                    <a:pt x="118" y="183"/>
                  </a:lnTo>
                  <a:lnTo>
                    <a:pt x="122" y="184"/>
                  </a:lnTo>
                  <a:lnTo>
                    <a:pt x="126" y="185"/>
                  </a:lnTo>
                  <a:lnTo>
                    <a:pt x="128" y="188"/>
                  </a:lnTo>
                  <a:lnTo>
                    <a:pt x="130" y="189"/>
                  </a:lnTo>
                  <a:lnTo>
                    <a:pt x="134" y="190"/>
                  </a:lnTo>
                  <a:lnTo>
                    <a:pt x="137" y="194"/>
                  </a:lnTo>
                  <a:lnTo>
                    <a:pt x="141" y="197"/>
                  </a:lnTo>
                  <a:lnTo>
                    <a:pt x="143" y="202"/>
                  </a:lnTo>
                  <a:lnTo>
                    <a:pt x="146" y="206"/>
                  </a:lnTo>
                  <a:lnTo>
                    <a:pt x="147" y="209"/>
                  </a:lnTo>
                  <a:lnTo>
                    <a:pt x="148" y="213"/>
                  </a:lnTo>
                  <a:lnTo>
                    <a:pt x="149" y="216"/>
                  </a:lnTo>
                  <a:lnTo>
                    <a:pt x="149" y="221"/>
                  </a:lnTo>
                  <a:lnTo>
                    <a:pt x="149" y="225"/>
                  </a:lnTo>
                  <a:lnTo>
                    <a:pt x="149" y="227"/>
                  </a:lnTo>
                  <a:lnTo>
                    <a:pt x="149" y="230"/>
                  </a:lnTo>
                  <a:lnTo>
                    <a:pt x="149" y="233"/>
                  </a:lnTo>
                  <a:lnTo>
                    <a:pt x="149" y="235"/>
                  </a:lnTo>
                  <a:lnTo>
                    <a:pt x="150" y="236"/>
                  </a:lnTo>
                  <a:lnTo>
                    <a:pt x="154" y="238"/>
                  </a:lnTo>
                  <a:lnTo>
                    <a:pt x="160" y="239"/>
                  </a:lnTo>
                  <a:lnTo>
                    <a:pt x="162" y="239"/>
                  </a:lnTo>
                  <a:lnTo>
                    <a:pt x="166" y="239"/>
                  </a:lnTo>
                  <a:lnTo>
                    <a:pt x="168" y="239"/>
                  </a:lnTo>
                  <a:lnTo>
                    <a:pt x="173" y="239"/>
                  </a:lnTo>
                  <a:lnTo>
                    <a:pt x="175" y="239"/>
                  </a:lnTo>
                  <a:lnTo>
                    <a:pt x="180" y="239"/>
                  </a:lnTo>
                  <a:lnTo>
                    <a:pt x="184" y="239"/>
                  </a:lnTo>
                  <a:lnTo>
                    <a:pt x="188" y="239"/>
                  </a:lnTo>
                  <a:lnTo>
                    <a:pt x="191" y="239"/>
                  </a:lnTo>
                  <a:lnTo>
                    <a:pt x="194" y="239"/>
                  </a:lnTo>
                  <a:lnTo>
                    <a:pt x="198" y="238"/>
                  </a:lnTo>
                  <a:lnTo>
                    <a:pt x="203" y="238"/>
                  </a:lnTo>
                  <a:lnTo>
                    <a:pt x="205" y="238"/>
                  </a:lnTo>
                  <a:lnTo>
                    <a:pt x="209" y="238"/>
                  </a:lnTo>
                  <a:lnTo>
                    <a:pt x="212" y="238"/>
                  </a:lnTo>
                  <a:lnTo>
                    <a:pt x="216" y="238"/>
                  </a:lnTo>
                  <a:lnTo>
                    <a:pt x="220" y="236"/>
                  </a:lnTo>
                  <a:lnTo>
                    <a:pt x="225" y="236"/>
                  </a:lnTo>
                  <a:lnTo>
                    <a:pt x="228" y="236"/>
                  </a:lnTo>
                  <a:lnTo>
                    <a:pt x="229" y="236"/>
                  </a:lnTo>
                  <a:lnTo>
                    <a:pt x="334" y="102"/>
                  </a:lnTo>
                  <a:lnTo>
                    <a:pt x="334" y="101"/>
                  </a:lnTo>
                  <a:lnTo>
                    <a:pt x="335" y="100"/>
                  </a:lnTo>
                  <a:lnTo>
                    <a:pt x="338" y="99"/>
                  </a:lnTo>
                  <a:lnTo>
                    <a:pt x="341" y="96"/>
                  </a:lnTo>
                  <a:lnTo>
                    <a:pt x="344" y="93"/>
                  </a:lnTo>
                  <a:lnTo>
                    <a:pt x="348" y="90"/>
                  </a:lnTo>
                  <a:lnTo>
                    <a:pt x="351" y="88"/>
                  </a:lnTo>
                  <a:lnTo>
                    <a:pt x="353" y="87"/>
                  </a:lnTo>
                  <a:lnTo>
                    <a:pt x="357" y="85"/>
                  </a:lnTo>
                  <a:lnTo>
                    <a:pt x="360" y="83"/>
                  </a:lnTo>
                  <a:lnTo>
                    <a:pt x="363" y="80"/>
                  </a:lnTo>
                  <a:lnTo>
                    <a:pt x="366" y="79"/>
                  </a:lnTo>
                  <a:lnTo>
                    <a:pt x="369" y="75"/>
                  </a:lnTo>
                  <a:lnTo>
                    <a:pt x="372" y="74"/>
                  </a:lnTo>
                  <a:lnTo>
                    <a:pt x="376" y="70"/>
                  </a:lnTo>
                  <a:lnTo>
                    <a:pt x="380" y="69"/>
                  </a:lnTo>
                  <a:lnTo>
                    <a:pt x="384" y="66"/>
                  </a:lnTo>
                  <a:lnTo>
                    <a:pt x="388" y="64"/>
                  </a:lnTo>
                  <a:lnTo>
                    <a:pt x="391" y="61"/>
                  </a:lnTo>
                  <a:lnTo>
                    <a:pt x="396" y="58"/>
                  </a:lnTo>
                  <a:lnTo>
                    <a:pt x="399" y="56"/>
                  </a:lnTo>
                  <a:lnTo>
                    <a:pt x="404" y="54"/>
                  </a:lnTo>
                  <a:lnTo>
                    <a:pt x="409" y="51"/>
                  </a:lnTo>
                  <a:lnTo>
                    <a:pt x="412" y="49"/>
                  </a:lnTo>
                  <a:lnTo>
                    <a:pt x="417" y="45"/>
                  </a:lnTo>
                  <a:lnTo>
                    <a:pt x="422" y="44"/>
                  </a:lnTo>
                  <a:lnTo>
                    <a:pt x="427" y="41"/>
                  </a:lnTo>
                  <a:lnTo>
                    <a:pt x="430" y="38"/>
                  </a:lnTo>
                  <a:lnTo>
                    <a:pt x="435" y="36"/>
                  </a:lnTo>
                  <a:lnTo>
                    <a:pt x="440" y="34"/>
                  </a:lnTo>
                  <a:lnTo>
                    <a:pt x="444" y="30"/>
                  </a:lnTo>
                  <a:lnTo>
                    <a:pt x="448" y="29"/>
                  </a:lnTo>
                  <a:lnTo>
                    <a:pt x="453" y="25"/>
                  </a:lnTo>
                  <a:lnTo>
                    <a:pt x="459" y="24"/>
                  </a:lnTo>
                  <a:lnTo>
                    <a:pt x="462" y="20"/>
                  </a:lnTo>
                  <a:lnTo>
                    <a:pt x="467" y="19"/>
                  </a:lnTo>
                  <a:lnTo>
                    <a:pt x="472" y="17"/>
                  </a:lnTo>
                  <a:lnTo>
                    <a:pt x="476" y="16"/>
                  </a:lnTo>
                  <a:lnTo>
                    <a:pt x="480" y="13"/>
                  </a:lnTo>
                  <a:lnTo>
                    <a:pt x="485" y="11"/>
                  </a:lnTo>
                  <a:lnTo>
                    <a:pt x="490" y="10"/>
                  </a:lnTo>
                  <a:lnTo>
                    <a:pt x="494" y="9"/>
                  </a:lnTo>
                  <a:lnTo>
                    <a:pt x="498" y="7"/>
                  </a:lnTo>
                  <a:lnTo>
                    <a:pt x="503" y="6"/>
                  </a:lnTo>
                  <a:lnTo>
                    <a:pt x="506" y="4"/>
                  </a:lnTo>
                  <a:lnTo>
                    <a:pt x="511" y="4"/>
                  </a:lnTo>
                  <a:lnTo>
                    <a:pt x="514" y="2"/>
                  </a:lnTo>
                  <a:lnTo>
                    <a:pt x="518" y="2"/>
                  </a:lnTo>
                  <a:lnTo>
                    <a:pt x="522" y="2"/>
                  </a:lnTo>
                  <a:lnTo>
                    <a:pt x="526" y="2"/>
                  </a:lnTo>
                  <a:lnTo>
                    <a:pt x="529" y="0"/>
                  </a:lnTo>
                  <a:lnTo>
                    <a:pt x="532" y="0"/>
                  </a:lnTo>
                  <a:lnTo>
                    <a:pt x="536" y="0"/>
                  </a:lnTo>
                  <a:lnTo>
                    <a:pt x="539" y="0"/>
                  </a:lnTo>
                  <a:lnTo>
                    <a:pt x="542" y="0"/>
                  </a:lnTo>
                  <a:lnTo>
                    <a:pt x="545" y="2"/>
                  </a:lnTo>
                  <a:lnTo>
                    <a:pt x="548" y="2"/>
                  </a:lnTo>
                  <a:lnTo>
                    <a:pt x="551" y="4"/>
                  </a:lnTo>
                  <a:lnTo>
                    <a:pt x="556" y="5"/>
                  </a:lnTo>
                  <a:lnTo>
                    <a:pt x="561" y="7"/>
                  </a:lnTo>
                  <a:lnTo>
                    <a:pt x="565" y="10"/>
                  </a:lnTo>
                  <a:lnTo>
                    <a:pt x="570" y="12"/>
                  </a:lnTo>
                  <a:lnTo>
                    <a:pt x="575" y="15"/>
                  </a:lnTo>
                  <a:lnTo>
                    <a:pt x="580" y="17"/>
                  </a:lnTo>
                  <a:lnTo>
                    <a:pt x="584" y="20"/>
                  </a:lnTo>
                  <a:lnTo>
                    <a:pt x="588" y="23"/>
                  </a:lnTo>
                  <a:lnTo>
                    <a:pt x="592" y="25"/>
                  </a:lnTo>
                  <a:lnTo>
                    <a:pt x="595" y="29"/>
                  </a:lnTo>
                  <a:lnTo>
                    <a:pt x="599" y="32"/>
                  </a:lnTo>
                  <a:lnTo>
                    <a:pt x="602" y="36"/>
                  </a:lnTo>
                  <a:lnTo>
                    <a:pt x="605" y="39"/>
                  </a:lnTo>
                  <a:lnTo>
                    <a:pt x="608" y="44"/>
                  </a:lnTo>
                  <a:lnTo>
                    <a:pt x="610" y="48"/>
                  </a:lnTo>
                  <a:lnTo>
                    <a:pt x="613" y="53"/>
                  </a:lnTo>
                  <a:lnTo>
                    <a:pt x="615" y="57"/>
                  </a:lnTo>
                  <a:lnTo>
                    <a:pt x="616" y="62"/>
                  </a:lnTo>
                  <a:lnTo>
                    <a:pt x="619" y="67"/>
                  </a:lnTo>
                  <a:lnTo>
                    <a:pt x="620" y="73"/>
                  </a:lnTo>
                  <a:lnTo>
                    <a:pt x="620" y="75"/>
                  </a:lnTo>
                  <a:lnTo>
                    <a:pt x="620" y="79"/>
                  </a:lnTo>
                  <a:lnTo>
                    <a:pt x="620" y="82"/>
                  </a:lnTo>
                  <a:lnTo>
                    <a:pt x="621" y="85"/>
                  </a:lnTo>
                  <a:lnTo>
                    <a:pt x="621" y="88"/>
                  </a:lnTo>
                  <a:lnTo>
                    <a:pt x="621" y="92"/>
                  </a:lnTo>
                  <a:lnTo>
                    <a:pt x="621" y="95"/>
                  </a:lnTo>
                  <a:lnTo>
                    <a:pt x="621" y="100"/>
                  </a:lnTo>
                  <a:lnTo>
                    <a:pt x="621" y="102"/>
                  </a:lnTo>
                  <a:lnTo>
                    <a:pt x="620" y="106"/>
                  </a:lnTo>
                  <a:lnTo>
                    <a:pt x="620" y="109"/>
                  </a:lnTo>
                  <a:lnTo>
                    <a:pt x="620" y="114"/>
                  </a:lnTo>
                  <a:lnTo>
                    <a:pt x="619" y="119"/>
                  </a:lnTo>
                  <a:lnTo>
                    <a:pt x="619" y="123"/>
                  </a:lnTo>
                  <a:lnTo>
                    <a:pt x="618" y="127"/>
                  </a:lnTo>
                  <a:lnTo>
                    <a:pt x="618" y="132"/>
                  </a:lnTo>
                  <a:lnTo>
                    <a:pt x="616" y="136"/>
                  </a:lnTo>
                  <a:lnTo>
                    <a:pt x="615" y="140"/>
                  </a:lnTo>
                  <a:lnTo>
                    <a:pt x="614" y="145"/>
                  </a:lnTo>
                  <a:lnTo>
                    <a:pt x="613" y="151"/>
                  </a:lnTo>
                  <a:lnTo>
                    <a:pt x="612" y="156"/>
                  </a:lnTo>
                  <a:lnTo>
                    <a:pt x="610" y="162"/>
                  </a:lnTo>
                  <a:lnTo>
                    <a:pt x="608" y="166"/>
                  </a:lnTo>
                  <a:lnTo>
                    <a:pt x="608" y="172"/>
                  </a:lnTo>
                  <a:lnTo>
                    <a:pt x="606" y="177"/>
                  </a:lnTo>
                  <a:lnTo>
                    <a:pt x="603" y="183"/>
                  </a:lnTo>
                  <a:lnTo>
                    <a:pt x="602" y="188"/>
                  </a:lnTo>
                  <a:lnTo>
                    <a:pt x="601" y="194"/>
                  </a:lnTo>
                  <a:lnTo>
                    <a:pt x="599" y="200"/>
                  </a:lnTo>
                  <a:lnTo>
                    <a:pt x="599" y="206"/>
                  </a:lnTo>
                  <a:lnTo>
                    <a:pt x="597" y="210"/>
                  </a:lnTo>
                  <a:lnTo>
                    <a:pt x="596" y="216"/>
                  </a:lnTo>
                  <a:lnTo>
                    <a:pt x="594" y="221"/>
                  </a:lnTo>
                  <a:lnTo>
                    <a:pt x="593" y="227"/>
                  </a:lnTo>
                  <a:lnTo>
                    <a:pt x="592" y="232"/>
                  </a:lnTo>
                  <a:lnTo>
                    <a:pt x="590" y="238"/>
                  </a:lnTo>
                  <a:lnTo>
                    <a:pt x="589" y="242"/>
                  </a:lnTo>
                  <a:lnTo>
                    <a:pt x="589" y="248"/>
                  </a:lnTo>
                  <a:lnTo>
                    <a:pt x="588" y="253"/>
                  </a:lnTo>
                  <a:lnTo>
                    <a:pt x="588" y="259"/>
                  </a:lnTo>
                  <a:lnTo>
                    <a:pt x="587" y="264"/>
                  </a:lnTo>
                  <a:lnTo>
                    <a:pt x="586" y="268"/>
                  </a:lnTo>
                  <a:lnTo>
                    <a:pt x="584" y="273"/>
                  </a:lnTo>
                  <a:lnTo>
                    <a:pt x="584" y="279"/>
                  </a:lnTo>
                  <a:lnTo>
                    <a:pt x="583" y="284"/>
                  </a:lnTo>
                  <a:lnTo>
                    <a:pt x="583" y="289"/>
                  </a:lnTo>
                  <a:lnTo>
                    <a:pt x="582" y="293"/>
                  </a:lnTo>
                  <a:lnTo>
                    <a:pt x="582" y="298"/>
                  </a:lnTo>
                  <a:lnTo>
                    <a:pt x="581" y="302"/>
                  </a:lnTo>
                  <a:lnTo>
                    <a:pt x="580" y="306"/>
                  </a:lnTo>
                  <a:lnTo>
                    <a:pt x="580" y="311"/>
                  </a:lnTo>
                  <a:lnTo>
                    <a:pt x="580" y="316"/>
                  </a:lnTo>
                  <a:lnTo>
                    <a:pt x="580" y="319"/>
                  </a:lnTo>
                  <a:lnTo>
                    <a:pt x="578" y="324"/>
                  </a:lnTo>
                  <a:lnTo>
                    <a:pt x="578" y="329"/>
                  </a:lnTo>
                  <a:lnTo>
                    <a:pt x="578" y="334"/>
                  </a:lnTo>
                  <a:lnTo>
                    <a:pt x="578" y="337"/>
                  </a:lnTo>
                  <a:lnTo>
                    <a:pt x="577" y="341"/>
                  </a:lnTo>
                  <a:lnTo>
                    <a:pt x="577" y="344"/>
                  </a:lnTo>
                  <a:lnTo>
                    <a:pt x="577" y="348"/>
                  </a:lnTo>
                  <a:lnTo>
                    <a:pt x="576" y="351"/>
                  </a:lnTo>
                  <a:lnTo>
                    <a:pt x="576" y="355"/>
                  </a:lnTo>
                  <a:lnTo>
                    <a:pt x="576" y="359"/>
                  </a:lnTo>
                  <a:lnTo>
                    <a:pt x="576" y="362"/>
                  </a:lnTo>
                  <a:lnTo>
                    <a:pt x="575" y="364"/>
                  </a:lnTo>
                  <a:lnTo>
                    <a:pt x="575" y="368"/>
                  </a:lnTo>
                  <a:lnTo>
                    <a:pt x="575" y="372"/>
                  </a:lnTo>
                  <a:lnTo>
                    <a:pt x="575" y="374"/>
                  </a:lnTo>
                  <a:lnTo>
                    <a:pt x="575" y="380"/>
                  </a:lnTo>
                  <a:lnTo>
                    <a:pt x="575" y="385"/>
                  </a:lnTo>
                  <a:lnTo>
                    <a:pt x="575" y="389"/>
                  </a:lnTo>
                  <a:lnTo>
                    <a:pt x="575" y="393"/>
                  </a:lnTo>
                  <a:lnTo>
                    <a:pt x="575" y="397"/>
                  </a:lnTo>
                  <a:lnTo>
                    <a:pt x="575" y="400"/>
                  </a:lnTo>
                  <a:lnTo>
                    <a:pt x="575" y="404"/>
                  </a:lnTo>
                  <a:lnTo>
                    <a:pt x="576" y="405"/>
                  </a:lnTo>
                  <a:lnTo>
                    <a:pt x="577" y="406"/>
                  </a:lnTo>
                  <a:lnTo>
                    <a:pt x="580" y="411"/>
                  </a:lnTo>
                  <a:lnTo>
                    <a:pt x="581" y="413"/>
                  </a:lnTo>
                  <a:lnTo>
                    <a:pt x="583" y="418"/>
                  </a:lnTo>
                  <a:lnTo>
                    <a:pt x="583" y="420"/>
                  </a:lnTo>
                  <a:lnTo>
                    <a:pt x="584" y="423"/>
                  </a:lnTo>
                  <a:lnTo>
                    <a:pt x="586" y="425"/>
                  </a:lnTo>
                  <a:lnTo>
                    <a:pt x="587" y="429"/>
                  </a:lnTo>
                  <a:lnTo>
                    <a:pt x="587" y="431"/>
                  </a:lnTo>
                  <a:lnTo>
                    <a:pt x="588" y="434"/>
                  </a:lnTo>
                  <a:lnTo>
                    <a:pt x="588" y="437"/>
                  </a:lnTo>
                  <a:lnTo>
                    <a:pt x="588" y="442"/>
                  </a:lnTo>
                  <a:lnTo>
                    <a:pt x="588" y="444"/>
                  </a:lnTo>
                  <a:lnTo>
                    <a:pt x="588" y="449"/>
                  </a:lnTo>
                  <a:lnTo>
                    <a:pt x="588" y="452"/>
                  </a:lnTo>
                  <a:lnTo>
                    <a:pt x="588" y="457"/>
                  </a:lnTo>
                  <a:lnTo>
                    <a:pt x="588" y="462"/>
                  </a:lnTo>
                  <a:lnTo>
                    <a:pt x="587" y="467"/>
                  </a:lnTo>
                  <a:lnTo>
                    <a:pt x="586" y="470"/>
                  </a:lnTo>
                  <a:lnTo>
                    <a:pt x="586" y="476"/>
                  </a:lnTo>
                  <a:lnTo>
                    <a:pt x="584" y="481"/>
                  </a:lnTo>
                  <a:lnTo>
                    <a:pt x="582" y="485"/>
                  </a:lnTo>
                  <a:lnTo>
                    <a:pt x="581" y="489"/>
                  </a:lnTo>
                  <a:lnTo>
                    <a:pt x="580" y="491"/>
                  </a:lnTo>
                  <a:lnTo>
                    <a:pt x="580" y="495"/>
                  </a:lnTo>
                  <a:lnTo>
                    <a:pt x="578" y="497"/>
                  </a:lnTo>
                  <a:lnTo>
                    <a:pt x="576" y="502"/>
                  </a:lnTo>
                  <a:lnTo>
                    <a:pt x="574" y="508"/>
                  </a:lnTo>
                  <a:lnTo>
                    <a:pt x="571" y="513"/>
                  </a:lnTo>
                  <a:lnTo>
                    <a:pt x="569" y="518"/>
                  </a:lnTo>
                  <a:lnTo>
                    <a:pt x="567" y="521"/>
                  </a:lnTo>
                  <a:lnTo>
                    <a:pt x="564" y="525"/>
                  </a:lnTo>
                  <a:lnTo>
                    <a:pt x="562" y="529"/>
                  </a:lnTo>
                  <a:lnTo>
                    <a:pt x="561" y="533"/>
                  </a:lnTo>
                  <a:lnTo>
                    <a:pt x="558" y="535"/>
                  </a:lnTo>
                  <a:lnTo>
                    <a:pt x="556" y="539"/>
                  </a:lnTo>
                  <a:lnTo>
                    <a:pt x="555" y="541"/>
                  </a:lnTo>
                  <a:lnTo>
                    <a:pt x="552" y="544"/>
                  </a:lnTo>
                  <a:lnTo>
                    <a:pt x="550" y="548"/>
                  </a:lnTo>
                  <a:lnTo>
                    <a:pt x="546" y="553"/>
                  </a:lnTo>
                  <a:lnTo>
                    <a:pt x="543" y="555"/>
                  </a:lnTo>
                  <a:lnTo>
                    <a:pt x="541" y="559"/>
                  </a:lnTo>
                  <a:lnTo>
                    <a:pt x="538" y="563"/>
                  </a:lnTo>
                  <a:lnTo>
                    <a:pt x="537" y="565"/>
                  </a:lnTo>
                  <a:lnTo>
                    <a:pt x="536" y="569"/>
                  </a:lnTo>
                  <a:lnTo>
                    <a:pt x="535" y="572"/>
                  </a:lnTo>
                  <a:lnTo>
                    <a:pt x="533" y="574"/>
                  </a:lnTo>
                  <a:lnTo>
                    <a:pt x="533" y="579"/>
                  </a:lnTo>
                  <a:lnTo>
                    <a:pt x="532" y="582"/>
                  </a:lnTo>
                  <a:lnTo>
                    <a:pt x="533" y="584"/>
                  </a:lnTo>
                  <a:lnTo>
                    <a:pt x="533" y="587"/>
                  </a:lnTo>
                  <a:lnTo>
                    <a:pt x="535" y="592"/>
                  </a:lnTo>
                  <a:lnTo>
                    <a:pt x="536" y="596"/>
                  </a:lnTo>
                  <a:lnTo>
                    <a:pt x="537" y="602"/>
                  </a:lnTo>
                  <a:lnTo>
                    <a:pt x="538" y="603"/>
                  </a:lnTo>
                  <a:lnTo>
                    <a:pt x="539" y="606"/>
                  </a:lnTo>
                  <a:lnTo>
                    <a:pt x="541" y="609"/>
                  </a:lnTo>
                  <a:lnTo>
                    <a:pt x="542" y="612"/>
                  </a:lnTo>
                  <a:lnTo>
                    <a:pt x="542" y="615"/>
                  </a:lnTo>
                  <a:lnTo>
                    <a:pt x="543" y="617"/>
                  </a:lnTo>
                  <a:lnTo>
                    <a:pt x="544" y="621"/>
                  </a:lnTo>
                  <a:lnTo>
                    <a:pt x="545" y="624"/>
                  </a:lnTo>
                  <a:lnTo>
                    <a:pt x="546" y="628"/>
                  </a:lnTo>
                  <a:lnTo>
                    <a:pt x="549" y="630"/>
                  </a:lnTo>
                  <a:lnTo>
                    <a:pt x="550" y="634"/>
                  </a:lnTo>
                  <a:lnTo>
                    <a:pt x="551" y="637"/>
                  </a:lnTo>
                  <a:lnTo>
                    <a:pt x="552" y="641"/>
                  </a:lnTo>
                  <a:lnTo>
                    <a:pt x="555" y="643"/>
                  </a:lnTo>
                  <a:lnTo>
                    <a:pt x="556" y="647"/>
                  </a:lnTo>
                  <a:lnTo>
                    <a:pt x="557" y="650"/>
                  </a:lnTo>
                  <a:lnTo>
                    <a:pt x="559" y="654"/>
                  </a:lnTo>
                  <a:lnTo>
                    <a:pt x="561" y="657"/>
                  </a:lnTo>
                  <a:lnTo>
                    <a:pt x="562" y="661"/>
                  </a:lnTo>
                  <a:lnTo>
                    <a:pt x="564" y="665"/>
                  </a:lnTo>
                  <a:lnTo>
                    <a:pt x="564" y="667"/>
                  </a:lnTo>
                  <a:lnTo>
                    <a:pt x="567" y="671"/>
                  </a:lnTo>
                  <a:lnTo>
                    <a:pt x="568" y="673"/>
                  </a:lnTo>
                  <a:lnTo>
                    <a:pt x="569" y="676"/>
                  </a:lnTo>
                  <a:lnTo>
                    <a:pt x="570" y="680"/>
                  </a:lnTo>
                  <a:lnTo>
                    <a:pt x="573" y="682"/>
                  </a:lnTo>
                  <a:lnTo>
                    <a:pt x="574" y="686"/>
                  </a:lnTo>
                  <a:lnTo>
                    <a:pt x="575" y="690"/>
                  </a:lnTo>
                  <a:lnTo>
                    <a:pt x="576" y="692"/>
                  </a:lnTo>
                  <a:lnTo>
                    <a:pt x="577" y="695"/>
                  </a:lnTo>
                  <a:lnTo>
                    <a:pt x="578" y="698"/>
                  </a:lnTo>
                  <a:lnTo>
                    <a:pt x="580" y="701"/>
                  </a:lnTo>
                  <a:lnTo>
                    <a:pt x="583" y="706"/>
                  </a:lnTo>
                  <a:lnTo>
                    <a:pt x="586" y="711"/>
                  </a:lnTo>
                  <a:lnTo>
                    <a:pt x="588" y="716"/>
                  </a:lnTo>
                  <a:lnTo>
                    <a:pt x="589" y="720"/>
                  </a:lnTo>
                  <a:lnTo>
                    <a:pt x="592" y="723"/>
                  </a:lnTo>
                  <a:lnTo>
                    <a:pt x="593" y="726"/>
                  </a:lnTo>
                  <a:lnTo>
                    <a:pt x="595" y="731"/>
                  </a:lnTo>
                  <a:lnTo>
                    <a:pt x="596" y="732"/>
                  </a:lnTo>
                  <a:lnTo>
                    <a:pt x="641" y="786"/>
                  </a:lnTo>
                  <a:lnTo>
                    <a:pt x="641" y="784"/>
                  </a:lnTo>
                  <a:lnTo>
                    <a:pt x="644" y="784"/>
                  </a:lnTo>
                  <a:lnTo>
                    <a:pt x="647" y="783"/>
                  </a:lnTo>
                  <a:lnTo>
                    <a:pt x="652" y="783"/>
                  </a:lnTo>
                  <a:lnTo>
                    <a:pt x="656" y="782"/>
                  </a:lnTo>
                  <a:lnTo>
                    <a:pt x="658" y="782"/>
                  </a:lnTo>
                  <a:lnTo>
                    <a:pt x="661" y="781"/>
                  </a:lnTo>
                  <a:lnTo>
                    <a:pt x="666" y="781"/>
                  </a:lnTo>
                  <a:lnTo>
                    <a:pt x="669" y="780"/>
                  </a:lnTo>
                  <a:lnTo>
                    <a:pt x="673" y="780"/>
                  </a:lnTo>
                  <a:lnTo>
                    <a:pt x="678" y="780"/>
                  </a:lnTo>
                  <a:lnTo>
                    <a:pt x="683" y="780"/>
                  </a:lnTo>
                  <a:lnTo>
                    <a:pt x="686" y="778"/>
                  </a:lnTo>
                  <a:lnTo>
                    <a:pt x="691" y="777"/>
                  </a:lnTo>
                  <a:lnTo>
                    <a:pt x="696" y="777"/>
                  </a:lnTo>
                  <a:lnTo>
                    <a:pt x="702" y="776"/>
                  </a:lnTo>
                  <a:lnTo>
                    <a:pt x="707" y="776"/>
                  </a:lnTo>
                  <a:lnTo>
                    <a:pt x="711" y="776"/>
                  </a:lnTo>
                  <a:lnTo>
                    <a:pt x="717" y="776"/>
                  </a:lnTo>
                  <a:lnTo>
                    <a:pt x="722" y="776"/>
                  </a:lnTo>
                  <a:lnTo>
                    <a:pt x="727" y="775"/>
                  </a:lnTo>
                  <a:lnTo>
                    <a:pt x="733" y="775"/>
                  </a:lnTo>
                  <a:lnTo>
                    <a:pt x="737" y="775"/>
                  </a:lnTo>
                  <a:lnTo>
                    <a:pt x="743" y="776"/>
                  </a:lnTo>
                  <a:lnTo>
                    <a:pt x="748" y="776"/>
                  </a:lnTo>
                  <a:lnTo>
                    <a:pt x="754" y="776"/>
                  </a:lnTo>
                  <a:lnTo>
                    <a:pt x="759" y="776"/>
                  </a:lnTo>
                  <a:lnTo>
                    <a:pt x="765" y="777"/>
                  </a:lnTo>
                  <a:lnTo>
                    <a:pt x="769" y="777"/>
                  </a:lnTo>
                  <a:lnTo>
                    <a:pt x="774" y="778"/>
                  </a:lnTo>
                  <a:lnTo>
                    <a:pt x="778" y="780"/>
                  </a:lnTo>
                  <a:lnTo>
                    <a:pt x="780" y="780"/>
                  </a:lnTo>
                  <a:lnTo>
                    <a:pt x="784" y="781"/>
                  </a:lnTo>
                  <a:lnTo>
                    <a:pt x="787" y="782"/>
                  </a:lnTo>
                  <a:lnTo>
                    <a:pt x="790" y="782"/>
                  </a:lnTo>
                  <a:lnTo>
                    <a:pt x="793" y="783"/>
                  </a:lnTo>
                  <a:lnTo>
                    <a:pt x="797" y="784"/>
                  </a:lnTo>
                  <a:lnTo>
                    <a:pt x="800" y="784"/>
                  </a:lnTo>
                  <a:lnTo>
                    <a:pt x="803" y="786"/>
                  </a:lnTo>
                  <a:lnTo>
                    <a:pt x="806" y="787"/>
                  </a:lnTo>
                  <a:lnTo>
                    <a:pt x="811" y="789"/>
                  </a:lnTo>
                  <a:lnTo>
                    <a:pt x="814" y="790"/>
                  </a:lnTo>
                  <a:lnTo>
                    <a:pt x="817" y="792"/>
                  </a:lnTo>
                  <a:lnTo>
                    <a:pt x="820" y="793"/>
                  </a:lnTo>
                  <a:lnTo>
                    <a:pt x="825" y="793"/>
                  </a:lnTo>
                  <a:lnTo>
                    <a:pt x="829" y="795"/>
                  </a:lnTo>
                  <a:lnTo>
                    <a:pt x="832" y="796"/>
                  </a:lnTo>
                  <a:lnTo>
                    <a:pt x="836" y="797"/>
                  </a:lnTo>
                  <a:lnTo>
                    <a:pt x="839" y="799"/>
                  </a:lnTo>
                  <a:lnTo>
                    <a:pt x="844" y="801"/>
                  </a:lnTo>
                  <a:lnTo>
                    <a:pt x="846" y="802"/>
                  </a:lnTo>
                  <a:lnTo>
                    <a:pt x="851" y="803"/>
                  </a:lnTo>
                  <a:lnTo>
                    <a:pt x="855" y="806"/>
                  </a:lnTo>
                  <a:lnTo>
                    <a:pt x="858" y="807"/>
                  </a:lnTo>
                  <a:lnTo>
                    <a:pt x="862" y="808"/>
                  </a:lnTo>
                  <a:lnTo>
                    <a:pt x="865" y="811"/>
                  </a:lnTo>
                  <a:lnTo>
                    <a:pt x="869" y="812"/>
                  </a:lnTo>
                  <a:lnTo>
                    <a:pt x="874" y="814"/>
                  </a:lnTo>
                  <a:lnTo>
                    <a:pt x="876" y="815"/>
                  </a:lnTo>
                  <a:lnTo>
                    <a:pt x="880" y="818"/>
                  </a:lnTo>
                  <a:lnTo>
                    <a:pt x="883" y="819"/>
                  </a:lnTo>
                  <a:lnTo>
                    <a:pt x="887" y="820"/>
                  </a:lnTo>
                  <a:lnTo>
                    <a:pt x="890" y="822"/>
                  </a:lnTo>
                  <a:lnTo>
                    <a:pt x="894" y="824"/>
                  </a:lnTo>
                  <a:lnTo>
                    <a:pt x="896" y="826"/>
                  </a:lnTo>
                  <a:lnTo>
                    <a:pt x="900" y="828"/>
                  </a:lnTo>
                  <a:lnTo>
                    <a:pt x="902" y="829"/>
                  </a:lnTo>
                  <a:lnTo>
                    <a:pt x="906" y="831"/>
                  </a:lnTo>
                  <a:lnTo>
                    <a:pt x="908" y="833"/>
                  </a:lnTo>
                  <a:lnTo>
                    <a:pt x="912" y="834"/>
                  </a:lnTo>
                  <a:lnTo>
                    <a:pt x="916" y="838"/>
                  </a:lnTo>
                  <a:lnTo>
                    <a:pt x="922" y="843"/>
                  </a:lnTo>
                  <a:lnTo>
                    <a:pt x="926" y="845"/>
                  </a:lnTo>
                  <a:lnTo>
                    <a:pt x="929" y="848"/>
                  </a:lnTo>
                  <a:lnTo>
                    <a:pt x="933" y="852"/>
                  </a:lnTo>
                  <a:lnTo>
                    <a:pt x="937" y="856"/>
                  </a:lnTo>
                  <a:lnTo>
                    <a:pt x="938" y="858"/>
                  </a:lnTo>
                  <a:lnTo>
                    <a:pt x="940" y="862"/>
                  </a:lnTo>
                  <a:lnTo>
                    <a:pt x="941" y="864"/>
                  </a:lnTo>
                  <a:lnTo>
                    <a:pt x="941" y="867"/>
                  </a:lnTo>
                  <a:lnTo>
                    <a:pt x="940" y="870"/>
                  </a:lnTo>
                  <a:lnTo>
                    <a:pt x="939" y="872"/>
                  </a:lnTo>
                  <a:lnTo>
                    <a:pt x="937" y="875"/>
                  </a:lnTo>
                  <a:lnTo>
                    <a:pt x="934" y="878"/>
                  </a:lnTo>
                  <a:lnTo>
                    <a:pt x="931" y="880"/>
                  </a:lnTo>
                  <a:lnTo>
                    <a:pt x="927" y="883"/>
                  </a:lnTo>
                  <a:lnTo>
                    <a:pt x="922" y="886"/>
                  </a:lnTo>
                  <a:lnTo>
                    <a:pt x="918" y="889"/>
                  </a:lnTo>
                  <a:lnTo>
                    <a:pt x="914" y="890"/>
                  </a:lnTo>
                  <a:lnTo>
                    <a:pt x="910" y="891"/>
                  </a:lnTo>
                  <a:lnTo>
                    <a:pt x="908" y="892"/>
                  </a:lnTo>
                  <a:lnTo>
                    <a:pt x="905" y="894"/>
                  </a:lnTo>
                  <a:lnTo>
                    <a:pt x="901" y="895"/>
                  </a:lnTo>
                  <a:lnTo>
                    <a:pt x="897" y="896"/>
                  </a:lnTo>
                  <a:lnTo>
                    <a:pt x="894" y="897"/>
                  </a:lnTo>
                  <a:lnTo>
                    <a:pt x="890" y="899"/>
                  </a:lnTo>
                  <a:lnTo>
                    <a:pt x="887" y="901"/>
                  </a:lnTo>
                  <a:lnTo>
                    <a:pt x="882" y="901"/>
                  </a:lnTo>
                  <a:lnTo>
                    <a:pt x="878" y="902"/>
                  </a:lnTo>
                  <a:lnTo>
                    <a:pt x="875" y="904"/>
                  </a:lnTo>
                  <a:lnTo>
                    <a:pt x="870" y="905"/>
                  </a:lnTo>
                  <a:lnTo>
                    <a:pt x="865" y="907"/>
                  </a:lnTo>
                  <a:lnTo>
                    <a:pt x="861" y="908"/>
                  </a:lnTo>
                  <a:lnTo>
                    <a:pt x="857" y="909"/>
                  </a:lnTo>
                  <a:lnTo>
                    <a:pt x="851" y="910"/>
                  </a:lnTo>
                  <a:lnTo>
                    <a:pt x="846" y="911"/>
                  </a:lnTo>
                  <a:lnTo>
                    <a:pt x="842" y="911"/>
                  </a:lnTo>
                  <a:lnTo>
                    <a:pt x="837" y="914"/>
                  </a:lnTo>
                  <a:lnTo>
                    <a:pt x="832" y="914"/>
                  </a:lnTo>
                  <a:lnTo>
                    <a:pt x="826" y="916"/>
                  </a:lnTo>
                  <a:lnTo>
                    <a:pt x="822" y="916"/>
                  </a:lnTo>
                  <a:lnTo>
                    <a:pt x="817" y="917"/>
                  </a:lnTo>
                  <a:lnTo>
                    <a:pt x="811" y="918"/>
                  </a:lnTo>
                  <a:lnTo>
                    <a:pt x="806" y="920"/>
                  </a:lnTo>
                  <a:lnTo>
                    <a:pt x="800" y="920"/>
                  </a:lnTo>
                  <a:lnTo>
                    <a:pt x="794" y="921"/>
                  </a:lnTo>
                  <a:lnTo>
                    <a:pt x="788" y="921"/>
                  </a:lnTo>
                  <a:lnTo>
                    <a:pt x="784" y="922"/>
                  </a:lnTo>
                  <a:lnTo>
                    <a:pt x="778" y="923"/>
                  </a:lnTo>
                  <a:lnTo>
                    <a:pt x="773" y="924"/>
                  </a:lnTo>
                  <a:lnTo>
                    <a:pt x="767" y="926"/>
                  </a:lnTo>
                  <a:lnTo>
                    <a:pt x="761" y="926"/>
                  </a:lnTo>
                  <a:lnTo>
                    <a:pt x="755" y="926"/>
                  </a:lnTo>
                  <a:lnTo>
                    <a:pt x="749" y="927"/>
                  </a:lnTo>
                  <a:lnTo>
                    <a:pt x="743" y="927"/>
                  </a:lnTo>
                  <a:lnTo>
                    <a:pt x="737" y="928"/>
                  </a:lnTo>
                  <a:lnTo>
                    <a:pt x="731" y="928"/>
                  </a:lnTo>
                  <a:lnTo>
                    <a:pt x="727" y="929"/>
                  </a:lnTo>
                  <a:lnTo>
                    <a:pt x="720" y="929"/>
                  </a:lnTo>
                  <a:lnTo>
                    <a:pt x="715" y="930"/>
                  </a:lnTo>
                  <a:lnTo>
                    <a:pt x="709" y="930"/>
                  </a:lnTo>
                  <a:lnTo>
                    <a:pt x="703" y="931"/>
                  </a:lnTo>
                  <a:lnTo>
                    <a:pt x="697" y="931"/>
                  </a:lnTo>
                  <a:lnTo>
                    <a:pt x="691" y="931"/>
                  </a:lnTo>
                  <a:lnTo>
                    <a:pt x="685" y="931"/>
                  </a:lnTo>
                  <a:lnTo>
                    <a:pt x="680" y="933"/>
                  </a:lnTo>
                  <a:lnTo>
                    <a:pt x="673" y="933"/>
                  </a:lnTo>
                  <a:lnTo>
                    <a:pt x="669" y="933"/>
                  </a:lnTo>
                  <a:lnTo>
                    <a:pt x="663" y="933"/>
                  </a:lnTo>
                  <a:lnTo>
                    <a:pt x="657" y="933"/>
                  </a:lnTo>
                  <a:lnTo>
                    <a:pt x="652" y="933"/>
                  </a:lnTo>
                  <a:lnTo>
                    <a:pt x="647" y="933"/>
                  </a:lnTo>
                  <a:lnTo>
                    <a:pt x="642" y="933"/>
                  </a:lnTo>
                  <a:lnTo>
                    <a:pt x="638" y="933"/>
                  </a:lnTo>
                  <a:lnTo>
                    <a:pt x="633" y="933"/>
                  </a:lnTo>
                  <a:lnTo>
                    <a:pt x="628" y="933"/>
                  </a:lnTo>
                  <a:lnTo>
                    <a:pt x="625" y="933"/>
                  </a:lnTo>
                  <a:lnTo>
                    <a:pt x="620" y="933"/>
                  </a:lnTo>
                  <a:lnTo>
                    <a:pt x="616" y="933"/>
                  </a:lnTo>
                  <a:lnTo>
                    <a:pt x="613" y="933"/>
                  </a:lnTo>
                  <a:lnTo>
                    <a:pt x="609" y="933"/>
                  </a:lnTo>
                  <a:lnTo>
                    <a:pt x="606" y="933"/>
                  </a:lnTo>
                  <a:lnTo>
                    <a:pt x="602" y="933"/>
                  </a:lnTo>
                  <a:lnTo>
                    <a:pt x="599" y="933"/>
                  </a:lnTo>
                  <a:lnTo>
                    <a:pt x="595" y="933"/>
                  </a:lnTo>
                  <a:lnTo>
                    <a:pt x="593" y="933"/>
                  </a:lnTo>
                  <a:lnTo>
                    <a:pt x="589" y="933"/>
                  </a:lnTo>
                  <a:lnTo>
                    <a:pt x="587" y="933"/>
                  </a:lnTo>
                  <a:lnTo>
                    <a:pt x="584" y="933"/>
                  </a:lnTo>
                  <a:lnTo>
                    <a:pt x="582" y="933"/>
                  </a:lnTo>
                  <a:lnTo>
                    <a:pt x="576" y="931"/>
                  </a:lnTo>
                  <a:lnTo>
                    <a:pt x="573" y="931"/>
                  </a:lnTo>
                  <a:lnTo>
                    <a:pt x="569" y="931"/>
                  </a:lnTo>
                  <a:lnTo>
                    <a:pt x="565" y="931"/>
                  </a:lnTo>
                  <a:lnTo>
                    <a:pt x="562" y="931"/>
                  </a:lnTo>
                  <a:lnTo>
                    <a:pt x="558" y="931"/>
                  </a:lnTo>
                  <a:lnTo>
                    <a:pt x="556" y="931"/>
                  </a:lnTo>
                  <a:lnTo>
                    <a:pt x="554" y="931"/>
                  </a:lnTo>
                  <a:lnTo>
                    <a:pt x="550" y="930"/>
                  </a:lnTo>
                  <a:lnTo>
                    <a:pt x="548" y="930"/>
                  </a:lnTo>
                  <a:lnTo>
                    <a:pt x="545" y="930"/>
                  </a:lnTo>
                  <a:lnTo>
                    <a:pt x="544" y="930"/>
                  </a:lnTo>
                  <a:lnTo>
                    <a:pt x="536" y="994"/>
                  </a:lnTo>
                  <a:lnTo>
                    <a:pt x="535" y="994"/>
                  </a:lnTo>
                  <a:lnTo>
                    <a:pt x="531" y="994"/>
                  </a:lnTo>
                  <a:lnTo>
                    <a:pt x="529" y="996"/>
                  </a:lnTo>
                  <a:lnTo>
                    <a:pt x="526" y="996"/>
                  </a:lnTo>
                  <a:lnTo>
                    <a:pt x="524" y="997"/>
                  </a:lnTo>
                  <a:lnTo>
                    <a:pt x="522" y="997"/>
                  </a:lnTo>
                  <a:lnTo>
                    <a:pt x="518" y="997"/>
                  </a:lnTo>
                  <a:lnTo>
                    <a:pt x="514" y="997"/>
                  </a:lnTo>
                  <a:lnTo>
                    <a:pt x="511" y="996"/>
                  </a:lnTo>
                  <a:lnTo>
                    <a:pt x="509" y="994"/>
                  </a:lnTo>
                  <a:lnTo>
                    <a:pt x="505" y="993"/>
                  </a:lnTo>
                  <a:lnTo>
                    <a:pt x="503" y="991"/>
                  </a:lnTo>
                  <a:lnTo>
                    <a:pt x="499" y="988"/>
                  </a:lnTo>
                  <a:lnTo>
                    <a:pt x="498" y="986"/>
                  </a:lnTo>
                  <a:lnTo>
                    <a:pt x="494" y="981"/>
                  </a:lnTo>
                  <a:lnTo>
                    <a:pt x="492" y="977"/>
                  </a:lnTo>
                  <a:lnTo>
                    <a:pt x="491" y="972"/>
                  </a:lnTo>
                  <a:lnTo>
                    <a:pt x="488" y="967"/>
                  </a:lnTo>
                  <a:lnTo>
                    <a:pt x="486" y="961"/>
                  </a:lnTo>
                  <a:lnTo>
                    <a:pt x="484" y="956"/>
                  </a:lnTo>
                  <a:lnTo>
                    <a:pt x="480" y="952"/>
                  </a:lnTo>
                  <a:lnTo>
                    <a:pt x="476" y="947"/>
                  </a:lnTo>
                  <a:lnTo>
                    <a:pt x="473" y="945"/>
                  </a:lnTo>
                  <a:lnTo>
                    <a:pt x="469" y="942"/>
                  </a:lnTo>
                  <a:lnTo>
                    <a:pt x="467" y="940"/>
                  </a:lnTo>
                  <a:lnTo>
                    <a:pt x="463" y="937"/>
                  </a:lnTo>
                  <a:lnTo>
                    <a:pt x="459" y="935"/>
                  </a:lnTo>
                  <a:lnTo>
                    <a:pt x="455" y="934"/>
                  </a:lnTo>
                  <a:lnTo>
                    <a:pt x="450" y="933"/>
                  </a:lnTo>
                  <a:lnTo>
                    <a:pt x="446" y="931"/>
                  </a:lnTo>
                  <a:lnTo>
                    <a:pt x="442" y="930"/>
                  </a:lnTo>
                  <a:lnTo>
                    <a:pt x="440" y="930"/>
                  </a:lnTo>
                  <a:lnTo>
                    <a:pt x="436" y="929"/>
                  </a:lnTo>
                  <a:lnTo>
                    <a:pt x="434" y="929"/>
                  </a:lnTo>
                  <a:lnTo>
                    <a:pt x="429" y="929"/>
                  </a:lnTo>
                  <a:lnTo>
                    <a:pt x="427" y="928"/>
                  </a:lnTo>
                  <a:lnTo>
                    <a:pt x="423" y="928"/>
                  </a:lnTo>
                  <a:lnTo>
                    <a:pt x="420" y="928"/>
                  </a:lnTo>
                  <a:lnTo>
                    <a:pt x="415" y="928"/>
                  </a:lnTo>
                  <a:lnTo>
                    <a:pt x="411" y="928"/>
                  </a:lnTo>
                  <a:lnTo>
                    <a:pt x="407" y="928"/>
                  </a:lnTo>
                  <a:lnTo>
                    <a:pt x="403" y="928"/>
                  </a:lnTo>
                  <a:lnTo>
                    <a:pt x="398" y="928"/>
                  </a:lnTo>
                  <a:lnTo>
                    <a:pt x="395" y="928"/>
                  </a:lnTo>
                  <a:lnTo>
                    <a:pt x="390" y="929"/>
                  </a:lnTo>
                  <a:lnTo>
                    <a:pt x="385" y="930"/>
                  </a:lnTo>
                  <a:lnTo>
                    <a:pt x="380" y="930"/>
                  </a:lnTo>
                  <a:lnTo>
                    <a:pt x="375" y="930"/>
                  </a:lnTo>
                  <a:lnTo>
                    <a:pt x="370" y="931"/>
                  </a:lnTo>
                  <a:lnTo>
                    <a:pt x="365" y="931"/>
                  </a:lnTo>
                  <a:lnTo>
                    <a:pt x="359" y="931"/>
                  </a:lnTo>
                  <a:lnTo>
                    <a:pt x="353" y="931"/>
                  </a:lnTo>
                  <a:lnTo>
                    <a:pt x="347" y="933"/>
                  </a:lnTo>
                  <a:lnTo>
                    <a:pt x="343" y="933"/>
                  </a:lnTo>
                  <a:lnTo>
                    <a:pt x="337" y="933"/>
                  </a:lnTo>
                  <a:lnTo>
                    <a:pt x="331" y="934"/>
                  </a:lnTo>
                  <a:lnTo>
                    <a:pt x="325" y="934"/>
                  </a:lnTo>
                  <a:lnTo>
                    <a:pt x="320" y="935"/>
                  </a:lnTo>
                  <a:lnTo>
                    <a:pt x="314" y="935"/>
                  </a:lnTo>
                  <a:lnTo>
                    <a:pt x="308" y="935"/>
                  </a:lnTo>
                  <a:lnTo>
                    <a:pt x="302" y="935"/>
                  </a:lnTo>
                  <a:lnTo>
                    <a:pt x="297" y="936"/>
                  </a:lnTo>
                  <a:lnTo>
                    <a:pt x="290" y="936"/>
                  </a:lnTo>
                  <a:lnTo>
                    <a:pt x="284" y="937"/>
                  </a:lnTo>
                  <a:lnTo>
                    <a:pt x="280" y="937"/>
                  </a:lnTo>
                  <a:lnTo>
                    <a:pt x="274" y="937"/>
                  </a:lnTo>
                  <a:lnTo>
                    <a:pt x="267" y="937"/>
                  </a:lnTo>
                  <a:lnTo>
                    <a:pt x="261" y="939"/>
                  </a:lnTo>
                  <a:lnTo>
                    <a:pt x="255" y="939"/>
                  </a:lnTo>
                  <a:lnTo>
                    <a:pt x="250" y="940"/>
                  </a:lnTo>
                  <a:lnTo>
                    <a:pt x="243" y="940"/>
                  </a:lnTo>
                  <a:lnTo>
                    <a:pt x="237" y="940"/>
                  </a:lnTo>
                  <a:lnTo>
                    <a:pt x="231" y="940"/>
                  </a:lnTo>
                  <a:lnTo>
                    <a:pt x="226" y="940"/>
                  </a:lnTo>
                  <a:lnTo>
                    <a:pt x="220" y="940"/>
                  </a:lnTo>
                  <a:lnTo>
                    <a:pt x="214" y="940"/>
                  </a:lnTo>
                  <a:lnTo>
                    <a:pt x="209" y="940"/>
                  </a:lnTo>
                  <a:lnTo>
                    <a:pt x="204" y="940"/>
                  </a:lnTo>
                  <a:lnTo>
                    <a:pt x="197" y="940"/>
                  </a:lnTo>
                  <a:lnTo>
                    <a:pt x="192" y="940"/>
                  </a:lnTo>
                  <a:lnTo>
                    <a:pt x="186" y="940"/>
                  </a:lnTo>
                  <a:lnTo>
                    <a:pt x="181" y="940"/>
                  </a:lnTo>
                  <a:lnTo>
                    <a:pt x="175" y="940"/>
                  </a:lnTo>
                  <a:lnTo>
                    <a:pt x="171" y="940"/>
                  </a:lnTo>
                  <a:lnTo>
                    <a:pt x="165" y="940"/>
                  </a:lnTo>
                  <a:lnTo>
                    <a:pt x="160" y="940"/>
                  </a:lnTo>
                  <a:lnTo>
                    <a:pt x="155" y="939"/>
                  </a:lnTo>
                  <a:lnTo>
                    <a:pt x="150" y="939"/>
                  </a:lnTo>
                  <a:lnTo>
                    <a:pt x="146" y="937"/>
                  </a:lnTo>
                  <a:lnTo>
                    <a:pt x="141" y="937"/>
                  </a:lnTo>
                  <a:lnTo>
                    <a:pt x="136" y="937"/>
                  </a:lnTo>
                  <a:lnTo>
                    <a:pt x="131" y="936"/>
                  </a:lnTo>
                  <a:lnTo>
                    <a:pt x="127" y="936"/>
                  </a:lnTo>
                  <a:lnTo>
                    <a:pt x="123" y="936"/>
                  </a:lnTo>
                  <a:lnTo>
                    <a:pt x="118" y="935"/>
                  </a:lnTo>
                  <a:lnTo>
                    <a:pt x="115" y="935"/>
                  </a:lnTo>
                  <a:lnTo>
                    <a:pt x="110" y="934"/>
                  </a:lnTo>
                  <a:lnTo>
                    <a:pt x="108" y="933"/>
                  </a:lnTo>
                  <a:lnTo>
                    <a:pt x="103" y="931"/>
                  </a:lnTo>
                  <a:lnTo>
                    <a:pt x="101" y="931"/>
                  </a:lnTo>
                  <a:lnTo>
                    <a:pt x="97" y="930"/>
                  </a:lnTo>
                  <a:lnTo>
                    <a:pt x="94" y="930"/>
                  </a:lnTo>
                  <a:lnTo>
                    <a:pt x="91" y="928"/>
                  </a:lnTo>
                  <a:lnTo>
                    <a:pt x="88" y="927"/>
                  </a:lnTo>
                  <a:lnTo>
                    <a:pt x="85" y="926"/>
                  </a:lnTo>
                  <a:lnTo>
                    <a:pt x="83" y="926"/>
                  </a:lnTo>
                  <a:lnTo>
                    <a:pt x="78" y="922"/>
                  </a:lnTo>
                  <a:lnTo>
                    <a:pt x="76" y="921"/>
                  </a:lnTo>
                  <a:lnTo>
                    <a:pt x="72" y="916"/>
                  </a:lnTo>
                  <a:lnTo>
                    <a:pt x="72" y="913"/>
                  </a:lnTo>
                  <a:lnTo>
                    <a:pt x="72" y="909"/>
                  </a:lnTo>
                  <a:lnTo>
                    <a:pt x="76" y="905"/>
                  </a:lnTo>
                  <a:lnTo>
                    <a:pt x="77" y="903"/>
                  </a:lnTo>
                  <a:lnTo>
                    <a:pt x="79" y="901"/>
                  </a:lnTo>
                  <a:lnTo>
                    <a:pt x="82" y="899"/>
                  </a:lnTo>
                  <a:lnTo>
                    <a:pt x="85" y="897"/>
                  </a:lnTo>
                  <a:lnTo>
                    <a:pt x="89" y="895"/>
                  </a:lnTo>
                  <a:lnTo>
                    <a:pt x="92" y="892"/>
                  </a:lnTo>
                  <a:lnTo>
                    <a:pt x="96" y="891"/>
                  </a:lnTo>
                  <a:lnTo>
                    <a:pt x="101" y="889"/>
                  </a:lnTo>
                  <a:lnTo>
                    <a:pt x="105" y="886"/>
                  </a:lnTo>
                  <a:lnTo>
                    <a:pt x="110" y="884"/>
                  </a:lnTo>
                  <a:lnTo>
                    <a:pt x="115" y="882"/>
                  </a:lnTo>
                  <a:lnTo>
                    <a:pt x="120" y="880"/>
                  </a:lnTo>
                  <a:lnTo>
                    <a:pt x="124" y="877"/>
                  </a:lnTo>
                  <a:lnTo>
                    <a:pt x="130" y="876"/>
                  </a:lnTo>
                  <a:lnTo>
                    <a:pt x="135" y="872"/>
                  </a:lnTo>
                  <a:lnTo>
                    <a:pt x="142" y="871"/>
                  </a:lnTo>
                  <a:lnTo>
                    <a:pt x="148" y="869"/>
                  </a:lnTo>
                  <a:lnTo>
                    <a:pt x="154" y="866"/>
                  </a:lnTo>
                  <a:lnTo>
                    <a:pt x="160" y="864"/>
                  </a:lnTo>
                  <a:lnTo>
                    <a:pt x="166" y="862"/>
                  </a:lnTo>
                  <a:lnTo>
                    <a:pt x="173" y="859"/>
                  </a:lnTo>
                  <a:lnTo>
                    <a:pt x="179" y="857"/>
                  </a:lnTo>
                  <a:lnTo>
                    <a:pt x="186" y="854"/>
                  </a:lnTo>
                  <a:lnTo>
                    <a:pt x="192" y="853"/>
                  </a:lnTo>
                  <a:lnTo>
                    <a:pt x="199" y="851"/>
                  </a:lnTo>
                  <a:lnTo>
                    <a:pt x="205" y="848"/>
                  </a:lnTo>
                  <a:lnTo>
                    <a:pt x="212" y="846"/>
                  </a:lnTo>
                  <a:lnTo>
                    <a:pt x="218" y="844"/>
                  </a:lnTo>
                  <a:lnTo>
                    <a:pt x="225" y="843"/>
                  </a:lnTo>
                  <a:lnTo>
                    <a:pt x="231" y="840"/>
                  </a:lnTo>
                  <a:lnTo>
                    <a:pt x="237" y="838"/>
                  </a:lnTo>
                  <a:lnTo>
                    <a:pt x="244" y="837"/>
                  </a:lnTo>
                  <a:lnTo>
                    <a:pt x="250" y="834"/>
                  </a:lnTo>
                  <a:lnTo>
                    <a:pt x="256" y="833"/>
                  </a:lnTo>
                  <a:lnTo>
                    <a:pt x="262" y="831"/>
                  </a:lnTo>
                  <a:lnTo>
                    <a:pt x="269" y="829"/>
                  </a:lnTo>
                  <a:lnTo>
                    <a:pt x="274" y="828"/>
                  </a:lnTo>
                  <a:lnTo>
                    <a:pt x="280" y="826"/>
                  </a:lnTo>
                  <a:lnTo>
                    <a:pt x="284" y="825"/>
                  </a:lnTo>
                  <a:lnTo>
                    <a:pt x="290" y="824"/>
                  </a:lnTo>
                  <a:lnTo>
                    <a:pt x="295" y="822"/>
                  </a:lnTo>
                  <a:lnTo>
                    <a:pt x="300" y="820"/>
                  </a:lnTo>
                  <a:lnTo>
                    <a:pt x="305" y="819"/>
                  </a:lnTo>
                  <a:lnTo>
                    <a:pt x="309" y="818"/>
                  </a:lnTo>
                  <a:lnTo>
                    <a:pt x="313" y="816"/>
                  </a:lnTo>
                  <a:lnTo>
                    <a:pt x="318" y="816"/>
                  </a:lnTo>
                  <a:lnTo>
                    <a:pt x="320" y="815"/>
                  </a:lnTo>
                  <a:lnTo>
                    <a:pt x="324" y="814"/>
                  </a:lnTo>
                  <a:lnTo>
                    <a:pt x="327" y="813"/>
                  </a:lnTo>
                  <a:lnTo>
                    <a:pt x="329" y="813"/>
                  </a:lnTo>
                  <a:lnTo>
                    <a:pt x="332" y="812"/>
                  </a:lnTo>
                  <a:lnTo>
                    <a:pt x="333" y="812"/>
                  </a:lnTo>
                  <a:lnTo>
                    <a:pt x="337" y="812"/>
                  </a:lnTo>
                  <a:lnTo>
                    <a:pt x="338" y="812"/>
                  </a:lnTo>
                  <a:lnTo>
                    <a:pt x="338" y="809"/>
                  </a:lnTo>
                  <a:lnTo>
                    <a:pt x="340" y="806"/>
                  </a:lnTo>
                  <a:lnTo>
                    <a:pt x="341" y="802"/>
                  </a:lnTo>
                  <a:lnTo>
                    <a:pt x="343" y="799"/>
                  </a:lnTo>
                  <a:lnTo>
                    <a:pt x="345" y="794"/>
                  </a:lnTo>
                  <a:lnTo>
                    <a:pt x="347" y="790"/>
                  </a:lnTo>
                  <a:lnTo>
                    <a:pt x="348" y="784"/>
                  </a:lnTo>
                  <a:lnTo>
                    <a:pt x="352" y="780"/>
                  </a:lnTo>
                  <a:lnTo>
                    <a:pt x="353" y="774"/>
                  </a:lnTo>
                  <a:lnTo>
                    <a:pt x="357" y="769"/>
                  </a:lnTo>
                  <a:lnTo>
                    <a:pt x="357" y="765"/>
                  </a:lnTo>
                  <a:lnTo>
                    <a:pt x="358" y="763"/>
                  </a:lnTo>
                  <a:lnTo>
                    <a:pt x="359" y="759"/>
                  </a:lnTo>
                  <a:lnTo>
                    <a:pt x="360" y="757"/>
                  </a:lnTo>
                  <a:lnTo>
                    <a:pt x="361" y="755"/>
                  </a:lnTo>
                  <a:lnTo>
                    <a:pt x="363" y="751"/>
                  </a:lnTo>
                  <a:lnTo>
                    <a:pt x="363" y="749"/>
                  </a:lnTo>
                  <a:lnTo>
                    <a:pt x="364" y="745"/>
                  </a:lnTo>
                  <a:lnTo>
                    <a:pt x="364" y="743"/>
                  </a:lnTo>
                  <a:lnTo>
                    <a:pt x="365" y="739"/>
                  </a:lnTo>
                  <a:lnTo>
                    <a:pt x="365" y="736"/>
                  </a:lnTo>
                  <a:lnTo>
                    <a:pt x="366" y="733"/>
                  </a:lnTo>
                  <a:lnTo>
                    <a:pt x="366" y="727"/>
                  </a:lnTo>
                  <a:lnTo>
                    <a:pt x="367" y="723"/>
                  </a:lnTo>
                  <a:lnTo>
                    <a:pt x="366" y="717"/>
                  </a:lnTo>
                  <a:lnTo>
                    <a:pt x="366" y="712"/>
                  </a:lnTo>
                  <a:lnTo>
                    <a:pt x="365" y="707"/>
                  </a:lnTo>
                  <a:lnTo>
                    <a:pt x="364" y="704"/>
                  </a:lnTo>
                  <a:lnTo>
                    <a:pt x="361" y="700"/>
                  </a:lnTo>
                  <a:lnTo>
                    <a:pt x="359" y="697"/>
                  </a:lnTo>
                  <a:lnTo>
                    <a:pt x="356" y="694"/>
                  </a:lnTo>
                  <a:lnTo>
                    <a:pt x="351" y="693"/>
                  </a:lnTo>
                  <a:lnTo>
                    <a:pt x="348" y="692"/>
                  </a:lnTo>
                  <a:lnTo>
                    <a:pt x="346" y="691"/>
                  </a:lnTo>
                  <a:lnTo>
                    <a:pt x="343" y="691"/>
                  </a:lnTo>
                  <a:lnTo>
                    <a:pt x="339" y="691"/>
                  </a:lnTo>
                  <a:lnTo>
                    <a:pt x="335" y="691"/>
                  </a:lnTo>
                  <a:lnTo>
                    <a:pt x="332" y="691"/>
                  </a:lnTo>
                  <a:lnTo>
                    <a:pt x="328" y="692"/>
                  </a:lnTo>
                  <a:lnTo>
                    <a:pt x="325" y="693"/>
                  </a:lnTo>
                  <a:lnTo>
                    <a:pt x="320" y="693"/>
                  </a:lnTo>
                  <a:lnTo>
                    <a:pt x="316" y="694"/>
                  </a:lnTo>
                  <a:lnTo>
                    <a:pt x="312" y="694"/>
                  </a:lnTo>
                  <a:lnTo>
                    <a:pt x="308" y="695"/>
                  </a:lnTo>
                  <a:lnTo>
                    <a:pt x="305" y="697"/>
                  </a:lnTo>
                  <a:lnTo>
                    <a:pt x="301" y="697"/>
                  </a:lnTo>
                  <a:lnTo>
                    <a:pt x="297" y="698"/>
                  </a:lnTo>
                  <a:lnTo>
                    <a:pt x="294" y="699"/>
                  </a:lnTo>
                  <a:lnTo>
                    <a:pt x="290" y="699"/>
                  </a:lnTo>
                  <a:lnTo>
                    <a:pt x="287" y="700"/>
                  </a:lnTo>
                  <a:lnTo>
                    <a:pt x="284" y="701"/>
                  </a:lnTo>
                  <a:lnTo>
                    <a:pt x="281" y="701"/>
                  </a:lnTo>
                  <a:lnTo>
                    <a:pt x="275" y="704"/>
                  </a:lnTo>
                  <a:lnTo>
                    <a:pt x="270" y="705"/>
                  </a:lnTo>
                  <a:lnTo>
                    <a:pt x="264" y="707"/>
                  </a:lnTo>
                  <a:lnTo>
                    <a:pt x="260" y="708"/>
                  </a:lnTo>
                  <a:lnTo>
                    <a:pt x="255" y="711"/>
                  </a:lnTo>
                  <a:lnTo>
                    <a:pt x="250" y="712"/>
                  </a:lnTo>
                  <a:lnTo>
                    <a:pt x="246" y="713"/>
                  </a:lnTo>
                  <a:lnTo>
                    <a:pt x="243" y="716"/>
                  </a:lnTo>
                  <a:lnTo>
                    <a:pt x="239" y="717"/>
                  </a:lnTo>
                  <a:lnTo>
                    <a:pt x="237" y="718"/>
                  </a:lnTo>
                  <a:lnTo>
                    <a:pt x="233" y="719"/>
                  </a:lnTo>
                  <a:lnTo>
                    <a:pt x="231" y="720"/>
                  </a:lnTo>
                  <a:lnTo>
                    <a:pt x="229" y="722"/>
                  </a:lnTo>
                  <a:lnTo>
                    <a:pt x="226" y="723"/>
                  </a:lnTo>
                  <a:lnTo>
                    <a:pt x="223" y="725"/>
                  </a:lnTo>
                  <a:lnTo>
                    <a:pt x="220" y="727"/>
                  </a:lnTo>
                  <a:lnTo>
                    <a:pt x="217" y="730"/>
                  </a:lnTo>
                  <a:lnTo>
                    <a:pt x="217" y="731"/>
                  </a:lnTo>
                  <a:lnTo>
                    <a:pt x="214" y="731"/>
                  </a:lnTo>
                  <a:lnTo>
                    <a:pt x="212" y="731"/>
                  </a:lnTo>
                  <a:lnTo>
                    <a:pt x="210" y="731"/>
                  </a:lnTo>
                  <a:lnTo>
                    <a:pt x="207" y="732"/>
                  </a:lnTo>
                  <a:lnTo>
                    <a:pt x="204" y="732"/>
                  </a:lnTo>
                  <a:lnTo>
                    <a:pt x="201" y="732"/>
                  </a:lnTo>
                  <a:lnTo>
                    <a:pt x="197" y="732"/>
                  </a:lnTo>
                  <a:lnTo>
                    <a:pt x="193" y="733"/>
                  </a:lnTo>
                  <a:lnTo>
                    <a:pt x="188" y="733"/>
                  </a:lnTo>
                  <a:lnTo>
                    <a:pt x="184" y="735"/>
                  </a:lnTo>
                  <a:lnTo>
                    <a:pt x="179" y="735"/>
                  </a:lnTo>
                  <a:lnTo>
                    <a:pt x="174" y="735"/>
                  </a:lnTo>
                  <a:lnTo>
                    <a:pt x="169" y="736"/>
                  </a:lnTo>
                  <a:lnTo>
                    <a:pt x="163" y="736"/>
                  </a:lnTo>
                  <a:lnTo>
                    <a:pt x="161" y="736"/>
                  </a:lnTo>
                  <a:lnTo>
                    <a:pt x="159" y="736"/>
                  </a:lnTo>
                  <a:lnTo>
                    <a:pt x="155" y="736"/>
                  </a:lnTo>
                  <a:lnTo>
                    <a:pt x="153" y="736"/>
                  </a:lnTo>
                  <a:lnTo>
                    <a:pt x="149" y="736"/>
                  </a:lnTo>
                  <a:lnTo>
                    <a:pt x="146" y="736"/>
                  </a:lnTo>
                  <a:lnTo>
                    <a:pt x="143" y="736"/>
                  </a:lnTo>
                  <a:lnTo>
                    <a:pt x="140" y="736"/>
                  </a:lnTo>
                  <a:lnTo>
                    <a:pt x="137" y="736"/>
                  </a:lnTo>
                  <a:lnTo>
                    <a:pt x="134" y="736"/>
                  </a:lnTo>
                  <a:lnTo>
                    <a:pt x="130" y="736"/>
                  </a:lnTo>
                  <a:lnTo>
                    <a:pt x="128" y="736"/>
                  </a:lnTo>
                  <a:lnTo>
                    <a:pt x="126" y="736"/>
                  </a:lnTo>
                  <a:lnTo>
                    <a:pt x="122" y="736"/>
                  </a:lnTo>
                  <a:lnTo>
                    <a:pt x="118" y="736"/>
                  </a:lnTo>
                  <a:lnTo>
                    <a:pt x="116" y="736"/>
                  </a:lnTo>
                  <a:lnTo>
                    <a:pt x="113" y="736"/>
                  </a:lnTo>
                  <a:lnTo>
                    <a:pt x="110" y="736"/>
                  </a:lnTo>
                  <a:lnTo>
                    <a:pt x="107" y="736"/>
                  </a:lnTo>
                  <a:lnTo>
                    <a:pt x="103" y="736"/>
                  </a:lnTo>
                  <a:lnTo>
                    <a:pt x="101" y="735"/>
                  </a:lnTo>
                  <a:lnTo>
                    <a:pt x="97" y="735"/>
                  </a:lnTo>
                  <a:lnTo>
                    <a:pt x="95" y="735"/>
                  </a:lnTo>
                  <a:lnTo>
                    <a:pt x="91" y="735"/>
                  </a:lnTo>
                  <a:lnTo>
                    <a:pt x="89" y="735"/>
                  </a:lnTo>
                  <a:lnTo>
                    <a:pt x="85" y="733"/>
                  </a:lnTo>
                  <a:lnTo>
                    <a:pt x="83" y="733"/>
                  </a:lnTo>
                  <a:lnTo>
                    <a:pt x="80" y="733"/>
                  </a:lnTo>
                  <a:lnTo>
                    <a:pt x="75" y="732"/>
                  </a:lnTo>
                  <a:lnTo>
                    <a:pt x="70" y="731"/>
                  </a:lnTo>
                  <a:lnTo>
                    <a:pt x="64" y="730"/>
                  </a:lnTo>
                  <a:lnTo>
                    <a:pt x="58" y="727"/>
                  </a:lnTo>
                  <a:lnTo>
                    <a:pt x="53" y="725"/>
                  </a:lnTo>
                  <a:lnTo>
                    <a:pt x="48" y="722"/>
                  </a:lnTo>
                  <a:lnTo>
                    <a:pt x="44" y="718"/>
                  </a:lnTo>
                  <a:lnTo>
                    <a:pt x="40" y="716"/>
                  </a:lnTo>
                  <a:lnTo>
                    <a:pt x="35" y="711"/>
                  </a:lnTo>
                  <a:lnTo>
                    <a:pt x="33" y="707"/>
                  </a:lnTo>
                  <a:lnTo>
                    <a:pt x="28" y="701"/>
                  </a:lnTo>
                  <a:lnTo>
                    <a:pt x="26" y="697"/>
                  </a:lnTo>
                  <a:lnTo>
                    <a:pt x="22" y="692"/>
                  </a:lnTo>
                  <a:lnTo>
                    <a:pt x="20" y="687"/>
                  </a:lnTo>
                  <a:lnTo>
                    <a:pt x="16" y="681"/>
                  </a:lnTo>
                  <a:lnTo>
                    <a:pt x="14" y="676"/>
                  </a:lnTo>
                  <a:lnTo>
                    <a:pt x="12" y="671"/>
                  </a:lnTo>
                  <a:lnTo>
                    <a:pt x="11" y="665"/>
                  </a:lnTo>
                  <a:lnTo>
                    <a:pt x="9" y="661"/>
                  </a:lnTo>
                  <a:lnTo>
                    <a:pt x="8" y="659"/>
                  </a:lnTo>
                  <a:lnTo>
                    <a:pt x="7" y="655"/>
                  </a:lnTo>
                  <a:lnTo>
                    <a:pt x="7" y="653"/>
                  </a:lnTo>
                  <a:lnTo>
                    <a:pt x="5" y="647"/>
                  </a:lnTo>
                  <a:lnTo>
                    <a:pt x="3" y="642"/>
                  </a:lnTo>
                  <a:lnTo>
                    <a:pt x="3" y="639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2" y="630"/>
                  </a:lnTo>
                  <a:lnTo>
                    <a:pt x="1" y="624"/>
                  </a:lnTo>
                  <a:lnTo>
                    <a:pt x="1" y="620"/>
                  </a:lnTo>
                  <a:lnTo>
                    <a:pt x="0" y="614"/>
                  </a:lnTo>
                  <a:lnTo>
                    <a:pt x="0" y="609"/>
                  </a:lnTo>
                  <a:lnTo>
                    <a:pt x="0" y="604"/>
                  </a:lnTo>
                  <a:lnTo>
                    <a:pt x="1" y="601"/>
                  </a:lnTo>
                  <a:lnTo>
                    <a:pt x="1" y="596"/>
                  </a:lnTo>
                  <a:lnTo>
                    <a:pt x="2" y="592"/>
                  </a:lnTo>
                  <a:lnTo>
                    <a:pt x="3" y="589"/>
                  </a:lnTo>
                  <a:lnTo>
                    <a:pt x="5" y="586"/>
                  </a:lnTo>
                  <a:lnTo>
                    <a:pt x="6" y="583"/>
                  </a:lnTo>
                  <a:lnTo>
                    <a:pt x="7" y="579"/>
                  </a:lnTo>
                  <a:lnTo>
                    <a:pt x="9" y="576"/>
                  </a:lnTo>
                  <a:lnTo>
                    <a:pt x="11" y="572"/>
                  </a:lnTo>
                  <a:lnTo>
                    <a:pt x="13" y="566"/>
                  </a:lnTo>
                  <a:lnTo>
                    <a:pt x="15" y="561"/>
                  </a:lnTo>
                  <a:lnTo>
                    <a:pt x="19" y="555"/>
                  </a:lnTo>
                  <a:lnTo>
                    <a:pt x="22" y="551"/>
                  </a:lnTo>
                  <a:lnTo>
                    <a:pt x="22" y="547"/>
                  </a:lnTo>
                  <a:lnTo>
                    <a:pt x="25" y="545"/>
                  </a:lnTo>
                  <a:lnTo>
                    <a:pt x="26" y="541"/>
                  </a:lnTo>
                  <a:lnTo>
                    <a:pt x="28" y="538"/>
                  </a:lnTo>
                  <a:lnTo>
                    <a:pt x="30" y="534"/>
                  </a:lnTo>
                  <a:lnTo>
                    <a:pt x="32" y="531"/>
                  </a:lnTo>
                  <a:lnTo>
                    <a:pt x="33" y="527"/>
                  </a:lnTo>
                  <a:lnTo>
                    <a:pt x="35" y="525"/>
                  </a:lnTo>
                  <a:lnTo>
                    <a:pt x="38" y="520"/>
                  </a:lnTo>
                  <a:lnTo>
                    <a:pt x="39" y="516"/>
                  </a:lnTo>
                  <a:lnTo>
                    <a:pt x="41" y="513"/>
                  </a:lnTo>
                  <a:lnTo>
                    <a:pt x="44" y="509"/>
                  </a:lnTo>
                  <a:lnTo>
                    <a:pt x="46" y="506"/>
                  </a:lnTo>
                  <a:lnTo>
                    <a:pt x="48" y="501"/>
                  </a:lnTo>
                  <a:lnTo>
                    <a:pt x="51" y="497"/>
                  </a:lnTo>
                  <a:lnTo>
                    <a:pt x="53" y="494"/>
                  </a:lnTo>
                  <a:lnTo>
                    <a:pt x="54" y="490"/>
                  </a:lnTo>
                  <a:lnTo>
                    <a:pt x="57" y="485"/>
                  </a:lnTo>
                  <a:lnTo>
                    <a:pt x="59" y="481"/>
                  </a:lnTo>
                  <a:lnTo>
                    <a:pt x="62" y="477"/>
                  </a:lnTo>
                  <a:lnTo>
                    <a:pt x="64" y="474"/>
                  </a:lnTo>
                  <a:lnTo>
                    <a:pt x="67" y="469"/>
                  </a:lnTo>
                  <a:lnTo>
                    <a:pt x="70" y="465"/>
                  </a:lnTo>
                  <a:lnTo>
                    <a:pt x="72" y="462"/>
                  </a:lnTo>
                  <a:lnTo>
                    <a:pt x="75" y="457"/>
                  </a:lnTo>
                  <a:lnTo>
                    <a:pt x="77" y="452"/>
                  </a:lnTo>
                  <a:lnTo>
                    <a:pt x="80" y="449"/>
                  </a:lnTo>
                  <a:lnTo>
                    <a:pt x="83" y="445"/>
                  </a:lnTo>
                  <a:lnTo>
                    <a:pt x="86" y="440"/>
                  </a:lnTo>
                  <a:lnTo>
                    <a:pt x="89" y="437"/>
                  </a:lnTo>
                  <a:lnTo>
                    <a:pt x="92" y="432"/>
                  </a:lnTo>
                  <a:lnTo>
                    <a:pt x="96" y="429"/>
                  </a:lnTo>
                  <a:lnTo>
                    <a:pt x="98" y="424"/>
                  </a:lnTo>
                  <a:lnTo>
                    <a:pt x="101" y="420"/>
                  </a:lnTo>
                  <a:lnTo>
                    <a:pt x="103" y="415"/>
                  </a:lnTo>
                  <a:lnTo>
                    <a:pt x="107" y="412"/>
                  </a:lnTo>
                  <a:lnTo>
                    <a:pt x="110" y="407"/>
                  </a:lnTo>
                  <a:lnTo>
                    <a:pt x="113" y="404"/>
                  </a:lnTo>
                  <a:lnTo>
                    <a:pt x="116" y="399"/>
                  </a:lnTo>
                  <a:lnTo>
                    <a:pt x="120" y="395"/>
                  </a:lnTo>
                  <a:lnTo>
                    <a:pt x="122" y="392"/>
                  </a:lnTo>
                  <a:lnTo>
                    <a:pt x="126" y="387"/>
                  </a:lnTo>
                  <a:lnTo>
                    <a:pt x="129" y="383"/>
                  </a:lnTo>
                  <a:lnTo>
                    <a:pt x="131" y="380"/>
                  </a:lnTo>
                  <a:lnTo>
                    <a:pt x="135" y="376"/>
                  </a:lnTo>
                  <a:lnTo>
                    <a:pt x="139" y="373"/>
                  </a:lnTo>
                  <a:lnTo>
                    <a:pt x="142" y="369"/>
                  </a:lnTo>
                  <a:lnTo>
                    <a:pt x="146" y="366"/>
                  </a:lnTo>
                  <a:lnTo>
                    <a:pt x="123" y="312"/>
                  </a:lnTo>
                  <a:lnTo>
                    <a:pt x="59" y="302"/>
                  </a:lnTo>
                  <a:lnTo>
                    <a:pt x="40" y="271"/>
                  </a:lnTo>
                  <a:lnTo>
                    <a:pt x="44" y="2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1793" y="1574"/>
              <a:ext cx="68" cy="108"/>
            </a:xfrm>
            <a:custGeom>
              <a:avLst/>
              <a:gdLst>
                <a:gd name="T0" fmla="*/ 0 w 206"/>
                <a:gd name="T1" fmla="*/ 0 h 324"/>
                <a:gd name="T2" fmla="*/ 0 w 206"/>
                <a:gd name="T3" fmla="*/ 0 h 324"/>
                <a:gd name="T4" fmla="*/ 0 w 206"/>
                <a:gd name="T5" fmla="*/ 0 h 324"/>
                <a:gd name="T6" fmla="*/ 0 w 206"/>
                <a:gd name="T7" fmla="*/ 0 h 324"/>
                <a:gd name="T8" fmla="*/ 0 w 206"/>
                <a:gd name="T9" fmla="*/ 0 h 324"/>
                <a:gd name="T10" fmla="*/ 0 w 206"/>
                <a:gd name="T11" fmla="*/ 0 h 324"/>
                <a:gd name="T12" fmla="*/ 0 w 206"/>
                <a:gd name="T13" fmla="*/ 0 h 324"/>
                <a:gd name="T14" fmla="*/ 0 w 206"/>
                <a:gd name="T15" fmla="*/ 0 h 324"/>
                <a:gd name="T16" fmla="*/ 0 w 206"/>
                <a:gd name="T17" fmla="*/ 0 h 324"/>
                <a:gd name="T18" fmla="*/ 0 w 206"/>
                <a:gd name="T19" fmla="*/ 0 h 324"/>
                <a:gd name="T20" fmla="*/ 0 w 206"/>
                <a:gd name="T21" fmla="*/ 0 h 324"/>
                <a:gd name="T22" fmla="*/ 0 w 206"/>
                <a:gd name="T23" fmla="*/ 0 h 324"/>
                <a:gd name="T24" fmla="*/ 0 w 206"/>
                <a:gd name="T25" fmla="*/ 0 h 324"/>
                <a:gd name="T26" fmla="*/ 0 w 206"/>
                <a:gd name="T27" fmla="*/ 0 h 324"/>
                <a:gd name="T28" fmla="*/ 0 w 206"/>
                <a:gd name="T29" fmla="*/ 0 h 324"/>
                <a:gd name="T30" fmla="*/ 0 w 206"/>
                <a:gd name="T31" fmla="*/ 0 h 324"/>
                <a:gd name="T32" fmla="*/ 0 w 206"/>
                <a:gd name="T33" fmla="*/ 0 h 324"/>
                <a:gd name="T34" fmla="*/ 0 w 206"/>
                <a:gd name="T35" fmla="*/ 0 h 324"/>
                <a:gd name="T36" fmla="*/ 0 w 206"/>
                <a:gd name="T37" fmla="*/ 0 h 324"/>
                <a:gd name="T38" fmla="*/ 0 w 206"/>
                <a:gd name="T39" fmla="*/ 0 h 324"/>
                <a:gd name="T40" fmla="*/ 0 w 206"/>
                <a:gd name="T41" fmla="*/ 0 h 324"/>
                <a:gd name="T42" fmla="*/ 0 w 206"/>
                <a:gd name="T43" fmla="*/ 0 h 324"/>
                <a:gd name="T44" fmla="*/ 0 w 206"/>
                <a:gd name="T45" fmla="*/ 0 h 324"/>
                <a:gd name="T46" fmla="*/ 0 w 206"/>
                <a:gd name="T47" fmla="*/ 0 h 324"/>
                <a:gd name="T48" fmla="*/ 0 w 206"/>
                <a:gd name="T49" fmla="*/ 0 h 324"/>
                <a:gd name="T50" fmla="*/ 0 w 206"/>
                <a:gd name="T51" fmla="*/ 0 h 324"/>
                <a:gd name="T52" fmla="*/ 0 w 206"/>
                <a:gd name="T53" fmla="*/ 0 h 324"/>
                <a:gd name="T54" fmla="*/ 0 w 206"/>
                <a:gd name="T55" fmla="*/ 0 h 324"/>
                <a:gd name="T56" fmla="*/ 0 w 206"/>
                <a:gd name="T57" fmla="*/ 0 h 324"/>
                <a:gd name="T58" fmla="*/ 0 w 206"/>
                <a:gd name="T59" fmla="*/ 0 h 324"/>
                <a:gd name="T60" fmla="*/ 0 w 206"/>
                <a:gd name="T61" fmla="*/ 0 h 324"/>
                <a:gd name="T62" fmla="*/ 0 w 206"/>
                <a:gd name="T63" fmla="*/ 0 h 324"/>
                <a:gd name="T64" fmla="*/ 0 w 206"/>
                <a:gd name="T65" fmla="*/ 0 h 324"/>
                <a:gd name="T66" fmla="*/ 0 w 206"/>
                <a:gd name="T67" fmla="*/ 0 h 324"/>
                <a:gd name="T68" fmla="*/ 0 w 206"/>
                <a:gd name="T69" fmla="*/ 0 h 324"/>
                <a:gd name="T70" fmla="*/ 0 w 206"/>
                <a:gd name="T71" fmla="*/ 0 h 324"/>
                <a:gd name="T72" fmla="*/ 0 w 206"/>
                <a:gd name="T73" fmla="*/ 0 h 324"/>
                <a:gd name="T74" fmla="*/ 0 w 206"/>
                <a:gd name="T75" fmla="*/ 0 h 324"/>
                <a:gd name="T76" fmla="*/ 0 w 206"/>
                <a:gd name="T77" fmla="*/ 0 h 324"/>
                <a:gd name="T78" fmla="*/ 0 w 206"/>
                <a:gd name="T79" fmla="*/ 0 h 324"/>
                <a:gd name="T80" fmla="*/ 0 w 206"/>
                <a:gd name="T81" fmla="*/ 0 h 324"/>
                <a:gd name="T82" fmla="*/ 0 w 206"/>
                <a:gd name="T83" fmla="*/ 0 h 324"/>
                <a:gd name="T84" fmla="*/ 0 w 206"/>
                <a:gd name="T85" fmla="*/ 0 h 324"/>
                <a:gd name="T86" fmla="*/ 0 w 206"/>
                <a:gd name="T87" fmla="*/ 0 h 324"/>
                <a:gd name="T88" fmla="*/ 0 w 206"/>
                <a:gd name="T89" fmla="*/ 0 h 324"/>
                <a:gd name="T90" fmla="*/ 0 w 206"/>
                <a:gd name="T91" fmla="*/ 0 h 324"/>
                <a:gd name="T92" fmla="*/ 0 w 206"/>
                <a:gd name="T93" fmla="*/ 0 h 324"/>
                <a:gd name="T94" fmla="*/ 0 w 206"/>
                <a:gd name="T95" fmla="*/ 0 h 324"/>
                <a:gd name="T96" fmla="*/ 0 w 206"/>
                <a:gd name="T97" fmla="*/ 0 h 324"/>
                <a:gd name="T98" fmla="*/ 0 w 206"/>
                <a:gd name="T99" fmla="*/ 0 h 324"/>
                <a:gd name="T100" fmla="*/ 0 w 206"/>
                <a:gd name="T101" fmla="*/ 0 h 324"/>
                <a:gd name="T102" fmla="*/ 0 w 206"/>
                <a:gd name="T103" fmla="*/ 0 h 324"/>
                <a:gd name="T104" fmla="*/ 0 w 206"/>
                <a:gd name="T105" fmla="*/ 0 h 324"/>
                <a:gd name="T106" fmla="*/ 0 w 206"/>
                <a:gd name="T107" fmla="*/ 0 h 324"/>
                <a:gd name="T108" fmla="*/ 0 w 206"/>
                <a:gd name="T109" fmla="*/ 0 h 324"/>
                <a:gd name="T110" fmla="*/ 0 w 206"/>
                <a:gd name="T111" fmla="*/ 0 h 3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324"/>
                <a:gd name="T170" fmla="*/ 206 w 206"/>
                <a:gd name="T171" fmla="*/ 324 h 3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324">
                  <a:moveTo>
                    <a:pt x="0" y="41"/>
                  </a:moveTo>
                  <a:lnTo>
                    <a:pt x="0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2"/>
                  </a:lnTo>
                  <a:lnTo>
                    <a:pt x="1" y="55"/>
                  </a:lnTo>
                  <a:lnTo>
                    <a:pt x="1" y="58"/>
                  </a:lnTo>
                  <a:lnTo>
                    <a:pt x="1" y="61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2" y="71"/>
                  </a:lnTo>
                  <a:lnTo>
                    <a:pt x="3" y="75"/>
                  </a:lnTo>
                  <a:lnTo>
                    <a:pt x="3" y="80"/>
                  </a:lnTo>
                  <a:lnTo>
                    <a:pt x="3" y="83"/>
                  </a:lnTo>
                  <a:lnTo>
                    <a:pt x="3" y="87"/>
                  </a:lnTo>
                  <a:lnTo>
                    <a:pt x="4" y="90"/>
                  </a:lnTo>
                  <a:lnTo>
                    <a:pt x="4" y="95"/>
                  </a:lnTo>
                  <a:lnTo>
                    <a:pt x="4" y="99"/>
                  </a:lnTo>
                  <a:lnTo>
                    <a:pt x="6" y="102"/>
                  </a:lnTo>
                  <a:lnTo>
                    <a:pt x="6" y="106"/>
                  </a:lnTo>
                  <a:lnTo>
                    <a:pt x="7" y="109"/>
                  </a:lnTo>
                  <a:lnTo>
                    <a:pt x="7" y="113"/>
                  </a:lnTo>
                  <a:lnTo>
                    <a:pt x="8" y="116"/>
                  </a:lnTo>
                  <a:lnTo>
                    <a:pt x="8" y="119"/>
                  </a:lnTo>
                  <a:lnTo>
                    <a:pt x="8" y="122"/>
                  </a:lnTo>
                  <a:lnTo>
                    <a:pt x="9" y="126"/>
                  </a:lnTo>
                  <a:lnTo>
                    <a:pt x="10" y="131"/>
                  </a:lnTo>
                  <a:lnTo>
                    <a:pt x="11" y="133"/>
                  </a:lnTo>
                  <a:lnTo>
                    <a:pt x="14" y="138"/>
                  </a:lnTo>
                  <a:lnTo>
                    <a:pt x="16" y="141"/>
                  </a:lnTo>
                  <a:lnTo>
                    <a:pt x="19" y="145"/>
                  </a:lnTo>
                  <a:lnTo>
                    <a:pt x="20" y="148"/>
                  </a:lnTo>
                  <a:lnTo>
                    <a:pt x="23" y="152"/>
                  </a:lnTo>
                  <a:lnTo>
                    <a:pt x="26" y="157"/>
                  </a:lnTo>
                  <a:lnTo>
                    <a:pt x="28" y="162"/>
                  </a:lnTo>
                  <a:lnTo>
                    <a:pt x="32" y="166"/>
                  </a:lnTo>
                  <a:lnTo>
                    <a:pt x="34" y="170"/>
                  </a:lnTo>
                  <a:lnTo>
                    <a:pt x="38" y="176"/>
                  </a:lnTo>
                  <a:lnTo>
                    <a:pt x="41" y="180"/>
                  </a:lnTo>
                  <a:lnTo>
                    <a:pt x="45" y="185"/>
                  </a:lnTo>
                  <a:lnTo>
                    <a:pt x="48" y="190"/>
                  </a:lnTo>
                  <a:lnTo>
                    <a:pt x="52" y="195"/>
                  </a:lnTo>
                  <a:lnTo>
                    <a:pt x="54" y="201"/>
                  </a:lnTo>
                  <a:lnTo>
                    <a:pt x="58" y="205"/>
                  </a:lnTo>
                  <a:lnTo>
                    <a:pt x="61" y="210"/>
                  </a:lnTo>
                  <a:lnTo>
                    <a:pt x="65" y="214"/>
                  </a:lnTo>
                  <a:lnTo>
                    <a:pt x="68" y="220"/>
                  </a:lnTo>
                  <a:lnTo>
                    <a:pt x="72" y="224"/>
                  </a:lnTo>
                  <a:lnTo>
                    <a:pt x="75" y="229"/>
                  </a:lnTo>
                  <a:lnTo>
                    <a:pt x="78" y="233"/>
                  </a:lnTo>
                  <a:lnTo>
                    <a:pt x="81" y="236"/>
                  </a:lnTo>
                  <a:lnTo>
                    <a:pt x="84" y="240"/>
                  </a:lnTo>
                  <a:lnTo>
                    <a:pt x="87" y="243"/>
                  </a:lnTo>
                  <a:lnTo>
                    <a:pt x="90" y="246"/>
                  </a:lnTo>
                  <a:lnTo>
                    <a:pt x="91" y="249"/>
                  </a:lnTo>
                  <a:lnTo>
                    <a:pt x="93" y="250"/>
                  </a:lnTo>
                  <a:lnTo>
                    <a:pt x="96" y="254"/>
                  </a:lnTo>
                  <a:lnTo>
                    <a:pt x="99" y="256"/>
                  </a:lnTo>
                  <a:lnTo>
                    <a:pt x="104" y="262"/>
                  </a:lnTo>
                  <a:lnTo>
                    <a:pt x="106" y="265"/>
                  </a:lnTo>
                  <a:lnTo>
                    <a:pt x="109" y="268"/>
                  </a:lnTo>
                  <a:lnTo>
                    <a:pt x="112" y="272"/>
                  </a:lnTo>
                  <a:lnTo>
                    <a:pt x="116" y="275"/>
                  </a:lnTo>
                  <a:lnTo>
                    <a:pt x="118" y="278"/>
                  </a:lnTo>
                  <a:lnTo>
                    <a:pt x="122" y="283"/>
                  </a:lnTo>
                  <a:lnTo>
                    <a:pt x="124" y="286"/>
                  </a:lnTo>
                  <a:lnTo>
                    <a:pt x="129" y="290"/>
                  </a:lnTo>
                  <a:lnTo>
                    <a:pt x="132" y="293"/>
                  </a:lnTo>
                  <a:lnTo>
                    <a:pt x="136" y="298"/>
                  </a:lnTo>
                  <a:lnTo>
                    <a:pt x="139" y="301"/>
                  </a:lnTo>
                  <a:lnTo>
                    <a:pt x="144" y="305"/>
                  </a:lnTo>
                  <a:lnTo>
                    <a:pt x="148" y="307"/>
                  </a:lnTo>
                  <a:lnTo>
                    <a:pt x="151" y="311"/>
                  </a:lnTo>
                  <a:lnTo>
                    <a:pt x="155" y="313"/>
                  </a:lnTo>
                  <a:lnTo>
                    <a:pt x="160" y="317"/>
                  </a:lnTo>
                  <a:lnTo>
                    <a:pt x="163" y="318"/>
                  </a:lnTo>
                  <a:lnTo>
                    <a:pt x="167" y="320"/>
                  </a:lnTo>
                  <a:lnTo>
                    <a:pt x="170" y="322"/>
                  </a:lnTo>
                  <a:lnTo>
                    <a:pt x="175" y="324"/>
                  </a:lnTo>
                  <a:lnTo>
                    <a:pt x="177" y="324"/>
                  </a:lnTo>
                  <a:lnTo>
                    <a:pt x="182" y="324"/>
                  </a:lnTo>
                  <a:lnTo>
                    <a:pt x="185" y="324"/>
                  </a:lnTo>
                  <a:lnTo>
                    <a:pt x="188" y="324"/>
                  </a:lnTo>
                  <a:lnTo>
                    <a:pt x="192" y="322"/>
                  </a:lnTo>
                  <a:lnTo>
                    <a:pt x="195" y="320"/>
                  </a:lnTo>
                  <a:lnTo>
                    <a:pt x="198" y="318"/>
                  </a:lnTo>
                  <a:lnTo>
                    <a:pt x="201" y="316"/>
                  </a:lnTo>
                  <a:lnTo>
                    <a:pt x="202" y="312"/>
                  </a:lnTo>
                  <a:lnTo>
                    <a:pt x="205" y="309"/>
                  </a:lnTo>
                  <a:lnTo>
                    <a:pt x="205" y="304"/>
                  </a:lnTo>
                  <a:lnTo>
                    <a:pt x="206" y="300"/>
                  </a:lnTo>
                  <a:lnTo>
                    <a:pt x="205" y="296"/>
                  </a:lnTo>
                  <a:lnTo>
                    <a:pt x="204" y="291"/>
                  </a:lnTo>
                  <a:lnTo>
                    <a:pt x="201" y="286"/>
                  </a:lnTo>
                  <a:lnTo>
                    <a:pt x="199" y="283"/>
                  </a:lnTo>
                  <a:lnTo>
                    <a:pt x="196" y="277"/>
                  </a:lnTo>
                  <a:lnTo>
                    <a:pt x="193" y="272"/>
                  </a:lnTo>
                  <a:lnTo>
                    <a:pt x="188" y="267"/>
                  </a:lnTo>
                  <a:lnTo>
                    <a:pt x="185" y="262"/>
                  </a:lnTo>
                  <a:lnTo>
                    <a:pt x="180" y="258"/>
                  </a:lnTo>
                  <a:lnTo>
                    <a:pt x="176" y="253"/>
                  </a:lnTo>
                  <a:lnTo>
                    <a:pt x="171" y="247"/>
                  </a:lnTo>
                  <a:lnTo>
                    <a:pt x="167" y="242"/>
                  </a:lnTo>
                  <a:lnTo>
                    <a:pt x="161" y="237"/>
                  </a:lnTo>
                  <a:lnTo>
                    <a:pt x="155" y="232"/>
                  </a:lnTo>
                  <a:lnTo>
                    <a:pt x="150" y="227"/>
                  </a:lnTo>
                  <a:lnTo>
                    <a:pt x="144" y="222"/>
                  </a:lnTo>
                  <a:lnTo>
                    <a:pt x="139" y="216"/>
                  </a:lnTo>
                  <a:lnTo>
                    <a:pt x="135" y="211"/>
                  </a:lnTo>
                  <a:lnTo>
                    <a:pt x="130" y="207"/>
                  </a:lnTo>
                  <a:lnTo>
                    <a:pt x="124" y="202"/>
                  </a:lnTo>
                  <a:lnTo>
                    <a:pt x="119" y="197"/>
                  </a:lnTo>
                  <a:lnTo>
                    <a:pt x="116" y="192"/>
                  </a:lnTo>
                  <a:lnTo>
                    <a:pt x="110" y="188"/>
                  </a:lnTo>
                  <a:lnTo>
                    <a:pt x="107" y="184"/>
                  </a:lnTo>
                  <a:lnTo>
                    <a:pt x="104" y="179"/>
                  </a:lnTo>
                  <a:lnTo>
                    <a:pt x="100" y="176"/>
                  </a:lnTo>
                  <a:lnTo>
                    <a:pt x="99" y="172"/>
                  </a:lnTo>
                  <a:lnTo>
                    <a:pt x="97" y="169"/>
                  </a:lnTo>
                  <a:lnTo>
                    <a:pt x="96" y="164"/>
                  </a:lnTo>
                  <a:lnTo>
                    <a:pt x="93" y="160"/>
                  </a:lnTo>
                  <a:lnTo>
                    <a:pt x="91" y="154"/>
                  </a:lnTo>
                  <a:lnTo>
                    <a:pt x="89" y="150"/>
                  </a:lnTo>
                  <a:lnTo>
                    <a:pt x="86" y="146"/>
                  </a:lnTo>
                  <a:lnTo>
                    <a:pt x="85" y="144"/>
                  </a:lnTo>
                  <a:lnTo>
                    <a:pt x="84" y="141"/>
                  </a:lnTo>
                  <a:lnTo>
                    <a:pt x="83" y="138"/>
                  </a:lnTo>
                  <a:lnTo>
                    <a:pt x="81" y="135"/>
                  </a:lnTo>
                  <a:lnTo>
                    <a:pt x="80" y="132"/>
                  </a:lnTo>
                  <a:lnTo>
                    <a:pt x="79" y="128"/>
                  </a:lnTo>
                  <a:lnTo>
                    <a:pt x="78" y="126"/>
                  </a:lnTo>
                  <a:lnTo>
                    <a:pt x="77" y="122"/>
                  </a:lnTo>
                  <a:lnTo>
                    <a:pt x="75" y="119"/>
                  </a:lnTo>
                  <a:lnTo>
                    <a:pt x="73" y="115"/>
                  </a:lnTo>
                  <a:lnTo>
                    <a:pt x="72" y="112"/>
                  </a:lnTo>
                  <a:lnTo>
                    <a:pt x="71" y="108"/>
                  </a:lnTo>
                  <a:lnTo>
                    <a:pt x="70" y="105"/>
                  </a:lnTo>
                  <a:lnTo>
                    <a:pt x="67" y="101"/>
                  </a:lnTo>
                  <a:lnTo>
                    <a:pt x="66" y="97"/>
                  </a:lnTo>
                  <a:lnTo>
                    <a:pt x="65" y="94"/>
                  </a:lnTo>
                  <a:lnTo>
                    <a:pt x="64" y="90"/>
                  </a:lnTo>
                  <a:lnTo>
                    <a:pt x="61" y="87"/>
                  </a:lnTo>
                  <a:lnTo>
                    <a:pt x="60" y="83"/>
                  </a:lnTo>
                  <a:lnTo>
                    <a:pt x="59" y="80"/>
                  </a:lnTo>
                  <a:lnTo>
                    <a:pt x="58" y="76"/>
                  </a:lnTo>
                  <a:lnTo>
                    <a:pt x="56" y="74"/>
                  </a:lnTo>
                  <a:lnTo>
                    <a:pt x="55" y="70"/>
                  </a:lnTo>
                  <a:lnTo>
                    <a:pt x="53" y="67"/>
                  </a:lnTo>
                  <a:lnTo>
                    <a:pt x="52" y="63"/>
                  </a:lnTo>
                  <a:lnTo>
                    <a:pt x="51" y="58"/>
                  </a:lnTo>
                  <a:lnTo>
                    <a:pt x="48" y="56"/>
                  </a:lnTo>
                  <a:lnTo>
                    <a:pt x="47" y="52"/>
                  </a:lnTo>
                  <a:lnTo>
                    <a:pt x="46" y="49"/>
                  </a:lnTo>
                  <a:lnTo>
                    <a:pt x="45" y="46"/>
                  </a:lnTo>
                  <a:lnTo>
                    <a:pt x="43" y="43"/>
                  </a:lnTo>
                  <a:lnTo>
                    <a:pt x="42" y="39"/>
                  </a:lnTo>
                  <a:lnTo>
                    <a:pt x="41" y="37"/>
                  </a:lnTo>
                  <a:lnTo>
                    <a:pt x="40" y="33"/>
                  </a:lnTo>
                  <a:lnTo>
                    <a:pt x="39" y="31"/>
                  </a:lnTo>
                  <a:lnTo>
                    <a:pt x="36" y="26"/>
                  </a:lnTo>
                  <a:lnTo>
                    <a:pt x="34" y="22"/>
                  </a:lnTo>
                  <a:lnTo>
                    <a:pt x="33" y="17"/>
                  </a:lnTo>
                  <a:lnTo>
                    <a:pt x="30" y="12"/>
                  </a:lnTo>
                  <a:lnTo>
                    <a:pt x="29" y="8"/>
                  </a:lnTo>
                  <a:lnTo>
                    <a:pt x="28" y="6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1662" y="1602"/>
              <a:ext cx="77" cy="30"/>
            </a:xfrm>
            <a:custGeom>
              <a:avLst/>
              <a:gdLst>
                <a:gd name="T0" fmla="*/ 0 w 233"/>
                <a:gd name="T1" fmla="*/ 0 h 90"/>
                <a:gd name="T2" fmla="*/ 0 w 233"/>
                <a:gd name="T3" fmla="*/ 0 h 90"/>
                <a:gd name="T4" fmla="*/ 0 w 233"/>
                <a:gd name="T5" fmla="*/ 0 h 90"/>
                <a:gd name="T6" fmla="*/ 0 w 233"/>
                <a:gd name="T7" fmla="*/ 0 h 90"/>
                <a:gd name="T8" fmla="*/ 0 w 233"/>
                <a:gd name="T9" fmla="*/ 0 h 90"/>
                <a:gd name="T10" fmla="*/ 0 w 233"/>
                <a:gd name="T11" fmla="*/ 0 h 90"/>
                <a:gd name="T12" fmla="*/ 0 w 233"/>
                <a:gd name="T13" fmla="*/ 0 h 90"/>
                <a:gd name="T14" fmla="*/ 0 w 233"/>
                <a:gd name="T15" fmla="*/ 0 h 90"/>
                <a:gd name="T16" fmla="*/ 0 w 233"/>
                <a:gd name="T17" fmla="*/ 0 h 90"/>
                <a:gd name="T18" fmla="*/ 0 w 233"/>
                <a:gd name="T19" fmla="*/ 0 h 90"/>
                <a:gd name="T20" fmla="*/ 0 w 233"/>
                <a:gd name="T21" fmla="*/ 0 h 90"/>
                <a:gd name="T22" fmla="*/ 0 w 233"/>
                <a:gd name="T23" fmla="*/ 0 h 90"/>
                <a:gd name="T24" fmla="*/ 0 w 233"/>
                <a:gd name="T25" fmla="*/ 0 h 90"/>
                <a:gd name="T26" fmla="*/ 0 w 233"/>
                <a:gd name="T27" fmla="*/ 0 h 90"/>
                <a:gd name="T28" fmla="*/ 0 w 233"/>
                <a:gd name="T29" fmla="*/ 0 h 90"/>
                <a:gd name="T30" fmla="*/ 0 w 233"/>
                <a:gd name="T31" fmla="*/ 0 h 90"/>
                <a:gd name="T32" fmla="*/ 0 w 233"/>
                <a:gd name="T33" fmla="*/ 0 h 90"/>
                <a:gd name="T34" fmla="*/ 0 w 233"/>
                <a:gd name="T35" fmla="*/ 0 h 90"/>
                <a:gd name="T36" fmla="*/ 0 w 233"/>
                <a:gd name="T37" fmla="*/ 0 h 90"/>
                <a:gd name="T38" fmla="*/ 0 w 233"/>
                <a:gd name="T39" fmla="*/ 0 h 90"/>
                <a:gd name="T40" fmla="*/ 0 w 233"/>
                <a:gd name="T41" fmla="*/ 0 h 90"/>
                <a:gd name="T42" fmla="*/ 0 w 233"/>
                <a:gd name="T43" fmla="*/ 0 h 90"/>
                <a:gd name="T44" fmla="*/ 0 w 233"/>
                <a:gd name="T45" fmla="*/ 0 h 90"/>
                <a:gd name="T46" fmla="*/ 0 w 233"/>
                <a:gd name="T47" fmla="*/ 0 h 90"/>
                <a:gd name="T48" fmla="*/ 0 w 233"/>
                <a:gd name="T49" fmla="*/ 0 h 90"/>
                <a:gd name="T50" fmla="*/ 0 w 233"/>
                <a:gd name="T51" fmla="*/ 0 h 90"/>
                <a:gd name="T52" fmla="*/ 0 w 233"/>
                <a:gd name="T53" fmla="*/ 0 h 90"/>
                <a:gd name="T54" fmla="*/ 0 w 233"/>
                <a:gd name="T55" fmla="*/ 0 h 90"/>
                <a:gd name="T56" fmla="*/ 0 w 233"/>
                <a:gd name="T57" fmla="*/ 0 h 90"/>
                <a:gd name="T58" fmla="*/ 0 w 233"/>
                <a:gd name="T59" fmla="*/ 0 h 90"/>
                <a:gd name="T60" fmla="*/ 0 w 233"/>
                <a:gd name="T61" fmla="*/ 0 h 90"/>
                <a:gd name="T62" fmla="*/ 0 w 233"/>
                <a:gd name="T63" fmla="*/ 0 h 90"/>
                <a:gd name="T64" fmla="*/ 0 w 233"/>
                <a:gd name="T65" fmla="*/ 0 h 90"/>
                <a:gd name="T66" fmla="*/ 0 w 233"/>
                <a:gd name="T67" fmla="*/ 0 h 90"/>
                <a:gd name="T68" fmla="*/ 0 w 233"/>
                <a:gd name="T69" fmla="*/ 0 h 90"/>
                <a:gd name="T70" fmla="*/ 0 w 233"/>
                <a:gd name="T71" fmla="*/ 0 h 90"/>
                <a:gd name="T72" fmla="*/ 0 w 233"/>
                <a:gd name="T73" fmla="*/ 0 h 90"/>
                <a:gd name="T74" fmla="*/ 0 w 233"/>
                <a:gd name="T75" fmla="*/ 0 h 90"/>
                <a:gd name="T76" fmla="*/ 0 w 233"/>
                <a:gd name="T77" fmla="*/ 0 h 90"/>
                <a:gd name="T78" fmla="*/ 0 w 233"/>
                <a:gd name="T79" fmla="*/ 0 h 90"/>
                <a:gd name="T80" fmla="*/ 0 w 233"/>
                <a:gd name="T81" fmla="*/ 0 h 90"/>
                <a:gd name="T82" fmla="*/ 0 w 233"/>
                <a:gd name="T83" fmla="*/ 0 h 90"/>
                <a:gd name="T84" fmla="*/ 0 w 233"/>
                <a:gd name="T85" fmla="*/ 0 h 90"/>
                <a:gd name="T86" fmla="*/ 0 w 233"/>
                <a:gd name="T87" fmla="*/ 0 h 90"/>
                <a:gd name="T88" fmla="*/ 0 w 233"/>
                <a:gd name="T89" fmla="*/ 0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3"/>
                <a:gd name="T136" fmla="*/ 0 h 90"/>
                <a:gd name="T137" fmla="*/ 233 w 233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3" h="90">
                  <a:moveTo>
                    <a:pt x="21" y="61"/>
                  </a:moveTo>
                  <a:lnTo>
                    <a:pt x="24" y="59"/>
                  </a:lnTo>
                  <a:lnTo>
                    <a:pt x="26" y="59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8" y="58"/>
                  </a:lnTo>
                  <a:lnTo>
                    <a:pt x="50" y="58"/>
                  </a:lnTo>
                  <a:lnTo>
                    <a:pt x="53" y="57"/>
                  </a:lnTo>
                  <a:lnTo>
                    <a:pt x="56" y="57"/>
                  </a:lnTo>
                  <a:lnTo>
                    <a:pt x="58" y="57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8" y="56"/>
                  </a:lnTo>
                  <a:lnTo>
                    <a:pt x="72" y="55"/>
                  </a:lnTo>
                  <a:lnTo>
                    <a:pt x="78" y="53"/>
                  </a:lnTo>
                  <a:lnTo>
                    <a:pt x="84" y="52"/>
                  </a:lnTo>
                  <a:lnTo>
                    <a:pt x="90" y="51"/>
                  </a:lnTo>
                  <a:lnTo>
                    <a:pt x="95" y="50"/>
                  </a:lnTo>
                  <a:lnTo>
                    <a:pt x="101" y="47"/>
                  </a:lnTo>
                  <a:lnTo>
                    <a:pt x="103" y="46"/>
                  </a:lnTo>
                  <a:lnTo>
                    <a:pt x="107" y="46"/>
                  </a:lnTo>
                  <a:lnTo>
                    <a:pt x="109" y="45"/>
                  </a:lnTo>
                  <a:lnTo>
                    <a:pt x="113" y="44"/>
                  </a:lnTo>
                  <a:lnTo>
                    <a:pt x="118" y="43"/>
                  </a:lnTo>
                  <a:lnTo>
                    <a:pt x="123" y="40"/>
                  </a:lnTo>
                  <a:lnTo>
                    <a:pt x="128" y="38"/>
                  </a:lnTo>
                  <a:lnTo>
                    <a:pt x="134" y="36"/>
                  </a:lnTo>
                  <a:lnTo>
                    <a:pt x="140" y="33"/>
                  </a:lnTo>
                  <a:lnTo>
                    <a:pt x="145" y="31"/>
                  </a:lnTo>
                  <a:lnTo>
                    <a:pt x="151" y="29"/>
                  </a:lnTo>
                  <a:lnTo>
                    <a:pt x="155" y="26"/>
                  </a:lnTo>
                  <a:lnTo>
                    <a:pt x="160" y="24"/>
                  </a:lnTo>
                  <a:lnTo>
                    <a:pt x="166" y="21"/>
                  </a:lnTo>
                  <a:lnTo>
                    <a:pt x="171" y="19"/>
                  </a:lnTo>
                  <a:lnTo>
                    <a:pt x="177" y="15"/>
                  </a:lnTo>
                  <a:lnTo>
                    <a:pt x="182" y="13"/>
                  </a:lnTo>
                  <a:lnTo>
                    <a:pt x="187" y="11"/>
                  </a:lnTo>
                  <a:lnTo>
                    <a:pt x="192" y="7"/>
                  </a:lnTo>
                  <a:lnTo>
                    <a:pt x="198" y="5"/>
                  </a:lnTo>
                  <a:lnTo>
                    <a:pt x="202" y="1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8" y="1"/>
                  </a:lnTo>
                  <a:lnTo>
                    <a:pt x="222" y="4"/>
                  </a:lnTo>
                  <a:lnTo>
                    <a:pt x="224" y="6"/>
                  </a:lnTo>
                  <a:lnTo>
                    <a:pt x="228" y="10"/>
                  </a:lnTo>
                  <a:lnTo>
                    <a:pt x="229" y="13"/>
                  </a:lnTo>
                  <a:lnTo>
                    <a:pt x="231" y="17"/>
                  </a:lnTo>
                  <a:lnTo>
                    <a:pt x="231" y="20"/>
                  </a:lnTo>
                  <a:lnTo>
                    <a:pt x="233" y="25"/>
                  </a:lnTo>
                  <a:lnTo>
                    <a:pt x="231" y="29"/>
                  </a:lnTo>
                  <a:lnTo>
                    <a:pt x="229" y="32"/>
                  </a:lnTo>
                  <a:lnTo>
                    <a:pt x="227" y="36"/>
                  </a:lnTo>
                  <a:lnTo>
                    <a:pt x="224" y="40"/>
                  </a:lnTo>
                  <a:lnTo>
                    <a:pt x="221" y="42"/>
                  </a:lnTo>
                  <a:lnTo>
                    <a:pt x="218" y="44"/>
                  </a:lnTo>
                  <a:lnTo>
                    <a:pt x="215" y="45"/>
                  </a:lnTo>
                  <a:lnTo>
                    <a:pt x="212" y="47"/>
                  </a:lnTo>
                  <a:lnTo>
                    <a:pt x="209" y="50"/>
                  </a:lnTo>
                  <a:lnTo>
                    <a:pt x="206" y="51"/>
                  </a:lnTo>
                  <a:lnTo>
                    <a:pt x="203" y="53"/>
                  </a:lnTo>
                  <a:lnTo>
                    <a:pt x="201" y="55"/>
                  </a:lnTo>
                  <a:lnTo>
                    <a:pt x="197" y="57"/>
                  </a:lnTo>
                  <a:lnTo>
                    <a:pt x="195" y="58"/>
                  </a:lnTo>
                  <a:lnTo>
                    <a:pt x="191" y="59"/>
                  </a:lnTo>
                  <a:lnTo>
                    <a:pt x="187" y="62"/>
                  </a:lnTo>
                  <a:lnTo>
                    <a:pt x="184" y="63"/>
                  </a:lnTo>
                  <a:lnTo>
                    <a:pt x="182" y="64"/>
                  </a:lnTo>
                  <a:lnTo>
                    <a:pt x="178" y="66"/>
                  </a:lnTo>
                  <a:lnTo>
                    <a:pt x="176" y="68"/>
                  </a:lnTo>
                  <a:lnTo>
                    <a:pt x="172" y="69"/>
                  </a:lnTo>
                  <a:lnTo>
                    <a:pt x="168" y="70"/>
                  </a:lnTo>
                  <a:lnTo>
                    <a:pt x="165" y="71"/>
                  </a:lnTo>
                  <a:lnTo>
                    <a:pt x="161" y="72"/>
                  </a:lnTo>
                  <a:lnTo>
                    <a:pt x="158" y="74"/>
                  </a:lnTo>
                  <a:lnTo>
                    <a:pt x="155" y="75"/>
                  </a:lnTo>
                  <a:lnTo>
                    <a:pt x="152" y="76"/>
                  </a:lnTo>
                  <a:lnTo>
                    <a:pt x="148" y="77"/>
                  </a:lnTo>
                  <a:lnTo>
                    <a:pt x="145" y="78"/>
                  </a:lnTo>
                  <a:lnTo>
                    <a:pt x="141" y="80"/>
                  </a:lnTo>
                  <a:lnTo>
                    <a:pt x="138" y="80"/>
                  </a:lnTo>
                  <a:lnTo>
                    <a:pt x="135" y="81"/>
                  </a:lnTo>
                  <a:lnTo>
                    <a:pt x="131" y="82"/>
                  </a:lnTo>
                  <a:lnTo>
                    <a:pt x="128" y="83"/>
                  </a:lnTo>
                  <a:lnTo>
                    <a:pt x="125" y="84"/>
                  </a:lnTo>
                  <a:lnTo>
                    <a:pt x="121" y="84"/>
                  </a:lnTo>
                  <a:lnTo>
                    <a:pt x="118" y="84"/>
                  </a:lnTo>
                  <a:lnTo>
                    <a:pt x="114" y="85"/>
                  </a:lnTo>
                  <a:lnTo>
                    <a:pt x="110" y="85"/>
                  </a:lnTo>
                  <a:lnTo>
                    <a:pt x="107" y="87"/>
                  </a:lnTo>
                  <a:lnTo>
                    <a:pt x="103" y="87"/>
                  </a:lnTo>
                  <a:lnTo>
                    <a:pt x="101" y="88"/>
                  </a:lnTo>
                  <a:lnTo>
                    <a:pt x="97" y="88"/>
                  </a:lnTo>
                  <a:lnTo>
                    <a:pt x="94" y="88"/>
                  </a:lnTo>
                  <a:lnTo>
                    <a:pt x="90" y="88"/>
                  </a:lnTo>
                  <a:lnTo>
                    <a:pt x="87" y="89"/>
                  </a:lnTo>
                  <a:lnTo>
                    <a:pt x="83" y="89"/>
                  </a:lnTo>
                  <a:lnTo>
                    <a:pt x="80" y="89"/>
                  </a:lnTo>
                  <a:lnTo>
                    <a:pt x="76" y="89"/>
                  </a:lnTo>
                  <a:lnTo>
                    <a:pt x="72" y="90"/>
                  </a:lnTo>
                  <a:lnTo>
                    <a:pt x="69" y="90"/>
                  </a:lnTo>
                  <a:lnTo>
                    <a:pt x="67" y="90"/>
                  </a:lnTo>
                  <a:lnTo>
                    <a:pt x="63" y="90"/>
                  </a:lnTo>
                  <a:lnTo>
                    <a:pt x="59" y="90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9" y="90"/>
                  </a:lnTo>
                  <a:lnTo>
                    <a:pt x="45" y="90"/>
                  </a:lnTo>
                  <a:lnTo>
                    <a:pt x="43" y="90"/>
                  </a:lnTo>
                  <a:lnTo>
                    <a:pt x="39" y="90"/>
                  </a:lnTo>
                  <a:lnTo>
                    <a:pt x="36" y="89"/>
                  </a:lnTo>
                  <a:lnTo>
                    <a:pt x="32" y="89"/>
                  </a:lnTo>
                  <a:lnTo>
                    <a:pt x="29" y="89"/>
                  </a:lnTo>
                  <a:lnTo>
                    <a:pt x="26" y="89"/>
                  </a:lnTo>
                  <a:lnTo>
                    <a:pt x="23" y="88"/>
                  </a:lnTo>
                  <a:lnTo>
                    <a:pt x="20" y="88"/>
                  </a:lnTo>
                  <a:lnTo>
                    <a:pt x="17" y="88"/>
                  </a:lnTo>
                  <a:lnTo>
                    <a:pt x="13" y="88"/>
                  </a:lnTo>
                  <a:lnTo>
                    <a:pt x="10" y="87"/>
                  </a:lnTo>
                  <a:lnTo>
                    <a:pt x="6" y="85"/>
                  </a:lnTo>
                  <a:lnTo>
                    <a:pt x="4" y="84"/>
                  </a:lnTo>
                  <a:lnTo>
                    <a:pt x="1" y="82"/>
                  </a:lnTo>
                  <a:lnTo>
                    <a:pt x="0" y="77"/>
                  </a:lnTo>
                  <a:lnTo>
                    <a:pt x="0" y="72"/>
                  </a:lnTo>
                  <a:lnTo>
                    <a:pt x="3" y="68"/>
                  </a:lnTo>
                  <a:lnTo>
                    <a:pt x="7" y="64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7" y="61"/>
                  </a:lnTo>
                  <a:lnTo>
                    <a:pt x="21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1807" y="1665"/>
              <a:ext cx="35" cy="17"/>
            </a:xfrm>
            <a:custGeom>
              <a:avLst/>
              <a:gdLst>
                <a:gd name="T0" fmla="*/ 0 w 106"/>
                <a:gd name="T1" fmla="*/ 0 h 49"/>
                <a:gd name="T2" fmla="*/ 0 w 106"/>
                <a:gd name="T3" fmla="*/ 0 h 49"/>
                <a:gd name="T4" fmla="*/ 0 w 106"/>
                <a:gd name="T5" fmla="*/ 0 h 49"/>
                <a:gd name="T6" fmla="*/ 0 w 106"/>
                <a:gd name="T7" fmla="*/ 0 h 49"/>
                <a:gd name="T8" fmla="*/ 0 w 106"/>
                <a:gd name="T9" fmla="*/ 0 h 49"/>
                <a:gd name="T10" fmla="*/ 0 w 106"/>
                <a:gd name="T11" fmla="*/ 0 h 49"/>
                <a:gd name="T12" fmla="*/ 0 w 106"/>
                <a:gd name="T13" fmla="*/ 0 h 49"/>
                <a:gd name="T14" fmla="*/ 0 w 106"/>
                <a:gd name="T15" fmla="*/ 0 h 49"/>
                <a:gd name="T16" fmla="*/ 0 w 106"/>
                <a:gd name="T17" fmla="*/ 0 h 49"/>
                <a:gd name="T18" fmla="*/ 0 w 106"/>
                <a:gd name="T19" fmla="*/ 0 h 49"/>
                <a:gd name="T20" fmla="*/ 0 w 106"/>
                <a:gd name="T21" fmla="*/ 0 h 49"/>
                <a:gd name="T22" fmla="*/ 0 w 106"/>
                <a:gd name="T23" fmla="*/ 0 h 49"/>
                <a:gd name="T24" fmla="*/ 0 w 106"/>
                <a:gd name="T25" fmla="*/ 0 h 49"/>
                <a:gd name="T26" fmla="*/ 0 w 106"/>
                <a:gd name="T27" fmla="*/ 0 h 49"/>
                <a:gd name="T28" fmla="*/ 0 w 106"/>
                <a:gd name="T29" fmla="*/ 0 h 49"/>
                <a:gd name="T30" fmla="*/ 0 w 106"/>
                <a:gd name="T31" fmla="*/ 0 h 49"/>
                <a:gd name="T32" fmla="*/ 0 w 106"/>
                <a:gd name="T33" fmla="*/ 0 h 49"/>
                <a:gd name="T34" fmla="*/ 0 w 106"/>
                <a:gd name="T35" fmla="*/ 0 h 49"/>
                <a:gd name="T36" fmla="*/ 0 w 106"/>
                <a:gd name="T37" fmla="*/ 0 h 49"/>
                <a:gd name="T38" fmla="*/ 0 w 106"/>
                <a:gd name="T39" fmla="*/ 0 h 49"/>
                <a:gd name="T40" fmla="*/ 0 w 106"/>
                <a:gd name="T41" fmla="*/ 0 h 49"/>
                <a:gd name="T42" fmla="*/ 0 w 106"/>
                <a:gd name="T43" fmla="*/ 0 h 49"/>
                <a:gd name="T44" fmla="*/ 0 w 106"/>
                <a:gd name="T45" fmla="*/ 0 h 49"/>
                <a:gd name="T46" fmla="*/ 0 w 106"/>
                <a:gd name="T47" fmla="*/ 0 h 49"/>
                <a:gd name="T48" fmla="*/ 0 w 106"/>
                <a:gd name="T49" fmla="*/ 0 h 49"/>
                <a:gd name="T50" fmla="*/ 0 w 106"/>
                <a:gd name="T51" fmla="*/ 0 h 49"/>
                <a:gd name="T52" fmla="*/ 0 w 106"/>
                <a:gd name="T53" fmla="*/ 0 h 49"/>
                <a:gd name="T54" fmla="*/ 0 w 106"/>
                <a:gd name="T55" fmla="*/ 0 h 49"/>
                <a:gd name="T56" fmla="*/ 0 w 106"/>
                <a:gd name="T57" fmla="*/ 0 h 49"/>
                <a:gd name="T58" fmla="*/ 0 w 106"/>
                <a:gd name="T59" fmla="*/ 0 h 49"/>
                <a:gd name="T60" fmla="*/ 0 w 106"/>
                <a:gd name="T61" fmla="*/ 0 h 49"/>
                <a:gd name="T62" fmla="*/ 0 w 106"/>
                <a:gd name="T63" fmla="*/ 0 h 49"/>
                <a:gd name="T64" fmla="*/ 0 w 106"/>
                <a:gd name="T65" fmla="*/ 0 h 49"/>
                <a:gd name="T66" fmla="*/ 0 w 106"/>
                <a:gd name="T67" fmla="*/ 0 h 49"/>
                <a:gd name="T68" fmla="*/ 0 w 106"/>
                <a:gd name="T69" fmla="*/ 0 h 49"/>
                <a:gd name="T70" fmla="*/ 0 w 106"/>
                <a:gd name="T71" fmla="*/ 0 h 49"/>
                <a:gd name="T72" fmla="*/ 0 w 106"/>
                <a:gd name="T73" fmla="*/ 0 h 49"/>
                <a:gd name="T74" fmla="*/ 0 w 106"/>
                <a:gd name="T75" fmla="*/ 0 h 49"/>
                <a:gd name="T76" fmla="*/ 0 w 106"/>
                <a:gd name="T77" fmla="*/ 0 h 49"/>
                <a:gd name="T78" fmla="*/ 0 w 106"/>
                <a:gd name="T79" fmla="*/ 0 h 49"/>
                <a:gd name="T80" fmla="*/ 0 w 106"/>
                <a:gd name="T81" fmla="*/ 0 h 49"/>
                <a:gd name="T82" fmla="*/ 0 w 106"/>
                <a:gd name="T83" fmla="*/ 0 h 49"/>
                <a:gd name="T84" fmla="*/ 0 w 106"/>
                <a:gd name="T85" fmla="*/ 0 h 49"/>
                <a:gd name="T86" fmla="*/ 0 w 106"/>
                <a:gd name="T87" fmla="*/ 0 h 49"/>
                <a:gd name="T88" fmla="*/ 0 w 106"/>
                <a:gd name="T89" fmla="*/ 0 h 49"/>
                <a:gd name="T90" fmla="*/ 0 w 106"/>
                <a:gd name="T91" fmla="*/ 0 h 49"/>
                <a:gd name="T92" fmla="*/ 0 w 106"/>
                <a:gd name="T93" fmla="*/ 0 h 49"/>
                <a:gd name="T94" fmla="*/ 0 w 106"/>
                <a:gd name="T95" fmla="*/ 0 h 49"/>
                <a:gd name="T96" fmla="*/ 0 w 106"/>
                <a:gd name="T97" fmla="*/ 0 h 49"/>
                <a:gd name="T98" fmla="*/ 0 w 106"/>
                <a:gd name="T99" fmla="*/ 0 h 49"/>
                <a:gd name="T100" fmla="*/ 0 w 106"/>
                <a:gd name="T101" fmla="*/ 0 h 49"/>
                <a:gd name="T102" fmla="*/ 0 w 106"/>
                <a:gd name="T103" fmla="*/ 0 h 49"/>
                <a:gd name="T104" fmla="*/ 0 w 106"/>
                <a:gd name="T105" fmla="*/ 0 h 49"/>
                <a:gd name="T106" fmla="*/ 0 w 106"/>
                <a:gd name="T107" fmla="*/ 0 h 49"/>
                <a:gd name="T108" fmla="*/ 0 w 106"/>
                <a:gd name="T109" fmla="*/ 0 h 49"/>
                <a:gd name="T110" fmla="*/ 0 w 106"/>
                <a:gd name="T111" fmla="*/ 0 h 49"/>
                <a:gd name="T112" fmla="*/ 0 w 106"/>
                <a:gd name="T113" fmla="*/ 0 h 49"/>
                <a:gd name="T114" fmla="*/ 0 w 106"/>
                <a:gd name="T115" fmla="*/ 0 h 49"/>
                <a:gd name="T116" fmla="*/ 0 w 106"/>
                <a:gd name="T117" fmla="*/ 0 h 49"/>
                <a:gd name="T118" fmla="*/ 0 w 106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"/>
                <a:gd name="T181" fmla="*/ 0 h 49"/>
                <a:gd name="T182" fmla="*/ 106 w 106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" h="49">
                  <a:moveTo>
                    <a:pt x="18" y="1"/>
                  </a:moveTo>
                  <a:lnTo>
                    <a:pt x="23" y="1"/>
                  </a:lnTo>
                  <a:lnTo>
                    <a:pt x="29" y="2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3" y="4"/>
                  </a:lnTo>
                  <a:lnTo>
                    <a:pt x="48" y="5"/>
                  </a:lnTo>
                  <a:lnTo>
                    <a:pt x="53" y="5"/>
                  </a:lnTo>
                  <a:lnTo>
                    <a:pt x="57" y="6"/>
                  </a:lnTo>
                  <a:lnTo>
                    <a:pt x="62" y="6"/>
                  </a:lnTo>
                  <a:lnTo>
                    <a:pt x="67" y="7"/>
                  </a:lnTo>
                  <a:lnTo>
                    <a:pt x="72" y="8"/>
                  </a:lnTo>
                  <a:lnTo>
                    <a:pt x="76" y="10"/>
                  </a:lnTo>
                  <a:lnTo>
                    <a:pt x="81" y="11"/>
                  </a:lnTo>
                  <a:lnTo>
                    <a:pt x="86" y="12"/>
                  </a:lnTo>
                  <a:lnTo>
                    <a:pt x="91" y="14"/>
                  </a:lnTo>
                  <a:lnTo>
                    <a:pt x="96" y="17"/>
                  </a:lnTo>
                  <a:lnTo>
                    <a:pt x="99" y="18"/>
                  </a:lnTo>
                  <a:lnTo>
                    <a:pt x="102" y="20"/>
                  </a:lnTo>
                  <a:lnTo>
                    <a:pt x="104" y="23"/>
                  </a:lnTo>
                  <a:lnTo>
                    <a:pt x="106" y="26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6"/>
                  </a:lnTo>
                  <a:lnTo>
                    <a:pt x="106" y="39"/>
                  </a:lnTo>
                  <a:lnTo>
                    <a:pt x="101" y="44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1" y="49"/>
                  </a:lnTo>
                  <a:lnTo>
                    <a:pt x="87" y="49"/>
                  </a:lnTo>
                  <a:lnTo>
                    <a:pt x="83" y="49"/>
                  </a:lnTo>
                  <a:lnTo>
                    <a:pt x="79" y="45"/>
                  </a:lnTo>
                  <a:lnTo>
                    <a:pt x="74" y="44"/>
                  </a:lnTo>
                  <a:lnTo>
                    <a:pt x="69" y="43"/>
                  </a:lnTo>
                  <a:lnTo>
                    <a:pt x="66" y="40"/>
                  </a:lnTo>
                  <a:lnTo>
                    <a:pt x="61" y="39"/>
                  </a:lnTo>
                  <a:lnTo>
                    <a:pt x="57" y="38"/>
                  </a:lnTo>
                  <a:lnTo>
                    <a:pt x="53" y="37"/>
                  </a:lnTo>
                  <a:lnTo>
                    <a:pt x="49" y="36"/>
                  </a:lnTo>
                  <a:lnTo>
                    <a:pt x="44" y="34"/>
                  </a:lnTo>
                  <a:lnTo>
                    <a:pt x="41" y="33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28" y="31"/>
                  </a:lnTo>
                  <a:lnTo>
                    <a:pt x="23" y="30"/>
                  </a:lnTo>
                  <a:lnTo>
                    <a:pt x="18" y="30"/>
                  </a:lnTo>
                  <a:lnTo>
                    <a:pt x="13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3" y="6"/>
                  </a:lnTo>
                  <a:lnTo>
                    <a:pt x="6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1739" y="1667"/>
              <a:ext cx="39" cy="17"/>
            </a:xfrm>
            <a:custGeom>
              <a:avLst/>
              <a:gdLst>
                <a:gd name="T0" fmla="*/ 0 w 117"/>
                <a:gd name="T1" fmla="*/ 0 h 50"/>
                <a:gd name="T2" fmla="*/ 0 w 117"/>
                <a:gd name="T3" fmla="*/ 0 h 50"/>
                <a:gd name="T4" fmla="*/ 0 w 117"/>
                <a:gd name="T5" fmla="*/ 0 h 50"/>
                <a:gd name="T6" fmla="*/ 0 w 117"/>
                <a:gd name="T7" fmla="*/ 0 h 50"/>
                <a:gd name="T8" fmla="*/ 0 w 117"/>
                <a:gd name="T9" fmla="*/ 0 h 50"/>
                <a:gd name="T10" fmla="*/ 0 w 117"/>
                <a:gd name="T11" fmla="*/ 0 h 50"/>
                <a:gd name="T12" fmla="*/ 0 w 117"/>
                <a:gd name="T13" fmla="*/ 0 h 50"/>
                <a:gd name="T14" fmla="*/ 0 w 117"/>
                <a:gd name="T15" fmla="*/ 0 h 50"/>
                <a:gd name="T16" fmla="*/ 0 w 117"/>
                <a:gd name="T17" fmla="*/ 0 h 50"/>
                <a:gd name="T18" fmla="*/ 0 w 117"/>
                <a:gd name="T19" fmla="*/ 0 h 50"/>
                <a:gd name="T20" fmla="*/ 0 w 117"/>
                <a:gd name="T21" fmla="*/ 0 h 50"/>
                <a:gd name="T22" fmla="*/ 0 w 117"/>
                <a:gd name="T23" fmla="*/ 0 h 50"/>
                <a:gd name="T24" fmla="*/ 0 w 117"/>
                <a:gd name="T25" fmla="*/ 0 h 50"/>
                <a:gd name="T26" fmla="*/ 0 w 117"/>
                <a:gd name="T27" fmla="*/ 0 h 50"/>
                <a:gd name="T28" fmla="*/ 0 w 117"/>
                <a:gd name="T29" fmla="*/ 0 h 50"/>
                <a:gd name="T30" fmla="*/ 0 w 117"/>
                <a:gd name="T31" fmla="*/ 0 h 50"/>
                <a:gd name="T32" fmla="*/ 0 w 117"/>
                <a:gd name="T33" fmla="*/ 0 h 50"/>
                <a:gd name="T34" fmla="*/ 0 w 117"/>
                <a:gd name="T35" fmla="*/ 0 h 50"/>
                <a:gd name="T36" fmla="*/ 0 w 117"/>
                <a:gd name="T37" fmla="*/ 0 h 50"/>
                <a:gd name="T38" fmla="*/ 0 w 117"/>
                <a:gd name="T39" fmla="*/ 0 h 50"/>
                <a:gd name="T40" fmla="*/ 0 w 117"/>
                <a:gd name="T41" fmla="*/ 0 h 50"/>
                <a:gd name="T42" fmla="*/ 0 w 117"/>
                <a:gd name="T43" fmla="*/ 0 h 50"/>
                <a:gd name="T44" fmla="*/ 0 w 117"/>
                <a:gd name="T45" fmla="*/ 0 h 50"/>
                <a:gd name="T46" fmla="*/ 0 w 117"/>
                <a:gd name="T47" fmla="*/ 0 h 50"/>
                <a:gd name="T48" fmla="*/ 0 w 117"/>
                <a:gd name="T49" fmla="*/ 0 h 50"/>
                <a:gd name="T50" fmla="*/ 0 w 117"/>
                <a:gd name="T51" fmla="*/ 0 h 50"/>
                <a:gd name="T52" fmla="*/ 0 w 117"/>
                <a:gd name="T53" fmla="*/ 0 h 50"/>
                <a:gd name="T54" fmla="*/ 0 w 117"/>
                <a:gd name="T55" fmla="*/ 0 h 50"/>
                <a:gd name="T56" fmla="*/ 0 w 117"/>
                <a:gd name="T57" fmla="*/ 0 h 50"/>
                <a:gd name="T58" fmla="*/ 0 w 117"/>
                <a:gd name="T59" fmla="*/ 0 h 50"/>
                <a:gd name="T60" fmla="*/ 0 w 117"/>
                <a:gd name="T61" fmla="*/ 0 h 50"/>
                <a:gd name="T62" fmla="*/ 0 w 117"/>
                <a:gd name="T63" fmla="*/ 0 h 50"/>
                <a:gd name="T64" fmla="*/ 0 w 117"/>
                <a:gd name="T65" fmla="*/ 0 h 50"/>
                <a:gd name="T66" fmla="*/ 0 w 117"/>
                <a:gd name="T67" fmla="*/ 0 h 50"/>
                <a:gd name="T68" fmla="*/ 0 w 117"/>
                <a:gd name="T69" fmla="*/ 0 h 50"/>
                <a:gd name="T70" fmla="*/ 0 w 117"/>
                <a:gd name="T71" fmla="*/ 0 h 50"/>
                <a:gd name="T72" fmla="*/ 0 w 117"/>
                <a:gd name="T73" fmla="*/ 0 h 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0"/>
                <a:gd name="T113" fmla="*/ 117 w 117"/>
                <a:gd name="T114" fmla="*/ 50 h 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0">
                  <a:moveTo>
                    <a:pt x="7" y="24"/>
                  </a:moveTo>
                  <a:lnTo>
                    <a:pt x="10" y="22"/>
                  </a:lnTo>
                  <a:lnTo>
                    <a:pt x="13" y="20"/>
                  </a:lnTo>
                  <a:lnTo>
                    <a:pt x="16" y="19"/>
                  </a:lnTo>
                  <a:lnTo>
                    <a:pt x="19" y="18"/>
                  </a:lnTo>
                  <a:lnTo>
                    <a:pt x="22" y="15"/>
                  </a:lnTo>
                  <a:lnTo>
                    <a:pt x="25" y="14"/>
                  </a:lnTo>
                  <a:lnTo>
                    <a:pt x="29" y="13"/>
                  </a:lnTo>
                  <a:lnTo>
                    <a:pt x="31" y="12"/>
                  </a:lnTo>
                  <a:lnTo>
                    <a:pt x="37" y="9"/>
                  </a:lnTo>
                  <a:lnTo>
                    <a:pt x="43" y="7"/>
                  </a:lnTo>
                  <a:lnTo>
                    <a:pt x="45" y="6"/>
                  </a:lnTo>
                  <a:lnTo>
                    <a:pt x="49" y="6"/>
                  </a:lnTo>
                  <a:lnTo>
                    <a:pt x="51" y="5"/>
                  </a:lnTo>
                  <a:lnTo>
                    <a:pt x="55" y="5"/>
                  </a:lnTo>
                  <a:lnTo>
                    <a:pt x="60" y="2"/>
                  </a:lnTo>
                  <a:lnTo>
                    <a:pt x="66" y="1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3" y="0"/>
                  </a:lnTo>
                  <a:lnTo>
                    <a:pt x="98" y="1"/>
                  </a:lnTo>
                  <a:lnTo>
                    <a:pt x="101" y="2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11" y="6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7" y="19"/>
                  </a:lnTo>
                  <a:lnTo>
                    <a:pt x="117" y="22"/>
                  </a:lnTo>
                  <a:lnTo>
                    <a:pt x="114" y="27"/>
                  </a:lnTo>
                  <a:lnTo>
                    <a:pt x="111" y="32"/>
                  </a:lnTo>
                  <a:lnTo>
                    <a:pt x="107" y="33"/>
                  </a:lnTo>
                  <a:lnTo>
                    <a:pt x="105" y="34"/>
                  </a:lnTo>
                  <a:lnTo>
                    <a:pt x="101" y="34"/>
                  </a:lnTo>
                  <a:lnTo>
                    <a:pt x="99" y="34"/>
                  </a:lnTo>
                  <a:lnTo>
                    <a:pt x="95" y="33"/>
                  </a:lnTo>
                  <a:lnTo>
                    <a:pt x="92" y="33"/>
                  </a:lnTo>
                  <a:lnTo>
                    <a:pt x="89" y="33"/>
                  </a:lnTo>
                  <a:lnTo>
                    <a:pt x="87" y="33"/>
                  </a:lnTo>
                  <a:lnTo>
                    <a:pt x="81" y="32"/>
                  </a:lnTo>
                  <a:lnTo>
                    <a:pt x="76" y="32"/>
                  </a:lnTo>
                  <a:lnTo>
                    <a:pt x="71" y="32"/>
                  </a:lnTo>
                  <a:lnTo>
                    <a:pt x="67" y="32"/>
                  </a:lnTo>
                  <a:lnTo>
                    <a:pt x="62" y="32"/>
                  </a:lnTo>
                  <a:lnTo>
                    <a:pt x="57" y="33"/>
                  </a:lnTo>
                  <a:lnTo>
                    <a:pt x="53" y="33"/>
                  </a:lnTo>
                  <a:lnTo>
                    <a:pt x="48" y="36"/>
                  </a:lnTo>
                  <a:lnTo>
                    <a:pt x="43" y="37"/>
                  </a:lnTo>
                  <a:lnTo>
                    <a:pt x="39" y="38"/>
                  </a:lnTo>
                  <a:lnTo>
                    <a:pt x="35" y="40"/>
                  </a:lnTo>
                  <a:lnTo>
                    <a:pt x="30" y="43"/>
                  </a:lnTo>
                  <a:lnTo>
                    <a:pt x="25" y="45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3" y="50"/>
                  </a:lnTo>
                  <a:lnTo>
                    <a:pt x="11" y="49"/>
                  </a:lnTo>
                  <a:lnTo>
                    <a:pt x="9" y="49"/>
                  </a:lnTo>
                  <a:lnTo>
                    <a:pt x="5" y="46"/>
                  </a:lnTo>
                  <a:lnTo>
                    <a:pt x="2" y="41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1595" y="1406"/>
              <a:ext cx="45" cy="68"/>
            </a:xfrm>
            <a:custGeom>
              <a:avLst/>
              <a:gdLst>
                <a:gd name="T0" fmla="*/ 0 w 134"/>
                <a:gd name="T1" fmla="*/ 0 h 203"/>
                <a:gd name="T2" fmla="*/ 0 w 134"/>
                <a:gd name="T3" fmla="*/ 0 h 203"/>
                <a:gd name="T4" fmla="*/ 0 w 134"/>
                <a:gd name="T5" fmla="*/ 0 h 203"/>
                <a:gd name="T6" fmla="*/ 0 w 134"/>
                <a:gd name="T7" fmla="*/ 0 h 203"/>
                <a:gd name="T8" fmla="*/ 0 w 134"/>
                <a:gd name="T9" fmla="*/ 0 h 203"/>
                <a:gd name="T10" fmla="*/ 0 w 134"/>
                <a:gd name="T11" fmla="*/ 0 h 203"/>
                <a:gd name="T12" fmla="*/ 0 w 134"/>
                <a:gd name="T13" fmla="*/ 0 h 203"/>
                <a:gd name="T14" fmla="*/ 0 w 134"/>
                <a:gd name="T15" fmla="*/ 0 h 203"/>
                <a:gd name="T16" fmla="*/ 0 w 134"/>
                <a:gd name="T17" fmla="*/ 0 h 203"/>
                <a:gd name="T18" fmla="*/ 0 w 134"/>
                <a:gd name="T19" fmla="*/ 0 h 203"/>
                <a:gd name="T20" fmla="*/ 0 w 134"/>
                <a:gd name="T21" fmla="*/ 0 h 203"/>
                <a:gd name="T22" fmla="*/ 0 w 134"/>
                <a:gd name="T23" fmla="*/ 0 h 203"/>
                <a:gd name="T24" fmla="*/ 0 w 134"/>
                <a:gd name="T25" fmla="*/ 0 h 203"/>
                <a:gd name="T26" fmla="*/ 0 w 134"/>
                <a:gd name="T27" fmla="*/ 0 h 203"/>
                <a:gd name="T28" fmla="*/ 0 w 134"/>
                <a:gd name="T29" fmla="*/ 0 h 203"/>
                <a:gd name="T30" fmla="*/ 0 w 134"/>
                <a:gd name="T31" fmla="*/ 0 h 203"/>
                <a:gd name="T32" fmla="*/ 0 w 134"/>
                <a:gd name="T33" fmla="*/ 0 h 203"/>
                <a:gd name="T34" fmla="*/ 0 w 134"/>
                <a:gd name="T35" fmla="*/ 0 h 203"/>
                <a:gd name="T36" fmla="*/ 0 w 134"/>
                <a:gd name="T37" fmla="*/ 0 h 203"/>
                <a:gd name="T38" fmla="*/ 0 w 134"/>
                <a:gd name="T39" fmla="*/ 0 h 203"/>
                <a:gd name="T40" fmla="*/ 0 w 134"/>
                <a:gd name="T41" fmla="*/ 0 h 203"/>
                <a:gd name="T42" fmla="*/ 0 w 134"/>
                <a:gd name="T43" fmla="*/ 0 h 203"/>
                <a:gd name="T44" fmla="*/ 0 w 134"/>
                <a:gd name="T45" fmla="*/ 0 h 203"/>
                <a:gd name="T46" fmla="*/ 0 w 134"/>
                <a:gd name="T47" fmla="*/ 0 h 203"/>
                <a:gd name="T48" fmla="*/ 0 w 134"/>
                <a:gd name="T49" fmla="*/ 0 h 203"/>
                <a:gd name="T50" fmla="*/ 0 w 134"/>
                <a:gd name="T51" fmla="*/ 0 h 203"/>
                <a:gd name="T52" fmla="*/ 0 w 134"/>
                <a:gd name="T53" fmla="*/ 0 h 203"/>
                <a:gd name="T54" fmla="*/ 0 w 134"/>
                <a:gd name="T55" fmla="*/ 0 h 203"/>
                <a:gd name="T56" fmla="*/ 0 w 134"/>
                <a:gd name="T57" fmla="*/ 0 h 203"/>
                <a:gd name="T58" fmla="*/ 0 w 134"/>
                <a:gd name="T59" fmla="*/ 0 h 203"/>
                <a:gd name="T60" fmla="*/ 0 w 134"/>
                <a:gd name="T61" fmla="*/ 0 h 203"/>
                <a:gd name="T62" fmla="*/ 0 w 134"/>
                <a:gd name="T63" fmla="*/ 0 h 203"/>
                <a:gd name="T64" fmla="*/ 0 w 134"/>
                <a:gd name="T65" fmla="*/ 0 h 203"/>
                <a:gd name="T66" fmla="*/ 0 w 134"/>
                <a:gd name="T67" fmla="*/ 0 h 203"/>
                <a:gd name="T68" fmla="*/ 0 w 134"/>
                <a:gd name="T69" fmla="*/ 0 h 203"/>
                <a:gd name="T70" fmla="*/ 0 w 134"/>
                <a:gd name="T71" fmla="*/ 0 h 203"/>
                <a:gd name="T72" fmla="*/ 0 w 134"/>
                <a:gd name="T73" fmla="*/ 0 h 203"/>
                <a:gd name="T74" fmla="*/ 0 w 134"/>
                <a:gd name="T75" fmla="*/ 0 h 203"/>
                <a:gd name="T76" fmla="*/ 0 w 134"/>
                <a:gd name="T77" fmla="*/ 0 h 203"/>
                <a:gd name="T78" fmla="*/ 0 w 134"/>
                <a:gd name="T79" fmla="*/ 0 h 203"/>
                <a:gd name="T80" fmla="*/ 0 w 134"/>
                <a:gd name="T81" fmla="*/ 0 h 203"/>
                <a:gd name="T82" fmla="*/ 0 w 134"/>
                <a:gd name="T83" fmla="*/ 0 h 203"/>
                <a:gd name="T84" fmla="*/ 0 w 134"/>
                <a:gd name="T85" fmla="*/ 0 h 203"/>
                <a:gd name="T86" fmla="*/ 0 w 134"/>
                <a:gd name="T87" fmla="*/ 0 h 203"/>
                <a:gd name="T88" fmla="*/ 0 w 134"/>
                <a:gd name="T89" fmla="*/ 0 h 203"/>
                <a:gd name="T90" fmla="*/ 0 w 134"/>
                <a:gd name="T91" fmla="*/ 0 h 203"/>
                <a:gd name="T92" fmla="*/ 0 w 134"/>
                <a:gd name="T93" fmla="*/ 0 h 203"/>
                <a:gd name="T94" fmla="*/ 0 w 134"/>
                <a:gd name="T95" fmla="*/ 0 h 203"/>
                <a:gd name="T96" fmla="*/ 0 w 134"/>
                <a:gd name="T97" fmla="*/ 0 h 203"/>
                <a:gd name="T98" fmla="*/ 0 w 134"/>
                <a:gd name="T99" fmla="*/ 0 h 203"/>
                <a:gd name="T100" fmla="*/ 0 w 134"/>
                <a:gd name="T101" fmla="*/ 0 h 203"/>
                <a:gd name="T102" fmla="*/ 0 w 134"/>
                <a:gd name="T103" fmla="*/ 0 h 203"/>
                <a:gd name="T104" fmla="*/ 0 w 134"/>
                <a:gd name="T105" fmla="*/ 0 h 203"/>
                <a:gd name="T106" fmla="*/ 0 w 134"/>
                <a:gd name="T107" fmla="*/ 0 h 203"/>
                <a:gd name="T108" fmla="*/ 0 w 134"/>
                <a:gd name="T109" fmla="*/ 0 h 203"/>
                <a:gd name="T110" fmla="*/ 0 w 134"/>
                <a:gd name="T111" fmla="*/ 0 h 203"/>
                <a:gd name="T112" fmla="*/ 0 w 134"/>
                <a:gd name="T113" fmla="*/ 0 h 203"/>
                <a:gd name="T114" fmla="*/ 0 w 134"/>
                <a:gd name="T115" fmla="*/ 0 h 203"/>
                <a:gd name="T116" fmla="*/ 0 w 134"/>
                <a:gd name="T117" fmla="*/ 0 h 203"/>
                <a:gd name="T118" fmla="*/ 0 w 134"/>
                <a:gd name="T119" fmla="*/ 0 h 203"/>
                <a:gd name="T120" fmla="*/ 0 w 134"/>
                <a:gd name="T121" fmla="*/ 0 h 203"/>
                <a:gd name="T122" fmla="*/ 0 w 134"/>
                <a:gd name="T123" fmla="*/ 0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4"/>
                <a:gd name="T187" fmla="*/ 0 h 203"/>
                <a:gd name="T188" fmla="*/ 134 w 134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4" h="203">
                  <a:moveTo>
                    <a:pt x="130" y="20"/>
                  </a:moveTo>
                  <a:lnTo>
                    <a:pt x="127" y="21"/>
                  </a:lnTo>
                  <a:lnTo>
                    <a:pt x="123" y="22"/>
                  </a:lnTo>
                  <a:lnTo>
                    <a:pt x="120" y="25"/>
                  </a:lnTo>
                  <a:lnTo>
                    <a:pt x="117" y="27"/>
                  </a:lnTo>
                  <a:lnTo>
                    <a:pt x="114" y="28"/>
                  </a:lnTo>
                  <a:lnTo>
                    <a:pt x="111" y="31"/>
                  </a:lnTo>
                  <a:lnTo>
                    <a:pt x="108" y="33"/>
                  </a:lnTo>
                  <a:lnTo>
                    <a:pt x="107" y="35"/>
                  </a:lnTo>
                  <a:lnTo>
                    <a:pt x="101" y="39"/>
                  </a:lnTo>
                  <a:lnTo>
                    <a:pt x="96" y="44"/>
                  </a:lnTo>
                  <a:lnTo>
                    <a:pt x="91" y="49"/>
                  </a:lnTo>
                  <a:lnTo>
                    <a:pt x="88" y="53"/>
                  </a:lnTo>
                  <a:lnTo>
                    <a:pt x="83" y="58"/>
                  </a:lnTo>
                  <a:lnTo>
                    <a:pt x="79" y="63"/>
                  </a:lnTo>
                  <a:lnTo>
                    <a:pt x="76" y="67"/>
                  </a:lnTo>
                  <a:lnTo>
                    <a:pt x="73" y="72"/>
                  </a:lnTo>
                  <a:lnTo>
                    <a:pt x="69" y="77"/>
                  </a:lnTo>
                  <a:lnTo>
                    <a:pt x="66" y="83"/>
                  </a:lnTo>
                  <a:lnTo>
                    <a:pt x="64" y="88"/>
                  </a:lnTo>
                  <a:lnTo>
                    <a:pt x="62" y="94"/>
                  </a:lnTo>
                  <a:lnTo>
                    <a:pt x="58" y="98"/>
                  </a:lnTo>
                  <a:lnTo>
                    <a:pt x="56" y="104"/>
                  </a:lnTo>
                  <a:lnTo>
                    <a:pt x="54" y="107"/>
                  </a:lnTo>
                  <a:lnTo>
                    <a:pt x="53" y="109"/>
                  </a:lnTo>
                  <a:lnTo>
                    <a:pt x="52" y="113"/>
                  </a:lnTo>
                  <a:lnTo>
                    <a:pt x="51" y="116"/>
                  </a:lnTo>
                  <a:lnTo>
                    <a:pt x="50" y="118"/>
                  </a:lnTo>
                  <a:lnTo>
                    <a:pt x="50" y="122"/>
                  </a:lnTo>
                  <a:lnTo>
                    <a:pt x="47" y="124"/>
                  </a:lnTo>
                  <a:lnTo>
                    <a:pt x="47" y="128"/>
                  </a:lnTo>
                  <a:lnTo>
                    <a:pt x="46" y="130"/>
                  </a:lnTo>
                  <a:lnTo>
                    <a:pt x="45" y="134"/>
                  </a:lnTo>
                  <a:lnTo>
                    <a:pt x="44" y="137"/>
                  </a:lnTo>
                  <a:lnTo>
                    <a:pt x="44" y="140"/>
                  </a:lnTo>
                  <a:lnTo>
                    <a:pt x="41" y="143"/>
                  </a:lnTo>
                  <a:lnTo>
                    <a:pt x="41" y="147"/>
                  </a:lnTo>
                  <a:lnTo>
                    <a:pt x="40" y="149"/>
                  </a:lnTo>
                  <a:lnTo>
                    <a:pt x="39" y="153"/>
                  </a:lnTo>
                  <a:lnTo>
                    <a:pt x="38" y="156"/>
                  </a:lnTo>
                  <a:lnTo>
                    <a:pt x="37" y="159"/>
                  </a:lnTo>
                  <a:lnTo>
                    <a:pt x="36" y="162"/>
                  </a:lnTo>
                  <a:lnTo>
                    <a:pt x="36" y="166"/>
                  </a:lnTo>
                  <a:lnTo>
                    <a:pt x="34" y="169"/>
                  </a:lnTo>
                  <a:lnTo>
                    <a:pt x="33" y="172"/>
                  </a:lnTo>
                  <a:lnTo>
                    <a:pt x="32" y="177"/>
                  </a:lnTo>
                  <a:lnTo>
                    <a:pt x="32" y="180"/>
                  </a:lnTo>
                  <a:lnTo>
                    <a:pt x="30" y="183"/>
                  </a:lnTo>
                  <a:lnTo>
                    <a:pt x="30" y="186"/>
                  </a:lnTo>
                  <a:lnTo>
                    <a:pt x="28" y="191"/>
                  </a:lnTo>
                  <a:lnTo>
                    <a:pt x="28" y="194"/>
                  </a:lnTo>
                  <a:lnTo>
                    <a:pt x="26" y="197"/>
                  </a:lnTo>
                  <a:lnTo>
                    <a:pt x="25" y="199"/>
                  </a:lnTo>
                  <a:lnTo>
                    <a:pt x="22" y="200"/>
                  </a:lnTo>
                  <a:lnTo>
                    <a:pt x="21" y="202"/>
                  </a:lnTo>
                  <a:lnTo>
                    <a:pt x="15" y="203"/>
                  </a:lnTo>
                  <a:lnTo>
                    <a:pt x="11" y="203"/>
                  </a:lnTo>
                  <a:lnTo>
                    <a:pt x="6" y="200"/>
                  </a:lnTo>
                  <a:lnTo>
                    <a:pt x="2" y="197"/>
                  </a:lnTo>
                  <a:lnTo>
                    <a:pt x="1" y="194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1" y="186"/>
                  </a:lnTo>
                  <a:lnTo>
                    <a:pt x="1" y="181"/>
                  </a:lnTo>
                  <a:lnTo>
                    <a:pt x="2" y="178"/>
                  </a:lnTo>
                  <a:lnTo>
                    <a:pt x="4" y="174"/>
                  </a:lnTo>
                  <a:lnTo>
                    <a:pt x="6" y="171"/>
                  </a:lnTo>
                  <a:lnTo>
                    <a:pt x="6" y="166"/>
                  </a:lnTo>
                  <a:lnTo>
                    <a:pt x="7" y="162"/>
                  </a:lnTo>
                  <a:lnTo>
                    <a:pt x="8" y="159"/>
                  </a:lnTo>
                  <a:lnTo>
                    <a:pt x="9" y="156"/>
                  </a:lnTo>
                  <a:lnTo>
                    <a:pt x="11" y="153"/>
                  </a:lnTo>
                  <a:lnTo>
                    <a:pt x="12" y="148"/>
                  </a:lnTo>
                  <a:lnTo>
                    <a:pt x="13" y="145"/>
                  </a:lnTo>
                  <a:lnTo>
                    <a:pt x="14" y="142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8" y="132"/>
                  </a:lnTo>
                  <a:lnTo>
                    <a:pt x="19" y="128"/>
                  </a:lnTo>
                  <a:lnTo>
                    <a:pt x="20" y="124"/>
                  </a:lnTo>
                  <a:lnTo>
                    <a:pt x="21" y="122"/>
                  </a:lnTo>
                  <a:lnTo>
                    <a:pt x="22" y="118"/>
                  </a:lnTo>
                  <a:lnTo>
                    <a:pt x="24" y="115"/>
                  </a:lnTo>
                  <a:lnTo>
                    <a:pt x="25" y="113"/>
                  </a:lnTo>
                  <a:lnTo>
                    <a:pt x="26" y="109"/>
                  </a:lnTo>
                  <a:lnTo>
                    <a:pt x="27" y="105"/>
                  </a:lnTo>
                  <a:lnTo>
                    <a:pt x="30" y="103"/>
                  </a:lnTo>
                  <a:lnTo>
                    <a:pt x="30" y="100"/>
                  </a:lnTo>
                  <a:lnTo>
                    <a:pt x="32" y="97"/>
                  </a:lnTo>
                  <a:lnTo>
                    <a:pt x="33" y="94"/>
                  </a:lnTo>
                  <a:lnTo>
                    <a:pt x="34" y="91"/>
                  </a:lnTo>
                  <a:lnTo>
                    <a:pt x="38" y="85"/>
                  </a:lnTo>
                  <a:lnTo>
                    <a:pt x="41" y="79"/>
                  </a:lnTo>
                  <a:lnTo>
                    <a:pt x="43" y="77"/>
                  </a:lnTo>
                  <a:lnTo>
                    <a:pt x="45" y="73"/>
                  </a:lnTo>
                  <a:lnTo>
                    <a:pt x="46" y="71"/>
                  </a:lnTo>
                  <a:lnTo>
                    <a:pt x="47" y="69"/>
                  </a:lnTo>
                  <a:lnTo>
                    <a:pt x="51" y="63"/>
                  </a:lnTo>
                  <a:lnTo>
                    <a:pt x="54" y="58"/>
                  </a:lnTo>
                  <a:lnTo>
                    <a:pt x="59" y="52"/>
                  </a:lnTo>
                  <a:lnTo>
                    <a:pt x="63" y="47"/>
                  </a:lnTo>
                  <a:lnTo>
                    <a:pt x="68" y="43"/>
                  </a:lnTo>
                  <a:lnTo>
                    <a:pt x="72" y="38"/>
                  </a:lnTo>
                  <a:lnTo>
                    <a:pt x="77" y="32"/>
                  </a:lnTo>
                  <a:lnTo>
                    <a:pt x="82" y="27"/>
                  </a:lnTo>
                  <a:lnTo>
                    <a:pt x="87" y="22"/>
                  </a:lnTo>
                  <a:lnTo>
                    <a:pt x="92" y="19"/>
                  </a:lnTo>
                  <a:lnTo>
                    <a:pt x="95" y="15"/>
                  </a:lnTo>
                  <a:lnTo>
                    <a:pt x="98" y="14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8" y="8"/>
                  </a:lnTo>
                  <a:lnTo>
                    <a:pt x="111" y="6"/>
                  </a:lnTo>
                  <a:lnTo>
                    <a:pt x="115" y="3"/>
                  </a:lnTo>
                  <a:lnTo>
                    <a:pt x="119" y="2"/>
                  </a:lnTo>
                  <a:lnTo>
                    <a:pt x="122" y="0"/>
                  </a:lnTo>
                  <a:lnTo>
                    <a:pt x="127" y="0"/>
                  </a:lnTo>
                  <a:lnTo>
                    <a:pt x="129" y="1"/>
                  </a:lnTo>
                  <a:lnTo>
                    <a:pt x="133" y="6"/>
                  </a:lnTo>
                  <a:lnTo>
                    <a:pt x="134" y="8"/>
                  </a:lnTo>
                  <a:lnTo>
                    <a:pt x="134" y="12"/>
                  </a:lnTo>
                  <a:lnTo>
                    <a:pt x="133" y="15"/>
                  </a:lnTo>
                  <a:lnTo>
                    <a:pt x="13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1549" y="1361"/>
              <a:ext cx="104" cy="144"/>
            </a:xfrm>
            <a:custGeom>
              <a:avLst/>
              <a:gdLst>
                <a:gd name="T0" fmla="*/ 0 w 312"/>
                <a:gd name="T1" fmla="*/ 0 h 432"/>
                <a:gd name="T2" fmla="*/ 0 w 312"/>
                <a:gd name="T3" fmla="*/ 0 h 432"/>
                <a:gd name="T4" fmla="*/ 0 w 312"/>
                <a:gd name="T5" fmla="*/ 0 h 432"/>
                <a:gd name="T6" fmla="*/ 0 w 312"/>
                <a:gd name="T7" fmla="*/ 0 h 432"/>
                <a:gd name="T8" fmla="*/ 0 w 312"/>
                <a:gd name="T9" fmla="*/ 0 h 432"/>
                <a:gd name="T10" fmla="*/ 0 w 312"/>
                <a:gd name="T11" fmla="*/ 0 h 432"/>
                <a:gd name="T12" fmla="*/ 0 w 312"/>
                <a:gd name="T13" fmla="*/ 0 h 432"/>
                <a:gd name="T14" fmla="*/ 0 w 312"/>
                <a:gd name="T15" fmla="*/ 0 h 432"/>
                <a:gd name="T16" fmla="*/ 0 w 312"/>
                <a:gd name="T17" fmla="*/ 0 h 432"/>
                <a:gd name="T18" fmla="*/ 0 w 312"/>
                <a:gd name="T19" fmla="*/ 0 h 432"/>
                <a:gd name="T20" fmla="*/ 0 w 312"/>
                <a:gd name="T21" fmla="*/ 0 h 432"/>
                <a:gd name="T22" fmla="*/ 0 w 312"/>
                <a:gd name="T23" fmla="*/ 0 h 432"/>
                <a:gd name="T24" fmla="*/ 0 w 312"/>
                <a:gd name="T25" fmla="*/ 0 h 432"/>
                <a:gd name="T26" fmla="*/ 0 w 312"/>
                <a:gd name="T27" fmla="*/ 0 h 432"/>
                <a:gd name="T28" fmla="*/ 0 w 312"/>
                <a:gd name="T29" fmla="*/ 0 h 432"/>
                <a:gd name="T30" fmla="*/ 0 w 312"/>
                <a:gd name="T31" fmla="*/ 0 h 432"/>
                <a:gd name="T32" fmla="*/ 0 w 312"/>
                <a:gd name="T33" fmla="*/ 0 h 432"/>
                <a:gd name="T34" fmla="*/ 0 w 312"/>
                <a:gd name="T35" fmla="*/ 0 h 432"/>
                <a:gd name="T36" fmla="*/ 0 w 312"/>
                <a:gd name="T37" fmla="*/ 0 h 432"/>
                <a:gd name="T38" fmla="*/ 0 w 312"/>
                <a:gd name="T39" fmla="*/ 0 h 432"/>
                <a:gd name="T40" fmla="*/ 0 w 312"/>
                <a:gd name="T41" fmla="*/ 0 h 432"/>
                <a:gd name="T42" fmla="*/ 0 w 312"/>
                <a:gd name="T43" fmla="*/ 0 h 432"/>
                <a:gd name="T44" fmla="*/ 0 w 312"/>
                <a:gd name="T45" fmla="*/ 0 h 432"/>
                <a:gd name="T46" fmla="*/ 0 w 312"/>
                <a:gd name="T47" fmla="*/ 0 h 432"/>
                <a:gd name="T48" fmla="*/ 0 w 312"/>
                <a:gd name="T49" fmla="*/ 0 h 432"/>
                <a:gd name="T50" fmla="*/ 0 w 312"/>
                <a:gd name="T51" fmla="*/ 0 h 432"/>
                <a:gd name="T52" fmla="*/ 0 w 312"/>
                <a:gd name="T53" fmla="*/ 0 h 432"/>
                <a:gd name="T54" fmla="*/ 0 w 312"/>
                <a:gd name="T55" fmla="*/ 0 h 432"/>
                <a:gd name="T56" fmla="*/ 0 w 312"/>
                <a:gd name="T57" fmla="*/ 0 h 432"/>
                <a:gd name="T58" fmla="*/ 0 w 312"/>
                <a:gd name="T59" fmla="*/ 0 h 432"/>
                <a:gd name="T60" fmla="*/ 0 w 312"/>
                <a:gd name="T61" fmla="*/ 0 h 432"/>
                <a:gd name="T62" fmla="*/ 0 w 312"/>
                <a:gd name="T63" fmla="*/ 0 h 432"/>
                <a:gd name="T64" fmla="*/ 0 w 312"/>
                <a:gd name="T65" fmla="*/ 0 h 432"/>
                <a:gd name="T66" fmla="*/ 0 w 312"/>
                <a:gd name="T67" fmla="*/ 0 h 432"/>
                <a:gd name="T68" fmla="*/ 0 w 312"/>
                <a:gd name="T69" fmla="*/ 0 h 432"/>
                <a:gd name="T70" fmla="*/ 0 w 312"/>
                <a:gd name="T71" fmla="*/ 0 h 432"/>
                <a:gd name="T72" fmla="*/ 0 w 312"/>
                <a:gd name="T73" fmla="*/ 0 h 432"/>
                <a:gd name="T74" fmla="*/ 0 w 312"/>
                <a:gd name="T75" fmla="*/ 0 h 432"/>
                <a:gd name="T76" fmla="*/ 0 w 312"/>
                <a:gd name="T77" fmla="*/ 0 h 432"/>
                <a:gd name="T78" fmla="*/ 0 w 312"/>
                <a:gd name="T79" fmla="*/ 0 h 432"/>
                <a:gd name="T80" fmla="*/ 0 w 312"/>
                <a:gd name="T81" fmla="*/ 0 h 432"/>
                <a:gd name="T82" fmla="*/ 0 w 312"/>
                <a:gd name="T83" fmla="*/ 0 h 432"/>
                <a:gd name="T84" fmla="*/ 0 w 312"/>
                <a:gd name="T85" fmla="*/ 0 h 432"/>
                <a:gd name="T86" fmla="*/ 0 w 312"/>
                <a:gd name="T87" fmla="*/ 0 h 432"/>
                <a:gd name="T88" fmla="*/ 0 w 312"/>
                <a:gd name="T89" fmla="*/ 0 h 432"/>
                <a:gd name="T90" fmla="*/ 0 w 312"/>
                <a:gd name="T91" fmla="*/ 0 h 432"/>
                <a:gd name="T92" fmla="*/ 0 w 312"/>
                <a:gd name="T93" fmla="*/ 0 h 432"/>
                <a:gd name="T94" fmla="*/ 0 w 312"/>
                <a:gd name="T95" fmla="*/ 0 h 432"/>
                <a:gd name="T96" fmla="*/ 0 w 312"/>
                <a:gd name="T97" fmla="*/ 0 h 432"/>
                <a:gd name="T98" fmla="*/ 0 w 312"/>
                <a:gd name="T99" fmla="*/ 0 h 432"/>
                <a:gd name="T100" fmla="*/ 0 w 312"/>
                <a:gd name="T101" fmla="*/ 0 h 432"/>
                <a:gd name="T102" fmla="*/ 0 w 312"/>
                <a:gd name="T103" fmla="*/ 0 h 432"/>
                <a:gd name="T104" fmla="*/ 0 w 312"/>
                <a:gd name="T105" fmla="*/ 0 h 432"/>
                <a:gd name="T106" fmla="*/ 0 w 312"/>
                <a:gd name="T107" fmla="*/ 0 h 432"/>
                <a:gd name="T108" fmla="*/ 0 w 312"/>
                <a:gd name="T109" fmla="*/ 0 h 432"/>
                <a:gd name="T110" fmla="*/ 0 w 312"/>
                <a:gd name="T111" fmla="*/ 0 h 432"/>
                <a:gd name="T112" fmla="*/ 0 w 312"/>
                <a:gd name="T113" fmla="*/ 0 h 432"/>
                <a:gd name="T114" fmla="*/ 0 w 312"/>
                <a:gd name="T115" fmla="*/ 0 h 432"/>
                <a:gd name="T116" fmla="*/ 0 w 312"/>
                <a:gd name="T117" fmla="*/ 0 h 432"/>
                <a:gd name="T118" fmla="*/ 0 w 312"/>
                <a:gd name="T119" fmla="*/ 0 h 432"/>
                <a:gd name="T120" fmla="*/ 0 w 312"/>
                <a:gd name="T121" fmla="*/ 0 h 4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432"/>
                <a:gd name="T185" fmla="*/ 312 w 312"/>
                <a:gd name="T186" fmla="*/ 432 h 4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432">
                  <a:moveTo>
                    <a:pt x="307" y="20"/>
                  </a:moveTo>
                  <a:lnTo>
                    <a:pt x="303" y="21"/>
                  </a:lnTo>
                  <a:lnTo>
                    <a:pt x="298" y="25"/>
                  </a:lnTo>
                  <a:lnTo>
                    <a:pt x="293" y="27"/>
                  </a:lnTo>
                  <a:lnTo>
                    <a:pt x="290" y="29"/>
                  </a:lnTo>
                  <a:lnTo>
                    <a:pt x="285" y="32"/>
                  </a:lnTo>
                  <a:lnTo>
                    <a:pt x="281" y="34"/>
                  </a:lnTo>
                  <a:lnTo>
                    <a:pt x="276" y="37"/>
                  </a:lnTo>
                  <a:lnTo>
                    <a:pt x="274" y="40"/>
                  </a:lnTo>
                  <a:lnTo>
                    <a:pt x="269" y="41"/>
                  </a:lnTo>
                  <a:lnTo>
                    <a:pt x="266" y="45"/>
                  </a:lnTo>
                  <a:lnTo>
                    <a:pt x="262" y="47"/>
                  </a:lnTo>
                  <a:lnTo>
                    <a:pt x="259" y="50"/>
                  </a:lnTo>
                  <a:lnTo>
                    <a:pt x="256" y="52"/>
                  </a:lnTo>
                  <a:lnTo>
                    <a:pt x="253" y="56"/>
                  </a:lnTo>
                  <a:lnTo>
                    <a:pt x="249" y="58"/>
                  </a:lnTo>
                  <a:lnTo>
                    <a:pt x="247" y="62"/>
                  </a:lnTo>
                  <a:lnTo>
                    <a:pt x="242" y="64"/>
                  </a:lnTo>
                  <a:lnTo>
                    <a:pt x="240" y="66"/>
                  </a:lnTo>
                  <a:lnTo>
                    <a:pt x="236" y="69"/>
                  </a:lnTo>
                  <a:lnTo>
                    <a:pt x="233" y="72"/>
                  </a:lnTo>
                  <a:lnTo>
                    <a:pt x="229" y="75"/>
                  </a:lnTo>
                  <a:lnTo>
                    <a:pt x="227" y="77"/>
                  </a:lnTo>
                  <a:lnTo>
                    <a:pt x="223" y="80"/>
                  </a:lnTo>
                  <a:lnTo>
                    <a:pt x="220" y="84"/>
                  </a:lnTo>
                  <a:lnTo>
                    <a:pt x="216" y="86"/>
                  </a:lnTo>
                  <a:lnTo>
                    <a:pt x="212" y="90"/>
                  </a:lnTo>
                  <a:lnTo>
                    <a:pt x="209" y="92"/>
                  </a:lnTo>
                  <a:lnTo>
                    <a:pt x="207" y="96"/>
                  </a:lnTo>
                  <a:lnTo>
                    <a:pt x="203" y="99"/>
                  </a:lnTo>
                  <a:lnTo>
                    <a:pt x="198" y="102"/>
                  </a:lnTo>
                  <a:lnTo>
                    <a:pt x="195" y="105"/>
                  </a:lnTo>
                  <a:lnTo>
                    <a:pt x="191" y="110"/>
                  </a:lnTo>
                  <a:lnTo>
                    <a:pt x="188" y="113"/>
                  </a:lnTo>
                  <a:lnTo>
                    <a:pt x="184" y="116"/>
                  </a:lnTo>
                  <a:lnTo>
                    <a:pt x="179" y="120"/>
                  </a:lnTo>
                  <a:lnTo>
                    <a:pt x="176" y="123"/>
                  </a:lnTo>
                  <a:lnTo>
                    <a:pt x="172" y="126"/>
                  </a:lnTo>
                  <a:lnTo>
                    <a:pt x="169" y="129"/>
                  </a:lnTo>
                  <a:lnTo>
                    <a:pt x="164" y="133"/>
                  </a:lnTo>
                  <a:lnTo>
                    <a:pt x="161" y="136"/>
                  </a:lnTo>
                  <a:lnTo>
                    <a:pt x="158" y="140"/>
                  </a:lnTo>
                  <a:lnTo>
                    <a:pt x="154" y="143"/>
                  </a:lnTo>
                  <a:lnTo>
                    <a:pt x="151" y="146"/>
                  </a:lnTo>
                  <a:lnTo>
                    <a:pt x="148" y="149"/>
                  </a:lnTo>
                  <a:lnTo>
                    <a:pt x="145" y="153"/>
                  </a:lnTo>
                  <a:lnTo>
                    <a:pt x="141" y="156"/>
                  </a:lnTo>
                  <a:lnTo>
                    <a:pt x="139" y="160"/>
                  </a:lnTo>
                  <a:lnTo>
                    <a:pt x="137" y="164"/>
                  </a:lnTo>
                  <a:lnTo>
                    <a:pt x="133" y="167"/>
                  </a:lnTo>
                  <a:lnTo>
                    <a:pt x="131" y="169"/>
                  </a:lnTo>
                  <a:lnTo>
                    <a:pt x="127" y="173"/>
                  </a:lnTo>
                  <a:lnTo>
                    <a:pt x="125" y="178"/>
                  </a:lnTo>
                  <a:lnTo>
                    <a:pt x="121" y="180"/>
                  </a:lnTo>
                  <a:lnTo>
                    <a:pt x="120" y="184"/>
                  </a:lnTo>
                  <a:lnTo>
                    <a:pt x="116" y="187"/>
                  </a:lnTo>
                  <a:lnTo>
                    <a:pt x="115" y="191"/>
                  </a:lnTo>
                  <a:lnTo>
                    <a:pt x="112" y="194"/>
                  </a:lnTo>
                  <a:lnTo>
                    <a:pt x="109" y="198"/>
                  </a:lnTo>
                  <a:lnTo>
                    <a:pt x="107" y="201"/>
                  </a:lnTo>
                  <a:lnTo>
                    <a:pt x="105" y="205"/>
                  </a:lnTo>
                  <a:lnTo>
                    <a:pt x="102" y="209"/>
                  </a:lnTo>
                  <a:lnTo>
                    <a:pt x="101" y="212"/>
                  </a:lnTo>
                  <a:lnTo>
                    <a:pt x="99" y="216"/>
                  </a:lnTo>
                  <a:lnTo>
                    <a:pt x="96" y="220"/>
                  </a:lnTo>
                  <a:lnTo>
                    <a:pt x="94" y="223"/>
                  </a:lnTo>
                  <a:lnTo>
                    <a:pt x="92" y="228"/>
                  </a:lnTo>
                  <a:lnTo>
                    <a:pt x="90" y="231"/>
                  </a:lnTo>
                  <a:lnTo>
                    <a:pt x="88" y="235"/>
                  </a:lnTo>
                  <a:lnTo>
                    <a:pt x="87" y="238"/>
                  </a:lnTo>
                  <a:lnTo>
                    <a:pt x="84" y="243"/>
                  </a:lnTo>
                  <a:lnTo>
                    <a:pt x="82" y="247"/>
                  </a:lnTo>
                  <a:lnTo>
                    <a:pt x="81" y="250"/>
                  </a:lnTo>
                  <a:lnTo>
                    <a:pt x="78" y="254"/>
                  </a:lnTo>
                  <a:lnTo>
                    <a:pt x="77" y="257"/>
                  </a:lnTo>
                  <a:lnTo>
                    <a:pt x="76" y="262"/>
                  </a:lnTo>
                  <a:lnTo>
                    <a:pt x="74" y="266"/>
                  </a:lnTo>
                  <a:lnTo>
                    <a:pt x="73" y="269"/>
                  </a:lnTo>
                  <a:lnTo>
                    <a:pt x="71" y="274"/>
                  </a:lnTo>
                  <a:lnTo>
                    <a:pt x="69" y="277"/>
                  </a:lnTo>
                  <a:lnTo>
                    <a:pt x="68" y="282"/>
                  </a:lnTo>
                  <a:lnTo>
                    <a:pt x="67" y="287"/>
                  </a:lnTo>
                  <a:lnTo>
                    <a:pt x="65" y="290"/>
                  </a:lnTo>
                  <a:lnTo>
                    <a:pt x="63" y="295"/>
                  </a:lnTo>
                  <a:lnTo>
                    <a:pt x="62" y="300"/>
                  </a:lnTo>
                  <a:lnTo>
                    <a:pt x="61" y="303"/>
                  </a:lnTo>
                  <a:lnTo>
                    <a:pt x="60" y="308"/>
                  </a:lnTo>
                  <a:lnTo>
                    <a:pt x="58" y="313"/>
                  </a:lnTo>
                  <a:lnTo>
                    <a:pt x="57" y="318"/>
                  </a:lnTo>
                  <a:lnTo>
                    <a:pt x="56" y="322"/>
                  </a:lnTo>
                  <a:lnTo>
                    <a:pt x="54" y="327"/>
                  </a:lnTo>
                  <a:lnTo>
                    <a:pt x="52" y="332"/>
                  </a:lnTo>
                  <a:lnTo>
                    <a:pt x="52" y="337"/>
                  </a:lnTo>
                  <a:lnTo>
                    <a:pt x="50" y="341"/>
                  </a:lnTo>
                  <a:lnTo>
                    <a:pt x="49" y="346"/>
                  </a:lnTo>
                  <a:lnTo>
                    <a:pt x="49" y="351"/>
                  </a:lnTo>
                  <a:lnTo>
                    <a:pt x="48" y="357"/>
                  </a:lnTo>
                  <a:lnTo>
                    <a:pt x="46" y="360"/>
                  </a:lnTo>
                  <a:lnTo>
                    <a:pt x="45" y="365"/>
                  </a:lnTo>
                  <a:lnTo>
                    <a:pt x="44" y="370"/>
                  </a:lnTo>
                  <a:lnTo>
                    <a:pt x="43" y="375"/>
                  </a:lnTo>
                  <a:lnTo>
                    <a:pt x="42" y="378"/>
                  </a:lnTo>
                  <a:lnTo>
                    <a:pt x="41" y="383"/>
                  </a:lnTo>
                  <a:lnTo>
                    <a:pt x="39" y="387"/>
                  </a:lnTo>
                  <a:lnTo>
                    <a:pt x="38" y="391"/>
                  </a:lnTo>
                  <a:lnTo>
                    <a:pt x="37" y="395"/>
                  </a:lnTo>
                  <a:lnTo>
                    <a:pt x="36" y="398"/>
                  </a:lnTo>
                  <a:lnTo>
                    <a:pt x="35" y="402"/>
                  </a:lnTo>
                  <a:lnTo>
                    <a:pt x="33" y="407"/>
                  </a:lnTo>
                  <a:lnTo>
                    <a:pt x="32" y="410"/>
                  </a:lnTo>
                  <a:lnTo>
                    <a:pt x="30" y="414"/>
                  </a:lnTo>
                  <a:lnTo>
                    <a:pt x="29" y="419"/>
                  </a:lnTo>
                  <a:lnTo>
                    <a:pt x="28" y="423"/>
                  </a:lnTo>
                  <a:lnTo>
                    <a:pt x="24" y="428"/>
                  </a:lnTo>
                  <a:lnTo>
                    <a:pt x="19" y="432"/>
                  </a:lnTo>
                  <a:lnTo>
                    <a:pt x="14" y="432"/>
                  </a:lnTo>
                  <a:lnTo>
                    <a:pt x="10" y="432"/>
                  </a:lnTo>
                  <a:lnTo>
                    <a:pt x="5" y="428"/>
                  </a:lnTo>
                  <a:lnTo>
                    <a:pt x="1" y="424"/>
                  </a:lnTo>
                  <a:lnTo>
                    <a:pt x="0" y="422"/>
                  </a:lnTo>
                  <a:lnTo>
                    <a:pt x="0" y="420"/>
                  </a:lnTo>
                  <a:lnTo>
                    <a:pt x="0" y="416"/>
                  </a:lnTo>
                  <a:lnTo>
                    <a:pt x="1" y="414"/>
                  </a:lnTo>
                  <a:lnTo>
                    <a:pt x="3" y="409"/>
                  </a:lnTo>
                  <a:lnTo>
                    <a:pt x="4" y="406"/>
                  </a:lnTo>
                  <a:lnTo>
                    <a:pt x="5" y="401"/>
                  </a:lnTo>
                  <a:lnTo>
                    <a:pt x="6" y="397"/>
                  </a:lnTo>
                  <a:lnTo>
                    <a:pt x="7" y="394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2" y="383"/>
                  </a:lnTo>
                  <a:lnTo>
                    <a:pt x="12" y="379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6" y="368"/>
                  </a:lnTo>
                  <a:lnTo>
                    <a:pt x="17" y="364"/>
                  </a:lnTo>
                  <a:lnTo>
                    <a:pt x="18" y="359"/>
                  </a:lnTo>
                  <a:lnTo>
                    <a:pt x="19" y="355"/>
                  </a:lnTo>
                  <a:lnTo>
                    <a:pt x="20" y="351"/>
                  </a:lnTo>
                  <a:lnTo>
                    <a:pt x="22" y="345"/>
                  </a:lnTo>
                  <a:lnTo>
                    <a:pt x="23" y="340"/>
                  </a:lnTo>
                  <a:lnTo>
                    <a:pt x="24" y="334"/>
                  </a:lnTo>
                  <a:lnTo>
                    <a:pt x="25" y="330"/>
                  </a:lnTo>
                  <a:lnTo>
                    <a:pt x="26" y="325"/>
                  </a:lnTo>
                  <a:lnTo>
                    <a:pt x="28" y="319"/>
                  </a:lnTo>
                  <a:lnTo>
                    <a:pt x="29" y="314"/>
                  </a:lnTo>
                  <a:lnTo>
                    <a:pt x="30" y="309"/>
                  </a:lnTo>
                  <a:lnTo>
                    <a:pt x="31" y="305"/>
                  </a:lnTo>
                  <a:lnTo>
                    <a:pt x="32" y="300"/>
                  </a:lnTo>
                  <a:lnTo>
                    <a:pt x="33" y="295"/>
                  </a:lnTo>
                  <a:lnTo>
                    <a:pt x="36" y="290"/>
                  </a:lnTo>
                  <a:lnTo>
                    <a:pt x="37" y="286"/>
                  </a:lnTo>
                  <a:lnTo>
                    <a:pt x="38" y="281"/>
                  </a:lnTo>
                  <a:lnTo>
                    <a:pt x="41" y="276"/>
                  </a:lnTo>
                  <a:lnTo>
                    <a:pt x="42" y="273"/>
                  </a:lnTo>
                  <a:lnTo>
                    <a:pt x="44" y="268"/>
                  </a:lnTo>
                  <a:lnTo>
                    <a:pt x="45" y="263"/>
                  </a:lnTo>
                  <a:lnTo>
                    <a:pt x="46" y="258"/>
                  </a:lnTo>
                  <a:lnTo>
                    <a:pt x="49" y="255"/>
                  </a:lnTo>
                  <a:lnTo>
                    <a:pt x="50" y="250"/>
                  </a:lnTo>
                  <a:lnTo>
                    <a:pt x="52" y="247"/>
                  </a:lnTo>
                  <a:lnTo>
                    <a:pt x="54" y="242"/>
                  </a:lnTo>
                  <a:lnTo>
                    <a:pt x="56" y="238"/>
                  </a:lnTo>
                  <a:lnTo>
                    <a:pt x="58" y="234"/>
                  </a:lnTo>
                  <a:lnTo>
                    <a:pt x="60" y="230"/>
                  </a:lnTo>
                  <a:lnTo>
                    <a:pt x="62" y="225"/>
                  </a:lnTo>
                  <a:lnTo>
                    <a:pt x="64" y="222"/>
                  </a:lnTo>
                  <a:lnTo>
                    <a:pt x="65" y="218"/>
                  </a:lnTo>
                  <a:lnTo>
                    <a:pt x="68" y="215"/>
                  </a:lnTo>
                  <a:lnTo>
                    <a:pt x="70" y="210"/>
                  </a:lnTo>
                  <a:lnTo>
                    <a:pt x="73" y="207"/>
                  </a:lnTo>
                  <a:lnTo>
                    <a:pt x="75" y="203"/>
                  </a:lnTo>
                  <a:lnTo>
                    <a:pt x="77" y="199"/>
                  </a:lnTo>
                  <a:lnTo>
                    <a:pt x="80" y="194"/>
                  </a:lnTo>
                  <a:lnTo>
                    <a:pt x="82" y="191"/>
                  </a:lnTo>
                  <a:lnTo>
                    <a:pt x="84" y="187"/>
                  </a:lnTo>
                  <a:lnTo>
                    <a:pt x="87" y="184"/>
                  </a:lnTo>
                  <a:lnTo>
                    <a:pt x="89" y="179"/>
                  </a:lnTo>
                  <a:lnTo>
                    <a:pt x="93" y="177"/>
                  </a:lnTo>
                  <a:lnTo>
                    <a:pt x="95" y="173"/>
                  </a:lnTo>
                  <a:lnTo>
                    <a:pt x="97" y="168"/>
                  </a:lnTo>
                  <a:lnTo>
                    <a:pt x="101" y="165"/>
                  </a:lnTo>
                  <a:lnTo>
                    <a:pt x="103" y="162"/>
                  </a:lnTo>
                  <a:lnTo>
                    <a:pt x="106" y="159"/>
                  </a:lnTo>
                  <a:lnTo>
                    <a:pt x="109" y="154"/>
                  </a:lnTo>
                  <a:lnTo>
                    <a:pt x="113" y="150"/>
                  </a:lnTo>
                  <a:lnTo>
                    <a:pt x="115" y="148"/>
                  </a:lnTo>
                  <a:lnTo>
                    <a:pt x="119" y="143"/>
                  </a:lnTo>
                  <a:lnTo>
                    <a:pt x="122" y="140"/>
                  </a:lnTo>
                  <a:lnTo>
                    <a:pt x="126" y="136"/>
                  </a:lnTo>
                  <a:lnTo>
                    <a:pt x="128" y="133"/>
                  </a:lnTo>
                  <a:lnTo>
                    <a:pt x="132" y="129"/>
                  </a:lnTo>
                  <a:lnTo>
                    <a:pt x="135" y="126"/>
                  </a:lnTo>
                  <a:lnTo>
                    <a:pt x="139" y="122"/>
                  </a:lnTo>
                  <a:lnTo>
                    <a:pt x="143" y="118"/>
                  </a:lnTo>
                  <a:lnTo>
                    <a:pt x="146" y="115"/>
                  </a:lnTo>
                  <a:lnTo>
                    <a:pt x="150" y="111"/>
                  </a:lnTo>
                  <a:lnTo>
                    <a:pt x="154" y="108"/>
                  </a:lnTo>
                  <a:lnTo>
                    <a:pt x="158" y="104"/>
                  </a:lnTo>
                  <a:lnTo>
                    <a:pt x="161" y="101"/>
                  </a:lnTo>
                  <a:lnTo>
                    <a:pt x="166" y="97"/>
                  </a:lnTo>
                  <a:lnTo>
                    <a:pt x="170" y="94"/>
                  </a:lnTo>
                  <a:lnTo>
                    <a:pt x="175" y="90"/>
                  </a:lnTo>
                  <a:lnTo>
                    <a:pt x="179" y="86"/>
                  </a:lnTo>
                  <a:lnTo>
                    <a:pt x="183" y="83"/>
                  </a:lnTo>
                  <a:lnTo>
                    <a:pt x="186" y="79"/>
                  </a:lnTo>
                  <a:lnTo>
                    <a:pt x="190" y="76"/>
                  </a:lnTo>
                  <a:lnTo>
                    <a:pt x="193" y="73"/>
                  </a:lnTo>
                  <a:lnTo>
                    <a:pt x="198" y="70"/>
                  </a:lnTo>
                  <a:lnTo>
                    <a:pt x="202" y="66"/>
                  </a:lnTo>
                  <a:lnTo>
                    <a:pt x="205" y="64"/>
                  </a:lnTo>
                  <a:lnTo>
                    <a:pt x="208" y="62"/>
                  </a:lnTo>
                  <a:lnTo>
                    <a:pt x="212" y="58"/>
                  </a:lnTo>
                  <a:lnTo>
                    <a:pt x="215" y="56"/>
                  </a:lnTo>
                  <a:lnTo>
                    <a:pt x="218" y="52"/>
                  </a:lnTo>
                  <a:lnTo>
                    <a:pt x="222" y="50"/>
                  </a:lnTo>
                  <a:lnTo>
                    <a:pt x="226" y="47"/>
                  </a:lnTo>
                  <a:lnTo>
                    <a:pt x="229" y="45"/>
                  </a:lnTo>
                  <a:lnTo>
                    <a:pt x="233" y="43"/>
                  </a:lnTo>
                  <a:lnTo>
                    <a:pt x="236" y="39"/>
                  </a:lnTo>
                  <a:lnTo>
                    <a:pt x="240" y="37"/>
                  </a:lnTo>
                  <a:lnTo>
                    <a:pt x="243" y="34"/>
                  </a:lnTo>
                  <a:lnTo>
                    <a:pt x="247" y="32"/>
                  </a:lnTo>
                  <a:lnTo>
                    <a:pt x="250" y="29"/>
                  </a:lnTo>
                  <a:lnTo>
                    <a:pt x="254" y="27"/>
                  </a:lnTo>
                  <a:lnTo>
                    <a:pt x="258" y="24"/>
                  </a:lnTo>
                  <a:lnTo>
                    <a:pt x="262" y="21"/>
                  </a:lnTo>
                  <a:lnTo>
                    <a:pt x="266" y="19"/>
                  </a:lnTo>
                  <a:lnTo>
                    <a:pt x="271" y="16"/>
                  </a:lnTo>
                  <a:lnTo>
                    <a:pt x="274" y="14"/>
                  </a:lnTo>
                  <a:lnTo>
                    <a:pt x="279" y="12"/>
                  </a:lnTo>
                  <a:lnTo>
                    <a:pt x="282" y="9"/>
                  </a:lnTo>
                  <a:lnTo>
                    <a:pt x="287" y="7"/>
                  </a:lnTo>
                  <a:lnTo>
                    <a:pt x="292" y="3"/>
                  </a:lnTo>
                  <a:lnTo>
                    <a:pt x="298" y="2"/>
                  </a:lnTo>
                  <a:lnTo>
                    <a:pt x="301" y="0"/>
                  </a:lnTo>
                  <a:lnTo>
                    <a:pt x="305" y="0"/>
                  </a:lnTo>
                  <a:lnTo>
                    <a:pt x="308" y="2"/>
                  </a:lnTo>
                  <a:lnTo>
                    <a:pt x="311" y="5"/>
                  </a:lnTo>
                  <a:lnTo>
                    <a:pt x="312" y="8"/>
                  </a:lnTo>
                  <a:lnTo>
                    <a:pt x="312" y="13"/>
                  </a:lnTo>
                  <a:lnTo>
                    <a:pt x="311" y="16"/>
                  </a:lnTo>
                  <a:lnTo>
                    <a:pt x="307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1514" y="1317"/>
              <a:ext cx="125" cy="188"/>
            </a:xfrm>
            <a:custGeom>
              <a:avLst/>
              <a:gdLst>
                <a:gd name="T0" fmla="*/ 0 w 375"/>
                <a:gd name="T1" fmla="*/ 0 h 566"/>
                <a:gd name="T2" fmla="*/ 0 w 375"/>
                <a:gd name="T3" fmla="*/ 0 h 566"/>
                <a:gd name="T4" fmla="*/ 0 w 375"/>
                <a:gd name="T5" fmla="*/ 0 h 566"/>
                <a:gd name="T6" fmla="*/ 0 w 375"/>
                <a:gd name="T7" fmla="*/ 0 h 566"/>
                <a:gd name="T8" fmla="*/ 0 w 375"/>
                <a:gd name="T9" fmla="*/ 0 h 566"/>
                <a:gd name="T10" fmla="*/ 0 w 375"/>
                <a:gd name="T11" fmla="*/ 0 h 566"/>
                <a:gd name="T12" fmla="*/ 0 w 375"/>
                <a:gd name="T13" fmla="*/ 0 h 566"/>
                <a:gd name="T14" fmla="*/ 0 w 375"/>
                <a:gd name="T15" fmla="*/ 0 h 566"/>
                <a:gd name="T16" fmla="*/ 0 w 375"/>
                <a:gd name="T17" fmla="*/ 0 h 566"/>
                <a:gd name="T18" fmla="*/ 0 w 375"/>
                <a:gd name="T19" fmla="*/ 0 h 566"/>
                <a:gd name="T20" fmla="*/ 0 w 375"/>
                <a:gd name="T21" fmla="*/ 0 h 566"/>
                <a:gd name="T22" fmla="*/ 0 w 375"/>
                <a:gd name="T23" fmla="*/ 0 h 566"/>
                <a:gd name="T24" fmla="*/ 0 w 375"/>
                <a:gd name="T25" fmla="*/ 0 h 566"/>
                <a:gd name="T26" fmla="*/ 0 w 375"/>
                <a:gd name="T27" fmla="*/ 0 h 566"/>
                <a:gd name="T28" fmla="*/ 0 w 375"/>
                <a:gd name="T29" fmla="*/ 0 h 566"/>
                <a:gd name="T30" fmla="*/ 0 w 375"/>
                <a:gd name="T31" fmla="*/ 0 h 566"/>
                <a:gd name="T32" fmla="*/ 0 w 375"/>
                <a:gd name="T33" fmla="*/ 0 h 566"/>
                <a:gd name="T34" fmla="*/ 0 w 375"/>
                <a:gd name="T35" fmla="*/ 0 h 566"/>
                <a:gd name="T36" fmla="*/ 0 w 375"/>
                <a:gd name="T37" fmla="*/ 0 h 566"/>
                <a:gd name="T38" fmla="*/ 0 w 375"/>
                <a:gd name="T39" fmla="*/ 0 h 566"/>
                <a:gd name="T40" fmla="*/ 0 w 375"/>
                <a:gd name="T41" fmla="*/ 0 h 566"/>
                <a:gd name="T42" fmla="*/ 0 w 375"/>
                <a:gd name="T43" fmla="*/ 0 h 566"/>
                <a:gd name="T44" fmla="*/ 0 w 375"/>
                <a:gd name="T45" fmla="*/ 0 h 566"/>
                <a:gd name="T46" fmla="*/ 0 w 375"/>
                <a:gd name="T47" fmla="*/ 0 h 566"/>
                <a:gd name="T48" fmla="*/ 0 w 375"/>
                <a:gd name="T49" fmla="*/ 0 h 566"/>
                <a:gd name="T50" fmla="*/ 0 w 375"/>
                <a:gd name="T51" fmla="*/ 0 h 566"/>
                <a:gd name="T52" fmla="*/ 0 w 375"/>
                <a:gd name="T53" fmla="*/ 0 h 566"/>
                <a:gd name="T54" fmla="*/ 0 w 375"/>
                <a:gd name="T55" fmla="*/ 0 h 566"/>
                <a:gd name="T56" fmla="*/ 0 w 375"/>
                <a:gd name="T57" fmla="*/ 0 h 566"/>
                <a:gd name="T58" fmla="*/ 0 w 375"/>
                <a:gd name="T59" fmla="*/ 0 h 566"/>
                <a:gd name="T60" fmla="*/ 0 w 375"/>
                <a:gd name="T61" fmla="*/ 0 h 566"/>
                <a:gd name="T62" fmla="*/ 0 w 375"/>
                <a:gd name="T63" fmla="*/ 0 h 566"/>
                <a:gd name="T64" fmla="*/ 0 w 375"/>
                <a:gd name="T65" fmla="*/ 0 h 566"/>
                <a:gd name="T66" fmla="*/ 0 w 375"/>
                <a:gd name="T67" fmla="*/ 0 h 566"/>
                <a:gd name="T68" fmla="*/ 0 w 375"/>
                <a:gd name="T69" fmla="*/ 0 h 566"/>
                <a:gd name="T70" fmla="*/ 0 w 375"/>
                <a:gd name="T71" fmla="*/ 0 h 566"/>
                <a:gd name="T72" fmla="*/ 0 w 375"/>
                <a:gd name="T73" fmla="*/ 0 h 566"/>
                <a:gd name="T74" fmla="*/ 0 w 375"/>
                <a:gd name="T75" fmla="*/ 0 h 566"/>
                <a:gd name="T76" fmla="*/ 0 w 375"/>
                <a:gd name="T77" fmla="*/ 0 h 566"/>
                <a:gd name="T78" fmla="*/ 0 w 375"/>
                <a:gd name="T79" fmla="*/ 0 h 566"/>
                <a:gd name="T80" fmla="*/ 0 w 375"/>
                <a:gd name="T81" fmla="*/ 0 h 566"/>
                <a:gd name="T82" fmla="*/ 0 w 375"/>
                <a:gd name="T83" fmla="*/ 0 h 566"/>
                <a:gd name="T84" fmla="*/ 0 w 375"/>
                <a:gd name="T85" fmla="*/ 0 h 566"/>
                <a:gd name="T86" fmla="*/ 0 w 375"/>
                <a:gd name="T87" fmla="*/ 0 h 566"/>
                <a:gd name="T88" fmla="*/ 0 w 375"/>
                <a:gd name="T89" fmla="*/ 0 h 566"/>
                <a:gd name="T90" fmla="*/ 0 w 375"/>
                <a:gd name="T91" fmla="*/ 0 h 566"/>
                <a:gd name="T92" fmla="*/ 0 w 375"/>
                <a:gd name="T93" fmla="*/ 0 h 566"/>
                <a:gd name="T94" fmla="*/ 0 w 375"/>
                <a:gd name="T95" fmla="*/ 0 h 566"/>
                <a:gd name="T96" fmla="*/ 0 w 375"/>
                <a:gd name="T97" fmla="*/ 0 h 566"/>
                <a:gd name="T98" fmla="*/ 0 w 375"/>
                <a:gd name="T99" fmla="*/ 0 h 566"/>
                <a:gd name="T100" fmla="*/ 0 w 375"/>
                <a:gd name="T101" fmla="*/ 0 h 566"/>
                <a:gd name="T102" fmla="*/ 0 w 375"/>
                <a:gd name="T103" fmla="*/ 0 h 566"/>
                <a:gd name="T104" fmla="*/ 0 w 375"/>
                <a:gd name="T105" fmla="*/ 0 h 566"/>
                <a:gd name="T106" fmla="*/ 0 w 375"/>
                <a:gd name="T107" fmla="*/ 0 h 566"/>
                <a:gd name="T108" fmla="*/ 0 w 375"/>
                <a:gd name="T109" fmla="*/ 0 h 566"/>
                <a:gd name="T110" fmla="*/ 0 w 375"/>
                <a:gd name="T111" fmla="*/ 0 h 566"/>
                <a:gd name="T112" fmla="*/ 0 w 375"/>
                <a:gd name="T113" fmla="*/ 0 h 566"/>
                <a:gd name="T114" fmla="*/ 0 w 375"/>
                <a:gd name="T115" fmla="*/ 0 h 5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5"/>
                <a:gd name="T175" fmla="*/ 0 h 566"/>
                <a:gd name="T176" fmla="*/ 375 w 375"/>
                <a:gd name="T177" fmla="*/ 566 h 5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5" h="566">
                  <a:moveTo>
                    <a:pt x="366" y="27"/>
                  </a:moveTo>
                  <a:lnTo>
                    <a:pt x="360" y="29"/>
                  </a:lnTo>
                  <a:lnTo>
                    <a:pt x="354" y="32"/>
                  </a:lnTo>
                  <a:lnTo>
                    <a:pt x="348" y="34"/>
                  </a:lnTo>
                  <a:lnTo>
                    <a:pt x="343" y="37"/>
                  </a:lnTo>
                  <a:lnTo>
                    <a:pt x="337" y="39"/>
                  </a:lnTo>
                  <a:lnTo>
                    <a:pt x="332" y="41"/>
                  </a:lnTo>
                  <a:lnTo>
                    <a:pt x="326" y="44"/>
                  </a:lnTo>
                  <a:lnTo>
                    <a:pt x="321" y="47"/>
                  </a:lnTo>
                  <a:lnTo>
                    <a:pt x="316" y="50"/>
                  </a:lnTo>
                  <a:lnTo>
                    <a:pt x="311" y="52"/>
                  </a:lnTo>
                  <a:lnTo>
                    <a:pt x="306" y="54"/>
                  </a:lnTo>
                  <a:lnTo>
                    <a:pt x="301" y="58"/>
                  </a:lnTo>
                  <a:lnTo>
                    <a:pt x="296" y="60"/>
                  </a:lnTo>
                  <a:lnTo>
                    <a:pt x="292" y="64"/>
                  </a:lnTo>
                  <a:lnTo>
                    <a:pt x="287" y="66"/>
                  </a:lnTo>
                  <a:lnTo>
                    <a:pt x="283" y="70"/>
                  </a:lnTo>
                  <a:lnTo>
                    <a:pt x="277" y="72"/>
                  </a:lnTo>
                  <a:lnTo>
                    <a:pt x="273" y="76"/>
                  </a:lnTo>
                  <a:lnTo>
                    <a:pt x="269" y="78"/>
                  </a:lnTo>
                  <a:lnTo>
                    <a:pt x="264" y="82"/>
                  </a:lnTo>
                  <a:lnTo>
                    <a:pt x="261" y="84"/>
                  </a:lnTo>
                  <a:lnTo>
                    <a:pt x="257" y="88"/>
                  </a:lnTo>
                  <a:lnTo>
                    <a:pt x="252" y="91"/>
                  </a:lnTo>
                  <a:lnTo>
                    <a:pt x="249" y="95"/>
                  </a:lnTo>
                  <a:lnTo>
                    <a:pt x="244" y="97"/>
                  </a:lnTo>
                  <a:lnTo>
                    <a:pt x="241" y="101"/>
                  </a:lnTo>
                  <a:lnTo>
                    <a:pt x="237" y="104"/>
                  </a:lnTo>
                  <a:lnTo>
                    <a:pt x="233" y="108"/>
                  </a:lnTo>
                  <a:lnTo>
                    <a:pt x="230" y="111"/>
                  </a:lnTo>
                  <a:lnTo>
                    <a:pt x="226" y="115"/>
                  </a:lnTo>
                  <a:lnTo>
                    <a:pt x="223" y="118"/>
                  </a:lnTo>
                  <a:lnTo>
                    <a:pt x="219" y="122"/>
                  </a:lnTo>
                  <a:lnTo>
                    <a:pt x="216" y="126"/>
                  </a:lnTo>
                  <a:lnTo>
                    <a:pt x="212" y="129"/>
                  </a:lnTo>
                  <a:lnTo>
                    <a:pt x="209" y="133"/>
                  </a:lnTo>
                  <a:lnTo>
                    <a:pt x="205" y="137"/>
                  </a:lnTo>
                  <a:lnTo>
                    <a:pt x="201" y="141"/>
                  </a:lnTo>
                  <a:lnTo>
                    <a:pt x="198" y="146"/>
                  </a:lnTo>
                  <a:lnTo>
                    <a:pt x="196" y="149"/>
                  </a:lnTo>
                  <a:lnTo>
                    <a:pt x="192" y="153"/>
                  </a:lnTo>
                  <a:lnTo>
                    <a:pt x="188" y="156"/>
                  </a:lnTo>
                  <a:lnTo>
                    <a:pt x="186" y="161"/>
                  </a:lnTo>
                  <a:lnTo>
                    <a:pt x="182" y="166"/>
                  </a:lnTo>
                  <a:lnTo>
                    <a:pt x="179" y="171"/>
                  </a:lnTo>
                  <a:lnTo>
                    <a:pt x="177" y="174"/>
                  </a:lnTo>
                  <a:lnTo>
                    <a:pt x="173" y="179"/>
                  </a:lnTo>
                  <a:lnTo>
                    <a:pt x="169" y="184"/>
                  </a:lnTo>
                  <a:lnTo>
                    <a:pt x="167" y="188"/>
                  </a:lnTo>
                  <a:lnTo>
                    <a:pt x="164" y="192"/>
                  </a:lnTo>
                  <a:lnTo>
                    <a:pt x="161" y="197"/>
                  </a:lnTo>
                  <a:lnTo>
                    <a:pt x="158" y="201"/>
                  </a:lnTo>
                  <a:lnTo>
                    <a:pt x="154" y="206"/>
                  </a:lnTo>
                  <a:lnTo>
                    <a:pt x="152" y="211"/>
                  </a:lnTo>
                  <a:lnTo>
                    <a:pt x="148" y="217"/>
                  </a:lnTo>
                  <a:lnTo>
                    <a:pt x="145" y="222"/>
                  </a:lnTo>
                  <a:lnTo>
                    <a:pt x="142" y="228"/>
                  </a:lnTo>
                  <a:lnTo>
                    <a:pt x="139" y="232"/>
                  </a:lnTo>
                  <a:lnTo>
                    <a:pt x="136" y="237"/>
                  </a:lnTo>
                  <a:lnTo>
                    <a:pt x="133" y="243"/>
                  </a:lnTo>
                  <a:lnTo>
                    <a:pt x="130" y="249"/>
                  </a:lnTo>
                  <a:lnTo>
                    <a:pt x="127" y="254"/>
                  </a:lnTo>
                  <a:lnTo>
                    <a:pt x="123" y="260"/>
                  </a:lnTo>
                  <a:lnTo>
                    <a:pt x="121" y="264"/>
                  </a:lnTo>
                  <a:lnTo>
                    <a:pt x="118" y="271"/>
                  </a:lnTo>
                  <a:lnTo>
                    <a:pt x="115" y="275"/>
                  </a:lnTo>
                  <a:lnTo>
                    <a:pt x="114" y="279"/>
                  </a:lnTo>
                  <a:lnTo>
                    <a:pt x="111" y="282"/>
                  </a:lnTo>
                  <a:lnTo>
                    <a:pt x="109" y="286"/>
                  </a:lnTo>
                  <a:lnTo>
                    <a:pt x="108" y="289"/>
                  </a:lnTo>
                  <a:lnTo>
                    <a:pt x="105" y="293"/>
                  </a:lnTo>
                  <a:lnTo>
                    <a:pt x="104" y="296"/>
                  </a:lnTo>
                  <a:lnTo>
                    <a:pt x="103" y="300"/>
                  </a:lnTo>
                  <a:lnTo>
                    <a:pt x="101" y="303"/>
                  </a:lnTo>
                  <a:lnTo>
                    <a:pt x="99" y="307"/>
                  </a:lnTo>
                  <a:lnTo>
                    <a:pt x="98" y="311"/>
                  </a:lnTo>
                  <a:lnTo>
                    <a:pt x="97" y="314"/>
                  </a:lnTo>
                  <a:lnTo>
                    <a:pt x="96" y="318"/>
                  </a:lnTo>
                  <a:lnTo>
                    <a:pt x="95" y="321"/>
                  </a:lnTo>
                  <a:lnTo>
                    <a:pt x="94" y="324"/>
                  </a:lnTo>
                  <a:lnTo>
                    <a:pt x="92" y="327"/>
                  </a:lnTo>
                  <a:lnTo>
                    <a:pt x="91" y="331"/>
                  </a:lnTo>
                  <a:lnTo>
                    <a:pt x="90" y="334"/>
                  </a:lnTo>
                  <a:lnTo>
                    <a:pt x="89" y="338"/>
                  </a:lnTo>
                  <a:lnTo>
                    <a:pt x="88" y="341"/>
                  </a:lnTo>
                  <a:lnTo>
                    <a:pt x="86" y="344"/>
                  </a:lnTo>
                  <a:lnTo>
                    <a:pt x="85" y="347"/>
                  </a:lnTo>
                  <a:lnTo>
                    <a:pt x="84" y="352"/>
                  </a:lnTo>
                  <a:lnTo>
                    <a:pt x="84" y="356"/>
                  </a:lnTo>
                  <a:lnTo>
                    <a:pt x="83" y="359"/>
                  </a:lnTo>
                  <a:lnTo>
                    <a:pt x="82" y="363"/>
                  </a:lnTo>
                  <a:lnTo>
                    <a:pt x="79" y="366"/>
                  </a:lnTo>
                  <a:lnTo>
                    <a:pt x="79" y="371"/>
                  </a:lnTo>
                  <a:lnTo>
                    <a:pt x="77" y="375"/>
                  </a:lnTo>
                  <a:lnTo>
                    <a:pt x="76" y="379"/>
                  </a:lnTo>
                  <a:lnTo>
                    <a:pt x="75" y="384"/>
                  </a:lnTo>
                  <a:lnTo>
                    <a:pt x="75" y="389"/>
                  </a:lnTo>
                  <a:lnTo>
                    <a:pt x="71" y="394"/>
                  </a:lnTo>
                  <a:lnTo>
                    <a:pt x="70" y="400"/>
                  </a:lnTo>
                  <a:lnTo>
                    <a:pt x="69" y="402"/>
                  </a:lnTo>
                  <a:lnTo>
                    <a:pt x="67" y="405"/>
                  </a:lnTo>
                  <a:lnTo>
                    <a:pt x="66" y="408"/>
                  </a:lnTo>
                  <a:lnTo>
                    <a:pt x="65" y="411"/>
                  </a:lnTo>
                  <a:lnTo>
                    <a:pt x="64" y="416"/>
                  </a:lnTo>
                  <a:lnTo>
                    <a:pt x="62" y="422"/>
                  </a:lnTo>
                  <a:lnTo>
                    <a:pt x="60" y="427"/>
                  </a:lnTo>
                  <a:lnTo>
                    <a:pt x="59" y="433"/>
                  </a:lnTo>
                  <a:lnTo>
                    <a:pt x="57" y="437"/>
                  </a:lnTo>
                  <a:lnTo>
                    <a:pt x="56" y="442"/>
                  </a:lnTo>
                  <a:lnTo>
                    <a:pt x="54" y="447"/>
                  </a:lnTo>
                  <a:lnTo>
                    <a:pt x="52" y="452"/>
                  </a:lnTo>
                  <a:lnTo>
                    <a:pt x="51" y="456"/>
                  </a:lnTo>
                  <a:lnTo>
                    <a:pt x="50" y="461"/>
                  </a:lnTo>
                  <a:lnTo>
                    <a:pt x="49" y="466"/>
                  </a:lnTo>
                  <a:lnTo>
                    <a:pt x="47" y="472"/>
                  </a:lnTo>
                  <a:lnTo>
                    <a:pt x="46" y="477"/>
                  </a:lnTo>
                  <a:lnTo>
                    <a:pt x="44" y="481"/>
                  </a:lnTo>
                  <a:lnTo>
                    <a:pt x="43" y="486"/>
                  </a:lnTo>
                  <a:lnTo>
                    <a:pt x="41" y="491"/>
                  </a:lnTo>
                  <a:lnTo>
                    <a:pt x="40" y="496"/>
                  </a:lnTo>
                  <a:lnTo>
                    <a:pt x="39" y="500"/>
                  </a:lnTo>
                  <a:lnTo>
                    <a:pt x="38" y="506"/>
                  </a:lnTo>
                  <a:lnTo>
                    <a:pt x="37" y="511"/>
                  </a:lnTo>
                  <a:lnTo>
                    <a:pt x="35" y="516"/>
                  </a:lnTo>
                  <a:lnTo>
                    <a:pt x="34" y="522"/>
                  </a:lnTo>
                  <a:lnTo>
                    <a:pt x="33" y="526"/>
                  </a:lnTo>
                  <a:lnTo>
                    <a:pt x="32" y="532"/>
                  </a:lnTo>
                  <a:lnTo>
                    <a:pt x="31" y="537"/>
                  </a:lnTo>
                  <a:lnTo>
                    <a:pt x="30" y="543"/>
                  </a:lnTo>
                  <a:lnTo>
                    <a:pt x="28" y="547"/>
                  </a:lnTo>
                  <a:lnTo>
                    <a:pt x="28" y="550"/>
                  </a:lnTo>
                  <a:lnTo>
                    <a:pt x="27" y="553"/>
                  </a:lnTo>
                  <a:lnTo>
                    <a:pt x="27" y="556"/>
                  </a:lnTo>
                  <a:lnTo>
                    <a:pt x="26" y="558"/>
                  </a:lnTo>
                  <a:lnTo>
                    <a:pt x="24" y="561"/>
                  </a:lnTo>
                  <a:lnTo>
                    <a:pt x="21" y="562"/>
                  </a:lnTo>
                  <a:lnTo>
                    <a:pt x="20" y="564"/>
                  </a:lnTo>
                  <a:lnTo>
                    <a:pt x="15" y="566"/>
                  </a:lnTo>
                  <a:lnTo>
                    <a:pt x="11" y="566"/>
                  </a:lnTo>
                  <a:lnTo>
                    <a:pt x="5" y="563"/>
                  </a:lnTo>
                  <a:lnTo>
                    <a:pt x="2" y="560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0" y="553"/>
                  </a:lnTo>
                  <a:lnTo>
                    <a:pt x="1" y="550"/>
                  </a:lnTo>
                  <a:lnTo>
                    <a:pt x="1" y="547"/>
                  </a:lnTo>
                  <a:lnTo>
                    <a:pt x="2" y="543"/>
                  </a:lnTo>
                  <a:lnTo>
                    <a:pt x="2" y="541"/>
                  </a:lnTo>
                  <a:lnTo>
                    <a:pt x="3" y="537"/>
                  </a:lnTo>
                  <a:lnTo>
                    <a:pt x="3" y="534"/>
                  </a:lnTo>
                  <a:lnTo>
                    <a:pt x="5" y="531"/>
                  </a:lnTo>
                  <a:lnTo>
                    <a:pt x="5" y="529"/>
                  </a:lnTo>
                  <a:lnTo>
                    <a:pt x="6" y="525"/>
                  </a:lnTo>
                  <a:lnTo>
                    <a:pt x="7" y="519"/>
                  </a:lnTo>
                  <a:lnTo>
                    <a:pt x="8" y="515"/>
                  </a:lnTo>
                  <a:lnTo>
                    <a:pt x="11" y="509"/>
                  </a:lnTo>
                  <a:lnTo>
                    <a:pt x="12" y="504"/>
                  </a:lnTo>
                  <a:lnTo>
                    <a:pt x="13" y="498"/>
                  </a:lnTo>
                  <a:lnTo>
                    <a:pt x="14" y="493"/>
                  </a:lnTo>
                  <a:lnTo>
                    <a:pt x="15" y="489"/>
                  </a:lnTo>
                  <a:lnTo>
                    <a:pt x="16" y="484"/>
                  </a:lnTo>
                  <a:lnTo>
                    <a:pt x="18" y="479"/>
                  </a:lnTo>
                  <a:lnTo>
                    <a:pt x="19" y="474"/>
                  </a:lnTo>
                  <a:lnTo>
                    <a:pt x="20" y="470"/>
                  </a:lnTo>
                  <a:lnTo>
                    <a:pt x="21" y="465"/>
                  </a:lnTo>
                  <a:lnTo>
                    <a:pt x="22" y="459"/>
                  </a:lnTo>
                  <a:lnTo>
                    <a:pt x="24" y="454"/>
                  </a:lnTo>
                  <a:lnTo>
                    <a:pt x="25" y="449"/>
                  </a:lnTo>
                  <a:lnTo>
                    <a:pt x="27" y="445"/>
                  </a:lnTo>
                  <a:lnTo>
                    <a:pt x="27" y="439"/>
                  </a:lnTo>
                  <a:lnTo>
                    <a:pt x="28" y="434"/>
                  </a:lnTo>
                  <a:lnTo>
                    <a:pt x="31" y="428"/>
                  </a:lnTo>
                  <a:lnTo>
                    <a:pt x="32" y="423"/>
                  </a:lnTo>
                  <a:lnTo>
                    <a:pt x="33" y="417"/>
                  </a:lnTo>
                  <a:lnTo>
                    <a:pt x="34" y="413"/>
                  </a:lnTo>
                  <a:lnTo>
                    <a:pt x="35" y="407"/>
                  </a:lnTo>
                  <a:lnTo>
                    <a:pt x="37" y="402"/>
                  </a:lnTo>
                  <a:lnTo>
                    <a:pt x="38" y="398"/>
                  </a:lnTo>
                  <a:lnTo>
                    <a:pt x="39" y="396"/>
                  </a:lnTo>
                  <a:lnTo>
                    <a:pt x="39" y="392"/>
                  </a:lnTo>
                  <a:lnTo>
                    <a:pt x="40" y="390"/>
                  </a:lnTo>
                  <a:lnTo>
                    <a:pt x="40" y="386"/>
                  </a:lnTo>
                  <a:lnTo>
                    <a:pt x="41" y="384"/>
                  </a:lnTo>
                  <a:lnTo>
                    <a:pt x="43" y="382"/>
                  </a:lnTo>
                  <a:lnTo>
                    <a:pt x="44" y="378"/>
                  </a:lnTo>
                  <a:lnTo>
                    <a:pt x="44" y="376"/>
                  </a:lnTo>
                  <a:lnTo>
                    <a:pt x="45" y="372"/>
                  </a:lnTo>
                  <a:lnTo>
                    <a:pt x="45" y="369"/>
                  </a:lnTo>
                  <a:lnTo>
                    <a:pt x="46" y="366"/>
                  </a:lnTo>
                  <a:lnTo>
                    <a:pt x="46" y="362"/>
                  </a:lnTo>
                  <a:lnTo>
                    <a:pt x="47" y="358"/>
                  </a:lnTo>
                  <a:lnTo>
                    <a:pt x="49" y="354"/>
                  </a:lnTo>
                  <a:lnTo>
                    <a:pt x="50" y="352"/>
                  </a:lnTo>
                  <a:lnTo>
                    <a:pt x="51" y="347"/>
                  </a:lnTo>
                  <a:lnTo>
                    <a:pt x="52" y="344"/>
                  </a:lnTo>
                  <a:lnTo>
                    <a:pt x="53" y="340"/>
                  </a:lnTo>
                  <a:lnTo>
                    <a:pt x="54" y="337"/>
                  </a:lnTo>
                  <a:lnTo>
                    <a:pt x="56" y="332"/>
                  </a:lnTo>
                  <a:lnTo>
                    <a:pt x="57" y="328"/>
                  </a:lnTo>
                  <a:lnTo>
                    <a:pt x="58" y="325"/>
                  </a:lnTo>
                  <a:lnTo>
                    <a:pt x="60" y="321"/>
                  </a:lnTo>
                  <a:lnTo>
                    <a:pt x="60" y="318"/>
                  </a:lnTo>
                  <a:lnTo>
                    <a:pt x="63" y="313"/>
                  </a:lnTo>
                  <a:lnTo>
                    <a:pt x="64" y="308"/>
                  </a:lnTo>
                  <a:lnTo>
                    <a:pt x="65" y="305"/>
                  </a:lnTo>
                  <a:lnTo>
                    <a:pt x="67" y="301"/>
                  </a:lnTo>
                  <a:lnTo>
                    <a:pt x="69" y="298"/>
                  </a:lnTo>
                  <a:lnTo>
                    <a:pt x="70" y="293"/>
                  </a:lnTo>
                  <a:lnTo>
                    <a:pt x="72" y="289"/>
                  </a:lnTo>
                  <a:lnTo>
                    <a:pt x="75" y="284"/>
                  </a:lnTo>
                  <a:lnTo>
                    <a:pt x="76" y="281"/>
                  </a:lnTo>
                  <a:lnTo>
                    <a:pt x="78" y="276"/>
                  </a:lnTo>
                  <a:lnTo>
                    <a:pt x="79" y="273"/>
                  </a:lnTo>
                  <a:lnTo>
                    <a:pt x="82" y="269"/>
                  </a:lnTo>
                  <a:lnTo>
                    <a:pt x="84" y="264"/>
                  </a:lnTo>
                  <a:lnTo>
                    <a:pt x="85" y="261"/>
                  </a:lnTo>
                  <a:lnTo>
                    <a:pt x="89" y="257"/>
                  </a:lnTo>
                  <a:lnTo>
                    <a:pt x="91" y="250"/>
                  </a:lnTo>
                  <a:lnTo>
                    <a:pt x="95" y="244"/>
                  </a:lnTo>
                  <a:lnTo>
                    <a:pt x="98" y="238"/>
                  </a:lnTo>
                  <a:lnTo>
                    <a:pt x="102" y="233"/>
                  </a:lnTo>
                  <a:lnTo>
                    <a:pt x="104" y="226"/>
                  </a:lnTo>
                  <a:lnTo>
                    <a:pt x="108" y="222"/>
                  </a:lnTo>
                  <a:lnTo>
                    <a:pt x="111" y="216"/>
                  </a:lnTo>
                  <a:lnTo>
                    <a:pt x="115" y="211"/>
                  </a:lnTo>
                  <a:lnTo>
                    <a:pt x="118" y="205"/>
                  </a:lnTo>
                  <a:lnTo>
                    <a:pt x="121" y="200"/>
                  </a:lnTo>
                  <a:lnTo>
                    <a:pt x="124" y="194"/>
                  </a:lnTo>
                  <a:lnTo>
                    <a:pt x="128" y="190"/>
                  </a:lnTo>
                  <a:lnTo>
                    <a:pt x="132" y="185"/>
                  </a:lnTo>
                  <a:lnTo>
                    <a:pt x="135" y="180"/>
                  </a:lnTo>
                  <a:lnTo>
                    <a:pt x="137" y="175"/>
                  </a:lnTo>
                  <a:lnTo>
                    <a:pt x="142" y="171"/>
                  </a:lnTo>
                  <a:lnTo>
                    <a:pt x="145" y="166"/>
                  </a:lnTo>
                  <a:lnTo>
                    <a:pt x="148" y="161"/>
                  </a:lnTo>
                  <a:lnTo>
                    <a:pt x="152" y="155"/>
                  </a:lnTo>
                  <a:lnTo>
                    <a:pt x="155" y="152"/>
                  </a:lnTo>
                  <a:lnTo>
                    <a:pt x="158" y="147"/>
                  </a:lnTo>
                  <a:lnTo>
                    <a:pt x="162" y="142"/>
                  </a:lnTo>
                  <a:lnTo>
                    <a:pt x="166" y="137"/>
                  </a:lnTo>
                  <a:lnTo>
                    <a:pt x="169" y="134"/>
                  </a:lnTo>
                  <a:lnTo>
                    <a:pt x="172" y="129"/>
                  </a:lnTo>
                  <a:lnTo>
                    <a:pt x="177" y="126"/>
                  </a:lnTo>
                  <a:lnTo>
                    <a:pt x="180" y="121"/>
                  </a:lnTo>
                  <a:lnTo>
                    <a:pt x="184" y="117"/>
                  </a:lnTo>
                  <a:lnTo>
                    <a:pt x="187" y="112"/>
                  </a:lnTo>
                  <a:lnTo>
                    <a:pt x="191" y="109"/>
                  </a:lnTo>
                  <a:lnTo>
                    <a:pt x="196" y="104"/>
                  </a:lnTo>
                  <a:lnTo>
                    <a:pt x="199" y="102"/>
                  </a:lnTo>
                  <a:lnTo>
                    <a:pt x="203" y="97"/>
                  </a:lnTo>
                  <a:lnTo>
                    <a:pt x="206" y="93"/>
                  </a:lnTo>
                  <a:lnTo>
                    <a:pt x="210" y="89"/>
                  </a:lnTo>
                  <a:lnTo>
                    <a:pt x="214" y="86"/>
                  </a:lnTo>
                  <a:lnTo>
                    <a:pt x="218" y="83"/>
                  </a:lnTo>
                  <a:lnTo>
                    <a:pt x="223" y="78"/>
                  </a:lnTo>
                  <a:lnTo>
                    <a:pt x="226" y="76"/>
                  </a:lnTo>
                  <a:lnTo>
                    <a:pt x="231" y="72"/>
                  </a:lnTo>
                  <a:lnTo>
                    <a:pt x="235" y="69"/>
                  </a:lnTo>
                  <a:lnTo>
                    <a:pt x="239" y="65"/>
                  </a:lnTo>
                  <a:lnTo>
                    <a:pt x="244" y="61"/>
                  </a:lnTo>
                  <a:lnTo>
                    <a:pt x="249" y="59"/>
                  </a:lnTo>
                  <a:lnTo>
                    <a:pt x="254" y="56"/>
                  </a:lnTo>
                  <a:lnTo>
                    <a:pt x="258" y="52"/>
                  </a:lnTo>
                  <a:lnTo>
                    <a:pt x="263" y="48"/>
                  </a:lnTo>
                  <a:lnTo>
                    <a:pt x="268" y="46"/>
                  </a:lnTo>
                  <a:lnTo>
                    <a:pt x="273" y="44"/>
                  </a:lnTo>
                  <a:lnTo>
                    <a:pt x="277" y="40"/>
                  </a:lnTo>
                  <a:lnTo>
                    <a:pt x="282" y="37"/>
                  </a:lnTo>
                  <a:lnTo>
                    <a:pt x="288" y="34"/>
                  </a:lnTo>
                  <a:lnTo>
                    <a:pt x="293" y="31"/>
                  </a:lnTo>
                  <a:lnTo>
                    <a:pt x="297" y="28"/>
                  </a:lnTo>
                  <a:lnTo>
                    <a:pt x="303" y="25"/>
                  </a:lnTo>
                  <a:lnTo>
                    <a:pt x="309" y="22"/>
                  </a:lnTo>
                  <a:lnTo>
                    <a:pt x="314" y="20"/>
                  </a:lnTo>
                  <a:lnTo>
                    <a:pt x="320" y="16"/>
                  </a:lnTo>
                  <a:lnTo>
                    <a:pt x="326" y="14"/>
                  </a:lnTo>
                  <a:lnTo>
                    <a:pt x="332" y="12"/>
                  </a:lnTo>
                  <a:lnTo>
                    <a:pt x="338" y="9"/>
                  </a:lnTo>
                  <a:lnTo>
                    <a:pt x="344" y="7"/>
                  </a:lnTo>
                  <a:lnTo>
                    <a:pt x="351" y="5"/>
                  </a:lnTo>
                  <a:lnTo>
                    <a:pt x="357" y="2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5" y="0"/>
                  </a:lnTo>
                  <a:lnTo>
                    <a:pt x="367" y="2"/>
                  </a:lnTo>
                  <a:lnTo>
                    <a:pt x="371" y="5"/>
                  </a:lnTo>
                  <a:lnTo>
                    <a:pt x="375" y="9"/>
                  </a:lnTo>
                  <a:lnTo>
                    <a:pt x="375" y="14"/>
                  </a:lnTo>
                  <a:lnTo>
                    <a:pt x="375" y="20"/>
                  </a:lnTo>
                  <a:lnTo>
                    <a:pt x="373" y="21"/>
                  </a:lnTo>
                  <a:lnTo>
                    <a:pt x="371" y="24"/>
                  </a:lnTo>
                  <a:lnTo>
                    <a:pt x="370" y="25"/>
                  </a:lnTo>
                  <a:lnTo>
                    <a:pt x="366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1476" y="1273"/>
              <a:ext cx="156" cy="239"/>
            </a:xfrm>
            <a:custGeom>
              <a:avLst/>
              <a:gdLst>
                <a:gd name="T0" fmla="*/ 0 w 466"/>
                <a:gd name="T1" fmla="*/ 0 h 717"/>
                <a:gd name="T2" fmla="*/ 0 w 466"/>
                <a:gd name="T3" fmla="*/ 0 h 717"/>
                <a:gd name="T4" fmla="*/ 0 w 466"/>
                <a:gd name="T5" fmla="*/ 0 h 717"/>
                <a:gd name="T6" fmla="*/ 0 w 466"/>
                <a:gd name="T7" fmla="*/ 0 h 717"/>
                <a:gd name="T8" fmla="*/ 0 w 466"/>
                <a:gd name="T9" fmla="*/ 0 h 717"/>
                <a:gd name="T10" fmla="*/ 0 w 466"/>
                <a:gd name="T11" fmla="*/ 0 h 717"/>
                <a:gd name="T12" fmla="*/ 0 w 466"/>
                <a:gd name="T13" fmla="*/ 0 h 717"/>
                <a:gd name="T14" fmla="*/ 0 w 466"/>
                <a:gd name="T15" fmla="*/ 0 h 717"/>
                <a:gd name="T16" fmla="*/ 0 w 466"/>
                <a:gd name="T17" fmla="*/ 0 h 717"/>
                <a:gd name="T18" fmla="*/ 0 w 466"/>
                <a:gd name="T19" fmla="*/ 0 h 717"/>
                <a:gd name="T20" fmla="*/ 0 w 466"/>
                <a:gd name="T21" fmla="*/ 0 h 717"/>
                <a:gd name="T22" fmla="*/ 0 w 466"/>
                <a:gd name="T23" fmla="*/ 0 h 717"/>
                <a:gd name="T24" fmla="*/ 0 w 466"/>
                <a:gd name="T25" fmla="*/ 0 h 717"/>
                <a:gd name="T26" fmla="*/ 0 w 466"/>
                <a:gd name="T27" fmla="*/ 0 h 717"/>
                <a:gd name="T28" fmla="*/ 0 w 466"/>
                <a:gd name="T29" fmla="*/ 0 h 717"/>
                <a:gd name="T30" fmla="*/ 0 w 466"/>
                <a:gd name="T31" fmla="*/ 0 h 717"/>
                <a:gd name="T32" fmla="*/ 0 w 466"/>
                <a:gd name="T33" fmla="*/ 0 h 717"/>
                <a:gd name="T34" fmla="*/ 0 w 466"/>
                <a:gd name="T35" fmla="*/ 0 h 717"/>
                <a:gd name="T36" fmla="*/ 0 w 466"/>
                <a:gd name="T37" fmla="*/ 0 h 717"/>
                <a:gd name="T38" fmla="*/ 0 w 466"/>
                <a:gd name="T39" fmla="*/ 0 h 717"/>
                <a:gd name="T40" fmla="*/ 0 w 466"/>
                <a:gd name="T41" fmla="*/ 0 h 717"/>
                <a:gd name="T42" fmla="*/ 0 w 466"/>
                <a:gd name="T43" fmla="*/ 0 h 717"/>
                <a:gd name="T44" fmla="*/ 0 w 466"/>
                <a:gd name="T45" fmla="*/ 0 h 717"/>
                <a:gd name="T46" fmla="*/ 0 w 466"/>
                <a:gd name="T47" fmla="*/ 0 h 717"/>
                <a:gd name="T48" fmla="*/ 0 w 466"/>
                <a:gd name="T49" fmla="*/ 0 h 717"/>
                <a:gd name="T50" fmla="*/ 0 w 466"/>
                <a:gd name="T51" fmla="*/ 0 h 717"/>
                <a:gd name="T52" fmla="*/ 0 w 466"/>
                <a:gd name="T53" fmla="*/ 0 h 717"/>
                <a:gd name="T54" fmla="*/ 0 w 466"/>
                <a:gd name="T55" fmla="*/ 0 h 717"/>
                <a:gd name="T56" fmla="*/ 0 w 466"/>
                <a:gd name="T57" fmla="*/ 0 h 717"/>
                <a:gd name="T58" fmla="*/ 0 w 466"/>
                <a:gd name="T59" fmla="*/ 0 h 717"/>
                <a:gd name="T60" fmla="*/ 0 w 466"/>
                <a:gd name="T61" fmla="*/ 0 h 717"/>
                <a:gd name="T62" fmla="*/ 0 w 466"/>
                <a:gd name="T63" fmla="*/ 0 h 717"/>
                <a:gd name="T64" fmla="*/ 0 w 466"/>
                <a:gd name="T65" fmla="*/ 0 h 717"/>
                <a:gd name="T66" fmla="*/ 0 w 466"/>
                <a:gd name="T67" fmla="*/ 0 h 717"/>
                <a:gd name="T68" fmla="*/ 0 w 466"/>
                <a:gd name="T69" fmla="*/ 0 h 717"/>
                <a:gd name="T70" fmla="*/ 0 w 466"/>
                <a:gd name="T71" fmla="*/ 0 h 717"/>
                <a:gd name="T72" fmla="*/ 0 w 466"/>
                <a:gd name="T73" fmla="*/ 0 h 717"/>
                <a:gd name="T74" fmla="*/ 0 w 466"/>
                <a:gd name="T75" fmla="*/ 0 h 717"/>
                <a:gd name="T76" fmla="*/ 0 w 466"/>
                <a:gd name="T77" fmla="*/ 0 h 717"/>
                <a:gd name="T78" fmla="*/ 0 w 466"/>
                <a:gd name="T79" fmla="*/ 0 h 717"/>
                <a:gd name="T80" fmla="*/ 0 w 466"/>
                <a:gd name="T81" fmla="*/ 0 h 717"/>
                <a:gd name="T82" fmla="*/ 0 w 466"/>
                <a:gd name="T83" fmla="*/ 0 h 717"/>
                <a:gd name="T84" fmla="*/ 0 w 466"/>
                <a:gd name="T85" fmla="*/ 0 h 717"/>
                <a:gd name="T86" fmla="*/ 0 w 466"/>
                <a:gd name="T87" fmla="*/ 0 h 717"/>
                <a:gd name="T88" fmla="*/ 0 w 466"/>
                <a:gd name="T89" fmla="*/ 0 h 717"/>
                <a:gd name="T90" fmla="*/ 0 w 466"/>
                <a:gd name="T91" fmla="*/ 0 h 717"/>
                <a:gd name="T92" fmla="*/ 0 w 466"/>
                <a:gd name="T93" fmla="*/ 0 h 717"/>
                <a:gd name="T94" fmla="*/ 0 w 466"/>
                <a:gd name="T95" fmla="*/ 0 h 717"/>
                <a:gd name="T96" fmla="*/ 0 w 466"/>
                <a:gd name="T97" fmla="*/ 0 h 717"/>
                <a:gd name="T98" fmla="*/ 0 w 466"/>
                <a:gd name="T99" fmla="*/ 0 h 717"/>
                <a:gd name="T100" fmla="*/ 0 w 466"/>
                <a:gd name="T101" fmla="*/ 0 h 717"/>
                <a:gd name="T102" fmla="*/ 0 w 466"/>
                <a:gd name="T103" fmla="*/ 0 h 717"/>
                <a:gd name="T104" fmla="*/ 0 w 466"/>
                <a:gd name="T105" fmla="*/ 0 h 717"/>
                <a:gd name="T106" fmla="*/ 0 w 466"/>
                <a:gd name="T107" fmla="*/ 0 h 717"/>
                <a:gd name="T108" fmla="*/ 0 w 466"/>
                <a:gd name="T109" fmla="*/ 0 h 717"/>
                <a:gd name="T110" fmla="*/ 0 w 466"/>
                <a:gd name="T111" fmla="*/ 0 h 7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6"/>
                <a:gd name="T169" fmla="*/ 0 h 717"/>
                <a:gd name="T170" fmla="*/ 466 w 466"/>
                <a:gd name="T171" fmla="*/ 717 h 7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6" h="717">
                  <a:moveTo>
                    <a:pt x="461" y="20"/>
                  </a:moveTo>
                  <a:lnTo>
                    <a:pt x="453" y="25"/>
                  </a:lnTo>
                  <a:lnTo>
                    <a:pt x="445" y="29"/>
                  </a:lnTo>
                  <a:lnTo>
                    <a:pt x="438" y="34"/>
                  </a:lnTo>
                  <a:lnTo>
                    <a:pt x="430" y="38"/>
                  </a:lnTo>
                  <a:lnTo>
                    <a:pt x="423" y="43"/>
                  </a:lnTo>
                  <a:lnTo>
                    <a:pt x="416" y="48"/>
                  </a:lnTo>
                  <a:lnTo>
                    <a:pt x="410" y="51"/>
                  </a:lnTo>
                  <a:lnTo>
                    <a:pt x="403" y="56"/>
                  </a:lnTo>
                  <a:lnTo>
                    <a:pt x="397" y="61"/>
                  </a:lnTo>
                  <a:lnTo>
                    <a:pt x="390" y="66"/>
                  </a:lnTo>
                  <a:lnTo>
                    <a:pt x="383" y="69"/>
                  </a:lnTo>
                  <a:lnTo>
                    <a:pt x="378" y="74"/>
                  </a:lnTo>
                  <a:lnTo>
                    <a:pt x="371" y="79"/>
                  </a:lnTo>
                  <a:lnTo>
                    <a:pt x="365" y="83"/>
                  </a:lnTo>
                  <a:lnTo>
                    <a:pt x="359" y="88"/>
                  </a:lnTo>
                  <a:lnTo>
                    <a:pt x="353" y="93"/>
                  </a:lnTo>
                  <a:lnTo>
                    <a:pt x="347" y="98"/>
                  </a:lnTo>
                  <a:lnTo>
                    <a:pt x="342" y="102"/>
                  </a:lnTo>
                  <a:lnTo>
                    <a:pt x="336" y="107"/>
                  </a:lnTo>
                  <a:lnTo>
                    <a:pt x="330" y="112"/>
                  </a:lnTo>
                  <a:lnTo>
                    <a:pt x="324" y="117"/>
                  </a:lnTo>
                  <a:lnTo>
                    <a:pt x="319" y="121"/>
                  </a:lnTo>
                  <a:lnTo>
                    <a:pt x="313" y="126"/>
                  </a:lnTo>
                  <a:lnTo>
                    <a:pt x="308" y="131"/>
                  </a:lnTo>
                  <a:lnTo>
                    <a:pt x="302" y="136"/>
                  </a:lnTo>
                  <a:lnTo>
                    <a:pt x="298" y="140"/>
                  </a:lnTo>
                  <a:lnTo>
                    <a:pt x="292" y="145"/>
                  </a:lnTo>
                  <a:lnTo>
                    <a:pt x="287" y="151"/>
                  </a:lnTo>
                  <a:lnTo>
                    <a:pt x="282" y="156"/>
                  </a:lnTo>
                  <a:lnTo>
                    <a:pt x="278" y="160"/>
                  </a:lnTo>
                  <a:lnTo>
                    <a:pt x="273" y="166"/>
                  </a:lnTo>
                  <a:lnTo>
                    <a:pt x="268" y="172"/>
                  </a:lnTo>
                  <a:lnTo>
                    <a:pt x="263" y="177"/>
                  </a:lnTo>
                  <a:lnTo>
                    <a:pt x="259" y="182"/>
                  </a:lnTo>
                  <a:lnTo>
                    <a:pt x="254" y="188"/>
                  </a:lnTo>
                  <a:lnTo>
                    <a:pt x="249" y="192"/>
                  </a:lnTo>
                  <a:lnTo>
                    <a:pt x="244" y="198"/>
                  </a:lnTo>
                  <a:lnTo>
                    <a:pt x="240" y="203"/>
                  </a:lnTo>
                  <a:lnTo>
                    <a:pt x="235" y="209"/>
                  </a:lnTo>
                  <a:lnTo>
                    <a:pt x="231" y="215"/>
                  </a:lnTo>
                  <a:lnTo>
                    <a:pt x="227" y="220"/>
                  </a:lnTo>
                  <a:lnTo>
                    <a:pt x="222" y="226"/>
                  </a:lnTo>
                  <a:lnTo>
                    <a:pt x="218" y="232"/>
                  </a:lnTo>
                  <a:lnTo>
                    <a:pt x="213" y="239"/>
                  </a:lnTo>
                  <a:lnTo>
                    <a:pt x="209" y="243"/>
                  </a:lnTo>
                  <a:lnTo>
                    <a:pt x="204" y="249"/>
                  </a:lnTo>
                  <a:lnTo>
                    <a:pt x="200" y="257"/>
                  </a:lnTo>
                  <a:lnTo>
                    <a:pt x="197" y="262"/>
                  </a:lnTo>
                  <a:lnTo>
                    <a:pt x="192" y="268"/>
                  </a:lnTo>
                  <a:lnTo>
                    <a:pt x="187" y="274"/>
                  </a:lnTo>
                  <a:lnTo>
                    <a:pt x="184" y="281"/>
                  </a:lnTo>
                  <a:lnTo>
                    <a:pt x="179" y="287"/>
                  </a:lnTo>
                  <a:lnTo>
                    <a:pt x="174" y="294"/>
                  </a:lnTo>
                  <a:lnTo>
                    <a:pt x="171" y="300"/>
                  </a:lnTo>
                  <a:lnTo>
                    <a:pt x="166" y="308"/>
                  </a:lnTo>
                  <a:lnTo>
                    <a:pt x="163" y="315"/>
                  </a:lnTo>
                  <a:lnTo>
                    <a:pt x="158" y="322"/>
                  </a:lnTo>
                  <a:lnTo>
                    <a:pt x="154" y="329"/>
                  </a:lnTo>
                  <a:lnTo>
                    <a:pt x="151" y="336"/>
                  </a:lnTo>
                  <a:lnTo>
                    <a:pt x="146" y="343"/>
                  </a:lnTo>
                  <a:lnTo>
                    <a:pt x="141" y="350"/>
                  </a:lnTo>
                  <a:lnTo>
                    <a:pt x="138" y="357"/>
                  </a:lnTo>
                  <a:lnTo>
                    <a:pt x="134" y="366"/>
                  </a:lnTo>
                  <a:lnTo>
                    <a:pt x="130" y="374"/>
                  </a:lnTo>
                  <a:lnTo>
                    <a:pt x="127" y="379"/>
                  </a:lnTo>
                  <a:lnTo>
                    <a:pt x="123" y="383"/>
                  </a:lnTo>
                  <a:lnTo>
                    <a:pt x="121" y="389"/>
                  </a:lnTo>
                  <a:lnTo>
                    <a:pt x="119" y="394"/>
                  </a:lnTo>
                  <a:lnTo>
                    <a:pt x="115" y="399"/>
                  </a:lnTo>
                  <a:lnTo>
                    <a:pt x="113" y="405"/>
                  </a:lnTo>
                  <a:lnTo>
                    <a:pt x="110" y="410"/>
                  </a:lnTo>
                  <a:lnTo>
                    <a:pt x="108" y="414"/>
                  </a:lnTo>
                  <a:lnTo>
                    <a:pt x="106" y="419"/>
                  </a:lnTo>
                  <a:lnTo>
                    <a:pt x="103" y="425"/>
                  </a:lnTo>
                  <a:lnTo>
                    <a:pt x="101" y="430"/>
                  </a:lnTo>
                  <a:lnTo>
                    <a:pt x="98" y="434"/>
                  </a:lnTo>
                  <a:lnTo>
                    <a:pt x="96" y="439"/>
                  </a:lnTo>
                  <a:lnTo>
                    <a:pt x="95" y="444"/>
                  </a:lnTo>
                  <a:lnTo>
                    <a:pt x="93" y="449"/>
                  </a:lnTo>
                  <a:lnTo>
                    <a:pt x="91" y="455"/>
                  </a:lnTo>
                  <a:lnTo>
                    <a:pt x="89" y="459"/>
                  </a:lnTo>
                  <a:lnTo>
                    <a:pt x="87" y="464"/>
                  </a:lnTo>
                  <a:lnTo>
                    <a:pt x="84" y="469"/>
                  </a:lnTo>
                  <a:lnTo>
                    <a:pt x="83" y="474"/>
                  </a:lnTo>
                  <a:lnTo>
                    <a:pt x="82" y="478"/>
                  </a:lnTo>
                  <a:lnTo>
                    <a:pt x="80" y="483"/>
                  </a:lnTo>
                  <a:lnTo>
                    <a:pt x="78" y="488"/>
                  </a:lnTo>
                  <a:lnTo>
                    <a:pt x="77" y="493"/>
                  </a:lnTo>
                  <a:lnTo>
                    <a:pt x="75" y="497"/>
                  </a:lnTo>
                  <a:lnTo>
                    <a:pt x="74" y="502"/>
                  </a:lnTo>
                  <a:lnTo>
                    <a:pt x="72" y="507"/>
                  </a:lnTo>
                  <a:lnTo>
                    <a:pt x="71" y="512"/>
                  </a:lnTo>
                  <a:lnTo>
                    <a:pt x="69" y="516"/>
                  </a:lnTo>
                  <a:lnTo>
                    <a:pt x="69" y="521"/>
                  </a:lnTo>
                  <a:lnTo>
                    <a:pt x="68" y="526"/>
                  </a:lnTo>
                  <a:lnTo>
                    <a:pt x="66" y="532"/>
                  </a:lnTo>
                  <a:lnTo>
                    <a:pt x="64" y="536"/>
                  </a:lnTo>
                  <a:lnTo>
                    <a:pt x="63" y="541"/>
                  </a:lnTo>
                  <a:lnTo>
                    <a:pt x="62" y="546"/>
                  </a:lnTo>
                  <a:lnTo>
                    <a:pt x="61" y="551"/>
                  </a:lnTo>
                  <a:lnTo>
                    <a:pt x="59" y="555"/>
                  </a:lnTo>
                  <a:lnTo>
                    <a:pt x="58" y="560"/>
                  </a:lnTo>
                  <a:lnTo>
                    <a:pt x="57" y="565"/>
                  </a:lnTo>
                  <a:lnTo>
                    <a:pt x="57" y="570"/>
                  </a:lnTo>
                  <a:lnTo>
                    <a:pt x="55" y="574"/>
                  </a:lnTo>
                  <a:lnTo>
                    <a:pt x="55" y="579"/>
                  </a:lnTo>
                  <a:lnTo>
                    <a:pt x="53" y="584"/>
                  </a:lnTo>
                  <a:lnTo>
                    <a:pt x="53" y="590"/>
                  </a:lnTo>
                  <a:lnTo>
                    <a:pt x="52" y="595"/>
                  </a:lnTo>
                  <a:lnTo>
                    <a:pt x="51" y="599"/>
                  </a:lnTo>
                  <a:lnTo>
                    <a:pt x="50" y="605"/>
                  </a:lnTo>
                  <a:lnTo>
                    <a:pt x="50" y="610"/>
                  </a:lnTo>
                  <a:lnTo>
                    <a:pt x="49" y="616"/>
                  </a:lnTo>
                  <a:lnTo>
                    <a:pt x="48" y="621"/>
                  </a:lnTo>
                  <a:lnTo>
                    <a:pt x="46" y="625"/>
                  </a:lnTo>
                  <a:lnTo>
                    <a:pt x="46" y="631"/>
                  </a:lnTo>
                  <a:lnTo>
                    <a:pt x="45" y="636"/>
                  </a:lnTo>
                  <a:lnTo>
                    <a:pt x="44" y="642"/>
                  </a:lnTo>
                  <a:lnTo>
                    <a:pt x="44" y="648"/>
                  </a:lnTo>
                  <a:lnTo>
                    <a:pt x="43" y="654"/>
                  </a:lnTo>
                  <a:lnTo>
                    <a:pt x="42" y="660"/>
                  </a:lnTo>
                  <a:lnTo>
                    <a:pt x="42" y="665"/>
                  </a:lnTo>
                  <a:lnTo>
                    <a:pt x="40" y="671"/>
                  </a:lnTo>
                  <a:lnTo>
                    <a:pt x="39" y="676"/>
                  </a:lnTo>
                  <a:lnTo>
                    <a:pt x="38" y="682"/>
                  </a:lnTo>
                  <a:lnTo>
                    <a:pt x="38" y="688"/>
                  </a:lnTo>
                  <a:lnTo>
                    <a:pt x="37" y="695"/>
                  </a:lnTo>
                  <a:lnTo>
                    <a:pt x="37" y="701"/>
                  </a:lnTo>
                  <a:lnTo>
                    <a:pt x="34" y="705"/>
                  </a:lnTo>
                  <a:lnTo>
                    <a:pt x="33" y="708"/>
                  </a:lnTo>
                  <a:lnTo>
                    <a:pt x="31" y="711"/>
                  </a:lnTo>
                  <a:lnTo>
                    <a:pt x="29" y="713"/>
                  </a:lnTo>
                  <a:lnTo>
                    <a:pt x="25" y="714"/>
                  </a:lnTo>
                  <a:lnTo>
                    <a:pt x="23" y="716"/>
                  </a:lnTo>
                  <a:lnTo>
                    <a:pt x="19" y="716"/>
                  </a:lnTo>
                  <a:lnTo>
                    <a:pt x="15" y="717"/>
                  </a:lnTo>
                  <a:lnTo>
                    <a:pt x="12" y="714"/>
                  </a:lnTo>
                  <a:lnTo>
                    <a:pt x="10" y="713"/>
                  </a:lnTo>
                  <a:lnTo>
                    <a:pt x="6" y="712"/>
                  </a:lnTo>
                  <a:lnTo>
                    <a:pt x="5" y="710"/>
                  </a:lnTo>
                  <a:lnTo>
                    <a:pt x="1" y="707"/>
                  </a:lnTo>
                  <a:lnTo>
                    <a:pt x="0" y="704"/>
                  </a:lnTo>
                  <a:lnTo>
                    <a:pt x="0" y="700"/>
                  </a:lnTo>
                  <a:lnTo>
                    <a:pt x="0" y="697"/>
                  </a:lnTo>
                  <a:lnTo>
                    <a:pt x="1" y="689"/>
                  </a:lnTo>
                  <a:lnTo>
                    <a:pt x="2" y="684"/>
                  </a:lnTo>
                  <a:lnTo>
                    <a:pt x="2" y="676"/>
                  </a:lnTo>
                  <a:lnTo>
                    <a:pt x="4" y="671"/>
                  </a:lnTo>
                  <a:lnTo>
                    <a:pt x="5" y="663"/>
                  </a:lnTo>
                  <a:lnTo>
                    <a:pt x="6" y="659"/>
                  </a:lnTo>
                  <a:lnTo>
                    <a:pt x="6" y="653"/>
                  </a:lnTo>
                  <a:lnTo>
                    <a:pt x="7" y="647"/>
                  </a:lnTo>
                  <a:lnTo>
                    <a:pt x="7" y="640"/>
                  </a:lnTo>
                  <a:lnTo>
                    <a:pt x="8" y="634"/>
                  </a:lnTo>
                  <a:lnTo>
                    <a:pt x="10" y="628"/>
                  </a:lnTo>
                  <a:lnTo>
                    <a:pt x="11" y="622"/>
                  </a:lnTo>
                  <a:lnTo>
                    <a:pt x="12" y="616"/>
                  </a:lnTo>
                  <a:lnTo>
                    <a:pt x="13" y="611"/>
                  </a:lnTo>
                  <a:lnTo>
                    <a:pt x="14" y="605"/>
                  </a:lnTo>
                  <a:lnTo>
                    <a:pt x="15" y="601"/>
                  </a:lnTo>
                  <a:lnTo>
                    <a:pt x="15" y="593"/>
                  </a:lnTo>
                  <a:lnTo>
                    <a:pt x="17" y="589"/>
                  </a:lnTo>
                  <a:lnTo>
                    <a:pt x="18" y="583"/>
                  </a:lnTo>
                  <a:lnTo>
                    <a:pt x="19" y="577"/>
                  </a:lnTo>
                  <a:lnTo>
                    <a:pt x="20" y="571"/>
                  </a:lnTo>
                  <a:lnTo>
                    <a:pt x="21" y="566"/>
                  </a:lnTo>
                  <a:lnTo>
                    <a:pt x="23" y="561"/>
                  </a:lnTo>
                  <a:lnTo>
                    <a:pt x="25" y="557"/>
                  </a:lnTo>
                  <a:lnTo>
                    <a:pt x="25" y="551"/>
                  </a:lnTo>
                  <a:lnTo>
                    <a:pt x="27" y="545"/>
                  </a:lnTo>
                  <a:lnTo>
                    <a:pt x="29" y="540"/>
                  </a:lnTo>
                  <a:lnTo>
                    <a:pt x="30" y="534"/>
                  </a:lnTo>
                  <a:lnTo>
                    <a:pt x="31" y="529"/>
                  </a:lnTo>
                  <a:lnTo>
                    <a:pt x="33" y="523"/>
                  </a:lnTo>
                  <a:lnTo>
                    <a:pt x="34" y="519"/>
                  </a:lnTo>
                  <a:lnTo>
                    <a:pt x="36" y="514"/>
                  </a:lnTo>
                  <a:lnTo>
                    <a:pt x="37" y="508"/>
                  </a:lnTo>
                  <a:lnTo>
                    <a:pt x="38" y="502"/>
                  </a:lnTo>
                  <a:lnTo>
                    <a:pt x="40" y="497"/>
                  </a:lnTo>
                  <a:lnTo>
                    <a:pt x="42" y="493"/>
                  </a:lnTo>
                  <a:lnTo>
                    <a:pt x="44" y="488"/>
                  </a:lnTo>
                  <a:lnTo>
                    <a:pt x="45" y="482"/>
                  </a:lnTo>
                  <a:lnTo>
                    <a:pt x="48" y="477"/>
                  </a:lnTo>
                  <a:lnTo>
                    <a:pt x="49" y="472"/>
                  </a:lnTo>
                  <a:lnTo>
                    <a:pt x="51" y="466"/>
                  </a:lnTo>
                  <a:lnTo>
                    <a:pt x="52" y="462"/>
                  </a:lnTo>
                  <a:lnTo>
                    <a:pt x="55" y="456"/>
                  </a:lnTo>
                  <a:lnTo>
                    <a:pt x="57" y="451"/>
                  </a:lnTo>
                  <a:lnTo>
                    <a:pt x="58" y="446"/>
                  </a:lnTo>
                  <a:lnTo>
                    <a:pt x="61" y="440"/>
                  </a:lnTo>
                  <a:lnTo>
                    <a:pt x="63" y="436"/>
                  </a:lnTo>
                  <a:lnTo>
                    <a:pt x="65" y="431"/>
                  </a:lnTo>
                  <a:lnTo>
                    <a:pt x="68" y="425"/>
                  </a:lnTo>
                  <a:lnTo>
                    <a:pt x="70" y="420"/>
                  </a:lnTo>
                  <a:lnTo>
                    <a:pt x="72" y="414"/>
                  </a:lnTo>
                  <a:lnTo>
                    <a:pt x="75" y="410"/>
                  </a:lnTo>
                  <a:lnTo>
                    <a:pt x="77" y="404"/>
                  </a:lnTo>
                  <a:lnTo>
                    <a:pt x="80" y="399"/>
                  </a:lnTo>
                  <a:lnTo>
                    <a:pt x="82" y="393"/>
                  </a:lnTo>
                  <a:lnTo>
                    <a:pt x="84" y="388"/>
                  </a:lnTo>
                  <a:lnTo>
                    <a:pt x="87" y="382"/>
                  </a:lnTo>
                  <a:lnTo>
                    <a:pt x="89" y="378"/>
                  </a:lnTo>
                  <a:lnTo>
                    <a:pt x="93" y="372"/>
                  </a:lnTo>
                  <a:lnTo>
                    <a:pt x="95" y="367"/>
                  </a:lnTo>
                  <a:lnTo>
                    <a:pt x="98" y="361"/>
                  </a:lnTo>
                  <a:lnTo>
                    <a:pt x="102" y="355"/>
                  </a:lnTo>
                  <a:lnTo>
                    <a:pt x="104" y="350"/>
                  </a:lnTo>
                  <a:lnTo>
                    <a:pt x="108" y="345"/>
                  </a:lnTo>
                  <a:lnTo>
                    <a:pt x="112" y="337"/>
                  </a:lnTo>
                  <a:lnTo>
                    <a:pt x="116" y="329"/>
                  </a:lnTo>
                  <a:lnTo>
                    <a:pt x="120" y="322"/>
                  </a:lnTo>
                  <a:lnTo>
                    <a:pt x="125" y="315"/>
                  </a:lnTo>
                  <a:lnTo>
                    <a:pt x="128" y="306"/>
                  </a:lnTo>
                  <a:lnTo>
                    <a:pt x="133" y="299"/>
                  </a:lnTo>
                  <a:lnTo>
                    <a:pt x="136" y="292"/>
                  </a:lnTo>
                  <a:lnTo>
                    <a:pt x="141" y="286"/>
                  </a:lnTo>
                  <a:lnTo>
                    <a:pt x="146" y="278"/>
                  </a:lnTo>
                  <a:lnTo>
                    <a:pt x="149" y="272"/>
                  </a:lnTo>
                  <a:lnTo>
                    <a:pt x="154" y="265"/>
                  </a:lnTo>
                  <a:lnTo>
                    <a:pt x="159" y="259"/>
                  </a:lnTo>
                  <a:lnTo>
                    <a:pt x="163" y="253"/>
                  </a:lnTo>
                  <a:lnTo>
                    <a:pt x="167" y="246"/>
                  </a:lnTo>
                  <a:lnTo>
                    <a:pt x="171" y="240"/>
                  </a:lnTo>
                  <a:lnTo>
                    <a:pt x="176" y="234"/>
                  </a:lnTo>
                  <a:lnTo>
                    <a:pt x="180" y="228"/>
                  </a:lnTo>
                  <a:lnTo>
                    <a:pt x="184" y="222"/>
                  </a:lnTo>
                  <a:lnTo>
                    <a:pt x="189" y="216"/>
                  </a:lnTo>
                  <a:lnTo>
                    <a:pt x="193" y="210"/>
                  </a:lnTo>
                  <a:lnTo>
                    <a:pt x="198" y="204"/>
                  </a:lnTo>
                  <a:lnTo>
                    <a:pt x="203" y="198"/>
                  </a:lnTo>
                  <a:lnTo>
                    <a:pt x="208" y="194"/>
                  </a:lnTo>
                  <a:lnTo>
                    <a:pt x="212" y="189"/>
                  </a:lnTo>
                  <a:lnTo>
                    <a:pt x="217" y="183"/>
                  </a:lnTo>
                  <a:lnTo>
                    <a:pt x="222" y="177"/>
                  </a:lnTo>
                  <a:lnTo>
                    <a:pt x="227" y="172"/>
                  </a:lnTo>
                  <a:lnTo>
                    <a:pt x="231" y="168"/>
                  </a:lnTo>
                  <a:lnTo>
                    <a:pt x="236" y="162"/>
                  </a:lnTo>
                  <a:lnTo>
                    <a:pt x="241" y="157"/>
                  </a:lnTo>
                  <a:lnTo>
                    <a:pt x="246" y="152"/>
                  </a:lnTo>
                  <a:lnTo>
                    <a:pt x="251" y="147"/>
                  </a:lnTo>
                  <a:lnTo>
                    <a:pt x="256" y="143"/>
                  </a:lnTo>
                  <a:lnTo>
                    <a:pt x="261" y="138"/>
                  </a:lnTo>
                  <a:lnTo>
                    <a:pt x="266" y="133"/>
                  </a:lnTo>
                  <a:lnTo>
                    <a:pt x="270" y="128"/>
                  </a:lnTo>
                  <a:lnTo>
                    <a:pt x="276" y="124"/>
                  </a:lnTo>
                  <a:lnTo>
                    <a:pt x="281" y="119"/>
                  </a:lnTo>
                  <a:lnTo>
                    <a:pt x="287" y="114"/>
                  </a:lnTo>
                  <a:lnTo>
                    <a:pt x="293" y="109"/>
                  </a:lnTo>
                  <a:lnTo>
                    <a:pt x="298" y="105"/>
                  </a:lnTo>
                  <a:lnTo>
                    <a:pt x="304" y="100"/>
                  </a:lnTo>
                  <a:lnTo>
                    <a:pt x="310" y="96"/>
                  </a:lnTo>
                  <a:lnTo>
                    <a:pt x="315" y="92"/>
                  </a:lnTo>
                  <a:lnTo>
                    <a:pt x="320" y="87"/>
                  </a:lnTo>
                  <a:lnTo>
                    <a:pt x="327" y="82"/>
                  </a:lnTo>
                  <a:lnTo>
                    <a:pt x="333" y="79"/>
                  </a:lnTo>
                  <a:lnTo>
                    <a:pt x="339" y="74"/>
                  </a:lnTo>
                  <a:lnTo>
                    <a:pt x="345" y="69"/>
                  </a:lnTo>
                  <a:lnTo>
                    <a:pt x="352" y="64"/>
                  </a:lnTo>
                  <a:lnTo>
                    <a:pt x="358" y="61"/>
                  </a:lnTo>
                  <a:lnTo>
                    <a:pt x="365" y="56"/>
                  </a:lnTo>
                  <a:lnTo>
                    <a:pt x="371" y="51"/>
                  </a:lnTo>
                  <a:lnTo>
                    <a:pt x="378" y="47"/>
                  </a:lnTo>
                  <a:lnTo>
                    <a:pt x="384" y="43"/>
                  </a:lnTo>
                  <a:lnTo>
                    <a:pt x="391" y="38"/>
                  </a:lnTo>
                  <a:lnTo>
                    <a:pt x="398" y="34"/>
                  </a:lnTo>
                  <a:lnTo>
                    <a:pt x="406" y="29"/>
                  </a:lnTo>
                  <a:lnTo>
                    <a:pt x="413" y="24"/>
                  </a:lnTo>
                  <a:lnTo>
                    <a:pt x="421" y="20"/>
                  </a:lnTo>
                  <a:lnTo>
                    <a:pt x="427" y="16"/>
                  </a:lnTo>
                  <a:lnTo>
                    <a:pt x="435" y="11"/>
                  </a:lnTo>
                  <a:lnTo>
                    <a:pt x="444" y="6"/>
                  </a:lnTo>
                  <a:lnTo>
                    <a:pt x="451" y="3"/>
                  </a:lnTo>
                  <a:lnTo>
                    <a:pt x="455" y="0"/>
                  </a:lnTo>
                  <a:lnTo>
                    <a:pt x="459" y="0"/>
                  </a:lnTo>
                  <a:lnTo>
                    <a:pt x="461" y="3"/>
                  </a:lnTo>
                  <a:lnTo>
                    <a:pt x="465" y="6"/>
                  </a:lnTo>
                  <a:lnTo>
                    <a:pt x="466" y="9"/>
                  </a:lnTo>
                  <a:lnTo>
                    <a:pt x="466" y="13"/>
                  </a:lnTo>
                  <a:lnTo>
                    <a:pt x="465" y="17"/>
                  </a:lnTo>
                  <a:lnTo>
                    <a:pt x="461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1667" y="1505"/>
              <a:ext cx="141" cy="103"/>
            </a:xfrm>
            <a:custGeom>
              <a:avLst/>
              <a:gdLst>
                <a:gd name="T0" fmla="*/ 0 w 424"/>
                <a:gd name="T1" fmla="*/ 0 h 309"/>
                <a:gd name="T2" fmla="*/ 0 w 424"/>
                <a:gd name="T3" fmla="*/ 0 h 309"/>
                <a:gd name="T4" fmla="*/ 0 w 424"/>
                <a:gd name="T5" fmla="*/ 0 h 309"/>
                <a:gd name="T6" fmla="*/ 0 w 424"/>
                <a:gd name="T7" fmla="*/ 0 h 309"/>
                <a:gd name="T8" fmla="*/ 0 w 424"/>
                <a:gd name="T9" fmla="*/ 0 h 309"/>
                <a:gd name="T10" fmla="*/ 0 w 424"/>
                <a:gd name="T11" fmla="*/ 0 h 309"/>
                <a:gd name="T12" fmla="*/ 0 w 424"/>
                <a:gd name="T13" fmla="*/ 0 h 309"/>
                <a:gd name="T14" fmla="*/ 0 w 424"/>
                <a:gd name="T15" fmla="*/ 0 h 309"/>
                <a:gd name="T16" fmla="*/ 0 w 424"/>
                <a:gd name="T17" fmla="*/ 0 h 309"/>
                <a:gd name="T18" fmla="*/ 0 w 424"/>
                <a:gd name="T19" fmla="*/ 0 h 309"/>
                <a:gd name="T20" fmla="*/ 0 w 424"/>
                <a:gd name="T21" fmla="*/ 0 h 309"/>
                <a:gd name="T22" fmla="*/ 0 w 424"/>
                <a:gd name="T23" fmla="*/ 0 h 309"/>
                <a:gd name="T24" fmla="*/ 0 w 424"/>
                <a:gd name="T25" fmla="*/ 0 h 309"/>
                <a:gd name="T26" fmla="*/ 0 w 424"/>
                <a:gd name="T27" fmla="*/ 0 h 309"/>
                <a:gd name="T28" fmla="*/ 0 w 424"/>
                <a:gd name="T29" fmla="*/ 0 h 309"/>
                <a:gd name="T30" fmla="*/ 0 w 424"/>
                <a:gd name="T31" fmla="*/ 0 h 309"/>
                <a:gd name="T32" fmla="*/ 0 w 424"/>
                <a:gd name="T33" fmla="*/ 0 h 309"/>
                <a:gd name="T34" fmla="*/ 0 w 424"/>
                <a:gd name="T35" fmla="*/ 0 h 309"/>
                <a:gd name="T36" fmla="*/ 0 w 424"/>
                <a:gd name="T37" fmla="*/ 0 h 309"/>
                <a:gd name="T38" fmla="*/ 0 w 424"/>
                <a:gd name="T39" fmla="*/ 0 h 309"/>
                <a:gd name="T40" fmla="*/ 0 w 424"/>
                <a:gd name="T41" fmla="*/ 0 h 309"/>
                <a:gd name="T42" fmla="*/ 0 w 424"/>
                <a:gd name="T43" fmla="*/ 0 h 309"/>
                <a:gd name="T44" fmla="*/ 0 w 424"/>
                <a:gd name="T45" fmla="*/ 0 h 309"/>
                <a:gd name="T46" fmla="*/ 0 w 424"/>
                <a:gd name="T47" fmla="*/ 0 h 309"/>
                <a:gd name="T48" fmla="*/ 0 w 424"/>
                <a:gd name="T49" fmla="*/ 0 h 309"/>
                <a:gd name="T50" fmla="*/ 0 w 424"/>
                <a:gd name="T51" fmla="*/ 0 h 309"/>
                <a:gd name="T52" fmla="*/ 0 w 424"/>
                <a:gd name="T53" fmla="*/ 0 h 309"/>
                <a:gd name="T54" fmla="*/ 0 w 424"/>
                <a:gd name="T55" fmla="*/ 0 h 309"/>
                <a:gd name="T56" fmla="*/ 0 w 424"/>
                <a:gd name="T57" fmla="*/ 0 h 309"/>
                <a:gd name="T58" fmla="*/ 0 w 424"/>
                <a:gd name="T59" fmla="*/ 0 h 309"/>
                <a:gd name="T60" fmla="*/ 0 w 424"/>
                <a:gd name="T61" fmla="*/ 0 h 309"/>
                <a:gd name="T62" fmla="*/ 0 w 424"/>
                <a:gd name="T63" fmla="*/ 0 h 309"/>
                <a:gd name="T64" fmla="*/ 0 w 424"/>
                <a:gd name="T65" fmla="*/ 0 h 309"/>
                <a:gd name="T66" fmla="*/ 0 w 424"/>
                <a:gd name="T67" fmla="*/ 0 h 309"/>
                <a:gd name="T68" fmla="*/ 0 w 424"/>
                <a:gd name="T69" fmla="*/ 0 h 309"/>
                <a:gd name="T70" fmla="*/ 0 w 424"/>
                <a:gd name="T71" fmla="*/ 0 h 309"/>
                <a:gd name="T72" fmla="*/ 0 w 424"/>
                <a:gd name="T73" fmla="*/ 0 h 309"/>
                <a:gd name="T74" fmla="*/ 0 w 424"/>
                <a:gd name="T75" fmla="*/ 0 h 309"/>
                <a:gd name="T76" fmla="*/ 0 w 424"/>
                <a:gd name="T77" fmla="*/ 0 h 309"/>
                <a:gd name="T78" fmla="*/ 0 w 424"/>
                <a:gd name="T79" fmla="*/ 0 h 309"/>
                <a:gd name="T80" fmla="*/ 0 w 424"/>
                <a:gd name="T81" fmla="*/ 0 h 309"/>
                <a:gd name="T82" fmla="*/ 0 w 424"/>
                <a:gd name="T83" fmla="*/ 0 h 309"/>
                <a:gd name="T84" fmla="*/ 0 w 424"/>
                <a:gd name="T85" fmla="*/ 0 h 309"/>
                <a:gd name="T86" fmla="*/ 0 w 424"/>
                <a:gd name="T87" fmla="*/ 0 h 309"/>
                <a:gd name="T88" fmla="*/ 0 w 424"/>
                <a:gd name="T89" fmla="*/ 0 h 309"/>
                <a:gd name="T90" fmla="*/ 0 w 424"/>
                <a:gd name="T91" fmla="*/ 0 h 309"/>
                <a:gd name="T92" fmla="*/ 0 w 424"/>
                <a:gd name="T93" fmla="*/ 0 h 309"/>
                <a:gd name="T94" fmla="*/ 0 w 424"/>
                <a:gd name="T95" fmla="*/ 0 h 309"/>
                <a:gd name="T96" fmla="*/ 0 w 424"/>
                <a:gd name="T97" fmla="*/ 0 h 309"/>
                <a:gd name="T98" fmla="*/ 0 w 424"/>
                <a:gd name="T99" fmla="*/ 0 h 309"/>
                <a:gd name="T100" fmla="*/ 0 w 424"/>
                <a:gd name="T101" fmla="*/ 0 h 309"/>
                <a:gd name="T102" fmla="*/ 0 w 424"/>
                <a:gd name="T103" fmla="*/ 0 h 309"/>
                <a:gd name="T104" fmla="*/ 0 w 424"/>
                <a:gd name="T105" fmla="*/ 0 h 309"/>
                <a:gd name="T106" fmla="*/ 0 w 424"/>
                <a:gd name="T107" fmla="*/ 0 h 309"/>
                <a:gd name="T108" fmla="*/ 0 w 424"/>
                <a:gd name="T109" fmla="*/ 0 h 309"/>
                <a:gd name="T110" fmla="*/ 0 w 424"/>
                <a:gd name="T111" fmla="*/ 0 h 3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4"/>
                <a:gd name="T169" fmla="*/ 0 h 309"/>
                <a:gd name="T170" fmla="*/ 424 w 424"/>
                <a:gd name="T171" fmla="*/ 309 h 30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4" h="309">
                  <a:moveTo>
                    <a:pt x="0" y="309"/>
                  </a:moveTo>
                  <a:lnTo>
                    <a:pt x="1" y="309"/>
                  </a:lnTo>
                  <a:lnTo>
                    <a:pt x="4" y="309"/>
                  </a:lnTo>
                  <a:lnTo>
                    <a:pt x="8" y="309"/>
                  </a:lnTo>
                  <a:lnTo>
                    <a:pt x="9" y="308"/>
                  </a:lnTo>
                  <a:lnTo>
                    <a:pt x="13" y="308"/>
                  </a:lnTo>
                  <a:lnTo>
                    <a:pt x="15" y="308"/>
                  </a:lnTo>
                  <a:lnTo>
                    <a:pt x="19" y="308"/>
                  </a:lnTo>
                  <a:lnTo>
                    <a:pt x="22" y="308"/>
                  </a:lnTo>
                  <a:lnTo>
                    <a:pt x="26" y="308"/>
                  </a:lnTo>
                  <a:lnTo>
                    <a:pt x="29" y="308"/>
                  </a:lnTo>
                  <a:lnTo>
                    <a:pt x="34" y="308"/>
                  </a:lnTo>
                  <a:lnTo>
                    <a:pt x="39" y="308"/>
                  </a:lnTo>
                  <a:lnTo>
                    <a:pt x="43" y="306"/>
                  </a:lnTo>
                  <a:lnTo>
                    <a:pt x="48" y="306"/>
                  </a:lnTo>
                  <a:lnTo>
                    <a:pt x="53" y="306"/>
                  </a:lnTo>
                  <a:lnTo>
                    <a:pt x="59" y="306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71" y="305"/>
                  </a:lnTo>
                  <a:lnTo>
                    <a:pt x="74" y="304"/>
                  </a:lnTo>
                  <a:lnTo>
                    <a:pt x="77" y="304"/>
                  </a:lnTo>
                  <a:lnTo>
                    <a:pt x="80" y="304"/>
                  </a:lnTo>
                  <a:lnTo>
                    <a:pt x="84" y="303"/>
                  </a:lnTo>
                  <a:lnTo>
                    <a:pt x="86" y="303"/>
                  </a:lnTo>
                  <a:lnTo>
                    <a:pt x="91" y="303"/>
                  </a:lnTo>
                  <a:lnTo>
                    <a:pt x="93" y="302"/>
                  </a:lnTo>
                  <a:lnTo>
                    <a:pt x="97" y="302"/>
                  </a:lnTo>
                  <a:lnTo>
                    <a:pt x="100" y="302"/>
                  </a:lnTo>
                  <a:lnTo>
                    <a:pt x="105" y="302"/>
                  </a:lnTo>
                  <a:lnTo>
                    <a:pt x="107" y="301"/>
                  </a:lnTo>
                  <a:lnTo>
                    <a:pt x="112" y="299"/>
                  </a:lnTo>
                  <a:lnTo>
                    <a:pt x="116" y="299"/>
                  </a:lnTo>
                  <a:lnTo>
                    <a:pt x="120" y="298"/>
                  </a:lnTo>
                  <a:lnTo>
                    <a:pt x="124" y="297"/>
                  </a:lnTo>
                  <a:lnTo>
                    <a:pt x="128" y="297"/>
                  </a:lnTo>
                  <a:lnTo>
                    <a:pt x="132" y="296"/>
                  </a:lnTo>
                  <a:lnTo>
                    <a:pt x="137" y="296"/>
                  </a:lnTo>
                  <a:lnTo>
                    <a:pt x="141" y="296"/>
                  </a:lnTo>
                  <a:lnTo>
                    <a:pt x="144" y="295"/>
                  </a:lnTo>
                  <a:lnTo>
                    <a:pt x="148" y="293"/>
                  </a:lnTo>
                  <a:lnTo>
                    <a:pt x="152" y="292"/>
                  </a:lnTo>
                  <a:lnTo>
                    <a:pt x="155" y="291"/>
                  </a:lnTo>
                  <a:lnTo>
                    <a:pt x="158" y="291"/>
                  </a:lnTo>
                  <a:lnTo>
                    <a:pt x="163" y="290"/>
                  </a:lnTo>
                  <a:lnTo>
                    <a:pt x="167" y="290"/>
                  </a:lnTo>
                  <a:lnTo>
                    <a:pt x="169" y="289"/>
                  </a:lnTo>
                  <a:lnTo>
                    <a:pt x="173" y="287"/>
                  </a:lnTo>
                  <a:lnTo>
                    <a:pt x="176" y="287"/>
                  </a:lnTo>
                  <a:lnTo>
                    <a:pt x="179" y="286"/>
                  </a:lnTo>
                  <a:lnTo>
                    <a:pt x="182" y="285"/>
                  </a:lnTo>
                  <a:lnTo>
                    <a:pt x="185" y="285"/>
                  </a:lnTo>
                  <a:lnTo>
                    <a:pt x="188" y="284"/>
                  </a:lnTo>
                  <a:lnTo>
                    <a:pt x="192" y="283"/>
                  </a:lnTo>
                  <a:lnTo>
                    <a:pt x="196" y="282"/>
                  </a:lnTo>
                  <a:lnTo>
                    <a:pt x="201" y="280"/>
                  </a:lnTo>
                  <a:lnTo>
                    <a:pt x="206" y="278"/>
                  </a:lnTo>
                  <a:lnTo>
                    <a:pt x="212" y="277"/>
                  </a:lnTo>
                  <a:lnTo>
                    <a:pt x="215" y="276"/>
                  </a:lnTo>
                  <a:lnTo>
                    <a:pt x="220" y="274"/>
                  </a:lnTo>
                  <a:lnTo>
                    <a:pt x="225" y="273"/>
                  </a:lnTo>
                  <a:lnTo>
                    <a:pt x="230" y="273"/>
                  </a:lnTo>
                  <a:lnTo>
                    <a:pt x="233" y="272"/>
                  </a:lnTo>
                  <a:lnTo>
                    <a:pt x="237" y="272"/>
                  </a:lnTo>
                  <a:lnTo>
                    <a:pt x="240" y="272"/>
                  </a:lnTo>
                  <a:lnTo>
                    <a:pt x="245" y="272"/>
                  </a:lnTo>
                  <a:lnTo>
                    <a:pt x="249" y="272"/>
                  </a:lnTo>
                  <a:lnTo>
                    <a:pt x="253" y="272"/>
                  </a:lnTo>
                  <a:lnTo>
                    <a:pt x="257" y="272"/>
                  </a:lnTo>
                  <a:lnTo>
                    <a:pt x="262" y="273"/>
                  </a:lnTo>
                  <a:lnTo>
                    <a:pt x="265" y="273"/>
                  </a:lnTo>
                  <a:lnTo>
                    <a:pt x="270" y="274"/>
                  </a:lnTo>
                  <a:lnTo>
                    <a:pt x="275" y="277"/>
                  </a:lnTo>
                  <a:lnTo>
                    <a:pt x="279" y="278"/>
                  </a:lnTo>
                  <a:lnTo>
                    <a:pt x="284" y="280"/>
                  </a:lnTo>
                  <a:lnTo>
                    <a:pt x="289" y="283"/>
                  </a:lnTo>
                  <a:lnTo>
                    <a:pt x="291" y="284"/>
                  </a:lnTo>
                  <a:lnTo>
                    <a:pt x="294" y="285"/>
                  </a:lnTo>
                  <a:lnTo>
                    <a:pt x="297" y="287"/>
                  </a:lnTo>
                  <a:lnTo>
                    <a:pt x="300" y="289"/>
                  </a:lnTo>
                  <a:lnTo>
                    <a:pt x="301" y="289"/>
                  </a:lnTo>
                  <a:lnTo>
                    <a:pt x="303" y="287"/>
                  </a:lnTo>
                  <a:lnTo>
                    <a:pt x="304" y="286"/>
                  </a:lnTo>
                  <a:lnTo>
                    <a:pt x="307" y="285"/>
                  </a:lnTo>
                  <a:lnTo>
                    <a:pt x="309" y="284"/>
                  </a:lnTo>
                  <a:lnTo>
                    <a:pt x="313" y="283"/>
                  </a:lnTo>
                  <a:lnTo>
                    <a:pt x="315" y="280"/>
                  </a:lnTo>
                  <a:lnTo>
                    <a:pt x="318" y="279"/>
                  </a:lnTo>
                  <a:lnTo>
                    <a:pt x="322" y="277"/>
                  </a:lnTo>
                  <a:lnTo>
                    <a:pt x="327" y="274"/>
                  </a:lnTo>
                  <a:lnTo>
                    <a:pt x="329" y="272"/>
                  </a:lnTo>
                  <a:lnTo>
                    <a:pt x="334" y="270"/>
                  </a:lnTo>
                  <a:lnTo>
                    <a:pt x="339" y="267"/>
                  </a:lnTo>
                  <a:lnTo>
                    <a:pt x="343" y="264"/>
                  </a:lnTo>
                  <a:lnTo>
                    <a:pt x="347" y="260"/>
                  </a:lnTo>
                  <a:lnTo>
                    <a:pt x="352" y="258"/>
                  </a:lnTo>
                  <a:lnTo>
                    <a:pt x="356" y="253"/>
                  </a:lnTo>
                  <a:lnTo>
                    <a:pt x="361" y="251"/>
                  </a:lnTo>
                  <a:lnTo>
                    <a:pt x="366" y="246"/>
                  </a:lnTo>
                  <a:lnTo>
                    <a:pt x="372" y="242"/>
                  </a:lnTo>
                  <a:lnTo>
                    <a:pt x="377" y="238"/>
                  </a:lnTo>
                  <a:lnTo>
                    <a:pt x="380" y="234"/>
                  </a:lnTo>
                  <a:lnTo>
                    <a:pt x="385" y="229"/>
                  </a:lnTo>
                  <a:lnTo>
                    <a:pt x="390" y="226"/>
                  </a:lnTo>
                  <a:lnTo>
                    <a:pt x="394" y="221"/>
                  </a:lnTo>
                  <a:lnTo>
                    <a:pt x="399" y="216"/>
                  </a:lnTo>
                  <a:lnTo>
                    <a:pt x="403" y="210"/>
                  </a:lnTo>
                  <a:lnTo>
                    <a:pt x="406" y="206"/>
                  </a:lnTo>
                  <a:lnTo>
                    <a:pt x="410" y="201"/>
                  </a:lnTo>
                  <a:lnTo>
                    <a:pt x="415" y="195"/>
                  </a:lnTo>
                  <a:lnTo>
                    <a:pt x="415" y="193"/>
                  </a:lnTo>
                  <a:lnTo>
                    <a:pt x="417" y="189"/>
                  </a:lnTo>
                  <a:lnTo>
                    <a:pt x="418" y="187"/>
                  </a:lnTo>
                  <a:lnTo>
                    <a:pt x="419" y="184"/>
                  </a:lnTo>
                  <a:lnTo>
                    <a:pt x="420" y="180"/>
                  </a:lnTo>
                  <a:lnTo>
                    <a:pt x="423" y="175"/>
                  </a:lnTo>
                  <a:lnTo>
                    <a:pt x="424" y="170"/>
                  </a:lnTo>
                  <a:lnTo>
                    <a:pt x="424" y="166"/>
                  </a:lnTo>
                  <a:lnTo>
                    <a:pt x="424" y="164"/>
                  </a:lnTo>
                  <a:lnTo>
                    <a:pt x="424" y="161"/>
                  </a:lnTo>
                  <a:lnTo>
                    <a:pt x="424" y="158"/>
                  </a:lnTo>
                  <a:lnTo>
                    <a:pt x="423" y="155"/>
                  </a:lnTo>
                  <a:lnTo>
                    <a:pt x="422" y="153"/>
                  </a:lnTo>
                  <a:lnTo>
                    <a:pt x="420" y="151"/>
                  </a:lnTo>
                  <a:lnTo>
                    <a:pt x="417" y="149"/>
                  </a:lnTo>
                  <a:lnTo>
                    <a:pt x="413" y="148"/>
                  </a:lnTo>
                  <a:lnTo>
                    <a:pt x="410" y="146"/>
                  </a:lnTo>
                  <a:lnTo>
                    <a:pt x="407" y="146"/>
                  </a:lnTo>
                  <a:lnTo>
                    <a:pt x="405" y="146"/>
                  </a:lnTo>
                  <a:lnTo>
                    <a:pt x="401" y="148"/>
                  </a:lnTo>
                  <a:lnTo>
                    <a:pt x="399" y="148"/>
                  </a:lnTo>
                  <a:lnTo>
                    <a:pt x="396" y="149"/>
                  </a:lnTo>
                  <a:lnTo>
                    <a:pt x="393" y="150"/>
                  </a:lnTo>
                  <a:lnTo>
                    <a:pt x="391" y="152"/>
                  </a:lnTo>
                  <a:lnTo>
                    <a:pt x="387" y="153"/>
                  </a:lnTo>
                  <a:lnTo>
                    <a:pt x="384" y="155"/>
                  </a:lnTo>
                  <a:lnTo>
                    <a:pt x="381" y="157"/>
                  </a:lnTo>
                  <a:lnTo>
                    <a:pt x="379" y="159"/>
                  </a:lnTo>
                  <a:lnTo>
                    <a:pt x="375" y="162"/>
                  </a:lnTo>
                  <a:lnTo>
                    <a:pt x="373" y="164"/>
                  </a:lnTo>
                  <a:lnTo>
                    <a:pt x="371" y="168"/>
                  </a:lnTo>
                  <a:lnTo>
                    <a:pt x="369" y="170"/>
                  </a:lnTo>
                  <a:lnTo>
                    <a:pt x="366" y="175"/>
                  </a:lnTo>
                  <a:lnTo>
                    <a:pt x="364" y="176"/>
                  </a:lnTo>
                  <a:lnTo>
                    <a:pt x="364" y="175"/>
                  </a:lnTo>
                  <a:lnTo>
                    <a:pt x="365" y="172"/>
                  </a:lnTo>
                  <a:lnTo>
                    <a:pt x="366" y="169"/>
                  </a:lnTo>
                  <a:lnTo>
                    <a:pt x="366" y="166"/>
                  </a:lnTo>
                  <a:lnTo>
                    <a:pt x="368" y="163"/>
                  </a:lnTo>
                  <a:lnTo>
                    <a:pt x="369" y="159"/>
                  </a:lnTo>
                  <a:lnTo>
                    <a:pt x="372" y="155"/>
                  </a:lnTo>
                  <a:lnTo>
                    <a:pt x="373" y="150"/>
                  </a:lnTo>
                  <a:lnTo>
                    <a:pt x="375" y="144"/>
                  </a:lnTo>
                  <a:lnTo>
                    <a:pt x="378" y="139"/>
                  </a:lnTo>
                  <a:lnTo>
                    <a:pt x="378" y="136"/>
                  </a:lnTo>
                  <a:lnTo>
                    <a:pt x="379" y="133"/>
                  </a:lnTo>
                  <a:lnTo>
                    <a:pt x="380" y="130"/>
                  </a:lnTo>
                  <a:lnTo>
                    <a:pt x="380" y="126"/>
                  </a:lnTo>
                  <a:lnTo>
                    <a:pt x="381" y="124"/>
                  </a:lnTo>
                  <a:lnTo>
                    <a:pt x="383" y="120"/>
                  </a:lnTo>
                  <a:lnTo>
                    <a:pt x="384" y="117"/>
                  </a:lnTo>
                  <a:lnTo>
                    <a:pt x="385" y="114"/>
                  </a:lnTo>
                  <a:lnTo>
                    <a:pt x="385" y="111"/>
                  </a:lnTo>
                  <a:lnTo>
                    <a:pt x="386" y="107"/>
                  </a:lnTo>
                  <a:lnTo>
                    <a:pt x="386" y="104"/>
                  </a:lnTo>
                  <a:lnTo>
                    <a:pt x="387" y="100"/>
                  </a:lnTo>
                  <a:lnTo>
                    <a:pt x="388" y="97"/>
                  </a:lnTo>
                  <a:lnTo>
                    <a:pt x="390" y="93"/>
                  </a:lnTo>
                  <a:lnTo>
                    <a:pt x="391" y="89"/>
                  </a:lnTo>
                  <a:lnTo>
                    <a:pt x="391" y="86"/>
                  </a:lnTo>
                  <a:lnTo>
                    <a:pt x="391" y="82"/>
                  </a:lnTo>
                  <a:lnTo>
                    <a:pt x="392" y="79"/>
                  </a:lnTo>
                  <a:lnTo>
                    <a:pt x="392" y="75"/>
                  </a:lnTo>
                  <a:lnTo>
                    <a:pt x="393" y="72"/>
                  </a:lnTo>
                  <a:lnTo>
                    <a:pt x="393" y="67"/>
                  </a:lnTo>
                  <a:lnTo>
                    <a:pt x="393" y="63"/>
                  </a:lnTo>
                  <a:lnTo>
                    <a:pt x="394" y="60"/>
                  </a:lnTo>
                  <a:lnTo>
                    <a:pt x="394" y="56"/>
                  </a:lnTo>
                  <a:lnTo>
                    <a:pt x="394" y="53"/>
                  </a:lnTo>
                  <a:lnTo>
                    <a:pt x="394" y="49"/>
                  </a:lnTo>
                  <a:lnTo>
                    <a:pt x="394" y="45"/>
                  </a:lnTo>
                  <a:lnTo>
                    <a:pt x="394" y="42"/>
                  </a:lnTo>
                  <a:lnTo>
                    <a:pt x="393" y="38"/>
                  </a:lnTo>
                  <a:lnTo>
                    <a:pt x="393" y="35"/>
                  </a:lnTo>
                  <a:lnTo>
                    <a:pt x="393" y="32"/>
                  </a:lnTo>
                  <a:lnTo>
                    <a:pt x="393" y="29"/>
                  </a:lnTo>
                  <a:lnTo>
                    <a:pt x="392" y="25"/>
                  </a:lnTo>
                  <a:lnTo>
                    <a:pt x="391" y="22"/>
                  </a:lnTo>
                  <a:lnTo>
                    <a:pt x="391" y="18"/>
                  </a:lnTo>
                  <a:lnTo>
                    <a:pt x="390" y="16"/>
                  </a:lnTo>
                  <a:lnTo>
                    <a:pt x="387" y="11"/>
                  </a:lnTo>
                  <a:lnTo>
                    <a:pt x="386" y="8"/>
                  </a:lnTo>
                  <a:lnTo>
                    <a:pt x="384" y="4"/>
                  </a:lnTo>
                  <a:lnTo>
                    <a:pt x="381" y="3"/>
                  </a:lnTo>
                  <a:lnTo>
                    <a:pt x="379" y="2"/>
                  </a:lnTo>
                  <a:lnTo>
                    <a:pt x="377" y="2"/>
                  </a:lnTo>
                  <a:lnTo>
                    <a:pt x="373" y="0"/>
                  </a:lnTo>
                  <a:lnTo>
                    <a:pt x="371" y="2"/>
                  </a:lnTo>
                  <a:lnTo>
                    <a:pt x="367" y="3"/>
                  </a:lnTo>
                  <a:lnTo>
                    <a:pt x="364" y="5"/>
                  </a:lnTo>
                  <a:lnTo>
                    <a:pt x="360" y="8"/>
                  </a:lnTo>
                  <a:lnTo>
                    <a:pt x="356" y="11"/>
                  </a:lnTo>
                  <a:lnTo>
                    <a:pt x="352" y="15"/>
                  </a:lnTo>
                  <a:lnTo>
                    <a:pt x="348" y="19"/>
                  </a:lnTo>
                  <a:lnTo>
                    <a:pt x="343" y="23"/>
                  </a:lnTo>
                  <a:lnTo>
                    <a:pt x="340" y="28"/>
                  </a:lnTo>
                  <a:lnTo>
                    <a:pt x="335" y="32"/>
                  </a:lnTo>
                  <a:lnTo>
                    <a:pt x="330" y="38"/>
                  </a:lnTo>
                  <a:lnTo>
                    <a:pt x="328" y="42"/>
                  </a:lnTo>
                  <a:lnTo>
                    <a:pt x="326" y="44"/>
                  </a:lnTo>
                  <a:lnTo>
                    <a:pt x="322" y="48"/>
                  </a:lnTo>
                  <a:lnTo>
                    <a:pt x="321" y="50"/>
                  </a:lnTo>
                  <a:lnTo>
                    <a:pt x="318" y="54"/>
                  </a:lnTo>
                  <a:lnTo>
                    <a:pt x="316" y="56"/>
                  </a:lnTo>
                  <a:lnTo>
                    <a:pt x="314" y="60"/>
                  </a:lnTo>
                  <a:lnTo>
                    <a:pt x="311" y="63"/>
                  </a:lnTo>
                  <a:lnTo>
                    <a:pt x="308" y="67"/>
                  </a:lnTo>
                  <a:lnTo>
                    <a:pt x="305" y="70"/>
                  </a:lnTo>
                  <a:lnTo>
                    <a:pt x="303" y="73"/>
                  </a:lnTo>
                  <a:lnTo>
                    <a:pt x="300" y="76"/>
                  </a:lnTo>
                  <a:lnTo>
                    <a:pt x="297" y="80"/>
                  </a:lnTo>
                  <a:lnTo>
                    <a:pt x="295" y="83"/>
                  </a:lnTo>
                  <a:lnTo>
                    <a:pt x="292" y="86"/>
                  </a:lnTo>
                  <a:lnTo>
                    <a:pt x="289" y="91"/>
                  </a:lnTo>
                  <a:lnTo>
                    <a:pt x="286" y="93"/>
                  </a:lnTo>
                  <a:lnTo>
                    <a:pt x="284" y="97"/>
                  </a:lnTo>
                  <a:lnTo>
                    <a:pt x="281" y="100"/>
                  </a:lnTo>
                  <a:lnTo>
                    <a:pt x="278" y="104"/>
                  </a:lnTo>
                  <a:lnTo>
                    <a:pt x="275" y="106"/>
                  </a:lnTo>
                  <a:lnTo>
                    <a:pt x="272" y="110"/>
                  </a:lnTo>
                  <a:lnTo>
                    <a:pt x="270" y="113"/>
                  </a:lnTo>
                  <a:lnTo>
                    <a:pt x="268" y="117"/>
                  </a:lnTo>
                  <a:lnTo>
                    <a:pt x="264" y="119"/>
                  </a:lnTo>
                  <a:lnTo>
                    <a:pt x="260" y="123"/>
                  </a:lnTo>
                  <a:lnTo>
                    <a:pt x="258" y="125"/>
                  </a:lnTo>
                  <a:lnTo>
                    <a:pt x="254" y="129"/>
                  </a:lnTo>
                  <a:lnTo>
                    <a:pt x="251" y="131"/>
                  </a:lnTo>
                  <a:lnTo>
                    <a:pt x="249" y="134"/>
                  </a:lnTo>
                  <a:lnTo>
                    <a:pt x="245" y="138"/>
                  </a:lnTo>
                  <a:lnTo>
                    <a:pt x="243" y="140"/>
                  </a:lnTo>
                  <a:lnTo>
                    <a:pt x="239" y="144"/>
                  </a:lnTo>
                  <a:lnTo>
                    <a:pt x="235" y="146"/>
                  </a:lnTo>
                  <a:lnTo>
                    <a:pt x="232" y="150"/>
                  </a:lnTo>
                  <a:lnTo>
                    <a:pt x="230" y="152"/>
                  </a:lnTo>
                  <a:lnTo>
                    <a:pt x="226" y="155"/>
                  </a:lnTo>
                  <a:lnTo>
                    <a:pt x="222" y="158"/>
                  </a:lnTo>
                  <a:lnTo>
                    <a:pt x="220" y="162"/>
                  </a:lnTo>
                  <a:lnTo>
                    <a:pt x="217" y="164"/>
                  </a:lnTo>
                  <a:lnTo>
                    <a:pt x="213" y="168"/>
                  </a:lnTo>
                  <a:lnTo>
                    <a:pt x="209" y="170"/>
                  </a:lnTo>
                  <a:lnTo>
                    <a:pt x="206" y="172"/>
                  </a:lnTo>
                  <a:lnTo>
                    <a:pt x="202" y="175"/>
                  </a:lnTo>
                  <a:lnTo>
                    <a:pt x="200" y="178"/>
                  </a:lnTo>
                  <a:lnTo>
                    <a:pt x="196" y="181"/>
                  </a:lnTo>
                  <a:lnTo>
                    <a:pt x="193" y="183"/>
                  </a:lnTo>
                  <a:lnTo>
                    <a:pt x="190" y="187"/>
                  </a:lnTo>
                  <a:lnTo>
                    <a:pt x="187" y="189"/>
                  </a:lnTo>
                  <a:lnTo>
                    <a:pt x="183" y="191"/>
                  </a:lnTo>
                  <a:lnTo>
                    <a:pt x="181" y="194"/>
                  </a:lnTo>
                  <a:lnTo>
                    <a:pt x="177" y="197"/>
                  </a:lnTo>
                  <a:lnTo>
                    <a:pt x="174" y="199"/>
                  </a:lnTo>
                  <a:lnTo>
                    <a:pt x="171" y="202"/>
                  </a:lnTo>
                  <a:lnTo>
                    <a:pt x="168" y="204"/>
                  </a:lnTo>
                  <a:lnTo>
                    <a:pt x="166" y="207"/>
                  </a:lnTo>
                  <a:lnTo>
                    <a:pt x="163" y="208"/>
                  </a:lnTo>
                  <a:lnTo>
                    <a:pt x="160" y="212"/>
                  </a:lnTo>
                  <a:lnTo>
                    <a:pt x="157" y="213"/>
                  </a:lnTo>
                  <a:lnTo>
                    <a:pt x="154" y="215"/>
                  </a:lnTo>
                  <a:lnTo>
                    <a:pt x="148" y="219"/>
                  </a:lnTo>
                  <a:lnTo>
                    <a:pt x="144" y="223"/>
                  </a:lnTo>
                  <a:lnTo>
                    <a:pt x="139" y="227"/>
                  </a:lnTo>
                  <a:lnTo>
                    <a:pt x="135" y="231"/>
                  </a:lnTo>
                  <a:lnTo>
                    <a:pt x="130" y="233"/>
                  </a:lnTo>
                  <a:lnTo>
                    <a:pt x="126" y="236"/>
                  </a:lnTo>
                  <a:lnTo>
                    <a:pt x="123" y="239"/>
                  </a:lnTo>
                  <a:lnTo>
                    <a:pt x="120" y="241"/>
                  </a:lnTo>
                  <a:lnTo>
                    <a:pt x="117" y="242"/>
                  </a:lnTo>
                  <a:lnTo>
                    <a:pt x="115" y="245"/>
                  </a:lnTo>
                  <a:lnTo>
                    <a:pt x="112" y="247"/>
                  </a:lnTo>
                  <a:lnTo>
                    <a:pt x="111" y="248"/>
                  </a:lnTo>
                  <a:lnTo>
                    <a:pt x="0" y="309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1727" y="1382"/>
              <a:ext cx="88" cy="57"/>
            </a:xfrm>
            <a:custGeom>
              <a:avLst/>
              <a:gdLst>
                <a:gd name="T0" fmla="*/ 0 w 264"/>
                <a:gd name="T1" fmla="*/ 0 h 172"/>
                <a:gd name="T2" fmla="*/ 0 w 264"/>
                <a:gd name="T3" fmla="*/ 0 h 172"/>
                <a:gd name="T4" fmla="*/ 0 w 264"/>
                <a:gd name="T5" fmla="*/ 0 h 172"/>
                <a:gd name="T6" fmla="*/ 0 w 264"/>
                <a:gd name="T7" fmla="*/ 0 h 172"/>
                <a:gd name="T8" fmla="*/ 0 w 264"/>
                <a:gd name="T9" fmla="*/ 0 h 172"/>
                <a:gd name="T10" fmla="*/ 0 w 264"/>
                <a:gd name="T11" fmla="*/ 0 h 172"/>
                <a:gd name="T12" fmla="*/ 0 w 264"/>
                <a:gd name="T13" fmla="*/ 0 h 172"/>
                <a:gd name="T14" fmla="*/ 0 w 264"/>
                <a:gd name="T15" fmla="*/ 0 h 172"/>
                <a:gd name="T16" fmla="*/ 0 w 264"/>
                <a:gd name="T17" fmla="*/ 0 h 172"/>
                <a:gd name="T18" fmla="*/ 0 w 264"/>
                <a:gd name="T19" fmla="*/ 0 h 172"/>
                <a:gd name="T20" fmla="*/ 0 w 264"/>
                <a:gd name="T21" fmla="*/ 0 h 172"/>
                <a:gd name="T22" fmla="*/ 0 w 264"/>
                <a:gd name="T23" fmla="*/ 0 h 172"/>
                <a:gd name="T24" fmla="*/ 0 w 264"/>
                <a:gd name="T25" fmla="*/ 0 h 172"/>
                <a:gd name="T26" fmla="*/ 0 w 264"/>
                <a:gd name="T27" fmla="*/ 0 h 172"/>
                <a:gd name="T28" fmla="*/ 0 w 264"/>
                <a:gd name="T29" fmla="*/ 0 h 172"/>
                <a:gd name="T30" fmla="*/ 0 w 264"/>
                <a:gd name="T31" fmla="*/ 0 h 172"/>
                <a:gd name="T32" fmla="*/ 0 w 264"/>
                <a:gd name="T33" fmla="*/ 0 h 172"/>
                <a:gd name="T34" fmla="*/ 0 w 264"/>
                <a:gd name="T35" fmla="*/ 0 h 172"/>
                <a:gd name="T36" fmla="*/ 0 w 264"/>
                <a:gd name="T37" fmla="*/ 0 h 172"/>
                <a:gd name="T38" fmla="*/ 0 w 264"/>
                <a:gd name="T39" fmla="*/ 0 h 172"/>
                <a:gd name="T40" fmla="*/ 0 w 264"/>
                <a:gd name="T41" fmla="*/ 0 h 172"/>
                <a:gd name="T42" fmla="*/ 0 w 264"/>
                <a:gd name="T43" fmla="*/ 0 h 172"/>
                <a:gd name="T44" fmla="*/ 0 w 264"/>
                <a:gd name="T45" fmla="*/ 0 h 172"/>
                <a:gd name="T46" fmla="*/ 0 w 264"/>
                <a:gd name="T47" fmla="*/ 0 h 172"/>
                <a:gd name="T48" fmla="*/ 0 w 264"/>
                <a:gd name="T49" fmla="*/ 0 h 172"/>
                <a:gd name="T50" fmla="*/ 0 w 264"/>
                <a:gd name="T51" fmla="*/ 0 h 172"/>
                <a:gd name="T52" fmla="*/ 0 w 264"/>
                <a:gd name="T53" fmla="*/ 0 h 172"/>
                <a:gd name="T54" fmla="*/ 0 w 264"/>
                <a:gd name="T55" fmla="*/ 0 h 172"/>
                <a:gd name="T56" fmla="*/ 0 w 264"/>
                <a:gd name="T57" fmla="*/ 0 h 172"/>
                <a:gd name="T58" fmla="*/ 0 w 264"/>
                <a:gd name="T59" fmla="*/ 0 h 172"/>
                <a:gd name="T60" fmla="*/ 0 w 264"/>
                <a:gd name="T61" fmla="*/ 0 h 172"/>
                <a:gd name="T62" fmla="*/ 0 w 264"/>
                <a:gd name="T63" fmla="*/ 0 h 172"/>
                <a:gd name="T64" fmla="*/ 0 w 264"/>
                <a:gd name="T65" fmla="*/ 0 h 172"/>
                <a:gd name="T66" fmla="*/ 0 w 264"/>
                <a:gd name="T67" fmla="*/ 0 h 172"/>
                <a:gd name="T68" fmla="*/ 0 w 264"/>
                <a:gd name="T69" fmla="*/ 0 h 172"/>
                <a:gd name="T70" fmla="*/ 0 w 264"/>
                <a:gd name="T71" fmla="*/ 0 h 172"/>
                <a:gd name="T72" fmla="*/ 0 w 264"/>
                <a:gd name="T73" fmla="*/ 0 h 172"/>
                <a:gd name="T74" fmla="*/ 0 w 264"/>
                <a:gd name="T75" fmla="*/ 0 h 172"/>
                <a:gd name="T76" fmla="*/ 0 w 264"/>
                <a:gd name="T77" fmla="*/ 0 h 172"/>
                <a:gd name="T78" fmla="*/ 0 w 264"/>
                <a:gd name="T79" fmla="*/ 0 h 172"/>
                <a:gd name="T80" fmla="*/ 0 w 264"/>
                <a:gd name="T81" fmla="*/ 0 h 172"/>
                <a:gd name="T82" fmla="*/ 0 w 264"/>
                <a:gd name="T83" fmla="*/ 0 h 172"/>
                <a:gd name="T84" fmla="*/ 0 w 264"/>
                <a:gd name="T85" fmla="*/ 0 h 172"/>
                <a:gd name="T86" fmla="*/ 0 w 264"/>
                <a:gd name="T87" fmla="*/ 0 h 172"/>
                <a:gd name="T88" fmla="*/ 0 w 264"/>
                <a:gd name="T89" fmla="*/ 0 h 172"/>
                <a:gd name="T90" fmla="*/ 0 w 264"/>
                <a:gd name="T91" fmla="*/ 0 h 172"/>
                <a:gd name="T92" fmla="*/ 0 w 264"/>
                <a:gd name="T93" fmla="*/ 0 h 172"/>
                <a:gd name="T94" fmla="*/ 0 w 264"/>
                <a:gd name="T95" fmla="*/ 0 h 172"/>
                <a:gd name="T96" fmla="*/ 0 w 264"/>
                <a:gd name="T97" fmla="*/ 0 h 172"/>
                <a:gd name="T98" fmla="*/ 0 w 264"/>
                <a:gd name="T99" fmla="*/ 0 h 172"/>
                <a:gd name="T100" fmla="*/ 0 w 264"/>
                <a:gd name="T101" fmla="*/ 0 h 172"/>
                <a:gd name="T102" fmla="*/ 0 w 264"/>
                <a:gd name="T103" fmla="*/ 0 h 172"/>
                <a:gd name="T104" fmla="*/ 0 w 264"/>
                <a:gd name="T105" fmla="*/ 0 h 172"/>
                <a:gd name="T106" fmla="*/ 0 w 264"/>
                <a:gd name="T107" fmla="*/ 0 h 172"/>
                <a:gd name="T108" fmla="*/ 0 w 264"/>
                <a:gd name="T109" fmla="*/ 0 h 172"/>
                <a:gd name="T110" fmla="*/ 0 w 264"/>
                <a:gd name="T111" fmla="*/ 0 h 1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4"/>
                <a:gd name="T169" fmla="*/ 0 h 172"/>
                <a:gd name="T170" fmla="*/ 264 w 264"/>
                <a:gd name="T171" fmla="*/ 172 h 1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4" h="172">
                  <a:moveTo>
                    <a:pt x="235" y="1"/>
                  </a:moveTo>
                  <a:lnTo>
                    <a:pt x="233" y="0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6" y="1"/>
                  </a:lnTo>
                  <a:lnTo>
                    <a:pt x="223" y="1"/>
                  </a:lnTo>
                  <a:lnTo>
                    <a:pt x="219" y="2"/>
                  </a:lnTo>
                  <a:lnTo>
                    <a:pt x="216" y="2"/>
                  </a:lnTo>
                  <a:lnTo>
                    <a:pt x="211" y="4"/>
                  </a:lnTo>
                  <a:lnTo>
                    <a:pt x="206" y="4"/>
                  </a:lnTo>
                  <a:lnTo>
                    <a:pt x="201" y="7"/>
                  </a:lnTo>
                  <a:lnTo>
                    <a:pt x="195" y="8"/>
                  </a:lnTo>
                  <a:lnTo>
                    <a:pt x="191" y="10"/>
                  </a:lnTo>
                  <a:lnTo>
                    <a:pt x="187" y="11"/>
                  </a:lnTo>
                  <a:lnTo>
                    <a:pt x="184" y="13"/>
                  </a:lnTo>
                  <a:lnTo>
                    <a:pt x="181" y="14"/>
                  </a:lnTo>
                  <a:lnTo>
                    <a:pt x="178" y="15"/>
                  </a:lnTo>
                  <a:lnTo>
                    <a:pt x="174" y="16"/>
                  </a:lnTo>
                  <a:lnTo>
                    <a:pt x="172" y="17"/>
                  </a:lnTo>
                  <a:lnTo>
                    <a:pt x="168" y="18"/>
                  </a:lnTo>
                  <a:lnTo>
                    <a:pt x="165" y="21"/>
                  </a:lnTo>
                  <a:lnTo>
                    <a:pt x="161" y="22"/>
                  </a:lnTo>
                  <a:lnTo>
                    <a:pt x="157" y="23"/>
                  </a:lnTo>
                  <a:lnTo>
                    <a:pt x="153" y="24"/>
                  </a:lnTo>
                  <a:lnTo>
                    <a:pt x="150" y="27"/>
                  </a:lnTo>
                  <a:lnTo>
                    <a:pt x="146" y="28"/>
                  </a:lnTo>
                  <a:lnTo>
                    <a:pt x="142" y="30"/>
                  </a:lnTo>
                  <a:lnTo>
                    <a:pt x="138" y="33"/>
                  </a:lnTo>
                  <a:lnTo>
                    <a:pt x="135" y="34"/>
                  </a:lnTo>
                  <a:lnTo>
                    <a:pt x="131" y="36"/>
                  </a:lnTo>
                  <a:lnTo>
                    <a:pt x="128" y="39"/>
                  </a:lnTo>
                  <a:lnTo>
                    <a:pt x="123" y="40"/>
                  </a:lnTo>
                  <a:lnTo>
                    <a:pt x="120" y="43"/>
                  </a:lnTo>
                  <a:lnTo>
                    <a:pt x="115" y="45"/>
                  </a:lnTo>
                  <a:lnTo>
                    <a:pt x="111" y="48"/>
                  </a:lnTo>
                  <a:lnTo>
                    <a:pt x="108" y="49"/>
                  </a:lnTo>
                  <a:lnTo>
                    <a:pt x="104" y="53"/>
                  </a:lnTo>
                  <a:lnTo>
                    <a:pt x="99" y="55"/>
                  </a:lnTo>
                  <a:lnTo>
                    <a:pt x="95" y="58"/>
                  </a:lnTo>
                  <a:lnTo>
                    <a:pt x="90" y="60"/>
                  </a:lnTo>
                  <a:lnTo>
                    <a:pt x="86" y="64"/>
                  </a:lnTo>
                  <a:lnTo>
                    <a:pt x="83" y="66"/>
                  </a:lnTo>
                  <a:lnTo>
                    <a:pt x="78" y="69"/>
                  </a:lnTo>
                  <a:lnTo>
                    <a:pt x="74" y="73"/>
                  </a:lnTo>
                  <a:lnTo>
                    <a:pt x="70" y="75"/>
                  </a:lnTo>
                  <a:lnTo>
                    <a:pt x="66" y="79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4" y="88"/>
                  </a:lnTo>
                  <a:lnTo>
                    <a:pt x="50" y="92"/>
                  </a:lnTo>
                  <a:lnTo>
                    <a:pt x="46" y="96"/>
                  </a:lnTo>
                  <a:lnTo>
                    <a:pt x="41" y="99"/>
                  </a:lnTo>
                  <a:lnTo>
                    <a:pt x="38" y="104"/>
                  </a:lnTo>
                  <a:lnTo>
                    <a:pt x="33" y="106"/>
                  </a:lnTo>
                  <a:lnTo>
                    <a:pt x="29" y="110"/>
                  </a:lnTo>
                  <a:lnTo>
                    <a:pt x="26" y="113"/>
                  </a:lnTo>
                  <a:lnTo>
                    <a:pt x="22" y="117"/>
                  </a:lnTo>
                  <a:lnTo>
                    <a:pt x="19" y="119"/>
                  </a:lnTo>
                  <a:lnTo>
                    <a:pt x="16" y="123"/>
                  </a:lnTo>
                  <a:lnTo>
                    <a:pt x="13" y="126"/>
                  </a:lnTo>
                  <a:lnTo>
                    <a:pt x="12" y="129"/>
                  </a:lnTo>
                  <a:lnTo>
                    <a:pt x="7" y="134"/>
                  </a:lnTo>
                  <a:lnTo>
                    <a:pt x="5" y="139"/>
                  </a:lnTo>
                  <a:lnTo>
                    <a:pt x="2" y="143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2" y="161"/>
                  </a:lnTo>
                  <a:lnTo>
                    <a:pt x="3" y="163"/>
                  </a:lnTo>
                  <a:lnTo>
                    <a:pt x="7" y="166"/>
                  </a:lnTo>
                  <a:lnTo>
                    <a:pt x="9" y="167"/>
                  </a:lnTo>
                  <a:lnTo>
                    <a:pt x="13" y="169"/>
                  </a:lnTo>
                  <a:lnTo>
                    <a:pt x="16" y="169"/>
                  </a:lnTo>
                  <a:lnTo>
                    <a:pt x="21" y="170"/>
                  </a:lnTo>
                  <a:lnTo>
                    <a:pt x="26" y="170"/>
                  </a:lnTo>
                  <a:lnTo>
                    <a:pt x="31" y="172"/>
                  </a:lnTo>
                  <a:lnTo>
                    <a:pt x="35" y="170"/>
                  </a:lnTo>
                  <a:lnTo>
                    <a:pt x="41" y="170"/>
                  </a:lnTo>
                  <a:lnTo>
                    <a:pt x="44" y="170"/>
                  </a:lnTo>
                  <a:lnTo>
                    <a:pt x="47" y="170"/>
                  </a:lnTo>
                  <a:lnTo>
                    <a:pt x="51" y="170"/>
                  </a:lnTo>
                  <a:lnTo>
                    <a:pt x="53" y="170"/>
                  </a:lnTo>
                  <a:lnTo>
                    <a:pt x="57" y="170"/>
                  </a:lnTo>
                  <a:lnTo>
                    <a:pt x="59" y="170"/>
                  </a:lnTo>
                  <a:lnTo>
                    <a:pt x="63" y="169"/>
                  </a:lnTo>
                  <a:lnTo>
                    <a:pt x="65" y="169"/>
                  </a:lnTo>
                  <a:lnTo>
                    <a:pt x="69" y="169"/>
                  </a:lnTo>
                  <a:lnTo>
                    <a:pt x="72" y="169"/>
                  </a:lnTo>
                  <a:lnTo>
                    <a:pt x="76" y="168"/>
                  </a:lnTo>
                  <a:lnTo>
                    <a:pt x="78" y="168"/>
                  </a:lnTo>
                  <a:lnTo>
                    <a:pt x="82" y="167"/>
                  </a:lnTo>
                  <a:lnTo>
                    <a:pt x="84" y="167"/>
                  </a:lnTo>
                  <a:lnTo>
                    <a:pt x="88" y="166"/>
                  </a:lnTo>
                  <a:lnTo>
                    <a:pt x="91" y="166"/>
                  </a:lnTo>
                  <a:lnTo>
                    <a:pt x="95" y="166"/>
                  </a:lnTo>
                  <a:lnTo>
                    <a:pt x="97" y="164"/>
                  </a:lnTo>
                  <a:lnTo>
                    <a:pt x="101" y="164"/>
                  </a:lnTo>
                  <a:lnTo>
                    <a:pt x="104" y="164"/>
                  </a:lnTo>
                  <a:lnTo>
                    <a:pt x="106" y="163"/>
                  </a:lnTo>
                  <a:lnTo>
                    <a:pt x="109" y="162"/>
                  </a:lnTo>
                  <a:lnTo>
                    <a:pt x="112" y="161"/>
                  </a:lnTo>
                  <a:lnTo>
                    <a:pt x="115" y="161"/>
                  </a:lnTo>
                  <a:lnTo>
                    <a:pt x="118" y="160"/>
                  </a:lnTo>
                  <a:lnTo>
                    <a:pt x="122" y="160"/>
                  </a:lnTo>
                  <a:lnTo>
                    <a:pt x="124" y="158"/>
                  </a:lnTo>
                  <a:lnTo>
                    <a:pt x="128" y="158"/>
                  </a:lnTo>
                  <a:lnTo>
                    <a:pt x="130" y="157"/>
                  </a:lnTo>
                  <a:lnTo>
                    <a:pt x="134" y="156"/>
                  </a:lnTo>
                  <a:lnTo>
                    <a:pt x="137" y="155"/>
                  </a:lnTo>
                  <a:lnTo>
                    <a:pt x="140" y="155"/>
                  </a:lnTo>
                  <a:lnTo>
                    <a:pt x="142" y="154"/>
                  </a:lnTo>
                  <a:lnTo>
                    <a:pt x="146" y="153"/>
                  </a:lnTo>
                  <a:lnTo>
                    <a:pt x="149" y="151"/>
                  </a:lnTo>
                  <a:lnTo>
                    <a:pt x="153" y="150"/>
                  </a:lnTo>
                  <a:lnTo>
                    <a:pt x="155" y="149"/>
                  </a:lnTo>
                  <a:lnTo>
                    <a:pt x="157" y="148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7" y="144"/>
                  </a:lnTo>
                  <a:lnTo>
                    <a:pt x="169" y="143"/>
                  </a:lnTo>
                  <a:lnTo>
                    <a:pt x="173" y="142"/>
                  </a:lnTo>
                  <a:lnTo>
                    <a:pt x="176" y="142"/>
                  </a:lnTo>
                  <a:lnTo>
                    <a:pt x="181" y="138"/>
                  </a:lnTo>
                  <a:lnTo>
                    <a:pt x="187" y="136"/>
                  </a:lnTo>
                  <a:lnTo>
                    <a:pt x="189" y="135"/>
                  </a:lnTo>
                  <a:lnTo>
                    <a:pt x="193" y="134"/>
                  </a:lnTo>
                  <a:lnTo>
                    <a:pt x="195" y="131"/>
                  </a:lnTo>
                  <a:lnTo>
                    <a:pt x="199" y="131"/>
                  </a:lnTo>
                  <a:lnTo>
                    <a:pt x="204" y="126"/>
                  </a:lnTo>
                  <a:lnTo>
                    <a:pt x="208" y="124"/>
                  </a:lnTo>
                  <a:lnTo>
                    <a:pt x="213" y="121"/>
                  </a:lnTo>
                  <a:lnTo>
                    <a:pt x="219" y="117"/>
                  </a:lnTo>
                  <a:lnTo>
                    <a:pt x="223" y="112"/>
                  </a:lnTo>
                  <a:lnTo>
                    <a:pt x="227" y="109"/>
                  </a:lnTo>
                  <a:lnTo>
                    <a:pt x="232" y="105"/>
                  </a:lnTo>
                  <a:lnTo>
                    <a:pt x="237" y="102"/>
                  </a:lnTo>
                  <a:lnTo>
                    <a:pt x="240" y="97"/>
                  </a:lnTo>
                  <a:lnTo>
                    <a:pt x="244" y="92"/>
                  </a:lnTo>
                  <a:lnTo>
                    <a:pt x="248" y="87"/>
                  </a:lnTo>
                  <a:lnTo>
                    <a:pt x="250" y="83"/>
                  </a:lnTo>
                  <a:lnTo>
                    <a:pt x="253" y="78"/>
                  </a:lnTo>
                  <a:lnTo>
                    <a:pt x="256" y="73"/>
                  </a:lnTo>
                  <a:lnTo>
                    <a:pt x="258" y="67"/>
                  </a:lnTo>
                  <a:lnTo>
                    <a:pt x="261" y="62"/>
                  </a:lnTo>
                  <a:lnTo>
                    <a:pt x="261" y="59"/>
                  </a:lnTo>
                  <a:lnTo>
                    <a:pt x="262" y="55"/>
                  </a:lnTo>
                  <a:lnTo>
                    <a:pt x="262" y="53"/>
                  </a:lnTo>
                  <a:lnTo>
                    <a:pt x="263" y="51"/>
                  </a:lnTo>
                  <a:lnTo>
                    <a:pt x="263" y="46"/>
                  </a:lnTo>
                  <a:lnTo>
                    <a:pt x="264" y="41"/>
                  </a:lnTo>
                  <a:lnTo>
                    <a:pt x="264" y="36"/>
                  </a:lnTo>
                  <a:lnTo>
                    <a:pt x="264" y="33"/>
                  </a:lnTo>
                  <a:lnTo>
                    <a:pt x="264" y="29"/>
                  </a:lnTo>
                  <a:lnTo>
                    <a:pt x="264" y="26"/>
                  </a:lnTo>
                  <a:lnTo>
                    <a:pt x="263" y="23"/>
                  </a:lnTo>
                  <a:lnTo>
                    <a:pt x="262" y="20"/>
                  </a:lnTo>
                  <a:lnTo>
                    <a:pt x="261" y="17"/>
                  </a:lnTo>
                  <a:lnTo>
                    <a:pt x="259" y="15"/>
                  </a:lnTo>
                  <a:lnTo>
                    <a:pt x="257" y="10"/>
                  </a:lnTo>
                  <a:lnTo>
                    <a:pt x="255" y="8"/>
                  </a:lnTo>
                  <a:lnTo>
                    <a:pt x="251" y="4"/>
                  </a:lnTo>
                  <a:lnTo>
                    <a:pt x="248" y="3"/>
                  </a:lnTo>
                  <a:lnTo>
                    <a:pt x="244" y="2"/>
                  </a:lnTo>
                  <a:lnTo>
                    <a:pt x="242" y="1"/>
                  </a:lnTo>
                  <a:lnTo>
                    <a:pt x="237" y="1"/>
                  </a:lnTo>
                  <a:lnTo>
                    <a:pt x="235" y="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1622" y="1523"/>
              <a:ext cx="52" cy="100"/>
            </a:xfrm>
            <a:custGeom>
              <a:avLst/>
              <a:gdLst>
                <a:gd name="T0" fmla="*/ 0 w 158"/>
                <a:gd name="T1" fmla="*/ 0 h 300"/>
                <a:gd name="T2" fmla="*/ 0 w 158"/>
                <a:gd name="T3" fmla="*/ 0 h 300"/>
                <a:gd name="T4" fmla="*/ 0 w 158"/>
                <a:gd name="T5" fmla="*/ 0 h 300"/>
                <a:gd name="T6" fmla="*/ 0 w 158"/>
                <a:gd name="T7" fmla="*/ 0 h 300"/>
                <a:gd name="T8" fmla="*/ 0 w 158"/>
                <a:gd name="T9" fmla="*/ 0 h 300"/>
                <a:gd name="T10" fmla="*/ 0 w 158"/>
                <a:gd name="T11" fmla="*/ 0 h 300"/>
                <a:gd name="T12" fmla="*/ 0 w 158"/>
                <a:gd name="T13" fmla="*/ 0 h 300"/>
                <a:gd name="T14" fmla="*/ 0 w 158"/>
                <a:gd name="T15" fmla="*/ 0 h 300"/>
                <a:gd name="T16" fmla="*/ 0 w 158"/>
                <a:gd name="T17" fmla="*/ 0 h 300"/>
                <a:gd name="T18" fmla="*/ 0 w 158"/>
                <a:gd name="T19" fmla="*/ 0 h 300"/>
                <a:gd name="T20" fmla="*/ 0 w 158"/>
                <a:gd name="T21" fmla="*/ 0 h 300"/>
                <a:gd name="T22" fmla="*/ 0 w 158"/>
                <a:gd name="T23" fmla="*/ 0 h 300"/>
                <a:gd name="T24" fmla="*/ 0 w 158"/>
                <a:gd name="T25" fmla="*/ 0 h 300"/>
                <a:gd name="T26" fmla="*/ 0 w 158"/>
                <a:gd name="T27" fmla="*/ 0 h 300"/>
                <a:gd name="T28" fmla="*/ 0 w 158"/>
                <a:gd name="T29" fmla="*/ 0 h 300"/>
                <a:gd name="T30" fmla="*/ 0 w 158"/>
                <a:gd name="T31" fmla="*/ 0 h 300"/>
                <a:gd name="T32" fmla="*/ 0 w 158"/>
                <a:gd name="T33" fmla="*/ 0 h 300"/>
                <a:gd name="T34" fmla="*/ 0 w 158"/>
                <a:gd name="T35" fmla="*/ 0 h 300"/>
                <a:gd name="T36" fmla="*/ 0 w 158"/>
                <a:gd name="T37" fmla="*/ 0 h 300"/>
                <a:gd name="T38" fmla="*/ 0 w 158"/>
                <a:gd name="T39" fmla="*/ 0 h 300"/>
                <a:gd name="T40" fmla="*/ 0 w 158"/>
                <a:gd name="T41" fmla="*/ 0 h 300"/>
                <a:gd name="T42" fmla="*/ 0 w 158"/>
                <a:gd name="T43" fmla="*/ 0 h 300"/>
                <a:gd name="T44" fmla="*/ 0 w 158"/>
                <a:gd name="T45" fmla="*/ 0 h 300"/>
                <a:gd name="T46" fmla="*/ 0 w 158"/>
                <a:gd name="T47" fmla="*/ 0 h 300"/>
                <a:gd name="T48" fmla="*/ 0 w 158"/>
                <a:gd name="T49" fmla="*/ 0 h 300"/>
                <a:gd name="T50" fmla="*/ 0 w 158"/>
                <a:gd name="T51" fmla="*/ 0 h 300"/>
                <a:gd name="T52" fmla="*/ 0 w 158"/>
                <a:gd name="T53" fmla="*/ 0 h 300"/>
                <a:gd name="T54" fmla="*/ 0 w 158"/>
                <a:gd name="T55" fmla="*/ 0 h 300"/>
                <a:gd name="T56" fmla="*/ 0 w 158"/>
                <a:gd name="T57" fmla="*/ 0 h 300"/>
                <a:gd name="T58" fmla="*/ 0 w 158"/>
                <a:gd name="T59" fmla="*/ 0 h 300"/>
                <a:gd name="T60" fmla="*/ 0 w 158"/>
                <a:gd name="T61" fmla="*/ 0 h 300"/>
                <a:gd name="T62" fmla="*/ 0 w 158"/>
                <a:gd name="T63" fmla="*/ 0 h 300"/>
                <a:gd name="T64" fmla="*/ 0 w 158"/>
                <a:gd name="T65" fmla="*/ 0 h 300"/>
                <a:gd name="T66" fmla="*/ 0 w 158"/>
                <a:gd name="T67" fmla="*/ 0 h 300"/>
                <a:gd name="T68" fmla="*/ 0 w 158"/>
                <a:gd name="T69" fmla="*/ 0 h 300"/>
                <a:gd name="T70" fmla="*/ 0 w 158"/>
                <a:gd name="T71" fmla="*/ 0 h 300"/>
                <a:gd name="T72" fmla="*/ 0 w 158"/>
                <a:gd name="T73" fmla="*/ 0 h 300"/>
                <a:gd name="T74" fmla="*/ 0 w 158"/>
                <a:gd name="T75" fmla="*/ 0 h 300"/>
                <a:gd name="T76" fmla="*/ 0 w 158"/>
                <a:gd name="T77" fmla="*/ 0 h 300"/>
                <a:gd name="T78" fmla="*/ 0 w 158"/>
                <a:gd name="T79" fmla="*/ 0 h 300"/>
                <a:gd name="T80" fmla="*/ 0 w 158"/>
                <a:gd name="T81" fmla="*/ 0 h 300"/>
                <a:gd name="T82" fmla="*/ 0 w 158"/>
                <a:gd name="T83" fmla="*/ 0 h 300"/>
                <a:gd name="T84" fmla="*/ 0 w 158"/>
                <a:gd name="T85" fmla="*/ 0 h 300"/>
                <a:gd name="T86" fmla="*/ 0 w 158"/>
                <a:gd name="T87" fmla="*/ 0 h 300"/>
                <a:gd name="T88" fmla="*/ 0 w 158"/>
                <a:gd name="T89" fmla="*/ 0 h 300"/>
                <a:gd name="T90" fmla="*/ 0 w 158"/>
                <a:gd name="T91" fmla="*/ 0 h 300"/>
                <a:gd name="T92" fmla="*/ 0 w 158"/>
                <a:gd name="T93" fmla="*/ 0 h 3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8"/>
                <a:gd name="T142" fmla="*/ 0 h 300"/>
                <a:gd name="T143" fmla="*/ 158 w 158"/>
                <a:gd name="T144" fmla="*/ 300 h 30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8" h="300">
                  <a:moveTo>
                    <a:pt x="85" y="51"/>
                  </a:moveTo>
                  <a:lnTo>
                    <a:pt x="85" y="50"/>
                  </a:lnTo>
                  <a:lnTo>
                    <a:pt x="86" y="48"/>
                  </a:lnTo>
                  <a:lnTo>
                    <a:pt x="88" y="44"/>
                  </a:lnTo>
                  <a:lnTo>
                    <a:pt x="92" y="41"/>
                  </a:lnTo>
                  <a:lnTo>
                    <a:pt x="94" y="37"/>
                  </a:lnTo>
                  <a:lnTo>
                    <a:pt x="96" y="35"/>
                  </a:lnTo>
                  <a:lnTo>
                    <a:pt x="98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6" y="23"/>
                  </a:lnTo>
                  <a:lnTo>
                    <a:pt x="109" y="20"/>
                  </a:lnTo>
                  <a:lnTo>
                    <a:pt x="112" y="17"/>
                  </a:lnTo>
                  <a:lnTo>
                    <a:pt x="115" y="14"/>
                  </a:lnTo>
                  <a:lnTo>
                    <a:pt x="118" y="11"/>
                  </a:lnTo>
                  <a:lnTo>
                    <a:pt x="120" y="8"/>
                  </a:lnTo>
                  <a:lnTo>
                    <a:pt x="124" y="6"/>
                  </a:lnTo>
                  <a:lnTo>
                    <a:pt x="126" y="5"/>
                  </a:lnTo>
                  <a:lnTo>
                    <a:pt x="130" y="3"/>
                  </a:lnTo>
                  <a:lnTo>
                    <a:pt x="132" y="1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5" y="0"/>
                  </a:lnTo>
                  <a:lnTo>
                    <a:pt x="147" y="1"/>
                  </a:lnTo>
                  <a:lnTo>
                    <a:pt x="150" y="4"/>
                  </a:lnTo>
                  <a:lnTo>
                    <a:pt x="152" y="6"/>
                  </a:lnTo>
                  <a:lnTo>
                    <a:pt x="155" y="10"/>
                  </a:lnTo>
                  <a:lnTo>
                    <a:pt x="156" y="13"/>
                  </a:lnTo>
                  <a:lnTo>
                    <a:pt x="157" y="17"/>
                  </a:lnTo>
                  <a:lnTo>
                    <a:pt x="157" y="20"/>
                  </a:lnTo>
                  <a:lnTo>
                    <a:pt x="158" y="25"/>
                  </a:lnTo>
                  <a:lnTo>
                    <a:pt x="158" y="30"/>
                  </a:lnTo>
                  <a:lnTo>
                    <a:pt x="158" y="35"/>
                  </a:lnTo>
                  <a:lnTo>
                    <a:pt x="158" y="37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6"/>
                  </a:lnTo>
                  <a:lnTo>
                    <a:pt x="157" y="49"/>
                  </a:lnTo>
                  <a:lnTo>
                    <a:pt x="157" y="51"/>
                  </a:lnTo>
                  <a:lnTo>
                    <a:pt x="156" y="55"/>
                  </a:lnTo>
                  <a:lnTo>
                    <a:pt x="156" y="58"/>
                  </a:lnTo>
                  <a:lnTo>
                    <a:pt x="155" y="61"/>
                  </a:lnTo>
                  <a:lnTo>
                    <a:pt x="155" y="64"/>
                  </a:lnTo>
                  <a:lnTo>
                    <a:pt x="153" y="68"/>
                  </a:lnTo>
                  <a:lnTo>
                    <a:pt x="153" y="70"/>
                  </a:lnTo>
                  <a:lnTo>
                    <a:pt x="152" y="74"/>
                  </a:lnTo>
                  <a:lnTo>
                    <a:pt x="151" y="77"/>
                  </a:lnTo>
                  <a:lnTo>
                    <a:pt x="150" y="80"/>
                  </a:lnTo>
                  <a:lnTo>
                    <a:pt x="150" y="83"/>
                  </a:lnTo>
                  <a:lnTo>
                    <a:pt x="149" y="87"/>
                  </a:lnTo>
                  <a:lnTo>
                    <a:pt x="149" y="89"/>
                  </a:lnTo>
                  <a:lnTo>
                    <a:pt x="147" y="93"/>
                  </a:lnTo>
                  <a:lnTo>
                    <a:pt x="146" y="96"/>
                  </a:lnTo>
                  <a:lnTo>
                    <a:pt x="145" y="99"/>
                  </a:lnTo>
                  <a:lnTo>
                    <a:pt x="144" y="102"/>
                  </a:lnTo>
                  <a:lnTo>
                    <a:pt x="143" y="106"/>
                  </a:lnTo>
                  <a:lnTo>
                    <a:pt x="143" y="108"/>
                  </a:lnTo>
                  <a:lnTo>
                    <a:pt x="141" y="112"/>
                  </a:lnTo>
                  <a:lnTo>
                    <a:pt x="140" y="115"/>
                  </a:lnTo>
                  <a:lnTo>
                    <a:pt x="140" y="119"/>
                  </a:lnTo>
                  <a:lnTo>
                    <a:pt x="139" y="121"/>
                  </a:lnTo>
                  <a:lnTo>
                    <a:pt x="138" y="124"/>
                  </a:lnTo>
                  <a:lnTo>
                    <a:pt x="137" y="127"/>
                  </a:lnTo>
                  <a:lnTo>
                    <a:pt x="136" y="131"/>
                  </a:lnTo>
                  <a:lnTo>
                    <a:pt x="136" y="133"/>
                  </a:lnTo>
                  <a:lnTo>
                    <a:pt x="134" y="137"/>
                  </a:lnTo>
                  <a:lnTo>
                    <a:pt x="134" y="139"/>
                  </a:lnTo>
                  <a:lnTo>
                    <a:pt x="133" y="143"/>
                  </a:lnTo>
                  <a:lnTo>
                    <a:pt x="133" y="145"/>
                  </a:lnTo>
                  <a:lnTo>
                    <a:pt x="131" y="150"/>
                  </a:lnTo>
                  <a:lnTo>
                    <a:pt x="130" y="156"/>
                  </a:lnTo>
                  <a:lnTo>
                    <a:pt x="130" y="159"/>
                  </a:lnTo>
                  <a:lnTo>
                    <a:pt x="128" y="164"/>
                  </a:lnTo>
                  <a:lnTo>
                    <a:pt x="128" y="167"/>
                  </a:lnTo>
                  <a:lnTo>
                    <a:pt x="128" y="172"/>
                  </a:lnTo>
                  <a:lnTo>
                    <a:pt x="128" y="176"/>
                  </a:lnTo>
                  <a:lnTo>
                    <a:pt x="130" y="179"/>
                  </a:lnTo>
                  <a:lnTo>
                    <a:pt x="130" y="182"/>
                  </a:lnTo>
                  <a:lnTo>
                    <a:pt x="130" y="184"/>
                  </a:lnTo>
                  <a:lnTo>
                    <a:pt x="130" y="188"/>
                  </a:lnTo>
                  <a:lnTo>
                    <a:pt x="131" y="191"/>
                  </a:lnTo>
                  <a:lnTo>
                    <a:pt x="131" y="196"/>
                  </a:lnTo>
                  <a:lnTo>
                    <a:pt x="131" y="199"/>
                  </a:lnTo>
                  <a:lnTo>
                    <a:pt x="131" y="204"/>
                  </a:lnTo>
                  <a:lnTo>
                    <a:pt x="132" y="209"/>
                  </a:lnTo>
                  <a:lnTo>
                    <a:pt x="131" y="214"/>
                  </a:lnTo>
                  <a:lnTo>
                    <a:pt x="131" y="218"/>
                  </a:lnTo>
                  <a:lnTo>
                    <a:pt x="131" y="223"/>
                  </a:lnTo>
                  <a:lnTo>
                    <a:pt x="131" y="229"/>
                  </a:lnTo>
                  <a:lnTo>
                    <a:pt x="130" y="234"/>
                  </a:lnTo>
                  <a:lnTo>
                    <a:pt x="130" y="239"/>
                  </a:lnTo>
                  <a:lnTo>
                    <a:pt x="130" y="245"/>
                  </a:lnTo>
                  <a:lnTo>
                    <a:pt x="128" y="249"/>
                  </a:lnTo>
                  <a:lnTo>
                    <a:pt x="127" y="254"/>
                  </a:lnTo>
                  <a:lnTo>
                    <a:pt x="126" y="259"/>
                  </a:lnTo>
                  <a:lnTo>
                    <a:pt x="125" y="264"/>
                  </a:lnTo>
                  <a:lnTo>
                    <a:pt x="123" y="268"/>
                  </a:lnTo>
                  <a:lnTo>
                    <a:pt x="120" y="272"/>
                  </a:lnTo>
                  <a:lnTo>
                    <a:pt x="118" y="277"/>
                  </a:lnTo>
                  <a:lnTo>
                    <a:pt x="115" y="280"/>
                  </a:lnTo>
                  <a:lnTo>
                    <a:pt x="113" y="285"/>
                  </a:lnTo>
                  <a:lnTo>
                    <a:pt x="111" y="287"/>
                  </a:lnTo>
                  <a:lnTo>
                    <a:pt x="107" y="290"/>
                  </a:lnTo>
                  <a:lnTo>
                    <a:pt x="104" y="293"/>
                  </a:lnTo>
                  <a:lnTo>
                    <a:pt x="100" y="296"/>
                  </a:lnTo>
                  <a:lnTo>
                    <a:pt x="95" y="297"/>
                  </a:lnTo>
                  <a:lnTo>
                    <a:pt x="90" y="299"/>
                  </a:lnTo>
                  <a:lnTo>
                    <a:pt x="86" y="299"/>
                  </a:lnTo>
                  <a:lnTo>
                    <a:pt x="81" y="300"/>
                  </a:lnTo>
                  <a:lnTo>
                    <a:pt x="75" y="300"/>
                  </a:lnTo>
                  <a:lnTo>
                    <a:pt x="70" y="299"/>
                  </a:lnTo>
                  <a:lnTo>
                    <a:pt x="66" y="298"/>
                  </a:lnTo>
                  <a:lnTo>
                    <a:pt x="61" y="297"/>
                  </a:lnTo>
                  <a:lnTo>
                    <a:pt x="56" y="294"/>
                  </a:lnTo>
                  <a:lnTo>
                    <a:pt x="51" y="291"/>
                  </a:lnTo>
                  <a:lnTo>
                    <a:pt x="48" y="288"/>
                  </a:lnTo>
                  <a:lnTo>
                    <a:pt x="43" y="285"/>
                  </a:lnTo>
                  <a:lnTo>
                    <a:pt x="40" y="280"/>
                  </a:lnTo>
                  <a:lnTo>
                    <a:pt x="36" y="277"/>
                  </a:lnTo>
                  <a:lnTo>
                    <a:pt x="32" y="272"/>
                  </a:lnTo>
                  <a:lnTo>
                    <a:pt x="30" y="268"/>
                  </a:lnTo>
                  <a:lnTo>
                    <a:pt x="26" y="264"/>
                  </a:lnTo>
                  <a:lnTo>
                    <a:pt x="24" y="259"/>
                  </a:lnTo>
                  <a:lnTo>
                    <a:pt x="22" y="254"/>
                  </a:lnTo>
                  <a:lnTo>
                    <a:pt x="19" y="249"/>
                  </a:lnTo>
                  <a:lnTo>
                    <a:pt x="16" y="243"/>
                  </a:lnTo>
                  <a:lnTo>
                    <a:pt x="13" y="239"/>
                  </a:lnTo>
                  <a:lnTo>
                    <a:pt x="12" y="234"/>
                  </a:lnTo>
                  <a:lnTo>
                    <a:pt x="10" y="229"/>
                  </a:lnTo>
                  <a:lnTo>
                    <a:pt x="9" y="224"/>
                  </a:lnTo>
                  <a:lnTo>
                    <a:pt x="8" y="220"/>
                  </a:lnTo>
                  <a:lnTo>
                    <a:pt x="5" y="215"/>
                  </a:lnTo>
                  <a:lnTo>
                    <a:pt x="5" y="211"/>
                  </a:lnTo>
                  <a:lnTo>
                    <a:pt x="4" y="208"/>
                  </a:lnTo>
                  <a:lnTo>
                    <a:pt x="3" y="204"/>
                  </a:lnTo>
                  <a:lnTo>
                    <a:pt x="2" y="202"/>
                  </a:lnTo>
                  <a:lnTo>
                    <a:pt x="2" y="199"/>
                  </a:lnTo>
                  <a:lnTo>
                    <a:pt x="0" y="196"/>
                  </a:lnTo>
                  <a:lnTo>
                    <a:pt x="85" y="5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1806" y="1431"/>
              <a:ext cx="26" cy="101"/>
            </a:xfrm>
            <a:custGeom>
              <a:avLst/>
              <a:gdLst>
                <a:gd name="T0" fmla="*/ 0 w 77"/>
                <a:gd name="T1" fmla="*/ 0 h 301"/>
                <a:gd name="T2" fmla="*/ 0 w 77"/>
                <a:gd name="T3" fmla="*/ 0 h 301"/>
                <a:gd name="T4" fmla="*/ 0 w 77"/>
                <a:gd name="T5" fmla="*/ 0 h 301"/>
                <a:gd name="T6" fmla="*/ 0 w 77"/>
                <a:gd name="T7" fmla="*/ 0 h 301"/>
                <a:gd name="T8" fmla="*/ 0 w 77"/>
                <a:gd name="T9" fmla="*/ 0 h 301"/>
                <a:gd name="T10" fmla="*/ 0 w 77"/>
                <a:gd name="T11" fmla="*/ 0 h 301"/>
                <a:gd name="T12" fmla="*/ 0 w 77"/>
                <a:gd name="T13" fmla="*/ 0 h 301"/>
                <a:gd name="T14" fmla="*/ 0 w 77"/>
                <a:gd name="T15" fmla="*/ 0 h 301"/>
                <a:gd name="T16" fmla="*/ 0 w 77"/>
                <a:gd name="T17" fmla="*/ 0 h 301"/>
                <a:gd name="T18" fmla="*/ 0 w 77"/>
                <a:gd name="T19" fmla="*/ 0 h 301"/>
                <a:gd name="T20" fmla="*/ 0 w 77"/>
                <a:gd name="T21" fmla="*/ 0 h 301"/>
                <a:gd name="T22" fmla="*/ 0 w 77"/>
                <a:gd name="T23" fmla="*/ 0 h 301"/>
                <a:gd name="T24" fmla="*/ 0 w 77"/>
                <a:gd name="T25" fmla="*/ 0 h 301"/>
                <a:gd name="T26" fmla="*/ 0 w 77"/>
                <a:gd name="T27" fmla="*/ 0 h 301"/>
                <a:gd name="T28" fmla="*/ 0 w 77"/>
                <a:gd name="T29" fmla="*/ 0 h 301"/>
                <a:gd name="T30" fmla="*/ 0 w 77"/>
                <a:gd name="T31" fmla="*/ 0 h 301"/>
                <a:gd name="T32" fmla="*/ 0 w 77"/>
                <a:gd name="T33" fmla="*/ 0 h 301"/>
                <a:gd name="T34" fmla="*/ 0 w 77"/>
                <a:gd name="T35" fmla="*/ 0 h 301"/>
                <a:gd name="T36" fmla="*/ 0 w 77"/>
                <a:gd name="T37" fmla="*/ 0 h 301"/>
                <a:gd name="T38" fmla="*/ 0 w 77"/>
                <a:gd name="T39" fmla="*/ 0 h 301"/>
                <a:gd name="T40" fmla="*/ 0 w 77"/>
                <a:gd name="T41" fmla="*/ 0 h 301"/>
                <a:gd name="T42" fmla="*/ 0 w 77"/>
                <a:gd name="T43" fmla="*/ 0 h 301"/>
                <a:gd name="T44" fmla="*/ 0 w 77"/>
                <a:gd name="T45" fmla="*/ 0 h 301"/>
                <a:gd name="T46" fmla="*/ 0 w 77"/>
                <a:gd name="T47" fmla="*/ 0 h 301"/>
                <a:gd name="T48" fmla="*/ 0 w 77"/>
                <a:gd name="T49" fmla="*/ 0 h 301"/>
                <a:gd name="T50" fmla="*/ 0 w 77"/>
                <a:gd name="T51" fmla="*/ 0 h 301"/>
                <a:gd name="T52" fmla="*/ 0 w 77"/>
                <a:gd name="T53" fmla="*/ 0 h 301"/>
                <a:gd name="T54" fmla="*/ 0 w 77"/>
                <a:gd name="T55" fmla="*/ 0 h 301"/>
                <a:gd name="T56" fmla="*/ 0 w 77"/>
                <a:gd name="T57" fmla="*/ 0 h 301"/>
                <a:gd name="T58" fmla="*/ 0 w 77"/>
                <a:gd name="T59" fmla="*/ 0 h 301"/>
                <a:gd name="T60" fmla="*/ 0 w 77"/>
                <a:gd name="T61" fmla="*/ 0 h 301"/>
                <a:gd name="T62" fmla="*/ 0 w 77"/>
                <a:gd name="T63" fmla="*/ 0 h 301"/>
                <a:gd name="T64" fmla="*/ 0 w 77"/>
                <a:gd name="T65" fmla="*/ 0 h 301"/>
                <a:gd name="T66" fmla="*/ 0 w 77"/>
                <a:gd name="T67" fmla="*/ 0 h 301"/>
                <a:gd name="T68" fmla="*/ 0 w 77"/>
                <a:gd name="T69" fmla="*/ 0 h 301"/>
                <a:gd name="T70" fmla="*/ 0 w 77"/>
                <a:gd name="T71" fmla="*/ 0 h 301"/>
                <a:gd name="T72" fmla="*/ 0 w 77"/>
                <a:gd name="T73" fmla="*/ 0 h 301"/>
                <a:gd name="T74" fmla="*/ 0 w 77"/>
                <a:gd name="T75" fmla="*/ 0 h 301"/>
                <a:gd name="T76" fmla="*/ 0 w 77"/>
                <a:gd name="T77" fmla="*/ 0 h 301"/>
                <a:gd name="T78" fmla="*/ 0 w 77"/>
                <a:gd name="T79" fmla="*/ 0 h 301"/>
                <a:gd name="T80" fmla="*/ 0 w 77"/>
                <a:gd name="T81" fmla="*/ 0 h 301"/>
                <a:gd name="T82" fmla="*/ 0 w 77"/>
                <a:gd name="T83" fmla="*/ 0 h 301"/>
                <a:gd name="T84" fmla="*/ 0 w 77"/>
                <a:gd name="T85" fmla="*/ 0 h 301"/>
                <a:gd name="T86" fmla="*/ 0 w 77"/>
                <a:gd name="T87" fmla="*/ 0 h 301"/>
                <a:gd name="T88" fmla="*/ 0 w 77"/>
                <a:gd name="T89" fmla="*/ 0 h 301"/>
                <a:gd name="T90" fmla="*/ 0 w 77"/>
                <a:gd name="T91" fmla="*/ 0 h 301"/>
                <a:gd name="T92" fmla="*/ 0 w 77"/>
                <a:gd name="T93" fmla="*/ 0 h 301"/>
                <a:gd name="T94" fmla="*/ 0 w 77"/>
                <a:gd name="T95" fmla="*/ 0 h 301"/>
                <a:gd name="T96" fmla="*/ 0 w 77"/>
                <a:gd name="T97" fmla="*/ 0 h 301"/>
                <a:gd name="T98" fmla="*/ 0 w 77"/>
                <a:gd name="T99" fmla="*/ 0 h 301"/>
                <a:gd name="T100" fmla="*/ 0 w 77"/>
                <a:gd name="T101" fmla="*/ 0 h 301"/>
                <a:gd name="T102" fmla="*/ 0 w 77"/>
                <a:gd name="T103" fmla="*/ 0 h 301"/>
                <a:gd name="T104" fmla="*/ 0 w 77"/>
                <a:gd name="T105" fmla="*/ 0 h 301"/>
                <a:gd name="T106" fmla="*/ 0 w 77"/>
                <a:gd name="T107" fmla="*/ 0 h 301"/>
                <a:gd name="T108" fmla="*/ 0 w 77"/>
                <a:gd name="T109" fmla="*/ 0 h 301"/>
                <a:gd name="T110" fmla="*/ 0 w 77"/>
                <a:gd name="T111" fmla="*/ 0 h 301"/>
                <a:gd name="T112" fmla="*/ 0 w 77"/>
                <a:gd name="T113" fmla="*/ 0 h 301"/>
                <a:gd name="T114" fmla="*/ 0 w 77"/>
                <a:gd name="T115" fmla="*/ 0 h 301"/>
                <a:gd name="T116" fmla="*/ 0 w 77"/>
                <a:gd name="T117" fmla="*/ 0 h 301"/>
                <a:gd name="T118" fmla="*/ 0 w 77"/>
                <a:gd name="T119" fmla="*/ 0 h 3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"/>
                <a:gd name="T181" fmla="*/ 0 h 301"/>
                <a:gd name="T182" fmla="*/ 77 w 77"/>
                <a:gd name="T183" fmla="*/ 301 h 3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" h="301">
                  <a:moveTo>
                    <a:pt x="77" y="10"/>
                  </a:moveTo>
                  <a:lnTo>
                    <a:pt x="75" y="14"/>
                  </a:lnTo>
                  <a:lnTo>
                    <a:pt x="75" y="18"/>
                  </a:lnTo>
                  <a:lnTo>
                    <a:pt x="74" y="20"/>
                  </a:lnTo>
                  <a:lnTo>
                    <a:pt x="74" y="24"/>
                  </a:lnTo>
                  <a:lnTo>
                    <a:pt x="72" y="27"/>
                  </a:lnTo>
                  <a:lnTo>
                    <a:pt x="71" y="31"/>
                  </a:lnTo>
                  <a:lnTo>
                    <a:pt x="70" y="33"/>
                  </a:lnTo>
                  <a:lnTo>
                    <a:pt x="70" y="38"/>
                  </a:lnTo>
                  <a:lnTo>
                    <a:pt x="69" y="40"/>
                  </a:lnTo>
                  <a:lnTo>
                    <a:pt x="69" y="44"/>
                  </a:lnTo>
                  <a:lnTo>
                    <a:pt x="68" y="46"/>
                  </a:lnTo>
                  <a:lnTo>
                    <a:pt x="68" y="50"/>
                  </a:lnTo>
                  <a:lnTo>
                    <a:pt x="66" y="53"/>
                  </a:lnTo>
                  <a:lnTo>
                    <a:pt x="66" y="57"/>
                  </a:lnTo>
                  <a:lnTo>
                    <a:pt x="65" y="59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4" y="67"/>
                  </a:lnTo>
                  <a:lnTo>
                    <a:pt x="64" y="71"/>
                  </a:lnTo>
                  <a:lnTo>
                    <a:pt x="64" y="75"/>
                  </a:lnTo>
                  <a:lnTo>
                    <a:pt x="64" y="77"/>
                  </a:lnTo>
                  <a:lnTo>
                    <a:pt x="63" y="79"/>
                  </a:lnTo>
                  <a:lnTo>
                    <a:pt x="63" y="83"/>
                  </a:lnTo>
                  <a:lnTo>
                    <a:pt x="63" y="86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95"/>
                  </a:lnTo>
                  <a:lnTo>
                    <a:pt x="62" y="97"/>
                  </a:lnTo>
                  <a:lnTo>
                    <a:pt x="61" y="101"/>
                  </a:lnTo>
                  <a:lnTo>
                    <a:pt x="61" y="103"/>
                  </a:lnTo>
                  <a:lnTo>
                    <a:pt x="61" y="105"/>
                  </a:lnTo>
                  <a:lnTo>
                    <a:pt x="61" y="109"/>
                  </a:lnTo>
                  <a:lnTo>
                    <a:pt x="59" y="115"/>
                  </a:lnTo>
                  <a:lnTo>
                    <a:pt x="59" y="121"/>
                  </a:lnTo>
                  <a:lnTo>
                    <a:pt x="59" y="123"/>
                  </a:lnTo>
                  <a:lnTo>
                    <a:pt x="59" y="126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37"/>
                  </a:lnTo>
                  <a:lnTo>
                    <a:pt x="57" y="143"/>
                  </a:lnTo>
                  <a:lnTo>
                    <a:pt x="57" y="146"/>
                  </a:lnTo>
                  <a:lnTo>
                    <a:pt x="57" y="149"/>
                  </a:lnTo>
                  <a:lnTo>
                    <a:pt x="56" y="153"/>
                  </a:lnTo>
                  <a:lnTo>
                    <a:pt x="56" y="155"/>
                  </a:lnTo>
                  <a:lnTo>
                    <a:pt x="56" y="159"/>
                  </a:lnTo>
                  <a:lnTo>
                    <a:pt x="55" y="161"/>
                  </a:lnTo>
                  <a:lnTo>
                    <a:pt x="55" y="165"/>
                  </a:lnTo>
                  <a:lnTo>
                    <a:pt x="55" y="167"/>
                  </a:lnTo>
                  <a:lnTo>
                    <a:pt x="55" y="171"/>
                  </a:lnTo>
                  <a:lnTo>
                    <a:pt x="53" y="174"/>
                  </a:lnTo>
                  <a:lnTo>
                    <a:pt x="53" y="177"/>
                  </a:lnTo>
                  <a:lnTo>
                    <a:pt x="53" y="180"/>
                  </a:lnTo>
                  <a:lnTo>
                    <a:pt x="52" y="184"/>
                  </a:lnTo>
                  <a:lnTo>
                    <a:pt x="51" y="187"/>
                  </a:lnTo>
                  <a:lnTo>
                    <a:pt x="51" y="190"/>
                  </a:lnTo>
                  <a:lnTo>
                    <a:pt x="50" y="193"/>
                  </a:lnTo>
                  <a:lnTo>
                    <a:pt x="50" y="197"/>
                  </a:lnTo>
                  <a:lnTo>
                    <a:pt x="50" y="200"/>
                  </a:lnTo>
                  <a:lnTo>
                    <a:pt x="49" y="204"/>
                  </a:lnTo>
                  <a:lnTo>
                    <a:pt x="49" y="209"/>
                  </a:lnTo>
                  <a:lnTo>
                    <a:pt x="46" y="213"/>
                  </a:lnTo>
                  <a:lnTo>
                    <a:pt x="45" y="218"/>
                  </a:lnTo>
                  <a:lnTo>
                    <a:pt x="44" y="222"/>
                  </a:lnTo>
                  <a:lnTo>
                    <a:pt x="43" y="225"/>
                  </a:lnTo>
                  <a:lnTo>
                    <a:pt x="42" y="229"/>
                  </a:lnTo>
                  <a:lnTo>
                    <a:pt x="40" y="232"/>
                  </a:lnTo>
                  <a:lnTo>
                    <a:pt x="40" y="235"/>
                  </a:lnTo>
                  <a:lnTo>
                    <a:pt x="40" y="237"/>
                  </a:lnTo>
                  <a:lnTo>
                    <a:pt x="40" y="239"/>
                  </a:lnTo>
                  <a:lnTo>
                    <a:pt x="40" y="243"/>
                  </a:lnTo>
                  <a:lnTo>
                    <a:pt x="40" y="244"/>
                  </a:lnTo>
                  <a:lnTo>
                    <a:pt x="40" y="248"/>
                  </a:lnTo>
                  <a:lnTo>
                    <a:pt x="40" y="249"/>
                  </a:lnTo>
                  <a:lnTo>
                    <a:pt x="42" y="252"/>
                  </a:lnTo>
                  <a:lnTo>
                    <a:pt x="46" y="255"/>
                  </a:lnTo>
                  <a:lnTo>
                    <a:pt x="50" y="257"/>
                  </a:lnTo>
                  <a:lnTo>
                    <a:pt x="55" y="260"/>
                  </a:lnTo>
                  <a:lnTo>
                    <a:pt x="61" y="263"/>
                  </a:lnTo>
                  <a:lnTo>
                    <a:pt x="64" y="265"/>
                  </a:lnTo>
                  <a:lnTo>
                    <a:pt x="66" y="268"/>
                  </a:lnTo>
                  <a:lnTo>
                    <a:pt x="69" y="271"/>
                  </a:lnTo>
                  <a:lnTo>
                    <a:pt x="70" y="276"/>
                  </a:lnTo>
                  <a:lnTo>
                    <a:pt x="70" y="279"/>
                  </a:lnTo>
                  <a:lnTo>
                    <a:pt x="70" y="283"/>
                  </a:lnTo>
                  <a:lnTo>
                    <a:pt x="69" y="287"/>
                  </a:lnTo>
                  <a:lnTo>
                    <a:pt x="68" y="290"/>
                  </a:lnTo>
                  <a:lnTo>
                    <a:pt x="64" y="293"/>
                  </a:lnTo>
                  <a:lnTo>
                    <a:pt x="62" y="296"/>
                  </a:lnTo>
                  <a:lnTo>
                    <a:pt x="58" y="298"/>
                  </a:lnTo>
                  <a:lnTo>
                    <a:pt x="55" y="300"/>
                  </a:lnTo>
                  <a:lnTo>
                    <a:pt x="51" y="301"/>
                  </a:lnTo>
                  <a:lnTo>
                    <a:pt x="48" y="301"/>
                  </a:lnTo>
                  <a:lnTo>
                    <a:pt x="43" y="301"/>
                  </a:lnTo>
                  <a:lnTo>
                    <a:pt x="39" y="299"/>
                  </a:lnTo>
                  <a:lnTo>
                    <a:pt x="33" y="295"/>
                  </a:lnTo>
                  <a:lnTo>
                    <a:pt x="29" y="292"/>
                  </a:lnTo>
                  <a:lnTo>
                    <a:pt x="23" y="289"/>
                  </a:lnTo>
                  <a:lnTo>
                    <a:pt x="18" y="286"/>
                  </a:lnTo>
                  <a:lnTo>
                    <a:pt x="13" y="281"/>
                  </a:lnTo>
                  <a:lnTo>
                    <a:pt x="10" y="277"/>
                  </a:lnTo>
                  <a:lnTo>
                    <a:pt x="6" y="273"/>
                  </a:lnTo>
                  <a:lnTo>
                    <a:pt x="4" y="268"/>
                  </a:lnTo>
                  <a:lnTo>
                    <a:pt x="1" y="262"/>
                  </a:lnTo>
                  <a:lnTo>
                    <a:pt x="1" y="257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0" y="248"/>
                  </a:lnTo>
                  <a:lnTo>
                    <a:pt x="0" y="245"/>
                  </a:lnTo>
                  <a:lnTo>
                    <a:pt x="0" y="242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1" y="232"/>
                  </a:lnTo>
                  <a:lnTo>
                    <a:pt x="1" y="228"/>
                  </a:lnTo>
                  <a:lnTo>
                    <a:pt x="2" y="222"/>
                  </a:lnTo>
                  <a:lnTo>
                    <a:pt x="2" y="216"/>
                  </a:lnTo>
                  <a:lnTo>
                    <a:pt x="4" y="211"/>
                  </a:lnTo>
                  <a:lnTo>
                    <a:pt x="5" y="207"/>
                  </a:lnTo>
                  <a:lnTo>
                    <a:pt x="6" y="205"/>
                  </a:lnTo>
                  <a:lnTo>
                    <a:pt x="6" y="201"/>
                  </a:lnTo>
                  <a:lnTo>
                    <a:pt x="7" y="199"/>
                  </a:lnTo>
                  <a:lnTo>
                    <a:pt x="7" y="196"/>
                  </a:lnTo>
                  <a:lnTo>
                    <a:pt x="8" y="192"/>
                  </a:lnTo>
                  <a:lnTo>
                    <a:pt x="8" y="188"/>
                  </a:lnTo>
                  <a:lnTo>
                    <a:pt x="10" y="185"/>
                  </a:lnTo>
                  <a:lnTo>
                    <a:pt x="11" y="181"/>
                  </a:lnTo>
                  <a:lnTo>
                    <a:pt x="12" y="178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8"/>
                  </a:lnTo>
                  <a:lnTo>
                    <a:pt x="14" y="165"/>
                  </a:lnTo>
                  <a:lnTo>
                    <a:pt x="14" y="162"/>
                  </a:lnTo>
                  <a:lnTo>
                    <a:pt x="15" y="159"/>
                  </a:lnTo>
                  <a:lnTo>
                    <a:pt x="17" y="155"/>
                  </a:lnTo>
                  <a:lnTo>
                    <a:pt x="17" y="153"/>
                  </a:lnTo>
                  <a:lnTo>
                    <a:pt x="18" y="149"/>
                  </a:lnTo>
                  <a:lnTo>
                    <a:pt x="19" y="147"/>
                  </a:lnTo>
                  <a:lnTo>
                    <a:pt x="19" y="145"/>
                  </a:lnTo>
                  <a:lnTo>
                    <a:pt x="20" y="141"/>
                  </a:lnTo>
                  <a:lnTo>
                    <a:pt x="20" y="139"/>
                  </a:lnTo>
                  <a:lnTo>
                    <a:pt x="21" y="135"/>
                  </a:lnTo>
                  <a:lnTo>
                    <a:pt x="24" y="130"/>
                  </a:lnTo>
                  <a:lnTo>
                    <a:pt x="25" y="124"/>
                  </a:lnTo>
                  <a:lnTo>
                    <a:pt x="26" y="118"/>
                  </a:lnTo>
                  <a:lnTo>
                    <a:pt x="29" y="114"/>
                  </a:lnTo>
                  <a:lnTo>
                    <a:pt x="30" y="108"/>
                  </a:lnTo>
                  <a:lnTo>
                    <a:pt x="31" y="103"/>
                  </a:lnTo>
                  <a:lnTo>
                    <a:pt x="33" y="97"/>
                  </a:lnTo>
                  <a:lnTo>
                    <a:pt x="34" y="91"/>
                  </a:lnTo>
                  <a:lnTo>
                    <a:pt x="36" y="86"/>
                  </a:lnTo>
                  <a:lnTo>
                    <a:pt x="38" y="80"/>
                  </a:lnTo>
                  <a:lnTo>
                    <a:pt x="38" y="77"/>
                  </a:lnTo>
                  <a:lnTo>
                    <a:pt x="39" y="75"/>
                  </a:lnTo>
                  <a:lnTo>
                    <a:pt x="40" y="71"/>
                  </a:lnTo>
                  <a:lnTo>
                    <a:pt x="40" y="69"/>
                  </a:lnTo>
                  <a:lnTo>
                    <a:pt x="43" y="63"/>
                  </a:lnTo>
                  <a:lnTo>
                    <a:pt x="44" y="58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49" y="39"/>
                  </a:lnTo>
                  <a:lnTo>
                    <a:pt x="50" y="37"/>
                  </a:lnTo>
                  <a:lnTo>
                    <a:pt x="50" y="33"/>
                  </a:lnTo>
                  <a:lnTo>
                    <a:pt x="51" y="29"/>
                  </a:lnTo>
                  <a:lnTo>
                    <a:pt x="52" y="27"/>
                  </a:lnTo>
                  <a:lnTo>
                    <a:pt x="53" y="24"/>
                  </a:lnTo>
                  <a:lnTo>
                    <a:pt x="55" y="20"/>
                  </a:lnTo>
                  <a:lnTo>
                    <a:pt x="55" y="16"/>
                  </a:lnTo>
                  <a:lnTo>
                    <a:pt x="56" y="13"/>
                  </a:lnTo>
                  <a:lnTo>
                    <a:pt x="57" y="10"/>
                  </a:lnTo>
                  <a:lnTo>
                    <a:pt x="58" y="7"/>
                  </a:lnTo>
                  <a:lnTo>
                    <a:pt x="59" y="2"/>
                  </a:lnTo>
                  <a:lnTo>
                    <a:pt x="63" y="1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2" y="1"/>
                  </a:lnTo>
                  <a:lnTo>
                    <a:pt x="75" y="3"/>
                  </a:lnTo>
                  <a:lnTo>
                    <a:pt x="76" y="7"/>
                  </a:lnTo>
                  <a:lnTo>
                    <a:pt x="77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1743" y="1538"/>
              <a:ext cx="64" cy="65"/>
            </a:xfrm>
            <a:custGeom>
              <a:avLst/>
              <a:gdLst>
                <a:gd name="T0" fmla="*/ 0 w 191"/>
                <a:gd name="T1" fmla="*/ 0 h 197"/>
                <a:gd name="T2" fmla="*/ 0 w 191"/>
                <a:gd name="T3" fmla="*/ 0 h 197"/>
                <a:gd name="T4" fmla="*/ 0 w 191"/>
                <a:gd name="T5" fmla="*/ 0 h 197"/>
                <a:gd name="T6" fmla="*/ 0 w 191"/>
                <a:gd name="T7" fmla="*/ 0 h 197"/>
                <a:gd name="T8" fmla="*/ 0 w 191"/>
                <a:gd name="T9" fmla="*/ 0 h 197"/>
                <a:gd name="T10" fmla="*/ 0 w 191"/>
                <a:gd name="T11" fmla="*/ 0 h 197"/>
                <a:gd name="T12" fmla="*/ 0 w 191"/>
                <a:gd name="T13" fmla="*/ 0 h 197"/>
                <a:gd name="T14" fmla="*/ 0 w 191"/>
                <a:gd name="T15" fmla="*/ 0 h 197"/>
                <a:gd name="T16" fmla="*/ 0 w 191"/>
                <a:gd name="T17" fmla="*/ 0 h 197"/>
                <a:gd name="T18" fmla="*/ 0 w 191"/>
                <a:gd name="T19" fmla="*/ 0 h 197"/>
                <a:gd name="T20" fmla="*/ 0 w 191"/>
                <a:gd name="T21" fmla="*/ 0 h 197"/>
                <a:gd name="T22" fmla="*/ 0 w 191"/>
                <a:gd name="T23" fmla="*/ 0 h 197"/>
                <a:gd name="T24" fmla="*/ 0 w 191"/>
                <a:gd name="T25" fmla="*/ 0 h 197"/>
                <a:gd name="T26" fmla="*/ 0 w 191"/>
                <a:gd name="T27" fmla="*/ 0 h 197"/>
                <a:gd name="T28" fmla="*/ 0 w 191"/>
                <a:gd name="T29" fmla="*/ 0 h 197"/>
                <a:gd name="T30" fmla="*/ 0 w 191"/>
                <a:gd name="T31" fmla="*/ 0 h 197"/>
                <a:gd name="T32" fmla="*/ 0 w 191"/>
                <a:gd name="T33" fmla="*/ 0 h 197"/>
                <a:gd name="T34" fmla="*/ 0 w 191"/>
                <a:gd name="T35" fmla="*/ 0 h 197"/>
                <a:gd name="T36" fmla="*/ 0 w 191"/>
                <a:gd name="T37" fmla="*/ 0 h 197"/>
                <a:gd name="T38" fmla="*/ 0 w 191"/>
                <a:gd name="T39" fmla="*/ 0 h 197"/>
                <a:gd name="T40" fmla="*/ 0 w 191"/>
                <a:gd name="T41" fmla="*/ 0 h 197"/>
                <a:gd name="T42" fmla="*/ 0 w 191"/>
                <a:gd name="T43" fmla="*/ 0 h 197"/>
                <a:gd name="T44" fmla="*/ 0 w 191"/>
                <a:gd name="T45" fmla="*/ 0 h 197"/>
                <a:gd name="T46" fmla="*/ 0 w 191"/>
                <a:gd name="T47" fmla="*/ 0 h 197"/>
                <a:gd name="T48" fmla="*/ 0 w 191"/>
                <a:gd name="T49" fmla="*/ 0 h 197"/>
                <a:gd name="T50" fmla="*/ 0 w 191"/>
                <a:gd name="T51" fmla="*/ 0 h 197"/>
                <a:gd name="T52" fmla="*/ 0 w 191"/>
                <a:gd name="T53" fmla="*/ 0 h 197"/>
                <a:gd name="T54" fmla="*/ 0 w 191"/>
                <a:gd name="T55" fmla="*/ 0 h 197"/>
                <a:gd name="T56" fmla="*/ 0 w 191"/>
                <a:gd name="T57" fmla="*/ 0 h 197"/>
                <a:gd name="T58" fmla="*/ 0 w 191"/>
                <a:gd name="T59" fmla="*/ 0 h 197"/>
                <a:gd name="T60" fmla="*/ 0 w 191"/>
                <a:gd name="T61" fmla="*/ 0 h 197"/>
                <a:gd name="T62" fmla="*/ 0 w 191"/>
                <a:gd name="T63" fmla="*/ 0 h 197"/>
                <a:gd name="T64" fmla="*/ 0 w 191"/>
                <a:gd name="T65" fmla="*/ 0 h 197"/>
                <a:gd name="T66" fmla="*/ 0 w 191"/>
                <a:gd name="T67" fmla="*/ 0 h 197"/>
                <a:gd name="T68" fmla="*/ 0 w 191"/>
                <a:gd name="T69" fmla="*/ 0 h 197"/>
                <a:gd name="T70" fmla="*/ 0 w 191"/>
                <a:gd name="T71" fmla="*/ 0 h 197"/>
                <a:gd name="T72" fmla="*/ 0 w 191"/>
                <a:gd name="T73" fmla="*/ 0 h 197"/>
                <a:gd name="T74" fmla="*/ 0 w 191"/>
                <a:gd name="T75" fmla="*/ 0 h 197"/>
                <a:gd name="T76" fmla="*/ 0 w 191"/>
                <a:gd name="T77" fmla="*/ 0 h 197"/>
                <a:gd name="T78" fmla="*/ 0 w 191"/>
                <a:gd name="T79" fmla="*/ 0 h 197"/>
                <a:gd name="T80" fmla="*/ 0 w 191"/>
                <a:gd name="T81" fmla="*/ 0 h 197"/>
                <a:gd name="T82" fmla="*/ 0 w 191"/>
                <a:gd name="T83" fmla="*/ 0 h 197"/>
                <a:gd name="T84" fmla="*/ 0 w 191"/>
                <a:gd name="T85" fmla="*/ 0 h 197"/>
                <a:gd name="T86" fmla="*/ 0 w 191"/>
                <a:gd name="T87" fmla="*/ 0 h 197"/>
                <a:gd name="T88" fmla="*/ 0 w 191"/>
                <a:gd name="T89" fmla="*/ 0 h 197"/>
                <a:gd name="T90" fmla="*/ 0 w 191"/>
                <a:gd name="T91" fmla="*/ 0 h 197"/>
                <a:gd name="T92" fmla="*/ 0 w 191"/>
                <a:gd name="T93" fmla="*/ 0 h 197"/>
                <a:gd name="T94" fmla="*/ 0 w 191"/>
                <a:gd name="T95" fmla="*/ 0 h 197"/>
                <a:gd name="T96" fmla="*/ 0 w 191"/>
                <a:gd name="T97" fmla="*/ 0 h 197"/>
                <a:gd name="T98" fmla="*/ 0 w 191"/>
                <a:gd name="T99" fmla="*/ 0 h 197"/>
                <a:gd name="T100" fmla="*/ 0 w 191"/>
                <a:gd name="T101" fmla="*/ 0 h 197"/>
                <a:gd name="T102" fmla="*/ 0 w 191"/>
                <a:gd name="T103" fmla="*/ 0 h 197"/>
                <a:gd name="T104" fmla="*/ 0 w 191"/>
                <a:gd name="T105" fmla="*/ 0 h 197"/>
                <a:gd name="T106" fmla="*/ 0 w 191"/>
                <a:gd name="T107" fmla="*/ 0 h 197"/>
                <a:gd name="T108" fmla="*/ 0 w 191"/>
                <a:gd name="T109" fmla="*/ 0 h 197"/>
                <a:gd name="T110" fmla="*/ 0 w 191"/>
                <a:gd name="T111" fmla="*/ 0 h 197"/>
                <a:gd name="T112" fmla="*/ 0 w 191"/>
                <a:gd name="T113" fmla="*/ 0 h 197"/>
                <a:gd name="T114" fmla="*/ 0 w 191"/>
                <a:gd name="T115" fmla="*/ 0 h 197"/>
                <a:gd name="T116" fmla="*/ 0 w 191"/>
                <a:gd name="T117" fmla="*/ 0 h 197"/>
                <a:gd name="T118" fmla="*/ 0 w 191"/>
                <a:gd name="T119" fmla="*/ 0 h 197"/>
                <a:gd name="T120" fmla="*/ 0 w 191"/>
                <a:gd name="T121" fmla="*/ 0 h 1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91"/>
                <a:gd name="T184" fmla="*/ 0 h 197"/>
                <a:gd name="T185" fmla="*/ 191 w 191"/>
                <a:gd name="T186" fmla="*/ 197 h 1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91" h="197">
                  <a:moveTo>
                    <a:pt x="190" y="13"/>
                  </a:moveTo>
                  <a:lnTo>
                    <a:pt x="187" y="18"/>
                  </a:lnTo>
                  <a:lnTo>
                    <a:pt x="185" y="22"/>
                  </a:lnTo>
                  <a:lnTo>
                    <a:pt x="182" y="26"/>
                  </a:lnTo>
                  <a:lnTo>
                    <a:pt x="181" y="32"/>
                  </a:lnTo>
                  <a:lnTo>
                    <a:pt x="177" y="35"/>
                  </a:lnTo>
                  <a:lnTo>
                    <a:pt x="176" y="40"/>
                  </a:lnTo>
                  <a:lnTo>
                    <a:pt x="172" y="44"/>
                  </a:lnTo>
                  <a:lnTo>
                    <a:pt x="171" y="49"/>
                  </a:lnTo>
                  <a:lnTo>
                    <a:pt x="168" y="52"/>
                  </a:lnTo>
                  <a:lnTo>
                    <a:pt x="166" y="56"/>
                  </a:lnTo>
                  <a:lnTo>
                    <a:pt x="163" y="59"/>
                  </a:lnTo>
                  <a:lnTo>
                    <a:pt x="162" y="63"/>
                  </a:lnTo>
                  <a:lnTo>
                    <a:pt x="158" y="66"/>
                  </a:lnTo>
                  <a:lnTo>
                    <a:pt x="157" y="70"/>
                  </a:lnTo>
                  <a:lnTo>
                    <a:pt x="155" y="73"/>
                  </a:lnTo>
                  <a:lnTo>
                    <a:pt x="152" y="77"/>
                  </a:lnTo>
                  <a:lnTo>
                    <a:pt x="150" y="81"/>
                  </a:lnTo>
                  <a:lnTo>
                    <a:pt x="147" y="83"/>
                  </a:lnTo>
                  <a:lnTo>
                    <a:pt x="145" y="86"/>
                  </a:lnTo>
                  <a:lnTo>
                    <a:pt x="143" y="90"/>
                  </a:lnTo>
                  <a:lnTo>
                    <a:pt x="140" y="92"/>
                  </a:lnTo>
                  <a:lnTo>
                    <a:pt x="138" y="96"/>
                  </a:lnTo>
                  <a:lnTo>
                    <a:pt x="134" y="100"/>
                  </a:lnTo>
                  <a:lnTo>
                    <a:pt x="133" y="102"/>
                  </a:lnTo>
                  <a:lnTo>
                    <a:pt x="130" y="104"/>
                  </a:lnTo>
                  <a:lnTo>
                    <a:pt x="127" y="108"/>
                  </a:lnTo>
                  <a:lnTo>
                    <a:pt x="124" y="110"/>
                  </a:lnTo>
                  <a:lnTo>
                    <a:pt x="121" y="114"/>
                  </a:lnTo>
                  <a:lnTo>
                    <a:pt x="118" y="116"/>
                  </a:lnTo>
                  <a:lnTo>
                    <a:pt x="114" y="120"/>
                  </a:lnTo>
                  <a:lnTo>
                    <a:pt x="112" y="123"/>
                  </a:lnTo>
                  <a:lnTo>
                    <a:pt x="108" y="126"/>
                  </a:lnTo>
                  <a:lnTo>
                    <a:pt x="102" y="130"/>
                  </a:lnTo>
                  <a:lnTo>
                    <a:pt x="98" y="135"/>
                  </a:lnTo>
                  <a:lnTo>
                    <a:pt x="92" y="140"/>
                  </a:lnTo>
                  <a:lnTo>
                    <a:pt x="87" y="145"/>
                  </a:lnTo>
                  <a:lnTo>
                    <a:pt x="81" y="149"/>
                  </a:lnTo>
                  <a:lnTo>
                    <a:pt x="75" y="154"/>
                  </a:lnTo>
                  <a:lnTo>
                    <a:pt x="70" y="159"/>
                  </a:lnTo>
                  <a:lnTo>
                    <a:pt x="66" y="164"/>
                  </a:lnTo>
                  <a:lnTo>
                    <a:pt x="62" y="165"/>
                  </a:lnTo>
                  <a:lnTo>
                    <a:pt x="58" y="168"/>
                  </a:lnTo>
                  <a:lnTo>
                    <a:pt x="56" y="170"/>
                  </a:lnTo>
                  <a:lnTo>
                    <a:pt x="53" y="172"/>
                  </a:lnTo>
                  <a:lnTo>
                    <a:pt x="50" y="173"/>
                  </a:lnTo>
                  <a:lnTo>
                    <a:pt x="47" y="177"/>
                  </a:lnTo>
                  <a:lnTo>
                    <a:pt x="44" y="178"/>
                  </a:lnTo>
                  <a:lnTo>
                    <a:pt x="42" y="180"/>
                  </a:lnTo>
                  <a:lnTo>
                    <a:pt x="38" y="183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29" y="188"/>
                  </a:lnTo>
                  <a:lnTo>
                    <a:pt x="25" y="190"/>
                  </a:lnTo>
                  <a:lnTo>
                    <a:pt x="22" y="192"/>
                  </a:lnTo>
                  <a:lnTo>
                    <a:pt x="19" y="194"/>
                  </a:lnTo>
                  <a:lnTo>
                    <a:pt x="16" y="197"/>
                  </a:lnTo>
                  <a:lnTo>
                    <a:pt x="11" y="197"/>
                  </a:lnTo>
                  <a:lnTo>
                    <a:pt x="6" y="197"/>
                  </a:lnTo>
                  <a:lnTo>
                    <a:pt x="3" y="193"/>
                  </a:lnTo>
                  <a:lnTo>
                    <a:pt x="2" y="191"/>
                  </a:lnTo>
                  <a:lnTo>
                    <a:pt x="0" y="187"/>
                  </a:lnTo>
                  <a:lnTo>
                    <a:pt x="0" y="184"/>
                  </a:lnTo>
                  <a:lnTo>
                    <a:pt x="3" y="179"/>
                  </a:lnTo>
                  <a:lnTo>
                    <a:pt x="7" y="177"/>
                  </a:lnTo>
                  <a:lnTo>
                    <a:pt x="12" y="173"/>
                  </a:lnTo>
                  <a:lnTo>
                    <a:pt x="18" y="170"/>
                  </a:lnTo>
                  <a:lnTo>
                    <a:pt x="23" y="166"/>
                  </a:lnTo>
                  <a:lnTo>
                    <a:pt x="28" y="164"/>
                  </a:lnTo>
                  <a:lnTo>
                    <a:pt x="32" y="159"/>
                  </a:lnTo>
                  <a:lnTo>
                    <a:pt x="36" y="156"/>
                  </a:lnTo>
                  <a:lnTo>
                    <a:pt x="41" y="153"/>
                  </a:lnTo>
                  <a:lnTo>
                    <a:pt x="45" y="149"/>
                  </a:lnTo>
                  <a:lnTo>
                    <a:pt x="48" y="145"/>
                  </a:lnTo>
                  <a:lnTo>
                    <a:pt x="51" y="141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4" y="129"/>
                  </a:lnTo>
                  <a:lnTo>
                    <a:pt x="68" y="124"/>
                  </a:lnTo>
                  <a:lnTo>
                    <a:pt x="73" y="120"/>
                  </a:lnTo>
                  <a:lnTo>
                    <a:pt x="79" y="115"/>
                  </a:lnTo>
                  <a:lnTo>
                    <a:pt x="81" y="111"/>
                  </a:lnTo>
                  <a:lnTo>
                    <a:pt x="86" y="108"/>
                  </a:lnTo>
                  <a:lnTo>
                    <a:pt x="89" y="104"/>
                  </a:lnTo>
                  <a:lnTo>
                    <a:pt x="93" y="102"/>
                  </a:lnTo>
                  <a:lnTo>
                    <a:pt x="95" y="98"/>
                  </a:lnTo>
                  <a:lnTo>
                    <a:pt x="99" y="95"/>
                  </a:lnTo>
                  <a:lnTo>
                    <a:pt x="104" y="92"/>
                  </a:lnTo>
                  <a:lnTo>
                    <a:pt x="107" y="89"/>
                  </a:lnTo>
                  <a:lnTo>
                    <a:pt x="109" y="85"/>
                  </a:lnTo>
                  <a:lnTo>
                    <a:pt x="113" y="83"/>
                  </a:lnTo>
                  <a:lnTo>
                    <a:pt x="117" y="79"/>
                  </a:lnTo>
                  <a:lnTo>
                    <a:pt x="119" y="77"/>
                  </a:lnTo>
                  <a:lnTo>
                    <a:pt x="122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32" y="65"/>
                  </a:lnTo>
                  <a:lnTo>
                    <a:pt x="134" y="60"/>
                  </a:lnTo>
                  <a:lnTo>
                    <a:pt x="138" y="58"/>
                  </a:lnTo>
                  <a:lnTo>
                    <a:pt x="140" y="54"/>
                  </a:lnTo>
                  <a:lnTo>
                    <a:pt x="144" y="51"/>
                  </a:lnTo>
                  <a:lnTo>
                    <a:pt x="146" y="47"/>
                  </a:lnTo>
                  <a:lnTo>
                    <a:pt x="149" y="45"/>
                  </a:lnTo>
                  <a:lnTo>
                    <a:pt x="151" y="41"/>
                  </a:lnTo>
                  <a:lnTo>
                    <a:pt x="155" y="38"/>
                  </a:lnTo>
                  <a:lnTo>
                    <a:pt x="157" y="34"/>
                  </a:lnTo>
                  <a:lnTo>
                    <a:pt x="159" y="31"/>
                  </a:lnTo>
                  <a:lnTo>
                    <a:pt x="162" y="26"/>
                  </a:lnTo>
                  <a:lnTo>
                    <a:pt x="164" y="22"/>
                  </a:lnTo>
                  <a:lnTo>
                    <a:pt x="166" y="18"/>
                  </a:lnTo>
                  <a:lnTo>
                    <a:pt x="170" y="14"/>
                  </a:lnTo>
                  <a:lnTo>
                    <a:pt x="172" y="9"/>
                  </a:lnTo>
                  <a:lnTo>
                    <a:pt x="175" y="6"/>
                  </a:lnTo>
                  <a:lnTo>
                    <a:pt x="177" y="2"/>
                  </a:lnTo>
                  <a:lnTo>
                    <a:pt x="181" y="1"/>
                  </a:lnTo>
                  <a:lnTo>
                    <a:pt x="183" y="0"/>
                  </a:lnTo>
                  <a:lnTo>
                    <a:pt x="187" y="1"/>
                  </a:lnTo>
                  <a:lnTo>
                    <a:pt x="189" y="3"/>
                  </a:lnTo>
                  <a:lnTo>
                    <a:pt x="191" y="6"/>
                  </a:lnTo>
                  <a:lnTo>
                    <a:pt x="191" y="9"/>
                  </a:lnTo>
                  <a:lnTo>
                    <a:pt x="19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1781" y="1602"/>
              <a:ext cx="17" cy="105"/>
            </a:xfrm>
            <a:custGeom>
              <a:avLst/>
              <a:gdLst>
                <a:gd name="T0" fmla="*/ 0 w 52"/>
                <a:gd name="T1" fmla="*/ 0 h 316"/>
                <a:gd name="T2" fmla="*/ 0 w 52"/>
                <a:gd name="T3" fmla="*/ 0 h 316"/>
                <a:gd name="T4" fmla="*/ 0 w 52"/>
                <a:gd name="T5" fmla="*/ 0 h 316"/>
                <a:gd name="T6" fmla="*/ 0 w 52"/>
                <a:gd name="T7" fmla="*/ 0 h 316"/>
                <a:gd name="T8" fmla="*/ 0 w 52"/>
                <a:gd name="T9" fmla="*/ 0 h 316"/>
                <a:gd name="T10" fmla="*/ 0 w 52"/>
                <a:gd name="T11" fmla="*/ 0 h 316"/>
                <a:gd name="T12" fmla="*/ 0 w 52"/>
                <a:gd name="T13" fmla="*/ 0 h 316"/>
                <a:gd name="T14" fmla="*/ 0 w 52"/>
                <a:gd name="T15" fmla="*/ 0 h 316"/>
                <a:gd name="T16" fmla="*/ 0 w 52"/>
                <a:gd name="T17" fmla="*/ 0 h 316"/>
                <a:gd name="T18" fmla="*/ 0 w 52"/>
                <a:gd name="T19" fmla="*/ 0 h 316"/>
                <a:gd name="T20" fmla="*/ 0 w 52"/>
                <a:gd name="T21" fmla="*/ 0 h 316"/>
                <a:gd name="T22" fmla="*/ 0 w 52"/>
                <a:gd name="T23" fmla="*/ 0 h 316"/>
                <a:gd name="T24" fmla="*/ 0 w 52"/>
                <a:gd name="T25" fmla="*/ 0 h 316"/>
                <a:gd name="T26" fmla="*/ 0 w 52"/>
                <a:gd name="T27" fmla="*/ 0 h 316"/>
                <a:gd name="T28" fmla="*/ 0 w 52"/>
                <a:gd name="T29" fmla="*/ 0 h 316"/>
                <a:gd name="T30" fmla="*/ 0 w 52"/>
                <a:gd name="T31" fmla="*/ 0 h 316"/>
                <a:gd name="T32" fmla="*/ 0 w 52"/>
                <a:gd name="T33" fmla="*/ 0 h 316"/>
                <a:gd name="T34" fmla="*/ 0 w 52"/>
                <a:gd name="T35" fmla="*/ 0 h 316"/>
                <a:gd name="T36" fmla="*/ 0 w 52"/>
                <a:gd name="T37" fmla="*/ 0 h 316"/>
                <a:gd name="T38" fmla="*/ 0 w 52"/>
                <a:gd name="T39" fmla="*/ 0 h 316"/>
                <a:gd name="T40" fmla="*/ 0 w 52"/>
                <a:gd name="T41" fmla="*/ 0 h 316"/>
                <a:gd name="T42" fmla="*/ 0 w 52"/>
                <a:gd name="T43" fmla="*/ 0 h 316"/>
                <a:gd name="T44" fmla="*/ 0 w 52"/>
                <a:gd name="T45" fmla="*/ 0 h 316"/>
                <a:gd name="T46" fmla="*/ 0 w 52"/>
                <a:gd name="T47" fmla="*/ 0 h 316"/>
                <a:gd name="T48" fmla="*/ 0 w 52"/>
                <a:gd name="T49" fmla="*/ 0 h 316"/>
                <a:gd name="T50" fmla="*/ 0 w 52"/>
                <a:gd name="T51" fmla="*/ 0 h 316"/>
                <a:gd name="T52" fmla="*/ 0 w 52"/>
                <a:gd name="T53" fmla="*/ 0 h 316"/>
                <a:gd name="T54" fmla="*/ 0 w 52"/>
                <a:gd name="T55" fmla="*/ 0 h 316"/>
                <a:gd name="T56" fmla="*/ 0 w 52"/>
                <a:gd name="T57" fmla="*/ 0 h 316"/>
                <a:gd name="T58" fmla="*/ 0 w 52"/>
                <a:gd name="T59" fmla="*/ 0 h 316"/>
                <a:gd name="T60" fmla="*/ 0 w 52"/>
                <a:gd name="T61" fmla="*/ 0 h 316"/>
                <a:gd name="T62" fmla="*/ 0 w 52"/>
                <a:gd name="T63" fmla="*/ 0 h 316"/>
                <a:gd name="T64" fmla="*/ 0 w 52"/>
                <a:gd name="T65" fmla="*/ 0 h 316"/>
                <a:gd name="T66" fmla="*/ 0 w 52"/>
                <a:gd name="T67" fmla="*/ 0 h 316"/>
                <a:gd name="T68" fmla="*/ 0 w 52"/>
                <a:gd name="T69" fmla="*/ 0 h 316"/>
                <a:gd name="T70" fmla="*/ 0 w 52"/>
                <a:gd name="T71" fmla="*/ 0 h 316"/>
                <a:gd name="T72" fmla="*/ 0 w 52"/>
                <a:gd name="T73" fmla="*/ 0 h 316"/>
                <a:gd name="T74" fmla="*/ 0 w 52"/>
                <a:gd name="T75" fmla="*/ 0 h 316"/>
                <a:gd name="T76" fmla="*/ 0 w 52"/>
                <a:gd name="T77" fmla="*/ 0 h 316"/>
                <a:gd name="T78" fmla="*/ 0 w 52"/>
                <a:gd name="T79" fmla="*/ 0 h 316"/>
                <a:gd name="T80" fmla="*/ 0 w 52"/>
                <a:gd name="T81" fmla="*/ 0 h 316"/>
                <a:gd name="T82" fmla="*/ 0 w 52"/>
                <a:gd name="T83" fmla="*/ 0 h 316"/>
                <a:gd name="T84" fmla="*/ 0 w 52"/>
                <a:gd name="T85" fmla="*/ 0 h 316"/>
                <a:gd name="T86" fmla="*/ 0 w 52"/>
                <a:gd name="T87" fmla="*/ 0 h 316"/>
                <a:gd name="T88" fmla="*/ 0 w 52"/>
                <a:gd name="T89" fmla="*/ 0 h 316"/>
                <a:gd name="T90" fmla="*/ 0 w 52"/>
                <a:gd name="T91" fmla="*/ 0 h 31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2"/>
                <a:gd name="T139" fmla="*/ 0 h 316"/>
                <a:gd name="T140" fmla="*/ 52 w 52"/>
                <a:gd name="T141" fmla="*/ 316 h 31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2" h="316">
                  <a:moveTo>
                    <a:pt x="36" y="4"/>
                  </a:moveTo>
                  <a:lnTo>
                    <a:pt x="31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11"/>
                  </a:lnTo>
                  <a:lnTo>
                    <a:pt x="11" y="14"/>
                  </a:lnTo>
                  <a:lnTo>
                    <a:pt x="8" y="19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1" y="36"/>
                  </a:lnTo>
                  <a:lnTo>
                    <a:pt x="1" y="39"/>
                  </a:lnTo>
                  <a:lnTo>
                    <a:pt x="1" y="42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1" y="56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6"/>
                  </a:lnTo>
                  <a:lnTo>
                    <a:pt x="1" y="70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1" y="81"/>
                  </a:lnTo>
                  <a:lnTo>
                    <a:pt x="1" y="84"/>
                  </a:lnTo>
                  <a:lnTo>
                    <a:pt x="1" y="88"/>
                  </a:lnTo>
                  <a:lnTo>
                    <a:pt x="1" y="91"/>
                  </a:lnTo>
                  <a:lnTo>
                    <a:pt x="1" y="95"/>
                  </a:lnTo>
                  <a:lnTo>
                    <a:pt x="1" y="100"/>
                  </a:lnTo>
                  <a:lnTo>
                    <a:pt x="1" y="103"/>
                  </a:lnTo>
                  <a:lnTo>
                    <a:pt x="2" y="108"/>
                  </a:lnTo>
                  <a:lnTo>
                    <a:pt x="2" y="113"/>
                  </a:lnTo>
                  <a:lnTo>
                    <a:pt x="2" y="117"/>
                  </a:lnTo>
                  <a:lnTo>
                    <a:pt x="2" y="122"/>
                  </a:lnTo>
                  <a:lnTo>
                    <a:pt x="2" y="127"/>
                  </a:lnTo>
                  <a:lnTo>
                    <a:pt x="2" y="132"/>
                  </a:lnTo>
                  <a:lnTo>
                    <a:pt x="4" y="138"/>
                  </a:lnTo>
                  <a:lnTo>
                    <a:pt x="4" y="142"/>
                  </a:lnTo>
                  <a:lnTo>
                    <a:pt x="4" y="148"/>
                  </a:lnTo>
                  <a:lnTo>
                    <a:pt x="4" y="152"/>
                  </a:lnTo>
                  <a:lnTo>
                    <a:pt x="5" y="154"/>
                  </a:lnTo>
                  <a:lnTo>
                    <a:pt x="5" y="158"/>
                  </a:lnTo>
                  <a:lnTo>
                    <a:pt x="6" y="161"/>
                  </a:lnTo>
                  <a:lnTo>
                    <a:pt x="6" y="164"/>
                  </a:lnTo>
                  <a:lnTo>
                    <a:pt x="6" y="167"/>
                  </a:lnTo>
                  <a:lnTo>
                    <a:pt x="6" y="171"/>
                  </a:lnTo>
                  <a:lnTo>
                    <a:pt x="6" y="173"/>
                  </a:lnTo>
                  <a:lnTo>
                    <a:pt x="6" y="177"/>
                  </a:lnTo>
                  <a:lnTo>
                    <a:pt x="7" y="180"/>
                  </a:lnTo>
                  <a:lnTo>
                    <a:pt x="7" y="184"/>
                  </a:lnTo>
                  <a:lnTo>
                    <a:pt x="8" y="189"/>
                  </a:lnTo>
                  <a:lnTo>
                    <a:pt x="8" y="191"/>
                  </a:lnTo>
                  <a:lnTo>
                    <a:pt x="9" y="196"/>
                  </a:lnTo>
                  <a:lnTo>
                    <a:pt x="9" y="199"/>
                  </a:lnTo>
                  <a:lnTo>
                    <a:pt x="11" y="204"/>
                  </a:lnTo>
                  <a:lnTo>
                    <a:pt x="11" y="208"/>
                  </a:lnTo>
                  <a:lnTo>
                    <a:pt x="11" y="211"/>
                  </a:lnTo>
                  <a:lnTo>
                    <a:pt x="12" y="216"/>
                  </a:lnTo>
                  <a:lnTo>
                    <a:pt x="13" y="221"/>
                  </a:lnTo>
                  <a:lnTo>
                    <a:pt x="13" y="224"/>
                  </a:lnTo>
                  <a:lnTo>
                    <a:pt x="14" y="229"/>
                  </a:lnTo>
                  <a:lnTo>
                    <a:pt x="14" y="233"/>
                  </a:lnTo>
                  <a:lnTo>
                    <a:pt x="15" y="236"/>
                  </a:lnTo>
                  <a:lnTo>
                    <a:pt x="15" y="240"/>
                  </a:lnTo>
                  <a:lnTo>
                    <a:pt x="15" y="243"/>
                  </a:lnTo>
                  <a:lnTo>
                    <a:pt x="17" y="247"/>
                  </a:lnTo>
                  <a:lnTo>
                    <a:pt x="18" y="250"/>
                  </a:lnTo>
                  <a:lnTo>
                    <a:pt x="18" y="254"/>
                  </a:lnTo>
                  <a:lnTo>
                    <a:pt x="19" y="256"/>
                  </a:lnTo>
                  <a:lnTo>
                    <a:pt x="20" y="260"/>
                  </a:lnTo>
                  <a:lnTo>
                    <a:pt x="20" y="263"/>
                  </a:lnTo>
                  <a:lnTo>
                    <a:pt x="23" y="268"/>
                  </a:lnTo>
                  <a:lnTo>
                    <a:pt x="24" y="274"/>
                  </a:lnTo>
                  <a:lnTo>
                    <a:pt x="25" y="279"/>
                  </a:lnTo>
                  <a:lnTo>
                    <a:pt x="27" y="284"/>
                  </a:lnTo>
                  <a:lnTo>
                    <a:pt x="28" y="287"/>
                  </a:lnTo>
                  <a:lnTo>
                    <a:pt x="31" y="291"/>
                  </a:lnTo>
                  <a:lnTo>
                    <a:pt x="32" y="294"/>
                  </a:lnTo>
                  <a:lnTo>
                    <a:pt x="33" y="297"/>
                  </a:lnTo>
                  <a:lnTo>
                    <a:pt x="36" y="299"/>
                  </a:lnTo>
                  <a:lnTo>
                    <a:pt x="37" y="303"/>
                  </a:lnTo>
                  <a:lnTo>
                    <a:pt x="39" y="306"/>
                  </a:lnTo>
                  <a:lnTo>
                    <a:pt x="43" y="310"/>
                  </a:lnTo>
                  <a:lnTo>
                    <a:pt x="44" y="311"/>
                  </a:lnTo>
                  <a:lnTo>
                    <a:pt x="47" y="313"/>
                  </a:lnTo>
                  <a:lnTo>
                    <a:pt x="50" y="314"/>
                  </a:lnTo>
                  <a:lnTo>
                    <a:pt x="52" y="316"/>
                  </a:lnTo>
                  <a:lnTo>
                    <a:pt x="52" y="170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1791" y="1597"/>
              <a:ext cx="22" cy="117"/>
            </a:xfrm>
            <a:custGeom>
              <a:avLst/>
              <a:gdLst>
                <a:gd name="T0" fmla="*/ 0 w 65"/>
                <a:gd name="T1" fmla="*/ 0 h 350"/>
                <a:gd name="T2" fmla="*/ 0 w 65"/>
                <a:gd name="T3" fmla="*/ 0 h 350"/>
                <a:gd name="T4" fmla="*/ 0 w 65"/>
                <a:gd name="T5" fmla="*/ 0 h 350"/>
                <a:gd name="T6" fmla="*/ 0 w 65"/>
                <a:gd name="T7" fmla="*/ 0 h 350"/>
                <a:gd name="T8" fmla="*/ 0 w 65"/>
                <a:gd name="T9" fmla="*/ 0 h 350"/>
                <a:gd name="T10" fmla="*/ 0 w 65"/>
                <a:gd name="T11" fmla="*/ 0 h 350"/>
                <a:gd name="T12" fmla="*/ 0 w 65"/>
                <a:gd name="T13" fmla="*/ 0 h 350"/>
                <a:gd name="T14" fmla="*/ 0 w 65"/>
                <a:gd name="T15" fmla="*/ 0 h 350"/>
                <a:gd name="T16" fmla="*/ 0 w 65"/>
                <a:gd name="T17" fmla="*/ 0 h 350"/>
                <a:gd name="T18" fmla="*/ 0 w 65"/>
                <a:gd name="T19" fmla="*/ 0 h 350"/>
                <a:gd name="T20" fmla="*/ 0 w 65"/>
                <a:gd name="T21" fmla="*/ 0 h 350"/>
                <a:gd name="T22" fmla="*/ 0 w 65"/>
                <a:gd name="T23" fmla="*/ 0 h 350"/>
                <a:gd name="T24" fmla="*/ 0 w 65"/>
                <a:gd name="T25" fmla="*/ 0 h 350"/>
                <a:gd name="T26" fmla="*/ 0 w 65"/>
                <a:gd name="T27" fmla="*/ 0 h 350"/>
                <a:gd name="T28" fmla="*/ 0 w 65"/>
                <a:gd name="T29" fmla="*/ 0 h 350"/>
                <a:gd name="T30" fmla="*/ 0 w 65"/>
                <a:gd name="T31" fmla="*/ 0 h 350"/>
                <a:gd name="T32" fmla="*/ 0 w 65"/>
                <a:gd name="T33" fmla="*/ 0 h 350"/>
                <a:gd name="T34" fmla="*/ 0 w 65"/>
                <a:gd name="T35" fmla="*/ 0 h 350"/>
                <a:gd name="T36" fmla="*/ 0 w 65"/>
                <a:gd name="T37" fmla="*/ 0 h 350"/>
                <a:gd name="T38" fmla="*/ 0 w 65"/>
                <a:gd name="T39" fmla="*/ 0 h 350"/>
                <a:gd name="T40" fmla="*/ 0 w 65"/>
                <a:gd name="T41" fmla="*/ 0 h 350"/>
                <a:gd name="T42" fmla="*/ 0 w 65"/>
                <a:gd name="T43" fmla="*/ 0 h 350"/>
                <a:gd name="T44" fmla="*/ 0 w 65"/>
                <a:gd name="T45" fmla="*/ 0 h 350"/>
                <a:gd name="T46" fmla="*/ 0 w 65"/>
                <a:gd name="T47" fmla="*/ 0 h 350"/>
                <a:gd name="T48" fmla="*/ 0 w 65"/>
                <a:gd name="T49" fmla="*/ 0 h 350"/>
                <a:gd name="T50" fmla="*/ 0 w 65"/>
                <a:gd name="T51" fmla="*/ 0 h 350"/>
                <a:gd name="T52" fmla="*/ 0 w 65"/>
                <a:gd name="T53" fmla="*/ 0 h 350"/>
                <a:gd name="T54" fmla="*/ 0 w 65"/>
                <a:gd name="T55" fmla="*/ 0 h 350"/>
                <a:gd name="T56" fmla="*/ 0 w 65"/>
                <a:gd name="T57" fmla="*/ 0 h 350"/>
                <a:gd name="T58" fmla="*/ 0 w 65"/>
                <a:gd name="T59" fmla="*/ 0 h 350"/>
                <a:gd name="T60" fmla="*/ 0 w 65"/>
                <a:gd name="T61" fmla="*/ 0 h 350"/>
                <a:gd name="T62" fmla="*/ 0 w 65"/>
                <a:gd name="T63" fmla="*/ 0 h 350"/>
                <a:gd name="T64" fmla="*/ 0 w 65"/>
                <a:gd name="T65" fmla="*/ 0 h 350"/>
                <a:gd name="T66" fmla="*/ 0 w 65"/>
                <a:gd name="T67" fmla="*/ 0 h 350"/>
                <a:gd name="T68" fmla="*/ 0 w 65"/>
                <a:gd name="T69" fmla="*/ 0 h 350"/>
                <a:gd name="T70" fmla="*/ 0 w 65"/>
                <a:gd name="T71" fmla="*/ 0 h 350"/>
                <a:gd name="T72" fmla="*/ 0 w 65"/>
                <a:gd name="T73" fmla="*/ 0 h 350"/>
                <a:gd name="T74" fmla="*/ 0 w 65"/>
                <a:gd name="T75" fmla="*/ 0 h 350"/>
                <a:gd name="T76" fmla="*/ 0 w 65"/>
                <a:gd name="T77" fmla="*/ 0 h 350"/>
                <a:gd name="T78" fmla="*/ 0 w 65"/>
                <a:gd name="T79" fmla="*/ 0 h 350"/>
                <a:gd name="T80" fmla="*/ 0 w 65"/>
                <a:gd name="T81" fmla="*/ 0 h 350"/>
                <a:gd name="T82" fmla="*/ 0 w 65"/>
                <a:gd name="T83" fmla="*/ 0 h 350"/>
                <a:gd name="T84" fmla="*/ 0 w 65"/>
                <a:gd name="T85" fmla="*/ 0 h 350"/>
                <a:gd name="T86" fmla="*/ 0 w 65"/>
                <a:gd name="T87" fmla="*/ 0 h 350"/>
                <a:gd name="T88" fmla="*/ 0 w 65"/>
                <a:gd name="T89" fmla="*/ 0 h 350"/>
                <a:gd name="T90" fmla="*/ 0 w 65"/>
                <a:gd name="T91" fmla="*/ 0 h 350"/>
                <a:gd name="T92" fmla="*/ 0 w 65"/>
                <a:gd name="T93" fmla="*/ 0 h 350"/>
                <a:gd name="T94" fmla="*/ 0 w 65"/>
                <a:gd name="T95" fmla="*/ 0 h 350"/>
                <a:gd name="T96" fmla="*/ 0 w 65"/>
                <a:gd name="T97" fmla="*/ 0 h 350"/>
                <a:gd name="T98" fmla="*/ 0 w 65"/>
                <a:gd name="T99" fmla="*/ 0 h 350"/>
                <a:gd name="T100" fmla="*/ 0 w 65"/>
                <a:gd name="T101" fmla="*/ 0 h 3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5"/>
                <a:gd name="T154" fmla="*/ 0 h 350"/>
                <a:gd name="T155" fmla="*/ 65 w 65"/>
                <a:gd name="T156" fmla="*/ 350 h 3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5" h="350">
                  <a:moveTo>
                    <a:pt x="21" y="10"/>
                  </a:moveTo>
                  <a:lnTo>
                    <a:pt x="21" y="15"/>
                  </a:lnTo>
                  <a:lnTo>
                    <a:pt x="21" y="21"/>
                  </a:lnTo>
                  <a:lnTo>
                    <a:pt x="23" y="26"/>
                  </a:lnTo>
                  <a:lnTo>
                    <a:pt x="23" y="32"/>
                  </a:lnTo>
                  <a:lnTo>
                    <a:pt x="23" y="37"/>
                  </a:lnTo>
                  <a:lnTo>
                    <a:pt x="23" y="43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58"/>
                  </a:lnTo>
                  <a:lnTo>
                    <a:pt x="25" y="64"/>
                  </a:lnTo>
                  <a:lnTo>
                    <a:pt x="25" y="69"/>
                  </a:lnTo>
                  <a:lnTo>
                    <a:pt x="26" y="73"/>
                  </a:lnTo>
                  <a:lnTo>
                    <a:pt x="26" y="78"/>
                  </a:lnTo>
                  <a:lnTo>
                    <a:pt x="26" y="83"/>
                  </a:lnTo>
                  <a:lnTo>
                    <a:pt x="27" y="88"/>
                  </a:lnTo>
                  <a:lnTo>
                    <a:pt x="27" y="94"/>
                  </a:lnTo>
                  <a:lnTo>
                    <a:pt x="27" y="97"/>
                  </a:lnTo>
                  <a:lnTo>
                    <a:pt x="27" y="102"/>
                  </a:lnTo>
                  <a:lnTo>
                    <a:pt x="28" y="107"/>
                  </a:lnTo>
                  <a:lnTo>
                    <a:pt x="28" y="111"/>
                  </a:lnTo>
                  <a:lnTo>
                    <a:pt x="28" y="116"/>
                  </a:lnTo>
                  <a:lnTo>
                    <a:pt x="30" y="121"/>
                  </a:lnTo>
                  <a:lnTo>
                    <a:pt x="30" y="126"/>
                  </a:lnTo>
                  <a:lnTo>
                    <a:pt x="31" y="130"/>
                  </a:lnTo>
                  <a:lnTo>
                    <a:pt x="31" y="135"/>
                  </a:lnTo>
                  <a:lnTo>
                    <a:pt x="32" y="139"/>
                  </a:lnTo>
                  <a:lnTo>
                    <a:pt x="32" y="143"/>
                  </a:lnTo>
                  <a:lnTo>
                    <a:pt x="33" y="148"/>
                  </a:lnTo>
                  <a:lnTo>
                    <a:pt x="33" y="153"/>
                  </a:lnTo>
                  <a:lnTo>
                    <a:pt x="34" y="156"/>
                  </a:lnTo>
                  <a:lnTo>
                    <a:pt x="34" y="161"/>
                  </a:lnTo>
                  <a:lnTo>
                    <a:pt x="36" y="166"/>
                  </a:lnTo>
                  <a:lnTo>
                    <a:pt x="36" y="171"/>
                  </a:lnTo>
                  <a:lnTo>
                    <a:pt x="37" y="175"/>
                  </a:lnTo>
                  <a:lnTo>
                    <a:pt x="37" y="179"/>
                  </a:lnTo>
                  <a:lnTo>
                    <a:pt x="38" y="184"/>
                  </a:lnTo>
                  <a:lnTo>
                    <a:pt x="38" y="188"/>
                  </a:lnTo>
                  <a:lnTo>
                    <a:pt x="39" y="192"/>
                  </a:lnTo>
                  <a:lnTo>
                    <a:pt x="39" y="197"/>
                  </a:lnTo>
                  <a:lnTo>
                    <a:pt x="40" y="201"/>
                  </a:lnTo>
                  <a:lnTo>
                    <a:pt x="42" y="206"/>
                  </a:lnTo>
                  <a:lnTo>
                    <a:pt x="42" y="210"/>
                  </a:lnTo>
                  <a:lnTo>
                    <a:pt x="43" y="216"/>
                  </a:lnTo>
                  <a:lnTo>
                    <a:pt x="44" y="220"/>
                  </a:lnTo>
                  <a:lnTo>
                    <a:pt x="44" y="225"/>
                  </a:lnTo>
                  <a:lnTo>
                    <a:pt x="45" y="230"/>
                  </a:lnTo>
                  <a:lnTo>
                    <a:pt x="46" y="235"/>
                  </a:lnTo>
                  <a:lnTo>
                    <a:pt x="47" y="239"/>
                  </a:lnTo>
                  <a:lnTo>
                    <a:pt x="47" y="244"/>
                  </a:lnTo>
                  <a:lnTo>
                    <a:pt x="49" y="249"/>
                  </a:lnTo>
                  <a:lnTo>
                    <a:pt x="50" y="254"/>
                  </a:lnTo>
                  <a:lnTo>
                    <a:pt x="51" y="258"/>
                  </a:lnTo>
                  <a:lnTo>
                    <a:pt x="51" y="263"/>
                  </a:lnTo>
                  <a:lnTo>
                    <a:pt x="52" y="268"/>
                  </a:lnTo>
                  <a:lnTo>
                    <a:pt x="53" y="273"/>
                  </a:lnTo>
                  <a:lnTo>
                    <a:pt x="56" y="279"/>
                  </a:lnTo>
                  <a:lnTo>
                    <a:pt x="56" y="283"/>
                  </a:lnTo>
                  <a:lnTo>
                    <a:pt x="57" y="288"/>
                  </a:lnTo>
                  <a:lnTo>
                    <a:pt x="58" y="293"/>
                  </a:lnTo>
                  <a:lnTo>
                    <a:pt x="59" y="299"/>
                  </a:lnTo>
                  <a:lnTo>
                    <a:pt x="60" y="303"/>
                  </a:lnTo>
                  <a:lnTo>
                    <a:pt x="62" y="309"/>
                  </a:lnTo>
                  <a:lnTo>
                    <a:pt x="64" y="315"/>
                  </a:lnTo>
                  <a:lnTo>
                    <a:pt x="65" y="321"/>
                  </a:lnTo>
                  <a:lnTo>
                    <a:pt x="65" y="326"/>
                  </a:lnTo>
                  <a:lnTo>
                    <a:pt x="65" y="332"/>
                  </a:lnTo>
                  <a:lnTo>
                    <a:pt x="64" y="336"/>
                  </a:lnTo>
                  <a:lnTo>
                    <a:pt x="62" y="340"/>
                  </a:lnTo>
                  <a:lnTo>
                    <a:pt x="58" y="343"/>
                  </a:lnTo>
                  <a:lnTo>
                    <a:pt x="56" y="346"/>
                  </a:lnTo>
                  <a:lnTo>
                    <a:pt x="51" y="347"/>
                  </a:lnTo>
                  <a:lnTo>
                    <a:pt x="47" y="350"/>
                  </a:lnTo>
                  <a:lnTo>
                    <a:pt x="43" y="350"/>
                  </a:lnTo>
                  <a:lnTo>
                    <a:pt x="39" y="350"/>
                  </a:lnTo>
                  <a:lnTo>
                    <a:pt x="34" y="347"/>
                  </a:lnTo>
                  <a:lnTo>
                    <a:pt x="31" y="347"/>
                  </a:lnTo>
                  <a:lnTo>
                    <a:pt x="26" y="344"/>
                  </a:lnTo>
                  <a:lnTo>
                    <a:pt x="24" y="340"/>
                  </a:lnTo>
                  <a:lnTo>
                    <a:pt x="21" y="337"/>
                  </a:lnTo>
                  <a:lnTo>
                    <a:pt x="20" y="332"/>
                  </a:lnTo>
                  <a:lnTo>
                    <a:pt x="18" y="325"/>
                  </a:lnTo>
                  <a:lnTo>
                    <a:pt x="17" y="320"/>
                  </a:lnTo>
                  <a:lnTo>
                    <a:pt x="15" y="314"/>
                  </a:lnTo>
                  <a:lnTo>
                    <a:pt x="14" y="308"/>
                  </a:lnTo>
                  <a:lnTo>
                    <a:pt x="13" y="303"/>
                  </a:lnTo>
                  <a:lnTo>
                    <a:pt x="12" y="298"/>
                  </a:lnTo>
                  <a:lnTo>
                    <a:pt x="12" y="293"/>
                  </a:lnTo>
                  <a:lnTo>
                    <a:pt x="11" y="288"/>
                  </a:lnTo>
                  <a:lnTo>
                    <a:pt x="10" y="282"/>
                  </a:lnTo>
                  <a:lnTo>
                    <a:pt x="8" y="276"/>
                  </a:lnTo>
                  <a:lnTo>
                    <a:pt x="7" y="271"/>
                  </a:lnTo>
                  <a:lnTo>
                    <a:pt x="7" y="267"/>
                  </a:lnTo>
                  <a:lnTo>
                    <a:pt x="7" y="261"/>
                  </a:lnTo>
                  <a:lnTo>
                    <a:pt x="6" y="256"/>
                  </a:lnTo>
                  <a:lnTo>
                    <a:pt x="6" y="251"/>
                  </a:lnTo>
                  <a:lnTo>
                    <a:pt x="6" y="247"/>
                  </a:lnTo>
                  <a:lnTo>
                    <a:pt x="5" y="242"/>
                  </a:lnTo>
                  <a:lnTo>
                    <a:pt x="5" y="237"/>
                  </a:lnTo>
                  <a:lnTo>
                    <a:pt x="4" y="232"/>
                  </a:lnTo>
                  <a:lnTo>
                    <a:pt x="4" y="228"/>
                  </a:lnTo>
                  <a:lnTo>
                    <a:pt x="4" y="223"/>
                  </a:lnTo>
                  <a:lnTo>
                    <a:pt x="4" y="218"/>
                  </a:lnTo>
                  <a:lnTo>
                    <a:pt x="4" y="213"/>
                  </a:lnTo>
                  <a:lnTo>
                    <a:pt x="4" y="209"/>
                  </a:lnTo>
                  <a:lnTo>
                    <a:pt x="2" y="204"/>
                  </a:lnTo>
                  <a:lnTo>
                    <a:pt x="2" y="199"/>
                  </a:lnTo>
                  <a:lnTo>
                    <a:pt x="2" y="194"/>
                  </a:lnTo>
                  <a:lnTo>
                    <a:pt x="2" y="191"/>
                  </a:lnTo>
                  <a:lnTo>
                    <a:pt x="2" y="186"/>
                  </a:lnTo>
                  <a:lnTo>
                    <a:pt x="2" y="181"/>
                  </a:lnTo>
                  <a:lnTo>
                    <a:pt x="2" y="177"/>
                  </a:lnTo>
                  <a:lnTo>
                    <a:pt x="2" y="172"/>
                  </a:lnTo>
                  <a:lnTo>
                    <a:pt x="2" y="167"/>
                  </a:lnTo>
                  <a:lnTo>
                    <a:pt x="2" y="162"/>
                  </a:lnTo>
                  <a:lnTo>
                    <a:pt x="2" y="158"/>
                  </a:lnTo>
                  <a:lnTo>
                    <a:pt x="2" y="153"/>
                  </a:lnTo>
                  <a:lnTo>
                    <a:pt x="2" y="148"/>
                  </a:lnTo>
                  <a:lnTo>
                    <a:pt x="2" y="143"/>
                  </a:lnTo>
                  <a:lnTo>
                    <a:pt x="2" y="139"/>
                  </a:lnTo>
                  <a:lnTo>
                    <a:pt x="2" y="135"/>
                  </a:lnTo>
                  <a:lnTo>
                    <a:pt x="2" y="130"/>
                  </a:lnTo>
                  <a:lnTo>
                    <a:pt x="2" y="126"/>
                  </a:lnTo>
                  <a:lnTo>
                    <a:pt x="2" y="121"/>
                  </a:lnTo>
                  <a:lnTo>
                    <a:pt x="2" y="116"/>
                  </a:lnTo>
                  <a:lnTo>
                    <a:pt x="2" y="111"/>
                  </a:lnTo>
                  <a:lnTo>
                    <a:pt x="2" y="107"/>
                  </a:lnTo>
                  <a:lnTo>
                    <a:pt x="2" y="102"/>
                  </a:lnTo>
                  <a:lnTo>
                    <a:pt x="4" y="97"/>
                  </a:lnTo>
                  <a:lnTo>
                    <a:pt x="2" y="91"/>
                  </a:lnTo>
                  <a:lnTo>
                    <a:pt x="2" y="86"/>
                  </a:lnTo>
                  <a:lnTo>
                    <a:pt x="2" y="80"/>
                  </a:lnTo>
                  <a:lnTo>
                    <a:pt x="2" y="76"/>
                  </a:lnTo>
                  <a:lnTo>
                    <a:pt x="2" y="71"/>
                  </a:lnTo>
                  <a:lnTo>
                    <a:pt x="2" y="65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1" y="39"/>
                  </a:lnTo>
                  <a:lnTo>
                    <a:pt x="1" y="33"/>
                  </a:lnTo>
                  <a:lnTo>
                    <a:pt x="1" y="27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9" y="5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1723" y="1609"/>
              <a:ext cx="39" cy="81"/>
            </a:xfrm>
            <a:custGeom>
              <a:avLst/>
              <a:gdLst>
                <a:gd name="T0" fmla="*/ 0 w 117"/>
                <a:gd name="T1" fmla="*/ 0 h 244"/>
                <a:gd name="T2" fmla="*/ 0 w 117"/>
                <a:gd name="T3" fmla="*/ 0 h 244"/>
                <a:gd name="T4" fmla="*/ 0 w 117"/>
                <a:gd name="T5" fmla="*/ 0 h 244"/>
                <a:gd name="T6" fmla="*/ 0 w 117"/>
                <a:gd name="T7" fmla="*/ 0 h 244"/>
                <a:gd name="T8" fmla="*/ 0 w 117"/>
                <a:gd name="T9" fmla="*/ 0 h 244"/>
                <a:gd name="T10" fmla="*/ 0 w 117"/>
                <a:gd name="T11" fmla="*/ 0 h 244"/>
                <a:gd name="T12" fmla="*/ 0 w 117"/>
                <a:gd name="T13" fmla="*/ 0 h 244"/>
                <a:gd name="T14" fmla="*/ 0 w 117"/>
                <a:gd name="T15" fmla="*/ 0 h 244"/>
                <a:gd name="T16" fmla="*/ 0 w 117"/>
                <a:gd name="T17" fmla="*/ 0 h 244"/>
                <a:gd name="T18" fmla="*/ 0 w 117"/>
                <a:gd name="T19" fmla="*/ 0 h 244"/>
                <a:gd name="T20" fmla="*/ 0 w 117"/>
                <a:gd name="T21" fmla="*/ 0 h 244"/>
                <a:gd name="T22" fmla="*/ 0 w 117"/>
                <a:gd name="T23" fmla="*/ 0 h 244"/>
                <a:gd name="T24" fmla="*/ 0 w 117"/>
                <a:gd name="T25" fmla="*/ 0 h 244"/>
                <a:gd name="T26" fmla="*/ 0 w 117"/>
                <a:gd name="T27" fmla="*/ 0 h 244"/>
                <a:gd name="T28" fmla="*/ 0 w 117"/>
                <a:gd name="T29" fmla="*/ 0 h 244"/>
                <a:gd name="T30" fmla="*/ 0 w 117"/>
                <a:gd name="T31" fmla="*/ 0 h 244"/>
                <a:gd name="T32" fmla="*/ 0 w 117"/>
                <a:gd name="T33" fmla="*/ 0 h 244"/>
                <a:gd name="T34" fmla="*/ 0 w 117"/>
                <a:gd name="T35" fmla="*/ 0 h 244"/>
                <a:gd name="T36" fmla="*/ 0 w 117"/>
                <a:gd name="T37" fmla="*/ 0 h 244"/>
                <a:gd name="T38" fmla="*/ 0 w 117"/>
                <a:gd name="T39" fmla="*/ 0 h 244"/>
                <a:gd name="T40" fmla="*/ 0 w 117"/>
                <a:gd name="T41" fmla="*/ 0 h 244"/>
                <a:gd name="T42" fmla="*/ 0 w 117"/>
                <a:gd name="T43" fmla="*/ 0 h 244"/>
                <a:gd name="T44" fmla="*/ 0 w 117"/>
                <a:gd name="T45" fmla="*/ 0 h 244"/>
                <a:gd name="T46" fmla="*/ 0 w 117"/>
                <a:gd name="T47" fmla="*/ 0 h 244"/>
                <a:gd name="T48" fmla="*/ 0 w 117"/>
                <a:gd name="T49" fmla="*/ 0 h 244"/>
                <a:gd name="T50" fmla="*/ 0 w 117"/>
                <a:gd name="T51" fmla="*/ 0 h 244"/>
                <a:gd name="T52" fmla="*/ 0 w 117"/>
                <a:gd name="T53" fmla="*/ 0 h 244"/>
                <a:gd name="T54" fmla="*/ 0 w 117"/>
                <a:gd name="T55" fmla="*/ 0 h 244"/>
                <a:gd name="T56" fmla="*/ 0 w 117"/>
                <a:gd name="T57" fmla="*/ 0 h 244"/>
                <a:gd name="T58" fmla="*/ 0 w 117"/>
                <a:gd name="T59" fmla="*/ 0 h 244"/>
                <a:gd name="T60" fmla="*/ 0 w 117"/>
                <a:gd name="T61" fmla="*/ 0 h 244"/>
                <a:gd name="T62" fmla="*/ 0 w 117"/>
                <a:gd name="T63" fmla="*/ 0 h 244"/>
                <a:gd name="T64" fmla="*/ 0 w 117"/>
                <a:gd name="T65" fmla="*/ 0 h 244"/>
                <a:gd name="T66" fmla="*/ 0 w 117"/>
                <a:gd name="T67" fmla="*/ 0 h 244"/>
                <a:gd name="T68" fmla="*/ 0 w 117"/>
                <a:gd name="T69" fmla="*/ 0 h 244"/>
                <a:gd name="T70" fmla="*/ 0 w 117"/>
                <a:gd name="T71" fmla="*/ 0 h 244"/>
                <a:gd name="T72" fmla="*/ 0 w 117"/>
                <a:gd name="T73" fmla="*/ 0 h 244"/>
                <a:gd name="T74" fmla="*/ 0 w 117"/>
                <a:gd name="T75" fmla="*/ 0 h 244"/>
                <a:gd name="T76" fmla="*/ 0 w 117"/>
                <a:gd name="T77" fmla="*/ 0 h 244"/>
                <a:gd name="T78" fmla="*/ 0 w 117"/>
                <a:gd name="T79" fmla="*/ 0 h 244"/>
                <a:gd name="T80" fmla="*/ 0 w 117"/>
                <a:gd name="T81" fmla="*/ 0 h 244"/>
                <a:gd name="T82" fmla="*/ 0 w 117"/>
                <a:gd name="T83" fmla="*/ 0 h 244"/>
                <a:gd name="T84" fmla="*/ 0 w 117"/>
                <a:gd name="T85" fmla="*/ 0 h 244"/>
                <a:gd name="T86" fmla="*/ 0 w 117"/>
                <a:gd name="T87" fmla="*/ 0 h 244"/>
                <a:gd name="T88" fmla="*/ 0 w 117"/>
                <a:gd name="T89" fmla="*/ 0 h 244"/>
                <a:gd name="T90" fmla="*/ 0 w 117"/>
                <a:gd name="T91" fmla="*/ 0 h 2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44"/>
                <a:gd name="T140" fmla="*/ 117 w 117"/>
                <a:gd name="T141" fmla="*/ 244 h 24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44">
                  <a:moveTo>
                    <a:pt x="78" y="41"/>
                  </a:moveTo>
                  <a:lnTo>
                    <a:pt x="77" y="38"/>
                  </a:lnTo>
                  <a:lnTo>
                    <a:pt x="77" y="35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7" y="17"/>
                  </a:lnTo>
                  <a:lnTo>
                    <a:pt x="78" y="13"/>
                  </a:lnTo>
                  <a:lnTo>
                    <a:pt x="81" y="11"/>
                  </a:lnTo>
                  <a:lnTo>
                    <a:pt x="82" y="8"/>
                  </a:lnTo>
                  <a:lnTo>
                    <a:pt x="86" y="5"/>
                  </a:lnTo>
                  <a:lnTo>
                    <a:pt x="90" y="3"/>
                  </a:lnTo>
                  <a:lnTo>
                    <a:pt x="96" y="2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2"/>
                  </a:lnTo>
                  <a:lnTo>
                    <a:pt x="111" y="5"/>
                  </a:lnTo>
                  <a:lnTo>
                    <a:pt x="114" y="9"/>
                  </a:lnTo>
                  <a:lnTo>
                    <a:pt x="116" y="13"/>
                  </a:lnTo>
                  <a:lnTo>
                    <a:pt x="116" y="15"/>
                  </a:lnTo>
                  <a:lnTo>
                    <a:pt x="116" y="18"/>
                  </a:lnTo>
                  <a:lnTo>
                    <a:pt x="117" y="22"/>
                  </a:lnTo>
                  <a:lnTo>
                    <a:pt x="117" y="24"/>
                  </a:lnTo>
                  <a:lnTo>
                    <a:pt x="117" y="28"/>
                  </a:lnTo>
                  <a:lnTo>
                    <a:pt x="117" y="31"/>
                  </a:lnTo>
                  <a:lnTo>
                    <a:pt x="117" y="35"/>
                  </a:lnTo>
                  <a:lnTo>
                    <a:pt x="117" y="38"/>
                  </a:lnTo>
                  <a:lnTo>
                    <a:pt x="117" y="42"/>
                  </a:lnTo>
                  <a:lnTo>
                    <a:pt x="116" y="47"/>
                  </a:lnTo>
                  <a:lnTo>
                    <a:pt x="116" y="50"/>
                  </a:lnTo>
                  <a:lnTo>
                    <a:pt x="116" y="54"/>
                  </a:lnTo>
                  <a:lnTo>
                    <a:pt x="115" y="59"/>
                  </a:lnTo>
                  <a:lnTo>
                    <a:pt x="115" y="62"/>
                  </a:lnTo>
                  <a:lnTo>
                    <a:pt x="114" y="67"/>
                  </a:lnTo>
                  <a:lnTo>
                    <a:pt x="113" y="72"/>
                  </a:lnTo>
                  <a:lnTo>
                    <a:pt x="111" y="75"/>
                  </a:lnTo>
                  <a:lnTo>
                    <a:pt x="111" y="79"/>
                  </a:lnTo>
                  <a:lnTo>
                    <a:pt x="109" y="83"/>
                  </a:lnTo>
                  <a:lnTo>
                    <a:pt x="109" y="88"/>
                  </a:lnTo>
                  <a:lnTo>
                    <a:pt x="107" y="92"/>
                  </a:lnTo>
                  <a:lnTo>
                    <a:pt x="105" y="96"/>
                  </a:lnTo>
                  <a:lnTo>
                    <a:pt x="103" y="101"/>
                  </a:lnTo>
                  <a:lnTo>
                    <a:pt x="102" y="106"/>
                  </a:lnTo>
                  <a:lnTo>
                    <a:pt x="98" y="111"/>
                  </a:lnTo>
                  <a:lnTo>
                    <a:pt x="96" y="117"/>
                  </a:lnTo>
                  <a:lnTo>
                    <a:pt x="95" y="121"/>
                  </a:lnTo>
                  <a:lnTo>
                    <a:pt x="92" y="127"/>
                  </a:lnTo>
                  <a:lnTo>
                    <a:pt x="89" y="133"/>
                  </a:lnTo>
                  <a:lnTo>
                    <a:pt x="86" y="139"/>
                  </a:lnTo>
                  <a:lnTo>
                    <a:pt x="85" y="142"/>
                  </a:lnTo>
                  <a:lnTo>
                    <a:pt x="84" y="145"/>
                  </a:lnTo>
                  <a:lnTo>
                    <a:pt x="82" y="147"/>
                  </a:lnTo>
                  <a:lnTo>
                    <a:pt x="82" y="151"/>
                  </a:lnTo>
                  <a:lnTo>
                    <a:pt x="79" y="153"/>
                  </a:lnTo>
                  <a:lnTo>
                    <a:pt x="78" y="156"/>
                  </a:lnTo>
                  <a:lnTo>
                    <a:pt x="77" y="159"/>
                  </a:lnTo>
                  <a:lnTo>
                    <a:pt x="76" y="162"/>
                  </a:lnTo>
                  <a:lnTo>
                    <a:pt x="75" y="165"/>
                  </a:lnTo>
                  <a:lnTo>
                    <a:pt x="73" y="168"/>
                  </a:lnTo>
                  <a:lnTo>
                    <a:pt x="72" y="170"/>
                  </a:lnTo>
                  <a:lnTo>
                    <a:pt x="71" y="174"/>
                  </a:lnTo>
                  <a:lnTo>
                    <a:pt x="67" y="180"/>
                  </a:lnTo>
                  <a:lnTo>
                    <a:pt x="65" y="184"/>
                  </a:lnTo>
                  <a:lnTo>
                    <a:pt x="63" y="190"/>
                  </a:lnTo>
                  <a:lnTo>
                    <a:pt x="60" y="195"/>
                  </a:lnTo>
                  <a:lnTo>
                    <a:pt x="57" y="200"/>
                  </a:lnTo>
                  <a:lnTo>
                    <a:pt x="54" y="204"/>
                  </a:lnTo>
                  <a:lnTo>
                    <a:pt x="53" y="208"/>
                  </a:lnTo>
                  <a:lnTo>
                    <a:pt x="51" y="213"/>
                  </a:lnTo>
                  <a:lnTo>
                    <a:pt x="49" y="216"/>
                  </a:lnTo>
                  <a:lnTo>
                    <a:pt x="47" y="220"/>
                  </a:lnTo>
                  <a:lnTo>
                    <a:pt x="45" y="223"/>
                  </a:lnTo>
                  <a:lnTo>
                    <a:pt x="44" y="226"/>
                  </a:lnTo>
                  <a:lnTo>
                    <a:pt x="43" y="231"/>
                  </a:lnTo>
                  <a:lnTo>
                    <a:pt x="41" y="234"/>
                  </a:lnTo>
                  <a:lnTo>
                    <a:pt x="39" y="234"/>
                  </a:lnTo>
                  <a:lnTo>
                    <a:pt x="38" y="236"/>
                  </a:lnTo>
                  <a:lnTo>
                    <a:pt x="34" y="238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25" y="240"/>
                  </a:lnTo>
                  <a:lnTo>
                    <a:pt x="21" y="241"/>
                  </a:lnTo>
                  <a:lnTo>
                    <a:pt x="19" y="242"/>
                  </a:lnTo>
                  <a:lnTo>
                    <a:pt x="14" y="242"/>
                  </a:lnTo>
                  <a:lnTo>
                    <a:pt x="11" y="242"/>
                  </a:lnTo>
                  <a:lnTo>
                    <a:pt x="7" y="242"/>
                  </a:lnTo>
                  <a:lnTo>
                    <a:pt x="5" y="244"/>
                  </a:lnTo>
                  <a:lnTo>
                    <a:pt x="0" y="244"/>
                  </a:lnTo>
                  <a:lnTo>
                    <a:pt x="78" y="41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1715" y="1620"/>
              <a:ext cx="39" cy="79"/>
            </a:xfrm>
            <a:custGeom>
              <a:avLst/>
              <a:gdLst>
                <a:gd name="T0" fmla="*/ 0 w 117"/>
                <a:gd name="T1" fmla="*/ 0 h 235"/>
                <a:gd name="T2" fmla="*/ 0 w 117"/>
                <a:gd name="T3" fmla="*/ 0 h 235"/>
                <a:gd name="T4" fmla="*/ 0 w 117"/>
                <a:gd name="T5" fmla="*/ 0 h 235"/>
                <a:gd name="T6" fmla="*/ 0 w 117"/>
                <a:gd name="T7" fmla="*/ 0 h 235"/>
                <a:gd name="T8" fmla="*/ 0 w 117"/>
                <a:gd name="T9" fmla="*/ 0 h 235"/>
                <a:gd name="T10" fmla="*/ 0 w 117"/>
                <a:gd name="T11" fmla="*/ 0 h 235"/>
                <a:gd name="T12" fmla="*/ 0 w 117"/>
                <a:gd name="T13" fmla="*/ 0 h 235"/>
                <a:gd name="T14" fmla="*/ 0 w 117"/>
                <a:gd name="T15" fmla="*/ 0 h 235"/>
                <a:gd name="T16" fmla="*/ 0 w 117"/>
                <a:gd name="T17" fmla="*/ 0 h 235"/>
                <a:gd name="T18" fmla="*/ 0 w 117"/>
                <a:gd name="T19" fmla="*/ 0 h 235"/>
                <a:gd name="T20" fmla="*/ 0 w 117"/>
                <a:gd name="T21" fmla="*/ 0 h 235"/>
                <a:gd name="T22" fmla="*/ 0 w 117"/>
                <a:gd name="T23" fmla="*/ 0 h 235"/>
                <a:gd name="T24" fmla="*/ 0 w 117"/>
                <a:gd name="T25" fmla="*/ 0 h 235"/>
                <a:gd name="T26" fmla="*/ 0 w 117"/>
                <a:gd name="T27" fmla="*/ 0 h 235"/>
                <a:gd name="T28" fmla="*/ 0 w 117"/>
                <a:gd name="T29" fmla="*/ 0 h 235"/>
                <a:gd name="T30" fmla="*/ 0 w 117"/>
                <a:gd name="T31" fmla="*/ 0 h 235"/>
                <a:gd name="T32" fmla="*/ 0 w 117"/>
                <a:gd name="T33" fmla="*/ 0 h 235"/>
                <a:gd name="T34" fmla="*/ 0 w 117"/>
                <a:gd name="T35" fmla="*/ 0 h 235"/>
                <a:gd name="T36" fmla="*/ 0 w 117"/>
                <a:gd name="T37" fmla="*/ 0 h 235"/>
                <a:gd name="T38" fmla="*/ 0 w 117"/>
                <a:gd name="T39" fmla="*/ 0 h 235"/>
                <a:gd name="T40" fmla="*/ 0 w 117"/>
                <a:gd name="T41" fmla="*/ 0 h 235"/>
                <a:gd name="T42" fmla="*/ 0 w 117"/>
                <a:gd name="T43" fmla="*/ 0 h 235"/>
                <a:gd name="T44" fmla="*/ 0 w 117"/>
                <a:gd name="T45" fmla="*/ 0 h 235"/>
                <a:gd name="T46" fmla="*/ 0 w 117"/>
                <a:gd name="T47" fmla="*/ 0 h 235"/>
                <a:gd name="T48" fmla="*/ 0 w 117"/>
                <a:gd name="T49" fmla="*/ 0 h 235"/>
                <a:gd name="T50" fmla="*/ 0 w 117"/>
                <a:gd name="T51" fmla="*/ 0 h 235"/>
                <a:gd name="T52" fmla="*/ 0 w 117"/>
                <a:gd name="T53" fmla="*/ 0 h 235"/>
                <a:gd name="T54" fmla="*/ 0 w 117"/>
                <a:gd name="T55" fmla="*/ 0 h 235"/>
                <a:gd name="T56" fmla="*/ 0 w 117"/>
                <a:gd name="T57" fmla="*/ 0 h 235"/>
                <a:gd name="T58" fmla="*/ 0 w 117"/>
                <a:gd name="T59" fmla="*/ 0 h 235"/>
                <a:gd name="T60" fmla="*/ 0 w 117"/>
                <a:gd name="T61" fmla="*/ 0 h 235"/>
                <a:gd name="T62" fmla="*/ 0 w 117"/>
                <a:gd name="T63" fmla="*/ 0 h 235"/>
                <a:gd name="T64" fmla="*/ 0 w 117"/>
                <a:gd name="T65" fmla="*/ 0 h 235"/>
                <a:gd name="T66" fmla="*/ 0 w 117"/>
                <a:gd name="T67" fmla="*/ 0 h 235"/>
                <a:gd name="T68" fmla="*/ 0 w 117"/>
                <a:gd name="T69" fmla="*/ 0 h 235"/>
                <a:gd name="T70" fmla="*/ 0 w 117"/>
                <a:gd name="T71" fmla="*/ 0 h 235"/>
                <a:gd name="T72" fmla="*/ 0 w 117"/>
                <a:gd name="T73" fmla="*/ 0 h 235"/>
                <a:gd name="T74" fmla="*/ 0 w 117"/>
                <a:gd name="T75" fmla="*/ 0 h 235"/>
                <a:gd name="T76" fmla="*/ 0 w 117"/>
                <a:gd name="T77" fmla="*/ 0 h 235"/>
                <a:gd name="T78" fmla="*/ 0 w 117"/>
                <a:gd name="T79" fmla="*/ 0 h 235"/>
                <a:gd name="T80" fmla="*/ 0 w 117"/>
                <a:gd name="T81" fmla="*/ 0 h 235"/>
                <a:gd name="T82" fmla="*/ 0 w 117"/>
                <a:gd name="T83" fmla="*/ 0 h 235"/>
                <a:gd name="T84" fmla="*/ 0 w 117"/>
                <a:gd name="T85" fmla="*/ 0 h 235"/>
                <a:gd name="T86" fmla="*/ 0 w 117"/>
                <a:gd name="T87" fmla="*/ 0 h 235"/>
                <a:gd name="T88" fmla="*/ 0 w 117"/>
                <a:gd name="T89" fmla="*/ 0 h 235"/>
                <a:gd name="T90" fmla="*/ 0 w 117"/>
                <a:gd name="T91" fmla="*/ 0 h 2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35"/>
                <a:gd name="T140" fmla="*/ 117 w 117"/>
                <a:gd name="T141" fmla="*/ 235 h 2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35">
                  <a:moveTo>
                    <a:pt x="117" y="22"/>
                  </a:moveTo>
                  <a:lnTo>
                    <a:pt x="116" y="25"/>
                  </a:lnTo>
                  <a:lnTo>
                    <a:pt x="115" y="28"/>
                  </a:lnTo>
                  <a:lnTo>
                    <a:pt x="114" y="32"/>
                  </a:lnTo>
                  <a:lnTo>
                    <a:pt x="113" y="37"/>
                  </a:lnTo>
                  <a:lnTo>
                    <a:pt x="113" y="39"/>
                  </a:lnTo>
                  <a:lnTo>
                    <a:pt x="111" y="42"/>
                  </a:lnTo>
                  <a:lnTo>
                    <a:pt x="110" y="47"/>
                  </a:lnTo>
                  <a:lnTo>
                    <a:pt x="110" y="51"/>
                  </a:lnTo>
                  <a:lnTo>
                    <a:pt x="108" y="53"/>
                  </a:lnTo>
                  <a:lnTo>
                    <a:pt x="108" y="57"/>
                  </a:lnTo>
                  <a:lnTo>
                    <a:pt x="107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4" y="70"/>
                  </a:lnTo>
                  <a:lnTo>
                    <a:pt x="103" y="72"/>
                  </a:lnTo>
                  <a:lnTo>
                    <a:pt x="103" y="76"/>
                  </a:lnTo>
                  <a:lnTo>
                    <a:pt x="102" y="79"/>
                  </a:lnTo>
                  <a:lnTo>
                    <a:pt x="101" y="82"/>
                  </a:lnTo>
                  <a:lnTo>
                    <a:pt x="100" y="85"/>
                  </a:lnTo>
                  <a:lnTo>
                    <a:pt x="100" y="88"/>
                  </a:lnTo>
                  <a:lnTo>
                    <a:pt x="97" y="91"/>
                  </a:lnTo>
                  <a:lnTo>
                    <a:pt x="97" y="95"/>
                  </a:lnTo>
                  <a:lnTo>
                    <a:pt x="96" y="97"/>
                  </a:lnTo>
                  <a:lnTo>
                    <a:pt x="95" y="101"/>
                  </a:lnTo>
                  <a:lnTo>
                    <a:pt x="94" y="104"/>
                  </a:lnTo>
                  <a:lnTo>
                    <a:pt x="92" y="107"/>
                  </a:lnTo>
                  <a:lnTo>
                    <a:pt x="91" y="110"/>
                  </a:lnTo>
                  <a:lnTo>
                    <a:pt x="90" y="114"/>
                  </a:lnTo>
                  <a:lnTo>
                    <a:pt x="88" y="116"/>
                  </a:lnTo>
                  <a:lnTo>
                    <a:pt x="88" y="121"/>
                  </a:lnTo>
                  <a:lnTo>
                    <a:pt x="85" y="124"/>
                  </a:lnTo>
                  <a:lnTo>
                    <a:pt x="84" y="128"/>
                  </a:lnTo>
                  <a:lnTo>
                    <a:pt x="82" y="133"/>
                  </a:lnTo>
                  <a:lnTo>
                    <a:pt x="79" y="137"/>
                  </a:lnTo>
                  <a:lnTo>
                    <a:pt x="77" y="141"/>
                  </a:lnTo>
                  <a:lnTo>
                    <a:pt x="76" y="146"/>
                  </a:lnTo>
                  <a:lnTo>
                    <a:pt x="74" y="150"/>
                  </a:lnTo>
                  <a:lnTo>
                    <a:pt x="71" y="155"/>
                  </a:lnTo>
                  <a:lnTo>
                    <a:pt x="69" y="159"/>
                  </a:lnTo>
                  <a:lnTo>
                    <a:pt x="68" y="163"/>
                  </a:lnTo>
                  <a:lnTo>
                    <a:pt x="64" y="167"/>
                  </a:lnTo>
                  <a:lnTo>
                    <a:pt x="63" y="171"/>
                  </a:lnTo>
                  <a:lnTo>
                    <a:pt x="60" y="174"/>
                  </a:lnTo>
                  <a:lnTo>
                    <a:pt x="58" y="179"/>
                  </a:lnTo>
                  <a:lnTo>
                    <a:pt x="56" y="182"/>
                  </a:lnTo>
                  <a:lnTo>
                    <a:pt x="53" y="187"/>
                  </a:lnTo>
                  <a:lnTo>
                    <a:pt x="50" y="192"/>
                  </a:lnTo>
                  <a:lnTo>
                    <a:pt x="47" y="197"/>
                  </a:lnTo>
                  <a:lnTo>
                    <a:pt x="44" y="200"/>
                  </a:lnTo>
                  <a:lnTo>
                    <a:pt x="40" y="204"/>
                  </a:lnTo>
                  <a:lnTo>
                    <a:pt x="38" y="207"/>
                  </a:lnTo>
                  <a:lnTo>
                    <a:pt x="36" y="211"/>
                  </a:lnTo>
                  <a:lnTo>
                    <a:pt x="32" y="214"/>
                  </a:lnTo>
                  <a:lnTo>
                    <a:pt x="30" y="217"/>
                  </a:lnTo>
                  <a:lnTo>
                    <a:pt x="27" y="219"/>
                  </a:lnTo>
                  <a:lnTo>
                    <a:pt x="25" y="223"/>
                  </a:lnTo>
                  <a:lnTo>
                    <a:pt x="20" y="226"/>
                  </a:lnTo>
                  <a:lnTo>
                    <a:pt x="18" y="229"/>
                  </a:lnTo>
                  <a:lnTo>
                    <a:pt x="14" y="232"/>
                  </a:lnTo>
                  <a:lnTo>
                    <a:pt x="12" y="233"/>
                  </a:lnTo>
                  <a:lnTo>
                    <a:pt x="6" y="235"/>
                  </a:lnTo>
                  <a:lnTo>
                    <a:pt x="4" y="233"/>
                  </a:lnTo>
                  <a:lnTo>
                    <a:pt x="1" y="231"/>
                  </a:lnTo>
                  <a:lnTo>
                    <a:pt x="0" y="226"/>
                  </a:lnTo>
                  <a:lnTo>
                    <a:pt x="0" y="223"/>
                  </a:lnTo>
                  <a:lnTo>
                    <a:pt x="0" y="220"/>
                  </a:lnTo>
                  <a:lnTo>
                    <a:pt x="0" y="217"/>
                  </a:lnTo>
                  <a:lnTo>
                    <a:pt x="1" y="213"/>
                  </a:lnTo>
                  <a:lnTo>
                    <a:pt x="1" y="209"/>
                  </a:lnTo>
                  <a:lnTo>
                    <a:pt x="1" y="205"/>
                  </a:lnTo>
                  <a:lnTo>
                    <a:pt x="2" y="201"/>
                  </a:lnTo>
                  <a:lnTo>
                    <a:pt x="5" y="198"/>
                  </a:lnTo>
                  <a:lnTo>
                    <a:pt x="5" y="193"/>
                  </a:lnTo>
                  <a:lnTo>
                    <a:pt x="6" y="190"/>
                  </a:lnTo>
                  <a:lnTo>
                    <a:pt x="7" y="186"/>
                  </a:lnTo>
                  <a:lnTo>
                    <a:pt x="9" y="182"/>
                  </a:lnTo>
                  <a:lnTo>
                    <a:pt x="11" y="179"/>
                  </a:lnTo>
                  <a:lnTo>
                    <a:pt x="12" y="177"/>
                  </a:lnTo>
                  <a:lnTo>
                    <a:pt x="14" y="174"/>
                  </a:lnTo>
                  <a:lnTo>
                    <a:pt x="15" y="173"/>
                  </a:lnTo>
                  <a:lnTo>
                    <a:pt x="18" y="168"/>
                  </a:lnTo>
                  <a:lnTo>
                    <a:pt x="20" y="165"/>
                  </a:lnTo>
                  <a:lnTo>
                    <a:pt x="23" y="160"/>
                  </a:lnTo>
                  <a:lnTo>
                    <a:pt x="25" y="158"/>
                  </a:lnTo>
                  <a:lnTo>
                    <a:pt x="27" y="153"/>
                  </a:lnTo>
                  <a:lnTo>
                    <a:pt x="30" y="149"/>
                  </a:lnTo>
                  <a:lnTo>
                    <a:pt x="31" y="146"/>
                  </a:lnTo>
                  <a:lnTo>
                    <a:pt x="33" y="142"/>
                  </a:lnTo>
                  <a:lnTo>
                    <a:pt x="36" y="139"/>
                  </a:lnTo>
                  <a:lnTo>
                    <a:pt x="37" y="135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2" y="123"/>
                  </a:lnTo>
                  <a:lnTo>
                    <a:pt x="44" y="120"/>
                  </a:lnTo>
                  <a:lnTo>
                    <a:pt x="45" y="115"/>
                  </a:lnTo>
                  <a:lnTo>
                    <a:pt x="49" y="111"/>
                  </a:lnTo>
                  <a:lnTo>
                    <a:pt x="49" y="108"/>
                  </a:lnTo>
                  <a:lnTo>
                    <a:pt x="51" y="104"/>
                  </a:lnTo>
                  <a:lnTo>
                    <a:pt x="52" y="101"/>
                  </a:lnTo>
                  <a:lnTo>
                    <a:pt x="53" y="97"/>
                  </a:lnTo>
                  <a:lnTo>
                    <a:pt x="55" y="95"/>
                  </a:lnTo>
                  <a:lnTo>
                    <a:pt x="56" y="91"/>
                  </a:lnTo>
                  <a:lnTo>
                    <a:pt x="58" y="88"/>
                  </a:lnTo>
                  <a:lnTo>
                    <a:pt x="59" y="85"/>
                  </a:lnTo>
                  <a:lnTo>
                    <a:pt x="62" y="79"/>
                  </a:lnTo>
                  <a:lnTo>
                    <a:pt x="64" y="75"/>
                  </a:lnTo>
                  <a:lnTo>
                    <a:pt x="66" y="69"/>
                  </a:lnTo>
                  <a:lnTo>
                    <a:pt x="69" y="63"/>
                  </a:lnTo>
                  <a:lnTo>
                    <a:pt x="69" y="60"/>
                  </a:lnTo>
                  <a:lnTo>
                    <a:pt x="70" y="57"/>
                  </a:lnTo>
                  <a:lnTo>
                    <a:pt x="71" y="54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5" y="46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3"/>
                  </a:lnTo>
                  <a:lnTo>
                    <a:pt x="79" y="31"/>
                  </a:lnTo>
                  <a:lnTo>
                    <a:pt x="81" y="27"/>
                  </a:lnTo>
                  <a:lnTo>
                    <a:pt x="81" y="24"/>
                  </a:lnTo>
                  <a:lnTo>
                    <a:pt x="83" y="20"/>
                  </a:lnTo>
                  <a:lnTo>
                    <a:pt x="83" y="16"/>
                  </a:lnTo>
                  <a:lnTo>
                    <a:pt x="84" y="13"/>
                  </a:lnTo>
                  <a:lnTo>
                    <a:pt x="85" y="9"/>
                  </a:lnTo>
                  <a:lnTo>
                    <a:pt x="88" y="7"/>
                  </a:lnTo>
                  <a:lnTo>
                    <a:pt x="89" y="3"/>
                  </a:lnTo>
                  <a:lnTo>
                    <a:pt x="92" y="2"/>
                  </a:lnTo>
                  <a:lnTo>
                    <a:pt x="95" y="1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3"/>
                  </a:lnTo>
                  <a:lnTo>
                    <a:pt x="115" y="8"/>
                  </a:lnTo>
                  <a:lnTo>
                    <a:pt x="116" y="10"/>
                  </a:lnTo>
                  <a:lnTo>
                    <a:pt x="117" y="14"/>
                  </a:lnTo>
                  <a:lnTo>
                    <a:pt x="117" y="18"/>
                  </a:lnTo>
                  <a:lnTo>
                    <a:pt x="117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1752" y="1533"/>
              <a:ext cx="72" cy="81"/>
            </a:xfrm>
            <a:custGeom>
              <a:avLst/>
              <a:gdLst>
                <a:gd name="T0" fmla="*/ 0 w 214"/>
                <a:gd name="T1" fmla="*/ 0 h 243"/>
                <a:gd name="T2" fmla="*/ 0 w 214"/>
                <a:gd name="T3" fmla="*/ 0 h 243"/>
                <a:gd name="T4" fmla="*/ 0 w 214"/>
                <a:gd name="T5" fmla="*/ 0 h 243"/>
                <a:gd name="T6" fmla="*/ 0 w 214"/>
                <a:gd name="T7" fmla="*/ 0 h 243"/>
                <a:gd name="T8" fmla="*/ 0 w 214"/>
                <a:gd name="T9" fmla="*/ 0 h 243"/>
                <a:gd name="T10" fmla="*/ 0 w 214"/>
                <a:gd name="T11" fmla="*/ 0 h 243"/>
                <a:gd name="T12" fmla="*/ 0 w 214"/>
                <a:gd name="T13" fmla="*/ 0 h 243"/>
                <a:gd name="T14" fmla="*/ 0 w 214"/>
                <a:gd name="T15" fmla="*/ 0 h 243"/>
                <a:gd name="T16" fmla="*/ 0 w 214"/>
                <a:gd name="T17" fmla="*/ 0 h 243"/>
                <a:gd name="T18" fmla="*/ 0 w 214"/>
                <a:gd name="T19" fmla="*/ 0 h 243"/>
                <a:gd name="T20" fmla="*/ 0 w 214"/>
                <a:gd name="T21" fmla="*/ 0 h 243"/>
                <a:gd name="T22" fmla="*/ 0 w 214"/>
                <a:gd name="T23" fmla="*/ 0 h 243"/>
                <a:gd name="T24" fmla="*/ 0 w 214"/>
                <a:gd name="T25" fmla="*/ 0 h 243"/>
                <a:gd name="T26" fmla="*/ 0 w 214"/>
                <a:gd name="T27" fmla="*/ 0 h 243"/>
                <a:gd name="T28" fmla="*/ 0 w 214"/>
                <a:gd name="T29" fmla="*/ 0 h 243"/>
                <a:gd name="T30" fmla="*/ 0 w 214"/>
                <a:gd name="T31" fmla="*/ 0 h 243"/>
                <a:gd name="T32" fmla="*/ 0 w 214"/>
                <a:gd name="T33" fmla="*/ 0 h 243"/>
                <a:gd name="T34" fmla="*/ 0 w 214"/>
                <a:gd name="T35" fmla="*/ 0 h 243"/>
                <a:gd name="T36" fmla="*/ 0 w 214"/>
                <a:gd name="T37" fmla="*/ 0 h 243"/>
                <a:gd name="T38" fmla="*/ 0 w 214"/>
                <a:gd name="T39" fmla="*/ 0 h 243"/>
                <a:gd name="T40" fmla="*/ 0 w 214"/>
                <a:gd name="T41" fmla="*/ 0 h 243"/>
                <a:gd name="T42" fmla="*/ 0 w 214"/>
                <a:gd name="T43" fmla="*/ 0 h 243"/>
                <a:gd name="T44" fmla="*/ 0 w 214"/>
                <a:gd name="T45" fmla="*/ 0 h 243"/>
                <a:gd name="T46" fmla="*/ 0 w 214"/>
                <a:gd name="T47" fmla="*/ 0 h 243"/>
                <a:gd name="T48" fmla="*/ 0 w 214"/>
                <a:gd name="T49" fmla="*/ 0 h 243"/>
                <a:gd name="T50" fmla="*/ 0 w 214"/>
                <a:gd name="T51" fmla="*/ 0 h 243"/>
                <a:gd name="T52" fmla="*/ 0 w 214"/>
                <a:gd name="T53" fmla="*/ 0 h 243"/>
                <a:gd name="T54" fmla="*/ 0 w 214"/>
                <a:gd name="T55" fmla="*/ 0 h 243"/>
                <a:gd name="T56" fmla="*/ 0 w 214"/>
                <a:gd name="T57" fmla="*/ 0 h 243"/>
                <a:gd name="T58" fmla="*/ 0 w 214"/>
                <a:gd name="T59" fmla="*/ 0 h 243"/>
                <a:gd name="T60" fmla="*/ 0 w 214"/>
                <a:gd name="T61" fmla="*/ 0 h 243"/>
                <a:gd name="T62" fmla="*/ 0 w 214"/>
                <a:gd name="T63" fmla="*/ 0 h 243"/>
                <a:gd name="T64" fmla="*/ 0 w 214"/>
                <a:gd name="T65" fmla="*/ 0 h 243"/>
                <a:gd name="T66" fmla="*/ 0 w 214"/>
                <a:gd name="T67" fmla="*/ 0 h 243"/>
                <a:gd name="T68" fmla="*/ 0 w 214"/>
                <a:gd name="T69" fmla="*/ 0 h 243"/>
                <a:gd name="T70" fmla="*/ 0 w 214"/>
                <a:gd name="T71" fmla="*/ 0 h 243"/>
                <a:gd name="T72" fmla="*/ 0 w 214"/>
                <a:gd name="T73" fmla="*/ 0 h 243"/>
                <a:gd name="T74" fmla="*/ 0 w 214"/>
                <a:gd name="T75" fmla="*/ 0 h 243"/>
                <a:gd name="T76" fmla="*/ 0 w 214"/>
                <a:gd name="T77" fmla="*/ 0 h 243"/>
                <a:gd name="T78" fmla="*/ 0 w 214"/>
                <a:gd name="T79" fmla="*/ 0 h 243"/>
                <a:gd name="T80" fmla="*/ 0 w 214"/>
                <a:gd name="T81" fmla="*/ 0 h 243"/>
                <a:gd name="T82" fmla="*/ 0 w 214"/>
                <a:gd name="T83" fmla="*/ 0 h 243"/>
                <a:gd name="T84" fmla="*/ 0 w 214"/>
                <a:gd name="T85" fmla="*/ 0 h 243"/>
                <a:gd name="T86" fmla="*/ 0 w 214"/>
                <a:gd name="T87" fmla="*/ 0 h 243"/>
                <a:gd name="T88" fmla="*/ 0 w 214"/>
                <a:gd name="T89" fmla="*/ 0 h 243"/>
                <a:gd name="T90" fmla="*/ 0 w 214"/>
                <a:gd name="T91" fmla="*/ 0 h 2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43"/>
                <a:gd name="T140" fmla="*/ 214 w 214"/>
                <a:gd name="T141" fmla="*/ 243 h 24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43">
                  <a:moveTo>
                    <a:pt x="214" y="18"/>
                  </a:moveTo>
                  <a:lnTo>
                    <a:pt x="212" y="22"/>
                  </a:lnTo>
                  <a:lnTo>
                    <a:pt x="211" y="27"/>
                  </a:lnTo>
                  <a:lnTo>
                    <a:pt x="210" y="33"/>
                  </a:lnTo>
                  <a:lnTo>
                    <a:pt x="207" y="38"/>
                  </a:lnTo>
                  <a:lnTo>
                    <a:pt x="206" y="43"/>
                  </a:lnTo>
                  <a:lnTo>
                    <a:pt x="205" y="47"/>
                  </a:lnTo>
                  <a:lnTo>
                    <a:pt x="202" y="52"/>
                  </a:lnTo>
                  <a:lnTo>
                    <a:pt x="202" y="57"/>
                  </a:lnTo>
                  <a:lnTo>
                    <a:pt x="200" y="62"/>
                  </a:lnTo>
                  <a:lnTo>
                    <a:pt x="198" y="65"/>
                  </a:lnTo>
                  <a:lnTo>
                    <a:pt x="196" y="70"/>
                  </a:lnTo>
                  <a:lnTo>
                    <a:pt x="195" y="75"/>
                  </a:lnTo>
                  <a:lnTo>
                    <a:pt x="193" y="78"/>
                  </a:lnTo>
                  <a:lnTo>
                    <a:pt x="192" y="83"/>
                  </a:lnTo>
                  <a:lnTo>
                    <a:pt x="189" y="86"/>
                  </a:lnTo>
                  <a:lnTo>
                    <a:pt x="187" y="91"/>
                  </a:lnTo>
                  <a:lnTo>
                    <a:pt x="185" y="95"/>
                  </a:lnTo>
                  <a:lnTo>
                    <a:pt x="182" y="98"/>
                  </a:lnTo>
                  <a:lnTo>
                    <a:pt x="180" y="103"/>
                  </a:lnTo>
                  <a:lnTo>
                    <a:pt x="179" y="107"/>
                  </a:lnTo>
                  <a:lnTo>
                    <a:pt x="175" y="110"/>
                  </a:lnTo>
                  <a:lnTo>
                    <a:pt x="173" y="114"/>
                  </a:lnTo>
                  <a:lnTo>
                    <a:pt x="170" y="117"/>
                  </a:lnTo>
                  <a:lnTo>
                    <a:pt x="168" y="122"/>
                  </a:lnTo>
                  <a:lnTo>
                    <a:pt x="163" y="124"/>
                  </a:lnTo>
                  <a:lnTo>
                    <a:pt x="161" y="128"/>
                  </a:lnTo>
                  <a:lnTo>
                    <a:pt x="157" y="133"/>
                  </a:lnTo>
                  <a:lnTo>
                    <a:pt x="154" y="136"/>
                  </a:lnTo>
                  <a:lnTo>
                    <a:pt x="150" y="140"/>
                  </a:lnTo>
                  <a:lnTo>
                    <a:pt x="147" y="143"/>
                  </a:lnTo>
                  <a:lnTo>
                    <a:pt x="143" y="147"/>
                  </a:lnTo>
                  <a:lnTo>
                    <a:pt x="140" y="152"/>
                  </a:lnTo>
                  <a:lnTo>
                    <a:pt x="134" y="155"/>
                  </a:lnTo>
                  <a:lnTo>
                    <a:pt x="129" y="160"/>
                  </a:lnTo>
                  <a:lnTo>
                    <a:pt x="124" y="164"/>
                  </a:lnTo>
                  <a:lnTo>
                    <a:pt x="121" y="167"/>
                  </a:lnTo>
                  <a:lnTo>
                    <a:pt x="116" y="171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4" y="181"/>
                  </a:lnTo>
                  <a:lnTo>
                    <a:pt x="99" y="184"/>
                  </a:lnTo>
                  <a:lnTo>
                    <a:pt x="96" y="187"/>
                  </a:lnTo>
                  <a:lnTo>
                    <a:pt x="91" y="191"/>
                  </a:lnTo>
                  <a:lnTo>
                    <a:pt x="87" y="194"/>
                  </a:lnTo>
                  <a:lnTo>
                    <a:pt x="81" y="197"/>
                  </a:lnTo>
                  <a:lnTo>
                    <a:pt x="77" y="201"/>
                  </a:lnTo>
                  <a:lnTo>
                    <a:pt x="72" y="205"/>
                  </a:lnTo>
                  <a:lnTo>
                    <a:pt x="67" y="210"/>
                  </a:lnTo>
                  <a:lnTo>
                    <a:pt x="62" y="211"/>
                  </a:lnTo>
                  <a:lnTo>
                    <a:pt x="58" y="216"/>
                  </a:lnTo>
                  <a:lnTo>
                    <a:pt x="53" y="220"/>
                  </a:lnTo>
                  <a:lnTo>
                    <a:pt x="48" y="225"/>
                  </a:lnTo>
                  <a:lnTo>
                    <a:pt x="42" y="229"/>
                  </a:lnTo>
                  <a:lnTo>
                    <a:pt x="38" y="234"/>
                  </a:lnTo>
                  <a:lnTo>
                    <a:pt x="33" y="237"/>
                  </a:lnTo>
                  <a:lnTo>
                    <a:pt x="28" y="241"/>
                  </a:lnTo>
                  <a:lnTo>
                    <a:pt x="25" y="242"/>
                  </a:lnTo>
                  <a:lnTo>
                    <a:pt x="21" y="243"/>
                  </a:lnTo>
                  <a:lnTo>
                    <a:pt x="16" y="243"/>
                  </a:lnTo>
                  <a:lnTo>
                    <a:pt x="14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4" y="237"/>
                  </a:lnTo>
                  <a:lnTo>
                    <a:pt x="3" y="235"/>
                  </a:lnTo>
                  <a:lnTo>
                    <a:pt x="1" y="231"/>
                  </a:lnTo>
                  <a:lnTo>
                    <a:pt x="0" y="229"/>
                  </a:lnTo>
                  <a:lnTo>
                    <a:pt x="0" y="225"/>
                  </a:lnTo>
                  <a:lnTo>
                    <a:pt x="1" y="222"/>
                  </a:lnTo>
                  <a:lnTo>
                    <a:pt x="1" y="219"/>
                  </a:lnTo>
                  <a:lnTo>
                    <a:pt x="3" y="216"/>
                  </a:lnTo>
                  <a:lnTo>
                    <a:pt x="6" y="212"/>
                  </a:lnTo>
                  <a:lnTo>
                    <a:pt x="9" y="210"/>
                  </a:lnTo>
                  <a:lnTo>
                    <a:pt x="13" y="207"/>
                  </a:lnTo>
                  <a:lnTo>
                    <a:pt x="16" y="205"/>
                  </a:lnTo>
                  <a:lnTo>
                    <a:pt x="20" y="204"/>
                  </a:lnTo>
                  <a:lnTo>
                    <a:pt x="23" y="201"/>
                  </a:lnTo>
                  <a:lnTo>
                    <a:pt x="27" y="199"/>
                  </a:lnTo>
                  <a:lnTo>
                    <a:pt x="30" y="197"/>
                  </a:lnTo>
                  <a:lnTo>
                    <a:pt x="33" y="194"/>
                  </a:lnTo>
                  <a:lnTo>
                    <a:pt x="38" y="192"/>
                  </a:lnTo>
                  <a:lnTo>
                    <a:pt x="42" y="187"/>
                  </a:lnTo>
                  <a:lnTo>
                    <a:pt x="47" y="184"/>
                  </a:lnTo>
                  <a:lnTo>
                    <a:pt x="52" y="181"/>
                  </a:lnTo>
                  <a:lnTo>
                    <a:pt x="55" y="178"/>
                  </a:lnTo>
                  <a:lnTo>
                    <a:pt x="59" y="174"/>
                  </a:lnTo>
                  <a:lnTo>
                    <a:pt x="64" y="172"/>
                  </a:lnTo>
                  <a:lnTo>
                    <a:pt x="67" y="168"/>
                  </a:lnTo>
                  <a:lnTo>
                    <a:pt x="71" y="166"/>
                  </a:lnTo>
                  <a:lnTo>
                    <a:pt x="74" y="164"/>
                  </a:lnTo>
                  <a:lnTo>
                    <a:pt x="78" y="161"/>
                  </a:lnTo>
                  <a:lnTo>
                    <a:pt x="81" y="158"/>
                  </a:lnTo>
                  <a:lnTo>
                    <a:pt x="85" y="155"/>
                  </a:lnTo>
                  <a:lnTo>
                    <a:pt x="89" y="152"/>
                  </a:lnTo>
                  <a:lnTo>
                    <a:pt x="93" y="148"/>
                  </a:lnTo>
                  <a:lnTo>
                    <a:pt x="98" y="143"/>
                  </a:lnTo>
                  <a:lnTo>
                    <a:pt x="103" y="140"/>
                  </a:lnTo>
                  <a:lnTo>
                    <a:pt x="106" y="136"/>
                  </a:lnTo>
                  <a:lnTo>
                    <a:pt x="110" y="133"/>
                  </a:lnTo>
                  <a:lnTo>
                    <a:pt x="113" y="129"/>
                  </a:lnTo>
                  <a:lnTo>
                    <a:pt x="117" y="126"/>
                  </a:lnTo>
                  <a:lnTo>
                    <a:pt x="121" y="122"/>
                  </a:lnTo>
                  <a:lnTo>
                    <a:pt x="124" y="118"/>
                  </a:lnTo>
                  <a:lnTo>
                    <a:pt x="128" y="114"/>
                  </a:lnTo>
                  <a:lnTo>
                    <a:pt x="131" y="111"/>
                  </a:lnTo>
                  <a:lnTo>
                    <a:pt x="135" y="107"/>
                  </a:lnTo>
                  <a:lnTo>
                    <a:pt x="138" y="103"/>
                  </a:lnTo>
                  <a:lnTo>
                    <a:pt x="142" y="98"/>
                  </a:lnTo>
                  <a:lnTo>
                    <a:pt x="145" y="95"/>
                  </a:lnTo>
                  <a:lnTo>
                    <a:pt x="149" y="91"/>
                  </a:lnTo>
                  <a:lnTo>
                    <a:pt x="151" y="88"/>
                  </a:lnTo>
                  <a:lnTo>
                    <a:pt x="155" y="83"/>
                  </a:lnTo>
                  <a:lnTo>
                    <a:pt x="159" y="79"/>
                  </a:lnTo>
                  <a:lnTo>
                    <a:pt x="161" y="75"/>
                  </a:lnTo>
                  <a:lnTo>
                    <a:pt x="163" y="70"/>
                  </a:lnTo>
                  <a:lnTo>
                    <a:pt x="166" y="66"/>
                  </a:lnTo>
                  <a:lnTo>
                    <a:pt x="169" y="62"/>
                  </a:lnTo>
                  <a:lnTo>
                    <a:pt x="172" y="57"/>
                  </a:lnTo>
                  <a:lnTo>
                    <a:pt x="174" y="53"/>
                  </a:lnTo>
                  <a:lnTo>
                    <a:pt x="176" y="48"/>
                  </a:lnTo>
                  <a:lnTo>
                    <a:pt x="179" y="45"/>
                  </a:lnTo>
                  <a:lnTo>
                    <a:pt x="181" y="39"/>
                  </a:lnTo>
                  <a:lnTo>
                    <a:pt x="183" y="34"/>
                  </a:lnTo>
                  <a:lnTo>
                    <a:pt x="185" y="29"/>
                  </a:lnTo>
                  <a:lnTo>
                    <a:pt x="187" y="26"/>
                  </a:lnTo>
                  <a:lnTo>
                    <a:pt x="188" y="21"/>
                  </a:lnTo>
                  <a:lnTo>
                    <a:pt x="191" y="16"/>
                  </a:lnTo>
                  <a:lnTo>
                    <a:pt x="192" y="12"/>
                  </a:lnTo>
                  <a:lnTo>
                    <a:pt x="194" y="7"/>
                  </a:lnTo>
                  <a:lnTo>
                    <a:pt x="195" y="2"/>
                  </a:lnTo>
                  <a:lnTo>
                    <a:pt x="199" y="0"/>
                  </a:lnTo>
                  <a:lnTo>
                    <a:pt x="202" y="0"/>
                  </a:lnTo>
                  <a:lnTo>
                    <a:pt x="206" y="1"/>
                  </a:lnTo>
                  <a:lnTo>
                    <a:pt x="210" y="3"/>
                  </a:lnTo>
                  <a:lnTo>
                    <a:pt x="212" y="7"/>
                  </a:lnTo>
                  <a:lnTo>
                    <a:pt x="213" y="9"/>
                  </a:lnTo>
                  <a:lnTo>
                    <a:pt x="214" y="12"/>
                  </a:lnTo>
                  <a:lnTo>
                    <a:pt x="214" y="14"/>
                  </a:lnTo>
                  <a:lnTo>
                    <a:pt x="21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1670" y="1456"/>
              <a:ext cx="109" cy="114"/>
            </a:xfrm>
            <a:custGeom>
              <a:avLst/>
              <a:gdLst>
                <a:gd name="T0" fmla="*/ 0 w 328"/>
                <a:gd name="T1" fmla="*/ 0 h 340"/>
                <a:gd name="T2" fmla="*/ 0 w 328"/>
                <a:gd name="T3" fmla="*/ 0 h 340"/>
                <a:gd name="T4" fmla="*/ 0 w 328"/>
                <a:gd name="T5" fmla="*/ 0 h 340"/>
                <a:gd name="T6" fmla="*/ 0 w 328"/>
                <a:gd name="T7" fmla="*/ 0 h 340"/>
                <a:gd name="T8" fmla="*/ 0 w 328"/>
                <a:gd name="T9" fmla="*/ 0 h 340"/>
                <a:gd name="T10" fmla="*/ 0 w 328"/>
                <a:gd name="T11" fmla="*/ 0 h 340"/>
                <a:gd name="T12" fmla="*/ 0 w 328"/>
                <a:gd name="T13" fmla="*/ 0 h 340"/>
                <a:gd name="T14" fmla="*/ 0 w 328"/>
                <a:gd name="T15" fmla="*/ 0 h 340"/>
                <a:gd name="T16" fmla="*/ 0 w 328"/>
                <a:gd name="T17" fmla="*/ 0 h 340"/>
                <a:gd name="T18" fmla="*/ 0 w 328"/>
                <a:gd name="T19" fmla="*/ 0 h 340"/>
                <a:gd name="T20" fmla="*/ 0 w 328"/>
                <a:gd name="T21" fmla="*/ 0 h 340"/>
                <a:gd name="T22" fmla="*/ 0 w 328"/>
                <a:gd name="T23" fmla="*/ 0 h 340"/>
                <a:gd name="T24" fmla="*/ 0 w 328"/>
                <a:gd name="T25" fmla="*/ 0 h 340"/>
                <a:gd name="T26" fmla="*/ 0 w 328"/>
                <a:gd name="T27" fmla="*/ 0 h 340"/>
                <a:gd name="T28" fmla="*/ 0 w 328"/>
                <a:gd name="T29" fmla="*/ 0 h 340"/>
                <a:gd name="T30" fmla="*/ 0 w 328"/>
                <a:gd name="T31" fmla="*/ 0 h 340"/>
                <a:gd name="T32" fmla="*/ 0 w 328"/>
                <a:gd name="T33" fmla="*/ 0 h 340"/>
                <a:gd name="T34" fmla="*/ 0 w 328"/>
                <a:gd name="T35" fmla="*/ 0 h 340"/>
                <a:gd name="T36" fmla="*/ 0 w 328"/>
                <a:gd name="T37" fmla="*/ 0 h 340"/>
                <a:gd name="T38" fmla="*/ 0 w 328"/>
                <a:gd name="T39" fmla="*/ 0 h 340"/>
                <a:gd name="T40" fmla="*/ 0 w 328"/>
                <a:gd name="T41" fmla="*/ 0 h 340"/>
                <a:gd name="T42" fmla="*/ 0 w 328"/>
                <a:gd name="T43" fmla="*/ 0 h 340"/>
                <a:gd name="T44" fmla="*/ 0 w 328"/>
                <a:gd name="T45" fmla="*/ 0 h 340"/>
                <a:gd name="T46" fmla="*/ 0 w 328"/>
                <a:gd name="T47" fmla="*/ 0 h 340"/>
                <a:gd name="T48" fmla="*/ 0 w 328"/>
                <a:gd name="T49" fmla="*/ 0 h 340"/>
                <a:gd name="T50" fmla="*/ 0 w 328"/>
                <a:gd name="T51" fmla="*/ 0 h 340"/>
                <a:gd name="T52" fmla="*/ 0 w 328"/>
                <a:gd name="T53" fmla="*/ 0 h 340"/>
                <a:gd name="T54" fmla="*/ 0 w 328"/>
                <a:gd name="T55" fmla="*/ 0 h 340"/>
                <a:gd name="T56" fmla="*/ 0 w 328"/>
                <a:gd name="T57" fmla="*/ 0 h 340"/>
                <a:gd name="T58" fmla="*/ 0 w 328"/>
                <a:gd name="T59" fmla="*/ 0 h 340"/>
                <a:gd name="T60" fmla="*/ 0 w 328"/>
                <a:gd name="T61" fmla="*/ 0 h 340"/>
                <a:gd name="T62" fmla="*/ 0 w 328"/>
                <a:gd name="T63" fmla="*/ 0 h 340"/>
                <a:gd name="T64" fmla="*/ 0 w 328"/>
                <a:gd name="T65" fmla="*/ 0 h 340"/>
                <a:gd name="T66" fmla="*/ 0 w 328"/>
                <a:gd name="T67" fmla="*/ 0 h 340"/>
                <a:gd name="T68" fmla="*/ 0 w 328"/>
                <a:gd name="T69" fmla="*/ 0 h 340"/>
                <a:gd name="T70" fmla="*/ 0 w 328"/>
                <a:gd name="T71" fmla="*/ 0 h 340"/>
                <a:gd name="T72" fmla="*/ 0 w 328"/>
                <a:gd name="T73" fmla="*/ 0 h 340"/>
                <a:gd name="T74" fmla="*/ 0 w 328"/>
                <a:gd name="T75" fmla="*/ 0 h 340"/>
                <a:gd name="T76" fmla="*/ 0 w 328"/>
                <a:gd name="T77" fmla="*/ 0 h 340"/>
                <a:gd name="T78" fmla="*/ 0 w 328"/>
                <a:gd name="T79" fmla="*/ 0 h 340"/>
                <a:gd name="T80" fmla="*/ 0 w 328"/>
                <a:gd name="T81" fmla="*/ 0 h 340"/>
                <a:gd name="T82" fmla="*/ 0 w 328"/>
                <a:gd name="T83" fmla="*/ 0 h 340"/>
                <a:gd name="T84" fmla="*/ 0 w 328"/>
                <a:gd name="T85" fmla="*/ 0 h 340"/>
                <a:gd name="T86" fmla="*/ 0 w 328"/>
                <a:gd name="T87" fmla="*/ 0 h 340"/>
                <a:gd name="T88" fmla="*/ 0 w 328"/>
                <a:gd name="T89" fmla="*/ 0 h 340"/>
                <a:gd name="T90" fmla="*/ 0 w 328"/>
                <a:gd name="T91" fmla="*/ 0 h 340"/>
                <a:gd name="T92" fmla="*/ 0 w 328"/>
                <a:gd name="T93" fmla="*/ 0 h 340"/>
                <a:gd name="T94" fmla="*/ 0 w 328"/>
                <a:gd name="T95" fmla="*/ 0 h 340"/>
                <a:gd name="T96" fmla="*/ 0 w 328"/>
                <a:gd name="T97" fmla="*/ 0 h 340"/>
                <a:gd name="T98" fmla="*/ 0 w 328"/>
                <a:gd name="T99" fmla="*/ 0 h 340"/>
                <a:gd name="T100" fmla="*/ 0 w 328"/>
                <a:gd name="T101" fmla="*/ 0 h 340"/>
                <a:gd name="T102" fmla="*/ 0 w 328"/>
                <a:gd name="T103" fmla="*/ 0 h 340"/>
                <a:gd name="T104" fmla="*/ 0 w 328"/>
                <a:gd name="T105" fmla="*/ 0 h 340"/>
                <a:gd name="T106" fmla="*/ 0 w 328"/>
                <a:gd name="T107" fmla="*/ 0 h 3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28"/>
                <a:gd name="T163" fmla="*/ 0 h 340"/>
                <a:gd name="T164" fmla="*/ 328 w 328"/>
                <a:gd name="T165" fmla="*/ 340 h 34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28" h="340">
                  <a:moveTo>
                    <a:pt x="101" y="300"/>
                  </a:moveTo>
                  <a:lnTo>
                    <a:pt x="123" y="340"/>
                  </a:lnTo>
                  <a:lnTo>
                    <a:pt x="123" y="339"/>
                  </a:lnTo>
                  <a:lnTo>
                    <a:pt x="126" y="338"/>
                  </a:lnTo>
                  <a:lnTo>
                    <a:pt x="129" y="334"/>
                  </a:lnTo>
                  <a:lnTo>
                    <a:pt x="134" y="332"/>
                  </a:lnTo>
                  <a:lnTo>
                    <a:pt x="137" y="328"/>
                  </a:lnTo>
                  <a:lnTo>
                    <a:pt x="142" y="323"/>
                  </a:lnTo>
                  <a:lnTo>
                    <a:pt x="147" y="319"/>
                  </a:lnTo>
                  <a:lnTo>
                    <a:pt x="150" y="314"/>
                  </a:lnTo>
                  <a:lnTo>
                    <a:pt x="150" y="313"/>
                  </a:lnTo>
                  <a:lnTo>
                    <a:pt x="149" y="309"/>
                  </a:lnTo>
                  <a:lnTo>
                    <a:pt x="148" y="306"/>
                  </a:lnTo>
                  <a:lnTo>
                    <a:pt x="146" y="301"/>
                  </a:lnTo>
                  <a:lnTo>
                    <a:pt x="144" y="298"/>
                  </a:lnTo>
                  <a:lnTo>
                    <a:pt x="143" y="296"/>
                  </a:lnTo>
                  <a:lnTo>
                    <a:pt x="142" y="293"/>
                  </a:lnTo>
                  <a:lnTo>
                    <a:pt x="141" y="290"/>
                  </a:lnTo>
                  <a:lnTo>
                    <a:pt x="139" y="287"/>
                  </a:lnTo>
                  <a:lnTo>
                    <a:pt x="137" y="283"/>
                  </a:lnTo>
                  <a:lnTo>
                    <a:pt x="136" y="281"/>
                  </a:lnTo>
                  <a:lnTo>
                    <a:pt x="134" y="277"/>
                  </a:lnTo>
                  <a:lnTo>
                    <a:pt x="131" y="272"/>
                  </a:lnTo>
                  <a:lnTo>
                    <a:pt x="129" y="269"/>
                  </a:lnTo>
                  <a:lnTo>
                    <a:pt x="127" y="265"/>
                  </a:lnTo>
                  <a:lnTo>
                    <a:pt x="124" y="262"/>
                  </a:lnTo>
                  <a:lnTo>
                    <a:pt x="122" y="257"/>
                  </a:lnTo>
                  <a:lnTo>
                    <a:pt x="120" y="253"/>
                  </a:lnTo>
                  <a:lnTo>
                    <a:pt x="117" y="249"/>
                  </a:lnTo>
                  <a:lnTo>
                    <a:pt x="115" y="245"/>
                  </a:lnTo>
                  <a:lnTo>
                    <a:pt x="112" y="240"/>
                  </a:lnTo>
                  <a:lnTo>
                    <a:pt x="109" y="236"/>
                  </a:lnTo>
                  <a:lnTo>
                    <a:pt x="107" y="231"/>
                  </a:lnTo>
                  <a:lnTo>
                    <a:pt x="104" y="226"/>
                  </a:lnTo>
                  <a:lnTo>
                    <a:pt x="101" y="221"/>
                  </a:lnTo>
                  <a:lnTo>
                    <a:pt x="98" y="217"/>
                  </a:lnTo>
                  <a:lnTo>
                    <a:pt x="96" y="212"/>
                  </a:lnTo>
                  <a:lnTo>
                    <a:pt x="92" y="208"/>
                  </a:lnTo>
                  <a:lnTo>
                    <a:pt x="90" y="204"/>
                  </a:lnTo>
                  <a:lnTo>
                    <a:pt x="86" y="199"/>
                  </a:lnTo>
                  <a:lnTo>
                    <a:pt x="83" y="194"/>
                  </a:lnTo>
                  <a:lnTo>
                    <a:pt x="80" y="189"/>
                  </a:lnTo>
                  <a:lnTo>
                    <a:pt x="78" y="185"/>
                  </a:lnTo>
                  <a:lnTo>
                    <a:pt x="75" y="180"/>
                  </a:lnTo>
                  <a:lnTo>
                    <a:pt x="72" y="175"/>
                  </a:lnTo>
                  <a:lnTo>
                    <a:pt x="70" y="172"/>
                  </a:lnTo>
                  <a:lnTo>
                    <a:pt x="66" y="167"/>
                  </a:lnTo>
                  <a:lnTo>
                    <a:pt x="64" y="162"/>
                  </a:lnTo>
                  <a:lnTo>
                    <a:pt x="62" y="157"/>
                  </a:lnTo>
                  <a:lnTo>
                    <a:pt x="59" y="154"/>
                  </a:lnTo>
                  <a:lnTo>
                    <a:pt x="57" y="149"/>
                  </a:lnTo>
                  <a:lnTo>
                    <a:pt x="54" y="145"/>
                  </a:lnTo>
                  <a:lnTo>
                    <a:pt x="52" y="142"/>
                  </a:lnTo>
                  <a:lnTo>
                    <a:pt x="50" y="138"/>
                  </a:lnTo>
                  <a:lnTo>
                    <a:pt x="47" y="134"/>
                  </a:lnTo>
                  <a:lnTo>
                    <a:pt x="45" y="130"/>
                  </a:lnTo>
                  <a:lnTo>
                    <a:pt x="44" y="128"/>
                  </a:lnTo>
                  <a:lnTo>
                    <a:pt x="43" y="124"/>
                  </a:lnTo>
                  <a:lnTo>
                    <a:pt x="39" y="118"/>
                  </a:lnTo>
                  <a:lnTo>
                    <a:pt x="35" y="113"/>
                  </a:lnTo>
                  <a:lnTo>
                    <a:pt x="33" y="109"/>
                  </a:lnTo>
                  <a:lnTo>
                    <a:pt x="32" y="105"/>
                  </a:lnTo>
                  <a:lnTo>
                    <a:pt x="31" y="103"/>
                  </a:lnTo>
                  <a:lnTo>
                    <a:pt x="31" y="102"/>
                  </a:lnTo>
                  <a:lnTo>
                    <a:pt x="32" y="96"/>
                  </a:lnTo>
                  <a:lnTo>
                    <a:pt x="35" y="91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43" y="85"/>
                  </a:lnTo>
                  <a:lnTo>
                    <a:pt x="46" y="83"/>
                  </a:lnTo>
                  <a:lnTo>
                    <a:pt x="48" y="81"/>
                  </a:lnTo>
                  <a:lnTo>
                    <a:pt x="52" y="79"/>
                  </a:lnTo>
                  <a:lnTo>
                    <a:pt x="56" y="79"/>
                  </a:lnTo>
                  <a:lnTo>
                    <a:pt x="59" y="79"/>
                  </a:lnTo>
                  <a:lnTo>
                    <a:pt x="63" y="78"/>
                  </a:lnTo>
                  <a:lnTo>
                    <a:pt x="66" y="79"/>
                  </a:lnTo>
                  <a:lnTo>
                    <a:pt x="69" y="79"/>
                  </a:lnTo>
                  <a:lnTo>
                    <a:pt x="73" y="80"/>
                  </a:lnTo>
                  <a:lnTo>
                    <a:pt x="77" y="83"/>
                  </a:lnTo>
                  <a:lnTo>
                    <a:pt x="79" y="84"/>
                  </a:lnTo>
                  <a:lnTo>
                    <a:pt x="84" y="86"/>
                  </a:lnTo>
                  <a:lnTo>
                    <a:pt x="89" y="88"/>
                  </a:lnTo>
                  <a:lnTo>
                    <a:pt x="94" y="91"/>
                  </a:lnTo>
                  <a:lnTo>
                    <a:pt x="97" y="92"/>
                  </a:lnTo>
                  <a:lnTo>
                    <a:pt x="99" y="94"/>
                  </a:lnTo>
                  <a:lnTo>
                    <a:pt x="103" y="96"/>
                  </a:lnTo>
                  <a:lnTo>
                    <a:pt x="107" y="98"/>
                  </a:lnTo>
                  <a:lnTo>
                    <a:pt x="110" y="99"/>
                  </a:lnTo>
                  <a:lnTo>
                    <a:pt x="112" y="100"/>
                  </a:lnTo>
                  <a:lnTo>
                    <a:pt x="116" y="103"/>
                  </a:lnTo>
                  <a:lnTo>
                    <a:pt x="120" y="104"/>
                  </a:lnTo>
                  <a:lnTo>
                    <a:pt x="123" y="106"/>
                  </a:lnTo>
                  <a:lnTo>
                    <a:pt x="127" y="109"/>
                  </a:lnTo>
                  <a:lnTo>
                    <a:pt x="130" y="110"/>
                  </a:lnTo>
                  <a:lnTo>
                    <a:pt x="135" y="112"/>
                  </a:lnTo>
                  <a:lnTo>
                    <a:pt x="137" y="113"/>
                  </a:lnTo>
                  <a:lnTo>
                    <a:pt x="142" y="117"/>
                  </a:lnTo>
                  <a:lnTo>
                    <a:pt x="146" y="118"/>
                  </a:lnTo>
                  <a:lnTo>
                    <a:pt x="150" y="121"/>
                  </a:lnTo>
                  <a:lnTo>
                    <a:pt x="154" y="123"/>
                  </a:lnTo>
                  <a:lnTo>
                    <a:pt x="158" y="125"/>
                  </a:lnTo>
                  <a:lnTo>
                    <a:pt x="162" y="128"/>
                  </a:lnTo>
                  <a:lnTo>
                    <a:pt x="166" y="130"/>
                  </a:lnTo>
                  <a:lnTo>
                    <a:pt x="171" y="131"/>
                  </a:lnTo>
                  <a:lnTo>
                    <a:pt x="174" y="134"/>
                  </a:lnTo>
                  <a:lnTo>
                    <a:pt x="178" y="136"/>
                  </a:lnTo>
                  <a:lnTo>
                    <a:pt x="181" y="138"/>
                  </a:lnTo>
                  <a:lnTo>
                    <a:pt x="185" y="139"/>
                  </a:lnTo>
                  <a:lnTo>
                    <a:pt x="190" y="142"/>
                  </a:lnTo>
                  <a:lnTo>
                    <a:pt x="193" y="143"/>
                  </a:lnTo>
                  <a:lnTo>
                    <a:pt x="197" y="145"/>
                  </a:lnTo>
                  <a:lnTo>
                    <a:pt x="200" y="148"/>
                  </a:lnTo>
                  <a:lnTo>
                    <a:pt x="204" y="149"/>
                  </a:lnTo>
                  <a:lnTo>
                    <a:pt x="207" y="151"/>
                  </a:lnTo>
                  <a:lnTo>
                    <a:pt x="211" y="154"/>
                  </a:lnTo>
                  <a:lnTo>
                    <a:pt x="214" y="155"/>
                  </a:lnTo>
                  <a:lnTo>
                    <a:pt x="218" y="157"/>
                  </a:lnTo>
                  <a:lnTo>
                    <a:pt x="222" y="158"/>
                  </a:lnTo>
                  <a:lnTo>
                    <a:pt x="225" y="161"/>
                  </a:lnTo>
                  <a:lnTo>
                    <a:pt x="230" y="162"/>
                  </a:lnTo>
                  <a:lnTo>
                    <a:pt x="236" y="166"/>
                  </a:lnTo>
                  <a:lnTo>
                    <a:pt x="241" y="168"/>
                  </a:lnTo>
                  <a:lnTo>
                    <a:pt x="245" y="170"/>
                  </a:lnTo>
                  <a:lnTo>
                    <a:pt x="248" y="172"/>
                  </a:lnTo>
                  <a:lnTo>
                    <a:pt x="251" y="173"/>
                  </a:lnTo>
                  <a:lnTo>
                    <a:pt x="254" y="173"/>
                  </a:lnTo>
                  <a:lnTo>
                    <a:pt x="256" y="174"/>
                  </a:lnTo>
                  <a:lnTo>
                    <a:pt x="258" y="173"/>
                  </a:lnTo>
                  <a:lnTo>
                    <a:pt x="263" y="169"/>
                  </a:lnTo>
                  <a:lnTo>
                    <a:pt x="268" y="166"/>
                  </a:lnTo>
                  <a:lnTo>
                    <a:pt x="274" y="162"/>
                  </a:lnTo>
                  <a:lnTo>
                    <a:pt x="278" y="157"/>
                  </a:lnTo>
                  <a:lnTo>
                    <a:pt x="283" y="153"/>
                  </a:lnTo>
                  <a:lnTo>
                    <a:pt x="287" y="148"/>
                  </a:lnTo>
                  <a:lnTo>
                    <a:pt x="289" y="144"/>
                  </a:lnTo>
                  <a:lnTo>
                    <a:pt x="288" y="141"/>
                  </a:lnTo>
                  <a:lnTo>
                    <a:pt x="286" y="138"/>
                  </a:lnTo>
                  <a:lnTo>
                    <a:pt x="283" y="136"/>
                  </a:lnTo>
                  <a:lnTo>
                    <a:pt x="281" y="134"/>
                  </a:lnTo>
                  <a:lnTo>
                    <a:pt x="278" y="132"/>
                  </a:lnTo>
                  <a:lnTo>
                    <a:pt x="276" y="130"/>
                  </a:lnTo>
                  <a:lnTo>
                    <a:pt x="271" y="128"/>
                  </a:lnTo>
                  <a:lnTo>
                    <a:pt x="268" y="125"/>
                  </a:lnTo>
                  <a:lnTo>
                    <a:pt x="264" y="123"/>
                  </a:lnTo>
                  <a:lnTo>
                    <a:pt x="261" y="121"/>
                  </a:lnTo>
                  <a:lnTo>
                    <a:pt x="256" y="118"/>
                  </a:lnTo>
                  <a:lnTo>
                    <a:pt x="251" y="116"/>
                  </a:lnTo>
                  <a:lnTo>
                    <a:pt x="246" y="113"/>
                  </a:lnTo>
                  <a:lnTo>
                    <a:pt x="242" y="111"/>
                  </a:lnTo>
                  <a:lnTo>
                    <a:pt x="236" y="109"/>
                  </a:lnTo>
                  <a:lnTo>
                    <a:pt x="230" y="106"/>
                  </a:lnTo>
                  <a:lnTo>
                    <a:pt x="225" y="103"/>
                  </a:lnTo>
                  <a:lnTo>
                    <a:pt x="219" y="100"/>
                  </a:lnTo>
                  <a:lnTo>
                    <a:pt x="213" y="98"/>
                  </a:lnTo>
                  <a:lnTo>
                    <a:pt x="209" y="96"/>
                  </a:lnTo>
                  <a:lnTo>
                    <a:pt x="203" y="93"/>
                  </a:lnTo>
                  <a:lnTo>
                    <a:pt x="198" y="91"/>
                  </a:lnTo>
                  <a:lnTo>
                    <a:pt x="192" y="88"/>
                  </a:lnTo>
                  <a:lnTo>
                    <a:pt x="187" y="86"/>
                  </a:lnTo>
                  <a:lnTo>
                    <a:pt x="181" y="85"/>
                  </a:lnTo>
                  <a:lnTo>
                    <a:pt x="177" y="84"/>
                  </a:lnTo>
                  <a:lnTo>
                    <a:pt x="172" y="81"/>
                  </a:lnTo>
                  <a:lnTo>
                    <a:pt x="167" y="80"/>
                  </a:lnTo>
                  <a:lnTo>
                    <a:pt x="163" y="79"/>
                  </a:lnTo>
                  <a:lnTo>
                    <a:pt x="160" y="78"/>
                  </a:lnTo>
                  <a:lnTo>
                    <a:pt x="155" y="77"/>
                  </a:lnTo>
                  <a:lnTo>
                    <a:pt x="150" y="74"/>
                  </a:lnTo>
                  <a:lnTo>
                    <a:pt x="146" y="74"/>
                  </a:lnTo>
                  <a:lnTo>
                    <a:pt x="142" y="73"/>
                  </a:lnTo>
                  <a:lnTo>
                    <a:pt x="139" y="71"/>
                  </a:lnTo>
                  <a:lnTo>
                    <a:pt x="135" y="70"/>
                  </a:lnTo>
                  <a:lnTo>
                    <a:pt x="130" y="70"/>
                  </a:lnTo>
                  <a:lnTo>
                    <a:pt x="127" y="68"/>
                  </a:lnTo>
                  <a:lnTo>
                    <a:pt x="122" y="66"/>
                  </a:lnTo>
                  <a:lnTo>
                    <a:pt x="118" y="66"/>
                  </a:lnTo>
                  <a:lnTo>
                    <a:pt x="115" y="65"/>
                  </a:lnTo>
                  <a:lnTo>
                    <a:pt x="111" y="64"/>
                  </a:lnTo>
                  <a:lnTo>
                    <a:pt x="107" y="61"/>
                  </a:lnTo>
                  <a:lnTo>
                    <a:pt x="104" y="60"/>
                  </a:lnTo>
                  <a:lnTo>
                    <a:pt x="101" y="60"/>
                  </a:lnTo>
                  <a:lnTo>
                    <a:pt x="97" y="59"/>
                  </a:lnTo>
                  <a:lnTo>
                    <a:pt x="94" y="58"/>
                  </a:lnTo>
                  <a:lnTo>
                    <a:pt x="91" y="56"/>
                  </a:lnTo>
                  <a:lnTo>
                    <a:pt x="88" y="55"/>
                  </a:lnTo>
                  <a:lnTo>
                    <a:pt x="85" y="54"/>
                  </a:lnTo>
                  <a:lnTo>
                    <a:pt x="80" y="53"/>
                  </a:lnTo>
                  <a:lnTo>
                    <a:pt x="77" y="51"/>
                  </a:lnTo>
                  <a:lnTo>
                    <a:pt x="73" y="49"/>
                  </a:lnTo>
                  <a:lnTo>
                    <a:pt x="70" y="47"/>
                  </a:lnTo>
                  <a:lnTo>
                    <a:pt x="69" y="46"/>
                  </a:lnTo>
                  <a:lnTo>
                    <a:pt x="70" y="43"/>
                  </a:lnTo>
                  <a:lnTo>
                    <a:pt x="73" y="43"/>
                  </a:lnTo>
                  <a:lnTo>
                    <a:pt x="75" y="42"/>
                  </a:lnTo>
                  <a:lnTo>
                    <a:pt x="78" y="42"/>
                  </a:lnTo>
                  <a:lnTo>
                    <a:pt x="82" y="42"/>
                  </a:lnTo>
                  <a:lnTo>
                    <a:pt x="85" y="42"/>
                  </a:lnTo>
                  <a:lnTo>
                    <a:pt x="89" y="42"/>
                  </a:lnTo>
                  <a:lnTo>
                    <a:pt x="94" y="42"/>
                  </a:lnTo>
                  <a:lnTo>
                    <a:pt x="98" y="42"/>
                  </a:lnTo>
                  <a:lnTo>
                    <a:pt x="103" y="42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16" y="42"/>
                  </a:lnTo>
                  <a:lnTo>
                    <a:pt x="120" y="42"/>
                  </a:lnTo>
                  <a:lnTo>
                    <a:pt x="123" y="42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41" y="42"/>
                  </a:lnTo>
                  <a:lnTo>
                    <a:pt x="144" y="42"/>
                  </a:lnTo>
                  <a:lnTo>
                    <a:pt x="147" y="42"/>
                  </a:lnTo>
                  <a:lnTo>
                    <a:pt x="150" y="42"/>
                  </a:lnTo>
                  <a:lnTo>
                    <a:pt x="153" y="42"/>
                  </a:lnTo>
                  <a:lnTo>
                    <a:pt x="156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5" y="42"/>
                  </a:lnTo>
                  <a:lnTo>
                    <a:pt x="168" y="42"/>
                  </a:lnTo>
                  <a:lnTo>
                    <a:pt x="172" y="42"/>
                  </a:lnTo>
                  <a:lnTo>
                    <a:pt x="174" y="42"/>
                  </a:lnTo>
                  <a:lnTo>
                    <a:pt x="180" y="42"/>
                  </a:lnTo>
                  <a:lnTo>
                    <a:pt x="185" y="42"/>
                  </a:lnTo>
                  <a:lnTo>
                    <a:pt x="191" y="42"/>
                  </a:lnTo>
                  <a:lnTo>
                    <a:pt x="197" y="42"/>
                  </a:lnTo>
                  <a:lnTo>
                    <a:pt x="201" y="42"/>
                  </a:lnTo>
                  <a:lnTo>
                    <a:pt x="206" y="42"/>
                  </a:lnTo>
                  <a:lnTo>
                    <a:pt x="211" y="42"/>
                  </a:lnTo>
                  <a:lnTo>
                    <a:pt x="216" y="42"/>
                  </a:lnTo>
                  <a:lnTo>
                    <a:pt x="218" y="41"/>
                  </a:lnTo>
                  <a:lnTo>
                    <a:pt x="223" y="41"/>
                  </a:lnTo>
                  <a:lnTo>
                    <a:pt x="226" y="40"/>
                  </a:lnTo>
                  <a:lnTo>
                    <a:pt x="231" y="40"/>
                  </a:lnTo>
                  <a:lnTo>
                    <a:pt x="236" y="40"/>
                  </a:lnTo>
                  <a:lnTo>
                    <a:pt x="239" y="39"/>
                  </a:lnTo>
                  <a:lnTo>
                    <a:pt x="244" y="39"/>
                  </a:lnTo>
                  <a:lnTo>
                    <a:pt x="249" y="39"/>
                  </a:lnTo>
                  <a:lnTo>
                    <a:pt x="252" y="37"/>
                  </a:lnTo>
                  <a:lnTo>
                    <a:pt x="257" y="36"/>
                  </a:lnTo>
                  <a:lnTo>
                    <a:pt x="262" y="35"/>
                  </a:lnTo>
                  <a:lnTo>
                    <a:pt x="265" y="35"/>
                  </a:lnTo>
                  <a:lnTo>
                    <a:pt x="270" y="35"/>
                  </a:lnTo>
                  <a:lnTo>
                    <a:pt x="274" y="34"/>
                  </a:lnTo>
                  <a:lnTo>
                    <a:pt x="278" y="33"/>
                  </a:lnTo>
                  <a:lnTo>
                    <a:pt x="283" y="33"/>
                  </a:lnTo>
                  <a:lnTo>
                    <a:pt x="287" y="32"/>
                  </a:lnTo>
                  <a:lnTo>
                    <a:pt x="290" y="30"/>
                  </a:lnTo>
                  <a:lnTo>
                    <a:pt x="294" y="30"/>
                  </a:lnTo>
                  <a:lnTo>
                    <a:pt x="297" y="29"/>
                  </a:lnTo>
                  <a:lnTo>
                    <a:pt x="301" y="28"/>
                  </a:lnTo>
                  <a:lnTo>
                    <a:pt x="305" y="28"/>
                  </a:lnTo>
                  <a:lnTo>
                    <a:pt x="307" y="27"/>
                  </a:lnTo>
                  <a:lnTo>
                    <a:pt x="310" y="26"/>
                  </a:lnTo>
                  <a:lnTo>
                    <a:pt x="315" y="24"/>
                  </a:lnTo>
                  <a:lnTo>
                    <a:pt x="320" y="23"/>
                  </a:lnTo>
                  <a:lnTo>
                    <a:pt x="324" y="21"/>
                  </a:lnTo>
                  <a:lnTo>
                    <a:pt x="326" y="20"/>
                  </a:lnTo>
                  <a:lnTo>
                    <a:pt x="327" y="15"/>
                  </a:lnTo>
                  <a:lnTo>
                    <a:pt x="328" y="13"/>
                  </a:lnTo>
                  <a:lnTo>
                    <a:pt x="328" y="9"/>
                  </a:lnTo>
                  <a:lnTo>
                    <a:pt x="327" y="5"/>
                  </a:lnTo>
                  <a:lnTo>
                    <a:pt x="324" y="1"/>
                  </a:lnTo>
                  <a:lnTo>
                    <a:pt x="322" y="0"/>
                  </a:lnTo>
                  <a:lnTo>
                    <a:pt x="20" y="28"/>
                  </a:lnTo>
                  <a:lnTo>
                    <a:pt x="0" y="90"/>
                  </a:lnTo>
                  <a:lnTo>
                    <a:pt x="101" y="300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1676" y="1470"/>
              <a:ext cx="75" cy="42"/>
            </a:xfrm>
            <a:custGeom>
              <a:avLst/>
              <a:gdLst>
                <a:gd name="T0" fmla="*/ 0 w 223"/>
                <a:gd name="T1" fmla="*/ 0 h 125"/>
                <a:gd name="T2" fmla="*/ 0 w 223"/>
                <a:gd name="T3" fmla="*/ 0 h 125"/>
                <a:gd name="T4" fmla="*/ 0 w 223"/>
                <a:gd name="T5" fmla="*/ 0 h 125"/>
                <a:gd name="T6" fmla="*/ 0 w 223"/>
                <a:gd name="T7" fmla="*/ 0 h 125"/>
                <a:gd name="T8" fmla="*/ 0 w 223"/>
                <a:gd name="T9" fmla="*/ 0 h 125"/>
                <a:gd name="T10" fmla="*/ 0 w 223"/>
                <a:gd name="T11" fmla="*/ 0 h 125"/>
                <a:gd name="T12" fmla="*/ 0 w 223"/>
                <a:gd name="T13" fmla="*/ 0 h 125"/>
                <a:gd name="T14" fmla="*/ 0 w 223"/>
                <a:gd name="T15" fmla="*/ 0 h 125"/>
                <a:gd name="T16" fmla="*/ 0 w 223"/>
                <a:gd name="T17" fmla="*/ 0 h 125"/>
                <a:gd name="T18" fmla="*/ 0 w 223"/>
                <a:gd name="T19" fmla="*/ 0 h 125"/>
                <a:gd name="T20" fmla="*/ 0 w 223"/>
                <a:gd name="T21" fmla="*/ 0 h 125"/>
                <a:gd name="T22" fmla="*/ 0 w 223"/>
                <a:gd name="T23" fmla="*/ 0 h 125"/>
                <a:gd name="T24" fmla="*/ 0 w 223"/>
                <a:gd name="T25" fmla="*/ 0 h 125"/>
                <a:gd name="T26" fmla="*/ 0 w 223"/>
                <a:gd name="T27" fmla="*/ 0 h 125"/>
                <a:gd name="T28" fmla="*/ 0 w 223"/>
                <a:gd name="T29" fmla="*/ 0 h 125"/>
                <a:gd name="T30" fmla="*/ 0 w 223"/>
                <a:gd name="T31" fmla="*/ 0 h 125"/>
                <a:gd name="T32" fmla="*/ 0 w 223"/>
                <a:gd name="T33" fmla="*/ 0 h 125"/>
                <a:gd name="T34" fmla="*/ 0 w 223"/>
                <a:gd name="T35" fmla="*/ 0 h 125"/>
                <a:gd name="T36" fmla="*/ 0 w 223"/>
                <a:gd name="T37" fmla="*/ 0 h 125"/>
                <a:gd name="T38" fmla="*/ 0 w 223"/>
                <a:gd name="T39" fmla="*/ 0 h 125"/>
                <a:gd name="T40" fmla="*/ 0 w 223"/>
                <a:gd name="T41" fmla="*/ 0 h 125"/>
                <a:gd name="T42" fmla="*/ 0 w 223"/>
                <a:gd name="T43" fmla="*/ 0 h 125"/>
                <a:gd name="T44" fmla="*/ 0 w 223"/>
                <a:gd name="T45" fmla="*/ 0 h 125"/>
                <a:gd name="T46" fmla="*/ 0 w 223"/>
                <a:gd name="T47" fmla="*/ 0 h 125"/>
                <a:gd name="T48" fmla="*/ 0 w 223"/>
                <a:gd name="T49" fmla="*/ 0 h 125"/>
                <a:gd name="T50" fmla="*/ 0 w 223"/>
                <a:gd name="T51" fmla="*/ 0 h 125"/>
                <a:gd name="T52" fmla="*/ 0 w 223"/>
                <a:gd name="T53" fmla="*/ 0 h 125"/>
                <a:gd name="T54" fmla="*/ 0 w 223"/>
                <a:gd name="T55" fmla="*/ 0 h 125"/>
                <a:gd name="T56" fmla="*/ 0 w 223"/>
                <a:gd name="T57" fmla="*/ 0 h 125"/>
                <a:gd name="T58" fmla="*/ 0 w 223"/>
                <a:gd name="T59" fmla="*/ 0 h 125"/>
                <a:gd name="T60" fmla="*/ 0 w 223"/>
                <a:gd name="T61" fmla="*/ 0 h 125"/>
                <a:gd name="T62" fmla="*/ 0 w 223"/>
                <a:gd name="T63" fmla="*/ 0 h 125"/>
                <a:gd name="T64" fmla="*/ 0 w 223"/>
                <a:gd name="T65" fmla="*/ 0 h 125"/>
                <a:gd name="T66" fmla="*/ 0 w 223"/>
                <a:gd name="T67" fmla="*/ 0 h 125"/>
                <a:gd name="T68" fmla="*/ 0 w 223"/>
                <a:gd name="T69" fmla="*/ 0 h 125"/>
                <a:gd name="T70" fmla="*/ 0 w 223"/>
                <a:gd name="T71" fmla="*/ 0 h 125"/>
                <a:gd name="T72" fmla="*/ 0 w 223"/>
                <a:gd name="T73" fmla="*/ 0 h 125"/>
                <a:gd name="T74" fmla="*/ 0 w 223"/>
                <a:gd name="T75" fmla="*/ 0 h 125"/>
                <a:gd name="T76" fmla="*/ 0 w 223"/>
                <a:gd name="T77" fmla="*/ 0 h 125"/>
                <a:gd name="T78" fmla="*/ 0 w 223"/>
                <a:gd name="T79" fmla="*/ 0 h 125"/>
                <a:gd name="T80" fmla="*/ 0 w 223"/>
                <a:gd name="T81" fmla="*/ 0 h 125"/>
                <a:gd name="T82" fmla="*/ 0 w 223"/>
                <a:gd name="T83" fmla="*/ 0 h 125"/>
                <a:gd name="T84" fmla="*/ 0 w 223"/>
                <a:gd name="T85" fmla="*/ 0 h 125"/>
                <a:gd name="T86" fmla="*/ 0 w 223"/>
                <a:gd name="T87" fmla="*/ 0 h 125"/>
                <a:gd name="T88" fmla="*/ 0 w 223"/>
                <a:gd name="T89" fmla="*/ 0 h 125"/>
                <a:gd name="T90" fmla="*/ 0 w 223"/>
                <a:gd name="T91" fmla="*/ 0 h 125"/>
                <a:gd name="T92" fmla="*/ 0 w 223"/>
                <a:gd name="T93" fmla="*/ 0 h 125"/>
                <a:gd name="T94" fmla="*/ 0 w 223"/>
                <a:gd name="T95" fmla="*/ 0 h 125"/>
                <a:gd name="T96" fmla="*/ 0 w 223"/>
                <a:gd name="T97" fmla="*/ 0 h 1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3"/>
                <a:gd name="T148" fmla="*/ 0 h 125"/>
                <a:gd name="T149" fmla="*/ 223 w 223"/>
                <a:gd name="T150" fmla="*/ 125 h 1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3" h="125">
                  <a:moveTo>
                    <a:pt x="14" y="2"/>
                  </a:moveTo>
                  <a:lnTo>
                    <a:pt x="17" y="5"/>
                  </a:lnTo>
                  <a:lnTo>
                    <a:pt x="20" y="6"/>
                  </a:lnTo>
                  <a:lnTo>
                    <a:pt x="24" y="8"/>
                  </a:lnTo>
                  <a:lnTo>
                    <a:pt x="26" y="11"/>
                  </a:lnTo>
                  <a:lnTo>
                    <a:pt x="30" y="13"/>
                  </a:lnTo>
                  <a:lnTo>
                    <a:pt x="33" y="14"/>
                  </a:lnTo>
                  <a:lnTo>
                    <a:pt x="36" y="17"/>
                  </a:lnTo>
                  <a:lnTo>
                    <a:pt x="39" y="19"/>
                  </a:lnTo>
                  <a:lnTo>
                    <a:pt x="42" y="20"/>
                  </a:lnTo>
                  <a:lnTo>
                    <a:pt x="45" y="23"/>
                  </a:lnTo>
                  <a:lnTo>
                    <a:pt x="49" y="24"/>
                  </a:lnTo>
                  <a:lnTo>
                    <a:pt x="51" y="26"/>
                  </a:lnTo>
                  <a:lnTo>
                    <a:pt x="53" y="27"/>
                  </a:lnTo>
                  <a:lnTo>
                    <a:pt x="57" y="29"/>
                  </a:lnTo>
                  <a:lnTo>
                    <a:pt x="60" y="31"/>
                  </a:lnTo>
                  <a:lnTo>
                    <a:pt x="63" y="32"/>
                  </a:lnTo>
                  <a:lnTo>
                    <a:pt x="66" y="33"/>
                  </a:lnTo>
                  <a:lnTo>
                    <a:pt x="69" y="34"/>
                  </a:lnTo>
                  <a:lnTo>
                    <a:pt x="72" y="36"/>
                  </a:lnTo>
                  <a:lnTo>
                    <a:pt x="75" y="37"/>
                  </a:lnTo>
                  <a:lnTo>
                    <a:pt x="78" y="38"/>
                  </a:lnTo>
                  <a:lnTo>
                    <a:pt x="82" y="38"/>
                  </a:lnTo>
                  <a:lnTo>
                    <a:pt x="84" y="39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4" y="44"/>
                  </a:lnTo>
                  <a:lnTo>
                    <a:pt x="96" y="44"/>
                  </a:lnTo>
                  <a:lnTo>
                    <a:pt x="100" y="45"/>
                  </a:lnTo>
                  <a:lnTo>
                    <a:pt x="102" y="46"/>
                  </a:lnTo>
                  <a:lnTo>
                    <a:pt x="106" y="47"/>
                  </a:lnTo>
                  <a:lnTo>
                    <a:pt x="109" y="49"/>
                  </a:lnTo>
                  <a:lnTo>
                    <a:pt x="111" y="50"/>
                  </a:lnTo>
                  <a:lnTo>
                    <a:pt x="115" y="50"/>
                  </a:lnTo>
                  <a:lnTo>
                    <a:pt x="117" y="51"/>
                  </a:lnTo>
                  <a:lnTo>
                    <a:pt x="120" y="52"/>
                  </a:lnTo>
                  <a:lnTo>
                    <a:pt x="123" y="53"/>
                  </a:lnTo>
                  <a:lnTo>
                    <a:pt x="126" y="53"/>
                  </a:lnTo>
                  <a:lnTo>
                    <a:pt x="129" y="55"/>
                  </a:lnTo>
                  <a:lnTo>
                    <a:pt x="133" y="55"/>
                  </a:lnTo>
                  <a:lnTo>
                    <a:pt x="135" y="57"/>
                  </a:lnTo>
                  <a:lnTo>
                    <a:pt x="139" y="57"/>
                  </a:lnTo>
                  <a:lnTo>
                    <a:pt x="142" y="58"/>
                  </a:lnTo>
                  <a:lnTo>
                    <a:pt x="145" y="59"/>
                  </a:lnTo>
                  <a:lnTo>
                    <a:pt x="148" y="61"/>
                  </a:lnTo>
                  <a:lnTo>
                    <a:pt x="152" y="62"/>
                  </a:lnTo>
                  <a:lnTo>
                    <a:pt x="154" y="63"/>
                  </a:lnTo>
                  <a:lnTo>
                    <a:pt x="158" y="63"/>
                  </a:lnTo>
                  <a:lnTo>
                    <a:pt x="161" y="65"/>
                  </a:lnTo>
                  <a:lnTo>
                    <a:pt x="164" y="65"/>
                  </a:lnTo>
                  <a:lnTo>
                    <a:pt x="167" y="66"/>
                  </a:lnTo>
                  <a:lnTo>
                    <a:pt x="171" y="68"/>
                  </a:lnTo>
                  <a:lnTo>
                    <a:pt x="174" y="69"/>
                  </a:lnTo>
                  <a:lnTo>
                    <a:pt x="177" y="70"/>
                  </a:lnTo>
                  <a:lnTo>
                    <a:pt x="180" y="72"/>
                  </a:lnTo>
                  <a:lnTo>
                    <a:pt x="184" y="74"/>
                  </a:lnTo>
                  <a:lnTo>
                    <a:pt x="187" y="75"/>
                  </a:lnTo>
                  <a:lnTo>
                    <a:pt x="190" y="77"/>
                  </a:lnTo>
                  <a:lnTo>
                    <a:pt x="193" y="78"/>
                  </a:lnTo>
                  <a:lnTo>
                    <a:pt x="197" y="80"/>
                  </a:lnTo>
                  <a:lnTo>
                    <a:pt x="200" y="82"/>
                  </a:lnTo>
                  <a:lnTo>
                    <a:pt x="204" y="83"/>
                  </a:lnTo>
                  <a:lnTo>
                    <a:pt x="207" y="85"/>
                  </a:lnTo>
                  <a:lnTo>
                    <a:pt x="211" y="88"/>
                  </a:lnTo>
                  <a:lnTo>
                    <a:pt x="215" y="90"/>
                  </a:lnTo>
                  <a:lnTo>
                    <a:pt x="217" y="93"/>
                  </a:lnTo>
                  <a:lnTo>
                    <a:pt x="221" y="95"/>
                  </a:lnTo>
                  <a:lnTo>
                    <a:pt x="222" y="98"/>
                  </a:lnTo>
                  <a:lnTo>
                    <a:pt x="223" y="102"/>
                  </a:lnTo>
                  <a:lnTo>
                    <a:pt x="223" y="104"/>
                  </a:lnTo>
                  <a:lnTo>
                    <a:pt x="223" y="108"/>
                  </a:lnTo>
                  <a:lnTo>
                    <a:pt x="222" y="112"/>
                  </a:lnTo>
                  <a:lnTo>
                    <a:pt x="221" y="115"/>
                  </a:lnTo>
                  <a:lnTo>
                    <a:pt x="218" y="117"/>
                  </a:lnTo>
                  <a:lnTo>
                    <a:pt x="216" y="120"/>
                  </a:lnTo>
                  <a:lnTo>
                    <a:pt x="212" y="121"/>
                  </a:lnTo>
                  <a:lnTo>
                    <a:pt x="210" y="123"/>
                  </a:lnTo>
                  <a:lnTo>
                    <a:pt x="206" y="123"/>
                  </a:lnTo>
                  <a:lnTo>
                    <a:pt x="203" y="125"/>
                  </a:lnTo>
                  <a:lnTo>
                    <a:pt x="199" y="123"/>
                  </a:lnTo>
                  <a:lnTo>
                    <a:pt x="196" y="121"/>
                  </a:lnTo>
                  <a:lnTo>
                    <a:pt x="192" y="119"/>
                  </a:lnTo>
                  <a:lnTo>
                    <a:pt x="189" y="116"/>
                  </a:lnTo>
                  <a:lnTo>
                    <a:pt x="184" y="115"/>
                  </a:lnTo>
                  <a:lnTo>
                    <a:pt x="181" y="113"/>
                  </a:lnTo>
                  <a:lnTo>
                    <a:pt x="178" y="112"/>
                  </a:lnTo>
                  <a:lnTo>
                    <a:pt x="174" y="109"/>
                  </a:lnTo>
                  <a:lnTo>
                    <a:pt x="172" y="108"/>
                  </a:lnTo>
                  <a:lnTo>
                    <a:pt x="168" y="107"/>
                  </a:lnTo>
                  <a:lnTo>
                    <a:pt x="165" y="104"/>
                  </a:lnTo>
                  <a:lnTo>
                    <a:pt x="161" y="102"/>
                  </a:lnTo>
                  <a:lnTo>
                    <a:pt x="159" y="101"/>
                  </a:lnTo>
                  <a:lnTo>
                    <a:pt x="155" y="100"/>
                  </a:lnTo>
                  <a:lnTo>
                    <a:pt x="152" y="97"/>
                  </a:lnTo>
                  <a:lnTo>
                    <a:pt x="149" y="96"/>
                  </a:lnTo>
                  <a:lnTo>
                    <a:pt x="146" y="95"/>
                  </a:lnTo>
                  <a:lnTo>
                    <a:pt x="143" y="94"/>
                  </a:lnTo>
                  <a:lnTo>
                    <a:pt x="140" y="93"/>
                  </a:lnTo>
                  <a:lnTo>
                    <a:pt x="138" y="90"/>
                  </a:lnTo>
                  <a:lnTo>
                    <a:pt x="134" y="89"/>
                  </a:lnTo>
                  <a:lnTo>
                    <a:pt x="130" y="88"/>
                  </a:lnTo>
                  <a:lnTo>
                    <a:pt x="128" y="87"/>
                  </a:lnTo>
                  <a:lnTo>
                    <a:pt x="126" y="85"/>
                  </a:lnTo>
                  <a:lnTo>
                    <a:pt x="122" y="83"/>
                  </a:lnTo>
                  <a:lnTo>
                    <a:pt x="120" y="82"/>
                  </a:lnTo>
                  <a:lnTo>
                    <a:pt x="114" y="80"/>
                  </a:lnTo>
                  <a:lnTo>
                    <a:pt x="108" y="77"/>
                  </a:lnTo>
                  <a:lnTo>
                    <a:pt x="102" y="75"/>
                  </a:lnTo>
                  <a:lnTo>
                    <a:pt x="97" y="72"/>
                  </a:lnTo>
                  <a:lnTo>
                    <a:pt x="94" y="71"/>
                  </a:lnTo>
                  <a:lnTo>
                    <a:pt x="91" y="69"/>
                  </a:lnTo>
                  <a:lnTo>
                    <a:pt x="88" y="68"/>
                  </a:lnTo>
                  <a:lnTo>
                    <a:pt x="85" y="66"/>
                  </a:lnTo>
                  <a:lnTo>
                    <a:pt x="82" y="65"/>
                  </a:lnTo>
                  <a:lnTo>
                    <a:pt x="79" y="63"/>
                  </a:lnTo>
                  <a:lnTo>
                    <a:pt x="77" y="62"/>
                  </a:lnTo>
                  <a:lnTo>
                    <a:pt x="74" y="61"/>
                  </a:lnTo>
                  <a:lnTo>
                    <a:pt x="71" y="59"/>
                  </a:lnTo>
                  <a:lnTo>
                    <a:pt x="68" y="58"/>
                  </a:lnTo>
                  <a:lnTo>
                    <a:pt x="65" y="56"/>
                  </a:lnTo>
                  <a:lnTo>
                    <a:pt x="63" y="55"/>
                  </a:lnTo>
                  <a:lnTo>
                    <a:pt x="57" y="51"/>
                  </a:lnTo>
                  <a:lnTo>
                    <a:pt x="51" y="49"/>
                  </a:lnTo>
                  <a:lnTo>
                    <a:pt x="49" y="46"/>
                  </a:lnTo>
                  <a:lnTo>
                    <a:pt x="45" y="45"/>
                  </a:lnTo>
                  <a:lnTo>
                    <a:pt x="42" y="43"/>
                  </a:lnTo>
                  <a:lnTo>
                    <a:pt x="39" y="42"/>
                  </a:lnTo>
                  <a:lnTo>
                    <a:pt x="36" y="39"/>
                  </a:lnTo>
                  <a:lnTo>
                    <a:pt x="33" y="37"/>
                  </a:lnTo>
                  <a:lnTo>
                    <a:pt x="30" y="34"/>
                  </a:lnTo>
                  <a:lnTo>
                    <a:pt x="27" y="33"/>
                  </a:lnTo>
                  <a:lnTo>
                    <a:pt x="24" y="31"/>
                  </a:lnTo>
                  <a:lnTo>
                    <a:pt x="21" y="29"/>
                  </a:lnTo>
                  <a:lnTo>
                    <a:pt x="18" y="26"/>
                  </a:lnTo>
                  <a:lnTo>
                    <a:pt x="15" y="25"/>
                  </a:lnTo>
                  <a:lnTo>
                    <a:pt x="12" y="23"/>
                  </a:lnTo>
                  <a:lnTo>
                    <a:pt x="9" y="20"/>
                  </a:lnTo>
                  <a:lnTo>
                    <a:pt x="6" y="18"/>
                  </a:lnTo>
                  <a:lnTo>
                    <a:pt x="4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1679" y="1446"/>
              <a:ext cx="99" cy="20"/>
            </a:xfrm>
            <a:custGeom>
              <a:avLst/>
              <a:gdLst>
                <a:gd name="T0" fmla="*/ 0 w 297"/>
                <a:gd name="T1" fmla="*/ 0 h 58"/>
                <a:gd name="T2" fmla="*/ 0 w 297"/>
                <a:gd name="T3" fmla="*/ 0 h 58"/>
                <a:gd name="T4" fmla="*/ 0 w 297"/>
                <a:gd name="T5" fmla="*/ 0 h 58"/>
                <a:gd name="T6" fmla="*/ 0 w 297"/>
                <a:gd name="T7" fmla="*/ 0 h 58"/>
                <a:gd name="T8" fmla="*/ 0 w 297"/>
                <a:gd name="T9" fmla="*/ 0 h 58"/>
                <a:gd name="T10" fmla="*/ 0 w 297"/>
                <a:gd name="T11" fmla="*/ 0 h 58"/>
                <a:gd name="T12" fmla="*/ 0 w 297"/>
                <a:gd name="T13" fmla="*/ 0 h 58"/>
                <a:gd name="T14" fmla="*/ 0 w 297"/>
                <a:gd name="T15" fmla="*/ 0 h 58"/>
                <a:gd name="T16" fmla="*/ 0 w 297"/>
                <a:gd name="T17" fmla="*/ 0 h 58"/>
                <a:gd name="T18" fmla="*/ 0 w 297"/>
                <a:gd name="T19" fmla="*/ 0 h 58"/>
                <a:gd name="T20" fmla="*/ 0 w 297"/>
                <a:gd name="T21" fmla="*/ 0 h 58"/>
                <a:gd name="T22" fmla="*/ 0 w 297"/>
                <a:gd name="T23" fmla="*/ 0 h 58"/>
                <a:gd name="T24" fmla="*/ 0 w 297"/>
                <a:gd name="T25" fmla="*/ 0 h 58"/>
                <a:gd name="T26" fmla="*/ 0 w 297"/>
                <a:gd name="T27" fmla="*/ 0 h 58"/>
                <a:gd name="T28" fmla="*/ 0 w 297"/>
                <a:gd name="T29" fmla="*/ 0 h 58"/>
                <a:gd name="T30" fmla="*/ 0 w 297"/>
                <a:gd name="T31" fmla="*/ 0 h 58"/>
                <a:gd name="T32" fmla="*/ 0 w 297"/>
                <a:gd name="T33" fmla="*/ 0 h 58"/>
                <a:gd name="T34" fmla="*/ 0 w 297"/>
                <a:gd name="T35" fmla="*/ 0 h 58"/>
                <a:gd name="T36" fmla="*/ 0 w 297"/>
                <a:gd name="T37" fmla="*/ 0 h 58"/>
                <a:gd name="T38" fmla="*/ 0 w 297"/>
                <a:gd name="T39" fmla="*/ 0 h 58"/>
                <a:gd name="T40" fmla="*/ 0 w 297"/>
                <a:gd name="T41" fmla="*/ 0 h 58"/>
                <a:gd name="T42" fmla="*/ 0 w 297"/>
                <a:gd name="T43" fmla="*/ 0 h 58"/>
                <a:gd name="T44" fmla="*/ 0 w 297"/>
                <a:gd name="T45" fmla="*/ 0 h 58"/>
                <a:gd name="T46" fmla="*/ 0 w 297"/>
                <a:gd name="T47" fmla="*/ 0 h 58"/>
                <a:gd name="T48" fmla="*/ 0 w 297"/>
                <a:gd name="T49" fmla="*/ 0 h 58"/>
                <a:gd name="T50" fmla="*/ 0 w 297"/>
                <a:gd name="T51" fmla="*/ 0 h 58"/>
                <a:gd name="T52" fmla="*/ 0 w 297"/>
                <a:gd name="T53" fmla="*/ 0 h 58"/>
                <a:gd name="T54" fmla="*/ 0 w 297"/>
                <a:gd name="T55" fmla="*/ 0 h 58"/>
                <a:gd name="T56" fmla="*/ 0 w 297"/>
                <a:gd name="T57" fmla="*/ 0 h 58"/>
                <a:gd name="T58" fmla="*/ 0 w 297"/>
                <a:gd name="T59" fmla="*/ 0 h 58"/>
                <a:gd name="T60" fmla="*/ 0 w 297"/>
                <a:gd name="T61" fmla="*/ 0 h 58"/>
                <a:gd name="T62" fmla="*/ 0 w 297"/>
                <a:gd name="T63" fmla="*/ 0 h 58"/>
                <a:gd name="T64" fmla="*/ 0 w 297"/>
                <a:gd name="T65" fmla="*/ 0 h 58"/>
                <a:gd name="T66" fmla="*/ 0 w 297"/>
                <a:gd name="T67" fmla="*/ 0 h 58"/>
                <a:gd name="T68" fmla="*/ 0 w 297"/>
                <a:gd name="T69" fmla="*/ 0 h 58"/>
                <a:gd name="T70" fmla="*/ 0 w 297"/>
                <a:gd name="T71" fmla="*/ 0 h 58"/>
                <a:gd name="T72" fmla="*/ 0 w 297"/>
                <a:gd name="T73" fmla="*/ 0 h 58"/>
                <a:gd name="T74" fmla="*/ 0 w 297"/>
                <a:gd name="T75" fmla="*/ 0 h 58"/>
                <a:gd name="T76" fmla="*/ 0 w 297"/>
                <a:gd name="T77" fmla="*/ 0 h 58"/>
                <a:gd name="T78" fmla="*/ 0 w 297"/>
                <a:gd name="T79" fmla="*/ 0 h 58"/>
                <a:gd name="T80" fmla="*/ 0 w 297"/>
                <a:gd name="T81" fmla="*/ 0 h 58"/>
                <a:gd name="T82" fmla="*/ 0 w 297"/>
                <a:gd name="T83" fmla="*/ 0 h 58"/>
                <a:gd name="T84" fmla="*/ 0 w 297"/>
                <a:gd name="T85" fmla="*/ 0 h 58"/>
                <a:gd name="T86" fmla="*/ 0 w 297"/>
                <a:gd name="T87" fmla="*/ 0 h 58"/>
                <a:gd name="T88" fmla="*/ 0 w 297"/>
                <a:gd name="T89" fmla="*/ 0 h 58"/>
                <a:gd name="T90" fmla="*/ 0 w 297"/>
                <a:gd name="T91" fmla="*/ 0 h 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7"/>
                <a:gd name="T139" fmla="*/ 0 h 58"/>
                <a:gd name="T140" fmla="*/ 297 w 297"/>
                <a:gd name="T141" fmla="*/ 58 h 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7" h="58">
                  <a:moveTo>
                    <a:pt x="35" y="16"/>
                  </a:moveTo>
                  <a:lnTo>
                    <a:pt x="36" y="19"/>
                  </a:lnTo>
                  <a:lnTo>
                    <a:pt x="38" y="21"/>
                  </a:lnTo>
                  <a:lnTo>
                    <a:pt x="42" y="21"/>
                  </a:lnTo>
                  <a:lnTo>
                    <a:pt x="46" y="21"/>
                  </a:lnTo>
                  <a:lnTo>
                    <a:pt x="102" y="21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11" y="21"/>
                  </a:lnTo>
                  <a:lnTo>
                    <a:pt x="113" y="21"/>
                  </a:lnTo>
                  <a:lnTo>
                    <a:pt x="117" y="21"/>
                  </a:lnTo>
                  <a:lnTo>
                    <a:pt x="119" y="21"/>
                  </a:lnTo>
                  <a:lnTo>
                    <a:pt x="121" y="21"/>
                  </a:lnTo>
                  <a:lnTo>
                    <a:pt x="125" y="21"/>
                  </a:lnTo>
                  <a:lnTo>
                    <a:pt x="131" y="21"/>
                  </a:lnTo>
                  <a:lnTo>
                    <a:pt x="136" y="21"/>
                  </a:lnTo>
                  <a:lnTo>
                    <a:pt x="142" y="21"/>
                  </a:lnTo>
                  <a:lnTo>
                    <a:pt x="148" y="21"/>
                  </a:lnTo>
                  <a:lnTo>
                    <a:pt x="152" y="21"/>
                  </a:lnTo>
                  <a:lnTo>
                    <a:pt x="157" y="21"/>
                  </a:lnTo>
                  <a:lnTo>
                    <a:pt x="163" y="21"/>
                  </a:lnTo>
                  <a:lnTo>
                    <a:pt x="168" y="21"/>
                  </a:lnTo>
                  <a:lnTo>
                    <a:pt x="172" y="21"/>
                  </a:lnTo>
                  <a:lnTo>
                    <a:pt x="178" y="21"/>
                  </a:lnTo>
                  <a:lnTo>
                    <a:pt x="183" y="21"/>
                  </a:lnTo>
                  <a:lnTo>
                    <a:pt x="188" y="21"/>
                  </a:lnTo>
                  <a:lnTo>
                    <a:pt x="193" y="20"/>
                  </a:lnTo>
                  <a:lnTo>
                    <a:pt x="197" y="20"/>
                  </a:lnTo>
                  <a:lnTo>
                    <a:pt x="202" y="20"/>
                  </a:lnTo>
                  <a:lnTo>
                    <a:pt x="208" y="20"/>
                  </a:lnTo>
                  <a:lnTo>
                    <a:pt x="213" y="20"/>
                  </a:lnTo>
                  <a:lnTo>
                    <a:pt x="217" y="20"/>
                  </a:lnTo>
                  <a:lnTo>
                    <a:pt x="223" y="20"/>
                  </a:lnTo>
                  <a:lnTo>
                    <a:pt x="228" y="20"/>
                  </a:lnTo>
                  <a:lnTo>
                    <a:pt x="233" y="20"/>
                  </a:lnTo>
                  <a:lnTo>
                    <a:pt x="239" y="20"/>
                  </a:lnTo>
                  <a:lnTo>
                    <a:pt x="244" y="20"/>
                  </a:lnTo>
                  <a:lnTo>
                    <a:pt x="249" y="20"/>
                  </a:lnTo>
                  <a:lnTo>
                    <a:pt x="252" y="20"/>
                  </a:lnTo>
                  <a:lnTo>
                    <a:pt x="255" y="20"/>
                  </a:lnTo>
                  <a:lnTo>
                    <a:pt x="258" y="20"/>
                  </a:lnTo>
                  <a:lnTo>
                    <a:pt x="261" y="20"/>
                  </a:lnTo>
                  <a:lnTo>
                    <a:pt x="265" y="20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4" y="20"/>
                  </a:lnTo>
                  <a:lnTo>
                    <a:pt x="277" y="20"/>
                  </a:lnTo>
                  <a:lnTo>
                    <a:pt x="279" y="19"/>
                  </a:lnTo>
                  <a:lnTo>
                    <a:pt x="281" y="18"/>
                  </a:lnTo>
                  <a:lnTo>
                    <a:pt x="285" y="18"/>
                  </a:lnTo>
                  <a:lnTo>
                    <a:pt x="290" y="18"/>
                  </a:lnTo>
                  <a:lnTo>
                    <a:pt x="293" y="20"/>
                  </a:lnTo>
                  <a:lnTo>
                    <a:pt x="296" y="22"/>
                  </a:lnTo>
                  <a:lnTo>
                    <a:pt x="297" y="27"/>
                  </a:lnTo>
                  <a:lnTo>
                    <a:pt x="297" y="31"/>
                  </a:lnTo>
                  <a:lnTo>
                    <a:pt x="296" y="35"/>
                  </a:lnTo>
                  <a:lnTo>
                    <a:pt x="292" y="38"/>
                  </a:lnTo>
                  <a:lnTo>
                    <a:pt x="289" y="40"/>
                  </a:lnTo>
                  <a:lnTo>
                    <a:pt x="285" y="41"/>
                  </a:lnTo>
                  <a:lnTo>
                    <a:pt x="281" y="41"/>
                  </a:lnTo>
                  <a:lnTo>
                    <a:pt x="277" y="41"/>
                  </a:lnTo>
                  <a:lnTo>
                    <a:pt x="274" y="43"/>
                  </a:lnTo>
                  <a:lnTo>
                    <a:pt x="271" y="43"/>
                  </a:lnTo>
                  <a:lnTo>
                    <a:pt x="267" y="43"/>
                  </a:lnTo>
                  <a:lnTo>
                    <a:pt x="265" y="43"/>
                  </a:lnTo>
                  <a:lnTo>
                    <a:pt x="261" y="43"/>
                  </a:lnTo>
                  <a:lnTo>
                    <a:pt x="258" y="43"/>
                  </a:lnTo>
                  <a:lnTo>
                    <a:pt x="255" y="43"/>
                  </a:lnTo>
                  <a:lnTo>
                    <a:pt x="252" y="43"/>
                  </a:lnTo>
                  <a:lnTo>
                    <a:pt x="249" y="43"/>
                  </a:lnTo>
                  <a:lnTo>
                    <a:pt x="247" y="43"/>
                  </a:lnTo>
                  <a:lnTo>
                    <a:pt x="244" y="43"/>
                  </a:lnTo>
                  <a:lnTo>
                    <a:pt x="241" y="43"/>
                  </a:lnTo>
                  <a:lnTo>
                    <a:pt x="238" y="43"/>
                  </a:lnTo>
                  <a:lnTo>
                    <a:pt x="233" y="44"/>
                  </a:lnTo>
                  <a:lnTo>
                    <a:pt x="227" y="45"/>
                  </a:lnTo>
                  <a:lnTo>
                    <a:pt x="222" y="45"/>
                  </a:lnTo>
                  <a:lnTo>
                    <a:pt x="217" y="45"/>
                  </a:lnTo>
                  <a:lnTo>
                    <a:pt x="212" y="45"/>
                  </a:lnTo>
                  <a:lnTo>
                    <a:pt x="207" y="46"/>
                  </a:lnTo>
                  <a:lnTo>
                    <a:pt x="202" y="47"/>
                  </a:lnTo>
                  <a:lnTo>
                    <a:pt x="197" y="48"/>
                  </a:lnTo>
                  <a:lnTo>
                    <a:pt x="193" y="48"/>
                  </a:lnTo>
                  <a:lnTo>
                    <a:pt x="188" y="50"/>
                  </a:lnTo>
                  <a:lnTo>
                    <a:pt x="183" y="50"/>
                  </a:lnTo>
                  <a:lnTo>
                    <a:pt x="178" y="51"/>
                  </a:lnTo>
                  <a:lnTo>
                    <a:pt x="172" y="51"/>
                  </a:lnTo>
                  <a:lnTo>
                    <a:pt x="168" y="52"/>
                  </a:lnTo>
                  <a:lnTo>
                    <a:pt x="163" y="52"/>
                  </a:lnTo>
                  <a:lnTo>
                    <a:pt x="157" y="53"/>
                  </a:lnTo>
                  <a:lnTo>
                    <a:pt x="152" y="54"/>
                  </a:lnTo>
                  <a:lnTo>
                    <a:pt x="148" y="56"/>
                  </a:lnTo>
                  <a:lnTo>
                    <a:pt x="142" y="56"/>
                  </a:lnTo>
                  <a:lnTo>
                    <a:pt x="136" y="56"/>
                  </a:lnTo>
                  <a:lnTo>
                    <a:pt x="131" y="56"/>
                  </a:lnTo>
                  <a:lnTo>
                    <a:pt x="125" y="57"/>
                  </a:lnTo>
                  <a:lnTo>
                    <a:pt x="121" y="57"/>
                  </a:lnTo>
                  <a:lnTo>
                    <a:pt x="119" y="57"/>
                  </a:lnTo>
                  <a:lnTo>
                    <a:pt x="117" y="57"/>
                  </a:lnTo>
                  <a:lnTo>
                    <a:pt x="113" y="57"/>
                  </a:lnTo>
                  <a:lnTo>
                    <a:pt x="111" y="57"/>
                  </a:lnTo>
                  <a:lnTo>
                    <a:pt x="107" y="57"/>
                  </a:lnTo>
                  <a:lnTo>
                    <a:pt x="105" y="57"/>
                  </a:lnTo>
                  <a:lnTo>
                    <a:pt x="102" y="58"/>
                  </a:lnTo>
                  <a:lnTo>
                    <a:pt x="46" y="58"/>
                  </a:lnTo>
                  <a:lnTo>
                    <a:pt x="41" y="57"/>
                  </a:lnTo>
                  <a:lnTo>
                    <a:pt x="37" y="57"/>
                  </a:lnTo>
                  <a:lnTo>
                    <a:pt x="33" y="56"/>
                  </a:lnTo>
                  <a:lnTo>
                    <a:pt x="29" y="54"/>
                  </a:lnTo>
                  <a:lnTo>
                    <a:pt x="24" y="52"/>
                  </a:lnTo>
                  <a:lnTo>
                    <a:pt x="21" y="51"/>
                  </a:lnTo>
                  <a:lnTo>
                    <a:pt x="17" y="47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9" y="39"/>
                  </a:lnTo>
                  <a:lnTo>
                    <a:pt x="6" y="35"/>
                  </a:lnTo>
                  <a:lnTo>
                    <a:pt x="5" y="32"/>
                  </a:lnTo>
                  <a:lnTo>
                    <a:pt x="3" y="28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5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9" y="5"/>
                  </a:lnTo>
                  <a:lnTo>
                    <a:pt x="31" y="6"/>
                  </a:lnTo>
                  <a:lnTo>
                    <a:pt x="34" y="9"/>
                  </a:lnTo>
                  <a:lnTo>
                    <a:pt x="34" y="12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1664" y="1475"/>
              <a:ext cx="45" cy="88"/>
            </a:xfrm>
            <a:custGeom>
              <a:avLst/>
              <a:gdLst>
                <a:gd name="T0" fmla="*/ 0 w 135"/>
                <a:gd name="T1" fmla="*/ 0 h 263"/>
                <a:gd name="T2" fmla="*/ 0 w 135"/>
                <a:gd name="T3" fmla="*/ 0 h 263"/>
                <a:gd name="T4" fmla="*/ 0 w 135"/>
                <a:gd name="T5" fmla="*/ 0 h 263"/>
                <a:gd name="T6" fmla="*/ 0 w 135"/>
                <a:gd name="T7" fmla="*/ 0 h 263"/>
                <a:gd name="T8" fmla="*/ 0 w 135"/>
                <a:gd name="T9" fmla="*/ 0 h 263"/>
                <a:gd name="T10" fmla="*/ 0 w 135"/>
                <a:gd name="T11" fmla="*/ 0 h 263"/>
                <a:gd name="T12" fmla="*/ 0 w 135"/>
                <a:gd name="T13" fmla="*/ 0 h 263"/>
                <a:gd name="T14" fmla="*/ 0 w 135"/>
                <a:gd name="T15" fmla="*/ 0 h 263"/>
                <a:gd name="T16" fmla="*/ 0 w 135"/>
                <a:gd name="T17" fmla="*/ 0 h 263"/>
                <a:gd name="T18" fmla="*/ 0 w 135"/>
                <a:gd name="T19" fmla="*/ 0 h 263"/>
                <a:gd name="T20" fmla="*/ 0 w 135"/>
                <a:gd name="T21" fmla="*/ 0 h 263"/>
                <a:gd name="T22" fmla="*/ 0 w 135"/>
                <a:gd name="T23" fmla="*/ 0 h 263"/>
                <a:gd name="T24" fmla="*/ 0 w 135"/>
                <a:gd name="T25" fmla="*/ 0 h 263"/>
                <a:gd name="T26" fmla="*/ 0 w 135"/>
                <a:gd name="T27" fmla="*/ 0 h 263"/>
                <a:gd name="T28" fmla="*/ 0 w 135"/>
                <a:gd name="T29" fmla="*/ 0 h 263"/>
                <a:gd name="T30" fmla="*/ 0 w 135"/>
                <a:gd name="T31" fmla="*/ 0 h 263"/>
                <a:gd name="T32" fmla="*/ 0 w 135"/>
                <a:gd name="T33" fmla="*/ 0 h 263"/>
                <a:gd name="T34" fmla="*/ 0 w 135"/>
                <a:gd name="T35" fmla="*/ 0 h 263"/>
                <a:gd name="T36" fmla="*/ 0 w 135"/>
                <a:gd name="T37" fmla="*/ 0 h 263"/>
                <a:gd name="T38" fmla="*/ 0 w 135"/>
                <a:gd name="T39" fmla="*/ 0 h 263"/>
                <a:gd name="T40" fmla="*/ 0 w 135"/>
                <a:gd name="T41" fmla="*/ 0 h 263"/>
                <a:gd name="T42" fmla="*/ 0 w 135"/>
                <a:gd name="T43" fmla="*/ 0 h 263"/>
                <a:gd name="T44" fmla="*/ 0 w 135"/>
                <a:gd name="T45" fmla="*/ 0 h 263"/>
                <a:gd name="T46" fmla="*/ 0 w 135"/>
                <a:gd name="T47" fmla="*/ 0 h 263"/>
                <a:gd name="T48" fmla="*/ 0 w 135"/>
                <a:gd name="T49" fmla="*/ 0 h 263"/>
                <a:gd name="T50" fmla="*/ 0 w 135"/>
                <a:gd name="T51" fmla="*/ 0 h 263"/>
                <a:gd name="T52" fmla="*/ 0 w 135"/>
                <a:gd name="T53" fmla="*/ 0 h 263"/>
                <a:gd name="T54" fmla="*/ 0 w 135"/>
                <a:gd name="T55" fmla="*/ 0 h 263"/>
                <a:gd name="T56" fmla="*/ 0 w 135"/>
                <a:gd name="T57" fmla="*/ 0 h 263"/>
                <a:gd name="T58" fmla="*/ 0 w 135"/>
                <a:gd name="T59" fmla="*/ 0 h 263"/>
                <a:gd name="T60" fmla="*/ 0 w 135"/>
                <a:gd name="T61" fmla="*/ 0 h 263"/>
                <a:gd name="T62" fmla="*/ 0 w 135"/>
                <a:gd name="T63" fmla="*/ 0 h 263"/>
                <a:gd name="T64" fmla="*/ 0 w 135"/>
                <a:gd name="T65" fmla="*/ 0 h 263"/>
                <a:gd name="T66" fmla="*/ 0 w 135"/>
                <a:gd name="T67" fmla="*/ 0 h 263"/>
                <a:gd name="T68" fmla="*/ 0 w 135"/>
                <a:gd name="T69" fmla="*/ 0 h 263"/>
                <a:gd name="T70" fmla="*/ 0 w 135"/>
                <a:gd name="T71" fmla="*/ 0 h 263"/>
                <a:gd name="T72" fmla="*/ 0 w 135"/>
                <a:gd name="T73" fmla="*/ 0 h 263"/>
                <a:gd name="T74" fmla="*/ 0 w 135"/>
                <a:gd name="T75" fmla="*/ 0 h 263"/>
                <a:gd name="T76" fmla="*/ 0 w 135"/>
                <a:gd name="T77" fmla="*/ 0 h 263"/>
                <a:gd name="T78" fmla="*/ 0 w 135"/>
                <a:gd name="T79" fmla="*/ 0 h 263"/>
                <a:gd name="T80" fmla="*/ 0 w 135"/>
                <a:gd name="T81" fmla="*/ 0 h 263"/>
                <a:gd name="T82" fmla="*/ 0 w 135"/>
                <a:gd name="T83" fmla="*/ 0 h 2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5"/>
                <a:gd name="T127" fmla="*/ 0 h 263"/>
                <a:gd name="T128" fmla="*/ 135 w 135"/>
                <a:gd name="T129" fmla="*/ 263 h 2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5" h="263">
                  <a:moveTo>
                    <a:pt x="26" y="18"/>
                  </a:moveTo>
                  <a:lnTo>
                    <a:pt x="26" y="23"/>
                  </a:lnTo>
                  <a:lnTo>
                    <a:pt x="26" y="28"/>
                  </a:lnTo>
                  <a:lnTo>
                    <a:pt x="28" y="31"/>
                  </a:lnTo>
                  <a:lnTo>
                    <a:pt x="29" y="36"/>
                  </a:lnTo>
                  <a:lnTo>
                    <a:pt x="30" y="40"/>
                  </a:lnTo>
                  <a:lnTo>
                    <a:pt x="31" y="44"/>
                  </a:lnTo>
                  <a:lnTo>
                    <a:pt x="33" y="48"/>
                  </a:lnTo>
                  <a:lnTo>
                    <a:pt x="36" y="54"/>
                  </a:lnTo>
                  <a:lnTo>
                    <a:pt x="37" y="57"/>
                  </a:lnTo>
                  <a:lnTo>
                    <a:pt x="39" y="61"/>
                  </a:lnTo>
                  <a:lnTo>
                    <a:pt x="42" y="66"/>
                  </a:lnTo>
                  <a:lnTo>
                    <a:pt x="45" y="70"/>
                  </a:lnTo>
                  <a:lnTo>
                    <a:pt x="48" y="75"/>
                  </a:lnTo>
                  <a:lnTo>
                    <a:pt x="50" y="80"/>
                  </a:lnTo>
                  <a:lnTo>
                    <a:pt x="52" y="85"/>
                  </a:lnTo>
                  <a:lnTo>
                    <a:pt x="56" y="91"/>
                  </a:lnTo>
                  <a:lnTo>
                    <a:pt x="58" y="94"/>
                  </a:lnTo>
                  <a:lnTo>
                    <a:pt x="61" y="99"/>
                  </a:lnTo>
                  <a:lnTo>
                    <a:pt x="63" y="104"/>
                  </a:lnTo>
                  <a:lnTo>
                    <a:pt x="65" y="108"/>
                  </a:lnTo>
                  <a:lnTo>
                    <a:pt x="67" y="112"/>
                  </a:lnTo>
                  <a:lnTo>
                    <a:pt x="70" y="117"/>
                  </a:lnTo>
                  <a:lnTo>
                    <a:pt x="73" y="121"/>
                  </a:lnTo>
                  <a:lnTo>
                    <a:pt x="75" y="126"/>
                  </a:lnTo>
                  <a:lnTo>
                    <a:pt x="77" y="131"/>
                  </a:lnTo>
                  <a:lnTo>
                    <a:pt x="80" y="137"/>
                  </a:lnTo>
                  <a:lnTo>
                    <a:pt x="82" y="142"/>
                  </a:lnTo>
                  <a:lnTo>
                    <a:pt x="84" y="148"/>
                  </a:lnTo>
                  <a:lnTo>
                    <a:pt x="87" y="152"/>
                  </a:lnTo>
                  <a:lnTo>
                    <a:pt x="90" y="158"/>
                  </a:lnTo>
                  <a:lnTo>
                    <a:pt x="93" y="163"/>
                  </a:lnTo>
                  <a:lnTo>
                    <a:pt x="95" y="169"/>
                  </a:lnTo>
                  <a:lnTo>
                    <a:pt x="97" y="174"/>
                  </a:lnTo>
                  <a:lnTo>
                    <a:pt x="100" y="180"/>
                  </a:lnTo>
                  <a:lnTo>
                    <a:pt x="102" y="184"/>
                  </a:lnTo>
                  <a:lnTo>
                    <a:pt x="105" y="189"/>
                  </a:lnTo>
                  <a:lnTo>
                    <a:pt x="107" y="193"/>
                  </a:lnTo>
                  <a:lnTo>
                    <a:pt x="109" y="197"/>
                  </a:lnTo>
                  <a:lnTo>
                    <a:pt x="111" y="201"/>
                  </a:lnTo>
                  <a:lnTo>
                    <a:pt x="114" y="206"/>
                  </a:lnTo>
                  <a:lnTo>
                    <a:pt x="115" y="209"/>
                  </a:lnTo>
                  <a:lnTo>
                    <a:pt x="118" y="214"/>
                  </a:lnTo>
                  <a:lnTo>
                    <a:pt x="120" y="218"/>
                  </a:lnTo>
                  <a:lnTo>
                    <a:pt x="122" y="222"/>
                  </a:lnTo>
                  <a:lnTo>
                    <a:pt x="125" y="226"/>
                  </a:lnTo>
                  <a:lnTo>
                    <a:pt x="127" y="232"/>
                  </a:lnTo>
                  <a:lnTo>
                    <a:pt x="129" y="234"/>
                  </a:lnTo>
                  <a:lnTo>
                    <a:pt x="131" y="237"/>
                  </a:lnTo>
                  <a:lnTo>
                    <a:pt x="132" y="240"/>
                  </a:lnTo>
                  <a:lnTo>
                    <a:pt x="133" y="244"/>
                  </a:lnTo>
                  <a:lnTo>
                    <a:pt x="135" y="248"/>
                  </a:lnTo>
                  <a:lnTo>
                    <a:pt x="134" y="253"/>
                  </a:lnTo>
                  <a:lnTo>
                    <a:pt x="132" y="258"/>
                  </a:lnTo>
                  <a:lnTo>
                    <a:pt x="127" y="261"/>
                  </a:lnTo>
                  <a:lnTo>
                    <a:pt x="122" y="263"/>
                  </a:lnTo>
                  <a:lnTo>
                    <a:pt x="116" y="263"/>
                  </a:lnTo>
                  <a:lnTo>
                    <a:pt x="112" y="260"/>
                  </a:lnTo>
                  <a:lnTo>
                    <a:pt x="108" y="255"/>
                  </a:lnTo>
                  <a:lnTo>
                    <a:pt x="107" y="253"/>
                  </a:lnTo>
                  <a:lnTo>
                    <a:pt x="105" y="250"/>
                  </a:lnTo>
                  <a:lnTo>
                    <a:pt x="103" y="246"/>
                  </a:lnTo>
                  <a:lnTo>
                    <a:pt x="102" y="244"/>
                  </a:lnTo>
                  <a:lnTo>
                    <a:pt x="99" y="238"/>
                  </a:lnTo>
                  <a:lnTo>
                    <a:pt x="96" y="233"/>
                  </a:lnTo>
                  <a:lnTo>
                    <a:pt x="93" y="227"/>
                  </a:lnTo>
                  <a:lnTo>
                    <a:pt x="90" y="222"/>
                  </a:lnTo>
                  <a:lnTo>
                    <a:pt x="88" y="218"/>
                  </a:lnTo>
                  <a:lnTo>
                    <a:pt x="86" y="213"/>
                  </a:lnTo>
                  <a:lnTo>
                    <a:pt x="82" y="207"/>
                  </a:lnTo>
                  <a:lnTo>
                    <a:pt x="80" y="202"/>
                  </a:lnTo>
                  <a:lnTo>
                    <a:pt x="76" y="196"/>
                  </a:lnTo>
                  <a:lnTo>
                    <a:pt x="74" y="191"/>
                  </a:lnTo>
                  <a:lnTo>
                    <a:pt x="71" y="187"/>
                  </a:lnTo>
                  <a:lnTo>
                    <a:pt x="68" y="181"/>
                  </a:lnTo>
                  <a:lnTo>
                    <a:pt x="65" y="175"/>
                  </a:lnTo>
                  <a:lnTo>
                    <a:pt x="63" y="170"/>
                  </a:lnTo>
                  <a:lnTo>
                    <a:pt x="61" y="165"/>
                  </a:lnTo>
                  <a:lnTo>
                    <a:pt x="58" y="161"/>
                  </a:lnTo>
                  <a:lnTo>
                    <a:pt x="56" y="158"/>
                  </a:lnTo>
                  <a:lnTo>
                    <a:pt x="55" y="155"/>
                  </a:lnTo>
                  <a:lnTo>
                    <a:pt x="52" y="151"/>
                  </a:lnTo>
                  <a:lnTo>
                    <a:pt x="51" y="148"/>
                  </a:lnTo>
                  <a:lnTo>
                    <a:pt x="49" y="144"/>
                  </a:lnTo>
                  <a:lnTo>
                    <a:pt x="46" y="139"/>
                  </a:lnTo>
                  <a:lnTo>
                    <a:pt x="45" y="137"/>
                  </a:lnTo>
                  <a:lnTo>
                    <a:pt x="44" y="133"/>
                  </a:lnTo>
                  <a:lnTo>
                    <a:pt x="42" y="131"/>
                  </a:lnTo>
                  <a:lnTo>
                    <a:pt x="41" y="127"/>
                  </a:lnTo>
                  <a:lnTo>
                    <a:pt x="39" y="125"/>
                  </a:lnTo>
                  <a:lnTo>
                    <a:pt x="38" y="121"/>
                  </a:lnTo>
                  <a:lnTo>
                    <a:pt x="37" y="119"/>
                  </a:lnTo>
                  <a:lnTo>
                    <a:pt x="36" y="117"/>
                  </a:lnTo>
                  <a:lnTo>
                    <a:pt x="35" y="113"/>
                  </a:lnTo>
                  <a:lnTo>
                    <a:pt x="32" y="110"/>
                  </a:lnTo>
                  <a:lnTo>
                    <a:pt x="32" y="106"/>
                  </a:lnTo>
                  <a:lnTo>
                    <a:pt x="31" y="104"/>
                  </a:lnTo>
                  <a:lnTo>
                    <a:pt x="29" y="101"/>
                  </a:lnTo>
                  <a:lnTo>
                    <a:pt x="28" y="98"/>
                  </a:lnTo>
                  <a:lnTo>
                    <a:pt x="28" y="95"/>
                  </a:lnTo>
                  <a:lnTo>
                    <a:pt x="26" y="92"/>
                  </a:lnTo>
                  <a:lnTo>
                    <a:pt x="23" y="87"/>
                  </a:lnTo>
                  <a:lnTo>
                    <a:pt x="20" y="82"/>
                  </a:lnTo>
                  <a:lnTo>
                    <a:pt x="17" y="78"/>
                  </a:lnTo>
                  <a:lnTo>
                    <a:pt x="14" y="73"/>
                  </a:lnTo>
                  <a:lnTo>
                    <a:pt x="11" y="68"/>
                  </a:lnTo>
                  <a:lnTo>
                    <a:pt x="9" y="63"/>
                  </a:lnTo>
                  <a:lnTo>
                    <a:pt x="6" y="59"/>
                  </a:lnTo>
                  <a:lnTo>
                    <a:pt x="5" y="54"/>
                  </a:lnTo>
                  <a:lnTo>
                    <a:pt x="3" y="48"/>
                  </a:lnTo>
                  <a:lnTo>
                    <a:pt x="1" y="43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5" y="18"/>
                  </a:lnTo>
                  <a:lnTo>
                    <a:pt x="9" y="14"/>
                  </a:lnTo>
                  <a:lnTo>
                    <a:pt x="11" y="9"/>
                  </a:lnTo>
                  <a:lnTo>
                    <a:pt x="14" y="4"/>
                  </a:lnTo>
                  <a:lnTo>
                    <a:pt x="17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4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1615" y="1374"/>
              <a:ext cx="215" cy="253"/>
            </a:xfrm>
            <a:custGeom>
              <a:avLst/>
              <a:gdLst>
                <a:gd name="T0" fmla="*/ 0 w 645"/>
                <a:gd name="T1" fmla="*/ 0 h 759"/>
                <a:gd name="T2" fmla="*/ 0 w 645"/>
                <a:gd name="T3" fmla="*/ 0 h 759"/>
                <a:gd name="T4" fmla="*/ 0 w 645"/>
                <a:gd name="T5" fmla="*/ 0 h 759"/>
                <a:gd name="T6" fmla="*/ 0 w 645"/>
                <a:gd name="T7" fmla="*/ 0 h 759"/>
                <a:gd name="T8" fmla="*/ 0 w 645"/>
                <a:gd name="T9" fmla="*/ 0 h 759"/>
                <a:gd name="T10" fmla="*/ 0 w 645"/>
                <a:gd name="T11" fmla="*/ 0 h 759"/>
                <a:gd name="T12" fmla="*/ 0 w 645"/>
                <a:gd name="T13" fmla="*/ 0 h 759"/>
                <a:gd name="T14" fmla="*/ 0 w 645"/>
                <a:gd name="T15" fmla="*/ 0 h 759"/>
                <a:gd name="T16" fmla="*/ 0 w 645"/>
                <a:gd name="T17" fmla="*/ 0 h 759"/>
                <a:gd name="T18" fmla="*/ 0 w 645"/>
                <a:gd name="T19" fmla="*/ 0 h 759"/>
                <a:gd name="T20" fmla="*/ 0 w 645"/>
                <a:gd name="T21" fmla="*/ 0 h 759"/>
                <a:gd name="T22" fmla="*/ 0 w 645"/>
                <a:gd name="T23" fmla="*/ 0 h 759"/>
                <a:gd name="T24" fmla="*/ 0 w 645"/>
                <a:gd name="T25" fmla="*/ 0 h 759"/>
                <a:gd name="T26" fmla="*/ 0 w 645"/>
                <a:gd name="T27" fmla="*/ 0 h 759"/>
                <a:gd name="T28" fmla="*/ 0 w 645"/>
                <a:gd name="T29" fmla="*/ 0 h 759"/>
                <a:gd name="T30" fmla="*/ 0 w 645"/>
                <a:gd name="T31" fmla="*/ 0 h 759"/>
                <a:gd name="T32" fmla="*/ 0 w 645"/>
                <a:gd name="T33" fmla="*/ 0 h 759"/>
                <a:gd name="T34" fmla="*/ 0 w 645"/>
                <a:gd name="T35" fmla="*/ 0 h 759"/>
                <a:gd name="T36" fmla="*/ 0 w 645"/>
                <a:gd name="T37" fmla="*/ 0 h 759"/>
                <a:gd name="T38" fmla="*/ 0 w 645"/>
                <a:gd name="T39" fmla="*/ 0 h 759"/>
                <a:gd name="T40" fmla="*/ 0 w 645"/>
                <a:gd name="T41" fmla="*/ 0 h 759"/>
                <a:gd name="T42" fmla="*/ 0 w 645"/>
                <a:gd name="T43" fmla="*/ 0 h 759"/>
                <a:gd name="T44" fmla="*/ 0 w 645"/>
                <a:gd name="T45" fmla="*/ 0 h 759"/>
                <a:gd name="T46" fmla="*/ 0 w 645"/>
                <a:gd name="T47" fmla="*/ 0 h 759"/>
                <a:gd name="T48" fmla="*/ 0 w 645"/>
                <a:gd name="T49" fmla="*/ 0 h 759"/>
                <a:gd name="T50" fmla="*/ 0 w 645"/>
                <a:gd name="T51" fmla="*/ 0 h 759"/>
                <a:gd name="T52" fmla="*/ 0 w 645"/>
                <a:gd name="T53" fmla="*/ 0 h 759"/>
                <a:gd name="T54" fmla="*/ 0 w 645"/>
                <a:gd name="T55" fmla="*/ 0 h 759"/>
                <a:gd name="T56" fmla="*/ 0 w 645"/>
                <a:gd name="T57" fmla="*/ 0 h 759"/>
                <a:gd name="T58" fmla="*/ 0 w 645"/>
                <a:gd name="T59" fmla="*/ 0 h 759"/>
                <a:gd name="T60" fmla="*/ 0 w 645"/>
                <a:gd name="T61" fmla="*/ 0 h 759"/>
                <a:gd name="T62" fmla="*/ 0 w 645"/>
                <a:gd name="T63" fmla="*/ 0 h 759"/>
                <a:gd name="T64" fmla="*/ 0 w 645"/>
                <a:gd name="T65" fmla="*/ 0 h 759"/>
                <a:gd name="T66" fmla="*/ 0 w 645"/>
                <a:gd name="T67" fmla="*/ 0 h 759"/>
                <a:gd name="T68" fmla="*/ 0 w 645"/>
                <a:gd name="T69" fmla="*/ 0 h 759"/>
                <a:gd name="T70" fmla="*/ 0 w 645"/>
                <a:gd name="T71" fmla="*/ 0 h 759"/>
                <a:gd name="T72" fmla="*/ 0 w 645"/>
                <a:gd name="T73" fmla="*/ 0 h 759"/>
                <a:gd name="T74" fmla="*/ 0 w 645"/>
                <a:gd name="T75" fmla="*/ 0 h 759"/>
                <a:gd name="T76" fmla="*/ 0 w 645"/>
                <a:gd name="T77" fmla="*/ 0 h 759"/>
                <a:gd name="T78" fmla="*/ 0 w 645"/>
                <a:gd name="T79" fmla="*/ 0 h 759"/>
                <a:gd name="T80" fmla="*/ 0 w 645"/>
                <a:gd name="T81" fmla="*/ 0 h 759"/>
                <a:gd name="T82" fmla="*/ 0 w 645"/>
                <a:gd name="T83" fmla="*/ 0 h 759"/>
                <a:gd name="T84" fmla="*/ 0 w 645"/>
                <a:gd name="T85" fmla="*/ 0 h 759"/>
                <a:gd name="T86" fmla="*/ 0 w 645"/>
                <a:gd name="T87" fmla="*/ 0 h 759"/>
                <a:gd name="T88" fmla="*/ 0 w 645"/>
                <a:gd name="T89" fmla="*/ 0 h 759"/>
                <a:gd name="T90" fmla="*/ 0 w 645"/>
                <a:gd name="T91" fmla="*/ 0 h 759"/>
                <a:gd name="T92" fmla="*/ 0 w 645"/>
                <a:gd name="T93" fmla="*/ 0 h 759"/>
                <a:gd name="T94" fmla="*/ 0 w 645"/>
                <a:gd name="T95" fmla="*/ 0 h 759"/>
                <a:gd name="T96" fmla="*/ 0 w 645"/>
                <a:gd name="T97" fmla="*/ 0 h 759"/>
                <a:gd name="T98" fmla="*/ 0 w 645"/>
                <a:gd name="T99" fmla="*/ 0 h 759"/>
                <a:gd name="T100" fmla="*/ 0 w 645"/>
                <a:gd name="T101" fmla="*/ 0 h 759"/>
                <a:gd name="T102" fmla="*/ 0 w 645"/>
                <a:gd name="T103" fmla="*/ 0 h 759"/>
                <a:gd name="T104" fmla="*/ 0 w 645"/>
                <a:gd name="T105" fmla="*/ 0 h 759"/>
                <a:gd name="T106" fmla="*/ 0 w 645"/>
                <a:gd name="T107" fmla="*/ 0 h 759"/>
                <a:gd name="T108" fmla="*/ 0 w 645"/>
                <a:gd name="T109" fmla="*/ 0 h 759"/>
                <a:gd name="T110" fmla="*/ 0 w 645"/>
                <a:gd name="T111" fmla="*/ 0 h 759"/>
                <a:gd name="T112" fmla="*/ 0 w 645"/>
                <a:gd name="T113" fmla="*/ 0 h 759"/>
                <a:gd name="T114" fmla="*/ 0 w 645"/>
                <a:gd name="T115" fmla="*/ 0 h 759"/>
                <a:gd name="T116" fmla="*/ 0 w 645"/>
                <a:gd name="T117" fmla="*/ 0 h 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5"/>
                <a:gd name="T178" fmla="*/ 0 h 759"/>
                <a:gd name="T179" fmla="*/ 645 w 645"/>
                <a:gd name="T180" fmla="*/ 759 h 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5" h="759">
                  <a:moveTo>
                    <a:pt x="284" y="210"/>
                  </a:moveTo>
                  <a:lnTo>
                    <a:pt x="286" y="205"/>
                  </a:lnTo>
                  <a:lnTo>
                    <a:pt x="289" y="202"/>
                  </a:lnTo>
                  <a:lnTo>
                    <a:pt x="291" y="197"/>
                  </a:lnTo>
                  <a:lnTo>
                    <a:pt x="293" y="193"/>
                  </a:lnTo>
                  <a:lnTo>
                    <a:pt x="296" y="189"/>
                  </a:lnTo>
                  <a:lnTo>
                    <a:pt x="298" y="185"/>
                  </a:lnTo>
                  <a:lnTo>
                    <a:pt x="300" y="181"/>
                  </a:lnTo>
                  <a:lnTo>
                    <a:pt x="303" y="178"/>
                  </a:lnTo>
                  <a:lnTo>
                    <a:pt x="305" y="173"/>
                  </a:lnTo>
                  <a:lnTo>
                    <a:pt x="307" y="170"/>
                  </a:lnTo>
                  <a:lnTo>
                    <a:pt x="310" y="166"/>
                  </a:lnTo>
                  <a:lnTo>
                    <a:pt x="312" y="162"/>
                  </a:lnTo>
                  <a:lnTo>
                    <a:pt x="315" y="159"/>
                  </a:lnTo>
                  <a:lnTo>
                    <a:pt x="317" y="155"/>
                  </a:lnTo>
                  <a:lnTo>
                    <a:pt x="319" y="152"/>
                  </a:lnTo>
                  <a:lnTo>
                    <a:pt x="323" y="148"/>
                  </a:lnTo>
                  <a:lnTo>
                    <a:pt x="324" y="145"/>
                  </a:lnTo>
                  <a:lnTo>
                    <a:pt x="328" y="141"/>
                  </a:lnTo>
                  <a:lnTo>
                    <a:pt x="330" y="138"/>
                  </a:lnTo>
                  <a:lnTo>
                    <a:pt x="332" y="134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40" y="125"/>
                  </a:lnTo>
                  <a:lnTo>
                    <a:pt x="343" y="121"/>
                  </a:lnTo>
                  <a:lnTo>
                    <a:pt x="345" y="117"/>
                  </a:lnTo>
                  <a:lnTo>
                    <a:pt x="348" y="115"/>
                  </a:lnTo>
                  <a:lnTo>
                    <a:pt x="351" y="111"/>
                  </a:lnTo>
                  <a:lnTo>
                    <a:pt x="354" y="108"/>
                  </a:lnTo>
                  <a:lnTo>
                    <a:pt x="357" y="106"/>
                  </a:lnTo>
                  <a:lnTo>
                    <a:pt x="360" y="102"/>
                  </a:lnTo>
                  <a:lnTo>
                    <a:pt x="362" y="100"/>
                  </a:lnTo>
                  <a:lnTo>
                    <a:pt x="366" y="96"/>
                  </a:lnTo>
                  <a:lnTo>
                    <a:pt x="368" y="94"/>
                  </a:lnTo>
                  <a:lnTo>
                    <a:pt x="372" y="90"/>
                  </a:lnTo>
                  <a:lnTo>
                    <a:pt x="374" y="87"/>
                  </a:lnTo>
                  <a:lnTo>
                    <a:pt x="376" y="84"/>
                  </a:lnTo>
                  <a:lnTo>
                    <a:pt x="380" y="81"/>
                  </a:lnTo>
                  <a:lnTo>
                    <a:pt x="383" y="78"/>
                  </a:lnTo>
                  <a:lnTo>
                    <a:pt x="386" y="76"/>
                  </a:lnTo>
                  <a:lnTo>
                    <a:pt x="389" y="74"/>
                  </a:lnTo>
                  <a:lnTo>
                    <a:pt x="393" y="71"/>
                  </a:lnTo>
                  <a:lnTo>
                    <a:pt x="395" y="68"/>
                  </a:lnTo>
                  <a:lnTo>
                    <a:pt x="399" y="65"/>
                  </a:lnTo>
                  <a:lnTo>
                    <a:pt x="402" y="63"/>
                  </a:lnTo>
                  <a:lnTo>
                    <a:pt x="405" y="60"/>
                  </a:lnTo>
                  <a:lnTo>
                    <a:pt x="408" y="58"/>
                  </a:lnTo>
                  <a:lnTo>
                    <a:pt x="412" y="56"/>
                  </a:lnTo>
                  <a:lnTo>
                    <a:pt x="415" y="53"/>
                  </a:lnTo>
                  <a:lnTo>
                    <a:pt x="419" y="51"/>
                  </a:lnTo>
                  <a:lnTo>
                    <a:pt x="423" y="49"/>
                  </a:lnTo>
                  <a:lnTo>
                    <a:pt x="426" y="46"/>
                  </a:lnTo>
                  <a:lnTo>
                    <a:pt x="430" y="44"/>
                  </a:lnTo>
                  <a:lnTo>
                    <a:pt x="433" y="41"/>
                  </a:lnTo>
                  <a:lnTo>
                    <a:pt x="437" y="39"/>
                  </a:lnTo>
                  <a:lnTo>
                    <a:pt x="440" y="37"/>
                  </a:lnTo>
                  <a:lnTo>
                    <a:pt x="444" y="36"/>
                  </a:lnTo>
                  <a:lnTo>
                    <a:pt x="449" y="33"/>
                  </a:lnTo>
                  <a:lnTo>
                    <a:pt x="452" y="32"/>
                  </a:lnTo>
                  <a:lnTo>
                    <a:pt x="456" y="30"/>
                  </a:lnTo>
                  <a:lnTo>
                    <a:pt x="460" y="27"/>
                  </a:lnTo>
                  <a:lnTo>
                    <a:pt x="464" y="26"/>
                  </a:lnTo>
                  <a:lnTo>
                    <a:pt x="469" y="24"/>
                  </a:lnTo>
                  <a:lnTo>
                    <a:pt x="472" y="23"/>
                  </a:lnTo>
                  <a:lnTo>
                    <a:pt x="477" y="21"/>
                  </a:lnTo>
                  <a:lnTo>
                    <a:pt x="479" y="19"/>
                  </a:lnTo>
                  <a:lnTo>
                    <a:pt x="484" y="18"/>
                  </a:lnTo>
                  <a:lnTo>
                    <a:pt x="488" y="15"/>
                  </a:lnTo>
                  <a:lnTo>
                    <a:pt x="492" y="14"/>
                  </a:lnTo>
                  <a:lnTo>
                    <a:pt x="497" y="13"/>
                  </a:lnTo>
                  <a:lnTo>
                    <a:pt x="501" y="11"/>
                  </a:lnTo>
                  <a:lnTo>
                    <a:pt x="505" y="9"/>
                  </a:lnTo>
                  <a:lnTo>
                    <a:pt x="510" y="8"/>
                  </a:lnTo>
                  <a:lnTo>
                    <a:pt x="515" y="7"/>
                  </a:lnTo>
                  <a:lnTo>
                    <a:pt x="520" y="6"/>
                  </a:lnTo>
                  <a:lnTo>
                    <a:pt x="524" y="5"/>
                  </a:lnTo>
                  <a:lnTo>
                    <a:pt x="529" y="4"/>
                  </a:lnTo>
                  <a:lnTo>
                    <a:pt x="534" y="2"/>
                  </a:lnTo>
                  <a:lnTo>
                    <a:pt x="539" y="2"/>
                  </a:lnTo>
                  <a:lnTo>
                    <a:pt x="543" y="1"/>
                  </a:lnTo>
                  <a:lnTo>
                    <a:pt x="548" y="1"/>
                  </a:lnTo>
                  <a:lnTo>
                    <a:pt x="553" y="0"/>
                  </a:lnTo>
                  <a:lnTo>
                    <a:pt x="558" y="0"/>
                  </a:lnTo>
                  <a:lnTo>
                    <a:pt x="562" y="0"/>
                  </a:lnTo>
                  <a:lnTo>
                    <a:pt x="567" y="0"/>
                  </a:lnTo>
                  <a:lnTo>
                    <a:pt x="571" y="0"/>
                  </a:lnTo>
                  <a:lnTo>
                    <a:pt x="575" y="0"/>
                  </a:lnTo>
                  <a:lnTo>
                    <a:pt x="580" y="1"/>
                  </a:lnTo>
                  <a:lnTo>
                    <a:pt x="585" y="2"/>
                  </a:lnTo>
                  <a:lnTo>
                    <a:pt x="588" y="2"/>
                  </a:lnTo>
                  <a:lnTo>
                    <a:pt x="593" y="4"/>
                  </a:lnTo>
                  <a:lnTo>
                    <a:pt x="597" y="5"/>
                  </a:lnTo>
                  <a:lnTo>
                    <a:pt x="602" y="7"/>
                  </a:lnTo>
                  <a:lnTo>
                    <a:pt x="605" y="8"/>
                  </a:lnTo>
                  <a:lnTo>
                    <a:pt x="609" y="11"/>
                  </a:lnTo>
                  <a:lnTo>
                    <a:pt x="612" y="13"/>
                  </a:lnTo>
                  <a:lnTo>
                    <a:pt x="616" y="15"/>
                  </a:lnTo>
                  <a:lnTo>
                    <a:pt x="621" y="19"/>
                  </a:lnTo>
                  <a:lnTo>
                    <a:pt x="625" y="24"/>
                  </a:lnTo>
                  <a:lnTo>
                    <a:pt x="629" y="28"/>
                  </a:lnTo>
                  <a:lnTo>
                    <a:pt x="632" y="33"/>
                  </a:lnTo>
                  <a:lnTo>
                    <a:pt x="635" y="38"/>
                  </a:lnTo>
                  <a:lnTo>
                    <a:pt x="637" y="44"/>
                  </a:lnTo>
                  <a:lnTo>
                    <a:pt x="638" y="46"/>
                  </a:lnTo>
                  <a:lnTo>
                    <a:pt x="639" y="49"/>
                  </a:lnTo>
                  <a:lnTo>
                    <a:pt x="641" y="52"/>
                  </a:lnTo>
                  <a:lnTo>
                    <a:pt x="642" y="56"/>
                  </a:lnTo>
                  <a:lnTo>
                    <a:pt x="642" y="58"/>
                  </a:lnTo>
                  <a:lnTo>
                    <a:pt x="643" y="62"/>
                  </a:lnTo>
                  <a:lnTo>
                    <a:pt x="643" y="64"/>
                  </a:lnTo>
                  <a:lnTo>
                    <a:pt x="644" y="66"/>
                  </a:lnTo>
                  <a:lnTo>
                    <a:pt x="644" y="70"/>
                  </a:lnTo>
                  <a:lnTo>
                    <a:pt x="644" y="74"/>
                  </a:lnTo>
                  <a:lnTo>
                    <a:pt x="644" y="76"/>
                  </a:lnTo>
                  <a:lnTo>
                    <a:pt x="645" y="79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4" y="89"/>
                  </a:lnTo>
                  <a:lnTo>
                    <a:pt x="644" y="92"/>
                  </a:lnTo>
                  <a:lnTo>
                    <a:pt x="644" y="96"/>
                  </a:lnTo>
                  <a:lnTo>
                    <a:pt x="643" y="100"/>
                  </a:lnTo>
                  <a:lnTo>
                    <a:pt x="643" y="102"/>
                  </a:lnTo>
                  <a:lnTo>
                    <a:pt x="643" y="106"/>
                  </a:lnTo>
                  <a:lnTo>
                    <a:pt x="642" y="109"/>
                  </a:lnTo>
                  <a:lnTo>
                    <a:pt x="642" y="113"/>
                  </a:lnTo>
                  <a:lnTo>
                    <a:pt x="641" y="115"/>
                  </a:lnTo>
                  <a:lnTo>
                    <a:pt x="639" y="119"/>
                  </a:lnTo>
                  <a:lnTo>
                    <a:pt x="638" y="122"/>
                  </a:lnTo>
                  <a:lnTo>
                    <a:pt x="637" y="126"/>
                  </a:lnTo>
                  <a:lnTo>
                    <a:pt x="637" y="129"/>
                  </a:lnTo>
                  <a:lnTo>
                    <a:pt x="636" y="133"/>
                  </a:lnTo>
                  <a:lnTo>
                    <a:pt x="635" y="135"/>
                  </a:lnTo>
                  <a:lnTo>
                    <a:pt x="634" y="139"/>
                  </a:lnTo>
                  <a:lnTo>
                    <a:pt x="632" y="142"/>
                  </a:lnTo>
                  <a:lnTo>
                    <a:pt x="631" y="146"/>
                  </a:lnTo>
                  <a:lnTo>
                    <a:pt x="629" y="149"/>
                  </a:lnTo>
                  <a:lnTo>
                    <a:pt x="628" y="153"/>
                  </a:lnTo>
                  <a:lnTo>
                    <a:pt x="628" y="157"/>
                  </a:lnTo>
                  <a:lnTo>
                    <a:pt x="626" y="160"/>
                  </a:lnTo>
                  <a:lnTo>
                    <a:pt x="624" y="164"/>
                  </a:lnTo>
                  <a:lnTo>
                    <a:pt x="623" y="166"/>
                  </a:lnTo>
                  <a:lnTo>
                    <a:pt x="622" y="170"/>
                  </a:lnTo>
                  <a:lnTo>
                    <a:pt x="619" y="173"/>
                  </a:lnTo>
                  <a:lnTo>
                    <a:pt x="618" y="176"/>
                  </a:lnTo>
                  <a:lnTo>
                    <a:pt x="617" y="179"/>
                  </a:lnTo>
                  <a:lnTo>
                    <a:pt x="615" y="183"/>
                  </a:lnTo>
                  <a:lnTo>
                    <a:pt x="613" y="186"/>
                  </a:lnTo>
                  <a:lnTo>
                    <a:pt x="612" y="189"/>
                  </a:lnTo>
                  <a:lnTo>
                    <a:pt x="610" y="192"/>
                  </a:lnTo>
                  <a:lnTo>
                    <a:pt x="609" y="195"/>
                  </a:lnTo>
                  <a:lnTo>
                    <a:pt x="607" y="198"/>
                  </a:lnTo>
                  <a:lnTo>
                    <a:pt x="605" y="202"/>
                  </a:lnTo>
                  <a:lnTo>
                    <a:pt x="604" y="204"/>
                  </a:lnTo>
                  <a:lnTo>
                    <a:pt x="603" y="208"/>
                  </a:lnTo>
                  <a:lnTo>
                    <a:pt x="600" y="211"/>
                  </a:lnTo>
                  <a:lnTo>
                    <a:pt x="598" y="215"/>
                  </a:lnTo>
                  <a:lnTo>
                    <a:pt x="594" y="219"/>
                  </a:lnTo>
                  <a:lnTo>
                    <a:pt x="592" y="224"/>
                  </a:lnTo>
                  <a:lnTo>
                    <a:pt x="590" y="229"/>
                  </a:lnTo>
                  <a:lnTo>
                    <a:pt x="586" y="234"/>
                  </a:lnTo>
                  <a:lnTo>
                    <a:pt x="584" y="238"/>
                  </a:lnTo>
                  <a:lnTo>
                    <a:pt x="580" y="243"/>
                  </a:lnTo>
                  <a:lnTo>
                    <a:pt x="578" y="248"/>
                  </a:lnTo>
                  <a:lnTo>
                    <a:pt x="574" y="253"/>
                  </a:lnTo>
                  <a:lnTo>
                    <a:pt x="573" y="256"/>
                  </a:lnTo>
                  <a:lnTo>
                    <a:pt x="570" y="261"/>
                  </a:lnTo>
                  <a:lnTo>
                    <a:pt x="568" y="266"/>
                  </a:lnTo>
                  <a:lnTo>
                    <a:pt x="565" y="269"/>
                  </a:lnTo>
                  <a:lnTo>
                    <a:pt x="564" y="274"/>
                  </a:lnTo>
                  <a:lnTo>
                    <a:pt x="560" y="278"/>
                  </a:lnTo>
                  <a:lnTo>
                    <a:pt x="559" y="282"/>
                  </a:lnTo>
                  <a:lnTo>
                    <a:pt x="555" y="286"/>
                  </a:lnTo>
                  <a:lnTo>
                    <a:pt x="554" y="291"/>
                  </a:lnTo>
                  <a:lnTo>
                    <a:pt x="551" y="294"/>
                  </a:lnTo>
                  <a:lnTo>
                    <a:pt x="549" y="298"/>
                  </a:lnTo>
                  <a:lnTo>
                    <a:pt x="546" y="301"/>
                  </a:lnTo>
                  <a:lnTo>
                    <a:pt x="545" y="306"/>
                  </a:lnTo>
                  <a:lnTo>
                    <a:pt x="541" y="311"/>
                  </a:lnTo>
                  <a:lnTo>
                    <a:pt x="540" y="314"/>
                  </a:lnTo>
                  <a:lnTo>
                    <a:pt x="536" y="318"/>
                  </a:lnTo>
                  <a:lnTo>
                    <a:pt x="535" y="321"/>
                  </a:lnTo>
                  <a:lnTo>
                    <a:pt x="532" y="325"/>
                  </a:lnTo>
                  <a:lnTo>
                    <a:pt x="530" y="330"/>
                  </a:lnTo>
                  <a:lnTo>
                    <a:pt x="527" y="333"/>
                  </a:lnTo>
                  <a:lnTo>
                    <a:pt x="526" y="337"/>
                  </a:lnTo>
                  <a:lnTo>
                    <a:pt x="523" y="340"/>
                  </a:lnTo>
                  <a:lnTo>
                    <a:pt x="521" y="345"/>
                  </a:lnTo>
                  <a:lnTo>
                    <a:pt x="519" y="349"/>
                  </a:lnTo>
                  <a:lnTo>
                    <a:pt x="516" y="352"/>
                  </a:lnTo>
                  <a:lnTo>
                    <a:pt x="513" y="356"/>
                  </a:lnTo>
                  <a:lnTo>
                    <a:pt x="511" y="359"/>
                  </a:lnTo>
                  <a:lnTo>
                    <a:pt x="508" y="363"/>
                  </a:lnTo>
                  <a:lnTo>
                    <a:pt x="505" y="367"/>
                  </a:lnTo>
                  <a:lnTo>
                    <a:pt x="503" y="370"/>
                  </a:lnTo>
                  <a:lnTo>
                    <a:pt x="501" y="375"/>
                  </a:lnTo>
                  <a:lnTo>
                    <a:pt x="498" y="378"/>
                  </a:lnTo>
                  <a:lnTo>
                    <a:pt x="496" y="382"/>
                  </a:lnTo>
                  <a:lnTo>
                    <a:pt x="492" y="385"/>
                  </a:lnTo>
                  <a:lnTo>
                    <a:pt x="490" y="389"/>
                  </a:lnTo>
                  <a:lnTo>
                    <a:pt x="488" y="394"/>
                  </a:lnTo>
                  <a:lnTo>
                    <a:pt x="485" y="397"/>
                  </a:lnTo>
                  <a:lnTo>
                    <a:pt x="482" y="401"/>
                  </a:lnTo>
                  <a:lnTo>
                    <a:pt x="479" y="406"/>
                  </a:lnTo>
                  <a:lnTo>
                    <a:pt x="477" y="408"/>
                  </a:lnTo>
                  <a:lnTo>
                    <a:pt x="473" y="413"/>
                  </a:lnTo>
                  <a:lnTo>
                    <a:pt x="471" y="416"/>
                  </a:lnTo>
                  <a:lnTo>
                    <a:pt x="469" y="421"/>
                  </a:lnTo>
                  <a:lnTo>
                    <a:pt x="465" y="425"/>
                  </a:lnTo>
                  <a:lnTo>
                    <a:pt x="462" y="428"/>
                  </a:lnTo>
                  <a:lnTo>
                    <a:pt x="458" y="433"/>
                  </a:lnTo>
                  <a:lnTo>
                    <a:pt x="456" y="438"/>
                  </a:lnTo>
                  <a:lnTo>
                    <a:pt x="452" y="441"/>
                  </a:lnTo>
                  <a:lnTo>
                    <a:pt x="449" y="445"/>
                  </a:lnTo>
                  <a:lnTo>
                    <a:pt x="445" y="448"/>
                  </a:lnTo>
                  <a:lnTo>
                    <a:pt x="443" y="453"/>
                  </a:lnTo>
                  <a:lnTo>
                    <a:pt x="439" y="458"/>
                  </a:lnTo>
                  <a:lnTo>
                    <a:pt x="436" y="463"/>
                  </a:lnTo>
                  <a:lnTo>
                    <a:pt x="432" y="466"/>
                  </a:lnTo>
                  <a:lnTo>
                    <a:pt x="428" y="471"/>
                  </a:lnTo>
                  <a:lnTo>
                    <a:pt x="425" y="474"/>
                  </a:lnTo>
                  <a:lnTo>
                    <a:pt x="420" y="479"/>
                  </a:lnTo>
                  <a:lnTo>
                    <a:pt x="417" y="483"/>
                  </a:lnTo>
                  <a:lnTo>
                    <a:pt x="413" y="488"/>
                  </a:lnTo>
                  <a:lnTo>
                    <a:pt x="409" y="491"/>
                  </a:lnTo>
                  <a:lnTo>
                    <a:pt x="406" y="496"/>
                  </a:lnTo>
                  <a:lnTo>
                    <a:pt x="401" y="499"/>
                  </a:lnTo>
                  <a:lnTo>
                    <a:pt x="399" y="504"/>
                  </a:lnTo>
                  <a:lnTo>
                    <a:pt x="394" y="508"/>
                  </a:lnTo>
                  <a:lnTo>
                    <a:pt x="390" y="511"/>
                  </a:lnTo>
                  <a:lnTo>
                    <a:pt x="387" y="516"/>
                  </a:lnTo>
                  <a:lnTo>
                    <a:pt x="383" y="521"/>
                  </a:lnTo>
                  <a:lnTo>
                    <a:pt x="379" y="524"/>
                  </a:lnTo>
                  <a:lnTo>
                    <a:pt x="376" y="528"/>
                  </a:lnTo>
                  <a:lnTo>
                    <a:pt x="372" y="531"/>
                  </a:lnTo>
                  <a:lnTo>
                    <a:pt x="368" y="536"/>
                  </a:lnTo>
                  <a:lnTo>
                    <a:pt x="364" y="541"/>
                  </a:lnTo>
                  <a:lnTo>
                    <a:pt x="361" y="544"/>
                  </a:lnTo>
                  <a:lnTo>
                    <a:pt x="357" y="548"/>
                  </a:lnTo>
                  <a:lnTo>
                    <a:pt x="353" y="553"/>
                  </a:lnTo>
                  <a:lnTo>
                    <a:pt x="349" y="556"/>
                  </a:lnTo>
                  <a:lnTo>
                    <a:pt x="345" y="560"/>
                  </a:lnTo>
                  <a:lnTo>
                    <a:pt x="342" y="565"/>
                  </a:lnTo>
                  <a:lnTo>
                    <a:pt x="338" y="569"/>
                  </a:lnTo>
                  <a:lnTo>
                    <a:pt x="334" y="573"/>
                  </a:lnTo>
                  <a:lnTo>
                    <a:pt x="330" y="576"/>
                  </a:lnTo>
                  <a:lnTo>
                    <a:pt x="326" y="580"/>
                  </a:lnTo>
                  <a:lnTo>
                    <a:pt x="323" y="585"/>
                  </a:lnTo>
                  <a:lnTo>
                    <a:pt x="318" y="590"/>
                  </a:lnTo>
                  <a:lnTo>
                    <a:pt x="316" y="594"/>
                  </a:lnTo>
                  <a:lnTo>
                    <a:pt x="311" y="598"/>
                  </a:lnTo>
                  <a:lnTo>
                    <a:pt x="309" y="603"/>
                  </a:lnTo>
                  <a:lnTo>
                    <a:pt x="303" y="607"/>
                  </a:lnTo>
                  <a:lnTo>
                    <a:pt x="299" y="612"/>
                  </a:lnTo>
                  <a:lnTo>
                    <a:pt x="294" y="617"/>
                  </a:lnTo>
                  <a:lnTo>
                    <a:pt x="290" y="622"/>
                  </a:lnTo>
                  <a:lnTo>
                    <a:pt x="285" y="625"/>
                  </a:lnTo>
                  <a:lnTo>
                    <a:pt x="281" y="630"/>
                  </a:lnTo>
                  <a:lnTo>
                    <a:pt x="277" y="633"/>
                  </a:lnTo>
                  <a:lnTo>
                    <a:pt x="273" y="638"/>
                  </a:lnTo>
                  <a:lnTo>
                    <a:pt x="270" y="642"/>
                  </a:lnTo>
                  <a:lnTo>
                    <a:pt x="265" y="645"/>
                  </a:lnTo>
                  <a:lnTo>
                    <a:pt x="261" y="649"/>
                  </a:lnTo>
                  <a:lnTo>
                    <a:pt x="258" y="654"/>
                  </a:lnTo>
                  <a:lnTo>
                    <a:pt x="253" y="656"/>
                  </a:lnTo>
                  <a:lnTo>
                    <a:pt x="249" y="660"/>
                  </a:lnTo>
                  <a:lnTo>
                    <a:pt x="246" y="663"/>
                  </a:lnTo>
                  <a:lnTo>
                    <a:pt x="242" y="667"/>
                  </a:lnTo>
                  <a:lnTo>
                    <a:pt x="238" y="669"/>
                  </a:lnTo>
                  <a:lnTo>
                    <a:pt x="234" y="673"/>
                  </a:lnTo>
                  <a:lnTo>
                    <a:pt x="229" y="675"/>
                  </a:lnTo>
                  <a:lnTo>
                    <a:pt x="226" y="678"/>
                  </a:lnTo>
                  <a:lnTo>
                    <a:pt x="221" y="682"/>
                  </a:lnTo>
                  <a:lnTo>
                    <a:pt x="217" y="684"/>
                  </a:lnTo>
                  <a:lnTo>
                    <a:pt x="213" y="688"/>
                  </a:lnTo>
                  <a:lnTo>
                    <a:pt x="208" y="692"/>
                  </a:lnTo>
                  <a:lnTo>
                    <a:pt x="203" y="695"/>
                  </a:lnTo>
                  <a:lnTo>
                    <a:pt x="198" y="697"/>
                  </a:lnTo>
                  <a:lnTo>
                    <a:pt x="194" y="702"/>
                  </a:lnTo>
                  <a:lnTo>
                    <a:pt x="189" y="706"/>
                  </a:lnTo>
                  <a:lnTo>
                    <a:pt x="183" y="709"/>
                  </a:lnTo>
                  <a:lnTo>
                    <a:pt x="178" y="713"/>
                  </a:lnTo>
                  <a:lnTo>
                    <a:pt x="174" y="718"/>
                  </a:lnTo>
                  <a:lnTo>
                    <a:pt x="168" y="722"/>
                  </a:lnTo>
                  <a:lnTo>
                    <a:pt x="163" y="725"/>
                  </a:lnTo>
                  <a:lnTo>
                    <a:pt x="159" y="727"/>
                  </a:lnTo>
                  <a:lnTo>
                    <a:pt x="155" y="729"/>
                  </a:lnTo>
                  <a:lnTo>
                    <a:pt x="150" y="733"/>
                  </a:lnTo>
                  <a:lnTo>
                    <a:pt x="145" y="735"/>
                  </a:lnTo>
                  <a:lnTo>
                    <a:pt x="142" y="738"/>
                  </a:lnTo>
                  <a:lnTo>
                    <a:pt x="137" y="740"/>
                  </a:lnTo>
                  <a:lnTo>
                    <a:pt x="133" y="743"/>
                  </a:lnTo>
                  <a:lnTo>
                    <a:pt x="128" y="745"/>
                  </a:lnTo>
                  <a:lnTo>
                    <a:pt x="124" y="747"/>
                  </a:lnTo>
                  <a:lnTo>
                    <a:pt x="119" y="748"/>
                  </a:lnTo>
                  <a:lnTo>
                    <a:pt x="115" y="751"/>
                  </a:lnTo>
                  <a:lnTo>
                    <a:pt x="109" y="752"/>
                  </a:lnTo>
                  <a:lnTo>
                    <a:pt x="106" y="754"/>
                  </a:lnTo>
                  <a:lnTo>
                    <a:pt x="101" y="756"/>
                  </a:lnTo>
                  <a:lnTo>
                    <a:pt x="98" y="757"/>
                  </a:lnTo>
                  <a:lnTo>
                    <a:pt x="93" y="758"/>
                  </a:lnTo>
                  <a:lnTo>
                    <a:pt x="88" y="758"/>
                  </a:lnTo>
                  <a:lnTo>
                    <a:pt x="83" y="759"/>
                  </a:lnTo>
                  <a:lnTo>
                    <a:pt x="80" y="759"/>
                  </a:lnTo>
                  <a:lnTo>
                    <a:pt x="75" y="759"/>
                  </a:lnTo>
                  <a:lnTo>
                    <a:pt x="70" y="759"/>
                  </a:lnTo>
                  <a:lnTo>
                    <a:pt x="67" y="759"/>
                  </a:lnTo>
                  <a:lnTo>
                    <a:pt x="62" y="759"/>
                  </a:lnTo>
                  <a:lnTo>
                    <a:pt x="57" y="758"/>
                  </a:lnTo>
                  <a:lnTo>
                    <a:pt x="53" y="757"/>
                  </a:lnTo>
                  <a:lnTo>
                    <a:pt x="49" y="756"/>
                  </a:lnTo>
                  <a:lnTo>
                    <a:pt x="44" y="754"/>
                  </a:lnTo>
                  <a:lnTo>
                    <a:pt x="41" y="751"/>
                  </a:lnTo>
                  <a:lnTo>
                    <a:pt x="37" y="750"/>
                  </a:lnTo>
                  <a:lnTo>
                    <a:pt x="32" y="746"/>
                  </a:lnTo>
                  <a:lnTo>
                    <a:pt x="29" y="745"/>
                  </a:lnTo>
                  <a:lnTo>
                    <a:pt x="25" y="741"/>
                  </a:lnTo>
                  <a:lnTo>
                    <a:pt x="22" y="739"/>
                  </a:lnTo>
                  <a:lnTo>
                    <a:pt x="19" y="735"/>
                  </a:lnTo>
                  <a:lnTo>
                    <a:pt x="17" y="733"/>
                  </a:lnTo>
                  <a:lnTo>
                    <a:pt x="15" y="729"/>
                  </a:lnTo>
                  <a:lnTo>
                    <a:pt x="12" y="726"/>
                  </a:lnTo>
                  <a:lnTo>
                    <a:pt x="11" y="722"/>
                  </a:lnTo>
                  <a:lnTo>
                    <a:pt x="9" y="720"/>
                  </a:lnTo>
                  <a:lnTo>
                    <a:pt x="8" y="715"/>
                  </a:lnTo>
                  <a:lnTo>
                    <a:pt x="6" y="712"/>
                  </a:lnTo>
                  <a:lnTo>
                    <a:pt x="5" y="708"/>
                  </a:lnTo>
                  <a:lnTo>
                    <a:pt x="4" y="705"/>
                  </a:lnTo>
                  <a:lnTo>
                    <a:pt x="3" y="700"/>
                  </a:lnTo>
                  <a:lnTo>
                    <a:pt x="3" y="696"/>
                  </a:lnTo>
                  <a:lnTo>
                    <a:pt x="2" y="693"/>
                  </a:lnTo>
                  <a:lnTo>
                    <a:pt x="2" y="689"/>
                  </a:lnTo>
                  <a:lnTo>
                    <a:pt x="2" y="684"/>
                  </a:lnTo>
                  <a:lnTo>
                    <a:pt x="0" y="681"/>
                  </a:lnTo>
                  <a:lnTo>
                    <a:pt x="0" y="676"/>
                  </a:lnTo>
                  <a:lnTo>
                    <a:pt x="2" y="673"/>
                  </a:lnTo>
                  <a:lnTo>
                    <a:pt x="2" y="668"/>
                  </a:lnTo>
                  <a:lnTo>
                    <a:pt x="2" y="663"/>
                  </a:lnTo>
                  <a:lnTo>
                    <a:pt x="2" y="660"/>
                  </a:lnTo>
                  <a:lnTo>
                    <a:pt x="3" y="656"/>
                  </a:lnTo>
                  <a:lnTo>
                    <a:pt x="3" y="651"/>
                  </a:lnTo>
                  <a:lnTo>
                    <a:pt x="4" y="648"/>
                  </a:lnTo>
                  <a:lnTo>
                    <a:pt x="4" y="643"/>
                  </a:lnTo>
                  <a:lnTo>
                    <a:pt x="5" y="638"/>
                  </a:lnTo>
                  <a:lnTo>
                    <a:pt x="6" y="635"/>
                  </a:lnTo>
                  <a:lnTo>
                    <a:pt x="8" y="631"/>
                  </a:lnTo>
                  <a:lnTo>
                    <a:pt x="9" y="626"/>
                  </a:lnTo>
                  <a:lnTo>
                    <a:pt x="10" y="623"/>
                  </a:lnTo>
                  <a:lnTo>
                    <a:pt x="10" y="619"/>
                  </a:lnTo>
                  <a:lnTo>
                    <a:pt x="11" y="617"/>
                  </a:lnTo>
                  <a:lnTo>
                    <a:pt x="11" y="614"/>
                  </a:lnTo>
                  <a:lnTo>
                    <a:pt x="12" y="611"/>
                  </a:lnTo>
                  <a:lnTo>
                    <a:pt x="15" y="605"/>
                  </a:lnTo>
                  <a:lnTo>
                    <a:pt x="17" y="600"/>
                  </a:lnTo>
                  <a:lnTo>
                    <a:pt x="19" y="594"/>
                  </a:lnTo>
                  <a:lnTo>
                    <a:pt x="22" y="590"/>
                  </a:lnTo>
                  <a:lnTo>
                    <a:pt x="24" y="585"/>
                  </a:lnTo>
                  <a:lnTo>
                    <a:pt x="28" y="580"/>
                  </a:lnTo>
                  <a:lnTo>
                    <a:pt x="30" y="575"/>
                  </a:lnTo>
                  <a:lnTo>
                    <a:pt x="32" y="571"/>
                  </a:lnTo>
                  <a:lnTo>
                    <a:pt x="36" y="566"/>
                  </a:lnTo>
                  <a:lnTo>
                    <a:pt x="40" y="560"/>
                  </a:lnTo>
                  <a:lnTo>
                    <a:pt x="43" y="555"/>
                  </a:lnTo>
                  <a:lnTo>
                    <a:pt x="45" y="550"/>
                  </a:lnTo>
                  <a:lnTo>
                    <a:pt x="49" y="546"/>
                  </a:lnTo>
                  <a:lnTo>
                    <a:pt x="53" y="541"/>
                  </a:lnTo>
                  <a:lnTo>
                    <a:pt x="56" y="536"/>
                  </a:lnTo>
                  <a:lnTo>
                    <a:pt x="60" y="531"/>
                  </a:lnTo>
                  <a:lnTo>
                    <a:pt x="63" y="525"/>
                  </a:lnTo>
                  <a:lnTo>
                    <a:pt x="67" y="521"/>
                  </a:lnTo>
                  <a:lnTo>
                    <a:pt x="72" y="516"/>
                  </a:lnTo>
                  <a:lnTo>
                    <a:pt x="75" y="510"/>
                  </a:lnTo>
                  <a:lnTo>
                    <a:pt x="79" y="505"/>
                  </a:lnTo>
                  <a:lnTo>
                    <a:pt x="82" y="499"/>
                  </a:lnTo>
                  <a:lnTo>
                    <a:pt x="85" y="497"/>
                  </a:lnTo>
                  <a:lnTo>
                    <a:pt x="86" y="493"/>
                  </a:lnTo>
                  <a:lnTo>
                    <a:pt x="88" y="491"/>
                  </a:lnTo>
                  <a:lnTo>
                    <a:pt x="91" y="488"/>
                  </a:lnTo>
                  <a:lnTo>
                    <a:pt x="93" y="483"/>
                  </a:lnTo>
                  <a:lnTo>
                    <a:pt x="98" y="477"/>
                  </a:lnTo>
                  <a:lnTo>
                    <a:pt x="99" y="473"/>
                  </a:lnTo>
                  <a:lnTo>
                    <a:pt x="101" y="471"/>
                  </a:lnTo>
                  <a:lnTo>
                    <a:pt x="102" y="467"/>
                  </a:lnTo>
                  <a:lnTo>
                    <a:pt x="105" y="464"/>
                  </a:lnTo>
                  <a:lnTo>
                    <a:pt x="106" y="461"/>
                  </a:lnTo>
                  <a:lnTo>
                    <a:pt x="108" y="458"/>
                  </a:lnTo>
                  <a:lnTo>
                    <a:pt x="109" y="454"/>
                  </a:lnTo>
                  <a:lnTo>
                    <a:pt x="112" y="452"/>
                  </a:lnTo>
                  <a:lnTo>
                    <a:pt x="113" y="448"/>
                  </a:lnTo>
                  <a:lnTo>
                    <a:pt x="114" y="446"/>
                  </a:lnTo>
                  <a:lnTo>
                    <a:pt x="117" y="445"/>
                  </a:lnTo>
                  <a:lnTo>
                    <a:pt x="119" y="444"/>
                  </a:lnTo>
                  <a:lnTo>
                    <a:pt x="124" y="444"/>
                  </a:lnTo>
                  <a:lnTo>
                    <a:pt x="128" y="445"/>
                  </a:lnTo>
                  <a:lnTo>
                    <a:pt x="131" y="447"/>
                  </a:lnTo>
                  <a:lnTo>
                    <a:pt x="134" y="452"/>
                  </a:lnTo>
                  <a:lnTo>
                    <a:pt x="134" y="453"/>
                  </a:lnTo>
                  <a:lnTo>
                    <a:pt x="134" y="457"/>
                  </a:lnTo>
                  <a:lnTo>
                    <a:pt x="134" y="459"/>
                  </a:lnTo>
                  <a:lnTo>
                    <a:pt x="134" y="463"/>
                  </a:lnTo>
                  <a:lnTo>
                    <a:pt x="132" y="465"/>
                  </a:lnTo>
                  <a:lnTo>
                    <a:pt x="131" y="469"/>
                  </a:lnTo>
                  <a:lnTo>
                    <a:pt x="130" y="471"/>
                  </a:lnTo>
                  <a:lnTo>
                    <a:pt x="127" y="474"/>
                  </a:lnTo>
                  <a:lnTo>
                    <a:pt x="125" y="479"/>
                  </a:lnTo>
                  <a:lnTo>
                    <a:pt x="121" y="485"/>
                  </a:lnTo>
                  <a:lnTo>
                    <a:pt x="119" y="491"/>
                  </a:lnTo>
                  <a:lnTo>
                    <a:pt x="117" y="496"/>
                  </a:lnTo>
                  <a:lnTo>
                    <a:pt x="114" y="501"/>
                  </a:lnTo>
                  <a:lnTo>
                    <a:pt x="112" y="506"/>
                  </a:lnTo>
                  <a:lnTo>
                    <a:pt x="109" y="510"/>
                  </a:lnTo>
                  <a:lnTo>
                    <a:pt x="107" y="515"/>
                  </a:lnTo>
                  <a:lnTo>
                    <a:pt x="105" y="520"/>
                  </a:lnTo>
                  <a:lnTo>
                    <a:pt x="104" y="524"/>
                  </a:lnTo>
                  <a:lnTo>
                    <a:pt x="101" y="528"/>
                  </a:lnTo>
                  <a:lnTo>
                    <a:pt x="100" y="531"/>
                  </a:lnTo>
                  <a:lnTo>
                    <a:pt x="98" y="536"/>
                  </a:lnTo>
                  <a:lnTo>
                    <a:pt x="96" y="541"/>
                  </a:lnTo>
                  <a:lnTo>
                    <a:pt x="94" y="544"/>
                  </a:lnTo>
                  <a:lnTo>
                    <a:pt x="93" y="548"/>
                  </a:lnTo>
                  <a:lnTo>
                    <a:pt x="91" y="552"/>
                  </a:lnTo>
                  <a:lnTo>
                    <a:pt x="89" y="555"/>
                  </a:lnTo>
                  <a:lnTo>
                    <a:pt x="88" y="560"/>
                  </a:lnTo>
                  <a:lnTo>
                    <a:pt x="86" y="563"/>
                  </a:lnTo>
                  <a:lnTo>
                    <a:pt x="85" y="567"/>
                  </a:lnTo>
                  <a:lnTo>
                    <a:pt x="83" y="571"/>
                  </a:lnTo>
                  <a:lnTo>
                    <a:pt x="82" y="575"/>
                  </a:lnTo>
                  <a:lnTo>
                    <a:pt x="81" y="579"/>
                  </a:lnTo>
                  <a:lnTo>
                    <a:pt x="79" y="582"/>
                  </a:lnTo>
                  <a:lnTo>
                    <a:pt x="77" y="587"/>
                  </a:lnTo>
                  <a:lnTo>
                    <a:pt x="76" y="591"/>
                  </a:lnTo>
                  <a:lnTo>
                    <a:pt x="74" y="595"/>
                  </a:lnTo>
                  <a:lnTo>
                    <a:pt x="73" y="600"/>
                  </a:lnTo>
                  <a:lnTo>
                    <a:pt x="72" y="605"/>
                  </a:lnTo>
                  <a:lnTo>
                    <a:pt x="69" y="610"/>
                  </a:lnTo>
                  <a:lnTo>
                    <a:pt x="67" y="616"/>
                  </a:lnTo>
                  <a:lnTo>
                    <a:pt x="66" y="619"/>
                  </a:lnTo>
                  <a:lnTo>
                    <a:pt x="66" y="622"/>
                  </a:lnTo>
                  <a:lnTo>
                    <a:pt x="63" y="625"/>
                  </a:lnTo>
                  <a:lnTo>
                    <a:pt x="63" y="629"/>
                  </a:lnTo>
                  <a:lnTo>
                    <a:pt x="62" y="632"/>
                  </a:lnTo>
                  <a:lnTo>
                    <a:pt x="61" y="636"/>
                  </a:lnTo>
                  <a:lnTo>
                    <a:pt x="60" y="639"/>
                  </a:lnTo>
                  <a:lnTo>
                    <a:pt x="60" y="644"/>
                  </a:lnTo>
                  <a:lnTo>
                    <a:pt x="59" y="648"/>
                  </a:lnTo>
                  <a:lnTo>
                    <a:pt x="57" y="651"/>
                  </a:lnTo>
                  <a:lnTo>
                    <a:pt x="57" y="655"/>
                  </a:lnTo>
                  <a:lnTo>
                    <a:pt x="57" y="660"/>
                  </a:lnTo>
                  <a:lnTo>
                    <a:pt x="56" y="663"/>
                  </a:lnTo>
                  <a:lnTo>
                    <a:pt x="55" y="667"/>
                  </a:lnTo>
                  <a:lnTo>
                    <a:pt x="55" y="670"/>
                  </a:lnTo>
                  <a:lnTo>
                    <a:pt x="55" y="674"/>
                  </a:lnTo>
                  <a:lnTo>
                    <a:pt x="55" y="677"/>
                  </a:lnTo>
                  <a:lnTo>
                    <a:pt x="55" y="681"/>
                  </a:lnTo>
                  <a:lnTo>
                    <a:pt x="55" y="684"/>
                  </a:lnTo>
                  <a:lnTo>
                    <a:pt x="55" y="688"/>
                  </a:lnTo>
                  <a:lnTo>
                    <a:pt x="55" y="690"/>
                  </a:lnTo>
                  <a:lnTo>
                    <a:pt x="56" y="694"/>
                  </a:lnTo>
                  <a:lnTo>
                    <a:pt x="57" y="696"/>
                  </a:lnTo>
                  <a:lnTo>
                    <a:pt x="59" y="699"/>
                  </a:lnTo>
                  <a:lnTo>
                    <a:pt x="61" y="703"/>
                  </a:lnTo>
                  <a:lnTo>
                    <a:pt x="64" y="707"/>
                  </a:lnTo>
                  <a:lnTo>
                    <a:pt x="69" y="711"/>
                  </a:lnTo>
                  <a:lnTo>
                    <a:pt x="74" y="713"/>
                  </a:lnTo>
                  <a:lnTo>
                    <a:pt x="80" y="715"/>
                  </a:lnTo>
                  <a:lnTo>
                    <a:pt x="85" y="716"/>
                  </a:lnTo>
                  <a:lnTo>
                    <a:pt x="89" y="715"/>
                  </a:lnTo>
                  <a:lnTo>
                    <a:pt x="95" y="715"/>
                  </a:lnTo>
                  <a:lnTo>
                    <a:pt x="100" y="714"/>
                  </a:lnTo>
                  <a:lnTo>
                    <a:pt x="106" y="713"/>
                  </a:lnTo>
                  <a:lnTo>
                    <a:pt x="111" y="711"/>
                  </a:lnTo>
                  <a:lnTo>
                    <a:pt x="117" y="708"/>
                  </a:lnTo>
                  <a:lnTo>
                    <a:pt x="121" y="705"/>
                  </a:lnTo>
                  <a:lnTo>
                    <a:pt x="127" y="702"/>
                  </a:lnTo>
                  <a:lnTo>
                    <a:pt x="132" y="699"/>
                  </a:lnTo>
                  <a:lnTo>
                    <a:pt x="138" y="695"/>
                  </a:lnTo>
                  <a:lnTo>
                    <a:pt x="144" y="692"/>
                  </a:lnTo>
                  <a:lnTo>
                    <a:pt x="149" y="688"/>
                  </a:lnTo>
                  <a:lnTo>
                    <a:pt x="155" y="683"/>
                  </a:lnTo>
                  <a:lnTo>
                    <a:pt x="159" y="680"/>
                  </a:lnTo>
                  <a:lnTo>
                    <a:pt x="164" y="676"/>
                  </a:lnTo>
                  <a:lnTo>
                    <a:pt x="170" y="673"/>
                  </a:lnTo>
                  <a:lnTo>
                    <a:pt x="175" y="669"/>
                  </a:lnTo>
                  <a:lnTo>
                    <a:pt x="179" y="665"/>
                  </a:lnTo>
                  <a:lnTo>
                    <a:pt x="184" y="662"/>
                  </a:lnTo>
                  <a:lnTo>
                    <a:pt x="189" y="658"/>
                  </a:lnTo>
                  <a:lnTo>
                    <a:pt x="192" y="655"/>
                  </a:lnTo>
                  <a:lnTo>
                    <a:pt x="197" y="652"/>
                  </a:lnTo>
                  <a:lnTo>
                    <a:pt x="202" y="649"/>
                  </a:lnTo>
                  <a:lnTo>
                    <a:pt x="206" y="645"/>
                  </a:lnTo>
                  <a:lnTo>
                    <a:pt x="209" y="642"/>
                  </a:lnTo>
                  <a:lnTo>
                    <a:pt x="214" y="638"/>
                  </a:lnTo>
                  <a:lnTo>
                    <a:pt x="217" y="635"/>
                  </a:lnTo>
                  <a:lnTo>
                    <a:pt x="222" y="632"/>
                  </a:lnTo>
                  <a:lnTo>
                    <a:pt x="226" y="629"/>
                  </a:lnTo>
                  <a:lnTo>
                    <a:pt x="229" y="624"/>
                  </a:lnTo>
                  <a:lnTo>
                    <a:pt x="233" y="620"/>
                  </a:lnTo>
                  <a:lnTo>
                    <a:pt x="238" y="618"/>
                  </a:lnTo>
                  <a:lnTo>
                    <a:pt x="241" y="614"/>
                  </a:lnTo>
                  <a:lnTo>
                    <a:pt x="246" y="610"/>
                  </a:lnTo>
                  <a:lnTo>
                    <a:pt x="249" y="606"/>
                  </a:lnTo>
                  <a:lnTo>
                    <a:pt x="253" y="603"/>
                  </a:lnTo>
                  <a:lnTo>
                    <a:pt x="257" y="599"/>
                  </a:lnTo>
                  <a:lnTo>
                    <a:pt x="261" y="594"/>
                  </a:lnTo>
                  <a:lnTo>
                    <a:pt x="265" y="590"/>
                  </a:lnTo>
                  <a:lnTo>
                    <a:pt x="270" y="586"/>
                  </a:lnTo>
                  <a:lnTo>
                    <a:pt x="274" y="581"/>
                  </a:lnTo>
                  <a:lnTo>
                    <a:pt x="279" y="576"/>
                  </a:lnTo>
                  <a:lnTo>
                    <a:pt x="284" y="572"/>
                  </a:lnTo>
                  <a:lnTo>
                    <a:pt x="289" y="567"/>
                  </a:lnTo>
                  <a:lnTo>
                    <a:pt x="291" y="562"/>
                  </a:lnTo>
                  <a:lnTo>
                    <a:pt x="294" y="557"/>
                  </a:lnTo>
                  <a:lnTo>
                    <a:pt x="299" y="554"/>
                  </a:lnTo>
                  <a:lnTo>
                    <a:pt x="303" y="549"/>
                  </a:lnTo>
                  <a:lnTo>
                    <a:pt x="306" y="546"/>
                  </a:lnTo>
                  <a:lnTo>
                    <a:pt x="310" y="541"/>
                  </a:lnTo>
                  <a:lnTo>
                    <a:pt x="313" y="537"/>
                  </a:lnTo>
                  <a:lnTo>
                    <a:pt x="318" y="534"/>
                  </a:lnTo>
                  <a:lnTo>
                    <a:pt x="321" y="530"/>
                  </a:lnTo>
                  <a:lnTo>
                    <a:pt x="324" y="527"/>
                  </a:lnTo>
                  <a:lnTo>
                    <a:pt x="328" y="522"/>
                  </a:lnTo>
                  <a:lnTo>
                    <a:pt x="332" y="518"/>
                  </a:lnTo>
                  <a:lnTo>
                    <a:pt x="335" y="515"/>
                  </a:lnTo>
                  <a:lnTo>
                    <a:pt x="338" y="511"/>
                  </a:lnTo>
                  <a:lnTo>
                    <a:pt x="342" y="506"/>
                  </a:lnTo>
                  <a:lnTo>
                    <a:pt x="347" y="504"/>
                  </a:lnTo>
                  <a:lnTo>
                    <a:pt x="349" y="499"/>
                  </a:lnTo>
                  <a:lnTo>
                    <a:pt x="353" y="496"/>
                  </a:lnTo>
                  <a:lnTo>
                    <a:pt x="356" y="491"/>
                  </a:lnTo>
                  <a:lnTo>
                    <a:pt x="360" y="488"/>
                  </a:lnTo>
                  <a:lnTo>
                    <a:pt x="363" y="484"/>
                  </a:lnTo>
                  <a:lnTo>
                    <a:pt x="367" y="480"/>
                  </a:lnTo>
                  <a:lnTo>
                    <a:pt x="370" y="477"/>
                  </a:lnTo>
                  <a:lnTo>
                    <a:pt x="374" y="472"/>
                  </a:lnTo>
                  <a:lnTo>
                    <a:pt x="377" y="469"/>
                  </a:lnTo>
                  <a:lnTo>
                    <a:pt x="381" y="464"/>
                  </a:lnTo>
                  <a:lnTo>
                    <a:pt x="385" y="460"/>
                  </a:lnTo>
                  <a:lnTo>
                    <a:pt x="388" y="455"/>
                  </a:lnTo>
                  <a:lnTo>
                    <a:pt x="392" y="451"/>
                  </a:lnTo>
                  <a:lnTo>
                    <a:pt x="395" y="447"/>
                  </a:lnTo>
                  <a:lnTo>
                    <a:pt x="399" y="442"/>
                  </a:lnTo>
                  <a:lnTo>
                    <a:pt x="402" y="439"/>
                  </a:lnTo>
                  <a:lnTo>
                    <a:pt x="406" y="433"/>
                  </a:lnTo>
                  <a:lnTo>
                    <a:pt x="409" y="427"/>
                  </a:lnTo>
                  <a:lnTo>
                    <a:pt x="413" y="421"/>
                  </a:lnTo>
                  <a:lnTo>
                    <a:pt x="417" y="416"/>
                  </a:lnTo>
                  <a:lnTo>
                    <a:pt x="420" y="412"/>
                  </a:lnTo>
                  <a:lnTo>
                    <a:pt x="425" y="406"/>
                  </a:lnTo>
                  <a:lnTo>
                    <a:pt x="428" y="401"/>
                  </a:lnTo>
                  <a:lnTo>
                    <a:pt x="432" y="396"/>
                  </a:lnTo>
                  <a:lnTo>
                    <a:pt x="434" y="391"/>
                  </a:lnTo>
                  <a:lnTo>
                    <a:pt x="438" y="387"/>
                  </a:lnTo>
                  <a:lnTo>
                    <a:pt x="441" y="382"/>
                  </a:lnTo>
                  <a:lnTo>
                    <a:pt x="445" y="377"/>
                  </a:lnTo>
                  <a:lnTo>
                    <a:pt x="449" y="372"/>
                  </a:lnTo>
                  <a:lnTo>
                    <a:pt x="451" y="368"/>
                  </a:lnTo>
                  <a:lnTo>
                    <a:pt x="455" y="364"/>
                  </a:lnTo>
                  <a:lnTo>
                    <a:pt x="458" y="359"/>
                  </a:lnTo>
                  <a:lnTo>
                    <a:pt x="460" y="355"/>
                  </a:lnTo>
                  <a:lnTo>
                    <a:pt x="463" y="350"/>
                  </a:lnTo>
                  <a:lnTo>
                    <a:pt x="466" y="345"/>
                  </a:lnTo>
                  <a:lnTo>
                    <a:pt x="469" y="342"/>
                  </a:lnTo>
                  <a:lnTo>
                    <a:pt x="472" y="337"/>
                  </a:lnTo>
                  <a:lnTo>
                    <a:pt x="475" y="332"/>
                  </a:lnTo>
                  <a:lnTo>
                    <a:pt x="477" y="329"/>
                  </a:lnTo>
                  <a:lnTo>
                    <a:pt x="481" y="325"/>
                  </a:lnTo>
                  <a:lnTo>
                    <a:pt x="482" y="320"/>
                  </a:lnTo>
                  <a:lnTo>
                    <a:pt x="485" y="316"/>
                  </a:lnTo>
                  <a:lnTo>
                    <a:pt x="488" y="312"/>
                  </a:lnTo>
                  <a:lnTo>
                    <a:pt x="491" y="307"/>
                  </a:lnTo>
                  <a:lnTo>
                    <a:pt x="492" y="304"/>
                  </a:lnTo>
                  <a:lnTo>
                    <a:pt x="496" y="300"/>
                  </a:lnTo>
                  <a:lnTo>
                    <a:pt x="498" y="295"/>
                  </a:lnTo>
                  <a:lnTo>
                    <a:pt x="501" y="292"/>
                  </a:lnTo>
                  <a:lnTo>
                    <a:pt x="502" y="287"/>
                  </a:lnTo>
                  <a:lnTo>
                    <a:pt x="505" y="283"/>
                  </a:lnTo>
                  <a:lnTo>
                    <a:pt x="507" y="279"/>
                  </a:lnTo>
                  <a:lnTo>
                    <a:pt x="509" y="275"/>
                  </a:lnTo>
                  <a:lnTo>
                    <a:pt x="511" y="270"/>
                  </a:lnTo>
                  <a:lnTo>
                    <a:pt x="514" y="267"/>
                  </a:lnTo>
                  <a:lnTo>
                    <a:pt x="516" y="262"/>
                  </a:lnTo>
                  <a:lnTo>
                    <a:pt x="519" y="259"/>
                  </a:lnTo>
                  <a:lnTo>
                    <a:pt x="520" y="254"/>
                  </a:lnTo>
                  <a:lnTo>
                    <a:pt x="522" y="250"/>
                  </a:lnTo>
                  <a:lnTo>
                    <a:pt x="524" y="246"/>
                  </a:lnTo>
                  <a:lnTo>
                    <a:pt x="527" y="242"/>
                  </a:lnTo>
                  <a:lnTo>
                    <a:pt x="528" y="237"/>
                  </a:lnTo>
                  <a:lnTo>
                    <a:pt x="530" y="232"/>
                  </a:lnTo>
                  <a:lnTo>
                    <a:pt x="532" y="228"/>
                  </a:lnTo>
                  <a:lnTo>
                    <a:pt x="534" y="224"/>
                  </a:lnTo>
                  <a:lnTo>
                    <a:pt x="535" y="219"/>
                  </a:lnTo>
                  <a:lnTo>
                    <a:pt x="538" y="216"/>
                  </a:lnTo>
                  <a:lnTo>
                    <a:pt x="539" y="211"/>
                  </a:lnTo>
                  <a:lnTo>
                    <a:pt x="541" y="206"/>
                  </a:lnTo>
                  <a:lnTo>
                    <a:pt x="542" y="202"/>
                  </a:lnTo>
                  <a:lnTo>
                    <a:pt x="545" y="197"/>
                  </a:lnTo>
                  <a:lnTo>
                    <a:pt x="546" y="192"/>
                  </a:lnTo>
                  <a:lnTo>
                    <a:pt x="548" y="189"/>
                  </a:lnTo>
                  <a:lnTo>
                    <a:pt x="551" y="183"/>
                  </a:lnTo>
                  <a:lnTo>
                    <a:pt x="552" y="178"/>
                  </a:lnTo>
                  <a:lnTo>
                    <a:pt x="554" y="173"/>
                  </a:lnTo>
                  <a:lnTo>
                    <a:pt x="555" y="168"/>
                  </a:lnTo>
                  <a:lnTo>
                    <a:pt x="558" y="164"/>
                  </a:lnTo>
                  <a:lnTo>
                    <a:pt x="560" y="159"/>
                  </a:lnTo>
                  <a:lnTo>
                    <a:pt x="561" y="153"/>
                  </a:lnTo>
                  <a:lnTo>
                    <a:pt x="564" y="148"/>
                  </a:lnTo>
                  <a:lnTo>
                    <a:pt x="565" y="144"/>
                  </a:lnTo>
                  <a:lnTo>
                    <a:pt x="566" y="138"/>
                  </a:lnTo>
                  <a:lnTo>
                    <a:pt x="566" y="134"/>
                  </a:lnTo>
                  <a:lnTo>
                    <a:pt x="568" y="132"/>
                  </a:lnTo>
                  <a:lnTo>
                    <a:pt x="568" y="129"/>
                  </a:lnTo>
                  <a:lnTo>
                    <a:pt x="570" y="126"/>
                  </a:lnTo>
                  <a:lnTo>
                    <a:pt x="571" y="123"/>
                  </a:lnTo>
                  <a:lnTo>
                    <a:pt x="572" y="120"/>
                  </a:lnTo>
                  <a:lnTo>
                    <a:pt x="572" y="116"/>
                  </a:lnTo>
                  <a:lnTo>
                    <a:pt x="573" y="114"/>
                  </a:lnTo>
                  <a:lnTo>
                    <a:pt x="574" y="110"/>
                  </a:lnTo>
                  <a:lnTo>
                    <a:pt x="574" y="107"/>
                  </a:lnTo>
                  <a:lnTo>
                    <a:pt x="575" y="104"/>
                  </a:lnTo>
                  <a:lnTo>
                    <a:pt x="577" y="101"/>
                  </a:lnTo>
                  <a:lnTo>
                    <a:pt x="577" y="97"/>
                  </a:lnTo>
                  <a:lnTo>
                    <a:pt x="578" y="95"/>
                  </a:lnTo>
                  <a:lnTo>
                    <a:pt x="578" y="91"/>
                  </a:lnTo>
                  <a:lnTo>
                    <a:pt x="579" y="88"/>
                  </a:lnTo>
                  <a:lnTo>
                    <a:pt x="579" y="85"/>
                  </a:lnTo>
                  <a:lnTo>
                    <a:pt x="579" y="82"/>
                  </a:lnTo>
                  <a:lnTo>
                    <a:pt x="579" y="78"/>
                  </a:lnTo>
                  <a:lnTo>
                    <a:pt x="579" y="76"/>
                  </a:lnTo>
                  <a:lnTo>
                    <a:pt x="578" y="70"/>
                  </a:lnTo>
                  <a:lnTo>
                    <a:pt x="577" y="65"/>
                  </a:lnTo>
                  <a:lnTo>
                    <a:pt x="575" y="60"/>
                  </a:lnTo>
                  <a:lnTo>
                    <a:pt x="573" y="57"/>
                  </a:lnTo>
                  <a:lnTo>
                    <a:pt x="570" y="53"/>
                  </a:lnTo>
                  <a:lnTo>
                    <a:pt x="566" y="51"/>
                  </a:lnTo>
                  <a:lnTo>
                    <a:pt x="561" y="50"/>
                  </a:lnTo>
                  <a:lnTo>
                    <a:pt x="558" y="47"/>
                  </a:lnTo>
                  <a:lnTo>
                    <a:pt x="553" y="46"/>
                  </a:lnTo>
                  <a:lnTo>
                    <a:pt x="548" y="46"/>
                  </a:lnTo>
                  <a:lnTo>
                    <a:pt x="543" y="46"/>
                  </a:lnTo>
                  <a:lnTo>
                    <a:pt x="539" y="46"/>
                  </a:lnTo>
                  <a:lnTo>
                    <a:pt x="533" y="46"/>
                  </a:lnTo>
                  <a:lnTo>
                    <a:pt x="528" y="47"/>
                  </a:lnTo>
                  <a:lnTo>
                    <a:pt x="523" y="49"/>
                  </a:lnTo>
                  <a:lnTo>
                    <a:pt x="519" y="51"/>
                  </a:lnTo>
                  <a:lnTo>
                    <a:pt x="514" y="51"/>
                  </a:lnTo>
                  <a:lnTo>
                    <a:pt x="509" y="53"/>
                  </a:lnTo>
                  <a:lnTo>
                    <a:pt x="504" y="56"/>
                  </a:lnTo>
                  <a:lnTo>
                    <a:pt x="501" y="57"/>
                  </a:lnTo>
                  <a:lnTo>
                    <a:pt x="497" y="59"/>
                  </a:lnTo>
                  <a:lnTo>
                    <a:pt x="494" y="60"/>
                  </a:lnTo>
                  <a:lnTo>
                    <a:pt x="490" y="62"/>
                  </a:lnTo>
                  <a:lnTo>
                    <a:pt x="487" y="64"/>
                  </a:lnTo>
                  <a:lnTo>
                    <a:pt x="483" y="65"/>
                  </a:lnTo>
                  <a:lnTo>
                    <a:pt x="479" y="68"/>
                  </a:lnTo>
                  <a:lnTo>
                    <a:pt x="477" y="70"/>
                  </a:lnTo>
                  <a:lnTo>
                    <a:pt x="473" y="71"/>
                  </a:lnTo>
                  <a:lnTo>
                    <a:pt x="470" y="74"/>
                  </a:lnTo>
                  <a:lnTo>
                    <a:pt x="466" y="76"/>
                  </a:lnTo>
                  <a:lnTo>
                    <a:pt x="463" y="77"/>
                  </a:lnTo>
                  <a:lnTo>
                    <a:pt x="460" y="79"/>
                  </a:lnTo>
                  <a:lnTo>
                    <a:pt x="457" y="82"/>
                  </a:lnTo>
                  <a:lnTo>
                    <a:pt x="453" y="84"/>
                  </a:lnTo>
                  <a:lnTo>
                    <a:pt x="451" y="85"/>
                  </a:lnTo>
                  <a:lnTo>
                    <a:pt x="447" y="89"/>
                  </a:lnTo>
                  <a:lnTo>
                    <a:pt x="444" y="90"/>
                  </a:lnTo>
                  <a:lnTo>
                    <a:pt x="441" y="92"/>
                  </a:lnTo>
                  <a:lnTo>
                    <a:pt x="438" y="95"/>
                  </a:lnTo>
                  <a:lnTo>
                    <a:pt x="434" y="97"/>
                  </a:lnTo>
                  <a:lnTo>
                    <a:pt x="432" y="100"/>
                  </a:lnTo>
                  <a:lnTo>
                    <a:pt x="428" y="102"/>
                  </a:lnTo>
                  <a:lnTo>
                    <a:pt x="425" y="104"/>
                  </a:lnTo>
                  <a:lnTo>
                    <a:pt x="423" y="107"/>
                  </a:lnTo>
                  <a:lnTo>
                    <a:pt x="419" y="109"/>
                  </a:lnTo>
                  <a:lnTo>
                    <a:pt x="415" y="111"/>
                  </a:lnTo>
                  <a:lnTo>
                    <a:pt x="413" y="114"/>
                  </a:lnTo>
                  <a:lnTo>
                    <a:pt x="411" y="116"/>
                  </a:lnTo>
                  <a:lnTo>
                    <a:pt x="407" y="119"/>
                  </a:lnTo>
                  <a:lnTo>
                    <a:pt x="405" y="122"/>
                  </a:lnTo>
                  <a:lnTo>
                    <a:pt x="401" y="125"/>
                  </a:lnTo>
                  <a:lnTo>
                    <a:pt x="399" y="127"/>
                  </a:lnTo>
                  <a:lnTo>
                    <a:pt x="395" y="129"/>
                  </a:lnTo>
                  <a:lnTo>
                    <a:pt x="392" y="132"/>
                  </a:lnTo>
                  <a:lnTo>
                    <a:pt x="389" y="134"/>
                  </a:lnTo>
                  <a:lnTo>
                    <a:pt x="386" y="136"/>
                  </a:lnTo>
                  <a:lnTo>
                    <a:pt x="382" y="140"/>
                  </a:lnTo>
                  <a:lnTo>
                    <a:pt x="380" y="142"/>
                  </a:lnTo>
                  <a:lnTo>
                    <a:pt x="376" y="145"/>
                  </a:lnTo>
                  <a:lnTo>
                    <a:pt x="374" y="148"/>
                  </a:lnTo>
                  <a:lnTo>
                    <a:pt x="368" y="153"/>
                  </a:lnTo>
                  <a:lnTo>
                    <a:pt x="363" y="159"/>
                  </a:lnTo>
                  <a:lnTo>
                    <a:pt x="357" y="165"/>
                  </a:lnTo>
                  <a:lnTo>
                    <a:pt x="353" y="170"/>
                  </a:lnTo>
                  <a:lnTo>
                    <a:pt x="347" y="176"/>
                  </a:lnTo>
                  <a:lnTo>
                    <a:pt x="341" y="181"/>
                  </a:lnTo>
                  <a:lnTo>
                    <a:pt x="337" y="184"/>
                  </a:lnTo>
                  <a:lnTo>
                    <a:pt x="335" y="187"/>
                  </a:lnTo>
                  <a:lnTo>
                    <a:pt x="332" y="190"/>
                  </a:lnTo>
                  <a:lnTo>
                    <a:pt x="330" y="193"/>
                  </a:lnTo>
                  <a:lnTo>
                    <a:pt x="326" y="196"/>
                  </a:lnTo>
                  <a:lnTo>
                    <a:pt x="324" y="199"/>
                  </a:lnTo>
                  <a:lnTo>
                    <a:pt x="322" y="202"/>
                  </a:lnTo>
                  <a:lnTo>
                    <a:pt x="319" y="205"/>
                  </a:lnTo>
                  <a:lnTo>
                    <a:pt x="317" y="209"/>
                  </a:lnTo>
                  <a:lnTo>
                    <a:pt x="313" y="211"/>
                  </a:lnTo>
                  <a:lnTo>
                    <a:pt x="311" y="215"/>
                  </a:lnTo>
                  <a:lnTo>
                    <a:pt x="309" y="217"/>
                  </a:lnTo>
                  <a:lnTo>
                    <a:pt x="304" y="221"/>
                  </a:lnTo>
                  <a:lnTo>
                    <a:pt x="300" y="222"/>
                  </a:lnTo>
                  <a:lnTo>
                    <a:pt x="294" y="222"/>
                  </a:lnTo>
                  <a:lnTo>
                    <a:pt x="290" y="222"/>
                  </a:lnTo>
                  <a:lnTo>
                    <a:pt x="285" y="219"/>
                  </a:lnTo>
                  <a:lnTo>
                    <a:pt x="283" y="217"/>
                  </a:lnTo>
                  <a:lnTo>
                    <a:pt x="281" y="213"/>
                  </a:lnTo>
                  <a:lnTo>
                    <a:pt x="284" y="2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1656" y="1654"/>
              <a:ext cx="65" cy="31"/>
            </a:xfrm>
            <a:custGeom>
              <a:avLst/>
              <a:gdLst>
                <a:gd name="T0" fmla="*/ 0 w 194"/>
                <a:gd name="T1" fmla="*/ 0 h 93"/>
                <a:gd name="T2" fmla="*/ 0 w 194"/>
                <a:gd name="T3" fmla="*/ 0 h 93"/>
                <a:gd name="T4" fmla="*/ 0 w 194"/>
                <a:gd name="T5" fmla="*/ 0 h 93"/>
                <a:gd name="T6" fmla="*/ 0 w 194"/>
                <a:gd name="T7" fmla="*/ 0 h 93"/>
                <a:gd name="T8" fmla="*/ 0 w 194"/>
                <a:gd name="T9" fmla="*/ 0 h 93"/>
                <a:gd name="T10" fmla="*/ 0 w 194"/>
                <a:gd name="T11" fmla="*/ 0 h 93"/>
                <a:gd name="T12" fmla="*/ 0 w 194"/>
                <a:gd name="T13" fmla="*/ 0 h 93"/>
                <a:gd name="T14" fmla="*/ 0 w 194"/>
                <a:gd name="T15" fmla="*/ 0 h 93"/>
                <a:gd name="T16" fmla="*/ 0 w 194"/>
                <a:gd name="T17" fmla="*/ 0 h 93"/>
                <a:gd name="T18" fmla="*/ 0 w 194"/>
                <a:gd name="T19" fmla="*/ 0 h 93"/>
                <a:gd name="T20" fmla="*/ 0 w 194"/>
                <a:gd name="T21" fmla="*/ 0 h 93"/>
                <a:gd name="T22" fmla="*/ 0 w 194"/>
                <a:gd name="T23" fmla="*/ 0 h 93"/>
                <a:gd name="T24" fmla="*/ 0 w 194"/>
                <a:gd name="T25" fmla="*/ 0 h 93"/>
                <a:gd name="T26" fmla="*/ 0 w 194"/>
                <a:gd name="T27" fmla="*/ 0 h 93"/>
                <a:gd name="T28" fmla="*/ 0 w 194"/>
                <a:gd name="T29" fmla="*/ 0 h 93"/>
                <a:gd name="T30" fmla="*/ 0 w 194"/>
                <a:gd name="T31" fmla="*/ 0 h 93"/>
                <a:gd name="T32" fmla="*/ 0 w 194"/>
                <a:gd name="T33" fmla="*/ 0 h 93"/>
                <a:gd name="T34" fmla="*/ 0 w 194"/>
                <a:gd name="T35" fmla="*/ 0 h 93"/>
                <a:gd name="T36" fmla="*/ 0 w 194"/>
                <a:gd name="T37" fmla="*/ 0 h 93"/>
                <a:gd name="T38" fmla="*/ 0 w 194"/>
                <a:gd name="T39" fmla="*/ 0 h 93"/>
                <a:gd name="T40" fmla="*/ 0 w 194"/>
                <a:gd name="T41" fmla="*/ 0 h 93"/>
                <a:gd name="T42" fmla="*/ 0 w 194"/>
                <a:gd name="T43" fmla="*/ 0 h 93"/>
                <a:gd name="T44" fmla="*/ 0 w 194"/>
                <a:gd name="T45" fmla="*/ 0 h 93"/>
                <a:gd name="T46" fmla="*/ 0 w 194"/>
                <a:gd name="T47" fmla="*/ 0 h 93"/>
                <a:gd name="T48" fmla="*/ 0 w 194"/>
                <a:gd name="T49" fmla="*/ 0 h 93"/>
                <a:gd name="T50" fmla="*/ 0 w 194"/>
                <a:gd name="T51" fmla="*/ 0 h 93"/>
                <a:gd name="T52" fmla="*/ 0 w 194"/>
                <a:gd name="T53" fmla="*/ 0 h 93"/>
                <a:gd name="T54" fmla="*/ 0 w 194"/>
                <a:gd name="T55" fmla="*/ 0 h 93"/>
                <a:gd name="T56" fmla="*/ 0 w 194"/>
                <a:gd name="T57" fmla="*/ 0 h 93"/>
                <a:gd name="T58" fmla="*/ 0 w 194"/>
                <a:gd name="T59" fmla="*/ 0 h 93"/>
                <a:gd name="T60" fmla="*/ 0 w 194"/>
                <a:gd name="T61" fmla="*/ 0 h 93"/>
                <a:gd name="T62" fmla="*/ 0 w 194"/>
                <a:gd name="T63" fmla="*/ 0 h 93"/>
                <a:gd name="T64" fmla="*/ 0 w 194"/>
                <a:gd name="T65" fmla="*/ 0 h 93"/>
                <a:gd name="T66" fmla="*/ 0 w 194"/>
                <a:gd name="T67" fmla="*/ 0 h 93"/>
                <a:gd name="T68" fmla="*/ 0 w 194"/>
                <a:gd name="T69" fmla="*/ 0 h 93"/>
                <a:gd name="T70" fmla="*/ 0 w 194"/>
                <a:gd name="T71" fmla="*/ 0 h 93"/>
                <a:gd name="T72" fmla="*/ 0 w 194"/>
                <a:gd name="T73" fmla="*/ 0 h 93"/>
                <a:gd name="T74" fmla="*/ 0 w 194"/>
                <a:gd name="T75" fmla="*/ 0 h 93"/>
                <a:gd name="T76" fmla="*/ 0 w 194"/>
                <a:gd name="T77" fmla="*/ 0 h 93"/>
                <a:gd name="T78" fmla="*/ 0 w 194"/>
                <a:gd name="T79" fmla="*/ 0 h 93"/>
                <a:gd name="T80" fmla="*/ 0 w 194"/>
                <a:gd name="T81" fmla="*/ 0 h 93"/>
                <a:gd name="T82" fmla="*/ 0 w 194"/>
                <a:gd name="T83" fmla="*/ 0 h 93"/>
                <a:gd name="T84" fmla="*/ 0 w 194"/>
                <a:gd name="T85" fmla="*/ 0 h 93"/>
                <a:gd name="T86" fmla="*/ 0 w 194"/>
                <a:gd name="T87" fmla="*/ 0 h 93"/>
                <a:gd name="T88" fmla="*/ 0 w 194"/>
                <a:gd name="T89" fmla="*/ 0 h 93"/>
                <a:gd name="T90" fmla="*/ 0 w 194"/>
                <a:gd name="T91" fmla="*/ 0 h 93"/>
                <a:gd name="T92" fmla="*/ 0 w 194"/>
                <a:gd name="T93" fmla="*/ 0 h 93"/>
                <a:gd name="T94" fmla="*/ 0 w 194"/>
                <a:gd name="T95" fmla="*/ 0 h 93"/>
                <a:gd name="T96" fmla="*/ 0 w 194"/>
                <a:gd name="T97" fmla="*/ 0 h 93"/>
                <a:gd name="T98" fmla="*/ 0 w 194"/>
                <a:gd name="T99" fmla="*/ 0 h 93"/>
                <a:gd name="T100" fmla="*/ 0 w 194"/>
                <a:gd name="T101" fmla="*/ 0 h 93"/>
                <a:gd name="T102" fmla="*/ 0 w 194"/>
                <a:gd name="T103" fmla="*/ 0 h 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4"/>
                <a:gd name="T157" fmla="*/ 0 h 93"/>
                <a:gd name="T158" fmla="*/ 194 w 194"/>
                <a:gd name="T159" fmla="*/ 93 h 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4" h="93">
                  <a:moveTo>
                    <a:pt x="157" y="0"/>
                  </a:moveTo>
                  <a:lnTo>
                    <a:pt x="158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9" y="1"/>
                  </a:lnTo>
                  <a:lnTo>
                    <a:pt x="171" y="1"/>
                  </a:lnTo>
                  <a:lnTo>
                    <a:pt x="176" y="3"/>
                  </a:lnTo>
                  <a:lnTo>
                    <a:pt x="179" y="3"/>
                  </a:lnTo>
                  <a:lnTo>
                    <a:pt x="182" y="4"/>
                  </a:lnTo>
                  <a:lnTo>
                    <a:pt x="186" y="6"/>
                  </a:lnTo>
                  <a:lnTo>
                    <a:pt x="188" y="8"/>
                  </a:lnTo>
                  <a:lnTo>
                    <a:pt x="190" y="10"/>
                  </a:lnTo>
                  <a:lnTo>
                    <a:pt x="192" y="13"/>
                  </a:lnTo>
                  <a:lnTo>
                    <a:pt x="193" y="15"/>
                  </a:lnTo>
                  <a:lnTo>
                    <a:pt x="194" y="19"/>
                  </a:lnTo>
                  <a:lnTo>
                    <a:pt x="193" y="22"/>
                  </a:lnTo>
                  <a:lnTo>
                    <a:pt x="192" y="26"/>
                  </a:lnTo>
                  <a:lnTo>
                    <a:pt x="189" y="29"/>
                  </a:lnTo>
                  <a:lnTo>
                    <a:pt x="188" y="34"/>
                  </a:lnTo>
                  <a:lnTo>
                    <a:pt x="186" y="39"/>
                  </a:lnTo>
                  <a:lnTo>
                    <a:pt x="182" y="44"/>
                  </a:lnTo>
                  <a:lnTo>
                    <a:pt x="180" y="48"/>
                  </a:lnTo>
                  <a:lnTo>
                    <a:pt x="176" y="53"/>
                  </a:lnTo>
                  <a:lnTo>
                    <a:pt x="173" y="57"/>
                  </a:lnTo>
                  <a:lnTo>
                    <a:pt x="169" y="61"/>
                  </a:lnTo>
                  <a:lnTo>
                    <a:pt x="166" y="65"/>
                  </a:lnTo>
                  <a:lnTo>
                    <a:pt x="162" y="70"/>
                  </a:lnTo>
                  <a:lnTo>
                    <a:pt x="157" y="72"/>
                  </a:lnTo>
                  <a:lnTo>
                    <a:pt x="154" y="76"/>
                  </a:lnTo>
                  <a:lnTo>
                    <a:pt x="150" y="78"/>
                  </a:lnTo>
                  <a:lnTo>
                    <a:pt x="147" y="80"/>
                  </a:lnTo>
                  <a:lnTo>
                    <a:pt x="142" y="80"/>
                  </a:lnTo>
                  <a:lnTo>
                    <a:pt x="139" y="81"/>
                  </a:lnTo>
                  <a:lnTo>
                    <a:pt x="136" y="81"/>
                  </a:lnTo>
                  <a:lnTo>
                    <a:pt x="132" y="83"/>
                  </a:lnTo>
                  <a:lnTo>
                    <a:pt x="129" y="81"/>
                  </a:lnTo>
                  <a:lnTo>
                    <a:pt x="126" y="81"/>
                  </a:lnTo>
                  <a:lnTo>
                    <a:pt x="123" y="81"/>
                  </a:lnTo>
                  <a:lnTo>
                    <a:pt x="119" y="81"/>
                  </a:lnTo>
                  <a:lnTo>
                    <a:pt x="115" y="80"/>
                  </a:lnTo>
                  <a:lnTo>
                    <a:pt x="110" y="80"/>
                  </a:lnTo>
                  <a:lnTo>
                    <a:pt x="106" y="80"/>
                  </a:lnTo>
                  <a:lnTo>
                    <a:pt x="104" y="80"/>
                  </a:lnTo>
                  <a:lnTo>
                    <a:pt x="100" y="80"/>
                  </a:lnTo>
                  <a:lnTo>
                    <a:pt x="98" y="80"/>
                  </a:lnTo>
                  <a:lnTo>
                    <a:pt x="94" y="80"/>
                  </a:lnTo>
                  <a:lnTo>
                    <a:pt x="91" y="80"/>
                  </a:lnTo>
                  <a:lnTo>
                    <a:pt x="87" y="80"/>
                  </a:lnTo>
                  <a:lnTo>
                    <a:pt x="84" y="81"/>
                  </a:lnTo>
                  <a:lnTo>
                    <a:pt x="79" y="81"/>
                  </a:lnTo>
                  <a:lnTo>
                    <a:pt x="74" y="83"/>
                  </a:lnTo>
                  <a:lnTo>
                    <a:pt x="69" y="83"/>
                  </a:lnTo>
                  <a:lnTo>
                    <a:pt x="65" y="85"/>
                  </a:lnTo>
                  <a:lnTo>
                    <a:pt x="59" y="85"/>
                  </a:lnTo>
                  <a:lnTo>
                    <a:pt x="54" y="86"/>
                  </a:lnTo>
                  <a:lnTo>
                    <a:pt x="49" y="87"/>
                  </a:lnTo>
                  <a:lnTo>
                    <a:pt x="45" y="89"/>
                  </a:lnTo>
                  <a:lnTo>
                    <a:pt x="40" y="89"/>
                  </a:lnTo>
                  <a:lnTo>
                    <a:pt x="36" y="90"/>
                  </a:lnTo>
                  <a:lnTo>
                    <a:pt x="33" y="90"/>
                  </a:lnTo>
                  <a:lnTo>
                    <a:pt x="30" y="91"/>
                  </a:lnTo>
                  <a:lnTo>
                    <a:pt x="26" y="91"/>
                  </a:lnTo>
                  <a:lnTo>
                    <a:pt x="23" y="92"/>
                  </a:lnTo>
                  <a:lnTo>
                    <a:pt x="21" y="92"/>
                  </a:lnTo>
                  <a:lnTo>
                    <a:pt x="19" y="93"/>
                  </a:lnTo>
                  <a:lnTo>
                    <a:pt x="13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3" y="91"/>
                  </a:lnTo>
                  <a:lnTo>
                    <a:pt x="2" y="90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3"/>
                  </a:lnTo>
                  <a:lnTo>
                    <a:pt x="7" y="70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5" y="62"/>
                  </a:lnTo>
                  <a:lnTo>
                    <a:pt x="19" y="60"/>
                  </a:lnTo>
                  <a:lnTo>
                    <a:pt x="22" y="57"/>
                  </a:lnTo>
                  <a:lnTo>
                    <a:pt x="26" y="54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0" y="47"/>
                  </a:lnTo>
                  <a:lnTo>
                    <a:pt x="45" y="45"/>
                  </a:lnTo>
                  <a:lnTo>
                    <a:pt x="49" y="41"/>
                  </a:lnTo>
                  <a:lnTo>
                    <a:pt x="54" y="39"/>
                  </a:lnTo>
                  <a:lnTo>
                    <a:pt x="59" y="36"/>
                  </a:lnTo>
                  <a:lnTo>
                    <a:pt x="64" y="34"/>
                  </a:lnTo>
                  <a:lnTo>
                    <a:pt x="67" y="32"/>
                  </a:lnTo>
                  <a:lnTo>
                    <a:pt x="72" y="29"/>
                  </a:lnTo>
                  <a:lnTo>
                    <a:pt x="75" y="27"/>
                  </a:lnTo>
                  <a:lnTo>
                    <a:pt x="80" y="26"/>
                  </a:lnTo>
                  <a:lnTo>
                    <a:pt x="84" y="25"/>
                  </a:lnTo>
                  <a:lnTo>
                    <a:pt x="88" y="22"/>
                  </a:lnTo>
                  <a:lnTo>
                    <a:pt x="91" y="21"/>
                  </a:lnTo>
                  <a:lnTo>
                    <a:pt x="94" y="20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103" y="15"/>
                  </a:lnTo>
                  <a:lnTo>
                    <a:pt x="104" y="15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1834" y="1638"/>
              <a:ext cx="96" cy="42"/>
            </a:xfrm>
            <a:custGeom>
              <a:avLst/>
              <a:gdLst>
                <a:gd name="T0" fmla="*/ 0 w 287"/>
                <a:gd name="T1" fmla="*/ 0 h 126"/>
                <a:gd name="T2" fmla="*/ 0 w 287"/>
                <a:gd name="T3" fmla="*/ 0 h 126"/>
                <a:gd name="T4" fmla="*/ 0 w 287"/>
                <a:gd name="T5" fmla="*/ 0 h 126"/>
                <a:gd name="T6" fmla="*/ 0 w 287"/>
                <a:gd name="T7" fmla="*/ 0 h 126"/>
                <a:gd name="T8" fmla="*/ 0 w 287"/>
                <a:gd name="T9" fmla="*/ 0 h 126"/>
                <a:gd name="T10" fmla="*/ 0 w 287"/>
                <a:gd name="T11" fmla="*/ 0 h 126"/>
                <a:gd name="T12" fmla="*/ 0 w 287"/>
                <a:gd name="T13" fmla="*/ 0 h 126"/>
                <a:gd name="T14" fmla="*/ 0 w 287"/>
                <a:gd name="T15" fmla="*/ 0 h 126"/>
                <a:gd name="T16" fmla="*/ 0 w 287"/>
                <a:gd name="T17" fmla="*/ 0 h 126"/>
                <a:gd name="T18" fmla="*/ 0 w 287"/>
                <a:gd name="T19" fmla="*/ 0 h 126"/>
                <a:gd name="T20" fmla="*/ 0 w 287"/>
                <a:gd name="T21" fmla="*/ 0 h 126"/>
                <a:gd name="T22" fmla="*/ 0 w 287"/>
                <a:gd name="T23" fmla="*/ 0 h 126"/>
                <a:gd name="T24" fmla="*/ 0 w 287"/>
                <a:gd name="T25" fmla="*/ 0 h 126"/>
                <a:gd name="T26" fmla="*/ 0 w 287"/>
                <a:gd name="T27" fmla="*/ 0 h 126"/>
                <a:gd name="T28" fmla="*/ 0 w 287"/>
                <a:gd name="T29" fmla="*/ 0 h 126"/>
                <a:gd name="T30" fmla="*/ 0 w 287"/>
                <a:gd name="T31" fmla="*/ 0 h 126"/>
                <a:gd name="T32" fmla="*/ 0 w 287"/>
                <a:gd name="T33" fmla="*/ 0 h 126"/>
                <a:gd name="T34" fmla="*/ 0 w 287"/>
                <a:gd name="T35" fmla="*/ 0 h 126"/>
                <a:gd name="T36" fmla="*/ 0 w 287"/>
                <a:gd name="T37" fmla="*/ 0 h 126"/>
                <a:gd name="T38" fmla="*/ 0 w 287"/>
                <a:gd name="T39" fmla="*/ 0 h 126"/>
                <a:gd name="T40" fmla="*/ 0 w 287"/>
                <a:gd name="T41" fmla="*/ 0 h 126"/>
                <a:gd name="T42" fmla="*/ 0 w 287"/>
                <a:gd name="T43" fmla="*/ 0 h 126"/>
                <a:gd name="T44" fmla="*/ 0 w 287"/>
                <a:gd name="T45" fmla="*/ 0 h 126"/>
                <a:gd name="T46" fmla="*/ 0 w 287"/>
                <a:gd name="T47" fmla="*/ 0 h 126"/>
                <a:gd name="T48" fmla="*/ 0 w 287"/>
                <a:gd name="T49" fmla="*/ 0 h 126"/>
                <a:gd name="T50" fmla="*/ 0 w 287"/>
                <a:gd name="T51" fmla="*/ 0 h 126"/>
                <a:gd name="T52" fmla="*/ 0 w 287"/>
                <a:gd name="T53" fmla="*/ 0 h 126"/>
                <a:gd name="T54" fmla="*/ 0 w 287"/>
                <a:gd name="T55" fmla="*/ 0 h 126"/>
                <a:gd name="T56" fmla="*/ 0 w 287"/>
                <a:gd name="T57" fmla="*/ 0 h 126"/>
                <a:gd name="T58" fmla="*/ 0 w 287"/>
                <a:gd name="T59" fmla="*/ 0 h 126"/>
                <a:gd name="T60" fmla="*/ 0 w 287"/>
                <a:gd name="T61" fmla="*/ 0 h 126"/>
                <a:gd name="T62" fmla="*/ 0 w 287"/>
                <a:gd name="T63" fmla="*/ 0 h 126"/>
                <a:gd name="T64" fmla="*/ 0 w 287"/>
                <a:gd name="T65" fmla="*/ 0 h 126"/>
                <a:gd name="T66" fmla="*/ 0 w 287"/>
                <a:gd name="T67" fmla="*/ 0 h 126"/>
                <a:gd name="T68" fmla="*/ 0 w 287"/>
                <a:gd name="T69" fmla="*/ 0 h 126"/>
                <a:gd name="T70" fmla="*/ 0 w 287"/>
                <a:gd name="T71" fmla="*/ 0 h 126"/>
                <a:gd name="T72" fmla="*/ 0 w 287"/>
                <a:gd name="T73" fmla="*/ 0 h 126"/>
                <a:gd name="T74" fmla="*/ 0 w 287"/>
                <a:gd name="T75" fmla="*/ 0 h 126"/>
                <a:gd name="T76" fmla="*/ 0 w 287"/>
                <a:gd name="T77" fmla="*/ 0 h 126"/>
                <a:gd name="T78" fmla="*/ 0 w 287"/>
                <a:gd name="T79" fmla="*/ 0 h 126"/>
                <a:gd name="T80" fmla="*/ 0 w 287"/>
                <a:gd name="T81" fmla="*/ 0 h 126"/>
                <a:gd name="T82" fmla="*/ 0 w 287"/>
                <a:gd name="T83" fmla="*/ 0 h 126"/>
                <a:gd name="T84" fmla="*/ 0 w 287"/>
                <a:gd name="T85" fmla="*/ 0 h 126"/>
                <a:gd name="T86" fmla="*/ 0 w 287"/>
                <a:gd name="T87" fmla="*/ 0 h 126"/>
                <a:gd name="T88" fmla="*/ 0 w 287"/>
                <a:gd name="T89" fmla="*/ 0 h 126"/>
                <a:gd name="T90" fmla="*/ 0 w 287"/>
                <a:gd name="T91" fmla="*/ 0 h 126"/>
                <a:gd name="T92" fmla="*/ 0 w 287"/>
                <a:gd name="T93" fmla="*/ 0 h 126"/>
                <a:gd name="T94" fmla="*/ 0 w 287"/>
                <a:gd name="T95" fmla="*/ 0 h 126"/>
                <a:gd name="T96" fmla="*/ 0 w 287"/>
                <a:gd name="T97" fmla="*/ 0 h 126"/>
                <a:gd name="T98" fmla="*/ 0 w 287"/>
                <a:gd name="T99" fmla="*/ 0 h 126"/>
                <a:gd name="T100" fmla="*/ 0 w 287"/>
                <a:gd name="T101" fmla="*/ 0 h 126"/>
                <a:gd name="T102" fmla="*/ 0 w 287"/>
                <a:gd name="T103" fmla="*/ 0 h 126"/>
                <a:gd name="T104" fmla="*/ 0 w 287"/>
                <a:gd name="T105" fmla="*/ 0 h 126"/>
                <a:gd name="T106" fmla="*/ 0 w 287"/>
                <a:gd name="T107" fmla="*/ 0 h 126"/>
                <a:gd name="T108" fmla="*/ 0 w 287"/>
                <a:gd name="T109" fmla="*/ 0 h 126"/>
                <a:gd name="T110" fmla="*/ 0 w 287"/>
                <a:gd name="T111" fmla="*/ 0 h 126"/>
                <a:gd name="T112" fmla="*/ 0 w 287"/>
                <a:gd name="T113" fmla="*/ 0 h 126"/>
                <a:gd name="T114" fmla="*/ 0 w 287"/>
                <a:gd name="T115" fmla="*/ 0 h 126"/>
                <a:gd name="T116" fmla="*/ 0 w 287"/>
                <a:gd name="T117" fmla="*/ 0 h 126"/>
                <a:gd name="T118" fmla="*/ 0 w 287"/>
                <a:gd name="T119" fmla="*/ 0 h 126"/>
                <a:gd name="T120" fmla="*/ 0 w 287"/>
                <a:gd name="T121" fmla="*/ 0 h 126"/>
                <a:gd name="T122" fmla="*/ 0 w 287"/>
                <a:gd name="T123" fmla="*/ 0 h 1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7"/>
                <a:gd name="T187" fmla="*/ 0 h 126"/>
                <a:gd name="T188" fmla="*/ 287 w 287"/>
                <a:gd name="T189" fmla="*/ 126 h 1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7" h="126">
                  <a:moveTo>
                    <a:pt x="0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4" y="5"/>
                  </a:lnTo>
                  <a:lnTo>
                    <a:pt x="5" y="8"/>
                  </a:lnTo>
                  <a:lnTo>
                    <a:pt x="6" y="12"/>
                  </a:lnTo>
                  <a:lnTo>
                    <a:pt x="8" y="16"/>
                  </a:lnTo>
                  <a:lnTo>
                    <a:pt x="11" y="19"/>
                  </a:lnTo>
                  <a:lnTo>
                    <a:pt x="12" y="23"/>
                  </a:lnTo>
                  <a:lnTo>
                    <a:pt x="14" y="27"/>
                  </a:lnTo>
                  <a:lnTo>
                    <a:pt x="17" y="32"/>
                  </a:lnTo>
                  <a:lnTo>
                    <a:pt x="19" y="37"/>
                  </a:lnTo>
                  <a:lnTo>
                    <a:pt x="21" y="42"/>
                  </a:lnTo>
                  <a:lnTo>
                    <a:pt x="25" y="46"/>
                  </a:lnTo>
                  <a:lnTo>
                    <a:pt x="27" y="52"/>
                  </a:lnTo>
                  <a:lnTo>
                    <a:pt x="30" y="57"/>
                  </a:lnTo>
                  <a:lnTo>
                    <a:pt x="33" y="62"/>
                  </a:lnTo>
                  <a:lnTo>
                    <a:pt x="36" y="67"/>
                  </a:lnTo>
                  <a:lnTo>
                    <a:pt x="39" y="73"/>
                  </a:lnTo>
                  <a:lnTo>
                    <a:pt x="42" y="77"/>
                  </a:lnTo>
                  <a:lnTo>
                    <a:pt x="44" y="82"/>
                  </a:lnTo>
                  <a:lnTo>
                    <a:pt x="47" y="87"/>
                  </a:lnTo>
                  <a:lnTo>
                    <a:pt x="51" y="92"/>
                  </a:lnTo>
                  <a:lnTo>
                    <a:pt x="53" y="95"/>
                  </a:lnTo>
                  <a:lnTo>
                    <a:pt x="56" y="99"/>
                  </a:lnTo>
                  <a:lnTo>
                    <a:pt x="58" y="102"/>
                  </a:lnTo>
                  <a:lnTo>
                    <a:pt x="62" y="107"/>
                  </a:lnTo>
                  <a:lnTo>
                    <a:pt x="64" y="109"/>
                  </a:lnTo>
                  <a:lnTo>
                    <a:pt x="66" y="112"/>
                  </a:lnTo>
                  <a:lnTo>
                    <a:pt x="69" y="114"/>
                  </a:lnTo>
                  <a:lnTo>
                    <a:pt x="71" y="116"/>
                  </a:lnTo>
                  <a:lnTo>
                    <a:pt x="72" y="118"/>
                  </a:lnTo>
                  <a:lnTo>
                    <a:pt x="75" y="119"/>
                  </a:lnTo>
                  <a:lnTo>
                    <a:pt x="78" y="120"/>
                  </a:lnTo>
                  <a:lnTo>
                    <a:pt x="83" y="121"/>
                  </a:lnTo>
                  <a:lnTo>
                    <a:pt x="87" y="121"/>
                  </a:lnTo>
                  <a:lnTo>
                    <a:pt x="91" y="122"/>
                  </a:lnTo>
                  <a:lnTo>
                    <a:pt x="97" y="124"/>
                  </a:lnTo>
                  <a:lnTo>
                    <a:pt x="102" y="125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7" y="125"/>
                  </a:lnTo>
                  <a:lnTo>
                    <a:pt x="121" y="125"/>
                  </a:lnTo>
                  <a:lnTo>
                    <a:pt x="123" y="125"/>
                  </a:lnTo>
                  <a:lnTo>
                    <a:pt x="127" y="126"/>
                  </a:lnTo>
                  <a:lnTo>
                    <a:pt x="130" y="126"/>
                  </a:lnTo>
                  <a:lnTo>
                    <a:pt x="134" y="126"/>
                  </a:lnTo>
                  <a:lnTo>
                    <a:pt x="138" y="126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8" y="126"/>
                  </a:lnTo>
                  <a:lnTo>
                    <a:pt x="152" y="126"/>
                  </a:lnTo>
                  <a:lnTo>
                    <a:pt x="155" y="126"/>
                  </a:lnTo>
                  <a:lnTo>
                    <a:pt x="159" y="125"/>
                  </a:lnTo>
                  <a:lnTo>
                    <a:pt x="161" y="125"/>
                  </a:lnTo>
                  <a:lnTo>
                    <a:pt x="165" y="125"/>
                  </a:lnTo>
                  <a:lnTo>
                    <a:pt x="170" y="125"/>
                  </a:lnTo>
                  <a:lnTo>
                    <a:pt x="172" y="124"/>
                  </a:lnTo>
                  <a:lnTo>
                    <a:pt x="176" y="124"/>
                  </a:lnTo>
                  <a:lnTo>
                    <a:pt x="179" y="124"/>
                  </a:lnTo>
                  <a:lnTo>
                    <a:pt x="183" y="124"/>
                  </a:lnTo>
                  <a:lnTo>
                    <a:pt x="186" y="124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6" y="122"/>
                  </a:lnTo>
                  <a:lnTo>
                    <a:pt x="199" y="121"/>
                  </a:lnTo>
                  <a:lnTo>
                    <a:pt x="202" y="121"/>
                  </a:lnTo>
                  <a:lnTo>
                    <a:pt x="205" y="121"/>
                  </a:lnTo>
                  <a:lnTo>
                    <a:pt x="209" y="121"/>
                  </a:lnTo>
                  <a:lnTo>
                    <a:pt x="213" y="120"/>
                  </a:lnTo>
                  <a:lnTo>
                    <a:pt x="219" y="119"/>
                  </a:lnTo>
                  <a:lnTo>
                    <a:pt x="224" y="118"/>
                  </a:lnTo>
                  <a:lnTo>
                    <a:pt x="229" y="118"/>
                  </a:lnTo>
                  <a:lnTo>
                    <a:pt x="232" y="116"/>
                  </a:lnTo>
                  <a:lnTo>
                    <a:pt x="236" y="115"/>
                  </a:lnTo>
                  <a:lnTo>
                    <a:pt x="238" y="114"/>
                  </a:lnTo>
                  <a:lnTo>
                    <a:pt x="242" y="114"/>
                  </a:lnTo>
                  <a:lnTo>
                    <a:pt x="245" y="112"/>
                  </a:lnTo>
                  <a:lnTo>
                    <a:pt x="247" y="109"/>
                  </a:lnTo>
                  <a:lnTo>
                    <a:pt x="248" y="107"/>
                  </a:lnTo>
                  <a:lnTo>
                    <a:pt x="248" y="105"/>
                  </a:lnTo>
                  <a:lnTo>
                    <a:pt x="245" y="101"/>
                  </a:lnTo>
                  <a:lnTo>
                    <a:pt x="243" y="99"/>
                  </a:lnTo>
                  <a:lnTo>
                    <a:pt x="241" y="96"/>
                  </a:lnTo>
                  <a:lnTo>
                    <a:pt x="237" y="94"/>
                  </a:lnTo>
                  <a:lnTo>
                    <a:pt x="232" y="90"/>
                  </a:lnTo>
                  <a:lnTo>
                    <a:pt x="228" y="88"/>
                  </a:lnTo>
                  <a:lnTo>
                    <a:pt x="224" y="86"/>
                  </a:lnTo>
                  <a:lnTo>
                    <a:pt x="219" y="83"/>
                  </a:lnTo>
                  <a:lnTo>
                    <a:pt x="215" y="81"/>
                  </a:lnTo>
                  <a:lnTo>
                    <a:pt x="211" y="78"/>
                  </a:lnTo>
                  <a:lnTo>
                    <a:pt x="209" y="76"/>
                  </a:lnTo>
                  <a:lnTo>
                    <a:pt x="205" y="74"/>
                  </a:lnTo>
                  <a:lnTo>
                    <a:pt x="204" y="71"/>
                  </a:lnTo>
                  <a:lnTo>
                    <a:pt x="204" y="69"/>
                  </a:lnTo>
                  <a:lnTo>
                    <a:pt x="206" y="68"/>
                  </a:lnTo>
                  <a:lnTo>
                    <a:pt x="211" y="68"/>
                  </a:lnTo>
                  <a:lnTo>
                    <a:pt x="213" y="68"/>
                  </a:lnTo>
                  <a:lnTo>
                    <a:pt x="217" y="68"/>
                  </a:lnTo>
                  <a:lnTo>
                    <a:pt x="221" y="68"/>
                  </a:lnTo>
                  <a:lnTo>
                    <a:pt x="224" y="68"/>
                  </a:lnTo>
                  <a:lnTo>
                    <a:pt x="228" y="68"/>
                  </a:lnTo>
                  <a:lnTo>
                    <a:pt x="232" y="68"/>
                  </a:lnTo>
                  <a:lnTo>
                    <a:pt x="236" y="68"/>
                  </a:lnTo>
                  <a:lnTo>
                    <a:pt x="241" y="69"/>
                  </a:lnTo>
                  <a:lnTo>
                    <a:pt x="244" y="69"/>
                  </a:lnTo>
                  <a:lnTo>
                    <a:pt x="248" y="69"/>
                  </a:lnTo>
                  <a:lnTo>
                    <a:pt x="253" y="70"/>
                  </a:lnTo>
                  <a:lnTo>
                    <a:pt x="256" y="70"/>
                  </a:lnTo>
                  <a:lnTo>
                    <a:pt x="261" y="70"/>
                  </a:lnTo>
                  <a:lnTo>
                    <a:pt x="264" y="71"/>
                  </a:lnTo>
                  <a:lnTo>
                    <a:pt x="268" y="71"/>
                  </a:lnTo>
                  <a:lnTo>
                    <a:pt x="272" y="73"/>
                  </a:lnTo>
                  <a:lnTo>
                    <a:pt x="274" y="73"/>
                  </a:lnTo>
                  <a:lnTo>
                    <a:pt x="278" y="73"/>
                  </a:lnTo>
                  <a:lnTo>
                    <a:pt x="280" y="73"/>
                  </a:lnTo>
                  <a:lnTo>
                    <a:pt x="282" y="74"/>
                  </a:lnTo>
                  <a:lnTo>
                    <a:pt x="286" y="74"/>
                  </a:lnTo>
                  <a:lnTo>
                    <a:pt x="287" y="75"/>
                  </a:lnTo>
                  <a:lnTo>
                    <a:pt x="262" y="35"/>
                  </a:lnTo>
                  <a:lnTo>
                    <a:pt x="16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1852" y="1636"/>
              <a:ext cx="86" cy="27"/>
            </a:xfrm>
            <a:custGeom>
              <a:avLst/>
              <a:gdLst>
                <a:gd name="T0" fmla="*/ 0 w 260"/>
                <a:gd name="T1" fmla="*/ 0 h 81"/>
                <a:gd name="T2" fmla="*/ 0 w 260"/>
                <a:gd name="T3" fmla="*/ 0 h 81"/>
                <a:gd name="T4" fmla="*/ 0 w 260"/>
                <a:gd name="T5" fmla="*/ 0 h 81"/>
                <a:gd name="T6" fmla="*/ 0 w 260"/>
                <a:gd name="T7" fmla="*/ 0 h 81"/>
                <a:gd name="T8" fmla="*/ 0 w 260"/>
                <a:gd name="T9" fmla="*/ 0 h 81"/>
                <a:gd name="T10" fmla="*/ 0 w 260"/>
                <a:gd name="T11" fmla="*/ 0 h 81"/>
                <a:gd name="T12" fmla="*/ 0 w 260"/>
                <a:gd name="T13" fmla="*/ 0 h 81"/>
                <a:gd name="T14" fmla="*/ 0 w 260"/>
                <a:gd name="T15" fmla="*/ 0 h 81"/>
                <a:gd name="T16" fmla="*/ 0 w 260"/>
                <a:gd name="T17" fmla="*/ 0 h 81"/>
                <a:gd name="T18" fmla="*/ 0 w 260"/>
                <a:gd name="T19" fmla="*/ 0 h 81"/>
                <a:gd name="T20" fmla="*/ 0 w 260"/>
                <a:gd name="T21" fmla="*/ 0 h 81"/>
                <a:gd name="T22" fmla="*/ 0 w 260"/>
                <a:gd name="T23" fmla="*/ 0 h 81"/>
                <a:gd name="T24" fmla="*/ 0 w 260"/>
                <a:gd name="T25" fmla="*/ 0 h 81"/>
                <a:gd name="T26" fmla="*/ 0 w 260"/>
                <a:gd name="T27" fmla="*/ 0 h 81"/>
                <a:gd name="T28" fmla="*/ 0 w 260"/>
                <a:gd name="T29" fmla="*/ 0 h 81"/>
                <a:gd name="T30" fmla="*/ 0 w 260"/>
                <a:gd name="T31" fmla="*/ 0 h 81"/>
                <a:gd name="T32" fmla="*/ 0 w 260"/>
                <a:gd name="T33" fmla="*/ 0 h 81"/>
                <a:gd name="T34" fmla="*/ 0 w 260"/>
                <a:gd name="T35" fmla="*/ 0 h 81"/>
                <a:gd name="T36" fmla="*/ 0 w 260"/>
                <a:gd name="T37" fmla="*/ 0 h 81"/>
                <a:gd name="T38" fmla="*/ 0 w 260"/>
                <a:gd name="T39" fmla="*/ 0 h 81"/>
                <a:gd name="T40" fmla="*/ 0 w 260"/>
                <a:gd name="T41" fmla="*/ 0 h 81"/>
                <a:gd name="T42" fmla="*/ 0 w 260"/>
                <a:gd name="T43" fmla="*/ 0 h 81"/>
                <a:gd name="T44" fmla="*/ 0 w 260"/>
                <a:gd name="T45" fmla="*/ 0 h 81"/>
                <a:gd name="T46" fmla="*/ 0 w 260"/>
                <a:gd name="T47" fmla="*/ 0 h 81"/>
                <a:gd name="T48" fmla="*/ 0 w 260"/>
                <a:gd name="T49" fmla="*/ 0 h 81"/>
                <a:gd name="T50" fmla="*/ 0 w 260"/>
                <a:gd name="T51" fmla="*/ 0 h 81"/>
                <a:gd name="T52" fmla="*/ 0 w 260"/>
                <a:gd name="T53" fmla="*/ 0 h 81"/>
                <a:gd name="T54" fmla="*/ 0 w 260"/>
                <a:gd name="T55" fmla="*/ 0 h 81"/>
                <a:gd name="T56" fmla="*/ 0 w 260"/>
                <a:gd name="T57" fmla="*/ 0 h 81"/>
                <a:gd name="T58" fmla="*/ 0 w 260"/>
                <a:gd name="T59" fmla="*/ 0 h 81"/>
                <a:gd name="T60" fmla="*/ 0 w 260"/>
                <a:gd name="T61" fmla="*/ 0 h 81"/>
                <a:gd name="T62" fmla="*/ 0 w 260"/>
                <a:gd name="T63" fmla="*/ 0 h 81"/>
                <a:gd name="T64" fmla="*/ 0 w 260"/>
                <a:gd name="T65" fmla="*/ 0 h 81"/>
                <a:gd name="T66" fmla="*/ 0 w 260"/>
                <a:gd name="T67" fmla="*/ 0 h 81"/>
                <a:gd name="T68" fmla="*/ 0 w 260"/>
                <a:gd name="T69" fmla="*/ 0 h 81"/>
                <a:gd name="T70" fmla="*/ 0 w 260"/>
                <a:gd name="T71" fmla="*/ 0 h 81"/>
                <a:gd name="T72" fmla="*/ 0 w 260"/>
                <a:gd name="T73" fmla="*/ 0 h 81"/>
                <a:gd name="T74" fmla="*/ 0 w 260"/>
                <a:gd name="T75" fmla="*/ 0 h 81"/>
                <a:gd name="T76" fmla="*/ 0 w 260"/>
                <a:gd name="T77" fmla="*/ 0 h 81"/>
                <a:gd name="T78" fmla="*/ 0 w 260"/>
                <a:gd name="T79" fmla="*/ 0 h 81"/>
                <a:gd name="T80" fmla="*/ 0 w 260"/>
                <a:gd name="T81" fmla="*/ 0 h 81"/>
                <a:gd name="T82" fmla="*/ 0 w 260"/>
                <a:gd name="T83" fmla="*/ 0 h 81"/>
                <a:gd name="T84" fmla="*/ 0 w 260"/>
                <a:gd name="T85" fmla="*/ 0 h 81"/>
                <a:gd name="T86" fmla="*/ 0 w 260"/>
                <a:gd name="T87" fmla="*/ 0 h 81"/>
                <a:gd name="T88" fmla="*/ 0 w 260"/>
                <a:gd name="T89" fmla="*/ 0 h 81"/>
                <a:gd name="T90" fmla="*/ 0 w 260"/>
                <a:gd name="T91" fmla="*/ 0 h 81"/>
                <a:gd name="T92" fmla="*/ 0 w 260"/>
                <a:gd name="T93" fmla="*/ 0 h 81"/>
                <a:gd name="T94" fmla="*/ 0 w 260"/>
                <a:gd name="T95" fmla="*/ 0 h 81"/>
                <a:gd name="T96" fmla="*/ 0 w 260"/>
                <a:gd name="T97" fmla="*/ 0 h 81"/>
                <a:gd name="T98" fmla="*/ 0 w 260"/>
                <a:gd name="T99" fmla="*/ 0 h 81"/>
                <a:gd name="T100" fmla="*/ 0 w 260"/>
                <a:gd name="T101" fmla="*/ 0 h 8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0"/>
                <a:gd name="T154" fmla="*/ 0 h 81"/>
                <a:gd name="T155" fmla="*/ 260 w 260"/>
                <a:gd name="T156" fmla="*/ 81 h 8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0" h="81">
                  <a:moveTo>
                    <a:pt x="9" y="4"/>
                  </a:moveTo>
                  <a:lnTo>
                    <a:pt x="12" y="4"/>
                  </a:lnTo>
                  <a:lnTo>
                    <a:pt x="16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8" y="2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0" y="2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3" y="2"/>
                  </a:lnTo>
                  <a:lnTo>
                    <a:pt x="118" y="2"/>
                  </a:lnTo>
                  <a:lnTo>
                    <a:pt x="121" y="2"/>
                  </a:lnTo>
                  <a:lnTo>
                    <a:pt x="126" y="3"/>
                  </a:lnTo>
                  <a:lnTo>
                    <a:pt x="130" y="3"/>
                  </a:lnTo>
                  <a:lnTo>
                    <a:pt x="133" y="4"/>
                  </a:lnTo>
                  <a:lnTo>
                    <a:pt x="137" y="4"/>
                  </a:lnTo>
                  <a:lnTo>
                    <a:pt x="140" y="4"/>
                  </a:lnTo>
                  <a:lnTo>
                    <a:pt x="144" y="5"/>
                  </a:lnTo>
                  <a:lnTo>
                    <a:pt x="149" y="5"/>
                  </a:lnTo>
                  <a:lnTo>
                    <a:pt x="151" y="6"/>
                  </a:lnTo>
                  <a:lnTo>
                    <a:pt x="156" y="8"/>
                  </a:lnTo>
                  <a:lnTo>
                    <a:pt x="159" y="8"/>
                  </a:lnTo>
                  <a:lnTo>
                    <a:pt x="163" y="9"/>
                  </a:lnTo>
                  <a:lnTo>
                    <a:pt x="166" y="9"/>
                  </a:lnTo>
                  <a:lnTo>
                    <a:pt x="170" y="10"/>
                  </a:lnTo>
                  <a:lnTo>
                    <a:pt x="174" y="11"/>
                  </a:lnTo>
                  <a:lnTo>
                    <a:pt x="178" y="12"/>
                  </a:lnTo>
                  <a:lnTo>
                    <a:pt x="182" y="13"/>
                  </a:lnTo>
                  <a:lnTo>
                    <a:pt x="185" y="15"/>
                  </a:lnTo>
                  <a:lnTo>
                    <a:pt x="189" y="16"/>
                  </a:lnTo>
                  <a:lnTo>
                    <a:pt x="194" y="17"/>
                  </a:lnTo>
                  <a:lnTo>
                    <a:pt x="196" y="18"/>
                  </a:lnTo>
                  <a:lnTo>
                    <a:pt x="200" y="19"/>
                  </a:lnTo>
                  <a:lnTo>
                    <a:pt x="203" y="21"/>
                  </a:lnTo>
                  <a:lnTo>
                    <a:pt x="208" y="22"/>
                  </a:lnTo>
                  <a:lnTo>
                    <a:pt x="210" y="24"/>
                  </a:lnTo>
                  <a:lnTo>
                    <a:pt x="214" y="25"/>
                  </a:lnTo>
                  <a:lnTo>
                    <a:pt x="219" y="27"/>
                  </a:lnTo>
                  <a:lnTo>
                    <a:pt x="222" y="28"/>
                  </a:lnTo>
                  <a:lnTo>
                    <a:pt x="225" y="30"/>
                  </a:lnTo>
                  <a:lnTo>
                    <a:pt x="228" y="31"/>
                  </a:lnTo>
                  <a:lnTo>
                    <a:pt x="233" y="34"/>
                  </a:lnTo>
                  <a:lnTo>
                    <a:pt x="236" y="35"/>
                  </a:lnTo>
                  <a:lnTo>
                    <a:pt x="239" y="36"/>
                  </a:lnTo>
                  <a:lnTo>
                    <a:pt x="242" y="38"/>
                  </a:lnTo>
                  <a:lnTo>
                    <a:pt x="247" y="41"/>
                  </a:lnTo>
                  <a:lnTo>
                    <a:pt x="251" y="43"/>
                  </a:lnTo>
                  <a:lnTo>
                    <a:pt x="253" y="46"/>
                  </a:lnTo>
                  <a:lnTo>
                    <a:pt x="257" y="48"/>
                  </a:lnTo>
                  <a:lnTo>
                    <a:pt x="259" y="53"/>
                  </a:lnTo>
                  <a:lnTo>
                    <a:pt x="260" y="56"/>
                  </a:lnTo>
                  <a:lnTo>
                    <a:pt x="260" y="60"/>
                  </a:lnTo>
                  <a:lnTo>
                    <a:pt x="260" y="63"/>
                  </a:lnTo>
                  <a:lnTo>
                    <a:pt x="259" y="67"/>
                  </a:lnTo>
                  <a:lnTo>
                    <a:pt x="258" y="72"/>
                  </a:lnTo>
                  <a:lnTo>
                    <a:pt x="255" y="74"/>
                  </a:lnTo>
                  <a:lnTo>
                    <a:pt x="253" y="76"/>
                  </a:lnTo>
                  <a:lnTo>
                    <a:pt x="248" y="79"/>
                  </a:lnTo>
                  <a:lnTo>
                    <a:pt x="246" y="81"/>
                  </a:lnTo>
                  <a:lnTo>
                    <a:pt x="241" y="81"/>
                  </a:lnTo>
                  <a:lnTo>
                    <a:pt x="238" y="81"/>
                  </a:lnTo>
                  <a:lnTo>
                    <a:pt x="233" y="80"/>
                  </a:lnTo>
                  <a:lnTo>
                    <a:pt x="229" y="79"/>
                  </a:lnTo>
                  <a:lnTo>
                    <a:pt x="226" y="76"/>
                  </a:lnTo>
                  <a:lnTo>
                    <a:pt x="222" y="74"/>
                  </a:lnTo>
                  <a:lnTo>
                    <a:pt x="219" y="73"/>
                  </a:lnTo>
                  <a:lnTo>
                    <a:pt x="216" y="70"/>
                  </a:lnTo>
                  <a:lnTo>
                    <a:pt x="213" y="69"/>
                  </a:lnTo>
                  <a:lnTo>
                    <a:pt x="209" y="68"/>
                  </a:lnTo>
                  <a:lnTo>
                    <a:pt x="207" y="66"/>
                  </a:lnTo>
                  <a:lnTo>
                    <a:pt x="203" y="64"/>
                  </a:lnTo>
                  <a:lnTo>
                    <a:pt x="200" y="62"/>
                  </a:lnTo>
                  <a:lnTo>
                    <a:pt x="196" y="61"/>
                  </a:lnTo>
                  <a:lnTo>
                    <a:pt x="194" y="59"/>
                  </a:lnTo>
                  <a:lnTo>
                    <a:pt x="190" y="57"/>
                  </a:lnTo>
                  <a:lnTo>
                    <a:pt x="187" y="56"/>
                  </a:lnTo>
                  <a:lnTo>
                    <a:pt x="184" y="54"/>
                  </a:lnTo>
                  <a:lnTo>
                    <a:pt x="181" y="53"/>
                  </a:lnTo>
                  <a:lnTo>
                    <a:pt x="177" y="51"/>
                  </a:lnTo>
                  <a:lnTo>
                    <a:pt x="174" y="50"/>
                  </a:lnTo>
                  <a:lnTo>
                    <a:pt x="170" y="48"/>
                  </a:lnTo>
                  <a:lnTo>
                    <a:pt x="166" y="47"/>
                  </a:lnTo>
                  <a:lnTo>
                    <a:pt x="164" y="46"/>
                  </a:lnTo>
                  <a:lnTo>
                    <a:pt x="160" y="44"/>
                  </a:lnTo>
                  <a:lnTo>
                    <a:pt x="157" y="43"/>
                  </a:lnTo>
                  <a:lnTo>
                    <a:pt x="153" y="42"/>
                  </a:lnTo>
                  <a:lnTo>
                    <a:pt x="151" y="41"/>
                  </a:lnTo>
                  <a:lnTo>
                    <a:pt x="146" y="40"/>
                  </a:lnTo>
                  <a:lnTo>
                    <a:pt x="144" y="38"/>
                  </a:lnTo>
                  <a:lnTo>
                    <a:pt x="140" y="37"/>
                  </a:lnTo>
                  <a:lnTo>
                    <a:pt x="137" y="36"/>
                  </a:lnTo>
                  <a:lnTo>
                    <a:pt x="133" y="35"/>
                  </a:lnTo>
                  <a:lnTo>
                    <a:pt x="130" y="34"/>
                  </a:lnTo>
                  <a:lnTo>
                    <a:pt x="126" y="34"/>
                  </a:lnTo>
                  <a:lnTo>
                    <a:pt x="124" y="32"/>
                  </a:lnTo>
                  <a:lnTo>
                    <a:pt x="120" y="31"/>
                  </a:lnTo>
                  <a:lnTo>
                    <a:pt x="117" y="30"/>
                  </a:lnTo>
                  <a:lnTo>
                    <a:pt x="112" y="29"/>
                  </a:lnTo>
                  <a:lnTo>
                    <a:pt x="110" y="28"/>
                  </a:lnTo>
                  <a:lnTo>
                    <a:pt x="106" y="28"/>
                  </a:lnTo>
                  <a:lnTo>
                    <a:pt x="102" y="27"/>
                  </a:lnTo>
                  <a:lnTo>
                    <a:pt x="99" y="25"/>
                  </a:lnTo>
                  <a:lnTo>
                    <a:pt x="95" y="25"/>
                  </a:lnTo>
                  <a:lnTo>
                    <a:pt x="92" y="24"/>
                  </a:lnTo>
                  <a:lnTo>
                    <a:pt x="88" y="24"/>
                  </a:lnTo>
                  <a:lnTo>
                    <a:pt x="85" y="23"/>
                  </a:lnTo>
                  <a:lnTo>
                    <a:pt x="81" y="23"/>
                  </a:lnTo>
                  <a:lnTo>
                    <a:pt x="77" y="23"/>
                  </a:lnTo>
                  <a:lnTo>
                    <a:pt x="74" y="22"/>
                  </a:lnTo>
                  <a:lnTo>
                    <a:pt x="70" y="22"/>
                  </a:lnTo>
                  <a:lnTo>
                    <a:pt x="68" y="22"/>
                  </a:lnTo>
                  <a:lnTo>
                    <a:pt x="63" y="21"/>
                  </a:lnTo>
                  <a:lnTo>
                    <a:pt x="60" y="21"/>
                  </a:lnTo>
                  <a:lnTo>
                    <a:pt x="56" y="19"/>
                  </a:lnTo>
                  <a:lnTo>
                    <a:pt x="54" y="19"/>
                  </a:lnTo>
                  <a:lnTo>
                    <a:pt x="49" y="19"/>
                  </a:lnTo>
                  <a:lnTo>
                    <a:pt x="45" y="19"/>
                  </a:lnTo>
                  <a:lnTo>
                    <a:pt x="42" y="19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8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18" y="21"/>
                  </a:lnTo>
                  <a:lnTo>
                    <a:pt x="15" y="22"/>
                  </a:lnTo>
                  <a:lnTo>
                    <a:pt x="11" y="23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8"/>
                  </a:lnTo>
                  <a:lnTo>
                    <a:pt x="5" y="5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1646" y="1649"/>
              <a:ext cx="77" cy="39"/>
            </a:xfrm>
            <a:custGeom>
              <a:avLst/>
              <a:gdLst>
                <a:gd name="T0" fmla="*/ 0 w 230"/>
                <a:gd name="T1" fmla="*/ 0 h 119"/>
                <a:gd name="T2" fmla="*/ 0 w 230"/>
                <a:gd name="T3" fmla="*/ 0 h 119"/>
                <a:gd name="T4" fmla="*/ 0 w 230"/>
                <a:gd name="T5" fmla="*/ 0 h 119"/>
                <a:gd name="T6" fmla="*/ 0 w 230"/>
                <a:gd name="T7" fmla="*/ 0 h 119"/>
                <a:gd name="T8" fmla="*/ 0 w 230"/>
                <a:gd name="T9" fmla="*/ 0 h 119"/>
                <a:gd name="T10" fmla="*/ 0 w 230"/>
                <a:gd name="T11" fmla="*/ 0 h 119"/>
                <a:gd name="T12" fmla="*/ 0 w 230"/>
                <a:gd name="T13" fmla="*/ 0 h 119"/>
                <a:gd name="T14" fmla="*/ 0 w 230"/>
                <a:gd name="T15" fmla="*/ 0 h 119"/>
                <a:gd name="T16" fmla="*/ 0 w 230"/>
                <a:gd name="T17" fmla="*/ 0 h 119"/>
                <a:gd name="T18" fmla="*/ 0 w 230"/>
                <a:gd name="T19" fmla="*/ 0 h 119"/>
                <a:gd name="T20" fmla="*/ 0 w 230"/>
                <a:gd name="T21" fmla="*/ 0 h 119"/>
                <a:gd name="T22" fmla="*/ 0 w 230"/>
                <a:gd name="T23" fmla="*/ 0 h 119"/>
                <a:gd name="T24" fmla="*/ 0 w 230"/>
                <a:gd name="T25" fmla="*/ 0 h 119"/>
                <a:gd name="T26" fmla="*/ 0 w 230"/>
                <a:gd name="T27" fmla="*/ 0 h 119"/>
                <a:gd name="T28" fmla="*/ 0 w 230"/>
                <a:gd name="T29" fmla="*/ 0 h 119"/>
                <a:gd name="T30" fmla="*/ 0 w 230"/>
                <a:gd name="T31" fmla="*/ 0 h 119"/>
                <a:gd name="T32" fmla="*/ 0 w 230"/>
                <a:gd name="T33" fmla="*/ 0 h 119"/>
                <a:gd name="T34" fmla="*/ 0 w 230"/>
                <a:gd name="T35" fmla="*/ 0 h 119"/>
                <a:gd name="T36" fmla="*/ 0 w 230"/>
                <a:gd name="T37" fmla="*/ 0 h 119"/>
                <a:gd name="T38" fmla="*/ 0 w 230"/>
                <a:gd name="T39" fmla="*/ 0 h 119"/>
                <a:gd name="T40" fmla="*/ 0 w 230"/>
                <a:gd name="T41" fmla="*/ 0 h 119"/>
                <a:gd name="T42" fmla="*/ 0 w 230"/>
                <a:gd name="T43" fmla="*/ 0 h 119"/>
                <a:gd name="T44" fmla="*/ 0 w 230"/>
                <a:gd name="T45" fmla="*/ 0 h 119"/>
                <a:gd name="T46" fmla="*/ 0 w 230"/>
                <a:gd name="T47" fmla="*/ 0 h 119"/>
                <a:gd name="T48" fmla="*/ 0 w 230"/>
                <a:gd name="T49" fmla="*/ 0 h 119"/>
                <a:gd name="T50" fmla="*/ 0 w 230"/>
                <a:gd name="T51" fmla="*/ 0 h 119"/>
                <a:gd name="T52" fmla="*/ 0 w 230"/>
                <a:gd name="T53" fmla="*/ 0 h 119"/>
                <a:gd name="T54" fmla="*/ 0 w 230"/>
                <a:gd name="T55" fmla="*/ 0 h 119"/>
                <a:gd name="T56" fmla="*/ 0 w 230"/>
                <a:gd name="T57" fmla="*/ 0 h 119"/>
                <a:gd name="T58" fmla="*/ 0 w 230"/>
                <a:gd name="T59" fmla="*/ 0 h 119"/>
                <a:gd name="T60" fmla="*/ 0 w 230"/>
                <a:gd name="T61" fmla="*/ 0 h 119"/>
                <a:gd name="T62" fmla="*/ 0 w 230"/>
                <a:gd name="T63" fmla="*/ 0 h 119"/>
                <a:gd name="T64" fmla="*/ 0 w 230"/>
                <a:gd name="T65" fmla="*/ 0 h 119"/>
                <a:gd name="T66" fmla="*/ 0 w 230"/>
                <a:gd name="T67" fmla="*/ 0 h 119"/>
                <a:gd name="T68" fmla="*/ 0 w 230"/>
                <a:gd name="T69" fmla="*/ 0 h 119"/>
                <a:gd name="T70" fmla="*/ 0 w 230"/>
                <a:gd name="T71" fmla="*/ 0 h 119"/>
                <a:gd name="T72" fmla="*/ 0 w 230"/>
                <a:gd name="T73" fmla="*/ 0 h 119"/>
                <a:gd name="T74" fmla="*/ 0 w 230"/>
                <a:gd name="T75" fmla="*/ 0 h 119"/>
                <a:gd name="T76" fmla="*/ 0 w 230"/>
                <a:gd name="T77" fmla="*/ 0 h 119"/>
                <a:gd name="T78" fmla="*/ 0 w 230"/>
                <a:gd name="T79" fmla="*/ 0 h 119"/>
                <a:gd name="T80" fmla="*/ 0 w 230"/>
                <a:gd name="T81" fmla="*/ 0 h 119"/>
                <a:gd name="T82" fmla="*/ 0 w 230"/>
                <a:gd name="T83" fmla="*/ 0 h 119"/>
                <a:gd name="T84" fmla="*/ 0 w 230"/>
                <a:gd name="T85" fmla="*/ 0 h 119"/>
                <a:gd name="T86" fmla="*/ 0 w 230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0"/>
                <a:gd name="T133" fmla="*/ 0 h 119"/>
                <a:gd name="T134" fmla="*/ 230 w 230"/>
                <a:gd name="T135" fmla="*/ 119 h 1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0" h="119">
                  <a:moveTo>
                    <a:pt x="6" y="99"/>
                  </a:moveTo>
                  <a:lnTo>
                    <a:pt x="8" y="95"/>
                  </a:lnTo>
                  <a:lnTo>
                    <a:pt x="12" y="94"/>
                  </a:lnTo>
                  <a:lnTo>
                    <a:pt x="14" y="90"/>
                  </a:lnTo>
                  <a:lnTo>
                    <a:pt x="18" y="89"/>
                  </a:lnTo>
                  <a:lnTo>
                    <a:pt x="20" y="86"/>
                  </a:lnTo>
                  <a:lnTo>
                    <a:pt x="24" y="84"/>
                  </a:lnTo>
                  <a:lnTo>
                    <a:pt x="26" y="82"/>
                  </a:lnTo>
                  <a:lnTo>
                    <a:pt x="30" y="80"/>
                  </a:lnTo>
                  <a:lnTo>
                    <a:pt x="34" y="75"/>
                  </a:lnTo>
                  <a:lnTo>
                    <a:pt x="40" y="71"/>
                  </a:lnTo>
                  <a:lnTo>
                    <a:pt x="43" y="70"/>
                  </a:lnTo>
                  <a:lnTo>
                    <a:pt x="46" y="69"/>
                  </a:lnTo>
                  <a:lnTo>
                    <a:pt x="49" y="67"/>
                  </a:lnTo>
                  <a:lnTo>
                    <a:pt x="52" y="65"/>
                  </a:lnTo>
                  <a:lnTo>
                    <a:pt x="57" y="62"/>
                  </a:lnTo>
                  <a:lnTo>
                    <a:pt x="63" y="58"/>
                  </a:lnTo>
                  <a:lnTo>
                    <a:pt x="66" y="57"/>
                  </a:lnTo>
                  <a:lnTo>
                    <a:pt x="70" y="55"/>
                  </a:lnTo>
                  <a:lnTo>
                    <a:pt x="72" y="54"/>
                  </a:lnTo>
                  <a:lnTo>
                    <a:pt x="76" y="52"/>
                  </a:lnTo>
                  <a:lnTo>
                    <a:pt x="79" y="51"/>
                  </a:lnTo>
                  <a:lnTo>
                    <a:pt x="82" y="50"/>
                  </a:lnTo>
                  <a:lnTo>
                    <a:pt x="85" y="48"/>
                  </a:lnTo>
                  <a:lnTo>
                    <a:pt x="90" y="46"/>
                  </a:lnTo>
                  <a:lnTo>
                    <a:pt x="92" y="45"/>
                  </a:lnTo>
                  <a:lnTo>
                    <a:pt x="97" y="44"/>
                  </a:lnTo>
                  <a:lnTo>
                    <a:pt x="101" y="42"/>
                  </a:lnTo>
                  <a:lnTo>
                    <a:pt x="105" y="41"/>
                  </a:lnTo>
                  <a:lnTo>
                    <a:pt x="110" y="38"/>
                  </a:lnTo>
                  <a:lnTo>
                    <a:pt x="116" y="35"/>
                  </a:lnTo>
                  <a:lnTo>
                    <a:pt x="120" y="32"/>
                  </a:lnTo>
                  <a:lnTo>
                    <a:pt x="124" y="30"/>
                  </a:lnTo>
                  <a:lnTo>
                    <a:pt x="129" y="26"/>
                  </a:lnTo>
                  <a:lnTo>
                    <a:pt x="134" y="25"/>
                  </a:lnTo>
                  <a:lnTo>
                    <a:pt x="136" y="24"/>
                  </a:lnTo>
                  <a:lnTo>
                    <a:pt x="139" y="23"/>
                  </a:lnTo>
                  <a:lnTo>
                    <a:pt x="142" y="22"/>
                  </a:lnTo>
                  <a:lnTo>
                    <a:pt x="146" y="22"/>
                  </a:lnTo>
                  <a:lnTo>
                    <a:pt x="150" y="20"/>
                  </a:lnTo>
                  <a:lnTo>
                    <a:pt x="154" y="19"/>
                  </a:lnTo>
                  <a:lnTo>
                    <a:pt x="159" y="17"/>
                  </a:lnTo>
                  <a:lnTo>
                    <a:pt x="162" y="16"/>
                  </a:lnTo>
                  <a:lnTo>
                    <a:pt x="167" y="14"/>
                  </a:lnTo>
                  <a:lnTo>
                    <a:pt x="171" y="13"/>
                  </a:lnTo>
                  <a:lnTo>
                    <a:pt x="174" y="12"/>
                  </a:lnTo>
                  <a:lnTo>
                    <a:pt x="178" y="11"/>
                  </a:lnTo>
                  <a:lnTo>
                    <a:pt x="181" y="10"/>
                  </a:lnTo>
                  <a:lnTo>
                    <a:pt x="185" y="9"/>
                  </a:lnTo>
                  <a:lnTo>
                    <a:pt x="188" y="7"/>
                  </a:lnTo>
                  <a:lnTo>
                    <a:pt x="192" y="6"/>
                  </a:lnTo>
                  <a:lnTo>
                    <a:pt x="196" y="5"/>
                  </a:lnTo>
                  <a:lnTo>
                    <a:pt x="200" y="3"/>
                  </a:lnTo>
                  <a:lnTo>
                    <a:pt x="205" y="1"/>
                  </a:lnTo>
                  <a:lnTo>
                    <a:pt x="210" y="1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3" y="3"/>
                  </a:lnTo>
                  <a:lnTo>
                    <a:pt x="225" y="4"/>
                  </a:lnTo>
                  <a:lnTo>
                    <a:pt x="228" y="6"/>
                  </a:lnTo>
                  <a:lnTo>
                    <a:pt x="229" y="10"/>
                  </a:lnTo>
                  <a:lnTo>
                    <a:pt x="230" y="13"/>
                  </a:lnTo>
                  <a:lnTo>
                    <a:pt x="230" y="16"/>
                  </a:lnTo>
                  <a:lnTo>
                    <a:pt x="230" y="19"/>
                  </a:lnTo>
                  <a:lnTo>
                    <a:pt x="230" y="23"/>
                  </a:lnTo>
                  <a:lnTo>
                    <a:pt x="229" y="26"/>
                  </a:lnTo>
                  <a:lnTo>
                    <a:pt x="226" y="29"/>
                  </a:lnTo>
                  <a:lnTo>
                    <a:pt x="225" y="31"/>
                  </a:lnTo>
                  <a:lnTo>
                    <a:pt x="222" y="32"/>
                  </a:lnTo>
                  <a:lnTo>
                    <a:pt x="218" y="35"/>
                  </a:lnTo>
                  <a:lnTo>
                    <a:pt x="213" y="36"/>
                  </a:lnTo>
                  <a:lnTo>
                    <a:pt x="209" y="36"/>
                  </a:lnTo>
                  <a:lnTo>
                    <a:pt x="205" y="37"/>
                  </a:lnTo>
                  <a:lnTo>
                    <a:pt x="201" y="38"/>
                  </a:lnTo>
                  <a:lnTo>
                    <a:pt x="197" y="39"/>
                  </a:lnTo>
                  <a:lnTo>
                    <a:pt x="193" y="39"/>
                  </a:lnTo>
                  <a:lnTo>
                    <a:pt x="188" y="41"/>
                  </a:lnTo>
                  <a:lnTo>
                    <a:pt x="186" y="41"/>
                  </a:lnTo>
                  <a:lnTo>
                    <a:pt x="181" y="41"/>
                  </a:lnTo>
                  <a:lnTo>
                    <a:pt x="178" y="42"/>
                  </a:lnTo>
                  <a:lnTo>
                    <a:pt x="173" y="43"/>
                  </a:lnTo>
                  <a:lnTo>
                    <a:pt x="169" y="44"/>
                  </a:lnTo>
                  <a:lnTo>
                    <a:pt x="166" y="44"/>
                  </a:lnTo>
                  <a:lnTo>
                    <a:pt x="161" y="45"/>
                  </a:lnTo>
                  <a:lnTo>
                    <a:pt x="158" y="46"/>
                  </a:lnTo>
                  <a:lnTo>
                    <a:pt x="153" y="48"/>
                  </a:lnTo>
                  <a:lnTo>
                    <a:pt x="149" y="49"/>
                  </a:lnTo>
                  <a:lnTo>
                    <a:pt x="147" y="50"/>
                  </a:lnTo>
                  <a:lnTo>
                    <a:pt x="145" y="50"/>
                  </a:lnTo>
                  <a:lnTo>
                    <a:pt x="142" y="51"/>
                  </a:lnTo>
                  <a:lnTo>
                    <a:pt x="137" y="52"/>
                  </a:lnTo>
                  <a:lnTo>
                    <a:pt x="133" y="55"/>
                  </a:lnTo>
                  <a:lnTo>
                    <a:pt x="129" y="57"/>
                  </a:lnTo>
                  <a:lnTo>
                    <a:pt x="124" y="60"/>
                  </a:lnTo>
                  <a:lnTo>
                    <a:pt x="120" y="62"/>
                  </a:lnTo>
                  <a:lnTo>
                    <a:pt x="115" y="65"/>
                  </a:lnTo>
                  <a:lnTo>
                    <a:pt x="111" y="67"/>
                  </a:lnTo>
                  <a:lnTo>
                    <a:pt x="108" y="68"/>
                  </a:lnTo>
                  <a:lnTo>
                    <a:pt x="104" y="69"/>
                  </a:lnTo>
                  <a:lnTo>
                    <a:pt x="101" y="70"/>
                  </a:lnTo>
                  <a:lnTo>
                    <a:pt x="97" y="71"/>
                  </a:lnTo>
                  <a:lnTo>
                    <a:pt x="95" y="73"/>
                  </a:lnTo>
                  <a:lnTo>
                    <a:pt x="91" y="75"/>
                  </a:lnTo>
                  <a:lnTo>
                    <a:pt x="88" y="76"/>
                  </a:lnTo>
                  <a:lnTo>
                    <a:pt x="85" y="77"/>
                  </a:lnTo>
                  <a:lnTo>
                    <a:pt x="82" y="78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0" y="83"/>
                  </a:lnTo>
                  <a:lnTo>
                    <a:pt x="65" y="87"/>
                  </a:lnTo>
                  <a:lnTo>
                    <a:pt x="62" y="88"/>
                  </a:lnTo>
                  <a:lnTo>
                    <a:pt x="58" y="89"/>
                  </a:lnTo>
                  <a:lnTo>
                    <a:pt x="56" y="90"/>
                  </a:lnTo>
                  <a:lnTo>
                    <a:pt x="53" y="93"/>
                  </a:lnTo>
                  <a:lnTo>
                    <a:pt x="47" y="95"/>
                  </a:lnTo>
                  <a:lnTo>
                    <a:pt x="41" y="99"/>
                  </a:lnTo>
                  <a:lnTo>
                    <a:pt x="39" y="101"/>
                  </a:lnTo>
                  <a:lnTo>
                    <a:pt x="37" y="102"/>
                  </a:lnTo>
                  <a:lnTo>
                    <a:pt x="33" y="105"/>
                  </a:lnTo>
                  <a:lnTo>
                    <a:pt x="31" y="107"/>
                  </a:lnTo>
                  <a:lnTo>
                    <a:pt x="27" y="109"/>
                  </a:lnTo>
                  <a:lnTo>
                    <a:pt x="25" y="112"/>
                  </a:lnTo>
                  <a:lnTo>
                    <a:pt x="21" y="114"/>
                  </a:lnTo>
                  <a:lnTo>
                    <a:pt x="19" y="116"/>
                  </a:lnTo>
                  <a:lnTo>
                    <a:pt x="14" y="118"/>
                  </a:lnTo>
                  <a:lnTo>
                    <a:pt x="9" y="119"/>
                  </a:lnTo>
                  <a:lnTo>
                    <a:pt x="5" y="118"/>
                  </a:lnTo>
                  <a:lnTo>
                    <a:pt x="2" y="114"/>
                  </a:lnTo>
                  <a:lnTo>
                    <a:pt x="0" y="111"/>
                  </a:lnTo>
                  <a:lnTo>
                    <a:pt x="0" y="107"/>
                  </a:lnTo>
                  <a:lnTo>
                    <a:pt x="2" y="102"/>
                  </a:lnTo>
                  <a:lnTo>
                    <a:pt x="6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1636" y="1451"/>
              <a:ext cx="27" cy="23"/>
            </a:xfrm>
            <a:custGeom>
              <a:avLst/>
              <a:gdLst>
                <a:gd name="T0" fmla="*/ 0 w 82"/>
                <a:gd name="T1" fmla="*/ 0 h 69"/>
                <a:gd name="T2" fmla="*/ 0 w 82"/>
                <a:gd name="T3" fmla="*/ 0 h 69"/>
                <a:gd name="T4" fmla="*/ 0 w 82"/>
                <a:gd name="T5" fmla="*/ 0 h 69"/>
                <a:gd name="T6" fmla="*/ 0 w 82"/>
                <a:gd name="T7" fmla="*/ 0 h 69"/>
                <a:gd name="T8" fmla="*/ 0 w 82"/>
                <a:gd name="T9" fmla="*/ 0 h 69"/>
                <a:gd name="T10" fmla="*/ 0 w 82"/>
                <a:gd name="T11" fmla="*/ 0 h 69"/>
                <a:gd name="T12" fmla="*/ 0 w 82"/>
                <a:gd name="T13" fmla="*/ 0 h 69"/>
                <a:gd name="T14" fmla="*/ 0 w 82"/>
                <a:gd name="T15" fmla="*/ 0 h 69"/>
                <a:gd name="T16" fmla="*/ 0 w 82"/>
                <a:gd name="T17" fmla="*/ 0 h 69"/>
                <a:gd name="T18" fmla="*/ 0 w 82"/>
                <a:gd name="T19" fmla="*/ 0 h 69"/>
                <a:gd name="T20" fmla="*/ 0 w 82"/>
                <a:gd name="T21" fmla="*/ 0 h 69"/>
                <a:gd name="T22" fmla="*/ 0 w 82"/>
                <a:gd name="T23" fmla="*/ 0 h 69"/>
                <a:gd name="T24" fmla="*/ 0 w 82"/>
                <a:gd name="T25" fmla="*/ 0 h 69"/>
                <a:gd name="T26" fmla="*/ 0 w 82"/>
                <a:gd name="T27" fmla="*/ 0 h 69"/>
                <a:gd name="T28" fmla="*/ 0 w 82"/>
                <a:gd name="T29" fmla="*/ 0 h 69"/>
                <a:gd name="T30" fmla="*/ 0 w 82"/>
                <a:gd name="T31" fmla="*/ 0 h 69"/>
                <a:gd name="T32" fmla="*/ 0 w 82"/>
                <a:gd name="T33" fmla="*/ 0 h 69"/>
                <a:gd name="T34" fmla="*/ 0 w 82"/>
                <a:gd name="T35" fmla="*/ 0 h 69"/>
                <a:gd name="T36" fmla="*/ 0 w 82"/>
                <a:gd name="T37" fmla="*/ 0 h 69"/>
                <a:gd name="T38" fmla="*/ 0 w 82"/>
                <a:gd name="T39" fmla="*/ 0 h 69"/>
                <a:gd name="T40" fmla="*/ 0 w 82"/>
                <a:gd name="T41" fmla="*/ 0 h 69"/>
                <a:gd name="T42" fmla="*/ 0 w 82"/>
                <a:gd name="T43" fmla="*/ 0 h 69"/>
                <a:gd name="T44" fmla="*/ 0 w 82"/>
                <a:gd name="T45" fmla="*/ 0 h 69"/>
                <a:gd name="T46" fmla="*/ 0 w 82"/>
                <a:gd name="T47" fmla="*/ 0 h 69"/>
                <a:gd name="T48" fmla="*/ 0 w 82"/>
                <a:gd name="T49" fmla="*/ 0 h 69"/>
                <a:gd name="T50" fmla="*/ 0 w 82"/>
                <a:gd name="T51" fmla="*/ 0 h 69"/>
                <a:gd name="T52" fmla="*/ 0 w 82"/>
                <a:gd name="T53" fmla="*/ 0 h 69"/>
                <a:gd name="T54" fmla="*/ 0 w 82"/>
                <a:gd name="T55" fmla="*/ 0 h 69"/>
                <a:gd name="T56" fmla="*/ 0 w 82"/>
                <a:gd name="T57" fmla="*/ 0 h 69"/>
                <a:gd name="T58" fmla="*/ 0 w 82"/>
                <a:gd name="T59" fmla="*/ 0 h 69"/>
                <a:gd name="T60" fmla="*/ 0 w 82"/>
                <a:gd name="T61" fmla="*/ 0 h 69"/>
                <a:gd name="T62" fmla="*/ 0 w 82"/>
                <a:gd name="T63" fmla="*/ 0 h 69"/>
                <a:gd name="T64" fmla="*/ 0 w 82"/>
                <a:gd name="T65" fmla="*/ 0 h 69"/>
                <a:gd name="T66" fmla="*/ 0 w 82"/>
                <a:gd name="T67" fmla="*/ 0 h 69"/>
                <a:gd name="T68" fmla="*/ 0 w 82"/>
                <a:gd name="T69" fmla="*/ 0 h 69"/>
                <a:gd name="T70" fmla="*/ 0 w 82"/>
                <a:gd name="T71" fmla="*/ 0 h 69"/>
                <a:gd name="T72" fmla="*/ 0 w 82"/>
                <a:gd name="T73" fmla="*/ 0 h 69"/>
                <a:gd name="T74" fmla="*/ 0 w 82"/>
                <a:gd name="T75" fmla="*/ 0 h 69"/>
                <a:gd name="T76" fmla="*/ 0 w 82"/>
                <a:gd name="T77" fmla="*/ 0 h 69"/>
                <a:gd name="T78" fmla="*/ 0 w 82"/>
                <a:gd name="T79" fmla="*/ 0 h 69"/>
                <a:gd name="T80" fmla="*/ 0 w 82"/>
                <a:gd name="T81" fmla="*/ 0 h 69"/>
                <a:gd name="T82" fmla="*/ 0 w 82"/>
                <a:gd name="T83" fmla="*/ 0 h 69"/>
                <a:gd name="T84" fmla="*/ 0 w 82"/>
                <a:gd name="T85" fmla="*/ 0 h 69"/>
                <a:gd name="T86" fmla="*/ 0 w 82"/>
                <a:gd name="T87" fmla="*/ 0 h 69"/>
                <a:gd name="T88" fmla="*/ 0 w 82"/>
                <a:gd name="T89" fmla="*/ 0 h 69"/>
                <a:gd name="T90" fmla="*/ 0 w 82"/>
                <a:gd name="T91" fmla="*/ 0 h 69"/>
                <a:gd name="T92" fmla="*/ 0 w 82"/>
                <a:gd name="T93" fmla="*/ 0 h 69"/>
                <a:gd name="T94" fmla="*/ 0 w 82"/>
                <a:gd name="T95" fmla="*/ 0 h 69"/>
                <a:gd name="T96" fmla="*/ 0 w 82"/>
                <a:gd name="T97" fmla="*/ 0 h 69"/>
                <a:gd name="T98" fmla="*/ 0 w 82"/>
                <a:gd name="T99" fmla="*/ 0 h 69"/>
                <a:gd name="T100" fmla="*/ 0 w 82"/>
                <a:gd name="T101" fmla="*/ 0 h 69"/>
                <a:gd name="T102" fmla="*/ 0 w 82"/>
                <a:gd name="T103" fmla="*/ 0 h 69"/>
                <a:gd name="T104" fmla="*/ 0 w 82"/>
                <a:gd name="T105" fmla="*/ 0 h 69"/>
                <a:gd name="T106" fmla="*/ 0 w 82"/>
                <a:gd name="T107" fmla="*/ 0 h 69"/>
                <a:gd name="T108" fmla="*/ 0 w 82"/>
                <a:gd name="T109" fmla="*/ 0 h 69"/>
                <a:gd name="T110" fmla="*/ 0 w 82"/>
                <a:gd name="T111" fmla="*/ 0 h 69"/>
                <a:gd name="T112" fmla="*/ 0 w 82"/>
                <a:gd name="T113" fmla="*/ 0 h 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2"/>
                <a:gd name="T172" fmla="*/ 0 h 69"/>
                <a:gd name="T173" fmla="*/ 82 w 82"/>
                <a:gd name="T174" fmla="*/ 69 h 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2" h="69">
                  <a:moveTo>
                    <a:pt x="21" y="9"/>
                  </a:moveTo>
                  <a:lnTo>
                    <a:pt x="21" y="7"/>
                  </a:lnTo>
                  <a:lnTo>
                    <a:pt x="22" y="7"/>
                  </a:lnTo>
                  <a:lnTo>
                    <a:pt x="25" y="6"/>
                  </a:lnTo>
                  <a:lnTo>
                    <a:pt x="28" y="5"/>
                  </a:lnTo>
                  <a:lnTo>
                    <a:pt x="31" y="4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4" y="1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4" y="1"/>
                  </a:lnTo>
                  <a:lnTo>
                    <a:pt x="69" y="3"/>
                  </a:lnTo>
                  <a:lnTo>
                    <a:pt x="72" y="6"/>
                  </a:lnTo>
                  <a:lnTo>
                    <a:pt x="76" y="9"/>
                  </a:lnTo>
                  <a:lnTo>
                    <a:pt x="79" y="15"/>
                  </a:lnTo>
                  <a:lnTo>
                    <a:pt x="81" y="19"/>
                  </a:lnTo>
                  <a:lnTo>
                    <a:pt x="82" y="25"/>
                  </a:lnTo>
                  <a:lnTo>
                    <a:pt x="81" y="30"/>
                  </a:lnTo>
                  <a:lnTo>
                    <a:pt x="79" y="36"/>
                  </a:lnTo>
                  <a:lnTo>
                    <a:pt x="77" y="41"/>
                  </a:lnTo>
                  <a:lnTo>
                    <a:pt x="75" y="45"/>
                  </a:lnTo>
                  <a:lnTo>
                    <a:pt x="71" y="50"/>
                  </a:lnTo>
                  <a:lnTo>
                    <a:pt x="66" y="56"/>
                  </a:lnTo>
                  <a:lnTo>
                    <a:pt x="60" y="60"/>
                  </a:lnTo>
                  <a:lnTo>
                    <a:pt x="56" y="63"/>
                  </a:lnTo>
                  <a:lnTo>
                    <a:pt x="52" y="64"/>
                  </a:lnTo>
                  <a:lnTo>
                    <a:pt x="48" y="66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7" y="69"/>
                  </a:lnTo>
                  <a:lnTo>
                    <a:pt x="34" y="69"/>
                  </a:lnTo>
                  <a:lnTo>
                    <a:pt x="31" y="69"/>
                  </a:lnTo>
                  <a:lnTo>
                    <a:pt x="27" y="68"/>
                  </a:lnTo>
                  <a:lnTo>
                    <a:pt x="25" y="68"/>
                  </a:lnTo>
                  <a:lnTo>
                    <a:pt x="21" y="67"/>
                  </a:lnTo>
                  <a:lnTo>
                    <a:pt x="18" y="67"/>
                  </a:lnTo>
                  <a:lnTo>
                    <a:pt x="15" y="64"/>
                  </a:lnTo>
                  <a:lnTo>
                    <a:pt x="12" y="63"/>
                  </a:lnTo>
                  <a:lnTo>
                    <a:pt x="9" y="61"/>
                  </a:lnTo>
                  <a:lnTo>
                    <a:pt x="7" y="60"/>
                  </a:lnTo>
                  <a:lnTo>
                    <a:pt x="3" y="56"/>
                  </a:lnTo>
                  <a:lnTo>
                    <a:pt x="2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5"/>
                  </a:lnTo>
                  <a:lnTo>
                    <a:pt x="2" y="31"/>
                  </a:lnTo>
                  <a:lnTo>
                    <a:pt x="3" y="28"/>
                  </a:lnTo>
                  <a:lnTo>
                    <a:pt x="6" y="26"/>
                  </a:lnTo>
                  <a:lnTo>
                    <a:pt x="8" y="23"/>
                  </a:lnTo>
                  <a:lnTo>
                    <a:pt x="9" y="22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FA5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1632" y="1447"/>
              <a:ext cx="49" cy="45"/>
            </a:xfrm>
            <a:custGeom>
              <a:avLst/>
              <a:gdLst>
                <a:gd name="T0" fmla="*/ 0 w 147"/>
                <a:gd name="T1" fmla="*/ 0 h 136"/>
                <a:gd name="T2" fmla="*/ 0 w 147"/>
                <a:gd name="T3" fmla="*/ 0 h 136"/>
                <a:gd name="T4" fmla="*/ 0 w 147"/>
                <a:gd name="T5" fmla="*/ 0 h 136"/>
                <a:gd name="T6" fmla="*/ 0 w 147"/>
                <a:gd name="T7" fmla="*/ 0 h 136"/>
                <a:gd name="T8" fmla="*/ 0 w 147"/>
                <a:gd name="T9" fmla="*/ 0 h 136"/>
                <a:gd name="T10" fmla="*/ 0 w 147"/>
                <a:gd name="T11" fmla="*/ 0 h 136"/>
                <a:gd name="T12" fmla="*/ 0 w 147"/>
                <a:gd name="T13" fmla="*/ 0 h 136"/>
                <a:gd name="T14" fmla="*/ 0 w 147"/>
                <a:gd name="T15" fmla="*/ 0 h 136"/>
                <a:gd name="T16" fmla="*/ 0 w 147"/>
                <a:gd name="T17" fmla="*/ 0 h 136"/>
                <a:gd name="T18" fmla="*/ 0 w 147"/>
                <a:gd name="T19" fmla="*/ 0 h 136"/>
                <a:gd name="T20" fmla="*/ 0 w 147"/>
                <a:gd name="T21" fmla="*/ 0 h 136"/>
                <a:gd name="T22" fmla="*/ 0 w 147"/>
                <a:gd name="T23" fmla="*/ 0 h 136"/>
                <a:gd name="T24" fmla="*/ 0 w 147"/>
                <a:gd name="T25" fmla="*/ 0 h 136"/>
                <a:gd name="T26" fmla="*/ 0 w 147"/>
                <a:gd name="T27" fmla="*/ 0 h 136"/>
                <a:gd name="T28" fmla="*/ 0 w 147"/>
                <a:gd name="T29" fmla="*/ 0 h 136"/>
                <a:gd name="T30" fmla="*/ 0 w 147"/>
                <a:gd name="T31" fmla="*/ 0 h 136"/>
                <a:gd name="T32" fmla="*/ 0 w 147"/>
                <a:gd name="T33" fmla="*/ 0 h 136"/>
                <a:gd name="T34" fmla="*/ 0 w 147"/>
                <a:gd name="T35" fmla="*/ 0 h 136"/>
                <a:gd name="T36" fmla="*/ 0 w 147"/>
                <a:gd name="T37" fmla="*/ 0 h 136"/>
                <a:gd name="T38" fmla="*/ 0 w 147"/>
                <a:gd name="T39" fmla="*/ 0 h 136"/>
                <a:gd name="T40" fmla="*/ 0 w 147"/>
                <a:gd name="T41" fmla="*/ 0 h 136"/>
                <a:gd name="T42" fmla="*/ 0 w 147"/>
                <a:gd name="T43" fmla="*/ 0 h 136"/>
                <a:gd name="T44" fmla="*/ 0 w 147"/>
                <a:gd name="T45" fmla="*/ 0 h 136"/>
                <a:gd name="T46" fmla="*/ 0 w 147"/>
                <a:gd name="T47" fmla="*/ 0 h 136"/>
                <a:gd name="T48" fmla="*/ 0 w 147"/>
                <a:gd name="T49" fmla="*/ 0 h 136"/>
                <a:gd name="T50" fmla="*/ 0 w 147"/>
                <a:gd name="T51" fmla="*/ 0 h 136"/>
                <a:gd name="T52" fmla="*/ 0 w 147"/>
                <a:gd name="T53" fmla="*/ 0 h 136"/>
                <a:gd name="T54" fmla="*/ 0 w 147"/>
                <a:gd name="T55" fmla="*/ 0 h 136"/>
                <a:gd name="T56" fmla="*/ 0 w 147"/>
                <a:gd name="T57" fmla="*/ 0 h 136"/>
                <a:gd name="T58" fmla="*/ 0 w 147"/>
                <a:gd name="T59" fmla="*/ 0 h 136"/>
                <a:gd name="T60" fmla="*/ 0 w 147"/>
                <a:gd name="T61" fmla="*/ 0 h 136"/>
                <a:gd name="T62" fmla="*/ 0 w 147"/>
                <a:gd name="T63" fmla="*/ 0 h 136"/>
                <a:gd name="T64" fmla="*/ 0 w 147"/>
                <a:gd name="T65" fmla="*/ 0 h 136"/>
                <a:gd name="T66" fmla="*/ 0 w 147"/>
                <a:gd name="T67" fmla="*/ 0 h 136"/>
                <a:gd name="T68" fmla="*/ 0 w 147"/>
                <a:gd name="T69" fmla="*/ 0 h 136"/>
                <a:gd name="T70" fmla="*/ 0 w 147"/>
                <a:gd name="T71" fmla="*/ 0 h 136"/>
                <a:gd name="T72" fmla="*/ 0 w 147"/>
                <a:gd name="T73" fmla="*/ 0 h 136"/>
                <a:gd name="T74" fmla="*/ 0 w 147"/>
                <a:gd name="T75" fmla="*/ 0 h 136"/>
                <a:gd name="T76" fmla="*/ 0 w 147"/>
                <a:gd name="T77" fmla="*/ 0 h 136"/>
                <a:gd name="T78" fmla="*/ 0 w 147"/>
                <a:gd name="T79" fmla="*/ 0 h 136"/>
                <a:gd name="T80" fmla="*/ 0 w 147"/>
                <a:gd name="T81" fmla="*/ 0 h 136"/>
                <a:gd name="T82" fmla="*/ 0 w 147"/>
                <a:gd name="T83" fmla="*/ 0 h 136"/>
                <a:gd name="T84" fmla="*/ 0 w 147"/>
                <a:gd name="T85" fmla="*/ 0 h 1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7"/>
                <a:gd name="T130" fmla="*/ 0 h 136"/>
                <a:gd name="T131" fmla="*/ 147 w 147"/>
                <a:gd name="T132" fmla="*/ 136 h 1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7" h="136">
                  <a:moveTo>
                    <a:pt x="54" y="18"/>
                  </a:moveTo>
                  <a:lnTo>
                    <a:pt x="51" y="20"/>
                  </a:lnTo>
                  <a:lnTo>
                    <a:pt x="49" y="23"/>
                  </a:lnTo>
                  <a:lnTo>
                    <a:pt x="45" y="25"/>
                  </a:lnTo>
                  <a:lnTo>
                    <a:pt x="44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8" y="38"/>
                  </a:lnTo>
                  <a:lnTo>
                    <a:pt x="37" y="42"/>
                  </a:lnTo>
                  <a:lnTo>
                    <a:pt x="36" y="44"/>
                  </a:lnTo>
                  <a:lnTo>
                    <a:pt x="35" y="47"/>
                  </a:lnTo>
                  <a:lnTo>
                    <a:pt x="35" y="51"/>
                  </a:lnTo>
                  <a:lnTo>
                    <a:pt x="35" y="55"/>
                  </a:lnTo>
                  <a:lnTo>
                    <a:pt x="35" y="58"/>
                  </a:lnTo>
                  <a:lnTo>
                    <a:pt x="37" y="63"/>
                  </a:lnTo>
                  <a:lnTo>
                    <a:pt x="38" y="66"/>
                  </a:lnTo>
                  <a:lnTo>
                    <a:pt x="40" y="71"/>
                  </a:lnTo>
                  <a:lnTo>
                    <a:pt x="43" y="76"/>
                  </a:lnTo>
                  <a:lnTo>
                    <a:pt x="47" y="80"/>
                  </a:lnTo>
                  <a:lnTo>
                    <a:pt x="50" y="83"/>
                  </a:lnTo>
                  <a:lnTo>
                    <a:pt x="56" y="84"/>
                  </a:lnTo>
                  <a:lnTo>
                    <a:pt x="58" y="85"/>
                  </a:lnTo>
                  <a:lnTo>
                    <a:pt x="61" y="85"/>
                  </a:lnTo>
                  <a:lnTo>
                    <a:pt x="64" y="85"/>
                  </a:lnTo>
                  <a:lnTo>
                    <a:pt x="68" y="87"/>
                  </a:lnTo>
                  <a:lnTo>
                    <a:pt x="70" y="85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80" y="85"/>
                  </a:lnTo>
                  <a:lnTo>
                    <a:pt x="82" y="84"/>
                  </a:lnTo>
                  <a:lnTo>
                    <a:pt x="85" y="83"/>
                  </a:lnTo>
                  <a:lnTo>
                    <a:pt x="88" y="81"/>
                  </a:lnTo>
                  <a:lnTo>
                    <a:pt x="91" y="80"/>
                  </a:lnTo>
                  <a:lnTo>
                    <a:pt x="92" y="76"/>
                  </a:lnTo>
                  <a:lnTo>
                    <a:pt x="93" y="75"/>
                  </a:lnTo>
                  <a:lnTo>
                    <a:pt x="94" y="71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8" y="61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4" y="52"/>
                  </a:lnTo>
                  <a:lnTo>
                    <a:pt x="107" y="50"/>
                  </a:lnTo>
                  <a:lnTo>
                    <a:pt x="112" y="47"/>
                  </a:lnTo>
                  <a:lnTo>
                    <a:pt x="117" y="46"/>
                  </a:lnTo>
                  <a:lnTo>
                    <a:pt x="121" y="45"/>
                  </a:lnTo>
                  <a:lnTo>
                    <a:pt x="126" y="46"/>
                  </a:lnTo>
                  <a:lnTo>
                    <a:pt x="131" y="47"/>
                  </a:lnTo>
                  <a:lnTo>
                    <a:pt x="134" y="50"/>
                  </a:lnTo>
                  <a:lnTo>
                    <a:pt x="138" y="52"/>
                  </a:lnTo>
                  <a:lnTo>
                    <a:pt x="141" y="56"/>
                  </a:lnTo>
                  <a:lnTo>
                    <a:pt x="145" y="61"/>
                  </a:lnTo>
                  <a:lnTo>
                    <a:pt x="146" y="65"/>
                  </a:lnTo>
                  <a:lnTo>
                    <a:pt x="146" y="68"/>
                  </a:lnTo>
                  <a:lnTo>
                    <a:pt x="147" y="71"/>
                  </a:lnTo>
                  <a:lnTo>
                    <a:pt x="147" y="75"/>
                  </a:lnTo>
                  <a:lnTo>
                    <a:pt x="147" y="77"/>
                  </a:lnTo>
                  <a:lnTo>
                    <a:pt x="146" y="83"/>
                  </a:lnTo>
                  <a:lnTo>
                    <a:pt x="144" y="89"/>
                  </a:lnTo>
                  <a:lnTo>
                    <a:pt x="141" y="94"/>
                  </a:lnTo>
                  <a:lnTo>
                    <a:pt x="139" y="99"/>
                  </a:lnTo>
                  <a:lnTo>
                    <a:pt x="137" y="103"/>
                  </a:lnTo>
                  <a:lnTo>
                    <a:pt x="133" y="108"/>
                  </a:lnTo>
                  <a:lnTo>
                    <a:pt x="131" y="112"/>
                  </a:lnTo>
                  <a:lnTo>
                    <a:pt x="127" y="116"/>
                  </a:lnTo>
                  <a:lnTo>
                    <a:pt x="123" y="119"/>
                  </a:lnTo>
                  <a:lnTo>
                    <a:pt x="119" y="122"/>
                  </a:lnTo>
                  <a:lnTo>
                    <a:pt x="114" y="125"/>
                  </a:lnTo>
                  <a:lnTo>
                    <a:pt x="109" y="128"/>
                  </a:lnTo>
                  <a:lnTo>
                    <a:pt x="105" y="131"/>
                  </a:lnTo>
                  <a:lnTo>
                    <a:pt x="100" y="133"/>
                  </a:lnTo>
                  <a:lnTo>
                    <a:pt x="94" y="134"/>
                  </a:lnTo>
                  <a:lnTo>
                    <a:pt x="89" y="135"/>
                  </a:lnTo>
                  <a:lnTo>
                    <a:pt x="86" y="135"/>
                  </a:lnTo>
                  <a:lnTo>
                    <a:pt x="82" y="136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73" y="136"/>
                  </a:lnTo>
                  <a:lnTo>
                    <a:pt x="69" y="136"/>
                  </a:lnTo>
                  <a:lnTo>
                    <a:pt x="66" y="136"/>
                  </a:lnTo>
                  <a:lnTo>
                    <a:pt x="63" y="136"/>
                  </a:lnTo>
                  <a:lnTo>
                    <a:pt x="60" y="135"/>
                  </a:lnTo>
                  <a:lnTo>
                    <a:pt x="56" y="134"/>
                  </a:lnTo>
                  <a:lnTo>
                    <a:pt x="54" y="133"/>
                  </a:lnTo>
                  <a:lnTo>
                    <a:pt x="50" y="133"/>
                  </a:lnTo>
                  <a:lnTo>
                    <a:pt x="44" y="131"/>
                  </a:lnTo>
                  <a:lnTo>
                    <a:pt x="40" y="128"/>
                  </a:lnTo>
                  <a:lnTo>
                    <a:pt x="34" y="125"/>
                  </a:lnTo>
                  <a:lnTo>
                    <a:pt x="29" y="122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08"/>
                  </a:lnTo>
                  <a:lnTo>
                    <a:pt x="12" y="103"/>
                  </a:lnTo>
                  <a:lnTo>
                    <a:pt x="9" y="99"/>
                  </a:lnTo>
                  <a:lnTo>
                    <a:pt x="6" y="93"/>
                  </a:lnTo>
                  <a:lnTo>
                    <a:pt x="5" y="89"/>
                  </a:lnTo>
                  <a:lnTo>
                    <a:pt x="3" y="85"/>
                  </a:lnTo>
                  <a:lnTo>
                    <a:pt x="2" y="83"/>
                  </a:lnTo>
                  <a:lnTo>
                    <a:pt x="2" y="80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2" y="24"/>
                  </a:lnTo>
                  <a:lnTo>
                    <a:pt x="17" y="19"/>
                  </a:lnTo>
                  <a:lnTo>
                    <a:pt x="21" y="14"/>
                  </a:lnTo>
                  <a:lnTo>
                    <a:pt x="25" y="11"/>
                  </a:lnTo>
                  <a:lnTo>
                    <a:pt x="30" y="6"/>
                  </a:lnTo>
                  <a:lnTo>
                    <a:pt x="35" y="4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4" y="2"/>
                  </a:lnTo>
                  <a:lnTo>
                    <a:pt x="56" y="6"/>
                  </a:lnTo>
                  <a:lnTo>
                    <a:pt x="57" y="10"/>
                  </a:lnTo>
                  <a:lnTo>
                    <a:pt x="56" y="13"/>
                  </a:lnTo>
                  <a:lnTo>
                    <a:pt x="5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1798" y="1572"/>
              <a:ext cx="70" cy="109"/>
            </a:xfrm>
            <a:custGeom>
              <a:avLst/>
              <a:gdLst>
                <a:gd name="T0" fmla="*/ 0 w 212"/>
                <a:gd name="T1" fmla="*/ 0 h 326"/>
                <a:gd name="T2" fmla="*/ 0 w 212"/>
                <a:gd name="T3" fmla="*/ 0 h 326"/>
                <a:gd name="T4" fmla="*/ 0 w 212"/>
                <a:gd name="T5" fmla="*/ 0 h 326"/>
                <a:gd name="T6" fmla="*/ 0 w 212"/>
                <a:gd name="T7" fmla="*/ 0 h 326"/>
                <a:gd name="T8" fmla="*/ 0 w 212"/>
                <a:gd name="T9" fmla="*/ 0 h 326"/>
                <a:gd name="T10" fmla="*/ 0 w 212"/>
                <a:gd name="T11" fmla="*/ 0 h 326"/>
                <a:gd name="T12" fmla="*/ 0 w 212"/>
                <a:gd name="T13" fmla="*/ 0 h 326"/>
                <a:gd name="T14" fmla="*/ 0 w 212"/>
                <a:gd name="T15" fmla="*/ 0 h 326"/>
                <a:gd name="T16" fmla="*/ 0 w 212"/>
                <a:gd name="T17" fmla="*/ 0 h 326"/>
                <a:gd name="T18" fmla="*/ 0 w 212"/>
                <a:gd name="T19" fmla="*/ 0 h 326"/>
                <a:gd name="T20" fmla="*/ 0 w 212"/>
                <a:gd name="T21" fmla="*/ 0 h 326"/>
                <a:gd name="T22" fmla="*/ 0 w 212"/>
                <a:gd name="T23" fmla="*/ 0 h 326"/>
                <a:gd name="T24" fmla="*/ 0 w 212"/>
                <a:gd name="T25" fmla="*/ 0 h 326"/>
                <a:gd name="T26" fmla="*/ 0 w 212"/>
                <a:gd name="T27" fmla="*/ 0 h 326"/>
                <a:gd name="T28" fmla="*/ 0 w 212"/>
                <a:gd name="T29" fmla="*/ 0 h 326"/>
                <a:gd name="T30" fmla="*/ 0 w 212"/>
                <a:gd name="T31" fmla="*/ 0 h 326"/>
                <a:gd name="T32" fmla="*/ 0 w 212"/>
                <a:gd name="T33" fmla="*/ 0 h 326"/>
                <a:gd name="T34" fmla="*/ 0 w 212"/>
                <a:gd name="T35" fmla="*/ 0 h 326"/>
                <a:gd name="T36" fmla="*/ 0 w 212"/>
                <a:gd name="T37" fmla="*/ 0 h 326"/>
                <a:gd name="T38" fmla="*/ 0 w 212"/>
                <a:gd name="T39" fmla="*/ 0 h 326"/>
                <a:gd name="T40" fmla="*/ 0 w 212"/>
                <a:gd name="T41" fmla="*/ 0 h 326"/>
                <a:gd name="T42" fmla="*/ 0 w 212"/>
                <a:gd name="T43" fmla="*/ 0 h 326"/>
                <a:gd name="T44" fmla="*/ 0 w 212"/>
                <a:gd name="T45" fmla="*/ 0 h 326"/>
                <a:gd name="T46" fmla="*/ 0 w 212"/>
                <a:gd name="T47" fmla="*/ 0 h 326"/>
                <a:gd name="T48" fmla="*/ 0 w 212"/>
                <a:gd name="T49" fmla="*/ 0 h 326"/>
                <a:gd name="T50" fmla="*/ 0 w 212"/>
                <a:gd name="T51" fmla="*/ 0 h 326"/>
                <a:gd name="T52" fmla="*/ 0 w 212"/>
                <a:gd name="T53" fmla="*/ 0 h 326"/>
                <a:gd name="T54" fmla="*/ 0 w 212"/>
                <a:gd name="T55" fmla="*/ 0 h 326"/>
                <a:gd name="T56" fmla="*/ 0 w 212"/>
                <a:gd name="T57" fmla="*/ 0 h 326"/>
                <a:gd name="T58" fmla="*/ 0 w 212"/>
                <a:gd name="T59" fmla="*/ 0 h 326"/>
                <a:gd name="T60" fmla="*/ 0 w 212"/>
                <a:gd name="T61" fmla="*/ 0 h 326"/>
                <a:gd name="T62" fmla="*/ 0 w 212"/>
                <a:gd name="T63" fmla="*/ 0 h 326"/>
                <a:gd name="T64" fmla="*/ 0 w 212"/>
                <a:gd name="T65" fmla="*/ 0 h 326"/>
                <a:gd name="T66" fmla="*/ 0 w 212"/>
                <a:gd name="T67" fmla="*/ 0 h 326"/>
                <a:gd name="T68" fmla="*/ 0 w 212"/>
                <a:gd name="T69" fmla="*/ 0 h 326"/>
                <a:gd name="T70" fmla="*/ 0 w 212"/>
                <a:gd name="T71" fmla="*/ 0 h 326"/>
                <a:gd name="T72" fmla="*/ 0 w 212"/>
                <a:gd name="T73" fmla="*/ 0 h 326"/>
                <a:gd name="T74" fmla="*/ 0 w 212"/>
                <a:gd name="T75" fmla="*/ 0 h 326"/>
                <a:gd name="T76" fmla="*/ 0 w 212"/>
                <a:gd name="T77" fmla="*/ 0 h 326"/>
                <a:gd name="T78" fmla="*/ 0 w 212"/>
                <a:gd name="T79" fmla="*/ 0 h 326"/>
                <a:gd name="T80" fmla="*/ 0 w 212"/>
                <a:gd name="T81" fmla="*/ 0 h 326"/>
                <a:gd name="T82" fmla="*/ 0 w 212"/>
                <a:gd name="T83" fmla="*/ 0 h 326"/>
                <a:gd name="T84" fmla="*/ 0 w 212"/>
                <a:gd name="T85" fmla="*/ 0 h 326"/>
                <a:gd name="T86" fmla="*/ 0 w 212"/>
                <a:gd name="T87" fmla="*/ 0 h 326"/>
                <a:gd name="T88" fmla="*/ 0 w 212"/>
                <a:gd name="T89" fmla="*/ 0 h 326"/>
                <a:gd name="T90" fmla="*/ 0 w 212"/>
                <a:gd name="T91" fmla="*/ 0 h 326"/>
                <a:gd name="T92" fmla="*/ 0 w 212"/>
                <a:gd name="T93" fmla="*/ 0 h 326"/>
                <a:gd name="T94" fmla="*/ 0 w 212"/>
                <a:gd name="T95" fmla="*/ 0 h 326"/>
                <a:gd name="T96" fmla="*/ 0 w 212"/>
                <a:gd name="T97" fmla="*/ 0 h 326"/>
                <a:gd name="T98" fmla="*/ 0 w 212"/>
                <a:gd name="T99" fmla="*/ 0 h 326"/>
                <a:gd name="T100" fmla="*/ 0 w 212"/>
                <a:gd name="T101" fmla="*/ 0 h 326"/>
                <a:gd name="T102" fmla="*/ 0 w 212"/>
                <a:gd name="T103" fmla="*/ 0 h 3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326"/>
                <a:gd name="T158" fmla="*/ 212 w 212"/>
                <a:gd name="T159" fmla="*/ 326 h 3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326">
                  <a:moveTo>
                    <a:pt x="25" y="8"/>
                  </a:moveTo>
                  <a:lnTo>
                    <a:pt x="27" y="14"/>
                  </a:lnTo>
                  <a:lnTo>
                    <a:pt x="28" y="19"/>
                  </a:lnTo>
                  <a:lnTo>
                    <a:pt x="31" y="25"/>
                  </a:lnTo>
                  <a:lnTo>
                    <a:pt x="33" y="30"/>
                  </a:lnTo>
                  <a:lnTo>
                    <a:pt x="36" y="34"/>
                  </a:lnTo>
                  <a:lnTo>
                    <a:pt x="38" y="40"/>
                  </a:lnTo>
                  <a:lnTo>
                    <a:pt x="39" y="45"/>
                  </a:lnTo>
                  <a:lnTo>
                    <a:pt x="43" y="50"/>
                  </a:lnTo>
                  <a:lnTo>
                    <a:pt x="44" y="55"/>
                  </a:lnTo>
                  <a:lnTo>
                    <a:pt x="46" y="59"/>
                  </a:lnTo>
                  <a:lnTo>
                    <a:pt x="47" y="64"/>
                  </a:lnTo>
                  <a:lnTo>
                    <a:pt x="51" y="69"/>
                  </a:lnTo>
                  <a:lnTo>
                    <a:pt x="52" y="74"/>
                  </a:lnTo>
                  <a:lnTo>
                    <a:pt x="55" y="78"/>
                  </a:lnTo>
                  <a:lnTo>
                    <a:pt x="57" y="83"/>
                  </a:lnTo>
                  <a:lnTo>
                    <a:pt x="59" y="88"/>
                  </a:lnTo>
                  <a:lnTo>
                    <a:pt x="62" y="91"/>
                  </a:lnTo>
                  <a:lnTo>
                    <a:pt x="64" y="96"/>
                  </a:lnTo>
                  <a:lnTo>
                    <a:pt x="66" y="100"/>
                  </a:lnTo>
                  <a:lnTo>
                    <a:pt x="69" y="104"/>
                  </a:lnTo>
                  <a:lnTo>
                    <a:pt x="70" y="108"/>
                  </a:lnTo>
                  <a:lnTo>
                    <a:pt x="72" y="113"/>
                  </a:lnTo>
                  <a:lnTo>
                    <a:pt x="75" y="116"/>
                  </a:lnTo>
                  <a:lnTo>
                    <a:pt x="77" y="121"/>
                  </a:lnTo>
                  <a:lnTo>
                    <a:pt x="79" y="125"/>
                  </a:lnTo>
                  <a:lnTo>
                    <a:pt x="82" y="129"/>
                  </a:lnTo>
                  <a:lnTo>
                    <a:pt x="84" y="133"/>
                  </a:lnTo>
                  <a:lnTo>
                    <a:pt x="87" y="136"/>
                  </a:lnTo>
                  <a:lnTo>
                    <a:pt x="89" y="140"/>
                  </a:lnTo>
                  <a:lnTo>
                    <a:pt x="92" y="145"/>
                  </a:lnTo>
                  <a:lnTo>
                    <a:pt x="95" y="148"/>
                  </a:lnTo>
                  <a:lnTo>
                    <a:pt x="97" y="153"/>
                  </a:lnTo>
                  <a:lnTo>
                    <a:pt x="100" y="155"/>
                  </a:lnTo>
                  <a:lnTo>
                    <a:pt x="102" y="159"/>
                  </a:lnTo>
                  <a:lnTo>
                    <a:pt x="104" y="164"/>
                  </a:lnTo>
                  <a:lnTo>
                    <a:pt x="108" y="167"/>
                  </a:lnTo>
                  <a:lnTo>
                    <a:pt x="110" y="171"/>
                  </a:lnTo>
                  <a:lnTo>
                    <a:pt x="113" y="174"/>
                  </a:lnTo>
                  <a:lnTo>
                    <a:pt x="115" y="178"/>
                  </a:lnTo>
                  <a:lnTo>
                    <a:pt x="119" y="183"/>
                  </a:lnTo>
                  <a:lnTo>
                    <a:pt x="121" y="185"/>
                  </a:lnTo>
                  <a:lnTo>
                    <a:pt x="124" y="190"/>
                  </a:lnTo>
                  <a:lnTo>
                    <a:pt x="127" y="192"/>
                  </a:lnTo>
                  <a:lnTo>
                    <a:pt x="130" y="197"/>
                  </a:lnTo>
                  <a:lnTo>
                    <a:pt x="134" y="201"/>
                  </a:lnTo>
                  <a:lnTo>
                    <a:pt x="136" y="204"/>
                  </a:lnTo>
                  <a:lnTo>
                    <a:pt x="140" y="208"/>
                  </a:lnTo>
                  <a:lnTo>
                    <a:pt x="143" y="212"/>
                  </a:lnTo>
                  <a:lnTo>
                    <a:pt x="147" y="216"/>
                  </a:lnTo>
                  <a:lnTo>
                    <a:pt x="149" y="220"/>
                  </a:lnTo>
                  <a:lnTo>
                    <a:pt x="153" y="223"/>
                  </a:lnTo>
                  <a:lnTo>
                    <a:pt x="156" y="228"/>
                  </a:lnTo>
                  <a:lnTo>
                    <a:pt x="160" y="231"/>
                  </a:lnTo>
                  <a:lnTo>
                    <a:pt x="164" y="236"/>
                  </a:lnTo>
                  <a:lnTo>
                    <a:pt x="167" y="240"/>
                  </a:lnTo>
                  <a:lnTo>
                    <a:pt x="172" y="243"/>
                  </a:lnTo>
                  <a:lnTo>
                    <a:pt x="174" y="247"/>
                  </a:lnTo>
                  <a:lnTo>
                    <a:pt x="179" y="252"/>
                  </a:lnTo>
                  <a:lnTo>
                    <a:pt x="183" y="255"/>
                  </a:lnTo>
                  <a:lnTo>
                    <a:pt x="186" y="260"/>
                  </a:lnTo>
                  <a:lnTo>
                    <a:pt x="191" y="263"/>
                  </a:lnTo>
                  <a:lnTo>
                    <a:pt x="194" y="268"/>
                  </a:lnTo>
                  <a:lnTo>
                    <a:pt x="199" y="272"/>
                  </a:lnTo>
                  <a:lnTo>
                    <a:pt x="204" y="276"/>
                  </a:lnTo>
                  <a:lnTo>
                    <a:pt x="207" y="281"/>
                  </a:lnTo>
                  <a:lnTo>
                    <a:pt x="211" y="287"/>
                  </a:lnTo>
                  <a:lnTo>
                    <a:pt x="211" y="293"/>
                  </a:lnTo>
                  <a:lnTo>
                    <a:pt x="212" y="299"/>
                  </a:lnTo>
                  <a:lnTo>
                    <a:pt x="211" y="304"/>
                  </a:lnTo>
                  <a:lnTo>
                    <a:pt x="209" y="308"/>
                  </a:lnTo>
                  <a:lnTo>
                    <a:pt x="206" y="313"/>
                  </a:lnTo>
                  <a:lnTo>
                    <a:pt x="203" y="318"/>
                  </a:lnTo>
                  <a:lnTo>
                    <a:pt x="198" y="320"/>
                  </a:lnTo>
                  <a:lnTo>
                    <a:pt x="194" y="324"/>
                  </a:lnTo>
                  <a:lnTo>
                    <a:pt x="189" y="325"/>
                  </a:lnTo>
                  <a:lnTo>
                    <a:pt x="184" y="326"/>
                  </a:lnTo>
                  <a:lnTo>
                    <a:pt x="178" y="325"/>
                  </a:lnTo>
                  <a:lnTo>
                    <a:pt x="173" y="324"/>
                  </a:lnTo>
                  <a:lnTo>
                    <a:pt x="167" y="322"/>
                  </a:lnTo>
                  <a:lnTo>
                    <a:pt x="162" y="318"/>
                  </a:lnTo>
                  <a:lnTo>
                    <a:pt x="158" y="313"/>
                  </a:lnTo>
                  <a:lnTo>
                    <a:pt x="153" y="308"/>
                  </a:lnTo>
                  <a:lnTo>
                    <a:pt x="148" y="304"/>
                  </a:lnTo>
                  <a:lnTo>
                    <a:pt x="145" y="299"/>
                  </a:lnTo>
                  <a:lnTo>
                    <a:pt x="140" y="294"/>
                  </a:lnTo>
                  <a:lnTo>
                    <a:pt x="136" y="291"/>
                  </a:lnTo>
                  <a:lnTo>
                    <a:pt x="133" y="286"/>
                  </a:lnTo>
                  <a:lnTo>
                    <a:pt x="129" y="281"/>
                  </a:lnTo>
                  <a:lnTo>
                    <a:pt x="124" y="276"/>
                  </a:lnTo>
                  <a:lnTo>
                    <a:pt x="121" y="273"/>
                  </a:lnTo>
                  <a:lnTo>
                    <a:pt x="119" y="268"/>
                  </a:lnTo>
                  <a:lnTo>
                    <a:pt x="115" y="265"/>
                  </a:lnTo>
                  <a:lnTo>
                    <a:pt x="111" y="260"/>
                  </a:lnTo>
                  <a:lnTo>
                    <a:pt x="109" y="256"/>
                  </a:lnTo>
                  <a:lnTo>
                    <a:pt x="106" y="252"/>
                  </a:lnTo>
                  <a:lnTo>
                    <a:pt x="103" y="248"/>
                  </a:lnTo>
                  <a:lnTo>
                    <a:pt x="100" y="243"/>
                  </a:lnTo>
                  <a:lnTo>
                    <a:pt x="96" y="239"/>
                  </a:lnTo>
                  <a:lnTo>
                    <a:pt x="94" y="235"/>
                  </a:lnTo>
                  <a:lnTo>
                    <a:pt x="91" y="230"/>
                  </a:lnTo>
                  <a:lnTo>
                    <a:pt x="89" y="225"/>
                  </a:lnTo>
                  <a:lnTo>
                    <a:pt x="87" y="222"/>
                  </a:lnTo>
                  <a:lnTo>
                    <a:pt x="84" y="217"/>
                  </a:lnTo>
                  <a:lnTo>
                    <a:pt x="82" y="214"/>
                  </a:lnTo>
                  <a:lnTo>
                    <a:pt x="79" y="209"/>
                  </a:lnTo>
                  <a:lnTo>
                    <a:pt x="77" y="204"/>
                  </a:lnTo>
                  <a:lnTo>
                    <a:pt x="75" y="201"/>
                  </a:lnTo>
                  <a:lnTo>
                    <a:pt x="72" y="196"/>
                  </a:lnTo>
                  <a:lnTo>
                    <a:pt x="70" y="191"/>
                  </a:lnTo>
                  <a:lnTo>
                    <a:pt x="68" y="187"/>
                  </a:lnTo>
                  <a:lnTo>
                    <a:pt x="66" y="183"/>
                  </a:lnTo>
                  <a:lnTo>
                    <a:pt x="64" y="179"/>
                  </a:lnTo>
                  <a:lnTo>
                    <a:pt x="62" y="174"/>
                  </a:lnTo>
                  <a:lnTo>
                    <a:pt x="59" y="170"/>
                  </a:lnTo>
                  <a:lnTo>
                    <a:pt x="57" y="165"/>
                  </a:lnTo>
                  <a:lnTo>
                    <a:pt x="56" y="160"/>
                  </a:lnTo>
                  <a:lnTo>
                    <a:pt x="53" y="155"/>
                  </a:lnTo>
                  <a:lnTo>
                    <a:pt x="51" y="152"/>
                  </a:lnTo>
                  <a:lnTo>
                    <a:pt x="50" y="147"/>
                  </a:lnTo>
                  <a:lnTo>
                    <a:pt x="49" y="142"/>
                  </a:lnTo>
                  <a:lnTo>
                    <a:pt x="46" y="138"/>
                  </a:lnTo>
                  <a:lnTo>
                    <a:pt x="45" y="133"/>
                  </a:lnTo>
                  <a:lnTo>
                    <a:pt x="43" y="128"/>
                  </a:lnTo>
                  <a:lnTo>
                    <a:pt x="41" y="123"/>
                  </a:lnTo>
                  <a:lnTo>
                    <a:pt x="39" y="119"/>
                  </a:lnTo>
                  <a:lnTo>
                    <a:pt x="38" y="114"/>
                  </a:lnTo>
                  <a:lnTo>
                    <a:pt x="36" y="109"/>
                  </a:lnTo>
                  <a:lnTo>
                    <a:pt x="34" y="104"/>
                  </a:lnTo>
                  <a:lnTo>
                    <a:pt x="32" y="99"/>
                  </a:lnTo>
                  <a:lnTo>
                    <a:pt x="30" y="94"/>
                  </a:lnTo>
                  <a:lnTo>
                    <a:pt x="27" y="88"/>
                  </a:lnTo>
                  <a:lnTo>
                    <a:pt x="26" y="83"/>
                  </a:lnTo>
                  <a:lnTo>
                    <a:pt x="24" y="78"/>
                  </a:lnTo>
                  <a:lnTo>
                    <a:pt x="23" y="72"/>
                  </a:lnTo>
                  <a:lnTo>
                    <a:pt x="20" y="68"/>
                  </a:lnTo>
                  <a:lnTo>
                    <a:pt x="19" y="62"/>
                  </a:lnTo>
                  <a:lnTo>
                    <a:pt x="17" y="56"/>
                  </a:lnTo>
                  <a:lnTo>
                    <a:pt x="14" y="51"/>
                  </a:lnTo>
                  <a:lnTo>
                    <a:pt x="12" y="45"/>
                  </a:lnTo>
                  <a:lnTo>
                    <a:pt x="11" y="40"/>
                  </a:lnTo>
                  <a:lnTo>
                    <a:pt x="8" y="34"/>
                  </a:lnTo>
                  <a:lnTo>
                    <a:pt x="6" y="29"/>
                  </a:lnTo>
                  <a:lnTo>
                    <a:pt x="4" y="23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7"/>
                  </a:lnTo>
                  <a:lnTo>
                    <a:pt x="5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</p:grpSp>
      <p:grpSp>
        <p:nvGrpSpPr>
          <p:cNvPr id="161" name="Group 120"/>
          <p:cNvGrpSpPr>
            <a:grpSpLocks/>
          </p:cNvGrpSpPr>
          <p:nvPr/>
        </p:nvGrpSpPr>
        <p:grpSpPr bwMode="auto">
          <a:xfrm>
            <a:off x="5154010" y="2817675"/>
            <a:ext cx="475089" cy="508242"/>
            <a:chOff x="1440" y="1213"/>
            <a:chExt cx="528" cy="516"/>
          </a:xfrm>
        </p:grpSpPr>
        <p:sp>
          <p:nvSpPr>
            <p:cNvPr id="162" name="AutoShape 85"/>
            <p:cNvSpPr>
              <a:spLocks noChangeAspect="1" noChangeArrowheads="1" noTextEdit="1"/>
            </p:cNvSpPr>
            <p:nvPr/>
          </p:nvSpPr>
          <p:spPr bwMode="auto">
            <a:xfrm>
              <a:off x="1440" y="1213"/>
              <a:ext cx="528" cy="5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1448" y="1221"/>
              <a:ext cx="354" cy="393"/>
            </a:xfrm>
            <a:custGeom>
              <a:avLst/>
              <a:gdLst>
                <a:gd name="T0" fmla="*/ 0 w 1061"/>
                <a:gd name="T1" fmla="*/ 0 h 1178"/>
                <a:gd name="T2" fmla="*/ 0 w 1061"/>
                <a:gd name="T3" fmla="*/ 0 h 1178"/>
                <a:gd name="T4" fmla="*/ 0 w 1061"/>
                <a:gd name="T5" fmla="*/ 0 h 1178"/>
                <a:gd name="T6" fmla="*/ 0 w 1061"/>
                <a:gd name="T7" fmla="*/ 0 h 1178"/>
                <a:gd name="T8" fmla="*/ 0 w 1061"/>
                <a:gd name="T9" fmla="*/ 0 h 1178"/>
                <a:gd name="T10" fmla="*/ 0 w 1061"/>
                <a:gd name="T11" fmla="*/ 0 h 1178"/>
                <a:gd name="T12" fmla="*/ 0 w 1061"/>
                <a:gd name="T13" fmla="*/ 0 h 1178"/>
                <a:gd name="T14" fmla="*/ 0 w 1061"/>
                <a:gd name="T15" fmla="*/ 0 h 1178"/>
                <a:gd name="T16" fmla="*/ 0 w 1061"/>
                <a:gd name="T17" fmla="*/ 0 h 1178"/>
                <a:gd name="T18" fmla="*/ 0 w 1061"/>
                <a:gd name="T19" fmla="*/ 0 h 1178"/>
                <a:gd name="T20" fmla="*/ 0 w 1061"/>
                <a:gd name="T21" fmla="*/ 0 h 1178"/>
                <a:gd name="T22" fmla="*/ 0 w 1061"/>
                <a:gd name="T23" fmla="*/ 0 h 1178"/>
                <a:gd name="T24" fmla="*/ 0 w 1061"/>
                <a:gd name="T25" fmla="*/ 0 h 1178"/>
                <a:gd name="T26" fmla="*/ 0 w 1061"/>
                <a:gd name="T27" fmla="*/ 0 h 1178"/>
                <a:gd name="T28" fmla="*/ 0 w 1061"/>
                <a:gd name="T29" fmla="*/ 0 h 1178"/>
                <a:gd name="T30" fmla="*/ 0 w 1061"/>
                <a:gd name="T31" fmla="*/ 0 h 1178"/>
                <a:gd name="T32" fmla="*/ 0 w 1061"/>
                <a:gd name="T33" fmla="*/ 0 h 1178"/>
                <a:gd name="T34" fmla="*/ 0 w 1061"/>
                <a:gd name="T35" fmla="*/ 0 h 1178"/>
                <a:gd name="T36" fmla="*/ 0 w 1061"/>
                <a:gd name="T37" fmla="*/ 0 h 1178"/>
                <a:gd name="T38" fmla="*/ 0 w 1061"/>
                <a:gd name="T39" fmla="*/ 0 h 1178"/>
                <a:gd name="T40" fmla="*/ 0 w 1061"/>
                <a:gd name="T41" fmla="*/ 0 h 1178"/>
                <a:gd name="T42" fmla="*/ 0 w 1061"/>
                <a:gd name="T43" fmla="*/ 0 h 1178"/>
                <a:gd name="T44" fmla="*/ 0 w 1061"/>
                <a:gd name="T45" fmla="*/ 0 h 1178"/>
                <a:gd name="T46" fmla="*/ 0 w 1061"/>
                <a:gd name="T47" fmla="*/ 0 h 1178"/>
                <a:gd name="T48" fmla="*/ 0 w 1061"/>
                <a:gd name="T49" fmla="*/ 0 h 1178"/>
                <a:gd name="T50" fmla="*/ 0 w 1061"/>
                <a:gd name="T51" fmla="*/ 0 h 1178"/>
                <a:gd name="T52" fmla="*/ 0 w 1061"/>
                <a:gd name="T53" fmla="*/ 0 h 1178"/>
                <a:gd name="T54" fmla="*/ 0 w 1061"/>
                <a:gd name="T55" fmla="*/ 0 h 1178"/>
                <a:gd name="T56" fmla="*/ 0 w 1061"/>
                <a:gd name="T57" fmla="*/ 0 h 1178"/>
                <a:gd name="T58" fmla="*/ 0 w 1061"/>
                <a:gd name="T59" fmla="*/ 0 h 1178"/>
                <a:gd name="T60" fmla="*/ 0 w 1061"/>
                <a:gd name="T61" fmla="*/ 0 h 1178"/>
                <a:gd name="T62" fmla="*/ 0 w 1061"/>
                <a:gd name="T63" fmla="*/ 0 h 1178"/>
                <a:gd name="T64" fmla="*/ 0 w 1061"/>
                <a:gd name="T65" fmla="*/ 0 h 1178"/>
                <a:gd name="T66" fmla="*/ 0 w 1061"/>
                <a:gd name="T67" fmla="*/ 0 h 1178"/>
                <a:gd name="T68" fmla="*/ 0 w 1061"/>
                <a:gd name="T69" fmla="*/ 0 h 1178"/>
                <a:gd name="T70" fmla="*/ 0 w 1061"/>
                <a:gd name="T71" fmla="*/ 0 h 1178"/>
                <a:gd name="T72" fmla="*/ 0 w 1061"/>
                <a:gd name="T73" fmla="*/ 0 h 1178"/>
                <a:gd name="T74" fmla="*/ 0 w 1061"/>
                <a:gd name="T75" fmla="*/ 0 h 1178"/>
                <a:gd name="T76" fmla="*/ 0 w 1061"/>
                <a:gd name="T77" fmla="*/ 0 h 1178"/>
                <a:gd name="T78" fmla="*/ 0 w 1061"/>
                <a:gd name="T79" fmla="*/ 0 h 1178"/>
                <a:gd name="T80" fmla="*/ 0 w 1061"/>
                <a:gd name="T81" fmla="*/ 0 h 1178"/>
                <a:gd name="T82" fmla="*/ 0 w 1061"/>
                <a:gd name="T83" fmla="*/ 0 h 1178"/>
                <a:gd name="T84" fmla="*/ 0 w 1061"/>
                <a:gd name="T85" fmla="*/ 0 h 1178"/>
                <a:gd name="T86" fmla="*/ 0 w 1061"/>
                <a:gd name="T87" fmla="*/ 0 h 1178"/>
                <a:gd name="T88" fmla="*/ 0 w 1061"/>
                <a:gd name="T89" fmla="*/ 0 h 1178"/>
                <a:gd name="T90" fmla="*/ 0 w 1061"/>
                <a:gd name="T91" fmla="*/ 0 h 1178"/>
                <a:gd name="T92" fmla="*/ 0 w 1061"/>
                <a:gd name="T93" fmla="*/ 0 h 1178"/>
                <a:gd name="T94" fmla="*/ 0 w 1061"/>
                <a:gd name="T95" fmla="*/ 0 h 1178"/>
                <a:gd name="T96" fmla="*/ 0 w 1061"/>
                <a:gd name="T97" fmla="*/ 0 h 1178"/>
                <a:gd name="T98" fmla="*/ 0 w 1061"/>
                <a:gd name="T99" fmla="*/ 0 h 1178"/>
                <a:gd name="T100" fmla="*/ 0 w 1061"/>
                <a:gd name="T101" fmla="*/ 0 h 117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61"/>
                <a:gd name="T154" fmla="*/ 0 h 1178"/>
                <a:gd name="T155" fmla="*/ 1061 w 1061"/>
                <a:gd name="T156" fmla="*/ 1178 h 117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61" h="1178">
                  <a:moveTo>
                    <a:pt x="521" y="1165"/>
                  </a:moveTo>
                  <a:lnTo>
                    <a:pt x="519" y="1165"/>
                  </a:lnTo>
                  <a:lnTo>
                    <a:pt x="515" y="1165"/>
                  </a:lnTo>
                  <a:lnTo>
                    <a:pt x="513" y="1165"/>
                  </a:lnTo>
                  <a:lnTo>
                    <a:pt x="511" y="1165"/>
                  </a:lnTo>
                  <a:lnTo>
                    <a:pt x="506" y="1165"/>
                  </a:lnTo>
                  <a:lnTo>
                    <a:pt x="504" y="1166"/>
                  </a:lnTo>
                  <a:lnTo>
                    <a:pt x="499" y="1166"/>
                  </a:lnTo>
                  <a:lnTo>
                    <a:pt x="494" y="1166"/>
                  </a:lnTo>
                  <a:lnTo>
                    <a:pt x="488" y="1167"/>
                  </a:lnTo>
                  <a:lnTo>
                    <a:pt x="483" y="1167"/>
                  </a:lnTo>
                  <a:lnTo>
                    <a:pt x="476" y="1167"/>
                  </a:lnTo>
                  <a:lnTo>
                    <a:pt x="470" y="1167"/>
                  </a:lnTo>
                  <a:lnTo>
                    <a:pt x="463" y="1168"/>
                  </a:lnTo>
                  <a:lnTo>
                    <a:pt x="457" y="1169"/>
                  </a:lnTo>
                  <a:lnTo>
                    <a:pt x="449" y="1169"/>
                  </a:lnTo>
                  <a:lnTo>
                    <a:pt x="442" y="1169"/>
                  </a:lnTo>
                  <a:lnTo>
                    <a:pt x="434" y="1171"/>
                  </a:lnTo>
                  <a:lnTo>
                    <a:pt x="425" y="1171"/>
                  </a:lnTo>
                  <a:lnTo>
                    <a:pt x="417" y="1171"/>
                  </a:lnTo>
                  <a:lnTo>
                    <a:pt x="409" y="1172"/>
                  </a:lnTo>
                  <a:lnTo>
                    <a:pt x="399" y="1172"/>
                  </a:lnTo>
                  <a:lnTo>
                    <a:pt x="391" y="1173"/>
                  </a:lnTo>
                  <a:lnTo>
                    <a:pt x="381" y="1173"/>
                  </a:lnTo>
                  <a:lnTo>
                    <a:pt x="372" y="1173"/>
                  </a:lnTo>
                  <a:lnTo>
                    <a:pt x="363" y="1174"/>
                  </a:lnTo>
                  <a:lnTo>
                    <a:pt x="353" y="1174"/>
                  </a:lnTo>
                  <a:lnTo>
                    <a:pt x="342" y="1175"/>
                  </a:lnTo>
                  <a:lnTo>
                    <a:pt x="333" y="1175"/>
                  </a:lnTo>
                  <a:lnTo>
                    <a:pt x="322" y="1176"/>
                  </a:lnTo>
                  <a:lnTo>
                    <a:pt x="313" y="1176"/>
                  </a:lnTo>
                  <a:lnTo>
                    <a:pt x="303" y="1176"/>
                  </a:lnTo>
                  <a:lnTo>
                    <a:pt x="293" y="1176"/>
                  </a:lnTo>
                  <a:lnTo>
                    <a:pt x="282" y="1176"/>
                  </a:lnTo>
                  <a:lnTo>
                    <a:pt x="272" y="1178"/>
                  </a:lnTo>
                  <a:lnTo>
                    <a:pt x="262" y="1178"/>
                  </a:lnTo>
                  <a:lnTo>
                    <a:pt x="251" y="1178"/>
                  </a:lnTo>
                  <a:lnTo>
                    <a:pt x="242" y="1178"/>
                  </a:lnTo>
                  <a:lnTo>
                    <a:pt x="232" y="1178"/>
                  </a:lnTo>
                  <a:lnTo>
                    <a:pt x="221" y="1178"/>
                  </a:lnTo>
                  <a:lnTo>
                    <a:pt x="211" y="1178"/>
                  </a:lnTo>
                  <a:lnTo>
                    <a:pt x="201" y="1176"/>
                  </a:lnTo>
                  <a:lnTo>
                    <a:pt x="192" y="1176"/>
                  </a:lnTo>
                  <a:lnTo>
                    <a:pt x="182" y="1176"/>
                  </a:lnTo>
                  <a:lnTo>
                    <a:pt x="173" y="1176"/>
                  </a:lnTo>
                  <a:lnTo>
                    <a:pt x="165" y="1175"/>
                  </a:lnTo>
                  <a:lnTo>
                    <a:pt x="156" y="1175"/>
                  </a:lnTo>
                  <a:lnTo>
                    <a:pt x="147" y="1174"/>
                  </a:lnTo>
                  <a:lnTo>
                    <a:pt x="138" y="1174"/>
                  </a:lnTo>
                  <a:lnTo>
                    <a:pt x="130" y="1173"/>
                  </a:lnTo>
                  <a:lnTo>
                    <a:pt x="122" y="1172"/>
                  </a:lnTo>
                  <a:lnTo>
                    <a:pt x="115" y="1171"/>
                  </a:lnTo>
                  <a:lnTo>
                    <a:pt x="106" y="1171"/>
                  </a:lnTo>
                  <a:lnTo>
                    <a:pt x="99" y="1168"/>
                  </a:lnTo>
                  <a:lnTo>
                    <a:pt x="93" y="1168"/>
                  </a:lnTo>
                  <a:lnTo>
                    <a:pt x="86" y="1167"/>
                  </a:lnTo>
                  <a:lnTo>
                    <a:pt x="80" y="1165"/>
                  </a:lnTo>
                  <a:lnTo>
                    <a:pt x="76" y="1163"/>
                  </a:lnTo>
                  <a:lnTo>
                    <a:pt x="71" y="1162"/>
                  </a:lnTo>
                  <a:lnTo>
                    <a:pt x="65" y="1160"/>
                  </a:lnTo>
                  <a:lnTo>
                    <a:pt x="61" y="1159"/>
                  </a:lnTo>
                  <a:lnTo>
                    <a:pt x="57" y="1157"/>
                  </a:lnTo>
                  <a:lnTo>
                    <a:pt x="54" y="1155"/>
                  </a:lnTo>
                  <a:lnTo>
                    <a:pt x="51" y="1153"/>
                  </a:lnTo>
                  <a:lnTo>
                    <a:pt x="47" y="1149"/>
                  </a:lnTo>
                  <a:lnTo>
                    <a:pt x="44" y="1146"/>
                  </a:lnTo>
                  <a:lnTo>
                    <a:pt x="41" y="1142"/>
                  </a:lnTo>
                  <a:lnTo>
                    <a:pt x="38" y="1138"/>
                  </a:lnTo>
                  <a:lnTo>
                    <a:pt x="34" y="1134"/>
                  </a:lnTo>
                  <a:lnTo>
                    <a:pt x="32" y="1129"/>
                  </a:lnTo>
                  <a:lnTo>
                    <a:pt x="29" y="1124"/>
                  </a:lnTo>
                  <a:lnTo>
                    <a:pt x="26" y="1118"/>
                  </a:lnTo>
                  <a:lnTo>
                    <a:pt x="23" y="1112"/>
                  </a:lnTo>
                  <a:lnTo>
                    <a:pt x="21" y="1105"/>
                  </a:lnTo>
                  <a:lnTo>
                    <a:pt x="19" y="1099"/>
                  </a:lnTo>
                  <a:lnTo>
                    <a:pt x="16" y="1092"/>
                  </a:lnTo>
                  <a:lnTo>
                    <a:pt x="14" y="1085"/>
                  </a:lnTo>
                  <a:lnTo>
                    <a:pt x="13" y="1077"/>
                  </a:lnTo>
                  <a:lnTo>
                    <a:pt x="12" y="1070"/>
                  </a:lnTo>
                  <a:lnTo>
                    <a:pt x="9" y="1060"/>
                  </a:lnTo>
                  <a:lnTo>
                    <a:pt x="8" y="1052"/>
                  </a:lnTo>
                  <a:lnTo>
                    <a:pt x="6" y="1042"/>
                  </a:lnTo>
                  <a:lnTo>
                    <a:pt x="4" y="1034"/>
                  </a:lnTo>
                  <a:lnTo>
                    <a:pt x="3" y="1023"/>
                  </a:lnTo>
                  <a:lnTo>
                    <a:pt x="2" y="1014"/>
                  </a:lnTo>
                  <a:lnTo>
                    <a:pt x="1" y="1004"/>
                  </a:lnTo>
                  <a:lnTo>
                    <a:pt x="1" y="994"/>
                  </a:lnTo>
                  <a:lnTo>
                    <a:pt x="0" y="983"/>
                  </a:lnTo>
                  <a:lnTo>
                    <a:pt x="0" y="971"/>
                  </a:lnTo>
                  <a:lnTo>
                    <a:pt x="0" y="961"/>
                  </a:lnTo>
                  <a:lnTo>
                    <a:pt x="0" y="950"/>
                  </a:lnTo>
                  <a:lnTo>
                    <a:pt x="0" y="937"/>
                  </a:lnTo>
                  <a:lnTo>
                    <a:pt x="0" y="926"/>
                  </a:lnTo>
                  <a:lnTo>
                    <a:pt x="0" y="913"/>
                  </a:lnTo>
                  <a:lnTo>
                    <a:pt x="1" y="902"/>
                  </a:lnTo>
                  <a:lnTo>
                    <a:pt x="1" y="888"/>
                  </a:lnTo>
                  <a:lnTo>
                    <a:pt x="2" y="876"/>
                  </a:lnTo>
                  <a:lnTo>
                    <a:pt x="3" y="863"/>
                  </a:lnTo>
                  <a:lnTo>
                    <a:pt x="4" y="850"/>
                  </a:lnTo>
                  <a:lnTo>
                    <a:pt x="7" y="836"/>
                  </a:lnTo>
                  <a:lnTo>
                    <a:pt x="8" y="823"/>
                  </a:lnTo>
                  <a:lnTo>
                    <a:pt x="10" y="810"/>
                  </a:lnTo>
                  <a:lnTo>
                    <a:pt x="13" y="796"/>
                  </a:lnTo>
                  <a:lnTo>
                    <a:pt x="15" y="781"/>
                  </a:lnTo>
                  <a:lnTo>
                    <a:pt x="17" y="767"/>
                  </a:lnTo>
                  <a:lnTo>
                    <a:pt x="21" y="753"/>
                  </a:lnTo>
                  <a:lnTo>
                    <a:pt x="23" y="739"/>
                  </a:lnTo>
                  <a:lnTo>
                    <a:pt x="27" y="724"/>
                  </a:lnTo>
                  <a:lnTo>
                    <a:pt x="31" y="710"/>
                  </a:lnTo>
                  <a:lnTo>
                    <a:pt x="34" y="695"/>
                  </a:lnTo>
                  <a:lnTo>
                    <a:pt x="39" y="681"/>
                  </a:lnTo>
                  <a:lnTo>
                    <a:pt x="42" y="665"/>
                  </a:lnTo>
                  <a:lnTo>
                    <a:pt x="47" y="651"/>
                  </a:lnTo>
                  <a:lnTo>
                    <a:pt x="52" y="636"/>
                  </a:lnTo>
                  <a:lnTo>
                    <a:pt x="57" y="620"/>
                  </a:lnTo>
                  <a:lnTo>
                    <a:pt x="61" y="605"/>
                  </a:lnTo>
                  <a:lnTo>
                    <a:pt x="67" y="590"/>
                  </a:lnTo>
                  <a:lnTo>
                    <a:pt x="74" y="575"/>
                  </a:lnTo>
                  <a:lnTo>
                    <a:pt x="80" y="561"/>
                  </a:lnTo>
                  <a:lnTo>
                    <a:pt x="86" y="544"/>
                  </a:lnTo>
                  <a:lnTo>
                    <a:pt x="93" y="530"/>
                  </a:lnTo>
                  <a:lnTo>
                    <a:pt x="99" y="513"/>
                  </a:lnTo>
                  <a:lnTo>
                    <a:pt x="108" y="499"/>
                  </a:lnTo>
                  <a:lnTo>
                    <a:pt x="115" y="484"/>
                  </a:lnTo>
                  <a:lnTo>
                    <a:pt x="123" y="468"/>
                  </a:lnTo>
                  <a:lnTo>
                    <a:pt x="131" y="453"/>
                  </a:lnTo>
                  <a:lnTo>
                    <a:pt x="141" y="439"/>
                  </a:lnTo>
                  <a:lnTo>
                    <a:pt x="148" y="422"/>
                  </a:lnTo>
                  <a:lnTo>
                    <a:pt x="157" y="408"/>
                  </a:lnTo>
                  <a:lnTo>
                    <a:pt x="167" y="392"/>
                  </a:lnTo>
                  <a:lnTo>
                    <a:pt x="176" y="378"/>
                  </a:lnTo>
                  <a:lnTo>
                    <a:pt x="186" y="364"/>
                  </a:lnTo>
                  <a:lnTo>
                    <a:pt x="197" y="350"/>
                  </a:lnTo>
                  <a:lnTo>
                    <a:pt x="206" y="335"/>
                  </a:lnTo>
                  <a:lnTo>
                    <a:pt x="218" y="324"/>
                  </a:lnTo>
                  <a:lnTo>
                    <a:pt x="227" y="311"/>
                  </a:lnTo>
                  <a:lnTo>
                    <a:pt x="239" y="297"/>
                  </a:lnTo>
                  <a:lnTo>
                    <a:pt x="250" y="284"/>
                  </a:lnTo>
                  <a:lnTo>
                    <a:pt x="261" y="273"/>
                  </a:lnTo>
                  <a:lnTo>
                    <a:pt x="272" y="261"/>
                  </a:lnTo>
                  <a:lnTo>
                    <a:pt x="284" y="249"/>
                  </a:lnTo>
                  <a:lnTo>
                    <a:pt x="296" y="238"/>
                  </a:lnTo>
                  <a:lnTo>
                    <a:pt x="308" y="226"/>
                  </a:lnTo>
                  <a:lnTo>
                    <a:pt x="320" y="216"/>
                  </a:lnTo>
                  <a:lnTo>
                    <a:pt x="332" y="204"/>
                  </a:lnTo>
                  <a:lnTo>
                    <a:pt x="344" y="194"/>
                  </a:lnTo>
                  <a:lnTo>
                    <a:pt x="355" y="184"/>
                  </a:lnTo>
                  <a:lnTo>
                    <a:pt x="368" y="174"/>
                  </a:lnTo>
                  <a:lnTo>
                    <a:pt x="380" y="165"/>
                  </a:lnTo>
                  <a:lnTo>
                    <a:pt x="393" y="155"/>
                  </a:lnTo>
                  <a:lnTo>
                    <a:pt x="406" y="146"/>
                  </a:lnTo>
                  <a:lnTo>
                    <a:pt x="418" y="136"/>
                  </a:lnTo>
                  <a:lnTo>
                    <a:pt x="431" y="128"/>
                  </a:lnTo>
                  <a:lnTo>
                    <a:pt x="444" y="120"/>
                  </a:lnTo>
                  <a:lnTo>
                    <a:pt x="457" y="112"/>
                  </a:lnTo>
                  <a:lnTo>
                    <a:pt x="469" y="104"/>
                  </a:lnTo>
                  <a:lnTo>
                    <a:pt x="482" y="97"/>
                  </a:lnTo>
                  <a:lnTo>
                    <a:pt x="495" y="90"/>
                  </a:lnTo>
                  <a:lnTo>
                    <a:pt x="507" y="83"/>
                  </a:lnTo>
                  <a:lnTo>
                    <a:pt x="520" y="77"/>
                  </a:lnTo>
                  <a:lnTo>
                    <a:pt x="532" y="70"/>
                  </a:lnTo>
                  <a:lnTo>
                    <a:pt x="545" y="64"/>
                  </a:lnTo>
                  <a:lnTo>
                    <a:pt x="557" y="58"/>
                  </a:lnTo>
                  <a:lnTo>
                    <a:pt x="569" y="52"/>
                  </a:lnTo>
                  <a:lnTo>
                    <a:pt x="582" y="47"/>
                  </a:lnTo>
                  <a:lnTo>
                    <a:pt x="594" y="41"/>
                  </a:lnTo>
                  <a:lnTo>
                    <a:pt x="606" y="38"/>
                  </a:lnTo>
                  <a:lnTo>
                    <a:pt x="617" y="33"/>
                  </a:lnTo>
                  <a:lnTo>
                    <a:pt x="629" y="28"/>
                  </a:lnTo>
                  <a:lnTo>
                    <a:pt x="641" y="25"/>
                  </a:lnTo>
                  <a:lnTo>
                    <a:pt x="653" y="21"/>
                  </a:lnTo>
                  <a:lnTo>
                    <a:pt x="664" y="18"/>
                  </a:lnTo>
                  <a:lnTo>
                    <a:pt x="676" y="14"/>
                  </a:lnTo>
                  <a:lnTo>
                    <a:pt x="686" y="12"/>
                  </a:lnTo>
                  <a:lnTo>
                    <a:pt x="697" y="9"/>
                  </a:lnTo>
                  <a:lnTo>
                    <a:pt x="708" y="7"/>
                  </a:lnTo>
                  <a:lnTo>
                    <a:pt x="718" y="4"/>
                  </a:lnTo>
                  <a:lnTo>
                    <a:pt x="728" y="3"/>
                  </a:lnTo>
                  <a:lnTo>
                    <a:pt x="738" y="2"/>
                  </a:lnTo>
                  <a:lnTo>
                    <a:pt x="748" y="1"/>
                  </a:lnTo>
                  <a:lnTo>
                    <a:pt x="757" y="0"/>
                  </a:lnTo>
                  <a:lnTo>
                    <a:pt x="767" y="0"/>
                  </a:lnTo>
                  <a:lnTo>
                    <a:pt x="776" y="0"/>
                  </a:lnTo>
                  <a:lnTo>
                    <a:pt x="783" y="0"/>
                  </a:lnTo>
                  <a:lnTo>
                    <a:pt x="792" y="0"/>
                  </a:lnTo>
                  <a:lnTo>
                    <a:pt x="800" y="0"/>
                  </a:lnTo>
                  <a:lnTo>
                    <a:pt x="808" y="1"/>
                  </a:lnTo>
                  <a:lnTo>
                    <a:pt x="815" y="2"/>
                  </a:lnTo>
                  <a:lnTo>
                    <a:pt x="823" y="3"/>
                  </a:lnTo>
                  <a:lnTo>
                    <a:pt x="830" y="6"/>
                  </a:lnTo>
                  <a:lnTo>
                    <a:pt x="837" y="8"/>
                  </a:lnTo>
                  <a:lnTo>
                    <a:pt x="839" y="8"/>
                  </a:lnTo>
                  <a:lnTo>
                    <a:pt x="843" y="10"/>
                  </a:lnTo>
                  <a:lnTo>
                    <a:pt x="845" y="13"/>
                  </a:lnTo>
                  <a:lnTo>
                    <a:pt x="849" y="16"/>
                  </a:lnTo>
                  <a:lnTo>
                    <a:pt x="852" y="20"/>
                  </a:lnTo>
                  <a:lnTo>
                    <a:pt x="856" y="25"/>
                  </a:lnTo>
                  <a:lnTo>
                    <a:pt x="859" y="29"/>
                  </a:lnTo>
                  <a:lnTo>
                    <a:pt x="863" y="36"/>
                  </a:lnTo>
                  <a:lnTo>
                    <a:pt x="868" y="41"/>
                  </a:lnTo>
                  <a:lnTo>
                    <a:pt x="871" y="48"/>
                  </a:lnTo>
                  <a:lnTo>
                    <a:pt x="875" y="57"/>
                  </a:lnTo>
                  <a:lnTo>
                    <a:pt x="879" y="64"/>
                  </a:lnTo>
                  <a:lnTo>
                    <a:pt x="884" y="72"/>
                  </a:lnTo>
                  <a:lnTo>
                    <a:pt x="888" y="80"/>
                  </a:lnTo>
                  <a:lnTo>
                    <a:pt x="894" y="90"/>
                  </a:lnTo>
                  <a:lnTo>
                    <a:pt x="897" y="99"/>
                  </a:lnTo>
                  <a:lnTo>
                    <a:pt x="902" y="109"/>
                  </a:lnTo>
                  <a:lnTo>
                    <a:pt x="907" y="118"/>
                  </a:lnTo>
                  <a:lnTo>
                    <a:pt x="911" y="129"/>
                  </a:lnTo>
                  <a:lnTo>
                    <a:pt x="916" y="140"/>
                  </a:lnTo>
                  <a:lnTo>
                    <a:pt x="920" y="150"/>
                  </a:lnTo>
                  <a:lnTo>
                    <a:pt x="925" y="161"/>
                  </a:lnTo>
                  <a:lnTo>
                    <a:pt x="929" y="173"/>
                  </a:lnTo>
                  <a:lnTo>
                    <a:pt x="934" y="185"/>
                  </a:lnTo>
                  <a:lnTo>
                    <a:pt x="939" y="195"/>
                  </a:lnTo>
                  <a:lnTo>
                    <a:pt x="943" y="208"/>
                  </a:lnTo>
                  <a:lnTo>
                    <a:pt x="948" y="219"/>
                  </a:lnTo>
                  <a:lnTo>
                    <a:pt x="953" y="232"/>
                  </a:lnTo>
                  <a:lnTo>
                    <a:pt x="958" y="244"/>
                  </a:lnTo>
                  <a:lnTo>
                    <a:pt x="962" y="257"/>
                  </a:lnTo>
                  <a:lnTo>
                    <a:pt x="967" y="269"/>
                  </a:lnTo>
                  <a:lnTo>
                    <a:pt x="972" y="282"/>
                  </a:lnTo>
                  <a:lnTo>
                    <a:pt x="975" y="293"/>
                  </a:lnTo>
                  <a:lnTo>
                    <a:pt x="980" y="306"/>
                  </a:lnTo>
                  <a:lnTo>
                    <a:pt x="984" y="318"/>
                  </a:lnTo>
                  <a:lnTo>
                    <a:pt x="990" y="329"/>
                  </a:lnTo>
                  <a:lnTo>
                    <a:pt x="993" y="341"/>
                  </a:lnTo>
                  <a:lnTo>
                    <a:pt x="998" y="353"/>
                  </a:lnTo>
                  <a:lnTo>
                    <a:pt x="1002" y="365"/>
                  </a:lnTo>
                  <a:lnTo>
                    <a:pt x="1006" y="377"/>
                  </a:lnTo>
                  <a:lnTo>
                    <a:pt x="1010" y="388"/>
                  </a:lnTo>
                  <a:lnTo>
                    <a:pt x="1013" y="398"/>
                  </a:lnTo>
                  <a:lnTo>
                    <a:pt x="1017" y="409"/>
                  </a:lnTo>
                  <a:lnTo>
                    <a:pt x="1021" y="420"/>
                  </a:lnTo>
                  <a:lnTo>
                    <a:pt x="1024" y="430"/>
                  </a:lnTo>
                  <a:lnTo>
                    <a:pt x="1028" y="441"/>
                  </a:lnTo>
                  <a:lnTo>
                    <a:pt x="1031" y="450"/>
                  </a:lnTo>
                  <a:lnTo>
                    <a:pt x="1035" y="460"/>
                  </a:lnTo>
                  <a:lnTo>
                    <a:pt x="1037" y="468"/>
                  </a:lnTo>
                  <a:lnTo>
                    <a:pt x="1040" y="477"/>
                  </a:lnTo>
                  <a:lnTo>
                    <a:pt x="1042" y="484"/>
                  </a:lnTo>
                  <a:lnTo>
                    <a:pt x="1045" y="492"/>
                  </a:lnTo>
                  <a:lnTo>
                    <a:pt x="1048" y="499"/>
                  </a:lnTo>
                  <a:lnTo>
                    <a:pt x="1049" y="506"/>
                  </a:lnTo>
                  <a:lnTo>
                    <a:pt x="1051" y="511"/>
                  </a:lnTo>
                  <a:lnTo>
                    <a:pt x="1054" y="518"/>
                  </a:lnTo>
                  <a:lnTo>
                    <a:pt x="1055" y="522"/>
                  </a:lnTo>
                  <a:lnTo>
                    <a:pt x="1056" y="526"/>
                  </a:lnTo>
                  <a:lnTo>
                    <a:pt x="1057" y="530"/>
                  </a:lnTo>
                  <a:lnTo>
                    <a:pt x="1058" y="534"/>
                  </a:lnTo>
                  <a:lnTo>
                    <a:pt x="1060" y="536"/>
                  </a:lnTo>
                  <a:lnTo>
                    <a:pt x="1060" y="538"/>
                  </a:lnTo>
                  <a:lnTo>
                    <a:pt x="1061" y="539"/>
                  </a:lnTo>
                  <a:lnTo>
                    <a:pt x="1061" y="541"/>
                  </a:lnTo>
                  <a:lnTo>
                    <a:pt x="521" y="116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1604" y="1364"/>
              <a:ext cx="356" cy="357"/>
            </a:xfrm>
            <a:custGeom>
              <a:avLst/>
              <a:gdLst>
                <a:gd name="T0" fmla="*/ 0 w 1069"/>
                <a:gd name="T1" fmla="*/ 0 h 1071"/>
                <a:gd name="T2" fmla="*/ 0 w 1069"/>
                <a:gd name="T3" fmla="*/ 0 h 1071"/>
                <a:gd name="T4" fmla="*/ 0 w 1069"/>
                <a:gd name="T5" fmla="*/ 0 h 1071"/>
                <a:gd name="T6" fmla="*/ 0 w 1069"/>
                <a:gd name="T7" fmla="*/ 0 h 1071"/>
                <a:gd name="T8" fmla="*/ 0 w 1069"/>
                <a:gd name="T9" fmla="*/ 0 h 1071"/>
                <a:gd name="T10" fmla="*/ 0 w 1069"/>
                <a:gd name="T11" fmla="*/ 0 h 1071"/>
                <a:gd name="T12" fmla="*/ 0 w 1069"/>
                <a:gd name="T13" fmla="*/ 0 h 1071"/>
                <a:gd name="T14" fmla="*/ 0 w 1069"/>
                <a:gd name="T15" fmla="*/ 0 h 1071"/>
                <a:gd name="T16" fmla="*/ 0 w 1069"/>
                <a:gd name="T17" fmla="*/ 0 h 1071"/>
                <a:gd name="T18" fmla="*/ 0 w 1069"/>
                <a:gd name="T19" fmla="*/ 0 h 1071"/>
                <a:gd name="T20" fmla="*/ 0 w 1069"/>
                <a:gd name="T21" fmla="*/ 0 h 1071"/>
                <a:gd name="T22" fmla="*/ 0 w 1069"/>
                <a:gd name="T23" fmla="*/ 0 h 1071"/>
                <a:gd name="T24" fmla="*/ 0 w 1069"/>
                <a:gd name="T25" fmla="*/ 0 h 1071"/>
                <a:gd name="T26" fmla="*/ 0 w 1069"/>
                <a:gd name="T27" fmla="*/ 0 h 1071"/>
                <a:gd name="T28" fmla="*/ 0 w 1069"/>
                <a:gd name="T29" fmla="*/ 0 h 1071"/>
                <a:gd name="T30" fmla="*/ 0 w 1069"/>
                <a:gd name="T31" fmla="*/ 0 h 1071"/>
                <a:gd name="T32" fmla="*/ 0 w 1069"/>
                <a:gd name="T33" fmla="*/ 0 h 1071"/>
                <a:gd name="T34" fmla="*/ 0 w 1069"/>
                <a:gd name="T35" fmla="*/ 0 h 1071"/>
                <a:gd name="T36" fmla="*/ 0 w 1069"/>
                <a:gd name="T37" fmla="*/ 0 h 1071"/>
                <a:gd name="T38" fmla="*/ 0 w 1069"/>
                <a:gd name="T39" fmla="*/ 0 h 1071"/>
                <a:gd name="T40" fmla="*/ 0 w 1069"/>
                <a:gd name="T41" fmla="*/ 0 h 1071"/>
                <a:gd name="T42" fmla="*/ 0 w 1069"/>
                <a:gd name="T43" fmla="*/ 0 h 1071"/>
                <a:gd name="T44" fmla="*/ 0 w 1069"/>
                <a:gd name="T45" fmla="*/ 0 h 1071"/>
                <a:gd name="T46" fmla="*/ 0 w 1069"/>
                <a:gd name="T47" fmla="*/ 0 h 1071"/>
                <a:gd name="T48" fmla="*/ 0 w 1069"/>
                <a:gd name="T49" fmla="*/ 0 h 1071"/>
                <a:gd name="T50" fmla="*/ 0 w 1069"/>
                <a:gd name="T51" fmla="*/ 0 h 1071"/>
                <a:gd name="T52" fmla="*/ 0 w 1069"/>
                <a:gd name="T53" fmla="*/ 0 h 1071"/>
                <a:gd name="T54" fmla="*/ 0 w 1069"/>
                <a:gd name="T55" fmla="*/ 0 h 1071"/>
                <a:gd name="T56" fmla="*/ 0 w 1069"/>
                <a:gd name="T57" fmla="*/ 0 h 1071"/>
                <a:gd name="T58" fmla="*/ 0 w 1069"/>
                <a:gd name="T59" fmla="*/ 0 h 1071"/>
                <a:gd name="T60" fmla="*/ 0 w 1069"/>
                <a:gd name="T61" fmla="*/ 0 h 1071"/>
                <a:gd name="T62" fmla="*/ 0 w 1069"/>
                <a:gd name="T63" fmla="*/ 0 h 1071"/>
                <a:gd name="T64" fmla="*/ 0 w 1069"/>
                <a:gd name="T65" fmla="*/ 0 h 1071"/>
                <a:gd name="T66" fmla="*/ 0 w 1069"/>
                <a:gd name="T67" fmla="*/ 0 h 1071"/>
                <a:gd name="T68" fmla="*/ 0 w 1069"/>
                <a:gd name="T69" fmla="*/ 0 h 1071"/>
                <a:gd name="T70" fmla="*/ 0 w 1069"/>
                <a:gd name="T71" fmla="*/ 0 h 1071"/>
                <a:gd name="T72" fmla="*/ 0 w 1069"/>
                <a:gd name="T73" fmla="*/ 0 h 1071"/>
                <a:gd name="T74" fmla="*/ 0 w 1069"/>
                <a:gd name="T75" fmla="*/ 0 h 1071"/>
                <a:gd name="T76" fmla="*/ 0 w 1069"/>
                <a:gd name="T77" fmla="*/ 0 h 1071"/>
                <a:gd name="T78" fmla="*/ 0 w 1069"/>
                <a:gd name="T79" fmla="*/ 0 h 1071"/>
                <a:gd name="T80" fmla="*/ 0 w 1069"/>
                <a:gd name="T81" fmla="*/ 0 h 1071"/>
                <a:gd name="T82" fmla="*/ 0 w 1069"/>
                <a:gd name="T83" fmla="*/ 0 h 1071"/>
                <a:gd name="T84" fmla="*/ 0 w 1069"/>
                <a:gd name="T85" fmla="*/ 0 h 1071"/>
                <a:gd name="T86" fmla="*/ 0 w 1069"/>
                <a:gd name="T87" fmla="*/ 0 h 1071"/>
                <a:gd name="T88" fmla="*/ 0 w 1069"/>
                <a:gd name="T89" fmla="*/ 0 h 1071"/>
                <a:gd name="T90" fmla="*/ 0 w 1069"/>
                <a:gd name="T91" fmla="*/ 0 h 1071"/>
                <a:gd name="T92" fmla="*/ 0 w 1069"/>
                <a:gd name="T93" fmla="*/ 0 h 1071"/>
                <a:gd name="T94" fmla="*/ 0 w 1069"/>
                <a:gd name="T95" fmla="*/ 0 h 1071"/>
                <a:gd name="T96" fmla="*/ 0 w 1069"/>
                <a:gd name="T97" fmla="*/ 0 h 1071"/>
                <a:gd name="T98" fmla="*/ 0 w 1069"/>
                <a:gd name="T99" fmla="*/ 0 h 1071"/>
                <a:gd name="T100" fmla="*/ 0 w 1069"/>
                <a:gd name="T101" fmla="*/ 0 h 1071"/>
                <a:gd name="T102" fmla="*/ 0 w 1069"/>
                <a:gd name="T103" fmla="*/ 0 h 1071"/>
                <a:gd name="T104" fmla="*/ 0 w 1069"/>
                <a:gd name="T105" fmla="*/ 0 h 1071"/>
                <a:gd name="T106" fmla="*/ 0 w 1069"/>
                <a:gd name="T107" fmla="*/ 0 h 1071"/>
                <a:gd name="T108" fmla="*/ 0 w 1069"/>
                <a:gd name="T109" fmla="*/ 0 h 1071"/>
                <a:gd name="T110" fmla="*/ 0 w 1069"/>
                <a:gd name="T111" fmla="*/ 0 h 1071"/>
                <a:gd name="T112" fmla="*/ 0 w 1069"/>
                <a:gd name="T113" fmla="*/ 0 h 1071"/>
                <a:gd name="T114" fmla="*/ 0 w 1069"/>
                <a:gd name="T115" fmla="*/ 0 h 1071"/>
                <a:gd name="T116" fmla="*/ 0 w 1069"/>
                <a:gd name="T117" fmla="*/ 0 h 1071"/>
                <a:gd name="T118" fmla="*/ 0 w 1069"/>
                <a:gd name="T119" fmla="*/ 0 h 1071"/>
                <a:gd name="T120" fmla="*/ 0 w 1069"/>
                <a:gd name="T121" fmla="*/ 0 h 107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69"/>
                <a:gd name="T184" fmla="*/ 0 h 1071"/>
                <a:gd name="T185" fmla="*/ 1069 w 1069"/>
                <a:gd name="T186" fmla="*/ 1071 h 107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69" h="1071">
                  <a:moveTo>
                    <a:pt x="274" y="235"/>
                  </a:moveTo>
                  <a:lnTo>
                    <a:pt x="273" y="234"/>
                  </a:lnTo>
                  <a:lnTo>
                    <a:pt x="268" y="230"/>
                  </a:lnTo>
                  <a:lnTo>
                    <a:pt x="264" y="227"/>
                  </a:lnTo>
                  <a:lnTo>
                    <a:pt x="261" y="224"/>
                  </a:lnTo>
                  <a:lnTo>
                    <a:pt x="256" y="221"/>
                  </a:lnTo>
                  <a:lnTo>
                    <a:pt x="252" y="218"/>
                  </a:lnTo>
                  <a:lnTo>
                    <a:pt x="249" y="217"/>
                  </a:lnTo>
                  <a:lnTo>
                    <a:pt x="245" y="215"/>
                  </a:lnTo>
                  <a:lnTo>
                    <a:pt x="242" y="214"/>
                  </a:lnTo>
                  <a:lnTo>
                    <a:pt x="239" y="212"/>
                  </a:lnTo>
                  <a:lnTo>
                    <a:pt x="236" y="210"/>
                  </a:lnTo>
                  <a:lnTo>
                    <a:pt x="232" y="209"/>
                  </a:lnTo>
                  <a:lnTo>
                    <a:pt x="227" y="208"/>
                  </a:lnTo>
                  <a:lnTo>
                    <a:pt x="224" y="207"/>
                  </a:lnTo>
                  <a:lnTo>
                    <a:pt x="219" y="204"/>
                  </a:lnTo>
                  <a:lnTo>
                    <a:pt x="216" y="204"/>
                  </a:lnTo>
                  <a:lnTo>
                    <a:pt x="211" y="203"/>
                  </a:lnTo>
                  <a:lnTo>
                    <a:pt x="206" y="202"/>
                  </a:lnTo>
                  <a:lnTo>
                    <a:pt x="200" y="201"/>
                  </a:lnTo>
                  <a:lnTo>
                    <a:pt x="195" y="201"/>
                  </a:lnTo>
                  <a:lnTo>
                    <a:pt x="191" y="201"/>
                  </a:lnTo>
                  <a:lnTo>
                    <a:pt x="185" y="201"/>
                  </a:lnTo>
                  <a:lnTo>
                    <a:pt x="182" y="201"/>
                  </a:lnTo>
                  <a:lnTo>
                    <a:pt x="179" y="201"/>
                  </a:lnTo>
                  <a:lnTo>
                    <a:pt x="175" y="201"/>
                  </a:lnTo>
                  <a:lnTo>
                    <a:pt x="173" y="201"/>
                  </a:lnTo>
                  <a:lnTo>
                    <a:pt x="169" y="201"/>
                  </a:lnTo>
                  <a:lnTo>
                    <a:pt x="167" y="201"/>
                  </a:lnTo>
                  <a:lnTo>
                    <a:pt x="165" y="201"/>
                  </a:lnTo>
                  <a:lnTo>
                    <a:pt x="161" y="202"/>
                  </a:lnTo>
                  <a:lnTo>
                    <a:pt x="159" y="202"/>
                  </a:lnTo>
                  <a:lnTo>
                    <a:pt x="155" y="202"/>
                  </a:lnTo>
                  <a:lnTo>
                    <a:pt x="152" y="203"/>
                  </a:lnTo>
                  <a:lnTo>
                    <a:pt x="149" y="203"/>
                  </a:lnTo>
                  <a:lnTo>
                    <a:pt x="146" y="204"/>
                  </a:lnTo>
                  <a:lnTo>
                    <a:pt x="143" y="204"/>
                  </a:lnTo>
                  <a:lnTo>
                    <a:pt x="140" y="205"/>
                  </a:lnTo>
                  <a:lnTo>
                    <a:pt x="137" y="207"/>
                  </a:lnTo>
                  <a:lnTo>
                    <a:pt x="135" y="208"/>
                  </a:lnTo>
                  <a:lnTo>
                    <a:pt x="131" y="209"/>
                  </a:lnTo>
                  <a:lnTo>
                    <a:pt x="128" y="209"/>
                  </a:lnTo>
                  <a:lnTo>
                    <a:pt x="126" y="210"/>
                  </a:lnTo>
                  <a:lnTo>
                    <a:pt x="120" y="212"/>
                  </a:lnTo>
                  <a:lnTo>
                    <a:pt x="115" y="216"/>
                  </a:lnTo>
                  <a:lnTo>
                    <a:pt x="109" y="220"/>
                  </a:lnTo>
                  <a:lnTo>
                    <a:pt x="103" y="222"/>
                  </a:lnTo>
                  <a:lnTo>
                    <a:pt x="98" y="226"/>
                  </a:lnTo>
                  <a:lnTo>
                    <a:pt x="94" y="229"/>
                  </a:lnTo>
                  <a:lnTo>
                    <a:pt x="89" y="233"/>
                  </a:lnTo>
                  <a:lnTo>
                    <a:pt x="84" y="237"/>
                  </a:lnTo>
                  <a:lnTo>
                    <a:pt x="79" y="242"/>
                  </a:lnTo>
                  <a:lnTo>
                    <a:pt x="76" y="247"/>
                  </a:lnTo>
                  <a:lnTo>
                    <a:pt x="71" y="252"/>
                  </a:lnTo>
                  <a:lnTo>
                    <a:pt x="67" y="256"/>
                  </a:lnTo>
                  <a:lnTo>
                    <a:pt x="66" y="259"/>
                  </a:lnTo>
                  <a:lnTo>
                    <a:pt x="65" y="261"/>
                  </a:lnTo>
                  <a:lnTo>
                    <a:pt x="63" y="265"/>
                  </a:lnTo>
                  <a:lnTo>
                    <a:pt x="63" y="268"/>
                  </a:lnTo>
                  <a:lnTo>
                    <a:pt x="60" y="271"/>
                  </a:lnTo>
                  <a:lnTo>
                    <a:pt x="59" y="273"/>
                  </a:lnTo>
                  <a:lnTo>
                    <a:pt x="58" y="277"/>
                  </a:lnTo>
                  <a:lnTo>
                    <a:pt x="57" y="279"/>
                  </a:lnTo>
                  <a:lnTo>
                    <a:pt x="56" y="282"/>
                  </a:lnTo>
                  <a:lnTo>
                    <a:pt x="54" y="286"/>
                  </a:lnTo>
                  <a:lnTo>
                    <a:pt x="54" y="288"/>
                  </a:lnTo>
                  <a:lnTo>
                    <a:pt x="54" y="292"/>
                  </a:lnTo>
                  <a:lnTo>
                    <a:pt x="53" y="295"/>
                  </a:lnTo>
                  <a:lnTo>
                    <a:pt x="52" y="299"/>
                  </a:lnTo>
                  <a:lnTo>
                    <a:pt x="52" y="303"/>
                  </a:lnTo>
                  <a:lnTo>
                    <a:pt x="52" y="306"/>
                  </a:lnTo>
                  <a:lnTo>
                    <a:pt x="51" y="310"/>
                  </a:lnTo>
                  <a:lnTo>
                    <a:pt x="51" y="313"/>
                  </a:lnTo>
                  <a:lnTo>
                    <a:pt x="51" y="317"/>
                  </a:lnTo>
                  <a:lnTo>
                    <a:pt x="52" y="322"/>
                  </a:lnTo>
                  <a:lnTo>
                    <a:pt x="52" y="324"/>
                  </a:lnTo>
                  <a:lnTo>
                    <a:pt x="52" y="328"/>
                  </a:lnTo>
                  <a:lnTo>
                    <a:pt x="52" y="331"/>
                  </a:lnTo>
                  <a:lnTo>
                    <a:pt x="53" y="335"/>
                  </a:lnTo>
                  <a:lnTo>
                    <a:pt x="53" y="337"/>
                  </a:lnTo>
                  <a:lnTo>
                    <a:pt x="54" y="341"/>
                  </a:lnTo>
                  <a:lnTo>
                    <a:pt x="54" y="344"/>
                  </a:lnTo>
                  <a:lnTo>
                    <a:pt x="56" y="347"/>
                  </a:lnTo>
                  <a:lnTo>
                    <a:pt x="57" y="352"/>
                  </a:lnTo>
                  <a:lnTo>
                    <a:pt x="59" y="358"/>
                  </a:lnTo>
                  <a:lnTo>
                    <a:pt x="62" y="363"/>
                  </a:lnTo>
                  <a:lnTo>
                    <a:pt x="64" y="368"/>
                  </a:lnTo>
                  <a:lnTo>
                    <a:pt x="67" y="371"/>
                  </a:lnTo>
                  <a:lnTo>
                    <a:pt x="70" y="376"/>
                  </a:lnTo>
                  <a:lnTo>
                    <a:pt x="73" y="380"/>
                  </a:lnTo>
                  <a:lnTo>
                    <a:pt x="77" y="384"/>
                  </a:lnTo>
                  <a:lnTo>
                    <a:pt x="79" y="387"/>
                  </a:lnTo>
                  <a:lnTo>
                    <a:pt x="84" y="390"/>
                  </a:lnTo>
                  <a:lnTo>
                    <a:pt x="88" y="393"/>
                  </a:lnTo>
                  <a:lnTo>
                    <a:pt x="92" y="395"/>
                  </a:lnTo>
                  <a:lnTo>
                    <a:pt x="95" y="398"/>
                  </a:lnTo>
                  <a:lnTo>
                    <a:pt x="99" y="400"/>
                  </a:lnTo>
                  <a:lnTo>
                    <a:pt x="102" y="401"/>
                  </a:lnTo>
                  <a:lnTo>
                    <a:pt x="107" y="403"/>
                  </a:lnTo>
                  <a:lnTo>
                    <a:pt x="110" y="405"/>
                  </a:lnTo>
                  <a:lnTo>
                    <a:pt x="114" y="406"/>
                  </a:lnTo>
                  <a:lnTo>
                    <a:pt x="117" y="408"/>
                  </a:lnTo>
                  <a:lnTo>
                    <a:pt x="121" y="409"/>
                  </a:lnTo>
                  <a:lnTo>
                    <a:pt x="124" y="411"/>
                  </a:lnTo>
                  <a:lnTo>
                    <a:pt x="128" y="411"/>
                  </a:lnTo>
                  <a:lnTo>
                    <a:pt x="131" y="412"/>
                  </a:lnTo>
                  <a:lnTo>
                    <a:pt x="134" y="413"/>
                  </a:lnTo>
                  <a:lnTo>
                    <a:pt x="139" y="415"/>
                  </a:lnTo>
                  <a:lnTo>
                    <a:pt x="143" y="416"/>
                  </a:lnTo>
                  <a:lnTo>
                    <a:pt x="144" y="419"/>
                  </a:lnTo>
                  <a:lnTo>
                    <a:pt x="144" y="424"/>
                  </a:lnTo>
                  <a:lnTo>
                    <a:pt x="143" y="427"/>
                  </a:lnTo>
                  <a:lnTo>
                    <a:pt x="142" y="431"/>
                  </a:lnTo>
                  <a:lnTo>
                    <a:pt x="140" y="434"/>
                  </a:lnTo>
                  <a:lnTo>
                    <a:pt x="139" y="439"/>
                  </a:lnTo>
                  <a:lnTo>
                    <a:pt x="135" y="444"/>
                  </a:lnTo>
                  <a:lnTo>
                    <a:pt x="131" y="449"/>
                  </a:lnTo>
                  <a:lnTo>
                    <a:pt x="130" y="451"/>
                  </a:lnTo>
                  <a:lnTo>
                    <a:pt x="128" y="454"/>
                  </a:lnTo>
                  <a:lnTo>
                    <a:pt x="127" y="457"/>
                  </a:lnTo>
                  <a:lnTo>
                    <a:pt x="126" y="460"/>
                  </a:lnTo>
                  <a:lnTo>
                    <a:pt x="122" y="463"/>
                  </a:lnTo>
                  <a:lnTo>
                    <a:pt x="121" y="466"/>
                  </a:lnTo>
                  <a:lnTo>
                    <a:pt x="118" y="470"/>
                  </a:lnTo>
                  <a:lnTo>
                    <a:pt x="116" y="472"/>
                  </a:lnTo>
                  <a:lnTo>
                    <a:pt x="114" y="476"/>
                  </a:lnTo>
                  <a:lnTo>
                    <a:pt x="111" y="478"/>
                  </a:lnTo>
                  <a:lnTo>
                    <a:pt x="110" y="482"/>
                  </a:lnTo>
                  <a:lnTo>
                    <a:pt x="108" y="485"/>
                  </a:lnTo>
                  <a:lnTo>
                    <a:pt x="105" y="489"/>
                  </a:lnTo>
                  <a:lnTo>
                    <a:pt x="102" y="492"/>
                  </a:lnTo>
                  <a:lnTo>
                    <a:pt x="99" y="495"/>
                  </a:lnTo>
                  <a:lnTo>
                    <a:pt x="97" y="498"/>
                  </a:lnTo>
                  <a:lnTo>
                    <a:pt x="95" y="502"/>
                  </a:lnTo>
                  <a:lnTo>
                    <a:pt x="92" y="505"/>
                  </a:lnTo>
                  <a:lnTo>
                    <a:pt x="89" y="509"/>
                  </a:lnTo>
                  <a:lnTo>
                    <a:pt x="86" y="514"/>
                  </a:lnTo>
                  <a:lnTo>
                    <a:pt x="84" y="516"/>
                  </a:lnTo>
                  <a:lnTo>
                    <a:pt x="82" y="520"/>
                  </a:lnTo>
                  <a:lnTo>
                    <a:pt x="78" y="523"/>
                  </a:lnTo>
                  <a:lnTo>
                    <a:pt x="77" y="528"/>
                  </a:lnTo>
                  <a:lnTo>
                    <a:pt x="73" y="530"/>
                  </a:lnTo>
                  <a:lnTo>
                    <a:pt x="72" y="535"/>
                  </a:lnTo>
                  <a:lnTo>
                    <a:pt x="69" y="537"/>
                  </a:lnTo>
                  <a:lnTo>
                    <a:pt x="67" y="542"/>
                  </a:lnTo>
                  <a:lnTo>
                    <a:pt x="64" y="546"/>
                  </a:lnTo>
                  <a:lnTo>
                    <a:pt x="62" y="549"/>
                  </a:lnTo>
                  <a:lnTo>
                    <a:pt x="59" y="553"/>
                  </a:lnTo>
                  <a:lnTo>
                    <a:pt x="57" y="556"/>
                  </a:lnTo>
                  <a:lnTo>
                    <a:pt x="54" y="559"/>
                  </a:lnTo>
                  <a:lnTo>
                    <a:pt x="52" y="562"/>
                  </a:lnTo>
                  <a:lnTo>
                    <a:pt x="50" y="566"/>
                  </a:lnTo>
                  <a:lnTo>
                    <a:pt x="48" y="570"/>
                  </a:lnTo>
                  <a:lnTo>
                    <a:pt x="45" y="573"/>
                  </a:lnTo>
                  <a:lnTo>
                    <a:pt x="44" y="577"/>
                  </a:lnTo>
                  <a:lnTo>
                    <a:pt x="41" y="579"/>
                  </a:lnTo>
                  <a:lnTo>
                    <a:pt x="39" y="583"/>
                  </a:lnTo>
                  <a:lnTo>
                    <a:pt x="38" y="586"/>
                  </a:lnTo>
                  <a:lnTo>
                    <a:pt x="35" y="590"/>
                  </a:lnTo>
                  <a:lnTo>
                    <a:pt x="34" y="592"/>
                  </a:lnTo>
                  <a:lnTo>
                    <a:pt x="33" y="596"/>
                  </a:lnTo>
                  <a:lnTo>
                    <a:pt x="31" y="598"/>
                  </a:lnTo>
                  <a:lnTo>
                    <a:pt x="29" y="602"/>
                  </a:lnTo>
                  <a:lnTo>
                    <a:pt x="27" y="604"/>
                  </a:lnTo>
                  <a:lnTo>
                    <a:pt x="26" y="607"/>
                  </a:lnTo>
                  <a:lnTo>
                    <a:pt x="25" y="611"/>
                  </a:lnTo>
                  <a:lnTo>
                    <a:pt x="22" y="613"/>
                  </a:lnTo>
                  <a:lnTo>
                    <a:pt x="21" y="617"/>
                  </a:lnTo>
                  <a:lnTo>
                    <a:pt x="20" y="621"/>
                  </a:lnTo>
                  <a:lnTo>
                    <a:pt x="19" y="623"/>
                  </a:lnTo>
                  <a:lnTo>
                    <a:pt x="16" y="626"/>
                  </a:lnTo>
                  <a:lnTo>
                    <a:pt x="15" y="630"/>
                  </a:lnTo>
                  <a:lnTo>
                    <a:pt x="15" y="632"/>
                  </a:lnTo>
                  <a:lnTo>
                    <a:pt x="13" y="636"/>
                  </a:lnTo>
                  <a:lnTo>
                    <a:pt x="12" y="639"/>
                  </a:lnTo>
                  <a:lnTo>
                    <a:pt x="11" y="642"/>
                  </a:lnTo>
                  <a:lnTo>
                    <a:pt x="11" y="645"/>
                  </a:lnTo>
                  <a:lnTo>
                    <a:pt x="9" y="649"/>
                  </a:lnTo>
                  <a:lnTo>
                    <a:pt x="8" y="653"/>
                  </a:lnTo>
                  <a:lnTo>
                    <a:pt x="7" y="655"/>
                  </a:lnTo>
                  <a:lnTo>
                    <a:pt x="6" y="660"/>
                  </a:lnTo>
                  <a:lnTo>
                    <a:pt x="5" y="662"/>
                  </a:lnTo>
                  <a:lnTo>
                    <a:pt x="5" y="666"/>
                  </a:lnTo>
                  <a:lnTo>
                    <a:pt x="3" y="669"/>
                  </a:lnTo>
                  <a:lnTo>
                    <a:pt x="3" y="673"/>
                  </a:lnTo>
                  <a:lnTo>
                    <a:pt x="2" y="675"/>
                  </a:lnTo>
                  <a:lnTo>
                    <a:pt x="1" y="679"/>
                  </a:lnTo>
                  <a:lnTo>
                    <a:pt x="1" y="682"/>
                  </a:lnTo>
                  <a:lnTo>
                    <a:pt x="1" y="686"/>
                  </a:lnTo>
                  <a:lnTo>
                    <a:pt x="0" y="689"/>
                  </a:lnTo>
                  <a:lnTo>
                    <a:pt x="0" y="693"/>
                  </a:lnTo>
                  <a:lnTo>
                    <a:pt x="0" y="695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6"/>
                  </a:lnTo>
                  <a:lnTo>
                    <a:pt x="0" y="709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3"/>
                  </a:lnTo>
                  <a:lnTo>
                    <a:pt x="1" y="737"/>
                  </a:lnTo>
                  <a:lnTo>
                    <a:pt x="2" y="739"/>
                  </a:lnTo>
                  <a:lnTo>
                    <a:pt x="3" y="743"/>
                  </a:lnTo>
                  <a:lnTo>
                    <a:pt x="3" y="746"/>
                  </a:lnTo>
                  <a:lnTo>
                    <a:pt x="5" y="749"/>
                  </a:lnTo>
                  <a:lnTo>
                    <a:pt x="7" y="755"/>
                  </a:lnTo>
                  <a:lnTo>
                    <a:pt x="9" y="759"/>
                  </a:lnTo>
                  <a:lnTo>
                    <a:pt x="12" y="765"/>
                  </a:lnTo>
                  <a:lnTo>
                    <a:pt x="15" y="771"/>
                  </a:lnTo>
                  <a:lnTo>
                    <a:pt x="19" y="776"/>
                  </a:lnTo>
                  <a:lnTo>
                    <a:pt x="24" y="781"/>
                  </a:lnTo>
                  <a:lnTo>
                    <a:pt x="27" y="785"/>
                  </a:lnTo>
                  <a:lnTo>
                    <a:pt x="33" y="790"/>
                  </a:lnTo>
                  <a:lnTo>
                    <a:pt x="38" y="794"/>
                  </a:lnTo>
                  <a:lnTo>
                    <a:pt x="43" y="797"/>
                  </a:lnTo>
                  <a:lnTo>
                    <a:pt x="48" y="801"/>
                  </a:lnTo>
                  <a:lnTo>
                    <a:pt x="54" y="804"/>
                  </a:lnTo>
                  <a:lnTo>
                    <a:pt x="57" y="806"/>
                  </a:lnTo>
                  <a:lnTo>
                    <a:pt x="59" y="807"/>
                  </a:lnTo>
                  <a:lnTo>
                    <a:pt x="63" y="808"/>
                  </a:lnTo>
                  <a:lnTo>
                    <a:pt x="66" y="809"/>
                  </a:lnTo>
                  <a:lnTo>
                    <a:pt x="69" y="810"/>
                  </a:lnTo>
                  <a:lnTo>
                    <a:pt x="72" y="811"/>
                  </a:lnTo>
                  <a:lnTo>
                    <a:pt x="76" y="813"/>
                  </a:lnTo>
                  <a:lnTo>
                    <a:pt x="78" y="815"/>
                  </a:lnTo>
                  <a:lnTo>
                    <a:pt x="82" y="815"/>
                  </a:lnTo>
                  <a:lnTo>
                    <a:pt x="85" y="816"/>
                  </a:lnTo>
                  <a:lnTo>
                    <a:pt x="88" y="817"/>
                  </a:lnTo>
                  <a:lnTo>
                    <a:pt x="91" y="819"/>
                  </a:lnTo>
                  <a:lnTo>
                    <a:pt x="95" y="819"/>
                  </a:lnTo>
                  <a:lnTo>
                    <a:pt x="98" y="820"/>
                  </a:lnTo>
                  <a:lnTo>
                    <a:pt x="102" y="821"/>
                  </a:lnTo>
                  <a:lnTo>
                    <a:pt x="105" y="821"/>
                  </a:lnTo>
                  <a:lnTo>
                    <a:pt x="108" y="822"/>
                  </a:lnTo>
                  <a:lnTo>
                    <a:pt x="111" y="822"/>
                  </a:lnTo>
                  <a:lnTo>
                    <a:pt x="115" y="823"/>
                  </a:lnTo>
                  <a:lnTo>
                    <a:pt x="118" y="825"/>
                  </a:lnTo>
                  <a:lnTo>
                    <a:pt x="122" y="825"/>
                  </a:lnTo>
                  <a:lnTo>
                    <a:pt x="126" y="826"/>
                  </a:lnTo>
                  <a:lnTo>
                    <a:pt x="129" y="826"/>
                  </a:lnTo>
                  <a:lnTo>
                    <a:pt x="133" y="826"/>
                  </a:lnTo>
                  <a:lnTo>
                    <a:pt x="136" y="826"/>
                  </a:lnTo>
                  <a:lnTo>
                    <a:pt x="139" y="827"/>
                  </a:lnTo>
                  <a:lnTo>
                    <a:pt x="142" y="827"/>
                  </a:lnTo>
                  <a:lnTo>
                    <a:pt x="146" y="827"/>
                  </a:lnTo>
                  <a:lnTo>
                    <a:pt x="149" y="827"/>
                  </a:lnTo>
                  <a:lnTo>
                    <a:pt x="152" y="828"/>
                  </a:lnTo>
                  <a:lnTo>
                    <a:pt x="155" y="828"/>
                  </a:lnTo>
                  <a:lnTo>
                    <a:pt x="159" y="828"/>
                  </a:lnTo>
                  <a:lnTo>
                    <a:pt x="162" y="828"/>
                  </a:lnTo>
                  <a:lnTo>
                    <a:pt x="165" y="828"/>
                  </a:lnTo>
                  <a:lnTo>
                    <a:pt x="168" y="828"/>
                  </a:lnTo>
                  <a:lnTo>
                    <a:pt x="172" y="829"/>
                  </a:lnTo>
                  <a:lnTo>
                    <a:pt x="174" y="829"/>
                  </a:lnTo>
                  <a:lnTo>
                    <a:pt x="178" y="829"/>
                  </a:lnTo>
                  <a:lnTo>
                    <a:pt x="181" y="829"/>
                  </a:lnTo>
                  <a:lnTo>
                    <a:pt x="184" y="830"/>
                  </a:lnTo>
                  <a:lnTo>
                    <a:pt x="190" y="830"/>
                  </a:lnTo>
                  <a:lnTo>
                    <a:pt x="195" y="830"/>
                  </a:lnTo>
                  <a:lnTo>
                    <a:pt x="200" y="830"/>
                  </a:lnTo>
                  <a:lnTo>
                    <a:pt x="206" y="830"/>
                  </a:lnTo>
                  <a:lnTo>
                    <a:pt x="211" y="830"/>
                  </a:lnTo>
                  <a:lnTo>
                    <a:pt x="216" y="832"/>
                  </a:lnTo>
                  <a:lnTo>
                    <a:pt x="220" y="832"/>
                  </a:lnTo>
                  <a:lnTo>
                    <a:pt x="225" y="832"/>
                  </a:lnTo>
                  <a:lnTo>
                    <a:pt x="227" y="832"/>
                  </a:lnTo>
                  <a:lnTo>
                    <a:pt x="232" y="832"/>
                  </a:lnTo>
                  <a:lnTo>
                    <a:pt x="236" y="832"/>
                  </a:lnTo>
                  <a:lnTo>
                    <a:pt x="241" y="832"/>
                  </a:lnTo>
                  <a:lnTo>
                    <a:pt x="244" y="830"/>
                  </a:lnTo>
                  <a:lnTo>
                    <a:pt x="249" y="830"/>
                  </a:lnTo>
                  <a:lnTo>
                    <a:pt x="252" y="830"/>
                  </a:lnTo>
                  <a:lnTo>
                    <a:pt x="257" y="830"/>
                  </a:lnTo>
                  <a:lnTo>
                    <a:pt x="261" y="829"/>
                  </a:lnTo>
                  <a:lnTo>
                    <a:pt x="265" y="828"/>
                  </a:lnTo>
                  <a:lnTo>
                    <a:pt x="270" y="828"/>
                  </a:lnTo>
                  <a:lnTo>
                    <a:pt x="274" y="827"/>
                  </a:lnTo>
                  <a:lnTo>
                    <a:pt x="277" y="827"/>
                  </a:lnTo>
                  <a:lnTo>
                    <a:pt x="281" y="826"/>
                  </a:lnTo>
                  <a:lnTo>
                    <a:pt x="286" y="826"/>
                  </a:lnTo>
                  <a:lnTo>
                    <a:pt x="289" y="826"/>
                  </a:lnTo>
                  <a:lnTo>
                    <a:pt x="293" y="825"/>
                  </a:lnTo>
                  <a:lnTo>
                    <a:pt x="295" y="825"/>
                  </a:lnTo>
                  <a:lnTo>
                    <a:pt x="299" y="823"/>
                  </a:lnTo>
                  <a:lnTo>
                    <a:pt x="302" y="823"/>
                  </a:lnTo>
                  <a:lnTo>
                    <a:pt x="305" y="823"/>
                  </a:lnTo>
                  <a:lnTo>
                    <a:pt x="307" y="823"/>
                  </a:lnTo>
                  <a:lnTo>
                    <a:pt x="310" y="823"/>
                  </a:lnTo>
                  <a:lnTo>
                    <a:pt x="313" y="823"/>
                  </a:lnTo>
                  <a:lnTo>
                    <a:pt x="315" y="823"/>
                  </a:lnTo>
                  <a:lnTo>
                    <a:pt x="319" y="826"/>
                  </a:lnTo>
                  <a:lnTo>
                    <a:pt x="320" y="827"/>
                  </a:lnTo>
                  <a:lnTo>
                    <a:pt x="321" y="829"/>
                  </a:lnTo>
                  <a:lnTo>
                    <a:pt x="320" y="830"/>
                  </a:lnTo>
                  <a:lnTo>
                    <a:pt x="319" y="832"/>
                  </a:lnTo>
                  <a:lnTo>
                    <a:pt x="316" y="834"/>
                  </a:lnTo>
                  <a:lnTo>
                    <a:pt x="314" y="835"/>
                  </a:lnTo>
                  <a:lnTo>
                    <a:pt x="310" y="836"/>
                  </a:lnTo>
                  <a:lnTo>
                    <a:pt x="306" y="839"/>
                  </a:lnTo>
                  <a:lnTo>
                    <a:pt x="301" y="841"/>
                  </a:lnTo>
                  <a:lnTo>
                    <a:pt x="296" y="842"/>
                  </a:lnTo>
                  <a:lnTo>
                    <a:pt x="294" y="844"/>
                  </a:lnTo>
                  <a:lnTo>
                    <a:pt x="290" y="845"/>
                  </a:lnTo>
                  <a:lnTo>
                    <a:pt x="287" y="845"/>
                  </a:lnTo>
                  <a:lnTo>
                    <a:pt x="284" y="847"/>
                  </a:lnTo>
                  <a:lnTo>
                    <a:pt x="281" y="848"/>
                  </a:lnTo>
                  <a:lnTo>
                    <a:pt x="278" y="849"/>
                  </a:lnTo>
                  <a:lnTo>
                    <a:pt x="275" y="851"/>
                  </a:lnTo>
                  <a:lnTo>
                    <a:pt x="271" y="852"/>
                  </a:lnTo>
                  <a:lnTo>
                    <a:pt x="268" y="853"/>
                  </a:lnTo>
                  <a:lnTo>
                    <a:pt x="264" y="854"/>
                  </a:lnTo>
                  <a:lnTo>
                    <a:pt x="261" y="855"/>
                  </a:lnTo>
                  <a:lnTo>
                    <a:pt x="257" y="857"/>
                  </a:lnTo>
                  <a:lnTo>
                    <a:pt x="254" y="858"/>
                  </a:lnTo>
                  <a:lnTo>
                    <a:pt x="250" y="859"/>
                  </a:lnTo>
                  <a:lnTo>
                    <a:pt x="246" y="860"/>
                  </a:lnTo>
                  <a:lnTo>
                    <a:pt x="243" y="863"/>
                  </a:lnTo>
                  <a:lnTo>
                    <a:pt x="239" y="864"/>
                  </a:lnTo>
                  <a:lnTo>
                    <a:pt x="236" y="865"/>
                  </a:lnTo>
                  <a:lnTo>
                    <a:pt x="231" y="866"/>
                  </a:lnTo>
                  <a:lnTo>
                    <a:pt x="227" y="867"/>
                  </a:lnTo>
                  <a:lnTo>
                    <a:pt x="223" y="870"/>
                  </a:lnTo>
                  <a:lnTo>
                    <a:pt x="219" y="871"/>
                  </a:lnTo>
                  <a:lnTo>
                    <a:pt x="216" y="872"/>
                  </a:lnTo>
                  <a:lnTo>
                    <a:pt x="212" y="874"/>
                  </a:lnTo>
                  <a:lnTo>
                    <a:pt x="207" y="876"/>
                  </a:lnTo>
                  <a:lnTo>
                    <a:pt x="204" y="878"/>
                  </a:lnTo>
                  <a:lnTo>
                    <a:pt x="199" y="879"/>
                  </a:lnTo>
                  <a:lnTo>
                    <a:pt x="195" y="880"/>
                  </a:lnTo>
                  <a:lnTo>
                    <a:pt x="192" y="883"/>
                  </a:lnTo>
                  <a:lnTo>
                    <a:pt x="188" y="885"/>
                  </a:lnTo>
                  <a:lnTo>
                    <a:pt x="184" y="886"/>
                  </a:lnTo>
                  <a:lnTo>
                    <a:pt x="180" y="889"/>
                  </a:lnTo>
                  <a:lnTo>
                    <a:pt x="177" y="890"/>
                  </a:lnTo>
                  <a:lnTo>
                    <a:pt x="173" y="892"/>
                  </a:lnTo>
                  <a:lnTo>
                    <a:pt x="169" y="895"/>
                  </a:lnTo>
                  <a:lnTo>
                    <a:pt x="165" y="897"/>
                  </a:lnTo>
                  <a:lnTo>
                    <a:pt x="161" y="898"/>
                  </a:lnTo>
                  <a:lnTo>
                    <a:pt x="159" y="900"/>
                  </a:lnTo>
                  <a:lnTo>
                    <a:pt x="155" y="903"/>
                  </a:lnTo>
                  <a:lnTo>
                    <a:pt x="152" y="905"/>
                  </a:lnTo>
                  <a:lnTo>
                    <a:pt x="148" y="906"/>
                  </a:lnTo>
                  <a:lnTo>
                    <a:pt x="144" y="909"/>
                  </a:lnTo>
                  <a:lnTo>
                    <a:pt x="142" y="911"/>
                  </a:lnTo>
                  <a:lnTo>
                    <a:pt x="140" y="915"/>
                  </a:lnTo>
                  <a:lnTo>
                    <a:pt x="134" y="919"/>
                  </a:lnTo>
                  <a:lnTo>
                    <a:pt x="129" y="924"/>
                  </a:lnTo>
                  <a:lnTo>
                    <a:pt x="124" y="929"/>
                  </a:lnTo>
                  <a:lnTo>
                    <a:pt x="120" y="934"/>
                  </a:lnTo>
                  <a:lnTo>
                    <a:pt x="116" y="937"/>
                  </a:lnTo>
                  <a:lnTo>
                    <a:pt x="112" y="942"/>
                  </a:lnTo>
                  <a:lnTo>
                    <a:pt x="109" y="946"/>
                  </a:lnTo>
                  <a:lnTo>
                    <a:pt x="107" y="949"/>
                  </a:lnTo>
                  <a:lnTo>
                    <a:pt x="104" y="953"/>
                  </a:lnTo>
                  <a:lnTo>
                    <a:pt x="103" y="956"/>
                  </a:lnTo>
                  <a:lnTo>
                    <a:pt x="101" y="959"/>
                  </a:lnTo>
                  <a:lnTo>
                    <a:pt x="99" y="962"/>
                  </a:lnTo>
                  <a:lnTo>
                    <a:pt x="98" y="965"/>
                  </a:lnTo>
                  <a:lnTo>
                    <a:pt x="98" y="968"/>
                  </a:lnTo>
                  <a:lnTo>
                    <a:pt x="98" y="973"/>
                  </a:lnTo>
                  <a:lnTo>
                    <a:pt x="99" y="978"/>
                  </a:lnTo>
                  <a:lnTo>
                    <a:pt x="101" y="981"/>
                  </a:lnTo>
                  <a:lnTo>
                    <a:pt x="103" y="985"/>
                  </a:lnTo>
                  <a:lnTo>
                    <a:pt x="107" y="988"/>
                  </a:lnTo>
                  <a:lnTo>
                    <a:pt x="111" y="992"/>
                  </a:lnTo>
                  <a:lnTo>
                    <a:pt x="116" y="994"/>
                  </a:lnTo>
                  <a:lnTo>
                    <a:pt x="121" y="998"/>
                  </a:lnTo>
                  <a:lnTo>
                    <a:pt x="123" y="998"/>
                  </a:lnTo>
                  <a:lnTo>
                    <a:pt x="126" y="1000"/>
                  </a:lnTo>
                  <a:lnTo>
                    <a:pt x="129" y="1001"/>
                  </a:lnTo>
                  <a:lnTo>
                    <a:pt x="133" y="1002"/>
                  </a:lnTo>
                  <a:lnTo>
                    <a:pt x="135" y="1004"/>
                  </a:lnTo>
                  <a:lnTo>
                    <a:pt x="139" y="1005"/>
                  </a:lnTo>
                  <a:lnTo>
                    <a:pt x="143" y="1006"/>
                  </a:lnTo>
                  <a:lnTo>
                    <a:pt x="148" y="1007"/>
                  </a:lnTo>
                  <a:lnTo>
                    <a:pt x="150" y="1007"/>
                  </a:lnTo>
                  <a:lnTo>
                    <a:pt x="153" y="1008"/>
                  </a:lnTo>
                  <a:lnTo>
                    <a:pt x="156" y="1008"/>
                  </a:lnTo>
                  <a:lnTo>
                    <a:pt x="160" y="1010"/>
                  </a:lnTo>
                  <a:lnTo>
                    <a:pt x="162" y="1010"/>
                  </a:lnTo>
                  <a:lnTo>
                    <a:pt x="166" y="1011"/>
                  </a:lnTo>
                  <a:lnTo>
                    <a:pt x="169" y="1011"/>
                  </a:lnTo>
                  <a:lnTo>
                    <a:pt x="173" y="1012"/>
                  </a:lnTo>
                  <a:lnTo>
                    <a:pt x="177" y="1012"/>
                  </a:lnTo>
                  <a:lnTo>
                    <a:pt x="179" y="1012"/>
                  </a:lnTo>
                  <a:lnTo>
                    <a:pt x="184" y="1012"/>
                  </a:lnTo>
                  <a:lnTo>
                    <a:pt x="187" y="1013"/>
                  </a:lnTo>
                  <a:lnTo>
                    <a:pt x="191" y="1013"/>
                  </a:lnTo>
                  <a:lnTo>
                    <a:pt x="194" y="1013"/>
                  </a:lnTo>
                  <a:lnTo>
                    <a:pt x="198" y="1014"/>
                  </a:lnTo>
                  <a:lnTo>
                    <a:pt x="203" y="1014"/>
                  </a:lnTo>
                  <a:lnTo>
                    <a:pt x="207" y="1014"/>
                  </a:lnTo>
                  <a:lnTo>
                    <a:pt x="211" y="1016"/>
                  </a:lnTo>
                  <a:lnTo>
                    <a:pt x="214" y="1016"/>
                  </a:lnTo>
                  <a:lnTo>
                    <a:pt x="219" y="1017"/>
                  </a:lnTo>
                  <a:lnTo>
                    <a:pt x="224" y="1017"/>
                  </a:lnTo>
                  <a:lnTo>
                    <a:pt x="227" y="1017"/>
                  </a:lnTo>
                  <a:lnTo>
                    <a:pt x="232" y="1017"/>
                  </a:lnTo>
                  <a:lnTo>
                    <a:pt x="237" y="1018"/>
                  </a:lnTo>
                  <a:lnTo>
                    <a:pt x="241" y="1018"/>
                  </a:lnTo>
                  <a:lnTo>
                    <a:pt x="245" y="1018"/>
                  </a:lnTo>
                  <a:lnTo>
                    <a:pt x="249" y="1018"/>
                  </a:lnTo>
                  <a:lnTo>
                    <a:pt x="254" y="1018"/>
                  </a:lnTo>
                  <a:lnTo>
                    <a:pt x="258" y="1018"/>
                  </a:lnTo>
                  <a:lnTo>
                    <a:pt x="262" y="1018"/>
                  </a:lnTo>
                  <a:lnTo>
                    <a:pt x="267" y="1018"/>
                  </a:lnTo>
                  <a:lnTo>
                    <a:pt x="271" y="1019"/>
                  </a:lnTo>
                  <a:lnTo>
                    <a:pt x="275" y="1019"/>
                  </a:lnTo>
                  <a:lnTo>
                    <a:pt x="280" y="1019"/>
                  </a:lnTo>
                  <a:lnTo>
                    <a:pt x="283" y="1019"/>
                  </a:lnTo>
                  <a:lnTo>
                    <a:pt x="288" y="1019"/>
                  </a:lnTo>
                  <a:lnTo>
                    <a:pt x="292" y="1019"/>
                  </a:lnTo>
                  <a:lnTo>
                    <a:pt x="295" y="1019"/>
                  </a:lnTo>
                  <a:lnTo>
                    <a:pt x="300" y="1019"/>
                  </a:lnTo>
                  <a:lnTo>
                    <a:pt x="305" y="1019"/>
                  </a:lnTo>
                  <a:lnTo>
                    <a:pt x="307" y="1019"/>
                  </a:lnTo>
                  <a:lnTo>
                    <a:pt x="312" y="1019"/>
                  </a:lnTo>
                  <a:lnTo>
                    <a:pt x="314" y="1019"/>
                  </a:lnTo>
                  <a:lnTo>
                    <a:pt x="319" y="1019"/>
                  </a:lnTo>
                  <a:lnTo>
                    <a:pt x="322" y="1019"/>
                  </a:lnTo>
                  <a:lnTo>
                    <a:pt x="326" y="1019"/>
                  </a:lnTo>
                  <a:lnTo>
                    <a:pt x="329" y="1019"/>
                  </a:lnTo>
                  <a:lnTo>
                    <a:pt x="333" y="1019"/>
                  </a:lnTo>
                  <a:lnTo>
                    <a:pt x="335" y="1018"/>
                  </a:lnTo>
                  <a:lnTo>
                    <a:pt x="338" y="1018"/>
                  </a:lnTo>
                  <a:lnTo>
                    <a:pt x="341" y="1018"/>
                  </a:lnTo>
                  <a:lnTo>
                    <a:pt x="345" y="1018"/>
                  </a:lnTo>
                  <a:lnTo>
                    <a:pt x="350" y="1017"/>
                  </a:lnTo>
                  <a:lnTo>
                    <a:pt x="356" y="1017"/>
                  </a:lnTo>
                  <a:lnTo>
                    <a:pt x="359" y="1017"/>
                  </a:lnTo>
                  <a:lnTo>
                    <a:pt x="364" y="1016"/>
                  </a:lnTo>
                  <a:lnTo>
                    <a:pt x="370" y="1016"/>
                  </a:lnTo>
                  <a:lnTo>
                    <a:pt x="375" y="1014"/>
                  </a:lnTo>
                  <a:lnTo>
                    <a:pt x="380" y="1014"/>
                  </a:lnTo>
                  <a:lnTo>
                    <a:pt x="386" y="1013"/>
                  </a:lnTo>
                  <a:lnTo>
                    <a:pt x="389" y="1013"/>
                  </a:lnTo>
                  <a:lnTo>
                    <a:pt x="391" y="1013"/>
                  </a:lnTo>
                  <a:lnTo>
                    <a:pt x="395" y="1013"/>
                  </a:lnTo>
                  <a:lnTo>
                    <a:pt x="397" y="1013"/>
                  </a:lnTo>
                  <a:lnTo>
                    <a:pt x="403" y="1012"/>
                  </a:lnTo>
                  <a:lnTo>
                    <a:pt x="409" y="1012"/>
                  </a:lnTo>
                  <a:lnTo>
                    <a:pt x="411" y="1012"/>
                  </a:lnTo>
                  <a:lnTo>
                    <a:pt x="415" y="1012"/>
                  </a:lnTo>
                  <a:lnTo>
                    <a:pt x="417" y="1012"/>
                  </a:lnTo>
                  <a:lnTo>
                    <a:pt x="421" y="1012"/>
                  </a:lnTo>
                  <a:lnTo>
                    <a:pt x="423" y="1012"/>
                  </a:lnTo>
                  <a:lnTo>
                    <a:pt x="427" y="1012"/>
                  </a:lnTo>
                  <a:lnTo>
                    <a:pt x="429" y="1012"/>
                  </a:lnTo>
                  <a:lnTo>
                    <a:pt x="431" y="1012"/>
                  </a:lnTo>
                  <a:lnTo>
                    <a:pt x="435" y="1012"/>
                  </a:lnTo>
                  <a:lnTo>
                    <a:pt x="437" y="1012"/>
                  </a:lnTo>
                  <a:lnTo>
                    <a:pt x="440" y="1012"/>
                  </a:lnTo>
                  <a:lnTo>
                    <a:pt x="443" y="1012"/>
                  </a:lnTo>
                  <a:lnTo>
                    <a:pt x="448" y="1011"/>
                  </a:lnTo>
                  <a:lnTo>
                    <a:pt x="454" y="1011"/>
                  </a:lnTo>
                  <a:lnTo>
                    <a:pt x="459" y="1011"/>
                  </a:lnTo>
                  <a:lnTo>
                    <a:pt x="463" y="1011"/>
                  </a:lnTo>
                  <a:lnTo>
                    <a:pt x="468" y="1011"/>
                  </a:lnTo>
                  <a:lnTo>
                    <a:pt x="473" y="1012"/>
                  </a:lnTo>
                  <a:lnTo>
                    <a:pt x="476" y="1012"/>
                  </a:lnTo>
                  <a:lnTo>
                    <a:pt x="481" y="1012"/>
                  </a:lnTo>
                  <a:lnTo>
                    <a:pt x="485" y="1012"/>
                  </a:lnTo>
                  <a:lnTo>
                    <a:pt x="488" y="1012"/>
                  </a:lnTo>
                  <a:lnTo>
                    <a:pt x="491" y="1013"/>
                  </a:lnTo>
                  <a:lnTo>
                    <a:pt x="493" y="1013"/>
                  </a:lnTo>
                  <a:lnTo>
                    <a:pt x="498" y="1016"/>
                  </a:lnTo>
                  <a:lnTo>
                    <a:pt x="501" y="1017"/>
                  </a:lnTo>
                  <a:lnTo>
                    <a:pt x="503" y="1019"/>
                  </a:lnTo>
                  <a:lnTo>
                    <a:pt x="506" y="1023"/>
                  </a:lnTo>
                  <a:lnTo>
                    <a:pt x="510" y="1026"/>
                  </a:lnTo>
                  <a:lnTo>
                    <a:pt x="514" y="1031"/>
                  </a:lnTo>
                  <a:lnTo>
                    <a:pt x="519" y="1036"/>
                  </a:lnTo>
                  <a:lnTo>
                    <a:pt x="525" y="1042"/>
                  </a:lnTo>
                  <a:lnTo>
                    <a:pt x="527" y="1044"/>
                  </a:lnTo>
                  <a:lnTo>
                    <a:pt x="531" y="1046"/>
                  </a:lnTo>
                  <a:lnTo>
                    <a:pt x="535" y="1049"/>
                  </a:lnTo>
                  <a:lnTo>
                    <a:pt x="538" y="1052"/>
                  </a:lnTo>
                  <a:lnTo>
                    <a:pt x="542" y="1055"/>
                  </a:lnTo>
                  <a:lnTo>
                    <a:pt x="545" y="1056"/>
                  </a:lnTo>
                  <a:lnTo>
                    <a:pt x="549" y="1058"/>
                  </a:lnTo>
                  <a:lnTo>
                    <a:pt x="554" y="1061"/>
                  </a:lnTo>
                  <a:lnTo>
                    <a:pt x="557" y="1063"/>
                  </a:lnTo>
                  <a:lnTo>
                    <a:pt x="562" y="1065"/>
                  </a:lnTo>
                  <a:lnTo>
                    <a:pt x="567" y="1067"/>
                  </a:lnTo>
                  <a:lnTo>
                    <a:pt x="571" y="1068"/>
                  </a:lnTo>
                  <a:lnTo>
                    <a:pt x="575" y="1069"/>
                  </a:lnTo>
                  <a:lnTo>
                    <a:pt x="581" y="1070"/>
                  </a:lnTo>
                  <a:lnTo>
                    <a:pt x="586" y="1070"/>
                  </a:lnTo>
                  <a:lnTo>
                    <a:pt x="590" y="1071"/>
                  </a:lnTo>
                  <a:lnTo>
                    <a:pt x="595" y="1070"/>
                  </a:lnTo>
                  <a:lnTo>
                    <a:pt x="600" y="1070"/>
                  </a:lnTo>
                  <a:lnTo>
                    <a:pt x="606" y="1069"/>
                  </a:lnTo>
                  <a:lnTo>
                    <a:pt x="612" y="1069"/>
                  </a:lnTo>
                  <a:lnTo>
                    <a:pt x="616" y="1067"/>
                  </a:lnTo>
                  <a:lnTo>
                    <a:pt x="621" y="1065"/>
                  </a:lnTo>
                  <a:lnTo>
                    <a:pt x="625" y="1064"/>
                  </a:lnTo>
                  <a:lnTo>
                    <a:pt x="629" y="1062"/>
                  </a:lnTo>
                  <a:lnTo>
                    <a:pt x="633" y="1061"/>
                  </a:lnTo>
                  <a:lnTo>
                    <a:pt x="638" y="1059"/>
                  </a:lnTo>
                  <a:lnTo>
                    <a:pt x="641" y="1057"/>
                  </a:lnTo>
                  <a:lnTo>
                    <a:pt x="645" y="1056"/>
                  </a:lnTo>
                  <a:lnTo>
                    <a:pt x="647" y="1055"/>
                  </a:lnTo>
                  <a:lnTo>
                    <a:pt x="651" y="1052"/>
                  </a:lnTo>
                  <a:lnTo>
                    <a:pt x="653" y="1051"/>
                  </a:lnTo>
                  <a:lnTo>
                    <a:pt x="656" y="1050"/>
                  </a:lnTo>
                  <a:lnTo>
                    <a:pt x="660" y="1046"/>
                  </a:lnTo>
                  <a:lnTo>
                    <a:pt x="665" y="1044"/>
                  </a:lnTo>
                  <a:lnTo>
                    <a:pt x="670" y="1040"/>
                  </a:lnTo>
                  <a:lnTo>
                    <a:pt x="673" y="1037"/>
                  </a:lnTo>
                  <a:lnTo>
                    <a:pt x="678" y="1035"/>
                  </a:lnTo>
                  <a:lnTo>
                    <a:pt x="684" y="1032"/>
                  </a:lnTo>
                  <a:lnTo>
                    <a:pt x="686" y="1031"/>
                  </a:lnTo>
                  <a:lnTo>
                    <a:pt x="689" y="1029"/>
                  </a:lnTo>
                  <a:lnTo>
                    <a:pt x="692" y="1027"/>
                  </a:lnTo>
                  <a:lnTo>
                    <a:pt x="696" y="1027"/>
                  </a:lnTo>
                  <a:lnTo>
                    <a:pt x="699" y="1025"/>
                  </a:lnTo>
                  <a:lnTo>
                    <a:pt x="703" y="1024"/>
                  </a:lnTo>
                  <a:lnTo>
                    <a:pt x="708" y="1023"/>
                  </a:lnTo>
                  <a:lnTo>
                    <a:pt x="712" y="1023"/>
                  </a:lnTo>
                  <a:lnTo>
                    <a:pt x="716" y="1021"/>
                  </a:lnTo>
                  <a:lnTo>
                    <a:pt x="722" y="1020"/>
                  </a:lnTo>
                  <a:lnTo>
                    <a:pt x="724" y="1019"/>
                  </a:lnTo>
                  <a:lnTo>
                    <a:pt x="727" y="1019"/>
                  </a:lnTo>
                  <a:lnTo>
                    <a:pt x="730" y="1018"/>
                  </a:lnTo>
                  <a:lnTo>
                    <a:pt x="733" y="1018"/>
                  </a:lnTo>
                  <a:lnTo>
                    <a:pt x="735" y="1018"/>
                  </a:lnTo>
                  <a:lnTo>
                    <a:pt x="738" y="1017"/>
                  </a:lnTo>
                  <a:lnTo>
                    <a:pt x="742" y="1017"/>
                  </a:lnTo>
                  <a:lnTo>
                    <a:pt x="744" y="1017"/>
                  </a:lnTo>
                  <a:lnTo>
                    <a:pt x="748" y="1017"/>
                  </a:lnTo>
                  <a:lnTo>
                    <a:pt x="752" y="1016"/>
                  </a:lnTo>
                  <a:lnTo>
                    <a:pt x="755" y="1016"/>
                  </a:lnTo>
                  <a:lnTo>
                    <a:pt x="760" y="1016"/>
                  </a:lnTo>
                  <a:lnTo>
                    <a:pt x="762" y="1016"/>
                  </a:lnTo>
                  <a:lnTo>
                    <a:pt x="766" y="1014"/>
                  </a:lnTo>
                  <a:lnTo>
                    <a:pt x="769" y="1014"/>
                  </a:lnTo>
                  <a:lnTo>
                    <a:pt x="774" y="1014"/>
                  </a:lnTo>
                  <a:lnTo>
                    <a:pt x="778" y="1013"/>
                  </a:lnTo>
                  <a:lnTo>
                    <a:pt x="781" y="1013"/>
                  </a:lnTo>
                  <a:lnTo>
                    <a:pt x="785" y="1013"/>
                  </a:lnTo>
                  <a:lnTo>
                    <a:pt x="789" y="1013"/>
                  </a:lnTo>
                  <a:lnTo>
                    <a:pt x="793" y="1012"/>
                  </a:lnTo>
                  <a:lnTo>
                    <a:pt x="798" y="1012"/>
                  </a:lnTo>
                  <a:lnTo>
                    <a:pt x="801" y="1012"/>
                  </a:lnTo>
                  <a:lnTo>
                    <a:pt x="806" y="1012"/>
                  </a:lnTo>
                  <a:lnTo>
                    <a:pt x="810" y="1011"/>
                  </a:lnTo>
                  <a:lnTo>
                    <a:pt x="814" y="1011"/>
                  </a:lnTo>
                  <a:lnTo>
                    <a:pt x="818" y="1011"/>
                  </a:lnTo>
                  <a:lnTo>
                    <a:pt x="823" y="1011"/>
                  </a:lnTo>
                  <a:lnTo>
                    <a:pt x="826" y="1010"/>
                  </a:lnTo>
                  <a:lnTo>
                    <a:pt x="831" y="1010"/>
                  </a:lnTo>
                  <a:lnTo>
                    <a:pt x="836" y="1008"/>
                  </a:lnTo>
                  <a:lnTo>
                    <a:pt x="840" y="1008"/>
                  </a:lnTo>
                  <a:lnTo>
                    <a:pt x="844" y="1007"/>
                  </a:lnTo>
                  <a:lnTo>
                    <a:pt x="849" y="1007"/>
                  </a:lnTo>
                  <a:lnTo>
                    <a:pt x="854" y="1006"/>
                  </a:lnTo>
                  <a:lnTo>
                    <a:pt x="858" y="1006"/>
                  </a:lnTo>
                  <a:lnTo>
                    <a:pt x="862" y="1005"/>
                  </a:lnTo>
                  <a:lnTo>
                    <a:pt x="867" y="1005"/>
                  </a:lnTo>
                  <a:lnTo>
                    <a:pt x="870" y="1004"/>
                  </a:lnTo>
                  <a:lnTo>
                    <a:pt x="876" y="1004"/>
                  </a:lnTo>
                  <a:lnTo>
                    <a:pt x="880" y="1002"/>
                  </a:lnTo>
                  <a:lnTo>
                    <a:pt x="884" y="1002"/>
                  </a:lnTo>
                  <a:lnTo>
                    <a:pt x="889" y="1001"/>
                  </a:lnTo>
                  <a:lnTo>
                    <a:pt x="894" y="1001"/>
                  </a:lnTo>
                  <a:lnTo>
                    <a:pt x="899" y="1000"/>
                  </a:lnTo>
                  <a:lnTo>
                    <a:pt x="902" y="999"/>
                  </a:lnTo>
                  <a:lnTo>
                    <a:pt x="907" y="998"/>
                  </a:lnTo>
                  <a:lnTo>
                    <a:pt x="910" y="998"/>
                  </a:lnTo>
                  <a:lnTo>
                    <a:pt x="915" y="997"/>
                  </a:lnTo>
                  <a:lnTo>
                    <a:pt x="919" y="995"/>
                  </a:lnTo>
                  <a:lnTo>
                    <a:pt x="923" y="994"/>
                  </a:lnTo>
                  <a:lnTo>
                    <a:pt x="928" y="993"/>
                  </a:lnTo>
                  <a:lnTo>
                    <a:pt x="932" y="992"/>
                  </a:lnTo>
                  <a:lnTo>
                    <a:pt x="936" y="991"/>
                  </a:lnTo>
                  <a:lnTo>
                    <a:pt x="940" y="989"/>
                  </a:lnTo>
                  <a:lnTo>
                    <a:pt x="945" y="988"/>
                  </a:lnTo>
                  <a:lnTo>
                    <a:pt x="948" y="987"/>
                  </a:lnTo>
                  <a:lnTo>
                    <a:pt x="953" y="986"/>
                  </a:lnTo>
                  <a:lnTo>
                    <a:pt x="958" y="985"/>
                  </a:lnTo>
                  <a:lnTo>
                    <a:pt x="961" y="983"/>
                  </a:lnTo>
                  <a:lnTo>
                    <a:pt x="965" y="982"/>
                  </a:lnTo>
                  <a:lnTo>
                    <a:pt x="969" y="980"/>
                  </a:lnTo>
                  <a:lnTo>
                    <a:pt x="972" y="979"/>
                  </a:lnTo>
                  <a:lnTo>
                    <a:pt x="976" y="978"/>
                  </a:lnTo>
                  <a:lnTo>
                    <a:pt x="979" y="975"/>
                  </a:lnTo>
                  <a:lnTo>
                    <a:pt x="983" y="974"/>
                  </a:lnTo>
                  <a:lnTo>
                    <a:pt x="986" y="973"/>
                  </a:lnTo>
                  <a:lnTo>
                    <a:pt x="990" y="972"/>
                  </a:lnTo>
                  <a:lnTo>
                    <a:pt x="992" y="970"/>
                  </a:lnTo>
                  <a:lnTo>
                    <a:pt x="996" y="968"/>
                  </a:lnTo>
                  <a:lnTo>
                    <a:pt x="999" y="968"/>
                  </a:lnTo>
                  <a:lnTo>
                    <a:pt x="1002" y="967"/>
                  </a:lnTo>
                  <a:lnTo>
                    <a:pt x="1005" y="965"/>
                  </a:lnTo>
                  <a:lnTo>
                    <a:pt x="1008" y="963"/>
                  </a:lnTo>
                  <a:lnTo>
                    <a:pt x="1011" y="963"/>
                  </a:lnTo>
                  <a:lnTo>
                    <a:pt x="1014" y="962"/>
                  </a:lnTo>
                  <a:lnTo>
                    <a:pt x="1018" y="959"/>
                  </a:lnTo>
                  <a:lnTo>
                    <a:pt x="1023" y="956"/>
                  </a:lnTo>
                  <a:lnTo>
                    <a:pt x="1028" y="954"/>
                  </a:lnTo>
                  <a:lnTo>
                    <a:pt x="1033" y="951"/>
                  </a:lnTo>
                  <a:lnTo>
                    <a:pt x="1036" y="949"/>
                  </a:lnTo>
                  <a:lnTo>
                    <a:pt x="1040" y="947"/>
                  </a:lnTo>
                  <a:lnTo>
                    <a:pt x="1043" y="944"/>
                  </a:lnTo>
                  <a:lnTo>
                    <a:pt x="1047" y="943"/>
                  </a:lnTo>
                  <a:lnTo>
                    <a:pt x="1050" y="940"/>
                  </a:lnTo>
                  <a:lnTo>
                    <a:pt x="1053" y="937"/>
                  </a:lnTo>
                  <a:lnTo>
                    <a:pt x="1054" y="935"/>
                  </a:lnTo>
                  <a:lnTo>
                    <a:pt x="1057" y="932"/>
                  </a:lnTo>
                  <a:lnTo>
                    <a:pt x="1061" y="928"/>
                  </a:lnTo>
                  <a:lnTo>
                    <a:pt x="1065" y="923"/>
                  </a:lnTo>
                  <a:lnTo>
                    <a:pt x="1066" y="918"/>
                  </a:lnTo>
                  <a:lnTo>
                    <a:pt x="1068" y="914"/>
                  </a:lnTo>
                  <a:lnTo>
                    <a:pt x="1068" y="908"/>
                  </a:lnTo>
                  <a:lnTo>
                    <a:pt x="1069" y="902"/>
                  </a:lnTo>
                  <a:lnTo>
                    <a:pt x="1068" y="898"/>
                  </a:lnTo>
                  <a:lnTo>
                    <a:pt x="1067" y="895"/>
                  </a:lnTo>
                  <a:lnTo>
                    <a:pt x="1066" y="892"/>
                  </a:lnTo>
                  <a:lnTo>
                    <a:pt x="1065" y="889"/>
                  </a:lnTo>
                  <a:lnTo>
                    <a:pt x="1063" y="885"/>
                  </a:lnTo>
                  <a:lnTo>
                    <a:pt x="1061" y="881"/>
                  </a:lnTo>
                  <a:lnTo>
                    <a:pt x="1059" y="877"/>
                  </a:lnTo>
                  <a:lnTo>
                    <a:pt x="1056" y="874"/>
                  </a:lnTo>
                  <a:lnTo>
                    <a:pt x="1054" y="870"/>
                  </a:lnTo>
                  <a:lnTo>
                    <a:pt x="1050" y="866"/>
                  </a:lnTo>
                  <a:lnTo>
                    <a:pt x="1046" y="861"/>
                  </a:lnTo>
                  <a:lnTo>
                    <a:pt x="1042" y="858"/>
                  </a:lnTo>
                  <a:lnTo>
                    <a:pt x="1037" y="854"/>
                  </a:lnTo>
                  <a:lnTo>
                    <a:pt x="1034" y="851"/>
                  </a:lnTo>
                  <a:lnTo>
                    <a:pt x="1028" y="846"/>
                  </a:lnTo>
                  <a:lnTo>
                    <a:pt x="1023" y="842"/>
                  </a:lnTo>
                  <a:lnTo>
                    <a:pt x="1019" y="841"/>
                  </a:lnTo>
                  <a:lnTo>
                    <a:pt x="1016" y="839"/>
                  </a:lnTo>
                  <a:lnTo>
                    <a:pt x="1014" y="836"/>
                  </a:lnTo>
                  <a:lnTo>
                    <a:pt x="1010" y="835"/>
                  </a:lnTo>
                  <a:lnTo>
                    <a:pt x="1006" y="833"/>
                  </a:lnTo>
                  <a:lnTo>
                    <a:pt x="1003" y="830"/>
                  </a:lnTo>
                  <a:lnTo>
                    <a:pt x="999" y="829"/>
                  </a:lnTo>
                  <a:lnTo>
                    <a:pt x="997" y="827"/>
                  </a:lnTo>
                  <a:lnTo>
                    <a:pt x="992" y="826"/>
                  </a:lnTo>
                  <a:lnTo>
                    <a:pt x="989" y="823"/>
                  </a:lnTo>
                  <a:lnTo>
                    <a:pt x="984" y="821"/>
                  </a:lnTo>
                  <a:lnTo>
                    <a:pt x="980" y="820"/>
                  </a:lnTo>
                  <a:lnTo>
                    <a:pt x="977" y="819"/>
                  </a:lnTo>
                  <a:lnTo>
                    <a:pt x="972" y="816"/>
                  </a:lnTo>
                  <a:lnTo>
                    <a:pt x="967" y="815"/>
                  </a:lnTo>
                  <a:lnTo>
                    <a:pt x="964" y="814"/>
                  </a:lnTo>
                  <a:lnTo>
                    <a:pt x="959" y="811"/>
                  </a:lnTo>
                  <a:lnTo>
                    <a:pt x="954" y="810"/>
                  </a:lnTo>
                  <a:lnTo>
                    <a:pt x="950" y="809"/>
                  </a:lnTo>
                  <a:lnTo>
                    <a:pt x="945" y="807"/>
                  </a:lnTo>
                  <a:lnTo>
                    <a:pt x="939" y="806"/>
                  </a:lnTo>
                  <a:lnTo>
                    <a:pt x="934" y="804"/>
                  </a:lnTo>
                  <a:lnTo>
                    <a:pt x="928" y="803"/>
                  </a:lnTo>
                  <a:lnTo>
                    <a:pt x="923" y="802"/>
                  </a:lnTo>
                  <a:lnTo>
                    <a:pt x="919" y="801"/>
                  </a:lnTo>
                  <a:lnTo>
                    <a:pt x="913" y="800"/>
                  </a:lnTo>
                  <a:lnTo>
                    <a:pt x="907" y="798"/>
                  </a:lnTo>
                  <a:lnTo>
                    <a:pt x="902" y="797"/>
                  </a:lnTo>
                  <a:lnTo>
                    <a:pt x="895" y="797"/>
                  </a:lnTo>
                  <a:lnTo>
                    <a:pt x="890" y="796"/>
                  </a:lnTo>
                  <a:lnTo>
                    <a:pt x="884" y="795"/>
                  </a:lnTo>
                  <a:lnTo>
                    <a:pt x="878" y="795"/>
                  </a:lnTo>
                  <a:lnTo>
                    <a:pt x="871" y="794"/>
                  </a:lnTo>
                  <a:lnTo>
                    <a:pt x="865" y="793"/>
                  </a:lnTo>
                  <a:lnTo>
                    <a:pt x="859" y="793"/>
                  </a:lnTo>
                  <a:lnTo>
                    <a:pt x="854" y="791"/>
                  </a:lnTo>
                  <a:lnTo>
                    <a:pt x="848" y="790"/>
                  </a:lnTo>
                  <a:lnTo>
                    <a:pt x="843" y="790"/>
                  </a:lnTo>
                  <a:lnTo>
                    <a:pt x="837" y="789"/>
                  </a:lnTo>
                  <a:lnTo>
                    <a:pt x="832" y="789"/>
                  </a:lnTo>
                  <a:lnTo>
                    <a:pt x="827" y="789"/>
                  </a:lnTo>
                  <a:lnTo>
                    <a:pt x="823" y="788"/>
                  </a:lnTo>
                  <a:lnTo>
                    <a:pt x="818" y="788"/>
                  </a:lnTo>
                  <a:lnTo>
                    <a:pt x="813" y="788"/>
                  </a:lnTo>
                  <a:lnTo>
                    <a:pt x="808" y="788"/>
                  </a:lnTo>
                  <a:lnTo>
                    <a:pt x="805" y="787"/>
                  </a:lnTo>
                  <a:lnTo>
                    <a:pt x="800" y="787"/>
                  </a:lnTo>
                  <a:lnTo>
                    <a:pt x="798" y="787"/>
                  </a:lnTo>
                  <a:lnTo>
                    <a:pt x="793" y="787"/>
                  </a:lnTo>
                  <a:lnTo>
                    <a:pt x="789" y="785"/>
                  </a:lnTo>
                  <a:lnTo>
                    <a:pt x="785" y="785"/>
                  </a:lnTo>
                  <a:lnTo>
                    <a:pt x="782" y="785"/>
                  </a:lnTo>
                  <a:lnTo>
                    <a:pt x="779" y="784"/>
                  </a:lnTo>
                  <a:lnTo>
                    <a:pt x="775" y="784"/>
                  </a:lnTo>
                  <a:lnTo>
                    <a:pt x="772" y="784"/>
                  </a:lnTo>
                  <a:lnTo>
                    <a:pt x="769" y="784"/>
                  </a:lnTo>
                  <a:lnTo>
                    <a:pt x="766" y="783"/>
                  </a:lnTo>
                  <a:lnTo>
                    <a:pt x="763" y="783"/>
                  </a:lnTo>
                  <a:lnTo>
                    <a:pt x="760" y="783"/>
                  </a:lnTo>
                  <a:lnTo>
                    <a:pt x="757" y="783"/>
                  </a:lnTo>
                  <a:lnTo>
                    <a:pt x="753" y="782"/>
                  </a:lnTo>
                  <a:lnTo>
                    <a:pt x="748" y="782"/>
                  </a:lnTo>
                  <a:lnTo>
                    <a:pt x="743" y="781"/>
                  </a:lnTo>
                  <a:lnTo>
                    <a:pt x="738" y="779"/>
                  </a:lnTo>
                  <a:lnTo>
                    <a:pt x="735" y="778"/>
                  </a:lnTo>
                  <a:lnTo>
                    <a:pt x="731" y="777"/>
                  </a:lnTo>
                  <a:lnTo>
                    <a:pt x="727" y="776"/>
                  </a:lnTo>
                  <a:lnTo>
                    <a:pt x="724" y="774"/>
                  </a:lnTo>
                  <a:lnTo>
                    <a:pt x="721" y="772"/>
                  </a:lnTo>
                  <a:lnTo>
                    <a:pt x="717" y="771"/>
                  </a:lnTo>
                  <a:lnTo>
                    <a:pt x="715" y="768"/>
                  </a:lnTo>
                  <a:lnTo>
                    <a:pt x="711" y="765"/>
                  </a:lnTo>
                  <a:lnTo>
                    <a:pt x="709" y="763"/>
                  </a:lnTo>
                  <a:lnTo>
                    <a:pt x="706" y="759"/>
                  </a:lnTo>
                  <a:lnTo>
                    <a:pt x="703" y="756"/>
                  </a:lnTo>
                  <a:lnTo>
                    <a:pt x="701" y="752"/>
                  </a:lnTo>
                  <a:lnTo>
                    <a:pt x="697" y="749"/>
                  </a:lnTo>
                  <a:lnTo>
                    <a:pt x="695" y="744"/>
                  </a:lnTo>
                  <a:lnTo>
                    <a:pt x="691" y="738"/>
                  </a:lnTo>
                  <a:lnTo>
                    <a:pt x="689" y="733"/>
                  </a:lnTo>
                  <a:lnTo>
                    <a:pt x="685" y="728"/>
                  </a:lnTo>
                  <a:lnTo>
                    <a:pt x="683" y="724"/>
                  </a:lnTo>
                  <a:lnTo>
                    <a:pt x="679" y="719"/>
                  </a:lnTo>
                  <a:lnTo>
                    <a:pt x="677" y="715"/>
                  </a:lnTo>
                  <a:lnTo>
                    <a:pt x="674" y="711"/>
                  </a:lnTo>
                  <a:lnTo>
                    <a:pt x="672" y="706"/>
                  </a:lnTo>
                  <a:lnTo>
                    <a:pt x="670" y="701"/>
                  </a:lnTo>
                  <a:lnTo>
                    <a:pt x="667" y="698"/>
                  </a:lnTo>
                  <a:lnTo>
                    <a:pt x="665" y="693"/>
                  </a:lnTo>
                  <a:lnTo>
                    <a:pt x="663" y="689"/>
                  </a:lnTo>
                  <a:lnTo>
                    <a:pt x="660" y="685"/>
                  </a:lnTo>
                  <a:lnTo>
                    <a:pt x="659" y="681"/>
                  </a:lnTo>
                  <a:lnTo>
                    <a:pt x="658" y="676"/>
                  </a:lnTo>
                  <a:lnTo>
                    <a:pt x="656" y="673"/>
                  </a:lnTo>
                  <a:lnTo>
                    <a:pt x="654" y="669"/>
                  </a:lnTo>
                  <a:lnTo>
                    <a:pt x="652" y="664"/>
                  </a:lnTo>
                  <a:lnTo>
                    <a:pt x="651" y="661"/>
                  </a:lnTo>
                  <a:lnTo>
                    <a:pt x="651" y="657"/>
                  </a:lnTo>
                  <a:lnTo>
                    <a:pt x="650" y="654"/>
                  </a:lnTo>
                  <a:lnTo>
                    <a:pt x="648" y="650"/>
                  </a:lnTo>
                  <a:lnTo>
                    <a:pt x="648" y="647"/>
                  </a:lnTo>
                  <a:lnTo>
                    <a:pt x="648" y="644"/>
                  </a:lnTo>
                  <a:lnTo>
                    <a:pt x="648" y="641"/>
                  </a:lnTo>
                  <a:lnTo>
                    <a:pt x="648" y="637"/>
                  </a:lnTo>
                  <a:lnTo>
                    <a:pt x="648" y="634"/>
                  </a:lnTo>
                  <a:lnTo>
                    <a:pt x="650" y="631"/>
                  </a:lnTo>
                  <a:lnTo>
                    <a:pt x="651" y="628"/>
                  </a:lnTo>
                  <a:lnTo>
                    <a:pt x="652" y="625"/>
                  </a:lnTo>
                  <a:lnTo>
                    <a:pt x="653" y="622"/>
                  </a:lnTo>
                  <a:lnTo>
                    <a:pt x="656" y="621"/>
                  </a:lnTo>
                  <a:lnTo>
                    <a:pt x="657" y="617"/>
                  </a:lnTo>
                  <a:lnTo>
                    <a:pt x="658" y="613"/>
                  </a:lnTo>
                  <a:lnTo>
                    <a:pt x="660" y="610"/>
                  </a:lnTo>
                  <a:lnTo>
                    <a:pt x="663" y="606"/>
                  </a:lnTo>
                  <a:lnTo>
                    <a:pt x="664" y="602"/>
                  </a:lnTo>
                  <a:lnTo>
                    <a:pt x="667" y="598"/>
                  </a:lnTo>
                  <a:lnTo>
                    <a:pt x="669" y="594"/>
                  </a:lnTo>
                  <a:lnTo>
                    <a:pt x="672" y="590"/>
                  </a:lnTo>
                  <a:lnTo>
                    <a:pt x="674" y="585"/>
                  </a:lnTo>
                  <a:lnTo>
                    <a:pt x="677" y="580"/>
                  </a:lnTo>
                  <a:lnTo>
                    <a:pt x="679" y="575"/>
                  </a:lnTo>
                  <a:lnTo>
                    <a:pt x="683" y="571"/>
                  </a:lnTo>
                  <a:lnTo>
                    <a:pt x="684" y="565"/>
                  </a:lnTo>
                  <a:lnTo>
                    <a:pt x="686" y="560"/>
                  </a:lnTo>
                  <a:lnTo>
                    <a:pt x="690" y="554"/>
                  </a:lnTo>
                  <a:lnTo>
                    <a:pt x="692" y="549"/>
                  </a:lnTo>
                  <a:lnTo>
                    <a:pt x="695" y="543"/>
                  </a:lnTo>
                  <a:lnTo>
                    <a:pt x="697" y="537"/>
                  </a:lnTo>
                  <a:lnTo>
                    <a:pt x="698" y="533"/>
                  </a:lnTo>
                  <a:lnTo>
                    <a:pt x="701" y="528"/>
                  </a:lnTo>
                  <a:lnTo>
                    <a:pt x="702" y="522"/>
                  </a:lnTo>
                  <a:lnTo>
                    <a:pt x="703" y="516"/>
                  </a:lnTo>
                  <a:lnTo>
                    <a:pt x="704" y="510"/>
                  </a:lnTo>
                  <a:lnTo>
                    <a:pt x="705" y="505"/>
                  </a:lnTo>
                  <a:lnTo>
                    <a:pt x="706" y="501"/>
                  </a:lnTo>
                  <a:lnTo>
                    <a:pt x="706" y="495"/>
                  </a:lnTo>
                  <a:lnTo>
                    <a:pt x="706" y="490"/>
                  </a:lnTo>
                  <a:lnTo>
                    <a:pt x="706" y="485"/>
                  </a:lnTo>
                  <a:lnTo>
                    <a:pt x="706" y="481"/>
                  </a:lnTo>
                  <a:lnTo>
                    <a:pt x="705" y="477"/>
                  </a:lnTo>
                  <a:lnTo>
                    <a:pt x="704" y="472"/>
                  </a:lnTo>
                  <a:lnTo>
                    <a:pt x="703" y="470"/>
                  </a:lnTo>
                  <a:lnTo>
                    <a:pt x="701" y="465"/>
                  </a:lnTo>
                  <a:lnTo>
                    <a:pt x="699" y="462"/>
                  </a:lnTo>
                  <a:lnTo>
                    <a:pt x="697" y="458"/>
                  </a:lnTo>
                  <a:lnTo>
                    <a:pt x="697" y="454"/>
                  </a:lnTo>
                  <a:lnTo>
                    <a:pt x="695" y="451"/>
                  </a:lnTo>
                  <a:lnTo>
                    <a:pt x="693" y="447"/>
                  </a:lnTo>
                  <a:lnTo>
                    <a:pt x="692" y="445"/>
                  </a:lnTo>
                  <a:lnTo>
                    <a:pt x="692" y="441"/>
                  </a:lnTo>
                  <a:lnTo>
                    <a:pt x="691" y="438"/>
                  </a:lnTo>
                  <a:lnTo>
                    <a:pt x="691" y="434"/>
                  </a:lnTo>
                  <a:lnTo>
                    <a:pt x="690" y="431"/>
                  </a:lnTo>
                  <a:lnTo>
                    <a:pt x="690" y="428"/>
                  </a:lnTo>
                  <a:lnTo>
                    <a:pt x="690" y="425"/>
                  </a:lnTo>
                  <a:lnTo>
                    <a:pt x="690" y="421"/>
                  </a:lnTo>
                  <a:lnTo>
                    <a:pt x="690" y="418"/>
                  </a:lnTo>
                  <a:lnTo>
                    <a:pt x="690" y="415"/>
                  </a:lnTo>
                  <a:lnTo>
                    <a:pt x="690" y="411"/>
                  </a:lnTo>
                  <a:lnTo>
                    <a:pt x="690" y="407"/>
                  </a:lnTo>
                  <a:lnTo>
                    <a:pt x="690" y="403"/>
                  </a:lnTo>
                  <a:lnTo>
                    <a:pt x="691" y="400"/>
                  </a:lnTo>
                  <a:lnTo>
                    <a:pt x="691" y="395"/>
                  </a:lnTo>
                  <a:lnTo>
                    <a:pt x="691" y="390"/>
                  </a:lnTo>
                  <a:lnTo>
                    <a:pt x="692" y="387"/>
                  </a:lnTo>
                  <a:lnTo>
                    <a:pt x="693" y="382"/>
                  </a:lnTo>
                  <a:lnTo>
                    <a:pt x="693" y="376"/>
                  </a:lnTo>
                  <a:lnTo>
                    <a:pt x="695" y="371"/>
                  </a:lnTo>
                  <a:lnTo>
                    <a:pt x="695" y="367"/>
                  </a:lnTo>
                  <a:lnTo>
                    <a:pt x="696" y="361"/>
                  </a:lnTo>
                  <a:lnTo>
                    <a:pt x="696" y="357"/>
                  </a:lnTo>
                  <a:lnTo>
                    <a:pt x="697" y="355"/>
                  </a:lnTo>
                  <a:lnTo>
                    <a:pt x="697" y="351"/>
                  </a:lnTo>
                  <a:lnTo>
                    <a:pt x="698" y="349"/>
                  </a:lnTo>
                  <a:lnTo>
                    <a:pt x="698" y="347"/>
                  </a:lnTo>
                  <a:lnTo>
                    <a:pt x="699" y="343"/>
                  </a:lnTo>
                  <a:lnTo>
                    <a:pt x="699" y="339"/>
                  </a:lnTo>
                  <a:lnTo>
                    <a:pt x="701" y="337"/>
                  </a:lnTo>
                  <a:lnTo>
                    <a:pt x="701" y="332"/>
                  </a:lnTo>
                  <a:lnTo>
                    <a:pt x="702" y="329"/>
                  </a:lnTo>
                  <a:lnTo>
                    <a:pt x="702" y="325"/>
                  </a:lnTo>
                  <a:lnTo>
                    <a:pt x="702" y="323"/>
                  </a:lnTo>
                  <a:lnTo>
                    <a:pt x="703" y="318"/>
                  </a:lnTo>
                  <a:lnTo>
                    <a:pt x="703" y="314"/>
                  </a:lnTo>
                  <a:lnTo>
                    <a:pt x="704" y="311"/>
                  </a:lnTo>
                  <a:lnTo>
                    <a:pt x="705" y="307"/>
                  </a:lnTo>
                  <a:lnTo>
                    <a:pt x="705" y="303"/>
                  </a:lnTo>
                  <a:lnTo>
                    <a:pt x="706" y="298"/>
                  </a:lnTo>
                  <a:lnTo>
                    <a:pt x="706" y="294"/>
                  </a:lnTo>
                  <a:lnTo>
                    <a:pt x="708" y="291"/>
                  </a:lnTo>
                  <a:lnTo>
                    <a:pt x="708" y="286"/>
                  </a:lnTo>
                  <a:lnTo>
                    <a:pt x="709" y="282"/>
                  </a:lnTo>
                  <a:lnTo>
                    <a:pt x="709" y="278"/>
                  </a:lnTo>
                  <a:lnTo>
                    <a:pt x="710" y="273"/>
                  </a:lnTo>
                  <a:lnTo>
                    <a:pt x="710" y="268"/>
                  </a:lnTo>
                  <a:lnTo>
                    <a:pt x="710" y="265"/>
                  </a:lnTo>
                  <a:lnTo>
                    <a:pt x="711" y="260"/>
                  </a:lnTo>
                  <a:lnTo>
                    <a:pt x="712" y="255"/>
                  </a:lnTo>
                  <a:lnTo>
                    <a:pt x="712" y="250"/>
                  </a:lnTo>
                  <a:lnTo>
                    <a:pt x="712" y="247"/>
                  </a:lnTo>
                  <a:lnTo>
                    <a:pt x="714" y="242"/>
                  </a:lnTo>
                  <a:lnTo>
                    <a:pt x="715" y="237"/>
                  </a:lnTo>
                  <a:lnTo>
                    <a:pt x="715" y="233"/>
                  </a:lnTo>
                  <a:lnTo>
                    <a:pt x="715" y="228"/>
                  </a:lnTo>
                  <a:lnTo>
                    <a:pt x="716" y="223"/>
                  </a:lnTo>
                  <a:lnTo>
                    <a:pt x="716" y="220"/>
                  </a:lnTo>
                  <a:lnTo>
                    <a:pt x="716" y="215"/>
                  </a:lnTo>
                  <a:lnTo>
                    <a:pt x="717" y="210"/>
                  </a:lnTo>
                  <a:lnTo>
                    <a:pt x="717" y="204"/>
                  </a:lnTo>
                  <a:lnTo>
                    <a:pt x="718" y="201"/>
                  </a:lnTo>
                  <a:lnTo>
                    <a:pt x="718" y="196"/>
                  </a:lnTo>
                  <a:lnTo>
                    <a:pt x="718" y="191"/>
                  </a:lnTo>
                  <a:lnTo>
                    <a:pt x="718" y="186"/>
                  </a:lnTo>
                  <a:lnTo>
                    <a:pt x="718" y="182"/>
                  </a:lnTo>
                  <a:lnTo>
                    <a:pt x="718" y="177"/>
                  </a:lnTo>
                  <a:lnTo>
                    <a:pt x="718" y="172"/>
                  </a:lnTo>
                  <a:lnTo>
                    <a:pt x="718" y="167"/>
                  </a:lnTo>
                  <a:lnTo>
                    <a:pt x="720" y="163"/>
                  </a:lnTo>
                  <a:lnTo>
                    <a:pt x="720" y="158"/>
                  </a:lnTo>
                  <a:lnTo>
                    <a:pt x="720" y="153"/>
                  </a:lnTo>
                  <a:lnTo>
                    <a:pt x="720" y="148"/>
                  </a:lnTo>
                  <a:lnTo>
                    <a:pt x="720" y="145"/>
                  </a:lnTo>
                  <a:lnTo>
                    <a:pt x="720" y="140"/>
                  </a:lnTo>
                  <a:lnTo>
                    <a:pt x="720" y="135"/>
                  </a:lnTo>
                  <a:lnTo>
                    <a:pt x="720" y="132"/>
                  </a:lnTo>
                  <a:lnTo>
                    <a:pt x="720" y="127"/>
                  </a:lnTo>
                  <a:lnTo>
                    <a:pt x="718" y="122"/>
                  </a:lnTo>
                  <a:lnTo>
                    <a:pt x="718" y="118"/>
                  </a:lnTo>
                  <a:lnTo>
                    <a:pt x="717" y="114"/>
                  </a:lnTo>
                  <a:lnTo>
                    <a:pt x="717" y="109"/>
                  </a:lnTo>
                  <a:lnTo>
                    <a:pt x="716" y="106"/>
                  </a:lnTo>
                  <a:lnTo>
                    <a:pt x="716" y="102"/>
                  </a:lnTo>
                  <a:lnTo>
                    <a:pt x="716" y="97"/>
                  </a:lnTo>
                  <a:lnTo>
                    <a:pt x="715" y="94"/>
                  </a:lnTo>
                  <a:lnTo>
                    <a:pt x="714" y="90"/>
                  </a:lnTo>
                  <a:lnTo>
                    <a:pt x="714" y="87"/>
                  </a:lnTo>
                  <a:lnTo>
                    <a:pt x="712" y="82"/>
                  </a:lnTo>
                  <a:lnTo>
                    <a:pt x="711" y="80"/>
                  </a:lnTo>
                  <a:lnTo>
                    <a:pt x="710" y="76"/>
                  </a:lnTo>
                  <a:lnTo>
                    <a:pt x="710" y="72"/>
                  </a:lnTo>
                  <a:lnTo>
                    <a:pt x="709" y="69"/>
                  </a:lnTo>
                  <a:lnTo>
                    <a:pt x="708" y="67"/>
                  </a:lnTo>
                  <a:lnTo>
                    <a:pt x="706" y="63"/>
                  </a:lnTo>
                  <a:lnTo>
                    <a:pt x="704" y="59"/>
                  </a:lnTo>
                  <a:lnTo>
                    <a:pt x="703" y="56"/>
                  </a:lnTo>
                  <a:lnTo>
                    <a:pt x="702" y="54"/>
                  </a:lnTo>
                  <a:lnTo>
                    <a:pt x="697" y="48"/>
                  </a:lnTo>
                  <a:lnTo>
                    <a:pt x="692" y="42"/>
                  </a:lnTo>
                  <a:lnTo>
                    <a:pt x="688" y="36"/>
                  </a:lnTo>
                  <a:lnTo>
                    <a:pt x="683" y="31"/>
                  </a:lnTo>
                  <a:lnTo>
                    <a:pt x="679" y="29"/>
                  </a:lnTo>
                  <a:lnTo>
                    <a:pt x="676" y="26"/>
                  </a:lnTo>
                  <a:lnTo>
                    <a:pt x="672" y="24"/>
                  </a:lnTo>
                  <a:lnTo>
                    <a:pt x="670" y="23"/>
                  </a:lnTo>
                  <a:lnTo>
                    <a:pt x="666" y="20"/>
                  </a:lnTo>
                  <a:lnTo>
                    <a:pt x="663" y="18"/>
                  </a:lnTo>
                  <a:lnTo>
                    <a:pt x="659" y="17"/>
                  </a:lnTo>
                  <a:lnTo>
                    <a:pt x="656" y="14"/>
                  </a:lnTo>
                  <a:lnTo>
                    <a:pt x="651" y="13"/>
                  </a:lnTo>
                  <a:lnTo>
                    <a:pt x="647" y="11"/>
                  </a:lnTo>
                  <a:lnTo>
                    <a:pt x="644" y="10"/>
                  </a:lnTo>
                  <a:lnTo>
                    <a:pt x="639" y="10"/>
                  </a:lnTo>
                  <a:lnTo>
                    <a:pt x="635" y="7"/>
                  </a:lnTo>
                  <a:lnTo>
                    <a:pt x="631" y="6"/>
                  </a:lnTo>
                  <a:lnTo>
                    <a:pt x="627" y="5"/>
                  </a:lnTo>
                  <a:lnTo>
                    <a:pt x="622" y="5"/>
                  </a:lnTo>
                  <a:lnTo>
                    <a:pt x="618" y="3"/>
                  </a:lnTo>
                  <a:lnTo>
                    <a:pt x="614" y="3"/>
                  </a:lnTo>
                  <a:lnTo>
                    <a:pt x="609" y="1"/>
                  </a:lnTo>
                  <a:lnTo>
                    <a:pt x="605" y="1"/>
                  </a:lnTo>
                  <a:lnTo>
                    <a:pt x="600" y="0"/>
                  </a:lnTo>
                  <a:lnTo>
                    <a:pt x="595" y="0"/>
                  </a:lnTo>
                  <a:lnTo>
                    <a:pt x="590" y="0"/>
                  </a:lnTo>
                  <a:lnTo>
                    <a:pt x="586" y="0"/>
                  </a:lnTo>
                  <a:lnTo>
                    <a:pt x="580" y="0"/>
                  </a:lnTo>
                  <a:lnTo>
                    <a:pt x="575" y="0"/>
                  </a:lnTo>
                  <a:lnTo>
                    <a:pt x="570" y="0"/>
                  </a:lnTo>
                  <a:lnTo>
                    <a:pt x="565" y="1"/>
                  </a:lnTo>
                  <a:lnTo>
                    <a:pt x="559" y="1"/>
                  </a:lnTo>
                  <a:lnTo>
                    <a:pt x="555" y="3"/>
                  </a:lnTo>
                  <a:lnTo>
                    <a:pt x="549" y="3"/>
                  </a:lnTo>
                  <a:lnTo>
                    <a:pt x="544" y="5"/>
                  </a:lnTo>
                  <a:lnTo>
                    <a:pt x="538" y="5"/>
                  </a:lnTo>
                  <a:lnTo>
                    <a:pt x="533" y="6"/>
                  </a:lnTo>
                  <a:lnTo>
                    <a:pt x="527" y="8"/>
                  </a:lnTo>
                  <a:lnTo>
                    <a:pt x="523" y="10"/>
                  </a:lnTo>
                  <a:lnTo>
                    <a:pt x="517" y="11"/>
                  </a:lnTo>
                  <a:lnTo>
                    <a:pt x="512" y="13"/>
                  </a:lnTo>
                  <a:lnTo>
                    <a:pt x="507" y="14"/>
                  </a:lnTo>
                  <a:lnTo>
                    <a:pt x="501" y="17"/>
                  </a:lnTo>
                  <a:lnTo>
                    <a:pt x="497" y="19"/>
                  </a:lnTo>
                  <a:lnTo>
                    <a:pt x="491" y="21"/>
                  </a:lnTo>
                  <a:lnTo>
                    <a:pt x="486" y="24"/>
                  </a:lnTo>
                  <a:lnTo>
                    <a:pt x="481" y="27"/>
                  </a:lnTo>
                  <a:lnTo>
                    <a:pt x="475" y="30"/>
                  </a:lnTo>
                  <a:lnTo>
                    <a:pt x="469" y="32"/>
                  </a:lnTo>
                  <a:lnTo>
                    <a:pt x="465" y="36"/>
                  </a:lnTo>
                  <a:lnTo>
                    <a:pt x="460" y="39"/>
                  </a:lnTo>
                  <a:lnTo>
                    <a:pt x="454" y="43"/>
                  </a:lnTo>
                  <a:lnTo>
                    <a:pt x="449" y="46"/>
                  </a:lnTo>
                  <a:lnTo>
                    <a:pt x="444" y="50"/>
                  </a:lnTo>
                  <a:lnTo>
                    <a:pt x="440" y="55"/>
                  </a:lnTo>
                  <a:lnTo>
                    <a:pt x="434" y="58"/>
                  </a:lnTo>
                  <a:lnTo>
                    <a:pt x="428" y="63"/>
                  </a:lnTo>
                  <a:lnTo>
                    <a:pt x="423" y="67"/>
                  </a:lnTo>
                  <a:lnTo>
                    <a:pt x="418" y="70"/>
                  </a:lnTo>
                  <a:lnTo>
                    <a:pt x="414" y="74"/>
                  </a:lnTo>
                  <a:lnTo>
                    <a:pt x="409" y="78"/>
                  </a:lnTo>
                  <a:lnTo>
                    <a:pt x="404" y="82"/>
                  </a:lnTo>
                  <a:lnTo>
                    <a:pt x="399" y="87"/>
                  </a:lnTo>
                  <a:lnTo>
                    <a:pt x="395" y="90"/>
                  </a:lnTo>
                  <a:lnTo>
                    <a:pt x="390" y="95"/>
                  </a:lnTo>
                  <a:lnTo>
                    <a:pt x="386" y="99"/>
                  </a:lnTo>
                  <a:lnTo>
                    <a:pt x="382" y="102"/>
                  </a:lnTo>
                  <a:lnTo>
                    <a:pt x="377" y="107"/>
                  </a:lnTo>
                  <a:lnTo>
                    <a:pt x="373" y="110"/>
                  </a:lnTo>
                  <a:lnTo>
                    <a:pt x="370" y="115"/>
                  </a:lnTo>
                  <a:lnTo>
                    <a:pt x="366" y="119"/>
                  </a:lnTo>
                  <a:lnTo>
                    <a:pt x="363" y="122"/>
                  </a:lnTo>
                  <a:lnTo>
                    <a:pt x="358" y="127"/>
                  </a:lnTo>
                  <a:lnTo>
                    <a:pt x="354" y="131"/>
                  </a:lnTo>
                  <a:lnTo>
                    <a:pt x="351" y="134"/>
                  </a:lnTo>
                  <a:lnTo>
                    <a:pt x="347" y="138"/>
                  </a:lnTo>
                  <a:lnTo>
                    <a:pt x="344" y="141"/>
                  </a:lnTo>
                  <a:lnTo>
                    <a:pt x="341" y="145"/>
                  </a:lnTo>
                  <a:lnTo>
                    <a:pt x="338" y="150"/>
                  </a:lnTo>
                  <a:lnTo>
                    <a:pt x="334" y="152"/>
                  </a:lnTo>
                  <a:lnTo>
                    <a:pt x="332" y="157"/>
                  </a:lnTo>
                  <a:lnTo>
                    <a:pt x="328" y="160"/>
                  </a:lnTo>
                  <a:lnTo>
                    <a:pt x="326" y="164"/>
                  </a:lnTo>
                  <a:lnTo>
                    <a:pt x="322" y="166"/>
                  </a:lnTo>
                  <a:lnTo>
                    <a:pt x="320" y="171"/>
                  </a:lnTo>
                  <a:lnTo>
                    <a:pt x="318" y="173"/>
                  </a:lnTo>
                  <a:lnTo>
                    <a:pt x="315" y="177"/>
                  </a:lnTo>
                  <a:lnTo>
                    <a:pt x="312" y="180"/>
                  </a:lnTo>
                  <a:lnTo>
                    <a:pt x="310" y="183"/>
                  </a:lnTo>
                  <a:lnTo>
                    <a:pt x="307" y="186"/>
                  </a:lnTo>
                  <a:lnTo>
                    <a:pt x="305" y="190"/>
                  </a:lnTo>
                  <a:lnTo>
                    <a:pt x="300" y="195"/>
                  </a:lnTo>
                  <a:lnTo>
                    <a:pt x="296" y="201"/>
                  </a:lnTo>
                  <a:lnTo>
                    <a:pt x="293" y="205"/>
                  </a:lnTo>
                  <a:lnTo>
                    <a:pt x="289" y="210"/>
                  </a:lnTo>
                  <a:lnTo>
                    <a:pt x="286" y="215"/>
                  </a:lnTo>
                  <a:lnTo>
                    <a:pt x="284" y="220"/>
                  </a:lnTo>
                  <a:lnTo>
                    <a:pt x="281" y="222"/>
                  </a:lnTo>
                  <a:lnTo>
                    <a:pt x="280" y="226"/>
                  </a:lnTo>
                  <a:lnTo>
                    <a:pt x="277" y="228"/>
                  </a:lnTo>
                  <a:lnTo>
                    <a:pt x="276" y="230"/>
                  </a:lnTo>
                  <a:lnTo>
                    <a:pt x="274" y="234"/>
                  </a:lnTo>
                  <a:lnTo>
                    <a:pt x="274" y="235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1625" y="1381"/>
              <a:ext cx="314" cy="333"/>
            </a:xfrm>
            <a:custGeom>
              <a:avLst/>
              <a:gdLst>
                <a:gd name="T0" fmla="*/ 0 w 941"/>
                <a:gd name="T1" fmla="*/ 0 h 997"/>
                <a:gd name="T2" fmla="*/ 0 w 941"/>
                <a:gd name="T3" fmla="*/ 0 h 997"/>
                <a:gd name="T4" fmla="*/ 0 w 941"/>
                <a:gd name="T5" fmla="*/ 0 h 997"/>
                <a:gd name="T6" fmla="*/ 0 w 941"/>
                <a:gd name="T7" fmla="*/ 0 h 997"/>
                <a:gd name="T8" fmla="*/ 0 w 941"/>
                <a:gd name="T9" fmla="*/ 0 h 997"/>
                <a:gd name="T10" fmla="*/ 0 w 941"/>
                <a:gd name="T11" fmla="*/ 0 h 997"/>
                <a:gd name="T12" fmla="*/ 0 w 941"/>
                <a:gd name="T13" fmla="*/ 0 h 997"/>
                <a:gd name="T14" fmla="*/ 0 w 941"/>
                <a:gd name="T15" fmla="*/ 0 h 997"/>
                <a:gd name="T16" fmla="*/ 0 w 941"/>
                <a:gd name="T17" fmla="*/ 0 h 997"/>
                <a:gd name="T18" fmla="*/ 0 w 941"/>
                <a:gd name="T19" fmla="*/ 0 h 997"/>
                <a:gd name="T20" fmla="*/ 0 w 941"/>
                <a:gd name="T21" fmla="*/ 0 h 997"/>
                <a:gd name="T22" fmla="*/ 0 w 941"/>
                <a:gd name="T23" fmla="*/ 0 h 997"/>
                <a:gd name="T24" fmla="*/ 0 w 941"/>
                <a:gd name="T25" fmla="*/ 0 h 997"/>
                <a:gd name="T26" fmla="*/ 0 w 941"/>
                <a:gd name="T27" fmla="*/ 0 h 997"/>
                <a:gd name="T28" fmla="*/ 0 w 941"/>
                <a:gd name="T29" fmla="*/ 0 h 997"/>
                <a:gd name="T30" fmla="*/ 0 w 941"/>
                <a:gd name="T31" fmla="*/ 0 h 997"/>
                <a:gd name="T32" fmla="*/ 0 w 941"/>
                <a:gd name="T33" fmla="*/ 0 h 997"/>
                <a:gd name="T34" fmla="*/ 0 w 941"/>
                <a:gd name="T35" fmla="*/ 0 h 997"/>
                <a:gd name="T36" fmla="*/ 0 w 941"/>
                <a:gd name="T37" fmla="*/ 0 h 997"/>
                <a:gd name="T38" fmla="*/ 0 w 941"/>
                <a:gd name="T39" fmla="*/ 0 h 997"/>
                <a:gd name="T40" fmla="*/ 0 w 941"/>
                <a:gd name="T41" fmla="*/ 0 h 997"/>
                <a:gd name="T42" fmla="*/ 0 w 941"/>
                <a:gd name="T43" fmla="*/ 0 h 997"/>
                <a:gd name="T44" fmla="*/ 0 w 941"/>
                <a:gd name="T45" fmla="*/ 0 h 997"/>
                <a:gd name="T46" fmla="*/ 0 w 941"/>
                <a:gd name="T47" fmla="*/ 0 h 997"/>
                <a:gd name="T48" fmla="*/ 0 w 941"/>
                <a:gd name="T49" fmla="*/ 0 h 997"/>
                <a:gd name="T50" fmla="*/ 0 w 941"/>
                <a:gd name="T51" fmla="*/ 0 h 997"/>
                <a:gd name="T52" fmla="*/ 0 w 941"/>
                <a:gd name="T53" fmla="*/ 0 h 997"/>
                <a:gd name="T54" fmla="*/ 0 w 941"/>
                <a:gd name="T55" fmla="*/ 0 h 997"/>
                <a:gd name="T56" fmla="*/ 0 w 941"/>
                <a:gd name="T57" fmla="*/ 0 h 997"/>
                <a:gd name="T58" fmla="*/ 0 w 941"/>
                <a:gd name="T59" fmla="*/ 0 h 997"/>
                <a:gd name="T60" fmla="*/ 0 w 941"/>
                <a:gd name="T61" fmla="*/ 0 h 997"/>
                <a:gd name="T62" fmla="*/ 0 w 941"/>
                <a:gd name="T63" fmla="*/ 0 h 997"/>
                <a:gd name="T64" fmla="*/ 0 w 941"/>
                <a:gd name="T65" fmla="*/ 0 h 997"/>
                <a:gd name="T66" fmla="*/ 0 w 941"/>
                <a:gd name="T67" fmla="*/ 0 h 997"/>
                <a:gd name="T68" fmla="*/ 0 w 941"/>
                <a:gd name="T69" fmla="*/ 0 h 997"/>
                <a:gd name="T70" fmla="*/ 0 w 941"/>
                <a:gd name="T71" fmla="*/ 0 h 997"/>
                <a:gd name="T72" fmla="*/ 0 w 941"/>
                <a:gd name="T73" fmla="*/ 0 h 997"/>
                <a:gd name="T74" fmla="*/ 0 w 941"/>
                <a:gd name="T75" fmla="*/ 0 h 997"/>
                <a:gd name="T76" fmla="*/ 0 w 941"/>
                <a:gd name="T77" fmla="*/ 0 h 997"/>
                <a:gd name="T78" fmla="*/ 0 w 941"/>
                <a:gd name="T79" fmla="*/ 0 h 997"/>
                <a:gd name="T80" fmla="*/ 0 w 941"/>
                <a:gd name="T81" fmla="*/ 0 h 997"/>
                <a:gd name="T82" fmla="*/ 0 w 941"/>
                <a:gd name="T83" fmla="*/ 0 h 997"/>
                <a:gd name="T84" fmla="*/ 0 w 941"/>
                <a:gd name="T85" fmla="*/ 0 h 997"/>
                <a:gd name="T86" fmla="*/ 0 w 941"/>
                <a:gd name="T87" fmla="*/ 0 h 997"/>
                <a:gd name="T88" fmla="*/ 0 w 941"/>
                <a:gd name="T89" fmla="*/ 0 h 997"/>
                <a:gd name="T90" fmla="*/ 0 w 941"/>
                <a:gd name="T91" fmla="*/ 0 h 997"/>
                <a:gd name="T92" fmla="*/ 0 w 941"/>
                <a:gd name="T93" fmla="*/ 0 h 997"/>
                <a:gd name="T94" fmla="*/ 0 w 941"/>
                <a:gd name="T95" fmla="*/ 0 h 997"/>
                <a:gd name="T96" fmla="*/ 0 w 941"/>
                <a:gd name="T97" fmla="*/ 0 h 997"/>
                <a:gd name="T98" fmla="*/ 0 w 941"/>
                <a:gd name="T99" fmla="*/ 0 h 997"/>
                <a:gd name="T100" fmla="*/ 0 w 941"/>
                <a:gd name="T101" fmla="*/ 0 h 997"/>
                <a:gd name="T102" fmla="*/ 0 w 941"/>
                <a:gd name="T103" fmla="*/ 0 h 997"/>
                <a:gd name="T104" fmla="*/ 0 w 941"/>
                <a:gd name="T105" fmla="*/ 0 h 997"/>
                <a:gd name="T106" fmla="*/ 0 w 941"/>
                <a:gd name="T107" fmla="*/ 0 h 997"/>
                <a:gd name="T108" fmla="*/ 0 w 941"/>
                <a:gd name="T109" fmla="*/ 0 h 997"/>
                <a:gd name="T110" fmla="*/ 0 w 941"/>
                <a:gd name="T111" fmla="*/ 0 h 997"/>
                <a:gd name="T112" fmla="*/ 0 w 941"/>
                <a:gd name="T113" fmla="*/ 0 h 997"/>
                <a:gd name="T114" fmla="*/ 0 w 941"/>
                <a:gd name="T115" fmla="*/ 0 h 997"/>
                <a:gd name="T116" fmla="*/ 0 w 941"/>
                <a:gd name="T117" fmla="*/ 0 h 997"/>
                <a:gd name="T118" fmla="*/ 0 w 941"/>
                <a:gd name="T119" fmla="*/ 0 h 997"/>
                <a:gd name="T120" fmla="*/ 0 w 941"/>
                <a:gd name="T121" fmla="*/ 0 h 9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1"/>
                <a:gd name="T184" fmla="*/ 0 h 997"/>
                <a:gd name="T185" fmla="*/ 941 w 941"/>
                <a:gd name="T186" fmla="*/ 997 h 9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1" h="997">
                  <a:moveTo>
                    <a:pt x="44" y="217"/>
                  </a:moveTo>
                  <a:lnTo>
                    <a:pt x="44" y="216"/>
                  </a:lnTo>
                  <a:lnTo>
                    <a:pt x="44" y="215"/>
                  </a:lnTo>
                  <a:lnTo>
                    <a:pt x="45" y="213"/>
                  </a:lnTo>
                  <a:lnTo>
                    <a:pt x="47" y="210"/>
                  </a:lnTo>
                  <a:lnTo>
                    <a:pt x="48" y="207"/>
                  </a:lnTo>
                  <a:lnTo>
                    <a:pt x="51" y="202"/>
                  </a:lnTo>
                  <a:lnTo>
                    <a:pt x="53" y="198"/>
                  </a:lnTo>
                  <a:lnTo>
                    <a:pt x="58" y="195"/>
                  </a:lnTo>
                  <a:lnTo>
                    <a:pt x="62" y="191"/>
                  </a:lnTo>
                  <a:lnTo>
                    <a:pt x="66" y="188"/>
                  </a:lnTo>
                  <a:lnTo>
                    <a:pt x="69" y="185"/>
                  </a:lnTo>
                  <a:lnTo>
                    <a:pt x="71" y="184"/>
                  </a:lnTo>
                  <a:lnTo>
                    <a:pt x="75" y="183"/>
                  </a:lnTo>
                  <a:lnTo>
                    <a:pt x="77" y="182"/>
                  </a:lnTo>
                  <a:lnTo>
                    <a:pt x="80" y="181"/>
                  </a:lnTo>
                  <a:lnTo>
                    <a:pt x="83" y="179"/>
                  </a:lnTo>
                  <a:lnTo>
                    <a:pt x="86" y="178"/>
                  </a:lnTo>
                  <a:lnTo>
                    <a:pt x="91" y="178"/>
                  </a:lnTo>
                  <a:lnTo>
                    <a:pt x="94" y="178"/>
                  </a:lnTo>
                  <a:lnTo>
                    <a:pt x="98" y="178"/>
                  </a:lnTo>
                  <a:lnTo>
                    <a:pt x="102" y="178"/>
                  </a:lnTo>
                  <a:lnTo>
                    <a:pt x="107" y="181"/>
                  </a:lnTo>
                  <a:lnTo>
                    <a:pt x="110" y="181"/>
                  </a:lnTo>
                  <a:lnTo>
                    <a:pt x="115" y="182"/>
                  </a:lnTo>
                  <a:lnTo>
                    <a:pt x="118" y="183"/>
                  </a:lnTo>
                  <a:lnTo>
                    <a:pt x="122" y="184"/>
                  </a:lnTo>
                  <a:lnTo>
                    <a:pt x="126" y="185"/>
                  </a:lnTo>
                  <a:lnTo>
                    <a:pt x="128" y="188"/>
                  </a:lnTo>
                  <a:lnTo>
                    <a:pt x="130" y="189"/>
                  </a:lnTo>
                  <a:lnTo>
                    <a:pt x="134" y="190"/>
                  </a:lnTo>
                  <a:lnTo>
                    <a:pt x="137" y="194"/>
                  </a:lnTo>
                  <a:lnTo>
                    <a:pt x="141" y="197"/>
                  </a:lnTo>
                  <a:lnTo>
                    <a:pt x="143" y="202"/>
                  </a:lnTo>
                  <a:lnTo>
                    <a:pt x="146" y="206"/>
                  </a:lnTo>
                  <a:lnTo>
                    <a:pt x="147" y="209"/>
                  </a:lnTo>
                  <a:lnTo>
                    <a:pt x="148" y="213"/>
                  </a:lnTo>
                  <a:lnTo>
                    <a:pt x="149" y="216"/>
                  </a:lnTo>
                  <a:lnTo>
                    <a:pt x="149" y="221"/>
                  </a:lnTo>
                  <a:lnTo>
                    <a:pt x="149" y="225"/>
                  </a:lnTo>
                  <a:lnTo>
                    <a:pt x="149" y="227"/>
                  </a:lnTo>
                  <a:lnTo>
                    <a:pt x="149" y="230"/>
                  </a:lnTo>
                  <a:lnTo>
                    <a:pt x="149" y="233"/>
                  </a:lnTo>
                  <a:lnTo>
                    <a:pt x="149" y="235"/>
                  </a:lnTo>
                  <a:lnTo>
                    <a:pt x="150" y="236"/>
                  </a:lnTo>
                  <a:lnTo>
                    <a:pt x="154" y="238"/>
                  </a:lnTo>
                  <a:lnTo>
                    <a:pt x="160" y="239"/>
                  </a:lnTo>
                  <a:lnTo>
                    <a:pt x="162" y="239"/>
                  </a:lnTo>
                  <a:lnTo>
                    <a:pt x="166" y="239"/>
                  </a:lnTo>
                  <a:lnTo>
                    <a:pt x="168" y="239"/>
                  </a:lnTo>
                  <a:lnTo>
                    <a:pt x="173" y="239"/>
                  </a:lnTo>
                  <a:lnTo>
                    <a:pt x="175" y="239"/>
                  </a:lnTo>
                  <a:lnTo>
                    <a:pt x="180" y="239"/>
                  </a:lnTo>
                  <a:lnTo>
                    <a:pt x="184" y="239"/>
                  </a:lnTo>
                  <a:lnTo>
                    <a:pt x="188" y="239"/>
                  </a:lnTo>
                  <a:lnTo>
                    <a:pt x="191" y="239"/>
                  </a:lnTo>
                  <a:lnTo>
                    <a:pt x="194" y="239"/>
                  </a:lnTo>
                  <a:lnTo>
                    <a:pt x="198" y="238"/>
                  </a:lnTo>
                  <a:lnTo>
                    <a:pt x="203" y="238"/>
                  </a:lnTo>
                  <a:lnTo>
                    <a:pt x="205" y="238"/>
                  </a:lnTo>
                  <a:lnTo>
                    <a:pt x="209" y="238"/>
                  </a:lnTo>
                  <a:lnTo>
                    <a:pt x="212" y="238"/>
                  </a:lnTo>
                  <a:lnTo>
                    <a:pt x="216" y="238"/>
                  </a:lnTo>
                  <a:lnTo>
                    <a:pt x="220" y="236"/>
                  </a:lnTo>
                  <a:lnTo>
                    <a:pt x="225" y="236"/>
                  </a:lnTo>
                  <a:lnTo>
                    <a:pt x="228" y="236"/>
                  </a:lnTo>
                  <a:lnTo>
                    <a:pt x="229" y="236"/>
                  </a:lnTo>
                  <a:lnTo>
                    <a:pt x="334" y="102"/>
                  </a:lnTo>
                  <a:lnTo>
                    <a:pt x="334" y="101"/>
                  </a:lnTo>
                  <a:lnTo>
                    <a:pt x="335" y="100"/>
                  </a:lnTo>
                  <a:lnTo>
                    <a:pt x="338" y="99"/>
                  </a:lnTo>
                  <a:lnTo>
                    <a:pt x="341" y="96"/>
                  </a:lnTo>
                  <a:lnTo>
                    <a:pt x="344" y="93"/>
                  </a:lnTo>
                  <a:lnTo>
                    <a:pt x="348" y="90"/>
                  </a:lnTo>
                  <a:lnTo>
                    <a:pt x="351" y="88"/>
                  </a:lnTo>
                  <a:lnTo>
                    <a:pt x="353" y="87"/>
                  </a:lnTo>
                  <a:lnTo>
                    <a:pt x="357" y="85"/>
                  </a:lnTo>
                  <a:lnTo>
                    <a:pt x="360" y="83"/>
                  </a:lnTo>
                  <a:lnTo>
                    <a:pt x="363" y="80"/>
                  </a:lnTo>
                  <a:lnTo>
                    <a:pt x="366" y="79"/>
                  </a:lnTo>
                  <a:lnTo>
                    <a:pt x="369" y="75"/>
                  </a:lnTo>
                  <a:lnTo>
                    <a:pt x="372" y="74"/>
                  </a:lnTo>
                  <a:lnTo>
                    <a:pt x="376" y="70"/>
                  </a:lnTo>
                  <a:lnTo>
                    <a:pt x="380" y="69"/>
                  </a:lnTo>
                  <a:lnTo>
                    <a:pt x="384" y="66"/>
                  </a:lnTo>
                  <a:lnTo>
                    <a:pt x="388" y="64"/>
                  </a:lnTo>
                  <a:lnTo>
                    <a:pt x="391" y="61"/>
                  </a:lnTo>
                  <a:lnTo>
                    <a:pt x="396" y="58"/>
                  </a:lnTo>
                  <a:lnTo>
                    <a:pt x="399" y="56"/>
                  </a:lnTo>
                  <a:lnTo>
                    <a:pt x="404" y="54"/>
                  </a:lnTo>
                  <a:lnTo>
                    <a:pt x="409" y="51"/>
                  </a:lnTo>
                  <a:lnTo>
                    <a:pt x="412" y="49"/>
                  </a:lnTo>
                  <a:lnTo>
                    <a:pt x="417" y="45"/>
                  </a:lnTo>
                  <a:lnTo>
                    <a:pt x="422" y="44"/>
                  </a:lnTo>
                  <a:lnTo>
                    <a:pt x="427" y="41"/>
                  </a:lnTo>
                  <a:lnTo>
                    <a:pt x="430" y="38"/>
                  </a:lnTo>
                  <a:lnTo>
                    <a:pt x="435" y="36"/>
                  </a:lnTo>
                  <a:lnTo>
                    <a:pt x="440" y="34"/>
                  </a:lnTo>
                  <a:lnTo>
                    <a:pt x="444" y="30"/>
                  </a:lnTo>
                  <a:lnTo>
                    <a:pt x="448" y="29"/>
                  </a:lnTo>
                  <a:lnTo>
                    <a:pt x="453" y="25"/>
                  </a:lnTo>
                  <a:lnTo>
                    <a:pt x="459" y="24"/>
                  </a:lnTo>
                  <a:lnTo>
                    <a:pt x="462" y="20"/>
                  </a:lnTo>
                  <a:lnTo>
                    <a:pt x="467" y="19"/>
                  </a:lnTo>
                  <a:lnTo>
                    <a:pt x="472" y="17"/>
                  </a:lnTo>
                  <a:lnTo>
                    <a:pt x="476" y="16"/>
                  </a:lnTo>
                  <a:lnTo>
                    <a:pt x="480" y="13"/>
                  </a:lnTo>
                  <a:lnTo>
                    <a:pt x="485" y="11"/>
                  </a:lnTo>
                  <a:lnTo>
                    <a:pt x="490" y="10"/>
                  </a:lnTo>
                  <a:lnTo>
                    <a:pt x="494" y="9"/>
                  </a:lnTo>
                  <a:lnTo>
                    <a:pt x="498" y="7"/>
                  </a:lnTo>
                  <a:lnTo>
                    <a:pt x="503" y="6"/>
                  </a:lnTo>
                  <a:lnTo>
                    <a:pt x="506" y="4"/>
                  </a:lnTo>
                  <a:lnTo>
                    <a:pt x="511" y="4"/>
                  </a:lnTo>
                  <a:lnTo>
                    <a:pt x="514" y="2"/>
                  </a:lnTo>
                  <a:lnTo>
                    <a:pt x="518" y="2"/>
                  </a:lnTo>
                  <a:lnTo>
                    <a:pt x="522" y="2"/>
                  </a:lnTo>
                  <a:lnTo>
                    <a:pt x="526" y="2"/>
                  </a:lnTo>
                  <a:lnTo>
                    <a:pt x="529" y="0"/>
                  </a:lnTo>
                  <a:lnTo>
                    <a:pt x="532" y="0"/>
                  </a:lnTo>
                  <a:lnTo>
                    <a:pt x="536" y="0"/>
                  </a:lnTo>
                  <a:lnTo>
                    <a:pt x="539" y="0"/>
                  </a:lnTo>
                  <a:lnTo>
                    <a:pt x="542" y="0"/>
                  </a:lnTo>
                  <a:lnTo>
                    <a:pt x="545" y="2"/>
                  </a:lnTo>
                  <a:lnTo>
                    <a:pt x="548" y="2"/>
                  </a:lnTo>
                  <a:lnTo>
                    <a:pt x="551" y="4"/>
                  </a:lnTo>
                  <a:lnTo>
                    <a:pt x="556" y="5"/>
                  </a:lnTo>
                  <a:lnTo>
                    <a:pt x="561" y="7"/>
                  </a:lnTo>
                  <a:lnTo>
                    <a:pt x="565" y="10"/>
                  </a:lnTo>
                  <a:lnTo>
                    <a:pt x="570" y="12"/>
                  </a:lnTo>
                  <a:lnTo>
                    <a:pt x="575" y="15"/>
                  </a:lnTo>
                  <a:lnTo>
                    <a:pt x="580" y="17"/>
                  </a:lnTo>
                  <a:lnTo>
                    <a:pt x="584" y="20"/>
                  </a:lnTo>
                  <a:lnTo>
                    <a:pt x="588" y="23"/>
                  </a:lnTo>
                  <a:lnTo>
                    <a:pt x="592" y="25"/>
                  </a:lnTo>
                  <a:lnTo>
                    <a:pt x="595" y="29"/>
                  </a:lnTo>
                  <a:lnTo>
                    <a:pt x="599" y="32"/>
                  </a:lnTo>
                  <a:lnTo>
                    <a:pt x="602" y="36"/>
                  </a:lnTo>
                  <a:lnTo>
                    <a:pt x="605" y="39"/>
                  </a:lnTo>
                  <a:lnTo>
                    <a:pt x="608" y="44"/>
                  </a:lnTo>
                  <a:lnTo>
                    <a:pt x="610" y="48"/>
                  </a:lnTo>
                  <a:lnTo>
                    <a:pt x="613" y="53"/>
                  </a:lnTo>
                  <a:lnTo>
                    <a:pt x="615" y="57"/>
                  </a:lnTo>
                  <a:lnTo>
                    <a:pt x="616" y="62"/>
                  </a:lnTo>
                  <a:lnTo>
                    <a:pt x="619" y="67"/>
                  </a:lnTo>
                  <a:lnTo>
                    <a:pt x="620" y="73"/>
                  </a:lnTo>
                  <a:lnTo>
                    <a:pt x="620" y="75"/>
                  </a:lnTo>
                  <a:lnTo>
                    <a:pt x="620" y="79"/>
                  </a:lnTo>
                  <a:lnTo>
                    <a:pt x="620" y="82"/>
                  </a:lnTo>
                  <a:lnTo>
                    <a:pt x="621" y="85"/>
                  </a:lnTo>
                  <a:lnTo>
                    <a:pt x="621" y="88"/>
                  </a:lnTo>
                  <a:lnTo>
                    <a:pt x="621" y="92"/>
                  </a:lnTo>
                  <a:lnTo>
                    <a:pt x="621" y="95"/>
                  </a:lnTo>
                  <a:lnTo>
                    <a:pt x="621" y="100"/>
                  </a:lnTo>
                  <a:lnTo>
                    <a:pt x="621" y="102"/>
                  </a:lnTo>
                  <a:lnTo>
                    <a:pt x="620" y="106"/>
                  </a:lnTo>
                  <a:lnTo>
                    <a:pt x="620" y="109"/>
                  </a:lnTo>
                  <a:lnTo>
                    <a:pt x="620" y="114"/>
                  </a:lnTo>
                  <a:lnTo>
                    <a:pt x="619" y="119"/>
                  </a:lnTo>
                  <a:lnTo>
                    <a:pt x="619" y="123"/>
                  </a:lnTo>
                  <a:lnTo>
                    <a:pt x="618" y="127"/>
                  </a:lnTo>
                  <a:lnTo>
                    <a:pt x="618" y="132"/>
                  </a:lnTo>
                  <a:lnTo>
                    <a:pt x="616" y="136"/>
                  </a:lnTo>
                  <a:lnTo>
                    <a:pt x="615" y="140"/>
                  </a:lnTo>
                  <a:lnTo>
                    <a:pt x="614" y="145"/>
                  </a:lnTo>
                  <a:lnTo>
                    <a:pt x="613" y="151"/>
                  </a:lnTo>
                  <a:lnTo>
                    <a:pt x="612" y="156"/>
                  </a:lnTo>
                  <a:lnTo>
                    <a:pt x="610" y="162"/>
                  </a:lnTo>
                  <a:lnTo>
                    <a:pt x="608" y="166"/>
                  </a:lnTo>
                  <a:lnTo>
                    <a:pt x="608" y="172"/>
                  </a:lnTo>
                  <a:lnTo>
                    <a:pt x="606" y="177"/>
                  </a:lnTo>
                  <a:lnTo>
                    <a:pt x="603" y="183"/>
                  </a:lnTo>
                  <a:lnTo>
                    <a:pt x="602" y="188"/>
                  </a:lnTo>
                  <a:lnTo>
                    <a:pt x="601" y="194"/>
                  </a:lnTo>
                  <a:lnTo>
                    <a:pt x="599" y="200"/>
                  </a:lnTo>
                  <a:lnTo>
                    <a:pt x="599" y="206"/>
                  </a:lnTo>
                  <a:lnTo>
                    <a:pt x="597" y="210"/>
                  </a:lnTo>
                  <a:lnTo>
                    <a:pt x="596" y="216"/>
                  </a:lnTo>
                  <a:lnTo>
                    <a:pt x="594" y="221"/>
                  </a:lnTo>
                  <a:lnTo>
                    <a:pt x="593" y="227"/>
                  </a:lnTo>
                  <a:lnTo>
                    <a:pt x="592" y="232"/>
                  </a:lnTo>
                  <a:lnTo>
                    <a:pt x="590" y="238"/>
                  </a:lnTo>
                  <a:lnTo>
                    <a:pt x="589" y="242"/>
                  </a:lnTo>
                  <a:lnTo>
                    <a:pt x="589" y="248"/>
                  </a:lnTo>
                  <a:lnTo>
                    <a:pt x="588" y="253"/>
                  </a:lnTo>
                  <a:lnTo>
                    <a:pt x="588" y="259"/>
                  </a:lnTo>
                  <a:lnTo>
                    <a:pt x="587" y="264"/>
                  </a:lnTo>
                  <a:lnTo>
                    <a:pt x="586" y="268"/>
                  </a:lnTo>
                  <a:lnTo>
                    <a:pt x="584" y="273"/>
                  </a:lnTo>
                  <a:lnTo>
                    <a:pt x="584" y="279"/>
                  </a:lnTo>
                  <a:lnTo>
                    <a:pt x="583" y="284"/>
                  </a:lnTo>
                  <a:lnTo>
                    <a:pt x="583" y="289"/>
                  </a:lnTo>
                  <a:lnTo>
                    <a:pt x="582" y="293"/>
                  </a:lnTo>
                  <a:lnTo>
                    <a:pt x="582" y="298"/>
                  </a:lnTo>
                  <a:lnTo>
                    <a:pt x="581" y="302"/>
                  </a:lnTo>
                  <a:lnTo>
                    <a:pt x="580" y="306"/>
                  </a:lnTo>
                  <a:lnTo>
                    <a:pt x="580" y="311"/>
                  </a:lnTo>
                  <a:lnTo>
                    <a:pt x="580" y="316"/>
                  </a:lnTo>
                  <a:lnTo>
                    <a:pt x="580" y="319"/>
                  </a:lnTo>
                  <a:lnTo>
                    <a:pt x="578" y="324"/>
                  </a:lnTo>
                  <a:lnTo>
                    <a:pt x="578" y="329"/>
                  </a:lnTo>
                  <a:lnTo>
                    <a:pt x="578" y="334"/>
                  </a:lnTo>
                  <a:lnTo>
                    <a:pt x="578" y="337"/>
                  </a:lnTo>
                  <a:lnTo>
                    <a:pt x="577" y="341"/>
                  </a:lnTo>
                  <a:lnTo>
                    <a:pt x="577" y="344"/>
                  </a:lnTo>
                  <a:lnTo>
                    <a:pt x="577" y="348"/>
                  </a:lnTo>
                  <a:lnTo>
                    <a:pt x="576" y="351"/>
                  </a:lnTo>
                  <a:lnTo>
                    <a:pt x="576" y="355"/>
                  </a:lnTo>
                  <a:lnTo>
                    <a:pt x="576" y="359"/>
                  </a:lnTo>
                  <a:lnTo>
                    <a:pt x="576" y="362"/>
                  </a:lnTo>
                  <a:lnTo>
                    <a:pt x="575" y="364"/>
                  </a:lnTo>
                  <a:lnTo>
                    <a:pt x="575" y="368"/>
                  </a:lnTo>
                  <a:lnTo>
                    <a:pt x="575" y="372"/>
                  </a:lnTo>
                  <a:lnTo>
                    <a:pt x="575" y="374"/>
                  </a:lnTo>
                  <a:lnTo>
                    <a:pt x="575" y="380"/>
                  </a:lnTo>
                  <a:lnTo>
                    <a:pt x="575" y="385"/>
                  </a:lnTo>
                  <a:lnTo>
                    <a:pt x="575" y="389"/>
                  </a:lnTo>
                  <a:lnTo>
                    <a:pt x="575" y="393"/>
                  </a:lnTo>
                  <a:lnTo>
                    <a:pt x="575" y="397"/>
                  </a:lnTo>
                  <a:lnTo>
                    <a:pt x="575" y="400"/>
                  </a:lnTo>
                  <a:lnTo>
                    <a:pt x="575" y="404"/>
                  </a:lnTo>
                  <a:lnTo>
                    <a:pt x="576" y="405"/>
                  </a:lnTo>
                  <a:lnTo>
                    <a:pt x="577" y="406"/>
                  </a:lnTo>
                  <a:lnTo>
                    <a:pt x="580" y="411"/>
                  </a:lnTo>
                  <a:lnTo>
                    <a:pt x="581" y="413"/>
                  </a:lnTo>
                  <a:lnTo>
                    <a:pt x="583" y="418"/>
                  </a:lnTo>
                  <a:lnTo>
                    <a:pt x="583" y="420"/>
                  </a:lnTo>
                  <a:lnTo>
                    <a:pt x="584" y="423"/>
                  </a:lnTo>
                  <a:lnTo>
                    <a:pt x="586" y="425"/>
                  </a:lnTo>
                  <a:lnTo>
                    <a:pt x="587" y="429"/>
                  </a:lnTo>
                  <a:lnTo>
                    <a:pt x="587" y="431"/>
                  </a:lnTo>
                  <a:lnTo>
                    <a:pt x="588" y="434"/>
                  </a:lnTo>
                  <a:lnTo>
                    <a:pt x="588" y="437"/>
                  </a:lnTo>
                  <a:lnTo>
                    <a:pt x="588" y="442"/>
                  </a:lnTo>
                  <a:lnTo>
                    <a:pt x="588" y="444"/>
                  </a:lnTo>
                  <a:lnTo>
                    <a:pt x="588" y="449"/>
                  </a:lnTo>
                  <a:lnTo>
                    <a:pt x="588" y="452"/>
                  </a:lnTo>
                  <a:lnTo>
                    <a:pt x="588" y="457"/>
                  </a:lnTo>
                  <a:lnTo>
                    <a:pt x="588" y="462"/>
                  </a:lnTo>
                  <a:lnTo>
                    <a:pt x="587" y="467"/>
                  </a:lnTo>
                  <a:lnTo>
                    <a:pt x="586" y="470"/>
                  </a:lnTo>
                  <a:lnTo>
                    <a:pt x="586" y="476"/>
                  </a:lnTo>
                  <a:lnTo>
                    <a:pt x="584" y="481"/>
                  </a:lnTo>
                  <a:lnTo>
                    <a:pt x="582" y="485"/>
                  </a:lnTo>
                  <a:lnTo>
                    <a:pt x="581" y="489"/>
                  </a:lnTo>
                  <a:lnTo>
                    <a:pt x="580" y="491"/>
                  </a:lnTo>
                  <a:lnTo>
                    <a:pt x="580" y="495"/>
                  </a:lnTo>
                  <a:lnTo>
                    <a:pt x="578" y="497"/>
                  </a:lnTo>
                  <a:lnTo>
                    <a:pt x="576" y="502"/>
                  </a:lnTo>
                  <a:lnTo>
                    <a:pt x="574" y="508"/>
                  </a:lnTo>
                  <a:lnTo>
                    <a:pt x="571" y="513"/>
                  </a:lnTo>
                  <a:lnTo>
                    <a:pt x="569" y="518"/>
                  </a:lnTo>
                  <a:lnTo>
                    <a:pt x="567" y="521"/>
                  </a:lnTo>
                  <a:lnTo>
                    <a:pt x="564" y="525"/>
                  </a:lnTo>
                  <a:lnTo>
                    <a:pt x="562" y="529"/>
                  </a:lnTo>
                  <a:lnTo>
                    <a:pt x="561" y="533"/>
                  </a:lnTo>
                  <a:lnTo>
                    <a:pt x="558" y="535"/>
                  </a:lnTo>
                  <a:lnTo>
                    <a:pt x="556" y="539"/>
                  </a:lnTo>
                  <a:lnTo>
                    <a:pt x="555" y="541"/>
                  </a:lnTo>
                  <a:lnTo>
                    <a:pt x="552" y="544"/>
                  </a:lnTo>
                  <a:lnTo>
                    <a:pt x="550" y="548"/>
                  </a:lnTo>
                  <a:lnTo>
                    <a:pt x="546" y="553"/>
                  </a:lnTo>
                  <a:lnTo>
                    <a:pt x="543" y="555"/>
                  </a:lnTo>
                  <a:lnTo>
                    <a:pt x="541" y="559"/>
                  </a:lnTo>
                  <a:lnTo>
                    <a:pt x="538" y="563"/>
                  </a:lnTo>
                  <a:lnTo>
                    <a:pt x="537" y="565"/>
                  </a:lnTo>
                  <a:lnTo>
                    <a:pt x="536" y="569"/>
                  </a:lnTo>
                  <a:lnTo>
                    <a:pt x="535" y="572"/>
                  </a:lnTo>
                  <a:lnTo>
                    <a:pt x="533" y="574"/>
                  </a:lnTo>
                  <a:lnTo>
                    <a:pt x="533" y="579"/>
                  </a:lnTo>
                  <a:lnTo>
                    <a:pt x="532" y="582"/>
                  </a:lnTo>
                  <a:lnTo>
                    <a:pt x="533" y="584"/>
                  </a:lnTo>
                  <a:lnTo>
                    <a:pt x="533" y="587"/>
                  </a:lnTo>
                  <a:lnTo>
                    <a:pt x="535" y="592"/>
                  </a:lnTo>
                  <a:lnTo>
                    <a:pt x="536" y="596"/>
                  </a:lnTo>
                  <a:lnTo>
                    <a:pt x="537" y="602"/>
                  </a:lnTo>
                  <a:lnTo>
                    <a:pt x="538" y="603"/>
                  </a:lnTo>
                  <a:lnTo>
                    <a:pt x="539" y="606"/>
                  </a:lnTo>
                  <a:lnTo>
                    <a:pt x="541" y="609"/>
                  </a:lnTo>
                  <a:lnTo>
                    <a:pt x="542" y="612"/>
                  </a:lnTo>
                  <a:lnTo>
                    <a:pt x="542" y="615"/>
                  </a:lnTo>
                  <a:lnTo>
                    <a:pt x="543" y="617"/>
                  </a:lnTo>
                  <a:lnTo>
                    <a:pt x="544" y="621"/>
                  </a:lnTo>
                  <a:lnTo>
                    <a:pt x="545" y="624"/>
                  </a:lnTo>
                  <a:lnTo>
                    <a:pt x="546" y="628"/>
                  </a:lnTo>
                  <a:lnTo>
                    <a:pt x="549" y="630"/>
                  </a:lnTo>
                  <a:lnTo>
                    <a:pt x="550" y="634"/>
                  </a:lnTo>
                  <a:lnTo>
                    <a:pt x="551" y="637"/>
                  </a:lnTo>
                  <a:lnTo>
                    <a:pt x="552" y="641"/>
                  </a:lnTo>
                  <a:lnTo>
                    <a:pt x="555" y="643"/>
                  </a:lnTo>
                  <a:lnTo>
                    <a:pt x="556" y="647"/>
                  </a:lnTo>
                  <a:lnTo>
                    <a:pt x="557" y="650"/>
                  </a:lnTo>
                  <a:lnTo>
                    <a:pt x="559" y="654"/>
                  </a:lnTo>
                  <a:lnTo>
                    <a:pt x="561" y="657"/>
                  </a:lnTo>
                  <a:lnTo>
                    <a:pt x="562" y="661"/>
                  </a:lnTo>
                  <a:lnTo>
                    <a:pt x="564" y="665"/>
                  </a:lnTo>
                  <a:lnTo>
                    <a:pt x="564" y="667"/>
                  </a:lnTo>
                  <a:lnTo>
                    <a:pt x="567" y="671"/>
                  </a:lnTo>
                  <a:lnTo>
                    <a:pt x="568" y="673"/>
                  </a:lnTo>
                  <a:lnTo>
                    <a:pt x="569" y="676"/>
                  </a:lnTo>
                  <a:lnTo>
                    <a:pt x="570" y="680"/>
                  </a:lnTo>
                  <a:lnTo>
                    <a:pt x="573" y="682"/>
                  </a:lnTo>
                  <a:lnTo>
                    <a:pt x="574" y="686"/>
                  </a:lnTo>
                  <a:lnTo>
                    <a:pt x="575" y="690"/>
                  </a:lnTo>
                  <a:lnTo>
                    <a:pt x="576" y="692"/>
                  </a:lnTo>
                  <a:lnTo>
                    <a:pt x="577" y="695"/>
                  </a:lnTo>
                  <a:lnTo>
                    <a:pt x="578" y="698"/>
                  </a:lnTo>
                  <a:lnTo>
                    <a:pt x="580" y="701"/>
                  </a:lnTo>
                  <a:lnTo>
                    <a:pt x="583" y="706"/>
                  </a:lnTo>
                  <a:lnTo>
                    <a:pt x="586" y="711"/>
                  </a:lnTo>
                  <a:lnTo>
                    <a:pt x="588" y="716"/>
                  </a:lnTo>
                  <a:lnTo>
                    <a:pt x="589" y="720"/>
                  </a:lnTo>
                  <a:lnTo>
                    <a:pt x="592" y="723"/>
                  </a:lnTo>
                  <a:lnTo>
                    <a:pt x="593" y="726"/>
                  </a:lnTo>
                  <a:lnTo>
                    <a:pt x="595" y="731"/>
                  </a:lnTo>
                  <a:lnTo>
                    <a:pt x="596" y="732"/>
                  </a:lnTo>
                  <a:lnTo>
                    <a:pt x="641" y="786"/>
                  </a:lnTo>
                  <a:lnTo>
                    <a:pt x="641" y="784"/>
                  </a:lnTo>
                  <a:lnTo>
                    <a:pt x="644" y="784"/>
                  </a:lnTo>
                  <a:lnTo>
                    <a:pt x="647" y="783"/>
                  </a:lnTo>
                  <a:lnTo>
                    <a:pt x="652" y="783"/>
                  </a:lnTo>
                  <a:lnTo>
                    <a:pt x="656" y="782"/>
                  </a:lnTo>
                  <a:lnTo>
                    <a:pt x="658" y="782"/>
                  </a:lnTo>
                  <a:lnTo>
                    <a:pt x="661" y="781"/>
                  </a:lnTo>
                  <a:lnTo>
                    <a:pt x="666" y="781"/>
                  </a:lnTo>
                  <a:lnTo>
                    <a:pt x="669" y="780"/>
                  </a:lnTo>
                  <a:lnTo>
                    <a:pt x="673" y="780"/>
                  </a:lnTo>
                  <a:lnTo>
                    <a:pt x="678" y="780"/>
                  </a:lnTo>
                  <a:lnTo>
                    <a:pt x="683" y="780"/>
                  </a:lnTo>
                  <a:lnTo>
                    <a:pt x="686" y="778"/>
                  </a:lnTo>
                  <a:lnTo>
                    <a:pt x="691" y="777"/>
                  </a:lnTo>
                  <a:lnTo>
                    <a:pt x="696" y="777"/>
                  </a:lnTo>
                  <a:lnTo>
                    <a:pt x="702" y="776"/>
                  </a:lnTo>
                  <a:lnTo>
                    <a:pt x="707" y="776"/>
                  </a:lnTo>
                  <a:lnTo>
                    <a:pt x="711" y="776"/>
                  </a:lnTo>
                  <a:lnTo>
                    <a:pt x="717" y="776"/>
                  </a:lnTo>
                  <a:lnTo>
                    <a:pt x="722" y="776"/>
                  </a:lnTo>
                  <a:lnTo>
                    <a:pt x="727" y="775"/>
                  </a:lnTo>
                  <a:lnTo>
                    <a:pt x="733" y="775"/>
                  </a:lnTo>
                  <a:lnTo>
                    <a:pt x="737" y="775"/>
                  </a:lnTo>
                  <a:lnTo>
                    <a:pt x="743" y="776"/>
                  </a:lnTo>
                  <a:lnTo>
                    <a:pt x="748" y="776"/>
                  </a:lnTo>
                  <a:lnTo>
                    <a:pt x="754" y="776"/>
                  </a:lnTo>
                  <a:lnTo>
                    <a:pt x="759" y="776"/>
                  </a:lnTo>
                  <a:lnTo>
                    <a:pt x="765" y="777"/>
                  </a:lnTo>
                  <a:lnTo>
                    <a:pt x="769" y="777"/>
                  </a:lnTo>
                  <a:lnTo>
                    <a:pt x="774" y="778"/>
                  </a:lnTo>
                  <a:lnTo>
                    <a:pt x="778" y="780"/>
                  </a:lnTo>
                  <a:lnTo>
                    <a:pt x="780" y="780"/>
                  </a:lnTo>
                  <a:lnTo>
                    <a:pt x="784" y="781"/>
                  </a:lnTo>
                  <a:lnTo>
                    <a:pt x="787" y="782"/>
                  </a:lnTo>
                  <a:lnTo>
                    <a:pt x="790" y="782"/>
                  </a:lnTo>
                  <a:lnTo>
                    <a:pt x="793" y="783"/>
                  </a:lnTo>
                  <a:lnTo>
                    <a:pt x="797" y="784"/>
                  </a:lnTo>
                  <a:lnTo>
                    <a:pt x="800" y="784"/>
                  </a:lnTo>
                  <a:lnTo>
                    <a:pt x="803" y="786"/>
                  </a:lnTo>
                  <a:lnTo>
                    <a:pt x="806" y="787"/>
                  </a:lnTo>
                  <a:lnTo>
                    <a:pt x="811" y="789"/>
                  </a:lnTo>
                  <a:lnTo>
                    <a:pt x="814" y="790"/>
                  </a:lnTo>
                  <a:lnTo>
                    <a:pt x="817" y="792"/>
                  </a:lnTo>
                  <a:lnTo>
                    <a:pt x="820" y="793"/>
                  </a:lnTo>
                  <a:lnTo>
                    <a:pt x="825" y="793"/>
                  </a:lnTo>
                  <a:lnTo>
                    <a:pt x="829" y="795"/>
                  </a:lnTo>
                  <a:lnTo>
                    <a:pt x="832" y="796"/>
                  </a:lnTo>
                  <a:lnTo>
                    <a:pt x="836" y="797"/>
                  </a:lnTo>
                  <a:lnTo>
                    <a:pt x="839" y="799"/>
                  </a:lnTo>
                  <a:lnTo>
                    <a:pt x="844" y="801"/>
                  </a:lnTo>
                  <a:lnTo>
                    <a:pt x="846" y="802"/>
                  </a:lnTo>
                  <a:lnTo>
                    <a:pt x="851" y="803"/>
                  </a:lnTo>
                  <a:lnTo>
                    <a:pt x="855" y="806"/>
                  </a:lnTo>
                  <a:lnTo>
                    <a:pt x="858" y="807"/>
                  </a:lnTo>
                  <a:lnTo>
                    <a:pt x="862" y="808"/>
                  </a:lnTo>
                  <a:lnTo>
                    <a:pt x="865" y="811"/>
                  </a:lnTo>
                  <a:lnTo>
                    <a:pt x="869" y="812"/>
                  </a:lnTo>
                  <a:lnTo>
                    <a:pt x="874" y="814"/>
                  </a:lnTo>
                  <a:lnTo>
                    <a:pt x="876" y="815"/>
                  </a:lnTo>
                  <a:lnTo>
                    <a:pt x="880" y="818"/>
                  </a:lnTo>
                  <a:lnTo>
                    <a:pt x="883" y="819"/>
                  </a:lnTo>
                  <a:lnTo>
                    <a:pt x="887" y="820"/>
                  </a:lnTo>
                  <a:lnTo>
                    <a:pt x="890" y="822"/>
                  </a:lnTo>
                  <a:lnTo>
                    <a:pt x="894" y="824"/>
                  </a:lnTo>
                  <a:lnTo>
                    <a:pt x="896" y="826"/>
                  </a:lnTo>
                  <a:lnTo>
                    <a:pt x="900" y="828"/>
                  </a:lnTo>
                  <a:lnTo>
                    <a:pt x="902" y="829"/>
                  </a:lnTo>
                  <a:lnTo>
                    <a:pt x="906" y="831"/>
                  </a:lnTo>
                  <a:lnTo>
                    <a:pt x="908" y="833"/>
                  </a:lnTo>
                  <a:lnTo>
                    <a:pt x="912" y="834"/>
                  </a:lnTo>
                  <a:lnTo>
                    <a:pt x="916" y="838"/>
                  </a:lnTo>
                  <a:lnTo>
                    <a:pt x="922" y="843"/>
                  </a:lnTo>
                  <a:lnTo>
                    <a:pt x="926" y="845"/>
                  </a:lnTo>
                  <a:lnTo>
                    <a:pt x="929" y="848"/>
                  </a:lnTo>
                  <a:lnTo>
                    <a:pt x="933" y="852"/>
                  </a:lnTo>
                  <a:lnTo>
                    <a:pt x="937" y="856"/>
                  </a:lnTo>
                  <a:lnTo>
                    <a:pt x="938" y="858"/>
                  </a:lnTo>
                  <a:lnTo>
                    <a:pt x="940" y="862"/>
                  </a:lnTo>
                  <a:lnTo>
                    <a:pt x="941" y="864"/>
                  </a:lnTo>
                  <a:lnTo>
                    <a:pt x="941" y="867"/>
                  </a:lnTo>
                  <a:lnTo>
                    <a:pt x="940" y="870"/>
                  </a:lnTo>
                  <a:lnTo>
                    <a:pt x="939" y="872"/>
                  </a:lnTo>
                  <a:lnTo>
                    <a:pt x="937" y="875"/>
                  </a:lnTo>
                  <a:lnTo>
                    <a:pt x="934" y="878"/>
                  </a:lnTo>
                  <a:lnTo>
                    <a:pt x="931" y="880"/>
                  </a:lnTo>
                  <a:lnTo>
                    <a:pt x="927" y="883"/>
                  </a:lnTo>
                  <a:lnTo>
                    <a:pt x="922" y="886"/>
                  </a:lnTo>
                  <a:lnTo>
                    <a:pt x="918" y="889"/>
                  </a:lnTo>
                  <a:lnTo>
                    <a:pt x="914" y="890"/>
                  </a:lnTo>
                  <a:lnTo>
                    <a:pt x="910" y="891"/>
                  </a:lnTo>
                  <a:lnTo>
                    <a:pt x="908" y="892"/>
                  </a:lnTo>
                  <a:lnTo>
                    <a:pt x="905" y="894"/>
                  </a:lnTo>
                  <a:lnTo>
                    <a:pt x="901" y="895"/>
                  </a:lnTo>
                  <a:lnTo>
                    <a:pt x="897" y="896"/>
                  </a:lnTo>
                  <a:lnTo>
                    <a:pt x="894" y="897"/>
                  </a:lnTo>
                  <a:lnTo>
                    <a:pt x="890" y="899"/>
                  </a:lnTo>
                  <a:lnTo>
                    <a:pt x="887" y="901"/>
                  </a:lnTo>
                  <a:lnTo>
                    <a:pt x="882" y="901"/>
                  </a:lnTo>
                  <a:lnTo>
                    <a:pt x="878" y="902"/>
                  </a:lnTo>
                  <a:lnTo>
                    <a:pt x="875" y="904"/>
                  </a:lnTo>
                  <a:lnTo>
                    <a:pt x="870" y="905"/>
                  </a:lnTo>
                  <a:lnTo>
                    <a:pt x="865" y="907"/>
                  </a:lnTo>
                  <a:lnTo>
                    <a:pt x="861" y="908"/>
                  </a:lnTo>
                  <a:lnTo>
                    <a:pt x="857" y="909"/>
                  </a:lnTo>
                  <a:lnTo>
                    <a:pt x="851" y="910"/>
                  </a:lnTo>
                  <a:lnTo>
                    <a:pt x="846" y="911"/>
                  </a:lnTo>
                  <a:lnTo>
                    <a:pt x="842" y="911"/>
                  </a:lnTo>
                  <a:lnTo>
                    <a:pt x="837" y="914"/>
                  </a:lnTo>
                  <a:lnTo>
                    <a:pt x="832" y="914"/>
                  </a:lnTo>
                  <a:lnTo>
                    <a:pt x="826" y="916"/>
                  </a:lnTo>
                  <a:lnTo>
                    <a:pt x="822" y="916"/>
                  </a:lnTo>
                  <a:lnTo>
                    <a:pt x="817" y="917"/>
                  </a:lnTo>
                  <a:lnTo>
                    <a:pt x="811" y="918"/>
                  </a:lnTo>
                  <a:lnTo>
                    <a:pt x="806" y="920"/>
                  </a:lnTo>
                  <a:lnTo>
                    <a:pt x="800" y="920"/>
                  </a:lnTo>
                  <a:lnTo>
                    <a:pt x="794" y="921"/>
                  </a:lnTo>
                  <a:lnTo>
                    <a:pt x="788" y="921"/>
                  </a:lnTo>
                  <a:lnTo>
                    <a:pt x="784" y="922"/>
                  </a:lnTo>
                  <a:lnTo>
                    <a:pt x="778" y="923"/>
                  </a:lnTo>
                  <a:lnTo>
                    <a:pt x="773" y="924"/>
                  </a:lnTo>
                  <a:lnTo>
                    <a:pt x="767" y="926"/>
                  </a:lnTo>
                  <a:lnTo>
                    <a:pt x="761" y="926"/>
                  </a:lnTo>
                  <a:lnTo>
                    <a:pt x="755" y="926"/>
                  </a:lnTo>
                  <a:lnTo>
                    <a:pt x="749" y="927"/>
                  </a:lnTo>
                  <a:lnTo>
                    <a:pt x="743" y="927"/>
                  </a:lnTo>
                  <a:lnTo>
                    <a:pt x="737" y="928"/>
                  </a:lnTo>
                  <a:lnTo>
                    <a:pt x="731" y="928"/>
                  </a:lnTo>
                  <a:lnTo>
                    <a:pt x="727" y="929"/>
                  </a:lnTo>
                  <a:lnTo>
                    <a:pt x="720" y="929"/>
                  </a:lnTo>
                  <a:lnTo>
                    <a:pt x="715" y="930"/>
                  </a:lnTo>
                  <a:lnTo>
                    <a:pt x="709" y="930"/>
                  </a:lnTo>
                  <a:lnTo>
                    <a:pt x="703" y="931"/>
                  </a:lnTo>
                  <a:lnTo>
                    <a:pt x="697" y="931"/>
                  </a:lnTo>
                  <a:lnTo>
                    <a:pt x="691" y="931"/>
                  </a:lnTo>
                  <a:lnTo>
                    <a:pt x="685" y="931"/>
                  </a:lnTo>
                  <a:lnTo>
                    <a:pt x="680" y="933"/>
                  </a:lnTo>
                  <a:lnTo>
                    <a:pt x="673" y="933"/>
                  </a:lnTo>
                  <a:lnTo>
                    <a:pt x="669" y="933"/>
                  </a:lnTo>
                  <a:lnTo>
                    <a:pt x="663" y="933"/>
                  </a:lnTo>
                  <a:lnTo>
                    <a:pt x="657" y="933"/>
                  </a:lnTo>
                  <a:lnTo>
                    <a:pt x="652" y="933"/>
                  </a:lnTo>
                  <a:lnTo>
                    <a:pt x="647" y="933"/>
                  </a:lnTo>
                  <a:lnTo>
                    <a:pt x="642" y="933"/>
                  </a:lnTo>
                  <a:lnTo>
                    <a:pt x="638" y="933"/>
                  </a:lnTo>
                  <a:lnTo>
                    <a:pt x="633" y="933"/>
                  </a:lnTo>
                  <a:lnTo>
                    <a:pt x="628" y="933"/>
                  </a:lnTo>
                  <a:lnTo>
                    <a:pt x="625" y="933"/>
                  </a:lnTo>
                  <a:lnTo>
                    <a:pt x="620" y="933"/>
                  </a:lnTo>
                  <a:lnTo>
                    <a:pt x="616" y="933"/>
                  </a:lnTo>
                  <a:lnTo>
                    <a:pt x="613" y="933"/>
                  </a:lnTo>
                  <a:lnTo>
                    <a:pt x="609" y="933"/>
                  </a:lnTo>
                  <a:lnTo>
                    <a:pt x="606" y="933"/>
                  </a:lnTo>
                  <a:lnTo>
                    <a:pt x="602" y="933"/>
                  </a:lnTo>
                  <a:lnTo>
                    <a:pt x="599" y="933"/>
                  </a:lnTo>
                  <a:lnTo>
                    <a:pt x="595" y="933"/>
                  </a:lnTo>
                  <a:lnTo>
                    <a:pt x="593" y="933"/>
                  </a:lnTo>
                  <a:lnTo>
                    <a:pt x="589" y="933"/>
                  </a:lnTo>
                  <a:lnTo>
                    <a:pt x="587" y="933"/>
                  </a:lnTo>
                  <a:lnTo>
                    <a:pt x="584" y="933"/>
                  </a:lnTo>
                  <a:lnTo>
                    <a:pt x="582" y="933"/>
                  </a:lnTo>
                  <a:lnTo>
                    <a:pt x="576" y="931"/>
                  </a:lnTo>
                  <a:lnTo>
                    <a:pt x="573" y="931"/>
                  </a:lnTo>
                  <a:lnTo>
                    <a:pt x="569" y="931"/>
                  </a:lnTo>
                  <a:lnTo>
                    <a:pt x="565" y="931"/>
                  </a:lnTo>
                  <a:lnTo>
                    <a:pt x="562" y="931"/>
                  </a:lnTo>
                  <a:lnTo>
                    <a:pt x="558" y="931"/>
                  </a:lnTo>
                  <a:lnTo>
                    <a:pt x="556" y="931"/>
                  </a:lnTo>
                  <a:lnTo>
                    <a:pt x="554" y="931"/>
                  </a:lnTo>
                  <a:lnTo>
                    <a:pt x="550" y="930"/>
                  </a:lnTo>
                  <a:lnTo>
                    <a:pt x="548" y="930"/>
                  </a:lnTo>
                  <a:lnTo>
                    <a:pt x="545" y="930"/>
                  </a:lnTo>
                  <a:lnTo>
                    <a:pt x="544" y="930"/>
                  </a:lnTo>
                  <a:lnTo>
                    <a:pt x="536" y="994"/>
                  </a:lnTo>
                  <a:lnTo>
                    <a:pt x="535" y="994"/>
                  </a:lnTo>
                  <a:lnTo>
                    <a:pt x="531" y="994"/>
                  </a:lnTo>
                  <a:lnTo>
                    <a:pt x="529" y="996"/>
                  </a:lnTo>
                  <a:lnTo>
                    <a:pt x="526" y="996"/>
                  </a:lnTo>
                  <a:lnTo>
                    <a:pt x="524" y="997"/>
                  </a:lnTo>
                  <a:lnTo>
                    <a:pt x="522" y="997"/>
                  </a:lnTo>
                  <a:lnTo>
                    <a:pt x="518" y="997"/>
                  </a:lnTo>
                  <a:lnTo>
                    <a:pt x="514" y="997"/>
                  </a:lnTo>
                  <a:lnTo>
                    <a:pt x="511" y="996"/>
                  </a:lnTo>
                  <a:lnTo>
                    <a:pt x="509" y="994"/>
                  </a:lnTo>
                  <a:lnTo>
                    <a:pt x="505" y="993"/>
                  </a:lnTo>
                  <a:lnTo>
                    <a:pt x="503" y="991"/>
                  </a:lnTo>
                  <a:lnTo>
                    <a:pt x="499" y="988"/>
                  </a:lnTo>
                  <a:lnTo>
                    <a:pt x="498" y="986"/>
                  </a:lnTo>
                  <a:lnTo>
                    <a:pt x="494" y="981"/>
                  </a:lnTo>
                  <a:lnTo>
                    <a:pt x="492" y="977"/>
                  </a:lnTo>
                  <a:lnTo>
                    <a:pt x="491" y="972"/>
                  </a:lnTo>
                  <a:lnTo>
                    <a:pt x="488" y="967"/>
                  </a:lnTo>
                  <a:lnTo>
                    <a:pt x="486" y="961"/>
                  </a:lnTo>
                  <a:lnTo>
                    <a:pt x="484" y="956"/>
                  </a:lnTo>
                  <a:lnTo>
                    <a:pt x="480" y="952"/>
                  </a:lnTo>
                  <a:lnTo>
                    <a:pt x="476" y="947"/>
                  </a:lnTo>
                  <a:lnTo>
                    <a:pt x="473" y="945"/>
                  </a:lnTo>
                  <a:lnTo>
                    <a:pt x="469" y="942"/>
                  </a:lnTo>
                  <a:lnTo>
                    <a:pt x="467" y="940"/>
                  </a:lnTo>
                  <a:lnTo>
                    <a:pt x="463" y="937"/>
                  </a:lnTo>
                  <a:lnTo>
                    <a:pt x="459" y="935"/>
                  </a:lnTo>
                  <a:lnTo>
                    <a:pt x="455" y="934"/>
                  </a:lnTo>
                  <a:lnTo>
                    <a:pt x="450" y="933"/>
                  </a:lnTo>
                  <a:lnTo>
                    <a:pt x="446" y="931"/>
                  </a:lnTo>
                  <a:lnTo>
                    <a:pt x="442" y="930"/>
                  </a:lnTo>
                  <a:lnTo>
                    <a:pt x="440" y="930"/>
                  </a:lnTo>
                  <a:lnTo>
                    <a:pt x="436" y="929"/>
                  </a:lnTo>
                  <a:lnTo>
                    <a:pt x="434" y="929"/>
                  </a:lnTo>
                  <a:lnTo>
                    <a:pt x="429" y="929"/>
                  </a:lnTo>
                  <a:lnTo>
                    <a:pt x="427" y="928"/>
                  </a:lnTo>
                  <a:lnTo>
                    <a:pt x="423" y="928"/>
                  </a:lnTo>
                  <a:lnTo>
                    <a:pt x="420" y="928"/>
                  </a:lnTo>
                  <a:lnTo>
                    <a:pt x="415" y="928"/>
                  </a:lnTo>
                  <a:lnTo>
                    <a:pt x="411" y="928"/>
                  </a:lnTo>
                  <a:lnTo>
                    <a:pt x="407" y="928"/>
                  </a:lnTo>
                  <a:lnTo>
                    <a:pt x="403" y="928"/>
                  </a:lnTo>
                  <a:lnTo>
                    <a:pt x="398" y="928"/>
                  </a:lnTo>
                  <a:lnTo>
                    <a:pt x="395" y="928"/>
                  </a:lnTo>
                  <a:lnTo>
                    <a:pt x="390" y="929"/>
                  </a:lnTo>
                  <a:lnTo>
                    <a:pt x="385" y="930"/>
                  </a:lnTo>
                  <a:lnTo>
                    <a:pt x="380" y="930"/>
                  </a:lnTo>
                  <a:lnTo>
                    <a:pt x="375" y="930"/>
                  </a:lnTo>
                  <a:lnTo>
                    <a:pt x="370" y="931"/>
                  </a:lnTo>
                  <a:lnTo>
                    <a:pt x="365" y="931"/>
                  </a:lnTo>
                  <a:lnTo>
                    <a:pt x="359" y="931"/>
                  </a:lnTo>
                  <a:lnTo>
                    <a:pt x="353" y="931"/>
                  </a:lnTo>
                  <a:lnTo>
                    <a:pt x="347" y="933"/>
                  </a:lnTo>
                  <a:lnTo>
                    <a:pt x="343" y="933"/>
                  </a:lnTo>
                  <a:lnTo>
                    <a:pt x="337" y="933"/>
                  </a:lnTo>
                  <a:lnTo>
                    <a:pt x="331" y="934"/>
                  </a:lnTo>
                  <a:lnTo>
                    <a:pt x="325" y="934"/>
                  </a:lnTo>
                  <a:lnTo>
                    <a:pt x="320" y="935"/>
                  </a:lnTo>
                  <a:lnTo>
                    <a:pt x="314" y="935"/>
                  </a:lnTo>
                  <a:lnTo>
                    <a:pt x="308" y="935"/>
                  </a:lnTo>
                  <a:lnTo>
                    <a:pt x="302" y="935"/>
                  </a:lnTo>
                  <a:lnTo>
                    <a:pt x="297" y="936"/>
                  </a:lnTo>
                  <a:lnTo>
                    <a:pt x="290" y="936"/>
                  </a:lnTo>
                  <a:lnTo>
                    <a:pt x="284" y="937"/>
                  </a:lnTo>
                  <a:lnTo>
                    <a:pt x="280" y="937"/>
                  </a:lnTo>
                  <a:lnTo>
                    <a:pt x="274" y="937"/>
                  </a:lnTo>
                  <a:lnTo>
                    <a:pt x="267" y="937"/>
                  </a:lnTo>
                  <a:lnTo>
                    <a:pt x="261" y="939"/>
                  </a:lnTo>
                  <a:lnTo>
                    <a:pt x="255" y="939"/>
                  </a:lnTo>
                  <a:lnTo>
                    <a:pt x="250" y="940"/>
                  </a:lnTo>
                  <a:lnTo>
                    <a:pt x="243" y="940"/>
                  </a:lnTo>
                  <a:lnTo>
                    <a:pt x="237" y="940"/>
                  </a:lnTo>
                  <a:lnTo>
                    <a:pt x="231" y="940"/>
                  </a:lnTo>
                  <a:lnTo>
                    <a:pt x="226" y="940"/>
                  </a:lnTo>
                  <a:lnTo>
                    <a:pt x="220" y="940"/>
                  </a:lnTo>
                  <a:lnTo>
                    <a:pt x="214" y="940"/>
                  </a:lnTo>
                  <a:lnTo>
                    <a:pt x="209" y="940"/>
                  </a:lnTo>
                  <a:lnTo>
                    <a:pt x="204" y="940"/>
                  </a:lnTo>
                  <a:lnTo>
                    <a:pt x="197" y="940"/>
                  </a:lnTo>
                  <a:lnTo>
                    <a:pt x="192" y="940"/>
                  </a:lnTo>
                  <a:lnTo>
                    <a:pt x="186" y="940"/>
                  </a:lnTo>
                  <a:lnTo>
                    <a:pt x="181" y="940"/>
                  </a:lnTo>
                  <a:lnTo>
                    <a:pt x="175" y="940"/>
                  </a:lnTo>
                  <a:lnTo>
                    <a:pt x="171" y="940"/>
                  </a:lnTo>
                  <a:lnTo>
                    <a:pt x="165" y="940"/>
                  </a:lnTo>
                  <a:lnTo>
                    <a:pt x="160" y="940"/>
                  </a:lnTo>
                  <a:lnTo>
                    <a:pt x="155" y="939"/>
                  </a:lnTo>
                  <a:lnTo>
                    <a:pt x="150" y="939"/>
                  </a:lnTo>
                  <a:lnTo>
                    <a:pt x="146" y="937"/>
                  </a:lnTo>
                  <a:lnTo>
                    <a:pt x="141" y="937"/>
                  </a:lnTo>
                  <a:lnTo>
                    <a:pt x="136" y="937"/>
                  </a:lnTo>
                  <a:lnTo>
                    <a:pt x="131" y="936"/>
                  </a:lnTo>
                  <a:lnTo>
                    <a:pt x="127" y="936"/>
                  </a:lnTo>
                  <a:lnTo>
                    <a:pt x="123" y="936"/>
                  </a:lnTo>
                  <a:lnTo>
                    <a:pt x="118" y="935"/>
                  </a:lnTo>
                  <a:lnTo>
                    <a:pt x="115" y="935"/>
                  </a:lnTo>
                  <a:lnTo>
                    <a:pt x="110" y="934"/>
                  </a:lnTo>
                  <a:lnTo>
                    <a:pt x="108" y="933"/>
                  </a:lnTo>
                  <a:lnTo>
                    <a:pt x="103" y="931"/>
                  </a:lnTo>
                  <a:lnTo>
                    <a:pt x="101" y="931"/>
                  </a:lnTo>
                  <a:lnTo>
                    <a:pt x="97" y="930"/>
                  </a:lnTo>
                  <a:lnTo>
                    <a:pt x="94" y="930"/>
                  </a:lnTo>
                  <a:lnTo>
                    <a:pt x="91" y="928"/>
                  </a:lnTo>
                  <a:lnTo>
                    <a:pt x="88" y="927"/>
                  </a:lnTo>
                  <a:lnTo>
                    <a:pt x="85" y="926"/>
                  </a:lnTo>
                  <a:lnTo>
                    <a:pt x="83" y="926"/>
                  </a:lnTo>
                  <a:lnTo>
                    <a:pt x="78" y="922"/>
                  </a:lnTo>
                  <a:lnTo>
                    <a:pt x="76" y="921"/>
                  </a:lnTo>
                  <a:lnTo>
                    <a:pt x="72" y="916"/>
                  </a:lnTo>
                  <a:lnTo>
                    <a:pt x="72" y="913"/>
                  </a:lnTo>
                  <a:lnTo>
                    <a:pt x="72" y="909"/>
                  </a:lnTo>
                  <a:lnTo>
                    <a:pt x="76" y="905"/>
                  </a:lnTo>
                  <a:lnTo>
                    <a:pt x="77" y="903"/>
                  </a:lnTo>
                  <a:lnTo>
                    <a:pt x="79" y="901"/>
                  </a:lnTo>
                  <a:lnTo>
                    <a:pt x="82" y="899"/>
                  </a:lnTo>
                  <a:lnTo>
                    <a:pt x="85" y="897"/>
                  </a:lnTo>
                  <a:lnTo>
                    <a:pt x="89" y="895"/>
                  </a:lnTo>
                  <a:lnTo>
                    <a:pt x="92" y="892"/>
                  </a:lnTo>
                  <a:lnTo>
                    <a:pt x="96" y="891"/>
                  </a:lnTo>
                  <a:lnTo>
                    <a:pt x="101" y="889"/>
                  </a:lnTo>
                  <a:lnTo>
                    <a:pt x="105" y="886"/>
                  </a:lnTo>
                  <a:lnTo>
                    <a:pt x="110" y="884"/>
                  </a:lnTo>
                  <a:lnTo>
                    <a:pt x="115" y="882"/>
                  </a:lnTo>
                  <a:lnTo>
                    <a:pt x="120" y="880"/>
                  </a:lnTo>
                  <a:lnTo>
                    <a:pt x="124" y="877"/>
                  </a:lnTo>
                  <a:lnTo>
                    <a:pt x="130" y="876"/>
                  </a:lnTo>
                  <a:lnTo>
                    <a:pt x="135" y="872"/>
                  </a:lnTo>
                  <a:lnTo>
                    <a:pt x="142" y="871"/>
                  </a:lnTo>
                  <a:lnTo>
                    <a:pt x="148" y="869"/>
                  </a:lnTo>
                  <a:lnTo>
                    <a:pt x="154" y="866"/>
                  </a:lnTo>
                  <a:lnTo>
                    <a:pt x="160" y="864"/>
                  </a:lnTo>
                  <a:lnTo>
                    <a:pt x="166" y="862"/>
                  </a:lnTo>
                  <a:lnTo>
                    <a:pt x="173" y="859"/>
                  </a:lnTo>
                  <a:lnTo>
                    <a:pt x="179" y="857"/>
                  </a:lnTo>
                  <a:lnTo>
                    <a:pt x="186" y="854"/>
                  </a:lnTo>
                  <a:lnTo>
                    <a:pt x="192" y="853"/>
                  </a:lnTo>
                  <a:lnTo>
                    <a:pt x="199" y="851"/>
                  </a:lnTo>
                  <a:lnTo>
                    <a:pt x="205" y="848"/>
                  </a:lnTo>
                  <a:lnTo>
                    <a:pt x="212" y="846"/>
                  </a:lnTo>
                  <a:lnTo>
                    <a:pt x="218" y="844"/>
                  </a:lnTo>
                  <a:lnTo>
                    <a:pt x="225" y="843"/>
                  </a:lnTo>
                  <a:lnTo>
                    <a:pt x="231" y="840"/>
                  </a:lnTo>
                  <a:lnTo>
                    <a:pt x="237" y="838"/>
                  </a:lnTo>
                  <a:lnTo>
                    <a:pt x="244" y="837"/>
                  </a:lnTo>
                  <a:lnTo>
                    <a:pt x="250" y="834"/>
                  </a:lnTo>
                  <a:lnTo>
                    <a:pt x="256" y="833"/>
                  </a:lnTo>
                  <a:lnTo>
                    <a:pt x="262" y="831"/>
                  </a:lnTo>
                  <a:lnTo>
                    <a:pt x="269" y="829"/>
                  </a:lnTo>
                  <a:lnTo>
                    <a:pt x="274" y="828"/>
                  </a:lnTo>
                  <a:lnTo>
                    <a:pt x="280" y="826"/>
                  </a:lnTo>
                  <a:lnTo>
                    <a:pt x="284" y="825"/>
                  </a:lnTo>
                  <a:lnTo>
                    <a:pt x="290" y="824"/>
                  </a:lnTo>
                  <a:lnTo>
                    <a:pt x="295" y="822"/>
                  </a:lnTo>
                  <a:lnTo>
                    <a:pt x="300" y="820"/>
                  </a:lnTo>
                  <a:lnTo>
                    <a:pt x="305" y="819"/>
                  </a:lnTo>
                  <a:lnTo>
                    <a:pt x="309" y="818"/>
                  </a:lnTo>
                  <a:lnTo>
                    <a:pt x="313" y="816"/>
                  </a:lnTo>
                  <a:lnTo>
                    <a:pt x="318" y="816"/>
                  </a:lnTo>
                  <a:lnTo>
                    <a:pt x="320" y="815"/>
                  </a:lnTo>
                  <a:lnTo>
                    <a:pt x="324" y="814"/>
                  </a:lnTo>
                  <a:lnTo>
                    <a:pt x="327" y="813"/>
                  </a:lnTo>
                  <a:lnTo>
                    <a:pt x="329" y="813"/>
                  </a:lnTo>
                  <a:lnTo>
                    <a:pt x="332" y="812"/>
                  </a:lnTo>
                  <a:lnTo>
                    <a:pt x="333" y="812"/>
                  </a:lnTo>
                  <a:lnTo>
                    <a:pt x="337" y="812"/>
                  </a:lnTo>
                  <a:lnTo>
                    <a:pt x="338" y="812"/>
                  </a:lnTo>
                  <a:lnTo>
                    <a:pt x="338" y="809"/>
                  </a:lnTo>
                  <a:lnTo>
                    <a:pt x="340" y="806"/>
                  </a:lnTo>
                  <a:lnTo>
                    <a:pt x="341" y="802"/>
                  </a:lnTo>
                  <a:lnTo>
                    <a:pt x="343" y="799"/>
                  </a:lnTo>
                  <a:lnTo>
                    <a:pt x="345" y="794"/>
                  </a:lnTo>
                  <a:lnTo>
                    <a:pt x="347" y="790"/>
                  </a:lnTo>
                  <a:lnTo>
                    <a:pt x="348" y="784"/>
                  </a:lnTo>
                  <a:lnTo>
                    <a:pt x="352" y="780"/>
                  </a:lnTo>
                  <a:lnTo>
                    <a:pt x="353" y="774"/>
                  </a:lnTo>
                  <a:lnTo>
                    <a:pt x="357" y="769"/>
                  </a:lnTo>
                  <a:lnTo>
                    <a:pt x="357" y="765"/>
                  </a:lnTo>
                  <a:lnTo>
                    <a:pt x="358" y="763"/>
                  </a:lnTo>
                  <a:lnTo>
                    <a:pt x="359" y="759"/>
                  </a:lnTo>
                  <a:lnTo>
                    <a:pt x="360" y="757"/>
                  </a:lnTo>
                  <a:lnTo>
                    <a:pt x="361" y="755"/>
                  </a:lnTo>
                  <a:lnTo>
                    <a:pt x="363" y="751"/>
                  </a:lnTo>
                  <a:lnTo>
                    <a:pt x="363" y="749"/>
                  </a:lnTo>
                  <a:lnTo>
                    <a:pt x="364" y="745"/>
                  </a:lnTo>
                  <a:lnTo>
                    <a:pt x="364" y="743"/>
                  </a:lnTo>
                  <a:lnTo>
                    <a:pt x="365" y="739"/>
                  </a:lnTo>
                  <a:lnTo>
                    <a:pt x="365" y="736"/>
                  </a:lnTo>
                  <a:lnTo>
                    <a:pt x="366" y="733"/>
                  </a:lnTo>
                  <a:lnTo>
                    <a:pt x="366" y="727"/>
                  </a:lnTo>
                  <a:lnTo>
                    <a:pt x="367" y="723"/>
                  </a:lnTo>
                  <a:lnTo>
                    <a:pt x="366" y="717"/>
                  </a:lnTo>
                  <a:lnTo>
                    <a:pt x="366" y="712"/>
                  </a:lnTo>
                  <a:lnTo>
                    <a:pt x="365" y="707"/>
                  </a:lnTo>
                  <a:lnTo>
                    <a:pt x="364" y="704"/>
                  </a:lnTo>
                  <a:lnTo>
                    <a:pt x="361" y="700"/>
                  </a:lnTo>
                  <a:lnTo>
                    <a:pt x="359" y="697"/>
                  </a:lnTo>
                  <a:lnTo>
                    <a:pt x="356" y="694"/>
                  </a:lnTo>
                  <a:lnTo>
                    <a:pt x="351" y="693"/>
                  </a:lnTo>
                  <a:lnTo>
                    <a:pt x="348" y="692"/>
                  </a:lnTo>
                  <a:lnTo>
                    <a:pt x="346" y="691"/>
                  </a:lnTo>
                  <a:lnTo>
                    <a:pt x="343" y="691"/>
                  </a:lnTo>
                  <a:lnTo>
                    <a:pt x="339" y="691"/>
                  </a:lnTo>
                  <a:lnTo>
                    <a:pt x="335" y="691"/>
                  </a:lnTo>
                  <a:lnTo>
                    <a:pt x="332" y="691"/>
                  </a:lnTo>
                  <a:lnTo>
                    <a:pt x="328" y="692"/>
                  </a:lnTo>
                  <a:lnTo>
                    <a:pt x="325" y="693"/>
                  </a:lnTo>
                  <a:lnTo>
                    <a:pt x="320" y="693"/>
                  </a:lnTo>
                  <a:lnTo>
                    <a:pt x="316" y="694"/>
                  </a:lnTo>
                  <a:lnTo>
                    <a:pt x="312" y="694"/>
                  </a:lnTo>
                  <a:lnTo>
                    <a:pt x="308" y="695"/>
                  </a:lnTo>
                  <a:lnTo>
                    <a:pt x="305" y="697"/>
                  </a:lnTo>
                  <a:lnTo>
                    <a:pt x="301" y="697"/>
                  </a:lnTo>
                  <a:lnTo>
                    <a:pt x="297" y="698"/>
                  </a:lnTo>
                  <a:lnTo>
                    <a:pt x="294" y="699"/>
                  </a:lnTo>
                  <a:lnTo>
                    <a:pt x="290" y="699"/>
                  </a:lnTo>
                  <a:lnTo>
                    <a:pt x="287" y="700"/>
                  </a:lnTo>
                  <a:lnTo>
                    <a:pt x="284" y="701"/>
                  </a:lnTo>
                  <a:lnTo>
                    <a:pt x="281" y="701"/>
                  </a:lnTo>
                  <a:lnTo>
                    <a:pt x="275" y="704"/>
                  </a:lnTo>
                  <a:lnTo>
                    <a:pt x="270" y="705"/>
                  </a:lnTo>
                  <a:lnTo>
                    <a:pt x="264" y="707"/>
                  </a:lnTo>
                  <a:lnTo>
                    <a:pt x="260" y="708"/>
                  </a:lnTo>
                  <a:lnTo>
                    <a:pt x="255" y="711"/>
                  </a:lnTo>
                  <a:lnTo>
                    <a:pt x="250" y="712"/>
                  </a:lnTo>
                  <a:lnTo>
                    <a:pt x="246" y="713"/>
                  </a:lnTo>
                  <a:lnTo>
                    <a:pt x="243" y="716"/>
                  </a:lnTo>
                  <a:lnTo>
                    <a:pt x="239" y="717"/>
                  </a:lnTo>
                  <a:lnTo>
                    <a:pt x="237" y="718"/>
                  </a:lnTo>
                  <a:lnTo>
                    <a:pt x="233" y="719"/>
                  </a:lnTo>
                  <a:lnTo>
                    <a:pt x="231" y="720"/>
                  </a:lnTo>
                  <a:lnTo>
                    <a:pt x="229" y="722"/>
                  </a:lnTo>
                  <a:lnTo>
                    <a:pt x="226" y="723"/>
                  </a:lnTo>
                  <a:lnTo>
                    <a:pt x="223" y="725"/>
                  </a:lnTo>
                  <a:lnTo>
                    <a:pt x="220" y="727"/>
                  </a:lnTo>
                  <a:lnTo>
                    <a:pt x="217" y="730"/>
                  </a:lnTo>
                  <a:lnTo>
                    <a:pt x="217" y="731"/>
                  </a:lnTo>
                  <a:lnTo>
                    <a:pt x="214" y="731"/>
                  </a:lnTo>
                  <a:lnTo>
                    <a:pt x="212" y="731"/>
                  </a:lnTo>
                  <a:lnTo>
                    <a:pt x="210" y="731"/>
                  </a:lnTo>
                  <a:lnTo>
                    <a:pt x="207" y="732"/>
                  </a:lnTo>
                  <a:lnTo>
                    <a:pt x="204" y="732"/>
                  </a:lnTo>
                  <a:lnTo>
                    <a:pt x="201" y="732"/>
                  </a:lnTo>
                  <a:lnTo>
                    <a:pt x="197" y="732"/>
                  </a:lnTo>
                  <a:lnTo>
                    <a:pt x="193" y="733"/>
                  </a:lnTo>
                  <a:lnTo>
                    <a:pt x="188" y="733"/>
                  </a:lnTo>
                  <a:lnTo>
                    <a:pt x="184" y="735"/>
                  </a:lnTo>
                  <a:lnTo>
                    <a:pt x="179" y="735"/>
                  </a:lnTo>
                  <a:lnTo>
                    <a:pt x="174" y="735"/>
                  </a:lnTo>
                  <a:lnTo>
                    <a:pt x="169" y="736"/>
                  </a:lnTo>
                  <a:lnTo>
                    <a:pt x="163" y="736"/>
                  </a:lnTo>
                  <a:lnTo>
                    <a:pt x="161" y="736"/>
                  </a:lnTo>
                  <a:lnTo>
                    <a:pt x="159" y="736"/>
                  </a:lnTo>
                  <a:lnTo>
                    <a:pt x="155" y="736"/>
                  </a:lnTo>
                  <a:lnTo>
                    <a:pt x="153" y="736"/>
                  </a:lnTo>
                  <a:lnTo>
                    <a:pt x="149" y="736"/>
                  </a:lnTo>
                  <a:lnTo>
                    <a:pt x="146" y="736"/>
                  </a:lnTo>
                  <a:lnTo>
                    <a:pt x="143" y="736"/>
                  </a:lnTo>
                  <a:lnTo>
                    <a:pt x="140" y="736"/>
                  </a:lnTo>
                  <a:lnTo>
                    <a:pt x="137" y="736"/>
                  </a:lnTo>
                  <a:lnTo>
                    <a:pt x="134" y="736"/>
                  </a:lnTo>
                  <a:lnTo>
                    <a:pt x="130" y="736"/>
                  </a:lnTo>
                  <a:lnTo>
                    <a:pt x="128" y="736"/>
                  </a:lnTo>
                  <a:lnTo>
                    <a:pt x="126" y="736"/>
                  </a:lnTo>
                  <a:lnTo>
                    <a:pt x="122" y="736"/>
                  </a:lnTo>
                  <a:lnTo>
                    <a:pt x="118" y="736"/>
                  </a:lnTo>
                  <a:lnTo>
                    <a:pt x="116" y="736"/>
                  </a:lnTo>
                  <a:lnTo>
                    <a:pt x="113" y="736"/>
                  </a:lnTo>
                  <a:lnTo>
                    <a:pt x="110" y="736"/>
                  </a:lnTo>
                  <a:lnTo>
                    <a:pt x="107" y="736"/>
                  </a:lnTo>
                  <a:lnTo>
                    <a:pt x="103" y="736"/>
                  </a:lnTo>
                  <a:lnTo>
                    <a:pt x="101" y="735"/>
                  </a:lnTo>
                  <a:lnTo>
                    <a:pt x="97" y="735"/>
                  </a:lnTo>
                  <a:lnTo>
                    <a:pt x="95" y="735"/>
                  </a:lnTo>
                  <a:lnTo>
                    <a:pt x="91" y="735"/>
                  </a:lnTo>
                  <a:lnTo>
                    <a:pt x="89" y="735"/>
                  </a:lnTo>
                  <a:lnTo>
                    <a:pt x="85" y="733"/>
                  </a:lnTo>
                  <a:lnTo>
                    <a:pt x="83" y="733"/>
                  </a:lnTo>
                  <a:lnTo>
                    <a:pt x="80" y="733"/>
                  </a:lnTo>
                  <a:lnTo>
                    <a:pt x="75" y="732"/>
                  </a:lnTo>
                  <a:lnTo>
                    <a:pt x="70" y="731"/>
                  </a:lnTo>
                  <a:lnTo>
                    <a:pt x="64" y="730"/>
                  </a:lnTo>
                  <a:lnTo>
                    <a:pt x="58" y="727"/>
                  </a:lnTo>
                  <a:lnTo>
                    <a:pt x="53" y="725"/>
                  </a:lnTo>
                  <a:lnTo>
                    <a:pt x="48" y="722"/>
                  </a:lnTo>
                  <a:lnTo>
                    <a:pt x="44" y="718"/>
                  </a:lnTo>
                  <a:lnTo>
                    <a:pt x="40" y="716"/>
                  </a:lnTo>
                  <a:lnTo>
                    <a:pt x="35" y="711"/>
                  </a:lnTo>
                  <a:lnTo>
                    <a:pt x="33" y="707"/>
                  </a:lnTo>
                  <a:lnTo>
                    <a:pt x="28" y="701"/>
                  </a:lnTo>
                  <a:lnTo>
                    <a:pt x="26" y="697"/>
                  </a:lnTo>
                  <a:lnTo>
                    <a:pt x="22" y="692"/>
                  </a:lnTo>
                  <a:lnTo>
                    <a:pt x="20" y="687"/>
                  </a:lnTo>
                  <a:lnTo>
                    <a:pt x="16" y="681"/>
                  </a:lnTo>
                  <a:lnTo>
                    <a:pt x="14" y="676"/>
                  </a:lnTo>
                  <a:lnTo>
                    <a:pt x="12" y="671"/>
                  </a:lnTo>
                  <a:lnTo>
                    <a:pt x="11" y="665"/>
                  </a:lnTo>
                  <a:lnTo>
                    <a:pt x="9" y="661"/>
                  </a:lnTo>
                  <a:lnTo>
                    <a:pt x="8" y="659"/>
                  </a:lnTo>
                  <a:lnTo>
                    <a:pt x="7" y="655"/>
                  </a:lnTo>
                  <a:lnTo>
                    <a:pt x="7" y="653"/>
                  </a:lnTo>
                  <a:lnTo>
                    <a:pt x="5" y="647"/>
                  </a:lnTo>
                  <a:lnTo>
                    <a:pt x="3" y="642"/>
                  </a:lnTo>
                  <a:lnTo>
                    <a:pt x="3" y="639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2" y="630"/>
                  </a:lnTo>
                  <a:lnTo>
                    <a:pt x="1" y="624"/>
                  </a:lnTo>
                  <a:lnTo>
                    <a:pt x="1" y="620"/>
                  </a:lnTo>
                  <a:lnTo>
                    <a:pt x="0" y="614"/>
                  </a:lnTo>
                  <a:lnTo>
                    <a:pt x="0" y="609"/>
                  </a:lnTo>
                  <a:lnTo>
                    <a:pt x="0" y="604"/>
                  </a:lnTo>
                  <a:lnTo>
                    <a:pt x="1" y="601"/>
                  </a:lnTo>
                  <a:lnTo>
                    <a:pt x="1" y="596"/>
                  </a:lnTo>
                  <a:lnTo>
                    <a:pt x="2" y="592"/>
                  </a:lnTo>
                  <a:lnTo>
                    <a:pt x="3" y="589"/>
                  </a:lnTo>
                  <a:lnTo>
                    <a:pt x="5" y="586"/>
                  </a:lnTo>
                  <a:lnTo>
                    <a:pt x="6" y="583"/>
                  </a:lnTo>
                  <a:lnTo>
                    <a:pt x="7" y="579"/>
                  </a:lnTo>
                  <a:lnTo>
                    <a:pt x="9" y="576"/>
                  </a:lnTo>
                  <a:lnTo>
                    <a:pt x="11" y="572"/>
                  </a:lnTo>
                  <a:lnTo>
                    <a:pt x="13" y="566"/>
                  </a:lnTo>
                  <a:lnTo>
                    <a:pt x="15" y="561"/>
                  </a:lnTo>
                  <a:lnTo>
                    <a:pt x="19" y="555"/>
                  </a:lnTo>
                  <a:lnTo>
                    <a:pt x="22" y="551"/>
                  </a:lnTo>
                  <a:lnTo>
                    <a:pt x="22" y="547"/>
                  </a:lnTo>
                  <a:lnTo>
                    <a:pt x="25" y="545"/>
                  </a:lnTo>
                  <a:lnTo>
                    <a:pt x="26" y="541"/>
                  </a:lnTo>
                  <a:lnTo>
                    <a:pt x="28" y="538"/>
                  </a:lnTo>
                  <a:lnTo>
                    <a:pt x="30" y="534"/>
                  </a:lnTo>
                  <a:lnTo>
                    <a:pt x="32" y="531"/>
                  </a:lnTo>
                  <a:lnTo>
                    <a:pt x="33" y="527"/>
                  </a:lnTo>
                  <a:lnTo>
                    <a:pt x="35" y="525"/>
                  </a:lnTo>
                  <a:lnTo>
                    <a:pt x="38" y="520"/>
                  </a:lnTo>
                  <a:lnTo>
                    <a:pt x="39" y="516"/>
                  </a:lnTo>
                  <a:lnTo>
                    <a:pt x="41" y="513"/>
                  </a:lnTo>
                  <a:lnTo>
                    <a:pt x="44" y="509"/>
                  </a:lnTo>
                  <a:lnTo>
                    <a:pt x="46" y="506"/>
                  </a:lnTo>
                  <a:lnTo>
                    <a:pt x="48" y="501"/>
                  </a:lnTo>
                  <a:lnTo>
                    <a:pt x="51" y="497"/>
                  </a:lnTo>
                  <a:lnTo>
                    <a:pt x="53" y="494"/>
                  </a:lnTo>
                  <a:lnTo>
                    <a:pt x="54" y="490"/>
                  </a:lnTo>
                  <a:lnTo>
                    <a:pt x="57" y="485"/>
                  </a:lnTo>
                  <a:lnTo>
                    <a:pt x="59" y="481"/>
                  </a:lnTo>
                  <a:lnTo>
                    <a:pt x="62" y="477"/>
                  </a:lnTo>
                  <a:lnTo>
                    <a:pt x="64" y="474"/>
                  </a:lnTo>
                  <a:lnTo>
                    <a:pt x="67" y="469"/>
                  </a:lnTo>
                  <a:lnTo>
                    <a:pt x="70" y="465"/>
                  </a:lnTo>
                  <a:lnTo>
                    <a:pt x="72" y="462"/>
                  </a:lnTo>
                  <a:lnTo>
                    <a:pt x="75" y="457"/>
                  </a:lnTo>
                  <a:lnTo>
                    <a:pt x="77" y="452"/>
                  </a:lnTo>
                  <a:lnTo>
                    <a:pt x="80" y="449"/>
                  </a:lnTo>
                  <a:lnTo>
                    <a:pt x="83" y="445"/>
                  </a:lnTo>
                  <a:lnTo>
                    <a:pt x="86" y="440"/>
                  </a:lnTo>
                  <a:lnTo>
                    <a:pt x="89" y="437"/>
                  </a:lnTo>
                  <a:lnTo>
                    <a:pt x="92" y="432"/>
                  </a:lnTo>
                  <a:lnTo>
                    <a:pt x="96" y="429"/>
                  </a:lnTo>
                  <a:lnTo>
                    <a:pt x="98" y="424"/>
                  </a:lnTo>
                  <a:lnTo>
                    <a:pt x="101" y="420"/>
                  </a:lnTo>
                  <a:lnTo>
                    <a:pt x="103" y="415"/>
                  </a:lnTo>
                  <a:lnTo>
                    <a:pt x="107" y="412"/>
                  </a:lnTo>
                  <a:lnTo>
                    <a:pt x="110" y="407"/>
                  </a:lnTo>
                  <a:lnTo>
                    <a:pt x="113" y="404"/>
                  </a:lnTo>
                  <a:lnTo>
                    <a:pt x="116" y="399"/>
                  </a:lnTo>
                  <a:lnTo>
                    <a:pt x="120" y="395"/>
                  </a:lnTo>
                  <a:lnTo>
                    <a:pt x="122" y="392"/>
                  </a:lnTo>
                  <a:lnTo>
                    <a:pt x="126" y="387"/>
                  </a:lnTo>
                  <a:lnTo>
                    <a:pt x="129" y="383"/>
                  </a:lnTo>
                  <a:lnTo>
                    <a:pt x="131" y="380"/>
                  </a:lnTo>
                  <a:lnTo>
                    <a:pt x="135" y="376"/>
                  </a:lnTo>
                  <a:lnTo>
                    <a:pt x="139" y="373"/>
                  </a:lnTo>
                  <a:lnTo>
                    <a:pt x="142" y="369"/>
                  </a:lnTo>
                  <a:lnTo>
                    <a:pt x="146" y="366"/>
                  </a:lnTo>
                  <a:lnTo>
                    <a:pt x="123" y="312"/>
                  </a:lnTo>
                  <a:lnTo>
                    <a:pt x="59" y="302"/>
                  </a:lnTo>
                  <a:lnTo>
                    <a:pt x="40" y="271"/>
                  </a:lnTo>
                  <a:lnTo>
                    <a:pt x="44" y="2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1793" y="1574"/>
              <a:ext cx="68" cy="108"/>
            </a:xfrm>
            <a:custGeom>
              <a:avLst/>
              <a:gdLst>
                <a:gd name="T0" fmla="*/ 0 w 206"/>
                <a:gd name="T1" fmla="*/ 0 h 324"/>
                <a:gd name="T2" fmla="*/ 0 w 206"/>
                <a:gd name="T3" fmla="*/ 0 h 324"/>
                <a:gd name="T4" fmla="*/ 0 w 206"/>
                <a:gd name="T5" fmla="*/ 0 h 324"/>
                <a:gd name="T6" fmla="*/ 0 w 206"/>
                <a:gd name="T7" fmla="*/ 0 h 324"/>
                <a:gd name="T8" fmla="*/ 0 w 206"/>
                <a:gd name="T9" fmla="*/ 0 h 324"/>
                <a:gd name="T10" fmla="*/ 0 w 206"/>
                <a:gd name="T11" fmla="*/ 0 h 324"/>
                <a:gd name="T12" fmla="*/ 0 w 206"/>
                <a:gd name="T13" fmla="*/ 0 h 324"/>
                <a:gd name="T14" fmla="*/ 0 w 206"/>
                <a:gd name="T15" fmla="*/ 0 h 324"/>
                <a:gd name="T16" fmla="*/ 0 w 206"/>
                <a:gd name="T17" fmla="*/ 0 h 324"/>
                <a:gd name="T18" fmla="*/ 0 w 206"/>
                <a:gd name="T19" fmla="*/ 0 h 324"/>
                <a:gd name="T20" fmla="*/ 0 w 206"/>
                <a:gd name="T21" fmla="*/ 0 h 324"/>
                <a:gd name="T22" fmla="*/ 0 w 206"/>
                <a:gd name="T23" fmla="*/ 0 h 324"/>
                <a:gd name="T24" fmla="*/ 0 w 206"/>
                <a:gd name="T25" fmla="*/ 0 h 324"/>
                <a:gd name="T26" fmla="*/ 0 w 206"/>
                <a:gd name="T27" fmla="*/ 0 h 324"/>
                <a:gd name="T28" fmla="*/ 0 w 206"/>
                <a:gd name="T29" fmla="*/ 0 h 324"/>
                <a:gd name="T30" fmla="*/ 0 w 206"/>
                <a:gd name="T31" fmla="*/ 0 h 324"/>
                <a:gd name="T32" fmla="*/ 0 w 206"/>
                <a:gd name="T33" fmla="*/ 0 h 324"/>
                <a:gd name="T34" fmla="*/ 0 w 206"/>
                <a:gd name="T35" fmla="*/ 0 h 324"/>
                <a:gd name="T36" fmla="*/ 0 w 206"/>
                <a:gd name="T37" fmla="*/ 0 h 324"/>
                <a:gd name="T38" fmla="*/ 0 w 206"/>
                <a:gd name="T39" fmla="*/ 0 h 324"/>
                <a:gd name="T40" fmla="*/ 0 w 206"/>
                <a:gd name="T41" fmla="*/ 0 h 324"/>
                <a:gd name="T42" fmla="*/ 0 w 206"/>
                <a:gd name="T43" fmla="*/ 0 h 324"/>
                <a:gd name="T44" fmla="*/ 0 w 206"/>
                <a:gd name="T45" fmla="*/ 0 h 324"/>
                <a:gd name="T46" fmla="*/ 0 w 206"/>
                <a:gd name="T47" fmla="*/ 0 h 324"/>
                <a:gd name="T48" fmla="*/ 0 w 206"/>
                <a:gd name="T49" fmla="*/ 0 h 324"/>
                <a:gd name="T50" fmla="*/ 0 w 206"/>
                <a:gd name="T51" fmla="*/ 0 h 324"/>
                <a:gd name="T52" fmla="*/ 0 w 206"/>
                <a:gd name="T53" fmla="*/ 0 h 324"/>
                <a:gd name="T54" fmla="*/ 0 w 206"/>
                <a:gd name="T55" fmla="*/ 0 h 324"/>
                <a:gd name="T56" fmla="*/ 0 w 206"/>
                <a:gd name="T57" fmla="*/ 0 h 324"/>
                <a:gd name="T58" fmla="*/ 0 w 206"/>
                <a:gd name="T59" fmla="*/ 0 h 324"/>
                <a:gd name="T60" fmla="*/ 0 w 206"/>
                <a:gd name="T61" fmla="*/ 0 h 324"/>
                <a:gd name="T62" fmla="*/ 0 w 206"/>
                <a:gd name="T63" fmla="*/ 0 h 324"/>
                <a:gd name="T64" fmla="*/ 0 w 206"/>
                <a:gd name="T65" fmla="*/ 0 h 324"/>
                <a:gd name="T66" fmla="*/ 0 w 206"/>
                <a:gd name="T67" fmla="*/ 0 h 324"/>
                <a:gd name="T68" fmla="*/ 0 w 206"/>
                <a:gd name="T69" fmla="*/ 0 h 324"/>
                <a:gd name="T70" fmla="*/ 0 w 206"/>
                <a:gd name="T71" fmla="*/ 0 h 324"/>
                <a:gd name="T72" fmla="*/ 0 w 206"/>
                <a:gd name="T73" fmla="*/ 0 h 324"/>
                <a:gd name="T74" fmla="*/ 0 w 206"/>
                <a:gd name="T75" fmla="*/ 0 h 324"/>
                <a:gd name="T76" fmla="*/ 0 w 206"/>
                <a:gd name="T77" fmla="*/ 0 h 324"/>
                <a:gd name="T78" fmla="*/ 0 w 206"/>
                <a:gd name="T79" fmla="*/ 0 h 324"/>
                <a:gd name="T80" fmla="*/ 0 w 206"/>
                <a:gd name="T81" fmla="*/ 0 h 324"/>
                <a:gd name="T82" fmla="*/ 0 w 206"/>
                <a:gd name="T83" fmla="*/ 0 h 324"/>
                <a:gd name="T84" fmla="*/ 0 w 206"/>
                <a:gd name="T85" fmla="*/ 0 h 324"/>
                <a:gd name="T86" fmla="*/ 0 w 206"/>
                <a:gd name="T87" fmla="*/ 0 h 324"/>
                <a:gd name="T88" fmla="*/ 0 w 206"/>
                <a:gd name="T89" fmla="*/ 0 h 324"/>
                <a:gd name="T90" fmla="*/ 0 w 206"/>
                <a:gd name="T91" fmla="*/ 0 h 324"/>
                <a:gd name="T92" fmla="*/ 0 w 206"/>
                <a:gd name="T93" fmla="*/ 0 h 324"/>
                <a:gd name="T94" fmla="*/ 0 w 206"/>
                <a:gd name="T95" fmla="*/ 0 h 324"/>
                <a:gd name="T96" fmla="*/ 0 w 206"/>
                <a:gd name="T97" fmla="*/ 0 h 324"/>
                <a:gd name="T98" fmla="*/ 0 w 206"/>
                <a:gd name="T99" fmla="*/ 0 h 324"/>
                <a:gd name="T100" fmla="*/ 0 w 206"/>
                <a:gd name="T101" fmla="*/ 0 h 324"/>
                <a:gd name="T102" fmla="*/ 0 w 206"/>
                <a:gd name="T103" fmla="*/ 0 h 324"/>
                <a:gd name="T104" fmla="*/ 0 w 206"/>
                <a:gd name="T105" fmla="*/ 0 h 324"/>
                <a:gd name="T106" fmla="*/ 0 w 206"/>
                <a:gd name="T107" fmla="*/ 0 h 324"/>
                <a:gd name="T108" fmla="*/ 0 w 206"/>
                <a:gd name="T109" fmla="*/ 0 h 324"/>
                <a:gd name="T110" fmla="*/ 0 w 206"/>
                <a:gd name="T111" fmla="*/ 0 h 3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324"/>
                <a:gd name="T170" fmla="*/ 206 w 206"/>
                <a:gd name="T171" fmla="*/ 324 h 3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324">
                  <a:moveTo>
                    <a:pt x="0" y="41"/>
                  </a:moveTo>
                  <a:lnTo>
                    <a:pt x="0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2"/>
                  </a:lnTo>
                  <a:lnTo>
                    <a:pt x="1" y="55"/>
                  </a:lnTo>
                  <a:lnTo>
                    <a:pt x="1" y="58"/>
                  </a:lnTo>
                  <a:lnTo>
                    <a:pt x="1" y="61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2" y="71"/>
                  </a:lnTo>
                  <a:lnTo>
                    <a:pt x="3" y="75"/>
                  </a:lnTo>
                  <a:lnTo>
                    <a:pt x="3" y="80"/>
                  </a:lnTo>
                  <a:lnTo>
                    <a:pt x="3" y="83"/>
                  </a:lnTo>
                  <a:lnTo>
                    <a:pt x="3" y="87"/>
                  </a:lnTo>
                  <a:lnTo>
                    <a:pt x="4" y="90"/>
                  </a:lnTo>
                  <a:lnTo>
                    <a:pt x="4" y="95"/>
                  </a:lnTo>
                  <a:lnTo>
                    <a:pt x="4" y="99"/>
                  </a:lnTo>
                  <a:lnTo>
                    <a:pt x="6" y="102"/>
                  </a:lnTo>
                  <a:lnTo>
                    <a:pt x="6" y="106"/>
                  </a:lnTo>
                  <a:lnTo>
                    <a:pt x="7" y="109"/>
                  </a:lnTo>
                  <a:lnTo>
                    <a:pt x="7" y="113"/>
                  </a:lnTo>
                  <a:lnTo>
                    <a:pt x="8" y="116"/>
                  </a:lnTo>
                  <a:lnTo>
                    <a:pt x="8" y="119"/>
                  </a:lnTo>
                  <a:lnTo>
                    <a:pt x="8" y="122"/>
                  </a:lnTo>
                  <a:lnTo>
                    <a:pt x="9" y="126"/>
                  </a:lnTo>
                  <a:lnTo>
                    <a:pt x="10" y="131"/>
                  </a:lnTo>
                  <a:lnTo>
                    <a:pt x="11" y="133"/>
                  </a:lnTo>
                  <a:lnTo>
                    <a:pt x="14" y="138"/>
                  </a:lnTo>
                  <a:lnTo>
                    <a:pt x="16" y="141"/>
                  </a:lnTo>
                  <a:lnTo>
                    <a:pt x="19" y="145"/>
                  </a:lnTo>
                  <a:lnTo>
                    <a:pt x="20" y="148"/>
                  </a:lnTo>
                  <a:lnTo>
                    <a:pt x="23" y="152"/>
                  </a:lnTo>
                  <a:lnTo>
                    <a:pt x="26" y="157"/>
                  </a:lnTo>
                  <a:lnTo>
                    <a:pt x="28" y="162"/>
                  </a:lnTo>
                  <a:lnTo>
                    <a:pt x="32" y="166"/>
                  </a:lnTo>
                  <a:lnTo>
                    <a:pt x="34" y="170"/>
                  </a:lnTo>
                  <a:lnTo>
                    <a:pt x="38" y="176"/>
                  </a:lnTo>
                  <a:lnTo>
                    <a:pt x="41" y="180"/>
                  </a:lnTo>
                  <a:lnTo>
                    <a:pt x="45" y="185"/>
                  </a:lnTo>
                  <a:lnTo>
                    <a:pt x="48" y="190"/>
                  </a:lnTo>
                  <a:lnTo>
                    <a:pt x="52" y="195"/>
                  </a:lnTo>
                  <a:lnTo>
                    <a:pt x="54" y="201"/>
                  </a:lnTo>
                  <a:lnTo>
                    <a:pt x="58" y="205"/>
                  </a:lnTo>
                  <a:lnTo>
                    <a:pt x="61" y="210"/>
                  </a:lnTo>
                  <a:lnTo>
                    <a:pt x="65" y="214"/>
                  </a:lnTo>
                  <a:lnTo>
                    <a:pt x="68" y="220"/>
                  </a:lnTo>
                  <a:lnTo>
                    <a:pt x="72" y="224"/>
                  </a:lnTo>
                  <a:lnTo>
                    <a:pt x="75" y="229"/>
                  </a:lnTo>
                  <a:lnTo>
                    <a:pt x="78" y="233"/>
                  </a:lnTo>
                  <a:lnTo>
                    <a:pt x="81" y="236"/>
                  </a:lnTo>
                  <a:lnTo>
                    <a:pt x="84" y="240"/>
                  </a:lnTo>
                  <a:lnTo>
                    <a:pt x="87" y="243"/>
                  </a:lnTo>
                  <a:lnTo>
                    <a:pt x="90" y="246"/>
                  </a:lnTo>
                  <a:lnTo>
                    <a:pt x="91" y="249"/>
                  </a:lnTo>
                  <a:lnTo>
                    <a:pt x="93" y="250"/>
                  </a:lnTo>
                  <a:lnTo>
                    <a:pt x="96" y="254"/>
                  </a:lnTo>
                  <a:lnTo>
                    <a:pt x="99" y="256"/>
                  </a:lnTo>
                  <a:lnTo>
                    <a:pt x="104" y="262"/>
                  </a:lnTo>
                  <a:lnTo>
                    <a:pt x="106" y="265"/>
                  </a:lnTo>
                  <a:lnTo>
                    <a:pt x="109" y="268"/>
                  </a:lnTo>
                  <a:lnTo>
                    <a:pt x="112" y="272"/>
                  </a:lnTo>
                  <a:lnTo>
                    <a:pt x="116" y="275"/>
                  </a:lnTo>
                  <a:lnTo>
                    <a:pt x="118" y="278"/>
                  </a:lnTo>
                  <a:lnTo>
                    <a:pt x="122" y="283"/>
                  </a:lnTo>
                  <a:lnTo>
                    <a:pt x="124" y="286"/>
                  </a:lnTo>
                  <a:lnTo>
                    <a:pt x="129" y="290"/>
                  </a:lnTo>
                  <a:lnTo>
                    <a:pt x="132" y="293"/>
                  </a:lnTo>
                  <a:lnTo>
                    <a:pt x="136" y="298"/>
                  </a:lnTo>
                  <a:lnTo>
                    <a:pt x="139" y="301"/>
                  </a:lnTo>
                  <a:lnTo>
                    <a:pt x="144" y="305"/>
                  </a:lnTo>
                  <a:lnTo>
                    <a:pt x="148" y="307"/>
                  </a:lnTo>
                  <a:lnTo>
                    <a:pt x="151" y="311"/>
                  </a:lnTo>
                  <a:lnTo>
                    <a:pt x="155" y="313"/>
                  </a:lnTo>
                  <a:lnTo>
                    <a:pt x="160" y="317"/>
                  </a:lnTo>
                  <a:lnTo>
                    <a:pt x="163" y="318"/>
                  </a:lnTo>
                  <a:lnTo>
                    <a:pt x="167" y="320"/>
                  </a:lnTo>
                  <a:lnTo>
                    <a:pt x="170" y="322"/>
                  </a:lnTo>
                  <a:lnTo>
                    <a:pt x="175" y="324"/>
                  </a:lnTo>
                  <a:lnTo>
                    <a:pt x="177" y="324"/>
                  </a:lnTo>
                  <a:lnTo>
                    <a:pt x="182" y="324"/>
                  </a:lnTo>
                  <a:lnTo>
                    <a:pt x="185" y="324"/>
                  </a:lnTo>
                  <a:lnTo>
                    <a:pt x="188" y="324"/>
                  </a:lnTo>
                  <a:lnTo>
                    <a:pt x="192" y="322"/>
                  </a:lnTo>
                  <a:lnTo>
                    <a:pt x="195" y="320"/>
                  </a:lnTo>
                  <a:lnTo>
                    <a:pt x="198" y="318"/>
                  </a:lnTo>
                  <a:lnTo>
                    <a:pt x="201" y="316"/>
                  </a:lnTo>
                  <a:lnTo>
                    <a:pt x="202" y="312"/>
                  </a:lnTo>
                  <a:lnTo>
                    <a:pt x="205" y="309"/>
                  </a:lnTo>
                  <a:lnTo>
                    <a:pt x="205" y="304"/>
                  </a:lnTo>
                  <a:lnTo>
                    <a:pt x="206" y="300"/>
                  </a:lnTo>
                  <a:lnTo>
                    <a:pt x="205" y="296"/>
                  </a:lnTo>
                  <a:lnTo>
                    <a:pt x="204" y="291"/>
                  </a:lnTo>
                  <a:lnTo>
                    <a:pt x="201" y="286"/>
                  </a:lnTo>
                  <a:lnTo>
                    <a:pt x="199" y="283"/>
                  </a:lnTo>
                  <a:lnTo>
                    <a:pt x="196" y="277"/>
                  </a:lnTo>
                  <a:lnTo>
                    <a:pt x="193" y="272"/>
                  </a:lnTo>
                  <a:lnTo>
                    <a:pt x="188" y="267"/>
                  </a:lnTo>
                  <a:lnTo>
                    <a:pt x="185" y="262"/>
                  </a:lnTo>
                  <a:lnTo>
                    <a:pt x="180" y="258"/>
                  </a:lnTo>
                  <a:lnTo>
                    <a:pt x="176" y="253"/>
                  </a:lnTo>
                  <a:lnTo>
                    <a:pt x="171" y="247"/>
                  </a:lnTo>
                  <a:lnTo>
                    <a:pt x="167" y="242"/>
                  </a:lnTo>
                  <a:lnTo>
                    <a:pt x="161" y="237"/>
                  </a:lnTo>
                  <a:lnTo>
                    <a:pt x="155" y="232"/>
                  </a:lnTo>
                  <a:lnTo>
                    <a:pt x="150" y="227"/>
                  </a:lnTo>
                  <a:lnTo>
                    <a:pt x="144" y="222"/>
                  </a:lnTo>
                  <a:lnTo>
                    <a:pt x="139" y="216"/>
                  </a:lnTo>
                  <a:lnTo>
                    <a:pt x="135" y="211"/>
                  </a:lnTo>
                  <a:lnTo>
                    <a:pt x="130" y="207"/>
                  </a:lnTo>
                  <a:lnTo>
                    <a:pt x="124" y="202"/>
                  </a:lnTo>
                  <a:lnTo>
                    <a:pt x="119" y="197"/>
                  </a:lnTo>
                  <a:lnTo>
                    <a:pt x="116" y="192"/>
                  </a:lnTo>
                  <a:lnTo>
                    <a:pt x="110" y="188"/>
                  </a:lnTo>
                  <a:lnTo>
                    <a:pt x="107" y="184"/>
                  </a:lnTo>
                  <a:lnTo>
                    <a:pt x="104" y="179"/>
                  </a:lnTo>
                  <a:lnTo>
                    <a:pt x="100" y="176"/>
                  </a:lnTo>
                  <a:lnTo>
                    <a:pt x="99" y="172"/>
                  </a:lnTo>
                  <a:lnTo>
                    <a:pt x="97" y="169"/>
                  </a:lnTo>
                  <a:lnTo>
                    <a:pt x="96" y="164"/>
                  </a:lnTo>
                  <a:lnTo>
                    <a:pt x="93" y="160"/>
                  </a:lnTo>
                  <a:lnTo>
                    <a:pt x="91" y="154"/>
                  </a:lnTo>
                  <a:lnTo>
                    <a:pt x="89" y="150"/>
                  </a:lnTo>
                  <a:lnTo>
                    <a:pt x="86" y="146"/>
                  </a:lnTo>
                  <a:lnTo>
                    <a:pt x="85" y="144"/>
                  </a:lnTo>
                  <a:lnTo>
                    <a:pt x="84" y="141"/>
                  </a:lnTo>
                  <a:lnTo>
                    <a:pt x="83" y="138"/>
                  </a:lnTo>
                  <a:lnTo>
                    <a:pt x="81" y="135"/>
                  </a:lnTo>
                  <a:lnTo>
                    <a:pt x="80" y="132"/>
                  </a:lnTo>
                  <a:lnTo>
                    <a:pt x="79" y="128"/>
                  </a:lnTo>
                  <a:lnTo>
                    <a:pt x="78" y="126"/>
                  </a:lnTo>
                  <a:lnTo>
                    <a:pt x="77" y="122"/>
                  </a:lnTo>
                  <a:lnTo>
                    <a:pt x="75" y="119"/>
                  </a:lnTo>
                  <a:lnTo>
                    <a:pt x="73" y="115"/>
                  </a:lnTo>
                  <a:lnTo>
                    <a:pt x="72" y="112"/>
                  </a:lnTo>
                  <a:lnTo>
                    <a:pt x="71" y="108"/>
                  </a:lnTo>
                  <a:lnTo>
                    <a:pt x="70" y="105"/>
                  </a:lnTo>
                  <a:lnTo>
                    <a:pt x="67" y="101"/>
                  </a:lnTo>
                  <a:lnTo>
                    <a:pt x="66" y="97"/>
                  </a:lnTo>
                  <a:lnTo>
                    <a:pt x="65" y="94"/>
                  </a:lnTo>
                  <a:lnTo>
                    <a:pt x="64" y="90"/>
                  </a:lnTo>
                  <a:lnTo>
                    <a:pt x="61" y="87"/>
                  </a:lnTo>
                  <a:lnTo>
                    <a:pt x="60" y="83"/>
                  </a:lnTo>
                  <a:lnTo>
                    <a:pt x="59" y="80"/>
                  </a:lnTo>
                  <a:lnTo>
                    <a:pt x="58" y="76"/>
                  </a:lnTo>
                  <a:lnTo>
                    <a:pt x="56" y="74"/>
                  </a:lnTo>
                  <a:lnTo>
                    <a:pt x="55" y="70"/>
                  </a:lnTo>
                  <a:lnTo>
                    <a:pt x="53" y="67"/>
                  </a:lnTo>
                  <a:lnTo>
                    <a:pt x="52" y="63"/>
                  </a:lnTo>
                  <a:lnTo>
                    <a:pt x="51" y="58"/>
                  </a:lnTo>
                  <a:lnTo>
                    <a:pt x="48" y="56"/>
                  </a:lnTo>
                  <a:lnTo>
                    <a:pt x="47" y="52"/>
                  </a:lnTo>
                  <a:lnTo>
                    <a:pt x="46" y="49"/>
                  </a:lnTo>
                  <a:lnTo>
                    <a:pt x="45" y="46"/>
                  </a:lnTo>
                  <a:lnTo>
                    <a:pt x="43" y="43"/>
                  </a:lnTo>
                  <a:lnTo>
                    <a:pt x="42" y="39"/>
                  </a:lnTo>
                  <a:lnTo>
                    <a:pt x="41" y="37"/>
                  </a:lnTo>
                  <a:lnTo>
                    <a:pt x="40" y="33"/>
                  </a:lnTo>
                  <a:lnTo>
                    <a:pt x="39" y="31"/>
                  </a:lnTo>
                  <a:lnTo>
                    <a:pt x="36" y="26"/>
                  </a:lnTo>
                  <a:lnTo>
                    <a:pt x="34" y="22"/>
                  </a:lnTo>
                  <a:lnTo>
                    <a:pt x="33" y="17"/>
                  </a:lnTo>
                  <a:lnTo>
                    <a:pt x="30" y="12"/>
                  </a:lnTo>
                  <a:lnTo>
                    <a:pt x="29" y="8"/>
                  </a:lnTo>
                  <a:lnTo>
                    <a:pt x="28" y="6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1662" y="1602"/>
              <a:ext cx="77" cy="30"/>
            </a:xfrm>
            <a:custGeom>
              <a:avLst/>
              <a:gdLst>
                <a:gd name="T0" fmla="*/ 0 w 233"/>
                <a:gd name="T1" fmla="*/ 0 h 90"/>
                <a:gd name="T2" fmla="*/ 0 w 233"/>
                <a:gd name="T3" fmla="*/ 0 h 90"/>
                <a:gd name="T4" fmla="*/ 0 w 233"/>
                <a:gd name="T5" fmla="*/ 0 h 90"/>
                <a:gd name="T6" fmla="*/ 0 w 233"/>
                <a:gd name="T7" fmla="*/ 0 h 90"/>
                <a:gd name="T8" fmla="*/ 0 w 233"/>
                <a:gd name="T9" fmla="*/ 0 h 90"/>
                <a:gd name="T10" fmla="*/ 0 w 233"/>
                <a:gd name="T11" fmla="*/ 0 h 90"/>
                <a:gd name="T12" fmla="*/ 0 w 233"/>
                <a:gd name="T13" fmla="*/ 0 h 90"/>
                <a:gd name="T14" fmla="*/ 0 w 233"/>
                <a:gd name="T15" fmla="*/ 0 h 90"/>
                <a:gd name="T16" fmla="*/ 0 w 233"/>
                <a:gd name="T17" fmla="*/ 0 h 90"/>
                <a:gd name="T18" fmla="*/ 0 w 233"/>
                <a:gd name="T19" fmla="*/ 0 h 90"/>
                <a:gd name="T20" fmla="*/ 0 w 233"/>
                <a:gd name="T21" fmla="*/ 0 h 90"/>
                <a:gd name="T22" fmla="*/ 0 w 233"/>
                <a:gd name="T23" fmla="*/ 0 h 90"/>
                <a:gd name="T24" fmla="*/ 0 w 233"/>
                <a:gd name="T25" fmla="*/ 0 h 90"/>
                <a:gd name="T26" fmla="*/ 0 w 233"/>
                <a:gd name="T27" fmla="*/ 0 h 90"/>
                <a:gd name="T28" fmla="*/ 0 w 233"/>
                <a:gd name="T29" fmla="*/ 0 h 90"/>
                <a:gd name="T30" fmla="*/ 0 w 233"/>
                <a:gd name="T31" fmla="*/ 0 h 90"/>
                <a:gd name="T32" fmla="*/ 0 w 233"/>
                <a:gd name="T33" fmla="*/ 0 h 90"/>
                <a:gd name="T34" fmla="*/ 0 w 233"/>
                <a:gd name="T35" fmla="*/ 0 h 90"/>
                <a:gd name="T36" fmla="*/ 0 w 233"/>
                <a:gd name="T37" fmla="*/ 0 h 90"/>
                <a:gd name="T38" fmla="*/ 0 w 233"/>
                <a:gd name="T39" fmla="*/ 0 h 90"/>
                <a:gd name="T40" fmla="*/ 0 w 233"/>
                <a:gd name="T41" fmla="*/ 0 h 90"/>
                <a:gd name="T42" fmla="*/ 0 w 233"/>
                <a:gd name="T43" fmla="*/ 0 h 90"/>
                <a:gd name="T44" fmla="*/ 0 w 233"/>
                <a:gd name="T45" fmla="*/ 0 h 90"/>
                <a:gd name="T46" fmla="*/ 0 w 233"/>
                <a:gd name="T47" fmla="*/ 0 h 90"/>
                <a:gd name="T48" fmla="*/ 0 w 233"/>
                <a:gd name="T49" fmla="*/ 0 h 90"/>
                <a:gd name="T50" fmla="*/ 0 w 233"/>
                <a:gd name="T51" fmla="*/ 0 h 90"/>
                <a:gd name="T52" fmla="*/ 0 w 233"/>
                <a:gd name="T53" fmla="*/ 0 h 90"/>
                <a:gd name="T54" fmla="*/ 0 w 233"/>
                <a:gd name="T55" fmla="*/ 0 h 90"/>
                <a:gd name="T56" fmla="*/ 0 w 233"/>
                <a:gd name="T57" fmla="*/ 0 h 90"/>
                <a:gd name="T58" fmla="*/ 0 w 233"/>
                <a:gd name="T59" fmla="*/ 0 h 90"/>
                <a:gd name="T60" fmla="*/ 0 w 233"/>
                <a:gd name="T61" fmla="*/ 0 h 90"/>
                <a:gd name="T62" fmla="*/ 0 w 233"/>
                <a:gd name="T63" fmla="*/ 0 h 90"/>
                <a:gd name="T64" fmla="*/ 0 w 233"/>
                <a:gd name="T65" fmla="*/ 0 h 90"/>
                <a:gd name="T66" fmla="*/ 0 w 233"/>
                <a:gd name="T67" fmla="*/ 0 h 90"/>
                <a:gd name="T68" fmla="*/ 0 w 233"/>
                <a:gd name="T69" fmla="*/ 0 h 90"/>
                <a:gd name="T70" fmla="*/ 0 w 233"/>
                <a:gd name="T71" fmla="*/ 0 h 90"/>
                <a:gd name="T72" fmla="*/ 0 w 233"/>
                <a:gd name="T73" fmla="*/ 0 h 90"/>
                <a:gd name="T74" fmla="*/ 0 w 233"/>
                <a:gd name="T75" fmla="*/ 0 h 90"/>
                <a:gd name="T76" fmla="*/ 0 w 233"/>
                <a:gd name="T77" fmla="*/ 0 h 90"/>
                <a:gd name="T78" fmla="*/ 0 w 233"/>
                <a:gd name="T79" fmla="*/ 0 h 90"/>
                <a:gd name="T80" fmla="*/ 0 w 233"/>
                <a:gd name="T81" fmla="*/ 0 h 90"/>
                <a:gd name="T82" fmla="*/ 0 w 233"/>
                <a:gd name="T83" fmla="*/ 0 h 90"/>
                <a:gd name="T84" fmla="*/ 0 w 233"/>
                <a:gd name="T85" fmla="*/ 0 h 90"/>
                <a:gd name="T86" fmla="*/ 0 w 233"/>
                <a:gd name="T87" fmla="*/ 0 h 90"/>
                <a:gd name="T88" fmla="*/ 0 w 233"/>
                <a:gd name="T89" fmla="*/ 0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3"/>
                <a:gd name="T136" fmla="*/ 0 h 90"/>
                <a:gd name="T137" fmla="*/ 233 w 233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3" h="90">
                  <a:moveTo>
                    <a:pt x="21" y="61"/>
                  </a:moveTo>
                  <a:lnTo>
                    <a:pt x="24" y="59"/>
                  </a:lnTo>
                  <a:lnTo>
                    <a:pt x="26" y="59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8" y="58"/>
                  </a:lnTo>
                  <a:lnTo>
                    <a:pt x="50" y="58"/>
                  </a:lnTo>
                  <a:lnTo>
                    <a:pt x="53" y="57"/>
                  </a:lnTo>
                  <a:lnTo>
                    <a:pt x="56" y="57"/>
                  </a:lnTo>
                  <a:lnTo>
                    <a:pt x="58" y="57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8" y="56"/>
                  </a:lnTo>
                  <a:lnTo>
                    <a:pt x="72" y="55"/>
                  </a:lnTo>
                  <a:lnTo>
                    <a:pt x="78" y="53"/>
                  </a:lnTo>
                  <a:lnTo>
                    <a:pt x="84" y="52"/>
                  </a:lnTo>
                  <a:lnTo>
                    <a:pt x="90" y="51"/>
                  </a:lnTo>
                  <a:lnTo>
                    <a:pt x="95" y="50"/>
                  </a:lnTo>
                  <a:lnTo>
                    <a:pt x="101" y="47"/>
                  </a:lnTo>
                  <a:lnTo>
                    <a:pt x="103" y="46"/>
                  </a:lnTo>
                  <a:lnTo>
                    <a:pt x="107" y="46"/>
                  </a:lnTo>
                  <a:lnTo>
                    <a:pt x="109" y="45"/>
                  </a:lnTo>
                  <a:lnTo>
                    <a:pt x="113" y="44"/>
                  </a:lnTo>
                  <a:lnTo>
                    <a:pt x="118" y="43"/>
                  </a:lnTo>
                  <a:lnTo>
                    <a:pt x="123" y="40"/>
                  </a:lnTo>
                  <a:lnTo>
                    <a:pt x="128" y="38"/>
                  </a:lnTo>
                  <a:lnTo>
                    <a:pt x="134" y="36"/>
                  </a:lnTo>
                  <a:lnTo>
                    <a:pt x="140" y="33"/>
                  </a:lnTo>
                  <a:lnTo>
                    <a:pt x="145" y="31"/>
                  </a:lnTo>
                  <a:lnTo>
                    <a:pt x="151" y="29"/>
                  </a:lnTo>
                  <a:lnTo>
                    <a:pt x="155" y="26"/>
                  </a:lnTo>
                  <a:lnTo>
                    <a:pt x="160" y="24"/>
                  </a:lnTo>
                  <a:lnTo>
                    <a:pt x="166" y="21"/>
                  </a:lnTo>
                  <a:lnTo>
                    <a:pt x="171" y="19"/>
                  </a:lnTo>
                  <a:lnTo>
                    <a:pt x="177" y="15"/>
                  </a:lnTo>
                  <a:lnTo>
                    <a:pt x="182" y="13"/>
                  </a:lnTo>
                  <a:lnTo>
                    <a:pt x="187" y="11"/>
                  </a:lnTo>
                  <a:lnTo>
                    <a:pt x="192" y="7"/>
                  </a:lnTo>
                  <a:lnTo>
                    <a:pt x="198" y="5"/>
                  </a:lnTo>
                  <a:lnTo>
                    <a:pt x="202" y="1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8" y="1"/>
                  </a:lnTo>
                  <a:lnTo>
                    <a:pt x="222" y="4"/>
                  </a:lnTo>
                  <a:lnTo>
                    <a:pt x="224" y="6"/>
                  </a:lnTo>
                  <a:lnTo>
                    <a:pt x="228" y="10"/>
                  </a:lnTo>
                  <a:lnTo>
                    <a:pt x="229" y="13"/>
                  </a:lnTo>
                  <a:lnTo>
                    <a:pt x="231" y="17"/>
                  </a:lnTo>
                  <a:lnTo>
                    <a:pt x="231" y="20"/>
                  </a:lnTo>
                  <a:lnTo>
                    <a:pt x="233" y="25"/>
                  </a:lnTo>
                  <a:lnTo>
                    <a:pt x="231" y="29"/>
                  </a:lnTo>
                  <a:lnTo>
                    <a:pt x="229" y="32"/>
                  </a:lnTo>
                  <a:lnTo>
                    <a:pt x="227" y="36"/>
                  </a:lnTo>
                  <a:lnTo>
                    <a:pt x="224" y="40"/>
                  </a:lnTo>
                  <a:lnTo>
                    <a:pt x="221" y="42"/>
                  </a:lnTo>
                  <a:lnTo>
                    <a:pt x="218" y="44"/>
                  </a:lnTo>
                  <a:lnTo>
                    <a:pt x="215" y="45"/>
                  </a:lnTo>
                  <a:lnTo>
                    <a:pt x="212" y="47"/>
                  </a:lnTo>
                  <a:lnTo>
                    <a:pt x="209" y="50"/>
                  </a:lnTo>
                  <a:lnTo>
                    <a:pt x="206" y="51"/>
                  </a:lnTo>
                  <a:lnTo>
                    <a:pt x="203" y="53"/>
                  </a:lnTo>
                  <a:lnTo>
                    <a:pt x="201" y="55"/>
                  </a:lnTo>
                  <a:lnTo>
                    <a:pt x="197" y="57"/>
                  </a:lnTo>
                  <a:lnTo>
                    <a:pt x="195" y="58"/>
                  </a:lnTo>
                  <a:lnTo>
                    <a:pt x="191" y="59"/>
                  </a:lnTo>
                  <a:lnTo>
                    <a:pt x="187" y="62"/>
                  </a:lnTo>
                  <a:lnTo>
                    <a:pt x="184" y="63"/>
                  </a:lnTo>
                  <a:lnTo>
                    <a:pt x="182" y="64"/>
                  </a:lnTo>
                  <a:lnTo>
                    <a:pt x="178" y="66"/>
                  </a:lnTo>
                  <a:lnTo>
                    <a:pt x="176" y="68"/>
                  </a:lnTo>
                  <a:lnTo>
                    <a:pt x="172" y="69"/>
                  </a:lnTo>
                  <a:lnTo>
                    <a:pt x="168" y="70"/>
                  </a:lnTo>
                  <a:lnTo>
                    <a:pt x="165" y="71"/>
                  </a:lnTo>
                  <a:lnTo>
                    <a:pt x="161" y="72"/>
                  </a:lnTo>
                  <a:lnTo>
                    <a:pt x="158" y="74"/>
                  </a:lnTo>
                  <a:lnTo>
                    <a:pt x="155" y="75"/>
                  </a:lnTo>
                  <a:lnTo>
                    <a:pt x="152" y="76"/>
                  </a:lnTo>
                  <a:lnTo>
                    <a:pt x="148" y="77"/>
                  </a:lnTo>
                  <a:lnTo>
                    <a:pt x="145" y="78"/>
                  </a:lnTo>
                  <a:lnTo>
                    <a:pt x="141" y="80"/>
                  </a:lnTo>
                  <a:lnTo>
                    <a:pt x="138" y="80"/>
                  </a:lnTo>
                  <a:lnTo>
                    <a:pt x="135" y="81"/>
                  </a:lnTo>
                  <a:lnTo>
                    <a:pt x="131" y="82"/>
                  </a:lnTo>
                  <a:lnTo>
                    <a:pt x="128" y="83"/>
                  </a:lnTo>
                  <a:lnTo>
                    <a:pt x="125" y="84"/>
                  </a:lnTo>
                  <a:lnTo>
                    <a:pt x="121" y="84"/>
                  </a:lnTo>
                  <a:lnTo>
                    <a:pt x="118" y="84"/>
                  </a:lnTo>
                  <a:lnTo>
                    <a:pt x="114" y="85"/>
                  </a:lnTo>
                  <a:lnTo>
                    <a:pt x="110" y="85"/>
                  </a:lnTo>
                  <a:lnTo>
                    <a:pt x="107" y="87"/>
                  </a:lnTo>
                  <a:lnTo>
                    <a:pt x="103" y="87"/>
                  </a:lnTo>
                  <a:lnTo>
                    <a:pt x="101" y="88"/>
                  </a:lnTo>
                  <a:lnTo>
                    <a:pt x="97" y="88"/>
                  </a:lnTo>
                  <a:lnTo>
                    <a:pt x="94" y="88"/>
                  </a:lnTo>
                  <a:lnTo>
                    <a:pt x="90" y="88"/>
                  </a:lnTo>
                  <a:lnTo>
                    <a:pt x="87" y="89"/>
                  </a:lnTo>
                  <a:lnTo>
                    <a:pt x="83" y="89"/>
                  </a:lnTo>
                  <a:lnTo>
                    <a:pt x="80" y="89"/>
                  </a:lnTo>
                  <a:lnTo>
                    <a:pt x="76" y="89"/>
                  </a:lnTo>
                  <a:lnTo>
                    <a:pt x="72" y="90"/>
                  </a:lnTo>
                  <a:lnTo>
                    <a:pt x="69" y="90"/>
                  </a:lnTo>
                  <a:lnTo>
                    <a:pt x="67" y="90"/>
                  </a:lnTo>
                  <a:lnTo>
                    <a:pt x="63" y="90"/>
                  </a:lnTo>
                  <a:lnTo>
                    <a:pt x="59" y="90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9" y="90"/>
                  </a:lnTo>
                  <a:lnTo>
                    <a:pt x="45" y="90"/>
                  </a:lnTo>
                  <a:lnTo>
                    <a:pt x="43" y="90"/>
                  </a:lnTo>
                  <a:lnTo>
                    <a:pt x="39" y="90"/>
                  </a:lnTo>
                  <a:lnTo>
                    <a:pt x="36" y="89"/>
                  </a:lnTo>
                  <a:lnTo>
                    <a:pt x="32" y="89"/>
                  </a:lnTo>
                  <a:lnTo>
                    <a:pt x="29" y="89"/>
                  </a:lnTo>
                  <a:lnTo>
                    <a:pt x="26" y="89"/>
                  </a:lnTo>
                  <a:lnTo>
                    <a:pt x="23" y="88"/>
                  </a:lnTo>
                  <a:lnTo>
                    <a:pt x="20" y="88"/>
                  </a:lnTo>
                  <a:lnTo>
                    <a:pt x="17" y="88"/>
                  </a:lnTo>
                  <a:lnTo>
                    <a:pt x="13" y="88"/>
                  </a:lnTo>
                  <a:lnTo>
                    <a:pt x="10" y="87"/>
                  </a:lnTo>
                  <a:lnTo>
                    <a:pt x="6" y="85"/>
                  </a:lnTo>
                  <a:lnTo>
                    <a:pt x="4" y="84"/>
                  </a:lnTo>
                  <a:lnTo>
                    <a:pt x="1" y="82"/>
                  </a:lnTo>
                  <a:lnTo>
                    <a:pt x="0" y="77"/>
                  </a:lnTo>
                  <a:lnTo>
                    <a:pt x="0" y="72"/>
                  </a:lnTo>
                  <a:lnTo>
                    <a:pt x="3" y="68"/>
                  </a:lnTo>
                  <a:lnTo>
                    <a:pt x="7" y="64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7" y="61"/>
                  </a:lnTo>
                  <a:lnTo>
                    <a:pt x="21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1807" y="1665"/>
              <a:ext cx="35" cy="17"/>
            </a:xfrm>
            <a:custGeom>
              <a:avLst/>
              <a:gdLst>
                <a:gd name="T0" fmla="*/ 0 w 106"/>
                <a:gd name="T1" fmla="*/ 0 h 49"/>
                <a:gd name="T2" fmla="*/ 0 w 106"/>
                <a:gd name="T3" fmla="*/ 0 h 49"/>
                <a:gd name="T4" fmla="*/ 0 w 106"/>
                <a:gd name="T5" fmla="*/ 0 h 49"/>
                <a:gd name="T6" fmla="*/ 0 w 106"/>
                <a:gd name="T7" fmla="*/ 0 h 49"/>
                <a:gd name="T8" fmla="*/ 0 w 106"/>
                <a:gd name="T9" fmla="*/ 0 h 49"/>
                <a:gd name="T10" fmla="*/ 0 w 106"/>
                <a:gd name="T11" fmla="*/ 0 h 49"/>
                <a:gd name="T12" fmla="*/ 0 w 106"/>
                <a:gd name="T13" fmla="*/ 0 h 49"/>
                <a:gd name="T14" fmla="*/ 0 w 106"/>
                <a:gd name="T15" fmla="*/ 0 h 49"/>
                <a:gd name="T16" fmla="*/ 0 w 106"/>
                <a:gd name="T17" fmla="*/ 0 h 49"/>
                <a:gd name="T18" fmla="*/ 0 w 106"/>
                <a:gd name="T19" fmla="*/ 0 h 49"/>
                <a:gd name="T20" fmla="*/ 0 w 106"/>
                <a:gd name="T21" fmla="*/ 0 h 49"/>
                <a:gd name="T22" fmla="*/ 0 w 106"/>
                <a:gd name="T23" fmla="*/ 0 h 49"/>
                <a:gd name="T24" fmla="*/ 0 w 106"/>
                <a:gd name="T25" fmla="*/ 0 h 49"/>
                <a:gd name="T26" fmla="*/ 0 w 106"/>
                <a:gd name="T27" fmla="*/ 0 h 49"/>
                <a:gd name="T28" fmla="*/ 0 w 106"/>
                <a:gd name="T29" fmla="*/ 0 h 49"/>
                <a:gd name="T30" fmla="*/ 0 w 106"/>
                <a:gd name="T31" fmla="*/ 0 h 49"/>
                <a:gd name="T32" fmla="*/ 0 w 106"/>
                <a:gd name="T33" fmla="*/ 0 h 49"/>
                <a:gd name="T34" fmla="*/ 0 w 106"/>
                <a:gd name="T35" fmla="*/ 0 h 49"/>
                <a:gd name="T36" fmla="*/ 0 w 106"/>
                <a:gd name="T37" fmla="*/ 0 h 49"/>
                <a:gd name="T38" fmla="*/ 0 w 106"/>
                <a:gd name="T39" fmla="*/ 0 h 49"/>
                <a:gd name="T40" fmla="*/ 0 w 106"/>
                <a:gd name="T41" fmla="*/ 0 h 49"/>
                <a:gd name="T42" fmla="*/ 0 w 106"/>
                <a:gd name="T43" fmla="*/ 0 h 49"/>
                <a:gd name="T44" fmla="*/ 0 w 106"/>
                <a:gd name="T45" fmla="*/ 0 h 49"/>
                <a:gd name="T46" fmla="*/ 0 w 106"/>
                <a:gd name="T47" fmla="*/ 0 h 49"/>
                <a:gd name="T48" fmla="*/ 0 w 106"/>
                <a:gd name="T49" fmla="*/ 0 h 49"/>
                <a:gd name="T50" fmla="*/ 0 w 106"/>
                <a:gd name="T51" fmla="*/ 0 h 49"/>
                <a:gd name="T52" fmla="*/ 0 w 106"/>
                <a:gd name="T53" fmla="*/ 0 h 49"/>
                <a:gd name="T54" fmla="*/ 0 w 106"/>
                <a:gd name="T55" fmla="*/ 0 h 49"/>
                <a:gd name="T56" fmla="*/ 0 w 106"/>
                <a:gd name="T57" fmla="*/ 0 h 49"/>
                <a:gd name="T58" fmla="*/ 0 w 106"/>
                <a:gd name="T59" fmla="*/ 0 h 49"/>
                <a:gd name="T60" fmla="*/ 0 w 106"/>
                <a:gd name="T61" fmla="*/ 0 h 49"/>
                <a:gd name="T62" fmla="*/ 0 w 106"/>
                <a:gd name="T63" fmla="*/ 0 h 49"/>
                <a:gd name="T64" fmla="*/ 0 w 106"/>
                <a:gd name="T65" fmla="*/ 0 h 49"/>
                <a:gd name="T66" fmla="*/ 0 w 106"/>
                <a:gd name="T67" fmla="*/ 0 h 49"/>
                <a:gd name="T68" fmla="*/ 0 w 106"/>
                <a:gd name="T69" fmla="*/ 0 h 49"/>
                <a:gd name="T70" fmla="*/ 0 w 106"/>
                <a:gd name="T71" fmla="*/ 0 h 49"/>
                <a:gd name="T72" fmla="*/ 0 w 106"/>
                <a:gd name="T73" fmla="*/ 0 h 49"/>
                <a:gd name="T74" fmla="*/ 0 w 106"/>
                <a:gd name="T75" fmla="*/ 0 h 49"/>
                <a:gd name="T76" fmla="*/ 0 w 106"/>
                <a:gd name="T77" fmla="*/ 0 h 49"/>
                <a:gd name="T78" fmla="*/ 0 w 106"/>
                <a:gd name="T79" fmla="*/ 0 h 49"/>
                <a:gd name="T80" fmla="*/ 0 w 106"/>
                <a:gd name="T81" fmla="*/ 0 h 49"/>
                <a:gd name="T82" fmla="*/ 0 w 106"/>
                <a:gd name="T83" fmla="*/ 0 h 49"/>
                <a:gd name="T84" fmla="*/ 0 w 106"/>
                <a:gd name="T85" fmla="*/ 0 h 49"/>
                <a:gd name="T86" fmla="*/ 0 w 106"/>
                <a:gd name="T87" fmla="*/ 0 h 49"/>
                <a:gd name="T88" fmla="*/ 0 w 106"/>
                <a:gd name="T89" fmla="*/ 0 h 49"/>
                <a:gd name="T90" fmla="*/ 0 w 106"/>
                <a:gd name="T91" fmla="*/ 0 h 49"/>
                <a:gd name="T92" fmla="*/ 0 w 106"/>
                <a:gd name="T93" fmla="*/ 0 h 49"/>
                <a:gd name="T94" fmla="*/ 0 w 106"/>
                <a:gd name="T95" fmla="*/ 0 h 49"/>
                <a:gd name="T96" fmla="*/ 0 w 106"/>
                <a:gd name="T97" fmla="*/ 0 h 49"/>
                <a:gd name="T98" fmla="*/ 0 w 106"/>
                <a:gd name="T99" fmla="*/ 0 h 49"/>
                <a:gd name="T100" fmla="*/ 0 w 106"/>
                <a:gd name="T101" fmla="*/ 0 h 49"/>
                <a:gd name="T102" fmla="*/ 0 w 106"/>
                <a:gd name="T103" fmla="*/ 0 h 49"/>
                <a:gd name="T104" fmla="*/ 0 w 106"/>
                <a:gd name="T105" fmla="*/ 0 h 49"/>
                <a:gd name="T106" fmla="*/ 0 w 106"/>
                <a:gd name="T107" fmla="*/ 0 h 49"/>
                <a:gd name="T108" fmla="*/ 0 w 106"/>
                <a:gd name="T109" fmla="*/ 0 h 49"/>
                <a:gd name="T110" fmla="*/ 0 w 106"/>
                <a:gd name="T111" fmla="*/ 0 h 49"/>
                <a:gd name="T112" fmla="*/ 0 w 106"/>
                <a:gd name="T113" fmla="*/ 0 h 49"/>
                <a:gd name="T114" fmla="*/ 0 w 106"/>
                <a:gd name="T115" fmla="*/ 0 h 49"/>
                <a:gd name="T116" fmla="*/ 0 w 106"/>
                <a:gd name="T117" fmla="*/ 0 h 49"/>
                <a:gd name="T118" fmla="*/ 0 w 106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"/>
                <a:gd name="T181" fmla="*/ 0 h 49"/>
                <a:gd name="T182" fmla="*/ 106 w 106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" h="49">
                  <a:moveTo>
                    <a:pt x="18" y="1"/>
                  </a:moveTo>
                  <a:lnTo>
                    <a:pt x="23" y="1"/>
                  </a:lnTo>
                  <a:lnTo>
                    <a:pt x="29" y="2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3" y="4"/>
                  </a:lnTo>
                  <a:lnTo>
                    <a:pt x="48" y="5"/>
                  </a:lnTo>
                  <a:lnTo>
                    <a:pt x="53" y="5"/>
                  </a:lnTo>
                  <a:lnTo>
                    <a:pt x="57" y="6"/>
                  </a:lnTo>
                  <a:lnTo>
                    <a:pt x="62" y="6"/>
                  </a:lnTo>
                  <a:lnTo>
                    <a:pt x="67" y="7"/>
                  </a:lnTo>
                  <a:lnTo>
                    <a:pt x="72" y="8"/>
                  </a:lnTo>
                  <a:lnTo>
                    <a:pt x="76" y="10"/>
                  </a:lnTo>
                  <a:lnTo>
                    <a:pt x="81" y="11"/>
                  </a:lnTo>
                  <a:lnTo>
                    <a:pt x="86" y="12"/>
                  </a:lnTo>
                  <a:lnTo>
                    <a:pt x="91" y="14"/>
                  </a:lnTo>
                  <a:lnTo>
                    <a:pt x="96" y="17"/>
                  </a:lnTo>
                  <a:lnTo>
                    <a:pt x="99" y="18"/>
                  </a:lnTo>
                  <a:lnTo>
                    <a:pt x="102" y="20"/>
                  </a:lnTo>
                  <a:lnTo>
                    <a:pt x="104" y="23"/>
                  </a:lnTo>
                  <a:lnTo>
                    <a:pt x="106" y="26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6"/>
                  </a:lnTo>
                  <a:lnTo>
                    <a:pt x="106" y="39"/>
                  </a:lnTo>
                  <a:lnTo>
                    <a:pt x="101" y="44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1" y="49"/>
                  </a:lnTo>
                  <a:lnTo>
                    <a:pt x="87" y="49"/>
                  </a:lnTo>
                  <a:lnTo>
                    <a:pt x="83" y="49"/>
                  </a:lnTo>
                  <a:lnTo>
                    <a:pt x="79" y="45"/>
                  </a:lnTo>
                  <a:lnTo>
                    <a:pt x="74" y="44"/>
                  </a:lnTo>
                  <a:lnTo>
                    <a:pt x="69" y="43"/>
                  </a:lnTo>
                  <a:lnTo>
                    <a:pt x="66" y="40"/>
                  </a:lnTo>
                  <a:lnTo>
                    <a:pt x="61" y="39"/>
                  </a:lnTo>
                  <a:lnTo>
                    <a:pt x="57" y="38"/>
                  </a:lnTo>
                  <a:lnTo>
                    <a:pt x="53" y="37"/>
                  </a:lnTo>
                  <a:lnTo>
                    <a:pt x="49" y="36"/>
                  </a:lnTo>
                  <a:lnTo>
                    <a:pt x="44" y="34"/>
                  </a:lnTo>
                  <a:lnTo>
                    <a:pt x="41" y="33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28" y="31"/>
                  </a:lnTo>
                  <a:lnTo>
                    <a:pt x="23" y="30"/>
                  </a:lnTo>
                  <a:lnTo>
                    <a:pt x="18" y="30"/>
                  </a:lnTo>
                  <a:lnTo>
                    <a:pt x="13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3" y="6"/>
                  </a:lnTo>
                  <a:lnTo>
                    <a:pt x="6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1739" y="1667"/>
              <a:ext cx="39" cy="17"/>
            </a:xfrm>
            <a:custGeom>
              <a:avLst/>
              <a:gdLst>
                <a:gd name="T0" fmla="*/ 0 w 117"/>
                <a:gd name="T1" fmla="*/ 0 h 50"/>
                <a:gd name="T2" fmla="*/ 0 w 117"/>
                <a:gd name="T3" fmla="*/ 0 h 50"/>
                <a:gd name="T4" fmla="*/ 0 w 117"/>
                <a:gd name="T5" fmla="*/ 0 h 50"/>
                <a:gd name="T6" fmla="*/ 0 w 117"/>
                <a:gd name="T7" fmla="*/ 0 h 50"/>
                <a:gd name="T8" fmla="*/ 0 w 117"/>
                <a:gd name="T9" fmla="*/ 0 h 50"/>
                <a:gd name="T10" fmla="*/ 0 w 117"/>
                <a:gd name="T11" fmla="*/ 0 h 50"/>
                <a:gd name="T12" fmla="*/ 0 w 117"/>
                <a:gd name="T13" fmla="*/ 0 h 50"/>
                <a:gd name="T14" fmla="*/ 0 w 117"/>
                <a:gd name="T15" fmla="*/ 0 h 50"/>
                <a:gd name="T16" fmla="*/ 0 w 117"/>
                <a:gd name="T17" fmla="*/ 0 h 50"/>
                <a:gd name="T18" fmla="*/ 0 w 117"/>
                <a:gd name="T19" fmla="*/ 0 h 50"/>
                <a:gd name="T20" fmla="*/ 0 w 117"/>
                <a:gd name="T21" fmla="*/ 0 h 50"/>
                <a:gd name="T22" fmla="*/ 0 w 117"/>
                <a:gd name="T23" fmla="*/ 0 h 50"/>
                <a:gd name="T24" fmla="*/ 0 w 117"/>
                <a:gd name="T25" fmla="*/ 0 h 50"/>
                <a:gd name="T26" fmla="*/ 0 w 117"/>
                <a:gd name="T27" fmla="*/ 0 h 50"/>
                <a:gd name="T28" fmla="*/ 0 w 117"/>
                <a:gd name="T29" fmla="*/ 0 h 50"/>
                <a:gd name="T30" fmla="*/ 0 w 117"/>
                <a:gd name="T31" fmla="*/ 0 h 50"/>
                <a:gd name="T32" fmla="*/ 0 w 117"/>
                <a:gd name="T33" fmla="*/ 0 h 50"/>
                <a:gd name="T34" fmla="*/ 0 w 117"/>
                <a:gd name="T35" fmla="*/ 0 h 50"/>
                <a:gd name="T36" fmla="*/ 0 w 117"/>
                <a:gd name="T37" fmla="*/ 0 h 50"/>
                <a:gd name="T38" fmla="*/ 0 w 117"/>
                <a:gd name="T39" fmla="*/ 0 h 50"/>
                <a:gd name="T40" fmla="*/ 0 w 117"/>
                <a:gd name="T41" fmla="*/ 0 h 50"/>
                <a:gd name="T42" fmla="*/ 0 w 117"/>
                <a:gd name="T43" fmla="*/ 0 h 50"/>
                <a:gd name="T44" fmla="*/ 0 w 117"/>
                <a:gd name="T45" fmla="*/ 0 h 50"/>
                <a:gd name="T46" fmla="*/ 0 w 117"/>
                <a:gd name="T47" fmla="*/ 0 h 50"/>
                <a:gd name="T48" fmla="*/ 0 w 117"/>
                <a:gd name="T49" fmla="*/ 0 h 50"/>
                <a:gd name="T50" fmla="*/ 0 w 117"/>
                <a:gd name="T51" fmla="*/ 0 h 50"/>
                <a:gd name="T52" fmla="*/ 0 w 117"/>
                <a:gd name="T53" fmla="*/ 0 h 50"/>
                <a:gd name="T54" fmla="*/ 0 w 117"/>
                <a:gd name="T55" fmla="*/ 0 h 50"/>
                <a:gd name="T56" fmla="*/ 0 w 117"/>
                <a:gd name="T57" fmla="*/ 0 h 50"/>
                <a:gd name="T58" fmla="*/ 0 w 117"/>
                <a:gd name="T59" fmla="*/ 0 h 50"/>
                <a:gd name="T60" fmla="*/ 0 w 117"/>
                <a:gd name="T61" fmla="*/ 0 h 50"/>
                <a:gd name="T62" fmla="*/ 0 w 117"/>
                <a:gd name="T63" fmla="*/ 0 h 50"/>
                <a:gd name="T64" fmla="*/ 0 w 117"/>
                <a:gd name="T65" fmla="*/ 0 h 50"/>
                <a:gd name="T66" fmla="*/ 0 w 117"/>
                <a:gd name="T67" fmla="*/ 0 h 50"/>
                <a:gd name="T68" fmla="*/ 0 w 117"/>
                <a:gd name="T69" fmla="*/ 0 h 50"/>
                <a:gd name="T70" fmla="*/ 0 w 117"/>
                <a:gd name="T71" fmla="*/ 0 h 50"/>
                <a:gd name="T72" fmla="*/ 0 w 117"/>
                <a:gd name="T73" fmla="*/ 0 h 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0"/>
                <a:gd name="T113" fmla="*/ 117 w 117"/>
                <a:gd name="T114" fmla="*/ 50 h 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0">
                  <a:moveTo>
                    <a:pt x="7" y="24"/>
                  </a:moveTo>
                  <a:lnTo>
                    <a:pt x="10" y="22"/>
                  </a:lnTo>
                  <a:lnTo>
                    <a:pt x="13" y="20"/>
                  </a:lnTo>
                  <a:lnTo>
                    <a:pt x="16" y="19"/>
                  </a:lnTo>
                  <a:lnTo>
                    <a:pt x="19" y="18"/>
                  </a:lnTo>
                  <a:lnTo>
                    <a:pt x="22" y="15"/>
                  </a:lnTo>
                  <a:lnTo>
                    <a:pt x="25" y="14"/>
                  </a:lnTo>
                  <a:lnTo>
                    <a:pt x="29" y="13"/>
                  </a:lnTo>
                  <a:lnTo>
                    <a:pt x="31" y="12"/>
                  </a:lnTo>
                  <a:lnTo>
                    <a:pt x="37" y="9"/>
                  </a:lnTo>
                  <a:lnTo>
                    <a:pt x="43" y="7"/>
                  </a:lnTo>
                  <a:lnTo>
                    <a:pt x="45" y="6"/>
                  </a:lnTo>
                  <a:lnTo>
                    <a:pt x="49" y="6"/>
                  </a:lnTo>
                  <a:lnTo>
                    <a:pt x="51" y="5"/>
                  </a:lnTo>
                  <a:lnTo>
                    <a:pt x="55" y="5"/>
                  </a:lnTo>
                  <a:lnTo>
                    <a:pt x="60" y="2"/>
                  </a:lnTo>
                  <a:lnTo>
                    <a:pt x="66" y="1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3" y="0"/>
                  </a:lnTo>
                  <a:lnTo>
                    <a:pt x="98" y="1"/>
                  </a:lnTo>
                  <a:lnTo>
                    <a:pt x="101" y="2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11" y="6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7" y="19"/>
                  </a:lnTo>
                  <a:lnTo>
                    <a:pt x="117" y="22"/>
                  </a:lnTo>
                  <a:lnTo>
                    <a:pt x="114" y="27"/>
                  </a:lnTo>
                  <a:lnTo>
                    <a:pt x="111" y="32"/>
                  </a:lnTo>
                  <a:lnTo>
                    <a:pt x="107" y="33"/>
                  </a:lnTo>
                  <a:lnTo>
                    <a:pt x="105" y="34"/>
                  </a:lnTo>
                  <a:lnTo>
                    <a:pt x="101" y="34"/>
                  </a:lnTo>
                  <a:lnTo>
                    <a:pt x="99" y="34"/>
                  </a:lnTo>
                  <a:lnTo>
                    <a:pt x="95" y="33"/>
                  </a:lnTo>
                  <a:lnTo>
                    <a:pt x="92" y="33"/>
                  </a:lnTo>
                  <a:lnTo>
                    <a:pt x="89" y="33"/>
                  </a:lnTo>
                  <a:lnTo>
                    <a:pt x="87" y="33"/>
                  </a:lnTo>
                  <a:lnTo>
                    <a:pt x="81" y="32"/>
                  </a:lnTo>
                  <a:lnTo>
                    <a:pt x="76" y="32"/>
                  </a:lnTo>
                  <a:lnTo>
                    <a:pt x="71" y="32"/>
                  </a:lnTo>
                  <a:lnTo>
                    <a:pt x="67" y="32"/>
                  </a:lnTo>
                  <a:lnTo>
                    <a:pt x="62" y="32"/>
                  </a:lnTo>
                  <a:lnTo>
                    <a:pt x="57" y="33"/>
                  </a:lnTo>
                  <a:lnTo>
                    <a:pt x="53" y="33"/>
                  </a:lnTo>
                  <a:lnTo>
                    <a:pt x="48" y="36"/>
                  </a:lnTo>
                  <a:lnTo>
                    <a:pt x="43" y="37"/>
                  </a:lnTo>
                  <a:lnTo>
                    <a:pt x="39" y="38"/>
                  </a:lnTo>
                  <a:lnTo>
                    <a:pt x="35" y="40"/>
                  </a:lnTo>
                  <a:lnTo>
                    <a:pt x="30" y="43"/>
                  </a:lnTo>
                  <a:lnTo>
                    <a:pt x="25" y="45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3" y="50"/>
                  </a:lnTo>
                  <a:lnTo>
                    <a:pt x="11" y="49"/>
                  </a:lnTo>
                  <a:lnTo>
                    <a:pt x="9" y="49"/>
                  </a:lnTo>
                  <a:lnTo>
                    <a:pt x="5" y="46"/>
                  </a:lnTo>
                  <a:lnTo>
                    <a:pt x="2" y="41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1595" y="1406"/>
              <a:ext cx="45" cy="68"/>
            </a:xfrm>
            <a:custGeom>
              <a:avLst/>
              <a:gdLst>
                <a:gd name="T0" fmla="*/ 0 w 134"/>
                <a:gd name="T1" fmla="*/ 0 h 203"/>
                <a:gd name="T2" fmla="*/ 0 w 134"/>
                <a:gd name="T3" fmla="*/ 0 h 203"/>
                <a:gd name="T4" fmla="*/ 0 w 134"/>
                <a:gd name="T5" fmla="*/ 0 h 203"/>
                <a:gd name="T6" fmla="*/ 0 w 134"/>
                <a:gd name="T7" fmla="*/ 0 h 203"/>
                <a:gd name="T8" fmla="*/ 0 w 134"/>
                <a:gd name="T9" fmla="*/ 0 h 203"/>
                <a:gd name="T10" fmla="*/ 0 w 134"/>
                <a:gd name="T11" fmla="*/ 0 h 203"/>
                <a:gd name="T12" fmla="*/ 0 w 134"/>
                <a:gd name="T13" fmla="*/ 0 h 203"/>
                <a:gd name="T14" fmla="*/ 0 w 134"/>
                <a:gd name="T15" fmla="*/ 0 h 203"/>
                <a:gd name="T16" fmla="*/ 0 w 134"/>
                <a:gd name="T17" fmla="*/ 0 h 203"/>
                <a:gd name="T18" fmla="*/ 0 w 134"/>
                <a:gd name="T19" fmla="*/ 0 h 203"/>
                <a:gd name="T20" fmla="*/ 0 w 134"/>
                <a:gd name="T21" fmla="*/ 0 h 203"/>
                <a:gd name="T22" fmla="*/ 0 w 134"/>
                <a:gd name="T23" fmla="*/ 0 h 203"/>
                <a:gd name="T24" fmla="*/ 0 w 134"/>
                <a:gd name="T25" fmla="*/ 0 h 203"/>
                <a:gd name="T26" fmla="*/ 0 w 134"/>
                <a:gd name="T27" fmla="*/ 0 h 203"/>
                <a:gd name="T28" fmla="*/ 0 w 134"/>
                <a:gd name="T29" fmla="*/ 0 h 203"/>
                <a:gd name="T30" fmla="*/ 0 w 134"/>
                <a:gd name="T31" fmla="*/ 0 h 203"/>
                <a:gd name="T32" fmla="*/ 0 w 134"/>
                <a:gd name="T33" fmla="*/ 0 h 203"/>
                <a:gd name="T34" fmla="*/ 0 w 134"/>
                <a:gd name="T35" fmla="*/ 0 h 203"/>
                <a:gd name="T36" fmla="*/ 0 w 134"/>
                <a:gd name="T37" fmla="*/ 0 h 203"/>
                <a:gd name="T38" fmla="*/ 0 w 134"/>
                <a:gd name="T39" fmla="*/ 0 h 203"/>
                <a:gd name="T40" fmla="*/ 0 w 134"/>
                <a:gd name="T41" fmla="*/ 0 h 203"/>
                <a:gd name="T42" fmla="*/ 0 w 134"/>
                <a:gd name="T43" fmla="*/ 0 h 203"/>
                <a:gd name="T44" fmla="*/ 0 w 134"/>
                <a:gd name="T45" fmla="*/ 0 h 203"/>
                <a:gd name="T46" fmla="*/ 0 w 134"/>
                <a:gd name="T47" fmla="*/ 0 h 203"/>
                <a:gd name="T48" fmla="*/ 0 w 134"/>
                <a:gd name="T49" fmla="*/ 0 h 203"/>
                <a:gd name="T50" fmla="*/ 0 w 134"/>
                <a:gd name="T51" fmla="*/ 0 h 203"/>
                <a:gd name="T52" fmla="*/ 0 w 134"/>
                <a:gd name="T53" fmla="*/ 0 h 203"/>
                <a:gd name="T54" fmla="*/ 0 w 134"/>
                <a:gd name="T55" fmla="*/ 0 h 203"/>
                <a:gd name="T56" fmla="*/ 0 w 134"/>
                <a:gd name="T57" fmla="*/ 0 h 203"/>
                <a:gd name="T58" fmla="*/ 0 w 134"/>
                <a:gd name="T59" fmla="*/ 0 h 203"/>
                <a:gd name="T60" fmla="*/ 0 w 134"/>
                <a:gd name="T61" fmla="*/ 0 h 203"/>
                <a:gd name="T62" fmla="*/ 0 w 134"/>
                <a:gd name="T63" fmla="*/ 0 h 203"/>
                <a:gd name="T64" fmla="*/ 0 w 134"/>
                <a:gd name="T65" fmla="*/ 0 h 203"/>
                <a:gd name="T66" fmla="*/ 0 w 134"/>
                <a:gd name="T67" fmla="*/ 0 h 203"/>
                <a:gd name="T68" fmla="*/ 0 w 134"/>
                <a:gd name="T69" fmla="*/ 0 h 203"/>
                <a:gd name="T70" fmla="*/ 0 w 134"/>
                <a:gd name="T71" fmla="*/ 0 h 203"/>
                <a:gd name="T72" fmla="*/ 0 w 134"/>
                <a:gd name="T73" fmla="*/ 0 h 203"/>
                <a:gd name="T74" fmla="*/ 0 w 134"/>
                <a:gd name="T75" fmla="*/ 0 h 203"/>
                <a:gd name="T76" fmla="*/ 0 w 134"/>
                <a:gd name="T77" fmla="*/ 0 h 203"/>
                <a:gd name="T78" fmla="*/ 0 w 134"/>
                <a:gd name="T79" fmla="*/ 0 h 203"/>
                <a:gd name="T80" fmla="*/ 0 w 134"/>
                <a:gd name="T81" fmla="*/ 0 h 203"/>
                <a:gd name="T82" fmla="*/ 0 w 134"/>
                <a:gd name="T83" fmla="*/ 0 h 203"/>
                <a:gd name="T84" fmla="*/ 0 w 134"/>
                <a:gd name="T85" fmla="*/ 0 h 203"/>
                <a:gd name="T86" fmla="*/ 0 w 134"/>
                <a:gd name="T87" fmla="*/ 0 h 203"/>
                <a:gd name="T88" fmla="*/ 0 w 134"/>
                <a:gd name="T89" fmla="*/ 0 h 203"/>
                <a:gd name="T90" fmla="*/ 0 w 134"/>
                <a:gd name="T91" fmla="*/ 0 h 203"/>
                <a:gd name="T92" fmla="*/ 0 w 134"/>
                <a:gd name="T93" fmla="*/ 0 h 203"/>
                <a:gd name="T94" fmla="*/ 0 w 134"/>
                <a:gd name="T95" fmla="*/ 0 h 203"/>
                <a:gd name="T96" fmla="*/ 0 w 134"/>
                <a:gd name="T97" fmla="*/ 0 h 203"/>
                <a:gd name="T98" fmla="*/ 0 w 134"/>
                <a:gd name="T99" fmla="*/ 0 h 203"/>
                <a:gd name="T100" fmla="*/ 0 w 134"/>
                <a:gd name="T101" fmla="*/ 0 h 203"/>
                <a:gd name="T102" fmla="*/ 0 w 134"/>
                <a:gd name="T103" fmla="*/ 0 h 203"/>
                <a:gd name="T104" fmla="*/ 0 w 134"/>
                <a:gd name="T105" fmla="*/ 0 h 203"/>
                <a:gd name="T106" fmla="*/ 0 w 134"/>
                <a:gd name="T107" fmla="*/ 0 h 203"/>
                <a:gd name="T108" fmla="*/ 0 w 134"/>
                <a:gd name="T109" fmla="*/ 0 h 203"/>
                <a:gd name="T110" fmla="*/ 0 w 134"/>
                <a:gd name="T111" fmla="*/ 0 h 203"/>
                <a:gd name="T112" fmla="*/ 0 w 134"/>
                <a:gd name="T113" fmla="*/ 0 h 203"/>
                <a:gd name="T114" fmla="*/ 0 w 134"/>
                <a:gd name="T115" fmla="*/ 0 h 203"/>
                <a:gd name="T116" fmla="*/ 0 w 134"/>
                <a:gd name="T117" fmla="*/ 0 h 203"/>
                <a:gd name="T118" fmla="*/ 0 w 134"/>
                <a:gd name="T119" fmla="*/ 0 h 203"/>
                <a:gd name="T120" fmla="*/ 0 w 134"/>
                <a:gd name="T121" fmla="*/ 0 h 203"/>
                <a:gd name="T122" fmla="*/ 0 w 134"/>
                <a:gd name="T123" fmla="*/ 0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4"/>
                <a:gd name="T187" fmla="*/ 0 h 203"/>
                <a:gd name="T188" fmla="*/ 134 w 134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4" h="203">
                  <a:moveTo>
                    <a:pt x="130" y="20"/>
                  </a:moveTo>
                  <a:lnTo>
                    <a:pt x="127" y="21"/>
                  </a:lnTo>
                  <a:lnTo>
                    <a:pt x="123" y="22"/>
                  </a:lnTo>
                  <a:lnTo>
                    <a:pt x="120" y="25"/>
                  </a:lnTo>
                  <a:lnTo>
                    <a:pt x="117" y="27"/>
                  </a:lnTo>
                  <a:lnTo>
                    <a:pt x="114" y="28"/>
                  </a:lnTo>
                  <a:lnTo>
                    <a:pt x="111" y="31"/>
                  </a:lnTo>
                  <a:lnTo>
                    <a:pt x="108" y="33"/>
                  </a:lnTo>
                  <a:lnTo>
                    <a:pt x="107" y="35"/>
                  </a:lnTo>
                  <a:lnTo>
                    <a:pt x="101" y="39"/>
                  </a:lnTo>
                  <a:lnTo>
                    <a:pt x="96" y="44"/>
                  </a:lnTo>
                  <a:lnTo>
                    <a:pt x="91" y="49"/>
                  </a:lnTo>
                  <a:lnTo>
                    <a:pt x="88" y="53"/>
                  </a:lnTo>
                  <a:lnTo>
                    <a:pt x="83" y="58"/>
                  </a:lnTo>
                  <a:lnTo>
                    <a:pt x="79" y="63"/>
                  </a:lnTo>
                  <a:lnTo>
                    <a:pt x="76" y="67"/>
                  </a:lnTo>
                  <a:lnTo>
                    <a:pt x="73" y="72"/>
                  </a:lnTo>
                  <a:lnTo>
                    <a:pt x="69" y="77"/>
                  </a:lnTo>
                  <a:lnTo>
                    <a:pt x="66" y="83"/>
                  </a:lnTo>
                  <a:lnTo>
                    <a:pt x="64" y="88"/>
                  </a:lnTo>
                  <a:lnTo>
                    <a:pt x="62" y="94"/>
                  </a:lnTo>
                  <a:lnTo>
                    <a:pt x="58" y="98"/>
                  </a:lnTo>
                  <a:lnTo>
                    <a:pt x="56" y="104"/>
                  </a:lnTo>
                  <a:lnTo>
                    <a:pt x="54" y="107"/>
                  </a:lnTo>
                  <a:lnTo>
                    <a:pt x="53" y="109"/>
                  </a:lnTo>
                  <a:lnTo>
                    <a:pt x="52" y="113"/>
                  </a:lnTo>
                  <a:lnTo>
                    <a:pt x="51" y="116"/>
                  </a:lnTo>
                  <a:lnTo>
                    <a:pt x="50" y="118"/>
                  </a:lnTo>
                  <a:lnTo>
                    <a:pt x="50" y="122"/>
                  </a:lnTo>
                  <a:lnTo>
                    <a:pt x="47" y="124"/>
                  </a:lnTo>
                  <a:lnTo>
                    <a:pt x="47" y="128"/>
                  </a:lnTo>
                  <a:lnTo>
                    <a:pt x="46" y="130"/>
                  </a:lnTo>
                  <a:lnTo>
                    <a:pt x="45" y="134"/>
                  </a:lnTo>
                  <a:lnTo>
                    <a:pt x="44" y="137"/>
                  </a:lnTo>
                  <a:lnTo>
                    <a:pt x="44" y="140"/>
                  </a:lnTo>
                  <a:lnTo>
                    <a:pt x="41" y="143"/>
                  </a:lnTo>
                  <a:lnTo>
                    <a:pt x="41" y="147"/>
                  </a:lnTo>
                  <a:lnTo>
                    <a:pt x="40" y="149"/>
                  </a:lnTo>
                  <a:lnTo>
                    <a:pt x="39" y="153"/>
                  </a:lnTo>
                  <a:lnTo>
                    <a:pt x="38" y="156"/>
                  </a:lnTo>
                  <a:lnTo>
                    <a:pt x="37" y="159"/>
                  </a:lnTo>
                  <a:lnTo>
                    <a:pt x="36" y="162"/>
                  </a:lnTo>
                  <a:lnTo>
                    <a:pt x="36" y="166"/>
                  </a:lnTo>
                  <a:lnTo>
                    <a:pt x="34" y="169"/>
                  </a:lnTo>
                  <a:lnTo>
                    <a:pt x="33" y="172"/>
                  </a:lnTo>
                  <a:lnTo>
                    <a:pt x="32" y="177"/>
                  </a:lnTo>
                  <a:lnTo>
                    <a:pt x="32" y="180"/>
                  </a:lnTo>
                  <a:lnTo>
                    <a:pt x="30" y="183"/>
                  </a:lnTo>
                  <a:lnTo>
                    <a:pt x="30" y="186"/>
                  </a:lnTo>
                  <a:lnTo>
                    <a:pt x="28" y="191"/>
                  </a:lnTo>
                  <a:lnTo>
                    <a:pt x="28" y="194"/>
                  </a:lnTo>
                  <a:lnTo>
                    <a:pt x="26" y="197"/>
                  </a:lnTo>
                  <a:lnTo>
                    <a:pt x="25" y="199"/>
                  </a:lnTo>
                  <a:lnTo>
                    <a:pt x="22" y="200"/>
                  </a:lnTo>
                  <a:lnTo>
                    <a:pt x="21" y="202"/>
                  </a:lnTo>
                  <a:lnTo>
                    <a:pt x="15" y="203"/>
                  </a:lnTo>
                  <a:lnTo>
                    <a:pt x="11" y="203"/>
                  </a:lnTo>
                  <a:lnTo>
                    <a:pt x="6" y="200"/>
                  </a:lnTo>
                  <a:lnTo>
                    <a:pt x="2" y="197"/>
                  </a:lnTo>
                  <a:lnTo>
                    <a:pt x="1" y="194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1" y="186"/>
                  </a:lnTo>
                  <a:lnTo>
                    <a:pt x="1" y="181"/>
                  </a:lnTo>
                  <a:lnTo>
                    <a:pt x="2" y="178"/>
                  </a:lnTo>
                  <a:lnTo>
                    <a:pt x="4" y="174"/>
                  </a:lnTo>
                  <a:lnTo>
                    <a:pt x="6" y="171"/>
                  </a:lnTo>
                  <a:lnTo>
                    <a:pt x="6" y="166"/>
                  </a:lnTo>
                  <a:lnTo>
                    <a:pt x="7" y="162"/>
                  </a:lnTo>
                  <a:lnTo>
                    <a:pt x="8" y="159"/>
                  </a:lnTo>
                  <a:lnTo>
                    <a:pt x="9" y="156"/>
                  </a:lnTo>
                  <a:lnTo>
                    <a:pt x="11" y="153"/>
                  </a:lnTo>
                  <a:lnTo>
                    <a:pt x="12" y="148"/>
                  </a:lnTo>
                  <a:lnTo>
                    <a:pt x="13" y="145"/>
                  </a:lnTo>
                  <a:lnTo>
                    <a:pt x="14" y="142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8" y="132"/>
                  </a:lnTo>
                  <a:lnTo>
                    <a:pt x="19" y="128"/>
                  </a:lnTo>
                  <a:lnTo>
                    <a:pt x="20" y="124"/>
                  </a:lnTo>
                  <a:lnTo>
                    <a:pt x="21" y="122"/>
                  </a:lnTo>
                  <a:lnTo>
                    <a:pt x="22" y="118"/>
                  </a:lnTo>
                  <a:lnTo>
                    <a:pt x="24" y="115"/>
                  </a:lnTo>
                  <a:lnTo>
                    <a:pt x="25" y="113"/>
                  </a:lnTo>
                  <a:lnTo>
                    <a:pt x="26" y="109"/>
                  </a:lnTo>
                  <a:lnTo>
                    <a:pt x="27" y="105"/>
                  </a:lnTo>
                  <a:lnTo>
                    <a:pt x="30" y="103"/>
                  </a:lnTo>
                  <a:lnTo>
                    <a:pt x="30" y="100"/>
                  </a:lnTo>
                  <a:lnTo>
                    <a:pt x="32" y="97"/>
                  </a:lnTo>
                  <a:lnTo>
                    <a:pt x="33" y="94"/>
                  </a:lnTo>
                  <a:lnTo>
                    <a:pt x="34" y="91"/>
                  </a:lnTo>
                  <a:lnTo>
                    <a:pt x="38" y="85"/>
                  </a:lnTo>
                  <a:lnTo>
                    <a:pt x="41" y="79"/>
                  </a:lnTo>
                  <a:lnTo>
                    <a:pt x="43" y="77"/>
                  </a:lnTo>
                  <a:lnTo>
                    <a:pt x="45" y="73"/>
                  </a:lnTo>
                  <a:lnTo>
                    <a:pt x="46" y="71"/>
                  </a:lnTo>
                  <a:lnTo>
                    <a:pt x="47" y="69"/>
                  </a:lnTo>
                  <a:lnTo>
                    <a:pt x="51" y="63"/>
                  </a:lnTo>
                  <a:lnTo>
                    <a:pt x="54" y="58"/>
                  </a:lnTo>
                  <a:lnTo>
                    <a:pt x="59" y="52"/>
                  </a:lnTo>
                  <a:lnTo>
                    <a:pt x="63" y="47"/>
                  </a:lnTo>
                  <a:lnTo>
                    <a:pt x="68" y="43"/>
                  </a:lnTo>
                  <a:lnTo>
                    <a:pt x="72" y="38"/>
                  </a:lnTo>
                  <a:lnTo>
                    <a:pt x="77" y="32"/>
                  </a:lnTo>
                  <a:lnTo>
                    <a:pt x="82" y="27"/>
                  </a:lnTo>
                  <a:lnTo>
                    <a:pt x="87" y="22"/>
                  </a:lnTo>
                  <a:lnTo>
                    <a:pt x="92" y="19"/>
                  </a:lnTo>
                  <a:lnTo>
                    <a:pt x="95" y="15"/>
                  </a:lnTo>
                  <a:lnTo>
                    <a:pt x="98" y="14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8" y="8"/>
                  </a:lnTo>
                  <a:lnTo>
                    <a:pt x="111" y="6"/>
                  </a:lnTo>
                  <a:lnTo>
                    <a:pt x="115" y="3"/>
                  </a:lnTo>
                  <a:lnTo>
                    <a:pt x="119" y="2"/>
                  </a:lnTo>
                  <a:lnTo>
                    <a:pt x="122" y="0"/>
                  </a:lnTo>
                  <a:lnTo>
                    <a:pt x="127" y="0"/>
                  </a:lnTo>
                  <a:lnTo>
                    <a:pt x="129" y="1"/>
                  </a:lnTo>
                  <a:lnTo>
                    <a:pt x="133" y="6"/>
                  </a:lnTo>
                  <a:lnTo>
                    <a:pt x="134" y="8"/>
                  </a:lnTo>
                  <a:lnTo>
                    <a:pt x="134" y="12"/>
                  </a:lnTo>
                  <a:lnTo>
                    <a:pt x="133" y="15"/>
                  </a:lnTo>
                  <a:lnTo>
                    <a:pt x="13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1549" y="1361"/>
              <a:ext cx="104" cy="144"/>
            </a:xfrm>
            <a:custGeom>
              <a:avLst/>
              <a:gdLst>
                <a:gd name="T0" fmla="*/ 0 w 312"/>
                <a:gd name="T1" fmla="*/ 0 h 432"/>
                <a:gd name="T2" fmla="*/ 0 w 312"/>
                <a:gd name="T3" fmla="*/ 0 h 432"/>
                <a:gd name="T4" fmla="*/ 0 w 312"/>
                <a:gd name="T5" fmla="*/ 0 h 432"/>
                <a:gd name="T6" fmla="*/ 0 w 312"/>
                <a:gd name="T7" fmla="*/ 0 h 432"/>
                <a:gd name="T8" fmla="*/ 0 w 312"/>
                <a:gd name="T9" fmla="*/ 0 h 432"/>
                <a:gd name="T10" fmla="*/ 0 w 312"/>
                <a:gd name="T11" fmla="*/ 0 h 432"/>
                <a:gd name="T12" fmla="*/ 0 w 312"/>
                <a:gd name="T13" fmla="*/ 0 h 432"/>
                <a:gd name="T14" fmla="*/ 0 w 312"/>
                <a:gd name="T15" fmla="*/ 0 h 432"/>
                <a:gd name="T16" fmla="*/ 0 w 312"/>
                <a:gd name="T17" fmla="*/ 0 h 432"/>
                <a:gd name="T18" fmla="*/ 0 w 312"/>
                <a:gd name="T19" fmla="*/ 0 h 432"/>
                <a:gd name="T20" fmla="*/ 0 w 312"/>
                <a:gd name="T21" fmla="*/ 0 h 432"/>
                <a:gd name="T22" fmla="*/ 0 w 312"/>
                <a:gd name="T23" fmla="*/ 0 h 432"/>
                <a:gd name="T24" fmla="*/ 0 w 312"/>
                <a:gd name="T25" fmla="*/ 0 h 432"/>
                <a:gd name="T26" fmla="*/ 0 w 312"/>
                <a:gd name="T27" fmla="*/ 0 h 432"/>
                <a:gd name="T28" fmla="*/ 0 w 312"/>
                <a:gd name="T29" fmla="*/ 0 h 432"/>
                <a:gd name="T30" fmla="*/ 0 w 312"/>
                <a:gd name="T31" fmla="*/ 0 h 432"/>
                <a:gd name="T32" fmla="*/ 0 w 312"/>
                <a:gd name="T33" fmla="*/ 0 h 432"/>
                <a:gd name="T34" fmla="*/ 0 w 312"/>
                <a:gd name="T35" fmla="*/ 0 h 432"/>
                <a:gd name="T36" fmla="*/ 0 w 312"/>
                <a:gd name="T37" fmla="*/ 0 h 432"/>
                <a:gd name="T38" fmla="*/ 0 w 312"/>
                <a:gd name="T39" fmla="*/ 0 h 432"/>
                <a:gd name="T40" fmla="*/ 0 w 312"/>
                <a:gd name="T41" fmla="*/ 0 h 432"/>
                <a:gd name="T42" fmla="*/ 0 w 312"/>
                <a:gd name="T43" fmla="*/ 0 h 432"/>
                <a:gd name="T44" fmla="*/ 0 w 312"/>
                <a:gd name="T45" fmla="*/ 0 h 432"/>
                <a:gd name="T46" fmla="*/ 0 w 312"/>
                <a:gd name="T47" fmla="*/ 0 h 432"/>
                <a:gd name="T48" fmla="*/ 0 w 312"/>
                <a:gd name="T49" fmla="*/ 0 h 432"/>
                <a:gd name="T50" fmla="*/ 0 w 312"/>
                <a:gd name="T51" fmla="*/ 0 h 432"/>
                <a:gd name="T52" fmla="*/ 0 w 312"/>
                <a:gd name="T53" fmla="*/ 0 h 432"/>
                <a:gd name="T54" fmla="*/ 0 w 312"/>
                <a:gd name="T55" fmla="*/ 0 h 432"/>
                <a:gd name="T56" fmla="*/ 0 w 312"/>
                <a:gd name="T57" fmla="*/ 0 h 432"/>
                <a:gd name="T58" fmla="*/ 0 w 312"/>
                <a:gd name="T59" fmla="*/ 0 h 432"/>
                <a:gd name="T60" fmla="*/ 0 w 312"/>
                <a:gd name="T61" fmla="*/ 0 h 432"/>
                <a:gd name="T62" fmla="*/ 0 w 312"/>
                <a:gd name="T63" fmla="*/ 0 h 432"/>
                <a:gd name="T64" fmla="*/ 0 w 312"/>
                <a:gd name="T65" fmla="*/ 0 h 432"/>
                <a:gd name="T66" fmla="*/ 0 w 312"/>
                <a:gd name="T67" fmla="*/ 0 h 432"/>
                <a:gd name="T68" fmla="*/ 0 w 312"/>
                <a:gd name="T69" fmla="*/ 0 h 432"/>
                <a:gd name="T70" fmla="*/ 0 w 312"/>
                <a:gd name="T71" fmla="*/ 0 h 432"/>
                <a:gd name="T72" fmla="*/ 0 w 312"/>
                <a:gd name="T73" fmla="*/ 0 h 432"/>
                <a:gd name="T74" fmla="*/ 0 w 312"/>
                <a:gd name="T75" fmla="*/ 0 h 432"/>
                <a:gd name="T76" fmla="*/ 0 w 312"/>
                <a:gd name="T77" fmla="*/ 0 h 432"/>
                <a:gd name="T78" fmla="*/ 0 w 312"/>
                <a:gd name="T79" fmla="*/ 0 h 432"/>
                <a:gd name="T80" fmla="*/ 0 w 312"/>
                <a:gd name="T81" fmla="*/ 0 h 432"/>
                <a:gd name="T82" fmla="*/ 0 w 312"/>
                <a:gd name="T83" fmla="*/ 0 h 432"/>
                <a:gd name="T84" fmla="*/ 0 w 312"/>
                <a:gd name="T85" fmla="*/ 0 h 432"/>
                <a:gd name="T86" fmla="*/ 0 w 312"/>
                <a:gd name="T87" fmla="*/ 0 h 432"/>
                <a:gd name="T88" fmla="*/ 0 w 312"/>
                <a:gd name="T89" fmla="*/ 0 h 432"/>
                <a:gd name="T90" fmla="*/ 0 w 312"/>
                <a:gd name="T91" fmla="*/ 0 h 432"/>
                <a:gd name="T92" fmla="*/ 0 w 312"/>
                <a:gd name="T93" fmla="*/ 0 h 432"/>
                <a:gd name="T94" fmla="*/ 0 w 312"/>
                <a:gd name="T95" fmla="*/ 0 h 432"/>
                <a:gd name="T96" fmla="*/ 0 w 312"/>
                <a:gd name="T97" fmla="*/ 0 h 432"/>
                <a:gd name="T98" fmla="*/ 0 w 312"/>
                <a:gd name="T99" fmla="*/ 0 h 432"/>
                <a:gd name="T100" fmla="*/ 0 w 312"/>
                <a:gd name="T101" fmla="*/ 0 h 432"/>
                <a:gd name="T102" fmla="*/ 0 w 312"/>
                <a:gd name="T103" fmla="*/ 0 h 432"/>
                <a:gd name="T104" fmla="*/ 0 w 312"/>
                <a:gd name="T105" fmla="*/ 0 h 432"/>
                <a:gd name="T106" fmla="*/ 0 w 312"/>
                <a:gd name="T107" fmla="*/ 0 h 432"/>
                <a:gd name="T108" fmla="*/ 0 w 312"/>
                <a:gd name="T109" fmla="*/ 0 h 432"/>
                <a:gd name="T110" fmla="*/ 0 w 312"/>
                <a:gd name="T111" fmla="*/ 0 h 432"/>
                <a:gd name="T112" fmla="*/ 0 w 312"/>
                <a:gd name="T113" fmla="*/ 0 h 432"/>
                <a:gd name="T114" fmla="*/ 0 w 312"/>
                <a:gd name="T115" fmla="*/ 0 h 432"/>
                <a:gd name="T116" fmla="*/ 0 w 312"/>
                <a:gd name="T117" fmla="*/ 0 h 432"/>
                <a:gd name="T118" fmla="*/ 0 w 312"/>
                <a:gd name="T119" fmla="*/ 0 h 432"/>
                <a:gd name="T120" fmla="*/ 0 w 312"/>
                <a:gd name="T121" fmla="*/ 0 h 4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432"/>
                <a:gd name="T185" fmla="*/ 312 w 312"/>
                <a:gd name="T186" fmla="*/ 432 h 4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432">
                  <a:moveTo>
                    <a:pt x="307" y="20"/>
                  </a:moveTo>
                  <a:lnTo>
                    <a:pt x="303" y="21"/>
                  </a:lnTo>
                  <a:lnTo>
                    <a:pt x="298" y="25"/>
                  </a:lnTo>
                  <a:lnTo>
                    <a:pt x="293" y="27"/>
                  </a:lnTo>
                  <a:lnTo>
                    <a:pt x="290" y="29"/>
                  </a:lnTo>
                  <a:lnTo>
                    <a:pt x="285" y="32"/>
                  </a:lnTo>
                  <a:lnTo>
                    <a:pt x="281" y="34"/>
                  </a:lnTo>
                  <a:lnTo>
                    <a:pt x="276" y="37"/>
                  </a:lnTo>
                  <a:lnTo>
                    <a:pt x="274" y="40"/>
                  </a:lnTo>
                  <a:lnTo>
                    <a:pt x="269" y="41"/>
                  </a:lnTo>
                  <a:lnTo>
                    <a:pt x="266" y="45"/>
                  </a:lnTo>
                  <a:lnTo>
                    <a:pt x="262" y="47"/>
                  </a:lnTo>
                  <a:lnTo>
                    <a:pt x="259" y="50"/>
                  </a:lnTo>
                  <a:lnTo>
                    <a:pt x="256" y="52"/>
                  </a:lnTo>
                  <a:lnTo>
                    <a:pt x="253" y="56"/>
                  </a:lnTo>
                  <a:lnTo>
                    <a:pt x="249" y="58"/>
                  </a:lnTo>
                  <a:lnTo>
                    <a:pt x="247" y="62"/>
                  </a:lnTo>
                  <a:lnTo>
                    <a:pt x="242" y="64"/>
                  </a:lnTo>
                  <a:lnTo>
                    <a:pt x="240" y="66"/>
                  </a:lnTo>
                  <a:lnTo>
                    <a:pt x="236" y="69"/>
                  </a:lnTo>
                  <a:lnTo>
                    <a:pt x="233" y="72"/>
                  </a:lnTo>
                  <a:lnTo>
                    <a:pt x="229" y="75"/>
                  </a:lnTo>
                  <a:lnTo>
                    <a:pt x="227" y="77"/>
                  </a:lnTo>
                  <a:lnTo>
                    <a:pt x="223" y="80"/>
                  </a:lnTo>
                  <a:lnTo>
                    <a:pt x="220" y="84"/>
                  </a:lnTo>
                  <a:lnTo>
                    <a:pt x="216" y="86"/>
                  </a:lnTo>
                  <a:lnTo>
                    <a:pt x="212" y="90"/>
                  </a:lnTo>
                  <a:lnTo>
                    <a:pt x="209" y="92"/>
                  </a:lnTo>
                  <a:lnTo>
                    <a:pt x="207" y="96"/>
                  </a:lnTo>
                  <a:lnTo>
                    <a:pt x="203" y="99"/>
                  </a:lnTo>
                  <a:lnTo>
                    <a:pt x="198" y="102"/>
                  </a:lnTo>
                  <a:lnTo>
                    <a:pt x="195" y="105"/>
                  </a:lnTo>
                  <a:lnTo>
                    <a:pt x="191" y="110"/>
                  </a:lnTo>
                  <a:lnTo>
                    <a:pt x="188" y="113"/>
                  </a:lnTo>
                  <a:lnTo>
                    <a:pt x="184" y="116"/>
                  </a:lnTo>
                  <a:lnTo>
                    <a:pt x="179" y="120"/>
                  </a:lnTo>
                  <a:lnTo>
                    <a:pt x="176" y="123"/>
                  </a:lnTo>
                  <a:lnTo>
                    <a:pt x="172" y="126"/>
                  </a:lnTo>
                  <a:lnTo>
                    <a:pt x="169" y="129"/>
                  </a:lnTo>
                  <a:lnTo>
                    <a:pt x="164" y="133"/>
                  </a:lnTo>
                  <a:lnTo>
                    <a:pt x="161" y="136"/>
                  </a:lnTo>
                  <a:lnTo>
                    <a:pt x="158" y="140"/>
                  </a:lnTo>
                  <a:lnTo>
                    <a:pt x="154" y="143"/>
                  </a:lnTo>
                  <a:lnTo>
                    <a:pt x="151" y="146"/>
                  </a:lnTo>
                  <a:lnTo>
                    <a:pt x="148" y="149"/>
                  </a:lnTo>
                  <a:lnTo>
                    <a:pt x="145" y="153"/>
                  </a:lnTo>
                  <a:lnTo>
                    <a:pt x="141" y="156"/>
                  </a:lnTo>
                  <a:lnTo>
                    <a:pt x="139" y="160"/>
                  </a:lnTo>
                  <a:lnTo>
                    <a:pt x="137" y="164"/>
                  </a:lnTo>
                  <a:lnTo>
                    <a:pt x="133" y="167"/>
                  </a:lnTo>
                  <a:lnTo>
                    <a:pt x="131" y="169"/>
                  </a:lnTo>
                  <a:lnTo>
                    <a:pt x="127" y="173"/>
                  </a:lnTo>
                  <a:lnTo>
                    <a:pt x="125" y="178"/>
                  </a:lnTo>
                  <a:lnTo>
                    <a:pt x="121" y="180"/>
                  </a:lnTo>
                  <a:lnTo>
                    <a:pt x="120" y="184"/>
                  </a:lnTo>
                  <a:lnTo>
                    <a:pt x="116" y="187"/>
                  </a:lnTo>
                  <a:lnTo>
                    <a:pt x="115" y="191"/>
                  </a:lnTo>
                  <a:lnTo>
                    <a:pt x="112" y="194"/>
                  </a:lnTo>
                  <a:lnTo>
                    <a:pt x="109" y="198"/>
                  </a:lnTo>
                  <a:lnTo>
                    <a:pt x="107" y="201"/>
                  </a:lnTo>
                  <a:lnTo>
                    <a:pt x="105" y="205"/>
                  </a:lnTo>
                  <a:lnTo>
                    <a:pt x="102" y="209"/>
                  </a:lnTo>
                  <a:lnTo>
                    <a:pt x="101" y="212"/>
                  </a:lnTo>
                  <a:lnTo>
                    <a:pt x="99" y="216"/>
                  </a:lnTo>
                  <a:lnTo>
                    <a:pt x="96" y="220"/>
                  </a:lnTo>
                  <a:lnTo>
                    <a:pt x="94" y="223"/>
                  </a:lnTo>
                  <a:lnTo>
                    <a:pt x="92" y="228"/>
                  </a:lnTo>
                  <a:lnTo>
                    <a:pt x="90" y="231"/>
                  </a:lnTo>
                  <a:lnTo>
                    <a:pt x="88" y="235"/>
                  </a:lnTo>
                  <a:lnTo>
                    <a:pt x="87" y="238"/>
                  </a:lnTo>
                  <a:lnTo>
                    <a:pt x="84" y="243"/>
                  </a:lnTo>
                  <a:lnTo>
                    <a:pt x="82" y="247"/>
                  </a:lnTo>
                  <a:lnTo>
                    <a:pt x="81" y="250"/>
                  </a:lnTo>
                  <a:lnTo>
                    <a:pt x="78" y="254"/>
                  </a:lnTo>
                  <a:lnTo>
                    <a:pt x="77" y="257"/>
                  </a:lnTo>
                  <a:lnTo>
                    <a:pt x="76" y="262"/>
                  </a:lnTo>
                  <a:lnTo>
                    <a:pt x="74" y="266"/>
                  </a:lnTo>
                  <a:lnTo>
                    <a:pt x="73" y="269"/>
                  </a:lnTo>
                  <a:lnTo>
                    <a:pt x="71" y="274"/>
                  </a:lnTo>
                  <a:lnTo>
                    <a:pt x="69" y="277"/>
                  </a:lnTo>
                  <a:lnTo>
                    <a:pt x="68" y="282"/>
                  </a:lnTo>
                  <a:lnTo>
                    <a:pt x="67" y="287"/>
                  </a:lnTo>
                  <a:lnTo>
                    <a:pt x="65" y="290"/>
                  </a:lnTo>
                  <a:lnTo>
                    <a:pt x="63" y="295"/>
                  </a:lnTo>
                  <a:lnTo>
                    <a:pt x="62" y="300"/>
                  </a:lnTo>
                  <a:lnTo>
                    <a:pt x="61" y="303"/>
                  </a:lnTo>
                  <a:lnTo>
                    <a:pt x="60" y="308"/>
                  </a:lnTo>
                  <a:lnTo>
                    <a:pt x="58" y="313"/>
                  </a:lnTo>
                  <a:lnTo>
                    <a:pt x="57" y="318"/>
                  </a:lnTo>
                  <a:lnTo>
                    <a:pt x="56" y="322"/>
                  </a:lnTo>
                  <a:lnTo>
                    <a:pt x="54" y="327"/>
                  </a:lnTo>
                  <a:lnTo>
                    <a:pt x="52" y="332"/>
                  </a:lnTo>
                  <a:lnTo>
                    <a:pt x="52" y="337"/>
                  </a:lnTo>
                  <a:lnTo>
                    <a:pt x="50" y="341"/>
                  </a:lnTo>
                  <a:lnTo>
                    <a:pt x="49" y="346"/>
                  </a:lnTo>
                  <a:lnTo>
                    <a:pt x="49" y="351"/>
                  </a:lnTo>
                  <a:lnTo>
                    <a:pt x="48" y="357"/>
                  </a:lnTo>
                  <a:lnTo>
                    <a:pt x="46" y="360"/>
                  </a:lnTo>
                  <a:lnTo>
                    <a:pt x="45" y="365"/>
                  </a:lnTo>
                  <a:lnTo>
                    <a:pt x="44" y="370"/>
                  </a:lnTo>
                  <a:lnTo>
                    <a:pt x="43" y="375"/>
                  </a:lnTo>
                  <a:lnTo>
                    <a:pt x="42" y="378"/>
                  </a:lnTo>
                  <a:lnTo>
                    <a:pt x="41" y="383"/>
                  </a:lnTo>
                  <a:lnTo>
                    <a:pt x="39" y="387"/>
                  </a:lnTo>
                  <a:lnTo>
                    <a:pt x="38" y="391"/>
                  </a:lnTo>
                  <a:lnTo>
                    <a:pt x="37" y="395"/>
                  </a:lnTo>
                  <a:lnTo>
                    <a:pt x="36" y="398"/>
                  </a:lnTo>
                  <a:lnTo>
                    <a:pt x="35" y="402"/>
                  </a:lnTo>
                  <a:lnTo>
                    <a:pt x="33" y="407"/>
                  </a:lnTo>
                  <a:lnTo>
                    <a:pt x="32" y="410"/>
                  </a:lnTo>
                  <a:lnTo>
                    <a:pt x="30" y="414"/>
                  </a:lnTo>
                  <a:lnTo>
                    <a:pt x="29" y="419"/>
                  </a:lnTo>
                  <a:lnTo>
                    <a:pt x="28" y="423"/>
                  </a:lnTo>
                  <a:lnTo>
                    <a:pt x="24" y="428"/>
                  </a:lnTo>
                  <a:lnTo>
                    <a:pt x="19" y="432"/>
                  </a:lnTo>
                  <a:lnTo>
                    <a:pt x="14" y="432"/>
                  </a:lnTo>
                  <a:lnTo>
                    <a:pt x="10" y="432"/>
                  </a:lnTo>
                  <a:lnTo>
                    <a:pt x="5" y="428"/>
                  </a:lnTo>
                  <a:lnTo>
                    <a:pt x="1" y="424"/>
                  </a:lnTo>
                  <a:lnTo>
                    <a:pt x="0" y="422"/>
                  </a:lnTo>
                  <a:lnTo>
                    <a:pt x="0" y="420"/>
                  </a:lnTo>
                  <a:lnTo>
                    <a:pt x="0" y="416"/>
                  </a:lnTo>
                  <a:lnTo>
                    <a:pt x="1" y="414"/>
                  </a:lnTo>
                  <a:lnTo>
                    <a:pt x="3" y="409"/>
                  </a:lnTo>
                  <a:lnTo>
                    <a:pt x="4" y="406"/>
                  </a:lnTo>
                  <a:lnTo>
                    <a:pt x="5" y="401"/>
                  </a:lnTo>
                  <a:lnTo>
                    <a:pt x="6" y="397"/>
                  </a:lnTo>
                  <a:lnTo>
                    <a:pt x="7" y="394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2" y="383"/>
                  </a:lnTo>
                  <a:lnTo>
                    <a:pt x="12" y="379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6" y="368"/>
                  </a:lnTo>
                  <a:lnTo>
                    <a:pt x="17" y="364"/>
                  </a:lnTo>
                  <a:lnTo>
                    <a:pt x="18" y="359"/>
                  </a:lnTo>
                  <a:lnTo>
                    <a:pt x="19" y="355"/>
                  </a:lnTo>
                  <a:lnTo>
                    <a:pt x="20" y="351"/>
                  </a:lnTo>
                  <a:lnTo>
                    <a:pt x="22" y="345"/>
                  </a:lnTo>
                  <a:lnTo>
                    <a:pt x="23" y="340"/>
                  </a:lnTo>
                  <a:lnTo>
                    <a:pt x="24" y="334"/>
                  </a:lnTo>
                  <a:lnTo>
                    <a:pt x="25" y="330"/>
                  </a:lnTo>
                  <a:lnTo>
                    <a:pt x="26" y="325"/>
                  </a:lnTo>
                  <a:lnTo>
                    <a:pt x="28" y="319"/>
                  </a:lnTo>
                  <a:lnTo>
                    <a:pt x="29" y="314"/>
                  </a:lnTo>
                  <a:lnTo>
                    <a:pt x="30" y="309"/>
                  </a:lnTo>
                  <a:lnTo>
                    <a:pt x="31" y="305"/>
                  </a:lnTo>
                  <a:lnTo>
                    <a:pt x="32" y="300"/>
                  </a:lnTo>
                  <a:lnTo>
                    <a:pt x="33" y="295"/>
                  </a:lnTo>
                  <a:lnTo>
                    <a:pt x="36" y="290"/>
                  </a:lnTo>
                  <a:lnTo>
                    <a:pt x="37" y="286"/>
                  </a:lnTo>
                  <a:lnTo>
                    <a:pt x="38" y="281"/>
                  </a:lnTo>
                  <a:lnTo>
                    <a:pt x="41" y="276"/>
                  </a:lnTo>
                  <a:lnTo>
                    <a:pt x="42" y="273"/>
                  </a:lnTo>
                  <a:lnTo>
                    <a:pt x="44" y="268"/>
                  </a:lnTo>
                  <a:lnTo>
                    <a:pt x="45" y="263"/>
                  </a:lnTo>
                  <a:lnTo>
                    <a:pt x="46" y="258"/>
                  </a:lnTo>
                  <a:lnTo>
                    <a:pt x="49" y="255"/>
                  </a:lnTo>
                  <a:lnTo>
                    <a:pt x="50" y="250"/>
                  </a:lnTo>
                  <a:lnTo>
                    <a:pt x="52" y="247"/>
                  </a:lnTo>
                  <a:lnTo>
                    <a:pt x="54" y="242"/>
                  </a:lnTo>
                  <a:lnTo>
                    <a:pt x="56" y="238"/>
                  </a:lnTo>
                  <a:lnTo>
                    <a:pt x="58" y="234"/>
                  </a:lnTo>
                  <a:lnTo>
                    <a:pt x="60" y="230"/>
                  </a:lnTo>
                  <a:lnTo>
                    <a:pt x="62" y="225"/>
                  </a:lnTo>
                  <a:lnTo>
                    <a:pt x="64" y="222"/>
                  </a:lnTo>
                  <a:lnTo>
                    <a:pt x="65" y="218"/>
                  </a:lnTo>
                  <a:lnTo>
                    <a:pt x="68" y="215"/>
                  </a:lnTo>
                  <a:lnTo>
                    <a:pt x="70" y="210"/>
                  </a:lnTo>
                  <a:lnTo>
                    <a:pt x="73" y="207"/>
                  </a:lnTo>
                  <a:lnTo>
                    <a:pt x="75" y="203"/>
                  </a:lnTo>
                  <a:lnTo>
                    <a:pt x="77" y="199"/>
                  </a:lnTo>
                  <a:lnTo>
                    <a:pt x="80" y="194"/>
                  </a:lnTo>
                  <a:lnTo>
                    <a:pt x="82" y="191"/>
                  </a:lnTo>
                  <a:lnTo>
                    <a:pt x="84" y="187"/>
                  </a:lnTo>
                  <a:lnTo>
                    <a:pt x="87" y="184"/>
                  </a:lnTo>
                  <a:lnTo>
                    <a:pt x="89" y="179"/>
                  </a:lnTo>
                  <a:lnTo>
                    <a:pt x="93" y="177"/>
                  </a:lnTo>
                  <a:lnTo>
                    <a:pt x="95" y="173"/>
                  </a:lnTo>
                  <a:lnTo>
                    <a:pt x="97" y="168"/>
                  </a:lnTo>
                  <a:lnTo>
                    <a:pt x="101" y="165"/>
                  </a:lnTo>
                  <a:lnTo>
                    <a:pt x="103" y="162"/>
                  </a:lnTo>
                  <a:lnTo>
                    <a:pt x="106" y="159"/>
                  </a:lnTo>
                  <a:lnTo>
                    <a:pt x="109" y="154"/>
                  </a:lnTo>
                  <a:lnTo>
                    <a:pt x="113" y="150"/>
                  </a:lnTo>
                  <a:lnTo>
                    <a:pt x="115" y="148"/>
                  </a:lnTo>
                  <a:lnTo>
                    <a:pt x="119" y="143"/>
                  </a:lnTo>
                  <a:lnTo>
                    <a:pt x="122" y="140"/>
                  </a:lnTo>
                  <a:lnTo>
                    <a:pt x="126" y="136"/>
                  </a:lnTo>
                  <a:lnTo>
                    <a:pt x="128" y="133"/>
                  </a:lnTo>
                  <a:lnTo>
                    <a:pt x="132" y="129"/>
                  </a:lnTo>
                  <a:lnTo>
                    <a:pt x="135" y="126"/>
                  </a:lnTo>
                  <a:lnTo>
                    <a:pt x="139" y="122"/>
                  </a:lnTo>
                  <a:lnTo>
                    <a:pt x="143" y="118"/>
                  </a:lnTo>
                  <a:lnTo>
                    <a:pt x="146" y="115"/>
                  </a:lnTo>
                  <a:lnTo>
                    <a:pt x="150" y="111"/>
                  </a:lnTo>
                  <a:lnTo>
                    <a:pt x="154" y="108"/>
                  </a:lnTo>
                  <a:lnTo>
                    <a:pt x="158" y="104"/>
                  </a:lnTo>
                  <a:lnTo>
                    <a:pt x="161" y="101"/>
                  </a:lnTo>
                  <a:lnTo>
                    <a:pt x="166" y="97"/>
                  </a:lnTo>
                  <a:lnTo>
                    <a:pt x="170" y="94"/>
                  </a:lnTo>
                  <a:lnTo>
                    <a:pt x="175" y="90"/>
                  </a:lnTo>
                  <a:lnTo>
                    <a:pt x="179" y="86"/>
                  </a:lnTo>
                  <a:lnTo>
                    <a:pt x="183" y="83"/>
                  </a:lnTo>
                  <a:lnTo>
                    <a:pt x="186" y="79"/>
                  </a:lnTo>
                  <a:lnTo>
                    <a:pt x="190" y="76"/>
                  </a:lnTo>
                  <a:lnTo>
                    <a:pt x="193" y="73"/>
                  </a:lnTo>
                  <a:lnTo>
                    <a:pt x="198" y="70"/>
                  </a:lnTo>
                  <a:lnTo>
                    <a:pt x="202" y="66"/>
                  </a:lnTo>
                  <a:lnTo>
                    <a:pt x="205" y="64"/>
                  </a:lnTo>
                  <a:lnTo>
                    <a:pt x="208" y="62"/>
                  </a:lnTo>
                  <a:lnTo>
                    <a:pt x="212" y="58"/>
                  </a:lnTo>
                  <a:lnTo>
                    <a:pt x="215" y="56"/>
                  </a:lnTo>
                  <a:lnTo>
                    <a:pt x="218" y="52"/>
                  </a:lnTo>
                  <a:lnTo>
                    <a:pt x="222" y="50"/>
                  </a:lnTo>
                  <a:lnTo>
                    <a:pt x="226" y="47"/>
                  </a:lnTo>
                  <a:lnTo>
                    <a:pt x="229" y="45"/>
                  </a:lnTo>
                  <a:lnTo>
                    <a:pt x="233" y="43"/>
                  </a:lnTo>
                  <a:lnTo>
                    <a:pt x="236" y="39"/>
                  </a:lnTo>
                  <a:lnTo>
                    <a:pt x="240" y="37"/>
                  </a:lnTo>
                  <a:lnTo>
                    <a:pt x="243" y="34"/>
                  </a:lnTo>
                  <a:lnTo>
                    <a:pt x="247" y="32"/>
                  </a:lnTo>
                  <a:lnTo>
                    <a:pt x="250" y="29"/>
                  </a:lnTo>
                  <a:lnTo>
                    <a:pt x="254" y="27"/>
                  </a:lnTo>
                  <a:lnTo>
                    <a:pt x="258" y="24"/>
                  </a:lnTo>
                  <a:lnTo>
                    <a:pt x="262" y="21"/>
                  </a:lnTo>
                  <a:lnTo>
                    <a:pt x="266" y="19"/>
                  </a:lnTo>
                  <a:lnTo>
                    <a:pt x="271" y="16"/>
                  </a:lnTo>
                  <a:lnTo>
                    <a:pt x="274" y="14"/>
                  </a:lnTo>
                  <a:lnTo>
                    <a:pt x="279" y="12"/>
                  </a:lnTo>
                  <a:lnTo>
                    <a:pt x="282" y="9"/>
                  </a:lnTo>
                  <a:lnTo>
                    <a:pt x="287" y="7"/>
                  </a:lnTo>
                  <a:lnTo>
                    <a:pt x="292" y="3"/>
                  </a:lnTo>
                  <a:lnTo>
                    <a:pt x="298" y="2"/>
                  </a:lnTo>
                  <a:lnTo>
                    <a:pt x="301" y="0"/>
                  </a:lnTo>
                  <a:lnTo>
                    <a:pt x="305" y="0"/>
                  </a:lnTo>
                  <a:lnTo>
                    <a:pt x="308" y="2"/>
                  </a:lnTo>
                  <a:lnTo>
                    <a:pt x="311" y="5"/>
                  </a:lnTo>
                  <a:lnTo>
                    <a:pt x="312" y="8"/>
                  </a:lnTo>
                  <a:lnTo>
                    <a:pt x="312" y="13"/>
                  </a:lnTo>
                  <a:lnTo>
                    <a:pt x="311" y="16"/>
                  </a:lnTo>
                  <a:lnTo>
                    <a:pt x="307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1514" y="1317"/>
              <a:ext cx="125" cy="188"/>
            </a:xfrm>
            <a:custGeom>
              <a:avLst/>
              <a:gdLst>
                <a:gd name="T0" fmla="*/ 0 w 375"/>
                <a:gd name="T1" fmla="*/ 0 h 566"/>
                <a:gd name="T2" fmla="*/ 0 w 375"/>
                <a:gd name="T3" fmla="*/ 0 h 566"/>
                <a:gd name="T4" fmla="*/ 0 w 375"/>
                <a:gd name="T5" fmla="*/ 0 h 566"/>
                <a:gd name="T6" fmla="*/ 0 w 375"/>
                <a:gd name="T7" fmla="*/ 0 h 566"/>
                <a:gd name="T8" fmla="*/ 0 w 375"/>
                <a:gd name="T9" fmla="*/ 0 h 566"/>
                <a:gd name="T10" fmla="*/ 0 w 375"/>
                <a:gd name="T11" fmla="*/ 0 h 566"/>
                <a:gd name="T12" fmla="*/ 0 w 375"/>
                <a:gd name="T13" fmla="*/ 0 h 566"/>
                <a:gd name="T14" fmla="*/ 0 w 375"/>
                <a:gd name="T15" fmla="*/ 0 h 566"/>
                <a:gd name="T16" fmla="*/ 0 w 375"/>
                <a:gd name="T17" fmla="*/ 0 h 566"/>
                <a:gd name="T18" fmla="*/ 0 w 375"/>
                <a:gd name="T19" fmla="*/ 0 h 566"/>
                <a:gd name="T20" fmla="*/ 0 w 375"/>
                <a:gd name="T21" fmla="*/ 0 h 566"/>
                <a:gd name="T22" fmla="*/ 0 w 375"/>
                <a:gd name="T23" fmla="*/ 0 h 566"/>
                <a:gd name="T24" fmla="*/ 0 w 375"/>
                <a:gd name="T25" fmla="*/ 0 h 566"/>
                <a:gd name="T26" fmla="*/ 0 w 375"/>
                <a:gd name="T27" fmla="*/ 0 h 566"/>
                <a:gd name="T28" fmla="*/ 0 w 375"/>
                <a:gd name="T29" fmla="*/ 0 h 566"/>
                <a:gd name="T30" fmla="*/ 0 w 375"/>
                <a:gd name="T31" fmla="*/ 0 h 566"/>
                <a:gd name="T32" fmla="*/ 0 w 375"/>
                <a:gd name="T33" fmla="*/ 0 h 566"/>
                <a:gd name="T34" fmla="*/ 0 w 375"/>
                <a:gd name="T35" fmla="*/ 0 h 566"/>
                <a:gd name="T36" fmla="*/ 0 w 375"/>
                <a:gd name="T37" fmla="*/ 0 h 566"/>
                <a:gd name="T38" fmla="*/ 0 w 375"/>
                <a:gd name="T39" fmla="*/ 0 h 566"/>
                <a:gd name="T40" fmla="*/ 0 w 375"/>
                <a:gd name="T41" fmla="*/ 0 h 566"/>
                <a:gd name="T42" fmla="*/ 0 w 375"/>
                <a:gd name="T43" fmla="*/ 0 h 566"/>
                <a:gd name="T44" fmla="*/ 0 w 375"/>
                <a:gd name="T45" fmla="*/ 0 h 566"/>
                <a:gd name="T46" fmla="*/ 0 w 375"/>
                <a:gd name="T47" fmla="*/ 0 h 566"/>
                <a:gd name="T48" fmla="*/ 0 w 375"/>
                <a:gd name="T49" fmla="*/ 0 h 566"/>
                <a:gd name="T50" fmla="*/ 0 w 375"/>
                <a:gd name="T51" fmla="*/ 0 h 566"/>
                <a:gd name="T52" fmla="*/ 0 w 375"/>
                <a:gd name="T53" fmla="*/ 0 h 566"/>
                <a:gd name="T54" fmla="*/ 0 w 375"/>
                <a:gd name="T55" fmla="*/ 0 h 566"/>
                <a:gd name="T56" fmla="*/ 0 w 375"/>
                <a:gd name="T57" fmla="*/ 0 h 566"/>
                <a:gd name="T58" fmla="*/ 0 w 375"/>
                <a:gd name="T59" fmla="*/ 0 h 566"/>
                <a:gd name="T60" fmla="*/ 0 w 375"/>
                <a:gd name="T61" fmla="*/ 0 h 566"/>
                <a:gd name="T62" fmla="*/ 0 w 375"/>
                <a:gd name="T63" fmla="*/ 0 h 566"/>
                <a:gd name="T64" fmla="*/ 0 w 375"/>
                <a:gd name="T65" fmla="*/ 0 h 566"/>
                <a:gd name="T66" fmla="*/ 0 w 375"/>
                <a:gd name="T67" fmla="*/ 0 h 566"/>
                <a:gd name="T68" fmla="*/ 0 w 375"/>
                <a:gd name="T69" fmla="*/ 0 h 566"/>
                <a:gd name="T70" fmla="*/ 0 w 375"/>
                <a:gd name="T71" fmla="*/ 0 h 566"/>
                <a:gd name="T72" fmla="*/ 0 w 375"/>
                <a:gd name="T73" fmla="*/ 0 h 566"/>
                <a:gd name="T74" fmla="*/ 0 w 375"/>
                <a:gd name="T75" fmla="*/ 0 h 566"/>
                <a:gd name="T76" fmla="*/ 0 w 375"/>
                <a:gd name="T77" fmla="*/ 0 h 566"/>
                <a:gd name="T78" fmla="*/ 0 w 375"/>
                <a:gd name="T79" fmla="*/ 0 h 566"/>
                <a:gd name="T80" fmla="*/ 0 w 375"/>
                <a:gd name="T81" fmla="*/ 0 h 566"/>
                <a:gd name="T82" fmla="*/ 0 w 375"/>
                <a:gd name="T83" fmla="*/ 0 h 566"/>
                <a:gd name="T84" fmla="*/ 0 w 375"/>
                <a:gd name="T85" fmla="*/ 0 h 566"/>
                <a:gd name="T86" fmla="*/ 0 w 375"/>
                <a:gd name="T87" fmla="*/ 0 h 566"/>
                <a:gd name="T88" fmla="*/ 0 w 375"/>
                <a:gd name="T89" fmla="*/ 0 h 566"/>
                <a:gd name="T90" fmla="*/ 0 w 375"/>
                <a:gd name="T91" fmla="*/ 0 h 566"/>
                <a:gd name="T92" fmla="*/ 0 w 375"/>
                <a:gd name="T93" fmla="*/ 0 h 566"/>
                <a:gd name="T94" fmla="*/ 0 w 375"/>
                <a:gd name="T95" fmla="*/ 0 h 566"/>
                <a:gd name="T96" fmla="*/ 0 w 375"/>
                <a:gd name="T97" fmla="*/ 0 h 566"/>
                <a:gd name="T98" fmla="*/ 0 w 375"/>
                <a:gd name="T99" fmla="*/ 0 h 566"/>
                <a:gd name="T100" fmla="*/ 0 w 375"/>
                <a:gd name="T101" fmla="*/ 0 h 566"/>
                <a:gd name="T102" fmla="*/ 0 w 375"/>
                <a:gd name="T103" fmla="*/ 0 h 566"/>
                <a:gd name="T104" fmla="*/ 0 w 375"/>
                <a:gd name="T105" fmla="*/ 0 h 566"/>
                <a:gd name="T106" fmla="*/ 0 w 375"/>
                <a:gd name="T107" fmla="*/ 0 h 566"/>
                <a:gd name="T108" fmla="*/ 0 w 375"/>
                <a:gd name="T109" fmla="*/ 0 h 566"/>
                <a:gd name="T110" fmla="*/ 0 w 375"/>
                <a:gd name="T111" fmla="*/ 0 h 566"/>
                <a:gd name="T112" fmla="*/ 0 w 375"/>
                <a:gd name="T113" fmla="*/ 0 h 566"/>
                <a:gd name="T114" fmla="*/ 0 w 375"/>
                <a:gd name="T115" fmla="*/ 0 h 5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5"/>
                <a:gd name="T175" fmla="*/ 0 h 566"/>
                <a:gd name="T176" fmla="*/ 375 w 375"/>
                <a:gd name="T177" fmla="*/ 566 h 5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5" h="566">
                  <a:moveTo>
                    <a:pt x="366" y="27"/>
                  </a:moveTo>
                  <a:lnTo>
                    <a:pt x="360" y="29"/>
                  </a:lnTo>
                  <a:lnTo>
                    <a:pt x="354" y="32"/>
                  </a:lnTo>
                  <a:lnTo>
                    <a:pt x="348" y="34"/>
                  </a:lnTo>
                  <a:lnTo>
                    <a:pt x="343" y="37"/>
                  </a:lnTo>
                  <a:lnTo>
                    <a:pt x="337" y="39"/>
                  </a:lnTo>
                  <a:lnTo>
                    <a:pt x="332" y="41"/>
                  </a:lnTo>
                  <a:lnTo>
                    <a:pt x="326" y="44"/>
                  </a:lnTo>
                  <a:lnTo>
                    <a:pt x="321" y="47"/>
                  </a:lnTo>
                  <a:lnTo>
                    <a:pt x="316" y="50"/>
                  </a:lnTo>
                  <a:lnTo>
                    <a:pt x="311" y="52"/>
                  </a:lnTo>
                  <a:lnTo>
                    <a:pt x="306" y="54"/>
                  </a:lnTo>
                  <a:lnTo>
                    <a:pt x="301" y="58"/>
                  </a:lnTo>
                  <a:lnTo>
                    <a:pt x="296" y="60"/>
                  </a:lnTo>
                  <a:lnTo>
                    <a:pt x="292" y="64"/>
                  </a:lnTo>
                  <a:lnTo>
                    <a:pt x="287" y="66"/>
                  </a:lnTo>
                  <a:lnTo>
                    <a:pt x="283" y="70"/>
                  </a:lnTo>
                  <a:lnTo>
                    <a:pt x="277" y="72"/>
                  </a:lnTo>
                  <a:lnTo>
                    <a:pt x="273" y="76"/>
                  </a:lnTo>
                  <a:lnTo>
                    <a:pt x="269" y="78"/>
                  </a:lnTo>
                  <a:lnTo>
                    <a:pt x="264" y="82"/>
                  </a:lnTo>
                  <a:lnTo>
                    <a:pt x="261" y="84"/>
                  </a:lnTo>
                  <a:lnTo>
                    <a:pt x="257" y="88"/>
                  </a:lnTo>
                  <a:lnTo>
                    <a:pt x="252" y="91"/>
                  </a:lnTo>
                  <a:lnTo>
                    <a:pt x="249" y="95"/>
                  </a:lnTo>
                  <a:lnTo>
                    <a:pt x="244" y="97"/>
                  </a:lnTo>
                  <a:lnTo>
                    <a:pt x="241" y="101"/>
                  </a:lnTo>
                  <a:lnTo>
                    <a:pt x="237" y="104"/>
                  </a:lnTo>
                  <a:lnTo>
                    <a:pt x="233" y="108"/>
                  </a:lnTo>
                  <a:lnTo>
                    <a:pt x="230" y="111"/>
                  </a:lnTo>
                  <a:lnTo>
                    <a:pt x="226" y="115"/>
                  </a:lnTo>
                  <a:lnTo>
                    <a:pt x="223" y="118"/>
                  </a:lnTo>
                  <a:lnTo>
                    <a:pt x="219" y="122"/>
                  </a:lnTo>
                  <a:lnTo>
                    <a:pt x="216" y="126"/>
                  </a:lnTo>
                  <a:lnTo>
                    <a:pt x="212" y="129"/>
                  </a:lnTo>
                  <a:lnTo>
                    <a:pt x="209" y="133"/>
                  </a:lnTo>
                  <a:lnTo>
                    <a:pt x="205" y="137"/>
                  </a:lnTo>
                  <a:lnTo>
                    <a:pt x="201" y="141"/>
                  </a:lnTo>
                  <a:lnTo>
                    <a:pt x="198" y="146"/>
                  </a:lnTo>
                  <a:lnTo>
                    <a:pt x="196" y="149"/>
                  </a:lnTo>
                  <a:lnTo>
                    <a:pt x="192" y="153"/>
                  </a:lnTo>
                  <a:lnTo>
                    <a:pt x="188" y="156"/>
                  </a:lnTo>
                  <a:lnTo>
                    <a:pt x="186" y="161"/>
                  </a:lnTo>
                  <a:lnTo>
                    <a:pt x="182" y="166"/>
                  </a:lnTo>
                  <a:lnTo>
                    <a:pt x="179" y="171"/>
                  </a:lnTo>
                  <a:lnTo>
                    <a:pt x="177" y="174"/>
                  </a:lnTo>
                  <a:lnTo>
                    <a:pt x="173" y="179"/>
                  </a:lnTo>
                  <a:lnTo>
                    <a:pt x="169" y="184"/>
                  </a:lnTo>
                  <a:lnTo>
                    <a:pt x="167" y="188"/>
                  </a:lnTo>
                  <a:lnTo>
                    <a:pt x="164" y="192"/>
                  </a:lnTo>
                  <a:lnTo>
                    <a:pt x="161" y="197"/>
                  </a:lnTo>
                  <a:lnTo>
                    <a:pt x="158" y="201"/>
                  </a:lnTo>
                  <a:lnTo>
                    <a:pt x="154" y="206"/>
                  </a:lnTo>
                  <a:lnTo>
                    <a:pt x="152" y="211"/>
                  </a:lnTo>
                  <a:lnTo>
                    <a:pt x="148" y="217"/>
                  </a:lnTo>
                  <a:lnTo>
                    <a:pt x="145" y="222"/>
                  </a:lnTo>
                  <a:lnTo>
                    <a:pt x="142" y="228"/>
                  </a:lnTo>
                  <a:lnTo>
                    <a:pt x="139" y="232"/>
                  </a:lnTo>
                  <a:lnTo>
                    <a:pt x="136" y="237"/>
                  </a:lnTo>
                  <a:lnTo>
                    <a:pt x="133" y="243"/>
                  </a:lnTo>
                  <a:lnTo>
                    <a:pt x="130" y="249"/>
                  </a:lnTo>
                  <a:lnTo>
                    <a:pt x="127" y="254"/>
                  </a:lnTo>
                  <a:lnTo>
                    <a:pt x="123" y="260"/>
                  </a:lnTo>
                  <a:lnTo>
                    <a:pt x="121" y="264"/>
                  </a:lnTo>
                  <a:lnTo>
                    <a:pt x="118" y="271"/>
                  </a:lnTo>
                  <a:lnTo>
                    <a:pt x="115" y="275"/>
                  </a:lnTo>
                  <a:lnTo>
                    <a:pt x="114" y="279"/>
                  </a:lnTo>
                  <a:lnTo>
                    <a:pt x="111" y="282"/>
                  </a:lnTo>
                  <a:lnTo>
                    <a:pt x="109" y="286"/>
                  </a:lnTo>
                  <a:lnTo>
                    <a:pt x="108" y="289"/>
                  </a:lnTo>
                  <a:lnTo>
                    <a:pt x="105" y="293"/>
                  </a:lnTo>
                  <a:lnTo>
                    <a:pt x="104" y="296"/>
                  </a:lnTo>
                  <a:lnTo>
                    <a:pt x="103" y="300"/>
                  </a:lnTo>
                  <a:lnTo>
                    <a:pt x="101" y="303"/>
                  </a:lnTo>
                  <a:lnTo>
                    <a:pt x="99" y="307"/>
                  </a:lnTo>
                  <a:lnTo>
                    <a:pt x="98" y="311"/>
                  </a:lnTo>
                  <a:lnTo>
                    <a:pt x="97" y="314"/>
                  </a:lnTo>
                  <a:lnTo>
                    <a:pt x="96" y="318"/>
                  </a:lnTo>
                  <a:lnTo>
                    <a:pt x="95" y="321"/>
                  </a:lnTo>
                  <a:lnTo>
                    <a:pt x="94" y="324"/>
                  </a:lnTo>
                  <a:lnTo>
                    <a:pt x="92" y="327"/>
                  </a:lnTo>
                  <a:lnTo>
                    <a:pt x="91" y="331"/>
                  </a:lnTo>
                  <a:lnTo>
                    <a:pt x="90" y="334"/>
                  </a:lnTo>
                  <a:lnTo>
                    <a:pt x="89" y="338"/>
                  </a:lnTo>
                  <a:lnTo>
                    <a:pt x="88" y="341"/>
                  </a:lnTo>
                  <a:lnTo>
                    <a:pt x="86" y="344"/>
                  </a:lnTo>
                  <a:lnTo>
                    <a:pt x="85" y="347"/>
                  </a:lnTo>
                  <a:lnTo>
                    <a:pt x="84" y="352"/>
                  </a:lnTo>
                  <a:lnTo>
                    <a:pt x="84" y="356"/>
                  </a:lnTo>
                  <a:lnTo>
                    <a:pt x="83" y="359"/>
                  </a:lnTo>
                  <a:lnTo>
                    <a:pt x="82" y="363"/>
                  </a:lnTo>
                  <a:lnTo>
                    <a:pt x="79" y="366"/>
                  </a:lnTo>
                  <a:lnTo>
                    <a:pt x="79" y="371"/>
                  </a:lnTo>
                  <a:lnTo>
                    <a:pt x="77" y="375"/>
                  </a:lnTo>
                  <a:lnTo>
                    <a:pt x="76" y="379"/>
                  </a:lnTo>
                  <a:lnTo>
                    <a:pt x="75" y="384"/>
                  </a:lnTo>
                  <a:lnTo>
                    <a:pt x="75" y="389"/>
                  </a:lnTo>
                  <a:lnTo>
                    <a:pt x="71" y="394"/>
                  </a:lnTo>
                  <a:lnTo>
                    <a:pt x="70" y="400"/>
                  </a:lnTo>
                  <a:lnTo>
                    <a:pt x="69" y="402"/>
                  </a:lnTo>
                  <a:lnTo>
                    <a:pt x="67" y="405"/>
                  </a:lnTo>
                  <a:lnTo>
                    <a:pt x="66" y="408"/>
                  </a:lnTo>
                  <a:lnTo>
                    <a:pt x="65" y="411"/>
                  </a:lnTo>
                  <a:lnTo>
                    <a:pt x="64" y="416"/>
                  </a:lnTo>
                  <a:lnTo>
                    <a:pt x="62" y="422"/>
                  </a:lnTo>
                  <a:lnTo>
                    <a:pt x="60" y="427"/>
                  </a:lnTo>
                  <a:lnTo>
                    <a:pt x="59" y="433"/>
                  </a:lnTo>
                  <a:lnTo>
                    <a:pt x="57" y="437"/>
                  </a:lnTo>
                  <a:lnTo>
                    <a:pt x="56" y="442"/>
                  </a:lnTo>
                  <a:lnTo>
                    <a:pt x="54" y="447"/>
                  </a:lnTo>
                  <a:lnTo>
                    <a:pt x="52" y="452"/>
                  </a:lnTo>
                  <a:lnTo>
                    <a:pt x="51" y="456"/>
                  </a:lnTo>
                  <a:lnTo>
                    <a:pt x="50" y="461"/>
                  </a:lnTo>
                  <a:lnTo>
                    <a:pt x="49" y="466"/>
                  </a:lnTo>
                  <a:lnTo>
                    <a:pt x="47" y="472"/>
                  </a:lnTo>
                  <a:lnTo>
                    <a:pt x="46" y="477"/>
                  </a:lnTo>
                  <a:lnTo>
                    <a:pt x="44" y="481"/>
                  </a:lnTo>
                  <a:lnTo>
                    <a:pt x="43" y="486"/>
                  </a:lnTo>
                  <a:lnTo>
                    <a:pt x="41" y="491"/>
                  </a:lnTo>
                  <a:lnTo>
                    <a:pt x="40" y="496"/>
                  </a:lnTo>
                  <a:lnTo>
                    <a:pt x="39" y="500"/>
                  </a:lnTo>
                  <a:lnTo>
                    <a:pt x="38" y="506"/>
                  </a:lnTo>
                  <a:lnTo>
                    <a:pt x="37" y="511"/>
                  </a:lnTo>
                  <a:lnTo>
                    <a:pt x="35" y="516"/>
                  </a:lnTo>
                  <a:lnTo>
                    <a:pt x="34" y="522"/>
                  </a:lnTo>
                  <a:lnTo>
                    <a:pt x="33" y="526"/>
                  </a:lnTo>
                  <a:lnTo>
                    <a:pt x="32" y="532"/>
                  </a:lnTo>
                  <a:lnTo>
                    <a:pt x="31" y="537"/>
                  </a:lnTo>
                  <a:lnTo>
                    <a:pt x="30" y="543"/>
                  </a:lnTo>
                  <a:lnTo>
                    <a:pt x="28" y="547"/>
                  </a:lnTo>
                  <a:lnTo>
                    <a:pt x="28" y="550"/>
                  </a:lnTo>
                  <a:lnTo>
                    <a:pt x="27" y="553"/>
                  </a:lnTo>
                  <a:lnTo>
                    <a:pt x="27" y="556"/>
                  </a:lnTo>
                  <a:lnTo>
                    <a:pt x="26" y="558"/>
                  </a:lnTo>
                  <a:lnTo>
                    <a:pt x="24" y="561"/>
                  </a:lnTo>
                  <a:lnTo>
                    <a:pt x="21" y="562"/>
                  </a:lnTo>
                  <a:lnTo>
                    <a:pt x="20" y="564"/>
                  </a:lnTo>
                  <a:lnTo>
                    <a:pt x="15" y="566"/>
                  </a:lnTo>
                  <a:lnTo>
                    <a:pt x="11" y="566"/>
                  </a:lnTo>
                  <a:lnTo>
                    <a:pt x="5" y="563"/>
                  </a:lnTo>
                  <a:lnTo>
                    <a:pt x="2" y="560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0" y="553"/>
                  </a:lnTo>
                  <a:lnTo>
                    <a:pt x="1" y="550"/>
                  </a:lnTo>
                  <a:lnTo>
                    <a:pt x="1" y="547"/>
                  </a:lnTo>
                  <a:lnTo>
                    <a:pt x="2" y="543"/>
                  </a:lnTo>
                  <a:lnTo>
                    <a:pt x="2" y="541"/>
                  </a:lnTo>
                  <a:lnTo>
                    <a:pt x="3" y="537"/>
                  </a:lnTo>
                  <a:lnTo>
                    <a:pt x="3" y="534"/>
                  </a:lnTo>
                  <a:lnTo>
                    <a:pt x="5" y="531"/>
                  </a:lnTo>
                  <a:lnTo>
                    <a:pt x="5" y="529"/>
                  </a:lnTo>
                  <a:lnTo>
                    <a:pt x="6" y="525"/>
                  </a:lnTo>
                  <a:lnTo>
                    <a:pt x="7" y="519"/>
                  </a:lnTo>
                  <a:lnTo>
                    <a:pt x="8" y="515"/>
                  </a:lnTo>
                  <a:lnTo>
                    <a:pt x="11" y="509"/>
                  </a:lnTo>
                  <a:lnTo>
                    <a:pt x="12" y="504"/>
                  </a:lnTo>
                  <a:lnTo>
                    <a:pt x="13" y="498"/>
                  </a:lnTo>
                  <a:lnTo>
                    <a:pt x="14" y="493"/>
                  </a:lnTo>
                  <a:lnTo>
                    <a:pt x="15" y="489"/>
                  </a:lnTo>
                  <a:lnTo>
                    <a:pt x="16" y="484"/>
                  </a:lnTo>
                  <a:lnTo>
                    <a:pt x="18" y="479"/>
                  </a:lnTo>
                  <a:lnTo>
                    <a:pt x="19" y="474"/>
                  </a:lnTo>
                  <a:lnTo>
                    <a:pt x="20" y="470"/>
                  </a:lnTo>
                  <a:lnTo>
                    <a:pt x="21" y="465"/>
                  </a:lnTo>
                  <a:lnTo>
                    <a:pt x="22" y="459"/>
                  </a:lnTo>
                  <a:lnTo>
                    <a:pt x="24" y="454"/>
                  </a:lnTo>
                  <a:lnTo>
                    <a:pt x="25" y="449"/>
                  </a:lnTo>
                  <a:lnTo>
                    <a:pt x="27" y="445"/>
                  </a:lnTo>
                  <a:lnTo>
                    <a:pt x="27" y="439"/>
                  </a:lnTo>
                  <a:lnTo>
                    <a:pt x="28" y="434"/>
                  </a:lnTo>
                  <a:lnTo>
                    <a:pt x="31" y="428"/>
                  </a:lnTo>
                  <a:lnTo>
                    <a:pt x="32" y="423"/>
                  </a:lnTo>
                  <a:lnTo>
                    <a:pt x="33" y="417"/>
                  </a:lnTo>
                  <a:lnTo>
                    <a:pt x="34" y="413"/>
                  </a:lnTo>
                  <a:lnTo>
                    <a:pt x="35" y="407"/>
                  </a:lnTo>
                  <a:lnTo>
                    <a:pt x="37" y="402"/>
                  </a:lnTo>
                  <a:lnTo>
                    <a:pt x="38" y="398"/>
                  </a:lnTo>
                  <a:lnTo>
                    <a:pt x="39" y="396"/>
                  </a:lnTo>
                  <a:lnTo>
                    <a:pt x="39" y="392"/>
                  </a:lnTo>
                  <a:lnTo>
                    <a:pt x="40" y="390"/>
                  </a:lnTo>
                  <a:lnTo>
                    <a:pt x="40" y="386"/>
                  </a:lnTo>
                  <a:lnTo>
                    <a:pt x="41" y="384"/>
                  </a:lnTo>
                  <a:lnTo>
                    <a:pt x="43" y="382"/>
                  </a:lnTo>
                  <a:lnTo>
                    <a:pt x="44" y="378"/>
                  </a:lnTo>
                  <a:lnTo>
                    <a:pt x="44" y="376"/>
                  </a:lnTo>
                  <a:lnTo>
                    <a:pt x="45" y="372"/>
                  </a:lnTo>
                  <a:lnTo>
                    <a:pt x="45" y="369"/>
                  </a:lnTo>
                  <a:lnTo>
                    <a:pt x="46" y="366"/>
                  </a:lnTo>
                  <a:lnTo>
                    <a:pt x="46" y="362"/>
                  </a:lnTo>
                  <a:lnTo>
                    <a:pt x="47" y="358"/>
                  </a:lnTo>
                  <a:lnTo>
                    <a:pt x="49" y="354"/>
                  </a:lnTo>
                  <a:lnTo>
                    <a:pt x="50" y="352"/>
                  </a:lnTo>
                  <a:lnTo>
                    <a:pt x="51" y="347"/>
                  </a:lnTo>
                  <a:lnTo>
                    <a:pt x="52" y="344"/>
                  </a:lnTo>
                  <a:lnTo>
                    <a:pt x="53" y="340"/>
                  </a:lnTo>
                  <a:lnTo>
                    <a:pt x="54" y="337"/>
                  </a:lnTo>
                  <a:lnTo>
                    <a:pt x="56" y="332"/>
                  </a:lnTo>
                  <a:lnTo>
                    <a:pt x="57" y="328"/>
                  </a:lnTo>
                  <a:lnTo>
                    <a:pt x="58" y="325"/>
                  </a:lnTo>
                  <a:lnTo>
                    <a:pt x="60" y="321"/>
                  </a:lnTo>
                  <a:lnTo>
                    <a:pt x="60" y="318"/>
                  </a:lnTo>
                  <a:lnTo>
                    <a:pt x="63" y="313"/>
                  </a:lnTo>
                  <a:lnTo>
                    <a:pt x="64" y="308"/>
                  </a:lnTo>
                  <a:lnTo>
                    <a:pt x="65" y="305"/>
                  </a:lnTo>
                  <a:lnTo>
                    <a:pt x="67" y="301"/>
                  </a:lnTo>
                  <a:lnTo>
                    <a:pt x="69" y="298"/>
                  </a:lnTo>
                  <a:lnTo>
                    <a:pt x="70" y="293"/>
                  </a:lnTo>
                  <a:lnTo>
                    <a:pt x="72" y="289"/>
                  </a:lnTo>
                  <a:lnTo>
                    <a:pt x="75" y="284"/>
                  </a:lnTo>
                  <a:lnTo>
                    <a:pt x="76" y="281"/>
                  </a:lnTo>
                  <a:lnTo>
                    <a:pt x="78" y="276"/>
                  </a:lnTo>
                  <a:lnTo>
                    <a:pt x="79" y="273"/>
                  </a:lnTo>
                  <a:lnTo>
                    <a:pt x="82" y="269"/>
                  </a:lnTo>
                  <a:lnTo>
                    <a:pt x="84" y="264"/>
                  </a:lnTo>
                  <a:lnTo>
                    <a:pt x="85" y="261"/>
                  </a:lnTo>
                  <a:lnTo>
                    <a:pt x="89" y="257"/>
                  </a:lnTo>
                  <a:lnTo>
                    <a:pt x="91" y="250"/>
                  </a:lnTo>
                  <a:lnTo>
                    <a:pt x="95" y="244"/>
                  </a:lnTo>
                  <a:lnTo>
                    <a:pt x="98" y="238"/>
                  </a:lnTo>
                  <a:lnTo>
                    <a:pt x="102" y="233"/>
                  </a:lnTo>
                  <a:lnTo>
                    <a:pt x="104" y="226"/>
                  </a:lnTo>
                  <a:lnTo>
                    <a:pt x="108" y="222"/>
                  </a:lnTo>
                  <a:lnTo>
                    <a:pt x="111" y="216"/>
                  </a:lnTo>
                  <a:lnTo>
                    <a:pt x="115" y="211"/>
                  </a:lnTo>
                  <a:lnTo>
                    <a:pt x="118" y="205"/>
                  </a:lnTo>
                  <a:lnTo>
                    <a:pt x="121" y="200"/>
                  </a:lnTo>
                  <a:lnTo>
                    <a:pt x="124" y="194"/>
                  </a:lnTo>
                  <a:lnTo>
                    <a:pt x="128" y="190"/>
                  </a:lnTo>
                  <a:lnTo>
                    <a:pt x="132" y="185"/>
                  </a:lnTo>
                  <a:lnTo>
                    <a:pt x="135" y="180"/>
                  </a:lnTo>
                  <a:lnTo>
                    <a:pt x="137" y="175"/>
                  </a:lnTo>
                  <a:lnTo>
                    <a:pt x="142" y="171"/>
                  </a:lnTo>
                  <a:lnTo>
                    <a:pt x="145" y="166"/>
                  </a:lnTo>
                  <a:lnTo>
                    <a:pt x="148" y="161"/>
                  </a:lnTo>
                  <a:lnTo>
                    <a:pt x="152" y="155"/>
                  </a:lnTo>
                  <a:lnTo>
                    <a:pt x="155" y="152"/>
                  </a:lnTo>
                  <a:lnTo>
                    <a:pt x="158" y="147"/>
                  </a:lnTo>
                  <a:lnTo>
                    <a:pt x="162" y="142"/>
                  </a:lnTo>
                  <a:lnTo>
                    <a:pt x="166" y="137"/>
                  </a:lnTo>
                  <a:lnTo>
                    <a:pt x="169" y="134"/>
                  </a:lnTo>
                  <a:lnTo>
                    <a:pt x="172" y="129"/>
                  </a:lnTo>
                  <a:lnTo>
                    <a:pt x="177" y="126"/>
                  </a:lnTo>
                  <a:lnTo>
                    <a:pt x="180" y="121"/>
                  </a:lnTo>
                  <a:lnTo>
                    <a:pt x="184" y="117"/>
                  </a:lnTo>
                  <a:lnTo>
                    <a:pt x="187" y="112"/>
                  </a:lnTo>
                  <a:lnTo>
                    <a:pt x="191" y="109"/>
                  </a:lnTo>
                  <a:lnTo>
                    <a:pt x="196" y="104"/>
                  </a:lnTo>
                  <a:lnTo>
                    <a:pt x="199" y="102"/>
                  </a:lnTo>
                  <a:lnTo>
                    <a:pt x="203" y="97"/>
                  </a:lnTo>
                  <a:lnTo>
                    <a:pt x="206" y="93"/>
                  </a:lnTo>
                  <a:lnTo>
                    <a:pt x="210" y="89"/>
                  </a:lnTo>
                  <a:lnTo>
                    <a:pt x="214" y="86"/>
                  </a:lnTo>
                  <a:lnTo>
                    <a:pt x="218" y="83"/>
                  </a:lnTo>
                  <a:lnTo>
                    <a:pt x="223" y="78"/>
                  </a:lnTo>
                  <a:lnTo>
                    <a:pt x="226" y="76"/>
                  </a:lnTo>
                  <a:lnTo>
                    <a:pt x="231" y="72"/>
                  </a:lnTo>
                  <a:lnTo>
                    <a:pt x="235" y="69"/>
                  </a:lnTo>
                  <a:lnTo>
                    <a:pt x="239" y="65"/>
                  </a:lnTo>
                  <a:lnTo>
                    <a:pt x="244" y="61"/>
                  </a:lnTo>
                  <a:lnTo>
                    <a:pt x="249" y="59"/>
                  </a:lnTo>
                  <a:lnTo>
                    <a:pt x="254" y="56"/>
                  </a:lnTo>
                  <a:lnTo>
                    <a:pt x="258" y="52"/>
                  </a:lnTo>
                  <a:lnTo>
                    <a:pt x="263" y="48"/>
                  </a:lnTo>
                  <a:lnTo>
                    <a:pt x="268" y="46"/>
                  </a:lnTo>
                  <a:lnTo>
                    <a:pt x="273" y="44"/>
                  </a:lnTo>
                  <a:lnTo>
                    <a:pt x="277" y="40"/>
                  </a:lnTo>
                  <a:lnTo>
                    <a:pt x="282" y="37"/>
                  </a:lnTo>
                  <a:lnTo>
                    <a:pt x="288" y="34"/>
                  </a:lnTo>
                  <a:lnTo>
                    <a:pt x="293" y="31"/>
                  </a:lnTo>
                  <a:lnTo>
                    <a:pt x="297" y="28"/>
                  </a:lnTo>
                  <a:lnTo>
                    <a:pt x="303" y="25"/>
                  </a:lnTo>
                  <a:lnTo>
                    <a:pt x="309" y="22"/>
                  </a:lnTo>
                  <a:lnTo>
                    <a:pt x="314" y="20"/>
                  </a:lnTo>
                  <a:lnTo>
                    <a:pt x="320" y="16"/>
                  </a:lnTo>
                  <a:lnTo>
                    <a:pt x="326" y="14"/>
                  </a:lnTo>
                  <a:lnTo>
                    <a:pt x="332" y="12"/>
                  </a:lnTo>
                  <a:lnTo>
                    <a:pt x="338" y="9"/>
                  </a:lnTo>
                  <a:lnTo>
                    <a:pt x="344" y="7"/>
                  </a:lnTo>
                  <a:lnTo>
                    <a:pt x="351" y="5"/>
                  </a:lnTo>
                  <a:lnTo>
                    <a:pt x="357" y="2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5" y="0"/>
                  </a:lnTo>
                  <a:lnTo>
                    <a:pt x="367" y="2"/>
                  </a:lnTo>
                  <a:lnTo>
                    <a:pt x="371" y="5"/>
                  </a:lnTo>
                  <a:lnTo>
                    <a:pt x="375" y="9"/>
                  </a:lnTo>
                  <a:lnTo>
                    <a:pt x="375" y="14"/>
                  </a:lnTo>
                  <a:lnTo>
                    <a:pt x="375" y="20"/>
                  </a:lnTo>
                  <a:lnTo>
                    <a:pt x="373" y="21"/>
                  </a:lnTo>
                  <a:lnTo>
                    <a:pt x="371" y="24"/>
                  </a:lnTo>
                  <a:lnTo>
                    <a:pt x="370" y="25"/>
                  </a:lnTo>
                  <a:lnTo>
                    <a:pt x="366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1476" y="1273"/>
              <a:ext cx="156" cy="239"/>
            </a:xfrm>
            <a:custGeom>
              <a:avLst/>
              <a:gdLst>
                <a:gd name="T0" fmla="*/ 0 w 466"/>
                <a:gd name="T1" fmla="*/ 0 h 717"/>
                <a:gd name="T2" fmla="*/ 0 w 466"/>
                <a:gd name="T3" fmla="*/ 0 h 717"/>
                <a:gd name="T4" fmla="*/ 0 w 466"/>
                <a:gd name="T5" fmla="*/ 0 h 717"/>
                <a:gd name="T6" fmla="*/ 0 w 466"/>
                <a:gd name="T7" fmla="*/ 0 h 717"/>
                <a:gd name="T8" fmla="*/ 0 w 466"/>
                <a:gd name="T9" fmla="*/ 0 h 717"/>
                <a:gd name="T10" fmla="*/ 0 w 466"/>
                <a:gd name="T11" fmla="*/ 0 h 717"/>
                <a:gd name="T12" fmla="*/ 0 w 466"/>
                <a:gd name="T13" fmla="*/ 0 h 717"/>
                <a:gd name="T14" fmla="*/ 0 w 466"/>
                <a:gd name="T15" fmla="*/ 0 h 717"/>
                <a:gd name="T16" fmla="*/ 0 w 466"/>
                <a:gd name="T17" fmla="*/ 0 h 717"/>
                <a:gd name="T18" fmla="*/ 0 w 466"/>
                <a:gd name="T19" fmla="*/ 0 h 717"/>
                <a:gd name="T20" fmla="*/ 0 w 466"/>
                <a:gd name="T21" fmla="*/ 0 h 717"/>
                <a:gd name="T22" fmla="*/ 0 w 466"/>
                <a:gd name="T23" fmla="*/ 0 h 717"/>
                <a:gd name="T24" fmla="*/ 0 w 466"/>
                <a:gd name="T25" fmla="*/ 0 h 717"/>
                <a:gd name="T26" fmla="*/ 0 w 466"/>
                <a:gd name="T27" fmla="*/ 0 h 717"/>
                <a:gd name="T28" fmla="*/ 0 w 466"/>
                <a:gd name="T29" fmla="*/ 0 h 717"/>
                <a:gd name="T30" fmla="*/ 0 w 466"/>
                <a:gd name="T31" fmla="*/ 0 h 717"/>
                <a:gd name="T32" fmla="*/ 0 w 466"/>
                <a:gd name="T33" fmla="*/ 0 h 717"/>
                <a:gd name="T34" fmla="*/ 0 w 466"/>
                <a:gd name="T35" fmla="*/ 0 h 717"/>
                <a:gd name="T36" fmla="*/ 0 w 466"/>
                <a:gd name="T37" fmla="*/ 0 h 717"/>
                <a:gd name="T38" fmla="*/ 0 w 466"/>
                <a:gd name="T39" fmla="*/ 0 h 717"/>
                <a:gd name="T40" fmla="*/ 0 w 466"/>
                <a:gd name="T41" fmla="*/ 0 h 717"/>
                <a:gd name="T42" fmla="*/ 0 w 466"/>
                <a:gd name="T43" fmla="*/ 0 h 717"/>
                <a:gd name="T44" fmla="*/ 0 w 466"/>
                <a:gd name="T45" fmla="*/ 0 h 717"/>
                <a:gd name="T46" fmla="*/ 0 w 466"/>
                <a:gd name="T47" fmla="*/ 0 h 717"/>
                <a:gd name="T48" fmla="*/ 0 w 466"/>
                <a:gd name="T49" fmla="*/ 0 h 717"/>
                <a:gd name="T50" fmla="*/ 0 w 466"/>
                <a:gd name="T51" fmla="*/ 0 h 717"/>
                <a:gd name="T52" fmla="*/ 0 w 466"/>
                <a:gd name="T53" fmla="*/ 0 h 717"/>
                <a:gd name="T54" fmla="*/ 0 w 466"/>
                <a:gd name="T55" fmla="*/ 0 h 717"/>
                <a:gd name="T56" fmla="*/ 0 w 466"/>
                <a:gd name="T57" fmla="*/ 0 h 717"/>
                <a:gd name="T58" fmla="*/ 0 w 466"/>
                <a:gd name="T59" fmla="*/ 0 h 717"/>
                <a:gd name="T60" fmla="*/ 0 w 466"/>
                <a:gd name="T61" fmla="*/ 0 h 717"/>
                <a:gd name="T62" fmla="*/ 0 w 466"/>
                <a:gd name="T63" fmla="*/ 0 h 717"/>
                <a:gd name="T64" fmla="*/ 0 w 466"/>
                <a:gd name="T65" fmla="*/ 0 h 717"/>
                <a:gd name="T66" fmla="*/ 0 w 466"/>
                <a:gd name="T67" fmla="*/ 0 h 717"/>
                <a:gd name="T68" fmla="*/ 0 w 466"/>
                <a:gd name="T69" fmla="*/ 0 h 717"/>
                <a:gd name="T70" fmla="*/ 0 w 466"/>
                <a:gd name="T71" fmla="*/ 0 h 717"/>
                <a:gd name="T72" fmla="*/ 0 w 466"/>
                <a:gd name="T73" fmla="*/ 0 h 717"/>
                <a:gd name="T74" fmla="*/ 0 w 466"/>
                <a:gd name="T75" fmla="*/ 0 h 717"/>
                <a:gd name="T76" fmla="*/ 0 w 466"/>
                <a:gd name="T77" fmla="*/ 0 h 717"/>
                <a:gd name="T78" fmla="*/ 0 w 466"/>
                <a:gd name="T79" fmla="*/ 0 h 717"/>
                <a:gd name="T80" fmla="*/ 0 w 466"/>
                <a:gd name="T81" fmla="*/ 0 h 717"/>
                <a:gd name="T82" fmla="*/ 0 w 466"/>
                <a:gd name="T83" fmla="*/ 0 h 717"/>
                <a:gd name="T84" fmla="*/ 0 w 466"/>
                <a:gd name="T85" fmla="*/ 0 h 717"/>
                <a:gd name="T86" fmla="*/ 0 w 466"/>
                <a:gd name="T87" fmla="*/ 0 h 717"/>
                <a:gd name="T88" fmla="*/ 0 w 466"/>
                <a:gd name="T89" fmla="*/ 0 h 717"/>
                <a:gd name="T90" fmla="*/ 0 w 466"/>
                <a:gd name="T91" fmla="*/ 0 h 717"/>
                <a:gd name="T92" fmla="*/ 0 w 466"/>
                <a:gd name="T93" fmla="*/ 0 h 717"/>
                <a:gd name="T94" fmla="*/ 0 w 466"/>
                <a:gd name="T95" fmla="*/ 0 h 717"/>
                <a:gd name="T96" fmla="*/ 0 w 466"/>
                <a:gd name="T97" fmla="*/ 0 h 717"/>
                <a:gd name="T98" fmla="*/ 0 w 466"/>
                <a:gd name="T99" fmla="*/ 0 h 717"/>
                <a:gd name="T100" fmla="*/ 0 w 466"/>
                <a:gd name="T101" fmla="*/ 0 h 717"/>
                <a:gd name="T102" fmla="*/ 0 w 466"/>
                <a:gd name="T103" fmla="*/ 0 h 717"/>
                <a:gd name="T104" fmla="*/ 0 w 466"/>
                <a:gd name="T105" fmla="*/ 0 h 717"/>
                <a:gd name="T106" fmla="*/ 0 w 466"/>
                <a:gd name="T107" fmla="*/ 0 h 717"/>
                <a:gd name="T108" fmla="*/ 0 w 466"/>
                <a:gd name="T109" fmla="*/ 0 h 717"/>
                <a:gd name="T110" fmla="*/ 0 w 466"/>
                <a:gd name="T111" fmla="*/ 0 h 7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6"/>
                <a:gd name="T169" fmla="*/ 0 h 717"/>
                <a:gd name="T170" fmla="*/ 466 w 466"/>
                <a:gd name="T171" fmla="*/ 717 h 7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6" h="717">
                  <a:moveTo>
                    <a:pt x="461" y="20"/>
                  </a:moveTo>
                  <a:lnTo>
                    <a:pt x="453" y="25"/>
                  </a:lnTo>
                  <a:lnTo>
                    <a:pt x="445" y="29"/>
                  </a:lnTo>
                  <a:lnTo>
                    <a:pt x="438" y="34"/>
                  </a:lnTo>
                  <a:lnTo>
                    <a:pt x="430" y="38"/>
                  </a:lnTo>
                  <a:lnTo>
                    <a:pt x="423" y="43"/>
                  </a:lnTo>
                  <a:lnTo>
                    <a:pt x="416" y="48"/>
                  </a:lnTo>
                  <a:lnTo>
                    <a:pt x="410" y="51"/>
                  </a:lnTo>
                  <a:lnTo>
                    <a:pt x="403" y="56"/>
                  </a:lnTo>
                  <a:lnTo>
                    <a:pt x="397" y="61"/>
                  </a:lnTo>
                  <a:lnTo>
                    <a:pt x="390" y="66"/>
                  </a:lnTo>
                  <a:lnTo>
                    <a:pt x="383" y="69"/>
                  </a:lnTo>
                  <a:lnTo>
                    <a:pt x="378" y="74"/>
                  </a:lnTo>
                  <a:lnTo>
                    <a:pt x="371" y="79"/>
                  </a:lnTo>
                  <a:lnTo>
                    <a:pt x="365" y="83"/>
                  </a:lnTo>
                  <a:lnTo>
                    <a:pt x="359" y="88"/>
                  </a:lnTo>
                  <a:lnTo>
                    <a:pt x="353" y="93"/>
                  </a:lnTo>
                  <a:lnTo>
                    <a:pt x="347" y="98"/>
                  </a:lnTo>
                  <a:lnTo>
                    <a:pt x="342" y="102"/>
                  </a:lnTo>
                  <a:lnTo>
                    <a:pt x="336" y="107"/>
                  </a:lnTo>
                  <a:lnTo>
                    <a:pt x="330" y="112"/>
                  </a:lnTo>
                  <a:lnTo>
                    <a:pt x="324" y="117"/>
                  </a:lnTo>
                  <a:lnTo>
                    <a:pt x="319" y="121"/>
                  </a:lnTo>
                  <a:lnTo>
                    <a:pt x="313" y="126"/>
                  </a:lnTo>
                  <a:lnTo>
                    <a:pt x="308" y="131"/>
                  </a:lnTo>
                  <a:lnTo>
                    <a:pt x="302" y="136"/>
                  </a:lnTo>
                  <a:lnTo>
                    <a:pt x="298" y="140"/>
                  </a:lnTo>
                  <a:lnTo>
                    <a:pt x="292" y="145"/>
                  </a:lnTo>
                  <a:lnTo>
                    <a:pt x="287" y="151"/>
                  </a:lnTo>
                  <a:lnTo>
                    <a:pt x="282" y="156"/>
                  </a:lnTo>
                  <a:lnTo>
                    <a:pt x="278" y="160"/>
                  </a:lnTo>
                  <a:lnTo>
                    <a:pt x="273" y="166"/>
                  </a:lnTo>
                  <a:lnTo>
                    <a:pt x="268" y="172"/>
                  </a:lnTo>
                  <a:lnTo>
                    <a:pt x="263" y="177"/>
                  </a:lnTo>
                  <a:lnTo>
                    <a:pt x="259" y="182"/>
                  </a:lnTo>
                  <a:lnTo>
                    <a:pt x="254" y="188"/>
                  </a:lnTo>
                  <a:lnTo>
                    <a:pt x="249" y="192"/>
                  </a:lnTo>
                  <a:lnTo>
                    <a:pt x="244" y="198"/>
                  </a:lnTo>
                  <a:lnTo>
                    <a:pt x="240" y="203"/>
                  </a:lnTo>
                  <a:lnTo>
                    <a:pt x="235" y="209"/>
                  </a:lnTo>
                  <a:lnTo>
                    <a:pt x="231" y="215"/>
                  </a:lnTo>
                  <a:lnTo>
                    <a:pt x="227" y="220"/>
                  </a:lnTo>
                  <a:lnTo>
                    <a:pt x="222" y="226"/>
                  </a:lnTo>
                  <a:lnTo>
                    <a:pt x="218" y="232"/>
                  </a:lnTo>
                  <a:lnTo>
                    <a:pt x="213" y="239"/>
                  </a:lnTo>
                  <a:lnTo>
                    <a:pt x="209" y="243"/>
                  </a:lnTo>
                  <a:lnTo>
                    <a:pt x="204" y="249"/>
                  </a:lnTo>
                  <a:lnTo>
                    <a:pt x="200" y="257"/>
                  </a:lnTo>
                  <a:lnTo>
                    <a:pt x="197" y="262"/>
                  </a:lnTo>
                  <a:lnTo>
                    <a:pt x="192" y="268"/>
                  </a:lnTo>
                  <a:lnTo>
                    <a:pt x="187" y="274"/>
                  </a:lnTo>
                  <a:lnTo>
                    <a:pt x="184" y="281"/>
                  </a:lnTo>
                  <a:lnTo>
                    <a:pt x="179" y="287"/>
                  </a:lnTo>
                  <a:lnTo>
                    <a:pt x="174" y="294"/>
                  </a:lnTo>
                  <a:lnTo>
                    <a:pt x="171" y="300"/>
                  </a:lnTo>
                  <a:lnTo>
                    <a:pt x="166" y="308"/>
                  </a:lnTo>
                  <a:lnTo>
                    <a:pt x="163" y="315"/>
                  </a:lnTo>
                  <a:lnTo>
                    <a:pt x="158" y="322"/>
                  </a:lnTo>
                  <a:lnTo>
                    <a:pt x="154" y="329"/>
                  </a:lnTo>
                  <a:lnTo>
                    <a:pt x="151" y="336"/>
                  </a:lnTo>
                  <a:lnTo>
                    <a:pt x="146" y="343"/>
                  </a:lnTo>
                  <a:lnTo>
                    <a:pt x="141" y="350"/>
                  </a:lnTo>
                  <a:lnTo>
                    <a:pt x="138" y="357"/>
                  </a:lnTo>
                  <a:lnTo>
                    <a:pt x="134" y="366"/>
                  </a:lnTo>
                  <a:lnTo>
                    <a:pt x="130" y="374"/>
                  </a:lnTo>
                  <a:lnTo>
                    <a:pt x="127" y="379"/>
                  </a:lnTo>
                  <a:lnTo>
                    <a:pt x="123" y="383"/>
                  </a:lnTo>
                  <a:lnTo>
                    <a:pt x="121" y="389"/>
                  </a:lnTo>
                  <a:lnTo>
                    <a:pt x="119" y="394"/>
                  </a:lnTo>
                  <a:lnTo>
                    <a:pt x="115" y="399"/>
                  </a:lnTo>
                  <a:lnTo>
                    <a:pt x="113" y="405"/>
                  </a:lnTo>
                  <a:lnTo>
                    <a:pt x="110" y="410"/>
                  </a:lnTo>
                  <a:lnTo>
                    <a:pt x="108" y="414"/>
                  </a:lnTo>
                  <a:lnTo>
                    <a:pt x="106" y="419"/>
                  </a:lnTo>
                  <a:lnTo>
                    <a:pt x="103" y="425"/>
                  </a:lnTo>
                  <a:lnTo>
                    <a:pt x="101" y="430"/>
                  </a:lnTo>
                  <a:lnTo>
                    <a:pt x="98" y="434"/>
                  </a:lnTo>
                  <a:lnTo>
                    <a:pt x="96" y="439"/>
                  </a:lnTo>
                  <a:lnTo>
                    <a:pt x="95" y="444"/>
                  </a:lnTo>
                  <a:lnTo>
                    <a:pt x="93" y="449"/>
                  </a:lnTo>
                  <a:lnTo>
                    <a:pt x="91" y="455"/>
                  </a:lnTo>
                  <a:lnTo>
                    <a:pt x="89" y="459"/>
                  </a:lnTo>
                  <a:lnTo>
                    <a:pt x="87" y="464"/>
                  </a:lnTo>
                  <a:lnTo>
                    <a:pt x="84" y="469"/>
                  </a:lnTo>
                  <a:lnTo>
                    <a:pt x="83" y="474"/>
                  </a:lnTo>
                  <a:lnTo>
                    <a:pt x="82" y="478"/>
                  </a:lnTo>
                  <a:lnTo>
                    <a:pt x="80" y="483"/>
                  </a:lnTo>
                  <a:lnTo>
                    <a:pt x="78" y="488"/>
                  </a:lnTo>
                  <a:lnTo>
                    <a:pt x="77" y="493"/>
                  </a:lnTo>
                  <a:lnTo>
                    <a:pt x="75" y="497"/>
                  </a:lnTo>
                  <a:lnTo>
                    <a:pt x="74" y="502"/>
                  </a:lnTo>
                  <a:lnTo>
                    <a:pt x="72" y="507"/>
                  </a:lnTo>
                  <a:lnTo>
                    <a:pt x="71" y="512"/>
                  </a:lnTo>
                  <a:lnTo>
                    <a:pt x="69" y="516"/>
                  </a:lnTo>
                  <a:lnTo>
                    <a:pt x="69" y="521"/>
                  </a:lnTo>
                  <a:lnTo>
                    <a:pt x="68" y="526"/>
                  </a:lnTo>
                  <a:lnTo>
                    <a:pt x="66" y="532"/>
                  </a:lnTo>
                  <a:lnTo>
                    <a:pt x="64" y="536"/>
                  </a:lnTo>
                  <a:lnTo>
                    <a:pt x="63" y="541"/>
                  </a:lnTo>
                  <a:lnTo>
                    <a:pt x="62" y="546"/>
                  </a:lnTo>
                  <a:lnTo>
                    <a:pt x="61" y="551"/>
                  </a:lnTo>
                  <a:lnTo>
                    <a:pt x="59" y="555"/>
                  </a:lnTo>
                  <a:lnTo>
                    <a:pt x="58" y="560"/>
                  </a:lnTo>
                  <a:lnTo>
                    <a:pt x="57" y="565"/>
                  </a:lnTo>
                  <a:lnTo>
                    <a:pt x="57" y="570"/>
                  </a:lnTo>
                  <a:lnTo>
                    <a:pt x="55" y="574"/>
                  </a:lnTo>
                  <a:lnTo>
                    <a:pt x="55" y="579"/>
                  </a:lnTo>
                  <a:lnTo>
                    <a:pt x="53" y="584"/>
                  </a:lnTo>
                  <a:lnTo>
                    <a:pt x="53" y="590"/>
                  </a:lnTo>
                  <a:lnTo>
                    <a:pt x="52" y="595"/>
                  </a:lnTo>
                  <a:lnTo>
                    <a:pt x="51" y="599"/>
                  </a:lnTo>
                  <a:lnTo>
                    <a:pt x="50" y="605"/>
                  </a:lnTo>
                  <a:lnTo>
                    <a:pt x="50" y="610"/>
                  </a:lnTo>
                  <a:lnTo>
                    <a:pt x="49" y="616"/>
                  </a:lnTo>
                  <a:lnTo>
                    <a:pt x="48" y="621"/>
                  </a:lnTo>
                  <a:lnTo>
                    <a:pt x="46" y="625"/>
                  </a:lnTo>
                  <a:lnTo>
                    <a:pt x="46" y="631"/>
                  </a:lnTo>
                  <a:lnTo>
                    <a:pt x="45" y="636"/>
                  </a:lnTo>
                  <a:lnTo>
                    <a:pt x="44" y="642"/>
                  </a:lnTo>
                  <a:lnTo>
                    <a:pt x="44" y="648"/>
                  </a:lnTo>
                  <a:lnTo>
                    <a:pt x="43" y="654"/>
                  </a:lnTo>
                  <a:lnTo>
                    <a:pt x="42" y="660"/>
                  </a:lnTo>
                  <a:lnTo>
                    <a:pt x="42" y="665"/>
                  </a:lnTo>
                  <a:lnTo>
                    <a:pt x="40" y="671"/>
                  </a:lnTo>
                  <a:lnTo>
                    <a:pt x="39" y="676"/>
                  </a:lnTo>
                  <a:lnTo>
                    <a:pt x="38" y="682"/>
                  </a:lnTo>
                  <a:lnTo>
                    <a:pt x="38" y="688"/>
                  </a:lnTo>
                  <a:lnTo>
                    <a:pt x="37" y="695"/>
                  </a:lnTo>
                  <a:lnTo>
                    <a:pt x="37" y="701"/>
                  </a:lnTo>
                  <a:lnTo>
                    <a:pt x="34" y="705"/>
                  </a:lnTo>
                  <a:lnTo>
                    <a:pt x="33" y="708"/>
                  </a:lnTo>
                  <a:lnTo>
                    <a:pt x="31" y="711"/>
                  </a:lnTo>
                  <a:lnTo>
                    <a:pt x="29" y="713"/>
                  </a:lnTo>
                  <a:lnTo>
                    <a:pt x="25" y="714"/>
                  </a:lnTo>
                  <a:lnTo>
                    <a:pt x="23" y="716"/>
                  </a:lnTo>
                  <a:lnTo>
                    <a:pt x="19" y="716"/>
                  </a:lnTo>
                  <a:lnTo>
                    <a:pt x="15" y="717"/>
                  </a:lnTo>
                  <a:lnTo>
                    <a:pt x="12" y="714"/>
                  </a:lnTo>
                  <a:lnTo>
                    <a:pt x="10" y="713"/>
                  </a:lnTo>
                  <a:lnTo>
                    <a:pt x="6" y="712"/>
                  </a:lnTo>
                  <a:lnTo>
                    <a:pt x="5" y="710"/>
                  </a:lnTo>
                  <a:lnTo>
                    <a:pt x="1" y="707"/>
                  </a:lnTo>
                  <a:lnTo>
                    <a:pt x="0" y="704"/>
                  </a:lnTo>
                  <a:lnTo>
                    <a:pt x="0" y="700"/>
                  </a:lnTo>
                  <a:lnTo>
                    <a:pt x="0" y="697"/>
                  </a:lnTo>
                  <a:lnTo>
                    <a:pt x="1" y="689"/>
                  </a:lnTo>
                  <a:lnTo>
                    <a:pt x="2" y="684"/>
                  </a:lnTo>
                  <a:lnTo>
                    <a:pt x="2" y="676"/>
                  </a:lnTo>
                  <a:lnTo>
                    <a:pt x="4" y="671"/>
                  </a:lnTo>
                  <a:lnTo>
                    <a:pt x="5" y="663"/>
                  </a:lnTo>
                  <a:lnTo>
                    <a:pt x="6" y="659"/>
                  </a:lnTo>
                  <a:lnTo>
                    <a:pt x="6" y="653"/>
                  </a:lnTo>
                  <a:lnTo>
                    <a:pt x="7" y="647"/>
                  </a:lnTo>
                  <a:lnTo>
                    <a:pt x="7" y="640"/>
                  </a:lnTo>
                  <a:lnTo>
                    <a:pt x="8" y="634"/>
                  </a:lnTo>
                  <a:lnTo>
                    <a:pt x="10" y="628"/>
                  </a:lnTo>
                  <a:lnTo>
                    <a:pt x="11" y="622"/>
                  </a:lnTo>
                  <a:lnTo>
                    <a:pt x="12" y="616"/>
                  </a:lnTo>
                  <a:lnTo>
                    <a:pt x="13" y="611"/>
                  </a:lnTo>
                  <a:lnTo>
                    <a:pt x="14" y="605"/>
                  </a:lnTo>
                  <a:lnTo>
                    <a:pt x="15" y="601"/>
                  </a:lnTo>
                  <a:lnTo>
                    <a:pt x="15" y="593"/>
                  </a:lnTo>
                  <a:lnTo>
                    <a:pt x="17" y="589"/>
                  </a:lnTo>
                  <a:lnTo>
                    <a:pt x="18" y="583"/>
                  </a:lnTo>
                  <a:lnTo>
                    <a:pt x="19" y="577"/>
                  </a:lnTo>
                  <a:lnTo>
                    <a:pt x="20" y="571"/>
                  </a:lnTo>
                  <a:lnTo>
                    <a:pt x="21" y="566"/>
                  </a:lnTo>
                  <a:lnTo>
                    <a:pt x="23" y="561"/>
                  </a:lnTo>
                  <a:lnTo>
                    <a:pt x="25" y="557"/>
                  </a:lnTo>
                  <a:lnTo>
                    <a:pt x="25" y="551"/>
                  </a:lnTo>
                  <a:lnTo>
                    <a:pt x="27" y="545"/>
                  </a:lnTo>
                  <a:lnTo>
                    <a:pt x="29" y="540"/>
                  </a:lnTo>
                  <a:lnTo>
                    <a:pt x="30" y="534"/>
                  </a:lnTo>
                  <a:lnTo>
                    <a:pt x="31" y="529"/>
                  </a:lnTo>
                  <a:lnTo>
                    <a:pt x="33" y="523"/>
                  </a:lnTo>
                  <a:lnTo>
                    <a:pt x="34" y="519"/>
                  </a:lnTo>
                  <a:lnTo>
                    <a:pt x="36" y="514"/>
                  </a:lnTo>
                  <a:lnTo>
                    <a:pt x="37" y="508"/>
                  </a:lnTo>
                  <a:lnTo>
                    <a:pt x="38" y="502"/>
                  </a:lnTo>
                  <a:lnTo>
                    <a:pt x="40" y="497"/>
                  </a:lnTo>
                  <a:lnTo>
                    <a:pt x="42" y="493"/>
                  </a:lnTo>
                  <a:lnTo>
                    <a:pt x="44" y="488"/>
                  </a:lnTo>
                  <a:lnTo>
                    <a:pt x="45" y="482"/>
                  </a:lnTo>
                  <a:lnTo>
                    <a:pt x="48" y="477"/>
                  </a:lnTo>
                  <a:lnTo>
                    <a:pt x="49" y="472"/>
                  </a:lnTo>
                  <a:lnTo>
                    <a:pt x="51" y="466"/>
                  </a:lnTo>
                  <a:lnTo>
                    <a:pt x="52" y="462"/>
                  </a:lnTo>
                  <a:lnTo>
                    <a:pt x="55" y="456"/>
                  </a:lnTo>
                  <a:lnTo>
                    <a:pt x="57" y="451"/>
                  </a:lnTo>
                  <a:lnTo>
                    <a:pt x="58" y="446"/>
                  </a:lnTo>
                  <a:lnTo>
                    <a:pt x="61" y="440"/>
                  </a:lnTo>
                  <a:lnTo>
                    <a:pt x="63" y="436"/>
                  </a:lnTo>
                  <a:lnTo>
                    <a:pt x="65" y="431"/>
                  </a:lnTo>
                  <a:lnTo>
                    <a:pt x="68" y="425"/>
                  </a:lnTo>
                  <a:lnTo>
                    <a:pt x="70" y="420"/>
                  </a:lnTo>
                  <a:lnTo>
                    <a:pt x="72" y="414"/>
                  </a:lnTo>
                  <a:lnTo>
                    <a:pt x="75" y="410"/>
                  </a:lnTo>
                  <a:lnTo>
                    <a:pt x="77" y="404"/>
                  </a:lnTo>
                  <a:lnTo>
                    <a:pt x="80" y="399"/>
                  </a:lnTo>
                  <a:lnTo>
                    <a:pt x="82" y="393"/>
                  </a:lnTo>
                  <a:lnTo>
                    <a:pt x="84" y="388"/>
                  </a:lnTo>
                  <a:lnTo>
                    <a:pt x="87" y="382"/>
                  </a:lnTo>
                  <a:lnTo>
                    <a:pt x="89" y="378"/>
                  </a:lnTo>
                  <a:lnTo>
                    <a:pt x="93" y="372"/>
                  </a:lnTo>
                  <a:lnTo>
                    <a:pt x="95" y="367"/>
                  </a:lnTo>
                  <a:lnTo>
                    <a:pt x="98" y="361"/>
                  </a:lnTo>
                  <a:lnTo>
                    <a:pt x="102" y="355"/>
                  </a:lnTo>
                  <a:lnTo>
                    <a:pt x="104" y="350"/>
                  </a:lnTo>
                  <a:lnTo>
                    <a:pt x="108" y="345"/>
                  </a:lnTo>
                  <a:lnTo>
                    <a:pt x="112" y="337"/>
                  </a:lnTo>
                  <a:lnTo>
                    <a:pt x="116" y="329"/>
                  </a:lnTo>
                  <a:lnTo>
                    <a:pt x="120" y="322"/>
                  </a:lnTo>
                  <a:lnTo>
                    <a:pt x="125" y="315"/>
                  </a:lnTo>
                  <a:lnTo>
                    <a:pt x="128" y="306"/>
                  </a:lnTo>
                  <a:lnTo>
                    <a:pt x="133" y="299"/>
                  </a:lnTo>
                  <a:lnTo>
                    <a:pt x="136" y="292"/>
                  </a:lnTo>
                  <a:lnTo>
                    <a:pt x="141" y="286"/>
                  </a:lnTo>
                  <a:lnTo>
                    <a:pt x="146" y="278"/>
                  </a:lnTo>
                  <a:lnTo>
                    <a:pt x="149" y="272"/>
                  </a:lnTo>
                  <a:lnTo>
                    <a:pt x="154" y="265"/>
                  </a:lnTo>
                  <a:lnTo>
                    <a:pt x="159" y="259"/>
                  </a:lnTo>
                  <a:lnTo>
                    <a:pt x="163" y="253"/>
                  </a:lnTo>
                  <a:lnTo>
                    <a:pt x="167" y="246"/>
                  </a:lnTo>
                  <a:lnTo>
                    <a:pt x="171" y="240"/>
                  </a:lnTo>
                  <a:lnTo>
                    <a:pt x="176" y="234"/>
                  </a:lnTo>
                  <a:lnTo>
                    <a:pt x="180" y="228"/>
                  </a:lnTo>
                  <a:lnTo>
                    <a:pt x="184" y="222"/>
                  </a:lnTo>
                  <a:lnTo>
                    <a:pt x="189" y="216"/>
                  </a:lnTo>
                  <a:lnTo>
                    <a:pt x="193" y="210"/>
                  </a:lnTo>
                  <a:lnTo>
                    <a:pt x="198" y="204"/>
                  </a:lnTo>
                  <a:lnTo>
                    <a:pt x="203" y="198"/>
                  </a:lnTo>
                  <a:lnTo>
                    <a:pt x="208" y="194"/>
                  </a:lnTo>
                  <a:lnTo>
                    <a:pt x="212" y="189"/>
                  </a:lnTo>
                  <a:lnTo>
                    <a:pt x="217" y="183"/>
                  </a:lnTo>
                  <a:lnTo>
                    <a:pt x="222" y="177"/>
                  </a:lnTo>
                  <a:lnTo>
                    <a:pt x="227" y="172"/>
                  </a:lnTo>
                  <a:lnTo>
                    <a:pt x="231" y="168"/>
                  </a:lnTo>
                  <a:lnTo>
                    <a:pt x="236" y="162"/>
                  </a:lnTo>
                  <a:lnTo>
                    <a:pt x="241" y="157"/>
                  </a:lnTo>
                  <a:lnTo>
                    <a:pt x="246" y="152"/>
                  </a:lnTo>
                  <a:lnTo>
                    <a:pt x="251" y="147"/>
                  </a:lnTo>
                  <a:lnTo>
                    <a:pt x="256" y="143"/>
                  </a:lnTo>
                  <a:lnTo>
                    <a:pt x="261" y="138"/>
                  </a:lnTo>
                  <a:lnTo>
                    <a:pt x="266" y="133"/>
                  </a:lnTo>
                  <a:lnTo>
                    <a:pt x="270" y="128"/>
                  </a:lnTo>
                  <a:lnTo>
                    <a:pt x="276" y="124"/>
                  </a:lnTo>
                  <a:lnTo>
                    <a:pt x="281" y="119"/>
                  </a:lnTo>
                  <a:lnTo>
                    <a:pt x="287" y="114"/>
                  </a:lnTo>
                  <a:lnTo>
                    <a:pt x="293" y="109"/>
                  </a:lnTo>
                  <a:lnTo>
                    <a:pt x="298" y="105"/>
                  </a:lnTo>
                  <a:lnTo>
                    <a:pt x="304" y="100"/>
                  </a:lnTo>
                  <a:lnTo>
                    <a:pt x="310" y="96"/>
                  </a:lnTo>
                  <a:lnTo>
                    <a:pt x="315" y="92"/>
                  </a:lnTo>
                  <a:lnTo>
                    <a:pt x="320" y="87"/>
                  </a:lnTo>
                  <a:lnTo>
                    <a:pt x="327" y="82"/>
                  </a:lnTo>
                  <a:lnTo>
                    <a:pt x="333" y="79"/>
                  </a:lnTo>
                  <a:lnTo>
                    <a:pt x="339" y="74"/>
                  </a:lnTo>
                  <a:lnTo>
                    <a:pt x="345" y="69"/>
                  </a:lnTo>
                  <a:lnTo>
                    <a:pt x="352" y="64"/>
                  </a:lnTo>
                  <a:lnTo>
                    <a:pt x="358" y="61"/>
                  </a:lnTo>
                  <a:lnTo>
                    <a:pt x="365" y="56"/>
                  </a:lnTo>
                  <a:lnTo>
                    <a:pt x="371" y="51"/>
                  </a:lnTo>
                  <a:lnTo>
                    <a:pt x="378" y="47"/>
                  </a:lnTo>
                  <a:lnTo>
                    <a:pt x="384" y="43"/>
                  </a:lnTo>
                  <a:lnTo>
                    <a:pt x="391" y="38"/>
                  </a:lnTo>
                  <a:lnTo>
                    <a:pt x="398" y="34"/>
                  </a:lnTo>
                  <a:lnTo>
                    <a:pt x="406" y="29"/>
                  </a:lnTo>
                  <a:lnTo>
                    <a:pt x="413" y="24"/>
                  </a:lnTo>
                  <a:lnTo>
                    <a:pt x="421" y="20"/>
                  </a:lnTo>
                  <a:lnTo>
                    <a:pt x="427" y="16"/>
                  </a:lnTo>
                  <a:lnTo>
                    <a:pt x="435" y="11"/>
                  </a:lnTo>
                  <a:lnTo>
                    <a:pt x="444" y="6"/>
                  </a:lnTo>
                  <a:lnTo>
                    <a:pt x="451" y="3"/>
                  </a:lnTo>
                  <a:lnTo>
                    <a:pt x="455" y="0"/>
                  </a:lnTo>
                  <a:lnTo>
                    <a:pt x="459" y="0"/>
                  </a:lnTo>
                  <a:lnTo>
                    <a:pt x="461" y="3"/>
                  </a:lnTo>
                  <a:lnTo>
                    <a:pt x="465" y="6"/>
                  </a:lnTo>
                  <a:lnTo>
                    <a:pt x="466" y="9"/>
                  </a:lnTo>
                  <a:lnTo>
                    <a:pt x="466" y="13"/>
                  </a:lnTo>
                  <a:lnTo>
                    <a:pt x="465" y="17"/>
                  </a:lnTo>
                  <a:lnTo>
                    <a:pt x="461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4" name="Freeform 173"/>
            <p:cNvSpPr>
              <a:spLocks/>
            </p:cNvSpPr>
            <p:nvPr/>
          </p:nvSpPr>
          <p:spPr bwMode="auto">
            <a:xfrm>
              <a:off x="1667" y="1505"/>
              <a:ext cx="141" cy="103"/>
            </a:xfrm>
            <a:custGeom>
              <a:avLst/>
              <a:gdLst>
                <a:gd name="T0" fmla="*/ 0 w 424"/>
                <a:gd name="T1" fmla="*/ 0 h 309"/>
                <a:gd name="T2" fmla="*/ 0 w 424"/>
                <a:gd name="T3" fmla="*/ 0 h 309"/>
                <a:gd name="T4" fmla="*/ 0 w 424"/>
                <a:gd name="T5" fmla="*/ 0 h 309"/>
                <a:gd name="T6" fmla="*/ 0 w 424"/>
                <a:gd name="T7" fmla="*/ 0 h 309"/>
                <a:gd name="T8" fmla="*/ 0 w 424"/>
                <a:gd name="T9" fmla="*/ 0 h 309"/>
                <a:gd name="T10" fmla="*/ 0 w 424"/>
                <a:gd name="T11" fmla="*/ 0 h 309"/>
                <a:gd name="T12" fmla="*/ 0 w 424"/>
                <a:gd name="T13" fmla="*/ 0 h 309"/>
                <a:gd name="T14" fmla="*/ 0 w 424"/>
                <a:gd name="T15" fmla="*/ 0 h 309"/>
                <a:gd name="T16" fmla="*/ 0 w 424"/>
                <a:gd name="T17" fmla="*/ 0 h 309"/>
                <a:gd name="T18" fmla="*/ 0 w 424"/>
                <a:gd name="T19" fmla="*/ 0 h 309"/>
                <a:gd name="T20" fmla="*/ 0 w 424"/>
                <a:gd name="T21" fmla="*/ 0 h 309"/>
                <a:gd name="T22" fmla="*/ 0 w 424"/>
                <a:gd name="T23" fmla="*/ 0 h 309"/>
                <a:gd name="T24" fmla="*/ 0 w 424"/>
                <a:gd name="T25" fmla="*/ 0 h 309"/>
                <a:gd name="T26" fmla="*/ 0 w 424"/>
                <a:gd name="T27" fmla="*/ 0 h 309"/>
                <a:gd name="T28" fmla="*/ 0 w 424"/>
                <a:gd name="T29" fmla="*/ 0 h 309"/>
                <a:gd name="T30" fmla="*/ 0 w 424"/>
                <a:gd name="T31" fmla="*/ 0 h 309"/>
                <a:gd name="T32" fmla="*/ 0 w 424"/>
                <a:gd name="T33" fmla="*/ 0 h 309"/>
                <a:gd name="T34" fmla="*/ 0 w 424"/>
                <a:gd name="T35" fmla="*/ 0 h 309"/>
                <a:gd name="T36" fmla="*/ 0 w 424"/>
                <a:gd name="T37" fmla="*/ 0 h 309"/>
                <a:gd name="T38" fmla="*/ 0 w 424"/>
                <a:gd name="T39" fmla="*/ 0 h 309"/>
                <a:gd name="T40" fmla="*/ 0 w 424"/>
                <a:gd name="T41" fmla="*/ 0 h 309"/>
                <a:gd name="T42" fmla="*/ 0 w 424"/>
                <a:gd name="T43" fmla="*/ 0 h 309"/>
                <a:gd name="T44" fmla="*/ 0 w 424"/>
                <a:gd name="T45" fmla="*/ 0 h 309"/>
                <a:gd name="T46" fmla="*/ 0 w 424"/>
                <a:gd name="T47" fmla="*/ 0 h 309"/>
                <a:gd name="T48" fmla="*/ 0 w 424"/>
                <a:gd name="T49" fmla="*/ 0 h 309"/>
                <a:gd name="T50" fmla="*/ 0 w 424"/>
                <a:gd name="T51" fmla="*/ 0 h 309"/>
                <a:gd name="T52" fmla="*/ 0 w 424"/>
                <a:gd name="T53" fmla="*/ 0 h 309"/>
                <a:gd name="T54" fmla="*/ 0 w 424"/>
                <a:gd name="T55" fmla="*/ 0 h 309"/>
                <a:gd name="T56" fmla="*/ 0 w 424"/>
                <a:gd name="T57" fmla="*/ 0 h 309"/>
                <a:gd name="T58" fmla="*/ 0 w 424"/>
                <a:gd name="T59" fmla="*/ 0 h 309"/>
                <a:gd name="T60" fmla="*/ 0 w 424"/>
                <a:gd name="T61" fmla="*/ 0 h 309"/>
                <a:gd name="T62" fmla="*/ 0 w 424"/>
                <a:gd name="T63" fmla="*/ 0 h 309"/>
                <a:gd name="T64" fmla="*/ 0 w 424"/>
                <a:gd name="T65" fmla="*/ 0 h 309"/>
                <a:gd name="T66" fmla="*/ 0 w 424"/>
                <a:gd name="T67" fmla="*/ 0 h 309"/>
                <a:gd name="T68" fmla="*/ 0 w 424"/>
                <a:gd name="T69" fmla="*/ 0 h 309"/>
                <a:gd name="T70" fmla="*/ 0 w 424"/>
                <a:gd name="T71" fmla="*/ 0 h 309"/>
                <a:gd name="T72" fmla="*/ 0 w 424"/>
                <a:gd name="T73" fmla="*/ 0 h 309"/>
                <a:gd name="T74" fmla="*/ 0 w 424"/>
                <a:gd name="T75" fmla="*/ 0 h 309"/>
                <a:gd name="T76" fmla="*/ 0 w 424"/>
                <a:gd name="T77" fmla="*/ 0 h 309"/>
                <a:gd name="T78" fmla="*/ 0 w 424"/>
                <a:gd name="T79" fmla="*/ 0 h 309"/>
                <a:gd name="T80" fmla="*/ 0 w 424"/>
                <a:gd name="T81" fmla="*/ 0 h 309"/>
                <a:gd name="T82" fmla="*/ 0 w 424"/>
                <a:gd name="T83" fmla="*/ 0 h 309"/>
                <a:gd name="T84" fmla="*/ 0 w 424"/>
                <a:gd name="T85" fmla="*/ 0 h 309"/>
                <a:gd name="T86" fmla="*/ 0 w 424"/>
                <a:gd name="T87" fmla="*/ 0 h 309"/>
                <a:gd name="T88" fmla="*/ 0 w 424"/>
                <a:gd name="T89" fmla="*/ 0 h 309"/>
                <a:gd name="T90" fmla="*/ 0 w 424"/>
                <a:gd name="T91" fmla="*/ 0 h 309"/>
                <a:gd name="T92" fmla="*/ 0 w 424"/>
                <a:gd name="T93" fmla="*/ 0 h 309"/>
                <a:gd name="T94" fmla="*/ 0 w 424"/>
                <a:gd name="T95" fmla="*/ 0 h 309"/>
                <a:gd name="T96" fmla="*/ 0 w 424"/>
                <a:gd name="T97" fmla="*/ 0 h 309"/>
                <a:gd name="T98" fmla="*/ 0 w 424"/>
                <a:gd name="T99" fmla="*/ 0 h 309"/>
                <a:gd name="T100" fmla="*/ 0 w 424"/>
                <a:gd name="T101" fmla="*/ 0 h 309"/>
                <a:gd name="T102" fmla="*/ 0 w 424"/>
                <a:gd name="T103" fmla="*/ 0 h 309"/>
                <a:gd name="T104" fmla="*/ 0 w 424"/>
                <a:gd name="T105" fmla="*/ 0 h 309"/>
                <a:gd name="T106" fmla="*/ 0 w 424"/>
                <a:gd name="T107" fmla="*/ 0 h 309"/>
                <a:gd name="T108" fmla="*/ 0 w 424"/>
                <a:gd name="T109" fmla="*/ 0 h 309"/>
                <a:gd name="T110" fmla="*/ 0 w 424"/>
                <a:gd name="T111" fmla="*/ 0 h 3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4"/>
                <a:gd name="T169" fmla="*/ 0 h 309"/>
                <a:gd name="T170" fmla="*/ 424 w 424"/>
                <a:gd name="T171" fmla="*/ 309 h 30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4" h="309">
                  <a:moveTo>
                    <a:pt x="0" y="309"/>
                  </a:moveTo>
                  <a:lnTo>
                    <a:pt x="1" y="309"/>
                  </a:lnTo>
                  <a:lnTo>
                    <a:pt x="4" y="309"/>
                  </a:lnTo>
                  <a:lnTo>
                    <a:pt x="8" y="309"/>
                  </a:lnTo>
                  <a:lnTo>
                    <a:pt x="9" y="308"/>
                  </a:lnTo>
                  <a:lnTo>
                    <a:pt x="13" y="308"/>
                  </a:lnTo>
                  <a:lnTo>
                    <a:pt x="15" y="308"/>
                  </a:lnTo>
                  <a:lnTo>
                    <a:pt x="19" y="308"/>
                  </a:lnTo>
                  <a:lnTo>
                    <a:pt x="22" y="308"/>
                  </a:lnTo>
                  <a:lnTo>
                    <a:pt x="26" y="308"/>
                  </a:lnTo>
                  <a:lnTo>
                    <a:pt x="29" y="308"/>
                  </a:lnTo>
                  <a:lnTo>
                    <a:pt x="34" y="308"/>
                  </a:lnTo>
                  <a:lnTo>
                    <a:pt x="39" y="308"/>
                  </a:lnTo>
                  <a:lnTo>
                    <a:pt x="43" y="306"/>
                  </a:lnTo>
                  <a:lnTo>
                    <a:pt x="48" y="306"/>
                  </a:lnTo>
                  <a:lnTo>
                    <a:pt x="53" y="306"/>
                  </a:lnTo>
                  <a:lnTo>
                    <a:pt x="59" y="306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71" y="305"/>
                  </a:lnTo>
                  <a:lnTo>
                    <a:pt x="74" y="304"/>
                  </a:lnTo>
                  <a:lnTo>
                    <a:pt x="77" y="304"/>
                  </a:lnTo>
                  <a:lnTo>
                    <a:pt x="80" y="304"/>
                  </a:lnTo>
                  <a:lnTo>
                    <a:pt x="84" y="303"/>
                  </a:lnTo>
                  <a:lnTo>
                    <a:pt x="86" y="303"/>
                  </a:lnTo>
                  <a:lnTo>
                    <a:pt x="91" y="303"/>
                  </a:lnTo>
                  <a:lnTo>
                    <a:pt x="93" y="302"/>
                  </a:lnTo>
                  <a:lnTo>
                    <a:pt x="97" y="302"/>
                  </a:lnTo>
                  <a:lnTo>
                    <a:pt x="100" y="302"/>
                  </a:lnTo>
                  <a:lnTo>
                    <a:pt x="105" y="302"/>
                  </a:lnTo>
                  <a:lnTo>
                    <a:pt x="107" y="301"/>
                  </a:lnTo>
                  <a:lnTo>
                    <a:pt x="112" y="299"/>
                  </a:lnTo>
                  <a:lnTo>
                    <a:pt x="116" y="299"/>
                  </a:lnTo>
                  <a:lnTo>
                    <a:pt x="120" y="298"/>
                  </a:lnTo>
                  <a:lnTo>
                    <a:pt x="124" y="297"/>
                  </a:lnTo>
                  <a:lnTo>
                    <a:pt x="128" y="297"/>
                  </a:lnTo>
                  <a:lnTo>
                    <a:pt x="132" y="296"/>
                  </a:lnTo>
                  <a:lnTo>
                    <a:pt x="137" y="296"/>
                  </a:lnTo>
                  <a:lnTo>
                    <a:pt x="141" y="296"/>
                  </a:lnTo>
                  <a:lnTo>
                    <a:pt x="144" y="295"/>
                  </a:lnTo>
                  <a:lnTo>
                    <a:pt x="148" y="293"/>
                  </a:lnTo>
                  <a:lnTo>
                    <a:pt x="152" y="292"/>
                  </a:lnTo>
                  <a:lnTo>
                    <a:pt x="155" y="291"/>
                  </a:lnTo>
                  <a:lnTo>
                    <a:pt x="158" y="291"/>
                  </a:lnTo>
                  <a:lnTo>
                    <a:pt x="163" y="290"/>
                  </a:lnTo>
                  <a:lnTo>
                    <a:pt x="167" y="290"/>
                  </a:lnTo>
                  <a:lnTo>
                    <a:pt x="169" y="289"/>
                  </a:lnTo>
                  <a:lnTo>
                    <a:pt x="173" y="287"/>
                  </a:lnTo>
                  <a:lnTo>
                    <a:pt x="176" y="287"/>
                  </a:lnTo>
                  <a:lnTo>
                    <a:pt x="179" y="286"/>
                  </a:lnTo>
                  <a:lnTo>
                    <a:pt x="182" y="285"/>
                  </a:lnTo>
                  <a:lnTo>
                    <a:pt x="185" y="285"/>
                  </a:lnTo>
                  <a:lnTo>
                    <a:pt x="188" y="284"/>
                  </a:lnTo>
                  <a:lnTo>
                    <a:pt x="192" y="283"/>
                  </a:lnTo>
                  <a:lnTo>
                    <a:pt x="196" y="282"/>
                  </a:lnTo>
                  <a:lnTo>
                    <a:pt x="201" y="280"/>
                  </a:lnTo>
                  <a:lnTo>
                    <a:pt x="206" y="278"/>
                  </a:lnTo>
                  <a:lnTo>
                    <a:pt x="212" y="277"/>
                  </a:lnTo>
                  <a:lnTo>
                    <a:pt x="215" y="276"/>
                  </a:lnTo>
                  <a:lnTo>
                    <a:pt x="220" y="274"/>
                  </a:lnTo>
                  <a:lnTo>
                    <a:pt x="225" y="273"/>
                  </a:lnTo>
                  <a:lnTo>
                    <a:pt x="230" y="273"/>
                  </a:lnTo>
                  <a:lnTo>
                    <a:pt x="233" y="272"/>
                  </a:lnTo>
                  <a:lnTo>
                    <a:pt x="237" y="272"/>
                  </a:lnTo>
                  <a:lnTo>
                    <a:pt x="240" y="272"/>
                  </a:lnTo>
                  <a:lnTo>
                    <a:pt x="245" y="272"/>
                  </a:lnTo>
                  <a:lnTo>
                    <a:pt x="249" y="272"/>
                  </a:lnTo>
                  <a:lnTo>
                    <a:pt x="253" y="272"/>
                  </a:lnTo>
                  <a:lnTo>
                    <a:pt x="257" y="272"/>
                  </a:lnTo>
                  <a:lnTo>
                    <a:pt x="262" y="273"/>
                  </a:lnTo>
                  <a:lnTo>
                    <a:pt x="265" y="273"/>
                  </a:lnTo>
                  <a:lnTo>
                    <a:pt x="270" y="274"/>
                  </a:lnTo>
                  <a:lnTo>
                    <a:pt x="275" y="277"/>
                  </a:lnTo>
                  <a:lnTo>
                    <a:pt x="279" y="278"/>
                  </a:lnTo>
                  <a:lnTo>
                    <a:pt x="284" y="280"/>
                  </a:lnTo>
                  <a:lnTo>
                    <a:pt x="289" y="283"/>
                  </a:lnTo>
                  <a:lnTo>
                    <a:pt x="291" y="284"/>
                  </a:lnTo>
                  <a:lnTo>
                    <a:pt x="294" y="285"/>
                  </a:lnTo>
                  <a:lnTo>
                    <a:pt x="297" y="287"/>
                  </a:lnTo>
                  <a:lnTo>
                    <a:pt x="300" y="289"/>
                  </a:lnTo>
                  <a:lnTo>
                    <a:pt x="301" y="289"/>
                  </a:lnTo>
                  <a:lnTo>
                    <a:pt x="303" y="287"/>
                  </a:lnTo>
                  <a:lnTo>
                    <a:pt x="304" y="286"/>
                  </a:lnTo>
                  <a:lnTo>
                    <a:pt x="307" y="285"/>
                  </a:lnTo>
                  <a:lnTo>
                    <a:pt x="309" y="284"/>
                  </a:lnTo>
                  <a:lnTo>
                    <a:pt x="313" y="283"/>
                  </a:lnTo>
                  <a:lnTo>
                    <a:pt x="315" y="280"/>
                  </a:lnTo>
                  <a:lnTo>
                    <a:pt x="318" y="279"/>
                  </a:lnTo>
                  <a:lnTo>
                    <a:pt x="322" y="277"/>
                  </a:lnTo>
                  <a:lnTo>
                    <a:pt x="327" y="274"/>
                  </a:lnTo>
                  <a:lnTo>
                    <a:pt x="329" y="272"/>
                  </a:lnTo>
                  <a:lnTo>
                    <a:pt x="334" y="270"/>
                  </a:lnTo>
                  <a:lnTo>
                    <a:pt x="339" y="267"/>
                  </a:lnTo>
                  <a:lnTo>
                    <a:pt x="343" y="264"/>
                  </a:lnTo>
                  <a:lnTo>
                    <a:pt x="347" y="260"/>
                  </a:lnTo>
                  <a:lnTo>
                    <a:pt x="352" y="258"/>
                  </a:lnTo>
                  <a:lnTo>
                    <a:pt x="356" y="253"/>
                  </a:lnTo>
                  <a:lnTo>
                    <a:pt x="361" y="251"/>
                  </a:lnTo>
                  <a:lnTo>
                    <a:pt x="366" y="246"/>
                  </a:lnTo>
                  <a:lnTo>
                    <a:pt x="372" y="242"/>
                  </a:lnTo>
                  <a:lnTo>
                    <a:pt x="377" y="238"/>
                  </a:lnTo>
                  <a:lnTo>
                    <a:pt x="380" y="234"/>
                  </a:lnTo>
                  <a:lnTo>
                    <a:pt x="385" y="229"/>
                  </a:lnTo>
                  <a:lnTo>
                    <a:pt x="390" y="226"/>
                  </a:lnTo>
                  <a:lnTo>
                    <a:pt x="394" y="221"/>
                  </a:lnTo>
                  <a:lnTo>
                    <a:pt x="399" y="216"/>
                  </a:lnTo>
                  <a:lnTo>
                    <a:pt x="403" y="210"/>
                  </a:lnTo>
                  <a:lnTo>
                    <a:pt x="406" y="206"/>
                  </a:lnTo>
                  <a:lnTo>
                    <a:pt x="410" y="201"/>
                  </a:lnTo>
                  <a:lnTo>
                    <a:pt x="415" y="195"/>
                  </a:lnTo>
                  <a:lnTo>
                    <a:pt x="415" y="193"/>
                  </a:lnTo>
                  <a:lnTo>
                    <a:pt x="417" y="189"/>
                  </a:lnTo>
                  <a:lnTo>
                    <a:pt x="418" y="187"/>
                  </a:lnTo>
                  <a:lnTo>
                    <a:pt x="419" y="184"/>
                  </a:lnTo>
                  <a:lnTo>
                    <a:pt x="420" y="180"/>
                  </a:lnTo>
                  <a:lnTo>
                    <a:pt x="423" y="175"/>
                  </a:lnTo>
                  <a:lnTo>
                    <a:pt x="424" y="170"/>
                  </a:lnTo>
                  <a:lnTo>
                    <a:pt x="424" y="166"/>
                  </a:lnTo>
                  <a:lnTo>
                    <a:pt x="424" y="164"/>
                  </a:lnTo>
                  <a:lnTo>
                    <a:pt x="424" y="161"/>
                  </a:lnTo>
                  <a:lnTo>
                    <a:pt x="424" y="158"/>
                  </a:lnTo>
                  <a:lnTo>
                    <a:pt x="423" y="155"/>
                  </a:lnTo>
                  <a:lnTo>
                    <a:pt x="422" y="153"/>
                  </a:lnTo>
                  <a:lnTo>
                    <a:pt x="420" y="151"/>
                  </a:lnTo>
                  <a:lnTo>
                    <a:pt x="417" y="149"/>
                  </a:lnTo>
                  <a:lnTo>
                    <a:pt x="413" y="148"/>
                  </a:lnTo>
                  <a:lnTo>
                    <a:pt x="410" y="146"/>
                  </a:lnTo>
                  <a:lnTo>
                    <a:pt x="407" y="146"/>
                  </a:lnTo>
                  <a:lnTo>
                    <a:pt x="405" y="146"/>
                  </a:lnTo>
                  <a:lnTo>
                    <a:pt x="401" y="148"/>
                  </a:lnTo>
                  <a:lnTo>
                    <a:pt x="399" y="148"/>
                  </a:lnTo>
                  <a:lnTo>
                    <a:pt x="396" y="149"/>
                  </a:lnTo>
                  <a:lnTo>
                    <a:pt x="393" y="150"/>
                  </a:lnTo>
                  <a:lnTo>
                    <a:pt x="391" y="152"/>
                  </a:lnTo>
                  <a:lnTo>
                    <a:pt x="387" y="153"/>
                  </a:lnTo>
                  <a:lnTo>
                    <a:pt x="384" y="155"/>
                  </a:lnTo>
                  <a:lnTo>
                    <a:pt x="381" y="157"/>
                  </a:lnTo>
                  <a:lnTo>
                    <a:pt x="379" y="159"/>
                  </a:lnTo>
                  <a:lnTo>
                    <a:pt x="375" y="162"/>
                  </a:lnTo>
                  <a:lnTo>
                    <a:pt x="373" y="164"/>
                  </a:lnTo>
                  <a:lnTo>
                    <a:pt x="371" y="168"/>
                  </a:lnTo>
                  <a:lnTo>
                    <a:pt x="369" y="170"/>
                  </a:lnTo>
                  <a:lnTo>
                    <a:pt x="366" y="175"/>
                  </a:lnTo>
                  <a:lnTo>
                    <a:pt x="364" y="176"/>
                  </a:lnTo>
                  <a:lnTo>
                    <a:pt x="364" y="175"/>
                  </a:lnTo>
                  <a:lnTo>
                    <a:pt x="365" y="172"/>
                  </a:lnTo>
                  <a:lnTo>
                    <a:pt x="366" y="169"/>
                  </a:lnTo>
                  <a:lnTo>
                    <a:pt x="366" y="166"/>
                  </a:lnTo>
                  <a:lnTo>
                    <a:pt x="368" y="163"/>
                  </a:lnTo>
                  <a:lnTo>
                    <a:pt x="369" y="159"/>
                  </a:lnTo>
                  <a:lnTo>
                    <a:pt x="372" y="155"/>
                  </a:lnTo>
                  <a:lnTo>
                    <a:pt x="373" y="150"/>
                  </a:lnTo>
                  <a:lnTo>
                    <a:pt x="375" y="144"/>
                  </a:lnTo>
                  <a:lnTo>
                    <a:pt x="378" y="139"/>
                  </a:lnTo>
                  <a:lnTo>
                    <a:pt x="378" y="136"/>
                  </a:lnTo>
                  <a:lnTo>
                    <a:pt x="379" y="133"/>
                  </a:lnTo>
                  <a:lnTo>
                    <a:pt x="380" y="130"/>
                  </a:lnTo>
                  <a:lnTo>
                    <a:pt x="380" y="126"/>
                  </a:lnTo>
                  <a:lnTo>
                    <a:pt x="381" y="124"/>
                  </a:lnTo>
                  <a:lnTo>
                    <a:pt x="383" y="120"/>
                  </a:lnTo>
                  <a:lnTo>
                    <a:pt x="384" y="117"/>
                  </a:lnTo>
                  <a:lnTo>
                    <a:pt x="385" y="114"/>
                  </a:lnTo>
                  <a:lnTo>
                    <a:pt x="385" y="111"/>
                  </a:lnTo>
                  <a:lnTo>
                    <a:pt x="386" y="107"/>
                  </a:lnTo>
                  <a:lnTo>
                    <a:pt x="386" y="104"/>
                  </a:lnTo>
                  <a:lnTo>
                    <a:pt x="387" y="100"/>
                  </a:lnTo>
                  <a:lnTo>
                    <a:pt x="388" y="97"/>
                  </a:lnTo>
                  <a:lnTo>
                    <a:pt x="390" y="93"/>
                  </a:lnTo>
                  <a:lnTo>
                    <a:pt x="391" y="89"/>
                  </a:lnTo>
                  <a:lnTo>
                    <a:pt x="391" y="86"/>
                  </a:lnTo>
                  <a:lnTo>
                    <a:pt x="391" y="82"/>
                  </a:lnTo>
                  <a:lnTo>
                    <a:pt x="392" y="79"/>
                  </a:lnTo>
                  <a:lnTo>
                    <a:pt x="392" y="75"/>
                  </a:lnTo>
                  <a:lnTo>
                    <a:pt x="393" y="72"/>
                  </a:lnTo>
                  <a:lnTo>
                    <a:pt x="393" y="67"/>
                  </a:lnTo>
                  <a:lnTo>
                    <a:pt x="393" y="63"/>
                  </a:lnTo>
                  <a:lnTo>
                    <a:pt x="394" y="60"/>
                  </a:lnTo>
                  <a:lnTo>
                    <a:pt x="394" y="56"/>
                  </a:lnTo>
                  <a:lnTo>
                    <a:pt x="394" y="53"/>
                  </a:lnTo>
                  <a:lnTo>
                    <a:pt x="394" y="49"/>
                  </a:lnTo>
                  <a:lnTo>
                    <a:pt x="394" y="45"/>
                  </a:lnTo>
                  <a:lnTo>
                    <a:pt x="394" y="42"/>
                  </a:lnTo>
                  <a:lnTo>
                    <a:pt x="393" y="38"/>
                  </a:lnTo>
                  <a:lnTo>
                    <a:pt x="393" y="35"/>
                  </a:lnTo>
                  <a:lnTo>
                    <a:pt x="393" y="32"/>
                  </a:lnTo>
                  <a:lnTo>
                    <a:pt x="393" y="29"/>
                  </a:lnTo>
                  <a:lnTo>
                    <a:pt x="392" y="25"/>
                  </a:lnTo>
                  <a:lnTo>
                    <a:pt x="391" y="22"/>
                  </a:lnTo>
                  <a:lnTo>
                    <a:pt x="391" y="18"/>
                  </a:lnTo>
                  <a:lnTo>
                    <a:pt x="390" y="16"/>
                  </a:lnTo>
                  <a:lnTo>
                    <a:pt x="387" y="11"/>
                  </a:lnTo>
                  <a:lnTo>
                    <a:pt x="386" y="8"/>
                  </a:lnTo>
                  <a:lnTo>
                    <a:pt x="384" y="4"/>
                  </a:lnTo>
                  <a:lnTo>
                    <a:pt x="381" y="3"/>
                  </a:lnTo>
                  <a:lnTo>
                    <a:pt x="379" y="2"/>
                  </a:lnTo>
                  <a:lnTo>
                    <a:pt x="377" y="2"/>
                  </a:lnTo>
                  <a:lnTo>
                    <a:pt x="373" y="0"/>
                  </a:lnTo>
                  <a:lnTo>
                    <a:pt x="371" y="2"/>
                  </a:lnTo>
                  <a:lnTo>
                    <a:pt x="367" y="3"/>
                  </a:lnTo>
                  <a:lnTo>
                    <a:pt x="364" y="5"/>
                  </a:lnTo>
                  <a:lnTo>
                    <a:pt x="360" y="8"/>
                  </a:lnTo>
                  <a:lnTo>
                    <a:pt x="356" y="11"/>
                  </a:lnTo>
                  <a:lnTo>
                    <a:pt x="352" y="15"/>
                  </a:lnTo>
                  <a:lnTo>
                    <a:pt x="348" y="19"/>
                  </a:lnTo>
                  <a:lnTo>
                    <a:pt x="343" y="23"/>
                  </a:lnTo>
                  <a:lnTo>
                    <a:pt x="340" y="28"/>
                  </a:lnTo>
                  <a:lnTo>
                    <a:pt x="335" y="32"/>
                  </a:lnTo>
                  <a:lnTo>
                    <a:pt x="330" y="38"/>
                  </a:lnTo>
                  <a:lnTo>
                    <a:pt x="328" y="42"/>
                  </a:lnTo>
                  <a:lnTo>
                    <a:pt x="326" y="44"/>
                  </a:lnTo>
                  <a:lnTo>
                    <a:pt x="322" y="48"/>
                  </a:lnTo>
                  <a:lnTo>
                    <a:pt x="321" y="50"/>
                  </a:lnTo>
                  <a:lnTo>
                    <a:pt x="318" y="54"/>
                  </a:lnTo>
                  <a:lnTo>
                    <a:pt x="316" y="56"/>
                  </a:lnTo>
                  <a:lnTo>
                    <a:pt x="314" y="60"/>
                  </a:lnTo>
                  <a:lnTo>
                    <a:pt x="311" y="63"/>
                  </a:lnTo>
                  <a:lnTo>
                    <a:pt x="308" y="67"/>
                  </a:lnTo>
                  <a:lnTo>
                    <a:pt x="305" y="70"/>
                  </a:lnTo>
                  <a:lnTo>
                    <a:pt x="303" y="73"/>
                  </a:lnTo>
                  <a:lnTo>
                    <a:pt x="300" y="76"/>
                  </a:lnTo>
                  <a:lnTo>
                    <a:pt x="297" y="80"/>
                  </a:lnTo>
                  <a:lnTo>
                    <a:pt x="295" y="83"/>
                  </a:lnTo>
                  <a:lnTo>
                    <a:pt x="292" y="86"/>
                  </a:lnTo>
                  <a:lnTo>
                    <a:pt x="289" y="91"/>
                  </a:lnTo>
                  <a:lnTo>
                    <a:pt x="286" y="93"/>
                  </a:lnTo>
                  <a:lnTo>
                    <a:pt x="284" y="97"/>
                  </a:lnTo>
                  <a:lnTo>
                    <a:pt x="281" y="100"/>
                  </a:lnTo>
                  <a:lnTo>
                    <a:pt x="278" y="104"/>
                  </a:lnTo>
                  <a:lnTo>
                    <a:pt x="275" y="106"/>
                  </a:lnTo>
                  <a:lnTo>
                    <a:pt x="272" y="110"/>
                  </a:lnTo>
                  <a:lnTo>
                    <a:pt x="270" y="113"/>
                  </a:lnTo>
                  <a:lnTo>
                    <a:pt x="268" y="117"/>
                  </a:lnTo>
                  <a:lnTo>
                    <a:pt x="264" y="119"/>
                  </a:lnTo>
                  <a:lnTo>
                    <a:pt x="260" y="123"/>
                  </a:lnTo>
                  <a:lnTo>
                    <a:pt x="258" y="125"/>
                  </a:lnTo>
                  <a:lnTo>
                    <a:pt x="254" y="129"/>
                  </a:lnTo>
                  <a:lnTo>
                    <a:pt x="251" y="131"/>
                  </a:lnTo>
                  <a:lnTo>
                    <a:pt x="249" y="134"/>
                  </a:lnTo>
                  <a:lnTo>
                    <a:pt x="245" y="138"/>
                  </a:lnTo>
                  <a:lnTo>
                    <a:pt x="243" y="140"/>
                  </a:lnTo>
                  <a:lnTo>
                    <a:pt x="239" y="144"/>
                  </a:lnTo>
                  <a:lnTo>
                    <a:pt x="235" y="146"/>
                  </a:lnTo>
                  <a:lnTo>
                    <a:pt x="232" y="150"/>
                  </a:lnTo>
                  <a:lnTo>
                    <a:pt x="230" y="152"/>
                  </a:lnTo>
                  <a:lnTo>
                    <a:pt x="226" y="155"/>
                  </a:lnTo>
                  <a:lnTo>
                    <a:pt x="222" y="158"/>
                  </a:lnTo>
                  <a:lnTo>
                    <a:pt x="220" y="162"/>
                  </a:lnTo>
                  <a:lnTo>
                    <a:pt x="217" y="164"/>
                  </a:lnTo>
                  <a:lnTo>
                    <a:pt x="213" y="168"/>
                  </a:lnTo>
                  <a:lnTo>
                    <a:pt x="209" y="170"/>
                  </a:lnTo>
                  <a:lnTo>
                    <a:pt x="206" y="172"/>
                  </a:lnTo>
                  <a:lnTo>
                    <a:pt x="202" y="175"/>
                  </a:lnTo>
                  <a:lnTo>
                    <a:pt x="200" y="178"/>
                  </a:lnTo>
                  <a:lnTo>
                    <a:pt x="196" y="181"/>
                  </a:lnTo>
                  <a:lnTo>
                    <a:pt x="193" y="183"/>
                  </a:lnTo>
                  <a:lnTo>
                    <a:pt x="190" y="187"/>
                  </a:lnTo>
                  <a:lnTo>
                    <a:pt x="187" y="189"/>
                  </a:lnTo>
                  <a:lnTo>
                    <a:pt x="183" y="191"/>
                  </a:lnTo>
                  <a:lnTo>
                    <a:pt x="181" y="194"/>
                  </a:lnTo>
                  <a:lnTo>
                    <a:pt x="177" y="197"/>
                  </a:lnTo>
                  <a:lnTo>
                    <a:pt x="174" y="199"/>
                  </a:lnTo>
                  <a:lnTo>
                    <a:pt x="171" y="202"/>
                  </a:lnTo>
                  <a:lnTo>
                    <a:pt x="168" y="204"/>
                  </a:lnTo>
                  <a:lnTo>
                    <a:pt x="166" y="207"/>
                  </a:lnTo>
                  <a:lnTo>
                    <a:pt x="163" y="208"/>
                  </a:lnTo>
                  <a:lnTo>
                    <a:pt x="160" y="212"/>
                  </a:lnTo>
                  <a:lnTo>
                    <a:pt x="157" y="213"/>
                  </a:lnTo>
                  <a:lnTo>
                    <a:pt x="154" y="215"/>
                  </a:lnTo>
                  <a:lnTo>
                    <a:pt x="148" y="219"/>
                  </a:lnTo>
                  <a:lnTo>
                    <a:pt x="144" y="223"/>
                  </a:lnTo>
                  <a:lnTo>
                    <a:pt x="139" y="227"/>
                  </a:lnTo>
                  <a:lnTo>
                    <a:pt x="135" y="231"/>
                  </a:lnTo>
                  <a:lnTo>
                    <a:pt x="130" y="233"/>
                  </a:lnTo>
                  <a:lnTo>
                    <a:pt x="126" y="236"/>
                  </a:lnTo>
                  <a:lnTo>
                    <a:pt x="123" y="239"/>
                  </a:lnTo>
                  <a:lnTo>
                    <a:pt x="120" y="241"/>
                  </a:lnTo>
                  <a:lnTo>
                    <a:pt x="117" y="242"/>
                  </a:lnTo>
                  <a:lnTo>
                    <a:pt x="115" y="245"/>
                  </a:lnTo>
                  <a:lnTo>
                    <a:pt x="112" y="247"/>
                  </a:lnTo>
                  <a:lnTo>
                    <a:pt x="111" y="248"/>
                  </a:lnTo>
                  <a:lnTo>
                    <a:pt x="0" y="309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5" name="Freeform 174"/>
            <p:cNvSpPr>
              <a:spLocks/>
            </p:cNvSpPr>
            <p:nvPr/>
          </p:nvSpPr>
          <p:spPr bwMode="auto">
            <a:xfrm>
              <a:off x="1727" y="1382"/>
              <a:ext cx="88" cy="57"/>
            </a:xfrm>
            <a:custGeom>
              <a:avLst/>
              <a:gdLst>
                <a:gd name="T0" fmla="*/ 0 w 264"/>
                <a:gd name="T1" fmla="*/ 0 h 172"/>
                <a:gd name="T2" fmla="*/ 0 w 264"/>
                <a:gd name="T3" fmla="*/ 0 h 172"/>
                <a:gd name="T4" fmla="*/ 0 w 264"/>
                <a:gd name="T5" fmla="*/ 0 h 172"/>
                <a:gd name="T6" fmla="*/ 0 w 264"/>
                <a:gd name="T7" fmla="*/ 0 h 172"/>
                <a:gd name="T8" fmla="*/ 0 w 264"/>
                <a:gd name="T9" fmla="*/ 0 h 172"/>
                <a:gd name="T10" fmla="*/ 0 w 264"/>
                <a:gd name="T11" fmla="*/ 0 h 172"/>
                <a:gd name="T12" fmla="*/ 0 w 264"/>
                <a:gd name="T13" fmla="*/ 0 h 172"/>
                <a:gd name="T14" fmla="*/ 0 w 264"/>
                <a:gd name="T15" fmla="*/ 0 h 172"/>
                <a:gd name="T16" fmla="*/ 0 w 264"/>
                <a:gd name="T17" fmla="*/ 0 h 172"/>
                <a:gd name="T18" fmla="*/ 0 w 264"/>
                <a:gd name="T19" fmla="*/ 0 h 172"/>
                <a:gd name="T20" fmla="*/ 0 w 264"/>
                <a:gd name="T21" fmla="*/ 0 h 172"/>
                <a:gd name="T22" fmla="*/ 0 w 264"/>
                <a:gd name="T23" fmla="*/ 0 h 172"/>
                <a:gd name="T24" fmla="*/ 0 w 264"/>
                <a:gd name="T25" fmla="*/ 0 h 172"/>
                <a:gd name="T26" fmla="*/ 0 w 264"/>
                <a:gd name="T27" fmla="*/ 0 h 172"/>
                <a:gd name="T28" fmla="*/ 0 w 264"/>
                <a:gd name="T29" fmla="*/ 0 h 172"/>
                <a:gd name="T30" fmla="*/ 0 w 264"/>
                <a:gd name="T31" fmla="*/ 0 h 172"/>
                <a:gd name="T32" fmla="*/ 0 w 264"/>
                <a:gd name="T33" fmla="*/ 0 h 172"/>
                <a:gd name="T34" fmla="*/ 0 w 264"/>
                <a:gd name="T35" fmla="*/ 0 h 172"/>
                <a:gd name="T36" fmla="*/ 0 w 264"/>
                <a:gd name="T37" fmla="*/ 0 h 172"/>
                <a:gd name="T38" fmla="*/ 0 w 264"/>
                <a:gd name="T39" fmla="*/ 0 h 172"/>
                <a:gd name="T40" fmla="*/ 0 w 264"/>
                <a:gd name="T41" fmla="*/ 0 h 172"/>
                <a:gd name="T42" fmla="*/ 0 w 264"/>
                <a:gd name="T43" fmla="*/ 0 h 172"/>
                <a:gd name="T44" fmla="*/ 0 w 264"/>
                <a:gd name="T45" fmla="*/ 0 h 172"/>
                <a:gd name="T46" fmla="*/ 0 w 264"/>
                <a:gd name="T47" fmla="*/ 0 h 172"/>
                <a:gd name="T48" fmla="*/ 0 w 264"/>
                <a:gd name="T49" fmla="*/ 0 h 172"/>
                <a:gd name="T50" fmla="*/ 0 w 264"/>
                <a:gd name="T51" fmla="*/ 0 h 172"/>
                <a:gd name="T52" fmla="*/ 0 w 264"/>
                <a:gd name="T53" fmla="*/ 0 h 172"/>
                <a:gd name="T54" fmla="*/ 0 w 264"/>
                <a:gd name="T55" fmla="*/ 0 h 172"/>
                <a:gd name="T56" fmla="*/ 0 w 264"/>
                <a:gd name="T57" fmla="*/ 0 h 172"/>
                <a:gd name="T58" fmla="*/ 0 w 264"/>
                <a:gd name="T59" fmla="*/ 0 h 172"/>
                <a:gd name="T60" fmla="*/ 0 w 264"/>
                <a:gd name="T61" fmla="*/ 0 h 172"/>
                <a:gd name="T62" fmla="*/ 0 w 264"/>
                <a:gd name="T63" fmla="*/ 0 h 172"/>
                <a:gd name="T64" fmla="*/ 0 w 264"/>
                <a:gd name="T65" fmla="*/ 0 h 172"/>
                <a:gd name="T66" fmla="*/ 0 w 264"/>
                <a:gd name="T67" fmla="*/ 0 h 172"/>
                <a:gd name="T68" fmla="*/ 0 w 264"/>
                <a:gd name="T69" fmla="*/ 0 h 172"/>
                <a:gd name="T70" fmla="*/ 0 w 264"/>
                <a:gd name="T71" fmla="*/ 0 h 172"/>
                <a:gd name="T72" fmla="*/ 0 w 264"/>
                <a:gd name="T73" fmla="*/ 0 h 172"/>
                <a:gd name="T74" fmla="*/ 0 w 264"/>
                <a:gd name="T75" fmla="*/ 0 h 172"/>
                <a:gd name="T76" fmla="*/ 0 w 264"/>
                <a:gd name="T77" fmla="*/ 0 h 172"/>
                <a:gd name="T78" fmla="*/ 0 w 264"/>
                <a:gd name="T79" fmla="*/ 0 h 172"/>
                <a:gd name="T80" fmla="*/ 0 w 264"/>
                <a:gd name="T81" fmla="*/ 0 h 172"/>
                <a:gd name="T82" fmla="*/ 0 w 264"/>
                <a:gd name="T83" fmla="*/ 0 h 172"/>
                <a:gd name="T84" fmla="*/ 0 w 264"/>
                <a:gd name="T85" fmla="*/ 0 h 172"/>
                <a:gd name="T86" fmla="*/ 0 w 264"/>
                <a:gd name="T87" fmla="*/ 0 h 172"/>
                <a:gd name="T88" fmla="*/ 0 w 264"/>
                <a:gd name="T89" fmla="*/ 0 h 172"/>
                <a:gd name="T90" fmla="*/ 0 w 264"/>
                <a:gd name="T91" fmla="*/ 0 h 172"/>
                <a:gd name="T92" fmla="*/ 0 w 264"/>
                <a:gd name="T93" fmla="*/ 0 h 172"/>
                <a:gd name="T94" fmla="*/ 0 w 264"/>
                <a:gd name="T95" fmla="*/ 0 h 172"/>
                <a:gd name="T96" fmla="*/ 0 w 264"/>
                <a:gd name="T97" fmla="*/ 0 h 172"/>
                <a:gd name="T98" fmla="*/ 0 w 264"/>
                <a:gd name="T99" fmla="*/ 0 h 172"/>
                <a:gd name="T100" fmla="*/ 0 w 264"/>
                <a:gd name="T101" fmla="*/ 0 h 172"/>
                <a:gd name="T102" fmla="*/ 0 w 264"/>
                <a:gd name="T103" fmla="*/ 0 h 172"/>
                <a:gd name="T104" fmla="*/ 0 w 264"/>
                <a:gd name="T105" fmla="*/ 0 h 172"/>
                <a:gd name="T106" fmla="*/ 0 w 264"/>
                <a:gd name="T107" fmla="*/ 0 h 172"/>
                <a:gd name="T108" fmla="*/ 0 w 264"/>
                <a:gd name="T109" fmla="*/ 0 h 172"/>
                <a:gd name="T110" fmla="*/ 0 w 264"/>
                <a:gd name="T111" fmla="*/ 0 h 1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4"/>
                <a:gd name="T169" fmla="*/ 0 h 172"/>
                <a:gd name="T170" fmla="*/ 264 w 264"/>
                <a:gd name="T171" fmla="*/ 172 h 1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4" h="172">
                  <a:moveTo>
                    <a:pt x="235" y="1"/>
                  </a:moveTo>
                  <a:lnTo>
                    <a:pt x="233" y="0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6" y="1"/>
                  </a:lnTo>
                  <a:lnTo>
                    <a:pt x="223" y="1"/>
                  </a:lnTo>
                  <a:lnTo>
                    <a:pt x="219" y="2"/>
                  </a:lnTo>
                  <a:lnTo>
                    <a:pt x="216" y="2"/>
                  </a:lnTo>
                  <a:lnTo>
                    <a:pt x="211" y="4"/>
                  </a:lnTo>
                  <a:lnTo>
                    <a:pt x="206" y="4"/>
                  </a:lnTo>
                  <a:lnTo>
                    <a:pt x="201" y="7"/>
                  </a:lnTo>
                  <a:lnTo>
                    <a:pt x="195" y="8"/>
                  </a:lnTo>
                  <a:lnTo>
                    <a:pt x="191" y="10"/>
                  </a:lnTo>
                  <a:lnTo>
                    <a:pt x="187" y="11"/>
                  </a:lnTo>
                  <a:lnTo>
                    <a:pt x="184" y="13"/>
                  </a:lnTo>
                  <a:lnTo>
                    <a:pt x="181" y="14"/>
                  </a:lnTo>
                  <a:lnTo>
                    <a:pt x="178" y="15"/>
                  </a:lnTo>
                  <a:lnTo>
                    <a:pt x="174" y="16"/>
                  </a:lnTo>
                  <a:lnTo>
                    <a:pt x="172" y="17"/>
                  </a:lnTo>
                  <a:lnTo>
                    <a:pt x="168" y="18"/>
                  </a:lnTo>
                  <a:lnTo>
                    <a:pt x="165" y="21"/>
                  </a:lnTo>
                  <a:lnTo>
                    <a:pt x="161" y="22"/>
                  </a:lnTo>
                  <a:lnTo>
                    <a:pt x="157" y="23"/>
                  </a:lnTo>
                  <a:lnTo>
                    <a:pt x="153" y="24"/>
                  </a:lnTo>
                  <a:lnTo>
                    <a:pt x="150" y="27"/>
                  </a:lnTo>
                  <a:lnTo>
                    <a:pt x="146" y="28"/>
                  </a:lnTo>
                  <a:lnTo>
                    <a:pt x="142" y="30"/>
                  </a:lnTo>
                  <a:lnTo>
                    <a:pt x="138" y="33"/>
                  </a:lnTo>
                  <a:lnTo>
                    <a:pt x="135" y="34"/>
                  </a:lnTo>
                  <a:lnTo>
                    <a:pt x="131" y="36"/>
                  </a:lnTo>
                  <a:lnTo>
                    <a:pt x="128" y="39"/>
                  </a:lnTo>
                  <a:lnTo>
                    <a:pt x="123" y="40"/>
                  </a:lnTo>
                  <a:lnTo>
                    <a:pt x="120" y="43"/>
                  </a:lnTo>
                  <a:lnTo>
                    <a:pt x="115" y="45"/>
                  </a:lnTo>
                  <a:lnTo>
                    <a:pt x="111" y="48"/>
                  </a:lnTo>
                  <a:lnTo>
                    <a:pt x="108" y="49"/>
                  </a:lnTo>
                  <a:lnTo>
                    <a:pt x="104" y="53"/>
                  </a:lnTo>
                  <a:lnTo>
                    <a:pt x="99" y="55"/>
                  </a:lnTo>
                  <a:lnTo>
                    <a:pt x="95" y="58"/>
                  </a:lnTo>
                  <a:lnTo>
                    <a:pt x="90" y="60"/>
                  </a:lnTo>
                  <a:lnTo>
                    <a:pt x="86" y="64"/>
                  </a:lnTo>
                  <a:lnTo>
                    <a:pt x="83" y="66"/>
                  </a:lnTo>
                  <a:lnTo>
                    <a:pt x="78" y="69"/>
                  </a:lnTo>
                  <a:lnTo>
                    <a:pt x="74" y="73"/>
                  </a:lnTo>
                  <a:lnTo>
                    <a:pt x="70" y="75"/>
                  </a:lnTo>
                  <a:lnTo>
                    <a:pt x="66" y="79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4" y="88"/>
                  </a:lnTo>
                  <a:lnTo>
                    <a:pt x="50" y="92"/>
                  </a:lnTo>
                  <a:lnTo>
                    <a:pt x="46" y="96"/>
                  </a:lnTo>
                  <a:lnTo>
                    <a:pt x="41" y="99"/>
                  </a:lnTo>
                  <a:lnTo>
                    <a:pt x="38" y="104"/>
                  </a:lnTo>
                  <a:lnTo>
                    <a:pt x="33" y="106"/>
                  </a:lnTo>
                  <a:lnTo>
                    <a:pt x="29" y="110"/>
                  </a:lnTo>
                  <a:lnTo>
                    <a:pt x="26" y="113"/>
                  </a:lnTo>
                  <a:lnTo>
                    <a:pt x="22" y="117"/>
                  </a:lnTo>
                  <a:lnTo>
                    <a:pt x="19" y="119"/>
                  </a:lnTo>
                  <a:lnTo>
                    <a:pt x="16" y="123"/>
                  </a:lnTo>
                  <a:lnTo>
                    <a:pt x="13" y="126"/>
                  </a:lnTo>
                  <a:lnTo>
                    <a:pt x="12" y="129"/>
                  </a:lnTo>
                  <a:lnTo>
                    <a:pt x="7" y="134"/>
                  </a:lnTo>
                  <a:lnTo>
                    <a:pt x="5" y="139"/>
                  </a:lnTo>
                  <a:lnTo>
                    <a:pt x="2" y="143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2" y="161"/>
                  </a:lnTo>
                  <a:lnTo>
                    <a:pt x="3" y="163"/>
                  </a:lnTo>
                  <a:lnTo>
                    <a:pt x="7" y="166"/>
                  </a:lnTo>
                  <a:lnTo>
                    <a:pt x="9" y="167"/>
                  </a:lnTo>
                  <a:lnTo>
                    <a:pt x="13" y="169"/>
                  </a:lnTo>
                  <a:lnTo>
                    <a:pt x="16" y="169"/>
                  </a:lnTo>
                  <a:lnTo>
                    <a:pt x="21" y="170"/>
                  </a:lnTo>
                  <a:lnTo>
                    <a:pt x="26" y="170"/>
                  </a:lnTo>
                  <a:lnTo>
                    <a:pt x="31" y="172"/>
                  </a:lnTo>
                  <a:lnTo>
                    <a:pt x="35" y="170"/>
                  </a:lnTo>
                  <a:lnTo>
                    <a:pt x="41" y="170"/>
                  </a:lnTo>
                  <a:lnTo>
                    <a:pt x="44" y="170"/>
                  </a:lnTo>
                  <a:lnTo>
                    <a:pt x="47" y="170"/>
                  </a:lnTo>
                  <a:lnTo>
                    <a:pt x="51" y="170"/>
                  </a:lnTo>
                  <a:lnTo>
                    <a:pt x="53" y="170"/>
                  </a:lnTo>
                  <a:lnTo>
                    <a:pt x="57" y="170"/>
                  </a:lnTo>
                  <a:lnTo>
                    <a:pt x="59" y="170"/>
                  </a:lnTo>
                  <a:lnTo>
                    <a:pt x="63" y="169"/>
                  </a:lnTo>
                  <a:lnTo>
                    <a:pt x="65" y="169"/>
                  </a:lnTo>
                  <a:lnTo>
                    <a:pt x="69" y="169"/>
                  </a:lnTo>
                  <a:lnTo>
                    <a:pt x="72" y="169"/>
                  </a:lnTo>
                  <a:lnTo>
                    <a:pt x="76" y="168"/>
                  </a:lnTo>
                  <a:lnTo>
                    <a:pt x="78" y="168"/>
                  </a:lnTo>
                  <a:lnTo>
                    <a:pt x="82" y="167"/>
                  </a:lnTo>
                  <a:lnTo>
                    <a:pt x="84" y="167"/>
                  </a:lnTo>
                  <a:lnTo>
                    <a:pt x="88" y="166"/>
                  </a:lnTo>
                  <a:lnTo>
                    <a:pt x="91" y="166"/>
                  </a:lnTo>
                  <a:lnTo>
                    <a:pt x="95" y="166"/>
                  </a:lnTo>
                  <a:lnTo>
                    <a:pt x="97" y="164"/>
                  </a:lnTo>
                  <a:lnTo>
                    <a:pt x="101" y="164"/>
                  </a:lnTo>
                  <a:lnTo>
                    <a:pt x="104" y="164"/>
                  </a:lnTo>
                  <a:lnTo>
                    <a:pt x="106" y="163"/>
                  </a:lnTo>
                  <a:lnTo>
                    <a:pt x="109" y="162"/>
                  </a:lnTo>
                  <a:lnTo>
                    <a:pt x="112" y="161"/>
                  </a:lnTo>
                  <a:lnTo>
                    <a:pt x="115" y="161"/>
                  </a:lnTo>
                  <a:lnTo>
                    <a:pt x="118" y="160"/>
                  </a:lnTo>
                  <a:lnTo>
                    <a:pt x="122" y="160"/>
                  </a:lnTo>
                  <a:lnTo>
                    <a:pt x="124" y="158"/>
                  </a:lnTo>
                  <a:lnTo>
                    <a:pt x="128" y="158"/>
                  </a:lnTo>
                  <a:lnTo>
                    <a:pt x="130" y="157"/>
                  </a:lnTo>
                  <a:lnTo>
                    <a:pt x="134" y="156"/>
                  </a:lnTo>
                  <a:lnTo>
                    <a:pt x="137" y="155"/>
                  </a:lnTo>
                  <a:lnTo>
                    <a:pt x="140" y="155"/>
                  </a:lnTo>
                  <a:lnTo>
                    <a:pt x="142" y="154"/>
                  </a:lnTo>
                  <a:lnTo>
                    <a:pt x="146" y="153"/>
                  </a:lnTo>
                  <a:lnTo>
                    <a:pt x="149" y="151"/>
                  </a:lnTo>
                  <a:lnTo>
                    <a:pt x="153" y="150"/>
                  </a:lnTo>
                  <a:lnTo>
                    <a:pt x="155" y="149"/>
                  </a:lnTo>
                  <a:lnTo>
                    <a:pt x="157" y="148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7" y="144"/>
                  </a:lnTo>
                  <a:lnTo>
                    <a:pt x="169" y="143"/>
                  </a:lnTo>
                  <a:lnTo>
                    <a:pt x="173" y="142"/>
                  </a:lnTo>
                  <a:lnTo>
                    <a:pt x="176" y="142"/>
                  </a:lnTo>
                  <a:lnTo>
                    <a:pt x="181" y="138"/>
                  </a:lnTo>
                  <a:lnTo>
                    <a:pt x="187" y="136"/>
                  </a:lnTo>
                  <a:lnTo>
                    <a:pt x="189" y="135"/>
                  </a:lnTo>
                  <a:lnTo>
                    <a:pt x="193" y="134"/>
                  </a:lnTo>
                  <a:lnTo>
                    <a:pt x="195" y="131"/>
                  </a:lnTo>
                  <a:lnTo>
                    <a:pt x="199" y="131"/>
                  </a:lnTo>
                  <a:lnTo>
                    <a:pt x="204" y="126"/>
                  </a:lnTo>
                  <a:lnTo>
                    <a:pt x="208" y="124"/>
                  </a:lnTo>
                  <a:lnTo>
                    <a:pt x="213" y="121"/>
                  </a:lnTo>
                  <a:lnTo>
                    <a:pt x="219" y="117"/>
                  </a:lnTo>
                  <a:lnTo>
                    <a:pt x="223" y="112"/>
                  </a:lnTo>
                  <a:lnTo>
                    <a:pt x="227" y="109"/>
                  </a:lnTo>
                  <a:lnTo>
                    <a:pt x="232" y="105"/>
                  </a:lnTo>
                  <a:lnTo>
                    <a:pt x="237" y="102"/>
                  </a:lnTo>
                  <a:lnTo>
                    <a:pt x="240" y="97"/>
                  </a:lnTo>
                  <a:lnTo>
                    <a:pt x="244" y="92"/>
                  </a:lnTo>
                  <a:lnTo>
                    <a:pt x="248" y="87"/>
                  </a:lnTo>
                  <a:lnTo>
                    <a:pt x="250" y="83"/>
                  </a:lnTo>
                  <a:lnTo>
                    <a:pt x="253" y="78"/>
                  </a:lnTo>
                  <a:lnTo>
                    <a:pt x="256" y="73"/>
                  </a:lnTo>
                  <a:lnTo>
                    <a:pt x="258" y="67"/>
                  </a:lnTo>
                  <a:lnTo>
                    <a:pt x="261" y="62"/>
                  </a:lnTo>
                  <a:lnTo>
                    <a:pt x="261" y="59"/>
                  </a:lnTo>
                  <a:lnTo>
                    <a:pt x="262" y="55"/>
                  </a:lnTo>
                  <a:lnTo>
                    <a:pt x="262" y="53"/>
                  </a:lnTo>
                  <a:lnTo>
                    <a:pt x="263" y="51"/>
                  </a:lnTo>
                  <a:lnTo>
                    <a:pt x="263" y="46"/>
                  </a:lnTo>
                  <a:lnTo>
                    <a:pt x="264" y="41"/>
                  </a:lnTo>
                  <a:lnTo>
                    <a:pt x="264" y="36"/>
                  </a:lnTo>
                  <a:lnTo>
                    <a:pt x="264" y="33"/>
                  </a:lnTo>
                  <a:lnTo>
                    <a:pt x="264" y="29"/>
                  </a:lnTo>
                  <a:lnTo>
                    <a:pt x="264" y="26"/>
                  </a:lnTo>
                  <a:lnTo>
                    <a:pt x="263" y="23"/>
                  </a:lnTo>
                  <a:lnTo>
                    <a:pt x="262" y="20"/>
                  </a:lnTo>
                  <a:lnTo>
                    <a:pt x="261" y="17"/>
                  </a:lnTo>
                  <a:lnTo>
                    <a:pt x="259" y="15"/>
                  </a:lnTo>
                  <a:lnTo>
                    <a:pt x="257" y="10"/>
                  </a:lnTo>
                  <a:lnTo>
                    <a:pt x="255" y="8"/>
                  </a:lnTo>
                  <a:lnTo>
                    <a:pt x="251" y="4"/>
                  </a:lnTo>
                  <a:lnTo>
                    <a:pt x="248" y="3"/>
                  </a:lnTo>
                  <a:lnTo>
                    <a:pt x="244" y="2"/>
                  </a:lnTo>
                  <a:lnTo>
                    <a:pt x="242" y="1"/>
                  </a:lnTo>
                  <a:lnTo>
                    <a:pt x="237" y="1"/>
                  </a:lnTo>
                  <a:lnTo>
                    <a:pt x="235" y="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6" name="Freeform 175"/>
            <p:cNvSpPr>
              <a:spLocks/>
            </p:cNvSpPr>
            <p:nvPr/>
          </p:nvSpPr>
          <p:spPr bwMode="auto">
            <a:xfrm>
              <a:off x="1622" y="1523"/>
              <a:ext cx="52" cy="100"/>
            </a:xfrm>
            <a:custGeom>
              <a:avLst/>
              <a:gdLst>
                <a:gd name="T0" fmla="*/ 0 w 158"/>
                <a:gd name="T1" fmla="*/ 0 h 300"/>
                <a:gd name="T2" fmla="*/ 0 w 158"/>
                <a:gd name="T3" fmla="*/ 0 h 300"/>
                <a:gd name="T4" fmla="*/ 0 w 158"/>
                <a:gd name="T5" fmla="*/ 0 h 300"/>
                <a:gd name="T6" fmla="*/ 0 w 158"/>
                <a:gd name="T7" fmla="*/ 0 h 300"/>
                <a:gd name="T8" fmla="*/ 0 w 158"/>
                <a:gd name="T9" fmla="*/ 0 h 300"/>
                <a:gd name="T10" fmla="*/ 0 w 158"/>
                <a:gd name="T11" fmla="*/ 0 h 300"/>
                <a:gd name="T12" fmla="*/ 0 w 158"/>
                <a:gd name="T13" fmla="*/ 0 h 300"/>
                <a:gd name="T14" fmla="*/ 0 w 158"/>
                <a:gd name="T15" fmla="*/ 0 h 300"/>
                <a:gd name="T16" fmla="*/ 0 w 158"/>
                <a:gd name="T17" fmla="*/ 0 h 300"/>
                <a:gd name="T18" fmla="*/ 0 w 158"/>
                <a:gd name="T19" fmla="*/ 0 h 300"/>
                <a:gd name="T20" fmla="*/ 0 w 158"/>
                <a:gd name="T21" fmla="*/ 0 h 300"/>
                <a:gd name="T22" fmla="*/ 0 w 158"/>
                <a:gd name="T23" fmla="*/ 0 h 300"/>
                <a:gd name="T24" fmla="*/ 0 w 158"/>
                <a:gd name="T25" fmla="*/ 0 h 300"/>
                <a:gd name="T26" fmla="*/ 0 w 158"/>
                <a:gd name="T27" fmla="*/ 0 h 300"/>
                <a:gd name="T28" fmla="*/ 0 w 158"/>
                <a:gd name="T29" fmla="*/ 0 h 300"/>
                <a:gd name="T30" fmla="*/ 0 w 158"/>
                <a:gd name="T31" fmla="*/ 0 h 300"/>
                <a:gd name="T32" fmla="*/ 0 w 158"/>
                <a:gd name="T33" fmla="*/ 0 h 300"/>
                <a:gd name="T34" fmla="*/ 0 w 158"/>
                <a:gd name="T35" fmla="*/ 0 h 300"/>
                <a:gd name="T36" fmla="*/ 0 w 158"/>
                <a:gd name="T37" fmla="*/ 0 h 300"/>
                <a:gd name="T38" fmla="*/ 0 w 158"/>
                <a:gd name="T39" fmla="*/ 0 h 300"/>
                <a:gd name="T40" fmla="*/ 0 w 158"/>
                <a:gd name="T41" fmla="*/ 0 h 300"/>
                <a:gd name="T42" fmla="*/ 0 w 158"/>
                <a:gd name="T43" fmla="*/ 0 h 300"/>
                <a:gd name="T44" fmla="*/ 0 w 158"/>
                <a:gd name="T45" fmla="*/ 0 h 300"/>
                <a:gd name="T46" fmla="*/ 0 w 158"/>
                <a:gd name="T47" fmla="*/ 0 h 300"/>
                <a:gd name="T48" fmla="*/ 0 w 158"/>
                <a:gd name="T49" fmla="*/ 0 h 300"/>
                <a:gd name="T50" fmla="*/ 0 w 158"/>
                <a:gd name="T51" fmla="*/ 0 h 300"/>
                <a:gd name="T52" fmla="*/ 0 w 158"/>
                <a:gd name="T53" fmla="*/ 0 h 300"/>
                <a:gd name="T54" fmla="*/ 0 w 158"/>
                <a:gd name="T55" fmla="*/ 0 h 300"/>
                <a:gd name="T56" fmla="*/ 0 w 158"/>
                <a:gd name="T57" fmla="*/ 0 h 300"/>
                <a:gd name="T58" fmla="*/ 0 w 158"/>
                <a:gd name="T59" fmla="*/ 0 h 300"/>
                <a:gd name="T60" fmla="*/ 0 w 158"/>
                <a:gd name="T61" fmla="*/ 0 h 300"/>
                <a:gd name="T62" fmla="*/ 0 w 158"/>
                <a:gd name="T63" fmla="*/ 0 h 300"/>
                <a:gd name="T64" fmla="*/ 0 w 158"/>
                <a:gd name="T65" fmla="*/ 0 h 300"/>
                <a:gd name="T66" fmla="*/ 0 w 158"/>
                <a:gd name="T67" fmla="*/ 0 h 300"/>
                <a:gd name="T68" fmla="*/ 0 w 158"/>
                <a:gd name="T69" fmla="*/ 0 h 300"/>
                <a:gd name="T70" fmla="*/ 0 w 158"/>
                <a:gd name="T71" fmla="*/ 0 h 300"/>
                <a:gd name="T72" fmla="*/ 0 w 158"/>
                <a:gd name="T73" fmla="*/ 0 h 300"/>
                <a:gd name="T74" fmla="*/ 0 w 158"/>
                <a:gd name="T75" fmla="*/ 0 h 300"/>
                <a:gd name="T76" fmla="*/ 0 w 158"/>
                <a:gd name="T77" fmla="*/ 0 h 300"/>
                <a:gd name="T78" fmla="*/ 0 w 158"/>
                <a:gd name="T79" fmla="*/ 0 h 300"/>
                <a:gd name="T80" fmla="*/ 0 w 158"/>
                <a:gd name="T81" fmla="*/ 0 h 300"/>
                <a:gd name="T82" fmla="*/ 0 w 158"/>
                <a:gd name="T83" fmla="*/ 0 h 300"/>
                <a:gd name="T84" fmla="*/ 0 w 158"/>
                <a:gd name="T85" fmla="*/ 0 h 300"/>
                <a:gd name="T86" fmla="*/ 0 w 158"/>
                <a:gd name="T87" fmla="*/ 0 h 300"/>
                <a:gd name="T88" fmla="*/ 0 w 158"/>
                <a:gd name="T89" fmla="*/ 0 h 300"/>
                <a:gd name="T90" fmla="*/ 0 w 158"/>
                <a:gd name="T91" fmla="*/ 0 h 300"/>
                <a:gd name="T92" fmla="*/ 0 w 158"/>
                <a:gd name="T93" fmla="*/ 0 h 3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8"/>
                <a:gd name="T142" fmla="*/ 0 h 300"/>
                <a:gd name="T143" fmla="*/ 158 w 158"/>
                <a:gd name="T144" fmla="*/ 300 h 30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8" h="300">
                  <a:moveTo>
                    <a:pt x="85" y="51"/>
                  </a:moveTo>
                  <a:lnTo>
                    <a:pt x="85" y="50"/>
                  </a:lnTo>
                  <a:lnTo>
                    <a:pt x="86" y="48"/>
                  </a:lnTo>
                  <a:lnTo>
                    <a:pt x="88" y="44"/>
                  </a:lnTo>
                  <a:lnTo>
                    <a:pt x="92" y="41"/>
                  </a:lnTo>
                  <a:lnTo>
                    <a:pt x="94" y="37"/>
                  </a:lnTo>
                  <a:lnTo>
                    <a:pt x="96" y="35"/>
                  </a:lnTo>
                  <a:lnTo>
                    <a:pt x="98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6" y="23"/>
                  </a:lnTo>
                  <a:lnTo>
                    <a:pt x="109" y="20"/>
                  </a:lnTo>
                  <a:lnTo>
                    <a:pt x="112" y="17"/>
                  </a:lnTo>
                  <a:lnTo>
                    <a:pt x="115" y="14"/>
                  </a:lnTo>
                  <a:lnTo>
                    <a:pt x="118" y="11"/>
                  </a:lnTo>
                  <a:lnTo>
                    <a:pt x="120" y="8"/>
                  </a:lnTo>
                  <a:lnTo>
                    <a:pt x="124" y="6"/>
                  </a:lnTo>
                  <a:lnTo>
                    <a:pt x="126" y="5"/>
                  </a:lnTo>
                  <a:lnTo>
                    <a:pt x="130" y="3"/>
                  </a:lnTo>
                  <a:lnTo>
                    <a:pt x="132" y="1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5" y="0"/>
                  </a:lnTo>
                  <a:lnTo>
                    <a:pt x="147" y="1"/>
                  </a:lnTo>
                  <a:lnTo>
                    <a:pt x="150" y="4"/>
                  </a:lnTo>
                  <a:lnTo>
                    <a:pt x="152" y="6"/>
                  </a:lnTo>
                  <a:lnTo>
                    <a:pt x="155" y="10"/>
                  </a:lnTo>
                  <a:lnTo>
                    <a:pt x="156" y="13"/>
                  </a:lnTo>
                  <a:lnTo>
                    <a:pt x="157" y="17"/>
                  </a:lnTo>
                  <a:lnTo>
                    <a:pt x="157" y="20"/>
                  </a:lnTo>
                  <a:lnTo>
                    <a:pt x="158" y="25"/>
                  </a:lnTo>
                  <a:lnTo>
                    <a:pt x="158" y="30"/>
                  </a:lnTo>
                  <a:lnTo>
                    <a:pt x="158" y="35"/>
                  </a:lnTo>
                  <a:lnTo>
                    <a:pt x="158" y="37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6"/>
                  </a:lnTo>
                  <a:lnTo>
                    <a:pt x="157" y="49"/>
                  </a:lnTo>
                  <a:lnTo>
                    <a:pt x="157" y="51"/>
                  </a:lnTo>
                  <a:lnTo>
                    <a:pt x="156" y="55"/>
                  </a:lnTo>
                  <a:lnTo>
                    <a:pt x="156" y="58"/>
                  </a:lnTo>
                  <a:lnTo>
                    <a:pt x="155" y="61"/>
                  </a:lnTo>
                  <a:lnTo>
                    <a:pt x="155" y="64"/>
                  </a:lnTo>
                  <a:lnTo>
                    <a:pt x="153" y="68"/>
                  </a:lnTo>
                  <a:lnTo>
                    <a:pt x="153" y="70"/>
                  </a:lnTo>
                  <a:lnTo>
                    <a:pt x="152" y="74"/>
                  </a:lnTo>
                  <a:lnTo>
                    <a:pt x="151" y="77"/>
                  </a:lnTo>
                  <a:lnTo>
                    <a:pt x="150" y="80"/>
                  </a:lnTo>
                  <a:lnTo>
                    <a:pt x="150" y="83"/>
                  </a:lnTo>
                  <a:lnTo>
                    <a:pt x="149" y="87"/>
                  </a:lnTo>
                  <a:lnTo>
                    <a:pt x="149" y="89"/>
                  </a:lnTo>
                  <a:lnTo>
                    <a:pt x="147" y="93"/>
                  </a:lnTo>
                  <a:lnTo>
                    <a:pt x="146" y="96"/>
                  </a:lnTo>
                  <a:lnTo>
                    <a:pt x="145" y="99"/>
                  </a:lnTo>
                  <a:lnTo>
                    <a:pt x="144" y="102"/>
                  </a:lnTo>
                  <a:lnTo>
                    <a:pt x="143" y="106"/>
                  </a:lnTo>
                  <a:lnTo>
                    <a:pt x="143" y="108"/>
                  </a:lnTo>
                  <a:lnTo>
                    <a:pt x="141" y="112"/>
                  </a:lnTo>
                  <a:lnTo>
                    <a:pt x="140" y="115"/>
                  </a:lnTo>
                  <a:lnTo>
                    <a:pt x="140" y="119"/>
                  </a:lnTo>
                  <a:lnTo>
                    <a:pt x="139" y="121"/>
                  </a:lnTo>
                  <a:lnTo>
                    <a:pt x="138" y="124"/>
                  </a:lnTo>
                  <a:lnTo>
                    <a:pt x="137" y="127"/>
                  </a:lnTo>
                  <a:lnTo>
                    <a:pt x="136" y="131"/>
                  </a:lnTo>
                  <a:lnTo>
                    <a:pt x="136" y="133"/>
                  </a:lnTo>
                  <a:lnTo>
                    <a:pt x="134" y="137"/>
                  </a:lnTo>
                  <a:lnTo>
                    <a:pt x="134" y="139"/>
                  </a:lnTo>
                  <a:lnTo>
                    <a:pt x="133" y="143"/>
                  </a:lnTo>
                  <a:lnTo>
                    <a:pt x="133" y="145"/>
                  </a:lnTo>
                  <a:lnTo>
                    <a:pt x="131" y="150"/>
                  </a:lnTo>
                  <a:lnTo>
                    <a:pt x="130" y="156"/>
                  </a:lnTo>
                  <a:lnTo>
                    <a:pt x="130" y="159"/>
                  </a:lnTo>
                  <a:lnTo>
                    <a:pt x="128" y="164"/>
                  </a:lnTo>
                  <a:lnTo>
                    <a:pt x="128" y="167"/>
                  </a:lnTo>
                  <a:lnTo>
                    <a:pt x="128" y="172"/>
                  </a:lnTo>
                  <a:lnTo>
                    <a:pt x="128" y="176"/>
                  </a:lnTo>
                  <a:lnTo>
                    <a:pt x="130" y="179"/>
                  </a:lnTo>
                  <a:lnTo>
                    <a:pt x="130" y="182"/>
                  </a:lnTo>
                  <a:lnTo>
                    <a:pt x="130" y="184"/>
                  </a:lnTo>
                  <a:lnTo>
                    <a:pt x="130" y="188"/>
                  </a:lnTo>
                  <a:lnTo>
                    <a:pt x="131" y="191"/>
                  </a:lnTo>
                  <a:lnTo>
                    <a:pt x="131" y="196"/>
                  </a:lnTo>
                  <a:lnTo>
                    <a:pt x="131" y="199"/>
                  </a:lnTo>
                  <a:lnTo>
                    <a:pt x="131" y="204"/>
                  </a:lnTo>
                  <a:lnTo>
                    <a:pt x="132" y="209"/>
                  </a:lnTo>
                  <a:lnTo>
                    <a:pt x="131" y="214"/>
                  </a:lnTo>
                  <a:lnTo>
                    <a:pt x="131" y="218"/>
                  </a:lnTo>
                  <a:lnTo>
                    <a:pt x="131" y="223"/>
                  </a:lnTo>
                  <a:lnTo>
                    <a:pt x="131" y="229"/>
                  </a:lnTo>
                  <a:lnTo>
                    <a:pt x="130" y="234"/>
                  </a:lnTo>
                  <a:lnTo>
                    <a:pt x="130" y="239"/>
                  </a:lnTo>
                  <a:lnTo>
                    <a:pt x="130" y="245"/>
                  </a:lnTo>
                  <a:lnTo>
                    <a:pt x="128" y="249"/>
                  </a:lnTo>
                  <a:lnTo>
                    <a:pt x="127" y="254"/>
                  </a:lnTo>
                  <a:lnTo>
                    <a:pt x="126" y="259"/>
                  </a:lnTo>
                  <a:lnTo>
                    <a:pt x="125" y="264"/>
                  </a:lnTo>
                  <a:lnTo>
                    <a:pt x="123" y="268"/>
                  </a:lnTo>
                  <a:lnTo>
                    <a:pt x="120" y="272"/>
                  </a:lnTo>
                  <a:lnTo>
                    <a:pt x="118" y="277"/>
                  </a:lnTo>
                  <a:lnTo>
                    <a:pt x="115" y="280"/>
                  </a:lnTo>
                  <a:lnTo>
                    <a:pt x="113" y="285"/>
                  </a:lnTo>
                  <a:lnTo>
                    <a:pt x="111" y="287"/>
                  </a:lnTo>
                  <a:lnTo>
                    <a:pt x="107" y="290"/>
                  </a:lnTo>
                  <a:lnTo>
                    <a:pt x="104" y="293"/>
                  </a:lnTo>
                  <a:lnTo>
                    <a:pt x="100" y="296"/>
                  </a:lnTo>
                  <a:lnTo>
                    <a:pt x="95" y="297"/>
                  </a:lnTo>
                  <a:lnTo>
                    <a:pt x="90" y="299"/>
                  </a:lnTo>
                  <a:lnTo>
                    <a:pt x="86" y="299"/>
                  </a:lnTo>
                  <a:lnTo>
                    <a:pt x="81" y="300"/>
                  </a:lnTo>
                  <a:lnTo>
                    <a:pt x="75" y="300"/>
                  </a:lnTo>
                  <a:lnTo>
                    <a:pt x="70" y="299"/>
                  </a:lnTo>
                  <a:lnTo>
                    <a:pt x="66" y="298"/>
                  </a:lnTo>
                  <a:lnTo>
                    <a:pt x="61" y="297"/>
                  </a:lnTo>
                  <a:lnTo>
                    <a:pt x="56" y="294"/>
                  </a:lnTo>
                  <a:lnTo>
                    <a:pt x="51" y="291"/>
                  </a:lnTo>
                  <a:lnTo>
                    <a:pt x="48" y="288"/>
                  </a:lnTo>
                  <a:lnTo>
                    <a:pt x="43" y="285"/>
                  </a:lnTo>
                  <a:lnTo>
                    <a:pt x="40" y="280"/>
                  </a:lnTo>
                  <a:lnTo>
                    <a:pt x="36" y="277"/>
                  </a:lnTo>
                  <a:lnTo>
                    <a:pt x="32" y="272"/>
                  </a:lnTo>
                  <a:lnTo>
                    <a:pt x="30" y="268"/>
                  </a:lnTo>
                  <a:lnTo>
                    <a:pt x="26" y="264"/>
                  </a:lnTo>
                  <a:lnTo>
                    <a:pt x="24" y="259"/>
                  </a:lnTo>
                  <a:lnTo>
                    <a:pt x="22" y="254"/>
                  </a:lnTo>
                  <a:lnTo>
                    <a:pt x="19" y="249"/>
                  </a:lnTo>
                  <a:lnTo>
                    <a:pt x="16" y="243"/>
                  </a:lnTo>
                  <a:lnTo>
                    <a:pt x="13" y="239"/>
                  </a:lnTo>
                  <a:lnTo>
                    <a:pt x="12" y="234"/>
                  </a:lnTo>
                  <a:lnTo>
                    <a:pt x="10" y="229"/>
                  </a:lnTo>
                  <a:lnTo>
                    <a:pt x="9" y="224"/>
                  </a:lnTo>
                  <a:lnTo>
                    <a:pt x="8" y="220"/>
                  </a:lnTo>
                  <a:lnTo>
                    <a:pt x="5" y="215"/>
                  </a:lnTo>
                  <a:lnTo>
                    <a:pt x="5" y="211"/>
                  </a:lnTo>
                  <a:lnTo>
                    <a:pt x="4" y="208"/>
                  </a:lnTo>
                  <a:lnTo>
                    <a:pt x="3" y="204"/>
                  </a:lnTo>
                  <a:lnTo>
                    <a:pt x="2" y="202"/>
                  </a:lnTo>
                  <a:lnTo>
                    <a:pt x="2" y="199"/>
                  </a:lnTo>
                  <a:lnTo>
                    <a:pt x="0" y="196"/>
                  </a:lnTo>
                  <a:lnTo>
                    <a:pt x="85" y="5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7" name="Freeform 176"/>
            <p:cNvSpPr>
              <a:spLocks/>
            </p:cNvSpPr>
            <p:nvPr/>
          </p:nvSpPr>
          <p:spPr bwMode="auto">
            <a:xfrm>
              <a:off x="1806" y="1431"/>
              <a:ext cx="26" cy="101"/>
            </a:xfrm>
            <a:custGeom>
              <a:avLst/>
              <a:gdLst>
                <a:gd name="T0" fmla="*/ 0 w 77"/>
                <a:gd name="T1" fmla="*/ 0 h 301"/>
                <a:gd name="T2" fmla="*/ 0 w 77"/>
                <a:gd name="T3" fmla="*/ 0 h 301"/>
                <a:gd name="T4" fmla="*/ 0 w 77"/>
                <a:gd name="T5" fmla="*/ 0 h 301"/>
                <a:gd name="T6" fmla="*/ 0 w 77"/>
                <a:gd name="T7" fmla="*/ 0 h 301"/>
                <a:gd name="T8" fmla="*/ 0 w 77"/>
                <a:gd name="T9" fmla="*/ 0 h 301"/>
                <a:gd name="T10" fmla="*/ 0 w 77"/>
                <a:gd name="T11" fmla="*/ 0 h 301"/>
                <a:gd name="T12" fmla="*/ 0 w 77"/>
                <a:gd name="T13" fmla="*/ 0 h 301"/>
                <a:gd name="T14" fmla="*/ 0 w 77"/>
                <a:gd name="T15" fmla="*/ 0 h 301"/>
                <a:gd name="T16" fmla="*/ 0 w 77"/>
                <a:gd name="T17" fmla="*/ 0 h 301"/>
                <a:gd name="T18" fmla="*/ 0 w 77"/>
                <a:gd name="T19" fmla="*/ 0 h 301"/>
                <a:gd name="T20" fmla="*/ 0 w 77"/>
                <a:gd name="T21" fmla="*/ 0 h 301"/>
                <a:gd name="T22" fmla="*/ 0 w 77"/>
                <a:gd name="T23" fmla="*/ 0 h 301"/>
                <a:gd name="T24" fmla="*/ 0 w 77"/>
                <a:gd name="T25" fmla="*/ 0 h 301"/>
                <a:gd name="T26" fmla="*/ 0 w 77"/>
                <a:gd name="T27" fmla="*/ 0 h 301"/>
                <a:gd name="T28" fmla="*/ 0 w 77"/>
                <a:gd name="T29" fmla="*/ 0 h 301"/>
                <a:gd name="T30" fmla="*/ 0 w 77"/>
                <a:gd name="T31" fmla="*/ 0 h 301"/>
                <a:gd name="T32" fmla="*/ 0 w 77"/>
                <a:gd name="T33" fmla="*/ 0 h 301"/>
                <a:gd name="T34" fmla="*/ 0 w 77"/>
                <a:gd name="T35" fmla="*/ 0 h 301"/>
                <a:gd name="T36" fmla="*/ 0 w 77"/>
                <a:gd name="T37" fmla="*/ 0 h 301"/>
                <a:gd name="T38" fmla="*/ 0 w 77"/>
                <a:gd name="T39" fmla="*/ 0 h 301"/>
                <a:gd name="T40" fmla="*/ 0 w 77"/>
                <a:gd name="T41" fmla="*/ 0 h 301"/>
                <a:gd name="T42" fmla="*/ 0 w 77"/>
                <a:gd name="T43" fmla="*/ 0 h 301"/>
                <a:gd name="T44" fmla="*/ 0 w 77"/>
                <a:gd name="T45" fmla="*/ 0 h 301"/>
                <a:gd name="T46" fmla="*/ 0 w 77"/>
                <a:gd name="T47" fmla="*/ 0 h 301"/>
                <a:gd name="T48" fmla="*/ 0 w 77"/>
                <a:gd name="T49" fmla="*/ 0 h 301"/>
                <a:gd name="T50" fmla="*/ 0 w 77"/>
                <a:gd name="T51" fmla="*/ 0 h 301"/>
                <a:gd name="T52" fmla="*/ 0 w 77"/>
                <a:gd name="T53" fmla="*/ 0 h 301"/>
                <a:gd name="T54" fmla="*/ 0 w 77"/>
                <a:gd name="T55" fmla="*/ 0 h 301"/>
                <a:gd name="T56" fmla="*/ 0 w 77"/>
                <a:gd name="T57" fmla="*/ 0 h 301"/>
                <a:gd name="T58" fmla="*/ 0 w 77"/>
                <a:gd name="T59" fmla="*/ 0 h 301"/>
                <a:gd name="T60" fmla="*/ 0 w 77"/>
                <a:gd name="T61" fmla="*/ 0 h 301"/>
                <a:gd name="T62" fmla="*/ 0 w 77"/>
                <a:gd name="T63" fmla="*/ 0 h 301"/>
                <a:gd name="T64" fmla="*/ 0 w 77"/>
                <a:gd name="T65" fmla="*/ 0 h 301"/>
                <a:gd name="T66" fmla="*/ 0 w 77"/>
                <a:gd name="T67" fmla="*/ 0 h 301"/>
                <a:gd name="T68" fmla="*/ 0 w 77"/>
                <a:gd name="T69" fmla="*/ 0 h 301"/>
                <a:gd name="T70" fmla="*/ 0 w 77"/>
                <a:gd name="T71" fmla="*/ 0 h 301"/>
                <a:gd name="T72" fmla="*/ 0 w 77"/>
                <a:gd name="T73" fmla="*/ 0 h 301"/>
                <a:gd name="T74" fmla="*/ 0 w 77"/>
                <a:gd name="T75" fmla="*/ 0 h 301"/>
                <a:gd name="T76" fmla="*/ 0 w 77"/>
                <a:gd name="T77" fmla="*/ 0 h 301"/>
                <a:gd name="T78" fmla="*/ 0 w 77"/>
                <a:gd name="T79" fmla="*/ 0 h 301"/>
                <a:gd name="T80" fmla="*/ 0 w 77"/>
                <a:gd name="T81" fmla="*/ 0 h 301"/>
                <a:gd name="T82" fmla="*/ 0 w 77"/>
                <a:gd name="T83" fmla="*/ 0 h 301"/>
                <a:gd name="T84" fmla="*/ 0 w 77"/>
                <a:gd name="T85" fmla="*/ 0 h 301"/>
                <a:gd name="T86" fmla="*/ 0 w 77"/>
                <a:gd name="T87" fmla="*/ 0 h 301"/>
                <a:gd name="T88" fmla="*/ 0 w 77"/>
                <a:gd name="T89" fmla="*/ 0 h 301"/>
                <a:gd name="T90" fmla="*/ 0 w 77"/>
                <a:gd name="T91" fmla="*/ 0 h 301"/>
                <a:gd name="T92" fmla="*/ 0 w 77"/>
                <a:gd name="T93" fmla="*/ 0 h 301"/>
                <a:gd name="T94" fmla="*/ 0 w 77"/>
                <a:gd name="T95" fmla="*/ 0 h 301"/>
                <a:gd name="T96" fmla="*/ 0 w 77"/>
                <a:gd name="T97" fmla="*/ 0 h 301"/>
                <a:gd name="T98" fmla="*/ 0 w 77"/>
                <a:gd name="T99" fmla="*/ 0 h 301"/>
                <a:gd name="T100" fmla="*/ 0 w 77"/>
                <a:gd name="T101" fmla="*/ 0 h 301"/>
                <a:gd name="T102" fmla="*/ 0 w 77"/>
                <a:gd name="T103" fmla="*/ 0 h 301"/>
                <a:gd name="T104" fmla="*/ 0 w 77"/>
                <a:gd name="T105" fmla="*/ 0 h 301"/>
                <a:gd name="T106" fmla="*/ 0 w 77"/>
                <a:gd name="T107" fmla="*/ 0 h 301"/>
                <a:gd name="T108" fmla="*/ 0 w 77"/>
                <a:gd name="T109" fmla="*/ 0 h 301"/>
                <a:gd name="T110" fmla="*/ 0 w 77"/>
                <a:gd name="T111" fmla="*/ 0 h 301"/>
                <a:gd name="T112" fmla="*/ 0 w 77"/>
                <a:gd name="T113" fmla="*/ 0 h 301"/>
                <a:gd name="T114" fmla="*/ 0 w 77"/>
                <a:gd name="T115" fmla="*/ 0 h 301"/>
                <a:gd name="T116" fmla="*/ 0 w 77"/>
                <a:gd name="T117" fmla="*/ 0 h 301"/>
                <a:gd name="T118" fmla="*/ 0 w 77"/>
                <a:gd name="T119" fmla="*/ 0 h 3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"/>
                <a:gd name="T181" fmla="*/ 0 h 301"/>
                <a:gd name="T182" fmla="*/ 77 w 77"/>
                <a:gd name="T183" fmla="*/ 301 h 3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" h="301">
                  <a:moveTo>
                    <a:pt x="77" y="10"/>
                  </a:moveTo>
                  <a:lnTo>
                    <a:pt x="75" y="14"/>
                  </a:lnTo>
                  <a:lnTo>
                    <a:pt x="75" y="18"/>
                  </a:lnTo>
                  <a:lnTo>
                    <a:pt x="74" y="20"/>
                  </a:lnTo>
                  <a:lnTo>
                    <a:pt x="74" y="24"/>
                  </a:lnTo>
                  <a:lnTo>
                    <a:pt x="72" y="27"/>
                  </a:lnTo>
                  <a:lnTo>
                    <a:pt x="71" y="31"/>
                  </a:lnTo>
                  <a:lnTo>
                    <a:pt x="70" y="33"/>
                  </a:lnTo>
                  <a:lnTo>
                    <a:pt x="70" y="38"/>
                  </a:lnTo>
                  <a:lnTo>
                    <a:pt x="69" y="40"/>
                  </a:lnTo>
                  <a:lnTo>
                    <a:pt x="69" y="44"/>
                  </a:lnTo>
                  <a:lnTo>
                    <a:pt x="68" y="46"/>
                  </a:lnTo>
                  <a:lnTo>
                    <a:pt x="68" y="50"/>
                  </a:lnTo>
                  <a:lnTo>
                    <a:pt x="66" y="53"/>
                  </a:lnTo>
                  <a:lnTo>
                    <a:pt x="66" y="57"/>
                  </a:lnTo>
                  <a:lnTo>
                    <a:pt x="65" y="59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4" y="67"/>
                  </a:lnTo>
                  <a:lnTo>
                    <a:pt x="64" y="71"/>
                  </a:lnTo>
                  <a:lnTo>
                    <a:pt x="64" y="75"/>
                  </a:lnTo>
                  <a:lnTo>
                    <a:pt x="64" y="77"/>
                  </a:lnTo>
                  <a:lnTo>
                    <a:pt x="63" y="79"/>
                  </a:lnTo>
                  <a:lnTo>
                    <a:pt x="63" y="83"/>
                  </a:lnTo>
                  <a:lnTo>
                    <a:pt x="63" y="86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95"/>
                  </a:lnTo>
                  <a:lnTo>
                    <a:pt x="62" y="97"/>
                  </a:lnTo>
                  <a:lnTo>
                    <a:pt x="61" y="101"/>
                  </a:lnTo>
                  <a:lnTo>
                    <a:pt x="61" y="103"/>
                  </a:lnTo>
                  <a:lnTo>
                    <a:pt x="61" y="105"/>
                  </a:lnTo>
                  <a:lnTo>
                    <a:pt x="61" y="109"/>
                  </a:lnTo>
                  <a:lnTo>
                    <a:pt x="59" y="115"/>
                  </a:lnTo>
                  <a:lnTo>
                    <a:pt x="59" y="121"/>
                  </a:lnTo>
                  <a:lnTo>
                    <a:pt x="59" y="123"/>
                  </a:lnTo>
                  <a:lnTo>
                    <a:pt x="59" y="126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37"/>
                  </a:lnTo>
                  <a:lnTo>
                    <a:pt x="57" y="143"/>
                  </a:lnTo>
                  <a:lnTo>
                    <a:pt x="57" y="146"/>
                  </a:lnTo>
                  <a:lnTo>
                    <a:pt x="57" y="149"/>
                  </a:lnTo>
                  <a:lnTo>
                    <a:pt x="56" y="153"/>
                  </a:lnTo>
                  <a:lnTo>
                    <a:pt x="56" y="155"/>
                  </a:lnTo>
                  <a:lnTo>
                    <a:pt x="56" y="159"/>
                  </a:lnTo>
                  <a:lnTo>
                    <a:pt x="55" y="161"/>
                  </a:lnTo>
                  <a:lnTo>
                    <a:pt x="55" y="165"/>
                  </a:lnTo>
                  <a:lnTo>
                    <a:pt x="55" y="167"/>
                  </a:lnTo>
                  <a:lnTo>
                    <a:pt x="55" y="171"/>
                  </a:lnTo>
                  <a:lnTo>
                    <a:pt x="53" y="174"/>
                  </a:lnTo>
                  <a:lnTo>
                    <a:pt x="53" y="177"/>
                  </a:lnTo>
                  <a:lnTo>
                    <a:pt x="53" y="180"/>
                  </a:lnTo>
                  <a:lnTo>
                    <a:pt x="52" y="184"/>
                  </a:lnTo>
                  <a:lnTo>
                    <a:pt x="51" y="187"/>
                  </a:lnTo>
                  <a:lnTo>
                    <a:pt x="51" y="190"/>
                  </a:lnTo>
                  <a:lnTo>
                    <a:pt x="50" y="193"/>
                  </a:lnTo>
                  <a:lnTo>
                    <a:pt x="50" y="197"/>
                  </a:lnTo>
                  <a:lnTo>
                    <a:pt x="50" y="200"/>
                  </a:lnTo>
                  <a:lnTo>
                    <a:pt x="49" y="204"/>
                  </a:lnTo>
                  <a:lnTo>
                    <a:pt x="49" y="209"/>
                  </a:lnTo>
                  <a:lnTo>
                    <a:pt x="46" y="213"/>
                  </a:lnTo>
                  <a:lnTo>
                    <a:pt x="45" y="218"/>
                  </a:lnTo>
                  <a:lnTo>
                    <a:pt x="44" y="222"/>
                  </a:lnTo>
                  <a:lnTo>
                    <a:pt x="43" y="225"/>
                  </a:lnTo>
                  <a:lnTo>
                    <a:pt x="42" y="229"/>
                  </a:lnTo>
                  <a:lnTo>
                    <a:pt x="40" y="232"/>
                  </a:lnTo>
                  <a:lnTo>
                    <a:pt x="40" y="235"/>
                  </a:lnTo>
                  <a:lnTo>
                    <a:pt x="40" y="237"/>
                  </a:lnTo>
                  <a:lnTo>
                    <a:pt x="40" y="239"/>
                  </a:lnTo>
                  <a:lnTo>
                    <a:pt x="40" y="243"/>
                  </a:lnTo>
                  <a:lnTo>
                    <a:pt x="40" y="244"/>
                  </a:lnTo>
                  <a:lnTo>
                    <a:pt x="40" y="248"/>
                  </a:lnTo>
                  <a:lnTo>
                    <a:pt x="40" y="249"/>
                  </a:lnTo>
                  <a:lnTo>
                    <a:pt x="42" y="252"/>
                  </a:lnTo>
                  <a:lnTo>
                    <a:pt x="46" y="255"/>
                  </a:lnTo>
                  <a:lnTo>
                    <a:pt x="50" y="257"/>
                  </a:lnTo>
                  <a:lnTo>
                    <a:pt x="55" y="260"/>
                  </a:lnTo>
                  <a:lnTo>
                    <a:pt x="61" y="263"/>
                  </a:lnTo>
                  <a:lnTo>
                    <a:pt x="64" y="265"/>
                  </a:lnTo>
                  <a:lnTo>
                    <a:pt x="66" y="268"/>
                  </a:lnTo>
                  <a:lnTo>
                    <a:pt x="69" y="271"/>
                  </a:lnTo>
                  <a:lnTo>
                    <a:pt x="70" y="276"/>
                  </a:lnTo>
                  <a:lnTo>
                    <a:pt x="70" y="279"/>
                  </a:lnTo>
                  <a:lnTo>
                    <a:pt x="70" y="283"/>
                  </a:lnTo>
                  <a:lnTo>
                    <a:pt x="69" y="287"/>
                  </a:lnTo>
                  <a:lnTo>
                    <a:pt x="68" y="290"/>
                  </a:lnTo>
                  <a:lnTo>
                    <a:pt x="64" y="293"/>
                  </a:lnTo>
                  <a:lnTo>
                    <a:pt x="62" y="296"/>
                  </a:lnTo>
                  <a:lnTo>
                    <a:pt x="58" y="298"/>
                  </a:lnTo>
                  <a:lnTo>
                    <a:pt x="55" y="300"/>
                  </a:lnTo>
                  <a:lnTo>
                    <a:pt x="51" y="301"/>
                  </a:lnTo>
                  <a:lnTo>
                    <a:pt x="48" y="301"/>
                  </a:lnTo>
                  <a:lnTo>
                    <a:pt x="43" y="301"/>
                  </a:lnTo>
                  <a:lnTo>
                    <a:pt x="39" y="299"/>
                  </a:lnTo>
                  <a:lnTo>
                    <a:pt x="33" y="295"/>
                  </a:lnTo>
                  <a:lnTo>
                    <a:pt x="29" y="292"/>
                  </a:lnTo>
                  <a:lnTo>
                    <a:pt x="23" y="289"/>
                  </a:lnTo>
                  <a:lnTo>
                    <a:pt x="18" y="286"/>
                  </a:lnTo>
                  <a:lnTo>
                    <a:pt x="13" y="281"/>
                  </a:lnTo>
                  <a:lnTo>
                    <a:pt x="10" y="277"/>
                  </a:lnTo>
                  <a:lnTo>
                    <a:pt x="6" y="273"/>
                  </a:lnTo>
                  <a:lnTo>
                    <a:pt x="4" y="268"/>
                  </a:lnTo>
                  <a:lnTo>
                    <a:pt x="1" y="262"/>
                  </a:lnTo>
                  <a:lnTo>
                    <a:pt x="1" y="257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0" y="248"/>
                  </a:lnTo>
                  <a:lnTo>
                    <a:pt x="0" y="245"/>
                  </a:lnTo>
                  <a:lnTo>
                    <a:pt x="0" y="242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1" y="232"/>
                  </a:lnTo>
                  <a:lnTo>
                    <a:pt x="1" y="228"/>
                  </a:lnTo>
                  <a:lnTo>
                    <a:pt x="2" y="222"/>
                  </a:lnTo>
                  <a:lnTo>
                    <a:pt x="2" y="216"/>
                  </a:lnTo>
                  <a:lnTo>
                    <a:pt x="4" y="211"/>
                  </a:lnTo>
                  <a:lnTo>
                    <a:pt x="5" y="207"/>
                  </a:lnTo>
                  <a:lnTo>
                    <a:pt x="6" y="205"/>
                  </a:lnTo>
                  <a:lnTo>
                    <a:pt x="6" y="201"/>
                  </a:lnTo>
                  <a:lnTo>
                    <a:pt x="7" y="199"/>
                  </a:lnTo>
                  <a:lnTo>
                    <a:pt x="7" y="196"/>
                  </a:lnTo>
                  <a:lnTo>
                    <a:pt x="8" y="192"/>
                  </a:lnTo>
                  <a:lnTo>
                    <a:pt x="8" y="188"/>
                  </a:lnTo>
                  <a:lnTo>
                    <a:pt x="10" y="185"/>
                  </a:lnTo>
                  <a:lnTo>
                    <a:pt x="11" y="181"/>
                  </a:lnTo>
                  <a:lnTo>
                    <a:pt x="12" y="178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8"/>
                  </a:lnTo>
                  <a:lnTo>
                    <a:pt x="14" y="165"/>
                  </a:lnTo>
                  <a:lnTo>
                    <a:pt x="14" y="162"/>
                  </a:lnTo>
                  <a:lnTo>
                    <a:pt x="15" y="159"/>
                  </a:lnTo>
                  <a:lnTo>
                    <a:pt x="17" y="155"/>
                  </a:lnTo>
                  <a:lnTo>
                    <a:pt x="17" y="153"/>
                  </a:lnTo>
                  <a:lnTo>
                    <a:pt x="18" y="149"/>
                  </a:lnTo>
                  <a:lnTo>
                    <a:pt x="19" y="147"/>
                  </a:lnTo>
                  <a:lnTo>
                    <a:pt x="19" y="145"/>
                  </a:lnTo>
                  <a:lnTo>
                    <a:pt x="20" y="141"/>
                  </a:lnTo>
                  <a:lnTo>
                    <a:pt x="20" y="139"/>
                  </a:lnTo>
                  <a:lnTo>
                    <a:pt x="21" y="135"/>
                  </a:lnTo>
                  <a:lnTo>
                    <a:pt x="24" y="130"/>
                  </a:lnTo>
                  <a:lnTo>
                    <a:pt x="25" y="124"/>
                  </a:lnTo>
                  <a:lnTo>
                    <a:pt x="26" y="118"/>
                  </a:lnTo>
                  <a:lnTo>
                    <a:pt x="29" y="114"/>
                  </a:lnTo>
                  <a:lnTo>
                    <a:pt x="30" y="108"/>
                  </a:lnTo>
                  <a:lnTo>
                    <a:pt x="31" y="103"/>
                  </a:lnTo>
                  <a:lnTo>
                    <a:pt x="33" y="97"/>
                  </a:lnTo>
                  <a:lnTo>
                    <a:pt x="34" y="91"/>
                  </a:lnTo>
                  <a:lnTo>
                    <a:pt x="36" y="86"/>
                  </a:lnTo>
                  <a:lnTo>
                    <a:pt x="38" y="80"/>
                  </a:lnTo>
                  <a:lnTo>
                    <a:pt x="38" y="77"/>
                  </a:lnTo>
                  <a:lnTo>
                    <a:pt x="39" y="75"/>
                  </a:lnTo>
                  <a:lnTo>
                    <a:pt x="40" y="71"/>
                  </a:lnTo>
                  <a:lnTo>
                    <a:pt x="40" y="69"/>
                  </a:lnTo>
                  <a:lnTo>
                    <a:pt x="43" y="63"/>
                  </a:lnTo>
                  <a:lnTo>
                    <a:pt x="44" y="58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49" y="39"/>
                  </a:lnTo>
                  <a:lnTo>
                    <a:pt x="50" y="37"/>
                  </a:lnTo>
                  <a:lnTo>
                    <a:pt x="50" y="33"/>
                  </a:lnTo>
                  <a:lnTo>
                    <a:pt x="51" y="29"/>
                  </a:lnTo>
                  <a:lnTo>
                    <a:pt x="52" y="27"/>
                  </a:lnTo>
                  <a:lnTo>
                    <a:pt x="53" y="24"/>
                  </a:lnTo>
                  <a:lnTo>
                    <a:pt x="55" y="20"/>
                  </a:lnTo>
                  <a:lnTo>
                    <a:pt x="55" y="16"/>
                  </a:lnTo>
                  <a:lnTo>
                    <a:pt x="56" y="13"/>
                  </a:lnTo>
                  <a:lnTo>
                    <a:pt x="57" y="10"/>
                  </a:lnTo>
                  <a:lnTo>
                    <a:pt x="58" y="7"/>
                  </a:lnTo>
                  <a:lnTo>
                    <a:pt x="59" y="2"/>
                  </a:lnTo>
                  <a:lnTo>
                    <a:pt x="63" y="1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2" y="1"/>
                  </a:lnTo>
                  <a:lnTo>
                    <a:pt x="75" y="3"/>
                  </a:lnTo>
                  <a:lnTo>
                    <a:pt x="76" y="7"/>
                  </a:lnTo>
                  <a:lnTo>
                    <a:pt x="77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8" name="Freeform 177"/>
            <p:cNvSpPr>
              <a:spLocks/>
            </p:cNvSpPr>
            <p:nvPr/>
          </p:nvSpPr>
          <p:spPr bwMode="auto">
            <a:xfrm>
              <a:off x="1743" y="1538"/>
              <a:ext cx="64" cy="65"/>
            </a:xfrm>
            <a:custGeom>
              <a:avLst/>
              <a:gdLst>
                <a:gd name="T0" fmla="*/ 0 w 191"/>
                <a:gd name="T1" fmla="*/ 0 h 197"/>
                <a:gd name="T2" fmla="*/ 0 w 191"/>
                <a:gd name="T3" fmla="*/ 0 h 197"/>
                <a:gd name="T4" fmla="*/ 0 w 191"/>
                <a:gd name="T5" fmla="*/ 0 h 197"/>
                <a:gd name="T6" fmla="*/ 0 w 191"/>
                <a:gd name="T7" fmla="*/ 0 h 197"/>
                <a:gd name="T8" fmla="*/ 0 w 191"/>
                <a:gd name="T9" fmla="*/ 0 h 197"/>
                <a:gd name="T10" fmla="*/ 0 w 191"/>
                <a:gd name="T11" fmla="*/ 0 h 197"/>
                <a:gd name="T12" fmla="*/ 0 w 191"/>
                <a:gd name="T13" fmla="*/ 0 h 197"/>
                <a:gd name="T14" fmla="*/ 0 w 191"/>
                <a:gd name="T15" fmla="*/ 0 h 197"/>
                <a:gd name="T16" fmla="*/ 0 w 191"/>
                <a:gd name="T17" fmla="*/ 0 h 197"/>
                <a:gd name="T18" fmla="*/ 0 w 191"/>
                <a:gd name="T19" fmla="*/ 0 h 197"/>
                <a:gd name="T20" fmla="*/ 0 w 191"/>
                <a:gd name="T21" fmla="*/ 0 h 197"/>
                <a:gd name="T22" fmla="*/ 0 w 191"/>
                <a:gd name="T23" fmla="*/ 0 h 197"/>
                <a:gd name="T24" fmla="*/ 0 w 191"/>
                <a:gd name="T25" fmla="*/ 0 h 197"/>
                <a:gd name="T26" fmla="*/ 0 w 191"/>
                <a:gd name="T27" fmla="*/ 0 h 197"/>
                <a:gd name="T28" fmla="*/ 0 w 191"/>
                <a:gd name="T29" fmla="*/ 0 h 197"/>
                <a:gd name="T30" fmla="*/ 0 w 191"/>
                <a:gd name="T31" fmla="*/ 0 h 197"/>
                <a:gd name="T32" fmla="*/ 0 w 191"/>
                <a:gd name="T33" fmla="*/ 0 h 197"/>
                <a:gd name="T34" fmla="*/ 0 w 191"/>
                <a:gd name="T35" fmla="*/ 0 h 197"/>
                <a:gd name="T36" fmla="*/ 0 w 191"/>
                <a:gd name="T37" fmla="*/ 0 h 197"/>
                <a:gd name="T38" fmla="*/ 0 w 191"/>
                <a:gd name="T39" fmla="*/ 0 h 197"/>
                <a:gd name="T40" fmla="*/ 0 w 191"/>
                <a:gd name="T41" fmla="*/ 0 h 197"/>
                <a:gd name="T42" fmla="*/ 0 w 191"/>
                <a:gd name="T43" fmla="*/ 0 h 197"/>
                <a:gd name="T44" fmla="*/ 0 w 191"/>
                <a:gd name="T45" fmla="*/ 0 h 197"/>
                <a:gd name="T46" fmla="*/ 0 w 191"/>
                <a:gd name="T47" fmla="*/ 0 h 197"/>
                <a:gd name="T48" fmla="*/ 0 w 191"/>
                <a:gd name="T49" fmla="*/ 0 h 197"/>
                <a:gd name="T50" fmla="*/ 0 w 191"/>
                <a:gd name="T51" fmla="*/ 0 h 197"/>
                <a:gd name="T52" fmla="*/ 0 w 191"/>
                <a:gd name="T53" fmla="*/ 0 h 197"/>
                <a:gd name="T54" fmla="*/ 0 w 191"/>
                <a:gd name="T55" fmla="*/ 0 h 197"/>
                <a:gd name="T56" fmla="*/ 0 w 191"/>
                <a:gd name="T57" fmla="*/ 0 h 197"/>
                <a:gd name="T58" fmla="*/ 0 w 191"/>
                <a:gd name="T59" fmla="*/ 0 h 197"/>
                <a:gd name="T60" fmla="*/ 0 w 191"/>
                <a:gd name="T61" fmla="*/ 0 h 197"/>
                <a:gd name="T62" fmla="*/ 0 w 191"/>
                <a:gd name="T63" fmla="*/ 0 h 197"/>
                <a:gd name="T64" fmla="*/ 0 w 191"/>
                <a:gd name="T65" fmla="*/ 0 h 197"/>
                <a:gd name="T66" fmla="*/ 0 w 191"/>
                <a:gd name="T67" fmla="*/ 0 h 197"/>
                <a:gd name="T68" fmla="*/ 0 w 191"/>
                <a:gd name="T69" fmla="*/ 0 h 197"/>
                <a:gd name="T70" fmla="*/ 0 w 191"/>
                <a:gd name="T71" fmla="*/ 0 h 197"/>
                <a:gd name="T72" fmla="*/ 0 w 191"/>
                <a:gd name="T73" fmla="*/ 0 h 197"/>
                <a:gd name="T74" fmla="*/ 0 w 191"/>
                <a:gd name="T75" fmla="*/ 0 h 197"/>
                <a:gd name="T76" fmla="*/ 0 w 191"/>
                <a:gd name="T77" fmla="*/ 0 h 197"/>
                <a:gd name="T78" fmla="*/ 0 w 191"/>
                <a:gd name="T79" fmla="*/ 0 h 197"/>
                <a:gd name="T80" fmla="*/ 0 w 191"/>
                <a:gd name="T81" fmla="*/ 0 h 197"/>
                <a:gd name="T82" fmla="*/ 0 w 191"/>
                <a:gd name="T83" fmla="*/ 0 h 197"/>
                <a:gd name="T84" fmla="*/ 0 w 191"/>
                <a:gd name="T85" fmla="*/ 0 h 197"/>
                <a:gd name="T86" fmla="*/ 0 w 191"/>
                <a:gd name="T87" fmla="*/ 0 h 197"/>
                <a:gd name="T88" fmla="*/ 0 w 191"/>
                <a:gd name="T89" fmla="*/ 0 h 197"/>
                <a:gd name="T90" fmla="*/ 0 w 191"/>
                <a:gd name="T91" fmla="*/ 0 h 197"/>
                <a:gd name="T92" fmla="*/ 0 w 191"/>
                <a:gd name="T93" fmla="*/ 0 h 197"/>
                <a:gd name="T94" fmla="*/ 0 w 191"/>
                <a:gd name="T95" fmla="*/ 0 h 197"/>
                <a:gd name="T96" fmla="*/ 0 w 191"/>
                <a:gd name="T97" fmla="*/ 0 h 197"/>
                <a:gd name="T98" fmla="*/ 0 w 191"/>
                <a:gd name="T99" fmla="*/ 0 h 197"/>
                <a:gd name="T100" fmla="*/ 0 w 191"/>
                <a:gd name="T101" fmla="*/ 0 h 197"/>
                <a:gd name="T102" fmla="*/ 0 w 191"/>
                <a:gd name="T103" fmla="*/ 0 h 197"/>
                <a:gd name="T104" fmla="*/ 0 w 191"/>
                <a:gd name="T105" fmla="*/ 0 h 197"/>
                <a:gd name="T106" fmla="*/ 0 w 191"/>
                <a:gd name="T107" fmla="*/ 0 h 197"/>
                <a:gd name="T108" fmla="*/ 0 w 191"/>
                <a:gd name="T109" fmla="*/ 0 h 197"/>
                <a:gd name="T110" fmla="*/ 0 w 191"/>
                <a:gd name="T111" fmla="*/ 0 h 197"/>
                <a:gd name="T112" fmla="*/ 0 w 191"/>
                <a:gd name="T113" fmla="*/ 0 h 197"/>
                <a:gd name="T114" fmla="*/ 0 w 191"/>
                <a:gd name="T115" fmla="*/ 0 h 197"/>
                <a:gd name="T116" fmla="*/ 0 w 191"/>
                <a:gd name="T117" fmla="*/ 0 h 197"/>
                <a:gd name="T118" fmla="*/ 0 w 191"/>
                <a:gd name="T119" fmla="*/ 0 h 197"/>
                <a:gd name="T120" fmla="*/ 0 w 191"/>
                <a:gd name="T121" fmla="*/ 0 h 1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91"/>
                <a:gd name="T184" fmla="*/ 0 h 197"/>
                <a:gd name="T185" fmla="*/ 191 w 191"/>
                <a:gd name="T186" fmla="*/ 197 h 1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91" h="197">
                  <a:moveTo>
                    <a:pt x="190" y="13"/>
                  </a:moveTo>
                  <a:lnTo>
                    <a:pt x="187" y="18"/>
                  </a:lnTo>
                  <a:lnTo>
                    <a:pt x="185" y="22"/>
                  </a:lnTo>
                  <a:lnTo>
                    <a:pt x="182" y="26"/>
                  </a:lnTo>
                  <a:lnTo>
                    <a:pt x="181" y="32"/>
                  </a:lnTo>
                  <a:lnTo>
                    <a:pt x="177" y="35"/>
                  </a:lnTo>
                  <a:lnTo>
                    <a:pt x="176" y="40"/>
                  </a:lnTo>
                  <a:lnTo>
                    <a:pt x="172" y="44"/>
                  </a:lnTo>
                  <a:lnTo>
                    <a:pt x="171" y="49"/>
                  </a:lnTo>
                  <a:lnTo>
                    <a:pt x="168" y="52"/>
                  </a:lnTo>
                  <a:lnTo>
                    <a:pt x="166" y="56"/>
                  </a:lnTo>
                  <a:lnTo>
                    <a:pt x="163" y="59"/>
                  </a:lnTo>
                  <a:lnTo>
                    <a:pt x="162" y="63"/>
                  </a:lnTo>
                  <a:lnTo>
                    <a:pt x="158" y="66"/>
                  </a:lnTo>
                  <a:lnTo>
                    <a:pt x="157" y="70"/>
                  </a:lnTo>
                  <a:lnTo>
                    <a:pt x="155" y="73"/>
                  </a:lnTo>
                  <a:lnTo>
                    <a:pt x="152" y="77"/>
                  </a:lnTo>
                  <a:lnTo>
                    <a:pt x="150" y="81"/>
                  </a:lnTo>
                  <a:lnTo>
                    <a:pt x="147" y="83"/>
                  </a:lnTo>
                  <a:lnTo>
                    <a:pt x="145" y="86"/>
                  </a:lnTo>
                  <a:lnTo>
                    <a:pt x="143" y="90"/>
                  </a:lnTo>
                  <a:lnTo>
                    <a:pt x="140" y="92"/>
                  </a:lnTo>
                  <a:lnTo>
                    <a:pt x="138" y="96"/>
                  </a:lnTo>
                  <a:lnTo>
                    <a:pt x="134" y="100"/>
                  </a:lnTo>
                  <a:lnTo>
                    <a:pt x="133" y="102"/>
                  </a:lnTo>
                  <a:lnTo>
                    <a:pt x="130" y="104"/>
                  </a:lnTo>
                  <a:lnTo>
                    <a:pt x="127" y="108"/>
                  </a:lnTo>
                  <a:lnTo>
                    <a:pt x="124" y="110"/>
                  </a:lnTo>
                  <a:lnTo>
                    <a:pt x="121" y="114"/>
                  </a:lnTo>
                  <a:lnTo>
                    <a:pt x="118" y="116"/>
                  </a:lnTo>
                  <a:lnTo>
                    <a:pt x="114" y="120"/>
                  </a:lnTo>
                  <a:lnTo>
                    <a:pt x="112" y="123"/>
                  </a:lnTo>
                  <a:lnTo>
                    <a:pt x="108" y="126"/>
                  </a:lnTo>
                  <a:lnTo>
                    <a:pt x="102" y="130"/>
                  </a:lnTo>
                  <a:lnTo>
                    <a:pt x="98" y="135"/>
                  </a:lnTo>
                  <a:lnTo>
                    <a:pt x="92" y="140"/>
                  </a:lnTo>
                  <a:lnTo>
                    <a:pt x="87" y="145"/>
                  </a:lnTo>
                  <a:lnTo>
                    <a:pt x="81" y="149"/>
                  </a:lnTo>
                  <a:lnTo>
                    <a:pt x="75" y="154"/>
                  </a:lnTo>
                  <a:lnTo>
                    <a:pt x="70" y="159"/>
                  </a:lnTo>
                  <a:lnTo>
                    <a:pt x="66" y="164"/>
                  </a:lnTo>
                  <a:lnTo>
                    <a:pt x="62" y="165"/>
                  </a:lnTo>
                  <a:lnTo>
                    <a:pt x="58" y="168"/>
                  </a:lnTo>
                  <a:lnTo>
                    <a:pt x="56" y="170"/>
                  </a:lnTo>
                  <a:lnTo>
                    <a:pt x="53" y="172"/>
                  </a:lnTo>
                  <a:lnTo>
                    <a:pt x="50" y="173"/>
                  </a:lnTo>
                  <a:lnTo>
                    <a:pt x="47" y="177"/>
                  </a:lnTo>
                  <a:lnTo>
                    <a:pt x="44" y="178"/>
                  </a:lnTo>
                  <a:lnTo>
                    <a:pt x="42" y="180"/>
                  </a:lnTo>
                  <a:lnTo>
                    <a:pt x="38" y="183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29" y="188"/>
                  </a:lnTo>
                  <a:lnTo>
                    <a:pt x="25" y="190"/>
                  </a:lnTo>
                  <a:lnTo>
                    <a:pt x="22" y="192"/>
                  </a:lnTo>
                  <a:lnTo>
                    <a:pt x="19" y="194"/>
                  </a:lnTo>
                  <a:lnTo>
                    <a:pt x="16" y="197"/>
                  </a:lnTo>
                  <a:lnTo>
                    <a:pt x="11" y="197"/>
                  </a:lnTo>
                  <a:lnTo>
                    <a:pt x="6" y="197"/>
                  </a:lnTo>
                  <a:lnTo>
                    <a:pt x="3" y="193"/>
                  </a:lnTo>
                  <a:lnTo>
                    <a:pt x="2" y="191"/>
                  </a:lnTo>
                  <a:lnTo>
                    <a:pt x="0" y="187"/>
                  </a:lnTo>
                  <a:lnTo>
                    <a:pt x="0" y="184"/>
                  </a:lnTo>
                  <a:lnTo>
                    <a:pt x="3" y="179"/>
                  </a:lnTo>
                  <a:lnTo>
                    <a:pt x="7" y="177"/>
                  </a:lnTo>
                  <a:lnTo>
                    <a:pt x="12" y="173"/>
                  </a:lnTo>
                  <a:lnTo>
                    <a:pt x="18" y="170"/>
                  </a:lnTo>
                  <a:lnTo>
                    <a:pt x="23" y="166"/>
                  </a:lnTo>
                  <a:lnTo>
                    <a:pt x="28" y="164"/>
                  </a:lnTo>
                  <a:lnTo>
                    <a:pt x="32" y="159"/>
                  </a:lnTo>
                  <a:lnTo>
                    <a:pt x="36" y="156"/>
                  </a:lnTo>
                  <a:lnTo>
                    <a:pt x="41" y="153"/>
                  </a:lnTo>
                  <a:lnTo>
                    <a:pt x="45" y="149"/>
                  </a:lnTo>
                  <a:lnTo>
                    <a:pt x="48" y="145"/>
                  </a:lnTo>
                  <a:lnTo>
                    <a:pt x="51" y="141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4" y="129"/>
                  </a:lnTo>
                  <a:lnTo>
                    <a:pt x="68" y="124"/>
                  </a:lnTo>
                  <a:lnTo>
                    <a:pt x="73" y="120"/>
                  </a:lnTo>
                  <a:lnTo>
                    <a:pt x="79" y="115"/>
                  </a:lnTo>
                  <a:lnTo>
                    <a:pt x="81" y="111"/>
                  </a:lnTo>
                  <a:lnTo>
                    <a:pt x="86" y="108"/>
                  </a:lnTo>
                  <a:lnTo>
                    <a:pt x="89" y="104"/>
                  </a:lnTo>
                  <a:lnTo>
                    <a:pt x="93" y="102"/>
                  </a:lnTo>
                  <a:lnTo>
                    <a:pt x="95" y="98"/>
                  </a:lnTo>
                  <a:lnTo>
                    <a:pt x="99" y="95"/>
                  </a:lnTo>
                  <a:lnTo>
                    <a:pt x="104" y="92"/>
                  </a:lnTo>
                  <a:lnTo>
                    <a:pt x="107" y="89"/>
                  </a:lnTo>
                  <a:lnTo>
                    <a:pt x="109" y="85"/>
                  </a:lnTo>
                  <a:lnTo>
                    <a:pt x="113" y="83"/>
                  </a:lnTo>
                  <a:lnTo>
                    <a:pt x="117" y="79"/>
                  </a:lnTo>
                  <a:lnTo>
                    <a:pt x="119" y="77"/>
                  </a:lnTo>
                  <a:lnTo>
                    <a:pt x="122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32" y="65"/>
                  </a:lnTo>
                  <a:lnTo>
                    <a:pt x="134" y="60"/>
                  </a:lnTo>
                  <a:lnTo>
                    <a:pt x="138" y="58"/>
                  </a:lnTo>
                  <a:lnTo>
                    <a:pt x="140" y="54"/>
                  </a:lnTo>
                  <a:lnTo>
                    <a:pt x="144" y="51"/>
                  </a:lnTo>
                  <a:lnTo>
                    <a:pt x="146" y="47"/>
                  </a:lnTo>
                  <a:lnTo>
                    <a:pt x="149" y="45"/>
                  </a:lnTo>
                  <a:lnTo>
                    <a:pt x="151" y="41"/>
                  </a:lnTo>
                  <a:lnTo>
                    <a:pt x="155" y="38"/>
                  </a:lnTo>
                  <a:lnTo>
                    <a:pt x="157" y="34"/>
                  </a:lnTo>
                  <a:lnTo>
                    <a:pt x="159" y="31"/>
                  </a:lnTo>
                  <a:lnTo>
                    <a:pt x="162" y="26"/>
                  </a:lnTo>
                  <a:lnTo>
                    <a:pt x="164" y="22"/>
                  </a:lnTo>
                  <a:lnTo>
                    <a:pt x="166" y="18"/>
                  </a:lnTo>
                  <a:lnTo>
                    <a:pt x="170" y="14"/>
                  </a:lnTo>
                  <a:lnTo>
                    <a:pt x="172" y="9"/>
                  </a:lnTo>
                  <a:lnTo>
                    <a:pt x="175" y="6"/>
                  </a:lnTo>
                  <a:lnTo>
                    <a:pt x="177" y="2"/>
                  </a:lnTo>
                  <a:lnTo>
                    <a:pt x="181" y="1"/>
                  </a:lnTo>
                  <a:lnTo>
                    <a:pt x="183" y="0"/>
                  </a:lnTo>
                  <a:lnTo>
                    <a:pt x="187" y="1"/>
                  </a:lnTo>
                  <a:lnTo>
                    <a:pt x="189" y="3"/>
                  </a:lnTo>
                  <a:lnTo>
                    <a:pt x="191" y="6"/>
                  </a:lnTo>
                  <a:lnTo>
                    <a:pt x="191" y="9"/>
                  </a:lnTo>
                  <a:lnTo>
                    <a:pt x="19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1781" y="1602"/>
              <a:ext cx="17" cy="105"/>
            </a:xfrm>
            <a:custGeom>
              <a:avLst/>
              <a:gdLst>
                <a:gd name="T0" fmla="*/ 0 w 52"/>
                <a:gd name="T1" fmla="*/ 0 h 316"/>
                <a:gd name="T2" fmla="*/ 0 w 52"/>
                <a:gd name="T3" fmla="*/ 0 h 316"/>
                <a:gd name="T4" fmla="*/ 0 w 52"/>
                <a:gd name="T5" fmla="*/ 0 h 316"/>
                <a:gd name="T6" fmla="*/ 0 w 52"/>
                <a:gd name="T7" fmla="*/ 0 h 316"/>
                <a:gd name="T8" fmla="*/ 0 w 52"/>
                <a:gd name="T9" fmla="*/ 0 h 316"/>
                <a:gd name="T10" fmla="*/ 0 w 52"/>
                <a:gd name="T11" fmla="*/ 0 h 316"/>
                <a:gd name="T12" fmla="*/ 0 w 52"/>
                <a:gd name="T13" fmla="*/ 0 h 316"/>
                <a:gd name="T14" fmla="*/ 0 w 52"/>
                <a:gd name="T15" fmla="*/ 0 h 316"/>
                <a:gd name="T16" fmla="*/ 0 w 52"/>
                <a:gd name="T17" fmla="*/ 0 h 316"/>
                <a:gd name="T18" fmla="*/ 0 w 52"/>
                <a:gd name="T19" fmla="*/ 0 h 316"/>
                <a:gd name="T20" fmla="*/ 0 w 52"/>
                <a:gd name="T21" fmla="*/ 0 h 316"/>
                <a:gd name="T22" fmla="*/ 0 w 52"/>
                <a:gd name="T23" fmla="*/ 0 h 316"/>
                <a:gd name="T24" fmla="*/ 0 w 52"/>
                <a:gd name="T25" fmla="*/ 0 h 316"/>
                <a:gd name="T26" fmla="*/ 0 w 52"/>
                <a:gd name="T27" fmla="*/ 0 h 316"/>
                <a:gd name="T28" fmla="*/ 0 w 52"/>
                <a:gd name="T29" fmla="*/ 0 h 316"/>
                <a:gd name="T30" fmla="*/ 0 w 52"/>
                <a:gd name="T31" fmla="*/ 0 h 316"/>
                <a:gd name="T32" fmla="*/ 0 w 52"/>
                <a:gd name="T33" fmla="*/ 0 h 316"/>
                <a:gd name="T34" fmla="*/ 0 w 52"/>
                <a:gd name="T35" fmla="*/ 0 h 316"/>
                <a:gd name="T36" fmla="*/ 0 w 52"/>
                <a:gd name="T37" fmla="*/ 0 h 316"/>
                <a:gd name="T38" fmla="*/ 0 w 52"/>
                <a:gd name="T39" fmla="*/ 0 h 316"/>
                <a:gd name="T40" fmla="*/ 0 w 52"/>
                <a:gd name="T41" fmla="*/ 0 h 316"/>
                <a:gd name="T42" fmla="*/ 0 w 52"/>
                <a:gd name="T43" fmla="*/ 0 h 316"/>
                <a:gd name="T44" fmla="*/ 0 w 52"/>
                <a:gd name="T45" fmla="*/ 0 h 316"/>
                <a:gd name="T46" fmla="*/ 0 w 52"/>
                <a:gd name="T47" fmla="*/ 0 h 316"/>
                <a:gd name="T48" fmla="*/ 0 w 52"/>
                <a:gd name="T49" fmla="*/ 0 h 316"/>
                <a:gd name="T50" fmla="*/ 0 w 52"/>
                <a:gd name="T51" fmla="*/ 0 h 316"/>
                <a:gd name="T52" fmla="*/ 0 w 52"/>
                <a:gd name="T53" fmla="*/ 0 h 316"/>
                <a:gd name="T54" fmla="*/ 0 w 52"/>
                <a:gd name="T55" fmla="*/ 0 h 316"/>
                <a:gd name="T56" fmla="*/ 0 w 52"/>
                <a:gd name="T57" fmla="*/ 0 h 316"/>
                <a:gd name="T58" fmla="*/ 0 w 52"/>
                <a:gd name="T59" fmla="*/ 0 h 316"/>
                <a:gd name="T60" fmla="*/ 0 w 52"/>
                <a:gd name="T61" fmla="*/ 0 h 316"/>
                <a:gd name="T62" fmla="*/ 0 w 52"/>
                <a:gd name="T63" fmla="*/ 0 h 316"/>
                <a:gd name="T64" fmla="*/ 0 w 52"/>
                <a:gd name="T65" fmla="*/ 0 h 316"/>
                <a:gd name="T66" fmla="*/ 0 w 52"/>
                <a:gd name="T67" fmla="*/ 0 h 316"/>
                <a:gd name="T68" fmla="*/ 0 w 52"/>
                <a:gd name="T69" fmla="*/ 0 h 316"/>
                <a:gd name="T70" fmla="*/ 0 w 52"/>
                <a:gd name="T71" fmla="*/ 0 h 316"/>
                <a:gd name="T72" fmla="*/ 0 w 52"/>
                <a:gd name="T73" fmla="*/ 0 h 316"/>
                <a:gd name="T74" fmla="*/ 0 w 52"/>
                <a:gd name="T75" fmla="*/ 0 h 316"/>
                <a:gd name="T76" fmla="*/ 0 w 52"/>
                <a:gd name="T77" fmla="*/ 0 h 316"/>
                <a:gd name="T78" fmla="*/ 0 w 52"/>
                <a:gd name="T79" fmla="*/ 0 h 316"/>
                <a:gd name="T80" fmla="*/ 0 w 52"/>
                <a:gd name="T81" fmla="*/ 0 h 316"/>
                <a:gd name="T82" fmla="*/ 0 w 52"/>
                <a:gd name="T83" fmla="*/ 0 h 316"/>
                <a:gd name="T84" fmla="*/ 0 w 52"/>
                <a:gd name="T85" fmla="*/ 0 h 316"/>
                <a:gd name="T86" fmla="*/ 0 w 52"/>
                <a:gd name="T87" fmla="*/ 0 h 316"/>
                <a:gd name="T88" fmla="*/ 0 w 52"/>
                <a:gd name="T89" fmla="*/ 0 h 316"/>
                <a:gd name="T90" fmla="*/ 0 w 52"/>
                <a:gd name="T91" fmla="*/ 0 h 31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2"/>
                <a:gd name="T139" fmla="*/ 0 h 316"/>
                <a:gd name="T140" fmla="*/ 52 w 52"/>
                <a:gd name="T141" fmla="*/ 316 h 31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2" h="316">
                  <a:moveTo>
                    <a:pt x="36" y="4"/>
                  </a:moveTo>
                  <a:lnTo>
                    <a:pt x="31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11"/>
                  </a:lnTo>
                  <a:lnTo>
                    <a:pt x="11" y="14"/>
                  </a:lnTo>
                  <a:lnTo>
                    <a:pt x="8" y="19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1" y="36"/>
                  </a:lnTo>
                  <a:lnTo>
                    <a:pt x="1" y="39"/>
                  </a:lnTo>
                  <a:lnTo>
                    <a:pt x="1" y="42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1" y="56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6"/>
                  </a:lnTo>
                  <a:lnTo>
                    <a:pt x="1" y="70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1" y="81"/>
                  </a:lnTo>
                  <a:lnTo>
                    <a:pt x="1" y="84"/>
                  </a:lnTo>
                  <a:lnTo>
                    <a:pt x="1" y="88"/>
                  </a:lnTo>
                  <a:lnTo>
                    <a:pt x="1" y="91"/>
                  </a:lnTo>
                  <a:lnTo>
                    <a:pt x="1" y="95"/>
                  </a:lnTo>
                  <a:lnTo>
                    <a:pt x="1" y="100"/>
                  </a:lnTo>
                  <a:lnTo>
                    <a:pt x="1" y="103"/>
                  </a:lnTo>
                  <a:lnTo>
                    <a:pt x="2" y="108"/>
                  </a:lnTo>
                  <a:lnTo>
                    <a:pt x="2" y="113"/>
                  </a:lnTo>
                  <a:lnTo>
                    <a:pt x="2" y="117"/>
                  </a:lnTo>
                  <a:lnTo>
                    <a:pt x="2" y="122"/>
                  </a:lnTo>
                  <a:lnTo>
                    <a:pt x="2" y="127"/>
                  </a:lnTo>
                  <a:lnTo>
                    <a:pt x="2" y="132"/>
                  </a:lnTo>
                  <a:lnTo>
                    <a:pt x="4" y="138"/>
                  </a:lnTo>
                  <a:lnTo>
                    <a:pt x="4" y="142"/>
                  </a:lnTo>
                  <a:lnTo>
                    <a:pt x="4" y="148"/>
                  </a:lnTo>
                  <a:lnTo>
                    <a:pt x="4" y="152"/>
                  </a:lnTo>
                  <a:lnTo>
                    <a:pt x="5" y="154"/>
                  </a:lnTo>
                  <a:lnTo>
                    <a:pt x="5" y="158"/>
                  </a:lnTo>
                  <a:lnTo>
                    <a:pt x="6" y="161"/>
                  </a:lnTo>
                  <a:lnTo>
                    <a:pt x="6" y="164"/>
                  </a:lnTo>
                  <a:lnTo>
                    <a:pt x="6" y="167"/>
                  </a:lnTo>
                  <a:lnTo>
                    <a:pt x="6" y="171"/>
                  </a:lnTo>
                  <a:lnTo>
                    <a:pt x="6" y="173"/>
                  </a:lnTo>
                  <a:lnTo>
                    <a:pt x="6" y="177"/>
                  </a:lnTo>
                  <a:lnTo>
                    <a:pt x="7" y="180"/>
                  </a:lnTo>
                  <a:lnTo>
                    <a:pt x="7" y="184"/>
                  </a:lnTo>
                  <a:lnTo>
                    <a:pt x="8" y="189"/>
                  </a:lnTo>
                  <a:lnTo>
                    <a:pt x="8" y="191"/>
                  </a:lnTo>
                  <a:lnTo>
                    <a:pt x="9" y="196"/>
                  </a:lnTo>
                  <a:lnTo>
                    <a:pt x="9" y="199"/>
                  </a:lnTo>
                  <a:lnTo>
                    <a:pt x="11" y="204"/>
                  </a:lnTo>
                  <a:lnTo>
                    <a:pt x="11" y="208"/>
                  </a:lnTo>
                  <a:lnTo>
                    <a:pt x="11" y="211"/>
                  </a:lnTo>
                  <a:lnTo>
                    <a:pt x="12" y="216"/>
                  </a:lnTo>
                  <a:lnTo>
                    <a:pt x="13" y="221"/>
                  </a:lnTo>
                  <a:lnTo>
                    <a:pt x="13" y="224"/>
                  </a:lnTo>
                  <a:lnTo>
                    <a:pt x="14" y="229"/>
                  </a:lnTo>
                  <a:lnTo>
                    <a:pt x="14" y="233"/>
                  </a:lnTo>
                  <a:lnTo>
                    <a:pt x="15" y="236"/>
                  </a:lnTo>
                  <a:lnTo>
                    <a:pt x="15" y="240"/>
                  </a:lnTo>
                  <a:lnTo>
                    <a:pt x="15" y="243"/>
                  </a:lnTo>
                  <a:lnTo>
                    <a:pt x="17" y="247"/>
                  </a:lnTo>
                  <a:lnTo>
                    <a:pt x="18" y="250"/>
                  </a:lnTo>
                  <a:lnTo>
                    <a:pt x="18" y="254"/>
                  </a:lnTo>
                  <a:lnTo>
                    <a:pt x="19" y="256"/>
                  </a:lnTo>
                  <a:lnTo>
                    <a:pt x="20" y="260"/>
                  </a:lnTo>
                  <a:lnTo>
                    <a:pt x="20" y="263"/>
                  </a:lnTo>
                  <a:lnTo>
                    <a:pt x="23" y="268"/>
                  </a:lnTo>
                  <a:lnTo>
                    <a:pt x="24" y="274"/>
                  </a:lnTo>
                  <a:lnTo>
                    <a:pt x="25" y="279"/>
                  </a:lnTo>
                  <a:lnTo>
                    <a:pt x="27" y="284"/>
                  </a:lnTo>
                  <a:lnTo>
                    <a:pt x="28" y="287"/>
                  </a:lnTo>
                  <a:lnTo>
                    <a:pt x="31" y="291"/>
                  </a:lnTo>
                  <a:lnTo>
                    <a:pt x="32" y="294"/>
                  </a:lnTo>
                  <a:lnTo>
                    <a:pt x="33" y="297"/>
                  </a:lnTo>
                  <a:lnTo>
                    <a:pt x="36" y="299"/>
                  </a:lnTo>
                  <a:lnTo>
                    <a:pt x="37" y="303"/>
                  </a:lnTo>
                  <a:lnTo>
                    <a:pt x="39" y="306"/>
                  </a:lnTo>
                  <a:lnTo>
                    <a:pt x="43" y="310"/>
                  </a:lnTo>
                  <a:lnTo>
                    <a:pt x="44" y="311"/>
                  </a:lnTo>
                  <a:lnTo>
                    <a:pt x="47" y="313"/>
                  </a:lnTo>
                  <a:lnTo>
                    <a:pt x="50" y="314"/>
                  </a:lnTo>
                  <a:lnTo>
                    <a:pt x="52" y="316"/>
                  </a:lnTo>
                  <a:lnTo>
                    <a:pt x="52" y="170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0" name="Freeform 179"/>
            <p:cNvSpPr>
              <a:spLocks/>
            </p:cNvSpPr>
            <p:nvPr/>
          </p:nvSpPr>
          <p:spPr bwMode="auto">
            <a:xfrm>
              <a:off x="1791" y="1597"/>
              <a:ext cx="22" cy="117"/>
            </a:xfrm>
            <a:custGeom>
              <a:avLst/>
              <a:gdLst>
                <a:gd name="T0" fmla="*/ 0 w 65"/>
                <a:gd name="T1" fmla="*/ 0 h 350"/>
                <a:gd name="T2" fmla="*/ 0 w 65"/>
                <a:gd name="T3" fmla="*/ 0 h 350"/>
                <a:gd name="T4" fmla="*/ 0 w 65"/>
                <a:gd name="T5" fmla="*/ 0 h 350"/>
                <a:gd name="T6" fmla="*/ 0 w 65"/>
                <a:gd name="T7" fmla="*/ 0 h 350"/>
                <a:gd name="T8" fmla="*/ 0 w 65"/>
                <a:gd name="T9" fmla="*/ 0 h 350"/>
                <a:gd name="T10" fmla="*/ 0 w 65"/>
                <a:gd name="T11" fmla="*/ 0 h 350"/>
                <a:gd name="T12" fmla="*/ 0 w 65"/>
                <a:gd name="T13" fmla="*/ 0 h 350"/>
                <a:gd name="T14" fmla="*/ 0 w 65"/>
                <a:gd name="T15" fmla="*/ 0 h 350"/>
                <a:gd name="T16" fmla="*/ 0 w 65"/>
                <a:gd name="T17" fmla="*/ 0 h 350"/>
                <a:gd name="T18" fmla="*/ 0 w 65"/>
                <a:gd name="T19" fmla="*/ 0 h 350"/>
                <a:gd name="T20" fmla="*/ 0 w 65"/>
                <a:gd name="T21" fmla="*/ 0 h 350"/>
                <a:gd name="T22" fmla="*/ 0 w 65"/>
                <a:gd name="T23" fmla="*/ 0 h 350"/>
                <a:gd name="T24" fmla="*/ 0 w 65"/>
                <a:gd name="T25" fmla="*/ 0 h 350"/>
                <a:gd name="T26" fmla="*/ 0 w 65"/>
                <a:gd name="T27" fmla="*/ 0 h 350"/>
                <a:gd name="T28" fmla="*/ 0 w 65"/>
                <a:gd name="T29" fmla="*/ 0 h 350"/>
                <a:gd name="T30" fmla="*/ 0 w 65"/>
                <a:gd name="T31" fmla="*/ 0 h 350"/>
                <a:gd name="T32" fmla="*/ 0 w 65"/>
                <a:gd name="T33" fmla="*/ 0 h 350"/>
                <a:gd name="T34" fmla="*/ 0 w 65"/>
                <a:gd name="T35" fmla="*/ 0 h 350"/>
                <a:gd name="T36" fmla="*/ 0 w 65"/>
                <a:gd name="T37" fmla="*/ 0 h 350"/>
                <a:gd name="T38" fmla="*/ 0 w 65"/>
                <a:gd name="T39" fmla="*/ 0 h 350"/>
                <a:gd name="T40" fmla="*/ 0 w 65"/>
                <a:gd name="T41" fmla="*/ 0 h 350"/>
                <a:gd name="T42" fmla="*/ 0 w 65"/>
                <a:gd name="T43" fmla="*/ 0 h 350"/>
                <a:gd name="T44" fmla="*/ 0 w 65"/>
                <a:gd name="T45" fmla="*/ 0 h 350"/>
                <a:gd name="T46" fmla="*/ 0 w 65"/>
                <a:gd name="T47" fmla="*/ 0 h 350"/>
                <a:gd name="T48" fmla="*/ 0 w 65"/>
                <a:gd name="T49" fmla="*/ 0 h 350"/>
                <a:gd name="T50" fmla="*/ 0 w 65"/>
                <a:gd name="T51" fmla="*/ 0 h 350"/>
                <a:gd name="T52" fmla="*/ 0 w 65"/>
                <a:gd name="T53" fmla="*/ 0 h 350"/>
                <a:gd name="T54" fmla="*/ 0 w 65"/>
                <a:gd name="T55" fmla="*/ 0 h 350"/>
                <a:gd name="T56" fmla="*/ 0 w 65"/>
                <a:gd name="T57" fmla="*/ 0 h 350"/>
                <a:gd name="T58" fmla="*/ 0 w 65"/>
                <a:gd name="T59" fmla="*/ 0 h 350"/>
                <a:gd name="T60" fmla="*/ 0 w 65"/>
                <a:gd name="T61" fmla="*/ 0 h 350"/>
                <a:gd name="T62" fmla="*/ 0 w 65"/>
                <a:gd name="T63" fmla="*/ 0 h 350"/>
                <a:gd name="T64" fmla="*/ 0 w 65"/>
                <a:gd name="T65" fmla="*/ 0 h 350"/>
                <a:gd name="T66" fmla="*/ 0 w 65"/>
                <a:gd name="T67" fmla="*/ 0 h 350"/>
                <a:gd name="T68" fmla="*/ 0 w 65"/>
                <a:gd name="T69" fmla="*/ 0 h 350"/>
                <a:gd name="T70" fmla="*/ 0 w 65"/>
                <a:gd name="T71" fmla="*/ 0 h 350"/>
                <a:gd name="T72" fmla="*/ 0 w 65"/>
                <a:gd name="T73" fmla="*/ 0 h 350"/>
                <a:gd name="T74" fmla="*/ 0 w 65"/>
                <a:gd name="T75" fmla="*/ 0 h 350"/>
                <a:gd name="T76" fmla="*/ 0 w 65"/>
                <a:gd name="T77" fmla="*/ 0 h 350"/>
                <a:gd name="T78" fmla="*/ 0 w 65"/>
                <a:gd name="T79" fmla="*/ 0 h 350"/>
                <a:gd name="T80" fmla="*/ 0 w 65"/>
                <a:gd name="T81" fmla="*/ 0 h 350"/>
                <a:gd name="T82" fmla="*/ 0 w 65"/>
                <a:gd name="T83" fmla="*/ 0 h 350"/>
                <a:gd name="T84" fmla="*/ 0 w 65"/>
                <a:gd name="T85" fmla="*/ 0 h 350"/>
                <a:gd name="T86" fmla="*/ 0 w 65"/>
                <a:gd name="T87" fmla="*/ 0 h 350"/>
                <a:gd name="T88" fmla="*/ 0 w 65"/>
                <a:gd name="T89" fmla="*/ 0 h 350"/>
                <a:gd name="T90" fmla="*/ 0 w 65"/>
                <a:gd name="T91" fmla="*/ 0 h 350"/>
                <a:gd name="T92" fmla="*/ 0 w 65"/>
                <a:gd name="T93" fmla="*/ 0 h 350"/>
                <a:gd name="T94" fmla="*/ 0 w 65"/>
                <a:gd name="T95" fmla="*/ 0 h 350"/>
                <a:gd name="T96" fmla="*/ 0 w 65"/>
                <a:gd name="T97" fmla="*/ 0 h 350"/>
                <a:gd name="T98" fmla="*/ 0 w 65"/>
                <a:gd name="T99" fmla="*/ 0 h 350"/>
                <a:gd name="T100" fmla="*/ 0 w 65"/>
                <a:gd name="T101" fmla="*/ 0 h 3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5"/>
                <a:gd name="T154" fmla="*/ 0 h 350"/>
                <a:gd name="T155" fmla="*/ 65 w 65"/>
                <a:gd name="T156" fmla="*/ 350 h 3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5" h="350">
                  <a:moveTo>
                    <a:pt x="21" y="10"/>
                  </a:moveTo>
                  <a:lnTo>
                    <a:pt x="21" y="15"/>
                  </a:lnTo>
                  <a:lnTo>
                    <a:pt x="21" y="21"/>
                  </a:lnTo>
                  <a:lnTo>
                    <a:pt x="23" y="26"/>
                  </a:lnTo>
                  <a:lnTo>
                    <a:pt x="23" y="32"/>
                  </a:lnTo>
                  <a:lnTo>
                    <a:pt x="23" y="37"/>
                  </a:lnTo>
                  <a:lnTo>
                    <a:pt x="23" y="43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58"/>
                  </a:lnTo>
                  <a:lnTo>
                    <a:pt x="25" y="64"/>
                  </a:lnTo>
                  <a:lnTo>
                    <a:pt x="25" y="69"/>
                  </a:lnTo>
                  <a:lnTo>
                    <a:pt x="26" y="73"/>
                  </a:lnTo>
                  <a:lnTo>
                    <a:pt x="26" y="78"/>
                  </a:lnTo>
                  <a:lnTo>
                    <a:pt x="26" y="83"/>
                  </a:lnTo>
                  <a:lnTo>
                    <a:pt x="27" y="88"/>
                  </a:lnTo>
                  <a:lnTo>
                    <a:pt x="27" y="94"/>
                  </a:lnTo>
                  <a:lnTo>
                    <a:pt x="27" y="97"/>
                  </a:lnTo>
                  <a:lnTo>
                    <a:pt x="27" y="102"/>
                  </a:lnTo>
                  <a:lnTo>
                    <a:pt x="28" y="107"/>
                  </a:lnTo>
                  <a:lnTo>
                    <a:pt x="28" y="111"/>
                  </a:lnTo>
                  <a:lnTo>
                    <a:pt x="28" y="116"/>
                  </a:lnTo>
                  <a:lnTo>
                    <a:pt x="30" y="121"/>
                  </a:lnTo>
                  <a:lnTo>
                    <a:pt x="30" y="126"/>
                  </a:lnTo>
                  <a:lnTo>
                    <a:pt x="31" y="130"/>
                  </a:lnTo>
                  <a:lnTo>
                    <a:pt x="31" y="135"/>
                  </a:lnTo>
                  <a:lnTo>
                    <a:pt x="32" y="139"/>
                  </a:lnTo>
                  <a:lnTo>
                    <a:pt x="32" y="143"/>
                  </a:lnTo>
                  <a:lnTo>
                    <a:pt x="33" y="148"/>
                  </a:lnTo>
                  <a:lnTo>
                    <a:pt x="33" y="153"/>
                  </a:lnTo>
                  <a:lnTo>
                    <a:pt x="34" y="156"/>
                  </a:lnTo>
                  <a:lnTo>
                    <a:pt x="34" y="161"/>
                  </a:lnTo>
                  <a:lnTo>
                    <a:pt x="36" y="166"/>
                  </a:lnTo>
                  <a:lnTo>
                    <a:pt x="36" y="171"/>
                  </a:lnTo>
                  <a:lnTo>
                    <a:pt x="37" y="175"/>
                  </a:lnTo>
                  <a:lnTo>
                    <a:pt x="37" y="179"/>
                  </a:lnTo>
                  <a:lnTo>
                    <a:pt x="38" y="184"/>
                  </a:lnTo>
                  <a:lnTo>
                    <a:pt x="38" y="188"/>
                  </a:lnTo>
                  <a:lnTo>
                    <a:pt x="39" y="192"/>
                  </a:lnTo>
                  <a:lnTo>
                    <a:pt x="39" y="197"/>
                  </a:lnTo>
                  <a:lnTo>
                    <a:pt x="40" y="201"/>
                  </a:lnTo>
                  <a:lnTo>
                    <a:pt x="42" y="206"/>
                  </a:lnTo>
                  <a:lnTo>
                    <a:pt x="42" y="210"/>
                  </a:lnTo>
                  <a:lnTo>
                    <a:pt x="43" y="216"/>
                  </a:lnTo>
                  <a:lnTo>
                    <a:pt x="44" y="220"/>
                  </a:lnTo>
                  <a:lnTo>
                    <a:pt x="44" y="225"/>
                  </a:lnTo>
                  <a:lnTo>
                    <a:pt x="45" y="230"/>
                  </a:lnTo>
                  <a:lnTo>
                    <a:pt x="46" y="235"/>
                  </a:lnTo>
                  <a:lnTo>
                    <a:pt x="47" y="239"/>
                  </a:lnTo>
                  <a:lnTo>
                    <a:pt x="47" y="244"/>
                  </a:lnTo>
                  <a:lnTo>
                    <a:pt x="49" y="249"/>
                  </a:lnTo>
                  <a:lnTo>
                    <a:pt x="50" y="254"/>
                  </a:lnTo>
                  <a:lnTo>
                    <a:pt x="51" y="258"/>
                  </a:lnTo>
                  <a:lnTo>
                    <a:pt x="51" y="263"/>
                  </a:lnTo>
                  <a:lnTo>
                    <a:pt x="52" y="268"/>
                  </a:lnTo>
                  <a:lnTo>
                    <a:pt x="53" y="273"/>
                  </a:lnTo>
                  <a:lnTo>
                    <a:pt x="56" y="279"/>
                  </a:lnTo>
                  <a:lnTo>
                    <a:pt x="56" y="283"/>
                  </a:lnTo>
                  <a:lnTo>
                    <a:pt x="57" y="288"/>
                  </a:lnTo>
                  <a:lnTo>
                    <a:pt x="58" y="293"/>
                  </a:lnTo>
                  <a:lnTo>
                    <a:pt x="59" y="299"/>
                  </a:lnTo>
                  <a:lnTo>
                    <a:pt x="60" y="303"/>
                  </a:lnTo>
                  <a:lnTo>
                    <a:pt x="62" y="309"/>
                  </a:lnTo>
                  <a:lnTo>
                    <a:pt x="64" y="315"/>
                  </a:lnTo>
                  <a:lnTo>
                    <a:pt x="65" y="321"/>
                  </a:lnTo>
                  <a:lnTo>
                    <a:pt x="65" y="326"/>
                  </a:lnTo>
                  <a:lnTo>
                    <a:pt x="65" y="332"/>
                  </a:lnTo>
                  <a:lnTo>
                    <a:pt x="64" y="336"/>
                  </a:lnTo>
                  <a:lnTo>
                    <a:pt x="62" y="340"/>
                  </a:lnTo>
                  <a:lnTo>
                    <a:pt x="58" y="343"/>
                  </a:lnTo>
                  <a:lnTo>
                    <a:pt x="56" y="346"/>
                  </a:lnTo>
                  <a:lnTo>
                    <a:pt x="51" y="347"/>
                  </a:lnTo>
                  <a:lnTo>
                    <a:pt x="47" y="350"/>
                  </a:lnTo>
                  <a:lnTo>
                    <a:pt x="43" y="350"/>
                  </a:lnTo>
                  <a:lnTo>
                    <a:pt x="39" y="350"/>
                  </a:lnTo>
                  <a:lnTo>
                    <a:pt x="34" y="347"/>
                  </a:lnTo>
                  <a:lnTo>
                    <a:pt x="31" y="347"/>
                  </a:lnTo>
                  <a:lnTo>
                    <a:pt x="26" y="344"/>
                  </a:lnTo>
                  <a:lnTo>
                    <a:pt x="24" y="340"/>
                  </a:lnTo>
                  <a:lnTo>
                    <a:pt x="21" y="337"/>
                  </a:lnTo>
                  <a:lnTo>
                    <a:pt x="20" y="332"/>
                  </a:lnTo>
                  <a:lnTo>
                    <a:pt x="18" y="325"/>
                  </a:lnTo>
                  <a:lnTo>
                    <a:pt x="17" y="320"/>
                  </a:lnTo>
                  <a:lnTo>
                    <a:pt x="15" y="314"/>
                  </a:lnTo>
                  <a:lnTo>
                    <a:pt x="14" y="308"/>
                  </a:lnTo>
                  <a:lnTo>
                    <a:pt x="13" y="303"/>
                  </a:lnTo>
                  <a:lnTo>
                    <a:pt x="12" y="298"/>
                  </a:lnTo>
                  <a:lnTo>
                    <a:pt x="12" y="293"/>
                  </a:lnTo>
                  <a:lnTo>
                    <a:pt x="11" y="288"/>
                  </a:lnTo>
                  <a:lnTo>
                    <a:pt x="10" y="282"/>
                  </a:lnTo>
                  <a:lnTo>
                    <a:pt x="8" y="276"/>
                  </a:lnTo>
                  <a:lnTo>
                    <a:pt x="7" y="271"/>
                  </a:lnTo>
                  <a:lnTo>
                    <a:pt x="7" y="267"/>
                  </a:lnTo>
                  <a:lnTo>
                    <a:pt x="7" y="261"/>
                  </a:lnTo>
                  <a:lnTo>
                    <a:pt x="6" y="256"/>
                  </a:lnTo>
                  <a:lnTo>
                    <a:pt x="6" y="251"/>
                  </a:lnTo>
                  <a:lnTo>
                    <a:pt x="6" y="247"/>
                  </a:lnTo>
                  <a:lnTo>
                    <a:pt x="5" y="242"/>
                  </a:lnTo>
                  <a:lnTo>
                    <a:pt x="5" y="237"/>
                  </a:lnTo>
                  <a:lnTo>
                    <a:pt x="4" y="232"/>
                  </a:lnTo>
                  <a:lnTo>
                    <a:pt x="4" y="228"/>
                  </a:lnTo>
                  <a:lnTo>
                    <a:pt x="4" y="223"/>
                  </a:lnTo>
                  <a:lnTo>
                    <a:pt x="4" y="218"/>
                  </a:lnTo>
                  <a:lnTo>
                    <a:pt x="4" y="213"/>
                  </a:lnTo>
                  <a:lnTo>
                    <a:pt x="4" y="209"/>
                  </a:lnTo>
                  <a:lnTo>
                    <a:pt x="2" y="204"/>
                  </a:lnTo>
                  <a:lnTo>
                    <a:pt x="2" y="199"/>
                  </a:lnTo>
                  <a:lnTo>
                    <a:pt x="2" y="194"/>
                  </a:lnTo>
                  <a:lnTo>
                    <a:pt x="2" y="191"/>
                  </a:lnTo>
                  <a:lnTo>
                    <a:pt x="2" y="186"/>
                  </a:lnTo>
                  <a:lnTo>
                    <a:pt x="2" y="181"/>
                  </a:lnTo>
                  <a:lnTo>
                    <a:pt x="2" y="177"/>
                  </a:lnTo>
                  <a:lnTo>
                    <a:pt x="2" y="172"/>
                  </a:lnTo>
                  <a:lnTo>
                    <a:pt x="2" y="167"/>
                  </a:lnTo>
                  <a:lnTo>
                    <a:pt x="2" y="162"/>
                  </a:lnTo>
                  <a:lnTo>
                    <a:pt x="2" y="158"/>
                  </a:lnTo>
                  <a:lnTo>
                    <a:pt x="2" y="153"/>
                  </a:lnTo>
                  <a:lnTo>
                    <a:pt x="2" y="148"/>
                  </a:lnTo>
                  <a:lnTo>
                    <a:pt x="2" y="143"/>
                  </a:lnTo>
                  <a:lnTo>
                    <a:pt x="2" y="139"/>
                  </a:lnTo>
                  <a:lnTo>
                    <a:pt x="2" y="135"/>
                  </a:lnTo>
                  <a:lnTo>
                    <a:pt x="2" y="130"/>
                  </a:lnTo>
                  <a:lnTo>
                    <a:pt x="2" y="126"/>
                  </a:lnTo>
                  <a:lnTo>
                    <a:pt x="2" y="121"/>
                  </a:lnTo>
                  <a:lnTo>
                    <a:pt x="2" y="116"/>
                  </a:lnTo>
                  <a:lnTo>
                    <a:pt x="2" y="111"/>
                  </a:lnTo>
                  <a:lnTo>
                    <a:pt x="2" y="107"/>
                  </a:lnTo>
                  <a:lnTo>
                    <a:pt x="2" y="102"/>
                  </a:lnTo>
                  <a:lnTo>
                    <a:pt x="4" y="97"/>
                  </a:lnTo>
                  <a:lnTo>
                    <a:pt x="2" y="91"/>
                  </a:lnTo>
                  <a:lnTo>
                    <a:pt x="2" y="86"/>
                  </a:lnTo>
                  <a:lnTo>
                    <a:pt x="2" y="80"/>
                  </a:lnTo>
                  <a:lnTo>
                    <a:pt x="2" y="76"/>
                  </a:lnTo>
                  <a:lnTo>
                    <a:pt x="2" y="71"/>
                  </a:lnTo>
                  <a:lnTo>
                    <a:pt x="2" y="65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1" y="39"/>
                  </a:lnTo>
                  <a:lnTo>
                    <a:pt x="1" y="33"/>
                  </a:lnTo>
                  <a:lnTo>
                    <a:pt x="1" y="27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9" y="5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1" name="Freeform 180"/>
            <p:cNvSpPr>
              <a:spLocks/>
            </p:cNvSpPr>
            <p:nvPr/>
          </p:nvSpPr>
          <p:spPr bwMode="auto">
            <a:xfrm>
              <a:off x="1723" y="1609"/>
              <a:ext cx="39" cy="81"/>
            </a:xfrm>
            <a:custGeom>
              <a:avLst/>
              <a:gdLst>
                <a:gd name="T0" fmla="*/ 0 w 117"/>
                <a:gd name="T1" fmla="*/ 0 h 244"/>
                <a:gd name="T2" fmla="*/ 0 w 117"/>
                <a:gd name="T3" fmla="*/ 0 h 244"/>
                <a:gd name="T4" fmla="*/ 0 w 117"/>
                <a:gd name="T5" fmla="*/ 0 h 244"/>
                <a:gd name="T6" fmla="*/ 0 w 117"/>
                <a:gd name="T7" fmla="*/ 0 h 244"/>
                <a:gd name="T8" fmla="*/ 0 w 117"/>
                <a:gd name="T9" fmla="*/ 0 h 244"/>
                <a:gd name="T10" fmla="*/ 0 w 117"/>
                <a:gd name="T11" fmla="*/ 0 h 244"/>
                <a:gd name="T12" fmla="*/ 0 w 117"/>
                <a:gd name="T13" fmla="*/ 0 h 244"/>
                <a:gd name="T14" fmla="*/ 0 w 117"/>
                <a:gd name="T15" fmla="*/ 0 h 244"/>
                <a:gd name="T16" fmla="*/ 0 w 117"/>
                <a:gd name="T17" fmla="*/ 0 h 244"/>
                <a:gd name="T18" fmla="*/ 0 w 117"/>
                <a:gd name="T19" fmla="*/ 0 h 244"/>
                <a:gd name="T20" fmla="*/ 0 w 117"/>
                <a:gd name="T21" fmla="*/ 0 h 244"/>
                <a:gd name="T22" fmla="*/ 0 w 117"/>
                <a:gd name="T23" fmla="*/ 0 h 244"/>
                <a:gd name="T24" fmla="*/ 0 w 117"/>
                <a:gd name="T25" fmla="*/ 0 h 244"/>
                <a:gd name="T26" fmla="*/ 0 w 117"/>
                <a:gd name="T27" fmla="*/ 0 h 244"/>
                <a:gd name="T28" fmla="*/ 0 w 117"/>
                <a:gd name="T29" fmla="*/ 0 h 244"/>
                <a:gd name="T30" fmla="*/ 0 w 117"/>
                <a:gd name="T31" fmla="*/ 0 h 244"/>
                <a:gd name="T32" fmla="*/ 0 w 117"/>
                <a:gd name="T33" fmla="*/ 0 h 244"/>
                <a:gd name="T34" fmla="*/ 0 w 117"/>
                <a:gd name="T35" fmla="*/ 0 h 244"/>
                <a:gd name="T36" fmla="*/ 0 w 117"/>
                <a:gd name="T37" fmla="*/ 0 h 244"/>
                <a:gd name="T38" fmla="*/ 0 w 117"/>
                <a:gd name="T39" fmla="*/ 0 h 244"/>
                <a:gd name="T40" fmla="*/ 0 w 117"/>
                <a:gd name="T41" fmla="*/ 0 h 244"/>
                <a:gd name="T42" fmla="*/ 0 w 117"/>
                <a:gd name="T43" fmla="*/ 0 h 244"/>
                <a:gd name="T44" fmla="*/ 0 w 117"/>
                <a:gd name="T45" fmla="*/ 0 h 244"/>
                <a:gd name="T46" fmla="*/ 0 w 117"/>
                <a:gd name="T47" fmla="*/ 0 h 244"/>
                <a:gd name="T48" fmla="*/ 0 w 117"/>
                <a:gd name="T49" fmla="*/ 0 h 244"/>
                <a:gd name="T50" fmla="*/ 0 w 117"/>
                <a:gd name="T51" fmla="*/ 0 h 244"/>
                <a:gd name="T52" fmla="*/ 0 w 117"/>
                <a:gd name="T53" fmla="*/ 0 h 244"/>
                <a:gd name="T54" fmla="*/ 0 w 117"/>
                <a:gd name="T55" fmla="*/ 0 h 244"/>
                <a:gd name="T56" fmla="*/ 0 w 117"/>
                <a:gd name="T57" fmla="*/ 0 h 244"/>
                <a:gd name="T58" fmla="*/ 0 w 117"/>
                <a:gd name="T59" fmla="*/ 0 h 244"/>
                <a:gd name="T60" fmla="*/ 0 w 117"/>
                <a:gd name="T61" fmla="*/ 0 h 244"/>
                <a:gd name="T62" fmla="*/ 0 w 117"/>
                <a:gd name="T63" fmla="*/ 0 h 244"/>
                <a:gd name="T64" fmla="*/ 0 w 117"/>
                <a:gd name="T65" fmla="*/ 0 h 244"/>
                <a:gd name="T66" fmla="*/ 0 w 117"/>
                <a:gd name="T67" fmla="*/ 0 h 244"/>
                <a:gd name="T68" fmla="*/ 0 w 117"/>
                <a:gd name="T69" fmla="*/ 0 h 244"/>
                <a:gd name="T70" fmla="*/ 0 w 117"/>
                <a:gd name="T71" fmla="*/ 0 h 244"/>
                <a:gd name="T72" fmla="*/ 0 w 117"/>
                <a:gd name="T73" fmla="*/ 0 h 244"/>
                <a:gd name="T74" fmla="*/ 0 w 117"/>
                <a:gd name="T75" fmla="*/ 0 h 244"/>
                <a:gd name="T76" fmla="*/ 0 w 117"/>
                <a:gd name="T77" fmla="*/ 0 h 244"/>
                <a:gd name="T78" fmla="*/ 0 w 117"/>
                <a:gd name="T79" fmla="*/ 0 h 244"/>
                <a:gd name="T80" fmla="*/ 0 w 117"/>
                <a:gd name="T81" fmla="*/ 0 h 244"/>
                <a:gd name="T82" fmla="*/ 0 w 117"/>
                <a:gd name="T83" fmla="*/ 0 h 244"/>
                <a:gd name="T84" fmla="*/ 0 w 117"/>
                <a:gd name="T85" fmla="*/ 0 h 244"/>
                <a:gd name="T86" fmla="*/ 0 w 117"/>
                <a:gd name="T87" fmla="*/ 0 h 244"/>
                <a:gd name="T88" fmla="*/ 0 w 117"/>
                <a:gd name="T89" fmla="*/ 0 h 244"/>
                <a:gd name="T90" fmla="*/ 0 w 117"/>
                <a:gd name="T91" fmla="*/ 0 h 2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44"/>
                <a:gd name="T140" fmla="*/ 117 w 117"/>
                <a:gd name="T141" fmla="*/ 244 h 24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44">
                  <a:moveTo>
                    <a:pt x="78" y="41"/>
                  </a:moveTo>
                  <a:lnTo>
                    <a:pt x="77" y="38"/>
                  </a:lnTo>
                  <a:lnTo>
                    <a:pt x="77" y="35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7" y="17"/>
                  </a:lnTo>
                  <a:lnTo>
                    <a:pt x="78" y="13"/>
                  </a:lnTo>
                  <a:lnTo>
                    <a:pt x="81" y="11"/>
                  </a:lnTo>
                  <a:lnTo>
                    <a:pt x="82" y="8"/>
                  </a:lnTo>
                  <a:lnTo>
                    <a:pt x="86" y="5"/>
                  </a:lnTo>
                  <a:lnTo>
                    <a:pt x="90" y="3"/>
                  </a:lnTo>
                  <a:lnTo>
                    <a:pt x="96" y="2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2"/>
                  </a:lnTo>
                  <a:lnTo>
                    <a:pt x="111" y="5"/>
                  </a:lnTo>
                  <a:lnTo>
                    <a:pt x="114" y="9"/>
                  </a:lnTo>
                  <a:lnTo>
                    <a:pt x="116" y="13"/>
                  </a:lnTo>
                  <a:lnTo>
                    <a:pt x="116" y="15"/>
                  </a:lnTo>
                  <a:lnTo>
                    <a:pt x="116" y="18"/>
                  </a:lnTo>
                  <a:lnTo>
                    <a:pt x="117" y="22"/>
                  </a:lnTo>
                  <a:lnTo>
                    <a:pt x="117" y="24"/>
                  </a:lnTo>
                  <a:lnTo>
                    <a:pt x="117" y="28"/>
                  </a:lnTo>
                  <a:lnTo>
                    <a:pt x="117" y="31"/>
                  </a:lnTo>
                  <a:lnTo>
                    <a:pt x="117" y="35"/>
                  </a:lnTo>
                  <a:lnTo>
                    <a:pt x="117" y="38"/>
                  </a:lnTo>
                  <a:lnTo>
                    <a:pt x="117" y="42"/>
                  </a:lnTo>
                  <a:lnTo>
                    <a:pt x="116" y="47"/>
                  </a:lnTo>
                  <a:lnTo>
                    <a:pt x="116" y="50"/>
                  </a:lnTo>
                  <a:lnTo>
                    <a:pt x="116" y="54"/>
                  </a:lnTo>
                  <a:lnTo>
                    <a:pt x="115" y="59"/>
                  </a:lnTo>
                  <a:lnTo>
                    <a:pt x="115" y="62"/>
                  </a:lnTo>
                  <a:lnTo>
                    <a:pt x="114" y="67"/>
                  </a:lnTo>
                  <a:lnTo>
                    <a:pt x="113" y="72"/>
                  </a:lnTo>
                  <a:lnTo>
                    <a:pt x="111" y="75"/>
                  </a:lnTo>
                  <a:lnTo>
                    <a:pt x="111" y="79"/>
                  </a:lnTo>
                  <a:lnTo>
                    <a:pt x="109" y="83"/>
                  </a:lnTo>
                  <a:lnTo>
                    <a:pt x="109" y="88"/>
                  </a:lnTo>
                  <a:lnTo>
                    <a:pt x="107" y="92"/>
                  </a:lnTo>
                  <a:lnTo>
                    <a:pt x="105" y="96"/>
                  </a:lnTo>
                  <a:lnTo>
                    <a:pt x="103" y="101"/>
                  </a:lnTo>
                  <a:lnTo>
                    <a:pt x="102" y="106"/>
                  </a:lnTo>
                  <a:lnTo>
                    <a:pt x="98" y="111"/>
                  </a:lnTo>
                  <a:lnTo>
                    <a:pt x="96" y="117"/>
                  </a:lnTo>
                  <a:lnTo>
                    <a:pt x="95" y="121"/>
                  </a:lnTo>
                  <a:lnTo>
                    <a:pt x="92" y="127"/>
                  </a:lnTo>
                  <a:lnTo>
                    <a:pt x="89" y="133"/>
                  </a:lnTo>
                  <a:lnTo>
                    <a:pt x="86" y="139"/>
                  </a:lnTo>
                  <a:lnTo>
                    <a:pt x="85" y="142"/>
                  </a:lnTo>
                  <a:lnTo>
                    <a:pt x="84" y="145"/>
                  </a:lnTo>
                  <a:lnTo>
                    <a:pt x="82" y="147"/>
                  </a:lnTo>
                  <a:lnTo>
                    <a:pt x="82" y="151"/>
                  </a:lnTo>
                  <a:lnTo>
                    <a:pt x="79" y="153"/>
                  </a:lnTo>
                  <a:lnTo>
                    <a:pt x="78" y="156"/>
                  </a:lnTo>
                  <a:lnTo>
                    <a:pt x="77" y="159"/>
                  </a:lnTo>
                  <a:lnTo>
                    <a:pt x="76" y="162"/>
                  </a:lnTo>
                  <a:lnTo>
                    <a:pt x="75" y="165"/>
                  </a:lnTo>
                  <a:lnTo>
                    <a:pt x="73" y="168"/>
                  </a:lnTo>
                  <a:lnTo>
                    <a:pt x="72" y="170"/>
                  </a:lnTo>
                  <a:lnTo>
                    <a:pt x="71" y="174"/>
                  </a:lnTo>
                  <a:lnTo>
                    <a:pt x="67" y="180"/>
                  </a:lnTo>
                  <a:lnTo>
                    <a:pt x="65" y="184"/>
                  </a:lnTo>
                  <a:lnTo>
                    <a:pt x="63" y="190"/>
                  </a:lnTo>
                  <a:lnTo>
                    <a:pt x="60" y="195"/>
                  </a:lnTo>
                  <a:lnTo>
                    <a:pt x="57" y="200"/>
                  </a:lnTo>
                  <a:lnTo>
                    <a:pt x="54" y="204"/>
                  </a:lnTo>
                  <a:lnTo>
                    <a:pt x="53" y="208"/>
                  </a:lnTo>
                  <a:lnTo>
                    <a:pt x="51" y="213"/>
                  </a:lnTo>
                  <a:lnTo>
                    <a:pt x="49" y="216"/>
                  </a:lnTo>
                  <a:lnTo>
                    <a:pt x="47" y="220"/>
                  </a:lnTo>
                  <a:lnTo>
                    <a:pt x="45" y="223"/>
                  </a:lnTo>
                  <a:lnTo>
                    <a:pt x="44" y="226"/>
                  </a:lnTo>
                  <a:lnTo>
                    <a:pt x="43" y="231"/>
                  </a:lnTo>
                  <a:lnTo>
                    <a:pt x="41" y="234"/>
                  </a:lnTo>
                  <a:lnTo>
                    <a:pt x="39" y="234"/>
                  </a:lnTo>
                  <a:lnTo>
                    <a:pt x="38" y="236"/>
                  </a:lnTo>
                  <a:lnTo>
                    <a:pt x="34" y="238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25" y="240"/>
                  </a:lnTo>
                  <a:lnTo>
                    <a:pt x="21" y="241"/>
                  </a:lnTo>
                  <a:lnTo>
                    <a:pt x="19" y="242"/>
                  </a:lnTo>
                  <a:lnTo>
                    <a:pt x="14" y="242"/>
                  </a:lnTo>
                  <a:lnTo>
                    <a:pt x="11" y="242"/>
                  </a:lnTo>
                  <a:lnTo>
                    <a:pt x="7" y="242"/>
                  </a:lnTo>
                  <a:lnTo>
                    <a:pt x="5" y="244"/>
                  </a:lnTo>
                  <a:lnTo>
                    <a:pt x="0" y="244"/>
                  </a:lnTo>
                  <a:lnTo>
                    <a:pt x="78" y="41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2" name="Freeform 181"/>
            <p:cNvSpPr>
              <a:spLocks/>
            </p:cNvSpPr>
            <p:nvPr/>
          </p:nvSpPr>
          <p:spPr bwMode="auto">
            <a:xfrm>
              <a:off x="1715" y="1620"/>
              <a:ext cx="39" cy="79"/>
            </a:xfrm>
            <a:custGeom>
              <a:avLst/>
              <a:gdLst>
                <a:gd name="T0" fmla="*/ 0 w 117"/>
                <a:gd name="T1" fmla="*/ 0 h 235"/>
                <a:gd name="T2" fmla="*/ 0 w 117"/>
                <a:gd name="T3" fmla="*/ 0 h 235"/>
                <a:gd name="T4" fmla="*/ 0 w 117"/>
                <a:gd name="T5" fmla="*/ 0 h 235"/>
                <a:gd name="T6" fmla="*/ 0 w 117"/>
                <a:gd name="T7" fmla="*/ 0 h 235"/>
                <a:gd name="T8" fmla="*/ 0 w 117"/>
                <a:gd name="T9" fmla="*/ 0 h 235"/>
                <a:gd name="T10" fmla="*/ 0 w 117"/>
                <a:gd name="T11" fmla="*/ 0 h 235"/>
                <a:gd name="T12" fmla="*/ 0 w 117"/>
                <a:gd name="T13" fmla="*/ 0 h 235"/>
                <a:gd name="T14" fmla="*/ 0 w 117"/>
                <a:gd name="T15" fmla="*/ 0 h 235"/>
                <a:gd name="T16" fmla="*/ 0 w 117"/>
                <a:gd name="T17" fmla="*/ 0 h 235"/>
                <a:gd name="T18" fmla="*/ 0 w 117"/>
                <a:gd name="T19" fmla="*/ 0 h 235"/>
                <a:gd name="T20" fmla="*/ 0 w 117"/>
                <a:gd name="T21" fmla="*/ 0 h 235"/>
                <a:gd name="T22" fmla="*/ 0 w 117"/>
                <a:gd name="T23" fmla="*/ 0 h 235"/>
                <a:gd name="T24" fmla="*/ 0 w 117"/>
                <a:gd name="T25" fmla="*/ 0 h 235"/>
                <a:gd name="T26" fmla="*/ 0 w 117"/>
                <a:gd name="T27" fmla="*/ 0 h 235"/>
                <a:gd name="T28" fmla="*/ 0 w 117"/>
                <a:gd name="T29" fmla="*/ 0 h 235"/>
                <a:gd name="T30" fmla="*/ 0 w 117"/>
                <a:gd name="T31" fmla="*/ 0 h 235"/>
                <a:gd name="T32" fmla="*/ 0 w 117"/>
                <a:gd name="T33" fmla="*/ 0 h 235"/>
                <a:gd name="T34" fmla="*/ 0 w 117"/>
                <a:gd name="T35" fmla="*/ 0 h 235"/>
                <a:gd name="T36" fmla="*/ 0 w 117"/>
                <a:gd name="T37" fmla="*/ 0 h 235"/>
                <a:gd name="T38" fmla="*/ 0 w 117"/>
                <a:gd name="T39" fmla="*/ 0 h 235"/>
                <a:gd name="T40" fmla="*/ 0 w 117"/>
                <a:gd name="T41" fmla="*/ 0 h 235"/>
                <a:gd name="T42" fmla="*/ 0 w 117"/>
                <a:gd name="T43" fmla="*/ 0 h 235"/>
                <a:gd name="T44" fmla="*/ 0 w 117"/>
                <a:gd name="T45" fmla="*/ 0 h 235"/>
                <a:gd name="T46" fmla="*/ 0 w 117"/>
                <a:gd name="T47" fmla="*/ 0 h 235"/>
                <a:gd name="T48" fmla="*/ 0 w 117"/>
                <a:gd name="T49" fmla="*/ 0 h 235"/>
                <a:gd name="T50" fmla="*/ 0 w 117"/>
                <a:gd name="T51" fmla="*/ 0 h 235"/>
                <a:gd name="T52" fmla="*/ 0 w 117"/>
                <a:gd name="T53" fmla="*/ 0 h 235"/>
                <a:gd name="T54" fmla="*/ 0 w 117"/>
                <a:gd name="T55" fmla="*/ 0 h 235"/>
                <a:gd name="T56" fmla="*/ 0 w 117"/>
                <a:gd name="T57" fmla="*/ 0 h 235"/>
                <a:gd name="T58" fmla="*/ 0 w 117"/>
                <a:gd name="T59" fmla="*/ 0 h 235"/>
                <a:gd name="T60" fmla="*/ 0 w 117"/>
                <a:gd name="T61" fmla="*/ 0 h 235"/>
                <a:gd name="T62" fmla="*/ 0 w 117"/>
                <a:gd name="T63" fmla="*/ 0 h 235"/>
                <a:gd name="T64" fmla="*/ 0 w 117"/>
                <a:gd name="T65" fmla="*/ 0 h 235"/>
                <a:gd name="T66" fmla="*/ 0 w 117"/>
                <a:gd name="T67" fmla="*/ 0 h 235"/>
                <a:gd name="T68" fmla="*/ 0 w 117"/>
                <a:gd name="T69" fmla="*/ 0 h 235"/>
                <a:gd name="T70" fmla="*/ 0 w 117"/>
                <a:gd name="T71" fmla="*/ 0 h 235"/>
                <a:gd name="T72" fmla="*/ 0 w 117"/>
                <a:gd name="T73" fmla="*/ 0 h 235"/>
                <a:gd name="T74" fmla="*/ 0 w 117"/>
                <a:gd name="T75" fmla="*/ 0 h 235"/>
                <a:gd name="T76" fmla="*/ 0 w 117"/>
                <a:gd name="T77" fmla="*/ 0 h 235"/>
                <a:gd name="T78" fmla="*/ 0 w 117"/>
                <a:gd name="T79" fmla="*/ 0 h 235"/>
                <a:gd name="T80" fmla="*/ 0 w 117"/>
                <a:gd name="T81" fmla="*/ 0 h 235"/>
                <a:gd name="T82" fmla="*/ 0 w 117"/>
                <a:gd name="T83" fmla="*/ 0 h 235"/>
                <a:gd name="T84" fmla="*/ 0 w 117"/>
                <a:gd name="T85" fmla="*/ 0 h 235"/>
                <a:gd name="T86" fmla="*/ 0 w 117"/>
                <a:gd name="T87" fmla="*/ 0 h 235"/>
                <a:gd name="T88" fmla="*/ 0 w 117"/>
                <a:gd name="T89" fmla="*/ 0 h 235"/>
                <a:gd name="T90" fmla="*/ 0 w 117"/>
                <a:gd name="T91" fmla="*/ 0 h 2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35"/>
                <a:gd name="T140" fmla="*/ 117 w 117"/>
                <a:gd name="T141" fmla="*/ 235 h 2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35">
                  <a:moveTo>
                    <a:pt x="117" y="22"/>
                  </a:moveTo>
                  <a:lnTo>
                    <a:pt x="116" y="25"/>
                  </a:lnTo>
                  <a:lnTo>
                    <a:pt x="115" y="28"/>
                  </a:lnTo>
                  <a:lnTo>
                    <a:pt x="114" y="32"/>
                  </a:lnTo>
                  <a:lnTo>
                    <a:pt x="113" y="37"/>
                  </a:lnTo>
                  <a:lnTo>
                    <a:pt x="113" y="39"/>
                  </a:lnTo>
                  <a:lnTo>
                    <a:pt x="111" y="42"/>
                  </a:lnTo>
                  <a:lnTo>
                    <a:pt x="110" y="47"/>
                  </a:lnTo>
                  <a:lnTo>
                    <a:pt x="110" y="51"/>
                  </a:lnTo>
                  <a:lnTo>
                    <a:pt x="108" y="53"/>
                  </a:lnTo>
                  <a:lnTo>
                    <a:pt x="108" y="57"/>
                  </a:lnTo>
                  <a:lnTo>
                    <a:pt x="107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4" y="70"/>
                  </a:lnTo>
                  <a:lnTo>
                    <a:pt x="103" y="72"/>
                  </a:lnTo>
                  <a:lnTo>
                    <a:pt x="103" y="76"/>
                  </a:lnTo>
                  <a:lnTo>
                    <a:pt x="102" y="79"/>
                  </a:lnTo>
                  <a:lnTo>
                    <a:pt x="101" y="82"/>
                  </a:lnTo>
                  <a:lnTo>
                    <a:pt x="100" y="85"/>
                  </a:lnTo>
                  <a:lnTo>
                    <a:pt x="100" y="88"/>
                  </a:lnTo>
                  <a:lnTo>
                    <a:pt x="97" y="91"/>
                  </a:lnTo>
                  <a:lnTo>
                    <a:pt x="97" y="95"/>
                  </a:lnTo>
                  <a:lnTo>
                    <a:pt x="96" y="97"/>
                  </a:lnTo>
                  <a:lnTo>
                    <a:pt x="95" y="101"/>
                  </a:lnTo>
                  <a:lnTo>
                    <a:pt x="94" y="104"/>
                  </a:lnTo>
                  <a:lnTo>
                    <a:pt x="92" y="107"/>
                  </a:lnTo>
                  <a:lnTo>
                    <a:pt x="91" y="110"/>
                  </a:lnTo>
                  <a:lnTo>
                    <a:pt x="90" y="114"/>
                  </a:lnTo>
                  <a:lnTo>
                    <a:pt x="88" y="116"/>
                  </a:lnTo>
                  <a:lnTo>
                    <a:pt x="88" y="121"/>
                  </a:lnTo>
                  <a:lnTo>
                    <a:pt x="85" y="124"/>
                  </a:lnTo>
                  <a:lnTo>
                    <a:pt x="84" y="128"/>
                  </a:lnTo>
                  <a:lnTo>
                    <a:pt x="82" y="133"/>
                  </a:lnTo>
                  <a:lnTo>
                    <a:pt x="79" y="137"/>
                  </a:lnTo>
                  <a:lnTo>
                    <a:pt x="77" y="141"/>
                  </a:lnTo>
                  <a:lnTo>
                    <a:pt x="76" y="146"/>
                  </a:lnTo>
                  <a:lnTo>
                    <a:pt x="74" y="150"/>
                  </a:lnTo>
                  <a:lnTo>
                    <a:pt x="71" y="155"/>
                  </a:lnTo>
                  <a:lnTo>
                    <a:pt x="69" y="159"/>
                  </a:lnTo>
                  <a:lnTo>
                    <a:pt x="68" y="163"/>
                  </a:lnTo>
                  <a:lnTo>
                    <a:pt x="64" y="167"/>
                  </a:lnTo>
                  <a:lnTo>
                    <a:pt x="63" y="171"/>
                  </a:lnTo>
                  <a:lnTo>
                    <a:pt x="60" y="174"/>
                  </a:lnTo>
                  <a:lnTo>
                    <a:pt x="58" y="179"/>
                  </a:lnTo>
                  <a:lnTo>
                    <a:pt x="56" y="182"/>
                  </a:lnTo>
                  <a:lnTo>
                    <a:pt x="53" y="187"/>
                  </a:lnTo>
                  <a:lnTo>
                    <a:pt x="50" y="192"/>
                  </a:lnTo>
                  <a:lnTo>
                    <a:pt x="47" y="197"/>
                  </a:lnTo>
                  <a:lnTo>
                    <a:pt x="44" y="200"/>
                  </a:lnTo>
                  <a:lnTo>
                    <a:pt x="40" y="204"/>
                  </a:lnTo>
                  <a:lnTo>
                    <a:pt x="38" y="207"/>
                  </a:lnTo>
                  <a:lnTo>
                    <a:pt x="36" y="211"/>
                  </a:lnTo>
                  <a:lnTo>
                    <a:pt x="32" y="214"/>
                  </a:lnTo>
                  <a:lnTo>
                    <a:pt x="30" y="217"/>
                  </a:lnTo>
                  <a:lnTo>
                    <a:pt x="27" y="219"/>
                  </a:lnTo>
                  <a:lnTo>
                    <a:pt x="25" y="223"/>
                  </a:lnTo>
                  <a:lnTo>
                    <a:pt x="20" y="226"/>
                  </a:lnTo>
                  <a:lnTo>
                    <a:pt x="18" y="229"/>
                  </a:lnTo>
                  <a:lnTo>
                    <a:pt x="14" y="232"/>
                  </a:lnTo>
                  <a:lnTo>
                    <a:pt x="12" y="233"/>
                  </a:lnTo>
                  <a:lnTo>
                    <a:pt x="6" y="235"/>
                  </a:lnTo>
                  <a:lnTo>
                    <a:pt x="4" y="233"/>
                  </a:lnTo>
                  <a:lnTo>
                    <a:pt x="1" y="231"/>
                  </a:lnTo>
                  <a:lnTo>
                    <a:pt x="0" y="226"/>
                  </a:lnTo>
                  <a:lnTo>
                    <a:pt x="0" y="223"/>
                  </a:lnTo>
                  <a:lnTo>
                    <a:pt x="0" y="220"/>
                  </a:lnTo>
                  <a:lnTo>
                    <a:pt x="0" y="217"/>
                  </a:lnTo>
                  <a:lnTo>
                    <a:pt x="1" y="213"/>
                  </a:lnTo>
                  <a:lnTo>
                    <a:pt x="1" y="209"/>
                  </a:lnTo>
                  <a:lnTo>
                    <a:pt x="1" y="205"/>
                  </a:lnTo>
                  <a:lnTo>
                    <a:pt x="2" y="201"/>
                  </a:lnTo>
                  <a:lnTo>
                    <a:pt x="5" y="198"/>
                  </a:lnTo>
                  <a:lnTo>
                    <a:pt x="5" y="193"/>
                  </a:lnTo>
                  <a:lnTo>
                    <a:pt x="6" y="190"/>
                  </a:lnTo>
                  <a:lnTo>
                    <a:pt x="7" y="186"/>
                  </a:lnTo>
                  <a:lnTo>
                    <a:pt x="9" y="182"/>
                  </a:lnTo>
                  <a:lnTo>
                    <a:pt x="11" y="179"/>
                  </a:lnTo>
                  <a:lnTo>
                    <a:pt x="12" y="177"/>
                  </a:lnTo>
                  <a:lnTo>
                    <a:pt x="14" y="174"/>
                  </a:lnTo>
                  <a:lnTo>
                    <a:pt x="15" y="173"/>
                  </a:lnTo>
                  <a:lnTo>
                    <a:pt x="18" y="168"/>
                  </a:lnTo>
                  <a:lnTo>
                    <a:pt x="20" y="165"/>
                  </a:lnTo>
                  <a:lnTo>
                    <a:pt x="23" y="160"/>
                  </a:lnTo>
                  <a:lnTo>
                    <a:pt x="25" y="158"/>
                  </a:lnTo>
                  <a:lnTo>
                    <a:pt x="27" y="153"/>
                  </a:lnTo>
                  <a:lnTo>
                    <a:pt x="30" y="149"/>
                  </a:lnTo>
                  <a:lnTo>
                    <a:pt x="31" y="146"/>
                  </a:lnTo>
                  <a:lnTo>
                    <a:pt x="33" y="142"/>
                  </a:lnTo>
                  <a:lnTo>
                    <a:pt x="36" y="139"/>
                  </a:lnTo>
                  <a:lnTo>
                    <a:pt x="37" y="135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2" y="123"/>
                  </a:lnTo>
                  <a:lnTo>
                    <a:pt x="44" y="120"/>
                  </a:lnTo>
                  <a:lnTo>
                    <a:pt x="45" y="115"/>
                  </a:lnTo>
                  <a:lnTo>
                    <a:pt x="49" y="111"/>
                  </a:lnTo>
                  <a:lnTo>
                    <a:pt x="49" y="108"/>
                  </a:lnTo>
                  <a:lnTo>
                    <a:pt x="51" y="104"/>
                  </a:lnTo>
                  <a:lnTo>
                    <a:pt x="52" y="101"/>
                  </a:lnTo>
                  <a:lnTo>
                    <a:pt x="53" y="97"/>
                  </a:lnTo>
                  <a:lnTo>
                    <a:pt x="55" y="95"/>
                  </a:lnTo>
                  <a:lnTo>
                    <a:pt x="56" y="91"/>
                  </a:lnTo>
                  <a:lnTo>
                    <a:pt x="58" y="88"/>
                  </a:lnTo>
                  <a:lnTo>
                    <a:pt x="59" y="85"/>
                  </a:lnTo>
                  <a:lnTo>
                    <a:pt x="62" y="79"/>
                  </a:lnTo>
                  <a:lnTo>
                    <a:pt x="64" y="75"/>
                  </a:lnTo>
                  <a:lnTo>
                    <a:pt x="66" y="69"/>
                  </a:lnTo>
                  <a:lnTo>
                    <a:pt x="69" y="63"/>
                  </a:lnTo>
                  <a:lnTo>
                    <a:pt x="69" y="60"/>
                  </a:lnTo>
                  <a:lnTo>
                    <a:pt x="70" y="57"/>
                  </a:lnTo>
                  <a:lnTo>
                    <a:pt x="71" y="54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5" y="46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3"/>
                  </a:lnTo>
                  <a:lnTo>
                    <a:pt x="79" y="31"/>
                  </a:lnTo>
                  <a:lnTo>
                    <a:pt x="81" y="27"/>
                  </a:lnTo>
                  <a:lnTo>
                    <a:pt x="81" y="24"/>
                  </a:lnTo>
                  <a:lnTo>
                    <a:pt x="83" y="20"/>
                  </a:lnTo>
                  <a:lnTo>
                    <a:pt x="83" y="16"/>
                  </a:lnTo>
                  <a:lnTo>
                    <a:pt x="84" y="13"/>
                  </a:lnTo>
                  <a:lnTo>
                    <a:pt x="85" y="9"/>
                  </a:lnTo>
                  <a:lnTo>
                    <a:pt x="88" y="7"/>
                  </a:lnTo>
                  <a:lnTo>
                    <a:pt x="89" y="3"/>
                  </a:lnTo>
                  <a:lnTo>
                    <a:pt x="92" y="2"/>
                  </a:lnTo>
                  <a:lnTo>
                    <a:pt x="95" y="1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3"/>
                  </a:lnTo>
                  <a:lnTo>
                    <a:pt x="115" y="8"/>
                  </a:lnTo>
                  <a:lnTo>
                    <a:pt x="116" y="10"/>
                  </a:lnTo>
                  <a:lnTo>
                    <a:pt x="117" y="14"/>
                  </a:lnTo>
                  <a:lnTo>
                    <a:pt x="117" y="18"/>
                  </a:lnTo>
                  <a:lnTo>
                    <a:pt x="117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3" name="Freeform 182"/>
            <p:cNvSpPr>
              <a:spLocks/>
            </p:cNvSpPr>
            <p:nvPr/>
          </p:nvSpPr>
          <p:spPr bwMode="auto">
            <a:xfrm>
              <a:off x="1752" y="1533"/>
              <a:ext cx="72" cy="81"/>
            </a:xfrm>
            <a:custGeom>
              <a:avLst/>
              <a:gdLst>
                <a:gd name="T0" fmla="*/ 0 w 214"/>
                <a:gd name="T1" fmla="*/ 0 h 243"/>
                <a:gd name="T2" fmla="*/ 0 w 214"/>
                <a:gd name="T3" fmla="*/ 0 h 243"/>
                <a:gd name="T4" fmla="*/ 0 w 214"/>
                <a:gd name="T5" fmla="*/ 0 h 243"/>
                <a:gd name="T6" fmla="*/ 0 w 214"/>
                <a:gd name="T7" fmla="*/ 0 h 243"/>
                <a:gd name="T8" fmla="*/ 0 w 214"/>
                <a:gd name="T9" fmla="*/ 0 h 243"/>
                <a:gd name="T10" fmla="*/ 0 w 214"/>
                <a:gd name="T11" fmla="*/ 0 h 243"/>
                <a:gd name="T12" fmla="*/ 0 w 214"/>
                <a:gd name="T13" fmla="*/ 0 h 243"/>
                <a:gd name="T14" fmla="*/ 0 w 214"/>
                <a:gd name="T15" fmla="*/ 0 h 243"/>
                <a:gd name="T16" fmla="*/ 0 w 214"/>
                <a:gd name="T17" fmla="*/ 0 h 243"/>
                <a:gd name="T18" fmla="*/ 0 w 214"/>
                <a:gd name="T19" fmla="*/ 0 h 243"/>
                <a:gd name="T20" fmla="*/ 0 w 214"/>
                <a:gd name="T21" fmla="*/ 0 h 243"/>
                <a:gd name="T22" fmla="*/ 0 w 214"/>
                <a:gd name="T23" fmla="*/ 0 h 243"/>
                <a:gd name="T24" fmla="*/ 0 w 214"/>
                <a:gd name="T25" fmla="*/ 0 h 243"/>
                <a:gd name="T26" fmla="*/ 0 w 214"/>
                <a:gd name="T27" fmla="*/ 0 h 243"/>
                <a:gd name="T28" fmla="*/ 0 w 214"/>
                <a:gd name="T29" fmla="*/ 0 h 243"/>
                <a:gd name="T30" fmla="*/ 0 w 214"/>
                <a:gd name="T31" fmla="*/ 0 h 243"/>
                <a:gd name="T32" fmla="*/ 0 w 214"/>
                <a:gd name="T33" fmla="*/ 0 h 243"/>
                <a:gd name="T34" fmla="*/ 0 w 214"/>
                <a:gd name="T35" fmla="*/ 0 h 243"/>
                <a:gd name="T36" fmla="*/ 0 w 214"/>
                <a:gd name="T37" fmla="*/ 0 h 243"/>
                <a:gd name="T38" fmla="*/ 0 w 214"/>
                <a:gd name="T39" fmla="*/ 0 h 243"/>
                <a:gd name="T40" fmla="*/ 0 w 214"/>
                <a:gd name="T41" fmla="*/ 0 h 243"/>
                <a:gd name="T42" fmla="*/ 0 w 214"/>
                <a:gd name="T43" fmla="*/ 0 h 243"/>
                <a:gd name="T44" fmla="*/ 0 w 214"/>
                <a:gd name="T45" fmla="*/ 0 h 243"/>
                <a:gd name="T46" fmla="*/ 0 w 214"/>
                <a:gd name="T47" fmla="*/ 0 h 243"/>
                <a:gd name="T48" fmla="*/ 0 w 214"/>
                <a:gd name="T49" fmla="*/ 0 h 243"/>
                <a:gd name="T50" fmla="*/ 0 w 214"/>
                <a:gd name="T51" fmla="*/ 0 h 243"/>
                <a:gd name="T52" fmla="*/ 0 w 214"/>
                <a:gd name="T53" fmla="*/ 0 h 243"/>
                <a:gd name="T54" fmla="*/ 0 w 214"/>
                <a:gd name="T55" fmla="*/ 0 h 243"/>
                <a:gd name="T56" fmla="*/ 0 w 214"/>
                <a:gd name="T57" fmla="*/ 0 h 243"/>
                <a:gd name="T58" fmla="*/ 0 w 214"/>
                <a:gd name="T59" fmla="*/ 0 h 243"/>
                <a:gd name="T60" fmla="*/ 0 w 214"/>
                <a:gd name="T61" fmla="*/ 0 h 243"/>
                <a:gd name="T62" fmla="*/ 0 w 214"/>
                <a:gd name="T63" fmla="*/ 0 h 243"/>
                <a:gd name="T64" fmla="*/ 0 w 214"/>
                <a:gd name="T65" fmla="*/ 0 h 243"/>
                <a:gd name="T66" fmla="*/ 0 w 214"/>
                <a:gd name="T67" fmla="*/ 0 h 243"/>
                <a:gd name="T68" fmla="*/ 0 w 214"/>
                <a:gd name="T69" fmla="*/ 0 h 243"/>
                <a:gd name="T70" fmla="*/ 0 w 214"/>
                <a:gd name="T71" fmla="*/ 0 h 243"/>
                <a:gd name="T72" fmla="*/ 0 w 214"/>
                <a:gd name="T73" fmla="*/ 0 h 243"/>
                <a:gd name="T74" fmla="*/ 0 w 214"/>
                <a:gd name="T75" fmla="*/ 0 h 243"/>
                <a:gd name="T76" fmla="*/ 0 w 214"/>
                <a:gd name="T77" fmla="*/ 0 h 243"/>
                <a:gd name="T78" fmla="*/ 0 w 214"/>
                <a:gd name="T79" fmla="*/ 0 h 243"/>
                <a:gd name="T80" fmla="*/ 0 w 214"/>
                <a:gd name="T81" fmla="*/ 0 h 243"/>
                <a:gd name="T82" fmla="*/ 0 w 214"/>
                <a:gd name="T83" fmla="*/ 0 h 243"/>
                <a:gd name="T84" fmla="*/ 0 w 214"/>
                <a:gd name="T85" fmla="*/ 0 h 243"/>
                <a:gd name="T86" fmla="*/ 0 w 214"/>
                <a:gd name="T87" fmla="*/ 0 h 243"/>
                <a:gd name="T88" fmla="*/ 0 w 214"/>
                <a:gd name="T89" fmla="*/ 0 h 243"/>
                <a:gd name="T90" fmla="*/ 0 w 214"/>
                <a:gd name="T91" fmla="*/ 0 h 2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43"/>
                <a:gd name="T140" fmla="*/ 214 w 214"/>
                <a:gd name="T141" fmla="*/ 243 h 24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43">
                  <a:moveTo>
                    <a:pt x="214" y="18"/>
                  </a:moveTo>
                  <a:lnTo>
                    <a:pt x="212" y="22"/>
                  </a:lnTo>
                  <a:lnTo>
                    <a:pt x="211" y="27"/>
                  </a:lnTo>
                  <a:lnTo>
                    <a:pt x="210" y="33"/>
                  </a:lnTo>
                  <a:lnTo>
                    <a:pt x="207" y="38"/>
                  </a:lnTo>
                  <a:lnTo>
                    <a:pt x="206" y="43"/>
                  </a:lnTo>
                  <a:lnTo>
                    <a:pt x="205" y="47"/>
                  </a:lnTo>
                  <a:lnTo>
                    <a:pt x="202" y="52"/>
                  </a:lnTo>
                  <a:lnTo>
                    <a:pt x="202" y="57"/>
                  </a:lnTo>
                  <a:lnTo>
                    <a:pt x="200" y="62"/>
                  </a:lnTo>
                  <a:lnTo>
                    <a:pt x="198" y="65"/>
                  </a:lnTo>
                  <a:lnTo>
                    <a:pt x="196" y="70"/>
                  </a:lnTo>
                  <a:lnTo>
                    <a:pt x="195" y="75"/>
                  </a:lnTo>
                  <a:lnTo>
                    <a:pt x="193" y="78"/>
                  </a:lnTo>
                  <a:lnTo>
                    <a:pt x="192" y="83"/>
                  </a:lnTo>
                  <a:lnTo>
                    <a:pt x="189" y="86"/>
                  </a:lnTo>
                  <a:lnTo>
                    <a:pt x="187" y="91"/>
                  </a:lnTo>
                  <a:lnTo>
                    <a:pt x="185" y="95"/>
                  </a:lnTo>
                  <a:lnTo>
                    <a:pt x="182" y="98"/>
                  </a:lnTo>
                  <a:lnTo>
                    <a:pt x="180" y="103"/>
                  </a:lnTo>
                  <a:lnTo>
                    <a:pt x="179" y="107"/>
                  </a:lnTo>
                  <a:lnTo>
                    <a:pt x="175" y="110"/>
                  </a:lnTo>
                  <a:lnTo>
                    <a:pt x="173" y="114"/>
                  </a:lnTo>
                  <a:lnTo>
                    <a:pt x="170" y="117"/>
                  </a:lnTo>
                  <a:lnTo>
                    <a:pt x="168" y="122"/>
                  </a:lnTo>
                  <a:lnTo>
                    <a:pt x="163" y="124"/>
                  </a:lnTo>
                  <a:lnTo>
                    <a:pt x="161" y="128"/>
                  </a:lnTo>
                  <a:lnTo>
                    <a:pt x="157" y="133"/>
                  </a:lnTo>
                  <a:lnTo>
                    <a:pt x="154" y="136"/>
                  </a:lnTo>
                  <a:lnTo>
                    <a:pt x="150" y="140"/>
                  </a:lnTo>
                  <a:lnTo>
                    <a:pt x="147" y="143"/>
                  </a:lnTo>
                  <a:lnTo>
                    <a:pt x="143" y="147"/>
                  </a:lnTo>
                  <a:lnTo>
                    <a:pt x="140" y="152"/>
                  </a:lnTo>
                  <a:lnTo>
                    <a:pt x="134" y="155"/>
                  </a:lnTo>
                  <a:lnTo>
                    <a:pt x="129" y="160"/>
                  </a:lnTo>
                  <a:lnTo>
                    <a:pt x="124" y="164"/>
                  </a:lnTo>
                  <a:lnTo>
                    <a:pt x="121" y="167"/>
                  </a:lnTo>
                  <a:lnTo>
                    <a:pt x="116" y="171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4" y="181"/>
                  </a:lnTo>
                  <a:lnTo>
                    <a:pt x="99" y="184"/>
                  </a:lnTo>
                  <a:lnTo>
                    <a:pt x="96" y="187"/>
                  </a:lnTo>
                  <a:lnTo>
                    <a:pt x="91" y="191"/>
                  </a:lnTo>
                  <a:lnTo>
                    <a:pt x="87" y="194"/>
                  </a:lnTo>
                  <a:lnTo>
                    <a:pt x="81" y="197"/>
                  </a:lnTo>
                  <a:lnTo>
                    <a:pt x="77" y="201"/>
                  </a:lnTo>
                  <a:lnTo>
                    <a:pt x="72" y="205"/>
                  </a:lnTo>
                  <a:lnTo>
                    <a:pt x="67" y="210"/>
                  </a:lnTo>
                  <a:lnTo>
                    <a:pt x="62" y="211"/>
                  </a:lnTo>
                  <a:lnTo>
                    <a:pt x="58" y="216"/>
                  </a:lnTo>
                  <a:lnTo>
                    <a:pt x="53" y="220"/>
                  </a:lnTo>
                  <a:lnTo>
                    <a:pt x="48" y="225"/>
                  </a:lnTo>
                  <a:lnTo>
                    <a:pt x="42" y="229"/>
                  </a:lnTo>
                  <a:lnTo>
                    <a:pt x="38" y="234"/>
                  </a:lnTo>
                  <a:lnTo>
                    <a:pt x="33" y="237"/>
                  </a:lnTo>
                  <a:lnTo>
                    <a:pt x="28" y="241"/>
                  </a:lnTo>
                  <a:lnTo>
                    <a:pt x="25" y="242"/>
                  </a:lnTo>
                  <a:lnTo>
                    <a:pt x="21" y="243"/>
                  </a:lnTo>
                  <a:lnTo>
                    <a:pt x="16" y="243"/>
                  </a:lnTo>
                  <a:lnTo>
                    <a:pt x="14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4" y="237"/>
                  </a:lnTo>
                  <a:lnTo>
                    <a:pt x="3" y="235"/>
                  </a:lnTo>
                  <a:lnTo>
                    <a:pt x="1" y="231"/>
                  </a:lnTo>
                  <a:lnTo>
                    <a:pt x="0" y="229"/>
                  </a:lnTo>
                  <a:lnTo>
                    <a:pt x="0" y="225"/>
                  </a:lnTo>
                  <a:lnTo>
                    <a:pt x="1" y="222"/>
                  </a:lnTo>
                  <a:lnTo>
                    <a:pt x="1" y="219"/>
                  </a:lnTo>
                  <a:lnTo>
                    <a:pt x="3" y="216"/>
                  </a:lnTo>
                  <a:lnTo>
                    <a:pt x="6" y="212"/>
                  </a:lnTo>
                  <a:lnTo>
                    <a:pt x="9" y="210"/>
                  </a:lnTo>
                  <a:lnTo>
                    <a:pt x="13" y="207"/>
                  </a:lnTo>
                  <a:lnTo>
                    <a:pt x="16" y="205"/>
                  </a:lnTo>
                  <a:lnTo>
                    <a:pt x="20" y="204"/>
                  </a:lnTo>
                  <a:lnTo>
                    <a:pt x="23" y="201"/>
                  </a:lnTo>
                  <a:lnTo>
                    <a:pt x="27" y="199"/>
                  </a:lnTo>
                  <a:lnTo>
                    <a:pt x="30" y="197"/>
                  </a:lnTo>
                  <a:lnTo>
                    <a:pt x="33" y="194"/>
                  </a:lnTo>
                  <a:lnTo>
                    <a:pt x="38" y="192"/>
                  </a:lnTo>
                  <a:lnTo>
                    <a:pt x="42" y="187"/>
                  </a:lnTo>
                  <a:lnTo>
                    <a:pt x="47" y="184"/>
                  </a:lnTo>
                  <a:lnTo>
                    <a:pt x="52" y="181"/>
                  </a:lnTo>
                  <a:lnTo>
                    <a:pt x="55" y="178"/>
                  </a:lnTo>
                  <a:lnTo>
                    <a:pt x="59" y="174"/>
                  </a:lnTo>
                  <a:lnTo>
                    <a:pt x="64" y="172"/>
                  </a:lnTo>
                  <a:lnTo>
                    <a:pt x="67" y="168"/>
                  </a:lnTo>
                  <a:lnTo>
                    <a:pt x="71" y="166"/>
                  </a:lnTo>
                  <a:lnTo>
                    <a:pt x="74" y="164"/>
                  </a:lnTo>
                  <a:lnTo>
                    <a:pt x="78" y="161"/>
                  </a:lnTo>
                  <a:lnTo>
                    <a:pt x="81" y="158"/>
                  </a:lnTo>
                  <a:lnTo>
                    <a:pt x="85" y="155"/>
                  </a:lnTo>
                  <a:lnTo>
                    <a:pt x="89" y="152"/>
                  </a:lnTo>
                  <a:lnTo>
                    <a:pt x="93" y="148"/>
                  </a:lnTo>
                  <a:lnTo>
                    <a:pt x="98" y="143"/>
                  </a:lnTo>
                  <a:lnTo>
                    <a:pt x="103" y="140"/>
                  </a:lnTo>
                  <a:lnTo>
                    <a:pt x="106" y="136"/>
                  </a:lnTo>
                  <a:lnTo>
                    <a:pt x="110" y="133"/>
                  </a:lnTo>
                  <a:lnTo>
                    <a:pt x="113" y="129"/>
                  </a:lnTo>
                  <a:lnTo>
                    <a:pt x="117" y="126"/>
                  </a:lnTo>
                  <a:lnTo>
                    <a:pt x="121" y="122"/>
                  </a:lnTo>
                  <a:lnTo>
                    <a:pt x="124" y="118"/>
                  </a:lnTo>
                  <a:lnTo>
                    <a:pt x="128" y="114"/>
                  </a:lnTo>
                  <a:lnTo>
                    <a:pt x="131" y="111"/>
                  </a:lnTo>
                  <a:lnTo>
                    <a:pt x="135" y="107"/>
                  </a:lnTo>
                  <a:lnTo>
                    <a:pt x="138" y="103"/>
                  </a:lnTo>
                  <a:lnTo>
                    <a:pt x="142" y="98"/>
                  </a:lnTo>
                  <a:lnTo>
                    <a:pt x="145" y="95"/>
                  </a:lnTo>
                  <a:lnTo>
                    <a:pt x="149" y="91"/>
                  </a:lnTo>
                  <a:lnTo>
                    <a:pt x="151" y="88"/>
                  </a:lnTo>
                  <a:lnTo>
                    <a:pt x="155" y="83"/>
                  </a:lnTo>
                  <a:lnTo>
                    <a:pt x="159" y="79"/>
                  </a:lnTo>
                  <a:lnTo>
                    <a:pt x="161" y="75"/>
                  </a:lnTo>
                  <a:lnTo>
                    <a:pt x="163" y="70"/>
                  </a:lnTo>
                  <a:lnTo>
                    <a:pt x="166" y="66"/>
                  </a:lnTo>
                  <a:lnTo>
                    <a:pt x="169" y="62"/>
                  </a:lnTo>
                  <a:lnTo>
                    <a:pt x="172" y="57"/>
                  </a:lnTo>
                  <a:lnTo>
                    <a:pt x="174" y="53"/>
                  </a:lnTo>
                  <a:lnTo>
                    <a:pt x="176" y="48"/>
                  </a:lnTo>
                  <a:lnTo>
                    <a:pt x="179" y="45"/>
                  </a:lnTo>
                  <a:lnTo>
                    <a:pt x="181" y="39"/>
                  </a:lnTo>
                  <a:lnTo>
                    <a:pt x="183" y="34"/>
                  </a:lnTo>
                  <a:lnTo>
                    <a:pt x="185" y="29"/>
                  </a:lnTo>
                  <a:lnTo>
                    <a:pt x="187" y="26"/>
                  </a:lnTo>
                  <a:lnTo>
                    <a:pt x="188" y="21"/>
                  </a:lnTo>
                  <a:lnTo>
                    <a:pt x="191" y="16"/>
                  </a:lnTo>
                  <a:lnTo>
                    <a:pt x="192" y="12"/>
                  </a:lnTo>
                  <a:lnTo>
                    <a:pt x="194" y="7"/>
                  </a:lnTo>
                  <a:lnTo>
                    <a:pt x="195" y="2"/>
                  </a:lnTo>
                  <a:lnTo>
                    <a:pt x="199" y="0"/>
                  </a:lnTo>
                  <a:lnTo>
                    <a:pt x="202" y="0"/>
                  </a:lnTo>
                  <a:lnTo>
                    <a:pt x="206" y="1"/>
                  </a:lnTo>
                  <a:lnTo>
                    <a:pt x="210" y="3"/>
                  </a:lnTo>
                  <a:lnTo>
                    <a:pt x="212" y="7"/>
                  </a:lnTo>
                  <a:lnTo>
                    <a:pt x="213" y="9"/>
                  </a:lnTo>
                  <a:lnTo>
                    <a:pt x="214" y="12"/>
                  </a:lnTo>
                  <a:lnTo>
                    <a:pt x="214" y="14"/>
                  </a:lnTo>
                  <a:lnTo>
                    <a:pt x="21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4" name="Freeform 183"/>
            <p:cNvSpPr>
              <a:spLocks/>
            </p:cNvSpPr>
            <p:nvPr/>
          </p:nvSpPr>
          <p:spPr bwMode="auto">
            <a:xfrm>
              <a:off x="1670" y="1456"/>
              <a:ext cx="109" cy="114"/>
            </a:xfrm>
            <a:custGeom>
              <a:avLst/>
              <a:gdLst>
                <a:gd name="T0" fmla="*/ 0 w 328"/>
                <a:gd name="T1" fmla="*/ 0 h 340"/>
                <a:gd name="T2" fmla="*/ 0 w 328"/>
                <a:gd name="T3" fmla="*/ 0 h 340"/>
                <a:gd name="T4" fmla="*/ 0 w 328"/>
                <a:gd name="T5" fmla="*/ 0 h 340"/>
                <a:gd name="T6" fmla="*/ 0 w 328"/>
                <a:gd name="T7" fmla="*/ 0 h 340"/>
                <a:gd name="T8" fmla="*/ 0 w 328"/>
                <a:gd name="T9" fmla="*/ 0 h 340"/>
                <a:gd name="T10" fmla="*/ 0 w 328"/>
                <a:gd name="T11" fmla="*/ 0 h 340"/>
                <a:gd name="T12" fmla="*/ 0 w 328"/>
                <a:gd name="T13" fmla="*/ 0 h 340"/>
                <a:gd name="T14" fmla="*/ 0 w 328"/>
                <a:gd name="T15" fmla="*/ 0 h 340"/>
                <a:gd name="T16" fmla="*/ 0 w 328"/>
                <a:gd name="T17" fmla="*/ 0 h 340"/>
                <a:gd name="T18" fmla="*/ 0 w 328"/>
                <a:gd name="T19" fmla="*/ 0 h 340"/>
                <a:gd name="T20" fmla="*/ 0 w 328"/>
                <a:gd name="T21" fmla="*/ 0 h 340"/>
                <a:gd name="T22" fmla="*/ 0 w 328"/>
                <a:gd name="T23" fmla="*/ 0 h 340"/>
                <a:gd name="T24" fmla="*/ 0 w 328"/>
                <a:gd name="T25" fmla="*/ 0 h 340"/>
                <a:gd name="T26" fmla="*/ 0 w 328"/>
                <a:gd name="T27" fmla="*/ 0 h 340"/>
                <a:gd name="T28" fmla="*/ 0 w 328"/>
                <a:gd name="T29" fmla="*/ 0 h 340"/>
                <a:gd name="T30" fmla="*/ 0 w 328"/>
                <a:gd name="T31" fmla="*/ 0 h 340"/>
                <a:gd name="T32" fmla="*/ 0 w 328"/>
                <a:gd name="T33" fmla="*/ 0 h 340"/>
                <a:gd name="T34" fmla="*/ 0 w 328"/>
                <a:gd name="T35" fmla="*/ 0 h 340"/>
                <a:gd name="T36" fmla="*/ 0 w 328"/>
                <a:gd name="T37" fmla="*/ 0 h 340"/>
                <a:gd name="T38" fmla="*/ 0 w 328"/>
                <a:gd name="T39" fmla="*/ 0 h 340"/>
                <a:gd name="T40" fmla="*/ 0 w 328"/>
                <a:gd name="T41" fmla="*/ 0 h 340"/>
                <a:gd name="T42" fmla="*/ 0 w 328"/>
                <a:gd name="T43" fmla="*/ 0 h 340"/>
                <a:gd name="T44" fmla="*/ 0 w 328"/>
                <a:gd name="T45" fmla="*/ 0 h 340"/>
                <a:gd name="T46" fmla="*/ 0 w 328"/>
                <a:gd name="T47" fmla="*/ 0 h 340"/>
                <a:gd name="T48" fmla="*/ 0 w 328"/>
                <a:gd name="T49" fmla="*/ 0 h 340"/>
                <a:gd name="T50" fmla="*/ 0 w 328"/>
                <a:gd name="T51" fmla="*/ 0 h 340"/>
                <a:gd name="T52" fmla="*/ 0 w 328"/>
                <a:gd name="T53" fmla="*/ 0 h 340"/>
                <a:gd name="T54" fmla="*/ 0 w 328"/>
                <a:gd name="T55" fmla="*/ 0 h 340"/>
                <a:gd name="T56" fmla="*/ 0 w 328"/>
                <a:gd name="T57" fmla="*/ 0 h 340"/>
                <a:gd name="T58" fmla="*/ 0 w 328"/>
                <a:gd name="T59" fmla="*/ 0 h 340"/>
                <a:gd name="T60" fmla="*/ 0 w 328"/>
                <a:gd name="T61" fmla="*/ 0 h 340"/>
                <a:gd name="T62" fmla="*/ 0 w 328"/>
                <a:gd name="T63" fmla="*/ 0 h 340"/>
                <a:gd name="T64" fmla="*/ 0 w 328"/>
                <a:gd name="T65" fmla="*/ 0 h 340"/>
                <a:gd name="T66" fmla="*/ 0 w 328"/>
                <a:gd name="T67" fmla="*/ 0 h 340"/>
                <a:gd name="T68" fmla="*/ 0 w 328"/>
                <a:gd name="T69" fmla="*/ 0 h 340"/>
                <a:gd name="T70" fmla="*/ 0 w 328"/>
                <a:gd name="T71" fmla="*/ 0 h 340"/>
                <a:gd name="T72" fmla="*/ 0 w 328"/>
                <a:gd name="T73" fmla="*/ 0 h 340"/>
                <a:gd name="T74" fmla="*/ 0 w 328"/>
                <a:gd name="T75" fmla="*/ 0 h 340"/>
                <a:gd name="T76" fmla="*/ 0 w 328"/>
                <a:gd name="T77" fmla="*/ 0 h 340"/>
                <a:gd name="T78" fmla="*/ 0 w 328"/>
                <a:gd name="T79" fmla="*/ 0 h 340"/>
                <a:gd name="T80" fmla="*/ 0 w 328"/>
                <a:gd name="T81" fmla="*/ 0 h 340"/>
                <a:gd name="T82" fmla="*/ 0 w 328"/>
                <a:gd name="T83" fmla="*/ 0 h 340"/>
                <a:gd name="T84" fmla="*/ 0 w 328"/>
                <a:gd name="T85" fmla="*/ 0 h 340"/>
                <a:gd name="T86" fmla="*/ 0 w 328"/>
                <a:gd name="T87" fmla="*/ 0 h 340"/>
                <a:gd name="T88" fmla="*/ 0 w 328"/>
                <a:gd name="T89" fmla="*/ 0 h 340"/>
                <a:gd name="T90" fmla="*/ 0 w 328"/>
                <a:gd name="T91" fmla="*/ 0 h 340"/>
                <a:gd name="T92" fmla="*/ 0 w 328"/>
                <a:gd name="T93" fmla="*/ 0 h 340"/>
                <a:gd name="T94" fmla="*/ 0 w 328"/>
                <a:gd name="T95" fmla="*/ 0 h 340"/>
                <a:gd name="T96" fmla="*/ 0 w 328"/>
                <a:gd name="T97" fmla="*/ 0 h 340"/>
                <a:gd name="T98" fmla="*/ 0 w 328"/>
                <a:gd name="T99" fmla="*/ 0 h 340"/>
                <a:gd name="T100" fmla="*/ 0 w 328"/>
                <a:gd name="T101" fmla="*/ 0 h 340"/>
                <a:gd name="T102" fmla="*/ 0 w 328"/>
                <a:gd name="T103" fmla="*/ 0 h 340"/>
                <a:gd name="T104" fmla="*/ 0 w 328"/>
                <a:gd name="T105" fmla="*/ 0 h 340"/>
                <a:gd name="T106" fmla="*/ 0 w 328"/>
                <a:gd name="T107" fmla="*/ 0 h 3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28"/>
                <a:gd name="T163" fmla="*/ 0 h 340"/>
                <a:gd name="T164" fmla="*/ 328 w 328"/>
                <a:gd name="T165" fmla="*/ 340 h 34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28" h="340">
                  <a:moveTo>
                    <a:pt x="101" y="300"/>
                  </a:moveTo>
                  <a:lnTo>
                    <a:pt x="123" y="340"/>
                  </a:lnTo>
                  <a:lnTo>
                    <a:pt x="123" y="339"/>
                  </a:lnTo>
                  <a:lnTo>
                    <a:pt x="126" y="338"/>
                  </a:lnTo>
                  <a:lnTo>
                    <a:pt x="129" y="334"/>
                  </a:lnTo>
                  <a:lnTo>
                    <a:pt x="134" y="332"/>
                  </a:lnTo>
                  <a:lnTo>
                    <a:pt x="137" y="328"/>
                  </a:lnTo>
                  <a:lnTo>
                    <a:pt x="142" y="323"/>
                  </a:lnTo>
                  <a:lnTo>
                    <a:pt x="147" y="319"/>
                  </a:lnTo>
                  <a:lnTo>
                    <a:pt x="150" y="314"/>
                  </a:lnTo>
                  <a:lnTo>
                    <a:pt x="150" y="313"/>
                  </a:lnTo>
                  <a:lnTo>
                    <a:pt x="149" y="309"/>
                  </a:lnTo>
                  <a:lnTo>
                    <a:pt x="148" y="306"/>
                  </a:lnTo>
                  <a:lnTo>
                    <a:pt x="146" y="301"/>
                  </a:lnTo>
                  <a:lnTo>
                    <a:pt x="144" y="298"/>
                  </a:lnTo>
                  <a:lnTo>
                    <a:pt x="143" y="296"/>
                  </a:lnTo>
                  <a:lnTo>
                    <a:pt x="142" y="293"/>
                  </a:lnTo>
                  <a:lnTo>
                    <a:pt x="141" y="290"/>
                  </a:lnTo>
                  <a:lnTo>
                    <a:pt x="139" y="287"/>
                  </a:lnTo>
                  <a:lnTo>
                    <a:pt x="137" y="283"/>
                  </a:lnTo>
                  <a:lnTo>
                    <a:pt x="136" y="281"/>
                  </a:lnTo>
                  <a:lnTo>
                    <a:pt x="134" y="277"/>
                  </a:lnTo>
                  <a:lnTo>
                    <a:pt x="131" y="272"/>
                  </a:lnTo>
                  <a:lnTo>
                    <a:pt x="129" y="269"/>
                  </a:lnTo>
                  <a:lnTo>
                    <a:pt x="127" y="265"/>
                  </a:lnTo>
                  <a:lnTo>
                    <a:pt x="124" y="262"/>
                  </a:lnTo>
                  <a:lnTo>
                    <a:pt x="122" y="257"/>
                  </a:lnTo>
                  <a:lnTo>
                    <a:pt x="120" y="253"/>
                  </a:lnTo>
                  <a:lnTo>
                    <a:pt x="117" y="249"/>
                  </a:lnTo>
                  <a:lnTo>
                    <a:pt x="115" y="245"/>
                  </a:lnTo>
                  <a:lnTo>
                    <a:pt x="112" y="240"/>
                  </a:lnTo>
                  <a:lnTo>
                    <a:pt x="109" y="236"/>
                  </a:lnTo>
                  <a:lnTo>
                    <a:pt x="107" y="231"/>
                  </a:lnTo>
                  <a:lnTo>
                    <a:pt x="104" y="226"/>
                  </a:lnTo>
                  <a:lnTo>
                    <a:pt x="101" y="221"/>
                  </a:lnTo>
                  <a:lnTo>
                    <a:pt x="98" y="217"/>
                  </a:lnTo>
                  <a:lnTo>
                    <a:pt x="96" y="212"/>
                  </a:lnTo>
                  <a:lnTo>
                    <a:pt x="92" y="208"/>
                  </a:lnTo>
                  <a:lnTo>
                    <a:pt x="90" y="204"/>
                  </a:lnTo>
                  <a:lnTo>
                    <a:pt x="86" y="199"/>
                  </a:lnTo>
                  <a:lnTo>
                    <a:pt x="83" y="194"/>
                  </a:lnTo>
                  <a:lnTo>
                    <a:pt x="80" y="189"/>
                  </a:lnTo>
                  <a:lnTo>
                    <a:pt x="78" y="185"/>
                  </a:lnTo>
                  <a:lnTo>
                    <a:pt x="75" y="180"/>
                  </a:lnTo>
                  <a:lnTo>
                    <a:pt x="72" y="175"/>
                  </a:lnTo>
                  <a:lnTo>
                    <a:pt x="70" y="172"/>
                  </a:lnTo>
                  <a:lnTo>
                    <a:pt x="66" y="167"/>
                  </a:lnTo>
                  <a:lnTo>
                    <a:pt x="64" y="162"/>
                  </a:lnTo>
                  <a:lnTo>
                    <a:pt x="62" y="157"/>
                  </a:lnTo>
                  <a:lnTo>
                    <a:pt x="59" y="154"/>
                  </a:lnTo>
                  <a:lnTo>
                    <a:pt x="57" y="149"/>
                  </a:lnTo>
                  <a:lnTo>
                    <a:pt x="54" y="145"/>
                  </a:lnTo>
                  <a:lnTo>
                    <a:pt x="52" y="142"/>
                  </a:lnTo>
                  <a:lnTo>
                    <a:pt x="50" y="138"/>
                  </a:lnTo>
                  <a:lnTo>
                    <a:pt x="47" y="134"/>
                  </a:lnTo>
                  <a:lnTo>
                    <a:pt x="45" y="130"/>
                  </a:lnTo>
                  <a:lnTo>
                    <a:pt x="44" y="128"/>
                  </a:lnTo>
                  <a:lnTo>
                    <a:pt x="43" y="124"/>
                  </a:lnTo>
                  <a:lnTo>
                    <a:pt x="39" y="118"/>
                  </a:lnTo>
                  <a:lnTo>
                    <a:pt x="35" y="113"/>
                  </a:lnTo>
                  <a:lnTo>
                    <a:pt x="33" y="109"/>
                  </a:lnTo>
                  <a:lnTo>
                    <a:pt x="32" y="105"/>
                  </a:lnTo>
                  <a:lnTo>
                    <a:pt x="31" y="103"/>
                  </a:lnTo>
                  <a:lnTo>
                    <a:pt x="31" y="102"/>
                  </a:lnTo>
                  <a:lnTo>
                    <a:pt x="32" y="96"/>
                  </a:lnTo>
                  <a:lnTo>
                    <a:pt x="35" y="91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43" y="85"/>
                  </a:lnTo>
                  <a:lnTo>
                    <a:pt x="46" y="83"/>
                  </a:lnTo>
                  <a:lnTo>
                    <a:pt x="48" y="81"/>
                  </a:lnTo>
                  <a:lnTo>
                    <a:pt x="52" y="79"/>
                  </a:lnTo>
                  <a:lnTo>
                    <a:pt x="56" y="79"/>
                  </a:lnTo>
                  <a:lnTo>
                    <a:pt x="59" y="79"/>
                  </a:lnTo>
                  <a:lnTo>
                    <a:pt x="63" y="78"/>
                  </a:lnTo>
                  <a:lnTo>
                    <a:pt x="66" y="79"/>
                  </a:lnTo>
                  <a:lnTo>
                    <a:pt x="69" y="79"/>
                  </a:lnTo>
                  <a:lnTo>
                    <a:pt x="73" y="80"/>
                  </a:lnTo>
                  <a:lnTo>
                    <a:pt x="77" y="83"/>
                  </a:lnTo>
                  <a:lnTo>
                    <a:pt x="79" y="84"/>
                  </a:lnTo>
                  <a:lnTo>
                    <a:pt x="84" y="86"/>
                  </a:lnTo>
                  <a:lnTo>
                    <a:pt x="89" y="88"/>
                  </a:lnTo>
                  <a:lnTo>
                    <a:pt x="94" y="91"/>
                  </a:lnTo>
                  <a:lnTo>
                    <a:pt x="97" y="92"/>
                  </a:lnTo>
                  <a:lnTo>
                    <a:pt x="99" y="94"/>
                  </a:lnTo>
                  <a:lnTo>
                    <a:pt x="103" y="96"/>
                  </a:lnTo>
                  <a:lnTo>
                    <a:pt x="107" y="98"/>
                  </a:lnTo>
                  <a:lnTo>
                    <a:pt x="110" y="99"/>
                  </a:lnTo>
                  <a:lnTo>
                    <a:pt x="112" y="100"/>
                  </a:lnTo>
                  <a:lnTo>
                    <a:pt x="116" y="103"/>
                  </a:lnTo>
                  <a:lnTo>
                    <a:pt x="120" y="104"/>
                  </a:lnTo>
                  <a:lnTo>
                    <a:pt x="123" y="106"/>
                  </a:lnTo>
                  <a:lnTo>
                    <a:pt x="127" y="109"/>
                  </a:lnTo>
                  <a:lnTo>
                    <a:pt x="130" y="110"/>
                  </a:lnTo>
                  <a:lnTo>
                    <a:pt x="135" y="112"/>
                  </a:lnTo>
                  <a:lnTo>
                    <a:pt x="137" y="113"/>
                  </a:lnTo>
                  <a:lnTo>
                    <a:pt x="142" y="117"/>
                  </a:lnTo>
                  <a:lnTo>
                    <a:pt x="146" y="118"/>
                  </a:lnTo>
                  <a:lnTo>
                    <a:pt x="150" y="121"/>
                  </a:lnTo>
                  <a:lnTo>
                    <a:pt x="154" y="123"/>
                  </a:lnTo>
                  <a:lnTo>
                    <a:pt x="158" y="125"/>
                  </a:lnTo>
                  <a:lnTo>
                    <a:pt x="162" y="128"/>
                  </a:lnTo>
                  <a:lnTo>
                    <a:pt x="166" y="130"/>
                  </a:lnTo>
                  <a:lnTo>
                    <a:pt x="171" y="131"/>
                  </a:lnTo>
                  <a:lnTo>
                    <a:pt x="174" y="134"/>
                  </a:lnTo>
                  <a:lnTo>
                    <a:pt x="178" y="136"/>
                  </a:lnTo>
                  <a:lnTo>
                    <a:pt x="181" y="138"/>
                  </a:lnTo>
                  <a:lnTo>
                    <a:pt x="185" y="139"/>
                  </a:lnTo>
                  <a:lnTo>
                    <a:pt x="190" y="142"/>
                  </a:lnTo>
                  <a:lnTo>
                    <a:pt x="193" y="143"/>
                  </a:lnTo>
                  <a:lnTo>
                    <a:pt x="197" y="145"/>
                  </a:lnTo>
                  <a:lnTo>
                    <a:pt x="200" y="148"/>
                  </a:lnTo>
                  <a:lnTo>
                    <a:pt x="204" y="149"/>
                  </a:lnTo>
                  <a:lnTo>
                    <a:pt x="207" y="151"/>
                  </a:lnTo>
                  <a:lnTo>
                    <a:pt x="211" y="154"/>
                  </a:lnTo>
                  <a:lnTo>
                    <a:pt x="214" y="155"/>
                  </a:lnTo>
                  <a:lnTo>
                    <a:pt x="218" y="157"/>
                  </a:lnTo>
                  <a:lnTo>
                    <a:pt x="222" y="158"/>
                  </a:lnTo>
                  <a:lnTo>
                    <a:pt x="225" y="161"/>
                  </a:lnTo>
                  <a:lnTo>
                    <a:pt x="230" y="162"/>
                  </a:lnTo>
                  <a:lnTo>
                    <a:pt x="236" y="166"/>
                  </a:lnTo>
                  <a:lnTo>
                    <a:pt x="241" y="168"/>
                  </a:lnTo>
                  <a:lnTo>
                    <a:pt x="245" y="170"/>
                  </a:lnTo>
                  <a:lnTo>
                    <a:pt x="248" y="172"/>
                  </a:lnTo>
                  <a:lnTo>
                    <a:pt x="251" y="173"/>
                  </a:lnTo>
                  <a:lnTo>
                    <a:pt x="254" y="173"/>
                  </a:lnTo>
                  <a:lnTo>
                    <a:pt x="256" y="174"/>
                  </a:lnTo>
                  <a:lnTo>
                    <a:pt x="258" y="173"/>
                  </a:lnTo>
                  <a:lnTo>
                    <a:pt x="263" y="169"/>
                  </a:lnTo>
                  <a:lnTo>
                    <a:pt x="268" y="166"/>
                  </a:lnTo>
                  <a:lnTo>
                    <a:pt x="274" y="162"/>
                  </a:lnTo>
                  <a:lnTo>
                    <a:pt x="278" y="157"/>
                  </a:lnTo>
                  <a:lnTo>
                    <a:pt x="283" y="153"/>
                  </a:lnTo>
                  <a:lnTo>
                    <a:pt x="287" y="148"/>
                  </a:lnTo>
                  <a:lnTo>
                    <a:pt x="289" y="144"/>
                  </a:lnTo>
                  <a:lnTo>
                    <a:pt x="288" y="141"/>
                  </a:lnTo>
                  <a:lnTo>
                    <a:pt x="286" y="138"/>
                  </a:lnTo>
                  <a:lnTo>
                    <a:pt x="283" y="136"/>
                  </a:lnTo>
                  <a:lnTo>
                    <a:pt x="281" y="134"/>
                  </a:lnTo>
                  <a:lnTo>
                    <a:pt x="278" y="132"/>
                  </a:lnTo>
                  <a:lnTo>
                    <a:pt x="276" y="130"/>
                  </a:lnTo>
                  <a:lnTo>
                    <a:pt x="271" y="128"/>
                  </a:lnTo>
                  <a:lnTo>
                    <a:pt x="268" y="125"/>
                  </a:lnTo>
                  <a:lnTo>
                    <a:pt x="264" y="123"/>
                  </a:lnTo>
                  <a:lnTo>
                    <a:pt x="261" y="121"/>
                  </a:lnTo>
                  <a:lnTo>
                    <a:pt x="256" y="118"/>
                  </a:lnTo>
                  <a:lnTo>
                    <a:pt x="251" y="116"/>
                  </a:lnTo>
                  <a:lnTo>
                    <a:pt x="246" y="113"/>
                  </a:lnTo>
                  <a:lnTo>
                    <a:pt x="242" y="111"/>
                  </a:lnTo>
                  <a:lnTo>
                    <a:pt x="236" y="109"/>
                  </a:lnTo>
                  <a:lnTo>
                    <a:pt x="230" y="106"/>
                  </a:lnTo>
                  <a:lnTo>
                    <a:pt x="225" y="103"/>
                  </a:lnTo>
                  <a:lnTo>
                    <a:pt x="219" y="100"/>
                  </a:lnTo>
                  <a:lnTo>
                    <a:pt x="213" y="98"/>
                  </a:lnTo>
                  <a:lnTo>
                    <a:pt x="209" y="96"/>
                  </a:lnTo>
                  <a:lnTo>
                    <a:pt x="203" y="93"/>
                  </a:lnTo>
                  <a:lnTo>
                    <a:pt x="198" y="91"/>
                  </a:lnTo>
                  <a:lnTo>
                    <a:pt x="192" y="88"/>
                  </a:lnTo>
                  <a:lnTo>
                    <a:pt x="187" y="86"/>
                  </a:lnTo>
                  <a:lnTo>
                    <a:pt x="181" y="85"/>
                  </a:lnTo>
                  <a:lnTo>
                    <a:pt x="177" y="84"/>
                  </a:lnTo>
                  <a:lnTo>
                    <a:pt x="172" y="81"/>
                  </a:lnTo>
                  <a:lnTo>
                    <a:pt x="167" y="80"/>
                  </a:lnTo>
                  <a:lnTo>
                    <a:pt x="163" y="79"/>
                  </a:lnTo>
                  <a:lnTo>
                    <a:pt x="160" y="78"/>
                  </a:lnTo>
                  <a:lnTo>
                    <a:pt x="155" y="77"/>
                  </a:lnTo>
                  <a:lnTo>
                    <a:pt x="150" y="74"/>
                  </a:lnTo>
                  <a:lnTo>
                    <a:pt x="146" y="74"/>
                  </a:lnTo>
                  <a:lnTo>
                    <a:pt x="142" y="73"/>
                  </a:lnTo>
                  <a:lnTo>
                    <a:pt x="139" y="71"/>
                  </a:lnTo>
                  <a:lnTo>
                    <a:pt x="135" y="70"/>
                  </a:lnTo>
                  <a:lnTo>
                    <a:pt x="130" y="70"/>
                  </a:lnTo>
                  <a:lnTo>
                    <a:pt x="127" y="68"/>
                  </a:lnTo>
                  <a:lnTo>
                    <a:pt x="122" y="66"/>
                  </a:lnTo>
                  <a:lnTo>
                    <a:pt x="118" y="66"/>
                  </a:lnTo>
                  <a:lnTo>
                    <a:pt x="115" y="65"/>
                  </a:lnTo>
                  <a:lnTo>
                    <a:pt x="111" y="64"/>
                  </a:lnTo>
                  <a:lnTo>
                    <a:pt x="107" y="61"/>
                  </a:lnTo>
                  <a:lnTo>
                    <a:pt x="104" y="60"/>
                  </a:lnTo>
                  <a:lnTo>
                    <a:pt x="101" y="60"/>
                  </a:lnTo>
                  <a:lnTo>
                    <a:pt x="97" y="59"/>
                  </a:lnTo>
                  <a:lnTo>
                    <a:pt x="94" y="58"/>
                  </a:lnTo>
                  <a:lnTo>
                    <a:pt x="91" y="56"/>
                  </a:lnTo>
                  <a:lnTo>
                    <a:pt x="88" y="55"/>
                  </a:lnTo>
                  <a:lnTo>
                    <a:pt x="85" y="54"/>
                  </a:lnTo>
                  <a:lnTo>
                    <a:pt x="80" y="53"/>
                  </a:lnTo>
                  <a:lnTo>
                    <a:pt x="77" y="51"/>
                  </a:lnTo>
                  <a:lnTo>
                    <a:pt x="73" y="49"/>
                  </a:lnTo>
                  <a:lnTo>
                    <a:pt x="70" y="47"/>
                  </a:lnTo>
                  <a:lnTo>
                    <a:pt x="69" y="46"/>
                  </a:lnTo>
                  <a:lnTo>
                    <a:pt x="70" y="43"/>
                  </a:lnTo>
                  <a:lnTo>
                    <a:pt x="73" y="43"/>
                  </a:lnTo>
                  <a:lnTo>
                    <a:pt x="75" y="42"/>
                  </a:lnTo>
                  <a:lnTo>
                    <a:pt x="78" y="42"/>
                  </a:lnTo>
                  <a:lnTo>
                    <a:pt x="82" y="42"/>
                  </a:lnTo>
                  <a:lnTo>
                    <a:pt x="85" y="42"/>
                  </a:lnTo>
                  <a:lnTo>
                    <a:pt x="89" y="42"/>
                  </a:lnTo>
                  <a:lnTo>
                    <a:pt x="94" y="42"/>
                  </a:lnTo>
                  <a:lnTo>
                    <a:pt x="98" y="42"/>
                  </a:lnTo>
                  <a:lnTo>
                    <a:pt x="103" y="42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16" y="42"/>
                  </a:lnTo>
                  <a:lnTo>
                    <a:pt x="120" y="42"/>
                  </a:lnTo>
                  <a:lnTo>
                    <a:pt x="123" y="42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41" y="42"/>
                  </a:lnTo>
                  <a:lnTo>
                    <a:pt x="144" y="42"/>
                  </a:lnTo>
                  <a:lnTo>
                    <a:pt x="147" y="42"/>
                  </a:lnTo>
                  <a:lnTo>
                    <a:pt x="150" y="42"/>
                  </a:lnTo>
                  <a:lnTo>
                    <a:pt x="153" y="42"/>
                  </a:lnTo>
                  <a:lnTo>
                    <a:pt x="156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5" y="42"/>
                  </a:lnTo>
                  <a:lnTo>
                    <a:pt x="168" y="42"/>
                  </a:lnTo>
                  <a:lnTo>
                    <a:pt x="172" y="42"/>
                  </a:lnTo>
                  <a:lnTo>
                    <a:pt x="174" y="42"/>
                  </a:lnTo>
                  <a:lnTo>
                    <a:pt x="180" y="42"/>
                  </a:lnTo>
                  <a:lnTo>
                    <a:pt x="185" y="42"/>
                  </a:lnTo>
                  <a:lnTo>
                    <a:pt x="191" y="42"/>
                  </a:lnTo>
                  <a:lnTo>
                    <a:pt x="197" y="42"/>
                  </a:lnTo>
                  <a:lnTo>
                    <a:pt x="201" y="42"/>
                  </a:lnTo>
                  <a:lnTo>
                    <a:pt x="206" y="42"/>
                  </a:lnTo>
                  <a:lnTo>
                    <a:pt x="211" y="42"/>
                  </a:lnTo>
                  <a:lnTo>
                    <a:pt x="216" y="42"/>
                  </a:lnTo>
                  <a:lnTo>
                    <a:pt x="218" y="41"/>
                  </a:lnTo>
                  <a:lnTo>
                    <a:pt x="223" y="41"/>
                  </a:lnTo>
                  <a:lnTo>
                    <a:pt x="226" y="40"/>
                  </a:lnTo>
                  <a:lnTo>
                    <a:pt x="231" y="40"/>
                  </a:lnTo>
                  <a:lnTo>
                    <a:pt x="236" y="40"/>
                  </a:lnTo>
                  <a:lnTo>
                    <a:pt x="239" y="39"/>
                  </a:lnTo>
                  <a:lnTo>
                    <a:pt x="244" y="39"/>
                  </a:lnTo>
                  <a:lnTo>
                    <a:pt x="249" y="39"/>
                  </a:lnTo>
                  <a:lnTo>
                    <a:pt x="252" y="37"/>
                  </a:lnTo>
                  <a:lnTo>
                    <a:pt x="257" y="36"/>
                  </a:lnTo>
                  <a:lnTo>
                    <a:pt x="262" y="35"/>
                  </a:lnTo>
                  <a:lnTo>
                    <a:pt x="265" y="35"/>
                  </a:lnTo>
                  <a:lnTo>
                    <a:pt x="270" y="35"/>
                  </a:lnTo>
                  <a:lnTo>
                    <a:pt x="274" y="34"/>
                  </a:lnTo>
                  <a:lnTo>
                    <a:pt x="278" y="33"/>
                  </a:lnTo>
                  <a:lnTo>
                    <a:pt x="283" y="33"/>
                  </a:lnTo>
                  <a:lnTo>
                    <a:pt x="287" y="32"/>
                  </a:lnTo>
                  <a:lnTo>
                    <a:pt x="290" y="30"/>
                  </a:lnTo>
                  <a:lnTo>
                    <a:pt x="294" y="30"/>
                  </a:lnTo>
                  <a:lnTo>
                    <a:pt x="297" y="29"/>
                  </a:lnTo>
                  <a:lnTo>
                    <a:pt x="301" y="28"/>
                  </a:lnTo>
                  <a:lnTo>
                    <a:pt x="305" y="28"/>
                  </a:lnTo>
                  <a:lnTo>
                    <a:pt x="307" y="27"/>
                  </a:lnTo>
                  <a:lnTo>
                    <a:pt x="310" y="26"/>
                  </a:lnTo>
                  <a:lnTo>
                    <a:pt x="315" y="24"/>
                  </a:lnTo>
                  <a:lnTo>
                    <a:pt x="320" y="23"/>
                  </a:lnTo>
                  <a:lnTo>
                    <a:pt x="324" y="21"/>
                  </a:lnTo>
                  <a:lnTo>
                    <a:pt x="326" y="20"/>
                  </a:lnTo>
                  <a:lnTo>
                    <a:pt x="327" y="15"/>
                  </a:lnTo>
                  <a:lnTo>
                    <a:pt x="328" y="13"/>
                  </a:lnTo>
                  <a:lnTo>
                    <a:pt x="328" y="9"/>
                  </a:lnTo>
                  <a:lnTo>
                    <a:pt x="327" y="5"/>
                  </a:lnTo>
                  <a:lnTo>
                    <a:pt x="324" y="1"/>
                  </a:lnTo>
                  <a:lnTo>
                    <a:pt x="322" y="0"/>
                  </a:lnTo>
                  <a:lnTo>
                    <a:pt x="20" y="28"/>
                  </a:lnTo>
                  <a:lnTo>
                    <a:pt x="0" y="90"/>
                  </a:lnTo>
                  <a:lnTo>
                    <a:pt x="101" y="300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5" name="Freeform 184"/>
            <p:cNvSpPr>
              <a:spLocks/>
            </p:cNvSpPr>
            <p:nvPr/>
          </p:nvSpPr>
          <p:spPr bwMode="auto">
            <a:xfrm>
              <a:off x="1676" y="1470"/>
              <a:ext cx="75" cy="42"/>
            </a:xfrm>
            <a:custGeom>
              <a:avLst/>
              <a:gdLst>
                <a:gd name="T0" fmla="*/ 0 w 223"/>
                <a:gd name="T1" fmla="*/ 0 h 125"/>
                <a:gd name="T2" fmla="*/ 0 w 223"/>
                <a:gd name="T3" fmla="*/ 0 h 125"/>
                <a:gd name="T4" fmla="*/ 0 w 223"/>
                <a:gd name="T5" fmla="*/ 0 h 125"/>
                <a:gd name="T6" fmla="*/ 0 w 223"/>
                <a:gd name="T7" fmla="*/ 0 h 125"/>
                <a:gd name="T8" fmla="*/ 0 w 223"/>
                <a:gd name="T9" fmla="*/ 0 h 125"/>
                <a:gd name="T10" fmla="*/ 0 w 223"/>
                <a:gd name="T11" fmla="*/ 0 h 125"/>
                <a:gd name="T12" fmla="*/ 0 w 223"/>
                <a:gd name="T13" fmla="*/ 0 h 125"/>
                <a:gd name="T14" fmla="*/ 0 w 223"/>
                <a:gd name="T15" fmla="*/ 0 h 125"/>
                <a:gd name="T16" fmla="*/ 0 w 223"/>
                <a:gd name="T17" fmla="*/ 0 h 125"/>
                <a:gd name="T18" fmla="*/ 0 w 223"/>
                <a:gd name="T19" fmla="*/ 0 h 125"/>
                <a:gd name="T20" fmla="*/ 0 w 223"/>
                <a:gd name="T21" fmla="*/ 0 h 125"/>
                <a:gd name="T22" fmla="*/ 0 w 223"/>
                <a:gd name="T23" fmla="*/ 0 h 125"/>
                <a:gd name="T24" fmla="*/ 0 w 223"/>
                <a:gd name="T25" fmla="*/ 0 h 125"/>
                <a:gd name="T26" fmla="*/ 0 w 223"/>
                <a:gd name="T27" fmla="*/ 0 h 125"/>
                <a:gd name="T28" fmla="*/ 0 w 223"/>
                <a:gd name="T29" fmla="*/ 0 h 125"/>
                <a:gd name="T30" fmla="*/ 0 w 223"/>
                <a:gd name="T31" fmla="*/ 0 h 125"/>
                <a:gd name="T32" fmla="*/ 0 w 223"/>
                <a:gd name="T33" fmla="*/ 0 h 125"/>
                <a:gd name="T34" fmla="*/ 0 w 223"/>
                <a:gd name="T35" fmla="*/ 0 h 125"/>
                <a:gd name="T36" fmla="*/ 0 w 223"/>
                <a:gd name="T37" fmla="*/ 0 h 125"/>
                <a:gd name="T38" fmla="*/ 0 w 223"/>
                <a:gd name="T39" fmla="*/ 0 h 125"/>
                <a:gd name="T40" fmla="*/ 0 w 223"/>
                <a:gd name="T41" fmla="*/ 0 h 125"/>
                <a:gd name="T42" fmla="*/ 0 w 223"/>
                <a:gd name="T43" fmla="*/ 0 h 125"/>
                <a:gd name="T44" fmla="*/ 0 w 223"/>
                <a:gd name="T45" fmla="*/ 0 h 125"/>
                <a:gd name="T46" fmla="*/ 0 w 223"/>
                <a:gd name="T47" fmla="*/ 0 h 125"/>
                <a:gd name="T48" fmla="*/ 0 w 223"/>
                <a:gd name="T49" fmla="*/ 0 h 125"/>
                <a:gd name="T50" fmla="*/ 0 w 223"/>
                <a:gd name="T51" fmla="*/ 0 h 125"/>
                <a:gd name="T52" fmla="*/ 0 w 223"/>
                <a:gd name="T53" fmla="*/ 0 h 125"/>
                <a:gd name="T54" fmla="*/ 0 w 223"/>
                <a:gd name="T55" fmla="*/ 0 h 125"/>
                <a:gd name="T56" fmla="*/ 0 w 223"/>
                <a:gd name="T57" fmla="*/ 0 h 125"/>
                <a:gd name="T58" fmla="*/ 0 w 223"/>
                <a:gd name="T59" fmla="*/ 0 h 125"/>
                <a:gd name="T60" fmla="*/ 0 w 223"/>
                <a:gd name="T61" fmla="*/ 0 h 125"/>
                <a:gd name="T62" fmla="*/ 0 w 223"/>
                <a:gd name="T63" fmla="*/ 0 h 125"/>
                <a:gd name="T64" fmla="*/ 0 w 223"/>
                <a:gd name="T65" fmla="*/ 0 h 125"/>
                <a:gd name="T66" fmla="*/ 0 w 223"/>
                <a:gd name="T67" fmla="*/ 0 h 125"/>
                <a:gd name="T68" fmla="*/ 0 w 223"/>
                <a:gd name="T69" fmla="*/ 0 h 125"/>
                <a:gd name="T70" fmla="*/ 0 w 223"/>
                <a:gd name="T71" fmla="*/ 0 h 125"/>
                <a:gd name="T72" fmla="*/ 0 w 223"/>
                <a:gd name="T73" fmla="*/ 0 h 125"/>
                <a:gd name="T74" fmla="*/ 0 w 223"/>
                <a:gd name="T75" fmla="*/ 0 h 125"/>
                <a:gd name="T76" fmla="*/ 0 w 223"/>
                <a:gd name="T77" fmla="*/ 0 h 125"/>
                <a:gd name="T78" fmla="*/ 0 w 223"/>
                <a:gd name="T79" fmla="*/ 0 h 125"/>
                <a:gd name="T80" fmla="*/ 0 w 223"/>
                <a:gd name="T81" fmla="*/ 0 h 125"/>
                <a:gd name="T82" fmla="*/ 0 w 223"/>
                <a:gd name="T83" fmla="*/ 0 h 125"/>
                <a:gd name="T84" fmla="*/ 0 w 223"/>
                <a:gd name="T85" fmla="*/ 0 h 125"/>
                <a:gd name="T86" fmla="*/ 0 w 223"/>
                <a:gd name="T87" fmla="*/ 0 h 125"/>
                <a:gd name="T88" fmla="*/ 0 w 223"/>
                <a:gd name="T89" fmla="*/ 0 h 125"/>
                <a:gd name="T90" fmla="*/ 0 w 223"/>
                <a:gd name="T91" fmla="*/ 0 h 125"/>
                <a:gd name="T92" fmla="*/ 0 w 223"/>
                <a:gd name="T93" fmla="*/ 0 h 125"/>
                <a:gd name="T94" fmla="*/ 0 w 223"/>
                <a:gd name="T95" fmla="*/ 0 h 125"/>
                <a:gd name="T96" fmla="*/ 0 w 223"/>
                <a:gd name="T97" fmla="*/ 0 h 1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3"/>
                <a:gd name="T148" fmla="*/ 0 h 125"/>
                <a:gd name="T149" fmla="*/ 223 w 223"/>
                <a:gd name="T150" fmla="*/ 125 h 1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3" h="125">
                  <a:moveTo>
                    <a:pt x="14" y="2"/>
                  </a:moveTo>
                  <a:lnTo>
                    <a:pt x="17" y="5"/>
                  </a:lnTo>
                  <a:lnTo>
                    <a:pt x="20" y="6"/>
                  </a:lnTo>
                  <a:lnTo>
                    <a:pt x="24" y="8"/>
                  </a:lnTo>
                  <a:lnTo>
                    <a:pt x="26" y="11"/>
                  </a:lnTo>
                  <a:lnTo>
                    <a:pt x="30" y="13"/>
                  </a:lnTo>
                  <a:lnTo>
                    <a:pt x="33" y="14"/>
                  </a:lnTo>
                  <a:lnTo>
                    <a:pt x="36" y="17"/>
                  </a:lnTo>
                  <a:lnTo>
                    <a:pt x="39" y="19"/>
                  </a:lnTo>
                  <a:lnTo>
                    <a:pt x="42" y="20"/>
                  </a:lnTo>
                  <a:lnTo>
                    <a:pt x="45" y="23"/>
                  </a:lnTo>
                  <a:lnTo>
                    <a:pt x="49" y="24"/>
                  </a:lnTo>
                  <a:lnTo>
                    <a:pt x="51" y="26"/>
                  </a:lnTo>
                  <a:lnTo>
                    <a:pt x="53" y="27"/>
                  </a:lnTo>
                  <a:lnTo>
                    <a:pt x="57" y="29"/>
                  </a:lnTo>
                  <a:lnTo>
                    <a:pt x="60" y="31"/>
                  </a:lnTo>
                  <a:lnTo>
                    <a:pt x="63" y="32"/>
                  </a:lnTo>
                  <a:lnTo>
                    <a:pt x="66" y="33"/>
                  </a:lnTo>
                  <a:lnTo>
                    <a:pt x="69" y="34"/>
                  </a:lnTo>
                  <a:lnTo>
                    <a:pt x="72" y="36"/>
                  </a:lnTo>
                  <a:lnTo>
                    <a:pt x="75" y="37"/>
                  </a:lnTo>
                  <a:lnTo>
                    <a:pt x="78" y="38"/>
                  </a:lnTo>
                  <a:lnTo>
                    <a:pt x="82" y="38"/>
                  </a:lnTo>
                  <a:lnTo>
                    <a:pt x="84" y="39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4" y="44"/>
                  </a:lnTo>
                  <a:lnTo>
                    <a:pt x="96" y="44"/>
                  </a:lnTo>
                  <a:lnTo>
                    <a:pt x="100" y="45"/>
                  </a:lnTo>
                  <a:lnTo>
                    <a:pt x="102" y="46"/>
                  </a:lnTo>
                  <a:lnTo>
                    <a:pt x="106" y="47"/>
                  </a:lnTo>
                  <a:lnTo>
                    <a:pt x="109" y="49"/>
                  </a:lnTo>
                  <a:lnTo>
                    <a:pt x="111" y="50"/>
                  </a:lnTo>
                  <a:lnTo>
                    <a:pt x="115" y="50"/>
                  </a:lnTo>
                  <a:lnTo>
                    <a:pt x="117" y="51"/>
                  </a:lnTo>
                  <a:lnTo>
                    <a:pt x="120" y="52"/>
                  </a:lnTo>
                  <a:lnTo>
                    <a:pt x="123" y="53"/>
                  </a:lnTo>
                  <a:lnTo>
                    <a:pt x="126" y="53"/>
                  </a:lnTo>
                  <a:lnTo>
                    <a:pt x="129" y="55"/>
                  </a:lnTo>
                  <a:lnTo>
                    <a:pt x="133" y="55"/>
                  </a:lnTo>
                  <a:lnTo>
                    <a:pt x="135" y="57"/>
                  </a:lnTo>
                  <a:lnTo>
                    <a:pt x="139" y="57"/>
                  </a:lnTo>
                  <a:lnTo>
                    <a:pt x="142" y="58"/>
                  </a:lnTo>
                  <a:lnTo>
                    <a:pt x="145" y="59"/>
                  </a:lnTo>
                  <a:lnTo>
                    <a:pt x="148" y="61"/>
                  </a:lnTo>
                  <a:lnTo>
                    <a:pt x="152" y="62"/>
                  </a:lnTo>
                  <a:lnTo>
                    <a:pt x="154" y="63"/>
                  </a:lnTo>
                  <a:lnTo>
                    <a:pt x="158" y="63"/>
                  </a:lnTo>
                  <a:lnTo>
                    <a:pt x="161" y="65"/>
                  </a:lnTo>
                  <a:lnTo>
                    <a:pt x="164" y="65"/>
                  </a:lnTo>
                  <a:lnTo>
                    <a:pt x="167" y="66"/>
                  </a:lnTo>
                  <a:lnTo>
                    <a:pt x="171" y="68"/>
                  </a:lnTo>
                  <a:lnTo>
                    <a:pt x="174" y="69"/>
                  </a:lnTo>
                  <a:lnTo>
                    <a:pt x="177" y="70"/>
                  </a:lnTo>
                  <a:lnTo>
                    <a:pt x="180" y="72"/>
                  </a:lnTo>
                  <a:lnTo>
                    <a:pt x="184" y="74"/>
                  </a:lnTo>
                  <a:lnTo>
                    <a:pt x="187" y="75"/>
                  </a:lnTo>
                  <a:lnTo>
                    <a:pt x="190" y="77"/>
                  </a:lnTo>
                  <a:lnTo>
                    <a:pt x="193" y="78"/>
                  </a:lnTo>
                  <a:lnTo>
                    <a:pt x="197" y="80"/>
                  </a:lnTo>
                  <a:lnTo>
                    <a:pt x="200" y="82"/>
                  </a:lnTo>
                  <a:lnTo>
                    <a:pt x="204" y="83"/>
                  </a:lnTo>
                  <a:lnTo>
                    <a:pt x="207" y="85"/>
                  </a:lnTo>
                  <a:lnTo>
                    <a:pt x="211" y="88"/>
                  </a:lnTo>
                  <a:lnTo>
                    <a:pt x="215" y="90"/>
                  </a:lnTo>
                  <a:lnTo>
                    <a:pt x="217" y="93"/>
                  </a:lnTo>
                  <a:lnTo>
                    <a:pt x="221" y="95"/>
                  </a:lnTo>
                  <a:lnTo>
                    <a:pt x="222" y="98"/>
                  </a:lnTo>
                  <a:lnTo>
                    <a:pt x="223" y="102"/>
                  </a:lnTo>
                  <a:lnTo>
                    <a:pt x="223" y="104"/>
                  </a:lnTo>
                  <a:lnTo>
                    <a:pt x="223" y="108"/>
                  </a:lnTo>
                  <a:lnTo>
                    <a:pt x="222" y="112"/>
                  </a:lnTo>
                  <a:lnTo>
                    <a:pt x="221" y="115"/>
                  </a:lnTo>
                  <a:lnTo>
                    <a:pt x="218" y="117"/>
                  </a:lnTo>
                  <a:lnTo>
                    <a:pt x="216" y="120"/>
                  </a:lnTo>
                  <a:lnTo>
                    <a:pt x="212" y="121"/>
                  </a:lnTo>
                  <a:lnTo>
                    <a:pt x="210" y="123"/>
                  </a:lnTo>
                  <a:lnTo>
                    <a:pt x="206" y="123"/>
                  </a:lnTo>
                  <a:lnTo>
                    <a:pt x="203" y="125"/>
                  </a:lnTo>
                  <a:lnTo>
                    <a:pt x="199" y="123"/>
                  </a:lnTo>
                  <a:lnTo>
                    <a:pt x="196" y="121"/>
                  </a:lnTo>
                  <a:lnTo>
                    <a:pt x="192" y="119"/>
                  </a:lnTo>
                  <a:lnTo>
                    <a:pt x="189" y="116"/>
                  </a:lnTo>
                  <a:lnTo>
                    <a:pt x="184" y="115"/>
                  </a:lnTo>
                  <a:lnTo>
                    <a:pt x="181" y="113"/>
                  </a:lnTo>
                  <a:lnTo>
                    <a:pt x="178" y="112"/>
                  </a:lnTo>
                  <a:lnTo>
                    <a:pt x="174" y="109"/>
                  </a:lnTo>
                  <a:lnTo>
                    <a:pt x="172" y="108"/>
                  </a:lnTo>
                  <a:lnTo>
                    <a:pt x="168" y="107"/>
                  </a:lnTo>
                  <a:lnTo>
                    <a:pt x="165" y="104"/>
                  </a:lnTo>
                  <a:lnTo>
                    <a:pt x="161" y="102"/>
                  </a:lnTo>
                  <a:lnTo>
                    <a:pt x="159" y="101"/>
                  </a:lnTo>
                  <a:lnTo>
                    <a:pt x="155" y="100"/>
                  </a:lnTo>
                  <a:lnTo>
                    <a:pt x="152" y="97"/>
                  </a:lnTo>
                  <a:lnTo>
                    <a:pt x="149" y="96"/>
                  </a:lnTo>
                  <a:lnTo>
                    <a:pt x="146" y="95"/>
                  </a:lnTo>
                  <a:lnTo>
                    <a:pt x="143" y="94"/>
                  </a:lnTo>
                  <a:lnTo>
                    <a:pt x="140" y="93"/>
                  </a:lnTo>
                  <a:lnTo>
                    <a:pt x="138" y="90"/>
                  </a:lnTo>
                  <a:lnTo>
                    <a:pt x="134" y="89"/>
                  </a:lnTo>
                  <a:lnTo>
                    <a:pt x="130" y="88"/>
                  </a:lnTo>
                  <a:lnTo>
                    <a:pt x="128" y="87"/>
                  </a:lnTo>
                  <a:lnTo>
                    <a:pt x="126" y="85"/>
                  </a:lnTo>
                  <a:lnTo>
                    <a:pt x="122" y="83"/>
                  </a:lnTo>
                  <a:lnTo>
                    <a:pt x="120" y="82"/>
                  </a:lnTo>
                  <a:lnTo>
                    <a:pt x="114" y="80"/>
                  </a:lnTo>
                  <a:lnTo>
                    <a:pt x="108" y="77"/>
                  </a:lnTo>
                  <a:lnTo>
                    <a:pt x="102" y="75"/>
                  </a:lnTo>
                  <a:lnTo>
                    <a:pt x="97" y="72"/>
                  </a:lnTo>
                  <a:lnTo>
                    <a:pt x="94" y="71"/>
                  </a:lnTo>
                  <a:lnTo>
                    <a:pt x="91" y="69"/>
                  </a:lnTo>
                  <a:lnTo>
                    <a:pt x="88" y="68"/>
                  </a:lnTo>
                  <a:lnTo>
                    <a:pt x="85" y="66"/>
                  </a:lnTo>
                  <a:lnTo>
                    <a:pt x="82" y="65"/>
                  </a:lnTo>
                  <a:lnTo>
                    <a:pt x="79" y="63"/>
                  </a:lnTo>
                  <a:lnTo>
                    <a:pt x="77" y="62"/>
                  </a:lnTo>
                  <a:lnTo>
                    <a:pt x="74" y="61"/>
                  </a:lnTo>
                  <a:lnTo>
                    <a:pt x="71" y="59"/>
                  </a:lnTo>
                  <a:lnTo>
                    <a:pt x="68" y="58"/>
                  </a:lnTo>
                  <a:lnTo>
                    <a:pt x="65" y="56"/>
                  </a:lnTo>
                  <a:lnTo>
                    <a:pt x="63" y="55"/>
                  </a:lnTo>
                  <a:lnTo>
                    <a:pt x="57" y="51"/>
                  </a:lnTo>
                  <a:lnTo>
                    <a:pt x="51" y="49"/>
                  </a:lnTo>
                  <a:lnTo>
                    <a:pt x="49" y="46"/>
                  </a:lnTo>
                  <a:lnTo>
                    <a:pt x="45" y="45"/>
                  </a:lnTo>
                  <a:lnTo>
                    <a:pt x="42" y="43"/>
                  </a:lnTo>
                  <a:lnTo>
                    <a:pt x="39" y="42"/>
                  </a:lnTo>
                  <a:lnTo>
                    <a:pt x="36" y="39"/>
                  </a:lnTo>
                  <a:lnTo>
                    <a:pt x="33" y="37"/>
                  </a:lnTo>
                  <a:lnTo>
                    <a:pt x="30" y="34"/>
                  </a:lnTo>
                  <a:lnTo>
                    <a:pt x="27" y="33"/>
                  </a:lnTo>
                  <a:lnTo>
                    <a:pt x="24" y="31"/>
                  </a:lnTo>
                  <a:lnTo>
                    <a:pt x="21" y="29"/>
                  </a:lnTo>
                  <a:lnTo>
                    <a:pt x="18" y="26"/>
                  </a:lnTo>
                  <a:lnTo>
                    <a:pt x="15" y="25"/>
                  </a:lnTo>
                  <a:lnTo>
                    <a:pt x="12" y="23"/>
                  </a:lnTo>
                  <a:lnTo>
                    <a:pt x="9" y="20"/>
                  </a:lnTo>
                  <a:lnTo>
                    <a:pt x="6" y="18"/>
                  </a:lnTo>
                  <a:lnTo>
                    <a:pt x="4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6" name="Freeform 185"/>
            <p:cNvSpPr>
              <a:spLocks/>
            </p:cNvSpPr>
            <p:nvPr/>
          </p:nvSpPr>
          <p:spPr bwMode="auto">
            <a:xfrm>
              <a:off x="1679" y="1446"/>
              <a:ext cx="99" cy="20"/>
            </a:xfrm>
            <a:custGeom>
              <a:avLst/>
              <a:gdLst>
                <a:gd name="T0" fmla="*/ 0 w 297"/>
                <a:gd name="T1" fmla="*/ 0 h 58"/>
                <a:gd name="T2" fmla="*/ 0 w 297"/>
                <a:gd name="T3" fmla="*/ 0 h 58"/>
                <a:gd name="T4" fmla="*/ 0 w 297"/>
                <a:gd name="T5" fmla="*/ 0 h 58"/>
                <a:gd name="T6" fmla="*/ 0 w 297"/>
                <a:gd name="T7" fmla="*/ 0 h 58"/>
                <a:gd name="T8" fmla="*/ 0 w 297"/>
                <a:gd name="T9" fmla="*/ 0 h 58"/>
                <a:gd name="T10" fmla="*/ 0 w 297"/>
                <a:gd name="T11" fmla="*/ 0 h 58"/>
                <a:gd name="T12" fmla="*/ 0 w 297"/>
                <a:gd name="T13" fmla="*/ 0 h 58"/>
                <a:gd name="T14" fmla="*/ 0 w 297"/>
                <a:gd name="T15" fmla="*/ 0 h 58"/>
                <a:gd name="T16" fmla="*/ 0 w 297"/>
                <a:gd name="T17" fmla="*/ 0 h 58"/>
                <a:gd name="T18" fmla="*/ 0 w 297"/>
                <a:gd name="T19" fmla="*/ 0 h 58"/>
                <a:gd name="T20" fmla="*/ 0 w 297"/>
                <a:gd name="T21" fmla="*/ 0 h 58"/>
                <a:gd name="T22" fmla="*/ 0 w 297"/>
                <a:gd name="T23" fmla="*/ 0 h 58"/>
                <a:gd name="T24" fmla="*/ 0 w 297"/>
                <a:gd name="T25" fmla="*/ 0 h 58"/>
                <a:gd name="T26" fmla="*/ 0 w 297"/>
                <a:gd name="T27" fmla="*/ 0 h 58"/>
                <a:gd name="T28" fmla="*/ 0 w 297"/>
                <a:gd name="T29" fmla="*/ 0 h 58"/>
                <a:gd name="T30" fmla="*/ 0 w 297"/>
                <a:gd name="T31" fmla="*/ 0 h 58"/>
                <a:gd name="T32" fmla="*/ 0 w 297"/>
                <a:gd name="T33" fmla="*/ 0 h 58"/>
                <a:gd name="T34" fmla="*/ 0 w 297"/>
                <a:gd name="T35" fmla="*/ 0 h 58"/>
                <a:gd name="T36" fmla="*/ 0 w 297"/>
                <a:gd name="T37" fmla="*/ 0 h 58"/>
                <a:gd name="T38" fmla="*/ 0 w 297"/>
                <a:gd name="T39" fmla="*/ 0 h 58"/>
                <a:gd name="T40" fmla="*/ 0 w 297"/>
                <a:gd name="T41" fmla="*/ 0 h 58"/>
                <a:gd name="T42" fmla="*/ 0 w 297"/>
                <a:gd name="T43" fmla="*/ 0 h 58"/>
                <a:gd name="T44" fmla="*/ 0 w 297"/>
                <a:gd name="T45" fmla="*/ 0 h 58"/>
                <a:gd name="T46" fmla="*/ 0 w 297"/>
                <a:gd name="T47" fmla="*/ 0 h 58"/>
                <a:gd name="T48" fmla="*/ 0 w 297"/>
                <a:gd name="T49" fmla="*/ 0 h 58"/>
                <a:gd name="T50" fmla="*/ 0 w 297"/>
                <a:gd name="T51" fmla="*/ 0 h 58"/>
                <a:gd name="T52" fmla="*/ 0 w 297"/>
                <a:gd name="T53" fmla="*/ 0 h 58"/>
                <a:gd name="T54" fmla="*/ 0 w 297"/>
                <a:gd name="T55" fmla="*/ 0 h 58"/>
                <a:gd name="T56" fmla="*/ 0 w 297"/>
                <a:gd name="T57" fmla="*/ 0 h 58"/>
                <a:gd name="T58" fmla="*/ 0 w 297"/>
                <a:gd name="T59" fmla="*/ 0 h 58"/>
                <a:gd name="T60" fmla="*/ 0 w 297"/>
                <a:gd name="T61" fmla="*/ 0 h 58"/>
                <a:gd name="T62" fmla="*/ 0 w 297"/>
                <a:gd name="T63" fmla="*/ 0 h 58"/>
                <a:gd name="T64" fmla="*/ 0 w 297"/>
                <a:gd name="T65" fmla="*/ 0 h 58"/>
                <a:gd name="T66" fmla="*/ 0 w 297"/>
                <a:gd name="T67" fmla="*/ 0 h 58"/>
                <a:gd name="T68" fmla="*/ 0 w 297"/>
                <a:gd name="T69" fmla="*/ 0 h 58"/>
                <a:gd name="T70" fmla="*/ 0 w 297"/>
                <a:gd name="T71" fmla="*/ 0 h 58"/>
                <a:gd name="T72" fmla="*/ 0 w 297"/>
                <a:gd name="T73" fmla="*/ 0 h 58"/>
                <a:gd name="T74" fmla="*/ 0 w 297"/>
                <a:gd name="T75" fmla="*/ 0 h 58"/>
                <a:gd name="T76" fmla="*/ 0 w 297"/>
                <a:gd name="T77" fmla="*/ 0 h 58"/>
                <a:gd name="T78" fmla="*/ 0 w 297"/>
                <a:gd name="T79" fmla="*/ 0 h 58"/>
                <a:gd name="T80" fmla="*/ 0 w 297"/>
                <a:gd name="T81" fmla="*/ 0 h 58"/>
                <a:gd name="T82" fmla="*/ 0 w 297"/>
                <a:gd name="T83" fmla="*/ 0 h 58"/>
                <a:gd name="T84" fmla="*/ 0 w 297"/>
                <a:gd name="T85" fmla="*/ 0 h 58"/>
                <a:gd name="T86" fmla="*/ 0 w 297"/>
                <a:gd name="T87" fmla="*/ 0 h 58"/>
                <a:gd name="T88" fmla="*/ 0 w 297"/>
                <a:gd name="T89" fmla="*/ 0 h 58"/>
                <a:gd name="T90" fmla="*/ 0 w 297"/>
                <a:gd name="T91" fmla="*/ 0 h 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7"/>
                <a:gd name="T139" fmla="*/ 0 h 58"/>
                <a:gd name="T140" fmla="*/ 297 w 297"/>
                <a:gd name="T141" fmla="*/ 58 h 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7" h="58">
                  <a:moveTo>
                    <a:pt x="35" y="16"/>
                  </a:moveTo>
                  <a:lnTo>
                    <a:pt x="36" y="19"/>
                  </a:lnTo>
                  <a:lnTo>
                    <a:pt x="38" y="21"/>
                  </a:lnTo>
                  <a:lnTo>
                    <a:pt x="42" y="21"/>
                  </a:lnTo>
                  <a:lnTo>
                    <a:pt x="46" y="21"/>
                  </a:lnTo>
                  <a:lnTo>
                    <a:pt x="102" y="21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11" y="21"/>
                  </a:lnTo>
                  <a:lnTo>
                    <a:pt x="113" y="21"/>
                  </a:lnTo>
                  <a:lnTo>
                    <a:pt x="117" y="21"/>
                  </a:lnTo>
                  <a:lnTo>
                    <a:pt x="119" y="21"/>
                  </a:lnTo>
                  <a:lnTo>
                    <a:pt x="121" y="21"/>
                  </a:lnTo>
                  <a:lnTo>
                    <a:pt x="125" y="21"/>
                  </a:lnTo>
                  <a:lnTo>
                    <a:pt x="131" y="21"/>
                  </a:lnTo>
                  <a:lnTo>
                    <a:pt x="136" y="21"/>
                  </a:lnTo>
                  <a:lnTo>
                    <a:pt x="142" y="21"/>
                  </a:lnTo>
                  <a:lnTo>
                    <a:pt x="148" y="21"/>
                  </a:lnTo>
                  <a:lnTo>
                    <a:pt x="152" y="21"/>
                  </a:lnTo>
                  <a:lnTo>
                    <a:pt x="157" y="21"/>
                  </a:lnTo>
                  <a:lnTo>
                    <a:pt x="163" y="21"/>
                  </a:lnTo>
                  <a:lnTo>
                    <a:pt x="168" y="21"/>
                  </a:lnTo>
                  <a:lnTo>
                    <a:pt x="172" y="21"/>
                  </a:lnTo>
                  <a:lnTo>
                    <a:pt x="178" y="21"/>
                  </a:lnTo>
                  <a:lnTo>
                    <a:pt x="183" y="21"/>
                  </a:lnTo>
                  <a:lnTo>
                    <a:pt x="188" y="21"/>
                  </a:lnTo>
                  <a:lnTo>
                    <a:pt x="193" y="20"/>
                  </a:lnTo>
                  <a:lnTo>
                    <a:pt x="197" y="20"/>
                  </a:lnTo>
                  <a:lnTo>
                    <a:pt x="202" y="20"/>
                  </a:lnTo>
                  <a:lnTo>
                    <a:pt x="208" y="20"/>
                  </a:lnTo>
                  <a:lnTo>
                    <a:pt x="213" y="20"/>
                  </a:lnTo>
                  <a:lnTo>
                    <a:pt x="217" y="20"/>
                  </a:lnTo>
                  <a:lnTo>
                    <a:pt x="223" y="20"/>
                  </a:lnTo>
                  <a:lnTo>
                    <a:pt x="228" y="20"/>
                  </a:lnTo>
                  <a:lnTo>
                    <a:pt x="233" y="20"/>
                  </a:lnTo>
                  <a:lnTo>
                    <a:pt x="239" y="20"/>
                  </a:lnTo>
                  <a:lnTo>
                    <a:pt x="244" y="20"/>
                  </a:lnTo>
                  <a:lnTo>
                    <a:pt x="249" y="20"/>
                  </a:lnTo>
                  <a:lnTo>
                    <a:pt x="252" y="20"/>
                  </a:lnTo>
                  <a:lnTo>
                    <a:pt x="255" y="20"/>
                  </a:lnTo>
                  <a:lnTo>
                    <a:pt x="258" y="20"/>
                  </a:lnTo>
                  <a:lnTo>
                    <a:pt x="261" y="20"/>
                  </a:lnTo>
                  <a:lnTo>
                    <a:pt x="265" y="20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4" y="20"/>
                  </a:lnTo>
                  <a:lnTo>
                    <a:pt x="277" y="20"/>
                  </a:lnTo>
                  <a:lnTo>
                    <a:pt x="279" y="19"/>
                  </a:lnTo>
                  <a:lnTo>
                    <a:pt x="281" y="18"/>
                  </a:lnTo>
                  <a:lnTo>
                    <a:pt x="285" y="18"/>
                  </a:lnTo>
                  <a:lnTo>
                    <a:pt x="290" y="18"/>
                  </a:lnTo>
                  <a:lnTo>
                    <a:pt x="293" y="20"/>
                  </a:lnTo>
                  <a:lnTo>
                    <a:pt x="296" y="22"/>
                  </a:lnTo>
                  <a:lnTo>
                    <a:pt x="297" y="27"/>
                  </a:lnTo>
                  <a:lnTo>
                    <a:pt x="297" y="31"/>
                  </a:lnTo>
                  <a:lnTo>
                    <a:pt x="296" y="35"/>
                  </a:lnTo>
                  <a:lnTo>
                    <a:pt x="292" y="38"/>
                  </a:lnTo>
                  <a:lnTo>
                    <a:pt x="289" y="40"/>
                  </a:lnTo>
                  <a:lnTo>
                    <a:pt x="285" y="41"/>
                  </a:lnTo>
                  <a:lnTo>
                    <a:pt x="281" y="41"/>
                  </a:lnTo>
                  <a:lnTo>
                    <a:pt x="277" y="41"/>
                  </a:lnTo>
                  <a:lnTo>
                    <a:pt x="274" y="43"/>
                  </a:lnTo>
                  <a:lnTo>
                    <a:pt x="271" y="43"/>
                  </a:lnTo>
                  <a:lnTo>
                    <a:pt x="267" y="43"/>
                  </a:lnTo>
                  <a:lnTo>
                    <a:pt x="265" y="43"/>
                  </a:lnTo>
                  <a:lnTo>
                    <a:pt x="261" y="43"/>
                  </a:lnTo>
                  <a:lnTo>
                    <a:pt x="258" y="43"/>
                  </a:lnTo>
                  <a:lnTo>
                    <a:pt x="255" y="43"/>
                  </a:lnTo>
                  <a:lnTo>
                    <a:pt x="252" y="43"/>
                  </a:lnTo>
                  <a:lnTo>
                    <a:pt x="249" y="43"/>
                  </a:lnTo>
                  <a:lnTo>
                    <a:pt x="247" y="43"/>
                  </a:lnTo>
                  <a:lnTo>
                    <a:pt x="244" y="43"/>
                  </a:lnTo>
                  <a:lnTo>
                    <a:pt x="241" y="43"/>
                  </a:lnTo>
                  <a:lnTo>
                    <a:pt x="238" y="43"/>
                  </a:lnTo>
                  <a:lnTo>
                    <a:pt x="233" y="44"/>
                  </a:lnTo>
                  <a:lnTo>
                    <a:pt x="227" y="45"/>
                  </a:lnTo>
                  <a:lnTo>
                    <a:pt x="222" y="45"/>
                  </a:lnTo>
                  <a:lnTo>
                    <a:pt x="217" y="45"/>
                  </a:lnTo>
                  <a:lnTo>
                    <a:pt x="212" y="45"/>
                  </a:lnTo>
                  <a:lnTo>
                    <a:pt x="207" y="46"/>
                  </a:lnTo>
                  <a:lnTo>
                    <a:pt x="202" y="47"/>
                  </a:lnTo>
                  <a:lnTo>
                    <a:pt x="197" y="48"/>
                  </a:lnTo>
                  <a:lnTo>
                    <a:pt x="193" y="48"/>
                  </a:lnTo>
                  <a:lnTo>
                    <a:pt x="188" y="50"/>
                  </a:lnTo>
                  <a:lnTo>
                    <a:pt x="183" y="50"/>
                  </a:lnTo>
                  <a:lnTo>
                    <a:pt x="178" y="51"/>
                  </a:lnTo>
                  <a:lnTo>
                    <a:pt x="172" y="51"/>
                  </a:lnTo>
                  <a:lnTo>
                    <a:pt x="168" y="52"/>
                  </a:lnTo>
                  <a:lnTo>
                    <a:pt x="163" y="52"/>
                  </a:lnTo>
                  <a:lnTo>
                    <a:pt x="157" y="53"/>
                  </a:lnTo>
                  <a:lnTo>
                    <a:pt x="152" y="54"/>
                  </a:lnTo>
                  <a:lnTo>
                    <a:pt x="148" y="56"/>
                  </a:lnTo>
                  <a:lnTo>
                    <a:pt x="142" y="56"/>
                  </a:lnTo>
                  <a:lnTo>
                    <a:pt x="136" y="56"/>
                  </a:lnTo>
                  <a:lnTo>
                    <a:pt x="131" y="56"/>
                  </a:lnTo>
                  <a:lnTo>
                    <a:pt x="125" y="57"/>
                  </a:lnTo>
                  <a:lnTo>
                    <a:pt x="121" y="57"/>
                  </a:lnTo>
                  <a:lnTo>
                    <a:pt x="119" y="57"/>
                  </a:lnTo>
                  <a:lnTo>
                    <a:pt x="117" y="57"/>
                  </a:lnTo>
                  <a:lnTo>
                    <a:pt x="113" y="57"/>
                  </a:lnTo>
                  <a:lnTo>
                    <a:pt x="111" y="57"/>
                  </a:lnTo>
                  <a:lnTo>
                    <a:pt x="107" y="57"/>
                  </a:lnTo>
                  <a:lnTo>
                    <a:pt x="105" y="57"/>
                  </a:lnTo>
                  <a:lnTo>
                    <a:pt x="102" y="58"/>
                  </a:lnTo>
                  <a:lnTo>
                    <a:pt x="46" y="58"/>
                  </a:lnTo>
                  <a:lnTo>
                    <a:pt x="41" y="57"/>
                  </a:lnTo>
                  <a:lnTo>
                    <a:pt x="37" y="57"/>
                  </a:lnTo>
                  <a:lnTo>
                    <a:pt x="33" y="56"/>
                  </a:lnTo>
                  <a:lnTo>
                    <a:pt x="29" y="54"/>
                  </a:lnTo>
                  <a:lnTo>
                    <a:pt x="24" y="52"/>
                  </a:lnTo>
                  <a:lnTo>
                    <a:pt x="21" y="51"/>
                  </a:lnTo>
                  <a:lnTo>
                    <a:pt x="17" y="47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9" y="39"/>
                  </a:lnTo>
                  <a:lnTo>
                    <a:pt x="6" y="35"/>
                  </a:lnTo>
                  <a:lnTo>
                    <a:pt x="5" y="32"/>
                  </a:lnTo>
                  <a:lnTo>
                    <a:pt x="3" y="28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5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9" y="5"/>
                  </a:lnTo>
                  <a:lnTo>
                    <a:pt x="31" y="6"/>
                  </a:lnTo>
                  <a:lnTo>
                    <a:pt x="34" y="9"/>
                  </a:lnTo>
                  <a:lnTo>
                    <a:pt x="34" y="12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1664" y="1475"/>
              <a:ext cx="45" cy="88"/>
            </a:xfrm>
            <a:custGeom>
              <a:avLst/>
              <a:gdLst>
                <a:gd name="T0" fmla="*/ 0 w 135"/>
                <a:gd name="T1" fmla="*/ 0 h 263"/>
                <a:gd name="T2" fmla="*/ 0 w 135"/>
                <a:gd name="T3" fmla="*/ 0 h 263"/>
                <a:gd name="T4" fmla="*/ 0 w 135"/>
                <a:gd name="T5" fmla="*/ 0 h 263"/>
                <a:gd name="T6" fmla="*/ 0 w 135"/>
                <a:gd name="T7" fmla="*/ 0 h 263"/>
                <a:gd name="T8" fmla="*/ 0 w 135"/>
                <a:gd name="T9" fmla="*/ 0 h 263"/>
                <a:gd name="T10" fmla="*/ 0 w 135"/>
                <a:gd name="T11" fmla="*/ 0 h 263"/>
                <a:gd name="T12" fmla="*/ 0 w 135"/>
                <a:gd name="T13" fmla="*/ 0 h 263"/>
                <a:gd name="T14" fmla="*/ 0 w 135"/>
                <a:gd name="T15" fmla="*/ 0 h 263"/>
                <a:gd name="T16" fmla="*/ 0 w 135"/>
                <a:gd name="T17" fmla="*/ 0 h 263"/>
                <a:gd name="T18" fmla="*/ 0 w 135"/>
                <a:gd name="T19" fmla="*/ 0 h 263"/>
                <a:gd name="T20" fmla="*/ 0 w 135"/>
                <a:gd name="T21" fmla="*/ 0 h 263"/>
                <a:gd name="T22" fmla="*/ 0 w 135"/>
                <a:gd name="T23" fmla="*/ 0 h 263"/>
                <a:gd name="T24" fmla="*/ 0 w 135"/>
                <a:gd name="T25" fmla="*/ 0 h 263"/>
                <a:gd name="T26" fmla="*/ 0 w 135"/>
                <a:gd name="T27" fmla="*/ 0 h 263"/>
                <a:gd name="T28" fmla="*/ 0 w 135"/>
                <a:gd name="T29" fmla="*/ 0 h 263"/>
                <a:gd name="T30" fmla="*/ 0 w 135"/>
                <a:gd name="T31" fmla="*/ 0 h 263"/>
                <a:gd name="T32" fmla="*/ 0 w 135"/>
                <a:gd name="T33" fmla="*/ 0 h 263"/>
                <a:gd name="T34" fmla="*/ 0 w 135"/>
                <a:gd name="T35" fmla="*/ 0 h 263"/>
                <a:gd name="T36" fmla="*/ 0 w 135"/>
                <a:gd name="T37" fmla="*/ 0 h 263"/>
                <a:gd name="T38" fmla="*/ 0 w 135"/>
                <a:gd name="T39" fmla="*/ 0 h 263"/>
                <a:gd name="T40" fmla="*/ 0 w 135"/>
                <a:gd name="T41" fmla="*/ 0 h 263"/>
                <a:gd name="T42" fmla="*/ 0 w 135"/>
                <a:gd name="T43" fmla="*/ 0 h 263"/>
                <a:gd name="T44" fmla="*/ 0 w 135"/>
                <a:gd name="T45" fmla="*/ 0 h 263"/>
                <a:gd name="T46" fmla="*/ 0 w 135"/>
                <a:gd name="T47" fmla="*/ 0 h 263"/>
                <a:gd name="T48" fmla="*/ 0 w 135"/>
                <a:gd name="T49" fmla="*/ 0 h 263"/>
                <a:gd name="T50" fmla="*/ 0 w 135"/>
                <a:gd name="T51" fmla="*/ 0 h 263"/>
                <a:gd name="T52" fmla="*/ 0 w 135"/>
                <a:gd name="T53" fmla="*/ 0 h 263"/>
                <a:gd name="T54" fmla="*/ 0 w 135"/>
                <a:gd name="T55" fmla="*/ 0 h 263"/>
                <a:gd name="T56" fmla="*/ 0 w 135"/>
                <a:gd name="T57" fmla="*/ 0 h 263"/>
                <a:gd name="T58" fmla="*/ 0 w 135"/>
                <a:gd name="T59" fmla="*/ 0 h 263"/>
                <a:gd name="T60" fmla="*/ 0 w 135"/>
                <a:gd name="T61" fmla="*/ 0 h 263"/>
                <a:gd name="T62" fmla="*/ 0 w 135"/>
                <a:gd name="T63" fmla="*/ 0 h 263"/>
                <a:gd name="T64" fmla="*/ 0 w 135"/>
                <a:gd name="T65" fmla="*/ 0 h 263"/>
                <a:gd name="T66" fmla="*/ 0 w 135"/>
                <a:gd name="T67" fmla="*/ 0 h 263"/>
                <a:gd name="T68" fmla="*/ 0 w 135"/>
                <a:gd name="T69" fmla="*/ 0 h 263"/>
                <a:gd name="T70" fmla="*/ 0 w 135"/>
                <a:gd name="T71" fmla="*/ 0 h 263"/>
                <a:gd name="T72" fmla="*/ 0 w 135"/>
                <a:gd name="T73" fmla="*/ 0 h 263"/>
                <a:gd name="T74" fmla="*/ 0 w 135"/>
                <a:gd name="T75" fmla="*/ 0 h 263"/>
                <a:gd name="T76" fmla="*/ 0 w 135"/>
                <a:gd name="T77" fmla="*/ 0 h 263"/>
                <a:gd name="T78" fmla="*/ 0 w 135"/>
                <a:gd name="T79" fmla="*/ 0 h 263"/>
                <a:gd name="T80" fmla="*/ 0 w 135"/>
                <a:gd name="T81" fmla="*/ 0 h 263"/>
                <a:gd name="T82" fmla="*/ 0 w 135"/>
                <a:gd name="T83" fmla="*/ 0 h 2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5"/>
                <a:gd name="T127" fmla="*/ 0 h 263"/>
                <a:gd name="T128" fmla="*/ 135 w 135"/>
                <a:gd name="T129" fmla="*/ 263 h 2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5" h="263">
                  <a:moveTo>
                    <a:pt x="26" y="18"/>
                  </a:moveTo>
                  <a:lnTo>
                    <a:pt x="26" y="23"/>
                  </a:lnTo>
                  <a:lnTo>
                    <a:pt x="26" y="28"/>
                  </a:lnTo>
                  <a:lnTo>
                    <a:pt x="28" y="31"/>
                  </a:lnTo>
                  <a:lnTo>
                    <a:pt x="29" y="36"/>
                  </a:lnTo>
                  <a:lnTo>
                    <a:pt x="30" y="40"/>
                  </a:lnTo>
                  <a:lnTo>
                    <a:pt x="31" y="44"/>
                  </a:lnTo>
                  <a:lnTo>
                    <a:pt x="33" y="48"/>
                  </a:lnTo>
                  <a:lnTo>
                    <a:pt x="36" y="54"/>
                  </a:lnTo>
                  <a:lnTo>
                    <a:pt x="37" y="57"/>
                  </a:lnTo>
                  <a:lnTo>
                    <a:pt x="39" y="61"/>
                  </a:lnTo>
                  <a:lnTo>
                    <a:pt x="42" y="66"/>
                  </a:lnTo>
                  <a:lnTo>
                    <a:pt x="45" y="70"/>
                  </a:lnTo>
                  <a:lnTo>
                    <a:pt x="48" y="75"/>
                  </a:lnTo>
                  <a:lnTo>
                    <a:pt x="50" y="80"/>
                  </a:lnTo>
                  <a:lnTo>
                    <a:pt x="52" y="85"/>
                  </a:lnTo>
                  <a:lnTo>
                    <a:pt x="56" y="91"/>
                  </a:lnTo>
                  <a:lnTo>
                    <a:pt x="58" y="94"/>
                  </a:lnTo>
                  <a:lnTo>
                    <a:pt x="61" y="99"/>
                  </a:lnTo>
                  <a:lnTo>
                    <a:pt x="63" y="104"/>
                  </a:lnTo>
                  <a:lnTo>
                    <a:pt x="65" y="108"/>
                  </a:lnTo>
                  <a:lnTo>
                    <a:pt x="67" y="112"/>
                  </a:lnTo>
                  <a:lnTo>
                    <a:pt x="70" y="117"/>
                  </a:lnTo>
                  <a:lnTo>
                    <a:pt x="73" y="121"/>
                  </a:lnTo>
                  <a:lnTo>
                    <a:pt x="75" y="126"/>
                  </a:lnTo>
                  <a:lnTo>
                    <a:pt x="77" y="131"/>
                  </a:lnTo>
                  <a:lnTo>
                    <a:pt x="80" y="137"/>
                  </a:lnTo>
                  <a:lnTo>
                    <a:pt x="82" y="142"/>
                  </a:lnTo>
                  <a:lnTo>
                    <a:pt x="84" y="148"/>
                  </a:lnTo>
                  <a:lnTo>
                    <a:pt x="87" y="152"/>
                  </a:lnTo>
                  <a:lnTo>
                    <a:pt x="90" y="158"/>
                  </a:lnTo>
                  <a:lnTo>
                    <a:pt x="93" y="163"/>
                  </a:lnTo>
                  <a:lnTo>
                    <a:pt x="95" y="169"/>
                  </a:lnTo>
                  <a:lnTo>
                    <a:pt x="97" y="174"/>
                  </a:lnTo>
                  <a:lnTo>
                    <a:pt x="100" y="180"/>
                  </a:lnTo>
                  <a:lnTo>
                    <a:pt x="102" y="184"/>
                  </a:lnTo>
                  <a:lnTo>
                    <a:pt x="105" y="189"/>
                  </a:lnTo>
                  <a:lnTo>
                    <a:pt x="107" y="193"/>
                  </a:lnTo>
                  <a:lnTo>
                    <a:pt x="109" y="197"/>
                  </a:lnTo>
                  <a:lnTo>
                    <a:pt x="111" y="201"/>
                  </a:lnTo>
                  <a:lnTo>
                    <a:pt x="114" y="206"/>
                  </a:lnTo>
                  <a:lnTo>
                    <a:pt x="115" y="209"/>
                  </a:lnTo>
                  <a:lnTo>
                    <a:pt x="118" y="214"/>
                  </a:lnTo>
                  <a:lnTo>
                    <a:pt x="120" y="218"/>
                  </a:lnTo>
                  <a:lnTo>
                    <a:pt x="122" y="222"/>
                  </a:lnTo>
                  <a:lnTo>
                    <a:pt x="125" y="226"/>
                  </a:lnTo>
                  <a:lnTo>
                    <a:pt x="127" y="232"/>
                  </a:lnTo>
                  <a:lnTo>
                    <a:pt x="129" y="234"/>
                  </a:lnTo>
                  <a:lnTo>
                    <a:pt x="131" y="237"/>
                  </a:lnTo>
                  <a:lnTo>
                    <a:pt x="132" y="240"/>
                  </a:lnTo>
                  <a:lnTo>
                    <a:pt x="133" y="244"/>
                  </a:lnTo>
                  <a:lnTo>
                    <a:pt x="135" y="248"/>
                  </a:lnTo>
                  <a:lnTo>
                    <a:pt x="134" y="253"/>
                  </a:lnTo>
                  <a:lnTo>
                    <a:pt x="132" y="258"/>
                  </a:lnTo>
                  <a:lnTo>
                    <a:pt x="127" y="261"/>
                  </a:lnTo>
                  <a:lnTo>
                    <a:pt x="122" y="263"/>
                  </a:lnTo>
                  <a:lnTo>
                    <a:pt x="116" y="263"/>
                  </a:lnTo>
                  <a:lnTo>
                    <a:pt x="112" y="260"/>
                  </a:lnTo>
                  <a:lnTo>
                    <a:pt x="108" y="255"/>
                  </a:lnTo>
                  <a:lnTo>
                    <a:pt x="107" y="253"/>
                  </a:lnTo>
                  <a:lnTo>
                    <a:pt x="105" y="250"/>
                  </a:lnTo>
                  <a:lnTo>
                    <a:pt x="103" y="246"/>
                  </a:lnTo>
                  <a:lnTo>
                    <a:pt x="102" y="244"/>
                  </a:lnTo>
                  <a:lnTo>
                    <a:pt x="99" y="238"/>
                  </a:lnTo>
                  <a:lnTo>
                    <a:pt x="96" y="233"/>
                  </a:lnTo>
                  <a:lnTo>
                    <a:pt x="93" y="227"/>
                  </a:lnTo>
                  <a:lnTo>
                    <a:pt x="90" y="222"/>
                  </a:lnTo>
                  <a:lnTo>
                    <a:pt x="88" y="218"/>
                  </a:lnTo>
                  <a:lnTo>
                    <a:pt x="86" y="213"/>
                  </a:lnTo>
                  <a:lnTo>
                    <a:pt x="82" y="207"/>
                  </a:lnTo>
                  <a:lnTo>
                    <a:pt x="80" y="202"/>
                  </a:lnTo>
                  <a:lnTo>
                    <a:pt x="76" y="196"/>
                  </a:lnTo>
                  <a:lnTo>
                    <a:pt x="74" y="191"/>
                  </a:lnTo>
                  <a:lnTo>
                    <a:pt x="71" y="187"/>
                  </a:lnTo>
                  <a:lnTo>
                    <a:pt x="68" y="181"/>
                  </a:lnTo>
                  <a:lnTo>
                    <a:pt x="65" y="175"/>
                  </a:lnTo>
                  <a:lnTo>
                    <a:pt x="63" y="170"/>
                  </a:lnTo>
                  <a:lnTo>
                    <a:pt x="61" y="165"/>
                  </a:lnTo>
                  <a:lnTo>
                    <a:pt x="58" y="161"/>
                  </a:lnTo>
                  <a:lnTo>
                    <a:pt x="56" y="158"/>
                  </a:lnTo>
                  <a:lnTo>
                    <a:pt x="55" y="155"/>
                  </a:lnTo>
                  <a:lnTo>
                    <a:pt x="52" y="151"/>
                  </a:lnTo>
                  <a:lnTo>
                    <a:pt x="51" y="148"/>
                  </a:lnTo>
                  <a:lnTo>
                    <a:pt x="49" y="144"/>
                  </a:lnTo>
                  <a:lnTo>
                    <a:pt x="46" y="139"/>
                  </a:lnTo>
                  <a:lnTo>
                    <a:pt x="45" y="137"/>
                  </a:lnTo>
                  <a:lnTo>
                    <a:pt x="44" y="133"/>
                  </a:lnTo>
                  <a:lnTo>
                    <a:pt x="42" y="131"/>
                  </a:lnTo>
                  <a:lnTo>
                    <a:pt x="41" y="127"/>
                  </a:lnTo>
                  <a:lnTo>
                    <a:pt x="39" y="125"/>
                  </a:lnTo>
                  <a:lnTo>
                    <a:pt x="38" y="121"/>
                  </a:lnTo>
                  <a:lnTo>
                    <a:pt x="37" y="119"/>
                  </a:lnTo>
                  <a:lnTo>
                    <a:pt x="36" y="117"/>
                  </a:lnTo>
                  <a:lnTo>
                    <a:pt x="35" y="113"/>
                  </a:lnTo>
                  <a:lnTo>
                    <a:pt x="32" y="110"/>
                  </a:lnTo>
                  <a:lnTo>
                    <a:pt x="32" y="106"/>
                  </a:lnTo>
                  <a:lnTo>
                    <a:pt x="31" y="104"/>
                  </a:lnTo>
                  <a:lnTo>
                    <a:pt x="29" y="101"/>
                  </a:lnTo>
                  <a:lnTo>
                    <a:pt x="28" y="98"/>
                  </a:lnTo>
                  <a:lnTo>
                    <a:pt x="28" y="95"/>
                  </a:lnTo>
                  <a:lnTo>
                    <a:pt x="26" y="92"/>
                  </a:lnTo>
                  <a:lnTo>
                    <a:pt x="23" y="87"/>
                  </a:lnTo>
                  <a:lnTo>
                    <a:pt x="20" y="82"/>
                  </a:lnTo>
                  <a:lnTo>
                    <a:pt x="17" y="78"/>
                  </a:lnTo>
                  <a:lnTo>
                    <a:pt x="14" y="73"/>
                  </a:lnTo>
                  <a:lnTo>
                    <a:pt x="11" y="68"/>
                  </a:lnTo>
                  <a:lnTo>
                    <a:pt x="9" y="63"/>
                  </a:lnTo>
                  <a:lnTo>
                    <a:pt x="6" y="59"/>
                  </a:lnTo>
                  <a:lnTo>
                    <a:pt x="5" y="54"/>
                  </a:lnTo>
                  <a:lnTo>
                    <a:pt x="3" y="48"/>
                  </a:lnTo>
                  <a:lnTo>
                    <a:pt x="1" y="43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5" y="18"/>
                  </a:lnTo>
                  <a:lnTo>
                    <a:pt x="9" y="14"/>
                  </a:lnTo>
                  <a:lnTo>
                    <a:pt x="11" y="9"/>
                  </a:lnTo>
                  <a:lnTo>
                    <a:pt x="14" y="4"/>
                  </a:lnTo>
                  <a:lnTo>
                    <a:pt x="17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4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1615" y="1374"/>
              <a:ext cx="215" cy="253"/>
            </a:xfrm>
            <a:custGeom>
              <a:avLst/>
              <a:gdLst>
                <a:gd name="T0" fmla="*/ 0 w 645"/>
                <a:gd name="T1" fmla="*/ 0 h 759"/>
                <a:gd name="T2" fmla="*/ 0 w 645"/>
                <a:gd name="T3" fmla="*/ 0 h 759"/>
                <a:gd name="T4" fmla="*/ 0 w 645"/>
                <a:gd name="T5" fmla="*/ 0 h 759"/>
                <a:gd name="T6" fmla="*/ 0 w 645"/>
                <a:gd name="T7" fmla="*/ 0 h 759"/>
                <a:gd name="T8" fmla="*/ 0 w 645"/>
                <a:gd name="T9" fmla="*/ 0 h 759"/>
                <a:gd name="T10" fmla="*/ 0 w 645"/>
                <a:gd name="T11" fmla="*/ 0 h 759"/>
                <a:gd name="T12" fmla="*/ 0 w 645"/>
                <a:gd name="T13" fmla="*/ 0 h 759"/>
                <a:gd name="T14" fmla="*/ 0 w 645"/>
                <a:gd name="T15" fmla="*/ 0 h 759"/>
                <a:gd name="T16" fmla="*/ 0 w 645"/>
                <a:gd name="T17" fmla="*/ 0 h 759"/>
                <a:gd name="T18" fmla="*/ 0 w 645"/>
                <a:gd name="T19" fmla="*/ 0 h 759"/>
                <a:gd name="T20" fmla="*/ 0 w 645"/>
                <a:gd name="T21" fmla="*/ 0 h 759"/>
                <a:gd name="T22" fmla="*/ 0 w 645"/>
                <a:gd name="T23" fmla="*/ 0 h 759"/>
                <a:gd name="T24" fmla="*/ 0 w 645"/>
                <a:gd name="T25" fmla="*/ 0 h 759"/>
                <a:gd name="T26" fmla="*/ 0 w 645"/>
                <a:gd name="T27" fmla="*/ 0 h 759"/>
                <a:gd name="T28" fmla="*/ 0 w 645"/>
                <a:gd name="T29" fmla="*/ 0 h 759"/>
                <a:gd name="T30" fmla="*/ 0 w 645"/>
                <a:gd name="T31" fmla="*/ 0 h 759"/>
                <a:gd name="T32" fmla="*/ 0 w 645"/>
                <a:gd name="T33" fmla="*/ 0 h 759"/>
                <a:gd name="T34" fmla="*/ 0 w 645"/>
                <a:gd name="T35" fmla="*/ 0 h 759"/>
                <a:gd name="T36" fmla="*/ 0 w 645"/>
                <a:gd name="T37" fmla="*/ 0 h 759"/>
                <a:gd name="T38" fmla="*/ 0 w 645"/>
                <a:gd name="T39" fmla="*/ 0 h 759"/>
                <a:gd name="T40" fmla="*/ 0 w 645"/>
                <a:gd name="T41" fmla="*/ 0 h 759"/>
                <a:gd name="T42" fmla="*/ 0 w 645"/>
                <a:gd name="T43" fmla="*/ 0 h 759"/>
                <a:gd name="T44" fmla="*/ 0 w 645"/>
                <a:gd name="T45" fmla="*/ 0 h 759"/>
                <a:gd name="T46" fmla="*/ 0 w 645"/>
                <a:gd name="T47" fmla="*/ 0 h 759"/>
                <a:gd name="T48" fmla="*/ 0 w 645"/>
                <a:gd name="T49" fmla="*/ 0 h 759"/>
                <a:gd name="T50" fmla="*/ 0 w 645"/>
                <a:gd name="T51" fmla="*/ 0 h 759"/>
                <a:gd name="T52" fmla="*/ 0 w 645"/>
                <a:gd name="T53" fmla="*/ 0 h 759"/>
                <a:gd name="T54" fmla="*/ 0 w 645"/>
                <a:gd name="T55" fmla="*/ 0 h 759"/>
                <a:gd name="T56" fmla="*/ 0 w 645"/>
                <a:gd name="T57" fmla="*/ 0 h 759"/>
                <a:gd name="T58" fmla="*/ 0 w 645"/>
                <a:gd name="T59" fmla="*/ 0 h 759"/>
                <a:gd name="T60" fmla="*/ 0 w 645"/>
                <a:gd name="T61" fmla="*/ 0 h 759"/>
                <a:gd name="T62" fmla="*/ 0 w 645"/>
                <a:gd name="T63" fmla="*/ 0 h 759"/>
                <a:gd name="T64" fmla="*/ 0 w 645"/>
                <a:gd name="T65" fmla="*/ 0 h 759"/>
                <a:gd name="T66" fmla="*/ 0 w 645"/>
                <a:gd name="T67" fmla="*/ 0 h 759"/>
                <a:gd name="T68" fmla="*/ 0 w 645"/>
                <a:gd name="T69" fmla="*/ 0 h 759"/>
                <a:gd name="T70" fmla="*/ 0 w 645"/>
                <a:gd name="T71" fmla="*/ 0 h 759"/>
                <a:gd name="T72" fmla="*/ 0 w 645"/>
                <a:gd name="T73" fmla="*/ 0 h 759"/>
                <a:gd name="T74" fmla="*/ 0 w 645"/>
                <a:gd name="T75" fmla="*/ 0 h 759"/>
                <a:gd name="T76" fmla="*/ 0 w 645"/>
                <a:gd name="T77" fmla="*/ 0 h 759"/>
                <a:gd name="T78" fmla="*/ 0 w 645"/>
                <a:gd name="T79" fmla="*/ 0 h 759"/>
                <a:gd name="T80" fmla="*/ 0 w 645"/>
                <a:gd name="T81" fmla="*/ 0 h 759"/>
                <a:gd name="T82" fmla="*/ 0 w 645"/>
                <a:gd name="T83" fmla="*/ 0 h 759"/>
                <a:gd name="T84" fmla="*/ 0 w 645"/>
                <a:gd name="T85" fmla="*/ 0 h 759"/>
                <a:gd name="T86" fmla="*/ 0 w 645"/>
                <a:gd name="T87" fmla="*/ 0 h 759"/>
                <a:gd name="T88" fmla="*/ 0 w 645"/>
                <a:gd name="T89" fmla="*/ 0 h 759"/>
                <a:gd name="T90" fmla="*/ 0 w 645"/>
                <a:gd name="T91" fmla="*/ 0 h 759"/>
                <a:gd name="T92" fmla="*/ 0 w 645"/>
                <a:gd name="T93" fmla="*/ 0 h 759"/>
                <a:gd name="T94" fmla="*/ 0 w 645"/>
                <a:gd name="T95" fmla="*/ 0 h 759"/>
                <a:gd name="T96" fmla="*/ 0 w 645"/>
                <a:gd name="T97" fmla="*/ 0 h 759"/>
                <a:gd name="T98" fmla="*/ 0 w 645"/>
                <a:gd name="T99" fmla="*/ 0 h 759"/>
                <a:gd name="T100" fmla="*/ 0 w 645"/>
                <a:gd name="T101" fmla="*/ 0 h 759"/>
                <a:gd name="T102" fmla="*/ 0 w 645"/>
                <a:gd name="T103" fmla="*/ 0 h 759"/>
                <a:gd name="T104" fmla="*/ 0 w 645"/>
                <a:gd name="T105" fmla="*/ 0 h 759"/>
                <a:gd name="T106" fmla="*/ 0 w 645"/>
                <a:gd name="T107" fmla="*/ 0 h 759"/>
                <a:gd name="T108" fmla="*/ 0 w 645"/>
                <a:gd name="T109" fmla="*/ 0 h 759"/>
                <a:gd name="T110" fmla="*/ 0 w 645"/>
                <a:gd name="T111" fmla="*/ 0 h 759"/>
                <a:gd name="T112" fmla="*/ 0 w 645"/>
                <a:gd name="T113" fmla="*/ 0 h 759"/>
                <a:gd name="T114" fmla="*/ 0 w 645"/>
                <a:gd name="T115" fmla="*/ 0 h 759"/>
                <a:gd name="T116" fmla="*/ 0 w 645"/>
                <a:gd name="T117" fmla="*/ 0 h 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5"/>
                <a:gd name="T178" fmla="*/ 0 h 759"/>
                <a:gd name="T179" fmla="*/ 645 w 645"/>
                <a:gd name="T180" fmla="*/ 759 h 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5" h="759">
                  <a:moveTo>
                    <a:pt x="284" y="210"/>
                  </a:moveTo>
                  <a:lnTo>
                    <a:pt x="286" y="205"/>
                  </a:lnTo>
                  <a:lnTo>
                    <a:pt x="289" y="202"/>
                  </a:lnTo>
                  <a:lnTo>
                    <a:pt x="291" y="197"/>
                  </a:lnTo>
                  <a:lnTo>
                    <a:pt x="293" y="193"/>
                  </a:lnTo>
                  <a:lnTo>
                    <a:pt x="296" y="189"/>
                  </a:lnTo>
                  <a:lnTo>
                    <a:pt x="298" y="185"/>
                  </a:lnTo>
                  <a:lnTo>
                    <a:pt x="300" y="181"/>
                  </a:lnTo>
                  <a:lnTo>
                    <a:pt x="303" y="178"/>
                  </a:lnTo>
                  <a:lnTo>
                    <a:pt x="305" y="173"/>
                  </a:lnTo>
                  <a:lnTo>
                    <a:pt x="307" y="170"/>
                  </a:lnTo>
                  <a:lnTo>
                    <a:pt x="310" y="166"/>
                  </a:lnTo>
                  <a:lnTo>
                    <a:pt x="312" y="162"/>
                  </a:lnTo>
                  <a:lnTo>
                    <a:pt x="315" y="159"/>
                  </a:lnTo>
                  <a:lnTo>
                    <a:pt x="317" y="155"/>
                  </a:lnTo>
                  <a:lnTo>
                    <a:pt x="319" y="152"/>
                  </a:lnTo>
                  <a:lnTo>
                    <a:pt x="323" y="148"/>
                  </a:lnTo>
                  <a:lnTo>
                    <a:pt x="324" y="145"/>
                  </a:lnTo>
                  <a:lnTo>
                    <a:pt x="328" y="141"/>
                  </a:lnTo>
                  <a:lnTo>
                    <a:pt x="330" y="138"/>
                  </a:lnTo>
                  <a:lnTo>
                    <a:pt x="332" y="134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40" y="125"/>
                  </a:lnTo>
                  <a:lnTo>
                    <a:pt x="343" y="121"/>
                  </a:lnTo>
                  <a:lnTo>
                    <a:pt x="345" y="117"/>
                  </a:lnTo>
                  <a:lnTo>
                    <a:pt x="348" y="115"/>
                  </a:lnTo>
                  <a:lnTo>
                    <a:pt x="351" y="111"/>
                  </a:lnTo>
                  <a:lnTo>
                    <a:pt x="354" y="108"/>
                  </a:lnTo>
                  <a:lnTo>
                    <a:pt x="357" y="106"/>
                  </a:lnTo>
                  <a:lnTo>
                    <a:pt x="360" y="102"/>
                  </a:lnTo>
                  <a:lnTo>
                    <a:pt x="362" y="100"/>
                  </a:lnTo>
                  <a:lnTo>
                    <a:pt x="366" y="96"/>
                  </a:lnTo>
                  <a:lnTo>
                    <a:pt x="368" y="94"/>
                  </a:lnTo>
                  <a:lnTo>
                    <a:pt x="372" y="90"/>
                  </a:lnTo>
                  <a:lnTo>
                    <a:pt x="374" y="87"/>
                  </a:lnTo>
                  <a:lnTo>
                    <a:pt x="376" y="84"/>
                  </a:lnTo>
                  <a:lnTo>
                    <a:pt x="380" y="81"/>
                  </a:lnTo>
                  <a:lnTo>
                    <a:pt x="383" y="78"/>
                  </a:lnTo>
                  <a:lnTo>
                    <a:pt x="386" y="76"/>
                  </a:lnTo>
                  <a:lnTo>
                    <a:pt x="389" y="74"/>
                  </a:lnTo>
                  <a:lnTo>
                    <a:pt x="393" y="71"/>
                  </a:lnTo>
                  <a:lnTo>
                    <a:pt x="395" y="68"/>
                  </a:lnTo>
                  <a:lnTo>
                    <a:pt x="399" y="65"/>
                  </a:lnTo>
                  <a:lnTo>
                    <a:pt x="402" y="63"/>
                  </a:lnTo>
                  <a:lnTo>
                    <a:pt x="405" y="60"/>
                  </a:lnTo>
                  <a:lnTo>
                    <a:pt x="408" y="58"/>
                  </a:lnTo>
                  <a:lnTo>
                    <a:pt x="412" y="56"/>
                  </a:lnTo>
                  <a:lnTo>
                    <a:pt x="415" y="53"/>
                  </a:lnTo>
                  <a:lnTo>
                    <a:pt x="419" y="51"/>
                  </a:lnTo>
                  <a:lnTo>
                    <a:pt x="423" y="49"/>
                  </a:lnTo>
                  <a:lnTo>
                    <a:pt x="426" y="46"/>
                  </a:lnTo>
                  <a:lnTo>
                    <a:pt x="430" y="44"/>
                  </a:lnTo>
                  <a:lnTo>
                    <a:pt x="433" y="41"/>
                  </a:lnTo>
                  <a:lnTo>
                    <a:pt x="437" y="39"/>
                  </a:lnTo>
                  <a:lnTo>
                    <a:pt x="440" y="37"/>
                  </a:lnTo>
                  <a:lnTo>
                    <a:pt x="444" y="36"/>
                  </a:lnTo>
                  <a:lnTo>
                    <a:pt x="449" y="33"/>
                  </a:lnTo>
                  <a:lnTo>
                    <a:pt x="452" y="32"/>
                  </a:lnTo>
                  <a:lnTo>
                    <a:pt x="456" y="30"/>
                  </a:lnTo>
                  <a:lnTo>
                    <a:pt x="460" y="27"/>
                  </a:lnTo>
                  <a:lnTo>
                    <a:pt x="464" y="26"/>
                  </a:lnTo>
                  <a:lnTo>
                    <a:pt x="469" y="24"/>
                  </a:lnTo>
                  <a:lnTo>
                    <a:pt x="472" y="23"/>
                  </a:lnTo>
                  <a:lnTo>
                    <a:pt x="477" y="21"/>
                  </a:lnTo>
                  <a:lnTo>
                    <a:pt x="479" y="19"/>
                  </a:lnTo>
                  <a:lnTo>
                    <a:pt x="484" y="18"/>
                  </a:lnTo>
                  <a:lnTo>
                    <a:pt x="488" y="15"/>
                  </a:lnTo>
                  <a:lnTo>
                    <a:pt x="492" y="14"/>
                  </a:lnTo>
                  <a:lnTo>
                    <a:pt x="497" y="13"/>
                  </a:lnTo>
                  <a:lnTo>
                    <a:pt x="501" y="11"/>
                  </a:lnTo>
                  <a:lnTo>
                    <a:pt x="505" y="9"/>
                  </a:lnTo>
                  <a:lnTo>
                    <a:pt x="510" y="8"/>
                  </a:lnTo>
                  <a:lnTo>
                    <a:pt x="515" y="7"/>
                  </a:lnTo>
                  <a:lnTo>
                    <a:pt x="520" y="6"/>
                  </a:lnTo>
                  <a:lnTo>
                    <a:pt x="524" y="5"/>
                  </a:lnTo>
                  <a:lnTo>
                    <a:pt x="529" y="4"/>
                  </a:lnTo>
                  <a:lnTo>
                    <a:pt x="534" y="2"/>
                  </a:lnTo>
                  <a:lnTo>
                    <a:pt x="539" y="2"/>
                  </a:lnTo>
                  <a:lnTo>
                    <a:pt x="543" y="1"/>
                  </a:lnTo>
                  <a:lnTo>
                    <a:pt x="548" y="1"/>
                  </a:lnTo>
                  <a:lnTo>
                    <a:pt x="553" y="0"/>
                  </a:lnTo>
                  <a:lnTo>
                    <a:pt x="558" y="0"/>
                  </a:lnTo>
                  <a:lnTo>
                    <a:pt x="562" y="0"/>
                  </a:lnTo>
                  <a:lnTo>
                    <a:pt x="567" y="0"/>
                  </a:lnTo>
                  <a:lnTo>
                    <a:pt x="571" y="0"/>
                  </a:lnTo>
                  <a:lnTo>
                    <a:pt x="575" y="0"/>
                  </a:lnTo>
                  <a:lnTo>
                    <a:pt x="580" y="1"/>
                  </a:lnTo>
                  <a:lnTo>
                    <a:pt x="585" y="2"/>
                  </a:lnTo>
                  <a:lnTo>
                    <a:pt x="588" y="2"/>
                  </a:lnTo>
                  <a:lnTo>
                    <a:pt x="593" y="4"/>
                  </a:lnTo>
                  <a:lnTo>
                    <a:pt x="597" y="5"/>
                  </a:lnTo>
                  <a:lnTo>
                    <a:pt x="602" y="7"/>
                  </a:lnTo>
                  <a:lnTo>
                    <a:pt x="605" y="8"/>
                  </a:lnTo>
                  <a:lnTo>
                    <a:pt x="609" y="11"/>
                  </a:lnTo>
                  <a:lnTo>
                    <a:pt x="612" y="13"/>
                  </a:lnTo>
                  <a:lnTo>
                    <a:pt x="616" y="15"/>
                  </a:lnTo>
                  <a:lnTo>
                    <a:pt x="621" y="19"/>
                  </a:lnTo>
                  <a:lnTo>
                    <a:pt x="625" y="24"/>
                  </a:lnTo>
                  <a:lnTo>
                    <a:pt x="629" y="28"/>
                  </a:lnTo>
                  <a:lnTo>
                    <a:pt x="632" y="33"/>
                  </a:lnTo>
                  <a:lnTo>
                    <a:pt x="635" y="38"/>
                  </a:lnTo>
                  <a:lnTo>
                    <a:pt x="637" y="44"/>
                  </a:lnTo>
                  <a:lnTo>
                    <a:pt x="638" y="46"/>
                  </a:lnTo>
                  <a:lnTo>
                    <a:pt x="639" y="49"/>
                  </a:lnTo>
                  <a:lnTo>
                    <a:pt x="641" y="52"/>
                  </a:lnTo>
                  <a:lnTo>
                    <a:pt x="642" y="56"/>
                  </a:lnTo>
                  <a:lnTo>
                    <a:pt x="642" y="58"/>
                  </a:lnTo>
                  <a:lnTo>
                    <a:pt x="643" y="62"/>
                  </a:lnTo>
                  <a:lnTo>
                    <a:pt x="643" y="64"/>
                  </a:lnTo>
                  <a:lnTo>
                    <a:pt x="644" y="66"/>
                  </a:lnTo>
                  <a:lnTo>
                    <a:pt x="644" y="70"/>
                  </a:lnTo>
                  <a:lnTo>
                    <a:pt x="644" y="74"/>
                  </a:lnTo>
                  <a:lnTo>
                    <a:pt x="644" y="76"/>
                  </a:lnTo>
                  <a:lnTo>
                    <a:pt x="645" y="79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4" y="89"/>
                  </a:lnTo>
                  <a:lnTo>
                    <a:pt x="644" y="92"/>
                  </a:lnTo>
                  <a:lnTo>
                    <a:pt x="644" y="96"/>
                  </a:lnTo>
                  <a:lnTo>
                    <a:pt x="643" y="100"/>
                  </a:lnTo>
                  <a:lnTo>
                    <a:pt x="643" y="102"/>
                  </a:lnTo>
                  <a:lnTo>
                    <a:pt x="643" y="106"/>
                  </a:lnTo>
                  <a:lnTo>
                    <a:pt x="642" y="109"/>
                  </a:lnTo>
                  <a:lnTo>
                    <a:pt x="642" y="113"/>
                  </a:lnTo>
                  <a:lnTo>
                    <a:pt x="641" y="115"/>
                  </a:lnTo>
                  <a:lnTo>
                    <a:pt x="639" y="119"/>
                  </a:lnTo>
                  <a:lnTo>
                    <a:pt x="638" y="122"/>
                  </a:lnTo>
                  <a:lnTo>
                    <a:pt x="637" y="126"/>
                  </a:lnTo>
                  <a:lnTo>
                    <a:pt x="637" y="129"/>
                  </a:lnTo>
                  <a:lnTo>
                    <a:pt x="636" y="133"/>
                  </a:lnTo>
                  <a:lnTo>
                    <a:pt x="635" y="135"/>
                  </a:lnTo>
                  <a:lnTo>
                    <a:pt x="634" y="139"/>
                  </a:lnTo>
                  <a:lnTo>
                    <a:pt x="632" y="142"/>
                  </a:lnTo>
                  <a:lnTo>
                    <a:pt x="631" y="146"/>
                  </a:lnTo>
                  <a:lnTo>
                    <a:pt x="629" y="149"/>
                  </a:lnTo>
                  <a:lnTo>
                    <a:pt x="628" y="153"/>
                  </a:lnTo>
                  <a:lnTo>
                    <a:pt x="628" y="157"/>
                  </a:lnTo>
                  <a:lnTo>
                    <a:pt x="626" y="160"/>
                  </a:lnTo>
                  <a:lnTo>
                    <a:pt x="624" y="164"/>
                  </a:lnTo>
                  <a:lnTo>
                    <a:pt x="623" y="166"/>
                  </a:lnTo>
                  <a:lnTo>
                    <a:pt x="622" y="170"/>
                  </a:lnTo>
                  <a:lnTo>
                    <a:pt x="619" y="173"/>
                  </a:lnTo>
                  <a:lnTo>
                    <a:pt x="618" y="176"/>
                  </a:lnTo>
                  <a:lnTo>
                    <a:pt x="617" y="179"/>
                  </a:lnTo>
                  <a:lnTo>
                    <a:pt x="615" y="183"/>
                  </a:lnTo>
                  <a:lnTo>
                    <a:pt x="613" y="186"/>
                  </a:lnTo>
                  <a:lnTo>
                    <a:pt x="612" y="189"/>
                  </a:lnTo>
                  <a:lnTo>
                    <a:pt x="610" y="192"/>
                  </a:lnTo>
                  <a:lnTo>
                    <a:pt x="609" y="195"/>
                  </a:lnTo>
                  <a:lnTo>
                    <a:pt x="607" y="198"/>
                  </a:lnTo>
                  <a:lnTo>
                    <a:pt x="605" y="202"/>
                  </a:lnTo>
                  <a:lnTo>
                    <a:pt x="604" y="204"/>
                  </a:lnTo>
                  <a:lnTo>
                    <a:pt x="603" y="208"/>
                  </a:lnTo>
                  <a:lnTo>
                    <a:pt x="600" y="211"/>
                  </a:lnTo>
                  <a:lnTo>
                    <a:pt x="598" y="215"/>
                  </a:lnTo>
                  <a:lnTo>
                    <a:pt x="594" y="219"/>
                  </a:lnTo>
                  <a:lnTo>
                    <a:pt x="592" y="224"/>
                  </a:lnTo>
                  <a:lnTo>
                    <a:pt x="590" y="229"/>
                  </a:lnTo>
                  <a:lnTo>
                    <a:pt x="586" y="234"/>
                  </a:lnTo>
                  <a:lnTo>
                    <a:pt x="584" y="238"/>
                  </a:lnTo>
                  <a:lnTo>
                    <a:pt x="580" y="243"/>
                  </a:lnTo>
                  <a:lnTo>
                    <a:pt x="578" y="248"/>
                  </a:lnTo>
                  <a:lnTo>
                    <a:pt x="574" y="253"/>
                  </a:lnTo>
                  <a:lnTo>
                    <a:pt x="573" y="256"/>
                  </a:lnTo>
                  <a:lnTo>
                    <a:pt x="570" y="261"/>
                  </a:lnTo>
                  <a:lnTo>
                    <a:pt x="568" y="266"/>
                  </a:lnTo>
                  <a:lnTo>
                    <a:pt x="565" y="269"/>
                  </a:lnTo>
                  <a:lnTo>
                    <a:pt x="564" y="274"/>
                  </a:lnTo>
                  <a:lnTo>
                    <a:pt x="560" y="278"/>
                  </a:lnTo>
                  <a:lnTo>
                    <a:pt x="559" y="282"/>
                  </a:lnTo>
                  <a:lnTo>
                    <a:pt x="555" y="286"/>
                  </a:lnTo>
                  <a:lnTo>
                    <a:pt x="554" y="291"/>
                  </a:lnTo>
                  <a:lnTo>
                    <a:pt x="551" y="294"/>
                  </a:lnTo>
                  <a:lnTo>
                    <a:pt x="549" y="298"/>
                  </a:lnTo>
                  <a:lnTo>
                    <a:pt x="546" y="301"/>
                  </a:lnTo>
                  <a:lnTo>
                    <a:pt x="545" y="306"/>
                  </a:lnTo>
                  <a:lnTo>
                    <a:pt x="541" y="311"/>
                  </a:lnTo>
                  <a:lnTo>
                    <a:pt x="540" y="314"/>
                  </a:lnTo>
                  <a:lnTo>
                    <a:pt x="536" y="318"/>
                  </a:lnTo>
                  <a:lnTo>
                    <a:pt x="535" y="321"/>
                  </a:lnTo>
                  <a:lnTo>
                    <a:pt x="532" y="325"/>
                  </a:lnTo>
                  <a:lnTo>
                    <a:pt x="530" y="330"/>
                  </a:lnTo>
                  <a:lnTo>
                    <a:pt x="527" y="333"/>
                  </a:lnTo>
                  <a:lnTo>
                    <a:pt x="526" y="337"/>
                  </a:lnTo>
                  <a:lnTo>
                    <a:pt x="523" y="340"/>
                  </a:lnTo>
                  <a:lnTo>
                    <a:pt x="521" y="345"/>
                  </a:lnTo>
                  <a:lnTo>
                    <a:pt x="519" y="349"/>
                  </a:lnTo>
                  <a:lnTo>
                    <a:pt x="516" y="352"/>
                  </a:lnTo>
                  <a:lnTo>
                    <a:pt x="513" y="356"/>
                  </a:lnTo>
                  <a:lnTo>
                    <a:pt x="511" y="359"/>
                  </a:lnTo>
                  <a:lnTo>
                    <a:pt x="508" y="363"/>
                  </a:lnTo>
                  <a:lnTo>
                    <a:pt x="505" y="367"/>
                  </a:lnTo>
                  <a:lnTo>
                    <a:pt x="503" y="370"/>
                  </a:lnTo>
                  <a:lnTo>
                    <a:pt x="501" y="375"/>
                  </a:lnTo>
                  <a:lnTo>
                    <a:pt x="498" y="378"/>
                  </a:lnTo>
                  <a:lnTo>
                    <a:pt x="496" y="382"/>
                  </a:lnTo>
                  <a:lnTo>
                    <a:pt x="492" y="385"/>
                  </a:lnTo>
                  <a:lnTo>
                    <a:pt x="490" y="389"/>
                  </a:lnTo>
                  <a:lnTo>
                    <a:pt x="488" y="394"/>
                  </a:lnTo>
                  <a:lnTo>
                    <a:pt x="485" y="397"/>
                  </a:lnTo>
                  <a:lnTo>
                    <a:pt x="482" y="401"/>
                  </a:lnTo>
                  <a:lnTo>
                    <a:pt x="479" y="406"/>
                  </a:lnTo>
                  <a:lnTo>
                    <a:pt x="477" y="408"/>
                  </a:lnTo>
                  <a:lnTo>
                    <a:pt x="473" y="413"/>
                  </a:lnTo>
                  <a:lnTo>
                    <a:pt x="471" y="416"/>
                  </a:lnTo>
                  <a:lnTo>
                    <a:pt x="469" y="421"/>
                  </a:lnTo>
                  <a:lnTo>
                    <a:pt x="465" y="425"/>
                  </a:lnTo>
                  <a:lnTo>
                    <a:pt x="462" y="428"/>
                  </a:lnTo>
                  <a:lnTo>
                    <a:pt x="458" y="433"/>
                  </a:lnTo>
                  <a:lnTo>
                    <a:pt x="456" y="438"/>
                  </a:lnTo>
                  <a:lnTo>
                    <a:pt x="452" y="441"/>
                  </a:lnTo>
                  <a:lnTo>
                    <a:pt x="449" y="445"/>
                  </a:lnTo>
                  <a:lnTo>
                    <a:pt x="445" y="448"/>
                  </a:lnTo>
                  <a:lnTo>
                    <a:pt x="443" y="453"/>
                  </a:lnTo>
                  <a:lnTo>
                    <a:pt x="439" y="458"/>
                  </a:lnTo>
                  <a:lnTo>
                    <a:pt x="436" y="463"/>
                  </a:lnTo>
                  <a:lnTo>
                    <a:pt x="432" y="466"/>
                  </a:lnTo>
                  <a:lnTo>
                    <a:pt x="428" y="471"/>
                  </a:lnTo>
                  <a:lnTo>
                    <a:pt x="425" y="474"/>
                  </a:lnTo>
                  <a:lnTo>
                    <a:pt x="420" y="479"/>
                  </a:lnTo>
                  <a:lnTo>
                    <a:pt x="417" y="483"/>
                  </a:lnTo>
                  <a:lnTo>
                    <a:pt x="413" y="488"/>
                  </a:lnTo>
                  <a:lnTo>
                    <a:pt x="409" y="491"/>
                  </a:lnTo>
                  <a:lnTo>
                    <a:pt x="406" y="496"/>
                  </a:lnTo>
                  <a:lnTo>
                    <a:pt x="401" y="499"/>
                  </a:lnTo>
                  <a:lnTo>
                    <a:pt x="399" y="504"/>
                  </a:lnTo>
                  <a:lnTo>
                    <a:pt x="394" y="508"/>
                  </a:lnTo>
                  <a:lnTo>
                    <a:pt x="390" y="511"/>
                  </a:lnTo>
                  <a:lnTo>
                    <a:pt x="387" y="516"/>
                  </a:lnTo>
                  <a:lnTo>
                    <a:pt x="383" y="521"/>
                  </a:lnTo>
                  <a:lnTo>
                    <a:pt x="379" y="524"/>
                  </a:lnTo>
                  <a:lnTo>
                    <a:pt x="376" y="528"/>
                  </a:lnTo>
                  <a:lnTo>
                    <a:pt x="372" y="531"/>
                  </a:lnTo>
                  <a:lnTo>
                    <a:pt x="368" y="536"/>
                  </a:lnTo>
                  <a:lnTo>
                    <a:pt x="364" y="541"/>
                  </a:lnTo>
                  <a:lnTo>
                    <a:pt x="361" y="544"/>
                  </a:lnTo>
                  <a:lnTo>
                    <a:pt x="357" y="548"/>
                  </a:lnTo>
                  <a:lnTo>
                    <a:pt x="353" y="553"/>
                  </a:lnTo>
                  <a:lnTo>
                    <a:pt x="349" y="556"/>
                  </a:lnTo>
                  <a:lnTo>
                    <a:pt x="345" y="560"/>
                  </a:lnTo>
                  <a:lnTo>
                    <a:pt x="342" y="565"/>
                  </a:lnTo>
                  <a:lnTo>
                    <a:pt x="338" y="569"/>
                  </a:lnTo>
                  <a:lnTo>
                    <a:pt x="334" y="573"/>
                  </a:lnTo>
                  <a:lnTo>
                    <a:pt x="330" y="576"/>
                  </a:lnTo>
                  <a:lnTo>
                    <a:pt x="326" y="580"/>
                  </a:lnTo>
                  <a:lnTo>
                    <a:pt x="323" y="585"/>
                  </a:lnTo>
                  <a:lnTo>
                    <a:pt x="318" y="590"/>
                  </a:lnTo>
                  <a:lnTo>
                    <a:pt x="316" y="594"/>
                  </a:lnTo>
                  <a:lnTo>
                    <a:pt x="311" y="598"/>
                  </a:lnTo>
                  <a:lnTo>
                    <a:pt x="309" y="603"/>
                  </a:lnTo>
                  <a:lnTo>
                    <a:pt x="303" y="607"/>
                  </a:lnTo>
                  <a:lnTo>
                    <a:pt x="299" y="612"/>
                  </a:lnTo>
                  <a:lnTo>
                    <a:pt x="294" y="617"/>
                  </a:lnTo>
                  <a:lnTo>
                    <a:pt x="290" y="622"/>
                  </a:lnTo>
                  <a:lnTo>
                    <a:pt x="285" y="625"/>
                  </a:lnTo>
                  <a:lnTo>
                    <a:pt x="281" y="630"/>
                  </a:lnTo>
                  <a:lnTo>
                    <a:pt x="277" y="633"/>
                  </a:lnTo>
                  <a:lnTo>
                    <a:pt x="273" y="638"/>
                  </a:lnTo>
                  <a:lnTo>
                    <a:pt x="270" y="642"/>
                  </a:lnTo>
                  <a:lnTo>
                    <a:pt x="265" y="645"/>
                  </a:lnTo>
                  <a:lnTo>
                    <a:pt x="261" y="649"/>
                  </a:lnTo>
                  <a:lnTo>
                    <a:pt x="258" y="654"/>
                  </a:lnTo>
                  <a:lnTo>
                    <a:pt x="253" y="656"/>
                  </a:lnTo>
                  <a:lnTo>
                    <a:pt x="249" y="660"/>
                  </a:lnTo>
                  <a:lnTo>
                    <a:pt x="246" y="663"/>
                  </a:lnTo>
                  <a:lnTo>
                    <a:pt x="242" y="667"/>
                  </a:lnTo>
                  <a:lnTo>
                    <a:pt x="238" y="669"/>
                  </a:lnTo>
                  <a:lnTo>
                    <a:pt x="234" y="673"/>
                  </a:lnTo>
                  <a:lnTo>
                    <a:pt x="229" y="675"/>
                  </a:lnTo>
                  <a:lnTo>
                    <a:pt x="226" y="678"/>
                  </a:lnTo>
                  <a:lnTo>
                    <a:pt x="221" y="682"/>
                  </a:lnTo>
                  <a:lnTo>
                    <a:pt x="217" y="684"/>
                  </a:lnTo>
                  <a:lnTo>
                    <a:pt x="213" y="688"/>
                  </a:lnTo>
                  <a:lnTo>
                    <a:pt x="208" y="692"/>
                  </a:lnTo>
                  <a:lnTo>
                    <a:pt x="203" y="695"/>
                  </a:lnTo>
                  <a:lnTo>
                    <a:pt x="198" y="697"/>
                  </a:lnTo>
                  <a:lnTo>
                    <a:pt x="194" y="702"/>
                  </a:lnTo>
                  <a:lnTo>
                    <a:pt x="189" y="706"/>
                  </a:lnTo>
                  <a:lnTo>
                    <a:pt x="183" y="709"/>
                  </a:lnTo>
                  <a:lnTo>
                    <a:pt x="178" y="713"/>
                  </a:lnTo>
                  <a:lnTo>
                    <a:pt x="174" y="718"/>
                  </a:lnTo>
                  <a:lnTo>
                    <a:pt x="168" y="722"/>
                  </a:lnTo>
                  <a:lnTo>
                    <a:pt x="163" y="725"/>
                  </a:lnTo>
                  <a:lnTo>
                    <a:pt x="159" y="727"/>
                  </a:lnTo>
                  <a:lnTo>
                    <a:pt x="155" y="729"/>
                  </a:lnTo>
                  <a:lnTo>
                    <a:pt x="150" y="733"/>
                  </a:lnTo>
                  <a:lnTo>
                    <a:pt x="145" y="735"/>
                  </a:lnTo>
                  <a:lnTo>
                    <a:pt x="142" y="738"/>
                  </a:lnTo>
                  <a:lnTo>
                    <a:pt x="137" y="740"/>
                  </a:lnTo>
                  <a:lnTo>
                    <a:pt x="133" y="743"/>
                  </a:lnTo>
                  <a:lnTo>
                    <a:pt x="128" y="745"/>
                  </a:lnTo>
                  <a:lnTo>
                    <a:pt x="124" y="747"/>
                  </a:lnTo>
                  <a:lnTo>
                    <a:pt x="119" y="748"/>
                  </a:lnTo>
                  <a:lnTo>
                    <a:pt x="115" y="751"/>
                  </a:lnTo>
                  <a:lnTo>
                    <a:pt x="109" y="752"/>
                  </a:lnTo>
                  <a:lnTo>
                    <a:pt x="106" y="754"/>
                  </a:lnTo>
                  <a:lnTo>
                    <a:pt x="101" y="756"/>
                  </a:lnTo>
                  <a:lnTo>
                    <a:pt x="98" y="757"/>
                  </a:lnTo>
                  <a:lnTo>
                    <a:pt x="93" y="758"/>
                  </a:lnTo>
                  <a:lnTo>
                    <a:pt x="88" y="758"/>
                  </a:lnTo>
                  <a:lnTo>
                    <a:pt x="83" y="759"/>
                  </a:lnTo>
                  <a:lnTo>
                    <a:pt x="80" y="759"/>
                  </a:lnTo>
                  <a:lnTo>
                    <a:pt x="75" y="759"/>
                  </a:lnTo>
                  <a:lnTo>
                    <a:pt x="70" y="759"/>
                  </a:lnTo>
                  <a:lnTo>
                    <a:pt x="67" y="759"/>
                  </a:lnTo>
                  <a:lnTo>
                    <a:pt x="62" y="759"/>
                  </a:lnTo>
                  <a:lnTo>
                    <a:pt x="57" y="758"/>
                  </a:lnTo>
                  <a:lnTo>
                    <a:pt x="53" y="757"/>
                  </a:lnTo>
                  <a:lnTo>
                    <a:pt x="49" y="756"/>
                  </a:lnTo>
                  <a:lnTo>
                    <a:pt x="44" y="754"/>
                  </a:lnTo>
                  <a:lnTo>
                    <a:pt x="41" y="751"/>
                  </a:lnTo>
                  <a:lnTo>
                    <a:pt x="37" y="750"/>
                  </a:lnTo>
                  <a:lnTo>
                    <a:pt x="32" y="746"/>
                  </a:lnTo>
                  <a:lnTo>
                    <a:pt x="29" y="745"/>
                  </a:lnTo>
                  <a:lnTo>
                    <a:pt x="25" y="741"/>
                  </a:lnTo>
                  <a:lnTo>
                    <a:pt x="22" y="739"/>
                  </a:lnTo>
                  <a:lnTo>
                    <a:pt x="19" y="735"/>
                  </a:lnTo>
                  <a:lnTo>
                    <a:pt x="17" y="733"/>
                  </a:lnTo>
                  <a:lnTo>
                    <a:pt x="15" y="729"/>
                  </a:lnTo>
                  <a:lnTo>
                    <a:pt x="12" y="726"/>
                  </a:lnTo>
                  <a:lnTo>
                    <a:pt x="11" y="722"/>
                  </a:lnTo>
                  <a:lnTo>
                    <a:pt x="9" y="720"/>
                  </a:lnTo>
                  <a:lnTo>
                    <a:pt x="8" y="715"/>
                  </a:lnTo>
                  <a:lnTo>
                    <a:pt x="6" y="712"/>
                  </a:lnTo>
                  <a:lnTo>
                    <a:pt x="5" y="708"/>
                  </a:lnTo>
                  <a:lnTo>
                    <a:pt x="4" y="705"/>
                  </a:lnTo>
                  <a:lnTo>
                    <a:pt x="3" y="700"/>
                  </a:lnTo>
                  <a:lnTo>
                    <a:pt x="3" y="696"/>
                  </a:lnTo>
                  <a:lnTo>
                    <a:pt x="2" y="693"/>
                  </a:lnTo>
                  <a:lnTo>
                    <a:pt x="2" y="689"/>
                  </a:lnTo>
                  <a:lnTo>
                    <a:pt x="2" y="684"/>
                  </a:lnTo>
                  <a:lnTo>
                    <a:pt x="0" y="681"/>
                  </a:lnTo>
                  <a:lnTo>
                    <a:pt x="0" y="676"/>
                  </a:lnTo>
                  <a:lnTo>
                    <a:pt x="2" y="673"/>
                  </a:lnTo>
                  <a:lnTo>
                    <a:pt x="2" y="668"/>
                  </a:lnTo>
                  <a:lnTo>
                    <a:pt x="2" y="663"/>
                  </a:lnTo>
                  <a:lnTo>
                    <a:pt x="2" y="660"/>
                  </a:lnTo>
                  <a:lnTo>
                    <a:pt x="3" y="656"/>
                  </a:lnTo>
                  <a:lnTo>
                    <a:pt x="3" y="651"/>
                  </a:lnTo>
                  <a:lnTo>
                    <a:pt x="4" y="648"/>
                  </a:lnTo>
                  <a:lnTo>
                    <a:pt x="4" y="643"/>
                  </a:lnTo>
                  <a:lnTo>
                    <a:pt x="5" y="638"/>
                  </a:lnTo>
                  <a:lnTo>
                    <a:pt x="6" y="635"/>
                  </a:lnTo>
                  <a:lnTo>
                    <a:pt x="8" y="631"/>
                  </a:lnTo>
                  <a:lnTo>
                    <a:pt x="9" y="626"/>
                  </a:lnTo>
                  <a:lnTo>
                    <a:pt x="10" y="623"/>
                  </a:lnTo>
                  <a:lnTo>
                    <a:pt x="10" y="619"/>
                  </a:lnTo>
                  <a:lnTo>
                    <a:pt x="11" y="617"/>
                  </a:lnTo>
                  <a:lnTo>
                    <a:pt x="11" y="614"/>
                  </a:lnTo>
                  <a:lnTo>
                    <a:pt x="12" y="611"/>
                  </a:lnTo>
                  <a:lnTo>
                    <a:pt x="15" y="605"/>
                  </a:lnTo>
                  <a:lnTo>
                    <a:pt x="17" y="600"/>
                  </a:lnTo>
                  <a:lnTo>
                    <a:pt x="19" y="594"/>
                  </a:lnTo>
                  <a:lnTo>
                    <a:pt x="22" y="590"/>
                  </a:lnTo>
                  <a:lnTo>
                    <a:pt x="24" y="585"/>
                  </a:lnTo>
                  <a:lnTo>
                    <a:pt x="28" y="580"/>
                  </a:lnTo>
                  <a:lnTo>
                    <a:pt x="30" y="575"/>
                  </a:lnTo>
                  <a:lnTo>
                    <a:pt x="32" y="571"/>
                  </a:lnTo>
                  <a:lnTo>
                    <a:pt x="36" y="566"/>
                  </a:lnTo>
                  <a:lnTo>
                    <a:pt x="40" y="560"/>
                  </a:lnTo>
                  <a:lnTo>
                    <a:pt x="43" y="555"/>
                  </a:lnTo>
                  <a:lnTo>
                    <a:pt x="45" y="550"/>
                  </a:lnTo>
                  <a:lnTo>
                    <a:pt x="49" y="546"/>
                  </a:lnTo>
                  <a:lnTo>
                    <a:pt x="53" y="541"/>
                  </a:lnTo>
                  <a:lnTo>
                    <a:pt x="56" y="536"/>
                  </a:lnTo>
                  <a:lnTo>
                    <a:pt x="60" y="531"/>
                  </a:lnTo>
                  <a:lnTo>
                    <a:pt x="63" y="525"/>
                  </a:lnTo>
                  <a:lnTo>
                    <a:pt x="67" y="521"/>
                  </a:lnTo>
                  <a:lnTo>
                    <a:pt x="72" y="516"/>
                  </a:lnTo>
                  <a:lnTo>
                    <a:pt x="75" y="510"/>
                  </a:lnTo>
                  <a:lnTo>
                    <a:pt x="79" y="505"/>
                  </a:lnTo>
                  <a:lnTo>
                    <a:pt x="82" y="499"/>
                  </a:lnTo>
                  <a:lnTo>
                    <a:pt x="85" y="497"/>
                  </a:lnTo>
                  <a:lnTo>
                    <a:pt x="86" y="493"/>
                  </a:lnTo>
                  <a:lnTo>
                    <a:pt x="88" y="491"/>
                  </a:lnTo>
                  <a:lnTo>
                    <a:pt x="91" y="488"/>
                  </a:lnTo>
                  <a:lnTo>
                    <a:pt x="93" y="483"/>
                  </a:lnTo>
                  <a:lnTo>
                    <a:pt x="98" y="477"/>
                  </a:lnTo>
                  <a:lnTo>
                    <a:pt x="99" y="473"/>
                  </a:lnTo>
                  <a:lnTo>
                    <a:pt x="101" y="471"/>
                  </a:lnTo>
                  <a:lnTo>
                    <a:pt x="102" y="467"/>
                  </a:lnTo>
                  <a:lnTo>
                    <a:pt x="105" y="464"/>
                  </a:lnTo>
                  <a:lnTo>
                    <a:pt x="106" y="461"/>
                  </a:lnTo>
                  <a:lnTo>
                    <a:pt x="108" y="458"/>
                  </a:lnTo>
                  <a:lnTo>
                    <a:pt x="109" y="454"/>
                  </a:lnTo>
                  <a:lnTo>
                    <a:pt x="112" y="452"/>
                  </a:lnTo>
                  <a:lnTo>
                    <a:pt x="113" y="448"/>
                  </a:lnTo>
                  <a:lnTo>
                    <a:pt x="114" y="446"/>
                  </a:lnTo>
                  <a:lnTo>
                    <a:pt x="117" y="445"/>
                  </a:lnTo>
                  <a:lnTo>
                    <a:pt x="119" y="444"/>
                  </a:lnTo>
                  <a:lnTo>
                    <a:pt x="124" y="444"/>
                  </a:lnTo>
                  <a:lnTo>
                    <a:pt x="128" y="445"/>
                  </a:lnTo>
                  <a:lnTo>
                    <a:pt x="131" y="447"/>
                  </a:lnTo>
                  <a:lnTo>
                    <a:pt x="134" y="452"/>
                  </a:lnTo>
                  <a:lnTo>
                    <a:pt x="134" y="453"/>
                  </a:lnTo>
                  <a:lnTo>
                    <a:pt x="134" y="457"/>
                  </a:lnTo>
                  <a:lnTo>
                    <a:pt x="134" y="459"/>
                  </a:lnTo>
                  <a:lnTo>
                    <a:pt x="134" y="463"/>
                  </a:lnTo>
                  <a:lnTo>
                    <a:pt x="132" y="465"/>
                  </a:lnTo>
                  <a:lnTo>
                    <a:pt x="131" y="469"/>
                  </a:lnTo>
                  <a:lnTo>
                    <a:pt x="130" y="471"/>
                  </a:lnTo>
                  <a:lnTo>
                    <a:pt x="127" y="474"/>
                  </a:lnTo>
                  <a:lnTo>
                    <a:pt x="125" y="479"/>
                  </a:lnTo>
                  <a:lnTo>
                    <a:pt x="121" y="485"/>
                  </a:lnTo>
                  <a:lnTo>
                    <a:pt x="119" y="491"/>
                  </a:lnTo>
                  <a:lnTo>
                    <a:pt x="117" y="496"/>
                  </a:lnTo>
                  <a:lnTo>
                    <a:pt x="114" y="501"/>
                  </a:lnTo>
                  <a:lnTo>
                    <a:pt x="112" y="506"/>
                  </a:lnTo>
                  <a:lnTo>
                    <a:pt x="109" y="510"/>
                  </a:lnTo>
                  <a:lnTo>
                    <a:pt x="107" y="515"/>
                  </a:lnTo>
                  <a:lnTo>
                    <a:pt x="105" y="520"/>
                  </a:lnTo>
                  <a:lnTo>
                    <a:pt x="104" y="524"/>
                  </a:lnTo>
                  <a:lnTo>
                    <a:pt x="101" y="528"/>
                  </a:lnTo>
                  <a:lnTo>
                    <a:pt x="100" y="531"/>
                  </a:lnTo>
                  <a:lnTo>
                    <a:pt x="98" y="536"/>
                  </a:lnTo>
                  <a:lnTo>
                    <a:pt x="96" y="541"/>
                  </a:lnTo>
                  <a:lnTo>
                    <a:pt x="94" y="544"/>
                  </a:lnTo>
                  <a:lnTo>
                    <a:pt x="93" y="548"/>
                  </a:lnTo>
                  <a:lnTo>
                    <a:pt x="91" y="552"/>
                  </a:lnTo>
                  <a:lnTo>
                    <a:pt x="89" y="555"/>
                  </a:lnTo>
                  <a:lnTo>
                    <a:pt x="88" y="560"/>
                  </a:lnTo>
                  <a:lnTo>
                    <a:pt x="86" y="563"/>
                  </a:lnTo>
                  <a:lnTo>
                    <a:pt x="85" y="567"/>
                  </a:lnTo>
                  <a:lnTo>
                    <a:pt x="83" y="571"/>
                  </a:lnTo>
                  <a:lnTo>
                    <a:pt x="82" y="575"/>
                  </a:lnTo>
                  <a:lnTo>
                    <a:pt x="81" y="579"/>
                  </a:lnTo>
                  <a:lnTo>
                    <a:pt x="79" y="582"/>
                  </a:lnTo>
                  <a:lnTo>
                    <a:pt x="77" y="587"/>
                  </a:lnTo>
                  <a:lnTo>
                    <a:pt x="76" y="591"/>
                  </a:lnTo>
                  <a:lnTo>
                    <a:pt x="74" y="595"/>
                  </a:lnTo>
                  <a:lnTo>
                    <a:pt x="73" y="600"/>
                  </a:lnTo>
                  <a:lnTo>
                    <a:pt x="72" y="605"/>
                  </a:lnTo>
                  <a:lnTo>
                    <a:pt x="69" y="610"/>
                  </a:lnTo>
                  <a:lnTo>
                    <a:pt x="67" y="616"/>
                  </a:lnTo>
                  <a:lnTo>
                    <a:pt x="66" y="619"/>
                  </a:lnTo>
                  <a:lnTo>
                    <a:pt x="66" y="622"/>
                  </a:lnTo>
                  <a:lnTo>
                    <a:pt x="63" y="625"/>
                  </a:lnTo>
                  <a:lnTo>
                    <a:pt x="63" y="629"/>
                  </a:lnTo>
                  <a:lnTo>
                    <a:pt x="62" y="632"/>
                  </a:lnTo>
                  <a:lnTo>
                    <a:pt x="61" y="636"/>
                  </a:lnTo>
                  <a:lnTo>
                    <a:pt x="60" y="639"/>
                  </a:lnTo>
                  <a:lnTo>
                    <a:pt x="60" y="644"/>
                  </a:lnTo>
                  <a:lnTo>
                    <a:pt x="59" y="648"/>
                  </a:lnTo>
                  <a:lnTo>
                    <a:pt x="57" y="651"/>
                  </a:lnTo>
                  <a:lnTo>
                    <a:pt x="57" y="655"/>
                  </a:lnTo>
                  <a:lnTo>
                    <a:pt x="57" y="660"/>
                  </a:lnTo>
                  <a:lnTo>
                    <a:pt x="56" y="663"/>
                  </a:lnTo>
                  <a:lnTo>
                    <a:pt x="55" y="667"/>
                  </a:lnTo>
                  <a:lnTo>
                    <a:pt x="55" y="670"/>
                  </a:lnTo>
                  <a:lnTo>
                    <a:pt x="55" y="674"/>
                  </a:lnTo>
                  <a:lnTo>
                    <a:pt x="55" y="677"/>
                  </a:lnTo>
                  <a:lnTo>
                    <a:pt x="55" y="681"/>
                  </a:lnTo>
                  <a:lnTo>
                    <a:pt x="55" y="684"/>
                  </a:lnTo>
                  <a:lnTo>
                    <a:pt x="55" y="688"/>
                  </a:lnTo>
                  <a:lnTo>
                    <a:pt x="55" y="690"/>
                  </a:lnTo>
                  <a:lnTo>
                    <a:pt x="56" y="694"/>
                  </a:lnTo>
                  <a:lnTo>
                    <a:pt x="57" y="696"/>
                  </a:lnTo>
                  <a:lnTo>
                    <a:pt x="59" y="699"/>
                  </a:lnTo>
                  <a:lnTo>
                    <a:pt x="61" y="703"/>
                  </a:lnTo>
                  <a:lnTo>
                    <a:pt x="64" y="707"/>
                  </a:lnTo>
                  <a:lnTo>
                    <a:pt x="69" y="711"/>
                  </a:lnTo>
                  <a:lnTo>
                    <a:pt x="74" y="713"/>
                  </a:lnTo>
                  <a:lnTo>
                    <a:pt x="80" y="715"/>
                  </a:lnTo>
                  <a:lnTo>
                    <a:pt x="85" y="716"/>
                  </a:lnTo>
                  <a:lnTo>
                    <a:pt x="89" y="715"/>
                  </a:lnTo>
                  <a:lnTo>
                    <a:pt x="95" y="715"/>
                  </a:lnTo>
                  <a:lnTo>
                    <a:pt x="100" y="714"/>
                  </a:lnTo>
                  <a:lnTo>
                    <a:pt x="106" y="713"/>
                  </a:lnTo>
                  <a:lnTo>
                    <a:pt x="111" y="711"/>
                  </a:lnTo>
                  <a:lnTo>
                    <a:pt x="117" y="708"/>
                  </a:lnTo>
                  <a:lnTo>
                    <a:pt x="121" y="705"/>
                  </a:lnTo>
                  <a:lnTo>
                    <a:pt x="127" y="702"/>
                  </a:lnTo>
                  <a:lnTo>
                    <a:pt x="132" y="699"/>
                  </a:lnTo>
                  <a:lnTo>
                    <a:pt x="138" y="695"/>
                  </a:lnTo>
                  <a:lnTo>
                    <a:pt x="144" y="692"/>
                  </a:lnTo>
                  <a:lnTo>
                    <a:pt x="149" y="688"/>
                  </a:lnTo>
                  <a:lnTo>
                    <a:pt x="155" y="683"/>
                  </a:lnTo>
                  <a:lnTo>
                    <a:pt x="159" y="680"/>
                  </a:lnTo>
                  <a:lnTo>
                    <a:pt x="164" y="676"/>
                  </a:lnTo>
                  <a:lnTo>
                    <a:pt x="170" y="673"/>
                  </a:lnTo>
                  <a:lnTo>
                    <a:pt x="175" y="669"/>
                  </a:lnTo>
                  <a:lnTo>
                    <a:pt x="179" y="665"/>
                  </a:lnTo>
                  <a:lnTo>
                    <a:pt x="184" y="662"/>
                  </a:lnTo>
                  <a:lnTo>
                    <a:pt x="189" y="658"/>
                  </a:lnTo>
                  <a:lnTo>
                    <a:pt x="192" y="655"/>
                  </a:lnTo>
                  <a:lnTo>
                    <a:pt x="197" y="652"/>
                  </a:lnTo>
                  <a:lnTo>
                    <a:pt x="202" y="649"/>
                  </a:lnTo>
                  <a:lnTo>
                    <a:pt x="206" y="645"/>
                  </a:lnTo>
                  <a:lnTo>
                    <a:pt x="209" y="642"/>
                  </a:lnTo>
                  <a:lnTo>
                    <a:pt x="214" y="638"/>
                  </a:lnTo>
                  <a:lnTo>
                    <a:pt x="217" y="635"/>
                  </a:lnTo>
                  <a:lnTo>
                    <a:pt x="222" y="632"/>
                  </a:lnTo>
                  <a:lnTo>
                    <a:pt x="226" y="629"/>
                  </a:lnTo>
                  <a:lnTo>
                    <a:pt x="229" y="624"/>
                  </a:lnTo>
                  <a:lnTo>
                    <a:pt x="233" y="620"/>
                  </a:lnTo>
                  <a:lnTo>
                    <a:pt x="238" y="618"/>
                  </a:lnTo>
                  <a:lnTo>
                    <a:pt x="241" y="614"/>
                  </a:lnTo>
                  <a:lnTo>
                    <a:pt x="246" y="610"/>
                  </a:lnTo>
                  <a:lnTo>
                    <a:pt x="249" y="606"/>
                  </a:lnTo>
                  <a:lnTo>
                    <a:pt x="253" y="603"/>
                  </a:lnTo>
                  <a:lnTo>
                    <a:pt x="257" y="599"/>
                  </a:lnTo>
                  <a:lnTo>
                    <a:pt x="261" y="594"/>
                  </a:lnTo>
                  <a:lnTo>
                    <a:pt x="265" y="590"/>
                  </a:lnTo>
                  <a:lnTo>
                    <a:pt x="270" y="586"/>
                  </a:lnTo>
                  <a:lnTo>
                    <a:pt x="274" y="581"/>
                  </a:lnTo>
                  <a:lnTo>
                    <a:pt x="279" y="576"/>
                  </a:lnTo>
                  <a:lnTo>
                    <a:pt x="284" y="572"/>
                  </a:lnTo>
                  <a:lnTo>
                    <a:pt x="289" y="567"/>
                  </a:lnTo>
                  <a:lnTo>
                    <a:pt x="291" y="562"/>
                  </a:lnTo>
                  <a:lnTo>
                    <a:pt x="294" y="557"/>
                  </a:lnTo>
                  <a:lnTo>
                    <a:pt x="299" y="554"/>
                  </a:lnTo>
                  <a:lnTo>
                    <a:pt x="303" y="549"/>
                  </a:lnTo>
                  <a:lnTo>
                    <a:pt x="306" y="546"/>
                  </a:lnTo>
                  <a:lnTo>
                    <a:pt x="310" y="541"/>
                  </a:lnTo>
                  <a:lnTo>
                    <a:pt x="313" y="537"/>
                  </a:lnTo>
                  <a:lnTo>
                    <a:pt x="318" y="534"/>
                  </a:lnTo>
                  <a:lnTo>
                    <a:pt x="321" y="530"/>
                  </a:lnTo>
                  <a:lnTo>
                    <a:pt x="324" y="527"/>
                  </a:lnTo>
                  <a:lnTo>
                    <a:pt x="328" y="522"/>
                  </a:lnTo>
                  <a:lnTo>
                    <a:pt x="332" y="518"/>
                  </a:lnTo>
                  <a:lnTo>
                    <a:pt x="335" y="515"/>
                  </a:lnTo>
                  <a:lnTo>
                    <a:pt x="338" y="511"/>
                  </a:lnTo>
                  <a:lnTo>
                    <a:pt x="342" y="506"/>
                  </a:lnTo>
                  <a:lnTo>
                    <a:pt x="347" y="504"/>
                  </a:lnTo>
                  <a:lnTo>
                    <a:pt x="349" y="499"/>
                  </a:lnTo>
                  <a:lnTo>
                    <a:pt x="353" y="496"/>
                  </a:lnTo>
                  <a:lnTo>
                    <a:pt x="356" y="491"/>
                  </a:lnTo>
                  <a:lnTo>
                    <a:pt x="360" y="488"/>
                  </a:lnTo>
                  <a:lnTo>
                    <a:pt x="363" y="484"/>
                  </a:lnTo>
                  <a:lnTo>
                    <a:pt x="367" y="480"/>
                  </a:lnTo>
                  <a:lnTo>
                    <a:pt x="370" y="477"/>
                  </a:lnTo>
                  <a:lnTo>
                    <a:pt x="374" y="472"/>
                  </a:lnTo>
                  <a:lnTo>
                    <a:pt x="377" y="469"/>
                  </a:lnTo>
                  <a:lnTo>
                    <a:pt x="381" y="464"/>
                  </a:lnTo>
                  <a:lnTo>
                    <a:pt x="385" y="460"/>
                  </a:lnTo>
                  <a:lnTo>
                    <a:pt x="388" y="455"/>
                  </a:lnTo>
                  <a:lnTo>
                    <a:pt x="392" y="451"/>
                  </a:lnTo>
                  <a:lnTo>
                    <a:pt x="395" y="447"/>
                  </a:lnTo>
                  <a:lnTo>
                    <a:pt x="399" y="442"/>
                  </a:lnTo>
                  <a:lnTo>
                    <a:pt x="402" y="439"/>
                  </a:lnTo>
                  <a:lnTo>
                    <a:pt x="406" y="433"/>
                  </a:lnTo>
                  <a:lnTo>
                    <a:pt x="409" y="427"/>
                  </a:lnTo>
                  <a:lnTo>
                    <a:pt x="413" y="421"/>
                  </a:lnTo>
                  <a:lnTo>
                    <a:pt x="417" y="416"/>
                  </a:lnTo>
                  <a:lnTo>
                    <a:pt x="420" y="412"/>
                  </a:lnTo>
                  <a:lnTo>
                    <a:pt x="425" y="406"/>
                  </a:lnTo>
                  <a:lnTo>
                    <a:pt x="428" y="401"/>
                  </a:lnTo>
                  <a:lnTo>
                    <a:pt x="432" y="396"/>
                  </a:lnTo>
                  <a:lnTo>
                    <a:pt x="434" y="391"/>
                  </a:lnTo>
                  <a:lnTo>
                    <a:pt x="438" y="387"/>
                  </a:lnTo>
                  <a:lnTo>
                    <a:pt x="441" y="382"/>
                  </a:lnTo>
                  <a:lnTo>
                    <a:pt x="445" y="377"/>
                  </a:lnTo>
                  <a:lnTo>
                    <a:pt x="449" y="372"/>
                  </a:lnTo>
                  <a:lnTo>
                    <a:pt x="451" y="368"/>
                  </a:lnTo>
                  <a:lnTo>
                    <a:pt x="455" y="364"/>
                  </a:lnTo>
                  <a:lnTo>
                    <a:pt x="458" y="359"/>
                  </a:lnTo>
                  <a:lnTo>
                    <a:pt x="460" y="355"/>
                  </a:lnTo>
                  <a:lnTo>
                    <a:pt x="463" y="350"/>
                  </a:lnTo>
                  <a:lnTo>
                    <a:pt x="466" y="345"/>
                  </a:lnTo>
                  <a:lnTo>
                    <a:pt x="469" y="342"/>
                  </a:lnTo>
                  <a:lnTo>
                    <a:pt x="472" y="337"/>
                  </a:lnTo>
                  <a:lnTo>
                    <a:pt x="475" y="332"/>
                  </a:lnTo>
                  <a:lnTo>
                    <a:pt x="477" y="329"/>
                  </a:lnTo>
                  <a:lnTo>
                    <a:pt x="481" y="325"/>
                  </a:lnTo>
                  <a:lnTo>
                    <a:pt x="482" y="320"/>
                  </a:lnTo>
                  <a:lnTo>
                    <a:pt x="485" y="316"/>
                  </a:lnTo>
                  <a:lnTo>
                    <a:pt x="488" y="312"/>
                  </a:lnTo>
                  <a:lnTo>
                    <a:pt x="491" y="307"/>
                  </a:lnTo>
                  <a:lnTo>
                    <a:pt x="492" y="304"/>
                  </a:lnTo>
                  <a:lnTo>
                    <a:pt x="496" y="300"/>
                  </a:lnTo>
                  <a:lnTo>
                    <a:pt x="498" y="295"/>
                  </a:lnTo>
                  <a:lnTo>
                    <a:pt x="501" y="292"/>
                  </a:lnTo>
                  <a:lnTo>
                    <a:pt x="502" y="287"/>
                  </a:lnTo>
                  <a:lnTo>
                    <a:pt x="505" y="283"/>
                  </a:lnTo>
                  <a:lnTo>
                    <a:pt x="507" y="279"/>
                  </a:lnTo>
                  <a:lnTo>
                    <a:pt x="509" y="275"/>
                  </a:lnTo>
                  <a:lnTo>
                    <a:pt x="511" y="270"/>
                  </a:lnTo>
                  <a:lnTo>
                    <a:pt x="514" y="267"/>
                  </a:lnTo>
                  <a:lnTo>
                    <a:pt x="516" y="262"/>
                  </a:lnTo>
                  <a:lnTo>
                    <a:pt x="519" y="259"/>
                  </a:lnTo>
                  <a:lnTo>
                    <a:pt x="520" y="254"/>
                  </a:lnTo>
                  <a:lnTo>
                    <a:pt x="522" y="250"/>
                  </a:lnTo>
                  <a:lnTo>
                    <a:pt x="524" y="246"/>
                  </a:lnTo>
                  <a:lnTo>
                    <a:pt x="527" y="242"/>
                  </a:lnTo>
                  <a:lnTo>
                    <a:pt x="528" y="237"/>
                  </a:lnTo>
                  <a:lnTo>
                    <a:pt x="530" y="232"/>
                  </a:lnTo>
                  <a:lnTo>
                    <a:pt x="532" y="228"/>
                  </a:lnTo>
                  <a:lnTo>
                    <a:pt x="534" y="224"/>
                  </a:lnTo>
                  <a:lnTo>
                    <a:pt x="535" y="219"/>
                  </a:lnTo>
                  <a:lnTo>
                    <a:pt x="538" y="216"/>
                  </a:lnTo>
                  <a:lnTo>
                    <a:pt x="539" y="211"/>
                  </a:lnTo>
                  <a:lnTo>
                    <a:pt x="541" y="206"/>
                  </a:lnTo>
                  <a:lnTo>
                    <a:pt x="542" y="202"/>
                  </a:lnTo>
                  <a:lnTo>
                    <a:pt x="545" y="197"/>
                  </a:lnTo>
                  <a:lnTo>
                    <a:pt x="546" y="192"/>
                  </a:lnTo>
                  <a:lnTo>
                    <a:pt x="548" y="189"/>
                  </a:lnTo>
                  <a:lnTo>
                    <a:pt x="551" y="183"/>
                  </a:lnTo>
                  <a:lnTo>
                    <a:pt x="552" y="178"/>
                  </a:lnTo>
                  <a:lnTo>
                    <a:pt x="554" y="173"/>
                  </a:lnTo>
                  <a:lnTo>
                    <a:pt x="555" y="168"/>
                  </a:lnTo>
                  <a:lnTo>
                    <a:pt x="558" y="164"/>
                  </a:lnTo>
                  <a:lnTo>
                    <a:pt x="560" y="159"/>
                  </a:lnTo>
                  <a:lnTo>
                    <a:pt x="561" y="153"/>
                  </a:lnTo>
                  <a:lnTo>
                    <a:pt x="564" y="148"/>
                  </a:lnTo>
                  <a:lnTo>
                    <a:pt x="565" y="144"/>
                  </a:lnTo>
                  <a:lnTo>
                    <a:pt x="566" y="138"/>
                  </a:lnTo>
                  <a:lnTo>
                    <a:pt x="566" y="134"/>
                  </a:lnTo>
                  <a:lnTo>
                    <a:pt x="568" y="132"/>
                  </a:lnTo>
                  <a:lnTo>
                    <a:pt x="568" y="129"/>
                  </a:lnTo>
                  <a:lnTo>
                    <a:pt x="570" y="126"/>
                  </a:lnTo>
                  <a:lnTo>
                    <a:pt x="571" y="123"/>
                  </a:lnTo>
                  <a:lnTo>
                    <a:pt x="572" y="120"/>
                  </a:lnTo>
                  <a:lnTo>
                    <a:pt x="572" y="116"/>
                  </a:lnTo>
                  <a:lnTo>
                    <a:pt x="573" y="114"/>
                  </a:lnTo>
                  <a:lnTo>
                    <a:pt x="574" y="110"/>
                  </a:lnTo>
                  <a:lnTo>
                    <a:pt x="574" y="107"/>
                  </a:lnTo>
                  <a:lnTo>
                    <a:pt x="575" y="104"/>
                  </a:lnTo>
                  <a:lnTo>
                    <a:pt x="577" y="101"/>
                  </a:lnTo>
                  <a:lnTo>
                    <a:pt x="577" y="97"/>
                  </a:lnTo>
                  <a:lnTo>
                    <a:pt x="578" y="95"/>
                  </a:lnTo>
                  <a:lnTo>
                    <a:pt x="578" y="91"/>
                  </a:lnTo>
                  <a:lnTo>
                    <a:pt x="579" y="88"/>
                  </a:lnTo>
                  <a:lnTo>
                    <a:pt x="579" y="85"/>
                  </a:lnTo>
                  <a:lnTo>
                    <a:pt x="579" y="82"/>
                  </a:lnTo>
                  <a:lnTo>
                    <a:pt x="579" y="78"/>
                  </a:lnTo>
                  <a:lnTo>
                    <a:pt x="579" y="76"/>
                  </a:lnTo>
                  <a:lnTo>
                    <a:pt x="578" y="70"/>
                  </a:lnTo>
                  <a:lnTo>
                    <a:pt x="577" y="65"/>
                  </a:lnTo>
                  <a:lnTo>
                    <a:pt x="575" y="60"/>
                  </a:lnTo>
                  <a:lnTo>
                    <a:pt x="573" y="57"/>
                  </a:lnTo>
                  <a:lnTo>
                    <a:pt x="570" y="53"/>
                  </a:lnTo>
                  <a:lnTo>
                    <a:pt x="566" y="51"/>
                  </a:lnTo>
                  <a:lnTo>
                    <a:pt x="561" y="50"/>
                  </a:lnTo>
                  <a:lnTo>
                    <a:pt x="558" y="47"/>
                  </a:lnTo>
                  <a:lnTo>
                    <a:pt x="553" y="46"/>
                  </a:lnTo>
                  <a:lnTo>
                    <a:pt x="548" y="46"/>
                  </a:lnTo>
                  <a:lnTo>
                    <a:pt x="543" y="46"/>
                  </a:lnTo>
                  <a:lnTo>
                    <a:pt x="539" y="46"/>
                  </a:lnTo>
                  <a:lnTo>
                    <a:pt x="533" y="46"/>
                  </a:lnTo>
                  <a:lnTo>
                    <a:pt x="528" y="47"/>
                  </a:lnTo>
                  <a:lnTo>
                    <a:pt x="523" y="49"/>
                  </a:lnTo>
                  <a:lnTo>
                    <a:pt x="519" y="51"/>
                  </a:lnTo>
                  <a:lnTo>
                    <a:pt x="514" y="51"/>
                  </a:lnTo>
                  <a:lnTo>
                    <a:pt x="509" y="53"/>
                  </a:lnTo>
                  <a:lnTo>
                    <a:pt x="504" y="56"/>
                  </a:lnTo>
                  <a:lnTo>
                    <a:pt x="501" y="57"/>
                  </a:lnTo>
                  <a:lnTo>
                    <a:pt x="497" y="59"/>
                  </a:lnTo>
                  <a:lnTo>
                    <a:pt x="494" y="60"/>
                  </a:lnTo>
                  <a:lnTo>
                    <a:pt x="490" y="62"/>
                  </a:lnTo>
                  <a:lnTo>
                    <a:pt x="487" y="64"/>
                  </a:lnTo>
                  <a:lnTo>
                    <a:pt x="483" y="65"/>
                  </a:lnTo>
                  <a:lnTo>
                    <a:pt x="479" y="68"/>
                  </a:lnTo>
                  <a:lnTo>
                    <a:pt x="477" y="70"/>
                  </a:lnTo>
                  <a:lnTo>
                    <a:pt x="473" y="71"/>
                  </a:lnTo>
                  <a:lnTo>
                    <a:pt x="470" y="74"/>
                  </a:lnTo>
                  <a:lnTo>
                    <a:pt x="466" y="76"/>
                  </a:lnTo>
                  <a:lnTo>
                    <a:pt x="463" y="77"/>
                  </a:lnTo>
                  <a:lnTo>
                    <a:pt x="460" y="79"/>
                  </a:lnTo>
                  <a:lnTo>
                    <a:pt x="457" y="82"/>
                  </a:lnTo>
                  <a:lnTo>
                    <a:pt x="453" y="84"/>
                  </a:lnTo>
                  <a:lnTo>
                    <a:pt x="451" y="85"/>
                  </a:lnTo>
                  <a:lnTo>
                    <a:pt x="447" y="89"/>
                  </a:lnTo>
                  <a:lnTo>
                    <a:pt x="444" y="90"/>
                  </a:lnTo>
                  <a:lnTo>
                    <a:pt x="441" y="92"/>
                  </a:lnTo>
                  <a:lnTo>
                    <a:pt x="438" y="95"/>
                  </a:lnTo>
                  <a:lnTo>
                    <a:pt x="434" y="97"/>
                  </a:lnTo>
                  <a:lnTo>
                    <a:pt x="432" y="100"/>
                  </a:lnTo>
                  <a:lnTo>
                    <a:pt x="428" y="102"/>
                  </a:lnTo>
                  <a:lnTo>
                    <a:pt x="425" y="104"/>
                  </a:lnTo>
                  <a:lnTo>
                    <a:pt x="423" y="107"/>
                  </a:lnTo>
                  <a:lnTo>
                    <a:pt x="419" y="109"/>
                  </a:lnTo>
                  <a:lnTo>
                    <a:pt x="415" y="111"/>
                  </a:lnTo>
                  <a:lnTo>
                    <a:pt x="413" y="114"/>
                  </a:lnTo>
                  <a:lnTo>
                    <a:pt x="411" y="116"/>
                  </a:lnTo>
                  <a:lnTo>
                    <a:pt x="407" y="119"/>
                  </a:lnTo>
                  <a:lnTo>
                    <a:pt x="405" y="122"/>
                  </a:lnTo>
                  <a:lnTo>
                    <a:pt x="401" y="125"/>
                  </a:lnTo>
                  <a:lnTo>
                    <a:pt x="399" y="127"/>
                  </a:lnTo>
                  <a:lnTo>
                    <a:pt x="395" y="129"/>
                  </a:lnTo>
                  <a:lnTo>
                    <a:pt x="392" y="132"/>
                  </a:lnTo>
                  <a:lnTo>
                    <a:pt x="389" y="134"/>
                  </a:lnTo>
                  <a:lnTo>
                    <a:pt x="386" y="136"/>
                  </a:lnTo>
                  <a:lnTo>
                    <a:pt x="382" y="140"/>
                  </a:lnTo>
                  <a:lnTo>
                    <a:pt x="380" y="142"/>
                  </a:lnTo>
                  <a:lnTo>
                    <a:pt x="376" y="145"/>
                  </a:lnTo>
                  <a:lnTo>
                    <a:pt x="374" y="148"/>
                  </a:lnTo>
                  <a:lnTo>
                    <a:pt x="368" y="153"/>
                  </a:lnTo>
                  <a:lnTo>
                    <a:pt x="363" y="159"/>
                  </a:lnTo>
                  <a:lnTo>
                    <a:pt x="357" y="165"/>
                  </a:lnTo>
                  <a:lnTo>
                    <a:pt x="353" y="170"/>
                  </a:lnTo>
                  <a:lnTo>
                    <a:pt x="347" y="176"/>
                  </a:lnTo>
                  <a:lnTo>
                    <a:pt x="341" y="181"/>
                  </a:lnTo>
                  <a:lnTo>
                    <a:pt x="337" y="184"/>
                  </a:lnTo>
                  <a:lnTo>
                    <a:pt x="335" y="187"/>
                  </a:lnTo>
                  <a:lnTo>
                    <a:pt x="332" y="190"/>
                  </a:lnTo>
                  <a:lnTo>
                    <a:pt x="330" y="193"/>
                  </a:lnTo>
                  <a:lnTo>
                    <a:pt x="326" y="196"/>
                  </a:lnTo>
                  <a:lnTo>
                    <a:pt x="324" y="199"/>
                  </a:lnTo>
                  <a:lnTo>
                    <a:pt x="322" y="202"/>
                  </a:lnTo>
                  <a:lnTo>
                    <a:pt x="319" y="205"/>
                  </a:lnTo>
                  <a:lnTo>
                    <a:pt x="317" y="209"/>
                  </a:lnTo>
                  <a:lnTo>
                    <a:pt x="313" y="211"/>
                  </a:lnTo>
                  <a:lnTo>
                    <a:pt x="311" y="215"/>
                  </a:lnTo>
                  <a:lnTo>
                    <a:pt x="309" y="217"/>
                  </a:lnTo>
                  <a:lnTo>
                    <a:pt x="304" y="221"/>
                  </a:lnTo>
                  <a:lnTo>
                    <a:pt x="300" y="222"/>
                  </a:lnTo>
                  <a:lnTo>
                    <a:pt x="294" y="222"/>
                  </a:lnTo>
                  <a:lnTo>
                    <a:pt x="290" y="222"/>
                  </a:lnTo>
                  <a:lnTo>
                    <a:pt x="285" y="219"/>
                  </a:lnTo>
                  <a:lnTo>
                    <a:pt x="283" y="217"/>
                  </a:lnTo>
                  <a:lnTo>
                    <a:pt x="281" y="213"/>
                  </a:lnTo>
                  <a:lnTo>
                    <a:pt x="284" y="2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1656" y="1654"/>
              <a:ext cx="65" cy="31"/>
            </a:xfrm>
            <a:custGeom>
              <a:avLst/>
              <a:gdLst>
                <a:gd name="T0" fmla="*/ 0 w 194"/>
                <a:gd name="T1" fmla="*/ 0 h 93"/>
                <a:gd name="T2" fmla="*/ 0 w 194"/>
                <a:gd name="T3" fmla="*/ 0 h 93"/>
                <a:gd name="T4" fmla="*/ 0 w 194"/>
                <a:gd name="T5" fmla="*/ 0 h 93"/>
                <a:gd name="T6" fmla="*/ 0 w 194"/>
                <a:gd name="T7" fmla="*/ 0 h 93"/>
                <a:gd name="T8" fmla="*/ 0 w 194"/>
                <a:gd name="T9" fmla="*/ 0 h 93"/>
                <a:gd name="T10" fmla="*/ 0 w 194"/>
                <a:gd name="T11" fmla="*/ 0 h 93"/>
                <a:gd name="T12" fmla="*/ 0 w 194"/>
                <a:gd name="T13" fmla="*/ 0 h 93"/>
                <a:gd name="T14" fmla="*/ 0 w 194"/>
                <a:gd name="T15" fmla="*/ 0 h 93"/>
                <a:gd name="T16" fmla="*/ 0 w 194"/>
                <a:gd name="T17" fmla="*/ 0 h 93"/>
                <a:gd name="T18" fmla="*/ 0 w 194"/>
                <a:gd name="T19" fmla="*/ 0 h 93"/>
                <a:gd name="T20" fmla="*/ 0 w 194"/>
                <a:gd name="T21" fmla="*/ 0 h 93"/>
                <a:gd name="T22" fmla="*/ 0 w 194"/>
                <a:gd name="T23" fmla="*/ 0 h 93"/>
                <a:gd name="T24" fmla="*/ 0 w 194"/>
                <a:gd name="T25" fmla="*/ 0 h 93"/>
                <a:gd name="T26" fmla="*/ 0 w 194"/>
                <a:gd name="T27" fmla="*/ 0 h 93"/>
                <a:gd name="T28" fmla="*/ 0 w 194"/>
                <a:gd name="T29" fmla="*/ 0 h 93"/>
                <a:gd name="T30" fmla="*/ 0 w 194"/>
                <a:gd name="T31" fmla="*/ 0 h 93"/>
                <a:gd name="T32" fmla="*/ 0 w 194"/>
                <a:gd name="T33" fmla="*/ 0 h 93"/>
                <a:gd name="T34" fmla="*/ 0 w 194"/>
                <a:gd name="T35" fmla="*/ 0 h 93"/>
                <a:gd name="T36" fmla="*/ 0 w 194"/>
                <a:gd name="T37" fmla="*/ 0 h 93"/>
                <a:gd name="T38" fmla="*/ 0 w 194"/>
                <a:gd name="T39" fmla="*/ 0 h 93"/>
                <a:gd name="T40" fmla="*/ 0 w 194"/>
                <a:gd name="T41" fmla="*/ 0 h 93"/>
                <a:gd name="T42" fmla="*/ 0 w 194"/>
                <a:gd name="T43" fmla="*/ 0 h 93"/>
                <a:gd name="T44" fmla="*/ 0 w 194"/>
                <a:gd name="T45" fmla="*/ 0 h 93"/>
                <a:gd name="T46" fmla="*/ 0 w 194"/>
                <a:gd name="T47" fmla="*/ 0 h 93"/>
                <a:gd name="T48" fmla="*/ 0 w 194"/>
                <a:gd name="T49" fmla="*/ 0 h 93"/>
                <a:gd name="T50" fmla="*/ 0 w 194"/>
                <a:gd name="T51" fmla="*/ 0 h 93"/>
                <a:gd name="T52" fmla="*/ 0 w 194"/>
                <a:gd name="T53" fmla="*/ 0 h 93"/>
                <a:gd name="T54" fmla="*/ 0 w 194"/>
                <a:gd name="T55" fmla="*/ 0 h 93"/>
                <a:gd name="T56" fmla="*/ 0 w 194"/>
                <a:gd name="T57" fmla="*/ 0 h 93"/>
                <a:gd name="T58" fmla="*/ 0 w 194"/>
                <a:gd name="T59" fmla="*/ 0 h 93"/>
                <a:gd name="T60" fmla="*/ 0 w 194"/>
                <a:gd name="T61" fmla="*/ 0 h 93"/>
                <a:gd name="T62" fmla="*/ 0 w 194"/>
                <a:gd name="T63" fmla="*/ 0 h 93"/>
                <a:gd name="T64" fmla="*/ 0 w 194"/>
                <a:gd name="T65" fmla="*/ 0 h 93"/>
                <a:gd name="T66" fmla="*/ 0 w 194"/>
                <a:gd name="T67" fmla="*/ 0 h 93"/>
                <a:gd name="T68" fmla="*/ 0 w 194"/>
                <a:gd name="T69" fmla="*/ 0 h 93"/>
                <a:gd name="T70" fmla="*/ 0 w 194"/>
                <a:gd name="T71" fmla="*/ 0 h 93"/>
                <a:gd name="T72" fmla="*/ 0 w 194"/>
                <a:gd name="T73" fmla="*/ 0 h 93"/>
                <a:gd name="T74" fmla="*/ 0 w 194"/>
                <a:gd name="T75" fmla="*/ 0 h 93"/>
                <a:gd name="T76" fmla="*/ 0 w 194"/>
                <a:gd name="T77" fmla="*/ 0 h 93"/>
                <a:gd name="T78" fmla="*/ 0 w 194"/>
                <a:gd name="T79" fmla="*/ 0 h 93"/>
                <a:gd name="T80" fmla="*/ 0 w 194"/>
                <a:gd name="T81" fmla="*/ 0 h 93"/>
                <a:gd name="T82" fmla="*/ 0 w 194"/>
                <a:gd name="T83" fmla="*/ 0 h 93"/>
                <a:gd name="T84" fmla="*/ 0 w 194"/>
                <a:gd name="T85" fmla="*/ 0 h 93"/>
                <a:gd name="T86" fmla="*/ 0 w 194"/>
                <a:gd name="T87" fmla="*/ 0 h 93"/>
                <a:gd name="T88" fmla="*/ 0 w 194"/>
                <a:gd name="T89" fmla="*/ 0 h 93"/>
                <a:gd name="T90" fmla="*/ 0 w 194"/>
                <a:gd name="T91" fmla="*/ 0 h 93"/>
                <a:gd name="T92" fmla="*/ 0 w 194"/>
                <a:gd name="T93" fmla="*/ 0 h 93"/>
                <a:gd name="T94" fmla="*/ 0 w 194"/>
                <a:gd name="T95" fmla="*/ 0 h 93"/>
                <a:gd name="T96" fmla="*/ 0 w 194"/>
                <a:gd name="T97" fmla="*/ 0 h 93"/>
                <a:gd name="T98" fmla="*/ 0 w 194"/>
                <a:gd name="T99" fmla="*/ 0 h 93"/>
                <a:gd name="T100" fmla="*/ 0 w 194"/>
                <a:gd name="T101" fmla="*/ 0 h 93"/>
                <a:gd name="T102" fmla="*/ 0 w 194"/>
                <a:gd name="T103" fmla="*/ 0 h 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4"/>
                <a:gd name="T157" fmla="*/ 0 h 93"/>
                <a:gd name="T158" fmla="*/ 194 w 194"/>
                <a:gd name="T159" fmla="*/ 93 h 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4" h="93">
                  <a:moveTo>
                    <a:pt x="157" y="0"/>
                  </a:moveTo>
                  <a:lnTo>
                    <a:pt x="158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9" y="1"/>
                  </a:lnTo>
                  <a:lnTo>
                    <a:pt x="171" y="1"/>
                  </a:lnTo>
                  <a:lnTo>
                    <a:pt x="176" y="3"/>
                  </a:lnTo>
                  <a:lnTo>
                    <a:pt x="179" y="3"/>
                  </a:lnTo>
                  <a:lnTo>
                    <a:pt x="182" y="4"/>
                  </a:lnTo>
                  <a:lnTo>
                    <a:pt x="186" y="6"/>
                  </a:lnTo>
                  <a:lnTo>
                    <a:pt x="188" y="8"/>
                  </a:lnTo>
                  <a:lnTo>
                    <a:pt x="190" y="10"/>
                  </a:lnTo>
                  <a:lnTo>
                    <a:pt x="192" y="13"/>
                  </a:lnTo>
                  <a:lnTo>
                    <a:pt x="193" y="15"/>
                  </a:lnTo>
                  <a:lnTo>
                    <a:pt x="194" y="19"/>
                  </a:lnTo>
                  <a:lnTo>
                    <a:pt x="193" y="22"/>
                  </a:lnTo>
                  <a:lnTo>
                    <a:pt x="192" y="26"/>
                  </a:lnTo>
                  <a:lnTo>
                    <a:pt x="189" y="29"/>
                  </a:lnTo>
                  <a:lnTo>
                    <a:pt x="188" y="34"/>
                  </a:lnTo>
                  <a:lnTo>
                    <a:pt x="186" y="39"/>
                  </a:lnTo>
                  <a:lnTo>
                    <a:pt x="182" y="44"/>
                  </a:lnTo>
                  <a:lnTo>
                    <a:pt x="180" y="48"/>
                  </a:lnTo>
                  <a:lnTo>
                    <a:pt x="176" y="53"/>
                  </a:lnTo>
                  <a:lnTo>
                    <a:pt x="173" y="57"/>
                  </a:lnTo>
                  <a:lnTo>
                    <a:pt x="169" y="61"/>
                  </a:lnTo>
                  <a:lnTo>
                    <a:pt x="166" y="65"/>
                  </a:lnTo>
                  <a:lnTo>
                    <a:pt x="162" y="70"/>
                  </a:lnTo>
                  <a:lnTo>
                    <a:pt x="157" y="72"/>
                  </a:lnTo>
                  <a:lnTo>
                    <a:pt x="154" y="76"/>
                  </a:lnTo>
                  <a:lnTo>
                    <a:pt x="150" y="78"/>
                  </a:lnTo>
                  <a:lnTo>
                    <a:pt x="147" y="80"/>
                  </a:lnTo>
                  <a:lnTo>
                    <a:pt x="142" y="80"/>
                  </a:lnTo>
                  <a:lnTo>
                    <a:pt x="139" y="81"/>
                  </a:lnTo>
                  <a:lnTo>
                    <a:pt x="136" y="81"/>
                  </a:lnTo>
                  <a:lnTo>
                    <a:pt x="132" y="83"/>
                  </a:lnTo>
                  <a:lnTo>
                    <a:pt x="129" y="81"/>
                  </a:lnTo>
                  <a:lnTo>
                    <a:pt x="126" y="81"/>
                  </a:lnTo>
                  <a:lnTo>
                    <a:pt x="123" y="81"/>
                  </a:lnTo>
                  <a:lnTo>
                    <a:pt x="119" y="81"/>
                  </a:lnTo>
                  <a:lnTo>
                    <a:pt x="115" y="80"/>
                  </a:lnTo>
                  <a:lnTo>
                    <a:pt x="110" y="80"/>
                  </a:lnTo>
                  <a:lnTo>
                    <a:pt x="106" y="80"/>
                  </a:lnTo>
                  <a:lnTo>
                    <a:pt x="104" y="80"/>
                  </a:lnTo>
                  <a:lnTo>
                    <a:pt x="100" y="80"/>
                  </a:lnTo>
                  <a:lnTo>
                    <a:pt x="98" y="80"/>
                  </a:lnTo>
                  <a:lnTo>
                    <a:pt x="94" y="80"/>
                  </a:lnTo>
                  <a:lnTo>
                    <a:pt x="91" y="80"/>
                  </a:lnTo>
                  <a:lnTo>
                    <a:pt x="87" y="80"/>
                  </a:lnTo>
                  <a:lnTo>
                    <a:pt x="84" y="81"/>
                  </a:lnTo>
                  <a:lnTo>
                    <a:pt x="79" y="81"/>
                  </a:lnTo>
                  <a:lnTo>
                    <a:pt x="74" y="83"/>
                  </a:lnTo>
                  <a:lnTo>
                    <a:pt x="69" y="83"/>
                  </a:lnTo>
                  <a:lnTo>
                    <a:pt x="65" y="85"/>
                  </a:lnTo>
                  <a:lnTo>
                    <a:pt x="59" y="85"/>
                  </a:lnTo>
                  <a:lnTo>
                    <a:pt x="54" y="86"/>
                  </a:lnTo>
                  <a:lnTo>
                    <a:pt x="49" y="87"/>
                  </a:lnTo>
                  <a:lnTo>
                    <a:pt x="45" y="89"/>
                  </a:lnTo>
                  <a:lnTo>
                    <a:pt x="40" y="89"/>
                  </a:lnTo>
                  <a:lnTo>
                    <a:pt x="36" y="90"/>
                  </a:lnTo>
                  <a:lnTo>
                    <a:pt x="33" y="90"/>
                  </a:lnTo>
                  <a:lnTo>
                    <a:pt x="30" y="91"/>
                  </a:lnTo>
                  <a:lnTo>
                    <a:pt x="26" y="91"/>
                  </a:lnTo>
                  <a:lnTo>
                    <a:pt x="23" y="92"/>
                  </a:lnTo>
                  <a:lnTo>
                    <a:pt x="21" y="92"/>
                  </a:lnTo>
                  <a:lnTo>
                    <a:pt x="19" y="93"/>
                  </a:lnTo>
                  <a:lnTo>
                    <a:pt x="13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3" y="91"/>
                  </a:lnTo>
                  <a:lnTo>
                    <a:pt x="2" y="90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3"/>
                  </a:lnTo>
                  <a:lnTo>
                    <a:pt x="7" y="70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5" y="62"/>
                  </a:lnTo>
                  <a:lnTo>
                    <a:pt x="19" y="60"/>
                  </a:lnTo>
                  <a:lnTo>
                    <a:pt x="22" y="57"/>
                  </a:lnTo>
                  <a:lnTo>
                    <a:pt x="26" y="54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0" y="47"/>
                  </a:lnTo>
                  <a:lnTo>
                    <a:pt x="45" y="45"/>
                  </a:lnTo>
                  <a:lnTo>
                    <a:pt x="49" y="41"/>
                  </a:lnTo>
                  <a:lnTo>
                    <a:pt x="54" y="39"/>
                  </a:lnTo>
                  <a:lnTo>
                    <a:pt x="59" y="36"/>
                  </a:lnTo>
                  <a:lnTo>
                    <a:pt x="64" y="34"/>
                  </a:lnTo>
                  <a:lnTo>
                    <a:pt x="67" y="32"/>
                  </a:lnTo>
                  <a:lnTo>
                    <a:pt x="72" y="29"/>
                  </a:lnTo>
                  <a:lnTo>
                    <a:pt x="75" y="27"/>
                  </a:lnTo>
                  <a:lnTo>
                    <a:pt x="80" y="26"/>
                  </a:lnTo>
                  <a:lnTo>
                    <a:pt x="84" y="25"/>
                  </a:lnTo>
                  <a:lnTo>
                    <a:pt x="88" y="22"/>
                  </a:lnTo>
                  <a:lnTo>
                    <a:pt x="91" y="21"/>
                  </a:lnTo>
                  <a:lnTo>
                    <a:pt x="94" y="20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103" y="15"/>
                  </a:lnTo>
                  <a:lnTo>
                    <a:pt x="104" y="15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1834" y="1638"/>
              <a:ext cx="96" cy="42"/>
            </a:xfrm>
            <a:custGeom>
              <a:avLst/>
              <a:gdLst>
                <a:gd name="T0" fmla="*/ 0 w 287"/>
                <a:gd name="T1" fmla="*/ 0 h 126"/>
                <a:gd name="T2" fmla="*/ 0 w 287"/>
                <a:gd name="T3" fmla="*/ 0 h 126"/>
                <a:gd name="T4" fmla="*/ 0 w 287"/>
                <a:gd name="T5" fmla="*/ 0 h 126"/>
                <a:gd name="T6" fmla="*/ 0 w 287"/>
                <a:gd name="T7" fmla="*/ 0 h 126"/>
                <a:gd name="T8" fmla="*/ 0 w 287"/>
                <a:gd name="T9" fmla="*/ 0 h 126"/>
                <a:gd name="T10" fmla="*/ 0 w 287"/>
                <a:gd name="T11" fmla="*/ 0 h 126"/>
                <a:gd name="T12" fmla="*/ 0 w 287"/>
                <a:gd name="T13" fmla="*/ 0 h 126"/>
                <a:gd name="T14" fmla="*/ 0 w 287"/>
                <a:gd name="T15" fmla="*/ 0 h 126"/>
                <a:gd name="T16" fmla="*/ 0 w 287"/>
                <a:gd name="T17" fmla="*/ 0 h 126"/>
                <a:gd name="T18" fmla="*/ 0 w 287"/>
                <a:gd name="T19" fmla="*/ 0 h 126"/>
                <a:gd name="T20" fmla="*/ 0 w 287"/>
                <a:gd name="T21" fmla="*/ 0 h 126"/>
                <a:gd name="T22" fmla="*/ 0 w 287"/>
                <a:gd name="T23" fmla="*/ 0 h 126"/>
                <a:gd name="T24" fmla="*/ 0 w 287"/>
                <a:gd name="T25" fmla="*/ 0 h 126"/>
                <a:gd name="T26" fmla="*/ 0 w 287"/>
                <a:gd name="T27" fmla="*/ 0 h 126"/>
                <a:gd name="T28" fmla="*/ 0 w 287"/>
                <a:gd name="T29" fmla="*/ 0 h 126"/>
                <a:gd name="T30" fmla="*/ 0 w 287"/>
                <a:gd name="T31" fmla="*/ 0 h 126"/>
                <a:gd name="T32" fmla="*/ 0 w 287"/>
                <a:gd name="T33" fmla="*/ 0 h 126"/>
                <a:gd name="T34" fmla="*/ 0 w 287"/>
                <a:gd name="T35" fmla="*/ 0 h 126"/>
                <a:gd name="T36" fmla="*/ 0 w 287"/>
                <a:gd name="T37" fmla="*/ 0 h 126"/>
                <a:gd name="T38" fmla="*/ 0 w 287"/>
                <a:gd name="T39" fmla="*/ 0 h 126"/>
                <a:gd name="T40" fmla="*/ 0 w 287"/>
                <a:gd name="T41" fmla="*/ 0 h 126"/>
                <a:gd name="T42" fmla="*/ 0 w 287"/>
                <a:gd name="T43" fmla="*/ 0 h 126"/>
                <a:gd name="T44" fmla="*/ 0 w 287"/>
                <a:gd name="T45" fmla="*/ 0 h 126"/>
                <a:gd name="T46" fmla="*/ 0 w 287"/>
                <a:gd name="T47" fmla="*/ 0 h 126"/>
                <a:gd name="T48" fmla="*/ 0 w 287"/>
                <a:gd name="T49" fmla="*/ 0 h 126"/>
                <a:gd name="T50" fmla="*/ 0 w 287"/>
                <a:gd name="T51" fmla="*/ 0 h 126"/>
                <a:gd name="T52" fmla="*/ 0 w 287"/>
                <a:gd name="T53" fmla="*/ 0 h 126"/>
                <a:gd name="T54" fmla="*/ 0 w 287"/>
                <a:gd name="T55" fmla="*/ 0 h 126"/>
                <a:gd name="T56" fmla="*/ 0 w 287"/>
                <a:gd name="T57" fmla="*/ 0 h 126"/>
                <a:gd name="T58" fmla="*/ 0 w 287"/>
                <a:gd name="T59" fmla="*/ 0 h 126"/>
                <a:gd name="T60" fmla="*/ 0 w 287"/>
                <a:gd name="T61" fmla="*/ 0 h 126"/>
                <a:gd name="T62" fmla="*/ 0 w 287"/>
                <a:gd name="T63" fmla="*/ 0 h 126"/>
                <a:gd name="T64" fmla="*/ 0 w 287"/>
                <a:gd name="T65" fmla="*/ 0 h 126"/>
                <a:gd name="T66" fmla="*/ 0 w 287"/>
                <a:gd name="T67" fmla="*/ 0 h 126"/>
                <a:gd name="T68" fmla="*/ 0 w 287"/>
                <a:gd name="T69" fmla="*/ 0 h 126"/>
                <a:gd name="T70" fmla="*/ 0 w 287"/>
                <a:gd name="T71" fmla="*/ 0 h 126"/>
                <a:gd name="T72" fmla="*/ 0 w 287"/>
                <a:gd name="T73" fmla="*/ 0 h 126"/>
                <a:gd name="T74" fmla="*/ 0 w 287"/>
                <a:gd name="T75" fmla="*/ 0 h 126"/>
                <a:gd name="T76" fmla="*/ 0 w 287"/>
                <a:gd name="T77" fmla="*/ 0 h 126"/>
                <a:gd name="T78" fmla="*/ 0 w 287"/>
                <a:gd name="T79" fmla="*/ 0 h 126"/>
                <a:gd name="T80" fmla="*/ 0 w 287"/>
                <a:gd name="T81" fmla="*/ 0 h 126"/>
                <a:gd name="T82" fmla="*/ 0 w 287"/>
                <a:gd name="T83" fmla="*/ 0 h 126"/>
                <a:gd name="T84" fmla="*/ 0 w 287"/>
                <a:gd name="T85" fmla="*/ 0 h 126"/>
                <a:gd name="T86" fmla="*/ 0 w 287"/>
                <a:gd name="T87" fmla="*/ 0 h 126"/>
                <a:gd name="T88" fmla="*/ 0 w 287"/>
                <a:gd name="T89" fmla="*/ 0 h 126"/>
                <a:gd name="T90" fmla="*/ 0 w 287"/>
                <a:gd name="T91" fmla="*/ 0 h 126"/>
                <a:gd name="T92" fmla="*/ 0 w 287"/>
                <a:gd name="T93" fmla="*/ 0 h 126"/>
                <a:gd name="T94" fmla="*/ 0 w 287"/>
                <a:gd name="T95" fmla="*/ 0 h 126"/>
                <a:gd name="T96" fmla="*/ 0 w 287"/>
                <a:gd name="T97" fmla="*/ 0 h 126"/>
                <a:gd name="T98" fmla="*/ 0 w 287"/>
                <a:gd name="T99" fmla="*/ 0 h 126"/>
                <a:gd name="T100" fmla="*/ 0 w 287"/>
                <a:gd name="T101" fmla="*/ 0 h 126"/>
                <a:gd name="T102" fmla="*/ 0 w 287"/>
                <a:gd name="T103" fmla="*/ 0 h 126"/>
                <a:gd name="T104" fmla="*/ 0 w 287"/>
                <a:gd name="T105" fmla="*/ 0 h 126"/>
                <a:gd name="T106" fmla="*/ 0 w 287"/>
                <a:gd name="T107" fmla="*/ 0 h 126"/>
                <a:gd name="T108" fmla="*/ 0 w 287"/>
                <a:gd name="T109" fmla="*/ 0 h 126"/>
                <a:gd name="T110" fmla="*/ 0 w 287"/>
                <a:gd name="T111" fmla="*/ 0 h 126"/>
                <a:gd name="T112" fmla="*/ 0 w 287"/>
                <a:gd name="T113" fmla="*/ 0 h 126"/>
                <a:gd name="T114" fmla="*/ 0 w 287"/>
                <a:gd name="T115" fmla="*/ 0 h 126"/>
                <a:gd name="T116" fmla="*/ 0 w 287"/>
                <a:gd name="T117" fmla="*/ 0 h 126"/>
                <a:gd name="T118" fmla="*/ 0 w 287"/>
                <a:gd name="T119" fmla="*/ 0 h 126"/>
                <a:gd name="T120" fmla="*/ 0 w 287"/>
                <a:gd name="T121" fmla="*/ 0 h 126"/>
                <a:gd name="T122" fmla="*/ 0 w 287"/>
                <a:gd name="T123" fmla="*/ 0 h 1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7"/>
                <a:gd name="T187" fmla="*/ 0 h 126"/>
                <a:gd name="T188" fmla="*/ 287 w 287"/>
                <a:gd name="T189" fmla="*/ 126 h 1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7" h="126">
                  <a:moveTo>
                    <a:pt x="0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4" y="5"/>
                  </a:lnTo>
                  <a:lnTo>
                    <a:pt x="5" y="8"/>
                  </a:lnTo>
                  <a:lnTo>
                    <a:pt x="6" y="12"/>
                  </a:lnTo>
                  <a:lnTo>
                    <a:pt x="8" y="16"/>
                  </a:lnTo>
                  <a:lnTo>
                    <a:pt x="11" y="19"/>
                  </a:lnTo>
                  <a:lnTo>
                    <a:pt x="12" y="23"/>
                  </a:lnTo>
                  <a:lnTo>
                    <a:pt x="14" y="27"/>
                  </a:lnTo>
                  <a:lnTo>
                    <a:pt x="17" y="32"/>
                  </a:lnTo>
                  <a:lnTo>
                    <a:pt x="19" y="37"/>
                  </a:lnTo>
                  <a:lnTo>
                    <a:pt x="21" y="42"/>
                  </a:lnTo>
                  <a:lnTo>
                    <a:pt x="25" y="46"/>
                  </a:lnTo>
                  <a:lnTo>
                    <a:pt x="27" y="52"/>
                  </a:lnTo>
                  <a:lnTo>
                    <a:pt x="30" y="57"/>
                  </a:lnTo>
                  <a:lnTo>
                    <a:pt x="33" y="62"/>
                  </a:lnTo>
                  <a:lnTo>
                    <a:pt x="36" y="67"/>
                  </a:lnTo>
                  <a:lnTo>
                    <a:pt x="39" y="73"/>
                  </a:lnTo>
                  <a:lnTo>
                    <a:pt x="42" y="77"/>
                  </a:lnTo>
                  <a:lnTo>
                    <a:pt x="44" y="82"/>
                  </a:lnTo>
                  <a:lnTo>
                    <a:pt x="47" y="87"/>
                  </a:lnTo>
                  <a:lnTo>
                    <a:pt x="51" y="92"/>
                  </a:lnTo>
                  <a:lnTo>
                    <a:pt x="53" y="95"/>
                  </a:lnTo>
                  <a:lnTo>
                    <a:pt x="56" y="99"/>
                  </a:lnTo>
                  <a:lnTo>
                    <a:pt x="58" y="102"/>
                  </a:lnTo>
                  <a:lnTo>
                    <a:pt x="62" y="107"/>
                  </a:lnTo>
                  <a:lnTo>
                    <a:pt x="64" y="109"/>
                  </a:lnTo>
                  <a:lnTo>
                    <a:pt x="66" y="112"/>
                  </a:lnTo>
                  <a:lnTo>
                    <a:pt x="69" y="114"/>
                  </a:lnTo>
                  <a:lnTo>
                    <a:pt x="71" y="116"/>
                  </a:lnTo>
                  <a:lnTo>
                    <a:pt x="72" y="118"/>
                  </a:lnTo>
                  <a:lnTo>
                    <a:pt x="75" y="119"/>
                  </a:lnTo>
                  <a:lnTo>
                    <a:pt x="78" y="120"/>
                  </a:lnTo>
                  <a:lnTo>
                    <a:pt x="83" y="121"/>
                  </a:lnTo>
                  <a:lnTo>
                    <a:pt x="87" y="121"/>
                  </a:lnTo>
                  <a:lnTo>
                    <a:pt x="91" y="122"/>
                  </a:lnTo>
                  <a:lnTo>
                    <a:pt x="97" y="124"/>
                  </a:lnTo>
                  <a:lnTo>
                    <a:pt x="102" y="125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7" y="125"/>
                  </a:lnTo>
                  <a:lnTo>
                    <a:pt x="121" y="125"/>
                  </a:lnTo>
                  <a:lnTo>
                    <a:pt x="123" y="125"/>
                  </a:lnTo>
                  <a:lnTo>
                    <a:pt x="127" y="126"/>
                  </a:lnTo>
                  <a:lnTo>
                    <a:pt x="130" y="126"/>
                  </a:lnTo>
                  <a:lnTo>
                    <a:pt x="134" y="126"/>
                  </a:lnTo>
                  <a:lnTo>
                    <a:pt x="138" y="126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8" y="126"/>
                  </a:lnTo>
                  <a:lnTo>
                    <a:pt x="152" y="126"/>
                  </a:lnTo>
                  <a:lnTo>
                    <a:pt x="155" y="126"/>
                  </a:lnTo>
                  <a:lnTo>
                    <a:pt x="159" y="125"/>
                  </a:lnTo>
                  <a:lnTo>
                    <a:pt x="161" y="125"/>
                  </a:lnTo>
                  <a:lnTo>
                    <a:pt x="165" y="125"/>
                  </a:lnTo>
                  <a:lnTo>
                    <a:pt x="170" y="125"/>
                  </a:lnTo>
                  <a:lnTo>
                    <a:pt x="172" y="124"/>
                  </a:lnTo>
                  <a:lnTo>
                    <a:pt x="176" y="124"/>
                  </a:lnTo>
                  <a:lnTo>
                    <a:pt x="179" y="124"/>
                  </a:lnTo>
                  <a:lnTo>
                    <a:pt x="183" y="124"/>
                  </a:lnTo>
                  <a:lnTo>
                    <a:pt x="186" y="124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6" y="122"/>
                  </a:lnTo>
                  <a:lnTo>
                    <a:pt x="199" y="121"/>
                  </a:lnTo>
                  <a:lnTo>
                    <a:pt x="202" y="121"/>
                  </a:lnTo>
                  <a:lnTo>
                    <a:pt x="205" y="121"/>
                  </a:lnTo>
                  <a:lnTo>
                    <a:pt x="209" y="121"/>
                  </a:lnTo>
                  <a:lnTo>
                    <a:pt x="213" y="120"/>
                  </a:lnTo>
                  <a:lnTo>
                    <a:pt x="219" y="119"/>
                  </a:lnTo>
                  <a:lnTo>
                    <a:pt x="224" y="118"/>
                  </a:lnTo>
                  <a:lnTo>
                    <a:pt x="229" y="118"/>
                  </a:lnTo>
                  <a:lnTo>
                    <a:pt x="232" y="116"/>
                  </a:lnTo>
                  <a:lnTo>
                    <a:pt x="236" y="115"/>
                  </a:lnTo>
                  <a:lnTo>
                    <a:pt x="238" y="114"/>
                  </a:lnTo>
                  <a:lnTo>
                    <a:pt x="242" y="114"/>
                  </a:lnTo>
                  <a:lnTo>
                    <a:pt x="245" y="112"/>
                  </a:lnTo>
                  <a:lnTo>
                    <a:pt x="247" y="109"/>
                  </a:lnTo>
                  <a:lnTo>
                    <a:pt x="248" y="107"/>
                  </a:lnTo>
                  <a:lnTo>
                    <a:pt x="248" y="105"/>
                  </a:lnTo>
                  <a:lnTo>
                    <a:pt x="245" y="101"/>
                  </a:lnTo>
                  <a:lnTo>
                    <a:pt x="243" y="99"/>
                  </a:lnTo>
                  <a:lnTo>
                    <a:pt x="241" y="96"/>
                  </a:lnTo>
                  <a:lnTo>
                    <a:pt x="237" y="94"/>
                  </a:lnTo>
                  <a:lnTo>
                    <a:pt x="232" y="90"/>
                  </a:lnTo>
                  <a:lnTo>
                    <a:pt x="228" y="88"/>
                  </a:lnTo>
                  <a:lnTo>
                    <a:pt x="224" y="86"/>
                  </a:lnTo>
                  <a:lnTo>
                    <a:pt x="219" y="83"/>
                  </a:lnTo>
                  <a:lnTo>
                    <a:pt x="215" y="81"/>
                  </a:lnTo>
                  <a:lnTo>
                    <a:pt x="211" y="78"/>
                  </a:lnTo>
                  <a:lnTo>
                    <a:pt x="209" y="76"/>
                  </a:lnTo>
                  <a:lnTo>
                    <a:pt x="205" y="74"/>
                  </a:lnTo>
                  <a:lnTo>
                    <a:pt x="204" y="71"/>
                  </a:lnTo>
                  <a:lnTo>
                    <a:pt x="204" y="69"/>
                  </a:lnTo>
                  <a:lnTo>
                    <a:pt x="206" y="68"/>
                  </a:lnTo>
                  <a:lnTo>
                    <a:pt x="211" y="68"/>
                  </a:lnTo>
                  <a:lnTo>
                    <a:pt x="213" y="68"/>
                  </a:lnTo>
                  <a:lnTo>
                    <a:pt x="217" y="68"/>
                  </a:lnTo>
                  <a:lnTo>
                    <a:pt x="221" y="68"/>
                  </a:lnTo>
                  <a:lnTo>
                    <a:pt x="224" y="68"/>
                  </a:lnTo>
                  <a:lnTo>
                    <a:pt x="228" y="68"/>
                  </a:lnTo>
                  <a:lnTo>
                    <a:pt x="232" y="68"/>
                  </a:lnTo>
                  <a:lnTo>
                    <a:pt x="236" y="68"/>
                  </a:lnTo>
                  <a:lnTo>
                    <a:pt x="241" y="69"/>
                  </a:lnTo>
                  <a:lnTo>
                    <a:pt x="244" y="69"/>
                  </a:lnTo>
                  <a:lnTo>
                    <a:pt x="248" y="69"/>
                  </a:lnTo>
                  <a:lnTo>
                    <a:pt x="253" y="70"/>
                  </a:lnTo>
                  <a:lnTo>
                    <a:pt x="256" y="70"/>
                  </a:lnTo>
                  <a:lnTo>
                    <a:pt x="261" y="70"/>
                  </a:lnTo>
                  <a:lnTo>
                    <a:pt x="264" y="71"/>
                  </a:lnTo>
                  <a:lnTo>
                    <a:pt x="268" y="71"/>
                  </a:lnTo>
                  <a:lnTo>
                    <a:pt x="272" y="73"/>
                  </a:lnTo>
                  <a:lnTo>
                    <a:pt x="274" y="73"/>
                  </a:lnTo>
                  <a:lnTo>
                    <a:pt x="278" y="73"/>
                  </a:lnTo>
                  <a:lnTo>
                    <a:pt x="280" y="73"/>
                  </a:lnTo>
                  <a:lnTo>
                    <a:pt x="282" y="74"/>
                  </a:lnTo>
                  <a:lnTo>
                    <a:pt x="286" y="74"/>
                  </a:lnTo>
                  <a:lnTo>
                    <a:pt x="287" y="75"/>
                  </a:lnTo>
                  <a:lnTo>
                    <a:pt x="262" y="35"/>
                  </a:lnTo>
                  <a:lnTo>
                    <a:pt x="16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1852" y="1636"/>
              <a:ext cx="86" cy="27"/>
            </a:xfrm>
            <a:custGeom>
              <a:avLst/>
              <a:gdLst>
                <a:gd name="T0" fmla="*/ 0 w 260"/>
                <a:gd name="T1" fmla="*/ 0 h 81"/>
                <a:gd name="T2" fmla="*/ 0 w 260"/>
                <a:gd name="T3" fmla="*/ 0 h 81"/>
                <a:gd name="T4" fmla="*/ 0 w 260"/>
                <a:gd name="T5" fmla="*/ 0 h 81"/>
                <a:gd name="T6" fmla="*/ 0 w 260"/>
                <a:gd name="T7" fmla="*/ 0 h 81"/>
                <a:gd name="T8" fmla="*/ 0 w 260"/>
                <a:gd name="T9" fmla="*/ 0 h 81"/>
                <a:gd name="T10" fmla="*/ 0 w 260"/>
                <a:gd name="T11" fmla="*/ 0 h 81"/>
                <a:gd name="T12" fmla="*/ 0 w 260"/>
                <a:gd name="T13" fmla="*/ 0 h 81"/>
                <a:gd name="T14" fmla="*/ 0 w 260"/>
                <a:gd name="T15" fmla="*/ 0 h 81"/>
                <a:gd name="T16" fmla="*/ 0 w 260"/>
                <a:gd name="T17" fmla="*/ 0 h 81"/>
                <a:gd name="T18" fmla="*/ 0 w 260"/>
                <a:gd name="T19" fmla="*/ 0 h 81"/>
                <a:gd name="T20" fmla="*/ 0 w 260"/>
                <a:gd name="T21" fmla="*/ 0 h 81"/>
                <a:gd name="T22" fmla="*/ 0 w 260"/>
                <a:gd name="T23" fmla="*/ 0 h 81"/>
                <a:gd name="T24" fmla="*/ 0 w 260"/>
                <a:gd name="T25" fmla="*/ 0 h 81"/>
                <a:gd name="T26" fmla="*/ 0 w 260"/>
                <a:gd name="T27" fmla="*/ 0 h 81"/>
                <a:gd name="T28" fmla="*/ 0 w 260"/>
                <a:gd name="T29" fmla="*/ 0 h 81"/>
                <a:gd name="T30" fmla="*/ 0 w 260"/>
                <a:gd name="T31" fmla="*/ 0 h 81"/>
                <a:gd name="T32" fmla="*/ 0 w 260"/>
                <a:gd name="T33" fmla="*/ 0 h 81"/>
                <a:gd name="T34" fmla="*/ 0 w 260"/>
                <a:gd name="T35" fmla="*/ 0 h 81"/>
                <a:gd name="T36" fmla="*/ 0 w 260"/>
                <a:gd name="T37" fmla="*/ 0 h 81"/>
                <a:gd name="T38" fmla="*/ 0 w 260"/>
                <a:gd name="T39" fmla="*/ 0 h 81"/>
                <a:gd name="T40" fmla="*/ 0 w 260"/>
                <a:gd name="T41" fmla="*/ 0 h 81"/>
                <a:gd name="T42" fmla="*/ 0 w 260"/>
                <a:gd name="T43" fmla="*/ 0 h 81"/>
                <a:gd name="T44" fmla="*/ 0 w 260"/>
                <a:gd name="T45" fmla="*/ 0 h 81"/>
                <a:gd name="T46" fmla="*/ 0 w 260"/>
                <a:gd name="T47" fmla="*/ 0 h 81"/>
                <a:gd name="T48" fmla="*/ 0 w 260"/>
                <a:gd name="T49" fmla="*/ 0 h 81"/>
                <a:gd name="T50" fmla="*/ 0 w 260"/>
                <a:gd name="T51" fmla="*/ 0 h 81"/>
                <a:gd name="T52" fmla="*/ 0 w 260"/>
                <a:gd name="T53" fmla="*/ 0 h 81"/>
                <a:gd name="T54" fmla="*/ 0 w 260"/>
                <a:gd name="T55" fmla="*/ 0 h 81"/>
                <a:gd name="T56" fmla="*/ 0 w 260"/>
                <a:gd name="T57" fmla="*/ 0 h 81"/>
                <a:gd name="T58" fmla="*/ 0 w 260"/>
                <a:gd name="T59" fmla="*/ 0 h 81"/>
                <a:gd name="T60" fmla="*/ 0 w 260"/>
                <a:gd name="T61" fmla="*/ 0 h 81"/>
                <a:gd name="T62" fmla="*/ 0 w 260"/>
                <a:gd name="T63" fmla="*/ 0 h 81"/>
                <a:gd name="T64" fmla="*/ 0 w 260"/>
                <a:gd name="T65" fmla="*/ 0 h 81"/>
                <a:gd name="T66" fmla="*/ 0 w 260"/>
                <a:gd name="T67" fmla="*/ 0 h 81"/>
                <a:gd name="T68" fmla="*/ 0 w 260"/>
                <a:gd name="T69" fmla="*/ 0 h 81"/>
                <a:gd name="T70" fmla="*/ 0 w 260"/>
                <a:gd name="T71" fmla="*/ 0 h 81"/>
                <a:gd name="T72" fmla="*/ 0 w 260"/>
                <a:gd name="T73" fmla="*/ 0 h 81"/>
                <a:gd name="T74" fmla="*/ 0 w 260"/>
                <a:gd name="T75" fmla="*/ 0 h 81"/>
                <a:gd name="T76" fmla="*/ 0 w 260"/>
                <a:gd name="T77" fmla="*/ 0 h 81"/>
                <a:gd name="T78" fmla="*/ 0 w 260"/>
                <a:gd name="T79" fmla="*/ 0 h 81"/>
                <a:gd name="T80" fmla="*/ 0 w 260"/>
                <a:gd name="T81" fmla="*/ 0 h 81"/>
                <a:gd name="T82" fmla="*/ 0 w 260"/>
                <a:gd name="T83" fmla="*/ 0 h 81"/>
                <a:gd name="T84" fmla="*/ 0 w 260"/>
                <a:gd name="T85" fmla="*/ 0 h 81"/>
                <a:gd name="T86" fmla="*/ 0 w 260"/>
                <a:gd name="T87" fmla="*/ 0 h 81"/>
                <a:gd name="T88" fmla="*/ 0 w 260"/>
                <a:gd name="T89" fmla="*/ 0 h 81"/>
                <a:gd name="T90" fmla="*/ 0 w 260"/>
                <a:gd name="T91" fmla="*/ 0 h 81"/>
                <a:gd name="T92" fmla="*/ 0 w 260"/>
                <a:gd name="T93" fmla="*/ 0 h 81"/>
                <a:gd name="T94" fmla="*/ 0 w 260"/>
                <a:gd name="T95" fmla="*/ 0 h 81"/>
                <a:gd name="T96" fmla="*/ 0 w 260"/>
                <a:gd name="T97" fmla="*/ 0 h 81"/>
                <a:gd name="T98" fmla="*/ 0 w 260"/>
                <a:gd name="T99" fmla="*/ 0 h 81"/>
                <a:gd name="T100" fmla="*/ 0 w 260"/>
                <a:gd name="T101" fmla="*/ 0 h 8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0"/>
                <a:gd name="T154" fmla="*/ 0 h 81"/>
                <a:gd name="T155" fmla="*/ 260 w 260"/>
                <a:gd name="T156" fmla="*/ 81 h 8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0" h="81">
                  <a:moveTo>
                    <a:pt x="9" y="4"/>
                  </a:moveTo>
                  <a:lnTo>
                    <a:pt x="12" y="4"/>
                  </a:lnTo>
                  <a:lnTo>
                    <a:pt x="16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8" y="2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0" y="2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3" y="2"/>
                  </a:lnTo>
                  <a:lnTo>
                    <a:pt x="118" y="2"/>
                  </a:lnTo>
                  <a:lnTo>
                    <a:pt x="121" y="2"/>
                  </a:lnTo>
                  <a:lnTo>
                    <a:pt x="126" y="3"/>
                  </a:lnTo>
                  <a:lnTo>
                    <a:pt x="130" y="3"/>
                  </a:lnTo>
                  <a:lnTo>
                    <a:pt x="133" y="4"/>
                  </a:lnTo>
                  <a:lnTo>
                    <a:pt x="137" y="4"/>
                  </a:lnTo>
                  <a:lnTo>
                    <a:pt x="140" y="4"/>
                  </a:lnTo>
                  <a:lnTo>
                    <a:pt x="144" y="5"/>
                  </a:lnTo>
                  <a:lnTo>
                    <a:pt x="149" y="5"/>
                  </a:lnTo>
                  <a:lnTo>
                    <a:pt x="151" y="6"/>
                  </a:lnTo>
                  <a:lnTo>
                    <a:pt x="156" y="8"/>
                  </a:lnTo>
                  <a:lnTo>
                    <a:pt x="159" y="8"/>
                  </a:lnTo>
                  <a:lnTo>
                    <a:pt x="163" y="9"/>
                  </a:lnTo>
                  <a:lnTo>
                    <a:pt x="166" y="9"/>
                  </a:lnTo>
                  <a:lnTo>
                    <a:pt x="170" y="10"/>
                  </a:lnTo>
                  <a:lnTo>
                    <a:pt x="174" y="11"/>
                  </a:lnTo>
                  <a:lnTo>
                    <a:pt x="178" y="12"/>
                  </a:lnTo>
                  <a:lnTo>
                    <a:pt x="182" y="13"/>
                  </a:lnTo>
                  <a:lnTo>
                    <a:pt x="185" y="15"/>
                  </a:lnTo>
                  <a:lnTo>
                    <a:pt x="189" y="16"/>
                  </a:lnTo>
                  <a:lnTo>
                    <a:pt x="194" y="17"/>
                  </a:lnTo>
                  <a:lnTo>
                    <a:pt x="196" y="18"/>
                  </a:lnTo>
                  <a:lnTo>
                    <a:pt x="200" y="19"/>
                  </a:lnTo>
                  <a:lnTo>
                    <a:pt x="203" y="21"/>
                  </a:lnTo>
                  <a:lnTo>
                    <a:pt x="208" y="22"/>
                  </a:lnTo>
                  <a:lnTo>
                    <a:pt x="210" y="24"/>
                  </a:lnTo>
                  <a:lnTo>
                    <a:pt x="214" y="25"/>
                  </a:lnTo>
                  <a:lnTo>
                    <a:pt x="219" y="27"/>
                  </a:lnTo>
                  <a:lnTo>
                    <a:pt x="222" y="28"/>
                  </a:lnTo>
                  <a:lnTo>
                    <a:pt x="225" y="30"/>
                  </a:lnTo>
                  <a:lnTo>
                    <a:pt x="228" y="31"/>
                  </a:lnTo>
                  <a:lnTo>
                    <a:pt x="233" y="34"/>
                  </a:lnTo>
                  <a:lnTo>
                    <a:pt x="236" y="35"/>
                  </a:lnTo>
                  <a:lnTo>
                    <a:pt x="239" y="36"/>
                  </a:lnTo>
                  <a:lnTo>
                    <a:pt x="242" y="38"/>
                  </a:lnTo>
                  <a:lnTo>
                    <a:pt x="247" y="41"/>
                  </a:lnTo>
                  <a:lnTo>
                    <a:pt x="251" y="43"/>
                  </a:lnTo>
                  <a:lnTo>
                    <a:pt x="253" y="46"/>
                  </a:lnTo>
                  <a:lnTo>
                    <a:pt x="257" y="48"/>
                  </a:lnTo>
                  <a:lnTo>
                    <a:pt x="259" y="53"/>
                  </a:lnTo>
                  <a:lnTo>
                    <a:pt x="260" y="56"/>
                  </a:lnTo>
                  <a:lnTo>
                    <a:pt x="260" y="60"/>
                  </a:lnTo>
                  <a:lnTo>
                    <a:pt x="260" y="63"/>
                  </a:lnTo>
                  <a:lnTo>
                    <a:pt x="259" y="67"/>
                  </a:lnTo>
                  <a:lnTo>
                    <a:pt x="258" y="72"/>
                  </a:lnTo>
                  <a:lnTo>
                    <a:pt x="255" y="74"/>
                  </a:lnTo>
                  <a:lnTo>
                    <a:pt x="253" y="76"/>
                  </a:lnTo>
                  <a:lnTo>
                    <a:pt x="248" y="79"/>
                  </a:lnTo>
                  <a:lnTo>
                    <a:pt x="246" y="81"/>
                  </a:lnTo>
                  <a:lnTo>
                    <a:pt x="241" y="81"/>
                  </a:lnTo>
                  <a:lnTo>
                    <a:pt x="238" y="81"/>
                  </a:lnTo>
                  <a:lnTo>
                    <a:pt x="233" y="80"/>
                  </a:lnTo>
                  <a:lnTo>
                    <a:pt x="229" y="79"/>
                  </a:lnTo>
                  <a:lnTo>
                    <a:pt x="226" y="76"/>
                  </a:lnTo>
                  <a:lnTo>
                    <a:pt x="222" y="74"/>
                  </a:lnTo>
                  <a:lnTo>
                    <a:pt x="219" y="73"/>
                  </a:lnTo>
                  <a:lnTo>
                    <a:pt x="216" y="70"/>
                  </a:lnTo>
                  <a:lnTo>
                    <a:pt x="213" y="69"/>
                  </a:lnTo>
                  <a:lnTo>
                    <a:pt x="209" y="68"/>
                  </a:lnTo>
                  <a:lnTo>
                    <a:pt x="207" y="66"/>
                  </a:lnTo>
                  <a:lnTo>
                    <a:pt x="203" y="64"/>
                  </a:lnTo>
                  <a:lnTo>
                    <a:pt x="200" y="62"/>
                  </a:lnTo>
                  <a:lnTo>
                    <a:pt x="196" y="61"/>
                  </a:lnTo>
                  <a:lnTo>
                    <a:pt x="194" y="59"/>
                  </a:lnTo>
                  <a:lnTo>
                    <a:pt x="190" y="57"/>
                  </a:lnTo>
                  <a:lnTo>
                    <a:pt x="187" y="56"/>
                  </a:lnTo>
                  <a:lnTo>
                    <a:pt x="184" y="54"/>
                  </a:lnTo>
                  <a:lnTo>
                    <a:pt x="181" y="53"/>
                  </a:lnTo>
                  <a:lnTo>
                    <a:pt x="177" y="51"/>
                  </a:lnTo>
                  <a:lnTo>
                    <a:pt x="174" y="50"/>
                  </a:lnTo>
                  <a:lnTo>
                    <a:pt x="170" y="48"/>
                  </a:lnTo>
                  <a:lnTo>
                    <a:pt x="166" y="47"/>
                  </a:lnTo>
                  <a:lnTo>
                    <a:pt x="164" y="46"/>
                  </a:lnTo>
                  <a:lnTo>
                    <a:pt x="160" y="44"/>
                  </a:lnTo>
                  <a:lnTo>
                    <a:pt x="157" y="43"/>
                  </a:lnTo>
                  <a:lnTo>
                    <a:pt x="153" y="42"/>
                  </a:lnTo>
                  <a:lnTo>
                    <a:pt x="151" y="41"/>
                  </a:lnTo>
                  <a:lnTo>
                    <a:pt x="146" y="40"/>
                  </a:lnTo>
                  <a:lnTo>
                    <a:pt x="144" y="38"/>
                  </a:lnTo>
                  <a:lnTo>
                    <a:pt x="140" y="37"/>
                  </a:lnTo>
                  <a:lnTo>
                    <a:pt x="137" y="36"/>
                  </a:lnTo>
                  <a:lnTo>
                    <a:pt x="133" y="35"/>
                  </a:lnTo>
                  <a:lnTo>
                    <a:pt x="130" y="34"/>
                  </a:lnTo>
                  <a:lnTo>
                    <a:pt x="126" y="34"/>
                  </a:lnTo>
                  <a:lnTo>
                    <a:pt x="124" y="32"/>
                  </a:lnTo>
                  <a:lnTo>
                    <a:pt x="120" y="31"/>
                  </a:lnTo>
                  <a:lnTo>
                    <a:pt x="117" y="30"/>
                  </a:lnTo>
                  <a:lnTo>
                    <a:pt x="112" y="29"/>
                  </a:lnTo>
                  <a:lnTo>
                    <a:pt x="110" y="28"/>
                  </a:lnTo>
                  <a:lnTo>
                    <a:pt x="106" y="28"/>
                  </a:lnTo>
                  <a:lnTo>
                    <a:pt x="102" y="27"/>
                  </a:lnTo>
                  <a:lnTo>
                    <a:pt x="99" y="25"/>
                  </a:lnTo>
                  <a:lnTo>
                    <a:pt x="95" y="25"/>
                  </a:lnTo>
                  <a:lnTo>
                    <a:pt x="92" y="24"/>
                  </a:lnTo>
                  <a:lnTo>
                    <a:pt x="88" y="24"/>
                  </a:lnTo>
                  <a:lnTo>
                    <a:pt x="85" y="23"/>
                  </a:lnTo>
                  <a:lnTo>
                    <a:pt x="81" y="23"/>
                  </a:lnTo>
                  <a:lnTo>
                    <a:pt x="77" y="23"/>
                  </a:lnTo>
                  <a:lnTo>
                    <a:pt x="74" y="22"/>
                  </a:lnTo>
                  <a:lnTo>
                    <a:pt x="70" y="22"/>
                  </a:lnTo>
                  <a:lnTo>
                    <a:pt x="68" y="22"/>
                  </a:lnTo>
                  <a:lnTo>
                    <a:pt x="63" y="21"/>
                  </a:lnTo>
                  <a:lnTo>
                    <a:pt x="60" y="21"/>
                  </a:lnTo>
                  <a:lnTo>
                    <a:pt x="56" y="19"/>
                  </a:lnTo>
                  <a:lnTo>
                    <a:pt x="54" y="19"/>
                  </a:lnTo>
                  <a:lnTo>
                    <a:pt x="49" y="19"/>
                  </a:lnTo>
                  <a:lnTo>
                    <a:pt x="45" y="19"/>
                  </a:lnTo>
                  <a:lnTo>
                    <a:pt x="42" y="19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8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18" y="21"/>
                  </a:lnTo>
                  <a:lnTo>
                    <a:pt x="15" y="22"/>
                  </a:lnTo>
                  <a:lnTo>
                    <a:pt x="11" y="23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8"/>
                  </a:lnTo>
                  <a:lnTo>
                    <a:pt x="5" y="5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1646" y="1649"/>
              <a:ext cx="77" cy="39"/>
            </a:xfrm>
            <a:custGeom>
              <a:avLst/>
              <a:gdLst>
                <a:gd name="T0" fmla="*/ 0 w 230"/>
                <a:gd name="T1" fmla="*/ 0 h 119"/>
                <a:gd name="T2" fmla="*/ 0 w 230"/>
                <a:gd name="T3" fmla="*/ 0 h 119"/>
                <a:gd name="T4" fmla="*/ 0 w 230"/>
                <a:gd name="T5" fmla="*/ 0 h 119"/>
                <a:gd name="T6" fmla="*/ 0 w 230"/>
                <a:gd name="T7" fmla="*/ 0 h 119"/>
                <a:gd name="T8" fmla="*/ 0 w 230"/>
                <a:gd name="T9" fmla="*/ 0 h 119"/>
                <a:gd name="T10" fmla="*/ 0 w 230"/>
                <a:gd name="T11" fmla="*/ 0 h 119"/>
                <a:gd name="T12" fmla="*/ 0 w 230"/>
                <a:gd name="T13" fmla="*/ 0 h 119"/>
                <a:gd name="T14" fmla="*/ 0 w 230"/>
                <a:gd name="T15" fmla="*/ 0 h 119"/>
                <a:gd name="T16" fmla="*/ 0 w 230"/>
                <a:gd name="T17" fmla="*/ 0 h 119"/>
                <a:gd name="T18" fmla="*/ 0 w 230"/>
                <a:gd name="T19" fmla="*/ 0 h 119"/>
                <a:gd name="T20" fmla="*/ 0 w 230"/>
                <a:gd name="T21" fmla="*/ 0 h 119"/>
                <a:gd name="T22" fmla="*/ 0 w 230"/>
                <a:gd name="T23" fmla="*/ 0 h 119"/>
                <a:gd name="T24" fmla="*/ 0 w 230"/>
                <a:gd name="T25" fmla="*/ 0 h 119"/>
                <a:gd name="T26" fmla="*/ 0 w 230"/>
                <a:gd name="T27" fmla="*/ 0 h 119"/>
                <a:gd name="T28" fmla="*/ 0 w 230"/>
                <a:gd name="T29" fmla="*/ 0 h 119"/>
                <a:gd name="T30" fmla="*/ 0 w 230"/>
                <a:gd name="T31" fmla="*/ 0 h 119"/>
                <a:gd name="T32" fmla="*/ 0 w 230"/>
                <a:gd name="T33" fmla="*/ 0 h 119"/>
                <a:gd name="T34" fmla="*/ 0 w 230"/>
                <a:gd name="T35" fmla="*/ 0 h 119"/>
                <a:gd name="T36" fmla="*/ 0 w 230"/>
                <a:gd name="T37" fmla="*/ 0 h 119"/>
                <a:gd name="T38" fmla="*/ 0 w 230"/>
                <a:gd name="T39" fmla="*/ 0 h 119"/>
                <a:gd name="T40" fmla="*/ 0 w 230"/>
                <a:gd name="T41" fmla="*/ 0 h 119"/>
                <a:gd name="T42" fmla="*/ 0 w 230"/>
                <a:gd name="T43" fmla="*/ 0 h 119"/>
                <a:gd name="T44" fmla="*/ 0 w 230"/>
                <a:gd name="T45" fmla="*/ 0 h 119"/>
                <a:gd name="T46" fmla="*/ 0 w 230"/>
                <a:gd name="T47" fmla="*/ 0 h 119"/>
                <a:gd name="T48" fmla="*/ 0 w 230"/>
                <a:gd name="T49" fmla="*/ 0 h 119"/>
                <a:gd name="T50" fmla="*/ 0 w 230"/>
                <a:gd name="T51" fmla="*/ 0 h 119"/>
                <a:gd name="T52" fmla="*/ 0 w 230"/>
                <a:gd name="T53" fmla="*/ 0 h 119"/>
                <a:gd name="T54" fmla="*/ 0 w 230"/>
                <a:gd name="T55" fmla="*/ 0 h 119"/>
                <a:gd name="T56" fmla="*/ 0 w 230"/>
                <a:gd name="T57" fmla="*/ 0 h 119"/>
                <a:gd name="T58" fmla="*/ 0 w 230"/>
                <a:gd name="T59" fmla="*/ 0 h 119"/>
                <a:gd name="T60" fmla="*/ 0 w 230"/>
                <a:gd name="T61" fmla="*/ 0 h 119"/>
                <a:gd name="T62" fmla="*/ 0 w 230"/>
                <a:gd name="T63" fmla="*/ 0 h 119"/>
                <a:gd name="T64" fmla="*/ 0 w 230"/>
                <a:gd name="T65" fmla="*/ 0 h 119"/>
                <a:gd name="T66" fmla="*/ 0 w 230"/>
                <a:gd name="T67" fmla="*/ 0 h 119"/>
                <a:gd name="T68" fmla="*/ 0 w 230"/>
                <a:gd name="T69" fmla="*/ 0 h 119"/>
                <a:gd name="T70" fmla="*/ 0 w 230"/>
                <a:gd name="T71" fmla="*/ 0 h 119"/>
                <a:gd name="T72" fmla="*/ 0 w 230"/>
                <a:gd name="T73" fmla="*/ 0 h 119"/>
                <a:gd name="T74" fmla="*/ 0 w 230"/>
                <a:gd name="T75" fmla="*/ 0 h 119"/>
                <a:gd name="T76" fmla="*/ 0 w 230"/>
                <a:gd name="T77" fmla="*/ 0 h 119"/>
                <a:gd name="T78" fmla="*/ 0 w 230"/>
                <a:gd name="T79" fmla="*/ 0 h 119"/>
                <a:gd name="T80" fmla="*/ 0 w 230"/>
                <a:gd name="T81" fmla="*/ 0 h 119"/>
                <a:gd name="T82" fmla="*/ 0 w 230"/>
                <a:gd name="T83" fmla="*/ 0 h 119"/>
                <a:gd name="T84" fmla="*/ 0 w 230"/>
                <a:gd name="T85" fmla="*/ 0 h 119"/>
                <a:gd name="T86" fmla="*/ 0 w 230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0"/>
                <a:gd name="T133" fmla="*/ 0 h 119"/>
                <a:gd name="T134" fmla="*/ 230 w 230"/>
                <a:gd name="T135" fmla="*/ 119 h 1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0" h="119">
                  <a:moveTo>
                    <a:pt x="6" y="99"/>
                  </a:moveTo>
                  <a:lnTo>
                    <a:pt x="8" y="95"/>
                  </a:lnTo>
                  <a:lnTo>
                    <a:pt x="12" y="94"/>
                  </a:lnTo>
                  <a:lnTo>
                    <a:pt x="14" y="90"/>
                  </a:lnTo>
                  <a:lnTo>
                    <a:pt x="18" y="89"/>
                  </a:lnTo>
                  <a:lnTo>
                    <a:pt x="20" y="86"/>
                  </a:lnTo>
                  <a:lnTo>
                    <a:pt x="24" y="84"/>
                  </a:lnTo>
                  <a:lnTo>
                    <a:pt x="26" y="82"/>
                  </a:lnTo>
                  <a:lnTo>
                    <a:pt x="30" y="80"/>
                  </a:lnTo>
                  <a:lnTo>
                    <a:pt x="34" y="75"/>
                  </a:lnTo>
                  <a:lnTo>
                    <a:pt x="40" y="71"/>
                  </a:lnTo>
                  <a:lnTo>
                    <a:pt x="43" y="70"/>
                  </a:lnTo>
                  <a:lnTo>
                    <a:pt x="46" y="69"/>
                  </a:lnTo>
                  <a:lnTo>
                    <a:pt x="49" y="67"/>
                  </a:lnTo>
                  <a:lnTo>
                    <a:pt x="52" y="65"/>
                  </a:lnTo>
                  <a:lnTo>
                    <a:pt x="57" y="62"/>
                  </a:lnTo>
                  <a:lnTo>
                    <a:pt x="63" y="58"/>
                  </a:lnTo>
                  <a:lnTo>
                    <a:pt x="66" y="57"/>
                  </a:lnTo>
                  <a:lnTo>
                    <a:pt x="70" y="55"/>
                  </a:lnTo>
                  <a:lnTo>
                    <a:pt x="72" y="54"/>
                  </a:lnTo>
                  <a:lnTo>
                    <a:pt x="76" y="52"/>
                  </a:lnTo>
                  <a:lnTo>
                    <a:pt x="79" y="51"/>
                  </a:lnTo>
                  <a:lnTo>
                    <a:pt x="82" y="50"/>
                  </a:lnTo>
                  <a:lnTo>
                    <a:pt x="85" y="48"/>
                  </a:lnTo>
                  <a:lnTo>
                    <a:pt x="90" y="46"/>
                  </a:lnTo>
                  <a:lnTo>
                    <a:pt x="92" y="45"/>
                  </a:lnTo>
                  <a:lnTo>
                    <a:pt x="97" y="44"/>
                  </a:lnTo>
                  <a:lnTo>
                    <a:pt x="101" y="42"/>
                  </a:lnTo>
                  <a:lnTo>
                    <a:pt x="105" y="41"/>
                  </a:lnTo>
                  <a:lnTo>
                    <a:pt x="110" y="38"/>
                  </a:lnTo>
                  <a:lnTo>
                    <a:pt x="116" y="35"/>
                  </a:lnTo>
                  <a:lnTo>
                    <a:pt x="120" y="32"/>
                  </a:lnTo>
                  <a:lnTo>
                    <a:pt x="124" y="30"/>
                  </a:lnTo>
                  <a:lnTo>
                    <a:pt x="129" y="26"/>
                  </a:lnTo>
                  <a:lnTo>
                    <a:pt x="134" y="25"/>
                  </a:lnTo>
                  <a:lnTo>
                    <a:pt x="136" y="24"/>
                  </a:lnTo>
                  <a:lnTo>
                    <a:pt x="139" y="23"/>
                  </a:lnTo>
                  <a:lnTo>
                    <a:pt x="142" y="22"/>
                  </a:lnTo>
                  <a:lnTo>
                    <a:pt x="146" y="22"/>
                  </a:lnTo>
                  <a:lnTo>
                    <a:pt x="150" y="20"/>
                  </a:lnTo>
                  <a:lnTo>
                    <a:pt x="154" y="19"/>
                  </a:lnTo>
                  <a:lnTo>
                    <a:pt x="159" y="17"/>
                  </a:lnTo>
                  <a:lnTo>
                    <a:pt x="162" y="16"/>
                  </a:lnTo>
                  <a:lnTo>
                    <a:pt x="167" y="14"/>
                  </a:lnTo>
                  <a:lnTo>
                    <a:pt x="171" y="13"/>
                  </a:lnTo>
                  <a:lnTo>
                    <a:pt x="174" y="12"/>
                  </a:lnTo>
                  <a:lnTo>
                    <a:pt x="178" y="11"/>
                  </a:lnTo>
                  <a:lnTo>
                    <a:pt x="181" y="10"/>
                  </a:lnTo>
                  <a:lnTo>
                    <a:pt x="185" y="9"/>
                  </a:lnTo>
                  <a:lnTo>
                    <a:pt x="188" y="7"/>
                  </a:lnTo>
                  <a:lnTo>
                    <a:pt x="192" y="6"/>
                  </a:lnTo>
                  <a:lnTo>
                    <a:pt x="196" y="5"/>
                  </a:lnTo>
                  <a:lnTo>
                    <a:pt x="200" y="3"/>
                  </a:lnTo>
                  <a:lnTo>
                    <a:pt x="205" y="1"/>
                  </a:lnTo>
                  <a:lnTo>
                    <a:pt x="210" y="1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3" y="3"/>
                  </a:lnTo>
                  <a:lnTo>
                    <a:pt x="225" y="4"/>
                  </a:lnTo>
                  <a:lnTo>
                    <a:pt x="228" y="6"/>
                  </a:lnTo>
                  <a:lnTo>
                    <a:pt x="229" y="10"/>
                  </a:lnTo>
                  <a:lnTo>
                    <a:pt x="230" y="13"/>
                  </a:lnTo>
                  <a:lnTo>
                    <a:pt x="230" y="16"/>
                  </a:lnTo>
                  <a:lnTo>
                    <a:pt x="230" y="19"/>
                  </a:lnTo>
                  <a:lnTo>
                    <a:pt x="230" y="23"/>
                  </a:lnTo>
                  <a:lnTo>
                    <a:pt x="229" y="26"/>
                  </a:lnTo>
                  <a:lnTo>
                    <a:pt x="226" y="29"/>
                  </a:lnTo>
                  <a:lnTo>
                    <a:pt x="225" y="31"/>
                  </a:lnTo>
                  <a:lnTo>
                    <a:pt x="222" y="32"/>
                  </a:lnTo>
                  <a:lnTo>
                    <a:pt x="218" y="35"/>
                  </a:lnTo>
                  <a:lnTo>
                    <a:pt x="213" y="36"/>
                  </a:lnTo>
                  <a:lnTo>
                    <a:pt x="209" y="36"/>
                  </a:lnTo>
                  <a:lnTo>
                    <a:pt x="205" y="37"/>
                  </a:lnTo>
                  <a:lnTo>
                    <a:pt x="201" y="38"/>
                  </a:lnTo>
                  <a:lnTo>
                    <a:pt x="197" y="39"/>
                  </a:lnTo>
                  <a:lnTo>
                    <a:pt x="193" y="39"/>
                  </a:lnTo>
                  <a:lnTo>
                    <a:pt x="188" y="41"/>
                  </a:lnTo>
                  <a:lnTo>
                    <a:pt x="186" y="41"/>
                  </a:lnTo>
                  <a:lnTo>
                    <a:pt x="181" y="41"/>
                  </a:lnTo>
                  <a:lnTo>
                    <a:pt x="178" y="42"/>
                  </a:lnTo>
                  <a:lnTo>
                    <a:pt x="173" y="43"/>
                  </a:lnTo>
                  <a:lnTo>
                    <a:pt x="169" y="44"/>
                  </a:lnTo>
                  <a:lnTo>
                    <a:pt x="166" y="44"/>
                  </a:lnTo>
                  <a:lnTo>
                    <a:pt x="161" y="45"/>
                  </a:lnTo>
                  <a:lnTo>
                    <a:pt x="158" y="46"/>
                  </a:lnTo>
                  <a:lnTo>
                    <a:pt x="153" y="48"/>
                  </a:lnTo>
                  <a:lnTo>
                    <a:pt x="149" y="49"/>
                  </a:lnTo>
                  <a:lnTo>
                    <a:pt x="147" y="50"/>
                  </a:lnTo>
                  <a:lnTo>
                    <a:pt x="145" y="50"/>
                  </a:lnTo>
                  <a:lnTo>
                    <a:pt x="142" y="51"/>
                  </a:lnTo>
                  <a:lnTo>
                    <a:pt x="137" y="52"/>
                  </a:lnTo>
                  <a:lnTo>
                    <a:pt x="133" y="55"/>
                  </a:lnTo>
                  <a:lnTo>
                    <a:pt x="129" y="57"/>
                  </a:lnTo>
                  <a:lnTo>
                    <a:pt x="124" y="60"/>
                  </a:lnTo>
                  <a:lnTo>
                    <a:pt x="120" y="62"/>
                  </a:lnTo>
                  <a:lnTo>
                    <a:pt x="115" y="65"/>
                  </a:lnTo>
                  <a:lnTo>
                    <a:pt x="111" y="67"/>
                  </a:lnTo>
                  <a:lnTo>
                    <a:pt x="108" y="68"/>
                  </a:lnTo>
                  <a:lnTo>
                    <a:pt x="104" y="69"/>
                  </a:lnTo>
                  <a:lnTo>
                    <a:pt x="101" y="70"/>
                  </a:lnTo>
                  <a:lnTo>
                    <a:pt x="97" y="71"/>
                  </a:lnTo>
                  <a:lnTo>
                    <a:pt x="95" y="73"/>
                  </a:lnTo>
                  <a:lnTo>
                    <a:pt x="91" y="75"/>
                  </a:lnTo>
                  <a:lnTo>
                    <a:pt x="88" y="76"/>
                  </a:lnTo>
                  <a:lnTo>
                    <a:pt x="85" y="77"/>
                  </a:lnTo>
                  <a:lnTo>
                    <a:pt x="82" y="78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0" y="83"/>
                  </a:lnTo>
                  <a:lnTo>
                    <a:pt x="65" y="87"/>
                  </a:lnTo>
                  <a:lnTo>
                    <a:pt x="62" y="88"/>
                  </a:lnTo>
                  <a:lnTo>
                    <a:pt x="58" y="89"/>
                  </a:lnTo>
                  <a:lnTo>
                    <a:pt x="56" y="90"/>
                  </a:lnTo>
                  <a:lnTo>
                    <a:pt x="53" y="93"/>
                  </a:lnTo>
                  <a:lnTo>
                    <a:pt x="47" y="95"/>
                  </a:lnTo>
                  <a:lnTo>
                    <a:pt x="41" y="99"/>
                  </a:lnTo>
                  <a:lnTo>
                    <a:pt x="39" y="101"/>
                  </a:lnTo>
                  <a:lnTo>
                    <a:pt x="37" y="102"/>
                  </a:lnTo>
                  <a:lnTo>
                    <a:pt x="33" y="105"/>
                  </a:lnTo>
                  <a:lnTo>
                    <a:pt x="31" y="107"/>
                  </a:lnTo>
                  <a:lnTo>
                    <a:pt x="27" y="109"/>
                  </a:lnTo>
                  <a:lnTo>
                    <a:pt x="25" y="112"/>
                  </a:lnTo>
                  <a:lnTo>
                    <a:pt x="21" y="114"/>
                  </a:lnTo>
                  <a:lnTo>
                    <a:pt x="19" y="116"/>
                  </a:lnTo>
                  <a:lnTo>
                    <a:pt x="14" y="118"/>
                  </a:lnTo>
                  <a:lnTo>
                    <a:pt x="9" y="119"/>
                  </a:lnTo>
                  <a:lnTo>
                    <a:pt x="5" y="118"/>
                  </a:lnTo>
                  <a:lnTo>
                    <a:pt x="2" y="114"/>
                  </a:lnTo>
                  <a:lnTo>
                    <a:pt x="0" y="111"/>
                  </a:lnTo>
                  <a:lnTo>
                    <a:pt x="0" y="107"/>
                  </a:lnTo>
                  <a:lnTo>
                    <a:pt x="2" y="102"/>
                  </a:lnTo>
                  <a:lnTo>
                    <a:pt x="6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1636" y="1451"/>
              <a:ext cx="27" cy="23"/>
            </a:xfrm>
            <a:custGeom>
              <a:avLst/>
              <a:gdLst>
                <a:gd name="T0" fmla="*/ 0 w 82"/>
                <a:gd name="T1" fmla="*/ 0 h 69"/>
                <a:gd name="T2" fmla="*/ 0 w 82"/>
                <a:gd name="T3" fmla="*/ 0 h 69"/>
                <a:gd name="T4" fmla="*/ 0 w 82"/>
                <a:gd name="T5" fmla="*/ 0 h 69"/>
                <a:gd name="T6" fmla="*/ 0 w 82"/>
                <a:gd name="T7" fmla="*/ 0 h 69"/>
                <a:gd name="T8" fmla="*/ 0 w 82"/>
                <a:gd name="T9" fmla="*/ 0 h 69"/>
                <a:gd name="T10" fmla="*/ 0 w 82"/>
                <a:gd name="T11" fmla="*/ 0 h 69"/>
                <a:gd name="T12" fmla="*/ 0 w 82"/>
                <a:gd name="T13" fmla="*/ 0 h 69"/>
                <a:gd name="T14" fmla="*/ 0 w 82"/>
                <a:gd name="T15" fmla="*/ 0 h 69"/>
                <a:gd name="T16" fmla="*/ 0 w 82"/>
                <a:gd name="T17" fmla="*/ 0 h 69"/>
                <a:gd name="T18" fmla="*/ 0 w 82"/>
                <a:gd name="T19" fmla="*/ 0 h 69"/>
                <a:gd name="T20" fmla="*/ 0 w 82"/>
                <a:gd name="T21" fmla="*/ 0 h 69"/>
                <a:gd name="T22" fmla="*/ 0 w 82"/>
                <a:gd name="T23" fmla="*/ 0 h 69"/>
                <a:gd name="T24" fmla="*/ 0 w 82"/>
                <a:gd name="T25" fmla="*/ 0 h 69"/>
                <a:gd name="T26" fmla="*/ 0 w 82"/>
                <a:gd name="T27" fmla="*/ 0 h 69"/>
                <a:gd name="T28" fmla="*/ 0 w 82"/>
                <a:gd name="T29" fmla="*/ 0 h 69"/>
                <a:gd name="T30" fmla="*/ 0 w 82"/>
                <a:gd name="T31" fmla="*/ 0 h 69"/>
                <a:gd name="T32" fmla="*/ 0 w 82"/>
                <a:gd name="T33" fmla="*/ 0 h 69"/>
                <a:gd name="T34" fmla="*/ 0 w 82"/>
                <a:gd name="T35" fmla="*/ 0 h 69"/>
                <a:gd name="T36" fmla="*/ 0 w 82"/>
                <a:gd name="T37" fmla="*/ 0 h 69"/>
                <a:gd name="T38" fmla="*/ 0 w 82"/>
                <a:gd name="T39" fmla="*/ 0 h 69"/>
                <a:gd name="T40" fmla="*/ 0 w 82"/>
                <a:gd name="T41" fmla="*/ 0 h 69"/>
                <a:gd name="T42" fmla="*/ 0 w 82"/>
                <a:gd name="T43" fmla="*/ 0 h 69"/>
                <a:gd name="T44" fmla="*/ 0 w 82"/>
                <a:gd name="T45" fmla="*/ 0 h 69"/>
                <a:gd name="T46" fmla="*/ 0 w 82"/>
                <a:gd name="T47" fmla="*/ 0 h 69"/>
                <a:gd name="T48" fmla="*/ 0 w 82"/>
                <a:gd name="T49" fmla="*/ 0 h 69"/>
                <a:gd name="T50" fmla="*/ 0 w 82"/>
                <a:gd name="T51" fmla="*/ 0 h 69"/>
                <a:gd name="T52" fmla="*/ 0 w 82"/>
                <a:gd name="T53" fmla="*/ 0 h 69"/>
                <a:gd name="T54" fmla="*/ 0 w 82"/>
                <a:gd name="T55" fmla="*/ 0 h 69"/>
                <a:gd name="T56" fmla="*/ 0 w 82"/>
                <a:gd name="T57" fmla="*/ 0 h 69"/>
                <a:gd name="T58" fmla="*/ 0 w 82"/>
                <a:gd name="T59" fmla="*/ 0 h 69"/>
                <a:gd name="T60" fmla="*/ 0 w 82"/>
                <a:gd name="T61" fmla="*/ 0 h 69"/>
                <a:gd name="T62" fmla="*/ 0 w 82"/>
                <a:gd name="T63" fmla="*/ 0 h 69"/>
                <a:gd name="T64" fmla="*/ 0 w 82"/>
                <a:gd name="T65" fmla="*/ 0 h 69"/>
                <a:gd name="T66" fmla="*/ 0 w 82"/>
                <a:gd name="T67" fmla="*/ 0 h 69"/>
                <a:gd name="T68" fmla="*/ 0 w 82"/>
                <a:gd name="T69" fmla="*/ 0 h 69"/>
                <a:gd name="T70" fmla="*/ 0 w 82"/>
                <a:gd name="T71" fmla="*/ 0 h 69"/>
                <a:gd name="T72" fmla="*/ 0 w 82"/>
                <a:gd name="T73" fmla="*/ 0 h 69"/>
                <a:gd name="T74" fmla="*/ 0 w 82"/>
                <a:gd name="T75" fmla="*/ 0 h 69"/>
                <a:gd name="T76" fmla="*/ 0 w 82"/>
                <a:gd name="T77" fmla="*/ 0 h 69"/>
                <a:gd name="T78" fmla="*/ 0 w 82"/>
                <a:gd name="T79" fmla="*/ 0 h 69"/>
                <a:gd name="T80" fmla="*/ 0 w 82"/>
                <a:gd name="T81" fmla="*/ 0 h 69"/>
                <a:gd name="T82" fmla="*/ 0 w 82"/>
                <a:gd name="T83" fmla="*/ 0 h 69"/>
                <a:gd name="T84" fmla="*/ 0 w 82"/>
                <a:gd name="T85" fmla="*/ 0 h 69"/>
                <a:gd name="T86" fmla="*/ 0 w 82"/>
                <a:gd name="T87" fmla="*/ 0 h 69"/>
                <a:gd name="T88" fmla="*/ 0 w 82"/>
                <a:gd name="T89" fmla="*/ 0 h 69"/>
                <a:gd name="T90" fmla="*/ 0 w 82"/>
                <a:gd name="T91" fmla="*/ 0 h 69"/>
                <a:gd name="T92" fmla="*/ 0 w 82"/>
                <a:gd name="T93" fmla="*/ 0 h 69"/>
                <a:gd name="T94" fmla="*/ 0 w 82"/>
                <a:gd name="T95" fmla="*/ 0 h 69"/>
                <a:gd name="T96" fmla="*/ 0 w 82"/>
                <a:gd name="T97" fmla="*/ 0 h 69"/>
                <a:gd name="T98" fmla="*/ 0 w 82"/>
                <a:gd name="T99" fmla="*/ 0 h 69"/>
                <a:gd name="T100" fmla="*/ 0 w 82"/>
                <a:gd name="T101" fmla="*/ 0 h 69"/>
                <a:gd name="T102" fmla="*/ 0 w 82"/>
                <a:gd name="T103" fmla="*/ 0 h 69"/>
                <a:gd name="T104" fmla="*/ 0 w 82"/>
                <a:gd name="T105" fmla="*/ 0 h 69"/>
                <a:gd name="T106" fmla="*/ 0 w 82"/>
                <a:gd name="T107" fmla="*/ 0 h 69"/>
                <a:gd name="T108" fmla="*/ 0 w 82"/>
                <a:gd name="T109" fmla="*/ 0 h 69"/>
                <a:gd name="T110" fmla="*/ 0 w 82"/>
                <a:gd name="T111" fmla="*/ 0 h 69"/>
                <a:gd name="T112" fmla="*/ 0 w 82"/>
                <a:gd name="T113" fmla="*/ 0 h 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2"/>
                <a:gd name="T172" fmla="*/ 0 h 69"/>
                <a:gd name="T173" fmla="*/ 82 w 82"/>
                <a:gd name="T174" fmla="*/ 69 h 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2" h="69">
                  <a:moveTo>
                    <a:pt x="21" y="9"/>
                  </a:moveTo>
                  <a:lnTo>
                    <a:pt x="21" y="7"/>
                  </a:lnTo>
                  <a:lnTo>
                    <a:pt x="22" y="7"/>
                  </a:lnTo>
                  <a:lnTo>
                    <a:pt x="25" y="6"/>
                  </a:lnTo>
                  <a:lnTo>
                    <a:pt x="28" y="5"/>
                  </a:lnTo>
                  <a:lnTo>
                    <a:pt x="31" y="4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4" y="1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4" y="1"/>
                  </a:lnTo>
                  <a:lnTo>
                    <a:pt x="69" y="3"/>
                  </a:lnTo>
                  <a:lnTo>
                    <a:pt x="72" y="6"/>
                  </a:lnTo>
                  <a:lnTo>
                    <a:pt x="76" y="9"/>
                  </a:lnTo>
                  <a:lnTo>
                    <a:pt x="79" y="15"/>
                  </a:lnTo>
                  <a:lnTo>
                    <a:pt x="81" y="19"/>
                  </a:lnTo>
                  <a:lnTo>
                    <a:pt x="82" y="25"/>
                  </a:lnTo>
                  <a:lnTo>
                    <a:pt x="81" y="30"/>
                  </a:lnTo>
                  <a:lnTo>
                    <a:pt x="79" y="36"/>
                  </a:lnTo>
                  <a:lnTo>
                    <a:pt x="77" y="41"/>
                  </a:lnTo>
                  <a:lnTo>
                    <a:pt x="75" y="45"/>
                  </a:lnTo>
                  <a:lnTo>
                    <a:pt x="71" y="50"/>
                  </a:lnTo>
                  <a:lnTo>
                    <a:pt x="66" y="56"/>
                  </a:lnTo>
                  <a:lnTo>
                    <a:pt x="60" y="60"/>
                  </a:lnTo>
                  <a:lnTo>
                    <a:pt x="56" y="63"/>
                  </a:lnTo>
                  <a:lnTo>
                    <a:pt x="52" y="64"/>
                  </a:lnTo>
                  <a:lnTo>
                    <a:pt x="48" y="66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7" y="69"/>
                  </a:lnTo>
                  <a:lnTo>
                    <a:pt x="34" y="69"/>
                  </a:lnTo>
                  <a:lnTo>
                    <a:pt x="31" y="69"/>
                  </a:lnTo>
                  <a:lnTo>
                    <a:pt x="27" y="68"/>
                  </a:lnTo>
                  <a:lnTo>
                    <a:pt x="25" y="68"/>
                  </a:lnTo>
                  <a:lnTo>
                    <a:pt x="21" y="67"/>
                  </a:lnTo>
                  <a:lnTo>
                    <a:pt x="18" y="67"/>
                  </a:lnTo>
                  <a:lnTo>
                    <a:pt x="15" y="64"/>
                  </a:lnTo>
                  <a:lnTo>
                    <a:pt x="12" y="63"/>
                  </a:lnTo>
                  <a:lnTo>
                    <a:pt x="9" y="61"/>
                  </a:lnTo>
                  <a:lnTo>
                    <a:pt x="7" y="60"/>
                  </a:lnTo>
                  <a:lnTo>
                    <a:pt x="3" y="56"/>
                  </a:lnTo>
                  <a:lnTo>
                    <a:pt x="2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5"/>
                  </a:lnTo>
                  <a:lnTo>
                    <a:pt x="2" y="31"/>
                  </a:lnTo>
                  <a:lnTo>
                    <a:pt x="3" y="28"/>
                  </a:lnTo>
                  <a:lnTo>
                    <a:pt x="6" y="26"/>
                  </a:lnTo>
                  <a:lnTo>
                    <a:pt x="8" y="23"/>
                  </a:lnTo>
                  <a:lnTo>
                    <a:pt x="9" y="22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FA5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1632" y="1447"/>
              <a:ext cx="49" cy="45"/>
            </a:xfrm>
            <a:custGeom>
              <a:avLst/>
              <a:gdLst>
                <a:gd name="T0" fmla="*/ 0 w 147"/>
                <a:gd name="T1" fmla="*/ 0 h 136"/>
                <a:gd name="T2" fmla="*/ 0 w 147"/>
                <a:gd name="T3" fmla="*/ 0 h 136"/>
                <a:gd name="T4" fmla="*/ 0 w 147"/>
                <a:gd name="T5" fmla="*/ 0 h 136"/>
                <a:gd name="T6" fmla="*/ 0 w 147"/>
                <a:gd name="T7" fmla="*/ 0 h 136"/>
                <a:gd name="T8" fmla="*/ 0 w 147"/>
                <a:gd name="T9" fmla="*/ 0 h 136"/>
                <a:gd name="T10" fmla="*/ 0 w 147"/>
                <a:gd name="T11" fmla="*/ 0 h 136"/>
                <a:gd name="T12" fmla="*/ 0 w 147"/>
                <a:gd name="T13" fmla="*/ 0 h 136"/>
                <a:gd name="T14" fmla="*/ 0 w 147"/>
                <a:gd name="T15" fmla="*/ 0 h 136"/>
                <a:gd name="T16" fmla="*/ 0 w 147"/>
                <a:gd name="T17" fmla="*/ 0 h 136"/>
                <a:gd name="T18" fmla="*/ 0 w 147"/>
                <a:gd name="T19" fmla="*/ 0 h 136"/>
                <a:gd name="T20" fmla="*/ 0 w 147"/>
                <a:gd name="T21" fmla="*/ 0 h 136"/>
                <a:gd name="T22" fmla="*/ 0 w 147"/>
                <a:gd name="T23" fmla="*/ 0 h 136"/>
                <a:gd name="T24" fmla="*/ 0 w 147"/>
                <a:gd name="T25" fmla="*/ 0 h 136"/>
                <a:gd name="T26" fmla="*/ 0 w 147"/>
                <a:gd name="T27" fmla="*/ 0 h 136"/>
                <a:gd name="T28" fmla="*/ 0 w 147"/>
                <a:gd name="T29" fmla="*/ 0 h 136"/>
                <a:gd name="T30" fmla="*/ 0 w 147"/>
                <a:gd name="T31" fmla="*/ 0 h 136"/>
                <a:gd name="T32" fmla="*/ 0 w 147"/>
                <a:gd name="T33" fmla="*/ 0 h 136"/>
                <a:gd name="T34" fmla="*/ 0 w 147"/>
                <a:gd name="T35" fmla="*/ 0 h 136"/>
                <a:gd name="T36" fmla="*/ 0 w 147"/>
                <a:gd name="T37" fmla="*/ 0 h 136"/>
                <a:gd name="T38" fmla="*/ 0 w 147"/>
                <a:gd name="T39" fmla="*/ 0 h 136"/>
                <a:gd name="T40" fmla="*/ 0 w 147"/>
                <a:gd name="T41" fmla="*/ 0 h 136"/>
                <a:gd name="T42" fmla="*/ 0 w 147"/>
                <a:gd name="T43" fmla="*/ 0 h 136"/>
                <a:gd name="T44" fmla="*/ 0 w 147"/>
                <a:gd name="T45" fmla="*/ 0 h 136"/>
                <a:gd name="T46" fmla="*/ 0 w 147"/>
                <a:gd name="T47" fmla="*/ 0 h 136"/>
                <a:gd name="T48" fmla="*/ 0 w 147"/>
                <a:gd name="T49" fmla="*/ 0 h 136"/>
                <a:gd name="T50" fmla="*/ 0 w 147"/>
                <a:gd name="T51" fmla="*/ 0 h 136"/>
                <a:gd name="T52" fmla="*/ 0 w 147"/>
                <a:gd name="T53" fmla="*/ 0 h 136"/>
                <a:gd name="T54" fmla="*/ 0 w 147"/>
                <a:gd name="T55" fmla="*/ 0 h 136"/>
                <a:gd name="T56" fmla="*/ 0 w 147"/>
                <a:gd name="T57" fmla="*/ 0 h 136"/>
                <a:gd name="T58" fmla="*/ 0 w 147"/>
                <a:gd name="T59" fmla="*/ 0 h 136"/>
                <a:gd name="T60" fmla="*/ 0 w 147"/>
                <a:gd name="T61" fmla="*/ 0 h 136"/>
                <a:gd name="T62" fmla="*/ 0 w 147"/>
                <a:gd name="T63" fmla="*/ 0 h 136"/>
                <a:gd name="T64" fmla="*/ 0 w 147"/>
                <a:gd name="T65" fmla="*/ 0 h 136"/>
                <a:gd name="T66" fmla="*/ 0 w 147"/>
                <a:gd name="T67" fmla="*/ 0 h 136"/>
                <a:gd name="T68" fmla="*/ 0 w 147"/>
                <a:gd name="T69" fmla="*/ 0 h 136"/>
                <a:gd name="T70" fmla="*/ 0 w 147"/>
                <a:gd name="T71" fmla="*/ 0 h 136"/>
                <a:gd name="T72" fmla="*/ 0 w 147"/>
                <a:gd name="T73" fmla="*/ 0 h 136"/>
                <a:gd name="T74" fmla="*/ 0 w 147"/>
                <a:gd name="T75" fmla="*/ 0 h 136"/>
                <a:gd name="T76" fmla="*/ 0 w 147"/>
                <a:gd name="T77" fmla="*/ 0 h 136"/>
                <a:gd name="T78" fmla="*/ 0 w 147"/>
                <a:gd name="T79" fmla="*/ 0 h 136"/>
                <a:gd name="T80" fmla="*/ 0 w 147"/>
                <a:gd name="T81" fmla="*/ 0 h 136"/>
                <a:gd name="T82" fmla="*/ 0 w 147"/>
                <a:gd name="T83" fmla="*/ 0 h 136"/>
                <a:gd name="T84" fmla="*/ 0 w 147"/>
                <a:gd name="T85" fmla="*/ 0 h 1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7"/>
                <a:gd name="T130" fmla="*/ 0 h 136"/>
                <a:gd name="T131" fmla="*/ 147 w 147"/>
                <a:gd name="T132" fmla="*/ 136 h 1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7" h="136">
                  <a:moveTo>
                    <a:pt x="54" y="18"/>
                  </a:moveTo>
                  <a:lnTo>
                    <a:pt x="51" y="20"/>
                  </a:lnTo>
                  <a:lnTo>
                    <a:pt x="49" y="23"/>
                  </a:lnTo>
                  <a:lnTo>
                    <a:pt x="45" y="25"/>
                  </a:lnTo>
                  <a:lnTo>
                    <a:pt x="44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8" y="38"/>
                  </a:lnTo>
                  <a:lnTo>
                    <a:pt x="37" y="42"/>
                  </a:lnTo>
                  <a:lnTo>
                    <a:pt x="36" y="44"/>
                  </a:lnTo>
                  <a:lnTo>
                    <a:pt x="35" y="47"/>
                  </a:lnTo>
                  <a:lnTo>
                    <a:pt x="35" y="51"/>
                  </a:lnTo>
                  <a:lnTo>
                    <a:pt x="35" y="55"/>
                  </a:lnTo>
                  <a:lnTo>
                    <a:pt x="35" y="58"/>
                  </a:lnTo>
                  <a:lnTo>
                    <a:pt x="37" y="63"/>
                  </a:lnTo>
                  <a:lnTo>
                    <a:pt x="38" y="66"/>
                  </a:lnTo>
                  <a:lnTo>
                    <a:pt x="40" y="71"/>
                  </a:lnTo>
                  <a:lnTo>
                    <a:pt x="43" y="76"/>
                  </a:lnTo>
                  <a:lnTo>
                    <a:pt x="47" y="80"/>
                  </a:lnTo>
                  <a:lnTo>
                    <a:pt x="50" y="83"/>
                  </a:lnTo>
                  <a:lnTo>
                    <a:pt x="56" y="84"/>
                  </a:lnTo>
                  <a:lnTo>
                    <a:pt x="58" y="85"/>
                  </a:lnTo>
                  <a:lnTo>
                    <a:pt x="61" y="85"/>
                  </a:lnTo>
                  <a:lnTo>
                    <a:pt x="64" y="85"/>
                  </a:lnTo>
                  <a:lnTo>
                    <a:pt x="68" y="87"/>
                  </a:lnTo>
                  <a:lnTo>
                    <a:pt x="70" y="85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80" y="85"/>
                  </a:lnTo>
                  <a:lnTo>
                    <a:pt x="82" y="84"/>
                  </a:lnTo>
                  <a:lnTo>
                    <a:pt x="85" y="83"/>
                  </a:lnTo>
                  <a:lnTo>
                    <a:pt x="88" y="81"/>
                  </a:lnTo>
                  <a:lnTo>
                    <a:pt x="91" y="80"/>
                  </a:lnTo>
                  <a:lnTo>
                    <a:pt x="92" y="76"/>
                  </a:lnTo>
                  <a:lnTo>
                    <a:pt x="93" y="75"/>
                  </a:lnTo>
                  <a:lnTo>
                    <a:pt x="94" y="71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8" y="61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4" y="52"/>
                  </a:lnTo>
                  <a:lnTo>
                    <a:pt x="107" y="50"/>
                  </a:lnTo>
                  <a:lnTo>
                    <a:pt x="112" y="47"/>
                  </a:lnTo>
                  <a:lnTo>
                    <a:pt x="117" y="46"/>
                  </a:lnTo>
                  <a:lnTo>
                    <a:pt x="121" y="45"/>
                  </a:lnTo>
                  <a:lnTo>
                    <a:pt x="126" y="46"/>
                  </a:lnTo>
                  <a:lnTo>
                    <a:pt x="131" y="47"/>
                  </a:lnTo>
                  <a:lnTo>
                    <a:pt x="134" y="50"/>
                  </a:lnTo>
                  <a:lnTo>
                    <a:pt x="138" y="52"/>
                  </a:lnTo>
                  <a:lnTo>
                    <a:pt x="141" y="56"/>
                  </a:lnTo>
                  <a:lnTo>
                    <a:pt x="145" y="61"/>
                  </a:lnTo>
                  <a:lnTo>
                    <a:pt x="146" y="65"/>
                  </a:lnTo>
                  <a:lnTo>
                    <a:pt x="146" y="68"/>
                  </a:lnTo>
                  <a:lnTo>
                    <a:pt x="147" y="71"/>
                  </a:lnTo>
                  <a:lnTo>
                    <a:pt x="147" y="75"/>
                  </a:lnTo>
                  <a:lnTo>
                    <a:pt x="147" y="77"/>
                  </a:lnTo>
                  <a:lnTo>
                    <a:pt x="146" y="83"/>
                  </a:lnTo>
                  <a:lnTo>
                    <a:pt x="144" y="89"/>
                  </a:lnTo>
                  <a:lnTo>
                    <a:pt x="141" y="94"/>
                  </a:lnTo>
                  <a:lnTo>
                    <a:pt x="139" y="99"/>
                  </a:lnTo>
                  <a:lnTo>
                    <a:pt x="137" y="103"/>
                  </a:lnTo>
                  <a:lnTo>
                    <a:pt x="133" y="108"/>
                  </a:lnTo>
                  <a:lnTo>
                    <a:pt x="131" y="112"/>
                  </a:lnTo>
                  <a:lnTo>
                    <a:pt x="127" y="116"/>
                  </a:lnTo>
                  <a:lnTo>
                    <a:pt x="123" y="119"/>
                  </a:lnTo>
                  <a:lnTo>
                    <a:pt x="119" y="122"/>
                  </a:lnTo>
                  <a:lnTo>
                    <a:pt x="114" y="125"/>
                  </a:lnTo>
                  <a:lnTo>
                    <a:pt x="109" y="128"/>
                  </a:lnTo>
                  <a:lnTo>
                    <a:pt x="105" y="131"/>
                  </a:lnTo>
                  <a:lnTo>
                    <a:pt x="100" y="133"/>
                  </a:lnTo>
                  <a:lnTo>
                    <a:pt x="94" y="134"/>
                  </a:lnTo>
                  <a:lnTo>
                    <a:pt x="89" y="135"/>
                  </a:lnTo>
                  <a:lnTo>
                    <a:pt x="86" y="135"/>
                  </a:lnTo>
                  <a:lnTo>
                    <a:pt x="82" y="136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73" y="136"/>
                  </a:lnTo>
                  <a:lnTo>
                    <a:pt x="69" y="136"/>
                  </a:lnTo>
                  <a:lnTo>
                    <a:pt x="66" y="136"/>
                  </a:lnTo>
                  <a:lnTo>
                    <a:pt x="63" y="136"/>
                  </a:lnTo>
                  <a:lnTo>
                    <a:pt x="60" y="135"/>
                  </a:lnTo>
                  <a:lnTo>
                    <a:pt x="56" y="134"/>
                  </a:lnTo>
                  <a:lnTo>
                    <a:pt x="54" y="133"/>
                  </a:lnTo>
                  <a:lnTo>
                    <a:pt x="50" y="133"/>
                  </a:lnTo>
                  <a:lnTo>
                    <a:pt x="44" y="131"/>
                  </a:lnTo>
                  <a:lnTo>
                    <a:pt x="40" y="128"/>
                  </a:lnTo>
                  <a:lnTo>
                    <a:pt x="34" y="125"/>
                  </a:lnTo>
                  <a:lnTo>
                    <a:pt x="29" y="122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08"/>
                  </a:lnTo>
                  <a:lnTo>
                    <a:pt x="12" y="103"/>
                  </a:lnTo>
                  <a:lnTo>
                    <a:pt x="9" y="99"/>
                  </a:lnTo>
                  <a:lnTo>
                    <a:pt x="6" y="93"/>
                  </a:lnTo>
                  <a:lnTo>
                    <a:pt x="5" y="89"/>
                  </a:lnTo>
                  <a:lnTo>
                    <a:pt x="3" y="85"/>
                  </a:lnTo>
                  <a:lnTo>
                    <a:pt x="2" y="83"/>
                  </a:lnTo>
                  <a:lnTo>
                    <a:pt x="2" y="80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2" y="24"/>
                  </a:lnTo>
                  <a:lnTo>
                    <a:pt x="17" y="19"/>
                  </a:lnTo>
                  <a:lnTo>
                    <a:pt x="21" y="14"/>
                  </a:lnTo>
                  <a:lnTo>
                    <a:pt x="25" y="11"/>
                  </a:lnTo>
                  <a:lnTo>
                    <a:pt x="30" y="6"/>
                  </a:lnTo>
                  <a:lnTo>
                    <a:pt x="35" y="4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4" y="2"/>
                  </a:lnTo>
                  <a:lnTo>
                    <a:pt x="56" y="6"/>
                  </a:lnTo>
                  <a:lnTo>
                    <a:pt x="57" y="10"/>
                  </a:lnTo>
                  <a:lnTo>
                    <a:pt x="56" y="13"/>
                  </a:lnTo>
                  <a:lnTo>
                    <a:pt x="5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1798" y="1572"/>
              <a:ext cx="70" cy="109"/>
            </a:xfrm>
            <a:custGeom>
              <a:avLst/>
              <a:gdLst>
                <a:gd name="T0" fmla="*/ 0 w 212"/>
                <a:gd name="T1" fmla="*/ 0 h 326"/>
                <a:gd name="T2" fmla="*/ 0 w 212"/>
                <a:gd name="T3" fmla="*/ 0 h 326"/>
                <a:gd name="T4" fmla="*/ 0 w 212"/>
                <a:gd name="T5" fmla="*/ 0 h 326"/>
                <a:gd name="T6" fmla="*/ 0 w 212"/>
                <a:gd name="T7" fmla="*/ 0 h 326"/>
                <a:gd name="T8" fmla="*/ 0 w 212"/>
                <a:gd name="T9" fmla="*/ 0 h 326"/>
                <a:gd name="T10" fmla="*/ 0 w 212"/>
                <a:gd name="T11" fmla="*/ 0 h 326"/>
                <a:gd name="T12" fmla="*/ 0 w 212"/>
                <a:gd name="T13" fmla="*/ 0 h 326"/>
                <a:gd name="T14" fmla="*/ 0 w 212"/>
                <a:gd name="T15" fmla="*/ 0 h 326"/>
                <a:gd name="T16" fmla="*/ 0 w 212"/>
                <a:gd name="T17" fmla="*/ 0 h 326"/>
                <a:gd name="T18" fmla="*/ 0 w 212"/>
                <a:gd name="T19" fmla="*/ 0 h 326"/>
                <a:gd name="T20" fmla="*/ 0 w 212"/>
                <a:gd name="T21" fmla="*/ 0 h 326"/>
                <a:gd name="T22" fmla="*/ 0 w 212"/>
                <a:gd name="T23" fmla="*/ 0 h 326"/>
                <a:gd name="T24" fmla="*/ 0 w 212"/>
                <a:gd name="T25" fmla="*/ 0 h 326"/>
                <a:gd name="T26" fmla="*/ 0 w 212"/>
                <a:gd name="T27" fmla="*/ 0 h 326"/>
                <a:gd name="T28" fmla="*/ 0 w 212"/>
                <a:gd name="T29" fmla="*/ 0 h 326"/>
                <a:gd name="T30" fmla="*/ 0 w 212"/>
                <a:gd name="T31" fmla="*/ 0 h 326"/>
                <a:gd name="T32" fmla="*/ 0 w 212"/>
                <a:gd name="T33" fmla="*/ 0 h 326"/>
                <a:gd name="T34" fmla="*/ 0 w 212"/>
                <a:gd name="T35" fmla="*/ 0 h 326"/>
                <a:gd name="T36" fmla="*/ 0 w 212"/>
                <a:gd name="T37" fmla="*/ 0 h 326"/>
                <a:gd name="T38" fmla="*/ 0 w 212"/>
                <a:gd name="T39" fmla="*/ 0 h 326"/>
                <a:gd name="T40" fmla="*/ 0 w 212"/>
                <a:gd name="T41" fmla="*/ 0 h 326"/>
                <a:gd name="T42" fmla="*/ 0 w 212"/>
                <a:gd name="T43" fmla="*/ 0 h 326"/>
                <a:gd name="T44" fmla="*/ 0 w 212"/>
                <a:gd name="T45" fmla="*/ 0 h 326"/>
                <a:gd name="T46" fmla="*/ 0 w 212"/>
                <a:gd name="T47" fmla="*/ 0 h 326"/>
                <a:gd name="T48" fmla="*/ 0 w 212"/>
                <a:gd name="T49" fmla="*/ 0 h 326"/>
                <a:gd name="T50" fmla="*/ 0 w 212"/>
                <a:gd name="T51" fmla="*/ 0 h 326"/>
                <a:gd name="T52" fmla="*/ 0 w 212"/>
                <a:gd name="T53" fmla="*/ 0 h 326"/>
                <a:gd name="T54" fmla="*/ 0 w 212"/>
                <a:gd name="T55" fmla="*/ 0 h 326"/>
                <a:gd name="T56" fmla="*/ 0 w 212"/>
                <a:gd name="T57" fmla="*/ 0 h 326"/>
                <a:gd name="T58" fmla="*/ 0 w 212"/>
                <a:gd name="T59" fmla="*/ 0 h 326"/>
                <a:gd name="T60" fmla="*/ 0 w 212"/>
                <a:gd name="T61" fmla="*/ 0 h 326"/>
                <a:gd name="T62" fmla="*/ 0 w 212"/>
                <a:gd name="T63" fmla="*/ 0 h 326"/>
                <a:gd name="T64" fmla="*/ 0 w 212"/>
                <a:gd name="T65" fmla="*/ 0 h 326"/>
                <a:gd name="T66" fmla="*/ 0 w 212"/>
                <a:gd name="T67" fmla="*/ 0 h 326"/>
                <a:gd name="T68" fmla="*/ 0 w 212"/>
                <a:gd name="T69" fmla="*/ 0 h 326"/>
                <a:gd name="T70" fmla="*/ 0 w 212"/>
                <a:gd name="T71" fmla="*/ 0 h 326"/>
                <a:gd name="T72" fmla="*/ 0 w 212"/>
                <a:gd name="T73" fmla="*/ 0 h 326"/>
                <a:gd name="T74" fmla="*/ 0 w 212"/>
                <a:gd name="T75" fmla="*/ 0 h 326"/>
                <a:gd name="T76" fmla="*/ 0 w 212"/>
                <a:gd name="T77" fmla="*/ 0 h 326"/>
                <a:gd name="T78" fmla="*/ 0 w 212"/>
                <a:gd name="T79" fmla="*/ 0 h 326"/>
                <a:gd name="T80" fmla="*/ 0 w 212"/>
                <a:gd name="T81" fmla="*/ 0 h 326"/>
                <a:gd name="T82" fmla="*/ 0 w 212"/>
                <a:gd name="T83" fmla="*/ 0 h 326"/>
                <a:gd name="T84" fmla="*/ 0 w 212"/>
                <a:gd name="T85" fmla="*/ 0 h 326"/>
                <a:gd name="T86" fmla="*/ 0 w 212"/>
                <a:gd name="T87" fmla="*/ 0 h 326"/>
                <a:gd name="T88" fmla="*/ 0 w 212"/>
                <a:gd name="T89" fmla="*/ 0 h 326"/>
                <a:gd name="T90" fmla="*/ 0 w 212"/>
                <a:gd name="T91" fmla="*/ 0 h 326"/>
                <a:gd name="T92" fmla="*/ 0 w 212"/>
                <a:gd name="T93" fmla="*/ 0 h 326"/>
                <a:gd name="T94" fmla="*/ 0 w 212"/>
                <a:gd name="T95" fmla="*/ 0 h 326"/>
                <a:gd name="T96" fmla="*/ 0 w 212"/>
                <a:gd name="T97" fmla="*/ 0 h 326"/>
                <a:gd name="T98" fmla="*/ 0 w 212"/>
                <a:gd name="T99" fmla="*/ 0 h 326"/>
                <a:gd name="T100" fmla="*/ 0 w 212"/>
                <a:gd name="T101" fmla="*/ 0 h 326"/>
                <a:gd name="T102" fmla="*/ 0 w 212"/>
                <a:gd name="T103" fmla="*/ 0 h 3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326"/>
                <a:gd name="T158" fmla="*/ 212 w 212"/>
                <a:gd name="T159" fmla="*/ 326 h 3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326">
                  <a:moveTo>
                    <a:pt x="25" y="8"/>
                  </a:moveTo>
                  <a:lnTo>
                    <a:pt x="27" y="14"/>
                  </a:lnTo>
                  <a:lnTo>
                    <a:pt x="28" y="19"/>
                  </a:lnTo>
                  <a:lnTo>
                    <a:pt x="31" y="25"/>
                  </a:lnTo>
                  <a:lnTo>
                    <a:pt x="33" y="30"/>
                  </a:lnTo>
                  <a:lnTo>
                    <a:pt x="36" y="34"/>
                  </a:lnTo>
                  <a:lnTo>
                    <a:pt x="38" y="40"/>
                  </a:lnTo>
                  <a:lnTo>
                    <a:pt x="39" y="45"/>
                  </a:lnTo>
                  <a:lnTo>
                    <a:pt x="43" y="50"/>
                  </a:lnTo>
                  <a:lnTo>
                    <a:pt x="44" y="55"/>
                  </a:lnTo>
                  <a:lnTo>
                    <a:pt x="46" y="59"/>
                  </a:lnTo>
                  <a:lnTo>
                    <a:pt x="47" y="64"/>
                  </a:lnTo>
                  <a:lnTo>
                    <a:pt x="51" y="69"/>
                  </a:lnTo>
                  <a:lnTo>
                    <a:pt x="52" y="74"/>
                  </a:lnTo>
                  <a:lnTo>
                    <a:pt x="55" y="78"/>
                  </a:lnTo>
                  <a:lnTo>
                    <a:pt x="57" y="83"/>
                  </a:lnTo>
                  <a:lnTo>
                    <a:pt x="59" y="88"/>
                  </a:lnTo>
                  <a:lnTo>
                    <a:pt x="62" y="91"/>
                  </a:lnTo>
                  <a:lnTo>
                    <a:pt x="64" y="96"/>
                  </a:lnTo>
                  <a:lnTo>
                    <a:pt x="66" y="100"/>
                  </a:lnTo>
                  <a:lnTo>
                    <a:pt x="69" y="104"/>
                  </a:lnTo>
                  <a:lnTo>
                    <a:pt x="70" y="108"/>
                  </a:lnTo>
                  <a:lnTo>
                    <a:pt x="72" y="113"/>
                  </a:lnTo>
                  <a:lnTo>
                    <a:pt x="75" y="116"/>
                  </a:lnTo>
                  <a:lnTo>
                    <a:pt x="77" y="121"/>
                  </a:lnTo>
                  <a:lnTo>
                    <a:pt x="79" y="125"/>
                  </a:lnTo>
                  <a:lnTo>
                    <a:pt x="82" y="129"/>
                  </a:lnTo>
                  <a:lnTo>
                    <a:pt x="84" y="133"/>
                  </a:lnTo>
                  <a:lnTo>
                    <a:pt x="87" y="136"/>
                  </a:lnTo>
                  <a:lnTo>
                    <a:pt x="89" y="140"/>
                  </a:lnTo>
                  <a:lnTo>
                    <a:pt x="92" y="145"/>
                  </a:lnTo>
                  <a:lnTo>
                    <a:pt x="95" y="148"/>
                  </a:lnTo>
                  <a:lnTo>
                    <a:pt x="97" y="153"/>
                  </a:lnTo>
                  <a:lnTo>
                    <a:pt x="100" y="155"/>
                  </a:lnTo>
                  <a:lnTo>
                    <a:pt x="102" y="159"/>
                  </a:lnTo>
                  <a:lnTo>
                    <a:pt x="104" y="164"/>
                  </a:lnTo>
                  <a:lnTo>
                    <a:pt x="108" y="167"/>
                  </a:lnTo>
                  <a:lnTo>
                    <a:pt x="110" y="171"/>
                  </a:lnTo>
                  <a:lnTo>
                    <a:pt x="113" y="174"/>
                  </a:lnTo>
                  <a:lnTo>
                    <a:pt x="115" y="178"/>
                  </a:lnTo>
                  <a:lnTo>
                    <a:pt x="119" y="183"/>
                  </a:lnTo>
                  <a:lnTo>
                    <a:pt x="121" y="185"/>
                  </a:lnTo>
                  <a:lnTo>
                    <a:pt x="124" y="190"/>
                  </a:lnTo>
                  <a:lnTo>
                    <a:pt x="127" y="192"/>
                  </a:lnTo>
                  <a:lnTo>
                    <a:pt x="130" y="197"/>
                  </a:lnTo>
                  <a:lnTo>
                    <a:pt x="134" y="201"/>
                  </a:lnTo>
                  <a:lnTo>
                    <a:pt x="136" y="204"/>
                  </a:lnTo>
                  <a:lnTo>
                    <a:pt x="140" y="208"/>
                  </a:lnTo>
                  <a:lnTo>
                    <a:pt x="143" y="212"/>
                  </a:lnTo>
                  <a:lnTo>
                    <a:pt x="147" y="216"/>
                  </a:lnTo>
                  <a:lnTo>
                    <a:pt x="149" y="220"/>
                  </a:lnTo>
                  <a:lnTo>
                    <a:pt x="153" y="223"/>
                  </a:lnTo>
                  <a:lnTo>
                    <a:pt x="156" y="228"/>
                  </a:lnTo>
                  <a:lnTo>
                    <a:pt x="160" y="231"/>
                  </a:lnTo>
                  <a:lnTo>
                    <a:pt x="164" y="236"/>
                  </a:lnTo>
                  <a:lnTo>
                    <a:pt x="167" y="240"/>
                  </a:lnTo>
                  <a:lnTo>
                    <a:pt x="172" y="243"/>
                  </a:lnTo>
                  <a:lnTo>
                    <a:pt x="174" y="247"/>
                  </a:lnTo>
                  <a:lnTo>
                    <a:pt x="179" y="252"/>
                  </a:lnTo>
                  <a:lnTo>
                    <a:pt x="183" y="255"/>
                  </a:lnTo>
                  <a:lnTo>
                    <a:pt x="186" y="260"/>
                  </a:lnTo>
                  <a:lnTo>
                    <a:pt x="191" y="263"/>
                  </a:lnTo>
                  <a:lnTo>
                    <a:pt x="194" y="268"/>
                  </a:lnTo>
                  <a:lnTo>
                    <a:pt x="199" y="272"/>
                  </a:lnTo>
                  <a:lnTo>
                    <a:pt x="204" y="276"/>
                  </a:lnTo>
                  <a:lnTo>
                    <a:pt x="207" y="281"/>
                  </a:lnTo>
                  <a:lnTo>
                    <a:pt x="211" y="287"/>
                  </a:lnTo>
                  <a:lnTo>
                    <a:pt x="211" y="293"/>
                  </a:lnTo>
                  <a:lnTo>
                    <a:pt x="212" y="299"/>
                  </a:lnTo>
                  <a:lnTo>
                    <a:pt x="211" y="304"/>
                  </a:lnTo>
                  <a:lnTo>
                    <a:pt x="209" y="308"/>
                  </a:lnTo>
                  <a:lnTo>
                    <a:pt x="206" y="313"/>
                  </a:lnTo>
                  <a:lnTo>
                    <a:pt x="203" y="318"/>
                  </a:lnTo>
                  <a:lnTo>
                    <a:pt x="198" y="320"/>
                  </a:lnTo>
                  <a:lnTo>
                    <a:pt x="194" y="324"/>
                  </a:lnTo>
                  <a:lnTo>
                    <a:pt x="189" y="325"/>
                  </a:lnTo>
                  <a:lnTo>
                    <a:pt x="184" y="326"/>
                  </a:lnTo>
                  <a:lnTo>
                    <a:pt x="178" y="325"/>
                  </a:lnTo>
                  <a:lnTo>
                    <a:pt x="173" y="324"/>
                  </a:lnTo>
                  <a:lnTo>
                    <a:pt x="167" y="322"/>
                  </a:lnTo>
                  <a:lnTo>
                    <a:pt x="162" y="318"/>
                  </a:lnTo>
                  <a:lnTo>
                    <a:pt x="158" y="313"/>
                  </a:lnTo>
                  <a:lnTo>
                    <a:pt x="153" y="308"/>
                  </a:lnTo>
                  <a:lnTo>
                    <a:pt x="148" y="304"/>
                  </a:lnTo>
                  <a:lnTo>
                    <a:pt x="145" y="299"/>
                  </a:lnTo>
                  <a:lnTo>
                    <a:pt x="140" y="294"/>
                  </a:lnTo>
                  <a:lnTo>
                    <a:pt x="136" y="291"/>
                  </a:lnTo>
                  <a:lnTo>
                    <a:pt x="133" y="286"/>
                  </a:lnTo>
                  <a:lnTo>
                    <a:pt x="129" y="281"/>
                  </a:lnTo>
                  <a:lnTo>
                    <a:pt x="124" y="276"/>
                  </a:lnTo>
                  <a:lnTo>
                    <a:pt x="121" y="273"/>
                  </a:lnTo>
                  <a:lnTo>
                    <a:pt x="119" y="268"/>
                  </a:lnTo>
                  <a:lnTo>
                    <a:pt x="115" y="265"/>
                  </a:lnTo>
                  <a:lnTo>
                    <a:pt x="111" y="260"/>
                  </a:lnTo>
                  <a:lnTo>
                    <a:pt x="109" y="256"/>
                  </a:lnTo>
                  <a:lnTo>
                    <a:pt x="106" y="252"/>
                  </a:lnTo>
                  <a:lnTo>
                    <a:pt x="103" y="248"/>
                  </a:lnTo>
                  <a:lnTo>
                    <a:pt x="100" y="243"/>
                  </a:lnTo>
                  <a:lnTo>
                    <a:pt x="96" y="239"/>
                  </a:lnTo>
                  <a:lnTo>
                    <a:pt x="94" y="235"/>
                  </a:lnTo>
                  <a:lnTo>
                    <a:pt x="91" y="230"/>
                  </a:lnTo>
                  <a:lnTo>
                    <a:pt x="89" y="225"/>
                  </a:lnTo>
                  <a:lnTo>
                    <a:pt x="87" y="222"/>
                  </a:lnTo>
                  <a:lnTo>
                    <a:pt x="84" y="217"/>
                  </a:lnTo>
                  <a:lnTo>
                    <a:pt x="82" y="214"/>
                  </a:lnTo>
                  <a:lnTo>
                    <a:pt x="79" y="209"/>
                  </a:lnTo>
                  <a:lnTo>
                    <a:pt x="77" y="204"/>
                  </a:lnTo>
                  <a:lnTo>
                    <a:pt x="75" y="201"/>
                  </a:lnTo>
                  <a:lnTo>
                    <a:pt x="72" y="196"/>
                  </a:lnTo>
                  <a:lnTo>
                    <a:pt x="70" y="191"/>
                  </a:lnTo>
                  <a:lnTo>
                    <a:pt x="68" y="187"/>
                  </a:lnTo>
                  <a:lnTo>
                    <a:pt x="66" y="183"/>
                  </a:lnTo>
                  <a:lnTo>
                    <a:pt x="64" y="179"/>
                  </a:lnTo>
                  <a:lnTo>
                    <a:pt x="62" y="174"/>
                  </a:lnTo>
                  <a:lnTo>
                    <a:pt x="59" y="170"/>
                  </a:lnTo>
                  <a:lnTo>
                    <a:pt x="57" y="165"/>
                  </a:lnTo>
                  <a:lnTo>
                    <a:pt x="56" y="160"/>
                  </a:lnTo>
                  <a:lnTo>
                    <a:pt x="53" y="155"/>
                  </a:lnTo>
                  <a:lnTo>
                    <a:pt x="51" y="152"/>
                  </a:lnTo>
                  <a:lnTo>
                    <a:pt x="50" y="147"/>
                  </a:lnTo>
                  <a:lnTo>
                    <a:pt x="49" y="142"/>
                  </a:lnTo>
                  <a:lnTo>
                    <a:pt x="46" y="138"/>
                  </a:lnTo>
                  <a:lnTo>
                    <a:pt x="45" y="133"/>
                  </a:lnTo>
                  <a:lnTo>
                    <a:pt x="43" y="128"/>
                  </a:lnTo>
                  <a:lnTo>
                    <a:pt x="41" y="123"/>
                  </a:lnTo>
                  <a:lnTo>
                    <a:pt x="39" y="119"/>
                  </a:lnTo>
                  <a:lnTo>
                    <a:pt x="38" y="114"/>
                  </a:lnTo>
                  <a:lnTo>
                    <a:pt x="36" y="109"/>
                  </a:lnTo>
                  <a:lnTo>
                    <a:pt x="34" y="104"/>
                  </a:lnTo>
                  <a:lnTo>
                    <a:pt x="32" y="99"/>
                  </a:lnTo>
                  <a:lnTo>
                    <a:pt x="30" y="94"/>
                  </a:lnTo>
                  <a:lnTo>
                    <a:pt x="27" y="88"/>
                  </a:lnTo>
                  <a:lnTo>
                    <a:pt x="26" y="83"/>
                  </a:lnTo>
                  <a:lnTo>
                    <a:pt x="24" y="78"/>
                  </a:lnTo>
                  <a:lnTo>
                    <a:pt x="23" y="72"/>
                  </a:lnTo>
                  <a:lnTo>
                    <a:pt x="20" y="68"/>
                  </a:lnTo>
                  <a:lnTo>
                    <a:pt x="19" y="62"/>
                  </a:lnTo>
                  <a:lnTo>
                    <a:pt x="17" y="56"/>
                  </a:lnTo>
                  <a:lnTo>
                    <a:pt x="14" y="51"/>
                  </a:lnTo>
                  <a:lnTo>
                    <a:pt x="12" y="45"/>
                  </a:lnTo>
                  <a:lnTo>
                    <a:pt x="11" y="40"/>
                  </a:lnTo>
                  <a:lnTo>
                    <a:pt x="8" y="34"/>
                  </a:lnTo>
                  <a:lnTo>
                    <a:pt x="6" y="29"/>
                  </a:lnTo>
                  <a:lnTo>
                    <a:pt x="4" y="23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7"/>
                  </a:lnTo>
                  <a:lnTo>
                    <a:pt x="5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</p:grpSp>
      <p:grpSp>
        <p:nvGrpSpPr>
          <p:cNvPr id="196" name="Group 120"/>
          <p:cNvGrpSpPr>
            <a:grpSpLocks/>
          </p:cNvGrpSpPr>
          <p:nvPr/>
        </p:nvGrpSpPr>
        <p:grpSpPr bwMode="auto">
          <a:xfrm>
            <a:off x="5083563" y="2233178"/>
            <a:ext cx="475089" cy="508242"/>
            <a:chOff x="1440" y="1213"/>
            <a:chExt cx="528" cy="516"/>
          </a:xfrm>
        </p:grpSpPr>
        <p:sp>
          <p:nvSpPr>
            <p:cNvPr id="197" name="AutoShape 85"/>
            <p:cNvSpPr>
              <a:spLocks noChangeAspect="1" noChangeArrowheads="1" noTextEdit="1"/>
            </p:cNvSpPr>
            <p:nvPr/>
          </p:nvSpPr>
          <p:spPr bwMode="auto">
            <a:xfrm>
              <a:off x="1440" y="1213"/>
              <a:ext cx="528" cy="5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1448" y="1221"/>
              <a:ext cx="354" cy="393"/>
            </a:xfrm>
            <a:custGeom>
              <a:avLst/>
              <a:gdLst>
                <a:gd name="T0" fmla="*/ 0 w 1061"/>
                <a:gd name="T1" fmla="*/ 0 h 1178"/>
                <a:gd name="T2" fmla="*/ 0 w 1061"/>
                <a:gd name="T3" fmla="*/ 0 h 1178"/>
                <a:gd name="T4" fmla="*/ 0 w 1061"/>
                <a:gd name="T5" fmla="*/ 0 h 1178"/>
                <a:gd name="T6" fmla="*/ 0 w 1061"/>
                <a:gd name="T7" fmla="*/ 0 h 1178"/>
                <a:gd name="T8" fmla="*/ 0 w 1061"/>
                <a:gd name="T9" fmla="*/ 0 h 1178"/>
                <a:gd name="T10" fmla="*/ 0 w 1061"/>
                <a:gd name="T11" fmla="*/ 0 h 1178"/>
                <a:gd name="T12" fmla="*/ 0 w 1061"/>
                <a:gd name="T13" fmla="*/ 0 h 1178"/>
                <a:gd name="T14" fmla="*/ 0 w 1061"/>
                <a:gd name="T15" fmla="*/ 0 h 1178"/>
                <a:gd name="T16" fmla="*/ 0 w 1061"/>
                <a:gd name="T17" fmla="*/ 0 h 1178"/>
                <a:gd name="T18" fmla="*/ 0 w 1061"/>
                <a:gd name="T19" fmla="*/ 0 h 1178"/>
                <a:gd name="T20" fmla="*/ 0 w 1061"/>
                <a:gd name="T21" fmla="*/ 0 h 1178"/>
                <a:gd name="T22" fmla="*/ 0 w 1061"/>
                <a:gd name="T23" fmla="*/ 0 h 1178"/>
                <a:gd name="T24" fmla="*/ 0 w 1061"/>
                <a:gd name="T25" fmla="*/ 0 h 1178"/>
                <a:gd name="T26" fmla="*/ 0 w 1061"/>
                <a:gd name="T27" fmla="*/ 0 h 1178"/>
                <a:gd name="T28" fmla="*/ 0 w 1061"/>
                <a:gd name="T29" fmla="*/ 0 h 1178"/>
                <a:gd name="T30" fmla="*/ 0 w 1061"/>
                <a:gd name="T31" fmla="*/ 0 h 1178"/>
                <a:gd name="T32" fmla="*/ 0 w 1061"/>
                <a:gd name="T33" fmla="*/ 0 h 1178"/>
                <a:gd name="T34" fmla="*/ 0 w 1061"/>
                <a:gd name="T35" fmla="*/ 0 h 1178"/>
                <a:gd name="T36" fmla="*/ 0 w 1061"/>
                <a:gd name="T37" fmla="*/ 0 h 1178"/>
                <a:gd name="T38" fmla="*/ 0 w 1061"/>
                <a:gd name="T39" fmla="*/ 0 h 1178"/>
                <a:gd name="T40" fmla="*/ 0 w 1061"/>
                <a:gd name="T41" fmla="*/ 0 h 1178"/>
                <a:gd name="T42" fmla="*/ 0 w 1061"/>
                <a:gd name="T43" fmla="*/ 0 h 1178"/>
                <a:gd name="T44" fmla="*/ 0 w 1061"/>
                <a:gd name="T45" fmla="*/ 0 h 1178"/>
                <a:gd name="T46" fmla="*/ 0 w 1061"/>
                <a:gd name="T47" fmla="*/ 0 h 1178"/>
                <a:gd name="T48" fmla="*/ 0 w 1061"/>
                <a:gd name="T49" fmla="*/ 0 h 1178"/>
                <a:gd name="T50" fmla="*/ 0 w 1061"/>
                <a:gd name="T51" fmla="*/ 0 h 1178"/>
                <a:gd name="T52" fmla="*/ 0 w 1061"/>
                <a:gd name="T53" fmla="*/ 0 h 1178"/>
                <a:gd name="T54" fmla="*/ 0 w 1061"/>
                <a:gd name="T55" fmla="*/ 0 h 1178"/>
                <a:gd name="T56" fmla="*/ 0 w 1061"/>
                <a:gd name="T57" fmla="*/ 0 h 1178"/>
                <a:gd name="T58" fmla="*/ 0 w 1061"/>
                <a:gd name="T59" fmla="*/ 0 h 1178"/>
                <a:gd name="T60" fmla="*/ 0 w 1061"/>
                <a:gd name="T61" fmla="*/ 0 h 1178"/>
                <a:gd name="T62" fmla="*/ 0 w 1061"/>
                <a:gd name="T63" fmla="*/ 0 h 1178"/>
                <a:gd name="T64" fmla="*/ 0 w 1061"/>
                <a:gd name="T65" fmla="*/ 0 h 1178"/>
                <a:gd name="T66" fmla="*/ 0 w 1061"/>
                <a:gd name="T67" fmla="*/ 0 h 1178"/>
                <a:gd name="T68" fmla="*/ 0 w 1061"/>
                <a:gd name="T69" fmla="*/ 0 h 1178"/>
                <a:gd name="T70" fmla="*/ 0 w 1061"/>
                <a:gd name="T71" fmla="*/ 0 h 1178"/>
                <a:gd name="T72" fmla="*/ 0 w 1061"/>
                <a:gd name="T73" fmla="*/ 0 h 1178"/>
                <a:gd name="T74" fmla="*/ 0 w 1061"/>
                <a:gd name="T75" fmla="*/ 0 h 1178"/>
                <a:gd name="T76" fmla="*/ 0 w 1061"/>
                <a:gd name="T77" fmla="*/ 0 h 1178"/>
                <a:gd name="T78" fmla="*/ 0 w 1061"/>
                <a:gd name="T79" fmla="*/ 0 h 1178"/>
                <a:gd name="T80" fmla="*/ 0 w 1061"/>
                <a:gd name="T81" fmla="*/ 0 h 1178"/>
                <a:gd name="T82" fmla="*/ 0 w 1061"/>
                <a:gd name="T83" fmla="*/ 0 h 1178"/>
                <a:gd name="T84" fmla="*/ 0 w 1061"/>
                <a:gd name="T85" fmla="*/ 0 h 1178"/>
                <a:gd name="T86" fmla="*/ 0 w 1061"/>
                <a:gd name="T87" fmla="*/ 0 h 1178"/>
                <a:gd name="T88" fmla="*/ 0 w 1061"/>
                <a:gd name="T89" fmla="*/ 0 h 1178"/>
                <a:gd name="T90" fmla="*/ 0 w 1061"/>
                <a:gd name="T91" fmla="*/ 0 h 1178"/>
                <a:gd name="T92" fmla="*/ 0 w 1061"/>
                <a:gd name="T93" fmla="*/ 0 h 1178"/>
                <a:gd name="T94" fmla="*/ 0 w 1061"/>
                <a:gd name="T95" fmla="*/ 0 h 1178"/>
                <a:gd name="T96" fmla="*/ 0 w 1061"/>
                <a:gd name="T97" fmla="*/ 0 h 1178"/>
                <a:gd name="T98" fmla="*/ 0 w 1061"/>
                <a:gd name="T99" fmla="*/ 0 h 1178"/>
                <a:gd name="T100" fmla="*/ 0 w 1061"/>
                <a:gd name="T101" fmla="*/ 0 h 117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61"/>
                <a:gd name="T154" fmla="*/ 0 h 1178"/>
                <a:gd name="T155" fmla="*/ 1061 w 1061"/>
                <a:gd name="T156" fmla="*/ 1178 h 117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61" h="1178">
                  <a:moveTo>
                    <a:pt x="521" y="1165"/>
                  </a:moveTo>
                  <a:lnTo>
                    <a:pt x="519" y="1165"/>
                  </a:lnTo>
                  <a:lnTo>
                    <a:pt x="515" y="1165"/>
                  </a:lnTo>
                  <a:lnTo>
                    <a:pt x="513" y="1165"/>
                  </a:lnTo>
                  <a:lnTo>
                    <a:pt x="511" y="1165"/>
                  </a:lnTo>
                  <a:lnTo>
                    <a:pt x="506" y="1165"/>
                  </a:lnTo>
                  <a:lnTo>
                    <a:pt x="504" y="1166"/>
                  </a:lnTo>
                  <a:lnTo>
                    <a:pt x="499" y="1166"/>
                  </a:lnTo>
                  <a:lnTo>
                    <a:pt x="494" y="1166"/>
                  </a:lnTo>
                  <a:lnTo>
                    <a:pt x="488" y="1167"/>
                  </a:lnTo>
                  <a:lnTo>
                    <a:pt x="483" y="1167"/>
                  </a:lnTo>
                  <a:lnTo>
                    <a:pt x="476" y="1167"/>
                  </a:lnTo>
                  <a:lnTo>
                    <a:pt x="470" y="1167"/>
                  </a:lnTo>
                  <a:lnTo>
                    <a:pt x="463" y="1168"/>
                  </a:lnTo>
                  <a:lnTo>
                    <a:pt x="457" y="1169"/>
                  </a:lnTo>
                  <a:lnTo>
                    <a:pt x="449" y="1169"/>
                  </a:lnTo>
                  <a:lnTo>
                    <a:pt x="442" y="1169"/>
                  </a:lnTo>
                  <a:lnTo>
                    <a:pt x="434" y="1171"/>
                  </a:lnTo>
                  <a:lnTo>
                    <a:pt x="425" y="1171"/>
                  </a:lnTo>
                  <a:lnTo>
                    <a:pt x="417" y="1171"/>
                  </a:lnTo>
                  <a:lnTo>
                    <a:pt x="409" y="1172"/>
                  </a:lnTo>
                  <a:lnTo>
                    <a:pt x="399" y="1172"/>
                  </a:lnTo>
                  <a:lnTo>
                    <a:pt x="391" y="1173"/>
                  </a:lnTo>
                  <a:lnTo>
                    <a:pt x="381" y="1173"/>
                  </a:lnTo>
                  <a:lnTo>
                    <a:pt x="372" y="1173"/>
                  </a:lnTo>
                  <a:lnTo>
                    <a:pt x="363" y="1174"/>
                  </a:lnTo>
                  <a:lnTo>
                    <a:pt x="353" y="1174"/>
                  </a:lnTo>
                  <a:lnTo>
                    <a:pt x="342" y="1175"/>
                  </a:lnTo>
                  <a:lnTo>
                    <a:pt x="333" y="1175"/>
                  </a:lnTo>
                  <a:lnTo>
                    <a:pt x="322" y="1176"/>
                  </a:lnTo>
                  <a:lnTo>
                    <a:pt x="313" y="1176"/>
                  </a:lnTo>
                  <a:lnTo>
                    <a:pt x="303" y="1176"/>
                  </a:lnTo>
                  <a:lnTo>
                    <a:pt x="293" y="1176"/>
                  </a:lnTo>
                  <a:lnTo>
                    <a:pt x="282" y="1176"/>
                  </a:lnTo>
                  <a:lnTo>
                    <a:pt x="272" y="1178"/>
                  </a:lnTo>
                  <a:lnTo>
                    <a:pt x="262" y="1178"/>
                  </a:lnTo>
                  <a:lnTo>
                    <a:pt x="251" y="1178"/>
                  </a:lnTo>
                  <a:lnTo>
                    <a:pt x="242" y="1178"/>
                  </a:lnTo>
                  <a:lnTo>
                    <a:pt x="232" y="1178"/>
                  </a:lnTo>
                  <a:lnTo>
                    <a:pt x="221" y="1178"/>
                  </a:lnTo>
                  <a:lnTo>
                    <a:pt x="211" y="1178"/>
                  </a:lnTo>
                  <a:lnTo>
                    <a:pt x="201" y="1176"/>
                  </a:lnTo>
                  <a:lnTo>
                    <a:pt x="192" y="1176"/>
                  </a:lnTo>
                  <a:lnTo>
                    <a:pt x="182" y="1176"/>
                  </a:lnTo>
                  <a:lnTo>
                    <a:pt x="173" y="1176"/>
                  </a:lnTo>
                  <a:lnTo>
                    <a:pt x="165" y="1175"/>
                  </a:lnTo>
                  <a:lnTo>
                    <a:pt x="156" y="1175"/>
                  </a:lnTo>
                  <a:lnTo>
                    <a:pt x="147" y="1174"/>
                  </a:lnTo>
                  <a:lnTo>
                    <a:pt x="138" y="1174"/>
                  </a:lnTo>
                  <a:lnTo>
                    <a:pt x="130" y="1173"/>
                  </a:lnTo>
                  <a:lnTo>
                    <a:pt x="122" y="1172"/>
                  </a:lnTo>
                  <a:lnTo>
                    <a:pt x="115" y="1171"/>
                  </a:lnTo>
                  <a:lnTo>
                    <a:pt x="106" y="1171"/>
                  </a:lnTo>
                  <a:lnTo>
                    <a:pt x="99" y="1168"/>
                  </a:lnTo>
                  <a:lnTo>
                    <a:pt x="93" y="1168"/>
                  </a:lnTo>
                  <a:lnTo>
                    <a:pt x="86" y="1167"/>
                  </a:lnTo>
                  <a:lnTo>
                    <a:pt x="80" y="1165"/>
                  </a:lnTo>
                  <a:lnTo>
                    <a:pt x="76" y="1163"/>
                  </a:lnTo>
                  <a:lnTo>
                    <a:pt x="71" y="1162"/>
                  </a:lnTo>
                  <a:lnTo>
                    <a:pt x="65" y="1160"/>
                  </a:lnTo>
                  <a:lnTo>
                    <a:pt x="61" y="1159"/>
                  </a:lnTo>
                  <a:lnTo>
                    <a:pt x="57" y="1157"/>
                  </a:lnTo>
                  <a:lnTo>
                    <a:pt x="54" y="1155"/>
                  </a:lnTo>
                  <a:lnTo>
                    <a:pt x="51" y="1153"/>
                  </a:lnTo>
                  <a:lnTo>
                    <a:pt x="47" y="1149"/>
                  </a:lnTo>
                  <a:lnTo>
                    <a:pt x="44" y="1146"/>
                  </a:lnTo>
                  <a:lnTo>
                    <a:pt x="41" y="1142"/>
                  </a:lnTo>
                  <a:lnTo>
                    <a:pt x="38" y="1138"/>
                  </a:lnTo>
                  <a:lnTo>
                    <a:pt x="34" y="1134"/>
                  </a:lnTo>
                  <a:lnTo>
                    <a:pt x="32" y="1129"/>
                  </a:lnTo>
                  <a:lnTo>
                    <a:pt x="29" y="1124"/>
                  </a:lnTo>
                  <a:lnTo>
                    <a:pt x="26" y="1118"/>
                  </a:lnTo>
                  <a:lnTo>
                    <a:pt x="23" y="1112"/>
                  </a:lnTo>
                  <a:lnTo>
                    <a:pt x="21" y="1105"/>
                  </a:lnTo>
                  <a:lnTo>
                    <a:pt x="19" y="1099"/>
                  </a:lnTo>
                  <a:lnTo>
                    <a:pt x="16" y="1092"/>
                  </a:lnTo>
                  <a:lnTo>
                    <a:pt x="14" y="1085"/>
                  </a:lnTo>
                  <a:lnTo>
                    <a:pt x="13" y="1077"/>
                  </a:lnTo>
                  <a:lnTo>
                    <a:pt x="12" y="1070"/>
                  </a:lnTo>
                  <a:lnTo>
                    <a:pt x="9" y="1060"/>
                  </a:lnTo>
                  <a:lnTo>
                    <a:pt x="8" y="1052"/>
                  </a:lnTo>
                  <a:lnTo>
                    <a:pt x="6" y="1042"/>
                  </a:lnTo>
                  <a:lnTo>
                    <a:pt x="4" y="1034"/>
                  </a:lnTo>
                  <a:lnTo>
                    <a:pt x="3" y="1023"/>
                  </a:lnTo>
                  <a:lnTo>
                    <a:pt x="2" y="1014"/>
                  </a:lnTo>
                  <a:lnTo>
                    <a:pt x="1" y="1004"/>
                  </a:lnTo>
                  <a:lnTo>
                    <a:pt x="1" y="994"/>
                  </a:lnTo>
                  <a:lnTo>
                    <a:pt x="0" y="983"/>
                  </a:lnTo>
                  <a:lnTo>
                    <a:pt x="0" y="971"/>
                  </a:lnTo>
                  <a:lnTo>
                    <a:pt x="0" y="961"/>
                  </a:lnTo>
                  <a:lnTo>
                    <a:pt x="0" y="950"/>
                  </a:lnTo>
                  <a:lnTo>
                    <a:pt x="0" y="937"/>
                  </a:lnTo>
                  <a:lnTo>
                    <a:pt x="0" y="926"/>
                  </a:lnTo>
                  <a:lnTo>
                    <a:pt x="0" y="913"/>
                  </a:lnTo>
                  <a:lnTo>
                    <a:pt x="1" y="902"/>
                  </a:lnTo>
                  <a:lnTo>
                    <a:pt x="1" y="888"/>
                  </a:lnTo>
                  <a:lnTo>
                    <a:pt x="2" y="876"/>
                  </a:lnTo>
                  <a:lnTo>
                    <a:pt x="3" y="863"/>
                  </a:lnTo>
                  <a:lnTo>
                    <a:pt x="4" y="850"/>
                  </a:lnTo>
                  <a:lnTo>
                    <a:pt x="7" y="836"/>
                  </a:lnTo>
                  <a:lnTo>
                    <a:pt x="8" y="823"/>
                  </a:lnTo>
                  <a:lnTo>
                    <a:pt x="10" y="810"/>
                  </a:lnTo>
                  <a:lnTo>
                    <a:pt x="13" y="796"/>
                  </a:lnTo>
                  <a:lnTo>
                    <a:pt x="15" y="781"/>
                  </a:lnTo>
                  <a:lnTo>
                    <a:pt x="17" y="767"/>
                  </a:lnTo>
                  <a:lnTo>
                    <a:pt x="21" y="753"/>
                  </a:lnTo>
                  <a:lnTo>
                    <a:pt x="23" y="739"/>
                  </a:lnTo>
                  <a:lnTo>
                    <a:pt x="27" y="724"/>
                  </a:lnTo>
                  <a:lnTo>
                    <a:pt x="31" y="710"/>
                  </a:lnTo>
                  <a:lnTo>
                    <a:pt x="34" y="695"/>
                  </a:lnTo>
                  <a:lnTo>
                    <a:pt x="39" y="681"/>
                  </a:lnTo>
                  <a:lnTo>
                    <a:pt x="42" y="665"/>
                  </a:lnTo>
                  <a:lnTo>
                    <a:pt x="47" y="651"/>
                  </a:lnTo>
                  <a:lnTo>
                    <a:pt x="52" y="636"/>
                  </a:lnTo>
                  <a:lnTo>
                    <a:pt x="57" y="620"/>
                  </a:lnTo>
                  <a:lnTo>
                    <a:pt x="61" y="605"/>
                  </a:lnTo>
                  <a:lnTo>
                    <a:pt x="67" y="590"/>
                  </a:lnTo>
                  <a:lnTo>
                    <a:pt x="74" y="575"/>
                  </a:lnTo>
                  <a:lnTo>
                    <a:pt x="80" y="561"/>
                  </a:lnTo>
                  <a:lnTo>
                    <a:pt x="86" y="544"/>
                  </a:lnTo>
                  <a:lnTo>
                    <a:pt x="93" y="530"/>
                  </a:lnTo>
                  <a:lnTo>
                    <a:pt x="99" y="513"/>
                  </a:lnTo>
                  <a:lnTo>
                    <a:pt x="108" y="499"/>
                  </a:lnTo>
                  <a:lnTo>
                    <a:pt x="115" y="484"/>
                  </a:lnTo>
                  <a:lnTo>
                    <a:pt x="123" y="468"/>
                  </a:lnTo>
                  <a:lnTo>
                    <a:pt x="131" y="453"/>
                  </a:lnTo>
                  <a:lnTo>
                    <a:pt x="141" y="439"/>
                  </a:lnTo>
                  <a:lnTo>
                    <a:pt x="148" y="422"/>
                  </a:lnTo>
                  <a:lnTo>
                    <a:pt x="157" y="408"/>
                  </a:lnTo>
                  <a:lnTo>
                    <a:pt x="167" y="392"/>
                  </a:lnTo>
                  <a:lnTo>
                    <a:pt x="176" y="378"/>
                  </a:lnTo>
                  <a:lnTo>
                    <a:pt x="186" y="364"/>
                  </a:lnTo>
                  <a:lnTo>
                    <a:pt x="197" y="350"/>
                  </a:lnTo>
                  <a:lnTo>
                    <a:pt x="206" y="335"/>
                  </a:lnTo>
                  <a:lnTo>
                    <a:pt x="218" y="324"/>
                  </a:lnTo>
                  <a:lnTo>
                    <a:pt x="227" y="311"/>
                  </a:lnTo>
                  <a:lnTo>
                    <a:pt x="239" y="297"/>
                  </a:lnTo>
                  <a:lnTo>
                    <a:pt x="250" y="284"/>
                  </a:lnTo>
                  <a:lnTo>
                    <a:pt x="261" y="273"/>
                  </a:lnTo>
                  <a:lnTo>
                    <a:pt x="272" y="261"/>
                  </a:lnTo>
                  <a:lnTo>
                    <a:pt x="284" y="249"/>
                  </a:lnTo>
                  <a:lnTo>
                    <a:pt x="296" y="238"/>
                  </a:lnTo>
                  <a:lnTo>
                    <a:pt x="308" y="226"/>
                  </a:lnTo>
                  <a:lnTo>
                    <a:pt x="320" y="216"/>
                  </a:lnTo>
                  <a:lnTo>
                    <a:pt x="332" y="204"/>
                  </a:lnTo>
                  <a:lnTo>
                    <a:pt x="344" y="194"/>
                  </a:lnTo>
                  <a:lnTo>
                    <a:pt x="355" y="184"/>
                  </a:lnTo>
                  <a:lnTo>
                    <a:pt x="368" y="174"/>
                  </a:lnTo>
                  <a:lnTo>
                    <a:pt x="380" y="165"/>
                  </a:lnTo>
                  <a:lnTo>
                    <a:pt x="393" y="155"/>
                  </a:lnTo>
                  <a:lnTo>
                    <a:pt x="406" y="146"/>
                  </a:lnTo>
                  <a:lnTo>
                    <a:pt x="418" y="136"/>
                  </a:lnTo>
                  <a:lnTo>
                    <a:pt x="431" y="128"/>
                  </a:lnTo>
                  <a:lnTo>
                    <a:pt x="444" y="120"/>
                  </a:lnTo>
                  <a:lnTo>
                    <a:pt x="457" y="112"/>
                  </a:lnTo>
                  <a:lnTo>
                    <a:pt x="469" y="104"/>
                  </a:lnTo>
                  <a:lnTo>
                    <a:pt x="482" y="97"/>
                  </a:lnTo>
                  <a:lnTo>
                    <a:pt x="495" y="90"/>
                  </a:lnTo>
                  <a:lnTo>
                    <a:pt x="507" y="83"/>
                  </a:lnTo>
                  <a:lnTo>
                    <a:pt x="520" y="77"/>
                  </a:lnTo>
                  <a:lnTo>
                    <a:pt x="532" y="70"/>
                  </a:lnTo>
                  <a:lnTo>
                    <a:pt x="545" y="64"/>
                  </a:lnTo>
                  <a:lnTo>
                    <a:pt x="557" y="58"/>
                  </a:lnTo>
                  <a:lnTo>
                    <a:pt x="569" y="52"/>
                  </a:lnTo>
                  <a:lnTo>
                    <a:pt x="582" y="47"/>
                  </a:lnTo>
                  <a:lnTo>
                    <a:pt x="594" y="41"/>
                  </a:lnTo>
                  <a:lnTo>
                    <a:pt x="606" y="38"/>
                  </a:lnTo>
                  <a:lnTo>
                    <a:pt x="617" y="33"/>
                  </a:lnTo>
                  <a:lnTo>
                    <a:pt x="629" y="28"/>
                  </a:lnTo>
                  <a:lnTo>
                    <a:pt x="641" y="25"/>
                  </a:lnTo>
                  <a:lnTo>
                    <a:pt x="653" y="21"/>
                  </a:lnTo>
                  <a:lnTo>
                    <a:pt x="664" y="18"/>
                  </a:lnTo>
                  <a:lnTo>
                    <a:pt x="676" y="14"/>
                  </a:lnTo>
                  <a:lnTo>
                    <a:pt x="686" y="12"/>
                  </a:lnTo>
                  <a:lnTo>
                    <a:pt x="697" y="9"/>
                  </a:lnTo>
                  <a:lnTo>
                    <a:pt x="708" y="7"/>
                  </a:lnTo>
                  <a:lnTo>
                    <a:pt x="718" y="4"/>
                  </a:lnTo>
                  <a:lnTo>
                    <a:pt x="728" y="3"/>
                  </a:lnTo>
                  <a:lnTo>
                    <a:pt x="738" y="2"/>
                  </a:lnTo>
                  <a:lnTo>
                    <a:pt x="748" y="1"/>
                  </a:lnTo>
                  <a:lnTo>
                    <a:pt x="757" y="0"/>
                  </a:lnTo>
                  <a:lnTo>
                    <a:pt x="767" y="0"/>
                  </a:lnTo>
                  <a:lnTo>
                    <a:pt x="776" y="0"/>
                  </a:lnTo>
                  <a:lnTo>
                    <a:pt x="783" y="0"/>
                  </a:lnTo>
                  <a:lnTo>
                    <a:pt x="792" y="0"/>
                  </a:lnTo>
                  <a:lnTo>
                    <a:pt x="800" y="0"/>
                  </a:lnTo>
                  <a:lnTo>
                    <a:pt x="808" y="1"/>
                  </a:lnTo>
                  <a:lnTo>
                    <a:pt x="815" y="2"/>
                  </a:lnTo>
                  <a:lnTo>
                    <a:pt x="823" y="3"/>
                  </a:lnTo>
                  <a:lnTo>
                    <a:pt x="830" y="6"/>
                  </a:lnTo>
                  <a:lnTo>
                    <a:pt x="837" y="8"/>
                  </a:lnTo>
                  <a:lnTo>
                    <a:pt x="839" y="8"/>
                  </a:lnTo>
                  <a:lnTo>
                    <a:pt x="843" y="10"/>
                  </a:lnTo>
                  <a:lnTo>
                    <a:pt x="845" y="13"/>
                  </a:lnTo>
                  <a:lnTo>
                    <a:pt x="849" y="16"/>
                  </a:lnTo>
                  <a:lnTo>
                    <a:pt x="852" y="20"/>
                  </a:lnTo>
                  <a:lnTo>
                    <a:pt x="856" y="25"/>
                  </a:lnTo>
                  <a:lnTo>
                    <a:pt x="859" y="29"/>
                  </a:lnTo>
                  <a:lnTo>
                    <a:pt x="863" y="36"/>
                  </a:lnTo>
                  <a:lnTo>
                    <a:pt x="868" y="41"/>
                  </a:lnTo>
                  <a:lnTo>
                    <a:pt x="871" y="48"/>
                  </a:lnTo>
                  <a:lnTo>
                    <a:pt x="875" y="57"/>
                  </a:lnTo>
                  <a:lnTo>
                    <a:pt x="879" y="64"/>
                  </a:lnTo>
                  <a:lnTo>
                    <a:pt x="884" y="72"/>
                  </a:lnTo>
                  <a:lnTo>
                    <a:pt x="888" y="80"/>
                  </a:lnTo>
                  <a:lnTo>
                    <a:pt x="894" y="90"/>
                  </a:lnTo>
                  <a:lnTo>
                    <a:pt x="897" y="99"/>
                  </a:lnTo>
                  <a:lnTo>
                    <a:pt x="902" y="109"/>
                  </a:lnTo>
                  <a:lnTo>
                    <a:pt x="907" y="118"/>
                  </a:lnTo>
                  <a:lnTo>
                    <a:pt x="911" y="129"/>
                  </a:lnTo>
                  <a:lnTo>
                    <a:pt x="916" y="140"/>
                  </a:lnTo>
                  <a:lnTo>
                    <a:pt x="920" y="150"/>
                  </a:lnTo>
                  <a:lnTo>
                    <a:pt x="925" y="161"/>
                  </a:lnTo>
                  <a:lnTo>
                    <a:pt x="929" y="173"/>
                  </a:lnTo>
                  <a:lnTo>
                    <a:pt x="934" y="185"/>
                  </a:lnTo>
                  <a:lnTo>
                    <a:pt x="939" y="195"/>
                  </a:lnTo>
                  <a:lnTo>
                    <a:pt x="943" y="208"/>
                  </a:lnTo>
                  <a:lnTo>
                    <a:pt x="948" y="219"/>
                  </a:lnTo>
                  <a:lnTo>
                    <a:pt x="953" y="232"/>
                  </a:lnTo>
                  <a:lnTo>
                    <a:pt x="958" y="244"/>
                  </a:lnTo>
                  <a:lnTo>
                    <a:pt x="962" y="257"/>
                  </a:lnTo>
                  <a:lnTo>
                    <a:pt x="967" y="269"/>
                  </a:lnTo>
                  <a:lnTo>
                    <a:pt x="972" y="282"/>
                  </a:lnTo>
                  <a:lnTo>
                    <a:pt x="975" y="293"/>
                  </a:lnTo>
                  <a:lnTo>
                    <a:pt x="980" y="306"/>
                  </a:lnTo>
                  <a:lnTo>
                    <a:pt x="984" y="318"/>
                  </a:lnTo>
                  <a:lnTo>
                    <a:pt x="990" y="329"/>
                  </a:lnTo>
                  <a:lnTo>
                    <a:pt x="993" y="341"/>
                  </a:lnTo>
                  <a:lnTo>
                    <a:pt x="998" y="353"/>
                  </a:lnTo>
                  <a:lnTo>
                    <a:pt x="1002" y="365"/>
                  </a:lnTo>
                  <a:lnTo>
                    <a:pt x="1006" y="377"/>
                  </a:lnTo>
                  <a:lnTo>
                    <a:pt x="1010" y="388"/>
                  </a:lnTo>
                  <a:lnTo>
                    <a:pt x="1013" y="398"/>
                  </a:lnTo>
                  <a:lnTo>
                    <a:pt x="1017" y="409"/>
                  </a:lnTo>
                  <a:lnTo>
                    <a:pt x="1021" y="420"/>
                  </a:lnTo>
                  <a:lnTo>
                    <a:pt x="1024" y="430"/>
                  </a:lnTo>
                  <a:lnTo>
                    <a:pt x="1028" y="441"/>
                  </a:lnTo>
                  <a:lnTo>
                    <a:pt x="1031" y="450"/>
                  </a:lnTo>
                  <a:lnTo>
                    <a:pt x="1035" y="460"/>
                  </a:lnTo>
                  <a:lnTo>
                    <a:pt x="1037" y="468"/>
                  </a:lnTo>
                  <a:lnTo>
                    <a:pt x="1040" y="477"/>
                  </a:lnTo>
                  <a:lnTo>
                    <a:pt x="1042" y="484"/>
                  </a:lnTo>
                  <a:lnTo>
                    <a:pt x="1045" y="492"/>
                  </a:lnTo>
                  <a:lnTo>
                    <a:pt x="1048" y="499"/>
                  </a:lnTo>
                  <a:lnTo>
                    <a:pt x="1049" y="506"/>
                  </a:lnTo>
                  <a:lnTo>
                    <a:pt x="1051" y="511"/>
                  </a:lnTo>
                  <a:lnTo>
                    <a:pt x="1054" y="518"/>
                  </a:lnTo>
                  <a:lnTo>
                    <a:pt x="1055" y="522"/>
                  </a:lnTo>
                  <a:lnTo>
                    <a:pt x="1056" y="526"/>
                  </a:lnTo>
                  <a:lnTo>
                    <a:pt x="1057" y="530"/>
                  </a:lnTo>
                  <a:lnTo>
                    <a:pt x="1058" y="534"/>
                  </a:lnTo>
                  <a:lnTo>
                    <a:pt x="1060" y="536"/>
                  </a:lnTo>
                  <a:lnTo>
                    <a:pt x="1060" y="538"/>
                  </a:lnTo>
                  <a:lnTo>
                    <a:pt x="1061" y="539"/>
                  </a:lnTo>
                  <a:lnTo>
                    <a:pt x="1061" y="541"/>
                  </a:lnTo>
                  <a:lnTo>
                    <a:pt x="521" y="116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1604" y="1364"/>
              <a:ext cx="356" cy="357"/>
            </a:xfrm>
            <a:custGeom>
              <a:avLst/>
              <a:gdLst>
                <a:gd name="T0" fmla="*/ 0 w 1069"/>
                <a:gd name="T1" fmla="*/ 0 h 1071"/>
                <a:gd name="T2" fmla="*/ 0 w 1069"/>
                <a:gd name="T3" fmla="*/ 0 h 1071"/>
                <a:gd name="T4" fmla="*/ 0 w 1069"/>
                <a:gd name="T5" fmla="*/ 0 h 1071"/>
                <a:gd name="T6" fmla="*/ 0 w 1069"/>
                <a:gd name="T7" fmla="*/ 0 h 1071"/>
                <a:gd name="T8" fmla="*/ 0 w 1069"/>
                <a:gd name="T9" fmla="*/ 0 h 1071"/>
                <a:gd name="T10" fmla="*/ 0 w 1069"/>
                <a:gd name="T11" fmla="*/ 0 h 1071"/>
                <a:gd name="T12" fmla="*/ 0 w 1069"/>
                <a:gd name="T13" fmla="*/ 0 h 1071"/>
                <a:gd name="T14" fmla="*/ 0 w 1069"/>
                <a:gd name="T15" fmla="*/ 0 h 1071"/>
                <a:gd name="T16" fmla="*/ 0 w 1069"/>
                <a:gd name="T17" fmla="*/ 0 h 1071"/>
                <a:gd name="T18" fmla="*/ 0 w 1069"/>
                <a:gd name="T19" fmla="*/ 0 h 1071"/>
                <a:gd name="T20" fmla="*/ 0 w 1069"/>
                <a:gd name="T21" fmla="*/ 0 h 1071"/>
                <a:gd name="T22" fmla="*/ 0 w 1069"/>
                <a:gd name="T23" fmla="*/ 0 h 1071"/>
                <a:gd name="T24" fmla="*/ 0 w 1069"/>
                <a:gd name="T25" fmla="*/ 0 h 1071"/>
                <a:gd name="T26" fmla="*/ 0 w 1069"/>
                <a:gd name="T27" fmla="*/ 0 h 1071"/>
                <a:gd name="T28" fmla="*/ 0 w 1069"/>
                <a:gd name="T29" fmla="*/ 0 h 1071"/>
                <a:gd name="T30" fmla="*/ 0 w 1069"/>
                <a:gd name="T31" fmla="*/ 0 h 1071"/>
                <a:gd name="T32" fmla="*/ 0 w 1069"/>
                <a:gd name="T33" fmla="*/ 0 h 1071"/>
                <a:gd name="T34" fmla="*/ 0 w 1069"/>
                <a:gd name="T35" fmla="*/ 0 h 1071"/>
                <a:gd name="T36" fmla="*/ 0 w 1069"/>
                <a:gd name="T37" fmla="*/ 0 h 1071"/>
                <a:gd name="T38" fmla="*/ 0 w 1069"/>
                <a:gd name="T39" fmla="*/ 0 h 1071"/>
                <a:gd name="T40" fmla="*/ 0 w 1069"/>
                <a:gd name="T41" fmla="*/ 0 h 1071"/>
                <a:gd name="T42" fmla="*/ 0 w 1069"/>
                <a:gd name="T43" fmla="*/ 0 h 1071"/>
                <a:gd name="T44" fmla="*/ 0 w 1069"/>
                <a:gd name="T45" fmla="*/ 0 h 1071"/>
                <a:gd name="T46" fmla="*/ 0 w 1069"/>
                <a:gd name="T47" fmla="*/ 0 h 1071"/>
                <a:gd name="T48" fmla="*/ 0 w 1069"/>
                <a:gd name="T49" fmla="*/ 0 h 1071"/>
                <a:gd name="T50" fmla="*/ 0 w 1069"/>
                <a:gd name="T51" fmla="*/ 0 h 1071"/>
                <a:gd name="T52" fmla="*/ 0 w 1069"/>
                <a:gd name="T53" fmla="*/ 0 h 1071"/>
                <a:gd name="T54" fmla="*/ 0 w 1069"/>
                <a:gd name="T55" fmla="*/ 0 h 1071"/>
                <a:gd name="T56" fmla="*/ 0 w 1069"/>
                <a:gd name="T57" fmla="*/ 0 h 1071"/>
                <a:gd name="T58" fmla="*/ 0 w 1069"/>
                <a:gd name="T59" fmla="*/ 0 h 1071"/>
                <a:gd name="T60" fmla="*/ 0 w 1069"/>
                <a:gd name="T61" fmla="*/ 0 h 1071"/>
                <a:gd name="T62" fmla="*/ 0 w 1069"/>
                <a:gd name="T63" fmla="*/ 0 h 1071"/>
                <a:gd name="T64" fmla="*/ 0 w 1069"/>
                <a:gd name="T65" fmla="*/ 0 h 1071"/>
                <a:gd name="T66" fmla="*/ 0 w 1069"/>
                <a:gd name="T67" fmla="*/ 0 h 1071"/>
                <a:gd name="T68" fmla="*/ 0 w 1069"/>
                <a:gd name="T69" fmla="*/ 0 h 1071"/>
                <a:gd name="T70" fmla="*/ 0 w 1069"/>
                <a:gd name="T71" fmla="*/ 0 h 1071"/>
                <a:gd name="T72" fmla="*/ 0 w 1069"/>
                <a:gd name="T73" fmla="*/ 0 h 1071"/>
                <a:gd name="T74" fmla="*/ 0 w 1069"/>
                <a:gd name="T75" fmla="*/ 0 h 1071"/>
                <a:gd name="T76" fmla="*/ 0 w 1069"/>
                <a:gd name="T77" fmla="*/ 0 h 1071"/>
                <a:gd name="T78" fmla="*/ 0 w 1069"/>
                <a:gd name="T79" fmla="*/ 0 h 1071"/>
                <a:gd name="T80" fmla="*/ 0 w 1069"/>
                <a:gd name="T81" fmla="*/ 0 h 1071"/>
                <a:gd name="T82" fmla="*/ 0 w 1069"/>
                <a:gd name="T83" fmla="*/ 0 h 1071"/>
                <a:gd name="T84" fmla="*/ 0 w 1069"/>
                <a:gd name="T85" fmla="*/ 0 h 1071"/>
                <a:gd name="T86" fmla="*/ 0 w 1069"/>
                <a:gd name="T87" fmla="*/ 0 h 1071"/>
                <a:gd name="T88" fmla="*/ 0 w 1069"/>
                <a:gd name="T89" fmla="*/ 0 h 1071"/>
                <a:gd name="T90" fmla="*/ 0 w 1069"/>
                <a:gd name="T91" fmla="*/ 0 h 1071"/>
                <a:gd name="T92" fmla="*/ 0 w 1069"/>
                <a:gd name="T93" fmla="*/ 0 h 1071"/>
                <a:gd name="T94" fmla="*/ 0 w 1069"/>
                <a:gd name="T95" fmla="*/ 0 h 1071"/>
                <a:gd name="T96" fmla="*/ 0 w 1069"/>
                <a:gd name="T97" fmla="*/ 0 h 1071"/>
                <a:gd name="T98" fmla="*/ 0 w 1069"/>
                <a:gd name="T99" fmla="*/ 0 h 1071"/>
                <a:gd name="T100" fmla="*/ 0 w 1069"/>
                <a:gd name="T101" fmla="*/ 0 h 1071"/>
                <a:gd name="T102" fmla="*/ 0 w 1069"/>
                <a:gd name="T103" fmla="*/ 0 h 1071"/>
                <a:gd name="T104" fmla="*/ 0 w 1069"/>
                <a:gd name="T105" fmla="*/ 0 h 1071"/>
                <a:gd name="T106" fmla="*/ 0 w 1069"/>
                <a:gd name="T107" fmla="*/ 0 h 1071"/>
                <a:gd name="T108" fmla="*/ 0 w 1069"/>
                <a:gd name="T109" fmla="*/ 0 h 1071"/>
                <a:gd name="T110" fmla="*/ 0 w 1069"/>
                <a:gd name="T111" fmla="*/ 0 h 1071"/>
                <a:gd name="T112" fmla="*/ 0 w 1069"/>
                <a:gd name="T113" fmla="*/ 0 h 1071"/>
                <a:gd name="T114" fmla="*/ 0 w 1069"/>
                <a:gd name="T115" fmla="*/ 0 h 1071"/>
                <a:gd name="T116" fmla="*/ 0 w 1069"/>
                <a:gd name="T117" fmla="*/ 0 h 1071"/>
                <a:gd name="T118" fmla="*/ 0 w 1069"/>
                <a:gd name="T119" fmla="*/ 0 h 1071"/>
                <a:gd name="T120" fmla="*/ 0 w 1069"/>
                <a:gd name="T121" fmla="*/ 0 h 107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69"/>
                <a:gd name="T184" fmla="*/ 0 h 1071"/>
                <a:gd name="T185" fmla="*/ 1069 w 1069"/>
                <a:gd name="T186" fmla="*/ 1071 h 107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69" h="1071">
                  <a:moveTo>
                    <a:pt x="274" y="235"/>
                  </a:moveTo>
                  <a:lnTo>
                    <a:pt x="273" y="234"/>
                  </a:lnTo>
                  <a:lnTo>
                    <a:pt x="268" y="230"/>
                  </a:lnTo>
                  <a:lnTo>
                    <a:pt x="264" y="227"/>
                  </a:lnTo>
                  <a:lnTo>
                    <a:pt x="261" y="224"/>
                  </a:lnTo>
                  <a:lnTo>
                    <a:pt x="256" y="221"/>
                  </a:lnTo>
                  <a:lnTo>
                    <a:pt x="252" y="218"/>
                  </a:lnTo>
                  <a:lnTo>
                    <a:pt x="249" y="217"/>
                  </a:lnTo>
                  <a:lnTo>
                    <a:pt x="245" y="215"/>
                  </a:lnTo>
                  <a:lnTo>
                    <a:pt x="242" y="214"/>
                  </a:lnTo>
                  <a:lnTo>
                    <a:pt x="239" y="212"/>
                  </a:lnTo>
                  <a:lnTo>
                    <a:pt x="236" y="210"/>
                  </a:lnTo>
                  <a:lnTo>
                    <a:pt x="232" y="209"/>
                  </a:lnTo>
                  <a:lnTo>
                    <a:pt x="227" y="208"/>
                  </a:lnTo>
                  <a:lnTo>
                    <a:pt x="224" y="207"/>
                  </a:lnTo>
                  <a:lnTo>
                    <a:pt x="219" y="204"/>
                  </a:lnTo>
                  <a:lnTo>
                    <a:pt x="216" y="204"/>
                  </a:lnTo>
                  <a:lnTo>
                    <a:pt x="211" y="203"/>
                  </a:lnTo>
                  <a:lnTo>
                    <a:pt x="206" y="202"/>
                  </a:lnTo>
                  <a:lnTo>
                    <a:pt x="200" y="201"/>
                  </a:lnTo>
                  <a:lnTo>
                    <a:pt x="195" y="201"/>
                  </a:lnTo>
                  <a:lnTo>
                    <a:pt x="191" y="201"/>
                  </a:lnTo>
                  <a:lnTo>
                    <a:pt x="185" y="201"/>
                  </a:lnTo>
                  <a:lnTo>
                    <a:pt x="182" y="201"/>
                  </a:lnTo>
                  <a:lnTo>
                    <a:pt x="179" y="201"/>
                  </a:lnTo>
                  <a:lnTo>
                    <a:pt x="175" y="201"/>
                  </a:lnTo>
                  <a:lnTo>
                    <a:pt x="173" y="201"/>
                  </a:lnTo>
                  <a:lnTo>
                    <a:pt x="169" y="201"/>
                  </a:lnTo>
                  <a:lnTo>
                    <a:pt x="167" y="201"/>
                  </a:lnTo>
                  <a:lnTo>
                    <a:pt x="165" y="201"/>
                  </a:lnTo>
                  <a:lnTo>
                    <a:pt x="161" y="202"/>
                  </a:lnTo>
                  <a:lnTo>
                    <a:pt x="159" y="202"/>
                  </a:lnTo>
                  <a:lnTo>
                    <a:pt x="155" y="202"/>
                  </a:lnTo>
                  <a:lnTo>
                    <a:pt x="152" y="203"/>
                  </a:lnTo>
                  <a:lnTo>
                    <a:pt x="149" y="203"/>
                  </a:lnTo>
                  <a:lnTo>
                    <a:pt x="146" y="204"/>
                  </a:lnTo>
                  <a:lnTo>
                    <a:pt x="143" y="204"/>
                  </a:lnTo>
                  <a:lnTo>
                    <a:pt x="140" y="205"/>
                  </a:lnTo>
                  <a:lnTo>
                    <a:pt x="137" y="207"/>
                  </a:lnTo>
                  <a:lnTo>
                    <a:pt x="135" y="208"/>
                  </a:lnTo>
                  <a:lnTo>
                    <a:pt x="131" y="209"/>
                  </a:lnTo>
                  <a:lnTo>
                    <a:pt x="128" y="209"/>
                  </a:lnTo>
                  <a:lnTo>
                    <a:pt x="126" y="210"/>
                  </a:lnTo>
                  <a:lnTo>
                    <a:pt x="120" y="212"/>
                  </a:lnTo>
                  <a:lnTo>
                    <a:pt x="115" y="216"/>
                  </a:lnTo>
                  <a:lnTo>
                    <a:pt x="109" y="220"/>
                  </a:lnTo>
                  <a:lnTo>
                    <a:pt x="103" y="222"/>
                  </a:lnTo>
                  <a:lnTo>
                    <a:pt x="98" y="226"/>
                  </a:lnTo>
                  <a:lnTo>
                    <a:pt x="94" y="229"/>
                  </a:lnTo>
                  <a:lnTo>
                    <a:pt x="89" y="233"/>
                  </a:lnTo>
                  <a:lnTo>
                    <a:pt x="84" y="237"/>
                  </a:lnTo>
                  <a:lnTo>
                    <a:pt x="79" y="242"/>
                  </a:lnTo>
                  <a:lnTo>
                    <a:pt x="76" y="247"/>
                  </a:lnTo>
                  <a:lnTo>
                    <a:pt x="71" y="252"/>
                  </a:lnTo>
                  <a:lnTo>
                    <a:pt x="67" y="256"/>
                  </a:lnTo>
                  <a:lnTo>
                    <a:pt x="66" y="259"/>
                  </a:lnTo>
                  <a:lnTo>
                    <a:pt x="65" y="261"/>
                  </a:lnTo>
                  <a:lnTo>
                    <a:pt x="63" y="265"/>
                  </a:lnTo>
                  <a:lnTo>
                    <a:pt x="63" y="268"/>
                  </a:lnTo>
                  <a:lnTo>
                    <a:pt x="60" y="271"/>
                  </a:lnTo>
                  <a:lnTo>
                    <a:pt x="59" y="273"/>
                  </a:lnTo>
                  <a:lnTo>
                    <a:pt x="58" y="277"/>
                  </a:lnTo>
                  <a:lnTo>
                    <a:pt x="57" y="279"/>
                  </a:lnTo>
                  <a:lnTo>
                    <a:pt x="56" y="282"/>
                  </a:lnTo>
                  <a:lnTo>
                    <a:pt x="54" y="286"/>
                  </a:lnTo>
                  <a:lnTo>
                    <a:pt x="54" y="288"/>
                  </a:lnTo>
                  <a:lnTo>
                    <a:pt x="54" y="292"/>
                  </a:lnTo>
                  <a:lnTo>
                    <a:pt x="53" y="295"/>
                  </a:lnTo>
                  <a:lnTo>
                    <a:pt x="52" y="299"/>
                  </a:lnTo>
                  <a:lnTo>
                    <a:pt x="52" y="303"/>
                  </a:lnTo>
                  <a:lnTo>
                    <a:pt x="52" y="306"/>
                  </a:lnTo>
                  <a:lnTo>
                    <a:pt x="51" y="310"/>
                  </a:lnTo>
                  <a:lnTo>
                    <a:pt x="51" y="313"/>
                  </a:lnTo>
                  <a:lnTo>
                    <a:pt x="51" y="317"/>
                  </a:lnTo>
                  <a:lnTo>
                    <a:pt x="52" y="322"/>
                  </a:lnTo>
                  <a:lnTo>
                    <a:pt x="52" y="324"/>
                  </a:lnTo>
                  <a:lnTo>
                    <a:pt x="52" y="328"/>
                  </a:lnTo>
                  <a:lnTo>
                    <a:pt x="52" y="331"/>
                  </a:lnTo>
                  <a:lnTo>
                    <a:pt x="53" y="335"/>
                  </a:lnTo>
                  <a:lnTo>
                    <a:pt x="53" y="337"/>
                  </a:lnTo>
                  <a:lnTo>
                    <a:pt x="54" y="341"/>
                  </a:lnTo>
                  <a:lnTo>
                    <a:pt x="54" y="344"/>
                  </a:lnTo>
                  <a:lnTo>
                    <a:pt x="56" y="347"/>
                  </a:lnTo>
                  <a:lnTo>
                    <a:pt x="57" y="352"/>
                  </a:lnTo>
                  <a:lnTo>
                    <a:pt x="59" y="358"/>
                  </a:lnTo>
                  <a:lnTo>
                    <a:pt x="62" y="363"/>
                  </a:lnTo>
                  <a:lnTo>
                    <a:pt x="64" y="368"/>
                  </a:lnTo>
                  <a:lnTo>
                    <a:pt x="67" y="371"/>
                  </a:lnTo>
                  <a:lnTo>
                    <a:pt x="70" y="376"/>
                  </a:lnTo>
                  <a:lnTo>
                    <a:pt x="73" y="380"/>
                  </a:lnTo>
                  <a:lnTo>
                    <a:pt x="77" y="384"/>
                  </a:lnTo>
                  <a:lnTo>
                    <a:pt x="79" y="387"/>
                  </a:lnTo>
                  <a:lnTo>
                    <a:pt x="84" y="390"/>
                  </a:lnTo>
                  <a:lnTo>
                    <a:pt x="88" y="393"/>
                  </a:lnTo>
                  <a:lnTo>
                    <a:pt x="92" y="395"/>
                  </a:lnTo>
                  <a:lnTo>
                    <a:pt x="95" y="398"/>
                  </a:lnTo>
                  <a:lnTo>
                    <a:pt x="99" y="400"/>
                  </a:lnTo>
                  <a:lnTo>
                    <a:pt x="102" y="401"/>
                  </a:lnTo>
                  <a:lnTo>
                    <a:pt x="107" y="403"/>
                  </a:lnTo>
                  <a:lnTo>
                    <a:pt x="110" y="405"/>
                  </a:lnTo>
                  <a:lnTo>
                    <a:pt x="114" y="406"/>
                  </a:lnTo>
                  <a:lnTo>
                    <a:pt x="117" y="408"/>
                  </a:lnTo>
                  <a:lnTo>
                    <a:pt x="121" y="409"/>
                  </a:lnTo>
                  <a:lnTo>
                    <a:pt x="124" y="411"/>
                  </a:lnTo>
                  <a:lnTo>
                    <a:pt x="128" y="411"/>
                  </a:lnTo>
                  <a:lnTo>
                    <a:pt x="131" y="412"/>
                  </a:lnTo>
                  <a:lnTo>
                    <a:pt x="134" y="413"/>
                  </a:lnTo>
                  <a:lnTo>
                    <a:pt x="139" y="415"/>
                  </a:lnTo>
                  <a:lnTo>
                    <a:pt x="143" y="416"/>
                  </a:lnTo>
                  <a:lnTo>
                    <a:pt x="144" y="419"/>
                  </a:lnTo>
                  <a:lnTo>
                    <a:pt x="144" y="424"/>
                  </a:lnTo>
                  <a:lnTo>
                    <a:pt x="143" y="427"/>
                  </a:lnTo>
                  <a:lnTo>
                    <a:pt x="142" y="431"/>
                  </a:lnTo>
                  <a:lnTo>
                    <a:pt x="140" y="434"/>
                  </a:lnTo>
                  <a:lnTo>
                    <a:pt x="139" y="439"/>
                  </a:lnTo>
                  <a:lnTo>
                    <a:pt x="135" y="444"/>
                  </a:lnTo>
                  <a:lnTo>
                    <a:pt x="131" y="449"/>
                  </a:lnTo>
                  <a:lnTo>
                    <a:pt x="130" y="451"/>
                  </a:lnTo>
                  <a:lnTo>
                    <a:pt x="128" y="454"/>
                  </a:lnTo>
                  <a:lnTo>
                    <a:pt x="127" y="457"/>
                  </a:lnTo>
                  <a:lnTo>
                    <a:pt x="126" y="460"/>
                  </a:lnTo>
                  <a:lnTo>
                    <a:pt x="122" y="463"/>
                  </a:lnTo>
                  <a:lnTo>
                    <a:pt x="121" y="466"/>
                  </a:lnTo>
                  <a:lnTo>
                    <a:pt x="118" y="470"/>
                  </a:lnTo>
                  <a:lnTo>
                    <a:pt x="116" y="472"/>
                  </a:lnTo>
                  <a:lnTo>
                    <a:pt x="114" y="476"/>
                  </a:lnTo>
                  <a:lnTo>
                    <a:pt x="111" y="478"/>
                  </a:lnTo>
                  <a:lnTo>
                    <a:pt x="110" y="482"/>
                  </a:lnTo>
                  <a:lnTo>
                    <a:pt x="108" y="485"/>
                  </a:lnTo>
                  <a:lnTo>
                    <a:pt x="105" y="489"/>
                  </a:lnTo>
                  <a:lnTo>
                    <a:pt x="102" y="492"/>
                  </a:lnTo>
                  <a:lnTo>
                    <a:pt x="99" y="495"/>
                  </a:lnTo>
                  <a:lnTo>
                    <a:pt x="97" y="498"/>
                  </a:lnTo>
                  <a:lnTo>
                    <a:pt x="95" y="502"/>
                  </a:lnTo>
                  <a:lnTo>
                    <a:pt x="92" y="505"/>
                  </a:lnTo>
                  <a:lnTo>
                    <a:pt x="89" y="509"/>
                  </a:lnTo>
                  <a:lnTo>
                    <a:pt x="86" y="514"/>
                  </a:lnTo>
                  <a:lnTo>
                    <a:pt x="84" y="516"/>
                  </a:lnTo>
                  <a:lnTo>
                    <a:pt x="82" y="520"/>
                  </a:lnTo>
                  <a:lnTo>
                    <a:pt x="78" y="523"/>
                  </a:lnTo>
                  <a:lnTo>
                    <a:pt x="77" y="528"/>
                  </a:lnTo>
                  <a:lnTo>
                    <a:pt x="73" y="530"/>
                  </a:lnTo>
                  <a:lnTo>
                    <a:pt x="72" y="535"/>
                  </a:lnTo>
                  <a:lnTo>
                    <a:pt x="69" y="537"/>
                  </a:lnTo>
                  <a:lnTo>
                    <a:pt x="67" y="542"/>
                  </a:lnTo>
                  <a:lnTo>
                    <a:pt x="64" y="546"/>
                  </a:lnTo>
                  <a:lnTo>
                    <a:pt x="62" y="549"/>
                  </a:lnTo>
                  <a:lnTo>
                    <a:pt x="59" y="553"/>
                  </a:lnTo>
                  <a:lnTo>
                    <a:pt x="57" y="556"/>
                  </a:lnTo>
                  <a:lnTo>
                    <a:pt x="54" y="559"/>
                  </a:lnTo>
                  <a:lnTo>
                    <a:pt x="52" y="562"/>
                  </a:lnTo>
                  <a:lnTo>
                    <a:pt x="50" y="566"/>
                  </a:lnTo>
                  <a:lnTo>
                    <a:pt x="48" y="570"/>
                  </a:lnTo>
                  <a:lnTo>
                    <a:pt x="45" y="573"/>
                  </a:lnTo>
                  <a:lnTo>
                    <a:pt x="44" y="577"/>
                  </a:lnTo>
                  <a:lnTo>
                    <a:pt x="41" y="579"/>
                  </a:lnTo>
                  <a:lnTo>
                    <a:pt x="39" y="583"/>
                  </a:lnTo>
                  <a:lnTo>
                    <a:pt x="38" y="586"/>
                  </a:lnTo>
                  <a:lnTo>
                    <a:pt x="35" y="590"/>
                  </a:lnTo>
                  <a:lnTo>
                    <a:pt x="34" y="592"/>
                  </a:lnTo>
                  <a:lnTo>
                    <a:pt x="33" y="596"/>
                  </a:lnTo>
                  <a:lnTo>
                    <a:pt x="31" y="598"/>
                  </a:lnTo>
                  <a:lnTo>
                    <a:pt x="29" y="602"/>
                  </a:lnTo>
                  <a:lnTo>
                    <a:pt x="27" y="604"/>
                  </a:lnTo>
                  <a:lnTo>
                    <a:pt x="26" y="607"/>
                  </a:lnTo>
                  <a:lnTo>
                    <a:pt x="25" y="611"/>
                  </a:lnTo>
                  <a:lnTo>
                    <a:pt x="22" y="613"/>
                  </a:lnTo>
                  <a:lnTo>
                    <a:pt x="21" y="617"/>
                  </a:lnTo>
                  <a:lnTo>
                    <a:pt x="20" y="621"/>
                  </a:lnTo>
                  <a:lnTo>
                    <a:pt x="19" y="623"/>
                  </a:lnTo>
                  <a:lnTo>
                    <a:pt x="16" y="626"/>
                  </a:lnTo>
                  <a:lnTo>
                    <a:pt x="15" y="630"/>
                  </a:lnTo>
                  <a:lnTo>
                    <a:pt x="15" y="632"/>
                  </a:lnTo>
                  <a:lnTo>
                    <a:pt x="13" y="636"/>
                  </a:lnTo>
                  <a:lnTo>
                    <a:pt x="12" y="639"/>
                  </a:lnTo>
                  <a:lnTo>
                    <a:pt x="11" y="642"/>
                  </a:lnTo>
                  <a:lnTo>
                    <a:pt x="11" y="645"/>
                  </a:lnTo>
                  <a:lnTo>
                    <a:pt x="9" y="649"/>
                  </a:lnTo>
                  <a:lnTo>
                    <a:pt x="8" y="653"/>
                  </a:lnTo>
                  <a:lnTo>
                    <a:pt x="7" y="655"/>
                  </a:lnTo>
                  <a:lnTo>
                    <a:pt x="6" y="660"/>
                  </a:lnTo>
                  <a:lnTo>
                    <a:pt x="5" y="662"/>
                  </a:lnTo>
                  <a:lnTo>
                    <a:pt x="5" y="666"/>
                  </a:lnTo>
                  <a:lnTo>
                    <a:pt x="3" y="669"/>
                  </a:lnTo>
                  <a:lnTo>
                    <a:pt x="3" y="673"/>
                  </a:lnTo>
                  <a:lnTo>
                    <a:pt x="2" y="675"/>
                  </a:lnTo>
                  <a:lnTo>
                    <a:pt x="1" y="679"/>
                  </a:lnTo>
                  <a:lnTo>
                    <a:pt x="1" y="682"/>
                  </a:lnTo>
                  <a:lnTo>
                    <a:pt x="1" y="686"/>
                  </a:lnTo>
                  <a:lnTo>
                    <a:pt x="0" y="689"/>
                  </a:lnTo>
                  <a:lnTo>
                    <a:pt x="0" y="693"/>
                  </a:lnTo>
                  <a:lnTo>
                    <a:pt x="0" y="695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6"/>
                  </a:lnTo>
                  <a:lnTo>
                    <a:pt x="0" y="709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3"/>
                  </a:lnTo>
                  <a:lnTo>
                    <a:pt x="1" y="737"/>
                  </a:lnTo>
                  <a:lnTo>
                    <a:pt x="2" y="739"/>
                  </a:lnTo>
                  <a:lnTo>
                    <a:pt x="3" y="743"/>
                  </a:lnTo>
                  <a:lnTo>
                    <a:pt x="3" y="746"/>
                  </a:lnTo>
                  <a:lnTo>
                    <a:pt x="5" y="749"/>
                  </a:lnTo>
                  <a:lnTo>
                    <a:pt x="7" y="755"/>
                  </a:lnTo>
                  <a:lnTo>
                    <a:pt x="9" y="759"/>
                  </a:lnTo>
                  <a:lnTo>
                    <a:pt x="12" y="765"/>
                  </a:lnTo>
                  <a:lnTo>
                    <a:pt x="15" y="771"/>
                  </a:lnTo>
                  <a:lnTo>
                    <a:pt x="19" y="776"/>
                  </a:lnTo>
                  <a:lnTo>
                    <a:pt x="24" y="781"/>
                  </a:lnTo>
                  <a:lnTo>
                    <a:pt x="27" y="785"/>
                  </a:lnTo>
                  <a:lnTo>
                    <a:pt x="33" y="790"/>
                  </a:lnTo>
                  <a:lnTo>
                    <a:pt x="38" y="794"/>
                  </a:lnTo>
                  <a:lnTo>
                    <a:pt x="43" y="797"/>
                  </a:lnTo>
                  <a:lnTo>
                    <a:pt x="48" y="801"/>
                  </a:lnTo>
                  <a:lnTo>
                    <a:pt x="54" y="804"/>
                  </a:lnTo>
                  <a:lnTo>
                    <a:pt x="57" y="806"/>
                  </a:lnTo>
                  <a:lnTo>
                    <a:pt x="59" y="807"/>
                  </a:lnTo>
                  <a:lnTo>
                    <a:pt x="63" y="808"/>
                  </a:lnTo>
                  <a:lnTo>
                    <a:pt x="66" y="809"/>
                  </a:lnTo>
                  <a:lnTo>
                    <a:pt x="69" y="810"/>
                  </a:lnTo>
                  <a:lnTo>
                    <a:pt x="72" y="811"/>
                  </a:lnTo>
                  <a:lnTo>
                    <a:pt x="76" y="813"/>
                  </a:lnTo>
                  <a:lnTo>
                    <a:pt x="78" y="815"/>
                  </a:lnTo>
                  <a:lnTo>
                    <a:pt x="82" y="815"/>
                  </a:lnTo>
                  <a:lnTo>
                    <a:pt x="85" y="816"/>
                  </a:lnTo>
                  <a:lnTo>
                    <a:pt x="88" y="817"/>
                  </a:lnTo>
                  <a:lnTo>
                    <a:pt x="91" y="819"/>
                  </a:lnTo>
                  <a:lnTo>
                    <a:pt x="95" y="819"/>
                  </a:lnTo>
                  <a:lnTo>
                    <a:pt x="98" y="820"/>
                  </a:lnTo>
                  <a:lnTo>
                    <a:pt x="102" y="821"/>
                  </a:lnTo>
                  <a:lnTo>
                    <a:pt x="105" y="821"/>
                  </a:lnTo>
                  <a:lnTo>
                    <a:pt x="108" y="822"/>
                  </a:lnTo>
                  <a:lnTo>
                    <a:pt x="111" y="822"/>
                  </a:lnTo>
                  <a:lnTo>
                    <a:pt x="115" y="823"/>
                  </a:lnTo>
                  <a:lnTo>
                    <a:pt x="118" y="825"/>
                  </a:lnTo>
                  <a:lnTo>
                    <a:pt x="122" y="825"/>
                  </a:lnTo>
                  <a:lnTo>
                    <a:pt x="126" y="826"/>
                  </a:lnTo>
                  <a:lnTo>
                    <a:pt x="129" y="826"/>
                  </a:lnTo>
                  <a:lnTo>
                    <a:pt x="133" y="826"/>
                  </a:lnTo>
                  <a:lnTo>
                    <a:pt x="136" y="826"/>
                  </a:lnTo>
                  <a:lnTo>
                    <a:pt x="139" y="827"/>
                  </a:lnTo>
                  <a:lnTo>
                    <a:pt x="142" y="827"/>
                  </a:lnTo>
                  <a:lnTo>
                    <a:pt x="146" y="827"/>
                  </a:lnTo>
                  <a:lnTo>
                    <a:pt x="149" y="827"/>
                  </a:lnTo>
                  <a:lnTo>
                    <a:pt x="152" y="828"/>
                  </a:lnTo>
                  <a:lnTo>
                    <a:pt x="155" y="828"/>
                  </a:lnTo>
                  <a:lnTo>
                    <a:pt x="159" y="828"/>
                  </a:lnTo>
                  <a:lnTo>
                    <a:pt x="162" y="828"/>
                  </a:lnTo>
                  <a:lnTo>
                    <a:pt x="165" y="828"/>
                  </a:lnTo>
                  <a:lnTo>
                    <a:pt x="168" y="828"/>
                  </a:lnTo>
                  <a:lnTo>
                    <a:pt x="172" y="829"/>
                  </a:lnTo>
                  <a:lnTo>
                    <a:pt x="174" y="829"/>
                  </a:lnTo>
                  <a:lnTo>
                    <a:pt x="178" y="829"/>
                  </a:lnTo>
                  <a:lnTo>
                    <a:pt x="181" y="829"/>
                  </a:lnTo>
                  <a:lnTo>
                    <a:pt x="184" y="830"/>
                  </a:lnTo>
                  <a:lnTo>
                    <a:pt x="190" y="830"/>
                  </a:lnTo>
                  <a:lnTo>
                    <a:pt x="195" y="830"/>
                  </a:lnTo>
                  <a:lnTo>
                    <a:pt x="200" y="830"/>
                  </a:lnTo>
                  <a:lnTo>
                    <a:pt x="206" y="830"/>
                  </a:lnTo>
                  <a:lnTo>
                    <a:pt x="211" y="830"/>
                  </a:lnTo>
                  <a:lnTo>
                    <a:pt x="216" y="832"/>
                  </a:lnTo>
                  <a:lnTo>
                    <a:pt x="220" y="832"/>
                  </a:lnTo>
                  <a:lnTo>
                    <a:pt x="225" y="832"/>
                  </a:lnTo>
                  <a:lnTo>
                    <a:pt x="227" y="832"/>
                  </a:lnTo>
                  <a:lnTo>
                    <a:pt x="232" y="832"/>
                  </a:lnTo>
                  <a:lnTo>
                    <a:pt x="236" y="832"/>
                  </a:lnTo>
                  <a:lnTo>
                    <a:pt x="241" y="832"/>
                  </a:lnTo>
                  <a:lnTo>
                    <a:pt x="244" y="830"/>
                  </a:lnTo>
                  <a:lnTo>
                    <a:pt x="249" y="830"/>
                  </a:lnTo>
                  <a:lnTo>
                    <a:pt x="252" y="830"/>
                  </a:lnTo>
                  <a:lnTo>
                    <a:pt x="257" y="830"/>
                  </a:lnTo>
                  <a:lnTo>
                    <a:pt x="261" y="829"/>
                  </a:lnTo>
                  <a:lnTo>
                    <a:pt x="265" y="828"/>
                  </a:lnTo>
                  <a:lnTo>
                    <a:pt x="270" y="828"/>
                  </a:lnTo>
                  <a:lnTo>
                    <a:pt x="274" y="827"/>
                  </a:lnTo>
                  <a:lnTo>
                    <a:pt x="277" y="827"/>
                  </a:lnTo>
                  <a:lnTo>
                    <a:pt x="281" y="826"/>
                  </a:lnTo>
                  <a:lnTo>
                    <a:pt x="286" y="826"/>
                  </a:lnTo>
                  <a:lnTo>
                    <a:pt x="289" y="826"/>
                  </a:lnTo>
                  <a:lnTo>
                    <a:pt x="293" y="825"/>
                  </a:lnTo>
                  <a:lnTo>
                    <a:pt x="295" y="825"/>
                  </a:lnTo>
                  <a:lnTo>
                    <a:pt x="299" y="823"/>
                  </a:lnTo>
                  <a:lnTo>
                    <a:pt x="302" y="823"/>
                  </a:lnTo>
                  <a:lnTo>
                    <a:pt x="305" y="823"/>
                  </a:lnTo>
                  <a:lnTo>
                    <a:pt x="307" y="823"/>
                  </a:lnTo>
                  <a:lnTo>
                    <a:pt x="310" y="823"/>
                  </a:lnTo>
                  <a:lnTo>
                    <a:pt x="313" y="823"/>
                  </a:lnTo>
                  <a:lnTo>
                    <a:pt x="315" y="823"/>
                  </a:lnTo>
                  <a:lnTo>
                    <a:pt x="319" y="826"/>
                  </a:lnTo>
                  <a:lnTo>
                    <a:pt x="320" y="827"/>
                  </a:lnTo>
                  <a:lnTo>
                    <a:pt x="321" y="829"/>
                  </a:lnTo>
                  <a:lnTo>
                    <a:pt x="320" y="830"/>
                  </a:lnTo>
                  <a:lnTo>
                    <a:pt x="319" y="832"/>
                  </a:lnTo>
                  <a:lnTo>
                    <a:pt x="316" y="834"/>
                  </a:lnTo>
                  <a:lnTo>
                    <a:pt x="314" y="835"/>
                  </a:lnTo>
                  <a:lnTo>
                    <a:pt x="310" y="836"/>
                  </a:lnTo>
                  <a:lnTo>
                    <a:pt x="306" y="839"/>
                  </a:lnTo>
                  <a:lnTo>
                    <a:pt x="301" y="841"/>
                  </a:lnTo>
                  <a:lnTo>
                    <a:pt x="296" y="842"/>
                  </a:lnTo>
                  <a:lnTo>
                    <a:pt x="294" y="844"/>
                  </a:lnTo>
                  <a:lnTo>
                    <a:pt x="290" y="845"/>
                  </a:lnTo>
                  <a:lnTo>
                    <a:pt x="287" y="845"/>
                  </a:lnTo>
                  <a:lnTo>
                    <a:pt x="284" y="847"/>
                  </a:lnTo>
                  <a:lnTo>
                    <a:pt x="281" y="848"/>
                  </a:lnTo>
                  <a:lnTo>
                    <a:pt x="278" y="849"/>
                  </a:lnTo>
                  <a:lnTo>
                    <a:pt x="275" y="851"/>
                  </a:lnTo>
                  <a:lnTo>
                    <a:pt x="271" y="852"/>
                  </a:lnTo>
                  <a:lnTo>
                    <a:pt x="268" y="853"/>
                  </a:lnTo>
                  <a:lnTo>
                    <a:pt x="264" y="854"/>
                  </a:lnTo>
                  <a:lnTo>
                    <a:pt x="261" y="855"/>
                  </a:lnTo>
                  <a:lnTo>
                    <a:pt x="257" y="857"/>
                  </a:lnTo>
                  <a:lnTo>
                    <a:pt x="254" y="858"/>
                  </a:lnTo>
                  <a:lnTo>
                    <a:pt x="250" y="859"/>
                  </a:lnTo>
                  <a:lnTo>
                    <a:pt x="246" y="860"/>
                  </a:lnTo>
                  <a:lnTo>
                    <a:pt x="243" y="863"/>
                  </a:lnTo>
                  <a:lnTo>
                    <a:pt x="239" y="864"/>
                  </a:lnTo>
                  <a:lnTo>
                    <a:pt x="236" y="865"/>
                  </a:lnTo>
                  <a:lnTo>
                    <a:pt x="231" y="866"/>
                  </a:lnTo>
                  <a:lnTo>
                    <a:pt x="227" y="867"/>
                  </a:lnTo>
                  <a:lnTo>
                    <a:pt x="223" y="870"/>
                  </a:lnTo>
                  <a:lnTo>
                    <a:pt x="219" y="871"/>
                  </a:lnTo>
                  <a:lnTo>
                    <a:pt x="216" y="872"/>
                  </a:lnTo>
                  <a:lnTo>
                    <a:pt x="212" y="874"/>
                  </a:lnTo>
                  <a:lnTo>
                    <a:pt x="207" y="876"/>
                  </a:lnTo>
                  <a:lnTo>
                    <a:pt x="204" y="878"/>
                  </a:lnTo>
                  <a:lnTo>
                    <a:pt x="199" y="879"/>
                  </a:lnTo>
                  <a:lnTo>
                    <a:pt x="195" y="880"/>
                  </a:lnTo>
                  <a:lnTo>
                    <a:pt x="192" y="883"/>
                  </a:lnTo>
                  <a:lnTo>
                    <a:pt x="188" y="885"/>
                  </a:lnTo>
                  <a:lnTo>
                    <a:pt x="184" y="886"/>
                  </a:lnTo>
                  <a:lnTo>
                    <a:pt x="180" y="889"/>
                  </a:lnTo>
                  <a:lnTo>
                    <a:pt x="177" y="890"/>
                  </a:lnTo>
                  <a:lnTo>
                    <a:pt x="173" y="892"/>
                  </a:lnTo>
                  <a:lnTo>
                    <a:pt x="169" y="895"/>
                  </a:lnTo>
                  <a:lnTo>
                    <a:pt x="165" y="897"/>
                  </a:lnTo>
                  <a:lnTo>
                    <a:pt x="161" y="898"/>
                  </a:lnTo>
                  <a:lnTo>
                    <a:pt x="159" y="900"/>
                  </a:lnTo>
                  <a:lnTo>
                    <a:pt x="155" y="903"/>
                  </a:lnTo>
                  <a:lnTo>
                    <a:pt x="152" y="905"/>
                  </a:lnTo>
                  <a:lnTo>
                    <a:pt x="148" y="906"/>
                  </a:lnTo>
                  <a:lnTo>
                    <a:pt x="144" y="909"/>
                  </a:lnTo>
                  <a:lnTo>
                    <a:pt x="142" y="911"/>
                  </a:lnTo>
                  <a:lnTo>
                    <a:pt x="140" y="915"/>
                  </a:lnTo>
                  <a:lnTo>
                    <a:pt x="134" y="919"/>
                  </a:lnTo>
                  <a:lnTo>
                    <a:pt x="129" y="924"/>
                  </a:lnTo>
                  <a:lnTo>
                    <a:pt x="124" y="929"/>
                  </a:lnTo>
                  <a:lnTo>
                    <a:pt x="120" y="934"/>
                  </a:lnTo>
                  <a:lnTo>
                    <a:pt x="116" y="937"/>
                  </a:lnTo>
                  <a:lnTo>
                    <a:pt x="112" y="942"/>
                  </a:lnTo>
                  <a:lnTo>
                    <a:pt x="109" y="946"/>
                  </a:lnTo>
                  <a:lnTo>
                    <a:pt x="107" y="949"/>
                  </a:lnTo>
                  <a:lnTo>
                    <a:pt x="104" y="953"/>
                  </a:lnTo>
                  <a:lnTo>
                    <a:pt x="103" y="956"/>
                  </a:lnTo>
                  <a:lnTo>
                    <a:pt x="101" y="959"/>
                  </a:lnTo>
                  <a:lnTo>
                    <a:pt x="99" y="962"/>
                  </a:lnTo>
                  <a:lnTo>
                    <a:pt x="98" y="965"/>
                  </a:lnTo>
                  <a:lnTo>
                    <a:pt x="98" y="968"/>
                  </a:lnTo>
                  <a:lnTo>
                    <a:pt x="98" y="973"/>
                  </a:lnTo>
                  <a:lnTo>
                    <a:pt x="99" y="978"/>
                  </a:lnTo>
                  <a:lnTo>
                    <a:pt x="101" y="981"/>
                  </a:lnTo>
                  <a:lnTo>
                    <a:pt x="103" y="985"/>
                  </a:lnTo>
                  <a:lnTo>
                    <a:pt x="107" y="988"/>
                  </a:lnTo>
                  <a:lnTo>
                    <a:pt x="111" y="992"/>
                  </a:lnTo>
                  <a:lnTo>
                    <a:pt x="116" y="994"/>
                  </a:lnTo>
                  <a:lnTo>
                    <a:pt x="121" y="998"/>
                  </a:lnTo>
                  <a:lnTo>
                    <a:pt x="123" y="998"/>
                  </a:lnTo>
                  <a:lnTo>
                    <a:pt x="126" y="1000"/>
                  </a:lnTo>
                  <a:lnTo>
                    <a:pt x="129" y="1001"/>
                  </a:lnTo>
                  <a:lnTo>
                    <a:pt x="133" y="1002"/>
                  </a:lnTo>
                  <a:lnTo>
                    <a:pt x="135" y="1004"/>
                  </a:lnTo>
                  <a:lnTo>
                    <a:pt x="139" y="1005"/>
                  </a:lnTo>
                  <a:lnTo>
                    <a:pt x="143" y="1006"/>
                  </a:lnTo>
                  <a:lnTo>
                    <a:pt x="148" y="1007"/>
                  </a:lnTo>
                  <a:lnTo>
                    <a:pt x="150" y="1007"/>
                  </a:lnTo>
                  <a:lnTo>
                    <a:pt x="153" y="1008"/>
                  </a:lnTo>
                  <a:lnTo>
                    <a:pt x="156" y="1008"/>
                  </a:lnTo>
                  <a:lnTo>
                    <a:pt x="160" y="1010"/>
                  </a:lnTo>
                  <a:lnTo>
                    <a:pt x="162" y="1010"/>
                  </a:lnTo>
                  <a:lnTo>
                    <a:pt x="166" y="1011"/>
                  </a:lnTo>
                  <a:lnTo>
                    <a:pt x="169" y="1011"/>
                  </a:lnTo>
                  <a:lnTo>
                    <a:pt x="173" y="1012"/>
                  </a:lnTo>
                  <a:lnTo>
                    <a:pt x="177" y="1012"/>
                  </a:lnTo>
                  <a:lnTo>
                    <a:pt x="179" y="1012"/>
                  </a:lnTo>
                  <a:lnTo>
                    <a:pt x="184" y="1012"/>
                  </a:lnTo>
                  <a:lnTo>
                    <a:pt x="187" y="1013"/>
                  </a:lnTo>
                  <a:lnTo>
                    <a:pt x="191" y="1013"/>
                  </a:lnTo>
                  <a:lnTo>
                    <a:pt x="194" y="1013"/>
                  </a:lnTo>
                  <a:lnTo>
                    <a:pt x="198" y="1014"/>
                  </a:lnTo>
                  <a:lnTo>
                    <a:pt x="203" y="1014"/>
                  </a:lnTo>
                  <a:lnTo>
                    <a:pt x="207" y="1014"/>
                  </a:lnTo>
                  <a:lnTo>
                    <a:pt x="211" y="1016"/>
                  </a:lnTo>
                  <a:lnTo>
                    <a:pt x="214" y="1016"/>
                  </a:lnTo>
                  <a:lnTo>
                    <a:pt x="219" y="1017"/>
                  </a:lnTo>
                  <a:lnTo>
                    <a:pt x="224" y="1017"/>
                  </a:lnTo>
                  <a:lnTo>
                    <a:pt x="227" y="1017"/>
                  </a:lnTo>
                  <a:lnTo>
                    <a:pt x="232" y="1017"/>
                  </a:lnTo>
                  <a:lnTo>
                    <a:pt x="237" y="1018"/>
                  </a:lnTo>
                  <a:lnTo>
                    <a:pt x="241" y="1018"/>
                  </a:lnTo>
                  <a:lnTo>
                    <a:pt x="245" y="1018"/>
                  </a:lnTo>
                  <a:lnTo>
                    <a:pt x="249" y="1018"/>
                  </a:lnTo>
                  <a:lnTo>
                    <a:pt x="254" y="1018"/>
                  </a:lnTo>
                  <a:lnTo>
                    <a:pt x="258" y="1018"/>
                  </a:lnTo>
                  <a:lnTo>
                    <a:pt x="262" y="1018"/>
                  </a:lnTo>
                  <a:lnTo>
                    <a:pt x="267" y="1018"/>
                  </a:lnTo>
                  <a:lnTo>
                    <a:pt x="271" y="1019"/>
                  </a:lnTo>
                  <a:lnTo>
                    <a:pt x="275" y="1019"/>
                  </a:lnTo>
                  <a:lnTo>
                    <a:pt x="280" y="1019"/>
                  </a:lnTo>
                  <a:lnTo>
                    <a:pt x="283" y="1019"/>
                  </a:lnTo>
                  <a:lnTo>
                    <a:pt x="288" y="1019"/>
                  </a:lnTo>
                  <a:lnTo>
                    <a:pt x="292" y="1019"/>
                  </a:lnTo>
                  <a:lnTo>
                    <a:pt x="295" y="1019"/>
                  </a:lnTo>
                  <a:lnTo>
                    <a:pt x="300" y="1019"/>
                  </a:lnTo>
                  <a:lnTo>
                    <a:pt x="305" y="1019"/>
                  </a:lnTo>
                  <a:lnTo>
                    <a:pt x="307" y="1019"/>
                  </a:lnTo>
                  <a:lnTo>
                    <a:pt x="312" y="1019"/>
                  </a:lnTo>
                  <a:lnTo>
                    <a:pt x="314" y="1019"/>
                  </a:lnTo>
                  <a:lnTo>
                    <a:pt x="319" y="1019"/>
                  </a:lnTo>
                  <a:lnTo>
                    <a:pt x="322" y="1019"/>
                  </a:lnTo>
                  <a:lnTo>
                    <a:pt x="326" y="1019"/>
                  </a:lnTo>
                  <a:lnTo>
                    <a:pt x="329" y="1019"/>
                  </a:lnTo>
                  <a:lnTo>
                    <a:pt x="333" y="1019"/>
                  </a:lnTo>
                  <a:lnTo>
                    <a:pt x="335" y="1018"/>
                  </a:lnTo>
                  <a:lnTo>
                    <a:pt x="338" y="1018"/>
                  </a:lnTo>
                  <a:lnTo>
                    <a:pt x="341" y="1018"/>
                  </a:lnTo>
                  <a:lnTo>
                    <a:pt x="345" y="1018"/>
                  </a:lnTo>
                  <a:lnTo>
                    <a:pt x="350" y="1017"/>
                  </a:lnTo>
                  <a:lnTo>
                    <a:pt x="356" y="1017"/>
                  </a:lnTo>
                  <a:lnTo>
                    <a:pt x="359" y="1017"/>
                  </a:lnTo>
                  <a:lnTo>
                    <a:pt x="364" y="1016"/>
                  </a:lnTo>
                  <a:lnTo>
                    <a:pt x="370" y="1016"/>
                  </a:lnTo>
                  <a:lnTo>
                    <a:pt x="375" y="1014"/>
                  </a:lnTo>
                  <a:lnTo>
                    <a:pt x="380" y="1014"/>
                  </a:lnTo>
                  <a:lnTo>
                    <a:pt x="386" y="1013"/>
                  </a:lnTo>
                  <a:lnTo>
                    <a:pt x="389" y="1013"/>
                  </a:lnTo>
                  <a:lnTo>
                    <a:pt x="391" y="1013"/>
                  </a:lnTo>
                  <a:lnTo>
                    <a:pt x="395" y="1013"/>
                  </a:lnTo>
                  <a:lnTo>
                    <a:pt x="397" y="1013"/>
                  </a:lnTo>
                  <a:lnTo>
                    <a:pt x="403" y="1012"/>
                  </a:lnTo>
                  <a:lnTo>
                    <a:pt x="409" y="1012"/>
                  </a:lnTo>
                  <a:lnTo>
                    <a:pt x="411" y="1012"/>
                  </a:lnTo>
                  <a:lnTo>
                    <a:pt x="415" y="1012"/>
                  </a:lnTo>
                  <a:lnTo>
                    <a:pt x="417" y="1012"/>
                  </a:lnTo>
                  <a:lnTo>
                    <a:pt x="421" y="1012"/>
                  </a:lnTo>
                  <a:lnTo>
                    <a:pt x="423" y="1012"/>
                  </a:lnTo>
                  <a:lnTo>
                    <a:pt x="427" y="1012"/>
                  </a:lnTo>
                  <a:lnTo>
                    <a:pt x="429" y="1012"/>
                  </a:lnTo>
                  <a:lnTo>
                    <a:pt x="431" y="1012"/>
                  </a:lnTo>
                  <a:lnTo>
                    <a:pt x="435" y="1012"/>
                  </a:lnTo>
                  <a:lnTo>
                    <a:pt x="437" y="1012"/>
                  </a:lnTo>
                  <a:lnTo>
                    <a:pt x="440" y="1012"/>
                  </a:lnTo>
                  <a:lnTo>
                    <a:pt x="443" y="1012"/>
                  </a:lnTo>
                  <a:lnTo>
                    <a:pt x="448" y="1011"/>
                  </a:lnTo>
                  <a:lnTo>
                    <a:pt x="454" y="1011"/>
                  </a:lnTo>
                  <a:lnTo>
                    <a:pt x="459" y="1011"/>
                  </a:lnTo>
                  <a:lnTo>
                    <a:pt x="463" y="1011"/>
                  </a:lnTo>
                  <a:lnTo>
                    <a:pt x="468" y="1011"/>
                  </a:lnTo>
                  <a:lnTo>
                    <a:pt x="473" y="1012"/>
                  </a:lnTo>
                  <a:lnTo>
                    <a:pt x="476" y="1012"/>
                  </a:lnTo>
                  <a:lnTo>
                    <a:pt x="481" y="1012"/>
                  </a:lnTo>
                  <a:lnTo>
                    <a:pt x="485" y="1012"/>
                  </a:lnTo>
                  <a:lnTo>
                    <a:pt x="488" y="1012"/>
                  </a:lnTo>
                  <a:lnTo>
                    <a:pt x="491" y="1013"/>
                  </a:lnTo>
                  <a:lnTo>
                    <a:pt x="493" y="1013"/>
                  </a:lnTo>
                  <a:lnTo>
                    <a:pt x="498" y="1016"/>
                  </a:lnTo>
                  <a:lnTo>
                    <a:pt x="501" y="1017"/>
                  </a:lnTo>
                  <a:lnTo>
                    <a:pt x="503" y="1019"/>
                  </a:lnTo>
                  <a:lnTo>
                    <a:pt x="506" y="1023"/>
                  </a:lnTo>
                  <a:lnTo>
                    <a:pt x="510" y="1026"/>
                  </a:lnTo>
                  <a:lnTo>
                    <a:pt x="514" y="1031"/>
                  </a:lnTo>
                  <a:lnTo>
                    <a:pt x="519" y="1036"/>
                  </a:lnTo>
                  <a:lnTo>
                    <a:pt x="525" y="1042"/>
                  </a:lnTo>
                  <a:lnTo>
                    <a:pt x="527" y="1044"/>
                  </a:lnTo>
                  <a:lnTo>
                    <a:pt x="531" y="1046"/>
                  </a:lnTo>
                  <a:lnTo>
                    <a:pt x="535" y="1049"/>
                  </a:lnTo>
                  <a:lnTo>
                    <a:pt x="538" y="1052"/>
                  </a:lnTo>
                  <a:lnTo>
                    <a:pt x="542" y="1055"/>
                  </a:lnTo>
                  <a:lnTo>
                    <a:pt x="545" y="1056"/>
                  </a:lnTo>
                  <a:lnTo>
                    <a:pt x="549" y="1058"/>
                  </a:lnTo>
                  <a:lnTo>
                    <a:pt x="554" y="1061"/>
                  </a:lnTo>
                  <a:lnTo>
                    <a:pt x="557" y="1063"/>
                  </a:lnTo>
                  <a:lnTo>
                    <a:pt x="562" y="1065"/>
                  </a:lnTo>
                  <a:lnTo>
                    <a:pt x="567" y="1067"/>
                  </a:lnTo>
                  <a:lnTo>
                    <a:pt x="571" y="1068"/>
                  </a:lnTo>
                  <a:lnTo>
                    <a:pt x="575" y="1069"/>
                  </a:lnTo>
                  <a:lnTo>
                    <a:pt x="581" y="1070"/>
                  </a:lnTo>
                  <a:lnTo>
                    <a:pt x="586" y="1070"/>
                  </a:lnTo>
                  <a:lnTo>
                    <a:pt x="590" y="1071"/>
                  </a:lnTo>
                  <a:lnTo>
                    <a:pt x="595" y="1070"/>
                  </a:lnTo>
                  <a:lnTo>
                    <a:pt x="600" y="1070"/>
                  </a:lnTo>
                  <a:lnTo>
                    <a:pt x="606" y="1069"/>
                  </a:lnTo>
                  <a:lnTo>
                    <a:pt x="612" y="1069"/>
                  </a:lnTo>
                  <a:lnTo>
                    <a:pt x="616" y="1067"/>
                  </a:lnTo>
                  <a:lnTo>
                    <a:pt x="621" y="1065"/>
                  </a:lnTo>
                  <a:lnTo>
                    <a:pt x="625" y="1064"/>
                  </a:lnTo>
                  <a:lnTo>
                    <a:pt x="629" y="1062"/>
                  </a:lnTo>
                  <a:lnTo>
                    <a:pt x="633" y="1061"/>
                  </a:lnTo>
                  <a:lnTo>
                    <a:pt x="638" y="1059"/>
                  </a:lnTo>
                  <a:lnTo>
                    <a:pt x="641" y="1057"/>
                  </a:lnTo>
                  <a:lnTo>
                    <a:pt x="645" y="1056"/>
                  </a:lnTo>
                  <a:lnTo>
                    <a:pt x="647" y="1055"/>
                  </a:lnTo>
                  <a:lnTo>
                    <a:pt x="651" y="1052"/>
                  </a:lnTo>
                  <a:lnTo>
                    <a:pt x="653" y="1051"/>
                  </a:lnTo>
                  <a:lnTo>
                    <a:pt x="656" y="1050"/>
                  </a:lnTo>
                  <a:lnTo>
                    <a:pt x="660" y="1046"/>
                  </a:lnTo>
                  <a:lnTo>
                    <a:pt x="665" y="1044"/>
                  </a:lnTo>
                  <a:lnTo>
                    <a:pt x="670" y="1040"/>
                  </a:lnTo>
                  <a:lnTo>
                    <a:pt x="673" y="1037"/>
                  </a:lnTo>
                  <a:lnTo>
                    <a:pt x="678" y="1035"/>
                  </a:lnTo>
                  <a:lnTo>
                    <a:pt x="684" y="1032"/>
                  </a:lnTo>
                  <a:lnTo>
                    <a:pt x="686" y="1031"/>
                  </a:lnTo>
                  <a:lnTo>
                    <a:pt x="689" y="1029"/>
                  </a:lnTo>
                  <a:lnTo>
                    <a:pt x="692" y="1027"/>
                  </a:lnTo>
                  <a:lnTo>
                    <a:pt x="696" y="1027"/>
                  </a:lnTo>
                  <a:lnTo>
                    <a:pt x="699" y="1025"/>
                  </a:lnTo>
                  <a:lnTo>
                    <a:pt x="703" y="1024"/>
                  </a:lnTo>
                  <a:lnTo>
                    <a:pt x="708" y="1023"/>
                  </a:lnTo>
                  <a:lnTo>
                    <a:pt x="712" y="1023"/>
                  </a:lnTo>
                  <a:lnTo>
                    <a:pt x="716" y="1021"/>
                  </a:lnTo>
                  <a:lnTo>
                    <a:pt x="722" y="1020"/>
                  </a:lnTo>
                  <a:lnTo>
                    <a:pt x="724" y="1019"/>
                  </a:lnTo>
                  <a:lnTo>
                    <a:pt x="727" y="1019"/>
                  </a:lnTo>
                  <a:lnTo>
                    <a:pt x="730" y="1018"/>
                  </a:lnTo>
                  <a:lnTo>
                    <a:pt x="733" y="1018"/>
                  </a:lnTo>
                  <a:lnTo>
                    <a:pt x="735" y="1018"/>
                  </a:lnTo>
                  <a:lnTo>
                    <a:pt x="738" y="1017"/>
                  </a:lnTo>
                  <a:lnTo>
                    <a:pt x="742" y="1017"/>
                  </a:lnTo>
                  <a:lnTo>
                    <a:pt x="744" y="1017"/>
                  </a:lnTo>
                  <a:lnTo>
                    <a:pt x="748" y="1017"/>
                  </a:lnTo>
                  <a:lnTo>
                    <a:pt x="752" y="1016"/>
                  </a:lnTo>
                  <a:lnTo>
                    <a:pt x="755" y="1016"/>
                  </a:lnTo>
                  <a:lnTo>
                    <a:pt x="760" y="1016"/>
                  </a:lnTo>
                  <a:lnTo>
                    <a:pt x="762" y="1016"/>
                  </a:lnTo>
                  <a:lnTo>
                    <a:pt x="766" y="1014"/>
                  </a:lnTo>
                  <a:lnTo>
                    <a:pt x="769" y="1014"/>
                  </a:lnTo>
                  <a:lnTo>
                    <a:pt x="774" y="1014"/>
                  </a:lnTo>
                  <a:lnTo>
                    <a:pt x="778" y="1013"/>
                  </a:lnTo>
                  <a:lnTo>
                    <a:pt x="781" y="1013"/>
                  </a:lnTo>
                  <a:lnTo>
                    <a:pt x="785" y="1013"/>
                  </a:lnTo>
                  <a:lnTo>
                    <a:pt x="789" y="1013"/>
                  </a:lnTo>
                  <a:lnTo>
                    <a:pt x="793" y="1012"/>
                  </a:lnTo>
                  <a:lnTo>
                    <a:pt x="798" y="1012"/>
                  </a:lnTo>
                  <a:lnTo>
                    <a:pt x="801" y="1012"/>
                  </a:lnTo>
                  <a:lnTo>
                    <a:pt x="806" y="1012"/>
                  </a:lnTo>
                  <a:lnTo>
                    <a:pt x="810" y="1011"/>
                  </a:lnTo>
                  <a:lnTo>
                    <a:pt x="814" y="1011"/>
                  </a:lnTo>
                  <a:lnTo>
                    <a:pt x="818" y="1011"/>
                  </a:lnTo>
                  <a:lnTo>
                    <a:pt x="823" y="1011"/>
                  </a:lnTo>
                  <a:lnTo>
                    <a:pt x="826" y="1010"/>
                  </a:lnTo>
                  <a:lnTo>
                    <a:pt x="831" y="1010"/>
                  </a:lnTo>
                  <a:lnTo>
                    <a:pt x="836" y="1008"/>
                  </a:lnTo>
                  <a:lnTo>
                    <a:pt x="840" y="1008"/>
                  </a:lnTo>
                  <a:lnTo>
                    <a:pt x="844" y="1007"/>
                  </a:lnTo>
                  <a:lnTo>
                    <a:pt x="849" y="1007"/>
                  </a:lnTo>
                  <a:lnTo>
                    <a:pt x="854" y="1006"/>
                  </a:lnTo>
                  <a:lnTo>
                    <a:pt x="858" y="1006"/>
                  </a:lnTo>
                  <a:lnTo>
                    <a:pt x="862" y="1005"/>
                  </a:lnTo>
                  <a:lnTo>
                    <a:pt x="867" y="1005"/>
                  </a:lnTo>
                  <a:lnTo>
                    <a:pt x="870" y="1004"/>
                  </a:lnTo>
                  <a:lnTo>
                    <a:pt x="876" y="1004"/>
                  </a:lnTo>
                  <a:lnTo>
                    <a:pt x="880" y="1002"/>
                  </a:lnTo>
                  <a:lnTo>
                    <a:pt x="884" y="1002"/>
                  </a:lnTo>
                  <a:lnTo>
                    <a:pt x="889" y="1001"/>
                  </a:lnTo>
                  <a:lnTo>
                    <a:pt x="894" y="1001"/>
                  </a:lnTo>
                  <a:lnTo>
                    <a:pt x="899" y="1000"/>
                  </a:lnTo>
                  <a:lnTo>
                    <a:pt x="902" y="999"/>
                  </a:lnTo>
                  <a:lnTo>
                    <a:pt x="907" y="998"/>
                  </a:lnTo>
                  <a:lnTo>
                    <a:pt x="910" y="998"/>
                  </a:lnTo>
                  <a:lnTo>
                    <a:pt x="915" y="997"/>
                  </a:lnTo>
                  <a:lnTo>
                    <a:pt x="919" y="995"/>
                  </a:lnTo>
                  <a:lnTo>
                    <a:pt x="923" y="994"/>
                  </a:lnTo>
                  <a:lnTo>
                    <a:pt x="928" y="993"/>
                  </a:lnTo>
                  <a:lnTo>
                    <a:pt x="932" y="992"/>
                  </a:lnTo>
                  <a:lnTo>
                    <a:pt x="936" y="991"/>
                  </a:lnTo>
                  <a:lnTo>
                    <a:pt x="940" y="989"/>
                  </a:lnTo>
                  <a:lnTo>
                    <a:pt x="945" y="988"/>
                  </a:lnTo>
                  <a:lnTo>
                    <a:pt x="948" y="987"/>
                  </a:lnTo>
                  <a:lnTo>
                    <a:pt x="953" y="986"/>
                  </a:lnTo>
                  <a:lnTo>
                    <a:pt x="958" y="985"/>
                  </a:lnTo>
                  <a:lnTo>
                    <a:pt x="961" y="983"/>
                  </a:lnTo>
                  <a:lnTo>
                    <a:pt x="965" y="982"/>
                  </a:lnTo>
                  <a:lnTo>
                    <a:pt x="969" y="980"/>
                  </a:lnTo>
                  <a:lnTo>
                    <a:pt x="972" y="979"/>
                  </a:lnTo>
                  <a:lnTo>
                    <a:pt x="976" y="978"/>
                  </a:lnTo>
                  <a:lnTo>
                    <a:pt x="979" y="975"/>
                  </a:lnTo>
                  <a:lnTo>
                    <a:pt x="983" y="974"/>
                  </a:lnTo>
                  <a:lnTo>
                    <a:pt x="986" y="973"/>
                  </a:lnTo>
                  <a:lnTo>
                    <a:pt x="990" y="972"/>
                  </a:lnTo>
                  <a:lnTo>
                    <a:pt x="992" y="970"/>
                  </a:lnTo>
                  <a:lnTo>
                    <a:pt x="996" y="968"/>
                  </a:lnTo>
                  <a:lnTo>
                    <a:pt x="999" y="968"/>
                  </a:lnTo>
                  <a:lnTo>
                    <a:pt x="1002" y="967"/>
                  </a:lnTo>
                  <a:lnTo>
                    <a:pt x="1005" y="965"/>
                  </a:lnTo>
                  <a:lnTo>
                    <a:pt x="1008" y="963"/>
                  </a:lnTo>
                  <a:lnTo>
                    <a:pt x="1011" y="963"/>
                  </a:lnTo>
                  <a:lnTo>
                    <a:pt x="1014" y="962"/>
                  </a:lnTo>
                  <a:lnTo>
                    <a:pt x="1018" y="959"/>
                  </a:lnTo>
                  <a:lnTo>
                    <a:pt x="1023" y="956"/>
                  </a:lnTo>
                  <a:lnTo>
                    <a:pt x="1028" y="954"/>
                  </a:lnTo>
                  <a:lnTo>
                    <a:pt x="1033" y="951"/>
                  </a:lnTo>
                  <a:lnTo>
                    <a:pt x="1036" y="949"/>
                  </a:lnTo>
                  <a:lnTo>
                    <a:pt x="1040" y="947"/>
                  </a:lnTo>
                  <a:lnTo>
                    <a:pt x="1043" y="944"/>
                  </a:lnTo>
                  <a:lnTo>
                    <a:pt x="1047" y="943"/>
                  </a:lnTo>
                  <a:lnTo>
                    <a:pt x="1050" y="940"/>
                  </a:lnTo>
                  <a:lnTo>
                    <a:pt x="1053" y="937"/>
                  </a:lnTo>
                  <a:lnTo>
                    <a:pt x="1054" y="935"/>
                  </a:lnTo>
                  <a:lnTo>
                    <a:pt x="1057" y="932"/>
                  </a:lnTo>
                  <a:lnTo>
                    <a:pt x="1061" y="928"/>
                  </a:lnTo>
                  <a:lnTo>
                    <a:pt x="1065" y="923"/>
                  </a:lnTo>
                  <a:lnTo>
                    <a:pt x="1066" y="918"/>
                  </a:lnTo>
                  <a:lnTo>
                    <a:pt x="1068" y="914"/>
                  </a:lnTo>
                  <a:lnTo>
                    <a:pt x="1068" y="908"/>
                  </a:lnTo>
                  <a:lnTo>
                    <a:pt x="1069" y="902"/>
                  </a:lnTo>
                  <a:lnTo>
                    <a:pt x="1068" y="898"/>
                  </a:lnTo>
                  <a:lnTo>
                    <a:pt x="1067" y="895"/>
                  </a:lnTo>
                  <a:lnTo>
                    <a:pt x="1066" y="892"/>
                  </a:lnTo>
                  <a:lnTo>
                    <a:pt x="1065" y="889"/>
                  </a:lnTo>
                  <a:lnTo>
                    <a:pt x="1063" y="885"/>
                  </a:lnTo>
                  <a:lnTo>
                    <a:pt x="1061" y="881"/>
                  </a:lnTo>
                  <a:lnTo>
                    <a:pt x="1059" y="877"/>
                  </a:lnTo>
                  <a:lnTo>
                    <a:pt x="1056" y="874"/>
                  </a:lnTo>
                  <a:lnTo>
                    <a:pt x="1054" y="870"/>
                  </a:lnTo>
                  <a:lnTo>
                    <a:pt x="1050" y="866"/>
                  </a:lnTo>
                  <a:lnTo>
                    <a:pt x="1046" y="861"/>
                  </a:lnTo>
                  <a:lnTo>
                    <a:pt x="1042" y="858"/>
                  </a:lnTo>
                  <a:lnTo>
                    <a:pt x="1037" y="854"/>
                  </a:lnTo>
                  <a:lnTo>
                    <a:pt x="1034" y="851"/>
                  </a:lnTo>
                  <a:lnTo>
                    <a:pt x="1028" y="846"/>
                  </a:lnTo>
                  <a:lnTo>
                    <a:pt x="1023" y="842"/>
                  </a:lnTo>
                  <a:lnTo>
                    <a:pt x="1019" y="841"/>
                  </a:lnTo>
                  <a:lnTo>
                    <a:pt x="1016" y="839"/>
                  </a:lnTo>
                  <a:lnTo>
                    <a:pt x="1014" y="836"/>
                  </a:lnTo>
                  <a:lnTo>
                    <a:pt x="1010" y="835"/>
                  </a:lnTo>
                  <a:lnTo>
                    <a:pt x="1006" y="833"/>
                  </a:lnTo>
                  <a:lnTo>
                    <a:pt x="1003" y="830"/>
                  </a:lnTo>
                  <a:lnTo>
                    <a:pt x="999" y="829"/>
                  </a:lnTo>
                  <a:lnTo>
                    <a:pt x="997" y="827"/>
                  </a:lnTo>
                  <a:lnTo>
                    <a:pt x="992" y="826"/>
                  </a:lnTo>
                  <a:lnTo>
                    <a:pt x="989" y="823"/>
                  </a:lnTo>
                  <a:lnTo>
                    <a:pt x="984" y="821"/>
                  </a:lnTo>
                  <a:lnTo>
                    <a:pt x="980" y="820"/>
                  </a:lnTo>
                  <a:lnTo>
                    <a:pt x="977" y="819"/>
                  </a:lnTo>
                  <a:lnTo>
                    <a:pt x="972" y="816"/>
                  </a:lnTo>
                  <a:lnTo>
                    <a:pt x="967" y="815"/>
                  </a:lnTo>
                  <a:lnTo>
                    <a:pt x="964" y="814"/>
                  </a:lnTo>
                  <a:lnTo>
                    <a:pt x="959" y="811"/>
                  </a:lnTo>
                  <a:lnTo>
                    <a:pt x="954" y="810"/>
                  </a:lnTo>
                  <a:lnTo>
                    <a:pt x="950" y="809"/>
                  </a:lnTo>
                  <a:lnTo>
                    <a:pt x="945" y="807"/>
                  </a:lnTo>
                  <a:lnTo>
                    <a:pt x="939" y="806"/>
                  </a:lnTo>
                  <a:lnTo>
                    <a:pt x="934" y="804"/>
                  </a:lnTo>
                  <a:lnTo>
                    <a:pt x="928" y="803"/>
                  </a:lnTo>
                  <a:lnTo>
                    <a:pt x="923" y="802"/>
                  </a:lnTo>
                  <a:lnTo>
                    <a:pt x="919" y="801"/>
                  </a:lnTo>
                  <a:lnTo>
                    <a:pt x="913" y="800"/>
                  </a:lnTo>
                  <a:lnTo>
                    <a:pt x="907" y="798"/>
                  </a:lnTo>
                  <a:lnTo>
                    <a:pt x="902" y="797"/>
                  </a:lnTo>
                  <a:lnTo>
                    <a:pt x="895" y="797"/>
                  </a:lnTo>
                  <a:lnTo>
                    <a:pt x="890" y="796"/>
                  </a:lnTo>
                  <a:lnTo>
                    <a:pt x="884" y="795"/>
                  </a:lnTo>
                  <a:lnTo>
                    <a:pt x="878" y="795"/>
                  </a:lnTo>
                  <a:lnTo>
                    <a:pt x="871" y="794"/>
                  </a:lnTo>
                  <a:lnTo>
                    <a:pt x="865" y="793"/>
                  </a:lnTo>
                  <a:lnTo>
                    <a:pt x="859" y="793"/>
                  </a:lnTo>
                  <a:lnTo>
                    <a:pt x="854" y="791"/>
                  </a:lnTo>
                  <a:lnTo>
                    <a:pt x="848" y="790"/>
                  </a:lnTo>
                  <a:lnTo>
                    <a:pt x="843" y="790"/>
                  </a:lnTo>
                  <a:lnTo>
                    <a:pt x="837" y="789"/>
                  </a:lnTo>
                  <a:lnTo>
                    <a:pt x="832" y="789"/>
                  </a:lnTo>
                  <a:lnTo>
                    <a:pt x="827" y="789"/>
                  </a:lnTo>
                  <a:lnTo>
                    <a:pt x="823" y="788"/>
                  </a:lnTo>
                  <a:lnTo>
                    <a:pt x="818" y="788"/>
                  </a:lnTo>
                  <a:lnTo>
                    <a:pt x="813" y="788"/>
                  </a:lnTo>
                  <a:lnTo>
                    <a:pt x="808" y="788"/>
                  </a:lnTo>
                  <a:lnTo>
                    <a:pt x="805" y="787"/>
                  </a:lnTo>
                  <a:lnTo>
                    <a:pt x="800" y="787"/>
                  </a:lnTo>
                  <a:lnTo>
                    <a:pt x="798" y="787"/>
                  </a:lnTo>
                  <a:lnTo>
                    <a:pt x="793" y="787"/>
                  </a:lnTo>
                  <a:lnTo>
                    <a:pt x="789" y="785"/>
                  </a:lnTo>
                  <a:lnTo>
                    <a:pt x="785" y="785"/>
                  </a:lnTo>
                  <a:lnTo>
                    <a:pt x="782" y="785"/>
                  </a:lnTo>
                  <a:lnTo>
                    <a:pt x="779" y="784"/>
                  </a:lnTo>
                  <a:lnTo>
                    <a:pt x="775" y="784"/>
                  </a:lnTo>
                  <a:lnTo>
                    <a:pt x="772" y="784"/>
                  </a:lnTo>
                  <a:lnTo>
                    <a:pt x="769" y="784"/>
                  </a:lnTo>
                  <a:lnTo>
                    <a:pt x="766" y="783"/>
                  </a:lnTo>
                  <a:lnTo>
                    <a:pt x="763" y="783"/>
                  </a:lnTo>
                  <a:lnTo>
                    <a:pt x="760" y="783"/>
                  </a:lnTo>
                  <a:lnTo>
                    <a:pt x="757" y="783"/>
                  </a:lnTo>
                  <a:lnTo>
                    <a:pt x="753" y="782"/>
                  </a:lnTo>
                  <a:lnTo>
                    <a:pt x="748" y="782"/>
                  </a:lnTo>
                  <a:lnTo>
                    <a:pt x="743" y="781"/>
                  </a:lnTo>
                  <a:lnTo>
                    <a:pt x="738" y="779"/>
                  </a:lnTo>
                  <a:lnTo>
                    <a:pt x="735" y="778"/>
                  </a:lnTo>
                  <a:lnTo>
                    <a:pt x="731" y="777"/>
                  </a:lnTo>
                  <a:lnTo>
                    <a:pt x="727" y="776"/>
                  </a:lnTo>
                  <a:lnTo>
                    <a:pt x="724" y="774"/>
                  </a:lnTo>
                  <a:lnTo>
                    <a:pt x="721" y="772"/>
                  </a:lnTo>
                  <a:lnTo>
                    <a:pt x="717" y="771"/>
                  </a:lnTo>
                  <a:lnTo>
                    <a:pt x="715" y="768"/>
                  </a:lnTo>
                  <a:lnTo>
                    <a:pt x="711" y="765"/>
                  </a:lnTo>
                  <a:lnTo>
                    <a:pt x="709" y="763"/>
                  </a:lnTo>
                  <a:lnTo>
                    <a:pt x="706" y="759"/>
                  </a:lnTo>
                  <a:lnTo>
                    <a:pt x="703" y="756"/>
                  </a:lnTo>
                  <a:lnTo>
                    <a:pt x="701" y="752"/>
                  </a:lnTo>
                  <a:lnTo>
                    <a:pt x="697" y="749"/>
                  </a:lnTo>
                  <a:lnTo>
                    <a:pt x="695" y="744"/>
                  </a:lnTo>
                  <a:lnTo>
                    <a:pt x="691" y="738"/>
                  </a:lnTo>
                  <a:lnTo>
                    <a:pt x="689" y="733"/>
                  </a:lnTo>
                  <a:lnTo>
                    <a:pt x="685" y="728"/>
                  </a:lnTo>
                  <a:lnTo>
                    <a:pt x="683" y="724"/>
                  </a:lnTo>
                  <a:lnTo>
                    <a:pt x="679" y="719"/>
                  </a:lnTo>
                  <a:lnTo>
                    <a:pt x="677" y="715"/>
                  </a:lnTo>
                  <a:lnTo>
                    <a:pt x="674" y="711"/>
                  </a:lnTo>
                  <a:lnTo>
                    <a:pt x="672" y="706"/>
                  </a:lnTo>
                  <a:lnTo>
                    <a:pt x="670" y="701"/>
                  </a:lnTo>
                  <a:lnTo>
                    <a:pt x="667" y="698"/>
                  </a:lnTo>
                  <a:lnTo>
                    <a:pt x="665" y="693"/>
                  </a:lnTo>
                  <a:lnTo>
                    <a:pt x="663" y="689"/>
                  </a:lnTo>
                  <a:lnTo>
                    <a:pt x="660" y="685"/>
                  </a:lnTo>
                  <a:lnTo>
                    <a:pt x="659" y="681"/>
                  </a:lnTo>
                  <a:lnTo>
                    <a:pt x="658" y="676"/>
                  </a:lnTo>
                  <a:lnTo>
                    <a:pt x="656" y="673"/>
                  </a:lnTo>
                  <a:lnTo>
                    <a:pt x="654" y="669"/>
                  </a:lnTo>
                  <a:lnTo>
                    <a:pt x="652" y="664"/>
                  </a:lnTo>
                  <a:lnTo>
                    <a:pt x="651" y="661"/>
                  </a:lnTo>
                  <a:lnTo>
                    <a:pt x="651" y="657"/>
                  </a:lnTo>
                  <a:lnTo>
                    <a:pt x="650" y="654"/>
                  </a:lnTo>
                  <a:lnTo>
                    <a:pt x="648" y="650"/>
                  </a:lnTo>
                  <a:lnTo>
                    <a:pt x="648" y="647"/>
                  </a:lnTo>
                  <a:lnTo>
                    <a:pt x="648" y="644"/>
                  </a:lnTo>
                  <a:lnTo>
                    <a:pt x="648" y="641"/>
                  </a:lnTo>
                  <a:lnTo>
                    <a:pt x="648" y="637"/>
                  </a:lnTo>
                  <a:lnTo>
                    <a:pt x="648" y="634"/>
                  </a:lnTo>
                  <a:lnTo>
                    <a:pt x="650" y="631"/>
                  </a:lnTo>
                  <a:lnTo>
                    <a:pt x="651" y="628"/>
                  </a:lnTo>
                  <a:lnTo>
                    <a:pt x="652" y="625"/>
                  </a:lnTo>
                  <a:lnTo>
                    <a:pt x="653" y="622"/>
                  </a:lnTo>
                  <a:lnTo>
                    <a:pt x="656" y="621"/>
                  </a:lnTo>
                  <a:lnTo>
                    <a:pt x="657" y="617"/>
                  </a:lnTo>
                  <a:lnTo>
                    <a:pt x="658" y="613"/>
                  </a:lnTo>
                  <a:lnTo>
                    <a:pt x="660" y="610"/>
                  </a:lnTo>
                  <a:lnTo>
                    <a:pt x="663" y="606"/>
                  </a:lnTo>
                  <a:lnTo>
                    <a:pt x="664" y="602"/>
                  </a:lnTo>
                  <a:lnTo>
                    <a:pt x="667" y="598"/>
                  </a:lnTo>
                  <a:lnTo>
                    <a:pt x="669" y="594"/>
                  </a:lnTo>
                  <a:lnTo>
                    <a:pt x="672" y="590"/>
                  </a:lnTo>
                  <a:lnTo>
                    <a:pt x="674" y="585"/>
                  </a:lnTo>
                  <a:lnTo>
                    <a:pt x="677" y="580"/>
                  </a:lnTo>
                  <a:lnTo>
                    <a:pt x="679" y="575"/>
                  </a:lnTo>
                  <a:lnTo>
                    <a:pt x="683" y="571"/>
                  </a:lnTo>
                  <a:lnTo>
                    <a:pt x="684" y="565"/>
                  </a:lnTo>
                  <a:lnTo>
                    <a:pt x="686" y="560"/>
                  </a:lnTo>
                  <a:lnTo>
                    <a:pt x="690" y="554"/>
                  </a:lnTo>
                  <a:lnTo>
                    <a:pt x="692" y="549"/>
                  </a:lnTo>
                  <a:lnTo>
                    <a:pt x="695" y="543"/>
                  </a:lnTo>
                  <a:lnTo>
                    <a:pt x="697" y="537"/>
                  </a:lnTo>
                  <a:lnTo>
                    <a:pt x="698" y="533"/>
                  </a:lnTo>
                  <a:lnTo>
                    <a:pt x="701" y="528"/>
                  </a:lnTo>
                  <a:lnTo>
                    <a:pt x="702" y="522"/>
                  </a:lnTo>
                  <a:lnTo>
                    <a:pt x="703" y="516"/>
                  </a:lnTo>
                  <a:lnTo>
                    <a:pt x="704" y="510"/>
                  </a:lnTo>
                  <a:lnTo>
                    <a:pt x="705" y="505"/>
                  </a:lnTo>
                  <a:lnTo>
                    <a:pt x="706" y="501"/>
                  </a:lnTo>
                  <a:lnTo>
                    <a:pt x="706" y="495"/>
                  </a:lnTo>
                  <a:lnTo>
                    <a:pt x="706" y="490"/>
                  </a:lnTo>
                  <a:lnTo>
                    <a:pt x="706" y="485"/>
                  </a:lnTo>
                  <a:lnTo>
                    <a:pt x="706" y="481"/>
                  </a:lnTo>
                  <a:lnTo>
                    <a:pt x="705" y="477"/>
                  </a:lnTo>
                  <a:lnTo>
                    <a:pt x="704" y="472"/>
                  </a:lnTo>
                  <a:lnTo>
                    <a:pt x="703" y="470"/>
                  </a:lnTo>
                  <a:lnTo>
                    <a:pt x="701" y="465"/>
                  </a:lnTo>
                  <a:lnTo>
                    <a:pt x="699" y="462"/>
                  </a:lnTo>
                  <a:lnTo>
                    <a:pt x="697" y="458"/>
                  </a:lnTo>
                  <a:lnTo>
                    <a:pt x="697" y="454"/>
                  </a:lnTo>
                  <a:lnTo>
                    <a:pt x="695" y="451"/>
                  </a:lnTo>
                  <a:lnTo>
                    <a:pt x="693" y="447"/>
                  </a:lnTo>
                  <a:lnTo>
                    <a:pt x="692" y="445"/>
                  </a:lnTo>
                  <a:lnTo>
                    <a:pt x="692" y="441"/>
                  </a:lnTo>
                  <a:lnTo>
                    <a:pt x="691" y="438"/>
                  </a:lnTo>
                  <a:lnTo>
                    <a:pt x="691" y="434"/>
                  </a:lnTo>
                  <a:lnTo>
                    <a:pt x="690" y="431"/>
                  </a:lnTo>
                  <a:lnTo>
                    <a:pt x="690" y="428"/>
                  </a:lnTo>
                  <a:lnTo>
                    <a:pt x="690" y="425"/>
                  </a:lnTo>
                  <a:lnTo>
                    <a:pt x="690" y="421"/>
                  </a:lnTo>
                  <a:lnTo>
                    <a:pt x="690" y="418"/>
                  </a:lnTo>
                  <a:lnTo>
                    <a:pt x="690" y="415"/>
                  </a:lnTo>
                  <a:lnTo>
                    <a:pt x="690" y="411"/>
                  </a:lnTo>
                  <a:lnTo>
                    <a:pt x="690" y="407"/>
                  </a:lnTo>
                  <a:lnTo>
                    <a:pt x="690" y="403"/>
                  </a:lnTo>
                  <a:lnTo>
                    <a:pt x="691" y="400"/>
                  </a:lnTo>
                  <a:lnTo>
                    <a:pt x="691" y="395"/>
                  </a:lnTo>
                  <a:lnTo>
                    <a:pt x="691" y="390"/>
                  </a:lnTo>
                  <a:lnTo>
                    <a:pt x="692" y="387"/>
                  </a:lnTo>
                  <a:lnTo>
                    <a:pt x="693" y="382"/>
                  </a:lnTo>
                  <a:lnTo>
                    <a:pt x="693" y="376"/>
                  </a:lnTo>
                  <a:lnTo>
                    <a:pt x="695" y="371"/>
                  </a:lnTo>
                  <a:lnTo>
                    <a:pt x="695" y="367"/>
                  </a:lnTo>
                  <a:lnTo>
                    <a:pt x="696" y="361"/>
                  </a:lnTo>
                  <a:lnTo>
                    <a:pt x="696" y="357"/>
                  </a:lnTo>
                  <a:lnTo>
                    <a:pt x="697" y="355"/>
                  </a:lnTo>
                  <a:lnTo>
                    <a:pt x="697" y="351"/>
                  </a:lnTo>
                  <a:lnTo>
                    <a:pt x="698" y="349"/>
                  </a:lnTo>
                  <a:lnTo>
                    <a:pt x="698" y="347"/>
                  </a:lnTo>
                  <a:lnTo>
                    <a:pt x="699" y="343"/>
                  </a:lnTo>
                  <a:lnTo>
                    <a:pt x="699" y="339"/>
                  </a:lnTo>
                  <a:lnTo>
                    <a:pt x="701" y="337"/>
                  </a:lnTo>
                  <a:lnTo>
                    <a:pt x="701" y="332"/>
                  </a:lnTo>
                  <a:lnTo>
                    <a:pt x="702" y="329"/>
                  </a:lnTo>
                  <a:lnTo>
                    <a:pt x="702" y="325"/>
                  </a:lnTo>
                  <a:lnTo>
                    <a:pt x="702" y="323"/>
                  </a:lnTo>
                  <a:lnTo>
                    <a:pt x="703" y="318"/>
                  </a:lnTo>
                  <a:lnTo>
                    <a:pt x="703" y="314"/>
                  </a:lnTo>
                  <a:lnTo>
                    <a:pt x="704" y="311"/>
                  </a:lnTo>
                  <a:lnTo>
                    <a:pt x="705" y="307"/>
                  </a:lnTo>
                  <a:lnTo>
                    <a:pt x="705" y="303"/>
                  </a:lnTo>
                  <a:lnTo>
                    <a:pt x="706" y="298"/>
                  </a:lnTo>
                  <a:lnTo>
                    <a:pt x="706" y="294"/>
                  </a:lnTo>
                  <a:lnTo>
                    <a:pt x="708" y="291"/>
                  </a:lnTo>
                  <a:lnTo>
                    <a:pt x="708" y="286"/>
                  </a:lnTo>
                  <a:lnTo>
                    <a:pt x="709" y="282"/>
                  </a:lnTo>
                  <a:lnTo>
                    <a:pt x="709" y="278"/>
                  </a:lnTo>
                  <a:lnTo>
                    <a:pt x="710" y="273"/>
                  </a:lnTo>
                  <a:lnTo>
                    <a:pt x="710" y="268"/>
                  </a:lnTo>
                  <a:lnTo>
                    <a:pt x="710" y="265"/>
                  </a:lnTo>
                  <a:lnTo>
                    <a:pt x="711" y="260"/>
                  </a:lnTo>
                  <a:lnTo>
                    <a:pt x="712" y="255"/>
                  </a:lnTo>
                  <a:lnTo>
                    <a:pt x="712" y="250"/>
                  </a:lnTo>
                  <a:lnTo>
                    <a:pt x="712" y="247"/>
                  </a:lnTo>
                  <a:lnTo>
                    <a:pt x="714" y="242"/>
                  </a:lnTo>
                  <a:lnTo>
                    <a:pt x="715" y="237"/>
                  </a:lnTo>
                  <a:lnTo>
                    <a:pt x="715" y="233"/>
                  </a:lnTo>
                  <a:lnTo>
                    <a:pt x="715" y="228"/>
                  </a:lnTo>
                  <a:lnTo>
                    <a:pt x="716" y="223"/>
                  </a:lnTo>
                  <a:lnTo>
                    <a:pt x="716" y="220"/>
                  </a:lnTo>
                  <a:lnTo>
                    <a:pt x="716" y="215"/>
                  </a:lnTo>
                  <a:lnTo>
                    <a:pt x="717" y="210"/>
                  </a:lnTo>
                  <a:lnTo>
                    <a:pt x="717" y="204"/>
                  </a:lnTo>
                  <a:lnTo>
                    <a:pt x="718" y="201"/>
                  </a:lnTo>
                  <a:lnTo>
                    <a:pt x="718" y="196"/>
                  </a:lnTo>
                  <a:lnTo>
                    <a:pt x="718" y="191"/>
                  </a:lnTo>
                  <a:lnTo>
                    <a:pt x="718" y="186"/>
                  </a:lnTo>
                  <a:lnTo>
                    <a:pt x="718" y="182"/>
                  </a:lnTo>
                  <a:lnTo>
                    <a:pt x="718" y="177"/>
                  </a:lnTo>
                  <a:lnTo>
                    <a:pt x="718" y="172"/>
                  </a:lnTo>
                  <a:lnTo>
                    <a:pt x="718" y="167"/>
                  </a:lnTo>
                  <a:lnTo>
                    <a:pt x="720" y="163"/>
                  </a:lnTo>
                  <a:lnTo>
                    <a:pt x="720" y="158"/>
                  </a:lnTo>
                  <a:lnTo>
                    <a:pt x="720" y="153"/>
                  </a:lnTo>
                  <a:lnTo>
                    <a:pt x="720" y="148"/>
                  </a:lnTo>
                  <a:lnTo>
                    <a:pt x="720" y="145"/>
                  </a:lnTo>
                  <a:lnTo>
                    <a:pt x="720" y="140"/>
                  </a:lnTo>
                  <a:lnTo>
                    <a:pt x="720" y="135"/>
                  </a:lnTo>
                  <a:lnTo>
                    <a:pt x="720" y="132"/>
                  </a:lnTo>
                  <a:lnTo>
                    <a:pt x="720" y="127"/>
                  </a:lnTo>
                  <a:lnTo>
                    <a:pt x="718" y="122"/>
                  </a:lnTo>
                  <a:lnTo>
                    <a:pt x="718" y="118"/>
                  </a:lnTo>
                  <a:lnTo>
                    <a:pt x="717" y="114"/>
                  </a:lnTo>
                  <a:lnTo>
                    <a:pt x="717" y="109"/>
                  </a:lnTo>
                  <a:lnTo>
                    <a:pt x="716" y="106"/>
                  </a:lnTo>
                  <a:lnTo>
                    <a:pt x="716" y="102"/>
                  </a:lnTo>
                  <a:lnTo>
                    <a:pt x="716" y="97"/>
                  </a:lnTo>
                  <a:lnTo>
                    <a:pt x="715" y="94"/>
                  </a:lnTo>
                  <a:lnTo>
                    <a:pt x="714" y="90"/>
                  </a:lnTo>
                  <a:lnTo>
                    <a:pt x="714" y="87"/>
                  </a:lnTo>
                  <a:lnTo>
                    <a:pt x="712" y="82"/>
                  </a:lnTo>
                  <a:lnTo>
                    <a:pt x="711" y="80"/>
                  </a:lnTo>
                  <a:lnTo>
                    <a:pt x="710" y="76"/>
                  </a:lnTo>
                  <a:lnTo>
                    <a:pt x="710" y="72"/>
                  </a:lnTo>
                  <a:lnTo>
                    <a:pt x="709" y="69"/>
                  </a:lnTo>
                  <a:lnTo>
                    <a:pt x="708" y="67"/>
                  </a:lnTo>
                  <a:lnTo>
                    <a:pt x="706" y="63"/>
                  </a:lnTo>
                  <a:lnTo>
                    <a:pt x="704" y="59"/>
                  </a:lnTo>
                  <a:lnTo>
                    <a:pt x="703" y="56"/>
                  </a:lnTo>
                  <a:lnTo>
                    <a:pt x="702" y="54"/>
                  </a:lnTo>
                  <a:lnTo>
                    <a:pt x="697" y="48"/>
                  </a:lnTo>
                  <a:lnTo>
                    <a:pt x="692" y="42"/>
                  </a:lnTo>
                  <a:lnTo>
                    <a:pt x="688" y="36"/>
                  </a:lnTo>
                  <a:lnTo>
                    <a:pt x="683" y="31"/>
                  </a:lnTo>
                  <a:lnTo>
                    <a:pt x="679" y="29"/>
                  </a:lnTo>
                  <a:lnTo>
                    <a:pt x="676" y="26"/>
                  </a:lnTo>
                  <a:lnTo>
                    <a:pt x="672" y="24"/>
                  </a:lnTo>
                  <a:lnTo>
                    <a:pt x="670" y="23"/>
                  </a:lnTo>
                  <a:lnTo>
                    <a:pt x="666" y="20"/>
                  </a:lnTo>
                  <a:lnTo>
                    <a:pt x="663" y="18"/>
                  </a:lnTo>
                  <a:lnTo>
                    <a:pt x="659" y="17"/>
                  </a:lnTo>
                  <a:lnTo>
                    <a:pt x="656" y="14"/>
                  </a:lnTo>
                  <a:lnTo>
                    <a:pt x="651" y="13"/>
                  </a:lnTo>
                  <a:lnTo>
                    <a:pt x="647" y="11"/>
                  </a:lnTo>
                  <a:lnTo>
                    <a:pt x="644" y="10"/>
                  </a:lnTo>
                  <a:lnTo>
                    <a:pt x="639" y="10"/>
                  </a:lnTo>
                  <a:lnTo>
                    <a:pt x="635" y="7"/>
                  </a:lnTo>
                  <a:lnTo>
                    <a:pt x="631" y="6"/>
                  </a:lnTo>
                  <a:lnTo>
                    <a:pt x="627" y="5"/>
                  </a:lnTo>
                  <a:lnTo>
                    <a:pt x="622" y="5"/>
                  </a:lnTo>
                  <a:lnTo>
                    <a:pt x="618" y="3"/>
                  </a:lnTo>
                  <a:lnTo>
                    <a:pt x="614" y="3"/>
                  </a:lnTo>
                  <a:lnTo>
                    <a:pt x="609" y="1"/>
                  </a:lnTo>
                  <a:lnTo>
                    <a:pt x="605" y="1"/>
                  </a:lnTo>
                  <a:lnTo>
                    <a:pt x="600" y="0"/>
                  </a:lnTo>
                  <a:lnTo>
                    <a:pt x="595" y="0"/>
                  </a:lnTo>
                  <a:lnTo>
                    <a:pt x="590" y="0"/>
                  </a:lnTo>
                  <a:lnTo>
                    <a:pt x="586" y="0"/>
                  </a:lnTo>
                  <a:lnTo>
                    <a:pt x="580" y="0"/>
                  </a:lnTo>
                  <a:lnTo>
                    <a:pt x="575" y="0"/>
                  </a:lnTo>
                  <a:lnTo>
                    <a:pt x="570" y="0"/>
                  </a:lnTo>
                  <a:lnTo>
                    <a:pt x="565" y="1"/>
                  </a:lnTo>
                  <a:lnTo>
                    <a:pt x="559" y="1"/>
                  </a:lnTo>
                  <a:lnTo>
                    <a:pt x="555" y="3"/>
                  </a:lnTo>
                  <a:lnTo>
                    <a:pt x="549" y="3"/>
                  </a:lnTo>
                  <a:lnTo>
                    <a:pt x="544" y="5"/>
                  </a:lnTo>
                  <a:lnTo>
                    <a:pt x="538" y="5"/>
                  </a:lnTo>
                  <a:lnTo>
                    <a:pt x="533" y="6"/>
                  </a:lnTo>
                  <a:lnTo>
                    <a:pt x="527" y="8"/>
                  </a:lnTo>
                  <a:lnTo>
                    <a:pt x="523" y="10"/>
                  </a:lnTo>
                  <a:lnTo>
                    <a:pt x="517" y="11"/>
                  </a:lnTo>
                  <a:lnTo>
                    <a:pt x="512" y="13"/>
                  </a:lnTo>
                  <a:lnTo>
                    <a:pt x="507" y="14"/>
                  </a:lnTo>
                  <a:lnTo>
                    <a:pt x="501" y="17"/>
                  </a:lnTo>
                  <a:lnTo>
                    <a:pt x="497" y="19"/>
                  </a:lnTo>
                  <a:lnTo>
                    <a:pt x="491" y="21"/>
                  </a:lnTo>
                  <a:lnTo>
                    <a:pt x="486" y="24"/>
                  </a:lnTo>
                  <a:lnTo>
                    <a:pt x="481" y="27"/>
                  </a:lnTo>
                  <a:lnTo>
                    <a:pt x="475" y="30"/>
                  </a:lnTo>
                  <a:lnTo>
                    <a:pt x="469" y="32"/>
                  </a:lnTo>
                  <a:lnTo>
                    <a:pt x="465" y="36"/>
                  </a:lnTo>
                  <a:lnTo>
                    <a:pt x="460" y="39"/>
                  </a:lnTo>
                  <a:lnTo>
                    <a:pt x="454" y="43"/>
                  </a:lnTo>
                  <a:lnTo>
                    <a:pt x="449" y="46"/>
                  </a:lnTo>
                  <a:lnTo>
                    <a:pt x="444" y="50"/>
                  </a:lnTo>
                  <a:lnTo>
                    <a:pt x="440" y="55"/>
                  </a:lnTo>
                  <a:lnTo>
                    <a:pt x="434" y="58"/>
                  </a:lnTo>
                  <a:lnTo>
                    <a:pt x="428" y="63"/>
                  </a:lnTo>
                  <a:lnTo>
                    <a:pt x="423" y="67"/>
                  </a:lnTo>
                  <a:lnTo>
                    <a:pt x="418" y="70"/>
                  </a:lnTo>
                  <a:lnTo>
                    <a:pt x="414" y="74"/>
                  </a:lnTo>
                  <a:lnTo>
                    <a:pt x="409" y="78"/>
                  </a:lnTo>
                  <a:lnTo>
                    <a:pt x="404" y="82"/>
                  </a:lnTo>
                  <a:lnTo>
                    <a:pt x="399" y="87"/>
                  </a:lnTo>
                  <a:lnTo>
                    <a:pt x="395" y="90"/>
                  </a:lnTo>
                  <a:lnTo>
                    <a:pt x="390" y="95"/>
                  </a:lnTo>
                  <a:lnTo>
                    <a:pt x="386" y="99"/>
                  </a:lnTo>
                  <a:lnTo>
                    <a:pt x="382" y="102"/>
                  </a:lnTo>
                  <a:lnTo>
                    <a:pt x="377" y="107"/>
                  </a:lnTo>
                  <a:lnTo>
                    <a:pt x="373" y="110"/>
                  </a:lnTo>
                  <a:lnTo>
                    <a:pt x="370" y="115"/>
                  </a:lnTo>
                  <a:lnTo>
                    <a:pt x="366" y="119"/>
                  </a:lnTo>
                  <a:lnTo>
                    <a:pt x="363" y="122"/>
                  </a:lnTo>
                  <a:lnTo>
                    <a:pt x="358" y="127"/>
                  </a:lnTo>
                  <a:lnTo>
                    <a:pt x="354" y="131"/>
                  </a:lnTo>
                  <a:lnTo>
                    <a:pt x="351" y="134"/>
                  </a:lnTo>
                  <a:lnTo>
                    <a:pt x="347" y="138"/>
                  </a:lnTo>
                  <a:lnTo>
                    <a:pt x="344" y="141"/>
                  </a:lnTo>
                  <a:lnTo>
                    <a:pt x="341" y="145"/>
                  </a:lnTo>
                  <a:lnTo>
                    <a:pt x="338" y="150"/>
                  </a:lnTo>
                  <a:lnTo>
                    <a:pt x="334" y="152"/>
                  </a:lnTo>
                  <a:lnTo>
                    <a:pt x="332" y="157"/>
                  </a:lnTo>
                  <a:lnTo>
                    <a:pt x="328" y="160"/>
                  </a:lnTo>
                  <a:lnTo>
                    <a:pt x="326" y="164"/>
                  </a:lnTo>
                  <a:lnTo>
                    <a:pt x="322" y="166"/>
                  </a:lnTo>
                  <a:lnTo>
                    <a:pt x="320" y="171"/>
                  </a:lnTo>
                  <a:lnTo>
                    <a:pt x="318" y="173"/>
                  </a:lnTo>
                  <a:lnTo>
                    <a:pt x="315" y="177"/>
                  </a:lnTo>
                  <a:lnTo>
                    <a:pt x="312" y="180"/>
                  </a:lnTo>
                  <a:lnTo>
                    <a:pt x="310" y="183"/>
                  </a:lnTo>
                  <a:lnTo>
                    <a:pt x="307" y="186"/>
                  </a:lnTo>
                  <a:lnTo>
                    <a:pt x="305" y="190"/>
                  </a:lnTo>
                  <a:lnTo>
                    <a:pt x="300" y="195"/>
                  </a:lnTo>
                  <a:lnTo>
                    <a:pt x="296" y="201"/>
                  </a:lnTo>
                  <a:lnTo>
                    <a:pt x="293" y="205"/>
                  </a:lnTo>
                  <a:lnTo>
                    <a:pt x="289" y="210"/>
                  </a:lnTo>
                  <a:lnTo>
                    <a:pt x="286" y="215"/>
                  </a:lnTo>
                  <a:lnTo>
                    <a:pt x="284" y="220"/>
                  </a:lnTo>
                  <a:lnTo>
                    <a:pt x="281" y="222"/>
                  </a:lnTo>
                  <a:lnTo>
                    <a:pt x="280" y="226"/>
                  </a:lnTo>
                  <a:lnTo>
                    <a:pt x="277" y="228"/>
                  </a:lnTo>
                  <a:lnTo>
                    <a:pt x="276" y="230"/>
                  </a:lnTo>
                  <a:lnTo>
                    <a:pt x="274" y="234"/>
                  </a:lnTo>
                  <a:lnTo>
                    <a:pt x="274" y="235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1625" y="1381"/>
              <a:ext cx="314" cy="333"/>
            </a:xfrm>
            <a:custGeom>
              <a:avLst/>
              <a:gdLst>
                <a:gd name="T0" fmla="*/ 0 w 941"/>
                <a:gd name="T1" fmla="*/ 0 h 997"/>
                <a:gd name="T2" fmla="*/ 0 w 941"/>
                <a:gd name="T3" fmla="*/ 0 h 997"/>
                <a:gd name="T4" fmla="*/ 0 w 941"/>
                <a:gd name="T5" fmla="*/ 0 h 997"/>
                <a:gd name="T6" fmla="*/ 0 w 941"/>
                <a:gd name="T7" fmla="*/ 0 h 997"/>
                <a:gd name="T8" fmla="*/ 0 w 941"/>
                <a:gd name="T9" fmla="*/ 0 h 997"/>
                <a:gd name="T10" fmla="*/ 0 w 941"/>
                <a:gd name="T11" fmla="*/ 0 h 997"/>
                <a:gd name="T12" fmla="*/ 0 w 941"/>
                <a:gd name="T13" fmla="*/ 0 h 997"/>
                <a:gd name="T14" fmla="*/ 0 w 941"/>
                <a:gd name="T15" fmla="*/ 0 h 997"/>
                <a:gd name="T16" fmla="*/ 0 w 941"/>
                <a:gd name="T17" fmla="*/ 0 h 997"/>
                <a:gd name="T18" fmla="*/ 0 w 941"/>
                <a:gd name="T19" fmla="*/ 0 h 997"/>
                <a:gd name="T20" fmla="*/ 0 w 941"/>
                <a:gd name="T21" fmla="*/ 0 h 997"/>
                <a:gd name="T22" fmla="*/ 0 w 941"/>
                <a:gd name="T23" fmla="*/ 0 h 997"/>
                <a:gd name="T24" fmla="*/ 0 w 941"/>
                <a:gd name="T25" fmla="*/ 0 h 997"/>
                <a:gd name="T26" fmla="*/ 0 w 941"/>
                <a:gd name="T27" fmla="*/ 0 h 997"/>
                <a:gd name="T28" fmla="*/ 0 w 941"/>
                <a:gd name="T29" fmla="*/ 0 h 997"/>
                <a:gd name="T30" fmla="*/ 0 w 941"/>
                <a:gd name="T31" fmla="*/ 0 h 997"/>
                <a:gd name="T32" fmla="*/ 0 w 941"/>
                <a:gd name="T33" fmla="*/ 0 h 997"/>
                <a:gd name="T34" fmla="*/ 0 w 941"/>
                <a:gd name="T35" fmla="*/ 0 h 997"/>
                <a:gd name="T36" fmla="*/ 0 w 941"/>
                <a:gd name="T37" fmla="*/ 0 h 997"/>
                <a:gd name="T38" fmla="*/ 0 w 941"/>
                <a:gd name="T39" fmla="*/ 0 h 997"/>
                <a:gd name="T40" fmla="*/ 0 w 941"/>
                <a:gd name="T41" fmla="*/ 0 h 997"/>
                <a:gd name="T42" fmla="*/ 0 w 941"/>
                <a:gd name="T43" fmla="*/ 0 h 997"/>
                <a:gd name="T44" fmla="*/ 0 w 941"/>
                <a:gd name="T45" fmla="*/ 0 h 997"/>
                <a:gd name="T46" fmla="*/ 0 w 941"/>
                <a:gd name="T47" fmla="*/ 0 h 997"/>
                <a:gd name="T48" fmla="*/ 0 w 941"/>
                <a:gd name="T49" fmla="*/ 0 h 997"/>
                <a:gd name="T50" fmla="*/ 0 w 941"/>
                <a:gd name="T51" fmla="*/ 0 h 997"/>
                <a:gd name="T52" fmla="*/ 0 w 941"/>
                <a:gd name="T53" fmla="*/ 0 h 997"/>
                <a:gd name="T54" fmla="*/ 0 w 941"/>
                <a:gd name="T55" fmla="*/ 0 h 997"/>
                <a:gd name="T56" fmla="*/ 0 w 941"/>
                <a:gd name="T57" fmla="*/ 0 h 997"/>
                <a:gd name="T58" fmla="*/ 0 w 941"/>
                <a:gd name="T59" fmla="*/ 0 h 997"/>
                <a:gd name="T60" fmla="*/ 0 w 941"/>
                <a:gd name="T61" fmla="*/ 0 h 997"/>
                <a:gd name="T62" fmla="*/ 0 w 941"/>
                <a:gd name="T63" fmla="*/ 0 h 997"/>
                <a:gd name="T64" fmla="*/ 0 w 941"/>
                <a:gd name="T65" fmla="*/ 0 h 997"/>
                <a:gd name="T66" fmla="*/ 0 w 941"/>
                <a:gd name="T67" fmla="*/ 0 h 997"/>
                <a:gd name="T68" fmla="*/ 0 w 941"/>
                <a:gd name="T69" fmla="*/ 0 h 997"/>
                <a:gd name="T70" fmla="*/ 0 w 941"/>
                <a:gd name="T71" fmla="*/ 0 h 997"/>
                <a:gd name="T72" fmla="*/ 0 w 941"/>
                <a:gd name="T73" fmla="*/ 0 h 997"/>
                <a:gd name="T74" fmla="*/ 0 w 941"/>
                <a:gd name="T75" fmla="*/ 0 h 997"/>
                <a:gd name="T76" fmla="*/ 0 w 941"/>
                <a:gd name="T77" fmla="*/ 0 h 997"/>
                <a:gd name="T78" fmla="*/ 0 w 941"/>
                <a:gd name="T79" fmla="*/ 0 h 997"/>
                <a:gd name="T80" fmla="*/ 0 w 941"/>
                <a:gd name="T81" fmla="*/ 0 h 997"/>
                <a:gd name="T82" fmla="*/ 0 w 941"/>
                <a:gd name="T83" fmla="*/ 0 h 997"/>
                <a:gd name="T84" fmla="*/ 0 w 941"/>
                <a:gd name="T85" fmla="*/ 0 h 997"/>
                <a:gd name="T86" fmla="*/ 0 w 941"/>
                <a:gd name="T87" fmla="*/ 0 h 997"/>
                <a:gd name="T88" fmla="*/ 0 w 941"/>
                <a:gd name="T89" fmla="*/ 0 h 997"/>
                <a:gd name="T90" fmla="*/ 0 w 941"/>
                <a:gd name="T91" fmla="*/ 0 h 997"/>
                <a:gd name="T92" fmla="*/ 0 w 941"/>
                <a:gd name="T93" fmla="*/ 0 h 997"/>
                <a:gd name="T94" fmla="*/ 0 w 941"/>
                <a:gd name="T95" fmla="*/ 0 h 997"/>
                <a:gd name="T96" fmla="*/ 0 w 941"/>
                <a:gd name="T97" fmla="*/ 0 h 997"/>
                <a:gd name="T98" fmla="*/ 0 w 941"/>
                <a:gd name="T99" fmla="*/ 0 h 997"/>
                <a:gd name="T100" fmla="*/ 0 w 941"/>
                <a:gd name="T101" fmla="*/ 0 h 997"/>
                <a:gd name="T102" fmla="*/ 0 w 941"/>
                <a:gd name="T103" fmla="*/ 0 h 997"/>
                <a:gd name="T104" fmla="*/ 0 w 941"/>
                <a:gd name="T105" fmla="*/ 0 h 997"/>
                <a:gd name="T106" fmla="*/ 0 w 941"/>
                <a:gd name="T107" fmla="*/ 0 h 997"/>
                <a:gd name="T108" fmla="*/ 0 w 941"/>
                <a:gd name="T109" fmla="*/ 0 h 997"/>
                <a:gd name="T110" fmla="*/ 0 w 941"/>
                <a:gd name="T111" fmla="*/ 0 h 997"/>
                <a:gd name="T112" fmla="*/ 0 w 941"/>
                <a:gd name="T113" fmla="*/ 0 h 997"/>
                <a:gd name="T114" fmla="*/ 0 w 941"/>
                <a:gd name="T115" fmla="*/ 0 h 997"/>
                <a:gd name="T116" fmla="*/ 0 w 941"/>
                <a:gd name="T117" fmla="*/ 0 h 997"/>
                <a:gd name="T118" fmla="*/ 0 w 941"/>
                <a:gd name="T119" fmla="*/ 0 h 997"/>
                <a:gd name="T120" fmla="*/ 0 w 941"/>
                <a:gd name="T121" fmla="*/ 0 h 9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1"/>
                <a:gd name="T184" fmla="*/ 0 h 997"/>
                <a:gd name="T185" fmla="*/ 941 w 941"/>
                <a:gd name="T186" fmla="*/ 997 h 9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1" h="997">
                  <a:moveTo>
                    <a:pt x="44" y="217"/>
                  </a:moveTo>
                  <a:lnTo>
                    <a:pt x="44" y="216"/>
                  </a:lnTo>
                  <a:lnTo>
                    <a:pt x="44" y="215"/>
                  </a:lnTo>
                  <a:lnTo>
                    <a:pt x="45" y="213"/>
                  </a:lnTo>
                  <a:lnTo>
                    <a:pt x="47" y="210"/>
                  </a:lnTo>
                  <a:lnTo>
                    <a:pt x="48" y="207"/>
                  </a:lnTo>
                  <a:lnTo>
                    <a:pt x="51" y="202"/>
                  </a:lnTo>
                  <a:lnTo>
                    <a:pt x="53" y="198"/>
                  </a:lnTo>
                  <a:lnTo>
                    <a:pt x="58" y="195"/>
                  </a:lnTo>
                  <a:lnTo>
                    <a:pt x="62" y="191"/>
                  </a:lnTo>
                  <a:lnTo>
                    <a:pt x="66" y="188"/>
                  </a:lnTo>
                  <a:lnTo>
                    <a:pt x="69" y="185"/>
                  </a:lnTo>
                  <a:lnTo>
                    <a:pt x="71" y="184"/>
                  </a:lnTo>
                  <a:lnTo>
                    <a:pt x="75" y="183"/>
                  </a:lnTo>
                  <a:lnTo>
                    <a:pt x="77" y="182"/>
                  </a:lnTo>
                  <a:lnTo>
                    <a:pt x="80" y="181"/>
                  </a:lnTo>
                  <a:lnTo>
                    <a:pt x="83" y="179"/>
                  </a:lnTo>
                  <a:lnTo>
                    <a:pt x="86" y="178"/>
                  </a:lnTo>
                  <a:lnTo>
                    <a:pt x="91" y="178"/>
                  </a:lnTo>
                  <a:lnTo>
                    <a:pt x="94" y="178"/>
                  </a:lnTo>
                  <a:lnTo>
                    <a:pt x="98" y="178"/>
                  </a:lnTo>
                  <a:lnTo>
                    <a:pt x="102" y="178"/>
                  </a:lnTo>
                  <a:lnTo>
                    <a:pt x="107" y="181"/>
                  </a:lnTo>
                  <a:lnTo>
                    <a:pt x="110" y="181"/>
                  </a:lnTo>
                  <a:lnTo>
                    <a:pt x="115" y="182"/>
                  </a:lnTo>
                  <a:lnTo>
                    <a:pt x="118" y="183"/>
                  </a:lnTo>
                  <a:lnTo>
                    <a:pt x="122" y="184"/>
                  </a:lnTo>
                  <a:lnTo>
                    <a:pt x="126" y="185"/>
                  </a:lnTo>
                  <a:lnTo>
                    <a:pt x="128" y="188"/>
                  </a:lnTo>
                  <a:lnTo>
                    <a:pt x="130" y="189"/>
                  </a:lnTo>
                  <a:lnTo>
                    <a:pt x="134" y="190"/>
                  </a:lnTo>
                  <a:lnTo>
                    <a:pt x="137" y="194"/>
                  </a:lnTo>
                  <a:lnTo>
                    <a:pt x="141" y="197"/>
                  </a:lnTo>
                  <a:lnTo>
                    <a:pt x="143" y="202"/>
                  </a:lnTo>
                  <a:lnTo>
                    <a:pt x="146" y="206"/>
                  </a:lnTo>
                  <a:lnTo>
                    <a:pt x="147" y="209"/>
                  </a:lnTo>
                  <a:lnTo>
                    <a:pt x="148" y="213"/>
                  </a:lnTo>
                  <a:lnTo>
                    <a:pt x="149" y="216"/>
                  </a:lnTo>
                  <a:lnTo>
                    <a:pt x="149" y="221"/>
                  </a:lnTo>
                  <a:lnTo>
                    <a:pt x="149" y="225"/>
                  </a:lnTo>
                  <a:lnTo>
                    <a:pt x="149" y="227"/>
                  </a:lnTo>
                  <a:lnTo>
                    <a:pt x="149" y="230"/>
                  </a:lnTo>
                  <a:lnTo>
                    <a:pt x="149" y="233"/>
                  </a:lnTo>
                  <a:lnTo>
                    <a:pt x="149" y="235"/>
                  </a:lnTo>
                  <a:lnTo>
                    <a:pt x="150" y="236"/>
                  </a:lnTo>
                  <a:lnTo>
                    <a:pt x="154" y="238"/>
                  </a:lnTo>
                  <a:lnTo>
                    <a:pt x="160" y="239"/>
                  </a:lnTo>
                  <a:lnTo>
                    <a:pt x="162" y="239"/>
                  </a:lnTo>
                  <a:lnTo>
                    <a:pt x="166" y="239"/>
                  </a:lnTo>
                  <a:lnTo>
                    <a:pt x="168" y="239"/>
                  </a:lnTo>
                  <a:lnTo>
                    <a:pt x="173" y="239"/>
                  </a:lnTo>
                  <a:lnTo>
                    <a:pt x="175" y="239"/>
                  </a:lnTo>
                  <a:lnTo>
                    <a:pt x="180" y="239"/>
                  </a:lnTo>
                  <a:lnTo>
                    <a:pt x="184" y="239"/>
                  </a:lnTo>
                  <a:lnTo>
                    <a:pt x="188" y="239"/>
                  </a:lnTo>
                  <a:lnTo>
                    <a:pt x="191" y="239"/>
                  </a:lnTo>
                  <a:lnTo>
                    <a:pt x="194" y="239"/>
                  </a:lnTo>
                  <a:lnTo>
                    <a:pt x="198" y="238"/>
                  </a:lnTo>
                  <a:lnTo>
                    <a:pt x="203" y="238"/>
                  </a:lnTo>
                  <a:lnTo>
                    <a:pt x="205" y="238"/>
                  </a:lnTo>
                  <a:lnTo>
                    <a:pt x="209" y="238"/>
                  </a:lnTo>
                  <a:lnTo>
                    <a:pt x="212" y="238"/>
                  </a:lnTo>
                  <a:lnTo>
                    <a:pt x="216" y="238"/>
                  </a:lnTo>
                  <a:lnTo>
                    <a:pt x="220" y="236"/>
                  </a:lnTo>
                  <a:lnTo>
                    <a:pt x="225" y="236"/>
                  </a:lnTo>
                  <a:lnTo>
                    <a:pt x="228" y="236"/>
                  </a:lnTo>
                  <a:lnTo>
                    <a:pt x="229" y="236"/>
                  </a:lnTo>
                  <a:lnTo>
                    <a:pt x="334" y="102"/>
                  </a:lnTo>
                  <a:lnTo>
                    <a:pt x="334" y="101"/>
                  </a:lnTo>
                  <a:lnTo>
                    <a:pt x="335" y="100"/>
                  </a:lnTo>
                  <a:lnTo>
                    <a:pt x="338" y="99"/>
                  </a:lnTo>
                  <a:lnTo>
                    <a:pt x="341" y="96"/>
                  </a:lnTo>
                  <a:lnTo>
                    <a:pt x="344" y="93"/>
                  </a:lnTo>
                  <a:lnTo>
                    <a:pt x="348" y="90"/>
                  </a:lnTo>
                  <a:lnTo>
                    <a:pt x="351" y="88"/>
                  </a:lnTo>
                  <a:lnTo>
                    <a:pt x="353" y="87"/>
                  </a:lnTo>
                  <a:lnTo>
                    <a:pt x="357" y="85"/>
                  </a:lnTo>
                  <a:lnTo>
                    <a:pt x="360" y="83"/>
                  </a:lnTo>
                  <a:lnTo>
                    <a:pt x="363" y="80"/>
                  </a:lnTo>
                  <a:lnTo>
                    <a:pt x="366" y="79"/>
                  </a:lnTo>
                  <a:lnTo>
                    <a:pt x="369" y="75"/>
                  </a:lnTo>
                  <a:lnTo>
                    <a:pt x="372" y="74"/>
                  </a:lnTo>
                  <a:lnTo>
                    <a:pt x="376" y="70"/>
                  </a:lnTo>
                  <a:lnTo>
                    <a:pt x="380" y="69"/>
                  </a:lnTo>
                  <a:lnTo>
                    <a:pt x="384" y="66"/>
                  </a:lnTo>
                  <a:lnTo>
                    <a:pt x="388" y="64"/>
                  </a:lnTo>
                  <a:lnTo>
                    <a:pt x="391" y="61"/>
                  </a:lnTo>
                  <a:lnTo>
                    <a:pt x="396" y="58"/>
                  </a:lnTo>
                  <a:lnTo>
                    <a:pt x="399" y="56"/>
                  </a:lnTo>
                  <a:lnTo>
                    <a:pt x="404" y="54"/>
                  </a:lnTo>
                  <a:lnTo>
                    <a:pt x="409" y="51"/>
                  </a:lnTo>
                  <a:lnTo>
                    <a:pt x="412" y="49"/>
                  </a:lnTo>
                  <a:lnTo>
                    <a:pt x="417" y="45"/>
                  </a:lnTo>
                  <a:lnTo>
                    <a:pt x="422" y="44"/>
                  </a:lnTo>
                  <a:lnTo>
                    <a:pt x="427" y="41"/>
                  </a:lnTo>
                  <a:lnTo>
                    <a:pt x="430" y="38"/>
                  </a:lnTo>
                  <a:lnTo>
                    <a:pt x="435" y="36"/>
                  </a:lnTo>
                  <a:lnTo>
                    <a:pt x="440" y="34"/>
                  </a:lnTo>
                  <a:lnTo>
                    <a:pt x="444" y="30"/>
                  </a:lnTo>
                  <a:lnTo>
                    <a:pt x="448" y="29"/>
                  </a:lnTo>
                  <a:lnTo>
                    <a:pt x="453" y="25"/>
                  </a:lnTo>
                  <a:lnTo>
                    <a:pt x="459" y="24"/>
                  </a:lnTo>
                  <a:lnTo>
                    <a:pt x="462" y="20"/>
                  </a:lnTo>
                  <a:lnTo>
                    <a:pt x="467" y="19"/>
                  </a:lnTo>
                  <a:lnTo>
                    <a:pt x="472" y="17"/>
                  </a:lnTo>
                  <a:lnTo>
                    <a:pt x="476" y="16"/>
                  </a:lnTo>
                  <a:lnTo>
                    <a:pt x="480" y="13"/>
                  </a:lnTo>
                  <a:lnTo>
                    <a:pt x="485" y="11"/>
                  </a:lnTo>
                  <a:lnTo>
                    <a:pt x="490" y="10"/>
                  </a:lnTo>
                  <a:lnTo>
                    <a:pt x="494" y="9"/>
                  </a:lnTo>
                  <a:lnTo>
                    <a:pt x="498" y="7"/>
                  </a:lnTo>
                  <a:lnTo>
                    <a:pt x="503" y="6"/>
                  </a:lnTo>
                  <a:lnTo>
                    <a:pt x="506" y="4"/>
                  </a:lnTo>
                  <a:lnTo>
                    <a:pt x="511" y="4"/>
                  </a:lnTo>
                  <a:lnTo>
                    <a:pt x="514" y="2"/>
                  </a:lnTo>
                  <a:lnTo>
                    <a:pt x="518" y="2"/>
                  </a:lnTo>
                  <a:lnTo>
                    <a:pt x="522" y="2"/>
                  </a:lnTo>
                  <a:lnTo>
                    <a:pt x="526" y="2"/>
                  </a:lnTo>
                  <a:lnTo>
                    <a:pt x="529" y="0"/>
                  </a:lnTo>
                  <a:lnTo>
                    <a:pt x="532" y="0"/>
                  </a:lnTo>
                  <a:lnTo>
                    <a:pt x="536" y="0"/>
                  </a:lnTo>
                  <a:lnTo>
                    <a:pt x="539" y="0"/>
                  </a:lnTo>
                  <a:lnTo>
                    <a:pt x="542" y="0"/>
                  </a:lnTo>
                  <a:lnTo>
                    <a:pt x="545" y="2"/>
                  </a:lnTo>
                  <a:lnTo>
                    <a:pt x="548" y="2"/>
                  </a:lnTo>
                  <a:lnTo>
                    <a:pt x="551" y="4"/>
                  </a:lnTo>
                  <a:lnTo>
                    <a:pt x="556" y="5"/>
                  </a:lnTo>
                  <a:lnTo>
                    <a:pt x="561" y="7"/>
                  </a:lnTo>
                  <a:lnTo>
                    <a:pt x="565" y="10"/>
                  </a:lnTo>
                  <a:lnTo>
                    <a:pt x="570" y="12"/>
                  </a:lnTo>
                  <a:lnTo>
                    <a:pt x="575" y="15"/>
                  </a:lnTo>
                  <a:lnTo>
                    <a:pt x="580" y="17"/>
                  </a:lnTo>
                  <a:lnTo>
                    <a:pt x="584" y="20"/>
                  </a:lnTo>
                  <a:lnTo>
                    <a:pt x="588" y="23"/>
                  </a:lnTo>
                  <a:lnTo>
                    <a:pt x="592" y="25"/>
                  </a:lnTo>
                  <a:lnTo>
                    <a:pt x="595" y="29"/>
                  </a:lnTo>
                  <a:lnTo>
                    <a:pt x="599" y="32"/>
                  </a:lnTo>
                  <a:lnTo>
                    <a:pt x="602" y="36"/>
                  </a:lnTo>
                  <a:lnTo>
                    <a:pt x="605" y="39"/>
                  </a:lnTo>
                  <a:lnTo>
                    <a:pt x="608" y="44"/>
                  </a:lnTo>
                  <a:lnTo>
                    <a:pt x="610" y="48"/>
                  </a:lnTo>
                  <a:lnTo>
                    <a:pt x="613" y="53"/>
                  </a:lnTo>
                  <a:lnTo>
                    <a:pt x="615" y="57"/>
                  </a:lnTo>
                  <a:lnTo>
                    <a:pt x="616" y="62"/>
                  </a:lnTo>
                  <a:lnTo>
                    <a:pt x="619" y="67"/>
                  </a:lnTo>
                  <a:lnTo>
                    <a:pt x="620" y="73"/>
                  </a:lnTo>
                  <a:lnTo>
                    <a:pt x="620" y="75"/>
                  </a:lnTo>
                  <a:lnTo>
                    <a:pt x="620" y="79"/>
                  </a:lnTo>
                  <a:lnTo>
                    <a:pt x="620" y="82"/>
                  </a:lnTo>
                  <a:lnTo>
                    <a:pt x="621" y="85"/>
                  </a:lnTo>
                  <a:lnTo>
                    <a:pt x="621" y="88"/>
                  </a:lnTo>
                  <a:lnTo>
                    <a:pt x="621" y="92"/>
                  </a:lnTo>
                  <a:lnTo>
                    <a:pt x="621" y="95"/>
                  </a:lnTo>
                  <a:lnTo>
                    <a:pt x="621" y="100"/>
                  </a:lnTo>
                  <a:lnTo>
                    <a:pt x="621" y="102"/>
                  </a:lnTo>
                  <a:lnTo>
                    <a:pt x="620" y="106"/>
                  </a:lnTo>
                  <a:lnTo>
                    <a:pt x="620" y="109"/>
                  </a:lnTo>
                  <a:lnTo>
                    <a:pt x="620" y="114"/>
                  </a:lnTo>
                  <a:lnTo>
                    <a:pt x="619" y="119"/>
                  </a:lnTo>
                  <a:lnTo>
                    <a:pt x="619" y="123"/>
                  </a:lnTo>
                  <a:lnTo>
                    <a:pt x="618" y="127"/>
                  </a:lnTo>
                  <a:lnTo>
                    <a:pt x="618" y="132"/>
                  </a:lnTo>
                  <a:lnTo>
                    <a:pt x="616" y="136"/>
                  </a:lnTo>
                  <a:lnTo>
                    <a:pt x="615" y="140"/>
                  </a:lnTo>
                  <a:lnTo>
                    <a:pt x="614" y="145"/>
                  </a:lnTo>
                  <a:lnTo>
                    <a:pt x="613" y="151"/>
                  </a:lnTo>
                  <a:lnTo>
                    <a:pt x="612" y="156"/>
                  </a:lnTo>
                  <a:lnTo>
                    <a:pt x="610" y="162"/>
                  </a:lnTo>
                  <a:lnTo>
                    <a:pt x="608" y="166"/>
                  </a:lnTo>
                  <a:lnTo>
                    <a:pt x="608" y="172"/>
                  </a:lnTo>
                  <a:lnTo>
                    <a:pt x="606" y="177"/>
                  </a:lnTo>
                  <a:lnTo>
                    <a:pt x="603" y="183"/>
                  </a:lnTo>
                  <a:lnTo>
                    <a:pt x="602" y="188"/>
                  </a:lnTo>
                  <a:lnTo>
                    <a:pt x="601" y="194"/>
                  </a:lnTo>
                  <a:lnTo>
                    <a:pt x="599" y="200"/>
                  </a:lnTo>
                  <a:lnTo>
                    <a:pt x="599" y="206"/>
                  </a:lnTo>
                  <a:lnTo>
                    <a:pt x="597" y="210"/>
                  </a:lnTo>
                  <a:lnTo>
                    <a:pt x="596" y="216"/>
                  </a:lnTo>
                  <a:lnTo>
                    <a:pt x="594" y="221"/>
                  </a:lnTo>
                  <a:lnTo>
                    <a:pt x="593" y="227"/>
                  </a:lnTo>
                  <a:lnTo>
                    <a:pt x="592" y="232"/>
                  </a:lnTo>
                  <a:lnTo>
                    <a:pt x="590" y="238"/>
                  </a:lnTo>
                  <a:lnTo>
                    <a:pt x="589" y="242"/>
                  </a:lnTo>
                  <a:lnTo>
                    <a:pt x="589" y="248"/>
                  </a:lnTo>
                  <a:lnTo>
                    <a:pt x="588" y="253"/>
                  </a:lnTo>
                  <a:lnTo>
                    <a:pt x="588" y="259"/>
                  </a:lnTo>
                  <a:lnTo>
                    <a:pt x="587" y="264"/>
                  </a:lnTo>
                  <a:lnTo>
                    <a:pt x="586" y="268"/>
                  </a:lnTo>
                  <a:lnTo>
                    <a:pt x="584" y="273"/>
                  </a:lnTo>
                  <a:lnTo>
                    <a:pt x="584" y="279"/>
                  </a:lnTo>
                  <a:lnTo>
                    <a:pt x="583" y="284"/>
                  </a:lnTo>
                  <a:lnTo>
                    <a:pt x="583" y="289"/>
                  </a:lnTo>
                  <a:lnTo>
                    <a:pt x="582" y="293"/>
                  </a:lnTo>
                  <a:lnTo>
                    <a:pt x="582" y="298"/>
                  </a:lnTo>
                  <a:lnTo>
                    <a:pt x="581" y="302"/>
                  </a:lnTo>
                  <a:lnTo>
                    <a:pt x="580" y="306"/>
                  </a:lnTo>
                  <a:lnTo>
                    <a:pt x="580" y="311"/>
                  </a:lnTo>
                  <a:lnTo>
                    <a:pt x="580" y="316"/>
                  </a:lnTo>
                  <a:lnTo>
                    <a:pt x="580" y="319"/>
                  </a:lnTo>
                  <a:lnTo>
                    <a:pt x="578" y="324"/>
                  </a:lnTo>
                  <a:lnTo>
                    <a:pt x="578" y="329"/>
                  </a:lnTo>
                  <a:lnTo>
                    <a:pt x="578" y="334"/>
                  </a:lnTo>
                  <a:lnTo>
                    <a:pt x="578" y="337"/>
                  </a:lnTo>
                  <a:lnTo>
                    <a:pt x="577" y="341"/>
                  </a:lnTo>
                  <a:lnTo>
                    <a:pt x="577" y="344"/>
                  </a:lnTo>
                  <a:lnTo>
                    <a:pt x="577" y="348"/>
                  </a:lnTo>
                  <a:lnTo>
                    <a:pt x="576" y="351"/>
                  </a:lnTo>
                  <a:lnTo>
                    <a:pt x="576" y="355"/>
                  </a:lnTo>
                  <a:lnTo>
                    <a:pt x="576" y="359"/>
                  </a:lnTo>
                  <a:lnTo>
                    <a:pt x="576" y="362"/>
                  </a:lnTo>
                  <a:lnTo>
                    <a:pt x="575" y="364"/>
                  </a:lnTo>
                  <a:lnTo>
                    <a:pt x="575" y="368"/>
                  </a:lnTo>
                  <a:lnTo>
                    <a:pt x="575" y="372"/>
                  </a:lnTo>
                  <a:lnTo>
                    <a:pt x="575" y="374"/>
                  </a:lnTo>
                  <a:lnTo>
                    <a:pt x="575" y="380"/>
                  </a:lnTo>
                  <a:lnTo>
                    <a:pt x="575" y="385"/>
                  </a:lnTo>
                  <a:lnTo>
                    <a:pt x="575" y="389"/>
                  </a:lnTo>
                  <a:lnTo>
                    <a:pt x="575" y="393"/>
                  </a:lnTo>
                  <a:lnTo>
                    <a:pt x="575" y="397"/>
                  </a:lnTo>
                  <a:lnTo>
                    <a:pt x="575" y="400"/>
                  </a:lnTo>
                  <a:lnTo>
                    <a:pt x="575" y="404"/>
                  </a:lnTo>
                  <a:lnTo>
                    <a:pt x="576" y="405"/>
                  </a:lnTo>
                  <a:lnTo>
                    <a:pt x="577" y="406"/>
                  </a:lnTo>
                  <a:lnTo>
                    <a:pt x="580" y="411"/>
                  </a:lnTo>
                  <a:lnTo>
                    <a:pt x="581" y="413"/>
                  </a:lnTo>
                  <a:lnTo>
                    <a:pt x="583" y="418"/>
                  </a:lnTo>
                  <a:lnTo>
                    <a:pt x="583" y="420"/>
                  </a:lnTo>
                  <a:lnTo>
                    <a:pt x="584" y="423"/>
                  </a:lnTo>
                  <a:lnTo>
                    <a:pt x="586" y="425"/>
                  </a:lnTo>
                  <a:lnTo>
                    <a:pt x="587" y="429"/>
                  </a:lnTo>
                  <a:lnTo>
                    <a:pt x="587" y="431"/>
                  </a:lnTo>
                  <a:lnTo>
                    <a:pt x="588" y="434"/>
                  </a:lnTo>
                  <a:lnTo>
                    <a:pt x="588" y="437"/>
                  </a:lnTo>
                  <a:lnTo>
                    <a:pt x="588" y="442"/>
                  </a:lnTo>
                  <a:lnTo>
                    <a:pt x="588" y="444"/>
                  </a:lnTo>
                  <a:lnTo>
                    <a:pt x="588" y="449"/>
                  </a:lnTo>
                  <a:lnTo>
                    <a:pt x="588" y="452"/>
                  </a:lnTo>
                  <a:lnTo>
                    <a:pt x="588" y="457"/>
                  </a:lnTo>
                  <a:lnTo>
                    <a:pt x="588" y="462"/>
                  </a:lnTo>
                  <a:lnTo>
                    <a:pt x="587" y="467"/>
                  </a:lnTo>
                  <a:lnTo>
                    <a:pt x="586" y="470"/>
                  </a:lnTo>
                  <a:lnTo>
                    <a:pt x="586" y="476"/>
                  </a:lnTo>
                  <a:lnTo>
                    <a:pt x="584" y="481"/>
                  </a:lnTo>
                  <a:lnTo>
                    <a:pt x="582" y="485"/>
                  </a:lnTo>
                  <a:lnTo>
                    <a:pt x="581" y="489"/>
                  </a:lnTo>
                  <a:lnTo>
                    <a:pt x="580" y="491"/>
                  </a:lnTo>
                  <a:lnTo>
                    <a:pt x="580" y="495"/>
                  </a:lnTo>
                  <a:lnTo>
                    <a:pt x="578" y="497"/>
                  </a:lnTo>
                  <a:lnTo>
                    <a:pt x="576" y="502"/>
                  </a:lnTo>
                  <a:lnTo>
                    <a:pt x="574" y="508"/>
                  </a:lnTo>
                  <a:lnTo>
                    <a:pt x="571" y="513"/>
                  </a:lnTo>
                  <a:lnTo>
                    <a:pt x="569" y="518"/>
                  </a:lnTo>
                  <a:lnTo>
                    <a:pt x="567" y="521"/>
                  </a:lnTo>
                  <a:lnTo>
                    <a:pt x="564" y="525"/>
                  </a:lnTo>
                  <a:lnTo>
                    <a:pt x="562" y="529"/>
                  </a:lnTo>
                  <a:lnTo>
                    <a:pt x="561" y="533"/>
                  </a:lnTo>
                  <a:lnTo>
                    <a:pt x="558" y="535"/>
                  </a:lnTo>
                  <a:lnTo>
                    <a:pt x="556" y="539"/>
                  </a:lnTo>
                  <a:lnTo>
                    <a:pt x="555" y="541"/>
                  </a:lnTo>
                  <a:lnTo>
                    <a:pt x="552" y="544"/>
                  </a:lnTo>
                  <a:lnTo>
                    <a:pt x="550" y="548"/>
                  </a:lnTo>
                  <a:lnTo>
                    <a:pt x="546" y="553"/>
                  </a:lnTo>
                  <a:lnTo>
                    <a:pt x="543" y="555"/>
                  </a:lnTo>
                  <a:lnTo>
                    <a:pt x="541" y="559"/>
                  </a:lnTo>
                  <a:lnTo>
                    <a:pt x="538" y="563"/>
                  </a:lnTo>
                  <a:lnTo>
                    <a:pt x="537" y="565"/>
                  </a:lnTo>
                  <a:lnTo>
                    <a:pt x="536" y="569"/>
                  </a:lnTo>
                  <a:lnTo>
                    <a:pt x="535" y="572"/>
                  </a:lnTo>
                  <a:lnTo>
                    <a:pt x="533" y="574"/>
                  </a:lnTo>
                  <a:lnTo>
                    <a:pt x="533" y="579"/>
                  </a:lnTo>
                  <a:lnTo>
                    <a:pt x="532" y="582"/>
                  </a:lnTo>
                  <a:lnTo>
                    <a:pt x="533" y="584"/>
                  </a:lnTo>
                  <a:lnTo>
                    <a:pt x="533" y="587"/>
                  </a:lnTo>
                  <a:lnTo>
                    <a:pt x="535" y="592"/>
                  </a:lnTo>
                  <a:lnTo>
                    <a:pt x="536" y="596"/>
                  </a:lnTo>
                  <a:lnTo>
                    <a:pt x="537" y="602"/>
                  </a:lnTo>
                  <a:lnTo>
                    <a:pt x="538" y="603"/>
                  </a:lnTo>
                  <a:lnTo>
                    <a:pt x="539" y="606"/>
                  </a:lnTo>
                  <a:lnTo>
                    <a:pt x="541" y="609"/>
                  </a:lnTo>
                  <a:lnTo>
                    <a:pt x="542" y="612"/>
                  </a:lnTo>
                  <a:lnTo>
                    <a:pt x="542" y="615"/>
                  </a:lnTo>
                  <a:lnTo>
                    <a:pt x="543" y="617"/>
                  </a:lnTo>
                  <a:lnTo>
                    <a:pt x="544" y="621"/>
                  </a:lnTo>
                  <a:lnTo>
                    <a:pt x="545" y="624"/>
                  </a:lnTo>
                  <a:lnTo>
                    <a:pt x="546" y="628"/>
                  </a:lnTo>
                  <a:lnTo>
                    <a:pt x="549" y="630"/>
                  </a:lnTo>
                  <a:lnTo>
                    <a:pt x="550" y="634"/>
                  </a:lnTo>
                  <a:lnTo>
                    <a:pt x="551" y="637"/>
                  </a:lnTo>
                  <a:lnTo>
                    <a:pt x="552" y="641"/>
                  </a:lnTo>
                  <a:lnTo>
                    <a:pt x="555" y="643"/>
                  </a:lnTo>
                  <a:lnTo>
                    <a:pt x="556" y="647"/>
                  </a:lnTo>
                  <a:lnTo>
                    <a:pt x="557" y="650"/>
                  </a:lnTo>
                  <a:lnTo>
                    <a:pt x="559" y="654"/>
                  </a:lnTo>
                  <a:lnTo>
                    <a:pt x="561" y="657"/>
                  </a:lnTo>
                  <a:lnTo>
                    <a:pt x="562" y="661"/>
                  </a:lnTo>
                  <a:lnTo>
                    <a:pt x="564" y="665"/>
                  </a:lnTo>
                  <a:lnTo>
                    <a:pt x="564" y="667"/>
                  </a:lnTo>
                  <a:lnTo>
                    <a:pt x="567" y="671"/>
                  </a:lnTo>
                  <a:lnTo>
                    <a:pt x="568" y="673"/>
                  </a:lnTo>
                  <a:lnTo>
                    <a:pt x="569" y="676"/>
                  </a:lnTo>
                  <a:lnTo>
                    <a:pt x="570" y="680"/>
                  </a:lnTo>
                  <a:lnTo>
                    <a:pt x="573" y="682"/>
                  </a:lnTo>
                  <a:lnTo>
                    <a:pt x="574" y="686"/>
                  </a:lnTo>
                  <a:lnTo>
                    <a:pt x="575" y="690"/>
                  </a:lnTo>
                  <a:lnTo>
                    <a:pt x="576" y="692"/>
                  </a:lnTo>
                  <a:lnTo>
                    <a:pt x="577" y="695"/>
                  </a:lnTo>
                  <a:lnTo>
                    <a:pt x="578" y="698"/>
                  </a:lnTo>
                  <a:lnTo>
                    <a:pt x="580" y="701"/>
                  </a:lnTo>
                  <a:lnTo>
                    <a:pt x="583" y="706"/>
                  </a:lnTo>
                  <a:lnTo>
                    <a:pt x="586" y="711"/>
                  </a:lnTo>
                  <a:lnTo>
                    <a:pt x="588" y="716"/>
                  </a:lnTo>
                  <a:lnTo>
                    <a:pt x="589" y="720"/>
                  </a:lnTo>
                  <a:lnTo>
                    <a:pt x="592" y="723"/>
                  </a:lnTo>
                  <a:lnTo>
                    <a:pt x="593" y="726"/>
                  </a:lnTo>
                  <a:lnTo>
                    <a:pt x="595" y="731"/>
                  </a:lnTo>
                  <a:lnTo>
                    <a:pt x="596" y="732"/>
                  </a:lnTo>
                  <a:lnTo>
                    <a:pt x="641" y="786"/>
                  </a:lnTo>
                  <a:lnTo>
                    <a:pt x="641" y="784"/>
                  </a:lnTo>
                  <a:lnTo>
                    <a:pt x="644" y="784"/>
                  </a:lnTo>
                  <a:lnTo>
                    <a:pt x="647" y="783"/>
                  </a:lnTo>
                  <a:lnTo>
                    <a:pt x="652" y="783"/>
                  </a:lnTo>
                  <a:lnTo>
                    <a:pt x="656" y="782"/>
                  </a:lnTo>
                  <a:lnTo>
                    <a:pt x="658" y="782"/>
                  </a:lnTo>
                  <a:lnTo>
                    <a:pt x="661" y="781"/>
                  </a:lnTo>
                  <a:lnTo>
                    <a:pt x="666" y="781"/>
                  </a:lnTo>
                  <a:lnTo>
                    <a:pt x="669" y="780"/>
                  </a:lnTo>
                  <a:lnTo>
                    <a:pt x="673" y="780"/>
                  </a:lnTo>
                  <a:lnTo>
                    <a:pt x="678" y="780"/>
                  </a:lnTo>
                  <a:lnTo>
                    <a:pt x="683" y="780"/>
                  </a:lnTo>
                  <a:lnTo>
                    <a:pt x="686" y="778"/>
                  </a:lnTo>
                  <a:lnTo>
                    <a:pt x="691" y="777"/>
                  </a:lnTo>
                  <a:lnTo>
                    <a:pt x="696" y="777"/>
                  </a:lnTo>
                  <a:lnTo>
                    <a:pt x="702" y="776"/>
                  </a:lnTo>
                  <a:lnTo>
                    <a:pt x="707" y="776"/>
                  </a:lnTo>
                  <a:lnTo>
                    <a:pt x="711" y="776"/>
                  </a:lnTo>
                  <a:lnTo>
                    <a:pt x="717" y="776"/>
                  </a:lnTo>
                  <a:lnTo>
                    <a:pt x="722" y="776"/>
                  </a:lnTo>
                  <a:lnTo>
                    <a:pt x="727" y="775"/>
                  </a:lnTo>
                  <a:lnTo>
                    <a:pt x="733" y="775"/>
                  </a:lnTo>
                  <a:lnTo>
                    <a:pt x="737" y="775"/>
                  </a:lnTo>
                  <a:lnTo>
                    <a:pt x="743" y="776"/>
                  </a:lnTo>
                  <a:lnTo>
                    <a:pt x="748" y="776"/>
                  </a:lnTo>
                  <a:lnTo>
                    <a:pt x="754" y="776"/>
                  </a:lnTo>
                  <a:lnTo>
                    <a:pt x="759" y="776"/>
                  </a:lnTo>
                  <a:lnTo>
                    <a:pt x="765" y="777"/>
                  </a:lnTo>
                  <a:lnTo>
                    <a:pt x="769" y="777"/>
                  </a:lnTo>
                  <a:lnTo>
                    <a:pt x="774" y="778"/>
                  </a:lnTo>
                  <a:lnTo>
                    <a:pt x="778" y="780"/>
                  </a:lnTo>
                  <a:lnTo>
                    <a:pt x="780" y="780"/>
                  </a:lnTo>
                  <a:lnTo>
                    <a:pt x="784" y="781"/>
                  </a:lnTo>
                  <a:lnTo>
                    <a:pt x="787" y="782"/>
                  </a:lnTo>
                  <a:lnTo>
                    <a:pt x="790" y="782"/>
                  </a:lnTo>
                  <a:lnTo>
                    <a:pt x="793" y="783"/>
                  </a:lnTo>
                  <a:lnTo>
                    <a:pt x="797" y="784"/>
                  </a:lnTo>
                  <a:lnTo>
                    <a:pt x="800" y="784"/>
                  </a:lnTo>
                  <a:lnTo>
                    <a:pt x="803" y="786"/>
                  </a:lnTo>
                  <a:lnTo>
                    <a:pt x="806" y="787"/>
                  </a:lnTo>
                  <a:lnTo>
                    <a:pt x="811" y="789"/>
                  </a:lnTo>
                  <a:lnTo>
                    <a:pt x="814" y="790"/>
                  </a:lnTo>
                  <a:lnTo>
                    <a:pt x="817" y="792"/>
                  </a:lnTo>
                  <a:lnTo>
                    <a:pt x="820" y="793"/>
                  </a:lnTo>
                  <a:lnTo>
                    <a:pt x="825" y="793"/>
                  </a:lnTo>
                  <a:lnTo>
                    <a:pt x="829" y="795"/>
                  </a:lnTo>
                  <a:lnTo>
                    <a:pt x="832" y="796"/>
                  </a:lnTo>
                  <a:lnTo>
                    <a:pt x="836" y="797"/>
                  </a:lnTo>
                  <a:lnTo>
                    <a:pt x="839" y="799"/>
                  </a:lnTo>
                  <a:lnTo>
                    <a:pt x="844" y="801"/>
                  </a:lnTo>
                  <a:lnTo>
                    <a:pt x="846" y="802"/>
                  </a:lnTo>
                  <a:lnTo>
                    <a:pt x="851" y="803"/>
                  </a:lnTo>
                  <a:lnTo>
                    <a:pt x="855" y="806"/>
                  </a:lnTo>
                  <a:lnTo>
                    <a:pt x="858" y="807"/>
                  </a:lnTo>
                  <a:lnTo>
                    <a:pt x="862" y="808"/>
                  </a:lnTo>
                  <a:lnTo>
                    <a:pt x="865" y="811"/>
                  </a:lnTo>
                  <a:lnTo>
                    <a:pt x="869" y="812"/>
                  </a:lnTo>
                  <a:lnTo>
                    <a:pt x="874" y="814"/>
                  </a:lnTo>
                  <a:lnTo>
                    <a:pt x="876" y="815"/>
                  </a:lnTo>
                  <a:lnTo>
                    <a:pt x="880" y="818"/>
                  </a:lnTo>
                  <a:lnTo>
                    <a:pt x="883" y="819"/>
                  </a:lnTo>
                  <a:lnTo>
                    <a:pt x="887" y="820"/>
                  </a:lnTo>
                  <a:lnTo>
                    <a:pt x="890" y="822"/>
                  </a:lnTo>
                  <a:lnTo>
                    <a:pt x="894" y="824"/>
                  </a:lnTo>
                  <a:lnTo>
                    <a:pt x="896" y="826"/>
                  </a:lnTo>
                  <a:lnTo>
                    <a:pt x="900" y="828"/>
                  </a:lnTo>
                  <a:lnTo>
                    <a:pt x="902" y="829"/>
                  </a:lnTo>
                  <a:lnTo>
                    <a:pt x="906" y="831"/>
                  </a:lnTo>
                  <a:lnTo>
                    <a:pt x="908" y="833"/>
                  </a:lnTo>
                  <a:lnTo>
                    <a:pt x="912" y="834"/>
                  </a:lnTo>
                  <a:lnTo>
                    <a:pt x="916" y="838"/>
                  </a:lnTo>
                  <a:lnTo>
                    <a:pt x="922" y="843"/>
                  </a:lnTo>
                  <a:lnTo>
                    <a:pt x="926" y="845"/>
                  </a:lnTo>
                  <a:lnTo>
                    <a:pt x="929" y="848"/>
                  </a:lnTo>
                  <a:lnTo>
                    <a:pt x="933" y="852"/>
                  </a:lnTo>
                  <a:lnTo>
                    <a:pt x="937" y="856"/>
                  </a:lnTo>
                  <a:lnTo>
                    <a:pt x="938" y="858"/>
                  </a:lnTo>
                  <a:lnTo>
                    <a:pt x="940" y="862"/>
                  </a:lnTo>
                  <a:lnTo>
                    <a:pt x="941" y="864"/>
                  </a:lnTo>
                  <a:lnTo>
                    <a:pt x="941" y="867"/>
                  </a:lnTo>
                  <a:lnTo>
                    <a:pt x="940" y="870"/>
                  </a:lnTo>
                  <a:lnTo>
                    <a:pt x="939" y="872"/>
                  </a:lnTo>
                  <a:lnTo>
                    <a:pt x="937" y="875"/>
                  </a:lnTo>
                  <a:lnTo>
                    <a:pt x="934" y="878"/>
                  </a:lnTo>
                  <a:lnTo>
                    <a:pt x="931" y="880"/>
                  </a:lnTo>
                  <a:lnTo>
                    <a:pt x="927" y="883"/>
                  </a:lnTo>
                  <a:lnTo>
                    <a:pt x="922" y="886"/>
                  </a:lnTo>
                  <a:lnTo>
                    <a:pt x="918" y="889"/>
                  </a:lnTo>
                  <a:lnTo>
                    <a:pt x="914" y="890"/>
                  </a:lnTo>
                  <a:lnTo>
                    <a:pt x="910" y="891"/>
                  </a:lnTo>
                  <a:lnTo>
                    <a:pt x="908" y="892"/>
                  </a:lnTo>
                  <a:lnTo>
                    <a:pt x="905" y="894"/>
                  </a:lnTo>
                  <a:lnTo>
                    <a:pt x="901" y="895"/>
                  </a:lnTo>
                  <a:lnTo>
                    <a:pt x="897" y="896"/>
                  </a:lnTo>
                  <a:lnTo>
                    <a:pt x="894" y="897"/>
                  </a:lnTo>
                  <a:lnTo>
                    <a:pt x="890" y="899"/>
                  </a:lnTo>
                  <a:lnTo>
                    <a:pt x="887" y="901"/>
                  </a:lnTo>
                  <a:lnTo>
                    <a:pt x="882" y="901"/>
                  </a:lnTo>
                  <a:lnTo>
                    <a:pt x="878" y="902"/>
                  </a:lnTo>
                  <a:lnTo>
                    <a:pt x="875" y="904"/>
                  </a:lnTo>
                  <a:lnTo>
                    <a:pt x="870" y="905"/>
                  </a:lnTo>
                  <a:lnTo>
                    <a:pt x="865" y="907"/>
                  </a:lnTo>
                  <a:lnTo>
                    <a:pt x="861" y="908"/>
                  </a:lnTo>
                  <a:lnTo>
                    <a:pt x="857" y="909"/>
                  </a:lnTo>
                  <a:lnTo>
                    <a:pt x="851" y="910"/>
                  </a:lnTo>
                  <a:lnTo>
                    <a:pt x="846" y="911"/>
                  </a:lnTo>
                  <a:lnTo>
                    <a:pt x="842" y="911"/>
                  </a:lnTo>
                  <a:lnTo>
                    <a:pt x="837" y="914"/>
                  </a:lnTo>
                  <a:lnTo>
                    <a:pt x="832" y="914"/>
                  </a:lnTo>
                  <a:lnTo>
                    <a:pt x="826" y="916"/>
                  </a:lnTo>
                  <a:lnTo>
                    <a:pt x="822" y="916"/>
                  </a:lnTo>
                  <a:lnTo>
                    <a:pt x="817" y="917"/>
                  </a:lnTo>
                  <a:lnTo>
                    <a:pt x="811" y="918"/>
                  </a:lnTo>
                  <a:lnTo>
                    <a:pt x="806" y="920"/>
                  </a:lnTo>
                  <a:lnTo>
                    <a:pt x="800" y="920"/>
                  </a:lnTo>
                  <a:lnTo>
                    <a:pt x="794" y="921"/>
                  </a:lnTo>
                  <a:lnTo>
                    <a:pt x="788" y="921"/>
                  </a:lnTo>
                  <a:lnTo>
                    <a:pt x="784" y="922"/>
                  </a:lnTo>
                  <a:lnTo>
                    <a:pt x="778" y="923"/>
                  </a:lnTo>
                  <a:lnTo>
                    <a:pt x="773" y="924"/>
                  </a:lnTo>
                  <a:lnTo>
                    <a:pt x="767" y="926"/>
                  </a:lnTo>
                  <a:lnTo>
                    <a:pt x="761" y="926"/>
                  </a:lnTo>
                  <a:lnTo>
                    <a:pt x="755" y="926"/>
                  </a:lnTo>
                  <a:lnTo>
                    <a:pt x="749" y="927"/>
                  </a:lnTo>
                  <a:lnTo>
                    <a:pt x="743" y="927"/>
                  </a:lnTo>
                  <a:lnTo>
                    <a:pt x="737" y="928"/>
                  </a:lnTo>
                  <a:lnTo>
                    <a:pt x="731" y="928"/>
                  </a:lnTo>
                  <a:lnTo>
                    <a:pt x="727" y="929"/>
                  </a:lnTo>
                  <a:lnTo>
                    <a:pt x="720" y="929"/>
                  </a:lnTo>
                  <a:lnTo>
                    <a:pt x="715" y="930"/>
                  </a:lnTo>
                  <a:lnTo>
                    <a:pt x="709" y="930"/>
                  </a:lnTo>
                  <a:lnTo>
                    <a:pt x="703" y="931"/>
                  </a:lnTo>
                  <a:lnTo>
                    <a:pt x="697" y="931"/>
                  </a:lnTo>
                  <a:lnTo>
                    <a:pt x="691" y="931"/>
                  </a:lnTo>
                  <a:lnTo>
                    <a:pt x="685" y="931"/>
                  </a:lnTo>
                  <a:lnTo>
                    <a:pt x="680" y="933"/>
                  </a:lnTo>
                  <a:lnTo>
                    <a:pt x="673" y="933"/>
                  </a:lnTo>
                  <a:lnTo>
                    <a:pt x="669" y="933"/>
                  </a:lnTo>
                  <a:lnTo>
                    <a:pt x="663" y="933"/>
                  </a:lnTo>
                  <a:lnTo>
                    <a:pt x="657" y="933"/>
                  </a:lnTo>
                  <a:lnTo>
                    <a:pt x="652" y="933"/>
                  </a:lnTo>
                  <a:lnTo>
                    <a:pt x="647" y="933"/>
                  </a:lnTo>
                  <a:lnTo>
                    <a:pt x="642" y="933"/>
                  </a:lnTo>
                  <a:lnTo>
                    <a:pt x="638" y="933"/>
                  </a:lnTo>
                  <a:lnTo>
                    <a:pt x="633" y="933"/>
                  </a:lnTo>
                  <a:lnTo>
                    <a:pt x="628" y="933"/>
                  </a:lnTo>
                  <a:lnTo>
                    <a:pt x="625" y="933"/>
                  </a:lnTo>
                  <a:lnTo>
                    <a:pt x="620" y="933"/>
                  </a:lnTo>
                  <a:lnTo>
                    <a:pt x="616" y="933"/>
                  </a:lnTo>
                  <a:lnTo>
                    <a:pt x="613" y="933"/>
                  </a:lnTo>
                  <a:lnTo>
                    <a:pt x="609" y="933"/>
                  </a:lnTo>
                  <a:lnTo>
                    <a:pt x="606" y="933"/>
                  </a:lnTo>
                  <a:lnTo>
                    <a:pt x="602" y="933"/>
                  </a:lnTo>
                  <a:lnTo>
                    <a:pt x="599" y="933"/>
                  </a:lnTo>
                  <a:lnTo>
                    <a:pt x="595" y="933"/>
                  </a:lnTo>
                  <a:lnTo>
                    <a:pt x="593" y="933"/>
                  </a:lnTo>
                  <a:lnTo>
                    <a:pt x="589" y="933"/>
                  </a:lnTo>
                  <a:lnTo>
                    <a:pt x="587" y="933"/>
                  </a:lnTo>
                  <a:lnTo>
                    <a:pt x="584" y="933"/>
                  </a:lnTo>
                  <a:lnTo>
                    <a:pt x="582" y="933"/>
                  </a:lnTo>
                  <a:lnTo>
                    <a:pt x="576" y="931"/>
                  </a:lnTo>
                  <a:lnTo>
                    <a:pt x="573" y="931"/>
                  </a:lnTo>
                  <a:lnTo>
                    <a:pt x="569" y="931"/>
                  </a:lnTo>
                  <a:lnTo>
                    <a:pt x="565" y="931"/>
                  </a:lnTo>
                  <a:lnTo>
                    <a:pt x="562" y="931"/>
                  </a:lnTo>
                  <a:lnTo>
                    <a:pt x="558" y="931"/>
                  </a:lnTo>
                  <a:lnTo>
                    <a:pt x="556" y="931"/>
                  </a:lnTo>
                  <a:lnTo>
                    <a:pt x="554" y="931"/>
                  </a:lnTo>
                  <a:lnTo>
                    <a:pt x="550" y="930"/>
                  </a:lnTo>
                  <a:lnTo>
                    <a:pt x="548" y="930"/>
                  </a:lnTo>
                  <a:lnTo>
                    <a:pt x="545" y="930"/>
                  </a:lnTo>
                  <a:lnTo>
                    <a:pt x="544" y="930"/>
                  </a:lnTo>
                  <a:lnTo>
                    <a:pt x="536" y="994"/>
                  </a:lnTo>
                  <a:lnTo>
                    <a:pt x="535" y="994"/>
                  </a:lnTo>
                  <a:lnTo>
                    <a:pt x="531" y="994"/>
                  </a:lnTo>
                  <a:lnTo>
                    <a:pt x="529" y="996"/>
                  </a:lnTo>
                  <a:lnTo>
                    <a:pt x="526" y="996"/>
                  </a:lnTo>
                  <a:lnTo>
                    <a:pt x="524" y="997"/>
                  </a:lnTo>
                  <a:lnTo>
                    <a:pt x="522" y="997"/>
                  </a:lnTo>
                  <a:lnTo>
                    <a:pt x="518" y="997"/>
                  </a:lnTo>
                  <a:lnTo>
                    <a:pt x="514" y="997"/>
                  </a:lnTo>
                  <a:lnTo>
                    <a:pt x="511" y="996"/>
                  </a:lnTo>
                  <a:lnTo>
                    <a:pt x="509" y="994"/>
                  </a:lnTo>
                  <a:lnTo>
                    <a:pt x="505" y="993"/>
                  </a:lnTo>
                  <a:lnTo>
                    <a:pt x="503" y="991"/>
                  </a:lnTo>
                  <a:lnTo>
                    <a:pt x="499" y="988"/>
                  </a:lnTo>
                  <a:lnTo>
                    <a:pt x="498" y="986"/>
                  </a:lnTo>
                  <a:lnTo>
                    <a:pt x="494" y="981"/>
                  </a:lnTo>
                  <a:lnTo>
                    <a:pt x="492" y="977"/>
                  </a:lnTo>
                  <a:lnTo>
                    <a:pt x="491" y="972"/>
                  </a:lnTo>
                  <a:lnTo>
                    <a:pt x="488" y="967"/>
                  </a:lnTo>
                  <a:lnTo>
                    <a:pt x="486" y="961"/>
                  </a:lnTo>
                  <a:lnTo>
                    <a:pt x="484" y="956"/>
                  </a:lnTo>
                  <a:lnTo>
                    <a:pt x="480" y="952"/>
                  </a:lnTo>
                  <a:lnTo>
                    <a:pt x="476" y="947"/>
                  </a:lnTo>
                  <a:lnTo>
                    <a:pt x="473" y="945"/>
                  </a:lnTo>
                  <a:lnTo>
                    <a:pt x="469" y="942"/>
                  </a:lnTo>
                  <a:lnTo>
                    <a:pt x="467" y="940"/>
                  </a:lnTo>
                  <a:lnTo>
                    <a:pt x="463" y="937"/>
                  </a:lnTo>
                  <a:lnTo>
                    <a:pt x="459" y="935"/>
                  </a:lnTo>
                  <a:lnTo>
                    <a:pt x="455" y="934"/>
                  </a:lnTo>
                  <a:lnTo>
                    <a:pt x="450" y="933"/>
                  </a:lnTo>
                  <a:lnTo>
                    <a:pt x="446" y="931"/>
                  </a:lnTo>
                  <a:lnTo>
                    <a:pt x="442" y="930"/>
                  </a:lnTo>
                  <a:lnTo>
                    <a:pt x="440" y="930"/>
                  </a:lnTo>
                  <a:lnTo>
                    <a:pt x="436" y="929"/>
                  </a:lnTo>
                  <a:lnTo>
                    <a:pt x="434" y="929"/>
                  </a:lnTo>
                  <a:lnTo>
                    <a:pt x="429" y="929"/>
                  </a:lnTo>
                  <a:lnTo>
                    <a:pt x="427" y="928"/>
                  </a:lnTo>
                  <a:lnTo>
                    <a:pt x="423" y="928"/>
                  </a:lnTo>
                  <a:lnTo>
                    <a:pt x="420" y="928"/>
                  </a:lnTo>
                  <a:lnTo>
                    <a:pt x="415" y="928"/>
                  </a:lnTo>
                  <a:lnTo>
                    <a:pt x="411" y="928"/>
                  </a:lnTo>
                  <a:lnTo>
                    <a:pt x="407" y="928"/>
                  </a:lnTo>
                  <a:lnTo>
                    <a:pt x="403" y="928"/>
                  </a:lnTo>
                  <a:lnTo>
                    <a:pt x="398" y="928"/>
                  </a:lnTo>
                  <a:lnTo>
                    <a:pt x="395" y="928"/>
                  </a:lnTo>
                  <a:lnTo>
                    <a:pt x="390" y="929"/>
                  </a:lnTo>
                  <a:lnTo>
                    <a:pt x="385" y="930"/>
                  </a:lnTo>
                  <a:lnTo>
                    <a:pt x="380" y="930"/>
                  </a:lnTo>
                  <a:lnTo>
                    <a:pt x="375" y="930"/>
                  </a:lnTo>
                  <a:lnTo>
                    <a:pt x="370" y="931"/>
                  </a:lnTo>
                  <a:lnTo>
                    <a:pt x="365" y="931"/>
                  </a:lnTo>
                  <a:lnTo>
                    <a:pt x="359" y="931"/>
                  </a:lnTo>
                  <a:lnTo>
                    <a:pt x="353" y="931"/>
                  </a:lnTo>
                  <a:lnTo>
                    <a:pt x="347" y="933"/>
                  </a:lnTo>
                  <a:lnTo>
                    <a:pt x="343" y="933"/>
                  </a:lnTo>
                  <a:lnTo>
                    <a:pt x="337" y="933"/>
                  </a:lnTo>
                  <a:lnTo>
                    <a:pt x="331" y="934"/>
                  </a:lnTo>
                  <a:lnTo>
                    <a:pt x="325" y="934"/>
                  </a:lnTo>
                  <a:lnTo>
                    <a:pt x="320" y="935"/>
                  </a:lnTo>
                  <a:lnTo>
                    <a:pt x="314" y="935"/>
                  </a:lnTo>
                  <a:lnTo>
                    <a:pt x="308" y="935"/>
                  </a:lnTo>
                  <a:lnTo>
                    <a:pt x="302" y="935"/>
                  </a:lnTo>
                  <a:lnTo>
                    <a:pt x="297" y="936"/>
                  </a:lnTo>
                  <a:lnTo>
                    <a:pt x="290" y="936"/>
                  </a:lnTo>
                  <a:lnTo>
                    <a:pt x="284" y="937"/>
                  </a:lnTo>
                  <a:lnTo>
                    <a:pt x="280" y="937"/>
                  </a:lnTo>
                  <a:lnTo>
                    <a:pt x="274" y="937"/>
                  </a:lnTo>
                  <a:lnTo>
                    <a:pt x="267" y="937"/>
                  </a:lnTo>
                  <a:lnTo>
                    <a:pt x="261" y="939"/>
                  </a:lnTo>
                  <a:lnTo>
                    <a:pt x="255" y="939"/>
                  </a:lnTo>
                  <a:lnTo>
                    <a:pt x="250" y="940"/>
                  </a:lnTo>
                  <a:lnTo>
                    <a:pt x="243" y="940"/>
                  </a:lnTo>
                  <a:lnTo>
                    <a:pt x="237" y="940"/>
                  </a:lnTo>
                  <a:lnTo>
                    <a:pt x="231" y="940"/>
                  </a:lnTo>
                  <a:lnTo>
                    <a:pt x="226" y="940"/>
                  </a:lnTo>
                  <a:lnTo>
                    <a:pt x="220" y="940"/>
                  </a:lnTo>
                  <a:lnTo>
                    <a:pt x="214" y="940"/>
                  </a:lnTo>
                  <a:lnTo>
                    <a:pt x="209" y="940"/>
                  </a:lnTo>
                  <a:lnTo>
                    <a:pt x="204" y="940"/>
                  </a:lnTo>
                  <a:lnTo>
                    <a:pt x="197" y="940"/>
                  </a:lnTo>
                  <a:lnTo>
                    <a:pt x="192" y="940"/>
                  </a:lnTo>
                  <a:lnTo>
                    <a:pt x="186" y="940"/>
                  </a:lnTo>
                  <a:lnTo>
                    <a:pt x="181" y="940"/>
                  </a:lnTo>
                  <a:lnTo>
                    <a:pt x="175" y="940"/>
                  </a:lnTo>
                  <a:lnTo>
                    <a:pt x="171" y="940"/>
                  </a:lnTo>
                  <a:lnTo>
                    <a:pt x="165" y="940"/>
                  </a:lnTo>
                  <a:lnTo>
                    <a:pt x="160" y="940"/>
                  </a:lnTo>
                  <a:lnTo>
                    <a:pt x="155" y="939"/>
                  </a:lnTo>
                  <a:lnTo>
                    <a:pt x="150" y="939"/>
                  </a:lnTo>
                  <a:lnTo>
                    <a:pt x="146" y="937"/>
                  </a:lnTo>
                  <a:lnTo>
                    <a:pt x="141" y="937"/>
                  </a:lnTo>
                  <a:lnTo>
                    <a:pt x="136" y="937"/>
                  </a:lnTo>
                  <a:lnTo>
                    <a:pt x="131" y="936"/>
                  </a:lnTo>
                  <a:lnTo>
                    <a:pt x="127" y="936"/>
                  </a:lnTo>
                  <a:lnTo>
                    <a:pt x="123" y="936"/>
                  </a:lnTo>
                  <a:lnTo>
                    <a:pt x="118" y="935"/>
                  </a:lnTo>
                  <a:lnTo>
                    <a:pt x="115" y="935"/>
                  </a:lnTo>
                  <a:lnTo>
                    <a:pt x="110" y="934"/>
                  </a:lnTo>
                  <a:lnTo>
                    <a:pt x="108" y="933"/>
                  </a:lnTo>
                  <a:lnTo>
                    <a:pt x="103" y="931"/>
                  </a:lnTo>
                  <a:lnTo>
                    <a:pt x="101" y="931"/>
                  </a:lnTo>
                  <a:lnTo>
                    <a:pt x="97" y="930"/>
                  </a:lnTo>
                  <a:lnTo>
                    <a:pt x="94" y="930"/>
                  </a:lnTo>
                  <a:lnTo>
                    <a:pt x="91" y="928"/>
                  </a:lnTo>
                  <a:lnTo>
                    <a:pt x="88" y="927"/>
                  </a:lnTo>
                  <a:lnTo>
                    <a:pt x="85" y="926"/>
                  </a:lnTo>
                  <a:lnTo>
                    <a:pt x="83" y="926"/>
                  </a:lnTo>
                  <a:lnTo>
                    <a:pt x="78" y="922"/>
                  </a:lnTo>
                  <a:lnTo>
                    <a:pt x="76" y="921"/>
                  </a:lnTo>
                  <a:lnTo>
                    <a:pt x="72" y="916"/>
                  </a:lnTo>
                  <a:lnTo>
                    <a:pt x="72" y="913"/>
                  </a:lnTo>
                  <a:lnTo>
                    <a:pt x="72" y="909"/>
                  </a:lnTo>
                  <a:lnTo>
                    <a:pt x="76" y="905"/>
                  </a:lnTo>
                  <a:lnTo>
                    <a:pt x="77" y="903"/>
                  </a:lnTo>
                  <a:lnTo>
                    <a:pt x="79" y="901"/>
                  </a:lnTo>
                  <a:lnTo>
                    <a:pt x="82" y="899"/>
                  </a:lnTo>
                  <a:lnTo>
                    <a:pt x="85" y="897"/>
                  </a:lnTo>
                  <a:lnTo>
                    <a:pt x="89" y="895"/>
                  </a:lnTo>
                  <a:lnTo>
                    <a:pt x="92" y="892"/>
                  </a:lnTo>
                  <a:lnTo>
                    <a:pt x="96" y="891"/>
                  </a:lnTo>
                  <a:lnTo>
                    <a:pt x="101" y="889"/>
                  </a:lnTo>
                  <a:lnTo>
                    <a:pt x="105" y="886"/>
                  </a:lnTo>
                  <a:lnTo>
                    <a:pt x="110" y="884"/>
                  </a:lnTo>
                  <a:lnTo>
                    <a:pt x="115" y="882"/>
                  </a:lnTo>
                  <a:lnTo>
                    <a:pt x="120" y="880"/>
                  </a:lnTo>
                  <a:lnTo>
                    <a:pt x="124" y="877"/>
                  </a:lnTo>
                  <a:lnTo>
                    <a:pt x="130" y="876"/>
                  </a:lnTo>
                  <a:lnTo>
                    <a:pt x="135" y="872"/>
                  </a:lnTo>
                  <a:lnTo>
                    <a:pt x="142" y="871"/>
                  </a:lnTo>
                  <a:lnTo>
                    <a:pt x="148" y="869"/>
                  </a:lnTo>
                  <a:lnTo>
                    <a:pt x="154" y="866"/>
                  </a:lnTo>
                  <a:lnTo>
                    <a:pt x="160" y="864"/>
                  </a:lnTo>
                  <a:lnTo>
                    <a:pt x="166" y="862"/>
                  </a:lnTo>
                  <a:lnTo>
                    <a:pt x="173" y="859"/>
                  </a:lnTo>
                  <a:lnTo>
                    <a:pt x="179" y="857"/>
                  </a:lnTo>
                  <a:lnTo>
                    <a:pt x="186" y="854"/>
                  </a:lnTo>
                  <a:lnTo>
                    <a:pt x="192" y="853"/>
                  </a:lnTo>
                  <a:lnTo>
                    <a:pt x="199" y="851"/>
                  </a:lnTo>
                  <a:lnTo>
                    <a:pt x="205" y="848"/>
                  </a:lnTo>
                  <a:lnTo>
                    <a:pt x="212" y="846"/>
                  </a:lnTo>
                  <a:lnTo>
                    <a:pt x="218" y="844"/>
                  </a:lnTo>
                  <a:lnTo>
                    <a:pt x="225" y="843"/>
                  </a:lnTo>
                  <a:lnTo>
                    <a:pt x="231" y="840"/>
                  </a:lnTo>
                  <a:lnTo>
                    <a:pt x="237" y="838"/>
                  </a:lnTo>
                  <a:lnTo>
                    <a:pt x="244" y="837"/>
                  </a:lnTo>
                  <a:lnTo>
                    <a:pt x="250" y="834"/>
                  </a:lnTo>
                  <a:lnTo>
                    <a:pt x="256" y="833"/>
                  </a:lnTo>
                  <a:lnTo>
                    <a:pt x="262" y="831"/>
                  </a:lnTo>
                  <a:lnTo>
                    <a:pt x="269" y="829"/>
                  </a:lnTo>
                  <a:lnTo>
                    <a:pt x="274" y="828"/>
                  </a:lnTo>
                  <a:lnTo>
                    <a:pt x="280" y="826"/>
                  </a:lnTo>
                  <a:lnTo>
                    <a:pt x="284" y="825"/>
                  </a:lnTo>
                  <a:lnTo>
                    <a:pt x="290" y="824"/>
                  </a:lnTo>
                  <a:lnTo>
                    <a:pt x="295" y="822"/>
                  </a:lnTo>
                  <a:lnTo>
                    <a:pt x="300" y="820"/>
                  </a:lnTo>
                  <a:lnTo>
                    <a:pt x="305" y="819"/>
                  </a:lnTo>
                  <a:lnTo>
                    <a:pt x="309" y="818"/>
                  </a:lnTo>
                  <a:lnTo>
                    <a:pt x="313" y="816"/>
                  </a:lnTo>
                  <a:lnTo>
                    <a:pt x="318" y="816"/>
                  </a:lnTo>
                  <a:lnTo>
                    <a:pt x="320" y="815"/>
                  </a:lnTo>
                  <a:lnTo>
                    <a:pt x="324" y="814"/>
                  </a:lnTo>
                  <a:lnTo>
                    <a:pt x="327" y="813"/>
                  </a:lnTo>
                  <a:lnTo>
                    <a:pt x="329" y="813"/>
                  </a:lnTo>
                  <a:lnTo>
                    <a:pt x="332" y="812"/>
                  </a:lnTo>
                  <a:lnTo>
                    <a:pt x="333" y="812"/>
                  </a:lnTo>
                  <a:lnTo>
                    <a:pt x="337" y="812"/>
                  </a:lnTo>
                  <a:lnTo>
                    <a:pt x="338" y="812"/>
                  </a:lnTo>
                  <a:lnTo>
                    <a:pt x="338" y="809"/>
                  </a:lnTo>
                  <a:lnTo>
                    <a:pt x="340" y="806"/>
                  </a:lnTo>
                  <a:lnTo>
                    <a:pt x="341" y="802"/>
                  </a:lnTo>
                  <a:lnTo>
                    <a:pt x="343" y="799"/>
                  </a:lnTo>
                  <a:lnTo>
                    <a:pt x="345" y="794"/>
                  </a:lnTo>
                  <a:lnTo>
                    <a:pt x="347" y="790"/>
                  </a:lnTo>
                  <a:lnTo>
                    <a:pt x="348" y="784"/>
                  </a:lnTo>
                  <a:lnTo>
                    <a:pt x="352" y="780"/>
                  </a:lnTo>
                  <a:lnTo>
                    <a:pt x="353" y="774"/>
                  </a:lnTo>
                  <a:lnTo>
                    <a:pt x="357" y="769"/>
                  </a:lnTo>
                  <a:lnTo>
                    <a:pt x="357" y="765"/>
                  </a:lnTo>
                  <a:lnTo>
                    <a:pt x="358" y="763"/>
                  </a:lnTo>
                  <a:lnTo>
                    <a:pt x="359" y="759"/>
                  </a:lnTo>
                  <a:lnTo>
                    <a:pt x="360" y="757"/>
                  </a:lnTo>
                  <a:lnTo>
                    <a:pt x="361" y="755"/>
                  </a:lnTo>
                  <a:lnTo>
                    <a:pt x="363" y="751"/>
                  </a:lnTo>
                  <a:lnTo>
                    <a:pt x="363" y="749"/>
                  </a:lnTo>
                  <a:lnTo>
                    <a:pt x="364" y="745"/>
                  </a:lnTo>
                  <a:lnTo>
                    <a:pt x="364" y="743"/>
                  </a:lnTo>
                  <a:lnTo>
                    <a:pt x="365" y="739"/>
                  </a:lnTo>
                  <a:lnTo>
                    <a:pt x="365" y="736"/>
                  </a:lnTo>
                  <a:lnTo>
                    <a:pt x="366" y="733"/>
                  </a:lnTo>
                  <a:lnTo>
                    <a:pt x="366" y="727"/>
                  </a:lnTo>
                  <a:lnTo>
                    <a:pt x="367" y="723"/>
                  </a:lnTo>
                  <a:lnTo>
                    <a:pt x="366" y="717"/>
                  </a:lnTo>
                  <a:lnTo>
                    <a:pt x="366" y="712"/>
                  </a:lnTo>
                  <a:lnTo>
                    <a:pt x="365" y="707"/>
                  </a:lnTo>
                  <a:lnTo>
                    <a:pt x="364" y="704"/>
                  </a:lnTo>
                  <a:lnTo>
                    <a:pt x="361" y="700"/>
                  </a:lnTo>
                  <a:lnTo>
                    <a:pt x="359" y="697"/>
                  </a:lnTo>
                  <a:lnTo>
                    <a:pt x="356" y="694"/>
                  </a:lnTo>
                  <a:lnTo>
                    <a:pt x="351" y="693"/>
                  </a:lnTo>
                  <a:lnTo>
                    <a:pt x="348" y="692"/>
                  </a:lnTo>
                  <a:lnTo>
                    <a:pt x="346" y="691"/>
                  </a:lnTo>
                  <a:lnTo>
                    <a:pt x="343" y="691"/>
                  </a:lnTo>
                  <a:lnTo>
                    <a:pt x="339" y="691"/>
                  </a:lnTo>
                  <a:lnTo>
                    <a:pt x="335" y="691"/>
                  </a:lnTo>
                  <a:lnTo>
                    <a:pt x="332" y="691"/>
                  </a:lnTo>
                  <a:lnTo>
                    <a:pt x="328" y="692"/>
                  </a:lnTo>
                  <a:lnTo>
                    <a:pt x="325" y="693"/>
                  </a:lnTo>
                  <a:lnTo>
                    <a:pt x="320" y="693"/>
                  </a:lnTo>
                  <a:lnTo>
                    <a:pt x="316" y="694"/>
                  </a:lnTo>
                  <a:lnTo>
                    <a:pt x="312" y="694"/>
                  </a:lnTo>
                  <a:lnTo>
                    <a:pt x="308" y="695"/>
                  </a:lnTo>
                  <a:lnTo>
                    <a:pt x="305" y="697"/>
                  </a:lnTo>
                  <a:lnTo>
                    <a:pt x="301" y="697"/>
                  </a:lnTo>
                  <a:lnTo>
                    <a:pt x="297" y="698"/>
                  </a:lnTo>
                  <a:lnTo>
                    <a:pt x="294" y="699"/>
                  </a:lnTo>
                  <a:lnTo>
                    <a:pt x="290" y="699"/>
                  </a:lnTo>
                  <a:lnTo>
                    <a:pt x="287" y="700"/>
                  </a:lnTo>
                  <a:lnTo>
                    <a:pt x="284" y="701"/>
                  </a:lnTo>
                  <a:lnTo>
                    <a:pt x="281" y="701"/>
                  </a:lnTo>
                  <a:lnTo>
                    <a:pt x="275" y="704"/>
                  </a:lnTo>
                  <a:lnTo>
                    <a:pt x="270" y="705"/>
                  </a:lnTo>
                  <a:lnTo>
                    <a:pt x="264" y="707"/>
                  </a:lnTo>
                  <a:lnTo>
                    <a:pt x="260" y="708"/>
                  </a:lnTo>
                  <a:lnTo>
                    <a:pt x="255" y="711"/>
                  </a:lnTo>
                  <a:lnTo>
                    <a:pt x="250" y="712"/>
                  </a:lnTo>
                  <a:lnTo>
                    <a:pt x="246" y="713"/>
                  </a:lnTo>
                  <a:lnTo>
                    <a:pt x="243" y="716"/>
                  </a:lnTo>
                  <a:lnTo>
                    <a:pt x="239" y="717"/>
                  </a:lnTo>
                  <a:lnTo>
                    <a:pt x="237" y="718"/>
                  </a:lnTo>
                  <a:lnTo>
                    <a:pt x="233" y="719"/>
                  </a:lnTo>
                  <a:lnTo>
                    <a:pt x="231" y="720"/>
                  </a:lnTo>
                  <a:lnTo>
                    <a:pt x="229" y="722"/>
                  </a:lnTo>
                  <a:lnTo>
                    <a:pt x="226" y="723"/>
                  </a:lnTo>
                  <a:lnTo>
                    <a:pt x="223" y="725"/>
                  </a:lnTo>
                  <a:lnTo>
                    <a:pt x="220" y="727"/>
                  </a:lnTo>
                  <a:lnTo>
                    <a:pt x="217" y="730"/>
                  </a:lnTo>
                  <a:lnTo>
                    <a:pt x="217" y="731"/>
                  </a:lnTo>
                  <a:lnTo>
                    <a:pt x="214" y="731"/>
                  </a:lnTo>
                  <a:lnTo>
                    <a:pt x="212" y="731"/>
                  </a:lnTo>
                  <a:lnTo>
                    <a:pt x="210" y="731"/>
                  </a:lnTo>
                  <a:lnTo>
                    <a:pt x="207" y="732"/>
                  </a:lnTo>
                  <a:lnTo>
                    <a:pt x="204" y="732"/>
                  </a:lnTo>
                  <a:lnTo>
                    <a:pt x="201" y="732"/>
                  </a:lnTo>
                  <a:lnTo>
                    <a:pt x="197" y="732"/>
                  </a:lnTo>
                  <a:lnTo>
                    <a:pt x="193" y="733"/>
                  </a:lnTo>
                  <a:lnTo>
                    <a:pt x="188" y="733"/>
                  </a:lnTo>
                  <a:lnTo>
                    <a:pt x="184" y="735"/>
                  </a:lnTo>
                  <a:lnTo>
                    <a:pt x="179" y="735"/>
                  </a:lnTo>
                  <a:lnTo>
                    <a:pt x="174" y="735"/>
                  </a:lnTo>
                  <a:lnTo>
                    <a:pt x="169" y="736"/>
                  </a:lnTo>
                  <a:lnTo>
                    <a:pt x="163" y="736"/>
                  </a:lnTo>
                  <a:lnTo>
                    <a:pt x="161" y="736"/>
                  </a:lnTo>
                  <a:lnTo>
                    <a:pt x="159" y="736"/>
                  </a:lnTo>
                  <a:lnTo>
                    <a:pt x="155" y="736"/>
                  </a:lnTo>
                  <a:lnTo>
                    <a:pt x="153" y="736"/>
                  </a:lnTo>
                  <a:lnTo>
                    <a:pt x="149" y="736"/>
                  </a:lnTo>
                  <a:lnTo>
                    <a:pt x="146" y="736"/>
                  </a:lnTo>
                  <a:lnTo>
                    <a:pt x="143" y="736"/>
                  </a:lnTo>
                  <a:lnTo>
                    <a:pt x="140" y="736"/>
                  </a:lnTo>
                  <a:lnTo>
                    <a:pt x="137" y="736"/>
                  </a:lnTo>
                  <a:lnTo>
                    <a:pt x="134" y="736"/>
                  </a:lnTo>
                  <a:lnTo>
                    <a:pt x="130" y="736"/>
                  </a:lnTo>
                  <a:lnTo>
                    <a:pt x="128" y="736"/>
                  </a:lnTo>
                  <a:lnTo>
                    <a:pt x="126" y="736"/>
                  </a:lnTo>
                  <a:lnTo>
                    <a:pt x="122" y="736"/>
                  </a:lnTo>
                  <a:lnTo>
                    <a:pt x="118" y="736"/>
                  </a:lnTo>
                  <a:lnTo>
                    <a:pt x="116" y="736"/>
                  </a:lnTo>
                  <a:lnTo>
                    <a:pt x="113" y="736"/>
                  </a:lnTo>
                  <a:lnTo>
                    <a:pt x="110" y="736"/>
                  </a:lnTo>
                  <a:lnTo>
                    <a:pt x="107" y="736"/>
                  </a:lnTo>
                  <a:lnTo>
                    <a:pt x="103" y="736"/>
                  </a:lnTo>
                  <a:lnTo>
                    <a:pt x="101" y="735"/>
                  </a:lnTo>
                  <a:lnTo>
                    <a:pt x="97" y="735"/>
                  </a:lnTo>
                  <a:lnTo>
                    <a:pt x="95" y="735"/>
                  </a:lnTo>
                  <a:lnTo>
                    <a:pt x="91" y="735"/>
                  </a:lnTo>
                  <a:lnTo>
                    <a:pt x="89" y="735"/>
                  </a:lnTo>
                  <a:lnTo>
                    <a:pt x="85" y="733"/>
                  </a:lnTo>
                  <a:lnTo>
                    <a:pt x="83" y="733"/>
                  </a:lnTo>
                  <a:lnTo>
                    <a:pt x="80" y="733"/>
                  </a:lnTo>
                  <a:lnTo>
                    <a:pt x="75" y="732"/>
                  </a:lnTo>
                  <a:lnTo>
                    <a:pt x="70" y="731"/>
                  </a:lnTo>
                  <a:lnTo>
                    <a:pt x="64" y="730"/>
                  </a:lnTo>
                  <a:lnTo>
                    <a:pt x="58" y="727"/>
                  </a:lnTo>
                  <a:lnTo>
                    <a:pt x="53" y="725"/>
                  </a:lnTo>
                  <a:lnTo>
                    <a:pt x="48" y="722"/>
                  </a:lnTo>
                  <a:lnTo>
                    <a:pt x="44" y="718"/>
                  </a:lnTo>
                  <a:lnTo>
                    <a:pt x="40" y="716"/>
                  </a:lnTo>
                  <a:lnTo>
                    <a:pt x="35" y="711"/>
                  </a:lnTo>
                  <a:lnTo>
                    <a:pt x="33" y="707"/>
                  </a:lnTo>
                  <a:lnTo>
                    <a:pt x="28" y="701"/>
                  </a:lnTo>
                  <a:lnTo>
                    <a:pt x="26" y="697"/>
                  </a:lnTo>
                  <a:lnTo>
                    <a:pt x="22" y="692"/>
                  </a:lnTo>
                  <a:lnTo>
                    <a:pt x="20" y="687"/>
                  </a:lnTo>
                  <a:lnTo>
                    <a:pt x="16" y="681"/>
                  </a:lnTo>
                  <a:lnTo>
                    <a:pt x="14" y="676"/>
                  </a:lnTo>
                  <a:lnTo>
                    <a:pt x="12" y="671"/>
                  </a:lnTo>
                  <a:lnTo>
                    <a:pt x="11" y="665"/>
                  </a:lnTo>
                  <a:lnTo>
                    <a:pt x="9" y="661"/>
                  </a:lnTo>
                  <a:lnTo>
                    <a:pt x="8" y="659"/>
                  </a:lnTo>
                  <a:lnTo>
                    <a:pt x="7" y="655"/>
                  </a:lnTo>
                  <a:lnTo>
                    <a:pt x="7" y="653"/>
                  </a:lnTo>
                  <a:lnTo>
                    <a:pt x="5" y="647"/>
                  </a:lnTo>
                  <a:lnTo>
                    <a:pt x="3" y="642"/>
                  </a:lnTo>
                  <a:lnTo>
                    <a:pt x="3" y="639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2" y="630"/>
                  </a:lnTo>
                  <a:lnTo>
                    <a:pt x="1" y="624"/>
                  </a:lnTo>
                  <a:lnTo>
                    <a:pt x="1" y="620"/>
                  </a:lnTo>
                  <a:lnTo>
                    <a:pt x="0" y="614"/>
                  </a:lnTo>
                  <a:lnTo>
                    <a:pt x="0" y="609"/>
                  </a:lnTo>
                  <a:lnTo>
                    <a:pt x="0" y="604"/>
                  </a:lnTo>
                  <a:lnTo>
                    <a:pt x="1" y="601"/>
                  </a:lnTo>
                  <a:lnTo>
                    <a:pt x="1" y="596"/>
                  </a:lnTo>
                  <a:lnTo>
                    <a:pt x="2" y="592"/>
                  </a:lnTo>
                  <a:lnTo>
                    <a:pt x="3" y="589"/>
                  </a:lnTo>
                  <a:lnTo>
                    <a:pt x="5" y="586"/>
                  </a:lnTo>
                  <a:lnTo>
                    <a:pt x="6" y="583"/>
                  </a:lnTo>
                  <a:lnTo>
                    <a:pt x="7" y="579"/>
                  </a:lnTo>
                  <a:lnTo>
                    <a:pt x="9" y="576"/>
                  </a:lnTo>
                  <a:lnTo>
                    <a:pt x="11" y="572"/>
                  </a:lnTo>
                  <a:lnTo>
                    <a:pt x="13" y="566"/>
                  </a:lnTo>
                  <a:lnTo>
                    <a:pt x="15" y="561"/>
                  </a:lnTo>
                  <a:lnTo>
                    <a:pt x="19" y="555"/>
                  </a:lnTo>
                  <a:lnTo>
                    <a:pt x="22" y="551"/>
                  </a:lnTo>
                  <a:lnTo>
                    <a:pt x="22" y="547"/>
                  </a:lnTo>
                  <a:lnTo>
                    <a:pt x="25" y="545"/>
                  </a:lnTo>
                  <a:lnTo>
                    <a:pt x="26" y="541"/>
                  </a:lnTo>
                  <a:lnTo>
                    <a:pt x="28" y="538"/>
                  </a:lnTo>
                  <a:lnTo>
                    <a:pt x="30" y="534"/>
                  </a:lnTo>
                  <a:lnTo>
                    <a:pt x="32" y="531"/>
                  </a:lnTo>
                  <a:lnTo>
                    <a:pt x="33" y="527"/>
                  </a:lnTo>
                  <a:lnTo>
                    <a:pt x="35" y="525"/>
                  </a:lnTo>
                  <a:lnTo>
                    <a:pt x="38" y="520"/>
                  </a:lnTo>
                  <a:lnTo>
                    <a:pt x="39" y="516"/>
                  </a:lnTo>
                  <a:lnTo>
                    <a:pt x="41" y="513"/>
                  </a:lnTo>
                  <a:lnTo>
                    <a:pt x="44" y="509"/>
                  </a:lnTo>
                  <a:lnTo>
                    <a:pt x="46" y="506"/>
                  </a:lnTo>
                  <a:lnTo>
                    <a:pt x="48" y="501"/>
                  </a:lnTo>
                  <a:lnTo>
                    <a:pt x="51" y="497"/>
                  </a:lnTo>
                  <a:lnTo>
                    <a:pt x="53" y="494"/>
                  </a:lnTo>
                  <a:lnTo>
                    <a:pt x="54" y="490"/>
                  </a:lnTo>
                  <a:lnTo>
                    <a:pt x="57" y="485"/>
                  </a:lnTo>
                  <a:lnTo>
                    <a:pt x="59" y="481"/>
                  </a:lnTo>
                  <a:lnTo>
                    <a:pt x="62" y="477"/>
                  </a:lnTo>
                  <a:lnTo>
                    <a:pt x="64" y="474"/>
                  </a:lnTo>
                  <a:lnTo>
                    <a:pt x="67" y="469"/>
                  </a:lnTo>
                  <a:lnTo>
                    <a:pt x="70" y="465"/>
                  </a:lnTo>
                  <a:lnTo>
                    <a:pt x="72" y="462"/>
                  </a:lnTo>
                  <a:lnTo>
                    <a:pt x="75" y="457"/>
                  </a:lnTo>
                  <a:lnTo>
                    <a:pt x="77" y="452"/>
                  </a:lnTo>
                  <a:lnTo>
                    <a:pt x="80" y="449"/>
                  </a:lnTo>
                  <a:lnTo>
                    <a:pt x="83" y="445"/>
                  </a:lnTo>
                  <a:lnTo>
                    <a:pt x="86" y="440"/>
                  </a:lnTo>
                  <a:lnTo>
                    <a:pt x="89" y="437"/>
                  </a:lnTo>
                  <a:lnTo>
                    <a:pt x="92" y="432"/>
                  </a:lnTo>
                  <a:lnTo>
                    <a:pt x="96" y="429"/>
                  </a:lnTo>
                  <a:lnTo>
                    <a:pt x="98" y="424"/>
                  </a:lnTo>
                  <a:lnTo>
                    <a:pt x="101" y="420"/>
                  </a:lnTo>
                  <a:lnTo>
                    <a:pt x="103" y="415"/>
                  </a:lnTo>
                  <a:lnTo>
                    <a:pt x="107" y="412"/>
                  </a:lnTo>
                  <a:lnTo>
                    <a:pt x="110" y="407"/>
                  </a:lnTo>
                  <a:lnTo>
                    <a:pt x="113" y="404"/>
                  </a:lnTo>
                  <a:lnTo>
                    <a:pt x="116" y="399"/>
                  </a:lnTo>
                  <a:lnTo>
                    <a:pt x="120" y="395"/>
                  </a:lnTo>
                  <a:lnTo>
                    <a:pt x="122" y="392"/>
                  </a:lnTo>
                  <a:lnTo>
                    <a:pt x="126" y="387"/>
                  </a:lnTo>
                  <a:lnTo>
                    <a:pt x="129" y="383"/>
                  </a:lnTo>
                  <a:lnTo>
                    <a:pt x="131" y="380"/>
                  </a:lnTo>
                  <a:lnTo>
                    <a:pt x="135" y="376"/>
                  </a:lnTo>
                  <a:lnTo>
                    <a:pt x="139" y="373"/>
                  </a:lnTo>
                  <a:lnTo>
                    <a:pt x="142" y="369"/>
                  </a:lnTo>
                  <a:lnTo>
                    <a:pt x="146" y="366"/>
                  </a:lnTo>
                  <a:lnTo>
                    <a:pt x="123" y="312"/>
                  </a:lnTo>
                  <a:lnTo>
                    <a:pt x="59" y="302"/>
                  </a:lnTo>
                  <a:lnTo>
                    <a:pt x="40" y="271"/>
                  </a:lnTo>
                  <a:lnTo>
                    <a:pt x="44" y="2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1793" y="1574"/>
              <a:ext cx="68" cy="108"/>
            </a:xfrm>
            <a:custGeom>
              <a:avLst/>
              <a:gdLst>
                <a:gd name="T0" fmla="*/ 0 w 206"/>
                <a:gd name="T1" fmla="*/ 0 h 324"/>
                <a:gd name="T2" fmla="*/ 0 w 206"/>
                <a:gd name="T3" fmla="*/ 0 h 324"/>
                <a:gd name="T4" fmla="*/ 0 w 206"/>
                <a:gd name="T5" fmla="*/ 0 h 324"/>
                <a:gd name="T6" fmla="*/ 0 w 206"/>
                <a:gd name="T7" fmla="*/ 0 h 324"/>
                <a:gd name="T8" fmla="*/ 0 w 206"/>
                <a:gd name="T9" fmla="*/ 0 h 324"/>
                <a:gd name="T10" fmla="*/ 0 w 206"/>
                <a:gd name="T11" fmla="*/ 0 h 324"/>
                <a:gd name="T12" fmla="*/ 0 w 206"/>
                <a:gd name="T13" fmla="*/ 0 h 324"/>
                <a:gd name="T14" fmla="*/ 0 w 206"/>
                <a:gd name="T15" fmla="*/ 0 h 324"/>
                <a:gd name="T16" fmla="*/ 0 w 206"/>
                <a:gd name="T17" fmla="*/ 0 h 324"/>
                <a:gd name="T18" fmla="*/ 0 w 206"/>
                <a:gd name="T19" fmla="*/ 0 h 324"/>
                <a:gd name="T20" fmla="*/ 0 w 206"/>
                <a:gd name="T21" fmla="*/ 0 h 324"/>
                <a:gd name="T22" fmla="*/ 0 w 206"/>
                <a:gd name="T23" fmla="*/ 0 h 324"/>
                <a:gd name="T24" fmla="*/ 0 w 206"/>
                <a:gd name="T25" fmla="*/ 0 h 324"/>
                <a:gd name="T26" fmla="*/ 0 w 206"/>
                <a:gd name="T27" fmla="*/ 0 h 324"/>
                <a:gd name="T28" fmla="*/ 0 w 206"/>
                <a:gd name="T29" fmla="*/ 0 h 324"/>
                <a:gd name="T30" fmla="*/ 0 w 206"/>
                <a:gd name="T31" fmla="*/ 0 h 324"/>
                <a:gd name="T32" fmla="*/ 0 w 206"/>
                <a:gd name="T33" fmla="*/ 0 h 324"/>
                <a:gd name="T34" fmla="*/ 0 w 206"/>
                <a:gd name="T35" fmla="*/ 0 h 324"/>
                <a:gd name="T36" fmla="*/ 0 w 206"/>
                <a:gd name="T37" fmla="*/ 0 h 324"/>
                <a:gd name="T38" fmla="*/ 0 w 206"/>
                <a:gd name="T39" fmla="*/ 0 h 324"/>
                <a:gd name="T40" fmla="*/ 0 w 206"/>
                <a:gd name="T41" fmla="*/ 0 h 324"/>
                <a:gd name="T42" fmla="*/ 0 w 206"/>
                <a:gd name="T43" fmla="*/ 0 h 324"/>
                <a:gd name="T44" fmla="*/ 0 w 206"/>
                <a:gd name="T45" fmla="*/ 0 h 324"/>
                <a:gd name="T46" fmla="*/ 0 w 206"/>
                <a:gd name="T47" fmla="*/ 0 h 324"/>
                <a:gd name="T48" fmla="*/ 0 w 206"/>
                <a:gd name="T49" fmla="*/ 0 h 324"/>
                <a:gd name="T50" fmla="*/ 0 w 206"/>
                <a:gd name="T51" fmla="*/ 0 h 324"/>
                <a:gd name="T52" fmla="*/ 0 w 206"/>
                <a:gd name="T53" fmla="*/ 0 h 324"/>
                <a:gd name="T54" fmla="*/ 0 w 206"/>
                <a:gd name="T55" fmla="*/ 0 h 324"/>
                <a:gd name="T56" fmla="*/ 0 w 206"/>
                <a:gd name="T57" fmla="*/ 0 h 324"/>
                <a:gd name="T58" fmla="*/ 0 w 206"/>
                <a:gd name="T59" fmla="*/ 0 h 324"/>
                <a:gd name="T60" fmla="*/ 0 w 206"/>
                <a:gd name="T61" fmla="*/ 0 h 324"/>
                <a:gd name="T62" fmla="*/ 0 w 206"/>
                <a:gd name="T63" fmla="*/ 0 h 324"/>
                <a:gd name="T64" fmla="*/ 0 w 206"/>
                <a:gd name="T65" fmla="*/ 0 h 324"/>
                <a:gd name="T66" fmla="*/ 0 w 206"/>
                <a:gd name="T67" fmla="*/ 0 h 324"/>
                <a:gd name="T68" fmla="*/ 0 w 206"/>
                <a:gd name="T69" fmla="*/ 0 h 324"/>
                <a:gd name="T70" fmla="*/ 0 w 206"/>
                <a:gd name="T71" fmla="*/ 0 h 324"/>
                <a:gd name="T72" fmla="*/ 0 w 206"/>
                <a:gd name="T73" fmla="*/ 0 h 324"/>
                <a:gd name="T74" fmla="*/ 0 w 206"/>
                <a:gd name="T75" fmla="*/ 0 h 324"/>
                <a:gd name="T76" fmla="*/ 0 w 206"/>
                <a:gd name="T77" fmla="*/ 0 h 324"/>
                <a:gd name="T78" fmla="*/ 0 w 206"/>
                <a:gd name="T79" fmla="*/ 0 h 324"/>
                <a:gd name="T80" fmla="*/ 0 w 206"/>
                <a:gd name="T81" fmla="*/ 0 h 324"/>
                <a:gd name="T82" fmla="*/ 0 w 206"/>
                <a:gd name="T83" fmla="*/ 0 h 324"/>
                <a:gd name="T84" fmla="*/ 0 w 206"/>
                <a:gd name="T85" fmla="*/ 0 h 324"/>
                <a:gd name="T86" fmla="*/ 0 w 206"/>
                <a:gd name="T87" fmla="*/ 0 h 324"/>
                <a:gd name="T88" fmla="*/ 0 w 206"/>
                <a:gd name="T89" fmla="*/ 0 h 324"/>
                <a:gd name="T90" fmla="*/ 0 w 206"/>
                <a:gd name="T91" fmla="*/ 0 h 324"/>
                <a:gd name="T92" fmla="*/ 0 w 206"/>
                <a:gd name="T93" fmla="*/ 0 h 324"/>
                <a:gd name="T94" fmla="*/ 0 w 206"/>
                <a:gd name="T95" fmla="*/ 0 h 324"/>
                <a:gd name="T96" fmla="*/ 0 w 206"/>
                <a:gd name="T97" fmla="*/ 0 h 324"/>
                <a:gd name="T98" fmla="*/ 0 w 206"/>
                <a:gd name="T99" fmla="*/ 0 h 324"/>
                <a:gd name="T100" fmla="*/ 0 w 206"/>
                <a:gd name="T101" fmla="*/ 0 h 324"/>
                <a:gd name="T102" fmla="*/ 0 w 206"/>
                <a:gd name="T103" fmla="*/ 0 h 324"/>
                <a:gd name="T104" fmla="*/ 0 w 206"/>
                <a:gd name="T105" fmla="*/ 0 h 324"/>
                <a:gd name="T106" fmla="*/ 0 w 206"/>
                <a:gd name="T107" fmla="*/ 0 h 324"/>
                <a:gd name="T108" fmla="*/ 0 w 206"/>
                <a:gd name="T109" fmla="*/ 0 h 324"/>
                <a:gd name="T110" fmla="*/ 0 w 206"/>
                <a:gd name="T111" fmla="*/ 0 h 3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324"/>
                <a:gd name="T170" fmla="*/ 206 w 206"/>
                <a:gd name="T171" fmla="*/ 324 h 3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324">
                  <a:moveTo>
                    <a:pt x="0" y="41"/>
                  </a:moveTo>
                  <a:lnTo>
                    <a:pt x="0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2"/>
                  </a:lnTo>
                  <a:lnTo>
                    <a:pt x="1" y="55"/>
                  </a:lnTo>
                  <a:lnTo>
                    <a:pt x="1" y="58"/>
                  </a:lnTo>
                  <a:lnTo>
                    <a:pt x="1" y="61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2" y="71"/>
                  </a:lnTo>
                  <a:lnTo>
                    <a:pt x="3" y="75"/>
                  </a:lnTo>
                  <a:lnTo>
                    <a:pt x="3" y="80"/>
                  </a:lnTo>
                  <a:lnTo>
                    <a:pt x="3" y="83"/>
                  </a:lnTo>
                  <a:lnTo>
                    <a:pt x="3" y="87"/>
                  </a:lnTo>
                  <a:lnTo>
                    <a:pt x="4" y="90"/>
                  </a:lnTo>
                  <a:lnTo>
                    <a:pt x="4" y="95"/>
                  </a:lnTo>
                  <a:lnTo>
                    <a:pt x="4" y="99"/>
                  </a:lnTo>
                  <a:lnTo>
                    <a:pt x="6" y="102"/>
                  </a:lnTo>
                  <a:lnTo>
                    <a:pt x="6" y="106"/>
                  </a:lnTo>
                  <a:lnTo>
                    <a:pt x="7" y="109"/>
                  </a:lnTo>
                  <a:lnTo>
                    <a:pt x="7" y="113"/>
                  </a:lnTo>
                  <a:lnTo>
                    <a:pt x="8" y="116"/>
                  </a:lnTo>
                  <a:lnTo>
                    <a:pt x="8" y="119"/>
                  </a:lnTo>
                  <a:lnTo>
                    <a:pt x="8" y="122"/>
                  </a:lnTo>
                  <a:lnTo>
                    <a:pt x="9" y="126"/>
                  </a:lnTo>
                  <a:lnTo>
                    <a:pt x="10" y="131"/>
                  </a:lnTo>
                  <a:lnTo>
                    <a:pt x="11" y="133"/>
                  </a:lnTo>
                  <a:lnTo>
                    <a:pt x="14" y="138"/>
                  </a:lnTo>
                  <a:lnTo>
                    <a:pt x="16" y="141"/>
                  </a:lnTo>
                  <a:lnTo>
                    <a:pt x="19" y="145"/>
                  </a:lnTo>
                  <a:lnTo>
                    <a:pt x="20" y="148"/>
                  </a:lnTo>
                  <a:lnTo>
                    <a:pt x="23" y="152"/>
                  </a:lnTo>
                  <a:lnTo>
                    <a:pt x="26" y="157"/>
                  </a:lnTo>
                  <a:lnTo>
                    <a:pt x="28" y="162"/>
                  </a:lnTo>
                  <a:lnTo>
                    <a:pt x="32" y="166"/>
                  </a:lnTo>
                  <a:lnTo>
                    <a:pt x="34" y="170"/>
                  </a:lnTo>
                  <a:lnTo>
                    <a:pt x="38" y="176"/>
                  </a:lnTo>
                  <a:lnTo>
                    <a:pt x="41" y="180"/>
                  </a:lnTo>
                  <a:lnTo>
                    <a:pt x="45" y="185"/>
                  </a:lnTo>
                  <a:lnTo>
                    <a:pt x="48" y="190"/>
                  </a:lnTo>
                  <a:lnTo>
                    <a:pt x="52" y="195"/>
                  </a:lnTo>
                  <a:lnTo>
                    <a:pt x="54" y="201"/>
                  </a:lnTo>
                  <a:lnTo>
                    <a:pt x="58" y="205"/>
                  </a:lnTo>
                  <a:lnTo>
                    <a:pt x="61" y="210"/>
                  </a:lnTo>
                  <a:lnTo>
                    <a:pt x="65" y="214"/>
                  </a:lnTo>
                  <a:lnTo>
                    <a:pt x="68" y="220"/>
                  </a:lnTo>
                  <a:lnTo>
                    <a:pt x="72" y="224"/>
                  </a:lnTo>
                  <a:lnTo>
                    <a:pt x="75" y="229"/>
                  </a:lnTo>
                  <a:lnTo>
                    <a:pt x="78" y="233"/>
                  </a:lnTo>
                  <a:lnTo>
                    <a:pt x="81" y="236"/>
                  </a:lnTo>
                  <a:lnTo>
                    <a:pt x="84" y="240"/>
                  </a:lnTo>
                  <a:lnTo>
                    <a:pt x="87" y="243"/>
                  </a:lnTo>
                  <a:lnTo>
                    <a:pt x="90" y="246"/>
                  </a:lnTo>
                  <a:lnTo>
                    <a:pt x="91" y="249"/>
                  </a:lnTo>
                  <a:lnTo>
                    <a:pt x="93" y="250"/>
                  </a:lnTo>
                  <a:lnTo>
                    <a:pt x="96" y="254"/>
                  </a:lnTo>
                  <a:lnTo>
                    <a:pt x="99" y="256"/>
                  </a:lnTo>
                  <a:lnTo>
                    <a:pt x="104" y="262"/>
                  </a:lnTo>
                  <a:lnTo>
                    <a:pt x="106" y="265"/>
                  </a:lnTo>
                  <a:lnTo>
                    <a:pt x="109" y="268"/>
                  </a:lnTo>
                  <a:lnTo>
                    <a:pt x="112" y="272"/>
                  </a:lnTo>
                  <a:lnTo>
                    <a:pt x="116" y="275"/>
                  </a:lnTo>
                  <a:lnTo>
                    <a:pt x="118" y="278"/>
                  </a:lnTo>
                  <a:lnTo>
                    <a:pt x="122" y="283"/>
                  </a:lnTo>
                  <a:lnTo>
                    <a:pt x="124" y="286"/>
                  </a:lnTo>
                  <a:lnTo>
                    <a:pt x="129" y="290"/>
                  </a:lnTo>
                  <a:lnTo>
                    <a:pt x="132" y="293"/>
                  </a:lnTo>
                  <a:lnTo>
                    <a:pt x="136" y="298"/>
                  </a:lnTo>
                  <a:lnTo>
                    <a:pt x="139" y="301"/>
                  </a:lnTo>
                  <a:lnTo>
                    <a:pt x="144" y="305"/>
                  </a:lnTo>
                  <a:lnTo>
                    <a:pt x="148" y="307"/>
                  </a:lnTo>
                  <a:lnTo>
                    <a:pt x="151" y="311"/>
                  </a:lnTo>
                  <a:lnTo>
                    <a:pt x="155" y="313"/>
                  </a:lnTo>
                  <a:lnTo>
                    <a:pt x="160" y="317"/>
                  </a:lnTo>
                  <a:lnTo>
                    <a:pt x="163" y="318"/>
                  </a:lnTo>
                  <a:lnTo>
                    <a:pt x="167" y="320"/>
                  </a:lnTo>
                  <a:lnTo>
                    <a:pt x="170" y="322"/>
                  </a:lnTo>
                  <a:lnTo>
                    <a:pt x="175" y="324"/>
                  </a:lnTo>
                  <a:lnTo>
                    <a:pt x="177" y="324"/>
                  </a:lnTo>
                  <a:lnTo>
                    <a:pt x="182" y="324"/>
                  </a:lnTo>
                  <a:lnTo>
                    <a:pt x="185" y="324"/>
                  </a:lnTo>
                  <a:lnTo>
                    <a:pt x="188" y="324"/>
                  </a:lnTo>
                  <a:lnTo>
                    <a:pt x="192" y="322"/>
                  </a:lnTo>
                  <a:lnTo>
                    <a:pt x="195" y="320"/>
                  </a:lnTo>
                  <a:lnTo>
                    <a:pt x="198" y="318"/>
                  </a:lnTo>
                  <a:lnTo>
                    <a:pt x="201" y="316"/>
                  </a:lnTo>
                  <a:lnTo>
                    <a:pt x="202" y="312"/>
                  </a:lnTo>
                  <a:lnTo>
                    <a:pt x="205" y="309"/>
                  </a:lnTo>
                  <a:lnTo>
                    <a:pt x="205" y="304"/>
                  </a:lnTo>
                  <a:lnTo>
                    <a:pt x="206" y="300"/>
                  </a:lnTo>
                  <a:lnTo>
                    <a:pt x="205" y="296"/>
                  </a:lnTo>
                  <a:lnTo>
                    <a:pt x="204" y="291"/>
                  </a:lnTo>
                  <a:lnTo>
                    <a:pt x="201" y="286"/>
                  </a:lnTo>
                  <a:lnTo>
                    <a:pt x="199" y="283"/>
                  </a:lnTo>
                  <a:lnTo>
                    <a:pt x="196" y="277"/>
                  </a:lnTo>
                  <a:lnTo>
                    <a:pt x="193" y="272"/>
                  </a:lnTo>
                  <a:lnTo>
                    <a:pt x="188" y="267"/>
                  </a:lnTo>
                  <a:lnTo>
                    <a:pt x="185" y="262"/>
                  </a:lnTo>
                  <a:lnTo>
                    <a:pt x="180" y="258"/>
                  </a:lnTo>
                  <a:lnTo>
                    <a:pt x="176" y="253"/>
                  </a:lnTo>
                  <a:lnTo>
                    <a:pt x="171" y="247"/>
                  </a:lnTo>
                  <a:lnTo>
                    <a:pt x="167" y="242"/>
                  </a:lnTo>
                  <a:lnTo>
                    <a:pt x="161" y="237"/>
                  </a:lnTo>
                  <a:lnTo>
                    <a:pt x="155" y="232"/>
                  </a:lnTo>
                  <a:lnTo>
                    <a:pt x="150" y="227"/>
                  </a:lnTo>
                  <a:lnTo>
                    <a:pt x="144" y="222"/>
                  </a:lnTo>
                  <a:lnTo>
                    <a:pt x="139" y="216"/>
                  </a:lnTo>
                  <a:lnTo>
                    <a:pt x="135" y="211"/>
                  </a:lnTo>
                  <a:lnTo>
                    <a:pt x="130" y="207"/>
                  </a:lnTo>
                  <a:lnTo>
                    <a:pt x="124" y="202"/>
                  </a:lnTo>
                  <a:lnTo>
                    <a:pt x="119" y="197"/>
                  </a:lnTo>
                  <a:lnTo>
                    <a:pt x="116" y="192"/>
                  </a:lnTo>
                  <a:lnTo>
                    <a:pt x="110" y="188"/>
                  </a:lnTo>
                  <a:lnTo>
                    <a:pt x="107" y="184"/>
                  </a:lnTo>
                  <a:lnTo>
                    <a:pt x="104" y="179"/>
                  </a:lnTo>
                  <a:lnTo>
                    <a:pt x="100" y="176"/>
                  </a:lnTo>
                  <a:lnTo>
                    <a:pt x="99" y="172"/>
                  </a:lnTo>
                  <a:lnTo>
                    <a:pt x="97" y="169"/>
                  </a:lnTo>
                  <a:lnTo>
                    <a:pt x="96" y="164"/>
                  </a:lnTo>
                  <a:lnTo>
                    <a:pt x="93" y="160"/>
                  </a:lnTo>
                  <a:lnTo>
                    <a:pt x="91" y="154"/>
                  </a:lnTo>
                  <a:lnTo>
                    <a:pt x="89" y="150"/>
                  </a:lnTo>
                  <a:lnTo>
                    <a:pt x="86" y="146"/>
                  </a:lnTo>
                  <a:lnTo>
                    <a:pt x="85" y="144"/>
                  </a:lnTo>
                  <a:lnTo>
                    <a:pt x="84" y="141"/>
                  </a:lnTo>
                  <a:lnTo>
                    <a:pt x="83" y="138"/>
                  </a:lnTo>
                  <a:lnTo>
                    <a:pt x="81" y="135"/>
                  </a:lnTo>
                  <a:lnTo>
                    <a:pt x="80" y="132"/>
                  </a:lnTo>
                  <a:lnTo>
                    <a:pt x="79" y="128"/>
                  </a:lnTo>
                  <a:lnTo>
                    <a:pt x="78" y="126"/>
                  </a:lnTo>
                  <a:lnTo>
                    <a:pt x="77" y="122"/>
                  </a:lnTo>
                  <a:lnTo>
                    <a:pt x="75" y="119"/>
                  </a:lnTo>
                  <a:lnTo>
                    <a:pt x="73" y="115"/>
                  </a:lnTo>
                  <a:lnTo>
                    <a:pt x="72" y="112"/>
                  </a:lnTo>
                  <a:lnTo>
                    <a:pt x="71" y="108"/>
                  </a:lnTo>
                  <a:lnTo>
                    <a:pt x="70" y="105"/>
                  </a:lnTo>
                  <a:lnTo>
                    <a:pt x="67" y="101"/>
                  </a:lnTo>
                  <a:lnTo>
                    <a:pt x="66" y="97"/>
                  </a:lnTo>
                  <a:lnTo>
                    <a:pt x="65" y="94"/>
                  </a:lnTo>
                  <a:lnTo>
                    <a:pt x="64" y="90"/>
                  </a:lnTo>
                  <a:lnTo>
                    <a:pt x="61" y="87"/>
                  </a:lnTo>
                  <a:lnTo>
                    <a:pt x="60" y="83"/>
                  </a:lnTo>
                  <a:lnTo>
                    <a:pt x="59" y="80"/>
                  </a:lnTo>
                  <a:lnTo>
                    <a:pt x="58" y="76"/>
                  </a:lnTo>
                  <a:lnTo>
                    <a:pt x="56" y="74"/>
                  </a:lnTo>
                  <a:lnTo>
                    <a:pt x="55" y="70"/>
                  </a:lnTo>
                  <a:lnTo>
                    <a:pt x="53" y="67"/>
                  </a:lnTo>
                  <a:lnTo>
                    <a:pt x="52" y="63"/>
                  </a:lnTo>
                  <a:lnTo>
                    <a:pt x="51" y="58"/>
                  </a:lnTo>
                  <a:lnTo>
                    <a:pt x="48" y="56"/>
                  </a:lnTo>
                  <a:lnTo>
                    <a:pt x="47" y="52"/>
                  </a:lnTo>
                  <a:lnTo>
                    <a:pt x="46" y="49"/>
                  </a:lnTo>
                  <a:lnTo>
                    <a:pt x="45" y="46"/>
                  </a:lnTo>
                  <a:lnTo>
                    <a:pt x="43" y="43"/>
                  </a:lnTo>
                  <a:lnTo>
                    <a:pt x="42" y="39"/>
                  </a:lnTo>
                  <a:lnTo>
                    <a:pt x="41" y="37"/>
                  </a:lnTo>
                  <a:lnTo>
                    <a:pt x="40" y="33"/>
                  </a:lnTo>
                  <a:lnTo>
                    <a:pt x="39" y="31"/>
                  </a:lnTo>
                  <a:lnTo>
                    <a:pt x="36" y="26"/>
                  </a:lnTo>
                  <a:lnTo>
                    <a:pt x="34" y="22"/>
                  </a:lnTo>
                  <a:lnTo>
                    <a:pt x="33" y="17"/>
                  </a:lnTo>
                  <a:lnTo>
                    <a:pt x="30" y="12"/>
                  </a:lnTo>
                  <a:lnTo>
                    <a:pt x="29" y="8"/>
                  </a:lnTo>
                  <a:lnTo>
                    <a:pt x="28" y="6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1662" y="1602"/>
              <a:ext cx="77" cy="30"/>
            </a:xfrm>
            <a:custGeom>
              <a:avLst/>
              <a:gdLst>
                <a:gd name="T0" fmla="*/ 0 w 233"/>
                <a:gd name="T1" fmla="*/ 0 h 90"/>
                <a:gd name="T2" fmla="*/ 0 w 233"/>
                <a:gd name="T3" fmla="*/ 0 h 90"/>
                <a:gd name="T4" fmla="*/ 0 w 233"/>
                <a:gd name="T5" fmla="*/ 0 h 90"/>
                <a:gd name="T6" fmla="*/ 0 w 233"/>
                <a:gd name="T7" fmla="*/ 0 h 90"/>
                <a:gd name="T8" fmla="*/ 0 w 233"/>
                <a:gd name="T9" fmla="*/ 0 h 90"/>
                <a:gd name="T10" fmla="*/ 0 w 233"/>
                <a:gd name="T11" fmla="*/ 0 h 90"/>
                <a:gd name="T12" fmla="*/ 0 w 233"/>
                <a:gd name="T13" fmla="*/ 0 h 90"/>
                <a:gd name="T14" fmla="*/ 0 w 233"/>
                <a:gd name="T15" fmla="*/ 0 h 90"/>
                <a:gd name="T16" fmla="*/ 0 w 233"/>
                <a:gd name="T17" fmla="*/ 0 h 90"/>
                <a:gd name="T18" fmla="*/ 0 w 233"/>
                <a:gd name="T19" fmla="*/ 0 h 90"/>
                <a:gd name="T20" fmla="*/ 0 w 233"/>
                <a:gd name="T21" fmla="*/ 0 h 90"/>
                <a:gd name="T22" fmla="*/ 0 w 233"/>
                <a:gd name="T23" fmla="*/ 0 h 90"/>
                <a:gd name="T24" fmla="*/ 0 w 233"/>
                <a:gd name="T25" fmla="*/ 0 h 90"/>
                <a:gd name="T26" fmla="*/ 0 w 233"/>
                <a:gd name="T27" fmla="*/ 0 h 90"/>
                <a:gd name="T28" fmla="*/ 0 w 233"/>
                <a:gd name="T29" fmla="*/ 0 h 90"/>
                <a:gd name="T30" fmla="*/ 0 w 233"/>
                <a:gd name="T31" fmla="*/ 0 h 90"/>
                <a:gd name="T32" fmla="*/ 0 w 233"/>
                <a:gd name="T33" fmla="*/ 0 h 90"/>
                <a:gd name="T34" fmla="*/ 0 w 233"/>
                <a:gd name="T35" fmla="*/ 0 h 90"/>
                <a:gd name="T36" fmla="*/ 0 w 233"/>
                <a:gd name="T37" fmla="*/ 0 h 90"/>
                <a:gd name="T38" fmla="*/ 0 w 233"/>
                <a:gd name="T39" fmla="*/ 0 h 90"/>
                <a:gd name="T40" fmla="*/ 0 w 233"/>
                <a:gd name="T41" fmla="*/ 0 h 90"/>
                <a:gd name="T42" fmla="*/ 0 w 233"/>
                <a:gd name="T43" fmla="*/ 0 h 90"/>
                <a:gd name="T44" fmla="*/ 0 w 233"/>
                <a:gd name="T45" fmla="*/ 0 h 90"/>
                <a:gd name="T46" fmla="*/ 0 w 233"/>
                <a:gd name="T47" fmla="*/ 0 h 90"/>
                <a:gd name="T48" fmla="*/ 0 w 233"/>
                <a:gd name="T49" fmla="*/ 0 h 90"/>
                <a:gd name="T50" fmla="*/ 0 w 233"/>
                <a:gd name="T51" fmla="*/ 0 h 90"/>
                <a:gd name="T52" fmla="*/ 0 w 233"/>
                <a:gd name="T53" fmla="*/ 0 h 90"/>
                <a:gd name="T54" fmla="*/ 0 w 233"/>
                <a:gd name="T55" fmla="*/ 0 h 90"/>
                <a:gd name="T56" fmla="*/ 0 w 233"/>
                <a:gd name="T57" fmla="*/ 0 h 90"/>
                <a:gd name="T58" fmla="*/ 0 w 233"/>
                <a:gd name="T59" fmla="*/ 0 h 90"/>
                <a:gd name="T60" fmla="*/ 0 w 233"/>
                <a:gd name="T61" fmla="*/ 0 h 90"/>
                <a:gd name="T62" fmla="*/ 0 w 233"/>
                <a:gd name="T63" fmla="*/ 0 h 90"/>
                <a:gd name="T64" fmla="*/ 0 w 233"/>
                <a:gd name="T65" fmla="*/ 0 h 90"/>
                <a:gd name="T66" fmla="*/ 0 w 233"/>
                <a:gd name="T67" fmla="*/ 0 h 90"/>
                <a:gd name="T68" fmla="*/ 0 w 233"/>
                <a:gd name="T69" fmla="*/ 0 h 90"/>
                <a:gd name="T70" fmla="*/ 0 w 233"/>
                <a:gd name="T71" fmla="*/ 0 h 90"/>
                <a:gd name="T72" fmla="*/ 0 w 233"/>
                <a:gd name="T73" fmla="*/ 0 h 90"/>
                <a:gd name="T74" fmla="*/ 0 w 233"/>
                <a:gd name="T75" fmla="*/ 0 h 90"/>
                <a:gd name="T76" fmla="*/ 0 w 233"/>
                <a:gd name="T77" fmla="*/ 0 h 90"/>
                <a:gd name="T78" fmla="*/ 0 w 233"/>
                <a:gd name="T79" fmla="*/ 0 h 90"/>
                <a:gd name="T80" fmla="*/ 0 w 233"/>
                <a:gd name="T81" fmla="*/ 0 h 90"/>
                <a:gd name="T82" fmla="*/ 0 w 233"/>
                <a:gd name="T83" fmla="*/ 0 h 90"/>
                <a:gd name="T84" fmla="*/ 0 w 233"/>
                <a:gd name="T85" fmla="*/ 0 h 90"/>
                <a:gd name="T86" fmla="*/ 0 w 233"/>
                <a:gd name="T87" fmla="*/ 0 h 90"/>
                <a:gd name="T88" fmla="*/ 0 w 233"/>
                <a:gd name="T89" fmla="*/ 0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3"/>
                <a:gd name="T136" fmla="*/ 0 h 90"/>
                <a:gd name="T137" fmla="*/ 233 w 233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3" h="90">
                  <a:moveTo>
                    <a:pt x="21" y="61"/>
                  </a:moveTo>
                  <a:lnTo>
                    <a:pt x="24" y="59"/>
                  </a:lnTo>
                  <a:lnTo>
                    <a:pt x="26" y="59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8" y="58"/>
                  </a:lnTo>
                  <a:lnTo>
                    <a:pt x="50" y="58"/>
                  </a:lnTo>
                  <a:lnTo>
                    <a:pt x="53" y="57"/>
                  </a:lnTo>
                  <a:lnTo>
                    <a:pt x="56" y="57"/>
                  </a:lnTo>
                  <a:lnTo>
                    <a:pt x="58" y="57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8" y="56"/>
                  </a:lnTo>
                  <a:lnTo>
                    <a:pt x="72" y="55"/>
                  </a:lnTo>
                  <a:lnTo>
                    <a:pt x="78" y="53"/>
                  </a:lnTo>
                  <a:lnTo>
                    <a:pt x="84" y="52"/>
                  </a:lnTo>
                  <a:lnTo>
                    <a:pt x="90" y="51"/>
                  </a:lnTo>
                  <a:lnTo>
                    <a:pt x="95" y="50"/>
                  </a:lnTo>
                  <a:lnTo>
                    <a:pt x="101" y="47"/>
                  </a:lnTo>
                  <a:lnTo>
                    <a:pt x="103" y="46"/>
                  </a:lnTo>
                  <a:lnTo>
                    <a:pt x="107" y="46"/>
                  </a:lnTo>
                  <a:lnTo>
                    <a:pt x="109" y="45"/>
                  </a:lnTo>
                  <a:lnTo>
                    <a:pt x="113" y="44"/>
                  </a:lnTo>
                  <a:lnTo>
                    <a:pt x="118" y="43"/>
                  </a:lnTo>
                  <a:lnTo>
                    <a:pt x="123" y="40"/>
                  </a:lnTo>
                  <a:lnTo>
                    <a:pt x="128" y="38"/>
                  </a:lnTo>
                  <a:lnTo>
                    <a:pt x="134" y="36"/>
                  </a:lnTo>
                  <a:lnTo>
                    <a:pt x="140" y="33"/>
                  </a:lnTo>
                  <a:lnTo>
                    <a:pt x="145" y="31"/>
                  </a:lnTo>
                  <a:lnTo>
                    <a:pt x="151" y="29"/>
                  </a:lnTo>
                  <a:lnTo>
                    <a:pt x="155" y="26"/>
                  </a:lnTo>
                  <a:lnTo>
                    <a:pt x="160" y="24"/>
                  </a:lnTo>
                  <a:lnTo>
                    <a:pt x="166" y="21"/>
                  </a:lnTo>
                  <a:lnTo>
                    <a:pt x="171" y="19"/>
                  </a:lnTo>
                  <a:lnTo>
                    <a:pt x="177" y="15"/>
                  </a:lnTo>
                  <a:lnTo>
                    <a:pt x="182" y="13"/>
                  </a:lnTo>
                  <a:lnTo>
                    <a:pt x="187" y="11"/>
                  </a:lnTo>
                  <a:lnTo>
                    <a:pt x="192" y="7"/>
                  </a:lnTo>
                  <a:lnTo>
                    <a:pt x="198" y="5"/>
                  </a:lnTo>
                  <a:lnTo>
                    <a:pt x="202" y="1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8" y="1"/>
                  </a:lnTo>
                  <a:lnTo>
                    <a:pt x="222" y="4"/>
                  </a:lnTo>
                  <a:lnTo>
                    <a:pt x="224" y="6"/>
                  </a:lnTo>
                  <a:lnTo>
                    <a:pt x="228" y="10"/>
                  </a:lnTo>
                  <a:lnTo>
                    <a:pt x="229" y="13"/>
                  </a:lnTo>
                  <a:lnTo>
                    <a:pt x="231" y="17"/>
                  </a:lnTo>
                  <a:lnTo>
                    <a:pt x="231" y="20"/>
                  </a:lnTo>
                  <a:lnTo>
                    <a:pt x="233" y="25"/>
                  </a:lnTo>
                  <a:lnTo>
                    <a:pt x="231" y="29"/>
                  </a:lnTo>
                  <a:lnTo>
                    <a:pt x="229" y="32"/>
                  </a:lnTo>
                  <a:lnTo>
                    <a:pt x="227" y="36"/>
                  </a:lnTo>
                  <a:lnTo>
                    <a:pt x="224" y="40"/>
                  </a:lnTo>
                  <a:lnTo>
                    <a:pt x="221" y="42"/>
                  </a:lnTo>
                  <a:lnTo>
                    <a:pt x="218" y="44"/>
                  </a:lnTo>
                  <a:lnTo>
                    <a:pt x="215" y="45"/>
                  </a:lnTo>
                  <a:lnTo>
                    <a:pt x="212" y="47"/>
                  </a:lnTo>
                  <a:lnTo>
                    <a:pt x="209" y="50"/>
                  </a:lnTo>
                  <a:lnTo>
                    <a:pt x="206" y="51"/>
                  </a:lnTo>
                  <a:lnTo>
                    <a:pt x="203" y="53"/>
                  </a:lnTo>
                  <a:lnTo>
                    <a:pt x="201" y="55"/>
                  </a:lnTo>
                  <a:lnTo>
                    <a:pt x="197" y="57"/>
                  </a:lnTo>
                  <a:lnTo>
                    <a:pt x="195" y="58"/>
                  </a:lnTo>
                  <a:lnTo>
                    <a:pt x="191" y="59"/>
                  </a:lnTo>
                  <a:lnTo>
                    <a:pt x="187" y="62"/>
                  </a:lnTo>
                  <a:lnTo>
                    <a:pt x="184" y="63"/>
                  </a:lnTo>
                  <a:lnTo>
                    <a:pt x="182" y="64"/>
                  </a:lnTo>
                  <a:lnTo>
                    <a:pt x="178" y="66"/>
                  </a:lnTo>
                  <a:lnTo>
                    <a:pt x="176" y="68"/>
                  </a:lnTo>
                  <a:lnTo>
                    <a:pt x="172" y="69"/>
                  </a:lnTo>
                  <a:lnTo>
                    <a:pt x="168" y="70"/>
                  </a:lnTo>
                  <a:lnTo>
                    <a:pt x="165" y="71"/>
                  </a:lnTo>
                  <a:lnTo>
                    <a:pt x="161" y="72"/>
                  </a:lnTo>
                  <a:lnTo>
                    <a:pt x="158" y="74"/>
                  </a:lnTo>
                  <a:lnTo>
                    <a:pt x="155" y="75"/>
                  </a:lnTo>
                  <a:lnTo>
                    <a:pt x="152" y="76"/>
                  </a:lnTo>
                  <a:lnTo>
                    <a:pt x="148" y="77"/>
                  </a:lnTo>
                  <a:lnTo>
                    <a:pt x="145" y="78"/>
                  </a:lnTo>
                  <a:lnTo>
                    <a:pt x="141" y="80"/>
                  </a:lnTo>
                  <a:lnTo>
                    <a:pt x="138" y="80"/>
                  </a:lnTo>
                  <a:lnTo>
                    <a:pt x="135" y="81"/>
                  </a:lnTo>
                  <a:lnTo>
                    <a:pt x="131" y="82"/>
                  </a:lnTo>
                  <a:lnTo>
                    <a:pt x="128" y="83"/>
                  </a:lnTo>
                  <a:lnTo>
                    <a:pt x="125" y="84"/>
                  </a:lnTo>
                  <a:lnTo>
                    <a:pt x="121" y="84"/>
                  </a:lnTo>
                  <a:lnTo>
                    <a:pt x="118" y="84"/>
                  </a:lnTo>
                  <a:lnTo>
                    <a:pt x="114" y="85"/>
                  </a:lnTo>
                  <a:lnTo>
                    <a:pt x="110" y="85"/>
                  </a:lnTo>
                  <a:lnTo>
                    <a:pt x="107" y="87"/>
                  </a:lnTo>
                  <a:lnTo>
                    <a:pt x="103" y="87"/>
                  </a:lnTo>
                  <a:lnTo>
                    <a:pt x="101" y="88"/>
                  </a:lnTo>
                  <a:lnTo>
                    <a:pt x="97" y="88"/>
                  </a:lnTo>
                  <a:lnTo>
                    <a:pt x="94" y="88"/>
                  </a:lnTo>
                  <a:lnTo>
                    <a:pt x="90" y="88"/>
                  </a:lnTo>
                  <a:lnTo>
                    <a:pt x="87" y="89"/>
                  </a:lnTo>
                  <a:lnTo>
                    <a:pt x="83" y="89"/>
                  </a:lnTo>
                  <a:lnTo>
                    <a:pt x="80" y="89"/>
                  </a:lnTo>
                  <a:lnTo>
                    <a:pt x="76" y="89"/>
                  </a:lnTo>
                  <a:lnTo>
                    <a:pt x="72" y="90"/>
                  </a:lnTo>
                  <a:lnTo>
                    <a:pt x="69" y="90"/>
                  </a:lnTo>
                  <a:lnTo>
                    <a:pt x="67" y="90"/>
                  </a:lnTo>
                  <a:lnTo>
                    <a:pt x="63" y="90"/>
                  </a:lnTo>
                  <a:lnTo>
                    <a:pt x="59" y="90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9" y="90"/>
                  </a:lnTo>
                  <a:lnTo>
                    <a:pt x="45" y="90"/>
                  </a:lnTo>
                  <a:lnTo>
                    <a:pt x="43" y="90"/>
                  </a:lnTo>
                  <a:lnTo>
                    <a:pt x="39" y="90"/>
                  </a:lnTo>
                  <a:lnTo>
                    <a:pt x="36" y="89"/>
                  </a:lnTo>
                  <a:lnTo>
                    <a:pt x="32" y="89"/>
                  </a:lnTo>
                  <a:lnTo>
                    <a:pt x="29" y="89"/>
                  </a:lnTo>
                  <a:lnTo>
                    <a:pt x="26" y="89"/>
                  </a:lnTo>
                  <a:lnTo>
                    <a:pt x="23" y="88"/>
                  </a:lnTo>
                  <a:lnTo>
                    <a:pt x="20" y="88"/>
                  </a:lnTo>
                  <a:lnTo>
                    <a:pt x="17" y="88"/>
                  </a:lnTo>
                  <a:lnTo>
                    <a:pt x="13" y="88"/>
                  </a:lnTo>
                  <a:lnTo>
                    <a:pt x="10" y="87"/>
                  </a:lnTo>
                  <a:lnTo>
                    <a:pt x="6" y="85"/>
                  </a:lnTo>
                  <a:lnTo>
                    <a:pt x="4" y="84"/>
                  </a:lnTo>
                  <a:lnTo>
                    <a:pt x="1" y="82"/>
                  </a:lnTo>
                  <a:lnTo>
                    <a:pt x="0" y="77"/>
                  </a:lnTo>
                  <a:lnTo>
                    <a:pt x="0" y="72"/>
                  </a:lnTo>
                  <a:lnTo>
                    <a:pt x="3" y="68"/>
                  </a:lnTo>
                  <a:lnTo>
                    <a:pt x="7" y="64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7" y="61"/>
                  </a:lnTo>
                  <a:lnTo>
                    <a:pt x="21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1807" y="1665"/>
              <a:ext cx="35" cy="17"/>
            </a:xfrm>
            <a:custGeom>
              <a:avLst/>
              <a:gdLst>
                <a:gd name="T0" fmla="*/ 0 w 106"/>
                <a:gd name="T1" fmla="*/ 0 h 49"/>
                <a:gd name="T2" fmla="*/ 0 w 106"/>
                <a:gd name="T3" fmla="*/ 0 h 49"/>
                <a:gd name="T4" fmla="*/ 0 w 106"/>
                <a:gd name="T5" fmla="*/ 0 h 49"/>
                <a:gd name="T6" fmla="*/ 0 w 106"/>
                <a:gd name="T7" fmla="*/ 0 h 49"/>
                <a:gd name="T8" fmla="*/ 0 w 106"/>
                <a:gd name="T9" fmla="*/ 0 h 49"/>
                <a:gd name="T10" fmla="*/ 0 w 106"/>
                <a:gd name="T11" fmla="*/ 0 h 49"/>
                <a:gd name="T12" fmla="*/ 0 w 106"/>
                <a:gd name="T13" fmla="*/ 0 h 49"/>
                <a:gd name="T14" fmla="*/ 0 w 106"/>
                <a:gd name="T15" fmla="*/ 0 h 49"/>
                <a:gd name="T16" fmla="*/ 0 w 106"/>
                <a:gd name="T17" fmla="*/ 0 h 49"/>
                <a:gd name="T18" fmla="*/ 0 w 106"/>
                <a:gd name="T19" fmla="*/ 0 h 49"/>
                <a:gd name="T20" fmla="*/ 0 w 106"/>
                <a:gd name="T21" fmla="*/ 0 h 49"/>
                <a:gd name="T22" fmla="*/ 0 w 106"/>
                <a:gd name="T23" fmla="*/ 0 h 49"/>
                <a:gd name="T24" fmla="*/ 0 w 106"/>
                <a:gd name="T25" fmla="*/ 0 h 49"/>
                <a:gd name="T26" fmla="*/ 0 w 106"/>
                <a:gd name="T27" fmla="*/ 0 h 49"/>
                <a:gd name="T28" fmla="*/ 0 w 106"/>
                <a:gd name="T29" fmla="*/ 0 h 49"/>
                <a:gd name="T30" fmla="*/ 0 w 106"/>
                <a:gd name="T31" fmla="*/ 0 h 49"/>
                <a:gd name="T32" fmla="*/ 0 w 106"/>
                <a:gd name="T33" fmla="*/ 0 h 49"/>
                <a:gd name="T34" fmla="*/ 0 w 106"/>
                <a:gd name="T35" fmla="*/ 0 h 49"/>
                <a:gd name="T36" fmla="*/ 0 w 106"/>
                <a:gd name="T37" fmla="*/ 0 h 49"/>
                <a:gd name="T38" fmla="*/ 0 w 106"/>
                <a:gd name="T39" fmla="*/ 0 h 49"/>
                <a:gd name="T40" fmla="*/ 0 w 106"/>
                <a:gd name="T41" fmla="*/ 0 h 49"/>
                <a:gd name="T42" fmla="*/ 0 w 106"/>
                <a:gd name="T43" fmla="*/ 0 h 49"/>
                <a:gd name="T44" fmla="*/ 0 w 106"/>
                <a:gd name="T45" fmla="*/ 0 h 49"/>
                <a:gd name="T46" fmla="*/ 0 w 106"/>
                <a:gd name="T47" fmla="*/ 0 h 49"/>
                <a:gd name="T48" fmla="*/ 0 w 106"/>
                <a:gd name="T49" fmla="*/ 0 h 49"/>
                <a:gd name="T50" fmla="*/ 0 w 106"/>
                <a:gd name="T51" fmla="*/ 0 h 49"/>
                <a:gd name="T52" fmla="*/ 0 w 106"/>
                <a:gd name="T53" fmla="*/ 0 h 49"/>
                <a:gd name="T54" fmla="*/ 0 w 106"/>
                <a:gd name="T55" fmla="*/ 0 h 49"/>
                <a:gd name="T56" fmla="*/ 0 w 106"/>
                <a:gd name="T57" fmla="*/ 0 h 49"/>
                <a:gd name="T58" fmla="*/ 0 w 106"/>
                <a:gd name="T59" fmla="*/ 0 h 49"/>
                <a:gd name="T60" fmla="*/ 0 w 106"/>
                <a:gd name="T61" fmla="*/ 0 h 49"/>
                <a:gd name="T62" fmla="*/ 0 w 106"/>
                <a:gd name="T63" fmla="*/ 0 h 49"/>
                <a:gd name="T64" fmla="*/ 0 w 106"/>
                <a:gd name="T65" fmla="*/ 0 h 49"/>
                <a:gd name="T66" fmla="*/ 0 w 106"/>
                <a:gd name="T67" fmla="*/ 0 h 49"/>
                <a:gd name="T68" fmla="*/ 0 w 106"/>
                <a:gd name="T69" fmla="*/ 0 h 49"/>
                <a:gd name="T70" fmla="*/ 0 w 106"/>
                <a:gd name="T71" fmla="*/ 0 h 49"/>
                <a:gd name="T72" fmla="*/ 0 w 106"/>
                <a:gd name="T73" fmla="*/ 0 h 49"/>
                <a:gd name="T74" fmla="*/ 0 w 106"/>
                <a:gd name="T75" fmla="*/ 0 h 49"/>
                <a:gd name="T76" fmla="*/ 0 w 106"/>
                <a:gd name="T77" fmla="*/ 0 h 49"/>
                <a:gd name="T78" fmla="*/ 0 w 106"/>
                <a:gd name="T79" fmla="*/ 0 h 49"/>
                <a:gd name="T80" fmla="*/ 0 w 106"/>
                <a:gd name="T81" fmla="*/ 0 h 49"/>
                <a:gd name="T82" fmla="*/ 0 w 106"/>
                <a:gd name="T83" fmla="*/ 0 h 49"/>
                <a:gd name="T84" fmla="*/ 0 w 106"/>
                <a:gd name="T85" fmla="*/ 0 h 49"/>
                <a:gd name="T86" fmla="*/ 0 w 106"/>
                <a:gd name="T87" fmla="*/ 0 h 49"/>
                <a:gd name="T88" fmla="*/ 0 w 106"/>
                <a:gd name="T89" fmla="*/ 0 h 49"/>
                <a:gd name="T90" fmla="*/ 0 w 106"/>
                <a:gd name="T91" fmla="*/ 0 h 49"/>
                <a:gd name="T92" fmla="*/ 0 w 106"/>
                <a:gd name="T93" fmla="*/ 0 h 49"/>
                <a:gd name="T94" fmla="*/ 0 w 106"/>
                <a:gd name="T95" fmla="*/ 0 h 49"/>
                <a:gd name="T96" fmla="*/ 0 w 106"/>
                <a:gd name="T97" fmla="*/ 0 h 49"/>
                <a:gd name="T98" fmla="*/ 0 w 106"/>
                <a:gd name="T99" fmla="*/ 0 h 49"/>
                <a:gd name="T100" fmla="*/ 0 w 106"/>
                <a:gd name="T101" fmla="*/ 0 h 49"/>
                <a:gd name="T102" fmla="*/ 0 w 106"/>
                <a:gd name="T103" fmla="*/ 0 h 49"/>
                <a:gd name="T104" fmla="*/ 0 w 106"/>
                <a:gd name="T105" fmla="*/ 0 h 49"/>
                <a:gd name="T106" fmla="*/ 0 w 106"/>
                <a:gd name="T107" fmla="*/ 0 h 49"/>
                <a:gd name="T108" fmla="*/ 0 w 106"/>
                <a:gd name="T109" fmla="*/ 0 h 49"/>
                <a:gd name="T110" fmla="*/ 0 w 106"/>
                <a:gd name="T111" fmla="*/ 0 h 49"/>
                <a:gd name="T112" fmla="*/ 0 w 106"/>
                <a:gd name="T113" fmla="*/ 0 h 49"/>
                <a:gd name="T114" fmla="*/ 0 w 106"/>
                <a:gd name="T115" fmla="*/ 0 h 49"/>
                <a:gd name="T116" fmla="*/ 0 w 106"/>
                <a:gd name="T117" fmla="*/ 0 h 49"/>
                <a:gd name="T118" fmla="*/ 0 w 106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"/>
                <a:gd name="T181" fmla="*/ 0 h 49"/>
                <a:gd name="T182" fmla="*/ 106 w 106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" h="49">
                  <a:moveTo>
                    <a:pt x="18" y="1"/>
                  </a:moveTo>
                  <a:lnTo>
                    <a:pt x="23" y="1"/>
                  </a:lnTo>
                  <a:lnTo>
                    <a:pt x="29" y="2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3" y="4"/>
                  </a:lnTo>
                  <a:lnTo>
                    <a:pt x="48" y="5"/>
                  </a:lnTo>
                  <a:lnTo>
                    <a:pt x="53" y="5"/>
                  </a:lnTo>
                  <a:lnTo>
                    <a:pt x="57" y="6"/>
                  </a:lnTo>
                  <a:lnTo>
                    <a:pt x="62" y="6"/>
                  </a:lnTo>
                  <a:lnTo>
                    <a:pt x="67" y="7"/>
                  </a:lnTo>
                  <a:lnTo>
                    <a:pt x="72" y="8"/>
                  </a:lnTo>
                  <a:lnTo>
                    <a:pt x="76" y="10"/>
                  </a:lnTo>
                  <a:lnTo>
                    <a:pt x="81" y="11"/>
                  </a:lnTo>
                  <a:lnTo>
                    <a:pt x="86" y="12"/>
                  </a:lnTo>
                  <a:lnTo>
                    <a:pt x="91" y="14"/>
                  </a:lnTo>
                  <a:lnTo>
                    <a:pt x="96" y="17"/>
                  </a:lnTo>
                  <a:lnTo>
                    <a:pt x="99" y="18"/>
                  </a:lnTo>
                  <a:lnTo>
                    <a:pt x="102" y="20"/>
                  </a:lnTo>
                  <a:lnTo>
                    <a:pt x="104" y="23"/>
                  </a:lnTo>
                  <a:lnTo>
                    <a:pt x="106" y="26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6"/>
                  </a:lnTo>
                  <a:lnTo>
                    <a:pt x="106" y="39"/>
                  </a:lnTo>
                  <a:lnTo>
                    <a:pt x="101" y="44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1" y="49"/>
                  </a:lnTo>
                  <a:lnTo>
                    <a:pt x="87" y="49"/>
                  </a:lnTo>
                  <a:lnTo>
                    <a:pt x="83" y="49"/>
                  </a:lnTo>
                  <a:lnTo>
                    <a:pt x="79" y="45"/>
                  </a:lnTo>
                  <a:lnTo>
                    <a:pt x="74" y="44"/>
                  </a:lnTo>
                  <a:lnTo>
                    <a:pt x="69" y="43"/>
                  </a:lnTo>
                  <a:lnTo>
                    <a:pt x="66" y="40"/>
                  </a:lnTo>
                  <a:lnTo>
                    <a:pt x="61" y="39"/>
                  </a:lnTo>
                  <a:lnTo>
                    <a:pt x="57" y="38"/>
                  </a:lnTo>
                  <a:lnTo>
                    <a:pt x="53" y="37"/>
                  </a:lnTo>
                  <a:lnTo>
                    <a:pt x="49" y="36"/>
                  </a:lnTo>
                  <a:lnTo>
                    <a:pt x="44" y="34"/>
                  </a:lnTo>
                  <a:lnTo>
                    <a:pt x="41" y="33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28" y="31"/>
                  </a:lnTo>
                  <a:lnTo>
                    <a:pt x="23" y="30"/>
                  </a:lnTo>
                  <a:lnTo>
                    <a:pt x="18" y="30"/>
                  </a:lnTo>
                  <a:lnTo>
                    <a:pt x="13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3" y="6"/>
                  </a:lnTo>
                  <a:lnTo>
                    <a:pt x="6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1739" y="1667"/>
              <a:ext cx="39" cy="17"/>
            </a:xfrm>
            <a:custGeom>
              <a:avLst/>
              <a:gdLst>
                <a:gd name="T0" fmla="*/ 0 w 117"/>
                <a:gd name="T1" fmla="*/ 0 h 50"/>
                <a:gd name="T2" fmla="*/ 0 w 117"/>
                <a:gd name="T3" fmla="*/ 0 h 50"/>
                <a:gd name="T4" fmla="*/ 0 w 117"/>
                <a:gd name="T5" fmla="*/ 0 h 50"/>
                <a:gd name="T6" fmla="*/ 0 w 117"/>
                <a:gd name="T7" fmla="*/ 0 h 50"/>
                <a:gd name="T8" fmla="*/ 0 w 117"/>
                <a:gd name="T9" fmla="*/ 0 h 50"/>
                <a:gd name="T10" fmla="*/ 0 w 117"/>
                <a:gd name="T11" fmla="*/ 0 h 50"/>
                <a:gd name="T12" fmla="*/ 0 w 117"/>
                <a:gd name="T13" fmla="*/ 0 h 50"/>
                <a:gd name="T14" fmla="*/ 0 w 117"/>
                <a:gd name="T15" fmla="*/ 0 h 50"/>
                <a:gd name="T16" fmla="*/ 0 w 117"/>
                <a:gd name="T17" fmla="*/ 0 h 50"/>
                <a:gd name="T18" fmla="*/ 0 w 117"/>
                <a:gd name="T19" fmla="*/ 0 h 50"/>
                <a:gd name="T20" fmla="*/ 0 w 117"/>
                <a:gd name="T21" fmla="*/ 0 h 50"/>
                <a:gd name="T22" fmla="*/ 0 w 117"/>
                <a:gd name="T23" fmla="*/ 0 h 50"/>
                <a:gd name="T24" fmla="*/ 0 w 117"/>
                <a:gd name="T25" fmla="*/ 0 h 50"/>
                <a:gd name="T26" fmla="*/ 0 w 117"/>
                <a:gd name="T27" fmla="*/ 0 h 50"/>
                <a:gd name="T28" fmla="*/ 0 w 117"/>
                <a:gd name="T29" fmla="*/ 0 h 50"/>
                <a:gd name="T30" fmla="*/ 0 w 117"/>
                <a:gd name="T31" fmla="*/ 0 h 50"/>
                <a:gd name="T32" fmla="*/ 0 w 117"/>
                <a:gd name="T33" fmla="*/ 0 h 50"/>
                <a:gd name="T34" fmla="*/ 0 w 117"/>
                <a:gd name="T35" fmla="*/ 0 h 50"/>
                <a:gd name="T36" fmla="*/ 0 w 117"/>
                <a:gd name="T37" fmla="*/ 0 h 50"/>
                <a:gd name="T38" fmla="*/ 0 w 117"/>
                <a:gd name="T39" fmla="*/ 0 h 50"/>
                <a:gd name="T40" fmla="*/ 0 w 117"/>
                <a:gd name="T41" fmla="*/ 0 h 50"/>
                <a:gd name="T42" fmla="*/ 0 w 117"/>
                <a:gd name="T43" fmla="*/ 0 h 50"/>
                <a:gd name="T44" fmla="*/ 0 w 117"/>
                <a:gd name="T45" fmla="*/ 0 h 50"/>
                <a:gd name="T46" fmla="*/ 0 w 117"/>
                <a:gd name="T47" fmla="*/ 0 h 50"/>
                <a:gd name="T48" fmla="*/ 0 w 117"/>
                <a:gd name="T49" fmla="*/ 0 h 50"/>
                <a:gd name="T50" fmla="*/ 0 w 117"/>
                <a:gd name="T51" fmla="*/ 0 h 50"/>
                <a:gd name="T52" fmla="*/ 0 w 117"/>
                <a:gd name="T53" fmla="*/ 0 h 50"/>
                <a:gd name="T54" fmla="*/ 0 w 117"/>
                <a:gd name="T55" fmla="*/ 0 h 50"/>
                <a:gd name="T56" fmla="*/ 0 w 117"/>
                <a:gd name="T57" fmla="*/ 0 h 50"/>
                <a:gd name="T58" fmla="*/ 0 w 117"/>
                <a:gd name="T59" fmla="*/ 0 h 50"/>
                <a:gd name="T60" fmla="*/ 0 w 117"/>
                <a:gd name="T61" fmla="*/ 0 h 50"/>
                <a:gd name="T62" fmla="*/ 0 w 117"/>
                <a:gd name="T63" fmla="*/ 0 h 50"/>
                <a:gd name="T64" fmla="*/ 0 w 117"/>
                <a:gd name="T65" fmla="*/ 0 h 50"/>
                <a:gd name="T66" fmla="*/ 0 w 117"/>
                <a:gd name="T67" fmla="*/ 0 h 50"/>
                <a:gd name="T68" fmla="*/ 0 w 117"/>
                <a:gd name="T69" fmla="*/ 0 h 50"/>
                <a:gd name="T70" fmla="*/ 0 w 117"/>
                <a:gd name="T71" fmla="*/ 0 h 50"/>
                <a:gd name="T72" fmla="*/ 0 w 117"/>
                <a:gd name="T73" fmla="*/ 0 h 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0"/>
                <a:gd name="T113" fmla="*/ 117 w 117"/>
                <a:gd name="T114" fmla="*/ 50 h 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0">
                  <a:moveTo>
                    <a:pt x="7" y="24"/>
                  </a:moveTo>
                  <a:lnTo>
                    <a:pt x="10" y="22"/>
                  </a:lnTo>
                  <a:lnTo>
                    <a:pt x="13" y="20"/>
                  </a:lnTo>
                  <a:lnTo>
                    <a:pt x="16" y="19"/>
                  </a:lnTo>
                  <a:lnTo>
                    <a:pt x="19" y="18"/>
                  </a:lnTo>
                  <a:lnTo>
                    <a:pt x="22" y="15"/>
                  </a:lnTo>
                  <a:lnTo>
                    <a:pt x="25" y="14"/>
                  </a:lnTo>
                  <a:lnTo>
                    <a:pt x="29" y="13"/>
                  </a:lnTo>
                  <a:lnTo>
                    <a:pt x="31" y="12"/>
                  </a:lnTo>
                  <a:lnTo>
                    <a:pt x="37" y="9"/>
                  </a:lnTo>
                  <a:lnTo>
                    <a:pt x="43" y="7"/>
                  </a:lnTo>
                  <a:lnTo>
                    <a:pt x="45" y="6"/>
                  </a:lnTo>
                  <a:lnTo>
                    <a:pt x="49" y="6"/>
                  </a:lnTo>
                  <a:lnTo>
                    <a:pt x="51" y="5"/>
                  </a:lnTo>
                  <a:lnTo>
                    <a:pt x="55" y="5"/>
                  </a:lnTo>
                  <a:lnTo>
                    <a:pt x="60" y="2"/>
                  </a:lnTo>
                  <a:lnTo>
                    <a:pt x="66" y="1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3" y="0"/>
                  </a:lnTo>
                  <a:lnTo>
                    <a:pt x="98" y="1"/>
                  </a:lnTo>
                  <a:lnTo>
                    <a:pt x="101" y="2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11" y="6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7" y="19"/>
                  </a:lnTo>
                  <a:lnTo>
                    <a:pt x="117" y="22"/>
                  </a:lnTo>
                  <a:lnTo>
                    <a:pt x="114" y="27"/>
                  </a:lnTo>
                  <a:lnTo>
                    <a:pt x="111" y="32"/>
                  </a:lnTo>
                  <a:lnTo>
                    <a:pt x="107" y="33"/>
                  </a:lnTo>
                  <a:lnTo>
                    <a:pt x="105" y="34"/>
                  </a:lnTo>
                  <a:lnTo>
                    <a:pt x="101" y="34"/>
                  </a:lnTo>
                  <a:lnTo>
                    <a:pt x="99" y="34"/>
                  </a:lnTo>
                  <a:lnTo>
                    <a:pt x="95" y="33"/>
                  </a:lnTo>
                  <a:lnTo>
                    <a:pt x="92" y="33"/>
                  </a:lnTo>
                  <a:lnTo>
                    <a:pt x="89" y="33"/>
                  </a:lnTo>
                  <a:lnTo>
                    <a:pt x="87" y="33"/>
                  </a:lnTo>
                  <a:lnTo>
                    <a:pt x="81" y="32"/>
                  </a:lnTo>
                  <a:lnTo>
                    <a:pt x="76" y="32"/>
                  </a:lnTo>
                  <a:lnTo>
                    <a:pt x="71" y="32"/>
                  </a:lnTo>
                  <a:lnTo>
                    <a:pt x="67" y="32"/>
                  </a:lnTo>
                  <a:lnTo>
                    <a:pt x="62" y="32"/>
                  </a:lnTo>
                  <a:lnTo>
                    <a:pt x="57" y="33"/>
                  </a:lnTo>
                  <a:lnTo>
                    <a:pt x="53" y="33"/>
                  </a:lnTo>
                  <a:lnTo>
                    <a:pt x="48" y="36"/>
                  </a:lnTo>
                  <a:lnTo>
                    <a:pt x="43" y="37"/>
                  </a:lnTo>
                  <a:lnTo>
                    <a:pt x="39" y="38"/>
                  </a:lnTo>
                  <a:lnTo>
                    <a:pt x="35" y="40"/>
                  </a:lnTo>
                  <a:lnTo>
                    <a:pt x="30" y="43"/>
                  </a:lnTo>
                  <a:lnTo>
                    <a:pt x="25" y="45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3" y="50"/>
                  </a:lnTo>
                  <a:lnTo>
                    <a:pt x="11" y="49"/>
                  </a:lnTo>
                  <a:lnTo>
                    <a:pt x="9" y="49"/>
                  </a:lnTo>
                  <a:lnTo>
                    <a:pt x="5" y="46"/>
                  </a:lnTo>
                  <a:lnTo>
                    <a:pt x="2" y="41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1595" y="1406"/>
              <a:ext cx="45" cy="68"/>
            </a:xfrm>
            <a:custGeom>
              <a:avLst/>
              <a:gdLst>
                <a:gd name="T0" fmla="*/ 0 w 134"/>
                <a:gd name="T1" fmla="*/ 0 h 203"/>
                <a:gd name="T2" fmla="*/ 0 w 134"/>
                <a:gd name="T3" fmla="*/ 0 h 203"/>
                <a:gd name="T4" fmla="*/ 0 w 134"/>
                <a:gd name="T5" fmla="*/ 0 h 203"/>
                <a:gd name="T6" fmla="*/ 0 w 134"/>
                <a:gd name="T7" fmla="*/ 0 h 203"/>
                <a:gd name="T8" fmla="*/ 0 w 134"/>
                <a:gd name="T9" fmla="*/ 0 h 203"/>
                <a:gd name="T10" fmla="*/ 0 w 134"/>
                <a:gd name="T11" fmla="*/ 0 h 203"/>
                <a:gd name="T12" fmla="*/ 0 w 134"/>
                <a:gd name="T13" fmla="*/ 0 h 203"/>
                <a:gd name="T14" fmla="*/ 0 w 134"/>
                <a:gd name="T15" fmla="*/ 0 h 203"/>
                <a:gd name="T16" fmla="*/ 0 w 134"/>
                <a:gd name="T17" fmla="*/ 0 h 203"/>
                <a:gd name="T18" fmla="*/ 0 w 134"/>
                <a:gd name="T19" fmla="*/ 0 h 203"/>
                <a:gd name="T20" fmla="*/ 0 w 134"/>
                <a:gd name="T21" fmla="*/ 0 h 203"/>
                <a:gd name="T22" fmla="*/ 0 w 134"/>
                <a:gd name="T23" fmla="*/ 0 h 203"/>
                <a:gd name="T24" fmla="*/ 0 w 134"/>
                <a:gd name="T25" fmla="*/ 0 h 203"/>
                <a:gd name="T26" fmla="*/ 0 w 134"/>
                <a:gd name="T27" fmla="*/ 0 h 203"/>
                <a:gd name="T28" fmla="*/ 0 w 134"/>
                <a:gd name="T29" fmla="*/ 0 h 203"/>
                <a:gd name="T30" fmla="*/ 0 w 134"/>
                <a:gd name="T31" fmla="*/ 0 h 203"/>
                <a:gd name="T32" fmla="*/ 0 w 134"/>
                <a:gd name="T33" fmla="*/ 0 h 203"/>
                <a:gd name="T34" fmla="*/ 0 w 134"/>
                <a:gd name="T35" fmla="*/ 0 h 203"/>
                <a:gd name="T36" fmla="*/ 0 w 134"/>
                <a:gd name="T37" fmla="*/ 0 h 203"/>
                <a:gd name="T38" fmla="*/ 0 w 134"/>
                <a:gd name="T39" fmla="*/ 0 h 203"/>
                <a:gd name="T40" fmla="*/ 0 w 134"/>
                <a:gd name="T41" fmla="*/ 0 h 203"/>
                <a:gd name="T42" fmla="*/ 0 w 134"/>
                <a:gd name="T43" fmla="*/ 0 h 203"/>
                <a:gd name="T44" fmla="*/ 0 w 134"/>
                <a:gd name="T45" fmla="*/ 0 h 203"/>
                <a:gd name="T46" fmla="*/ 0 w 134"/>
                <a:gd name="T47" fmla="*/ 0 h 203"/>
                <a:gd name="T48" fmla="*/ 0 w 134"/>
                <a:gd name="T49" fmla="*/ 0 h 203"/>
                <a:gd name="T50" fmla="*/ 0 w 134"/>
                <a:gd name="T51" fmla="*/ 0 h 203"/>
                <a:gd name="T52" fmla="*/ 0 w 134"/>
                <a:gd name="T53" fmla="*/ 0 h 203"/>
                <a:gd name="T54" fmla="*/ 0 w 134"/>
                <a:gd name="T55" fmla="*/ 0 h 203"/>
                <a:gd name="T56" fmla="*/ 0 w 134"/>
                <a:gd name="T57" fmla="*/ 0 h 203"/>
                <a:gd name="T58" fmla="*/ 0 w 134"/>
                <a:gd name="T59" fmla="*/ 0 h 203"/>
                <a:gd name="T60" fmla="*/ 0 w 134"/>
                <a:gd name="T61" fmla="*/ 0 h 203"/>
                <a:gd name="T62" fmla="*/ 0 w 134"/>
                <a:gd name="T63" fmla="*/ 0 h 203"/>
                <a:gd name="T64" fmla="*/ 0 w 134"/>
                <a:gd name="T65" fmla="*/ 0 h 203"/>
                <a:gd name="T66" fmla="*/ 0 w 134"/>
                <a:gd name="T67" fmla="*/ 0 h 203"/>
                <a:gd name="T68" fmla="*/ 0 w 134"/>
                <a:gd name="T69" fmla="*/ 0 h 203"/>
                <a:gd name="T70" fmla="*/ 0 w 134"/>
                <a:gd name="T71" fmla="*/ 0 h 203"/>
                <a:gd name="T72" fmla="*/ 0 w 134"/>
                <a:gd name="T73" fmla="*/ 0 h 203"/>
                <a:gd name="T74" fmla="*/ 0 w 134"/>
                <a:gd name="T75" fmla="*/ 0 h 203"/>
                <a:gd name="T76" fmla="*/ 0 w 134"/>
                <a:gd name="T77" fmla="*/ 0 h 203"/>
                <a:gd name="T78" fmla="*/ 0 w 134"/>
                <a:gd name="T79" fmla="*/ 0 h 203"/>
                <a:gd name="T80" fmla="*/ 0 w 134"/>
                <a:gd name="T81" fmla="*/ 0 h 203"/>
                <a:gd name="T82" fmla="*/ 0 w 134"/>
                <a:gd name="T83" fmla="*/ 0 h 203"/>
                <a:gd name="T84" fmla="*/ 0 w 134"/>
                <a:gd name="T85" fmla="*/ 0 h 203"/>
                <a:gd name="T86" fmla="*/ 0 w 134"/>
                <a:gd name="T87" fmla="*/ 0 h 203"/>
                <a:gd name="T88" fmla="*/ 0 w 134"/>
                <a:gd name="T89" fmla="*/ 0 h 203"/>
                <a:gd name="T90" fmla="*/ 0 w 134"/>
                <a:gd name="T91" fmla="*/ 0 h 203"/>
                <a:gd name="T92" fmla="*/ 0 w 134"/>
                <a:gd name="T93" fmla="*/ 0 h 203"/>
                <a:gd name="T94" fmla="*/ 0 w 134"/>
                <a:gd name="T95" fmla="*/ 0 h 203"/>
                <a:gd name="T96" fmla="*/ 0 w 134"/>
                <a:gd name="T97" fmla="*/ 0 h 203"/>
                <a:gd name="T98" fmla="*/ 0 w 134"/>
                <a:gd name="T99" fmla="*/ 0 h 203"/>
                <a:gd name="T100" fmla="*/ 0 w 134"/>
                <a:gd name="T101" fmla="*/ 0 h 203"/>
                <a:gd name="T102" fmla="*/ 0 w 134"/>
                <a:gd name="T103" fmla="*/ 0 h 203"/>
                <a:gd name="T104" fmla="*/ 0 w 134"/>
                <a:gd name="T105" fmla="*/ 0 h 203"/>
                <a:gd name="T106" fmla="*/ 0 w 134"/>
                <a:gd name="T107" fmla="*/ 0 h 203"/>
                <a:gd name="T108" fmla="*/ 0 w 134"/>
                <a:gd name="T109" fmla="*/ 0 h 203"/>
                <a:gd name="T110" fmla="*/ 0 w 134"/>
                <a:gd name="T111" fmla="*/ 0 h 203"/>
                <a:gd name="T112" fmla="*/ 0 w 134"/>
                <a:gd name="T113" fmla="*/ 0 h 203"/>
                <a:gd name="T114" fmla="*/ 0 w 134"/>
                <a:gd name="T115" fmla="*/ 0 h 203"/>
                <a:gd name="T116" fmla="*/ 0 w 134"/>
                <a:gd name="T117" fmla="*/ 0 h 203"/>
                <a:gd name="T118" fmla="*/ 0 w 134"/>
                <a:gd name="T119" fmla="*/ 0 h 203"/>
                <a:gd name="T120" fmla="*/ 0 w 134"/>
                <a:gd name="T121" fmla="*/ 0 h 203"/>
                <a:gd name="T122" fmla="*/ 0 w 134"/>
                <a:gd name="T123" fmla="*/ 0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4"/>
                <a:gd name="T187" fmla="*/ 0 h 203"/>
                <a:gd name="T188" fmla="*/ 134 w 134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4" h="203">
                  <a:moveTo>
                    <a:pt x="130" y="20"/>
                  </a:moveTo>
                  <a:lnTo>
                    <a:pt x="127" y="21"/>
                  </a:lnTo>
                  <a:lnTo>
                    <a:pt x="123" y="22"/>
                  </a:lnTo>
                  <a:lnTo>
                    <a:pt x="120" y="25"/>
                  </a:lnTo>
                  <a:lnTo>
                    <a:pt x="117" y="27"/>
                  </a:lnTo>
                  <a:lnTo>
                    <a:pt x="114" y="28"/>
                  </a:lnTo>
                  <a:lnTo>
                    <a:pt x="111" y="31"/>
                  </a:lnTo>
                  <a:lnTo>
                    <a:pt x="108" y="33"/>
                  </a:lnTo>
                  <a:lnTo>
                    <a:pt x="107" y="35"/>
                  </a:lnTo>
                  <a:lnTo>
                    <a:pt x="101" y="39"/>
                  </a:lnTo>
                  <a:lnTo>
                    <a:pt x="96" y="44"/>
                  </a:lnTo>
                  <a:lnTo>
                    <a:pt x="91" y="49"/>
                  </a:lnTo>
                  <a:lnTo>
                    <a:pt x="88" y="53"/>
                  </a:lnTo>
                  <a:lnTo>
                    <a:pt x="83" y="58"/>
                  </a:lnTo>
                  <a:lnTo>
                    <a:pt x="79" y="63"/>
                  </a:lnTo>
                  <a:lnTo>
                    <a:pt x="76" y="67"/>
                  </a:lnTo>
                  <a:lnTo>
                    <a:pt x="73" y="72"/>
                  </a:lnTo>
                  <a:lnTo>
                    <a:pt x="69" y="77"/>
                  </a:lnTo>
                  <a:lnTo>
                    <a:pt x="66" y="83"/>
                  </a:lnTo>
                  <a:lnTo>
                    <a:pt x="64" y="88"/>
                  </a:lnTo>
                  <a:lnTo>
                    <a:pt x="62" y="94"/>
                  </a:lnTo>
                  <a:lnTo>
                    <a:pt x="58" y="98"/>
                  </a:lnTo>
                  <a:lnTo>
                    <a:pt x="56" y="104"/>
                  </a:lnTo>
                  <a:lnTo>
                    <a:pt x="54" y="107"/>
                  </a:lnTo>
                  <a:lnTo>
                    <a:pt x="53" y="109"/>
                  </a:lnTo>
                  <a:lnTo>
                    <a:pt x="52" y="113"/>
                  </a:lnTo>
                  <a:lnTo>
                    <a:pt x="51" y="116"/>
                  </a:lnTo>
                  <a:lnTo>
                    <a:pt x="50" y="118"/>
                  </a:lnTo>
                  <a:lnTo>
                    <a:pt x="50" y="122"/>
                  </a:lnTo>
                  <a:lnTo>
                    <a:pt x="47" y="124"/>
                  </a:lnTo>
                  <a:lnTo>
                    <a:pt x="47" y="128"/>
                  </a:lnTo>
                  <a:lnTo>
                    <a:pt x="46" y="130"/>
                  </a:lnTo>
                  <a:lnTo>
                    <a:pt x="45" y="134"/>
                  </a:lnTo>
                  <a:lnTo>
                    <a:pt x="44" y="137"/>
                  </a:lnTo>
                  <a:lnTo>
                    <a:pt x="44" y="140"/>
                  </a:lnTo>
                  <a:lnTo>
                    <a:pt x="41" y="143"/>
                  </a:lnTo>
                  <a:lnTo>
                    <a:pt x="41" y="147"/>
                  </a:lnTo>
                  <a:lnTo>
                    <a:pt x="40" y="149"/>
                  </a:lnTo>
                  <a:lnTo>
                    <a:pt x="39" y="153"/>
                  </a:lnTo>
                  <a:lnTo>
                    <a:pt x="38" y="156"/>
                  </a:lnTo>
                  <a:lnTo>
                    <a:pt x="37" y="159"/>
                  </a:lnTo>
                  <a:lnTo>
                    <a:pt x="36" y="162"/>
                  </a:lnTo>
                  <a:lnTo>
                    <a:pt x="36" y="166"/>
                  </a:lnTo>
                  <a:lnTo>
                    <a:pt x="34" y="169"/>
                  </a:lnTo>
                  <a:lnTo>
                    <a:pt x="33" y="172"/>
                  </a:lnTo>
                  <a:lnTo>
                    <a:pt x="32" y="177"/>
                  </a:lnTo>
                  <a:lnTo>
                    <a:pt x="32" y="180"/>
                  </a:lnTo>
                  <a:lnTo>
                    <a:pt x="30" y="183"/>
                  </a:lnTo>
                  <a:lnTo>
                    <a:pt x="30" y="186"/>
                  </a:lnTo>
                  <a:lnTo>
                    <a:pt x="28" y="191"/>
                  </a:lnTo>
                  <a:lnTo>
                    <a:pt x="28" y="194"/>
                  </a:lnTo>
                  <a:lnTo>
                    <a:pt x="26" y="197"/>
                  </a:lnTo>
                  <a:lnTo>
                    <a:pt x="25" y="199"/>
                  </a:lnTo>
                  <a:lnTo>
                    <a:pt x="22" y="200"/>
                  </a:lnTo>
                  <a:lnTo>
                    <a:pt x="21" y="202"/>
                  </a:lnTo>
                  <a:lnTo>
                    <a:pt x="15" y="203"/>
                  </a:lnTo>
                  <a:lnTo>
                    <a:pt x="11" y="203"/>
                  </a:lnTo>
                  <a:lnTo>
                    <a:pt x="6" y="200"/>
                  </a:lnTo>
                  <a:lnTo>
                    <a:pt x="2" y="197"/>
                  </a:lnTo>
                  <a:lnTo>
                    <a:pt x="1" y="194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1" y="186"/>
                  </a:lnTo>
                  <a:lnTo>
                    <a:pt x="1" y="181"/>
                  </a:lnTo>
                  <a:lnTo>
                    <a:pt x="2" y="178"/>
                  </a:lnTo>
                  <a:lnTo>
                    <a:pt x="4" y="174"/>
                  </a:lnTo>
                  <a:lnTo>
                    <a:pt x="6" y="171"/>
                  </a:lnTo>
                  <a:lnTo>
                    <a:pt x="6" y="166"/>
                  </a:lnTo>
                  <a:lnTo>
                    <a:pt x="7" y="162"/>
                  </a:lnTo>
                  <a:lnTo>
                    <a:pt x="8" y="159"/>
                  </a:lnTo>
                  <a:lnTo>
                    <a:pt x="9" y="156"/>
                  </a:lnTo>
                  <a:lnTo>
                    <a:pt x="11" y="153"/>
                  </a:lnTo>
                  <a:lnTo>
                    <a:pt x="12" y="148"/>
                  </a:lnTo>
                  <a:lnTo>
                    <a:pt x="13" y="145"/>
                  </a:lnTo>
                  <a:lnTo>
                    <a:pt x="14" y="142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8" y="132"/>
                  </a:lnTo>
                  <a:lnTo>
                    <a:pt x="19" y="128"/>
                  </a:lnTo>
                  <a:lnTo>
                    <a:pt x="20" y="124"/>
                  </a:lnTo>
                  <a:lnTo>
                    <a:pt x="21" y="122"/>
                  </a:lnTo>
                  <a:lnTo>
                    <a:pt x="22" y="118"/>
                  </a:lnTo>
                  <a:lnTo>
                    <a:pt x="24" y="115"/>
                  </a:lnTo>
                  <a:lnTo>
                    <a:pt x="25" y="113"/>
                  </a:lnTo>
                  <a:lnTo>
                    <a:pt x="26" y="109"/>
                  </a:lnTo>
                  <a:lnTo>
                    <a:pt x="27" y="105"/>
                  </a:lnTo>
                  <a:lnTo>
                    <a:pt x="30" y="103"/>
                  </a:lnTo>
                  <a:lnTo>
                    <a:pt x="30" y="100"/>
                  </a:lnTo>
                  <a:lnTo>
                    <a:pt x="32" y="97"/>
                  </a:lnTo>
                  <a:lnTo>
                    <a:pt x="33" y="94"/>
                  </a:lnTo>
                  <a:lnTo>
                    <a:pt x="34" y="91"/>
                  </a:lnTo>
                  <a:lnTo>
                    <a:pt x="38" y="85"/>
                  </a:lnTo>
                  <a:lnTo>
                    <a:pt x="41" y="79"/>
                  </a:lnTo>
                  <a:lnTo>
                    <a:pt x="43" y="77"/>
                  </a:lnTo>
                  <a:lnTo>
                    <a:pt x="45" y="73"/>
                  </a:lnTo>
                  <a:lnTo>
                    <a:pt x="46" y="71"/>
                  </a:lnTo>
                  <a:lnTo>
                    <a:pt x="47" y="69"/>
                  </a:lnTo>
                  <a:lnTo>
                    <a:pt x="51" y="63"/>
                  </a:lnTo>
                  <a:lnTo>
                    <a:pt x="54" y="58"/>
                  </a:lnTo>
                  <a:lnTo>
                    <a:pt x="59" y="52"/>
                  </a:lnTo>
                  <a:lnTo>
                    <a:pt x="63" y="47"/>
                  </a:lnTo>
                  <a:lnTo>
                    <a:pt x="68" y="43"/>
                  </a:lnTo>
                  <a:lnTo>
                    <a:pt x="72" y="38"/>
                  </a:lnTo>
                  <a:lnTo>
                    <a:pt x="77" y="32"/>
                  </a:lnTo>
                  <a:lnTo>
                    <a:pt x="82" y="27"/>
                  </a:lnTo>
                  <a:lnTo>
                    <a:pt x="87" y="22"/>
                  </a:lnTo>
                  <a:lnTo>
                    <a:pt x="92" y="19"/>
                  </a:lnTo>
                  <a:lnTo>
                    <a:pt x="95" y="15"/>
                  </a:lnTo>
                  <a:lnTo>
                    <a:pt x="98" y="14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8" y="8"/>
                  </a:lnTo>
                  <a:lnTo>
                    <a:pt x="111" y="6"/>
                  </a:lnTo>
                  <a:lnTo>
                    <a:pt x="115" y="3"/>
                  </a:lnTo>
                  <a:lnTo>
                    <a:pt x="119" y="2"/>
                  </a:lnTo>
                  <a:lnTo>
                    <a:pt x="122" y="0"/>
                  </a:lnTo>
                  <a:lnTo>
                    <a:pt x="127" y="0"/>
                  </a:lnTo>
                  <a:lnTo>
                    <a:pt x="129" y="1"/>
                  </a:lnTo>
                  <a:lnTo>
                    <a:pt x="133" y="6"/>
                  </a:lnTo>
                  <a:lnTo>
                    <a:pt x="134" y="8"/>
                  </a:lnTo>
                  <a:lnTo>
                    <a:pt x="134" y="12"/>
                  </a:lnTo>
                  <a:lnTo>
                    <a:pt x="133" y="15"/>
                  </a:lnTo>
                  <a:lnTo>
                    <a:pt x="13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6" name="Freeform 205"/>
            <p:cNvSpPr>
              <a:spLocks/>
            </p:cNvSpPr>
            <p:nvPr/>
          </p:nvSpPr>
          <p:spPr bwMode="auto">
            <a:xfrm>
              <a:off x="1549" y="1361"/>
              <a:ext cx="104" cy="144"/>
            </a:xfrm>
            <a:custGeom>
              <a:avLst/>
              <a:gdLst>
                <a:gd name="T0" fmla="*/ 0 w 312"/>
                <a:gd name="T1" fmla="*/ 0 h 432"/>
                <a:gd name="T2" fmla="*/ 0 w 312"/>
                <a:gd name="T3" fmla="*/ 0 h 432"/>
                <a:gd name="T4" fmla="*/ 0 w 312"/>
                <a:gd name="T5" fmla="*/ 0 h 432"/>
                <a:gd name="T6" fmla="*/ 0 w 312"/>
                <a:gd name="T7" fmla="*/ 0 h 432"/>
                <a:gd name="T8" fmla="*/ 0 w 312"/>
                <a:gd name="T9" fmla="*/ 0 h 432"/>
                <a:gd name="T10" fmla="*/ 0 w 312"/>
                <a:gd name="T11" fmla="*/ 0 h 432"/>
                <a:gd name="T12" fmla="*/ 0 w 312"/>
                <a:gd name="T13" fmla="*/ 0 h 432"/>
                <a:gd name="T14" fmla="*/ 0 w 312"/>
                <a:gd name="T15" fmla="*/ 0 h 432"/>
                <a:gd name="T16" fmla="*/ 0 w 312"/>
                <a:gd name="T17" fmla="*/ 0 h 432"/>
                <a:gd name="T18" fmla="*/ 0 w 312"/>
                <a:gd name="T19" fmla="*/ 0 h 432"/>
                <a:gd name="T20" fmla="*/ 0 w 312"/>
                <a:gd name="T21" fmla="*/ 0 h 432"/>
                <a:gd name="T22" fmla="*/ 0 w 312"/>
                <a:gd name="T23" fmla="*/ 0 h 432"/>
                <a:gd name="T24" fmla="*/ 0 w 312"/>
                <a:gd name="T25" fmla="*/ 0 h 432"/>
                <a:gd name="T26" fmla="*/ 0 w 312"/>
                <a:gd name="T27" fmla="*/ 0 h 432"/>
                <a:gd name="T28" fmla="*/ 0 w 312"/>
                <a:gd name="T29" fmla="*/ 0 h 432"/>
                <a:gd name="T30" fmla="*/ 0 w 312"/>
                <a:gd name="T31" fmla="*/ 0 h 432"/>
                <a:gd name="T32" fmla="*/ 0 w 312"/>
                <a:gd name="T33" fmla="*/ 0 h 432"/>
                <a:gd name="T34" fmla="*/ 0 w 312"/>
                <a:gd name="T35" fmla="*/ 0 h 432"/>
                <a:gd name="T36" fmla="*/ 0 w 312"/>
                <a:gd name="T37" fmla="*/ 0 h 432"/>
                <a:gd name="T38" fmla="*/ 0 w 312"/>
                <a:gd name="T39" fmla="*/ 0 h 432"/>
                <a:gd name="T40" fmla="*/ 0 w 312"/>
                <a:gd name="T41" fmla="*/ 0 h 432"/>
                <a:gd name="T42" fmla="*/ 0 w 312"/>
                <a:gd name="T43" fmla="*/ 0 h 432"/>
                <a:gd name="T44" fmla="*/ 0 w 312"/>
                <a:gd name="T45" fmla="*/ 0 h 432"/>
                <a:gd name="T46" fmla="*/ 0 w 312"/>
                <a:gd name="T47" fmla="*/ 0 h 432"/>
                <a:gd name="T48" fmla="*/ 0 w 312"/>
                <a:gd name="T49" fmla="*/ 0 h 432"/>
                <a:gd name="T50" fmla="*/ 0 w 312"/>
                <a:gd name="T51" fmla="*/ 0 h 432"/>
                <a:gd name="T52" fmla="*/ 0 w 312"/>
                <a:gd name="T53" fmla="*/ 0 h 432"/>
                <a:gd name="T54" fmla="*/ 0 w 312"/>
                <a:gd name="T55" fmla="*/ 0 h 432"/>
                <a:gd name="T56" fmla="*/ 0 w 312"/>
                <a:gd name="T57" fmla="*/ 0 h 432"/>
                <a:gd name="T58" fmla="*/ 0 w 312"/>
                <a:gd name="T59" fmla="*/ 0 h 432"/>
                <a:gd name="T60" fmla="*/ 0 w 312"/>
                <a:gd name="T61" fmla="*/ 0 h 432"/>
                <a:gd name="T62" fmla="*/ 0 w 312"/>
                <a:gd name="T63" fmla="*/ 0 h 432"/>
                <a:gd name="T64" fmla="*/ 0 w 312"/>
                <a:gd name="T65" fmla="*/ 0 h 432"/>
                <a:gd name="T66" fmla="*/ 0 w 312"/>
                <a:gd name="T67" fmla="*/ 0 h 432"/>
                <a:gd name="T68" fmla="*/ 0 w 312"/>
                <a:gd name="T69" fmla="*/ 0 h 432"/>
                <a:gd name="T70" fmla="*/ 0 w 312"/>
                <a:gd name="T71" fmla="*/ 0 h 432"/>
                <a:gd name="T72" fmla="*/ 0 w 312"/>
                <a:gd name="T73" fmla="*/ 0 h 432"/>
                <a:gd name="T74" fmla="*/ 0 w 312"/>
                <a:gd name="T75" fmla="*/ 0 h 432"/>
                <a:gd name="T76" fmla="*/ 0 w 312"/>
                <a:gd name="T77" fmla="*/ 0 h 432"/>
                <a:gd name="T78" fmla="*/ 0 w 312"/>
                <a:gd name="T79" fmla="*/ 0 h 432"/>
                <a:gd name="T80" fmla="*/ 0 w 312"/>
                <a:gd name="T81" fmla="*/ 0 h 432"/>
                <a:gd name="T82" fmla="*/ 0 w 312"/>
                <a:gd name="T83" fmla="*/ 0 h 432"/>
                <a:gd name="T84" fmla="*/ 0 w 312"/>
                <a:gd name="T85" fmla="*/ 0 h 432"/>
                <a:gd name="T86" fmla="*/ 0 w 312"/>
                <a:gd name="T87" fmla="*/ 0 h 432"/>
                <a:gd name="T88" fmla="*/ 0 w 312"/>
                <a:gd name="T89" fmla="*/ 0 h 432"/>
                <a:gd name="T90" fmla="*/ 0 w 312"/>
                <a:gd name="T91" fmla="*/ 0 h 432"/>
                <a:gd name="T92" fmla="*/ 0 w 312"/>
                <a:gd name="T93" fmla="*/ 0 h 432"/>
                <a:gd name="T94" fmla="*/ 0 w 312"/>
                <a:gd name="T95" fmla="*/ 0 h 432"/>
                <a:gd name="T96" fmla="*/ 0 w 312"/>
                <a:gd name="T97" fmla="*/ 0 h 432"/>
                <a:gd name="T98" fmla="*/ 0 w 312"/>
                <a:gd name="T99" fmla="*/ 0 h 432"/>
                <a:gd name="T100" fmla="*/ 0 w 312"/>
                <a:gd name="T101" fmla="*/ 0 h 432"/>
                <a:gd name="T102" fmla="*/ 0 w 312"/>
                <a:gd name="T103" fmla="*/ 0 h 432"/>
                <a:gd name="T104" fmla="*/ 0 w 312"/>
                <a:gd name="T105" fmla="*/ 0 h 432"/>
                <a:gd name="T106" fmla="*/ 0 w 312"/>
                <a:gd name="T107" fmla="*/ 0 h 432"/>
                <a:gd name="T108" fmla="*/ 0 w 312"/>
                <a:gd name="T109" fmla="*/ 0 h 432"/>
                <a:gd name="T110" fmla="*/ 0 w 312"/>
                <a:gd name="T111" fmla="*/ 0 h 432"/>
                <a:gd name="T112" fmla="*/ 0 w 312"/>
                <a:gd name="T113" fmla="*/ 0 h 432"/>
                <a:gd name="T114" fmla="*/ 0 w 312"/>
                <a:gd name="T115" fmla="*/ 0 h 432"/>
                <a:gd name="T116" fmla="*/ 0 w 312"/>
                <a:gd name="T117" fmla="*/ 0 h 432"/>
                <a:gd name="T118" fmla="*/ 0 w 312"/>
                <a:gd name="T119" fmla="*/ 0 h 432"/>
                <a:gd name="T120" fmla="*/ 0 w 312"/>
                <a:gd name="T121" fmla="*/ 0 h 4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432"/>
                <a:gd name="T185" fmla="*/ 312 w 312"/>
                <a:gd name="T186" fmla="*/ 432 h 4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432">
                  <a:moveTo>
                    <a:pt x="307" y="20"/>
                  </a:moveTo>
                  <a:lnTo>
                    <a:pt x="303" y="21"/>
                  </a:lnTo>
                  <a:lnTo>
                    <a:pt x="298" y="25"/>
                  </a:lnTo>
                  <a:lnTo>
                    <a:pt x="293" y="27"/>
                  </a:lnTo>
                  <a:lnTo>
                    <a:pt x="290" y="29"/>
                  </a:lnTo>
                  <a:lnTo>
                    <a:pt x="285" y="32"/>
                  </a:lnTo>
                  <a:lnTo>
                    <a:pt x="281" y="34"/>
                  </a:lnTo>
                  <a:lnTo>
                    <a:pt x="276" y="37"/>
                  </a:lnTo>
                  <a:lnTo>
                    <a:pt x="274" y="40"/>
                  </a:lnTo>
                  <a:lnTo>
                    <a:pt x="269" y="41"/>
                  </a:lnTo>
                  <a:lnTo>
                    <a:pt x="266" y="45"/>
                  </a:lnTo>
                  <a:lnTo>
                    <a:pt x="262" y="47"/>
                  </a:lnTo>
                  <a:lnTo>
                    <a:pt x="259" y="50"/>
                  </a:lnTo>
                  <a:lnTo>
                    <a:pt x="256" y="52"/>
                  </a:lnTo>
                  <a:lnTo>
                    <a:pt x="253" y="56"/>
                  </a:lnTo>
                  <a:lnTo>
                    <a:pt x="249" y="58"/>
                  </a:lnTo>
                  <a:lnTo>
                    <a:pt x="247" y="62"/>
                  </a:lnTo>
                  <a:lnTo>
                    <a:pt x="242" y="64"/>
                  </a:lnTo>
                  <a:lnTo>
                    <a:pt x="240" y="66"/>
                  </a:lnTo>
                  <a:lnTo>
                    <a:pt x="236" y="69"/>
                  </a:lnTo>
                  <a:lnTo>
                    <a:pt x="233" y="72"/>
                  </a:lnTo>
                  <a:lnTo>
                    <a:pt x="229" y="75"/>
                  </a:lnTo>
                  <a:lnTo>
                    <a:pt x="227" y="77"/>
                  </a:lnTo>
                  <a:lnTo>
                    <a:pt x="223" y="80"/>
                  </a:lnTo>
                  <a:lnTo>
                    <a:pt x="220" y="84"/>
                  </a:lnTo>
                  <a:lnTo>
                    <a:pt x="216" y="86"/>
                  </a:lnTo>
                  <a:lnTo>
                    <a:pt x="212" y="90"/>
                  </a:lnTo>
                  <a:lnTo>
                    <a:pt x="209" y="92"/>
                  </a:lnTo>
                  <a:lnTo>
                    <a:pt x="207" y="96"/>
                  </a:lnTo>
                  <a:lnTo>
                    <a:pt x="203" y="99"/>
                  </a:lnTo>
                  <a:lnTo>
                    <a:pt x="198" y="102"/>
                  </a:lnTo>
                  <a:lnTo>
                    <a:pt x="195" y="105"/>
                  </a:lnTo>
                  <a:lnTo>
                    <a:pt x="191" y="110"/>
                  </a:lnTo>
                  <a:lnTo>
                    <a:pt x="188" y="113"/>
                  </a:lnTo>
                  <a:lnTo>
                    <a:pt x="184" y="116"/>
                  </a:lnTo>
                  <a:lnTo>
                    <a:pt x="179" y="120"/>
                  </a:lnTo>
                  <a:lnTo>
                    <a:pt x="176" y="123"/>
                  </a:lnTo>
                  <a:lnTo>
                    <a:pt x="172" y="126"/>
                  </a:lnTo>
                  <a:lnTo>
                    <a:pt x="169" y="129"/>
                  </a:lnTo>
                  <a:lnTo>
                    <a:pt x="164" y="133"/>
                  </a:lnTo>
                  <a:lnTo>
                    <a:pt x="161" y="136"/>
                  </a:lnTo>
                  <a:lnTo>
                    <a:pt x="158" y="140"/>
                  </a:lnTo>
                  <a:lnTo>
                    <a:pt x="154" y="143"/>
                  </a:lnTo>
                  <a:lnTo>
                    <a:pt x="151" y="146"/>
                  </a:lnTo>
                  <a:lnTo>
                    <a:pt x="148" y="149"/>
                  </a:lnTo>
                  <a:lnTo>
                    <a:pt x="145" y="153"/>
                  </a:lnTo>
                  <a:lnTo>
                    <a:pt x="141" y="156"/>
                  </a:lnTo>
                  <a:lnTo>
                    <a:pt x="139" y="160"/>
                  </a:lnTo>
                  <a:lnTo>
                    <a:pt x="137" y="164"/>
                  </a:lnTo>
                  <a:lnTo>
                    <a:pt x="133" y="167"/>
                  </a:lnTo>
                  <a:lnTo>
                    <a:pt x="131" y="169"/>
                  </a:lnTo>
                  <a:lnTo>
                    <a:pt x="127" y="173"/>
                  </a:lnTo>
                  <a:lnTo>
                    <a:pt x="125" y="178"/>
                  </a:lnTo>
                  <a:lnTo>
                    <a:pt x="121" y="180"/>
                  </a:lnTo>
                  <a:lnTo>
                    <a:pt x="120" y="184"/>
                  </a:lnTo>
                  <a:lnTo>
                    <a:pt x="116" y="187"/>
                  </a:lnTo>
                  <a:lnTo>
                    <a:pt x="115" y="191"/>
                  </a:lnTo>
                  <a:lnTo>
                    <a:pt x="112" y="194"/>
                  </a:lnTo>
                  <a:lnTo>
                    <a:pt x="109" y="198"/>
                  </a:lnTo>
                  <a:lnTo>
                    <a:pt x="107" y="201"/>
                  </a:lnTo>
                  <a:lnTo>
                    <a:pt x="105" y="205"/>
                  </a:lnTo>
                  <a:lnTo>
                    <a:pt x="102" y="209"/>
                  </a:lnTo>
                  <a:lnTo>
                    <a:pt x="101" y="212"/>
                  </a:lnTo>
                  <a:lnTo>
                    <a:pt x="99" y="216"/>
                  </a:lnTo>
                  <a:lnTo>
                    <a:pt x="96" y="220"/>
                  </a:lnTo>
                  <a:lnTo>
                    <a:pt x="94" y="223"/>
                  </a:lnTo>
                  <a:lnTo>
                    <a:pt x="92" y="228"/>
                  </a:lnTo>
                  <a:lnTo>
                    <a:pt x="90" y="231"/>
                  </a:lnTo>
                  <a:lnTo>
                    <a:pt x="88" y="235"/>
                  </a:lnTo>
                  <a:lnTo>
                    <a:pt x="87" y="238"/>
                  </a:lnTo>
                  <a:lnTo>
                    <a:pt x="84" y="243"/>
                  </a:lnTo>
                  <a:lnTo>
                    <a:pt x="82" y="247"/>
                  </a:lnTo>
                  <a:lnTo>
                    <a:pt x="81" y="250"/>
                  </a:lnTo>
                  <a:lnTo>
                    <a:pt x="78" y="254"/>
                  </a:lnTo>
                  <a:lnTo>
                    <a:pt x="77" y="257"/>
                  </a:lnTo>
                  <a:lnTo>
                    <a:pt x="76" y="262"/>
                  </a:lnTo>
                  <a:lnTo>
                    <a:pt x="74" y="266"/>
                  </a:lnTo>
                  <a:lnTo>
                    <a:pt x="73" y="269"/>
                  </a:lnTo>
                  <a:lnTo>
                    <a:pt x="71" y="274"/>
                  </a:lnTo>
                  <a:lnTo>
                    <a:pt x="69" y="277"/>
                  </a:lnTo>
                  <a:lnTo>
                    <a:pt x="68" y="282"/>
                  </a:lnTo>
                  <a:lnTo>
                    <a:pt x="67" y="287"/>
                  </a:lnTo>
                  <a:lnTo>
                    <a:pt x="65" y="290"/>
                  </a:lnTo>
                  <a:lnTo>
                    <a:pt x="63" y="295"/>
                  </a:lnTo>
                  <a:lnTo>
                    <a:pt x="62" y="300"/>
                  </a:lnTo>
                  <a:lnTo>
                    <a:pt x="61" y="303"/>
                  </a:lnTo>
                  <a:lnTo>
                    <a:pt x="60" y="308"/>
                  </a:lnTo>
                  <a:lnTo>
                    <a:pt x="58" y="313"/>
                  </a:lnTo>
                  <a:lnTo>
                    <a:pt x="57" y="318"/>
                  </a:lnTo>
                  <a:lnTo>
                    <a:pt x="56" y="322"/>
                  </a:lnTo>
                  <a:lnTo>
                    <a:pt x="54" y="327"/>
                  </a:lnTo>
                  <a:lnTo>
                    <a:pt x="52" y="332"/>
                  </a:lnTo>
                  <a:lnTo>
                    <a:pt x="52" y="337"/>
                  </a:lnTo>
                  <a:lnTo>
                    <a:pt x="50" y="341"/>
                  </a:lnTo>
                  <a:lnTo>
                    <a:pt x="49" y="346"/>
                  </a:lnTo>
                  <a:lnTo>
                    <a:pt x="49" y="351"/>
                  </a:lnTo>
                  <a:lnTo>
                    <a:pt x="48" y="357"/>
                  </a:lnTo>
                  <a:lnTo>
                    <a:pt x="46" y="360"/>
                  </a:lnTo>
                  <a:lnTo>
                    <a:pt x="45" y="365"/>
                  </a:lnTo>
                  <a:lnTo>
                    <a:pt x="44" y="370"/>
                  </a:lnTo>
                  <a:lnTo>
                    <a:pt x="43" y="375"/>
                  </a:lnTo>
                  <a:lnTo>
                    <a:pt x="42" y="378"/>
                  </a:lnTo>
                  <a:lnTo>
                    <a:pt x="41" y="383"/>
                  </a:lnTo>
                  <a:lnTo>
                    <a:pt x="39" y="387"/>
                  </a:lnTo>
                  <a:lnTo>
                    <a:pt x="38" y="391"/>
                  </a:lnTo>
                  <a:lnTo>
                    <a:pt x="37" y="395"/>
                  </a:lnTo>
                  <a:lnTo>
                    <a:pt x="36" y="398"/>
                  </a:lnTo>
                  <a:lnTo>
                    <a:pt x="35" y="402"/>
                  </a:lnTo>
                  <a:lnTo>
                    <a:pt x="33" y="407"/>
                  </a:lnTo>
                  <a:lnTo>
                    <a:pt x="32" y="410"/>
                  </a:lnTo>
                  <a:lnTo>
                    <a:pt x="30" y="414"/>
                  </a:lnTo>
                  <a:lnTo>
                    <a:pt x="29" y="419"/>
                  </a:lnTo>
                  <a:lnTo>
                    <a:pt x="28" y="423"/>
                  </a:lnTo>
                  <a:lnTo>
                    <a:pt x="24" y="428"/>
                  </a:lnTo>
                  <a:lnTo>
                    <a:pt x="19" y="432"/>
                  </a:lnTo>
                  <a:lnTo>
                    <a:pt x="14" y="432"/>
                  </a:lnTo>
                  <a:lnTo>
                    <a:pt x="10" y="432"/>
                  </a:lnTo>
                  <a:lnTo>
                    <a:pt x="5" y="428"/>
                  </a:lnTo>
                  <a:lnTo>
                    <a:pt x="1" y="424"/>
                  </a:lnTo>
                  <a:lnTo>
                    <a:pt x="0" y="422"/>
                  </a:lnTo>
                  <a:lnTo>
                    <a:pt x="0" y="420"/>
                  </a:lnTo>
                  <a:lnTo>
                    <a:pt x="0" y="416"/>
                  </a:lnTo>
                  <a:lnTo>
                    <a:pt x="1" y="414"/>
                  </a:lnTo>
                  <a:lnTo>
                    <a:pt x="3" y="409"/>
                  </a:lnTo>
                  <a:lnTo>
                    <a:pt x="4" y="406"/>
                  </a:lnTo>
                  <a:lnTo>
                    <a:pt x="5" y="401"/>
                  </a:lnTo>
                  <a:lnTo>
                    <a:pt x="6" y="397"/>
                  </a:lnTo>
                  <a:lnTo>
                    <a:pt x="7" y="394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2" y="383"/>
                  </a:lnTo>
                  <a:lnTo>
                    <a:pt x="12" y="379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6" y="368"/>
                  </a:lnTo>
                  <a:lnTo>
                    <a:pt x="17" y="364"/>
                  </a:lnTo>
                  <a:lnTo>
                    <a:pt x="18" y="359"/>
                  </a:lnTo>
                  <a:lnTo>
                    <a:pt x="19" y="355"/>
                  </a:lnTo>
                  <a:lnTo>
                    <a:pt x="20" y="351"/>
                  </a:lnTo>
                  <a:lnTo>
                    <a:pt x="22" y="345"/>
                  </a:lnTo>
                  <a:lnTo>
                    <a:pt x="23" y="340"/>
                  </a:lnTo>
                  <a:lnTo>
                    <a:pt x="24" y="334"/>
                  </a:lnTo>
                  <a:lnTo>
                    <a:pt x="25" y="330"/>
                  </a:lnTo>
                  <a:lnTo>
                    <a:pt x="26" y="325"/>
                  </a:lnTo>
                  <a:lnTo>
                    <a:pt x="28" y="319"/>
                  </a:lnTo>
                  <a:lnTo>
                    <a:pt x="29" y="314"/>
                  </a:lnTo>
                  <a:lnTo>
                    <a:pt x="30" y="309"/>
                  </a:lnTo>
                  <a:lnTo>
                    <a:pt x="31" y="305"/>
                  </a:lnTo>
                  <a:lnTo>
                    <a:pt x="32" y="300"/>
                  </a:lnTo>
                  <a:lnTo>
                    <a:pt x="33" y="295"/>
                  </a:lnTo>
                  <a:lnTo>
                    <a:pt x="36" y="290"/>
                  </a:lnTo>
                  <a:lnTo>
                    <a:pt x="37" y="286"/>
                  </a:lnTo>
                  <a:lnTo>
                    <a:pt x="38" y="281"/>
                  </a:lnTo>
                  <a:lnTo>
                    <a:pt x="41" y="276"/>
                  </a:lnTo>
                  <a:lnTo>
                    <a:pt x="42" y="273"/>
                  </a:lnTo>
                  <a:lnTo>
                    <a:pt x="44" y="268"/>
                  </a:lnTo>
                  <a:lnTo>
                    <a:pt x="45" y="263"/>
                  </a:lnTo>
                  <a:lnTo>
                    <a:pt x="46" y="258"/>
                  </a:lnTo>
                  <a:lnTo>
                    <a:pt x="49" y="255"/>
                  </a:lnTo>
                  <a:lnTo>
                    <a:pt x="50" y="250"/>
                  </a:lnTo>
                  <a:lnTo>
                    <a:pt x="52" y="247"/>
                  </a:lnTo>
                  <a:lnTo>
                    <a:pt x="54" y="242"/>
                  </a:lnTo>
                  <a:lnTo>
                    <a:pt x="56" y="238"/>
                  </a:lnTo>
                  <a:lnTo>
                    <a:pt x="58" y="234"/>
                  </a:lnTo>
                  <a:lnTo>
                    <a:pt x="60" y="230"/>
                  </a:lnTo>
                  <a:lnTo>
                    <a:pt x="62" y="225"/>
                  </a:lnTo>
                  <a:lnTo>
                    <a:pt x="64" y="222"/>
                  </a:lnTo>
                  <a:lnTo>
                    <a:pt x="65" y="218"/>
                  </a:lnTo>
                  <a:lnTo>
                    <a:pt x="68" y="215"/>
                  </a:lnTo>
                  <a:lnTo>
                    <a:pt x="70" y="210"/>
                  </a:lnTo>
                  <a:lnTo>
                    <a:pt x="73" y="207"/>
                  </a:lnTo>
                  <a:lnTo>
                    <a:pt x="75" y="203"/>
                  </a:lnTo>
                  <a:lnTo>
                    <a:pt x="77" y="199"/>
                  </a:lnTo>
                  <a:lnTo>
                    <a:pt x="80" y="194"/>
                  </a:lnTo>
                  <a:lnTo>
                    <a:pt x="82" y="191"/>
                  </a:lnTo>
                  <a:lnTo>
                    <a:pt x="84" y="187"/>
                  </a:lnTo>
                  <a:lnTo>
                    <a:pt x="87" y="184"/>
                  </a:lnTo>
                  <a:lnTo>
                    <a:pt x="89" y="179"/>
                  </a:lnTo>
                  <a:lnTo>
                    <a:pt x="93" y="177"/>
                  </a:lnTo>
                  <a:lnTo>
                    <a:pt x="95" y="173"/>
                  </a:lnTo>
                  <a:lnTo>
                    <a:pt x="97" y="168"/>
                  </a:lnTo>
                  <a:lnTo>
                    <a:pt x="101" y="165"/>
                  </a:lnTo>
                  <a:lnTo>
                    <a:pt x="103" y="162"/>
                  </a:lnTo>
                  <a:lnTo>
                    <a:pt x="106" y="159"/>
                  </a:lnTo>
                  <a:lnTo>
                    <a:pt x="109" y="154"/>
                  </a:lnTo>
                  <a:lnTo>
                    <a:pt x="113" y="150"/>
                  </a:lnTo>
                  <a:lnTo>
                    <a:pt x="115" y="148"/>
                  </a:lnTo>
                  <a:lnTo>
                    <a:pt x="119" y="143"/>
                  </a:lnTo>
                  <a:lnTo>
                    <a:pt x="122" y="140"/>
                  </a:lnTo>
                  <a:lnTo>
                    <a:pt x="126" y="136"/>
                  </a:lnTo>
                  <a:lnTo>
                    <a:pt x="128" y="133"/>
                  </a:lnTo>
                  <a:lnTo>
                    <a:pt x="132" y="129"/>
                  </a:lnTo>
                  <a:lnTo>
                    <a:pt x="135" y="126"/>
                  </a:lnTo>
                  <a:lnTo>
                    <a:pt x="139" y="122"/>
                  </a:lnTo>
                  <a:lnTo>
                    <a:pt x="143" y="118"/>
                  </a:lnTo>
                  <a:lnTo>
                    <a:pt x="146" y="115"/>
                  </a:lnTo>
                  <a:lnTo>
                    <a:pt x="150" y="111"/>
                  </a:lnTo>
                  <a:lnTo>
                    <a:pt x="154" y="108"/>
                  </a:lnTo>
                  <a:lnTo>
                    <a:pt x="158" y="104"/>
                  </a:lnTo>
                  <a:lnTo>
                    <a:pt x="161" y="101"/>
                  </a:lnTo>
                  <a:lnTo>
                    <a:pt x="166" y="97"/>
                  </a:lnTo>
                  <a:lnTo>
                    <a:pt x="170" y="94"/>
                  </a:lnTo>
                  <a:lnTo>
                    <a:pt x="175" y="90"/>
                  </a:lnTo>
                  <a:lnTo>
                    <a:pt x="179" y="86"/>
                  </a:lnTo>
                  <a:lnTo>
                    <a:pt x="183" y="83"/>
                  </a:lnTo>
                  <a:lnTo>
                    <a:pt x="186" y="79"/>
                  </a:lnTo>
                  <a:lnTo>
                    <a:pt x="190" y="76"/>
                  </a:lnTo>
                  <a:lnTo>
                    <a:pt x="193" y="73"/>
                  </a:lnTo>
                  <a:lnTo>
                    <a:pt x="198" y="70"/>
                  </a:lnTo>
                  <a:lnTo>
                    <a:pt x="202" y="66"/>
                  </a:lnTo>
                  <a:lnTo>
                    <a:pt x="205" y="64"/>
                  </a:lnTo>
                  <a:lnTo>
                    <a:pt x="208" y="62"/>
                  </a:lnTo>
                  <a:lnTo>
                    <a:pt x="212" y="58"/>
                  </a:lnTo>
                  <a:lnTo>
                    <a:pt x="215" y="56"/>
                  </a:lnTo>
                  <a:lnTo>
                    <a:pt x="218" y="52"/>
                  </a:lnTo>
                  <a:lnTo>
                    <a:pt x="222" y="50"/>
                  </a:lnTo>
                  <a:lnTo>
                    <a:pt x="226" y="47"/>
                  </a:lnTo>
                  <a:lnTo>
                    <a:pt x="229" y="45"/>
                  </a:lnTo>
                  <a:lnTo>
                    <a:pt x="233" y="43"/>
                  </a:lnTo>
                  <a:lnTo>
                    <a:pt x="236" y="39"/>
                  </a:lnTo>
                  <a:lnTo>
                    <a:pt x="240" y="37"/>
                  </a:lnTo>
                  <a:lnTo>
                    <a:pt x="243" y="34"/>
                  </a:lnTo>
                  <a:lnTo>
                    <a:pt x="247" y="32"/>
                  </a:lnTo>
                  <a:lnTo>
                    <a:pt x="250" y="29"/>
                  </a:lnTo>
                  <a:lnTo>
                    <a:pt x="254" y="27"/>
                  </a:lnTo>
                  <a:lnTo>
                    <a:pt x="258" y="24"/>
                  </a:lnTo>
                  <a:lnTo>
                    <a:pt x="262" y="21"/>
                  </a:lnTo>
                  <a:lnTo>
                    <a:pt x="266" y="19"/>
                  </a:lnTo>
                  <a:lnTo>
                    <a:pt x="271" y="16"/>
                  </a:lnTo>
                  <a:lnTo>
                    <a:pt x="274" y="14"/>
                  </a:lnTo>
                  <a:lnTo>
                    <a:pt x="279" y="12"/>
                  </a:lnTo>
                  <a:lnTo>
                    <a:pt x="282" y="9"/>
                  </a:lnTo>
                  <a:lnTo>
                    <a:pt x="287" y="7"/>
                  </a:lnTo>
                  <a:lnTo>
                    <a:pt x="292" y="3"/>
                  </a:lnTo>
                  <a:lnTo>
                    <a:pt x="298" y="2"/>
                  </a:lnTo>
                  <a:lnTo>
                    <a:pt x="301" y="0"/>
                  </a:lnTo>
                  <a:lnTo>
                    <a:pt x="305" y="0"/>
                  </a:lnTo>
                  <a:lnTo>
                    <a:pt x="308" y="2"/>
                  </a:lnTo>
                  <a:lnTo>
                    <a:pt x="311" y="5"/>
                  </a:lnTo>
                  <a:lnTo>
                    <a:pt x="312" y="8"/>
                  </a:lnTo>
                  <a:lnTo>
                    <a:pt x="312" y="13"/>
                  </a:lnTo>
                  <a:lnTo>
                    <a:pt x="311" y="16"/>
                  </a:lnTo>
                  <a:lnTo>
                    <a:pt x="307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7" name="Freeform 206"/>
            <p:cNvSpPr>
              <a:spLocks/>
            </p:cNvSpPr>
            <p:nvPr/>
          </p:nvSpPr>
          <p:spPr bwMode="auto">
            <a:xfrm>
              <a:off x="1514" y="1317"/>
              <a:ext cx="125" cy="188"/>
            </a:xfrm>
            <a:custGeom>
              <a:avLst/>
              <a:gdLst>
                <a:gd name="T0" fmla="*/ 0 w 375"/>
                <a:gd name="T1" fmla="*/ 0 h 566"/>
                <a:gd name="T2" fmla="*/ 0 w 375"/>
                <a:gd name="T3" fmla="*/ 0 h 566"/>
                <a:gd name="T4" fmla="*/ 0 w 375"/>
                <a:gd name="T5" fmla="*/ 0 h 566"/>
                <a:gd name="T6" fmla="*/ 0 w 375"/>
                <a:gd name="T7" fmla="*/ 0 h 566"/>
                <a:gd name="T8" fmla="*/ 0 w 375"/>
                <a:gd name="T9" fmla="*/ 0 h 566"/>
                <a:gd name="T10" fmla="*/ 0 w 375"/>
                <a:gd name="T11" fmla="*/ 0 h 566"/>
                <a:gd name="T12" fmla="*/ 0 w 375"/>
                <a:gd name="T13" fmla="*/ 0 h 566"/>
                <a:gd name="T14" fmla="*/ 0 w 375"/>
                <a:gd name="T15" fmla="*/ 0 h 566"/>
                <a:gd name="T16" fmla="*/ 0 w 375"/>
                <a:gd name="T17" fmla="*/ 0 h 566"/>
                <a:gd name="T18" fmla="*/ 0 w 375"/>
                <a:gd name="T19" fmla="*/ 0 h 566"/>
                <a:gd name="T20" fmla="*/ 0 w 375"/>
                <a:gd name="T21" fmla="*/ 0 h 566"/>
                <a:gd name="T22" fmla="*/ 0 w 375"/>
                <a:gd name="T23" fmla="*/ 0 h 566"/>
                <a:gd name="T24" fmla="*/ 0 w 375"/>
                <a:gd name="T25" fmla="*/ 0 h 566"/>
                <a:gd name="T26" fmla="*/ 0 w 375"/>
                <a:gd name="T27" fmla="*/ 0 h 566"/>
                <a:gd name="T28" fmla="*/ 0 w 375"/>
                <a:gd name="T29" fmla="*/ 0 h 566"/>
                <a:gd name="T30" fmla="*/ 0 w 375"/>
                <a:gd name="T31" fmla="*/ 0 h 566"/>
                <a:gd name="T32" fmla="*/ 0 w 375"/>
                <a:gd name="T33" fmla="*/ 0 h 566"/>
                <a:gd name="T34" fmla="*/ 0 w 375"/>
                <a:gd name="T35" fmla="*/ 0 h 566"/>
                <a:gd name="T36" fmla="*/ 0 w 375"/>
                <a:gd name="T37" fmla="*/ 0 h 566"/>
                <a:gd name="T38" fmla="*/ 0 w 375"/>
                <a:gd name="T39" fmla="*/ 0 h 566"/>
                <a:gd name="T40" fmla="*/ 0 w 375"/>
                <a:gd name="T41" fmla="*/ 0 h 566"/>
                <a:gd name="T42" fmla="*/ 0 w 375"/>
                <a:gd name="T43" fmla="*/ 0 h 566"/>
                <a:gd name="T44" fmla="*/ 0 w 375"/>
                <a:gd name="T45" fmla="*/ 0 h 566"/>
                <a:gd name="T46" fmla="*/ 0 w 375"/>
                <a:gd name="T47" fmla="*/ 0 h 566"/>
                <a:gd name="T48" fmla="*/ 0 w 375"/>
                <a:gd name="T49" fmla="*/ 0 h 566"/>
                <a:gd name="T50" fmla="*/ 0 w 375"/>
                <a:gd name="T51" fmla="*/ 0 h 566"/>
                <a:gd name="T52" fmla="*/ 0 w 375"/>
                <a:gd name="T53" fmla="*/ 0 h 566"/>
                <a:gd name="T54" fmla="*/ 0 w 375"/>
                <a:gd name="T55" fmla="*/ 0 h 566"/>
                <a:gd name="T56" fmla="*/ 0 w 375"/>
                <a:gd name="T57" fmla="*/ 0 h 566"/>
                <a:gd name="T58" fmla="*/ 0 w 375"/>
                <a:gd name="T59" fmla="*/ 0 h 566"/>
                <a:gd name="T60" fmla="*/ 0 w 375"/>
                <a:gd name="T61" fmla="*/ 0 h 566"/>
                <a:gd name="T62" fmla="*/ 0 w 375"/>
                <a:gd name="T63" fmla="*/ 0 h 566"/>
                <a:gd name="T64" fmla="*/ 0 w 375"/>
                <a:gd name="T65" fmla="*/ 0 h 566"/>
                <a:gd name="T66" fmla="*/ 0 w 375"/>
                <a:gd name="T67" fmla="*/ 0 h 566"/>
                <a:gd name="T68" fmla="*/ 0 w 375"/>
                <a:gd name="T69" fmla="*/ 0 h 566"/>
                <a:gd name="T70" fmla="*/ 0 w 375"/>
                <a:gd name="T71" fmla="*/ 0 h 566"/>
                <a:gd name="T72" fmla="*/ 0 w 375"/>
                <a:gd name="T73" fmla="*/ 0 h 566"/>
                <a:gd name="T74" fmla="*/ 0 w 375"/>
                <a:gd name="T75" fmla="*/ 0 h 566"/>
                <a:gd name="T76" fmla="*/ 0 w 375"/>
                <a:gd name="T77" fmla="*/ 0 h 566"/>
                <a:gd name="T78" fmla="*/ 0 w 375"/>
                <a:gd name="T79" fmla="*/ 0 h 566"/>
                <a:gd name="T80" fmla="*/ 0 w 375"/>
                <a:gd name="T81" fmla="*/ 0 h 566"/>
                <a:gd name="T82" fmla="*/ 0 w 375"/>
                <a:gd name="T83" fmla="*/ 0 h 566"/>
                <a:gd name="T84" fmla="*/ 0 w 375"/>
                <a:gd name="T85" fmla="*/ 0 h 566"/>
                <a:gd name="T86" fmla="*/ 0 w 375"/>
                <a:gd name="T87" fmla="*/ 0 h 566"/>
                <a:gd name="T88" fmla="*/ 0 w 375"/>
                <a:gd name="T89" fmla="*/ 0 h 566"/>
                <a:gd name="T90" fmla="*/ 0 w 375"/>
                <a:gd name="T91" fmla="*/ 0 h 566"/>
                <a:gd name="T92" fmla="*/ 0 w 375"/>
                <a:gd name="T93" fmla="*/ 0 h 566"/>
                <a:gd name="T94" fmla="*/ 0 w 375"/>
                <a:gd name="T95" fmla="*/ 0 h 566"/>
                <a:gd name="T96" fmla="*/ 0 w 375"/>
                <a:gd name="T97" fmla="*/ 0 h 566"/>
                <a:gd name="T98" fmla="*/ 0 w 375"/>
                <a:gd name="T99" fmla="*/ 0 h 566"/>
                <a:gd name="T100" fmla="*/ 0 w 375"/>
                <a:gd name="T101" fmla="*/ 0 h 566"/>
                <a:gd name="T102" fmla="*/ 0 w 375"/>
                <a:gd name="T103" fmla="*/ 0 h 566"/>
                <a:gd name="T104" fmla="*/ 0 w 375"/>
                <a:gd name="T105" fmla="*/ 0 h 566"/>
                <a:gd name="T106" fmla="*/ 0 w 375"/>
                <a:gd name="T107" fmla="*/ 0 h 566"/>
                <a:gd name="T108" fmla="*/ 0 w 375"/>
                <a:gd name="T109" fmla="*/ 0 h 566"/>
                <a:gd name="T110" fmla="*/ 0 w 375"/>
                <a:gd name="T111" fmla="*/ 0 h 566"/>
                <a:gd name="T112" fmla="*/ 0 w 375"/>
                <a:gd name="T113" fmla="*/ 0 h 566"/>
                <a:gd name="T114" fmla="*/ 0 w 375"/>
                <a:gd name="T115" fmla="*/ 0 h 5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5"/>
                <a:gd name="T175" fmla="*/ 0 h 566"/>
                <a:gd name="T176" fmla="*/ 375 w 375"/>
                <a:gd name="T177" fmla="*/ 566 h 5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5" h="566">
                  <a:moveTo>
                    <a:pt x="366" y="27"/>
                  </a:moveTo>
                  <a:lnTo>
                    <a:pt x="360" y="29"/>
                  </a:lnTo>
                  <a:lnTo>
                    <a:pt x="354" y="32"/>
                  </a:lnTo>
                  <a:lnTo>
                    <a:pt x="348" y="34"/>
                  </a:lnTo>
                  <a:lnTo>
                    <a:pt x="343" y="37"/>
                  </a:lnTo>
                  <a:lnTo>
                    <a:pt x="337" y="39"/>
                  </a:lnTo>
                  <a:lnTo>
                    <a:pt x="332" y="41"/>
                  </a:lnTo>
                  <a:lnTo>
                    <a:pt x="326" y="44"/>
                  </a:lnTo>
                  <a:lnTo>
                    <a:pt x="321" y="47"/>
                  </a:lnTo>
                  <a:lnTo>
                    <a:pt x="316" y="50"/>
                  </a:lnTo>
                  <a:lnTo>
                    <a:pt x="311" y="52"/>
                  </a:lnTo>
                  <a:lnTo>
                    <a:pt x="306" y="54"/>
                  </a:lnTo>
                  <a:lnTo>
                    <a:pt x="301" y="58"/>
                  </a:lnTo>
                  <a:lnTo>
                    <a:pt x="296" y="60"/>
                  </a:lnTo>
                  <a:lnTo>
                    <a:pt x="292" y="64"/>
                  </a:lnTo>
                  <a:lnTo>
                    <a:pt x="287" y="66"/>
                  </a:lnTo>
                  <a:lnTo>
                    <a:pt x="283" y="70"/>
                  </a:lnTo>
                  <a:lnTo>
                    <a:pt x="277" y="72"/>
                  </a:lnTo>
                  <a:lnTo>
                    <a:pt x="273" y="76"/>
                  </a:lnTo>
                  <a:lnTo>
                    <a:pt x="269" y="78"/>
                  </a:lnTo>
                  <a:lnTo>
                    <a:pt x="264" y="82"/>
                  </a:lnTo>
                  <a:lnTo>
                    <a:pt x="261" y="84"/>
                  </a:lnTo>
                  <a:lnTo>
                    <a:pt x="257" y="88"/>
                  </a:lnTo>
                  <a:lnTo>
                    <a:pt x="252" y="91"/>
                  </a:lnTo>
                  <a:lnTo>
                    <a:pt x="249" y="95"/>
                  </a:lnTo>
                  <a:lnTo>
                    <a:pt x="244" y="97"/>
                  </a:lnTo>
                  <a:lnTo>
                    <a:pt x="241" y="101"/>
                  </a:lnTo>
                  <a:lnTo>
                    <a:pt x="237" y="104"/>
                  </a:lnTo>
                  <a:lnTo>
                    <a:pt x="233" y="108"/>
                  </a:lnTo>
                  <a:lnTo>
                    <a:pt x="230" y="111"/>
                  </a:lnTo>
                  <a:lnTo>
                    <a:pt x="226" y="115"/>
                  </a:lnTo>
                  <a:lnTo>
                    <a:pt x="223" y="118"/>
                  </a:lnTo>
                  <a:lnTo>
                    <a:pt x="219" y="122"/>
                  </a:lnTo>
                  <a:lnTo>
                    <a:pt x="216" y="126"/>
                  </a:lnTo>
                  <a:lnTo>
                    <a:pt x="212" y="129"/>
                  </a:lnTo>
                  <a:lnTo>
                    <a:pt x="209" y="133"/>
                  </a:lnTo>
                  <a:lnTo>
                    <a:pt x="205" y="137"/>
                  </a:lnTo>
                  <a:lnTo>
                    <a:pt x="201" y="141"/>
                  </a:lnTo>
                  <a:lnTo>
                    <a:pt x="198" y="146"/>
                  </a:lnTo>
                  <a:lnTo>
                    <a:pt x="196" y="149"/>
                  </a:lnTo>
                  <a:lnTo>
                    <a:pt x="192" y="153"/>
                  </a:lnTo>
                  <a:lnTo>
                    <a:pt x="188" y="156"/>
                  </a:lnTo>
                  <a:lnTo>
                    <a:pt x="186" y="161"/>
                  </a:lnTo>
                  <a:lnTo>
                    <a:pt x="182" y="166"/>
                  </a:lnTo>
                  <a:lnTo>
                    <a:pt x="179" y="171"/>
                  </a:lnTo>
                  <a:lnTo>
                    <a:pt x="177" y="174"/>
                  </a:lnTo>
                  <a:lnTo>
                    <a:pt x="173" y="179"/>
                  </a:lnTo>
                  <a:lnTo>
                    <a:pt x="169" y="184"/>
                  </a:lnTo>
                  <a:lnTo>
                    <a:pt x="167" y="188"/>
                  </a:lnTo>
                  <a:lnTo>
                    <a:pt x="164" y="192"/>
                  </a:lnTo>
                  <a:lnTo>
                    <a:pt x="161" y="197"/>
                  </a:lnTo>
                  <a:lnTo>
                    <a:pt x="158" y="201"/>
                  </a:lnTo>
                  <a:lnTo>
                    <a:pt x="154" y="206"/>
                  </a:lnTo>
                  <a:lnTo>
                    <a:pt x="152" y="211"/>
                  </a:lnTo>
                  <a:lnTo>
                    <a:pt x="148" y="217"/>
                  </a:lnTo>
                  <a:lnTo>
                    <a:pt x="145" y="222"/>
                  </a:lnTo>
                  <a:lnTo>
                    <a:pt x="142" y="228"/>
                  </a:lnTo>
                  <a:lnTo>
                    <a:pt x="139" y="232"/>
                  </a:lnTo>
                  <a:lnTo>
                    <a:pt x="136" y="237"/>
                  </a:lnTo>
                  <a:lnTo>
                    <a:pt x="133" y="243"/>
                  </a:lnTo>
                  <a:lnTo>
                    <a:pt x="130" y="249"/>
                  </a:lnTo>
                  <a:lnTo>
                    <a:pt x="127" y="254"/>
                  </a:lnTo>
                  <a:lnTo>
                    <a:pt x="123" y="260"/>
                  </a:lnTo>
                  <a:lnTo>
                    <a:pt x="121" y="264"/>
                  </a:lnTo>
                  <a:lnTo>
                    <a:pt x="118" y="271"/>
                  </a:lnTo>
                  <a:lnTo>
                    <a:pt x="115" y="275"/>
                  </a:lnTo>
                  <a:lnTo>
                    <a:pt x="114" y="279"/>
                  </a:lnTo>
                  <a:lnTo>
                    <a:pt x="111" y="282"/>
                  </a:lnTo>
                  <a:lnTo>
                    <a:pt x="109" y="286"/>
                  </a:lnTo>
                  <a:lnTo>
                    <a:pt x="108" y="289"/>
                  </a:lnTo>
                  <a:lnTo>
                    <a:pt x="105" y="293"/>
                  </a:lnTo>
                  <a:lnTo>
                    <a:pt x="104" y="296"/>
                  </a:lnTo>
                  <a:lnTo>
                    <a:pt x="103" y="300"/>
                  </a:lnTo>
                  <a:lnTo>
                    <a:pt x="101" y="303"/>
                  </a:lnTo>
                  <a:lnTo>
                    <a:pt x="99" y="307"/>
                  </a:lnTo>
                  <a:lnTo>
                    <a:pt x="98" y="311"/>
                  </a:lnTo>
                  <a:lnTo>
                    <a:pt x="97" y="314"/>
                  </a:lnTo>
                  <a:lnTo>
                    <a:pt x="96" y="318"/>
                  </a:lnTo>
                  <a:lnTo>
                    <a:pt x="95" y="321"/>
                  </a:lnTo>
                  <a:lnTo>
                    <a:pt x="94" y="324"/>
                  </a:lnTo>
                  <a:lnTo>
                    <a:pt x="92" y="327"/>
                  </a:lnTo>
                  <a:lnTo>
                    <a:pt x="91" y="331"/>
                  </a:lnTo>
                  <a:lnTo>
                    <a:pt x="90" y="334"/>
                  </a:lnTo>
                  <a:lnTo>
                    <a:pt x="89" y="338"/>
                  </a:lnTo>
                  <a:lnTo>
                    <a:pt x="88" y="341"/>
                  </a:lnTo>
                  <a:lnTo>
                    <a:pt x="86" y="344"/>
                  </a:lnTo>
                  <a:lnTo>
                    <a:pt x="85" y="347"/>
                  </a:lnTo>
                  <a:lnTo>
                    <a:pt x="84" y="352"/>
                  </a:lnTo>
                  <a:lnTo>
                    <a:pt x="84" y="356"/>
                  </a:lnTo>
                  <a:lnTo>
                    <a:pt x="83" y="359"/>
                  </a:lnTo>
                  <a:lnTo>
                    <a:pt x="82" y="363"/>
                  </a:lnTo>
                  <a:lnTo>
                    <a:pt x="79" y="366"/>
                  </a:lnTo>
                  <a:lnTo>
                    <a:pt x="79" y="371"/>
                  </a:lnTo>
                  <a:lnTo>
                    <a:pt x="77" y="375"/>
                  </a:lnTo>
                  <a:lnTo>
                    <a:pt x="76" y="379"/>
                  </a:lnTo>
                  <a:lnTo>
                    <a:pt x="75" y="384"/>
                  </a:lnTo>
                  <a:lnTo>
                    <a:pt x="75" y="389"/>
                  </a:lnTo>
                  <a:lnTo>
                    <a:pt x="71" y="394"/>
                  </a:lnTo>
                  <a:lnTo>
                    <a:pt x="70" y="400"/>
                  </a:lnTo>
                  <a:lnTo>
                    <a:pt x="69" y="402"/>
                  </a:lnTo>
                  <a:lnTo>
                    <a:pt x="67" y="405"/>
                  </a:lnTo>
                  <a:lnTo>
                    <a:pt x="66" y="408"/>
                  </a:lnTo>
                  <a:lnTo>
                    <a:pt x="65" y="411"/>
                  </a:lnTo>
                  <a:lnTo>
                    <a:pt x="64" y="416"/>
                  </a:lnTo>
                  <a:lnTo>
                    <a:pt x="62" y="422"/>
                  </a:lnTo>
                  <a:lnTo>
                    <a:pt x="60" y="427"/>
                  </a:lnTo>
                  <a:lnTo>
                    <a:pt x="59" y="433"/>
                  </a:lnTo>
                  <a:lnTo>
                    <a:pt x="57" y="437"/>
                  </a:lnTo>
                  <a:lnTo>
                    <a:pt x="56" y="442"/>
                  </a:lnTo>
                  <a:lnTo>
                    <a:pt x="54" y="447"/>
                  </a:lnTo>
                  <a:lnTo>
                    <a:pt x="52" y="452"/>
                  </a:lnTo>
                  <a:lnTo>
                    <a:pt x="51" y="456"/>
                  </a:lnTo>
                  <a:lnTo>
                    <a:pt x="50" y="461"/>
                  </a:lnTo>
                  <a:lnTo>
                    <a:pt x="49" y="466"/>
                  </a:lnTo>
                  <a:lnTo>
                    <a:pt x="47" y="472"/>
                  </a:lnTo>
                  <a:lnTo>
                    <a:pt x="46" y="477"/>
                  </a:lnTo>
                  <a:lnTo>
                    <a:pt x="44" y="481"/>
                  </a:lnTo>
                  <a:lnTo>
                    <a:pt x="43" y="486"/>
                  </a:lnTo>
                  <a:lnTo>
                    <a:pt x="41" y="491"/>
                  </a:lnTo>
                  <a:lnTo>
                    <a:pt x="40" y="496"/>
                  </a:lnTo>
                  <a:lnTo>
                    <a:pt x="39" y="500"/>
                  </a:lnTo>
                  <a:lnTo>
                    <a:pt x="38" y="506"/>
                  </a:lnTo>
                  <a:lnTo>
                    <a:pt x="37" y="511"/>
                  </a:lnTo>
                  <a:lnTo>
                    <a:pt x="35" y="516"/>
                  </a:lnTo>
                  <a:lnTo>
                    <a:pt x="34" y="522"/>
                  </a:lnTo>
                  <a:lnTo>
                    <a:pt x="33" y="526"/>
                  </a:lnTo>
                  <a:lnTo>
                    <a:pt x="32" y="532"/>
                  </a:lnTo>
                  <a:lnTo>
                    <a:pt x="31" y="537"/>
                  </a:lnTo>
                  <a:lnTo>
                    <a:pt x="30" y="543"/>
                  </a:lnTo>
                  <a:lnTo>
                    <a:pt x="28" y="547"/>
                  </a:lnTo>
                  <a:lnTo>
                    <a:pt x="28" y="550"/>
                  </a:lnTo>
                  <a:lnTo>
                    <a:pt x="27" y="553"/>
                  </a:lnTo>
                  <a:lnTo>
                    <a:pt x="27" y="556"/>
                  </a:lnTo>
                  <a:lnTo>
                    <a:pt x="26" y="558"/>
                  </a:lnTo>
                  <a:lnTo>
                    <a:pt x="24" y="561"/>
                  </a:lnTo>
                  <a:lnTo>
                    <a:pt x="21" y="562"/>
                  </a:lnTo>
                  <a:lnTo>
                    <a:pt x="20" y="564"/>
                  </a:lnTo>
                  <a:lnTo>
                    <a:pt x="15" y="566"/>
                  </a:lnTo>
                  <a:lnTo>
                    <a:pt x="11" y="566"/>
                  </a:lnTo>
                  <a:lnTo>
                    <a:pt x="5" y="563"/>
                  </a:lnTo>
                  <a:lnTo>
                    <a:pt x="2" y="560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0" y="553"/>
                  </a:lnTo>
                  <a:lnTo>
                    <a:pt x="1" y="550"/>
                  </a:lnTo>
                  <a:lnTo>
                    <a:pt x="1" y="547"/>
                  </a:lnTo>
                  <a:lnTo>
                    <a:pt x="2" y="543"/>
                  </a:lnTo>
                  <a:lnTo>
                    <a:pt x="2" y="541"/>
                  </a:lnTo>
                  <a:lnTo>
                    <a:pt x="3" y="537"/>
                  </a:lnTo>
                  <a:lnTo>
                    <a:pt x="3" y="534"/>
                  </a:lnTo>
                  <a:lnTo>
                    <a:pt x="5" y="531"/>
                  </a:lnTo>
                  <a:lnTo>
                    <a:pt x="5" y="529"/>
                  </a:lnTo>
                  <a:lnTo>
                    <a:pt x="6" y="525"/>
                  </a:lnTo>
                  <a:lnTo>
                    <a:pt x="7" y="519"/>
                  </a:lnTo>
                  <a:lnTo>
                    <a:pt x="8" y="515"/>
                  </a:lnTo>
                  <a:lnTo>
                    <a:pt x="11" y="509"/>
                  </a:lnTo>
                  <a:lnTo>
                    <a:pt x="12" y="504"/>
                  </a:lnTo>
                  <a:lnTo>
                    <a:pt x="13" y="498"/>
                  </a:lnTo>
                  <a:lnTo>
                    <a:pt x="14" y="493"/>
                  </a:lnTo>
                  <a:lnTo>
                    <a:pt x="15" y="489"/>
                  </a:lnTo>
                  <a:lnTo>
                    <a:pt x="16" y="484"/>
                  </a:lnTo>
                  <a:lnTo>
                    <a:pt x="18" y="479"/>
                  </a:lnTo>
                  <a:lnTo>
                    <a:pt x="19" y="474"/>
                  </a:lnTo>
                  <a:lnTo>
                    <a:pt x="20" y="470"/>
                  </a:lnTo>
                  <a:lnTo>
                    <a:pt x="21" y="465"/>
                  </a:lnTo>
                  <a:lnTo>
                    <a:pt x="22" y="459"/>
                  </a:lnTo>
                  <a:lnTo>
                    <a:pt x="24" y="454"/>
                  </a:lnTo>
                  <a:lnTo>
                    <a:pt x="25" y="449"/>
                  </a:lnTo>
                  <a:lnTo>
                    <a:pt x="27" y="445"/>
                  </a:lnTo>
                  <a:lnTo>
                    <a:pt x="27" y="439"/>
                  </a:lnTo>
                  <a:lnTo>
                    <a:pt x="28" y="434"/>
                  </a:lnTo>
                  <a:lnTo>
                    <a:pt x="31" y="428"/>
                  </a:lnTo>
                  <a:lnTo>
                    <a:pt x="32" y="423"/>
                  </a:lnTo>
                  <a:lnTo>
                    <a:pt x="33" y="417"/>
                  </a:lnTo>
                  <a:lnTo>
                    <a:pt x="34" y="413"/>
                  </a:lnTo>
                  <a:lnTo>
                    <a:pt x="35" y="407"/>
                  </a:lnTo>
                  <a:lnTo>
                    <a:pt x="37" y="402"/>
                  </a:lnTo>
                  <a:lnTo>
                    <a:pt x="38" y="398"/>
                  </a:lnTo>
                  <a:lnTo>
                    <a:pt x="39" y="396"/>
                  </a:lnTo>
                  <a:lnTo>
                    <a:pt x="39" y="392"/>
                  </a:lnTo>
                  <a:lnTo>
                    <a:pt x="40" y="390"/>
                  </a:lnTo>
                  <a:lnTo>
                    <a:pt x="40" y="386"/>
                  </a:lnTo>
                  <a:lnTo>
                    <a:pt x="41" y="384"/>
                  </a:lnTo>
                  <a:lnTo>
                    <a:pt x="43" y="382"/>
                  </a:lnTo>
                  <a:lnTo>
                    <a:pt x="44" y="378"/>
                  </a:lnTo>
                  <a:lnTo>
                    <a:pt x="44" y="376"/>
                  </a:lnTo>
                  <a:lnTo>
                    <a:pt x="45" y="372"/>
                  </a:lnTo>
                  <a:lnTo>
                    <a:pt x="45" y="369"/>
                  </a:lnTo>
                  <a:lnTo>
                    <a:pt x="46" y="366"/>
                  </a:lnTo>
                  <a:lnTo>
                    <a:pt x="46" y="362"/>
                  </a:lnTo>
                  <a:lnTo>
                    <a:pt x="47" y="358"/>
                  </a:lnTo>
                  <a:lnTo>
                    <a:pt x="49" y="354"/>
                  </a:lnTo>
                  <a:lnTo>
                    <a:pt x="50" y="352"/>
                  </a:lnTo>
                  <a:lnTo>
                    <a:pt x="51" y="347"/>
                  </a:lnTo>
                  <a:lnTo>
                    <a:pt x="52" y="344"/>
                  </a:lnTo>
                  <a:lnTo>
                    <a:pt x="53" y="340"/>
                  </a:lnTo>
                  <a:lnTo>
                    <a:pt x="54" y="337"/>
                  </a:lnTo>
                  <a:lnTo>
                    <a:pt x="56" y="332"/>
                  </a:lnTo>
                  <a:lnTo>
                    <a:pt x="57" y="328"/>
                  </a:lnTo>
                  <a:lnTo>
                    <a:pt x="58" y="325"/>
                  </a:lnTo>
                  <a:lnTo>
                    <a:pt x="60" y="321"/>
                  </a:lnTo>
                  <a:lnTo>
                    <a:pt x="60" y="318"/>
                  </a:lnTo>
                  <a:lnTo>
                    <a:pt x="63" y="313"/>
                  </a:lnTo>
                  <a:lnTo>
                    <a:pt x="64" y="308"/>
                  </a:lnTo>
                  <a:lnTo>
                    <a:pt x="65" y="305"/>
                  </a:lnTo>
                  <a:lnTo>
                    <a:pt x="67" y="301"/>
                  </a:lnTo>
                  <a:lnTo>
                    <a:pt x="69" y="298"/>
                  </a:lnTo>
                  <a:lnTo>
                    <a:pt x="70" y="293"/>
                  </a:lnTo>
                  <a:lnTo>
                    <a:pt x="72" y="289"/>
                  </a:lnTo>
                  <a:lnTo>
                    <a:pt x="75" y="284"/>
                  </a:lnTo>
                  <a:lnTo>
                    <a:pt x="76" y="281"/>
                  </a:lnTo>
                  <a:lnTo>
                    <a:pt x="78" y="276"/>
                  </a:lnTo>
                  <a:lnTo>
                    <a:pt x="79" y="273"/>
                  </a:lnTo>
                  <a:lnTo>
                    <a:pt x="82" y="269"/>
                  </a:lnTo>
                  <a:lnTo>
                    <a:pt x="84" y="264"/>
                  </a:lnTo>
                  <a:lnTo>
                    <a:pt x="85" y="261"/>
                  </a:lnTo>
                  <a:lnTo>
                    <a:pt x="89" y="257"/>
                  </a:lnTo>
                  <a:lnTo>
                    <a:pt x="91" y="250"/>
                  </a:lnTo>
                  <a:lnTo>
                    <a:pt x="95" y="244"/>
                  </a:lnTo>
                  <a:lnTo>
                    <a:pt x="98" y="238"/>
                  </a:lnTo>
                  <a:lnTo>
                    <a:pt x="102" y="233"/>
                  </a:lnTo>
                  <a:lnTo>
                    <a:pt x="104" y="226"/>
                  </a:lnTo>
                  <a:lnTo>
                    <a:pt x="108" y="222"/>
                  </a:lnTo>
                  <a:lnTo>
                    <a:pt x="111" y="216"/>
                  </a:lnTo>
                  <a:lnTo>
                    <a:pt x="115" y="211"/>
                  </a:lnTo>
                  <a:lnTo>
                    <a:pt x="118" y="205"/>
                  </a:lnTo>
                  <a:lnTo>
                    <a:pt x="121" y="200"/>
                  </a:lnTo>
                  <a:lnTo>
                    <a:pt x="124" y="194"/>
                  </a:lnTo>
                  <a:lnTo>
                    <a:pt x="128" y="190"/>
                  </a:lnTo>
                  <a:lnTo>
                    <a:pt x="132" y="185"/>
                  </a:lnTo>
                  <a:lnTo>
                    <a:pt x="135" y="180"/>
                  </a:lnTo>
                  <a:lnTo>
                    <a:pt x="137" y="175"/>
                  </a:lnTo>
                  <a:lnTo>
                    <a:pt x="142" y="171"/>
                  </a:lnTo>
                  <a:lnTo>
                    <a:pt x="145" y="166"/>
                  </a:lnTo>
                  <a:lnTo>
                    <a:pt x="148" y="161"/>
                  </a:lnTo>
                  <a:lnTo>
                    <a:pt x="152" y="155"/>
                  </a:lnTo>
                  <a:lnTo>
                    <a:pt x="155" y="152"/>
                  </a:lnTo>
                  <a:lnTo>
                    <a:pt x="158" y="147"/>
                  </a:lnTo>
                  <a:lnTo>
                    <a:pt x="162" y="142"/>
                  </a:lnTo>
                  <a:lnTo>
                    <a:pt x="166" y="137"/>
                  </a:lnTo>
                  <a:lnTo>
                    <a:pt x="169" y="134"/>
                  </a:lnTo>
                  <a:lnTo>
                    <a:pt x="172" y="129"/>
                  </a:lnTo>
                  <a:lnTo>
                    <a:pt x="177" y="126"/>
                  </a:lnTo>
                  <a:lnTo>
                    <a:pt x="180" y="121"/>
                  </a:lnTo>
                  <a:lnTo>
                    <a:pt x="184" y="117"/>
                  </a:lnTo>
                  <a:lnTo>
                    <a:pt x="187" y="112"/>
                  </a:lnTo>
                  <a:lnTo>
                    <a:pt x="191" y="109"/>
                  </a:lnTo>
                  <a:lnTo>
                    <a:pt x="196" y="104"/>
                  </a:lnTo>
                  <a:lnTo>
                    <a:pt x="199" y="102"/>
                  </a:lnTo>
                  <a:lnTo>
                    <a:pt x="203" y="97"/>
                  </a:lnTo>
                  <a:lnTo>
                    <a:pt x="206" y="93"/>
                  </a:lnTo>
                  <a:lnTo>
                    <a:pt x="210" y="89"/>
                  </a:lnTo>
                  <a:lnTo>
                    <a:pt x="214" y="86"/>
                  </a:lnTo>
                  <a:lnTo>
                    <a:pt x="218" y="83"/>
                  </a:lnTo>
                  <a:lnTo>
                    <a:pt x="223" y="78"/>
                  </a:lnTo>
                  <a:lnTo>
                    <a:pt x="226" y="76"/>
                  </a:lnTo>
                  <a:lnTo>
                    <a:pt x="231" y="72"/>
                  </a:lnTo>
                  <a:lnTo>
                    <a:pt x="235" y="69"/>
                  </a:lnTo>
                  <a:lnTo>
                    <a:pt x="239" y="65"/>
                  </a:lnTo>
                  <a:lnTo>
                    <a:pt x="244" y="61"/>
                  </a:lnTo>
                  <a:lnTo>
                    <a:pt x="249" y="59"/>
                  </a:lnTo>
                  <a:lnTo>
                    <a:pt x="254" y="56"/>
                  </a:lnTo>
                  <a:lnTo>
                    <a:pt x="258" y="52"/>
                  </a:lnTo>
                  <a:lnTo>
                    <a:pt x="263" y="48"/>
                  </a:lnTo>
                  <a:lnTo>
                    <a:pt x="268" y="46"/>
                  </a:lnTo>
                  <a:lnTo>
                    <a:pt x="273" y="44"/>
                  </a:lnTo>
                  <a:lnTo>
                    <a:pt x="277" y="40"/>
                  </a:lnTo>
                  <a:lnTo>
                    <a:pt x="282" y="37"/>
                  </a:lnTo>
                  <a:lnTo>
                    <a:pt x="288" y="34"/>
                  </a:lnTo>
                  <a:lnTo>
                    <a:pt x="293" y="31"/>
                  </a:lnTo>
                  <a:lnTo>
                    <a:pt x="297" y="28"/>
                  </a:lnTo>
                  <a:lnTo>
                    <a:pt x="303" y="25"/>
                  </a:lnTo>
                  <a:lnTo>
                    <a:pt x="309" y="22"/>
                  </a:lnTo>
                  <a:lnTo>
                    <a:pt x="314" y="20"/>
                  </a:lnTo>
                  <a:lnTo>
                    <a:pt x="320" y="16"/>
                  </a:lnTo>
                  <a:lnTo>
                    <a:pt x="326" y="14"/>
                  </a:lnTo>
                  <a:lnTo>
                    <a:pt x="332" y="12"/>
                  </a:lnTo>
                  <a:lnTo>
                    <a:pt x="338" y="9"/>
                  </a:lnTo>
                  <a:lnTo>
                    <a:pt x="344" y="7"/>
                  </a:lnTo>
                  <a:lnTo>
                    <a:pt x="351" y="5"/>
                  </a:lnTo>
                  <a:lnTo>
                    <a:pt x="357" y="2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5" y="0"/>
                  </a:lnTo>
                  <a:lnTo>
                    <a:pt x="367" y="2"/>
                  </a:lnTo>
                  <a:lnTo>
                    <a:pt x="371" y="5"/>
                  </a:lnTo>
                  <a:lnTo>
                    <a:pt x="375" y="9"/>
                  </a:lnTo>
                  <a:lnTo>
                    <a:pt x="375" y="14"/>
                  </a:lnTo>
                  <a:lnTo>
                    <a:pt x="375" y="20"/>
                  </a:lnTo>
                  <a:lnTo>
                    <a:pt x="373" y="21"/>
                  </a:lnTo>
                  <a:lnTo>
                    <a:pt x="371" y="24"/>
                  </a:lnTo>
                  <a:lnTo>
                    <a:pt x="370" y="25"/>
                  </a:lnTo>
                  <a:lnTo>
                    <a:pt x="366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8" name="Freeform 207"/>
            <p:cNvSpPr>
              <a:spLocks/>
            </p:cNvSpPr>
            <p:nvPr/>
          </p:nvSpPr>
          <p:spPr bwMode="auto">
            <a:xfrm>
              <a:off x="1476" y="1273"/>
              <a:ext cx="156" cy="239"/>
            </a:xfrm>
            <a:custGeom>
              <a:avLst/>
              <a:gdLst>
                <a:gd name="T0" fmla="*/ 0 w 466"/>
                <a:gd name="T1" fmla="*/ 0 h 717"/>
                <a:gd name="T2" fmla="*/ 0 w 466"/>
                <a:gd name="T3" fmla="*/ 0 h 717"/>
                <a:gd name="T4" fmla="*/ 0 w 466"/>
                <a:gd name="T5" fmla="*/ 0 h 717"/>
                <a:gd name="T6" fmla="*/ 0 w 466"/>
                <a:gd name="T7" fmla="*/ 0 h 717"/>
                <a:gd name="T8" fmla="*/ 0 w 466"/>
                <a:gd name="T9" fmla="*/ 0 h 717"/>
                <a:gd name="T10" fmla="*/ 0 w 466"/>
                <a:gd name="T11" fmla="*/ 0 h 717"/>
                <a:gd name="T12" fmla="*/ 0 w 466"/>
                <a:gd name="T13" fmla="*/ 0 h 717"/>
                <a:gd name="T14" fmla="*/ 0 w 466"/>
                <a:gd name="T15" fmla="*/ 0 h 717"/>
                <a:gd name="T16" fmla="*/ 0 w 466"/>
                <a:gd name="T17" fmla="*/ 0 h 717"/>
                <a:gd name="T18" fmla="*/ 0 w 466"/>
                <a:gd name="T19" fmla="*/ 0 h 717"/>
                <a:gd name="T20" fmla="*/ 0 w 466"/>
                <a:gd name="T21" fmla="*/ 0 h 717"/>
                <a:gd name="T22" fmla="*/ 0 w 466"/>
                <a:gd name="T23" fmla="*/ 0 h 717"/>
                <a:gd name="T24" fmla="*/ 0 w 466"/>
                <a:gd name="T25" fmla="*/ 0 h 717"/>
                <a:gd name="T26" fmla="*/ 0 w 466"/>
                <a:gd name="T27" fmla="*/ 0 h 717"/>
                <a:gd name="T28" fmla="*/ 0 w 466"/>
                <a:gd name="T29" fmla="*/ 0 h 717"/>
                <a:gd name="T30" fmla="*/ 0 w 466"/>
                <a:gd name="T31" fmla="*/ 0 h 717"/>
                <a:gd name="T32" fmla="*/ 0 w 466"/>
                <a:gd name="T33" fmla="*/ 0 h 717"/>
                <a:gd name="T34" fmla="*/ 0 w 466"/>
                <a:gd name="T35" fmla="*/ 0 h 717"/>
                <a:gd name="T36" fmla="*/ 0 w 466"/>
                <a:gd name="T37" fmla="*/ 0 h 717"/>
                <a:gd name="T38" fmla="*/ 0 w 466"/>
                <a:gd name="T39" fmla="*/ 0 h 717"/>
                <a:gd name="T40" fmla="*/ 0 w 466"/>
                <a:gd name="T41" fmla="*/ 0 h 717"/>
                <a:gd name="T42" fmla="*/ 0 w 466"/>
                <a:gd name="T43" fmla="*/ 0 h 717"/>
                <a:gd name="T44" fmla="*/ 0 w 466"/>
                <a:gd name="T45" fmla="*/ 0 h 717"/>
                <a:gd name="T46" fmla="*/ 0 w 466"/>
                <a:gd name="T47" fmla="*/ 0 h 717"/>
                <a:gd name="T48" fmla="*/ 0 w 466"/>
                <a:gd name="T49" fmla="*/ 0 h 717"/>
                <a:gd name="T50" fmla="*/ 0 w 466"/>
                <a:gd name="T51" fmla="*/ 0 h 717"/>
                <a:gd name="T52" fmla="*/ 0 w 466"/>
                <a:gd name="T53" fmla="*/ 0 h 717"/>
                <a:gd name="T54" fmla="*/ 0 w 466"/>
                <a:gd name="T55" fmla="*/ 0 h 717"/>
                <a:gd name="T56" fmla="*/ 0 w 466"/>
                <a:gd name="T57" fmla="*/ 0 h 717"/>
                <a:gd name="T58" fmla="*/ 0 w 466"/>
                <a:gd name="T59" fmla="*/ 0 h 717"/>
                <a:gd name="T60" fmla="*/ 0 w 466"/>
                <a:gd name="T61" fmla="*/ 0 h 717"/>
                <a:gd name="T62" fmla="*/ 0 w 466"/>
                <a:gd name="T63" fmla="*/ 0 h 717"/>
                <a:gd name="T64" fmla="*/ 0 w 466"/>
                <a:gd name="T65" fmla="*/ 0 h 717"/>
                <a:gd name="T66" fmla="*/ 0 w 466"/>
                <a:gd name="T67" fmla="*/ 0 h 717"/>
                <a:gd name="T68" fmla="*/ 0 w 466"/>
                <a:gd name="T69" fmla="*/ 0 h 717"/>
                <a:gd name="T70" fmla="*/ 0 w 466"/>
                <a:gd name="T71" fmla="*/ 0 h 717"/>
                <a:gd name="T72" fmla="*/ 0 w 466"/>
                <a:gd name="T73" fmla="*/ 0 h 717"/>
                <a:gd name="T74" fmla="*/ 0 w 466"/>
                <a:gd name="T75" fmla="*/ 0 h 717"/>
                <a:gd name="T76" fmla="*/ 0 w 466"/>
                <a:gd name="T77" fmla="*/ 0 h 717"/>
                <a:gd name="T78" fmla="*/ 0 w 466"/>
                <a:gd name="T79" fmla="*/ 0 h 717"/>
                <a:gd name="T80" fmla="*/ 0 w 466"/>
                <a:gd name="T81" fmla="*/ 0 h 717"/>
                <a:gd name="T82" fmla="*/ 0 w 466"/>
                <a:gd name="T83" fmla="*/ 0 h 717"/>
                <a:gd name="T84" fmla="*/ 0 w 466"/>
                <a:gd name="T85" fmla="*/ 0 h 717"/>
                <a:gd name="T86" fmla="*/ 0 w 466"/>
                <a:gd name="T87" fmla="*/ 0 h 717"/>
                <a:gd name="T88" fmla="*/ 0 w 466"/>
                <a:gd name="T89" fmla="*/ 0 h 717"/>
                <a:gd name="T90" fmla="*/ 0 w 466"/>
                <a:gd name="T91" fmla="*/ 0 h 717"/>
                <a:gd name="T92" fmla="*/ 0 w 466"/>
                <a:gd name="T93" fmla="*/ 0 h 717"/>
                <a:gd name="T94" fmla="*/ 0 w 466"/>
                <a:gd name="T95" fmla="*/ 0 h 717"/>
                <a:gd name="T96" fmla="*/ 0 w 466"/>
                <a:gd name="T97" fmla="*/ 0 h 717"/>
                <a:gd name="T98" fmla="*/ 0 w 466"/>
                <a:gd name="T99" fmla="*/ 0 h 717"/>
                <a:gd name="T100" fmla="*/ 0 w 466"/>
                <a:gd name="T101" fmla="*/ 0 h 717"/>
                <a:gd name="T102" fmla="*/ 0 w 466"/>
                <a:gd name="T103" fmla="*/ 0 h 717"/>
                <a:gd name="T104" fmla="*/ 0 w 466"/>
                <a:gd name="T105" fmla="*/ 0 h 717"/>
                <a:gd name="T106" fmla="*/ 0 w 466"/>
                <a:gd name="T107" fmla="*/ 0 h 717"/>
                <a:gd name="T108" fmla="*/ 0 w 466"/>
                <a:gd name="T109" fmla="*/ 0 h 717"/>
                <a:gd name="T110" fmla="*/ 0 w 466"/>
                <a:gd name="T111" fmla="*/ 0 h 7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6"/>
                <a:gd name="T169" fmla="*/ 0 h 717"/>
                <a:gd name="T170" fmla="*/ 466 w 466"/>
                <a:gd name="T171" fmla="*/ 717 h 7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6" h="717">
                  <a:moveTo>
                    <a:pt x="461" y="20"/>
                  </a:moveTo>
                  <a:lnTo>
                    <a:pt x="453" y="25"/>
                  </a:lnTo>
                  <a:lnTo>
                    <a:pt x="445" y="29"/>
                  </a:lnTo>
                  <a:lnTo>
                    <a:pt x="438" y="34"/>
                  </a:lnTo>
                  <a:lnTo>
                    <a:pt x="430" y="38"/>
                  </a:lnTo>
                  <a:lnTo>
                    <a:pt x="423" y="43"/>
                  </a:lnTo>
                  <a:lnTo>
                    <a:pt x="416" y="48"/>
                  </a:lnTo>
                  <a:lnTo>
                    <a:pt x="410" y="51"/>
                  </a:lnTo>
                  <a:lnTo>
                    <a:pt x="403" y="56"/>
                  </a:lnTo>
                  <a:lnTo>
                    <a:pt x="397" y="61"/>
                  </a:lnTo>
                  <a:lnTo>
                    <a:pt x="390" y="66"/>
                  </a:lnTo>
                  <a:lnTo>
                    <a:pt x="383" y="69"/>
                  </a:lnTo>
                  <a:lnTo>
                    <a:pt x="378" y="74"/>
                  </a:lnTo>
                  <a:lnTo>
                    <a:pt x="371" y="79"/>
                  </a:lnTo>
                  <a:lnTo>
                    <a:pt x="365" y="83"/>
                  </a:lnTo>
                  <a:lnTo>
                    <a:pt x="359" y="88"/>
                  </a:lnTo>
                  <a:lnTo>
                    <a:pt x="353" y="93"/>
                  </a:lnTo>
                  <a:lnTo>
                    <a:pt x="347" y="98"/>
                  </a:lnTo>
                  <a:lnTo>
                    <a:pt x="342" y="102"/>
                  </a:lnTo>
                  <a:lnTo>
                    <a:pt x="336" y="107"/>
                  </a:lnTo>
                  <a:lnTo>
                    <a:pt x="330" y="112"/>
                  </a:lnTo>
                  <a:lnTo>
                    <a:pt x="324" y="117"/>
                  </a:lnTo>
                  <a:lnTo>
                    <a:pt x="319" y="121"/>
                  </a:lnTo>
                  <a:lnTo>
                    <a:pt x="313" y="126"/>
                  </a:lnTo>
                  <a:lnTo>
                    <a:pt x="308" y="131"/>
                  </a:lnTo>
                  <a:lnTo>
                    <a:pt x="302" y="136"/>
                  </a:lnTo>
                  <a:lnTo>
                    <a:pt x="298" y="140"/>
                  </a:lnTo>
                  <a:lnTo>
                    <a:pt x="292" y="145"/>
                  </a:lnTo>
                  <a:lnTo>
                    <a:pt x="287" y="151"/>
                  </a:lnTo>
                  <a:lnTo>
                    <a:pt x="282" y="156"/>
                  </a:lnTo>
                  <a:lnTo>
                    <a:pt x="278" y="160"/>
                  </a:lnTo>
                  <a:lnTo>
                    <a:pt x="273" y="166"/>
                  </a:lnTo>
                  <a:lnTo>
                    <a:pt x="268" y="172"/>
                  </a:lnTo>
                  <a:lnTo>
                    <a:pt x="263" y="177"/>
                  </a:lnTo>
                  <a:lnTo>
                    <a:pt x="259" y="182"/>
                  </a:lnTo>
                  <a:lnTo>
                    <a:pt x="254" y="188"/>
                  </a:lnTo>
                  <a:lnTo>
                    <a:pt x="249" y="192"/>
                  </a:lnTo>
                  <a:lnTo>
                    <a:pt x="244" y="198"/>
                  </a:lnTo>
                  <a:lnTo>
                    <a:pt x="240" y="203"/>
                  </a:lnTo>
                  <a:lnTo>
                    <a:pt x="235" y="209"/>
                  </a:lnTo>
                  <a:lnTo>
                    <a:pt x="231" y="215"/>
                  </a:lnTo>
                  <a:lnTo>
                    <a:pt x="227" y="220"/>
                  </a:lnTo>
                  <a:lnTo>
                    <a:pt x="222" y="226"/>
                  </a:lnTo>
                  <a:lnTo>
                    <a:pt x="218" y="232"/>
                  </a:lnTo>
                  <a:lnTo>
                    <a:pt x="213" y="239"/>
                  </a:lnTo>
                  <a:lnTo>
                    <a:pt x="209" y="243"/>
                  </a:lnTo>
                  <a:lnTo>
                    <a:pt x="204" y="249"/>
                  </a:lnTo>
                  <a:lnTo>
                    <a:pt x="200" y="257"/>
                  </a:lnTo>
                  <a:lnTo>
                    <a:pt x="197" y="262"/>
                  </a:lnTo>
                  <a:lnTo>
                    <a:pt x="192" y="268"/>
                  </a:lnTo>
                  <a:lnTo>
                    <a:pt x="187" y="274"/>
                  </a:lnTo>
                  <a:lnTo>
                    <a:pt x="184" y="281"/>
                  </a:lnTo>
                  <a:lnTo>
                    <a:pt x="179" y="287"/>
                  </a:lnTo>
                  <a:lnTo>
                    <a:pt x="174" y="294"/>
                  </a:lnTo>
                  <a:lnTo>
                    <a:pt x="171" y="300"/>
                  </a:lnTo>
                  <a:lnTo>
                    <a:pt x="166" y="308"/>
                  </a:lnTo>
                  <a:lnTo>
                    <a:pt x="163" y="315"/>
                  </a:lnTo>
                  <a:lnTo>
                    <a:pt x="158" y="322"/>
                  </a:lnTo>
                  <a:lnTo>
                    <a:pt x="154" y="329"/>
                  </a:lnTo>
                  <a:lnTo>
                    <a:pt x="151" y="336"/>
                  </a:lnTo>
                  <a:lnTo>
                    <a:pt x="146" y="343"/>
                  </a:lnTo>
                  <a:lnTo>
                    <a:pt x="141" y="350"/>
                  </a:lnTo>
                  <a:lnTo>
                    <a:pt x="138" y="357"/>
                  </a:lnTo>
                  <a:lnTo>
                    <a:pt x="134" y="366"/>
                  </a:lnTo>
                  <a:lnTo>
                    <a:pt x="130" y="374"/>
                  </a:lnTo>
                  <a:lnTo>
                    <a:pt x="127" y="379"/>
                  </a:lnTo>
                  <a:lnTo>
                    <a:pt x="123" y="383"/>
                  </a:lnTo>
                  <a:lnTo>
                    <a:pt x="121" y="389"/>
                  </a:lnTo>
                  <a:lnTo>
                    <a:pt x="119" y="394"/>
                  </a:lnTo>
                  <a:lnTo>
                    <a:pt x="115" y="399"/>
                  </a:lnTo>
                  <a:lnTo>
                    <a:pt x="113" y="405"/>
                  </a:lnTo>
                  <a:lnTo>
                    <a:pt x="110" y="410"/>
                  </a:lnTo>
                  <a:lnTo>
                    <a:pt x="108" y="414"/>
                  </a:lnTo>
                  <a:lnTo>
                    <a:pt x="106" y="419"/>
                  </a:lnTo>
                  <a:lnTo>
                    <a:pt x="103" y="425"/>
                  </a:lnTo>
                  <a:lnTo>
                    <a:pt x="101" y="430"/>
                  </a:lnTo>
                  <a:lnTo>
                    <a:pt x="98" y="434"/>
                  </a:lnTo>
                  <a:lnTo>
                    <a:pt x="96" y="439"/>
                  </a:lnTo>
                  <a:lnTo>
                    <a:pt x="95" y="444"/>
                  </a:lnTo>
                  <a:lnTo>
                    <a:pt x="93" y="449"/>
                  </a:lnTo>
                  <a:lnTo>
                    <a:pt x="91" y="455"/>
                  </a:lnTo>
                  <a:lnTo>
                    <a:pt x="89" y="459"/>
                  </a:lnTo>
                  <a:lnTo>
                    <a:pt x="87" y="464"/>
                  </a:lnTo>
                  <a:lnTo>
                    <a:pt x="84" y="469"/>
                  </a:lnTo>
                  <a:lnTo>
                    <a:pt x="83" y="474"/>
                  </a:lnTo>
                  <a:lnTo>
                    <a:pt x="82" y="478"/>
                  </a:lnTo>
                  <a:lnTo>
                    <a:pt x="80" y="483"/>
                  </a:lnTo>
                  <a:lnTo>
                    <a:pt x="78" y="488"/>
                  </a:lnTo>
                  <a:lnTo>
                    <a:pt x="77" y="493"/>
                  </a:lnTo>
                  <a:lnTo>
                    <a:pt x="75" y="497"/>
                  </a:lnTo>
                  <a:lnTo>
                    <a:pt x="74" y="502"/>
                  </a:lnTo>
                  <a:lnTo>
                    <a:pt x="72" y="507"/>
                  </a:lnTo>
                  <a:lnTo>
                    <a:pt x="71" y="512"/>
                  </a:lnTo>
                  <a:lnTo>
                    <a:pt x="69" y="516"/>
                  </a:lnTo>
                  <a:lnTo>
                    <a:pt x="69" y="521"/>
                  </a:lnTo>
                  <a:lnTo>
                    <a:pt x="68" y="526"/>
                  </a:lnTo>
                  <a:lnTo>
                    <a:pt x="66" y="532"/>
                  </a:lnTo>
                  <a:lnTo>
                    <a:pt x="64" y="536"/>
                  </a:lnTo>
                  <a:lnTo>
                    <a:pt x="63" y="541"/>
                  </a:lnTo>
                  <a:lnTo>
                    <a:pt x="62" y="546"/>
                  </a:lnTo>
                  <a:lnTo>
                    <a:pt x="61" y="551"/>
                  </a:lnTo>
                  <a:lnTo>
                    <a:pt x="59" y="555"/>
                  </a:lnTo>
                  <a:lnTo>
                    <a:pt x="58" y="560"/>
                  </a:lnTo>
                  <a:lnTo>
                    <a:pt x="57" y="565"/>
                  </a:lnTo>
                  <a:lnTo>
                    <a:pt x="57" y="570"/>
                  </a:lnTo>
                  <a:lnTo>
                    <a:pt x="55" y="574"/>
                  </a:lnTo>
                  <a:lnTo>
                    <a:pt x="55" y="579"/>
                  </a:lnTo>
                  <a:lnTo>
                    <a:pt x="53" y="584"/>
                  </a:lnTo>
                  <a:lnTo>
                    <a:pt x="53" y="590"/>
                  </a:lnTo>
                  <a:lnTo>
                    <a:pt x="52" y="595"/>
                  </a:lnTo>
                  <a:lnTo>
                    <a:pt x="51" y="599"/>
                  </a:lnTo>
                  <a:lnTo>
                    <a:pt x="50" y="605"/>
                  </a:lnTo>
                  <a:lnTo>
                    <a:pt x="50" y="610"/>
                  </a:lnTo>
                  <a:lnTo>
                    <a:pt x="49" y="616"/>
                  </a:lnTo>
                  <a:lnTo>
                    <a:pt x="48" y="621"/>
                  </a:lnTo>
                  <a:lnTo>
                    <a:pt x="46" y="625"/>
                  </a:lnTo>
                  <a:lnTo>
                    <a:pt x="46" y="631"/>
                  </a:lnTo>
                  <a:lnTo>
                    <a:pt x="45" y="636"/>
                  </a:lnTo>
                  <a:lnTo>
                    <a:pt x="44" y="642"/>
                  </a:lnTo>
                  <a:lnTo>
                    <a:pt x="44" y="648"/>
                  </a:lnTo>
                  <a:lnTo>
                    <a:pt x="43" y="654"/>
                  </a:lnTo>
                  <a:lnTo>
                    <a:pt x="42" y="660"/>
                  </a:lnTo>
                  <a:lnTo>
                    <a:pt x="42" y="665"/>
                  </a:lnTo>
                  <a:lnTo>
                    <a:pt x="40" y="671"/>
                  </a:lnTo>
                  <a:lnTo>
                    <a:pt x="39" y="676"/>
                  </a:lnTo>
                  <a:lnTo>
                    <a:pt x="38" y="682"/>
                  </a:lnTo>
                  <a:lnTo>
                    <a:pt x="38" y="688"/>
                  </a:lnTo>
                  <a:lnTo>
                    <a:pt x="37" y="695"/>
                  </a:lnTo>
                  <a:lnTo>
                    <a:pt x="37" y="701"/>
                  </a:lnTo>
                  <a:lnTo>
                    <a:pt x="34" y="705"/>
                  </a:lnTo>
                  <a:lnTo>
                    <a:pt x="33" y="708"/>
                  </a:lnTo>
                  <a:lnTo>
                    <a:pt x="31" y="711"/>
                  </a:lnTo>
                  <a:lnTo>
                    <a:pt x="29" y="713"/>
                  </a:lnTo>
                  <a:lnTo>
                    <a:pt x="25" y="714"/>
                  </a:lnTo>
                  <a:lnTo>
                    <a:pt x="23" y="716"/>
                  </a:lnTo>
                  <a:lnTo>
                    <a:pt x="19" y="716"/>
                  </a:lnTo>
                  <a:lnTo>
                    <a:pt x="15" y="717"/>
                  </a:lnTo>
                  <a:lnTo>
                    <a:pt x="12" y="714"/>
                  </a:lnTo>
                  <a:lnTo>
                    <a:pt x="10" y="713"/>
                  </a:lnTo>
                  <a:lnTo>
                    <a:pt x="6" y="712"/>
                  </a:lnTo>
                  <a:lnTo>
                    <a:pt x="5" y="710"/>
                  </a:lnTo>
                  <a:lnTo>
                    <a:pt x="1" y="707"/>
                  </a:lnTo>
                  <a:lnTo>
                    <a:pt x="0" y="704"/>
                  </a:lnTo>
                  <a:lnTo>
                    <a:pt x="0" y="700"/>
                  </a:lnTo>
                  <a:lnTo>
                    <a:pt x="0" y="697"/>
                  </a:lnTo>
                  <a:lnTo>
                    <a:pt x="1" y="689"/>
                  </a:lnTo>
                  <a:lnTo>
                    <a:pt x="2" y="684"/>
                  </a:lnTo>
                  <a:lnTo>
                    <a:pt x="2" y="676"/>
                  </a:lnTo>
                  <a:lnTo>
                    <a:pt x="4" y="671"/>
                  </a:lnTo>
                  <a:lnTo>
                    <a:pt x="5" y="663"/>
                  </a:lnTo>
                  <a:lnTo>
                    <a:pt x="6" y="659"/>
                  </a:lnTo>
                  <a:lnTo>
                    <a:pt x="6" y="653"/>
                  </a:lnTo>
                  <a:lnTo>
                    <a:pt x="7" y="647"/>
                  </a:lnTo>
                  <a:lnTo>
                    <a:pt x="7" y="640"/>
                  </a:lnTo>
                  <a:lnTo>
                    <a:pt x="8" y="634"/>
                  </a:lnTo>
                  <a:lnTo>
                    <a:pt x="10" y="628"/>
                  </a:lnTo>
                  <a:lnTo>
                    <a:pt x="11" y="622"/>
                  </a:lnTo>
                  <a:lnTo>
                    <a:pt x="12" y="616"/>
                  </a:lnTo>
                  <a:lnTo>
                    <a:pt x="13" y="611"/>
                  </a:lnTo>
                  <a:lnTo>
                    <a:pt x="14" y="605"/>
                  </a:lnTo>
                  <a:lnTo>
                    <a:pt x="15" y="601"/>
                  </a:lnTo>
                  <a:lnTo>
                    <a:pt x="15" y="593"/>
                  </a:lnTo>
                  <a:lnTo>
                    <a:pt x="17" y="589"/>
                  </a:lnTo>
                  <a:lnTo>
                    <a:pt x="18" y="583"/>
                  </a:lnTo>
                  <a:lnTo>
                    <a:pt x="19" y="577"/>
                  </a:lnTo>
                  <a:lnTo>
                    <a:pt x="20" y="571"/>
                  </a:lnTo>
                  <a:lnTo>
                    <a:pt x="21" y="566"/>
                  </a:lnTo>
                  <a:lnTo>
                    <a:pt x="23" y="561"/>
                  </a:lnTo>
                  <a:lnTo>
                    <a:pt x="25" y="557"/>
                  </a:lnTo>
                  <a:lnTo>
                    <a:pt x="25" y="551"/>
                  </a:lnTo>
                  <a:lnTo>
                    <a:pt x="27" y="545"/>
                  </a:lnTo>
                  <a:lnTo>
                    <a:pt x="29" y="540"/>
                  </a:lnTo>
                  <a:lnTo>
                    <a:pt x="30" y="534"/>
                  </a:lnTo>
                  <a:lnTo>
                    <a:pt x="31" y="529"/>
                  </a:lnTo>
                  <a:lnTo>
                    <a:pt x="33" y="523"/>
                  </a:lnTo>
                  <a:lnTo>
                    <a:pt x="34" y="519"/>
                  </a:lnTo>
                  <a:lnTo>
                    <a:pt x="36" y="514"/>
                  </a:lnTo>
                  <a:lnTo>
                    <a:pt x="37" y="508"/>
                  </a:lnTo>
                  <a:lnTo>
                    <a:pt x="38" y="502"/>
                  </a:lnTo>
                  <a:lnTo>
                    <a:pt x="40" y="497"/>
                  </a:lnTo>
                  <a:lnTo>
                    <a:pt x="42" y="493"/>
                  </a:lnTo>
                  <a:lnTo>
                    <a:pt x="44" y="488"/>
                  </a:lnTo>
                  <a:lnTo>
                    <a:pt x="45" y="482"/>
                  </a:lnTo>
                  <a:lnTo>
                    <a:pt x="48" y="477"/>
                  </a:lnTo>
                  <a:lnTo>
                    <a:pt x="49" y="472"/>
                  </a:lnTo>
                  <a:lnTo>
                    <a:pt x="51" y="466"/>
                  </a:lnTo>
                  <a:lnTo>
                    <a:pt x="52" y="462"/>
                  </a:lnTo>
                  <a:lnTo>
                    <a:pt x="55" y="456"/>
                  </a:lnTo>
                  <a:lnTo>
                    <a:pt x="57" y="451"/>
                  </a:lnTo>
                  <a:lnTo>
                    <a:pt x="58" y="446"/>
                  </a:lnTo>
                  <a:lnTo>
                    <a:pt x="61" y="440"/>
                  </a:lnTo>
                  <a:lnTo>
                    <a:pt x="63" y="436"/>
                  </a:lnTo>
                  <a:lnTo>
                    <a:pt x="65" y="431"/>
                  </a:lnTo>
                  <a:lnTo>
                    <a:pt x="68" y="425"/>
                  </a:lnTo>
                  <a:lnTo>
                    <a:pt x="70" y="420"/>
                  </a:lnTo>
                  <a:lnTo>
                    <a:pt x="72" y="414"/>
                  </a:lnTo>
                  <a:lnTo>
                    <a:pt x="75" y="410"/>
                  </a:lnTo>
                  <a:lnTo>
                    <a:pt x="77" y="404"/>
                  </a:lnTo>
                  <a:lnTo>
                    <a:pt x="80" y="399"/>
                  </a:lnTo>
                  <a:lnTo>
                    <a:pt x="82" y="393"/>
                  </a:lnTo>
                  <a:lnTo>
                    <a:pt x="84" y="388"/>
                  </a:lnTo>
                  <a:lnTo>
                    <a:pt x="87" y="382"/>
                  </a:lnTo>
                  <a:lnTo>
                    <a:pt x="89" y="378"/>
                  </a:lnTo>
                  <a:lnTo>
                    <a:pt x="93" y="372"/>
                  </a:lnTo>
                  <a:lnTo>
                    <a:pt x="95" y="367"/>
                  </a:lnTo>
                  <a:lnTo>
                    <a:pt x="98" y="361"/>
                  </a:lnTo>
                  <a:lnTo>
                    <a:pt x="102" y="355"/>
                  </a:lnTo>
                  <a:lnTo>
                    <a:pt x="104" y="350"/>
                  </a:lnTo>
                  <a:lnTo>
                    <a:pt x="108" y="345"/>
                  </a:lnTo>
                  <a:lnTo>
                    <a:pt x="112" y="337"/>
                  </a:lnTo>
                  <a:lnTo>
                    <a:pt x="116" y="329"/>
                  </a:lnTo>
                  <a:lnTo>
                    <a:pt x="120" y="322"/>
                  </a:lnTo>
                  <a:lnTo>
                    <a:pt x="125" y="315"/>
                  </a:lnTo>
                  <a:lnTo>
                    <a:pt x="128" y="306"/>
                  </a:lnTo>
                  <a:lnTo>
                    <a:pt x="133" y="299"/>
                  </a:lnTo>
                  <a:lnTo>
                    <a:pt x="136" y="292"/>
                  </a:lnTo>
                  <a:lnTo>
                    <a:pt x="141" y="286"/>
                  </a:lnTo>
                  <a:lnTo>
                    <a:pt x="146" y="278"/>
                  </a:lnTo>
                  <a:lnTo>
                    <a:pt x="149" y="272"/>
                  </a:lnTo>
                  <a:lnTo>
                    <a:pt x="154" y="265"/>
                  </a:lnTo>
                  <a:lnTo>
                    <a:pt x="159" y="259"/>
                  </a:lnTo>
                  <a:lnTo>
                    <a:pt x="163" y="253"/>
                  </a:lnTo>
                  <a:lnTo>
                    <a:pt x="167" y="246"/>
                  </a:lnTo>
                  <a:lnTo>
                    <a:pt x="171" y="240"/>
                  </a:lnTo>
                  <a:lnTo>
                    <a:pt x="176" y="234"/>
                  </a:lnTo>
                  <a:lnTo>
                    <a:pt x="180" y="228"/>
                  </a:lnTo>
                  <a:lnTo>
                    <a:pt x="184" y="222"/>
                  </a:lnTo>
                  <a:lnTo>
                    <a:pt x="189" y="216"/>
                  </a:lnTo>
                  <a:lnTo>
                    <a:pt x="193" y="210"/>
                  </a:lnTo>
                  <a:lnTo>
                    <a:pt x="198" y="204"/>
                  </a:lnTo>
                  <a:lnTo>
                    <a:pt x="203" y="198"/>
                  </a:lnTo>
                  <a:lnTo>
                    <a:pt x="208" y="194"/>
                  </a:lnTo>
                  <a:lnTo>
                    <a:pt x="212" y="189"/>
                  </a:lnTo>
                  <a:lnTo>
                    <a:pt x="217" y="183"/>
                  </a:lnTo>
                  <a:lnTo>
                    <a:pt x="222" y="177"/>
                  </a:lnTo>
                  <a:lnTo>
                    <a:pt x="227" y="172"/>
                  </a:lnTo>
                  <a:lnTo>
                    <a:pt x="231" y="168"/>
                  </a:lnTo>
                  <a:lnTo>
                    <a:pt x="236" y="162"/>
                  </a:lnTo>
                  <a:lnTo>
                    <a:pt x="241" y="157"/>
                  </a:lnTo>
                  <a:lnTo>
                    <a:pt x="246" y="152"/>
                  </a:lnTo>
                  <a:lnTo>
                    <a:pt x="251" y="147"/>
                  </a:lnTo>
                  <a:lnTo>
                    <a:pt x="256" y="143"/>
                  </a:lnTo>
                  <a:lnTo>
                    <a:pt x="261" y="138"/>
                  </a:lnTo>
                  <a:lnTo>
                    <a:pt x="266" y="133"/>
                  </a:lnTo>
                  <a:lnTo>
                    <a:pt x="270" y="128"/>
                  </a:lnTo>
                  <a:lnTo>
                    <a:pt x="276" y="124"/>
                  </a:lnTo>
                  <a:lnTo>
                    <a:pt x="281" y="119"/>
                  </a:lnTo>
                  <a:lnTo>
                    <a:pt x="287" y="114"/>
                  </a:lnTo>
                  <a:lnTo>
                    <a:pt x="293" y="109"/>
                  </a:lnTo>
                  <a:lnTo>
                    <a:pt x="298" y="105"/>
                  </a:lnTo>
                  <a:lnTo>
                    <a:pt x="304" y="100"/>
                  </a:lnTo>
                  <a:lnTo>
                    <a:pt x="310" y="96"/>
                  </a:lnTo>
                  <a:lnTo>
                    <a:pt x="315" y="92"/>
                  </a:lnTo>
                  <a:lnTo>
                    <a:pt x="320" y="87"/>
                  </a:lnTo>
                  <a:lnTo>
                    <a:pt x="327" y="82"/>
                  </a:lnTo>
                  <a:lnTo>
                    <a:pt x="333" y="79"/>
                  </a:lnTo>
                  <a:lnTo>
                    <a:pt x="339" y="74"/>
                  </a:lnTo>
                  <a:lnTo>
                    <a:pt x="345" y="69"/>
                  </a:lnTo>
                  <a:lnTo>
                    <a:pt x="352" y="64"/>
                  </a:lnTo>
                  <a:lnTo>
                    <a:pt x="358" y="61"/>
                  </a:lnTo>
                  <a:lnTo>
                    <a:pt x="365" y="56"/>
                  </a:lnTo>
                  <a:lnTo>
                    <a:pt x="371" y="51"/>
                  </a:lnTo>
                  <a:lnTo>
                    <a:pt x="378" y="47"/>
                  </a:lnTo>
                  <a:lnTo>
                    <a:pt x="384" y="43"/>
                  </a:lnTo>
                  <a:lnTo>
                    <a:pt x="391" y="38"/>
                  </a:lnTo>
                  <a:lnTo>
                    <a:pt x="398" y="34"/>
                  </a:lnTo>
                  <a:lnTo>
                    <a:pt x="406" y="29"/>
                  </a:lnTo>
                  <a:lnTo>
                    <a:pt x="413" y="24"/>
                  </a:lnTo>
                  <a:lnTo>
                    <a:pt x="421" y="20"/>
                  </a:lnTo>
                  <a:lnTo>
                    <a:pt x="427" y="16"/>
                  </a:lnTo>
                  <a:lnTo>
                    <a:pt x="435" y="11"/>
                  </a:lnTo>
                  <a:lnTo>
                    <a:pt x="444" y="6"/>
                  </a:lnTo>
                  <a:lnTo>
                    <a:pt x="451" y="3"/>
                  </a:lnTo>
                  <a:lnTo>
                    <a:pt x="455" y="0"/>
                  </a:lnTo>
                  <a:lnTo>
                    <a:pt x="459" y="0"/>
                  </a:lnTo>
                  <a:lnTo>
                    <a:pt x="461" y="3"/>
                  </a:lnTo>
                  <a:lnTo>
                    <a:pt x="465" y="6"/>
                  </a:lnTo>
                  <a:lnTo>
                    <a:pt x="466" y="9"/>
                  </a:lnTo>
                  <a:lnTo>
                    <a:pt x="466" y="13"/>
                  </a:lnTo>
                  <a:lnTo>
                    <a:pt x="465" y="17"/>
                  </a:lnTo>
                  <a:lnTo>
                    <a:pt x="461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1667" y="1505"/>
              <a:ext cx="141" cy="103"/>
            </a:xfrm>
            <a:custGeom>
              <a:avLst/>
              <a:gdLst>
                <a:gd name="T0" fmla="*/ 0 w 424"/>
                <a:gd name="T1" fmla="*/ 0 h 309"/>
                <a:gd name="T2" fmla="*/ 0 w 424"/>
                <a:gd name="T3" fmla="*/ 0 h 309"/>
                <a:gd name="T4" fmla="*/ 0 w 424"/>
                <a:gd name="T5" fmla="*/ 0 h 309"/>
                <a:gd name="T6" fmla="*/ 0 w 424"/>
                <a:gd name="T7" fmla="*/ 0 h 309"/>
                <a:gd name="T8" fmla="*/ 0 w 424"/>
                <a:gd name="T9" fmla="*/ 0 h 309"/>
                <a:gd name="T10" fmla="*/ 0 w 424"/>
                <a:gd name="T11" fmla="*/ 0 h 309"/>
                <a:gd name="T12" fmla="*/ 0 w 424"/>
                <a:gd name="T13" fmla="*/ 0 h 309"/>
                <a:gd name="T14" fmla="*/ 0 w 424"/>
                <a:gd name="T15" fmla="*/ 0 h 309"/>
                <a:gd name="T16" fmla="*/ 0 w 424"/>
                <a:gd name="T17" fmla="*/ 0 h 309"/>
                <a:gd name="T18" fmla="*/ 0 w 424"/>
                <a:gd name="T19" fmla="*/ 0 h 309"/>
                <a:gd name="T20" fmla="*/ 0 w 424"/>
                <a:gd name="T21" fmla="*/ 0 h 309"/>
                <a:gd name="T22" fmla="*/ 0 w 424"/>
                <a:gd name="T23" fmla="*/ 0 h 309"/>
                <a:gd name="T24" fmla="*/ 0 w 424"/>
                <a:gd name="T25" fmla="*/ 0 h 309"/>
                <a:gd name="T26" fmla="*/ 0 w 424"/>
                <a:gd name="T27" fmla="*/ 0 h 309"/>
                <a:gd name="T28" fmla="*/ 0 w 424"/>
                <a:gd name="T29" fmla="*/ 0 h 309"/>
                <a:gd name="T30" fmla="*/ 0 w 424"/>
                <a:gd name="T31" fmla="*/ 0 h 309"/>
                <a:gd name="T32" fmla="*/ 0 w 424"/>
                <a:gd name="T33" fmla="*/ 0 h 309"/>
                <a:gd name="T34" fmla="*/ 0 w 424"/>
                <a:gd name="T35" fmla="*/ 0 h 309"/>
                <a:gd name="T36" fmla="*/ 0 w 424"/>
                <a:gd name="T37" fmla="*/ 0 h 309"/>
                <a:gd name="T38" fmla="*/ 0 w 424"/>
                <a:gd name="T39" fmla="*/ 0 h 309"/>
                <a:gd name="T40" fmla="*/ 0 w 424"/>
                <a:gd name="T41" fmla="*/ 0 h 309"/>
                <a:gd name="T42" fmla="*/ 0 w 424"/>
                <a:gd name="T43" fmla="*/ 0 h 309"/>
                <a:gd name="T44" fmla="*/ 0 w 424"/>
                <a:gd name="T45" fmla="*/ 0 h 309"/>
                <a:gd name="T46" fmla="*/ 0 w 424"/>
                <a:gd name="T47" fmla="*/ 0 h 309"/>
                <a:gd name="T48" fmla="*/ 0 w 424"/>
                <a:gd name="T49" fmla="*/ 0 h 309"/>
                <a:gd name="T50" fmla="*/ 0 w 424"/>
                <a:gd name="T51" fmla="*/ 0 h 309"/>
                <a:gd name="T52" fmla="*/ 0 w 424"/>
                <a:gd name="T53" fmla="*/ 0 h 309"/>
                <a:gd name="T54" fmla="*/ 0 w 424"/>
                <a:gd name="T55" fmla="*/ 0 h 309"/>
                <a:gd name="T56" fmla="*/ 0 w 424"/>
                <a:gd name="T57" fmla="*/ 0 h 309"/>
                <a:gd name="T58" fmla="*/ 0 w 424"/>
                <a:gd name="T59" fmla="*/ 0 h 309"/>
                <a:gd name="T60" fmla="*/ 0 w 424"/>
                <a:gd name="T61" fmla="*/ 0 h 309"/>
                <a:gd name="T62" fmla="*/ 0 w 424"/>
                <a:gd name="T63" fmla="*/ 0 h 309"/>
                <a:gd name="T64" fmla="*/ 0 w 424"/>
                <a:gd name="T65" fmla="*/ 0 h 309"/>
                <a:gd name="T66" fmla="*/ 0 w 424"/>
                <a:gd name="T67" fmla="*/ 0 h 309"/>
                <a:gd name="T68" fmla="*/ 0 w 424"/>
                <a:gd name="T69" fmla="*/ 0 h 309"/>
                <a:gd name="T70" fmla="*/ 0 w 424"/>
                <a:gd name="T71" fmla="*/ 0 h 309"/>
                <a:gd name="T72" fmla="*/ 0 w 424"/>
                <a:gd name="T73" fmla="*/ 0 h 309"/>
                <a:gd name="T74" fmla="*/ 0 w 424"/>
                <a:gd name="T75" fmla="*/ 0 h 309"/>
                <a:gd name="T76" fmla="*/ 0 w 424"/>
                <a:gd name="T77" fmla="*/ 0 h 309"/>
                <a:gd name="T78" fmla="*/ 0 w 424"/>
                <a:gd name="T79" fmla="*/ 0 h 309"/>
                <a:gd name="T80" fmla="*/ 0 w 424"/>
                <a:gd name="T81" fmla="*/ 0 h 309"/>
                <a:gd name="T82" fmla="*/ 0 w 424"/>
                <a:gd name="T83" fmla="*/ 0 h 309"/>
                <a:gd name="T84" fmla="*/ 0 w 424"/>
                <a:gd name="T85" fmla="*/ 0 h 309"/>
                <a:gd name="T86" fmla="*/ 0 w 424"/>
                <a:gd name="T87" fmla="*/ 0 h 309"/>
                <a:gd name="T88" fmla="*/ 0 w 424"/>
                <a:gd name="T89" fmla="*/ 0 h 309"/>
                <a:gd name="T90" fmla="*/ 0 w 424"/>
                <a:gd name="T91" fmla="*/ 0 h 309"/>
                <a:gd name="T92" fmla="*/ 0 w 424"/>
                <a:gd name="T93" fmla="*/ 0 h 309"/>
                <a:gd name="T94" fmla="*/ 0 w 424"/>
                <a:gd name="T95" fmla="*/ 0 h 309"/>
                <a:gd name="T96" fmla="*/ 0 w 424"/>
                <a:gd name="T97" fmla="*/ 0 h 309"/>
                <a:gd name="T98" fmla="*/ 0 w 424"/>
                <a:gd name="T99" fmla="*/ 0 h 309"/>
                <a:gd name="T100" fmla="*/ 0 w 424"/>
                <a:gd name="T101" fmla="*/ 0 h 309"/>
                <a:gd name="T102" fmla="*/ 0 w 424"/>
                <a:gd name="T103" fmla="*/ 0 h 309"/>
                <a:gd name="T104" fmla="*/ 0 w 424"/>
                <a:gd name="T105" fmla="*/ 0 h 309"/>
                <a:gd name="T106" fmla="*/ 0 w 424"/>
                <a:gd name="T107" fmla="*/ 0 h 309"/>
                <a:gd name="T108" fmla="*/ 0 w 424"/>
                <a:gd name="T109" fmla="*/ 0 h 309"/>
                <a:gd name="T110" fmla="*/ 0 w 424"/>
                <a:gd name="T111" fmla="*/ 0 h 3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4"/>
                <a:gd name="T169" fmla="*/ 0 h 309"/>
                <a:gd name="T170" fmla="*/ 424 w 424"/>
                <a:gd name="T171" fmla="*/ 309 h 30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4" h="309">
                  <a:moveTo>
                    <a:pt x="0" y="309"/>
                  </a:moveTo>
                  <a:lnTo>
                    <a:pt x="1" y="309"/>
                  </a:lnTo>
                  <a:lnTo>
                    <a:pt x="4" y="309"/>
                  </a:lnTo>
                  <a:lnTo>
                    <a:pt x="8" y="309"/>
                  </a:lnTo>
                  <a:lnTo>
                    <a:pt x="9" y="308"/>
                  </a:lnTo>
                  <a:lnTo>
                    <a:pt x="13" y="308"/>
                  </a:lnTo>
                  <a:lnTo>
                    <a:pt x="15" y="308"/>
                  </a:lnTo>
                  <a:lnTo>
                    <a:pt x="19" y="308"/>
                  </a:lnTo>
                  <a:lnTo>
                    <a:pt x="22" y="308"/>
                  </a:lnTo>
                  <a:lnTo>
                    <a:pt x="26" y="308"/>
                  </a:lnTo>
                  <a:lnTo>
                    <a:pt x="29" y="308"/>
                  </a:lnTo>
                  <a:lnTo>
                    <a:pt x="34" y="308"/>
                  </a:lnTo>
                  <a:lnTo>
                    <a:pt x="39" y="308"/>
                  </a:lnTo>
                  <a:lnTo>
                    <a:pt x="43" y="306"/>
                  </a:lnTo>
                  <a:lnTo>
                    <a:pt x="48" y="306"/>
                  </a:lnTo>
                  <a:lnTo>
                    <a:pt x="53" y="306"/>
                  </a:lnTo>
                  <a:lnTo>
                    <a:pt x="59" y="306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71" y="305"/>
                  </a:lnTo>
                  <a:lnTo>
                    <a:pt x="74" y="304"/>
                  </a:lnTo>
                  <a:lnTo>
                    <a:pt x="77" y="304"/>
                  </a:lnTo>
                  <a:lnTo>
                    <a:pt x="80" y="304"/>
                  </a:lnTo>
                  <a:lnTo>
                    <a:pt x="84" y="303"/>
                  </a:lnTo>
                  <a:lnTo>
                    <a:pt x="86" y="303"/>
                  </a:lnTo>
                  <a:lnTo>
                    <a:pt x="91" y="303"/>
                  </a:lnTo>
                  <a:lnTo>
                    <a:pt x="93" y="302"/>
                  </a:lnTo>
                  <a:lnTo>
                    <a:pt x="97" y="302"/>
                  </a:lnTo>
                  <a:lnTo>
                    <a:pt x="100" y="302"/>
                  </a:lnTo>
                  <a:lnTo>
                    <a:pt x="105" y="302"/>
                  </a:lnTo>
                  <a:lnTo>
                    <a:pt x="107" y="301"/>
                  </a:lnTo>
                  <a:lnTo>
                    <a:pt x="112" y="299"/>
                  </a:lnTo>
                  <a:lnTo>
                    <a:pt x="116" y="299"/>
                  </a:lnTo>
                  <a:lnTo>
                    <a:pt x="120" y="298"/>
                  </a:lnTo>
                  <a:lnTo>
                    <a:pt x="124" y="297"/>
                  </a:lnTo>
                  <a:lnTo>
                    <a:pt x="128" y="297"/>
                  </a:lnTo>
                  <a:lnTo>
                    <a:pt x="132" y="296"/>
                  </a:lnTo>
                  <a:lnTo>
                    <a:pt x="137" y="296"/>
                  </a:lnTo>
                  <a:lnTo>
                    <a:pt x="141" y="296"/>
                  </a:lnTo>
                  <a:lnTo>
                    <a:pt x="144" y="295"/>
                  </a:lnTo>
                  <a:lnTo>
                    <a:pt x="148" y="293"/>
                  </a:lnTo>
                  <a:lnTo>
                    <a:pt x="152" y="292"/>
                  </a:lnTo>
                  <a:lnTo>
                    <a:pt x="155" y="291"/>
                  </a:lnTo>
                  <a:lnTo>
                    <a:pt x="158" y="291"/>
                  </a:lnTo>
                  <a:lnTo>
                    <a:pt x="163" y="290"/>
                  </a:lnTo>
                  <a:lnTo>
                    <a:pt x="167" y="290"/>
                  </a:lnTo>
                  <a:lnTo>
                    <a:pt x="169" y="289"/>
                  </a:lnTo>
                  <a:lnTo>
                    <a:pt x="173" y="287"/>
                  </a:lnTo>
                  <a:lnTo>
                    <a:pt x="176" y="287"/>
                  </a:lnTo>
                  <a:lnTo>
                    <a:pt x="179" y="286"/>
                  </a:lnTo>
                  <a:lnTo>
                    <a:pt x="182" y="285"/>
                  </a:lnTo>
                  <a:lnTo>
                    <a:pt x="185" y="285"/>
                  </a:lnTo>
                  <a:lnTo>
                    <a:pt x="188" y="284"/>
                  </a:lnTo>
                  <a:lnTo>
                    <a:pt x="192" y="283"/>
                  </a:lnTo>
                  <a:lnTo>
                    <a:pt x="196" y="282"/>
                  </a:lnTo>
                  <a:lnTo>
                    <a:pt x="201" y="280"/>
                  </a:lnTo>
                  <a:lnTo>
                    <a:pt x="206" y="278"/>
                  </a:lnTo>
                  <a:lnTo>
                    <a:pt x="212" y="277"/>
                  </a:lnTo>
                  <a:lnTo>
                    <a:pt x="215" y="276"/>
                  </a:lnTo>
                  <a:lnTo>
                    <a:pt x="220" y="274"/>
                  </a:lnTo>
                  <a:lnTo>
                    <a:pt x="225" y="273"/>
                  </a:lnTo>
                  <a:lnTo>
                    <a:pt x="230" y="273"/>
                  </a:lnTo>
                  <a:lnTo>
                    <a:pt x="233" y="272"/>
                  </a:lnTo>
                  <a:lnTo>
                    <a:pt x="237" y="272"/>
                  </a:lnTo>
                  <a:lnTo>
                    <a:pt x="240" y="272"/>
                  </a:lnTo>
                  <a:lnTo>
                    <a:pt x="245" y="272"/>
                  </a:lnTo>
                  <a:lnTo>
                    <a:pt x="249" y="272"/>
                  </a:lnTo>
                  <a:lnTo>
                    <a:pt x="253" y="272"/>
                  </a:lnTo>
                  <a:lnTo>
                    <a:pt x="257" y="272"/>
                  </a:lnTo>
                  <a:lnTo>
                    <a:pt x="262" y="273"/>
                  </a:lnTo>
                  <a:lnTo>
                    <a:pt x="265" y="273"/>
                  </a:lnTo>
                  <a:lnTo>
                    <a:pt x="270" y="274"/>
                  </a:lnTo>
                  <a:lnTo>
                    <a:pt x="275" y="277"/>
                  </a:lnTo>
                  <a:lnTo>
                    <a:pt x="279" y="278"/>
                  </a:lnTo>
                  <a:lnTo>
                    <a:pt x="284" y="280"/>
                  </a:lnTo>
                  <a:lnTo>
                    <a:pt x="289" y="283"/>
                  </a:lnTo>
                  <a:lnTo>
                    <a:pt x="291" y="284"/>
                  </a:lnTo>
                  <a:lnTo>
                    <a:pt x="294" y="285"/>
                  </a:lnTo>
                  <a:lnTo>
                    <a:pt x="297" y="287"/>
                  </a:lnTo>
                  <a:lnTo>
                    <a:pt x="300" y="289"/>
                  </a:lnTo>
                  <a:lnTo>
                    <a:pt x="301" y="289"/>
                  </a:lnTo>
                  <a:lnTo>
                    <a:pt x="303" y="287"/>
                  </a:lnTo>
                  <a:lnTo>
                    <a:pt x="304" y="286"/>
                  </a:lnTo>
                  <a:lnTo>
                    <a:pt x="307" y="285"/>
                  </a:lnTo>
                  <a:lnTo>
                    <a:pt x="309" y="284"/>
                  </a:lnTo>
                  <a:lnTo>
                    <a:pt x="313" y="283"/>
                  </a:lnTo>
                  <a:lnTo>
                    <a:pt x="315" y="280"/>
                  </a:lnTo>
                  <a:lnTo>
                    <a:pt x="318" y="279"/>
                  </a:lnTo>
                  <a:lnTo>
                    <a:pt x="322" y="277"/>
                  </a:lnTo>
                  <a:lnTo>
                    <a:pt x="327" y="274"/>
                  </a:lnTo>
                  <a:lnTo>
                    <a:pt x="329" y="272"/>
                  </a:lnTo>
                  <a:lnTo>
                    <a:pt x="334" y="270"/>
                  </a:lnTo>
                  <a:lnTo>
                    <a:pt x="339" y="267"/>
                  </a:lnTo>
                  <a:lnTo>
                    <a:pt x="343" y="264"/>
                  </a:lnTo>
                  <a:lnTo>
                    <a:pt x="347" y="260"/>
                  </a:lnTo>
                  <a:lnTo>
                    <a:pt x="352" y="258"/>
                  </a:lnTo>
                  <a:lnTo>
                    <a:pt x="356" y="253"/>
                  </a:lnTo>
                  <a:lnTo>
                    <a:pt x="361" y="251"/>
                  </a:lnTo>
                  <a:lnTo>
                    <a:pt x="366" y="246"/>
                  </a:lnTo>
                  <a:lnTo>
                    <a:pt x="372" y="242"/>
                  </a:lnTo>
                  <a:lnTo>
                    <a:pt x="377" y="238"/>
                  </a:lnTo>
                  <a:lnTo>
                    <a:pt x="380" y="234"/>
                  </a:lnTo>
                  <a:lnTo>
                    <a:pt x="385" y="229"/>
                  </a:lnTo>
                  <a:lnTo>
                    <a:pt x="390" y="226"/>
                  </a:lnTo>
                  <a:lnTo>
                    <a:pt x="394" y="221"/>
                  </a:lnTo>
                  <a:lnTo>
                    <a:pt x="399" y="216"/>
                  </a:lnTo>
                  <a:lnTo>
                    <a:pt x="403" y="210"/>
                  </a:lnTo>
                  <a:lnTo>
                    <a:pt x="406" y="206"/>
                  </a:lnTo>
                  <a:lnTo>
                    <a:pt x="410" y="201"/>
                  </a:lnTo>
                  <a:lnTo>
                    <a:pt x="415" y="195"/>
                  </a:lnTo>
                  <a:lnTo>
                    <a:pt x="415" y="193"/>
                  </a:lnTo>
                  <a:lnTo>
                    <a:pt x="417" y="189"/>
                  </a:lnTo>
                  <a:lnTo>
                    <a:pt x="418" y="187"/>
                  </a:lnTo>
                  <a:lnTo>
                    <a:pt x="419" y="184"/>
                  </a:lnTo>
                  <a:lnTo>
                    <a:pt x="420" y="180"/>
                  </a:lnTo>
                  <a:lnTo>
                    <a:pt x="423" y="175"/>
                  </a:lnTo>
                  <a:lnTo>
                    <a:pt x="424" y="170"/>
                  </a:lnTo>
                  <a:lnTo>
                    <a:pt x="424" y="166"/>
                  </a:lnTo>
                  <a:lnTo>
                    <a:pt x="424" y="164"/>
                  </a:lnTo>
                  <a:lnTo>
                    <a:pt x="424" y="161"/>
                  </a:lnTo>
                  <a:lnTo>
                    <a:pt x="424" y="158"/>
                  </a:lnTo>
                  <a:lnTo>
                    <a:pt x="423" y="155"/>
                  </a:lnTo>
                  <a:lnTo>
                    <a:pt x="422" y="153"/>
                  </a:lnTo>
                  <a:lnTo>
                    <a:pt x="420" y="151"/>
                  </a:lnTo>
                  <a:lnTo>
                    <a:pt x="417" y="149"/>
                  </a:lnTo>
                  <a:lnTo>
                    <a:pt x="413" y="148"/>
                  </a:lnTo>
                  <a:lnTo>
                    <a:pt x="410" y="146"/>
                  </a:lnTo>
                  <a:lnTo>
                    <a:pt x="407" y="146"/>
                  </a:lnTo>
                  <a:lnTo>
                    <a:pt x="405" y="146"/>
                  </a:lnTo>
                  <a:lnTo>
                    <a:pt x="401" y="148"/>
                  </a:lnTo>
                  <a:lnTo>
                    <a:pt x="399" y="148"/>
                  </a:lnTo>
                  <a:lnTo>
                    <a:pt x="396" y="149"/>
                  </a:lnTo>
                  <a:lnTo>
                    <a:pt x="393" y="150"/>
                  </a:lnTo>
                  <a:lnTo>
                    <a:pt x="391" y="152"/>
                  </a:lnTo>
                  <a:lnTo>
                    <a:pt x="387" y="153"/>
                  </a:lnTo>
                  <a:lnTo>
                    <a:pt x="384" y="155"/>
                  </a:lnTo>
                  <a:lnTo>
                    <a:pt x="381" y="157"/>
                  </a:lnTo>
                  <a:lnTo>
                    <a:pt x="379" y="159"/>
                  </a:lnTo>
                  <a:lnTo>
                    <a:pt x="375" y="162"/>
                  </a:lnTo>
                  <a:lnTo>
                    <a:pt x="373" y="164"/>
                  </a:lnTo>
                  <a:lnTo>
                    <a:pt x="371" y="168"/>
                  </a:lnTo>
                  <a:lnTo>
                    <a:pt x="369" y="170"/>
                  </a:lnTo>
                  <a:lnTo>
                    <a:pt x="366" y="175"/>
                  </a:lnTo>
                  <a:lnTo>
                    <a:pt x="364" y="176"/>
                  </a:lnTo>
                  <a:lnTo>
                    <a:pt x="364" y="175"/>
                  </a:lnTo>
                  <a:lnTo>
                    <a:pt x="365" y="172"/>
                  </a:lnTo>
                  <a:lnTo>
                    <a:pt x="366" y="169"/>
                  </a:lnTo>
                  <a:lnTo>
                    <a:pt x="366" y="166"/>
                  </a:lnTo>
                  <a:lnTo>
                    <a:pt x="368" y="163"/>
                  </a:lnTo>
                  <a:lnTo>
                    <a:pt x="369" y="159"/>
                  </a:lnTo>
                  <a:lnTo>
                    <a:pt x="372" y="155"/>
                  </a:lnTo>
                  <a:lnTo>
                    <a:pt x="373" y="150"/>
                  </a:lnTo>
                  <a:lnTo>
                    <a:pt x="375" y="144"/>
                  </a:lnTo>
                  <a:lnTo>
                    <a:pt x="378" y="139"/>
                  </a:lnTo>
                  <a:lnTo>
                    <a:pt x="378" y="136"/>
                  </a:lnTo>
                  <a:lnTo>
                    <a:pt x="379" y="133"/>
                  </a:lnTo>
                  <a:lnTo>
                    <a:pt x="380" y="130"/>
                  </a:lnTo>
                  <a:lnTo>
                    <a:pt x="380" y="126"/>
                  </a:lnTo>
                  <a:lnTo>
                    <a:pt x="381" y="124"/>
                  </a:lnTo>
                  <a:lnTo>
                    <a:pt x="383" y="120"/>
                  </a:lnTo>
                  <a:lnTo>
                    <a:pt x="384" y="117"/>
                  </a:lnTo>
                  <a:lnTo>
                    <a:pt x="385" y="114"/>
                  </a:lnTo>
                  <a:lnTo>
                    <a:pt x="385" y="111"/>
                  </a:lnTo>
                  <a:lnTo>
                    <a:pt x="386" y="107"/>
                  </a:lnTo>
                  <a:lnTo>
                    <a:pt x="386" y="104"/>
                  </a:lnTo>
                  <a:lnTo>
                    <a:pt x="387" y="100"/>
                  </a:lnTo>
                  <a:lnTo>
                    <a:pt x="388" y="97"/>
                  </a:lnTo>
                  <a:lnTo>
                    <a:pt x="390" y="93"/>
                  </a:lnTo>
                  <a:lnTo>
                    <a:pt x="391" y="89"/>
                  </a:lnTo>
                  <a:lnTo>
                    <a:pt x="391" y="86"/>
                  </a:lnTo>
                  <a:lnTo>
                    <a:pt x="391" y="82"/>
                  </a:lnTo>
                  <a:lnTo>
                    <a:pt x="392" y="79"/>
                  </a:lnTo>
                  <a:lnTo>
                    <a:pt x="392" y="75"/>
                  </a:lnTo>
                  <a:lnTo>
                    <a:pt x="393" y="72"/>
                  </a:lnTo>
                  <a:lnTo>
                    <a:pt x="393" y="67"/>
                  </a:lnTo>
                  <a:lnTo>
                    <a:pt x="393" y="63"/>
                  </a:lnTo>
                  <a:lnTo>
                    <a:pt x="394" y="60"/>
                  </a:lnTo>
                  <a:lnTo>
                    <a:pt x="394" y="56"/>
                  </a:lnTo>
                  <a:lnTo>
                    <a:pt x="394" y="53"/>
                  </a:lnTo>
                  <a:lnTo>
                    <a:pt x="394" y="49"/>
                  </a:lnTo>
                  <a:lnTo>
                    <a:pt x="394" y="45"/>
                  </a:lnTo>
                  <a:lnTo>
                    <a:pt x="394" y="42"/>
                  </a:lnTo>
                  <a:lnTo>
                    <a:pt x="393" y="38"/>
                  </a:lnTo>
                  <a:lnTo>
                    <a:pt x="393" y="35"/>
                  </a:lnTo>
                  <a:lnTo>
                    <a:pt x="393" y="32"/>
                  </a:lnTo>
                  <a:lnTo>
                    <a:pt x="393" y="29"/>
                  </a:lnTo>
                  <a:lnTo>
                    <a:pt x="392" y="25"/>
                  </a:lnTo>
                  <a:lnTo>
                    <a:pt x="391" y="22"/>
                  </a:lnTo>
                  <a:lnTo>
                    <a:pt x="391" y="18"/>
                  </a:lnTo>
                  <a:lnTo>
                    <a:pt x="390" y="16"/>
                  </a:lnTo>
                  <a:lnTo>
                    <a:pt x="387" y="11"/>
                  </a:lnTo>
                  <a:lnTo>
                    <a:pt x="386" y="8"/>
                  </a:lnTo>
                  <a:lnTo>
                    <a:pt x="384" y="4"/>
                  </a:lnTo>
                  <a:lnTo>
                    <a:pt x="381" y="3"/>
                  </a:lnTo>
                  <a:lnTo>
                    <a:pt x="379" y="2"/>
                  </a:lnTo>
                  <a:lnTo>
                    <a:pt x="377" y="2"/>
                  </a:lnTo>
                  <a:lnTo>
                    <a:pt x="373" y="0"/>
                  </a:lnTo>
                  <a:lnTo>
                    <a:pt x="371" y="2"/>
                  </a:lnTo>
                  <a:lnTo>
                    <a:pt x="367" y="3"/>
                  </a:lnTo>
                  <a:lnTo>
                    <a:pt x="364" y="5"/>
                  </a:lnTo>
                  <a:lnTo>
                    <a:pt x="360" y="8"/>
                  </a:lnTo>
                  <a:lnTo>
                    <a:pt x="356" y="11"/>
                  </a:lnTo>
                  <a:lnTo>
                    <a:pt x="352" y="15"/>
                  </a:lnTo>
                  <a:lnTo>
                    <a:pt x="348" y="19"/>
                  </a:lnTo>
                  <a:lnTo>
                    <a:pt x="343" y="23"/>
                  </a:lnTo>
                  <a:lnTo>
                    <a:pt x="340" y="28"/>
                  </a:lnTo>
                  <a:lnTo>
                    <a:pt x="335" y="32"/>
                  </a:lnTo>
                  <a:lnTo>
                    <a:pt x="330" y="38"/>
                  </a:lnTo>
                  <a:lnTo>
                    <a:pt x="328" y="42"/>
                  </a:lnTo>
                  <a:lnTo>
                    <a:pt x="326" y="44"/>
                  </a:lnTo>
                  <a:lnTo>
                    <a:pt x="322" y="48"/>
                  </a:lnTo>
                  <a:lnTo>
                    <a:pt x="321" y="50"/>
                  </a:lnTo>
                  <a:lnTo>
                    <a:pt x="318" y="54"/>
                  </a:lnTo>
                  <a:lnTo>
                    <a:pt x="316" y="56"/>
                  </a:lnTo>
                  <a:lnTo>
                    <a:pt x="314" y="60"/>
                  </a:lnTo>
                  <a:lnTo>
                    <a:pt x="311" y="63"/>
                  </a:lnTo>
                  <a:lnTo>
                    <a:pt x="308" y="67"/>
                  </a:lnTo>
                  <a:lnTo>
                    <a:pt x="305" y="70"/>
                  </a:lnTo>
                  <a:lnTo>
                    <a:pt x="303" y="73"/>
                  </a:lnTo>
                  <a:lnTo>
                    <a:pt x="300" y="76"/>
                  </a:lnTo>
                  <a:lnTo>
                    <a:pt x="297" y="80"/>
                  </a:lnTo>
                  <a:lnTo>
                    <a:pt x="295" y="83"/>
                  </a:lnTo>
                  <a:lnTo>
                    <a:pt x="292" y="86"/>
                  </a:lnTo>
                  <a:lnTo>
                    <a:pt x="289" y="91"/>
                  </a:lnTo>
                  <a:lnTo>
                    <a:pt x="286" y="93"/>
                  </a:lnTo>
                  <a:lnTo>
                    <a:pt x="284" y="97"/>
                  </a:lnTo>
                  <a:lnTo>
                    <a:pt x="281" y="100"/>
                  </a:lnTo>
                  <a:lnTo>
                    <a:pt x="278" y="104"/>
                  </a:lnTo>
                  <a:lnTo>
                    <a:pt x="275" y="106"/>
                  </a:lnTo>
                  <a:lnTo>
                    <a:pt x="272" y="110"/>
                  </a:lnTo>
                  <a:lnTo>
                    <a:pt x="270" y="113"/>
                  </a:lnTo>
                  <a:lnTo>
                    <a:pt x="268" y="117"/>
                  </a:lnTo>
                  <a:lnTo>
                    <a:pt x="264" y="119"/>
                  </a:lnTo>
                  <a:lnTo>
                    <a:pt x="260" y="123"/>
                  </a:lnTo>
                  <a:lnTo>
                    <a:pt x="258" y="125"/>
                  </a:lnTo>
                  <a:lnTo>
                    <a:pt x="254" y="129"/>
                  </a:lnTo>
                  <a:lnTo>
                    <a:pt x="251" y="131"/>
                  </a:lnTo>
                  <a:lnTo>
                    <a:pt x="249" y="134"/>
                  </a:lnTo>
                  <a:lnTo>
                    <a:pt x="245" y="138"/>
                  </a:lnTo>
                  <a:lnTo>
                    <a:pt x="243" y="140"/>
                  </a:lnTo>
                  <a:lnTo>
                    <a:pt x="239" y="144"/>
                  </a:lnTo>
                  <a:lnTo>
                    <a:pt x="235" y="146"/>
                  </a:lnTo>
                  <a:lnTo>
                    <a:pt x="232" y="150"/>
                  </a:lnTo>
                  <a:lnTo>
                    <a:pt x="230" y="152"/>
                  </a:lnTo>
                  <a:lnTo>
                    <a:pt x="226" y="155"/>
                  </a:lnTo>
                  <a:lnTo>
                    <a:pt x="222" y="158"/>
                  </a:lnTo>
                  <a:lnTo>
                    <a:pt x="220" y="162"/>
                  </a:lnTo>
                  <a:lnTo>
                    <a:pt x="217" y="164"/>
                  </a:lnTo>
                  <a:lnTo>
                    <a:pt x="213" y="168"/>
                  </a:lnTo>
                  <a:lnTo>
                    <a:pt x="209" y="170"/>
                  </a:lnTo>
                  <a:lnTo>
                    <a:pt x="206" y="172"/>
                  </a:lnTo>
                  <a:lnTo>
                    <a:pt x="202" y="175"/>
                  </a:lnTo>
                  <a:lnTo>
                    <a:pt x="200" y="178"/>
                  </a:lnTo>
                  <a:lnTo>
                    <a:pt x="196" y="181"/>
                  </a:lnTo>
                  <a:lnTo>
                    <a:pt x="193" y="183"/>
                  </a:lnTo>
                  <a:lnTo>
                    <a:pt x="190" y="187"/>
                  </a:lnTo>
                  <a:lnTo>
                    <a:pt x="187" y="189"/>
                  </a:lnTo>
                  <a:lnTo>
                    <a:pt x="183" y="191"/>
                  </a:lnTo>
                  <a:lnTo>
                    <a:pt x="181" y="194"/>
                  </a:lnTo>
                  <a:lnTo>
                    <a:pt x="177" y="197"/>
                  </a:lnTo>
                  <a:lnTo>
                    <a:pt x="174" y="199"/>
                  </a:lnTo>
                  <a:lnTo>
                    <a:pt x="171" y="202"/>
                  </a:lnTo>
                  <a:lnTo>
                    <a:pt x="168" y="204"/>
                  </a:lnTo>
                  <a:lnTo>
                    <a:pt x="166" y="207"/>
                  </a:lnTo>
                  <a:lnTo>
                    <a:pt x="163" y="208"/>
                  </a:lnTo>
                  <a:lnTo>
                    <a:pt x="160" y="212"/>
                  </a:lnTo>
                  <a:lnTo>
                    <a:pt x="157" y="213"/>
                  </a:lnTo>
                  <a:lnTo>
                    <a:pt x="154" y="215"/>
                  </a:lnTo>
                  <a:lnTo>
                    <a:pt x="148" y="219"/>
                  </a:lnTo>
                  <a:lnTo>
                    <a:pt x="144" y="223"/>
                  </a:lnTo>
                  <a:lnTo>
                    <a:pt x="139" y="227"/>
                  </a:lnTo>
                  <a:lnTo>
                    <a:pt x="135" y="231"/>
                  </a:lnTo>
                  <a:lnTo>
                    <a:pt x="130" y="233"/>
                  </a:lnTo>
                  <a:lnTo>
                    <a:pt x="126" y="236"/>
                  </a:lnTo>
                  <a:lnTo>
                    <a:pt x="123" y="239"/>
                  </a:lnTo>
                  <a:lnTo>
                    <a:pt x="120" y="241"/>
                  </a:lnTo>
                  <a:lnTo>
                    <a:pt x="117" y="242"/>
                  </a:lnTo>
                  <a:lnTo>
                    <a:pt x="115" y="245"/>
                  </a:lnTo>
                  <a:lnTo>
                    <a:pt x="112" y="247"/>
                  </a:lnTo>
                  <a:lnTo>
                    <a:pt x="111" y="248"/>
                  </a:lnTo>
                  <a:lnTo>
                    <a:pt x="0" y="309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1727" y="1382"/>
              <a:ext cx="88" cy="57"/>
            </a:xfrm>
            <a:custGeom>
              <a:avLst/>
              <a:gdLst>
                <a:gd name="T0" fmla="*/ 0 w 264"/>
                <a:gd name="T1" fmla="*/ 0 h 172"/>
                <a:gd name="T2" fmla="*/ 0 w 264"/>
                <a:gd name="T3" fmla="*/ 0 h 172"/>
                <a:gd name="T4" fmla="*/ 0 w 264"/>
                <a:gd name="T5" fmla="*/ 0 h 172"/>
                <a:gd name="T6" fmla="*/ 0 w 264"/>
                <a:gd name="T7" fmla="*/ 0 h 172"/>
                <a:gd name="T8" fmla="*/ 0 w 264"/>
                <a:gd name="T9" fmla="*/ 0 h 172"/>
                <a:gd name="T10" fmla="*/ 0 w 264"/>
                <a:gd name="T11" fmla="*/ 0 h 172"/>
                <a:gd name="T12" fmla="*/ 0 w 264"/>
                <a:gd name="T13" fmla="*/ 0 h 172"/>
                <a:gd name="T14" fmla="*/ 0 w 264"/>
                <a:gd name="T15" fmla="*/ 0 h 172"/>
                <a:gd name="T16" fmla="*/ 0 w 264"/>
                <a:gd name="T17" fmla="*/ 0 h 172"/>
                <a:gd name="T18" fmla="*/ 0 w 264"/>
                <a:gd name="T19" fmla="*/ 0 h 172"/>
                <a:gd name="T20" fmla="*/ 0 w 264"/>
                <a:gd name="T21" fmla="*/ 0 h 172"/>
                <a:gd name="T22" fmla="*/ 0 w 264"/>
                <a:gd name="T23" fmla="*/ 0 h 172"/>
                <a:gd name="T24" fmla="*/ 0 w 264"/>
                <a:gd name="T25" fmla="*/ 0 h 172"/>
                <a:gd name="T26" fmla="*/ 0 w 264"/>
                <a:gd name="T27" fmla="*/ 0 h 172"/>
                <a:gd name="T28" fmla="*/ 0 w 264"/>
                <a:gd name="T29" fmla="*/ 0 h 172"/>
                <a:gd name="T30" fmla="*/ 0 w 264"/>
                <a:gd name="T31" fmla="*/ 0 h 172"/>
                <a:gd name="T32" fmla="*/ 0 w 264"/>
                <a:gd name="T33" fmla="*/ 0 h 172"/>
                <a:gd name="T34" fmla="*/ 0 w 264"/>
                <a:gd name="T35" fmla="*/ 0 h 172"/>
                <a:gd name="T36" fmla="*/ 0 w 264"/>
                <a:gd name="T37" fmla="*/ 0 h 172"/>
                <a:gd name="T38" fmla="*/ 0 w 264"/>
                <a:gd name="T39" fmla="*/ 0 h 172"/>
                <a:gd name="T40" fmla="*/ 0 w 264"/>
                <a:gd name="T41" fmla="*/ 0 h 172"/>
                <a:gd name="T42" fmla="*/ 0 w 264"/>
                <a:gd name="T43" fmla="*/ 0 h 172"/>
                <a:gd name="T44" fmla="*/ 0 w 264"/>
                <a:gd name="T45" fmla="*/ 0 h 172"/>
                <a:gd name="T46" fmla="*/ 0 w 264"/>
                <a:gd name="T47" fmla="*/ 0 h 172"/>
                <a:gd name="T48" fmla="*/ 0 w 264"/>
                <a:gd name="T49" fmla="*/ 0 h 172"/>
                <a:gd name="T50" fmla="*/ 0 w 264"/>
                <a:gd name="T51" fmla="*/ 0 h 172"/>
                <a:gd name="T52" fmla="*/ 0 w 264"/>
                <a:gd name="T53" fmla="*/ 0 h 172"/>
                <a:gd name="T54" fmla="*/ 0 w 264"/>
                <a:gd name="T55" fmla="*/ 0 h 172"/>
                <a:gd name="T56" fmla="*/ 0 w 264"/>
                <a:gd name="T57" fmla="*/ 0 h 172"/>
                <a:gd name="T58" fmla="*/ 0 w 264"/>
                <a:gd name="T59" fmla="*/ 0 h 172"/>
                <a:gd name="T60" fmla="*/ 0 w 264"/>
                <a:gd name="T61" fmla="*/ 0 h 172"/>
                <a:gd name="T62" fmla="*/ 0 w 264"/>
                <a:gd name="T63" fmla="*/ 0 h 172"/>
                <a:gd name="T64" fmla="*/ 0 w 264"/>
                <a:gd name="T65" fmla="*/ 0 h 172"/>
                <a:gd name="T66" fmla="*/ 0 w 264"/>
                <a:gd name="T67" fmla="*/ 0 h 172"/>
                <a:gd name="T68" fmla="*/ 0 w 264"/>
                <a:gd name="T69" fmla="*/ 0 h 172"/>
                <a:gd name="T70" fmla="*/ 0 w 264"/>
                <a:gd name="T71" fmla="*/ 0 h 172"/>
                <a:gd name="T72" fmla="*/ 0 w 264"/>
                <a:gd name="T73" fmla="*/ 0 h 172"/>
                <a:gd name="T74" fmla="*/ 0 w 264"/>
                <a:gd name="T75" fmla="*/ 0 h 172"/>
                <a:gd name="T76" fmla="*/ 0 w 264"/>
                <a:gd name="T77" fmla="*/ 0 h 172"/>
                <a:gd name="T78" fmla="*/ 0 w 264"/>
                <a:gd name="T79" fmla="*/ 0 h 172"/>
                <a:gd name="T80" fmla="*/ 0 w 264"/>
                <a:gd name="T81" fmla="*/ 0 h 172"/>
                <a:gd name="T82" fmla="*/ 0 w 264"/>
                <a:gd name="T83" fmla="*/ 0 h 172"/>
                <a:gd name="T84" fmla="*/ 0 w 264"/>
                <a:gd name="T85" fmla="*/ 0 h 172"/>
                <a:gd name="T86" fmla="*/ 0 w 264"/>
                <a:gd name="T87" fmla="*/ 0 h 172"/>
                <a:gd name="T88" fmla="*/ 0 w 264"/>
                <a:gd name="T89" fmla="*/ 0 h 172"/>
                <a:gd name="T90" fmla="*/ 0 w 264"/>
                <a:gd name="T91" fmla="*/ 0 h 172"/>
                <a:gd name="T92" fmla="*/ 0 w 264"/>
                <a:gd name="T93" fmla="*/ 0 h 172"/>
                <a:gd name="T94" fmla="*/ 0 w 264"/>
                <a:gd name="T95" fmla="*/ 0 h 172"/>
                <a:gd name="T96" fmla="*/ 0 w 264"/>
                <a:gd name="T97" fmla="*/ 0 h 172"/>
                <a:gd name="T98" fmla="*/ 0 w 264"/>
                <a:gd name="T99" fmla="*/ 0 h 172"/>
                <a:gd name="T100" fmla="*/ 0 w 264"/>
                <a:gd name="T101" fmla="*/ 0 h 172"/>
                <a:gd name="T102" fmla="*/ 0 w 264"/>
                <a:gd name="T103" fmla="*/ 0 h 172"/>
                <a:gd name="T104" fmla="*/ 0 w 264"/>
                <a:gd name="T105" fmla="*/ 0 h 172"/>
                <a:gd name="T106" fmla="*/ 0 w 264"/>
                <a:gd name="T107" fmla="*/ 0 h 172"/>
                <a:gd name="T108" fmla="*/ 0 w 264"/>
                <a:gd name="T109" fmla="*/ 0 h 172"/>
                <a:gd name="T110" fmla="*/ 0 w 264"/>
                <a:gd name="T111" fmla="*/ 0 h 1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4"/>
                <a:gd name="T169" fmla="*/ 0 h 172"/>
                <a:gd name="T170" fmla="*/ 264 w 264"/>
                <a:gd name="T171" fmla="*/ 172 h 1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4" h="172">
                  <a:moveTo>
                    <a:pt x="235" y="1"/>
                  </a:moveTo>
                  <a:lnTo>
                    <a:pt x="233" y="0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6" y="1"/>
                  </a:lnTo>
                  <a:lnTo>
                    <a:pt x="223" y="1"/>
                  </a:lnTo>
                  <a:lnTo>
                    <a:pt x="219" y="2"/>
                  </a:lnTo>
                  <a:lnTo>
                    <a:pt x="216" y="2"/>
                  </a:lnTo>
                  <a:lnTo>
                    <a:pt x="211" y="4"/>
                  </a:lnTo>
                  <a:lnTo>
                    <a:pt x="206" y="4"/>
                  </a:lnTo>
                  <a:lnTo>
                    <a:pt x="201" y="7"/>
                  </a:lnTo>
                  <a:lnTo>
                    <a:pt x="195" y="8"/>
                  </a:lnTo>
                  <a:lnTo>
                    <a:pt x="191" y="10"/>
                  </a:lnTo>
                  <a:lnTo>
                    <a:pt x="187" y="11"/>
                  </a:lnTo>
                  <a:lnTo>
                    <a:pt x="184" y="13"/>
                  </a:lnTo>
                  <a:lnTo>
                    <a:pt x="181" y="14"/>
                  </a:lnTo>
                  <a:lnTo>
                    <a:pt x="178" y="15"/>
                  </a:lnTo>
                  <a:lnTo>
                    <a:pt x="174" y="16"/>
                  </a:lnTo>
                  <a:lnTo>
                    <a:pt x="172" y="17"/>
                  </a:lnTo>
                  <a:lnTo>
                    <a:pt x="168" y="18"/>
                  </a:lnTo>
                  <a:lnTo>
                    <a:pt x="165" y="21"/>
                  </a:lnTo>
                  <a:lnTo>
                    <a:pt x="161" y="22"/>
                  </a:lnTo>
                  <a:lnTo>
                    <a:pt x="157" y="23"/>
                  </a:lnTo>
                  <a:lnTo>
                    <a:pt x="153" y="24"/>
                  </a:lnTo>
                  <a:lnTo>
                    <a:pt x="150" y="27"/>
                  </a:lnTo>
                  <a:lnTo>
                    <a:pt x="146" y="28"/>
                  </a:lnTo>
                  <a:lnTo>
                    <a:pt x="142" y="30"/>
                  </a:lnTo>
                  <a:lnTo>
                    <a:pt x="138" y="33"/>
                  </a:lnTo>
                  <a:lnTo>
                    <a:pt x="135" y="34"/>
                  </a:lnTo>
                  <a:lnTo>
                    <a:pt x="131" y="36"/>
                  </a:lnTo>
                  <a:lnTo>
                    <a:pt x="128" y="39"/>
                  </a:lnTo>
                  <a:lnTo>
                    <a:pt x="123" y="40"/>
                  </a:lnTo>
                  <a:lnTo>
                    <a:pt x="120" y="43"/>
                  </a:lnTo>
                  <a:lnTo>
                    <a:pt x="115" y="45"/>
                  </a:lnTo>
                  <a:lnTo>
                    <a:pt x="111" y="48"/>
                  </a:lnTo>
                  <a:lnTo>
                    <a:pt x="108" y="49"/>
                  </a:lnTo>
                  <a:lnTo>
                    <a:pt x="104" y="53"/>
                  </a:lnTo>
                  <a:lnTo>
                    <a:pt x="99" y="55"/>
                  </a:lnTo>
                  <a:lnTo>
                    <a:pt x="95" y="58"/>
                  </a:lnTo>
                  <a:lnTo>
                    <a:pt x="90" y="60"/>
                  </a:lnTo>
                  <a:lnTo>
                    <a:pt x="86" y="64"/>
                  </a:lnTo>
                  <a:lnTo>
                    <a:pt x="83" y="66"/>
                  </a:lnTo>
                  <a:lnTo>
                    <a:pt x="78" y="69"/>
                  </a:lnTo>
                  <a:lnTo>
                    <a:pt x="74" y="73"/>
                  </a:lnTo>
                  <a:lnTo>
                    <a:pt x="70" y="75"/>
                  </a:lnTo>
                  <a:lnTo>
                    <a:pt x="66" y="79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4" y="88"/>
                  </a:lnTo>
                  <a:lnTo>
                    <a:pt x="50" y="92"/>
                  </a:lnTo>
                  <a:lnTo>
                    <a:pt x="46" y="96"/>
                  </a:lnTo>
                  <a:lnTo>
                    <a:pt x="41" y="99"/>
                  </a:lnTo>
                  <a:lnTo>
                    <a:pt x="38" y="104"/>
                  </a:lnTo>
                  <a:lnTo>
                    <a:pt x="33" y="106"/>
                  </a:lnTo>
                  <a:lnTo>
                    <a:pt x="29" y="110"/>
                  </a:lnTo>
                  <a:lnTo>
                    <a:pt x="26" y="113"/>
                  </a:lnTo>
                  <a:lnTo>
                    <a:pt x="22" y="117"/>
                  </a:lnTo>
                  <a:lnTo>
                    <a:pt x="19" y="119"/>
                  </a:lnTo>
                  <a:lnTo>
                    <a:pt x="16" y="123"/>
                  </a:lnTo>
                  <a:lnTo>
                    <a:pt x="13" y="126"/>
                  </a:lnTo>
                  <a:lnTo>
                    <a:pt x="12" y="129"/>
                  </a:lnTo>
                  <a:lnTo>
                    <a:pt x="7" y="134"/>
                  </a:lnTo>
                  <a:lnTo>
                    <a:pt x="5" y="139"/>
                  </a:lnTo>
                  <a:lnTo>
                    <a:pt x="2" y="143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2" y="161"/>
                  </a:lnTo>
                  <a:lnTo>
                    <a:pt x="3" y="163"/>
                  </a:lnTo>
                  <a:lnTo>
                    <a:pt x="7" y="166"/>
                  </a:lnTo>
                  <a:lnTo>
                    <a:pt x="9" y="167"/>
                  </a:lnTo>
                  <a:lnTo>
                    <a:pt x="13" y="169"/>
                  </a:lnTo>
                  <a:lnTo>
                    <a:pt x="16" y="169"/>
                  </a:lnTo>
                  <a:lnTo>
                    <a:pt x="21" y="170"/>
                  </a:lnTo>
                  <a:lnTo>
                    <a:pt x="26" y="170"/>
                  </a:lnTo>
                  <a:lnTo>
                    <a:pt x="31" y="172"/>
                  </a:lnTo>
                  <a:lnTo>
                    <a:pt x="35" y="170"/>
                  </a:lnTo>
                  <a:lnTo>
                    <a:pt x="41" y="170"/>
                  </a:lnTo>
                  <a:lnTo>
                    <a:pt x="44" y="170"/>
                  </a:lnTo>
                  <a:lnTo>
                    <a:pt x="47" y="170"/>
                  </a:lnTo>
                  <a:lnTo>
                    <a:pt x="51" y="170"/>
                  </a:lnTo>
                  <a:lnTo>
                    <a:pt x="53" y="170"/>
                  </a:lnTo>
                  <a:lnTo>
                    <a:pt x="57" y="170"/>
                  </a:lnTo>
                  <a:lnTo>
                    <a:pt x="59" y="170"/>
                  </a:lnTo>
                  <a:lnTo>
                    <a:pt x="63" y="169"/>
                  </a:lnTo>
                  <a:lnTo>
                    <a:pt x="65" y="169"/>
                  </a:lnTo>
                  <a:lnTo>
                    <a:pt x="69" y="169"/>
                  </a:lnTo>
                  <a:lnTo>
                    <a:pt x="72" y="169"/>
                  </a:lnTo>
                  <a:lnTo>
                    <a:pt x="76" y="168"/>
                  </a:lnTo>
                  <a:lnTo>
                    <a:pt x="78" y="168"/>
                  </a:lnTo>
                  <a:lnTo>
                    <a:pt x="82" y="167"/>
                  </a:lnTo>
                  <a:lnTo>
                    <a:pt x="84" y="167"/>
                  </a:lnTo>
                  <a:lnTo>
                    <a:pt x="88" y="166"/>
                  </a:lnTo>
                  <a:lnTo>
                    <a:pt x="91" y="166"/>
                  </a:lnTo>
                  <a:lnTo>
                    <a:pt x="95" y="166"/>
                  </a:lnTo>
                  <a:lnTo>
                    <a:pt x="97" y="164"/>
                  </a:lnTo>
                  <a:lnTo>
                    <a:pt x="101" y="164"/>
                  </a:lnTo>
                  <a:lnTo>
                    <a:pt x="104" y="164"/>
                  </a:lnTo>
                  <a:lnTo>
                    <a:pt x="106" y="163"/>
                  </a:lnTo>
                  <a:lnTo>
                    <a:pt x="109" y="162"/>
                  </a:lnTo>
                  <a:lnTo>
                    <a:pt x="112" y="161"/>
                  </a:lnTo>
                  <a:lnTo>
                    <a:pt x="115" y="161"/>
                  </a:lnTo>
                  <a:lnTo>
                    <a:pt x="118" y="160"/>
                  </a:lnTo>
                  <a:lnTo>
                    <a:pt x="122" y="160"/>
                  </a:lnTo>
                  <a:lnTo>
                    <a:pt x="124" y="158"/>
                  </a:lnTo>
                  <a:lnTo>
                    <a:pt x="128" y="158"/>
                  </a:lnTo>
                  <a:lnTo>
                    <a:pt x="130" y="157"/>
                  </a:lnTo>
                  <a:lnTo>
                    <a:pt x="134" y="156"/>
                  </a:lnTo>
                  <a:lnTo>
                    <a:pt x="137" y="155"/>
                  </a:lnTo>
                  <a:lnTo>
                    <a:pt x="140" y="155"/>
                  </a:lnTo>
                  <a:lnTo>
                    <a:pt x="142" y="154"/>
                  </a:lnTo>
                  <a:lnTo>
                    <a:pt x="146" y="153"/>
                  </a:lnTo>
                  <a:lnTo>
                    <a:pt x="149" y="151"/>
                  </a:lnTo>
                  <a:lnTo>
                    <a:pt x="153" y="150"/>
                  </a:lnTo>
                  <a:lnTo>
                    <a:pt x="155" y="149"/>
                  </a:lnTo>
                  <a:lnTo>
                    <a:pt x="157" y="148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7" y="144"/>
                  </a:lnTo>
                  <a:lnTo>
                    <a:pt x="169" y="143"/>
                  </a:lnTo>
                  <a:lnTo>
                    <a:pt x="173" y="142"/>
                  </a:lnTo>
                  <a:lnTo>
                    <a:pt x="176" y="142"/>
                  </a:lnTo>
                  <a:lnTo>
                    <a:pt x="181" y="138"/>
                  </a:lnTo>
                  <a:lnTo>
                    <a:pt x="187" y="136"/>
                  </a:lnTo>
                  <a:lnTo>
                    <a:pt x="189" y="135"/>
                  </a:lnTo>
                  <a:lnTo>
                    <a:pt x="193" y="134"/>
                  </a:lnTo>
                  <a:lnTo>
                    <a:pt x="195" y="131"/>
                  </a:lnTo>
                  <a:lnTo>
                    <a:pt x="199" y="131"/>
                  </a:lnTo>
                  <a:lnTo>
                    <a:pt x="204" y="126"/>
                  </a:lnTo>
                  <a:lnTo>
                    <a:pt x="208" y="124"/>
                  </a:lnTo>
                  <a:lnTo>
                    <a:pt x="213" y="121"/>
                  </a:lnTo>
                  <a:lnTo>
                    <a:pt x="219" y="117"/>
                  </a:lnTo>
                  <a:lnTo>
                    <a:pt x="223" y="112"/>
                  </a:lnTo>
                  <a:lnTo>
                    <a:pt x="227" y="109"/>
                  </a:lnTo>
                  <a:lnTo>
                    <a:pt x="232" y="105"/>
                  </a:lnTo>
                  <a:lnTo>
                    <a:pt x="237" y="102"/>
                  </a:lnTo>
                  <a:lnTo>
                    <a:pt x="240" y="97"/>
                  </a:lnTo>
                  <a:lnTo>
                    <a:pt x="244" y="92"/>
                  </a:lnTo>
                  <a:lnTo>
                    <a:pt x="248" y="87"/>
                  </a:lnTo>
                  <a:lnTo>
                    <a:pt x="250" y="83"/>
                  </a:lnTo>
                  <a:lnTo>
                    <a:pt x="253" y="78"/>
                  </a:lnTo>
                  <a:lnTo>
                    <a:pt x="256" y="73"/>
                  </a:lnTo>
                  <a:lnTo>
                    <a:pt x="258" y="67"/>
                  </a:lnTo>
                  <a:lnTo>
                    <a:pt x="261" y="62"/>
                  </a:lnTo>
                  <a:lnTo>
                    <a:pt x="261" y="59"/>
                  </a:lnTo>
                  <a:lnTo>
                    <a:pt x="262" y="55"/>
                  </a:lnTo>
                  <a:lnTo>
                    <a:pt x="262" y="53"/>
                  </a:lnTo>
                  <a:lnTo>
                    <a:pt x="263" y="51"/>
                  </a:lnTo>
                  <a:lnTo>
                    <a:pt x="263" y="46"/>
                  </a:lnTo>
                  <a:lnTo>
                    <a:pt x="264" y="41"/>
                  </a:lnTo>
                  <a:lnTo>
                    <a:pt x="264" y="36"/>
                  </a:lnTo>
                  <a:lnTo>
                    <a:pt x="264" y="33"/>
                  </a:lnTo>
                  <a:lnTo>
                    <a:pt x="264" y="29"/>
                  </a:lnTo>
                  <a:lnTo>
                    <a:pt x="264" y="26"/>
                  </a:lnTo>
                  <a:lnTo>
                    <a:pt x="263" y="23"/>
                  </a:lnTo>
                  <a:lnTo>
                    <a:pt x="262" y="20"/>
                  </a:lnTo>
                  <a:lnTo>
                    <a:pt x="261" y="17"/>
                  </a:lnTo>
                  <a:lnTo>
                    <a:pt x="259" y="15"/>
                  </a:lnTo>
                  <a:lnTo>
                    <a:pt x="257" y="10"/>
                  </a:lnTo>
                  <a:lnTo>
                    <a:pt x="255" y="8"/>
                  </a:lnTo>
                  <a:lnTo>
                    <a:pt x="251" y="4"/>
                  </a:lnTo>
                  <a:lnTo>
                    <a:pt x="248" y="3"/>
                  </a:lnTo>
                  <a:lnTo>
                    <a:pt x="244" y="2"/>
                  </a:lnTo>
                  <a:lnTo>
                    <a:pt x="242" y="1"/>
                  </a:lnTo>
                  <a:lnTo>
                    <a:pt x="237" y="1"/>
                  </a:lnTo>
                  <a:lnTo>
                    <a:pt x="235" y="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1622" y="1523"/>
              <a:ext cx="52" cy="100"/>
            </a:xfrm>
            <a:custGeom>
              <a:avLst/>
              <a:gdLst>
                <a:gd name="T0" fmla="*/ 0 w 158"/>
                <a:gd name="T1" fmla="*/ 0 h 300"/>
                <a:gd name="T2" fmla="*/ 0 w 158"/>
                <a:gd name="T3" fmla="*/ 0 h 300"/>
                <a:gd name="T4" fmla="*/ 0 w 158"/>
                <a:gd name="T5" fmla="*/ 0 h 300"/>
                <a:gd name="T6" fmla="*/ 0 w 158"/>
                <a:gd name="T7" fmla="*/ 0 h 300"/>
                <a:gd name="T8" fmla="*/ 0 w 158"/>
                <a:gd name="T9" fmla="*/ 0 h 300"/>
                <a:gd name="T10" fmla="*/ 0 w 158"/>
                <a:gd name="T11" fmla="*/ 0 h 300"/>
                <a:gd name="T12" fmla="*/ 0 w 158"/>
                <a:gd name="T13" fmla="*/ 0 h 300"/>
                <a:gd name="T14" fmla="*/ 0 w 158"/>
                <a:gd name="T15" fmla="*/ 0 h 300"/>
                <a:gd name="T16" fmla="*/ 0 w 158"/>
                <a:gd name="T17" fmla="*/ 0 h 300"/>
                <a:gd name="T18" fmla="*/ 0 w 158"/>
                <a:gd name="T19" fmla="*/ 0 h 300"/>
                <a:gd name="T20" fmla="*/ 0 w 158"/>
                <a:gd name="T21" fmla="*/ 0 h 300"/>
                <a:gd name="T22" fmla="*/ 0 w 158"/>
                <a:gd name="T23" fmla="*/ 0 h 300"/>
                <a:gd name="T24" fmla="*/ 0 w 158"/>
                <a:gd name="T25" fmla="*/ 0 h 300"/>
                <a:gd name="T26" fmla="*/ 0 w 158"/>
                <a:gd name="T27" fmla="*/ 0 h 300"/>
                <a:gd name="T28" fmla="*/ 0 w 158"/>
                <a:gd name="T29" fmla="*/ 0 h 300"/>
                <a:gd name="T30" fmla="*/ 0 w 158"/>
                <a:gd name="T31" fmla="*/ 0 h 300"/>
                <a:gd name="T32" fmla="*/ 0 w 158"/>
                <a:gd name="T33" fmla="*/ 0 h 300"/>
                <a:gd name="T34" fmla="*/ 0 w 158"/>
                <a:gd name="T35" fmla="*/ 0 h 300"/>
                <a:gd name="T36" fmla="*/ 0 w 158"/>
                <a:gd name="T37" fmla="*/ 0 h 300"/>
                <a:gd name="T38" fmla="*/ 0 w 158"/>
                <a:gd name="T39" fmla="*/ 0 h 300"/>
                <a:gd name="T40" fmla="*/ 0 w 158"/>
                <a:gd name="T41" fmla="*/ 0 h 300"/>
                <a:gd name="T42" fmla="*/ 0 w 158"/>
                <a:gd name="T43" fmla="*/ 0 h 300"/>
                <a:gd name="T44" fmla="*/ 0 w 158"/>
                <a:gd name="T45" fmla="*/ 0 h 300"/>
                <a:gd name="T46" fmla="*/ 0 w 158"/>
                <a:gd name="T47" fmla="*/ 0 h 300"/>
                <a:gd name="T48" fmla="*/ 0 w 158"/>
                <a:gd name="T49" fmla="*/ 0 h 300"/>
                <a:gd name="T50" fmla="*/ 0 w 158"/>
                <a:gd name="T51" fmla="*/ 0 h 300"/>
                <a:gd name="T52" fmla="*/ 0 w 158"/>
                <a:gd name="T53" fmla="*/ 0 h 300"/>
                <a:gd name="T54" fmla="*/ 0 w 158"/>
                <a:gd name="T55" fmla="*/ 0 h 300"/>
                <a:gd name="T56" fmla="*/ 0 w 158"/>
                <a:gd name="T57" fmla="*/ 0 h 300"/>
                <a:gd name="T58" fmla="*/ 0 w 158"/>
                <a:gd name="T59" fmla="*/ 0 h 300"/>
                <a:gd name="T60" fmla="*/ 0 w 158"/>
                <a:gd name="T61" fmla="*/ 0 h 300"/>
                <a:gd name="T62" fmla="*/ 0 w 158"/>
                <a:gd name="T63" fmla="*/ 0 h 300"/>
                <a:gd name="T64" fmla="*/ 0 w 158"/>
                <a:gd name="T65" fmla="*/ 0 h 300"/>
                <a:gd name="T66" fmla="*/ 0 w 158"/>
                <a:gd name="T67" fmla="*/ 0 h 300"/>
                <a:gd name="T68" fmla="*/ 0 w 158"/>
                <a:gd name="T69" fmla="*/ 0 h 300"/>
                <a:gd name="T70" fmla="*/ 0 w 158"/>
                <a:gd name="T71" fmla="*/ 0 h 300"/>
                <a:gd name="T72" fmla="*/ 0 w 158"/>
                <a:gd name="T73" fmla="*/ 0 h 300"/>
                <a:gd name="T74" fmla="*/ 0 w 158"/>
                <a:gd name="T75" fmla="*/ 0 h 300"/>
                <a:gd name="T76" fmla="*/ 0 w 158"/>
                <a:gd name="T77" fmla="*/ 0 h 300"/>
                <a:gd name="T78" fmla="*/ 0 w 158"/>
                <a:gd name="T79" fmla="*/ 0 h 300"/>
                <a:gd name="T80" fmla="*/ 0 w 158"/>
                <a:gd name="T81" fmla="*/ 0 h 300"/>
                <a:gd name="T82" fmla="*/ 0 w 158"/>
                <a:gd name="T83" fmla="*/ 0 h 300"/>
                <a:gd name="T84" fmla="*/ 0 w 158"/>
                <a:gd name="T85" fmla="*/ 0 h 300"/>
                <a:gd name="T86" fmla="*/ 0 w 158"/>
                <a:gd name="T87" fmla="*/ 0 h 300"/>
                <a:gd name="T88" fmla="*/ 0 w 158"/>
                <a:gd name="T89" fmla="*/ 0 h 300"/>
                <a:gd name="T90" fmla="*/ 0 w 158"/>
                <a:gd name="T91" fmla="*/ 0 h 300"/>
                <a:gd name="T92" fmla="*/ 0 w 158"/>
                <a:gd name="T93" fmla="*/ 0 h 3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8"/>
                <a:gd name="T142" fmla="*/ 0 h 300"/>
                <a:gd name="T143" fmla="*/ 158 w 158"/>
                <a:gd name="T144" fmla="*/ 300 h 30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8" h="300">
                  <a:moveTo>
                    <a:pt x="85" y="51"/>
                  </a:moveTo>
                  <a:lnTo>
                    <a:pt x="85" y="50"/>
                  </a:lnTo>
                  <a:lnTo>
                    <a:pt x="86" y="48"/>
                  </a:lnTo>
                  <a:lnTo>
                    <a:pt x="88" y="44"/>
                  </a:lnTo>
                  <a:lnTo>
                    <a:pt x="92" y="41"/>
                  </a:lnTo>
                  <a:lnTo>
                    <a:pt x="94" y="37"/>
                  </a:lnTo>
                  <a:lnTo>
                    <a:pt x="96" y="35"/>
                  </a:lnTo>
                  <a:lnTo>
                    <a:pt x="98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6" y="23"/>
                  </a:lnTo>
                  <a:lnTo>
                    <a:pt x="109" y="20"/>
                  </a:lnTo>
                  <a:lnTo>
                    <a:pt x="112" y="17"/>
                  </a:lnTo>
                  <a:lnTo>
                    <a:pt x="115" y="14"/>
                  </a:lnTo>
                  <a:lnTo>
                    <a:pt x="118" y="11"/>
                  </a:lnTo>
                  <a:lnTo>
                    <a:pt x="120" y="8"/>
                  </a:lnTo>
                  <a:lnTo>
                    <a:pt x="124" y="6"/>
                  </a:lnTo>
                  <a:lnTo>
                    <a:pt x="126" y="5"/>
                  </a:lnTo>
                  <a:lnTo>
                    <a:pt x="130" y="3"/>
                  </a:lnTo>
                  <a:lnTo>
                    <a:pt x="132" y="1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5" y="0"/>
                  </a:lnTo>
                  <a:lnTo>
                    <a:pt x="147" y="1"/>
                  </a:lnTo>
                  <a:lnTo>
                    <a:pt x="150" y="4"/>
                  </a:lnTo>
                  <a:lnTo>
                    <a:pt x="152" y="6"/>
                  </a:lnTo>
                  <a:lnTo>
                    <a:pt x="155" y="10"/>
                  </a:lnTo>
                  <a:lnTo>
                    <a:pt x="156" y="13"/>
                  </a:lnTo>
                  <a:lnTo>
                    <a:pt x="157" y="17"/>
                  </a:lnTo>
                  <a:lnTo>
                    <a:pt x="157" y="20"/>
                  </a:lnTo>
                  <a:lnTo>
                    <a:pt x="158" y="25"/>
                  </a:lnTo>
                  <a:lnTo>
                    <a:pt x="158" y="30"/>
                  </a:lnTo>
                  <a:lnTo>
                    <a:pt x="158" y="35"/>
                  </a:lnTo>
                  <a:lnTo>
                    <a:pt x="158" y="37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6"/>
                  </a:lnTo>
                  <a:lnTo>
                    <a:pt x="157" y="49"/>
                  </a:lnTo>
                  <a:lnTo>
                    <a:pt x="157" y="51"/>
                  </a:lnTo>
                  <a:lnTo>
                    <a:pt x="156" y="55"/>
                  </a:lnTo>
                  <a:lnTo>
                    <a:pt x="156" y="58"/>
                  </a:lnTo>
                  <a:lnTo>
                    <a:pt x="155" y="61"/>
                  </a:lnTo>
                  <a:lnTo>
                    <a:pt x="155" y="64"/>
                  </a:lnTo>
                  <a:lnTo>
                    <a:pt x="153" y="68"/>
                  </a:lnTo>
                  <a:lnTo>
                    <a:pt x="153" y="70"/>
                  </a:lnTo>
                  <a:lnTo>
                    <a:pt x="152" y="74"/>
                  </a:lnTo>
                  <a:lnTo>
                    <a:pt x="151" y="77"/>
                  </a:lnTo>
                  <a:lnTo>
                    <a:pt x="150" y="80"/>
                  </a:lnTo>
                  <a:lnTo>
                    <a:pt x="150" y="83"/>
                  </a:lnTo>
                  <a:lnTo>
                    <a:pt x="149" y="87"/>
                  </a:lnTo>
                  <a:lnTo>
                    <a:pt x="149" y="89"/>
                  </a:lnTo>
                  <a:lnTo>
                    <a:pt x="147" y="93"/>
                  </a:lnTo>
                  <a:lnTo>
                    <a:pt x="146" y="96"/>
                  </a:lnTo>
                  <a:lnTo>
                    <a:pt x="145" y="99"/>
                  </a:lnTo>
                  <a:lnTo>
                    <a:pt x="144" y="102"/>
                  </a:lnTo>
                  <a:lnTo>
                    <a:pt x="143" y="106"/>
                  </a:lnTo>
                  <a:lnTo>
                    <a:pt x="143" y="108"/>
                  </a:lnTo>
                  <a:lnTo>
                    <a:pt x="141" y="112"/>
                  </a:lnTo>
                  <a:lnTo>
                    <a:pt x="140" y="115"/>
                  </a:lnTo>
                  <a:lnTo>
                    <a:pt x="140" y="119"/>
                  </a:lnTo>
                  <a:lnTo>
                    <a:pt x="139" y="121"/>
                  </a:lnTo>
                  <a:lnTo>
                    <a:pt x="138" y="124"/>
                  </a:lnTo>
                  <a:lnTo>
                    <a:pt x="137" y="127"/>
                  </a:lnTo>
                  <a:lnTo>
                    <a:pt x="136" y="131"/>
                  </a:lnTo>
                  <a:lnTo>
                    <a:pt x="136" y="133"/>
                  </a:lnTo>
                  <a:lnTo>
                    <a:pt x="134" y="137"/>
                  </a:lnTo>
                  <a:lnTo>
                    <a:pt x="134" y="139"/>
                  </a:lnTo>
                  <a:lnTo>
                    <a:pt x="133" y="143"/>
                  </a:lnTo>
                  <a:lnTo>
                    <a:pt x="133" y="145"/>
                  </a:lnTo>
                  <a:lnTo>
                    <a:pt x="131" y="150"/>
                  </a:lnTo>
                  <a:lnTo>
                    <a:pt x="130" y="156"/>
                  </a:lnTo>
                  <a:lnTo>
                    <a:pt x="130" y="159"/>
                  </a:lnTo>
                  <a:lnTo>
                    <a:pt x="128" y="164"/>
                  </a:lnTo>
                  <a:lnTo>
                    <a:pt x="128" y="167"/>
                  </a:lnTo>
                  <a:lnTo>
                    <a:pt x="128" y="172"/>
                  </a:lnTo>
                  <a:lnTo>
                    <a:pt x="128" y="176"/>
                  </a:lnTo>
                  <a:lnTo>
                    <a:pt x="130" y="179"/>
                  </a:lnTo>
                  <a:lnTo>
                    <a:pt x="130" y="182"/>
                  </a:lnTo>
                  <a:lnTo>
                    <a:pt x="130" y="184"/>
                  </a:lnTo>
                  <a:lnTo>
                    <a:pt x="130" y="188"/>
                  </a:lnTo>
                  <a:lnTo>
                    <a:pt x="131" y="191"/>
                  </a:lnTo>
                  <a:lnTo>
                    <a:pt x="131" y="196"/>
                  </a:lnTo>
                  <a:lnTo>
                    <a:pt x="131" y="199"/>
                  </a:lnTo>
                  <a:lnTo>
                    <a:pt x="131" y="204"/>
                  </a:lnTo>
                  <a:lnTo>
                    <a:pt x="132" y="209"/>
                  </a:lnTo>
                  <a:lnTo>
                    <a:pt x="131" y="214"/>
                  </a:lnTo>
                  <a:lnTo>
                    <a:pt x="131" y="218"/>
                  </a:lnTo>
                  <a:lnTo>
                    <a:pt x="131" y="223"/>
                  </a:lnTo>
                  <a:lnTo>
                    <a:pt x="131" y="229"/>
                  </a:lnTo>
                  <a:lnTo>
                    <a:pt x="130" y="234"/>
                  </a:lnTo>
                  <a:lnTo>
                    <a:pt x="130" y="239"/>
                  </a:lnTo>
                  <a:lnTo>
                    <a:pt x="130" y="245"/>
                  </a:lnTo>
                  <a:lnTo>
                    <a:pt x="128" y="249"/>
                  </a:lnTo>
                  <a:lnTo>
                    <a:pt x="127" y="254"/>
                  </a:lnTo>
                  <a:lnTo>
                    <a:pt x="126" y="259"/>
                  </a:lnTo>
                  <a:lnTo>
                    <a:pt x="125" y="264"/>
                  </a:lnTo>
                  <a:lnTo>
                    <a:pt x="123" y="268"/>
                  </a:lnTo>
                  <a:lnTo>
                    <a:pt x="120" y="272"/>
                  </a:lnTo>
                  <a:lnTo>
                    <a:pt x="118" y="277"/>
                  </a:lnTo>
                  <a:lnTo>
                    <a:pt x="115" y="280"/>
                  </a:lnTo>
                  <a:lnTo>
                    <a:pt x="113" y="285"/>
                  </a:lnTo>
                  <a:lnTo>
                    <a:pt x="111" y="287"/>
                  </a:lnTo>
                  <a:lnTo>
                    <a:pt x="107" y="290"/>
                  </a:lnTo>
                  <a:lnTo>
                    <a:pt x="104" y="293"/>
                  </a:lnTo>
                  <a:lnTo>
                    <a:pt x="100" y="296"/>
                  </a:lnTo>
                  <a:lnTo>
                    <a:pt x="95" y="297"/>
                  </a:lnTo>
                  <a:lnTo>
                    <a:pt x="90" y="299"/>
                  </a:lnTo>
                  <a:lnTo>
                    <a:pt x="86" y="299"/>
                  </a:lnTo>
                  <a:lnTo>
                    <a:pt x="81" y="300"/>
                  </a:lnTo>
                  <a:lnTo>
                    <a:pt x="75" y="300"/>
                  </a:lnTo>
                  <a:lnTo>
                    <a:pt x="70" y="299"/>
                  </a:lnTo>
                  <a:lnTo>
                    <a:pt x="66" y="298"/>
                  </a:lnTo>
                  <a:lnTo>
                    <a:pt x="61" y="297"/>
                  </a:lnTo>
                  <a:lnTo>
                    <a:pt x="56" y="294"/>
                  </a:lnTo>
                  <a:lnTo>
                    <a:pt x="51" y="291"/>
                  </a:lnTo>
                  <a:lnTo>
                    <a:pt x="48" y="288"/>
                  </a:lnTo>
                  <a:lnTo>
                    <a:pt x="43" y="285"/>
                  </a:lnTo>
                  <a:lnTo>
                    <a:pt x="40" y="280"/>
                  </a:lnTo>
                  <a:lnTo>
                    <a:pt x="36" y="277"/>
                  </a:lnTo>
                  <a:lnTo>
                    <a:pt x="32" y="272"/>
                  </a:lnTo>
                  <a:lnTo>
                    <a:pt x="30" y="268"/>
                  </a:lnTo>
                  <a:lnTo>
                    <a:pt x="26" y="264"/>
                  </a:lnTo>
                  <a:lnTo>
                    <a:pt x="24" y="259"/>
                  </a:lnTo>
                  <a:lnTo>
                    <a:pt x="22" y="254"/>
                  </a:lnTo>
                  <a:lnTo>
                    <a:pt x="19" y="249"/>
                  </a:lnTo>
                  <a:lnTo>
                    <a:pt x="16" y="243"/>
                  </a:lnTo>
                  <a:lnTo>
                    <a:pt x="13" y="239"/>
                  </a:lnTo>
                  <a:lnTo>
                    <a:pt x="12" y="234"/>
                  </a:lnTo>
                  <a:lnTo>
                    <a:pt x="10" y="229"/>
                  </a:lnTo>
                  <a:lnTo>
                    <a:pt x="9" y="224"/>
                  </a:lnTo>
                  <a:lnTo>
                    <a:pt x="8" y="220"/>
                  </a:lnTo>
                  <a:lnTo>
                    <a:pt x="5" y="215"/>
                  </a:lnTo>
                  <a:lnTo>
                    <a:pt x="5" y="211"/>
                  </a:lnTo>
                  <a:lnTo>
                    <a:pt x="4" y="208"/>
                  </a:lnTo>
                  <a:lnTo>
                    <a:pt x="3" y="204"/>
                  </a:lnTo>
                  <a:lnTo>
                    <a:pt x="2" y="202"/>
                  </a:lnTo>
                  <a:lnTo>
                    <a:pt x="2" y="199"/>
                  </a:lnTo>
                  <a:lnTo>
                    <a:pt x="0" y="196"/>
                  </a:lnTo>
                  <a:lnTo>
                    <a:pt x="85" y="5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1806" y="1431"/>
              <a:ext cx="26" cy="101"/>
            </a:xfrm>
            <a:custGeom>
              <a:avLst/>
              <a:gdLst>
                <a:gd name="T0" fmla="*/ 0 w 77"/>
                <a:gd name="T1" fmla="*/ 0 h 301"/>
                <a:gd name="T2" fmla="*/ 0 w 77"/>
                <a:gd name="T3" fmla="*/ 0 h 301"/>
                <a:gd name="T4" fmla="*/ 0 w 77"/>
                <a:gd name="T5" fmla="*/ 0 h 301"/>
                <a:gd name="T6" fmla="*/ 0 w 77"/>
                <a:gd name="T7" fmla="*/ 0 h 301"/>
                <a:gd name="T8" fmla="*/ 0 w 77"/>
                <a:gd name="T9" fmla="*/ 0 h 301"/>
                <a:gd name="T10" fmla="*/ 0 w 77"/>
                <a:gd name="T11" fmla="*/ 0 h 301"/>
                <a:gd name="T12" fmla="*/ 0 w 77"/>
                <a:gd name="T13" fmla="*/ 0 h 301"/>
                <a:gd name="T14" fmla="*/ 0 w 77"/>
                <a:gd name="T15" fmla="*/ 0 h 301"/>
                <a:gd name="T16" fmla="*/ 0 w 77"/>
                <a:gd name="T17" fmla="*/ 0 h 301"/>
                <a:gd name="T18" fmla="*/ 0 w 77"/>
                <a:gd name="T19" fmla="*/ 0 h 301"/>
                <a:gd name="T20" fmla="*/ 0 w 77"/>
                <a:gd name="T21" fmla="*/ 0 h 301"/>
                <a:gd name="T22" fmla="*/ 0 w 77"/>
                <a:gd name="T23" fmla="*/ 0 h 301"/>
                <a:gd name="T24" fmla="*/ 0 w 77"/>
                <a:gd name="T25" fmla="*/ 0 h 301"/>
                <a:gd name="T26" fmla="*/ 0 w 77"/>
                <a:gd name="T27" fmla="*/ 0 h 301"/>
                <a:gd name="T28" fmla="*/ 0 w 77"/>
                <a:gd name="T29" fmla="*/ 0 h 301"/>
                <a:gd name="T30" fmla="*/ 0 w 77"/>
                <a:gd name="T31" fmla="*/ 0 h 301"/>
                <a:gd name="T32" fmla="*/ 0 w 77"/>
                <a:gd name="T33" fmla="*/ 0 h 301"/>
                <a:gd name="T34" fmla="*/ 0 w 77"/>
                <a:gd name="T35" fmla="*/ 0 h 301"/>
                <a:gd name="T36" fmla="*/ 0 w 77"/>
                <a:gd name="T37" fmla="*/ 0 h 301"/>
                <a:gd name="T38" fmla="*/ 0 w 77"/>
                <a:gd name="T39" fmla="*/ 0 h 301"/>
                <a:gd name="T40" fmla="*/ 0 w 77"/>
                <a:gd name="T41" fmla="*/ 0 h 301"/>
                <a:gd name="T42" fmla="*/ 0 w 77"/>
                <a:gd name="T43" fmla="*/ 0 h 301"/>
                <a:gd name="T44" fmla="*/ 0 w 77"/>
                <a:gd name="T45" fmla="*/ 0 h 301"/>
                <a:gd name="T46" fmla="*/ 0 w 77"/>
                <a:gd name="T47" fmla="*/ 0 h 301"/>
                <a:gd name="T48" fmla="*/ 0 w 77"/>
                <a:gd name="T49" fmla="*/ 0 h 301"/>
                <a:gd name="T50" fmla="*/ 0 w 77"/>
                <a:gd name="T51" fmla="*/ 0 h 301"/>
                <a:gd name="T52" fmla="*/ 0 w 77"/>
                <a:gd name="T53" fmla="*/ 0 h 301"/>
                <a:gd name="T54" fmla="*/ 0 w 77"/>
                <a:gd name="T55" fmla="*/ 0 h 301"/>
                <a:gd name="T56" fmla="*/ 0 w 77"/>
                <a:gd name="T57" fmla="*/ 0 h 301"/>
                <a:gd name="T58" fmla="*/ 0 w 77"/>
                <a:gd name="T59" fmla="*/ 0 h 301"/>
                <a:gd name="T60" fmla="*/ 0 w 77"/>
                <a:gd name="T61" fmla="*/ 0 h 301"/>
                <a:gd name="T62" fmla="*/ 0 w 77"/>
                <a:gd name="T63" fmla="*/ 0 h 301"/>
                <a:gd name="T64" fmla="*/ 0 w 77"/>
                <a:gd name="T65" fmla="*/ 0 h 301"/>
                <a:gd name="T66" fmla="*/ 0 w 77"/>
                <a:gd name="T67" fmla="*/ 0 h 301"/>
                <a:gd name="T68" fmla="*/ 0 w 77"/>
                <a:gd name="T69" fmla="*/ 0 h 301"/>
                <a:gd name="T70" fmla="*/ 0 w 77"/>
                <a:gd name="T71" fmla="*/ 0 h 301"/>
                <a:gd name="T72" fmla="*/ 0 w 77"/>
                <a:gd name="T73" fmla="*/ 0 h 301"/>
                <a:gd name="T74" fmla="*/ 0 w 77"/>
                <a:gd name="T75" fmla="*/ 0 h 301"/>
                <a:gd name="T76" fmla="*/ 0 w 77"/>
                <a:gd name="T77" fmla="*/ 0 h 301"/>
                <a:gd name="T78" fmla="*/ 0 w 77"/>
                <a:gd name="T79" fmla="*/ 0 h 301"/>
                <a:gd name="T80" fmla="*/ 0 w 77"/>
                <a:gd name="T81" fmla="*/ 0 h 301"/>
                <a:gd name="T82" fmla="*/ 0 w 77"/>
                <a:gd name="T83" fmla="*/ 0 h 301"/>
                <a:gd name="T84" fmla="*/ 0 w 77"/>
                <a:gd name="T85" fmla="*/ 0 h 301"/>
                <a:gd name="T86" fmla="*/ 0 w 77"/>
                <a:gd name="T87" fmla="*/ 0 h 301"/>
                <a:gd name="T88" fmla="*/ 0 w 77"/>
                <a:gd name="T89" fmla="*/ 0 h 301"/>
                <a:gd name="T90" fmla="*/ 0 w 77"/>
                <a:gd name="T91" fmla="*/ 0 h 301"/>
                <a:gd name="T92" fmla="*/ 0 w 77"/>
                <a:gd name="T93" fmla="*/ 0 h 301"/>
                <a:gd name="T94" fmla="*/ 0 w 77"/>
                <a:gd name="T95" fmla="*/ 0 h 301"/>
                <a:gd name="T96" fmla="*/ 0 w 77"/>
                <a:gd name="T97" fmla="*/ 0 h 301"/>
                <a:gd name="T98" fmla="*/ 0 w 77"/>
                <a:gd name="T99" fmla="*/ 0 h 301"/>
                <a:gd name="T100" fmla="*/ 0 w 77"/>
                <a:gd name="T101" fmla="*/ 0 h 301"/>
                <a:gd name="T102" fmla="*/ 0 w 77"/>
                <a:gd name="T103" fmla="*/ 0 h 301"/>
                <a:gd name="T104" fmla="*/ 0 w 77"/>
                <a:gd name="T105" fmla="*/ 0 h 301"/>
                <a:gd name="T106" fmla="*/ 0 w 77"/>
                <a:gd name="T107" fmla="*/ 0 h 301"/>
                <a:gd name="T108" fmla="*/ 0 w 77"/>
                <a:gd name="T109" fmla="*/ 0 h 301"/>
                <a:gd name="T110" fmla="*/ 0 w 77"/>
                <a:gd name="T111" fmla="*/ 0 h 301"/>
                <a:gd name="T112" fmla="*/ 0 w 77"/>
                <a:gd name="T113" fmla="*/ 0 h 301"/>
                <a:gd name="T114" fmla="*/ 0 w 77"/>
                <a:gd name="T115" fmla="*/ 0 h 301"/>
                <a:gd name="T116" fmla="*/ 0 w 77"/>
                <a:gd name="T117" fmla="*/ 0 h 301"/>
                <a:gd name="T118" fmla="*/ 0 w 77"/>
                <a:gd name="T119" fmla="*/ 0 h 3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"/>
                <a:gd name="T181" fmla="*/ 0 h 301"/>
                <a:gd name="T182" fmla="*/ 77 w 77"/>
                <a:gd name="T183" fmla="*/ 301 h 3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" h="301">
                  <a:moveTo>
                    <a:pt x="77" y="10"/>
                  </a:moveTo>
                  <a:lnTo>
                    <a:pt x="75" y="14"/>
                  </a:lnTo>
                  <a:lnTo>
                    <a:pt x="75" y="18"/>
                  </a:lnTo>
                  <a:lnTo>
                    <a:pt x="74" y="20"/>
                  </a:lnTo>
                  <a:lnTo>
                    <a:pt x="74" y="24"/>
                  </a:lnTo>
                  <a:lnTo>
                    <a:pt x="72" y="27"/>
                  </a:lnTo>
                  <a:lnTo>
                    <a:pt x="71" y="31"/>
                  </a:lnTo>
                  <a:lnTo>
                    <a:pt x="70" y="33"/>
                  </a:lnTo>
                  <a:lnTo>
                    <a:pt x="70" y="38"/>
                  </a:lnTo>
                  <a:lnTo>
                    <a:pt x="69" y="40"/>
                  </a:lnTo>
                  <a:lnTo>
                    <a:pt x="69" y="44"/>
                  </a:lnTo>
                  <a:lnTo>
                    <a:pt x="68" y="46"/>
                  </a:lnTo>
                  <a:lnTo>
                    <a:pt x="68" y="50"/>
                  </a:lnTo>
                  <a:lnTo>
                    <a:pt x="66" y="53"/>
                  </a:lnTo>
                  <a:lnTo>
                    <a:pt x="66" y="57"/>
                  </a:lnTo>
                  <a:lnTo>
                    <a:pt x="65" y="59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4" y="67"/>
                  </a:lnTo>
                  <a:lnTo>
                    <a:pt x="64" y="71"/>
                  </a:lnTo>
                  <a:lnTo>
                    <a:pt x="64" y="75"/>
                  </a:lnTo>
                  <a:lnTo>
                    <a:pt x="64" y="77"/>
                  </a:lnTo>
                  <a:lnTo>
                    <a:pt x="63" y="79"/>
                  </a:lnTo>
                  <a:lnTo>
                    <a:pt x="63" y="83"/>
                  </a:lnTo>
                  <a:lnTo>
                    <a:pt x="63" y="86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95"/>
                  </a:lnTo>
                  <a:lnTo>
                    <a:pt x="62" y="97"/>
                  </a:lnTo>
                  <a:lnTo>
                    <a:pt x="61" y="101"/>
                  </a:lnTo>
                  <a:lnTo>
                    <a:pt x="61" y="103"/>
                  </a:lnTo>
                  <a:lnTo>
                    <a:pt x="61" y="105"/>
                  </a:lnTo>
                  <a:lnTo>
                    <a:pt x="61" y="109"/>
                  </a:lnTo>
                  <a:lnTo>
                    <a:pt x="59" y="115"/>
                  </a:lnTo>
                  <a:lnTo>
                    <a:pt x="59" y="121"/>
                  </a:lnTo>
                  <a:lnTo>
                    <a:pt x="59" y="123"/>
                  </a:lnTo>
                  <a:lnTo>
                    <a:pt x="59" y="126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37"/>
                  </a:lnTo>
                  <a:lnTo>
                    <a:pt x="57" y="143"/>
                  </a:lnTo>
                  <a:lnTo>
                    <a:pt x="57" y="146"/>
                  </a:lnTo>
                  <a:lnTo>
                    <a:pt x="57" y="149"/>
                  </a:lnTo>
                  <a:lnTo>
                    <a:pt x="56" y="153"/>
                  </a:lnTo>
                  <a:lnTo>
                    <a:pt x="56" y="155"/>
                  </a:lnTo>
                  <a:lnTo>
                    <a:pt x="56" y="159"/>
                  </a:lnTo>
                  <a:lnTo>
                    <a:pt x="55" y="161"/>
                  </a:lnTo>
                  <a:lnTo>
                    <a:pt x="55" y="165"/>
                  </a:lnTo>
                  <a:lnTo>
                    <a:pt x="55" y="167"/>
                  </a:lnTo>
                  <a:lnTo>
                    <a:pt x="55" y="171"/>
                  </a:lnTo>
                  <a:lnTo>
                    <a:pt x="53" y="174"/>
                  </a:lnTo>
                  <a:lnTo>
                    <a:pt x="53" y="177"/>
                  </a:lnTo>
                  <a:lnTo>
                    <a:pt x="53" y="180"/>
                  </a:lnTo>
                  <a:lnTo>
                    <a:pt x="52" y="184"/>
                  </a:lnTo>
                  <a:lnTo>
                    <a:pt x="51" y="187"/>
                  </a:lnTo>
                  <a:lnTo>
                    <a:pt x="51" y="190"/>
                  </a:lnTo>
                  <a:lnTo>
                    <a:pt x="50" y="193"/>
                  </a:lnTo>
                  <a:lnTo>
                    <a:pt x="50" y="197"/>
                  </a:lnTo>
                  <a:lnTo>
                    <a:pt x="50" y="200"/>
                  </a:lnTo>
                  <a:lnTo>
                    <a:pt x="49" y="204"/>
                  </a:lnTo>
                  <a:lnTo>
                    <a:pt x="49" y="209"/>
                  </a:lnTo>
                  <a:lnTo>
                    <a:pt x="46" y="213"/>
                  </a:lnTo>
                  <a:lnTo>
                    <a:pt x="45" y="218"/>
                  </a:lnTo>
                  <a:lnTo>
                    <a:pt x="44" y="222"/>
                  </a:lnTo>
                  <a:lnTo>
                    <a:pt x="43" y="225"/>
                  </a:lnTo>
                  <a:lnTo>
                    <a:pt x="42" y="229"/>
                  </a:lnTo>
                  <a:lnTo>
                    <a:pt x="40" y="232"/>
                  </a:lnTo>
                  <a:lnTo>
                    <a:pt x="40" y="235"/>
                  </a:lnTo>
                  <a:lnTo>
                    <a:pt x="40" y="237"/>
                  </a:lnTo>
                  <a:lnTo>
                    <a:pt x="40" y="239"/>
                  </a:lnTo>
                  <a:lnTo>
                    <a:pt x="40" y="243"/>
                  </a:lnTo>
                  <a:lnTo>
                    <a:pt x="40" y="244"/>
                  </a:lnTo>
                  <a:lnTo>
                    <a:pt x="40" y="248"/>
                  </a:lnTo>
                  <a:lnTo>
                    <a:pt x="40" y="249"/>
                  </a:lnTo>
                  <a:lnTo>
                    <a:pt x="42" y="252"/>
                  </a:lnTo>
                  <a:lnTo>
                    <a:pt x="46" y="255"/>
                  </a:lnTo>
                  <a:lnTo>
                    <a:pt x="50" y="257"/>
                  </a:lnTo>
                  <a:lnTo>
                    <a:pt x="55" y="260"/>
                  </a:lnTo>
                  <a:lnTo>
                    <a:pt x="61" y="263"/>
                  </a:lnTo>
                  <a:lnTo>
                    <a:pt x="64" y="265"/>
                  </a:lnTo>
                  <a:lnTo>
                    <a:pt x="66" y="268"/>
                  </a:lnTo>
                  <a:lnTo>
                    <a:pt x="69" y="271"/>
                  </a:lnTo>
                  <a:lnTo>
                    <a:pt x="70" y="276"/>
                  </a:lnTo>
                  <a:lnTo>
                    <a:pt x="70" y="279"/>
                  </a:lnTo>
                  <a:lnTo>
                    <a:pt x="70" y="283"/>
                  </a:lnTo>
                  <a:lnTo>
                    <a:pt x="69" y="287"/>
                  </a:lnTo>
                  <a:lnTo>
                    <a:pt x="68" y="290"/>
                  </a:lnTo>
                  <a:lnTo>
                    <a:pt x="64" y="293"/>
                  </a:lnTo>
                  <a:lnTo>
                    <a:pt x="62" y="296"/>
                  </a:lnTo>
                  <a:lnTo>
                    <a:pt x="58" y="298"/>
                  </a:lnTo>
                  <a:lnTo>
                    <a:pt x="55" y="300"/>
                  </a:lnTo>
                  <a:lnTo>
                    <a:pt x="51" y="301"/>
                  </a:lnTo>
                  <a:lnTo>
                    <a:pt x="48" y="301"/>
                  </a:lnTo>
                  <a:lnTo>
                    <a:pt x="43" y="301"/>
                  </a:lnTo>
                  <a:lnTo>
                    <a:pt x="39" y="299"/>
                  </a:lnTo>
                  <a:lnTo>
                    <a:pt x="33" y="295"/>
                  </a:lnTo>
                  <a:lnTo>
                    <a:pt x="29" y="292"/>
                  </a:lnTo>
                  <a:lnTo>
                    <a:pt x="23" y="289"/>
                  </a:lnTo>
                  <a:lnTo>
                    <a:pt x="18" y="286"/>
                  </a:lnTo>
                  <a:lnTo>
                    <a:pt x="13" y="281"/>
                  </a:lnTo>
                  <a:lnTo>
                    <a:pt x="10" y="277"/>
                  </a:lnTo>
                  <a:lnTo>
                    <a:pt x="6" y="273"/>
                  </a:lnTo>
                  <a:lnTo>
                    <a:pt x="4" y="268"/>
                  </a:lnTo>
                  <a:lnTo>
                    <a:pt x="1" y="262"/>
                  </a:lnTo>
                  <a:lnTo>
                    <a:pt x="1" y="257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0" y="248"/>
                  </a:lnTo>
                  <a:lnTo>
                    <a:pt x="0" y="245"/>
                  </a:lnTo>
                  <a:lnTo>
                    <a:pt x="0" y="242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1" y="232"/>
                  </a:lnTo>
                  <a:lnTo>
                    <a:pt x="1" y="228"/>
                  </a:lnTo>
                  <a:lnTo>
                    <a:pt x="2" y="222"/>
                  </a:lnTo>
                  <a:lnTo>
                    <a:pt x="2" y="216"/>
                  </a:lnTo>
                  <a:lnTo>
                    <a:pt x="4" y="211"/>
                  </a:lnTo>
                  <a:lnTo>
                    <a:pt x="5" y="207"/>
                  </a:lnTo>
                  <a:lnTo>
                    <a:pt x="6" y="205"/>
                  </a:lnTo>
                  <a:lnTo>
                    <a:pt x="6" y="201"/>
                  </a:lnTo>
                  <a:lnTo>
                    <a:pt x="7" y="199"/>
                  </a:lnTo>
                  <a:lnTo>
                    <a:pt x="7" y="196"/>
                  </a:lnTo>
                  <a:lnTo>
                    <a:pt x="8" y="192"/>
                  </a:lnTo>
                  <a:lnTo>
                    <a:pt x="8" y="188"/>
                  </a:lnTo>
                  <a:lnTo>
                    <a:pt x="10" y="185"/>
                  </a:lnTo>
                  <a:lnTo>
                    <a:pt x="11" y="181"/>
                  </a:lnTo>
                  <a:lnTo>
                    <a:pt x="12" y="178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8"/>
                  </a:lnTo>
                  <a:lnTo>
                    <a:pt x="14" y="165"/>
                  </a:lnTo>
                  <a:lnTo>
                    <a:pt x="14" y="162"/>
                  </a:lnTo>
                  <a:lnTo>
                    <a:pt x="15" y="159"/>
                  </a:lnTo>
                  <a:lnTo>
                    <a:pt x="17" y="155"/>
                  </a:lnTo>
                  <a:lnTo>
                    <a:pt x="17" y="153"/>
                  </a:lnTo>
                  <a:lnTo>
                    <a:pt x="18" y="149"/>
                  </a:lnTo>
                  <a:lnTo>
                    <a:pt x="19" y="147"/>
                  </a:lnTo>
                  <a:lnTo>
                    <a:pt x="19" y="145"/>
                  </a:lnTo>
                  <a:lnTo>
                    <a:pt x="20" y="141"/>
                  </a:lnTo>
                  <a:lnTo>
                    <a:pt x="20" y="139"/>
                  </a:lnTo>
                  <a:lnTo>
                    <a:pt x="21" y="135"/>
                  </a:lnTo>
                  <a:lnTo>
                    <a:pt x="24" y="130"/>
                  </a:lnTo>
                  <a:lnTo>
                    <a:pt x="25" y="124"/>
                  </a:lnTo>
                  <a:lnTo>
                    <a:pt x="26" y="118"/>
                  </a:lnTo>
                  <a:lnTo>
                    <a:pt x="29" y="114"/>
                  </a:lnTo>
                  <a:lnTo>
                    <a:pt x="30" y="108"/>
                  </a:lnTo>
                  <a:lnTo>
                    <a:pt x="31" y="103"/>
                  </a:lnTo>
                  <a:lnTo>
                    <a:pt x="33" y="97"/>
                  </a:lnTo>
                  <a:lnTo>
                    <a:pt x="34" y="91"/>
                  </a:lnTo>
                  <a:lnTo>
                    <a:pt x="36" y="86"/>
                  </a:lnTo>
                  <a:lnTo>
                    <a:pt x="38" y="80"/>
                  </a:lnTo>
                  <a:lnTo>
                    <a:pt x="38" y="77"/>
                  </a:lnTo>
                  <a:lnTo>
                    <a:pt x="39" y="75"/>
                  </a:lnTo>
                  <a:lnTo>
                    <a:pt x="40" y="71"/>
                  </a:lnTo>
                  <a:lnTo>
                    <a:pt x="40" y="69"/>
                  </a:lnTo>
                  <a:lnTo>
                    <a:pt x="43" y="63"/>
                  </a:lnTo>
                  <a:lnTo>
                    <a:pt x="44" y="58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49" y="39"/>
                  </a:lnTo>
                  <a:lnTo>
                    <a:pt x="50" y="37"/>
                  </a:lnTo>
                  <a:lnTo>
                    <a:pt x="50" y="33"/>
                  </a:lnTo>
                  <a:lnTo>
                    <a:pt x="51" y="29"/>
                  </a:lnTo>
                  <a:lnTo>
                    <a:pt x="52" y="27"/>
                  </a:lnTo>
                  <a:lnTo>
                    <a:pt x="53" y="24"/>
                  </a:lnTo>
                  <a:lnTo>
                    <a:pt x="55" y="20"/>
                  </a:lnTo>
                  <a:lnTo>
                    <a:pt x="55" y="16"/>
                  </a:lnTo>
                  <a:lnTo>
                    <a:pt x="56" y="13"/>
                  </a:lnTo>
                  <a:lnTo>
                    <a:pt x="57" y="10"/>
                  </a:lnTo>
                  <a:lnTo>
                    <a:pt x="58" y="7"/>
                  </a:lnTo>
                  <a:lnTo>
                    <a:pt x="59" y="2"/>
                  </a:lnTo>
                  <a:lnTo>
                    <a:pt x="63" y="1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2" y="1"/>
                  </a:lnTo>
                  <a:lnTo>
                    <a:pt x="75" y="3"/>
                  </a:lnTo>
                  <a:lnTo>
                    <a:pt x="76" y="7"/>
                  </a:lnTo>
                  <a:lnTo>
                    <a:pt x="77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1743" y="1538"/>
              <a:ext cx="64" cy="65"/>
            </a:xfrm>
            <a:custGeom>
              <a:avLst/>
              <a:gdLst>
                <a:gd name="T0" fmla="*/ 0 w 191"/>
                <a:gd name="T1" fmla="*/ 0 h 197"/>
                <a:gd name="T2" fmla="*/ 0 w 191"/>
                <a:gd name="T3" fmla="*/ 0 h 197"/>
                <a:gd name="T4" fmla="*/ 0 w 191"/>
                <a:gd name="T5" fmla="*/ 0 h 197"/>
                <a:gd name="T6" fmla="*/ 0 w 191"/>
                <a:gd name="T7" fmla="*/ 0 h 197"/>
                <a:gd name="T8" fmla="*/ 0 w 191"/>
                <a:gd name="T9" fmla="*/ 0 h 197"/>
                <a:gd name="T10" fmla="*/ 0 w 191"/>
                <a:gd name="T11" fmla="*/ 0 h 197"/>
                <a:gd name="T12" fmla="*/ 0 w 191"/>
                <a:gd name="T13" fmla="*/ 0 h 197"/>
                <a:gd name="T14" fmla="*/ 0 w 191"/>
                <a:gd name="T15" fmla="*/ 0 h 197"/>
                <a:gd name="T16" fmla="*/ 0 w 191"/>
                <a:gd name="T17" fmla="*/ 0 h 197"/>
                <a:gd name="T18" fmla="*/ 0 w 191"/>
                <a:gd name="T19" fmla="*/ 0 h 197"/>
                <a:gd name="T20" fmla="*/ 0 w 191"/>
                <a:gd name="T21" fmla="*/ 0 h 197"/>
                <a:gd name="T22" fmla="*/ 0 w 191"/>
                <a:gd name="T23" fmla="*/ 0 h 197"/>
                <a:gd name="T24" fmla="*/ 0 w 191"/>
                <a:gd name="T25" fmla="*/ 0 h 197"/>
                <a:gd name="T26" fmla="*/ 0 w 191"/>
                <a:gd name="T27" fmla="*/ 0 h 197"/>
                <a:gd name="T28" fmla="*/ 0 w 191"/>
                <a:gd name="T29" fmla="*/ 0 h 197"/>
                <a:gd name="T30" fmla="*/ 0 w 191"/>
                <a:gd name="T31" fmla="*/ 0 h 197"/>
                <a:gd name="T32" fmla="*/ 0 w 191"/>
                <a:gd name="T33" fmla="*/ 0 h 197"/>
                <a:gd name="T34" fmla="*/ 0 w 191"/>
                <a:gd name="T35" fmla="*/ 0 h 197"/>
                <a:gd name="T36" fmla="*/ 0 w 191"/>
                <a:gd name="T37" fmla="*/ 0 h 197"/>
                <a:gd name="T38" fmla="*/ 0 w 191"/>
                <a:gd name="T39" fmla="*/ 0 h 197"/>
                <a:gd name="T40" fmla="*/ 0 w 191"/>
                <a:gd name="T41" fmla="*/ 0 h 197"/>
                <a:gd name="T42" fmla="*/ 0 w 191"/>
                <a:gd name="T43" fmla="*/ 0 h 197"/>
                <a:gd name="T44" fmla="*/ 0 w 191"/>
                <a:gd name="T45" fmla="*/ 0 h 197"/>
                <a:gd name="T46" fmla="*/ 0 w 191"/>
                <a:gd name="T47" fmla="*/ 0 h 197"/>
                <a:gd name="T48" fmla="*/ 0 w 191"/>
                <a:gd name="T49" fmla="*/ 0 h 197"/>
                <a:gd name="T50" fmla="*/ 0 w 191"/>
                <a:gd name="T51" fmla="*/ 0 h 197"/>
                <a:gd name="T52" fmla="*/ 0 w 191"/>
                <a:gd name="T53" fmla="*/ 0 h 197"/>
                <a:gd name="T54" fmla="*/ 0 w 191"/>
                <a:gd name="T55" fmla="*/ 0 h 197"/>
                <a:gd name="T56" fmla="*/ 0 w 191"/>
                <a:gd name="T57" fmla="*/ 0 h 197"/>
                <a:gd name="T58" fmla="*/ 0 w 191"/>
                <a:gd name="T59" fmla="*/ 0 h 197"/>
                <a:gd name="T60" fmla="*/ 0 w 191"/>
                <a:gd name="T61" fmla="*/ 0 h 197"/>
                <a:gd name="T62" fmla="*/ 0 w 191"/>
                <a:gd name="T63" fmla="*/ 0 h 197"/>
                <a:gd name="T64" fmla="*/ 0 w 191"/>
                <a:gd name="T65" fmla="*/ 0 h 197"/>
                <a:gd name="T66" fmla="*/ 0 w 191"/>
                <a:gd name="T67" fmla="*/ 0 h 197"/>
                <a:gd name="T68" fmla="*/ 0 w 191"/>
                <a:gd name="T69" fmla="*/ 0 h 197"/>
                <a:gd name="T70" fmla="*/ 0 w 191"/>
                <a:gd name="T71" fmla="*/ 0 h 197"/>
                <a:gd name="T72" fmla="*/ 0 w 191"/>
                <a:gd name="T73" fmla="*/ 0 h 197"/>
                <a:gd name="T74" fmla="*/ 0 w 191"/>
                <a:gd name="T75" fmla="*/ 0 h 197"/>
                <a:gd name="T76" fmla="*/ 0 w 191"/>
                <a:gd name="T77" fmla="*/ 0 h 197"/>
                <a:gd name="T78" fmla="*/ 0 w 191"/>
                <a:gd name="T79" fmla="*/ 0 h 197"/>
                <a:gd name="T80" fmla="*/ 0 w 191"/>
                <a:gd name="T81" fmla="*/ 0 h 197"/>
                <a:gd name="T82" fmla="*/ 0 w 191"/>
                <a:gd name="T83" fmla="*/ 0 h 197"/>
                <a:gd name="T84" fmla="*/ 0 w 191"/>
                <a:gd name="T85" fmla="*/ 0 h 197"/>
                <a:gd name="T86" fmla="*/ 0 w 191"/>
                <a:gd name="T87" fmla="*/ 0 h 197"/>
                <a:gd name="T88" fmla="*/ 0 w 191"/>
                <a:gd name="T89" fmla="*/ 0 h 197"/>
                <a:gd name="T90" fmla="*/ 0 w 191"/>
                <a:gd name="T91" fmla="*/ 0 h 197"/>
                <a:gd name="T92" fmla="*/ 0 w 191"/>
                <a:gd name="T93" fmla="*/ 0 h 197"/>
                <a:gd name="T94" fmla="*/ 0 w 191"/>
                <a:gd name="T95" fmla="*/ 0 h 197"/>
                <a:gd name="T96" fmla="*/ 0 w 191"/>
                <a:gd name="T97" fmla="*/ 0 h 197"/>
                <a:gd name="T98" fmla="*/ 0 w 191"/>
                <a:gd name="T99" fmla="*/ 0 h 197"/>
                <a:gd name="T100" fmla="*/ 0 w 191"/>
                <a:gd name="T101" fmla="*/ 0 h 197"/>
                <a:gd name="T102" fmla="*/ 0 w 191"/>
                <a:gd name="T103" fmla="*/ 0 h 197"/>
                <a:gd name="T104" fmla="*/ 0 w 191"/>
                <a:gd name="T105" fmla="*/ 0 h 197"/>
                <a:gd name="T106" fmla="*/ 0 w 191"/>
                <a:gd name="T107" fmla="*/ 0 h 197"/>
                <a:gd name="T108" fmla="*/ 0 w 191"/>
                <a:gd name="T109" fmla="*/ 0 h 197"/>
                <a:gd name="T110" fmla="*/ 0 w 191"/>
                <a:gd name="T111" fmla="*/ 0 h 197"/>
                <a:gd name="T112" fmla="*/ 0 w 191"/>
                <a:gd name="T113" fmla="*/ 0 h 197"/>
                <a:gd name="T114" fmla="*/ 0 w 191"/>
                <a:gd name="T115" fmla="*/ 0 h 197"/>
                <a:gd name="T116" fmla="*/ 0 w 191"/>
                <a:gd name="T117" fmla="*/ 0 h 197"/>
                <a:gd name="T118" fmla="*/ 0 w 191"/>
                <a:gd name="T119" fmla="*/ 0 h 197"/>
                <a:gd name="T120" fmla="*/ 0 w 191"/>
                <a:gd name="T121" fmla="*/ 0 h 1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91"/>
                <a:gd name="T184" fmla="*/ 0 h 197"/>
                <a:gd name="T185" fmla="*/ 191 w 191"/>
                <a:gd name="T186" fmla="*/ 197 h 1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91" h="197">
                  <a:moveTo>
                    <a:pt x="190" y="13"/>
                  </a:moveTo>
                  <a:lnTo>
                    <a:pt x="187" y="18"/>
                  </a:lnTo>
                  <a:lnTo>
                    <a:pt x="185" y="22"/>
                  </a:lnTo>
                  <a:lnTo>
                    <a:pt x="182" y="26"/>
                  </a:lnTo>
                  <a:lnTo>
                    <a:pt x="181" y="32"/>
                  </a:lnTo>
                  <a:lnTo>
                    <a:pt x="177" y="35"/>
                  </a:lnTo>
                  <a:lnTo>
                    <a:pt x="176" y="40"/>
                  </a:lnTo>
                  <a:lnTo>
                    <a:pt x="172" y="44"/>
                  </a:lnTo>
                  <a:lnTo>
                    <a:pt x="171" y="49"/>
                  </a:lnTo>
                  <a:lnTo>
                    <a:pt x="168" y="52"/>
                  </a:lnTo>
                  <a:lnTo>
                    <a:pt x="166" y="56"/>
                  </a:lnTo>
                  <a:lnTo>
                    <a:pt x="163" y="59"/>
                  </a:lnTo>
                  <a:lnTo>
                    <a:pt x="162" y="63"/>
                  </a:lnTo>
                  <a:lnTo>
                    <a:pt x="158" y="66"/>
                  </a:lnTo>
                  <a:lnTo>
                    <a:pt x="157" y="70"/>
                  </a:lnTo>
                  <a:lnTo>
                    <a:pt x="155" y="73"/>
                  </a:lnTo>
                  <a:lnTo>
                    <a:pt x="152" y="77"/>
                  </a:lnTo>
                  <a:lnTo>
                    <a:pt x="150" y="81"/>
                  </a:lnTo>
                  <a:lnTo>
                    <a:pt x="147" y="83"/>
                  </a:lnTo>
                  <a:lnTo>
                    <a:pt x="145" y="86"/>
                  </a:lnTo>
                  <a:lnTo>
                    <a:pt x="143" y="90"/>
                  </a:lnTo>
                  <a:lnTo>
                    <a:pt x="140" y="92"/>
                  </a:lnTo>
                  <a:lnTo>
                    <a:pt x="138" y="96"/>
                  </a:lnTo>
                  <a:lnTo>
                    <a:pt x="134" y="100"/>
                  </a:lnTo>
                  <a:lnTo>
                    <a:pt x="133" y="102"/>
                  </a:lnTo>
                  <a:lnTo>
                    <a:pt x="130" y="104"/>
                  </a:lnTo>
                  <a:lnTo>
                    <a:pt x="127" y="108"/>
                  </a:lnTo>
                  <a:lnTo>
                    <a:pt x="124" y="110"/>
                  </a:lnTo>
                  <a:lnTo>
                    <a:pt x="121" y="114"/>
                  </a:lnTo>
                  <a:lnTo>
                    <a:pt x="118" y="116"/>
                  </a:lnTo>
                  <a:lnTo>
                    <a:pt x="114" y="120"/>
                  </a:lnTo>
                  <a:lnTo>
                    <a:pt x="112" y="123"/>
                  </a:lnTo>
                  <a:lnTo>
                    <a:pt x="108" y="126"/>
                  </a:lnTo>
                  <a:lnTo>
                    <a:pt x="102" y="130"/>
                  </a:lnTo>
                  <a:lnTo>
                    <a:pt x="98" y="135"/>
                  </a:lnTo>
                  <a:lnTo>
                    <a:pt x="92" y="140"/>
                  </a:lnTo>
                  <a:lnTo>
                    <a:pt x="87" y="145"/>
                  </a:lnTo>
                  <a:lnTo>
                    <a:pt x="81" y="149"/>
                  </a:lnTo>
                  <a:lnTo>
                    <a:pt x="75" y="154"/>
                  </a:lnTo>
                  <a:lnTo>
                    <a:pt x="70" y="159"/>
                  </a:lnTo>
                  <a:lnTo>
                    <a:pt x="66" y="164"/>
                  </a:lnTo>
                  <a:lnTo>
                    <a:pt x="62" y="165"/>
                  </a:lnTo>
                  <a:lnTo>
                    <a:pt x="58" y="168"/>
                  </a:lnTo>
                  <a:lnTo>
                    <a:pt x="56" y="170"/>
                  </a:lnTo>
                  <a:lnTo>
                    <a:pt x="53" y="172"/>
                  </a:lnTo>
                  <a:lnTo>
                    <a:pt x="50" y="173"/>
                  </a:lnTo>
                  <a:lnTo>
                    <a:pt x="47" y="177"/>
                  </a:lnTo>
                  <a:lnTo>
                    <a:pt x="44" y="178"/>
                  </a:lnTo>
                  <a:lnTo>
                    <a:pt x="42" y="180"/>
                  </a:lnTo>
                  <a:lnTo>
                    <a:pt x="38" y="183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29" y="188"/>
                  </a:lnTo>
                  <a:lnTo>
                    <a:pt x="25" y="190"/>
                  </a:lnTo>
                  <a:lnTo>
                    <a:pt x="22" y="192"/>
                  </a:lnTo>
                  <a:lnTo>
                    <a:pt x="19" y="194"/>
                  </a:lnTo>
                  <a:lnTo>
                    <a:pt x="16" y="197"/>
                  </a:lnTo>
                  <a:lnTo>
                    <a:pt x="11" y="197"/>
                  </a:lnTo>
                  <a:lnTo>
                    <a:pt x="6" y="197"/>
                  </a:lnTo>
                  <a:lnTo>
                    <a:pt x="3" y="193"/>
                  </a:lnTo>
                  <a:lnTo>
                    <a:pt x="2" y="191"/>
                  </a:lnTo>
                  <a:lnTo>
                    <a:pt x="0" y="187"/>
                  </a:lnTo>
                  <a:lnTo>
                    <a:pt x="0" y="184"/>
                  </a:lnTo>
                  <a:lnTo>
                    <a:pt x="3" y="179"/>
                  </a:lnTo>
                  <a:lnTo>
                    <a:pt x="7" y="177"/>
                  </a:lnTo>
                  <a:lnTo>
                    <a:pt x="12" y="173"/>
                  </a:lnTo>
                  <a:lnTo>
                    <a:pt x="18" y="170"/>
                  </a:lnTo>
                  <a:lnTo>
                    <a:pt x="23" y="166"/>
                  </a:lnTo>
                  <a:lnTo>
                    <a:pt x="28" y="164"/>
                  </a:lnTo>
                  <a:lnTo>
                    <a:pt x="32" y="159"/>
                  </a:lnTo>
                  <a:lnTo>
                    <a:pt x="36" y="156"/>
                  </a:lnTo>
                  <a:lnTo>
                    <a:pt x="41" y="153"/>
                  </a:lnTo>
                  <a:lnTo>
                    <a:pt x="45" y="149"/>
                  </a:lnTo>
                  <a:lnTo>
                    <a:pt x="48" y="145"/>
                  </a:lnTo>
                  <a:lnTo>
                    <a:pt x="51" y="141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4" y="129"/>
                  </a:lnTo>
                  <a:lnTo>
                    <a:pt x="68" y="124"/>
                  </a:lnTo>
                  <a:lnTo>
                    <a:pt x="73" y="120"/>
                  </a:lnTo>
                  <a:lnTo>
                    <a:pt x="79" y="115"/>
                  </a:lnTo>
                  <a:lnTo>
                    <a:pt x="81" y="111"/>
                  </a:lnTo>
                  <a:lnTo>
                    <a:pt x="86" y="108"/>
                  </a:lnTo>
                  <a:lnTo>
                    <a:pt x="89" y="104"/>
                  </a:lnTo>
                  <a:lnTo>
                    <a:pt x="93" y="102"/>
                  </a:lnTo>
                  <a:lnTo>
                    <a:pt x="95" y="98"/>
                  </a:lnTo>
                  <a:lnTo>
                    <a:pt x="99" y="95"/>
                  </a:lnTo>
                  <a:lnTo>
                    <a:pt x="104" y="92"/>
                  </a:lnTo>
                  <a:lnTo>
                    <a:pt x="107" y="89"/>
                  </a:lnTo>
                  <a:lnTo>
                    <a:pt x="109" y="85"/>
                  </a:lnTo>
                  <a:lnTo>
                    <a:pt x="113" y="83"/>
                  </a:lnTo>
                  <a:lnTo>
                    <a:pt x="117" y="79"/>
                  </a:lnTo>
                  <a:lnTo>
                    <a:pt x="119" y="77"/>
                  </a:lnTo>
                  <a:lnTo>
                    <a:pt x="122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32" y="65"/>
                  </a:lnTo>
                  <a:lnTo>
                    <a:pt x="134" y="60"/>
                  </a:lnTo>
                  <a:lnTo>
                    <a:pt x="138" y="58"/>
                  </a:lnTo>
                  <a:lnTo>
                    <a:pt x="140" y="54"/>
                  </a:lnTo>
                  <a:lnTo>
                    <a:pt x="144" y="51"/>
                  </a:lnTo>
                  <a:lnTo>
                    <a:pt x="146" y="47"/>
                  </a:lnTo>
                  <a:lnTo>
                    <a:pt x="149" y="45"/>
                  </a:lnTo>
                  <a:lnTo>
                    <a:pt x="151" y="41"/>
                  </a:lnTo>
                  <a:lnTo>
                    <a:pt x="155" y="38"/>
                  </a:lnTo>
                  <a:lnTo>
                    <a:pt x="157" y="34"/>
                  </a:lnTo>
                  <a:lnTo>
                    <a:pt x="159" y="31"/>
                  </a:lnTo>
                  <a:lnTo>
                    <a:pt x="162" y="26"/>
                  </a:lnTo>
                  <a:lnTo>
                    <a:pt x="164" y="22"/>
                  </a:lnTo>
                  <a:lnTo>
                    <a:pt x="166" y="18"/>
                  </a:lnTo>
                  <a:lnTo>
                    <a:pt x="170" y="14"/>
                  </a:lnTo>
                  <a:lnTo>
                    <a:pt x="172" y="9"/>
                  </a:lnTo>
                  <a:lnTo>
                    <a:pt x="175" y="6"/>
                  </a:lnTo>
                  <a:lnTo>
                    <a:pt x="177" y="2"/>
                  </a:lnTo>
                  <a:lnTo>
                    <a:pt x="181" y="1"/>
                  </a:lnTo>
                  <a:lnTo>
                    <a:pt x="183" y="0"/>
                  </a:lnTo>
                  <a:lnTo>
                    <a:pt x="187" y="1"/>
                  </a:lnTo>
                  <a:lnTo>
                    <a:pt x="189" y="3"/>
                  </a:lnTo>
                  <a:lnTo>
                    <a:pt x="191" y="6"/>
                  </a:lnTo>
                  <a:lnTo>
                    <a:pt x="191" y="9"/>
                  </a:lnTo>
                  <a:lnTo>
                    <a:pt x="19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4" name="Freeform 213"/>
            <p:cNvSpPr>
              <a:spLocks/>
            </p:cNvSpPr>
            <p:nvPr/>
          </p:nvSpPr>
          <p:spPr bwMode="auto">
            <a:xfrm>
              <a:off x="1781" y="1602"/>
              <a:ext cx="17" cy="105"/>
            </a:xfrm>
            <a:custGeom>
              <a:avLst/>
              <a:gdLst>
                <a:gd name="T0" fmla="*/ 0 w 52"/>
                <a:gd name="T1" fmla="*/ 0 h 316"/>
                <a:gd name="T2" fmla="*/ 0 w 52"/>
                <a:gd name="T3" fmla="*/ 0 h 316"/>
                <a:gd name="T4" fmla="*/ 0 w 52"/>
                <a:gd name="T5" fmla="*/ 0 h 316"/>
                <a:gd name="T6" fmla="*/ 0 w 52"/>
                <a:gd name="T7" fmla="*/ 0 h 316"/>
                <a:gd name="T8" fmla="*/ 0 w 52"/>
                <a:gd name="T9" fmla="*/ 0 h 316"/>
                <a:gd name="T10" fmla="*/ 0 w 52"/>
                <a:gd name="T11" fmla="*/ 0 h 316"/>
                <a:gd name="T12" fmla="*/ 0 w 52"/>
                <a:gd name="T13" fmla="*/ 0 h 316"/>
                <a:gd name="T14" fmla="*/ 0 w 52"/>
                <a:gd name="T15" fmla="*/ 0 h 316"/>
                <a:gd name="T16" fmla="*/ 0 w 52"/>
                <a:gd name="T17" fmla="*/ 0 h 316"/>
                <a:gd name="T18" fmla="*/ 0 w 52"/>
                <a:gd name="T19" fmla="*/ 0 h 316"/>
                <a:gd name="T20" fmla="*/ 0 w 52"/>
                <a:gd name="T21" fmla="*/ 0 h 316"/>
                <a:gd name="T22" fmla="*/ 0 w 52"/>
                <a:gd name="T23" fmla="*/ 0 h 316"/>
                <a:gd name="T24" fmla="*/ 0 w 52"/>
                <a:gd name="T25" fmla="*/ 0 h 316"/>
                <a:gd name="T26" fmla="*/ 0 w 52"/>
                <a:gd name="T27" fmla="*/ 0 h 316"/>
                <a:gd name="T28" fmla="*/ 0 w 52"/>
                <a:gd name="T29" fmla="*/ 0 h 316"/>
                <a:gd name="T30" fmla="*/ 0 w 52"/>
                <a:gd name="T31" fmla="*/ 0 h 316"/>
                <a:gd name="T32" fmla="*/ 0 w 52"/>
                <a:gd name="T33" fmla="*/ 0 h 316"/>
                <a:gd name="T34" fmla="*/ 0 w 52"/>
                <a:gd name="T35" fmla="*/ 0 h 316"/>
                <a:gd name="T36" fmla="*/ 0 w 52"/>
                <a:gd name="T37" fmla="*/ 0 h 316"/>
                <a:gd name="T38" fmla="*/ 0 w 52"/>
                <a:gd name="T39" fmla="*/ 0 h 316"/>
                <a:gd name="T40" fmla="*/ 0 w 52"/>
                <a:gd name="T41" fmla="*/ 0 h 316"/>
                <a:gd name="T42" fmla="*/ 0 w 52"/>
                <a:gd name="T43" fmla="*/ 0 h 316"/>
                <a:gd name="T44" fmla="*/ 0 w 52"/>
                <a:gd name="T45" fmla="*/ 0 h 316"/>
                <a:gd name="T46" fmla="*/ 0 w 52"/>
                <a:gd name="T47" fmla="*/ 0 h 316"/>
                <a:gd name="T48" fmla="*/ 0 w 52"/>
                <a:gd name="T49" fmla="*/ 0 h 316"/>
                <a:gd name="T50" fmla="*/ 0 w 52"/>
                <a:gd name="T51" fmla="*/ 0 h 316"/>
                <a:gd name="T52" fmla="*/ 0 w 52"/>
                <a:gd name="T53" fmla="*/ 0 h 316"/>
                <a:gd name="T54" fmla="*/ 0 w 52"/>
                <a:gd name="T55" fmla="*/ 0 h 316"/>
                <a:gd name="T56" fmla="*/ 0 w 52"/>
                <a:gd name="T57" fmla="*/ 0 h 316"/>
                <a:gd name="T58" fmla="*/ 0 w 52"/>
                <a:gd name="T59" fmla="*/ 0 h 316"/>
                <a:gd name="T60" fmla="*/ 0 w 52"/>
                <a:gd name="T61" fmla="*/ 0 h 316"/>
                <a:gd name="T62" fmla="*/ 0 w 52"/>
                <a:gd name="T63" fmla="*/ 0 h 316"/>
                <a:gd name="T64" fmla="*/ 0 w 52"/>
                <a:gd name="T65" fmla="*/ 0 h 316"/>
                <a:gd name="T66" fmla="*/ 0 w 52"/>
                <a:gd name="T67" fmla="*/ 0 h 316"/>
                <a:gd name="T68" fmla="*/ 0 w 52"/>
                <a:gd name="T69" fmla="*/ 0 h 316"/>
                <a:gd name="T70" fmla="*/ 0 w 52"/>
                <a:gd name="T71" fmla="*/ 0 h 316"/>
                <a:gd name="T72" fmla="*/ 0 w 52"/>
                <a:gd name="T73" fmla="*/ 0 h 316"/>
                <a:gd name="T74" fmla="*/ 0 w 52"/>
                <a:gd name="T75" fmla="*/ 0 h 316"/>
                <a:gd name="T76" fmla="*/ 0 w 52"/>
                <a:gd name="T77" fmla="*/ 0 h 316"/>
                <a:gd name="T78" fmla="*/ 0 w 52"/>
                <a:gd name="T79" fmla="*/ 0 h 316"/>
                <a:gd name="T80" fmla="*/ 0 w 52"/>
                <a:gd name="T81" fmla="*/ 0 h 316"/>
                <a:gd name="T82" fmla="*/ 0 w 52"/>
                <a:gd name="T83" fmla="*/ 0 h 316"/>
                <a:gd name="T84" fmla="*/ 0 w 52"/>
                <a:gd name="T85" fmla="*/ 0 h 316"/>
                <a:gd name="T86" fmla="*/ 0 w 52"/>
                <a:gd name="T87" fmla="*/ 0 h 316"/>
                <a:gd name="T88" fmla="*/ 0 w 52"/>
                <a:gd name="T89" fmla="*/ 0 h 316"/>
                <a:gd name="T90" fmla="*/ 0 w 52"/>
                <a:gd name="T91" fmla="*/ 0 h 31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2"/>
                <a:gd name="T139" fmla="*/ 0 h 316"/>
                <a:gd name="T140" fmla="*/ 52 w 52"/>
                <a:gd name="T141" fmla="*/ 316 h 31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2" h="316">
                  <a:moveTo>
                    <a:pt x="36" y="4"/>
                  </a:moveTo>
                  <a:lnTo>
                    <a:pt x="31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11"/>
                  </a:lnTo>
                  <a:lnTo>
                    <a:pt x="11" y="14"/>
                  </a:lnTo>
                  <a:lnTo>
                    <a:pt x="8" y="19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1" y="36"/>
                  </a:lnTo>
                  <a:lnTo>
                    <a:pt x="1" y="39"/>
                  </a:lnTo>
                  <a:lnTo>
                    <a:pt x="1" y="42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1" y="56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6"/>
                  </a:lnTo>
                  <a:lnTo>
                    <a:pt x="1" y="70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1" y="81"/>
                  </a:lnTo>
                  <a:lnTo>
                    <a:pt x="1" y="84"/>
                  </a:lnTo>
                  <a:lnTo>
                    <a:pt x="1" y="88"/>
                  </a:lnTo>
                  <a:lnTo>
                    <a:pt x="1" y="91"/>
                  </a:lnTo>
                  <a:lnTo>
                    <a:pt x="1" y="95"/>
                  </a:lnTo>
                  <a:lnTo>
                    <a:pt x="1" y="100"/>
                  </a:lnTo>
                  <a:lnTo>
                    <a:pt x="1" y="103"/>
                  </a:lnTo>
                  <a:lnTo>
                    <a:pt x="2" y="108"/>
                  </a:lnTo>
                  <a:lnTo>
                    <a:pt x="2" y="113"/>
                  </a:lnTo>
                  <a:lnTo>
                    <a:pt x="2" y="117"/>
                  </a:lnTo>
                  <a:lnTo>
                    <a:pt x="2" y="122"/>
                  </a:lnTo>
                  <a:lnTo>
                    <a:pt x="2" y="127"/>
                  </a:lnTo>
                  <a:lnTo>
                    <a:pt x="2" y="132"/>
                  </a:lnTo>
                  <a:lnTo>
                    <a:pt x="4" y="138"/>
                  </a:lnTo>
                  <a:lnTo>
                    <a:pt x="4" y="142"/>
                  </a:lnTo>
                  <a:lnTo>
                    <a:pt x="4" y="148"/>
                  </a:lnTo>
                  <a:lnTo>
                    <a:pt x="4" y="152"/>
                  </a:lnTo>
                  <a:lnTo>
                    <a:pt x="5" y="154"/>
                  </a:lnTo>
                  <a:lnTo>
                    <a:pt x="5" y="158"/>
                  </a:lnTo>
                  <a:lnTo>
                    <a:pt x="6" y="161"/>
                  </a:lnTo>
                  <a:lnTo>
                    <a:pt x="6" y="164"/>
                  </a:lnTo>
                  <a:lnTo>
                    <a:pt x="6" y="167"/>
                  </a:lnTo>
                  <a:lnTo>
                    <a:pt x="6" y="171"/>
                  </a:lnTo>
                  <a:lnTo>
                    <a:pt x="6" y="173"/>
                  </a:lnTo>
                  <a:lnTo>
                    <a:pt x="6" y="177"/>
                  </a:lnTo>
                  <a:lnTo>
                    <a:pt x="7" y="180"/>
                  </a:lnTo>
                  <a:lnTo>
                    <a:pt x="7" y="184"/>
                  </a:lnTo>
                  <a:lnTo>
                    <a:pt x="8" y="189"/>
                  </a:lnTo>
                  <a:lnTo>
                    <a:pt x="8" y="191"/>
                  </a:lnTo>
                  <a:lnTo>
                    <a:pt x="9" y="196"/>
                  </a:lnTo>
                  <a:lnTo>
                    <a:pt x="9" y="199"/>
                  </a:lnTo>
                  <a:lnTo>
                    <a:pt x="11" y="204"/>
                  </a:lnTo>
                  <a:lnTo>
                    <a:pt x="11" y="208"/>
                  </a:lnTo>
                  <a:lnTo>
                    <a:pt x="11" y="211"/>
                  </a:lnTo>
                  <a:lnTo>
                    <a:pt x="12" y="216"/>
                  </a:lnTo>
                  <a:lnTo>
                    <a:pt x="13" y="221"/>
                  </a:lnTo>
                  <a:lnTo>
                    <a:pt x="13" y="224"/>
                  </a:lnTo>
                  <a:lnTo>
                    <a:pt x="14" y="229"/>
                  </a:lnTo>
                  <a:lnTo>
                    <a:pt x="14" y="233"/>
                  </a:lnTo>
                  <a:lnTo>
                    <a:pt x="15" y="236"/>
                  </a:lnTo>
                  <a:lnTo>
                    <a:pt x="15" y="240"/>
                  </a:lnTo>
                  <a:lnTo>
                    <a:pt x="15" y="243"/>
                  </a:lnTo>
                  <a:lnTo>
                    <a:pt x="17" y="247"/>
                  </a:lnTo>
                  <a:lnTo>
                    <a:pt x="18" y="250"/>
                  </a:lnTo>
                  <a:lnTo>
                    <a:pt x="18" y="254"/>
                  </a:lnTo>
                  <a:lnTo>
                    <a:pt x="19" y="256"/>
                  </a:lnTo>
                  <a:lnTo>
                    <a:pt x="20" y="260"/>
                  </a:lnTo>
                  <a:lnTo>
                    <a:pt x="20" y="263"/>
                  </a:lnTo>
                  <a:lnTo>
                    <a:pt x="23" y="268"/>
                  </a:lnTo>
                  <a:lnTo>
                    <a:pt x="24" y="274"/>
                  </a:lnTo>
                  <a:lnTo>
                    <a:pt x="25" y="279"/>
                  </a:lnTo>
                  <a:lnTo>
                    <a:pt x="27" y="284"/>
                  </a:lnTo>
                  <a:lnTo>
                    <a:pt x="28" y="287"/>
                  </a:lnTo>
                  <a:lnTo>
                    <a:pt x="31" y="291"/>
                  </a:lnTo>
                  <a:lnTo>
                    <a:pt x="32" y="294"/>
                  </a:lnTo>
                  <a:lnTo>
                    <a:pt x="33" y="297"/>
                  </a:lnTo>
                  <a:lnTo>
                    <a:pt x="36" y="299"/>
                  </a:lnTo>
                  <a:lnTo>
                    <a:pt x="37" y="303"/>
                  </a:lnTo>
                  <a:lnTo>
                    <a:pt x="39" y="306"/>
                  </a:lnTo>
                  <a:lnTo>
                    <a:pt x="43" y="310"/>
                  </a:lnTo>
                  <a:lnTo>
                    <a:pt x="44" y="311"/>
                  </a:lnTo>
                  <a:lnTo>
                    <a:pt x="47" y="313"/>
                  </a:lnTo>
                  <a:lnTo>
                    <a:pt x="50" y="314"/>
                  </a:lnTo>
                  <a:lnTo>
                    <a:pt x="52" y="316"/>
                  </a:lnTo>
                  <a:lnTo>
                    <a:pt x="52" y="170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5" name="Freeform 214"/>
            <p:cNvSpPr>
              <a:spLocks/>
            </p:cNvSpPr>
            <p:nvPr/>
          </p:nvSpPr>
          <p:spPr bwMode="auto">
            <a:xfrm>
              <a:off x="1791" y="1597"/>
              <a:ext cx="22" cy="117"/>
            </a:xfrm>
            <a:custGeom>
              <a:avLst/>
              <a:gdLst>
                <a:gd name="T0" fmla="*/ 0 w 65"/>
                <a:gd name="T1" fmla="*/ 0 h 350"/>
                <a:gd name="T2" fmla="*/ 0 w 65"/>
                <a:gd name="T3" fmla="*/ 0 h 350"/>
                <a:gd name="T4" fmla="*/ 0 w 65"/>
                <a:gd name="T5" fmla="*/ 0 h 350"/>
                <a:gd name="T6" fmla="*/ 0 w 65"/>
                <a:gd name="T7" fmla="*/ 0 h 350"/>
                <a:gd name="T8" fmla="*/ 0 w 65"/>
                <a:gd name="T9" fmla="*/ 0 h 350"/>
                <a:gd name="T10" fmla="*/ 0 w 65"/>
                <a:gd name="T11" fmla="*/ 0 h 350"/>
                <a:gd name="T12" fmla="*/ 0 w 65"/>
                <a:gd name="T13" fmla="*/ 0 h 350"/>
                <a:gd name="T14" fmla="*/ 0 w 65"/>
                <a:gd name="T15" fmla="*/ 0 h 350"/>
                <a:gd name="T16" fmla="*/ 0 w 65"/>
                <a:gd name="T17" fmla="*/ 0 h 350"/>
                <a:gd name="T18" fmla="*/ 0 w 65"/>
                <a:gd name="T19" fmla="*/ 0 h 350"/>
                <a:gd name="T20" fmla="*/ 0 w 65"/>
                <a:gd name="T21" fmla="*/ 0 h 350"/>
                <a:gd name="T22" fmla="*/ 0 w 65"/>
                <a:gd name="T23" fmla="*/ 0 h 350"/>
                <a:gd name="T24" fmla="*/ 0 w 65"/>
                <a:gd name="T25" fmla="*/ 0 h 350"/>
                <a:gd name="T26" fmla="*/ 0 w 65"/>
                <a:gd name="T27" fmla="*/ 0 h 350"/>
                <a:gd name="T28" fmla="*/ 0 w 65"/>
                <a:gd name="T29" fmla="*/ 0 h 350"/>
                <a:gd name="T30" fmla="*/ 0 w 65"/>
                <a:gd name="T31" fmla="*/ 0 h 350"/>
                <a:gd name="T32" fmla="*/ 0 w 65"/>
                <a:gd name="T33" fmla="*/ 0 h 350"/>
                <a:gd name="T34" fmla="*/ 0 w 65"/>
                <a:gd name="T35" fmla="*/ 0 h 350"/>
                <a:gd name="T36" fmla="*/ 0 w 65"/>
                <a:gd name="T37" fmla="*/ 0 h 350"/>
                <a:gd name="T38" fmla="*/ 0 w 65"/>
                <a:gd name="T39" fmla="*/ 0 h 350"/>
                <a:gd name="T40" fmla="*/ 0 w 65"/>
                <a:gd name="T41" fmla="*/ 0 h 350"/>
                <a:gd name="T42" fmla="*/ 0 w 65"/>
                <a:gd name="T43" fmla="*/ 0 h 350"/>
                <a:gd name="T44" fmla="*/ 0 w 65"/>
                <a:gd name="T45" fmla="*/ 0 h 350"/>
                <a:gd name="T46" fmla="*/ 0 w 65"/>
                <a:gd name="T47" fmla="*/ 0 h 350"/>
                <a:gd name="T48" fmla="*/ 0 w 65"/>
                <a:gd name="T49" fmla="*/ 0 h 350"/>
                <a:gd name="T50" fmla="*/ 0 w 65"/>
                <a:gd name="T51" fmla="*/ 0 h 350"/>
                <a:gd name="T52" fmla="*/ 0 w 65"/>
                <a:gd name="T53" fmla="*/ 0 h 350"/>
                <a:gd name="T54" fmla="*/ 0 w 65"/>
                <a:gd name="T55" fmla="*/ 0 h 350"/>
                <a:gd name="T56" fmla="*/ 0 w 65"/>
                <a:gd name="T57" fmla="*/ 0 h 350"/>
                <a:gd name="T58" fmla="*/ 0 w 65"/>
                <a:gd name="T59" fmla="*/ 0 h 350"/>
                <a:gd name="T60" fmla="*/ 0 w 65"/>
                <a:gd name="T61" fmla="*/ 0 h 350"/>
                <a:gd name="T62" fmla="*/ 0 w 65"/>
                <a:gd name="T63" fmla="*/ 0 h 350"/>
                <a:gd name="T64" fmla="*/ 0 w 65"/>
                <a:gd name="T65" fmla="*/ 0 h 350"/>
                <a:gd name="T66" fmla="*/ 0 w 65"/>
                <a:gd name="T67" fmla="*/ 0 h 350"/>
                <a:gd name="T68" fmla="*/ 0 w 65"/>
                <a:gd name="T69" fmla="*/ 0 h 350"/>
                <a:gd name="T70" fmla="*/ 0 w 65"/>
                <a:gd name="T71" fmla="*/ 0 h 350"/>
                <a:gd name="T72" fmla="*/ 0 w 65"/>
                <a:gd name="T73" fmla="*/ 0 h 350"/>
                <a:gd name="T74" fmla="*/ 0 w 65"/>
                <a:gd name="T75" fmla="*/ 0 h 350"/>
                <a:gd name="T76" fmla="*/ 0 w 65"/>
                <a:gd name="T77" fmla="*/ 0 h 350"/>
                <a:gd name="T78" fmla="*/ 0 w 65"/>
                <a:gd name="T79" fmla="*/ 0 h 350"/>
                <a:gd name="T80" fmla="*/ 0 w 65"/>
                <a:gd name="T81" fmla="*/ 0 h 350"/>
                <a:gd name="T82" fmla="*/ 0 w 65"/>
                <a:gd name="T83" fmla="*/ 0 h 350"/>
                <a:gd name="T84" fmla="*/ 0 w 65"/>
                <a:gd name="T85" fmla="*/ 0 h 350"/>
                <a:gd name="T86" fmla="*/ 0 w 65"/>
                <a:gd name="T87" fmla="*/ 0 h 350"/>
                <a:gd name="T88" fmla="*/ 0 w 65"/>
                <a:gd name="T89" fmla="*/ 0 h 350"/>
                <a:gd name="T90" fmla="*/ 0 w 65"/>
                <a:gd name="T91" fmla="*/ 0 h 350"/>
                <a:gd name="T92" fmla="*/ 0 w 65"/>
                <a:gd name="T93" fmla="*/ 0 h 350"/>
                <a:gd name="T94" fmla="*/ 0 w 65"/>
                <a:gd name="T95" fmla="*/ 0 h 350"/>
                <a:gd name="T96" fmla="*/ 0 w 65"/>
                <a:gd name="T97" fmla="*/ 0 h 350"/>
                <a:gd name="T98" fmla="*/ 0 w 65"/>
                <a:gd name="T99" fmla="*/ 0 h 350"/>
                <a:gd name="T100" fmla="*/ 0 w 65"/>
                <a:gd name="T101" fmla="*/ 0 h 3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5"/>
                <a:gd name="T154" fmla="*/ 0 h 350"/>
                <a:gd name="T155" fmla="*/ 65 w 65"/>
                <a:gd name="T156" fmla="*/ 350 h 3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5" h="350">
                  <a:moveTo>
                    <a:pt x="21" y="10"/>
                  </a:moveTo>
                  <a:lnTo>
                    <a:pt x="21" y="15"/>
                  </a:lnTo>
                  <a:lnTo>
                    <a:pt x="21" y="21"/>
                  </a:lnTo>
                  <a:lnTo>
                    <a:pt x="23" y="26"/>
                  </a:lnTo>
                  <a:lnTo>
                    <a:pt x="23" y="32"/>
                  </a:lnTo>
                  <a:lnTo>
                    <a:pt x="23" y="37"/>
                  </a:lnTo>
                  <a:lnTo>
                    <a:pt x="23" y="43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58"/>
                  </a:lnTo>
                  <a:lnTo>
                    <a:pt x="25" y="64"/>
                  </a:lnTo>
                  <a:lnTo>
                    <a:pt x="25" y="69"/>
                  </a:lnTo>
                  <a:lnTo>
                    <a:pt x="26" y="73"/>
                  </a:lnTo>
                  <a:lnTo>
                    <a:pt x="26" y="78"/>
                  </a:lnTo>
                  <a:lnTo>
                    <a:pt x="26" y="83"/>
                  </a:lnTo>
                  <a:lnTo>
                    <a:pt x="27" y="88"/>
                  </a:lnTo>
                  <a:lnTo>
                    <a:pt x="27" y="94"/>
                  </a:lnTo>
                  <a:lnTo>
                    <a:pt x="27" y="97"/>
                  </a:lnTo>
                  <a:lnTo>
                    <a:pt x="27" y="102"/>
                  </a:lnTo>
                  <a:lnTo>
                    <a:pt x="28" y="107"/>
                  </a:lnTo>
                  <a:lnTo>
                    <a:pt x="28" y="111"/>
                  </a:lnTo>
                  <a:lnTo>
                    <a:pt x="28" y="116"/>
                  </a:lnTo>
                  <a:lnTo>
                    <a:pt x="30" y="121"/>
                  </a:lnTo>
                  <a:lnTo>
                    <a:pt x="30" y="126"/>
                  </a:lnTo>
                  <a:lnTo>
                    <a:pt x="31" y="130"/>
                  </a:lnTo>
                  <a:lnTo>
                    <a:pt x="31" y="135"/>
                  </a:lnTo>
                  <a:lnTo>
                    <a:pt x="32" y="139"/>
                  </a:lnTo>
                  <a:lnTo>
                    <a:pt x="32" y="143"/>
                  </a:lnTo>
                  <a:lnTo>
                    <a:pt x="33" y="148"/>
                  </a:lnTo>
                  <a:lnTo>
                    <a:pt x="33" y="153"/>
                  </a:lnTo>
                  <a:lnTo>
                    <a:pt x="34" y="156"/>
                  </a:lnTo>
                  <a:lnTo>
                    <a:pt x="34" y="161"/>
                  </a:lnTo>
                  <a:lnTo>
                    <a:pt x="36" y="166"/>
                  </a:lnTo>
                  <a:lnTo>
                    <a:pt x="36" y="171"/>
                  </a:lnTo>
                  <a:lnTo>
                    <a:pt x="37" y="175"/>
                  </a:lnTo>
                  <a:lnTo>
                    <a:pt x="37" y="179"/>
                  </a:lnTo>
                  <a:lnTo>
                    <a:pt x="38" y="184"/>
                  </a:lnTo>
                  <a:lnTo>
                    <a:pt x="38" y="188"/>
                  </a:lnTo>
                  <a:lnTo>
                    <a:pt x="39" y="192"/>
                  </a:lnTo>
                  <a:lnTo>
                    <a:pt x="39" y="197"/>
                  </a:lnTo>
                  <a:lnTo>
                    <a:pt x="40" y="201"/>
                  </a:lnTo>
                  <a:lnTo>
                    <a:pt x="42" y="206"/>
                  </a:lnTo>
                  <a:lnTo>
                    <a:pt x="42" y="210"/>
                  </a:lnTo>
                  <a:lnTo>
                    <a:pt x="43" y="216"/>
                  </a:lnTo>
                  <a:lnTo>
                    <a:pt x="44" y="220"/>
                  </a:lnTo>
                  <a:lnTo>
                    <a:pt x="44" y="225"/>
                  </a:lnTo>
                  <a:lnTo>
                    <a:pt x="45" y="230"/>
                  </a:lnTo>
                  <a:lnTo>
                    <a:pt x="46" y="235"/>
                  </a:lnTo>
                  <a:lnTo>
                    <a:pt x="47" y="239"/>
                  </a:lnTo>
                  <a:lnTo>
                    <a:pt x="47" y="244"/>
                  </a:lnTo>
                  <a:lnTo>
                    <a:pt x="49" y="249"/>
                  </a:lnTo>
                  <a:lnTo>
                    <a:pt x="50" y="254"/>
                  </a:lnTo>
                  <a:lnTo>
                    <a:pt x="51" y="258"/>
                  </a:lnTo>
                  <a:lnTo>
                    <a:pt x="51" y="263"/>
                  </a:lnTo>
                  <a:lnTo>
                    <a:pt x="52" y="268"/>
                  </a:lnTo>
                  <a:lnTo>
                    <a:pt x="53" y="273"/>
                  </a:lnTo>
                  <a:lnTo>
                    <a:pt x="56" y="279"/>
                  </a:lnTo>
                  <a:lnTo>
                    <a:pt x="56" y="283"/>
                  </a:lnTo>
                  <a:lnTo>
                    <a:pt x="57" y="288"/>
                  </a:lnTo>
                  <a:lnTo>
                    <a:pt x="58" y="293"/>
                  </a:lnTo>
                  <a:lnTo>
                    <a:pt x="59" y="299"/>
                  </a:lnTo>
                  <a:lnTo>
                    <a:pt x="60" y="303"/>
                  </a:lnTo>
                  <a:lnTo>
                    <a:pt x="62" y="309"/>
                  </a:lnTo>
                  <a:lnTo>
                    <a:pt x="64" y="315"/>
                  </a:lnTo>
                  <a:lnTo>
                    <a:pt x="65" y="321"/>
                  </a:lnTo>
                  <a:lnTo>
                    <a:pt x="65" y="326"/>
                  </a:lnTo>
                  <a:lnTo>
                    <a:pt x="65" y="332"/>
                  </a:lnTo>
                  <a:lnTo>
                    <a:pt x="64" y="336"/>
                  </a:lnTo>
                  <a:lnTo>
                    <a:pt x="62" y="340"/>
                  </a:lnTo>
                  <a:lnTo>
                    <a:pt x="58" y="343"/>
                  </a:lnTo>
                  <a:lnTo>
                    <a:pt x="56" y="346"/>
                  </a:lnTo>
                  <a:lnTo>
                    <a:pt x="51" y="347"/>
                  </a:lnTo>
                  <a:lnTo>
                    <a:pt x="47" y="350"/>
                  </a:lnTo>
                  <a:lnTo>
                    <a:pt x="43" y="350"/>
                  </a:lnTo>
                  <a:lnTo>
                    <a:pt x="39" y="350"/>
                  </a:lnTo>
                  <a:lnTo>
                    <a:pt x="34" y="347"/>
                  </a:lnTo>
                  <a:lnTo>
                    <a:pt x="31" y="347"/>
                  </a:lnTo>
                  <a:lnTo>
                    <a:pt x="26" y="344"/>
                  </a:lnTo>
                  <a:lnTo>
                    <a:pt x="24" y="340"/>
                  </a:lnTo>
                  <a:lnTo>
                    <a:pt x="21" y="337"/>
                  </a:lnTo>
                  <a:lnTo>
                    <a:pt x="20" y="332"/>
                  </a:lnTo>
                  <a:lnTo>
                    <a:pt x="18" y="325"/>
                  </a:lnTo>
                  <a:lnTo>
                    <a:pt x="17" y="320"/>
                  </a:lnTo>
                  <a:lnTo>
                    <a:pt x="15" y="314"/>
                  </a:lnTo>
                  <a:lnTo>
                    <a:pt x="14" y="308"/>
                  </a:lnTo>
                  <a:lnTo>
                    <a:pt x="13" y="303"/>
                  </a:lnTo>
                  <a:lnTo>
                    <a:pt x="12" y="298"/>
                  </a:lnTo>
                  <a:lnTo>
                    <a:pt x="12" y="293"/>
                  </a:lnTo>
                  <a:lnTo>
                    <a:pt x="11" y="288"/>
                  </a:lnTo>
                  <a:lnTo>
                    <a:pt x="10" y="282"/>
                  </a:lnTo>
                  <a:lnTo>
                    <a:pt x="8" y="276"/>
                  </a:lnTo>
                  <a:lnTo>
                    <a:pt x="7" y="271"/>
                  </a:lnTo>
                  <a:lnTo>
                    <a:pt x="7" y="267"/>
                  </a:lnTo>
                  <a:lnTo>
                    <a:pt x="7" y="261"/>
                  </a:lnTo>
                  <a:lnTo>
                    <a:pt x="6" y="256"/>
                  </a:lnTo>
                  <a:lnTo>
                    <a:pt x="6" y="251"/>
                  </a:lnTo>
                  <a:lnTo>
                    <a:pt x="6" y="247"/>
                  </a:lnTo>
                  <a:lnTo>
                    <a:pt x="5" y="242"/>
                  </a:lnTo>
                  <a:lnTo>
                    <a:pt x="5" y="237"/>
                  </a:lnTo>
                  <a:lnTo>
                    <a:pt x="4" y="232"/>
                  </a:lnTo>
                  <a:lnTo>
                    <a:pt x="4" y="228"/>
                  </a:lnTo>
                  <a:lnTo>
                    <a:pt x="4" y="223"/>
                  </a:lnTo>
                  <a:lnTo>
                    <a:pt x="4" y="218"/>
                  </a:lnTo>
                  <a:lnTo>
                    <a:pt x="4" y="213"/>
                  </a:lnTo>
                  <a:lnTo>
                    <a:pt x="4" y="209"/>
                  </a:lnTo>
                  <a:lnTo>
                    <a:pt x="2" y="204"/>
                  </a:lnTo>
                  <a:lnTo>
                    <a:pt x="2" y="199"/>
                  </a:lnTo>
                  <a:lnTo>
                    <a:pt x="2" y="194"/>
                  </a:lnTo>
                  <a:lnTo>
                    <a:pt x="2" y="191"/>
                  </a:lnTo>
                  <a:lnTo>
                    <a:pt x="2" y="186"/>
                  </a:lnTo>
                  <a:lnTo>
                    <a:pt x="2" y="181"/>
                  </a:lnTo>
                  <a:lnTo>
                    <a:pt x="2" y="177"/>
                  </a:lnTo>
                  <a:lnTo>
                    <a:pt x="2" y="172"/>
                  </a:lnTo>
                  <a:lnTo>
                    <a:pt x="2" y="167"/>
                  </a:lnTo>
                  <a:lnTo>
                    <a:pt x="2" y="162"/>
                  </a:lnTo>
                  <a:lnTo>
                    <a:pt x="2" y="158"/>
                  </a:lnTo>
                  <a:lnTo>
                    <a:pt x="2" y="153"/>
                  </a:lnTo>
                  <a:lnTo>
                    <a:pt x="2" y="148"/>
                  </a:lnTo>
                  <a:lnTo>
                    <a:pt x="2" y="143"/>
                  </a:lnTo>
                  <a:lnTo>
                    <a:pt x="2" y="139"/>
                  </a:lnTo>
                  <a:lnTo>
                    <a:pt x="2" y="135"/>
                  </a:lnTo>
                  <a:lnTo>
                    <a:pt x="2" y="130"/>
                  </a:lnTo>
                  <a:lnTo>
                    <a:pt x="2" y="126"/>
                  </a:lnTo>
                  <a:lnTo>
                    <a:pt x="2" y="121"/>
                  </a:lnTo>
                  <a:lnTo>
                    <a:pt x="2" y="116"/>
                  </a:lnTo>
                  <a:lnTo>
                    <a:pt x="2" y="111"/>
                  </a:lnTo>
                  <a:lnTo>
                    <a:pt x="2" y="107"/>
                  </a:lnTo>
                  <a:lnTo>
                    <a:pt x="2" y="102"/>
                  </a:lnTo>
                  <a:lnTo>
                    <a:pt x="4" y="97"/>
                  </a:lnTo>
                  <a:lnTo>
                    <a:pt x="2" y="91"/>
                  </a:lnTo>
                  <a:lnTo>
                    <a:pt x="2" y="86"/>
                  </a:lnTo>
                  <a:lnTo>
                    <a:pt x="2" y="80"/>
                  </a:lnTo>
                  <a:lnTo>
                    <a:pt x="2" y="76"/>
                  </a:lnTo>
                  <a:lnTo>
                    <a:pt x="2" y="71"/>
                  </a:lnTo>
                  <a:lnTo>
                    <a:pt x="2" y="65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1" y="39"/>
                  </a:lnTo>
                  <a:lnTo>
                    <a:pt x="1" y="33"/>
                  </a:lnTo>
                  <a:lnTo>
                    <a:pt x="1" y="27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9" y="5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6" name="Freeform 215"/>
            <p:cNvSpPr>
              <a:spLocks/>
            </p:cNvSpPr>
            <p:nvPr/>
          </p:nvSpPr>
          <p:spPr bwMode="auto">
            <a:xfrm>
              <a:off x="1723" y="1609"/>
              <a:ext cx="39" cy="81"/>
            </a:xfrm>
            <a:custGeom>
              <a:avLst/>
              <a:gdLst>
                <a:gd name="T0" fmla="*/ 0 w 117"/>
                <a:gd name="T1" fmla="*/ 0 h 244"/>
                <a:gd name="T2" fmla="*/ 0 w 117"/>
                <a:gd name="T3" fmla="*/ 0 h 244"/>
                <a:gd name="T4" fmla="*/ 0 w 117"/>
                <a:gd name="T5" fmla="*/ 0 h 244"/>
                <a:gd name="T6" fmla="*/ 0 w 117"/>
                <a:gd name="T7" fmla="*/ 0 h 244"/>
                <a:gd name="T8" fmla="*/ 0 w 117"/>
                <a:gd name="T9" fmla="*/ 0 h 244"/>
                <a:gd name="T10" fmla="*/ 0 w 117"/>
                <a:gd name="T11" fmla="*/ 0 h 244"/>
                <a:gd name="T12" fmla="*/ 0 w 117"/>
                <a:gd name="T13" fmla="*/ 0 h 244"/>
                <a:gd name="T14" fmla="*/ 0 w 117"/>
                <a:gd name="T15" fmla="*/ 0 h 244"/>
                <a:gd name="T16" fmla="*/ 0 w 117"/>
                <a:gd name="T17" fmla="*/ 0 h 244"/>
                <a:gd name="T18" fmla="*/ 0 w 117"/>
                <a:gd name="T19" fmla="*/ 0 h 244"/>
                <a:gd name="T20" fmla="*/ 0 w 117"/>
                <a:gd name="T21" fmla="*/ 0 h 244"/>
                <a:gd name="T22" fmla="*/ 0 w 117"/>
                <a:gd name="T23" fmla="*/ 0 h 244"/>
                <a:gd name="T24" fmla="*/ 0 w 117"/>
                <a:gd name="T25" fmla="*/ 0 h 244"/>
                <a:gd name="T26" fmla="*/ 0 w 117"/>
                <a:gd name="T27" fmla="*/ 0 h 244"/>
                <a:gd name="T28" fmla="*/ 0 w 117"/>
                <a:gd name="T29" fmla="*/ 0 h 244"/>
                <a:gd name="T30" fmla="*/ 0 w 117"/>
                <a:gd name="T31" fmla="*/ 0 h 244"/>
                <a:gd name="T32" fmla="*/ 0 w 117"/>
                <a:gd name="T33" fmla="*/ 0 h 244"/>
                <a:gd name="T34" fmla="*/ 0 w 117"/>
                <a:gd name="T35" fmla="*/ 0 h 244"/>
                <a:gd name="T36" fmla="*/ 0 w 117"/>
                <a:gd name="T37" fmla="*/ 0 h 244"/>
                <a:gd name="T38" fmla="*/ 0 w 117"/>
                <a:gd name="T39" fmla="*/ 0 h 244"/>
                <a:gd name="T40" fmla="*/ 0 w 117"/>
                <a:gd name="T41" fmla="*/ 0 h 244"/>
                <a:gd name="T42" fmla="*/ 0 w 117"/>
                <a:gd name="T43" fmla="*/ 0 h 244"/>
                <a:gd name="T44" fmla="*/ 0 w 117"/>
                <a:gd name="T45" fmla="*/ 0 h 244"/>
                <a:gd name="T46" fmla="*/ 0 w 117"/>
                <a:gd name="T47" fmla="*/ 0 h 244"/>
                <a:gd name="T48" fmla="*/ 0 w 117"/>
                <a:gd name="T49" fmla="*/ 0 h 244"/>
                <a:gd name="T50" fmla="*/ 0 w 117"/>
                <a:gd name="T51" fmla="*/ 0 h 244"/>
                <a:gd name="T52" fmla="*/ 0 w 117"/>
                <a:gd name="T53" fmla="*/ 0 h 244"/>
                <a:gd name="T54" fmla="*/ 0 w 117"/>
                <a:gd name="T55" fmla="*/ 0 h 244"/>
                <a:gd name="T56" fmla="*/ 0 w 117"/>
                <a:gd name="T57" fmla="*/ 0 h 244"/>
                <a:gd name="T58" fmla="*/ 0 w 117"/>
                <a:gd name="T59" fmla="*/ 0 h 244"/>
                <a:gd name="T60" fmla="*/ 0 w 117"/>
                <a:gd name="T61" fmla="*/ 0 h 244"/>
                <a:gd name="T62" fmla="*/ 0 w 117"/>
                <a:gd name="T63" fmla="*/ 0 h 244"/>
                <a:gd name="T64" fmla="*/ 0 w 117"/>
                <a:gd name="T65" fmla="*/ 0 h 244"/>
                <a:gd name="T66" fmla="*/ 0 w 117"/>
                <a:gd name="T67" fmla="*/ 0 h 244"/>
                <a:gd name="T68" fmla="*/ 0 w 117"/>
                <a:gd name="T69" fmla="*/ 0 h 244"/>
                <a:gd name="T70" fmla="*/ 0 w 117"/>
                <a:gd name="T71" fmla="*/ 0 h 244"/>
                <a:gd name="T72" fmla="*/ 0 w 117"/>
                <a:gd name="T73" fmla="*/ 0 h 244"/>
                <a:gd name="T74" fmla="*/ 0 w 117"/>
                <a:gd name="T75" fmla="*/ 0 h 244"/>
                <a:gd name="T76" fmla="*/ 0 w 117"/>
                <a:gd name="T77" fmla="*/ 0 h 244"/>
                <a:gd name="T78" fmla="*/ 0 w 117"/>
                <a:gd name="T79" fmla="*/ 0 h 244"/>
                <a:gd name="T80" fmla="*/ 0 w 117"/>
                <a:gd name="T81" fmla="*/ 0 h 244"/>
                <a:gd name="T82" fmla="*/ 0 w 117"/>
                <a:gd name="T83" fmla="*/ 0 h 244"/>
                <a:gd name="T84" fmla="*/ 0 w 117"/>
                <a:gd name="T85" fmla="*/ 0 h 244"/>
                <a:gd name="T86" fmla="*/ 0 w 117"/>
                <a:gd name="T87" fmla="*/ 0 h 244"/>
                <a:gd name="T88" fmla="*/ 0 w 117"/>
                <a:gd name="T89" fmla="*/ 0 h 244"/>
                <a:gd name="T90" fmla="*/ 0 w 117"/>
                <a:gd name="T91" fmla="*/ 0 h 2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44"/>
                <a:gd name="T140" fmla="*/ 117 w 117"/>
                <a:gd name="T141" fmla="*/ 244 h 24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44">
                  <a:moveTo>
                    <a:pt x="78" y="41"/>
                  </a:moveTo>
                  <a:lnTo>
                    <a:pt x="77" y="38"/>
                  </a:lnTo>
                  <a:lnTo>
                    <a:pt x="77" y="35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7" y="17"/>
                  </a:lnTo>
                  <a:lnTo>
                    <a:pt x="78" y="13"/>
                  </a:lnTo>
                  <a:lnTo>
                    <a:pt x="81" y="11"/>
                  </a:lnTo>
                  <a:lnTo>
                    <a:pt x="82" y="8"/>
                  </a:lnTo>
                  <a:lnTo>
                    <a:pt x="86" y="5"/>
                  </a:lnTo>
                  <a:lnTo>
                    <a:pt x="90" y="3"/>
                  </a:lnTo>
                  <a:lnTo>
                    <a:pt x="96" y="2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2"/>
                  </a:lnTo>
                  <a:lnTo>
                    <a:pt x="111" y="5"/>
                  </a:lnTo>
                  <a:lnTo>
                    <a:pt x="114" y="9"/>
                  </a:lnTo>
                  <a:lnTo>
                    <a:pt x="116" y="13"/>
                  </a:lnTo>
                  <a:lnTo>
                    <a:pt x="116" y="15"/>
                  </a:lnTo>
                  <a:lnTo>
                    <a:pt x="116" y="18"/>
                  </a:lnTo>
                  <a:lnTo>
                    <a:pt x="117" y="22"/>
                  </a:lnTo>
                  <a:lnTo>
                    <a:pt x="117" y="24"/>
                  </a:lnTo>
                  <a:lnTo>
                    <a:pt x="117" y="28"/>
                  </a:lnTo>
                  <a:lnTo>
                    <a:pt x="117" y="31"/>
                  </a:lnTo>
                  <a:lnTo>
                    <a:pt x="117" y="35"/>
                  </a:lnTo>
                  <a:lnTo>
                    <a:pt x="117" y="38"/>
                  </a:lnTo>
                  <a:lnTo>
                    <a:pt x="117" y="42"/>
                  </a:lnTo>
                  <a:lnTo>
                    <a:pt x="116" y="47"/>
                  </a:lnTo>
                  <a:lnTo>
                    <a:pt x="116" y="50"/>
                  </a:lnTo>
                  <a:lnTo>
                    <a:pt x="116" y="54"/>
                  </a:lnTo>
                  <a:lnTo>
                    <a:pt x="115" y="59"/>
                  </a:lnTo>
                  <a:lnTo>
                    <a:pt x="115" y="62"/>
                  </a:lnTo>
                  <a:lnTo>
                    <a:pt x="114" y="67"/>
                  </a:lnTo>
                  <a:lnTo>
                    <a:pt x="113" y="72"/>
                  </a:lnTo>
                  <a:lnTo>
                    <a:pt x="111" y="75"/>
                  </a:lnTo>
                  <a:lnTo>
                    <a:pt x="111" y="79"/>
                  </a:lnTo>
                  <a:lnTo>
                    <a:pt x="109" y="83"/>
                  </a:lnTo>
                  <a:lnTo>
                    <a:pt x="109" y="88"/>
                  </a:lnTo>
                  <a:lnTo>
                    <a:pt x="107" y="92"/>
                  </a:lnTo>
                  <a:lnTo>
                    <a:pt x="105" y="96"/>
                  </a:lnTo>
                  <a:lnTo>
                    <a:pt x="103" y="101"/>
                  </a:lnTo>
                  <a:lnTo>
                    <a:pt x="102" y="106"/>
                  </a:lnTo>
                  <a:lnTo>
                    <a:pt x="98" y="111"/>
                  </a:lnTo>
                  <a:lnTo>
                    <a:pt x="96" y="117"/>
                  </a:lnTo>
                  <a:lnTo>
                    <a:pt x="95" y="121"/>
                  </a:lnTo>
                  <a:lnTo>
                    <a:pt x="92" y="127"/>
                  </a:lnTo>
                  <a:lnTo>
                    <a:pt x="89" y="133"/>
                  </a:lnTo>
                  <a:lnTo>
                    <a:pt x="86" y="139"/>
                  </a:lnTo>
                  <a:lnTo>
                    <a:pt x="85" y="142"/>
                  </a:lnTo>
                  <a:lnTo>
                    <a:pt x="84" y="145"/>
                  </a:lnTo>
                  <a:lnTo>
                    <a:pt x="82" y="147"/>
                  </a:lnTo>
                  <a:lnTo>
                    <a:pt x="82" y="151"/>
                  </a:lnTo>
                  <a:lnTo>
                    <a:pt x="79" y="153"/>
                  </a:lnTo>
                  <a:lnTo>
                    <a:pt x="78" y="156"/>
                  </a:lnTo>
                  <a:lnTo>
                    <a:pt x="77" y="159"/>
                  </a:lnTo>
                  <a:lnTo>
                    <a:pt x="76" y="162"/>
                  </a:lnTo>
                  <a:lnTo>
                    <a:pt x="75" y="165"/>
                  </a:lnTo>
                  <a:lnTo>
                    <a:pt x="73" y="168"/>
                  </a:lnTo>
                  <a:lnTo>
                    <a:pt x="72" y="170"/>
                  </a:lnTo>
                  <a:lnTo>
                    <a:pt x="71" y="174"/>
                  </a:lnTo>
                  <a:lnTo>
                    <a:pt x="67" y="180"/>
                  </a:lnTo>
                  <a:lnTo>
                    <a:pt x="65" y="184"/>
                  </a:lnTo>
                  <a:lnTo>
                    <a:pt x="63" y="190"/>
                  </a:lnTo>
                  <a:lnTo>
                    <a:pt x="60" y="195"/>
                  </a:lnTo>
                  <a:lnTo>
                    <a:pt x="57" y="200"/>
                  </a:lnTo>
                  <a:lnTo>
                    <a:pt x="54" y="204"/>
                  </a:lnTo>
                  <a:lnTo>
                    <a:pt x="53" y="208"/>
                  </a:lnTo>
                  <a:lnTo>
                    <a:pt x="51" y="213"/>
                  </a:lnTo>
                  <a:lnTo>
                    <a:pt x="49" y="216"/>
                  </a:lnTo>
                  <a:lnTo>
                    <a:pt x="47" y="220"/>
                  </a:lnTo>
                  <a:lnTo>
                    <a:pt x="45" y="223"/>
                  </a:lnTo>
                  <a:lnTo>
                    <a:pt x="44" y="226"/>
                  </a:lnTo>
                  <a:lnTo>
                    <a:pt x="43" y="231"/>
                  </a:lnTo>
                  <a:lnTo>
                    <a:pt x="41" y="234"/>
                  </a:lnTo>
                  <a:lnTo>
                    <a:pt x="39" y="234"/>
                  </a:lnTo>
                  <a:lnTo>
                    <a:pt x="38" y="236"/>
                  </a:lnTo>
                  <a:lnTo>
                    <a:pt x="34" y="238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25" y="240"/>
                  </a:lnTo>
                  <a:lnTo>
                    <a:pt x="21" y="241"/>
                  </a:lnTo>
                  <a:lnTo>
                    <a:pt x="19" y="242"/>
                  </a:lnTo>
                  <a:lnTo>
                    <a:pt x="14" y="242"/>
                  </a:lnTo>
                  <a:lnTo>
                    <a:pt x="11" y="242"/>
                  </a:lnTo>
                  <a:lnTo>
                    <a:pt x="7" y="242"/>
                  </a:lnTo>
                  <a:lnTo>
                    <a:pt x="5" y="244"/>
                  </a:lnTo>
                  <a:lnTo>
                    <a:pt x="0" y="244"/>
                  </a:lnTo>
                  <a:lnTo>
                    <a:pt x="78" y="41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7" name="Freeform 216"/>
            <p:cNvSpPr>
              <a:spLocks/>
            </p:cNvSpPr>
            <p:nvPr/>
          </p:nvSpPr>
          <p:spPr bwMode="auto">
            <a:xfrm>
              <a:off x="1715" y="1620"/>
              <a:ext cx="39" cy="79"/>
            </a:xfrm>
            <a:custGeom>
              <a:avLst/>
              <a:gdLst>
                <a:gd name="T0" fmla="*/ 0 w 117"/>
                <a:gd name="T1" fmla="*/ 0 h 235"/>
                <a:gd name="T2" fmla="*/ 0 w 117"/>
                <a:gd name="T3" fmla="*/ 0 h 235"/>
                <a:gd name="T4" fmla="*/ 0 w 117"/>
                <a:gd name="T5" fmla="*/ 0 h 235"/>
                <a:gd name="T6" fmla="*/ 0 w 117"/>
                <a:gd name="T7" fmla="*/ 0 h 235"/>
                <a:gd name="T8" fmla="*/ 0 w 117"/>
                <a:gd name="T9" fmla="*/ 0 h 235"/>
                <a:gd name="T10" fmla="*/ 0 w 117"/>
                <a:gd name="T11" fmla="*/ 0 h 235"/>
                <a:gd name="T12" fmla="*/ 0 w 117"/>
                <a:gd name="T13" fmla="*/ 0 h 235"/>
                <a:gd name="T14" fmla="*/ 0 w 117"/>
                <a:gd name="T15" fmla="*/ 0 h 235"/>
                <a:gd name="T16" fmla="*/ 0 w 117"/>
                <a:gd name="T17" fmla="*/ 0 h 235"/>
                <a:gd name="T18" fmla="*/ 0 w 117"/>
                <a:gd name="T19" fmla="*/ 0 h 235"/>
                <a:gd name="T20" fmla="*/ 0 w 117"/>
                <a:gd name="T21" fmla="*/ 0 h 235"/>
                <a:gd name="T22" fmla="*/ 0 w 117"/>
                <a:gd name="T23" fmla="*/ 0 h 235"/>
                <a:gd name="T24" fmla="*/ 0 w 117"/>
                <a:gd name="T25" fmla="*/ 0 h 235"/>
                <a:gd name="T26" fmla="*/ 0 w 117"/>
                <a:gd name="T27" fmla="*/ 0 h 235"/>
                <a:gd name="T28" fmla="*/ 0 w 117"/>
                <a:gd name="T29" fmla="*/ 0 h 235"/>
                <a:gd name="T30" fmla="*/ 0 w 117"/>
                <a:gd name="T31" fmla="*/ 0 h 235"/>
                <a:gd name="T32" fmla="*/ 0 w 117"/>
                <a:gd name="T33" fmla="*/ 0 h 235"/>
                <a:gd name="T34" fmla="*/ 0 w 117"/>
                <a:gd name="T35" fmla="*/ 0 h 235"/>
                <a:gd name="T36" fmla="*/ 0 w 117"/>
                <a:gd name="T37" fmla="*/ 0 h 235"/>
                <a:gd name="T38" fmla="*/ 0 w 117"/>
                <a:gd name="T39" fmla="*/ 0 h 235"/>
                <a:gd name="T40" fmla="*/ 0 w 117"/>
                <a:gd name="T41" fmla="*/ 0 h 235"/>
                <a:gd name="T42" fmla="*/ 0 w 117"/>
                <a:gd name="T43" fmla="*/ 0 h 235"/>
                <a:gd name="T44" fmla="*/ 0 w 117"/>
                <a:gd name="T45" fmla="*/ 0 h 235"/>
                <a:gd name="T46" fmla="*/ 0 w 117"/>
                <a:gd name="T47" fmla="*/ 0 h 235"/>
                <a:gd name="T48" fmla="*/ 0 w 117"/>
                <a:gd name="T49" fmla="*/ 0 h 235"/>
                <a:gd name="T50" fmla="*/ 0 w 117"/>
                <a:gd name="T51" fmla="*/ 0 h 235"/>
                <a:gd name="T52" fmla="*/ 0 w 117"/>
                <a:gd name="T53" fmla="*/ 0 h 235"/>
                <a:gd name="T54" fmla="*/ 0 w 117"/>
                <a:gd name="T55" fmla="*/ 0 h 235"/>
                <a:gd name="T56" fmla="*/ 0 w 117"/>
                <a:gd name="T57" fmla="*/ 0 h 235"/>
                <a:gd name="T58" fmla="*/ 0 w 117"/>
                <a:gd name="T59" fmla="*/ 0 h 235"/>
                <a:gd name="T60" fmla="*/ 0 w 117"/>
                <a:gd name="T61" fmla="*/ 0 h 235"/>
                <a:gd name="T62" fmla="*/ 0 w 117"/>
                <a:gd name="T63" fmla="*/ 0 h 235"/>
                <a:gd name="T64" fmla="*/ 0 w 117"/>
                <a:gd name="T65" fmla="*/ 0 h 235"/>
                <a:gd name="T66" fmla="*/ 0 w 117"/>
                <a:gd name="T67" fmla="*/ 0 h 235"/>
                <a:gd name="T68" fmla="*/ 0 w 117"/>
                <a:gd name="T69" fmla="*/ 0 h 235"/>
                <a:gd name="T70" fmla="*/ 0 w 117"/>
                <a:gd name="T71" fmla="*/ 0 h 235"/>
                <a:gd name="T72" fmla="*/ 0 w 117"/>
                <a:gd name="T73" fmla="*/ 0 h 235"/>
                <a:gd name="T74" fmla="*/ 0 w 117"/>
                <a:gd name="T75" fmla="*/ 0 h 235"/>
                <a:gd name="T76" fmla="*/ 0 w 117"/>
                <a:gd name="T77" fmla="*/ 0 h 235"/>
                <a:gd name="T78" fmla="*/ 0 w 117"/>
                <a:gd name="T79" fmla="*/ 0 h 235"/>
                <a:gd name="T80" fmla="*/ 0 w 117"/>
                <a:gd name="T81" fmla="*/ 0 h 235"/>
                <a:gd name="T82" fmla="*/ 0 w 117"/>
                <a:gd name="T83" fmla="*/ 0 h 235"/>
                <a:gd name="T84" fmla="*/ 0 w 117"/>
                <a:gd name="T85" fmla="*/ 0 h 235"/>
                <a:gd name="T86" fmla="*/ 0 w 117"/>
                <a:gd name="T87" fmla="*/ 0 h 235"/>
                <a:gd name="T88" fmla="*/ 0 w 117"/>
                <a:gd name="T89" fmla="*/ 0 h 235"/>
                <a:gd name="T90" fmla="*/ 0 w 117"/>
                <a:gd name="T91" fmla="*/ 0 h 2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35"/>
                <a:gd name="T140" fmla="*/ 117 w 117"/>
                <a:gd name="T141" fmla="*/ 235 h 2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35">
                  <a:moveTo>
                    <a:pt x="117" y="22"/>
                  </a:moveTo>
                  <a:lnTo>
                    <a:pt x="116" y="25"/>
                  </a:lnTo>
                  <a:lnTo>
                    <a:pt x="115" y="28"/>
                  </a:lnTo>
                  <a:lnTo>
                    <a:pt x="114" y="32"/>
                  </a:lnTo>
                  <a:lnTo>
                    <a:pt x="113" y="37"/>
                  </a:lnTo>
                  <a:lnTo>
                    <a:pt x="113" y="39"/>
                  </a:lnTo>
                  <a:lnTo>
                    <a:pt x="111" y="42"/>
                  </a:lnTo>
                  <a:lnTo>
                    <a:pt x="110" y="47"/>
                  </a:lnTo>
                  <a:lnTo>
                    <a:pt x="110" y="51"/>
                  </a:lnTo>
                  <a:lnTo>
                    <a:pt x="108" y="53"/>
                  </a:lnTo>
                  <a:lnTo>
                    <a:pt x="108" y="57"/>
                  </a:lnTo>
                  <a:lnTo>
                    <a:pt x="107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4" y="70"/>
                  </a:lnTo>
                  <a:lnTo>
                    <a:pt x="103" y="72"/>
                  </a:lnTo>
                  <a:lnTo>
                    <a:pt x="103" y="76"/>
                  </a:lnTo>
                  <a:lnTo>
                    <a:pt x="102" y="79"/>
                  </a:lnTo>
                  <a:lnTo>
                    <a:pt x="101" y="82"/>
                  </a:lnTo>
                  <a:lnTo>
                    <a:pt x="100" y="85"/>
                  </a:lnTo>
                  <a:lnTo>
                    <a:pt x="100" y="88"/>
                  </a:lnTo>
                  <a:lnTo>
                    <a:pt x="97" y="91"/>
                  </a:lnTo>
                  <a:lnTo>
                    <a:pt x="97" y="95"/>
                  </a:lnTo>
                  <a:lnTo>
                    <a:pt x="96" y="97"/>
                  </a:lnTo>
                  <a:lnTo>
                    <a:pt x="95" y="101"/>
                  </a:lnTo>
                  <a:lnTo>
                    <a:pt x="94" y="104"/>
                  </a:lnTo>
                  <a:lnTo>
                    <a:pt x="92" y="107"/>
                  </a:lnTo>
                  <a:lnTo>
                    <a:pt x="91" y="110"/>
                  </a:lnTo>
                  <a:lnTo>
                    <a:pt x="90" y="114"/>
                  </a:lnTo>
                  <a:lnTo>
                    <a:pt x="88" y="116"/>
                  </a:lnTo>
                  <a:lnTo>
                    <a:pt x="88" y="121"/>
                  </a:lnTo>
                  <a:lnTo>
                    <a:pt x="85" y="124"/>
                  </a:lnTo>
                  <a:lnTo>
                    <a:pt x="84" y="128"/>
                  </a:lnTo>
                  <a:lnTo>
                    <a:pt x="82" y="133"/>
                  </a:lnTo>
                  <a:lnTo>
                    <a:pt x="79" y="137"/>
                  </a:lnTo>
                  <a:lnTo>
                    <a:pt x="77" y="141"/>
                  </a:lnTo>
                  <a:lnTo>
                    <a:pt x="76" y="146"/>
                  </a:lnTo>
                  <a:lnTo>
                    <a:pt x="74" y="150"/>
                  </a:lnTo>
                  <a:lnTo>
                    <a:pt x="71" y="155"/>
                  </a:lnTo>
                  <a:lnTo>
                    <a:pt x="69" y="159"/>
                  </a:lnTo>
                  <a:lnTo>
                    <a:pt x="68" y="163"/>
                  </a:lnTo>
                  <a:lnTo>
                    <a:pt x="64" y="167"/>
                  </a:lnTo>
                  <a:lnTo>
                    <a:pt x="63" y="171"/>
                  </a:lnTo>
                  <a:lnTo>
                    <a:pt x="60" y="174"/>
                  </a:lnTo>
                  <a:lnTo>
                    <a:pt x="58" y="179"/>
                  </a:lnTo>
                  <a:lnTo>
                    <a:pt x="56" y="182"/>
                  </a:lnTo>
                  <a:lnTo>
                    <a:pt x="53" y="187"/>
                  </a:lnTo>
                  <a:lnTo>
                    <a:pt x="50" y="192"/>
                  </a:lnTo>
                  <a:lnTo>
                    <a:pt x="47" y="197"/>
                  </a:lnTo>
                  <a:lnTo>
                    <a:pt x="44" y="200"/>
                  </a:lnTo>
                  <a:lnTo>
                    <a:pt x="40" y="204"/>
                  </a:lnTo>
                  <a:lnTo>
                    <a:pt x="38" y="207"/>
                  </a:lnTo>
                  <a:lnTo>
                    <a:pt x="36" y="211"/>
                  </a:lnTo>
                  <a:lnTo>
                    <a:pt x="32" y="214"/>
                  </a:lnTo>
                  <a:lnTo>
                    <a:pt x="30" y="217"/>
                  </a:lnTo>
                  <a:lnTo>
                    <a:pt x="27" y="219"/>
                  </a:lnTo>
                  <a:lnTo>
                    <a:pt x="25" y="223"/>
                  </a:lnTo>
                  <a:lnTo>
                    <a:pt x="20" y="226"/>
                  </a:lnTo>
                  <a:lnTo>
                    <a:pt x="18" y="229"/>
                  </a:lnTo>
                  <a:lnTo>
                    <a:pt x="14" y="232"/>
                  </a:lnTo>
                  <a:lnTo>
                    <a:pt x="12" y="233"/>
                  </a:lnTo>
                  <a:lnTo>
                    <a:pt x="6" y="235"/>
                  </a:lnTo>
                  <a:lnTo>
                    <a:pt x="4" y="233"/>
                  </a:lnTo>
                  <a:lnTo>
                    <a:pt x="1" y="231"/>
                  </a:lnTo>
                  <a:lnTo>
                    <a:pt x="0" y="226"/>
                  </a:lnTo>
                  <a:lnTo>
                    <a:pt x="0" y="223"/>
                  </a:lnTo>
                  <a:lnTo>
                    <a:pt x="0" y="220"/>
                  </a:lnTo>
                  <a:lnTo>
                    <a:pt x="0" y="217"/>
                  </a:lnTo>
                  <a:lnTo>
                    <a:pt x="1" y="213"/>
                  </a:lnTo>
                  <a:lnTo>
                    <a:pt x="1" y="209"/>
                  </a:lnTo>
                  <a:lnTo>
                    <a:pt x="1" y="205"/>
                  </a:lnTo>
                  <a:lnTo>
                    <a:pt x="2" y="201"/>
                  </a:lnTo>
                  <a:lnTo>
                    <a:pt x="5" y="198"/>
                  </a:lnTo>
                  <a:lnTo>
                    <a:pt x="5" y="193"/>
                  </a:lnTo>
                  <a:lnTo>
                    <a:pt x="6" y="190"/>
                  </a:lnTo>
                  <a:lnTo>
                    <a:pt x="7" y="186"/>
                  </a:lnTo>
                  <a:lnTo>
                    <a:pt x="9" y="182"/>
                  </a:lnTo>
                  <a:lnTo>
                    <a:pt x="11" y="179"/>
                  </a:lnTo>
                  <a:lnTo>
                    <a:pt x="12" y="177"/>
                  </a:lnTo>
                  <a:lnTo>
                    <a:pt x="14" y="174"/>
                  </a:lnTo>
                  <a:lnTo>
                    <a:pt x="15" y="173"/>
                  </a:lnTo>
                  <a:lnTo>
                    <a:pt x="18" y="168"/>
                  </a:lnTo>
                  <a:lnTo>
                    <a:pt x="20" y="165"/>
                  </a:lnTo>
                  <a:lnTo>
                    <a:pt x="23" y="160"/>
                  </a:lnTo>
                  <a:lnTo>
                    <a:pt x="25" y="158"/>
                  </a:lnTo>
                  <a:lnTo>
                    <a:pt x="27" y="153"/>
                  </a:lnTo>
                  <a:lnTo>
                    <a:pt x="30" y="149"/>
                  </a:lnTo>
                  <a:lnTo>
                    <a:pt x="31" y="146"/>
                  </a:lnTo>
                  <a:lnTo>
                    <a:pt x="33" y="142"/>
                  </a:lnTo>
                  <a:lnTo>
                    <a:pt x="36" y="139"/>
                  </a:lnTo>
                  <a:lnTo>
                    <a:pt x="37" y="135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2" y="123"/>
                  </a:lnTo>
                  <a:lnTo>
                    <a:pt x="44" y="120"/>
                  </a:lnTo>
                  <a:lnTo>
                    <a:pt x="45" y="115"/>
                  </a:lnTo>
                  <a:lnTo>
                    <a:pt x="49" y="111"/>
                  </a:lnTo>
                  <a:lnTo>
                    <a:pt x="49" y="108"/>
                  </a:lnTo>
                  <a:lnTo>
                    <a:pt x="51" y="104"/>
                  </a:lnTo>
                  <a:lnTo>
                    <a:pt x="52" y="101"/>
                  </a:lnTo>
                  <a:lnTo>
                    <a:pt x="53" y="97"/>
                  </a:lnTo>
                  <a:lnTo>
                    <a:pt x="55" y="95"/>
                  </a:lnTo>
                  <a:lnTo>
                    <a:pt x="56" y="91"/>
                  </a:lnTo>
                  <a:lnTo>
                    <a:pt x="58" y="88"/>
                  </a:lnTo>
                  <a:lnTo>
                    <a:pt x="59" y="85"/>
                  </a:lnTo>
                  <a:lnTo>
                    <a:pt x="62" y="79"/>
                  </a:lnTo>
                  <a:lnTo>
                    <a:pt x="64" y="75"/>
                  </a:lnTo>
                  <a:lnTo>
                    <a:pt x="66" y="69"/>
                  </a:lnTo>
                  <a:lnTo>
                    <a:pt x="69" y="63"/>
                  </a:lnTo>
                  <a:lnTo>
                    <a:pt x="69" y="60"/>
                  </a:lnTo>
                  <a:lnTo>
                    <a:pt x="70" y="57"/>
                  </a:lnTo>
                  <a:lnTo>
                    <a:pt x="71" y="54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5" y="46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3"/>
                  </a:lnTo>
                  <a:lnTo>
                    <a:pt x="79" y="31"/>
                  </a:lnTo>
                  <a:lnTo>
                    <a:pt x="81" y="27"/>
                  </a:lnTo>
                  <a:lnTo>
                    <a:pt x="81" y="24"/>
                  </a:lnTo>
                  <a:lnTo>
                    <a:pt x="83" y="20"/>
                  </a:lnTo>
                  <a:lnTo>
                    <a:pt x="83" y="16"/>
                  </a:lnTo>
                  <a:lnTo>
                    <a:pt x="84" y="13"/>
                  </a:lnTo>
                  <a:lnTo>
                    <a:pt x="85" y="9"/>
                  </a:lnTo>
                  <a:lnTo>
                    <a:pt x="88" y="7"/>
                  </a:lnTo>
                  <a:lnTo>
                    <a:pt x="89" y="3"/>
                  </a:lnTo>
                  <a:lnTo>
                    <a:pt x="92" y="2"/>
                  </a:lnTo>
                  <a:lnTo>
                    <a:pt x="95" y="1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3"/>
                  </a:lnTo>
                  <a:lnTo>
                    <a:pt x="115" y="8"/>
                  </a:lnTo>
                  <a:lnTo>
                    <a:pt x="116" y="10"/>
                  </a:lnTo>
                  <a:lnTo>
                    <a:pt x="117" y="14"/>
                  </a:lnTo>
                  <a:lnTo>
                    <a:pt x="117" y="18"/>
                  </a:lnTo>
                  <a:lnTo>
                    <a:pt x="117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8" name="Freeform 217"/>
            <p:cNvSpPr>
              <a:spLocks/>
            </p:cNvSpPr>
            <p:nvPr/>
          </p:nvSpPr>
          <p:spPr bwMode="auto">
            <a:xfrm>
              <a:off x="1752" y="1533"/>
              <a:ext cx="72" cy="81"/>
            </a:xfrm>
            <a:custGeom>
              <a:avLst/>
              <a:gdLst>
                <a:gd name="T0" fmla="*/ 0 w 214"/>
                <a:gd name="T1" fmla="*/ 0 h 243"/>
                <a:gd name="T2" fmla="*/ 0 w 214"/>
                <a:gd name="T3" fmla="*/ 0 h 243"/>
                <a:gd name="T4" fmla="*/ 0 w 214"/>
                <a:gd name="T5" fmla="*/ 0 h 243"/>
                <a:gd name="T6" fmla="*/ 0 w 214"/>
                <a:gd name="T7" fmla="*/ 0 h 243"/>
                <a:gd name="T8" fmla="*/ 0 w 214"/>
                <a:gd name="T9" fmla="*/ 0 h 243"/>
                <a:gd name="T10" fmla="*/ 0 w 214"/>
                <a:gd name="T11" fmla="*/ 0 h 243"/>
                <a:gd name="T12" fmla="*/ 0 w 214"/>
                <a:gd name="T13" fmla="*/ 0 h 243"/>
                <a:gd name="T14" fmla="*/ 0 w 214"/>
                <a:gd name="T15" fmla="*/ 0 h 243"/>
                <a:gd name="T16" fmla="*/ 0 w 214"/>
                <a:gd name="T17" fmla="*/ 0 h 243"/>
                <a:gd name="T18" fmla="*/ 0 w 214"/>
                <a:gd name="T19" fmla="*/ 0 h 243"/>
                <a:gd name="T20" fmla="*/ 0 w 214"/>
                <a:gd name="T21" fmla="*/ 0 h 243"/>
                <a:gd name="T22" fmla="*/ 0 w 214"/>
                <a:gd name="T23" fmla="*/ 0 h 243"/>
                <a:gd name="T24" fmla="*/ 0 w 214"/>
                <a:gd name="T25" fmla="*/ 0 h 243"/>
                <a:gd name="T26" fmla="*/ 0 w 214"/>
                <a:gd name="T27" fmla="*/ 0 h 243"/>
                <a:gd name="T28" fmla="*/ 0 w 214"/>
                <a:gd name="T29" fmla="*/ 0 h 243"/>
                <a:gd name="T30" fmla="*/ 0 w 214"/>
                <a:gd name="T31" fmla="*/ 0 h 243"/>
                <a:gd name="T32" fmla="*/ 0 w 214"/>
                <a:gd name="T33" fmla="*/ 0 h 243"/>
                <a:gd name="T34" fmla="*/ 0 w 214"/>
                <a:gd name="T35" fmla="*/ 0 h 243"/>
                <a:gd name="T36" fmla="*/ 0 w 214"/>
                <a:gd name="T37" fmla="*/ 0 h 243"/>
                <a:gd name="T38" fmla="*/ 0 w 214"/>
                <a:gd name="T39" fmla="*/ 0 h 243"/>
                <a:gd name="T40" fmla="*/ 0 w 214"/>
                <a:gd name="T41" fmla="*/ 0 h 243"/>
                <a:gd name="T42" fmla="*/ 0 w 214"/>
                <a:gd name="T43" fmla="*/ 0 h 243"/>
                <a:gd name="T44" fmla="*/ 0 w 214"/>
                <a:gd name="T45" fmla="*/ 0 h 243"/>
                <a:gd name="T46" fmla="*/ 0 w 214"/>
                <a:gd name="T47" fmla="*/ 0 h 243"/>
                <a:gd name="T48" fmla="*/ 0 w 214"/>
                <a:gd name="T49" fmla="*/ 0 h 243"/>
                <a:gd name="T50" fmla="*/ 0 w 214"/>
                <a:gd name="T51" fmla="*/ 0 h 243"/>
                <a:gd name="T52" fmla="*/ 0 w 214"/>
                <a:gd name="T53" fmla="*/ 0 h 243"/>
                <a:gd name="T54" fmla="*/ 0 w 214"/>
                <a:gd name="T55" fmla="*/ 0 h 243"/>
                <a:gd name="T56" fmla="*/ 0 w 214"/>
                <a:gd name="T57" fmla="*/ 0 h 243"/>
                <a:gd name="T58" fmla="*/ 0 w 214"/>
                <a:gd name="T59" fmla="*/ 0 h 243"/>
                <a:gd name="T60" fmla="*/ 0 w 214"/>
                <a:gd name="T61" fmla="*/ 0 h 243"/>
                <a:gd name="T62" fmla="*/ 0 w 214"/>
                <a:gd name="T63" fmla="*/ 0 h 243"/>
                <a:gd name="T64" fmla="*/ 0 w 214"/>
                <a:gd name="T65" fmla="*/ 0 h 243"/>
                <a:gd name="T66" fmla="*/ 0 w 214"/>
                <a:gd name="T67" fmla="*/ 0 h 243"/>
                <a:gd name="T68" fmla="*/ 0 w 214"/>
                <a:gd name="T69" fmla="*/ 0 h 243"/>
                <a:gd name="T70" fmla="*/ 0 w 214"/>
                <a:gd name="T71" fmla="*/ 0 h 243"/>
                <a:gd name="T72" fmla="*/ 0 w 214"/>
                <a:gd name="T73" fmla="*/ 0 h 243"/>
                <a:gd name="T74" fmla="*/ 0 w 214"/>
                <a:gd name="T75" fmla="*/ 0 h 243"/>
                <a:gd name="T76" fmla="*/ 0 w 214"/>
                <a:gd name="T77" fmla="*/ 0 h 243"/>
                <a:gd name="T78" fmla="*/ 0 w 214"/>
                <a:gd name="T79" fmla="*/ 0 h 243"/>
                <a:gd name="T80" fmla="*/ 0 w 214"/>
                <a:gd name="T81" fmla="*/ 0 h 243"/>
                <a:gd name="T82" fmla="*/ 0 w 214"/>
                <a:gd name="T83" fmla="*/ 0 h 243"/>
                <a:gd name="T84" fmla="*/ 0 w 214"/>
                <a:gd name="T85" fmla="*/ 0 h 243"/>
                <a:gd name="T86" fmla="*/ 0 w 214"/>
                <a:gd name="T87" fmla="*/ 0 h 243"/>
                <a:gd name="T88" fmla="*/ 0 w 214"/>
                <a:gd name="T89" fmla="*/ 0 h 243"/>
                <a:gd name="T90" fmla="*/ 0 w 214"/>
                <a:gd name="T91" fmla="*/ 0 h 2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43"/>
                <a:gd name="T140" fmla="*/ 214 w 214"/>
                <a:gd name="T141" fmla="*/ 243 h 24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43">
                  <a:moveTo>
                    <a:pt x="214" y="18"/>
                  </a:moveTo>
                  <a:lnTo>
                    <a:pt x="212" y="22"/>
                  </a:lnTo>
                  <a:lnTo>
                    <a:pt x="211" y="27"/>
                  </a:lnTo>
                  <a:lnTo>
                    <a:pt x="210" y="33"/>
                  </a:lnTo>
                  <a:lnTo>
                    <a:pt x="207" y="38"/>
                  </a:lnTo>
                  <a:lnTo>
                    <a:pt x="206" y="43"/>
                  </a:lnTo>
                  <a:lnTo>
                    <a:pt x="205" y="47"/>
                  </a:lnTo>
                  <a:lnTo>
                    <a:pt x="202" y="52"/>
                  </a:lnTo>
                  <a:lnTo>
                    <a:pt x="202" y="57"/>
                  </a:lnTo>
                  <a:lnTo>
                    <a:pt x="200" y="62"/>
                  </a:lnTo>
                  <a:lnTo>
                    <a:pt x="198" y="65"/>
                  </a:lnTo>
                  <a:lnTo>
                    <a:pt x="196" y="70"/>
                  </a:lnTo>
                  <a:lnTo>
                    <a:pt x="195" y="75"/>
                  </a:lnTo>
                  <a:lnTo>
                    <a:pt x="193" y="78"/>
                  </a:lnTo>
                  <a:lnTo>
                    <a:pt x="192" y="83"/>
                  </a:lnTo>
                  <a:lnTo>
                    <a:pt x="189" y="86"/>
                  </a:lnTo>
                  <a:lnTo>
                    <a:pt x="187" y="91"/>
                  </a:lnTo>
                  <a:lnTo>
                    <a:pt x="185" y="95"/>
                  </a:lnTo>
                  <a:lnTo>
                    <a:pt x="182" y="98"/>
                  </a:lnTo>
                  <a:lnTo>
                    <a:pt x="180" y="103"/>
                  </a:lnTo>
                  <a:lnTo>
                    <a:pt x="179" y="107"/>
                  </a:lnTo>
                  <a:lnTo>
                    <a:pt x="175" y="110"/>
                  </a:lnTo>
                  <a:lnTo>
                    <a:pt x="173" y="114"/>
                  </a:lnTo>
                  <a:lnTo>
                    <a:pt x="170" y="117"/>
                  </a:lnTo>
                  <a:lnTo>
                    <a:pt x="168" y="122"/>
                  </a:lnTo>
                  <a:lnTo>
                    <a:pt x="163" y="124"/>
                  </a:lnTo>
                  <a:lnTo>
                    <a:pt x="161" y="128"/>
                  </a:lnTo>
                  <a:lnTo>
                    <a:pt x="157" y="133"/>
                  </a:lnTo>
                  <a:lnTo>
                    <a:pt x="154" y="136"/>
                  </a:lnTo>
                  <a:lnTo>
                    <a:pt x="150" y="140"/>
                  </a:lnTo>
                  <a:lnTo>
                    <a:pt x="147" y="143"/>
                  </a:lnTo>
                  <a:lnTo>
                    <a:pt x="143" y="147"/>
                  </a:lnTo>
                  <a:lnTo>
                    <a:pt x="140" y="152"/>
                  </a:lnTo>
                  <a:lnTo>
                    <a:pt x="134" y="155"/>
                  </a:lnTo>
                  <a:lnTo>
                    <a:pt x="129" y="160"/>
                  </a:lnTo>
                  <a:lnTo>
                    <a:pt x="124" y="164"/>
                  </a:lnTo>
                  <a:lnTo>
                    <a:pt x="121" y="167"/>
                  </a:lnTo>
                  <a:lnTo>
                    <a:pt x="116" y="171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4" y="181"/>
                  </a:lnTo>
                  <a:lnTo>
                    <a:pt x="99" y="184"/>
                  </a:lnTo>
                  <a:lnTo>
                    <a:pt x="96" y="187"/>
                  </a:lnTo>
                  <a:lnTo>
                    <a:pt x="91" y="191"/>
                  </a:lnTo>
                  <a:lnTo>
                    <a:pt x="87" y="194"/>
                  </a:lnTo>
                  <a:lnTo>
                    <a:pt x="81" y="197"/>
                  </a:lnTo>
                  <a:lnTo>
                    <a:pt x="77" y="201"/>
                  </a:lnTo>
                  <a:lnTo>
                    <a:pt x="72" y="205"/>
                  </a:lnTo>
                  <a:lnTo>
                    <a:pt x="67" y="210"/>
                  </a:lnTo>
                  <a:lnTo>
                    <a:pt x="62" y="211"/>
                  </a:lnTo>
                  <a:lnTo>
                    <a:pt x="58" y="216"/>
                  </a:lnTo>
                  <a:lnTo>
                    <a:pt x="53" y="220"/>
                  </a:lnTo>
                  <a:lnTo>
                    <a:pt x="48" y="225"/>
                  </a:lnTo>
                  <a:lnTo>
                    <a:pt x="42" y="229"/>
                  </a:lnTo>
                  <a:lnTo>
                    <a:pt x="38" y="234"/>
                  </a:lnTo>
                  <a:lnTo>
                    <a:pt x="33" y="237"/>
                  </a:lnTo>
                  <a:lnTo>
                    <a:pt x="28" y="241"/>
                  </a:lnTo>
                  <a:lnTo>
                    <a:pt x="25" y="242"/>
                  </a:lnTo>
                  <a:lnTo>
                    <a:pt x="21" y="243"/>
                  </a:lnTo>
                  <a:lnTo>
                    <a:pt x="16" y="243"/>
                  </a:lnTo>
                  <a:lnTo>
                    <a:pt x="14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4" y="237"/>
                  </a:lnTo>
                  <a:lnTo>
                    <a:pt x="3" y="235"/>
                  </a:lnTo>
                  <a:lnTo>
                    <a:pt x="1" y="231"/>
                  </a:lnTo>
                  <a:lnTo>
                    <a:pt x="0" y="229"/>
                  </a:lnTo>
                  <a:lnTo>
                    <a:pt x="0" y="225"/>
                  </a:lnTo>
                  <a:lnTo>
                    <a:pt x="1" y="222"/>
                  </a:lnTo>
                  <a:lnTo>
                    <a:pt x="1" y="219"/>
                  </a:lnTo>
                  <a:lnTo>
                    <a:pt x="3" y="216"/>
                  </a:lnTo>
                  <a:lnTo>
                    <a:pt x="6" y="212"/>
                  </a:lnTo>
                  <a:lnTo>
                    <a:pt x="9" y="210"/>
                  </a:lnTo>
                  <a:lnTo>
                    <a:pt x="13" y="207"/>
                  </a:lnTo>
                  <a:lnTo>
                    <a:pt x="16" y="205"/>
                  </a:lnTo>
                  <a:lnTo>
                    <a:pt x="20" y="204"/>
                  </a:lnTo>
                  <a:lnTo>
                    <a:pt x="23" y="201"/>
                  </a:lnTo>
                  <a:lnTo>
                    <a:pt x="27" y="199"/>
                  </a:lnTo>
                  <a:lnTo>
                    <a:pt x="30" y="197"/>
                  </a:lnTo>
                  <a:lnTo>
                    <a:pt x="33" y="194"/>
                  </a:lnTo>
                  <a:lnTo>
                    <a:pt x="38" y="192"/>
                  </a:lnTo>
                  <a:lnTo>
                    <a:pt x="42" y="187"/>
                  </a:lnTo>
                  <a:lnTo>
                    <a:pt x="47" y="184"/>
                  </a:lnTo>
                  <a:lnTo>
                    <a:pt x="52" y="181"/>
                  </a:lnTo>
                  <a:lnTo>
                    <a:pt x="55" y="178"/>
                  </a:lnTo>
                  <a:lnTo>
                    <a:pt x="59" y="174"/>
                  </a:lnTo>
                  <a:lnTo>
                    <a:pt x="64" y="172"/>
                  </a:lnTo>
                  <a:lnTo>
                    <a:pt x="67" y="168"/>
                  </a:lnTo>
                  <a:lnTo>
                    <a:pt x="71" y="166"/>
                  </a:lnTo>
                  <a:lnTo>
                    <a:pt x="74" y="164"/>
                  </a:lnTo>
                  <a:lnTo>
                    <a:pt x="78" y="161"/>
                  </a:lnTo>
                  <a:lnTo>
                    <a:pt x="81" y="158"/>
                  </a:lnTo>
                  <a:lnTo>
                    <a:pt x="85" y="155"/>
                  </a:lnTo>
                  <a:lnTo>
                    <a:pt x="89" y="152"/>
                  </a:lnTo>
                  <a:lnTo>
                    <a:pt x="93" y="148"/>
                  </a:lnTo>
                  <a:lnTo>
                    <a:pt x="98" y="143"/>
                  </a:lnTo>
                  <a:lnTo>
                    <a:pt x="103" y="140"/>
                  </a:lnTo>
                  <a:lnTo>
                    <a:pt x="106" y="136"/>
                  </a:lnTo>
                  <a:lnTo>
                    <a:pt x="110" y="133"/>
                  </a:lnTo>
                  <a:lnTo>
                    <a:pt x="113" y="129"/>
                  </a:lnTo>
                  <a:lnTo>
                    <a:pt x="117" y="126"/>
                  </a:lnTo>
                  <a:lnTo>
                    <a:pt x="121" y="122"/>
                  </a:lnTo>
                  <a:lnTo>
                    <a:pt x="124" y="118"/>
                  </a:lnTo>
                  <a:lnTo>
                    <a:pt x="128" y="114"/>
                  </a:lnTo>
                  <a:lnTo>
                    <a:pt x="131" y="111"/>
                  </a:lnTo>
                  <a:lnTo>
                    <a:pt x="135" y="107"/>
                  </a:lnTo>
                  <a:lnTo>
                    <a:pt x="138" y="103"/>
                  </a:lnTo>
                  <a:lnTo>
                    <a:pt x="142" y="98"/>
                  </a:lnTo>
                  <a:lnTo>
                    <a:pt x="145" y="95"/>
                  </a:lnTo>
                  <a:lnTo>
                    <a:pt x="149" y="91"/>
                  </a:lnTo>
                  <a:lnTo>
                    <a:pt x="151" y="88"/>
                  </a:lnTo>
                  <a:lnTo>
                    <a:pt x="155" y="83"/>
                  </a:lnTo>
                  <a:lnTo>
                    <a:pt x="159" y="79"/>
                  </a:lnTo>
                  <a:lnTo>
                    <a:pt x="161" y="75"/>
                  </a:lnTo>
                  <a:lnTo>
                    <a:pt x="163" y="70"/>
                  </a:lnTo>
                  <a:lnTo>
                    <a:pt x="166" y="66"/>
                  </a:lnTo>
                  <a:lnTo>
                    <a:pt x="169" y="62"/>
                  </a:lnTo>
                  <a:lnTo>
                    <a:pt x="172" y="57"/>
                  </a:lnTo>
                  <a:lnTo>
                    <a:pt x="174" y="53"/>
                  </a:lnTo>
                  <a:lnTo>
                    <a:pt x="176" y="48"/>
                  </a:lnTo>
                  <a:lnTo>
                    <a:pt x="179" y="45"/>
                  </a:lnTo>
                  <a:lnTo>
                    <a:pt x="181" y="39"/>
                  </a:lnTo>
                  <a:lnTo>
                    <a:pt x="183" y="34"/>
                  </a:lnTo>
                  <a:lnTo>
                    <a:pt x="185" y="29"/>
                  </a:lnTo>
                  <a:lnTo>
                    <a:pt x="187" y="26"/>
                  </a:lnTo>
                  <a:lnTo>
                    <a:pt x="188" y="21"/>
                  </a:lnTo>
                  <a:lnTo>
                    <a:pt x="191" y="16"/>
                  </a:lnTo>
                  <a:lnTo>
                    <a:pt x="192" y="12"/>
                  </a:lnTo>
                  <a:lnTo>
                    <a:pt x="194" y="7"/>
                  </a:lnTo>
                  <a:lnTo>
                    <a:pt x="195" y="2"/>
                  </a:lnTo>
                  <a:lnTo>
                    <a:pt x="199" y="0"/>
                  </a:lnTo>
                  <a:lnTo>
                    <a:pt x="202" y="0"/>
                  </a:lnTo>
                  <a:lnTo>
                    <a:pt x="206" y="1"/>
                  </a:lnTo>
                  <a:lnTo>
                    <a:pt x="210" y="3"/>
                  </a:lnTo>
                  <a:lnTo>
                    <a:pt x="212" y="7"/>
                  </a:lnTo>
                  <a:lnTo>
                    <a:pt x="213" y="9"/>
                  </a:lnTo>
                  <a:lnTo>
                    <a:pt x="214" y="12"/>
                  </a:lnTo>
                  <a:lnTo>
                    <a:pt x="214" y="14"/>
                  </a:lnTo>
                  <a:lnTo>
                    <a:pt x="21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1670" y="1456"/>
              <a:ext cx="109" cy="114"/>
            </a:xfrm>
            <a:custGeom>
              <a:avLst/>
              <a:gdLst>
                <a:gd name="T0" fmla="*/ 0 w 328"/>
                <a:gd name="T1" fmla="*/ 0 h 340"/>
                <a:gd name="T2" fmla="*/ 0 w 328"/>
                <a:gd name="T3" fmla="*/ 0 h 340"/>
                <a:gd name="T4" fmla="*/ 0 w 328"/>
                <a:gd name="T5" fmla="*/ 0 h 340"/>
                <a:gd name="T6" fmla="*/ 0 w 328"/>
                <a:gd name="T7" fmla="*/ 0 h 340"/>
                <a:gd name="T8" fmla="*/ 0 w 328"/>
                <a:gd name="T9" fmla="*/ 0 h 340"/>
                <a:gd name="T10" fmla="*/ 0 w 328"/>
                <a:gd name="T11" fmla="*/ 0 h 340"/>
                <a:gd name="T12" fmla="*/ 0 w 328"/>
                <a:gd name="T13" fmla="*/ 0 h 340"/>
                <a:gd name="T14" fmla="*/ 0 w 328"/>
                <a:gd name="T15" fmla="*/ 0 h 340"/>
                <a:gd name="T16" fmla="*/ 0 w 328"/>
                <a:gd name="T17" fmla="*/ 0 h 340"/>
                <a:gd name="T18" fmla="*/ 0 w 328"/>
                <a:gd name="T19" fmla="*/ 0 h 340"/>
                <a:gd name="T20" fmla="*/ 0 w 328"/>
                <a:gd name="T21" fmla="*/ 0 h 340"/>
                <a:gd name="T22" fmla="*/ 0 w 328"/>
                <a:gd name="T23" fmla="*/ 0 h 340"/>
                <a:gd name="T24" fmla="*/ 0 w 328"/>
                <a:gd name="T25" fmla="*/ 0 h 340"/>
                <a:gd name="T26" fmla="*/ 0 w 328"/>
                <a:gd name="T27" fmla="*/ 0 h 340"/>
                <a:gd name="T28" fmla="*/ 0 w 328"/>
                <a:gd name="T29" fmla="*/ 0 h 340"/>
                <a:gd name="T30" fmla="*/ 0 w 328"/>
                <a:gd name="T31" fmla="*/ 0 h 340"/>
                <a:gd name="T32" fmla="*/ 0 w 328"/>
                <a:gd name="T33" fmla="*/ 0 h 340"/>
                <a:gd name="T34" fmla="*/ 0 w 328"/>
                <a:gd name="T35" fmla="*/ 0 h 340"/>
                <a:gd name="T36" fmla="*/ 0 w 328"/>
                <a:gd name="T37" fmla="*/ 0 h 340"/>
                <a:gd name="T38" fmla="*/ 0 w 328"/>
                <a:gd name="T39" fmla="*/ 0 h 340"/>
                <a:gd name="T40" fmla="*/ 0 w 328"/>
                <a:gd name="T41" fmla="*/ 0 h 340"/>
                <a:gd name="T42" fmla="*/ 0 w 328"/>
                <a:gd name="T43" fmla="*/ 0 h 340"/>
                <a:gd name="T44" fmla="*/ 0 w 328"/>
                <a:gd name="T45" fmla="*/ 0 h 340"/>
                <a:gd name="T46" fmla="*/ 0 w 328"/>
                <a:gd name="T47" fmla="*/ 0 h 340"/>
                <a:gd name="T48" fmla="*/ 0 w 328"/>
                <a:gd name="T49" fmla="*/ 0 h 340"/>
                <a:gd name="T50" fmla="*/ 0 w 328"/>
                <a:gd name="T51" fmla="*/ 0 h 340"/>
                <a:gd name="T52" fmla="*/ 0 w 328"/>
                <a:gd name="T53" fmla="*/ 0 h 340"/>
                <a:gd name="T54" fmla="*/ 0 w 328"/>
                <a:gd name="T55" fmla="*/ 0 h 340"/>
                <a:gd name="T56" fmla="*/ 0 w 328"/>
                <a:gd name="T57" fmla="*/ 0 h 340"/>
                <a:gd name="T58" fmla="*/ 0 w 328"/>
                <a:gd name="T59" fmla="*/ 0 h 340"/>
                <a:gd name="T60" fmla="*/ 0 w 328"/>
                <a:gd name="T61" fmla="*/ 0 h 340"/>
                <a:gd name="T62" fmla="*/ 0 w 328"/>
                <a:gd name="T63" fmla="*/ 0 h 340"/>
                <a:gd name="T64" fmla="*/ 0 w 328"/>
                <a:gd name="T65" fmla="*/ 0 h 340"/>
                <a:gd name="T66" fmla="*/ 0 w 328"/>
                <a:gd name="T67" fmla="*/ 0 h 340"/>
                <a:gd name="T68" fmla="*/ 0 w 328"/>
                <a:gd name="T69" fmla="*/ 0 h 340"/>
                <a:gd name="T70" fmla="*/ 0 w 328"/>
                <a:gd name="T71" fmla="*/ 0 h 340"/>
                <a:gd name="T72" fmla="*/ 0 w 328"/>
                <a:gd name="T73" fmla="*/ 0 h 340"/>
                <a:gd name="T74" fmla="*/ 0 w 328"/>
                <a:gd name="T75" fmla="*/ 0 h 340"/>
                <a:gd name="T76" fmla="*/ 0 w 328"/>
                <a:gd name="T77" fmla="*/ 0 h 340"/>
                <a:gd name="T78" fmla="*/ 0 w 328"/>
                <a:gd name="T79" fmla="*/ 0 h 340"/>
                <a:gd name="T80" fmla="*/ 0 w 328"/>
                <a:gd name="T81" fmla="*/ 0 h 340"/>
                <a:gd name="T82" fmla="*/ 0 w 328"/>
                <a:gd name="T83" fmla="*/ 0 h 340"/>
                <a:gd name="T84" fmla="*/ 0 w 328"/>
                <a:gd name="T85" fmla="*/ 0 h 340"/>
                <a:gd name="T86" fmla="*/ 0 w 328"/>
                <a:gd name="T87" fmla="*/ 0 h 340"/>
                <a:gd name="T88" fmla="*/ 0 w 328"/>
                <a:gd name="T89" fmla="*/ 0 h 340"/>
                <a:gd name="T90" fmla="*/ 0 w 328"/>
                <a:gd name="T91" fmla="*/ 0 h 340"/>
                <a:gd name="T92" fmla="*/ 0 w 328"/>
                <a:gd name="T93" fmla="*/ 0 h 340"/>
                <a:gd name="T94" fmla="*/ 0 w 328"/>
                <a:gd name="T95" fmla="*/ 0 h 340"/>
                <a:gd name="T96" fmla="*/ 0 w 328"/>
                <a:gd name="T97" fmla="*/ 0 h 340"/>
                <a:gd name="T98" fmla="*/ 0 w 328"/>
                <a:gd name="T99" fmla="*/ 0 h 340"/>
                <a:gd name="T100" fmla="*/ 0 w 328"/>
                <a:gd name="T101" fmla="*/ 0 h 340"/>
                <a:gd name="T102" fmla="*/ 0 w 328"/>
                <a:gd name="T103" fmla="*/ 0 h 340"/>
                <a:gd name="T104" fmla="*/ 0 w 328"/>
                <a:gd name="T105" fmla="*/ 0 h 340"/>
                <a:gd name="T106" fmla="*/ 0 w 328"/>
                <a:gd name="T107" fmla="*/ 0 h 3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28"/>
                <a:gd name="T163" fmla="*/ 0 h 340"/>
                <a:gd name="T164" fmla="*/ 328 w 328"/>
                <a:gd name="T165" fmla="*/ 340 h 34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28" h="340">
                  <a:moveTo>
                    <a:pt x="101" y="300"/>
                  </a:moveTo>
                  <a:lnTo>
                    <a:pt x="123" y="340"/>
                  </a:lnTo>
                  <a:lnTo>
                    <a:pt x="123" y="339"/>
                  </a:lnTo>
                  <a:lnTo>
                    <a:pt x="126" y="338"/>
                  </a:lnTo>
                  <a:lnTo>
                    <a:pt x="129" y="334"/>
                  </a:lnTo>
                  <a:lnTo>
                    <a:pt x="134" y="332"/>
                  </a:lnTo>
                  <a:lnTo>
                    <a:pt x="137" y="328"/>
                  </a:lnTo>
                  <a:lnTo>
                    <a:pt x="142" y="323"/>
                  </a:lnTo>
                  <a:lnTo>
                    <a:pt x="147" y="319"/>
                  </a:lnTo>
                  <a:lnTo>
                    <a:pt x="150" y="314"/>
                  </a:lnTo>
                  <a:lnTo>
                    <a:pt x="150" y="313"/>
                  </a:lnTo>
                  <a:lnTo>
                    <a:pt x="149" y="309"/>
                  </a:lnTo>
                  <a:lnTo>
                    <a:pt x="148" y="306"/>
                  </a:lnTo>
                  <a:lnTo>
                    <a:pt x="146" y="301"/>
                  </a:lnTo>
                  <a:lnTo>
                    <a:pt x="144" y="298"/>
                  </a:lnTo>
                  <a:lnTo>
                    <a:pt x="143" y="296"/>
                  </a:lnTo>
                  <a:lnTo>
                    <a:pt x="142" y="293"/>
                  </a:lnTo>
                  <a:lnTo>
                    <a:pt x="141" y="290"/>
                  </a:lnTo>
                  <a:lnTo>
                    <a:pt x="139" y="287"/>
                  </a:lnTo>
                  <a:lnTo>
                    <a:pt x="137" y="283"/>
                  </a:lnTo>
                  <a:lnTo>
                    <a:pt x="136" y="281"/>
                  </a:lnTo>
                  <a:lnTo>
                    <a:pt x="134" y="277"/>
                  </a:lnTo>
                  <a:lnTo>
                    <a:pt x="131" y="272"/>
                  </a:lnTo>
                  <a:lnTo>
                    <a:pt x="129" y="269"/>
                  </a:lnTo>
                  <a:lnTo>
                    <a:pt x="127" y="265"/>
                  </a:lnTo>
                  <a:lnTo>
                    <a:pt x="124" y="262"/>
                  </a:lnTo>
                  <a:lnTo>
                    <a:pt x="122" y="257"/>
                  </a:lnTo>
                  <a:lnTo>
                    <a:pt x="120" y="253"/>
                  </a:lnTo>
                  <a:lnTo>
                    <a:pt x="117" y="249"/>
                  </a:lnTo>
                  <a:lnTo>
                    <a:pt x="115" y="245"/>
                  </a:lnTo>
                  <a:lnTo>
                    <a:pt x="112" y="240"/>
                  </a:lnTo>
                  <a:lnTo>
                    <a:pt x="109" y="236"/>
                  </a:lnTo>
                  <a:lnTo>
                    <a:pt x="107" y="231"/>
                  </a:lnTo>
                  <a:lnTo>
                    <a:pt x="104" y="226"/>
                  </a:lnTo>
                  <a:lnTo>
                    <a:pt x="101" y="221"/>
                  </a:lnTo>
                  <a:lnTo>
                    <a:pt x="98" y="217"/>
                  </a:lnTo>
                  <a:lnTo>
                    <a:pt x="96" y="212"/>
                  </a:lnTo>
                  <a:lnTo>
                    <a:pt x="92" y="208"/>
                  </a:lnTo>
                  <a:lnTo>
                    <a:pt x="90" y="204"/>
                  </a:lnTo>
                  <a:lnTo>
                    <a:pt x="86" y="199"/>
                  </a:lnTo>
                  <a:lnTo>
                    <a:pt x="83" y="194"/>
                  </a:lnTo>
                  <a:lnTo>
                    <a:pt x="80" y="189"/>
                  </a:lnTo>
                  <a:lnTo>
                    <a:pt x="78" y="185"/>
                  </a:lnTo>
                  <a:lnTo>
                    <a:pt x="75" y="180"/>
                  </a:lnTo>
                  <a:lnTo>
                    <a:pt x="72" y="175"/>
                  </a:lnTo>
                  <a:lnTo>
                    <a:pt x="70" y="172"/>
                  </a:lnTo>
                  <a:lnTo>
                    <a:pt x="66" y="167"/>
                  </a:lnTo>
                  <a:lnTo>
                    <a:pt x="64" y="162"/>
                  </a:lnTo>
                  <a:lnTo>
                    <a:pt x="62" y="157"/>
                  </a:lnTo>
                  <a:lnTo>
                    <a:pt x="59" y="154"/>
                  </a:lnTo>
                  <a:lnTo>
                    <a:pt x="57" y="149"/>
                  </a:lnTo>
                  <a:lnTo>
                    <a:pt x="54" y="145"/>
                  </a:lnTo>
                  <a:lnTo>
                    <a:pt x="52" y="142"/>
                  </a:lnTo>
                  <a:lnTo>
                    <a:pt x="50" y="138"/>
                  </a:lnTo>
                  <a:lnTo>
                    <a:pt x="47" y="134"/>
                  </a:lnTo>
                  <a:lnTo>
                    <a:pt x="45" y="130"/>
                  </a:lnTo>
                  <a:lnTo>
                    <a:pt x="44" y="128"/>
                  </a:lnTo>
                  <a:lnTo>
                    <a:pt x="43" y="124"/>
                  </a:lnTo>
                  <a:lnTo>
                    <a:pt x="39" y="118"/>
                  </a:lnTo>
                  <a:lnTo>
                    <a:pt x="35" y="113"/>
                  </a:lnTo>
                  <a:lnTo>
                    <a:pt x="33" y="109"/>
                  </a:lnTo>
                  <a:lnTo>
                    <a:pt x="32" y="105"/>
                  </a:lnTo>
                  <a:lnTo>
                    <a:pt x="31" y="103"/>
                  </a:lnTo>
                  <a:lnTo>
                    <a:pt x="31" y="102"/>
                  </a:lnTo>
                  <a:lnTo>
                    <a:pt x="32" y="96"/>
                  </a:lnTo>
                  <a:lnTo>
                    <a:pt x="35" y="91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43" y="85"/>
                  </a:lnTo>
                  <a:lnTo>
                    <a:pt x="46" y="83"/>
                  </a:lnTo>
                  <a:lnTo>
                    <a:pt x="48" y="81"/>
                  </a:lnTo>
                  <a:lnTo>
                    <a:pt x="52" y="79"/>
                  </a:lnTo>
                  <a:lnTo>
                    <a:pt x="56" y="79"/>
                  </a:lnTo>
                  <a:lnTo>
                    <a:pt x="59" y="79"/>
                  </a:lnTo>
                  <a:lnTo>
                    <a:pt x="63" y="78"/>
                  </a:lnTo>
                  <a:lnTo>
                    <a:pt x="66" y="79"/>
                  </a:lnTo>
                  <a:lnTo>
                    <a:pt x="69" y="79"/>
                  </a:lnTo>
                  <a:lnTo>
                    <a:pt x="73" y="80"/>
                  </a:lnTo>
                  <a:lnTo>
                    <a:pt x="77" y="83"/>
                  </a:lnTo>
                  <a:lnTo>
                    <a:pt x="79" y="84"/>
                  </a:lnTo>
                  <a:lnTo>
                    <a:pt x="84" y="86"/>
                  </a:lnTo>
                  <a:lnTo>
                    <a:pt x="89" y="88"/>
                  </a:lnTo>
                  <a:lnTo>
                    <a:pt x="94" y="91"/>
                  </a:lnTo>
                  <a:lnTo>
                    <a:pt x="97" y="92"/>
                  </a:lnTo>
                  <a:lnTo>
                    <a:pt x="99" y="94"/>
                  </a:lnTo>
                  <a:lnTo>
                    <a:pt x="103" y="96"/>
                  </a:lnTo>
                  <a:lnTo>
                    <a:pt x="107" y="98"/>
                  </a:lnTo>
                  <a:lnTo>
                    <a:pt x="110" y="99"/>
                  </a:lnTo>
                  <a:lnTo>
                    <a:pt x="112" y="100"/>
                  </a:lnTo>
                  <a:lnTo>
                    <a:pt x="116" y="103"/>
                  </a:lnTo>
                  <a:lnTo>
                    <a:pt x="120" y="104"/>
                  </a:lnTo>
                  <a:lnTo>
                    <a:pt x="123" y="106"/>
                  </a:lnTo>
                  <a:lnTo>
                    <a:pt x="127" y="109"/>
                  </a:lnTo>
                  <a:lnTo>
                    <a:pt x="130" y="110"/>
                  </a:lnTo>
                  <a:lnTo>
                    <a:pt x="135" y="112"/>
                  </a:lnTo>
                  <a:lnTo>
                    <a:pt x="137" y="113"/>
                  </a:lnTo>
                  <a:lnTo>
                    <a:pt x="142" y="117"/>
                  </a:lnTo>
                  <a:lnTo>
                    <a:pt x="146" y="118"/>
                  </a:lnTo>
                  <a:lnTo>
                    <a:pt x="150" y="121"/>
                  </a:lnTo>
                  <a:lnTo>
                    <a:pt x="154" y="123"/>
                  </a:lnTo>
                  <a:lnTo>
                    <a:pt x="158" y="125"/>
                  </a:lnTo>
                  <a:lnTo>
                    <a:pt x="162" y="128"/>
                  </a:lnTo>
                  <a:lnTo>
                    <a:pt x="166" y="130"/>
                  </a:lnTo>
                  <a:lnTo>
                    <a:pt x="171" y="131"/>
                  </a:lnTo>
                  <a:lnTo>
                    <a:pt x="174" y="134"/>
                  </a:lnTo>
                  <a:lnTo>
                    <a:pt x="178" y="136"/>
                  </a:lnTo>
                  <a:lnTo>
                    <a:pt x="181" y="138"/>
                  </a:lnTo>
                  <a:lnTo>
                    <a:pt x="185" y="139"/>
                  </a:lnTo>
                  <a:lnTo>
                    <a:pt x="190" y="142"/>
                  </a:lnTo>
                  <a:lnTo>
                    <a:pt x="193" y="143"/>
                  </a:lnTo>
                  <a:lnTo>
                    <a:pt x="197" y="145"/>
                  </a:lnTo>
                  <a:lnTo>
                    <a:pt x="200" y="148"/>
                  </a:lnTo>
                  <a:lnTo>
                    <a:pt x="204" y="149"/>
                  </a:lnTo>
                  <a:lnTo>
                    <a:pt x="207" y="151"/>
                  </a:lnTo>
                  <a:lnTo>
                    <a:pt x="211" y="154"/>
                  </a:lnTo>
                  <a:lnTo>
                    <a:pt x="214" y="155"/>
                  </a:lnTo>
                  <a:lnTo>
                    <a:pt x="218" y="157"/>
                  </a:lnTo>
                  <a:lnTo>
                    <a:pt x="222" y="158"/>
                  </a:lnTo>
                  <a:lnTo>
                    <a:pt x="225" y="161"/>
                  </a:lnTo>
                  <a:lnTo>
                    <a:pt x="230" y="162"/>
                  </a:lnTo>
                  <a:lnTo>
                    <a:pt x="236" y="166"/>
                  </a:lnTo>
                  <a:lnTo>
                    <a:pt x="241" y="168"/>
                  </a:lnTo>
                  <a:lnTo>
                    <a:pt x="245" y="170"/>
                  </a:lnTo>
                  <a:lnTo>
                    <a:pt x="248" y="172"/>
                  </a:lnTo>
                  <a:lnTo>
                    <a:pt x="251" y="173"/>
                  </a:lnTo>
                  <a:lnTo>
                    <a:pt x="254" y="173"/>
                  </a:lnTo>
                  <a:lnTo>
                    <a:pt x="256" y="174"/>
                  </a:lnTo>
                  <a:lnTo>
                    <a:pt x="258" y="173"/>
                  </a:lnTo>
                  <a:lnTo>
                    <a:pt x="263" y="169"/>
                  </a:lnTo>
                  <a:lnTo>
                    <a:pt x="268" y="166"/>
                  </a:lnTo>
                  <a:lnTo>
                    <a:pt x="274" y="162"/>
                  </a:lnTo>
                  <a:lnTo>
                    <a:pt x="278" y="157"/>
                  </a:lnTo>
                  <a:lnTo>
                    <a:pt x="283" y="153"/>
                  </a:lnTo>
                  <a:lnTo>
                    <a:pt x="287" y="148"/>
                  </a:lnTo>
                  <a:lnTo>
                    <a:pt x="289" y="144"/>
                  </a:lnTo>
                  <a:lnTo>
                    <a:pt x="288" y="141"/>
                  </a:lnTo>
                  <a:lnTo>
                    <a:pt x="286" y="138"/>
                  </a:lnTo>
                  <a:lnTo>
                    <a:pt x="283" y="136"/>
                  </a:lnTo>
                  <a:lnTo>
                    <a:pt x="281" y="134"/>
                  </a:lnTo>
                  <a:lnTo>
                    <a:pt x="278" y="132"/>
                  </a:lnTo>
                  <a:lnTo>
                    <a:pt x="276" y="130"/>
                  </a:lnTo>
                  <a:lnTo>
                    <a:pt x="271" y="128"/>
                  </a:lnTo>
                  <a:lnTo>
                    <a:pt x="268" y="125"/>
                  </a:lnTo>
                  <a:lnTo>
                    <a:pt x="264" y="123"/>
                  </a:lnTo>
                  <a:lnTo>
                    <a:pt x="261" y="121"/>
                  </a:lnTo>
                  <a:lnTo>
                    <a:pt x="256" y="118"/>
                  </a:lnTo>
                  <a:lnTo>
                    <a:pt x="251" y="116"/>
                  </a:lnTo>
                  <a:lnTo>
                    <a:pt x="246" y="113"/>
                  </a:lnTo>
                  <a:lnTo>
                    <a:pt x="242" y="111"/>
                  </a:lnTo>
                  <a:lnTo>
                    <a:pt x="236" y="109"/>
                  </a:lnTo>
                  <a:lnTo>
                    <a:pt x="230" y="106"/>
                  </a:lnTo>
                  <a:lnTo>
                    <a:pt x="225" y="103"/>
                  </a:lnTo>
                  <a:lnTo>
                    <a:pt x="219" y="100"/>
                  </a:lnTo>
                  <a:lnTo>
                    <a:pt x="213" y="98"/>
                  </a:lnTo>
                  <a:lnTo>
                    <a:pt x="209" y="96"/>
                  </a:lnTo>
                  <a:lnTo>
                    <a:pt x="203" y="93"/>
                  </a:lnTo>
                  <a:lnTo>
                    <a:pt x="198" y="91"/>
                  </a:lnTo>
                  <a:lnTo>
                    <a:pt x="192" y="88"/>
                  </a:lnTo>
                  <a:lnTo>
                    <a:pt x="187" y="86"/>
                  </a:lnTo>
                  <a:lnTo>
                    <a:pt x="181" y="85"/>
                  </a:lnTo>
                  <a:lnTo>
                    <a:pt x="177" y="84"/>
                  </a:lnTo>
                  <a:lnTo>
                    <a:pt x="172" y="81"/>
                  </a:lnTo>
                  <a:lnTo>
                    <a:pt x="167" y="80"/>
                  </a:lnTo>
                  <a:lnTo>
                    <a:pt x="163" y="79"/>
                  </a:lnTo>
                  <a:lnTo>
                    <a:pt x="160" y="78"/>
                  </a:lnTo>
                  <a:lnTo>
                    <a:pt x="155" y="77"/>
                  </a:lnTo>
                  <a:lnTo>
                    <a:pt x="150" y="74"/>
                  </a:lnTo>
                  <a:lnTo>
                    <a:pt x="146" y="74"/>
                  </a:lnTo>
                  <a:lnTo>
                    <a:pt x="142" y="73"/>
                  </a:lnTo>
                  <a:lnTo>
                    <a:pt x="139" y="71"/>
                  </a:lnTo>
                  <a:lnTo>
                    <a:pt x="135" y="70"/>
                  </a:lnTo>
                  <a:lnTo>
                    <a:pt x="130" y="70"/>
                  </a:lnTo>
                  <a:lnTo>
                    <a:pt x="127" y="68"/>
                  </a:lnTo>
                  <a:lnTo>
                    <a:pt x="122" y="66"/>
                  </a:lnTo>
                  <a:lnTo>
                    <a:pt x="118" y="66"/>
                  </a:lnTo>
                  <a:lnTo>
                    <a:pt x="115" y="65"/>
                  </a:lnTo>
                  <a:lnTo>
                    <a:pt x="111" y="64"/>
                  </a:lnTo>
                  <a:lnTo>
                    <a:pt x="107" y="61"/>
                  </a:lnTo>
                  <a:lnTo>
                    <a:pt x="104" y="60"/>
                  </a:lnTo>
                  <a:lnTo>
                    <a:pt x="101" y="60"/>
                  </a:lnTo>
                  <a:lnTo>
                    <a:pt x="97" y="59"/>
                  </a:lnTo>
                  <a:lnTo>
                    <a:pt x="94" y="58"/>
                  </a:lnTo>
                  <a:lnTo>
                    <a:pt x="91" y="56"/>
                  </a:lnTo>
                  <a:lnTo>
                    <a:pt x="88" y="55"/>
                  </a:lnTo>
                  <a:lnTo>
                    <a:pt x="85" y="54"/>
                  </a:lnTo>
                  <a:lnTo>
                    <a:pt x="80" y="53"/>
                  </a:lnTo>
                  <a:lnTo>
                    <a:pt x="77" y="51"/>
                  </a:lnTo>
                  <a:lnTo>
                    <a:pt x="73" y="49"/>
                  </a:lnTo>
                  <a:lnTo>
                    <a:pt x="70" y="47"/>
                  </a:lnTo>
                  <a:lnTo>
                    <a:pt x="69" y="46"/>
                  </a:lnTo>
                  <a:lnTo>
                    <a:pt x="70" y="43"/>
                  </a:lnTo>
                  <a:lnTo>
                    <a:pt x="73" y="43"/>
                  </a:lnTo>
                  <a:lnTo>
                    <a:pt x="75" y="42"/>
                  </a:lnTo>
                  <a:lnTo>
                    <a:pt x="78" y="42"/>
                  </a:lnTo>
                  <a:lnTo>
                    <a:pt x="82" y="42"/>
                  </a:lnTo>
                  <a:lnTo>
                    <a:pt x="85" y="42"/>
                  </a:lnTo>
                  <a:lnTo>
                    <a:pt x="89" y="42"/>
                  </a:lnTo>
                  <a:lnTo>
                    <a:pt x="94" y="42"/>
                  </a:lnTo>
                  <a:lnTo>
                    <a:pt x="98" y="42"/>
                  </a:lnTo>
                  <a:lnTo>
                    <a:pt x="103" y="42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16" y="42"/>
                  </a:lnTo>
                  <a:lnTo>
                    <a:pt x="120" y="42"/>
                  </a:lnTo>
                  <a:lnTo>
                    <a:pt x="123" y="42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41" y="42"/>
                  </a:lnTo>
                  <a:lnTo>
                    <a:pt x="144" y="42"/>
                  </a:lnTo>
                  <a:lnTo>
                    <a:pt x="147" y="42"/>
                  </a:lnTo>
                  <a:lnTo>
                    <a:pt x="150" y="42"/>
                  </a:lnTo>
                  <a:lnTo>
                    <a:pt x="153" y="42"/>
                  </a:lnTo>
                  <a:lnTo>
                    <a:pt x="156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5" y="42"/>
                  </a:lnTo>
                  <a:lnTo>
                    <a:pt x="168" y="42"/>
                  </a:lnTo>
                  <a:lnTo>
                    <a:pt x="172" y="42"/>
                  </a:lnTo>
                  <a:lnTo>
                    <a:pt x="174" y="42"/>
                  </a:lnTo>
                  <a:lnTo>
                    <a:pt x="180" y="42"/>
                  </a:lnTo>
                  <a:lnTo>
                    <a:pt x="185" y="42"/>
                  </a:lnTo>
                  <a:lnTo>
                    <a:pt x="191" y="42"/>
                  </a:lnTo>
                  <a:lnTo>
                    <a:pt x="197" y="42"/>
                  </a:lnTo>
                  <a:lnTo>
                    <a:pt x="201" y="42"/>
                  </a:lnTo>
                  <a:lnTo>
                    <a:pt x="206" y="42"/>
                  </a:lnTo>
                  <a:lnTo>
                    <a:pt x="211" y="42"/>
                  </a:lnTo>
                  <a:lnTo>
                    <a:pt x="216" y="42"/>
                  </a:lnTo>
                  <a:lnTo>
                    <a:pt x="218" y="41"/>
                  </a:lnTo>
                  <a:lnTo>
                    <a:pt x="223" y="41"/>
                  </a:lnTo>
                  <a:lnTo>
                    <a:pt x="226" y="40"/>
                  </a:lnTo>
                  <a:lnTo>
                    <a:pt x="231" y="40"/>
                  </a:lnTo>
                  <a:lnTo>
                    <a:pt x="236" y="40"/>
                  </a:lnTo>
                  <a:lnTo>
                    <a:pt x="239" y="39"/>
                  </a:lnTo>
                  <a:lnTo>
                    <a:pt x="244" y="39"/>
                  </a:lnTo>
                  <a:lnTo>
                    <a:pt x="249" y="39"/>
                  </a:lnTo>
                  <a:lnTo>
                    <a:pt x="252" y="37"/>
                  </a:lnTo>
                  <a:lnTo>
                    <a:pt x="257" y="36"/>
                  </a:lnTo>
                  <a:lnTo>
                    <a:pt x="262" y="35"/>
                  </a:lnTo>
                  <a:lnTo>
                    <a:pt x="265" y="35"/>
                  </a:lnTo>
                  <a:lnTo>
                    <a:pt x="270" y="35"/>
                  </a:lnTo>
                  <a:lnTo>
                    <a:pt x="274" y="34"/>
                  </a:lnTo>
                  <a:lnTo>
                    <a:pt x="278" y="33"/>
                  </a:lnTo>
                  <a:lnTo>
                    <a:pt x="283" y="33"/>
                  </a:lnTo>
                  <a:lnTo>
                    <a:pt x="287" y="32"/>
                  </a:lnTo>
                  <a:lnTo>
                    <a:pt x="290" y="30"/>
                  </a:lnTo>
                  <a:lnTo>
                    <a:pt x="294" y="30"/>
                  </a:lnTo>
                  <a:lnTo>
                    <a:pt x="297" y="29"/>
                  </a:lnTo>
                  <a:lnTo>
                    <a:pt x="301" y="28"/>
                  </a:lnTo>
                  <a:lnTo>
                    <a:pt x="305" y="28"/>
                  </a:lnTo>
                  <a:lnTo>
                    <a:pt x="307" y="27"/>
                  </a:lnTo>
                  <a:lnTo>
                    <a:pt x="310" y="26"/>
                  </a:lnTo>
                  <a:lnTo>
                    <a:pt x="315" y="24"/>
                  </a:lnTo>
                  <a:lnTo>
                    <a:pt x="320" y="23"/>
                  </a:lnTo>
                  <a:lnTo>
                    <a:pt x="324" y="21"/>
                  </a:lnTo>
                  <a:lnTo>
                    <a:pt x="326" y="20"/>
                  </a:lnTo>
                  <a:lnTo>
                    <a:pt x="327" y="15"/>
                  </a:lnTo>
                  <a:lnTo>
                    <a:pt x="328" y="13"/>
                  </a:lnTo>
                  <a:lnTo>
                    <a:pt x="328" y="9"/>
                  </a:lnTo>
                  <a:lnTo>
                    <a:pt x="327" y="5"/>
                  </a:lnTo>
                  <a:lnTo>
                    <a:pt x="324" y="1"/>
                  </a:lnTo>
                  <a:lnTo>
                    <a:pt x="322" y="0"/>
                  </a:lnTo>
                  <a:lnTo>
                    <a:pt x="20" y="28"/>
                  </a:lnTo>
                  <a:lnTo>
                    <a:pt x="0" y="90"/>
                  </a:lnTo>
                  <a:lnTo>
                    <a:pt x="101" y="300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1676" y="1470"/>
              <a:ext cx="75" cy="42"/>
            </a:xfrm>
            <a:custGeom>
              <a:avLst/>
              <a:gdLst>
                <a:gd name="T0" fmla="*/ 0 w 223"/>
                <a:gd name="T1" fmla="*/ 0 h 125"/>
                <a:gd name="T2" fmla="*/ 0 w 223"/>
                <a:gd name="T3" fmla="*/ 0 h 125"/>
                <a:gd name="T4" fmla="*/ 0 w 223"/>
                <a:gd name="T5" fmla="*/ 0 h 125"/>
                <a:gd name="T6" fmla="*/ 0 w 223"/>
                <a:gd name="T7" fmla="*/ 0 h 125"/>
                <a:gd name="T8" fmla="*/ 0 w 223"/>
                <a:gd name="T9" fmla="*/ 0 h 125"/>
                <a:gd name="T10" fmla="*/ 0 w 223"/>
                <a:gd name="T11" fmla="*/ 0 h 125"/>
                <a:gd name="T12" fmla="*/ 0 w 223"/>
                <a:gd name="T13" fmla="*/ 0 h 125"/>
                <a:gd name="T14" fmla="*/ 0 w 223"/>
                <a:gd name="T15" fmla="*/ 0 h 125"/>
                <a:gd name="T16" fmla="*/ 0 w 223"/>
                <a:gd name="T17" fmla="*/ 0 h 125"/>
                <a:gd name="T18" fmla="*/ 0 w 223"/>
                <a:gd name="T19" fmla="*/ 0 h 125"/>
                <a:gd name="T20" fmla="*/ 0 w 223"/>
                <a:gd name="T21" fmla="*/ 0 h 125"/>
                <a:gd name="T22" fmla="*/ 0 w 223"/>
                <a:gd name="T23" fmla="*/ 0 h 125"/>
                <a:gd name="T24" fmla="*/ 0 w 223"/>
                <a:gd name="T25" fmla="*/ 0 h 125"/>
                <a:gd name="T26" fmla="*/ 0 w 223"/>
                <a:gd name="T27" fmla="*/ 0 h 125"/>
                <a:gd name="T28" fmla="*/ 0 w 223"/>
                <a:gd name="T29" fmla="*/ 0 h 125"/>
                <a:gd name="T30" fmla="*/ 0 w 223"/>
                <a:gd name="T31" fmla="*/ 0 h 125"/>
                <a:gd name="T32" fmla="*/ 0 w 223"/>
                <a:gd name="T33" fmla="*/ 0 h 125"/>
                <a:gd name="T34" fmla="*/ 0 w 223"/>
                <a:gd name="T35" fmla="*/ 0 h 125"/>
                <a:gd name="T36" fmla="*/ 0 w 223"/>
                <a:gd name="T37" fmla="*/ 0 h 125"/>
                <a:gd name="T38" fmla="*/ 0 w 223"/>
                <a:gd name="T39" fmla="*/ 0 h 125"/>
                <a:gd name="T40" fmla="*/ 0 w 223"/>
                <a:gd name="T41" fmla="*/ 0 h 125"/>
                <a:gd name="T42" fmla="*/ 0 w 223"/>
                <a:gd name="T43" fmla="*/ 0 h 125"/>
                <a:gd name="T44" fmla="*/ 0 w 223"/>
                <a:gd name="T45" fmla="*/ 0 h 125"/>
                <a:gd name="T46" fmla="*/ 0 w 223"/>
                <a:gd name="T47" fmla="*/ 0 h 125"/>
                <a:gd name="T48" fmla="*/ 0 w 223"/>
                <a:gd name="T49" fmla="*/ 0 h 125"/>
                <a:gd name="T50" fmla="*/ 0 w 223"/>
                <a:gd name="T51" fmla="*/ 0 h 125"/>
                <a:gd name="T52" fmla="*/ 0 w 223"/>
                <a:gd name="T53" fmla="*/ 0 h 125"/>
                <a:gd name="T54" fmla="*/ 0 w 223"/>
                <a:gd name="T55" fmla="*/ 0 h 125"/>
                <a:gd name="T56" fmla="*/ 0 w 223"/>
                <a:gd name="T57" fmla="*/ 0 h 125"/>
                <a:gd name="T58" fmla="*/ 0 w 223"/>
                <a:gd name="T59" fmla="*/ 0 h 125"/>
                <a:gd name="T60" fmla="*/ 0 w 223"/>
                <a:gd name="T61" fmla="*/ 0 h 125"/>
                <a:gd name="T62" fmla="*/ 0 w 223"/>
                <a:gd name="T63" fmla="*/ 0 h 125"/>
                <a:gd name="T64" fmla="*/ 0 w 223"/>
                <a:gd name="T65" fmla="*/ 0 h 125"/>
                <a:gd name="T66" fmla="*/ 0 w 223"/>
                <a:gd name="T67" fmla="*/ 0 h 125"/>
                <a:gd name="T68" fmla="*/ 0 w 223"/>
                <a:gd name="T69" fmla="*/ 0 h 125"/>
                <a:gd name="T70" fmla="*/ 0 w 223"/>
                <a:gd name="T71" fmla="*/ 0 h 125"/>
                <a:gd name="T72" fmla="*/ 0 w 223"/>
                <a:gd name="T73" fmla="*/ 0 h 125"/>
                <a:gd name="T74" fmla="*/ 0 w 223"/>
                <a:gd name="T75" fmla="*/ 0 h 125"/>
                <a:gd name="T76" fmla="*/ 0 w 223"/>
                <a:gd name="T77" fmla="*/ 0 h 125"/>
                <a:gd name="T78" fmla="*/ 0 w 223"/>
                <a:gd name="T79" fmla="*/ 0 h 125"/>
                <a:gd name="T80" fmla="*/ 0 w 223"/>
                <a:gd name="T81" fmla="*/ 0 h 125"/>
                <a:gd name="T82" fmla="*/ 0 w 223"/>
                <a:gd name="T83" fmla="*/ 0 h 125"/>
                <a:gd name="T84" fmla="*/ 0 w 223"/>
                <a:gd name="T85" fmla="*/ 0 h 125"/>
                <a:gd name="T86" fmla="*/ 0 w 223"/>
                <a:gd name="T87" fmla="*/ 0 h 125"/>
                <a:gd name="T88" fmla="*/ 0 w 223"/>
                <a:gd name="T89" fmla="*/ 0 h 125"/>
                <a:gd name="T90" fmla="*/ 0 w 223"/>
                <a:gd name="T91" fmla="*/ 0 h 125"/>
                <a:gd name="T92" fmla="*/ 0 w 223"/>
                <a:gd name="T93" fmla="*/ 0 h 125"/>
                <a:gd name="T94" fmla="*/ 0 w 223"/>
                <a:gd name="T95" fmla="*/ 0 h 125"/>
                <a:gd name="T96" fmla="*/ 0 w 223"/>
                <a:gd name="T97" fmla="*/ 0 h 1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3"/>
                <a:gd name="T148" fmla="*/ 0 h 125"/>
                <a:gd name="T149" fmla="*/ 223 w 223"/>
                <a:gd name="T150" fmla="*/ 125 h 1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3" h="125">
                  <a:moveTo>
                    <a:pt x="14" y="2"/>
                  </a:moveTo>
                  <a:lnTo>
                    <a:pt x="17" y="5"/>
                  </a:lnTo>
                  <a:lnTo>
                    <a:pt x="20" y="6"/>
                  </a:lnTo>
                  <a:lnTo>
                    <a:pt x="24" y="8"/>
                  </a:lnTo>
                  <a:lnTo>
                    <a:pt x="26" y="11"/>
                  </a:lnTo>
                  <a:lnTo>
                    <a:pt x="30" y="13"/>
                  </a:lnTo>
                  <a:lnTo>
                    <a:pt x="33" y="14"/>
                  </a:lnTo>
                  <a:lnTo>
                    <a:pt x="36" y="17"/>
                  </a:lnTo>
                  <a:lnTo>
                    <a:pt x="39" y="19"/>
                  </a:lnTo>
                  <a:lnTo>
                    <a:pt x="42" y="20"/>
                  </a:lnTo>
                  <a:lnTo>
                    <a:pt x="45" y="23"/>
                  </a:lnTo>
                  <a:lnTo>
                    <a:pt x="49" y="24"/>
                  </a:lnTo>
                  <a:lnTo>
                    <a:pt x="51" y="26"/>
                  </a:lnTo>
                  <a:lnTo>
                    <a:pt x="53" y="27"/>
                  </a:lnTo>
                  <a:lnTo>
                    <a:pt x="57" y="29"/>
                  </a:lnTo>
                  <a:lnTo>
                    <a:pt x="60" y="31"/>
                  </a:lnTo>
                  <a:lnTo>
                    <a:pt x="63" y="32"/>
                  </a:lnTo>
                  <a:lnTo>
                    <a:pt x="66" y="33"/>
                  </a:lnTo>
                  <a:lnTo>
                    <a:pt x="69" y="34"/>
                  </a:lnTo>
                  <a:lnTo>
                    <a:pt x="72" y="36"/>
                  </a:lnTo>
                  <a:lnTo>
                    <a:pt x="75" y="37"/>
                  </a:lnTo>
                  <a:lnTo>
                    <a:pt x="78" y="38"/>
                  </a:lnTo>
                  <a:lnTo>
                    <a:pt x="82" y="38"/>
                  </a:lnTo>
                  <a:lnTo>
                    <a:pt x="84" y="39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4" y="44"/>
                  </a:lnTo>
                  <a:lnTo>
                    <a:pt x="96" y="44"/>
                  </a:lnTo>
                  <a:lnTo>
                    <a:pt x="100" y="45"/>
                  </a:lnTo>
                  <a:lnTo>
                    <a:pt x="102" y="46"/>
                  </a:lnTo>
                  <a:lnTo>
                    <a:pt x="106" y="47"/>
                  </a:lnTo>
                  <a:lnTo>
                    <a:pt x="109" y="49"/>
                  </a:lnTo>
                  <a:lnTo>
                    <a:pt x="111" y="50"/>
                  </a:lnTo>
                  <a:lnTo>
                    <a:pt x="115" y="50"/>
                  </a:lnTo>
                  <a:lnTo>
                    <a:pt x="117" y="51"/>
                  </a:lnTo>
                  <a:lnTo>
                    <a:pt x="120" y="52"/>
                  </a:lnTo>
                  <a:lnTo>
                    <a:pt x="123" y="53"/>
                  </a:lnTo>
                  <a:lnTo>
                    <a:pt x="126" y="53"/>
                  </a:lnTo>
                  <a:lnTo>
                    <a:pt x="129" y="55"/>
                  </a:lnTo>
                  <a:lnTo>
                    <a:pt x="133" y="55"/>
                  </a:lnTo>
                  <a:lnTo>
                    <a:pt x="135" y="57"/>
                  </a:lnTo>
                  <a:lnTo>
                    <a:pt x="139" y="57"/>
                  </a:lnTo>
                  <a:lnTo>
                    <a:pt x="142" y="58"/>
                  </a:lnTo>
                  <a:lnTo>
                    <a:pt x="145" y="59"/>
                  </a:lnTo>
                  <a:lnTo>
                    <a:pt x="148" y="61"/>
                  </a:lnTo>
                  <a:lnTo>
                    <a:pt x="152" y="62"/>
                  </a:lnTo>
                  <a:lnTo>
                    <a:pt x="154" y="63"/>
                  </a:lnTo>
                  <a:lnTo>
                    <a:pt x="158" y="63"/>
                  </a:lnTo>
                  <a:lnTo>
                    <a:pt x="161" y="65"/>
                  </a:lnTo>
                  <a:lnTo>
                    <a:pt x="164" y="65"/>
                  </a:lnTo>
                  <a:lnTo>
                    <a:pt x="167" y="66"/>
                  </a:lnTo>
                  <a:lnTo>
                    <a:pt x="171" y="68"/>
                  </a:lnTo>
                  <a:lnTo>
                    <a:pt x="174" y="69"/>
                  </a:lnTo>
                  <a:lnTo>
                    <a:pt x="177" y="70"/>
                  </a:lnTo>
                  <a:lnTo>
                    <a:pt x="180" y="72"/>
                  </a:lnTo>
                  <a:lnTo>
                    <a:pt x="184" y="74"/>
                  </a:lnTo>
                  <a:lnTo>
                    <a:pt x="187" y="75"/>
                  </a:lnTo>
                  <a:lnTo>
                    <a:pt x="190" y="77"/>
                  </a:lnTo>
                  <a:lnTo>
                    <a:pt x="193" y="78"/>
                  </a:lnTo>
                  <a:lnTo>
                    <a:pt x="197" y="80"/>
                  </a:lnTo>
                  <a:lnTo>
                    <a:pt x="200" y="82"/>
                  </a:lnTo>
                  <a:lnTo>
                    <a:pt x="204" y="83"/>
                  </a:lnTo>
                  <a:lnTo>
                    <a:pt x="207" y="85"/>
                  </a:lnTo>
                  <a:lnTo>
                    <a:pt x="211" y="88"/>
                  </a:lnTo>
                  <a:lnTo>
                    <a:pt x="215" y="90"/>
                  </a:lnTo>
                  <a:lnTo>
                    <a:pt x="217" y="93"/>
                  </a:lnTo>
                  <a:lnTo>
                    <a:pt x="221" y="95"/>
                  </a:lnTo>
                  <a:lnTo>
                    <a:pt x="222" y="98"/>
                  </a:lnTo>
                  <a:lnTo>
                    <a:pt x="223" y="102"/>
                  </a:lnTo>
                  <a:lnTo>
                    <a:pt x="223" y="104"/>
                  </a:lnTo>
                  <a:lnTo>
                    <a:pt x="223" y="108"/>
                  </a:lnTo>
                  <a:lnTo>
                    <a:pt x="222" y="112"/>
                  </a:lnTo>
                  <a:lnTo>
                    <a:pt x="221" y="115"/>
                  </a:lnTo>
                  <a:lnTo>
                    <a:pt x="218" y="117"/>
                  </a:lnTo>
                  <a:lnTo>
                    <a:pt x="216" y="120"/>
                  </a:lnTo>
                  <a:lnTo>
                    <a:pt x="212" y="121"/>
                  </a:lnTo>
                  <a:lnTo>
                    <a:pt x="210" y="123"/>
                  </a:lnTo>
                  <a:lnTo>
                    <a:pt x="206" y="123"/>
                  </a:lnTo>
                  <a:lnTo>
                    <a:pt x="203" y="125"/>
                  </a:lnTo>
                  <a:lnTo>
                    <a:pt x="199" y="123"/>
                  </a:lnTo>
                  <a:lnTo>
                    <a:pt x="196" y="121"/>
                  </a:lnTo>
                  <a:lnTo>
                    <a:pt x="192" y="119"/>
                  </a:lnTo>
                  <a:lnTo>
                    <a:pt x="189" y="116"/>
                  </a:lnTo>
                  <a:lnTo>
                    <a:pt x="184" y="115"/>
                  </a:lnTo>
                  <a:lnTo>
                    <a:pt x="181" y="113"/>
                  </a:lnTo>
                  <a:lnTo>
                    <a:pt x="178" y="112"/>
                  </a:lnTo>
                  <a:lnTo>
                    <a:pt x="174" y="109"/>
                  </a:lnTo>
                  <a:lnTo>
                    <a:pt x="172" y="108"/>
                  </a:lnTo>
                  <a:lnTo>
                    <a:pt x="168" y="107"/>
                  </a:lnTo>
                  <a:lnTo>
                    <a:pt x="165" y="104"/>
                  </a:lnTo>
                  <a:lnTo>
                    <a:pt x="161" y="102"/>
                  </a:lnTo>
                  <a:lnTo>
                    <a:pt x="159" y="101"/>
                  </a:lnTo>
                  <a:lnTo>
                    <a:pt x="155" y="100"/>
                  </a:lnTo>
                  <a:lnTo>
                    <a:pt x="152" y="97"/>
                  </a:lnTo>
                  <a:lnTo>
                    <a:pt x="149" y="96"/>
                  </a:lnTo>
                  <a:lnTo>
                    <a:pt x="146" y="95"/>
                  </a:lnTo>
                  <a:lnTo>
                    <a:pt x="143" y="94"/>
                  </a:lnTo>
                  <a:lnTo>
                    <a:pt x="140" y="93"/>
                  </a:lnTo>
                  <a:lnTo>
                    <a:pt x="138" y="90"/>
                  </a:lnTo>
                  <a:lnTo>
                    <a:pt x="134" y="89"/>
                  </a:lnTo>
                  <a:lnTo>
                    <a:pt x="130" y="88"/>
                  </a:lnTo>
                  <a:lnTo>
                    <a:pt x="128" y="87"/>
                  </a:lnTo>
                  <a:lnTo>
                    <a:pt x="126" y="85"/>
                  </a:lnTo>
                  <a:lnTo>
                    <a:pt x="122" y="83"/>
                  </a:lnTo>
                  <a:lnTo>
                    <a:pt x="120" y="82"/>
                  </a:lnTo>
                  <a:lnTo>
                    <a:pt x="114" y="80"/>
                  </a:lnTo>
                  <a:lnTo>
                    <a:pt x="108" y="77"/>
                  </a:lnTo>
                  <a:lnTo>
                    <a:pt x="102" y="75"/>
                  </a:lnTo>
                  <a:lnTo>
                    <a:pt x="97" y="72"/>
                  </a:lnTo>
                  <a:lnTo>
                    <a:pt x="94" y="71"/>
                  </a:lnTo>
                  <a:lnTo>
                    <a:pt x="91" y="69"/>
                  </a:lnTo>
                  <a:lnTo>
                    <a:pt x="88" y="68"/>
                  </a:lnTo>
                  <a:lnTo>
                    <a:pt x="85" y="66"/>
                  </a:lnTo>
                  <a:lnTo>
                    <a:pt x="82" y="65"/>
                  </a:lnTo>
                  <a:lnTo>
                    <a:pt x="79" y="63"/>
                  </a:lnTo>
                  <a:lnTo>
                    <a:pt x="77" y="62"/>
                  </a:lnTo>
                  <a:lnTo>
                    <a:pt x="74" y="61"/>
                  </a:lnTo>
                  <a:lnTo>
                    <a:pt x="71" y="59"/>
                  </a:lnTo>
                  <a:lnTo>
                    <a:pt x="68" y="58"/>
                  </a:lnTo>
                  <a:lnTo>
                    <a:pt x="65" y="56"/>
                  </a:lnTo>
                  <a:lnTo>
                    <a:pt x="63" y="55"/>
                  </a:lnTo>
                  <a:lnTo>
                    <a:pt x="57" y="51"/>
                  </a:lnTo>
                  <a:lnTo>
                    <a:pt x="51" y="49"/>
                  </a:lnTo>
                  <a:lnTo>
                    <a:pt x="49" y="46"/>
                  </a:lnTo>
                  <a:lnTo>
                    <a:pt x="45" y="45"/>
                  </a:lnTo>
                  <a:lnTo>
                    <a:pt x="42" y="43"/>
                  </a:lnTo>
                  <a:lnTo>
                    <a:pt x="39" y="42"/>
                  </a:lnTo>
                  <a:lnTo>
                    <a:pt x="36" y="39"/>
                  </a:lnTo>
                  <a:lnTo>
                    <a:pt x="33" y="37"/>
                  </a:lnTo>
                  <a:lnTo>
                    <a:pt x="30" y="34"/>
                  </a:lnTo>
                  <a:lnTo>
                    <a:pt x="27" y="33"/>
                  </a:lnTo>
                  <a:lnTo>
                    <a:pt x="24" y="31"/>
                  </a:lnTo>
                  <a:lnTo>
                    <a:pt x="21" y="29"/>
                  </a:lnTo>
                  <a:lnTo>
                    <a:pt x="18" y="26"/>
                  </a:lnTo>
                  <a:lnTo>
                    <a:pt x="15" y="25"/>
                  </a:lnTo>
                  <a:lnTo>
                    <a:pt x="12" y="23"/>
                  </a:lnTo>
                  <a:lnTo>
                    <a:pt x="9" y="20"/>
                  </a:lnTo>
                  <a:lnTo>
                    <a:pt x="6" y="18"/>
                  </a:lnTo>
                  <a:lnTo>
                    <a:pt x="4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1679" y="1446"/>
              <a:ext cx="99" cy="20"/>
            </a:xfrm>
            <a:custGeom>
              <a:avLst/>
              <a:gdLst>
                <a:gd name="T0" fmla="*/ 0 w 297"/>
                <a:gd name="T1" fmla="*/ 0 h 58"/>
                <a:gd name="T2" fmla="*/ 0 w 297"/>
                <a:gd name="T3" fmla="*/ 0 h 58"/>
                <a:gd name="T4" fmla="*/ 0 w 297"/>
                <a:gd name="T5" fmla="*/ 0 h 58"/>
                <a:gd name="T6" fmla="*/ 0 w 297"/>
                <a:gd name="T7" fmla="*/ 0 h 58"/>
                <a:gd name="T8" fmla="*/ 0 w 297"/>
                <a:gd name="T9" fmla="*/ 0 h 58"/>
                <a:gd name="T10" fmla="*/ 0 w 297"/>
                <a:gd name="T11" fmla="*/ 0 h 58"/>
                <a:gd name="T12" fmla="*/ 0 w 297"/>
                <a:gd name="T13" fmla="*/ 0 h 58"/>
                <a:gd name="T14" fmla="*/ 0 w 297"/>
                <a:gd name="T15" fmla="*/ 0 h 58"/>
                <a:gd name="T16" fmla="*/ 0 w 297"/>
                <a:gd name="T17" fmla="*/ 0 h 58"/>
                <a:gd name="T18" fmla="*/ 0 w 297"/>
                <a:gd name="T19" fmla="*/ 0 h 58"/>
                <a:gd name="T20" fmla="*/ 0 w 297"/>
                <a:gd name="T21" fmla="*/ 0 h 58"/>
                <a:gd name="T22" fmla="*/ 0 w 297"/>
                <a:gd name="T23" fmla="*/ 0 h 58"/>
                <a:gd name="T24" fmla="*/ 0 w 297"/>
                <a:gd name="T25" fmla="*/ 0 h 58"/>
                <a:gd name="T26" fmla="*/ 0 w 297"/>
                <a:gd name="T27" fmla="*/ 0 h 58"/>
                <a:gd name="T28" fmla="*/ 0 w 297"/>
                <a:gd name="T29" fmla="*/ 0 h 58"/>
                <a:gd name="T30" fmla="*/ 0 w 297"/>
                <a:gd name="T31" fmla="*/ 0 h 58"/>
                <a:gd name="T32" fmla="*/ 0 w 297"/>
                <a:gd name="T33" fmla="*/ 0 h 58"/>
                <a:gd name="T34" fmla="*/ 0 w 297"/>
                <a:gd name="T35" fmla="*/ 0 h 58"/>
                <a:gd name="T36" fmla="*/ 0 w 297"/>
                <a:gd name="T37" fmla="*/ 0 h 58"/>
                <a:gd name="T38" fmla="*/ 0 w 297"/>
                <a:gd name="T39" fmla="*/ 0 h 58"/>
                <a:gd name="T40" fmla="*/ 0 w 297"/>
                <a:gd name="T41" fmla="*/ 0 h 58"/>
                <a:gd name="T42" fmla="*/ 0 w 297"/>
                <a:gd name="T43" fmla="*/ 0 h 58"/>
                <a:gd name="T44" fmla="*/ 0 w 297"/>
                <a:gd name="T45" fmla="*/ 0 h 58"/>
                <a:gd name="T46" fmla="*/ 0 w 297"/>
                <a:gd name="T47" fmla="*/ 0 h 58"/>
                <a:gd name="T48" fmla="*/ 0 w 297"/>
                <a:gd name="T49" fmla="*/ 0 h 58"/>
                <a:gd name="T50" fmla="*/ 0 w 297"/>
                <a:gd name="T51" fmla="*/ 0 h 58"/>
                <a:gd name="T52" fmla="*/ 0 w 297"/>
                <a:gd name="T53" fmla="*/ 0 h 58"/>
                <a:gd name="T54" fmla="*/ 0 w 297"/>
                <a:gd name="T55" fmla="*/ 0 h 58"/>
                <a:gd name="T56" fmla="*/ 0 w 297"/>
                <a:gd name="T57" fmla="*/ 0 h 58"/>
                <a:gd name="T58" fmla="*/ 0 w 297"/>
                <a:gd name="T59" fmla="*/ 0 h 58"/>
                <a:gd name="T60" fmla="*/ 0 w 297"/>
                <a:gd name="T61" fmla="*/ 0 h 58"/>
                <a:gd name="T62" fmla="*/ 0 w 297"/>
                <a:gd name="T63" fmla="*/ 0 h 58"/>
                <a:gd name="T64" fmla="*/ 0 w 297"/>
                <a:gd name="T65" fmla="*/ 0 h 58"/>
                <a:gd name="T66" fmla="*/ 0 w 297"/>
                <a:gd name="T67" fmla="*/ 0 h 58"/>
                <a:gd name="T68" fmla="*/ 0 w 297"/>
                <a:gd name="T69" fmla="*/ 0 h 58"/>
                <a:gd name="T70" fmla="*/ 0 w 297"/>
                <a:gd name="T71" fmla="*/ 0 h 58"/>
                <a:gd name="T72" fmla="*/ 0 w 297"/>
                <a:gd name="T73" fmla="*/ 0 h 58"/>
                <a:gd name="T74" fmla="*/ 0 w 297"/>
                <a:gd name="T75" fmla="*/ 0 h 58"/>
                <a:gd name="T76" fmla="*/ 0 w 297"/>
                <a:gd name="T77" fmla="*/ 0 h 58"/>
                <a:gd name="T78" fmla="*/ 0 w 297"/>
                <a:gd name="T79" fmla="*/ 0 h 58"/>
                <a:gd name="T80" fmla="*/ 0 w 297"/>
                <a:gd name="T81" fmla="*/ 0 h 58"/>
                <a:gd name="T82" fmla="*/ 0 w 297"/>
                <a:gd name="T83" fmla="*/ 0 h 58"/>
                <a:gd name="T84" fmla="*/ 0 w 297"/>
                <a:gd name="T85" fmla="*/ 0 h 58"/>
                <a:gd name="T86" fmla="*/ 0 w 297"/>
                <a:gd name="T87" fmla="*/ 0 h 58"/>
                <a:gd name="T88" fmla="*/ 0 w 297"/>
                <a:gd name="T89" fmla="*/ 0 h 58"/>
                <a:gd name="T90" fmla="*/ 0 w 297"/>
                <a:gd name="T91" fmla="*/ 0 h 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7"/>
                <a:gd name="T139" fmla="*/ 0 h 58"/>
                <a:gd name="T140" fmla="*/ 297 w 297"/>
                <a:gd name="T141" fmla="*/ 58 h 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7" h="58">
                  <a:moveTo>
                    <a:pt x="35" y="16"/>
                  </a:moveTo>
                  <a:lnTo>
                    <a:pt x="36" y="19"/>
                  </a:lnTo>
                  <a:lnTo>
                    <a:pt x="38" y="21"/>
                  </a:lnTo>
                  <a:lnTo>
                    <a:pt x="42" y="21"/>
                  </a:lnTo>
                  <a:lnTo>
                    <a:pt x="46" y="21"/>
                  </a:lnTo>
                  <a:lnTo>
                    <a:pt x="102" y="21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11" y="21"/>
                  </a:lnTo>
                  <a:lnTo>
                    <a:pt x="113" y="21"/>
                  </a:lnTo>
                  <a:lnTo>
                    <a:pt x="117" y="21"/>
                  </a:lnTo>
                  <a:lnTo>
                    <a:pt x="119" y="21"/>
                  </a:lnTo>
                  <a:lnTo>
                    <a:pt x="121" y="21"/>
                  </a:lnTo>
                  <a:lnTo>
                    <a:pt x="125" y="21"/>
                  </a:lnTo>
                  <a:lnTo>
                    <a:pt x="131" y="21"/>
                  </a:lnTo>
                  <a:lnTo>
                    <a:pt x="136" y="21"/>
                  </a:lnTo>
                  <a:lnTo>
                    <a:pt x="142" y="21"/>
                  </a:lnTo>
                  <a:lnTo>
                    <a:pt x="148" y="21"/>
                  </a:lnTo>
                  <a:lnTo>
                    <a:pt x="152" y="21"/>
                  </a:lnTo>
                  <a:lnTo>
                    <a:pt x="157" y="21"/>
                  </a:lnTo>
                  <a:lnTo>
                    <a:pt x="163" y="21"/>
                  </a:lnTo>
                  <a:lnTo>
                    <a:pt x="168" y="21"/>
                  </a:lnTo>
                  <a:lnTo>
                    <a:pt x="172" y="21"/>
                  </a:lnTo>
                  <a:lnTo>
                    <a:pt x="178" y="21"/>
                  </a:lnTo>
                  <a:lnTo>
                    <a:pt x="183" y="21"/>
                  </a:lnTo>
                  <a:lnTo>
                    <a:pt x="188" y="21"/>
                  </a:lnTo>
                  <a:lnTo>
                    <a:pt x="193" y="20"/>
                  </a:lnTo>
                  <a:lnTo>
                    <a:pt x="197" y="20"/>
                  </a:lnTo>
                  <a:lnTo>
                    <a:pt x="202" y="20"/>
                  </a:lnTo>
                  <a:lnTo>
                    <a:pt x="208" y="20"/>
                  </a:lnTo>
                  <a:lnTo>
                    <a:pt x="213" y="20"/>
                  </a:lnTo>
                  <a:lnTo>
                    <a:pt x="217" y="20"/>
                  </a:lnTo>
                  <a:lnTo>
                    <a:pt x="223" y="20"/>
                  </a:lnTo>
                  <a:lnTo>
                    <a:pt x="228" y="20"/>
                  </a:lnTo>
                  <a:lnTo>
                    <a:pt x="233" y="20"/>
                  </a:lnTo>
                  <a:lnTo>
                    <a:pt x="239" y="20"/>
                  </a:lnTo>
                  <a:lnTo>
                    <a:pt x="244" y="20"/>
                  </a:lnTo>
                  <a:lnTo>
                    <a:pt x="249" y="20"/>
                  </a:lnTo>
                  <a:lnTo>
                    <a:pt x="252" y="20"/>
                  </a:lnTo>
                  <a:lnTo>
                    <a:pt x="255" y="20"/>
                  </a:lnTo>
                  <a:lnTo>
                    <a:pt x="258" y="20"/>
                  </a:lnTo>
                  <a:lnTo>
                    <a:pt x="261" y="20"/>
                  </a:lnTo>
                  <a:lnTo>
                    <a:pt x="265" y="20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4" y="20"/>
                  </a:lnTo>
                  <a:lnTo>
                    <a:pt x="277" y="20"/>
                  </a:lnTo>
                  <a:lnTo>
                    <a:pt x="279" y="19"/>
                  </a:lnTo>
                  <a:lnTo>
                    <a:pt x="281" y="18"/>
                  </a:lnTo>
                  <a:lnTo>
                    <a:pt x="285" y="18"/>
                  </a:lnTo>
                  <a:lnTo>
                    <a:pt x="290" y="18"/>
                  </a:lnTo>
                  <a:lnTo>
                    <a:pt x="293" y="20"/>
                  </a:lnTo>
                  <a:lnTo>
                    <a:pt x="296" y="22"/>
                  </a:lnTo>
                  <a:lnTo>
                    <a:pt x="297" y="27"/>
                  </a:lnTo>
                  <a:lnTo>
                    <a:pt x="297" y="31"/>
                  </a:lnTo>
                  <a:lnTo>
                    <a:pt x="296" y="35"/>
                  </a:lnTo>
                  <a:lnTo>
                    <a:pt x="292" y="38"/>
                  </a:lnTo>
                  <a:lnTo>
                    <a:pt x="289" y="40"/>
                  </a:lnTo>
                  <a:lnTo>
                    <a:pt x="285" y="41"/>
                  </a:lnTo>
                  <a:lnTo>
                    <a:pt x="281" y="41"/>
                  </a:lnTo>
                  <a:lnTo>
                    <a:pt x="277" y="41"/>
                  </a:lnTo>
                  <a:lnTo>
                    <a:pt x="274" y="43"/>
                  </a:lnTo>
                  <a:lnTo>
                    <a:pt x="271" y="43"/>
                  </a:lnTo>
                  <a:lnTo>
                    <a:pt x="267" y="43"/>
                  </a:lnTo>
                  <a:lnTo>
                    <a:pt x="265" y="43"/>
                  </a:lnTo>
                  <a:lnTo>
                    <a:pt x="261" y="43"/>
                  </a:lnTo>
                  <a:lnTo>
                    <a:pt x="258" y="43"/>
                  </a:lnTo>
                  <a:lnTo>
                    <a:pt x="255" y="43"/>
                  </a:lnTo>
                  <a:lnTo>
                    <a:pt x="252" y="43"/>
                  </a:lnTo>
                  <a:lnTo>
                    <a:pt x="249" y="43"/>
                  </a:lnTo>
                  <a:lnTo>
                    <a:pt x="247" y="43"/>
                  </a:lnTo>
                  <a:lnTo>
                    <a:pt x="244" y="43"/>
                  </a:lnTo>
                  <a:lnTo>
                    <a:pt x="241" y="43"/>
                  </a:lnTo>
                  <a:lnTo>
                    <a:pt x="238" y="43"/>
                  </a:lnTo>
                  <a:lnTo>
                    <a:pt x="233" y="44"/>
                  </a:lnTo>
                  <a:lnTo>
                    <a:pt x="227" y="45"/>
                  </a:lnTo>
                  <a:lnTo>
                    <a:pt x="222" y="45"/>
                  </a:lnTo>
                  <a:lnTo>
                    <a:pt x="217" y="45"/>
                  </a:lnTo>
                  <a:lnTo>
                    <a:pt x="212" y="45"/>
                  </a:lnTo>
                  <a:lnTo>
                    <a:pt x="207" y="46"/>
                  </a:lnTo>
                  <a:lnTo>
                    <a:pt x="202" y="47"/>
                  </a:lnTo>
                  <a:lnTo>
                    <a:pt x="197" y="48"/>
                  </a:lnTo>
                  <a:lnTo>
                    <a:pt x="193" y="48"/>
                  </a:lnTo>
                  <a:lnTo>
                    <a:pt x="188" y="50"/>
                  </a:lnTo>
                  <a:lnTo>
                    <a:pt x="183" y="50"/>
                  </a:lnTo>
                  <a:lnTo>
                    <a:pt x="178" y="51"/>
                  </a:lnTo>
                  <a:lnTo>
                    <a:pt x="172" y="51"/>
                  </a:lnTo>
                  <a:lnTo>
                    <a:pt x="168" y="52"/>
                  </a:lnTo>
                  <a:lnTo>
                    <a:pt x="163" y="52"/>
                  </a:lnTo>
                  <a:lnTo>
                    <a:pt x="157" y="53"/>
                  </a:lnTo>
                  <a:lnTo>
                    <a:pt x="152" y="54"/>
                  </a:lnTo>
                  <a:lnTo>
                    <a:pt x="148" y="56"/>
                  </a:lnTo>
                  <a:lnTo>
                    <a:pt x="142" y="56"/>
                  </a:lnTo>
                  <a:lnTo>
                    <a:pt x="136" y="56"/>
                  </a:lnTo>
                  <a:lnTo>
                    <a:pt x="131" y="56"/>
                  </a:lnTo>
                  <a:lnTo>
                    <a:pt x="125" y="57"/>
                  </a:lnTo>
                  <a:lnTo>
                    <a:pt x="121" y="57"/>
                  </a:lnTo>
                  <a:lnTo>
                    <a:pt x="119" y="57"/>
                  </a:lnTo>
                  <a:lnTo>
                    <a:pt x="117" y="57"/>
                  </a:lnTo>
                  <a:lnTo>
                    <a:pt x="113" y="57"/>
                  </a:lnTo>
                  <a:lnTo>
                    <a:pt x="111" y="57"/>
                  </a:lnTo>
                  <a:lnTo>
                    <a:pt x="107" y="57"/>
                  </a:lnTo>
                  <a:lnTo>
                    <a:pt x="105" y="57"/>
                  </a:lnTo>
                  <a:lnTo>
                    <a:pt x="102" y="58"/>
                  </a:lnTo>
                  <a:lnTo>
                    <a:pt x="46" y="58"/>
                  </a:lnTo>
                  <a:lnTo>
                    <a:pt x="41" y="57"/>
                  </a:lnTo>
                  <a:lnTo>
                    <a:pt x="37" y="57"/>
                  </a:lnTo>
                  <a:lnTo>
                    <a:pt x="33" y="56"/>
                  </a:lnTo>
                  <a:lnTo>
                    <a:pt x="29" y="54"/>
                  </a:lnTo>
                  <a:lnTo>
                    <a:pt x="24" y="52"/>
                  </a:lnTo>
                  <a:lnTo>
                    <a:pt x="21" y="51"/>
                  </a:lnTo>
                  <a:lnTo>
                    <a:pt x="17" y="47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9" y="39"/>
                  </a:lnTo>
                  <a:lnTo>
                    <a:pt x="6" y="35"/>
                  </a:lnTo>
                  <a:lnTo>
                    <a:pt x="5" y="32"/>
                  </a:lnTo>
                  <a:lnTo>
                    <a:pt x="3" y="28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5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9" y="5"/>
                  </a:lnTo>
                  <a:lnTo>
                    <a:pt x="31" y="6"/>
                  </a:lnTo>
                  <a:lnTo>
                    <a:pt x="34" y="9"/>
                  </a:lnTo>
                  <a:lnTo>
                    <a:pt x="34" y="12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1664" y="1475"/>
              <a:ext cx="45" cy="88"/>
            </a:xfrm>
            <a:custGeom>
              <a:avLst/>
              <a:gdLst>
                <a:gd name="T0" fmla="*/ 0 w 135"/>
                <a:gd name="T1" fmla="*/ 0 h 263"/>
                <a:gd name="T2" fmla="*/ 0 w 135"/>
                <a:gd name="T3" fmla="*/ 0 h 263"/>
                <a:gd name="T4" fmla="*/ 0 w 135"/>
                <a:gd name="T5" fmla="*/ 0 h 263"/>
                <a:gd name="T6" fmla="*/ 0 w 135"/>
                <a:gd name="T7" fmla="*/ 0 h 263"/>
                <a:gd name="T8" fmla="*/ 0 w 135"/>
                <a:gd name="T9" fmla="*/ 0 h 263"/>
                <a:gd name="T10" fmla="*/ 0 w 135"/>
                <a:gd name="T11" fmla="*/ 0 h 263"/>
                <a:gd name="T12" fmla="*/ 0 w 135"/>
                <a:gd name="T13" fmla="*/ 0 h 263"/>
                <a:gd name="T14" fmla="*/ 0 w 135"/>
                <a:gd name="T15" fmla="*/ 0 h 263"/>
                <a:gd name="T16" fmla="*/ 0 w 135"/>
                <a:gd name="T17" fmla="*/ 0 h 263"/>
                <a:gd name="T18" fmla="*/ 0 w 135"/>
                <a:gd name="T19" fmla="*/ 0 h 263"/>
                <a:gd name="T20" fmla="*/ 0 w 135"/>
                <a:gd name="T21" fmla="*/ 0 h 263"/>
                <a:gd name="T22" fmla="*/ 0 w 135"/>
                <a:gd name="T23" fmla="*/ 0 h 263"/>
                <a:gd name="T24" fmla="*/ 0 w 135"/>
                <a:gd name="T25" fmla="*/ 0 h 263"/>
                <a:gd name="T26" fmla="*/ 0 w 135"/>
                <a:gd name="T27" fmla="*/ 0 h 263"/>
                <a:gd name="T28" fmla="*/ 0 w 135"/>
                <a:gd name="T29" fmla="*/ 0 h 263"/>
                <a:gd name="T30" fmla="*/ 0 w 135"/>
                <a:gd name="T31" fmla="*/ 0 h 263"/>
                <a:gd name="T32" fmla="*/ 0 w 135"/>
                <a:gd name="T33" fmla="*/ 0 h 263"/>
                <a:gd name="T34" fmla="*/ 0 w 135"/>
                <a:gd name="T35" fmla="*/ 0 h 263"/>
                <a:gd name="T36" fmla="*/ 0 w 135"/>
                <a:gd name="T37" fmla="*/ 0 h 263"/>
                <a:gd name="T38" fmla="*/ 0 w 135"/>
                <a:gd name="T39" fmla="*/ 0 h 263"/>
                <a:gd name="T40" fmla="*/ 0 w 135"/>
                <a:gd name="T41" fmla="*/ 0 h 263"/>
                <a:gd name="T42" fmla="*/ 0 w 135"/>
                <a:gd name="T43" fmla="*/ 0 h 263"/>
                <a:gd name="T44" fmla="*/ 0 w 135"/>
                <a:gd name="T45" fmla="*/ 0 h 263"/>
                <a:gd name="T46" fmla="*/ 0 w 135"/>
                <a:gd name="T47" fmla="*/ 0 h 263"/>
                <a:gd name="T48" fmla="*/ 0 w 135"/>
                <a:gd name="T49" fmla="*/ 0 h 263"/>
                <a:gd name="T50" fmla="*/ 0 w 135"/>
                <a:gd name="T51" fmla="*/ 0 h 263"/>
                <a:gd name="T52" fmla="*/ 0 w 135"/>
                <a:gd name="T53" fmla="*/ 0 h 263"/>
                <a:gd name="T54" fmla="*/ 0 w 135"/>
                <a:gd name="T55" fmla="*/ 0 h 263"/>
                <a:gd name="T56" fmla="*/ 0 w 135"/>
                <a:gd name="T57" fmla="*/ 0 h 263"/>
                <a:gd name="T58" fmla="*/ 0 w 135"/>
                <a:gd name="T59" fmla="*/ 0 h 263"/>
                <a:gd name="T60" fmla="*/ 0 w 135"/>
                <a:gd name="T61" fmla="*/ 0 h 263"/>
                <a:gd name="T62" fmla="*/ 0 w 135"/>
                <a:gd name="T63" fmla="*/ 0 h 263"/>
                <a:gd name="T64" fmla="*/ 0 w 135"/>
                <a:gd name="T65" fmla="*/ 0 h 263"/>
                <a:gd name="T66" fmla="*/ 0 w 135"/>
                <a:gd name="T67" fmla="*/ 0 h 263"/>
                <a:gd name="T68" fmla="*/ 0 w 135"/>
                <a:gd name="T69" fmla="*/ 0 h 263"/>
                <a:gd name="T70" fmla="*/ 0 w 135"/>
                <a:gd name="T71" fmla="*/ 0 h 263"/>
                <a:gd name="T72" fmla="*/ 0 w 135"/>
                <a:gd name="T73" fmla="*/ 0 h 263"/>
                <a:gd name="T74" fmla="*/ 0 w 135"/>
                <a:gd name="T75" fmla="*/ 0 h 263"/>
                <a:gd name="T76" fmla="*/ 0 w 135"/>
                <a:gd name="T77" fmla="*/ 0 h 263"/>
                <a:gd name="T78" fmla="*/ 0 w 135"/>
                <a:gd name="T79" fmla="*/ 0 h 263"/>
                <a:gd name="T80" fmla="*/ 0 w 135"/>
                <a:gd name="T81" fmla="*/ 0 h 263"/>
                <a:gd name="T82" fmla="*/ 0 w 135"/>
                <a:gd name="T83" fmla="*/ 0 h 2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5"/>
                <a:gd name="T127" fmla="*/ 0 h 263"/>
                <a:gd name="T128" fmla="*/ 135 w 135"/>
                <a:gd name="T129" fmla="*/ 263 h 2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5" h="263">
                  <a:moveTo>
                    <a:pt x="26" y="18"/>
                  </a:moveTo>
                  <a:lnTo>
                    <a:pt x="26" y="23"/>
                  </a:lnTo>
                  <a:lnTo>
                    <a:pt x="26" y="28"/>
                  </a:lnTo>
                  <a:lnTo>
                    <a:pt x="28" y="31"/>
                  </a:lnTo>
                  <a:lnTo>
                    <a:pt x="29" y="36"/>
                  </a:lnTo>
                  <a:lnTo>
                    <a:pt x="30" y="40"/>
                  </a:lnTo>
                  <a:lnTo>
                    <a:pt x="31" y="44"/>
                  </a:lnTo>
                  <a:lnTo>
                    <a:pt x="33" y="48"/>
                  </a:lnTo>
                  <a:lnTo>
                    <a:pt x="36" y="54"/>
                  </a:lnTo>
                  <a:lnTo>
                    <a:pt x="37" y="57"/>
                  </a:lnTo>
                  <a:lnTo>
                    <a:pt x="39" y="61"/>
                  </a:lnTo>
                  <a:lnTo>
                    <a:pt x="42" y="66"/>
                  </a:lnTo>
                  <a:lnTo>
                    <a:pt x="45" y="70"/>
                  </a:lnTo>
                  <a:lnTo>
                    <a:pt x="48" y="75"/>
                  </a:lnTo>
                  <a:lnTo>
                    <a:pt x="50" y="80"/>
                  </a:lnTo>
                  <a:lnTo>
                    <a:pt x="52" y="85"/>
                  </a:lnTo>
                  <a:lnTo>
                    <a:pt x="56" y="91"/>
                  </a:lnTo>
                  <a:lnTo>
                    <a:pt x="58" y="94"/>
                  </a:lnTo>
                  <a:lnTo>
                    <a:pt x="61" y="99"/>
                  </a:lnTo>
                  <a:lnTo>
                    <a:pt x="63" y="104"/>
                  </a:lnTo>
                  <a:lnTo>
                    <a:pt x="65" y="108"/>
                  </a:lnTo>
                  <a:lnTo>
                    <a:pt x="67" y="112"/>
                  </a:lnTo>
                  <a:lnTo>
                    <a:pt x="70" y="117"/>
                  </a:lnTo>
                  <a:lnTo>
                    <a:pt x="73" y="121"/>
                  </a:lnTo>
                  <a:lnTo>
                    <a:pt x="75" y="126"/>
                  </a:lnTo>
                  <a:lnTo>
                    <a:pt x="77" y="131"/>
                  </a:lnTo>
                  <a:lnTo>
                    <a:pt x="80" y="137"/>
                  </a:lnTo>
                  <a:lnTo>
                    <a:pt x="82" y="142"/>
                  </a:lnTo>
                  <a:lnTo>
                    <a:pt x="84" y="148"/>
                  </a:lnTo>
                  <a:lnTo>
                    <a:pt x="87" y="152"/>
                  </a:lnTo>
                  <a:lnTo>
                    <a:pt x="90" y="158"/>
                  </a:lnTo>
                  <a:lnTo>
                    <a:pt x="93" y="163"/>
                  </a:lnTo>
                  <a:lnTo>
                    <a:pt x="95" y="169"/>
                  </a:lnTo>
                  <a:lnTo>
                    <a:pt x="97" y="174"/>
                  </a:lnTo>
                  <a:lnTo>
                    <a:pt x="100" y="180"/>
                  </a:lnTo>
                  <a:lnTo>
                    <a:pt x="102" y="184"/>
                  </a:lnTo>
                  <a:lnTo>
                    <a:pt x="105" y="189"/>
                  </a:lnTo>
                  <a:lnTo>
                    <a:pt x="107" y="193"/>
                  </a:lnTo>
                  <a:lnTo>
                    <a:pt x="109" y="197"/>
                  </a:lnTo>
                  <a:lnTo>
                    <a:pt x="111" y="201"/>
                  </a:lnTo>
                  <a:lnTo>
                    <a:pt x="114" y="206"/>
                  </a:lnTo>
                  <a:lnTo>
                    <a:pt x="115" y="209"/>
                  </a:lnTo>
                  <a:lnTo>
                    <a:pt x="118" y="214"/>
                  </a:lnTo>
                  <a:lnTo>
                    <a:pt x="120" y="218"/>
                  </a:lnTo>
                  <a:lnTo>
                    <a:pt x="122" y="222"/>
                  </a:lnTo>
                  <a:lnTo>
                    <a:pt x="125" y="226"/>
                  </a:lnTo>
                  <a:lnTo>
                    <a:pt x="127" y="232"/>
                  </a:lnTo>
                  <a:lnTo>
                    <a:pt x="129" y="234"/>
                  </a:lnTo>
                  <a:lnTo>
                    <a:pt x="131" y="237"/>
                  </a:lnTo>
                  <a:lnTo>
                    <a:pt x="132" y="240"/>
                  </a:lnTo>
                  <a:lnTo>
                    <a:pt x="133" y="244"/>
                  </a:lnTo>
                  <a:lnTo>
                    <a:pt x="135" y="248"/>
                  </a:lnTo>
                  <a:lnTo>
                    <a:pt x="134" y="253"/>
                  </a:lnTo>
                  <a:lnTo>
                    <a:pt x="132" y="258"/>
                  </a:lnTo>
                  <a:lnTo>
                    <a:pt x="127" y="261"/>
                  </a:lnTo>
                  <a:lnTo>
                    <a:pt x="122" y="263"/>
                  </a:lnTo>
                  <a:lnTo>
                    <a:pt x="116" y="263"/>
                  </a:lnTo>
                  <a:lnTo>
                    <a:pt x="112" y="260"/>
                  </a:lnTo>
                  <a:lnTo>
                    <a:pt x="108" y="255"/>
                  </a:lnTo>
                  <a:lnTo>
                    <a:pt x="107" y="253"/>
                  </a:lnTo>
                  <a:lnTo>
                    <a:pt x="105" y="250"/>
                  </a:lnTo>
                  <a:lnTo>
                    <a:pt x="103" y="246"/>
                  </a:lnTo>
                  <a:lnTo>
                    <a:pt x="102" y="244"/>
                  </a:lnTo>
                  <a:lnTo>
                    <a:pt x="99" y="238"/>
                  </a:lnTo>
                  <a:lnTo>
                    <a:pt x="96" y="233"/>
                  </a:lnTo>
                  <a:lnTo>
                    <a:pt x="93" y="227"/>
                  </a:lnTo>
                  <a:lnTo>
                    <a:pt x="90" y="222"/>
                  </a:lnTo>
                  <a:lnTo>
                    <a:pt x="88" y="218"/>
                  </a:lnTo>
                  <a:lnTo>
                    <a:pt x="86" y="213"/>
                  </a:lnTo>
                  <a:lnTo>
                    <a:pt x="82" y="207"/>
                  </a:lnTo>
                  <a:lnTo>
                    <a:pt x="80" y="202"/>
                  </a:lnTo>
                  <a:lnTo>
                    <a:pt x="76" y="196"/>
                  </a:lnTo>
                  <a:lnTo>
                    <a:pt x="74" y="191"/>
                  </a:lnTo>
                  <a:lnTo>
                    <a:pt x="71" y="187"/>
                  </a:lnTo>
                  <a:lnTo>
                    <a:pt x="68" y="181"/>
                  </a:lnTo>
                  <a:lnTo>
                    <a:pt x="65" y="175"/>
                  </a:lnTo>
                  <a:lnTo>
                    <a:pt x="63" y="170"/>
                  </a:lnTo>
                  <a:lnTo>
                    <a:pt x="61" y="165"/>
                  </a:lnTo>
                  <a:lnTo>
                    <a:pt x="58" y="161"/>
                  </a:lnTo>
                  <a:lnTo>
                    <a:pt x="56" y="158"/>
                  </a:lnTo>
                  <a:lnTo>
                    <a:pt x="55" y="155"/>
                  </a:lnTo>
                  <a:lnTo>
                    <a:pt x="52" y="151"/>
                  </a:lnTo>
                  <a:lnTo>
                    <a:pt x="51" y="148"/>
                  </a:lnTo>
                  <a:lnTo>
                    <a:pt x="49" y="144"/>
                  </a:lnTo>
                  <a:lnTo>
                    <a:pt x="46" y="139"/>
                  </a:lnTo>
                  <a:lnTo>
                    <a:pt x="45" y="137"/>
                  </a:lnTo>
                  <a:lnTo>
                    <a:pt x="44" y="133"/>
                  </a:lnTo>
                  <a:lnTo>
                    <a:pt x="42" y="131"/>
                  </a:lnTo>
                  <a:lnTo>
                    <a:pt x="41" y="127"/>
                  </a:lnTo>
                  <a:lnTo>
                    <a:pt x="39" y="125"/>
                  </a:lnTo>
                  <a:lnTo>
                    <a:pt x="38" y="121"/>
                  </a:lnTo>
                  <a:lnTo>
                    <a:pt x="37" y="119"/>
                  </a:lnTo>
                  <a:lnTo>
                    <a:pt x="36" y="117"/>
                  </a:lnTo>
                  <a:lnTo>
                    <a:pt x="35" y="113"/>
                  </a:lnTo>
                  <a:lnTo>
                    <a:pt x="32" y="110"/>
                  </a:lnTo>
                  <a:lnTo>
                    <a:pt x="32" y="106"/>
                  </a:lnTo>
                  <a:lnTo>
                    <a:pt x="31" y="104"/>
                  </a:lnTo>
                  <a:lnTo>
                    <a:pt x="29" y="101"/>
                  </a:lnTo>
                  <a:lnTo>
                    <a:pt x="28" y="98"/>
                  </a:lnTo>
                  <a:lnTo>
                    <a:pt x="28" y="95"/>
                  </a:lnTo>
                  <a:lnTo>
                    <a:pt x="26" y="92"/>
                  </a:lnTo>
                  <a:lnTo>
                    <a:pt x="23" y="87"/>
                  </a:lnTo>
                  <a:lnTo>
                    <a:pt x="20" y="82"/>
                  </a:lnTo>
                  <a:lnTo>
                    <a:pt x="17" y="78"/>
                  </a:lnTo>
                  <a:lnTo>
                    <a:pt x="14" y="73"/>
                  </a:lnTo>
                  <a:lnTo>
                    <a:pt x="11" y="68"/>
                  </a:lnTo>
                  <a:lnTo>
                    <a:pt x="9" y="63"/>
                  </a:lnTo>
                  <a:lnTo>
                    <a:pt x="6" y="59"/>
                  </a:lnTo>
                  <a:lnTo>
                    <a:pt x="5" y="54"/>
                  </a:lnTo>
                  <a:lnTo>
                    <a:pt x="3" y="48"/>
                  </a:lnTo>
                  <a:lnTo>
                    <a:pt x="1" y="43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5" y="18"/>
                  </a:lnTo>
                  <a:lnTo>
                    <a:pt x="9" y="14"/>
                  </a:lnTo>
                  <a:lnTo>
                    <a:pt x="11" y="9"/>
                  </a:lnTo>
                  <a:lnTo>
                    <a:pt x="14" y="4"/>
                  </a:lnTo>
                  <a:lnTo>
                    <a:pt x="17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4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1615" y="1374"/>
              <a:ext cx="215" cy="253"/>
            </a:xfrm>
            <a:custGeom>
              <a:avLst/>
              <a:gdLst>
                <a:gd name="T0" fmla="*/ 0 w 645"/>
                <a:gd name="T1" fmla="*/ 0 h 759"/>
                <a:gd name="T2" fmla="*/ 0 w 645"/>
                <a:gd name="T3" fmla="*/ 0 h 759"/>
                <a:gd name="T4" fmla="*/ 0 w 645"/>
                <a:gd name="T5" fmla="*/ 0 h 759"/>
                <a:gd name="T6" fmla="*/ 0 w 645"/>
                <a:gd name="T7" fmla="*/ 0 h 759"/>
                <a:gd name="T8" fmla="*/ 0 w 645"/>
                <a:gd name="T9" fmla="*/ 0 h 759"/>
                <a:gd name="T10" fmla="*/ 0 w 645"/>
                <a:gd name="T11" fmla="*/ 0 h 759"/>
                <a:gd name="T12" fmla="*/ 0 w 645"/>
                <a:gd name="T13" fmla="*/ 0 h 759"/>
                <a:gd name="T14" fmla="*/ 0 w 645"/>
                <a:gd name="T15" fmla="*/ 0 h 759"/>
                <a:gd name="T16" fmla="*/ 0 w 645"/>
                <a:gd name="T17" fmla="*/ 0 h 759"/>
                <a:gd name="T18" fmla="*/ 0 w 645"/>
                <a:gd name="T19" fmla="*/ 0 h 759"/>
                <a:gd name="T20" fmla="*/ 0 w 645"/>
                <a:gd name="T21" fmla="*/ 0 h 759"/>
                <a:gd name="T22" fmla="*/ 0 w 645"/>
                <a:gd name="T23" fmla="*/ 0 h 759"/>
                <a:gd name="T24" fmla="*/ 0 w 645"/>
                <a:gd name="T25" fmla="*/ 0 h 759"/>
                <a:gd name="T26" fmla="*/ 0 w 645"/>
                <a:gd name="T27" fmla="*/ 0 h 759"/>
                <a:gd name="T28" fmla="*/ 0 w 645"/>
                <a:gd name="T29" fmla="*/ 0 h 759"/>
                <a:gd name="T30" fmla="*/ 0 w 645"/>
                <a:gd name="T31" fmla="*/ 0 h 759"/>
                <a:gd name="T32" fmla="*/ 0 w 645"/>
                <a:gd name="T33" fmla="*/ 0 h 759"/>
                <a:gd name="T34" fmla="*/ 0 w 645"/>
                <a:gd name="T35" fmla="*/ 0 h 759"/>
                <a:gd name="T36" fmla="*/ 0 w 645"/>
                <a:gd name="T37" fmla="*/ 0 h 759"/>
                <a:gd name="T38" fmla="*/ 0 w 645"/>
                <a:gd name="T39" fmla="*/ 0 h 759"/>
                <a:gd name="T40" fmla="*/ 0 w 645"/>
                <a:gd name="T41" fmla="*/ 0 h 759"/>
                <a:gd name="T42" fmla="*/ 0 w 645"/>
                <a:gd name="T43" fmla="*/ 0 h 759"/>
                <a:gd name="T44" fmla="*/ 0 w 645"/>
                <a:gd name="T45" fmla="*/ 0 h 759"/>
                <a:gd name="T46" fmla="*/ 0 w 645"/>
                <a:gd name="T47" fmla="*/ 0 h 759"/>
                <a:gd name="T48" fmla="*/ 0 w 645"/>
                <a:gd name="T49" fmla="*/ 0 h 759"/>
                <a:gd name="T50" fmla="*/ 0 w 645"/>
                <a:gd name="T51" fmla="*/ 0 h 759"/>
                <a:gd name="T52" fmla="*/ 0 w 645"/>
                <a:gd name="T53" fmla="*/ 0 h 759"/>
                <a:gd name="T54" fmla="*/ 0 w 645"/>
                <a:gd name="T55" fmla="*/ 0 h 759"/>
                <a:gd name="T56" fmla="*/ 0 w 645"/>
                <a:gd name="T57" fmla="*/ 0 h 759"/>
                <a:gd name="T58" fmla="*/ 0 w 645"/>
                <a:gd name="T59" fmla="*/ 0 h 759"/>
                <a:gd name="T60" fmla="*/ 0 w 645"/>
                <a:gd name="T61" fmla="*/ 0 h 759"/>
                <a:gd name="T62" fmla="*/ 0 w 645"/>
                <a:gd name="T63" fmla="*/ 0 h 759"/>
                <a:gd name="T64" fmla="*/ 0 w 645"/>
                <a:gd name="T65" fmla="*/ 0 h 759"/>
                <a:gd name="T66" fmla="*/ 0 w 645"/>
                <a:gd name="T67" fmla="*/ 0 h 759"/>
                <a:gd name="T68" fmla="*/ 0 w 645"/>
                <a:gd name="T69" fmla="*/ 0 h 759"/>
                <a:gd name="T70" fmla="*/ 0 w 645"/>
                <a:gd name="T71" fmla="*/ 0 h 759"/>
                <a:gd name="T72" fmla="*/ 0 w 645"/>
                <a:gd name="T73" fmla="*/ 0 h 759"/>
                <a:gd name="T74" fmla="*/ 0 w 645"/>
                <a:gd name="T75" fmla="*/ 0 h 759"/>
                <a:gd name="T76" fmla="*/ 0 w 645"/>
                <a:gd name="T77" fmla="*/ 0 h 759"/>
                <a:gd name="T78" fmla="*/ 0 w 645"/>
                <a:gd name="T79" fmla="*/ 0 h 759"/>
                <a:gd name="T80" fmla="*/ 0 w 645"/>
                <a:gd name="T81" fmla="*/ 0 h 759"/>
                <a:gd name="T82" fmla="*/ 0 w 645"/>
                <a:gd name="T83" fmla="*/ 0 h 759"/>
                <a:gd name="T84" fmla="*/ 0 w 645"/>
                <a:gd name="T85" fmla="*/ 0 h 759"/>
                <a:gd name="T86" fmla="*/ 0 w 645"/>
                <a:gd name="T87" fmla="*/ 0 h 759"/>
                <a:gd name="T88" fmla="*/ 0 w 645"/>
                <a:gd name="T89" fmla="*/ 0 h 759"/>
                <a:gd name="T90" fmla="*/ 0 w 645"/>
                <a:gd name="T91" fmla="*/ 0 h 759"/>
                <a:gd name="T92" fmla="*/ 0 w 645"/>
                <a:gd name="T93" fmla="*/ 0 h 759"/>
                <a:gd name="T94" fmla="*/ 0 w 645"/>
                <a:gd name="T95" fmla="*/ 0 h 759"/>
                <a:gd name="T96" fmla="*/ 0 w 645"/>
                <a:gd name="T97" fmla="*/ 0 h 759"/>
                <a:gd name="T98" fmla="*/ 0 w 645"/>
                <a:gd name="T99" fmla="*/ 0 h 759"/>
                <a:gd name="T100" fmla="*/ 0 w 645"/>
                <a:gd name="T101" fmla="*/ 0 h 759"/>
                <a:gd name="T102" fmla="*/ 0 w 645"/>
                <a:gd name="T103" fmla="*/ 0 h 759"/>
                <a:gd name="T104" fmla="*/ 0 w 645"/>
                <a:gd name="T105" fmla="*/ 0 h 759"/>
                <a:gd name="T106" fmla="*/ 0 w 645"/>
                <a:gd name="T107" fmla="*/ 0 h 759"/>
                <a:gd name="T108" fmla="*/ 0 w 645"/>
                <a:gd name="T109" fmla="*/ 0 h 759"/>
                <a:gd name="T110" fmla="*/ 0 w 645"/>
                <a:gd name="T111" fmla="*/ 0 h 759"/>
                <a:gd name="T112" fmla="*/ 0 w 645"/>
                <a:gd name="T113" fmla="*/ 0 h 759"/>
                <a:gd name="T114" fmla="*/ 0 w 645"/>
                <a:gd name="T115" fmla="*/ 0 h 759"/>
                <a:gd name="T116" fmla="*/ 0 w 645"/>
                <a:gd name="T117" fmla="*/ 0 h 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5"/>
                <a:gd name="T178" fmla="*/ 0 h 759"/>
                <a:gd name="T179" fmla="*/ 645 w 645"/>
                <a:gd name="T180" fmla="*/ 759 h 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5" h="759">
                  <a:moveTo>
                    <a:pt x="284" y="210"/>
                  </a:moveTo>
                  <a:lnTo>
                    <a:pt x="286" y="205"/>
                  </a:lnTo>
                  <a:lnTo>
                    <a:pt x="289" y="202"/>
                  </a:lnTo>
                  <a:lnTo>
                    <a:pt x="291" y="197"/>
                  </a:lnTo>
                  <a:lnTo>
                    <a:pt x="293" y="193"/>
                  </a:lnTo>
                  <a:lnTo>
                    <a:pt x="296" y="189"/>
                  </a:lnTo>
                  <a:lnTo>
                    <a:pt x="298" y="185"/>
                  </a:lnTo>
                  <a:lnTo>
                    <a:pt x="300" y="181"/>
                  </a:lnTo>
                  <a:lnTo>
                    <a:pt x="303" y="178"/>
                  </a:lnTo>
                  <a:lnTo>
                    <a:pt x="305" y="173"/>
                  </a:lnTo>
                  <a:lnTo>
                    <a:pt x="307" y="170"/>
                  </a:lnTo>
                  <a:lnTo>
                    <a:pt x="310" y="166"/>
                  </a:lnTo>
                  <a:lnTo>
                    <a:pt x="312" y="162"/>
                  </a:lnTo>
                  <a:lnTo>
                    <a:pt x="315" y="159"/>
                  </a:lnTo>
                  <a:lnTo>
                    <a:pt x="317" y="155"/>
                  </a:lnTo>
                  <a:lnTo>
                    <a:pt x="319" y="152"/>
                  </a:lnTo>
                  <a:lnTo>
                    <a:pt x="323" y="148"/>
                  </a:lnTo>
                  <a:lnTo>
                    <a:pt x="324" y="145"/>
                  </a:lnTo>
                  <a:lnTo>
                    <a:pt x="328" y="141"/>
                  </a:lnTo>
                  <a:lnTo>
                    <a:pt x="330" y="138"/>
                  </a:lnTo>
                  <a:lnTo>
                    <a:pt x="332" y="134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40" y="125"/>
                  </a:lnTo>
                  <a:lnTo>
                    <a:pt x="343" y="121"/>
                  </a:lnTo>
                  <a:lnTo>
                    <a:pt x="345" y="117"/>
                  </a:lnTo>
                  <a:lnTo>
                    <a:pt x="348" y="115"/>
                  </a:lnTo>
                  <a:lnTo>
                    <a:pt x="351" y="111"/>
                  </a:lnTo>
                  <a:lnTo>
                    <a:pt x="354" y="108"/>
                  </a:lnTo>
                  <a:lnTo>
                    <a:pt x="357" y="106"/>
                  </a:lnTo>
                  <a:lnTo>
                    <a:pt x="360" y="102"/>
                  </a:lnTo>
                  <a:lnTo>
                    <a:pt x="362" y="100"/>
                  </a:lnTo>
                  <a:lnTo>
                    <a:pt x="366" y="96"/>
                  </a:lnTo>
                  <a:lnTo>
                    <a:pt x="368" y="94"/>
                  </a:lnTo>
                  <a:lnTo>
                    <a:pt x="372" y="90"/>
                  </a:lnTo>
                  <a:lnTo>
                    <a:pt x="374" y="87"/>
                  </a:lnTo>
                  <a:lnTo>
                    <a:pt x="376" y="84"/>
                  </a:lnTo>
                  <a:lnTo>
                    <a:pt x="380" y="81"/>
                  </a:lnTo>
                  <a:lnTo>
                    <a:pt x="383" y="78"/>
                  </a:lnTo>
                  <a:lnTo>
                    <a:pt x="386" y="76"/>
                  </a:lnTo>
                  <a:lnTo>
                    <a:pt x="389" y="74"/>
                  </a:lnTo>
                  <a:lnTo>
                    <a:pt x="393" y="71"/>
                  </a:lnTo>
                  <a:lnTo>
                    <a:pt x="395" y="68"/>
                  </a:lnTo>
                  <a:lnTo>
                    <a:pt x="399" y="65"/>
                  </a:lnTo>
                  <a:lnTo>
                    <a:pt x="402" y="63"/>
                  </a:lnTo>
                  <a:lnTo>
                    <a:pt x="405" y="60"/>
                  </a:lnTo>
                  <a:lnTo>
                    <a:pt x="408" y="58"/>
                  </a:lnTo>
                  <a:lnTo>
                    <a:pt x="412" y="56"/>
                  </a:lnTo>
                  <a:lnTo>
                    <a:pt x="415" y="53"/>
                  </a:lnTo>
                  <a:lnTo>
                    <a:pt x="419" y="51"/>
                  </a:lnTo>
                  <a:lnTo>
                    <a:pt x="423" y="49"/>
                  </a:lnTo>
                  <a:lnTo>
                    <a:pt x="426" y="46"/>
                  </a:lnTo>
                  <a:lnTo>
                    <a:pt x="430" y="44"/>
                  </a:lnTo>
                  <a:lnTo>
                    <a:pt x="433" y="41"/>
                  </a:lnTo>
                  <a:lnTo>
                    <a:pt x="437" y="39"/>
                  </a:lnTo>
                  <a:lnTo>
                    <a:pt x="440" y="37"/>
                  </a:lnTo>
                  <a:lnTo>
                    <a:pt x="444" y="36"/>
                  </a:lnTo>
                  <a:lnTo>
                    <a:pt x="449" y="33"/>
                  </a:lnTo>
                  <a:lnTo>
                    <a:pt x="452" y="32"/>
                  </a:lnTo>
                  <a:lnTo>
                    <a:pt x="456" y="30"/>
                  </a:lnTo>
                  <a:lnTo>
                    <a:pt x="460" y="27"/>
                  </a:lnTo>
                  <a:lnTo>
                    <a:pt x="464" y="26"/>
                  </a:lnTo>
                  <a:lnTo>
                    <a:pt x="469" y="24"/>
                  </a:lnTo>
                  <a:lnTo>
                    <a:pt x="472" y="23"/>
                  </a:lnTo>
                  <a:lnTo>
                    <a:pt x="477" y="21"/>
                  </a:lnTo>
                  <a:lnTo>
                    <a:pt x="479" y="19"/>
                  </a:lnTo>
                  <a:lnTo>
                    <a:pt x="484" y="18"/>
                  </a:lnTo>
                  <a:lnTo>
                    <a:pt x="488" y="15"/>
                  </a:lnTo>
                  <a:lnTo>
                    <a:pt x="492" y="14"/>
                  </a:lnTo>
                  <a:lnTo>
                    <a:pt x="497" y="13"/>
                  </a:lnTo>
                  <a:lnTo>
                    <a:pt x="501" y="11"/>
                  </a:lnTo>
                  <a:lnTo>
                    <a:pt x="505" y="9"/>
                  </a:lnTo>
                  <a:lnTo>
                    <a:pt x="510" y="8"/>
                  </a:lnTo>
                  <a:lnTo>
                    <a:pt x="515" y="7"/>
                  </a:lnTo>
                  <a:lnTo>
                    <a:pt x="520" y="6"/>
                  </a:lnTo>
                  <a:lnTo>
                    <a:pt x="524" y="5"/>
                  </a:lnTo>
                  <a:lnTo>
                    <a:pt x="529" y="4"/>
                  </a:lnTo>
                  <a:lnTo>
                    <a:pt x="534" y="2"/>
                  </a:lnTo>
                  <a:lnTo>
                    <a:pt x="539" y="2"/>
                  </a:lnTo>
                  <a:lnTo>
                    <a:pt x="543" y="1"/>
                  </a:lnTo>
                  <a:lnTo>
                    <a:pt x="548" y="1"/>
                  </a:lnTo>
                  <a:lnTo>
                    <a:pt x="553" y="0"/>
                  </a:lnTo>
                  <a:lnTo>
                    <a:pt x="558" y="0"/>
                  </a:lnTo>
                  <a:lnTo>
                    <a:pt x="562" y="0"/>
                  </a:lnTo>
                  <a:lnTo>
                    <a:pt x="567" y="0"/>
                  </a:lnTo>
                  <a:lnTo>
                    <a:pt x="571" y="0"/>
                  </a:lnTo>
                  <a:lnTo>
                    <a:pt x="575" y="0"/>
                  </a:lnTo>
                  <a:lnTo>
                    <a:pt x="580" y="1"/>
                  </a:lnTo>
                  <a:lnTo>
                    <a:pt x="585" y="2"/>
                  </a:lnTo>
                  <a:lnTo>
                    <a:pt x="588" y="2"/>
                  </a:lnTo>
                  <a:lnTo>
                    <a:pt x="593" y="4"/>
                  </a:lnTo>
                  <a:lnTo>
                    <a:pt x="597" y="5"/>
                  </a:lnTo>
                  <a:lnTo>
                    <a:pt x="602" y="7"/>
                  </a:lnTo>
                  <a:lnTo>
                    <a:pt x="605" y="8"/>
                  </a:lnTo>
                  <a:lnTo>
                    <a:pt x="609" y="11"/>
                  </a:lnTo>
                  <a:lnTo>
                    <a:pt x="612" y="13"/>
                  </a:lnTo>
                  <a:lnTo>
                    <a:pt x="616" y="15"/>
                  </a:lnTo>
                  <a:lnTo>
                    <a:pt x="621" y="19"/>
                  </a:lnTo>
                  <a:lnTo>
                    <a:pt x="625" y="24"/>
                  </a:lnTo>
                  <a:lnTo>
                    <a:pt x="629" y="28"/>
                  </a:lnTo>
                  <a:lnTo>
                    <a:pt x="632" y="33"/>
                  </a:lnTo>
                  <a:lnTo>
                    <a:pt x="635" y="38"/>
                  </a:lnTo>
                  <a:lnTo>
                    <a:pt x="637" y="44"/>
                  </a:lnTo>
                  <a:lnTo>
                    <a:pt x="638" y="46"/>
                  </a:lnTo>
                  <a:lnTo>
                    <a:pt x="639" y="49"/>
                  </a:lnTo>
                  <a:lnTo>
                    <a:pt x="641" y="52"/>
                  </a:lnTo>
                  <a:lnTo>
                    <a:pt x="642" y="56"/>
                  </a:lnTo>
                  <a:lnTo>
                    <a:pt x="642" y="58"/>
                  </a:lnTo>
                  <a:lnTo>
                    <a:pt x="643" y="62"/>
                  </a:lnTo>
                  <a:lnTo>
                    <a:pt x="643" y="64"/>
                  </a:lnTo>
                  <a:lnTo>
                    <a:pt x="644" y="66"/>
                  </a:lnTo>
                  <a:lnTo>
                    <a:pt x="644" y="70"/>
                  </a:lnTo>
                  <a:lnTo>
                    <a:pt x="644" y="74"/>
                  </a:lnTo>
                  <a:lnTo>
                    <a:pt x="644" y="76"/>
                  </a:lnTo>
                  <a:lnTo>
                    <a:pt x="645" y="79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4" y="89"/>
                  </a:lnTo>
                  <a:lnTo>
                    <a:pt x="644" y="92"/>
                  </a:lnTo>
                  <a:lnTo>
                    <a:pt x="644" y="96"/>
                  </a:lnTo>
                  <a:lnTo>
                    <a:pt x="643" y="100"/>
                  </a:lnTo>
                  <a:lnTo>
                    <a:pt x="643" y="102"/>
                  </a:lnTo>
                  <a:lnTo>
                    <a:pt x="643" y="106"/>
                  </a:lnTo>
                  <a:lnTo>
                    <a:pt x="642" y="109"/>
                  </a:lnTo>
                  <a:lnTo>
                    <a:pt x="642" y="113"/>
                  </a:lnTo>
                  <a:lnTo>
                    <a:pt x="641" y="115"/>
                  </a:lnTo>
                  <a:lnTo>
                    <a:pt x="639" y="119"/>
                  </a:lnTo>
                  <a:lnTo>
                    <a:pt x="638" y="122"/>
                  </a:lnTo>
                  <a:lnTo>
                    <a:pt x="637" y="126"/>
                  </a:lnTo>
                  <a:lnTo>
                    <a:pt x="637" y="129"/>
                  </a:lnTo>
                  <a:lnTo>
                    <a:pt x="636" y="133"/>
                  </a:lnTo>
                  <a:lnTo>
                    <a:pt x="635" y="135"/>
                  </a:lnTo>
                  <a:lnTo>
                    <a:pt x="634" y="139"/>
                  </a:lnTo>
                  <a:lnTo>
                    <a:pt x="632" y="142"/>
                  </a:lnTo>
                  <a:lnTo>
                    <a:pt x="631" y="146"/>
                  </a:lnTo>
                  <a:lnTo>
                    <a:pt x="629" y="149"/>
                  </a:lnTo>
                  <a:lnTo>
                    <a:pt x="628" y="153"/>
                  </a:lnTo>
                  <a:lnTo>
                    <a:pt x="628" y="157"/>
                  </a:lnTo>
                  <a:lnTo>
                    <a:pt x="626" y="160"/>
                  </a:lnTo>
                  <a:lnTo>
                    <a:pt x="624" y="164"/>
                  </a:lnTo>
                  <a:lnTo>
                    <a:pt x="623" y="166"/>
                  </a:lnTo>
                  <a:lnTo>
                    <a:pt x="622" y="170"/>
                  </a:lnTo>
                  <a:lnTo>
                    <a:pt x="619" y="173"/>
                  </a:lnTo>
                  <a:lnTo>
                    <a:pt x="618" y="176"/>
                  </a:lnTo>
                  <a:lnTo>
                    <a:pt x="617" y="179"/>
                  </a:lnTo>
                  <a:lnTo>
                    <a:pt x="615" y="183"/>
                  </a:lnTo>
                  <a:lnTo>
                    <a:pt x="613" y="186"/>
                  </a:lnTo>
                  <a:lnTo>
                    <a:pt x="612" y="189"/>
                  </a:lnTo>
                  <a:lnTo>
                    <a:pt x="610" y="192"/>
                  </a:lnTo>
                  <a:lnTo>
                    <a:pt x="609" y="195"/>
                  </a:lnTo>
                  <a:lnTo>
                    <a:pt x="607" y="198"/>
                  </a:lnTo>
                  <a:lnTo>
                    <a:pt x="605" y="202"/>
                  </a:lnTo>
                  <a:lnTo>
                    <a:pt x="604" y="204"/>
                  </a:lnTo>
                  <a:lnTo>
                    <a:pt x="603" y="208"/>
                  </a:lnTo>
                  <a:lnTo>
                    <a:pt x="600" y="211"/>
                  </a:lnTo>
                  <a:lnTo>
                    <a:pt x="598" y="215"/>
                  </a:lnTo>
                  <a:lnTo>
                    <a:pt x="594" y="219"/>
                  </a:lnTo>
                  <a:lnTo>
                    <a:pt x="592" y="224"/>
                  </a:lnTo>
                  <a:lnTo>
                    <a:pt x="590" y="229"/>
                  </a:lnTo>
                  <a:lnTo>
                    <a:pt x="586" y="234"/>
                  </a:lnTo>
                  <a:lnTo>
                    <a:pt x="584" y="238"/>
                  </a:lnTo>
                  <a:lnTo>
                    <a:pt x="580" y="243"/>
                  </a:lnTo>
                  <a:lnTo>
                    <a:pt x="578" y="248"/>
                  </a:lnTo>
                  <a:lnTo>
                    <a:pt x="574" y="253"/>
                  </a:lnTo>
                  <a:lnTo>
                    <a:pt x="573" y="256"/>
                  </a:lnTo>
                  <a:lnTo>
                    <a:pt x="570" y="261"/>
                  </a:lnTo>
                  <a:lnTo>
                    <a:pt x="568" y="266"/>
                  </a:lnTo>
                  <a:lnTo>
                    <a:pt x="565" y="269"/>
                  </a:lnTo>
                  <a:lnTo>
                    <a:pt x="564" y="274"/>
                  </a:lnTo>
                  <a:lnTo>
                    <a:pt x="560" y="278"/>
                  </a:lnTo>
                  <a:lnTo>
                    <a:pt x="559" y="282"/>
                  </a:lnTo>
                  <a:lnTo>
                    <a:pt x="555" y="286"/>
                  </a:lnTo>
                  <a:lnTo>
                    <a:pt x="554" y="291"/>
                  </a:lnTo>
                  <a:lnTo>
                    <a:pt x="551" y="294"/>
                  </a:lnTo>
                  <a:lnTo>
                    <a:pt x="549" y="298"/>
                  </a:lnTo>
                  <a:lnTo>
                    <a:pt x="546" y="301"/>
                  </a:lnTo>
                  <a:lnTo>
                    <a:pt x="545" y="306"/>
                  </a:lnTo>
                  <a:lnTo>
                    <a:pt x="541" y="311"/>
                  </a:lnTo>
                  <a:lnTo>
                    <a:pt x="540" y="314"/>
                  </a:lnTo>
                  <a:lnTo>
                    <a:pt x="536" y="318"/>
                  </a:lnTo>
                  <a:lnTo>
                    <a:pt x="535" y="321"/>
                  </a:lnTo>
                  <a:lnTo>
                    <a:pt x="532" y="325"/>
                  </a:lnTo>
                  <a:lnTo>
                    <a:pt x="530" y="330"/>
                  </a:lnTo>
                  <a:lnTo>
                    <a:pt x="527" y="333"/>
                  </a:lnTo>
                  <a:lnTo>
                    <a:pt x="526" y="337"/>
                  </a:lnTo>
                  <a:lnTo>
                    <a:pt x="523" y="340"/>
                  </a:lnTo>
                  <a:lnTo>
                    <a:pt x="521" y="345"/>
                  </a:lnTo>
                  <a:lnTo>
                    <a:pt x="519" y="349"/>
                  </a:lnTo>
                  <a:lnTo>
                    <a:pt x="516" y="352"/>
                  </a:lnTo>
                  <a:lnTo>
                    <a:pt x="513" y="356"/>
                  </a:lnTo>
                  <a:lnTo>
                    <a:pt x="511" y="359"/>
                  </a:lnTo>
                  <a:lnTo>
                    <a:pt x="508" y="363"/>
                  </a:lnTo>
                  <a:lnTo>
                    <a:pt x="505" y="367"/>
                  </a:lnTo>
                  <a:lnTo>
                    <a:pt x="503" y="370"/>
                  </a:lnTo>
                  <a:lnTo>
                    <a:pt x="501" y="375"/>
                  </a:lnTo>
                  <a:lnTo>
                    <a:pt x="498" y="378"/>
                  </a:lnTo>
                  <a:lnTo>
                    <a:pt x="496" y="382"/>
                  </a:lnTo>
                  <a:lnTo>
                    <a:pt x="492" y="385"/>
                  </a:lnTo>
                  <a:lnTo>
                    <a:pt x="490" y="389"/>
                  </a:lnTo>
                  <a:lnTo>
                    <a:pt x="488" y="394"/>
                  </a:lnTo>
                  <a:lnTo>
                    <a:pt x="485" y="397"/>
                  </a:lnTo>
                  <a:lnTo>
                    <a:pt x="482" y="401"/>
                  </a:lnTo>
                  <a:lnTo>
                    <a:pt x="479" y="406"/>
                  </a:lnTo>
                  <a:lnTo>
                    <a:pt x="477" y="408"/>
                  </a:lnTo>
                  <a:lnTo>
                    <a:pt x="473" y="413"/>
                  </a:lnTo>
                  <a:lnTo>
                    <a:pt x="471" y="416"/>
                  </a:lnTo>
                  <a:lnTo>
                    <a:pt x="469" y="421"/>
                  </a:lnTo>
                  <a:lnTo>
                    <a:pt x="465" y="425"/>
                  </a:lnTo>
                  <a:lnTo>
                    <a:pt x="462" y="428"/>
                  </a:lnTo>
                  <a:lnTo>
                    <a:pt x="458" y="433"/>
                  </a:lnTo>
                  <a:lnTo>
                    <a:pt x="456" y="438"/>
                  </a:lnTo>
                  <a:lnTo>
                    <a:pt x="452" y="441"/>
                  </a:lnTo>
                  <a:lnTo>
                    <a:pt x="449" y="445"/>
                  </a:lnTo>
                  <a:lnTo>
                    <a:pt x="445" y="448"/>
                  </a:lnTo>
                  <a:lnTo>
                    <a:pt x="443" y="453"/>
                  </a:lnTo>
                  <a:lnTo>
                    <a:pt x="439" y="458"/>
                  </a:lnTo>
                  <a:lnTo>
                    <a:pt x="436" y="463"/>
                  </a:lnTo>
                  <a:lnTo>
                    <a:pt x="432" y="466"/>
                  </a:lnTo>
                  <a:lnTo>
                    <a:pt x="428" y="471"/>
                  </a:lnTo>
                  <a:lnTo>
                    <a:pt x="425" y="474"/>
                  </a:lnTo>
                  <a:lnTo>
                    <a:pt x="420" y="479"/>
                  </a:lnTo>
                  <a:lnTo>
                    <a:pt x="417" y="483"/>
                  </a:lnTo>
                  <a:lnTo>
                    <a:pt x="413" y="488"/>
                  </a:lnTo>
                  <a:lnTo>
                    <a:pt x="409" y="491"/>
                  </a:lnTo>
                  <a:lnTo>
                    <a:pt x="406" y="496"/>
                  </a:lnTo>
                  <a:lnTo>
                    <a:pt x="401" y="499"/>
                  </a:lnTo>
                  <a:lnTo>
                    <a:pt x="399" y="504"/>
                  </a:lnTo>
                  <a:lnTo>
                    <a:pt x="394" y="508"/>
                  </a:lnTo>
                  <a:lnTo>
                    <a:pt x="390" y="511"/>
                  </a:lnTo>
                  <a:lnTo>
                    <a:pt x="387" y="516"/>
                  </a:lnTo>
                  <a:lnTo>
                    <a:pt x="383" y="521"/>
                  </a:lnTo>
                  <a:lnTo>
                    <a:pt x="379" y="524"/>
                  </a:lnTo>
                  <a:lnTo>
                    <a:pt x="376" y="528"/>
                  </a:lnTo>
                  <a:lnTo>
                    <a:pt x="372" y="531"/>
                  </a:lnTo>
                  <a:lnTo>
                    <a:pt x="368" y="536"/>
                  </a:lnTo>
                  <a:lnTo>
                    <a:pt x="364" y="541"/>
                  </a:lnTo>
                  <a:lnTo>
                    <a:pt x="361" y="544"/>
                  </a:lnTo>
                  <a:lnTo>
                    <a:pt x="357" y="548"/>
                  </a:lnTo>
                  <a:lnTo>
                    <a:pt x="353" y="553"/>
                  </a:lnTo>
                  <a:lnTo>
                    <a:pt x="349" y="556"/>
                  </a:lnTo>
                  <a:lnTo>
                    <a:pt x="345" y="560"/>
                  </a:lnTo>
                  <a:lnTo>
                    <a:pt x="342" y="565"/>
                  </a:lnTo>
                  <a:lnTo>
                    <a:pt x="338" y="569"/>
                  </a:lnTo>
                  <a:lnTo>
                    <a:pt x="334" y="573"/>
                  </a:lnTo>
                  <a:lnTo>
                    <a:pt x="330" y="576"/>
                  </a:lnTo>
                  <a:lnTo>
                    <a:pt x="326" y="580"/>
                  </a:lnTo>
                  <a:lnTo>
                    <a:pt x="323" y="585"/>
                  </a:lnTo>
                  <a:lnTo>
                    <a:pt x="318" y="590"/>
                  </a:lnTo>
                  <a:lnTo>
                    <a:pt x="316" y="594"/>
                  </a:lnTo>
                  <a:lnTo>
                    <a:pt x="311" y="598"/>
                  </a:lnTo>
                  <a:lnTo>
                    <a:pt x="309" y="603"/>
                  </a:lnTo>
                  <a:lnTo>
                    <a:pt x="303" y="607"/>
                  </a:lnTo>
                  <a:lnTo>
                    <a:pt x="299" y="612"/>
                  </a:lnTo>
                  <a:lnTo>
                    <a:pt x="294" y="617"/>
                  </a:lnTo>
                  <a:lnTo>
                    <a:pt x="290" y="622"/>
                  </a:lnTo>
                  <a:lnTo>
                    <a:pt x="285" y="625"/>
                  </a:lnTo>
                  <a:lnTo>
                    <a:pt x="281" y="630"/>
                  </a:lnTo>
                  <a:lnTo>
                    <a:pt x="277" y="633"/>
                  </a:lnTo>
                  <a:lnTo>
                    <a:pt x="273" y="638"/>
                  </a:lnTo>
                  <a:lnTo>
                    <a:pt x="270" y="642"/>
                  </a:lnTo>
                  <a:lnTo>
                    <a:pt x="265" y="645"/>
                  </a:lnTo>
                  <a:lnTo>
                    <a:pt x="261" y="649"/>
                  </a:lnTo>
                  <a:lnTo>
                    <a:pt x="258" y="654"/>
                  </a:lnTo>
                  <a:lnTo>
                    <a:pt x="253" y="656"/>
                  </a:lnTo>
                  <a:lnTo>
                    <a:pt x="249" y="660"/>
                  </a:lnTo>
                  <a:lnTo>
                    <a:pt x="246" y="663"/>
                  </a:lnTo>
                  <a:lnTo>
                    <a:pt x="242" y="667"/>
                  </a:lnTo>
                  <a:lnTo>
                    <a:pt x="238" y="669"/>
                  </a:lnTo>
                  <a:lnTo>
                    <a:pt x="234" y="673"/>
                  </a:lnTo>
                  <a:lnTo>
                    <a:pt x="229" y="675"/>
                  </a:lnTo>
                  <a:lnTo>
                    <a:pt x="226" y="678"/>
                  </a:lnTo>
                  <a:lnTo>
                    <a:pt x="221" y="682"/>
                  </a:lnTo>
                  <a:lnTo>
                    <a:pt x="217" y="684"/>
                  </a:lnTo>
                  <a:lnTo>
                    <a:pt x="213" y="688"/>
                  </a:lnTo>
                  <a:lnTo>
                    <a:pt x="208" y="692"/>
                  </a:lnTo>
                  <a:lnTo>
                    <a:pt x="203" y="695"/>
                  </a:lnTo>
                  <a:lnTo>
                    <a:pt x="198" y="697"/>
                  </a:lnTo>
                  <a:lnTo>
                    <a:pt x="194" y="702"/>
                  </a:lnTo>
                  <a:lnTo>
                    <a:pt x="189" y="706"/>
                  </a:lnTo>
                  <a:lnTo>
                    <a:pt x="183" y="709"/>
                  </a:lnTo>
                  <a:lnTo>
                    <a:pt x="178" y="713"/>
                  </a:lnTo>
                  <a:lnTo>
                    <a:pt x="174" y="718"/>
                  </a:lnTo>
                  <a:lnTo>
                    <a:pt x="168" y="722"/>
                  </a:lnTo>
                  <a:lnTo>
                    <a:pt x="163" y="725"/>
                  </a:lnTo>
                  <a:lnTo>
                    <a:pt x="159" y="727"/>
                  </a:lnTo>
                  <a:lnTo>
                    <a:pt x="155" y="729"/>
                  </a:lnTo>
                  <a:lnTo>
                    <a:pt x="150" y="733"/>
                  </a:lnTo>
                  <a:lnTo>
                    <a:pt x="145" y="735"/>
                  </a:lnTo>
                  <a:lnTo>
                    <a:pt x="142" y="738"/>
                  </a:lnTo>
                  <a:lnTo>
                    <a:pt x="137" y="740"/>
                  </a:lnTo>
                  <a:lnTo>
                    <a:pt x="133" y="743"/>
                  </a:lnTo>
                  <a:lnTo>
                    <a:pt x="128" y="745"/>
                  </a:lnTo>
                  <a:lnTo>
                    <a:pt x="124" y="747"/>
                  </a:lnTo>
                  <a:lnTo>
                    <a:pt x="119" y="748"/>
                  </a:lnTo>
                  <a:lnTo>
                    <a:pt x="115" y="751"/>
                  </a:lnTo>
                  <a:lnTo>
                    <a:pt x="109" y="752"/>
                  </a:lnTo>
                  <a:lnTo>
                    <a:pt x="106" y="754"/>
                  </a:lnTo>
                  <a:lnTo>
                    <a:pt x="101" y="756"/>
                  </a:lnTo>
                  <a:lnTo>
                    <a:pt x="98" y="757"/>
                  </a:lnTo>
                  <a:lnTo>
                    <a:pt x="93" y="758"/>
                  </a:lnTo>
                  <a:lnTo>
                    <a:pt x="88" y="758"/>
                  </a:lnTo>
                  <a:lnTo>
                    <a:pt x="83" y="759"/>
                  </a:lnTo>
                  <a:lnTo>
                    <a:pt x="80" y="759"/>
                  </a:lnTo>
                  <a:lnTo>
                    <a:pt x="75" y="759"/>
                  </a:lnTo>
                  <a:lnTo>
                    <a:pt x="70" y="759"/>
                  </a:lnTo>
                  <a:lnTo>
                    <a:pt x="67" y="759"/>
                  </a:lnTo>
                  <a:lnTo>
                    <a:pt x="62" y="759"/>
                  </a:lnTo>
                  <a:lnTo>
                    <a:pt x="57" y="758"/>
                  </a:lnTo>
                  <a:lnTo>
                    <a:pt x="53" y="757"/>
                  </a:lnTo>
                  <a:lnTo>
                    <a:pt x="49" y="756"/>
                  </a:lnTo>
                  <a:lnTo>
                    <a:pt x="44" y="754"/>
                  </a:lnTo>
                  <a:lnTo>
                    <a:pt x="41" y="751"/>
                  </a:lnTo>
                  <a:lnTo>
                    <a:pt x="37" y="750"/>
                  </a:lnTo>
                  <a:lnTo>
                    <a:pt x="32" y="746"/>
                  </a:lnTo>
                  <a:lnTo>
                    <a:pt x="29" y="745"/>
                  </a:lnTo>
                  <a:lnTo>
                    <a:pt x="25" y="741"/>
                  </a:lnTo>
                  <a:lnTo>
                    <a:pt x="22" y="739"/>
                  </a:lnTo>
                  <a:lnTo>
                    <a:pt x="19" y="735"/>
                  </a:lnTo>
                  <a:lnTo>
                    <a:pt x="17" y="733"/>
                  </a:lnTo>
                  <a:lnTo>
                    <a:pt x="15" y="729"/>
                  </a:lnTo>
                  <a:lnTo>
                    <a:pt x="12" y="726"/>
                  </a:lnTo>
                  <a:lnTo>
                    <a:pt x="11" y="722"/>
                  </a:lnTo>
                  <a:lnTo>
                    <a:pt x="9" y="720"/>
                  </a:lnTo>
                  <a:lnTo>
                    <a:pt x="8" y="715"/>
                  </a:lnTo>
                  <a:lnTo>
                    <a:pt x="6" y="712"/>
                  </a:lnTo>
                  <a:lnTo>
                    <a:pt x="5" y="708"/>
                  </a:lnTo>
                  <a:lnTo>
                    <a:pt x="4" y="705"/>
                  </a:lnTo>
                  <a:lnTo>
                    <a:pt x="3" y="700"/>
                  </a:lnTo>
                  <a:lnTo>
                    <a:pt x="3" y="696"/>
                  </a:lnTo>
                  <a:lnTo>
                    <a:pt x="2" y="693"/>
                  </a:lnTo>
                  <a:lnTo>
                    <a:pt x="2" y="689"/>
                  </a:lnTo>
                  <a:lnTo>
                    <a:pt x="2" y="684"/>
                  </a:lnTo>
                  <a:lnTo>
                    <a:pt x="0" y="681"/>
                  </a:lnTo>
                  <a:lnTo>
                    <a:pt x="0" y="676"/>
                  </a:lnTo>
                  <a:lnTo>
                    <a:pt x="2" y="673"/>
                  </a:lnTo>
                  <a:lnTo>
                    <a:pt x="2" y="668"/>
                  </a:lnTo>
                  <a:lnTo>
                    <a:pt x="2" y="663"/>
                  </a:lnTo>
                  <a:lnTo>
                    <a:pt x="2" y="660"/>
                  </a:lnTo>
                  <a:lnTo>
                    <a:pt x="3" y="656"/>
                  </a:lnTo>
                  <a:lnTo>
                    <a:pt x="3" y="651"/>
                  </a:lnTo>
                  <a:lnTo>
                    <a:pt x="4" y="648"/>
                  </a:lnTo>
                  <a:lnTo>
                    <a:pt x="4" y="643"/>
                  </a:lnTo>
                  <a:lnTo>
                    <a:pt x="5" y="638"/>
                  </a:lnTo>
                  <a:lnTo>
                    <a:pt x="6" y="635"/>
                  </a:lnTo>
                  <a:lnTo>
                    <a:pt x="8" y="631"/>
                  </a:lnTo>
                  <a:lnTo>
                    <a:pt x="9" y="626"/>
                  </a:lnTo>
                  <a:lnTo>
                    <a:pt x="10" y="623"/>
                  </a:lnTo>
                  <a:lnTo>
                    <a:pt x="10" y="619"/>
                  </a:lnTo>
                  <a:lnTo>
                    <a:pt x="11" y="617"/>
                  </a:lnTo>
                  <a:lnTo>
                    <a:pt x="11" y="614"/>
                  </a:lnTo>
                  <a:lnTo>
                    <a:pt x="12" y="611"/>
                  </a:lnTo>
                  <a:lnTo>
                    <a:pt x="15" y="605"/>
                  </a:lnTo>
                  <a:lnTo>
                    <a:pt x="17" y="600"/>
                  </a:lnTo>
                  <a:lnTo>
                    <a:pt x="19" y="594"/>
                  </a:lnTo>
                  <a:lnTo>
                    <a:pt x="22" y="590"/>
                  </a:lnTo>
                  <a:lnTo>
                    <a:pt x="24" y="585"/>
                  </a:lnTo>
                  <a:lnTo>
                    <a:pt x="28" y="580"/>
                  </a:lnTo>
                  <a:lnTo>
                    <a:pt x="30" y="575"/>
                  </a:lnTo>
                  <a:lnTo>
                    <a:pt x="32" y="571"/>
                  </a:lnTo>
                  <a:lnTo>
                    <a:pt x="36" y="566"/>
                  </a:lnTo>
                  <a:lnTo>
                    <a:pt x="40" y="560"/>
                  </a:lnTo>
                  <a:lnTo>
                    <a:pt x="43" y="555"/>
                  </a:lnTo>
                  <a:lnTo>
                    <a:pt x="45" y="550"/>
                  </a:lnTo>
                  <a:lnTo>
                    <a:pt x="49" y="546"/>
                  </a:lnTo>
                  <a:lnTo>
                    <a:pt x="53" y="541"/>
                  </a:lnTo>
                  <a:lnTo>
                    <a:pt x="56" y="536"/>
                  </a:lnTo>
                  <a:lnTo>
                    <a:pt x="60" y="531"/>
                  </a:lnTo>
                  <a:lnTo>
                    <a:pt x="63" y="525"/>
                  </a:lnTo>
                  <a:lnTo>
                    <a:pt x="67" y="521"/>
                  </a:lnTo>
                  <a:lnTo>
                    <a:pt x="72" y="516"/>
                  </a:lnTo>
                  <a:lnTo>
                    <a:pt x="75" y="510"/>
                  </a:lnTo>
                  <a:lnTo>
                    <a:pt x="79" y="505"/>
                  </a:lnTo>
                  <a:lnTo>
                    <a:pt x="82" y="499"/>
                  </a:lnTo>
                  <a:lnTo>
                    <a:pt x="85" y="497"/>
                  </a:lnTo>
                  <a:lnTo>
                    <a:pt x="86" y="493"/>
                  </a:lnTo>
                  <a:lnTo>
                    <a:pt x="88" y="491"/>
                  </a:lnTo>
                  <a:lnTo>
                    <a:pt x="91" y="488"/>
                  </a:lnTo>
                  <a:lnTo>
                    <a:pt x="93" y="483"/>
                  </a:lnTo>
                  <a:lnTo>
                    <a:pt x="98" y="477"/>
                  </a:lnTo>
                  <a:lnTo>
                    <a:pt x="99" y="473"/>
                  </a:lnTo>
                  <a:lnTo>
                    <a:pt x="101" y="471"/>
                  </a:lnTo>
                  <a:lnTo>
                    <a:pt x="102" y="467"/>
                  </a:lnTo>
                  <a:lnTo>
                    <a:pt x="105" y="464"/>
                  </a:lnTo>
                  <a:lnTo>
                    <a:pt x="106" y="461"/>
                  </a:lnTo>
                  <a:lnTo>
                    <a:pt x="108" y="458"/>
                  </a:lnTo>
                  <a:lnTo>
                    <a:pt x="109" y="454"/>
                  </a:lnTo>
                  <a:lnTo>
                    <a:pt x="112" y="452"/>
                  </a:lnTo>
                  <a:lnTo>
                    <a:pt x="113" y="448"/>
                  </a:lnTo>
                  <a:lnTo>
                    <a:pt x="114" y="446"/>
                  </a:lnTo>
                  <a:lnTo>
                    <a:pt x="117" y="445"/>
                  </a:lnTo>
                  <a:lnTo>
                    <a:pt x="119" y="444"/>
                  </a:lnTo>
                  <a:lnTo>
                    <a:pt x="124" y="444"/>
                  </a:lnTo>
                  <a:lnTo>
                    <a:pt x="128" y="445"/>
                  </a:lnTo>
                  <a:lnTo>
                    <a:pt x="131" y="447"/>
                  </a:lnTo>
                  <a:lnTo>
                    <a:pt x="134" y="452"/>
                  </a:lnTo>
                  <a:lnTo>
                    <a:pt x="134" y="453"/>
                  </a:lnTo>
                  <a:lnTo>
                    <a:pt x="134" y="457"/>
                  </a:lnTo>
                  <a:lnTo>
                    <a:pt x="134" y="459"/>
                  </a:lnTo>
                  <a:lnTo>
                    <a:pt x="134" y="463"/>
                  </a:lnTo>
                  <a:lnTo>
                    <a:pt x="132" y="465"/>
                  </a:lnTo>
                  <a:lnTo>
                    <a:pt x="131" y="469"/>
                  </a:lnTo>
                  <a:lnTo>
                    <a:pt x="130" y="471"/>
                  </a:lnTo>
                  <a:lnTo>
                    <a:pt x="127" y="474"/>
                  </a:lnTo>
                  <a:lnTo>
                    <a:pt x="125" y="479"/>
                  </a:lnTo>
                  <a:lnTo>
                    <a:pt x="121" y="485"/>
                  </a:lnTo>
                  <a:lnTo>
                    <a:pt x="119" y="491"/>
                  </a:lnTo>
                  <a:lnTo>
                    <a:pt x="117" y="496"/>
                  </a:lnTo>
                  <a:lnTo>
                    <a:pt x="114" y="501"/>
                  </a:lnTo>
                  <a:lnTo>
                    <a:pt x="112" y="506"/>
                  </a:lnTo>
                  <a:lnTo>
                    <a:pt x="109" y="510"/>
                  </a:lnTo>
                  <a:lnTo>
                    <a:pt x="107" y="515"/>
                  </a:lnTo>
                  <a:lnTo>
                    <a:pt x="105" y="520"/>
                  </a:lnTo>
                  <a:lnTo>
                    <a:pt x="104" y="524"/>
                  </a:lnTo>
                  <a:lnTo>
                    <a:pt x="101" y="528"/>
                  </a:lnTo>
                  <a:lnTo>
                    <a:pt x="100" y="531"/>
                  </a:lnTo>
                  <a:lnTo>
                    <a:pt x="98" y="536"/>
                  </a:lnTo>
                  <a:lnTo>
                    <a:pt x="96" y="541"/>
                  </a:lnTo>
                  <a:lnTo>
                    <a:pt x="94" y="544"/>
                  </a:lnTo>
                  <a:lnTo>
                    <a:pt x="93" y="548"/>
                  </a:lnTo>
                  <a:lnTo>
                    <a:pt x="91" y="552"/>
                  </a:lnTo>
                  <a:lnTo>
                    <a:pt x="89" y="555"/>
                  </a:lnTo>
                  <a:lnTo>
                    <a:pt x="88" y="560"/>
                  </a:lnTo>
                  <a:lnTo>
                    <a:pt x="86" y="563"/>
                  </a:lnTo>
                  <a:lnTo>
                    <a:pt x="85" y="567"/>
                  </a:lnTo>
                  <a:lnTo>
                    <a:pt x="83" y="571"/>
                  </a:lnTo>
                  <a:lnTo>
                    <a:pt x="82" y="575"/>
                  </a:lnTo>
                  <a:lnTo>
                    <a:pt x="81" y="579"/>
                  </a:lnTo>
                  <a:lnTo>
                    <a:pt x="79" y="582"/>
                  </a:lnTo>
                  <a:lnTo>
                    <a:pt x="77" y="587"/>
                  </a:lnTo>
                  <a:lnTo>
                    <a:pt x="76" y="591"/>
                  </a:lnTo>
                  <a:lnTo>
                    <a:pt x="74" y="595"/>
                  </a:lnTo>
                  <a:lnTo>
                    <a:pt x="73" y="600"/>
                  </a:lnTo>
                  <a:lnTo>
                    <a:pt x="72" y="605"/>
                  </a:lnTo>
                  <a:lnTo>
                    <a:pt x="69" y="610"/>
                  </a:lnTo>
                  <a:lnTo>
                    <a:pt x="67" y="616"/>
                  </a:lnTo>
                  <a:lnTo>
                    <a:pt x="66" y="619"/>
                  </a:lnTo>
                  <a:lnTo>
                    <a:pt x="66" y="622"/>
                  </a:lnTo>
                  <a:lnTo>
                    <a:pt x="63" y="625"/>
                  </a:lnTo>
                  <a:lnTo>
                    <a:pt x="63" y="629"/>
                  </a:lnTo>
                  <a:lnTo>
                    <a:pt x="62" y="632"/>
                  </a:lnTo>
                  <a:lnTo>
                    <a:pt x="61" y="636"/>
                  </a:lnTo>
                  <a:lnTo>
                    <a:pt x="60" y="639"/>
                  </a:lnTo>
                  <a:lnTo>
                    <a:pt x="60" y="644"/>
                  </a:lnTo>
                  <a:lnTo>
                    <a:pt x="59" y="648"/>
                  </a:lnTo>
                  <a:lnTo>
                    <a:pt x="57" y="651"/>
                  </a:lnTo>
                  <a:lnTo>
                    <a:pt x="57" y="655"/>
                  </a:lnTo>
                  <a:lnTo>
                    <a:pt x="57" y="660"/>
                  </a:lnTo>
                  <a:lnTo>
                    <a:pt x="56" y="663"/>
                  </a:lnTo>
                  <a:lnTo>
                    <a:pt x="55" y="667"/>
                  </a:lnTo>
                  <a:lnTo>
                    <a:pt x="55" y="670"/>
                  </a:lnTo>
                  <a:lnTo>
                    <a:pt x="55" y="674"/>
                  </a:lnTo>
                  <a:lnTo>
                    <a:pt x="55" y="677"/>
                  </a:lnTo>
                  <a:lnTo>
                    <a:pt x="55" y="681"/>
                  </a:lnTo>
                  <a:lnTo>
                    <a:pt x="55" y="684"/>
                  </a:lnTo>
                  <a:lnTo>
                    <a:pt x="55" y="688"/>
                  </a:lnTo>
                  <a:lnTo>
                    <a:pt x="55" y="690"/>
                  </a:lnTo>
                  <a:lnTo>
                    <a:pt x="56" y="694"/>
                  </a:lnTo>
                  <a:lnTo>
                    <a:pt x="57" y="696"/>
                  </a:lnTo>
                  <a:lnTo>
                    <a:pt x="59" y="699"/>
                  </a:lnTo>
                  <a:lnTo>
                    <a:pt x="61" y="703"/>
                  </a:lnTo>
                  <a:lnTo>
                    <a:pt x="64" y="707"/>
                  </a:lnTo>
                  <a:lnTo>
                    <a:pt x="69" y="711"/>
                  </a:lnTo>
                  <a:lnTo>
                    <a:pt x="74" y="713"/>
                  </a:lnTo>
                  <a:lnTo>
                    <a:pt x="80" y="715"/>
                  </a:lnTo>
                  <a:lnTo>
                    <a:pt x="85" y="716"/>
                  </a:lnTo>
                  <a:lnTo>
                    <a:pt x="89" y="715"/>
                  </a:lnTo>
                  <a:lnTo>
                    <a:pt x="95" y="715"/>
                  </a:lnTo>
                  <a:lnTo>
                    <a:pt x="100" y="714"/>
                  </a:lnTo>
                  <a:lnTo>
                    <a:pt x="106" y="713"/>
                  </a:lnTo>
                  <a:lnTo>
                    <a:pt x="111" y="711"/>
                  </a:lnTo>
                  <a:lnTo>
                    <a:pt x="117" y="708"/>
                  </a:lnTo>
                  <a:lnTo>
                    <a:pt x="121" y="705"/>
                  </a:lnTo>
                  <a:lnTo>
                    <a:pt x="127" y="702"/>
                  </a:lnTo>
                  <a:lnTo>
                    <a:pt x="132" y="699"/>
                  </a:lnTo>
                  <a:lnTo>
                    <a:pt x="138" y="695"/>
                  </a:lnTo>
                  <a:lnTo>
                    <a:pt x="144" y="692"/>
                  </a:lnTo>
                  <a:lnTo>
                    <a:pt x="149" y="688"/>
                  </a:lnTo>
                  <a:lnTo>
                    <a:pt x="155" y="683"/>
                  </a:lnTo>
                  <a:lnTo>
                    <a:pt x="159" y="680"/>
                  </a:lnTo>
                  <a:lnTo>
                    <a:pt x="164" y="676"/>
                  </a:lnTo>
                  <a:lnTo>
                    <a:pt x="170" y="673"/>
                  </a:lnTo>
                  <a:lnTo>
                    <a:pt x="175" y="669"/>
                  </a:lnTo>
                  <a:lnTo>
                    <a:pt x="179" y="665"/>
                  </a:lnTo>
                  <a:lnTo>
                    <a:pt x="184" y="662"/>
                  </a:lnTo>
                  <a:lnTo>
                    <a:pt x="189" y="658"/>
                  </a:lnTo>
                  <a:lnTo>
                    <a:pt x="192" y="655"/>
                  </a:lnTo>
                  <a:lnTo>
                    <a:pt x="197" y="652"/>
                  </a:lnTo>
                  <a:lnTo>
                    <a:pt x="202" y="649"/>
                  </a:lnTo>
                  <a:lnTo>
                    <a:pt x="206" y="645"/>
                  </a:lnTo>
                  <a:lnTo>
                    <a:pt x="209" y="642"/>
                  </a:lnTo>
                  <a:lnTo>
                    <a:pt x="214" y="638"/>
                  </a:lnTo>
                  <a:lnTo>
                    <a:pt x="217" y="635"/>
                  </a:lnTo>
                  <a:lnTo>
                    <a:pt x="222" y="632"/>
                  </a:lnTo>
                  <a:lnTo>
                    <a:pt x="226" y="629"/>
                  </a:lnTo>
                  <a:lnTo>
                    <a:pt x="229" y="624"/>
                  </a:lnTo>
                  <a:lnTo>
                    <a:pt x="233" y="620"/>
                  </a:lnTo>
                  <a:lnTo>
                    <a:pt x="238" y="618"/>
                  </a:lnTo>
                  <a:lnTo>
                    <a:pt x="241" y="614"/>
                  </a:lnTo>
                  <a:lnTo>
                    <a:pt x="246" y="610"/>
                  </a:lnTo>
                  <a:lnTo>
                    <a:pt x="249" y="606"/>
                  </a:lnTo>
                  <a:lnTo>
                    <a:pt x="253" y="603"/>
                  </a:lnTo>
                  <a:lnTo>
                    <a:pt x="257" y="599"/>
                  </a:lnTo>
                  <a:lnTo>
                    <a:pt x="261" y="594"/>
                  </a:lnTo>
                  <a:lnTo>
                    <a:pt x="265" y="590"/>
                  </a:lnTo>
                  <a:lnTo>
                    <a:pt x="270" y="586"/>
                  </a:lnTo>
                  <a:lnTo>
                    <a:pt x="274" y="581"/>
                  </a:lnTo>
                  <a:lnTo>
                    <a:pt x="279" y="576"/>
                  </a:lnTo>
                  <a:lnTo>
                    <a:pt x="284" y="572"/>
                  </a:lnTo>
                  <a:lnTo>
                    <a:pt x="289" y="567"/>
                  </a:lnTo>
                  <a:lnTo>
                    <a:pt x="291" y="562"/>
                  </a:lnTo>
                  <a:lnTo>
                    <a:pt x="294" y="557"/>
                  </a:lnTo>
                  <a:lnTo>
                    <a:pt x="299" y="554"/>
                  </a:lnTo>
                  <a:lnTo>
                    <a:pt x="303" y="549"/>
                  </a:lnTo>
                  <a:lnTo>
                    <a:pt x="306" y="546"/>
                  </a:lnTo>
                  <a:lnTo>
                    <a:pt x="310" y="541"/>
                  </a:lnTo>
                  <a:lnTo>
                    <a:pt x="313" y="537"/>
                  </a:lnTo>
                  <a:lnTo>
                    <a:pt x="318" y="534"/>
                  </a:lnTo>
                  <a:lnTo>
                    <a:pt x="321" y="530"/>
                  </a:lnTo>
                  <a:lnTo>
                    <a:pt x="324" y="527"/>
                  </a:lnTo>
                  <a:lnTo>
                    <a:pt x="328" y="522"/>
                  </a:lnTo>
                  <a:lnTo>
                    <a:pt x="332" y="518"/>
                  </a:lnTo>
                  <a:lnTo>
                    <a:pt x="335" y="515"/>
                  </a:lnTo>
                  <a:lnTo>
                    <a:pt x="338" y="511"/>
                  </a:lnTo>
                  <a:lnTo>
                    <a:pt x="342" y="506"/>
                  </a:lnTo>
                  <a:lnTo>
                    <a:pt x="347" y="504"/>
                  </a:lnTo>
                  <a:lnTo>
                    <a:pt x="349" y="499"/>
                  </a:lnTo>
                  <a:lnTo>
                    <a:pt x="353" y="496"/>
                  </a:lnTo>
                  <a:lnTo>
                    <a:pt x="356" y="491"/>
                  </a:lnTo>
                  <a:lnTo>
                    <a:pt x="360" y="488"/>
                  </a:lnTo>
                  <a:lnTo>
                    <a:pt x="363" y="484"/>
                  </a:lnTo>
                  <a:lnTo>
                    <a:pt x="367" y="480"/>
                  </a:lnTo>
                  <a:lnTo>
                    <a:pt x="370" y="477"/>
                  </a:lnTo>
                  <a:lnTo>
                    <a:pt x="374" y="472"/>
                  </a:lnTo>
                  <a:lnTo>
                    <a:pt x="377" y="469"/>
                  </a:lnTo>
                  <a:lnTo>
                    <a:pt x="381" y="464"/>
                  </a:lnTo>
                  <a:lnTo>
                    <a:pt x="385" y="460"/>
                  </a:lnTo>
                  <a:lnTo>
                    <a:pt x="388" y="455"/>
                  </a:lnTo>
                  <a:lnTo>
                    <a:pt x="392" y="451"/>
                  </a:lnTo>
                  <a:lnTo>
                    <a:pt x="395" y="447"/>
                  </a:lnTo>
                  <a:lnTo>
                    <a:pt x="399" y="442"/>
                  </a:lnTo>
                  <a:lnTo>
                    <a:pt x="402" y="439"/>
                  </a:lnTo>
                  <a:lnTo>
                    <a:pt x="406" y="433"/>
                  </a:lnTo>
                  <a:lnTo>
                    <a:pt x="409" y="427"/>
                  </a:lnTo>
                  <a:lnTo>
                    <a:pt x="413" y="421"/>
                  </a:lnTo>
                  <a:lnTo>
                    <a:pt x="417" y="416"/>
                  </a:lnTo>
                  <a:lnTo>
                    <a:pt x="420" y="412"/>
                  </a:lnTo>
                  <a:lnTo>
                    <a:pt x="425" y="406"/>
                  </a:lnTo>
                  <a:lnTo>
                    <a:pt x="428" y="401"/>
                  </a:lnTo>
                  <a:lnTo>
                    <a:pt x="432" y="396"/>
                  </a:lnTo>
                  <a:lnTo>
                    <a:pt x="434" y="391"/>
                  </a:lnTo>
                  <a:lnTo>
                    <a:pt x="438" y="387"/>
                  </a:lnTo>
                  <a:lnTo>
                    <a:pt x="441" y="382"/>
                  </a:lnTo>
                  <a:lnTo>
                    <a:pt x="445" y="377"/>
                  </a:lnTo>
                  <a:lnTo>
                    <a:pt x="449" y="372"/>
                  </a:lnTo>
                  <a:lnTo>
                    <a:pt x="451" y="368"/>
                  </a:lnTo>
                  <a:lnTo>
                    <a:pt x="455" y="364"/>
                  </a:lnTo>
                  <a:lnTo>
                    <a:pt x="458" y="359"/>
                  </a:lnTo>
                  <a:lnTo>
                    <a:pt x="460" y="355"/>
                  </a:lnTo>
                  <a:lnTo>
                    <a:pt x="463" y="350"/>
                  </a:lnTo>
                  <a:lnTo>
                    <a:pt x="466" y="345"/>
                  </a:lnTo>
                  <a:lnTo>
                    <a:pt x="469" y="342"/>
                  </a:lnTo>
                  <a:lnTo>
                    <a:pt x="472" y="337"/>
                  </a:lnTo>
                  <a:lnTo>
                    <a:pt x="475" y="332"/>
                  </a:lnTo>
                  <a:lnTo>
                    <a:pt x="477" y="329"/>
                  </a:lnTo>
                  <a:lnTo>
                    <a:pt x="481" y="325"/>
                  </a:lnTo>
                  <a:lnTo>
                    <a:pt x="482" y="320"/>
                  </a:lnTo>
                  <a:lnTo>
                    <a:pt x="485" y="316"/>
                  </a:lnTo>
                  <a:lnTo>
                    <a:pt x="488" y="312"/>
                  </a:lnTo>
                  <a:lnTo>
                    <a:pt x="491" y="307"/>
                  </a:lnTo>
                  <a:lnTo>
                    <a:pt x="492" y="304"/>
                  </a:lnTo>
                  <a:lnTo>
                    <a:pt x="496" y="300"/>
                  </a:lnTo>
                  <a:lnTo>
                    <a:pt x="498" y="295"/>
                  </a:lnTo>
                  <a:lnTo>
                    <a:pt x="501" y="292"/>
                  </a:lnTo>
                  <a:lnTo>
                    <a:pt x="502" y="287"/>
                  </a:lnTo>
                  <a:lnTo>
                    <a:pt x="505" y="283"/>
                  </a:lnTo>
                  <a:lnTo>
                    <a:pt x="507" y="279"/>
                  </a:lnTo>
                  <a:lnTo>
                    <a:pt x="509" y="275"/>
                  </a:lnTo>
                  <a:lnTo>
                    <a:pt x="511" y="270"/>
                  </a:lnTo>
                  <a:lnTo>
                    <a:pt x="514" y="267"/>
                  </a:lnTo>
                  <a:lnTo>
                    <a:pt x="516" y="262"/>
                  </a:lnTo>
                  <a:lnTo>
                    <a:pt x="519" y="259"/>
                  </a:lnTo>
                  <a:lnTo>
                    <a:pt x="520" y="254"/>
                  </a:lnTo>
                  <a:lnTo>
                    <a:pt x="522" y="250"/>
                  </a:lnTo>
                  <a:lnTo>
                    <a:pt x="524" y="246"/>
                  </a:lnTo>
                  <a:lnTo>
                    <a:pt x="527" y="242"/>
                  </a:lnTo>
                  <a:lnTo>
                    <a:pt x="528" y="237"/>
                  </a:lnTo>
                  <a:lnTo>
                    <a:pt x="530" y="232"/>
                  </a:lnTo>
                  <a:lnTo>
                    <a:pt x="532" y="228"/>
                  </a:lnTo>
                  <a:lnTo>
                    <a:pt x="534" y="224"/>
                  </a:lnTo>
                  <a:lnTo>
                    <a:pt x="535" y="219"/>
                  </a:lnTo>
                  <a:lnTo>
                    <a:pt x="538" y="216"/>
                  </a:lnTo>
                  <a:lnTo>
                    <a:pt x="539" y="211"/>
                  </a:lnTo>
                  <a:lnTo>
                    <a:pt x="541" y="206"/>
                  </a:lnTo>
                  <a:lnTo>
                    <a:pt x="542" y="202"/>
                  </a:lnTo>
                  <a:lnTo>
                    <a:pt x="545" y="197"/>
                  </a:lnTo>
                  <a:lnTo>
                    <a:pt x="546" y="192"/>
                  </a:lnTo>
                  <a:lnTo>
                    <a:pt x="548" y="189"/>
                  </a:lnTo>
                  <a:lnTo>
                    <a:pt x="551" y="183"/>
                  </a:lnTo>
                  <a:lnTo>
                    <a:pt x="552" y="178"/>
                  </a:lnTo>
                  <a:lnTo>
                    <a:pt x="554" y="173"/>
                  </a:lnTo>
                  <a:lnTo>
                    <a:pt x="555" y="168"/>
                  </a:lnTo>
                  <a:lnTo>
                    <a:pt x="558" y="164"/>
                  </a:lnTo>
                  <a:lnTo>
                    <a:pt x="560" y="159"/>
                  </a:lnTo>
                  <a:lnTo>
                    <a:pt x="561" y="153"/>
                  </a:lnTo>
                  <a:lnTo>
                    <a:pt x="564" y="148"/>
                  </a:lnTo>
                  <a:lnTo>
                    <a:pt x="565" y="144"/>
                  </a:lnTo>
                  <a:lnTo>
                    <a:pt x="566" y="138"/>
                  </a:lnTo>
                  <a:lnTo>
                    <a:pt x="566" y="134"/>
                  </a:lnTo>
                  <a:lnTo>
                    <a:pt x="568" y="132"/>
                  </a:lnTo>
                  <a:lnTo>
                    <a:pt x="568" y="129"/>
                  </a:lnTo>
                  <a:lnTo>
                    <a:pt x="570" y="126"/>
                  </a:lnTo>
                  <a:lnTo>
                    <a:pt x="571" y="123"/>
                  </a:lnTo>
                  <a:lnTo>
                    <a:pt x="572" y="120"/>
                  </a:lnTo>
                  <a:lnTo>
                    <a:pt x="572" y="116"/>
                  </a:lnTo>
                  <a:lnTo>
                    <a:pt x="573" y="114"/>
                  </a:lnTo>
                  <a:lnTo>
                    <a:pt x="574" y="110"/>
                  </a:lnTo>
                  <a:lnTo>
                    <a:pt x="574" y="107"/>
                  </a:lnTo>
                  <a:lnTo>
                    <a:pt x="575" y="104"/>
                  </a:lnTo>
                  <a:lnTo>
                    <a:pt x="577" y="101"/>
                  </a:lnTo>
                  <a:lnTo>
                    <a:pt x="577" y="97"/>
                  </a:lnTo>
                  <a:lnTo>
                    <a:pt x="578" y="95"/>
                  </a:lnTo>
                  <a:lnTo>
                    <a:pt x="578" y="91"/>
                  </a:lnTo>
                  <a:lnTo>
                    <a:pt x="579" y="88"/>
                  </a:lnTo>
                  <a:lnTo>
                    <a:pt x="579" y="85"/>
                  </a:lnTo>
                  <a:lnTo>
                    <a:pt x="579" y="82"/>
                  </a:lnTo>
                  <a:lnTo>
                    <a:pt x="579" y="78"/>
                  </a:lnTo>
                  <a:lnTo>
                    <a:pt x="579" y="76"/>
                  </a:lnTo>
                  <a:lnTo>
                    <a:pt x="578" y="70"/>
                  </a:lnTo>
                  <a:lnTo>
                    <a:pt x="577" y="65"/>
                  </a:lnTo>
                  <a:lnTo>
                    <a:pt x="575" y="60"/>
                  </a:lnTo>
                  <a:lnTo>
                    <a:pt x="573" y="57"/>
                  </a:lnTo>
                  <a:lnTo>
                    <a:pt x="570" y="53"/>
                  </a:lnTo>
                  <a:lnTo>
                    <a:pt x="566" y="51"/>
                  </a:lnTo>
                  <a:lnTo>
                    <a:pt x="561" y="50"/>
                  </a:lnTo>
                  <a:lnTo>
                    <a:pt x="558" y="47"/>
                  </a:lnTo>
                  <a:lnTo>
                    <a:pt x="553" y="46"/>
                  </a:lnTo>
                  <a:lnTo>
                    <a:pt x="548" y="46"/>
                  </a:lnTo>
                  <a:lnTo>
                    <a:pt x="543" y="46"/>
                  </a:lnTo>
                  <a:lnTo>
                    <a:pt x="539" y="46"/>
                  </a:lnTo>
                  <a:lnTo>
                    <a:pt x="533" y="46"/>
                  </a:lnTo>
                  <a:lnTo>
                    <a:pt x="528" y="47"/>
                  </a:lnTo>
                  <a:lnTo>
                    <a:pt x="523" y="49"/>
                  </a:lnTo>
                  <a:lnTo>
                    <a:pt x="519" y="51"/>
                  </a:lnTo>
                  <a:lnTo>
                    <a:pt x="514" y="51"/>
                  </a:lnTo>
                  <a:lnTo>
                    <a:pt x="509" y="53"/>
                  </a:lnTo>
                  <a:lnTo>
                    <a:pt x="504" y="56"/>
                  </a:lnTo>
                  <a:lnTo>
                    <a:pt x="501" y="57"/>
                  </a:lnTo>
                  <a:lnTo>
                    <a:pt x="497" y="59"/>
                  </a:lnTo>
                  <a:lnTo>
                    <a:pt x="494" y="60"/>
                  </a:lnTo>
                  <a:lnTo>
                    <a:pt x="490" y="62"/>
                  </a:lnTo>
                  <a:lnTo>
                    <a:pt x="487" y="64"/>
                  </a:lnTo>
                  <a:lnTo>
                    <a:pt x="483" y="65"/>
                  </a:lnTo>
                  <a:lnTo>
                    <a:pt x="479" y="68"/>
                  </a:lnTo>
                  <a:lnTo>
                    <a:pt x="477" y="70"/>
                  </a:lnTo>
                  <a:lnTo>
                    <a:pt x="473" y="71"/>
                  </a:lnTo>
                  <a:lnTo>
                    <a:pt x="470" y="74"/>
                  </a:lnTo>
                  <a:lnTo>
                    <a:pt x="466" y="76"/>
                  </a:lnTo>
                  <a:lnTo>
                    <a:pt x="463" y="77"/>
                  </a:lnTo>
                  <a:lnTo>
                    <a:pt x="460" y="79"/>
                  </a:lnTo>
                  <a:lnTo>
                    <a:pt x="457" y="82"/>
                  </a:lnTo>
                  <a:lnTo>
                    <a:pt x="453" y="84"/>
                  </a:lnTo>
                  <a:lnTo>
                    <a:pt x="451" y="85"/>
                  </a:lnTo>
                  <a:lnTo>
                    <a:pt x="447" y="89"/>
                  </a:lnTo>
                  <a:lnTo>
                    <a:pt x="444" y="90"/>
                  </a:lnTo>
                  <a:lnTo>
                    <a:pt x="441" y="92"/>
                  </a:lnTo>
                  <a:lnTo>
                    <a:pt x="438" y="95"/>
                  </a:lnTo>
                  <a:lnTo>
                    <a:pt x="434" y="97"/>
                  </a:lnTo>
                  <a:lnTo>
                    <a:pt x="432" y="100"/>
                  </a:lnTo>
                  <a:lnTo>
                    <a:pt x="428" y="102"/>
                  </a:lnTo>
                  <a:lnTo>
                    <a:pt x="425" y="104"/>
                  </a:lnTo>
                  <a:lnTo>
                    <a:pt x="423" y="107"/>
                  </a:lnTo>
                  <a:lnTo>
                    <a:pt x="419" y="109"/>
                  </a:lnTo>
                  <a:lnTo>
                    <a:pt x="415" y="111"/>
                  </a:lnTo>
                  <a:lnTo>
                    <a:pt x="413" y="114"/>
                  </a:lnTo>
                  <a:lnTo>
                    <a:pt x="411" y="116"/>
                  </a:lnTo>
                  <a:lnTo>
                    <a:pt x="407" y="119"/>
                  </a:lnTo>
                  <a:lnTo>
                    <a:pt x="405" y="122"/>
                  </a:lnTo>
                  <a:lnTo>
                    <a:pt x="401" y="125"/>
                  </a:lnTo>
                  <a:lnTo>
                    <a:pt x="399" y="127"/>
                  </a:lnTo>
                  <a:lnTo>
                    <a:pt x="395" y="129"/>
                  </a:lnTo>
                  <a:lnTo>
                    <a:pt x="392" y="132"/>
                  </a:lnTo>
                  <a:lnTo>
                    <a:pt x="389" y="134"/>
                  </a:lnTo>
                  <a:lnTo>
                    <a:pt x="386" y="136"/>
                  </a:lnTo>
                  <a:lnTo>
                    <a:pt x="382" y="140"/>
                  </a:lnTo>
                  <a:lnTo>
                    <a:pt x="380" y="142"/>
                  </a:lnTo>
                  <a:lnTo>
                    <a:pt x="376" y="145"/>
                  </a:lnTo>
                  <a:lnTo>
                    <a:pt x="374" y="148"/>
                  </a:lnTo>
                  <a:lnTo>
                    <a:pt x="368" y="153"/>
                  </a:lnTo>
                  <a:lnTo>
                    <a:pt x="363" y="159"/>
                  </a:lnTo>
                  <a:lnTo>
                    <a:pt x="357" y="165"/>
                  </a:lnTo>
                  <a:lnTo>
                    <a:pt x="353" y="170"/>
                  </a:lnTo>
                  <a:lnTo>
                    <a:pt x="347" y="176"/>
                  </a:lnTo>
                  <a:lnTo>
                    <a:pt x="341" y="181"/>
                  </a:lnTo>
                  <a:lnTo>
                    <a:pt x="337" y="184"/>
                  </a:lnTo>
                  <a:lnTo>
                    <a:pt x="335" y="187"/>
                  </a:lnTo>
                  <a:lnTo>
                    <a:pt x="332" y="190"/>
                  </a:lnTo>
                  <a:lnTo>
                    <a:pt x="330" y="193"/>
                  </a:lnTo>
                  <a:lnTo>
                    <a:pt x="326" y="196"/>
                  </a:lnTo>
                  <a:lnTo>
                    <a:pt x="324" y="199"/>
                  </a:lnTo>
                  <a:lnTo>
                    <a:pt x="322" y="202"/>
                  </a:lnTo>
                  <a:lnTo>
                    <a:pt x="319" y="205"/>
                  </a:lnTo>
                  <a:lnTo>
                    <a:pt x="317" y="209"/>
                  </a:lnTo>
                  <a:lnTo>
                    <a:pt x="313" y="211"/>
                  </a:lnTo>
                  <a:lnTo>
                    <a:pt x="311" y="215"/>
                  </a:lnTo>
                  <a:lnTo>
                    <a:pt x="309" y="217"/>
                  </a:lnTo>
                  <a:lnTo>
                    <a:pt x="304" y="221"/>
                  </a:lnTo>
                  <a:lnTo>
                    <a:pt x="300" y="222"/>
                  </a:lnTo>
                  <a:lnTo>
                    <a:pt x="294" y="222"/>
                  </a:lnTo>
                  <a:lnTo>
                    <a:pt x="290" y="222"/>
                  </a:lnTo>
                  <a:lnTo>
                    <a:pt x="285" y="219"/>
                  </a:lnTo>
                  <a:lnTo>
                    <a:pt x="283" y="217"/>
                  </a:lnTo>
                  <a:lnTo>
                    <a:pt x="281" y="213"/>
                  </a:lnTo>
                  <a:lnTo>
                    <a:pt x="284" y="2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4" name="Freeform 223"/>
            <p:cNvSpPr>
              <a:spLocks/>
            </p:cNvSpPr>
            <p:nvPr/>
          </p:nvSpPr>
          <p:spPr bwMode="auto">
            <a:xfrm>
              <a:off x="1656" y="1654"/>
              <a:ext cx="65" cy="31"/>
            </a:xfrm>
            <a:custGeom>
              <a:avLst/>
              <a:gdLst>
                <a:gd name="T0" fmla="*/ 0 w 194"/>
                <a:gd name="T1" fmla="*/ 0 h 93"/>
                <a:gd name="T2" fmla="*/ 0 w 194"/>
                <a:gd name="T3" fmla="*/ 0 h 93"/>
                <a:gd name="T4" fmla="*/ 0 w 194"/>
                <a:gd name="T5" fmla="*/ 0 h 93"/>
                <a:gd name="T6" fmla="*/ 0 w 194"/>
                <a:gd name="T7" fmla="*/ 0 h 93"/>
                <a:gd name="T8" fmla="*/ 0 w 194"/>
                <a:gd name="T9" fmla="*/ 0 h 93"/>
                <a:gd name="T10" fmla="*/ 0 w 194"/>
                <a:gd name="T11" fmla="*/ 0 h 93"/>
                <a:gd name="T12" fmla="*/ 0 w 194"/>
                <a:gd name="T13" fmla="*/ 0 h 93"/>
                <a:gd name="T14" fmla="*/ 0 w 194"/>
                <a:gd name="T15" fmla="*/ 0 h 93"/>
                <a:gd name="T16" fmla="*/ 0 w 194"/>
                <a:gd name="T17" fmla="*/ 0 h 93"/>
                <a:gd name="T18" fmla="*/ 0 w 194"/>
                <a:gd name="T19" fmla="*/ 0 h 93"/>
                <a:gd name="T20" fmla="*/ 0 w 194"/>
                <a:gd name="T21" fmla="*/ 0 h 93"/>
                <a:gd name="T22" fmla="*/ 0 w 194"/>
                <a:gd name="T23" fmla="*/ 0 h 93"/>
                <a:gd name="T24" fmla="*/ 0 w 194"/>
                <a:gd name="T25" fmla="*/ 0 h 93"/>
                <a:gd name="T26" fmla="*/ 0 w 194"/>
                <a:gd name="T27" fmla="*/ 0 h 93"/>
                <a:gd name="T28" fmla="*/ 0 w 194"/>
                <a:gd name="T29" fmla="*/ 0 h 93"/>
                <a:gd name="T30" fmla="*/ 0 w 194"/>
                <a:gd name="T31" fmla="*/ 0 h 93"/>
                <a:gd name="T32" fmla="*/ 0 w 194"/>
                <a:gd name="T33" fmla="*/ 0 h 93"/>
                <a:gd name="T34" fmla="*/ 0 w 194"/>
                <a:gd name="T35" fmla="*/ 0 h 93"/>
                <a:gd name="T36" fmla="*/ 0 w 194"/>
                <a:gd name="T37" fmla="*/ 0 h 93"/>
                <a:gd name="T38" fmla="*/ 0 w 194"/>
                <a:gd name="T39" fmla="*/ 0 h 93"/>
                <a:gd name="T40" fmla="*/ 0 w 194"/>
                <a:gd name="T41" fmla="*/ 0 h 93"/>
                <a:gd name="T42" fmla="*/ 0 w 194"/>
                <a:gd name="T43" fmla="*/ 0 h 93"/>
                <a:gd name="T44" fmla="*/ 0 w 194"/>
                <a:gd name="T45" fmla="*/ 0 h 93"/>
                <a:gd name="T46" fmla="*/ 0 w 194"/>
                <a:gd name="T47" fmla="*/ 0 h 93"/>
                <a:gd name="T48" fmla="*/ 0 w 194"/>
                <a:gd name="T49" fmla="*/ 0 h 93"/>
                <a:gd name="T50" fmla="*/ 0 w 194"/>
                <a:gd name="T51" fmla="*/ 0 h 93"/>
                <a:gd name="T52" fmla="*/ 0 w 194"/>
                <a:gd name="T53" fmla="*/ 0 h 93"/>
                <a:gd name="T54" fmla="*/ 0 w 194"/>
                <a:gd name="T55" fmla="*/ 0 h 93"/>
                <a:gd name="T56" fmla="*/ 0 w 194"/>
                <a:gd name="T57" fmla="*/ 0 h 93"/>
                <a:gd name="T58" fmla="*/ 0 w 194"/>
                <a:gd name="T59" fmla="*/ 0 h 93"/>
                <a:gd name="T60" fmla="*/ 0 w 194"/>
                <a:gd name="T61" fmla="*/ 0 h 93"/>
                <a:gd name="T62" fmla="*/ 0 w 194"/>
                <a:gd name="T63" fmla="*/ 0 h 93"/>
                <a:gd name="T64" fmla="*/ 0 w 194"/>
                <a:gd name="T65" fmla="*/ 0 h 93"/>
                <a:gd name="T66" fmla="*/ 0 w 194"/>
                <a:gd name="T67" fmla="*/ 0 h 93"/>
                <a:gd name="T68" fmla="*/ 0 w 194"/>
                <a:gd name="T69" fmla="*/ 0 h 93"/>
                <a:gd name="T70" fmla="*/ 0 w 194"/>
                <a:gd name="T71" fmla="*/ 0 h 93"/>
                <a:gd name="T72" fmla="*/ 0 w 194"/>
                <a:gd name="T73" fmla="*/ 0 h 93"/>
                <a:gd name="T74" fmla="*/ 0 w 194"/>
                <a:gd name="T75" fmla="*/ 0 h 93"/>
                <a:gd name="T76" fmla="*/ 0 w 194"/>
                <a:gd name="T77" fmla="*/ 0 h 93"/>
                <a:gd name="T78" fmla="*/ 0 w 194"/>
                <a:gd name="T79" fmla="*/ 0 h 93"/>
                <a:gd name="T80" fmla="*/ 0 w 194"/>
                <a:gd name="T81" fmla="*/ 0 h 93"/>
                <a:gd name="T82" fmla="*/ 0 w 194"/>
                <a:gd name="T83" fmla="*/ 0 h 93"/>
                <a:gd name="T84" fmla="*/ 0 w 194"/>
                <a:gd name="T85" fmla="*/ 0 h 93"/>
                <a:gd name="T86" fmla="*/ 0 w 194"/>
                <a:gd name="T87" fmla="*/ 0 h 93"/>
                <a:gd name="T88" fmla="*/ 0 w 194"/>
                <a:gd name="T89" fmla="*/ 0 h 93"/>
                <a:gd name="T90" fmla="*/ 0 w 194"/>
                <a:gd name="T91" fmla="*/ 0 h 93"/>
                <a:gd name="T92" fmla="*/ 0 w 194"/>
                <a:gd name="T93" fmla="*/ 0 h 93"/>
                <a:gd name="T94" fmla="*/ 0 w 194"/>
                <a:gd name="T95" fmla="*/ 0 h 93"/>
                <a:gd name="T96" fmla="*/ 0 w 194"/>
                <a:gd name="T97" fmla="*/ 0 h 93"/>
                <a:gd name="T98" fmla="*/ 0 w 194"/>
                <a:gd name="T99" fmla="*/ 0 h 93"/>
                <a:gd name="T100" fmla="*/ 0 w 194"/>
                <a:gd name="T101" fmla="*/ 0 h 93"/>
                <a:gd name="T102" fmla="*/ 0 w 194"/>
                <a:gd name="T103" fmla="*/ 0 h 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4"/>
                <a:gd name="T157" fmla="*/ 0 h 93"/>
                <a:gd name="T158" fmla="*/ 194 w 194"/>
                <a:gd name="T159" fmla="*/ 93 h 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4" h="93">
                  <a:moveTo>
                    <a:pt x="157" y="0"/>
                  </a:moveTo>
                  <a:lnTo>
                    <a:pt x="158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9" y="1"/>
                  </a:lnTo>
                  <a:lnTo>
                    <a:pt x="171" y="1"/>
                  </a:lnTo>
                  <a:lnTo>
                    <a:pt x="176" y="3"/>
                  </a:lnTo>
                  <a:lnTo>
                    <a:pt x="179" y="3"/>
                  </a:lnTo>
                  <a:lnTo>
                    <a:pt x="182" y="4"/>
                  </a:lnTo>
                  <a:lnTo>
                    <a:pt x="186" y="6"/>
                  </a:lnTo>
                  <a:lnTo>
                    <a:pt x="188" y="8"/>
                  </a:lnTo>
                  <a:lnTo>
                    <a:pt x="190" y="10"/>
                  </a:lnTo>
                  <a:lnTo>
                    <a:pt x="192" y="13"/>
                  </a:lnTo>
                  <a:lnTo>
                    <a:pt x="193" y="15"/>
                  </a:lnTo>
                  <a:lnTo>
                    <a:pt x="194" y="19"/>
                  </a:lnTo>
                  <a:lnTo>
                    <a:pt x="193" y="22"/>
                  </a:lnTo>
                  <a:lnTo>
                    <a:pt x="192" y="26"/>
                  </a:lnTo>
                  <a:lnTo>
                    <a:pt x="189" y="29"/>
                  </a:lnTo>
                  <a:lnTo>
                    <a:pt x="188" y="34"/>
                  </a:lnTo>
                  <a:lnTo>
                    <a:pt x="186" y="39"/>
                  </a:lnTo>
                  <a:lnTo>
                    <a:pt x="182" y="44"/>
                  </a:lnTo>
                  <a:lnTo>
                    <a:pt x="180" y="48"/>
                  </a:lnTo>
                  <a:lnTo>
                    <a:pt x="176" y="53"/>
                  </a:lnTo>
                  <a:lnTo>
                    <a:pt x="173" y="57"/>
                  </a:lnTo>
                  <a:lnTo>
                    <a:pt x="169" y="61"/>
                  </a:lnTo>
                  <a:lnTo>
                    <a:pt x="166" y="65"/>
                  </a:lnTo>
                  <a:lnTo>
                    <a:pt x="162" y="70"/>
                  </a:lnTo>
                  <a:lnTo>
                    <a:pt x="157" y="72"/>
                  </a:lnTo>
                  <a:lnTo>
                    <a:pt x="154" y="76"/>
                  </a:lnTo>
                  <a:lnTo>
                    <a:pt x="150" y="78"/>
                  </a:lnTo>
                  <a:lnTo>
                    <a:pt x="147" y="80"/>
                  </a:lnTo>
                  <a:lnTo>
                    <a:pt x="142" y="80"/>
                  </a:lnTo>
                  <a:lnTo>
                    <a:pt x="139" y="81"/>
                  </a:lnTo>
                  <a:lnTo>
                    <a:pt x="136" y="81"/>
                  </a:lnTo>
                  <a:lnTo>
                    <a:pt x="132" y="83"/>
                  </a:lnTo>
                  <a:lnTo>
                    <a:pt x="129" y="81"/>
                  </a:lnTo>
                  <a:lnTo>
                    <a:pt x="126" y="81"/>
                  </a:lnTo>
                  <a:lnTo>
                    <a:pt x="123" y="81"/>
                  </a:lnTo>
                  <a:lnTo>
                    <a:pt x="119" y="81"/>
                  </a:lnTo>
                  <a:lnTo>
                    <a:pt x="115" y="80"/>
                  </a:lnTo>
                  <a:lnTo>
                    <a:pt x="110" y="80"/>
                  </a:lnTo>
                  <a:lnTo>
                    <a:pt x="106" y="80"/>
                  </a:lnTo>
                  <a:lnTo>
                    <a:pt x="104" y="80"/>
                  </a:lnTo>
                  <a:lnTo>
                    <a:pt x="100" y="80"/>
                  </a:lnTo>
                  <a:lnTo>
                    <a:pt x="98" y="80"/>
                  </a:lnTo>
                  <a:lnTo>
                    <a:pt x="94" y="80"/>
                  </a:lnTo>
                  <a:lnTo>
                    <a:pt x="91" y="80"/>
                  </a:lnTo>
                  <a:lnTo>
                    <a:pt x="87" y="80"/>
                  </a:lnTo>
                  <a:lnTo>
                    <a:pt x="84" y="81"/>
                  </a:lnTo>
                  <a:lnTo>
                    <a:pt x="79" y="81"/>
                  </a:lnTo>
                  <a:lnTo>
                    <a:pt x="74" y="83"/>
                  </a:lnTo>
                  <a:lnTo>
                    <a:pt x="69" y="83"/>
                  </a:lnTo>
                  <a:lnTo>
                    <a:pt x="65" y="85"/>
                  </a:lnTo>
                  <a:lnTo>
                    <a:pt x="59" y="85"/>
                  </a:lnTo>
                  <a:lnTo>
                    <a:pt x="54" y="86"/>
                  </a:lnTo>
                  <a:lnTo>
                    <a:pt x="49" y="87"/>
                  </a:lnTo>
                  <a:lnTo>
                    <a:pt x="45" y="89"/>
                  </a:lnTo>
                  <a:lnTo>
                    <a:pt x="40" y="89"/>
                  </a:lnTo>
                  <a:lnTo>
                    <a:pt x="36" y="90"/>
                  </a:lnTo>
                  <a:lnTo>
                    <a:pt x="33" y="90"/>
                  </a:lnTo>
                  <a:lnTo>
                    <a:pt x="30" y="91"/>
                  </a:lnTo>
                  <a:lnTo>
                    <a:pt x="26" y="91"/>
                  </a:lnTo>
                  <a:lnTo>
                    <a:pt x="23" y="92"/>
                  </a:lnTo>
                  <a:lnTo>
                    <a:pt x="21" y="92"/>
                  </a:lnTo>
                  <a:lnTo>
                    <a:pt x="19" y="93"/>
                  </a:lnTo>
                  <a:lnTo>
                    <a:pt x="13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3" y="91"/>
                  </a:lnTo>
                  <a:lnTo>
                    <a:pt x="2" y="90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3"/>
                  </a:lnTo>
                  <a:lnTo>
                    <a:pt x="7" y="70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5" y="62"/>
                  </a:lnTo>
                  <a:lnTo>
                    <a:pt x="19" y="60"/>
                  </a:lnTo>
                  <a:lnTo>
                    <a:pt x="22" y="57"/>
                  </a:lnTo>
                  <a:lnTo>
                    <a:pt x="26" y="54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0" y="47"/>
                  </a:lnTo>
                  <a:lnTo>
                    <a:pt x="45" y="45"/>
                  </a:lnTo>
                  <a:lnTo>
                    <a:pt x="49" y="41"/>
                  </a:lnTo>
                  <a:lnTo>
                    <a:pt x="54" y="39"/>
                  </a:lnTo>
                  <a:lnTo>
                    <a:pt x="59" y="36"/>
                  </a:lnTo>
                  <a:lnTo>
                    <a:pt x="64" y="34"/>
                  </a:lnTo>
                  <a:lnTo>
                    <a:pt x="67" y="32"/>
                  </a:lnTo>
                  <a:lnTo>
                    <a:pt x="72" y="29"/>
                  </a:lnTo>
                  <a:lnTo>
                    <a:pt x="75" y="27"/>
                  </a:lnTo>
                  <a:lnTo>
                    <a:pt x="80" y="26"/>
                  </a:lnTo>
                  <a:lnTo>
                    <a:pt x="84" y="25"/>
                  </a:lnTo>
                  <a:lnTo>
                    <a:pt x="88" y="22"/>
                  </a:lnTo>
                  <a:lnTo>
                    <a:pt x="91" y="21"/>
                  </a:lnTo>
                  <a:lnTo>
                    <a:pt x="94" y="20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103" y="15"/>
                  </a:lnTo>
                  <a:lnTo>
                    <a:pt x="104" y="15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5" name="Freeform 224"/>
            <p:cNvSpPr>
              <a:spLocks/>
            </p:cNvSpPr>
            <p:nvPr/>
          </p:nvSpPr>
          <p:spPr bwMode="auto">
            <a:xfrm>
              <a:off x="1834" y="1638"/>
              <a:ext cx="96" cy="42"/>
            </a:xfrm>
            <a:custGeom>
              <a:avLst/>
              <a:gdLst>
                <a:gd name="T0" fmla="*/ 0 w 287"/>
                <a:gd name="T1" fmla="*/ 0 h 126"/>
                <a:gd name="T2" fmla="*/ 0 w 287"/>
                <a:gd name="T3" fmla="*/ 0 h 126"/>
                <a:gd name="T4" fmla="*/ 0 w 287"/>
                <a:gd name="T5" fmla="*/ 0 h 126"/>
                <a:gd name="T6" fmla="*/ 0 w 287"/>
                <a:gd name="T7" fmla="*/ 0 h 126"/>
                <a:gd name="T8" fmla="*/ 0 w 287"/>
                <a:gd name="T9" fmla="*/ 0 h 126"/>
                <a:gd name="T10" fmla="*/ 0 w 287"/>
                <a:gd name="T11" fmla="*/ 0 h 126"/>
                <a:gd name="T12" fmla="*/ 0 w 287"/>
                <a:gd name="T13" fmla="*/ 0 h 126"/>
                <a:gd name="T14" fmla="*/ 0 w 287"/>
                <a:gd name="T15" fmla="*/ 0 h 126"/>
                <a:gd name="T16" fmla="*/ 0 w 287"/>
                <a:gd name="T17" fmla="*/ 0 h 126"/>
                <a:gd name="T18" fmla="*/ 0 w 287"/>
                <a:gd name="T19" fmla="*/ 0 h 126"/>
                <a:gd name="T20" fmla="*/ 0 w 287"/>
                <a:gd name="T21" fmla="*/ 0 h 126"/>
                <a:gd name="T22" fmla="*/ 0 w 287"/>
                <a:gd name="T23" fmla="*/ 0 h 126"/>
                <a:gd name="T24" fmla="*/ 0 w 287"/>
                <a:gd name="T25" fmla="*/ 0 h 126"/>
                <a:gd name="T26" fmla="*/ 0 w 287"/>
                <a:gd name="T27" fmla="*/ 0 h 126"/>
                <a:gd name="T28" fmla="*/ 0 w 287"/>
                <a:gd name="T29" fmla="*/ 0 h 126"/>
                <a:gd name="T30" fmla="*/ 0 w 287"/>
                <a:gd name="T31" fmla="*/ 0 h 126"/>
                <a:gd name="T32" fmla="*/ 0 w 287"/>
                <a:gd name="T33" fmla="*/ 0 h 126"/>
                <a:gd name="T34" fmla="*/ 0 w 287"/>
                <a:gd name="T35" fmla="*/ 0 h 126"/>
                <a:gd name="T36" fmla="*/ 0 w 287"/>
                <a:gd name="T37" fmla="*/ 0 h 126"/>
                <a:gd name="T38" fmla="*/ 0 w 287"/>
                <a:gd name="T39" fmla="*/ 0 h 126"/>
                <a:gd name="T40" fmla="*/ 0 w 287"/>
                <a:gd name="T41" fmla="*/ 0 h 126"/>
                <a:gd name="T42" fmla="*/ 0 w 287"/>
                <a:gd name="T43" fmla="*/ 0 h 126"/>
                <a:gd name="T44" fmla="*/ 0 w 287"/>
                <a:gd name="T45" fmla="*/ 0 h 126"/>
                <a:gd name="T46" fmla="*/ 0 w 287"/>
                <a:gd name="T47" fmla="*/ 0 h 126"/>
                <a:gd name="T48" fmla="*/ 0 w 287"/>
                <a:gd name="T49" fmla="*/ 0 h 126"/>
                <a:gd name="T50" fmla="*/ 0 w 287"/>
                <a:gd name="T51" fmla="*/ 0 h 126"/>
                <a:gd name="T52" fmla="*/ 0 w 287"/>
                <a:gd name="T53" fmla="*/ 0 h 126"/>
                <a:gd name="T54" fmla="*/ 0 w 287"/>
                <a:gd name="T55" fmla="*/ 0 h 126"/>
                <a:gd name="T56" fmla="*/ 0 w 287"/>
                <a:gd name="T57" fmla="*/ 0 h 126"/>
                <a:gd name="T58" fmla="*/ 0 w 287"/>
                <a:gd name="T59" fmla="*/ 0 h 126"/>
                <a:gd name="T60" fmla="*/ 0 w 287"/>
                <a:gd name="T61" fmla="*/ 0 h 126"/>
                <a:gd name="T62" fmla="*/ 0 w 287"/>
                <a:gd name="T63" fmla="*/ 0 h 126"/>
                <a:gd name="T64" fmla="*/ 0 w 287"/>
                <a:gd name="T65" fmla="*/ 0 h 126"/>
                <a:gd name="T66" fmla="*/ 0 w 287"/>
                <a:gd name="T67" fmla="*/ 0 h 126"/>
                <a:gd name="T68" fmla="*/ 0 w 287"/>
                <a:gd name="T69" fmla="*/ 0 h 126"/>
                <a:gd name="T70" fmla="*/ 0 w 287"/>
                <a:gd name="T71" fmla="*/ 0 h 126"/>
                <a:gd name="T72" fmla="*/ 0 w 287"/>
                <a:gd name="T73" fmla="*/ 0 h 126"/>
                <a:gd name="T74" fmla="*/ 0 w 287"/>
                <a:gd name="T75" fmla="*/ 0 h 126"/>
                <a:gd name="T76" fmla="*/ 0 w 287"/>
                <a:gd name="T77" fmla="*/ 0 h 126"/>
                <a:gd name="T78" fmla="*/ 0 w 287"/>
                <a:gd name="T79" fmla="*/ 0 h 126"/>
                <a:gd name="T80" fmla="*/ 0 w 287"/>
                <a:gd name="T81" fmla="*/ 0 h 126"/>
                <a:gd name="T82" fmla="*/ 0 w 287"/>
                <a:gd name="T83" fmla="*/ 0 h 126"/>
                <a:gd name="T84" fmla="*/ 0 w 287"/>
                <a:gd name="T85" fmla="*/ 0 h 126"/>
                <a:gd name="T86" fmla="*/ 0 w 287"/>
                <a:gd name="T87" fmla="*/ 0 h 126"/>
                <a:gd name="T88" fmla="*/ 0 w 287"/>
                <a:gd name="T89" fmla="*/ 0 h 126"/>
                <a:gd name="T90" fmla="*/ 0 w 287"/>
                <a:gd name="T91" fmla="*/ 0 h 126"/>
                <a:gd name="T92" fmla="*/ 0 w 287"/>
                <a:gd name="T93" fmla="*/ 0 h 126"/>
                <a:gd name="T94" fmla="*/ 0 w 287"/>
                <a:gd name="T95" fmla="*/ 0 h 126"/>
                <a:gd name="T96" fmla="*/ 0 w 287"/>
                <a:gd name="T97" fmla="*/ 0 h 126"/>
                <a:gd name="T98" fmla="*/ 0 w 287"/>
                <a:gd name="T99" fmla="*/ 0 h 126"/>
                <a:gd name="T100" fmla="*/ 0 w 287"/>
                <a:gd name="T101" fmla="*/ 0 h 126"/>
                <a:gd name="T102" fmla="*/ 0 w 287"/>
                <a:gd name="T103" fmla="*/ 0 h 126"/>
                <a:gd name="T104" fmla="*/ 0 w 287"/>
                <a:gd name="T105" fmla="*/ 0 h 126"/>
                <a:gd name="T106" fmla="*/ 0 w 287"/>
                <a:gd name="T107" fmla="*/ 0 h 126"/>
                <a:gd name="T108" fmla="*/ 0 w 287"/>
                <a:gd name="T109" fmla="*/ 0 h 126"/>
                <a:gd name="T110" fmla="*/ 0 w 287"/>
                <a:gd name="T111" fmla="*/ 0 h 126"/>
                <a:gd name="T112" fmla="*/ 0 w 287"/>
                <a:gd name="T113" fmla="*/ 0 h 126"/>
                <a:gd name="T114" fmla="*/ 0 w 287"/>
                <a:gd name="T115" fmla="*/ 0 h 126"/>
                <a:gd name="T116" fmla="*/ 0 w 287"/>
                <a:gd name="T117" fmla="*/ 0 h 126"/>
                <a:gd name="T118" fmla="*/ 0 w 287"/>
                <a:gd name="T119" fmla="*/ 0 h 126"/>
                <a:gd name="T120" fmla="*/ 0 w 287"/>
                <a:gd name="T121" fmla="*/ 0 h 126"/>
                <a:gd name="T122" fmla="*/ 0 w 287"/>
                <a:gd name="T123" fmla="*/ 0 h 1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7"/>
                <a:gd name="T187" fmla="*/ 0 h 126"/>
                <a:gd name="T188" fmla="*/ 287 w 287"/>
                <a:gd name="T189" fmla="*/ 126 h 1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7" h="126">
                  <a:moveTo>
                    <a:pt x="0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4" y="5"/>
                  </a:lnTo>
                  <a:lnTo>
                    <a:pt x="5" y="8"/>
                  </a:lnTo>
                  <a:lnTo>
                    <a:pt x="6" y="12"/>
                  </a:lnTo>
                  <a:lnTo>
                    <a:pt x="8" y="16"/>
                  </a:lnTo>
                  <a:lnTo>
                    <a:pt x="11" y="19"/>
                  </a:lnTo>
                  <a:lnTo>
                    <a:pt x="12" y="23"/>
                  </a:lnTo>
                  <a:lnTo>
                    <a:pt x="14" y="27"/>
                  </a:lnTo>
                  <a:lnTo>
                    <a:pt x="17" y="32"/>
                  </a:lnTo>
                  <a:lnTo>
                    <a:pt x="19" y="37"/>
                  </a:lnTo>
                  <a:lnTo>
                    <a:pt x="21" y="42"/>
                  </a:lnTo>
                  <a:lnTo>
                    <a:pt x="25" y="46"/>
                  </a:lnTo>
                  <a:lnTo>
                    <a:pt x="27" y="52"/>
                  </a:lnTo>
                  <a:lnTo>
                    <a:pt x="30" y="57"/>
                  </a:lnTo>
                  <a:lnTo>
                    <a:pt x="33" y="62"/>
                  </a:lnTo>
                  <a:lnTo>
                    <a:pt x="36" y="67"/>
                  </a:lnTo>
                  <a:lnTo>
                    <a:pt x="39" y="73"/>
                  </a:lnTo>
                  <a:lnTo>
                    <a:pt x="42" y="77"/>
                  </a:lnTo>
                  <a:lnTo>
                    <a:pt x="44" y="82"/>
                  </a:lnTo>
                  <a:lnTo>
                    <a:pt x="47" y="87"/>
                  </a:lnTo>
                  <a:lnTo>
                    <a:pt x="51" y="92"/>
                  </a:lnTo>
                  <a:lnTo>
                    <a:pt x="53" y="95"/>
                  </a:lnTo>
                  <a:lnTo>
                    <a:pt x="56" y="99"/>
                  </a:lnTo>
                  <a:lnTo>
                    <a:pt x="58" y="102"/>
                  </a:lnTo>
                  <a:lnTo>
                    <a:pt x="62" y="107"/>
                  </a:lnTo>
                  <a:lnTo>
                    <a:pt x="64" y="109"/>
                  </a:lnTo>
                  <a:lnTo>
                    <a:pt x="66" y="112"/>
                  </a:lnTo>
                  <a:lnTo>
                    <a:pt x="69" y="114"/>
                  </a:lnTo>
                  <a:lnTo>
                    <a:pt x="71" y="116"/>
                  </a:lnTo>
                  <a:lnTo>
                    <a:pt x="72" y="118"/>
                  </a:lnTo>
                  <a:lnTo>
                    <a:pt x="75" y="119"/>
                  </a:lnTo>
                  <a:lnTo>
                    <a:pt x="78" y="120"/>
                  </a:lnTo>
                  <a:lnTo>
                    <a:pt x="83" y="121"/>
                  </a:lnTo>
                  <a:lnTo>
                    <a:pt x="87" y="121"/>
                  </a:lnTo>
                  <a:lnTo>
                    <a:pt x="91" y="122"/>
                  </a:lnTo>
                  <a:lnTo>
                    <a:pt x="97" y="124"/>
                  </a:lnTo>
                  <a:lnTo>
                    <a:pt x="102" y="125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7" y="125"/>
                  </a:lnTo>
                  <a:lnTo>
                    <a:pt x="121" y="125"/>
                  </a:lnTo>
                  <a:lnTo>
                    <a:pt x="123" y="125"/>
                  </a:lnTo>
                  <a:lnTo>
                    <a:pt x="127" y="126"/>
                  </a:lnTo>
                  <a:lnTo>
                    <a:pt x="130" y="126"/>
                  </a:lnTo>
                  <a:lnTo>
                    <a:pt x="134" y="126"/>
                  </a:lnTo>
                  <a:lnTo>
                    <a:pt x="138" y="126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8" y="126"/>
                  </a:lnTo>
                  <a:lnTo>
                    <a:pt x="152" y="126"/>
                  </a:lnTo>
                  <a:lnTo>
                    <a:pt x="155" y="126"/>
                  </a:lnTo>
                  <a:lnTo>
                    <a:pt x="159" y="125"/>
                  </a:lnTo>
                  <a:lnTo>
                    <a:pt x="161" y="125"/>
                  </a:lnTo>
                  <a:lnTo>
                    <a:pt x="165" y="125"/>
                  </a:lnTo>
                  <a:lnTo>
                    <a:pt x="170" y="125"/>
                  </a:lnTo>
                  <a:lnTo>
                    <a:pt x="172" y="124"/>
                  </a:lnTo>
                  <a:lnTo>
                    <a:pt x="176" y="124"/>
                  </a:lnTo>
                  <a:lnTo>
                    <a:pt x="179" y="124"/>
                  </a:lnTo>
                  <a:lnTo>
                    <a:pt x="183" y="124"/>
                  </a:lnTo>
                  <a:lnTo>
                    <a:pt x="186" y="124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6" y="122"/>
                  </a:lnTo>
                  <a:lnTo>
                    <a:pt x="199" y="121"/>
                  </a:lnTo>
                  <a:lnTo>
                    <a:pt x="202" y="121"/>
                  </a:lnTo>
                  <a:lnTo>
                    <a:pt x="205" y="121"/>
                  </a:lnTo>
                  <a:lnTo>
                    <a:pt x="209" y="121"/>
                  </a:lnTo>
                  <a:lnTo>
                    <a:pt x="213" y="120"/>
                  </a:lnTo>
                  <a:lnTo>
                    <a:pt x="219" y="119"/>
                  </a:lnTo>
                  <a:lnTo>
                    <a:pt x="224" y="118"/>
                  </a:lnTo>
                  <a:lnTo>
                    <a:pt x="229" y="118"/>
                  </a:lnTo>
                  <a:lnTo>
                    <a:pt x="232" y="116"/>
                  </a:lnTo>
                  <a:lnTo>
                    <a:pt x="236" y="115"/>
                  </a:lnTo>
                  <a:lnTo>
                    <a:pt x="238" y="114"/>
                  </a:lnTo>
                  <a:lnTo>
                    <a:pt x="242" y="114"/>
                  </a:lnTo>
                  <a:lnTo>
                    <a:pt x="245" y="112"/>
                  </a:lnTo>
                  <a:lnTo>
                    <a:pt x="247" y="109"/>
                  </a:lnTo>
                  <a:lnTo>
                    <a:pt x="248" y="107"/>
                  </a:lnTo>
                  <a:lnTo>
                    <a:pt x="248" y="105"/>
                  </a:lnTo>
                  <a:lnTo>
                    <a:pt x="245" y="101"/>
                  </a:lnTo>
                  <a:lnTo>
                    <a:pt x="243" y="99"/>
                  </a:lnTo>
                  <a:lnTo>
                    <a:pt x="241" y="96"/>
                  </a:lnTo>
                  <a:lnTo>
                    <a:pt x="237" y="94"/>
                  </a:lnTo>
                  <a:lnTo>
                    <a:pt x="232" y="90"/>
                  </a:lnTo>
                  <a:lnTo>
                    <a:pt x="228" y="88"/>
                  </a:lnTo>
                  <a:lnTo>
                    <a:pt x="224" y="86"/>
                  </a:lnTo>
                  <a:lnTo>
                    <a:pt x="219" y="83"/>
                  </a:lnTo>
                  <a:lnTo>
                    <a:pt x="215" y="81"/>
                  </a:lnTo>
                  <a:lnTo>
                    <a:pt x="211" y="78"/>
                  </a:lnTo>
                  <a:lnTo>
                    <a:pt x="209" y="76"/>
                  </a:lnTo>
                  <a:lnTo>
                    <a:pt x="205" y="74"/>
                  </a:lnTo>
                  <a:lnTo>
                    <a:pt x="204" y="71"/>
                  </a:lnTo>
                  <a:lnTo>
                    <a:pt x="204" y="69"/>
                  </a:lnTo>
                  <a:lnTo>
                    <a:pt x="206" y="68"/>
                  </a:lnTo>
                  <a:lnTo>
                    <a:pt x="211" y="68"/>
                  </a:lnTo>
                  <a:lnTo>
                    <a:pt x="213" y="68"/>
                  </a:lnTo>
                  <a:lnTo>
                    <a:pt x="217" y="68"/>
                  </a:lnTo>
                  <a:lnTo>
                    <a:pt x="221" y="68"/>
                  </a:lnTo>
                  <a:lnTo>
                    <a:pt x="224" y="68"/>
                  </a:lnTo>
                  <a:lnTo>
                    <a:pt x="228" y="68"/>
                  </a:lnTo>
                  <a:lnTo>
                    <a:pt x="232" y="68"/>
                  </a:lnTo>
                  <a:lnTo>
                    <a:pt x="236" y="68"/>
                  </a:lnTo>
                  <a:lnTo>
                    <a:pt x="241" y="69"/>
                  </a:lnTo>
                  <a:lnTo>
                    <a:pt x="244" y="69"/>
                  </a:lnTo>
                  <a:lnTo>
                    <a:pt x="248" y="69"/>
                  </a:lnTo>
                  <a:lnTo>
                    <a:pt x="253" y="70"/>
                  </a:lnTo>
                  <a:lnTo>
                    <a:pt x="256" y="70"/>
                  </a:lnTo>
                  <a:lnTo>
                    <a:pt x="261" y="70"/>
                  </a:lnTo>
                  <a:lnTo>
                    <a:pt x="264" y="71"/>
                  </a:lnTo>
                  <a:lnTo>
                    <a:pt x="268" y="71"/>
                  </a:lnTo>
                  <a:lnTo>
                    <a:pt x="272" y="73"/>
                  </a:lnTo>
                  <a:lnTo>
                    <a:pt x="274" y="73"/>
                  </a:lnTo>
                  <a:lnTo>
                    <a:pt x="278" y="73"/>
                  </a:lnTo>
                  <a:lnTo>
                    <a:pt x="280" y="73"/>
                  </a:lnTo>
                  <a:lnTo>
                    <a:pt x="282" y="74"/>
                  </a:lnTo>
                  <a:lnTo>
                    <a:pt x="286" y="74"/>
                  </a:lnTo>
                  <a:lnTo>
                    <a:pt x="287" y="75"/>
                  </a:lnTo>
                  <a:lnTo>
                    <a:pt x="262" y="35"/>
                  </a:lnTo>
                  <a:lnTo>
                    <a:pt x="16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6" name="Freeform 225"/>
            <p:cNvSpPr>
              <a:spLocks/>
            </p:cNvSpPr>
            <p:nvPr/>
          </p:nvSpPr>
          <p:spPr bwMode="auto">
            <a:xfrm>
              <a:off x="1852" y="1636"/>
              <a:ext cx="86" cy="27"/>
            </a:xfrm>
            <a:custGeom>
              <a:avLst/>
              <a:gdLst>
                <a:gd name="T0" fmla="*/ 0 w 260"/>
                <a:gd name="T1" fmla="*/ 0 h 81"/>
                <a:gd name="T2" fmla="*/ 0 w 260"/>
                <a:gd name="T3" fmla="*/ 0 h 81"/>
                <a:gd name="T4" fmla="*/ 0 w 260"/>
                <a:gd name="T5" fmla="*/ 0 h 81"/>
                <a:gd name="T6" fmla="*/ 0 w 260"/>
                <a:gd name="T7" fmla="*/ 0 h 81"/>
                <a:gd name="T8" fmla="*/ 0 w 260"/>
                <a:gd name="T9" fmla="*/ 0 h 81"/>
                <a:gd name="T10" fmla="*/ 0 w 260"/>
                <a:gd name="T11" fmla="*/ 0 h 81"/>
                <a:gd name="T12" fmla="*/ 0 w 260"/>
                <a:gd name="T13" fmla="*/ 0 h 81"/>
                <a:gd name="T14" fmla="*/ 0 w 260"/>
                <a:gd name="T15" fmla="*/ 0 h 81"/>
                <a:gd name="T16" fmla="*/ 0 w 260"/>
                <a:gd name="T17" fmla="*/ 0 h 81"/>
                <a:gd name="T18" fmla="*/ 0 w 260"/>
                <a:gd name="T19" fmla="*/ 0 h 81"/>
                <a:gd name="T20" fmla="*/ 0 w 260"/>
                <a:gd name="T21" fmla="*/ 0 h 81"/>
                <a:gd name="T22" fmla="*/ 0 w 260"/>
                <a:gd name="T23" fmla="*/ 0 h 81"/>
                <a:gd name="T24" fmla="*/ 0 w 260"/>
                <a:gd name="T25" fmla="*/ 0 h 81"/>
                <a:gd name="T26" fmla="*/ 0 w 260"/>
                <a:gd name="T27" fmla="*/ 0 h 81"/>
                <a:gd name="T28" fmla="*/ 0 w 260"/>
                <a:gd name="T29" fmla="*/ 0 h 81"/>
                <a:gd name="T30" fmla="*/ 0 w 260"/>
                <a:gd name="T31" fmla="*/ 0 h 81"/>
                <a:gd name="T32" fmla="*/ 0 w 260"/>
                <a:gd name="T33" fmla="*/ 0 h 81"/>
                <a:gd name="T34" fmla="*/ 0 w 260"/>
                <a:gd name="T35" fmla="*/ 0 h 81"/>
                <a:gd name="T36" fmla="*/ 0 w 260"/>
                <a:gd name="T37" fmla="*/ 0 h 81"/>
                <a:gd name="T38" fmla="*/ 0 w 260"/>
                <a:gd name="T39" fmla="*/ 0 h 81"/>
                <a:gd name="T40" fmla="*/ 0 w 260"/>
                <a:gd name="T41" fmla="*/ 0 h 81"/>
                <a:gd name="T42" fmla="*/ 0 w 260"/>
                <a:gd name="T43" fmla="*/ 0 h 81"/>
                <a:gd name="T44" fmla="*/ 0 w 260"/>
                <a:gd name="T45" fmla="*/ 0 h 81"/>
                <a:gd name="T46" fmla="*/ 0 w 260"/>
                <a:gd name="T47" fmla="*/ 0 h 81"/>
                <a:gd name="T48" fmla="*/ 0 w 260"/>
                <a:gd name="T49" fmla="*/ 0 h 81"/>
                <a:gd name="T50" fmla="*/ 0 w 260"/>
                <a:gd name="T51" fmla="*/ 0 h 81"/>
                <a:gd name="T52" fmla="*/ 0 w 260"/>
                <a:gd name="T53" fmla="*/ 0 h 81"/>
                <a:gd name="T54" fmla="*/ 0 w 260"/>
                <a:gd name="T55" fmla="*/ 0 h 81"/>
                <a:gd name="T56" fmla="*/ 0 w 260"/>
                <a:gd name="T57" fmla="*/ 0 h 81"/>
                <a:gd name="T58" fmla="*/ 0 w 260"/>
                <a:gd name="T59" fmla="*/ 0 h 81"/>
                <a:gd name="T60" fmla="*/ 0 w 260"/>
                <a:gd name="T61" fmla="*/ 0 h 81"/>
                <a:gd name="T62" fmla="*/ 0 w 260"/>
                <a:gd name="T63" fmla="*/ 0 h 81"/>
                <a:gd name="T64" fmla="*/ 0 w 260"/>
                <a:gd name="T65" fmla="*/ 0 h 81"/>
                <a:gd name="T66" fmla="*/ 0 w 260"/>
                <a:gd name="T67" fmla="*/ 0 h 81"/>
                <a:gd name="T68" fmla="*/ 0 w 260"/>
                <a:gd name="T69" fmla="*/ 0 h 81"/>
                <a:gd name="T70" fmla="*/ 0 w 260"/>
                <a:gd name="T71" fmla="*/ 0 h 81"/>
                <a:gd name="T72" fmla="*/ 0 w 260"/>
                <a:gd name="T73" fmla="*/ 0 h 81"/>
                <a:gd name="T74" fmla="*/ 0 w 260"/>
                <a:gd name="T75" fmla="*/ 0 h 81"/>
                <a:gd name="T76" fmla="*/ 0 w 260"/>
                <a:gd name="T77" fmla="*/ 0 h 81"/>
                <a:gd name="T78" fmla="*/ 0 w 260"/>
                <a:gd name="T79" fmla="*/ 0 h 81"/>
                <a:gd name="T80" fmla="*/ 0 w 260"/>
                <a:gd name="T81" fmla="*/ 0 h 81"/>
                <a:gd name="T82" fmla="*/ 0 w 260"/>
                <a:gd name="T83" fmla="*/ 0 h 81"/>
                <a:gd name="T84" fmla="*/ 0 w 260"/>
                <a:gd name="T85" fmla="*/ 0 h 81"/>
                <a:gd name="T86" fmla="*/ 0 w 260"/>
                <a:gd name="T87" fmla="*/ 0 h 81"/>
                <a:gd name="T88" fmla="*/ 0 w 260"/>
                <a:gd name="T89" fmla="*/ 0 h 81"/>
                <a:gd name="T90" fmla="*/ 0 w 260"/>
                <a:gd name="T91" fmla="*/ 0 h 81"/>
                <a:gd name="T92" fmla="*/ 0 w 260"/>
                <a:gd name="T93" fmla="*/ 0 h 81"/>
                <a:gd name="T94" fmla="*/ 0 w 260"/>
                <a:gd name="T95" fmla="*/ 0 h 81"/>
                <a:gd name="T96" fmla="*/ 0 w 260"/>
                <a:gd name="T97" fmla="*/ 0 h 81"/>
                <a:gd name="T98" fmla="*/ 0 w 260"/>
                <a:gd name="T99" fmla="*/ 0 h 81"/>
                <a:gd name="T100" fmla="*/ 0 w 260"/>
                <a:gd name="T101" fmla="*/ 0 h 8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0"/>
                <a:gd name="T154" fmla="*/ 0 h 81"/>
                <a:gd name="T155" fmla="*/ 260 w 260"/>
                <a:gd name="T156" fmla="*/ 81 h 8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0" h="81">
                  <a:moveTo>
                    <a:pt x="9" y="4"/>
                  </a:moveTo>
                  <a:lnTo>
                    <a:pt x="12" y="4"/>
                  </a:lnTo>
                  <a:lnTo>
                    <a:pt x="16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8" y="2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0" y="2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3" y="2"/>
                  </a:lnTo>
                  <a:lnTo>
                    <a:pt x="118" y="2"/>
                  </a:lnTo>
                  <a:lnTo>
                    <a:pt x="121" y="2"/>
                  </a:lnTo>
                  <a:lnTo>
                    <a:pt x="126" y="3"/>
                  </a:lnTo>
                  <a:lnTo>
                    <a:pt x="130" y="3"/>
                  </a:lnTo>
                  <a:lnTo>
                    <a:pt x="133" y="4"/>
                  </a:lnTo>
                  <a:lnTo>
                    <a:pt x="137" y="4"/>
                  </a:lnTo>
                  <a:lnTo>
                    <a:pt x="140" y="4"/>
                  </a:lnTo>
                  <a:lnTo>
                    <a:pt x="144" y="5"/>
                  </a:lnTo>
                  <a:lnTo>
                    <a:pt x="149" y="5"/>
                  </a:lnTo>
                  <a:lnTo>
                    <a:pt x="151" y="6"/>
                  </a:lnTo>
                  <a:lnTo>
                    <a:pt x="156" y="8"/>
                  </a:lnTo>
                  <a:lnTo>
                    <a:pt x="159" y="8"/>
                  </a:lnTo>
                  <a:lnTo>
                    <a:pt x="163" y="9"/>
                  </a:lnTo>
                  <a:lnTo>
                    <a:pt x="166" y="9"/>
                  </a:lnTo>
                  <a:lnTo>
                    <a:pt x="170" y="10"/>
                  </a:lnTo>
                  <a:lnTo>
                    <a:pt x="174" y="11"/>
                  </a:lnTo>
                  <a:lnTo>
                    <a:pt x="178" y="12"/>
                  </a:lnTo>
                  <a:lnTo>
                    <a:pt x="182" y="13"/>
                  </a:lnTo>
                  <a:lnTo>
                    <a:pt x="185" y="15"/>
                  </a:lnTo>
                  <a:lnTo>
                    <a:pt x="189" y="16"/>
                  </a:lnTo>
                  <a:lnTo>
                    <a:pt x="194" y="17"/>
                  </a:lnTo>
                  <a:lnTo>
                    <a:pt x="196" y="18"/>
                  </a:lnTo>
                  <a:lnTo>
                    <a:pt x="200" y="19"/>
                  </a:lnTo>
                  <a:lnTo>
                    <a:pt x="203" y="21"/>
                  </a:lnTo>
                  <a:lnTo>
                    <a:pt x="208" y="22"/>
                  </a:lnTo>
                  <a:lnTo>
                    <a:pt x="210" y="24"/>
                  </a:lnTo>
                  <a:lnTo>
                    <a:pt x="214" y="25"/>
                  </a:lnTo>
                  <a:lnTo>
                    <a:pt x="219" y="27"/>
                  </a:lnTo>
                  <a:lnTo>
                    <a:pt x="222" y="28"/>
                  </a:lnTo>
                  <a:lnTo>
                    <a:pt x="225" y="30"/>
                  </a:lnTo>
                  <a:lnTo>
                    <a:pt x="228" y="31"/>
                  </a:lnTo>
                  <a:lnTo>
                    <a:pt x="233" y="34"/>
                  </a:lnTo>
                  <a:lnTo>
                    <a:pt x="236" y="35"/>
                  </a:lnTo>
                  <a:lnTo>
                    <a:pt x="239" y="36"/>
                  </a:lnTo>
                  <a:lnTo>
                    <a:pt x="242" y="38"/>
                  </a:lnTo>
                  <a:lnTo>
                    <a:pt x="247" y="41"/>
                  </a:lnTo>
                  <a:lnTo>
                    <a:pt x="251" y="43"/>
                  </a:lnTo>
                  <a:lnTo>
                    <a:pt x="253" y="46"/>
                  </a:lnTo>
                  <a:lnTo>
                    <a:pt x="257" y="48"/>
                  </a:lnTo>
                  <a:lnTo>
                    <a:pt x="259" y="53"/>
                  </a:lnTo>
                  <a:lnTo>
                    <a:pt x="260" y="56"/>
                  </a:lnTo>
                  <a:lnTo>
                    <a:pt x="260" y="60"/>
                  </a:lnTo>
                  <a:lnTo>
                    <a:pt x="260" y="63"/>
                  </a:lnTo>
                  <a:lnTo>
                    <a:pt x="259" y="67"/>
                  </a:lnTo>
                  <a:lnTo>
                    <a:pt x="258" y="72"/>
                  </a:lnTo>
                  <a:lnTo>
                    <a:pt x="255" y="74"/>
                  </a:lnTo>
                  <a:lnTo>
                    <a:pt x="253" y="76"/>
                  </a:lnTo>
                  <a:lnTo>
                    <a:pt x="248" y="79"/>
                  </a:lnTo>
                  <a:lnTo>
                    <a:pt x="246" y="81"/>
                  </a:lnTo>
                  <a:lnTo>
                    <a:pt x="241" y="81"/>
                  </a:lnTo>
                  <a:lnTo>
                    <a:pt x="238" y="81"/>
                  </a:lnTo>
                  <a:lnTo>
                    <a:pt x="233" y="80"/>
                  </a:lnTo>
                  <a:lnTo>
                    <a:pt x="229" y="79"/>
                  </a:lnTo>
                  <a:lnTo>
                    <a:pt x="226" y="76"/>
                  </a:lnTo>
                  <a:lnTo>
                    <a:pt x="222" y="74"/>
                  </a:lnTo>
                  <a:lnTo>
                    <a:pt x="219" y="73"/>
                  </a:lnTo>
                  <a:lnTo>
                    <a:pt x="216" y="70"/>
                  </a:lnTo>
                  <a:lnTo>
                    <a:pt x="213" y="69"/>
                  </a:lnTo>
                  <a:lnTo>
                    <a:pt x="209" y="68"/>
                  </a:lnTo>
                  <a:lnTo>
                    <a:pt x="207" y="66"/>
                  </a:lnTo>
                  <a:lnTo>
                    <a:pt x="203" y="64"/>
                  </a:lnTo>
                  <a:lnTo>
                    <a:pt x="200" y="62"/>
                  </a:lnTo>
                  <a:lnTo>
                    <a:pt x="196" y="61"/>
                  </a:lnTo>
                  <a:lnTo>
                    <a:pt x="194" y="59"/>
                  </a:lnTo>
                  <a:lnTo>
                    <a:pt x="190" y="57"/>
                  </a:lnTo>
                  <a:lnTo>
                    <a:pt x="187" y="56"/>
                  </a:lnTo>
                  <a:lnTo>
                    <a:pt x="184" y="54"/>
                  </a:lnTo>
                  <a:lnTo>
                    <a:pt x="181" y="53"/>
                  </a:lnTo>
                  <a:lnTo>
                    <a:pt x="177" y="51"/>
                  </a:lnTo>
                  <a:lnTo>
                    <a:pt x="174" y="50"/>
                  </a:lnTo>
                  <a:lnTo>
                    <a:pt x="170" y="48"/>
                  </a:lnTo>
                  <a:lnTo>
                    <a:pt x="166" y="47"/>
                  </a:lnTo>
                  <a:lnTo>
                    <a:pt x="164" y="46"/>
                  </a:lnTo>
                  <a:lnTo>
                    <a:pt x="160" y="44"/>
                  </a:lnTo>
                  <a:lnTo>
                    <a:pt x="157" y="43"/>
                  </a:lnTo>
                  <a:lnTo>
                    <a:pt x="153" y="42"/>
                  </a:lnTo>
                  <a:lnTo>
                    <a:pt x="151" y="41"/>
                  </a:lnTo>
                  <a:lnTo>
                    <a:pt x="146" y="40"/>
                  </a:lnTo>
                  <a:lnTo>
                    <a:pt x="144" y="38"/>
                  </a:lnTo>
                  <a:lnTo>
                    <a:pt x="140" y="37"/>
                  </a:lnTo>
                  <a:lnTo>
                    <a:pt x="137" y="36"/>
                  </a:lnTo>
                  <a:lnTo>
                    <a:pt x="133" y="35"/>
                  </a:lnTo>
                  <a:lnTo>
                    <a:pt x="130" y="34"/>
                  </a:lnTo>
                  <a:lnTo>
                    <a:pt x="126" y="34"/>
                  </a:lnTo>
                  <a:lnTo>
                    <a:pt x="124" y="32"/>
                  </a:lnTo>
                  <a:lnTo>
                    <a:pt x="120" y="31"/>
                  </a:lnTo>
                  <a:lnTo>
                    <a:pt x="117" y="30"/>
                  </a:lnTo>
                  <a:lnTo>
                    <a:pt x="112" y="29"/>
                  </a:lnTo>
                  <a:lnTo>
                    <a:pt x="110" y="28"/>
                  </a:lnTo>
                  <a:lnTo>
                    <a:pt x="106" y="28"/>
                  </a:lnTo>
                  <a:lnTo>
                    <a:pt x="102" y="27"/>
                  </a:lnTo>
                  <a:lnTo>
                    <a:pt x="99" y="25"/>
                  </a:lnTo>
                  <a:lnTo>
                    <a:pt x="95" y="25"/>
                  </a:lnTo>
                  <a:lnTo>
                    <a:pt x="92" y="24"/>
                  </a:lnTo>
                  <a:lnTo>
                    <a:pt x="88" y="24"/>
                  </a:lnTo>
                  <a:lnTo>
                    <a:pt x="85" y="23"/>
                  </a:lnTo>
                  <a:lnTo>
                    <a:pt x="81" y="23"/>
                  </a:lnTo>
                  <a:lnTo>
                    <a:pt x="77" y="23"/>
                  </a:lnTo>
                  <a:lnTo>
                    <a:pt x="74" y="22"/>
                  </a:lnTo>
                  <a:lnTo>
                    <a:pt x="70" y="22"/>
                  </a:lnTo>
                  <a:lnTo>
                    <a:pt x="68" y="22"/>
                  </a:lnTo>
                  <a:lnTo>
                    <a:pt x="63" y="21"/>
                  </a:lnTo>
                  <a:lnTo>
                    <a:pt x="60" y="21"/>
                  </a:lnTo>
                  <a:lnTo>
                    <a:pt x="56" y="19"/>
                  </a:lnTo>
                  <a:lnTo>
                    <a:pt x="54" y="19"/>
                  </a:lnTo>
                  <a:lnTo>
                    <a:pt x="49" y="19"/>
                  </a:lnTo>
                  <a:lnTo>
                    <a:pt x="45" y="19"/>
                  </a:lnTo>
                  <a:lnTo>
                    <a:pt x="42" y="19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8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18" y="21"/>
                  </a:lnTo>
                  <a:lnTo>
                    <a:pt x="15" y="22"/>
                  </a:lnTo>
                  <a:lnTo>
                    <a:pt x="11" y="23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8"/>
                  </a:lnTo>
                  <a:lnTo>
                    <a:pt x="5" y="5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1646" y="1649"/>
              <a:ext cx="77" cy="39"/>
            </a:xfrm>
            <a:custGeom>
              <a:avLst/>
              <a:gdLst>
                <a:gd name="T0" fmla="*/ 0 w 230"/>
                <a:gd name="T1" fmla="*/ 0 h 119"/>
                <a:gd name="T2" fmla="*/ 0 w 230"/>
                <a:gd name="T3" fmla="*/ 0 h 119"/>
                <a:gd name="T4" fmla="*/ 0 w 230"/>
                <a:gd name="T5" fmla="*/ 0 h 119"/>
                <a:gd name="T6" fmla="*/ 0 w 230"/>
                <a:gd name="T7" fmla="*/ 0 h 119"/>
                <a:gd name="T8" fmla="*/ 0 w 230"/>
                <a:gd name="T9" fmla="*/ 0 h 119"/>
                <a:gd name="T10" fmla="*/ 0 w 230"/>
                <a:gd name="T11" fmla="*/ 0 h 119"/>
                <a:gd name="T12" fmla="*/ 0 w 230"/>
                <a:gd name="T13" fmla="*/ 0 h 119"/>
                <a:gd name="T14" fmla="*/ 0 w 230"/>
                <a:gd name="T15" fmla="*/ 0 h 119"/>
                <a:gd name="T16" fmla="*/ 0 w 230"/>
                <a:gd name="T17" fmla="*/ 0 h 119"/>
                <a:gd name="T18" fmla="*/ 0 w 230"/>
                <a:gd name="T19" fmla="*/ 0 h 119"/>
                <a:gd name="T20" fmla="*/ 0 w 230"/>
                <a:gd name="T21" fmla="*/ 0 h 119"/>
                <a:gd name="T22" fmla="*/ 0 w 230"/>
                <a:gd name="T23" fmla="*/ 0 h 119"/>
                <a:gd name="T24" fmla="*/ 0 w 230"/>
                <a:gd name="T25" fmla="*/ 0 h 119"/>
                <a:gd name="T26" fmla="*/ 0 w 230"/>
                <a:gd name="T27" fmla="*/ 0 h 119"/>
                <a:gd name="T28" fmla="*/ 0 w 230"/>
                <a:gd name="T29" fmla="*/ 0 h 119"/>
                <a:gd name="T30" fmla="*/ 0 w 230"/>
                <a:gd name="T31" fmla="*/ 0 h 119"/>
                <a:gd name="T32" fmla="*/ 0 w 230"/>
                <a:gd name="T33" fmla="*/ 0 h 119"/>
                <a:gd name="T34" fmla="*/ 0 w 230"/>
                <a:gd name="T35" fmla="*/ 0 h 119"/>
                <a:gd name="T36" fmla="*/ 0 w 230"/>
                <a:gd name="T37" fmla="*/ 0 h 119"/>
                <a:gd name="T38" fmla="*/ 0 w 230"/>
                <a:gd name="T39" fmla="*/ 0 h 119"/>
                <a:gd name="T40" fmla="*/ 0 w 230"/>
                <a:gd name="T41" fmla="*/ 0 h 119"/>
                <a:gd name="T42" fmla="*/ 0 w 230"/>
                <a:gd name="T43" fmla="*/ 0 h 119"/>
                <a:gd name="T44" fmla="*/ 0 w 230"/>
                <a:gd name="T45" fmla="*/ 0 h 119"/>
                <a:gd name="T46" fmla="*/ 0 w 230"/>
                <a:gd name="T47" fmla="*/ 0 h 119"/>
                <a:gd name="T48" fmla="*/ 0 w 230"/>
                <a:gd name="T49" fmla="*/ 0 h 119"/>
                <a:gd name="T50" fmla="*/ 0 w 230"/>
                <a:gd name="T51" fmla="*/ 0 h 119"/>
                <a:gd name="T52" fmla="*/ 0 w 230"/>
                <a:gd name="T53" fmla="*/ 0 h 119"/>
                <a:gd name="T54" fmla="*/ 0 w 230"/>
                <a:gd name="T55" fmla="*/ 0 h 119"/>
                <a:gd name="T56" fmla="*/ 0 w 230"/>
                <a:gd name="T57" fmla="*/ 0 h 119"/>
                <a:gd name="T58" fmla="*/ 0 w 230"/>
                <a:gd name="T59" fmla="*/ 0 h 119"/>
                <a:gd name="T60" fmla="*/ 0 w 230"/>
                <a:gd name="T61" fmla="*/ 0 h 119"/>
                <a:gd name="T62" fmla="*/ 0 w 230"/>
                <a:gd name="T63" fmla="*/ 0 h 119"/>
                <a:gd name="T64" fmla="*/ 0 w 230"/>
                <a:gd name="T65" fmla="*/ 0 h 119"/>
                <a:gd name="T66" fmla="*/ 0 w 230"/>
                <a:gd name="T67" fmla="*/ 0 h 119"/>
                <a:gd name="T68" fmla="*/ 0 w 230"/>
                <a:gd name="T69" fmla="*/ 0 h 119"/>
                <a:gd name="T70" fmla="*/ 0 w 230"/>
                <a:gd name="T71" fmla="*/ 0 h 119"/>
                <a:gd name="T72" fmla="*/ 0 w 230"/>
                <a:gd name="T73" fmla="*/ 0 h 119"/>
                <a:gd name="T74" fmla="*/ 0 w 230"/>
                <a:gd name="T75" fmla="*/ 0 h 119"/>
                <a:gd name="T76" fmla="*/ 0 w 230"/>
                <a:gd name="T77" fmla="*/ 0 h 119"/>
                <a:gd name="T78" fmla="*/ 0 w 230"/>
                <a:gd name="T79" fmla="*/ 0 h 119"/>
                <a:gd name="T80" fmla="*/ 0 w 230"/>
                <a:gd name="T81" fmla="*/ 0 h 119"/>
                <a:gd name="T82" fmla="*/ 0 w 230"/>
                <a:gd name="T83" fmla="*/ 0 h 119"/>
                <a:gd name="T84" fmla="*/ 0 w 230"/>
                <a:gd name="T85" fmla="*/ 0 h 119"/>
                <a:gd name="T86" fmla="*/ 0 w 230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0"/>
                <a:gd name="T133" fmla="*/ 0 h 119"/>
                <a:gd name="T134" fmla="*/ 230 w 230"/>
                <a:gd name="T135" fmla="*/ 119 h 1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0" h="119">
                  <a:moveTo>
                    <a:pt x="6" y="99"/>
                  </a:moveTo>
                  <a:lnTo>
                    <a:pt x="8" y="95"/>
                  </a:lnTo>
                  <a:lnTo>
                    <a:pt x="12" y="94"/>
                  </a:lnTo>
                  <a:lnTo>
                    <a:pt x="14" y="90"/>
                  </a:lnTo>
                  <a:lnTo>
                    <a:pt x="18" y="89"/>
                  </a:lnTo>
                  <a:lnTo>
                    <a:pt x="20" y="86"/>
                  </a:lnTo>
                  <a:lnTo>
                    <a:pt x="24" y="84"/>
                  </a:lnTo>
                  <a:lnTo>
                    <a:pt x="26" y="82"/>
                  </a:lnTo>
                  <a:lnTo>
                    <a:pt x="30" y="80"/>
                  </a:lnTo>
                  <a:lnTo>
                    <a:pt x="34" y="75"/>
                  </a:lnTo>
                  <a:lnTo>
                    <a:pt x="40" y="71"/>
                  </a:lnTo>
                  <a:lnTo>
                    <a:pt x="43" y="70"/>
                  </a:lnTo>
                  <a:lnTo>
                    <a:pt x="46" y="69"/>
                  </a:lnTo>
                  <a:lnTo>
                    <a:pt x="49" y="67"/>
                  </a:lnTo>
                  <a:lnTo>
                    <a:pt x="52" y="65"/>
                  </a:lnTo>
                  <a:lnTo>
                    <a:pt x="57" y="62"/>
                  </a:lnTo>
                  <a:lnTo>
                    <a:pt x="63" y="58"/>
                  </a:lnTo>
                  <a:lnTo>
                    <a:pt x="66" y="57"/>
                  </a:lnTo>
                  <a:lnTo>
                    <a:pt x="70" y="55"/>
                  </a:lnTo>
                  <a:lnTo>
                    <a:pt x="72" y="54"/>
                  </a:lnTo>
                  <a:lnTo>
                    <a:pt x="76" y="52"/>
                  </a:lnTo>
                  <a:lnTo>
                    <a:pt x="79" y="51"/>
                  </a:lnTo>
                  <a:lnTo>
                    <a:pt x="82" y="50"/>
                  </a:lnTo>
                  <a:lnTo>
                    <a:pt x="85" y="48"/>
                  </a:lnTo>
                  <a:lnTo>
                    <a:pt x="90" y="46"/>
                  </a:lnTo>
                  <a:lnTo>
                    <a:pt x="92" y="45"/>
                  </a:lnTo>
                  <a:lnTo>
                    <a:pt x="97" y="44"/>
                  </a:lnTo>
                  <a:lnTo>
                    <a:pt x="101" y="42"/>
                  </a:lnTo>
                  <a:lnTo>
                    <a:pt x="105" y="41"/>
                  </a:lnTo>
                  <a:lnTo>
                    <a:pt x="110" y="38"/>
                  </a:lnTo>
                  <a:lnTo>
                    <a:pt x="116" y="35"/>
                  </a:lnTo>
                  <a:lnTo>
                    <a:pt x="120" y="32"/>
                  </a:lnTo>
                  <a:lnTo>
                    <a:pt x="124" y="30"/>
                  </a:lnTo>
                  <a:lnTo>
                    <a:pt x="129" y="26"/>
                  </a:lnTo>
                  <a:lnTo>
                    <a:pt x="134" y="25"/>
                  </a:lnTo>
                  <a:lnTo>
                    <a:pt x="136" y="24"/>
                  </a:lnTo>
                  <a:lnTo>
                    <a:pt x="139" y="23"/>
                  </a:lnTo>
                  <a:lnTo>
                    <a:pt x="142" y="22"/>
                  </a:lnTo>
                  <a:lnTo>
                    <a:pt x="146" y="22"/>
                  </a:lnTo>
                  <a:lnTo>
                    <a:pt x="150" y="20"/>
                  </a:lnTo>
                  <a:lnTo>
                    <a:pt x="154" y="19"/>
                  </a:lnTo>
                  <a:lnTo>
                    <a:pt x="159" y="17"/>
                  </a:lnTo>
                  <a:lnTo>
                    <a:pt x="162" y="16"/>
                  </a:lnTo>
                  <a:lnTo>
                    <a:pt x="167" y="14"/>
                  </a:lnTo>
                  <a:lnTo>
                    <a:pt x="171" y="13"/>
                  </a:lnTo>
                  <a:lnTo>
                    <a:pt x="174" y="12"/>
                  </a:lnTo>
                  <a:lnTo>
                    <a:pt x="178" y="11"/>
                  </a:lnTo>
                  <a:lnTo>
                    <a:pt x="181" y="10"/>
                  </a:lnTo>
                  <a:lnTo>
                    <a:pt x="185" y="9"/>
                  </a:lnTo>
                  <a:lnTo>
                    <a:pt x="188" y="7"/>
                  </a:lnTo>
                  <a:lnTo>
                    <a:pt x="192" y="6"/>
                  </a:lnTo>
                  <a:lnTo>
                    <a:pt x="196" y="5"/>
                  </a:lnTo>
                  <a:lnTo>
                    <a:pt x="200" y="3"/>
                  </a:lnTo>
                  <a:lnTo>
                    <a:pt x="205" y="1"/>
                  </a:lnTo>
                  <a:lnTo>
                    <a:pt x="210" y="1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3" y="3"/>
                  </a:lnTo>
                  <a:lnTo>
                    <a:pt x="225" y="4"/>
                  </a:lnTo>
                  <a:lnTo>
                    <a:pt x="228" y="6"/>
                  </a:lnTo>
                  <a:lnTo>
                    <a:pt x="229" y="10"/>
                  </a:lnTo>
                  <a:lnTo>
                    <a:pt x="230" y="13"/>
                  </a:lnTo>
                  <a:lnTo>
                    <a:pt x="230" y="16"/>
                  </a:lnTo>
                  <a:lnTo>
                    <a:pt x="230" y="19"/>
                  </a:lnTo>
                  <a:lnTo>
                    <a:pt x="230" y="23"/>
                  </a:lnTo>
                  <a:lnTo>
                    <a:pt x="229" y="26"/>
                  </a:lnTo>
                  <a:lnTo>
                    <a:pt x="226" y="29"/>
                  </a:lnTo>
                  <a:lnTo>
                    <a:pt x="225" y="31"/>
                  </a:lnTo>
                  <a:lnTo>
                    <a:pt x="222" y="32"/>
                  </a:lnTo>
                  <a:lnTo>
                    <a:pt x="218" y="35"/>
                  </a:lnTo>
                  <a:lnTo>
                    <a:pt x="213" y="36"/>
                  </a:lnTo>
                  <a:lnTo>
                    <a:pt x="209" y="36"/>
                  </a:lnTo>
                  <a:lnTo>
                    <a:pt x="205" y="37"/>
                  </a:lnTo>
                  <a:lnTo>
                    <a:pt x="201" y="38"/>
                  </a:lnTo>
                  <a:lnTo>
                    <a:pt x="197" y="39"/>
                  </a:lnTo>
                  <a:lnTo>
                    <a:pt x="193" y="39"/>
                  </a:lnTo>
                  <a:lnTo>
                    <a:pt x="188" y="41"/>
                  </a:lnTo>
                  <a:lnTo>
                    <a:pt x="186" y="41"/>
                  </a:lnTo>
                  <a:lnTo>
                    <a:pt x="181" y="41"/>
                  </a:lnTo>
                  <a:lnTo>
                    <a:pt x="178" y="42"/>
                  </a:lnTo>
                  <a:lnTo>
                    <a:pt x="173" y="43"/>
                  </a:lnTo>
                  <a:lnTo>
                    <a:pt x="169" y="44"/>
                  </a:lnTo>
                  <a:lnTo>
                    <a:pt x="166" y="44"/>
                  </a:lnTo>
                  <a:lnTo>
                    <a:pt x="161" y="45"/>
                  </a:lnTo>
                  <a:lnTo>
                    <a:pt x="158" y="46"/>
                  </a:lnTo>
                  <a:lnTo>
                    <a:pt x="153" y="48"/>
                  </a:lnTo>
                  <a:lnTo>
                    <a:pt x="149" y="49"/>
                  </a:lnTo>
                  <a:lnTo>
                    <a:pt x="147" y="50"/>
                  </a:lnTo>
                  <a:lnTo>
                    <a:pt x="145" y="50"/>
                  </a:lnTo>
                  <a:lnTo>
                    <a:pt x="142" y="51"/>
                  </a:lnTo>
                  <a:lnTo>
                    <a:pt x="137" y="52"/>
                  </a:lnTo>
                  <a:lnTo>
                    <a:pt x="133" y="55"/>
                  </a:lnTo>
                  <a:lnTo>
                    <a:pt x="129" y="57"/>
                  </a:lnTo>
                  <a:lnTo>
                    <a:pt x="124" y="60"/>
                  </a:lnTo>
                  <a:lnTo>
                    <a:pt x="120" y="62"/>
                  </a:lnTo>
                  <a:lnTo>
                    <a:pt x="115" y="65"/>
                  </a:lnTo>
                  <a:lnTo>
                    <a:pt x="111" y="67"/>
                  </a:lnTo>
                  <a:lnTo>
                    <a:pt x="108" y="68"/>
                  </a:lnTo>
                  <a:lnTo>
                    <a:pt x="104" y="69"/>
                  </a:lnTo>
                  <a:lnTo>
                    <a:pt x="101" y="70"/>
                  </a:lnTo>
                  <a:lnTo>
                    <a:pt x="97" y="71"/>
                  </a:lnTo>
                  <a:lnTo>
                    <a:pt x="95" y="73"/>
                  </a:lnTo>
                  <a:lnTo>
                    <a:pt x="91" y="75"/>
                  </a:lnTo>
                  <a:lnTo>
                    <a:pt x="88" y="76"/>
                  </a:lnTo>
                  <a:lnTo>
                    <a:pt x="85" y="77"/>
                  </a:lnTo>
                  <a:lnTo>
                    <a:pt x="82" y="78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0" y="83"/>
                  </a:lnTo>
                  <a:lnTo>
                    <a:pt x="65" y="87"/>
                  </a:lnTo>
                  <a:lnTo>
                    <a:pt x="62" y="88"/>
                  </a:lnTo>
                  <a:lnTo>
                    <a:pt x="58" y="89"/>
                  </a:lnTo>
                  <a:lnTo>
                    <a:pt x="56" y="90"/>
                  </a:lnTo>
                  <a:lnTo>
                    <a:pt x="53" y="93"/>
                  </a:lnTo>
                  <a:lnTo>
                    <a:pt x="47" y="95"/>
                  </a:lnTo>
                  <a:lnTo>
                    <a:pt x="41" y="99"/>
                  </a:lnTo>
                  <a:lnTo>
                    <a:pt x="39" y="101"/>
                  </a:lnTo>
                  <a:lnTo>
                    <a:pt x="37" y="102"/>
                  </a:lnTo>
                  <a:lnTo>
                    <a:pt x="33" y="105"/>
                  </a:lnTo>
                  <a:lnTo>
                    <a:pt x="31" y="107"/>
                  </a:lnTo>
                  <a:lnTo>
                    <a:pt x="27" y="109"/>
                  </a:lnTo>
                  <a:lnTo>
                    <a:pt x="25" y="112"/>
                  </a:lnTo>
                  <a:lnTo>
                    <a:pt x="21" y="114"/>
                  </a:lnTo>
                  <a:lnTo>
                    <a:pt x="19" y="116"/>
                  </a:lnTo>
                  <a:lnTo>
                    <a:pt x="14" y="118"/>
                  </a:lnTo>
                  <a:lnTo>
                    <a:pt x="9" y="119"/>
                  </a:lnTo>
                  <a:lnTo>
                    <a:pt x="5" y="118"/>
                  </a:lnTo>
                  <a:lnTo>
                    <a:pt x="2" y="114"/>
                  </a:lnTo>
                  <a:lnTo>
                    <a:pt x="0" y="111"/>
                  </a:lnTo>
                  <a:lnTo>
                    <a:pt x="0" y="107"/>
                  </a:lnTo>
                  <a:lnTo>
                    <a:pt x="2" y="102"/>
                  </a:lnTo>
                  <a:lnTo>
                    <a:pt x="6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8" name="Freeform 227"/>
            <p:cNvSpPr>
              <a:spLocks/>
            </p:cNvSpPr>
            <p:nvPr/>
          </p:nvSpPr>
          <p:spPr bwMode="auto">
            <a:xfrm>
              <a:off x="1636" y="1451"/>
              <a:ext cx="27" cy="23"/>
            </a:xfrm>
            <a:custGeom>
              <a:avLst/>
              <a:gdLst>
                <a:gd name="T0" fmla="*/ 0 w 82"/>
                <a:gd name="T1" fmla="*/ 0 h 69"/>
                <a:gd name="T2" fmla="*/ 0 w 82"/>
                <a:gd name="T3" fmla="*/ 0 h 69"/>
                <a:gd name="T4" fmla="*/ 0 w 82"/>
                <a:gd name="T5" fmla="*/ 0 h 69"/>
                <a:gd name="T6" fmla="*/ 0 w 82"/>
                <a:gd name="T7" fmla="*/ 0 h 69"/>
                <a:gd name="T8" fmla="*/ 0 w 82"/>
                <a:gd name="T9" fmla="*/ 0 h 69"/>
                <a:gd name="T10" fmla="*/ 0 w 82"/>
                <a:gd name="T11" fmla="*/ 0 h 69"/>
                <a:gd name="T12" fmla="*/ 0 w 82"/>
                <a:gd name="T13" fmla="*/ 0 h 69"/>
                <a:gd name="T14" fmla="*/ 0 w 82"/>
                <a:gd name="T15" fmla="*/ 0 h 69"/>
                <a:gd name="T16" fmla="*/ 0 w 82"/>
                <a:gd name="T17" fmla="*/ 0 h 69"/>
                <a:gd name="T18" fmla="*/ 0 w 82"/>
                <a:gd name="T19" fmla="*/ 0 h 69"/>
                <a:gd name="T20" fmla="*/ 0 w 82"/>
                <a:gd name="T21" fmla="*/ 0 h 69"/>
                <a:gd name="T22" fmla="*/ 0 w 82"/>
                <a:gd name="T23" fmla="*/ 0 h 69"/>
                <a:gd name="T24" fmla="*/ 0 w 82"/>
                <a:gd name="T25" fmla="*/ 0 h 69"/>
                <a:gd name="T26" fmla="*/ 0 w 82"/>
                <a:gd name="T27" fmla="*/ 0 h 69"/>
                <a:gd name="T28" fmla="*/ 0 w 82"/>
                <a:gd name="T29" fmla="*/ 0 h 69"/>
                <a:gd name="T30" fmla="*/ 0 w 82"/>
                <a:gd name="T31" fmla="*/ 0 h 69"/>
                <a:gd name="T32" fmla="*/ 0 w 82"/>
                <a:gd name="T33" fmla="*/ 0 h 69"/>
                <a:gd name="T34" fmla="*/ 0 w 82"/>
                <a:gd name="T35" fmla="*/ 0 h 69"/>
                <a:gd name="T36" fmla="*/ 0 w 82"/>
                <a:gd name="T37" fmla="*/ 0 h 69"/>
                <a:gd name="T38" fmla="*/ 0 w 82"/>
                <a:gd name="T39" fmla="*/ 0 h 69"/>
                <a:gd name="T40" fmla="*/ 0 w 82"/>
                <a:gd name="T41" fmla="*/ 0 h 69"/>
                <a:gd name="T42" fmla="*/ 0 w 82"/>
                <a:gd name="T43" fmla="*/ 0 h 69"/>
                <a:gd name="T44" fmla="*/ 0 w 82"/>
                <a:gd name="T45" fmla="*/ 0 h 69"/>
                <a:gd name="T46" fmla="*/ 0 w 82"/>
                <a:gd name="T47" fmla="*/ 0 h 69"/>
                <a:gd name="T48" fmla="*/ 0 w 82"/>
                <a:gd name="T49" fmla="*/ 0 h 69"/>
                <a:gd name="T50" fmla="*/ 0 w 82"/>
                <a:gd name="T51" fmla="*/ 0 h 69"/>
                <a:gd name="T52" fmla="*/ 0 w 82"/>
                <a:gd name="T53" fmla="*/ 0 h 69"/>
                <a:gd name="T54" fmla="*/ 0 w 82"/>
                <a:gd name="T55" fmla="*/ 0 h 69"/>
                <a:gd name="T56" fmla="*/ 0 w 82"/>
                <a:gd name="T57" fmla="*/ 0 h 69"/>
                <a:gd name="T58" fmla="*/ 0 w 82"/>
                <a:gd name="T59" fmla="*/ 0 h 69"/>
                <a:gd name="T60" fmla="*/ 0 w 82"/>
                <a:gd name="T61" fmla="*/ 0 h 69"/>
                <a:gd name="T62" fmla="*/ 0 w 82"/>
                <a:gd name="T63" fmla="*/ 0 h 69"/>
                <a:gd name="T64" fmla="*/ 0 w 82"/>
                <a:gd name="T65" fmla="*/ 0 h 69"/>
                <a:gd name="T66" fmla="*/ 0 w 82"/>
                <a:gd name="T67" fmla="*/ 0 h 69"/>
                <a:gd name="T68" fmla="*/ 0 w 82"/>
                <a:gd name="T69" fmla="*/ 0 h 69"/>
                <a:gd name="T70" fmla="*/ 0 w 82"/>
                <a:gd name="T71" fmla="*/ 0 h 69"/>
                <a:gd name="T72" fmla="*/ 0 w 82"/>
                <a:gd name="T73" fmla="*/ 0 h 69"/>
                <a:gd name="T74" fmla="*/ 0 w 82"/>
                <a:gd name="T75" fmla="*/ 0 h 69"/>
                <a:gd name="T76" fmla="*/ 0 w 82"/>
                <a:gd name="T77" fmla="*/ 0 h 69"/>
                <a:gd name="T78" fmla="*/ 0 w 82"/>
                <a:gd name="T79" fmla="*/ 0 h 69"/>
                <a:gd name="T80" fmla="*/ 0 w 82"/>
                <a:gd name="T81" fmla="*/ 0 h 69"/>
                <a:gd name="T82" fmla="*/ 0 w 82"/>
                <a:gd name="T83" fmla="*/ 0 h 69"/>
                <a:gd name="T84" fmla="*/ 0 w 82"/>
                <a:gd name="T85" fmla="*/ 0 h 69"/>
                <a:gd name="T86" fmla="*/ 0 w 82"/>
                <a:gd name="T87" fmla="*/ 0 h 69"/>
                <a:gd name="T88" fmla="*/ 0 w 82"/>
                <a:gd name="T89" fmla="*/ 0 h 69"/>
                <a:gd name="T90" fmla="*/ 0 w 82"/>
                <a:gd name="T91" fmla="*/ 0 h 69"/>
                <a:gd name="T92" fmla="*/ 0 w 82"/>
                <a:gd name="T93" fmla="*/ 0 h 69"/>
                <a:gd name="T94" fmla="*/ 0 w 82"/>
                <a:gd name="T95" fmla="*/ 0 h 69"/>
                <a:gd name="T96" fmla="*/ 0 w 82"/>
                <a:gd name="T97" fmla="*/ 0 h 69"/>
                <a:gd name="T98" fmla="*/ 0 w 82"/>
                <a:gd name="T99" fmla="*/ 0 h 69"/>
                <a:gd name="T100" fmla="*/ 0 w 82"/>
                <a:gd name="T101" fmla="*/ 0 h 69"/>
                <a:gd name="T102" fmla="*/ 0 w 82"/>
                <a:gd name="T103" fmla="*/ 0 h 69"/>
                <a:gd name="T104" fmla="*/ 0 w 82"/>
                <a:gd name="T105" fmla="*/ 0 h 69"/>
                <a:gd name="T106" fmla="*/ 0 w 82"/>
                <a:gd name="T107" fmla="*/ 0 h 69"/>
                <a:gd name="T108" fmla="*/ 0 w 82"/>
                <a:gd name="T109" fmla="*/ 0 h 69"/>
                <a:gd name="T110" fmla="*/ 0 w 82"/>
                <a:gd name="T111" fmla="*/ 0 h 69"/>
                <a:gd name="T112" fmla="*/ 0 w 82"/>
                <a:gd name="T113" fmla="*/ 0 h 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2"/>
                <a:gd name="T172" fmla="*/ 0 h 69"/>
                <a:gd name="T173" fmla="*/ 82 w 82"/>
                <a:gd name="T174" fmla="*/ 69 h 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2" h="69">
                  <a:moveTo>
                    <a:pt x="21" y="9"/>
                  </a:moveTo>
                  <a:lnTo>
                    <a:pt x="21" y="7"/>
                  </a:lnTo>
                  <a:lnTo>
                    <a:pt x="22" y="7"/>
                  </a:lnTo>
                  <a:lnTo>
                    <a:pt x="25" y="6"/>
                  </a:lnTo>
                  <a:lnTo>
                    <a:pt x="28" y="5"/>
                  </a:lnTo>
                  <a:lnTo>
                    <a:pt x="31" y="4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4" y="1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4" y="1"/>
                  </a:lnTo>
                  <a:lnTo>
                    <a:pt x="69" y="3"/>
                  </a:lnTo>
                  <a:lnTo>
                    <a:pt x="72" y="6"/>
                  </a:lnTo>
                  <a:lnTo>
                    <a:pt x="76" y="9"/>
                  </a:lnTo>
                  <a:lnTo>
                    <a:pt x="79" y="15"/>
                  </a:lnTo>
                  <a:lnTo>
                    <a:pt x="81" y="19"/>
                  </a:lnTo>
                  <a:lnTo>
                    <a:pt x="82" y="25"/>
                  </a:lnTo>
                  <a:lnTo>
                    <a:pt x="81" y="30"/>
                  </a:lnTo>
                  <a:lnTo>
                    <a:pt x="79" y="36"/>
                  </a:lnTo>
                  <a:lnTo>
                    <a:pt x="77" y="41"/>
                  </a:lnTo>
                  <a:lnTo>
                    <a:pt x="75" y="45"/>
                  </a:lnTo>
                  <a:lnTo>
                    <a:pt x="71" y="50"/>
                  </a:lnTo>
                  <a:lnTo>
                    <a:pt x="66" y="56"/>
                  </a:lnTo>
                  <a:lnTo>
                    <a:pt x="60" y="60"/>
                  </a:lnTo>
                  <a:lnTo>
                    <a:pt x="56" y="63"/>
                  </a:lnTo>
                  <a:lnTo>
                    <a:pt x="52" y="64"/>
                  </a:lnTo>
                  <a:lnTo>
                    <a:pt x="48" y="66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7" y="69"/>
                  </a:lnTo>
                  <a:lnTo>
                    <a:pt x="34" y="69"/>
                  </a:lnTo>
                  <a:lnTo>
                    <a:pt x="31" y="69"/>
                  </a:lnTo>
                  <a:lnTo>
                    <a:pt x="27" y="68"/>
                  </a:lnTo>
                  <a:lnTo>
                    <a:pt x="25" y="68"/>
                  </a:lnTo>
                  <a:lnTo>
                    <a:pt x="21" y="67"/>
                  </a:lnTo>
                  <a:lnTo>
                    <a:pt x="18" y="67"/>
                  </a:lnTo>
                  <a:lnTo>
                    <a:pt x="15" y="64"/>
                  </a:lnTo>
                  <a:lnTo>
                    <a:pt x="12" y="63"/>
                  </a:lnTo>
                  <a:lnTo>
                    <a:pt x="9" y="61"/>
                  </a:lnTo>
                  <a:lnTo>
                    <a:pt x="7" y="60"/>
                  </a:lnTo>
                  <a:lnTo>
                    <a:pt x="3" y="56"/>
                  </a:lnTo>
                  <a:lnTo>
                    <a:pt x="2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5"/>
                  </a:lnTo>
                  <a:lnTo>
                    <a:pt x="2" y="31"/>
                  </a:lnTo>
                  <a:lnTo>
                    <a:pt x="3" y="28"/>
                  </a:lnTo>
                  <a:lnTo>
                    <a:pt x="6" y="26"/>
                  </a:lnTo>
                  <a:lnTo>
                    <a:pt x="8" y="23"/>
                  </a:lnTo>
                  <a:lnTo>
                    <a:pt x="9" y="22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FA5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1632" y="1447"/>
              <a:ext cx="49" cy="45"/>
            </a:xfrm>
            <a:custGeom>
              <a:avLst/>
              <a:gdLst>
                <a:gd name="T0" fmla="*/ 0 w 147"/>
                <a:gd name="T1" fmla="*/ 0 h 136"/>
                <a:gd name="T2" fmla="*/ 0 w 147"/>
                <a:gd name="T3" fmla="*/ 0 h 136"/>
                <a:gd name="T4" fmla="*/ 0 w 147"/>
                <a:gd name="T5" fmla="*/ 0 h 136"/>
                <a:gd name="T6" fmla="*/ 0 w 147"/>
                <a:gd name="T7" fmla="*/ 0 h 136"/>
                <a:gd name="T8" fmla="*/ 0 w 147"/>
                <a:gd name="T9" fmla="*/ 0 h 136"/>
                <a:gd name="T10" fmla="*/ 0 w 147"/>
                <a:gd name="T11" fmla="*/ 0 h 136"/>
                <a:gd name="T12" fmla="*/ 0 w 147"/>
                <a:gd name="T13" fmla="*/ 0 h 136"/>
                <a:gd name="T14" fmla="*/ 0 w 147"/>
                <a:gd name="T15" fmla="*/ 0 h 136"/>
                <a:gd name="T16" fmla="*/ 0 w 147"/>
                <a:gd name="T17" fmla="*/ 0 h 136"/>
                <a:gd name="T18" fmla="*/ 0 w 147"/>
                <a:gd name="T19" fmla="*/ 0 h 136"/>
                <a:gd name="T20" fmla="*/ 0 w 147"/>
                <a:gd name="T21" fmla="*/ 0 h 136"/>
                <a:gd name="T22" fmla="*/ 0 w 147"/>
                <a:gd name="T23" fmla="*/ 0 h 136"/>
                <a:gd name="T24" fmla="*/ 0 w 147"/>
                <a:gd name="T25" fmla="*/ 0 h 136"/>
                <a:gd name="T26" fmla="*/ 0 w 147"/>
                <a:gd name="T27" fmla="*/ 0 h 136"/>
                <a:gd name="T28" fmla="*/ 0 w 147"/>
                <a:gd name="T29" fmla="*/ 0 h 136"/>
                <a:gd name="T30" fmla="*/ 0 w 147"/>
                <a:gd name="T31" fmla="*/ 0 h 136"/>
                <a:gd name="T32" fmla="*/ 0 w 147"/>
                <a:gd name="T33" fmla="*/ 0 h 136"/>
                <a:gd name="T34" fmla="*/ 0 w 147"/>
                <a:gd name="T35" fmla="*/ 0 h 136"/>
                <a:gd name="T36" fmla="*/ 0 w 147"/>
                <a:gd name="T37" fmla="*/ 0 h 136"/>
                <a:gd name="T38" fmla="*/ 0 w 147"/>
                <a:gd name="T39" fmla="*/ 0 h 136"/>
                <a:gd name="T40" fmla="*/ 0 w 147"/>
                <a:gd name="T41" fmla="*/ 0 h 136"/>
                <a:gd name="T42" fmla="*/ 0 w 147"/>
                <a:gd name="T43" fmla="*/ 0 h 136"/>
                <a:gd name="T44" fmla="*/ 0 w 147"/>
                <a:gd name="T45" fmla="*/ 0 h 136"/>
                <a:gd name="T46" fmla="*/ 0 w 147"/>
                <a:gd name="T47" fmla="*/ 0 h 136"/>
                <a:gd name="T48" fmla="*/ 0 w 147"/>
                <a:gd name="T49" fmla="*/ 0 h 136"/>
                <a:gd name="T50" fmla="*/ 0 w 147"/>
                <a:gd name="T51" fmla="*/ 0 h 136"/>
                <a:gd name="T52" fmla="*/ 0 w 147"/>
                <a:gd name="T53" fmla="*/ 0 h 136"/>
                <a:gd name="T54" fmla="*/ 0 w 147"/>
                <a:gd name="T55" fmla="*/ 0 h 136"/>
                <a:gd name="T56" fmla="*/ 0 w 147"/>
                <a:gd name="T57" fmla="*/ 0 h 136"/>
                <a:gd name="T58" fmla="*/ 0 w 147"/>
                <a:gd name="T59" fmla="*/ 0 h 136"/>
                <a:gd name="T60" fmla="*/ 0 w 147"/>
                <a:gd name="T61" fmla="*/ 0 h 136"/>
                <a:gd name="T62" fmla="*/ 0 w 147"/>
                <a:gd name="T63" fmla="*/ 0 h 136"/>
                <a:gd name="T64" fmla="*/ 0 w 147"/>
                <a:gd name="T65" fmla="*/ 0 h 136"/>
                <a:gd name="T66" fmla="*/ 0 w 147"/>
                <a:gd name="T67" fmla="*/ 0 h 136"/>
                <a:gd name="T68" fmla="*/ 0 w 147"/>
                <a:gd name="T69" fmla="*/ 0 h 136"/>
                <a:gd name="T70" fmla="*/ 0 w 147"/>
                <a:gd name="T71" fmla="*/ 0 h 136"/>
                <a:gd name="T72" fmla="*/ 0 w 147"/>
                <a:gd name="T73" fmla="*/ 0 h 136"/>
                <a:gd name="T74" fmla="*/ 0 w 147"/>
                <a:gd name="T75" fmla="*/ 0 h 136"/>
                <a:gd name="T76" fmla="*/ 0 w 147"/>
                <a:gd name="T77" fmla="*/ 0 h 136"/>
                <a:gd name="T78" fmla="*/ 0 w 147"/>
                <a:gd name="T79" fmla="*/ 0 h 136"/>
                <a:gd name="T80" fmla="*/ 0 w 147"/>
                <a:gd name="T81" fmla="*/ 0 h 136"/>
                <a:gd name="T82" fmla="*/ 0 w 147"/>
                <a:gd name="T83" fmla="*/ 0 h 136"/>
                <a:gd name="T84" fmla="*/ 0 w 147"/>
                <a:gd name="T85" fmla="*/ 0 h 1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7"/>
                <a:gd name="T130" fmla="*/ 0 h 136"/>
                <a:gd name="T131" fmla="*/ 147 w 147"/>
                <a:gd name="T132" fmla="*/ 136 h 1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7" h="136">
                  <a:moveTo>
                    <a:pt x="54" y="18"/>
                  </a:moveTo>
                  <a:lnTo>
                    <a:pt x="51" y="20"/>
                  </a:lnTo>
                  <a:lnTo>
                    <a:pt x="49" y="23"/>
                  </a:lnTo>
                  <a:lnTo>
                    <a:pt x="45" y="25"/>
                  </a:lnTo>
                  <a:lnTo>
                    <a:pt x="44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8" y="38"/>
                  </a:lnTo>
                  <a:lnTo>
                    <a:pt x="37" y="42"/>
                  </a:lnTo>
                  <a:lnTo>
                    <a:pt x="36" y="44"/>
                  </a:lnTo>
                  <a:lnTo>
                    <a:pt x="35" y="47"/>
                  </a:lnTo>
                  <a:lnTo>
                    <a:pt x="35" y="51"/>
                  </a:lnTo>
                  <a:lnTo>
                    <a:pt x="35" y="55"/>
                  </a:lnTo>
                  <a:lnTo>
                    <a:pt x="35" y="58"/>
                  </a:lnTo>
                  <a:lnTo>
                    <a:pt x="37" y="63"/>
                  </a:lnTo>
                  <a:lnTo>
                    <a:pt x="38" y="66"/>
                  </a:lnTo>
                  <a:lnTo>
                    <a:pt x="40" y="71"/>
                  </a:lnTo>
                  <a:lnTo>
                    <a:pt x="43" y="76"/>
                  </a:lnTo>
                  <a:lnTo>
                    <a:pt x="47" y="80"/>
                  </a:lnTo>
                  <a:lnTo>
                    <a:pt x="50" y="83"/>
                  </a:lnTo>
                  <a:lnTo>
                    <a:pt x="56" y="84"/>
                  </a:lnTo>
                  <a:lnTo>
                    <a:pt x="58" y="85"/>
                  </a:lnTo>
                  <a:lnTo>
                    <a:pt x="61" y="85"/>
                  </a:lnTo>
                  <a:lnTo>
                    <a:pt x="64" y="85"/>
                  </a:lnTo>
                  <a:lnTo>
                    <a:pt x="68" y="87"/>
                  </a:lnTo>
                  <a:lnTo>
                    <a:pt x="70" y="85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80" y="85"/>
                  </a:lnTo>
                  <a:lnTo>
                    <a:pt x="82" y="84"/>
                  </a:lnTo>
                  <a:lnTo>
                    <a:pt x="85" y="83"/>
                  </a:lnTo>
                  <a:lnTo>
                    <a:pt x="88" y="81"/>
                  </a:lnTo>
                  <a:lnTo>
                    <a:pt x="91" y="80"/>
                  </a:lnTo>
                  <a:lnTo>
                    <a:pt x="92" y="76"/>
                  </a:lnTo>
                  <a:lnTo>
                    <a:pt x="93" y="75"/>
                  </a:lnTo>
                  <a:lnTo>
                    <a:pt x="94" y="71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8" y="61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4" y="52"/>
                  </a:lnTo>
                  <a:lnTo>
                    <a:pt x="107" y="50"/>
                  </a:lnTo>
                  <a:lnTo>
                    <a:pt x="112" y="47"/>
                  </a:lnTo>
                  <a:lnTo>
                    <a:pt x="117" y="46"/>
                  </a:lnTo>
                  <a:lnTo>
                    <a:pt x="121" y="45"/>
                  </a:lnTo>
                  <a:lnTo>
                    <a:pt x="126" y="46"/>
                  </a:lnTo>
                  <a:lnTo>
                    <a:pt x="131" y="47"/>
                  </a:lnTo>
                  <a:lnTo>
                    <a:pt x="134" y="50"/>
                  </a:lnTo>
                  <a:lnTo>
                    <a:pt x="138" y="52"/>
                  </a:lnTo>
                  <a:lnTo>
                    <a:pt x="141" y="56"/>
                  </a:lnTo>
                  <a:lnTo>
                    <a:pt x="145" y="61"/>
                  </a:lnTo>
                  <a:lnTo>
                    <a:pt x="146" y="65"/>
                  </a:lnTo>
                  <a:lnTo>
                    <a:pt x="146" y="68"/>
                  </a:lnTo>
                  <a:lnTo>
                    <a:pt x="147" y="71"/>
                  </a:lnTo>
                  <a:lnTo>
                    <a:pt x="147" y="75"/>
                  </a:lnTo>
                  <a:lnTo>
                    <a:pt x="147" y="77"/>
                  </a:lnTo>
                  <a:lnTo>
                    <a:pt x="146" y="83"/>
                  </a:lnTo>
                  <a:lnTo>
                    <a:pt x="144" y="89"/>
                  </a:lnTo>
                  <a:lnTo>
                    <a:pt x="141" y="94"/>
                  </a:lnTo>
                  <a:lnTo>
                    <a:pt x="139" y="99"/>
                  </a:lnTo>
                  <a:lnTo>
                    <a:pt x="137" y="103"/>
                  </a:lnTo>
                  <a:lnTo>
                    <a:pt x="133" y="108"/>
                  </a:lnTo>
                  <a:lnTo>
                    <a:pt x="131" y="112"/>
                  </a:lnTo>
                  <a:lnTo>
                    <a:pt x="127" y="116"/>
                  </a:lnTo>
                  <a:lnTo>
                    <a:pt x="123" y="119"/>
                  </a:lnTo>
                  <a:lnTo>
                    <a:pt x="119" y="122"/>
                  </a:lnTo>
                  <a:lnTo>
                    <a:pt x="114" y="125"/>
                  </a:lnTo>
                  <a:lnTo>
                    <a:pt x="109" y="128"/>
                  </a:lnTo>
                  <a:lnTo>
                    <a:pt x="105" y="131"/>
                  </a:lnTo>
                  <a:lnTo>
                    <a:pt x="100" y="133"/>
                  </a:lnTo>
                  <a:lnTo>
                    <a:pt x="94" y="134"/>
                  </a:lnTo>
                  <a:lnTo>
                    <a:pt x="89" y="135"/>
                  </a:lnTo>
                  <a:lnTo>
                    <a:pt x="86" y="135"/>
                  </a:lnTo>
                  <a:lnTo>
                    <a:pt x="82" y="136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73" y="136"/>
                  </a:lnTo>
                  <a:lnTo>
                    <a:pt x="69" y="136"/>
                  </a:lnTo>
                  <a:lnTo>
                    <a:pt x="66" y="136"/>
                  </a:lnTo>
                  <a:lnTo>
                    <a:pt x="63" y="136"/>
                  </a:lnTo>
                  <a:lnTo>
                    <a:pt x="60" y="135"/>
                  </a:lnTo>
                  <a:lnTo>
                    <a:pt x="56" y="134"/>
                  </a:lnTo>
                  <a:lnTo>
                    <a:pt x="54" y="133"/>
                  </a:lnTo>
                  <a:lnTo>
                    <a:pt x="50" y="133"/>
                  </a:lnTo>
                  <a:lnTo>
                    <a:pt x="44" y="131"/>
                  </a:lnTo>
                  <a:lnTo>
                    <a:pt x="40" y="128"/>
                  </a:lnTo>
                  <a:lnTo>
                    <a:pt x="34" y="125"/>
                  </a:lnTo>
                  <a:lnTo>
                    <a:pt x="29" y="122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08"/>
                  </a:lnTo>
                  <a:lnTo>
                    <a:pt x="12" y="103"/>
                  </a:lnTo>
                  <a:lnTo>
                    <a:pt x="9" y="99"/>
                  </a:lnTo>
                  <a:lnTo>
                    <a:pt x="6" y="93"/>
                  </a:lnTo>
                  <a:lnTo>
                    <a:pt x="5" y="89"/>
                  </a:lnTo>
                  <a:lnTo>
                    <a:pt x="3" y="85"/>
                  </a:lnTo>
                  <a:lnTo>
                    <a:pt x="2" y="83"/>
                  </a:lnTo>
                  <a:lnTo>
                    <a:pt x="2" y="80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2" y="24"/>
                  </a:lnTo>
                  <a:lnTo>
                    <a:pt x="17" y="19"/>
                  </a:lnTo>
                  <a:lnTo>
                    <a:pt x="21" y="14"/>
                  </a:lnTo>
                  <a:lnTo>
                    <a:pt x="25" y="11"/>
                  </a:lnTo>
                  <a:lnTo>
                    <a:pt x="30" y="6"/>
                  </a:lnTo>
                  <a:lnTo>
                    <a:pt x="35" y="4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4" y="2"/>
                  </a:lnTo>
                  <a:lnTo>
                    <a:pt x="56" y="6"/>
                  </a:lnTo>
                  <a:lnTo>
                    <a:pt x="57" y="10"/>
                  </a:lnTo>
                  <a:lnTo>
                    <a:pt x="56" y="13"/>
                  </a:lnTo>
                  <a:lnTo>
                    <a:pt x="5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1798" y="1572"/>
              <a:ext cx="70" cy="109"/>
            </a:xfrm>
            <a:custGeom>
              <a:avLst/>
              <a:gdLst>
                <a:gd name="T0" fmla="*/ 0 w 212"/>
                <a:gd name="T1" fmla="*/ 0 h 326"/>
                <a:gd name="T2" fmla="*/ 0 w 212"/>
                <a:gd name="T3" fmla="*/ 0 h 326"/>
                <a:gd name="T4" fmla="*/ 0 w 212"/>
                <a:gd name="T5" fmla="*/ 0 h 326"/>
                <a:gd name="T6" fmla="*/ 0 w 212"/>
                <a:gd name="T7" fmla="*/ 0 h 326"/>
                <a:gd name="T8" fmla="*/ 0 w 212"/>
                <a:gd name="T9" fmla="*/ 0 h 326"/>
                <a:gd name="T10" fmla="*/ 0 w 212"/>
                <a:gd name="T11" fmla="*/ 0 h 326"/>
                <a:gd name="T12" fmla="*/ 0 w 212"/>
                <a:gd name="T13" fmla="*/ 0 h 326"/>
                <a:gd name="T14" fmla="*/ 0 w 212"/>
                <a:gd name="T15" fmla="*/ 0 h 326"/>
                <a:gd name="T16" fmla="*/ 0 w 212"/>
                <a:gd name="T17" fmla="*/ 0 h 326"/>
                <a:gd name="T18" fmla="*/ 0 w 212"/>
                <a:gd name="T19" fmla="*/ 0 h 326"/>
                <a:gd name="T20" fmla="*/ 0 w 212"/>
                <a:gd name="T21" fmla="*/ 0 h 326"/>
                <a:gd name="T22" fmla="*/ 0 w 212"/>
                <a:gd name="T23" fmla="*/ 0 h 326"/>
                <a:gd name="T24" fmla="*/ 0 w 212"/>
                <a:gd name="T25" fmla="*/ 0 h 326"/>
                <a:gd name="T26" fmla="*/ 0 w 212"/>
                <a:gd name="T27" fmla="*/ 0 h 326"/>
                <a:gd name="T28" fmla="*/ 0 w 212"/>
                <a:gd name="T29" fmla="*/ 0 h 326"/>
                <a:gd name="T30" fmla="*/ 0 w 212"/>
                <a:gd name="T31" fmla="*/ 0 h 326"/>
                <a:gd name="T32" fmla="*/ 0 w 212"/>
                <a:gd name="T33" fmla="*/ 0 h 326"/>
                <a:gd name="T34" fmla="*/ 0 w 212"/>
                <a:gd name="T35" fmla="*/ 0 h 326"/>
                <a:gd name="T36" fmla="*/ 0 w 212"/>
                <a:gd name="T37" fmla="*/ 0 h 326"/>
                <a:gd name="T38" fmla="*/ 0 w 212"/>
                <a:gd name="T39" fmla="*/ 0 h 326"/>
                <a:gd name="T40" fmla="*/ 0 w 212"/>
                <a:gd name="T41" fmla="*/ 0 h 326"/>
                <a:gd name="T42" fmla="*/ 0 w 212"/>
                <a:gd name="T43" fmla="*/ 0 h 326"/>
                <a:gd name="T44" fmla="*/ 0 w 212"/>
                <a:gd name="T45" fmla="*/ 0 h 326"/>
                <a:gd name="T46" fmla="*/ 0 w 212"/>
                <a:gd name="T47" fmla="*/ 0 h 326"/>
                <a:gd name="T48" fmla="*/ 0 w 212"/>
                <a:gd name="T49" fmla="*/ 0 h 326"/>
                <a:gd name="T50" fmla="*/ 0 w 212"/>
                <a:gd name="T51" fmla="*/ 0 h 326"/>
                <a:gd name="T52" fmla="*/ 0 w 212"/>
                <a:gd name="T53" fmla="*/ 0 h 326"/>
                <a:gd name="T54" fmla="*/ 0 w 212"/>
                <a:gd name="T55" fmla="*/ 0 h 326"/>
                <a:gd name="T56" fmla="*/ 0 w 212"/>
                <a:gd name="T57" fmla="*/ 0 h 326"/>
                <a:gd name="T58" fmla="*/ 0 w 212"/>
                <a:gd name="T59" fmla="*/ 0 h 326"/>
                <a:gd name="T60" fmla="*/ 0 w 212"/>
                <a:gd name="T61" fmla="*/ 0 h 326"/>
                <a:gd name="T62" fmla="*/ 0 w 212"/>
                <a:gd name="T63" fmla="*/ 0 h 326"/>
                <a:gd name="T64" fmla="*/ 0 w 212"/>
                <a:gd name="T65" fmla="*/ 0 h 326"/>
                <a:gd name="T66" fmla="*/ 0 w 212"/>
                <a:gd name="T67" fmla="*/ 0 h 326"/>
                <a:gd name="T68" fmla="*/ 0 w 212"/>
                <a:gd name="T69" fmla="*/ 0 h 326"/>
                <a:gd name="T70" fmla="*/ 0 w 212"/>
                <a:gd name="T71" fmla="*/ 0 h 326"/>
                <a:gd name="T72" fmla="*/ 0 w 212"/>
                <a:gd name="T73" fmla="*/ 0 h 326"/>
                <a:gd name="T74" fmla="*/ 0 w 212"/>
                <a:gd name="T75" fmla="*/ 0 h 326"/>
                <a:gd name="T76" fmla="*/ 0 w 212"/>
                <a:gd name="T77" fmla="*/ 0 h 326"/>
                <a:gd name="T78" fmla="*/ 0 w 212"/>
                <a:gd name="T79" fmla="*/ 0 h 326"/>
                <a:gd name="T80" fmla="*/ 0 w 212"/>
                <a:gd name="T81" fmla="*/ 0 h 326"/>
                <a:gd name="T82" fmla="*/ 0 w 212"/>
                <a:gd name="T83" fmla="*/ 0 h 326"/>
                <a:gd name="T84" fmla="*/ 0 w 212"/>
                <a:gd name="T85" fmla="*/ 0 h 326"/>
                <a:gd name="T86" fmla="*/ 0 w 212"/>
                <a:gd name="T87" fmla="*/ 0 h 326"/>
                <a:gd name="T88" fmla="*/ 0 w 212"/>
                <a:gd name="T89" fmla="*/ 0 h 326"/>
                <a:gd name="T90" fmla="*/ 0 w 212"/>
                <a:gd name="T91" fmla="*/ 0 h 326"/>
                <a:gd name="T92" fmla="*/ 0 w 212"/>
                <a:gd name="T93" fmla="*/ 0 h 326"/>
                <a:gd name="T94" fmla="*/ 0 w 212"/>
                <a:gd name="T95" fmla="*/ 0 h 326"/>
                <a:gd name="T96" fmla="*/ 0 w 212"/>
                <a:gd name="T97" fmla="*/ 0 h 326"/>
                <a:gd name="T98" fmla="*/ 0 w 212"/>
                <a:gd name="T99" fmla="*/ 0 h 326"/>
                <a:gd name="T100" fmla="*/ 0 w 212"/>
                <a:gd name="T101" fmla="*/ 0 h 326"/>
                <a:gd name="T102" fmla="*/ 0 w 212"/>
                <a:gd name="T103" fmla="*/ 0 h 3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326"/>
                <a:gd name="T158" fmla="*/ 212 w 212"/>
                <a:gd name="T159" fmla="*/ 326 h 3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326">
                  <a:moveTo>
                    <a:pt x="25" y="8"/>
                  </a:moveTo>
                  <a:lnTo>
                    <a:pt x="27" y="14"/>
                  </a:lnTo>
                  <a:lnTo>
                    <a:pt x="28" y="19"/>
                  </a:lnTo>
                  <a:lnTo>
                    <a:pt x="31" y="25"/>
                  </a:lnTo>
                  <a:lnTo>
                    <a:pt x="33" y="30"/>
                  </a:lnTo>
                  <a:lnTo>
                    <a:pt x="36" y="34"/>
                  </a:lnTo>
                  <a:lnTo>
                    <a:pt x="38" y="40"/>
                  </a:lnTo>
                  <a:lnTo>
                    <a:pt x="39" y="45"/>
                  </a:lnTo>
                  <a:lnTo>
                    <a:pt x="43" y="50"/>
                  </a:lnTo>
                  <a:lnTo>
                    <a:pt x="44" y="55"/>
                  </a:lnTo>
                  <a:lnTo>
                    <a:pt x="46" y="59"/>
                  </a:lnTo>
                  <a:lnTo>
                    <a:pt x="47" y="64"/>
                  </a:lnTo>
                  <a:lnTo>
                    <a:pt x="51" y="69"/>
                  </a:lnTo>
                  <a:lnTo>
                    <a:pt x="52" y="74"/>
                  </a:lnTo>
                  <a:lnTo>
                    <a:pt x="55" y="78"/>
                  </a:lnTo>
                  <a:lnTo>
                    <a:pt x="57" y="83"/>
                  </a:lnTo>
                  <a:lnTo>
                    <a:pt x="59" y="88"/>
                  </a:lnTo>
                  <a:lnTo>
                    <a:pt x="62" y="91"/>
                  </a:lnTo>
                  <a:lnTo>
                    <a:pt x="64" y="96"/>
                  </a:lnTo>
                  <a:lnTo>
                    <a:pt x="66" y="100"/>
                  </a:lnTo>
                  <a:lnTo>
                    <a:pt x="69" y="104"/>
                  </a:lnTo>
                  <a:lnTo>
                    <a:pt x="70" y="108"/>
                  </a:lnTo>
                  <a:lnTo>
                    <a:pt x="72" y="113"/>
                  </a:lnTo>
                  <a:lnTo>
                    <a:pt x="75" y="116"/>
                  </a:lnTo>
                  <a:lnTo>
                    <a:pt x="77" y="121"/>
                  </a:lnTo>
                  <a:lnTo>
                    <a:pt x="79" y="125"/>
                  </a:lnTo>
                  <a:lnTo>
                    <a:pt x="82" y="129"/>
                  </a:lnTo>
                  <a:lnTo>
                    <a:pt x="84" y="133"/>
                  </a:lnTo>
                  <a:lnTo>
                    <a:pt x="87" y="136"/>
                  </a:lnTo>
                  <a:lnTo>
                    <a:pt x="89" y="140"/>
                  </a:lnTo>
                  <a:lnTo>
                    <a:pt x="92" y="145"/>
                  </a:lnTo>
                  <a:lnTo>
                    <a:pt x="95" y="148"/>
                  </a:lnTo>
                  <a:lnTo>
                    <a:pt x="97" y="153"/>
                  </a:lnTo>
                  <a:lnTo>
                    <a:pt x="100" y="155"/>
                  </a:lnTo>
                  <a:lnTo>
                    <a:pt x="102" y="159"/>
                  </a:lnTo>
                  <a:lnTo>
                    <a:pt x="104" y="164"/>
                  </a:lnTo>
                  <a:lnTo>
                    <a:pt x="108" y="167"/>
                  </a:lnTo>
                  <a:lnTo>
                    <a:pt x="110" y="171"/>
                  </a:lnTo>
                  <a:lnTo>
                    <a:pt x="113" y="174"/>
                  </a:lnTo>
                  <a:lnTo>
                    <a:pt x="115" y="178"/>
                  </a:lnTo>
                  <a:lnTo>
                    <a:pt x="119" y="183"/>
                  </a:lnTo>
                  <a:lnTo>
                    <a:pt x="121" y="185"/>
                  </a:lnTo>
                  <a:lnTo>
                    <a:pt x="124" y="190"/>
                  </a:lnTo>
                  <a:lnTo>
                    <a:pt x="127" y="192"/>
                  </a:lnTo>
                  <a:lnTo>
                    <a:pt x="130" y="197"/>
                  </a:lnTo>
                  <a:lnTo>
                    <a:pt x="134" y="201"/>
                  </a:lnTo>
                  <a:lnTo>
                    <a:pt x="136" y="204"/>
                  </a:lnTo>
                  <a:lnTo>
                    <a:pt x="140" y="208"/>
                  </a:lnTo>
                  <a:lnTo>
                    <a:pt x="143" y="212"/>
                  </a:lnTo>
                  <a:lnTo>
                    <a:pt x="147" y="216"/>
                  </a:lnTo>
                  <a:lnTo>
                    <a:pt x="149" y="220"/>
                  </a:lnTo>
                  <a:lnTo>
                    <a:pt x="153" y="223"/>
                  </a:lnTo>
                  <a:lnTo>
                    <a:pt x="156" y="228"/>
                  </a:lnTo>
                  <a:lnTo>
                    <a:pt x="160" y="231"/>
                  </a:lnTo>
                  <a:lnTo>
                    <a:pt x="164" y="236"/>
                  </a:lnTo>
                  <a:lnTo>
                    <a:pt x="167" y="240"/>
                  </a:lnTo>
                  <a:lnTo>
                    <a:pt x="172" y="243"/>
                  </a:lnTo>
                  <a:lnTo>
                    <a:pt x="174" y="247"/>
                  </a:lnTo>
                  <a:lnTo>
                    <a:pt x="179" y="252"/>
                  </a:lnTo>
                  <a:lnTo>
                    <a:pt x="183" y="255"/>
                  </a:lnTo>
                  <a:lnTo>
                    <a:pt x="186" y="260"/>
                  </a:lnTo>
                  <a:lnTo>
                    <a:pt x="191" y="263"/>
                  </a:lnTo>
                  <a:lnTo>
                    <a:pt x="194" y="268"/>
                  </a:lnTo>
                  <a:lnTo>
                    <a:pt x="199" y="272"/>
                  </a:lnTo>
                  <a:lnTo>
                    <a:pt x="204" y="276"/>
                  </a:lnTo>
                  <a:lnTo>
                    <a:pt x="207" y="281"/>
                  </a:lnTo>
                  <a:lnTo>
                    <a:pt x="211" y="287"/>
                  </a:lnTo>
                  <a:lnTo>
                    <a:pt x="211" y="293"/>
                  </a:lnTo>
                  <a:lnTo>
                    <a:pt x="212" y="299"/>
                  </a:lnTo>
                  <a:lnTo>
                    <a:pt x="211" y="304"/>
                  </a:lnTo>
                  <a:lnTo>
                    <a:pt x="209" y="308"/>
                  </a:lnTo>
                  <a:lnTo>
                    <a:pt x="206" y="313"/>
                  </a:lnTo>
                  <a:lnTo>
                    <a:pt x="203" y="318"/>
                  </a:lnTo>
                  <a:lnTo>
                    <a:pt x="198" y="320"/>
                  </a:lnTo>
                  <a:lnTo>
                    <a:pt x="194" y="324"/>
                  </a:lnTo>
                  <a:lnTo>
                    <a:pt x="189" y="325"/>
                  </a:lnTo>
                  <a:lnTo>
                    <a:pt x="184" y="326"/>
                  </a:lnTo>
                  <a:lnTo>
                    <a:pt x="178" y="325"/>
                  </a:lnTo>
                  <a:lnTo>
                    <a:pt x="173" y="324"/>
                  </a:lnTo>
                  <a:lnTo>
                    <a:pt x="167" y="322"/>
                  </a:lnTo>
                  <a:lnTo>
                    <a:pt x="162" y="318"/>
                  </a:lnTo>
                  <a:lnTo>
                    <a:pt x="158" y="313"/>
                  </a:lnTo>
                  <a:lnTo>
                    <a:pt x="153" y="308"/>
                  </a:lnTo>
                  <a:lnTo>
                    <a:pt x="148" y="304"/>
                  </a:lnTo>
                  <a:lnTo>
                    <a:pt x="145" y="299"/>
                  </a:lnTo>
                  <a:lnTo>
                    <a:pt x="140" y="294"/>
                  </a:lnTo>
                  <a:lnTo>
                    <a:pt x="136" y="291"/>
                  </a:lnTo>
                  <a:lnTo>
                    <a:pt x="133" y="286"/>
                  </a:lnTo>
                  <a:lnTo>
                    <a:pt x="129" y="281"/>
                  </a:lnTo>
                  <a:lnTo>
                    <a:pt x="124" y="276"/>
                  </a:lnTo>
                  <a:lnTo>
                    <a:pt x="121" y="273"/>
                  </a:lnTo>
                  <a:lnTo>
                    <a:pt x="119" y="268"/>
                  </a:lnTo>
                  <a:lnTo>
                    <a:pt x="115" y="265"/>
                  </a:lnTo>
                  <a:lnTo>
                    <a:pt x="111" y="260"/>
                  </a:lnTo>
                  <a:lnTo>
                    <a:pt x="109" y="256"/>
                  </a:lnTo>
                  <a:lnTo>
                    <a:pt x="106" y="252"/>
                  </a:lnTo>
                  <a:lnTo>
                    <a:pt x="103" y="248"/>
                  </a:lnTo>
                  <a:lnTo>
                    <a:pt x="100" y="243"/>
                  </a:lnTo>
                  <a:lnTo>
                    <a:pt x="96" y="239"/>
                  </a:lnTo>
                  <a:lnTo>
                    <a:pt x="94" y="235"/>
                  </a:lnTo>
                  <a:lnTo>
                    <a:pt x="91" y="230"/>
                  </a:lnTo>
                  <a:lnTo>
                    <a:pt x="89" y="225"/>
                  </a:lnTo>
                  <a:lnTo>
                    <a:pt x="87" y="222"/>
                  </a:lnTo>
                  <a:lnTo>
                    <a:pt x="84" y="217"/>
                  </a:lnTo>
                  <a:lnTo>
                    <a:pt x="82" y="214"/>
                  </a:lnTo>
                  <a:lnTo>
                    <a:pt x="79" y="209"/>
                  </a:lnTo>
                  <a:lnTo>
                    <a:pt x="77" y="204"/>
                  </a:lnTo>
                  <a:lnTo>
                    <a:pt x="75" y="201"/>
                  </a:lnTo>
                  <a:lnTo>
                    <a:pt x="72" y="196"/>
                  </a:lnTo>
                  <a:lnTo>
                    <a:pt x="70" y="191"/>
                  </a:lnTo>
                  <a:lnTo>
                    <a:pt x="68" y="187"/>
                  </a:lnTo>
                  <a:lnTo>
                    <a:pt x="66" y="183"/>
                  </a:lnTo>
                  <a:lnTo>
                    <a:pt x="64" y="179"/>
                  </a:lnTo>
                  <a:lnTo>
                    <a:pt x="62" y="174"/>
                  </a:lnTo>
                  <a:lnTo>
                    <a:pt x="59" y="170"/>
                  </a:lnTo>
                  <a:lnTo>
                    <a:pt x="57" y="165"/>
                  </a:lnTo>
                  <a:lnTo>
                    <a:pt x="56" y="160"/>
                  </a:lnTo>
                  <a:lnTo>
                    <a:pt x="53" y="155"/>
                  </a:lnTo>
                  <a:lnTo>
                    <a:pt x="51" y="152"/>
                  </a:lnTo>
                  <a:lnTo>
                    <a:pt x="50" y="147"/>
                  </a:lnTo>
                  <a:lnTo>
                    <a:pt x="49" y="142"/>
                  </a:lnTo>
                  <a:lnTo>
                    <a:pt x="46" y="138"/>
                  </a:lnTo>
                  <a:lnTo>
                    <a:pt x="45" y="133"/>
                  </a:lnTo>
                  <a:lnTo>
                    <a:pt x="43" y="128"/>
                  </a:lnTo>
                  <a:lnTo>
                    <a:pt x="41" y="123"/>
                  </a:lnTo>
                  <a:lnTo>
                    <a:pt x="39" y="119"/>
                  </a:lnTo>
                  <a:lnTo>
                    <a:pt x="38" y="114"/>
                  </a:lnTo>
                  <a:lnTo>
                    <a:pt x="36" y="109"/>
                  </a:lnTo>
                  <a:lnTo>
                    <a:pt x="34" y="104"/>
                  </a:lnTo>
                  <a:lnTo>
                    <a:pt x="32" y="99"/>
                  </a:lnTo>
                  <a:lnTo>
                    <a:pt x="30" y="94"/>
                  </a:lnTo>
                  <a:lnTo>
                    <a:pt x="27" y="88"/>
                  </a:lnTo>
                  <a:lnTo>
                    <a:pt x="26" y="83"/>
                  </a:lnTo>
                  <a:lnTo>
                    <a:pt x="24" y="78"/>
                  </a:lnTo>
                  <a:lnTo>
                    <a:pt x="23" y="72"/>
                  </a:lnTo>
                  <a:lnTo>
                    <a:pt x="20" y="68"/>
                  </a:lnTo>
                  <a:lnTo>
                    <a:pt x="19" y="62"/>
                  </a:lnTo>
                  <a:lnTo>
                    <a:pt x="17" y="56"/>
                  </a:lnTo>
                  <a:lnTo>
                    <a:pt x="14" y="51"/>
                  </a:lnTo>
                  <a:lnTo>
                    <a:pt x="12" y="45"/>
                  </a:lnTo>
                  <a:lnTo>
                    <a:pt x="11" y="40"/>
                  </a:lnTo>
                  <a:lnTo>
                    <a:pt x="8" y="34"/>
                  </a:lnTo>
                  <a:lnTo>
                    <a:pt x="6" y="29"/>
                  </a:lnTo>
                  <a:lnTo>
                    <a:pt x="4" y="23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7"/>
                  </a:lnTo>
                  <a:lnTo>
                    <a:pt x="5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</p:grpSp>
      <p:grpSp>
        <p:nvGrpSpPr>
          <p:cNvPr id="371" name="Group 370"/>
          <p:cNvGrpSpPr/>
          <p:nvPr/>
        </p:nvGrpSpPr>
        <p:grpSpPr>
          <a:xfrm flipH="1">
            <a:off x="5621757" y="2952200"/>
            <a:ext cx="344510" cy="353061"/>
            <a:chOff x="8266249" y="3771239"/>
            <a:chExt cx="909782" cy="1020020"/>
          </a:xfrm>
        </p:grpSpPr>
        <p:grpSp>
          <p:nvGrpSpPr>
            <p:cNvPr id="231" name="Group 120"/>
            <p:cNvGrpSpPr>
              <a:grpSpLocks/>
            </p:cNvGrpSpPr>
            <p:nvPr/>
          </p:nvGrpSpPr>
          <p:grpSpPr bwMode="auto">
            <a:xfrm>
              <a:off x="8478197" y="3771239"/>
              <a:ext cx="545434" cy="554968"/>
              <a:chOff x="1440" y="1213"/>
              <a:chExt cx="528" cy="516"/>
            </a:xfrm>
          </p:grpSpPr>
          <p:sp>
            <p:nvSpPr>
              <p:cNvPr id="232" name="AutoShape 85"/>
              <p:cNvSpPr>
                <a:spLocks noChangeAspect="1" noChangeArrowheads="1" noTextEdit="1"/>
              </p:cNvSpPr>
              <p:nvPr/>
            </p:nvSpPr>
            <p:spPr bwMode="auto">
              <a:xfrm>
                <a:off x="1440" y="1213"/>
                <a:ext cx="528" cy="5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33" name="Freeform 232"/>
              <p:cNvSpPr>
                <a:spLocks/>
              </p:cNvSpPr>
              <p:nvPr/>
            </p:nvSpPr>
            <p:spPr bwMode="auto">
              <a:xfrm>
                <a:off x="1448" y="1221"/>
                <a:ext cx="354" cy="393"/>
              </a:xfrm>
              <a:custGeom>
                <a:avLst/>
                <a:gdLst>
                  <a:gd name="T0" fmla="*/ 0 w 1061"/>
                  <a:gd name="T1" fmla="*/ 0 h 1178"/>
                  <a:gd name="T2" fmla="*/ 0 w 1061"/>
                  <a:gd name="T3" fmla="*/ 0 h 1178"/>
                  <a:gd name="T4" fmla="*/ 0 w 1061"/>
                  <a:gd name="T5" fmla="*/ 0 h 1178"/>
                  <a:gd name="T6" fmla="*/ 0 w 1061"/>
                  <a:gd name="T7" fmla="*/ 0 h 1178"/>
                  <a:gd name="T8" fmla="*/ 0 w 1061"/>
                  <a:gd name="T9" fmla="*/ 0 h 1178"/>
                  <a:gd name="T10" fmla="*/ 0 w 1061"/>
                  <a:gd name="T11" fmla="*/ 0 h 1178"/>
                  <a:gd name="T12" fmla="*/ 0 w 1061"/>
                  <a:gd name="T13" fmla="*/ 0 h 1178"/>
                  <a:gd name="T14" fmla="*/ 0 w 1061"/>
                  <a:gd name="T15" fmla="*/ 0 h 1178"/>
                  <a:gd name="T16" fmla="*/ 0 w 1061"/>
                  <a:gd name="T17" fmla="*/ 0 h 1178"/>
                  <a:gd name="T18" fmla="*/ 0 w 1061"/>
                  <a:gd name="T19" fmla="*/ 0 h 1178"/>
                  <a:gd name="T20" fmla="*/ 0 w 1061"/>
                  <a:gd name="T21" fmla="*/ 0 h 1178"/>
                  <a:gd name="T22" fmla="*/ 0 w 1061"/>
                  <a:gd name="T23" fmla="*/ 0 h 1178"/>
                  <a:gd name="T24" fmla="*/ 0 w 1061"/>
                  <a:gd name="T25" fmla="*/ 0 h 1178"/>
                  <a:gd name="T26" fmla="*/ 0 w 1061"/>
                  <a:gd name="T27" fmla="*/ 0 h 1178"/>
                  <a:gd name="T28" fmla="*/ 0 w 1061"/>
                  <a:gd name="T29" fmla="*/ 0 h 1178"/>
                  <a:gd name="T30" fmla="*/ 0 w 1061"/>
                  <a:gd name="T31" fmla="*/ 0 h 1178"/>
                  <a:gd name="T32" fmla="*/ 0 w 1061"/>
                  <a:gd name="T33" fmla="*/ 0 h 1178"/>
                  <a:gd name="T34" fmla="*/ 0 w 1061"/>
                  <a:gd name="T35" fmla="*/ 0 h 1178"/>
                  <a:gd name="T36" fmla="*/ 0 w 1061"/>
                  <a:gd name="T37" fmla="*/ 0 h 1178"/>
                  <a:gd name="T38" fmla="*/ 0 w 1061"/>
                  <a:gd name="T39" fmla="*/ 0 h 1178"/>
                  <a:gd name="T40" fmla="*/ 0 w 1061"/>
                  <a:gd name="T41" fmla="*/ 0 h 1178"/>
                  <a:gd name="T42" fmla="*/ 0 w 1061"/>
                  <a:gd name="T43" fmla="*/ 0 h 1178"/>
                  <a:gd name="T44" fmla="*/ 0 w 1061"/>
                  <a:gd name="T45" fmla="*/ 0 h 1178"/>
                  <a:gd name="T46" fmla="*/ 0 w 1061"/>
                  <a:gd name="T47" fmla="*/ 0 h 1178"/>
                  <a:gd name="T48" fmla="*/ 0 w 1061"/>
                  <a:gd name="T49" fmla="*/ 0 h 1178"/>
                  <a:gd name="T50" fmla="*/ 0 w 1061"/>
                  <a:gd name="T51" fmla="*/ 0 h 1178"/>
                  <a:gd name="T52" fmla="*/ 0 w 1061"/>
                  <a:gd name="T53" fmla="*/ 0 h 1178"/>
                  <a:gd name="T54" fmla="*/ 0 w 1061"/>
                  <a:gd name="T55" fmla="*/ 0 h 1178"/>
                  <a:gd name="T56" fmla="*/ 0 w 1061"/>
                  <a:gd name="T57" fmla="*/ 0 h 1178"/>
                  <a:gd name="T58" fmla="*/ 0 w 1061"/>
                  <a:gd name="T59" fmla="*/ 0 h 1178"/>
                  <a:gd name="T60" fmla="*/ 0 w 1061"/>
                  <a:gd name="T61" fmla="*/ 0 h 1178"/>
                  <a:gd name="T62" fmla="*/ 0 w 1061"/>
                  <a:gd name="T63" fmla="*/ 0 h 1178"/>
                  <a:gd name="T64" fmla="*/ 0 w 1061"/>
                  <a:gd name="T65" fmla="*/ 0 h 1178"/>
                  <a:gd name="T66" fmla="*/ 0 w 1061"/>
                  <a:gd name="T67" fmla="*/ 0 h 1178"/>
                  <a:gd name="T68" fmla="*/ 0 w 1061"/>
                  <a:gd name="T69" fmla="*/ 0 h 1178"/>
                  <a:gd name="T70" fmla="*/ 0 w 1061"/>
                  <a:gd name="T71" fmla="*/ 0 h 1178"/>
                  <a:gd name="T72" fmla="*/ 0 w 1061"/>
                  <a:gd name="T73" fmla="*/ 0 h 1178"/>
                  <a:gd name="T74" fmla="*/ 0 w 1061"/>
                  <a:gd name="T75" fmla="*/ 0 h 1178"/>
                  <a:gd name="T76" fmla="*/ 0 w 1061"/>
                  <a:gd name="T77" fmla="*/ 0 h 1178"/>
                  <a:gd name="T78" fmla="*/ 0 w 1061"/>
                  <a:gd name="T79" fmla="*/ 0 h 1178"/>
                  <a:gd name="T80" fmla="*/ 0 w 1061"/>
                  <a:gd name="T81" fmla="*/ 0 h 1178"/>
                  <a:gd name="T82" fmla="*/ 0 w 1061"/>
                  <a:gd name="T83" fmla="*/ 0 h 1178"/>
                  <a:gd name="T84" fmla="*/ 0 w 1061"/>
                  <a:gd name="T85" fmla="*/ 0 h 1178"/>
                  <a:gd name="T86" fmla="*/ 0 w 1061"/>
                  <a:gd name="T87" fmla="*/ 0 h 1178"/>
                  <a:gd name="T88" fmla="*/ 0 w 1061"/>
                  <a:gd name="T89" fmla="*/ 0 h 1178"/>
                  <a:gd name="T90" fmla="*/ 0 w 1061"/>
                  <a:gd name="T91" fmla="*/ 0 h 1178"/>
                  <a:gd name="T92" fmla="*/ 0 w 1061"/>
                  <a:gd name="T93" fmla="*/ 0 h 1178"/>
                  <a:gd name="T94" fmla="*/ 0 w 1061"/>
                  <a:gd name="T95" fmla="*/ 0 h 1178"/>
                  <a:gd name="T96" fmla="*/ 0 w 1061"/>
                  <a:gd name="T97" fmla="*/ 0 h 1178"/>
                  <a:gd name="T98" fmla="*/ 0 w 1061"/>
                  <a:gd name="T99" fmla="*/ 0 h 1178"/>
                  <a:gd name="T100" fmla="*/ 0 w 1061"/>
                  <a:gd name="T101" fmla="*/ 0 h 1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1"/>
                  <a:gd name="T154" fmla="*/ 0 h 1178"/>
                  <a:gd name="T155" fmla="*/ 1061 w 1061"/>
                  <a:gd name="T156" fmla="*/ 1178 h 11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1" h="1178">
                    <a:moveTo>
                      <a:pt x="521" y="1165"/>
                    </a:moveTo>
                    <a:lnTo>
                      <a:pt x="519" y="1165"/>
                    </a:lnTo>
                    <a:lnTo>
                      <a:pt x="515" y="1165"/>
                    </a:lnTo>
                    <a:lnTo>
                      <a:pt x="513" y="1165"/>
                    </a:lnTo>
                    <a:lnTo>
                      <a:pt x="511" y="1165"/>
                    </a:lnTo>
                    <a:lnTo>
                      <a:pt x="506" y="1165"/>
                    </a:lnTo>
                    <a:lnTo>
                      <a:pt x="504" y="1166"/>
                    </a:lnTo>
                    <a:lnTo>
                      <a:pt x="499" y="1166"/>
                    </a:lnTo>
                    <a:lnTo>
                      <a:pt x="494" y="1166"/>
                    </a:lnTo>
                    <a:lnTo>
                      <a:pt x="488" y="1167"/>
                    </a:lnTo>
                    <a:lnTo>
                      <a:pt x="483" y="1167"/>
                    </a:lnTo>
                    <a:lnTo>
                      <a:pt x="476" y="1167"/>
                    </a:lnTo>
                    <a:lnTo>
                      <a:pt x="470" y="1167"/>
                    </a:lnTo>
                    <a:lnTo>
                      <a:pt x="463" y="1168"/>
                    </a:lnTo>
                    <a:lnTo>
                      <a:pt x="457" y="1169"/>
                    </a:lnTo>
                    <a:lnTo>
                      <a:pt x="449" y="1169"/>
                    </a:lnTo>
                    <a:lnTo>
                      <a:pt x="442" y="1169"/>
                    </a:lnTo>
                    <a:lnTo>
                      <a:pt x="434" y="1171"/>
                    </a:lnTo>
                    <a:lnTo>
                      <a:pt x="425" y="1171"/>
                    </a:lnTo>
                    <a:lnTo>
                      <a:pt x="417" y="1171"/>
                    </a:lnTo>
                    <a:lnTo>
                      <a:pt x="409" y="1172"/>
                    </a:lnTo>
                    <a:lnTo>
                      <a:pt x="399" y="1172"/>
                    </a:lnTo>
                    <a:lnTo>
                      <a:pt x="391" y="1173"/>
                    </a:lnTo>
                    <a:lnTo>
                      <a:pt x="381" y="1173"/>
                    </a:lnTo>
                    <a:lnTo>
                      <a:pt x="372" y="1173"/>
                    </a:lnTo>
                    <a:lnTo>
                      <a:pt x="363" y="1174"/>
                    </a:lnTo>
                    <a:lnTo>
                      <a:pt x="353" y="1174"/>
                    </a:lnTo>
                    <a:lnTo>
                      <a:pt x="342" y="1175"/>
                    </a:lnTo>
                    <a:lnTo>
                      <a:pt x="333" y="1175"/>
                    </a:lnTo>
                    <a:lnTo>
                      <a:pt x="322" y="1176"/>
                    </a:lnTo>
                    <a:lnTo>
                      <a:pt x="313" y="1176"/>
                    </a:lnTo>
                    <a:lnTo>
                      <a:pt x="303" y="1176"/>
                    </a:lnTo>
                    <a:lnTo>
                      <a:pt x="293" y="1176"/>
                    </a:lnTo>
                    <a:lnTo>
                      <a:pt x="282" y="1176"/>
                    </a:lnTo>
                    <a:lnTo>
                      <a:pt x="272" y="1178"/>
                    </a:lnTo>
                    <a:lnTo>
                      <a:pt x="262" y="1178"/>
                    </a:lnTo>
                    <a:lnTo>
                      <a:pt x="251" y="1178"/>
                    </a:lnTo>
                    <a:lnTo>
                      <a:pt x="242" y="1178"/>
                    </a:lnTo>
                    <a:lnTo>
                      <a:pt x="232" y="1178"/>
                    </a:lnTo>
                    <a:lnTo>
                      <a:pt x="221" y="1178"/>
                    </a:lnTo>
                    <a:lnTo>
                      <a:pt x="211" y="1178"/>
                    </a:lnTo>
                    <a:lnTo>
                      <a:pt x="201" y="1176"/>
                    </a:lnTo>
                    <a:lnTo>
                      <a:pt x="192" y="1176"/>
                    </a:lnTo>
                    <a:lnTo>
                      <a:pt x="182" y="1176"/>
                    </a:lnTo>
                    <a:lnTo>
                      <a:pt x="173" y="1176"/>
                    </a:lnTo>
                    <a:lnTo>
                      <a:pt x="165" y="1175"/>
                    </a:lnTo>
                    <a:lnTo>
                      <a:pt x="156" y="1175"/>
                    </a:lnTo>
                    <a:lnTo>
                      <a:pt x="147" y="1174"/>
                    </a:lnTo>
                    <a:lnTo>
                      <a:pt x="138" y="1174"/>
                    </a:lnTo>
                    <a:lnTo>
                      <a:pt x="130" y="1173"/>
                    </a:lnTo>
                    <a:lnTo>
                      <a:pt x="122" y="1172"/>
                    </a:lnTo>
                    <a:lnTo>
                      <a:pt x="115" y="1171"/>
                    </a:lnTo>
                    <a:lnTo>
                      <a:pt x="106" y="1171"/>
                    </a:lnTo>
                    <a:lnTo>
                      <a:pt x="99" y="1168"/>
                    </a:lnTo>
                    <a:lnTo>
                      <a:pt x="93" y="1168"/>
                    </a:lnTo>
                    <a:lnTo>
                      <a:pt x="86" y="1167"/>
                    </a:lnTo>
                    <a:lnTo>
                      <a:pt x="80" y="1165"/>
                    </a:lnTo>
                    <a:lnTo>
                      <a:pt x="76" y="1163"/>
                    </a:lnTo>
                    <a:lnTo>
                      <a:pt x="71" y="1162"/>
                    </a:lnTo>
                    <a:lnTo>
                      <a:pt x="65" y="1160"/>
                    </a:lnTo>
                    <a:lnTo>
                      <a:pt x="61" y="1159"/>
                    </a:lnTo>
                    <a:lnTo>
                      <a:pt x="57" y="1157"/>
                    </a:lnTo>
                    <a:lnTo>
                      <a:pt x="54" y="1155"/>
                    </a:lnTo>
                    <a:lnTo>
                      <a:pt x="51" y="1153"/>
                    </a:lnTo>
                    <a:lnTo>
                      <a:pt x="47" y="1149"/>
                    </a:lnTo>
                    <a:lnTo>
                      <a:pt x="44" y="1146"/>
                    </a:lnTo>
                    <a:lnTo>
                      <a:pt x="41" y="1142"/>
                    </a:lnTo>
                    <a:lnTo>
                      <a:pt x="38" y="1138"/>
                    </a:lnTo>
                    <a:lnTo>
                      <a:pt x="34" y="1134"/>
                    </a:lnTo>
                    <a:lnTo>
                      <a:pt x="32" y="1129"/>
                    </a:lnTo>
                    <a:lnTo>
                      <a:pt x="29" y="1124"/>
                    </a:lnTo>
                    <a:lnTo>
                      <a:pt x="26" y="1118"/>
                    </a:lnTo>
                    <a:lnTo>
                      <a:pt x="23" y="1112"/>
                    </a:lnTo>
                    <a:lnTo>
                      <a:pt x="21" y="1105"/>
                    </a:lnTo>
                    <a:lnTo>
                      <a:pt x="19" y="1099"/>
                    </a:lnTo>
                    <a:lnTo>
                      <a:pt x="16" y="1092"/>
                    </a:lnTo>
                    <a:lnTo>
                      <a:pt x="14" y="1085"/>
                    </a:lnTo>
                    <a:lnTo>
                      <a:pt x="13" y="1077"/>
                    </a:lnTo>
                    <a:lnTo>
                      <a:pt x="12" y="1070"/>
                    </a:lnTo>
                    <a:lnTo>
                      <a:pt x="9" y="1060"/>
                    </a:lnTo>
                    <a:lnTo>
                      <a:pt x="8" y="1052"/>
                    </a:lnTo>
                    <a:lnTo>
                      <a:pt x="6" y="1042"/>
                    </a:lnTo>
                    <a:lnTo>
                      <a:pt x="4" y="1034"/>
                    </a:lnTo>
                    <a:lnTo>
                      <a:pt x="3" y="1023"/>
                    </a:lnTo>
                    <a:lnTo>
                      <a:pt x="2" y="1014"/>
                    </a:lnTo>
                    <a:lnTo>
                      <a:pt x="1" y="1004"/>
                    </a:lnTo>
                    <a:lnTo>
                      <a:pt x="1" y="994"/>
                    </a:lnTo>
                    <a:lnTo>
                      <a:pt x="0" y="983"/>
                    </a:lnTo>
                    <a:lnTo>
                      <a:pt x="0" y="971"/>
                    </a:lnTo>
                    <a:lnTo>
                      <a:pt x="0" y="961"/>
                    </a:lnTo>
                    <a:lnTo>
                      <a:pt x="0" y="950"/>
                    </a:lnTo>
                    <a:lnTo>
                      <a:pt x="0" y="937"/>
                    </a:lnTo>
                    <a:lnTo>
                      <a:pt x="0" y="926"/>
                    </a:lnTo>
                    <a:lnTo>
                      <a:pt x="0" y="913"/>
                    </a:lnTo>
                    <a:lnTo>
                      <a:pt x="1" y="902"/>
                    </a:lnTo>
                    <a:lnTo>
                      <a:pt x="1" y="888"/>
                    </a:lnTo>
                    <a:lnTo>
                      <a:pt x="2" y="876"/>
                    </a:lnTo>
                    <a:lnTo>
                      <a:pt x="3" y="863"/>
                    </a:lnTo>
                    <a:lnTo>
                      <a:pt x="4" y="850"/>
                    </a:lnTo>
                    <a:lnTo>
                      <a:pt x="7" y="836"/>
                    </a:lnTo>
                    <a:lnTo>
                      <a:pt x="8" y="823"/>
                    </a:lnTo>
                    <a:lnTo>
                      <a:pt x="10" y="810"/>
                    </a:lnTo>
                    <a:lnTo>
                      <a:pt x="13" y="796"/>
                    </a:lnTo>
                    <a:lnTo>
                      <a:pt x="15" y="781"/>
                    </a:lnTo>
                    <a:lnTo>
                      <a:pt x="17" y="767"/>
                    </a:lnTo>
                    <a:lnTo>
                      <a:pt x="21" y="753"/>
                    </a:lnTo>
                    <a:lnTo>
                      <a:pt x="23" y="739"/>
                    </a:lnTo>
                    <a:lnTo>
                      <a:pt x="27" y="724"/>
                    </a:lnTo>
                    <a:lnTo>
                      <a:pt x="31" y="710"/>
                    </a:lnTo>
                    <a:lnTo>
                      <a:pt x="34" y="695"/>
                    </a:lnTo>
                    <a:lnTo>
                      <a:pt x="39" y="681"/>
                    </a:lnTo>
                    <a:lnTo>
                      <a:pt x="42" y="665"/>
                    </a:lnTo>
                    <a:lnTo>
                      <a:pt x="47" y="651"/>
                    </a:lnTo>
                    <a:lnTo>
                      <a:pt x="52" y="636"/>
                    </a:lnTo>
                    <a:lnTo>
                      <a:pt x="57" y="620"/>
                    </a:lnTo>
                    <a:lnTo>
                      <a:pt x="61" y="605"/>
                    </a:lnTo>
                    <a:lnTo>
                      <a:pt x="67" y="590"/>
                    </a:lnTo>
                    <a:lnTo>
                      <a:pt x="74" y="575"/>
                    </a:lnTo>
                    <a:lnTo>
                      <a:pt x="80" y="561"/>
                    </a:lnTo>
                    <a:lnTo>
                      <a:pt x="86" y="544"/>
                    </a:lnTo>
                    <a:lnTo>
                      <a:pt x="93" y="530"/>
                    </a:lnTo>
                    <a:lnTo>
                      <a:pt x="99" y="513"/>
                    </a:lnTo>
                    <a:lnTo>
                      <a:pt x="108" y="499"/>
                    </a:lnTo>
                    <a:lnTo>
                      <a:pt x="115" y="484"/>
                    </a:lnTo>
                    <a:lnTo>
                      <a:pt x="123" y="468"/>
                    </a:lnTo>
                    <a:lnTo>
                      <a:pt x="131" y="453"/>
                    </a:lnTo>
                    <a:lnTo>
                      <a:pt x="141" y="439"/>
                    </a:lnTo>
                    <a:lnTo>
                      <a:pt x="148" y="422"/>
                    </a:lnTo>
                    <a:lnTo>
                      <a:pt x="157" y="408"/>
                    </a:lnTo>
                    <a:lnTo>
                      <a:pt x="167" y="392"/>
                    </a:lnTo>
                    <a:lnTo>
                      <a:pt x="176" y="378"/>
                    </a:lnTo>
                    <a:lnTo>
                      <a:pt x="186" y="364"/>
                    </a:lnTo>
                    <a:lnTo>
                      <a:pt x="197" y="350"/>
                    </a:lnTo>
                    <a:lnTo>
                      <a:pt x="206" y="335"/>
                    </a:lnTo>
                    <a:lnTo>
                      <a:pt x="218" y="324"/>
                    </a:lnTo>
                    <a:lnTo>
                      <a:pt x="227" y="311"/>
                    </a:lnTo>
                    <a:lnTo>
                      <a:pt x="239" y="297"/>
                    </a:lnTo>
                    <a:lnTo>
                      <a:pt x="250" y="284"/>
                    </a:lnTo>
                    <a:lnTo>
                      <a:pt x="261" y="273"/>
                    </a:lnTo>
                    <a:lnTo>
                      <a:pt x="272" y="261"/>
                    </a:lnTo>
                    <a:lnTo>
                      <a:pt x="284" y="249"/>
                    </a:lnTo>
                    <a:lnTo>
                      <a:pt x="296" y="238"/>
                    </a:lnTo>
                    <a:lnTo>
                      <a:pt x="308" y="226"/>
                    </a:lnTo>
                    <a:lnTo>
                      <a:pt x="320" y="216"/>
                    </a:lnTo>
                    <a:lnTo>
                      <a:pt x="332" y="204"/>
                    </a:lnTo>
                    <a:lnTo>
                      <a:pt x="344" y="194"/>
                    </a:lnTo>
                    <a:lnTo>
                      <a:pt x="355" y="184"/>
                    </a:lnTo>
                    <a:lnTo>
                      <a:pt x="368" y="174"/>
                    </a:lnTo>
                    <a:lnTo>
                      <a:pt x="380" y="165"/>
                    </a:lnTo>
                    <a:lnTo>
                      <a:pt x="393" y="155"/>
                    </a:lnTo>
                    <a:lnTo>
                      <a:pt x="406" y="146"/>
                    </a:lnTo>
                    <a:lnTo>
                      <a:pt x="418" y="136"/>
                    </a:lnTo>
                    <a:lnTo>
                      <a:pt x="431" y="128"/>
                    </a:lnTo>
                    <a:lnTo>
                      <a:pt x="444" y="120"/>
                    </a:lnTo>
                    <a:lnTo>
                      <a:pt x="457" y="112"/>
                    </a:lnTo>
                    <a:lnTo>
                      <a:pt x="469" y="104"/>
                    </a:lnTo>
                    <a:lnTo>
                      <a:pt x="482" y="97"/>
                    </a:lnTo>
                    <a:lnTo>
                      <a:pt x="495" y="90"/>
                    </a:lnTo>
                    <a:lnTo>
                      <a:pt x="507" y="83"/>
                    </a:lnTo>
                    <a:lnTo>
                      <a:pt x="520" y="77"/>
                    </a:lnTo>
                    <a:lnTo>
                      <a:pt x="532" y="70"/>
                    </a:lnTo>
                    <a:lnTo>
                      <a:pt x="545" y="64"/>
                    </a:lnTo>
                    <a:lnTo>
                      <a:pt x="557" y="58"/>
                    </a:lnTo>
                    <a:lnTo>
                      <a:pt x="569" y="52"/>
                    </a:lnTo>
                    <a:lnTo>
                      <a:pt x="582" y="47"/>
                    </a:lnTo>
                    <a:lnTo>
                      <a:pt x="594" y="41"/>
                    </a:lnTo>
                    <a:lnTo>
                      <a:pt x="606" y="38"/>
                    </a:lnTo>
                    <a:lnTo>
                      <a:pt x="617" y="33"/>
                    </a:lnTo>
                    <a:lnTo>
                      <a:pt x="629" y="28"/>
                    </a:lnTo>
                    <a:lnTo>
                      <a:pt x="641" y="25"/>
                    </a:lnTo>
                    <a:lnTo>
                      <a:pt x="653" y="21"/>
                    </a:lnTo>
                    <a:lnTo>
                      <a:pt x="664" y="18"/>
                    </a:lnTo>
                    <a:lnTo>
                      <a:pt x="676" y="14"/>
                    </a:lnTo>
                    <a:lnTo>
                      <a:pt x="686" y="12"/>
                    </a:lnTo>
                    <a:lnTo>
                      <a:pt x="697" y="9"/>
                    </a:lnTo>
                    <a:lnTo>
                      <a:pt x="708" y="7"/>
                    </a:lnTo>
                    <a:lnTo>
                      <a:pt x="718" y="4"/>
                    </a:lnTo>
                    <a:lnTo>
                      <a:pt x="728" y="3"/>
                    </a:lnTo>
                    <a:lnTo>
                      <a:pt x="738" y="2"/>
                    </a:lnTo>
                    <a:lnTo>
                      <a:pt x="748" y="1"/>
                    </a:lnTo>
                    <a:lnTo>
                      <a:pt x="757" y="0"/>
                    </a:lnTo>
                    <a:lnTo>
                      <a:pt x="767" y="0"/>
                    </a:lnTo>
                    <a:lnTo>
                      <a:pt x="776" y="0"/>
                    </a:lnTo>
                    <a:lnTo>
                      <a:pt x="783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08" y="1"/>
                    </a:lnTo>
                    <a:lnTo>
                      <a:pt x="815" y="2"/>
                    </a:lnTo>
                    <a:lnTo>
                      <a:pt x="823" y="3"/>
                    </a:lnTo>
                    <a:lnTo>
                      <a:pt x="830" y="6"/>
                    </a:lnTo>
                    <a:lnTo>
                      <a:pt x="837" y="8"/>
                    </a:lnTo>
                    <a:lnTo>
                      <a:pt x="839" y="8"/>
                    </a:lnTo>
                    <a:lnTo>
                      <a:pt x="843" y="10"/>
                    </a:lnTo>
                    <a:lnTo>
                      <a:pt x="845" y="13"/>
                    </a:lnTo>
                    <a:lnTo>
                      <a:pt x="849" y="16"/>
                    </a:lnTo>
                    <a:lnTo>
                      <a:pt x="852" y="20"/>
                    </a:lnTo>
                    <a:lnTo>
                      <a:pt x="856" y="25"/>
                    </a:lnTo>
                    <a:lnTo>
                      <a:pt x="859" y="29"/>
                    </a:lnTo>
                    <a:lnTo>
                      <a:pt x="863" y="36"/>
                    </a:lnTo>
                    <a:lnTo>
                      <a:pt x="868" y="41"/>
                    </a:lnTo>
                    <a:lnTo>
                      <a:pt x="871" y="48"/>
                    </a:lnTo>
                    <a:lnTo>
                      <a:pt x="875" y="57"/>
                    </a:lnTo>
                    <a:lnTo>
                      <a:pt x="879" y="64"/>
                    </a:lnTo>
                    <a:lnTo>
                      <a:pt x="884" y="72"/>
                    </a:lnTo>
                    <a:lnTo>
                      <a:pt x="888" y="80"/>
                    </a:lnTo>
                    <a:lnTo>
                      <a:pt x="894" y="90"/>
                    </a:lnTo>
                    <a:lnTo>
                      <a:pt x="897" y="99"/>
                    </a:lnTo>
                    <a:lnTo>
                      <a:pt x="902" y="109"/>
                    </a:lnTo>
                    <a:lnTo>
                      <a:pt x="907" y="118"/>
                    </a:lnTo>
                    <a:lnTo>
                      <a:pt x="911" y="129"/>
                    </a:lnTo>
                    <a:lnTo>
                      <a:pt x="916" y="140"/>
                    </a:lnTo>
                    <a:lnTo>
                      <a:pt x="920" y="150"/>
                    </a:lnTo>
                    <a:lnTo>
                      <a:pt x="925" y="161"/>
                    </a:lnTo>
                    <a:lnTo>
                      <a:pt x="929" y="173"/>
                    </a:lnTo>
                    <a:lnTo>
                      <a:pt x="934" y="185"/>
                    </a:lnTo>
                    <a:lnTo>
                      <a:pt x="939" y="195"/>
                    </a:lnTo>
                    <a:lnTo>
                      <a:pt x="943" y="208"/>
                    </a:lnTo>
                    <a:lnTo>
                      <a:pt x="948" y="219"/>
                    </a:lnTo>
                    <a:lnTo>
                      <a:pt x="953" y="232"/>
                    </a:lnTo>
                    <a:lnTo>
                      <a:pt x="958" y="244"/>
                    </a:lnTo>
                    <a:lnTo>
                      <a:pt x="962" y="257"/>
                    </a:lnTo>
                    <a:lnTo>
                      <a:pt x="967" y="269"/>
                    </a:lnTo>
                    <a:lnTo>
                      <a:pt x="972" y="282"/>
                    </a:lnTo>
                    <a:lnTo>
                      <a:pt x="975" y="293"/>
                    </a:lnTo>
                    <a:lnTo>
                      <a:pt x="980" y="306"/>
                    </a:lnTo>
                    <a:lnTo>
                      <a:pt x="984" y="318"/>
                    </a:lnTo>
                    <a:lnTo>
                      <a:pt x="990" y="329"/>
                    </a:lnTo>
                    <a:lnTo>
                      <a:pt x="993" y="341"/>
                    </a:lnTo>
                    <a:lnTo>
                      <a:pt x="998" y="353"/>
                    </a:lnTo>
                    <a:lnTo>
                      <a:pt x="1002" y="365"/>
                    </a:lnTo>
                    <a:lnTo>
                      <a:pt x="1006" y="377"/>
                    </a:lnTo>
                    <a:lnTo>
                      <a:pt x="1010" y="388"/>
                    </a:lnTo>
                    <a:lnTo>
                      <a:pt x="1013" y="398"/>
                    </a:lnTo>
                    <a:lnTo>
                      <a:pt x="1017" y="409"/>
                    </a:lnTo>
                    <a:lnTo>
                      <a:pt x="1021" y="420"/>
                    </a:lnTo>
                    <a:lnTo>
                      <a:pt x="1024" y="430"/>
                    </a:lnTo>
                    <a:lnTo>
                      <a:pt x="1028" y="441"/>
                    </a:lnTo>
                    <a:lnTo>
                      <a:pt x="1031" y="450"/>
                    </a:lnTo>
                    <a:lnTo>
                      <a:pt x="1035" y="460"/>
                    </a:lnTo>
                    <a:lnTo>
                      <a:pt x="1037" y="468"/>
                    </a:lnTo>
                    <a:lnTo>
                      <a:pt x="1040" y="477"/>
                    </a:lnTo>
                    <a:lnTo>
                      <a:pt x="1042" y="484"/>
                    </a:lnTo>
                    <a:lnTo>
                      <a:pt x="1045" y="492"/>
                    </a:lnTo>
                    <a:lnTo>
                      <a:pt x="1048" y="499"/>
                    </a:lnTo>
                    <a:lnTo>
                      <a:pt x="1049" y="506"/>
                    </a:lnTo>
                    <a:lnTo>
                      <a:pt x="1051" y="511"/>
                    </a:lnTo>
                    <a:lnTo>
                      <a:pt x="1054" y="518"/>
                    </a:lnTo>
                    <a:lnTo>
                      <a:pt x="1055" y="522"/>
                    </a:lnTo>
                    <a:lnTo>
                      <a:pt x="1056" y="526"/>
                    </a:lnTo>
                    <a:lnTo>
                      <a:pt x="1057" y="530"/>
                    </a:lnTo>
                    <a:lnTo>
                      <a:pt x="1058" y="534"/>
                    </a:lnTo>
                    <a:lnTo>
                      <a:pt x="1060" y="536"/>
                    </a:lnTo>
                    <a:lnTo>
                      <a:pt x="1060" y="538"/>
                    </a:lnTo>
                    <a:lnTo>
                      <a:pt x="1061" y="539"/>
                    </a:lnTo>
                    <a:lnTo>
                      <a:pt x="1061" y="541"/>
                    </a:lnTo>
                    <a:lnTo>
                      <a:pt x="521" y="116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34" name="Freeform 233"/>
              <p:cNvSpPr>
                <a:spLocks/>
              </p:cNvSpPr>
              <p:nvPr/>
            </p:nvSpPr>
            <p:spPr bwMode="auto">
              <a:xfrm>
                <a:off x="1604" y="1364"/>
                <a:ext cx="356" cy="357"/>
              </a:xfrm>
              <a:custGeom>
                <a:avLst/>
                <a:gdLst>
                  <a:gd name="T0" fmla="*/ 0 w 1069"/>
                  <a:gd name="T1" fmla="*/ 0 h 1071"/>
                  <a:gd name="T2" fmla="*/ 0 w 1069"/>
                  <a:gd name="T3" fmla="*/ 0 h 1071"/>
                  <a:gd name="T4" fmla="*/ 0 w 1069"/>
                  <a:gd name="T5" fmla="*/ 0 h 1071"/>
                  <a:gd name="T6" fmla="*/ 0 w 1069"/>
                  <a:gd name="T7" fmla="*/ 0 h 1071"/>
                  <a:gd name="T8" fmla="*/ 0 w 1069"/>
                  <a:gd name="T9" fmla="*/ 0 h 1071"/>
                  <a:gd name="T10" fmla="*/ 0 w 1069"/>
                  <a:gd name="T11" fmla="*/ 0 h 1071"/>
                  <a:gd name="T12" fmla="*/ 0 w 1069"/>
                  <a:gd name="T13" fmla="*/ 0 h 1071"/>
                  <a:gd name="T14" fmla="*/ 0 w 1069"/>
                  <a:gd name="T15" fmla="*/ 0 h 1071"/>
                  <a:gd name="T16" fmla="*/ 0 w 1069"/>
                  <a:gd name="T17" fmla="*/ 0 h 1071"/>
                  <a:gd name="T18" fmla="*/ 0 w 1069"/>
                  <a:gd name="T19" fmla="*/ 0 h 1071"/>
                  <a:gd name="T20" fmla="*/ 0 w 1069"/>
                  <a:gd name="T21" fmla="*/ 0 h 1071"/>
                  <a:gd name="T22" fmla="*/ 0 w 1069"/>
                  <a:gd name="T23" fmla="*/ 0 h 1071"/>
                  <a:gd name="T24" fmla="*/ 0 w 1069"/>
                  <a:gd name="T25" fmla="*/ 0 h 1071"/>
                  <a:gd name="T26" fmla="*/ 0 w 1069"/>
                  <a:gd name="T27" fmla="*/ 0 h 1071"/>
                  <a:gd name="T28" fmla="*/ 0 w 1069"/>
                  <a:gd name="T29" fmla="*/ 0 h 1071"/>
                  <a:gd name="T30" fmla="*/ 0 w 1069"/>
                  <a:gd name="T31" fmla="*/ 0 h 1071"/>
                  <a:gd name="T32" fmla="*/ 0 w 1069"/>
                  <a:gd name="T33" fmla="*/ 0 h 1071"/>
                  <a:gd name="T34" fmla="*/ 0 w 1069"/>
                  <a:gd name="T35" fmla="*/ 0 h 1071"/>
                  <a:gd name="T36" fmla="*/ 0 w 1069"/>
                  <a:gd name="T37" fmla="*/ 0 h 1071"/>
                  <a:gd name="T38" fmla="*/ 0 w 1069"/>
                  <a:gd name="T39" fmla="*/ 0 h 1071"/>
                  <a:gd name="T40" fmla="*/ 0 w 1069"/>
                  <a:gd name="T41" fmla="*/ 0 h 1071"/>
                  <a:gd name="T42" fmla="*/ 0 w 1069"/>
                  <a:gd name="T43" fmla="*/ 0 h 1071"/>
                  <a:gd name="T44" fmla="*/ 0 w 1069"/>
                  <a:gd name="T45" fmla="*/ 0 h 1071"/>
                  <a:gd name="T46" fmla="*/ 0 w 1069"/>
                  <a:gd name="T47" fmla="*/ 0 h 1071"/>
                  <a:gd name="T48" fmla="*/ 0 w 1069"/>
                  <a:gd name="T49" fmla="*/ 0 h 1071"/>
                  <a:gd name="T50" fmla="*/ 0 w 1069"/>
                  <a:gd name="T51" fmla="*/ 0 h 1071"/>
                  <a:gd name="T52" fmla="*/ 0 w 1069"/>
                  <a:gd name="T53" fmla="*/ 0 h 1071"/>
                  <a:gd name="T54" fmla="*/ 0 w 1069"/>
                  <a:gd name="T55" fmla="*/ 0 h 1071"/>
                  <a:gd name="T56" fmla="*/ 0 w 1069"/>
                  <a:gd name="T57" fmla="*/ 0 h 1071"/>
                  <a:gd name="T58" fmla="*/ 0 w 1069"/>
                  <a:gd name="T59" fmla="*/ 0 h 1071"/>
                  <a:gd name="T60" fmla="*/ 0 w 1069"/>
                  <a:gd name="T61" fmla="*/ 0 h 1071"/>
                  <a:gd name="T62" fmla="*/ 0 w 1069"/>
                  <a:gd name="T63" fmla="*/ 0 h 1071"/>
                  <a:gd name="T64" fmla="*/ 0 w 1069"/>
                  <a:gd name="T65" fmla="*/ 0 h 1071"/>
                  <a:gd name="T66" fmla="*/ 0 w 1069"/>
                  <a:gd name="T67" fmla="*/ 0 h 1071"/>
                  <a:gd name="T68" fmla="*/ 0 w 1069"/>
                  <a:gd name="T69" fmla="*/ 0 h 1071"/>
                  <a:gd name="T70" fmla="*/ 0 w 1069"/>
                  <a:gd name="T71" fmla="*/ 0 h 1071"/>
                  <a:gd name="T72" fmla="*/ 0 w 1069"/>
                  <a:gd name="T73" fmla="*/ 0 h 1071"/>
                  <a:gd name="T74" fmla="*/ 0 w 1069"/>
                  <a:gd name="T75" fmla="*/ 0 h 1071"/>
                  <a:gd name="T76" fmla="*/ 0 w 1069"/>
                  <a:gd name="T77" fmla="*/ 0 h 1071"/>
                  <a:gd name="T78" fmla="*/ 0 w 1069"/>
                  <a:gd name="T79" fmla="*/ 0 h 1071"/>
                  <a:gd name="T80" fmla="*/ 0 w 1069"/>
                  <a:gd name="T81" fmla="*/ 0 h 1071"/>
                  <a:gd name="T82" fmla="*/ 0 w 1069"/>
                  <a:gd name="T83" fmla="*/ 0 h 1071"/>
                  <a:gd name="T84" fmla="*/ 0 w 1069"/>
                  <a:gd name="T85" fmla="*/ 0 h 1071"/>
                  <a:gd name="T86" fmla="*/ 0 w 1069"/>
                  <a:gd name="T87" fmla="*/ 0 h 1071"/>
                  <a:gd name="T88" fmla="*/ 0 w 1069"/>
                  <a:gd name="T89" fmla="*/ 0 h 1071"/>
                  <a:gd name="T90" fmla="*/ 0 w 1069"/>
                  <a:gd name="T91" fmla="*/ 0 h 1071"/>
                  <a:gd name="T92" fmla="*/ 0 w 1069"/>
                  <a:gd name="T93" fmla="*/ 0 h 1071"/>
                  <a:gd name="T94" fmla="*/ 0 w 1069"/>
                  <a:gd name="T95" fmla="*/ 0 h 1071"/>
                  <a:gd name="T96" fmla="*/ 0 w 1069"/>
                  <a:gd name="T97" fmla="*/ 0 h 1071"/>
                  <a:gd name="T98" fmla="*/ 0 w 1069"/>
                  <a:gd name="T99" fmla="*/ 0 h 1071"/>
                  <a:gd name="T100" fmla="*/ 0 w 1069"/>
                  <a:gd name="T101" fmla="*/ 0 h 1071"/>
                  <a:gd name="T102" fmla="*/ 0 w 1069"/>
                  <a:gd name="T103" fmla="*/ 0 h 1071"/>
                  <a:gd name="T104" fmla="*/ 0 w 1069"/>
                  <a:gd name="T105" fmla="*/ 0 h 1071"/>
                  <a:gd name="T106" fmla="*/ 0 w 1069"/>
                  <a:gd name="T107" fmla="*/ 0 h 1071"/>
                  <a:gd name="T108" fmla="*/ 0 w 1069"/>
                  <a:gd name="T109" fmla="*/ 0 h 1071"/>
                  <a:gd name="T110" fmla="*/ 0 w 1069"/>
                  <a:gd name="T111" fmla="*/ 0 h 1071"/>
                  <a:gd name="T112" fmla="*/ 0 w 1069"/>
                  <a:gd name="T113" fmla="*/ 0 h 1071"/>
                  <a:gd name="T114" fmla="*/ 0 w 1069"/>
                  <a:gd name="T115" fmla="*/ 0 h 1071"/>
                  <a:gd name="T116" fmla="*/ 0 w 1069"/>
                  <a:gd name="T117" fmla="*/ 0 h 1071"/>
                  <a:gd name="T118" fmla="*/ 0 w 1069"/>
                  <a:gd name="T119" fmla="*/ 0 h 1071"/>
                  <a:gd name="T120" fmla="*/ 0 w 1069"/>
                  <a:gd name="T121" fmla="*/ 0 h 10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9"/>
                  <a:gd name="T184" fmla="*/ 0 h 1071"/>
                  <a:gd name="T185" fmla="*/ 1069 w 1069"/>
                  <a:gd name="T186" fmla="*/ 1071 h 10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9" h="1071">
                    <a:moveTo>
                      <a:pt x="274" y="235"/>
                    </a:moveTo>
                    <a:lnTo>
                      <a:pt x="273" y="234"/>
                    </a:lnTo>
                    <a:lnTo>
                      <a:pt x="268" y="230"/>
                    </a:lnTo>
                    <a:lnTo>
                      <a:pt x="264" y="227"/>
                    </a:lnTo>
                    <a:lnTo>
                      <a:pt x="261" y="224"/>
                    </a:lnTo>
                    <a:lnTo>
                      <a:pt x="256" y="221"/>
                    </a:lnTo>
                    <a:lnTo>
                      <a:pt x="252" y="218"/>
                    </a:lnTo>
                    <a:lnTo>
                      <a:pt x="249" y="217"/>
                    </a:lnTo>
                    <a:lnTo>
                      <a:pt x="245" y="215"/>
                    </a:lnTo>
                    <a:lnTo>
                      <a:pt x="242" y="214"/>
                    </a:lnTo>
                    <a:lnTo>
                      <a:pt x="239" y="212"/>
                    </a:lnTo>
                    <a:lnTo>
                      <a:pt x="236" y="210"/>
                    </a:lnTo>
                    <a:lnTo>
                      <a:pt x="232" y="209"/>
                    </a:lnTo>
                    <a:lnTo>
                      <a:pt x="227" y="208"/>
                    </a:lnTo>
                    <a:lnTo>
                      <a:pt x="224" y="207"/>
                    </a:lnTo>
                    <a:lnTo>
                      <a:pt x="219" y="204"/>
                    </a:lnTo>
                    <a:lnTo>
                      <a:pt x="216" y="204"/>
                    </a:lnTo>
                    <a:lnTo>
                      <a:pt x="211" y="203"/>
                    </a:lnTo>
                    <a:lnTo>
                      <a:pt x="206" y="202"/>
                    </a:lnTo>
                    <a:lnTo>
                      <a:pt x="200" y="201"/>
                    </a:lnTo>
                    <a:lnTo>
                      <a:pt x="195" y="201"/>
                    </a:lnTo>
                    <a:lnTo>
                      <a:pt x="191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79" y="201"/>
                    </a:lnTo>
                    <a:lnTo>
                      <a:pt x="175" y="201"/>
                    </a:lnTo>
                    <a:lnTo>
                      <a:pt x="173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5" y="201"/>
                    </a:lnTo>
                    <a:lnTo>
                      <a:pt x="161" y="202"/>
                    </a:lnTo>
                    <a:lnTo>
                      <a:pt x="159" y="202"/>
                    </a:lnTo>
                    <a:lnTo>
                      <a:pt x="155" y="202"/>
                    </a:lnTo>
                    <a:lnTo>
                      <a:pt x="152" y="203"/>
                    </a:lnTo>
                    <a:lnTo>
                      <a:pt x="149" y="203"/>
                    </a:lnTo>
                    <a:lnTo>
                      <a:pt x="146" y="204"/>
                    </a:lnTo>
                    <a:lnTo>
                      <a:pt x="143" y="204"/>
                    </a:lnTo>
                    <a:lnTo>
                      <a:pt x="140" y="205"/>
                    </a:lnTo>
                    <a:lnTo>
                      <a:pt x="137" y="207"/>
                    </a:lnTo>
                    <a:lnTo>
                      <a:pt x="135" y="208"/>
                    </a:lnTo>
                    <a:lnTo>
                      <a:pt x="131" y="209"/>
                    </a:lnTo>
                    <a:lnTo>
                      <a:pt x="128" y="209"/>
                    </a:lnTo>
                    <a:lnTo>
                      <a:pt x="126" y="210"/>
                    </a:lnTo>
                    <a:lnTo>
                      <a:pt x="120" y="212"/>
                    </a:lnTo>
                    <a:lnTo>
                      <a:pt x="115" y="216"/>
                    </a:lnTo>
                    <a:lnTo>
                      <a:pt x="109" y="220"/>
                    </a:lnTo>
                    <a:lnTo>
                      <a:pt x="103" y="222"/>
                    </a:lnTo>
                    <a:lnTo>
                      <a:pt x="98" y="226"/>
                    </a:lnTo>
                    <a:lnTo>
                      <a:pt x="94" y="229"/>
                    </a:lnTo>
                    <a:lnTo>
                      <a:pt x="89" y="233"/>
                    </a:lnTo>
                    <a:lnTo>
                      <a:pt x="84" y="237"/>
                    </a:lnTo>
                    <a:lnTo>
                      <a:pt x="79" y="242"/>
                    </a:lnTo>
                    <a:lnTo>
                      <a:pt x="76" y="247"/>
                    </a:lnTo>
                    <a:lnTo>
                      <a:pt x="71" y="252"/>
                    </a:lnTo>
                    <a:lnTo>
                      <a:pt x="67" y="256"/>
                    </a:lnTo>
                    <a:lnTo>
                      <a:pt x="66" y="259"/>
                    </a:lnTo>
                    <a:lnTo>
                      <a:pt x="65" y="261"/>
                    </a:lnTo>
                    <a:lnTo>
                      <a:pt x="63" y="265"/>
                    </a:lnTo>
                    <a:lnTo>
                      <a:pt x="63" y="268"/>
                    </a:lnTo>
                    <a:lnTo>
                      <a:pt x="60" y="271"/>
                    </a:lnTo>
                    <a:lnTo>
                      <a:pt x="59" y="273"/>
                    </a:lnTo>
                    <a:lnTo>
                      <a:pt x="58" y="277"/>
                    </a:lnTo>
                    <a:lnTo>
                      <a:pt x="57" y="279"/>
                    </a:lnTo>
                    <a:lnTo>
                      <a:pt x="56" y="282"/>
                    </a:lnTo>
                    <a:lnTo>
                      <a:pt x="54" y="286"/>
                    </a:lnTo>
                    <a:lnTo>
                      <a:pt x="54" y="288"/>
                    </a:lnTo>
                    <a:lnTo>
                      <a:pt x="54" y="292"/>
                    </a:lnTo>
                    <a:lnTo>
                      <a:pt x="53" y="295"/>
                    </a:lnTo>
                    <a:lnTo>
                      <a:pt x="52" y="299"/>
                    </a:lnTo>
                    <a:lnTo>
                      <a:pt x="52" y="303"/>
                    </a:lnTo>
                    <a:lnTo>
                      <a:pt x="52" y="306"/>
                    </a:lnTo>
                    <a:lnTo>
                      <a:pt x="51" y="310"/>
                    </a:lnTo>
                    <a:lnTo>
                      <a:pt x="51" y="313"/>
                    </a:lnTo>
                    <a:lnTo>
                      <a:pt x="51" y="317"/>
                    </a:lnTo>
                    <a:lnTo>
                      <a:pt x="52" y="322"/>
                    </a:lnTo>
                    <a:lnTo>
                      <a:pt x="52" y="324"/>
                    </a:lnTo>
                    <a:lnTo>
                      <a:pt x="52" y="328"/>
                    </a:lnTo>
                    <a:lnTo>
                      <a:pt x="52" y="331"/>
                    </a:lnTo>
                    <a:lnTo>
                      <a:pt x="53" y="335"/>
                    </a:lnTo>
                    <a:lnTo>
                      <a:pt x="53" y="337"/>
                    </a:lnTo>
                    <a:lnTo>
                      <a:pt x="54" y="341"/>
                    </a:lnTo>
                    <a:lnTo>
                      <a:pt x="54" y="344"/>
                    </a:lnTo>
                    <a:lnTo>
                      <a:pt x="56" y="347"/>
                    </a:lnTo>
                    <a:lnTo>
                      <a:pt x="57" y="352"/>
                    </a:lnTo>
                    <a:lnTo>
                      <a:pt x="59" y="358"/>
                    </a:lnTo>
                    <a:lnTo>
                      <a:pt x="62" y="363"/>
                    </a:lnTo>
                    <a:lnTo>
                      <a:pt x="64" y="368"/>
                    </a:lnTo>
                    <a:lnTo>
                      <a:pt x="67" y="371"/>
                    </a:lnTo>
                    <a:lnTo>
                      <a:pt x="70" y="376"/>
                    </a:lnTo>
                    <a:lnTo>
                      <a:pt x="73" y="380"/>
                    </a:lnTo>
                    <a:lnTo>
                      <a:pt x="77" y="384"/>
                    </a:lnTo>
                    <a:lnTo>
                      <a:pt x="79" y="387"/>
                    </a:lnTo>
                    <a:lnTo>
                      <a:pt x="84" y="390"/>
                    </a:lnTo>
                    <a:lnTo>
                      <a:pt x="88" y="393"/>
                    </a:lnTo>
                    <a:lnTo>
                      <a:pt x="92" y="395"/>
                    </a:lnTo>
                    <a:lnTo>
                      <a:pt x="95" y="398"/>
                    </a:lnTo>
                    <a:lnTo>
                      <a:pt x="99" y="400"/>
                    </a:lnTo>
                    <a:lnTo>
                      <a:pt x="102" y="401"/>
                    </a:lnTo>
                    <a:lnTo>
                      <a:pt x="107" y="403"/>
                    </a:lnTo>
                    <a:lnTo>
                      <a:pt x="110" y="405"/>
                    </a:lnTo>
                    <a:lnTo>
                      <a:pt x="114" y="406"/>
                    </a:lnTo>
                    <a:lnTo>
                      <a:pt x="117" y="408"/>
                    </a:lnTo>
                    <a:lnTo>
                      <a:pt x="121" y="409"/>
                    </a:lnTo>
                    <a:lnTo>
                      <a:pt x="124" y="411"/>
                    </a:lnTo>
                    <a:lnTo>
                      <a:pt x="128" y="411"/>
                    </a:lnTo>
                    <a:lnTo>
                      <a:pt x="131" y="412"/>
                    </a:lnTo>
                    <a:lnTo>
                      <a:pt x="134" y="413"/>
                    </a:lnTo>
                    <a:lnTo>
                      <a:pt x="139" y="415"/>
                    </a:lnTo>
                    <a:lnTo>
                      <a:pt x="143" y="416"/>
                    </a:lnTo>
                    <a:lnTo>
                      <a:pt x="144" y="419"/>
                    </a:lnTo>
                    <a:lnTo>
                      <a:pt x="144" y="424"/>
                    </a:lnTo>
                    <a:lnTo>
                      <a:pt x="143" y="427"/>
                    </a:lnTo>
                    <a:lnTo>
                      <a:pt x="142" y="431"/>
                    </a:lnTo>
                    <a:lnTo>
                      <a:pt x="140" y="434"/>
                    </a:lnTo>
                    <a:lnTo>
                      <a:pt x="139" y="439"/>
                    </a:lnTo>
                    <a:lnTo>
                      <a:pt x="135" y="444"/>
                    </a:lnTo>
                    <a:lnTo>
                      <a:pt x="131" y="449"/>
                    </a:lnTo>
                    <a:lnTo>
                      <a:pt x="130" y="451"/>
                    </a:lnTo>
                    <a:lnTo>
                      <a:pt x="128" y="454"/>
                    </a:lnTo>
                    <a:lnTo>
                      <a:pt x="127" y="457"/>
                    </a:lnTo>
                    <a:lnTo>
                      <a:pt x="126" y="460"/>
                    </a:lnTo>
                    <a:lnTo>
                      <a:pt x="122" y="463"/>
                    </a:lnTo>
                    <a:lnTo>
                      <a:pt x="121" y="466"/>
                    </a:lnTo>
                    <a:lnTo>
                      <a:pt x="118" y="470"/>
                    </a:lnTo>
                    <a:lnTo>
                      <a:pt x="116" y="472"/>
                    </a:lnTo>
                    <a:lnTo>
                      <a:pt x="114" y="476"/>
                    </a:lnTo>
                    <a:lnTo>
                      <a:pt x="111" y="478"/>
                    </a:lnTo>
                    <a:lnTo>
                      <a:pt x="110" y="482"/>
                    </a:lnTo>
                    <a:lnTo>
                      <a:pt x="108" y="485"/>
                    </a:lnTo>
                    <a:lnTo>
                      <a:pt x="105" y="489"/>
                    </a:lnTo>
                    <a:lnTo>
                      <a:pt x="102" y="492"/>
                    </a:lnTo>
                    <a:lnTo>
                      <a:pt x="99" y="495"/>
                    </a:lnTo>
                    <a:lnTo>
                      <a:pt x="97" y="498"/>
                    </a:lnTo>
                    <a:lnTo>
                      <a:pt x="95" y="502"/>
                    </a:lnTo>
                    <a:lnTo>
                      <a:pt x="92" y="505"/>
                    </a:lnTo>
                    <a:lnTo>
                      <a:pt x="89" y="509"/>
                    </a:lnTo>
                    <a:lnTo>
                      <a:pt x="86" y="514"/>
                    </a:lnTo>
                    <a:lnTo>
                      <a:pt x="84" y="516"/>
                    </a:lnTo>
                    <a:lnTo>
                      <a:pt x="82" y="520"/>
                    </a:lnTo>
                    <a:lnTo>
                      <a:pt x="78" y="523"/>
                    </a:lnTo>
                    <a:lnTo>
                      <a:pt x="77" y="528"/>
                    </a:lnTo>
                    <a:lnTo>
                      <a:pt x="73" y="530"/>
                    </a:lnTo>
                    <a:lnTo>
                      <a:pt x="72" y="535"/>
                    </a:lnTo>
                    <a:lnTo>
                      <a:pt x="69" y="537"/>
                    </a:lnTo>
                    <a:lnTo>
                      <a:pt x="67" y="542"/>
                    </a:lnTo>
                    <a:lnTo>
                      <a:pt x="64" y="546"/>
                    </a:lnTo>
                    <a:lnTo>
                      <a:pt x="62" y="549"/>
                    </a:lnTo>
                    <a:lnTo>
                      <a:pt x="59" y="553"/>
                    </a:lnTo>
                    <a:lnTo>
                      <a:pt x="57" y="556"/>
                    </a:lnTo>
                    <a:lnTo>
                      <a:pt x="54" y="559"/>
                    </a:lnTo>
                    <a:lnTo>
                      <a:pt x="52" y="562"/>
                    </a:lnTo>
                    <a:lnTo>
                      <a:pt x="50" y="566"/>
                    </a:lnTo>
                    <a:lnTo>
                      <a:pt x="48" y="570"/>
                    </a:lnTo>
                    <a:lnTo>
                      <a:pt x="45" y="573"/>
                    </a:lnTo>
                    <a:lnTo>
                      <a:pt x="44" y="577"/>
                    </a:lnTo>
                    <a:lnTo>
                      <a:pt x="41" y="579"/>
                    </a:lnTo>
                    <a:lnTo>
                      <a:pt x="39" y="583"/>
                    </a:lnTo>
                    <a:lnTo>
                      <a:pt x="38" y="586"/>
                    </a:lnTo>
                    <a:lnTo>
                      <a:pt x="35" y="590"/>
                    </a:lnTo>
                    <a:lnTo>
                      <a:pt x="34" y="592"/>
                    </a:lnTo>
                    <a:lnTo>
                      <a:pt x="33" y="596"/>
                    </a:lnTo>
                    <a:lnTo>
                      <a:pt x="31" y="598"/>
                    </a:lnTo>
                    <a:lnTo>
                      <a:pt x="29" y="602"/>
                    </a:lnTo>
                    <a:lnTo>
                      <a:pt x="27" y="604"/>
                    </a:lnTo>
                    <a:lnTo>
                      <a:pt x="26" y="607"/>
                    </a:lnTo>
                    <a:lnTo>
                      <a:pt x="25" y="611"/>
                    </a:lnTo>
                    <a:lnTo>
                      <a:pt x="22" y="613"/>
                    </a:lnTo>
                    <a:lnTo>
                      <a:pt x="21" y="617"/>
                    </a:lnTo>
                    <a:lnTo>
                      <a:pt x="20" y="621"/>
                    </a:lnTo>
                    <a:lnTo>
                      <a:pt x="19" y="623"/>
                    </a:lnTo>
                    <a:lnTo>
                      <a:pt x="16" y="626"/>
                    </a:lnTo>
                    <a:lnTo>
                      <a:pt x="15" y="630"/>
                    </a:lnTo>
                    <a:lnTo>
                      <a:pt x="15" y="632"/>
                    </a:lnTo>
                    <a:lnTo>
                      <a:pt x="13" y="636"/>
                    </a:lnTo>
                    <a:lnTo>
                      <a:pt x="12" y="639"/>
                    </a:lnTo>
                    <a:lnTo>
                      <a:pt x="11" y="642"/>
                    </a:lnTo>
                    <a:lnTo>
                      <a:pt x="11" y="645"/>
                    </a:lnTo>
                    <a:lnTo>
                      <a:pt x="9" y="649"/>
                    </a:lnTo>
                    <a:lnTo>
                      <a:pt x="8" y="653"/>
                    </a:lnTo>
                    <a:lnTo>
                      <a:pt x="7" y="655"/>
                    </a:lnTo>
                    <a:lnTo>
                      <a:pt x="6" y="660"/>
                    </a:lnTo>
                    <a:lnTo>
                      <a:pt x="5" y="662"/>
                    </a:lnTo>
                    <a:lnTo>
                      <a:pt x="5" y="666"/>
                    </a:lnTo>
                    <a:lnTo>
                      <a:pt x="3" y="669"/>
                    </a:lnTo>
                    <a:lnTo>
                      <a:pt x="3" y="673"/>
                    </a:lnTo>
                    <a:lnTo>
                      <a:pt x="2" y="675"/>
                    </a:lnTo>
                    <a:lnTo>
                      <a:pt x="1" y="679"/>
                    </a:lnTo>
                    <a:lnTo>
                      <a:pt x="1" y="682"/>
                    </a:lnTo>
                    <a:lnTo>
                      <a:pt x="1" y="686"/>
                    </a:lnTo>
                    <a:lnTo>
                      <a:pt x="0" y="689"/>
                    </a:lnTo>
                    <a:lnTo>
                      <a:pt x="0" y="693"/>
                    </a:lnTo>
                    <a:lnTo>
                      <a:pt x="0" y="695"/>
                    </a:lnTo>
                    <a:lnTo>
                      <a:pt x="0" y="699"/>
                    </a:lnTo>
                    <a:lnTo>
                      <a:pt x="0" y="702"/>
                    </a:lnTo>
                    <a:lnTo>
                      <a:pt x="0" y="706"/>
                    </a:lnTo>
                    <a:lnTo>
                      <a:pt x="0" y="709"/>
                    </a:lnTo>
                    <a:lnTo>
                      <a:pt x="0" y="712"/>
                    </a:lnTo>
                    <a:lnTo>
                      <a:pt x="0" y="715"/>
                    </a:lnTo>
                    <a:lnTo>
                      <a:pt x="0" y="718"/>
                    </a:lnTo>
                    <a:lnTo>
                      <a:pt x="0" y="721"/>
                    </a:lnTo>
                    <a:lnTo>
                      <a:pt x="0" y="725"/>
                    </a:lnTo>
                    <a:lnTo>
                      <a:pt x="0" y="727"/>
                    </a:lnTo>
                    <a:lnTo>
                      <a:pt x="0" y="731"/>
                    </a:lnTo>
                    <a:lnTo>
                      <a:pt x="1" y="733"/>
                    </a:lnTo>
                    <a:lnTo>
                      <a:pt x="1" y="737"/>
                    </a:lnTo>
                    <a:lnTo>
                      <a:pt x="2" y="739"/>
                    </a:lnTo>
                    <a:lnTo>
                      <a:pt x="3" y="743"/>
                    </a:lnTo>
                    <a:lnTo>
                      <a:pt x="3" y="746"/>
                    </a:lnTo>
                    <a:lnTo>
                      <a:pt x="5" y="749"/>
                    </a:lnTo>
                    <a:lnTo>
                      <a:pt x="7" y="755"/>
                    </a:lnTo>
                    <a:lnTo>
                      <a:pt x="9" y="759"/>
                    </a:lnTo>
                    <a:lnTo>
                      <a:pt x="12" y="765"/>
                    </a:lnTo>
                    <a:lnTo>
                      <a:pt x="15" y="771"/>
                    </a:lnTo>
                    <a:lnTo>
                      <a:pt x="19" y="776"/>
                    </a:lnTo>
                    <a:lnTo>
                      <a:pt x="24" y="781"/>
                    </a:lnTo>
                    <a:lnTo>
                      <a:pt x="27" y="785"/>
                    </a:lnTo>
                    <a:lnTo>
                      <a:pt x="33" y="790"/>
                    </a:lnTo>
                    <a:lnTo>
                      <a:pt x="38" y="794"/>
                    </a:lnTo>
                    <a:lnTo>
                      <a:pt x="43" y="797"/>
                    </a:lnTo>
                    <a:lnTo>
                      <a:pt x="48" y="801"/>
                    </a:lnTo>
                    <a:lnTo>
                      <a:pt x="54" y="804"/>
                    </a:lnTo>
                    <a:lnTo>
                      <a:pt x="57" y="806"/>
                    </a:lnTo>
                    <a:lnTo>
                      <a:pt x="59" y="807"/>
                    </a:lnTo>
                    <a:lnTo>
                      <a:pt x="63" y="808"/>
                    </a:lnTo>
                    <a:lnTo>
                      <a:pt x="66" y="809"/>
                    </a:lnTo>
                    <a:lnTo>
                      <a:pt x="69" y="810"/>
                    </a:lnTo>
                    <a:lnTo>
                      <a:pt x="72" y="811"/>
                    </a:lnTo>
                    <a:lnTo>
                      <a:pt x="76" y="813"/>
                    </a:lnTo>
                    <a:lnTo>
                      <a:pt x="78" y="815"/>
                    </a:lnTo>
                    <a:lnTo>
                      <a:pt x="82" y="815"/>
                    </a:lnTo>
                    <a:lnTo>
                      <a:pt x="85" y="816"/>
                    </a:lnTo>
                    <a:lnTo>
                      <a:pt x="88" y="817"/>
                    </a:lnTo>
                    <a:lnTo>
                      <a:pt x="91" y="819"/>
                    </a:lnTo>
                    <a:lnTo>
                      <a:pt x="95" y="819"/>
                    </a:lnTo>
                    <a:lnTo>
                      <a:pt x="98" y="820"/>
                    </a:lnTo>
                    <a:lnTo>
                      <a:pt x="102" y="821"/>
                    </a:lnTo>
                    <a:lnTo>
                      <a:pt x="105" y="821"/>
                    </a:lnTo>
                    <a:lnTo>
                      <a:pt x="108" y="822"/>
                    </a:lnTo>
                    <a:lnTo>
                      <a:pt x="111" y="822"/>
                    </a:lnTo>
                    <a:lnTo>
                      <a:pt x="115" y="823"/>
                    </a:lnTo>
                    <a:lnTo>
                      <a:pt x="118" y="825"/>
                    </a:lnTo>
                    <a:lnTo>
                      <a:pt x="122" y="825"/>
                    </a:lnTo>
                    <a:lnTo>
                      <a:pt x="126" y="826"/>
                    </a:lnTo>
                    <a:lnTo>
                      <a:pt x="129" y="826"/>
                    </a:lnTo>
                    <a:lnTo>
                      <a:pt x="133" y="826"/>
                    </a:lnTo>
                    <a:lnTo>
                      <a:pt x="136" y="826"/>
                    </a:lnTo>
                    <a:lnTo>
                      <a:pt x="139" y="827"/>
                    </a:lnTo>
                    <a:lnTo>
                      <a:pt x="142" y="827"/>
                    </a:lnTo>
                    <a:lnTo>
                      <a:pt x="146" y="827"/>
                    </a:lnTo>
                    <a:lnTo>
                      <a:pt x="149" y="827"/>
                    </a:lnTo>
                    <a:lnTo>
                      <a:pt x="152" y="828"/>
                    </a:lnTo>
                    <a:lnTo>
                      <a:pt x="155" y="828"/>
                    </a:lnTo>
                    <a:lnTo>
                      <a:pt x="159" y="828"/>
                    </a:lnTo>
                    <a:lnTo>
                      <a:pt x="162" y="828"/>
                    </a:lnTo>
                    <a:lnTo>
                      <a:pt x="165" y="828"/>
                    </a:lnTo>
                    <a:lnTo>
                      <a:pt x="168" y="828"/>
                    </a:lnTo>
                    <a:lnTo>
                      <a:pt x="172" y="829"/>
                    </a:lnTo>
                    <a:lnTo>
                      <a:pt x="174" y="829"/>
                    </a:lnTo>
                    <a:lnTo>
                      <a:pt x="178" y="829"/>
                    </a:lnTo>
                    <a:lnTo>
                      <a:pt x="181" y="829"/>
                    </a:lnTo>
                    <a:lnTo>
                      <a:pt x="184" y="830"/>
                    </a:lnTo>
                    <a:lnTo>
                      <a:pt x="190" y="830"/>
                    </a:lnTo>
                    <a:lnTo>
                      <a:pt x="195" y="830"/>
                    </a:lnTo>
                    <a:lnTo>
                      <a:pt x="200" y="830"/>
                    </a:lnTo>
                    <a:lnTo>
                      <a:pt x="206" y="830"/>
                    </a:lnTo>
                    <a:lnTo>
                      <a:pt x="211" y="830"/>
                    </a:lnTo>
                    <a:lnTo>
                      <a:pt x="216" y="832"/>
                    </a:lnTo>
                    <a:lnTo>
                      <a:pt x="220" y="832"/>
                    </a:lnTo>
                    <a:lnTo>
                      <a:pt x="225" y="832"/>
                    </a:lnTo>
                    <a:lnTo>
                      <a:pt x="227" y="832"/>
                    </a:lnTo>
                    <a:lnTo>
                      <a:pt x="232" y="832"/>
                    </a:lnTo>
                    <a:lnTo>
                      <a:pt x="236" y="832"/>
                    </a:lnTo>
                    <a:lnTo>
                      <a:pt x="241" y="832"/>
                    </a:lnTo>
                    <a:lnTo>
                      <a:pt x="244" y="830"/>
                    </a:lnTo>
                    <a:lnTo>
                      <a:pt x="249" y="830"/>
                    </a:lnTo>
                    <a:lnTo>
                      <a:pt x="252" y="830"/>
                    </a:lnTo>
                    <a:lnTo>
                      <a:pt x="257" y="830"/>
                    </a:lnTo>
                    <a:lnTo>
                      <a:pt x="261" y="829"/>
                    </a:lnTo>
                    <a:lnTo>
                      <a:pt x="265" y="828"/>
                    </a:lnTo>
                    <a:lnTo>
                      <a:pt x="270" y="828"/>
                    </a:lnTo>
                    <a:lnTo>
                      <a:pt x="274" y="827"/>
                    </a:lnTo>
                    <a:lnTo>
                      <a:pt x="277" y="827"/>
                    </a:lnTo>
                    <a:lnTo>
                      <a:pt x="281" y="826"/>
                    </a:lnTo>
                    <a:lnTo>
                      <a:pt x="286" y="826"/>
                    </a:lnTo>
                    <a:lnTo>
                      <a:pt x="289" y="826"/>
                    </a:lnTo>
                    <a:lnTo>
                      <a:pt x="293" y="825"/>
                    </a:lnTo>
                    <a:lnTo>
                      <a:pt x="295" y="825"/>
                    </a:lnTo>
                    <a:lnTo>
                      <a:pt x="299" y="823"/>
                    </a:lnTo>
                    <a:lnTo>
                      <a:pt x="302" y="823"/>
                    </a:lnTo>
                    <a:lnTo>
                      <a:pt x="305" y="823"/>
                    </a:lnTo>
                    <a:lnTo>
                      <a:pt x="307" y="823"/>
                    </a:lnTo>
                    <a:lnTo>
                      <a:pt x="310" y="823"/>
                    </a:lnTo>
                    <a:lnTo>
                      <a:pt x="313" y="823"/>
                    </a:lnTo>
                    <a:lnTo>
                      <a:pt x="315" y="823"/>
                    </a:lnTo>
                    <a:lnTo>
                      <a:pt x="319" y="826"/>
                    </a:lnTo>
                    <a:lnTo>
                      <a:pt x="320" y="827"/>
                    </a:lnTo>
                    <a:lnTo>
                      <a:pt x="321" y="829"/>
                    </a:lnTo>
                    <a:lnTo>
                      <a:pt x="320" y="830"/>
                    </a:lnTo>
                    <a:lnTo>
                      <a:pt x="319" y="832"/>
                    </a:lnTo>
                    <a:lnTo>
                      <a:pt x="316" y="834"/>
                    </a:lnTo>
                    <a:lnTo>
                      <a:pt x="314" y="835"/>
                    </a:lnTo>
                    <a:lnTo>
                      <a:pt x="310" y="836"/>
                    </a:lnTo>
                    <a:lnTo>
                      <a:pt x="306" y="839"/>
                    </a:lnTo>
                    <a:lnTo>
                      <a:pt x="301" y="841"/>
                    </a:lnTo>
                    <a:lnTo>
                      <a:pt x="296" y="842"/>
                    </a:lnTo>
                    <a:lnTo>
                      <a:pt x="294" y="844"/>
                    </a:lnTo>
                    <a:lnTo>
                      <a:pt x="290" y="845"/>
                    </a:lnTo>
                    <a:lnTo>
                      <a:pt x="287" y="845"/>
                    </a:lnTo>
                    <a:lnTo>
                      <a:pt x="284" y="847"/>
                    </a:lnTo>
                    <a:lnTo>
                      <a:pt x="281" y="848"/>
                    </a:lnTo>
                    <a:lnTo>
                      <a:pt x="278" y="849"/>
                    </a:lnTo>
                    <a:lnTo>
                      <a:pt x="275" y="851"/>
                    </a:lnTo>
                    <a:lnTo>
                      <a:pt x="271" y="852"/>
                    </a:lnTo>
                    <a:lnTo>
                      <a:pt x="268" y="853"/>
                    </a:lnTo>
                    <a:lnTo>
                      <a:pt x="264" y="854"/>
                    </a:lnTo>
                    <a:lnTo>
                      <a:pt x="261" y="855"/>
                    </a:lnTo>
                    <a:lnTo>
                      <a:pt x="257" y="857"/>
                    </a:lnTo>
                    <a:lnTo>
                      <a:pt x="254" y="858"/>
                    </a:lnTo>
                    <a:lnTo>
                      <a:pt x="250" y="859"/>
                    </a:lnTo>
                    <a:lnTo>
                      <a:pt x="246" y="860"/>
                    </a:lnTo>
                    <a:lnTo>
                      <a:pt x="243" y="863"/>
                    </a:lnTo>
                    <a:lnTo>
                      <a:pt x="239" y="864"/>
                    </a:lnTo>
                    <a:lnTo>
                      <a:pt x="236" y="865"/>
                    </a:lnTo>
                    <a:lnTo>
                      <a:pt x="231" y="866"/>
                    </a:lnTo>
                    <a:lnTo>
                      <a:pt x="227" y="867"/>
                    </a:lnTo>
                    <a:lnTo>
                      <a:pt x="223" y="870"/>
                    </a:lnTo>
                    <a:lnTo>
                      <a:pt x="219" y="871"/>
                    </a:lnTo>
                    <a:lnTo>
                      <a:pt x="216" y="872"/>
                    </a:lnTo>
                    <a:lnTo>
                      <a:pt x="212" y="874"/>
                    </a:lnTo>
                    <a:lnTo>
                      <a:pt x="207" y="876"/>
                    </a:lnTo>
                    <a:lnTo>
                      <a:pt x="204" y="878"/>
                    </a:lnTo>
                    <a:lnTo>
                      <a:pt x="199" y="879"/>
                    </a:lnTo>
                    <a:lnTo>
                      <a:pt x="195" y="880"/>
                    </a:lnTo>
                    <a:lnTo>
                      <a:pt x="192" y="883"/>
                    </a:lnTo>
                    <a:lnTo>
                      <a:pt x="188" y="885"/>
                    </a:lnTo>
                    <a:lnTo>
                      <a:pt x="184" y="886"/>
                    </a:lnTo>
                    <a:lnTo>
                      <a:pt x="180" y="889"/>
                    </a:lnTo>
                    <a:lnTo>
                      <a:pt x="177" y="890"/>
                    </a:lnTo>
                    <a:lnTo>
                      <a:pt x="173" y="892"/>
                    </a:lnTo>
                    <a:lnTo>
                      <a:pt x="169" y="895"/>
                    </a:lnTo>
                    <a:lnTo>
                      <a:pt x="165" y="897"/>
                    </a:lnTo>
                    <a:lnTo>
                      <a:pt x="161" y="898"/>
                    </a:lnTo>
                    <a:lnTo>
                      <a:pt x="159" y="900"/>
                    </a:lnTo>
                    <a:lnTo>
                      <a:pt x="155" y="903"/>
                    </a:lnTo>
                    <a:lnTo>
                      <a:pt x="152" y="905"/>
                    </a:lnTo>
                    <a:lnTo>
                      <a:pt x="148" y="906"/>
                    </a:lnTo>
                    <a:lnTo>
                      <a:pt x="144" y="909"/>
                    </a:lnTo>
                    <a:lnTo>
                      <a:pt x="142" y="911"/>
                    </a:lnTo>
                    <a:lnTo>
                      <a:pt x="140" y="915"/>
                    </a:lnTo>
                    <a:lnTo>
                      <a:pt x="134" y="919"/>
                    </a:lnTo>
                    <a:lnTo>
                      <a:pt x="129" y="924"/>
                    </a:lnTo>
                    <a:lnTo>
                      <a:pt x="124" y="929"/>
                    </a:lnTo>
                    <a:lnTo>
                      <a:pt x="120" y="934"/>
                    </a:lnTo>
                    <a:lnTo>
                      <a:pt x="116" y="937"/>
                    </a:lnTo>
                    <a:lnTo>
                      <a:pt x="112" y="942"/>
                    </a:lnTo>
                    <a:lnTo>
                      <a:pt x="109" y="946"/>
                    </a:lnTo>
                    <a:lnTo>
                      <a:pt x="107" y="949"/>
                    </a:lnTo>
                    <a:lnTo>
                      <a:pt x="104" y="953"/>
                    </a:lnTo>
                    <a:lnTo>
                      <a:pt x="103" y="956"/>
                    </a:lnTo>
                    <a:lnTo>
                      <a:pt x="101" y="959"/>
                    </a:lnTo>
                    <a:lnTo>
                      <a:pt x="99" y="962"/>
                    </a:lnTo>
                    <a:lnTo>
                      <a:pt x="98" y="965"/>
                    </a:lnTo>
                    <a:lnTo>
                      <a:pt x="98" y="968"/>
                    </a:lnTo>
                    <a:lnTo>
                      <a:pt x="98" y="973"/>
                    </a:lnTo>
                    <a:lnTo>
                      <a:pt x="99" y="978"/>
                    </a:lnTo>
                    <a:lnTo>
                      <a:pt x="101" y="981"/>
                    </a:lnTo>
                    <a:lnTo>
                      <a:pt x="103" y="985"/>
                    </a:lnTo>
                    <a:lnTo>
                      <a:pt x="107" y="988"/>
                    </a:lnTo>
                    <a:lnTo>
                      <a:pt x="111" y="992"/>
                    </a:lnTo>
                    <a:lnTo>
                      <a:pt x="116" y="994"/>
                    </a:lnTo>
                    <a:lnTo>
                      <a:pt x="121" y="998"/>
                    </a:lnTo>
                    <a:lnTo>
                      <a:pt x="123" y="998"/>
                    </a:lnTo>
                    <a:lnTo>
                      <a:pt x="126" y="1000"/>
                    </a:lnTo>
                    <a:lnTo>
                      <a:pt x="129" y="1001"/>
                    </a:lnTo>
                    <a:lnTo>
                      <a:pt x="133" y="1002"/>
                    </a:lnTo>
                    <a:lnTo>
                      <a:pt x="135" y="1004"/>
                    </a:lnTo>
                    <a:lnTo>
                      <a:pt x="139" y="1005"/>
                    </a:lnTo>
                    <a:lnTo>
                      <a:pt x="143" y="1006"/>
                    </a:lnTo>
                    <a:lnTo>
                      <a:pt x="148" y="1007"/>
                    </a:lnTo>
                    <a:lnTo>
                      <a:pt x="150" y="1007"/>
                    </a:lnTo>
                    <a:lnTo>
                      <a:pt x="153" y="1008"/>
                    </a:lnTo>
                    <a:lnTo>
                      <a:pt x="156" y="1008"/>
                    </a:lnTo>
                    <a:lnTo>
                      <a:pt x="160" y="1010"/>
                    </a:lnTo>
                    <a:lnTo>
                      <a:pt x="162" y="1010"/>
                    </a:lnTo>
                    <a:lnTo>
                      <a:pt x="166" y="1011"/>
                    </a:lnTo>
                    <a:lnTo>
                      <a:pt x="169" y="1011"/>
                    </a:lnTo>
                    <a:lnTo>
                      <a:pt x="173" y="1012"/>
                    </a:lnTo>
                    <a:lnTo>
                      <a:pt x="177" y="1012"/>
                    </a:lnTo>
                    <a:lnTo>
                      <a:pt x="179" y="1012"/>
                    </a:lnTo>
                    <a:lnTo>
                      <a:pt x="184" y="1012"/>
                    </a:lnTo>
                    <a:lnTo>
                      <a:pt x="187" y="1013"/>
                    </a:lnTo>
                    <a:lnTo>
                      <a:pt x="191" y="1013"/>
                    </a:lnTo>
                    <a:lnTo>
                      <a:pt x="194" y="1013"/>
                    </a:lnTo>
                    <a:lnTo>
                      <a:pt x="198" y="1014"/>
                    </a:lnTo>
                    <a:lnTo>
                      <a:pt x="203" y="1014"/>
                    </a:lnTo>
                    <a:lnTo>
                      <a:pt x="207" y="1014"/>
                    </a:lnTo>
                    <a:lnTo>
                      <a:pt x="211" y="1016"/>
                    </a:lnTo>
                    <a:lnTo>
                      <a:pt x="214" y="1016"/>
                    </a:lnTo>
                    <a:lnTo>
                      <a:pt x="219" y="1017"/>
                    </a:lnTo>
                    <a:lnTo>
                      <a:pt x="224" y="1017"/>
                    </a:lnTo>
                    <a:lnTo>
                      <a:pt x="227" y="1017"/>
                    </a:lnTo>
                    <a:lnTo>
                      <a:pt x="232" y="1017"/>
                    </a:lnTo>
                    <a:lnTo>
                      <a:pt x="237" y="1018"/>
                    </a:lnTo>
                    <a:lnTo>
                      <a:pt x="241" y="1018"/>
                    </a:lnTo>
                    <a:lnTo>
                      <a:pt x="245" y="1018"/>
                    </a:lnTo>
                    <a:lnTo>
                      <a:pt x="249" y="1018"/>
                    </a:lnTo>
                    <a:lnTo>
                      <a:pt x="254" y="1018"/>
                    </a:lnTo>
                    <a:lnTo>
                      <a:pt x="258" y="1018"/>
                    </a:lnTo>
                    <a:lnTo>
                      <a:pt x="262" y="1018"/>
                    </a:lnTo>
                    <a:lnTo>
                      <a:pt x="267" y="1018"/>
                    </a:lnTo>
                    <a:lnTo>
                      <a:pt x="271" y="1019"/>
                    </a:lnTo>
                    <a:lnTo>
                      <a:pt x="275" y="1019"/>
                    </a:lnTo>
                    <a:lnTo>
                      <a:pt x="280" y="1019"/>
                    </a:lnTo>
                    <a:lnTo>
                      <a:pt x="283" y="1019"/>
                    </a:lnTo>
                    <a:lnTo>
                      <a:pt x="288" y="1019"/>
                    </a:lnTo>
                    <a:lnTo>
                      <a:pt x="292" y="1019"/>
                    </a:lnTo>
                    <a:lnTo>
                      <a:pt x="295" y="1019"/>
                    </a:lnTo>
                    <a:lnTo>
                      <a:pt x="300" y="1019"/>
                    </a:lnTo>
                    <a:lnTo>
                      <a:pt x="305" y="1019"/>
                    </a:lnTo>
                    <a:lnTo>
                      <a:pt x="307" y="1019"/>
                    </a:lnTo>
                    <a:lnTo>
                      <a:pt x="312" y="1019"/>
                    </a:lnTo>
                    <a:lnTo>
                      <a:pt x="314" y="1019"/>
                    </a:lnTo>
                    <a:lnTo>
                      <a:pt x="319" y="1019"/>
                    </a:lnTo>
                    <a:lnTo>
                      <a:pt x="322" y="1019"/>
                    </a:lnTo>
                    <a:lnTo>
                      <a:pt x="326" y="1019"/>
                    </a:lnTo>
                    <a:lnTo>
                      <a:pt x="329" y="1019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8" y="1018"/>
                    </a:lnTo>
                    <a:lnTo>
                      <a:pt x="341" y="1018"/>
                    </a:lnTo>
                    <a:lnTo>
                      <a:pt x="345" y="1018"/>
                    </a:lnTo>
                    <a:lnTo>
                      <a:pt x="350" y="1017"/>
                    </a:lnTo>
                    <a:lnTo>
                      <a:pt x="356" y="1017"/>
                    </a:lnTo>
                    <a:lnTo>
                      <a:pt x="359" y="1017"/>
                    </a:lnTo>
                    <a:lnTo>
                      <a:pt x="364" y="1016"/>
                    </a:lnTo>
                    <a:lnTo>
                      <a:pt x="370" y="1016"/>
                    </a:lnTo>
                    <a:lnTo>
                      <a:pt x="375" y="1014"/>
                    </a:lnTo>
                    <a:lnTo>
                      <a:pt x="380" y="1014"/>
                    </a:lnTo>
                    <a:lnTo>
                      <a:pt x="386" y="1013"/>
                    </a:lnTo>
                    <a:lnTo>
                      <a:pt x="389" y="1013"/>
                    </a:lnTo>
                    <a:lnTo>
                      <a:pt x="391" y="1013"/>
                    </a:lnTo>
                    <a:lnTo>
                      <a:pt x="395" y="1013"/>
                    </a:lnTo>
                    <a:lnTo>
                      <a:pt x="397" y="1013"/>
                    </a:lnTo>
                    <a:lnTo>
                      <a:pt x="403" y="1012"/>
                    </a:lnTo>
                    <a:lnTo>
                      <a:pt x="409" y="1012"/>
                    </a:lnTo>
                    <a:lnTo>
                      <a:pt x="411" y="1012"/>
                    </a:lnTo>
                    <a:lnTo>
                      <a:pt x="415" y="1012"/>
                    </a:lnTo>
                    <a:lnTo>
                      <a:pt x="417" y="1012"/>
                    </a:lnTo>
                    <a:lnTo>
                      <a:pt x="421" y="1012"/>
                    </a:lnTo>
                    <a:lnTo>
                      <a:pt x="423" y="1012"/>
                    </a:lnTo>
                    <a:lnTo>
                      <a:pt x="427" y="1012"/>
                    </a:lnTo>
                    <a:lnTo>
                      <a:pt x="429" y="1012"/>
                    </a:lnTo>
                    <a:lnTo>
                      <a:pt x="431" y="1012"/>
                    </a:lnTo>
                    <a:lnTo>
                      <a:pt x="435" y="1012"/>
                    </a:lnTo>
                    <a:lnTo>
                      <a:pt x="437" y="1012"/>
                    </a:lnTo>
                    <a:lnTo>
                      <a:pt x="440" y="1012"/>
                    </a:lnTo>
                    <a:lnTo>
                      <a:pt x="443" y="1012"/>
                    </a:lnTo>
                    <a:lnTo>
                      <a:pt x="448" y="1011"/>
                    </a:lnTo>
                    <a:lnTo>
                      <a:pt x="454" y="1011"/>
                    </a:lnTo>
                    <a:lnTo>
                      <a:pt x="459" y="1011"/>
                    </a:lnTo>
                    <a:lnTo>
                      <a:pt x="463" y="1011"/>
                    </a:lnTo>
                    <a:lnTo>
                      <a:pt x="468" y="1011"/>
                    </a:lnTo>
                    <a:lnTo>
                      <a:pt x="473" y="1012"/>
                    </a:lnTo>
                    <a:lnTo>
                      <a:pt x="476" y="1012"/>
                    </a:lnTo>
                    <a:lnTo>
                      <a:pt x="481" y="1012"/>
                    </a:lnTo>
                    <a:lnTo>
                      <a:pt x="485" y="1012"/>
                    </a:lnTo>
                    <a:lnTo>
                      <a:pt x="488" y="1012"/>
                    </a:lnTo>
                    <a:lnTo>
                      <a:pt x="491" y="1013"/>
                    </a:lnTo>
                    <a:lnTo>
                      <a:pt x="493" y="1013"/>
                    </a:lnTo>
                    <a:lnTo>
                      <a:pt x="498" y="1016"/>
                    </a:lnTo>
                    <a:lnTo>
                      <a:pt x="501" y="1017"/>
                    </a:lnTo>
                    <a:lnTo>
                      <a:pt x="503" y="1019"/>
                    </a:lnTo>
                    <a:lnTo>
                      <a:pt x="506" y="1023"/>
                    </a:lnTo>
                    <a:lnTo>
                      <a:pt x="510" y="1026"/>
                    </a:lnTo>
                    <a:lnTo>
                      <a:pt x="514" y="1031"/>
                    </a:lnTo>
                    <a:lnTo>
                      <a:pt x="519" y="1036"/>
                    </a:lnTo>
                    <a:lnTo>
                      <a:pt x="525" y="1042"/>
                    </a:lnTo>
                    <a:lnTo>
                      <a:pt x="527" y="1044"/>
                    </a:lnTo>
                    <a:lnTo>
                      <a:pt x="531" y="1046"/>
                    </a:lnTo>
                    <a:lnTo>
                      <a:pt x="535" y="1049"/>
                    </a:lnTo>
                    <a:lnTo>
                      <a:pt x="538" y="1052"/>
                    </a:lnTo>
                    <a:lnTo>
                      <a:pt x="542" y="1055"/>
                    </a:lnTo>
                    <a:lnTo>
                      <a:pt x="545" y="1056"/>
                    </a:lnTo>
                    <a:lnTo>
                      <a:pt x="549" y="1058"/>
                    </a:lnTo>
                    <a:lnTo>
                      <a:pt x="554" y="1061"/>
                    </a:lnTo>
                    <a:lnTo>
                      <a:pt x="557" y="1063"/>
                    </a:lnTo>
                    <a:lnTo>
                      <a:pt x="562" y="1065"/>
                    </a:lnTo>
                    <a:lnTo>
                      <a:pt x="567" y="1067"/>
                    </a:lnTo>
                    <a:lnTo>
                      <a:pt x="571" y="1068"/>
                    </a:lnTo>
                    <a:lnTo>
                      <a:pt x="575" y="1069"/>
                    </a:lnTo>
                    <a:lnTo>
                      <a:pt x="581" y="1070"/>
                    </a:lnTo>
                    <a:lnTo>
                      <a:pt x="586" y="1070"/>
                    </a:lnTo>
                    <a:lnTo>
                      <a:pt x="590" y="1071"/>
                    </a:lnTo>
                    <a:lnTo>
                      <a:pt x="595" y="1070"/>
                    </a:lnTo>
                    <a:lnTo>
                      <a:pt x="600" y="1070"/>
                    </a:lnTo>
                    <a:lnTo>
                      <a:pt x="606" y="1069"/>
                    </a:lnTo>
                    <a:lnTo>
                      <a:pt x="612" y="1069"/>
                    </a:lnTo>
                    <a:lnTo>
                      <a:pt x="616" y="1067"/>
                    </a:lnTo>
                    <a:lnTo>
                      <a:pt x="621" y="1065"/>
                    </a:lnTo>
                    <a:lnTo>
                      <a:pt x="625" y="1064"/>
                    </a:lnTo>
                    <a:lnTo>
                      <a:pt x="629" y="1062"/>
                    </a:lnTo>
                    <a:lnTo>
                      <a:pt x="633" y="1061"/>
                    </a:lnTo>
                    <a:lnTo>
                      <a:pt x="638" y="1059"/>
                    </a:lnTo>
                    <a:lnTo>
                      <a:pt x="641" y="1057"/>
                    </a:lnTo>
                    <a:lnTo>
                      <a:pt x="645" y="1056"/>
                    </a:lnTo>
                    <a:lnTo>
                      <a:pt x="647" y="1055"/>
                    </a:lnTo>
                    <a:lnTo>
                      <a:pt x="651" y="1052"/>
                    </a:lnTo>
                    <a:lnTo>
                      <a:pt x="653" y="1051"/>
                    </a:lnTo>
                    <a:lnTo>
                      <a:pt x="656" y="1050"/>
                    </a:lnTo>
                    <a:lnTo>
                      <a:pt x="660" y="1046"/>
                    </a:lnTo>
                    <a:lnTo>
                      <a:pt x="665" y="1044"/>
                    </a:lnTo>
                    <a:lnTo>
                      <a:pt x="670" y="1040"/>
                    </a:lnTo>
                    <a:lnTo>
                      <a:pt x="673" y="1037"/>
                    </a:lnTo>
                    <a:lnTo>
                      <a:pt x="678" y="1035"/>
                    </a:lnTo>
                    <a:lnTo>
                      <a:pt x="684" y="1032"/>
                    </a:lnTo>
                    <a:lnTo>
                      <a:pt x="686" y="1031"/>
                    </a:lnTo>
                    <a:lnTo>
                      <a:pt x="689" y="1029"/>
                    </a:lnTo>
                    <a:lnTo>
                      <a:pt x="692" y="1027"/>
                    </a:lnTo>
                    <a:lnTo>
                      <a:pt x="696" y="1027"/>
                    </a:lnTo>
                    <a:lnTo>
                      <a:pt x="699" y="1025"/>
                    </a:lnTo>
                    <a:lnTo>
                      <a:pt x="703" y="1024"/>
                    </a:lnTo>
                    <a:lnTo>
                      <a:pt x="708" y="1023"/>
                    </a:lnTo>
                    <a:lnTo>
                      <a:pt x="712" y="1023"/>
                    </a:lnTo>
                    <a:lnTo>
                      <a:pt x="716" y="1021"/>
                    </a:lnTo>
                    <a:lnTo>
                      <a:pt x="722" y="1020"/>
                    </a:lnTo>
                    <a:lnTo>
                      <a:pt x="724" y="1019"/>
                    </a:lnTo>
                    <a:lnTo>
                      <a:pt x="727" y="1019"/>
                    </a:lnTo>
                    <a:lnTo>
                      <a:pt x="730" y="1018"/>
                    </a:lnTo>
                    <a:lnTo>
                      <a:pt x="733" y="1018"/>
                    </a:lnTo>
                    <a:lnTo>
                      <a:pt x="735" y="1018"/>
                    </a:lnTo>
                    <a:lnTo>
                      <a:pt x="738" y="1017"/>
                    </a:lnTo>
                    <a:lnTo>
                      <a:pt x="742" y="1017"/>
                    </a:lnTo>
                    <a:lnTo>
                      <a:pt x="744" y="1017"/>
                    </a:lnTo>
                    <a:lnTo>
                      <a:pt x="748" y="1017"/>
                    </a:lnTo>
                    <a:lnTo>
                      <a:pt x="752" y="1016"/>
                    </a:lnTo>
                    <a:lnTo>
                      <a:pt x="755" y="1016"/>
                    </a:lnTo>
                    <a:lnTo>
                      <a:pt x="760" y="1016"/>
                    </a:lnTo>
                    <a:lnTo>
                      <a:pt x="762" y="1016"/>
                    </a:lnTo>
                    <a:lnTo>
                      <a:pt x="766" y="1014"/>
                    </a:lnTo>
                    <a:lnTo>
                      <a:pt x="769" y="1014"/>
                    </a:lnTo>
                    <a:lnTo>
                      <a:pt x="774" y="1014"/>
                    </a:lnTo>
                    <a:lnTo>
                      <a:pt x="778" y="1013"/>
                    </a:lnTo>
                    <a:lnTo>
                      <a:pt x="781" y="1013"/>
                    </a:lnTo>
                    <a:lnTo>
                      <a:pt x="785" y="1013"/>
                    </a:lnTo>
                    <a:lnTo>
                      <a:pt x="789" y="1013"/>
                    </a:lnTo>
                    <a:lnTo>
                      <a:pt x="793" y="1012"/>
                    </a:lnTo>
                    <a:lnTo>
                      <a:pt x="798" y="1012"/>
                    </a:lnTo>
                    <a:lnTo>
                      <a:pt x="801" y="1012"/>
                    </a:lnTo>
                    <a:lnTo>
                      <a:pt x="806" y="1012"/>
                    </a:lnTo>
                    <a:lnTo>
                      <a:pt x="810" y="1011"/>
                    </a:lnTo>
                    <a:lnTo>
                      <a:pt x="814" y="1011"/>
                    </a:lnTo>
                    <a:lnTo>
                      <a:pt x="818" y="1011"/>
                    </a:lnTo>
                    <a:lnTo>
                      <a:pt x="823" y="1011"/>
                    </a:lnTo>
                    <a:lnTo>
                      <a:pt x="826" y="1010"/>
                    </a:lnTo>
                    <a:lnTo>
                      <a:pt x="831" y="1010"/>
                    </a:lnTo>
                    <a:lnTo>
                      <a:pt x="836" y="1008"/>
                    </a:lnTo>
                    <a:lnTo>
                      <a:pt x="840" y="1008"/>
                    </a:lnTo>
                    <a:lnTo>
                      <a:pt x="844" y="1007"/>
                    </a:lnTo>
                    <a:lnTo>
                      <a:pt x="849" y="1007"/>
                    </a:lnTo>
                    <a:lnTo>
                      <a:pt x="854" y="1006"/>
                    </a:lnTo>
                    <a:lnTo>
                      <a:pt x="858" y="1006"/>
                    </a:lnTo>
                    <a:lnTo>
                      <a:pt x="862" y="1005"/>
                    </a:lnTo>
                    <a:lnTo>
                      <a:pt x="867" y="1005"/>
                    </a:lnTo>
                    <a:lnTo>
                      <a:pt x="870" y="1004"/>
                    </a:lnTo>
                    <a:lnTo>
                      <a:pt x="876" y="1004"/>
                    </a:lnTo>
                    <a:lnTo>
                      <a:pt x="880" y="1002"/>
                    </a:lnTo>
                    <a:lnTo>
                      <a:pt x="884" y="1002"/>
                    </a:lnTo>
                    <a:lnTo>
                      <a:pt x="889" y="1001"/>
                    </a:lnTo>
                    <a:lnTo>
                      <a:pt x="894" y="1001"/>
                    </a:lnTo>
                    <a:lnTo>
                      <a:pt x="899" y="1000"/>
                    </a:lnTo>
                    <a:lnTo>
                      <a:pt x="902" y="999"/>
                    </a:lnTo>
                    <a:lnTo>
                      <a:pt x="907" y="998"/>
                    </a:lnTo>
                    <a:lnTo>
                      <a:pt x="910" y="998"/>
                    </a:lnTo>
                    <a:lnTo>
                      <a:pt x="915" y="997"/>
                    </a:lnTo>
                    <a:lnTo>
                      <a:pt x="919" y="995"/>
                    </a:lnTo>
                    <a:lnTo>
                      <a:pt x="923" y="994"/>
                    </a:lnTo>
                    <a:lnTo>
                      <a:pt x="928" y="993"/>
                    </a:lnTo>
                    <a:lnTo>
                      <a:pt x="932" y="992"/>
                    </a:lnTo>
                    <a:lnTo>
                      <a:pt x="936" y="991"/>
                    </a:lnTo>
                    <a:lnTo>
                      <a:pt x="940" y="989"/>
                    </a:lnTo>
                    <a:lnTo>
                      <a:pt x="945" y="988"/>
                    </a:lnTo>
                    <a:lnTo>
                      <a:pt x="948" y="987"/>
                    </a:lnTo>
                    <a:lnTo>
                      <a:pt x="953" y="986"/>
                    </a:lnTo>
                    <a:lnTo>
                      <a:pt x="958" y="985"/>
                    </a:lnTo>
                    <a:lnTo>
                      <a:pt x="961" y="983"/>
                    </a:lnTo>
                    <a:lnTo>
                      <a:pt x="965" y="982"/>
                    </a:lnTo>
                    <a:lnTo>
                      <a:pt x="969" y="980"/>
                    </a:lnTo>
                    <a:lnTo>
                      <a:pt x="972" y="979"/>
                    </a:lnTo>
                    <a:lnTo>
                      <a:pt x="976" y="978"/>
                    </a:lnTo>
                    <a:lnTo>
                      <a:pt x="979" y="975"/>
                    </a:lnTo>
                    <a:lnTo>
                      <a:pt x="983" y="974"/>
                    </a:lnTo>
                    <a:lnTo>
                      <a:pt x="986" y="973"/>
                    </a:lnTo>
                    <a:lnTo>
                      <a:pt x="990" y="972"/>
                    </a:lnTo>
                    <a:lnTo>
                      <a:pt x="992" y="970"/>
                    </a:lnTo>
                    <a:lnTo>
                      <a:pt x="996" y="968"/>
                    </a:lnTo>
                    <a:lnTo>
                      <a:pt x="999" y="968"/>
                    </a:lnTo>
                    <a:lnTo>
                      <a:pt x="1002" y="967"/>
                    </a:lnTo>
                    <a:lnTo>
                      <a:pt x="1005" y="965"/>
                    </a:lnTo>
                    <a:lnTo>
                      <a:pt x="1008" y="963"/>
                    </a:lnTo>
                    <a:lnTo>
                      <a:pt x="1011" y="963"/>
                    </a:lnTo>
                    <a:lnTo>
                      <a:pt x="1014" y="962"/>
                    </a:lnTo>
                    <a:lnTo>
                      <a:pt x="1018" y="959"/>
                    </a:lnTo>
                    <a:lnTo>
                      <a:pt x="1023" y="956"/>
                    </a:lnTo>
                    <a:lnTo>
                      <a:pt x="1028" y="954"/>
                    </a:lnTo>
                    <a:lnTo>
                      <a:pt x="1033" y="951"/>
                    </a:lnTo>
                    <a:lnTo>
                      <a:pt x="1036" y="949"/>
                    </a:lnTo>
                    <a:lnTo>
                      <a:pt x="1040" y="947"/>
                    </a:lnTo>
                    <a:lnTo>
                      <a:pt x="1043" y="944"/>
                    </a:lnTo>
                    <a:lnTo>
                      <a:pt x="1047" y="943"/>
                    </a:lnTo>
                    <a:lnTo>
                      <a:pt x="1050" y="940"/>
                    </a:lnTo>
                    <a:lnTo>
                      <a:pt x="1053" y="937"/>
                    </a:lnTo>
                    <a:lnTo>
                      <a:pt x="1054" y="935"/>
                    </a:lnTo>
                    <a:lnTo>
                      <a:pt x="1057" y="932"/>
                    </a:lnTo>
                    <a:lnTo>
                      <a:pt x="1061" y="928"/>
                    </a:lnTo>
                    <a:lnTo>
                      <a:pt x="1065" y="923"/>
                    </a:lnTo>
                    <a:lnTo>
                      <a:pt x="1066" y="918"/>
                    </a:lnTo>
                    <a:lnTo>
                      <a:pt x="1068" y="914"/>
                    </a:lnTo>
                    <a:lnTo>
                      <a:pt x="1068" y="908"/>
                    </a:lnTo>
                    <a:lnTo>
                      <a:pt x="1069" y="902"/>
                    </a:lnTo>
                    <a:lnTo>
                      <a:pt x="1068" y="898"/>
                    </a:lnTo>
                    <a:lnTo>
                      <a:pt x="1067" y="895"/>
                    </a:lnTo>
                    <a:lnTo>
                      <a:pt x="1066" y="892"/>
                    </a:lnTo>
                    <a:lnTo>
                      <a:pt x="1065" y="889"/>
                    </a:lnTo>
                    <a:lnTo>
                      <a:pt x="1063" y="885"/>
                    </a:lnTo>
                    <a:lnTo>
                      <a:pt x="1061" y="881"/>
                    </a:lnTo>
                    <a:lnTo>
                      <a:pt x="1059" y="877"/>
                    </a:lnTo>
                    <a:lnTo>
                      <a:pt x="1056" y="874"/>
                    </a:lnTo>
                    <a:lnTo>
                      <a:pt x="1054" y="870"/>
                    </a:lnTo>
                    <a:lnTo>
                      <a:pt x="1050" y="866"/>
                    </a:lnTo>
                    <a:lnTo>
                      <a:pt x="1046" y="861"/>
                    </a:lnTo>
                    <a:lnTo>
                      <a:pt x="1042" y="858"/>
                    </a:lnTo>
                    <a:lnTo>
                      <a:pt x="1037" y="854"/>
                    </a:lnTo>
                    <a:lnTo>
                      <a:pt x="1034" y="851"/>
                    </a:lnTo>
                    <a:lnTo>
                      <a:pt x="1028" y="846"/>
                    </a:lnTo>
                    <a:lnTo>
                      <a:pt x="1023" y="842"/>
                    </a:lnTo>
                    <a:lnTo>
                      <a:pt x="1019" y="841"/>
                    </a:lnTo>
                    <a:lnTo>
                      <a:pt x="1016" y="839"/>
                    </a:lnTo>
                    <a:lnTo>
                      <a:pt x="1014" y="836"/>
                    </a:lnTo>
                    <a:lnTo>
                      <a:pt x="1010" y="835"/>
                    </a:lnTo>
                    <a:lnTo>
                      <a:pt x="1006" y="833"/>
                    </a:lnTo>
                    <a:lnTo>
                      <a:pt x="1003" y="830"/>
                    </a:lnTo>
                    <a:lnTo>
                      <a:pt x="999" y="829"/>
                    </a:lnTo>
                    <a:lnTo>
                      <a:pt x="997" y="827"/>
                    </a:lnTo>
                    <a:lnTo>
                      <a:pt x="992" y="826"/>
                    </a:lnTo>
                    <a:lnTo>
                      <a:pt x="989" y="823"/>
                    </a:lnTo>
                    <a:lnTo>
                      <a:pt x="984" y="821"/>
                    </a:lnTo>
                    <a:lnTo>
                      <a:pt x="980" y="820"/>
                    </a:lnTo>
                    <a:lnTo>
                      <a:pt x="977" y="819"/>
                    </a:lnTo>
                    <a:lnTo>
                      <a:pt x="972" y="816"/>
                    </a:lnTo>
                    <a:lnTo>
                      <a:pt x="967" y="815"/>
                    </a:lnTo>
                    <a:lnTo>
                      <a:pt x="964" y="814"/>
                    </a:lnTo>
                    <a:lnTo>
                      <a:pt x="959" y="811"/>
                    </a:lnTo>
                    <a:lnTo>
                      <a:pt x="954" y="810"/>
                    </a:lnTo>
                    <a:lnTo>
                      <a:pt x="950" y="809"/>
                    </a:lnTo>
                    <a:lnTo>
                      <a:pt x="945" y="807"/>
                    </a:lnTo>
                    <a:lnTo>
                      <a:pt x="939" y="806"/>
                    </a:lnTo>
                    <a:lnTo>
                      <a:pt x="934" y="804"/>
                    </a:lnTo>
                    <a:lnTo>
                      <a:pt x="928" y="803"/>
                    </a:lnTo>
                    <a:lnTo>
                      <a:pt x="923" y="802"/>
                    </a:lnTo>
                    <a:lnTo>
                      <a:pt x="919" y="801"/>
                    </a:lnTo>
                    <a:lnTo>
                      <a:pt x="913" y="800"/>
                    </a:lnTo>
                    <a:lnTo>
                      <a:pt x="907" y="798"/>
                    </a:lnTo>
                    <a:lnTo>
                      <a:pt x="902" y="797"/>
                    </a:lnTo>
                    <a:lnTo>
                      <a:pt x="895" y="797"/>
                    </a:lnTo>
                    <a:lnTo>
                      <a:pt x="890" y="796"/>
                    </a:lnTo>
                    <a:lnTo>
                      <a:pt x="884" y="795"/>
                    </a:lnTo>
                    <a:lnTo>
                      <a:pt x="878" y="795"/>
                    </a:lnTo>
                    <a:lnTo>
                      <a:pt x="871" y="794"/>
                    </a:lnTo>
                    <a:lnTo>
                      <a:pt x="865" y="793"/>
                    </a:lnTo>
                    <a:lnTo>
                      <a:pt x="859" y="793"/>
                    </a:lnTo>
                    <a:lnTo>
                      <a:pt x="854" y="791"/>
                    </a:lnTo>
                    <a:lnTo>
                      <a:pt x="848" y="790"/>
                    </a:lnTo>
                    <a:lnTo>
                      <a:pt x="843" y="790"/>
                    </a:lnTo>
                    <a:lnTo>
                      <a:pt x="837" y="789"/>
                    </a:lnTo>
                    <a:lnTo>
                      <a:pt x="832" y="789"/>
                    </a:lnTo>
                    <a:lnTo>
                      <a:pt x="827" y="789"/>
                    </a:lnTo>
                    <a:lnTo>
                      <a:pt x="823" y="788"/>
                    </a:lnTo>
                    <a:lnTo>
                      <a:pt x="818" y="788"/>
                    </a:lnTo>
                    <a:lnTo>
                      <a:pt x="813" y="788"/>
                    </a:lnTo>
                    <a:lnTo>
                      <a:pt x="808" y="788"/>
                    </a:lnTo>
                    <a:lnTo>
                      <a:pt x="805" y="787"/>
                    </a:lnTo>
                    <a:lnTo>
                      <a:pt x="800" y="787"/>
                    </a:lnTo>
                    <a:lnTo>
                      <a:pt x="798" y="787"/>
                    </a:lnTo>
                    <a:lnTo>
                      <a:pt x="793" y="787"/>
                    </a:lnTo>
                    <a:lnTo>
                      <a:pt x="789" y="785"/>
                    </a:lnTo>
                    <a:lnTo>
                      <a:pt x="785" y="785"/>
                    </a:lnTo>
                    <a:lnTo>
                      <a:pt x="782" y="785"/>
                    </a:lnTo>
                    <a:lnTo>
                      <a:pt x="779" y="784"/>
                    </a:lnTo>
                    <a:lnTo>
                      <a:pt x="775" y="784"/>
                    </a:lnTo>
                    <a:lnTo>
                      <a:pt x="772" y="784"/>
                    </a:lnTo>
                    <a:lnTo>
                      <a:pt x="769" y="784"/>
                    </a:lnTo>
                    <a:lnTo>
                      <a:pt x="766" y="783"/>
                    </a:lnTo>
                    <a:lnTo>
                      <a:pt x="763" y="783"/>
                    </a:lnTo>
                    <a:lnTo>
                      <a:pt x="760" y="783"/>
                    </a:lnTo>
                    <a:lnTo>
                      <a:pt x="757" y="783"/>
                    </a:lnTo>
                    <a:lnTo>
                      <a:pt x="753" y="782"/>
                    </a:lnTo>
                    <a:lnTo>
                      <a:pt x="748" y="782"/>
                    </a:lnTo>
                    <a:lnTo>
                      <a:pt x="743" y="781"/>
                    </a:lnTo>
                    <a:lnTo>
                      <a:pt x="738" y="779"/>
                    </a:lnTo>
                    <a:lnTo>
                      <a:pt x="735" y="778"/>
                    </a:lnTo>
                    <a:lnTo>
                      <a:pt x="731" y="777"/>
                    </a:lnTo>
                    <a:lnTo>
                      <a:pt x="727" y="776"/>
                    </a:lnTo>
                    <a:lnTo>
                      <a:pt x="724" y="774"/>
                    </a:lnTo>
                    <a:lnTo>
                      <a:pt x="721" y="772"/>
                    </a:lnTo>
                    <a:lnTo>
                      <a:pt x="717" y="771"/>
                    </a:lnTo>
                    <a:lnTo>
                      <a:pt x="715" y="768"/>
                    </a:lnTo>
                    <a:lnTo>
                      <a:pt x="711" y="765"/>
                    </a:lnTo>
                    <a:lnTo>
                      <a:pt x="709" y="763"/>
                    </a:lnTo>
                    <a:lnTo>
                      <a:pt x="706" y="759"/>
                    </a:lnTo>
                    <a:lnTo>
                      <a:pt x="703" y="756"/>
                    </a:lnTo>
                    <a:lnTo>
                      <a:pt x="701" y="752"/>
                    </a:lnTo>
                    <a:lnTo>
                      <a:pt x="697" y="749"/>
                    </a:lnTo>
                    <a:lnTo>
                      <a:pt x="695" y="744"/>
                    </a:lnTo>
                    <a:lnTo>
                      <a:pt x="691" y="738"/>
                    </a:lnTo>
                    <a:lnTo>
                      <a:pt x="689" y="733"/>
                    </a:lnTo>
                    <a:lnTo>
                      <a:pt x="685" y="728"/>
                    </a:lnTo>
                    <a:lnTo>
                      <a:pt x="683" y="724"/>
                    </a:lnTo>
                    <a:lnTo>
                      <a:pt x="679" y="719"/>
                    </a:lnTo>
                    <a:lnTo>
                      <a:pt x="677" y="715"/>
                    </a:lnTo>
                    <a:lnTo>
                      <a:pt x="674" y="711"/>
                    </a:lnTo>
                    <a:lnTo>
                      <a:pt x="672" y="706"/>
                    </a:lnTo>
                    <a:lnTo>
                      <a:pt x="670" y="701"/>
                    </a:lnTo>
                    <a:lnTo>
                      <a:pt x="667" y="698"/>
                    </a:lnTo>
                    <a:lnTo>
                      <a:pt x="665" y="693"/>
                    </a:lnTo>
                    <a:lnTo>
                      <a:pt x="663" y="689"/>
                    </a:lnTo>
                    <a:lnTo>
                      <a:pt x="660" y="685"/>
                    </a:lnTo>
                    <a:lnTo>
                      <a:pt x="659" y="681"/>
                    </a:lnTo>
                    <a:lnTo>
                      <a:pt x="658" y="676"/>
                    </a:lnTo>
                    <a:lnTo>
                      <a:pt x="656" y="673"/>
                    </a:lnTo>
                    <a:lnTo>
                      <a:pt x="654" y="669"/>
                    </a:lnTo>
                    <a:lnTo>
                      <a:pt x="652" y="664"/>
                    </a:lnTo>
                    <a:lnTo>
                      <a:pt x="651" y="661"/>
                    </a:lnTo>
                    <a:lnTo>
                      <a:pt x="651" y="657"/>
                    </a:lnTo>
                    <a:lnTo>
                      <a:pt x="650" y="654"/>
                    </a:lnTo>
                    <a:lnTo>
                      <a:pt x="648" y="650"/>
                    </a:lnTo>
                    <a:lnTo>
                      <a:pt x="648" y="647"/>
                    </a:lnTo>
                    <a:lnTo>
                      <a:pt x="648" y="644"/>
                    </a:lnTo>
                    <a:lnTo>
                      <a:pt x="648" y="641"/>
                    </a:lnTo>
                    <a:lnTo>
                      <a:pt x="648" y="637"/>
                    </a:lnTo>
                    <a:lnTo>
                      <a:pt x="648" y="634"/>
                    </a:lnTo>
                    <a:lnTo>
                      <a:pt x="650" y="631"/>
                    </a:lnTo>
                    <a:lnTo>
                      <a:pt x="651" y="628"/>
                    </a:lnTo>
                    <a:lnTo>
                      <a:pt x="652" y="625"/>
                    </a:lnTo>
                    <a:lnTo>
                      <a:pt x="653" y="622"/>
                    </a:lnTo>
                    <a:lnTo>
                      <a:pt x="656" y="621"/>
                    </a:lnTo>
                    <a:lnTo>
                      <a:pt x="657" y="617"/>
                    </a:lnTo>
                    <a:lnTo>
                      <a:pt x="658" y="613"/>
                    </a:lnTo>
                    <a:lnTo>
                      <a:pt x="660" y="610"/>
                    </a:lnTo>
                    <a:lnTo>
                      <a:pt x="663" y="606"/>
                    </a:lnTo>
                    <a:lnTo>
                      <a:pt x="664" y="602"/>
                    </a:lnTo>
                    <a:lnTo>
                      <a:pt x="667" y="598"/>
                    </a:lnTo>
                    <a:lnTo>
                      <a:pt x="669" y="594"/>
                    </a:lnTo>
                    <a:lnTo>
                      <a:pt x="672" y="590"/>
                    </a:lnTo>
                    <a:lnTo>
                      <a:pt x="674" y="585"/>
                    </a:lnTo>
                    <a:lnTo>
                      <a:pt x="677" y="580"/>
                    </a:lnTo>
                    <a:lnTo>
                      <a:pt x="679" y="575"/>
                    </a:lnTo>
                    <a:lnTo>
                      <a:pt x="683" y="571"/>
                    </a:lnTo>
                    <a:lnTo>
                      <a:pt x="684" y="565"/>
                    </a:lnTo>
                    <a:lnTo>
                      <a:pt x="686" y="560"/>
                    </a:lnTo>
                    <a:lnTo>
                      <a:pt x="690" y="554"/>
                    </a:lnTo>
                    <a:lnTo>
                      <a:pt x="692" y="549"/>
                    </a:lnTo>
                    <a:lnTo>
                      <a:pt x="695" y="543"/>
                    </a:lnTo>
                    <a:lnTo>
                      <a:pt x="697" y="537"/>
                    </a:lnTo>
                    <a:lnTo>
                      <a:pt x="698" y="533"/>
                    </a:lnTo>
                    <a:lnTo>
                      <a:pt x="701" y="528"/>
                    </a:lnTo>
                    <a:lnTo>
                      <a:pt x="702" y="522"/>
                    </a:lnTo>
                    <a:lnTo>
                      <a:pt x="703" y="516"/>
                    </a:lnTo>
                    <a:lnTo>
                      <a:pt x="704" y="510"/>
                    </a:lnTo>
                    <a:lnTo>
                      <a:pt x="705" y="505"/>
                    </a:lnTo>
                    <a:lnTo>
                      <a:pt x="706" y="501"/>
                    </a:lnTo>
                    <a:lnTo>
                      <a:pt x="706" y="495"/>
                    </a:lnTo>
                    <a:lnTo>
                      <a:pt x="706" y="490"/>
                    </a:lnTo>
                    <a:lnTo>
                      <a:pt x="706" y="485"/>
                    </a:lnTo>
                    <a:lnTo>
                      <a:pt x="706" y="481"/>
                    </a:lnTo>
                    <a:lnTo>
                      <a:pt x="705" y="477"/>
                    </a:lnTo>
                    <a:lnTo>
                      <a:pt x="704" y="472"/>
                    </a:lnTo>
                    <a:lnTo>
                      <a:pt x="703" y="470"/>
                    </a:lnTo>
                    <a:lnTo>
                      <a:pt x="701" y="465"/>
                    </a:lnTo>
                    <a:lnTo>
                      <a:pt x="699" y="462"/>
                    </a:lnTo>
                    <a:lnTo>
                      <a:pt x="697" y="458"/>
                    </a:lnTo>
                    <a:lnTo>
                      <a:pt x="697" y="454"/>
                    </a:lnTo>
                    <a:lnTo>
                      <a:pt x="695" y="451"/>
                    </a:lnTo>
                    <a:lnTo>
                      <a:pt x="693" y="447"/>
                    </a:lnTo>
                    <a:lnTo>
                      <a:pt x="692" y="445"/>
                    </a:lnTo>
                    <a:lnTo>
                      <a:pt x="692" y="441"/>
                    </a:lnTo>
                    <a:lnTo>
                      <a:pt x="691" y="438"/>
                    </a:lnTo>
                    <a:lnTo>
                      <a:pt x="691" y="434"/>
                    </a:lnTo>
                    <a:lnTo>
                      <a:pt x="690" y="431"/>
                    </a:lnTo>
                    <a:lnTo>
                      <a:pt x="690" y="428"/>
                    </a:lnTo>
                    <a:lnTo>
                      <a:pt x="690" y="425"/>
                    </a:lnTo>
                    <a:lnTo>
                      <a:pt x="690" y="421"/>
                    </a:lnTo>
                    <a:lnTo>
                      <a:pt x="690" y="418"/>
                    </a:lnTo>
                    <a:lnTo>
                      <a:pt x="690" y="415"/>
                    </a:lnTo>
                    <a:lnTo>
                      <a:pt x="690" y="411"/>
                    </a:lnTo>
                    <a:lnTo>
                      <a:pt x="690" y="407"/>
                    </a:lnTo>
                    <a:lnTo>
                      <a:pt x="690" y="403"/>
                    </a:lnTo>
                    <a:lnTo>
                      <a:pt x="691" y="400"/>
                    </a:lnTo>
                    <a:lnTo>
                      <a:pt x="691" y="395"/>
                    </a:lnTo>
                    <a:lnTo>
                      <a:pt x="691" y="390"/>
                    </a:lnTo>
                    <a:lnTo>
                      <a:pt x="692" y="387"/>
                    </a:lnTo>
                    <a:lnTo>
                      <a:pt x="693" y="382"/>
                    </a:lnTo>
                    <a:lnTo>
                      <a:pt x="693" y="376"/>
                    </a:lnTo>
                    <a:lnTo>
                      <a:pt x="695" y="371"/>
                    </a:lnTo>
                    <a:lnTo>
                      <a:pt x="695" y="367"/>
                    </a:lnTo>
                    <a:lnTo>
                      <a:pt x="696" y="361"/>
                    </a:lnTo>
                    <a:lnTo>
                      <a:pt x="696" y="357"/>
                    </a:lnTo>
                    <a:lnTo>
                      <a:pt x="697" y="355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8" y="347"/>
                    </a:lnTo>
                    <a:lnTo>
                      <a:pt x="699" y="343"/>
                    </a:lnTo>
                    <a:lnTo>
                      <a:pt x="699" y="339"/>
                    </a:lnTo>
                    <a:lnTo>
                      <a:pt x="701" y="337"/>
                    </a:lnTo>
                    <a:lnTo>
                      <a:pt x="701" y="332"/>
                    </a:lnTo>
                    <a:lnTo>
                      <a:pt x="702" y="329"/>
                    </a:lnTo>
                    <a:lnTo>
                      <a:pt x="702" y="325"/>
                    </a:lnTo>
                    <a:lnTo>
                      <a:pt x="702" y="323"/>
                    </a:lnTo>
                    <a:lnTo>
                      <a:pt x="703" y="318"/>
                    </a:lnTo>
                    <a:lnTo>
                      <a:pt x="703" y="314"/>
                    </a:lnTo>
                    <a:lnTo>
                      <a:pt x="704" y="311"/>
                    </a:lnTo>
                    <a:lnTo>
                      <a:pt x="705" y="307"/>
                    </a:lnTo>
                    <a:lnTo>
                      <a:pt x="705" y="303"/>
                    </a:lnTo>
                    <a:lnTo>
                      <a:pt x="706" y="298"/>
                    </a:lnTo>
                    <a:lnTo>
                      <a:pt x="706" y="294"/>
                    </a:lnTo>
                    <a:lnTo>
                      <a:pt x="708" y="291"/>
                    </a:lnTo>
                    <a:lnTo>
                      <a:pt x="708" y="286"/>
                    </a:lnTo>
                    <a:lnTo>
                      <a:pt x="709" y="282"/>
                    </a:lnTo>
                    <a:lnTo>
                      <a:pt x="709" y="278"/>
                    </a:lnTo>
                    <a:lnTo>
                      <a:pt x="710" y="273"/>
                    </a:lnTo>
                    <a:lnTo>
                      <a:pt x="710" y="268"/>
                    </a:lnTo>
                    <a:lnTo>
                      <a:pt x="710" y="265"/>
                    </a:lnTo>
                    <a:lnTo>
                      <a:pt x="711" y="260"/>
                    </a:lnTo>
                    <a:lnTo>
                      <a:pt x="712" y="255"/>
                    </a:lnTo>
                    <a:lnTo>
                      <a:pt x="712" y="250"/>
                    </a:lnTo>
                    <a:lnTo>
                      <a:pt x="712" y="247"/>
                    </a:lnTo>
                    <a:lnTo>
                      <a:pt x="714" y="242"/>
                    </a:lnTo>
                    <a:lnTo>
                      <a:pt x="715" y="237"/>
                    </a:lnTo>
                    <a:lnTo>
                      <a:pt x="715" y="233"/>
                    </a:lnTo>
                    <a:lnTo>
                      <a:pt x="715" y="228"/>
                    </a:lnTo>
                    <a:lnTo>
                      <a:pt x="716" y="223"/>
                    </a:lnTo>
                    <a:lnTo>
                      <a:pt x="716" y="220"/>
                    </a:lnTo>
                    <a:lnTo>
                      <a:pt x="716" y="215"/>
                    </a:lnTo>
                    <a:lnTo>
                      <a:pt x="717" y="210"/>
                    </a:lnTo>
                    <a:lnTo>
                      <a:pt x="717" y="204"/>
                    </a:lnTo>
                    <a:lnTo>
                      <a:pt x="718" y="201"/>
                    </a:lnTo>
                    <a:lnTo>
                      <a:pt x="718" y="196"/>
                    </a:lnTo>
                    <a:lnTo>
                      <a:pt x="718" y="191"/>
                    </a:lnTo>
                    <a:lnTo>
                      <a:pt x="718" y="186"/>
                    </a:lnTo>
                    <a:lnTo>
                      <a:pt x="718" y="182"/>
                    </a:lnTo>
                    <a:lnTo>
                      <a:pt x="718" y="177"/>
                    </a:lnTo>
                    <a:lnTo>
                      <a:pt x="718" y="172"/>
                    </a:lnTo>
                    <a:lnTo>
                      <a:pt x="718" y="167"/>
                    </a:lnTo>
                    <a:lnTo>
                      <a:pt x="720" y="163"/>
                    </a:lnTo>
                    <a:lnTo>
                      <a:pt x="720" y="158"/>
                    </a:lnTo>
                    <a:lnTo>
                      <a:pt x="720" y="153"/>
                    </a:lnTo>
                    <a:lnTo>
                      <a:pt x="720" y="148"/>
                    </a:lnTo>
                    <a:lnTo>
                      <a:pt x="720" y="145"/>
                    </a:lnTo>
                    <a:lnTo>
                      <a:pt x="720" y="140"/>
                    </a:lnTo>
                    <a:lnTo>
                      <a:pt x="720" y="135"/>
                    </a:lnTo>
                    <a:lnTo>
                      <a:pt x="720" y="132"/>
                    </a:lnTo>
                    <a:lnTo>
                      <a:pt x="720" y="127"/>
                    </a:lnTo>
                    <a:lnTo>
                      <a:pt x="718" y="122"/>
                    </a:lnTo>
                    <a:lnTo>
                      <a:pt x="718" y="118"/>
                    </a:lnTo>
                    <a:lnTo>
                      <a:pt x="717" y="114"/>
                    </a:lnTo>
                    <a:lnTo>
                      <a:pt x="717" y="109"/>
                    </a:lnTo>
                    <a:lnTo>
                      <a:pt x="716" y="106"/>
                    </a:lnTo>
                    <a:lnTo>
                      <a:pt x="716" y="102"/>
                    </a:lnTo>
                    <a:lnTo>
                      <a:pt x="716" y="97"/>
                    </a:lnTo>
                    <a:lnTo>
                      <a:pt x="715" y="94"/>
                    </a:lnTo>
                    <a:lnTo>
                      <a:pt x="714" y="90"/>
                    </a:lnTo>
                    <a:lnTo>
                      <a:pt x="714" y="87"/>
                    </a:lnTo>
                    <a:lnTo>
                      <a:pt x="712" y="82"/>
                    </a:lnTo>
                    <a:lnTo>
                      <a:pt x="711" y="80"/>
                    </a:lnTo>
                    <a:lnTo>
                      <a:pt x="710" y="76"/>
                    </a:lnTo>
                    <a:lnTo>
                      <a:pt x="710" y="72"/>
                    </a:lnTo>
                    <a:lnTo>
                      <a:pt x="709" y="69"/>
                    </a:lnTo>
                    <a:lnTo>
                      <a:pt x="708" y="67"/>
                    </a:lnTo>
                    <a:lnTo>
                      <a:pt x="706" y="63"/>
                    </a:lnTo>
                    <a:lnTo>
                      <a:pt x="704" y="59"/>
                    </a:lnTo>
                    <a:lnTo>
                      <a:pt x="703" y="56"/>
                    </a:lnTo>
                    <a:lnTo>
                      <a:pt x="702" y="54"/>
                    </a:lnTo>
                    <a:lnTo>
                      <a:pt x="697" y="48"/>
                    </a:lnTo>
                    <a:lnTo>
                      <a:pt x="692" y="42"/>
                    </a:lnTo>
                    <a:lnTo>
                      <a:pt x="688" y="36"/>
                    </a:lnTo>
                    <a:lnTo>
                      <a:pt x="683" y="31"/>
                    </a:lnTo>
                    <a:lnTo>
                      <a:pt x="679" y="29"/>
                    </a:lnTo>
                    <a:lnTo>
                      <a:pt x="676" y="26"/>
                    </a:lnTo>
                    <a:lnTo>
                      <a:pt x="672" y="24"/>
                    </a:lnTo>
                    <a:lnTo>
                      <a:pt x="670" y="23"/>
                    </a:lnTo>
                    <a:lnTo>
                      <a:pt x="666" y="20"/>
                    </a:lnTo>
                    <a:lnTo>
                      <a:pt x="663" y="18"/>
                    </a:lnTo>
                    <a:lnTo>
                      <a:pt x="659" y="17"/>
                    </a:lnTo>
                    <a:lnTo>
                      <a:pt x="656" y="14"/>
                    </a:lnTo>
                    <a:lnTo>
                      <a:pt x="651" y="13"/>
                    </a:lnTo>
                    <a:lnTo>
                      <a:pt x="647" y="11"/>
                    </a:lnTo>
                    <a:lnTo>
                      <a:pt x="644" y="10"/>
                    </a:lnTo>
                    <a:lnTo>
                      <a:pt x="639" y="10"/>
                    </a:lnTo>
                    <a:lnTo>
                      <a:pt x="635" y="7"/>
                    </a:lnTo>
                    <a:lnTo>
                      <a:pt x="631" y="6"/>
                    </a:lnTo>
                    <a:lnTo>
                      <a:pt x="627" y="5"/>
                    </a:lnTo>
                    <a:lnTo>
                      <a:pt x="622" y="5"/>
                    </a:lnTo>
                    <a:lnTo>
                      <a:pt x="618" y="3"/>
                    </a:lnTo>
                    <a:lnTo>
                      <a:pt x="614" y="3"/>
                    </a:lnTo>
                    <a:lnTo>
                      <a:pt x="609" y="1"/>
                    </a:lnTo>
                    <a:lnTo>
                      <a:pt x="605" y="1"/>
                    </a:lnTo>
                    <a:lnTo>
                      <a:pt x="600" y="0"/>
                    </a:lnTo>
                    <a:lnTo>
                      <a:pt x="595" y="0"/>
                    </a:lnTo>
                    <a:lnTo>
                      <a:pt x="590" y="0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70" y="0"/>
                    </a:lnTo>
                    <a:lnTo>
                      <a:pt x="565" y="1"/>
                    </a:lnTo>
                    <a:lnTo>
                      <a:pt x="559" y="1"/>
                    </a:lnTo>
                    <a:lnTo>
                      <a:pt x="555" y="3"/>
                    </a:lnTo>
                    <a:lnTo>
                      <a:pt x="549" y="3"/>
                    </a:lnTo>
                    <a:lnTo>
                      <a:pt x="544" y="5"/>
                    </a:lnTo>
                    <a:lnTo>
                      <a:pt x="538" y="5"/>
                    </a:lnTo>
                    <a:lnTo>
                      <a:pt x="533" y="6"/>
                    </a:lnTo>
                    <a:lnTo>
                      <a:pt x="527" y="8"/>
                    </a:lnTo>
                    <a:lnTo>
                      <a:pt x="523" y="10"/>
                    </a:lnTo>
                    <a:lnTo>
                      <a:pt x="517" y="11"/>
                    </a:lnTo>
                    <a:lnTo>
                      <a:pt x="512" y="13"/>
                    </a:lnTo>
                    <a:lnTo>
                      <a:pt x="507" y="14"/>
                    </a:lnTo>
                    <a:lnTo>
                      <a:pt x="501" y="17"/>
                    </a:lnTo>
                    <a:lnTo>
                      <a:pt x="497" y="19"/>
                    </a:lnTo>
                    <a:lnTo>
                      <a:pt x="491" y="21"/>
                    </a:lnTo>
                    <a:lnTo>
                      <a:pt x="486" y="24"/>
                    </a:lnTo>
                    <a:lnTo>
                      <a:pt x="481" y="27"/>
                    </a:lnTo>
                    <a:lnTo>
                      <a:pt x="475" y="30"/>
                    </a:lnTo>
                    <a:lnTo>
                      <a:pt x="469" y="32"/>
                    </a:lnTo>
                    <a:lnTo>
                      <a:pt x="465" y="36"/>
                    </a:lnTo>
                    <a:lnTo>
                      <a:pt x="460" y="39"/>
                    </a:lnTo>
                    <a:lnTo>
                      <a:pt x="454" y="43"/>
                    </a:lnTo>
                    <a:lnTo>
                      <a:pt x="449" y="46"/>
                    </a:lnTo>
                    <a:lnTo>
                      <a:pt x="444" y="50"/>
                    </a:lnTo>
                    <a:lnTo>
                      <a:pt x="440" y="55"/>
                    </a:lnTo>
                    <a:lnTo>
                      <a:pt x="434" y="58"/>
                    </a:lnTo>
                    <a:lnTo>
                      <a:pt x="428" y="63"/>
                    </a:lnTo>
                    <a:lnTo>
                      <a:pt x="423" y="67"/>
                    </a:lnTo>
                    <a:lnTo>
                      <a:pt x="418" y="70"/>
                    </a:lnTo>
                    <a:lnTo>
                      <a:pt x="414" y="74"/>
                    </a:lnTo>
                    <a:lnTo>
                      <a:pt x="409" y="78"/>
                    </a:lnTo>
                    <a:lnTo>
                      <a:pt x="404" y="82"/>
                    </a:lnTo>
                    <a:lnTo>
                      <a:pt x="399" y="87"/>
                    </a:lnTo>
                    <a:lnTo>
                      <a:pt x="395" y="90"/>
                    </a:lnTo>
                    <a:lnTo>
                      <a:pt x="390" y="95"/>
                    </a:lnTo>
                    <a:lnTo>
                      <a:pt x="386" y="99"/>
                    </a:lnTo>
                    <a:lnTo>
                      <a:pt x="382" y="102"/>
                    </a:lnTo>
                    <a:lnTo>
                      <a:pt x="377" y="107"/>
                    </a:lnTo>
                    <a:lnTo>
                      <a:pt x="373" y="110"/>
                    </a:lnTo>
                    <a:lnTo>
                      <a:pt x="370" y="115"/>
                    </a:lnTo>
                    <a:lnTo>
                      <a:pt x="366" y="119"/>
                    </a:lnTo>
                    <a:lnTo>
                      <a:pt x="363" y="122"/>
                    </a:lnTo>
                    <a:lnTo>
                      <a:pt x="358" y="127"/>
                    </a:lnTo>
                    <a:lnTo>
                      <a:pt x="354" y="131"/>
                    </a:lnTo>
                    <a:lnTo>
                      <a:pt x="351" y="134"/>
                    </a:lnTo>
                    <a:lnTo>
                      <a:pt x="347" y="138"/>
                    </a:lnTo>
                    <a:lnTo>
                      <a:pt x="344" y="141"/>
                    </a:lnTo>
                    <a:lnTo>
                      <a:pt x="341" y="145"/>
                    </a:lnTo>
                    <a:lnTo>
                      <a:pt x="338" y="150"/>
                    </a:lnTo>
                    <a:lnTo>
                      <a:pt x="334" y="152"/>
                    </a:lnTo>
                    <a:lnTo>
                      <a:pt x="332" y="157"/>
                    </a:lnTo>
                    <a:lnTo>
                      <a:pt x="328" y="160"/>
                    </a:lnTo>
                    <a:lnTo>
                      <a:pt x="326" y="164"/>
                    </a:lnTo>
                    <a:lnTo>
                      <a:pt x="322" y="166"/>
                    </a:lnTo>
                    <a:lnTo>
                      <a:pt x="320" y="171"/>
                    </a:lnTo>
                    <a:lnTo>
                      <a:pt x="318" y="173"/>
                    </a:lnTo>
                    <a:lnTo>
                      <a:pt x="315" y="177"/>
                    </a:lnTo>
                    <a:lnTo>
                      <a:pt x="312" y="180"/>
                    </a:lnTo>
                    <a:lnTo>
                      <a:pt x="310" y="183"/>
                    </a:lnTo>
                    <a:lnTo>
                      <a:pt x="307" y="186"/>
                    </a:lnTo>
                    <a:lnTo>
                      <a:pt x="305" y="190"/>
                    </a:lnTo>
                    <a:lnTo>
                      <a:pt x="300" y="195"/>
                    </a:lnTo>
                    <a:lnTo>
                      <a:pt x="296" y="201"/>
                    </a:lnTo>
                    <a:lnTo>
                      <a:pt x="293" y="205"/>
                    </a:lnTo>
                    <a:lnTo>
                      <a:pt x="289" y="210"/>
                    </a:lnTo>
                    <a:lnTo>
                      <a:pt x="286" y="215"/>
                    </a:lnTo>
                    <a:lnTo>
                      <a:pt x="284" y="220"/>
                    </a:lnTo>
                    <a:lnTo>
                      <a:pt x="281" y="222"/>
                    </a:lnTo>
                    <a:lnTo>
                      <a:pt x="280" y="226"/>
                    </a:lnTo>
                    <a:lnTo>
                      <a:pt x="277" y="228"/>
                    </a:lnTo>
                    <a:lnTo>
                      <a:pt x="276" y="230"/>
                    </a:lnTo>
                    <a:lnTo>
                      <a:pt x="274" y="234"/>
                    </a:lnTo>
                    <a:lnTo>
                      <a:pt x="274" y="235"/>
                    </a:lnTo>
                    <a:close/>
                  </a:path>
                </a:pathLst>
              </a:custGeom>
              <a:solidFill>
                <a:srgbClr val="D9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35" name="Freeform 234"/>
              <p:cNvSpPr>
                <a:spLocks/>
              </p:cNvSpPr>
              <p:nvPr/>
            </p:nvSpPr>
            <p:spPr bwMode="auto">
              <a:xfrm>
                <a:off x="1625" y="1381"/>
                <a:ext cx="314" cy="333"/>
              </a:xfrm>
              <a:custGeom>
                <a:avLst/>
                <a:gdLst>
                  <a:gd name="T0" fmla="*/ 0 w 941"/>
                  <a:gd name="T1" fmla="*/ 0 h 997"/>
                  <a:gd name="T2" fmla="*/ 0 w 941"/>
                  <a:gd name="T3" fmla="*/ 0 h 997"/>
                  <a:gd name="T4" fmla="*/ 0 w 941"/>
                  <a:gd name="T5" fmla="*/ 0 h 997"/>
                  <a:gd name="T6" fmla="*/ 0 w 941"/>
                  <a:gd name="T7" fmla="*/ 0 h 997"/>
                  <a:gd name="T8" fmla="*/ 0 w 941"/>
                  <a:gd name="T9" fmla="*/ 0 h 997"/>
                  <a:gd name="T10" fmla="*/ 0 w 941"/>
                  <a:gd name="T11" fmla="*/ 0 h 997"/>
                  <a:gd name="T12" fmla="*/ 0 w 941"/>
                  <a:gd name="T13" fmla="*/ 0 h 997"/>
                  <a:gd name="T14" fmla="*/ 0 w 941"/>
                  <a:gd name="T15" fmla="*/ 0 h 997"/>
                  <a:gd name="T16" fmla="*/ 0 w 941"/>
                  <a:gd name="T17" fmla="*/ 0 h 997"/>
                  <a:gd name="T18" fmla="*/ 0 w 941"/>
                  <a:gd name="T19" fmla="*/ 0 h 997"/>
                  <a:gd name="T20" fmla="*/ 0 w 941"/>
                  <a:gd name="T21" fmla="*/ 0 h 997"/>
                  <a:gd name="T22" fmla="*/ 0 w 941"/>
                  <a:gd name="T23" fmla="*/ 0 h 997"/>
                  <a:gd name="T24" fmla="*/ 0 w 941"/>
                  <a:gd name="T25" fmla="*/ 0 h 997"/>
                  <a:gd name="T26" fmla="*/ 0 w 941"/>
                  <a:gd name="T27" fmla="*/ 0 h 997"/>
                  <a:gd name="T28" fmla="*/ 0 w 941"/>
                  <a:gd name="T29" fmla="*/ 0 h 997"/>
                  <a:gd name="T30" fmla="*/ 0 w 941"/>
                  <a:gd name="T31" fmla="*/ 0 h 997"/>
                  <a:gd name="T32" fmla="*/ 0 w 941"/>
                  <a:gd name="T33" fmla="*/ 0 h 997"/>
                  <a:gd name="T34" fmla="*/ 0 w 941"/>
                  <a:gd name="T35" fmla="*/ 0 h 997"/>
                  <a:gd name="T36" fmla="*/ 0 w 941"/>
                  <a:gd name="T37" fmla="*/ 0 h 997"/>
                  <a:gd name="T38" fmla="*/ 0 w 941"/>
                  <a:gd name="T39" fmla="*/ 0 h 997"/>
                  <a:gd name="T40" fmla="*/ 0 w 941"/>
                  <a:gd name="T41" fmla="*/ 0 h 997"/>
                  <a:gd name="T42" fmla="*/ 0 w 941"/>
                  <a:gd name="T43" fmla="*/ 0 h 997"/>
                  <a:gd name="T44" fmla="*/ 0 w 941"/>
                  <a:gd name="T45" fmla="*/ 0 h 997"/>
                  <a:gd name="T46" fmla="*/ 0 w 941"/>
                  <a:gd name="T47" fmla="*/ 0 h 997"/>
                  <a:gd name="T48" fmla="*/ 0 w 941"/>
                  <a:gd name="T49" fmla="*/ 0 h 997"/>
                  <a:gd name="T50" fmla="*/ 0 w 941"/>
                  <a:gd name="T51" fmla="*/ 0 h 997"/>
                  <a:gd name="T52" fmla="*/ 0 w 941"/>
                  <a:gd name="T53" fmla="*/ 0 h 997"/>
                  <a:gd name="T54" fmla="*/ 0 w 941"/>
                  <a:gd name="T55" fmla="*/ 0 h 997"/>
                  <a:gd name="T56" fmla="*/ 0 w 941"/>
                  <a:gd name="T57" fmla="*/ 0 h 997"/>
                  <a:gd name="T58" fmla="*/ 0 w 941"/>
                  <a:gd name="T59" fmla="*/ 0 h 997"/>
                  <a:gd name="T60" fmla="*/ 0 w 941"/>
                  <a:gd name="T61" fmla="*/ 0 h 997"/>
                  <a:gd name="T62" fmla="*/ 0 w 941"/>
                  <a:gd name="T63" fmla="*/ 0 h 997"/>
                  <a:gd name="T64" fmla="*/ 0 w 941"/>
                  <a:gd name="T65" fmla="*/ 0 h 997"/>
                  <a:gd name="T66" fmla="*/ 0 w 941"/>
                  <a:gd name="T67" fmla="*/ 0 h 997"/>
                  <a:gd name="T68" fmla="*/ 0 w 941"/>
                  <a:gd name="T69" fmla="*/ 0 h 997"/>
                  <a:gd name="T70" fmla="*/ 0 w 941"/>
                  <a:gd name="T71" fmla="*/ 0 h 997"/>
                  <a:gd name="T72" fmla="*/ 0 w 941"/>
                  <a:gd name="T73" fmla="*/ 0 h 997"/>
                  <a:gd name="T74" fmla="*/ 0 w 941"/>
                  <a:gd name="T75" fmla="*/ 0 h 997"/>
                  <a:gd name="T76" fmla="*/ 0 w 941"/>
                  <a:gd name="T77" fmla="*/ 0 h 997"/>
                  <a:gd name="T78" fmla="*/ 0 w 941"/>
                  <a:gd name="T79" fmla="*/ 0 h 997"/>
                  <a:gd name="T80" fmla="*/ 0 w 941"/>
                  <a:gd name="T81" fmla="*/ 0 h 997"/>
                  <a:gd name="T82" fmla="*/ 0 w 941"/>
                  <a:gd name="T83" fmla="*/ 0 h 997"/>
                  <a:gd name="T84" fmla="*/ 0 w 941"/>
                  <a:gd name="T85" fmla="*/ 0 h 997"/>
                  <a:gd name="T86" fmla="*/ 0 w 941"/>
                  <a:gd name="T87" fmla="*/ 0 h 997"/>
                  <a:gd name="T88" fmla="*/ 0 w 941"/>
                  <a:gd name="T89" fmla="*/ 0 h 997"/>
                  <a:gd name="T90" fmla="*/ 0 w 941"/>
                  <a:gd name="T91" fmla="*/ 0 h 997"/>
                  <a:gd name="T92" fmla="*/ 0 w 941"/>
                  <a:gd name="T93" fmla="*/ 0 h 997"/>
                  <a:gd name="T94" fmla="*/ 0 w 941"/>
                  <a:gd name="T95" fmla="*/ 0 h 997"/>
                  <a:gd name="T96" fmla="*/ 0 w 941"/>
                  <a:gd name="T97" fmla="*/ 0 h 997"/>
                  <a:gd name="T98" fmla="*/ 0 w 941"/>
                  <a:gd name="T99" fmla="*/ 0 h 997"/>
                  <a:gd name="T100" fmla="*/ 0 w 941"/>
                  <a:gd name="T101" fmla="*/ 0 h 997"/>
                  <a:gd name="T102" fmla="*/ 0 w 941"/>
                  <a:gd name="T103" fmla="*/ 0 h 997"/>
                  <a:gd name="T104" fmla="*/ 0 w 941"/>
                  <a:gd name="T105" fmla="*/ 0 h 997"/>
                  <a:gd name="T106" fmla="*/ 0 w 941"/>
                  <a:gd name="T107" fmla="*/ 0 h 997"/>
                  <a:gd name="T108" fmla="*/ 0 w 941"/>
                  <a:gd name="T109" fmla="*/ 0 h 997"/>
                  <a:gd name="T110" fmla="*/ 0 w 941"/>
                  <a:gd name="T111" fmla="*/ 0 h 997"/>
                  <a:gd name="T112" fmla="*/ 0 w 941"/>
                  <a:gd name="T113" fmla="*/ 0 h 997"/>
                  <a:gd name="T114" fmla="*/ 0 w 941"/>
                  <a:gd name="T115" fmla="*/ 0 h 997"/>
                  <a:gd name="T116" fmla="*/ 0 w 941"/>
                  <a:gd name="T117" fmla="*/ 0 h 997"/>
                  <a:gd name="T118" fmla="*/ 0 w 941"/>
                  <a:gd name="T119" fmla="*/ 0 h 997"/>
                  <a:gd name="T120" fmla="*/ 0 w 941"/>
                  <a:gd name="T121" fmla="*/ 0 h 9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1"/>
                  <a:gd name="T184" fmla="*/ 0 h 997"/>
                  <a:gd name="T185" fmla="*/ 941 w 941"/>
                  <a:gd name="T186" fmla="*/ 997 h 9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1" h="997">
                    <a:moveTo>
                      <a:pt x="44" y="217"/>
                    </a:moveTo>
                    <a:lnTo>
                      <a:pt x="44" y="216"/>
                    </a:lnTo>
                    <a:lnTo>
                      <a:pt x="44" y="215"/>
                    </a:lnTo>
                    <a:lnTo>
                      <a:pt x="45" y="213"/>
                    </a:lnTo>
                    <a:lnTo>
                      <a:pt x="47" y="210"/>
                    </a:lnTo>
                    <a:lnTo>
                      <a:pt x="48" y="207"/>
                    </a:lnTo>
                    <a:lnTo>
                      <a:pt x="51" y="202"/>
                    </a:lnTo>
                    <a:lnTo>
                      <a:pt x="53" y="198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66" y="188"/>
                    </a:lnTo>
                    <a:lnTo>
                      <a:pt x="69" y="185"/>
                    </a:lnTo>
                    <a:lnTo>
                      <a:pt x="71" y="184"/>
                    </a:lnTo>
                    <a:lnTo>
                      <a:pt x="75" y="183"/>
                    </a:lnTo>
                    <a:lnTo>
                      <a:pt x="77" y="182"/>
                    </a:lnTo>
                    <a:lnTo>
                      <a:pt x="80" y="181"/>
                    </a:lnTo>
                    <a:lnTo>
                      <a:pt x="83" y="179"/>
                    </a:lnTo>
                    <a:lnTo>
                      <a:pt x="86" y="178"/>
                    </a:lnTo>
                    <a:lnTo>
                      <a:pt x="91" y="178"/>
                    </a:lnTo>
                    <a:lnTo>
                      <a:pt x="94" y="178"/>
                    </a:lnTo>
                    <a:lnTo>
                      <a:pt x="98" y="178"/>
                    </a:lnTo>
                    <a:lnTo>
                      <a:pt x="102" y="178"/>
                    </a:lnTo>
                    <a:lnTo>
                      <a:pt x="107" y="181"/>
                    </a:lnTo>
                    <a:lnTo>
                      <a:pt x="110" y="181"/>
                    </a:lnTo>
                    <a:lnTo>
                      <a:pt x="115" y="182"/>
                    </a:lnTo>
                    <a:lnTo>
                      <a:pt x="118" y="183"/>
                    </a:lnTo>
                    <a:lnTo>
                      <a:pt x="122" y="184"/>
                    </a:lnTo>
                    <a:lnTo>
                      <a:pt x="126" y="185"/>
                    </a:lnTo>
                    <a:lnTo>
                      <a:pt x="128" y="188"/>
                    </a:lnTo>
                    <a:lnTo>
                      <a:pt x="130" y="189"/>
                    </a:lnTo>
                    <a:lnTo>
                      <a:pt x="134" y="190"/>
                    </a:lnTo>
                    <a:lnTo>
                      <a:pt x="137" y="194"/>
                    </a:lnTo>
                    <a:lnTo>
                      <a:pt x="141" y="197"/>
                    </a:lnTo>
                    <a:lnTo>
                      <a:pt x="143" y="202"/>
                    </a:lnTo>
                    <a:lnTo>
                      <a:pt x="146" y="206"/>
                    </a:lnTo>
                    <a:lnTo>
                      <a:pt x="147" y="209"/>
                    </a:lnTo>
                    <a:lnTo>
                      <a:pt x="148" y="213"/>
                    </a:lnTo>
                    <a:lnTo>
                      <a:pt x="149" y="216"/>
                    </a:lnTo>
                    <a:lnTo>
                      <a:pt x="149" y="221"/>
                    </a:lnTo>
                    <a:lnTo>
                      <a:pt x="149" y="225"/>
                    </a:lnTo>
                    <a:lnTo>
                      <a:pt x="149" y="227"/>
                    </a:lnTo>
                    <a:lnTo>
                      <a:pt x="149" y="230"/>
                    </a:lnTo>
                    <a:lnTo>
                      <a:pt x="149" y="233"/>
                    </a:lnTo>
                    <a:lnTo>
                      <a:pt x="149" y="235"/>
                    </a:lnTo>
                    <a:lnTo>
                      <a:pt x="150" y="236"/>
                    </a:lnTo>
                    <a:lnTo>
                      <a:pt x="154" y="238"/>
                    </a:lnTo>
                    <a:lnTo>
                      <a:pt x="160" y="239"/>
                    </a:lnTo>
                    <a:lnTo>
                      <a:pt x="162" y="239"/>
                    </a:lnTo>
                    <a:lnTo>
                      <a:pt x="166" y="239"/>
                    </a:lnTo>
                    <a:lnTo>
                      <a:pt x="168" y="239"/>
                    </a:lnTo>
                    <a:lnTo>
                      <a:pt x="173" y="239"/>
                    </a:lnTo>
                    <a:lnTo>
                      <a:pt x="175" y="239"/>
                    </a:lnTo>
                    <a:lnTo>
                      <a:pt x="180" y="239"/>
                    </a:lnTo>
                    <a:lnTo>
                      <a:pt x="184" y="239"/>
                    </a:lnTo>
                    <a:lnTo>
                      <a:pt x="188" y="239"/>
                    </a:lnTo>
                    <a:lnTo>
                      <a:pt x="191" y="239"/>
                    </a:lnTo>
                    <a:lnTo>
                      <a:pt x="194" y="239"/>
                    </a:lnTo>
                    <a:lnTo>
                      <a:pt x="198" y="238"/>
                    </a:lnTo>
                    <a:lnTo>
                      <a:pt x="203" y="238"/>
                    </a:lnTo>
                    <a:lnTo>
                      <a:pt x="205" y="238"/>
                    </a:lnTo>
                    <a:lnTo>
                      <a:pt x="209" y="238"/>
                    </a:lnTo>
                    <a:lnTo>
                      <a:pt x="212" y="238"/>
                    </a:lnTo>
                    <a:lnTo>
                      <a:pt x="216" y="238"/>
                    </a:lnTo>
                    <a:lnTo>
                      <a:pt x="220" y="236"/>
                    </a:lnTo>
                    <a:lnTo>
                      <a:pt x="225" y="236"/>
                    </a:lnTo>
                    <a:lnTo>
                      <a:pt x="228" y="236"/>
                    </a:lnTo>
                    <a:lnTo>
                      <a:pt x="229" y="236"/>
                    </a:lnTo>
                    <a:lnTo>
                      <a:pt x="334" y="102"/>
                    </a:lnTo>
                    <a:lnTo>
                      <a:pt x="334" y="101"/>
                    </a:lnTo>
                    <a:lnTo>
                      <a:pt x="335" y="100"/>
                    </a:lnTo>
                    <a:lnTo>
                      <a:pt x="338" y="99"/>
                    </a:lnTo>
                    <a:lnTo>
                      <a:pt x="341" y="96"/>
                    </a:lnTo>
                    <a:lnTo>
                      <a:pt x="344" y="93"/>
                    </a:lnTo>
                    <a:lnTo>
                      <a:pt x="348" y="90"/>
                    </a:lnTo>
                    <a:lnTo>
                      <a:pt x="351" y="88"/>
                    </a:lnTo>
                    <a:lnTo>
                      <a:pt x="353" y="87"/>
                    </a:lnTo>
                    <a:lnTo>
                      <a:pt x="357" y="85"/>
                    </a:lnTo>
                    <a:lnTo>
                      <a:pt x="360" y="83"/>
                    </a:lnTo>
                    <a:lnTo>
                      <a:pt x="363" y="80"/>
                    </a:lnTo>
                    <a:lnTo>
                      <a:pt x="366" y="79"/>
                    </a:lnTo>
                    <a:lnTo>
                      <a:pt x="369" y="75"/>
                    </a:lnTo>
                    <a:lnTo>
                      <a:pt x="372" y="74"/>
                    </a:lnTo>
                    <a:lnTo>
                      <a:pt x="376" y="70"/>
                    </a:lnTo>
                    <a:lnTo>
                      <a:pt x="380" y="69"/>
                    </a:lnTo>
                    <a:lnTo>
                      <a:pt x="384" y="66"/>
                    </a:lnTo>
                    <a:lnTo>
                      <a:pt x="388" y="64"/>
                    </a:lnTo>
                    <a:lnTo>
                      <a:pt x="391" y="61"/>
                    </a:lnTo>
                    <a:lnTo>
                      <a:pt x="396" y="58"/>
                    </a:lnTo>
                    <a:lnTo>
                      <a:pt x="399" y="56"/>
                    </a:lnTo>
                    <a:lnTo>
                      <a:pt x="404" y="54"/>
                    </a:lnTo>
                    <a:lnTo>
                      <a:pt x="409" y="51"/>
                    </a:lnTo>
                    <a:lnTo>
                      <a:pt x="412" y="49"/>
                    </a:lnTo>
                    <a:lnTo>
                      <a:pt x="417" y="45"/>
                    </a:lnTo>
                    <a:lnTo>
                      <a:pt x="422" y="44"/>
                    </a:lnTo>
                    <a:lnTo>
                      <a:pt x="427" y="41"/>
                    </a:lnTo>
                    <a:lnTo>
                      <a:pt x="430" y="38"/>
                    </a:lnTo>
                    <a:lnTo>
                      <a:pt x="435" y="36"/>
                    </a:lnTo>
                    <a:lnTo>
                      <a:pt x="440" y="34"/>
                    </a:lnTo>
                    <a:lnTo>
                      <a:pt x="444" y="30"/>
                    </a:lnTo>
                    <a:lnTo>
                      <a:pt x="448" y="29"/>
                    </a:lnTo>
                    <a:lnTo>
                      <a:pt x="453" y="25"/>
                    </a:lnTo>
                    <a:lnTo>
                      <a:pt x="459" y="24"/>
                    </a:lnTo>
                    <a:lnTo>
                      <a:pt x="462" y="20"/>
                    </a:lnTo>
                    <a:lnTo>
                      <a:pt x="467" y="19"/>
                    </a:lnTo>
                    <a:lnTo>
                      <a:pt x="472" y="17"/>
                    </a:lnTo>
                    <a:lnTo>
                      <a:pt x="476" y="16"/>
                    </a:lnTo>
                    <a:lnTo>
                      <a:pt x="480" y="13"/>
                    </a:lnTo>
                    <a:lnTo>
                      <a:pt x="485" y="11"/>
                    </a:lnTo>
                    <a:lnTo>
                      <a:pt x="490" y="10"/>
                    </a:lnTo>
                    <a:lnTo>
                      <a:pt x="494" y="9"/>
                    </a:lnTo>
                    <a:lnTo>
                      <a:pt x="498" y="7"/>
                    </a:lnTo>
                    <a:lnTo>
                      <a:pt x="503" y="6"/>
                    </a:lnTo>
                    <a:lnTo>
                      <a:pt x="506" y="4"/>
                    </a:lnTo>
                    <a:lnTo>
                      <a:pt x="511" y="4"/>
                    </a:lnTo>
                    <a:lnTo>
                      <a:pt x="514" y="2"/>
                    </a:lnTo>
                    <a:lnTo>
                      <a:pt x="518" y="2"/>
                    </a:lnTo>
                    <a:lnTo>
                      <a:pt x="522" y="2"/>
                    </a:lnTo>
                    <a:lnTo>
                      <a:pt x="526" y="2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2" y="0"/>
                    </a:lnTo>
                    <a:lnTo>
                      <a:pt x="545" y="2"/>
                    </a:lnTo>
                    <a:lnTo>
                      <a:pt x="548" y="2"/>
                    </a:lnTo>
                    <a:lnTo>
                      <a:pt x="551" y="4"/>
                    </a:lnTo>
                    <a:lnTo>
                      <a:pt x="556" y="5"/>
                    </a:lnTo>
                    <a:lnTo>
                      <a:pt x="561" y="7"/>
                    </a:lnTo>
                    <a:lnTo>
                      <a:pt x="565" y="10"/>
                    </a:lnTo>
                    <a:lnTo>
                      <a:pt x="570" y="12"/>
                    </a:lnTo>
                    <a:lnTo>
                      <a:pt x="575" y="15"/>
                    </a:lnTo>
                    <a:lnTo>
                      <a:pt x="580" y="17"/>
                    </a:lnTo>
                    <a:lnTo>
                      <a:pt x="584" y="20"/>
                    </a:lnTo>
                    <a:lnTo>
                      <a:pt x="588" y="23"/>
                    </a:lnTo>
                    <a:lnTo>
                      <a:pt x="592" y="25"/>
                    </a:lnTo>
                    <a:lnTo>
                      <a:pt x="595" y="29"/>
                    </a:lnTo>
                    <a:lnTo>
                      <a:pt x="599" y="32"/>
                    </a:lnTo>
                    <a:lnTo>
                      <a:pt x="602" y="36"/>
                    </a:lnTo>
                    <a:lnTo>
                      <a:pt x="605" y="39"/>
                    </a:lnTo>
                    <a:lnTo>
                      <a:pt x="608" y="44"/>
                    </a:lnTo>
                    <a:lnTo>
                      <a:pt x="610" y="48"/>
                    </a:lnTo>
                    <a:lnTo>
                      <a:pt x="613" y="53"/>
                    </a:lnTo>
                    <a:lnTo>
                      <a:pt x="615" y="57"/>
                    </a:lnTo>
                    <a:lnTo>
                      <a:pt x="616" y="62"/>
                    </a:lnTo>
                    <a:lnTo>
                      <a:pt x="619" y="67"/>
                    </a:lnTo>
                    <a:lnTo>
                      <a:pt x="620" y="73"/>
                    </a:lnTo>
                    <a:lnTo>
                      <a:pt x="620" y="75"/>
                    </a:lnTo>
                    <a:lnTo>
                      <a:pt x="620" y="79"/>
                    </a:lnTo>
                    <a:lnTo>
                      <a:pt x="620" y="82"/>
                    </a:lnTo>
                    <a:lnTo>
                      <a:pt x="621" y="85"/>
                    </a:lnTo>
                    <a:lnTo>
                      <a:pt x="621" y="88"/>
                    </a:lnTo>
                    <a:lnTo>
                      <a:pt x="621" y="92"/>
                    </a:lnTo>
                    <a:lnTo>
                      <a:pt x="621" y="95"/>
                    </a:lnTo>
                    <a:lnTo>
                      <a:pt x="621" y="100"/>
                    </a:lnTo>
                    <a:lnTo>
                      <a:pt x="621" y="102"/>
                    </a:lnTo>
                    <a:lnTo>
                      <a:pt x="620" y="106"/>
                    </a:lnTo>
                    <a:lnTo>
                      <a:pt x="620" y="109"/>
                    </a:lnTo>
                    <a:lnTo>
                      <a:pt x="620" y="114"/>
                    </a:lnTo>
                    <a:lnTo>
                      <a:pt x="619" y="119"/>
                    </a:lnTo>
                    <a:lnTo>
                      <a:pt x="619" y="123"/>
                    </a:lnTo>
                    <a:lnTo>
                      <a:pt x="618" y="127"/>
                    </a:lnTo>
                    <a:lnTo>
                      <a:pt x="618" y="132"/>
                    </a:lnTo>
                    <a:lnTo>
                      <a:pt x="616" y="136"/>
                    </a:lnTo>
                    <a:lnTo>
                      <a:pt x="615" y="140"/>
                    </a:lnTo>
                    <a:lnTo>
                      <a:pt x="614" y="145"/>
                    </a:lnTo>
                    <a:lnTo>
                      <a:pt x="613" y="151"/>
                    </a:lnTo>
                    <a:lnTo>
                      <a:pt x="612" y="156"/>
                    </a:lnTo>
                    <a:lnTo>
                      <a:pt x="610" y="162"/>
                    </a:lnTo>
                    <a:lnTo>
                      <a:pt x="608" y="166"/>
                    </a:lnTo>
                    <a:lnTo>
                      <a:pt x="608" y="172"/>
                    </a:lnTo>
                    <a:lnTo>
                      <a:pt x="606" y="177"/>
                    </a:lnTo>
                    <a:lnTo>
                      <a:pt x="603" y="183"/>
                    </a:lnTo>
                    <a:lnTo>
                      <a:pt x="602" y="188"/>
                    </a:lnTo>
                    <a:lnTo>
                      <a:pt x="601" y="194"/>
                    </a:lnTo>
                    <a:lnTo>
                      <a:pt x="599" y="200"/>
                    </a:lnTo>
                    <a:lnTo>
                      <a:pt x="599" y="206"/>
                    </a:lnTo>
                    <a:lnTo>
                      <a:pt x="597" y="210"/>
                    </a:lnTo>
                    <a:lnTo>
                      <a:pt x="596" y="216"/>
                    </a:lnTo>
                    <a:lnTo>
                      <a:pt x="594" y="221"/>
                    </a:lnTo>
                    <a:lnTo>
                      <a:pt x="593" y="227"/>
                    </a:lnTo>
                    <a:lnTo>
                      <a:pt x="592" y="232"/>
                    </a:lnTo>
                    <a:lnTo>
                      <a:pt x="590" y="238"/>
                    </a:lnTo>
                    <a:lnTo>
                      <a:pt x="589" y="242"/>
                    </a:lnTo>
                    <a:lnTo>
                      <a:pt x="589" y="248"/>
                    </a:lnTo>
                    <a:lnTo>
                      <a:pt x="588" y="253"/>
                    </a:lnTo>
                    <a:lnTo>
                      <a:pt x="588" y="259"/>
                    </a:lnTo>
                    <a:lnTo>
                      <a:pt x="587" y="264"/>
                    </a:lnTo>
                    <a:lnTo>
                      <a:pt x="586" y="268"/>
                    </a:lnTo>
                    <a:lnTo>
                      <a:pt x="584" y="273"/>
                    </a:lnTo>
                    <a:lnTo>
                      <a:pt x="584" y="279"/>
                    </a:lnTo>
                    <a:lnTo>
                      <a:pt x="583" y="284"/>
                    </a:lnTo>
                    <a:lnTo>
                      <a:pt x="583" y="289"/>
                    </a:lnTo>
                    <a:lnTo>
                      <a:pt x="582" y="293"/>
                    </a:lnTo>
                    <a:lnTo>
                      <a:pt x="582" y="298"/>
                    </a:lnTo>
                    <a:lnTo>
                      <a:pt x="581" y="302"/>
                    </a:lnTo>
                    <a:lnTo>
                      <a:pt x="580" y="306"/>
                    </a:lnTo>
                    <a:lnTo>
                      <a:pt x="580" y="311"/>
                    </a:lnTo>
                    <a:lnTo>
                      <a:pt x="580" y="316"/>
                    </a:lnTo>
                    <a:lnTo>
                      <a:pt x="580" y="319"/>
                    </a:lnTo>
                    <a:lnTo>
                      <a:pt x="578" y="324"/>
                    </a:lnTo>
                    <a:lnTo>
                      <a:pt x="578" y="329"/>
                    </a:lnTo>
                    <a:lnTo>
                      <a:pt x="578" y="334"/>
                    </a:lnTo>
                    <a:lnTo>
                      <a:pt x="578" y="337"/>
                    </a:lnTo>
                    <a:lnTo>
                      <a:pt x="577" y="341"/>
                    </a:lnTo>
                    <a:lnTo>
                      <a:pt x="577" y="344"/>
                    </a:lnTo>
                    <a:lnTo>
                      <a:pt x="577" y="348"/>
                    </a:lnTo>
                    <a:lnTo>
                      <a:pt x="576" y="351"/>
                    </a:lnTo>
                    <a:lnTo>
                      <a:pt x="576" y="355"/>
                    </a:lnTo>
                    <a:lnTo>
                      <a:pt x="576" y="359"/>
                    </a:lnTo>
                    <a:lnTo>
                      <a:pt x="576" y="362"/>
                    </a:lnTo>
                    <a:lnTo>
                      <a:pt x="575" y="364"/>
                    </a:lnTo>
                    <a:lnTo>
                      <a:pt x="575" y="368"/>
                    </a:lnTo>
                    <a:lnTo>
                      <a:pt x="575" y="372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75" y="385"/>
                    </a:lnTo>
                    <a:lnTo>
                      <a:pt x="575" y="389"/>
                    </a:lnTo>
                    <a:lnTo>
                      <a:pt x="575" y="393"/>
                    </a:lnTo>
                    <a:lnTo>
                      <a:pt x="575" y="397"/>
                    </a:lnTo>
                    <a:lnTo>
                      <a:pt x="575" y="400"/>
                    </a:lnTo>
                    <a:lnTo>
                      <a:pt x="575" y="404"/>
                    </a:lnTo>
                    <a:lnTo>
                      <a:pt x="576" y="405"/>
                    </a:lnTo>
                    <a:lnTo>
                      <a:pt x="577" y="406"/>
                    </a:lnTo>
                    <a:lnTo>
                      <a:pt x="580" y="411"/>
                    </a:lnTo>
                    <a:lnTo>
                      <a:pt x="581" y="413"/>
                    </a:lnTo>
                    <a:lnTo>
                      <a:pt x="583" y="418"/>
                    </a:lnTo>
                    <a:lnTo>
                      <a:pt x="583" y="420"/>
                    </a:lnTo>
                    <a:lnTo>
                      <a:pt x="584" y="423"/>
                    </a:lnTo>
                    <a:lnTo>
                      <a:pt x="586" y="425"/>
                    </a:lnTo>
                    <a:lnTo>
                      <a:pt x="587" y="429"/>
                    </a:lnTo>
                    <a:lnTo>
                      <a:pt x="587" y="431"/>
                    </a:lnTo>
                    <a:lnTo>
                      <a:pt x="588" y="434"/>
                    </a:lnTo>
                    <a:lnTo>
                      <a:pt x="588" y="437"/>
                    </a:lnTo>
                    <a:lnTo>
                      <a:pt x="588" y="442"/>
                    </a:lnTo>
                    <a:lnTo>
                      <a:pt x="588" y="444"/>
                    </a:lnTo>
                    <a:lnTo>
                      <a:pt x="588" y="449"/>
                    </a:lnTo>
                    <a:lnTo>
                      <a:pt x="588" y="452"/>
                    </a:lnTo>
                    <a:lnTo>
                      <a:pt x="588" y="457"/>
                    </a:lnTo>
                    <a:lnTo>
                      <a:pt x="588" y="462"/>
                    </a:lnTo>
                    <a:lnTo>
                      <a:pt x="587" y="467"/>
                    </a:lnTo>
                    <a:lnTo>
                      <a:pt x="586" y="470"/>
                    </a:lnTo>
                    <a:lnTo>
                      <a:pt x="586" y="476"/>
                    </a:lnTo>
                    <a:lnTo>
                      <a:pt x="584" y="481"/>
                    </a:lnTo>
                    <a:lnTo>
                      <a:pt x="582" y="485"/>
                    </a:lnTo>
                    <a:lnTo>
                      <a:pt x="581" y="489"/>
                    </a:lnTo>
                    <a:lnTo>
                      <a:pt x="580" y="491"/>
                    </a:lnTo>
                    <a:lnTo>
                      <a:pt x="580" y="495"/>
                    </a:lnTo>
                    <a:lnTo>
                      <a:pt x="578" y="497"/>
                    </a:lnTo>
                    <a:lnTo>
                      <a:pt x="576" y="502"/>
                    </a:lnTo>
                    <a:lnTo>
                      <a:pt x="574" y="508"/>
                    </a:lnTo>
                    <a:lnTo>
                      <a:pt x="571" y="513"/>
                    </a:lnTo>
                    <a:lnTo>
                      <a:pt x="569" y="518"/>
                    </a:lnTo>
                    <a:lnTo>
                      <a:pt x="567" y="521"/>
                    </a:lnTo>
                    <a:lnTo>
                      <a:pt x="564" y="525"/>
                    </a:lnTo>
                    <a:lnTo>
                      <a:pt x="562" y="529"/>
                    </a:lnTo>
                    <a:lnTo>
                      <a:pt x="561" y="533"/>
                    </a:lnTo>
                    <a:lnTo>
                      <a:pt x="558" y="535"/>
                    </a:lnTo>
                    <a:lnTo>
                      <a:pt x="556" y="539"/>
                    </a:lnTo>
                    <a:lnTo>
                      <a:pt x="555" y="541"/>
                    </a:lnTo>
                    <a:lnTo>
                      <a:pt x="552" y="544"/>
                    </a:lnTo>
                    <a:lnTo>
                      <a:pt x="550" y="548"/>
                    </a:lnTo>
                    <a:lnTo>
                      <a:pt x="546" y="553"/>
                    </a:lnTo>
                    <a:lnTo>
                      <a:pt x="543" y="555"/>
                    </a:lnTo>
                    <a:lnTo>
                      <a:pt x="541" y="559"/>
                    </a:lnTo>
                    <a:lnTo>
                      <a:pt x="538" y="563"/>
                    </a:lnTo>
                    <a:lnTo>
                      <a:pt x="537" y="565"/>
                    </a:lnTo>
                    <a:lnTo>
                      <a:pt x="536" y="569"/>
                    </a:lnTo>
                    <a:lnTo>
                      <a:pt x="535" y="572"/>
                    </a:lnTo>
                    <a:lnTo>
                      <a:pt x="533" y="574"/>
                    </a:lnTo>
                    <a:lnTo>
                      <a:pt x="533" y="579"/>
                    </a:lnTo>
                    <a:lnTo>
                      <a:pt x="532" y="582"/>
                    </a:lnTo>
                    <a:lnTo>
                      <a:pt x="533" y="584"/>
                    </a:lnTo>
                    <a:lnTo>
                      <a:pt x="533" y="587"/>
                    </a:lnTo>
                    <a:lnTo>
                      <a:pt x="535" y="592"/>
                    </a:lnTo>
                    <a:lnTo>
                      <a:pt x="536" y="596"/>
                    </a:lnTo>
                    <a:lnTo>
                      <a:pt x="537" y="602"/>
                    </a:lnTo>
                    <a:lnTo>
                      <a:pt x="538" y="603"/>
                    </a:lnTo>
                    <a:lnTo>
                      <a:pt x="539" y="606"/>
                    </a:lnTo>
                    <a:lnTo>
                      <a:pt x="541" y="609"/>
                    </a:lnTo>
                    <a:lnTo>
                      <a:pt x="542" y="612"/>
                    </a:lnTo>
                    <a:lnTo>
                      <a:pt x="542" y="615"/>
                    </a:lnTo>
                    <a:lnTo>
                      <a:pt x="543" y="617"/>
                    </a:lnTo>
                    <a:lnTo>
                      <a:pt x="544" y="621"/>
                    </a:lnTo>
                    <a:lnTo>
                      <a:pt x="545" y="624"/>
                    </a:lnTo>
                    <a:lnTo>
                      <a:pt x="546" y="628"/>
                    </a:lnTo>
                    <a:lnTo>
                      <a:pt x="549" y="630"/>
                    </a:lnTo>
                    <a:lnTo>
                      <a:pt x="550" y="634"/>
                    </a:lnTo>
                    <a:lnTo>
                      <a:pt x="551" y="637"/>
                    </a:lnTo>
                    <a:lnTo>
                      <a:pt x="552" y="641"/>
                    </a:lnTo>
                    <a:lnTo>
                      <a:pt x="555" y="643"/>
                    </a:lnTo>
                    <a:lnTo>
                      <a:pt x="556" y="647"/>
                    </a:lnTo>
                    <a:lnTo>
                      <a:pt x="557" y="650"/>
                    </a:lnTo>
                    <a:lnTo>
                      <a:pt x="559" y="654"/>
                    </a:lnTo>
                    <a:lnTo>
                      <a:pt x="561" y="657"/>
                    </a:lnTo>
                    <a:lnTo>
                      <a:pt x="562" y="661"/>
                    </a:lnTo>
                    <a:lnTo>
                      <a:pt x="564" y="665"/>
                    </a:lnTo>
                    <a:lnTo>
                      <a:pt x="564" y="667"/>
                    </a:lnTo>
                    <a:lnTo>
                      <a:pt x="567" y="671"/>
                    </a:lnTo>
                    <a:lnTo>
                      <a:pt x="568" y="673"/>
                    </a:lnTo>
                    <a:lnTo>
                      <a:pt x="569" y="676"/>
                    </a:lnTo>
                    <a:lnTo>
                      <a:pt x="570" y="680"/>
                    </a:lnTo>
                    <a:lnTo>
                      <a:pt x="573" y="682"/>
                    </a:lnTo>
                    <a:lnTo>
                      <a:pt x="574" y="686"/>
                    </a:lnTo>
                    <a:lnTo>
                      <a:pt x="575" y="690"/>
                    </a:lnTo>
                    <a:lnTo>
                      <a:pt x="576" y="692"/>
                    </a:lnTo>
                    <a:lnTo>
                      <a:pt x="577" y="695"/>
                    </a:lnTo>
                    <a:lnTo>
                      <a:pt x="578" y="698"/>
                    </a:lnTo>
                    <a:lnTo>
                      <a:pt x="580" y="701"/>
                    </a:lnTo>
                    <a:lnTo>
                      <a:pt x="583" y="706"/>
                    </a:lnTo>
                    <a:lnTo>
                      <a:pt x="586" y="711"/>
                    </a:lnTo>
                    <a:lnTo>
                      <a:pt x="588" y="716"/>
                    </a:lnTo>
                    <a:lnTo>
                      <a:pt x="589" y="720"/>
                    </a:lnTo>
                    <a:lnTo>
                      <a:pt x="592" y="723"/>
                    </a:lnTo>
                    <a:lnTo>
                      <a:pt x="593" y="726"/>
                    </a:lnTo>
                    <a:lnTo>
                      <a:pt x="595" y="731"/>
                    </a:lnTo>
                    <a:lnTo>
                      <a:pt x="596" y="732"/>
                    </a:lnTo>
                    <a:lnTo>
                      <a:pt x="641" y="786"/>
                    </a:lnTo>
                    <a:lnTo>
                      <a:pt x="641" y="784"/>
                    </a:lnTo>
                    <a:lnTo>
                      <a:pt x="644" y="784"/>
                    </a:lnTo>
                    <a:lnTo>
                      <a:pt x="647" y="783"/>
                    </a:lnTo>
                    <a:lnTo>
                      <a:pt x="652" y="783"/>
                    </a:lnTo>
                    <a:lnTo>
                      <a:pt x="656" y="782"/>
                    </a:lnTo>
                    <a:lnTo>
                      <a:pt x="658" y="782"/>
                    </a:lnTo>
                    <a:lnTo>
                      <a:pt x="661" y="781"/>
                    </a:lnTo>
                    <a:lnTo>
                      <a:pt x="666" y="781"/>
                    </a:lnTo>
                    <a:lnTo>
                      <a:pt x="669" y="780"/>
                    </a:lnTo>
                    <a:lnTo>
                      <a:pt x="673" y="780"/>
                    </a:lnTo>
                    <a:lnTo>
                      <a:pt x="678" y="780"/>
                    </a:lnTo>
                    <a:lnTo>
                      <a:pt x="683" y="780"/>
                    </a:lnTo>
                    <a:lnTo>
                      <a:pt x="686" y="778"/>
                    </a:lnTo>
                    <a:lnTo>
                      <a:pt x="691" y="777"/>
                    </a:lnTo>
                    <a:lnTo>
                      <a:pt x="696" y="777"/>
                    </a:lnTo>
                    <a:lnTo>
                      <a:pt x="702" y="776"/>
                    </a:lnTo>
                    <a:lnTo>
                      <a:pt x="707" y="776"/>
                    </a:lnTo>
                    <a:lnTo>
                      <a:pt x="711" y="776"/>
                    </a:lnTo>
                    <a:lnTo>
                      <a:pt x="717" y="776"/>
                    </a:lnTo>
                    <a:lnTo>
                      <a:pt x="722" y="776"/>
                    </a:lnTo>
                    <a:lnTo>
                      <a:pt x="727" y="775"/>
                    </a:lnTo>
                    <a:lnTo>
                      <a:pt x="733" y="775"/>
                    </a:lnTo>
                    <a:lnTo>
                      <a:pt x="737" y="775"/>
                    </a:lnTo>
                    <a:lnTo>
                      <a:pt x="743" y="776"/>
                    </a:lnTo>
                    <a:lnTo>
                      <a:pt x="748" y="776"/>
                    </a:lnTo>
                    <a:lnTo>
                      <a:pt x="754" y="776"/>
                    </a:lnTo>
                    <a:lnTo>
                      <a:pt x="759" y="776"/>
                    </a:lnTo>
                    <a:lnTo>
                      <a:pt x="765" y="777"/>
                    </a:lnTo>
                    <a:lnTo>
                      <a:pt x="769" y="777"/>
                    </a:lnTo>
                    <a:lnTo>
                      <a:pt x="774" y="778"/>
                    </a:lnTo>
                    <a:lnTo>
                      <a:pt x="778" y="780"/>
                    </a:lnTo>
                    <a:lnTo>
                      <a:pt x="780" y="780"/>
                    </a:lnTo>
                    <a:lnTo>
                      <a:pt x="784" y="781"/>
                    </a:lnTo>
                    <a:lnTo>
                      <a:pt x="787" y="782"/>
                    </a:lnTo>
                    <a:lnTo>
                      <a:pt x="790" y="782"/>
                    </a:lnTo>
                    <a:lnTo>
                      <a:pt x="793" y="783"/>
                    </a:lnTo>
                    <a:lnTo>
                      <a:pt x="797" y="784"/>
                    </a:lnTo>
                    <a:lnTo>
                      <a:pt x="800" y="784"/>
                    </a:lnTo>
                    <a:lnTo>
                      <a:pt x="803" y="786"/>
                    </a:lnTo>
                    <a:lnTo>
                      <a:pt x="806" y="787"/>
                    </a:lnTo>
                    <a:lnTo>
                      <a:pt x="811" y="789"/>
                    </a:lnTo>
                    <a:lnTo>
                      <a:pt x="814" y="790"/>
                    </a:lnTo>
                    <a:lnTo>
                      <a:pt x="817" y="792"/>
                    </a:lnTo>
                    <a:lnTo>
                      <a:pt x="820" y="793"/>
                    </a:lnTo>
                    <a:lnTo>
                      <a:pt x="825" y="793"/>
                    </a:lnTo>
                    <a:lnTo>
                      <a:pt x="829" y="795"/>
                    </a:lnTo>
                    <a:lnTo>
                      <a:pt x="832" y="796"/>
                    </a:lnTo>
                    <a:lnTo>
                      <a:pt x="836" y="797"/>
                    </a:lnTo>
                    <a:lnTo>
                      <a:pt x="839" y="799"/>
                    </a:lnTo>
                    <a:lnTo>
                      <a:pt x="844" y="801"/>
                    </a:lnTo>
                    <a:lnTo>
                      <a:pt x="846" y="802"/>
                    </a:lnTo>
                    <a:lnTo>
                      <a:pt x="851" y="803"/>
                    </a:lnTo>
                    <a:lnTo>
                      <a:pt x="855" y="806"/>
                    </a:lnTo>
                    <a:lnTo>
                      <a:pt x="858" y="807"/>
                    </a:lnTo>
                    <a:lnTo>
                      <a:pt x="862" y="808"/>
                    </a:lnTo>
                    <a:lnTo>
                      <a:pt x="865" y="811"/>
                    </a:lnTo>
                    <a:lnTo>
                      <a:pt x="869" y="812"/>
                    </a:lnTo>
                    <a:lnTo>
                      <a:pt x="874" y="814"/>
                    </a:lnTo>
                    <a:lnTo>
                      <a:pt x="876" y="815"/>
                    </a:lnTo>
                    <a:lnTo>
                      <a:pt x="880" y="818"/>
                    </a:lnTo>
                    <a:lnTo>
                      <a:pt x="883" y="819"/>
                    </a:lnTo>
                    <a:lnTo>
                      <a:pt x="887" y="820"/>
                    </a:lnTo>
                    <a:lnTo>
                      <a:pt x="890" y="822"/>
                    </a:lnTo>
                    <a:lnTo>
                      <a:pt x="894" y="824"/>
                    </a:lnTo>
                    <a:lnTo>
                      <a:pt x="896" y="826"/>
                    </a:lnTo>
                    <a:lnTo>
                      <a:pt x="900" y="828"/>
                    </a:lnTo>
                    <a:lnTo>
                      <a:pt x="902" y="829"/>
                    </a:lnTo>
                    <a:lnTo>
                      <a:pt x="906" y="831"/>
                    </a:lnTo>
                    <a:lnTo>
                      <a:pt x="908" y="833"/>
                    </a:lnTo>
                    <a:lnTo>
                      <a:pt x="912" y="834"/>
                    </a:lnTo>
                    <a:lnTo>
                      <a:pt x="916" y="838"/>
                    </a:lnTo>
                    <a:lnTo>
                      <a:pt x="922" y="843"/>
                    </a:lnTo>
                    <a:lnTo>
                      <a:pt x="926" y="845"/>
                    </a:lnTo>
                    <a:lnTo>
                      <a:pt x="929" y="848"/>
                    </a:lnTo>
                    <a:lnTo>
                      <a:pt x="933" y="852"/>
                    </a:lnTo>
                    <a:lnTo>
                      <a:pt x="937" y="856"/>
                    </a:lnTo>
                    <a:lnTo>
                      <a:pt x="938" y="858"/>
                    </a:lnTo>
                    <a:lnTo>
                      <a:pt x="940" y="862"/>
                    </a:lnTo>
                    <a:lnTo>
                      <a:pt x="941" y="864"/>
                    </a:lnTo>
                    <a:lnTo>
                      <a:pt x="941" y="867"/>
                    </a:lnTo>
                    <a:lnTo>
                      <a:pt x="940" y="870"/>
                    </a:lnTo>
                    <a:lnTo>
                      <a:pt x="939" y="872"/>
                    </a:lnTo>
                    <a:lnTo>
                      <a:pt x="937" y="875"/>
                    </a:lnTo>
                    <a:lnTo>
                      <a:pt x="934" y="878"/>
                    </a:lnTo>
                    <a:lnTo>
                      <a:pt x="931" y="880"/>
                    </a:lnTo>
                    <a:lnTo>
                      <a:pt x="927" y="883"/>
                    </a:lnTo>
                    <a:lnTo>
                      <a:pt x="922" y="886"/>
                    </a:lnTo>
                    <a:lnTo>
                      <a:pt x="918" y="889"/>
                    </a:lnTo>
                    <a:lnTo>
                      <a:pt x="914" y="890"/>
                    </a:lnTo>
                    <a:lnTo>
                      <a:pt x="910" y="891"/>
                    </a:lnTo>
                    <a:lnTo>
                      <a:pt x="908" y="892"/>
                    </a:lnTo>
                    <a:lnTo>
                      <a:pt x="905" y="894"/>
                    </a:lnTo>
                    <a:lnTo>
                      <a:pt x="901" y="895"/>
                    </a:lnTo>
                    <a:lnTo>
                      <a:pt x="897" y="896"/>
                    </a:lnTo>
                    <a:lnTo>
                      <a:pt x="894" y="897"/>
                    </a:lnTo>
                    <a:lnTo>
                      <a:pt x="890" y="899"/>
                    </a:lnTo>
                    <a:lnTo>
                      <a:pt x="887" y="901"/>
                    </a:lnTo>
                    <a:lnTo>
                      <a:pt x="882" y="901"/>
                    </a:lnTo>
                    <a:lnTo>
                      <a:pt x="878" y="902"/>
                    </a:lnTo>
                    <a:lnTo>
                      <a:pt x="875" y="904"/>
                    </a:lnTo>
                    <a:lnTo>
                      <a:pt x="870" y="905"/>
                    </a:lnTo>
                    <a:lnTo>
                      <a:pt x="865" y="907"/>
                    </a:lnTo>
                    <a:lnTo>
                      <a:pt x="861" y="908"/>
                    </a:lnTo>
                    <a:lnTo>
                      <a:pt x="857" y="909"/>
                    </a:lnTo>
                    <a:lnTo>
                      <a:pt x="851" y="910"/>
                    </a:lnTo>
                    <a:lnTo>
                      <a:pt x="846" y="911"/>
                    </a:lnTo>
                    <a:lnTo>
                      <a:pt x="842" y="911"/>
                    </a:lnTo>
                    <a:lnTo>
                      <a:pt x="837" y="914"/>
                    </a:lnTo>
                    <a:lnTo>
                      <a:pt x="832" y="914"/>
                    </a:lnTo>
                    <a:lnTo>
                      <a:pt x="826" y="916"/>
                    </a:lnTo>
                    <a:lnTo>
                      <a:pt x="822" y="916"/>
                    </a:lnTo>
                    <a:lnTo>
                      <a:pt x="817" y="917"/>
                    </a:lnTo>
                    <a:lnTo>
                      <a:pt x="811" y="918"/>
                    </a:lnTo>
                    <a:lnTo>
                      <a:pt x="806" y="920"/>
                    </a:lnTo>
                    <a:lnTo>
                      <a:pt x="800" y="920"/>
                    </a:lnTo>
                    <a:lnTo>
                      <a:pt x="794" y="921"/>
                    </a:lnTo>
                    <a:lnTo>
                      <a:pt x="788" y="921"/>
                    </a:lnTo>
                    <a:lnTo>
                      <a:pt x="784" y="922"/>
                    </a:lnTo>
                    <a:lnTo>
                      <a:pt x="778" y="923"/>
                    </a:lnTo>
                    <a:lnTo>
                      <a:pt x="773" y="924"/>
                    </a:lnTo>
                    <a:lnTo>
                      <a:pt x="767" y="926"/>
                    </a:lnTo>
                    <a:lnTo>
                      <a:pt x="761" y="926"/>
                    </a:lnTo>
                    <a:lnTo>
                      <a:pt x="755" y="926"/>
                    </a:lnTo>
                    <a:lnTo>
                      <a:pt x="749" y="927"/>
                    </a:lnTo>
                    <a:lnTo>
                      <a:pt x="743" y="927"/>
                    </a:lnTo>
                    <a:lnTo>
                      <a:pt x="737" y="928"/>
                    </a:lnTo>
                    <a:lnTo>
                      <a:pt x="731" y="928"/>
                    </a:lnTo>
                    <a:lnTo>
                      <a:pt x="727" y="929"/>
                    </a:lnTo>
                    <a:lnTo>
                      <a:pt x="720" y="929"/>
                    </a:lnTo>
                    <a:lnTo>
                      <a:pt x="715" y="930"/>
                    </a:lnTo>
                    <a:lnTo>
                      <a:pt x="709" y="930"/>
                    </a:lnTo>
                    <a:lnTo>
                      <a:pt x="703" y="931"/>
                    </a:lnTo>
                    <a:lnTo>
                      <a:pt x="697" y="931"/>
                    </a:lnTo>
                    <a:lnTo>
                      <a:pt x="691" y="931"/>
                    </a:lnTo>
                    <a:lnTo>
                      <a:pt x="685" y="931"/>
                    </a:lnTo>
                    <a:lnTo>
                      <a:pt x="680" y="933"/>
                    </a:lnTo>
                    <a:lnTo>
                      <a:pt x="673" y="933"/>
                    </a:lnTo>
                    <a:lnTo>
                      <a:pt x="669" y="933"/>
                    </a:lnTo>
                    <a:lnTo>
                      <a:pt x="663" y="933"/>
                    </a:lnTo>
                    <a:lnTo>
                      <a:pt x="657" y="933"/>
                    </a:lnTo>
                    <a:lnTo>
                      <a:pt x="652" y="933"/>
                    </a:lnTo>
                    <a:lnTo>
                      <a:pt x="647" y="933"/>
                    </a:lnTo>
                    <a:lnTo>
                      <a:pt x="642" y="933"/>
                    </a:lnTo>
                    <a:lnTo>
                      <a:pt x="638" y="933"/>
                    </a:lnTo>
                    <a:lnTo>
                      <a:pt x="633" y="933"/>
                    </a:lnTo>
                    <a:lnTo>
                      <a:pt x="628" y="933"/>
                    </a:lnTo>
                    <a:lnTo>
                      <a:pt x="625" y="933"/>
                    </a:lnTo>
                    <a:lnTo>
                      <a:pt x="620" y="933"/>
                    </a:lnTo>
                    <a:lnTo>
                      <a:pt x="616" y="933"/>
                    </a:lnTo>
                    <a:lnTo>
                      <a:pt x="613" y="933"/>
                    </a:lnTo>
                    <a:lnTo>
                      <a:pt x="609" y="933"/>
                    </a:lnTo>
                    <a:lnTo>
                      <a:pt x="606" y="933"/>
                    </a:lnTo>
                    <a:lnTo>
                      <a:pt x="602" y="933"/>
                    </a:lnTo>
                    <a:lnTo>
                      <a:pt x="599" y="933"/>
                    </a:lnTo>
                    <a:lnTo>
                      <a:pt x="595" y="933"/>
                    </a:lnTo>
                    <a:lnTo>
                      <a:pt x="593" y="933"/>
                    </a:lnTo>
                    <a:lnTo>
                      <a:pt x="589" y="933"/>
                    </a:lnTo>
                    <a:lnTo>
                      <a:pt x="587" y="933"/>
                    </a:lnTo>
                    <a:lnTo>
                      <a:pt x="584" y="933"/>
                    </a:lnTo>
                    <a:lnTo>
                      <a:pt x="582" y="933"/>
                    </a:lnTo>
                    <a:lnTo>
                      <a:pt x="576" y="931"/>
                    </a:lnTo>
                    <a:lnTo>
                      <a:pt x="573" y="931"/>
                    </a:lnTo>
                    <a:lnTo>
                      <a:pt x="569" y="931"/>
                    </a:lnTo>
                    <a:lnTo>
                      <a:pt x="565" y="931"/>
                    </a:lnTo>
                    <a:lnTo>
                      <a:pt x="562" y="931"/>
                    </a:lnTo>
                    <a:lnTo>
                      <a:pt x="558" y="931"/>
                    </a:lnTo>
                    <a:lnTo>
                      <a:pt x="556" y="931"/>
                    </a:lnTo>
                    <a:lnTo>
                      <a:pt x="554" y="931"/>
                    </a:lnTo>
                    <a:lnTo>
                      <a:pt x="550" y="930"/>
                    </a:lnTo>
                    <a:lnTo>
                      <a:pt x="548" y="930"/>
                    </a:lnTo>
                    <a:lnTo>
                      <a:pt x="545" y="930"/>
                    </a:lnTo>
                    <a:lnTo>
                      <a:pt x="544" y="930"/>
                    </a:lnTo>
                    <a:lnTo>
                      <a:pt x="536" y="994"/>
                    </a:lnTo>
                    <a:lnTo>
                      <a:pt x="535" y="994"/>
                    </a:lnTo>
                    <a:lnTo>
                      <a:pt x="531" y="994"/>
                    </a:lnTo>
                    <a:lnTo>
                      <a:pt x="529" y="996"/>
                    </a:lnTo>
                    <a:lnTo>
                      <a:pt x="526" y="996"/>
                    </a:lnTo>
                    <a:lnTo>
                      <a:pt x="524" y="997"/>
                    </a:lnTo>
                    <a:lnTo>
                      <a:pt x="522" y="997"/>
                    </a:lnTo>
                    <a:lnTo>
                      <a:pt x="518" y="997"/>
                    </a:lnTo>
                    <a:lnTo>
                      <a:pt x="514" y="997"/>
                    </a:lnTo>
                    <a:lnTo>
                      <a:pt x="511" y="996"/>
                    </a:lnTo>
                    <a:lnTo>
                      <a:pt x="509" y="994"/>
                    </a:lnTo>
                    <a:lnTo>
                      <a:pt x="505" y="993"/>
                    </a:lnTo>
                    <a:lnTo>
                      <a:pt x="503" y="991"/>
                    </a:lnTo>
                    <a:lnTo>
                      <a:pt x="499" y="988"/>
                    </a:lnTo>
                    <a:lnTo>
                      <a:pt x="498" y="986"/>
                    </a:lnTo>
                    <a:lnTo>
                      <a:pt x="494" y="981"/>
                    </a:lnTo>
                    <a:lnTo>
                      <a:pt x="492" y="977"/>
                    </a:lnTo>
                    <a:lnTo>
                      <a:pt x="491" y="972"/>
                    </a:lnTo>
                    <a:lnTo>
                      <a:pt x="488" y="967"/>
                    </a:lnTo>
                    <a:lnTo>
                      <a:pt x="486" y="961"/>
                    </a:lnTo>
                    <a:lnTo>
                      <a:pt x="484" y="956"/>
                    </a:lnTo>
                    <a:lnTo>
                      <a:pt x="480" y="952"/>
                    </a:lnTo>
                    <a:lnTo>
                      <a:pt x="476" y="947"/>
                    </a:lnTo>
                    <a:lnTo>
                      <a:pt x="473" y="945"/>
                    </a:lnTo>
                    <a:lnTo>
                      <a:pt x="469" y="942"/>
                    </a:lnTo>
                    <a:lnTo>
                      <a:pt x="467" y="940"/>
                    </a:lnTo>
                    <a:lnTo>
                      <a:pt x="463" y="937"/>
                    </a:lnTo>
                    <a:lnTo>
                      <a:pt x="459" y="935"/>
                    </a:lnTo>
                    <a:lnTo>
                      <a:pt x="455" y="934"/>
                    </a:lnTo>
                    <a:lnTo>
                      <a:pt x="450" y="933"/>
                    </a:lnTo>
                    <a:lnTo>
                      <a:pt x="446" y="931"/>
                    </a:lnTo>
                    <a:lnTo>
                      <a:pt x="442" y="930"/>
                    </a:lnTo>
                    <a:lnTo>
                      <a:pt x="440" y="930"/>
                    </a:lnTo>
                    <a:lnTo>
                      <a:pt x="436" y="929"/>
                    </a:lnTo>
                    <a:lnTo>
                      <a:pt x="434" y="929"/>
                    </a:lnTo>
                    <a:lnTo>
                      <a:pt x="429" y="929"/>
                    </a:lnTo>
                    <a:lnTo>
                      <a:pt x="427" y="928"/>
                    </a:lnTo>
                    <a:lnTo>
                      <a:pt x="423" y="928"/>
                    </a:lnTo>
                    <a:lnTo>
                      <a:pt x="420" y="928"/>
                    </a:lnTo>
                    <a:lnTo>
                      <a:pt x="415" y="928"/>
                    </a:lnTo>
                    <a:lnTo>
                      <a:pt x="411" y="928"/>
                    </a:lnTo>
                    <a:lnTo>
                      <a:pt x="407" y="928"/>
                    </a:lnTo>
                    <a:lnTo>
                      <a:pt x="403" y="928"/>
                    </a:lnTo>
                    <a:lnTo>
                      <a:pt x="398" y="928"/>
                    </a:lnTo>
                    <a:lnTo>
                      <a:pt x="395" y="928"/>
                    </a:lnTo>
                    <a:lnTo>
                      <a:pt x="390" y="929"/>
                    </a:lnTo>
                    <a:lnTo>
                      <a:pt x="385" y="930"/>
                    </a:lnTo>
                    <a:lnTo>
                      <a:pt x="380" y="930"/>
                    </a:lnTo>
                    <a:lnTo>
                      <a:pt x="375" y="930"/>
                    </a:lnTo>
                    <a:lnTo>
                      <a:pt x="370" y="931"/>
                    </a:lnTo>
                    <a:lnTo>
                      <a:pt x="365" y="931"/>
                    </a:lnTo>
                    <a:lnTo>
                      <a:pt x="359" y="931"/>
                    </a:lnTo>
                    <a:lnTo>
                      <a:pt x="353" y="931"/>
                    </a:lnTo>
                    <a:lnTo>
                      <a:pt x="347" y="933"/>
                    </a:lnTo>
                    <a:lnTo>
                      <a:pt x="343" y="933"/>
                    </a:lnTo>
                    <a:lnTo>
                      <a:pt x="337" y="933"/>
                    </a:lnTo>
                    <a:lnTo>
                      <a:pt x="331" y="934"/>
                    </a:lnTo>
                    <a:lnTo>
                      <a:pt x="325" y="934"/>
                    </a:lnTo>
                    <a:lnTo>
                      <a:pt x="320" y="935"/>
                    </a:lnTo>
                    <a:lnTo>
                      <a:pt x="314" y="935"/>
                    </a:lnTo>
                    <a:lnTo>
                      <a:pt x="308" y="935"/>
                    </a:lnTo>
                    <a:lnTo>
                      <a:pt x="302" y="935"/>
                    </a:lnTo>
                    <a:lnTo>
                      <a:pt x="297" y="936"/>
                    </a:lnTo>
                    <a:lnTo>
                      <a:pt x="290" y="936"/>
                    </a:lnTo>
                    <a:lnTo>
                      <a:pt x="284" y="937"/>
                    </a:lnTo>
                    <a:lnTo>
                      <a:pt x="280" y="937"/>
                    </a:lnTo>
                    <a:lnTo>
                      <a:pt x="274" y="937"/>
                    </a:lnTo>
                    <a:lnTo>
                      <a:pt x="267" y="937"/>
                    </a:lnTo>
                    <a:lnTo>
                      <a:pt x="261" y="939"/>
                    </a:lnTo>
                    <a:lnTo>
                      <a:pt x="255" y="939"/>
                    </a:lnTo>
                    <a:lnTo>
                      <a:pt x="250" y="940"/>
                    </a:lnTo>
                    <a:lnTo>
                      <a:pt x="243" y="940"/>
                    </a:lnTo>
                    <a:lnTo>
                      <a:pt x="237" y="940"/>
                    </a:lnTo>
                    <a:lnTo>
                      <a:pt x="231" y="940"/>
                    </a:lnTo>
                    <a:lnTo>
                      <a:pt x="226" y="940"/>
                    </a:lnTo>
                    <a:lnTo>
                      <a:pt x="220" y="940"/>
                    </a:lnTo>
                    <a:lnTo>
                      <a:pt x="214" y="940"/>
                    </a:lnTo>
                    <a:lnTo>
                      <a:pt x="209" y="940"/>
                    </a:lnTo>
                    <a:lnTo>
                      <a:pt x="204" y="940"/>
                    </a:lnTo>
                    <a:lnTo>
                      <a:pt x="197" y="940"/>
                    </a:lnTo>
                    <a:lnTo>
                      <a:pt x="192" y="940"/>
                    </a:lnTo>
                    <a:lnTo>
                      <a:pt x="186" y="940"/>
                    </a:lnTo>
                    <a:lnTo>
                      <a:pt x="181" y="940"/>
                    </a:lnTo>
                    <a:lnTo>
                      <a:pt x="175" y="940"/>
                    </a:lnTo>
                    <a:lnTo>
                      <a:pt x="171" y="940"/>
                    </a:lnTo>
                    <a:lnTo>
                      <a:pt x="165" y="940"/>
                    </a:lnTo>
                    <a:lnTo>
                      <a:pt x="160" y="940"/>
                    </a:lnTo>
                    <a:lnTo>
                      <a:pt x="155" y="939"/>
                    </a:lnTo>
                    <a:lnTo>
                      <a:pt x="150" y="939"/>
                    </a:lnTo>
                    <a:lnTo>
                      <a:pt x="146" y="937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31" y="936"/>
                    </a:lnTo>
                    <a:lnTo>
                      <a:pt x="127" y="936"/>
                    </a:lnTo>
                    <a:lnTo>
                      <a:pt x="123" y="936"/>
                    </a:lnTo>
                    <a:lnTo>
                      <a:pt x="118" y="935"/>
                    </a:lnTo>
                    <a:lnTo>
                      <a:pt x="115" y="935"/>
                    </a:lnTo>
                    <a:lnTo>
                      <a:pt x="110" y="934"/>
                    </a:lnTo>
                    <a:lnTo>
                      <a:pt x="108" y="933"/>
                    </a:lnTo>
                    <a:lnTo>
                      <a:pt x="103" y="931"/>
                    </a:lnTo>
                    <a:lnTo>
                      <a:pt x="101" y="931"/>
                    </a:lnTo>
                    <a:lnTo>
                      <a:pt x="97" y="930"/>
                    </a:lnTo>
                    <a:lnTo>
                      <a:pt x="94" y="930"/>
                    </a:lnTo>
                    <a:lnTo>
                      <a:pt x="91" y="928"/>
                    </a:lnTo>
                    <a:lnTo>
                      <a:pt x="88" y="927"/>
                    </a:lnTo>
                    <a:lnTo>
                      <a:pt x="85" y="926"/>
                    </a:lnTo>
                    <a:lnTo>
                      <a:pt x="83" y="926"/>
                    </a:lnTo>
                    <a:lnTo>
                      <a:pt x="78" y="922"/>
                    </a:lnTo>
                    <a:lnTo>
                      <a:pt x="76" y="921"/>
                    </a:lnTo>
                    <a:lnTo>
                      <a:pt x="72" y="916"/>
                    </a:lnTo>
                    <a:lnTo>
                      <a:pt x="72" y="913"/>
                    </a:lnTo>
                    <a:lnTo>
                      <a:pt x="72" y="909"/>
                    </a:lnTo>
                    <a:lnTo>
                      <a:pt x="76" y="905"/>
                    </a:lnTo>
                    <a:lnTo>
                      <a:pt x="77" y="903"/>
                    </a:lnTo>
                    <a:lnTo>
                      <a:pt x="79" y="901"/>
                    </a:lnTo>
                    <a:lnTo>
                      <a:pt x="82" y="899"/>
                    </a:lnTo>
                    <a:lnTo>
                      <a:pt x="85" y="897"/>
                    </a:lnTo>
                    <a:lnTo>
                      <a:pt x="89" y="895"/>
                    </a:lnTo>
                    <a:lnTo>
                      <a:pt x="92" y="892"/>
                    </a:lnTo>
                    <a:lnTo>
                      <a:pt x="96" y="891"/>
                    </a:lnTo>
                    <a:lnTo>
                      <a:pt x="101" y="889"/>
                    </a:lnTo>
                    <a:lnTo>
                      <a:pt x="105" y="886"/>
                    </a:lnTo>
                    <a:lnTo>
                      <a:pt x="110" y="884"/>
                    </a:lnTo>
                    <a:lnTo>
                      <a:pt x="115" y="882"/>
                    </a:lnTo>
                    <a:lnTo>
                      <a:pt x="120" y="880"/>
                    </a:lnTo>
                    <a:lnTo>
                      <a:pt x="124" y="877"/>
                    </a:lnTo>
                    <a:lnTo>
                      <a:pt x="130" y="876"/>
                    </a:lnTo>
                    <a:lnTo>
                      <a:pt x="135" y="872"/>
                    </a:lnTo>
                    <a:lnTo>
                      <a:pt x="142" y="871"/>
                    </a:lnTo>
                    <a:lnTo>
                      <a:pt x="148" y="869"/>
                    </a:lnTo>
                    <a:lnTo>
                      <a:pt x="154" y="866"/>
                    </a:lnTo>
                    <a:lnTo>
                      <a:pt x="160" y="864"/>
                    </a:lnTo>
                    <a:lnTo>
                      <a:pt x="166" y="862"/>
                    </a:lnTo>
                    <a:lnTo>
                      <a:pt x="173" y="859"/>
                    </a:lnTo>
                    <a:lnTo>
                      <a:pt x="179" y="857"/>
                    </a:lnTo>
                    <a:lnTo>
                      <a:pt x="186" y="854"/>
                    </a:lnTo>
                    <a:lnTo>
                      <a:pt x="192" y="853"/>
                    </a:lnTo>
                    <a:lnTo>
                      <a:pt x="199" y="851"/>
                    </a:lnTo>
                    <a:lnTo>
                      <a:pt x="205" y="848"/>
                    </a:lnTo>
                    <a:lnTo>
                      <a:pt x="212" y="846"/>
                    </a:lnTo>
                    <a:lnTo>
                      <a:pt x="218" y="844"/>
                    </a:lnTo>
                    <a:lnTo>
                      <a:pt x="225" y="843"/>
                    </a:lnTo>
                    <a:lnTo>
                      <a:pt x="231" y="840"/>
                    </a:lnTo>
                    <a:lnTo>
                      <a:pt x="237" y="838"/>
                    </a:lnTo>
                    <a:lnTo>
                      <a:pt x="244" y="837"/>
                    </a:lnTo>
                    <a:lnTo>
                      <a:pt x="250" y="834"/>
                    </a:lnTo>
                    <a:lnTo>
                      <a:pt x="256" y="833"/>
                    </a:lnTo>
                    <a:lnTo>
                      <a:pt x="262" y="831"/>
                    </a:lnTo>
                    <a:lnTo>
                      <a:pt x="269" y="829"/>
                    </a:lnTo>
                    <a:lnTo>
                      <a:pt x="274" y="828"/>
                    </a:lnTo>
                    <a:lnTo>
                      <a:pt x="280" y="826"/>
                    </a:lnTo>
                    <a:lnTo>
                      <a:pt x="284" y="825"/>
                    </a:lnTo>
                    <a:lnTo>
                      <a:pt x="290" y="824"/>
                    </a:lnTo>
                    <a:lnTo>
                      <a:pt x="295" y="822"/>
                    </a:lnTo>
                    <a:lnTo>
                      <a:pt x="300" y="820"/>
                    </a:lnTo>
                    <a:lnTo>
                      <a:pt x="305" y="819"/>
                    </a:lnTo>
                    <a:lnTo>
                      <a:pt x="309" y="818"/>
                    </a:lnTo>
                    <a:lnTo>
                      <a:pt x="313" y="816"/>
                    </a:lnTo>
                    <a:lnTo>
                      <a:pt x="318" y="816"/>
                    </a:lnTo>
                    <a:lnTo>
                      <a:pt x="320" y="815"/>
                    </a:lnTo>
                    <a:lnTo>
                      <a:pt x="324" y="814"/>
                    </a:lnTo>
                    <a:lnTo>
                      <a:pt x="327" y="813"/>
                    </a:lnTo>
                    <a:lnTo>
                      <a:pt x="329" y="813"/>
                    </a:lnTo>
                    <a:lnTo>
                      <a:pt x="332" y="812"/>
                    </a:lnTo>
                    <a:lnTo>
                      <a:pt x="333" y="812"/>
                    </a:lnTo>
                    <a:lnTo>
                      <a:pt x="337" y="812"/>
                    </a:lnTo>
                    <a:lnTo>
                      <a:pt x="338" y="812"/>
                    </a:lnTo>
                    <a:lnTo>
                      <a:pt x="338" y="809"/>
                    </a:lnTo>
                    <a:lnTo>
                      <a:pt x="340" y="806"/>
                    </a:lnTo>
                    <a:lnTo>
                      <a:pt x="341" y="802"/>
                    </a:lnTo>
                    <a:lnTo>
                      <a:pt x="343" y="799"/>
                    </a:lnTo>
                    <a:lnTo>
                      <a:pt x="345" y="794"/>
                    </a:lnTo>
                    <a:lnTo>
                      <a:pt x="347" y="790"/>
                    </a:lnTo>
                    <a:lnTo>
                      <a:pt x="348" y="784"/>
                    </a:lnTo>
                    <a:lnTo>
                      <a:pt x="352" y="780"/>
                    </a:lnTo>
                    <a:lnTo>
                      <a:pt x="353" y="774"/>
                    </a:lnTo>
                    <a:lnTo>
                      <a:pt x="357" y="769"/>
                    </a:lnTo>
                    <a:lnTo>
                      <a:pt x="357" y="765"/>
                    </a:lnTo>
                    <a:lnTo>
                      <a:pt x="358" y="763"/>
                    </a:lnTo>
                    <a:lnTo>
                      <a:pt x="359" y="759"/>
                    </a:lnTo>
                    <a:lnTo>
                      <a:pt x="360" y="757"/>
                    </a:lnTo>
                    <a:lnTo>
                      <a:pt x="361" y="755"/>
                    </a:lnTo>
                    <a:lnTo>
                      <a:pt x="363" y="751"/>
                    </a:lnTo>
                    <a:lnTo>
                      <a:pt x="363" y="749"/>
                    </a:lnTo>
                    <a:lnTo>
                      <a:pt x="364" y="745"/>
                    </a:lnTo>
                    <a:lnTo>
                      <a:pt x="364" y="743"/>
                    </a:lnTo>
                    <a:lnTo>
                      <a:pt x="365" y="739"/>
                    </a:lnTo>
                    <a:lnTo>
                      <a:pt x="365" y="736"/>
                    </a:lnTo>
                    <a:lnTo>
                      <a:pt x="366" y="733"/>
                    </a:lnTo>
                    <a:lnTo>
                      <a:pt x="366" y="727"/>
                    </a:lnTo>
                    <a:lnTo>
                      <a:pt x="367" y="723"/>
                    </a:lnTo>
                    <a:lnTo>
                      <a:pt x="366" y="717"/>
                    </a:lnTo>
                    <a:lnTo>
                      <a:pt x="366" y="712"/>
                    </a:lnTo>
                    <a:lnTo>
                      <a:pt x="365" y="707"/>
                    </a:lnTo>
                    <a:lnTo>
                      <a:pt x="364" y="704"/>
                    </a:lnTo>
                    <a:lnTo>
                      <a:pt x="361" y="700"/>
                    </a:lnTo>
                    <a:lnTo>
                      <a:pt x="359" y="697"/>
                    </a:lnTo>
                    <a:lnTo>
                      <a:pt x="356" y="694"/>
                    </a:lnTo>
                    <a:lnTo>
                      <a:pt x="351" y="693"/>
                    </a:lnTo>
                    <a:lnTo>
                      <a:pt x="348" y="692"/>
                    </a:lnTo>
                    <a:lnTo>
                      <a:pt x="346" y="691"/>
                    </a:lnTo>
                    <a:lnTo>
                      <a:pt x="343" y="691"/>
                    </a:lnTo>
                    <a:lnTo>
                      <a:pt x="339" y="691"/>
                    </a:lnTo>
                    <a:lnTo>
                      <a:pt x="335" y="691"/>
                    </a:lnTo>
                    <a:lnTo>
                      <a:pt x="332" y="691"/>
                    </a:lnTo>
                    <a:lnTo>
                      <a:pt x="328" y="692"/>
                    </a:lnTo>
                    <a:lnTo>
                      <a:pt x="325" y="693"/>
                    </a:lnTo>
                    <a:lnTo>
                      <a:pt x="320" y="693"/>
                    </a:lnTo>
                    <a:lnTo>
                      <a:pt x="316" y="694"/>
                    </a:lnTo>
                    <a:lnTo>
                      <a:pt x="312" y="694"/>
                    </a:lnTo>
                    <a:lnTo>
                      <a:pt x="308" y="695"/>
                    </a:lnTo>
                    <a:lnTo>
                      <a:pt x="305" y="697"/>
                    </a:lnTo>
                    <a:lnTo>
                      <a:pt x="301" y="697"/>
                    </a:lnTo>
                    <a:lnTo>
                      <a:pt x="297" y="698"/>
                    </a:lnTo>
                    <a:lnTo>
                      <a:pt x="294" y="699"/>
                    </a:lnTo>
                    <a:lnTo>
                      <a:pt x="290" y="699"/>
                    </a:lnTo>
                    <a:lnTo>
                      <a:pt x="287" y="700"/>
                    </a:lnTo>
                    <a:lnTo>
                      <a:pt x="284" y="701"/>
                    </a:lnTo>
                    <a:lnTo>
                      <a:pt x="281" y="701"/>
                    </a:lnTo>
                    <a:lnTo>
                      <a:pt x="275" y="704"/>
                    </a:lnTo>
                    <a:lnTo>
                      <a:pt x="270" y="705"/>
                    </a:lnTo>
                    <a:lnTo>
                      <a:pt x="264" y="707"/>
                    </a:lnTo>
                    <a:lnTo>
                      <a:pt x="260" y="708"/>
                    </a:lnTo>
                    <a:lnTo>
                      <a:pt x="255" y="711"/>
                    </a:lnTo>
                    <a:lnTo>
                      <a:pt x="250" y="712"/>
                    </a:lnTo>
                    <a:lnTo>
                      <a:pt x="246" y="713"/>
                    </a:lnTo>
                    <a:lnTo>
                      <a:pt x="243" y="716"/>
                    </a:lnTo>
                    <a:lnTo>
                      <a:pt x="239" y="717"/>
                    </a:lnTo>
                    <a:lnTo>
                      <a:pt x="237" y="718"/>
                    </a:lnTo>
                    <a:lnTo>
                      <a:pt x="233" y="719"/>
                    </a:lnTo>
                    <a:lnTo>
                      <a:pt x="231" y="720"/>
                    </a:lnTo>
                    <a:lnTo>
                      <a:pt x="229" y="722"/>
                    </a:lnTo>
                    <a:lnTo>
                      <a:pt x="226" y="723"/>
                    </a:lnTo>
                    <a:lnTo>
                      <a:pt x="223" y="725"/>
                    </a:lnTo>
                    <a:lnTo>
                      <a:pt x="220" y="727"/>
                    </a:lnTo>
                    <a:lnTo>
                      <a:pt x="217" y="730"/>
                    </a:lnTo>
                    <a:lnTo>
                      <a:pt x="217" y="731"/>
                    </a:lnTo>
                    <a:lnTo>
                      <a:pt x="214" y="731"/>
                    </a:lnTo>
                    <a:lnTo>
                      <a:pt x="212" y="731"/>
                    </a:lnTo>
                    <a:lnTo>
                      <a:pt x="210" y="731"/>
                    </a:lnTo>
                    <a:lnTo>
                      <a:pt x="207" y="732"/>
                    </a:lnTo>
                    <a:lnTo>
                      <a:pt x="204" y="732"/>
                    </a:lnTo>
                    <a:lnTo>
                      <a:pt x="201" y="732"/>
                    </a:lnTo>
                    <a:lnTo>
                      <a:pt x="197" y="732"/>
                    </a:lnTo>
                    <a:lnTo>
                      <a:pt x="193" y="733"/>
                    </a:lnTo>
                    <a:lnTo>
                      <a:pt x="188" y="733"/>
                    </a:lnTo>
                    <a:lnTo>
                      <a:pt x="184" y="735"/>
                    </a:lnTo>
                    <a:lnTo>
                      <a:pt x="179" y="735"/>
                    </a:lnTo>
                    <a:lnTo>
                      <a:pt x="174" y="735"/>
                    </a:lnTo>
                    <a:lnTo>
                      <a:pt x="169" y="736"/>
                    </a:lnTo>
                    <a:lnTo>
                      <a:pt x="163" y="736"/>
                    </a:lnTo>
                    <a:lnTo>
                      <a:pt x="161" y="736"/>
                    </a:lnTo>
                    <a:lnTo>
                      <a:pt x="159" y="736"/>
                    </a:lnTo>
                    <a:lnTo>
                      <a:pt x="155" y="736"/>
                    </a:lnTo>
                    <a:lnTo>
                      <a:pt x="153" y="736"/>
                    </a:lnTo>
                    <a:lnTo>
                      <a:pt x="149" y="736"/>
                    </a:lnTo>
                    <a:lnTo>
                      <a:pt x="146" y="736"/>
                    </a:lnTo>
                    <a:lnTo>
                      <a:pt x="143" y="736"/>
                    </a:lnTo>
                    <a:lnTo>
                      <a:pt x="140" y="736"/>
                    </a:lnTo>
                    <a:lnTo>
                      <a:pt x="137" y="736"/>
                    </a:lnTo>
                    <a:lnTo>
                      <a:pt x="134" y="736"/>
                    </a:lnTo>
                    <a:lnTo>
                      <a:pt x="130" y="736"/>
                    </a:lnTo>
                    <a:lnTo>
                      <a:pt x="128" y="736"/>
                    </a:lnTo>
                    <a:lnTo>
                      <a:pt x="126" y="736"/>
                    </a:lnTo>
                    <a:lnTo>
                      <a:pt x="122" y="736"/>
                    </a:lnTo>
                    <a:lnTo>
                      <a:pt x="118" y="736"/>
                    </a:lnTo>
                    <a:lnTo>
                      <a:pt x="116" y="736"/>
                    </a:lnTo>
                    <a:lnTo>
                      <a:pt x="113" y="736"/>
                    </a:lnTo>
                    <a:lnTo>
                      <a:pt x="110" y="736"/>
                    </a:lnTo>
                    <a:lnTo>
                      <a:pt x="107" y="736"/>
                    </a:lnTo>
                    <a:lnTo>
                      <a:pt x="103" y="736"/>
                    </a:lnTo>
                    <a:lnTo>
                      <a:pt x="101" y="735"/>
                    </a:lnTo>
                    <a:lnTo>
                      <a:pt x="97" y="735"/>
                    </a:lnTo>
                    <a:lnTo>
                      <a:pt x="95" y="735"/>
                    </a:lnTo>
                    <a:lnTo>
                      <a:pt x="91" y="735"/>
                    </a:lnTo>
                    <a:lnTo>
                      <a:pt x="89" y="735"/>
                    </a:lnTo>
                    <a:lnTo>
                      <a:pt x="85" y="733"/>
                    </a:lnTo>
                    <a:lnTo>
                      <a:pt x="83" y="733"/>
                    </a:lnTo>
                    <a:lnTo>
                      <a:pt x="80" y="733"/>
                    </a:lnTo>
                    <a:lnTo>
                      <a:pt x="75" y="732"/>
                    </a:lnTo>
                    <a:lnTo>
                      <a:pt x="70" y="731"/>
                    </a:lnTo>
                    <a:lnTo>
                      <a:pt x="64" y="730"/>
                    </a:lnTo>
                    <a:lnTo>
                      <a:pt x="58" y="727"/>
                    </a:lnTo>
                    <a:lnTo>
                      <a:pt x="53" y="725"/>
                    </a:lnTo>
                    <a:lnTo>
                      <a:pt x="48" y="722"/>
                    </a:lnTo>
                    <a:lnTo>
                      <a:pt x="44" y="718"/>
                    </a:lnTo>
                    <a:lnTo>
                      <a:pt x="40" y="716"/>
                    </a:lnTo>
                    <a:lnTo>
                      <a:pt x="35" y="711"/>
                    </a:lnTo>
                    <a:lnTo>
                      <a:pt x="33" y="707"/>
                    </a:lnTo>
                    <a:lnTo>
                      <a:pt x="28" y="701"/>
                    </a:lnTo>
                    <a:lnTo>
                      <a:pt x="26" y="697"/>
                    </a:lnTo>
                    <a:lnTo>
                      <a:pt x="22" y="692"/>
                    </a:lnTo>
                    <a:lnTo>
                      <a:pt x="20" y="687"/>
                    </a:lnTo>
                    <a:lnTo>
                      <a:pt x="16" y="681"/>
                    </a:lnTo>
                    <a:lnTo>
                      <a:pt x="14" y="676"/>
                    </a:lnTo>
                    <a:lnTo>
                      <a:pt x="12" y="671"/>
                    </a:lnTo>
                    <a:lnTo>
                      <a:pt x="11" y="665"/>
                    </a:lnTo>
                    <a:lnTo>
                      <a:pt x="9" y="661"/>
                    </a:lnTo>
                    <a:lnTo>
                      <a:pt x="8" y="659"/>
                    </a:lnTo>
                    <a:lnTo>
                      <a:pt x="7" y="655"/>
                    </a:lnTo>
                    <a:lnTo>
                      <a:pt x="7" y="653"/>
                    </a:lnTo>
                    <a:lnTo>
                      <a:pt x="5" y="647"/>
                    </a:lnTo>
                    <a:lnTo>
                      <a:pt x="3" y="642"/>
                    </a:lnTo>
                    <a:lnTo>
                      <a:pt x="3" y="639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2" y="630"/>
                    </a:lnTo>
                    <a:lnTo>
                      <a:pt x="1" y="624"/>
                    </a:lnTo>
                    <a:lnTo>
                      <a:pt x="1" y="620"/>
                    </a:lnTo>
                    <a:lnTo>
                      <a:pt x="0" y="614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1" y="601"/>
                    </a:lnTo>
                    <a:lnTo>
                      <a:pt x="1" y="596"/>
                    </a:lnTo>
                    <a:lnTo>
                      <a:pt x="2" y="592"/>
                    </a:lnTo>
                    <a:lnTo>
                      <a:pt x="3" y="589"/>
                    </a:lnTo>
                    <a:lnTo>
                      <a:pt x="5" y="586"/>
                    </a:lnTo>
                    <a:lnTo>
                      <a:pt x="6" y="583"/>
                    </a:lnTo>
                    <a:lnTo>
                      <a:pt x="7" y="579"/>
                    </a:lnTo>
                    <a:lnTo>
                      <a:pt x="9" y="576"/>
                    </a:lnTo>
                    <a:lnTo>
                      <a:pt x="11" y="572"/>
                    </a:lnTo>
                    <a:lnTo>
                      <a:pt x="13" y="566"/>
                    </a:lnTo>
                    <a:lnTo>
                      <a:pt x="15" y="561"/>
                    </a:lnTo>
                    <a:lnTo>
                      <a:pt x="19" y="555"/>
                    </a:lnTo>
                    <a:lnTo>
                      <a:pt x="22" y="551"/>
                    </a:lnTo>
                    <a:lnTo>
                      <a:pt x="22" y="547"/>
                    </a:lnTo>
                    <a:lnTo>
                      <a:pt x="25" y="545"/>
                    </a:lnTo>
                    <a:lnTo>
                      <a:pt x="26" y="541"/>
                    </a:lnTo>
                    <a:lnTo>
                      <a:pt x="28" y="538"/>
                    </a:lnTo>
                    <a:lnTo>
                      <a:pt x="30" y="534"/>
                    </a:lnTo>
                    <a:lnTo>
                      <a:pt x="32" y="531"/>
                    </a:lnTo>
                    <a:lnTo>
                      <a:pt x="33" y="527"/>
                    </a:lnTo>
                    <a:lnTo>
                      <a:pt x="35" y="525"/>
                    </a:lnTo>
                    <a:lnTo>
                      <a:pt x="38" y="520"/>
                    </a:lnTo>
                    <a:lnTo>
                      <a:pt x="39" y="516"/>
                    </a:lnTo>
                    <a:lnTo>
                      <a:pt x="41" y="513"/>
                    </a:lnTo>
                    <a:lnTo>
                      <a:pt x="44" y="509"/>
                    </a:lnTo>
                    <a:lnTo>
                      <a:pt x="46" y="506"/>
                    </a:lnTo>
                    <a:lnTo>
                      <a:pt x="48" y="501"/>
                    </a:lnTo>
                    <a:lnTo>
                      <a:pt x="51" y="497"/>
                    </a:lnTo>
                    <a:lnTo>
                      <a:pt x="53" y="494"/>
                    </a:lnTo>
                    <a:lnTo>
                      <a:pt x="54" y="490"/>
                    </a:lnTo>
                    <a:lnTo>
                      <a:pt x="57" y="485"/>
                    </a:lnTo>
                    <a:lnTo>
                      <a:pt x="59" y="481"/>
                    </a:lnTo>
                    <a:lnTo>
                      <a:pt x="62" y="477"/>
                    </a:lnTo>
                    <a:lnTo>
                      <a:pt x="64" y="474"/>
                    </a:lnTo>
                    <a:lnTo>
                      <a:pt x="67" y="469"/>
                    </a:lnTo>
                    <a:lnTo>
                      <a:pt x="70" y="465"/>
                    </a:lnTo>
                    <a:lnTo>
                      <a:pt x="72" y="462"/>
                    </a:lnTo>
                    <a:lnTo>
                      <a:pt x="75" y="457"/>
                    </a:lnTo>
                    <a:lnTo>
                      <a:pt x="77" y="452"/>
                    </a:lnTo>
                    <a:lnTo>
                      <a:pt x="80" y="449"/>
                    </a:lnTo>
                    <a:lnTo>
                      <a:pt x="83" y="445"/>
                    </a:lnTo>
                    <a:lnTo>
                      <a:pt x="86" y="440"/>
                    </a:lnTo>
                    <a:lnTo>
                      <a:pt x="89" y="437"/>
                    </a:lnTo>
                    <a:lnTo>
                      <a:pt x="92" y="432"/>
                    </a:lnTo>
                    <a:lnTo>
                      <a:pt x="96" y="429"/>
                    </a:lnTo>
                    <a:lnTo>
                      <a:pt x="98" y="424"/>
                    </a:lnTo>
                    <a:lnTo>
                      <a:pt x="101" y="420"/>
                    </a:lnTo>
                    <a:lnTo>
                      <a:pt x="103" y="415"/>
                    </a:lnTo>
                    <a:lnTo>
                      <a:pt x="107" y="412"/>
                    </a:lnTo>
                    <a:lnTo>
                      <a:pt x="110" y="407"/>
                    </a:lnTo>
                    <a:lnTo>
                      <a:pt x="113" y="404"/>
                    </a:lnTo>
                    <a:lnTo>
                      <a:pt x="116" y="399"/>
                    </a:lnTo>
                    <a:lnTo>
                      <a:pt x="120" y="395"/>
                    </a:lnTo>
                    <a:lnTo>
                      <a:pt x="122" y="392"/>
                    </a:lnTo>
                    <a:lnTo>
                      <a:pt x="126" y="387"/>
                    </a:lnTo>
                    <a:lnTo>
                      <a:pt x="129" y="383"/>
                    </a:lnTo>
                    <a:lnTo>
                      <a:pt x="131" y="380"/>
                    </a:lnTo>
                    <a:lnTo>
                      <a:pt x="135" y="376"/>
                    </a:lnTo>
                    <a:lnTo>
                      <a:pt x="139" y="373"/>
                    </a:lnTo>
                    <a:lnTo>
                      <a:pt x="142" y="369"/>
                    </a:lnTo>
                    <a:lnTo>
                      <a:pt x="146" y="366"/>
                    </a:lnTo>
                    <a:lnTo>
                      <a:pt x="123" y="312"/>
                    </a:lnTo>
                    <a:lnTo>
                      <a:pt x="59" y="302"/>
                    </a:lnTo>
                    <a:lnTo>
                      <a:pt x="40" y="271"/>
                    </a:lnTo>
                    <a:lnTo>
                      <a:pt x="44" y="2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36" name="Freeform 235"/>
              <p:cNvSpPr>
                <a:spLocks/>
              </p:cNvSpPr>
              <p:nvPr/>
            </p:nvSpPr>
            <p:spPr bwMode="auto">
              <a:xfrm>
                <a:off x="1793" y="1574"/>
                <a:ext cx="68" cy="108"/>
              </a:xfrm>
              <a:custGeom>
                <a:avLst/>
                <a:gdLst>
                  <a:gd name="T0" fmla="*/ 0 w 206"/>
                  <a:gd name="T1" fmla="*/ 0 h 324"/>
                  <a:gd name="T2" fmla="*/ 0 w 206"/>
                  <a:gd name="T3" fmla="*/ 0 h 324"/>
                  <a:gd name="T4" fmla="*/ 0 w 206"/>
                  <a:gd name="T5" fmla="*/ 0 h 324"/>
                  <a:gd name="T6" fmla="*/ 0 w 206"/>
                  <a:gd name="T7" fmla="*/ 0 h 324"/>
                  <a:gd name="T8" fmla="*/ 0 w 206"/>
                  <a:gd name="T9" fmla="*/ 0 h 324"/>
                  <a:gd name="T10" fmla="*/ 0 w 206"/>
                  <a:gd name="T11" fmla="*/ 0 h 324"/>
                  <a:gd name="T12" fmla="*/ 0 w 206"/>
                  <a:gd name="T13" fmla="*/ 0 h 324"/>
                  <a:gd name="T14" fmla="*/ 0 w 206"/>
                  <a:gd name="T15" fmla="*/ 0 h 324"/>
                  <a:gd name="T16" fmla="*/ 0 w 206"/>
                  <a:gd name="T17" fmla="*/ 0 h 324"/>
                  <a:gd name="T18" fmla="*/ 0 w 206"/>
                  <a:gd name="T19" fmla="*/ 0 h 324"/>
                  <a:gd name="T20" fmla="*/ 0 w 206"/>
                  <a:gd name="T21" fmla="*/ 0 h 324"/>
                  <a:gd name="T22" fmla="*/ 0 w 206"/>
                  <a:gd name="T23" fmla="*/ 0 h 324"/>
                  <a:gd name="T24" fmla="*/ 0 w 206"/>
                  <a:gd name="T25" fmla="*/ 0 h 324"/>
                  <a:gd name="T26" fmla="*/ 0 w 206"/>
                  <a:gd name="T27" fmla="*/ 0 h 324"/>
                  <a:gd name="T28" fmla="*/ 0 w 206"/>
                  <a:gd name="T29" fmla="*/ 0 h 324"/>
                  <a:gd name="T30" fmla="*/ 0 w 206"/>
                  <a:gd name="T31" fmla="*/ 0 h 324"/>
                  <a:gd name="T32" fmla="*/ 0 w 206"/>
                  <a:gd name="T33" fmla="*/ 0 h 324"/>
                  <a:gd name="T34" fmla="*/ 0 w 206"/>
                  <a:gd name="T35" fmla="*/ 0 h 324"/>
                  <a:gd name="T36" fmla="*/ 0 w 206"/>
                  <a:gd name="T37" fmla="*/ 0 h 324"/>
                  <a:gd name="T38" fmla="*/ 0 w 206"/>
                  <a:gd name="T39" fmla="*/ 0 h 324"/>
                  <a:gd name="T40" fmla="*/ 0 w 206"/>
                  <a:gd name="T41" fmla="*/ 0 h 324"/>
                  <a:gd name="T42" fmla="*/ 0 w 206"/>
                  <a:gd name="T43" fmla="*/ 0 h 324"/>
                  <a:gd name="T44" fmla="*/ 0 w 206"/>
                  <a:gd name="T45" fmla="*/ 0 h 324"/>
                  <a:gd name="T46" fmla="*/ 0 w 206"/>
                  <a:gd name="T47" fmla="*/ 0 h 324"/>
                  <a:gd name="T48" fmla="*/ 0 w 206"/>
                  <a:gd name="T49" fmla="*/ 0 h 324"/>
                  <a:gd name="T50" fmla="*/ 0 w 206"/>
                  <a:gd name="T51" fmla="*/ 0 h 324"/>
                  <a:gd name="T52" fmla="*/ 0 w 206"/>
                  <a:gd name="T53" fmla="*/ 0 h 324"/>
                  <a:gd name="T54" fmla="*/ 0 w 206"/>
                  <a:gd name="T55" fmla="*/ 0 h 324"/>
                  <a:gd name="T56" fmla="*/ 0 w 206"/>
                  <a:gd name="T57" fmla="*/ 0 h 324"/>
                  <a:gd name="T58" fmla="*/ 0 w 206"/>
                  <a:gd name="T59" fmla="*/ 0 h 324"/>
                  <a:gd name="T60" fmla="*/ 0 w 206"/>
                  <a:gd name="T61" fmla="*/ 0 h 324"/>
                  <a:gd name="T62" fmla="*/ 0 w 206"/>
                  <a:gd name="T63" fmla="*/ 0 h 324"/>
                  <a:gd name="T64" fmla="*/ 0 w 206"/>
                  <a:gd name="T65" fmla="*/ 0 h 324"/>
                  <a:gd name="T66" fmla="*/ 0 w 206"/>
                  <a:gd name="T67" fmla="*/ 0 h 324"/>
                  <a:gd name="T68" fmla="*/ 0 w 206"/>
                  <a:gd name="T69" fmla="*/ 0 h 324"/>
                  <a:gd name="T70" fmla="*/ 0 w 206"/>
                  <a:gd name="T71" fmla="*/ 0 h 324"/>
                  <a:gd name="T72" fmla="*/ 0 w 206"/>
                  <a:gd name="T73" fmla="*/ 0 h 324"/>
                  <a:gd name="T74" fmla="*/ 0 w 206"/>
                  <a:gd name="T75" fmla="*/ 0 h 324"/>
                  <a:gd name="T76" fmla="*/ 0 w 206"/>
                  <a:gd name="T77" fmla="*/ 0 h 324"/>
                  <a:gd name="T78" fmla="*/ 0 w 206"/>
                  <a:gd name="T79" fmla="*/ 0 h 324"/>
                  <a:gd name="T80" fmla="*/ 0 w 206"/>
                  <a:gd name="T81" fmla="*/ 0 h 324"/>
                  <a:gd name="T82" fmla="*/ 0 w 206"/>
                  <a:gd name="T83" fmla="*/ 0 h 324"/>
                  <a:gd name="T84" fmla="*/ 0 w 206"/>
                  <a:gd name="T85" fmla="*/ 0 h 324"/>
                  <a:gd name="T86" fmla="*/ 0 w 206"/>
                  <a:gd name="T87" fmla="*/ 0 h 324"/>
                  <a:gd name="T88" fmla="*/ 0 w 206"/>
                  <a:gd name="T89" fmla="*/ 0 h 324"/>
                  <a:gd name="T90" fmla="*/ 0 w 206"/>
                  <a:gd name="T91" fmla="*/ 0 h 324"/>
                  <a:gd name="T92" fmla="*/ 0 w 206"/>
                  <a:gd name="T93" fmla="*/ 0 h 324"/>
                  <a:gd name="T94" fmla="*/ 0 w 206"/>
                  <a:gd name="T95" fmla="*/ 0 h 324"/>
                  <a:gd name="T96" fmla="*/ 0 w 206"/>
                  <a:gd name="T97" fmla="*/ 0 h 324"/>
                  <a:gd name="T98" fmla="*/ 0 w 206"/>
                  <a:gd name="T99" fmla="*/ 0 h 324"/>
                  <a:gd name="T100" fmla="*/ 0 w 206"/>
                  <a:gd name="T101" fmla="*/ 0 h 324"/>
                  <a:gd name="T102" fmla="*/ 0 w 206"/>
                  <a:gd name="T103" fmla="*/ 0 h 324"/>
                  <a:gd name="T104" fmla="*/ 0 w 206"/>
                  <a:gd name="T105" fmla="*/ 0 h 324"/>
                  <a:gd name="T106" fmla="*/ 0 w 206"/>
                  <a:gd name="T107" fmla="*/ 0 h 324"/>
                  <a:gd name="T108" fmla="*/ 0 w 206"/>
                  <a:gd name="T109" fmla="*/ 0 h 324"/>
                  <a:gd name="T110" fmla="*/ 0 w 206"/>
                  <a:gd name="T111" fmla="*/ 0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6"/>
                  <a:gd name="T169" fmla="*/ 0 h 324"/>
                  <a:gd name="T170" fmla="*/ 206 w 206"/>
                  <a:gd name="T171" fmla="*/ 324 h 3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6" h="324">
                    <a:moveTo>
                      <a:pt x="0" y="41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2" y="71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7"/>
                    </a:lnTo>
                    <a:lnTo>
                      <a:pt x="4" y="90"/>
                    </a:lnTo>
                    <a:lnTo>
                      <a:pt x="4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6" y="106"/>
                    </a:lnTo>
                    <a:lnTo>
                      <a:pt x="7" y="109"/>
                    </a:lnTo>
                    <a:lnTo>
                      <a:pt x="7" y="113"/>
                    </a:lnTo>
                    <a:lnTo>
                      <a:pt x="8" y="116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9" y="126"/>
                    </a:lnTo>
                    <a:lnTo>
                      <a:pt x="10" y="131"/>
                    </a:lnTo>
                    <a:lnTo>
                      <a:pt x="11" y="133"/>
                    </a:lnTo>
                    <a:lnTo>
                      <a:pt x="14" y="138"/>
                    </a:lnTo>
                    <a:lnTo>
                      <a:pt x="16" y="141"/>
                    </a:lnTo>
                    <a:lnTo>
                      <a:pt x="19" y="145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6" y="157"/>
                    </a:lnTo>
                    <a:lnTo>
                      <a:pt x="28" y="162"/>
                    </a:lnTo>
                    <a:lnTo>
                      <a:pt x="32" y="166"/>
                    </a:lnTo>
                    <a:lnTo>
                      <a:pt x="34" y="170"/>
                    </a:lnTo>
                    <a:lnTo>
                      <a:pt x="38" y="176"/>
                    </a:lnTo>
                    <a:lnTo>
                      <a:pt x="41" y="180"/>
                    </a:lnTo>
                    <a:lnTo>
                      <a:pt x="45" y="185"/>
                    </a:lnTo>
                    <a:lnTo>
                      <a:pt x="48" y="190"/>
                    </a:lnTo>
                    <a:lnTo>
                      <a:pt x="52" y="195"/>
                    </a:lnTo>
                    <a:lnTo>
                      <a:pt x="54" y="201"/>
                    </a:lnTo>
                    <a:lnTo>
                      <a:pt x="58" y="205"/>
                    </a:lnTo>
                    <a:lnTo>
                      <a:pt x="61" y="210"/>
                    </a:lnTo>
                    <a:lnTo>
                      <a:pt x="65" y="214"/>
                    </a:lnTo>
                    <a:lnTo>
                      <a:pt x="68" y="220"/>
                    </a:lnTo>
                    <a:lnTo>
                      <a:pt x="72" y="224"/>
                    </a:lnTo>
                    <a:lnTo>
                      <a:pt x="75" y="229"/>
                    </a:lnTo>
                    <a:lnTo>
                      <a:pt x="78" y="233"/>
                    </a:lnTo>
                    <a:lnTo>
                      <a:pt x="81" y="236"/>
                    </a:lnTo>
                    <a:lnTo>
                      <a:pt x="84" y="240"/>
                    </a:lnTo>
                    <a:lnTo>
                      <a:pt x="87" y="243"/>
                    </a:lnTo>
                    <a:lnTo>
                      <a:pt x="90" y="246"/>
                    </a:lnTo>
                    <a:lnTo>
                      <a:pt x="91" y="249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6"/>
                    </a:lnTo>
                    <a:lnTo>
                      <a:pt x="104" y="262"/>
                    </a:lnTo>
                    <a:lnTo>
                      <a:pt x="106" y="265"/>
                    </a:lnTo>
                    <a:lnTo>
                      <a:pt x="109" y="268"/>
                    </a:lnTo>
                    <a:lnTo>
                      <a:pt x="112" y="272"/>
                    </a:lnTo>
                    <a:lnTo>
                      <a:pt x="116" y="275"/>
                    </a:lnTo>
                    <a:lnTo>
                      <a:pt x="118" y="278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9" y="290"/>
                    </a:lnTo>
                    <a:lnTo>
                      <a:pt x="132" y="293"/>
                    </a:lnTo>
                    <a:lnTo>
                      <a:pt x="136" y="298"/>
                    </a:lnTo>
                    <a:lnTo>
                      <a:pt x="139" y="301"/>
                    </a:lnTo>
                    <a:lnTo>
                      <a:pt x="144" y="305"/>
                    </a:lnTo>
                    <a:lnTo>
                      <a:pt x="148" y="307"/>
                    </a:lnTo>
                    <a:lnTo>
                      <a:pt x="151" y="311"/>
                    </a:lnTo>
                    <a:lnTo>
                      <a:pt x="155" y="313"/>
                    </a:lnTo>
                    <a:lnTo>
                      <a:pt x="160" y="317"/>
                    </a:lnTo>
                    <a:lnTo>
                      <a:pt x="163" y="318"/>
                    </a:lnTo>
                    <a:lnTo>
                      <a:pt x="167" y="320"/>
                    </a:lnTo>
                    <a:lnTo>
                      <a:pt x="170" y="322"/>
                    </a:lnTo>
                    <a:lnTo>
                      <a:pt x="175" y="324"/>
                    </a:lnTo>
                    <a:lnTo>
                      <a:pt x="177" y="324"/>
                    </a:lnTo>
                    <a:lnTo>
                      <a:pt x="182" y="324"/>
                    </a:lnTo>
                    <a:lnTo>
                      <a:pt x="185" y="324"/>
                    </a:lnTo>
                    <a:lnTo>
                      <a:pt x="188" y="324"/>
                    </a:lnTo>
                    <a:lnTo>
                      <a:pt x="192" y="322"/>
                    </a:lnTo>
                    <a:lnTo>
                      <a:pt x="195" y="320"/>
                    </a:lnTo>
                    <a:lnTo>
                      <a:pt x="198" y="318"/>
                    </a:lnTo>
                    <a:lnTo>
                      <a:pt x="201" y="316"/>
                    </a:lnTo>
                    <a:lnTo>
                      <a:pt x="202" y="312"/>
                    </a:lnTo>
                    <a:lnTo>
                      <a:pt x="205" y="309"/>
                    </a:lnTo>
                    <a:lnTo>
                      <a:pt x="205" y="304"/>
                    </a:lnTo>
                    <a:lnTo>
                      <a:pt x="206" y="300"/>
                    </a:lnTo>
                    <a:lnTo>
                      <a:pt x="205" y="296"/>
                    </a:lnTo>
                    <a:lnTo>
                      <a:pt x="204" y="291"/>
                    </a:lnTo>
                    <a:lnTo>
                      <a:pt x="201" y="286"/>
                    </a:lnTo>
                    <a:lnTo>
                      <a:pt x="199" y="283"/>
                    </a:lnTo>
                    <a:lnTo>
                      <a:pt x="196" y="277"/>
                    </a:lnTo>
                    <a:lnTo>
                      <a:pt x="193" y="272"/>
                    </a:lnTo>
                    <a:lnTo>
                      <a:pt x="188" y="267"/>
                    </a:lnTo>
                    <a:lnTo>
                      <a:pt x="185" y="262"/>
                    </a:lnTo>
                    <a:lnTo>
                      <a:pt x="180" y="258"/>
                    </a:lnTo>
                    <a:lnTo>
                      <a:pt x="176" y="253"/>
                    </a:lnTo>
                    <a:lnTo>
                      <a:pt x="171" y="247"/>
                    </a:lnTo>
                    <a:lnTo>
                      <a:pt x="167" y="242"/>
                    </a:lnTo>
                    <a:lnTo>
                      <a:pt x="161" y="237"/>
                    </a:lnTo>
                    <a:lnTo>
                      <a:pt x="155" y="232"/>
                    </a:lnTo>
                    <a:lnTo>
                      <a:pt x="150" y="227"/>
                    </a:lnTo>
                    <a:lnTo>
                      <a:pt x="144" y="222"/>
                    </a:lnTo>
                    <a:lnTo>
                      <a:pt x="139" y="216"/>
                    </a:lnTo>
                    <a:lnTo>
                      <a:pt x="135" y="211"/>
                    </a:lnTo>
                    <a:lnTo>
                      <a:pt x="130" y="207"/>
                    </a:lnTo>
                    <a:lnTo>
                      <a:pt x="124" y="202"/>
                    </a:lnTo>
                    <a:lnTo>
                      <a:pt x="119" y="197"/>
                    </a:lnTo>
                    <a:lnTo>
                      <a:pt x="116" y="192"/>
                    </a:lnTo>
                    <a:lnTo>
                      <a:pt x="110" y="188"/>
                    </a:lnTo>
                    <a:lnTo>
                      <a:pt x="107" y="184"/>
                    </a:lnTo>
                    <a:lnTo>
                      <a:pt x="104" y="179"/>
                    </a:lnTo>
                    <a:lnTo>
                      <a:pt x="100" y="176"/>
                    </a:lnTo>
                    <a:lnTo>
                      <a:pt x="99" y="172"/>
                    </a:lnTo>
                    <a:lnTo>
                      <a:pt x="97" y="169"/>
                    </a:lnTo>
                    <a:lnTo>
                      <a:pt x="96" y="164"/>
                    </a:lnTo>
                    <a:lnTo>
                      <a:pt x="93" y="160"/>
                    </a:lnTo>
                    <a:lnTo>
                      <a:pt x="91" y="154"/>
                    </a:lnTo>
                    <a:lnTo>
                      <a:pt x="89" y="150"/>
                    </a:lnTo>
                    <a:lnTo>
                      <a:pt x="86" y="146"/>
                    </a:lnTo>
                    <a:lnTo>
                      <a:pt x="85" y="144"/>
                    </a:lnTo>
                    <a:lnTo>
                      <a:pt x="84" y="141"/>
                    </a:lnTo>
                    <a:lnTo>
                      <a:pt x="83" y="138"/>
                    </a:lnTo>
                    <a:lnTo>
                      <a:pt x="81" y="135"/>
                    </a:lnTo>
                    <a:lnTo>
                      <a:pt x="80" y="132"/>
                    </a:lnTo>
                    <a:lnTo>
                      <a:pt x="79" y="128"/>
                    </a:lnTo>
                    <a:lnTo>
                      <a:pt x="78" y="126"/>
                    </a:lnTo>
                    <a:lnTo>
                      <a:pt x="77" y="122"/>
                    </a:lnTo>
                    <a:lnTo>
                      <a:pt x="75" y="119"/>
                    </a:lnTo>
                    <a:lnTo>
                      <a:pt x="73" y="115"/>
                    </a:lnTo>
                    <a:lnTo>
                      <a:pt x="72" y="112"/>
                    </a:lnTo>
                    <a:lnTo>
                      <a:pt x="71" y="108"/>
                    </a:lnTo>
                    <a:lnTo>
                      <a:pt x="70" y="105"/>
                    </a:lnTo>
                    <a:lnTo>
                      <a:pt x="67" y="101"/>
                    </a:lnTo>
                    <a:lnTo>
                      <a:pt x="66" y="97"/>
                    </a:lnTo>
                    <a:lnTo>
                      <a:pt x="65" y="94"/>
                    </a:lnTo>
                    <a:lnTo>
                      <a:pt x="64" y="90"/>
                    </a:lnTo>
                    <a:lnTo>
                      <a:pt x="61" y="87"/>
                    </a:lnTo>
                    <a:lnTo>
                      <a:pt x="60" y="83"/>
                    </a:lnTo>
                    <a:lnTo>
                      <a:pt x="59" y="80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5" y="70"/>
                    </a:lnTo>
                    <a:lnTo>
                      <a:pt x="53" y="67"/>
                    </a:lnTo>
                    <a:lnTo>
                      <a:pt x="52" y="63"/>
                    </a:lnTo>
                    <a:lnTo>
                      <a:pt x="51" y="58"/>
                    </a:lnTo>
                    <a:lnTo>
                      <a:pt x="48" y="56"/>
                    </a:lnTo>
                    <a:lnTo>
                      <a:pt x="47" y="52"/>
                    </a:lnTo>
                    <a:lnTo>
                      <a:pt x="46" y="49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42" y="39"/>
                    </a:lnTo>
                    <a:lnTo>
                      <a:pt x="41" y="37"/>
                    </a:lnTo>
                    <a:lnTo>
                      <a:pt x="40" y="33"/>
                    </a:lnTo>
                    <a:lnTo>
                      <a:pt x="39" y="31"/>
                    </a:lnTo>
                    <a:lnTo>
                      <a:pt x="36" y="26"/>
                    </a:lnTo>
                    <a:lnTo>
                      <a:pt x="34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37" name="Freeform 236"/>
              <p:cNvSpPr>
                <a:spLocks/>
              </p:cNvSpPr>
              <p:nvPr/>
            </p:nvSpPr>
            <p:spPr bwMode="auto">
              <a:xfrm>
                <a:off x="1662" y="1602"/>
                <a:ext cx="77" cy="30"/>
              </a:xfrm>
              <a:custGeom>
                <a:avLst/>
                <a:gdLst>
                  <a:gd name="T0" fmla="*/ 0 w 233"/>
                  <a:gd name="T1" fmla="*/ 0 h 90"/>
                  <a:gd name="T2" fmla="*/ 0 w 233"/>
                  <a:gd name="T3" fmla="*/ 0 h 90"/>
                  <a:gd name="T4" fmla="*/ 0 w 233"/>
                  <a:gd name="T5" fmla="*/ 0 h 90"/>
                  <a:gd name="T6" fmla="*/ 0 w 233"/>
                  <a:gd name="T7" fmla="*/ 0 h 90"/>
                  <a:gd name="T8" fmla="*/ 0 w 233"/>
                  <a:gd name="T9" fmla="*/ 0 h 90"/>
                  <a:gd name="T10" fmla="*/ 0 w 233"/>
                  <a:gd name="T11" fmla="*/ 0 h 90"/>
                  <a:gd name="T12" fmla="*/ 0 w 233"/>
                  <a:gd name="T13" fmla="*/ 0 h 90"/>
                  <a:gd name="T14" fmla="*/ 0 w 233"/>
                  <a:gd name="T15" fmla="*/ 0 h 90"/>
                  <a:gd name="T16" fmla="*/ 0 w 233"/>
                  <a:gd name="T17" fmla="*/ 0 h 90"/>
                  <a:gd name="T18" fmla="*/ 0 w 233"/>
                  <a:gd name="T19" fmla="*/ 0 h 90"/>
                  <a:gd name="T20" fmla="*/ 0 w 233"/>
                  <a:gd name="T21" fmla="*/ 0 h 90"/>
                  <a:gd name="T22" fmla="*/ 0 w 233"/>
                  <a:gd name="T23" fmla="*/ 0 h 90"/>
                  <a:gd name="T24" fmla="*/ 0 w 233"/>
                  <a:gd name="T25" fmla="*/ 0 h 90"/>
                  <a:gd name="T26" fmla="*/ 0 w 233"/>
                  <a:gd name="T27" fmla="*/ 0 h 90"/>
                  <a:gd name="T28" fmla="*/ 0 w 233"/>
                  <a:gd name="T29" fmla="*/ 0 h 90"/>
                  <a:gd name="T30" fmla="*/ 0 w 233"/>
                  <a:gd name="T31" fmla="*/ 0 h 90"/>
                  <a:gd name="T32" fmla="*/ 0 w 233"/>
                  <a:gd name="T33" fmla="*/ 0 h 90"/>
                  <a:gd name="T34" fmla="*/ 0 w 233"/>
                  <a:gd name="T35" fmla="*/ 0 h 90"/>
                  <a:gd name="T36" fmla="*/ 0 w 233"/>
                  <a:gd name="T37" fmla="*/ 0 h 90"/>
                  <a:gd name="T38" fmla="*/ 0 w 233"/>
                  <a:gd name="T39" fmla="*/ 0 h 90"/>
                  <a:gd name="T40" fmla="*/ 0 w 233"/>
                  <a:gd name="T41" fmla="*/ 0 h 90"/>
                  <a:gd name="T42" fmla="*/ 0 w 233"/>
                  <a:gd name="T43" fmla="*/ 0 h 90"/>
                  <a:gd name="T44" fmla="*/ 0 w 233"/>
                  <a:gd name="T45" fmla="*/ 0 h 90"/>
                  <a:gd name="T46" fmla="*/ 0 w 233"/>
                  <a:gd name="T47" fmla="*/ 0 h 90"/>
                  <a:gd name="T48" fmla="*/ 0 w 233"/>
                  <a:gd name="T49" fmla="*/ 0 h 90"/>
                  <a:gd name="T50" fmla="*/ 0 w 233"/>
                  <a:gd name="T51" fmla="*/ 0 h 90"/>
                  <a:gd name="T52" fmla="*/ 0 w 233"/>
                  <a:gd name="T53" fmla="*/ 0 h 90"/>
                  <a:gd name="T54" fmla="*/ 0 w 233"/>
                  <a:gd name="T55" fmla="*/ 0 h 90"/>
                  <a:gd name="T56" fmla="*/ 0 w 233"/>
                  <a:gd name="T57" fmla="*/ 0 h 90"/>
                  <a:gd name="T58" fmla="*/ 0 w 233"/>
                  <a:gd name="T59" fmla="*/ 0 h 90"/>
                  <a:gd name="T60" fmla="*/ 0 w 233"/>
                  <a:gd name="T61" fmla="*/ 0 h 90"/>
                  <a:gd name="T62" fmla="*/ 0 w 233"/>
                  <a:gd name="T63" fmla="*/ 0 h 90"/>
                  <a:gd name="T64" fmla="*/ 0 w 233"/>
                  <a:gd name="T65" fmla="*/ 0 h 90"/>
                  <a:gd name="T66" fmla="*/ 0 w 233"/>
                  <a:gd name="T67" fmla="*/ 0 h 90"/>
                  <a:gd name="T68" fmla="*/ 0 w 233"/>
                  <a:gd name="T69" fmla="*/ 0 h 90"/>
                  <a:gd name="T70" fmla="*/ 0 w 233"/>
                  <a:gd name="T71" fmla="*/ 0 h 90"/>
                  <a:gd name="T72" fmla="*/ 0 w 233"/>
                  <a:gd name="T73" fmla="*/ 0 h 90"/>
                  <a:gd name="T74" fmla="*/ 0 w 233"/>
                  <a:gd name="T75" fmla="*/ 0 h 90"/>
                  <a:gd name="T76" fmla="*/ 0 w 233"/>
                  <a:gd name="T77" fmla="*/ 0 h 90"/>
                  <a:gd name="T78" fmla="*/ 0 w 233"/>
                  <a:gd name="T79" fmla="*/ 0 h 90"/>
                  <a:gd name="T80" fmla="*/ 0 w 233"/>
                  <a:gd name="T81" fmla="*/ 0 h 90"/>
                  <a:gd name="T82" fmla="*/ 0 w 233"/>
                  <a:gd name="T83" fmla="*/ 0 h 90"/>
                  <a:gd name="T84" fmla="*/ 0 w 233"/>
                  <a:gd name="T85" fmla="*/ 0 h 90"/>
                  <a:gd name="T86" fmla="*/ 0 w 233"/>
                  <a:gd name="T87" fmla="*/ 0 h 90"/>
                  <a:gd name="T88" fmla="*/ 0 w 233"/>
                  <a:gd name="T89" fmla="*/ 0 h 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3"/>
                  <a:gd name="T136" fmla="*/ 0 h 90"/>
                  <a:gd name="T137" fmla="*/ 233 w 233"/>
                  <a:gd name="T138" fmla="*/ 90 h 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3" h="90">
                    <a:moveTo>
                      <a:pt x="21" y="61"/>
                    </a:moveTo>
                    <a:lnTo>
                      <a:pt x="24" y="59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3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2" y="57"/>
                    </a:lnTo>
                    <a:lnTo>
                      <a:pt x="64" y="56"/>
                    </a:lnTo>
                    <a:lnTo>
                      <a:pt x="68" y="56"/>
                    </a:lnTo>
                    <a:lnTo>
                      <a:pt x="72" y="55"/>
                    </a:lnTo>
                    <a:lnTo>
                      <a:pt x="78" y="53"/>
                    </a:lnTo>
                    <a:lnTo>
                      <a:pt x="84" y="52"/>
                    </a:lnTo>
                    <a:lnTo>
                      <a:pt x="90" y="51"/>
                    </a:lnTo>
                    <a:lnTo>
                      <a:pt x="95" y="50"/>
                    </a:lnTo>
                    <a:lnTo>
                      <a:pt x="101" y="47"/>
                    </a:lnTo>
                    <a:lnTo>
                      <a:pt x="103" y="46"/>
                    </a:lnTo>
                    <a:lnTo>
                      <a:pt x="107" y="46"/>
                    </a:lnTo>
                    <a:lnTo>
                      <a:pt x="109" y="45"/>
                    </a:lnTo>
                    <a:lnTo>
                      <a:pt x="113" y="44"/>
                    </a:lnTo>
                    <a:lnTo>
                      <a:pt x="118" y="43"/>
                    </a:lnTo>
                    <a:lnTo>
                      <a:pt x="123" y="40"/>
                    </a:lnTo>
                    <a:lnTo>
                      <a:pt x="128" y="38"/>
                    </a:lnTo>
                    <a:lnTo>
                      <a:pt x="134" y="36"/>
                    </a:lnTo>
                    <a:lnTo>
                      <a:pt x="140" y="33"/>
                    </a:lnTo>
                    <a:lnTo>
                      <a:pt x="145" y="31"/>
                    </a:lnTo>
                    <a:lnTo>
                      <a:pt x="151" y="29"/>
                    </a:lnTo>
                    <a:lnTo>
                      <a:pt x="155" y="26"/>
                    </a:lnTo>
                    <a:lnTo>
                      <a:pt x="160" y="24"/>
                    </a:lnTo>
                    <a:lnTo>
                      <a:pt x="166" y="21"/>
                    </a:lnTo>
                    <a:lnTo>
                      <a:pt x="171" y="19"/>
                    </a:lnTo>
                    <a:lnTo>
                      <a:pt x="177" y="15"/>
                    </a:lnTo>
                    <a:lnTo>
                      <a:pt x="182" y="13"/>
                    </a:lnTo>
                    <a:lnTo>
                      <a:pt x="187" y="11"/>
                    </a:lnTo>
                    <a:lnTo>
                      <a:pt x="192" y="7"/>
                    </a:lnTo>
                    <a:lnTo>
                      <a:pt x="198" y="5"/>
                    </a:lnTo>
                    <a:lnTo>
                      <a:pt x="202" y="1"/>
                    </a:lnTo>
                    <a:lnTo>
                      <a:pt x="206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8" y="1"/>
                    </a:lnTo>
                    <a:lnTo>
                      <a:pt x="222" y="4"/>
                    </a:lnTo>
                    <a:lnTo>
                      <a:pt x="224" y="6"/>
                    </a:lnTo>
                    <a:lnTo>
                      <a:pt x="228" y="10"/>
                    </a:lnTo>
                    <a:lnTo>
                      <a:pt x="229" y="13"/>
                    </a:lnTo>
                    <a:lnTo>
                      <a:pt x="231" y="17"/>
                    </a:lnTo>
                    <a:lnTo>
                      <a:pt x="231" y="20"/>
                    </a:lnTo>
                    <a:lnTo>
                      <a:pt x="233" y="25"/>
                    </a:lnTo>
                    <a:lnTo>
                      <a:pt x="231" y="29"/>
                    </a:lnTo>
                    <a:lnTo>
                      <a:pt x="229" y="32"/>
                    </a:lnTo>
                    <a:lnTo>
                      <a:pt x="227" y="36"/>
                    </a:lnTo>
                    <a:lnTo>
                      <a:pt x="224" y="40"/>
                    </a:lnTo>
                    <a:lnTo>
                      <a:pt x="221" y="42"/>
                    </a:lnTo>
                    <a:lnTo>
                      <a:pt x="218" y="44"/>
                    </a:lnTo>
                    <a:lnTo>
                      <a:pt x="215" y="45"/>
                    </a:lnTo>
                    <a:lnTo>
                      <a:pt x="212" y="47"/>
                    </a:lnTo>
                    <a:lnTo>
                      <a:pt x="209" y="50"/>
                    </a:lnTo>
                    <a:lnTo>
                      <a:pt x="206" y="51"/>
                    </a:lnTo>
                    <a:lnTo>
                      <a:pt x="203" y="53"/>
                    </a:lnTo>
                    <a:lnTo>
                      <a:pt x="201" y="55"/>
                    </a:lnTo>
                    <a:lnTo>
                      <a:pt x="197" y="57"/>
                    </a:lnTo>
                    <a:lnTo>
                      <a:pt x="195" y="58"/>
                    </a:lnTo>
                    <a:lnTo>
                      <a:pt x="191" y="59"/>
                    </a:lnTo>
                    <a:lnTo>
                      <a:pt x="187" y="62"/>
                    </a:lnTo>
                    <a:lnTo>
                      <a:pt x="184" y="63"/>
                    </a:lnTo>
                    <a:lnTo>
                      <a:pt x="182" y="64"/>
                    </a:lnTo>
                    <a:lnTo>
                      <a:pt x="178" y="66"/>
                    </a:lnTo>
                    <a:lnTo>
                      <a:pt x="176" y="68"/>
                    </a:lnTo>
                    <a:lnTo>
                      <a:pt x="172" y="69"/>
                    </a:lnTo>
                    <a:lnTo>
                      <a:pt x="168" y="70"/>
                    </a:lnTo>
                    <a:lnTo>
                      <a:pt x="165" y="71"/>
                    </a:lnTo>
                    <a:lnTo>
                      <a:pt x="161" y="72"/>
                    </a:lnTo>
                    <a:lnTo>
                      <a:pt x="158" y="74"/>
                    </a:lnTo>
                    <a:lnTo>
                      <a:pt x="155" y="75"/>
                    </a:lnTo>
                    <a:lnTo>
                      <a:pt x="152" y="76"/>
                    </a:lnTo>
                    <a:lnTo>
                      <a:pt x="148" y="77"/>
                    </a:lnTo>
                    <a:lnTo>
                      <a:pt x="145" y="78"/>
                    </a:lnTo>
                    <a:lnTo>
                      <a:pt x="141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1" y="82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1" y="84"/>
                    </a:lnTo>
                    <a:lnTo>
                      <a:pt x="118" y="84"/>
                    </a:lnTo>
                    <a:lnTo>
                      <a:pt x="114" y="85"/>
                    </a:lnTo>
                    <a:lnTo>
                      <a:pt x="110" y="85"/>
                    </a:lnTo>
                    <a:lnTo>
                      <a:pt x="107" y="87"/>
                    </a:lnTo>
                    <a:lnTo>
                      <a:pt x="103" y="87"/>
                    </a:lnTo>
                    <a:lnTo>
                      <a:pt x="101" y="88"/>
                    </a:lnTo>
                    <a:lnTo>
                      <a:pt x="97" y="88"/>
                    </a:lnTo>
                    <a:lnTo>
                      <a:pt x="94" y="88"/>
                    </a:lnTo>
                    <a:lnTo>
                      <a:pt x="90" y="88"/>
                    </a:lnTo>
                    <a:lnTo>
                      <a:pt x="87" y="89"/>
                    </a:lnTo>
                    <a:lnTo>
                      <a:pt x="83" y="89"/>
                    </a:lnTo>
                    <a:lnTo>
                      <a:pt x="80" y="89"/>
                    </a:lnTo>
                    <a:lnTo>
                      <a:pt x="76" y="89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3" y="90"/>
                    </a:lnTo>
                    <a:lnTo>
                      <a:pt x="59" y="90"/>
                    </a:lnTo>
                    <a:lnTo>
                      <a:pt x="56" y="90"/>
                    </a:lnTo>
                    <a:lnTo>
                      <a:pt x="52" y="90"/>
                    </a:lnTo>
                    <a:lnTo>
                      <a:pt x="49" y="90"/>
                    </a:lnTo>
                    <a:lnTo>
                      <a:pt x="45" y="90"/>
                    </a:lnTo>
                    <a:lnTo>
                      <a:pt x="43" y="90"/>
                    </a:lnTo>
                    <a:lnTo>
                      <a:pt x="39" y="90"/>
                    </a:lnTo>
                    <a:lnTo>
                      <a:pt x="36" y="89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6" y="85"/>
                    </a:lnTo>
                    <a:lnTo>
                      <a:pt x="4" y="84"/>
                    </a:lnTo>
                    <a:lnTo>
                      <a:pt x="1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10" y="62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38" name="Freeform 237"/>
              <p:cNvSpPr>
                <a:spLocks/>
              </p:cNvSpPr>
              <p:nvPr/>
            </p:nvSpPr>
            <p:spPr bwMode="auto">
              <a:xfrm>
                <a:off x="1807" y="1665"/>
                <a:ext cx="35" cy="17"/>
              </a:xfrm>
              <a:custGeom>
                <a:avLst/>
                <a:gdLst>
                  <a:gd name="T0" fmla="*/ 0 w 106"/>
                  <a:gd name="T1" fmla="*/ 0 h 49"/>
                  <a:gd name="T2" fmla="*/ 0 w 106"/>
                  <a:gd name="T3" fmla="*/ 0 h 49"/>
                  <a:gd name="T4" fmla="*/ 0 w 106"/>
                  <a:gd name="T5" fmla="*/ 0 h 49"/>
                  <a:gd name="T6" fmla="*/ 0 w 106"/>
                  <a:gd name="T7" fmla="*/ 0 h 49"/>
                  <a:gd name="T8" fmla="*/ 0 w 106"/>
                  <a:gd name="T9" fmla="*/ 0 h 49"/>
                  <a:gd name="T10" fmla="*/ 0 w 106"/>
                  <a:gd name="T11" fmla="*/ 0 h 49"/>
                  <a:gd name="T12" fmla="*/ 0 w 106"/>
                  <a:gd name="T13" fmla="*/ 0 h 49"/>
                  <a:gd name="T14" fmla="*/ 0 w 106"/>
                  <a:gd name="T15" fmla="*/ 0 h 49"/>
                  <a:gd name="T16" fmla="*/ 0 w 106"/>
                  <a:gd name="T17" fmla="*/ 0 h 49"/>
                  <a:gd name="T18" fmla="*/ 0 w 106"/>
                  <a:gd name="T19" fmla="*/ 0 h 49"/>
                  <a:gd name="T20" fmla="*/ 0 w 106"/>
                  <a:gd name="T21" fmla="*/ 0 h 49"/>
                  <a:gd name="T22" fmla="*/ 0 w 106"/>
                  <a:gd name="T23" fmla="*/ 0 h 49"/>
                  <a:gd name="T24" fmla="*/ 0 w 106"/>
                  <a:gd name="T25" fmla="*/ 0 h 49"/>
                  <a:gd name="T26" fmla="*/ 0 w 106"/>
                  <a:gd name="T27" fmla="*/ 0 h 49"/>
                  <a:gd name="T28" fmla="*/ 0 w 106"/>
                  <a:gd name="T29" fmla="*/ 0 h 49"/>
                  <a:gd name="T30" fmla="*/ 0 w 106"/>
                  <a:gd name="T31" fmla="*/ 0 h 49"/>
                  <a:gd name="T32" fmla="*/ 0 w 106"/>
                  <a:gd name="T33" fmla="*/ 0 h 49"/>
                  <a:gd name="T34" fmla="*/ 0 w 106"/>
                  <a:gd name="T35" fmla="*/ 0 h 49"/>
                  <a:gd name="T36" fmla="*/ 0 w 106"/>
                  <a:gd name="T37" fmla="*/ 0 h 49"/>
                  <a:gd name="T38" fmla="*/ 0 w 106"/>
                  <a:gd name="T39" fmla="*/ 0 h 49"/>
                  <a:gd name="T40" fmla="*/ 0 w 106"/>
                  <a:gd name="T41" fmla="*/ 0 h 49"/>
                  <a:gd name="T42" fmla="*/ 0 w 106"/>
                  <a:gd name="T43" fmla="*/ 0 h 49"/>
                  <a:gd name="T44" fmla="*/ 0 w 106"/>
                  <a:gd name="T45" fmla="*/ 0 h 49"/>
                  <a:gd name="T46" fmla="*/ 0 w 106"/>
                  <a:gd name="T47" fmla="*/ 0 h 49"/>
                  <a:gd name="T48" fmla="*/ 0 w 106"/>
                  <a:gd name="T49" fmla="*/ 0 h 49"/>
                  <a:gd name="T50" fmla="*/ 0 w 106"/>
                  <a:gd name="T51" fmla="*/ 0 h 49"/>
                  <a:gd name="T52" fmla="*/ 0 w 106"/>
                  <a:gd name="T53" fmla="*/ 0 h 49"/>
                  <a:gd name="T54" fmla="*/ 0 w 106"/>
                  <a:gd name="T55" fmla="*/ 0 h 49"/>
                  <a:gd name="T56" fmla="*/ 0 w 106"/>
                  <a:gd name="T57" fmla="*/ 0 h 49"/>
                  <a:gd name="T58" fmla="*/ 0 w 106"/>
                  <a:gd name="T59" fmla="*/ 0 h 49"/>
                  <a:gd name="T60" fmla="*/ 0 w 106"/>
                  <a:gd name="T61" fmla="*/ 0 h 49"/>
                  <a:gd name="T62" fmla="*/ 0 w 106"/>
                  <a:gd name="T63" fmla="*/ 0 h 49"/>
                  <a:gd name="T64" fmla="*/ 0 w 106"/>
                  <a:gd name="T65" fmla="*/ 0 h 49"/>
                  <a:gd name="T66" fmla="*/ 0 w 106"/>
                  <a:gd name="T67" fmla="*/ 0 h 49"/>
                  <a:gd name="T68" fmla="*/ 0 w 106"/>
                  <a:gd name="T69" fmla="*/ 0 h 49"/>
                  <a:gd name="T70" fmla="*/ 0 w 106"/>
                  <a:gd name="T71" fmla="*/ 0 h 49"/>
                  <a:gd name="T72" fmla="*/ 0 w 106"/>
                  <a:gd name="T73" fmla="*/ 0 h 49"/>
                  <a:gd name="T74" fmla="*/ 0 w 106"/>
                  <a:gd name="T75" fmla="*/ 0 h 49"/>
                  <a:gd name="T76" fmla="*/ 0 w 106"/>
                  <a:gd name="T77" fmla="*/ 0 h 49"/>
                  <a:gd name="T78" fmla="*/ 0 w 106"/>
                  <a:gd name="T79" fmla="*/ 0 h 49"/>
                  <a:gd name="T80" fmla="*/ 0 w 106"/>
                  <a:gd name="T81" fmla="*/ 0 h 49"/>
                  <a:gd name="T82" fmla="*/ 0 w 106"/>
                  <a:gd name="T83" fmla="*/ 0 h 49"/>
                  <a:gd name="T84" fmla="*/ 0 w 106"/>
                  <a:gd name="T85" fmla="*/ 0 h 49"/>
                  <a:gd name="T86" fmla="*/ 0 w 106"/>
                  <a:gd name="T87" fmla="*/ 0 h 49"/>
                  <a:gd name="T88" fmla="*/ 0 w 106"/>
                  <a:gd name="T89" fmla="*/ 0 h 49"/>
                  <a:gd name="T90" fmla="*/ 0 w 106"/>
                  <a:gd name="T91" fmla="*/ 0 h 49"/>
                  <a:gd name="T92" fmla="*/ 0 w 106"/>
                  <a:gd name="T93" fmla="*/ 0 h 49"/>
                  <a:gd name="T94" fmla="*/ 0 w 106"/>
                  <a:gd name="T95" fmla="*/ 0 h 49"/>
                  <a:gd name="T96" fmla="*/ 0 w 106"/>
                  <a:gd name="T97" fmla="*/ 0 h 49"/>
                  <a:gd name="T98" fmla="*/ 0 w 106"/>
                  <a:gd name="T99" fmla="*/ 0 h 49"/>
                  <a:gd name="T100" fmla="*/ 0 w 106"/>
                  <a:gd name="T101" fmla="*/ 0 h 49"/>
                  <a:gd name="T102" fmla="*/ 0 w 106"/>
                  <a:gd name="T103" fmla="*/ 0 h 49"/>
                  <a:gd name="T104" fmla="*/ 0 w 106"/>
                  <a:gd name="T105" fmla="*/ 0 h 49"/>
                  <a:gd name="T106" fmla="*/ 0 w 106"/>
                  <a:gd name="T107" fmla="*/ 0 h 49"/>
                  <a:gd name="T108" fmla="*/ 0 w 106"/>
                  <a:gd name="T109" fmla="*/ 0 h 49"/>
                  <a:gd name="T110" fmla="*/ 0 w 106"/>
                  <a:gd name="T111" fmla="*/ 0 h 49"/>
                  <a:gd name="T112" fmla="*/ 0 w 106"/>
                  <a:gd name="T113" fmla="*/ 0 h 49"/>
                  <a:gd name="T114" fmla="*/ 0 w 106"/>
                  <a:gd name="T115" fmla="*/ 0 h 49"/>
                  <a:gd name="T116" fmla="*/ 0 w 106"/>
                  <a:gd name="T117" fmla="*/ 0 h 49"/>
                  <a:gd name="T118" fmla="*/ 0 w 106"/>
                  <a:gd name="T119" fmla="*/ 0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6"/>
                  <a:gd name="T181" fmla="*/ 0 h 49"/>
                  <a:gd name="T182" fmla="*/ 106 w 106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6" h="49">
                    <a:moveTo>
                      <a:pt x="18" y="1"/>
                    </a:moveTo>
                    <a:lnTo>
                      <a:pt x="23" y="1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5"/>
                    </a:lnTo>
                    <a:lnTo>
                      <a:pt x="57" y="6"/>
                    </a:lnTo>
                    <a:lnTo>
                      <a:pt x="62" y="6"/>
                    </a:lnTo>
                    <a:lnTo>
                      <a:pt x="67" y="7"/>
                    </a:lnTo>
                    <a:lnTo>
                      <a:pt x="72" y="8"/>
                    </a:lnTo>
                    <a:lnTo>
                      <a:pt x="76" y="10"/>
                    </a:lnTo>
                    <a:lnTo>
                      <a:pt x="81" y="11"/>
                    </a:lnTo>
                    <a:lnTo>
                      <a:pt x="86" y="12"/>
                    </a:lnTo>
                    <a:lnTo>
                      <a:pt x="91" y="14"/>
                    </a:lnTo>
                    <a:lnTo>
                      <a:pt x="96" y="17"/>
                    </a:lnTo>
                    <a:lnTo>
                      <a:pt x="99" y="18"/>
                    </a:lnTo>
                    <a:lnTo>
                      <a:pt x="102" y="20"/>
                    </a:lnTo>
                    <a:lnTo>
                      <a:pt x="104" y="23"/>
                    </a:lnTo>
                    <a:lnTo>
                      <a:pt x="106" y="26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6"/>
                    </a:lnTo>
                    <a:lnTo>
                      <a:pt x="106" y="39"/>
                    </a:lnTo>
                    <a:lnTo>
                      <a:pt x="101" y="44"/>
                    </a:lnTo>
                    <a:lnTo>
                      <a:pt x="96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9" y="45"/>
                    </a:lnTo>
                    <a:lnTo>
                      <a:pt x="74" y="44"/>
                    </a:lnTo>
                    <a:lnTo>
                      <a:pt x="69" y="43"/>
                    </a:lnTo>
                    <a:lnTo>
                      <a:pt x="66" y="40"/>
                    </a:lnTo>
                    <a:lnTo>
                      <a:pt x="61" y="39"/>
                    </a:lnTo>
                    <a:lnTo>
                      <a:pt x="57" y="38"/>
                    </a:lnTo>
                    <a:lnTo>
                      <a:pt x="53" y="37"/>
                    </a:lnTo>
                    <a:lnTo>
                      <a:pt x="49" y="36"/>
                    </a:lnTo>
                    <a:lnTo>
                      <a:pt x="44" y="34"/>
                    </a:lnTo>
                    <a:lnTo>
                      <a:pt x="41" y="33"/>
                    </a:lnTo>
                    <a:lnTo>
                      <a:pt x="36" y="32"/>
                    </a:lnTo>
                    <a:lnTo>
                      <a:pt x="32" y="32"/>
                    </a:lnTo>
                    <a:lnTo>
                      <a:pt x="28" y="31"/>
                    </a:lnTo>
                    <a:lnTo>
                      <a:pt x="23" y="30"/>
                    </a:lnTo>
                    <a:lnTo>
                      <a:pt x="18" y="30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39" name="Freeform 238"/>
              <p:cNvSpPr>
                <a:spLocks/>
              </p:cNvSpPr>
              <p:nvPr/>
            </p:nvSpPr>
            <p:spPr bwMode="auto">
              <a:xfrm>
                <a:off x="1739" y="1667"/>
                <a:ext cx="39" cy="17"/>
              </a:xfrm>
              <a:custGeom>
                <a:avLst/>
                <a:gdLst>
                  <a:gd name="T0" fmla="*/ 0 w 117"/>
                  <a:gd name="T1" fmla="*/ 0 h 50"/>
                  <a:gd name="T2" fmla="*/ 0 w 117"/>
                  <a:gd name="T3" fmla="*/ 0 h 50"/>
                  <a:gd name="T4" fmla="*/ 0 w 117"/>
                  <a:gd name="T5" fmla="*/ 0 h 50"/>
                  <a:gd name="T6" fmla="*/ 0 w 117"/>
                  <a:gd name="T7" fmla="*/ 0 h 50"/>
                  <a:gd name="T8" fmla="*/ 0 w 117"/>
                  <a:gd name="T9" fmla="*/ 0 h 50"/>
                  <a:gd name="T10" fmla="*/ 0 w 117"/>
                  <a:gd name="T11" fmla="*/ 0 h 50"/>
                  <a:gd name="T12" fmla="*/ 0 w 117"/>
                  <a:gd name="T13" fmla="*/ 0 h 50"/>
                  <a:gd name="T14" fmla="*/ 0 w 117"/>
                  <a:gd name="T15" fmla="*/ 0 h 50"/>
                  <a:gd name="T16" fmla="*/ 0 w 117"/>
                  <a:gd name="T17" fmla="*/ 0 h 50"/>
                  <a:gd name="T18" fmla="*/ 0 w 117"/>
                  <a:gd name="T19" fmla="*/ 0 h 50"/>
                  <a:gd name="T20" fmla="*/ 0 w 117"/>
                  <a:gd name="T21" fmla="*/ 0 h 50"/>
                  <a:gd name="T22" fmla="*/ 0 w 117"/>
                  <a:gd name="T23" fmla="*/ 0 h 50"/>
                  <a:gd name="T24" fmla="*/ 0 w 117"/>
                  <a:gd name="T25" fmla="*/ 0 h 50"/>
                  <a:gd name="T26" fmla="*/ 0 w 117"/>
                  <a:gd name="T27" fmla="*/ 0 h 50"/>
                  <a:gd name="T28" fmla="*/ 0 w 117"/>
                  <a:gd name="T29" fmla="*/ 0 h 50"/>
                  <a:gd name="T30" fmla="*/ 0 w 117"/>
                  <a:gd name="T31" fmla="*/ 0 h 50"/>
                  <a:gd name="T32" fmla="*/ 0 w 117"/>
                  <a:gd name="T33" fmla="*/ 0 h 50"/>
                  <a:gd name="T34" fmla="*/ 0 w 117"/>
                  <a:gd name="T35" fmla="*/ 0 h 50"/>
                  <a:gd name="T36" fmla="*/ 0 w 117"/>
                  <a:gd name="T37" fmla="*/ 0 h 50"/>
                  <a:gd name="T38" fmla="*/ 0 w 117"/>
                  <a:gd name="T39" fmla="*/ 0 h 50"/>
                  <a:gd name="T40" fmla="*/ 0 w 117"/>
                  <a:gd name="T41" fmla="*/ 0 h 50"/>
                  <a:gd name="T42" fmla="*/ 0 w 117"/>
                  <a:gd name="T43" fmla="*/ 0 h 50"/>
                  <a:gd name="T44" fmla="*/ 0 w 117"/>
                  <a:gd name="T45" fmla="*/ 0 h 50"/>
                  <a:gd name="T46" fmla="*/ 0 w 117"/>
                  <a:gd name="T47" fmla="*/ 0 h 50"/>
                  <a:gd name="T48" fmla="*/ 0 w 117"/>
                  <a:gd name="T49" fmla="*/ 0 h 50"/>
                  <a:gd name="T50" fmla="*/ 0 w 117"/>
                  <a:gd name="T51" fmla="*/ 0 h 50"/>
                  <a:gd name="T52" fmla="*/ 0 w 117"/>
                  <a:gd name="T53" fmla="*/ 0 h 50"/>
                  <a:gd name="T54" fmla="*/ 0 w 117"/>
                  <a:gd name="T55" fmla="*/ 0 h 50"/>
                  <a:gd name="T56" fmla="*/ 0 w 117"/>
                  <a:gd name="T57" fmla="*/ 0 h 50"/>
                  <a:gd name="T58" fmla="*/ 0 w 117"/>
                  <a:gd name="T59" fmla="*/ 0 h 50"/>
                  <a:gd name="T60" fmla="*/ 0 w 117"/>
                  <a:gd name="T61" fmla="*/ 0 h 50"/>
                  <a:gd name="T62" fmla="*/ 0 w 117"/>
                  <a:gd name="T63" fmla="*/ 0 h 50"/>
                  <a:gd name="T64" fmla="*/ 0 w 117"/>
                  <a:gd name="T65" fmla="*/ 0 h 50"/>
                  <a:gd name="T66" fmla="*/ 0 w 117"/>
                  <a:gd name="T67" fmla="*/ 0 h 50"/>
                  <a:gd name="T68" fmla="*/ 0 w 117"/>
                  <a:gd name="T69" fmla="*/ 0 h 50"/>
                  <a:gd name="T70" fmla="*/ 0 w 117"/>
                  <a:gd name="T71" fmla="*/ 0 h 50"/>
                  <a:gd name="T72" fmla="*/ 0 w 117"/>
                  <a:gd name="T73" fmla="*/ 0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7"/>
                  <a:gd name="T112" fmla="*/ 0 h 50"/>
                  <a:gd name="T113" fmla="*/ 117 w 117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7" h="50">
                    <a:moveTo>
                      <a:pt x="7" y="24"/>
                    </a:moveTo>
                    <a:lnTo>
                      <a:pt x="10" y="22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2" y="15"/>
                    </a:lnTo>
                    <a:lnTo>
                      <a:pt x="25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7" y="9"/>
                    </a:lnTo>
                    <a:lnTo>
                      <a:pt x="43" y="7"/>
                    </a:lnTo>
                    <a:lnTo>
                      <a:pt x="45" y="6"/>
                    </a:lnTo>
                    <a:lnTo>
                      <a:pt x="49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6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5" y="13"/>
                    </a:lnTo>
                    <a:lnTo>
                      <a:pt x="117" y="15"/>
                    </a:lnTo>
                    <a:lnTo>
                      <a:pt x="117" y="19"/>
                    </a:lnTo>
                    <a:lnTo>
                      <a:pt x="117" y="22"/>
                    </a:lnTo>
                    <a:lnTo>
                      <a:pt x="114" y="27"/>
                    </a:lnTo>
                    <a:lnTo>
                      <a:pt x="111" y="32"/>
                    </a:lnTo>
                    <a:lnTo>
                      <a:pt x="107" y="33"/>
                    </a:lnTo>
                    <a:lnTo>
                      <a:pt x="105" y="34"/>
                    </a:lnTo>
                    <a:lnTo>
                      <a:pt x="101" y="34"/>
                    </a:lnTo>
                    <a:lnTo>
                      <a:pt x="99" y="34"/>
                    </a:lnTo>
                    <a:lnTo>
                      <a:pt x="95" y="33"/>
                    </a:lnTo>
                    <a:lnTo>
                      <a:pt x="92" y="33"/>
                    </a:lnTo>
                    <a:lnTo>
                      <a:pt x="89" y="33"/>
                    </a:lnTo>
                    <a:lnTo>
                      <a:pt x="87" y="33"/>
                    </a:lnTo>
                    <a:lnTo>
                      <a:pt x="81" y="32"/>
                    </a:lnTo>
                    <a:lnTo>
                      <a:pt x="76" y="32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2" y="32"/>
                    </a:lnTo>
                    <a:lnTo>
                      <a:pt x="57" y="33"/>
                    </a:lnTo>
                    <a:lnTo>
                      <a:pt x="53" y="33"/>
                    </a:lnTo>
                    <a:lnTo>
                      <a:pt x="48" y="36"/>
                    </a:lnTo>
                    <a:lnTo>
                      <a:pt x="43" y="37"/>
                    </a:lnTo>
                    <a:lnTo>
                      <a:pt x="39" y="38"/>
                    </a:lnTo>
                    <a:lnTo>
                      <a:pt x="35" y="40"/>
                    </a:lnTo>
                    <a:lnTo>
                      <a:pt x="30" y="43"/>
                    </a:lnTo>
                    <a:lnTo>
                      <a:pt x="25" y="45"/>
                    </a:lnTo>
                    <a:lnTo>
                      <a:pt x="20" y="49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5" y="46"/>
                    </a:lnTo>
                    <a:lnTo>
                      <a:pt x="2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0" name="Freeform 239"/>
              <p:cNvSpPr>
                <a:spLocks/>
              </p:cNvSpPr>
              <p:nvPr/>
            </p:nvSpPr>
            <p:spPr bwMode="auto">
              <a:xfrm>
                <a:off x="1595" y="1406"/>
                <a:ext cx="45" cy="68"/>
              </a:xfrm>
              <a:custGeom>
                <a:avLst/>
                <a:gdLst>
                  <a:gd name="T0" fmla="*/ 0 w 134"/>
                  <a:gd name="T1" fmla="*/ 0 h 203"/>
                  <a:gd name="T2" fmla="*/ 0 w 134"/>
                  <a:gd name="T3" fmla="*/ 0 h 203"/>
                  <a:gd name="T4" fmla="*/ 0 w 134"/>
                  <a:gd name="T5" fmla="*/ 0 h 203"/>
                  <a:gd name="T6" fmla="*/ 0 w 134"/>
                  <a:gd name="T7" fmla="*/ 0 h 203"/>
                  <a:gd name="T8" fmla="*/ 0 w 134"/>
                  <a:gd name="T9" fmla="*/ 0 h 203"/>
                  <a:gd name="T10" fmla="*/ 0 w 134"/>
                  <a:gd name="T11" fmla="*/ 0 h 203"/>
                  <a:gd name="T12" fmla="*/ 0 w 134"/>
                  <a:gd name="T13" fmla="*/ 0 h 203"/>
                  <a:gd name="T14" fmla="*/ 0 w 134"/>
                  <a:gd name="T15" fmla="*/ 0 h 203"/>
                  <a:gd name="T16" fmla="*/ 0 w 134"/>
                  <a:gd name="T17" fmla="*/ 0 h 203"/>
                  <a:gd name="T18" fmla="*/ 0 w 134"/>
                  <a:gd name="T19" fmla="*/ 0 h 203"/>
                  <a:gd name="T20" fmla="*/ 0 w 134"/>
                  <a:gd name="T21" fmla="*/ 0 h 203"/>
                  <a:gd name="T22" fmla="*/ 0 w 134"/>
                  <a:gd name="T23" fmla="*/ 0 h 203"/>
                  <a:gd name="T24" fmla="*/ 0 w 134"/>
                  <a:gd name="T25" fmla="*/ 0 h 203"/>
                  <a:gd name="T26" fmla="*/ 0 w 134"/>
                  <a:gd name="T27" fmla="*/ 0 h 203"/>
                  <a:gd name="T28" fmla="*/ 0 w 134"/>
                  <a:gd name="T29" fmla="*/ 0 h 203"/>
                  <a:gd name="T30" fmla="*/ 0 w 134"/>
                  <a:gd name="T31" fmla="*/ 0 h 203"/>
                  <a:gd name="T32" fmla="*/ 0 w 134"/>
                  <a:gd name="T33" fmla="*/ 0 h 203"/>
                  <a:gd name="T34" fmla="*/ 0 w 134"/>
                  <a:gd name="T35" fmla="*/ 0 h 203"/>
                  <a:gd name="T36" fmla="*/ 0 w 134"/>
                  <a:gd name="T37" fmla="*/ 0 h 203"/>
                  <a:gd name="T38" fmla="*/ 0 w 134"/>
                  <a:gd name="T39" fmla="*/ 0 h 203"/>
                  <a:gd name="T40" fmla="*/ 0 w 134"/>
                  <a:gd name="T41" fmla="*/ 0 h 203"/>
                  <a:gd name="T42" fmla="*/ 0 w 134"/>
                  <a:gd name="T43" fmla="*/ 0 h 203"/>
                  <a:gd name="T44" fmla="*/ 0 w 134"/>
                  <a:gd name="T45" fmla="*/ 0 h 203"/>
                  <a:gd name="T46" fmla="*/ 0 w 134"/>
                  <a:gd name="T47" fmla="*/ 0 h 203"/>
                  <a:gd name="T48" fmla="*/ 0 w 134"/>
                  <a:gd name="T49" fmla="*/ 0 h 203"/>
                  <a:gd name="T50" fmla="*/ 0 w 134"/>
                  <a:gd name="T51" fmla="*/ 0 h 203"/>
                  <a:gd name="T52" fmla="*/ 0 w 134"/>
                  <a:gd name="T53" fmla="*/ 0 h 203"/>
                  <a:gd name="T54" fmla="*/ 0 w 134"/>
                  <a:gd name="T55" fmla="*/ 0 h 203"/>
                  <a:gd name="T56" fmla="*/ 0 w 134"/>
                  <a:gd name="T57" fmla="*/ 0 h 203"/>
                  <a:gd name="T58" fmla="*/ 0 w 134"/>
                  <a:gd name="T59" fmla="*/ 0 h 203"/>
                  <a:gd name="T60" fmla="*/ 0 w 134"/>
                  <a:gd name="T61" fmla="*/ 0 h 203"/>
                  <a:gd name="T62" fmla="*/ 0 w 134"/>
                  <a:gd name="T63" fmla="*/ 0 h 203"/>
                  <a:gd name="T64" fmla="*/ 0 w 134"/>
                  <a:gd name="T65" fmla="*/ 0 h 203"/>
                  <a:gd name="T66" fmla="*/ 0 w 134"/>
                  <a:gd name="T67" fmla="*/ 0 h 203"/>
                  <a:gd name="T68" fmla="*/ 0 w 134"/>
                  <a:gd name="T69" fmla="*/ 0 h 203"/>
                  <a:gd name="T70" fmla="*/ 0 w 134"/>
                  <a:gd name="T71" fmla="*/ 0 h 203"/>
                  <a:gd name="T72" fmla="*/ 0 w 134"/>
                  <a:gd name="T73" fmla="*/ 0 h 203"/>
                  <a:gd name="T74" fmla="*/ 0 w 134"/>
                  <a:gd name="T75" fmla="*/ 0 h 203"/>
                  <a:gd name="T76" fmla="*/ 0 w 134"/>
                  <a:gd name="T77" fmla="*/ 0 h 203"/>
                  <a:gd name="T78" fmla="*/ 0 w 134"/>
                  <a:gd name="T79" fmla="*/ 0 h 203"/>
                  <a:gd name="T80" fmla="*/ 0 w 134"/>
                  <a:gd name="T81" fmla="*/ 0 h 203"/>
                  <a:gd name="T82" fmla="*/ 0 w 134"/>
                  <a:gd name="T83" fmla="*/ 0 h 203"/>
                  <a:gd name="T84" fmla="*/ 0 w 134"/>
                  <a:gd name="T85" fmla="*/ 0 h 203"/>
                  <a:gd name="T86" fmla="*/ 0 w 134"/>
                  <a:gd name="T87" fmla="*/ 0 h 203"/>
                  <a:gd name="T88" fmla="*/ 0 w 134"/>
                  <a:gd name="T89" fmla="*/ 0 h 203"/>
                  <a:gd name="T90" fmla="*/ 0 w 134"/>
                  <a:gd name="T91" fmla="*/ 0 h 203"/>
                  <a:gd name="T92" fmla="*/ 0 w 134"/>
                  <a:gd name="T93" fmla="*/ 0 h 203"/>
                  <a:gd name="T94" fmla="*/ 0 w 134"/>
                  <a:gd name="T95" fmla="*/ 0 h 203"/>
                  <a:gd name="T96" fmla="*/ 0 w 134"/>
                  <a:gd name="T97" fmla="*/ 0 h 203"/>
                  <a:gd name="T98" fmla="*/ 0 w 134"/>
                  <a:gd name="T99" fmla="*/ 0 h 203"/>
                  <a:gd name="T100" fmla="*/ 0 w 134"/>
                  <a:gd name="T101" fmla="*/ 0 h 203"/>
                  <a:gd name="T102" fmla="*/ 0 w 134"/>
                  <a:gd name="T103" fmla="*/ 0 h 203"/>
                  <a:gd name="T104" fmla="*/ 0 w 134"/>
                  <a:gd name="T105" fmla="*/ 0 h 203"/>
                  <a:gd name="T106" fmla="*/ 0 w 134"/>
                  <a:gd name="T107" fmla="*/ 0 h 203"/>
                  <a:gd name="T108" fmla="*/ 0 w 134"/>
                  <a:gd name="T109" fmla="*/ 0 h 203"/>
                  <a:gd name="T110" fmla="*/ 0 w 134"/>
                  <a:gd name="T111" fmla="*/ 0 h 203"/>
                  <a:gd name="T112" fmla="*/ 0 w 134"/>
                  <a:gd name="T113" fmla="*/ 0 h 203"/>
                  <a:gd name="T114" fmla="*/ 0 w 134"/>
                  <a:gd name="T115" fmla="*/ 0 h 203"/>
                  <a:gd name="T116" fmla="*/ 0 w 134"/>
                  <a:gd name="T117" fmla="*/ 0 h 203"/>
                  <a:gd name="T118" fmla="*/ 0 w 134"/>
                  <a:gd name="T119" fmla="*/ 0 h 203"/>
                  <a:gd name="T120" fmla="*/ 0 w 134"/>
                  <a:gd name="T121" fmla="*/ 0 h 203"/>
                  <a:gd name="T122" fmla="*/ 0 w 134"/>
                  <a:gd name="T123" fmla="*/ 0 h 2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203"/>
                  <a:gd name="T188" fmla="*/ 134 w 134"/>
                  <a:gd name="T189" fmla="*/ 203 h 2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203">
                    <a:moveTo>
                      <a:pt x="130" y="20"/>
                    </a:moveTo>
                    <a:lnTo>
                      <a:pt x="127" y="21"/>
                    </a:lnTo>
                    <a:lnTo>
                      <a:pt x="123" y="22"/>
                    </a:lnTo>
                    <a:lnTo>
                      <a:pt x="120" y="25"/>
                    </a:lnTo>
                    <a:lnTo>
                      <a:pt x="117" y="27"/>
                    </a:lnTo>
                    <a:lnTo>
                      <a:pt x="114" y="28"/>
                    </a:lnTo>
                    <a:lnTo>
                      <a:pt x="111" y="31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1" y="39"/>
                    </a:lnTo>
                    <a:lnTo>
                      <a:pt x="96" y="44"/>
                    </a:lnTo>
                    <a:lnTo>
                      <a:pt x="91" y="49"/>
                    </a:lnTo>
                    <a:lnTo>
                      <a:pt x="88" y="53"/>
                    </a:lnTo>
                    <a:lnTo>
                      <a:pt x="83" y="58"/>
                    </a:lnTo>
                    <a:lnTo>
                      <a:pt x="79" y="63"/>
                    </a:lnTo>
                    <a:lnTo>
                      <a:pt x="76" y="67"/>
                    </a:lnTo>
                    <a:lnTo>
                      <a:pt x="73" y="72"/>
                    </a:lnTo>
                    <a:lnTo>
                      <a:pt x="69" y="77"/>
                    </a:lnTo>
                    <a:lnTo>
                      <a:pt x="66" y="83"/>
                    </a:lnTo>
                    <a:lnTo>
                      <a:pt x="64" y="88"/>
                    </a:lnTo>
                    <a:lnTo>
                      <a:pt x="62" y="94"/>
                    </a:lnTo>
                    <a:lnTo>
                      <a:pt x="58" y="98"/>
                    </a:lnTo>
                    <a:lnTo>
                      <a:pt x="56" y="104"/>
                    </a:lnTo>
                    <a:lnTo>
                      <a:pt x="54" y="107"/>
                    </a:lnTo>
                    <a:lnTo>
                      <a:pt x="53" y="109"/>
                    </a:lnTo>
                    <a:lnTo>
                      <a:pt x="52" y="113"/>
                    </a:lnTo>
                    <a:lnTo>
                      <a:pt x="51" y="116"/>
                    </a:lnTo>
                    <a:lnTo>
                      <a:pt x="50" y="118"/>
                    </a:lnTo>
                    <a:lnTo>
                      <a:pt x="50" y="122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6" y="130"/>
                    </a:lnTo>
                    <a:lnTo>
                      <a:pt x="45" y="134"/>
                    </a:lnTo>
                    <a:lnTo>
                      <a:pt x="44" y="137"/>
                    </a:lnTo>
                    <a:lnTo>
                      <a:pt x="44" y="140"/>
                    </a:lnTo>
                    <a:lnTo>
                      <a:pt x="41" y="143"/>
                    </a:lnTo>
                    <a:lnTo>
                      <a:pt x="41" y="147"/>
                    </a:lnTo>
                    <a:lnTo>
                      <a:pt x="40" y="149"/>
                    </a:lnTo>
                    <a:lnTo>
                      <a:pt x="39" y="153"/>
                    </a:lnTo>
                    <a:lnTo>
                      <a:pt x="38" y="156"/>
                    </a:lnTo>
                    <a:lnTo>
                      <a:pt x="37" y="159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4" y="169"/>
                    </a:lnTo>
                    <a:lnTo>
                      <a:pt x="33" y="172"/>
                    </a:lnTo>
                    <a:lnTo>
                      <a:pt x="32" y="177"/>
                    </a:lnTo>
                    <a:lnTo>
                      <a:pt x="32" y="180"/>
                    </a:lnTo>
                    <a:lnTo>
                      <a:pt x="30" y="183"/>
                    </a:lnTo>
                    <a:lnTo>
                      <a:pt x="30" y="186"/>
                    </a:lnTo>
                    <a:lnTo>
                      <a:pt x="28" y="191"/>
                    </a:lnTo>
                    <a:lnTo>
                      <a:pt x="28" y="194"/>
                    </a:lnTo>
                    <a:lnTo>
                      <a:pt x="26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1" y="202"/>
                    </a:lnTo>
                    <a:lnTo>
                      <a:pt x="15" y="203"/>
                    </a:lnTo>
                    <a:lnTo>
                      <a:pt x="11" y="203"/>
                    </a:lnTo>
                    <a:lnTo>
                      <a:pt x="6" y="200"/>
                    </a:lnTo>
                    <a:lnTo>
                      <a:pt x="2" y="197"/>
                    </a:lnTo>
                    <a:lnTo>
                      <a:pt x="1" y="194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1" y="186"/>
                    </a:lnTo>
                    <a:lnTo>
                      <a:pt x="1" y="181"/>
                    </a:lnTo>
                    <a:lnTo>
                      <a:pt x="2" y="178"/>
                    </a:lnTo>
                    <a:lnTo>
                      <a:pt x="4" y="174"/>
                    </a:lnTo>
                    <a:lnTo>
                      <a:pt x="6" y="171"/>
                    </a:lnTo>
                    <a:lnTo>
                      <a:pt x="6" y="166"/>
                    </a:lnTo>
                    <a:lnTo>
                      <a:pt x="7" y="162"/>
                    </a:lnTo>
                    <a:lnTo>
                      <a:pt x="8" y="159"/>
                    </a:lnTo>
                    <a:lnTo>
                      <a:pt x="9" y="156"/>
                    </a:lnTo>
                    <a:lnTo>
                      <a:pt x="11" y="153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4" y="142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8" y="132"/>
                    </a:lnTo>
                    <a:lnTo>
                      <a:pt x="19" y="128"/>
                    </a:lnTo>
                    <a:lnTo>
                      <a:pt x="20" y="124"/>
                    </a:lnTo>
                    <a:lnTo>
                      <a:pt x="21" y="122"/>
                    </a:lnTo>
                    <a:lnTo>
                      <a:pt x="22" y="118"/>
                    </a:lnTo>
                    <a:lnTo>
                      <a:pt x="24" y="115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7" y="105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2" y="97"/>
                    </a:lnTo>
                    <a:lnTo>
                      <a:pt x="33" y="94"/>
                    </a:lnTo>
                    <a:lnTo>
                      <a:pt x="34" y="91"/>
                    </a:lnTo>
                    <a:lnTo>
                      <a:pt x="38" y="85"/>
                    </a:lnTo>
                    <a:lnTo>
                      <a:pt x="41" y="79"/>
                    </a:lnTo>
                    <a:lnTo>
                      <a:pt x="43" y="77"/>
                    </a:lnTo>
                    <a:lnTo>
                      <a:pt x="45" y="73"/>
                    </a:lnTo>
                    <a:lnTo>
                      <a:pt x="46" y="71"/>
                    </a:lnTo>
                    <a:lnTo>
                      <a:pt x="47" y="69"/>
                    </a:lnTo>
                    <a:lnTo>
                      <a:pt x="51" y="63"/>
                    </a:lnTo>
                    <a:lnTo>
                      <a:pt x="54" y="58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8" y="43"/>
                    </a:lnTo>
                    <a:lnTo>
                      <a:pt x="72" y="38"/>
                    </a:lnTo>
                    <a:lnTo>
                      <a:pt x="77" y="32"/>
                    </a:lnTo>
                    <a:lnTo>
                      <a:pt x="82" y="27"/>
                    </a:lnTo>
                    <a:lnTo>
                      <a:pt x="87" y="22"/>
                    </a:lnTo>
                    <a:lnTo>
                      <a:pt x="92" y="19"/>
                    </a:lnTo>
                    <a:lnTo>
                      <a:pt x="95" y="15"/>
                    </a:lnTo>
                    <a:lnTo>
                      <a:pt x="98" y="14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8" y="8"/>
                    </a:lnTo>
                    <a:lnTo>
                      <a:pt x="111" y="6"/>
                    </a:lnTo>
                    <a:lnTo>
                      <a:pt x="115" y="3"/>
                    </a:lnTo>
                    <a:lnTo>
                      <a:pt x="119" y="2"/>
                    </a:lnTo>
                    <a:lnTo>
                      <a:pt x="122" y="0"/>
                    </a:lnTo>
                    <a:lnTo>
                      <a:pt x="127" y="0"/>
                    </a:lnTo>
                    <a:lnTo>
                      <a:pt x="129" y="1"/>
                    </a:lnTo>
                    <a:lnTo>
                      <a:pt x="133" y="6"/>
                    </a:lnTo>
                    <a:lnTo>
                      <a:pt x="134" y="8"/>
                    </a:lnTo>
                    <a:lnTo>
                      <a:pt x="134" y="12"/>
                    </a:lnTo>
                    <a:lnTo>
                      <a:pt x="133" y="15"/>
                    </a:lnTo>
                    <a:lnTo>
                      <a:pt x="13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1" name="Freeform 240"/>
              <p:cNvSpPr>
                <a:spLocks/>
              </p:cNvSpPr>
              <p:nvPr/>
            </p:nvSpPr>
            <p:spPr bwMode="auto">
              <a:xfrm>
                <a:off x="1549" y="1361"/>
                <a:ext cx="104" cy="144"/>
              </a:xfrm>
              <a:custGeom>
                <a:avLst/>
                <a:gdLst>
                  <a:gd name="T0" fmla="*/ 0 w 312"/>
                  <a:gd name="T1" fmla="*/ 0 h 432"/>
                  <a:gd name="T2" fmla="*/ 0 w 312"/>
                  <a:gd name="T3" fmla="*/ 0 h 432"/>
                  <a:gd name="T4" fmla="*/ 0 w 312"/>
                  <a:gd name="T5" fmla="*/ 0 h 432"/>
                  <a:gd name="T6" fmla="*/ 0 w 312"/>
                  <a:gd name="T7" fmla="*/ 0 h 432"/>
                  <a:gd name="T8" fmla="*/ 0 w 312"/>
                  <a:gd name="T9" fmla="*/ 0 h 432"/>
                  <a:gd name="T10" fmla="*/ 0 w 312"/>
                  <a:gd name="T11" fmla="*/ 0 h 432"/>
                  <a:gd name="T12" fmla="*/ 0 w 312"/>
                  <a:gd name="T13" fmla="*/ 0 h 432"/>
                  <a:gd name="T14" fmla="*/ 0 w 312"/>
                  <a:gd name="T15" fmla="*/ 0 h 432"/>
                  <a:gd name="T16" fmla="*/ 0 w 312"/>
                  <a:gd name="T17" fmla="*/ 0 h 432"/>
                  <a:gd name="T18" fmla="*/ 0 w 312"/>
                  <a:gd name="T19" fmla="*/ 0 h 432"/>
                  <a:gd name="T20" fmla="*/ 0 w 312"/>
                  <a:gd name="T21" fmla="*/ 0 h 432"/>
                  <a:gd name="T22" fmla="*/ 0 w 312"/>
                  <a:gd name="T23" fmla="*/ 0 h 432"/>
                  <a:gd name="T24" fmla="*/ 0 w 312"/>
                  <a:gd name="T25" fmla="*/ 0 h 432"/>
                  <a:gd name="T26" fmla="*/ 0 w 312"/>
                  <a:gd name="T27" fmla="*/ 0 h 432"/>
                  <a:gd name="T28" fmla="*/ 0 w 312"/>
                  <a:gd name="T29" fmla="*/ 0 h 432"/>
                  <a:gd name="T30" fmla="*/ 0 w 312"/>
                  <a:gd name="T31" fmla="*/ 0 h 432"/>
                  <a:gd name="T32" fmla="*/ 0 w 312"/>
                  <a:gd name="T33" fmla="*/ 0 h 432"/>
                  <a:gd name="T34" fmla="*/ 0 w 312"/>
                  <a:gd name="T35" fmla="*/ 0 h 432"/>
                  <a:gd name="T36" fmla="*/ 0 w 312"/>
                  <a:gd name="T37" fmla="*/ 0 h 432"/>
                  <a:gd name="T38" fmla="*/ 0 w 312"/>
                  <a:gd name="T39" fmla="*/ 0 h 432"/>
                  <a:gd name="T40" fmla="*/ 0 w 312"/>
                  <a:gd name="T41" fmla="*/ 0 h 432"/>
                  <a:gd name="T42" fmla="*/ 0 w 312"/>
                  <a:gd name="T43" fmla="*/ 0 h 432"/>
                  <a:gd name="T44" fmla="*/ 0 w 312"/>
                  <a:gd name="T45" fmla="*/ 0 h 432"/>
                  <a:gd name="T46" fmla="*/ 0 w 312"/>
                  <a:gd name="T47" fmla="*/ 0 h 432"/>
                  <a:gd name="T48" fmla="*/ 0 w 312"/>
                  <a:gd name="T49" fmla="*/ 0 h 432"/>
                  <a:gd name="T50" fmla="*/ 0 w 312"/>
                  <a:gd name="T51" fmla="*/ 0 h 432"/>
                  <a:gd name="T52" fmla="*/ 0 w 312"/>
                  <a:gd name="T53" fmla="*/ 0 h 432"/>
                  <a:gd name="T54" fmla="*/ 0 w 312"/>
                  <a:gd name="T55" fmla="*/ 0 h 432"/>
                  <a:gd name="T56" fmla="*/ 0 w 312"/>
                  <a:gd name="T57" fmla="*/ 0 h 432"/>
                  <a:gd name="T58" fmla="*/ 0 w 312"/>
                  <a:gd name="T59" fmla="*/ 0 h 432"/>
                  <a:gd name="T60" fmla="*/ 0 w 312"/>
                  <a:gd name="T61" fmla="*/ 0 h 432"/>
                  <a:gd name="T62" fmla="*/ 0 w 312"/>
                  <a:gd name="T63" fmla="*/ 0 h 432"/>
                  <a:gd name="T64" fmla="*/ 0 w 312"/>
                  <a:gd name="T65" fmla="*/ 0 h 432"/>
                  <a:gd name="T66" fmla="*/ 0 w 312"/>
                  <a:gd name="T67" fmla="*/ 0 h 432"/>
                  <a:gd name="T68" fmla="*/ 0 w 312"/>
                  <a:gd name="T69" fmla="*/ 0 h 432"/>
                  <a:gd name="T70" fmla="*/ 0 w 312"/>
                  <a:gd name="T71" fmla="*/ 0 h 432"/>
                  <a:gd name="T72" fmla="*/ 0 w 312"/>
                  <a:gd name="T73" fmla="*/ 0 h 432"/>
                  <a:gd name="T74" fmla="*/ 0 w 312"/>
                  <a:gd name="T75" fmla="*/ 0 h 432"/>
                  <a:gd name="T76" fmla="*/ 0 w 312"/>
                  <a:gd name="T77" fmla="*/ 0 h 432"/>
                  <a:gd name="T78" fmla="*/ 0 w 312"/>
                  <a:gd name="T79" fmla="*/ 0 h 432"/>
                  <a:gd name="T80" fmla="*/ 0 w 312"/>
                  <a:gd name="T81" fmla="*/ 0 h 432"/>
                  <a:gd name="T82" fmla="*/ 0 w 312"/>
                  <a:gd name="T83" fmla="*/ 0 h 432"/>
                  <a:gd name="T84" fmla="*/ 0 w 312"/>
                  <a:gd name="T85" fmla="*/ 0 h 432"/>
                  <a:gd name="T86" fmla="*/ 0 w 312"/>
                  <a:gd name="T87" fmla="*/ 0 h 432"/>
                  <a:gd name="T88" fmla="*/ 0 w 312"/>
                  <a:gd name="T89" fmla="*/ 0 h 432"/>
                  <a:gd name="T90" fmla="*/ 0 w 312"/>
                  <a:gd name="T91" fmla="*/ 0 h 432"/>
                  <a:gd name="T92" fmla="*/ 0 w 312"/>
                  <a:gd name="T93" fmla="*/ 0 h 432"/>
                  <a:gd name="T94" fmla="*/ 0 w 312"/>
                  <a:gd name="T95" fmla="*/ 0 h 432"/>
                  <a:gd name="T96" fmla="*/ 0 w 312"/>
                  <a:gd name="T97" fmla="*/ 0 h 432"/>
                  <a:gd name="T98" fmla="*/ 0 w 312"/>
                  <a:gd name="T99" fmla="*/ 0 h 432"/>
                  <a:gd name="T100" fmla="*/ 0 w 312"/>
                  <a:gd name="T101" fmla="*/ 0 h 432"/>
                  <a:gd name="T102" fmla="*/ 0 w 312"/>
                  <a:gd name="T103" fmla="*/ 0 h 432"/>
                  <a:gd name="T104" fmla="*/ 0 w 312"/>
                  <a:gd name="T105" fmla="*/ 0 h 432"/>
                  <a:gd name="T106" fmla="*/ 0 w 312"/>
                  <a:gd name="T107" fmla="*/ 0 h 432"/>
                  <a:gd name="T108" fmla="*/ 0 w 312"/>
                  <a:gd name="T109" fmla="*/ 0 h 432"/>
                  <a:gd name="T110" fmla="*/ 0 w 312"/>
                  <a:gd name="T111" fmla="*/ 0 h 432"/>
                  <a:gd name="T112" fmla="*/ 0 w 312"/>
                  <a:gd name="T113" fmla="*/ 0 h 432"/>
                  <a:gd name="T114" fmla="*/ 0 w 312"/>
                  <a:gd name="T115" fmla="*/ 0 h 432"/>
                  <a:gd name="T116" fmla="*/ 0 w 312"/>
                  <a:gd name="T117" fmla="*/ 0 h 432"/>
                  <a:gd name="T118" fmla="*/ 0 w 312"/>
                  <a:gd name="T119" fmla="*/ 0 h 432"/>
                  <a:gd name="T120" fmla="*/ 0 w 312"/>
                  <a:gd name="T121" fmla="*/ 0 h 4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432"/>
                  <a:gd name="T185" fmla="*/ 312 w 312"/>
                  <a:gd name="T186" fmla="*/ 432 h 4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432">
                    <a:moveTo>
                      <a:pt x="307" y="20"/>
                    </a:moveTo>
                    <a:lnTo>
                      <a:pt x="303" y="21"/>
                    </a:lnTo>
                    <a:lnTo>
                      <a:pt x="298" y="25"/>
                    </a:lnTo>
                    <a:lnTo>
                      <a:pt x="293" y="27"/>
                    </a:lnTo>
                    <a:lnTo>
                      <a:pt x="290" y="29"/>
                    </a:lnTo>
                    <a:lnTo>
                      <a:pt x="285" y="32"/>
                    </a:lnTo>
                    <a:lnTo>
                      <a:pt x="281" y="34"/>
                    </a:lnTo>
                    <a:lnTo>
                      <a:pt x="276" y="37"/>
                    </a:lnTo>
                    <a:lnTo>
                      <a:pt x="274" y="40"/>
                    </a:lnTo>
                    <a:lnTo>
                      <a:pt x="269" y="41"/>
                    </a:lnTo>
                    <a:lnTo>
                      <a:pt x="266" y="45"/>
                    </a:lnTo>
                    <a:lnTo>
                      <a:pt x="262" y="47"/>
                    </a:lnTo>
                    <a:lnTo>
                      <a:pt x="259" y="50"/>
                    </a:lnTo>
                    <a:lnTo>
                      <a:pt x="256" y="52"/>
                    </a:lnTo>
                    <a:lnTo>
                      <a:pt x="253" y="56"/>
                    </a:lnTo>
                    <a:lnTo>
                      <a:pt x="249" y="58"/>
                    </a:lnTo>
                    <a:lnTo>
                      <a:pt x="247" y="62"/>
                    </a:lnTo>
                    <a:lnTo>
                      <a:pt x="242" y="64"/>
                    </a:lnTo>
                    <a:lnTo>
                      <a:pt x="240" y="66"/>
                    </a:lnTo>
                    <a:lnTo>
                      <a:pt x="236" y="69"/>
                    </a:lnTo>
                    <a:lnTo>
                      <a:pt x="233" y="72"/>
                    </a:lnTo>
                    <a:lnTo>
                      <a:pt x="229" y="75"/>
                    </a:lnTo>
                    <a:lnTo>
                      <a:pt x="227" y="77"/>
                    </a:lnTo>
                    <a:lnTo>
                      <a:pt x="223" y="80"/>
                    </a:lnTo>
                    <a:lnTo>
                      <a:pt x="220" y="84"/>
                    </a:lnTo>
                    <a:lnTo>
                      <a:pt x="216" y="86"/>
                    </a:lnTo>
                    <a:lnTo>
                      <a:pt x="212" y="90"/>
                    </a:lnTo>
                    <a:lnTo>
                      <a:pt x="209" y="92"/>
                    </a:lnTo>
                    <a:lnTo>
                      <a:pt x="207" y="96"/>
                    </a:lnTo>
                    <a:lnTo>
                      <a:pt x="203" y="99"/>
                    </a:lnTo>
                    <a:lnTo>
                      <a:pt x="198" y="102"/>
                    </a:lnTo>
                    <a:lnTo>
                      <a:pt x="195" y="105"/>
                    </a:lnTo>
                    <a:lnTo>
                      <a:pt x="191" y="110"/>
                    </a:lnTo>
                    <a:lnTo>
                      <a:pt x="188" y="113"/>
                    </a:lnTo>
                    <a:lnTo>
                      <a:pt x="184" y="116"/>
                    </a:lnTo>
                    <a:lnTo>
                      <a:pt x="179" y="120"/>
                    </a:lnTo>
                    <a:lnTo>
                      <a:pt x="176" y="123"/>
                    </a:lnTo>
                    <a:lnTo>
                      <a:pt x="172" y="126"/>
                    </a:lnTo>
                    <a:lnTo>
                      <a:pt x="169" y="129"/>
                    </a:lnTo>
                    <a:lnTo>
                      <a:pt x="164" y="133"/>
                    </a:lnTo>
                    <a:lnTo>
                      <a:pt x="161" y="136"/>
                    </a:lnTo>
                    <a:lnTo>
                      <a:pt x="158" y="140"/>
                    </a:lnTo>
                    <a:lnTo>
                      <a:pt x="154" y="143"/>
                    </a:lnTo>
                    <a:lnTo>
                      <a:pt x="151" y="146"/>
                    </a:lnTo>
                    <a:lnTo>
                      <a:pt x="148" y="149"/>
                    </a:lnTo>
                    <a:lnTo>
                      <a:pt x="145" y="153"/>
                    </a:lnTo>
                    <a:lnTo>
                      <a:pt x="141" y="156"/>
                    </a:lnTo>
                    <a:lnTo>
                      <a:pt x="139" y="160"/>
                    </a:lnTo>
                    <a:lnTo>
                      <a:pt x="137" y="164"/>
                    </a:lnTo>
                    <a:lnTo>
                      <a:pt x="133" y="167"/>
                    </a:lnTo>
                    <a:lnTo>
                      <a:pt x="131" y="169"/>
                    </a:lnTo>
                    <a:lnTo>
                      <a:pt x="127" y="173"/>
                    </a:lnTo>
                    <a:lnTo>
                      <a:pt x="125" y="178"/>
                    </a:lnTo>
                    <a:lnTo>
                      <a:pt x="121" y="180"/>
                    </a:lnTo>
                    <a:lnTo>
                      <a:pt x="120" y="184"/>
                    </a:lnTo>
                    <a:lnTo>
                      <a:pt x="116" y="187"/>
                    </a:lnTo>
                    <a:lnTo>
                      <a:pt x="115" y="191"/>
                    </a:lnTo>
                    <a:lnTo>
                      <a:pt x="112" y="194"/>
                    </a:lnTo>
                    <a:lnTo>
                      <a:pt x="109" y="198"/>
                    </a:lnTo>
                    <a:lnTo>
                      <a:pt x="107" y="201"/>
                    </a:lnTo>
                    <a:lnTo>
                      <a:pt x="105" y="205"/>
                    </a:lnTo>
                    <a:lnTo>
                      <a:pt x="102" y="209"/>
                    </a:lnTo>
                    <a:lnTo>
                      <a:pt x="101" y="212"/>
                    </a:lnTo>
                    <a:lnTo>
                      <a:pt x="99" y="216"/>
                    </a:lnTo>
                    <a:lnTo>
                      <a:pt x="96" y="220"/>
                    </a:lnTo>
                    <a:lnTo>
                      <a:pt x="94" y="223"/>
                    </a:lnTo>
                    <a:lnTo>
                      <a:pt x="92" y="228"/>
                    </a:lnTo>
                    <a:lnTo>
                      <a:pt x="90" y="231"/>
                    </a:lnTo>
                    <a:lnTo>
                      <a:pt x="88" y="235"/>
                    </a:lnTo>
                    <a:lnTo>
                      <a:pt x="87" y="238"/>
                    </a:lnTo>
                    <a:lnTo>
                      <a:pt x="84" y="243"/>
                    </a:lnTo>
                    <a:lnTo>
                      <a:pt x="82" y="247"/>
                    </a:lnTo>
                    <a:lnTo>
                      <a:pt x="81" y="250"/>
                    </a:lnTo>
                    <a:lnTo>
                      <a:pt x="78" y="254"/>
                    </a:lnTo>
                    <a:lnTo>
                      <a:pt x="77" y="257"/>
                    </a:lnTo>
                    <a:lnTo>
                      <a:pt x="76" y="262"/>
                    </a:lnTo>
                    <a:lnTo>
                      <a:pt x="74" y="266"/>
                    </a:lnTo>
                    <a:lnTo>
                      <a:pt x="73" y="269"/>
                    </a:lnTo>
                    <a:lnTo>
                      <a:pt x="71" y="274"/>
                    </a:lnTo>
                    <a:lnTo>
                      <a:pt x="69" y="277"/>
                    </a:lnTo>
                    <a:lnTo>
                      <a:pt x="68" y="282"/>
                    </a:lnTo>
                    <a:lnTo>
                      <a:pt x="67" y="287"/>
                    </a:lnTo>
                    <a:lnTo>
                      <a:pt x="65" y="290"/>
                    </a:lnTo>
                    <a:lnTo>
                      <a:pt x="63" y="295"/>
                    </a:lnTo>
                    <a:lnTo>
                      <a:pt x="62" y="300"/>
                    </a:lnTo>
                    <a:lnTo>
                      <a:pt x="61" y="303"/>
                    </a:lnTo>
                    <a:lnTo>
                      <a:pt x="60" y="308"/>
                    </a:lnTo>
                    <a:lnTo>
                      <a:pt x="58" y="313"/>
                    </a:lnTo>
                    <a:lnTo>
                      <a:pt x="57" y="318"/>
                    </a:lnTo>
                    <a:lnTo>
                      <a:pt x="56" y="322"/>
                    </a:lnTo>
                    <a:lnTo>
                      <a:pt x="54" y="327"/>
                    </a:lnTo>
                    <a:lnTo>
                      <a:pt x="52" y="332"/>
                    </a:lnTo>
                    <a:lnTo>
                      <a:pt x="52" y="337"/>
                    </a:lnTo>
                    <a:lnTo>
                      <a:pt x="50" y="341"/>
                    </a:lnTo>
                    <a:lnTo>
                      <a:pt x="49" y="346"/>
                    </a:lnTo>
                    <a:lnTo>
                      <a:pt x="49" y="351"/>
                    </a:lnTo>
                    <a:lnTo>
                      <a:pt x="48" y="357"/>
                    </a:lnTo>
                    <a:lnTo>
                      <a:pt x="46" y="360"/>
                    </a:lnTo>
                    <a:lnTo>
                      <a:pt x="45" y="365"/>
                    </a:lnTo>
                    <a:lnTo>
                      <a:pt x="44" y="370"/>
                    </a:lnTo>
                    <a:lnTo>
                      <a:pt x="43" y="375"/>
                    </a:lnTo>
                    <a:lnTo>
                      <a:pt x="42" y="378"/>
                    </a:lnTo>
                    <a:lnTo>
                      <a:pt x="41" y="383"/>
                    </a:lnTo>
                    <a:lnTo>
                      <a:pt x="39" y="387"/>
                    </a:lnTo>
                    <a:lnTo>
                      <a:pt x="38" y="391"/>
                    </a:lnTo>
                    <a:lnTo>
                      <a:pt x="37" y="395"/>
                    </a:lnTo>
                    <a:lnTo>
                      <a:pt x="36" y="398"/>
                    </a:lnTo>
                    <a:lnTo>
                      <a:pt x="35" y="402"/>
                    </a:lnTo>
                    <a:lnTo>
                      <a:pt x="33" y="407"/>
                    </a:lnTo>
                    <a:lnTo>
                      <a:pt x="32" y="410"/>
                    </a:lnTo>
                    <a:lnTo>
                      <a:pt x="30" y="414"/>
                    </a:lnTo>
                    <a:lnTo>
                      <a:pt x="29" y="419"/>
                    </a:lnTo>
                    <a:lnTo>
                      <a:pt x="28" y="423"/>
                    </a:lnTo>
                    <a:lnTo>
                      <a:pt x="24" y="428"/>
                    </a:lnTo>
                    <a:lnTo>
                      <a:pt x="19" y="432"/>
                    </a:lnTo>
                    <a:lnTo>
                      <a:pt x="14" y="432"/>
                    </a:lnTo>
                    <a:lnTo>
                      <a:pt x="10" y="432"/>
                    </a:lnTo>
                    <a:lnTo>
                      <a:pt x="5" y="428"/>
                    </a:lnTo>
                    <a:lnTo>
                      <a:pt x="1" y="424"/>
                    </a:lnTo>
                    <a:lnTo>
                      <a:pt x="0" y="422"/>
                    </a:lnTo>
                    <a:lnTo>
                      <a:pt x="0" y="420"/>
                    </a:lnTo>
                    <a:lnTo>
                      <a:pt x="0" y="416"/>
                    </a:lnTo>
                    <a:lnTo>
                      <a:pt x="1" y="414"/>
                    </a:lnTo>
                    <a:lnTo>
                      <a:pt x="3" y="409"/>
                    </a:lnTo>
                    <a:lnTo>
                      <a:pt x="4" y="406"/>
                    </a:lnTo>
                    <a:lnTo>
                      <a:pt x="5" y="401"/>
                    </a:lnTo>
                    <a:lnTo>
                      <a:pt x="6" y="397"/>
                    </a:lnTo>
                    <a:lnTo>
                      <a:pt x="7" y="394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2" y="383"/>
                    </a:lnTo>
                    <a:lnTo>
                      <a:pt x="12" y="379"/>
                    </a:lnTo>
                    <a:lnTo>
                      <a:pt x="14" y="375"/>
                    </a:lnTo>
                    <a:lnTo>
                      <a:pt x="14" y="371"/>
                    </a:lnTo>
                    <a:lnTo>
                      <a:pt x="16" y="368"/>
                    </a:lnTo>
                    <a:lnTo>
                      <a:pt x="17" y="364"/>
                    </a:lnTo>
                    <a:lnTo>
                      <a:pt x="18" y="359"/>
                    </a:lnTo>
                    <a:lnTo>
                      <a:pt x="19" y="355"/>
                    </a:lnTo>
                    <a:lnTo>
                      <a:pt x="20" y="351"/>
                    </a:lnTo>
                    <a:lnTo>
                      <a:pt x="22" y="345"/>
                    </a:lnTo>
                    <a:lnTo>
                      <a:pt x="23" y="340"/>
                    </a:lnTo>
                    <a:lnTo>
                      <a:pt x="24" y="334"/>
                    </a:lnTo>
                    <a:lnTo>
                      <a:pt x="25" y="330"/>
                    </a:lnTo>
                    <a:lnTo>
                      <a:pt x="26" y="325"/>
                    </a:lnTo>
                    <a:lnTo>
                      <a:pt x="28" y="319"/>
                    </a:lnTo>
                    <a:lnTo>
                      <a:pt x="29" y="314"/>
                    </a:lnTo>
                    <a:lnTo>
                      <a:pt x="30" y="309"/>
                    </a:lnTo>
                    <a:lnTo>
                      <a:pt x="31" y="305"/>
                    </a:lnTo>
                    <a:lnTo>
                      <a:pt x="32" y="300"/>
                    </a:lnTo>
                    <a:lnTo>
                      <a:pt x="33" y="295"/>
                    </a:lnTo>
                    <a:lnTo>
                      <a:pt x="36" y="290"/>
                    </a:lnTo>
                    <a:lnTo>
                      <a:pt x="37" y="286"/>
                    </a:lnTo>
                    <a:lnTo>
                      <a:pt x="38" y="281"/>
                    </a:lnTo>
                    <a:lnTo>
                      <a:pt x="41" y="276"/>
                    </a:lnTo>
                    <a:lnTo>
                      <a:pt x="42" y="273"/>
                    </a:lnTo>
                    <a:lnTo>
                      <a:pt x="44" y="268"/>
                    </a:lnTo>
                    <a:lnTo>
                      <a:pt x="45" y="263"/>
                    </a:lnTo>
                    <a:lnTo>
                      <a:pt x="46" y="258"/>
                    </a:lnTo>
                    <a:lnTo>
                      <a:pt x="49" y="255"/>
                    </a:lnTo>
                    <a:lnTo>
                      <a:pt x="50" y="250"/>
                    </a:lnTo>
                    <a:lnTo>
                      <a:pt x="52" y="247"/>
                    </a:lnTo>
                    <a:lnTo>
                      <a:pt x="54" y="242"/>
                    </a:lnTo>
                    <a:lnTo>
                      <a:pt x="56" y="238"/>
                    </a:lnTo>
                    <a:lnTo>
                      <a:pt x="58" y="234"/>
                    </a:lnTo>
                    <a:lnTo>
                      <a:pt x="60" y="230"/>
                    </a:lnTo>
                    <a:lnTo>
                      <a:pt x="62" y="225"/>
                    </a:lnTo>
                    <a:lnTo>
                      <a:pt x="64" y="222"/>
                    </a:lnTo>
                    <a:lnTo>
                      <a:pt x="65" y="218"/>
                    </a:lnTo>
                    <a:lnTo>
                      <a:pt x="68" y="215"/>
                    </a:lnTo>
                    <a:lnTo>
                      <a:pt x="70" y="210"/>
                    </a:lnTo>
                    <a:lnTo>
                      <a:pt x="73" y="207"/>
                    </a:lnTo>
                    <a:lnTo>
                      <a:pt x="75" y="203"/>
                    </a:lnTo>
                    <a:lnTo>
                      <a:pt x="77" y="199"/>
                    </a:lnTo>
                    <a:lnTo>
                      <a:pt x="80" y="194"/>
                    </a:lnTo>
                    <a:lnTo>
                      <a:pt x="82" y="191"/>
                    </a:lnTo>
                    <a:lnTo>
                      <a:pt x="84" y="187"/>
                    </a:lnTo>
                    <a:lnTo>
                      <a:pt x="87" y="184"/>
                    </a:lnTo>
                    <a:lnTo>
                      <a:pt x="89" y="179"/>
                    </a:lnTo>
                    <a:lnTo>
                      <a:pt x="93" y="177"/>
                    </a:lnTo>
                    <a:lnTo>
                      <a:pt x="95" y="173"/>
                    </a:lnTo>
                    <a:lnTo>
                      <a:pt x="97" y="168"/>
                    </a:lnTo>
                    <a:lnTo>
                      <a:pt x="101" y="165"/>
                    </a:lnTo>
                    <a:lnTo>
                      <a:pt x="103" y="162"/>
                    </a:lnTo>
                    <a:lnTo>
                      <a:pt x="106" y="159"/>
                    </a:lnTo>
                    <a:lnTo>
                      <a:pt x="109" y="154"/>
                    </a:lnTo>
                    <a:lnTo>
                      <a:pt x="113" y="150"/>
                    </a:lnTo>
                    <a:lnTo>
                      <a:pt x="115" y="148"/>
                    </a:lnTo>
                    <a:lnTo>
                      <a:pt x="119" y="143"/>
                    </a:lnTo>
                    <a:lnTo>
                      <a:pt x="122" y="140"/>
                    </a:lnTo>
                    <a:lnTo>
                      <a:pt x="126" y="136"/>
                    </a:lnTo>
                    <a:lnTo>
                      <a:pt x="128" y="133"/>
                    </a:lnTo>
                    <a:lnTo>
                      <a:pt x="132" y="129"/>
                    </a:lnTo>
                    <a:lnTo>
                      <a:pt x="135" y="126"/>
                    </a:lnTo>
                    <a:lnTo>
                      <a:pt x="139" y="122"/>
                    </a:lnTo>
                    <a:lnTo>
                      <a:pt x="143" y="118"/>
                    </a:lnTo>
                    <a:lnTo>
                      <a:pt x="146" y="115"/>
                    </a:lnTo>
                    <a:lnTo>
                      <a:pt x="150" y="111"/>
                    </a:lnTo>
                    <a:lnTo>
                      <a:pt x="154" y="108"/>
                    </a:lnTo>
                    <a:lnTo>
                      <a:pt x="158" y="104"/>
                    </a:lnTo>
                    <a:lnTo>
                      <a:pt x="161" y="101"/>
                    </a:lnTo>
                    <a:lnTo>
                      <a:pt x="166" y="97"/>
                    </a:lnTo>
                    <a:lnTo>
                      <a:pt x="170" y="94"/>
                    </a:lnTo>
                    <a:lnTo>
                      <a:pt x="175" y="90"/>
                    </a:lnTo>
                    <a:lnTo>
                      <a:pt x="179" y="86"/>
                    </a:lnTo>
                    <a:lnTo>
                      <a:pt x="183" y="83"/>
                    </a:lnTo>
                    <a:lnTo>
                      <a:pt x="186" y="79"/>
                    </a:lnTo>
                    <a:lnTo>
                      <a:pt x="190" y="76"/>
                    </a:lnTo>
                    <a:lnTo>
                      <a:pt x="193" y="73"/>
                    </a:lnTo>
                    <a:lnTo>
                      <a:pt x="198" y="70"/>
                    </a:lnTo>
                    <a:lnTo>
                      <a:pt x="202" y="66"/>
                    </a:lnTo>
                    <a:lnTo>
                      <a:pt x="205" y="64"/>
                    </a:lnTo>
                    <a:lnTo>
                      <a:pt x="208" y="62"/>
                    </a:lnTo>
                    <a:lnTo>
                      <a:pt x="212" y="58"/>
                    </a:lnTo>
                    <a:lnTo>
                      <a:pt x="215" y="56"/>
                    </a:lnTo>
                    <a:lnTo>
                      <a:pt x="218" y="52"/>
                    </a:lnTo>
                    <a:lnTo>
                      <a:pt x="222" y="50"/>
                    </a:lnTo>
                    <a:lnTo>
                      <a:pt x="226" y="47"/>
                    </a:lnTo>
                    <a:lnTo>
                      <a:pt x="229" y="45"/>
                    </a:lnTo>
                    <a:lnTo>
                      <a:pt x="233" y="43"/>
                    </a:lnTo>
                    <a:lnTo>
                      <a:pt x="236" y="39"/>
                    </a:lnTo>
                    <a:lnTo>
                      <a:pt x="240" y="37"/>
                    </a:lnTo>
                    <a:lnTo>
                      <a:pt x="243" y="34"/>
                    </a:lnTo>
                    <a:lnTo>
                      <a:pt x="247" y="32"/>
                    </a:lnTo>
                    <a:lnTo>
                      <a:pt x="250" y="29"/>
                    </a:lnTo>
                    <a:lnTo>
                      <a:pt x="254" y="27"/>
                    </a:lnTo>
                    <a:lnTo>
                      <a:pt x="258" y="24"/>
                    </a:lnTo>
                    <a:lnTo>
                      <a:pt x="262" y="21"/>
                    </a:lnTo>
                    <a:lnTo>
                      <a:pt x="266" y="19"/>
                    </a:lnTo>
                    <a:lnTo>
                      <a:pt x="271" y="16"/>
                    </a:lnTo>
                    <a:lnTo>
                      <a:pt x="274" y="14"/>
                    </a:lnTo>
                    <a:lnTo>
                      <a:pt x="279" y="12"/>
                    </a:lnTo>
                    <a:lnTo>
                      <a:pt x="282" y="9"/>
                    </a:lnTo>
                    <a:lnTo>
                      <a:pt x="287" y="7"/>
                    </a:lnTo>
                    <a:lnTo>
                      <a:pt x="292" y="3"/>
                    </a:lnTo>
                    <a:lnTo>
                      <a:pt x="298" y="2"/>
                    </a:lnTo>
                    <a:lnTo>
                      <a:pt x="301" y="0"/>
                    </a:lnTo>
                    <a:lnTo>
                      <a:pt x="305" y="0"/>
                    </a:lnTo>
                    <a:lnTo>
                      <a:pt x="308" y="2"/>
                    </a:lnTo>
                    <a:lnTo>
                      <a:pt x="311" y="5"/>
                    </a:lnTo>
                    <a:lnTo>
                      <a:pt x="312" y="8"/>
                    </a:lnTo>
                    <a:lnTo>
                      <a:pt x="312" y="13"/>
                    </a:lnTo>
                    <a:lnTo>
                      <a:pt x="311" y="16"/>
                    </a:lnTo>
                    <a:lnTo>
                      <a:pt x="30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2" name="Freeform 241"/>
              <p:cNvSpPr>
                <a:spLocks/>
              </p:cNvSpPr>
              <p:nvPr/>
            </p:nvSpPr>
            <p:spPr bwMode="auto">
              <a:xfrm>
                <a:off x="1514" y="1317"/>
                <a:ext cx="125" cy="188"/>
              </a:xfrm>
              <a:custGeom>
                <a:avLst/>
                <a:gdLst>
                  <a:gd name="T0" fmla="*/ 0 w 375"/>
                  <a:gd name="T1" fmla="*/ 0 h 566"/>
                  <a:gd name="T2" fmla="*/ 0 w 375"/>
                  <a:gd name="T3" fmla="*/ 0 h 566"/>
                  <a:gd name="T4" fmla="*/ 0 w 375"/>
                  <a:gd name="T5" fmla="*/ 0 h 566"/>
                  <a:gd name="T6" fmla="*/ 0 w 375"/>
                  <a:gd name="T7" fmla="*/ 0 h 566"/>
                  <a:gd name="T8" fmla="*/ 0 w 375"/>
                  <a:gd name="T9" fmla="*/ 0 h 566"/>
                  <a:gd name="T10" fmla="*/ 0 w 375"/>
                  <a:gd name="T11" fmla="*/ 0 h 566"/>
                  <a:gd name="T12" fmla="*/ 0 w 375"/>
                  <a:gd name="T13" fmla="*/ 0 h 566"/>
                  <a:gd name="T14" fmla="*/ 0 w 375"/>
                  <a:gd name="T15" fmla="*/ 0 h 566"/>
                  <a:gd name="T16" fmla="*/ 0 w 375"/>
                  <a:gd name="T17" fmla="*/ 0 h 566"/>
                  <a:gd name="T18" fmla="*/ 0 w 375"/>
                  <a:gd name="T19" fmla="*/ 0 h 566"/>
                  <a:gd name="T20" fmla="*/ 0 w 375"/>
                  <a:gd name="T21" fmla="*/ 0 h 566"/>
                  <a:gd name="T22" fmla="*/ 0 w 375"/>
                  <a:gd name="T23" fmla="*/ 0 h 566"/>
                  <a:gd name="T24" fmla="*/ 0 w 375"/>
                  <a:gd name="T25" fmla="*/ 0 h 566"/>
                  <a:gd name="T26" fmla="*/ 0 w 375"/>
                  <a:gd name="T27" fmla="*/ 0 h 566"/>
                  <a:gd name="T28" fmla="*/ 0 w 375"/>
                  <a:gd name="T29" fmla="*/ 0 h 566"/>
                  <a:gd name="T30" fmla="*/ 0 w 375"/>
                  <a:gd name="T31" fmla="*/ 0 h 566"/>
                  <a:gd name="T32" fmla="*/ 0 w 375"/>
                  <a:gd name="T33" fmla="*/ 0 h 566"/>
                  <a:gd name="T34" fmla="*/ 0 w 375"/>
                  <a:gd name="T35" fmla="*/ 0 h 566"/>
                  <a:gd name="T36" fmla="*/ 0 w 375"/>
                  <a:gd name="T37" fmla="*/ 0 h 566"/>
                  <a:gd name="T38" fmla="*/ 0 w 375"/>
                  <a:gd name="T39" fmla="*/ 0 h 566"/>
                  <a:gd name="T40" fmla="*/ 0 w 375"/>
                  <a:gd name="T41" fmla="*/ 0 h 566"/>
                  <a:gd name="T42" fmla="*/ 0 w 375"/>
                  <a:gd name="T43" fmla="*/ 0 h 566"/>
                  <a:gd name="T44" fmla="*/ 0 w 375"/>
                  <a:gd name="T45" fmla="*/ 0 h 566"/>
                  <a:gd name="T46" fmla="*/ 0 w 375"/>
                  <a:gd name="T47" fmla="*/ 0 h 566"/>
                  <a:gd name="T48" fmla="*/ 0 w 375"/>
                  <a:gd name="T49" fmla="*/ 0 h 566"/>
                  <a:gd name="T50" fmla="*/ 0 w 375"/>
                  <a:gd name="T51" fmla="*/ 0 h 566"/>
                  <a:gd name="T52" fmla="*/ 0 w 375"/>
                  <a:gd name="T53" fmla="*/ 0 h 566"/>
                  <a:gd name="T54" fmla="*/ 0 w 375"/>
                  <a:gd name="T55" fmla="*/ 0 h 566"/>
                  <a:gd name="T56" fmla="*/ 0 w 375"/>
                  <a:gd name="T57" fmla="*/ 0 h 566"/>
                  <a:gd name="T58" fmla="*/ 0 w 375"/>
                  <a:gd name="T59" fmla="*/ 0 h 566"/>
                  <a:gd name="T60" fmla="*/ 0 w 375"/>
                  <a:gd name="T61" fmla="*/ 0 h 566"/>
                  <a:gd name="T62" fmla="*/ 0 w 375"/>
                  <a:gd name="T63" fmla="*/ 0 h 566"/>
                  <a:gd name="T64" fmla="*/ 0 w 375"/>
                  <a:gd name="T65" fmla="*/ 0 h 566"/>
                  <a:gd name="T66" fmla="*/ 0 w 375"/>
                  <a:gd name="T67" fmla="*/ 0 h 566"/>
                  <a:gd name="T68" fmla="*/ 0 w 375"/>
                  <a:gd name="T69" fmla="*/ 0 h 566"/>
                  <a:gd name="T70" fmla="*/ 0 w 375"/>
                  <a:gd name="T71" fmla="*/ 0 h 566"/>
                  <a:gd name="T72" fmla="*/ 0 w 375"/>
                  <a:gd name="T73" fmla="*/ 0 h 566"/>
                  <a:gd name="T74" fmla="*/ 0 w 375"/>
                  <a:gd name="T75" fmla="*/ 0 h 566"/>
                  <a:gd name="T76" fmla="*/ 0 w 375"/>
                  <a:gd name="T77" fmla="*/ 0 h 566"/>
                  <a:gd name="T78" fmla="*/ 0 w 375"/>
                  <a:gd name="T79" fmla="*/ 0 h 566"/>
                  <a:gd name="T80" fmla="*/ 0 w 375"/>
                  <a:gd name="T81" fmla="*/ 0 h 566"/>
                  <a:gd name="T82" fmla="*/ 0 w 375"/>
                  <a:gd name="T83" fmla="*/ 0 h 566"/>
                  <a:gd name="T84" fmla="*/ 0 w 375"/>
                  <a:gd name="T85" fmla="*/ 0 h 566"/>
                  <a:gd name="T86" fmla="*/ 0 w 375"/>
                  <a:gd name="T87" fmla="*/ 0 h 566"/>
                  <a:gd name="T88" fmla="*/ 0 w 375"/>
                  <a:gd name="T89" fmla="*/ 0 h 566"/>
                  <a:gd name="T90" fmla="*/ 0 w 375"/>
                  <a:gd name="T91" fmla="*/ 0 h 566"/>
                  <a:gd name="T92" fmla="*/ 0 w 375"/>
                  <a:gd name="T93" fmla="*/ 0 h 566"/>
                  <a:gd name="T94" fmla="*/ 0 w 375"/>
                  <a:gd name="T95" fmla="*/ 0 h 566"/>
                  <a:gd name="T96" fmla="*/ 0 w 375"/>
                  <a:gd name="T97" fmla="*/ 0 h 566"/>
                  <a:gd name="T98" fmla="*/ 0 w 375"/>
                  <a:gd name="T99" fmla="*/ 0 h 566"/>
                  <a:gd name="T100" fmla="*/ 0 w 375"/>
                  <a:gd name="T101" fmla="*/ 0 h 566"/>
                  <a:gd name="T102" fmla="*/ 0 w 375"/>
                  <a:gd name="T103" fmla="*/ 0 h 566"/>
                  <a:gd name="T104" fmla="*/ 0 w 375"/>
                  <a:gd name="T105" fmla="*/ 0 h 566"/>
                  <a:gd name="T106" fmla="*/ 0 w 375"/>
                  <a:gd name="T107" fmla="*/ 0 h 566"/>
                  <a:gd name="T108" fmla="*/ 0 w 375"/>
                  <a:gd name="T109" fmla="*/ 0 h 566"/>
                  <a:gd name="T110" fmla="*/ 0 w 375"/>
                  <a:gd name="T111" fmla="*/ 0 h 566"/>
                  <a:gd name="T112" fmla="*/ 0 w 375"/>
                  <a:gd name="T113" fmla="*/ 0 h 566"/>
                  <a:gd name="T114" fmla="*/ 0 w 375"/>
                  <a:gd name="T115" fmla="*/ 0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5"/>
                  <a:gd name="T175" fmla="*/ 0 h 566"/>
                  <a:gd name="T176" fmla="*/ 375 w 375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5" h="566">
                    <a:moveTo>
                      <a:pt x="366" y="27"/>
                    </a:moveTo>
                    <a:lnTo>
                      <a:pt x="360" y="29"/>
                    </a:lnTo>
                    <a:lnTo>
                      <a:pt x="354" y="32"/>
                    </a:lnTo>
                    <a:lnTo>
                      <a:pt x="348" y="34"/>
                    </a:lnTo>
                    <a:lnTo>
                      <a:pt x="343" y="37"/>
                    </a:lnTo>
                    <a:lnTo>
                      <a:pt x="337" y="39"/>
                    </a:lnTo>
                    <a:lnTo>
                      <a:pt x="332" y="41"/>
                    </a:lnTo>
                    <a:lnTo>
                      <a:pt x="326" y="44"/>
                    </a:lnTo>
                    <a:lnTo>
                      <a:pt x="321" y="47"/>
                    </a:lnTo>
                    <a:lnTo>
                      <a:pt x="316" y="50"/>
                    </a:lnTo>
                    <a:lnTo>
                      <a:pt x="311" y="52"/>
                    </a:lnTo>
                    <a:lnTo>
                      <a:pt x="306" y="54"/>
                    </a:lnTo>
                    <a:lnTo>
                      <a:pt x="301" y="58"/>
                    </a:lnTo>
                    <a:lnTo>
                      <a:pt x="296" y="60"/>
                    </a:lnTo>
                    <a:lnTo>
                      <a:pt x="292" y="64"/>
                    </a:lnTo>
                    <a:lnTo>
                      <a:pt x="287" y="66"/>
                    </a:lnTo>
                    <a:lnTo>
                      <a:pt x="283" y="70"/>
                    </a:lnTo>
                    <a:lnTo>
                      <a:pt x="277" y="72"/>
                    </a:lnTo>
                    <a:lnTo>
                      <a:pt x="273" y="76"/>
                    </a:lnTo>
                    <a:lnTo>
                      <a:pt x="269" y="78"/>
                    </a:lnTo>
                    <a:lnTo>
                      <a:pt x="264" y="82"/>
                    </a:lnTo>
                    <a:lnTo>
                      <a:pt x="261" y="84"/>
                    </a:lnTo>
                    <a:lnTo>
                      <a:pt x="257" y="88"/>
                    </a:lnTo>
                    <a:lnTo>
                      <a:pt x="252" y="91"/>
                    </a:lnTo>
                    <a:lnTo>
                      <a:pt x="249" y="95"/>
                    </a:lnTo>
                    <a:lnTo>
                      <a:pt x="244" y="97"/>
                    </a:lnTo>
                    <a:lnTo>
                      <a:pt x="241" y="101"/>
                    </a:lnTo>
                    <a:lnTo>
                      <a:pt x="237" y="104"/>
                    </a:lnTo>
                    <a:lnTo>
                      <a:pt x="233" y="108"/>
                    </a:lnTo>
                    <a:lnTo>
                      <a:pt x="230" y="111"/>
                    </a:lnTo>
                    <a:lnTo>
                      <a:pt x="226" y="115"/>
                    </a:lnTo>
                    <a:lnTo>
                      <a:pt x="223" y="118"/>
                    </a:lnTo>
                    <a:lnTo>
                      <a:pt x="219" y="122"/>
                    </a:lnTo>
                    <a:lnTo>
                      <a:pt x="216" y="126"/>
                    </a:lnTo>
                    <a:lnTo>
                      <a:pt x="212" y="129"/>
                    </a:lnTo>
                    <a:lnTo>
                      <a:pt x="209" y="133"/>
                    </a:lnTo>
                    <a:lnTo>
                      <a:pt x="205" y="137"/>
                    </a:lnTo>
                    <a:lnTo>
                      <a:pt x="201" y="141"/>
                    </a:lnTo>
                    <a:lnTo>
                      <a:pt x="198" y="146"/>
                    </a:lnTo>
                    <a:lnTo>
                      <a:pt x="196" y="149"/>
                    </a:lnTo>
                    <a:lnTo>
                      <a:pt x="192" y="153"/>
                    </a:lnTo>
                    <a:lnTo>
                      <a:pt x="188" y="156"/>
                    </a:lnTo>
                    <a:lnTo>
                      <a:pt x="186" y="161"/>
                    </a:lnTo>
                    <a:lnTo>
                      <a:pt x="182" y="166"/>
                    </a:lnTo>
                    <a:lnTo>
                      <a:pt x="179" y="171"/>
                    </a:lnTo>
                    <a:lnTo>
                      <a:pt x="177" y="174"/>
                    </a:lnTo>
                    <a:lnTo>
                      <a:pt x="173" y="179"/>
                    </a:lnTo>
                    <a:lnTo>
                      <a:pt x="169" y="184"/>
                    </a:lnTo>
                    <a:lnTo>
                      <a:pt x="167" y="188"/>
                    </a:lnTo>
                    <a:lnTo>
                      <a:pt x="164" y="192"/>
                    </a:lnTo>
                    <a:lnTo>
                      <a:pt x="161" y="197"/>
                    </a:lnTo>
                    <a:lnTo>
                      <a:pt x="158" y="201"/>
                    </a:lnTo>
                    <a:lnTo>
                      <a:pt x="154" y="206"/>
                    </a:lnTo>
                    <a:lnTo>
                      <a:pt x="152" y="211"/>
                    </a:lnTo>
                    <a:lnTo>
                      <a:pt x="148" y="217"/>
                    </a:lnTo>
                    <a:lnTo>
                      <a:pt x="145" y="222"/>
                    </a:lnTo>
                    <a:lnTo>
                      <a:pt x="142" y="228"/>
                    </a:lnTo>
                    <a:lnTo>
                      <a:pt x="139" y="232"/>
                    </a:lnTo>
                    <a:lnTo>
                      <a:pt x="136" y="237"/>
                    </a:lnTo>
                    <a:lnTo>
                      <a:pt x="133" y="243"/>
                    </a:lnTo>
                    <a:lnTo>
                      <a:pt x="130" y="249"/>
                    </a:lnTo>
                    <a:lnTo>
                      <a:pt x="127" y="254"/>
                    </a:lnTo>
                    <a:lnTo>
                      <a:pt x="123" y="260"/>
                    </a:lnTo>
                    <a:lnTo>
                      <a:pt x="121" y="264"/>
                    </a:lnTo>
                    <a:lnTo>
                      <a:pt x="118" y="271"/>
                    </a:lnTo>
                    <a:lnTo>
                      <a:pt x="115" y="275"/>
                    </a:lnTo>
                    <a:lnTo>
                      <a:pt x="114" y="279"/>
                    </a:lnTo>
                    <a:lnTo>
                      <a:pt x="111" y="282"/>
                    </a:lnTo>
                    <a:lnTo>
                      <a:pt x="109" y="286"/>
                    </a:lnTo>
                    <a:lnTo>
                      <a:pt x="108" y="289"/>
                    </a:lnTo>
                    <a:lnTo>
                      <a:pt x="105" y="293"/>
                    </a:lnTo>
                    <a:lnTo>
                      <a:pt x="104" y="296"/>
                    </a:lnTo>
                    <a:lnTo>
                      <a:pt x="103" y="300"/>
                    </a:lnTo>
                    <a:lnTo>
                      <a:pt x="101" y="303"/>
                    </a:lnTo>
                    <a:lnTo>
                      <a:pt x="99" y="307"/>
                    </a:lnTo>
                    <a:lnTo>
                      <a:pt x="98" y="311"/>
                    </a:lnTo>
                    <a:lnTo>
                      <a:pt x="97" y="314"/>
                    </a:lnTo>
                    <a:lnTo>
                      <a:pt x="96" y="318"/>
                    </a:lnTo>
                    <a:lnTo>
                      <a:pt x="95" y="321"/>
                    </a:lnTo>
                    <a:lnTo>
                      <a:pt x="94" y="324"/>
                    </a:lnTo>
                    <a:lnTo>
                      <a:pt x="92" y="327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9" y="338"/>
                    </a:lnTo>
                    <a:lnTo>
                      <a:pt x="88" y="341"/>
                    </a:lnTo>
                    <a:lnTo>
                      <a:pt x="86" y="344"/>
                    </a:lnTo>
                    <a:lnTo>
                      <a:pt x="85" y="347"/>
                    </a:lnTo>
                    <a:lnTo>
                      <a:pt x="84" y="352"/>
                    </a:lnTo>
                    <a:lnTo>
                      <a:pt x="84" y="356"/>
                    </a:lnTo>
                    <a:lnTo>
                      <a:pt x="83" y="359"/>
                    </a:lnTo>
                    <a:lnTo>
                      <a:pt x="82" y="363"/>
                    </a:lnTo>
                    <a:lnTo>
                      <a:pt x="79" y="366"/>
                    </a:lnTo>
                    <a:lnTo>
                      <a:pt x="79" y="371"/>
                    </a:lnTo>
                    <a:lnTo>
                      <a:pt x="77" y="375"/>
                    </a:lnTo>
                    <a:lnTo>
                      <a:pt x="76" y="379"/>
                    </a:lnTo>
                    <a:lnTo>
                      <a:pt x="75" y="384"/>
                    </a:lnTo>
                    <a:lnTo>
                      <a:pt x="75" y="389"/>
                    </a:lnTo>
                    <a:lnTo>
                      <a:pt x="71" y="394"/>
                    </a:lnTo>
                    <a:lnTo>
                      <a:pt x="70" y="400"/>
                    </a:lnTo>
                    <a:lnTo>
                      <a:pt x="69" y="402"/>
                    </a:lnTo>
                    <a:lnTo>
                      <a:pt x="67" y="405"/>
                    </a:lnTo>
                    <a:lnTo>
                      <a:pt x="66" y="408"/>
                    </a:lnTo>
                    <a:lnTo>
                      <a:pt x="65" y="411"/>
                    </a:lnTo>
                    <a:lnTo>
                      <a:pt x="64" y="416"/>
                    </a:lnTo>
                    <a:lnTo>
                      <a:pt x="62" y="422"/>
                    </a:lnTo>
                    <a:lnTo>
                      <a:pt x="60" y="427"/>
                    </a:lnTo>
                    <a:lnTo>
                      <a:pt x="59" y="433"/>
                    </a:lnTo>
                    <a:lnTo>
                      <a:pt x="57" y="437"/>
                    </a:lnTo>
                    <a:lnTo>
                      <a:pt x="56" y="442"/>
                    </a:lnTo>
                    <a:lnTo>
                      <a:pt x="54" y="447"/>
                    </a:lnTo>
                    <a:lnTo>
                      <a:pt x="52" y="452"/>
                    </a:lnTo>
                    <a:lnTo>
                      <a:pt x="51" y="456"/>
                    </a:lnTo>
                    <a:lnTo>
                      <a:pt x="50" y="461"/>
                    </a:lnTo>
                    <a:lnTo>
                      <a:pt x="49" y="466"/>
                    </a:lnTo>
                    <a:lnTo>
                      <a:pt x="47" y="472"/>
                    </a:lnTo>
                    <a:lnTo>
                      <a:pt x="46" y="477"/>
                    </a:lnTo>
                    <a:lnTo>
                      <a:pt x="44" y="481"/>
                    </a:lnTo>
                    <a:lnTo>
                      <a:pt x="43" y="486"/>
                    </a:lnTo>
                    <a:lnTo>
                      <a:pt x="41" y="491"/>
                    </a:lnTo>
                    <a:lnTo>
                      <a:pt x="40" y="496"/>
                    </a:lnTo>
                    <a:lnTo>
                      <a:pt x="39" y="500"/>
                    </a:lnTo>
                    <a:lnTo>
                      <a:pt x="38" y="506"/>
                    </a:lnTo>
                    <a:lnTo>
                      <a:pt x="37" y="511"/>
                    </a:lnTo>
                    <a:lnTo>
                      <a:pt x="35" y="516"/>
                    </a:lnTo>
                    <a:lnTo>
                      <a:pt x="34" y="522"/>
                    </a:lnTo>
                    <a:lnTo>
                      <a:pt x="33" y="526"/>
                    </a:lnTo>
                    <a:lnTo>
                      <a:pt x="32" y="532"/>
                    </a:lnTo>
                    <a:lnTo>
                      <a:pt x="31" y="537"/>
                    </a:lnTo>
                    <a:lnTo>
                      <a:pt x="30" y="543"/>
                    </a:lnTo>
                    <a:lnTo>
                      <a:pt x="28" y="547"/>
                    </a:lnTo>
                    <a:lnTo>
                      <a:pt x="28" y="550"/>
                    </a:lnTo>
                    <a:lnTo>
                      <a:pt x="27" y="553"/>
                    </a:lnTo>
                    <a:lnTo>
                      <a:pt x="27" y="556"/>
                    </a:lnTo>
                    <a:lnTo>
                      <a:pt x="26" y="558"/>
                    </a:lnTo>
                    <a:lnTo>
                      <a:pt x="24" y="561"/>
                    </a:lnTo>
                    <a:lnTo>
                      <a:pt x="21" y="562"/>
                    </a:lnTo>
                    <a:lnTo>
                      <a:pt x="20" y="564"/>
                    </a:lnTo>
                    <a:lnTo>
                      <a:pt x="15" y="566"/>
                    </a:lnTo>
                    <a:lnTo>
                      <a:pt x="11" y="566"/>
                    </a:lnTo>
                    <a:lnTo>
                      <a:pt x="5" y="563"/>
                    </a:lnTo>
                    <a:lnTo>
                      <a:pt x="2" y="560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3"/>
                    </a:lnTo>
                    <a:lnTo>
                      <a:pt x="1" y="550"/>
                    </a:lnTo>
                    <a:lnTo>
                      <a:pt x="1" y="547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37"/>
                    </a:lnTo>
                    <a:lnTo>
                      <a:pt x="3" y="534"/>
                    </a:lnTo>
                    <a:lnTo>
                      <a:pt x="5" y="531"/>
                    </a:lnTo>
                    <a:lnTo>
                      <a:pt x="5" y="529"/>
                    </a:lnTo>
                    <a:lnTo>
                      <a:pt x="6" y="525"/>
                    </a:lnTo>
                    <a:lnTo>
                      <a:pt x="7" y="519"/>
                    </a:lnTo>
                    <a:lnTo>
                      <a:pt x="8" y="515"/>
                    </a:lnTo>
                    <a:lnTo>
                      <a:pt x="11" y="509"/>
                    </a:lnTo>
                    <a:lnTo>
                      <a:pt x="12" y="504"/>
                    </a:lnTo>
                    <a:lnTo>
                      <a:pt x="13" y="498"/>
                    </a:lnTo>
                    <a:lnTo>
                      <a:pt x="14" y="493"/>
                    </a:lnTo>
                    <a:lnTo>
                      <a:pt x="15" y="489"/>
                    </a:lnTo>
                    <a:lnTo>
                      <a:pt x="16" y="484"/>
                    </a:lnTo>
                    <a:lnTo>
                      <a:pt x="18" y="479"/>
                    </a:lnTo>
                    <a:lnTo>
                      <a:pt x="19" y="474"/>
                    </a:lnTo>
                    <a:lnTo>
                      <a:pt x="20" y="470"/>
                    </a:lnTo>
                    <a:lnTo>
                      <a:pt x="21" y="465"/>
                    </a:lnTo>
                    <a:lnTo>
                      <a:pt x="22" y="459"/>
                    </a:lnTo>
                    <a:lnTo>
                      <a:pt x="24" y="454"/>
                    </a:lnTo>
                    <a:lnTo>
                      <a:pt x="25" y="449"/>
                    </a:lnTo>
                    <a:lnTo>
                      <a:pt x="27" y="445"/>
                    </a:lnTo>
                    <a:lnTo>
                      <a:pt x="27" y="439"/>
                    </a:lnTo>
                    <a:lnTo>
                      <a:pt x="28" y="434"/>
                    </a:lnTo>
                    <a:lnTo>
                      <a:pt x="31" y="428"/>
                    </a:lnTo>
                    <a:lnTo>
                      <a:pt x="32" y="423"/>
                    </a:lnTo>
                    <a:lnTo>
                      <a:pt x="33" y="417"/>
                    </a:lnTo>
                    <a:lnTo>
                      <a:pt x="34" y="413"/>
                    </a:lnTo>
                    <a:lnTo>
                      <a:pt x="35" y="407"/>
                    </a:lnTo>
                    <a:lnTo>
                      <a:pt x="37" y="402"/>
                    </a:lnTo>
                    <a:lnTo>
                      <a:pt x="38" y="398"/>
                    </a:lnTo>
                    <a:lnTo>
                      <a:pt x="39" y="396"/>
                    </a:lnTo>
                    <a:lnTo>
                      <a:pt x="39" y="392"/>
                    </a:lnTo>
                    <a:lnTo>
                      <a:pt x="40" y="390"/>
                    </a:lnTo>
                    <a:lnTo>
                      <a:pt x="40" y="386"/>
                    </a:lnTo>
                    <a:lnTo>
                      <a:pt x="41" y="384"/>
                    </a:lnTo>
                    <a:lnTo>
                      <a:pt x="43" y="382"/>
                    </a:lnTo>
                    <a:lnTo>
                      <a:pt x="44" y="378"/>
                    </a:lnTo>
                    <a:lnTo>
                      <a:pt x="44" y="376"/>
                    </a:lnTo>
                    <a:lnTo>
                      <a:pt x="45" y="372"/>
                    </a:lnTo>
                    <a:lnTo>
                      <a:pt x="45" y="369"/>
                    </a:lnTo>
                    <a:lnTo>
                      <a:pt x="46" y="366"/>
                    </a:lnTo>
                    <a:lnTo>
                      <a:pt x="46" y="362"/>
                    </a:lnTo>
                    <a:lnTo>
                      <a:pt x="47" y="358"/>
                    </a:lnTo>
                    <a:lnTo>
                      <a:pt x="49" y="354"/>
                    </a:lnTo>
                    <a:lnTo>
                      <a:pt x="50" y="352"/>
                    </a:lnTo>
                    <a:lnTo>
                      <a:pt x="51" y="347"/>
                    </a:lnTo>
                    <a:lnTo>
                      <a:pt x="52" y="344"/>
                    </a:lnTo>
                    <a:lnTo>
                      <a:pt x="53" y="340"/>
                    </a:lnTo>
                    <a:lnTo>
                      <a:pt x="54" y="337"/>
                    </a:lnTo>
                    <a:lnTo>
                      <a:pt x="56" y="332"/>
                    </a:lnTo>
                    <a:lnTo>
                      <a:pt x="57" y="328"/>
                    </a:lnTo>
                    <a:lnTo>
                      <a:pt x="58" y="325"/>
                    </a:lnTo>
                    <a:lnTo>
                      <a:pt x="60" y="321"/>
                    </a:lnTo>
                    <a:lnTo>
                      <a:pt x="60" y="318"/>
                    </a:lnTo>
                    <a:lnTo>
                      <a:pt x="63" y="313"/>
                    </a:lnTo>
                    <a:lnTo>
                      <a:pt x="64" y="308"/>
                    </a:lnTo>
                    <a:lnTo>
                      <a:pt x="65" y="305"/>
                    </a:lnTo>
                    <a:lnTo>
                      <a:pt x="67" y="301"/>
                    </a:lnTo>
                    <a:lnTo>
                      <a:pt x="69" y="298"/>
                    </a:lnTo>
                    <a:lnTo>
                      <a:pt x="70" y="293"/>
                    </a:lnTo>
                    <a:lnTo>
                      <a:pt x="72" y="289"/>
                    </a:lnTo>
                    <a:lnTo>
                      <a:pt x="75" y="284"/>
                    </a:lnTo>
                    <a:lnTo>
                      <a:pt x="76" y="281"/>
                    </a:lnTo>
                    <a:lnTo>
                      <a:pt x="78" y="276"/>
                    </a:lnTo>
                    <a:lnTo>
                      <a:pt x="79" y="273"/>
                    </a:lnTo>
                    <a:lnTo>
                      <a:pt x="82" y="269"/>
                    </a:lnTo>
                    <a:lnTo>
                      <a:pt x="84" y="264"/>
                    </a:lnTo>
                    <a:lnTo>
                      <a:pt x="85" y="261"/>
                    </a:lnTo>
                    <a:lnTo>
                      <a:pt x="89" y="257"/>
                    </a:lnTo>
                    <a:lnTo>
                      <a:pt x="91" y="250"/>
                    </a:lnTo>
                    <a:lnTo>
                      <a:pt x="95" y="244"/>
                    </a:lnTo>
                    <a:lnTo>
                      <a:pt x="98" y="238"/>
                    </a:lnTo>
                    <a:lnTo>
                      <a:pt x="102" y="233"/>
                    </a:lnTo>
                    <a:lnTo>
                      <a:pt x="104" y="226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1"/>
                    </a:lnTo>
                    <a:lnTo>
                      <a:pt x="118" y="205"/>
                    </a:lnTo>
                    <a:lnTo>
                      <a:pt x="121" y="200"/>
                    </a:lnTo>
                    <a:lnTo>
                      <a:pt x="124" y="194"/>
                    </a:lnTo>
                    <a:lnTo>
                      <a:pt x="128" y="190"/>
                    </a:lnTo>
                    <a:lnTo>
                      <a:pt x="132" y="185"/>
                    </a:lnTo>
                    <a:lnTo>
                      <a:pt x="135" y="180"/>
                    </a:lnTo>
                    <a:lnTo>
                      <a:pt x="137" y="175"/>
                    </a:lnTo>
                    <a:lnTo>
                      <a:pt x="142" y="171"/>
                    </a:lnTo>
                    <a:lnTo>
                      <a:pt x="145" y="166"/>
                    </a:lnTo>
                    <a:lnTo>
                      <a:pt x="148" y="161"/>
                    </a:lnTo>
                    <a:lnTo>
                      <a:pt x="152" y="155"/>
                    </a:lnTo>
                    <a:lnTo>
                      <a:pt x="155" y="152"/>
                    </a:lnTo>
                    <a:lnTo>
                      <a:pt x="158" y="147"/>
                    </a:lnTo>
                    <a:lnTo>
                      <a:pt x="162" y="142"/>
                    </a:lnTo>
                    <a:lnTo>
                      <a:pt x="166" y="137"/>
                    </a:lnTo>
                    <a:lnTo>
                      <a:pt x="169" y="134"/>
                    </a:lnTo>
                    <a:lnTo>
                      <a:pt x="172" y="129"/>
                    </a:lnTo>
                    <a:lnTo>
                      <a:pt x="177" y="126"/>
                    </a:lnTo>
                    <a:lnTo>
                      <a:pt x="180" y="121"/>
                    </a:lnTo>
                    <a:lnTo>
                      <a:pt x="184" y="117"/>
                    </a:lnTo>
                    <a:lnTo>
                      <a:pt x="187" y="112"/>
                    </a:lnTo>
                    <a:lnTo>
                      <a:pt x="191" y="109"/>
                    </a:lnTo>
                    <a:lnTo>
                      <a:pt x="196" y="104"/>
                    </a:lnTo>
                    <a:lnTo>
                      <a:pt x="199" y="102"/>
                    </a:lnTo>
                    <a:lnTo>
                      <a:pt x="203" y="97"/>
                    </a:lnTo>
                    <a:lnTo>
                      <a:pt x="206" y="93"/>
                    </a:lnTo>
                    <a:lnTo>
                      <a:pt x="210" y="89"/>
                    </a:lnTo>
                    <a:lnTo>
                      <a:pt x="214" y="86"/>
                    </a:lnTo>
                    <a:lnTo>
                      <a:pt x="218" y="83"/>
                    </a:lnTo>
                    <a:lnTo>
                      <a:pt x="223" y="78"/>
                    </a:lnTo>
                    <a:lnTo>
                      <a:pt x="226" y="76"/>
                    </a:lnTo>
                    <a:lnTo>
                      <a:pt x="231" y="72"/>
                    </a:lnTo>
                    <a:lnTo>
                      <a:pt x="235" y="69"/>
                    </a:lnTo>
                    <a:lnTo>
                      <a:pt x="239" y="65"/>
                    </a:lnTo>
                    <a:lnTo>
                      <a:pt x="244" y="61"/>
                    </a:lnTo>
                    <a:lnTo>
                      <a:pt x="249" y="59"/>
                    </a:lnTo>
                    <a:lnTo>
                      <a:pt x="254" y="56"/>
                    </a:lnTo>
                    <a:lnTo>
                      <a:pt x="258" y="52"/>
                    </a:lnTo>
                    <a:lnTo>
                      <a:pt x="263" y="48"/>
                    </a:lnTo>
                    <a:lnTo>
                      <a:pt x="268" y="46"/>
                    </a:lnTo>
                    <a:lnTo>
                      <a:pt x="273" y="44"/>
                    </a:lnTo>
                    <a:lnTo>
                      <a:pt x="277" y="40"/>
                    </a:lnTo>
                    <a:lnTo>
                      <a:pt x="282" y="37"/>
                    </a:lnTo>
                    <a:lnTo>
                      <a:pt x="288" y="34"/>
                    </a:lnTo>
                    <a:lnTo>
                      <a:pt x="293" y="31"/>
                    </a:lnTo>
                    <a:lnTo>
                      <a:pt x="297" y="28"/>
                    </a:lnTo>
                    <a:lnTo>
                      <a:pt x="303" y="25"/>
                    </a:lnTo>
                    <a:lnTo>
                      <a:pt x="309" y="22"/>
                    </a:lnTo>
                    <a:lnTo>
                      <a:pt x="314" y="20"/>
                    </a:lnTo>
                    <a:lnTo>
                      <a:pt x="320" y="16"/>
                    </a:lnTo>
                    <a:lnTo>
                      <a:pt x="326" y="14"/>
                    </a:lnTo>
                    <a:lnTo>
                      <a:pt x="332" y="12"/>
                    </a:lnTo>
                    <a:lnTo>
                      <a:pt x="338" y="9"/>
                    </a:lnTo>
                    <a:lnTo>
                      <a:pt x="344" y="7"/>
                    </a:lnTo>
                    <a:lnTo>
                      <a:pt x="351" y="5"/>
                    </a:lnTo>
                    <a:lnTo>
                      <a:pt x="357" y="2"/>
                    </a:lnTo>
                    <a:lnTo>
                      <a:pt x="359" y="0"/>
                    </a:lnTo>
                    <a:lnTo>
                      <a:pt x="363" y="0"/>
                    </a:lnTo>
                    <a:lnTo>
                      <a:pt x="365" y="0"/>
                    </a:lnTo>
                    <a:lnTo>
                      <a:pt x="367" y="2"/>
                    </a:lnTo>
                    <a:lnTo>
                      <a:pt x="371" y="5"/>
                    </a:lnTo>
                    <a:lnTo>
                      <a:pt x="375" y="9"/>
                    </a:lnTo>
                    <a:lnTo>
                      <a:pt x="375" y="14"/>
                    </a:lnTo>
                    <a:lnTo>
                      <a:pt x="375" y="20"/>
                    </a:lnTo>
                    <a:lnTo>
                      <a:pt x="373" y="21"/>
                    </a:lnTo>
                    <a:lnTo>
                      <a:pt x="371" y="24"/>
                    </a:lnTo>
                    <a:lnTo>
                      <a:pt x="370" y="25"/>
                    </a:lnTo>
                    <a:lnTo>
                      <a:pt x="36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3" name="Freeform 242"/>
              <p:cNvSpPr>
                <a:spLocks/>
              </p:cNvSpPr>
              <p:nvPr/>
            </p:nvSpPr>
            <p:spPr bwMode="auto">
              <a:xfrm>
                <a:off x="1476" y="1273"/>
                <a:ext cx="156" cy="239"/>
              </a:xfrm>
              <a:custGeom>
                <a:avLst/>
                <a:gdLst>
                  <a:gd name="T0" fmla="*/ 0 w 466"/>
                  <a:gd name="T1" fmla="*/ 0 h 717"/>
                  <a:gd name="T2" fmla="*/ 0 w 466"/>
                  <a:gd name="T3" fmla="*/ 0 h 717"/>
                  <a:gd name="T4" fmla="*/ 0 w 466"/>
                  <a:gd name="T5" fmla="*/ 0 h 717"/>
                  <a:gd name="T6" fmla="*/ 0 w 466"/>
                  <a:gd name="T7" fmla="*/ 0 h 717"/>
                  <a:gd name="T8" fmla="*/ 0 w 466"/>
                  <a:gd name="T9" fmla="*/ 0 h 717"/>
                  <a:gd name="T10" fmla="*/ 0 w 466"/>
                  <a:gd name="T11" fmla="*/ 0 h 717"/>
                  <a:gd name="T12" fmla="*/ 0 w 466"/>
                  <a:gd name="T13" fmla="*/ 0 h 717"/>
                  <a:gd name="T14" fmla="*/ 0 w 466"/>
                  <a:gd name="T15" fmla="*/ 0 h 717"/>
                  <a:gd name="T16" fmla="*/ 0 w 466"/>
                  <a:gd name="T17" fmla="*/ 0 h 717"/>
                  <a:gd name="T18" fmla="*/ 0 w 466"/>
                  <a:gd name="T19" fmla="*/ 0 h 717"/>
                  <a:gd name="T20" fmla="*/ 0 w 466"/>
                  <a:gd name="T21" fmla="*/ 0 h 717"/>
                  <a:gd name="T22" fmla="*/ 0 w 466"/>
                  <a:gd name="T23" fmla="*/ 0 h 717"/>
                  <a:gd name="T24" fmla="*/ 0 w 466"/>
                  <a:gd name="T25" fmla="*/ 0 h 717"/>
                  <a:gd name="T26" fmla="*/ 0 w 466"/>
                  <a:gd name="T27" fmla="*/ 0 h 717"/>
                  <a:gd name="T28" fmla="*/ 0 w 466"/>
                  <a:gd name="T29" fmla="*/ 0 h 717"/>
                  <a:gd name="T30" fmla="*/ 0 w 466"/>
                  <a:gd name="T31" fmla="*/ 0 h 717"/>
                  <a:gd name="T32" fmla="*/ 0 w 466"/>
                  <a:gd name="T33" fmla="*/ 0 h 717"/>
                  <a:gd name="T34" fmla="*/ 0 w 466"/>
                  <a:gd name="T35" fmla="*/ 0 h 717"/>
                  <a:gd name="T36" fmla="*/ 0 w 466"/>
                  <a:gd name="T37" fmla="*/ 0 h 717"/>
                  <a:gd name="T38" fmla="*/ 0 w 466"/>
                  <a:gd name="T39" fmla="*/ 0 h 717"/>
                  <a:gd name="T40" fmla="*/ 0 w 466"/>
                  <a:gd name="T41" fmla="*/ 0 h 717"/>
                  <a:gd name="T42" fmla="*/ 0 w 466"/>
                  <a:gd name="T43" fmla="*/ 0 h 717"/>
                  <a:gd name="T44" fmla="*/ 0 w 466"/>
                  <a:gd name="T45" fmla="*/ 0 h 717"/>
                  <a:gd name="T46" fmla="*/ 0 w 466"/>
                  <a:gd name="T47" fmla="*/ 0 h 717"/>
                  <a:gd name="T48" fmla="*/ 0 w 466"/>
                  <a:gd name="T49" fmla="*/ 0 h 717"/>
                  <a:gd name="T50" fmla="*/ 0 w 466"/>
                  <a:gd name="T51" fmla="*/ 0 h 717"/>
                  <a:gd name="T52" fmla="*/ 0 w 466"/>
                  <a:gd name="T53" fmla="*/ 0 h 717"/>
                  <a:gd name="T54" fmla="*/ 0 w 466"/>
                  <a:gd name="T55" fmla="*/ 0 h 717"/>
                  <a:gd name="T56" fmla="*/ 0 w 466"/>
                  <a:gd name="T57" fmla="*/ 0 h 717"/>
                  <a:gd name="T58" fmla="*/ 0 w 466"/>
                  <a:gd name="T59" fmla="*/ 0 h 717"/>
                  <a:gd name="T60" fmla="*/ 0 w 466"/>
                  <a:gd name="T61" fmla="*/ 0 h 717"/>
                  <a:gd name="T62" fmla="*/ 0 w 466"/>
                  <a:gd name="T63" fmla="*/ 0 h 717"/>
                  <a:gd name="T64" fmla="*/ 0 w 466"/>
                  <a:gd name="T65" fmla="*/ 0 h 717"/>
                  <a:gd name="T66" fmla="*/ 0 w 466"/>
                  <a:gd name="T67" fmla="*/ 0 h 717"/>
                  <a:gd name="T68" fmla="*/ 0 w 466"/>
                  <a:gd name="T69" fmla="*/ 0 h 717"/>
                  <a:gd name="T70" fmla="*/ 0 w 466"/>
                  <a:gd name="T71" fmla="*/ 0 h 717"/>
                  <a:gd name="T72" fmla="*/ 0 w 466"/>
                  <a:gd name="T73" fmla="*/ 0 h 717"/>
                  <a:gd name="T74" fmla="*/ 0 w 466"/>
                  <a:gd name="T75" fmla="*/ 0 h 717"/>
                  <a:gd name="T76" fmla="*/ 0 w 466"/>
                  <a:gd name="T77" fmla="*/ 0 h 717"/>
                  <a:gd name="T78" fmla="*/ 0 w 466"/>
                  <a:gd name="T79" fmla="*/ 0 h 717"/>
                  <a:gd name="T80" fmla="*/ 0 w 466"/>
                  <a:gd name="T81" fmla="*/ 0 h 717"/>
                  <a:gd name="T82" fmla="*/ 0 w 466"/>
                  <a:gd name="T83" fmla="*/ 0 h 717"/>
                  <a:gd name="T84" fmla="*/ 0 w 466"/>
                  <a:gd name="T85" fmla="*/ 0 h 717"/>
                  <a:gd name="T86" fmla="*/ 0 w 466"/>
                  <a:gd name="T87" fmla="*/ 0 h 717"/>
                  <a:gd name="T88" fmla="*/ 0 w 466"/>
                  <a:gd name="T89" fmla="*/ 0 h 717"/>
                  <a:gd name="T90" fmla="*/ 0 w 466"/>
                  <a:gd name="T91" fmla="*/ 0 h 717"/>
                  <a:gd name="T92" fmla="*/ 0 w 466"/>
                  <a:gd name="T93" fmla="*/ 0 h 717"/>
                  <a:gd name="T94" fmla="*/ 0 w 466"/>
                  <a:gd name="T95" fmla="*/ 0 h 717"/>
                  <a:gd name="T96" fmla="*/ 0 w 466"/>
                  <a:gd name="T97" fmla="*/ 0 h 717"/>
                  <a:gd name="T98" fmla="*/ 0 w 466"/>
                  <a:gd name="T99" fmla="*/ 0 h 717"/>
                  <a:gd name="T100" fmla="*/ 0 w 466"/>
                  <a:gd name="T101" fmla="*/ 0 h 717"/>
                  <a:gd name="T102" fmla="*/ 0 w 466"/>
                  <a:gd name="T103" fmla="*/ 0 h 717"/>
                  <a:gd name="T104" fmla="*/ 0 w 466"/>
                  <a:gd name="T105" fmla="*/ 0 h 717"/>
                  <a:gd name="T106" fmla="*/ 0 w 466"/>
                  <a:gd name="T107" fmla="*/ 0 h 717"/>
                  <a:gd name="T108" fmla="*/ 0 w 466"/>
                  <a:gd name="T109" fmla="*/ 0 h 717"/>
                  <a:gd name="T110" fmla="*/ 0 w 466"/>
                  <a:gd name="T111" fmla="*/ 0 h 7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6"/>
                  <a:gd name="T169" fmla="*/ 0 h 717"/>
                  <a:gd name="T170" fmla="*/ 466 w 466"/>
                  <a:gd name="T171" fmla="*/ 717 h 7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6" h="717">
                    <a:moveTo>
                      <a:pt x="461" y="20"/>
                    </a:moveTo>
                    <a:lnTo>
                      <a:pt x="453" y="25"/>
                    </a:lnTo>
                    <a:lnTo>
                      <a:pt x="445" y="29"/>
                    </a:lnTo>
                    <a:lnTo>
                      <a:pt x="438" y="34"/>
                    </a:lnTo>
                    <a:lnTo>
                      <a:pt x="430" y="38"/>
                    </a:lnTo>
                    <a:lnTo>
                      <a:pt x="423" y="43"/>
                    </a:lnTo>
                    <a:lnTo>
                      <a:pt x="416" y="48"/>
                    </a:lnTo>
                    <a:lnTo>
                      <a:pt x="410" y="51"/>
                    </a:lnTo>
                    <a:lnTo>
                      <a:pt x="403" y="56"/>
                    </a:lnTo>
                    <a:lnTo>
                      <a:pt x="397" y="61"/>
                    </a:lnTo>
                    <a:lnTo>
                      <a:pt x="390" y="66"/>
                    </a:lnTo>
                    <a:lnTo>
                      <a:pt x="383" y="69"/>
                    </a:lnTo>
                    <a:lnTo>
                      <a:pt x="378" y="74"/>
                    </a:lnTo>
                    <a:lnTo>
                      <a:pt x="371" y="79"/>
                    </a:lnTo>
                    <a:lnTo>
                      <a:pt x="365" y="83"/>
                    </a:lnTo>
                    <a:lnTo>
                      <a:pt x="359" y="88"/>
                    </a:lnTo>
                    <a:lnTo>
                      <a:pt x="353" y="93"/>
                    </a:lnTo>
                    <a:lnTo>
                      <a:pt x="347" y="98"/>
                    </a:lnTo>
                    <a:lnTo>
                      <a:pt x="342" y="102"/>
                    </a:lnTo>
                    <a:lnTo>
                      <a:pt x="336" y="107"/>
                    </a:lnTo>
                    <a:lnTo>
                      <a:pt x="330" y="112"/>
                    </a:lnTo>
                    <a:lnTo>
                      <a:pt x="324" y="117"/>
                    </a:lnTo>
                    <a:lnTo>
                      <a:pt x="319" y="121"/>
                    </a:lnTo>
                    <a:lnTo>
                      <a:pt x="313" y="126"/>
                    </a:lnTo>
                    <a:lnTo>
                      <a:pt x="308" y="131"/>
                    </a:lnTo>
                    <a:lnTo>
                      <a:pt x="302" y="136"/>
                    </a:lnTo>
                    <a:lnTo>
                      <a:pt x="298" y="140"/>
                    </a:lnTo>
                    <a:lnTo>
                      <a:pt x="292" y="145"/>
                    </a:lnTo>
                    <a:lnTo>
                      <a:pt x="287" y="151"/>
                    </a:lnTo>
                    <a:lnTo>
                      <a:pt x="282" y="156"/>
                    </a:lnTo>
                    <a:lnTo>
                      <a:pt x="278" y="160"/>
                    </a:lnTo>
                    <a:lnTo>
                      <a:pt x="273" y="166"/>
                    </a:lnTo>
                    <a:lnTo>
                      <a:pt x="268" y="172"/>
                    </a:lnTo>
                    <a:lnTo>
                      <a:pt x="263" y="177"/>
                    </a:lnTo>
                    <a:lnTo>
                      <a:pt x="259" y="182"/>
                    </a:lnTo>
                    <a:lnTo>
                      <a:pt x="254" y="188"/>
                    </a:lnTo>
                    <a:lnTo>
                      <a:pt x="249" y="192"/>
                    </a:lnTo>
                    <a:lnTo>
                      <a:pt x="244" y="198"/>
                    </a:lnTo>
                    <a:lnTo>
                      <a:pt x="240" y="203"/>
                    </a:lnTo>
                    <a:lnTo>
                      <a:pt x="235" y="209"/>
                    </a:lnTo>
                    <a:lnTo>
                      <a:pt x="231" y="215"/>
                    </a:lnTo>
                    <a:lnTo>
                      <a:pt x="227" y="220"/>
                    </a:lnTo>
                    <a:lnTo>
                      <a:pt x="222" y="226"/>
                    </a:lnTo>
                    <a:lnTo>
                      <a:pt x="218" y="232"/>
                    </a:lnTo>
                    <a:lnTo>
                      <a:pt x="213" y="239"/>
                    </a:lnTo>
                    <a:lnTo>
                      <a:pt x="209" y="243"/>
                    </a:lnTo>
                    <a:lnTo>
                      <a:pt x="204" y="249"/>
                    </a:lnTo>
                    <a:lnTo>
                      <a:pt x="200" y="257"/>
                    </a:lnTo>
                    <a:lnTo>
                      <a:pt x="197" y="262"/>
                    </a:lnTo>
                    <a:lnTo>
                      <a:pt x="192" y="268"/>
                    </a:lnTo>
                    <a:lnTo>
                      <a:pt x="187" y="274"/>
                    </a:lnTo>
                    <a:lnTo>
                      <a:pt x="184" y="281"/>
                    </a:lnTo>
                    <a:lnTo>
                      <a:pt x="179" y="287"/>
                    </a:lnTo>
                    <a:lnTo>
                      <a:pt x="174" y="294"/>
                    </a:lnTo>
                    <a:lnTo>
                      <a:pt x="171" y="300"/>
                    </a:lnTo>
                    <a:lnTo>
                      <a:pt x="166" y="308"/>
                    </a:lnTo>
                    <a:lnTo>
                      <a:pt x="163" y="315"/>
                    </a:lnTo>
                    <a:lnTo>
                      <a:pt x="158" y="322"/>
                    </a:lnTo>
                    <a:lnTo>
                      <a:pt x="154" y="329"/>
                    </a:lnTo>
                    <a:lnTo>
                      <a:pt x="151" y="336"/>
                    </a:lnTo>
                    <a:lnTo>
                      <a:pt x="146" y="343"/>
                    </a:lnTo>
                    <a:lnTo>
                      <a:pt x="141" y="350"/>
                    </a:lnTo>
                    <a:lnTo>
                      <a:pt x="138" y="357"/>
                    </a:lnTo>
                    <a:lnTo>
                      <a:pt x="134" y="366"/>
                    </a:lnTo>
                    <a:lnTo>
                      <a:pt x="130" y="374"/>
                    </a:lnTo>
                    <a:lnTo>
                      <a:pt x="127" y="379"/>
                    </a:lnTo>
                    <a:lnTo>
                      <a:pt x="123" y="383"/>
                    </a:lnTo>
                    <a:lnTo>
                      <a:pt x="121" y="389"/>
                    </a:lnTo>
                    <a:lnTo>
                      <a:pt x="119" y="394"/>
                    </a:lnTo>
                    <a:lnTo>
                      <a:pt x="115" y="399"/>
                    </a:lnTo>
                    <a:lnTo>
                      <a:pt x="113" y="405"/>
                    </a:lnTo>
                    <a:lnTo>
                      <a:pt x="110" y="410"/>
                    </a:lnTo>
                    <a:lnTo>
                      <a:pt x="108" y="414"/>
                    </a:lnTo>
                    <a:lnTo>
                      <a:pt x="106" y="419"/>
                    </a:lnTo>
                    <a:lnTo>
                      <a:pt x="103" y="425"/>
                    </a:lnTo>
                    <a:lnTo>
                      <a:pt x="101" y="430"/>
                    </a:lnTo>
                    <a:lnTo>
                      <a:pt x="98" y="434"/>
                    </a:lnTo>
                    <a:lnTo>
                      <a:pt x="96" y="439"/>
                    </a:lnTo>
                    <a:lnTo>
                      <a:pt x="95" y="444"/>
                    </a:lnTo>
                    <a:lnTo>
                      <a:pt x="93" y="449"/>
                    </a:lnTo>
                    <a:lnTo>
                      <a:pt x="91" y="455"/>
                    </a:lnTo>
                    <a:lnTo>
                      <a:pt x="89" y="459"/>
                    </a:lnTo>
                    <a:lnTo>
                      <a:pt x="87" y="464"/>
                    </a:lnTo>
                    <a:lnTo>
                      <a:pt x="84" y="469"/>
                    </a:lnTo>
                    <a:lnTo>
                      <a:pt x="83" y="474"/>
                    </a:lnTo>
                    <a:lnTo>
                      <a:pt x="82" y="478"/>
                    </a:lnTo>
                    <a:lnTo>
                      <a:pt x="80" y="483"/>
                    </a:lnTo>
                    <a:lnTo>
                      <a:pt x="78" y="488"/>
                    </a:lnTo>
                    <a:lnTo>
                      <a:pt x="77" y="493"/>
                    </a:lnTo>
                    <a:lnTo>
                      <a:pt x="75" y="497"/>
                    </a:lnTo>
                    <a:lnTo>
                      <a:pt x="74" y="502"/>
                    </a:lnTo>
                    <a:lnTo>
                      <a:pt x="72" y="507"/>
                    </a:lnTo>
                    <a:lnTo>
                      <a:pt x="71" y="512"/>
                    </a:lnTo>
                    <a:lnTo>
                      <a:pt x="69" y="516"/>
                    </a:lnTo>
                    <a:lnTo>
                      <a:pt x="69" y="521"/>
                    </a:lnTo>
                    <a:lnTo>
                      <a:pt x="68" y="526"/>
                    </a:lnTo>
                    <a:lnTo>
                      <a:pt x="66" y="532"/>
                    </a:lnTo>
                    <a:lnTo>
                      <a:pt x="64" y="536"/>
                    </a:lnTo>
                    <a:lnTo>
                      <a:pt x="63" y="541"/>
                    </a:lnTo>
                    <a:lnTo>
                      <a:pt x="62" y="546"/>
                    </a:lnTo>
                    <a:lnTo>
                      <a:pt x="61" y="551"/>
                    </a:lnTo>
                    <a:lnTo>
                      <a:pt x="59" y="555"/>
                    </a:lnTo>
                    <a:lnTo>
                      <a:pt x="58" y="560"/>
                    </a:lnTo>
                    <a:lnTo>
                      <a:pt x="57" y="565"/>
                    </a:lnTo>
                    <a:lnTo>
                      <a:pt x="57" y="570"/>
                    </a:lnTo>
                    <a:lnTo>
                      <a:pt x="55" y="574"/>
                    </a:lnTo>
                    <a:lnTo>
                      <a:pt x="55" y="579"/>
                    </a:lnTo>
                    <a:lnTo>
                      <a:pt x="53" y="584"/>
                    </a:lnTo>
                    <a:lnTo>
                      <a:pt x="53" y="590"/>
                    </a:lnTo>
                    <a:lnTo>
                      <a:pt x="52" y="595"/>
                    </a:lnTo>
                    <a:lnTo>
                      <a:pt x="51" y="599"/>
                    </a:lnTo>
                    <a:lnTo>
                      <a:pt x="50" y="605"/>
                    </a:lnTo>
                    <a:lnTo>
                      <a:pt x="50" y="610"/>
                    </a:lnTo>
                    <a:lnTo>
                      <a:pt x="49" y="616"/>
                    </a:lnTo>
                    <a:lnTo>
                      <a:pt x="48" y="621"/>
                    </a:lnTo>
                    <a:lnTo>
                      <a:pt x="46" y="625"/>
                    </a:lnTo>
                    <a:lnTo>
                      <a:pt x="46" y="631"/>
                    </a:lnTo>
                    <a:lnTo>
                      <a:pt x="45" y="636"/>
                    </a:lnTo>
                    <a:lnTo>
                      <a:pt x="44" y="642"/>
                    </a:lnTo>
                    <a:lnTo>
                      <a:pt x="44" y="648"/>
                    </a:lnTo>
                    <a:lnTo>
                      <a:pt x="43" y="654"/>
                    </a:lnTo>
                    <a:lnTo>
                      <a:pt x="42" y="660"/>
                    </a:lnTo>
                    <a:lnTo>
                      <a:pt x="42" y="665"/>
                    </a:lnTo>
                    <a:lnTo>
                      <a:pt x="40" y="671"/>
                    </a:lnTo>
                    <a:lnTo>
                      <a:pt x="39" y="676"/>
                    </a:lnTo>
                    <a:lnTo>
                      <a:pt x="38" y="682"/>
                    </a:lnTo>
                    <a:lnTo>
                      <a:pt x="38" y="688"/>
                    </a:lnTo>
                    <a:lnTo>
                      <a:pt x="37" y="695"/>
                    </a:lnTo>
                    <a:lnTo>
                      <a:pt x="37" y="701"/>
                    </a:lnTo>
                    <a:lnTo>
                      <a:pt x="34" y="705"/>
                    </a:lnTo>
                    <a:lnTo>
                      <a:pt x="33" y="708"/>
                    </a:lnTo>
                    <a:lnTo>
                      <a:pt x="31" y="711"/>
                    </a:lnTo>
                    <a:lnTo>
                      <a:pt x="29" y="713"/>
                    </a:lnTo>
                    <a:lnTo>
                      <a:pt x="25" y="714"/>
                    </a:lnTo>
                    <a:lnTo>
                      <a:pt x="23" y="716"/>
                    </a:lnTo>
                    <a:lnTo>
                      <a:pt x="19" y="716"/>
                    </a:lnTo>
                    <a:lnTo>
                      <a:pt x="15" y="717"/>
                    </a:lnTo>
                    <a:lnTo>
                      <a:pt x="12" y="714"/>
                    </a:lnTo>
                    <a:lnTo>
                      <a:pt x="10" y="713"/>
                    </a:lnTo>
                    <a:lnTo>
                      <a:pt x="6" y="712"/>
                    </a:lnTo>
                    <a:lnTo>
                      <a:pt x="5" y="710"/>
                    </a:lnTo>
                    <a:lnTo>
                      <a:pt x="1" y="707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0" y="697"/>
                    </a:lnTo>
                    <a:lnTo>
                      <a:pt x="1" y="689"/>
                    </a:lnTo>
                    <a:lnTo>
                      <a:pt x="2" y="684"/>
                    </a:lnTo>
                    <a:lnTo>
                      <a:pt x="2" y="676"/>
                    </a:lnTo>
                    <a:lnTo>
                      <a:pt x="4" y="671"/>
                    </a:lnTo>
                    <a:lnTo>
                      <a:pt x="5" y="663"/>
                    </a:lnTo>
                    <a:lnTo>
                      <a:pt x="6" y="659"/>
                    </a:lnTo>
                    <a:lnTo>
                      <a:pt x="6" y="653"/>
                    </a:lnTo>
                    <a:lnTo>
                      <a:pt x="7" y="647"/>
                    </a:lnTo>
                    <a:lnTo>
                      <a:pt x="7" y="640"/>
                    </a:lnTo>
                    <a:lnTo>
                      <a:pt x="8" y="634"/>
                    </a:lnTo>
                    <a:lnTo>
                      <a:pt x="10" y="628"/>
                    </a:lnTo>
                    <a:lnTo>
                      <a:pt x="11" y="622"/>
                    </a:lnTo>
                    <a:lnTo>
                      <a:pt x="12" y="616"/>
                    </a:lnTo>
                    <a:lnTo>
                      <a:pt x="13" y="611"/>
                    </a:lnTo>
                    <a:lnTo>
                      <a:pt x="14" y="605"/>
                    </a:lnTo>
                    <a:lnTo>
                      <a:pt x="15" y="601"/>
                    </a:lnTo>
                    <a:lnTo>
                      <a:pt x="15" y="593"/>
                    </a:lnTo>
                    <a:lnTo>
                      <a:pt x="17" y="589"/>
                    </a:lnTo>
                    <a:lnTo>
                      <a:pt x="18" y="583"/>
                    </a:lnTo>
                    <a:lnTo>
                      <a:pt x="19" y="577"/>
                    </a:lnTo>
                    <a:lnTo>
                      <a:pt x="20" y="571"/>
                    </a:lnTo>
                    <a:lnTo>
                      <a:pt x="21" y="566"/>
                    </a:lnTo>
                    <a:lnTo>
                      <a:pt x="23" y="561"/>
                    </a:lnTo>
                    <a:lnTo>
                      <a:pt x="25" y="557"/>
                    </a:lnTo>
                    <a:lnTo>
                      <a:pt x="25" y="551"/>
                    </a:lnTo>
                    <a:lnTo>
                      <a:pt x="27" y="545"/>
                    </a:lnTo>
                    <a:lnTo>
                      <a:pt x="29" y="540"/>
                    </a:lnTo>
                    <a:lnTo>
                      <a:pt x="30" y="534"/>
                    </a:lnTo>
                    <a:lnTo>
                      <a:pt x="31" y="529"/>
                    </a:lnTo>
                    <a:lnTo>
                      <a:pt x="33" y="523"/>
                    </a:lnTo>
                    <a:lnTo>
                      <a:pt x="34" y="519"/>
                    </a:lnTo>
                    <a:lnTo>
                      <a:pt x="36" y="514"/>
                    </a:lnTo>
                    <a:lnTo>
                      <a:pt x="37" y="508"/>
                    </a:lnTo>
                    <a:lnTo>
                      <a:pt x="38" y="502"/>
                    </a:lnTo>
                    <a:lnTo>
                      <a:pt x="40" y="497"/>
                    </a:lnTo>
                    <a:lnTo>
                      <a:pt x="42" y="493"/>
                    </a:lnTo>
                    <a:lnTo>
                      <a:pt x="44" y="488"/>
                    </a:lnTo>
                    <a:lnTo>
                      <a:pt x="45" y="482"/>
                    </a:lnTo>
                    <a:lnTo>
                      <a:pt x="48" y="477"/>
                    </a:lnTo>
                    <a:lnTo>
                      <a:pt x="49" y="472"/>
                    </a:lnTo>
                    <a:lnTo>
                      <a:pt x="51" y="466"/>
                    </a:lnTo>
                    <a:lnTo>
                      <a:pt x="52" y="462"/>
                    </a:lnTo>
                    <a:lnTo>
                      <a:pt x="55" y="456"/>
                    </a:lnTo>
                    <a:lnTo>
                      <a:pt x="57" y="451"/>
                    </a:lnTo>
                    <a:lnTo>
                      <a:pt x="58" y="446"/>
                    </a:lnTo>
                    <a:lnTo>
                      <a:pt x="61" y="440"/>
                    </a:lnTo>
                    <a:lnTo>
                      <a:pt x="63" y="436"/>
                    </a:lnTo>
                    <a:lnTo>
                      <a:pt x="65" y="431"/>
                    </a:lnTo>
                    <a:lnTo>
                      <a:pt x="68" y="425"/>
                    </a:lnTo>
                    <a:lnTo>
                      <a:pt x="70" y="420"/>
                    </a:lnTo>
                    <a:lnTo>
                      <a:pt x="72" y="414"/>
                    </a:lnTo>
                    <a:lnTo>
                      <a:pt x="75" y="410"/>
                    </a:lnTo>
                    <a:lnTo>
                      <a:pt x="77" y="404"/>
                    </a:lnTo>
                    <a:lnTo>
                      <a:pt x="80" y="399"/>
                    </a:lnTo>
                    <a:lnTo>
                      <a:pt x="82" y="393"/>
                    </a:lnTo>
                    <a:lnTo>
                      <a:pt x="84" y="388"/>
                    </a:lnTo>
                    <a:lnTo>
                      <a:pt x="87" y="382"/>
                    </a:lnTo>
                    <a:lnTo>
                      <a:pt x="89" y="378"/>
                    </a:lnTo>
                    <a:lnTo>
                      <a:pt x="93" y="372"/>
                    </a:lnTo>
                    <a:lnTo>
                      <a:pt x="95" y="367"/>
                    </a:lnTo>
                    <a:lnTo>
                      <a:pt x="98" y="361"/>
                    </a:lnTo>
                    <a:lnTo>
                      <a:pt x="102" y="355"/>
                    </a:lnTo>
                    <a:lnTo>
                      <a:pt x="104" y="350"/>
                    </a:lnTo>
                    <a:lnTo>
                      <a:pt x="108" y="345"/>
                    </a:lnTo>
                    <a:lnTo>
                      <a:pt x="112" y="337"/>
                    </a:lnTo>
                    <a:lnTo>
                      <a:pt x="116" y="329"/>
                    </a:lnTo>
                    <a:lnTo>
                      <a:pt x="120" y="322"/>
                    </a:lnTo>
                    <a:lnTo>
                      <a:pt x="125" y="315"/>
                    </a:lnTo>
                    <a:lnTo>
                      <a:pt x="128" y="306"/>
                    </a:lnTo>
                    <a:lnTo>
                      <a:pt x="133" y="299"/>
                    </a:lnTo>
                    <a:lnTo>
                      <a:pt x="136" y="292"/>
                    </a:lnTo>
                    <a:lnTo>
                      <a:pt x="141" y="286"/>
                    </a:lnTo>
                    <a:lnTo>
                      <a:pt x="146" y="278"/>
                    </a:lnTo>
                    <a:lnTo>
                      <a:pt x="149" y="272"/>
                    </a:lnTo>
                    <a:lnTo>
                      <a:pt x="154" y="265"/>
                    </a:lnTo>
                    <a:lnTo>
                      <a:pt x="159" y="259"/>
                    </a:lnTo>
                    <a:lnTo>
                      <a:pt x="163" y="253"/>
                    </a:lnTo>
                    <a:lnTo>
                      <a:pt x="167" y="246"/>
                    </a:lnTo>
                    <a:lnTo>
                      <a:pt x="171" y="240"/>
                    </a:lnTo>
                    <a:lnTo>
                      <a:pt x="176" y="234"/>
                    </a:lnTo>
                    <a:lnTo>
                      <a:pt x="180" y="228"/>
                    </a:lnTo>
                    <a:lnTo>
                      <a:pt x="184" y="222"/>
                    </a:lnTo>
                    <a:lnTo>
                      <a:pt x="189" y="216"/>
                    </a:lnTo>
                    <a:lnTo>
                      <a:pt x="193" y="210"/>
                    </a:lnTo>
                    <a:lnTo>
                      <a:pt x="198" y="204"/>
                    </a:lnTo>
                    <a:lnTo>
                      <a:pt x="203" y="198"/>
                    </a:lnTo>
                    <a:lnTo>
                      <a:pt x="208" y="194"/>
                    </a:lnTo>
                    <a:lnTo>
                      <a:pt x="212" y="189"/>
                    </a:lnTo>
                    <a:lnTo>
                      <a:pt x="217" y="183"/>
                    </a:lnTo>
                    <a:lnTo>
                      <a:pt x="222" y="177"/>
                    </a:lnTo>
                    <a:lnTo>
                      <a:pt x="227" y="172"/>
                    </a:lnTo>
                    <a:lnTo>
                      <a:pt x="231" y="168"/>
                    </a:lnTo>
                    <a:lnTo>
                      <a:pt x="236" y="162"/>
                    </a:lnTo>
                    <a:lnTo>
                      <a:pt x="241" y="157"/>
                    </a:lnTo>
                    <a:lnTo>
                      <a:pt x="246" y="152"/>
                    </a:lnTo>
                    <a:lnTo>
                      <a:pt x="251" y="147"/>
                    </a:lnTo>
                    <a:lnTo>
                      <a:pt x="256" y="143"/>
                    </a:lnTo>
                    <a:lnTo>
                      <a:pt x="261" y="138"/>
                    </a:lnTo>
                    <a:lnTo>
                      <a:pt x="266" y="133"/>
                    </a:lnTo>
                    <a:lnTo>
                      <a:pt x="270" y="128"/>
                    </a:lnTo>
                    <a:lnTo>
                      <a:pt x="276" y="124"/>
                    </a:lnTo>
                    <a:lnTo>
                      <a:pt x="281" y="119"/>
                    </a:lnTo>
                    <a:lnTo>
                      <a:pt x="287" y="114"/>
                    </a:lnTo>
                    <a:lnTo>
                      <a:pt x="293" y="109"/>
                    </a:lnTo>
                    <a:lnTo>
                      <a:pt x="298" y="105"/>
                    </a:lnTo>
                    <a:lnTo>
                      <a:pt x="304" y="100"/>
                    </a:lnTo>
                    <a:lnTo>
                      <a:pt x="310" y="96"/>
                    </a:lnTo>
                    <a:lnTo>
                      <a:pt x="315" y="92"/>
                    </a:lnTo>
                    <a:lnTo>
                      <a:pt x="320" y="87"/>
                    </a:lnTo>
                    <a:lnTo>
                      <a:pt x="327" y="82"/>
                    </a:lnTo>
                    <a:lnTo>
                      <a:pt x="333" y="79"/>
                    </a:lnTo>
                    <a:lnTo>
                      <a:pt x="339" y="74"/>
                    </a:lnTo>
                    <a:lnTo>
                      <a:pt x="345" y="69"/>
                    </a:lnTo>
                    <a:lnTo>
                      <a:pt x="352" y="64"/>
                    </a:lnTo>
                    <a:lnTo>
                      <a:pt x="358" y="61"/>
                    </a:lnTo>
                    <a:lnTo>
                      <a:pt x="365" y="56"/>
                    </a:lnTo>
                    <a:lnTo>
                      <a:pt x="371" y="51"/>
                    </a:lnTo>
                    <a:lnTo>
                      <a:pt x="378" y="47"/>
                    </a:lnTo>
                    <a:lnTo>
                      <a:pt x="384" y="43"/>
                    </a:lnTo>
                    <a:lnTo>
                      <a:pt x="391" y="38"/>
                    </a:lnTo>
                    <a:lnTo>
                      <a:pt x="398" y="34"/>
                    </a:lnTo>
                    <a:lnTo>
                      <a:pt x="406" y="29"/>
                    </a:lnTo>
                    <a:lnTo>
                      <a:pt x="413" y="24"/>
                    </a:lnTo>
                    <a:lnTo>
                      <a:pt x="421" y="20"/>
                    </a:lnTo>
                    <a:lnTo>
                      <a:pt x="427" y="16"/>
                    </a:lnTo>
                    <a:lnTo>
                      <a:pt x="435" y="11"/>
                    </a:lnTo>
                    <a:lnTo>
                      <a:pt x="444" y="6"/>
                    </a:lnTo>
                    <a:lnTo>
                      <a:pt x="451" y="3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1" y="3"/>
                    </a:lnTo>
                    <a:lnTo>
                      <a:pt x="465" y="6"/>
                    </a:lnTo>
                    <a:lnTo>
                      <a:pt x="466" y="9"/>
                    </a:lnTo>
                    <a:lnTo>
                      <a:pt x="466" y="13"/>
                    </a:lnTo>
                    <a:lnTo>
                      <a:pt x="465" y="17"/>
                    </a:lnTo>
                    <a:lnTo>
                      <a:pt x="4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4" name="Freeform 243"/>
              <p:cNvSpPr>
                <a:spLocks/>
              </p:cNvSpPr>
              <p:nvPr/>
            </p:nvSpPr>
            <p:spPr bwMode="auto">
              <a:xfrm>
                <a:off x="1667" y="1505"/>
                <a:ext cx="141" cy="103"/>
              </a:xfrm>
              <a:custGeom>
                <a:avLst/>
                <a:gdLst>
                  <a:gd name="T0" fmla="*/ 0 w 424"/>
                  <a:gd name="T1" fmla="*/ 0 h 309"/>
                  <a:gd name="T2" fmla="*/ 0 w 424"/>
                  <a:gd name="T3" fmla="*/ 0 h 309"/>
                  <a:gd name="T4" fmla="*/ 0 w 424"/>
                  <a:gd name="T5" fmla="*/ 0 h 309"/>
                  <a:gd name="T6" fmla="*/ 0 w 424"/>
                  <a:gd name="T7" fmla="*/ 0 h 309"/>
                  <a:gd name="T8" fmla="*/ 0 w 424"/>
                  <a:gd name="T9" fmla="*/ 0 h 309"/>
                  <a:gd name="T10" fmla="*/ 0 w 424"/>
                  <a:gd name="T11" fmla="*/ 0 h 309"/>
                  <a:gd name="T12" fmla="*/ 0 w 424"/>
                  <a:gd name="T13" fmla="*/ 0 h 309"/>
                  <a:gd name="T14" fmla="*/ 0 w 424"/>
                  <a:gd name="T15" fmla="*/ 0 h 309"/>
                  <a:gd name="T16" fmla="*/ 0 w 424"/>
                  <a:gd name="T17" fmla="*/ 0 h 309"/>
                  <a:gd name="T18" fmla="*/ 0 w 424"/>
                  <a:gd name="T19" fmla="*/ 0 h 309"/>
                  <a:gd name="T20" fmla="*/ 0 w 424"/>
                  <a:gd name="T21" fmla="*/ 0 h 309"/>
                  <a:gd name="T22" fmla="*/ 0 w 424"/>
                  <a:gd name="T23" fmla="*/ 0 h 309"/>
                  <a:gd name="T24" fmla="*/ 0 w 424"/>
                  <a:gd name="T25" fmla="*/ 0 h 309"/>
                  <a:gd name="T26" fmla="*/ 0 w 424"/>
                  <a:gd name="T27" fmla="*/ 0 h 309"/>
                  <a:gd name="T28" fmla="*/ 0 w 424"/>
                  <a:gd name="T29" fmla="*/ 0 h 309"/>
                  <a:gd name="T30" fmla="*/ 0 w 424"/>
                  <a:gd name="T31" fmla="*/ 0 h 309"/>
                  <a:gd name="T32" fmla="*/ 0 w 424"/>
                  <a:gd name="T33" fmla="*/ 0 h 309"/>
                  <a:gd name="T34" fmla="*/ 0 w 424"/>
                  <a:gd name="T35" fmla="*/ 0 h 309"/>
                  <a:gd name="T36" fmla="*/ 0 w 424"/>
                  <a:gd name="T37" fmla="*/ 0 h 309"/>
                  <a:gd name="T38" fmla="*/ 0 w 424"/>
                  <a:gd name="T39" fmla="*/ 0 h 309"/>
                  <a:gd name="T40" fmla="*/ 0 w 424"/>
                  <a:gd name="T41" fmla="*/ 0 h 309"/>
                  <a:gd name="T42" fmla="*/ 0 w 424"/>
                  <a:gd name="T43" fmla="*/ 0 h 309"/>
                  <a:gd name="T44" fmla="*/ 0 w 424"/>
                  <a:gd name="T45" fmla="*/ 0 h 309"/>
                  <a:gd name="T46" fmla="*/ 0 w 424"/>
                  <a:gd name="T47" fmla="*/ 0 h 309"/>
                  <a:gd name="T48" fmla="*/ 0 w 424"/>
                  <a:gd name="T49" fmla="*/ 0 h 309"/>
                  <a:gd name="T50" fmla="*/ 0 w 424"/>
                  <a:gd name="T51" fmla="*/ 0 h 309"/>
                  <a:gd name="T52" fmla="*/ 0 w 424"/>
                  <a:gd name="T53" fmla="*/ 0 h 309"/>
                  <a:gd name="T54" fmla="*/ 0 w 424"/>
                  <a:gd name="T55" fmla="*/ 0 h 309"/>
                  <a:gd name="T56" fmla="*/ 0 w 424"/>
                  <a:gd name="T57" fmla="*/ 0 h 309"/>
                  <a:gd name="T58" fmla="*/ 0 w 424"/>
                  <a:gd name="T59" fmla="*/ 0 h 309"/>
                  <a:gd name="T60" fmla="*/ 0 w 424"/>
                  <a:gd name="T61" fmla="*/ 0 h 309"/>
                  <a:gd name="T62" fmla="*/ 0 w 424"/>
                  <a:gd name="T63" fmla="*/ 0 h 309"/>
                  <a:gd name="T64" fmla="*/ 0 w 424"/>
                  <a:gd name="T65" fmla="*/ 0 h 309"/>
                  <a:gd name="T66" fmla="*/ 0 w 424"/>
                  <a:gd name="T67" fmla="*/ 0 h 309"/>
                  <a:gd name="T68" fmla="*/ 0 w 424"/>
                  <a:gd name="T69" fmla="*/ 0 h 309"/>
                  <a:gd name="T70" fmla="*/ 0 w 424"/>
                  <a:gd name="T71" fmla="*/ 0 h 309"/>
                  <a:gd name="T72" fmla="*/ 0 w 424"/>
                  <a:gd name="T73" fmla="*/ 0 h 309"/>
                  <a:gd name="T74" fmla="*/ 0 w 424"/>
                  <a:gd name="T75" fmla="*/ 0 h 309"/>
                  <a:gd name="T76" fmla="*/ 0 w 424"/>
                  <a:gd name="T77" fmla="*/ 0 h 309"/>
                  <a:gd name="T78" fmla="*/ 0 w 424"/>
                  <a:gd name="T79" fmla="*/ 0 h 309"/>
                  <a:gd name="T80" fmla="*/ 0 w 424"/>
                  <a:gd name="T81" fmla="*/ 0 h 309"/>
                  <a:gd name="T82" fmla="*/ 0 w 424"/>
                  <a:gd name="T83" fmla="*/ 0 h 309"/>
                  <a:gd name="T84" fmla="*/ 0 w 424"/>
                  <a:gd name="T85" fmla="*/ 0 h 309"/>
                  <a:gd name="T86" fmla="*/ 0 w 424"/>
                  <a:gd name="T87" fmla="*/ 0 h 309"/>
                  <a:gd name="T88" fmla="*/ 0 w 424"/>
                  <a:gd name="T89" fmla="*/ 0 h 309"/>
                  <a:gd name="T90" fmla="*/ 0 w 424"/>
                  <a:gd name="T91" fmla="*/ 0 h 309"/>
                  <a:gd name="T92" fmla="*/ 0 w 424"/>
                  <a:gd name="T93" fmla="*/ 0 h 309"/>
                  <a:gd name="T94" fmla="*/ 0 w 424"/>
                  <a:gd name="T95" fmla="*/ 0 h 309"/>
                  <a:gd name="T96" fmla="*/ 0 w 424"/>
                  <a:gd name="T97" fmla="*/ 0 h 309"/>
                  <a:gd name="T98" fmla="*/ 0 w 424"/>
                  <a:gd name="T99" fmla="*/ 0 h 309"/>
                  <a:gd name="T100" fmla="*/ 0 w 424"/>
                  <a:gd name="T101" fmla="*/ 0 h 309"/>
                  <a:gd name="T102" fmla="*/ 0 w 424"/>
                  <a:gd name="T103" fmla="*/ 0 h 309"/>
                  <a:gd name="T104" fmla="*/ 0 w 424"/>
                  <a:gd name="T105" fmla="*/ 0 h 309"/>
                  <a:gd name="T106" fmla="*/ 0 w 424"/>
                  <a:gd name="T107" fmla="*/ 0 h 309"/>
                  <a:gd name="T108" fmla="*/ 0 w 424"/>
                  <a:gd name="T109" fmla="*/ 0 h 309"/>
                  <a:gd name="T110" fmla="*/ 0 w 424"/>
                  <a:gd name="T111" fmla="*/ 0 h 3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24"/>
                  <a:gd name="T169" fmla="*/ 0 h 309"/>
                  <a:gd name="T170" fmla="*/ 424 w 424"/>
                  <a:gd name="T171" fmla="*/ 309 h 30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24" h="309">
                    <a:moveTo>
                      <a:pt x="0" y="309"/>
                    </a:moveTo>
                    <a:lnTo>
                      <a:pt x="1" y="309"/>
                    </a:lnTo>
                    <a:lnTo>
                      <a:pt x="4" y="309"/>
                    </a:lnTo>
                    <a:lnTo>
                      <a:pt x="8" y="309"/>
                    </a:lnTo>
                    <a:lnTo>
                      <a:pt x="9" y="308"/>
                    </a:lnTo>
                    <a:lnTo>
                      <a:pt x="13" y="308"/>
                    </a:lnTo>
                    <a:lnTo>
                      <a:pt x="15" y="308"/>
                    </a:lnTo>
                    <a:lnTo>
                      <a:pt x="19" y="308"/>
                    </a:lnTo>
                    <a:lnTo>
                      <a:pt x="22" y="308"/>
                    </a:lnTo>
                    <a:lnTo>
                      <a:pt x="26" y="308"/>
                    </a:lnTo>
                    <a:lnTo>
                      <a:pt x="29" y="308"/>
                    </a:lnTo>
                    <a:lnTo>
                      <a:pt x="34" y="308"/>
                    </a:lnTo>
                    <a:lnTo>
                      <a:pt x="39" y="308"/>
                    </a:lnTo>
                    <a:lnTo>
                      <a:pt x="43" y="306"/>
                    </a:lnTo>
                    <a:lnTo>
                      <a:pt x="48" y="306"/>
                    </a:lnTo>
                    <a:lnTo>
                      <a:pt x="53" y="306"/>
                    </a:lnTo>
                    <a:lnTo>
                      <a:pt x="59" y="306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71" y="305"/>
                    </a:lnTo>
                    <a:lnTo>
                      <a:pt x="74" y="304"/>
                    </a:lnTo>
                    <a:lnTo>
                      <a:pt x="77" y="304"/>
                    </a:lnTo>
                    <a:lnTo>
                      <a:pt x="80" y="304"/>
                    </a:lnTo>
                    <a:lnTo>
                      <a:pt x="84" y="303"/>
                    </a:lnTo>
                    <a:lnTo>
                      <a:pt x="86" y="303"/>
                    </a:lnTo>
                    <a:lnTo>
                      <a:pt x="91" y="303"/>
                    </a:lnTo>
                    <a:lnTo>
                      <a:pt x="93" y="302"/>
                    </a:lnTo>
                    <a:lnTo>
                      <a:pt x="97" y="302"/>
                    </a:lnTo>
                    <a:lnTo>
                      <a:pt x="100" y="302"/>
                    </a:lnTo>
                    <a:lnTo>
                      <a:pt x="105" y="302"/>
                    </a:lnTo>
                    <a:lnTo>
                      <a:pt x="107" y="301"/>
                    </a:lnTo>
                    <a:lnTo>
                      <a:pt x="112" y="299"/>
                    </a:lnTo>
                    <a:lnTo>
                      <a:pt x="116" y="299"/>
                    </a:lnTo>
                    <a:lnTo>
                      <a:pt x="120" y="298"/>
                    </a:lnTo>
                    <a:lnTo>
                      <a:pt x="124" y="297"/>
                    </a:lnTo>
                    <a:lnTo>
                      <a:pt x="128" y="297"/>
                    </a:lnTo>
                    <a:lnTo>
                      <a:pt x="132" y="296"/>
                    </a:lnTo>
                    <a:lnTo>
                      <a:pt x="137" y="296"/>
                    </a:lnTo>
                    <a:lnTo>
                      <a:pt x="141" y="296"/>
                    </a:lnTo>
                    <a:lnTo>
                      <a:pt x="144" y="295"/>
                    </a:lnTo>
                    <a:lnTo>
                      <a:pt x="148" y="293"/>
                    </a:lnTo>
                    <a:lnTo>
                      <a:pt x="152" y="292"/>
                    </a:lnTo>
                    <a:lnTo>
                      <a:pt x="155" y="291"/>
                    </a:lnTo>
                    <a:lnTo>
                      <a:pt x="158" y="291"/>
                    </a:lnTo>
                    <a:lnTo>
                      <a:pt x="163" y="290"/>
                    </a:lnTo>
                    <a:lnTo>
                      <a:pt x="167" y="290"/>
                    </a:lnTo>
                    <a:lnTo>
                      <a:pt x="169" y="289"/>
                    </a:lnTo>
                    <a:lnTo>
                      <a:pt x="173" y="287"/>
                    </a:lnTo>
                    <a:lnTo>
                      <a:pt x="176" y="287"/>
                    </a:lnTo>
                    <a:lnTo>
                      <a:pt x="179" y="286"/>
                    </a:lnTo>
                    <a:lnTo>
                      <a:pt x="182" y="285"/>
                    </a:lnTo>
                    <a:lnTo>
                      <a:pt x="185" y="285"/>
                    </a:lnTo>
                    <a:lnTo>
                      <a:pt x="188" y="284"/>
                    </a:lnTo>
                    <a:lnTo>
                      <a:pt x="192" y="283"/>
                    </a:lnTo>
                    <a:lnTo>
                      <a:pt x="196" y="282"/>
                    </a:lnTo>
                    <a:lnTo>
                      <a:pt x="201" y="280"/>
                    </a:lnTo>
                    <a:lnTo>
                      <a:pt x="206" y="278"/>
                    </a:lnTo>
                    <a:lnTo>
                      <a:pt x="212" y="277"/>
                    </a:lnTo>
                    <a:lnTo>
                      <a:pt x="215" y="276"/>
                    </a:lnTo>
                    <a:lnTo>
                      <a:pt x="220" y="274"/>
                    </a:lnTo>
                    <a:lnTo>
                      <a:pt x="225" y="273"/>
                    </a:lnTo>
                    <a:lnTo>
                      <a:pt x="230" y="273"/>
                    </a:lnTo>
                    <a:lnTo>
                      <a:pt x="233" y="272"/>
                    </a:lnTo>
                    <a:lnTo>
                      <a:pt x="237" y="272"/>
                    </a:lnTo>
                    <a:lnTo>
                      <a:pt x="240" y="272"/>
                    </a:lnTo>
                    <a:lnTo>
                      <a:pt x="245" y="272"/>
                    </a:lnTo>
                    <a:lnTo>
                      <a:pt x="249" y="272"/>
                    </a:lnTo>
                    <a:lnTo>
                      <a:pt x="253" y="272"/>
                    </a:lnTo>
                    <a:lnTo>
                      <a:pt x="257" y="272"/>
                    </a:lnTo>
                    <a:lnTo>
                      <a:pt x="262" y="273"/>
                    </a:lnTo>
                    <a:lnTo>
                      <a:pt x="265" y="273"/>
                    </a:lnTo>
                    <a:lnTo>
                      <a:pt x="270" y="274"/>
                    </a:lnTo>
                    <a:lnTo>
                      <a:pt x="275" y="277"/>
                    </a:lnTo>
                    <a:lnTo>
                      <a:pt x="279" y="278"/>
                    </a:lnTo>
                    <a:lnTo>
                      <a:pt x="284" y="280"/>
                    </a:lnTo>
                    <a:lnTo>
                      <a:pt x="289" y="283"/>
                    </a:lnTo>
                    <a:lnTo>
                      <a:pt x="291" y="284"/>
                    </a:lnTo>
                    <a:lnTo>
                      <a:pt x="294" y="285"/>
                    </a:lnTo>
                    <a:lnTo>
                      <a:pt x="297" y="287"/>
                    </a:lnTo>
                    <a:lnTo>
                      <a:pt x="300" y="289"/>
                    </a:lnTo>
                    <a:lnTo>
                      <a:pt x="301" y="289"/>
                    </a:lnTo>
                    <a:lnTo>
                      <a:pt x="303" y="287"/>
                    </a:lnTo>
                    <a:lnTo>
                      <a:pt x="304" y="286"/>
                    </a:lnTo>
                    <a:lnTo>
                      <a:pt x="307" y="285"/>
                    </a:lnTo>
                    <a:lnTo>
                      <a:pt x="309" y="284"/>
                    </a:lnTo>
                    <a:lnTo>
                      <a:pt x="313" y="283"/>
                    </a:lnTo>
                    <a:lnTo>
                      <a:pt x="315" y="280"/>
                    </a:lnTo>
                    <a:lnTo>
                      <a:pt x="318" y="279"/>
                    </a:lnTo>
                    <a:lnTo>
                      <a:pt x="322" y="277"/>
                    </a:lnTo>
                    <a:lnTo>
                      <a:pt x="327" y="274"/>
                    </a:lnTo>
                    <a:lnTo>
                      <a:pt x="329" y="272"/>
                    </a:lnTo>
                    <a:lnTo>
                      <a:pt x="334" y="270"/>
                    </a:lnTo>
                    <a:lnTo>
                      <a:pt x="339" y="267"/>
                    </a:lnTo>
                    <a:lnTo>
                      <a:pt x="343" y="264"/>
                    </a:lnTo>
                    <a:lnTo>
                      <a:pt x="347" y="260"/>
                    </a:lnTo>
                    <a:lnTo>
                      <a:pt x="352" y="258"/>
                    </a:lnTo>
                    <a:lnTo>
                      <a:pt x="356" y="253"/>
                    </a:lnTo>
                    <a:lnTo>
                      <a:pt x="361" y="251"/>
                    </a:lnTo>
                    <a:lnTo>
                      <a:pt x="366" y="246"/>
                    </a:lnTo>
                    <a:lnTo>
                      <a:pt x="372" y="242"/>
                    </a:lnTo>
                    <a:lnTo>
                      <a:pt x="377" y="238"/>
                    </a:lnTo>
                    <a:lnTo>
                      <a:pt x="380" y="234"/>
                    </a:lnTo>
                    <a:lnTo>
                      <a:pt x="385" y="229"/>
                    </a:lnTo>
                    <a:lnTo>
                      <a:pt x="390" y="226"/>
                    </a:lnTo>
                    <a:lnTo>
                      <a:pt x="394" y="221"/>
                    </a:lnTo>
                    <a:lnTo>
                      <a:pt x="399" y="216"/>
                    </a:lnTo>
                    <a:lnTo>
                      <a:pt x="403" y="210"/>
                    </a:lnTo>
                    <a:lnTo>
                      <a:pt x="406" y="206"/>
                    </a:lnTo>
                    <a:lnTo>
                      <a:pt x="410" y="201"/>
                    </a:lnTo>
                    <a:lnTo>
                      <a:pt x="415" y="195"/>
                    </a:lnTo>
                    <a:lnTo>
                      <a:pt x="415" y="193"/>
                    </a:lnTo>
                    <a:lnTo>
                      <a:pt x="417" y="189"/>
                    </a:lnTo>
                    <a:lnTo>
                      <a:pt x="418" y="187"/>
                    </a:lnTo>
                    <a:lnTo>
                      <a:pt x="419" y="184"/>
                    </a:lnTo>
                    <a:lnTo>
                      <a:pt x="420" y="180"/>
                    </a:lnTo>
                    <a:lnTo>
                      <a:pt x="423" y="175"/>
                    </a:lnTo>
                    <a:lnTo>
                      <a:pt x="424" y="170"/>
                    </a:lnTo>
                    <a:lnTo>
                      <a:pt x="424" y="166"/>
                    </a:lnTo>
                    <a:lnTo>
                      <a:pt x="424" y="164"/>
                    </a:lnTo>
                    <a:lnTo>
                      <a:pt x="424" y="161"/>
                    </a:lnTo>
                    <a:lnTo>
                      <a:pt x="424" y="158"/>
                    </a:lnTo>
                    <a:lnTo>
                      <a:pt x="423" y="155"/>
                    </a:lnTo>
                    <a:lnTo>
                      <a:pt x="422" y="153"/>
                    </a:lnTo>
                    <a:lnTo>
                      <a:pt x="420" y="151"/>
                    </a:lnTo>
                    <a:lnTo>
                      <a:pt x="417" y="149"/>
                    </a:lnTo>
                    <a:lnTo>
                      <a:pt x="413" y="148"/>
                    </a:lnTo>
                    <a:lnTo>
                      <a:pt x="410" y="146"/>
                    </a:lnTo>
                    <a:lnTo>
                      <a:pt x="407" y="146"/>
                    </a:lnTo>
                    <a:lnTo>
                      <a:pt x="405" y="146"/>
                    </a:lnTo>
                    <a:lnTo>
                      <a:pt x="401" y="148"/>
                    </a:lnTo>
                    <a:lnTo>
                      <a:pt x="399" y="148"/>
                    </a:lnTo>
                    <a:lnTo>
                      <a:pt x="396" y="149"/>
                    </a:lnTo>
                    <a:lnTo>
                      <a:pt x="393" y="150"/>
                    </a:lnTo>
                    <a:lnTo>
                      <a:pt x="391" y="152"/>
                    </a:lnTo>
                    <a:lnTo>
                      <a:pt x="387" y="153"/>
                    </a:lnTo>
                    <a:lnTo>
                      <a:pt x="384" y="155"/>
                    </a:lnTo>
                    <a:lnTo>
                      <a:pt x="381" y="157"/>
                    </a:lnTo>
                    <a:lnTo>
                      <a:pt x="379" y="159"/>
                    </a:lnTo>
                    <a:lnTo>
                      <a:pt x="375" y="162"/>
                    </a:lnTo>
                    <a:lnTo>
                      <a:pt x="373" y="164"/>
                    </a:lnTo>
                    <a:lnTo>
                      <a:pt x="371" y="168"/>
                    </a:lnTo>
                    <a:lnTo>
                      <a:pt x="369" y="170"/>
                    </a:lnTo>
                    <a:lnTo>
                      <a:pt x="366" y="175"/>
                    </a:lnTo>
                    <a:lnTo>
                      <a:pt x="364" y="176"/>
                    </a:lnTo>
                    <a:lnTo>
                      <a:pt x="364" y="175"/>
                    </a:lnTo>
                    <a:lnTo>
                      <a:pt x="365" y="172"/>
                    </a:lnTo>
                    <a:lnTo>
                      <a:pt x="366" y="169"/>
                    </a:lnTo>
                    <a:lnTo>
                      <a:pt x="366" y="166"/>
                    </a:lnTo>
                    <a:lnTo>
                      <a:pt x="368" y="163"/>
                    </a:lnTo>
                    <a:lnTo>
                      <a:pt x="369" y="159"/>
                    </a:lnTo>
                    <a:lnTo>
                      <a:pt x="372" y="155"/>
                    </a:lnTo>
                    <a:lnTo>
                      <a:pt x="373" y="150"/>
                    </a:lnTo>
                    <a:lnTo>
                      <a:pt x="375" y="144"/>
                    </a:lnTo>
                    <a:lnTo>
                      <a:pt x="378" y="139"/>
                    </a:lnTo>
                    <a:lnTo>
                      <a:pt x="378" y="136"/>
                    </a:lnTo>
                    <a:lnTo>
                      <a:pt x="379" y="133"/>
                    </a:lnTo>
                    <a:lnTo>
                      <a:pt x="380" y="130"/>
                    </a:lnTo>
                    <a:lnTo>
                      <a:pt x="380" y="126"/>
                    </a:lnTo>
                    <a:lnTo>
                      <a:pt x="381" y="124"/>
                    </a:lnTo>
                    <a:lnTo>
                      <a:pt x="383" y="120"/>
                    </a:lnTo>
                    <a:lnTo>
                      <a:pt x="384" y="117"/>
                    </a:lnTo>
                    <a:lnTo>
                      <a:pt x="385" y="114"/>
                    </a:lnTo>
                    <a:lnTo>
                      <a:pt x="385" y="111"/>
                    </a:lnTo>
                    <a:lnTo>
                      <a:pt x="386" y="107"/>
                    </a:lnTo>
                    <a:lnTo>
                      <a:pt x="386" y="104"/>
                    </a:lnTo>
                    <a:lnTo>
                      <a:pt x="387" y="100"/>
                    </a:lnTo>
                    <a:lnTo>
                      <a:pt x="388" y="97"/>
                    </a:lnTo>
                    <a:lnTo>
                      <a:pt x="390" y="93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91" y="82"/>
                    </a:lnTo>
                    <a:lnTo>
                      <a:pt x="392" y="79"/>
                    </a:lnTo>
                    <a:lnTo>
                      <a:pt x="392" y="75"/>
                    </a:lnTo>
                    <a:lnTo>
                      <a:pt x="393" y="72"/>
                    </a:lnTo>
                    <a:lnTo>
                      <a:pt x="393" y="67"/>
                    </a:lnTo>
                    <a:lnTo>
                      <a:pt x="393" y="63"/>
                    </a:lnTo>
                    <a:lnTo>
                      <a:pt x="394" y="60"/>
                    </a:lnTo>
                    <a:lnTo>
                      <a:pt x="394" y="56"/>
                    </a:lnTo>
                    <a:lnTo>
                      <a:pt x="394" y="53"/>
                    </a:lnTo>
                    <a:lnTo>
                      <a:pt x="394" y="49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3" y="38"/>
                    </a:lnTo>
                    <a:lnTo>
                      <a:pt x="393" y="35"/>
                    </a:lnTo>
                    <a:lnTo>
                      <a:pt x="393" y="32"/>
                    </a:lnTo>
                    <a:lnTo>
                      <a:pt x="393" y="29"/>
                    </a:lnTo>
                    <a:lnTo>
                      <a:pt x="392" y="25"/>
                    </a:lnTo>
                    <a:lnTo>
                      <a:pt x="391" y="22"/>
                    </a:lnTo>
                    <a:lnTo>
                      <a:pt x="391" y="18"/>
                    </a:lnTo>
                    <a:lnTo>
                      <a:pt x="390" y="16"/>
                    </a:lnTo>
                    <a:lnTo>
                      <a:pt x="387" y="11"/>
                    </a:lnTo>
                    <a:lnTo>
                      <a:pt x="386" y="8"/>
                    </a:lnTo>
                    <a:lnTo>
                      <a:pt x="384" y="4"/>
                    </a:lnTo>
                    <a:lnTo>
                      <a:pt x="381" y="3"/>
                    </a:lnTo>
                    <a:lnTo>
                      <a:pt x="379" y="2"/>
                    </a:lnTo>
                    <a:lnTo>
                      <a:pt x="377" y="2"/>
                    </a:lnTo>
                    <a:lnTo>
                      <a:pt x="373" y="0"/>
                    </a:lnTo>
                    <a:lnTo>
                      <a:pt x="371" y="2"/>
                    </a:lnTo>
                    <a:lnTo>
                      <a:pt x="367" y="3"/>
                    </a:lnTo>
                    <a:lnTo>
                      <a:pt x="364" y="5"/>
                    </a:lnTo>
                    <a:lnTo>
                      <a:pt x="360" y="8"/>
                    </a:lnTo>
                    <a:lnTo>
                      <a:pt x="356" y="11"/>
                    </a:lnTo>
                    <a:lnTo>
                      <a:pt x="352" y="15"/>
                    </a:lnTo>
                    <a:lnTo>
                      <a:pt x="348" y="19"/>
                    </a:lnTo>
                    <a:lnTo>
                      <a:pt x="343" y="23"/>
                    </a:lnTo>
                    <a:lnTo>
                      <a:pt x="340" y="28"/>
                    </a:lnTo>
                    <a:lnTo>
                      <a:pt x="335" y="32"/>
                    </a:lnTo>
                    <a:lnTo>
                      <a:pt x="330" y="38"/>
                    </a:lnTo>
                    <a:lnTo>
                      <a:pt x="328" y="42"/>
                    </a:lnTo>
                    <a:lnTo>
                      <a:pt x="326" y="44"/>
                    </a:lnTo>
                    <a:lnTo>
                      <a:pt x="322" y="48"/>
                    </a:lnTo>
                    <a:lnTo>
                      <a:pt x="321" y="50"/>
                    </a:lnTo>
                    <a:lnTo>
                      <a:pt x="318" y="54"/>
                    </a:lnTo>
                    <a:lnTo>
                      <a:pt x="316" y="56"/>
                    </a:lnTo>
                    <a:lnTo>
                      <a:pt x="314" y="60"/>
                    </a:lnTo>
                    <a:lnTo>
                      <a:pt x="311" y="63"/>
                    </a:lnTo>
                    <a:lnTo>
                      <a:pt x="308" y="67"/>
                    </a:lnTo>
                    <a:lnTo>
                      <a:pt x="305" y="70"/>
                    </a:lnTo>
                    <a:lnTo>
                      <a:pt x="303" y="73"/>
                    </a:lnTo>
                    <a:lnTo>
                      <a:pt x="300" y="76"/>
                    </a:lnTo>
                    <a:lnTo>
                      <a:pt x="297" y="80"/>
                    </a:lnTo>
                    <a:lnTo>
                      <a:pt x="295" y="83"/>
                    </a:lnTo>
                    <a:lnTo>
                      <a:pt x="292" y="86"/>
                    </a:lnTo>
                    <a:lnTo>
                      <a:pt x="289" y="91"/>
                    </a:lnTo>
                    <a:lnTo>
                      <a:pt x="286" y="93"/>
                    </a:lnTo>
                    <a:lnTo>
                      <a:pt x="284" y="97"/>
                    </a:lnTo>
                    <a:lnTo>
                      <a:pt x="281" y="100"/>
                    </a:lnTo>
                    <a:lnTo>
                      <a:pt x="278" y="104"/>
                    </a:lnTo>
                    <a:lnTo>
                      <a:pt x="275" y="106"/>
                    </a:lnTo>
                    <a:lnTo>
                      <a:pt x="272" y="110"/>
                    </a:lnTo>
                    <a:lnTo>
                      <a:pt x="270" y="113"/>
                    </a:lnTo>
                    <a:lnTo>
                      <a:pt x="268" y="117"/>
                    </a:lnTo>
                    <a:lnTo>
                      <a:pt x="264" y="119"/>
                    </a:lnTo>
                    <a:lnTo>
                      <a:pt x="260" y="123"/>
                    </a:lnTo>
                    <a:lnTo>
                      <a:pt x="258" y="125"/>
                    </a:lnTo>
                    <a:lnTo>
                      <a:pt x="254" y="129"/>
                    </a:lnTo>
                    <a:lnTo>
                      <a:pt x="251" y="131"/>
                    </a:lnTo>
                    <a:lnTo>
                      <a:pt x="249" y="134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39" y="144"/>
                    </a:lnTo>
                    <a:lnTo>
                      <a:pt x="235" y="146"/>
                    </a:lnTo>
                    <a:lnTo>
                      <a:pt x="232" y="150"/>
                    </a:lnTo>
                    <a:lnTo>
                      <a:pt x="230" y="152"/>
                    </a:lnTo>
                    <a:lnTo>
                      <a:pt x="226" y="155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7" y="164"/>
                    </a:lnTo>
                    <a:lnTo>
                      <a:pt x="213" y="168"/>
                    </a:lnTo>
                    <a:lnTo>
                      <a:pt x="209" y="170"/>
                    </a:lnTo>
                    <a:lnTo>
                      <a:pt x="206" y="172"/>
                    </a:lnTo>
                    <a:lnTo>
                      <a:pt x="202" y="175"/>
                    </a:lnTo>
                    <a:lnTo>
                      <a:pt x="200" y="178"/>
                    </a:lnTo>
                    <a:lnTo>
                      <a:pt x="196" y="181"/>
                    </a:lnTo>
                    <a:lnTo>
                      <a:pt x="193" y="183"/>
                    </a:lnTo>
                    <a:lnTo>
                      <a:pt x="190" y="187"/>
                    </a:lnTo>
                    <a:lnTo>
                      <a:pt x="187" y="189"/>
                    </a:lnTo>
                    <a:lnTo>
                      <a:pt x="183" y="191"/>
                    </a:lnTo>
                    <a:lnTo>
                      <a:pt x="181" y="194"/>
                    </a:lnTo>
                    <a:lnTo>
                      <a:pt x="177" y="197"/>
                    </a:lnTo>
                    <a:lnTo>
                      <a:pt x="174" y="199"/>
                    </a:lnTo>
                    <a:lnTo>
                      <a:pt x="171" y="202"/>
                    </a:lnTo>
                    <a:lnTo>
                      <a:pt x="168" y="204"/>
                    </a:lnTo>
                    <a:lnTo>
                      <a:pt x="166" y="207"/>
                    </a:lnTo>
                    <a:lnTo>
                      <a:pt x="163" y="208"/>
                    </a:lnTo>
                    <a:lnTo>
                      <a:pt x="160" y="212"/>
                    </a:lnTo>
                    <a:lnTo>
                      <a:pt x="157" y="213"/>
                    </a:lnTo>
                    <a:lnTo>
                      <a:pt x="154" y="215"/>
                    </a:lnTo>
                    <a:lnTo>
                      <a:pt x="148" y="219"/>
                    </a:lnTo>
                    <a:lnTo>
                      <a:pt x="144" y="223"/>
                    </a:lnTo>
                    <a:lnTo>
                      <a:pt x="139" y="227"/>
                    </a:lnTo>
                    <a:lnTo>
                      <a:pt x="135" y="231"/>
                    </a:lnTo>
                    <a:lnTo>
                      <a:pt x="130" y="233"/>
                    </a:lnTo>
                    <a:lnTo>
                      <a:pt x="126" y="236"/>
                    </a:lnTo>
                    <a:lnTo>
                      <a:pt x="123" y="239"/>
                    </a:lnTo>
                    <a:lnTo>
                      <a:pt x="120" y="241"/>
                    </a:lnTo>
                    <a:lnTo>
                      <a:pt x="117" y="242"/>
                    </a:lnTo>
                    <a:lnTo>
                      <a:pt x="115" y="245"/>
                    </a:lnTo>
                    <a:lnTo>
                      <a:pt x="112" y="247"/>
                    </a:lnTo>
                    <a:lnTo>
                      <a:pt x="111" y="248"/>
                    </a:lnTo>
                    <a:lnTo>
                      <a:pt x="0" y="309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5" name="Freeform 244"/>
              <p:cNvSpPr>
                <a:spLocks/>
              </p:cNvSpPr>
              <p:nvPr/>
            </p:nvSpPr>
            <p:spPr bwMode="auto">
              <a:xfrm>
                <a:off x="1727" y="1382"/>
                <a:ext cx="88" cy="57"/>
              </a:xfrm>
              <a:custGeom>
                <a:avLst/>
                <a:gdLst>
                  <a:gd name="T0" fmla="*/ 0 w 264"/>
                  <a:gd name="T1" fmla="*/ 0 h 172"/>
                  <a:gd name="T2" fmla="*/ 0 w 264"/>
                  <a:gd name="T3" fmla="*/ 0 h 172"/>
                  <a:gd name="T4" fmla="*/ 0 w 264"/>
                  <a:gd name="T5" fmla="*/ 0 h 172"/>
                  <a:gd name="T6" fmla="*/ 0 w 264"/>
                  <a:gd name="T7" fmla="*/ 0 h 172"/>
                  <a:gd name="T8" fmla="*/ 0 w 264"/>
                  <a:gd name="T9" fmla="*/ 0 h 172"/>
                  <a:gd name="T10" fmla="*/ 0 w 264"/>
                  <a:gd name="T11" fmla="*/ 0 h 172"/>
                  <a:gd name="T12" fmla="*/ 0 w 264"/>
                  <a:gd name="T13" fmla="*/ 0 h 172"/>
                  <a:gd name="T14" fmla="*/ 0 w 264"/>
                  <a:gd name="T15" fmla="*/ 0 h 172"/>
                  <a:gd name="T16" fmla="*/ 0 w 264"/>
                  <a:gd name="T17" fmla="*/ 0 h 172"/>
                  <a:gd name="T18" fmla="*/ 0 w 264"/>
                  <a:gd name="T19" fmla="*/ 0 h 172"/>
                  <a:gd name="T20" fmla="*/ 0 w 264"/>
                  <a:gd name="T21" fmla="*/ 0 h 172"/>
                  <a:gd name="T22" fmla="*/ 0 w 264"/>
                  <a:gd name="T23" fmla="*/ 0 h 172"/>
                  <a:gd name="T24" fmla="*/ 0 w 264"/>
                  <a:gd name="T25" fmla="*/ 0 h 172"/>
                  <a:gd name="T26" fmla="*/ 0 w 264"/>
                  <a:gd name="T27" fmla="*/ 0 h 172"/>
                  <a:gd name="T28" fmla="*/ 0 w 264"/>
                  <a:gd name="T29" fmla="*/ 0 h 172"/>
                  <a:gd name="T30" fmla="*/ 0 w 264"/>
                  <a:gd name="T31" fmla="*/ 0 h 172"/>
                  <a:gd name="T32" fmla="*/ 0 w 264"/>
                  <a:gd name="T33" fmla="*/ 0 h 172"/>
                  <a:gd name="T34" fmla="*/ 0 w 264"/>
                  <a:gd name="T35" fmla="*/ 0 h 172"/>
                  <a:gd name="T36" fmla="*/ 0 w 264"/>
                  <a:gd name="T37" fmla="*/ 0 h 172"/>
                  <a:gd name="T38" fmla="*/ 0 w 264"/>
                  <a:gd name="T39" fmla="*/ 0 h 172"/>
                  <a:gd name="T40" fmla="*/ 0 w 264"/>
                  <a:gd name="T41" fmla="*/ 0 h 172"/>
                  <a:gd name="T42" fmla="*/ 0 w 264"/>
                  <a:gd name="T43" fmla="*/ 0 h 172"/>
                  <a:gd name="T44" fmla="*/ 0 w 264"/>
                  <a:gd name="T45" fmla="*/ 0 h 172"/>
                  <a:gd name="T46" fmla="*/ 0 w 264"/>
                  <a:gd name="T47" fmla="*/ 0 h 172"/>
                  <a:gd name="T48" fmla="*/ 0 w 264"/>
                  <a:gd name="T49" fmla="*/ 0 h 172"/>
                  <a:gd name="T50" fmla="*/ 0 w 264"/>
                  <a:gd name="T51" fmla="*/ 0 h 172"/>
                  <a:gd name="T52" fmla="*/ 0 w 264"/>
                  <a:gd name="T53" fmla="*/ 0 h 172"/>
                  <a:gd name="T54" fmla="*/ 0 w 264"/>
                  <a:gd name="T55" fmla="*/ 0 h 172"/>
                  <a:gd name="T56" fmla="*/ 0 w 264"/>
                  <a:gd name="T57" fmla="*/ 0 h 172"/>
                  <a:gd name="T58" fmla="*/ 0 w 264"/>
                  <a:gd name="T59" fmla="*/ 0 h 172"/>
                  <a:gd name="T60" fmla="*/ 0 w 264"/>
                  <a:gd name="T61" fmla="*/ 0 h 172"/>
                  <a:gd name="T62" fmla="*/ 0 w 264"/>
                  <a:gd name="T63" fmla="*/ 0 h 172"/>
                  <a:gd name="T64" fmla="*/ 0 w 264"/>
                  <a:gd name="T65" fmla="*/ 0 h 172"/>
                  <a:gd name="T66" fmla="*/ 0 w 264"/>
                  <a:gd name="T67" fmla="*/ 0 h 172"/>
                  <a:gd name="T68" fmla="*/ 0 w 264"/>
                  <a:gd name="T69" fmla="*/ 0 h 172"/>
                  <a:gd name="T70" fmla="*/ 0 w 264"/>
                  <a:gd name="T71" fmla="*/ 0 h 172"/>
                  <a:gd name="T72" fmla="*/ 0 w 264"/>
                  <a:gd name="T73" fmla="*/ 0 h 172"/>
                  <a:gd name="T74" fmla="*/ 0 w 264"/>
                  <a:gd name="T75" fmla="*/ 0 h 172"/>
                  <a:gd name="T76" fmla="*/ 0 w 264"/>
                  <a:gd name="T77" fmla="*/ 0 h 172"/>
                  <a:gd name="T78" fmla="*/ 0 w 264"/>
                  <a:gd name="T79" fmla="*/ 0 h 172"/>
                  <a:gd name="T80" fmla="*/ 0 w 264"/>
                  <a:gd name="T81" fmla="*/ 0 h 172"/>
                  <a:gd name="T82" fmla="*/ 0 w 264"/>
                  <a:gd name="T83" fmla="*/ 0 h 172"/>
                  <a:gd name="T84" fmla="*/ 0 w 264"/>
                  <a:gd name="T85" fmla="*/ 0 h 172"/>
                  <a:gd name="T86" fmla="*/ 0 w 264"/>
                  <a:gd name="T87" fmla="*/ 0 h 172"/>
                  <a:gd name="T88" fmla="*/ 0 w 264"/>
                  <a:gd name="T89" fmla="*/ 0 h 172"/>
                  <a:gd name="T90" fmla="*/ 0 w 264"/>
                  <a:gd name="T91" fmla="*/ 0 h 172"/>
                  <a:gd name="T92" fmla="*/ 0 w 264"/>
                  <a:gd name="T93" fmla="*/ 0 h 172"/>
                  <a:gd name="T94" fmla="*/ 0 w 264"/>
                  <a:gd name="T95" fmla="*/ 0 h 172"/>
                  <a:gd name="T96" fmla="*/ 0 w 264"/>
                  <a:gd name="T97" fmla="*/ 0 h 172"/>
                  <a:gd name="T98" fmla="*/ 0 w 264"/>
                  <a:gd name="T99" fmla="*/ 0 h 172"/>
                  <a:gd name="T100" fmla="*/ 0 w 264"/>
                  <a:gd name="T101" fmla="*/ 0 h 172"/>
                  <a:gd name="T102" fmla="*/ 0 w 264"/>
                  <a:gd name="T103" fmla="*/ 0 h 172"/>
                  <a:gd name="T104" fmla="*/ 0 w 264"/>
                  <a:gd name="T105" fmla="*/ 0 h 172"/>
                  <a:gd name="T106" fmla="*/ 0 w 264"/>
                  <a:gd name="T107" fmla="*/ 0 h 172"/>
                  <a:gd name="T108" fmla="*/ 0 w 264"/>
                  <a:gd name="T109" fmla="*/ 0 h 172"/>
                  <a:gd name="T110" fmla="*/ 0 w 264"/>
                  <a:gd name="T111" fmla="*/ 0 h 1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4"/>
                  <a:gd name="T169" fmla="*/ 0 h 172"/>
                  <a:gd name="T170" fmla="*/ 264 w 264"/>
                  <a:gd name="T171" fmla="*/ 172 h 1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4" h="172">
                    <a:moveTo>
                      <a:pt x="235" y="1"/>
                    </a:moveTo>
                    <a:lnTo>
                      <a:pt x="233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26" y="1"/>
                    </a:lnTo>
                    <a:lnTo>
                      <a:pt x="223" y="1"/>
                    </a:lnTo>
                    <a:lnTo>
                      <a:pt x="219" y="2"/>
                    </a:lnTo>
                    <a:lnTo>
                      <a:pt x="216" y="2"/>
                    </a:lnTo>
                    <a:lnTo>
                      <a:pt x="211" y="4"/>
                    </a:lnTo>
                    <a:lnTo>
                      <a:pt x="206" y="4"/>
                    </a:lnTo>
                    <a:lnTo>
                      <a:pt x="201" y="7"/>
                    </a:lnTo>
                    <a:lnTo>
                      <a:pt x="195" y="8"/>
                    </a:lnTo>
                    <a:lnTo>
                      <a:pt x="191" y="10"/>
                    </a:lnTo>
                    <a:lnTo>
                      <a:pt x="187" y="11"/>
                    </a:lnTo>
                    <a:lnTo>
                      <a:pt x="184" y="13"/>
                    </a:lnTo>
                    <a:lnTo>
                      <a:pt x="181" y="14"/>
                    </a:lnTo>
                    <a:lnTo>
                      <a:pt x="178" y="15"/>
                    </a:lnTo>
                    <a:lnTo>
                      <a:pt x="174" y="16"/>
                    </a:lnTo>
                    <a:lnTo>
                      <a:pt x="172" y="17"/>
                    </a:lnTo>
                    <a:lnTo>
                      <a:pt x="168" y="18"/>
                    </a:lnTo>
                    <a:lnTo>
                      <a:pt x="165" y="21"/>
                    </a:lnTo>
                    <a:lnTo>
                      <a:pt x="161" y="22"/>
                    </a:lnTo>
                    <a:lnTo>
                      <a:pt x="157" y="23"/>
                    </a:lnTo>
                    <a:lnTo>
                      <a:pt x="153" y="24"/>
                    </a:lnTo>
                    <a:lnTo>
                      <a:pt x="150" y="27"/>
                    </a:lnTo>
                    <a:lnTo>
                      <a:pt x="146" y="28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4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123" y="40"/>
                    </a:lnTo>
                    <a:lnTo>
                      <a:pt x="120" y="43"/>
                    </a:lnTo>
                    <a:lnTo>
                      <a:pt x="115" y="45"/>
                    </a:lnTo>
                    <a:lnTo>
                      <a:pt x="111" y="48"/>
                    </a:lnTo>
                    <a:lnTo>
                      <a:pt x="108" y="49"/>
                    </a:lnTo>
                    <a:lnTo>
                      <a:pt x="104" y="53"/>
                    </a:lnTo>
                    <a:lnTo>
                      <a:pt x="99" y="55"/>
                    </a:lnTo>
                    <a:lnTo>
                      <a:pt x="95" y="58"/>
                    </a:lnTo>
                    <a:lnTo>
                      <a:pt x="90" y="60"/>
                    </a:lnTo>
                    <a:lnTo>
                      <a:pt x="86" y="64"/>
                    </a:lnTo>
                    <a:lnTo>
                      <a:pt x="83" y="66"/>
                    </a:lnTo>
                    <a:lnTo>
                      <a:pt x="78" y="69"/>
                    </a:lnTo>
                    <a:lnTo>
                      <a:pt x="74" y="73"/>
                    </a:lnTo>
                    <a:lnTo>
                      <a:pt x="70" y="75"/>
                    </a:lnTo>
                    <a:lnTo>
                      <a:pt x="66" y="79"/>
                    </a:lnTo>
                    <a:lnTo>
                      <a:pt x="61" y="83"/>
                    </a:lnTo>
                    <a:lnTo>
                      <a:pt x="58" y="85"/>
                    </a:lnTo>
                    <a:lnTo>
                      <a:pt x="54" y="88"/>
                    </a:lnTo>
                    <a:lnTo>
                      <a:pt x="50" y="92"/>
                    </a:lnTo>
                    <a:lnTo>
                      <a:pt x="46" y="96"/>
                    </a:lnTo>
                    <a:lnTo>
                      <a:pt x="41" y="99"/>
                    </a:lnTo>
                    <a:lnTo>
                      <a:pt x="38" y="104"/>
                    </a:lnTo>
                    <a:lnTo>
                      <a:pt x="33" y="106"/>
                    </a:lnTo>
                    <a:lnTo>
                      <a:pt x="29" y="110"/>
                    </a:lnTo>
                    <a:lnTo>
                      <a:pt x="26" y="113"/>
                    </a:lnTo>
                    <a:lnTo>
                      <a:pt x="22" y="117"/>
                    </a:lnTo>
                    <a:lnTo>
                      <a:pt x="19" y="119"/>
                    </a:lnTo>
                    <a:lnTo>
                      <a:pt x="16" y="123"/>
                    </a:lnTo>
                    <a:lnTo>
                      <a:pt x="13" y="126"/>
                    </a:lnTo>
                    <a:lnTo>
                      <a:pt x="12" y="129"/>
                    </a:lnTo>
                    <a:lnTo>
                      <a:pt x="7" y="134"/>
                    </a:lnTo>
                    <a:lnTo>
                      <a:pt x="5" y="139"/>
                    </a:lnTo>
                    <a:lnTo>
                      <a:pt x="2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2" y="161"/>
                    </a:lnTo>
                    <a:lnTo>
                      <a:pt x="3" y="163"/>
                    </a:lnTo>
                    <a:lnTo>
                      <a:pt x="7" y="166"/>
                    </a:lnTo>
                    <a:lnTo>
                      <a:pt x="9" y="167"/>
                    </a:lnTo>
                    <a:lnTo>
                      <a:pt x="13" y="169"/>
                    </a:lnTo>
                    <a:lnTo>
                      <a:pt x="16" y="169"/>
                    </a:lnTo>
                    <a:lnTo>
                      <a:pt x="21" y="170"/>
                    </a:lnTo>
                    <a:lnTo>
                      <a:pt x="26" y="170"/>
                    </a:lnTo>
                    <a:lnTo>
                      <a:pt x="31" y="172"/>
                    </a:lnTo>
                    <a:lnTo>
                      <a:pt x="35" y="170"/>
                    </a:lnTo>
                    <a:lnTo>
                      <a:pt x="41" y="170"/>
                    </a:lnTo>
                    <a:lnTo>
                      <a:pt x="44" y="170"/>
                    </a:lnTo>
                    <a:lnTo>
                      <a:pt x="47" y="170"/>
                    </a:lnTo>
                    <a:lnTo>
                      <a:pt x="51" y="170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59" y="170"/>
                    </a:lnTo>
                    <a:lnTo>
                      <a:pt x="63" y="169"/>
                    </a:lnTo>
                    <a:lnTo>
                      <a:pt x="65" y="169"/>
                    </a:lnTo>
                    <a:lnTo>
                      <a:pt x="69" y="169"/>
                    </a:lnTo>
                    <a:lnTo>
                      <a:pt x="72" y="169"/>
                    </a:lnTo>
                    <a:lnTo>
                      <a:pt x="76" y="168"/>
                    </a:lnTo>
                    <a:lnTo>
                      <a:pt x="78" y="168"/>
                    </a:lnTo>
                    <a:lnTo>
                      <a:pt x="82" y="167"/>
                    </a:lnTo>
                    <a:lnTo>
                      <a:pt x="84" y="167"/>
                    </a:lnTo>
                    <a:lnTo>
                      <a:pt x="88" y="166"/>
                    </a:lnTo>
                    <a:lnTo>
                      <a:pt x="91" y="166"/>
                    </a:lnTo>
                    <a:lnTo>
                      <a:pt x="95" y="166"/>
                    </a:lnTo>
                    <a:lnTo>
                      <a:pt x="97" y="164"/>
                    </a:lnTo>
                    <a:lnTo>
                      <a:pt x="101" y="164"/>
                    </a:lnTo>
                    <a:lnTo>
                      <a:pt x="104" y="164"/>
                    </a:lnTo>
                    <a:lnTo>
                      <a:pt x="106" y="163"/>
                    </a:lnTo>
                    <a:lnTo>
                      <a:pt x="109" y="162"/>
                    </a:lnTo>
                    <a:lnTo>
                      <a:pt x="112" y="161"/>
                    </a:lnTo>
                    <a:lnTo>
                      <a:pt x="115" y="161"/>
                    </a:lnTo>
                    <a:lnTo>
                      <a:pt x="118" y="160"/>
                    </a:lnTo>
                    <a:lnTo>
                      <a:pt x="122" y="160"/>
                    </a:lnTo>
                    <a:lnTo>
                      <a:pt x="124" y="158"/>
                    </a:lnTo>
                    <a:lnTo>
                      <a:pt x="128" y="158"/>
                    </a:lnTo>
                    <a:lnTo>
                      <a:pt x="130" y="157"/>
                    </a:lnTo>
                    <a:lnTo>
                      <a:pt x="134" y="156"/>
                    </a:lnTo>
                    <a:lnTo>
                      <a:pt x="137" y="155"/>
                    </a:lnTo>
                    <a:lnTo>
                      <a:pt x="140" y="155"/>
                    </a:lnTo>
                    <a:lnTo>
                      <a:pt x="142" y="154"/>
                    </a:lnTo>
                    <a:lnTo>
                      <a:pt x="146" y="153"/>
                    </a:lnTo>
                    <a:lnTo>
                      <a:pt x="149" y="151"/>
                    </a:lnTo>
                    <a:lnTo>
                      <a:pt x="153" y="150"/>
                    </a:lnTo>
                    <a:lnTo>
                      <a:pt x="155" y="149"/>
                    </a:lnTo>
                    <a:lnTo>
                      <a:pt x="157" y="148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7" y="144"/>
                    </a:lnTo>
                    <a:lnTo>
                      <a:pt x="169" y="143"/>
                    </a:lnTo>
                    <a:lnTo>
                      <a:pt x="173" y="142"/>
                    </a:lnTo>
                    <a:lnTo>
                      <a:pt x="176" y="142"/>
                    </a:lnTo>
                    <a:lnTo>
                      <a:pt x="181" y="138"/>
                    </a:lnTo>
                    <a:lnTo>
                      <a:pt x="187" y="136"/>
                    </a:lnTo>
                    <a:lnTo>
                      <a:pt x="189" y="135"/>
                    </a:lnTo>
                    <a:lnTo>
                      <a:pt x="193" y="134"/>
                    </a:lnTo>
                    <a:lnTo>
                      <a:pt x="195" y="131"/>
                    </a:lnTo>
                    <a:lnTo>
                      <a:pt x="199" y="131"/>
                    </a:lnTo>
                    <a:lnTo>
                      <a:pt x="204" y="126"/>
                    </a:lnTo>
                    <a:lnTo>
                      <a:pt x="208" y="124"/>
                    </a:lnTo>
                    <a:lnTo>
                      <a:pt x="213" y="121"/>
                    </a:lnTo>
                    <a:lnTo>
                      <a:pt x="219" y="117"/>
                    </a:lnTo>
                    <a:lnTo>
                      <a:pt x="223" y="112"/>
                    </a:lnTo>
                    <a:lnTo>
                      <a:pt x="227" y="109"/>
                    </a:lnTo>
                    <a:lnTo>
                      <a:pt x="232" y="105"/>
                    </a:lnTo>
                    <a:lnTo>
                      <a:pt x="237" y="102"/>
                    </a:lnTo>
                    <a:lnTo>
                      <a:pt x="240" y="97"/>
                    </a:lnTo>
                    <a:lnTo>
                      <a:pt x="244" y="92"/>
                    </a:lnTo>
                    <a:lnTo>
                      <a:pt x="248" y="87"/>
                    </a:lnTo>
                    <a:lnTo>
                      <a:pt x="250" y="83"/>
                    </a:lnTo>
                    <a:lnTo>
                      <a:pt x="253" y="78"/>
                    </a:lnTo>
                    <a:lnTo>
                      <a:pt x="256" y="73"/>
                    </a:lnTo>
                    <a:lnTo>
                      <a:pt x="258" y="67"/>
                    </a:lnTo>
                    <a:lnTo>
                      <a:pt x="261" y="62"/>
                    </a:lnTo>
                    <a:lnTo>
                      <a:pt x="261" y="59"/>
                    </a:lnTo>
                    <a:lnTo>
                      <a:pt x="262" y="55"/>
                    </a:lnTo>
                    <a:lnTo>
                      <a:pt x="262" y="53"/>
                    </a:lnTo>
                    <a:lnTo>
                      <a:pt x="263" y="51"/>
                    </a:lnTo>
                    <a:lnTo>
                      <a:pt x="263" y="46"/>
                    </a:lnTo>
                    <a:lnTo>
                      <a:pt x="264" y="41"/>
                    </a:lnTo>
                    <a:lnTo>
                      <a:pt x="264" y="36"/>
                    </a:lnTo>
                    <a:lnTo>
                      <a:pt x="264" y="33"/>
                    </a:lnTo>
                    <a:lnTo>
                      <a:pt x="264" y="29"/>
                    </a:lnTo>
                    <a:lnTo>
                      <a:pt x="264" y="26"/>
                    </a:lnTo>
                    <a:lnTo>
                      <a:pt x="263" y="23"/>
                    </a:lnTo>
                    <a:lnTo>
                      <a:pt x="262" y="20"/>
                    </a:lnTo>
                    <a:lnTo>
                      <a:pt x="261" y="17"/>
                    </a:lnTo>
                    <a:lnTo>
                      <a:pt x="259" y="15"/>
                    </a:lnTo>
                    <a:lnTo>
                      <a:pt x="257" y="10"/>
                    </a:lnTo>
                    <a:lnTo>
                      <a:pt x="255" y="8"/>
                    </a:lnTo>
                    <a:lnTo>
                      <a:pt x="251" y="4"/>
                    </a:lnTo>
                    <a:lnTo>
                      <a:pt x="248" y="3"/>
                    </a:lnTo>
                    <a:lnTo>
                      <a:pt x="244" y="2"/>
                    </a:lnTo>
                    <a:lnTo>
                      <a:pt x="242" y="1"/>
                    </a:lnTo>
                    <a:lnTo>
                      <a:pt x="237" y="1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6" name="Freeform 245"/>
              <p:cNvSpPr>
                <a:spLocks/>
              </p:cNvSpPr>
              <p:nvPr/>
            </p:nvSpPr>
            <p:spPr bwMode="auto">
              <a:xfrm>
                <a:off x="1622" y="1523"/>
                <a:ext cx="52" cy="100"/>
              </a:xfrm>
              <a:custGeom>
                <a:avLst/>
                <a:gdLst>
                  <a:gd name="T0" fmla="*/ 0 w 158"/>
                  <a:gd name="T1" fmla="*/ 0 h 300"/>
                  <a:gd name="T2" fmla="*/ 0 w 158"/>
                  <a:gd name="T3" fmla="*/ 0 h 300"/>
                  <a:gd name="T4" fmla="*/ 0 w 158"/>
                  <a:gd name="T5" fmla="*/ 0 h 300"/>
                  <a:gd name="T6" fmla="*/ 0 w 158"/>
                  <a:gd name="T7" fmla="*/ 0 h 300"/>
                  <a:gd name="T8" fmla="*/ 0 w 158"/>
                  <a:gd name="T9" fmla="*/ 0 h 300"/>
                  <a:gd name="T10" fmla="*/ 0 w 158"/>
                  <a:gd name="T11" fmla="*/ 0 h 300"/>
                  <a:gd name="T12" fmla="*/ 0 w 158"/>
                  <a:gd name="T13" fmla="*/ 0 h 300"/>
                  <a:gd name="T14" fmla="*/ 0 w 158"/>
                  <a:gd name="T15" fmla="*/ 0 h 300"/>
                  <a:gd name="T16" fmla="*/ 0 w 158"/>
                  <a:gd name="T17" fmla="*/ 0 h 300"/>
                  <a:gd name="T18" fmla="*/ 0 w 158"/>
                  <a:gd name="T19" fmla="*/ 0 h 300"/>
                  <a:gd name="T20" fmla="*/ 0 w 158"/>
                  <a:gd name="T21" fmla="*/ 0 h 300"/>
                  <a:gd name="T22" fmla="*/ 0 w 158"/>
                  <a:gd name="T23" fmla="*/ 0 h 300"/>
                  <a:gd name="T24" fmla="*/ 0 w 158"/>
                  <a:gd name="T25" fmla="*/ 0 h 300"/>
                  <a:gd name="T26" fmla="*/ 0 w 158"/>
                  <a:gd name="T27" fmla="*/ 0 h 300"/>
                  <a:gd name="T28" fmla="*/ 0 w 158"/>
                  <a:gd name="T29" fmla="*/ 0 h 300"/>
                  <a:gd name="T30" fmla="*/ 0 w 158"/>
                  <a:gd name="T31" fmla="*/ 0 h 300"/>
                  <a:gd name="T32" fmla="*/ 0 w 158"/>
                  <a:gd name="T33" fmla="*/ 0 h 300"/>
                  <a:gd name="T34" fmla="*/ 0 w 158"/>
                  <a:gd name="T35" fmla="*/ 0 h 300"/>
                  <a:gd name="T36" fmla="*/ 0 w 158"/>
                  <a:gd name="T37" fmla="*/ 0 h 300"/>
                  <a:gd name="T38" fmla="*/ 0 w 158"/>
                  <a:gd name="T39" fmla="*/ 0 h 300"/>
                  <a:gd name="T40" fmla="*/ 0 w 158"/>
                  <a:gd name="T41" fmla="*/ 0 h 300"/>
                  <a:gd name="T42" fmla="*/ 0 w 158"/>
                  <a:gd name="T43" fmla="*/ 0 h 300"/>
                  <a:gd name="T44" fmla="*/ 0 w 158"/>
                  <a:gd name="T45" fmla="*/ 0 h 300"/>
                  <a:gd name="T46" fmla="*/ 0 w 158"/>
                  <a:gd name="T47" fmla="*/ 0 h 300"/>
                  <a:gd name="T48" fmla="*/ 0 w 158"/>
                  <a:gd name="T49" fmla="*/ 0 h 300"/>
                  <a:gd name="T50" fmla="*/ 0 w 158"/>
                  <a:gd name="T51" fmla="*/ 0 h 300"/>
                  <a:gd name="T52" fmla="*/ 0 w 158"/>
                  <a:gd name="T53" fmla="*/ 0 h 300"/>
                  <a:gd name="T54" fmla="*/ 0 w 158"/>
                  <a:gd name="T55" fmla="*/ 0 h 300"/>
                  <a:gd name="T56" fmla="*/ 0 w 158"/>
                  <a:gd name="T57" fmla="*/ 0 h 300"/>
                  <a:gd name="T58" fmla="*/ 0 w 158"/>
                  <a:gd name="T59" fmla="*/ 0 h 300"/>
                  <a:gd name="T60" fmla="*/ 0 w 158"/>
                  <a:gd name="T61" fmla="*/ 0 h 300"/>
                  <a:gd name="T62" fmla="*/ 0 w 158"/>
                  <a:gd name="T63" fmla="*/ 0 h 300"/>
                  <a:gd name="T64" fmla="*/ 0 w 158"/>
                  <a:gd name="T65" fmla="*/ 0 h 300"/>
                  <a:gd name="T66" fmla="*/ 0 w 158"/>
                  <a:gd name="T67" fmla="*/ 0 h 300"/>
                  <a:gd name="T68" fmla="*/ 0 w 158"/>
                  <a:gd name="T69" fmla="*/ 0 h 300"/>
                  <a:gd name="T70" fmla="*/ 0 w 158"/>
                  <a:gd name="T71" fmla="*/ 0 h 300"/>
                  <a:gd name="T72" fmla="*/ 0 w 158"/>
                  <a:gd name="T73" fmla="*/ 0 h 300"/>
                  <a:gd name="T74" fmla="*/ 0 w 158"/>
                  <a:gd name="T75" fmla="*/ 0 h 300"/>
                  <a:gd name="T76" fmla="*/ 0 w 158"/>
                  <a:gd name="T77" fmla="*/ 0 h 300"/>
                  <a:gd name="T78" fmla="*/ 0 w 158"/>
                  <a:gd name="T79" fmla="*/ 0 h 300"/>
                  <a:gd name="T80" fmla="*/ 0 w 158"/>
                  <a:gd name="T81" fmla="*/ 0 h 300"/>
                  <a:gd name="T82" fmla="*/ 0 w 158"/>
                  <a:gd name="T83" fmla="*/ 0 h 300"/>
                  <a:gd name="T84" fmla="*/ 0 w 158"/>
                  <a:gd name="T85" fmla="*/ 0 h 300"/>
                  <a:gd name="T86" fmla="*/ 0 w 158"/>
                  <a:gd name="T87" fmla="*/ 0 h 300"/>
                  <a:gd name="T88" fmla="*/ 0 w 158"/>
                  <a:gd name="T89" fmla="*/ 0 h 300"/>
                  <a:gd name="T90" fmla="*/ 0 w 158"/>
                  <a:gd name="T91" fmla="*/ 0 h 300"/>
                  <a:gd name="T92" fmla="*/ 0 w 158"/>
                  <a:gd name="T93" fmla="*/ 0 h 3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8"/>
                  <a:gd name="T142" fmla="*/ 0 h 300"/>
                  <a:gd name="T143" fmla="*/ 158 w 158"/>
                  <a:gd name="T144" fmla="*/ 300 h 3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8" h="300">
                    <a:moveTo>
                      <a:pt x="85" y="51"/>
                    </a:moveTo>
                    <a:lnTo>
                      <a:pt x="85" y="50"/>
                    </a:lnTo>
                    <a:lnTo>
                      <a:pt x="86" y="48"/>
                    </a:lnTo>
                    <a:lnTo>
                      <a:pt x="88" y="44"/>
                    </a:lnTo>
                    <a:lnTo>
                      <a:pt x="92" y="41"/>
                    </a:lnTo>
                    <a:lnTo>
                      <a:pt x="94" y="37"/>
                    </a:lnTo>
                    <a:lnTo>
                      <a:pt x="96" y="35"/>
                    </a:lnTo>
                    <a:lnTo>
                      <a:pt x="98" y="31"/>
                    </a:lnTo>
                    <a:lnTo>
                      <a:pt x="101" y="29"/>
                    </a:lnTo>
                    <a:lnTo>
                      <a:pt x="104" y="25"/>
                    </a:lnTo>
                    <a:lnTo>
                      <a:pt x="106" y="23"/>
                    </a:lnTo>
                    <a:lnTo>
                      <a:pt x="109" y="20"/>
                    </a:lnTo>
                    <a:lnTo>
                      <a:pt x="112" y="17"/>
                    </a:lnTo>
                    <a:lnTo>
                      <a:pt x="115" y="14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4" y="6"/>
                    </a:lnTo>
                    <a:lnTo>
                      <a:pt x="126" y="5"/>
                    </a:lnTo>
                    <a:lnTo>
                      <a:pt x="130" y="3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47" y="1"/>
                    </a:lnTo>
                    <a:lnTo>
                      <a:pt x="150" y="4"/>
                    </a:lnTo>
                    <a:lnTo>
                      <a:pt x="152" y="6"/>
                    </a:lnTo>
                    <a:lnTo>
                      <a:pt x="155" y="10"/>
                    </a:lnTo>
                    <a:lnTo>
                      <a:pt x="156" y="13"/>
                    </a:lnTo>
                    <a:lnTo>
                      <a:pt x="157" y="17"/>
                    </a:lnTo>
                    <a:lnTo>
                      <a:pt x="157" y="20"/>
                    </a:lnTo>
                    <a:lnTo>
                      <a:pt x="158" y="25"/>
                    </a:lnTo>
                    <a:lnTo>
                      <a:pt x="158" y="30"/>
                    </a:lnTo>
                    <a:lnTo>
                      <a:pt x="158" y="35"/>
                    </a:lnTo>
                    <a:lnTo>
                      <a:pt x="158" y="37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6"/>
                    </a:lnTo>
                    <a:lnTo>
                      <a:pt x="157" y="49"/>
                    </a:lnTo>
                    <a:lnTo>
                      <a:pt x="157" y="51"/>
                    </a:lnTo>
                    <a:lnTo>
                      <a:pt x="156" y="55"/>
                    </a:lnTo>
                    <a:lnTo>
                      <a:pt x="156" y="58"/>
                    </a:lnTo>
                    <a:lnTo>
                      <a:pt x="155" y="61"/>
                    </a:lnTo>
                    <a:lnTo>
                      <a:pt x="155" y="64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4"/>
                    </a:lnTo>
                    <a:lnTo>
                      <a:pt x="151" y="77"/>
                    </a:lnTo>
                    <a:lnTo>
                      <a:pt x="150" y="80"/>
                    </a:lnTo>
                    <a:lnTo>
                      <a:pt x="150" y="83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47" y="93"/>
                    </a:lnTo>
                    <a:lnTo>
                      <a:pt x="146" y="96"/>
                    </a:lnTo>
                    <a:lnTo>
                      <a:pt x="145" y="99"/>
                    </a:lnTo>
                    <a:lnTo>
                      <a:pt x="144" y="102"/>
                    </a:lnTo>
                    <a:lnTo>
                      <a:pt x="143" y="106"/>
                    </a:lnTo>
                    <a:lnTo>
                      <a:pt x="143" y="108"/>
                    </a:lnTo>
                    <a:lnTo>
                      <a:pt x="141" y="112"/>
                    </a:lnTo>
                    <a:lnTo>
                      <a:pt x="140" y="115"/>
                    </a:lnTo>
                    <a:lnTo>
                      <a:pt x="140" y="119"/>
                    </a:lnTo>
                    <a:lnTo>
                      <a:pt x="139" y="121"/>
                    </a:lnTo>
                    <a:lnTo>
                      <a:pt x="138" y="124"/>
                    </a:lnTo>
                    <a:lnTo>
                      <a:pt x="137" y="127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7"/>
                    </a:lnTo>
                    <a:lnTo>
                      <a:pt x="134" y="139"/>
                    </a:lnTo>
                    <a:lnTo>
                      <a:pt x="133" y="143"/>
                    </a:lnTo>
                    <a:lnTo>
                      <a:pt x="133" y="145"/>
                    </a:lnTo>
                    <a:lnTo>
                      <a:pt x="131" y="150"/>
                    </a:lnTo>
                    <a:lnTo>
                      <a:pt x="130" y="156"/>
                    </a:lnTo>
                    <a:lnTo>
                      <a:pt x="130" y="159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28" y="172"/>
                    </a:lnTo>
                    <a:lnTo>
                      <a:pt x="128" y="176"/>
                    </a:lnTo>
                    <a:lnTo>
                      <a:pt x="130" y="179"/>
                    </a:lnTo>
                    <a:lnTo>
                      <a:pt x="130" y="182"/>
                    </a:lnTo>
                    <a:lnTo>
                      <a:pt x="130" y="184"/>
                    </a:lnTo>
                    <a:lnTo>
                      <a:pt x="130" y="188"/>
                    </a:lnTo>
                    <a:lnTo>
                      <a:pt x="131" y="191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31" y="204"/>
                    </a:lnTo>
                    <a:lnTo>
                      <a:pt x="132" y="209"/>
                    </a:lnTo>
                    <a:lnTo>
                      <a:pt x="131" y="214"/>
                    </a:lnTo>
                    <a:lnTo>
                      <a:pt x="131" y="218"/>
                    </a:lnTo>
                    <a:lnTo>
                      <a:pt x="131" y="223"/>
                    </a:lnTo>
                    <a:lnTo>
                      <a:pt x="131" y="229"/>
                    </a:lnTo>
                    <a:lnTo>
                      <a:pt x="130" y="234"/>
                    </a:lnTo>
                    <a:lnTo>
                      <a:pt x="130" y="239"/>
                    </a:lnTo>
                    <a:lnTo>
                      <a:pt x="130" y="245"/>
                    </a:lnTo>
                    <a:lnTo>
                      <a:pt x="128" y="249"/>
                    </a:lnTo>
                    <a:lnTo>
                      <a:pt x="127" y="254"/>
                    </a:lnTo>
                    <a:lnTo>
                      <a:pt x="126" y="259"/>
                    </a:lnTo>
                    <a:lnTo>
                      <a:pt x="125" y="264"/>
                    </a:lnTo>
                    <a:lnTo>
                      <a:pt x="123" y="268"/>
                    </a:lnTo>
                    <a:lnTo>
                      <a:pt x="120" y="272"/>
                    </a:lnTo>
                    <a:lnTo>
                      <a:pt x="118" y="277"/>
                    </a:lnTo>
                    <a:lnTo>
                      <a:pt x="115" y="280"/>
                    </a:lnTo>
                    <a:lnTo>
                      <a:pt x="113" y="285"/>
                    </a:lnTo>
                    <a:lnTo>
                      <a:pt x="111" y="287"/>
                    </a:lnTo>
                    <a:lnTo>
                      <a:pt x="107" y="290"/>
                    </a:lnTo>
                    <a:lnTo>
                      <a:pt x="104" y="293"/>
                    </a:lnTo>
                    <a:lnTo>
                      <a:pt x="100" y="296"/>
                    </a:lnTo>
                    <a:lnTo>
                      <a:pt x="95" y="297"/>
                    </a:lnTo>
                    <a:lnTo>
                      <a:pt x="90" y="299"/>
                    </a:lnTo>
                    <a:lnTo>
                      <a:pt x="86" y="299"/>
                    </a:lnTo>
                    <a:lnTo>
                      <a:pt x="81" y="300"/>
                    </a:lnTo>
                    <a:lnTo>
                      <a:pt x="75" y="300"/>
                    </a:lnTo>
                    <a:lnTo>
                      <a:pt x="70" y="299"/>
                    </a:lnTo>
                    <a:lnTo>
                      <a:pt x="66" y="298"/>
                    </a:lnTo>
                    <a:lnTo>
                      <a:pt x="61" y="297"/>
                    </a:lnTo>
                    <a:lnTo>
                      <a:pt x="56" y="294"/>
                    </a:lnTo>
                    <a:lnTo>
                      <a:pt x="51" y="291"/>
                    </a:lnTo>
                    <a:lnTo>
                      <a:pt x="48" y="288"/>
                    </a:lnTo>
                    <a:lnTo>
                      <a:pt x="43" y="285"/>
                    </a:lnTo>
                    <a:lnTo>
                      <a:pt x="40" y="280"/>
                    </a:lnTo>
                    <a:lnTo>
                      <a:pt x="36" y="277"/>
                    </a:lnTo>
                    <a:lnTo>
                      <a:pt x="32" y="272"/>
                    </a:lnTo>
                    <a:lnTo>
                      <a:pt x="30" y="268"/>
                    </a:lnTo>
                    <a:lnTo>
                      <a:pt x="26" y="264"/>
                    </a:lnTo>
                    <a:lnTo>
                      <a:pt x="24" y="259"/>
                    </a:lnTo>
                    <a:lnTo>
                      <a:pt x="22" y="254"/>
                    </a:lnTo>
                    <a:lnTo>
                      <a:pt x="19" y="249"/>
                    </a:lnTo>
                    <a:lnTo>
                      <a:pt x="16" y="243"/>
                    </a:lnTo>
                    <a:lnTo>
                      <a:pt x="13" y="239"/>
                    </a:lnTo>
                    <a:lnTo>
                      <a:pt x="12" y="234"/>
                    </a:lnTo>
                    <a:lnTo>
                      <a:pt x="10" y="229"/>
                    </a:lnTo>
                    <a:lnTo>
                      <a:pt x="9" y="224"/>
                    </a:lnTo>
                    <a:lnTo>
                      <a:pt x="8" y="220"/>
                    </a:lnTo>
                    <a:lnTo>
                      <a:pt x="5" y="215"/>
                    </a:lnTo>
                    <a:lnTo>
                      <a:pt x="5" y="211"/>
                    </a:lnTo>
                    <a:lnTo>
                      <a:pt x="4" y="208"/>
                    </a:lnTo>
                    <a:lnTo>
                      <a:pt x="3" y="204"/>
                    </a:lnTo>
                    <a:lnTo>
                      <a:pt x="2" y="202"/>
                    </a:lnTo>
                    <a:lnTo>
                      <a:pt x="2" y="199"/>
                    </a:lnTo>
                    <a:lnTo>
                      <a:pt x="0" y="196"/>
                    </a:lnTo>
                    <a:lnTo>
                      <a:pt x="85" y="5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7" name="Freeform 246"/>
              <p:cNvSpPr>
                <a:spLocks/>
              </p:cNvSpPr>
              <p:nvPr/>
            </p:nvSpPr>
            <p:spPr bwMode="auto">
              <a:xfrm>
                <a:off x="1806" y="1431"/>
                <a:ext cx="26" cy="101"/>
              </a:xfrm>
              <a:custGeom>
                <a:avLst/>
                <a:gdLst>
                  <a:gd name="T0" fmla="*/ 0 w 77"/>
                  <a:gd name="T1" fmla="*/ 0 h 301"/>
                  <a:gd name="T2" fmla="*/ 0 w 77"/>
                  <a:gd name="T3" fmla="*/ 0 h 301"/>
                  <a:gd name="T4" fmla="*/ 0 w 77"/>
                  <a:gd name="T5" fmla="*/ 0 h 301"/>
                  <a:gd name="T6" fmla="*/ 0 w 77"/>
                  <a:gd name="T7" fmla="*/ 0 h 301"/>
                  <a:gd name="T8" fmla="*/ 0 w 77"/>
                  <a:gd name="T9" fmla="*/ 0 h 301"/>
                  <a:gd name="T10" fmla="*/ 0 w 77"/>
                  <a:gd name="T11" fmla="*/ 0 h 301"/>
                  <a:gd name="T12" fmla="*/ 0 w 77"/>
                  <a:gd name="T13" fmla="*/ 0 h 301"/>
                  <a:gd name="T14" fmla="*/ 0 w 77"/>
                  <a:gd name="T15" fmla="*/ 0 h 301"/>
                  <a:gd name="T16" fmla="*/ 0 w 77"/>
                  <a:gd name="T17" fmla="*/ 0 h 301"/>
                  <a:gd name="T18" fmla="*/ 0 w 77"/>
                  <a:gd name="T19" fmla="*/ 0 h 301"/>
                  <a:gd name="T20" fmla="*/ 0 w 77"/>
                  <a:gd name="T21" fmla="*/ 0 h 301"/>
                  <a:gd name="T22" fmla="*/ 0 w 77"/>
                  <a:gd name="T23" fmla="*/ 0 h 301"/>
                  <a:gd name="T24" fmla="*/ 0 w 77"/>
                  <a:gd name="T25" fmla="*/ 0 h 301"/>
                  <a:gd name="T26" fmla="*/ 0 w 77"/>
                  <a:gd name="T27" fmla="*/ 0 h 301"/>
                  <a:gd name="T28" fmla="*/ 0 w 77"/>
                  <a:gd name="T29" fmla="*/ 0 h 301"/>
                  <a:gd name="T30" fmla="*/ 0 w 77"/>
                  <a:gd name="T31" fmla="*/ 0 h 301"/>
                  <a:gd name="T32" fmla="*/ 0 w 77"/>
                  <a:gd name="T33" fmla="*/ 0 h 301"/>
                  <a:gd name="T34" fmla="*/ 0 w 77"/>
                  <a:gd name="T35" fmla="*/ 0 h 301"/>
                  <a:gd name="T36" fmla="*/ 0 w 77"/>
                  <a:gd name="T37" fmla="*/ 0 h 301"/>
                  <a:gd name="T38" fmla="*/ 0 w 77"/>
                  <a:gd name="T39" fmla="*/ 0 h 301"/>
                  <a:gd name="T40" fmla="*/ 0 w 77"/>
                  <a:gd name="T41" fmla="*/ 0 h 301"/>
                  <a:gd name="T42" fmla="*/ 0 w 77"/>
                  <a:gd name="T43" fmla="*/ 0 h 301"/>
                  <a:gd name="T44" fmla="*/ 0 w 77"/>
                  <a:gd name="T45" fmla="*/ 0 h 301"/>
                  <a:gd name="T46" fmla="*/ 0 w 77"/>
                  <a:gd name="T47" fmla="*/ 0 h 301"/>
                  <a:gd name="T48" fmla="*/ 0 w 77"/>
                  <a:gd name="T49" fmla="*/ 0 h 301"/>
                  <a:gd name="T50" fmla="*/ 0 w 77"/>
                  <a:gd name="T51" fmla="*/ 0 h 301"/>
                  <a:gd name="T52" fmla="*/ 0 w 77"/>
                  <a:gd name="T53" fmla="*/ 0 h 301"/>
                  <a:gd name="T54" fmla="*/ 0 w 77"/>
                  <a:gd name="T55" fmla="*/ 0 h 301"/>
                  <a:gd name="T56" fmla="*/ 0 w 77"/>
                  <a:gd name="T57" fmla="*/ 0 h 301"/>
                  <a:gd name="T58" fmla="*/ 0 w 77"/>
                  <a:gd name="T59" fmla="*/ 0 h 301"/>
                  <a:gd name="T60" fmla="*/ 0 w 77"/>
                  <a:gd name="T61" fmla="*/ 0 h 301"/>
                  <a:gd name="T62" fmla="*/ 0 w 77"/>
                  <a:gd name="T63" fmla="*/ 0 h 301"/>
                  <a:gd name="T64" fmla="*/ 0 w 77"/>
                  <a:gd name="T65" fmla="*/ 0 h 301"/>
                  <a:gd name="T66" fmla="*/ 0 w 77"/>
                  <a:gd name="T67" fmla="*/ 0 h 301"/>
                  <a:gd name="T68" fmla="*/ 0 w 77"/>
                  <a:gd name="T69" fmla="*/ 0 h 301"/>
                  <a:gd name="T70" fmla="*/ 0 w 77"/>
                  <a:gd name="T71" fmla="*/ 0 h 301"/>
                  <a:gd name="T72" fmla="*/ 0 w 77"/>
                  <a:gd name="T73" fmla="*/ 0 h 301"/>
                  <a:gd name="T74" fmla="*/ 0 w 77"/>
                  <a:gd name="T75" fmla="*/ 0 h 301"/>
                  <a:gd name="T76" fmla="*/ 0 w 77"/>
                  <a:gd name="T77" fmla="*/ 0 h 301"/>
                  <a:gd name="T78" fmla="*/ 0 w 77"/>
                  <a:gd name="T79" fmla="*/ 0 h 301"/>
                  <a:gd name="T80" fmla="*/ 0 w 77"/>
                  <a:gd name="T81" fmla="*/ 0 h 301"/>
                  <a:gd name="T82" fmla="*/ 0 w 77"/>
                  <a:gd name="T83" fmla="*/ 0 h 301"/>
                  <a:gd name="T84" fmla="*/ 0 w 77"/>
                  <a:gd name="T85" fmla="*/ 0 h 301"/>
                  <a:gd name="T86" fmla="*/ 0 w 77"/>
                  <a:gd name="T87" fmla="*/ 0 h 301"/>
                  <a:gd name="T88" fmla="*/ 0 w 77"/>
                  <a:gd name="T89" fmla="*/ 0 h 301"/>
                  <a:gd name="T90" fmla="*/ 0 w 77"/>
                  <a:gd name="T91" fmla="*/ 0 h 301"/>
                  <a:gd name="T92" fmla="*/ 0 w 77"/>
                  <a:gd name="T93" fmla="*/ 0 h 301"/>
                  <a:gd name="T94" fmla="*/ 0 w 77"/>
                  <a:gd name="T95" fmla="*/ 0 h 301"/>
                  <a:gd name="T96" fmla="*/ 0 w 77"/>
                  <a:gd name="T97" fmla="*/ 0 h 301"/>
                  <a:gd name="T98" fmla="*/ 0 w 77"/>
                  <a:gd name="T99" fmla="*/ 0 h 301"/>
                  <a:gd name="T100" fmla="*/ 0 w 77"/>
                  <a:gd name="T101" fmla="*/ 0 h 301"/>
                  <a:gd name="T102" fmla="*/ 0 w 77"/>
                  <a:gd name="T103" fmla="*/ 0 h 301"/>
                  <a:gd name="T104" fmla="*/ 0 w 77"/>
                  <a:gd name="T105" fmla="*/ 0 h 301"/>
                  <a:gd name="T106" fmla="*/ 0 w 77"/>
                  <a:gd name="T107" fmla="*/ 0 h 301"/>
                  <a:gd name="T108" fmla="*/ 0 w 77"/>
                  <a:gd name="T109" fmla="*/ 0 h 301"/>
                  <a:gd name="T110" fmla="*/ 0 w 77"/>
                  <a:gd name="T111" fmla="*/ 0 h 301"/>
                  <a:gd name="T112" fmla="*/ 0 w 77"/>
                  <a:gd name="T113" fmla="*/ 0 h 301"/>
                  <a:gd name="T114" fmla="*/ 0 w 77"/>
                  <a:gd name="T115" fmla="*/ 0 h 301"/>
                  <a:gd name="T116" fmla="*/ 0 w 77"/>
                  <a:gd name="T117" fmla="*/ 0 h 301"/>
                  <a:gd name="T118" fmla="*/ 0 w 77"/>
                  <a:gd name="T119" fmla="*/ 0 h 3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"/>
                  <a:gd name="T181" fmla="*/ 0 h 301"/>
                  <a:gd name="T182" fmla="*/ 77 w 77"/>
                  <a:gd name="T183" fmla="*/ 301 h 3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" h="301">
                    <a:moveTo>
                      <a:pt x="77" y="10"/>
                    </a:moveTo>
                    <a:lnTo>
                      <a:pt x="75" y="14"/>
                    </a:lnTo>
                    <a:lnTo>
                      <a:pt x="75" y="18"/>
                    </a:lnTo>
                    <a:lnTo>
                      <a:pt x="74" y="20"/>
                    </a:lnTo>
                    <a:lnTo>
                      <a:pt x="74" y="24"/>
                    </a:lnTo>
                    <a:lnTo>
                      <a:pt x="72" y="27"/>
                    </a:lnTo>
                    <a:lnTo>
                      <a:pt x="71" y="31"/>
                    </a:lnTo>
                    <a:lnTo>
                      <a:pt x="70" y="33"/>
                    </a:lnTo>
                    <a:lnTo>
                      <a:pt x="70" y="38"/>
                    </a:lnTo>
                    <a:lnTo>
                      <a:pt x="69" y="40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8" y="50"/>
                    </a:lnTo>
                    <a:lnTo>
                      <a:pt x="66" y="53"/>
                    </a:lnTo>
                    <a:lnTo>
                      <a:pt x="66" y="57"/>
                    </a:lnTo>
                    <a:lnTo>
                      <a:pt x="65" y="59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4" y="67"/>
                    </a:lnTo>
                    <a:lnTo>
                      <a:pt x="64" y="71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9"/>
                    </a:lnTo>
                    <a:lnTo>
                      <a:pt x="63" y="83"/>
                    </a:lnTo>
                    <a:lnTo>
                      <a:pt x="63" y="86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95"/>
                    </a:lnTo>
                    <a:lnTo>
                      <a:pt x="62" y="97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1" y="105"/>
                    </a:lnTo>
                    <a:lnTo>
                      <a:pt x="61" y="109"/>
                    </a:lnTo>
                    <a:lnTo>
                      <a:pt x="59" y="115"/>
                    </a:lnTo>
                    <a:lnTo>
                      <a:pt x="59" y="121"/>
                    </a:lnTo>
                    <a:lnTo>
                      <a:pt x="59" y="123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7"/>
                    </a:lnTo>
                    <a:lnTo>
                      <a:pt x="57" y="143"/>
                    </a:lnTo>
                    <a:lnTo>
                      <a:pt x="57" y="146"/>
                    </a:lnTo>
                    <a:lnTo>
                      <a:pt x="57" y="149"/>
                    </a:lnTo>
                    <a:lnTo>
                      <a:pt x="56" y="153"/>
                    </a:lnTo>
                    <a:lnTo>
                      <a:pt x="56" y="155"/>
                    </a:lnTo>
                    <a:lnTo>
                      <a:pt x="56" y="159"/>
                    </a:lnTo>
                    <a:lnTo>
                      <a:pt x="55" y="161"/>
                    </a:lnTo>
                    <a:lnTo>
                      <a:pt x="55" y="165"/>
                    </a:lnTo>
                    <a:lnTo>
                      <a:pt x="55" y="167"/>
                    </a:lnTo>
                    <a:lnTo>
                      <a:pt x="55" y="171"/>
                    </a:lnTo>
                    <a:lnTo>
                      <a:pt x="53" y="174"/>
                    </a:lnTo>
                    <a:lnTo>
                      <a:pt x="53" y="177"/>
                    </a:lnTo>
                    <a:lnTo>
                      <a:pt x="53" y="180"/>
                    </a:lnTo>
                    <a:lnTo>
                      <a:pt x="52" y="184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3"/>
                    </a:lnTo>
                    <a:lnTo>
                      <a:pt x="50" y="197"/>
                    </a:lnTo>
                    <a:lnTo>
                      <a:pt x="50" y="200"/>
                    </a:lnTo>
                    <a:lnTo>
                      <a:pt x="49" y="204"/>
                    </a:lnTo>
                    <a:lnTo>
                      <a:pt x="49" y="209"/>
                    </a:lnTo>
                    <a:lnTo>
                      <a:pt x="46" y="213"/>
                    </a:lnTo>
                    <a:lnTo>
                      <a:pt x="45" y="218"/>
                    </a:lnTo>
                    <a:lnTo>
                      <a:pt x="44" y="222"/>
                    </a:lnTo>
                    <a:lnTo>
                      <a:pt x="43" y="225"/>
                    </a:lnTo>
                    <a:lnTo>
                      <a:pt x="42" y="229"/>
                    </a:lnTo>
                    <a:lnTo>
                      <a:pt x="40" y="232"/>
                    </a:lnTo>
                    <a:lnTo>
                      <a:pt x="40" y="235"/>
                    </a:lnTo>
                    <a:lnTo>
                      <a:pt x="40" y="237"/>
                    </a:lnTo>
                    <a:lnTo>
                      <a:pt x="40" y="239"/>
                    </a:lnTo>
                    <a:lnTo>
                      <a:pt x="40" y="243"/>
                    </a:lnTo>
                    <a:lnTo>
                      <a:pt x="40" y="244"/>
                    </a:lnTo>
                    <a:lnTo>
                      <a:pt x="40" y="248"/>
                    </a:lnTo>
                    <a:lnTo>
                      <a:pt x="40" y="249"/>
                    </a:lnTo>
                    <a:lnTo>
                      <a:pt x="42" y="252"/>
                    </a:lnTo>
                    <a:lnTo>
                      <a:pt x="46" y="255"/>
                    </a:lnTo>
                    <a:lnTo>
                      <a:pt x="50" y="257"/>
                    </a:lnTo>
                    <a:lnTo>
                      <a:pt x="55" y="260"/>
                    </a:lnTo>
                    <a:lnTo>
                      <a:pt x="61" y="263"/>
                    </a:lnTo>
                    <a:lnTo>
                      <a:pt x="64" y="265"/>
                    </a:lnTo>
                    <a:lnTo>
                      <a:pt x="66" y="268"/>
                    </a:lnTo>
                    <a:lnTo>
                      <a:pt x="69" y="271"/>
                    </a:lnTo>
                    <a:lnTo>
                      <a:pt x="70" y="276"/>
                    </a:lnTo>
                    <a:lnTo>
                      <a:pt x="70" y="279"/>
                    </a:lnTo>
                    <a:lnTo>
                      <a:pt x="70" y="283"/>
                    </a:lnTo>
                    <a:lnTo>
                      <a:pt x="69" y="287"/>
                    </a:lnTo>
                    <a:lnTo>
                      <a:pt x="68" y="290"/>
                    </a:lnTo>
                    <a:lnTo>
                      <a:pt x="64" y="293"/>
                    </a:lnTo>
                    <a:lnTo>
                      <a:pt x="62" y="296"/>
                    </a:lnTo>
                    <a:lnTo>
                      <a:pt x="58" y="298"/>
                    </a:lnTo>
                    <a:lnTo>
                      <a:pt x="55" y="300"/>
                    </a:lnTo>
                    <a:lnTo>
                      <a:pt x="51" y="301"/>
                    </a:lnTo>
                    <a:lnTo>
                      <a:pt x="48" y="301"/>
                    </a:lnTo>
                    <a:lnTo>
                      <a:pt x="43" y="301"/>
                    </a:lnTo>
                    <a:lnTo>
                      <a:pt x="39" y="299"/>
                    </a:lnTo>
                    <a:lnTo>
                      <a:pt x="33" y="295"/>
                    </a:lnTo>
                    <a:lnTo>
                      <a:pt x="29" y="292"/>
                    </a:lnTo>
                    <a:lnTo>
                      <a:pt x="23" y="289"/>
                    </a:lnTo>
                    <a:lnTo>
                      <a:pt x="18" y="286"/>
                    </a:lnTo>
                    <a:lnTo>
                      <a:pt x="13" y="281"/>
                    </a:lnTo>
                    <a:lnTo>
                      <a:pt x="10" y="277"/>
                    </a:lnTo>
                    <a:lnTo>
                      <a:pt x="6" y="273"/>
                    </a:lnTo>
                    <a:lnTo>
                      <a:pt x="4" y="268"/>
                    </a:lnTo>
                    <a:lnTo>
                      <a:pt x="1" y="262"/>
                    </a:lnTo>
                    <a:lnTo>
                      <a:pt x="1" y="257"/>
                    </a:lnTo>
                    <a:lnTo>
                      <a:pt x="0" y="254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2" y="222"/>
                    </a:lnTo>
                    <a:lnTo>
                      <a:pt x="2" y="216"/>
                    </a:lnTo>
                    <a:lnTo>
                      <a:pt x="4" y="211"/>
                    </a:lnTo>
                    <a:lnTo>
                      <a:pt x="5" y="207"/>
                    </a:lnTo>
                    <a:lnTo>
                      <a:pt x="6" y="205"/>
                    </a:lnTo>
                    <a:lnTo>
                      <a:pt x="6" y="201"/>
                    </a:lnTo>
                    <a:lnTo>
                      <a:pt x="7" y="199"/>
                    </a:lnTo>
                    <a:lnTo>
                      <a:pt x="7" y="196"/>
                    </a:lnTo>
                    <a:lnTo>
                      <a:pt x="8" y="192"/>
                    </a:lnTo>
                    <a:lnTo>
                      <a:pt x="8" y="188"/>
                    </a:lnTo>
                    <a:lnTo>
                      <a:pt x="10" y="185"/>
                    </a:lnTo>
                    <a:lnTo>
                      <a:pt x="11" y="181"/>
                    </a:lnTo>
                    <a:lnTo>
                      <a:pt x="12" y="178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8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5" y="159"/>
                    </a:lnTo>
                    <a:lnTo>
                      <a:pt x="17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9" y="147"/>
                    </a:lnTo>
                    <a:lnTo>
                      <a:pt x="19" y="145"/>
                    </a:lnTo>
                    <a:lnTo>
                      <a:pt x="20" y="141"/>
                    </a:lnTo>
                    <a:lnTo>
                      <a:pt x="20" y="139"/>
                    </a:lnTo>
                    <a:lnTo>
                      <a:pt x="21" y="135"/>
                    </a:lnTo>
                    <a:lnTo>
                      <a:pt x="24" y="130"/>
                    </a:lnTo>
                    <a:lnTo>
                      <a:pt x="25" y="124"/>
                    </a:lnTo>
                    <a:lnTo>
                      <a:pt x="26" y="118"/>
                    </a:lnTo>
                    <a:lnTo>
                      <a:pt x="29" y="114"/>
                    </a:lnTo>
                    <a:lnTo>
                      <a:pt x="30" y="108"/>
                    </a:lnTo>
                    <a:lnTo>
                      <a:pt x="31" y="103"/>
                    </a:lnTo>
                    <a:lnTo>
                      <a:pt x="33" y="97"/>
                    </a:lnTo>
                    <a:lnTo>
                      <a:pt x="34" y="91"/>
                    </a:lnTo>
                    <a:lnTo>
                      <a:pt x="36" y="86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9" y="75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3" y="63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2"/>
                    </a:lnTo>
                    <a:lnTo>
                      <a:pt x="49" y="39"/>
                    </a:lnTo>
                    <a:lnTo>
                      <a:pt x="50" y="37"/>
                    </a:lnTo>
                    <a:lnTo>
                      <a:pt x="50" y="33"/>
                    </a:lnTo>
                    <a:lnTo>
                      <a:pt x="51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58" y="7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6" y="7"/>
                    </a:lnTo>
                    <a:lnTo>
                      <a:pt x="7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8" name="Freeform 247"/>
              <p:cNvSpPr>
                <a:spLocks/>
              </p:cNvSpPr>
              <p:nvPr/>
            </p:nvSpPr>
            <p:spPr bwMode="auto">
              <a:xfrm>
                <a:off x="1743" y="1538"/>
                <a:ext cx="64" cy="65"/>
              </a:xfrm>
              <a:custGeom>
                <a:avLst/>
                <a:gdLst>
                  <a:gd name="T0" fmla="*/ 0 w 191"/>
                  <a:gd name="T1" fmla="*/ 0 h 197"/>
                  <a:gd name="T2" fmla="*/ 0 w 191"/>
                  <a:gd name="T3" fmla="*/ 0 h 197"/>
                  <a:gd name="T4" fmla="*/ 0 w 191"/>
                  <a:gd name="T5" fmla="*/ 0 h 197"/>
                  <a:gd name="T6" fmla="*/ 0 w 191"/>
                  <a:gd name="T7" fmla="*/ 0 h 197"/>
                  <a:gd name="T8" fmla="*/ 0 w 191"/>
                  <a:gd name="T9" fmla="*/ 0 h 197"/>
                  <a:gd name="T10" fmla="*/ 0 w 191"/>
                  <a:gd name="T11" fmla="*/ 0 h 197"/>
                  <a:gd name="T12" fmla="*/ 0 w 191"/>
                  <a:gd name="T13" fmla="*/ 0 h 197"/>
                  <a:gd name="T14" fmla="*/ 0 w 191"/>
                  <a:gd name="T15" fmla="*/ 0 h 197"/>
                  <a:gd name="T16" fmla="*/ 0 w 191"/>
                  <a:gd name="T17" fmla="*/ 0 h 197"/>
                  <a:gd name="T18" fmla="*/ 0 w 191"/>
                  <a:gd name="T19" fmla="*/ 0 h 197"/>
                  <a:gd name="T20" fmla="*/ 0 w 191"/>
                  <a:gd name="T21" fmla="*/ 0 h 197"/>
                  <a:gd name="T22" fmla="*/ 0 w 191"/>
                  <a:gd name="T23" fmla="*/ 0 h 197"/>
                  <a:gd name="T24" fmla="*/ 0 w 191"/>
                  <a:gd name="T25" fmla="*/ 0 h 197"/>
                  <a:gd name="T26" fmla="*/ 0 w 191"/>
                  <a:gd name="T27" fmla="*/ 0 h 197"/>
                  <a:gd name="T28" fmla="*/ 0 w 191"/>
                  <a:gd name="T29" fmla="*/ 0 h 197"/>
                  <a:gd name="T30" fmla="*/ 0 w 191"/>
                  <a:gd name="T31" fmla="*/ 0 h 197"/>
                  <a:gd name="T32" fmla="*/ 0 w 191"/>
                  <a:gd name="T33" fmla="*/ 0 h 197"/>
                  <a:gd name="T34" fmla="*/ 0 w 191"/>
                  <a:gd name="T35" fmla="*/ 0 h 197"/>
                  <a:gd name="T36" fmla="*/ 0 w 191"/>
                  <a:gd name="T37" fmla="*/ 0 h 197"/>
                  <a:gd name="T38" fmla="*/ 0 w 191"/>
                  <a:gd name="T39" fmla="*/ 0 h 197"/>
                  <a:gd name="T40" fmla="*/ 0 w 191"/>
                  <a:gd name="T41" fmla="*/ 0 h 197"/>
                  <a:gd name="T42" fmla="*/ 0 w 191"/>
                  <a:gd name="T43" fmla="*/ 0 h 197"/>
                  <a:gd name="T44" fmla="*/ 0 w 191"/>
                  <a:gd name="T45" fmla="*/ 0 h 197"/>
                  <a:gd name="T46" fmla="*/ 0 w 191"/>
                  <a:gd name="T47" fmla="*/ 0 h 197"/>
                  <a:gd name="T48" fmla="*/ 0 w 191"/>
                  <a:gd name="T49" fmla="*/ 0 h 197"/>
                  <a:gd name="T50" fmla="*/ 0 w 191"/>
                  <a:gd name="T51" fmla="*/ 0 h 197"/>
                  <a:gd name="T52" fmla="*/ 0 w 191"/>
                  <a:gd name="T53" fmla="*/ 0 h 197"/>
                  <a:gd name="T54" fmla="*/ 0 w 191"/>
                  <a:gd name="T55" fmla="*/ 0 h 197"/>
                  <a:gd name="T56" fmla="*/ 0 w 191"/>
                  <a:gd name="T57" fmla="*/ 0 h 197"/>
                  <a:gd name="T58" fmla="*/ 0 w 191"/>
                  <a:gd name="T59" fmla="*/ 0 h 197"/>
                  <a:gd name="T60" fmla="*/ 0 w 191"/>
                  <a:gd name="T61" fmla="*/ 0 h 197"/>
                  <a:gd name="T62" fmla="*/ 0 w 191"/>
                  <a:gd name="T63" fmla="*/ 0 h 197"/>
                  <a:gd name="T64" fmla="*/ 0 w 191"/>
                  <a:gd name="T65" fmla="*/ 0 h 197"/>
                  <a:gd name="T66" fmla="*/ 0 w 191"/>
                  <a:gd name="T67" fmla="*/ 0 h 197"/>
                  <a:gd name="T68" fmla="*/ 0 w 191"/>
                  <a:gd name="T69" fmla="*/ 0 h 197"/>
                  <a:gd name="T70" fmla="*/ 0 w 191"/>
                  <a:gd name="T71" fmla="*/ 0 h 197"/>
                  <a:gd name="T72" fmla="*/ 0 w 191"/>
                  <a:gd name="T73" fmla="*/ 0 h 197"/>
                  <a:gd name="T74" fmla="*/ 0 w 191"/>
                  <a:gd name="T75" fmla="*/ 0 h 197"/>
                  <a:gd name="T76" fmla="*/ 0 w 191"/>
                  <a:gd name="T77" fmla="*/ 0 h 197"/>
                  <a:gd name="T78" fmla="*/ 0 w 191"/>
                  <a:gd name="T79" fmla="*/ 0 h 197"/>
                  <a:gd name="T80" fmla="*/ 0 w 191"/>
                  <a:gd name="T81" fmla="*/ 0 h 197"/>
                  <a:gd name="T82" fmla="*/ 0 w 191"/>
                  <a:gd name="T83" fmla="*/ 0 h 197"/>
                  <a:gd name="T84" fmla="*/ 0 w 191"/>
                  <a:gd name="T85" fmla="*/ 0 h 197"/>
                  <a:gd name="T86" fmla="*/ 0 w 191"/>
                  <a:gd name="T87" fmla="*/ 0 h 197"/>
                  <a:gd name="T88" fmla="*/ 0 w 191"/>
                  <a:gd name="T89" fmla="*/ 0 h 197"/>
                  <a:gd name="T90" fmla="*/ 0 w 191"/>
                  <a:gd name="T91" fmla="*/ 0 h 197"/>
                  <a:gd name="T92" fmla="*/ 0 w 191"/>
                  <a:gd name="T93" fmla="*/ 0 h 197"/>
                  <a:gd name="T94" fmla="*/ 0 w 191"/>
                  <a:gd name="T95" fmla="*/ 0 h 197"/>
                  <a:gd name="T96" fmla="*/ 0 w 191"/>
                  <a:gd name="T97" fmla="*/ 0 h 197"/>
                  <a:gd name="T98" fmla="*/ 0 w 191"/>
                  <a:gd name="T99" fmla="*/ 0 h 197"/>
                  <a:gd name="T100" fmla="*/ 0 w 191"/>
                  <a:gd name="T101" fmla="*/ 0 h 197"/>
                  <a:gd name="T102" fmla="*/ 0 w 191"/>
                  <a:gd name="T103" fmla="*/ 0 h 197"/>
                  <a:gd name="T104" fmla="*/ 0 w 191"/>
                  <a:gd name="T105" fmla="*/ 0 h 197"/>
                  <a:gd name="T106" fmla="*/ 0 w 191"/>
                  <a:gd name="T107" fmla="*/ 0 h 197"/>
                  <a:gd name="T108" fmla="*/ 0 w 191"/>
                  <a:gd name="T109" fmla="*/ 0 h 197"/>
                  <a:gd name="T110" fmla="*/ 0 w 191"/>
                  <a:gd name="T111" fmla="*/ 0 h 197"/>
                  <a:gd name="T112" fmla="*/ 0 w 191"/>
                  <a:gd name="T113" fmla="*/ 0 h 197"/>
                  <a:gd name="T114" fmla="*/ 0 w 191"/>
                  <a:gd name="T115" fmla="*/ 0 h 197"/>
                  <a:gd name="T116" fmla="*/ 0 w 191"/>
                  <a:gd name="T117" fmla="*/ 0 h 197"/>
                  <a:gd name="T118" fmla="*/ 0 w 191"/>
                  <a:gd name="T119" fmla="*/ 0 h 197"/>
                  <a:gd name="T120" fmla="*/ 0 w 191"/>
                  <a:gd name="T121" fmla="*/ 0 h 1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1"/>
                  <a:gd name="T184" fmla="*/ 0 h 197"/>
                  <a:gd name="T185" fmla="*/ 191 w 191"/>
                  <a:gd name="T186" fmla="*/ 197 h 1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1" h="197">
                    <a:moveTo>
                      <a:pt x="190" y="13"/>
                    </a:moveTo>
                    <a:lnTo>
                      <a:pt x="187" y="18"/>
                    </a:lnTo>
                    <a:lnTo>
                      <a:pt x="185" y="22"/>
                    </a:lnTo>
                    <a:lnTo>
                      <a:pt x="182" y="26"/>
                    </a:lnTo>
                    <a:lnTo>
                      <a:pt x="181" y="32"/>
                    </a:lnTo>
                    <a:lnTo>
                      <a:pt x="177" y="35"/>
                    </a:lnTo>
                    <a:lnTo>
                      <a:pt x="176" y="40"/>
                    </a:lnTo>
                    <a:lnTo>
                      <a:pt x="172" y="44"/>
                    </a:lnTo>
                    <a:lnTo>
                      <a:pt x="171" y="49"/>
                    </a:lnTo>
                    <a:lnTo>
                      <a:pt x="168" y="52"/>
                    </a:lnTo>
                    <a:lnTo>
                      <a:pt x="166" y="56"/>
                    </a:lnTo>
                    <a:lnTo>
                      <a:pt x="163" y="59"/>
                    </a:lnTo>
                    <a:lnTo>
                      <a:pt x="162" y="63"/>
                    </a:lnTo>
                    <a:lnTo>
                      <a:pt x="158" y="66"/>
                    </a:lnTo>
                    <a:lnTo>
                      <a:pt x="157" y="70"/>
                    </a:lnTo>
                    <a:lnTo>
                      <a:pt x="155" y="73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7" y="83"/>
                    </a:lnTo>
                    <a:lnTo>
                      <a:pt x="145" y="86"/>
                    </a:lnTo>
                    <a:lnTo>
                      <a:pt x="143" y="90"/>
                    </a:lnTo>
                    <a:lnTo>
                      <a:pt x="140" y="92"/>
                    </a:lnTo>
                    <a:lnTo>
                      <a:pt x="138" y="96"/>
                    </a:lnTo>
                    <a:lnTo>
                      <a:pt x="134" y="100"/>
                    </a:lnTo>
                    <a:lnTo>
                      <a:pt x="133" y="102"/>
                    </a:lnTo>
                    <a:lnTo>
                      <a:pt x="130" y="104"/>
                    </a:lnTo>
                    <a:lnTo>
                      <a:pt x="127" y="108"/>
                    </a:lnTo>
                    <a:lnTo>
                      <a:pt x="124" y="110"/>
                    </a:lnTo>
                    <a:lnTo>
                      <a:pt x="121" y="114"/>
                    </a:lnTo>
                    <a:lnTo>
                      <a:pt x="118" y="116"/>
                    </a:lnTo>
                    <a:lnTo>
                      <a:pt x="114" y="120"/>
                    </a:lnTo>
                    <a:lnTo>
                      <a:pt x="112" y="123"/>
                    </a:lnTo>
                    <a:lnTo>
                      <a:pt x="108" y="126"/>
                    </a:lnTo>
                    <a:lnTo>
                      <a:pt x="102" y="130"/>
                    </a:lnTo>
                    <a:lnTo>
                      <a:pt x="98" y="135"/>
                    </a:lnTo>
                    <a:lnTo>
                      <a:pt x="92" y="140"/>
                    </a:lnTo>
                    <a:lnTo>
                      <a:pt x="87" y="145"/>
                    </a:lnTo>
                    <a:lnTo>
                      <a:pt x="81" y="149"/>
                    </a:lnTo>
                    <a:lnTo>
                      <a:pt x="75" y="154"/>
                    </a:lnTo>
                    <a:lnTo>
                      <a:pt x="70" y="159"/>
                    </a:lnTo>
                    <a:lnTo>
                      <a:pt x="66" y="164"/>
                    </a:lnTo>
                    <a:lnTo>
                      <a:pt x="62" y="165"/>
                    </a:lnTo>
                    <a:lnTo>
                      <a:pt x="58" y="168"/>
                    </a:lnTo>
                    <a:lnTo>
                      <a:pt x="56" y="170"/>
                    </a:lnTo>
                    <a:lnTo>
                      <a:pt x="53" y="172"/>
                    </a:lnTo>
                    <a:lnTo>
                      <a:pt x="50" y="173"/>
                    </a:lnTo>
                    <a:lnTo>
                      <a:pt x="47" y="177"/>
                    </a:lnTo>
                    <a:lnTo>
                      <a:pt x="44" y="178"/>
                    </a:lnTo>
                    <a:lnTo>
                      <a:pt x="42" y="180"/>
                    </a:lnTo>
                    <a:lnTo>
                      <a:pt x="38" y="183"/>
                    </a:lnTo>
                    <a:lnTo>
                      <a:pt x="35" y="184"/>
                    </a:lnTo>
                    <a:lnTo>
                      <a:pt x="32" y="186"/>
                    </a:lnTo>
                    <a:lnTo>
                      <a:pt x="29" y="188"/>
                    </a:lnTo>
                    <a:lnTo>
                      <a:pt x="25" y="190"/>
                    </a:lnTo>
                    <a:lnTo>
                      <a:pt x="22" y="192"/>
                    </a:lnTo>
                    <a:lnTo>
                      <a:pt x="19" y="194"/>
                    </a:lnTo>
                    <a:lnTo>
                      <a:pt x="16" y="197"/>
                    </a:lnTo>
                    <a:lnTo>
                      <a:pt x="11" y="197"/>
                    </a:lnTo>
                    <a:lnTo>
                      <a:pt x="6" y="197"/>
                    </a:lnTo>
                    <a:lnTo>
                      <a:pt x="3" y="193"/>
                    </a:lnTo>
                    <a:lnTo>
                      <a:pt x="2" y="191"/>
                    </a:lnTo>
                    <a:lnTo>
                      <a:pt x="0" y="187"/>
                    </a:lnTo>
                    <a:lnTo>
                      <a:pt x="0" y="184"/>
                    </a:lnTo>
                    <a:lnTo>
                      <a:pt x="3" y="179"/>
                    </a:lnTo>
                    <a:lnTo>
                      <a:pt x="7" y="177"/>
                    </a:lnTo>
                    <a:lnTo>
                      <a:pt x="12" y="173"/>
                    </a:lnTo>
                    <a:lnTo>
                      <a:pt x="18" y="170"/>
                    </a:lnTo>
                    <a:lnTo>
                      <a:pt x="23" y="166"/>
                    </a:lnTo>
                    <a:lnTo>
                      <a:pt x="28" y="164"/>
                    </a:lnTo>
                    <a:lnTo>
                      <a:pt x="32" y="159"/>
                    </a:lnTo>
                    <a:lnTo>
                      <a:pt x="36" y="156"/>
                    </a:lnTo>
                    <a:lnTo>
                      <a:pt x="41" y="153"/>
                    </a:lnTo>
                    <a:lnTo>
                      <a:pt x="45" y="149"/>
                    </a:lnTo>
                    <a:lnTo>
                      <a:pt x="48" y="145"/>
                    </a:lnTo>
                    <a:lnTo>
                      <a:pt x="51" y="141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4" y="129"/>
                    </a:lnTo>
                    <a:lnTo>
                      <a:pt x="68" y="124"/>
                    </a:lnTo>
                    <a:lnTo>
                      <a:pt x="73" y="120"/>
                    </a:lnTo>
                    <a:lnTo>
                      <a:pt x="79" y="115"/>
                    </a:lnTo>
                    <a:lnTo>
                      <a:pt x="81" y="111"/>
                    </a:lnTo>
                    <a:lnTo>
                      <a:pt x="86" y="108"/>
                    </a:lnTo>
                    <a:lnTo>
                      <a:pt x="89" y="104"/>
                    </a:lnTo>
                    <a:lnTo>
                      <a:pt x="93" y="102"/>
                    </a:lnTo>
                    <a:lnTo>
                      <a:pt x="95" y="98"/>
                    </a:lnTo>
                    <a:lnTo>
                      <a:pt x="99" y="95"/>
                    </a:lnTo>
                    <a:lnTo>
                      <a:pt x="104" y="92"/>
                    </a:lnTo>
                    <a:lnTo>
                      <a:pt x="107" y="89"/>
                    </a:lnTo>
                    <a:lnTo>
                      <a:pt x="109" y="85"/>
                    </a:lnTo>
                    <a:lnTo>
                      <a:pt x="113" y="83"/>
                    </a:lnTo>
                    <a:lnTo>
                      <a:pt x="117" y="79"/>
                    </a:lnTo>
                    <a:lnTo>
                      <a:pt x="119" y="77"/>
                    </a:lnTo>
                    <a:lnTo>
                      <a:pt x="122" y="73"/>
                    </a:lnTo>
                    <a:lnTo>
                      <a:pt x="126" y="70"/>
                    </a:lnTo>
                    <a:lnTo>
                      <a:pt x="128" y="67"/>
                    </a:lnTo>
                    <a:lnTo>
                      <a:pt x="132" y="65"/>
                    </a:lnTo>
                    <a:lnTo>
                      <a:pt x="134" y="60"/>
                    </a:lnTo>
                    <a:lnTo>
                      <a:pt x="138" y="58"/>
                    </a:lnTo>
                    <a:lnTo>
                      <a:pt x="140" y="54"/>
                    </a:lnTo>
                    <a:lnTo>
                      <a:pt x="144" y="51"/>
                    </a:lnTo>
                    <a:lnTo>
                      <a:pt x="146" y="47"/>
                    </a:lnTo>
                    <a:lnTo>
                      <a:pt x="149" y="45"/>
                    </a:lnTo>
                    <a:lnTo>
                      <a:pt x="151" y="41"/>
                    </a:lnTo>
                    <a:lnTo>
                      <a:pt x="155" y="38"/>
                    </a:lnTo>
                    <a:lnTo>
                      <a:pt x="157" y="34"/>
                    </a:lnTo>
                    <a:lnTo>
                      <a:pt x="159" y="31"/>
                    </a:lnTo>
                    <a:lnTo>
                      <a:pt x="162" y="26"/>
                    </a:lnTo>
                    <a:lnTo>
                      <a:pt x="164" y="22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2" y="9"/>
                    </a:lnTo>
                    <a:lnTo>
                      <a:pt x="175" y="6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3" y="0"/>
                    </a:lnTo>
                    <a:lnTo>
                      <a:pt x="187" y="1"/>
                    </a:lnTo>
                    <a:lnTo>
                      <a:pt x="189" y="3"/>
                    </a:lnTo>
                    <a:lnTo>
                      <a:pt x="191" y="6"/>
                    </a:lnTo>
                    <a:lnTo>
                      <a:pt x="191" y="9"/>
                    </a:lnTo>
                    <a:lnTo>
                      <a:pt x="19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9" name="Freeform 248"/>
              <p:cNvSpPr>
                <a:spLocks/>
              </p:cNvSpPr>
              <p:nvPr/>
            </p:nvSpPr>
            <p:spPr bwMode="auto">
              <a:xfrm>
                <a:off x="1781" y="1602"/>
                <a:ext cx="17" cy="105"/>
              </a:xfrm>
              <a:custGeom>
                <a:avLst/>
                <a:gdLst>
                  <a:gd name="T0" fmla="*/ 0 w 52"/>
                  <a:gd name="T1" fmla="*/ 0 h 316"/>
                  <a:gd name="T2" fmla="*/ 0 w 52"/>
                  <a:gd name="T3" fmla="*/ 0 h 316"/>
                  <a:gd name="T4" fmla="*/ 0 w 52"/>
                  <a:gd name="T5" fmla="*/ 0 h 316"/>
                  <a:gd name="T6" fmla="*/ 0 w 52"/>
                  <a:gd name="T7" fmla="*/ 0 h 316"/>
                  <a:gd name="T8" fmla="*/ 0 w 52"/>
                  <a:gd name="T9" fmla="*/ 0 h 316"/>
                  <a:gd name="T10" fmla="*/ 0 w 52"/>
                  <a:gd name="T11" fmla="*/ 0 h 316"/>
                  <a:gd name="T12" fmla="*/ 0 w 52"/>
                  <a:gd name="T13" fmla="*/ 0 h 316"/>
                  <a:gd name="T14" fmla="*/ 0 w 52"/>
                  <a:gd name="T15" fmla="*/ 0 h 316"/>
                  <a:gd name="T16" fmla="*/ 0 w 52"/>
                  <a:gd name="T17" fmla="*/ 0 h 316"/>
                  <a:gd name="T18" fmla="*/ 0 w 52"/>
                  <a:gd name="T19" fmla="*/ 0 h 316"/>
                  <a:gd name="T20" fmla="*/ 0 w 52"/>
                  <a:gd name="T21" fmla="*/ 0 h 316"/>
                  <a:gd name="T22" fmla="*/ 0 w 52"/>
                  <a:gd name="T23" fmla="*/ 0 h 316"/>
                  <a:gd name="T24" fmla="*/ 0 w 52"/>
                  <a:gd name="T25" fmla="*/ 0 h 316"/>
                  <a:gd name="T26" fmla="*/ 0 w 52"/>
                  <a:gd name="T27" fmla="*/ 0 h 316"/>
                  <a:gd name="T28" fmla="*/ 0 w 52"/>
                  <a:gd name="T29" fmla="*/ 0 h 316"/>
                  <a:gd name="T30" fmla="*/ 0 w 52"/>
                  <a:gd name="T31" fmla="*/ 0 h 316"/>
                  <a:gd name="T32" fmla="*/ 0 w 52"/>
                  <a:gd name="T33" fmla="*/ 0 h 316"/>
                  <a:gd name="T34" fmla="*/ 0 w 52"/>
                  <a:gd name="T35" fmla="*/ 0 h 316"/>
                  <a:gd name="T36" fmla="*/ 0 w 52"/>
                  <a:gd name="T37" fmla="*/ 0 h 316"/>
                  <a:gd name="T38" fmla="*/ 0 w 52"/>
                  <a:gd name="T39" fmla="*/ 0 h 316"/>
                  <a:gd name="T40" fmla="*/ 0 w 52"/>
                  <a:gd name="T41" fmla="*/ 0 h 316"/>
                  <a:gd name="T42" fmla="*/ 0 w 52"/>
                  <a:gd name="T43" fmla="*/ 0 h 316"/>
                  <a:gd name="T44" fmla="*/ 0 w 52"/>
                  <a:gd name="T45" fmla="*/ 0 h 316"/>
                  <a:gd name="T46" fmla="*/ 0 w 52"/>
                  <a:gd name="T47" fmla="*/ 0 h 316"/>
                  <a:gd name="T48" fmla="*/ 0 w 52"/>
                  <a:gd name="T49" fmla="*/ 0 h 316"/>
                  <a:gd name="T50" fmla="*/ 0 w 52"/>
                  <a:gd name="T51" fmla="*/ 0 h 316"/>
                  <a:gd name="T52" fmla="*/ 0 w 52"/>
                  <a:gd name="T53" fmla="*/ 0 h 316"/>
                  <a:gd name="T54" fmla="*/ 0 w 52"/>
                  <a:gd name="T55" fmla="*/ 0 h 316"/>
                  <a:gd name="T56" fmla="*/ 0 w 52"/>
                  <a:gd name="T57" fmla="*/ 0 h 316"/>
                  <a:gd name="T58" fmla="*/ 0 w 52"/>
                  <a:gd name="T59" fmla="*/ 0 h 316"/>
                  <a:gd name="T60" fmla="*/ 0 w 52"/>
                  <a:gd name="T61" fmla="*/ 0 h 316"/>
                  <a:gd name="T62" fmla="*/ 0 w 52"/>
                  <a:gd name="T63" fmla="*/ 0 h 316"/>
                  <a:gd name="T64" fmla="*/ 0 w 52"/>
                  <a:gd name="T65" fmla="*/ 0 h 316"/>
                  <a:gd name="T66" fmla="*/ 0 w 52"/>
                  <a:gd name="T67" fmla="*/ 0 h 316"/>
                  <a:gd name="T68" fmla="*/ 0 w 52"/>
                  <a:gd name="T69" fmla="*/ 0 h 316"/>
                  <a:gd name="T70" fmla="*/ 0 w 52"/>
                  <a:gd name="T71" fmla="*/ 0 h 316"/>
                  <a:gd name="T72" fmla="*/ 0 w 52"/>
                  <a:gd name="T73" fmla="*/ 0 h 316"/>
                  <a:gd name="T74" fmla="*/ 0 w 52"/>
                  <a:gd name="T75" fmla="*/ 0 h 316"/>
                  <a:gd name="T76" fmla="*/ 0 w 52"/>
                  <a:gd name="T77" fmla="*/ 0 h 316"/>
                  <a:gd name="T78" fmla="*/ 0 w 52"/>
                  <a:gd name="T79" fmla="*/ 0 h 316"/>
                  <a:gd name="T80" fmla="*/ 0 w 52"/>
                  <a:gd name="T81" fmla="*/ 0 h 316"/>
                  <a:gd name="T82" fmla="*/ 0 w 52"/>
                  <a:gd name="T83" fmla="*/ 0 h 316"/>
                  <a:gd name="T84" fmla="*/ 0 w 52"/>
                  <a:gd name="T85" fmla="*/ 0 h 316"/>
                  <a:gd name="T86" fmla="*/ 0 w 52"/>
                  <a:gd name="T87" fmla="*/ 0 h 316"/>
                  <a:gd name="T88" fmla="*/ 0 w 52"/>
                  <a:gd name="T89" fmla="*/ 0 h 316"/>
                  <a:gd name="T90" fmla="*/ 0 w 52"/>
                  <a:gd name="T91" fmla="*/ 0 h 3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2"/>
                  <a:gd name="T139" fmla="*/ 0 h 316"/>
                  <a:gd name="T140" fmla="*/ 52 w 52"/>
                  <a:gd name="T141" fmla="*/ 316 h 3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2" h="316">
                    <a:moveTo>
                      <a:pt x="36" y="4"/>
                    </a:moveTo>
                    <a:lnTo>
                      <a:pt x="31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1" y="81"/>
                    </a:lnTo>
                    <a:lnTo>
                      <a:pt x="1" y="84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5"/>
                    </a:lnTo>
                    <a:lnTo>
                      <a:pt x="1" y="100"/>
                    </a:lnTo>
                    <a:lnTo>
                      <a:pt x="1" y="103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22"/>
                    </a:lnTo>
                    <a:lnTo>
                      <a:pt x="2" y="127"/>
                    </a:lnTo>
                    <a:lnTo>
                      <a:pt x="2" y="132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4" y="148"/>
                    </a:lnTo>
                    <a:lnTo>
                      <a:pt x="4" y="152"/>
                    </a:lnTo>
                    <a:lnTo>
                      <a:pt x="5" y="154"/>
                    </a:lnTo>
                    <a:lnTo>
                      <a:pt x="5" y="158"/>
                    </a:lnTo>
                    <a:lnTo>
                      <a:pt x="6" y="161"/>
                    </a:lnTo>
                    <a:lnTo>
                      <a:pt x="6" y="164"/>
                    </a:lnTo>
                    <a:lnTo>
                      <a:pt x="6" y="167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7"/>
                    </a:lnTo>
                    <a:lnTo>
                      <a:pt x="7" y="180"/>
                    </a:lnTo>
                    <a:lnTo>
                      <a:pt x="7" y="184"/>
                    </a:lnTo>
                    <a:lnTo>
                      <a:pt x="8" y="189"/>
                    </a:lnTo>
                    <a:lnTo>
                      <a:pt x="8" y="191"/>
                    </a:lnTo>
                    <a:lnTo>
                      <a:pt x="9" y="196"/>
                    </a:lnTo>
                    <a:lnTo>
                      <a:pt x="9" y="199"/>
                    </a:lnTo>
                    <a:lnTo>
                      <a:pt x="11" y="204"/>
                    </a:lnTo>
                    <a:lnTo>
                      <a:pt x="11" y="208"/>
                    </a:lnTo>
                    <a:lnTo>
                      <a:pt x="11" y="211"/>
                    </a:lnTo>
                    <a:lnTo>
                      <a:pt x="12" y="216"/>
                    </a:lnTo>
                    <a:lnTo>
                      <a:pt x="13" y="221"/>
                    </a:lnTo>
                    <a:lnTo>
                      <a:pt x="13" y="224"/>
                    </a:lnTo>
                    <a:lnTo>
                      <a:pt x="14" y="229"/>
                    </a:lnTo>
                    <a:lnTo>
                      <a:pt x="14" y="233"/>
                    </a:lnTo>
                    <a:lnTo>
                      <a:pt x="15" y="236"/>
                    </a:lnTo>
                    <a:lnTo>
                      <a:pt x="15" y="240"/>
                    </a:lnTo>
                    <a:lnTo>
                      <a:pt x="15" y="243"/>
                    </a:lnTo>
                    <a:lnTo>
                      <a:pt x="17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19" y="256"/>
                    </a:lnTo>
                    <a:lnTo>
                      <a:pt x="20" y="260"/>
                    </a:lnTo>
                    <a:lnTo>
                      <a:pt x="20" y="263"/>
                    </a:lnTo>
                    <a:lnTo>
                      <a:pt x="23" y="268"/>
                    </a:lnTo>
                    <a:lnTo>
                      <a:pt x="24" y="274"/>
                    </a:lnTo>
                    <a:lnTo>
                      <a:pt x="25" y="279"/>
                    </a:lnTo>
                    <a:lnTo>
                      <a:pt x="27" y="284"/>
                    </a:lnTo>
                    <a:lnTo>
                      <a:pt x="28" y="287"/>
                    </a:lnTo>
                    <a:lnTo>
                      <a:pt x="31" y="291"/>
                    </a:lnTo>
                    <a:lnTo>
                      <a:pt x="32" y="294"/>
                    </a:lnTo>
                    <a:lnTo>
                      <a:pt x="33" y="297"/>
                    </a:lnTo>
                    <a:lnTo>
                      <a:pt x="36" y="299"/>
                    </a:lnTo>
                    <a:lnTo>
                      <a:pt x="37" y="303"/>
                    </a:lnTo>
                    <a:lnTo>
                      <a:pt x="39" y="306"/>
                    </a:lnTo>
                    <a:lnTo>
                      <a:pt x="43" y="310"/>
                    </a:lnTo>
                    <a:lnTo>
                      <a:pt x="44" y="311"/>
                    </a:lnTo>
                    <a:lnTo>
                      <a:pt x="47" y="313"/>
                    </a:lnTo>
                    <a:lnTo>
                      <a:pt x="50" y="314"/>
                    </a:lnTo>
                    <a:lnTo>
                      <a:pt x="52" y="316"/>
                    </a:lnTo>
                    <a:lnTo>
                      <a:pt x="52" y="17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0" name="Freeform 249"/>
              <p:cNvSpPr>
                <a:spLocks/>
              </p:cNvSpPr>
              <p:nvPr/>
            </p:nvSpPr>
            <p:spPr bwMode="auto">
              <a:xfrm>
                <a:off x="1791" y="1597"/>
                <a:ext cx="22" cy="117"/>
              </a:xfrm>
              <a:custGeom>
                <a:avLst/>
                <a:gdLst>
                  <a:gd name="T0" fmla="*/ 0 w 65"/>
                  <a:gd name="T1" fmla="*/ 0 h 350"/>
                  <a:gd name="T2" fmla="*/ 0 w 65"/>
                  <a:gd name="T3" fmla="*/ 0 h 350"/>
                  <a:gd name="T4" fmla="*/ 0 w 65"/>
                  <a:gd name="T5" fmla="*/ 0 h 350"/>
                  <a:gd name="T6" fmla="*/ 0 w 65"/>
                  <a:gd name="T7" fmla="*/ 0 h 350"/>
                  <a:gd name="T8" fmla="*/ 0 w 65"/>
                  <a:gd name="T9" fmla="*/ 0 h 350"/>
                  <a:gd name="T10" fmla="*/ 0 w 65"/>
                  <a:gd name="T11" fmla="*/ 0 h 350"/>
                  <a:gd name="T12" fmla="*/ 0 w 65"/>
                  <a:gd name="T13" fmla="*/ 0 h 350"/>
                  <a:gd name="T14" fmla="*/ 0 w 65"/>
                  <a:gd name="T15" fmla="*/ 0 h 350"/>
                  <a:gd name="T16" fmla="*/ 0 w 65"/>
                  <a:gd name="T17" fmla="*/ 0 h 350"/>
                  <a:gd name="T18" fmla="*/ 0 w 65"/>
                  <a:gd name="T19" fmla="*/ 0 h 350"/>
                  <a:gd name="T20" fmla="*/ 0 w 65"/>
                  <a:gd name="T21" fmla="*/ 0 h 350"/>
                  <a:gd name="T22" fmla="*/ 0 w 65"/>
                  <a:gd name="T23" fmla="*/ 0 h 350"/>
                  <a:gd name="T24" fmla="*/ 0 w 65"/>
                  <a:gd name="T25" fmla="*/ 0 h 350"/>
                  <a:gd name="T26" fmla="*/ 0 w 65"/>
                  <a:gd name="T27" fmla="*/ 0 h 350"/>
                  <a:gd name="T28" fmla="*/ 0 w 65"/>
                  <a:gd name="T29" fmla="*/ 0 h 350"/>
                  <a:gd name="T30" fmla="*/ 0 w 65"/>
                  <a:gd name="T31" fmla="*/ 0 h 350"/>
                  <a:gd name="T32" fmla="*/ 0 w 65"/>
                  <a:gd name="T33" fmla="*/ 0 h 350"/>
                  <a:gd name="T34" fmla="*/ 0 w 65"/>
                  <a:gd name="T35" fmla="*/ 0 h 350"/>
                  <a:gd name="T36" fmla="*/ 0 w 65"/>
                  <a:gd name="T37" fmla="*/ 0 h 350"/>
                  <a:gd name="T38" fmla="*/ 0 w 65"/>
                  <a:gd name="T39" fmla="*/ 0 h 350"/>
                  <a:gd name="T40" fmla="*/ 0 w 65"/>
                  <a:gd name="T41" fmla="*/ 0 h 350"/>
                  <a:gd name="T42" fmla="*/ 0 w 65"/>
                  <a:gd name="T43" fmla="*/ 0 h 350"/>
                  <a:gd name="T44" fmla="*/ 0 w 65"/>
                  <a:gd name="T45" fmla="*/ 0 h 350"/>
                  <a:gd name="T46" fmla="*/ 0 w 65"/>
                  <a:gd name="T47" fmla="*/ 0 h 350"/>
                  <a:gd name="T48" fmla="*/ 0 w 65"/>
                  <a:gd name="T49" fmla="*/ 0 h 350"/>
                  <a:gd name="T50" fmla="*/ 0 w 65"/>
                  <a:gd name="T51" fmla="*/ 0 h 350"/>
                  <a:gd name="T52" fmla="*/ 0 w 65"/>
                  <a:gd name="T53" fmla="*/ 0 h 350"/>
                  <a:gd name="T54" fmla="*/ 0 w 65"/>
                  <a:gd name="T55" fmla="*/ 0 h 350"/>
                  <a:gd name="T56" fmla="*/ 0 w 65"/>
                  <a:gd name="T57" fmla="*/ 0 h 350"/>
                  <a:gd name="T58" fmla="*/ 0 w 65"/>
                  <a:gd name="T59" fmla="*/ 0 h 350"/>
                  <a:gd name="T60" fmla="*/ 0 w 65"/>
                  <a:gd name="T61" fmla="*/ 0 h 350"/>
                  <a:gd name="T62" fmla="*/ 0 w 65"/>
                  <a:gd name="T63" fmla="*/ 0 h 350"/>
                  <a:gd name="T64" fmla="*/ 0 w 65"/>
                  <a:gd name="T65" fmla="*/ 0 h 350"/>
                  <a:gd name="T66" fmla="*/ 0 w 65"/>
                  <a:gd name="T67" fmla="*/ 0 h 350"/>
                  <a:gd name="T68" fmla="*/ 0 w 65"/>
                  <a:gd name="T69" fmla="*/ 0 h 350"/>
                  <a:gd name="T70" fmla="*/ 0 w 65"/>
                  <a:gd name="T71" fmla="*/ 0 h 350"/>
                  <a:gd name="T72" fmla="*/ 0 w 65"/>
                  <a:gd name="T73" fmla="*/ 0 h 350"/>
                  <a:gd name="T74" fmla="*/ 0 w 65"/>
                  <a:gd name="T75" fmla="*/ 0 h 350"/>
                  <a:gd name="T76" fmla="*/ 0 w 65"/>
                  <a:gd name="T77" fmla="*/ 0 h 350"/>
                  <a:gd name="T78" fmla="*/ 0 w 65"/>
                  <a:gd name="T79" fmla="*/ 0 h 350"/>
                  <a:gd name="T80" fmla="*/ 0 w 65"/>
                  <a:gd name="T81" fmla="*/ 0 h 350"/>
                  <a:gd name="T82" fmla="*/ 0 w 65"/>
                  <a:gd name="T83" fmla="*/ 0 h 350"/>
                  <a:gd name="T84" fmla="*/ 0 w 65"/>
                  <a:gd name="T85" fmla="*/ 0 h 350"/>
                  <a:gd name="T86" fmla="*/ 0 w 65"/>
                  <a:gd name="T87" fmla="*/ 0 h 350"/>
                  <a:gd name="T88" fmla="*/ 0 w 65"/>
                  <a:gd name="T89" fmla="*/ 0 h 350"/>
                  <a:gd name="T90" fmla="*/ 0 w 65"/>
                  <a:gd name="T91" fmla="*/ 0 h 350"/>
                  <a:gd name="T92" fmla="*/ 0 w 65"/>
                  <a:gd name="T93" fmla="*/ 0 h 350"/>
                  <a:gd name="T94" fmla="*/ 0 w 65"/>
                  <a:gd name="T95" fmla="*/ 0 h 350"/>
                  <a:gd name="T96" fmla="*/ 0 w 65"/>
                  <a:gd name="T97" fmla="*/ 0 h 350"/>
                  <a:gd name="T98" fmla="*/ 0 w 65"/>
                  <a:gd name="T99" fmla="*/ 0 h 350"/>
                  <a:gd name="T100" fmla="*/ 0 w 65"/>
                  <a:gd name="T101" fmla="*/ 0 h 3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"/>
                  <a:gd name="T154" fmla="*/ 0 h 350"/>
                  <a:gd name="T155" fmla="*/ 65 w 65"/>
                  <a:gd name="T156" fmla="*/ 350 h 3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" h="350">
                    <a:moveTo>
                      <a:pt x="21" y="10"/>
                    </a:moveTo>
                    <a:lnTo>
                      <a:pt x="21" y="15"/>
                    </a:lnTo>
                    <a:lnTo>
                      <a:pt x="21" y="21"/>
                    </a:lnTo>
                    <a:lnTo>
                      <a:pt x="23" y="26"/>
                    </a:lnTo>
                    <a:lnTo>
                      <a:pt x="23" y="32"/>
                    </a:lnTo>
                    <a:lnTo>
                      <a:pt x="23" y="37"/>
                    </a:lnTo>
                    <a:lnTo>
                      <a:pt x="23" y="43"/>
                    </a:lnTo>
                    <a:lnTo>
                      <a:pt x="24" y="47"/>
                    </a:lnTo>
                    <a:lnTo>
                      <a:pt x="24" y="53"/>
                    </a:lnTo>
                    <a:lnTo>
                      <a:pt x="24" y="58"/>
                    </a:lnTo>
                    <a:lnTo>
                      <a:pt x="25" y="64"/>
                    </a:lnTo>
                    <a:lnTo>
                      <a:pt x="25" y="69"/>
                    </a:lnTo>
                    <a:lnTo>
                      <a:pt x="26" y="73"/>
                    </a:lnTo>
                    <a:lnTo>
                      <a:pt x="26" y="78"/>
                    </a:lnTo>
                    <a:lnTo>
                      <a:pt x="26" y="83"/>
                    </a:lnTo>
                    <a:lnTo>
                      <a:pt x="27" y="88"/>
                    </a:lnTo>
                    <a:lnTo>
                      <a:pt x="27" y="94"/>
                    </a:lnTo>
                    <a:lnTo>
                      <a:pt x="27" y="97"/>
                    </a:lnTo>
                    <a:lnTo>
                      <a:pt x="27" y="102"/>
                    </a:lnTo>
                    <a:lnTo>
                      <a:pt x="28" y="107"/>
                    </a:lnTo>
                    <a:lnTo>
                      <a:pt x="28" y="111"/>
                    </a:lnTo>
                    <a:lnTo>
                      <a:pt x="28" y="116"/>
                    </a:lnTo>
                    <a:lnTo>
                      <a:pt x="30" y="121"/>
                    </a:lnTo>
                    <a:lnTo>
                      <a:pt x="30" y="126"/>
                    </a:lnTo>
                    <a:lnTo>
                      <a:pt x="31" y="130"/>
                    </a:lnTo>
                    <a:lnTo>
                      <a:pt x="31" y="135"/>
                    </a:lnTo>
                    <a:lnTo>
                      <a:pt x="32" y="139"/>
                    </a:lnTo>
                    <a:lnTo>
                      <a:pt x="32" y="143"/>
                    </a:lnTo>
                    <a:lnTo>
                      <a:pt x="33" y="148"/>
                    </a:lnTo>
                    <a:lnTo>
                      <a:pt x="33" y="153"/>
                    </a:lnTo>
                    <a:lnTo>
                      <a:pt x="34" y="156"/>
                    </a:lnTo>
                    <a:lnTo>
                      <a:pt x="34" y="161"/>
                    </a:lnTo>
                    <a:lnTo>
                      <a:pt x="36" y="166"/>
                    </a:lnTo>
                    <a:lnTo>
                      <a:pt x="36" y="171"/>
                    </a:lnTo>
                    <a:lnTo>
                      <a:pt x="37" y="175"/>
                    </a:lnTo>
                    <a:lnTo>
                      <a:pt x="37" y="179"/>
                    </a:lnTo>
                    <a:lnTo>
                      <a:pt x="38" y="184"/>
                    </a:lnTo>
                    <a:lnTo>
                      <a:pt x="38" y="188"/>
                    </a:lnTo>
                    <a:lnTo>
                      <a:pt x="39" y="192"/>
                    </a:lnTo>
                    <a:lnTo>
                      <a:pt x="39" y="197"/>
                    </a:lnTo>
                    <a:lnTo>
                      <a:pt x="40" y="201"/>
                    </a:lnTo>
                    <a:lnTo>
                      <a:pt x="42" y="206"/>
                    </a:lnTo>
                    <a:lnTo>
                      <a:pt x="42" y="210"/>
                    </a:lnTo>
                    <a:lnTo>
                      <a:pt x="43" y="216"/>
                    </a:lnTo>
                    <a:lnTo>
                      <a:pt x="44" y="220"/>
                    </a:lnTo>
                    <a:lnTo>
                      <a:pt x="44" y="225"/>
                    </a:lnTo>
                    <a:lnTo>
                      <a:pt x="45" y="230"/>
                    </a:lnTo>
                    <a:lnTo>
                      <a:pt x="46" y="235"/>
                    </a:lnTo>
                    <a:lnTo>
                      <a:pt x="47" y="239"/>
                    </a:lnTo>
                    <a:lnTo>
                      <a:pt x="47" y="244"/>
                    </a:lnTo>
                    <a:lnTo>
                      <a:pt x="49" y="249"/>
                    </a:lnTo>
                    <a:lnTo>
                      <a:pt x="50" y="254"/>
                    </a:lnTo>
                    <a:lnTo>
                      <a:pt x="51" y="258"/>
                    </a:lnTo>
                    <a:lnTo>
                      <a:pt x="51" y="263"/>
                    </a:lnTo>
                    <a:lnTo>
                      <a:pt x="52" y="268"/>
                    </a:lnTo>
                    <a:lnTo>
                      <a:pt x="53" y="273"/>
                    </a:lnTo>
                    <a:lnTo>
                      <a:pt x="56" y="279"/>
                    </a:lnTo>
                    <a:lnTo>
                      <a:pt x="56" y="283"/>
                    </a:lnTo>
                    <a:lnTo>
                      <a:pt x="57" y="288"/>
                    </a:lnTo>
                    <a:lnTo>
                      <a:pt x="58" y="293"/>
                    </a:lnTo>
                    <a:lnTo>
                      <a:pt x="59" y="299"/>
                    </a:lnTo>
                    <a:lnTo>
                      <a:pt x="60" y="303"/>
                    </a:lnTo>
                    <a:lnTo>
                      <a:pt x="62" y="309"/>
                    </a:lnTo>
                    <a:lnTo>
                      <a:pt x="64" y="315"/>
                    </a:lnTo>
                    <a:lnTo>
                      <a:pt x="65" y="321"/>
                    </a:lnTo>
                    <a:lnTo>
                      <a:pt x="65" y="326"/>
                    </a:lnTo>
                    <a:lnTo>
                      <a:pt x="65" y="332"/>
                    </a:lnTo>
                    <a:lnTo>
                      <a:pt x="64" y="336"/>
                    </a:lnTo>
                    <a:lnTo>
                      <a:pt x="62" y="340"/>
                    </a:lnTo>
                    <a:lnTo>
                      <a:pt x="58" y="343"/>
                    </a:lnTo>
                    <a:lnTo>
                      <a:pt x="56" y="346"/>
                    </a:lnTo>
                    <a:lnTo>
                      <a:pt x="51" y="347"/>
                    </a:lnTo>
                    <a:lnTo>
                      <a:pt x="47" y="350"/>
                    </a:lnTo>
                    <a:lnTo>
                      <a:pt x="43" y="350"/>
                    </a:lnTo>
                    <a:lnTo>
                      <a:pt x="39" y="350"/>
                    </a:lnTo>
                    <a:lnTo>
                      <a:pt x="34" y="347"/>
                    </a:lnTo>
                    <a:lnTo>
                      <a:pt x="31" y="347"/>
                    </a:lnTo>
                    <a:lnTo>
                      <a:pt x="26" y="344"/>
                    </a:lnTo>
                    <a:lnTo>
                      <a:pt x="24" y="340"/>
                    </a:lnTo>
                    <a:lnTo>
                      <a:pt x="21" y="337"/>
                    </a:lnTo>
                    <a:lnTo>
                      <a:pt x="20" y="332"/>
                    </a:lnTo>
                    <a:lnTo>
                      <a:pt x="18" y="325"/>
                    </a:lnTo>
                    <a:lnTo>
                      <a:pt x="17" y="320"/>
                    </a:lnTo>
                    <a:lnTo>
                      <a:pt x="15" y="314"/>
                    </a:lnTo>
                    <a:lnTo>
                      <a:pt x="14" y="308"/>
                    </a:lnTo>
                    <a:lnTo>
                      <a:pt x="13" y="303"/>
                    </a:lnTo>
                    <a:lnTo>
                      <a:pt x="12" y="298"/>
                    </a:lnTo>
                    <a:lnTo>
                      <a:pt x="12" y="293"/>
                    </a:lnTo>
                    <a:lnTo>
                      <a:pt x="11" y="288"/>
                    </a:lnTo>
                    <a:lnTo>
                      <a:pt x="10" y="282"/>
                    </a:lnTo>
                    <a:lnTo>
                      <a:pt x="8" y="276"/>
                    </a:lnTo>
                    <a:lnTo>
                      <a:pt x="7" y="271"/>
                    </a:lnTo>
                    <a:lnTo>
                      <a:pt x="7" y="267"/>
                    </a:lnTo>
                    <a:lnTo>
                      <a:pt x="7" y="261"/>
                    </a:lnTo>
                    <a:lnTo>
                      <a:pt x="6" y="256"/>
                    </a:lnTo>
                    <a:lnTo>
                      <a:pt x="6" y="251"/>
                    </a:lnTo>
                    <a:lnTo>
                      <a:pt x="6" y="247"/>
                    </a:lnTo>
                    <a:lnTo>
                      <a:pt x="5" y="242"/>
                    </a:lnTo>
                    <a:lnTo>
                      <a:pt x="5" y="237"/>
                    </a:lnTo>
                    <a:lnTo>
                      <a:pt x="4" y="232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4" y="209"/>
                    </a:lnTo>
                    <a:lnTo>
                      <a:pt x="2" y="204"/>
                    </a:lnTo>
                    <a:lnTo>
                      <a:pt x="2" y="199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86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2"/>
                    </a:lnTo>
                    <a:lnTo>
                      <a:pt x="2" y="167"/>
                    </a:lnTo>
                    <a:lnTo>
                      <a:pt x="2" y="162"/>
                    </a:lnTo>
                    <a:lnTo>
                      <a:pt x="2" y="158"/>
                    </a:lnTo>
                    <a:lnTo>
                      <a:pt x="2" y="153"/>
                    </a:lnTo>
                    <a:lnTo>
                      <a:pt x="2" y="148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5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1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2"/>
                    </a:lnTo>
                    <a:lnTo>
                      <a:pt x="4" y="97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1"/>
                    </a:lnTo>
                    <a:lnTo>
                      <a:pt x="2" y="65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1" y="39"/>
                    </a:lnTo>
                    <a:lnTo>
                      <a:pt x="1" y="33"/>
                    </a:lnTo>
                    <a:lnTo>
                      <a:pt x="1" y="27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19" y="5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1" name="Freeform 250"/>
              <p:cNvSpPr>
                <a:spLocks/>
              </p:cNvSpPr>
              <p:nvPr/>
            </p:nvSpPr>
            <p:spPr bwMode="auto">
              <a:xfrm>
                <a:off x="1723" y="1609"/>
                <a:ext cx="39" cy="81"/>
              </a:xfrm>
              <a:custGeom>
                <a:avLst/>
                <a:gdLst>
                  <a:gd name="T0" fmla="*/ 0 w 117"/>
                  <a:gd name="T1" fmla="*/ 0 h 244"/>
                  <a:gd name="T2" fmla="*/ 0 w 117"/>
                  <a:gd name="T3" fmla="*/ 0 h 244"/>
                  <a:gd name="T4" fmla="*/ 0 w 117"/>
                  <a:gd name="T5" fmla="*/ 0 h 244"/>
                  <a:gd name="T6" fmla="*/ 0 w 117"/>
                  <a:gd name="T7" fmla="*/ 0 h 244"/>
                  <a:gd name="T8" fmla="*/ 0 w 117"/>
                  <a:gd name="T9" fmla="*/ 0 h 244"/>
                  <a:gd name="T10" fmla="*/ 0 w 117"/>
                  <a:gd name="T11" fmla="*/ 0 h 244"/>
                  <a:gd name="T12" fmla="*/ 0 w 117"/>
                  <a:gd name="T13" fmla="*/ 0 h 244"/>
                  <a:gd name="T14" fmla="*/ 0 w 117"/>
                  <a:gd name="T15" fmla="*/ 0 h 244"/>
                  <a:gd name="T16" fmla="*/ 0 w 117"/>
                  <a:gd name="T17" fmla="*/ 0 h 244"/>
                  <a:gd name="T18" fmla="*/ 0 w 117"/>
                  <a:gd name="T19" fmla="*/ 0 h 244"/>
                  <a:gd name="T20" fmla="*/ 0 w 117"/>
                  <a:gd name="T21" fmla="*/ 0 h 244"/>
                  <a:gd name="T22" fmla="*/ 0 w 117"/>
                  <a:gd name="T23" fmla="*/ 0 h 244"/>
                  <a:gd name="T24" fmla="*/ 0 w 117"/>
                  <a:gd name="T25" fmla="*/ 0 h 244"/>
                  <a:gd name="T26" fmla="*/ 0 w 117"/>
                  <a:gd name="T27" fmla="*/ 0 h 244"/>
                  <a:gd name="T28" fmla="*/ 0 w 117"/>
                  <a:gd name="T29" fmla="*/ 0 h 244"/>
                  <a:gd name="T30" fmla="*/ 0 w 117"/>
                  <a:gd name="T31" fmla="*/ 0 h 244"/>
                  <a:gd name="T32" fmla="*/ 0 w 117"/>
                  <a:gd name="T33" fmla="*/ 0 h 244"/>
                  <a:gd name="T34" fmla="*/ 0 w 117"/>
                  <a:gd name="T35" fmla="*/ 0 h 244"/>
                  <a:gd name="T36" fmla="*/ 0 w 117"/>
                  <a:gd name="T37" fmla="*/ 0 h 244"/>
                  <a:gd name="T38" fmla="*/ 0 w 117"/>
                  <a:gd name="T39" fmla="*/ 0 h 244"/>
                  <a:gd name="T40" fmla="*/ 0 w 117"/>
                  <a:gd name="T41" fmla="*/ 0 h 244"/>
                  <a:gd name="T42" fmla="*/ 0 w 117"/>
                  <a:gd name="T43" fmla="*/ 0 h 244"/>
                  <a:gd name="T44" fmla="*/ 0 w 117"/>
                  <a:gd name="T45" fmla="*/ 0 h 244"/>
                  <a:gd name="T46" fmla="*/ 0 w 117"/>
                  <a:gd name="T47" fmla="*/ 0 h 244"/>
                  <a:gd name="T48" fmla="*/ 0 w 117"/>
                  <a:gd name="T49" fmla="*/ 0 h 244"/>
                  <a:gd name="T50" fmla="*/ 0 w 117"/>
                  <a:gd name="T51" fmla="*/ 0 h 244"/>
                  <a:gd name="T52" fmla="*/ 0 w 117"/>
                  <a:gd name="T53" fmla="*/ 0 h 244"/>
                  <a:gd name="T54" fmla="*/ 0 w 117"/>
                  <a:gd name="T55" fmla="*/ 0 h 244"/>
                  <a:gd name="T56" fmla="*/ 0 w 117"/>
                  <a:gd name="T57" fmla="*/ 0 h 244"/>
                  <a:gd name="T58" fmla="*/ 0 w 117"/>
                  <a:gd name="T59" fmla="*/ 0 h 244"/>
                  <a:gd name="T60" fmla="*/ 0 w 117"/>
                  <a:gd name="T61" fmla="*/ 0 h 244"/>
                  <a:gd name="T62" fmla="*/ 0 w 117"/>
                  <a:gd name="T63" fmla="*/ 0 h 244"/>
                  <a:gd name="T64" fmla="*/ 0 w 117"/>
                  <a:gd name="T65" fmla="*/ 0 h 244"/>
                  <a:gd name="T66" fmla="*/ 0 w 117"/>
                  <a:gd name="T67" fmla="*/ 0 h 244"/>
                  <a:gd name="T68" fmla="*/ 0 w 117"/>
                  <a:gd name="T69" fmla="*/ 0 h 244"/>
                  <a:gd name="T70" fmla="*/ 0 w 117"/>
                  <a:gd name="T71" fmla="*/ 0 h 244"/>
                  <a:gd name="T72" fmla="*/ 0 w 117"/>
                  <a:gd name="T73" fmla="*/ 0 h 244"/>
                  <a:gd name="T74" fmla="*/ 0 w 117"/>
                  <a:gd name="T75" fmla="*/ 0 h 244"/>
                  <a:gd name="T76" fmla="*/ 0 w 117"/>
                  <a:gd name="T77" fmla="*/ 0 h 244"/>
                  <a:gd name="T78" fmla="*/ 0 w 117"/>
                  <a:gd name="T79" fmla="*/ 0 h 244"/>
                  <a:gd name="T80" fmla="*/ 0 w 117"/>
                  <a:gd name="T81" fmla="*/ 0 h 244"/>
                  <a:gd name="T82" fmla="*/ 0 w 117"/>
                  <a:gd name="T83" fmla="*/ 0 h 244"/>
                  <a:gd name="T84" fmla="*/ 0 w 117"/>
                  <a:gd name="T85" fmla="*/ 0 h 244"/>
                  <a:gd name="T86" fmla="*/ 0 w 117"/>
                  <a:gd name="T87" fmla="*/ 0 h 244"/>
                  <a:gd name="T88" fmla="*/ 0 w 117"/>
                  <a:gd name="T89" fmla="*/ 0 h 244"/>
                  <a:gd name="T90" fmla="*/ 0 w 117"/>
                  <a:gd name="T91" fmla="*/ 0 h 2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44"/>
                  <a:gd name="T140" fmla="*/ 117 w 117"/>
                  <a:gd name="T141" fmla="*/ 244 h 2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44">
                    <a:moveTo>
                      <a:pt x="78" y="41"/>
                    </a:moveTo>
                    <a:lnTo>
                      <a:pt x="77" y="38"/>
                    </a:lnTo>
                    <a:lnTo>
                      <a:pt x="77" y="35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7" y="17"/>
                    </a:lnTo>
                    <a:lnTo>
                      <a:pt x="78" y="13"/>
                    </a:lnTo>
                    <a:lnTo>
                      <a:pt x="81" y="11"/>
                    </a:lnTo>
                    <a:lnTo>
                      <a:pt x="82" y="8"/>
                    </a:lnTo>
                    <a:lnTo>
                      <a:pt x="86" y="5"/>
                    </a:lnTo>
                    <a:lnTo>
                      <a:pt x="90" y="3"/>
                    </a:lnTo>
                    <a:lnTo>
                      <a:pt x="96" y="2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1" y="5"/>
                    </a:lnTo>
                    <a:lnTo>
                      <a:pt x="114" y="9"/>
                    </a:lnTo>
                    <a:lnTo>
                      <a:pt x="116" y="13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7" y="28"/>
                    </a:lnTo>
                    <a:lnTo>
                      <a:pt x="117" y="31"/>
                    </a:lnTo>
                    <a:lnTo>
                      <a:pt x="117" y="35"/>
                    </a:lnTo>
                    <a:lnTo>
                      <a:pt x="117" y="38"/>
                    </a:lnTo>
                    <a:lnTo>
                      <a:pt x="117" y="42"/>
                    </a:lnTo>
                    <a:lnTo>
                      <a:pt x="116" y="47"/>
                    </a:lnTo>
                    <a:lnTo>
                      <a:pt x="116" y="50"/>
                    </a:lnTo>
                    <a:lnTo>
                      <a:pt x="116" y="54"/>
                    </a:lnTo>
                    <a:lnTo>
                      <a:pt x="115" y="59"/>
                    </a:lnTo>
                    <a:lnTo>
                      <a:pt x="115" y="62"/>
                    </a:lnTo>
                    <a:lnTo>
                      <a:pt x="114" y="67"/>
                    </a:lnTo>
                    <a:lnTo>
                      <a:pt x="113" y="72"/>
                    </a:lnTo>
                    <a:lnTo>
                      <a:pt x="111" y="75"/>
                    </a:lnTo>
                    <a:lnTo>
                      <a:pt x="111" y="79"/>
                    </a:lnTo>
                    <a:lnTo>
                      <a:pt x="109" y="83"/>
                    </a:lnTo>
                    <a:lnTo>
                      <a:pt x="109" y="88"/>
                    </a:lnTo>
                    <a:lnTo>
                      <a:pt x="107" y="92"/>
                    </a:lnTo>
                    <a:lnTo>
                      <a:pt x="105" y="96"/>
                    </a:lnTo>
                    <a:lnTo>
                      <a:pt x="103" y="101"/>
                    </a:lnTo>
                    <a:lnTo>
                      <a:pt x="102" y="106"/>
                    </a:lnTo>
                    <a:lnTo>
                      <a:pt x="98" y="111"/>
                    </a:lnTo>
                    <a:lnTo>
                      <a:pt x="96" y="117"/>
                    </a:lnTo>
                    <a:lnTo>
                      <a:pt x="95" y="121"/>
                    </a:lnTo>
                    <a:lnTo>
                      <a:pt x="92" y="127"/>
                    </a:lnTo>
                    <a:lnTo>
                      <a:pt x="89" y="133"/>
                    </a:lnTo>
                    <a:lnTo>
                      <a:pt x="86" y="139"/>
                    </a:lnTo>
                    <a:lnTo>
                      <a:pt x="85" y="142"/>
                    </a:lnTo>
                    <a:lnTo>
                      <a:pt x="84" y="145"/>
                    </a:lnTo>
                    <a:lnTo>
                      <a:pt x="82" y="147"/>
                    </a:lnTo>
                    <a:lnTo>
                      <a:pt x="82" y="151"/>
                    </a:lnTo>
                    <a:lnTo>
                      <a:pt x="79" y="153"/>
                    </a:lnTo>
                    <a:lnTo>
                      <a:pt x="78" y="156"/>
                    </a:lnTo>
                    <a:lnTo>
                      <a:pt x="77" y="159"/>
                    </a:lnTo>
                    <a:lnTo>
                      <a:pt x="76" y="162"/>
                    </a:lnTo>
                    <a:lnTo>
                      <a:pt x="75" y="165"/>
                    </a:lnTo>
                    <a:lnTo>
                      <a:pt x="73" y="168"/>
                    </a:lnTo>
                    <a:lnTo>
                      <a:pt x="72" y="170"/>
                    </a:lnTo>
                    <a:lnTo>
                      <a:pt x="71" y="174"/>
                    </a:lnTo>
                    <a:lnTo>
                      <a:pt x="67" y="180"/>
                    </a:lnTo>
                    <a:lnTo>
                      <a:pt x="65" y="184"/>
                    </a:lnTo>
                    <a:lnTo>
                      <a:pt x="63" y="190"/>
                    </a:lnTo>
                    <a:lnTo>
                      <a:pt x="60" y="195"/>
                    </a:lnTo>
                    <a:lnTo>
                      <a:pt x="57" y="200"/>
                    </a:lnTo>
                    <a:lnTo>
                      <a:pt x="54" y="204"/>
                    </a:lnTo>
                    <a:lnTo>
                      <a:pt x="53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7" y="220"/>
                    </a:lnTo>
                    <a:lnTo>
                      <a:pt x="45" y="223"/>
                    </a:lnTo>
                    <a:lnTo>
                      <a:pt x="44" y="226"/>
                    </a:lnTo>
                    <a:lnTo>
                      <a:pt x="43" y="231"/>
                    </a:lnTo>
                    <a:lnTo>
                      <a:pt x="41" y="234"/>
                    </a:lnTo>
                    <a:lnTo>
                      <a:pt x="39" y="234"/>
                    </a:lnTo>
                    <a:lnTo>
                      <a:pt x="38" y="236"/>
                    </a:lnTo>
                    <a:lnTo>
                      <a:pt x="34" y="238"/>
                    </a:lnTo>
                    <a:lnTo>
                      <a:pt x="32" y="239"/>
                    </a:lnTo>
                    <a:lnTo>
                      <a:pt x="28" y="239"/>
                    </a:lnTo>
                    <a:lnTo>
                      <a:pt x="25" y="240"/>
                    </a:lnTo>
                    <a:lnTo>
                      <a:pt x="21" y="241"/>
                    </a:lnTo>
                    <a:lnTo>
                      <a:pt x="19" y="242"/>
                    </a:lnTo>
                    <a:lnTo>
                      <a:pt x="14" y="242"/>
                    </a:lnTo>
                    <a:lnTo>
                      <a:pt x="11" y="242"/>
                    </a:lnTo>
                    <a:lnTo>
                      <a:pt x="7" y="242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2" name="Freeform 251"/>
              <p:cNvSpPr>
                <a:spLocks/>
              </p:cNvSpPr>
              <p:nvPr/>
            </p:nvSpPr>
            <p:spPr bwMode="auto">
              <a:xfrm>
                <a:off x="1715" y="1620"/>
                <a:ext cx="39" cy="79"/>
              </a:xfrm>
              <a:custGeom>
                <a:avLst/>
                <a:gdLst>
                  <a:gd name="T0" fmla="*/ 0 w 117"/>
                  <a:gd name="T1" fmla="*/ 0 h 235"/>
                  <a:gd name="T2" fmla="*/ 0 w 117"/>
                  <a:gd name="T3" fmla="*/ 0 h 235"/>
                  <a:gd name="T4" fmla="*/ 0 w 117"/>
                  <a:gd name="T5" fmla="*/ 0 h 235"/>
                  <a:gd name="T6" fmla="*/ 0 w 117"/>
                  <a:gd name="T7" fmla="*/ 0 h 235"/>
                  <a:gd name="T8" fmla="*/ 0 w 117"/>
                  <a:gd name="T9" fmla="*/ 0 h 235"/>
                  <a:gd name="T10" fmla="*/ 0 w 117"/>
                  <a:gd name="T11" fmla="*/ 0 h 235"/>
                  <a:gd name="T12" fmla="*/ 0 w 117"/>
                  <a:gd name="T13" fmla="*/ 0 h 235"/>
                  <a:gd name="T14" fmla="*/ 0 w 117"/>
                  <a:gd name="T15" fmla="*/ 0 h 235"/>
                  <a:gd name="T16" fmla="*/ 0 w 117"/>
                  <a:gd name="T17" fmla="*/ 0 h 235"/>
                  <a:gd name="T18" fmla="*/ 0 w 117"/>
                  <a:gd name="T19" fmla="*/ 0 h 235"/>
                  <a:gd name="T20" fmla="*/ 0 w 117"/>
                  <a:gd name="T21" fmla="*/ 0 h 235"/>
                  <a:gd name="T22" fmla="*/ 0 w 117"/>
                  <a:gd name="T23" fmla="*/ 0 h 235"/>
                  <a:gd name="T24" fmla="*/ 0 w 117"/>
                  <a:gd name="T25" fmla="*/ 0 h 235"/>
                  <a:gd name="T26" fmla="*/ 0 w 117"/>
                  <a:gd name="T27" fmla="*/ 0 h 235"/>
                  <a:gd name="T28" fmla="*/ 0 w 117"/>
                  <a:gd name="T29" fmla="*/ 0 h 235"/>
                  <a:gd name="T30" fmla="*/ 0 w 117"/>
                  <a:gd name="T31" fmla="*/ 0 h 235"/>
                  <a:gd name="T32" fmla="*/ 0 w 117"/>
                  <a:gd name="T33" fmla="*/ 0 h 235"/>
                  <a:gd name="T34" fmla="*/ 0 w 117"/>
                  <a:gd name="T35" fmla="*/ 0 h 235"/>
                  <a:gd name="T36" fmla="*/ 0 w 117"/>
                  <a:gd name="T37" fmla="*/ 0 h 235"/>
                  <a:gd name="T38" fmla="*/ 0 w 117"/>
                  <a:gd name="T39" fmla="*/ 0 h 235"/>
                  <a:gd name="T40" fmla="*/ 0 w 117"/>
                  <a:gd name="T41" fmla="*/ 0 h 235"/>
                  <a:gd name="T42" fmla="*/ 0 w 117"/>
                  <a:gd name="T43" fmla="*/ 0 h 235"/>
                  <a:gd name="T44" fmla="*/ 0 w 117"/>
                  <a:gd name="T45" fmla="*/ 0 h 235"/>
                  <a:gd name="T46" fmla="*/ 0 w 117"/>
                  <a:gd name="T47" fmla="*/ 0 h 235"/>
                  <a:gd name="T48" fmla="*/ 0 w 117"/>
                  <a:gd name="T49" fmla="*/ 0 h 235"/>
                  <a:gd name="T50" fmla="*/ 0 w 117"/>
                  <a:gd name="T51" fmla="*/ 0 h 235"/>
                  <a:gd name="T52" fmla="*/ 0 w 117"/>
                  <a:gd name="T53" fmla="*/ 0 h 235"/>
                  <a:gd name="T54" fmla="*/ 0 w 117"/>
                  <a:gd name="T55" fmla="*/ 0 h 235"/>
                  <a:gd name="T56" fmla="*/ 0 w 117"/>
                  <a:gd name="T57" fmla="*/ 0 h 235"/>
                  <a:gd name="T58" fmla="*/ 0 w 117"/>
                  <a:gd name="T59" fmla="*/ 0 h 235"/>
                  <a:gd name="T60" fmla="*/ 0 w 117"/>
                  <a:gd name="T61" fmla="*/ 0 h 235"/>
                  <a:gd name="T62" fmla="*/ 0 w 117"/>
                  <a:gd name="T63" fmla="*/ 0 h 235"/>
                  <a:gd name="T64" fmla="*/ 0 w 117"/>
                  <a:gd name="T65" fmla="*/ 0 h 235"/>
                  <a:gd name="T66" fmla="*/ 0 w 117"/>
                  <a:gd name="T67" fmla="*/ 0 h 235"/>
                  <a:gd name="T68" fmla="*/ 0 w 117"/>
                  <a:gd name="T69" fmla="*/ 0 h 235"/>
                  <a:gd name="T70" fmla="*/ 0 w 117"/>
                  <a:gd name="T71" fmla="*/ 0 h 235"/>
                  <a:gd name="T72" fmla="*/ 0 w 117"/>
                  <a:gd name="T73" fmla="*/ 0 h 235"/>
                  <a:gd name="T74" fmla="*/ 0 w 117"/>
                  <a:gd name="T75" fmla="*/ 0 h 235"/>
                  <a:gd name="T76" fmla="*/ 0 w 117"/>
                  <a:gd name="T77" fmla="*/ 0 h 235"/>
                  <a:gd name="T78" fmla="*/ 0 w 117"/>
                  <a:gd name="T79" fmla="*/ 0 h 235"/>
                  <a:gd name="T80" fmla="*/ 0 w 117"/>
                  <a:gd name="T81" fmla="*/ 0 h 235"/>
                  <a:gd name="T82" fmla="*/ 0 w 117"/>
                  <a:gd name="T83" fmla="*/ 0 h 235"/>
                  <a:gd name="T84" fmla="*/ 0 w 117"/>
                  <a:gd name="T85" fmla="*/ 0 h 235"/>
                  <a:gd name="T86" fmla="*/ 0 w 117"/>
                  <a:gd name="T87" fmla="*/ 0 h 235"/>
                  <a:gd name="T88" fmla="*/ 0 w 117"/>
                  <a:gd name="T89" fmla="*/ 0 h 235"/>
                  <a:gd name="T90" fmla="*/ 0 w 117"/>
                  <a:gd name="T91" fmla="*/ 0 h 23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35"/>
                  <a:gd name="T140" fmla="*/ 117 w 117"/>
                  <a:gd name="T141" fmla="*/ 235 h 23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35">
                    <a:moveTo>
                      <a:pt x="117" y="22"/>
                    </a:moveTo>
                    <a:lnTo>
                      <a:pt x="116" y="25"/>
                    </a:lnTo>
                    <a:lnTo>
                      <a:pt x="115" y="28"/>
                    </a:lnTo>
                    <a:lnTo>
                      <a:pt x="114" y="32"/>
                    </a:lnTo>
                    <a:lnTo>
                      <a:pt x="113" y="37"/>
                    </a:lnTo>
                    <a:lnTo>
                      <a:pt x="113" y="39"/>
                    </a:lnTo>
                    <a:lnTo>
                      <a:pt x="111" y="42"/>
                    </a:lnTo>
                    <a:lnTo>
                      <a:pt x="110" y="47"/>
                    </a:lnTo>
                    <a:lnTo>
                      <a:pt x="110" y="51"/>
                    </a:lnTo>
                    <a:lnTo>
                      <a:pt x="108" y="53"/>
                    </a:lnTo>
                    <a:lnTo>
                      <a:pt x="108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06" y="66"/>
                    </a:lnTo>
                    <a:lnTo>
                      <a:pt x="104" y="70"/>
                    </a:lnTo>
                    <a:lnTo>
                      <a:pt x="103" y="72"/>
                    </a:lnTo>
                    <a:lnTo>
                      <a:pt x="103" y="76"/>
                    </a:lnTo>
                    <a:lnTo>
                      <a:pt x="102" y="79"/>
                    </a:lnTo>
                    <a:lnTo>
                      <a:pt x="101" y="82"/>
                    </a:lnTo>
                    <a:lnTo>
                      <a:pt x="100" y="85"/>
                    </a:lnTo>
                    <a:lnTo>
                      <a:pt x="100" y="88"/>
                    </a:lnTo>
                    <a:lnTo>
                      <a:pt x="97" y="91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5" y="101"/>
                    </a:lnTo>
                    <a:lnTo>
                      <a:pt x="94" y="104"/>
                    </a:lnTo>
                    <a:lnTo>
                      <a:pt x="92" y="107"/>
                    </a:lnTo>
                    <a:lnTo>
                      <a:pt x="91" y="110"/>
                    </a:lnTo>
                    <a:lnTo>
                      <a:pt x="90" y="114"/>
                    </a:lnTo>
                    <a:lnTo>
                      <a:pt x="88" y="116"/>
                    </a:lnTo>
                    <a:lnTo>
                      <a:pt x="88" y="121"/>
                    </a:lnTo>
                    <a:lnTo>
                      <a:pt x="85" y="124"/>
                    </a:lnTo>
                    <a:lnTo>
                      <a:pt x="84" y="128"/>
                    </a:lnTo>
                    <a:lnTo>
                      <a:pt x="82" y="133"/>
                    </a:lnTo>
                    <a:lnTo>
                      <a:pt x="79" y="137"/>
                    </a:lnTo>
                    <a:lnTo>
                      <a:pt x="77" y="141"/>
                    </a:lnTo>
                    <a:lnTo>
                      <a:pt x="76" y="146"/>
                    </a:lnTo>
                    <a:lnTo>
                      <a:pt x="74" y="150"/>
                    </a:lnTo>
                    <a:lnTo>
                      <a:pt x="71" y="155"/>
                    </a:lnTo>
                    <a:lnTo>
                      <a:pt x="69" y="159"/>
                    </a:lnTo>
                    <a:lnTo>
                      <a:pt x="68" y="163"/>
                    </a:lnTo>
                    <a:lnTo>
                      <a:pt x="64" y="167"/>
                    </a:lnTo>
                    <a:lnTo>
                      <a:pt x="63" y="171"/>
                    </a:lnTo>
                    <a:lnTo>
                      <a:pt x="60" y="174"/>
                    </a:lnTo>
                    <a:lnTo>
                      <a:pt x="58" y="179"/>
                    </a:lnTo>
                    <a:lnTo>
                      <a:pt x="56" y="182"/>
                    </a:lnTo>
                    <a:lnTo>
                      <a:pt x="53" y="187"/>
                    </a:lnTo>
                    <a:lnTo>
                      <a:pt x="50" y="192"/>
                    </a:lnTo>
                    <a:lnTo>
                      <a:pt x="47" y="197"/>
                    </a:lnTo>
                    <a:lnTo>
                      <a:pt x="44" y="200"/>
                    </a:lnTo>
                    <a:lnTo>
                      <a:pt x="40" y="204"/>
                    </a:lnTo>
                    <a:lnTo>
                      <a:pt x="38" y="207"/>
                    </a:lnTo>
                    <a:lnTo>
                      <a:pt x="36" y="211"/>
                    </a:lnTo>
                    <a:lnTo>
                      <a:pt x="32" y="214"/>
                    </a:lnTo>
                    <a:lnTo>
                      <a:pt x="30" y="217"/>
                    </a:lnTo>
                    <a:lnTo>
                      <a:pt x="27" y="219"/>
                    </a:lnTo>
                    <a:lnTo>
                      <a:pt x="25" y="223"/>
                    </a:lnTo>
                    <a:lnTo>
                      <a:pt x="20" y="226"/>
                    </a:lnTo>
                    <a:lnTo>
                      <a:pt x="18" y="229"/>
                    </a:lnTo>
                    <a:lnTo>
                      <a:pt x="14" y="232"/>
                    </a:lnTo>
                    <a:lnTo>
                      <a:pt x="12" y="233"/>
                    </a:lnTo>
                    <a:lnTo>
                      <a:pt x="6" y="235"/>
                    </a:lnTo>
                    <a:lnTo>
                      <a:pt x="4" y="233"/>
                    </a:lnTo>
                    <a:lnTo>
                      <a:pt x="1" y="231"/>
                    </a:lnTo>
                    <a:lnTo>
                      <a:pt x="0" y="226"/>
                    </a:lnTo>
                    <a:lnTo>
                      <a:pt x="0" y="223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1" y="209"/>
                    </a:lnTo>
                    <a:lnTo>
                      <a:pt x="1" y="205"/>
                    </a:lnTo>
                    <a:lnTo>
                      <a:pt x="2" y="201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6" y="190"/>
                    </a:lnTo>
                    <a:lnTo>
                      <a:pt x="7" y="186"/>
                    </a:lnTo>
                    <a:lnTo>
                      <a:pt x="9" y="182"/>
                    </a:lnTo>
                    <a:lnTo>
                      <a:pt x="11" y="179"/>
                    </a:lnTo>
                    <a:lnTo>
                      <a:pt x="12" y="177"/>
                    </a:lnTo>
                    <a:lnTo>
                      <a:pt x="14" y="174"/>
                    </a:lnTo>
                    <a:lnTo>
                      <a:pt x="15" y="173"/>
                    </a:lnTo>
                    <a:lnTo>
                      <a:pt x="18" y="168"/>
                    </a:lnTo>
                    <a:lnTo>
                      <a:pt x="20" y="165"/>
                    </a:lnTo>
                    <a:lnTo>
                      <a:pt x="23" y="160"/>
                    </a:lnTo>
                    <a:lnTo>
                      <a:pt x="25" y="158"/>
                    </a:lnTo>
                    <a:lnTo>
                      <a:pt x="27" y="153"/>
                    </a:lnTo>
                    <a:lnTo>
                      <a:pt x="30" y="149"/>
                    </a:lnTo>
                    <a:lnTo>
                      <a:pt x="31" y="146"/>
                    </a:lnTo>
                    <a:lnTo>
                      <a:pt x="33" y="142"/>
                    </a:lnTo>
                    <a:lnTo>
                      <a:pt x="36" y="139"/>
                    </a:lnTo>
                    <a:lnTo>
                      <a:pt x="37" y="135"/>
                    </a:lnTo>
                    <a:lnTo>
                      <a:pt x="38" y="130"/>
                    </a:lnTo>
                    <a:lnTo>
                      <a:pt x="40" y="128"/>
                    </a:lnTo>
                    <a:lnTo>
                      <a:pt x="42" y="123"/>
                    </a:lnTo>
                    <a:lnTo>
                      <a:pt x="44" y="120"/>
                    </a:lnTo>
                    <a:lnTo>
                      <a:pt x="45" y="115"/>
                    </a:lnTo>
                    <a:lnTo>
                      <a:pt x="49" y="111"/>
                    </a:lnTo>
                    <a:lnTo>
                      <a:pt x="49" y="108"/>
                    </a:lnTo>
                    <a:lnTo>
                      <a:pt x="51" y="104"/>
                    </a:lnTo>
                    <a:lnTo>
                      <a:pt x="52" y="101"/>
                    </a:lnTo>
                    <a:lnTo>
                      <a:pt x="53" y="97"/>
                    </a:lnTo>
                    <a:lnTo>
                      <a:pt x="55" y="95"/>
                    </a:lnTo>
                    <a:lnTo>
                      <a:pt x="56" y="91"/>
                    </a:lnTo>
                    <a:lnTo>
                      <a:pt x="58" y="88"/>
                    </a:lnTo>
                    <a:lnTo>
                      <a:pt x="59" y="85"/>
                    </a:lnTo>
                    <a:lnTo>
                      <a:pt x="62" y="79"/>
                    </a:lnTo>
                    <a:lnTo>
                      <a:pt x="64" y="75"/>
                    </a:lnTo>
                    <a:lnTo>
                      <a:pt x="66" y="69"/>
                    </a:lnTo>
                    <a:lnTo>
                      <a:pt x="69" y="63"/>
                    </a:lnTo>
                    <a:lnTo>
                      <a:pt x="69" y="60"/>
                    </a:lnTo>
                    <a:lnTo>
                      <a:pt x="70" y="57"/>
                    </a:lnTo>
                    <a:lnTo>
                      <a:pt x="71" y="54"/>
                    </a:lnTo>
                    <a:lnTo>
                      <a:pt x="72" y="52"/>
                    </a:lnTo>
                    <a:lnTo>
                      <a:pt x="74" y="48"/>
                    </a:lnTo>
                    <a:lnTo>
                      <a:pt x="75" y="46"/>
                    </a:lnTo>
                    <a:lnTo>
                      <a:pt x="75" y="42"/>
                    </a:lnTo>
                    <a:lnTo>
                      <a:pt x="77" y="40"/>
                    </a:lnTo>
                    <a:lnTo>
                      <a:pt x="77" y="37"/>
                    </a:lnTo>
                    <a:lnTo>
                      <a:pt x="78" y="33"/>
                    </a:lnTo>
                    <a:lnTo>
                      <a:pt x="79" y="31"/>
                    </a:lnTo>
                    <a:lnTo>
                      <a:pt x="81" y="27"/>
                    </a:lnTo>
                    <a:lnTo>
                      <a:pt x="81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4" y="13"/>
                    </a:lnTo>
                    <a:lnTo>
                      <a:pt x="85" y="9"/>
                    </a:lnTo>
                    <a:lnTo>
                      <a:pt x="88" y="7"/>
                    </a:lnTo>
                    <a:lnTo>
                      <a:pt x="89" y="3"/>
                    </a:lnTo>
                    <a:lnTo>
                      <a:pt x="92" y="2"/>
                    </a:lnTo>
                    <a:lnTo>
                      <a:pt x="95" y="1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7" y="14"/>
                    </a:lnTo>
                    <a:lnTo>
                      <a:pt x="117" y="18"/>
                    </a:lnTo>
                    <a:lnTo>
                      <a:pt x="11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3" name="Freeform 252"/>
              <p:cNvSpPr>
                <a:spLocks/>
              </p:cNvSpPr>
              <p:nvPr/>
            </p:nvSpPr>
            <p:spPr bwMode="auto">
              <a:xfrm>
                <a:off x="1752" y="1533"/>
                <a:ext cx="72" cy="81"/>
              </a:xfrm>
              <a:custGeom>
                <a:avLst/>
                <a:gdLst>
                  <a:gd name="T0" fmla="*/ 0 w 214"/>
                  <a:gd name="T1" fmla="*/ 0 h 243"/>
                  <a:gd name="T2" fmla="*/ 0 w 214"/>
                  <a:gd name="T3" fmla="*/ 0 h 243"/>
                  <a:gd name="T4" fmla="*/ 0 w 214"/>
                  <a:gd name="T5" fmla="*/ 0 h 243"/>
                  <a:gd name="T6" fmla="*/ 0 w 214"/>
                  <a:gd name="T7" fmla="*/ 0 h 243"/>
                  <a:gd name="T8" fmla="*/ 0 w 214"/>
                  <a:gd name="T9" fmla="*/ 0 h 243"/>
                  <a:gd name="T10" fmla="*/ 0 w 214"/>
                  <a:gd name="T11" fmla="*/ 0 h 243"/>
                  <a:gd name="T12" fmla="*/ 0 w 214"/>
                  <a:gd name="T13" fmla="*/ 0 h 243"/>
                  <a:gd name="T14" fmla="*/ 0 w 214"/>
                  <a:gd name="T15" fmla="*/ 0 h 243"/>
                  <a:gd name="T16" fmla="*/ 0 w 214"/>
                  <a:gd name="T17" fmla="*/ 0 h 243"/>
                  <a:gd name="T18" fmla="*/ 0 w 214"/>
                  <a:gd name="T19" fmla="*/ 0 h 243"/>
                  <a:gd name="T20" fmla="*/ 0 w 214"/>
                  <a:gd name="T21" fmla="*/ 0 h 243"/>
                  <a:gd name="T22" fmla="*/ 0 w 214"/>
                  <a:gd name="T23" fmla="*/ 0 h 243"/>
                  <a:gd name="T24" fmla="*/ 0 w 214"/>
                  <a:gd name="T25" fmla="*/ 0 h 243"/>
                  <a:gd name="T26" fmla="*/ 0 w 214"/>
                  <a:gd name="T27" fmla="*/ 0 h 243"/>
                  <a:gd name="T28" fmla="*/ 0 w 214"/>
                  <a:gd name="T29" fmla="*/ 0 h 243"/>
                  <a:gd name="T30" fmla="*/ 0 w 214"/>
                  <a:gd name="T31" fmla="*/ 0 h 243"/>
                  <a:gd name="T32" fmla="*/ 0 w 214"/>
                  <a:gd name="T33" fmla="*/ 0 h 243"/>
                  <a:gd name="T34" fmla="*/ 0 w 214"/>
                  <a:gd name="T35" fmla="*/ 0 h 243"/>
                  <a:gd name="T36" fmla="*/ 0 w 214"/>
                  <a:gd name="T37" fmla="*/ 0 h 243"/>
                  <a:gd name="T38" fmla="*/ 0 w 214"/>
                  <a:gd name="T39" fmla="*/ 0 h 243"/>
                  <a:gd name="T40" fmla="*/ 0 w 214"/>
                  <a:gd name="T41" fmla="*/ 0 h 243"/>
                  <a:gd name="T42" fmla="*/ 0 w 214"/>
                  <a:gd name="T43" fmla="*/ 0 h 243"/>
                  <a:gd name="T44" fmla="*/ 0 w 214"/>
                  <a:gd name="T45" fmla="*/ 0 h 243"/>
                  <a:gd name="T46" fmla="*/ 0 w 214"/>
                  <a:gd name="T47" fmla="*/ 0 h 243"/>
                  <a:gd name="T48" fmla="*/ 0 w 214"/>
                  <a:gd name="T49" fmla="*/ 0 h 243"/>
                  <a:gd name="T50" fmla="*/ 0 w 214"/>
                  <a:gd name="T51" fmla="*/ 0 h 243"/>
                  <a:gd name="T52" fmla="*/ 0 w 214"/>
                  <a:gd name="T53" fmla="*/ 0 h 243"/>
                  <a:gd name="T54" fmla="*/ 0 w 214"/>
                  <a:gd name="T55" fmla="*/ 0 h 243"/>
                  <a:gd name="T56" fmla="*/ 0 w 214"/>
                  <a:gd name="T57" fmla="*/ 0 h 243"/>
                  <a:gd name="T58" fmla="*/ 0 w 214"/>
                  <a:gd name="T59" fmla="*/ 0 h 243"/>
                  <a:gd name="T60" fmla="*/ 0 w 214"/>
                  <a:gd name="T61" fmla="*/ 0 h 243"/>
                  <a:gd name="T62" fmla="*/ 0 w 214"/>
                  <a:gd name="T63" fmla="*/ 0 h 243"/>
                  <a:gd name="T64" fmla="*/ 0 w 214"/>
                  <a:gd name="T65" fmla="*/ 0 h 243"/>
                  <a:gd name="T66" fmla="*/ 0 w 214"/>
                  <a:gd name="T67" fmla="*/ 0 h 243"/>
                  <a:gd name="T68" fmla="*/ 0 w 214"/>
                  <a:gd name="T69" fmla="*/ 0 h 243"/>
                  <a:gd name="T70" fmla="*/ 0 w 214"/>
                  <a:gd name="T71" fmla="*/ 0 h 243"/>
                  <a:gd name="T72" fmla="*/ 0 w 214"/>
                  <a:gd name="T73" fmla="*/ 0 h 243"/>
                  <a:gd name="T74" fmla="*/ 0 w 214"/>
                  <a:gd name="T75" fmla="*/ 0 h 243"/>
                  <a:gd name="T76" fmla="*/ 0 w 214"/>
                  <a:gd name="T77" fmla="*/ 0 h 243"/>
                  <a:gd name="T78" fmla="*/ 0 w 214"/>
                  <a:gd name="T79" fmla="*/ 0 h 243"/>
                  <a:gd name="T80" fmla="*/ 0 w 214"/>
                  <a:gd name="T81" fmla="*/ 0 h 243"/>
                  <a:gd name="T82" fmla="*/ 0 w 214"/>
                  <a:gd name="T83" fmla="*/ 0 h 243"/>
                  <a:gd name="T84" fmla="*/ 0 w 214"/>
                  <a:gd name="T85" fmla="*/ 0 h 243"/>
                  <a:gd name="T86" fmla="*/ 0 w 214"/>
                  <a:gd name="T87" fmla="*/ 0 h 243"/>
                  <a:gd name="T88" fmla="*/ 0 w 214"/>
                  <a:gd name="T89" fmla="*/ 0 h 243"/>
                  <a:gd name="T90" fmla="*/ 0 w 214"/>
                  <a:gd name="T91" fmla="*/ 0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4"/>
                  <a:gd name="T139" fmla="*/ 0 h 243"/>
                  <a:gd name="T140" fmla="*/ 214 w 2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4" h="243">
                    <a:moveTo>
                      <a:pt x="214" y="18"/>
                    </a:moveTo>
                    <a:lnTo>
                      <a:pt x="212" y="22"/>
                    </a:lnTo>
                    <a:lnTo>
                      <a:pt x="211" y="27"/>
                    </a:lnTo>
                    <a:lnTo>
                      <a:pt x="210" y="33"/>
                    </a:lnTo>
                    <a:lnTo>
                      <a:pt x="207" y="38"/>
                    </a:lnTo>
                    <a:lnTo>
                      <a:pt x="206" y="43"/>
                    </a:lnTo>
                    <a:lnTo>
                      <a:pt x="205" y="47"/>
                    </a:lnTo>
                    <a:lnTo>
                      <a:pt x="202" y="52"/>
                    </a:lnTo>
                    <a:lnTo>
                      <a:pt x="202" y="57"/>
                    </a:lnTo>
                    <a:lnTo>
                      <a:pt x="200" y="62"/>
                    </a:lnTo>
                    <a:lnTo>
                      <a:pt x="198" y="65"/>
                    </a:lnTo>
                    <a:lnTo>
                      <a:pt x="196" y="70"/>
                    </a:lnTo>
                    <a:lnTo>
                      <a:pt x="195" y="75"/>
                    </a:lnTo>
                    <a:lnTo>
                      <a:pt x="193" y="78"/>
                    </a:lnTo>
                    <a:lnTo>
                      <a:pt x="192" y="83"/>
                    </a:lnTo>
                    <a:lnTo>
                      <a:pt x="189" y="86"/>
                    </a:lnTo>
                    <a:lnTo>
                      <a:pt x="187" y="91"/>
                    </a:lnTo>
                    <a:lnTo>
                      <a:pt x="185" y="95"/>
                    </a:lnTo>
                    <a:lnTo>
                      <a:pt x="182" y="98"/>
                    </a:lnTo>
                    <a:lnTo>
                      <a:pt x="180" y="103"/>
                    </a:lnTo>
                    <a:lnTo>
                      <a:pt x="179" y="107"/>
                    </a:lnTo>
                    <a:lnTo>
                      <a:pt x="175" y="110"/>
                    </a:lnTo>
                    <a:lnTo>
                      <a:pt x="173" y="114"/>
                    </a:lnTo>
                    <a:lnTo>
                      <a:pt x="170" y="117"/>
                    </a:lnTo>
                    <a:lnTo>
                      <a:pt x="168" y="122"/>
                    </a:lnTo>
                    <a:lnTo>
                      <a:pt x="163" y="124"/>
                    </a:lnTo>
                    <a:lnTo>
                      <a:pt x="161" y="128"/>
                    </a:lnTo>
                    <a:lnTo>
                      <a:pt x="157" y="133"/>
                    </a:lnTo>
                    <a:lnTo>
                      <a:pt x="154" y="136"/>
                    </a:lnTo>
                    <a:lnTo>
                      <a:pt x="150" y="140"/>
                    </a:lnTo>
                    <a:lnTo>
                      <a:pt x="147" y="143"/>
                    </a:lnTo>
                    <a:lnTo>
                      <a:pt x="143" y="147"/>
                    </a:lnTo>
                    <a:lnTo>
                      <a:pt x="140" y="152"/>
                    </a:lnTo>
                    <a:lnTo>
                      <a:pt x="134" y="155"/>
                    </a:lnTo>
                    <a:lnTo>
                      <a:pt x="129" y="160"/>
                    </a:lnTo>
                    <a:lnTo>
                      <a:pt x="124" y="164"/>
                    </a:lnTo>
                    <a:lnTo>
                      <a:pt x="121" y="167"/>
                    </a:lnTo>
                    <a:lnTo>
                      <a:pt x="116" y="171"/>
                    </a:lnTo>
                    <a:lnTo>
                      <a:pt x="112" y="174"/>
                    </a:lnTo>
                    <a:lnTo>
                      <a:pt x="108" y="177"/>
                    </a:lnTo>
                    <a:lnTo>
                      <a:pt x="104" y="181"/>
                    </a:lnTo>
                    <a:lnTo>
                      <a:pt x="99" y="184"/>
                    </a:lnTo>
                    <a:lnTo>
                      <a:pt x="96" y="187"/>
                    </a:lnTo>
                    <a:lnTo>
                      <a:pt x="91" y="191"/>
                    </a:lnTo>
                    <a:lnTo>
                      <a:pt x="87" y="194"/>
                    </a:lnTo>
                    <a:lnTo>
                      <a:pt x="81" y="197"/>
                    </a:lnTo>
                    <a:lnTo>
                      <a:pt x="77" y="201"/>
                    </a:lnTo>
                    <a:lnTo>
                      <a:pt x="72" y="205"/>
                    </a:lnTo>
                    <a:lnTo>
                      <a:pt x="67" y="210"/>
                    </a:lnTo>
                    <a:lnTo>
                      <a:pt x="62" y="211"/>
                    </a:lnTo>
                    <a:lnTo>
                      <a:pt x="58" y="216"/>
                    </a:lnTo>
                    <a:lnTo>
                      <a:pt x="53" y="220"/>
                    </a:lnTo>
                    <a:lnTo>
                      <a:pt x="48" y="225"/>
                    </a:lnTo>
                    <a:lnTo>
                      <a:pt x="42" y="229"/>
                    </a:lnTo>
                    <a:lnTo>
                      <a:pt x="38" y="234"/>
                    </a:lnTo>
                    <a:lnTo>
                      <a:pt x="33" y="237"/>
                    </a:lnTo>
                    <a:lnTo>
                      <a:pt x="28" y="241"/>
                    </a:lnTo>
                    <a:lnTo>
                      <a:pt x="25" y="242"/>
                    </a:lnTo>
                    <a:lnTo>
                      <a:pt x="21" y="243"/>
                    </a:lnTo>
                    <a:lnTo>
                      <a:pt x="16" y="243"/>
                    </a:lnTo>
                    <a:lnTo>
                      <a:pt x="14" y="242"/>
                    </a:lnTo>
                    <a:lnTo>
                      <a:pt x="10" y="241"/>
                    </a:lnTo>
                    <a:lnTo>
                      <a:pt x="8" y="239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1" y="231"/>
                    </a:lnTo>
                    <a:lnTo>
                      <a:pt x="0" y="229"/>
                    </a:lnTo>
                    <a:lnTo>
                      <a:pt x="0" y="225"/>
                    </a:lnTo>
                    <a:lnTo>
                      <a:pt x="1" y="222"/>
                    </a:lnTo>
                    <a:lnTo>
                      <a:pt x="1" y="219"/>
                    </a:lnTo>
                    <a:lnTo>
                      <a:pt x="3" y="216"/>
                    </a:lnTo>
                    <a:lnTo>
                      <a:pt x="6" y="212"/>
                    </a:lnTo>
                    <a:lnTo>
                      <a:pt x="9" y="210"/>
                    </a:lnTo>
                    <a:lnTo>
                      <a:pt x="13" y="207"/>
                    </a:lnTo>
                    <a:lnTo>
                      <a:pt x="16" y="205"/>
                    </a:lnTo>
                    <a:lnTo>
                      <a:pt x="20" y="204"/>
                    </a:lnTo>
                    <a:lnTo>
                      <a:pt x="23" y="201"/>
                    </a:lnTo>
                    <a:lnTo>
                      <a:pt x="27" y="199"/>
                    </a:lnTo>
                    <a:lnTo>
                      <a:pt x="30" y="197"/>
                    </a:lnTo>
                    <a:lnTo>
                      <a:pt x="33" y="194"/>
                    </a:lnTo>
                    <a:lnTo>
                      <a:pt x="38" y="192"/>
                    </a:lnTo>
                    <a:lnTo>
                      <a:pt x="42" y="187"/>
                    </a:lnTo>
                    <a:lnTo>
                      <a:pt x="47" y="184"/>
                    </a:lnTo>
                    <a:lnTo>
                      <a:pt x="52" y="181"/>
                    </a:lnTo>
                    <a:lnTo>
                      <a:pt x="55" y="178"/>
                    </a:lnTo>
                    <a:lnTo>
                      <a:pt x="59" y="174"/>
                    </a:lnTo>
                    <a:lnTo>
                      <a:pt x="64" y="172"/>
                    </a:lnTo>
                    <a:lnTo>
                      <a:pt x="67" y="168"/>
                    </a:lnTo>
                    <a:lnTo>
                      <a:pt x="71" y="166"/>
                    </a:lnTo>
                    <a:lnTo>
                      <a:pt x="74" y="164"/>
                    </a:lnTo>
                    <a:lnTo>
                      <a:pt x="78" y="161"/>
                    </a:lnTo>
                    <a:lnTo>
                      <a:pt x="81" y="158"/>
                    </a:lnTo>
                    <a:lnTo>
                      <a:pt x="85" y="155"/>
                    </a:lnTo>
                    <a:lnTo>
                      <a:pt x="89" y="152"/>
                    </a:lnTo>
                    <a:lnTo>
                      <a:pt x="93" y="148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6" y="136"/>
                    </a:lnTo>
                    <a:lnTo>
                      <a:pt x="110" y="133"/>
                    </a:lnTo>
                    <a:lnTo>
                      <a:pt x="113" y="129"/>
                    </a:lnTo>
                    <a:lnTo>
                      <a:pt x="117" y="126"/>
                    </a:lnTo>
                    <a:lnTo>
                      <a:pt x="121" y="122"/>
                    </a:lnTo>
                    <a:lnTo>
                      <a:pt x="124" y="118"/>
                    </a:lnTo>
                    <a:lnTo>
                      <a:pt x="128" y="114"/>
                    </a:lnTo>
                    <a:lnTo>
                      <a:pt x="131" y="111"/>
                    </a:lnTo>
                    <a:lnTo>
                      <a:pt x="135" y="107"/>
                    </a:lnTo>
                    <a:lnTo>
                      <a:pt x="138" y="103"/>
                    </a:lnTo>
                    <a:lnTo>
                      <a:pt x="142" y="98"/>
                    </a:lnTo>
                    <a:lnTo>
                      <a:pt x="145" y="95"/>
                    </a:lnTo>
                    <a:lnTo>
                      <a:pt x="149" y="91"/>
                    </a:lnTo>
                    <a:lnTo>
                      <a:pt x="151" y="88"/>
                    </a:lnTo>
                    <a:lnTo>
                      <a:pt x="155" y="83"/>
                    </a:lnTo>
                    <a:lnTo>
                      <a:pt x="159" y="79"/>
                    </a:lnTo>
                    <a:lnTo>
                      <a:pt x="161" y="75"/>
                    </a:lnTo>
                    <a:lnTo>
                      <a:pt x="163" y="70"/>
                    </a:lnTo>
                    <a:lnTo>
                      <a:pt x="166" y="66"/>
                    </a:lnTo>
                    <a:lnTo>
                      <a:pt x="169" y="62"/>
                    </a:lnTo>
                    <a:lnTo>
                      <a:pt x="172" y="57"/>
                    </a:lnTo>
                    <a:lnTo>
                      <a:pt x="174" y="53"/>
                    </a:lnTo>
                    <a:lnTo>
                      <a:pt x="176" y="48"/>
                    </a:lnTo>
                    <a:lnTo>
                      <a:pt x="179" y="45"/>
                    </a:lnTo>
                    <a:lnTo>
                      <a:pt x="181" y="39"/>
                    </a:lnTo>
                    <a:lnTo>
                      <a:pt x="183" y="34"/>
                    </a:lnTo>
                    <a:lnTo>
                      <a:pt x="185" y="29"/>
                    </a:lnTo>
                    <a:lnTo>
                      <a:pt x="187" y="26"/>
                    </a:lnTo>
                    <a:lnTo>
                      <a:pt x="188" y="21"/>
                    </a:lnTo>
                    <a:lnTo>
                      <a:pt x="191" y="16"/>
                    </a:lnTo>
                    <a:lnTo>
                      <a:pt x="192" y="12"/>
                    </a:lnTo>
                    <a:lnTo>
                      <a:pt x="194" y="7"/>
                    </a:lnTo>
                    <a:lnTo>
                      <a:pt x="195" y="2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6" y="1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3" y="9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4" name="Freeform 253"/>
              <p:cNvSpPr>
                <a:spLocks/>
              </p:cNvSpPr>
              <p:nvPr/>
            </p:nvSpPr>
            <p:spPr bwMode="auto">
              <a:xfrm>
                <a:off x="1670" y="1456"/>
                <a:ext cx="109" cy="114"/>
              </a:xfrm>
              <a:custGeom>
                <a:avLst/>
                <a:gdLst>
                  <a:gd name="T0" fmla="*/ 0 w 328"/>
                  <a:gd name="T1" fmla="*/ 0 h 340"/>
                  <a:gd name="T2" fmla="*/ 0 w 328"/>
                  <a:gd name="T3" fmla="*/ 0 h 340"/>
                  <a:gd name="T4" fmla="*/ 0 w 328"/>
                  <a:gd name="T5" fmla="*/ 0 h 340"/>
                  <a:gd name="T6" fmla="*/ 0 w 328"/>
                  <a:gd name="T7" fmla="*/ 0 h 340"/>
                  <a:gd name="T8" fmla="*/ 0 w 328"/>
                  <a:gd name="T9" fmla="*/ 0 h 340"/>
                  <a:gd name="T10" fmla="*/ 0 w 328"/>
                  <a:gd name="T11" fmla="*/ 0 h 340"/>
                  <a:gd name="T12" fmla="*/ 0 w 328"/>
                  <a:gd name="T13" fmla="*/ 0 h 340"/>
                  <a:gd name="T14" fmla="*/ 0 w 328"/>
                  <a:gd name="T15" fmla="*/ 0 h 340"/>
                  <a:gd name="T16" fmla="*/ 0 w 328"/>
                  <a:gd name="T17" fmla="*/ 0 h 340"/>
                  <a:gd name="T18" fmla="*/ 0 w 328"/>
                  <a:gd name="T19" fmla="*/ 0 h 340"/>
                  <a:gd name="T20" fmla="*/ 0 w 328"/>
                  <a:gd name="T21" fmla="*/ 0 h 340"/>
                  <a:gd name="T22" fmla="*/ 0 w 328"/>
                  <a:gd name="T23" fmla="*/ 0 h 340"/>
                  <a:gd name="T24" fmla="*/ 0 w 328"/>
                  <a:gd name="T25" fmla="*/ 0 h 340"/>
                  <a:gd name="T26" fmla="*/ 0 w 328"/>
                  <a:gd name="T27" fmla="*/ 0 h 340"/>
                  <a:gd name="T28" fmla="*/ 0 w 328"/>
                  <a:gd name="T29" fmla="*/ 0 h 340"/>
                  <a:gd name="T30" fmla="*/ 0 w 328"/>
                  <a:gd name="T31" fmla="*/ 0 h 340"/>
                  <a:gd name="T32" fmla="*/ 0 w 328"/>
                  <a:gd name="T33" fmla="*/ 0 h 340"/>
                  <a:gd name="T34" fmla="*/ 0 w 328"/>
                  <a:gd name="T35" fmla="*/ 0 h 340"/>
                  <a:gd name="T36" fmla="*/ 0 w 328"/>
                  <a:gd name="T37" fmla="*/ 0 h 340"/>
                  <a:gd name="T38" fmla="*/ 0 w 328"/>
                  <a:gd name="T39" fmla="*/ 0 h 340"/>
                  <a:gd name="T40" fmla="*/ 0 w 328"/>
                  <a:gd name="T41" fmla="*/ 0 h 340"/>
                  <a:gd name="T42" fmla="*/ 0 w 328"/>
                  <a:gd name="T43" fmla="*/ 0 h 340"/>
                  <a:gd name="T44" fmla="*/ 0 w 328"/>
                  <a:gd name="T45" fmla="*/ 0 h 340"/>
                  <a:gd name="T46" fmla="*/ 0 w 328"/>
                  <a:gd name="T47" fmla="*/ 0 h 340"/>
                  <a:gd name="T48" fmla="*/ 0 w 328"/>
                  <a:gd name="T49" fmla="*/ 0 h 340"/>
                  <a:gd name="T50" fmla="*/ 0 w 328"/>
                  <a:gd name="T51" fmla="*/ 0 h 340"/>
                  <a:gd name="T52" fmla="*/ 0 w 328"/>
                  <a:gd name="T53" fmla="*/ 0 h 340"/>
                  <a:gd name="T54" fmla="*/ 0 w 328"/>
                  <a:gd name="T55" fmla="*/ 0 h 340"/>
                  <a:gd name="T56" fmla="*/ 0 w 328"/>
                  <a:gd name="T57" fmla="*/ 0 h 340"/>
                  <a:gd name="T58" fmla="*/ 0 w 328"/>
                  <a:gd name="T59" fmla="*/ 0 h 340"/>
                  <a:gd name="T60" fmla="*/ 0 w 328"/>
                  <a:gd name="T61" fmla="*/ 0 h 340"/>
                  <a:gd name="T62" fmla="*/ 0 w 328"/>
                  <a:gd name="T63" fmla="*/ 0 h 340"/>
                  <a:gd name="T64" fmla="*/ 0 w 328"/>
                  <a:gd name="T65" fmla="*/ 0 h 340"/>
                  <a:gd name="T66" fmla="*/ 0 w 328"/>
                  <a:gd name="T67" fmla="*/ 0 h 340"/>
                  <a:gd name="T68" fmla="*/ 0 w 328"/>
                  <a:gd name="T69" fmla="*/ 0 h 340"/>
                  <a:gd name="T70" fmla="*/ 0 w 328"/>
                  <a:gd name="T71" fmla="*/ 0 h 340"/>
                  <a:gd name="T72" fmla="*/ 0 w 328"/>
                  <a:gd name="T73" fmla="*/ 0 h 340"/>
                  <a:gd name="T74" fmla="*/ 0 w 328"/>
                  <a:gd name="T75" fmla="*/ 0 h 340"/>
                  <a:gd name="T76" fmla="*/ 0 w 328"/>
                  <a:gd name="T77" fmla="*/ 0 h 340"/>
                  <a:gd name="T78" fmla="*/ 0 w 328"/>
                  <a:gd name="T79" fmla="*/ 0 h 340"/>
                  <a:gd name="T80" fmla="*/ 0 w 328"/>
                  <a:gd name="T81" fmla="*/ 0 h 340"/>
                  <a:gd name="T82" fmla="*/ 0 w 328"/>
                  <a:gd name="T83" fmla="*/ 0 h 340"/>
                  <a:gd name="T84" fmla="*/ 0 w 328"/>
                  <a:gd name="T85" fmla="*/ 0 h 340"/>
                  <a:gd name="T86" fmla="*/ 0 w 328"/>
                  <a:gd name="T87" fmla="*/ 0 h 340"/>
                  <a:gd name="T88" fmla="*/ 0 w 328"/>
                  <a:gd name="T89" fmla="*/ 0 h 340"/>
                  <a:gd name="T90" fmla="*/ 0 w 328"/>
                  <a:gd name="T91" fmla="*/ 0 h 340"/>
                  <a:gd name="T92" fmla="*/ 0 w 328"/>
                  <a:gd name="T93" fmla="*/ 0 h 340"/>
                  <a:gd name="T94" fmla="*/ 0 w 328"/>
                  <a:gd name="T95" fmla="*/ 0 h 340"/>
                  <a:gd name="T96" fmla="*/ 0 w 328"/>
                  <a:gd name="T97" fmla="*/ 0 h 340"/>
                  <a:gd name="T98" fmla="*/ 0 w 328"/>
                  <a:gd name="T99" fmla="*/ 0 h 340"/>
                  <a:gd name="T100" fmla="*/ 0 w 328"/>
                  <a:gd name="T101" fmla="*/ 0 h 340"/>
                  <a:gd name="T102" fmla="*/ 0 w 328"/>
                  <a:gd name="T103" fmla="*/ 0 h 340"/>
                  <a:gd name="T104" fmla="*/ 0 w 328"/>
                  <a:gd name="T105" fmla="*/ 0 h 340"/>
                  <a:gd name="T106" fmla="*/ 0 w 328"/>
                  <a:gd name="T107" fmla="*/ 0 h 3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28"/>
                  <a:gd name="T163" fmla="*/ 0 h 340"/>
                  <a:gd name="T164" fmla="*/ 328 w 328"/>
                  <a:gd name="T165" fmla="*/ 340 h 3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28" h="340">
                    <a:moveTo>
                      <a:pt x="101" y="300"/>
                    </a:moveTo>
                    <a:lnTo>
                      <a:pt x="123" y="340"/>
                    </a:lnTo>
                    <a:lnTo>
                      <a:pt x="123" y="339"/>
                    </a:lnTo>
                    <a:lnTo>
                      <a:pt x="126" y="338"/>
                    </a:lnTo>
                    <a:lnTo>
                      <a:pt x="129" y="334"/>
                    </a:lnTo>
                    <a:lnTo>
                      <a:pt x="134" y="332"/>
                    </a:lnTo>
                    <a:lnTo>
                      <a:pt x="137" y="328"/>
                    </a:lnTo>
                    <a:lnTo>
                      <a:pt x="142" y="323"/>
                    </a:lnTo>
                    <a:lnTo>
                      <a:pt x="147" y="319"/>
                    </a:lnTo>
                    <a:lnTo>
                      <a:pt x="150" y="314"/>
                    </a:lnTo>
                    <a:lnTo>
                      <a:pt x="150" y="313"/>
                    </a:lnTo>
                    <a:lnTo>
                      <a:pt x="149" y="309"/>
                    </a:lnTo>
                    <a:lnTo>
                      <a:pt x="148" y="306"/>
                    </a:lnTo>
                    <a:lnTo>
                      <a:pt x="146" y="301"/>
                    </a:lnTo>
                    <a:lnTo>
                      <a:pt x="144" y="298"/>
                    </a:lnTo>
                    <a:lnTo>
                      <a:pt x="143" y="296"/>
                    </a:lnTo>
                    <a:lnTo>
                      <a:pt x="142" y="293"/>
                    </a:lnTo>
                    <a:lnTo>
                      <a:pt x="141" y="290"/>
                    </a:lnTo>
                    <a:lnTo>
                      <a:pt x="139" y="287"/>
                    </a:lnTo>
                    <a:lnTo>
                      <a:pt x="137" y="283"/>
                    </a:lnTo>
                    <a:lnTo>
                      <a:pt x="136" y="281"/>
                    </a:lnTo>
                    <a:lnTo>
                      <a:pt x="134" y="277"/>
                    </a:lnTo>
                    <a:lnTo>
                      <a:pt x="131" y="272"/>
                    </a:lnTo>
                    <a:lnTo>
                      <a:pt x="129" y="269"/>
                    </a:lnTo>
                    <a:lnTo>
                      <a:pt x="127" y="265"/>
                    </a:lnTo>
                    <a:lnTo>
                      <a:pt x="124" y="262"/>
                    </a:lnTo>
                    <a:lnTo>
                      <a:pt x="122" y="257"/>
                    </a:lnTo>
                    <a:lnTo>
                      <a:pt x="120" y="253"/>
                    </a:lnTo>
                    <a:lnTo>
                      <a:pt x="117" y="249"/>
                    </a:lnTo>
                    <a:lnTo>
                      <a:pt x="115" y="245"/>
                    </a:lnTo>
                    <a:lnTo>
                      <a:pt x="112" y="240"/>
                    </a:lnTo>
                    <a:lnTo>
                      <a:pt x="109" y="236"/>
                    </a:lnTo>
                    <a:lnTo>
                      <a:pt x="107" y="231"/>
                    </a:lnTo>
                    <a:lnTo>
                      <a:pt x="104" y="226"/>
                    </a:lnTo>
                    <a:lnTo>
                      <a:pt x="101" y="221"/>
                    </a:lnTo>
                    <a:lnTo>
                      <a:pt x="98" y="217"/>
                    </a:lnTo>
                    <a:lnTo>
                      <a:pt x="96" y="212"/>
                    </a:lnTo>
                    <a:lnTo>
                      <a:pt x="92" y="208"/>
                    </a:lnTo>
                    <a:lnTo>
                      <a:pt x="90" y="204"/>
                    </a:lnTo>
                    <a:lnTo>
                      <a:pt x="86" y="199"/>
                    </a:lnTo>
                    <a:lnTo>
                      <a:pt x="83" y="194"/>
                    </a:lnTo>
                    <a:lnTo>
                      <a:pt x="80" y="189"/>
                    </a:lnTo>
                    <a:lnTo>
                      <a:pt x="78" y="185"/>
                    </a:lnTo>
                    <a:lnTo>
                      <a:pt x="75" y="180"/>
                    </a:lnTo>
                    <a:lnTo>
                      <a:pt x="72" y="175"/>
                    </a:lnTo>
                    <a:lnTo>
                      <a:pt x="70" y="172"/>
                    </a:lnTo>
                    <a:lnTo>
                      <a:pt x="66" y="167"/>
                    </a:lnTo>
                    <a:lnTo>
                      <a:pt x="64" y="162"/>
                    </a:lnTo>
                    <a:lnTo>
                      <a:pt x="62" y="157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4" y="145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47" y="134"/>
                    </a:lnTo>
                    <a:lnTo>
                      <a:pt x="45" y="130"/>
                    </a:lnTo>
                    <a:lnTo>
                      <a:pt x="44" y="128"/>
                    </a:lnTo>
                    <a:lnTo>
                      <a:pt x="43" y="124"/>
                    </a:lnTo>
                    <a:lnTo>
                      <a:pt x="39" y="118"/>
                    </a:lnTo>
                    <a:lnTo>
                      <a:pt x="35" y="113"/>
                    </a:lnTo>
                    <a:lnTo>
                      <a:pt x="33" y="109"/>
                    </a:lnTo>
                    <a:lnTo>
                      <a:pt x="32" y="105"/>
                    </a:lnTo>
                    <a:lnTo>
                      <a:pt x="31" y="103"/>
                    </a:lnTo>
                    <a:lnTo>
                      <a:pt x="31" y="102"/>
                    </a:lnTo>
                    <a:lnTo>
                      <a:pt x="32" y="96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5"/>
                    </a:lnTo>
                    <a:lnTo>
                      <a:pt x="46" y="83"/>
                    </a:lnTo>
                    <a:lnTo>
                      <a:pt x="48" y="81"/>
                    </a:lnTo>
                    <a:lnTo>
                      <a:pt x="52" y="79"/>
                    </a:lnTo>
                    <a:lnTo>
                      <a:pt x="56" y="79"/>
                    </a:lnTo>
                    <a:lnTo>
                      <a:pt x="59" y="79"/>
                    </a:lnTo>
                    <a:lnTo>
                      <a:pt x="63" y="78"/>
                    </a:lnTo>
                    <a:lnTo>
                      <a:pt x="66" y="79"/>
                    </a:lnTo>
                    <a:lnTo>
                      <a:pt x="69" y="79"/>
                    </a:lnTo>
                    <a:lnTo>
                      <a:pt x="73" y="80"/>
                    </a:lnTo>
                    <a:lnTo>
                      <a:pt x="77" y="83"/>
                    </a:lnTo>
                    <a:lnTo>
                      <a:pt x="79" y="84"/>
                    </a:lnTo>
                    <a:lnTo>
                      <a:pt x="84" y="86"/>
                    </a:lnTo>
                    <a:lnTo>
                      <a:pt x="89" y="88"/>
                    </a:lnTo>
                    <a:lnTo>
                      <a:pt x="94" y="91"/>
                    </a:lnTo>
                    <a:lnTo>
                      <a:pt x="97" y="92"/>
                    </a:lnTo>
                    <a:lnTo>
                      <a:pt x="99" y="94"/>
                    </a:lnTo>
                    <a:lnTo>
                      <a:pt x="103" y="96"/>
                    </a:lnTo>
                    <a:lnTo>
                      <a:pt x="107" y="98"/>
                    </a:lnTo>
                    <a:lnTo>
                      <a:pt x="110" y="99"/>
                    </a:lnTo>
                    <a:lnTo>
                      <a:pt x="112" y="100"/>
                    </a:lnTo>
                    <a:lnTo>
                      <a:pt x="116" y="103"/>
                    </a:lnTo>
                    <a:lnTo>
                      <a:pt x="120" y="104"/>
                    </a:lnTo>
                    <a:lnTo>
                      <a:pt x="123" y="106"/>
                    </a:lnTo>
                    <a:lnTo>
                      <a:pt x="127" y="109"/>
                    </a:lnTo>
                    <a:lnTo>
                      <a:pt x="130" y="110"/>
                    </a:lnTo>
                    <a:lnTo>
                      <a:pt x="135" y="112"/>
                    </a:lnTo>
                    <a:lnTo>
                      <a:pt x="137" y="113"/>
                    </a:lnTo>
                    <a:lnTo>
                      <a:pt x="142" y="117"/>
                    </a:lnTo>
                    <a:lnTo>
                      <a:pt x="146" y="118"/>
                    </a:lnTo>
                    <a:lnTo>
                      <a:pt x="150" y="121"/>
                    </a:lnTo>
                    <a:lnTo>
                      <a:pt x="154" y="123"/>
                    </a:lnTo>
                    <a:lnTo>
                      <a:pt x="158" y="125"/>
                    </a:lnTo>
                    <a:lnTo>
                      <a:pt x="162" y="128"/>
                    </a:lnTo>
                    <a:lnTo>
                      <a:pt x="166" y="130"/>
                    </a:lnTo>
                    <a:lnTo>
                      <a:pt x="171" y="131"/>
                    </a:lnTo>
                    <a:lnTo>
                      <a:pt x="174" y="134"/>
                    </a:lnTo>
                    <a:lnTo>
                      <a:pt x="178" y="136"/>
                    </a:lnTo>
                    <a:lnTo>
                      <a:pt x="181" y="138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193" y="143"/>
                    </a:lnTo>
                    <a:lnTo>
                      <a:pt x="197" y="145"/>
                    </a:lnTo>
                    <a:lnTo>
                      <a:pt x="200" y="148"/>
                    </a:lnTo>
                    <a:lnTo>
                      <a:pt x="204" y="149"/>
                    </a:lnTo>
                    <a:lnTo>
                      <a:pt x="207" y="151"/>
                    </a:lnTo>
                    <a:lnTo>
                      <a:pt x="211" y="154"/>
                    </a:lnTo>
                    <a:lnTo>
                      <a:pt x="214" y="155"/>
                    </a:lnTo>
                    <a:lnTo>
                      <a:pt x="218" y="157"/>
                    </a:lnTo>
                    <a:lnTo>
                      <a:pt x="222" y="158"/>
                    </a:lnTo>
                    <a:lnTo>
                      <a:pt x="225" y="161"/>
                    </a:lnTo>
                    <a:lnTo>
                      <a:pt x="230" y="162"/>
                    </a:lnTo>
                    <a:lnTo>
                      <a:pt x="236" y="166"/>
                    </a:lnTo>
                    <a:lnTo>
                      <a:pt x="241" y="168"/>
                    </a:lnTo>
                    <a:lnTo>
                      <a:pt x="245" y="170"/>
                    </a:lnTo>
                    <a:lnTo>
                      <a:pt x="248" y="172"/>
                    </a:lnTo>
                    <a:lnTo>
                      <a:pt x="251" y="173"/>
                    </a:lnTo>
                    <a:lnTo>
                      <a:pt x="254" y="173"/>
                    </a:lnTo>
                    <a:lnTo>
                      <a:pt x="256" y="174"/>
                    </a:lnTo>
                    <a:lnTo>
                      <a:pt x="258" y="173"/>
                    </a:lnTo>
                    <a:lnTo>
                      <a:pt x="263" y="169"/>
                    </a:lnTo>
                    <a:lnTo>
                      <a:pt x="268" y="166"/>
                    </a:lnTo>
                    <a:lnTo>
                      <a:pt x="274" y="162"/>
                    </a:lnTo>
                    <a:lnTo>
                      <a:pt x="278" y="157"/>
                    </a:lnTo>
                    <a:lnTo>
                      <a:pt x="283" y="153"/>
                    </a:lnTo>
                    <a:lnTo>
                      <a:pt x="287" y="148"/>
                    </a:lnTo>
                    <a:lnTo>
                      <a:pt x="289" y="144"/>
                    </a:lnTo>
                    <a:lnTo>
                      <a:pt x="288" y="141"/>
                    </a:lnTo>
                    <a:lnTo>
                      <a:pt x="286" y="138"/>
                    </a:lnTo>
                    <a:lnTo>
                      <a:pt x="283" y="136"/>
                    </a:lnTo>
                    <a:lnTo>
                      <a:pt x="281" y="134"/>
                    </a:lnTo>
                    <a:lnTo>
                      <a:pt x="278" y="132"/>
                    </a:lnTo>
                    <a:lnTo>
                      <a:pt x="276" y="130"/>
                    </a:lnTo>
                    <a:lnTo>
                      <a:pt x="271" y="128"/>
                    </a:lnTo>
                    <a:lnTo>
                      <a:pt x="268" y="125"/>
                    </a:lnTo>
                    <a:lnTo>
                      <a:pt x="264" y="123"/>
                    </a:lnTo>
                    <a:lnTo>
                      <a:pt x="261" y="121"/>
                    </a:lnTo>
                    <a:lnTo>
                      <a:pt x="256" y="118"/>
                    </a:lnTo>
                    <a:lnTo>
                      <a:pt x="251" y="116"/>
                    </a:lnTo>
                    <a:lnTo>
                      <a:pt x="246" y="113"/>
                    </a:lnTo>
                    <a:lnTo>
                      <a:pt x="242" y="111"/>
                    </a:lnTo>
                    <a:lnTo>
                      <a:pt x="236" y="109"/>
                    </a:lnTo>
                    <a:lnTo>
                      <a:pt x="230" y="106"/>
                    </a:lnTo>
                    <a:lnTo>
                      <a:pt x="225" y="103"/>
                    </a:lnTo>
                    <a:lnTo>
                      <a:pt x="219" y="100"/>
                    </a:lnTo>
                    <a:lnTo>
                      <a:pt x="213" y="98"/>
                    </a:lnTo>
                    <a:lnTo>
                      <a:pt x="209" y="96"/>
                    </a:lnTo>
                    <a:lnTo>
                      <a:pt x="203" y="93"/>
                    </a:lnTo>
                    <a:lnTo>
                      <a:pt x="198" y="91"/>
                    </a:lnTo>
                    <a:lnTo>
                      <a:pt x="192" y="88"/>
                    </a:lnTo>
                    <a:lnTo>
                      <a:pt x="187" y="86"/>
                    </a:lnTo>
                    <a:lnTo>
                      <a:pt x="181" y="85"/>
                    </a:lnTo>
                    <a:lnTo>
                      <a:pt x="177" y="84"/>
                    </a:lnTo>
                    <a:lnTo>
                      <a:pt x="172" y="81"/>
                    </a:lnTo>
                    <a:lnTo>
                      <a:pt x="167" y="80"/>
                    </a:lnTo>
                    <a:lnTo>
                      <a:pt x="163" y="79"/>
                    </a:lnTo>
                    <a:lnTo>
                      <a:pt x="160" y="78"/>
                    </a:lnTo>
                    <a:lnTo>
                      <a:pt x="155" y="77"/>
                    </a:lnTo>
                    <a:lnTo>
                      <a:pt x="150" y="74"/>
                    </a:lnTo>
                    <a:lnTo>
                      <a:pt x="146" y="74"/>
                    </a:lnTo>
                    <a:lnTo>
                      <a:pt x="142" y="73"/>
                    </a:lnTo>
                    <a:lnTo>
                      <a:pt x="139" y="71"/>
                    </a:lnTo>
                    <a:lnTo>
                      <a:pt x="135" y="70"/>
                    </a:lnTo>
                    <a:lnTo>
                      <a:pt x="130" y="70"/>
                    </a:lnTo>
                    <a:lnTo>
                      <a:pt x="127" y="68"/>
                    </a:lnTo>
                    <a:lnTo>
                      <a:pt x="122" y="66"/>
                    </a:lnTo>
                    <a:lnTo>
                      <a:pt x="118" y="66"/>
                    </a:lnTo>
                    <a:lnTo>
                      <a:pt x="115" y="65"/>
                    </a:lnTo>
                    <a:lnTo>
                      <a:pt x="111" y="64"/>
                    </a:lnTo>
                    <a:lnTo>
                      <a:pt x="107" y="61"/>
                    </a:lnTo>
                    <a:lnTo>
                      <a:pt x="104" y="60"/>
                    </a:lnTo>
                    <a:lnTo>
                      <a:pt x="101" y="60"/>
                    </a:lnTo>
                    <a:lnTo>
                      <a:pt x="97" y="59"/>
                    </a:lnTo>
                    <a:lnTo>
                      <a:pt x="94" y="58"/>
                    </a:lnTo>
                    <a:lnTo>
                      <a:pt x="91" y="56"/>
                    </a:lnTo>
                    <a:lnTo>
                      <a:pt x="88" y="55"/>
                    </a:lnTo>
                    <a:lnTo>
                      <a:pt x="85" y="54"/>
                    </a:lnTo>
                    <a:lnTo>
                      <a:pt x="80" y="53"/>
                    </a:lnTo>
                    <a:lnTo>
                      <a:pt x="77" y="51"/>
                    </a:lnTo>
                    <a:lnTo>
                      <a:pt x="73" y="49"/>
                    </a:lnTo>
                    <a:lnTo>
                      <a:pt x="70" y="47"/>
                    </a:lnTo>
                    <a:lnTo>
                      <a:pt x="69" y="46"/>
                    </a:lnTo>
                    <a:lnTo>
                      <a:pt x="70" y="43"/>
                    </a:lnTo>
                    <a:lnTo>
                      <a:pt x="73" y="43"/>
                    </a:lnTo>
                    <a:lnTo>
                      <a:pt x="75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5" y="42"/>
                    </a:lnTo>
                    <a:lnTo>
                      <a:pt x="89" y="42"/>
                    </a:lnTo>
                    <a:lnTo>
                      <a:pt x="94" y="42"/>
                    </a:lnTo>
                    <a:lnTo>
                      <a:pt x="98" y="42"/>
                    </a:lnTo>
                    <a:lnTo>
                      <a:pt x="103" y="42"/>
                    </a:lnTo>
                    <a:lnTo>
                      <a:pt x="108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20" y="42"/>
                    </a:lnTo>
                    <a:lnTo>
                      <a:pt x="123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41" y="42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50" y="42"/>
                    </a:lnTo>
                    <a:lnTo>
                      <a:pt x="153" y="42"/>
                    </a:lnTo>
                    <a:lnTo>
                      <a:pt x="156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5" y="42"/>
                    </a:lnTo>
                    <a:lnTo>
                      <a:pt x="168" y="42"/>
                    </a:lnTo>
                    <a:lnTo>
                      <a:pt x="172" y="42"/>
                    </a:lnTo>
                    <a:lnTo>
                      <a:pt x="174" y="42"/>
                    </a:lnTo>
                    <a:lnTo>
                      <a:pt x="180" y="42"/>
                    </a:lnTo>
                    <a:lnTo>
                      <a:pt x="185" y="42"/>
                    </a:lnTo>
                    <a:lnTo>
                      <a:pt x="191" y="42"/>
                    </a:lnTo>
                    <a:lnTo>
                      <a:pt x="197" y="42"/>
                    </a:lnTo>
                    <a:lnTo>
                      <a:pt x="201" y="42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6" y="42"/>
                    </a:lnTo>
                    <a:lnTo>
                      <a:pt x="218" y="41"/>
                    </a:lnTo>
                    <a:lnTo>
                      <a:pt x="223" y="41"/>
                    </a:lnTo>
                    <a:lnTo>
                      <a:pt x="226" y="40"/>
                    </a:lnTo>
                    <a:lnTo>
                      <a:pt x="231" y="40"/>
                    </a:lnTo>
                    <a:lnTo>
                      <a:pt x="236" y="40"/>
                    </a:lnTo>
                    <a:lnTo>
                      <a:pt x="239" y="39"/>
                    </a:lnTo>
                    <a:lnTo>
                      <a:pt x="244" y="39"/>
                    </a:lnTo>
                    <a:lnTo>
                      <a:pt x="249" y="39"/>
                    </a:lnTo>
                    <a:lnTo>
                      <a:pt x="252" y="37"/>
                    </a:lnTo>
                    <a:lnTo>
                      <a:pt x="257" y="36"/>
                    </a:lnTo>
                    <a:lnTo>
                      <a:pt x="262" y="35"/>
                    </a:lnTo>
                    <a:lnTo>
                      <a:pt x="265" y="35"/>
                    </a:lnTo>
                    <a:lnTo>
                      <a:pt x="270" y="35"/>
                    </a:lnTo>
                    <a:lnTo>
                      <a:pt x="274" y="34"/>
                    </a:lnTo>
                    <a:lnTo>
                      <a:pt x="278" y="33"/>
                    </a:lnTo>
                    <a:lnTo>
                      <a:pt x="283" y="33"/>
                    </a:lnTo>
                    <a:lnTo>
                      <a:pt x="287" y="32"/>
                    </a:lnTo>
                    <a:lnTo>
                      <a:pt x="290" y="30"/>
                    </a:lnTo>
                    <a:lnTo>
                      <a:pt x="294" y="30"/>
                    </a:lnTo>
                    <a:lnTo>
                      <a:pt x="297" y="29"/>
                    </a:lnTo>
                    <a:lnTo>
                      <a:pt x="301" y="28"/>
                    </a:lnTo>
                    <a:lnTo>
                      <a:pt x="305" y="28"/>
                    </a:lnTo>
                    <a:lnTo>
                      <a:pt x="307" y="27"/>
                    </a:lnTo>
                    <a:lnTo>
                      <a:pt x="310" y="26"/>
                    </a:lnTo>
                    <a:lnTo>
                      <a:pt x="315" y="24"/>
                    </a:lnTo>
                    <a:lnTo>
                      <a:pt x="320" y="23"/>
                    </a:lnTo>
                    <a:lnTo>
                      <a:pt x="324" y="21"/>
                    </a:lnTo>
                    <a:lnTo>
                      <a:pt x="326" y="20"/>
                    </a:lnTo>
                    <a:lnTo>
                      <a:pt x="327" y="15"/>
                    </a:lnTo>
                    <a:lnTo>
                      <a:pt x="328" y="13"/>
                    </a:lnTo>
                    <a:lnTo>
                      <a:pt x="328" y="9"/>
                    </a:lnTo>
                    <a:lnTo>
                      <a:pt x="327" y="5"/>
                    </a:lnTo>
                    <a:lnTo>
                      <a:pt x="324" y="1"/>
                    </a:lnTo>
                    <a:lnTo>
                      <a:pt x="322" y="0"/>
                    </a:lnTo>
                    <a:lnTo>
                      <a:pt x="20" y="28"/>
                    </a:lnTo>
                    <a:lnTo>
                      <a:pt x="0" y="90"/>
                    </a:lnTo>
                    <a:lnTo>
                      <a:pt x="101" y="300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5" name="Freeform 254"/>
              <p:cNvSpPr>
                <a:spLocks/>
              </p:cNvSpPr>
              <p:nvPr/>
            </p:nvSpPr>
            <p:spPr bwMode="auto">
              <a:xfrm>
                <a:off x="1676" y="1470"/>
                <a:ext cx="75" cy="42"/>
              </a:xfrm>
              <a:custGeom>
                <a:avLst/>
                <a:gdLst>
                  <a:gd name="T0" fmla="*/ 0 w 223"/>
                  <a:gd name="T1" fmla="*/ 0 h 125"/>
                  <a:gd name="T2" fmla="*/ 0 w 223"/>
                  <a:gd name="T3" fmla="*/ 0 h 125"/>
                  <a:gd name="T4" fmla="*/ 0 w 223"/>
                  <a:gd name="T5" fmla="*/ 0 h 125"/>
                  <a:gd name="T6" fmla="*/ 0 w 223"/>
                  <a:gd name="T7" fmla="*/ 0 h 125"/>
                  <a:gd name="T8" fmla="*/ 0 w 223"/>
                  <a:gd name="T9" fmla="*/ 0 h 125"/>
                  <a:gd name="T10" fmla="*/ 0 w 223"/>
                  <a:gd name="T11" fmla="*/ 0 h 125"/>
                  <a:gd name="T12" fmla="*/ 0 w 223"/>
                  <a:gd name="T13" fmla="*/ 0 h 125"/>
                  <a:gd name="T14" fmla="*/ 0 w 223"/>
                  <a:gd name="T15" fmla="*/ 0 h 125"/>
                  <a:gd name="T16" fmla="*/ 0 w 223"/>
                  <a:gd name="T17" fmla="*/ 0 h 125"/>
                  <a:gd name="T18" fmla="*/ 0 w 223"/>
                  <a:gd name="T19" fmla="*/ 0 h 125"/>
                  <a:gd name="T20" fmla="*/ 0 w 223"/>
                  <a:gd name="T21" fmla="*/ 0 h 125"/>
                  <a:gd name="T22" fmla="*/ 0 w 223"/>
                  <a:gd name="T23" fmla="*/ 0 h 125"/>
                  <a:gd name="T24" fmla="*/ 0 w 223"/>
                  <a:gd name="T25" fmla="*/ 0 h 125"/>
                  <a:gd name="T26" fmla="*/ 0 w 223"/>
                  <a:gd name="T27" fmla="*/ 0 h 125"/>
                  <a:gd name="T28" fmla="*/ 0 w 223"/>
                  <a:gd name="T29" fmla="*/ 0 h 125"/>
                  <a:gd name="T30" fmla="*/ 0 w 223"/>
                  <a:gd name="T31" fmla="*/ 0 h 125"/>
                  <a:gd name="T32" fmla="*/ 0 w 223"/>
                  <a:gd name="T33" fmla="*/ 0 h 125"/>
                  <a:gd name="T34" fmla="*/ 0 w 223"/>
                  <a:gd name="T35" fmla="*/ 0 h 125"/>
                  <a:gd name="T36" fmla="*/ 0 w 223"/>
                  <a:gd name="T37" fmla="*/ 0 h 125"/>
                  <a:gd name="T38" fmla="*/ 0 w 223"/>
                  <a:gd name="T39" fmla="*/ 0 h 125"/>
                  <a:gd name="T40" fmla="*/ 0 w 223"/>
                  <a:gd name="T41" fmla="*/ 0 h 125"/>
                  <a:gd name="T42" fmla="*/ 0 w 223"/>
                  <a:gd name="T43" fmla="*/ 0 h 125"/>
                  <a:gd name="T44" fmla="*/ 0 w 223"/>
                  <a:gd name="T45" fmla="*/ 0 h 125"/>
                  <a:gd name="T46" fmla="*/ 0 w 223"/>
                  <a:gd name="T47" fmla="*/ 0 h 125"/>
                  <a:gd name="T48" fmla="*/ 0 w 223"/>
                  <a:gd name="T49" fmla="*/ 0 h 125"/>
                  <a:gd name="T50" fmla="*/ 0 w 223"/>
                  <a:gd name="T51" fmla="*/ 0 h 125"/>
                  <a:gd name="T52" fmla="*/ 0 w 223"/>
                  <a:gd name="T53" fmla="*/ 0 h 125"/>
                  <a:gd name="T54" fmla="*/ 0 w 223"/>
                  <a:gd name="T55" fmla="*/ 0 h 125"/>
                  <a:gd name="T56" fmla="*/ 0 w 223"/>
                  <a:gd name="T57" fmla="*/ 0 h 125"/>
                  <a:gd name="T58" fmla="*/ 0 w 223"/>
                  <a:gd name="T59" fmla="*/ 0 h 125"/>
                  <a:gd name="T60" fmla="*/ 0 w 223"/>
                  <a:gd name="T61" fmla="*/ 0 h 125"/>
                  <a:gd name="T62" fmla="*/ 0 w 223"/>
                  <a:gd name="T63" fmla="*/ 0 h 125"/>
                  <a:gd name="T64" fmla="*/ 0 w 223"/>
                  <a:gd name="T65" fmla="*/ 0 h 125"/>
                  <a:gd name="T66" fmla="*/ 0 w 223"/>
                  <a:gd name="T67" fmla="*/ 0 h 125"/>
                  <a:gd name="T68" fmla="*/ 0 w 223"/>
                  <a:gd name="T69" fmla="*/ 0 h 125"/>
                  <a:gd name="T70" fmla="*/ 0 w 223"/>
                  <a:gd name="T71" fmla="*/ 0 h 125"/>
                  <a:gd name="T72" fmla="*/ 0 w 223"/>
                  <a:gd name="T73" fmla="*/ 0 h 125"/>
                  <a:gd name="T74" fmla="*/ 0 w 223"/>
                  <a:gd name="T75" fmla="*/ 0 h 125"/>
                  <a:gd name="T76" fmla="*/ 0 w 223"/>
                  <a:gd name="T77" fmla="*/ 0 h 125"/>
                  <a:gd name="T78" fmla="*/ 0 w 223"/>
                  <a:gd name="T79" fmla="*/ 0 h 125"/>
                  <a:gd name="T80" fmla="*/ 0 w 223"/>
                  <a:gd name="T81" fmla="*/ 0 h 125"/>
                  <a:gd name="T82" fmla="*/ 0 w 223"/>
                  <a:gd name="T83" fmla="*/ 0 h 125"/>
                  <a:gd name="T84" fmla="*/ 0 w 223"/>
                  <a:gd name="T85" fmla="*/ 0 h 125"/>
                  <a:gd name="T86" fmla="*/ 0 w 223"/>
                  <a:gd name="T87" fmla="*/ 0 h 125"/>
                  <a:gd name="T88" fmla="*/ 0 w 223"/>
                  <a:gd name="T89" fmla="*/ 0 h 125"/>
                  <a:gd name="T90" fmla="*/ 0 w 223"/>
                  <a:gd name="T91" fmla="*/ 0 h 125"/>
                  <a:gd name="T92" fmla="*/ 0 w 223"/>
                  <a:gd name="T93" fmla="*/ 0 h 125"/>
                  <a:gd name="T94" fmla="*/ 0 w 223"/>
                  <a:gd name="T95" fmla="*/ 0 h 125"/>
                  <a:gd name="T96" fmla="*/ 0 w 223"/>
                  <a:gd name="T97" fmla="*/ 0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25"/>
                  <a:gd name="T149" fmla="*/ 223 w 22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25">
                    <a:moveTo>
                      <a:pt x="14" y="2"/>
                    </a:moveTo>
                    <a:lnTo>
                      <a:pt x="17" y="5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3" y="14"/>
                    </a:lnTo>
                    <a:lnTo>
                      <a:pt x="36" y="17"/>
                    </a:lnTo>
                    <a:lnTo>
                      <a:pt x="39" y="19"/>
                    </a:lnTo>
                    <a:lnTo>
                      <a:pt x="42" y="20"/>
                    </a:lnTo>
                    <a:lnTo>
                      <a:pt x="45" y="23"/>
                    </a:lnTo>
                    <a:lnTo>
                      <a:pt x="49" y="24"/>
                    </a:lnTo>
                    <a:lnTo>
                      <a:pt x="51" y="26"/>
                    </a:lnTo>
                    <a:lnTo>
                      <a:pt x="53" y="27"/>
                    </a:lnTo>
                    <a:lnTo>
                      <a:pt x="57" y="29"/>
                    </a:lnTo>
                    <a:lnTo>
                      <a:pt x="60" y="31"/>
                    </a:lnTo>
                    <a:lnTo>
                      <a:pt x="63" y="32"/>
                    </a:lnTo>
                    <a:lnTo>
                      <a:pt x="66" y="33"/>
                    </a:lnTo>
                    <a:lnTo>
                      <a:pt x="69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8" y="38"/>
                    </a:lnTo>
                    <a:lnTo>
                      <a:pt x="82" y="38"/>
                    </a:lnTo>
                    <a:lnTo>
                      <a:pt x="84" y="39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6" y="47"/>
                    </a:lnTo>
                    <a:lnTo>
                      <a:pt x="109" y="49"/>
                    </a:lnTo>
                    <a:lnTo>
                      <a:pt x="111" y="50"/>
                    </a:lnTo>
                    <a:lnTo>
                      <a:pt x="115" y="50"/>
                    </a:lnTo>
                    <a:lnTo>
                      <a:pt x="117" y="51"/>
                    </a:lnTo>
                    <a:lnTo>
                      <a:pt x="120" y="52"/>
                    </a:lnTo>
                    <a:lnTo>
                      <a:pt x="123" y="53"/>
                    </a:lnTo>
                    <a:lnTo>
                      <a:pt x="126" y="53"/>
                    </a:lnTo>
                    <a:lnTo>
                      <a:pt x="129" y="55"/>
                    </a:lnTo>
                    <a:lnTo>
                      <a:pt x="133" y="55"/>
                    </a:lnTo>
                    <a:lnTo>
                      <a:pt x="135" y="57"/>
                    </a:lnTo>
                    <a:lnTo>
                      <a:pt x="139" y="57"/>
                    </a:lnTo>
                    <a:lnTo>
                      <a:pt x="142" y="58"/>
                    </a:lnTo>
                    <a:lnTo>
                      <a:pt x="145" y="59"/>
                    </a:lnTo>
                    <a:lnTo>
                      <a:pt x="148" y="61"/>
                    </a:lnTo>
                    <a:lnTo>
                      <a:pt x="152" y="62"/>
                    </a:lnTo>
                    <a:lnTo>
                      <a:pt x="154" y="63"/>
                    </a:lnTo>
                    <a:lnTo>
                      <a:pt x="158" y="63"/>
                    </a:lnTo>
                    <a:lnTo>
                      <a:pt x="161" y="65"/>
                    </a:lnTo>
                    <a:lnTo>
                      <a:pt x="164" y="65"/>
                    </a:lnTo>
                    <a:lnTo>
                      <a:pt x="167" y="66"/>
                    </a:lnTo>
                    <a:lnTo>
                      <a:pt x="171" y="68"/>
                    </a:lnTo>
                    <a:lnTo>
                      <a:pt x="174" y="69"/>
                    </a:lnTo>
                    <a:lnTo>
                      <a:pt x="177" y="70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7" y="75"/>
                    </a:lnTo>
                    <a:lnTo>
                      <a:pt x="190" y="77"/>
                    </a:lnTo>
                    <a:lnTo>
                      <a:pt x="193" y="78"/>
                    </a:lnTo>
                    <a:lnTo>
                      <a:pt x="197" y="80"/>
                    </a:lnTo>
                    <a:lnTo>
                      <a:pt x="200" y="82"/>
                    </a:lnTo>
                    <a:lnTo>
                      <a:pt x="204" y="83"/>
                    </a:lnTo>
                    <a:lnTo>
                      <a:pt x="207" y="85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7" y="93"/>
                    </a:lnTo>
                    <a:lnTo>
                      <a:pt x="221" y="95"/>
                    </a:lnTo>
                    <a:lnTo>
                      <a:pt x="222" y="98"/>
                    </a:lnTo>
                    <a:lnTo>
                      <a:pt x="223" y="102"/>
                    </a:lnTo>
                    <a:lnTo>
                      <a:pt x="223" y="104"/>
                    </a:lnTo>
                    <a:lnTo>
                      <a:pt x="223" y="108"/>
                    </a:lnTo>
                    <a:lnTo>
                      <a:pt x="222" y="112"/>
                    </a:lnTo>
                    <a:lnTo>
                      <a:pt x="221" y="115"/>
                    </a:lnTo>
                    <a:lnTo>
                      <a:pt x="218" y="117"/>
                    </a:lnTo>
                    <a:lnTo>
                      <a:pt x="216" y="120"/>
                    </a:lnTo>
                    <a:lnTo>
                      <a:pt x="212" y="121"/>
                    </a:lnTo>
                    <a:lnTo>
                      <a:pt x="210" y="123"/>
                    </a:lnTo>
                    <a:lnTo>
                      <a:pt x="206" y="123"/>
                    </a:lnTo>
                    <a:lnTo>
                      <a:pt x="203" y="125"/>
                    </a:lnTo>
                    <a:lnTo>
                      <a:pt x="199" y="123"/>
                    </a:lnTo>
                    <a:lnTo>
                      <a:pt x="196" y="121"/>
                    </a:lnTo>
                    <a:lnTo>
                      <a:pt x="192" y="119"/>
                    </a:lnTo>
                    <a:lnTo>
                      <a:pt x="189" y="116"/>
                    </a:lnTo>
                    <a:lnTo>
                      <a:pt x="184" y="115"/>
                    </a:lnTo>
                    <a:lnTo>
                      <a:pt x="181" y="113"/>
                    </a:lnTo>
                    <a:lnTo>
                      <a:pt x="178" y="112"/>
                    </a:lnTo>
                    <a:lnTo>
                      <a:pt x="174" y="109"/>
                    </a:lnTo>
                    <a:lnTo>
                      <a:pt x="172" y="108"/>
                    </a:lnTo>
                    <a:lnTo>
                      <a:pt x="168" y="107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59" y="101"/>
                    </a:lnTo>
                    <a:lnTo>
                      <a:pt x="155" y="100"/>
                    </a:lnTo>
                    <a:lnTo>
                      <a:pt x="152" y="97"/>
                    </a:lnTo>
                    <a:lnTo>
                      <a:pt x="149" y="96"/>
                    </a:lnTo>
                    <a:lnTo>
                      <a:pt x="146" y="95"/>
                    </a:lnTo>
                    <a:lnTo>
                      <a:pt x="143" y="94"/>
                    </a:lnTo>
                    <a:lnTo>
                      <a:pt x="140" y="93"/>
                    </a:lnTo>
                    <a:lnTo>
                      <a:pt x="138" y="90"/>
                    </a:lnTo>
                    <a:lnTo>
                      <a:pt x="134" y="89"/>
                    </a:lnTo>
                    <a:lnTo>
                      <a:pt x="130" y="88"/>
                    </a:lnTo>
                    <a:lnTo>
                      <a:pt x="128" y="87"/>
                    </a:lnTo>
                    <a:lnTo>
                      <a:pt x="126" y="85"/>
                    </a:lnTo>
                    <a:lnTo>
                      <a:pt x="122" y="83"/>
                    </a:lnTo>
                    <a:lnTo>
                      <a:pt x="120" y="82"/>
                    </a:lnTo>
                    <a:lnTo>
                      <a:pt x="114" y="80"/>
                    </a:lnTo>
                    <a:lnTo>
                      <a:pt x="108" y="77"/>
                    </a:lnTo>
                    <a:lnTo>
                      <a:pt x="102" y="75"/>
                    </a:lnTo>
                    <a:lnTo>
                      <a:pt x="97" y="72"/>
                    </a:lnTo>
                    <a:lnTo>
                      <a:pt x="94" y="71"/>
                    </a:lnTo>
                    <a:lnTo>
                      <a:pt x="91" y="69"/>
                    </a:lnTo>
                    <a:lnTo>
                      <a:pt x="88" y="68"/>
                    </a:lnTo>
                    <a:lnTo>
                      <a:pt x="85" y="66"/>
                    </a:lnTo>
                    <a:lnTo>
                      <a:pt x="82" y="65"/>
                    </a:lnTo>
                    <a:lnTo>
                      <a:pt x="79" y="63"/>
                    </a:lnTo>
                    <a:lnTo>
                      <a:pt x="77" y="62"/>
                    </a:lnTo>
                    <a:lnTo>
                      <a:pt x="74" y="61"/>
                    </a:lnTo>
                    <a:lnTo>
                      <a:pt x="71" y="59"/>
                    </a:lnTo>
                    <a:lnTo>
                      <a:pt x="68" y="58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57" y="51"/>
                    </a:lnTo>
                    <a:lnTo>
                      <a:pt x="51" y="49"/>
                    </a:lnTo>
                    <a:lnTo>
                      <a:pt x="49" y="46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39" y="42"/>
                    </a:lnTo>
                    <a:lnTo>
                      <a:pt x="36" y="39"/>
                    </a:lnTo>
                    <a:lnTo>
                      <a:pt x="33" y="37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4" y="31"/>
                    </a:lnTo>
                    <a:lnTo>
                      <a:pt x="21" y="29"/>
                    </a:lnTo>
                    <a:lnTo>
                      <a:pt x="18" y="26"/>
                    </a:lnTo>
                    <a:lnTo>
                      <a:pt x="15" y="25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6" name="Freeform 255"/>
              <p:cNvSpPr>
                <a:spLocks/>
              </p:cNvSpPr>
              <p:nvPr/>
            </p:nvSpPr>
            <p:spPr bwMode="auto">
              <a:xfrm>
                <a:off x="1679" y="1446"/>
                <a:ext cx="99" cy="20"/>
              </a:xfrm>
              <a:custGeom>
                <a:avLst/>
                <a:gdLst>
                  <a:gd name="T0" fmla="*/ 0 w 297"/>
                  <a:gd name="T1" fmla="*/ 0 h 58"/>
                  <a:gd name="T2" fmla="*/ 0 w 297"/>
                  <a:gd name="T3" fmla="*/ 0 h 58"/>
                  <a:gd name="T4" fmla="*/ 0 w 297"/>
                  <a:gd name="T5" fmla="*/ 0 h 58"/>
                  <a:gd name="T6" fmla="*/ 0 w 297"/>
                  <a:gd name="T7" fmla="*/ 0 h 58"/>
                  <a:gd name="T8" fmla="*/ 0 w 297"/>
                  <a:gd name="T9" fmla="*/ 0 h 58"/>
                  <a:gd name="T10" fmla="*/ 0 w 297"/>
                  <a:gd name="T11" fmla="*/ 0 h 58"/>
                  <a:gd name="T12" fmla="*/ 0 w 297"/>
                  <a:gd name="T13" fmla="*/ 0 h 58"/>
                  <a:gd name="T14" fmla="*/ 0 w 297"/>
                  <a:gd name="T15" fmla="*/ 0 h 58"/>
                  <a:gd name="T16" fmla="*/ 0 w 297"/>
                  <a:gd name="T17" fmla="*/ 0 h 58"/>
                  <a:gd name="T18" fmla="*/ 0 w 297"/>
                  <a:gd name="T19" fmla="*/ 0 h 58"/>
                  <a:gd name="T20" fmla="*/ 0 w 297"/>
                  <a:gd name="T21" fmla="*/ 0 h 58"/>
                  <a:gd name="T22" fmla="*/ 0 w 297"/>
                  <a:gd name="T23" fmla="*/ 0 h 58"/>
                  <a:gd name="T24" fmla="*/ 0 w 297"/>
                  <a:gd name="T25" fmla="*/ 0 h 58"/>
                  <a:gd name="T26" fmla="*/ 0 w 297"/>
                  <a:gd name="T27" fmla="*/ 0 h 58"/>
                  <a:gd name="T28" fmla="*/ 0 w 297"/>
                  <a:gd name="T29" fmla="*/ 0 h 58"/>
                  <a:gd name="T30" fmla="*/ 0 w 297"/>
                  <a:gd name="T31" fmla="*/ 0 h 58"/>
                  <a:gd name="T32" fmla="*/ 0 w 297"/>
                  <a:gd name="T33" fmla="*/ 0 h 58"/>
                  <a:gd name="T34" fmla="*/ 0 w 297"/>
                  <a:gd name="T35" fmla="*/ 0 h 58"/>
                  <a:gd name="T36" fmla="*/ 0 w 297"/>
                  <a:gd name="T37" fmla="*/ 0 h 58"/>
                  <a:gd name="T38" fmla="*/ 0 w 297"/>
                  <a:gd name="T39" fmla="*/ 0 h 58"/>
                  <a:gd name="T40" fmla="*/ 0 w 297"/>
                  <a:gd name="T41" fmla="*/ 0 h 58"/>
                  <a:gd name="T42" fmla="*/ 0 w 297"/>
                  <a:gd name="T43" fmla="*/ 0 h 58"/>
                  <a:gd name="T44" fmla="*/ 0 w 297"/>
                  <a:gd name="T45" fmla="*/ 0 h 58"/>
                  <a:gd name="T46" fmla="*/ 0 w 297"/>
                  <a:gd name="T47" fmla="*/ 0 h 58"/>
                  <a:gd name="T48" fmla="*/ 0 w 297"/>
                  <a:gd name="T49" fmla="*/ 0 h 58"/>
                  <a:gd name="T50" fmla="*/ 0 w 297"/>
                  <a:gd name="T51" fmla="*/ 0 h 58"/>
                  <a:gd name="T52" fmla="*/ 0 w 297"/>
                  <a:gd name="T53" fmla="*/ 0 h 58"/>
                  <a:gd name="T54" fmla="*/ 0 w 297"/>
                  <a:gd name="T55" fmla="*/ 0 h 58"/>
                  <a:gd name="T56" fmla="*/ 0 w 297"/>
                  <a:gd name="T57" fmla="*/ 0 h 58"/>
                  <a:gd name="T58" fmla="*/ 0 w 297"/>
                  <a:gd name="T59" fmla="*/ 0 h 58"/>
                  <a:gd name="T60" fmla="*/ 0 w 297"/>
                  <a:gd name="T61" fmla="*/ 0 h 58"/>
                  <a:gd name="T62" fmla="*/ 0 w 297"/>
                  <a:gd name="T63" fmla="*/ 0 h 58"/>
                  <a:gd name="T64" fmla="*/ 0 w 297"/>
                  <a:gd name="T65" fmla="*/ 0 h 58"/>
                  <a:gd name="T66" fmla="*/ 0 w 297"/>
                  <a:gd name="T67" fmla="*/ 0 h 58"/>
                  <a:gd name="T68" fmla="*/ 0 w 297"/>
                  <a:gd name="T69" fmla="*/ 0 h 58"/>
                  <a:gd name="T70" fmla="*/ 0 w 297"/>
                  <a:gd name="T71" fmla="*/ 0 h 58"/>
                  <a:gd name="T72" fmla="*/ 0 w 297"/>
                  <a:gd name="T73" fmla="*/ 0 h 58"/>
                  <a:gd name="T74" fmla="*/ 0 w 297"/>
                  <a:gd name="T75" fmla="*/ 0 h 58"/>
                  <a:gd name="T76" fmla="*/ 0 w 297"/>
                  <a:gd name="T77" fmla="*/ 0 h 58"/>
                  <a:gd name="T78" fmla="*/ 0 w 297"/>
                  <a:gd name="T79" fmla="*/ 0 h 58"/>
                  <a:gd name="T80" fmla="*/ 0 w 297"/>
                  <a:gd name="T81" fmla="*/ 0 h 58"/>
                  <a:gd name="T82" fmla="*/ 0 w 297"/>
                  <a:gd name="T83" fmla="*/ 0 h 58"/>
                  <a:gd name="T84" fmla="*/ 0 w 297"/>
                  <a:gd name="T85" fmla="*/ 0 h 58"/>
                  <a:gd name="T86" fmla="*/ 0 w 297"/>
                  <a:gd name="T87" fmla="*/ 0 h 58"/>
                  <a:gd name="T88" fmla="*/ 0 w 297"/>
                  <a:gd name="T89" fmla="*/ 0 h 58"/>
                  <a:gd name="T90" fmla="*/ 0 w 297"/>
                  <a:gd name="T91" fmla="*/ 0 h 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7"/>
                  <a:gd name="T139" fmla="*/ 0 h 58"/>
                  <a:gd name="T140" fmla="*/ 297 w 297"/>
                  <a:gd name="T141" fmla="*/ 58 h 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7" h="58">
                    <a:moveTo>
                      <a:pt x="35" y="16"/>
                    </a:moveTo>
                    <a:lnTo>
                      <a:pt x="36" y="19"/>
                    </a:lnTo>
                    <a:lnTo>
                      <a:pt x="38" y="21"/>
                    </a:lnTo>
                    <a:lnTo>
                      <a:pt x="42" y="21"/>
                    </a:lnTo>
                    <a:lnTo>
                      <a:pt x="46" y="21"/>
                    </a:lnTo>
                    <a:lnTo>
                      <a:pt x="102" y="21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6" y="21"/>
                    </a:lnTo>
                    <a:lnTo>
                      <a:pt x="142" y="21"/>
                    </a:lnTo>
                    <a:lnTo>
                      <a:pt x="148" y="21"/>
                    </a:lnTo>
                    <a:lnTo>
                      <a:pt x="152" y="21"/>
                    </a:lnTo>
                    <a:lnTo>
                      <a:pt x="157" y="21"/>
                    </a:lnTo>
                    <a:lnTo>
                      <a:pt x="163" y="21"/>
                    </a:lnTo>
                    <a:lnTo>
                      <a:pt x="168" y="21"/>
                    </a:lnTo>
                    <a:lnTo>
                      <a:pt x="172" y="21"/>
                    </a:lnTo>
                    <a:lnTo>
                      <a:pt x="178" y="21"/>
                    </a:lnTo>
                    <a:lnTo>
                      <a:pt x="183" y="21"/>
                    </a:lnTo>
                    <a:lnTo>
                      <a:pt x="188" y="21"/>
                    </a:lnTo>
                    <a:lnTo>
                      <a:pt x="193" y="20"/>
                    </a:lnTo>
                    <a:lnTo>
                      <a:pt x="197" y="20"/>
                    </a:lnTo>
                    <a:lnTo>
                      <a:pt x="202" y="20"/>
                    </a:lnTo>
                    <a:lnTo>
                      <a:pt x="208" y="20"/>
                    </a:lnTo>
                    <a:lnTo>
                      <a:pt x="213" y="20"/>
                    </a:lnTo>
                    <a:lnTo>
                      <a:pt x="217" y="20"/>
                    </a:lnTo>
                    <a:lnTo>
                      <a:pt x="223" y="20"/>
                    </a:lnTo>
                    <a:lnTo>
                      <a:pt x="228" y="20"/>
                    </a:lnTo>
                    <a:lnTo>
                      <a:pt x="233" y="20"/>
                    </a:lnTo>
                    <a:lnTo>
                      <a:pt x="239" y="20"/>
                    </a:lnTo>
                    <a:lnTo>
                      <a:pt x="244" y="20"/>
                    </a:lnTo>
                    <a:lnTo>
                      <a:pt x="249" y="20"/>
                    </a:lnTo>
                    <a:lnTo>
                      <a:pt x="252" y="20"/>
                    </a:lnTo>
                    <a:lnTo>
                      <a:pt x="255" y="20"/>
                    </a:lnTo>
                    <a:lnTo>
                      <a:pt x="258" y="20"/>
                    </a:lnTo>
                    <a:lnTo>
                      <a:pt x="261" y="20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20"/>
                    </a:lnTo>
                    <a:lnTo>
                      <a:pt x="274" y="20"/>
                    </a:lnTo>
                    <a:lnTo>
                      <a:pt x="277" y="20"/>
                    </a:lnTo>
                    <a:lnTo>
                      <a:pt x="279" y="19"/>
                    </a:lnTo>
                    <a:lnTo>
                      <a:pt x="281" y="18"/>
                    </a:lnTo>
                    <a:lnTo>
                      <a:pt x="285" y="18"/>
                    </a:lnTo>
                    <a:lnTo>
                      <a:pt x="290" y="18"/>
                    </a:lnTo>
                    <a:lnTo>
                      <a:pt x="293" y="20"/>
                    </a:lnTo>
                    <a:lnTo>
                      <a:pt x="296" y="22"/>
                    </a:lnTo>
                    <a:lnTo>
                      <a:pt x="297" y="27"/>
                    </a:lnTo>
                    <a:lnTo>
                      <a:pt x="297" y="31"/>
                    </a:lnTo>
                    <a:lnTo>
                      <a:pt x="296" y="35"/>
                    </a:lnTo>
                    <a:lnTo>
                      <a:pt x="292" y="38"/>
                    </a:lnTo>
                    <a:lnTo>
                      <a:pt x="289" y="40"/>
                    </a:lnTo>
                    <a:lnTo>
                      <a:pt x="285" y="41"/>
                    </a:lnTo>
                    <a:lnTo>
                      <a:pt x="281" y="41"/>
                    </a:lnTo>
                    <a:lnTo>
                      <a:pt x="277" y="41"/>
                    </a:lnTo>
                    <a:lnTo>
                      <a:pt x="274" y="43"/>
                    </a:lnTo>
                    <a:lnTo>
                      <a:pt x="271" y="43"/>
                    </a:lnTo>
                    <a:lnTo>
                      <a:pt x="267" y="43"/>
                    </a:lnTo>
                    <a:lnTo>
                      <a:pt x="265" y="43"/>
                    </a:lnTo>
                    <a:lnTo>
                      <a:pt x="261" y="43"/>
                    </a:lnTo>
                    <a:lnTo>
                      <a:pt x="258" y="43"/>
                    </a:lnTo>
                    <a:lnTo>
                      <a:pt x="255" y="43"/>
                    </a:lnTo>
                    <a:lnTo>
                      <a:pt x="252" y="43"/>
                    </a:lnTo>
                    <a:lnTo>
                      <a:pt x="249" y="43"/>
                    </a:lnTo>
                    <a:lnTo>
                      <a:pt x="247" y="43"/>
                    </a:lnTo>
                    <a:lnTo>
                      <a:pt x="244" y="43"/>
                    </a:lnTo>
                    <a:lnTo>
                      <a:pt x="241" y="43"/>
                    </a:lnTo>
                    <a:lnTo>
                      <a:pt x="238" y="43"/>
                    </a:lnTo>
                    <a:lnTo>
                      <a:pt x="233" y="44"/>
                    </a:lnTo>
                    <a:lnTo>
                      <a:pt x="227" y="45"/>
                    </a:lnTo>
                    <a:lnTo>
                      <a:pt x="222" y="45"/>
                    </a:lnTo>
                    <a:lnTo>
                      <a:pt x="217" y="45"/>
                    </a:lnTo>
                    <a:lnTo>
                      <a:pt x="212" y="45"/>
                    </a:lnTo>
                    <a:lnTo>
                      <a:pt x="207" y="46"/>
                    </a:lnTo>
                    <a:lnTo>
                      <a:pt x="202" y="47"/>
                    </a:lnTo>
                    <a:lnTo>
                      <a:pt x="197" y="48"/>
                    </a:lnTo>
                    <a:lnTo>
                      <a:pt x="193" y="48"/>
                    </a:lnTo>
                    <a:lnTo>
                      <a:pt x="188" y="50"/>
                    </a:lnTo>
                    <a:lnTo>
                      <a:pt x="183" y="50"/>
                    </a:lnTo>
                    <a:lnTo>
                      <a:pt x="178" y="51"/>
                    </a:lnTo>
                    <a:lnTo>
                      <a:pt x="172" y="51"/>
                    </a:lnTo>
                    <a:lnTo>
                      <a:pt x="168" y="52"/>
                    </a:lnTo>
                    <a:lnTo>
                      <a:pt x="163" y="52"/>
                    </a:lnTo>
                    <a:lnTo>
                      <a:pt x="157" y="53"/>
                    </a:lnTo>
                    <a:lnTo>
                      <a:pt x="152" y="54"/>
                    </a:lnTo>
                    <a:lnTo>
                      <a:pt x="148" y="56"/>
                    </a:lnTo>
                    <a:lnTo>
                      <a:pt x="142" y="56"/>
                    </a:lnTo>
                    <a:lnTo>
                      <a:pt x="136" y="56"/>
                    </a:lnTo>
                    <a:lnTo>
                      <a:pt x="131" y="56"/>
                    </a:lnTo>
                    <a:lnTo>
                      <a:pt x="125" y="57"/>
                    </a:lnTo>
                    <a:lnTo>
                      <a:pt x="121" y="57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07" y="57"/>
                    </a:lnTo>
                    <a:lnTo>
                      <a:pt x="105" y="57"/>
                    </a:lnTo>
                    <a:lnTo>
                      <a:pt x="102" y="58"/>
                    </a:lnTo>
                    <a:lnTo>
                      <a:pt x="46" y="58"/>
                    </a:lnTo>
                    <a:lnTo>
                      <a:pt x="41" y="57"/>
                    </a:lnTo>
                    <a:lnTo>
                      <a:pt x="37" y="57"/>
                    </a:lnTo>
                    <a:lnTo>
                      <a:pt x="33" y="56"/>
                    </a:lnTo>
                    <a:lnTo>
                      <a:pt x="29" y="54"/>
                    </a:lnTo>
                    <a:lnTo>
                      <a:pt x="24" y="52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9" y="39"/>
                    </a:lnTo>
                    <a:lnTo>
                      <a:pt x="6" y="35"/>
                    </a:lnTo>
                    <a:lnTo>
                      <a:pt x="5" y="32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7" name="Freeform 256"/>
              <p:cNvSpPr>
                <a:spLocks/>
              </p:cNvSpPr>
              <p:nvPr/>
            </p:nvSpPr>
            <p:spPr bwMode="auto">
              <a:xfrm>
                <a:off x="1664" y="1475"/>
                <a:ext cx="45" cy="88"/>
              </a:xfrm>
              <a:custGeom>
                <a:avLst/>
                <a:gdLst>
                  <a:gd name="T0" fmla="*/ 0 w 135"/>
                  <a:gd name="T1" fmla="*/ 0 h 263"/>
                  <a:gd name="T2" fmla="*/ 0 w 135"/>
                  <a:gd name="T3" fmla="*/ 0 h 263"/>
                  <a:gd name="T4" fmla="*/ 0 w 135"/>
                  <a:gd name="T5" fmla="*/ 0 h 263"/>
                  <a:gd name="T6" fmla="*/ 0 w 135"/>
                  <a:gd name="T7" fmla="*/ 0 h 263"/>
                  <a:gd name="T8" fmla="*/ 0 w 135"/>
                  <a:gd name="T9" fmla="*/ 0 h 263"/>
                  <a:gd name="T10" fmla="*/ 0 w 135"/>
                  <a:gd name="T11" fmla="*/ 0 h 263"/>
                  <a:gd name="T12" fmla="*/ 0 w 135"/>
                  <a:gd name="T13" fmla="*/ 0 h 263"/>
                  <a:gd name="T14" fmla="*/ 0 w 135"/>
                  <a:gd name="T15" fmla="*/ 0 h 263"/>
                  <a:gd name="T16" fmla="*/ 0 w 135"/>
                  <a:gd name="T17" fmla="*/ 0 h 263"/>
                  <a:gd name="T18" fmla="*/ 0 w 135"/>
                  <a:gd name="T19" fmla="*/ 0 h 263"/>
                  <a:gd name="T20" fmla="*/ 0 w 135"/>
                  <a:gd name="T21" fmla="*/ 0 h 263"/>
                  <a:gd name="T22" fmla="*/ 0 w 135"/>
                  <a:gd name="T23" fmla="*/ 0 h 263"/>
                  <a:gd name="T24" fmla="*/ 0 w 135"/>
                  <a:gd name="T25" fmla="*/ 0 h 263"/>
                  <a:gd name="T26" fmla="*/ 0 w 135"/>
                  <a:gd name="T27" fmla="*/ 0 h 263"/>
                  <a:gd name="T28" fmla="*/ 0 w 135"/>
                  <a:gd name="T29" fmla="*/ 0 h 263"/>
                  <a:gd name="T30" fmla="*/ 0 w 135"/>
                  <a:gd name="T31" fmla="*/ 0 h 263"/>
                  <a:gd name="T32" fmla="*/ 0 w 135"/>
                  <a:gd name="T33" fmla="*/ 0 h 263"/>
                  <a:gd name="T34" fmla="*/ 0 w 135"/>
                  <a:gd name="T35" fmla="*/ 0 h 263"/>
                  <a:gd name="T36" fmla="*/ 0 w 135"/>
                  <a:gd name="T37" fmla="*/ 0 h 263"/>
                  <a:gd name="T38" fmla="*/ 0 w 135"/>
                  <a:gd name="T39" fmla="*/ 0 h 263"/>
                  <a:gd name="T40" fmla="*/ 0 w 135"/>
                  <a:gd name="T41" fmla="*/ 0 h 263"/>
                  <a:gd name="T42" fmla="*/ 0 w 135"/>
                  <a:gd name="T43" fmla="*/ 0 h 263"/>
                  <a:gd name="T44" fmla="*/ 0 w 135"/>
                  <a:gd name="T45" fmla="*/ 0 h 263"/>
                  <a:gd name="T46" fmla="*/ 0 w 135"/>
                  <a:gd name="T47" fmla="*/ 0 h 263"/>
                  <a:gd name="T48" fmla="*/ 0 w 135"/>
                  <a:gd name="T49" fmla="*/ 0 h 263"/>
                  <a:gd name="T50" fmla="*/ 0 w 135"/>
                  <a:gd name="T51" fmla="*/ 0 h 263"/>
                  <a:gd name="T52" fmla="*/ 0 w 135"/>
                  <a:gd name="T53" fmla="*/ 0 h 263"/>
                  <a:gd name="T54" fmla="*/ 0 w 135"/>
                  <a:gd name="T55" fmla="*/ 0 h 263"/>
                  <a:gd name="T56" fmla="*/ 0 w 135"/>
                  <a:gd name="T57" fmla="*/ 0 h 263"/>
                  <a:gd name="T58" fmla="*/ 0 w 135"/>
                  <a:gd name="T59" fmla="*/ 0 h 263"/>
                  <a:gd name="T60" fmla="*/ 0 w 135"/>
                  <a:gd name="T61" fmla="*/ 0 h 263"/>
                  <a:gd name="T62" fmla="*/ 0 w 135"/>
                  <a:gd name="T63" fmla="*/ 0 h 263"/>
                  <a:gd name="T64" fmla="*/ 0 w 135"/>
                  <a:gd name="T65" fmla="*/ 0 h 263"/>
                  <a:gd name="T66" fmla="*/ 0 w 135"/>
                  <a:gd name="T67" fmla="*/ 0 h 263"/>
                  <a:gd name="T68" fmla="*/ 0 w 135"/>
                  <a:gd name="T69" fmla="*/ 0 h 263"/>
                  <a:gd name="T70" fmla="*/ 0 w 135"/>
                  <a:gd name="T71" fmla="*/ 0 h 263"/>
                  <a:gd name="T72" fmla="*/ 0 w 135"/>
                  <a:gd name="T73" fmla="*/ 0 h 263"/>
                  <a:gd name="T74" fmla="*/ 0 w 135"/>
                  <a:gd name="T75" fmla="*/ 0 h 263"/>
                  <a:gd name="T76" fmla="*/ 0 w 135"/>
                  <a:gd name="T77" fmla="*/ 0 h 263"/>
                  <a:gd name="T78" fmla="*/ 0 w 135"/>
                  <a:gd name="T79" fmla="*/ 0 h 263"/>
                  <a:gd name="T80" fmla="*/ 0 w 135"/>
                  <a:gd name="T81" fmla="*/ 0 h 263"/>
                  <a:gd name="T82" fmla="*/ 0 w 135"/>
                  <a:gd name="T83" fmla="*/ 0 h 2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5"/>
                  <a:gd name="T127" fmla="*/ 0 h 263"/>
                  <a:gd name="T128" fmla="*/ 135 w 135"/>
                  <a:gd name="T129" fmla="*/ 263 h 2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5" h="263">
                    <a:moveTo>
                      <a:pt x="26" y="18"/>
                    </a:moveTo>
                    <a:lnTo>
                      <a:pt x="26" y="23"/>
                    </a:lnTo>
                    <a:lnTo>
                      <a:pt x="26" y="28"/>
                    </a:lnTo>
                    <a:lnTo>
                      <a:pt x="28" y="31"/>
                    </a:lnTo>
                    <a:lnTo>
                      <a:pt x="29" y="36"/>
                    </a:lnTo>
                    <a:lnTo>
                      <a:pt x="30" y="40"/>
                    </a:lnTo>
                    <a:lnTo>
                      <a:pt x="31" y="44"/>
                    </a:lnTo>
                    <a:lnTo>
                      <a:pt x="33" y="48"/>
                    </a:lnTo>
                    <a:lnTo>
                      <a:pt x="36" y="54"/>
                    </a:lnTo>
                    <a:lnTo>
                      <a:pt x="37" y="57"/>
                    </a:lnTo>
                    <a:lnTo>
                      <a:pt x="39" y="61"/>
                    </a:lnTo>
                    <a:lnTo>
                      <a:pt x="42" y="66"/>
                    </a:lnTo>
                    <a:lnTo>
                      <a:pt x="45" y="70"/>
                    </a:lnTo>
                    <a:lnTo>
                      <a:pt x="48" y="75"/>
                    </a:lnTo>
                    <a:lnTo>
                      <a:pt x="50" y="80"/>
                    </a:lnTo>
                    <a:lnTo>
                      <a:pt x="52" y="85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61" y="99"/>
                    </a:lnTo>
                    <a:lnTo>
                      <a:pt x="63" y="104"/>
                    </a:lnTo>
                    <a:lnTo>
                      <a:pt x="65" y="108"/>
                    </a:lnTo>
                    <a:lnTo>
                      <a:pt x="67" y="112"/>
                    </a:lnTo>
                    <a:lnTo>
                      <a:pt x="70" y="117"/>
                    </a:lnTo>
                    <a:lnTo>
                      <a:pt x="73" y="121"/>
                    </a:lnTo>
                    <a:lnTo>
                      <a:pt x="75" y="126"/>
                    </a:lnTo>
                    <a:lnTo>
                      <a:pt x="77" y="131"/>
                    </a:lnTo>
                    <a:lnTo>
                      <a:pt x="80" y="137"/>
                    </a:lnTo>
                    <a:lnTo>
                      <a:pt x="82" y="142"/>
                    </a:lnTo>
                    <a:lnTo>
                      <a:pt x="84" y="148"/>
                    </a:lnTo>
                    <a:lnTo>
                      <a:pt x="87" y="152"/>
                    </a:lnTo>
                    <a:lnTo>
                      <a:pt x="90" y="158"/>
                    </a:lnTo>
                    <a:lnTo>
                      <a:pt x="93" y="163"/>
                    </a:lnTo>
                    <a:lnTo>
                      <a:pt x="95" y="169"/>
                    </a:lnTo>
                    <a:lnTo>
                      <a:pt x="97" y="174"/>
                    </a:lnTo>
                    <a:lnTo>
                      <a:pt x="100" y="180"/>
                    </a:lnTo>
                    <a:lnTo>
                      <a:pt x="102" y="184"/>
                    </a:lnTo>
                    <a:lnTo>
                      <a:pt x="105" y="189"/>
                    </a:lnTo>
                    <a:lnTo>
                      <a:pt x="107" y="193"/>
                    </a:lnTo>
                    <a:lnTo>
                      <a:pt x="109" y="197"/>
                    </a:lnTo>
                    <a:lnTo>
                      <a:pt x="111" y="201"/>
                    </a:lnTo>
                    <a:lnTo>
                      <a:pt x="114" y="206"/>
                    </a:lnTo>
                    <a:lnTo>
                      <a:pt x="115" y="209"/>
                    </a:lnTo>
                    <a:lnTo>
                      <a:pt x="118" y="214"/>
                    </a:lnTo>
                    <a:lnTo>
                      <a:pt x="120" y="218"/>
                    </a:lnTo>
                    <a:lnTo>
                      <a:pt x="122" y="222"/>
                    </a:lnTo>
                    <a:lnTo>
                      <a:pt x="125" y="226"/>
                    </a:lnTo>
                    <a:lnTo>
                      <a:pt x="127" y="232"/>
                    </a:lnTo>
                    <a:lnTo>
                      <a:pt x="129" y="234"/>
                    </a:lnTo>
                    <a:lnTo>
                      <a:pt x="131" y="237"/>
                    </a:lnTo>
                    <a:lnTo>
                      <a:pt x="132" y="240"/>
                    </a:lnTo>
                    <a:lnTo>
                      <a:pt x="133" y="244"/>
                    </a:lnTo>
                    <a:lnTo>
                      <a:pt x="135" y="248"/>
                    </a:lnTo>
                    <a:lnTo>
                      <a:pt x="134" y="253"/>
                    </a:lnTo>
                    <a:lnTo>
                      <a:pt x="132" y="258"/>
                    </a:lnTo>
                    <a:lnTo>
                      <a:pt x="127" y="261"/>
                    </a:lnTo>
                    <a:lnTo>
                      <a:pt x="122" y="263"/>
                    </a:lnTo>
                    <a:lnTo>
                      <a:pt x="116" y="263"/>
                    </a:lnTo>
                    <a:lnTo>
                      <a:pt x="112" y="260"/>
                    </a:lnTo>
                    <a:lnTo>
                      <a:pt x="108" y="255"/>
                    </a:lnTo>
                    <a:lnTo>
                      <a:pt x="107" y="253"/>
                    </a:lnTo>
                    <a:lnTo>
                      <a:pt x="105" y="250"/>
                    </a:lnTo>
                    <a:lnTo>
                      <a:pt x="103" y="246"/>
                    </a:lnTo>
                    <a:lnTo>
                      <a:pt x="102" y="244"/>
                    </a:lnTo>
                    <a:lnTo>
                      <a:pt x="99" y="238"/>
                    </a:lnTo>
                    <a:lnTo>
                      <a:pt x="96" y="233"/>
                    </a:lnTo>
                    <a:lnTo>
                      <a:pt x="93" y="227"/>
                    </a:lnTo>
                    <a:lnTo>
                      <a:pt x="90" y="222"/>
                    </a:lnTo>
                    <a:lnTo>
                      <a:pt x="88" y="218"/>
                    </a:lnTo>
                    <a:lnTo>
                      <a:pt x="86" y="213"/>
                    </a:lnTo>
                    <a:lnTo>
                      <a:pt x="82" y="207"/>
                    </a:lnTo>
                    <a:lnTo>
                      <a:pt x="80" y="202"/>
                    </a:lnTo>
                    <a:lnTo>
                      <a:pt x="76" y="196"/>
                    </a:lnTo>
                    <a:lnTo>
                      <a:pt x="74" y="191"/>
                    </a:lnTo>
                    <a:lnTo>
                      <a:pt x="71" y="187"/>
                    </a:lnTo>
                    <a:lnTo>
                      <a:pt x="68" y="181"/>
                    </a:lnTo>
                    <a:lnTo>
                      <a:pt x="65" y="175"/>
                    </a:lnTo>
                    <a:lnTo>
                      <a:pt x="63" y="170"/>
                    </a:lnTo>
                    <a:lnTo>
                      <a:pt x="61" y="165"/>
                    </a:lnTo>
                    <a:lnTo>
                      <a:pt x="58" y="161"/>
                    </a:lnTo>
                    <a:lnTo>
                      <a:pt x="56" y="158"/>
                    </a:lnTo>
                    <a:lnTo>
                      <a:pt x="55" y="155"/>
                    </a:lnTo>
                    <a:lnTo>
                      <a:pt x="52" y="151"/>
                    </a:lnTo>
                    <a:lnTo>
                      <a:pt x="51" y="148"/>
                    </a:lnTo>
                    <a:lnTo>
                      <a:pt x="49" y="144"/>
                    </a:lnTo>
                    <a:lnTo>
                      <a:pt x="46" y="139"/>
                    </a:lnTo>
                    <a:lnTo>
                      <a:pt x="45" y="137"/>
                    </a:lnTo>
                    <a:lnTo>
                      <a:pt x="44" y="133"/>
                    </a:lnTo>
                    <a:lnTo>
                      <a:pt x="42" y="131"/>
                    </a:lnTo>
                    <a:lnTo>
                      <a:pt x="41" y="127"/>
                    </a:lnTo>
                    <a:lnTo>
                      <a:pt x="39" y="125"/>
                    </a:lnTo>
                    <a:lnTo>
                      <a:pt x="38" y="121"/>
                    </a:lnTo>
                    <a:lnTo>
                      <a:pt x="37" y="119"/>
                    </a:lnTo>
                    <a:lnTo>
                      <a:pt x="36" y="117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2" y="106"/>
                    </a:lnTo>
                    <a:lnTo>
                      <a:pt x="31" y="104"/>
                    </a:lnTo>
                    <a:lnTo>
                      <a:pt x="29" y="101"/>
                    </a:lnTo>
                    <a:lnTo>
                      <a:pt x="28" y="98"/>
                    </a:lnTo>
                    <a:lnTo>
                      <a:pt x="28" y="95"/>
                    </a:lnTo>
                    <a:lnTo>
                      <a:pt x="26" y="92"/>
                    </a:lnTo>
                    <a:lnTo>
                      <a:pt x="23" y="87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3"/>
                    </a:lnTo>
                    <a:lnTo>
                      <a:pt x="11" y="68"/>
                    </a:lnTo>
                    <a:lnTo>
                      <a:pt x="9" y="63"/>
                    </a:lnTo>
                    <a:lnTo>
                      <a:pt x="6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3" y="23"/>
                    </a:lnTo>
                    <a:lnTo>
                      <a:pt x="5" y="18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8" name="Freeform 257"/>
              <p:cNvSpPr>
                <a:spLocks/>
              </p:cNvSpPr>
              <p:nvPr/>
            </p:nvSpPr>
            <p:spPr bwMode="auto">
              <a:xfrm>
                <a:off x="1615" y="1374"/>
                <a:ext cx="215" cy="253"/>
              </a:xfrm>
              <a:custGeom>
                <a:avLst/>
                <a:gdLst>
                  <a:gd name="T0" fmla="*/ 0 w 645"/>
                  <a:gd name="T1" fmla="*/ 0 h 759"/>
                  <a:gd name="T2" fmla="*/ 0 w 645"/>
                  <a:gd name="T3" fmla="*/ 0 h 759"/>
                  <a:gd name="T4" fmla="*/ 0 w 645"/>
                  <a:gd name="T5" fmla="*/ 0 h 759"/>
                  <a:gd name="T6" fmla="*/ 0 w 645"/>
                  <a:gd name="T7" fmla="*/ 0 h 759"/>
                  <a:gd name="T8" fmla="*/ 0 w 645"/>
                  <a:gd name="T9" fmla="*/ 0 h 759"/>
                  <a:gd name="T10" fmla="*/ 0 w 645"/>
                  <a:gd name="T11" fmla="*/ 0 h 759"/>
                  <a:gd name="T12" fmla="*/ 0 w 645"/>
                  <a:gd name="T13" fmla="*/ 0 h 759"/>
                  <a:gd name="T14" fmla="*/ 0 w 645"/>
                  <a:gd name="T15" fmla="*/ 0 h 759"/>
                  <a:gd name="T16" fmla="*/ 0 w 645"/>
                  <a:gd name="T17" fmla="*/ 0 h 759"/>
                  <a:gd name="T18" fmla="*/ 0 w 645"/>
                  <a:gd name="T19" fmla="*/ 0 h 759"/>
                  <a:gd name="T20" fmla="*/ 0 w 645"/>
                  <a:gd name="T21" fmla="*/ 0 h 759"/>
                  <a:gd name="T22" fmla="*/ 0 w 645"/>
                  <a:gd name="T23" fmla="*/ 0 h 759"/>
                  <a:gd name="T24" fmla="*/ 0 w 645"/>
                  <a:gd name="T25" fmla="*/ 0 h 759"/>
                  <a:gd name="T26" fmla="*/ 0 w 645"/>
                  <a:gd name="T27" fmla="*/ 0 h 759"/>
                  <a:gd name="T28" fmla="*/ 0 w 645"/>
                  <a:gd name="T29" fmla="*/ 0 h 759"/>
                  <a:gd name="T30" fmla="*/ 0 w 645"/>
                  <a:gd name="T31" fmla="*/ 0 h 759"/>
                  <a:gd name="T32" fmla="*/ 0 w 645"/>
                  <a:gd name="T33" fmla="*/ 0 h 759"/>
                  <a:gd name="T34" fmla="*/ 0 w 645"/>
                  <a:gd name="T35" fmla="*/ 0 h 759"/>
                  <a:gd name="T36" fmla="*/ 0 w 645"/>
                  <a:gd name="T37" fmla="*/ 0 h 759"/>
                  <a:gd name="T38" fmla="*/ 0 w 645"/>
                  <a:gd name="T39" fmla="*/ 0 h 759"/>
                  <a:gd name="T40" fmla="*/ 0 w 645"/>
                  <a:gd name="T41" fmla="*/ 0 h 759"/>
                  <a:gd name="T42" fmla="*/ 0 w 645"/>
                  <a:gd name="T43" fmla="*/ 0 h 759"/>
                  <a:gd name="T44" fmla="*/ 0 w 645"/>
                  <a:gd name="T45" fmla="*/ 0 h 759"/>
                  <a:gd name="T46" fmla="*/ 0 w 645"/>
                  <a:gd name="T47" fmla="*/ 0 h 759"/>
                  <a:gd name="T48" fmla="*/ 0 w 645"/>
                  <a:gd name="T49" fmla="*/ 0 h 759"/>
                  <a:gd name="T50" fmla="*/ 0 w 645"/>
                  <a:gd name="T51" fmla="*/ 0 h 759"/>
                  <a:gd name="T52" fmla="*/ 0 w 645"/>
                  <a:gd name="T53" fmla="*/ 0 h 759"/>
                  <a:gd name="T54" fmla="*/ 0 w 645"/>
                  <a:gd name="T55" fmla="*/ 0 h 759"/>
                  <a:gd name="T56" fmla="*/ 0 w 645"/>
                  <a:gd name="T57" fmla="*/ 0 h 759"/>
                  <a:gd name="T58" fmla="*/ 0 w 645"/>
                  <a:gd name="T59" fmla="*/ 0 h 759"/>
                  <a:gd name="T60" fmla="*/ 0 w 645"/>
                  <a:gd name="T61" fmla="*/ 0 h 759"/>
                  <a:gd name="T62" fmla="*/ 0 w 645"/>
                  <a:gd name="T63" fmla="*/ 0 h 759"/>
                  <a:gd name="T64" fmla="*/ 0 w 645"/>
                  <a:gd name="T65" fmla="*/ 0 h 759"/>
                  <a:gd name="T66" fmla="*/ 0 w 645"/>
                  <a:gd name="T67" fmla="*/ 0 h 759"/>
                  <a:gd name="T68" fmla="*/ 0 w 645"/>
                  <a:gd name="T69" fmla="*/ 0 h 759"/>
                  <a:gd name="T70" fmla="*/ 0 w 645"/>
                  <a:gd name="T71" fmla="*/ 0 h 759"/>
                  <a:gd name="T72" fmla="*/ 0 w 645"/>
                  <a:gd name="T73" fmla="*/ 0 h 759"/>
                  <a:gd name="T74" fmla="*/ 0 w 645"/>
                  <a:gd name="T75" fmla="*/ 0 h 759"/>
                  <a:gd name="T76" fmla="*/ 0 w 645"/>
                  <a:gd name="T77" fmla="*/ 0 h 759"/>
                  <a:gd name="T78" fmla="*/ 0 w 645"/>
                  <a:gd name="T79" fmla="*/ 0 h 759"/>
                  <a:gd name="T80" fmla="*/ 0 w 645"/>
                  <a:gd name="T81" fmla="*/ 0 h 759"/>
                  <a:gd name="T82" fmla="*/ 0 w 645"/>
                  <a:gd name="T83" fmla="*/ 0 h 759"/>
                  <a:gd name="T84" fmla="*/ 0 w 645"/>
                  <a:gd name="T85" fmla="*/ 0 h 759"/>
                  <a:gd name="T86" fmla="*/ 0 w 645"/>
                  <a:gd name="T87" fmla="*/ 0 h 759"/>
                  <a:gd name="T88" fmla="*/ 0 w 645"/>
                  <a:gd name="T89" fmla="*/ 0 h 759"/>
                  <a:gd name="T90" fmla="*/ 0 w 645"/>
                  <a:gd name="T91" fmla="*/ 0 h 759"/>
                  <a:gd name="T92" fmla="*/ 0 w 645"/>
                  <a:gd name="T93" fmla="*/ 0 h 759"/>
                  <a:gd name="T94" fmla="*/ 0 w 645"/>
                  <a:gd name="T95" fmla="*/ 0 h 759"/>
                  <a:gd name="T96" fmla="*/ 0 w 645"/>
                  <a:gd name="T97" fmla="*/ 0 h 759"/>
                  <a:gd name="T98" fmla="*/ 0 w 645"/>
                  <a:gd name="T99" fmla="*/ 0 h 759"/>
                  <a:gd name="T100" fmla="*/ 0 w 645"/>
                  <a:gd name="T101" fmla="*/ 0 h 759"/>
                  <a:gd name="T102" fmla="*/ 0 w 645"/>
                  <a:gd name="T103" fmla="*/ 0 h 759"/>
                  <a:gd name="T104" fmla="*/ 0 w 645"/>
                  <a:gd name="T105" fmla="*/ 0 h 759"/>
                  <a:gd name="T106" fmla="*/ 0 w 645"/>
                  <a:gd name="T107" fmla="*/ 0 h 759"/>
                  <a:gd name="T108" fmla="*/ 0 w 645"/>
                  <a:gd name="T109" fmla="*/ 0 h 759"/>
                  <a:gd name="T110" fmla="*/ 0 w 645"/>
                  <a:gd name="T111" fmla="*/ 0 h 759"/>
                  <a:gd name="T112" fmla="*/ 0 w 645"/>
                  <a:gd name="T113" fmla="*/ 0 h 759"/>
                  <a:gd name="T114" fmla="*/ 0 w 645"/>
                  <a:gd name="T115" fmla="*/ 0 h 759"/>
                  <a:gd name="T116" fmla="*/ 0 w 645"/>
                  <a:gd name="T117" fmla="*/ 0 h 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45"/>
                  <a:gd name="T178" fmla="*/ 0 h 759"/>
                  <a:gd name="T179" fmla="*/ 645 w 645"/>
                  <a:gd name="T180" fmla="*/ 759 h 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45" h="759">
                    <a:moveTo>
                      <a:pt x="284" y="210"/>
                    </a:moveTo>
                    <a:lnTo>
                      <a:pt x="286" y="205"/>
                    </a:lnTo>
                    <a:lnTo>
                      <a:pt x="289" y="202"/>
                    </a:lnTo>
                    <a:lnTo>
                      <a:pt x="291" y="197"/>
                    </a:lnTo>
                    <a:lnTo>
                      <a:pt x="293" y="193"/>
                    </a:lnTo>
                    <a:lnTo>
                      <a:pt x="296" y="189"/>
                    </a:lnTo>
                    <a:lnTo>
                      <a:pt x="298" y="185"/>
                    </a:lnTo>
                    <a:lnTo>
                      <a:pt x="300" y="181"/>
                    </a:lnTo>
                    <a:lnTo>
                      <a:pt x="303" y="178"/>
                    </a:lnTo>
                    <a:lnTo>
                      <a:pt x="305" y="173"/>
                    </a:lnTo>
                    <a:lnTo>
                      <a:pt x="307" y="170"/>
                    </a:lnTo>
                    <a:lnTo>
                      <a:pt x="310" y="166"/>
                    </a:lnTo>
                    <a:lnTo>
                      <a:pt x="312" y="162"/>
                    </a:lnTo>
                    <a:lnTo>
                      <a:pt x="315" y="159"/>
                    </a:lnTo>
                    <a:lnTo>
                      <a:pt x="317" y="155"/>
                    </a:lnTo>
                    <a:lnTo>
                      <a:pt x="319" y="152"/>
                    </a:lnTo>
                    <a:lnTo>
                      <a:pt x="323" y="148"/>
                    </a:lnTo>
                    <a:lnTo>
                      <a:pt x="324" y="145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4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40" y="125"/>
                    </a:lnTo>
                    <a:lnTo>
                      <a:pt x="343" y="121"/>
                    </a:lnTo>
                    <a:lnTo>
                      <a:pt x="345" y="117"/>
                    </a:lnTo>
                    <a:lnTo>
                      <a:pt x="348" y="115"/>
                    </a:lnTo>
                    <a:lnTo>
                      <a:pt x="351" y="111"/>
                    </a:lnTo>
                    <a:lnTo>
                      <a:pt x="354" y="108"/>
                    </a:lnTo>
                    <a:lnTo>
                      <a:pt x="357" y="106"/>
                    </a:lnTo>
                    <a:lnTo>
                      <a:pt x="360" y="102"/>
                    </a:lnTo>
                    <a:lnTo>
                      <a:pt x="362" y="100"/>
                    </a:lnTo>
                    <a:lnTo>
                      <a:pt x="366" y="96"/>
                    </a:lnTo>
                    <a:lnTo>
                      <a:pt x="368" y="94"/>
                    </a:lnTo>
                    <a:lnTo>
                      <a:pt x="372" y="90"/>
                    </a:lnTo>
                    <a:lnTo>
                      <a:pt x="374" y="87"/>
                    </a:lnTo>
                    <a:lnTo>
                      <a:pt x="376" y="84"/>
                    </a:lnTo>
                    <a:lnTo>
                      <a:pt x="380" y="81"/>
                    </a:lnTo>
                    <a:lnTo>
                      <a:pt x="383" y="78"/>
                    </a:lnTo>
                    <a:lnTo>
                      <a:pt x="386" y="76"/>
                    </a:lnTo>
                    <a:lnTo>
                      <a:pt x="389" y="74"/>
                    </a:lnTo>
                    <a:lnTo>
                      <a:pt x="393" y="71"/>
                    </a:lnTo>
                    <a:lnTo>
                      <a:pt x="395" y="68"/>
                    </a:lnTo>
                    <a:lnTo>
                      <a:pt x="399" y="65"/>
                    </a:lnTo>
                    <a:lnTo>
                      <a:pt x="402" y="63"/>
                    </a:lnTo>
                    <a:lnTo>
                      <a:pt x="405" y="60"/>
                    </a:lnTo>
                    <a:lnTo>
                      <a:pt x="408" y="58"/>
                    </a:lnTo>
                    <a:lnTo>
                      <a:pt x="412" y="56"/>
                    </a:lnTo>
                    <a:lnTo>
                      <a:pt x="415" y="53"/>
                    </a:lnTo>
                    <a:lnTo>
                      <a:pt x="419" y="51"/>
                    </a:lnTo>
                    <a:lnTo>
                      <a:pt x="423" y="49"/>
                    </a:lnTo>
                    <a:lnTo>
                      <a:pt x="426" y="46"/>
                    </a:lnTo>
                    <a:lnTo>
                      <a:pt x="430" y="44"/>
                    </a:lnTo>
                    <a:lnTo>
                      <a:pt x="433" y="41"/>
                    </a:lnTo>
                    <a:lnTo>
                      <a:pt x="437" y="39"/>
                    </a:lnTo>
                    <a:lnTo>
                      <a:pt x="440" y="37"/>
                    </a:lnTo>
                    <a:lnTo>
                      <a:pt x="444" y="36"/>
                    </a:lnTo>
                    <a:lnTo>
                      <a:pt x="449" y="33"/>
                    </a:lnTo>
                    <a:lnTo>
                      <a:pt x="452" y="32"/>
                    </a:lnTo>
                    <a:lnTo>
                      <a:pt x="456" y="30"/>
                    </a:lnTo>
                    <a:lnTo>
                      <a:pt x="460" y="27"/>
                    </a:lnTo>
                    <a:lnTo>
                      <a:pt x="464" y="26"/>
                    </a:lnTo>
                    <a:lnTo>
                      <a:pt x="469" y="24"/>
                    </a:lnTo>
                    <a:lnTo>
                      <a:pt x="472" y="23"/>
                    </a:lnTo>
                    <a:lnTo>
                      <a:pt x="477" y="21"/>
                    </a:lnTo>
                    <a:lnTo>
                      <a:pt x="479" y="19"/>
                    </a:lnTo>
                    <a:lnTo>
                      <a:pt x="484" y="18"/>
                    </a:lnTo>
                    <a:lnTo>
                      <a:pt x="488" y="15"/>
                    </a:lnTo>
                    <a:lnTo>
                      <a:pt x="492" y="14"/>
                    </a:lnTo>
                    <a:lnTo>
                      <a:pt x="497" y="13"/>
                    </a:lnTo>
                    <a:lnTo>
                      <a:pt x="501" y="11"/>
                    </a:lnTo>
                    <a:lnTo>
                      <a:pt x="505" y="9"/>
                    </a:lnTo>
                    <a:lnTo>
                      <a:pt x="510" y="8"/>
                    </a:lnTo>
                    <a:lnTo>
                      <a:pt x="515" y="7"/>
                    </a:lnTo>
                    <a:lnTo>
                      <a:pt x="520" y="6"/>
                    </a:lnTo>
                    <a:lnTo>
                      <a:pt x="524" y="5"/>
                    </a:lnTo>
                    <a:lnTo>
                      <a:pt x="529" y="4"/>
                    </a:lnTo>
                    <a:lnTo>
                      <a:pt x="534" y="2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8" y="1"/>
                    </a:lnTo>
                    <a:lnTo>
                      <a:pt x="553" y="0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80" y="1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3" y="4"/>
                    </a:lnTo>
                    <a:lnTo>
                      <a:pt x="597" y="5"/>
                    </a:lnTo>
                    <a:lnTo>
                      <a:pt x="602" y="7"/>
                    </a:lnTo>
                    <a:lnTo>
                      <a:pt x="605" y="8"/>
                    </a:lnTo>
                    <a:lnTo>
                      <a:pt x="609" y="11"/>
                    </a:lnTo>
                    <a:lnTo>
                      <a:pt x="612" y="13"/>
                    </a:lnTo>
                    <a:lnTo>
                      <a:pt x="616" y="15"/>
                    </a:lnTo>
                    <a:lnTo>
                      <a:pt x="621" y="19"/>
                    </a:lnTo>
                    <a:lnTo>
                      <a:pt x="625" y="24"/>
                    </a:lnTo>
                    <a:lnTo>
                      <a:pt x="629" y="28"/>
                    </a:lnTo>
                    <a:lnTo>
                      <a:pt x="632" y="33"/>
                    </a:lnTo>
                    <a:lnTo>
                      <a:pt x="635" y="38"/>
                    </a:lnTo>
                    <a:lnTo>
                      <a:pt x="637" y="44"/>
                    </a:lnTo>
                    <a:lnTo>
                      <a:pt x="638" y="46"/>
                    </a:lnTo>
                    <a:lnTo>
                      <a:pt x="639" y="49"/>
                    </a:lnTo>
                    <a:lnTo>
                      <a:pt x="641" y="52"/>
                    </a:lnTo>
                    <a:lnTo>
                      <a:pt x="642" y="56"/>
                    </a:lnTo>
                    <a:lnTo>
                      <a:pt x="642" y="58"/>
                    </a:lnTo>
                    <a:lnTo>
                      <a:pt x="643" y="62"/>
                    </a:lnTo>
                    <a:lnTo>
                      <a:pt x="643" y="64"/>
                    </a:lnTo>
                    <a:lnTo>
                      <a:pt x="644" y="66"/>
                    </a:lnTo>
                    <a:lnTo>
                      <a:pt x="644" y="70"/>
                    </a:lnTo>
                    <a:lnTo>
                      <a:pt x="644" y="74"/>
                    </a:lnTo>
                    <a:lnTo>
                      <a:pt x="644" y="76"/>
                    </a:lnTo>
                    <a:lnTo>
                      <a:pt x="645" y="79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4" y="89"/>
                    </a:lnTo>
                    <a:lnTo>
                      <a:pt x="644" y="92"/>
                    </a:lnTo>
                    <a:lnTo>
                      <a:pt x="644" y="96"/>
                    </a:lnTo>
                    <a:lnTo>
                      <a:pt x="643" y="100"/>
                    </a:lnTo>
                    <a:lnTo>
                      <a:pt x="643" y="102"/>
                    </a:lnTo>
                    <a:lnTo>
                      <a:pt x="643" y="106"/>
                    </a:lnTo>
                    <a:lnTo>
                      <a:pt x="642" y="109"/>
                    </a:lnTo>
                    <a:lnTo>
                      <a:pt x="642" y="113"/>
                    </a:lnTo>
                    <a:lnTo>
                      <a:pt x="641" y="115"/>
                    </a:lnTo>
                    <a:lnTo>
                      <a:pt x="639" y="119"/>
                    </a:lnTo>
                    <a:lnTo>
                      <a:pt x="638" y="122"/>
                    </a:lnTo>
                    <a:lnTo>
                      <a:pt x="637" y="126"/>
                    </a:lnTo>
                    <a:lnTo>
                      <a:pt x="637" y="129"/>
                    </a:lnTo>
                    <a:lnTo>
                      <a:pt x="636" y="133"/>
                    </a:lnTo>
                    <a:lnTo>
                      <a:pt x="635" y="135"/>
                    </a:lnTo>
                    <a:lnTo>
                      <a:pt x="634" y="139"/>
                    </a:lnTo>
                    <a:lnTo>
                      <a:pt x="632" y="142"/>
                    </a:lnTo>
                    <a:lnTo>
                      <a:pt x="631" y="146"/>
                    </a:lnTo>
                    <a:lnTo>
                      <a:pt x="629" y="149"/>
                    </a:lnTo>
                    <a:lnTo>
                      <a:pt x="628" y="153"/>
                    </a:lnTo>
                    <a:lnTo>
                      <a:pt x="628" y="157"/>
                    </a:lnTo>
                    <a:lnTo>
                      <a:pt x="626" y="160"/>
                    </a:lnTo>
                    <a:lnTo>
                      <a:pt x="624" y="164"/>
                    </a:lnTo>
                    <a:lnTo>
                      <a:pt x="623" y="166"/>
                    </a:lnTo>
                    <a:lnTo>
                      <a:pt x="622" y="170"/>
                    </a:lnTo>
                    <a:lnTo>
                      <a:pt x="619" y="173"/>
                    </a:lnTo>
                    <a:lnTo>
                      <a:pt x="618" y="176"/>
                    </a:lnTo>
                    <a:lnTo>
                      <a:pt x="617" y="179"/>
                    </a:lnTo>
                    <a:lnTo>
                      <a:pt x="615" y="183"/>
                    </a:lnTo>
                    <a:lnTo>
                      <a:pt x="613" y="186"/>
                    </a:lnTo>
                    <a:lnTo>
                      <a:pt x="612" y="189"/>
                    </a:lnTo>
                    <a:lnTo>
                      <a:pt x="610" y="192"/>
                    </a:lnTo>
                    <a:lnTo>
                      <a:pt x="609" y="195"/>
                    </a:lnTo>
                    <a:lnTo>
                      <a:pt x="607" y="198"/>
                    </a:lnTo>
                    <a:lnTo>
                      <a:pt x="605" y="202"/>
                    </a:lnTo>
                    <a:lnTo>
                      <a:pt x="604" y="204"/>
                    </a:lnTo>
                    <a:lnTo>
                      <a:pt x="603" y="208"/>
                    </a:lnTo>
                    <a:lnTo>
                      <a:pt x="600" y="211"/>
                    </a:lnTo>
                    <a:lnTo>
                      <a:pt x="598" y="215"/>
                    </a:lnTo>
                    <a:lnTo>
                      <a:pt x="594" y="219"/>
                    </a:lnTo>
                    <a:lnTo>
                      <a:pt x="592" y="224"/>
                    </a:lnTo>
                    <a:lnTo>
                      <a:pt x="590" y="229"/>
                    </a:lnTo>
                    <a:lnTo>
                      <a:pt x="586" y="234"/>
                    </a:lnTo>
                    <a:lnTo>
                      <a:pt x="584" y="238"/>
                    </a:lnTo>
                    <a:lnTo>
                      <a:pt x="580" y="243"/>
                    </a:lnTo>
                    <a:lnTo>
                      <a:pt x="578" y="248"/>
                    </a:lnTo>
                    <a:lnTo>
                      <a:pt x="574" y="253"/>
                    </a:lnTo>
                    <a:lnTo>
                      <a:pt x="573" y="256"/>
                    </a:lnTo>
                    <a:lnTo>
                      <a:pt x="570" y="261"/>
                    </a:lnTo>
                    <a:lnTo>
                      <a:pt x="568" y="266"/>
                    </a:lnTo>
                    <a:lnTo>
                      <a:pt x="565" y="269"/>
                    </a:lnTo>
                    <a:lnTo>
                      <a:pt x="564" y="274"/>
                    </a:lnTo>
                    <a:lnTo>
                      <a:pt x="560" y="278"/>
                    </a:lnTo>
                    <a:lnTo>
                      <a:pt x="559" y="282"/>
                    </a:lnTo>
                    <a:lnTo>
                      <a:pt x="555" y="286"/>
                    </a:lnTo>
                    <a:lnTo>
                      <a:pt x="554" y="291"/>
                    </a:lnTo>
                    <a:lnTo>
                      <a:pt x="551" y="294"/>
                    </a:lnTo>
                    <a:lnTo>
                      <a:pt x="549" y="298"/>
                    </a:lnTo>
                    <a:lnTo>
                      <a:pt x="546" y="301"/>
                    </a:lnTo>
                    <a:lnTo>
                      <a:pt x="545" y="306"/>
                    </a:lnTo>
                    <a:lnTo>
                      <a:pt x="541" y="311"/>
                    </a:lnTo>
                    <a:lnTo>
                      <a:pt x="540" y="314"/>
                    </a:lnTo>
                    <a:lnTo>
                      <a:pt x="536" y="318"/>
                    </a:lnTo>
                    <a:lnTo>
                      <a:pt x="535" y="321"/>
                    </a:lnTo>
                    <a:lnTo>
                      <a:pt x="532" y="325"/>
                    </a:lnTo>
                    <a:lnTo>
                      <a:pt x="530" y="330"/>
                    </a:lnTo>
                    <a:lnTo>
                      <a:pt x="527" y="333"/>
                    </a:lnTo>
                    <a:lnTo>
                      <a:pt x="526" y="337"/>
                    </a:lnTo>
                    <a:lnTo>
                      <a:pt x="523" y="340"/>
                    </a:lnTo>
                    <a:lnTo>
                      <a:pt x="521" y="345"/>
                    </a:lnTo>
                    <a:lnTo>
                      <a:pt x="519" y="349"/>
                    </a:lnTo>
                    <a:lnTo>
                      <a:pt x="516" y="352"/>
                    </a:lnTo>
                    <a:lnTo>
                      <a:pt x="513" y="356"/>
                    </a:lnTo>
                    <a:lnTo>
                      <a:pt x="511" y="359"/>
                    </a:lnTo>
                    <a:lnTo>
                      <a:pt x="508" y="363"/>
                    </a:lnTo>
                    <a:lnTo>
                      <a:pt x="505" y="367"/>
                    </a:lnTo>
                    <a:lnTo>
                      <a:pt x="503" y="370"/>
                    </a:lnTo>
                    <a:lnTo>
                      <a:pt x="501" y="375"/>
                    </a:lnTo>
                    <a:lnTo>
                      <a:pt x="498" y="378"/>
                    </a:lnTo>
                    <a:lnTo>
                      <a:pt x="496" y="382"/>
                    </a:lnTo>
                    <a:lnTo>
                      <a:pt x="492" y="385"/>
                    </a:lnTo>
                    <a:lnTo>
                      <a:pt x="490" y="389"/>
                    </a:lnTo>
                    <a:lnTo>
                      <a:pt x="488" y="394"/>
                    </a:lnTo>
                    <a:lnTo>
                      <a:pt x="485" y="397"/>
                    </a:lnTo>
                    <a:lnTo>
                      <a:pt x="482" y="401"/>
                    </a:lnTo>
                    <a:lnTo>
                      <a:pt x="479" y="406"/>
                    </a:lnTo>
                    <a:lnTo>
                      <a:pt x="477" y="408"/>
                    </a:lnTo>
                    <a:lnTo>
                      <a:pt x="473" y="413"/>
                    </a:lnTo>
                    <a:lnTo>
                      <a:pt x="471" y="416"/>
                    </a:lnTo>
                    <a:lnTo>
                      <a:pt x="469" y="421"/>
                    </a:lnTo>
                    <a:lnTo>
                      <a:pt x="465" y="425"/>
                    </a:lnTo>
                    <a:lnTo>
                      <a:pt x="462" y="428"/>
                    </a:lnTo>
                    <a:lnTo>
                      <a:pt x="458" y="433"/>
                    </a:lnTo>
                    <a:lnTo>
                      <a:pt x="456" y="438"/>
                    </a:lnTo>
                    <a:lnTo>
                      <a:pt x="452" y="441"/>
                    </a:lnTo>
                    <a:lnTo>
                      <a:pt x="449" y="445"/>
                    </a:lnTo>
                    <a:lnTo>
                      <a:pt x="445" y="448"/>
                    </a:lnTo>
                    <a:lnTo>
                      <a:pt x="443" y="453"/>
                    </a:lnTo>
                    <a:lnTo>
                      <a:pt x="439" y="458"/>
                    </a:lnTo>
                    <a:lnTo>
                      <a:pt x="436" y="463"/>
                    </a:lnTo>
                    <a:lnTo>
                      <a:pt x="432" y="466"/>
                    </a:lnTo>
                    <a:lnTo>
                      <a:pt x="428" y="471"/>
                    </a:lnTo>
                    <a:lnTo>
                      <a:pt x="425" y="474"/>
                    </a:lnTo>
                    <a:lnTo>
                      <a:pt x="420" y="479"/>
                    </a:lnTo>
                    <a:lnTo>
                      <a:pt x="417" y="483"/>
                    </a:lnTo>
                    <a:lnTo>
                      <a:pt x="413" y="488"/>
                    </a:lnTo>
                    <a:lnTo>
                      <a:pt x="409" y="491"/>
                    </a:lnTo>
                    <a:lnTo>
                      <a:pt x="406" y="496"/>
                    </a:lnTo>
                    <a:lnTo>
                      <a:pt x="401" y="499"/>
                    </a:lnTo>
                    <a:lnTo>
                      <a:pt x="399" y="504"/>
                    </a:lnTo>
                    <a:lnTo>
                      <a:pt x="394" y="508"/>
                    </a:lnTo>
                    <a:lnTo>
                      <a:pt x="390" y="511"/>
                    </a:lnTo>
                    <a:lnTo>
                      <a:pt x="387" y="516"/>
                    </a:lnTo>
                    <a:lnTo>
                      <a:pt x="383" y="521"/>
                    </a:lnTo>
                    <a:lnTo>
                      <a:pt x="379" y="524"/>
                    </a:lnTo>
                    <a:lnTo>
                      <a:pt x="376" y="528"/>
                    </a:lnTo>
                    <a:lnTo>
                      <a:pt x="372" y="531"/>
                    </a:lnTo>
                    <a:lnTo>
                      <a:pt x="368" y="536"/>
                    </a:lnTo>
                    <a:lnTo>
                      <a:pt x="364" y="541"/>
                    </a:lnTo>
                    <a:lnTo>
                      <a:pt x="361" y="544"/>
                    </a:lnTo>
                    <a:lnTo>
                      <a:pt x="357" y="548"/>
                    </a:lnTo>
                    <a:lnTo>
                      <a:pt x="353" y="553"/>
                    </a:lnTo>
                    <a:lnTo>
                      <a:pt x="349" y="556"/>
                    </a:lnTo>
                    <a:lnTo>
                      <a:pt x="345" y="560"/>
                    </a:lnTo>
                    <a:lnTo>
                      <a:pt x="342" y="565"/>
                    </a:lnTo>
                    <a:lnTo>
                      <a:pt x="338" y="569"/>
                    </a:lnTo>
                    <a:lnTo>
                      <a:pt x="334" y="573"/>
                    </a:lnTo>
                    <a:lnTo>
                      <a:pt x="330" y="576"/>
                    </a:lnTo>
                    <a:lnTo>
                      <a:pt x="326" y="580"/>
                    </a:lnTo>
                    <a:lnTo>
                      <a:pt x="323" y="585"/>
                    </a:lnTo>
                    <a:lnTo>
                      <a:pt x="318" y="590"/>
                    </a:lnTo>
                    <a:lnTo>
                      <a:pt x="316" y="594"/>
                    </a:lnTo>
                    <a:lnTo>
                      <a:pt x="311" y="598"/>
                    </a:lnTo>
                    <a:lnTo>
                      <a:pt x="309" y="603"/>
                    </a:lnTo>
                    <a:lnTo>
                      <a:pt x="303" y="607"/>
                    </a:lnTo>
                    <a:lnTo>
                      <a:pt x="299" y="612"/>
                    </a:lnTo>
                    <a:lnTo>
                      <a:pt x="294" y="617"/>
                    </a:lnTo>
                    <a:lnTo>
                      <a:pt x="290" y="622"/>
                    </a:lnTo>
                    <a:lnTo>
                      <a:pt x="285" y="625"/>
                    </a:lnTo>
                    <a:lnTo>
                      <a:pt x="281" y="630"/>
                    </a:lnTo>
                    <a:lnTo>
                      <a:pt x="277" y="633"/>
                    </a:lnTo>
                    <a:lnTo>
                      <a:pt x="273" y="638"/>
                    </a:lnTo>
                    <a:lnTo>
                      <a:pt x="270" y="642"/>
                    </a:lnTo>
                    <a:lnTo>
                      <a:pt x="265" y="645"/>
                    </a:lnTo>
                    <a:lnTo>
                      <a:pt x="261" y="649"/>
                    </a:lnTo>
                    <a:lnTo>
                      <a:pt x="258" y="654"/>
                    </a:lnTo>
                    <a:lnTo>
                      <a:pt x="253" y="656"/>
                    </a:lnTo>
                    <a:lnTo>
                      <a:pt x="249" y="660"/>
                    </a:lnTo>
                    <a:lnTo>
                      <a:pt x="246" y="663"/>
                    </a:lnTo>
                    <a:lnTo>
                      <a:pt x="242" y="667"/>
                    </a:lnTo>
                    <a:lnTo>
                      <a:pt x="238" y="669"/>
                    </a:lnTo>
                    <a:lnTo>
                      <a:pt x="234" y="673"/>
                    </a:lnTo>
                    <a:lnTo>
                      <a:pt x="229" y="675"/>
                    </a:lnTo>
                    <a:lnTo>
                      <a:pt x="226" y="678"/>
                    </a:lnTo>
                    <a:lnTo>
                      <a:pt x="221" y="682"/>
                    </a:lnTo>
                    <a:lnTo>
                      <a:pt x="217" y="684"/>
                    </a:lnTo>
                    <a:lnTo>
                      <a:pt x="213" y="688"/>
                    </a:lnTo>
                    <a:lnTo>
                      <a:pt x="208" y="692"/>
                    </a:lnTo>
                    <a:lnTo>
                      <a:pt x="203" y="695"/>
                    </a:lnTo>
                    <a:lnTo>
                      <a:pt x="198" y="697"/>
                    </a:lnTo>
                    <a:lnTo>
                      <a:pt x="194" y="702"/>
                    </a:lnTo>
                    <a:lnTo>
                      <a:pt x="189" y="706"/>
                    </a:lnTo>
                    <a:lnTo>
                      <a:pt x="183" y="709"/>
                    </a:lnTo>
                    <a:lnTo>
                      <a:pt x="178" y="713"/>
                    </a:lnTo>
                    <a:lnTo>
                      <a:pt x="174" y="718"/>
                    </a:lnTo>
                    <a:lnTo>
                      <a:pt x="168" y="722"/>
                    </a:lnTo>
                    <a:lnTo>
                      <a:pt x="163" y="725"/>
                    </a:lnTo>
                    <a:lnTo>
                      <a:pt x="159" y="727"/>
                    </a:lnTo>
                    <a:lnTo>
                      <a:pt x="155" y="729"/>
                    </a:lnTo>
                    <a:lnTo>
                      <a:pt x="150" y="733"/>
                    </a:lnTo>
                    <a:lnTo>
                      <a:pt x="145" y="735"/>
                    </a:lnTo>
                    <a:lnTo>
                      <a:pt x="142" y="738"/>
                    </a:lnTo>
                    <a:lnTo>
                      <a:pt x="137" y="740"/>
                    </a:lnTo>
                    <a:lnTo>
                      <a:pt x="133" y="743"/>
                    </a:lnTo>
                    <a:lnTo>
                      <a:pt x="128" y="745"/>
                    </a:lnTo>
                    <a:lnTo>
                      <a:pt x="124" y="747"/>
                    </a:lnTo>
                    <a:lnTo>
                      <a:pt x="119" y="748"/>
                    </a:lnTo>
                    <a:lnTo>
                      <a:pt x="115" y="751"/>
                    </a:lnTo>
                    <a:lnTo>
                      <a:pt x="109" y="752"/>
                    </a:lnTo>
                    <a:lnTo>
                      <a:pt x="106" y="754"/>
                    </a:lnTo>
                    <a:lnTo>
                      <a:pt x="101" y="756"/>
                    </a:lnTo>
                    <a:lnTo>
                      <a:pt x="98" y="757"/>
                    </a:lnTo>
                    <a:lnTo>
                      <a:pt x="93" y="758"/>
                    </a:lnTo>
                    <a:lnTo>
                      <a:pt x="88" y="758"/>
                    </a:lnTo>
                    <a:lnTo>
                      <a:pt x="83" y="759"/>
                    </a:lnTo>
                    <a:lnTo>
                      <a:pt x="80" y="759"/>
                    </a:lnTo>
                    <a:lnTo>
                      <a:pt x="75" y="759"/>
                    </a:lnTo>
                    <a:lnTo>
                      <a:pt x="70" y="759"/>
                    </a:lnTo>
                    <a:lnTo>
                      <a:pt x="67" y="759"/>
                    </a:lnTo>
                    <a:lnTo>
                      <a:pt x="62" y="759"/>
                    </a:lnTo>
                    <a:lnTo>
                      <a:pt x="57" y="758"/>
                    </a:lnTo>
                    <a:lnTo>
                      <a:pt x="53" y="757"/>
                    </a:lnTo>
                    <a:lnTo>
                      <a:pt x="49" y="756"/>
                    </a:lnTo>
                    <a:lnTo>
                      <a:pt x="44" y="754"/>
                    </a:lnTo>
                    <a:lnTo>
                      <a:pt x="41" y="751"/>
                    </a:lnTo>
                    <a:lnTo>
                      <a:pt x="37" y="750"/>
                    </a:lnTo>
                    <a:lnTo>
                      <a:pt x="32" y="746"/>
                    </a:lnTo>
                    <a:lnTo>
                      <a:pt x="29" y="745"/>
                    </a:lnTo>
                    <a:lnTo>
                      <a:pt x="25" y="741"/>
                    </a:lnTo>
                    <a:lnTo>
                      <a:pt x="22" y="739"/>
                    </a:lnTo>
                    <a:lnTo>
                      <a:pt x="19" y="735"/>
                    </a:lnTo>
                    <a:lnTo>
                      <a:pt x="17" y="733"/>
                    </a:lnTo>
                    <a:lnTo>
                      <a:pt x="15" y="729"/>
                    </a:lnTo>
                    <a:lnTo>
                      <a:pt x="12" y="726"/>
                    </a:lnTo>
                    <a:lnTo>
                      <a:pt x="11" y="722"/>
                    </a:lnTo>
                    <a:lnTo>
                      <a:pt x="9" y="720"/>
                    </a:lnTo>
                    <a:lnTo>
                      <a:pt x="8" y="715"/>
                    </a:lnTo>
                    <a:lnTo>
                      <a:pt x="6" y="712"/>
                    </a:lnTo>
                    <a:lnTo>
                      <a:pt x="5" y="708"/>
                    </a:lnTo>
                    <a:lnTo>
                      <a:pt x="4" y="705"/>
                    </a:lnTo>
                    <a:lnTo>
                      <a:pt x="3" y="700"/>
                    </a:lnTo>
                    <a:lnTo>
                      <a:pt x="3" y="696"/>
                    </a:lnTo>
                    <a:lnTo>
                      <a:pt x="2" y="693"/>
                    </a:lnTo>
                    <a:lnTo>
                      <a:pt x="2" y="689"/>
                    </a:lnTo>
                    <a:lnTo>
                      <a:pt x="2" y="684"/>
                    </a:lnTo>
                    <a:lnTo>
                      <a:pt x="0" y="681"/>
                    </a:lnTo>
                    <a:lnTo>
                      <a:pt x="0" y="676"/>
                    </a:lnTo>
                    <a:lnTo>
                      <a:pt x="2" y="673"/>
                    </a:lnTo>
                    <a:lnTo>
                      <a:pt x="2" y="668"/>
                    </a:lnTo>
                    <a:lnTo>
                      <a:pt x="2" y="663"/>
                    </a:lnTo>
                    <a:lnTo>
                      <a:pt x="2" y="660"/>
                    </a:lnTo>
                    <a:lnTo>
                      <a:pt x="3" y="656"/>
                    </a:lnTo>
                    <a:lnTo>
                      <a:pt x="3" y="651"/>
                    </a:lnTo>
                    <a:lnTo>
                      <a:pt x="4" y="648"/>
                    </a:lnTo>
                    <a:lnTo>
                      <a:pt x="4" y="643"/>
                    </a:lnTo>
                    <a:lnTo>
                      <a:pt x="5" y="638"/>
                    </a:lnTo>
                    <a:lnTo>
                      <a:pt x="6" y="635"/>
                    </a:lnTo>
                    <a:lnTo>
                      <a:pt x="8" y="631"/>
                    </a:lnTo>
                    <a:lnTo>
                      <a:pt x="9" y="626"/>
                    </a:lnTo>
                    <a:lnTo>
                      <a:pt x="10" y="623"/>
                    </a:lnTo>
                    <a:lnTo>
                      <a:pt x="10" y="619"/>
                    </a:lnTo>
                    <a:lnTo>
                      <a:pt x="11" y="617"/>
                    </a:lnTo>
                    <a:lnTo>
                      <a:pt x="11" y="614"/>
                    </a:lnTo>
                    <a:lnTo>
                      <a:pt x="12" y="611"/>
                    </a:lnTo>
                    <a:lnTo>
                      <a:pt x="15" y="605"/>
                    </a:lnTo>
                    <a:lnTo>
                      <a:pt x="17" y="600"/>
                    </a:lnTo>
                    <a:lnTo>
                      <a:pt x="19" y="594"/>
                    </a:lnTo>
                    <a:lnTo>
                      <a:pt x="22" y="590"/>
                    </a:lnTo>
                    <a:lnTo>
                      <a:pt x="24" y="585"/>
                    </a:lnTo>
                    <a:lnTo>
                      <a:pt x="28" y="580"/>
                    </a:lnTo>
                    <a:lnTo>
                      <a:pt x="30" y="575"/>
                    </a:lnTo>
                    <a:lnTo>
                      <a:pt x="32" y="571"/>
                    </a:lnTo>
                    <a:lnTo>
                      <a:pt x="36" y="566"/>
                    </a:lnTo>
                    <a:lnTo>
                      <a:pt x="40" y="560"/>
                    </a:lnTo>
                    <a:lnTo>
                      <a:pt x="43" y="555"/>
                    </a:lnTo>
                    <a:lnTo>
                      <a:pt x="45" y="550"/>
                    </a:lnTo>
                    <a:lnTo>
                      <a:pt x="49" y="546"/>
                    </a:lnTo>
                    <a:lnTo>
                      <a:pt x="53" y="541"/>
                    </a:lnTo>
                    <a:lnTo>
                      <a:pt x="56" y="536"/>
                    </a:lnTo>
                    <a:lnTo>
                      <a:pt x="60" y="531"/>
                    </a:lnTo>
                    <a:lnTo>
                      <a:pt x="63" y="525"/>
                    </a:lnTo>
                    <a:lnTo>
                      <a:pt x="67" y="521"/>
                    </a:lnTo>
                    <a:lnTo>
                      <a:pt x="72" y="516"/>
                    </a:lnTo>
                    <a:lnTo>
                      <a:pt x="75" y="510"/>
                    </a:lnTo>
                    <a:lnTo>
                      <a:pt x="79" y="505"/>
                    </a:lnTo>
                    <a:lnTo>
                      <a:pt x="82" y="499"/>
                    </a:lnTo>
                    <a:lnTo>
                      <a:pt x="85" y="497"/>
                    </a:lnTo>
                    <a:lnTo>
                      <a:pt x="86" y="493"/>
                    </a:lnTo>
                    <a:lnTo>
                      <a:pt x="88" y="491"/>
                    </a:lnTo>
                    <a:lnTo>
                      <a:pt x="91" y="488"/>
                    </a:lnTo>
                    <a:lnTo>
                      <a:pt x="93" y="483"/>
                    </a:lnTo>
                    <a:lnTo>
                      <a:pt x="98" y="477"/>
                    </a:lnTo>
                    <a:lnTo>
                      <a:pt x="99" y="473"/>
                    </a:lnTo>
                    <a:lnTo>
                      <a:pt x="101" y="471"/>
                    </a:lnTo>
                    <a:lnTo>
                      <a:pt x="102" y="467"/>
                    </a:lnTo>
                    <a:lnTo>
                      <a:pt x="105" y="464"/>
                    </a:lnTo>
                    <a:lnTo>
                      <a:pt x="106" y="461"/>
                    </a:lnTo>
                    <a:lnTo>
                      <a:pt x="108" y="458"/>
                    </a:lnTo>
                    <a:lnTo>
                      <a:pt x="109" y="454"/>
                    </a:lnTo>
                    <a:lnTo>
                      <a:pt x="112" y="452"/>
                    </a:lnTo>
                    <a:lnTo>
                      <a:pt x="113" y="448"/>
                    </a:lnTo>
                    <a:lnTo>
                      <a:pt x="114" y="446"/>
                    </a:lnTo>
                    <a:lnTo>
                      <a:pt x="117" y="445"/>
                    </a:lnTo>
                    <a:lnTo>
                      <a:pt x="119" y="444"/>
                    </a:lnTo>
                    <a:lnTo>
                      <a:pt x="124" y="444"/>
                    </a:lnTo>
                    <a:lnTo>
                      <a:pt x="128" y="445"/>
                    </a:lnTo>
                    <a:lnTo>
                      <a:pt x="131" y="447"/>
                    </a:lnTo>
                    <a:lnTo>
                      <a:pt x="134" y="452"/>
                    </a:lnTo>
                    <a:lnTo>
                      <a:pt x="134" y="453"/>
                    </a:lnTo>
                    <a:lnTo>
                      <a:pt x="134" y="457"/>
                    </a:lnTo>
                    <a:lnTo>
                      <a:pt x="134" y="459"/>
                    </a:lnTo>
                    <a:lnTo>
                      <a:pt x="134" y="463"/>
                    </a:lnTo>
                    <a:lnTo>
                      <a:pt x="132" y="465"/>
                    </a:lnTo>
                    <a:lnTo>
                      <a:pt x="131" y="469"/>
                    </a:lnTo>
                    <a:lnTo>
                      <a:pt x="130" y="471"/>
                    </a:lnTo>
                    <a:lnTo>
                      <a:pt x="127" y="474"/>
                    </a:lnTo>
                    <a:lnTo>
                      <a:pt x="125" y="479"/>
                    </a:lnTo>
                    <a:lnTo>
                      <a:pt x="121" y="485"/>
                    </a:lnTo>
                    <a:lnTo>
                      <a:pt x="119" y="491"/>
                    </a:lnTo>
                    <a:lnTo>
                      <a:pt x="117" y="496"/>
                    </a:lnTo>
                    <a:lnTo>
                      <a:pt x="114" y="501"/>
                    </a:lnTo>
                    <a:lnTo>
                      <a:pt x="112" y="506"/>
                    </a:lnTo>
                    <a:lnTo>
                      <a:pt x="109" y="510"/>
                    </a:lnTo>
                    <a:lnTo>
                      <a:pt x="107" y="515"/>
                    </a:lnTo>
                    <a:lnTo>
                      <a:pt x="105" y="520"/>
                    </a:lnTo>
                    <a:lnTo>
                      <a:pt x="104" y="524"/>
                    </a:lnTo>
                    <a:lnTo>
                      <a:pt x="101" y="528"/>
                    </a:lnTo>
                    <a:lnTo>
                      <a:pt x="100" y="531"/>
                    </a:lnTo>
                    <a:lnTo>
                      <a:pt x="98" y="536"/>
                    </a:lnTo>
                    <a:lnTo>
                      <a:pt x="96" y="541"/>
                    </a:lnTo>
                    <a:lnTo>
                      <a:pt x="94" y="544"/>
                    </a:lnTo>
                    <a:lnTo>
                      <a:pt x="93" y="548"/>
                    </a:lnTo>
                    <a:lnTo>
                      <a:pt x="91" y="552"/>
                    </a:lnTo>
                    <a:lnTo>
                      <a:pt x="89" y="555"/>
                    </a:lnTo>
                    <a:lnTo>
                      <a:pt x="88" y="560"/>
                    </a:lnTo>
                    <a:lnTo>
                      <a:pt x="86" y="563"/>
                    </a:lnTo>
                    <a:lnTo>
                      <a:pt x="85" y="567"/>
                    </a:lnTo>
                    <a:lnTo>
                      <a:pt x="83" y="571"/>
                    </a:lnTo>
                    <a:lnTo>
                      <a:pt x="82" y="575"/>
                    </a:lnTo>
                    <a:lnTo>
                      <a:pt x="81" y="579"/>
                    </a:lnTo>
                    <a:lnTo>
                      <a:pt x="79" y="582"/>
                    </a:lnTo>
                    <a:lnTo>
                      <a:pt x="77" y="587"/>
                    </a:lnTo>
                    <a:lnTo>
                      <a:pt x="76" y="591"/>
                    </a:lnTo>
                    <a:lnTo>
                      <a:pt x="74" y="595"/>
                    </a:lnTo>
                    <a:lnTo>
                      <a:pt x="73" y="600"/>
                    </a:lnTo>
                    <a:lnTo>
                      <a:pt x="72" y="605"/>
                    </a:lnTo>
                    <a:lnTo>
                      <a:pt x="69" y="610"/>
                    </a:lnTo>
                    <a:lnTo>
                      <a:pt x="67" y="616"/>
                    </a:lnTo>
                    <a:lnTo>
                      <a:pt x="66" y="619"/>
                    </a:lnTo>
                    <a:lnTo>
                      <a:pt x="66" y="622"/>
                    </a:lnTo>
                    <a:lnTo>
                      <a:pt x="63" y="625"/>
                    </a:lnTo>
                    <a:lnTo>
                      <a:pt x="63" y="629"/>
                    </a:lnTo>
                    <a:lnTo>
                      <a:pt x="62" y="632"/>
                    </a:lnTo>
                    <a:lnTo>
                      <a:pt x="61" y="636"/>
                    </a:lnTo>
                    <a:lnTo>
                      <a:pt x="60" y="639"/>
                    </a:lnTo>
                    <a:lnTo>
                      <a:pt x="60" y="644"/>
                    </a:lnTo>
                    <a:lnTo>
                      <a:pt x="59" y="648"/>
                    </a:lnTo>
                    <a:lnTo>
                      <a:pt x="57" y="651"/>
                    </a:lnTo>
                    <a:lnTo>
                      <a:pt x="57" y="655"/>
                    </a:lnTo>
                    <a:lnTo>
                      <a:pt x="57" y="660"/>
                    </a:lnTo>
                    <a:lnTo>
                      <a:pt x="56" y="663"/>
                    </a:lnTo>
                    <a:lnTo>
                      <a:pt x="55" y="667"/>
                    </a:lnTo>
                    <a:lnTo>
                      <a:pt x="55" y="670"/>
                    </a:lnTo>
                    <a:lnTo>
                      <a:pt x="55" y="674"/>
                    </a:lnTo>
                    <a:lnTo>
                      <a:pt x="55" y="677"/>
                    </a:lnTo>
                    <a:lnTo>
                      <a:pt x="55" y="681"/>
                    </a:lnTo>
                    <a:lnTo>
                      <a:pt x="55" y="684"/>
                    </a:lnTo>
                    <a:lnTo>
                      <a:pt x="55" y="688"/>
                    </a:lnTo>
                    <a:lnTo>
                      <a:pt x="55" y="690"/>
                    </a:lnTo>
                    <a:lnTo>
                      <a:pt x="56" y="694"/>
                    </a:lnTo>
                    <a:lnTo>
                      <a:pt x="57" y="696"/>
                    </a:lnTo>
                    <a:lnTo>
                      <a:pt x="59" y="699"/>
                    </a:lnTo>
                    <a:lnTo>
                      <a:pt x="61" y="703"/>
                    </a:lnTo>
                    <a:lnTo>
                      <a:pt x="64" y="707"/>
                    </a:lnTo>
                    <a:lnTo>
                      <a:pt x="69" y="711"/>
                    </a:lnTo>
                    <a:lnTo>
                      <a:pt x="74" y="713"/>
                    </a:lnTo>
                    <a:lnTo>
                      <a:pt x="80" y="715"/>
                    </a:lnTo>
                    <a:lnTo>
                      <a:pt x="85" y="716"/>
                    </a:lnTo>
                    <a:lnTo>
                      <a:pt x="89" y="715"/>
                    </a:lnTo>
                    <a:lnTo>
                      <a:pt x="95" y="715"/>
                    </a:lnTo>
                    <a:lnTo>
                      <a:pt x="100" y="714"/>
                    </a:lnTo>
                    <a:lnTo>
                      <a:pt x="106" y="713"/>
                    </a:lnTo>
                    <a:lnTo>
                      <a:pt x="111" y="711"/>
                    </a:lnTo>
                    <a:lnTo>
                      <a:pt x="117" y="708"/>
                    </a:lnTo>
                    <a:lnTo>
                      <a:pt x="121" y="705"/>
                    </a:lnTo>
                    <a:lnTo>
                      <a:pt x="127" y="702"/>
                    </a:lnTo>
                    <a:lnTo>
                      <a:pt x="132" y="699"/>
                    </a:lnTo>
                    <a:lnTo>
                      <a:pt x="138" y="695"/>
                    </a:lnTo>
                    <a:lnTo>
                      <a:pt x="144" y="692"/>
                    </a:lnTo>
                    <a:lnTo>
                      <a:pt x="149" y="688"/>
                    </a:lnTo>
                    <a:lnTo>
                      <a:pt x="155" y="683"/>
                    </a:lnTo>
                    <a:lnTo>
                      <a:pt x="159" y="680"/>
                    </a:lnTo>
                    <a:lnTo>
                      <a:pt x="164" y="676"/>
                    </a:lnTo>
                    <a:lnTo>
                      <a:pt x="170" y="673"/>
                    </a:lnTo>
                    <a:lnTo>
                      <a:pt x="175" y="669"/>
                    </a:lnTo>
                    <a:lnTo>
                      <a:pt x="179" y="665"/>
                    </a:lnTo>
                    <a:lnTo>
                      <a:pt x="184" y="662"/>
                    </a:lnTo>
                    <a:lnTo>
                      <a:pt x="189" y="658"/>
                    </a:lnTo>
                    <a:lnTo>
                      <a:pt x="192" y="655"/>
                    </a:lnTo>
                    <a:lnTo>
                      <a:pt x="197" y="652"/>
                    </a:lnTo>
                    <a:lnTo>
                      <a:pt x="202" y="649"/>
                    </a:lnTo>
                    <a:lnTo>
                      <a:pt x="206" y="645"/>
                    </a:lnTo>
                    <a:lnTo>
                      <a:pt x="209" y="642"/>
                    </a:lnTo>
                    <a:lnTo>
                      <a:pt x="214" y="638"/>
                    </a:lnTo>
                    <a:lnTo>
                      <a:pt x="217" y="635"/>
                    </a:lnTo>
                    <a:lnTo>
                      <a:pt x="222" y="632"/>
                    </a:lnTo>
                    <a:lnTo>
                      <a:pt x="226" y="629"/>
                    </a:lnTo>
                    <a:lnTo>
                      <a:pt x="229" y="624"/>
                    </a:lnTo>
                    <a:lnTo>
                      <a:pt x="233" y="620"/>
                    </a:lnTo>
                    <a:lnTo>
                      <a:pt x="238" y="618"/>
                    </a:lnTo>
                    <a:lnTo>
                      <a:pt x="241" y="614"/>
                    </a:lnTo>
                    <a:lnTo>
                      <a:pt x="246" y="610"/>
                    </a:lnTo>
                    <a:lnTo>
                      <a:pt x="249" y="606"/>
                    </a:lnTo>
                    <a:lnTo>
                      <a:pt x="253" y="603"/>
                    </a:lnTo>
                    <a:lnTo>
                      <a:pt x="257" y="599"/>
                    </a:lnTo>
                    <a:lnTo>
                      <a:pt x="261" y="594"/>
                    </a:lnTo>
                    <a:lnTo>
                      <a:pt x="265" y="590"/>
                    </a:lnTo>
                    <a:lnTo>
                      <a:pt x="270" y="586"/>
                    </a:lnTo>
                    <a:lnTo>
                      <a:pt x="274" y="581"/>
                    </a:lnTo>
                    <a:lnTo>
                      <a:pt x="279" y="576"/>
                    </a:lnTo>
                    <a:lnTo>
                      <a:pt x="284" y="572"/>
                    </a:lnTo>
                    <a:lnTo>
                      <a:pt x="289" y="567"/>
                    </a:lnTo>
                    <a:lnTo>
                      <a:pt x="291" y="562"/>
                    </a:lnTo>
                    <a:lnTo>
                      <a:pt x="294" y="557"/>
                    </a:lnTo>
                    <a:lnTo>
                      <a:pt x="299" y="554"/>
                    </a:lnTo>
                    <a:lnTo>
                      <a:pt x="303" y="549"/>
                    </a:lnTo>
                    <a:lnTo>
                      <a:pt x="306" y="546"/>
                    </a:lnTo>
                    <a:lnTo>
                      <a:pt x="310" y="541"/>
                    </a:lnTo>
                    <a:lnTo>
                      <a:pt x="313" y="537"/>
                    </a:lnTo>
                    <a:lnTo>
                      <a:pt x="318" y="534"/>
                    </a:lnTo>
                    <a:lnTo>
                      <a:pt x="321" y="530"/>
                    </a:lnTo>
                    <a:lnTo>
                      <a:pt x="324" y="527"/>
                    </a:lnTo>
                    <a:lnTo>
                      <a:pt x="328" y="522"/>
                    </a:lnTo>
                    <a:lnTo>
                      <a:pt x="332" y="518"/>
                    </a:lnTo>
                    <a:lnTo>
                      <a:pt x="335" y="515"/>
                    </a:lnTo>
                    <a:lnTo>
                      <a:pt x="338" y="511"/>
                    </a:lnTo>
                    <a:lnTo>
                      <a:pt x="342" y="506"/>
                    </a:lnTo>
                    <a:lnTo>
                      <a:pt x="347" y="504"/>
                    </a:lnTo>
                    <a:lnTo>
                      <a:pt x="349" y="499"/>
                    </a:lnTo>
                    <a:lnTo>
                      <a:pt x="353" y="496"/>
                    </a:lnTo>
                    <a:lnTo>
                      <a:pt x="356" y="491"/>
                    </a:lnTo>
                    <a:lnTo>
                      <a:pt x="360" y="488"/>
                    </a:lnTo>
                    <a:lnTo>
                      <a:pt x="363" y="484"/>
                    </a:lnTo>
                    <a:lnTo>
                      <a:pt x="367" y="480"/>
                    </a:lnTo>
                    <a:lnTo>
                      <a:pt x="370" y="477"/>
                    </a:lnTo>
                    <a:lnTo>
                      <a:pt x="374" y="472"/>
                    </a:lnTo>
                    <a:lnTo>
                      <a:pt x="377" y="469"/>
                    </a:lnTo>
                    <a:lnTo>
                      <a:pt x="381" y="464"/>
                    </a:lnTo>
                    <a:lnTo>
                      <a:pt x="385" y="460"/>
                    </a:lnTo>
                    <a:lnTo>
                      <a:pt x="388" y="455"/>
                    </a:lnTo>
                    <a:lnTo>
                      <a:pt x="392" y="451"/>
                    </a:lnTo>
                    <a:lnTo>
                      <a:pt x="395" y="447"/>
                    </a:lnTo>
                    <a:lnTo>
                      <a:pt x="399" y="442"/>
                    </a:lnTo>
                    <a:lnTo>
                      <a:pt x="402" y="439"/>
                    </a:lnTo>
                    <a:lnTo>
                      <a:pt x="406" y="433"/>
                    </a:lnTo>
                    <a:lnTo>
                      <a:pt x="409" y="427"/>
                    </a:lnTo>
                    <a:lnTo>
                      <a:pt x="413" y="421"/>
                    </a:lnTo>
                    <a:lnTo>
                      <a:pt x="417" y="416"/>
                    </a:lnTo>
                    <a:lnTo>
                      <a:pt x="420" y="412"/>
                    </a:lnTo>
                    <a:lnTo>
                      <a:pt x="425" y="406"/>
                    </a:lnTo>
                    <a:lnTo>
                      <a:pt x="428" y="401"/>
                    </a:lnTo>
                    <a:lnTo>
                      <a:pt x="432" y="396"/>
                    </a:lnTo>
                    <a:lnTo>
                      <a:pt x="434" y="391"/>
                    </a:lnTo>
                    <a:lnTo>
                      <a:pt x="438" y="387"/>
                    </a:lnTo>
                    <a:lnTo>
                      <a:pt x="441" y="382"/>
                    </a:lnTo>
                    <a:lnTo>
                      <a:pt x="445" y="377"/>
                    </a:lnTo>
                    <a:lnTo>
                      <a:pt x="449" y="372"/>
                    </a:lnTo>
                    <a:lnTo>
                      <a:pt x="451" y="368"/>
                    </a:lnTo>
                    <a:lnTo>
                      <a:pt x="455" y="364"/>
                    </a:lnTo>
                    <a:lnTo>
                      <a:pt x="458" y="359"/>
                    </a:lnTo>
                    <a:lnTo>
                      <a:pt x="460" y="355"/>
                    </a:lnTo>
                    <a:lnTo>
                      <a:pt x="463" y="350"/>
                    </a:lnTo>
                    <a:lnTo>
                      <a:pt x="466" y="345"/>
                    </a:lnTo>
                    <a:lnTo>
                      <a:pt x="469" y="342"/>
                    </a:lnTo>
                    <a:lnTo>
                      <a:pt x="472" y="337"/>
                    </a:lnTo>
                    <a:lnTo>
                      <a:pt x="475" y="332"/>
                    </a:lnTo>
                    <a:lnTo>
                      <a:pt x="477" y="329"/>
                    </a:lnTo>
                    <a:lnTo>
                      <a:pt x="481" y="325"/>
                    </a:lnTo>
                    <a:lnTo>
                      <a:pt x="482" y="320"/>
                    </a:lnTo>
                    <a:lnTo>
                      <a:pt x="485" y="316"/>
                    </a:lnTo>
                    <a:lnTo>
                      <a:pt x="488" y="312"/>
                    </a:lnTo>
                    <a:lnTo>
                      <a:pt x="491" y="307"/>
                    </a:lnTo>
                    <a:lnTo>
                      <a:pt x="492" y="304"/>
                    </a:lnTo>
                    <a:lnTo>
                      <a:pt x="496" y="300"/>
                    </a:lnTo>
                    <a:lnTo>
                      <a:pt x="498" y="295"/>
                    </a:lnTo>
                    <a:lnTo>
                      <a:pt x="501" y="292"/>
                    </a:lnTo>
                    <a:lnTo>
                      <a:pt x="502" y="287"/>
                    </a:lnTo>
                    <a:lnTo>
                      <a:pt x="505" y="283"/>
                    </a:lnTo>
                    <a:lnTo>
                      <a:pt x="507" y="279"/>
                    </a:lnTo>
                    <a:lnTo>
                      <a:pt x="509" y="275"/>
                    </a:lnTo>
                    <a:lnTo>
                      <a:pt x="511" y="270"/>
                    </a:lnTo>
                    <a:lnTo>
                      <a:pt x="514" y="267"/>
                    </a:lnTo>
                    <a:lnTo>
                      <a:pt x="516" y="262"/>
                    </a:lnTo>
                    <a:lnTo>
                      <a:pt x="519" y="259"/>
                    </a:lnTo>
                    <a:lnTo>
                      <a:pt x="520" y="254"/>
                    </a:lnTo>
                    <a:lnTo>
                      <a:pt x="522" y="250"/>
                    </a:lnTo>
                    <a:lnTo>
                      <a:pt x="524" y="246"/>
                    </a:lnTo>
                    <a:lnTo>
                      <a:pt x="527" y="242"/>
                    </a:lnTo>
                    <a:lnTo>
                      <a:pt x="528" y="237"/>
                    </a:lnTo>
                    <a:lnTo>
                      <a:pt x="530" y="232"/>
                    </a:lnTo>
                    <a:lnTo>
                      <a:pt x="532" y="228"/>
                    </a:lnTo>
                    <a:lnTo>
                      <a:pt x="534" y="224"/>
                    </a:lnTo>
                    <a:lnTo>
                      <a:pt x="535" y="219"/>
                    </a:lnTo>
                    <a:lnTo>
                      <a:pt x="538" y="216"/>
                    </a:lnTo>
                    <a:lnTo>
                      <a:pt x="539" y="211"/>
                    </a:lnTo>
                    <a:lnTo>
                      <a:pt x="541" y="206"/>
                    </a:lnTo>
                    <a:lnTo>
                      <a:pt x="542" y="202"/>
                    </a:lnTo>
                    <a:lnTo>
                      <a:pt x="545" y="197"/>
                    </a:lnTo>
                    <a:lnTo>
                      <a:pt x="546" y="192"/>
                    </a:lnTo>
                    <a:lnTo>
                      <a:pt x="548" y="189"/>
                    </a:lnTo>
                    <a:lnTo>
                      <a:pt x="551" y="183"/>
                    </a:lnTo>
                    <a:lnTo>
                      <a:pt x="552" y="178"/>
                    </a:lnTo>
                    <a:lnTo>
                      <a:pt x="554" y="173"/>
                    </a:lnTo>
                    <a:lnTo>
                      <a:pt x="555" y="168"/>
                    </a:lnTo>
                    <a:lnTo>
                      <a:pt x="558" y="164"/>
                    </a:lnTo>
                    <a:lnTo>
                      <a:pt x="560" y="159"/>
                    </a:lnTo>
                    <a:lnTo>
                      <a:pt x="561" y="153"/>
                    </a:lnTo>
                    <a:lnTo>
                      <a:pt x="564" y="148"/>
                    </a:lnTo>
                    <a:lnTo>
                      <a:pt x="565" y="144"/>
                    </a:lnTo>
                    <a:lnTo>
                      <a:pt x="566" y="138"/>
                    </a:lnTo>
                    <a:lnTo>
                      <a:pt x="566" y="134"/>
                    </a:lnTo>
                    <a:lnTo>
                      <a:pt x="568" y="132"/>
                    </a:lnTo>
                    <a:lnTo>
                      <a:pt x="568" y="129"/>
                    </a:lnTo>
                    <a:lnTo>
                      <a:pt x="570" y="126"/>
                    </a:lnTo>
                    <a:lnTo>
                      <a:pt x="571" y="123"/>
                    </a:lnTo>
                    <a:lnTo>
                      <a:pt x="572" y="120"/>
                    </a:lnTo>
                    <a:lnTo>
                      <a:pt x="572" y="116"/>
                    </a:lnTo>
                    <a:lnTo>
                      <a:pt x="573" y="114"/>
                    </a:lnTo>
                    <a:lnTo>
                      <a:pt x="574" y="110"/>
                    </a:lnTo>
                    <a:lnTo>
                      <a:pt x="574" y="107"/>
                    </a:lnTo>
                    <a:lnTo>
                      <a:pt x="575" y="104"/>
                    </a:lnTo>
                    <a:lnTo>
                      <a:pt x="577" y="101"/>
                    </a:lnTo>
                    <a:lnTo>
                      <a:pt x="577" y="97"/>
                    </a:lnTo>
                    <a:lnTo>
                      <a:pt x="578" y="95"/>
                    </a:lnTo>
                    <a:lnTo>
                      <a:pt x="578" y="91"/>
                    </a:lnTo>
                    <a:lnTo>
                      <a:pt x="579" y="88"/>
                    </a:lnTo>
                    <a:lnTo>
                      <a:pt x="579" y="85"/>
                    </a:lnTo>
                    <a:lnTo>
                      <a:pt x="579" y="82"/>
                    </a:lnTo>
                    <a:lnTo>
                      <a:pt x="579" y="78"/>
                    </a:lnTo>
                    <a:lnTo>
                      <a:pt x="579" y="76"/>
                    </a:lnTo>
                    <a:lnTo>
                      <a:pt x="578" y="70"/>
                    </a:lnTo>
                    <a:lnTo>
                      <a:pt x="577" y="65"/>
                    </a:lnTo>
                    <a:lnTo>
                      <a:pt x="575" y="60"/>
                    </a:lnTo>
                    <a:lnTo>
                      <a:pt x="573" y="57"/>
                    </a:lnTo>
                    <a:lnTo>
                      <a:pt x="570" y="53"/>
                    </a:lnTo>
                    <a:lnTo>
                      <a:pt x="566" y="51"/>
                    </a:lnTo>
                    <a:lnTo>
                      <a:pt x="561" y="50"/>
                    </a:lnTo>
                    <a:lnTo>
                      <a:pt x="558" y="47"/>
                    </a:lnTo>
                    <a:lnTo>
                      <a:pt x="553" y="46"/>
                    </a:lnTo>
                    <a:lnTo>
                      <a:pt x="548" y="46"/>
                    </a:lnTo>
                    <a:lnTo>
                      <a:pt x="543" y="46"/>
                    </a:lnTo>
                    <a:lnTo>
                      <a:pt x="539" y="46"/>
                    </a:lnTo>
                    <a:lnTo>
                      <a:pt x="533" y="46"/>
                    </a:lnTo>
                    <a:lnTo>
                      <a:pt x="528" y="47"/>
                    </a:lnTo>
                    <a:lnTo>
                      <a:pt x="523" y="49"/>
                    </a:lnTo>
                    <a:lnTo>
                      <a:pt x="519" y="51"/>
                    </a:lnTo>
                    <a:lnTo>
                      <a:pt x="514" y="51"/>
                    </a:lnTo>
                    <a:lnTo>
                      <a:pt x="509" y="53"/>
                    </a:lnTo>
                    <a:lnTo>
                      <a:pt x="504" y="56"/>
                    </a:lnTo>
                    <a:lnTo>
                      <a:pt x="501" y="57"/>
                    </a:lnTo>
                    <a:lnTo>
                      <a:pt x="497" y="59"/>
                    </a:lnTo>
                    <a:lnTo>
                      <a:pt x="494" y="60"/>
                    </a:lnTo>
                    <a:lnTo>
                      <a:pt x="490" y="62"/>
                    </a:lnTo>
                    <a:lnTo>
                      <a:pt x="487" y="64"/>
                    </a:lnTo>
                    <a:lnTo>
                      <a:pt x="483" y="65"/>
                    </a:lnTo>
                    <a:lnTo>
                      <a:pt x="479" y="68"/>
                    </a:lnTo>
                    <a:lnTo>
                      <a:pt x="477" y="70"/>
                    </a:lnTo>
                    <a:lnTo>
                      <a:pt x="473" y="71"/>
                    </a:lnTo>
                    <a:lnTo>
                      <a:pt x="470" y="74"/>
                    </a:lnTo>
                    <a:lnTo>
                      <a:pt x="466" y="76"/>
                    </a:lnTo>
                    <a:lnTo>
                      <a:pt x="463" y="77"/>
                    </a:lnTo>
                    <a:lnTo>
                      <a:pt x="460" y="79"/>
                    </a:lnTo>
                    <a:lnTo>
                      <a:pt x="457" y="82"/>
                    </a:lnTo>
                    <a:lnTo>
                      <a:pt x="453" y="84"/>
                    </a:lnTo>
                    <a:lnTo>
                      <a:pt x="451" y="85"/>
                    </a:lnTo>
                    <a:lnTo>
                      <a:pt x="447" y="89"/>
                    </a:lnTo>
                    <a:lnTo>
                      <a:pt x="444" y="90"/>
                    </a:lnTo>
                    <a:lnTo>
                      <a:pt x="441" y="92"/>
                    </a:lnTo>
                    <a:lnTo>
                      <a:pt x="438" y="95"/>
                    </a:lnTo>
                    <a:lnTo>
                      <a:pt x="434" y="97"/>
                    </a:lnTo>
                    <a:lnTo>
                      <a:pt x="432" y="100"/>
                    </a:lnTo>
                    <a:lnTo>
                      <a:pt x="428" y="102"/>
                    </a:lnTo>
                    <a:lnTo>
                      <a:pt x="425" y="104"/>
                    </a:lnTo>
                    <a:lnTo>
                      <a:pt x="423" y="107"/>
                    </a:lnTo>
                    <a:lnTo>
                      <a:pt x="419" y="109"/>
                    </a:lnTo>
                    <a:lnTo>
                      <a:pt x="415" y="111"/>
                    </a:lnTo>
                    <a:lnTo>
                      <a:pt x="413" y="114"/>
                    </a:lnTo>
                    <a:lnTo>
                      <a:pt x="411" y="116"/>
                    </a:lnTo>
                    <a:lnTo>
                      <a:pt x="407" y="119"/>
                    </a:lnTo>
                    <a:lnTo>
                      <a:pt x="405" y="122"/>
                    </a:lnTo>
                    <a:lnTo>
                      <a:pt x="401" y="125"/>
                    </a:lnTo>
                    <a:lnTo>
                      <a:pt x="399" y="127"/>
                    </a:lnTo>
                    <a:lnTo>
                      <a:pt x="395" y="129"/>
                    </a:lnTo>
                    <a:lnTo>
                      <a:pt x="392" y="132"/>
                    </a:lnTo>
                    <a:lnTo>
                      <a:pt x="389" y="134"/>
                    </a:lnTo>
                    <a:lnTo>
                      <a:pt x="386" y="136"/>
                    </a:lnTo>
                    <a:lnTo>
                      <a:pt x="382" y="140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4" y="148"/>
                    </a:lnTo>
                    <a:lnTo>
                      <a:pt x="368" y="153"/>
                    </a:lnTo>
                    <a:lnTo>
                      <a:pt x="363" y="159"/>
                    </a:lnTo>
                    <a:lnTo>
                      <a:pt x="357" y="165"/>
                    </a:lnTo>
                    <a:lnTo>
                      <a:pt x="353" y="170"/>
                    </a:lnTo>
                    <a:lnTo>
                      <a:pt x="347" y="176"/>
                    </a:lnTo>
                    <a:lnTo>
                      <a:pt x="341" y="181"/>
                    </a:lnTo>
                    <a:lnTo>
                      <a:pt x="337" y="184"/>
                    </a:lnTo>
                    <a:lnTo>
                      <a:pt x="335" y="187"/>
                    </a:lnTo>
                    <a:lnTo>
                      <a:pt x="332" y="190"/>
                    </a:lnTo>
                    <a:lnTo>
                      <a:pt x="330" y="193"/>
                    </a:lnTo>
                    <a:lnTo>
                      <a:pt x="326" y="196"/>
                    </a:lnTo>
                    <a:lnTo>
                      <a:pt x="324" y="199"/>
                    </a:lnTo>
                    <a:lnTo>
                      <a:pt x="322" y="202"/>
                    </a:lnTo>
                    <a:lnTo>
                      <a:pt x="319" y="205"/>
                    </a:lnTo>
                    <a:lnTo>
                      <a:pt x="317" y="209"/>
                    </a:lnTo>
                    <a:lnTo>
                      <a:pt x="313" y="211"/>
                    </a:lnTo>
                    <a:lnTo>
                      <a:pt x="311" y="215"/>
                    </a:lnTo>
                    <a:lnTo>
                      <a:pt x="309" y="217"/>
                    </a:lnTo>
                    <a:lnTo>
                      <a:pt x="304" y="221"/>
                    </a:lnTo>
                    <a:lnTo>
                      <a:pt x="300" y="222"/>
                    </a:lnTo>
                    <a:lnTo>
                      <a:pt x="294" y="222"/>
                    </a:lnTo>
                    <a:lnTo>
                      <a:pt x="290" y="222"/>
                    </a:lnTo>
                    <a:lnTo>
                      <a:pt x="285" y="219"/>
                    </a:lnTo>
                    <a:lnTo>
                      <a:pt x="283" y="217"/>
                    </a:lnTo>
                    <a:lnTo>
                      <a:pt x="281" y="213"/>
                    </a:lnTo>
                    <a:lnTo>
                      <a:pt x="284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9" name="Freeform 258"/>
              <p:cNvSpPr>
                <a:spLocks/>
              </p:cNvSpPr>
              <p:nvPr/>
            </p:nvSpPr>
            <p:spPr bwMode="auto">
              <a:xfrm>
                <a:off x="1656" y="1654"/>
                <a:ext cx="65" cy="31"/>
              </a:xfrm>
              <a:custGeom>
                <a:avLst/>
                <a:gdLst>
                  <a:gd name="T0" fmla="*/ 0 w 194"/>
                  <a:gd name="T1" fmla="*/ 0 h 93"/>
                  <a:gd name="T2" fmla="*/ 0 w 194"/>
                  <a:gd name="T3" fmla="*/ 0 h 93"/>
                  <a:gd name="T4" fmla="*/ 0 w 194"/>
                  <a:gd name="T5" fmla="*/ 0 h 93"/>
                  <a:gd name="T6" fmla="*/ 0 w 194"/>
                  <a:gd name="T7" fmla="*/ 0 h 93"/>
                  <a:gd name="T8" fmla="*/ 0 w 194"/>
                  <a:gd name="T9" fmla="*/ 0 h 93"/>
                  <a:gd name="T10" fmla="*/ 0 w 194"/>
                  <a:gd name="T11" fmla="*/ 0 h 93"/>
                  <a:gd name="T12" fmla="*/ 0 w 194"/>
                  <a:gd name="T13" fmla="*/ 0 h 93"/>
                  <a:gd name="T14" fmla="*/ 0 w 194"/>
                  <a:gd name="T15" fmla="*/ 0 h 93"/>
                  <a:gd name="T16" fmla="*/ 0 w 194"/>
                  <a:gd name="T17" fmla="*/ 0 h 93"/>
                  <a:gd name="T18" fmla="*/ 0 w 194"/>
                  <a:gd name="T19" fmla="*/ 0 h 93"/>
                  <a:gd name="T20" fmla="*/ 0 w 194"/>
                  <a:gd name="T21" fmla="*/ 0 h 93"/>
                  <a:gd name="T22" fmla="*/ 0 w 194"/>
                  <a:gd name="T23" fmla="*/ 0 h 93"/>
                  <a:gd name="T24" fmla="*/ 0 w 194"/>
                  <a:gd name="T25" fmla="*/ 0 h 93"/>
                  <a:gd name="T26" fmla="*/ 0 w 194"/>
                  <a:gd name="T27" fmla="*/ 0 h 93"/>
                  <a:gd name="T28" fmla="*/ 0 w 194"/>
                  <a:gd name="T29" fmla="*/ 0 h 93"/>
                  <a:gd name="T30" fmla="*/ 0 w 194"/>
                  <a:gd name="T31" fmla="*/ 0 h 93"/>
                  <a:gd name="T32" fmla="*/ 0 w 194"/>
                  <a:gd name="T33" fmla="*/ 0 h 93"/>
                  <a:gd name="T34" fmla="*/ 0 w 194"/>
                  <a:gd name="T35" fmla="*/ 0 h 93"/>
                  <a:gd name="T36" fmla="*/ 0 w 194"/>
                  <a:gd name="T37" fmla="*/ 0 h 93"/>
                  <a:gd name="T38" fmla="*/ 0 w 194"/>
                  <a:gd name="T39" fmla="*/ 0 h 93"/>
                  <a:gd name="T40" fmla="*/ 0 w 194"/>
                  <a:gd name="T41" fmla="*/ 0 h 93"/>
                  <a:gd name="T42" fmla="*/ 0 w 194"/>
                  <a:gd name="T43" fmla="*/ 0 h 93"/>
                  <a:gd name="T44" fmla="*/ 0 w 194"/>
                  <a:gd name="T45" fmla="*/ 0 h 93"/>
                  <a:gd name="T46" fmla="*/ 0 w 194"/>
                  <a:gd name="T47" fmla="*/ 0 h 93"/>
                  <a:gd name="T48" fmla="*/ 0 w 194"/>
                  <a:gd name="T49" fmla="*/ 0 h 93"/>
                  <a:gd name="T50" fmla="*/ 0 w 194"/>
                  <a:gd name="T51" fmla="*/ 0 h 93"/>
                  <a:gd name="T52" fmla="*/ 0 w 194"/>
                  <a:gd name="T53" fmla="*/ 0 h 93"/>
                  <a:gd name="T54" fmla="*/ 0 w 194"/>
                  <a:gd name="T55" fmla="*/ 0 h 93"/>
                  <a:gd name="T56" fmla="*/ 0 w 194"/>
                  <a:gd name="T57" fmla="*/ 0 h 93"/>
                  <a:gd name="T58" fmla="*/ 0 w 194"/>
                  <a:gd name="T59" fmla="*/ 0 h 93"/>
                  <a:gd name="T60" fmla="*/ 0 w 194"/>
                  <a:gd name="T61" fmla="*/ 0 h 93"/>
                  <a:gd name="T62" fmla="*/ 0 w 194"/>
                  <a:gd name="T63" fmla="*/ 0 h 93"/>
                  <a:gd name="T64" fmla="*/ 0 w 194"/>
                  <a:gd name="T65" fmla="*/ 0 h 93"/>
                  <a:gd name="T66" fmla="*/ 0 w 194"/>
                  <a:gd name="T67" fmla="*/ 0 h 93"/>
                  <a:gd name="T68" fmla="*/ 0 w 194"/>
                  <a:gd name="T69" fmla="*/ 0 h 93"/>
                  <a:gd name="T70" fmla="*/ 0 w 194"/>
                  <a:gd name="T71" fmla="*/ 0 h 93"/>
                  <a:gd name="T72" fmla="*/ 0 w 194"/>
                  <a:gd name="T73" fmla="*/ 0 h 93"/>
                  <a:gd name="T74" fmla="*/ 0 w 194"/>
                  <a:gd name="T75" fmla="*/ 0 h 93"/>
                  <a:gd name="T76" fmla="*/ 0 w 194"/>
                  <a:gd name="T77" fmla="*/ 0 h 93"/>
                  <a:gd name="T78" fmla="*/ 0 w 194"/>
                  <a:gd name="T79" fmla="*/ 0 h 93"/>
                  <a:gd name="T80" fmla="*/ 0 w 194"/>
                  <a:gd name="T81" fmla="*/ 0 h 93"/>
                  <a:gd name="T82" fmla="*/ 0 w 194"/>
                  <a:gd name="T83" fmla="*/ 0 h 93"/>
                  <a:gd name="T84" fmla="*/ 0 w 194"/>
                  <a:gd name="T85" fmla="*/ 0 h 93"/>
                  <a:gd name="T86" fmla="*/ 0 w 194"/>
                  <a:gd name="T87" fmla="*/ 0 h 93"/>
                  <a:gd name="T88" fmla="*/ 0 w 194"/>
                  <a:gd name="T89" fmla="*/ 0 h 93"/>
                  <a:gd name="T90" fmla="*/ 0 w 194"/>
                  <a:gd name="T91" fmla="*/ 0 h 93"/>
                  <a:gd name="T92" fmla="*/ 0 w 194"/>
                  <a:gd name="T93" fmla="*/ 0 h 93"/>
                  <a:gd name="T94" fmla="*/ 0 w 194"/>
                  <a:gd name="T95" fmla="*/ 0 h 93"/>
                  <a:gd name="T96" fmla="*/ 0 w 194"/>
                  <a:gd name="T97" fmla="*/ 0 h 93"/>
                  <a:gd name="T98" fmla="*/ 0 w 194"/>
                  <a:gd name="T99" fmla="*/ 0 h 93"/>
                  <a:gd name="T100" fmla="*/ 0 w 194"/>
                  <a:gd name="T101" fmla="*/ 0 h 93"/>
                  <a:gd name="T102" fmla="*/ 0 w 194"/>
                  <a:gd name="T103" fmla="*/ 0 h 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94"/>
                  <a:gd name="T157" fmla="*/ 0 h 93"/>
                  <a:gd name="T158" fmla="*/ 194 w 194"/>
                  <a:gd name="T159" fmla="*/ 93 h 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94" h="93">
                    <a:moveTo>
                      <a:pt x="157" y="0"/>
                    </a:moveTo>
                    <a:lnTo>
                      <a:pt x="158" y="0"/>
                    </a:lnTo>
                    <a:lnTo>
                      <a:pt x="163" y="0"/>
                    </a:lnTo>
                    <a:lnTo>
                      <a:pt x="166" y="0"/>
                    </a:lnTo>
                    <a:lnTo>
                      <a:pt x="169" y="1"/>
                    </a:lnTo>
                    <a:lnTo>
                      <a:pt x="171" y="1"/>
                    </a:lnTo>
                    <a:lnTo>
                      <a:pt x="176" y="3"/>
                    </a:lnTo>
                    <a:lnTo>
                      <a:pt x="179" y="3"/>
                    </a:lnTo>
                    <a:lnTo>
                      <a:pt x="182" y="4"/>
                    </a:lnTo>
                    <a:lnTo>
                      <a:pt x="186" y="6"/>
                    </a:lnTo>
                    <a:lnTo>
                      <a:pt x="188" y="8"/>
                    </a:lnTo>
                    <a:lnTo>
                      <a:pt x="190" y="10"/>
                    </a:lnTo>
                    <a:lnTo>
                      <a:pt x="192" y="13"/>
                    </a:lnTo>
                    <a:lnTo>
                      <a:pt x="193" y="15"/>
                    </a:lnTo>
                    <a:lnTo>
                      <a:pt x="194" y="19"/>
                    </a:lnTo>
                    <a:lnTo>
                      <a:pt x="193" y="22"/>
                    </a:lnTo>
                    <a:lnTo>
                      <a:pt x="192" y="26"/>
                    </a:lnTo>
                    <a:lnTo>
                      <a:pt x="189" y="29"/>
                    </a:lnTo>
                    <a:lnTo>
                      <a:pt x="188" y="34"/>
                    </a:lnTo>
                    <a:lnTo>
                      <a:pt x="186" y="39"/>
                    </a:lnTo>
                    <a:lnTo>
                      <a:pt x="182" y="44"/>
                    </a:lnTo>
                    <a:lnTo>
                      <a:pt x="180" y="48"/>
                    </a:lnTo>
                    <a:lnTo>
                      <a:pt x="176" y="53"/>
                    </a:lnTo>
                    <a:lnTo>
                      <a:pt x="173" y="57"/>
                    </a:lnTo>
                    <a:lnTo>
                      <a:pt x="169" y="61"/>
                    </a:lnTo>
                    <a:lnTo>
                      <a:pt x="166" y="65"/>
                    </a:lnTo>
                    <a:lnTo>
                      <a:pt x="162" y="70"/>
                    </a:lnTo>
                    <a:lnTo>
                      <a:pt x="157" y="72"/>
                    </a:lnTo>
                    <a:lnTo>
                      <a:pt x="154" y="76"/>
                    </a:lnTo>
                    <a:lnTo>
                      <a:pt x="150" y="78"/>
                    </a:lnTo>
                    <a:lnTo>
                      <a:pt x="147" y="80"/>
                    </a:lnTo>
                    <a:lnTo>
                      <a:pt x="142" y="80"/>
                    </a:lnTo>
                    <a:lnTo>
                      <a:pt x="139" y="81"/>
                    </a:lnTo>
                    <a:lnTo>
                      <a:pt x="136" y="81"/>
                    </a:lnTo>
                    <a:lnTo>
                      <a:pt x="132" y="83"/>
                    </a:lnTo>
                    <a:lnTo>
                      <a:pt x="129" y="81"/>
                    </a:lnTo>
                    <a:lnTo>
                      <a:pt x="126" y="81"/>
                    </a:lnTo>
                    <a:lnTo>
                      <a:pt x="123" y="81"/>
                    </a:lnTo>
                    <a:lnTo>
                      <a:pt x="119" y="81"/>
                    </a:lnTo>
                    <a:lnTo>
                      <a:pt x="115" y="80"/>
                    </a:lnTo>
                    <a:lnTo>
                      <a:pt x="110" y="80"/>
                    </a:lnTo>
                    <a:lnTo>
                      <a:pt x="106" y="80"/>
                    </a:lnTo>
                    <a:lnTo>
                      <a:pt x="104" y="80"/>
                    </a:lnTo>
                    <a:lnTo>
                      <a:pt x="100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0"/>
                    </a:lnTo>
                    <a:lnTo>
                      <a:pt x="87" y="80"/>
                    </a:lnTo>
                    <a:lnTo>
                      <a:pt x="84" y="81"/>
                    </a:lnTo>
                    <a:lnTo>
                      <a:pt x="79" y="81"/>
                    </a:lnTo>
                    <a:lnTo>
                      <a:pt x="74" y="83"/>
                    </a:lnTo>
                    <a:lnTo>
                      <a:pt x="69" y="83"/>
                    </a:lnTo>
                    <a:lnTo>
                      <a:pt x="65" y="85"/>
                    </a:lnTo>
                    <a:lnTo>
                      <a:pt x="59" y="85"/>
                    </a:lnTo>
                    <a:lnTo>
                      <a:pt x="54" y="86"/>
                    </a:lnTo>
                    <a:lnTo>
                      <a:pt x="49" y="87"/>
                    </a:lnTo>
                    <a:lnTo>
                      <a:pt x="45" y="89"/>
                    </a:lnTo>
                    <a:lnTo>
                      <a:pt x="40" y="89"/>
                    </a:lnTo>
                    <a:lnTo>
                      <a:pt x="36" y="90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19" y="93"/>
                    </a:lnTo>
                    <a:lnTo>
                      <a:pt x="13" y="93"/>
                    </a:lnTo>
                    <a:lnTo>
                      <a:pt x="10" y="93"/>
                    </a:lnTo>
                    <a:lnTo>
                      <a:pt x="7" y="92"/>
                    </a:lnTo>
                    <a:lnTo>
                      <a:pt x="3" y="91"/>
                    </a:lnTo>
                    <a:lnTo>
                      <a:pt x="2" y="90"/>
                    </a:lnTo>
                    <a:lnTo>
                      <a:pt x="1" y="89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1" y="78"/>
                    </a:lnTo>
                    <a:lnTo>
                      <a:pt x="2" y="73"/>
                    </a:lnTo>
                    <a:lnTo>
                      <a:pt x="7" y="70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5" y="62"/>
                    </a:lnTo>
                    <a:lnTo>
                      <a:pt x="19" y="60"/>
                    </a:lnTo>
                    <a:lnTo>
                      <a:pt x="22" y="57"/>
                    </a:lnTo>
                    <a:lnTo>
                      <a:pt x="26" y="54"/>
                    </a:lnTo>
                    <a:lnTo>
                      <a:pt x="30" y="52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5" y="45"/>
                    </a:lnTo>
                    <a:lnTo>
                      <a:pt x="49" y="41"/>
                    </a:lnTo>
                    <a:lnTo>
                      <a:pt x="54" y="39"/>
                    </a:lnTo>
                    <a:lnTo>
                      <a:pt x="59" y="36"/>
                    </a:lnTo>
                    <a:lnTo>
                      <a:pt x="64" y="34"/>
                    </a:lnTo>
                    <a:lnTo>
                      <a:pt x="67" y="32"/>
                    </a:lnTo>
                    <a:lnTo>
                      <a:pt x="72" y="29"/>
                    </a:lnTo>
                    <a:lnTo>
                      <a:pt x="75" y="27"/>
                    </a:lnTo>
                    <a:lnTo>
                      <a:pt x="80" y="26"/>
                    </a:lnTo>
                    <a:lnTo>
                      <a:pt x="84" y="25"/>
                    </a:lnTo>
                    <a:lnTo>
                      <a:pt x="88" y="22"/>
                    </a:lnTo>
                    <a:lnTo>
                      <a:pt x="91" y="21"/>
                    </a:lnTo>
                    <a:lnTo>
                      <a:pt x="94" y="20"/>
                    </a:lnTo>
                    <a:lnTo>
                      <a:pt x="97" y="17"/>
                    </a:lnTo>
                    <a:lnTo>
                      <a:pt x="99" y="17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0" name="Freeform 259"/>
              <p:cNvSpPr>
                <a:spLocks/>
              </p:cNvSpPr>
              <p:nvPr/>
            </p:nvSpPr>
            <p:spPr bwMode="auto">
              <a:xfrm>
                <a:off x="1834" y="1638"/>
                <a:ext cx="96" cy="42"/>
              </a:xfrm>
              <a:custGeom>
                <a:avLst/>
                <a:gdLst>
                  <a:gd name="T0" fmla="*/ 0 w 287"/>
                  <a:gd name="T1" fmla="*/ 0 h 126"/>
                  <a:gd name="T2" fmla="*/ 0 w 287"/>
                  <a:gd name="T3" fmla="*/ 0 h 126"/>
                  <a:gd name="T4" fmla="*/ 0 w 287"/>
                  <a:gd name="T5" fmla="*/ 0 h 126"/>
                  <a:gd name="T6" fmla="*/ 0 w 287"/>
                  <a:gd name="T7" fmla="*/ 0 h 126"/>
                  <a:gd name="T8" fmla="*/ 0 w 287"/>
                  <a:gd name="T9" fmla="*/ 0 h 126"/>
                  <a:gd name="T10" fmla="*/ 0 w 287"/>
                  <a:gd name="T11" fmla="*/ 0 h 126"/>
                  <a:gd name="T12" fmla="*/ 0 w 287"/>
                  <a:gd name="T13" fmla="*/ 0 h 126"/>
                  <a:gd name="T14" fmla="*/ 0 w 287"/>
                  <a:gd name="T15" fmla="*/ 0 h 126"/>
                  <a:gd name="T16" fmla="*/ 0 w 287"/>
                  <a:gd name="T17" fmla="*/ 0 h 126"/>
                  <a:gd name="T18" fmla="*/ 0 w 287"/>
                  <a:gd name="T19" fmla="*/ 0 h 126"/>
                  <a:gd name="T20" fmla="*/ 0 w 287"/>
                  <a:gd name="T21" fmla="*/ 0 h 126"/>
                  <a:gd name="T22" fmla="*/ 0 w 287"/>
                  <a:gd name="T23" fmla="*/ 0 h 126"/>
                  <a:gd name="T24" fmla="*/ 0 w 287"/>
                  <a:gd name="T25" fmla="*/ 0 h 126"/>
                  <a:gd name="T26" fmla="*/ 0 w 287"/>
                  <a:gd name="T27" fmla="*/ 0 h 126"/>
                  <a:gd name="T28" fmla="*/ 0 w 287"/>
                  <a:gd name="T29" fmla="*/ 0 h 126"/>
                  <a:gd name="T30" fmla="*/ 0 w 287"/>
                  <a:gd name="T31" fmla="*/ 0 h 126"/>
                  <a:gd name="T32" fmla="*/ 0 w 287"/>
                  <a:gd name="T33" fmla="*/ 0 h 126"/>
                  <a:gd name="T34" fmla="*/ 0 w 287"/>
                  <a:gd name="T35" fmla="*/ 0 h 126"/>
                  <a:gd name="T36" fmla="*/ 0 w 287"/>
                  <a:gd name="T37" fmla="*/ 0 h 126"/>
                  <a:gd name="T38" fmla="*/ 0 w 287"/>
                  <a:gd name="T39" fmla="*/ 0 h 126"/>
                  <a:gd name="T40" fmla="*/ 0 w 287"/>
                  <a:gd name="T41" fmla="*/ 0 h 126"/>
                  <a:gd name="T42" fmla="*/ 0 w 287"/>
                  <a:gd name="T43" fmla="*/ 0 h 126"/>
                  <a:gd name="T44" fmla="*/ 0 w 287"/>
                  <a:gd name="T45" fmla="*/ 0 h 126"/>
                  <a:gd name="T46" fmla="*/ 0 w 287"/>
                  <a:gd name="T47" fmla="*/ 0 h 126"/>
                  <a:gd name="T48" fmla="*/ 0 w 287"/>
                  <a:gd name="T49" fmla="*/ 0 h 126"/>
                  <a:gd name="T50" fmla="*/ 0 w 287"/>
                  <a:gd name="T51" fmla="*/ 0 h 126"/>
                  <a:gd name="T52" fmla="*/ 0 w 287"/>
                  <a:gd name="T53" fmla="*/ 0 h 126"/>
                  <a:gd name="T54" fmla="*/ 0 w 287"/>
                  <a:gd name="T55" fmla="*/ 0 h 126"/>
                  <a:gd name="T56" fmla="*/ 0 w 287"/>
                  <a:gd name="T57" fmla="*/ 0 h 126"/>
                  <a:gd name="T58" fmla="*/ 0 w 287"/>
                  <a:gd name="T59" fmla="*/ 0 h 126"/>
                  <a:gd name="T60" fmla="*/ 0 w 287"/>
                  <a:gd name="T61" fmla="*/ 0 h 126"/>
                  <a:gd name="T62" fmla="*/ 0 w 287"/>
                  <a:gd name="T63" fmla="*/ 0 h 126"/>
                  <a:gd name="T64" fmla="*/ 0 w 287"/>
                  <a:gd name="T65" fmla="*/ 0 h 126"/>
                  <a:gd name="T66" fmla="*/ 0 w 287"/>
                  <a:gd name="T67" fmla="*/ 0 h 126"/>
                  <a:gd name="T68" fmla="*/ 0 w 287"/>
                  <a:gd name="T69" fmla="*/ 0 h 126"/>
                  <a:gd name="T70" fmla="*/ 0 w 287"/>
                  <a:gd name="T71" fmla="*/ 0 h 126"/>
                  <a:gd name="T72" fmla="*/ 0 w 287"/>
                  <a:gd name="T73" fmla="*/ 0 h 126"/>
                  <a:gd name="T74" fmla="*/ 0 w 287"/>
                  <a:gd name="T75" fmla="*/ 0 h 126"/>
                  <a:gd name="T76" fmla="*/ 0 w 287"/>
                  <a:gd name="T77" fmla="*/ 0 h 126"/>
                  <a:gd name="T78" fmla="*/ 0 w 287"/>
                  <a:gd name="T79" fmla="*/ 0 h 126"/>
                  <a:gd name="T80" fmla="*/ 0 w 287"/>
                  <a:gd name="T81" fmla="*/ 0 h 126"/>
                  <a:gd name="T82" fmla="*/ 0 w 287"/>
                  <a:gd name="T83" fmla="*/ 0 h 126"/>
                  <a:gd name="T84" fmla="*/ 0 w 287"/>
                  <a:gd name="T85" fmla="*/ 0 h 126"/>
                  <a:gd name="T86" fmla="*/ 0 w 287"/>
                  <a:gd name="T87" fmla="*/ 0 h 126"/>
                  <a:gd name="T88" fmla="*/ 0 w 287"/>
                  <a:gd name="T89" fmla="*/ 0 h 126"/>
                  <a:gd name="T90" fmla="*/ 0 w 287"/>
                  <a:gd name="T91" fmla="*/ 0 h 126"/>
                  <a:gd name="T92" fmla="*/ 0 w 287"/>
                  <a:gd name="T93" fmla="*/ 0 h 126"/>
                  <a:gd name="T94" fmla="*/ 0 w 287"/>
                  <a:gd name="T95" fmla="*/ 0 h 126"/>
                  <a:gd name="T96" fmla="*/ 0 w 287"/>
                  <a:gd name="T97" fmla="*/ 0 h 126"/>
                  <a:gd name="T98" fmla="*/ 0 w 287"/>
                  <a:gd name="T99" fmla="*/ 0 h 126"/>
                  <a:gd name="T100" fmla="*/ 0 w 287"/>
                  <a:gd name="T101" fmla="*/ 0 h 126"/>
                  <a:gd name="T102" fmla="*/ 0 w 287"/>
                  <a:gd name="T103" fmla="*/ 0 h 126"/>
                  <a:gd name="T104" fmla="*/ 0 w 287"/>
                  <a:gd name="T105" fmla="*/ 0 h 126"/>
                  <a:gd name="T106" fmla="*/ 0 w 287"/>
                  <a:gd name="T107" fmla="*/ 0 h 126"/>
                  <a:gd name="T108" fmla="*/ 0 w 287"/>
                  <a:gd name="T109" fmla="*/ 0 h 126"/>
                  <a:gd name="T110" fmla="*/ 0 w 287"/>
                  <a:gd name="T111" fmla="*/ 0 h 126"/>
                  <a:gd name="T112" fmla="*/ 0 w 287"/>
                  <a:gd name="T113" fmla="*/ 0 h 126"/>
                  <a:gd name="T114" fmla="*/ 0 w 287"/>
                  <a:gd name="T115" fmla="*/ 0 h 126"/>
                  <a:gd name="T116" fmla="*/ 0 w 287"/>
                  <a:gd name="T117" fmla="*/ 0 h 126"/>
                  <a:gd name="T118" fmla="*/ 0 w 287"/>
                  <a:gd name="T119" fmla="*/ 0 h 126"/>
                  <a:gd name="T120" fmla="*/ 0 w 287"/>
                  <a:gd name="T121" fmla="*/ 0 h 126"/>
                  <a:gd name="T122" fmla="*/ 0 w 287"/>
                  <a:gd name="T123" fmla="*/ 0 h 1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87"/>
                  <a:gd name="T187" fmla="*/ 0 h 126"/>
                  <a:gd name="T188" fmla="*/ 287 w 287"/>
                  <a:gd name="T189" fmla="*/ 126 h 1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87" h="12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1" y="19"/>
                    </a:lnTo>
                    <a:lnTo>
                      <a:pt x="12" y="23"/>
                    </a:lnTo>
                    <a:lnTo>
                      <a:pt x="14" y="27"/>
                    </a:lnTo>
                    <a:lnTo>
                      <a:pt x="17" y="32"/>
                    </a:lnTo>
                    <a:lnTo>
                      <a:pt x="19" y="37"/>
                    </a:lnTo>
                    <a:lnTo>
                      <a:pt x="21" y="42"/>
                    </a:lnTo>
                    <a:lnTo>
                      <a:pt x="25" y="46"/>
                    </a:lnTo>
                    <a:lnTo>
                      <a:pt x="27" y="52"/>
                    </a:lnTo>
                    <a:lnTo>
                      <a:pt x="30" y="57"/>
                    </a:lnTo>
                    <a:lnTo>
                      <a:pt x="33" y="62"/>
                    </a:lnTo>
                    <a:lnTo>
                      <a:pt x="36" y="67"/>
                    </a:lnTo>
                    <a:lnTo>
                      <a:pt x="39" y="73"/>
                    </a:lnTo>
                    <a:lnTo>
                      <a:pt x="42" y="77"/>
                    </a:lnTo>
                    <a:lnTo>
                      <a:pt x="44" y="82"/>
                    </a:lnTo>
                    <a:lnTo>
                      <a:pt x="47" y="87"/>
                    </a:lnTo>
                    <a:lnTo>
                      <a:pt x="51" y="92"/>
                    </a:lnTo>
                    <a:lnTo>
                      <a:pt x="53" y="95"/>
                    </a:lnTo>
                    <a:lnTo>
                      <a:pt x="56" y="99"/>
                    </a:lnTo>
                    <a:lnTo>
                      <a:pt x="58" y="102"/>
                    </a:lnTo>
                    <a:lnTo>
                      <a:pt x="62" y="107"/>
                    </a:lnTo>
                    <a:lnTo>
                      <a:pt x="64" y="109"/>
                    </a:lnTo>
                    <a:lnTo>
                      <a:pt x="66" y="112"/>
                    </a:lnTo>
                    <a:lnTo>
                      <a:pt x="69" y="114"/>
                    </a:lnTo>
                    <a:lnTo>
                      <a:pt x="71" y="116"/>
                    </a:lnTo>
                    <a:lnTo>
                      <a:pt x="72" y="118"/>
                    </a:lnTo>
                    <a:lnTo>
                      <a:pt x="75" y="119"/>
                    </a:lnTo>
                    <a:lnTo>
                      <a:pt x="78" y="120"/>
                    </a:lnTo>
                    <a:lnTo>
                      <a:pt x="83" y="121"/>
                    </a:lnTo>
                    <a:lnTo>
                      <a:pt x="87" y="121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2" y="125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12" y="125"/>
                    </a:lnTo>
                    <a:lnTo>
                      <a:pt x="114" y="125"/>
                    </a:lnTo>
                    <a:lnTo>
                      <a:pt x="117" y="125"/>
                    </a:lnTo>
                    <a:lnTo>
                      <a:pt x="121" y="125"/>
                    </a:lnTo>
                    <a:lnTo>
                      <a:pt x="123" y="125"/>
                    </a:lnTo>
                    <a:lnTo>
                      <a:pt x="127" y="126"/>
                    </a:lnTo>
                    <a:lnTo>
                      <a:pt x="130" y="126"/>
                    </a:lnTo>
                    <a:lnTo>
                      <a:pt x="134" y="126"/>
                    </a:lnTo>
                    <a:lnTo>
                      <a:pt x="138" y="126"/>
                    </a:lnTo>
                    <a:lnTo>
                      <a:pt x="141" y="126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2" y="126"/>
                    </a:lnTo>
                    <a:lnTo>
                      <a:pt x="155" y="126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5" y="125"/>
                    </a:lnTo>
                    <a:lnTo>
                      <a:pt x="170" y="125"/>
                    </a:lnTo>
                    <a:lnTo>
                      <a:pt x="172" y="124"/>
                    </a:lnTo>
                    <a:lnTo>
                      <a:pt x="176" y="124"/>
                    </a:lnTo>
                    <a:lnTo>
                      <a:pt x="179" y="124"/>
                    </a:lnTo>
                    <a:lnTo>
                      <a:pt x="183" y="124"/>
                    </a:lnTo>
                    <a:lnTo>
                      <a:pt x="186" y="124"/>
                    </a:lnTo>
                    <a:lnTo>
                      <a:pt x="190" y="122"/>
                    </a:lnTo>
                    <a:lnTo>
                      <a:pt x="192" y="122"/>
                    </a:lnTo>
                    <a:lnTo>
                      <a:pt x="196" y="122"/>
                    </a:lnTo>
                    <a:lnTo>
                      <a:pt x="199" y="121"/>
                    </a:lnTo>
                    <a:lnTo>
                      <a:pt x="202" y="121"/>
                    </a:lnTo>
                    <a:lnTo>
                      <a:pt x="205" y="121"/>
                    </a:lnTo>
                    <a:lnTo>
                      <a:pt x="209" y="121"/>
                    </a:lnTo>
                    <a:lnTo>
                      <a:pt x="213" y="120"/>
                    </a:lnTo>
                    <a:lnTo>
                      <a:pt x="219" y="119"/>
                    </a:lnTo>
                    <a:lnTo>
                      <a:pt x="224" y="118"/>
                    </a:lnTo>
                    <a:lnTo>
                      <a:pt x="229" y="118"/>
                    </a:lnTo>
                    <a:lnTo>
                      <a:pt x="232" y="116"/>
                    </a:lnTo>
                    <a:lnTo>
                      <a:pt x="236" y="115"/>
                    </a:lnTo>
                    <a:lnTo>
                      <a:pt x="238" y="114"/>
                    </a:lnTo>
                    <a:lnTo>
                      <a:pt x="242" y="114"/>
                    </a:lnTo>
                    <a:lnTo>
                      <a:pt x="245" y="112"/>
                    </a:lnTo>
                    <a:lnTo>
                      <a:pt x="247" y="109"/>
                    </a:lnTo>
                    <a:lnTo>
                      <a:pt x="248" y="107"/>
                    </a:lnTo>
                    <a:lnTo>
                      <a:pt x="248" y="105"/>
                    </a:lnTo>
                    <a:lnTo>
                      <a:pt x="245" y="101"/>
                    </a:lnTo>
                    <a:lnTo>
                      <a:pt x="243" y="99"/>
                    </a:lnTo>
                    <a:lnTo>
                      <a:pt x="241" y="96"/>
                    </a:lnTo>
                    <a:lnTo>
                      <a:pt x="237" y="94"/>
                    </a:lnTo>
                    <a:lnTo>
                      <a:pt x="232" y="90"/>
                    </a:lnTo>
                    <a:lnTo>
                      <a:pt x="228" y="88"/>
                    </a:lnTo>
                    <a:lnTo>
                      <a:pt x="224" y="86"/>
                    </a:lnTo>
                    <a:lnTo>
                      <a:pt x="219" y="83"/>
                    </a:lnTo>
                    <a:lnTo>
                      <a:pt x="215" y="81"/>
                    </a:lnTo>
                    <a:lnTo>
                      <a:pt x="211" y="78"/>
                    </a:lnTo>
                    <a:lnTo>
                      <a:pt x="209" y="76"/>
                    </a:lnTo>
                    <a:lnTo>
                      <a:pt x="205" y="74"/>
                    </a:lnTo>
                    <a:lnTo>
                      <a:pt x="204" y="71"/>
                    </a:lnTo>
                    <a:lnTo>
                      <a:pt x="204" y="69"/>
                    </a:lnTo>
                    <a:lnTo>
                      <a:pt x="206" y="68"/>
                    </a:lnTo>
                    <a:lnTo>
                      <a:pt x="211" y="68"/>
                    </a:lnTo>
                    <a:lnTo>
                      <a:pt x="213" y="68"/>
                    </a:lnTo>
                    <a:lnTo>
                      <a:pt x="217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8" y="68"/>
                    </a:lnTo>
                    <a:lnTo>
                      <a:pt x="232" y="68"/>
                    </a:lnTo>
                    <a:lnTo>
                      <a:pt x="236" y="68"/>
                    </a:lnTo>
                    <a:lnTo>
                      <a:pt x="241" y="69"/>
                    </a:lnTo>
                    <a:lnTo>
                      <a:pt x="244" y="69"/>
                    </a:lnTo>
                    <a:lnTo>
                      <a:pt x="248" y="69"/>
                    </a:lnTo>
                    <a:lnTo>
                      <a:pt x="253" y="70"/>
                    </a:lnTo>
                    <a:lnTo>
                      <a:pt x="256" y="70"/>
                    </a:lnTo>
                    <a:lnTo>
                      <a:pt x="261" y="70"/>
                    </a:lnTo>
                    <a:lnTo>
                      <a:pt x="264" y="71"/>
                    </a:lnTo>
                    <a:lnTo>
                      <a:pt x="268" y="71"/>
                    </a:lnTo>
                    <a:lnTo>
                      <a:pt x="272" y="73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2" y="74"/>
                    </a:lnTo>
                    <a:lnTo>
                      <a:pt x="286" y="74"/>
                    </a:lnTo>
                    <a:lnTo>
                      <a:pt x="287" y="75"/>
                    </a:lnTo>
                    <a:lnTo>
                      <a:pt x="262" y="35"/>
                    </a:lnTo>
                    <a:lnTo>
                      <a:pt x="16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1" name="Freeform 260"/>
              <p:cNvSpPr>
                <a:spLocks/>
              </p:cNvSpPr>
              <p:nvPr/>
            </p:nvSpPr>
            <p:spPr bwMode="auto">
              <a:xfrm>
                <a:off x="1852" y="1636"/>
                <a:ext cx="86" cy="27"/>
              </a:xfrm>
              <a:custGeom>
                <a:avLst/>
                <a:gdLst>
                  <a:gd name="T0" fmla="*/ 0 w 260"/>
                  <a:gd name="T1" fmla="*/ 0 h 81"/>
                  <a:gd name="T2" fmla="*/ 0 w 260"/>
                  <a:gd name="T3" fmla="*/ 0 h 81"/>
                  <a:gd name="T4" fmla="*/ 0 w 260"/>
                  <a:gd name="T5" fmla="*/ 0 h 81"/>
                  <a:gd name="T6" fmla="*/ 0 w 260"/>
                  <a:gd name="T7" fmla="*/ 0 h 81"/>
                  <a:gd name="T8" fmla="*/ 0 w 260"/>
                  <a:gd name="T9" fmla="*/ 0 h 81"/>
                  <a:gd name="T10" fmla="*/ 0 w 260"/>
                  <a:gd name="T11" fmla="*/ 0 h 81"/>
                  <a:gd name="T12" fmla="*/ 0 w 260"/>
                  <a:gd name="T13" fmla="*/ 0 h 81"/>
                  <a:gd name="T14" fmla="*/ 0 w 260"/>
                  <a:gd name="T15" fmla="*/ 0 h 81"/>
                  <a:gd name="T16" fmla="*/ 0 w 260"/>
                  <a:gd name="T17" fmla="*/ 0 h 81"/>
                  <a:gd name="T18" fmla="*/ 0 w 260"/>
                  <a:gd name="T19" fmla="*/ 0 h 81"/>
                  <a:gd name="T20" fmla="*/ 0 w 260"/>
                  <a:gd name="T21" fmla="*/ 0 h 81"/>
                  <a:gd name="T22" fmla="*/ 0 w 260"/>
                  <a:gd name="T23" fmla="*/ 0 h 81"/>
                  <a:gd name="T24" fmla="*/ 0 w 260"/>
                  <a:gd name="T25" fmla="*/ 0 h 81"/>
                  <a:gd name="T26" fmla="*/ 0 w 260"/>
                  <a:gd name="T27" fmla="*/ 0 h 81"/>
                  <a:gd name="T28" fmla="*/ 0 w 260"/>
                  <a:gd name="T29" fmla="*/ 0 h 81"/>
                  <a:gd name="T30" fmla="*/ 0 w 260"/>
                  <a:gd name="T31" fmla="*/ 0 h 81"/>
                  <a:gd name="T32" fmla="*/ 0 w 260"/>
                  <a:gd name="T33" fmla="*/ 0 h 81"/>
                  <a:gd name="T34" fmla="*/ 0 w 260"/>
                  <a:gd name="T35" fmla="*/ 0 h 81"/>
                  <a:gd name="T36" fmla="*/ 0 w 260"/>
                  <a:gd name="T37" fmla="*/ 0 h 81"/>
                  <a:gd name="T38" fmla="*/ 0 w 260"/>
                  <a:gd name="T39" fmla="*/ 0 h 81"/>
                  <a:gd name="T40" fmla="*/ 0 w 260"/>
                  <a:gd name="T41" fmla="*/ 0 h 81"/>
                  <a:gd name="T42" fmla="*/ 0 w 260"/>
                  <a:gd name="T43" fmla="*/ 0 h 81"/>
                  <a:gd name="T44" fmla="*/ 0 w 260"/>
                  <a:gd name="T45" fmla="*/ 0 h 81"/>
                  <a:gd name="T46" fmla="*/ 0 w 260"/>
                  <a:gd name="T47" fmla="*/ 0 h 81"/>
                  <a:gd name="T48" fmla="*/ 0 w 260"/>
                  <a:gd name="T49" fmla="*/ 0 h 81"/>
                  <a:gd name="T50" fmla="*/ 0 w 260"/>
                  <a:gd name="T51" fmla="*/ 0 h 81"/>
                  <a:gd name="T52" fmla="*/ 0 w 260"/>
                  <a:gd name="T53" fmla="*/ 0 h 81"/>
                  <a:gd name="T54" fmla="*/ 0 w 260"/>
                  <a:gd name="T55" fmla="*/ 0 h 81"/>
                  <a:gd name="T56" fmla="*/ 0 w 260"/>
                  <a:gd name="T57" fmla="*/ 0 h 81"/>
                  <a:gd name="T58" fmla="*/ 0 w 260"/>
                  <a:gd name="T59" fmla="*/ 0 h 81"/>
                  <a:gd name="T60" fmla="*/ 0 w 260"/>
                  <a:gd name="T61" fmla="*/ 0 h 81"/>
                  <a:gd name="T62" fmla="*/ 0 w 260"/>
                  <a:gd name="T63" fmla="*/ 0 h 81"/>
                  <a:gd name="T64" fmla="*/ 0 w 260"/>
                  <a:gd name="T65" fmla="*/ 0 h 81"/>
                  <a:gd name="T66" fmla="*/ 0 w 260"/>
                  <a:gd name="T67" fmla="*/ 0 h 81"/>
                  <a:gd name="T68" fmla="*/ 0 w 260"/>
                  <a:gd name="T69" fmla="*/ 0 h 81"/>
                  <a:gd name="T70" fmla="*/ 0 w 260"/>
                  <a:gd name="T71" fmla="*/ 0 h 81"/>
                  <a:gd name="T72" fmla="*/ 0 w 260"/>
                  <a:gd name="T73" fmla="*/ 0 h 81"/>
                  <a:gd name="T74" fmla="*/ 0 w 260"/>
                  <a:gd name="T75" fmla="*/ 0 h 81"/>
                  <a:gd name="T76" fmla="*/ 0 w 260"/>
                  <a:gd name="T77" fmla="*/ 0 h 81"/>
                  <a:gd name="T78" fmla="*/ 0 w 260"/>
                  <a:gd name="T79" fmla="*/ 0 h 81"/>
                  <a:gd name="T80" fmla="*/ 0 w 260"/>
                  <a:gd name="T81" fmla="*/ 0 h 81"/>
                  <a:gd name="T82" fmla="*/ 0 w 260"/>
                  <a:gd name="T83" fmla="*/ 0 h 81"/>
                  <a:gd name="T84" fmla="*/ 0 w 260"/>
                  <a:gd name="T85" fmla="*/ 0 h 81"/>
                  <a:gd name="T86" fmla="*/ 0 w 260"/>
                  <a:gd name="T87" fmla="*/ 0 h 81"/>
                  <a:gd name="T88" fmla="*/ 0 w 260"/>
                  <a:gd name="T89" fmla="*/ 0 h 81"/>
                  <a:gd name="T90" fmla="*/ 0 w 260"/>
                  <a:gd name="T91" fmla="*/ 0 h 81"/>
                  <a:gd name="T92" fmla="*/ 0 w 260"/>
                  <a:gd name="T93" fmla="*/ 0 h 81"/>
                  <a:gd name="T94" fmla="*/ 0 w 260"/>
                  <a:gd name="T95" fmla="*/ 0 h 81"/>
                  <a:gd name="T96" fmla="*/ 0 w 260"/>
                  <a:gd name="T97" fmla="*/ 0 h 81"/>
                  <a:gd name="T98" fmla="*/ 0 w 260"/>
                  <a:gd name="T99" fmla="*/ 0 h 81"/>
                  <a:gd name="T100" fmla="*/ 0 w 260"/>
                  <a:gd name="T101" fmla="*/ 0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0"/>
                  <a:gd name="T154" fmla="*/ 0 h 81"/>
                  <a:gd name="T155" fmla="*/ 260 w 260"/>
                  <a:gd name="T156" fmla="*/ 81 h 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0" h="81">
                    <a:moveTo>
                      <a:pt x="9" y="4"/>
                    </a:moveTo>
                    <a:lnTo>
                      <a:pt x="12" y="4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3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0" y="4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1" y="6"/>
                    </a:lnTo>
                    <a:lnTo>
                      <a:pt x="156" y="8"/>
                    </a:lnTo>
                    <a:lnTo>
                      <a:pt x="159" y="8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70" y="10"/>
                    </a:lnTo>
                    <a:lnTo>
                      <a:pt x="174" y="11"/>
                    </a:lnTo>
                    <a:lnTo>
                      <a:pt x="178" y="12"/>
                    </a:lnTo>
                    <a:lnTo>
                      <a:pt x="182" y="13"/>
                    </a:lnTo>
                    <a:lnTo>
                      <a:pt x="185" y="15"/>
                    </a:lnTo>
                    <a:lnTo>
                      <a:pt x="189" y="16"/>
                    </a:lnTo>
                    <a:lnTo>
                      <a:pt x="194" y="17"/>
                    </a:lnTo>
                    <a:lnTo>
                      <a:pt x="196" y="18"/>
                    </a:lnTo>
                    <a:lnTo>
                      <a:pt x="200" y="19"/>
                    </a:lnTo>
                    <a:lnTo>
                      <a:pt x="203" y="21"/>
                    </a:lnTo>
                    <a:lnTo>
                      <a:pt x="208" y="22"/>
                    </a:lnTo>
                    <a:lnTo>
                      <a:pt x="210" y="24"/>
                    </a:lnTo>
                    <a:lnTo>
                      <a:pt x="214" y="25"/>
                    </a:lnTo>
                    <a:lnTo>
                      <a:pt x="219" y="27"/>
                    </a:lnTo>
                    <a:lnTo>
                      <a:pt x="222" y="28"/>
                    </a:lnTo>
                    <a:lnTo>
                      <a:pt x="225" y="30"/>
                    </a:lnTo>
                    <a:lnTo>
                      <a:pt x="228" y="31"/>
                    </a:lnTo>
                    <a:lnTo>
                      <a:pt x="233" y="34"/>
                    </a:lnTo>
                    <a:lnTo>
                      <a:pt x="236" y="35"/>
                    </a:lnTo>
                    <a:lnTo>
                      <a:pt x="239" y="36"/>
                    </a:lnTo>
                    <a:lnTo>
                      <a:pt x="242" y="38"/>
                    </a:lnTo>
                    <a:lnTo>
                      <a:pt x="247" y="41"/>
                    </a:lnTo>
                    <a:lnTo>
                      <a:pt x="251" y="43"/>
                    </a:lnTo>
                    <a:lnTo>
                      <a:pt x="253" y="46"/>
                    </a:lnTo>
                    <a:lnTo>
                      <a:pt x="257" y="48"/>
                    </a:lnTo>
                    <a:lnTo>
                      <a:pt x="259" y="53"/>
                    </a:lnTo>
                    <a:lnTo>
                      <a:pt x="260" y="56"/>
                    </a:lnTo>
                    <a:lnTo>
                      <a:pt x="260" y="60"/>
                    </a:lnTo>
                    <a:lnTo>
                      <a:pt x="260" y="63"/>
                    </a:lnTo>
                    <a:lnTo>
                      <a:pt x="259" y="67"/>
                    </a:lnTo>
                    <a:lnTo>
                      <a:pt x="258" y="72"/>
                    </a:lnTo>
                    <a:lnTo>
                      <a:pt x="255" y="74"/>
                    </a:lnTo>
                    <a:lnTo>
                      <a:pt x="253" y="76"/>
                    </a:lnTo>
                    <a:lnTo>
                      <a:pt x="248" y="79"/>
                    </a:lnTo>
                    <a:lnTo>
                      <a:pt x="246" y="81"/>
                    </a:lnTo>
                    <a:lnTo>
                      <a:pt x="241" y="81"/>
                    </a:lnTo>
                    <a:lnTo>
                      <a:pt x="238" y="81"/>
                    </a:lnTo>
                    <a:lnTo>
                      <a:pt x="233" y="80"/>
                    </a:lnTo>
                    <a:lnTo>
                      <a:pt x="229" y="79"/>
                    </a:lnTo>
                    <a:lnTo>
                      <a:pt x="226" y="76"/>
                    </a:lnTo>
                    <a:lnTo>
                      <a:pt x="222" y="74"/>
                    </a:lnTo>
                    <a:lnTo>
                      <a:pt x="219" y="73"/>
                    </a:lnTo>
                    <a:lnTo>
                      <a:pt x="216" y="70"/>
                    </a:lnTo>
                    <a:lnTo>
                      <a:pt x="213" y="69"/>
                    </a:lnTo>
                    <a:lnTo>
                      <a:pt x="209" y="68"/>
                    </a:lnTo>
                    <a:lnTo>
                      <a:pt x="207" y="66"/>
                    </a:lnTo>
                    <a:lnTo>
                      <a:pt x="203" y="64"/>
                    </a:lnTo>
                    <a:lnTo>
                      <a:pt x="200" y="62"/>
                    </a:lnTo>
                    <a:lnTo>
                      <a:pt x="196" y="61"/>
                    </a:lnTo>
                    <a:lnTo>
                      <a:pt x="194" y="59"/>
                    </a:lnTo>
                    <a:lnTo>
                      <a:pt x="190" y="57"/>
                    </a:lnTo>
                    <a:lnTo>
                      <a:pt x="187" y="56"/>
                    </a:lnTo>
                    <a:lnTo>
                      <a:pt x="184" y="54"/>
                    </a:lnTo>
                    <a:lnTo>
                      <a:pt x="181" y="53"/>
                    </a:lnTo>
                    <a:lnTo>
                      <a:pt x="177" y="51"/>
                    </a:lnTo>
                    <a:lnTo>
                      <a:pt x="174" y="50"/>
                    </a:lnTo>
                    <a:lnTo>
                      <a:pt x="170" y="48"/>
                    </a:lnTo>
                    <a:lnTo>
                      <a:pt x="166" y="47"/>
                    </a:lnTo>
                    <a:lnTo>
                      <a:pt x="164" y="46"/>
                    </a:lnTo>
                    <a:lnTo>
                      <a:pt x="160" y="44"/>
                    </a:lnTo>
                    <a:lnTo>
                      <a:pt x="157" y="43"/>
                    </a:lnTo>
                    <a:lnTo>
                      <a:pt x="153" y="42"/>
                    </a:lnTo>
                    <a:lnTo>
                      <a:pt x="151" y="41"/>
                    </a:lnTo>
                    <a:lnTo>
                      <a:pt x="146" y="40"/>
                    </a:lnTo>
                    <a:lnTo>
                      <a:pt x="144" y="38"/>
                    </a:lnTo>
                    <a:lnTo>
                      <a:pt x="140" y="37"/>
                    </a:lnTo>
                    <a:lnTo>
                      <a:pt x="137" y="36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6" y="34"/>
                    </a:lnTo>
                    <a:lnTo>
                      <a:pt x="124" y="32"/>
                    </a:lnTo>
                    <a:lnTo>
                      <a:pt x="120" y="31"/>
                    </a:lnTo>
                    <a:lnTo>
                      <a:pt x="117" y="30"/>
                    </a:lnTo>
                    <a:lnTo>
                      <a:pt x="112" y="29"/>
                    </a:lnTo>
                    <a:lnTo>
                      <a:pt x="110" y="28"/>
                    </a:lnTo>
                    <a:lnTo>
                      <a:pt x="106" y="28"/>
                    </a:lnTo>
                    <a:lnTo>
                      <a:pt x="102" y="27"/>
                    </a:lnTo>
                    <a:lnTo>
                      <a:pt x="99" y="25"/>
                    </a:lnTo>
                    <a:lnTo>
                      <a:pt x="95" y="25"/>
                    </a:lnTo>
                    <a:lnTo>
                      <a:pt x="92" y="24"/>
                    </a:lnTo>
                    <a:lnTo>
                      <a:pt x="88" y="24"/>
                    </a:lnTo>
                    <a:lnTo>
                      <a:pt x="85" y="23"/>
                    </a:lnTo>
                    <a:lnTo>
                      <a:pt x="81" y="23"/>
                    </a:lnTo>
                    <a:lnTo>
                      <a:pt x="77" y="23"/>
                    </a:lnTo>
                    <a:lnTo>
                      <a:pt x="74" y="22"/>
                    </a:lnTo>
                    <a:lnTo>
                      <a:pt x="70" y="22"/>
                    </a:lnTo>
                    <a:lnTo>
                      <a:pt x="68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49" y="19"/>
                    </a:lnTo>
                    <a:lnTo>
                      <a:pt x="45" y="19"/>
                    </a:lnTo>
                    <a:lnTo>
                      <a:pt x="42" y="19"/>
                    </a:lnTo>
                    <a:lnTo>
                      <a:pt x="40" y="21"/>
                    </a:lnTo>
                    <a:lnTo>
                      <a:pt x="35" y="21"/>
                    </a:lnTo>
                    <a:lnTo>
                      <a:pt x="31" y="21"/>
                    </a:lnTo>
                    <a:lnTo>
                      <a:pt x="28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2" name="Freeform 261"/>
              <p:cNvSpPr>
                <a:spLocks/>
              </p:cNvSpPr>
              <p:nvPr/>
            </p:nvSpPr>
            <p:spPr bwMode="auto">
              <a:xfrm>
                <a:off x="1646" y="1649"/>
                <a:ext cx="77" cy="39"/>
              </a:xfrm>
              <a:custGeom>
                <a:avLst/>
                <a:gdLst>
                  <a:gd name="T0" fmla="*/ 0 w 230"/>
                  <a:gd name="T1" fmla="*/ 0 h 119"/>
                  <a:gd name="T2" fmla="*/ 0 w 230"/>
                  <a:gd name="T3" fmla="*/ 0 h 119"/>
                  <a:gd name="T4" fmla="*/ 0 w 230"/>
                  <a:gd name="T5" fmla="*/ 0 h 119"/>
                  <a:gd name="T6" fmla="*/ 0 w 230"/>
                  <a:gd name="T7" fmla="*/ 0 h 119"/>
                  <a:gd name="T8" fmla="*/ 0 w 230"/>
                  <a:gd name="T9" fmla="*/ 0 h 119"/>
                  <a:gd name="T10" fmla="*/ 0 w 230"/>
                  <a:gd name="T11" fmla="*/ 0 h 119"/>
                  <a:gd name="T12" fmla="*/ 0 w 230"/>
                  <a:gd name="T13" fmla="*/ 0 h 119"/>
                  <a:gd name="T14" fmla="*/ 0 w 230"/>
                  <a:gd name="T15" fmla="*/ 0 h 119"/>
                  <a:gd name="T16" fmla="*/ 0 w 230"/>
                  <a:gd name="T17" fmla="*/ 0 h 119"/>
                  <a:gd name="T18" fmla="*/ 0 w 230"/>
                  <a:gd name="T19" fmla="*/ 0 h 119"/>
                  <a:gd name="T20" fmla="*/ 0 w 230"/>
                  <a:gd name="T21" fmla="*/ 0 h 119"/>
                  <a:gd name="T22" fmla="*/ 0 w 230"/>
                  <a:gd name="T23" fmla="*/ 0 h 119"/>
                  <a:gd name="T24" fmla="*/ 0 w 230"/>
                  <a:gd name="T25" fmla="*/ 0 h 119"/>
                  <a:gd name="T26" fmla="*/ 0 w 230"/>
                  <a:gd name="T27" fmla="*/ 0 h 119"/>
                  <a:gd name="T28" fmla="*/ 0 w 230"/>
                  <a:gd name="T29" fmla="*/ 0 h 119"/>
                  <a:gd name="T30" fmla="*/ 0 w 230"/>
                  <a:gd name="T31" fmla="*/ 0 h 119"/>
                  <a:gd name="T32" fmla="*/ 0 w 230"/>
                  <a:gd name="T33" fmla="*/ 0 h 119"/>
                  <a:gd name="T34" fmla="*/ 0 w 230"/>
                  <a:gd name="T35" fmla="*/ 0 h 119"/>
                  <a:gd name="T36" fmla="*/ 0 w 230"/>
                  <a:gd name="T37" fmla="*/ 0 h 119"/>
                  <a:gd name="T38" fmla="*/ 0 w 230"/>
                  <a:gd name="T39" fmla="*/ 0 h 119"/>
                  <a:gd name="T40" fmla="*/ 0 w 230"/>
                  <a:gd name="T41" fmla="*/ 0 h 119"/>
                  <a:gd name="T42" fmla="*/ 0 w 230"/>
                  <a:gd name="T43" fmla="*/ 0 h 119"/>
                  <a:gd name="T44" fmla="*/ 0 w 230"/>
                  <a:gd name="T45" fmla="*/ 0 h 119"/>
                  <a:gd name="T46" fmla="*/ 0 w 230"/>
                  <a:gd name="T47" fmla="*/ 0 h 119"/>
                  <a:gd name="T48" fmla="*/ 0 w 230"/>
                  <a:gd name="T49" fmla="*/ 0 h 119"/>
                  <a:gd name="T50" fmla="*/ 0 w 230"/>
                  <a:gd name="T51" fmla="*/ 0 h 119"/>
                  <a:gd name="T52" fmla="*/ 0 w 230"/>
                  <a:gd name="T53" fmla="*/ 0 h 119"/>
                  <a:gd name="T54" fmla="*/ 0 w 230"/>
                  <a:gd name="T55" fmla="*/ 0 h 119"/>
                  <a:gd name="T56" fmla="*/ 0 w 230"/>
                  <a:gd name="T57" fmla="*/ 0 h 119"/>
                  <a:gd name="T58" fmla="*/ 0 w 230"/>
                  <a:gd name="T59" fmla="*/ 0 h 119"/>
                  <a:gd name="T60" fmla="*/ 0 w 230"/>
                  <a:gd name="T61" fmla="*/ 0 h 119"/>
                  <a:gd name="T62" fmla="*/ 0 w 230"/>
                  <a:gd name="T63" fmla="*/ 0 h 119"/>
                  <a:gd name="T64" fmla="*/ 0 w 230"/>
                  <a:gd name="T65" fmla="*/ 0 h 119"/>
                  <a:gd name="T66" fmla="*/ 0 w 230"/>
                  <a:gd name="T67" fmla="*/ 0 h 119"/>
                  <a:gd name="T68" fmla="*/ 0 w 230"/>
                  <a:gd name="T69" fmla="*/ 0 h 119"/>
                  <a:gd name="T70" fmla="*/ 0 w 230"/>
                  <a:gd name="T71" fmla="*/ 0 h 119"/>
                  <a:gd name="T72" fmla="*/ 0 w 230"/>
                  <a:gd name="T73" fmla="*/ 0 h 119"/>
                  <a:gd name="T74" fmla="*/ 0 w 230"/>
                  <a:gd name="T75" fmla="*/ 0 h 119"/>
                  <a:gd name="T76" fmla="*/ 0 w 230"/>
                  <a:gd name="T77" fmla="*/ 0 h 119"/>
                  <a:gd name="T78" fmla="*/ 0 w 230"/>
                  <a:gd name="T79" fmla="*/ 0 h 119"/>
                  <a:gd name="T80" fmla="*/ 0 w 230"/>
                  <a:gd name="T81" fmla="*/ 0 h 119"/>
                  <a:gd name="T82" fmla="*/ 0 w 230"/>
                  <a:gd name="T83" fmla="*/ 0 h 119"/>
                  <a:gd name="T84" fmla="*/ 0 w 230"/>
                  <a:gd name="T85" fmla="*/ 0 h 119"/>
                  <a:gd name="T86" fmla="*/ 0 w 230"/>
                  <a:gd name="T87" fmla="*/ 0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119"/>
                  <a:gd name="T134" fmla="*/ 230 w 230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119">
                    <a:moveTo>
                      <a:pt x="6" y="99"/>
                    </a:moveTo>
                    <a:lnTo>
                      <a:pt x="8" y="95"/>
                    </a:lnTo>
                    <a:lnTo>
                      <a:pt x="12" y="94"/>
                    </a:lnTo>
                    <a:lnTo>
                      <a:pt x="14" y="90"/>
                    </a:lnTo>
                    <a:lnTo>
                      <a:pt x="18" y="89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6" y="82"/>
                    </a:lnTo>
                    <a:lnTo>
                      <a:pt x="30" y="80"/>
                    </a:lnTo>
                    <a:lnTo>
                      <a:pt x="34" y="75"/>
                    </a:lnTo>
                    <a:lnTo>
                      <a:pt x="40" y="71"/>
                    </a:lnTo>
                    <a:lnTo>
                      <a:pt x="43" y="70"/>
                    </a:lnTo>
                    <a:lnTo>
                      <a:pt x="46" y="69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7" y="62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70" y="55"/>
                    </a:lnTo>
                    <a:lnTo>
                      <a:pt x="72" y="54"/>
                    </a:lnTo>
                    <a:lnTo>
                      <a:pt x="76" y="52"/>
                    </a:lnTo>
                    <a:lnTo>
                      <a:pt x="79" y="51"/>
                    </a:lnTo>
                    <a:lnTo>
                      <a:pt x="82" y="50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2" y="45"/>
                    </a:lnTo>
                    <a:lnTo>
                      <a:pt x="97" y="44"/>
                    </a:lnTo>
                    <a:lnTo>
                      <a:pt x="101" y="42"/>
                    </a:lnTo>
                    <a:lnTo>
                      <a:pt x="105" y="41"/>
                    </a:lnTo>
                    <a:lnTo>
                      <a:pt x="110" y="38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24" y="30"/>
                    </a:lnTo>
                    <a:lnTo>
                      <a:pt x="129" y="26"/>
                    </a:lnTo>
                    <a:lnTo>
                      <a:pt x="134" y="25"/>
                    </a:lnTo>
                    <a:lnTo>
                      <a:pt x="136" y="24"/>
                    </a:lnTo>
                    <a:lnTo>
                      <a:pt x="139" y="23"/>
                    </a:lnTo>
                    <a:lnTo>
                      <a:pt x="142" y="22"/>
                    </a:lnTo>
                    <a:lnTo>
                      <a:pt x="146" y="22"/>
                    </a:lnTo>
                    <a:lnTo>
                      <a:pt x="150" y="20"/>
                    </a:lnTo>
                    <a:lnTo>
                      <a:pt x="154" y="19"/>
                    </a:lnTo>
                    <a:lnTo>
                      <a:pt x="159" y="17"/>
                    </a:lnTo>
                    <a:lnTo>
                      <a:pt x="162" y="16"/>
                    </a:lnTo>
                    <a:lnTo>
                      <a:pt x="167" y="14"/>
                    </a:lnTo>
                    <a:lnTo>
                      <a:pt x="171" y="13"/>
                    </a:lnTo>
                    <a:lnTo>
                      <a:pt x="174" y="12"/>
                    </a:lnTo>
                    <a:lnTo>
                      <a:pt x="178" y="11"/>
                    </a:lnTo>
                    <a:lnTo>
                      <a:pt x="181" y="10"/>
                    </a:lnTo>
                    <a:lnTo>
                      <a:pt x="185" y="9"/>
                    </a:lnTo>
                    <a:lnTo>
                      <a:pt x="188" y="7"/>
                    </a:lnTo>
                    <a:lnTo>
                      <a:pt x="192" y="6"/>
                    </a:lnTo>
                    <a:lnTo>
                      <a:pt x="196" y="5"/>
                    </a:lnTo>
                    <a:lnTo>
                      <a:pt x="200" y="3"/>
                    </a:lnTo>
                    <a:lnTo>
                      <a:pt x="205" y="1"/>
                    </a:lnTo>
                    <a:lnTo>
                      <a:pt x="210" y="1"/>
                    </a:lnTo>
                    <a:lnTo>
                      <a:pt x="213" y="0"/>
                    </a:lnTo>
                    <a:lnTo>
                      <a:pt x="217" y="0"/>
                    </a:lnTo>
                    <a:lnTo>
                      <a:pt x="220" y="0"/>
                    </a:lnTo>
                    <a:lnTo>
                      <a:pt x="223" y="3"/>
                    </a:lnTo>
                    <a:lnTo>
                      <a:pt x="225" y="4"/>
                    </a:lnTo>
                    <a:lnTo>
                      <a:pt x="228" y="6"/>
                    </a:lnTo>
                    <a:lnTo>
                      <a:pt x="229" y="10"/>
                    </a:lnTo>
                    <a:lnTo>
                      <a:pt x="230" y="13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30" y="23"/>
                    </a:lnTo>
                    <a:lnTo>
                      <a:pt x="229" y="26"/>
                    </a:lnTo>
                    <a:lnTo>
                      <a:pt x="226" y="29"/>
                    </a:lnTo>
                    <a:lnTo>
                      <a:pt x="225" y="31"/>
                    </a:lnTo>
                    <a:lnTo>
                      <a:pt x="222" y="32"/>
                    </a:lnTo>
                    <a:lnTo>
                      <a:pt x="218" y="35"/>
                    </a:lnTo>
                    <a:lnTo>
                      <a:pt x="213" y="36"/>
                    </a:lnTo>
                    <a:lnTo>
                      <a:pt x="209" y="36"/>
                    </a:lnTo>
                    <a:lnTo>
                      <a:pt x="205" y="37"/>
                    </a:lnTo>
                    <a:lnTo>
                      <a:pt x="201" y="38"/>
                    </a:lnTo>
                    <a:lnTo>
                      <a:pt x="197" y="39"/>
                    </a:lnTo>
                    <a:lnTo>
                      <a:pt x="193" y="39"/>
                    </a:lnTo>
                    <a:lnTo>
                      <a:pt x="188" y="41"/>
                    </a:lnTo>
                    <a:lnTo>
                      <a:pt x="186" y="41"/>
                    </a:lnTo>
                    <a:lnTo>
                      <a:pt x="181" y="41"/>
                    </a:lnTo>
                    <a:lnTo>
                      <a:pt x="178" y="42"/>
                    </a:lnTo>
                    <a:lnTo>
                      <a:pt x="173" y="43"/>
                    </a:lnTo>
                    <a:lnTo>
                      <a:pt x="169" y="44"/>
                    </a:lnTo>
                    <a:lnTo>
                      <a:pt x="166" y="44"/>
                    </a:lnTo>
                    <a:lnTo>
                      <a:pt x="161" y="45"/>
                    </a:lnTo>
                    <a:lnTo>
                      <a:pt x="158" y="46"/>
                    </a:lnTo>
                    <a:lnTo>
                      <a:pt x="153" y="48"/>
                    </a:lnTo>
                    <a:lnTo>
                      <a:pt x="149" y="49"/>
                    </a:lnTo>
                    <a:lnTo>
                      <a:pt x="147" y="50"/>
                    </a:lnTo>
                    <a:lnTo>
                      <a:pt x="145" y="50"/>
                    </a:lnTo>
                    <a:lnTo>
                      <a:pt x="142" y="51"/>
                    </a:lnTo>
                    <a:lnTo>
                      <a:pt x="137" y="52"/>
                    </a:lnTo>
                    <a:lnTo>
                      <a:pt x="133" y="55"/>
                    </a:lnTo>
                    <a:lnTo>
                      <a:pt x="129" y="57"/>
                    </a:lnTo>
                    <a:lnTo>
                      <a:pt x="124" y="60"/>
                    </a:lnTo>
                    <a:lnTo>
                      <a:pt x="120" y="62"/>
                    </a:lnTo>
                    <a:lnTo>
                      <a:pt x="115" y="65"/>
                    </a:lnTo>
                    <a:lnTo>
                      <a:pt x="111" y="67"/>
                    </a:lnTo>
                    <a:lnTo>
                      <a:pt x="108" y="68"/>
                    </a:lnTo>
                    <a:lnTo>
                      <a:pt x="104" y="69"/>
                    </a:lnTo>
                    <a:lnTo>
                      <a:pt x="101" y="70"/>
                    </a:lnTo>
                    <a:lnTo>
                      <a:pt x="97" y="71"/>
                    </a:lnTo>
                    <a:lnTo>
                      <a:pt x="95" y="73"/>
                    </a:lnTo>
                    <a:lnTo>
                      <a:pt x="91" y="75"/>
                    </a:lnTo>
                    <a:lnTo>
                      <a:pt x="88" y="76"/>
                    </a:lnTo>
                    <a:lnTo>
                      <a:pt x="85" y="77"/>
                    </a:lnTo>
                    <a:lnTo>
                      <a:pt x="82" y="78"/>
                    </a:lnTo>
                    <a:lnTo>
                      <a:pt x="78" y="80"/>
                    </a:lnTo>
                    <a:lnTo>
                      <a:pt x="76" y="81"/>
                    </a:lnTo>
                    <a:lnTo>
                      <a:pt x="70" y="83"/>
                    </a:lnTo>
                    <a:lnTo>
                      <a:pt x="65" y="87"/>
                    </a:lnTo>
                    <a:lnTo>
                      <a:pt x="62" y="88"/>
                    </a:lnTo>
                    <a:lnTo>
                      <a:pt x="58" y="89"/>
                    </a:lnTo>
                    <a:lnTo>
                      <a:pt x="56" y="90"/>
                    </a:lnTo>
                    <a:lnTo>
                      <a:pt x="53" y="93"/>
                    </a:lnTo>
                    <a:lnTo>
                      <a:pt x="47" y="95"/>
                    </a:lnTo>
                    <a:lnTo>
                      <a:pt x="41" y="99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3" y="105"/>
                    </a:lnTo>
                    <a:lnTo>
                      <a:pt x="31" y="107"/>
                    </a:lnTo>
                    <a:lnTo>
                      <a:pt x="27" y="109"/>
                    </a:lnTo>
                    <a:lnTo>
                      <a:pt x="25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14" y="118"/>
                    </a:lnTo>
                    <a:lnTo>
                      <a:pt x="9" y="119"/>
                    </a:lnTo>
                    <a:lnTo>
                      <a:pt x="5" y="118"/>
                    </a:lnTo>
                    <a:lnTo>
                      <a:pt x="2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2" y="102"/>
                    </a:lnTo>
                    <a:lnTo>
                      <a:pt x="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3" name="Freeform 262"/>
              <p:cNvSpPr>
                <a:spLocks/>
              </p:cNvSpPr>
              <p:nvPr/>
            </p:nvSpPr>
            <p:spPr bwMode="auto">
              <a:xfrm>
                <a:off x="1636" y="1451"/>
                <a:ext cx="27" cy="23"/>
              </a:xfrm>
              <a:custGeom>
                <a:avLst/>
                <a:gdLst>
                  <a:gd name="T0" fmla="*/ 0 w 82"/>
                  <a:gd name="T1" fmla="*/ 0 h 69"/>
                  <a:gd name="T2" fmla="*/ 0 w 82"/>
                  <a:gd name="T3" fmla="*/ 0 h 69"/>
                  <a:gd name="T4" fmla="*/ 0 w 82"/>
                  <a:gd name="T5" fmla="*/ 0 h 69"/>
                  <a:gd name="T6" fmla="*/ 0 w 82"/>
                  <a:gd name="T7" fmla="*/ 0 h 69"/>
                  <a:gd name="T8" fmla="*/ 0 w 82"/>
                  <a:gd name="T9" fmla="*/ 0 h 69"/>
                  <a:gd name="T10" fmla="*/ 0 w 82"/>
                  <a:gd name="T11" fmla="*/ 0 h 69"/>
                  <a:gd name="T12" fmla="*/ 0 w 82"/>
                  <a:gd name="T13" fmla="*/ 0 h 69"/>
                  <a:gd name="T14" fmla="*/ 0 w 82"/>
                  <a:gd name="T15" fmla="*/ 0 h 69"/>
                  <a:gd name="T16" fmla="*/ 0 w 82"/>
                  <a:gd name="T17" fmla="*/ 0 h 69"/>
                  <a:gd name="T18" fmla="*/ 0 w 82"/>
                  <a:gd name="T19" fmla="*/ 0 h 69"/>
                  <a:gd name="T20" fmla="*/ 0 w 82"/>
                  <a:gd name="T21" fmla="*/ 0 h 69"/>
                  <a:gd name="T22" fmla="*/ 0 w 82"/>
                  <a:gd name="T23" fmla="*/ 0 h 69"/>
                  <a:gd name="T24" fmla="*/ 0 w 82"/>
                  <a:gd name="T25" fmla="*/ 0 h 69"/>
                  <a:gd name="T26" fmla="*/ 0 w 82"/>
                  <a:gd name="T27" fmla="*/ 0 h 69"/>
                  <a:gd name="T28" fmla="*/ 0 w 82"/>
                  <a:gd name="T29" fmla="*/ 0 h 69"/>
                  <a:gd name="T30" fmla="*/ 0 w 82"/>
                  <a:gd name="T31" fmla="*/ 0 h 69"/>
                  <a:gd name="T32" fmla="*/ 0 w 82"/>
                  <a:gd name="T33" fmla="*/ 0 h 69"/>
                  <a:gd name="T34" fmla="*/ 0 w 82"/>
                  <a:gd name="T35" fmla="*/ 0 h 69"/>
                  <a:gd name="T36" fmla="*/ 0 w 82"/>
                  <a:gd name="T37" fmla="*/ 0 h 69"/>
                  <a:gd name="T38" fmla="*/ 0 w 82"/>
                  <a:gd name="T39" fmla="*/ 0 h 69"/>
                  <a:gd name="T40" fmla="*/ 0 w 82"/>
                  <a:gd name="T41" fmla="*/ 0 h 69"/>
                  <a:gd name="T42" fmla="*/ 0 w 82"/>
                  <a:gd name="T43" fmla="*/ 0 h 69"/>
                  <a:gd name="T44" fmla="*/ 0 w 82"/>
                  <a:gd name="T45" fmla="*/ 0 h 69"/>
                  <a:gd name="T46" fmla="*/ 0 w 82"/>
                  <a:gd name="T47" fmla="*/ 0 h 69"/>
                  <a:gd name="T48" fmla="*/ 0 w 82"/>
                  <a:gd name="T49" fmla="*/ 0 h 69"/>
                  <a:gd name="T50" fmla="*/ 0 w 82"/>
                  <a:gd name="T51" fmla="*/ 0 h 69"/>
                  <a:gd name="T52" fmla="*/ 0 w 82"/>
                  <a:gd name="T53" fmla="*/ 0 h 69"/>
                  <a:gd name="T54" fmla="*/ 0 w 82"/>
                  <a:gd name="T55" fmla="*/ 0 h 69"/>
                  <a:gd name="T56" fmla="*/ 0 w 82"/>
                  <a:gd name="T57" fmla="*/ 0 h 69"/>
                  <a:gd name="T58" fmla="*/ 0 w 82"/>
                  <a:gd name="T59" fmla="*/ 0 h 69"/>
                  <a:gd name="T60" fmla="*/ 0 w 82"/>
                  <a:gd name="T61" fmla="*/ 0 h 69"/>
                  <a:gd name="T62" fmla="*/ 0 w 82"/>
                  <a:gd name="T63" fmla="*/ 0 h 69"/>
                  <a:gd name="T64" fmla="*/ 0 w 82"/>
                  <a:gd name="T65" fmla="*/ 0 h 69"/>
                  <a:gd name="T66" fmla="*/ 0 w 82"/>
                  <a:gd name="T67" fmla="*/ 0 h 69"/>
                  <a:gd name="T68" fmla="*/ 0 w 82"/>
                  <a:gd name="T69" fmla="*/ 0 h 69"/>
                  <a:gd name="T70" fmla="*/ 0 w 82"/>
                  <a:gd name="T71" fmla="*/ 0 h 69"/>
                  <a:gd name="T72" fmla="*/ 0 w 82"/>
                  <a:gd name="T73" fmla="*/ 0 h 69"/>
                  <a:gd name="T74" fmla="*/ 0 w 82"/>
                  <a:gd name="T75" fmla="*/ 0 h 69"/>
                  <a:gd name="T76" fmla="*/ 0 w 82"/>
                  <a:gd name="T77" fmla="*/ 0 h 69"/>
                  <a:gd name="T78" fmla="*/ 0 w 82"/>
                  <a:gd name="T79" fmla="*/ 0 h 69"/>
                  <a:gd name="T80" fmla="*/ 0 w 82"/>
                  <a:gd name="T81" fmla="*/ 0 h 69"/>
                  <a:gd name="T82" fmla="*/ 0 w 82"/>
                  <a:gd name="T83" fmla="*/ 0 h 69"/>
                  <a:gd name="T84" fmla="*/ 0 w 82"/>
                  <a:gd name="T85" fmla="*/ 0 h 69"/>
                  <a:gd name="T86" fmla="*/ 0 w 82"/>
                  <a:gd name="T87" fmla="*/ 0 h 69"/>
                  <a:gd name="T88" fmla="*/ 0 w 82"/>
                  <a:gd name="T89" fmla="*/ 0 h 69"/>
                  <a:gd name="T90" fmla="*/ 0 w 82"/>
                  <a:gd name="T91" fmla="*/ 0 h 69"/>
                  <a:gd name="T92" fmla="*/ 0 w 82"/>
                  <a:gd name="T93" fmla="*/ 0 h 69"/>
                  <a:gd name="T94" fmla="*/ 0 w 82"/>
                  <a:gd name="T95" fmla="*/ 0 h 69"/>
                  <a:gd name="T96" fmla="*/ 0 w 82"/>
                  <a:gd name="T97" fmla="*/ 0 h 69"/>
                  <a:gd name="T98" fmla="*/ 0 w 82"/>
                  <a:gd name="T99" fmla="*/ 0 h 69"/>
                  <a:gd name="T100" fmla="*/ 0 w 82"/>
                  <a:gd name="T101" fmla="*/ 0 h 69"/>
                  <a:gd name="T102" fmla="*/ 0 w 82"/>
                  <a:gd name="T103" fmla="*/ 0 h 69"/>
                  <a:gd name="T104" fmla="*/ 0 w 82"/>
                  <a:gd name="T105" fmla="*/ 0 h 69"/>
                  <a:gd name="T106" fmla="*/ 0 w 82"/>
                  <a:gd name="T107" fmla="*/ 0 h 69"/>
                  <a:gd name="T108" fmla="*/ 0 w 82"/>
                  <a:gd name="T109" fmla="*/ 0 h 69"/>
                  <a:gd name="T110" fmla="*/ 0 w 82"/>
                  <a:gd name="T111" fmla="*/ 0 h 69"/>
                  <a:gd name="T112" fmla="*/ 0 w 82"/>
                  <a:gd name="T113" fmla="*/ 0 h 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2"/>
                  <a:gd name="T172" fmla="*/ 0 h 69"/>
                  <a:gd name="T173" fmla="*/ 82 w 82"/>
                  <a:gd name="T174" fmla="*/ 69 h 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2" h="69">
                    <a:moveTo>
                      <a:pt x="21" y="9"/>
                    </a:moveTo>
                    <a:lnTo>
                      <a:pt x="21" y="7"/>
                    </a:lnTo>
                    <a:lnTo>
                      <a:pt x="22" y="7"/>
                    </a:lnTo>
                    <a:lnTo>
                      <a:pt x="25" y="6"/>
                    </a:lnTo>
                    <a:lnTo>
                      <a:pt x="28" y="5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1"/>
                    </a:lnTo>
                    <a:lnTo>
                      <a:pt x="69" y="3"/>
                    </a:lnTo>
                    <a:lnTo>
                      <a:pt x="72" y="6"/>
                    </a:lnTo>
                    <a:lnTo>
                      <a:pt x="76" y="9"/>
                    </a:lnTo>
                    <a:lnTo>
                      <a:pt x="79" y="15"/>
                    </a:lnTo>
                    <a:lnTo>
                      <a:pt x="81" y="19"/>
                    </a:lnTo>
                    <a:lnTo>
                      <a:pt x="82" y="25"/>
                    </a:lnTo>
                    <a:lnTo>
                      <a:pt x="81" y="30"/>
                    </a:lnTo>
                    <a:lnTo>
                      <a:pt x="79" y="36"/>
                    </a:lnTo>
                    <a:lnTo>
                      <a:pt x="77" y="41"/>
                    </a:lnTo>
                    <a:lnTo>
                      <a:pt x="75" y="45"/>
                    </a:lnTo>
                    <a:lnTo>
                      <a:pt x="71" y="50"/>
                    </a:lnTo>
                    <a:lnTo>
                      <a:pt x="66" y="56"/>
                    </a:lnTo>
                    <a:lnTo>
                      <a:pt x="60" y="60"/>
                    </a:lnTo>
                    <a:lnTo>
                      <a:pt x="56" y="63"/>
                    </a:lnTo>
                    <a:lnTo>
                      <a:pt x="52" y="64"/>
                    </a:lnTo>
                    <a:lnTo>
                      <a:pt x="48" y="66"/>
                    </a:lnTo>
                    <a:lnTo>
                      <a:pt x="46" y="67"/>
                    </a:lnTo>
                    <a:lnTo>
                      <a:pt x="44" y="68"/>
                    </a:lnTo>
                    <a:lnTo>
                      <a:pt x="40" y="68"/>
                    </a:lnTo>
                    <a:lnTo>
                      <a:pt x="37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5" y="64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7" y="60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1" y="38"/>
                    </a:lnTo>
                    <a:lnTo>
                      <a:pt x="1" y="35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6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A5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4" name="Freeform 263"/>
              <p:cNvSpPr>
                <a:spLocks/>
              </p:cNvSpPr>
              <p:nvPr/>
            </p:nvSpPr>
            <p:spPr bwMode="auto">
              <a:xfrm>
                <a:off x="1632" y="1447"/>
                <a:ext cx="49" cy="45"/>
              </a:xfrm>
              <a:custGeom>
                <a:avLst/>
                <a:gdLst>
                  <a:gd name="T0" fmla="*/ 0 w 147"/>
                  <a:gd name="T1" fmla="*/ 0 h 136"/>
                  <a:gd name="T2" fmla="*/ 0 w 147"/>
                  <a:gd name="T3" fmla="*/ 0 h 136"/>
                  <a:gd name="T4" fmla="*/ 0 w 147"/>
                  <a:gd name="T5" fmla="*/ 0 h 136"/>
                  <a:gd name="T6" fmla="*/ 0 w 147"/>
                  <a:gd name="T7" fmla="*/ 0 h 136"/>
                  <a:gd name="T8" fmla="*/ 0 w 147"/>
                  <a:gd name="T9" fmla="*/ 0 h 136"/>
                  <a:gd name="T10" fmla="*/ 0 w 147"/>
                  <a:gd name="T11" fmla="*/ 0 h 136"/>
                  <a:gd name="T12" fmla="*/ 0 w 147"/>
                  <a:gd name="T13" fmla="*/ 0 h 136"/>
                  <a:gd name="T14" fmla="*/ 0 w 147"/>
                  <a:gd name="T15" fmla="*/ 0 h 136"/>
                  <a:gd name="T16" fmla="*/ 0 w 147"/>
                  <a:gd name="T17" fmla="*/ 0 h 136"/>
                  <a:gd name="T18" fmla="*/ 0 w 147"/>
                  <a:gd name="T19" fmla="*/ 0 h 136"/>
                  <a:gd name="T20" fmla="*/ 0 w 147"/>
                  <a:gd name="T21" fmla="*/ 0 h 136"/>
                  <a:gd name="T22" fmla="*/ 0 w 147"/>
                  <a:gd name="T23" fmla="*/ 0 h 136"/>
                  <a:gd name="T24" fmla="*/ 0 w 147"/>
                  <a:gd name="T25" fmla="*/ 0 h 136"/>
                  <a:gd name="T26" fmla="*/ 0 w 147"/>
                  <a:gd name="T27" fmla="*/ 0 h 136"/>
                  <a:gd name="T28" fmla="*/ 0 w 147"/>
                  <a:gd name="T29" fmla="*/ 0 h 136"/>
                  <a:gd name="T30" fmla="*/ 0 w 147"/>
                  <a:gd name="T31" fmla="*/ 0 h 136"/>
                  <a:gd name="T32" fmla="*/ 0 w 147"/>
                  <a:gd name="T33" fmla="*/ 0 h 136"/>
                  <a:gd name="T34" fmla="*/ 0 w 147"/>
                  <a:gd name="T35" fmla="*/ 0 h 136"/>
                  <a:gd name="T36" fmla="*/ 0 w 147"/>
                  <a:gd name="T37" fmla="*/ 0 h 136"/>
                  <a:gd name="T38" fmla="*/ 0 w 147"/>
                  <a:gd name="T39" fmla="*/ 0 h 136"/>
                  <a:gd name="T40" fmla="*/ 0 w 147"/>
                  <a:gd name="T41" fmla="*/ 0 h 136"/>
                  <a:gd name="T42" fmla="*/ 0 w 147"/>
                  <a:gd name="T43" fmla="*/ 0 h 136"/>
                  <a:gd name="T44" fmla="*/ 0 w 147"/>
                  <a:gd name="T45" fmla="*/ 0 h 136"/>
                  <a:gd name="T46" fmla="*/ 0 w 147"/>
                  <a:gd name="T47" fmla="*/ 0 h 136"/>
                  <a:gd name="T48" fmla="*/ 0 w 147"/>
                  <a:gd name="T49" fmla="*/ 0 h 136"/>
                  <a:gd name="T50" fmla="*/ 0 w 147"/>
                  <a:gd name="T51" fmla="*/ 0 h 136"/>
                  <a:gd name="T52" fmla="*/ 0 w 147"/>
                  <a:gd name="T53" fmla="*/ 0 h 136"/>
                  <a:gd name="T54" fmla="*/ 0 w 147"/>
                  <a:gd name="T55" fmla="*/ 0 h 136"/>
                  <a:gd name="T56" fmla="*/ 0 w 147"/>
                  <a:gd name="T57" fmla="*/ 0 h 136"/>
                  <a:gd name="T58" fmla="*/ 0 w 147"/>
                  <a:gd name="T59" fmla="*/ 0 h 136"/>
                  <a:gd name="T60" fmla="*/ 0 w 147"/>
                  <a:gd name="T61" fmla="*/ 0 h 136"/>
                  <a:gd name="T62" fmla="*/ 0 w 147"/>
                  <a:gd name="T63" fmla="*/ 0 h 136"/>
                  <a:gd name="T64" fmla="*/ 0 w 147"/>
                  <a:gd name="T65" fmla="*/ 0 h 136"/>
                  <a:gd name="T66" fmla="*/ 0 w 147"/>
                  <a:gd name="T67" fmla="*/ 0 h 136"/>
                  <a:gd name="T68" fmla="*/ 0 w 147"/>
                  <a:gd name="T69" fmla="*/ 0 h 136"/>
                  <a:gd name="T70" fmla="*/ 0 w 147"/>
                  <a:gd name="T71" fmla="*/ 0 h 136"/>
                  <a:gd name="T72" fmla="*/ 0 w 147"/>
                  <a:gd name="T73" fmla="*/ 0 h 136"/>
                  <a:gd name="T74" fmla="*/ 0 w 147"/>
                  <a:gd name="T75" fmla="*/ 0 h 136"/>
                  <a:gd name="T76" fmla="*/ 0 w 147"/>
                  <a:gd name="T77" fmla="*/ 0 h 136"/>
                  <a:gd name="T78" fmla="*/ 0 w 147"/>
                  <a:gd name="T79" fmla="*/ 0 h 136"/>
                  <a:gd name="T80" fmla="*/ 0 w 147"/>
                  <a:gd name="T81" fmla="*/ 0 h 136"/>
                  <a:gd name="T82" fmla="*/ 0 w 147"/>
                  <a:gd name="T83" fmla="*/ 0 h 136"/>
                  <a:gd name="T84" fmla="*/ 0 w 147"/>
                  <a:gd name="T85" fmla="*/ 0 h 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7"/>
                  <a:gd name="T130" fmla="*/ 0 h 136"/>
                  <a:gd name="T131" fmla="*/ 147 w 147"/>
                  <a:gd name="T132" fmla="*/ 136 h 1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7" h="136">
                    <a:moveTo>
                      <a:pt x="54" y="18"/>
                    </a:moveTo>
                    <a:lnTo>
                      <a:pt x="51" y="20"/>
                    </a:lnTo>
                    <a:lnTo>
                      <a:pt x="49" y="23"/>
                    </a:lnTo>
                    <a:lnTo>
                      <a:pt x="45" y="25"/>
                    </a:lnTo>
                    <a:lnTo>
                      <a:pt x="44" y="29"/>
                    </a:lnTo>
                    <a:lnTo>
                      <a:pt x="42" y="32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7" y="42"/>
                    </a:lnTo>
                    <a:lnTo>
                      <a:pt x="36" y="44"/>
                    </a:lnTo>
                    <a:lnTo>
                      <a:pt x="35" y="47"/>
                    </a:lnTo>
                    <a:lnTo>
                      <a:pt x="35" y="51"/>
                    </a:lnTo>
                    <a:lnTo>
                      <a:pt x="35" y="55"/>
                    </a:lnTo>
                    <a:lnTo>
                      <a:pt x="35" y="58"/>
                    </a:lnTo>
                    <a:lnTo>
                      <a:pt x="37" y="63"/>
                    </a:lnTo>
                    <a:lnTo>
                      <a:pt x="38" y="66"/>
                    </a:lnTo>
                    <a:lnTo>
                      <a:pt x="40" y="71"/>
                    </a:lnTo>
                    <a:lnTo>
                      <a:pt x="43" y="76"/>
                    </a:lnTo>
                    <a:lnTo>
                      <a:pt x="47" y="80"/>
                    </a:lnTo>
                    <a:lnTo>
                      <a:pt x="50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64" y="85"/>
                    </a:lnTo>
                    <a:lnTo>
                      <a:pt x="68" y="87"/>
                    </a:lnTo>
                    <a:lnTo>
                      <a:pt x="70" y="85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80" y="85"/>
                    </a:lnTo>
                    <a:lnTo>
                      <a:pt x="82" y="84"/>
                    </a:lnTo>
                    <a:lnTo>
                      <a:pt x="85" y="83"/>
                    </a:lnTo>
                    <a:lnTo>
                      <a:pt x="88" y="81"/>
                    </a:lnTo>
                    <a:lnTo>
                      <a:pt x="91" y="80"/>
                    </a:lnTo>
                    <a:lnTo>
                      <a:pt x="92" y="76"/>
                    </a:lnTo>
                    <a:lnTo>
                      <a:pt x="93" y="75"/>
                    </a:lnTo>
                    <a:lnTo>
                      <a:pt x="94" y="71"/>
                    </a:lnTo>
                    <a:lnTo>
                      <a:pt x="96" y="68"/>
                    </a:lnTo>
                    <a:lnTo>
                      <a:pt x="96" y="64"/>
                    </a:lnTo>
                    <a:lnTo>
                      <a:pt x="98" y="61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4" y="52"/>
                    </a:lnTo>
                    <a:lnTo>
                      <a:pt x="107" y="50"/>
                    </a:lnTo>
                    <a:lnTo>
                      <a:pt x="112" y="47"/>
                    </a:lnTo>
                    <a:lnTo>
                      <a:pt x="117" y="46"/>
                    </a:lnTo>
                    <a:lnTo>
                      <a:pt x="121" y="45"/>
                    </a:lnTo>
                    <a:lnTo>
                      <a:pt x="126" y="46"/>
                    </a:lnTo>
                    <a:lnTo>
                      <a:pt x="131" y="47"/>
                    </a:lnTo>
                    <a:lnTo>
                      <a:pt x="134" y="50"/>
                    </a:lnTo>
                    <a:lnTo>
                      <a:pt x="138" y="52"/>
                    </a:lnTo>
                    <a:lnTo>
                      <a:pt x="141" y="56"/>
                    </a:lnTo>
                    <a:lnTo>
                      <a:pt x="145" y="61"/>
                    </a:lnTo>
                    <a:lnTo>
                      <a:pt x="146" y="65"/>
                    </a:lnTo>
                    <a:lnTo>
                      <a:pt x="146" y="68"/>
                    </a:lnTo>
                    <a:lnTo>
                      <a:pt x="147" y="71"/>
                    </a:lnTo>
                    <a:lnTo>
                      <a:pt x="147" y="75"/>
                    </a:lnTo>
                    <a:lnTo>
                      <a:pt x="147" y="77"/>
                    </a:lnTo>
                    <a:lnTo>
                      <a:pt x="146" y="83"/>
                    </a:lnTo>
                    <a:lnTo>
                      <a:pt x="144" y="89"/>
                    </a:lnTo>
                    <a:lnTo>
                      <a:pt x="141" y="94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3" y="108"/>
                    </a:lnTo>
                    <a:lnTo>
                      <a:pt x="131" y="112"/>
                    </a:lnTo>
                    <a:lnTo>
                      <a:pt x="127" y="116"/>
                    </a:lnTo>
                    <a:lnTo>
                      <a:pt x="123" y="119"/>
                    </a:lnTo>
                    <a:lnTo>
                      <a:pt x="119" y="122"/>
                    </a:lnTo>
                    <a:lnTo>
                      <a:pt x="114" y="125"/>
                    </a:lnTo>
                    <a:lnTo>
                      <a:pt x="109" y="128"/>
                    </a:lnTo>
                    <a:lnTo>
                      <a:pt x="105" y="131"/>
                    </a:lnTo>
                    <a:lnTo>
                      <a:pt x="100" y="133"/>
                    </a:lnTo>
                    <a:lnTo>
                      <a:pt x="94" y="134"/>
                    </a:lnTo>
                    <a:lnTo>
                      <a:pt x="89" y="135"/>
                    </a:lnTo>
                    <a:lnTo>
                      <a:pt x="86" y="135"/>
                    </a:lnTo>
                    <a:lnTo>
                      <a:pt x="82" y="136"/>
                    </a:lnTo>
                    <a:lnTo>
                      <a:pt x="79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69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60" y="135"/>
                    </a:lnTo>
                    <a:lnTo>
                      <a:pt x="56" y="134"/>
                    </a:lnTo>
                    <a:lnTo>
                      <a:pt x="54" y="133"/>
                    </a:lnTo>
                    <a:lnTo>
                      <a:pt x="50" y="133"/>
                    </a:lnTo>
                    <a:lnTo>
                      <a:pt x="44" y="131"/>
                    </a:lnTo>
                    <a:lnTo>
                      <a:pt x="40" y="128"/>
                    </a:lnTo>
                    <a:lnTo>
                      <a:pt x="34" y="125"/>
                    </a:lnTo>
                    <a:lnTo>
                      <a:pt x="29" y="122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08"/>
                    </a:lnTo>
                    <a:lnTo>
                      <a:pt x="12" y="103"/>
                    </a:lnTo>
                    <a:lnTo>
                      <a:pt x="9" y="99"/>
                    </a:lnTo>
                    <a:lnTo>
                      <a:pt x="6" y="93"/>
                    </a:lnTo>
                    <a:lnTo>
                      <a:pt x="5" y="89"/>
                    </a:lnTo>
                    <a:lnTo>
                      <a:pt x="3" y="85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7" y="19"/>
                    </a:lnTo>
                    <a:lnTo>
                      <a:pt x="21" y="14"/>
                    </a:lnTo>
                    <a:lnTo>
                      <a:pt x="25" y="11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56" y="6"/>
                    </a:lnTo>
                    <a:lnTo>
                      <a:pt x="57" y="10"/>
                    </a:lnTo>
                    <a:lnTo>
                      <a:pt x="56" y="13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5" name="Freeform 264"/>
              <p:cNvSpPr>
                <a:spLocks/>
              </p:cNvSpPr>
              <p:nvPr/>
            </p:nvSpPr>
            <p:spPr bwMode="auto">
              <a:xfrm>
                <a:off x="1798" y="1572"/>
                <a:ext cx="70" cy="109"/>
              </a:xfrm>
              <a:custGeom>
                <a:avLst/>
                <a:gdLst>
                  <a:gd name="T0" fmla="*/ 0 w 212"/>
                  <a:gd name="T1" fmla="*/ 0 h 326"/>
                  <a:gd name="T2" fmla="*/ 0 w 212"/>
                  <a:gd name="T3" fmla="*/ 0 h 326"/>
                  <a:gd name="T4" fmla="*/ 0 w 212"/>
                  <a:gd name="T5" fmla="*/ 0 h 326"/>
                  <a:gd name="T6" fmla="*/ 0 w 212"/>
                  <a:gd name="T7" fmla="*/ 0 h 326"/>
                  <a:gd name="T8" fmla="*/ 0 w 212"/>
                  <a:gd name="T9" fmla="*/ 0 h 326"/>
                  <a:gd name="T10" fmla="*/ 0 w 212"/>
                  <a:gd name="T11" fmla="*/ 0 h 326"/>
                  <a:gd name="T12" fmla="*/ 0 w 212"/>
                  <a:gd name="T13" fmla="*/ 0 h 326"/>
                  <a:gd name="T14" fmla="*/ 0 w 212"/>
                  <a:gd name="T15" fmla="*/ 0 h 326"/>
                  <a:gd name="T16" fmla="*/ 0 w 212"/>
                  <a:gd name="T17" fmla="*/ 0 h 326"/>
                  <a:gd name="T18" fmla="*/ 0 w 212"/>
                  <a:gd name="T19" fmla="*/ 0 h 326"/>
                  <a:gd name="T20" fmla="*/ 0 w 212"/>
                  <a:gd name="T21" fmla="*/ 0 h 326"/>
                  <a:gd name="T22" fmla="*/ 0 w 212"/>
                  <a:gd name="T23" fmla="*/ 0 h 326"/>
                  <a:gd name="T24" fmla="*/ 0 w 212"/>
                  <a:gd name="T25" fmla="*/ 0 h 326"/>
                  <a:gd name="T26" fmla="*/ 0 w 212"/>
                  <a:gd name="T27" fmla="*/ 0 h 326"/>
                  <a:gd name="T28" fmla="*/ 0 w 212"/>
                  <a:gd name="T29" fmla="*/ 0 h 326"/>
                  <a:gd name="T30" fmla="*/ 0 w 212"/>
                  <a:gd name="T31" fmla="*/ 0 h 326"/>
                  <a:gd name="T32" fmla="*/ 0 w 212"/>
                  <a:gd name="T33" fmla="*/ 0 h 326"/>
                  <a:gd name="T34" fmla="*/ 0 w 212"/>
                  <a:gd name="T35" fmla="*/ 0 h 326"/>
                  <a:gd name="T36" fmla="*/ 0 w 212"/>
                  <a:gd name="T37" fmla="*/ 0 h 326"/>
                  <a:gd name="T38" fmla="*/ 0 w 212"/>
                  <a:gd name="T39" fmla="*/ 0 h 326"/>
                  <a:gd name="T40" fmla="*/ 0 w 212"/>
                  <a:gd name="T41" fmla="*/ 0 h 326"/>
                  <a:gd name="T42" fmla="*/ 0 w 212"/>
                  <a:gd name="T43" fmla="*/ 0 h 326"/>
                  <a:gd name="T44" fmla="*/ 0 w 212"/>
                  <a:gd name="T45" fmla="*/ 0 h 326"/>
                  <a:gd name="T46" fmla="*/ 0 w 212"/>
                  <a:gd name="T47" fmla="*/ 0 h 326"/>
                  <a:gd name="T48" fmla="*/ 0 w 212"/>
                  <a:gd name="T49" fmla="*/ 0 h 326"/>
                  <a:gd name="T50" fmla="*/ 0 w 212"/>
                  <a:gd name="T51" fmla="*/ 0 h 326"/>
                  <a:gd name="T52" fmla="*/ 0 w 212"/>
                  <a:gd name="T53" fmla="*/ 0 h 326"/>
                  <a:gd name="T54" fmla="*/ 0 w 212"/>
                  <a:gd name="T55" fmla="*/ 0 h 326"/>
                  <a:gd name="T56" fmla="*/ 0 w 212"/>
                  <a:gd name="T57" fmla="*/ 0 h 326"/>
                  <a:gd name="T58" fmla="*/ 0 w 212"/>
                  <a:gd name="T59" fmla="*/ 0 h 326"/>
                  <a:gd name="T60" fmla="*/ 0 w 212"/>
                  <a:gd name="T61" fmla="*/ 0 h 326"/>
                  <a:gd name="T62" fmla="*/ 0 w 212"/>
                  <a:gd name="T63" fmla="*/ 0 h 326"/>
                  <a:gd name="T64" fmla="*/ 0 w 212"/>
                  <a:gd name="T65" fmla="*/ 0 h 326"/>
                  <a:gd name="T66" fmla="*/ 0 w 212"/>
                  <a:gd name="T67" fmla="*/ 0 h 326"/>
                  <a:gd name="T68" fmla="*/ 0 w 212"/>
                  <a:gd name="T69" fmla="*/ 0 h 326"/>
                  <a:gd name="T70" fmla="*/ 0 w 212"/>
                  <a:gd name="T71" fmla="*/ 0 h 326"/>
                  <a:gd name="T72" fmla="*/ 0 w 212"/>
                  <a:gd name="T73" fmla="*/ 0 h 326"/>
                  <a:gd name="T74" fmla="*/ 0 w 212"/>
                  <a:gd name="T75" fmla="*/ 0 h 326"/>
                  <a:gd name="T76" fmla="*/ 0 w 212"/>
                  <a:gd name="T77" fmla="*/ 0 h 326"/>
                  <a:gd name="T78" fmla="*/ 0 w 212"/>
                  <a:gd name="T79" fmla="*/ 0 h 326"/>
                  <a:gd name="T80" fmla="*/ 0 w 212"/>
                  <a:gd name="T81" fmla="*/ 0 h 326"/>
                  <a:gd name="T82" fmla="*/ 0 w 212"/>
                  <a:gd name="T83" fmla="*/ 0 h 326"/>
                  <a:gd name="T84" fmla="*/ 0 w 212"/>
                  <a:gd name="T85" fmla="*/ 0 h 326"/>
                  <a:gd name="T86" fmla="*/ 0 w 212"/>
                  <a:gd name="T87" fmla="*/ 0 h 326"/>
                  <a:gd name="T88" fmla="*/ 0 w 212"/>
                  <a:gd name="T89" fmla="*/ 0 h 326"/>
                  <a:gd name="T90" fmla="*/ 0 w 212"/>
                  <a:gd name="T91" fmla="*/ 0 h 326"/>
                  <a:gd name="T92" fmla="*/ 0 w 212"/>
                  <a:gd name="T93" fmla="*/ 0 h 326"/>
                  <a:gd name="T94" fmla="*/ 0 w 212"/>
                  <a:gd name="T95" fmla="*/ 0 h 326"/>
                  <a:gd name="T96" fmla="*/ 0 w 212"/>
                  <a:gd name="T97" fmla="*/ 0 h 326"/>
                  <a:gd name="T98" fmla="*/ 0 w 212"/>
                  <a:gd name="T99" fmla="*/ 0 h 326"/>
                  <a:gd name="T100" fmla="*/ 0 w 212"/>
                  <a:gd name="T101" fmla="*/ 0 h 326"/>
                  <a:gd name="T102" fmla="*/ 0 w 212"/>
                  <a:gd name="T103" fmla="*/ 0 h 3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2"/>
                  <a:gd name="T157" fmla="*/ 0 h 326"/>
                  <a:gd name="T158" fmla="*/ 212 w 212"/>
                  <a:gd name="T159" fmla="*/ 326 h 32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2" h="326">
                    <a:moveTo>
                      <a:pt x="25" y="8"/>
                    </a:moveTo>
                    <a:lnTo>
                      <a:pt x="27" y="14"/>
                    </a:lnTo>
                    <a:lnTo>
                      <a:pt x="28" y="19"/>
                    </a:lnTo>
                    <a:lnTo>
                      <a:pt x="31" y="25"/>
                    </a:lnTo>
                    <a:lnTo>
                      <a:pt x="33" y="30"/>
                    </a:lnTo>
                    <a:lnTo>
                      <a:pt x="36" y="34"/>
                    </a:lnTo>
                    <a:lnTo>
                      <a:pt x="38" y="40"/>
                    </a:lnTo>
                    <a:lnTo>
                      <a:pt x="39" y="45"/>
                    </a:lnTo>
                    <a:lnTo>
                      <a:pt x="43" y="50"/>
                    </a:lnTo>
                    <a:lnTo>
                      <a:pt x="44" y="55"/>
                    </a:lnTo>
                    <a:lnTo>
                      <a:pt x="46" y="59"/>
                    </a:lnTo>
                    <a:lnTo>
                      <a:pt x="47" y="64"/>
                    </a:lnTo>
                    <a:lnTo>
                      <a:pt x="51" y="69"/>
                    </a:lnTo>
                    <a:lnTo>
                      <a:pt x="52" y="74"/>
                    </a:lnTo>
                    <a:lnTo>
                      <a:pt x="55" y="78"/>
                    </a:lnTo>
                    <a:lnTo>
                      <a:pt x="57" y="83"/>
                    </a:lnTo>
                    <a:lnTo>
                      <a:pt x="59" y="88"/>
                    </a:lnTo>
                    <a:lnTo>
                      <a:pt x="62" y="91"/>
                    </a:lnTo>
                    <a:lnTo>
                      <a:pt x="64" y="96"/>
                    </a:lnTo>
                    <a:lnTo>
                      <a:pt x="66" y="100"/>
                    </a:lnTo>
                    <a:lnTo>
                      <a:pt x="69" y="104"/>
                    </a:lnTo>
                    <a:lnTo>
                      <a:pt x="70" y="108"/>
                    </a:lnTo>
                    <a:lnTo>
                      <a:pt x="72" y="113"/>
                    </a:lnTo>
                    <a:lnTo>
                      <a:pt x="75" y="116"/>
                    </a:lnTo>
                    <a:lnTo>
                      <a:pt x="77" y="121"/>
                    </a:lnTo>
                    <a:lnTo>
                      <a:pt x="79" y="125"/>
                    </a:lnTo>
                    <a:lnTo>
                      <a:pt x="82" y="129"/>
                    </a:lnTo>
                    <a:lnTo>
                      <a:pt x="84" y="133"/>
                    </a:lnTo>
                    <a:lnTo>
                      <a:pt x="87" y="136"/>
                    </a:lnTo>
                    <a:lnTo>
                      <a:pt x="89" y="140"/>
                    </a:lnTo>
                    <a:lnTo>
                      <a:pt x="92" y="145"/>
                    </a:lnTo>
                    <a:lnTo>
                      <a:pt x="95" y="148"/>
                    </a:lnTo>
                    <a:lnTo>
                      <a:pt x="97" y="153"/>
                    </a:lnTo>
                    <a:lnTo>
                      <a:pt x="100" y="155"/>
                    </a:lnTo>
                    <a:lnTo>
                      <a:pt x="102" y="159"/>
                    </a:lnTo>
                    <a:lnTo>
                      <a:pt x="104" y="164"/>
                    </a:lnTo>
                    <a:lnTo>
                      <a:pt x="108" y="167"/>
                    </a:lnTo>
                    <a:lnTo>
                      <a:pt x="110" y="171"/>
                    </a:lnTo>
                    <a:lnTo>
                      <a:pt x="113" y="174"/>
                    </a:lnTo>
                    <a:lnTo>
                      <a:pt x="115" y="178"/>
                    </a:lnTo>
                    <a:lnTo>
                      <a:pt x="119" y="183"/>
                    </a:lnTo>
                    <a:lnTo>
                      <a:pt x="121" y="185"/>
                    </a:lnTo>
                    <a:lnTo>
                      <a:pt x="124" y="190"/>
                    </a:lnTo>
                    <a:lnTo>
                      <a:pt x="127" y="192"/>
                    </a:lnTo>
                    <a:lnTo>
                      <a:pt x="130" y="197"/>
                    </a:lnTo>
                    <a:lnTo>
                      <a:pt x="134" y="201"/>
                    </a:lnTo>
                    <a:lnTo>
                      <a:pt x="136" y="204"/>
                    </a:lnTo>
                    <a:lnTo>
                      <a:pt x="140" y="208"/>
                    </a:lnTo>
                    <a:lnTo>
                      <a:pt x="143" y="212"/>
                    </a:lnTo>
                    <a:lnTo>
                      <a:pt x="147" y="216"/>
                    </a:lnTo>
                    <a:lnTo>
                      <a:pt x="149" y="220"/>
                    </a:lnTo>
                    <a:lnTo>
                      <a:pt x="153" y="223"/>
                    </a:lnTo>
                    <a:lnTo>
                      <a:pt x="156" y="228"/>
                    </a:lnTo>
                    <a:lnTo>
                      <a:pt x="160" y="231"/>
                    </a:lnTo>
                    <a:lnTo>
                      <a:pt x="164" y="236"/>
                    </a:lnTo>
                    <a:lnTo>
                      <a:pt x="167" y="240"/>
                    </a:lnTo>
                    <a:lnTo>
                      <a:pt x="172" y="243"/>
                    </a:lnTo>
                    <a:lnTo>
                      <a:pt x="174" y="247"/>
                    </a:lnTo>
                    <a:lnTo>
                      <a:pt x="179" y="252"/>
                    </a:lnTo>
                    <a:lnTo>
                      <a:pt x="183" y="255"/>
                    </a:lnTo>
                    <a:lnTo>
                      <a:pt x="186" y="260"/>
                    </a:lnTo>
                    <a:lnTo>
                      <a:pt x="191" y="263"/>
                    </a:lnTo>
                    <a:lnTo>
                      <a:pt x="194" y="268"/>
                    </a:lnTo>
                    <a:lnTo>
                      <a:pt x="199" y="272"/>
                    </a:lnTo>
                    <a:lnTo>
                      <a:pt x="204" y="276"/>
                    </a:lnTo>
                    <a:lnTo>
                      <a:pt x="207" y="281"/>
                    </a:lnTo>
                    <a:lnTo>
                      <a:pt x="211" y="287"/>
                    </a:lnTo>
                    <a:lnTo>
                      <a:pt x="211" y="293"/>
                    </a:lnTo>
                    <a:lnTo>
                      <a:pt x="212" y="299"/>
                    </a:lnTo>
                    <a:lnTo>
                      <a:pt x="211" y="304"/>
                    </a:lnTo>
                    <a:lnTo>
                      <a:pt x="209" y="308"/>
                    </a:lnTo>
                    <a:lnTo>
                      <a:pt x="206" y="313"/>
                    </a:lnTo>
                    <a:lnTo>
                      <a:pt x="203" y="318"/>
                    </a:lnTo>
                    <a:lnTo>
                      <a:pt x="198" y="320"/>
                    </a:lnTo>
                    <a:lnTo>
                      <a:pt x="194" y="324"/>
                    </a:lnTo>
                    <a:lnTo>
                      <a:pt x="189" y="325"/>
                    </a:lnTo>
                    <a:lnTo>
                      <a:pt x="184" y="326"/>
                    </a:lnTo>
                    <a:lnTo>
                      <a:pt x="178" y="325"/>
                    </a:lnTo>
                    <a:lnTo>
                      <a:pt x="173" y="324"/>
                    </a:lnTo>
                    <a:lnTo>
                      <a:pt x="167" y="322"/>
                    </a:lnTo>
                    <a:lnTo>
                      <a:pt x="162" y="318"/>
                    </a:lnTo>
                    <a:lnTo>
                      <a:pt x="158" y="313"/>
                    </a:lnTo>
                    <a:lnTo>
                      <a:pt x="153" y="308"/>
                    </a:lnTo>
                    <a:lnTo>
                      <a:pt x="148" y="304"/>
                    </a:lnTo>
                    <a:lnTo>
                      <a:pt x="145" y="299"/>
                    </a:lnTo>
                    <a:lnTo>
                      <a:pt x="140" y="294"/>
                    </a:lnTo>
                    <a:lnTo>
                      <a:pt x="136" y="291"/>
                    </a:lnTo>
                    <a:lnTo>
                      <a:pt x="133" y="286"/>
                    </a:lnTo>
                    <a:lnTo>
                      <a:pt x="129" y="281"/>
                    </a:lnTo>
                    <a:lnTo>
                      <a:pt x="124" y="276"/>
                    </a:lnTo>
                    <a:lnTo>
                      <a:pt x="121" y="273"/>
                    </a:lnTo>
                    <a:lnTo>
                      <a:pt x="119" y="268"/>
                    </a:lnTo>
                    <a:lnTo>
                      <a:pt x="115" y="265"/>
                    </a:lnTo>
                    <a:lnTo>
                      <a:pt x="111" y="260"/>
                    </a:lnTo>
                    <a:lnTo>
                      <a:pt x="109" y="256"/>
                    </a:lnTo>
                    <a:lnTo>
                      <a:pt x="106" y="252"/>
                    </a:lnTo>
                    <a:lnTo>
                      <a:pt x="103" y="248"/>
                    </a:lnTo>
                    <a:lnTo>
                      <a:pt x="100" y="243"/>
                    </a:lnTo>
                    <a:lnTo>
                      <a:pt x="96" y="239"/>
                    </a:lnTo>
                    <a:lnTo>
                      <a:pt x="94" y="235"/>
                    </a:lnTo>
                    <a:lnTo>
                      <a:pt x="91" y="230"/>
                    </a:lnTo>
                    <a:lnTo>
                      <a:pt x="89" y="225"/>
                    </a:lnTo>
                    <a:lnTo>
                      <a:pt x="87" y="222"/>
                    </a:lnTo>
                    <a:lnTo>
                      <a:pt x="84" y="217"/>
                    </a:lnTo>
                    <a:lnTo>
                      <a:pt x="82" y="214"/>
                    </a:lnTo>
                    <a:lnTo>
                      <a:pt x="79" y="209"/>
                    </a:lnTo>
                    <a:lnTo>
                      <a:pt x="77" y="204"/>
                    </a:lnTo>
                    <a:lnTo>
                      <a:pt x="75" y="201"/>
                    </a:lnTo>
                    <a:lnTo>
                      <a:pt x="72" y="196"/>
                    </a:lnTo>
                    <a:lnTo>
                      <a:pt x="70" y="191"/>
                    </a:lnTo>
                    <a:lnTo>
                      <a:pt x="68" y="187"/>
                    </a:lnTo>
                    <a:lnTo>
                      <a:pt x="66" y="183"/>
                    </a:lnTo>
                    <a:lnTo>
                      <a:pt x="64" y="179"/>
                    </a:lnTo>
                    <a:lnTo>
                      <a:pt x="62" y="174"/>
                    </a:lnTo>
                    <a:lnTo>
                      <a:pt x="59" y="170"/>
                    </a:lnTo>
                    <a:lnTo>
                      <a:pt x="57" y="165"/>
                    </a:lnTo>
                    <a:lnTo>
                      <a:pt x="56" y="160"/>
                    </a:lnTo>
                    <a:lnTo>
                      <a:pt x="53" y="155"/>
                    </a:lnTo>
                    <a:lnTo>
                      <a:pt x="51" y="152"/>
                    </a:lnTo>
                    <a:lnTo>
                      <a:pt x="50" y="147"/>
                    </a:lnTo>
                    <a:lnTo>
                      <a:pt x="49" y="142"/>
                    </a:lnTo>
                    <a:lnTo>
                      <a:pt x="46" y="138"/>
                    </a:lnTo>
                    <a:lnTo>
                      <a:pt x="45" y="133"/>
                    </a:lnTo>
                    <a:lnTo>
                      <a:pt x="43" y="128"/>
                    </a:lnTo>
                    <a:lnTo>
                      <a:pt x="41" y="123"/>
                    </a:lnTo>
                    <a:lnTo>
                      <a:pt x="39" y="119"/>
                    </a:lnTo>
                    <a:lnTo>
                      <a:pt x="38" y="114"/>
                    </a:lnTo>
                    <a:lnTo>
                      <a:pt x="36" y="109"/>
                    </a:lnTo>
                    <a:lnTo>
                      <a:pt x="34" y="104"/>
                    </a:lnTo>
                    <a:lnTo>
                      <a:pt x="32" y="99"/>
                    </a:lnTo>
                    <a:lnTo>
                      <a:pt x="30" y="94"/>
                    </a:lnTo>
                    <a:lnTo>
                      <a:pt x="27" y="88"/>
                    </a:lnTo>
                    <a:lnTo>
                      <a:pt x="26" y="83"/>
                    </a:lnTo>
                    <a:lnTo>
                      <a:pt x="24" y="78"/>
                    </a:lnTo>
                    <a:lnTo>
                      <a:pt x="23" y="72"/>
                    </a:lnTo>
                    <a:lnTo>
                      <a:pt x="20" y="68"/>
                    </a:lnTo>
                    <a:lnTo>
                      <a:pt x="19" y="62"/>
                    </a:lnTo>
                    <a:lnTo>
                      <a:pt x="17" y="56"/>
                    </a:lnTo>
                    <a:lnTo>
                      <a:pt x="14" y="51"/>
                    </a:lnTo>
                    <a:lnTo>
                      <a:pt x="12" y="45"/>
                    </a:lnTo>
                    <a:lnTo>
                      <a:pt x="11" y="40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</p:grpSp>
        <p:grpSp>
          <p:nvGrpSpPr>
            <p:cNvPr id="266" name="Group 120"/>
            <p:cNvGrpSpPr>
              <a:grpSpLocks/>
            </p:cNvGrpSpPr>
            <p:nvPr/>
          </p:nvGrpSpPr>
          <p:grpSpPr bwMode="auto">
            <a:xfrm>
              <a:off x="8630597" y="3923639"/>
              <a:ext cx="545434" cy="554968"/>
              <a:chOff x="1440" y="1213"/>
              <a:chExt cx="528" cy="516"/>
            </a:xfrm>
          </p:grpSpPr>
          <p:sp>
            <p:nvSpPr>
              <p:cNvPr id="267" name="AutoShape 85"/>
              <p:cNvSpPr>
                <a:spLocks noChangeAspect="1" noChangeArrowheads="1" noTextEdit="1"/>
              </p:cNvSpPr>
              <p:nvPr/>
            </p:nvSpPr>
            <p:spPr bwMode="auto">
              <a:xfrm>
                <a:off x="1440" y="1213"/>
                <a:ext cx="528" cy="5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8" name="Freeform 267"/>
              <p:cNvSpPr>
                <a:spLocks/>
              </p:cNvSpPr>
              <p:nvPr/>
            </p:nvSpPr>
            <p:spPr bwMode="auto">
              <a:xfrm>
                <a:off x="1448" y="1221"/>
                <a:ext cx="354" cy="393"/>
              </a:xfrm>
              <a:custGeom>
                <a:avLst/>
                <a:gdLst>
                  <a:gd name="T0" fmla="*/ 0 w 1061"/>
                  <a:gd name="T1" fmla="*/ 0 h 1178"/>
                  <a:gd name="T2" fmla="*/ 0 w 1061"/>
                  <a:gd name="T3" fmla="*/ 0 h 1178"/>
                  <a:gd name="T4" fmla="*/ 0 w 1061"/>
                  <a:gd name="T5" fmla="*/ 0 h 1178"/>
                  <a:gd name="T6" fmla="*/ 0 w 1061"/>
                  <a:gd name="T7" fmla="*/ 0 h 1178"/>
                  <a:gd name="T8" fmla="*/ 0 w 1061"/>
                  <a:gd name="T9" fmla="*/ 0 h 1178"/>
                  <a:gd name="T10" fmla="*/ 0 w 1061"/>
                  <a:gd name="T11" fmla="*/ 0 h 1178"/>
                  <a:gd name="T12" fmla="*/ 0 w 1061"/>
                  <a:gd name="T13" fmla="*/ 0 h 1178"/>
                  <a:gd name="T14" fmla="*/ 0 w 1061"/>
                  <a:gd name="T15" fmla="*/ 0 h 1178"/>
                  <a:gd name="T16" fmla="*/ 0 w 1061"/>
                  <a:gd name="T17" fmla="*/ 0 h 1178"/>
                  <a:gd name="T18" fmla="*/ 0 w 1061"/>
                  <a:gd name="T19" fmla="*/ 0 h 1178"/>
                  <a:gd name="T20" fmla="*/ 0 w 1061"/>
                  <a:gd name="T21" fmla="*/ 0 h 1178"/>
                  <a:gd name="T22" fmla="*/ 0 w 1061"/>
                  <a:gd name="T23" fmla="*/ 0 h 1178"/>
                  <a:gd name="T24" fmla="*/ 0 w 1061"/>
                  <a:gd name="T25" fmla="*/ 0 h 1178"/>
                  <a:gd name="T26" fmla="*/ 0 w 1061"/>
                  <a:gd name="T27" fmla="*/ 0 h 1178"/>
                  <a:gd name="T28" fmla="*/ 0 w 1061"/>
                  <a:gd name="T29" fmla="*/ 0 h 1178"/>
                  <a:gd name="T30" fmla="*/ 0 w 1061"/>
                  <a:gd name="T31" fmla="*/ 0 h 1178"/>
                  <a:gd name="T32" fmla="*/ 0 w 1061"/>
                  <a:gd name="T33" fmla="*/ 0 h 1178"/>
                  <a:gd name="T34" fmla="*/ 0 w 1061"/>
                  <a:gd name="T35" fmla="*/ 0 h 1178"/>
                  <a:gd name="T36" fmla="*/ 0 w 1061"/>
                  <a:gd name="T37" fmla="*/ 0 h 1178"/>
                  <a:gd name="T38" fmla="*/ 0 w 1061"/>
                  <a:gd name="T39" fmla="*/ 0 h 1178"/>
                  <a:gd name="T40" fmla="*/ 0 w 1061"/>
                  <a:gd name="T41" fmla="*/ 0 h 1178"/>
                  <a:gd name="T42" fmla="*/ 0 w 1061"/>
                  <a:gd name="T43" fmla="*/ 0 h 1178"/>
                  <a:gd name="T44" fmla="*/ 0 w 1061"/>
                  <a:gd name="T45" fmla="*/ 0 h 1178"/>
                  <a:gd name="T46" fmla="*/ 0 w 1061"/>
                  <a:gd name="T47" fmla="*/ 0 h 1178"/>
                  <a:gd name="T48" fmla="*/ 0 w 1061"/>
                  <a:gd name="T49" fmla="*/ 0 h 1178"/>
                  <a:gd name="T50" fmla="*/ 0 w 1061"/>
                  <a:gd name="T51" fmla="*/ 0 h 1178"/>
                  <a:gd name="T52" fmla="*/ 0 w 1061"/>
                  <a:gd name="T53" fmla="*/ 0 h 1178"/>
                  <a:gd name="T54" fmla="*/ 0 w 1061"/>
                  <a:gd name="T55" fmla="*/ 0 h 1178"/>
                  <a:gd name="T56" fmla="*/ 0 w 1061"/>
                  <a:gd name="T57" fmla="*/ 0 h 1178"/>
                  <a:gd name="T58" fmla="*/ 0 w 1061"/>
                  <a:gd name="T59" fmla="*/ 0 h 1178"/>
                  <a:gd name="T60" fmla="*/ 0 w 1061"/>
                  <a:gd name="T61" fmla="*/ 0 h 1178"/>
                  <a:gd name="T62" fmla="*/ 0 w 1061"/>
                  <a:gd name="T63" fmla="*/ 0 h 1178"/>
                  <a:gd name="T64" fmla="*/ 0 w 1061"/>
                  <a:gd name="T65" fmla="*/ 0 h 1178"/>
                  <a:gd name="T66" fmla="*/ 0 w 1061"/>
                  <a:gd name="T67" fmla="*/ 0 h 1178"/>
                  <a:gd name="T68" fmla="*/ 0 w 1061"/>
                  <a:gd name="T69" fmla="*/ 0 h 1178"/>
                  <a:gd name="T70" fmla="*/ 0 w 1061"/>
                  <a:gd name="T71" fmla="*/ 0 h 1178"/>
                  <a:gd name="T72" fmla="*/ 0 w 1061"/>
                  <a:gd name="T73" fmla="*/ 0 h 1178"/>
                  <a:gd name="T74" fmla="*/ 0 w 1061"/>
                  <a:gd name="T75" fmla="*/ 0 h 1178"/>
                  <a:gd name="T76" fmla="*/ 0 w 1061"/>
                  <a:gd name="T77" fmla="*/ 0 h 1178"/>
                  <a:gd name="T78" fmla="*/ 0 w 1061"/>
                  <a:gd name="T79" fmla="*/ 0 h 1178"/>
                  <a:gd name="T80" fmla="*/ 0 w 1061"/>
                  <a:gd name="T81" fmla="*/ 0 h 1178"/>
                  <a:gd name="T82" fmla="*/ 0 w 1061"/>
                  <a:gd name="T83" fmla="*/ 0 h 1178"/>
                  <a:gd name="T84" fmla="*/ 0 w 1061"/>
                  <a:gd name="T85" fmla="*/ 0 h 1178"/>
                  <a:gd name="T86" fmla="*/ 0 w 1061"/>
                  <a:gd name="T87" fmla="*/ 0 h 1178"/>
                  <a:gd name="T88" fmla="*/ 0 w 1061"/>
                  <a:gd name="T89" fmla="*/ 0 h 1178"/>
                  <a:gd name="T90" fmla="*/ 0 w 1061"/>
                  <a:gd name="T91" fmla="*/ 0 h 1178"/>
                  <a:gd name="T92" fmla="*/ 0 w 1061"/>
                  <a:gd name="T93" fmla="*/ 0 h 1178"/>
                  <a:gd name="T94" fmla="*/ 0 w 1061"/>
                  <a:gd name="T95" fmla="*/ 0 h 1178"/>
                  <a:gd name="T96" fmla="*/ 0 w 1061"/>
                  <a:gd name="T97" fmla="*/ 0 h 1178"/>
                  <a:gd name="T98" fmla="*/ 0 w 1061"/>
                  <a:gd name="T99" fmla="*/ 0 h 1178"/>
                  <a:gd name="T100" fmla="*/ 0 w 1061"/>
                  <a:gd name="T101" fmla="*/ 0 h 1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1"/>
                  <a:gd name="T154" fmla="*/ 0 h 1178"/>
                  <a:gd name="T155" fmla="*/ 1061 w 1061"/>
                  <a:gd name="T156" fmla="*/ 1178 h 11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1" h="1178">
                    <a:moveTo>
                      <a:pt x="521" y="1165"/>
                    </a:moveTo>
                    <a:lnTo>
                      <a:pt x="519" y="1165"/>
                    </a:lnTo>
                    <a:lnTo>
                      <a:pt x="515" y="1165"/>
                    </a:lnTo>
                    <a:lnTo>
                      <a:pt x="513" y="1165"/>
                    </a:lnTo>
                    <a:lnTo>
                      <a:pt x="511" y="1165"/>
                    </a:lnTo>
                    <a:lnTo>
                      <a:pt x="506" y="1165"/>
                    </a:lnTo>
                    <a:lnTo>
                      <a:pt x="504" y="1166"/>
                    </a:lnTo>
                    <a:lnTo>
                      <a:pt x="499" y="1166"/>
                    </a:lnTo>
                    <a:lnTo>
                      <a:pt x="494" y="1166"/>
                    </a:lnTo>
                    <a:lnTo>
                      <a:pt x="488" y="1167"/>
                    </a:lnTo>
                    <a:lnTo>
                      <a:pt x="483" y="1167"/>
                    </a:lnTo>
                    <a:lnTo>
                      <a:pt x="476" y="1167"/>
                    </a:lnTo>
                    <a:lnTo>
                      <a:pt x="470" y="1167"/>
                    </a:lnTo>
                    <a:lnTo>
                      <a:pt x="463" y="1168"/>
                    </a:lnTo>
                    <a:lnTo>
                      <a:pt x="457" y="1169"/>
                    </a:lnTo>
                    <a:lnTo>
                      <a:pt x="449" y="1169"/>
                    </a:lnTo>
                    <a:lnTo>
                      <a:pt x="442" y="1169"/>
                    </a:lnTo>
                    <a:lnTo>
                      <a:pt x="434" y="1171"/>
                    </a:lnTo>
                    <a:lnTo>
                      <a:pt x="425" y="1171"/>
                    </a:lnTo>
                    <a:lnTo>
                      <a:pt x="417" y="1171"/>
                    </a:lnTo>
                    <a:lnTo>
                      <a:pt x="409" y="1172"/>
                    </a:lnTo>
                    <a:lnTo>
                      <a:pt x="399" y="1172"/>
                    </a:lnTo>
                    <a:lnTo>
                      <a:pt x="391" y="1173"/>
                    </a:lnTo>
                    <a:lnTo>
                      <a:pt x="381" y="1173"/>
                    </a:lnTo>
                    <a:lnTo>
                      <a:pt x="372" y="1173"/>
                    </a:lnTo>
                    <a:lnTo>
                      <a:pt x="363" y="1174"/>
                    </a:lnTo>
                    <a:lnTo>
                      <a:pt x="353" y="1174"/>
                    </a:lnTo>
                    <a:lnTo>
                      <a:pt x="342" y="1175"/>
                    </a:lnTo>
                    <a:lnTo>
                      <a:pt x="333" y="1175"/>
                    </a:lnTo>
                    <a:lnTo>
                      <a:pt x="322" y="1176"/>
                    </a:lnTo>
                    <a:lnTo>
                      <a:pt x="313" y="1176"/>
                    </a:lnTo>
                    <a:lnTo>
                      <a:pt x="303" y="1176"/>
                    </a:lnTo>
                    <a:lnTo>
                      <a:pt x="293" y="1176"/>
                    </a:lnTo>
                    <a:lnTo>
                      <a:pt x="282" y="1176"/>
                    </a:lnTo>
                    <a:lnTo>
                      <a:pt x="272" y="1178"/>
                    </a:lnTo>
                    <a:lnTo>
                      <a:pt x="262" y="1178"/>
                    </a:lnTo>
                    <a:lnTo>
                      <a:pt x="251" y="1178"/>
                    </a:lnTo>
                    <a:lnTo>
                      <a:pt x="242" y="1178"/>
                    </a:lnTo>
                    <a:lnTo>
                      <a:pt x="232" y="1178"/>
                    </a:lnTo>
                    <a:lnTo>
                      <a:pt x="221" y="1178"/>
                    </a:lnTo>
                    <a:lnTo>
                      <a:pt x="211" y="1178"/>
                    </a:lnTo>
                    <a:lnTo>
                      <a:pt x="201" y="1176"/>
                    </a:lnTo>
                    <a:lnTo>
                      <a:pt x="192" y="1176"/>
                    </a:lnTo>
                    <a:lnTo>
                      <a:pt x="182" y="1176"/>
                    </a:lnTo>
                    <a:lnTo>
                      <a:pt x="173" y="1176"/>
                    </a:lnTo>
                    <a:lnTo>
                      <a:pt x="165" y="1175"/>
                    </a:lnTo>
                    <a:lnTo>
                      <a:pt x="156" y="1175"/>
                    </a:lnTo>
                    <a:lnTo>
                      <a:pt x="147" y="1174"/>
                    </a:lnTo>
                    <a:lnTo>
                      <a:pt x="138" y="1174"/>
                    </a:lnTo>
                    <a:lnTo>
                      <a:pt x="130" y="1173"/>
                    </a:lnTo>
                    <a:lnTo>
                      <a:pt x="122" y="1172"/>
                    </a:lnTo>
                    <a:lnTo>
                      <a:pt x="115" y="1171"/>
                    </a:lnTo>
                    <a:lnTo>
                      <a:pt x="106" y="1171"/>
                    </a:lnTo>
                    <a:lnTo>
                      <a:pt x="99" y="1168"/>
                    </a:lnTo>
                    <a:lnTo>
                      <a:pt x="93" y="1168"/>
                    </a:lnTo>
                    <a:lnTo>
                      <a:pt x="86" y="1167"/>
                    </a:lnTo>
                    <a:lnTo>
                      <a:pt x="80" y="1165"/>
                    </a:lnTo>
                    <a:lnTo>
                      <a:pt x="76" y="1163"/>
                    </a:lnTo>
                    <a:lnTo>
                      <a:pt x="71" y="1162"/>
                    </a:lnTo>
                    <a:lnTo>
                      <a:pt x="65" y="1160"/>
                    </a:lnTo>
                    <a:lnTo>
                      <a:pt x="61" y="1159"/>
                    </a:lnTo>
                    <a:lnTo>
                      <a:pt x="57" y="1157"/>
                    </a:lnTo>
                    <a:lnTo>
                      <a:pt x="54" y="1155"/>
                    </a:lnTo>
                    <a:lnTo>
                      <a:pt x="51" y="1153"/>
                    </a:lnTo>
                    <a:lnTo>
                      <a:pt x="47" y="1149"/>
                    </a:lnTo>
                    <a:lnTo>
                      <a:pt x="44" y="1146"/>
                    </a:lnTo>
                    <a:lnTo>
                      <a:pt x="41" y="1142"/>
                    </a:lnTo>
                    <a:lnTo>
                      <a:pt x="38" y="1138"/>
                    </a:lnTo>
                    <a:lnTo>
                      <a:pt x="34" y="1134"/>
                    </a:lnTo>
                    <a:lnTo>
                      <a:pt x="32" y="1129"/>
                    </a:lnTo>
                    <a:lnTo>
                      <a:pt x="29" y="1124"/>
                    </a:lnTo>
                    <a:lnTo>
                      <a:pt x="26" y="1118"/>
                    </a:lnTo>
                    <a:lnTo>
                      <a:pt x="23" y="1112"/>
                    </a:lnTo>
                    <a:lnTo>
                      <a:pt x="21" y="1105"/>
                    </a:lnTo>
                    <a:lnTo>
                      <a:pt x="19" y="1099"/>
                    </a:lnTo>
                    <a:lnTo>
                      <a:pt x="16" y="1092"/>
                    </a:lnTo>
                    <a:lnTo>
                      <a:pt x="14" y="1085"/>
                    </a:lnTo>
                    <a:lnTo>
                      <a:pt x="13" y="1077"/>
                    </a:lnTo>
                    <a:lnTo>
                      <a:pt x="12" y="1070"/>
                    </a:lnTo>
                    <a:lnTo>
                      <a:pt x="9" y="1060"/>
                    </a:lnTo>
                    <a:lnTo>
                      <a:pt x="8" y="1052"/>
                    </a:lnTo>
                    <a:lnTo>
                      <a:pt x="6" y="1042"/>
                    </a:lnTo>
                    <a:lnTo>
                      <a:pt x="4" y="1034"/>
                    </a:lnTo>
                    <a:lnTo>
                      <a:pt x="3" y="1023"/>
                    </a:lnTo>
                    <a:lnTo>
                      <a:pt x="2" y="1014"/>
                    </a:lnTo>
                    <a:lnTo>
                      <a:pt x="1" y="1004"/>
                    </a:lnTo>
                    <a:lnTo>
                      <a:pt x="1" y="994"/>
                    </a:lnTo>
                    <a:lnTo>
                      <a:pt x="0" y="983"/>
                    </a:lnTo>
                    <a:lnTo>
                      <a:pt x="0" y="971"/>
                    </a:lnTo>
                    <a:lnTo>
                      <a:pt x="0" y="961"/>
                    </a:lnTo>
                    <a:lnTo>
                      <a:pt x="0" y="950"/>
                    </a:lnTo>
                    <a:lnTo>
                      <a:pt x="0" y="937"/>
                    </a:lnTo>
                    <a:lnTo>
                      <a:pt x="0" y="926"/>
                    </a:lnTo>
                    <a:lnTo>
                      <a:pt x="0" y="913"/>
                    </a:lnTo>
                    <a:lnTo>
                      <a:pt x="1" y="902"/>
                    </a:lnTo>
                    <a:lnTo>
                      <a:pt x="1" y="888"/>
                    </a:lnTo>
                    <a:lnTo>
                      <a:pt x="2" y="876"/>
                    </a:lnTo>
                    <a:lnTo>
                      <a:pt x="3" y="863"/>
                    </a:lnTo>
                    <a:lnTo>
                      <a:pt x="4" y="850"/>
                    </a:lnTo>
                    <a:lnTo>
                      <a:pt x="7" y="836"/>
                    </a:lnTo>
                    <a:lnTo>
                      <a:pt x="8" y="823"/>
                    </a:lnTo>
                    <a:lnTo>
                      <a:pt x="10" y="810"/>
                    </a:lnTo>
                    <a:lnTo>
                      <a:pt x="13" y="796"/>
                    </a:lnTo>
                    <a:lnTo>
                      <a:pt x="15" y="781"/>
                    </a:lnTo>
                    <a:lnTo>
                      <a:pt x="17" y="767"/>
                    </a:lnTo>
                    <a:lnTo>
                      <a:pt x="21" y="753"/>
                    </a:lnTo>
                    <a:lnTo>
                      <a:pt x="23" y="739"/>
                    </a:lnTo>
                    <a:lnTo>
                      <a:pt x="27" y="724"/>
                    </a:lnTo>
                    <a:lnTo>
                      <a:pt x="31" y="710"/>
                    </a:lnTo>
                    <a:lnTo>
                      <a:pt x="34" y="695"/>
                    </a:lnTo>
                    <a:lnTo>
                      <a:pt x="39" y="681"/>
                    </a:lnTo>
                    <a:lnTo>
                      <a:pt x="42" y="665"/>
                    </a:lnTo>
                    <a:lnTo>
                      <a:pt x="47" y="651"/>
                    </a:lnTo>
                    <a:lnTo>
                      <a:pt x="52" y="636"/>
                    </a:lnTo>
                    <a:lnTo>
                      <a:pt x="57" y="620"/>
                    </a:lnTo>
                    <a:lnTo>
                      <a:pt x="61" y="605"/>
                    </a:lnTo>
                    <a:lnTo>
                      <a:pt x="67" y="590"/>
                    </a:lnTo>
                    <a:lnTo>
                      <a:pt x="74" y="575"/>
                    </a:lnTo>
                    <a:lnTo>
                      <a:pt x="80" y="561"/>
                    </a:lnTo>
                    <a:lnTo>
                      <a:pt x="86" y="544"/>
                    </a:lnTo>
                    <a:lnTo>
                      <a:pt x="93" y="530"/>
                    </a:lnTo>
                    <a:lnTo>
                      <a:pt x="99" y="513"/>
                    </a:lnTo>
                    <a:lnTo>
                      <a:pt x="108" y="499"/>
                    </a:lnTo>
                    <a:lnTo>
                      <a:pt x="115" y="484"/>
                    </a:lnTo>
                    <a:lnTo>
                      <a:pt x="123" y="468"/>
                    </a:lnTo>
                    <a:lnTo>
                      <a:pt x="131" y="453"/>
                    </a:lnTo>
                    <a:lnTo>
                      <a:pt x="141" y="439"/>
                    </a:lnTo>
                    <a:lnTo>
                      <a:pt x="148" y="422"/>
                    </a:lnTo>
                    <a:lnTo>
                      <a:pt x="157" y="408"/>
                    </a:lnTo>
                    <a:lnTo>
                      <a:pt x="167" y="392"/>
                    </a:lnTo>
                    <a:lnTo>
                      <a:pt x="176" y="378"/>
                    </a:lnTo>
                    <a:lnTo>
                      <a:pt x="186" y="364"/>
                    </a:lnTo>
                    <a:lnTo>
                      <a:pt x="197" y="350"/>
                    </a:lnTo>
                    <a:lnTo>
                      <a:pt x="206" y="335"/>
                    </a:lnTo>
                    <a:lnTo>
                      <a:pt x="218" y="324"/>
                    </a:lnTo>
                    <a:lnTo>
                      <a:pt x="227" y="311"/>
                    </a:lnTo>
                    <a:lnTo>
                      <a:pt x="239" y="297"/>
                    </a:lnTo>
                    <a:lnTo>
                      <a:pt x="250" y="284"/>
                    </a:lnTo>
                    <a:lnTo>
                      <a:pt x="261" y="273"/>
                    </a:lnTo>
                    <a:lnTo>
                      <a:pt x="272" y="261"/>
                    </a:lnTo>
                    <a:lnTo>
                      <a:pt x="284" y="249"/>
                    </a:lnTo>
                    <a:lnTo>
                      <a:pt x="296" y="238"/>
                    </a:lnTo>
                    <a:lnTo>
                      <a:pt x="308" y="226"/>
                    </a:lnTo>
                    <a:lnTo>
                      <a:pt x="320" y="216"/>
                    </a:lnTo>
                    <a:lnTo>
                      <a:pt x="332" y="204"/>
                    </a:lnTo>
                    <a:lnTo>
                      <a:pt x="344" y="194"/>
                    </a:lnTo>
                    <a:lnTo>
                      <a:pt x="355" y="184"/>
                    </a:lnTo>
                    <a:lnTo>
                      <a:pt x="368" y="174"/>
                    </a:lnTo>
                    <a:lnTo>
                      <a:pt x="380" y="165"/>
                    </a:lnTo>
                    <a:lnTo>
                      <a:pt x="393" y="155"/>
                    </a:lnTo>
                    <a:lnTo>
                      <a:pt x="406" y="146"/>
                    </a:lnTo>
                    <a:lnTo>
                      <a:pt x="418" y="136"/>
                    </a:lnTo>
                    <a:lnTo>
                      <a:pt x="431" y="128"/>
                    </a:lnTo>
                    <a:lnTo>
                      <a:pt x="444" y="120"/>
                    </a:lnTo>
                    <a:lnTo>
                      <a:pt x="457" y="112"/>
                    </a:lnTo>
                    <a:lnTo>
                      <a:pt x="469" y="104"/>
                    </a:lnTo>
                    <a:lnTo>
                      <a:pt x="482" y="97"/>
                    </a:lnTo>
                    <a:lnTo>
                      <a:pt x="495" y="90"/>
                    </a:lnTo>
                    <a:lnTo>
                      <a:pt x="507" y="83"/>
                    </a:lnTo>
                    <a:lnTo>
                      <a:pt x="520" y="77"/>
                    </a:lnTo>
                    <a:lnTo>
                      <a:pt x="532" y="70"/>
                    </a:lnTo>
                    <a:lnTo>
                      <a:pt x="545" y="64"/>
                    </a:lnTo>
                    <a:lnTo>
                      <a:pt x="557" y="58"/>
                    </a:lnTo>
                    <a:lnTo>
                      <a:pt x="569" y="52"/>
                    </a:lnTo>
                    <a:lnTo>
                      <a:pt x="582" y="47"/>
                    </a:lnTo>
                    <a:lnTo>
                      <a:pt x="594" y="41"/>
                    </a:lnTo>
                    <a:lnTo>
                      <a:pt x="606" y="38"/>
                    </a:lnTo>
                    <a:lnTo>
                      <a:pt x="617" y="33"/>
                    </a:lnTo>
                    <a:lnTo>
                      <a:pt x="629" y="28"/>
                    </a:lnTo>
                    <a:lnTo>
                      <a:pt x="641" y="25"/>
                    </a:lnTo>
                    <a:lnTo>
                      <a:pt x="653" y="21"/>
                    </a:lnTo>
                    <a:lnTo>
                      <a:pt x="664" y="18"/>
                    </a:lnTo>
                    <a:lnTo>
                      <a:pt x="676" y="14"/>
                    </a:lnTo>
                    <a:lnTo>
                      <a:pt x="686" y="12"/>
                    </a:lnTo>
                    <a:lnTo>
                      <a:pt x="697" y="9"/>
                    </a:lnTo>
                    <a:lnTo>
                      <a:pt x="708" y="7"/>
                    </a:lnTo>
                    <a:lnTo>
                      <a:pt x="718" y="4"/>
                    </a:lnTo>
                    <a:lnTo>
                      <a:pt x="728" y="3"/>
                    </a:lnTo>
                    <a:lnTo>
                      <a:pt x="738" y="2"/>
                    </a:lnTo>
                    <a:lnTo>
                      <a:pt x="748" y="1"/>
                    </a:lnTo>
                    <a:lnTo>
                      <a:pt x="757" y="0"/>
                    </a:lnTo>
                    <a:lnTo>
                      <a:pt x="767" y="0"/>
                    </a:lnTo>
                    <a:lnTo>
                      <a:pt x="776" y="0"/>
                    </a:lnTo>
                    <a:lnTo>
                      <a:pt x="783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08" y="1"/>
                    </a:lnTo>
                    <a:lnTo>
                      <a:pt x="815" y="2"/>
                    </a:lnTo>
                    <a:lnTo>
                      <a:pt x="823" y="3"/>
                    </a:lnTo>
                    <a:lnTo>
                      <a:pt x="830" y="6"/>
                    </a:lnTo>
                    <a:lnTo>
                      <a:pt x="837" y="8"/>
                    </a:lnTo>
                    <a:lnTo>
                      <a:pt x="839" y="8"/>
                    </a:lnTo>
                    <a:lnTo>
                      <a:pt x="843" y="10"/>
                    </a:lnTo>
                    <a:lnTo>
                      <a:pt x="845" y="13"/>
                    </a:lnTo>
                    <a:lnTo>
                      <a:pt x="849" y="16"/>
                    </a:lnTo>
                    <a:lnTo>
                      <a:pt x="852" y="20"/>
                    </a:lnTo>
                    <a:lnTo>
                      <a:pt x="856" y="25"/>
                    </a:lnTo>
                    <a:lnTo>
                      <a:pt x="859" y="29"/>
                    </a:lnTo>
                    <a:lnTo>
                      <a:pt x="863" y="36"/>
                    </a:lnTo>
                    <a:lnTo>
                      <a:pt x="868" y="41"/>
                    </a:lnTo>
                    <a:lnTo>
                      <a:pt x="871" y="48"/>
                    </a:lnTo>
                    <a:lnTo>
                      <a:pt x="875" y="57"/>
                    </a:lnTo>
                    <a:lnTo>
                      <a:pt x="879" y="64"/>
                    </a:lnTo>
                    <a:lnTo>
                      <a:pt x="884" y="72"/>
                    </a:lnTo>
                    <a:lnTo>
                      <a:pt x="888" y="80"/>
                    </a:lnTo>
                    <a:lnTo>
                      <a:pt x="894" y="90"/>
                    </a:lnTo>
                    <a:lnTo>
                      <a:pt x="897" y="99"/>
                    </a:lnTo>
                    <a:lnTo>
                      <a:pt x="902" y="109"/>
                    </a:lnTo>
                    <a:lnTo>
                      <a:pt x="907" y="118"/>
                    </a:lnTo>
                    <a:lnTo>
                      <a:pt x="911" y="129"/>
                    </a:lnTo>
                    <a:lnTo>
                      <a:pt x="916" y="140"/>
                    </a:lnTo>
                    <a:lnTo>
                      <a:pt x="920" y="150"/>
                    </a:lnTo>
                    <a:lnTo>
                      <a:pt x="925" y="161"/>
                    </a:lnTo>
                    <a:lnTo>
                      <a:pt x="929" y="173"/>
                    </a:lnTo>
                    <a:lnTo>
                      <a:pt x="934" y="185"/>
                    </a:lnTo>
                    <a:lnTo>
                      <a:pt x="939" y="195"/>
                    </a:lnTo>
                    <a:lnTo>
                      <a:pt x="943" y="208"/>
                    </a:lnTo>
                    <a:lnTo>
                      <a:pt x="948" y="219"/>
                    </a:lnTo>
                    <a:lnTo>
                      <a:pt x="953" y="232"/>
                    </a:lnTo>
                    <a:lnTo>
                      <a:pt x="958" y="244"/>
                    </a:lnTo>
                    <a:lnTo>
                      <a:pt x="962" y="257"/>
                    </a:lnTo>
                    <a:lnTo>
                      <a:pt x="967" y="269"/>
                    </a:lnTo>
                    <a:lnTo>
                      <a:pt x="972" y="282"/>
                    </a:lnTo>
                    <a:lnTo>
                      <a:pt x="975" y="293"/>
                    </a:lnTo>
                    <a:lnTo>
                      <a:pt x="980" y="306"/>
                    </a:lnTo>
                    <a:lnTo>
                      <a:pt x="984" y="318"/>
                    </a:lnTo>
                    <a:lnTo>
                      <a:pt x="990" y="329"/>
                    </a:lnTo>
                    <a:lnTo>
                      <a:pt x="993" y="341"/>
                    </a:lnTo>
                    <a:lnTo>
                      <a:pt x="998" y="353"/>
                    </a:lnTo>
                    <a:lnTo>
                      <a:pt x="1002" y="365"/>
                    </a:lnTo>
                    <a:lnTo>
                      <a:pt x="1006" y="377"/>
                    </a:lnTo>
                    <a:lnTo>
                      <a:pt x="1010" y="388"/>
                    </a:lnTo>
                    <a:lnTo>
                      <a:pt x="1013" y="398"/>
                    </a:lnTo>
                    <a:lnTo>
                      <a:pt x="1017" y="409"/>
                    </a:lnTo>
                    <a:lnTo>
                      <a:pt x="1021" y="420"/>
                    </a:lnTo>
                    <a:lnTo>
                      <a:pt x="1024" y="430"/>
                    </a:lnTo>
                    <a:lnTo>
                      <a:pt x="1028" y="441"/>
                    </a:lnTo>
                    <a:lnTo>
                      <a:pt x="1031" y="450"/>
                    </a:lnTo>
                    <a:lnTo>
                      <a:pt x="1035" y="460"/>
                    </a:lnTo>
                    <a:lnTo>
                      <a:pt x="1037" y="468"/>
                    </a:lnTo>
                    <a:lnTo>
                      <a:pt x="1040" y="477"/>
                    </a:lnTo>
                    <a:lnTo>
                      <a:pt x="1042" y="484"/>
                    </a:lnTo>
                    <a:lnTo>
                      <a:pt x="1045" y="492"/>
                    </a:lnTo>
                    <a:lnTo>
                      <a:pt x="1048" y="499"/>
                    </a:lnTo>
                    <a:lnTo>
                      <a:pt x="1049" y="506"/>
                    </a:lnTo>
                    <a:lnTo>
                      <a:pt x="1051" y="511"/>
                    </a:lnTo>
                    <a:lnTo>
                      <a:pt x="1054" y="518"/>
                    </a:lnTo>
                    <a:lnTo>
                      <a:pt x="1055" y="522"/>
                    </a:lnTo>
                    <a:lnTo>
                      <a:pt x="1056" y="526"/>
                    </a:lnTo>
                    <a:lnTo>
                      <a:pt x="1057" y="530"/>
                    </a:lnTo>
                    <a:lnTo>
                      <a:pt x="1058" y="534"/>
                    </a:lnTo>
                    <a:lnTo>
                      <a:pt x="1060" y="536"/>
                    </a:lnTo>
                    <a:lnTo>
                      <a:pt x="1060" y="538"/>
                    </a:lnTo>
                    <a:lnTo>
                      <a:pt x="1061" y="539"/>
                    </a:lnTo>
                    <a:lnTo>
                      <a:pt x="1061" y="541"/>
                    </a:lnTo>
                    <a:lnTo>
                      <a:pt x="521" y="116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9" name="Freeform 268"/>
              <p:cNvSpPr>
                <a:spLocks/>
              </p:cNvSpPr>
              <p:nvPr/>
            </p:nvSpPr>
            <p:spPr bwMode="auto">
              <a:xfrm>
                <a:off x="1604" y="1364"/>
                <a:ext cx="356" cy="357"/>
              </a:xfrm>
              <a:custGeom>
                <a:avLst/>
                <a:gdLst>
                  <a:gd name="T0" fmla="*/ 0 w 1069"/>
                  <a:gd name="T1" fmla="*/ 0 h 1071"/>
                  <a:gd name="T2" fmla="*/ 0 w 1069"/>
                  <a:gd name="T3" fmla="*/ 0 h 1071"/>
                  <a:gd name="T4" fmla="*/ 0 w 1069"/>
                  <a:gd name="T5" fmla="*/ 0 h 1071"/>
                  <a:gd name="T6" fmla="*/ 0 w 1069"/>
                  <a:gd name="T7" fmla="*/ 0 h 1071"/>
                  <a:gd name="T8" fmla="*/ 0 w 1069"/>
                  <a:gd name="T9" fmla="*/ 0 h 1071"/>
                  <a:gd name="T10" fmla="*/ 0 w 1069"/>
                  <a:gd name="T11" fmla="*/ 0 h 1071"/>
                  <a:gd name="T12" fmla="*/ 0 w 1069"/>
                  <a:gd name="T13" fmla="*/ 0 h 1071"/>
                  <a:gd name="T14" fmla="*/ 0 w 1069"/>
                  <a:gd name="T15" fmla="*/ 0 h 1071"/>
                  <a:gd name="T16" fmla="*/ 0 w 1069"/>
                  <a:gd name="T17" fmla="*/ 0 h 1071"/>
                  <a:gd name="T18" fmla="*/ 0 w 1069"/>
                  <a:gd name="T19" fmla="*/ 0 h 1071"/>
                  <a:gd name="T20" fmla="*/ 0 w 1069"/>
                  <a:gd name="T21" fmla="*/ 0 h 1071"/>
                  <a:gd name="T22" fmla="*/ 0 w 1069"/>
                  <a:gd name="T23" fmla="*/ 0 h 1071"/>
                  <a:gd name="T24" fmla="*/ 0 w 1069"/>
                  <a:gd name="T25" fmla="*/ 0 h 1071"/>
                  <a:gd name="T26" fmla="*/ 0 w 1069"/>
                  <a:gd name="T27" fmla="*/ 0 h 1071"/>
                  <a:gd name="T28" fmla="*/ 0 w 1069"/>
                  <a:gd name="T29" fmla="*/ 0 h 1071"/>
                  <a:gd name="T30" fmla="*/ 0 w 1069"/>
                  <a:gd name="T31" fmla="*/ 0 h 1071"/>
                  <a:gd name="T32" fmla="*/ 0 w 1069"/>
                  <a:gd name="T33" fmla="*/ 0 h 1071"/>
                  <a:gd name="T34" fmla="*/ 0 w 1069"/>
                  <a:gd name="T35" fmla="*/ 0 h 1071"/>
                  <a:gd name="T36" fmla="*/ 0 w 1069"/>
                  <a:gd name="T37" fmla="*/ 0 h 1071"/>
                  <a:gd name="T38" fmla="*/ 0 w 1069"/>
                  <a:gd name="T39" fmla="*/ 0 h 1071"/>
                  <a:gd name="T40" fmla="*/ 0 w 1069"/>
                  <a:gd name="T41" fmla="*/ 0 h 1071"/>
                  <a:gd name="T42" fmla="*/ 0 w 1069"/>
                  <a:gd name="T43" fmla="*/ 0 h 1071"/>
                  <a:gd name="T44" fmla="*/ 0 w 1069"/>
                  <a:gd name="T45" fmla="*/ 0 h 1071"/>
                  <a:gd name="T46" fmla="*/ 0 w 1069"/>
                  <a:gd name="T47" fmla="*/ 0 h 1071"/>
                  <a:gd name="T48" fmla="*/ 0 w 1069"/>
                  <a:gd name="T49" fmla="*/ 0 h 1071"/>
                  <a:gd name="T50" fmla="*/ 0 w 1069"/>
                  <a:gd name="T51" fmla="*/ 0 h 1071"/>
                  <a:gd name="T52" fmla="*/ 0 w 1069"/>
                  <a:gd name="T53" fmla="*/ 0 h 1071"/>
                  <a:gd name="T54" fmla="*/ 0 w 1069"/>
                  <a:gd name="T55" fmla="*/ 0 h 1071"/>
                  <a:gd name="T56" fmla="*/ 0 w 1069"/>
                  <a:gd name="T57" fmla="*/ 0 h 1071"/>
                  <a:gd name="T58" fmla="*/ 0 w 1069"/>
                  <a:gd name="T59" fmla="*/ 0 h 1071"/>
                  <a:gd name="T60" fmla="*/ 0 w 1069"/>
                  <a:gd name="T61" fmla="*/ 0 h 1071"/>
                  <a:gd name="T62" fmla="*/ 0 w 1069"/>
                  <a:gd name="T63" fmla="*/ 0 h 1071"/>
                  <a:gd name="T64" fmla="*/ 0 w 1069"/>
                  <a:gd name="T65" fmla="*/ 0 h 1071"/>
                  <a:gd name="T66" fmla="*/ 0 w 1069"/>
                  <a:gd name="T67" fmla="*/ 0 h 1071"/>
                  <a:gd name="T68" fmla="*/ 0 w 1069"/>
                  <a:gd name="T69" fmla="*/ 0 h 1071"/>
                  <a:gd name="T70" fmla="*/ 0 w 1069"/>
                  <a:gd name="T71" fmla="*/ 0 h 1071"/>
                  <a:gd name="T72" fmla="*/ 0 w 1069"/>
                  <a:gd name="T73" fmla="*/ 0 h 1071"/>
                  <a:gd name="T74" fmla="*/ 0 w 1069"/>
                  <a:gd name="T75" fmla="*/ 0 h 1071"/>
                  <a:gd name="T76" fmla="*/ 0 w 1069"/>
                  <a:gd name="T77" fmla="*/ 0 h 1071"/>
                  <a:gd name="T78" fmla="*/ 0 w 1069"/>
                  <a:gd name="T79" fmla="*/ 0 h 1071"/>
                  <a:gd name="T80" fmla="*/ 0 w 1069"/>
                  <a:gd name="T81" fmla="*/ 0 h 1071"/>
                  <a:gd name="T82" fmla="*/ 0 w 1069"/>
                  <a:gd name="T83" fmla="*/ 0 h 1071"/>
                  <a:gd name="T84" fmla="*/ 0 w 1069"/>
                  <a:gd name="T85" fmla="*/ 0 h 1071"/>
                  <a:gd name="T86" fmla="*/ 0 w 1069"/>
                  <a:gd name="T87" fmla="*/ 0 h 1071"/>
                  <a:gd name="T88" fmla="*/ 0 w 1069"/>
                  <a:gd name="T89" fmla="*/ 0 h 1071"/>
                  <a:gd name="T90" fmla="*/ 0 w 1069"/>
                  <a:gd name="T91" fmla="*/ 0 h 1071"/>
                  <a:gd name="T92" fmla="*/ 0 w 1069"/>
                  <a:gd name="T93" fmla="*/ 0 h 1071"/>
                  <a:gd name="T94" fmla="*/ 0 w 1069"/>
                  <a:gd name="T95" fmla="*/ 0 h 1071"/>
                  <a:gd name="T96" fmla="*/ 0 w 1069"/>
                  <a:gd name="T97" fmla="*/ 0 h 1071"/>
                  <a:gd name="T98" fmla="*/ 0 w 1069"/>
                  <a:gd name="T99" fmla="*/ 0 h 1071"/>
                  <a:gd name="T100" fmla="*/ 0 w 1069"/>
                  <a:gd name="T101" fmla="*/ 0 h 1071"/>
                  <a:gd name="T102" fmla="*/ 0 w 1069"/>
                  <a:gd name="T103" fmla="*/ 0 h 1071"/>
                  <a:gd name="T104" fmla="*/ 0 w 1069"/>
                  <a:gd name="T105" fmla="*/ 0 h 1071"/>
                  <a:gd name="T106" fmla="*/ 0 w 1069"/>
                  <a:gd name="T107" fmla="*/ 0 h 1071"/>
                  <a:gd name="T108" fmla="*/ 0 w 1069"/>
                  <a:gd name="T109" fmla="*/ 0 h 1071"/>
                  <a:gd name="T110" fmla="*/ 0 w 1069"/>
                  <a:gd name="T111" fmla="*/ 0 h 1071"/>
                  <a:gd name="T112" fmla="*/ 0 w 1069"/>
                  <a:gd name="T113" fmla="*/ 0 h 1071"/>
                  <a:gd name="T114" fmla="*/ 0 w 1069"/>
                  <a:gd name="T115" fmla="*/ 0 h 1071"/>
                  <a:gd name="T116" fmla="*/ 0 w 1069"/>
                  <a:gd name="T117" fmla="*/ 0 h 1071"/>
                  <a:gd name="T118" fmla="*/ 0 w 1069"/>
                  <a:gd name="T119" fmla="*/ 0 h 1071"/>
                  <a:gd name="T120" fmla="*/ 0 w 1069"/>
                  <a:gd name="T121" fmla="*/ 0 h 10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9"/>
                  <a:gd name="T184" fmla="*/ 0 h 1071"/>
                  <a:gd name="T185" fmla="*/ 1069 w 1069"/>
                  <a:gd name="T186" fmla="*/ 1071 h 10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9" h="1071">
                    <a:moveTo>
                      <a:pt x="274" y="235"/>
                    </a:moveTo>
                    <a:lnTo>
                      <a:pt x="273" y="234"/>
                    </a:lnTo>
                    <a:lnTo>
                      <a:pt x="268" y="230"/>
                    </a:lnTo>
                    <a:lnTo>
                      <a:pt x="264" y="227"/>
                    </a:lnTo>
                    <a:lnTo>
                      <a:pt x="261" y="224"/>
                    </a:lnTo>
                    <a:lnTo>
                      <a:pt x="256" y="221"/>
                    </a:lnTo>
                    <a:lnTo>
                      <a:pt x="252" y="218"/>
                    </a:lnTo>
                    <a:lnTo>
                      <a:pt x="249" y="217"/>
                    </a:lnTo>
                    <a:lnTo>
                      <a:pt x="245" y="215"/>
                    </a:lnTo>
                    <a:lnTo>
                      <a:pt x="242" y="214"/>
                    </a:lnTo>
                    <a:lnTo>
                      <a:pt x="239" y="212"/>
                    </a:lnTo>
                    <a:lnTo>
                      <a:pt x="236" y="210"/>
                    </a:lnTo>
                    <a:lnTo>
                      <a:pt x="232" y="209"/>
                    </a:lnTo>
                    <a:lnTo>
                      <a:pt x="227" y="208"/>
                    </a:lnTo>
                    <a:lnTo>
                      <a:pt x="224" y="207"/>
                    </a:lnTo>
                    <a:lnTo>
                      <a:pt x="219" y="204"/>
                    </a:lnTo>
                    <a:lnTo>
                      <a:pt x="216" y="204"/>
                    </a:lnTo>
                    <a:lnTo>
                      <a:pt x="211" y="203"/>
                    </a:lnTo>
                    <a:lnTo>
                      <a:pt x="206" y="202"/>
                    </a:lnTo>
                    <a:lnTo>
                      <a:pt x="200" y="201"/>
                    </a:lnTo>
                    <a:lnTo>
                      <a:pt x="195" y="201"/>
                    </a:lnTo>
                    <a:lnTo>
                      <a:pt x="191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79" y="201"/>
                    </a:lnTo>
                    <a:lnTo>
                      <a:pt x="175" y="201"/>
                    </a:lnTo>
                    <a:lnTo>
                      <a:pt x="173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5" y="201"/>
                    </a:lnTo>
                    <a:lnTo>
                      <a:pt x="161" y="202"/>
                    </a:lnTo>
                    <a:lnTo>
                      <a:pt x="159" y="202"/>
                    </a:lnTo>
                    <a:lnTo>
                      <a:pt x="155" y="202"/>
                    </a:lnTo>
                    <a:lnTo>
                      <a:pt x="152" y="203"/>
                    </a:lnTo>
                    <a:lnTo>
                      <a:pt x="149" y="203"/>
                    </a:lnTo>
                    <a:lnTo>
                      <a:pt x="146" y="204"/>
                    </a:lnTo>
                    <a:lnTo>
                      <a:pt x="143" y="204"/>
                    </a:lnTo>
                    <a:lnTo>
                      <a:pt x="140" y="205"/>
                    </a:lnTo>
                    <a:lnTo>
                      <a:pt x="137" y="207"/>
                    </a:lnTo>
                    <a:lnTo>
                      <a:pt x="135" y="208"/>
                    </a:lnTo>
                    <a:lnTo>
                      <a:pt x="131" y="209"/>
                    </a:lnTo>
                    <a:lnTo>
                      <a:pt x="128" y="209"/>
                    </a:lnTo>
                    <a:lnTo>
                      <a:pt x="126" y="210"/>
                    </a:lnTo>
                    <a:lnTo>
                      <a:pt x="120" y="212"/>
                    </a:lnTo>
                    <a:lnTo>
                      <a:pt x="115" y="216"/>
                    </a:lnTo>
                    <a:lnTo>
                      <a:pt x="109" y="220"/>
                    </a:lnTo>
                    <a:lnTo>
                      <a:pt x="103" y="222"/>
                    </a:lnTo>
                    <a:lnTo>
                      <a:pt x="98" y="226"/>
                    </a:lnTo>
                    <a:lnTo>
                      <a:pt x="94" y="229"/>
                    </a:lnTo>
                    <a:lnTo>
                      <a:pt x="89" y="233"/>
                    </a:lnTo>
                    <a:lnTo>
                      <a:pt x="84" y="237"/>
                    </a:lnTo>
                    <a:lnTo>
                      <a:pt x="79" y="242"/>
                    </a:lnTo>
                    <a:lnTo>
                      <a:pt x="76" y="247"/>
                    </a:lnTo>
                    <a:lnTo>
                      <a:pt x="71" y="252"/>
                    </a:lnTo>
                    <a:lnTo>
                      <a:pt x="67" y="256"/>
                    </a:lnTo>
                    <a:lnTo>
                      <a:pt x="66" y="259"/>
                    </a:lnTo>
                    <a:lnTo>
                      <a:pt x="65" y="261"/>
                    </a:lnTo>
                    <a:lnTo>
                      <a:pt x="63" y="265"/>
                    </a:lnTo>
                    <a:lnTo>
                      <a:pt x="63" y="268"/>
                    </a:lnTo>
                    <a:lnTo>
                      <a:pt x="60" y="271"/>
                    </a:lnTo>
                    <a:lnTo>
                      <a:pt x="59" y="273"/>
                    </a:lnTo>
                    <a:lnTo>
                      <a:pt x="58" y="277"/>
                    </a:lnTo>
                    <a:lnTo>
                      <a:pt x="57" y="279"/>
                    </a:lnTo>
                    <a:lnTo>
                      <a:pt x="56" y="282"/>
                    </a:lnTo>
                    <a:lnTo>
                      <a:pt x="54" y="286"/>
                    </a:lnTo>
                    <a:lnTo>
                      <a:pt x="54" y="288"/>
                    </a:lnTo>
                    <a:lnTo>
                      <a:pt x="54" y="292"/>
                    </a:lnTo>
                    <a:lnTo>
                      <a:pt x="53" y="295"/>
                    </a:lnTo>
                    <a:lnTo>
                      <a:pt x="52" y="299"/>
                    </a:lnTo>
                    <a:lnTo>
                      <a:pt x="52" y="303"/>
                    </a:lnTo>
                    <a:lnTo>
                      <a:pt x="52" y="306"/>
                    </a:lnTo>
                    <a:lnTo>
                      <a:pt x="51" y="310"/>
                    </a:lnTo>
                    <a:lnTo>
                      <a:pt x="51" y="313"/>
                    </a:lnTo>
                    <a:lnTo>
                      <a:pt x="51" y="317"/>
                    </a:lnTo>
                    <a:lnTo>
                      <a:pt x="52" y="322"/>
                    </a:lnTo>
                    <a:lnTo>
                      <a:pt x="52" y="324"/>
                    </a:lnTo>
                    <a:lnTo>
                      <a:pt x="52" y="328"/>
                    </a:lnTo>
                    <a:lnTo>
                      <a:pt x="52" y="331"/>
                    </a:lnTo>
                    <a:lnTo>
                      <a:pt x="53" y="335"/>
                    </a:lnTo>
                    <a:lnTo>
                      <a:pt x="53" y="337"/>
                    </a:lnTo>
                    <a:lnTo>
                      <a:pt x="54" y="341"/>
                    </a:lnTo>
                    <a:lnTo>
                      <a:pt x="54" y="344"/>
                    </a:lnTo>
                    <a:lnTo>
                      <a:pt x="56" y="347"/>
                    </a:lnTo>
                    <a:lnTo>
                      <a:pt x="57" y="352"/>
                    </a:lnTo>
                    <a:lnTo>
                      <a:pt x="59" y="358"/>
                    </a:lnTo>
                    <a:lnTo>
                      <a:pt x="62" y="363"/>
                    </a:lnTo>
                    <a:lnTo>
                      <a:pt x="64" y="368"/>
                    </a:lnTo>
                    <a:lnTo>
                      <a:pt x="67" y="371"/>
                    </a:lnTo>
                    <a:lnTo>
                      <a:pt x="70" y="376"/>
                    </a:lnTo>
                    <a:lnTo>
                      <a:pt x="73" y="380"/>
                    </a:lnTo>
                    <a:lnTo>
                      <a:pt x="77" y="384"/>
                    </a:lnTo>
                    <a:lnTo>
                      <a:pt x="79" y="387"/>
                    </a:lnTo>
                    <a:lnTo>
                      <a:pt x="84" y="390"/>
                    </a:lnTo>
                    <a:lnTo>
                      <a:pt x="88" y="393"/>
                    </a:lnTo>
                    <a:lnTo>
                      <a:pt x="92" y="395"/>
                    </a:lnTo>
                    <a:lnTo>
                      <a:pt x="95" y="398"/>
                    </a:lnTo>
                    <a:lnTo>
                      <a:pt x="99" y="400"/>
                    </a:lnTo>
                    <a:lnTo>
                      <a:pt x="102" y="401"/>
                    </a:lnTo>
                    <a:lnTo>
                      <a:pt x="107" y="403"/>
                    </a:lnTo>
                    <a:lnTo>
                      <a:pt x="110" y="405"/>
                    </a:lnTo>
                    <a:lnTo>
                      <a:pt x="114" y="406"/>
                    </a:lnTo>
                    <a:lnTo>
                      <a:pt x="117" y="408"/>
                    </a:lnTo>
                    <a:lnTo>
                      <a:pt x="121" y="409"/>
                    </a:lnTo>
                    <a:lnTo>
                      <a:pt x="124" y="411"/>
                    </a:lnTo>
                    <a:lnTo>
                      <a:pt x="128" y="411"/>
                    </a:lnTo>
                    <a:lnTo>
                      <a:pt x="131" y="412"/>
                    </a:lnTo>
                    <a:lnTo>
                      <a:pt x="134" y="413"/>
                    </a:lnTo>
                    <a:lnTo>
                      <a:pt x="139" y="415"/>
                    </a:lnTo>
                    <a:lnTo>
                      <a:pt x="143" y="416"/>
                    </a:lnTo>
                    <a:lnTo>
                      <a:pt x="144" y="419"/>
                    </a:lnTo>
                    <a:lnTo>
                      <a:pt x="144" y="424"/>
                    </a:lnTo>
                    <a:lnTo>
                      <a:pt x="143" y="427"/>
                    </a:lnTo>
                    <a:lnTo>
                      <a:pt x="142" y="431"/>
                    </a:lnTo>
                    <a:lnTo>
                      <a:pt x="140" y="434"/>
                    </a:lnTo>
                    <a:lnTo>
                      <a:pt x="139" y="439"/>
                    </a:lnTo>
                    <a:lnTo>
                      <a:pt x="135" y="444"/>
                    </a:lnTo>
                    <a:lnTo>
                      <a:pt x="131" y="449"/>
                    </a:lnTo>
                    <a:lnTo>
                      <a:pt x="130" y="451"/>
                    </a:lnTo>
                    <a:lnTo>
                      <a:pt x="128" y="454"/>
                    </a:lnTo>
                    <a:lnTo>
                      <a:pt x="127" y="457"/>
                    </a:lnTo>
                    <a:lnTo>
                      <a:pt x="126" y="460"/>
                    </a:lnTo>
                    <a:lnTo>
                      <a:pt x="122" y="463"/>
                    </a:lnTo>
                    <a:lnTo>
                      <a:pt x="121" y="466"/>
                    </a:lnTo>
                    <a:lnTo>
                      <a:pt x="118" y="470"/>
                    </a:lnTo>
                    <a:lnTo>
                      <a:pt x="116" y="472"/>
                    </a:lnTo>
                    <a:lnTo>
                      <a:pt x="114" y="476"/>
                    </a:lnTo>
                    <a:lnTo>
                      <a:pt x="111" y="478"/>
                    </a:lnTo>
                    <a:lnTo>
                      <a:pt x="110" y="482"/>
                    </a:lnTo>
                    <a:lnTo>
                      <a:pt x="108" y="485"/>
                    </a:lnTo>
                    <a:lnTo>
                      <a:pt x="105" y="489"/>
                    </a:lnTo>
                    <a:lnTo>
                      <a:pt x="102" y="492"/>
                    </a:lnTo>
                    <a:lnTo>
                      <a:pt x="99" y="495"/>
                    </a:lnTo>
                    <a:lnTo>
                      <a:pt x="97" y="498"/>
                    </a:lnTo>
                    <a:lnTo>
                      <a:pt x="95" y="502"/>
                    </a:lnTo>
                    <a:lnTo>
                      <a:pt x="92" y="505"/>
                    </a:lnTo>
                    <a:lnTo>
                      <a:pt x="89" y="509"/>
                    </a:lnTo>
                    <a:lnTo>
                      <a:pt x="86" y="514"/>
                    </a:lnTo>
                    <a:lnTo>
                      <a:pt x="84" y="516"/>
                    </a:lnTo>
                    <a:lnTo>
                      <a:pt x="82" y="520"/>
                    </a:lnTo>
                    <a:lnTo>
                      <a:pt x="78" y="523"/>
                    </a:lnTo>
                    <a:lnTo>
                      <a:pt x="77" y="528"/>
                    </a:lnTo>
                    <a:lnTo>
                      <a:pt x="73" y="530"/>
                    </a:lnTo>
                    <a:lnTo>
                      <a:pt x="72" y="535"/>
                    </a:lnTo>
                    <a:lnTo>
                      <a:pt x="69" y="537"/>
                    </a:lnTo>
                    <a:lnTo>
                      <a:pt x="67" y="542"/>
                    </a:lnTo>
                    <a:lnTo>
                      <a:pt x="64" y="546"/>
                    </a:lnTo>
                    <a:lnTo>
                      <a:pt x="62" y="549"/>
                    </a:lnTo>
                    <a:lnTo>
                      <a:pt x="59" y="553"/>
                    </a:lnTo>
                    <a:lnTo>
                      <a:pt x="57" y="556"/>
                    </a:lnTo>
                    <a:lnTo>
                      <a:pt x="54" y="559"/>
                    </a:lnTo>
                    <a:lnTo>
                      <a:pt x="52" y="562"/>
                    </a:lnTo>
                    <a:lnTo>
                      <a:pt x="50" y="566"/>
                    </a:lnTo>
                    <a:lnTo>
                      <a:pt x="48" y="570"/>
                    </a:lnTo>
                    <a:lnTo>
                      <a:pt x="45" y="573"/>
                    </a:lnTo>
                    <a:lnTo>
                      <a:pt x="44" y="577"/>
                    </a:lnTo>
                    <a:lnTo>
                      <a:pt x="41" y="579"/>
                    </a:lnTo>
                    <a:lnTo>
                      <a:pt x="39" y="583"/>
                    </a:lnTo>
                    <a:lnTo>
                      <a:pt x="38" y="586"/>
                    </a:lnTo>
                    <a:lnTo>
                      <a:pt x="35" y="590"/>
                    </a:lnTo>
                    <a:lnTo>
                      <a:pt x="34" y="592"/>
                    </a:lnTo>
                    <a:lnTo>
                      <a:pt x="33" y="596"/>
                    </a:lnTo>
                    <a:lnTo>
                      <a:pt x="31" y="598"/>
                    </a:lnTo>
                    <a:lnTo>
                      <a:pt x="29" y="602"/>
                    </a:lnTo>
                    <a:lnTo>
                      <a:pt x="27" y="604"/>
                    </a:lnTo>
                    <a:lnTo>
                      <a:pt x="26" y="607"/>
                    </a:lnTo>
                    <a:lnTo>
                      <a:pt x="25" y="611"/>
                    </a:lnTo>
                    <a:lnTo>
                      <a:pt x="22" y="613"/>
                    </a:lnTo>
                    <a:lnTo>
                      <a:pt x="21" y="617"/>
                    </a:lnTo>
                    <a:lnTo>
                      <a:pt x="20" y="621"/>
                    </a:lnTo>
                    <a:lnTo>
                      <a:pt x="19" y="623"/>
                    </a:lnTo>
                    <a:lnTo>
                      <a:pt x="16" y="626"/>
                    </a:lnTo>
                    <a:lnTo>
                      <a:pt x="15" y="630"/>
                    </a:lnTo>
                    <a:lnTo>
                      <a:pt x="15" y="632"/>
                    </a:lnTo>
                    <a:lnTo>
                      <a:pt x="13" y="636"/>
                    </a:lnTo>
                    <a:lnTo>
                      <a:pt x="12" y="639"/>
                    </a:lnTo>
                    <a:lnTo>
                      <a:pt x="11" y="642"/>
                    </a:lnTo>
                    <a:lnTo>
                      <a:pt x="11" y="645"/>
                    </a:lnTo>
                    <a:lnTo>
                      <a:pt x="9" y="649"/>
                    </a:lnTo>
                    <a:lnTo>
                      <a:pt x="8" y="653"/>
                    </a:lnTo>
                    <a:lnTo>
                      <a:pt x="7" y="655"/>
                    </a:lnTo>
                    <a:lnTo>
                      <a:pt x="6" y="660"/>
                    </a:lnTo>
                    <a:lnTo>
                      <a:pt x="5" y="662"/>
                    </a:lnTo>
                    <a:lnTo>
                      <a:pt x="5" y="666"/>
                    </a:lnTo>
                    <a:lnTo>
                      <a:pt x="3" y="669"/>
                    </a:lnTo>
                    <a:lnTo>
                      <a:pt x="3" y="673"/>
                    </a:lnTo>
                    <a:lnTo>
                      <a:pt x="2" y="675"/>
                    </a:lnTo>
                    <a:lnTo>
                      <a:pt x="1" y="679"/>
                    </a:lnTo>
                    <a:lnTo>
                      <a:pt x="1" y="682"/>
                    </a:lnTo>
                    <a:lnTo>
                      <a:pt x="1" y="686"/>
                    </a:lnTo>
                    <a:lnTo>
                      <a:pt x="0" y="689"/>
                    </a:lnTo>
                    <a:lnTo>
                      <a:pt x="0" y="693"/>
                    </a:lnTo>
                    <a:lnTo>
                      <a:pt x="0" y="695"/>
                    </a:lnTo>
                    <a:lnTo>
                      <a:pt x="0" y="699"/>
                    </a:lnTo>
                    <a:lnTo>
                      <a:pt x="0" y="702"/>
                    </a:lnTo>
                    <a:lnTo>
                      <a:pt x="0" y="706"/>
                    </a:lnTo>
                    <a:lnTo>
                      <a:pt x="0" y="709"/>
                    </a:lnTo>
                    <a:lnTo>
                      <a:pt x="0" y="712"/>
                    </a:lnTo>
                    <a:lnTo>
                      <a:pt x="0" y="715"/>
                    </a:lnTo>
                    <a:lnTo>
                      <a:pt x="0" y="718"/>
                    </a:lnTo>
                    <a:lnTo>
                      <a:pt x="0" y="721"/>
                    </a:lnTo>
                    <a:lnTo>
                      <a:pt x="0" y="725"/>
                    </a:lnTo>
                    <a:lnTo>
                      <a:pt x="0" y="727"/>
                    </a:lnTo>
                    <a:lnTo>
                      <a:pt x="0" y="731"/>
                    </a:lnTo>
                    <a:lnTo>
                      <a:pt x="1" y="733"/>
                    </a:lnTo>
                    <a:lnTo>
                      <a:pt x="1" y="737"/>
                    </a:lnTo>
                    <a:lnTo>
                      <a:pt x="2" y="739"/>
                    </a:lnTo>
                    <a:lnTo>
                      <a:pt x="3" y="743"/>
                    </a:lnTo>
                    <a:lnTo>
                      <a:pt x="3" y="746"/>
                    </a:lnTo>
                    <a:lnTo>
                      <a:pt x="5" y="749"/>
                    </a:lnTo>
                    <a:lnTo>
                      <a:pt x="7" y="755"/>
                    </a:lnTo>
                    <a:lnTo>
                      <a:pt x="9" y="759"/>
                    </a:lnTo>
                    <a:lnTo>
                      <a:pt x="12" y="765"/>
                    </a:lnTo>
                    <a:lnTo>
                      <a:pt x="15" y="771"/>
                    </a:lnTo>
                    <a:lnTo>
                      <a:pt x="19" y="776"/>
                    </a:lnTo>
                    <a:lnTo>
                      <a:pt x="24" y="781"/>
                    </a:lnTo>
                    <a:lnTo>
                      <a:pt x="27" y="785"/>
                    </a:lnTo>
                    <a:lnTo>
                      <a:pt x="33" y="790"/>
                    </a:lnTo>
                    <a:lnTo>
                      <a:pt x="38" y="794"/>
                    </a:lnTo>
                    <a:lnTo>
                      <a:pt x="43" y="797"/>
                    </a:lnTo>
                    <a:lnTo>
                      <a:pt x="48" y="801"/>
                    </a:lnTo>
                    <a:lnTo>
                      <a:pt x="54" y="804"/>
                    </a:lnTo>
                    <a:lnTo>
                      <a:pt x="57" y="806"/>
                    </a:lnTo>
                    <a:lnTo>
                      <a:pt x="59" y="807"/>
                    </a:lnTo>
                    <a:lnTo>
                      <a:pt x="63" y="808"/>
                    </a:lnTo>
                    <a:lnTo>
                      <a:pt x="66" y="809"/>
                    </a:lnTo>
                    <a:lnTo>
                      <a:pt x="69" y="810"/>
                    </a:lnTo>
                    <a:lnTo>
                      <a:pt x="72" y="811"/>
                    </a:lnTo>
                    <a:lnTo>
                      <a:pt x="76" y="813"/>
                    </a:lnTo>
                    <a:lnTo>
                      <a:pt x="78" y="815"/>
                    </a:lnTo>
                    <a:lnTo>
                      <a:pt x="82" y="815"/>
                    </a:lnTo>
                    <a:lnTo>
                      <a:pt x="85" y="816"/>
                    </a:lnTo>
                    <a:lnTo>
                      <a:pt x="88" y="817"/>
                    </a:lnTo>
                    <a:lnTo>
                      <a:pt x="91" y="819"/>
                    </a:lnTo>
                    <a:lnTo>
                      <a:pt x="95" y="819"/>
                    </a:lnTo>
                    <a:lnTo>
                      <a:pt x="98" y="820"/>
                    </a:lnTo>
                    <a:lnTo>
                      <a:pt x="102" y="821"/>
                    </a:lnTo>
                    <a:lnTo>
                      <a:pt x="105" y="821"/>
                    </a:lnTo>
                    <a:lnTo>
                      <a:pt x="108" y="822"/>
                    </a:lnTo>
                    <a:lnTo>
                      <a:pt x="111" y="822"/>
                    </a:lnTo>
                    <a:lnTo>
                      <a:pt x="115" y="823"/>
                    </a:lnTo>
                    <a:lnTo>
                      <a:pt x="118" y="825"/>
                    </a:lnTo>
                    <a:lnTo>
                      <a:pt x="122" y="825"/>
                    </a:lnTo>
                    <a:lnTo>
                      <a:pt x="126" y="826"/>
                    </a:lnTo>
                    <a:lnTo>
                      <a:pt x="129" y="826"/>
                    </a:lnTo>
                    <a:lnTo>
                      <a:pt x="133" y="826"/>
                    </a:lnTo>
                    <a:lnTo>
                      <a:pt x="136" y="826"/>
                    </a:lnTo>
                    <a:lnTo>
                      <a:pt x="139" y="827"/>
                    </a:lnTo>
                    <a:lnTo>
                      <a:pt x="142" y="827"/>
                    </a:lnTo>
                    <a:lnTo>
                      <a:pt x="146" y="827"/>
                    </a:lnTo>
                    <a:lnTo>
                      <a:pt x="149" y="827"/>
                    </a:lnTo>
                    <a:lnTo>
                      <a:pt x="152" y="828"/>
                    </a:lnTo>
                    <a:lnTo>
                      <a:pt x="155" y="828"/>
                    </a:lnTo>
                    <a:lnTo>
                      <a:pt x="159" y="828"/>
                    </a:lnTo>
                    <a:lnTo>
                      <a:pt x="162" y="828"/>
                    </a:lnTo>
                    <a:lnTo>
                      <a:pt x="165" y="828"/>
                    </a:lnTo>
                    <a:lnTo>
                      <a:pt x="168" y="828"/>
                    </a:lnTo>
                    <a:lnTo>
                      <a:pt x="172" y="829"/>
                    </a:lnTo>
                    <a:lnTo>
                      <a:pt x="174" y="829"/>
                    </a:lnTo>
                    <a:lnTo>
                      <a:pt x="178" y="829"/>
                    </a:lnTo>
                    <a:lnTo>
                      <a:pt x="181" y="829"/>
                    </a:lnTo>
                    <a:lnTo>
                      <a:pt x="184" y="830"/>
                    </a:lnTo>
                    <a:lnTo>
                      <a:pt x="190" y="830"/>
                    </a:lnTo>
                    <a:lnTo>
                      <a:pt x="195" y="830"/>
                    </a:lnTo>
                    <a:lnTo>
                      <a:pt x="200" y="830"/>
                    </a:lnTo>
                    <a:lnTo>
                      <a:pt x="206" y="830"/>
                    </a:lnTo>
                    <a:lnTo>
                      <a:pt x="211" y="830"/>
                    </a:lnTo>
                    <a:lnTo>
                      <a:pt x="216" y="832"/>
                    </a:lnTo>
                    <a:lnTo>
                      <a:pt x="220" y="832"/>
                    </a:lnTo>
                    <a:lnTo>
                      <a:pt x="225" y="832"/>
                    </a:lnTo>
                    <a:lnTo>
                      <a:pt x="227" y="832"/>
                    </a:lnTo>
                    <a:lnTo>
                      <a:pt x="232" y="832"/>
                    </a:lnTo>
                    <a:lnTo>
                      <a:pt x="236" y="832"/>
                    </a:lnTo>
                    <a:lnTo>
                      <a:pt x="241" y="832"/>
                    </a:lnTo>
                    <a:lnTo>
                      <a:pt x="244" y="830"/>
                    </a:lnTo>
                    <a:lnTo>
                      <a:pt x="249" y="830"/>
                    </a:lnTo>
                    <a:lnTo>
                      <a:pt x="252" y="830"/>
                    </a:lnTo>
                    <a:lnTo>
                      <a:pt x="257" y="830"/>
                    </a:lnTo>
                    <a:lnTo>
                      <a:pt x="261" y="829"/>
                    </a:lnTo>
                    <a:lnTo>
                      <a:pt x="265" y="828"/>
                    </a:lnTo>
                    <a:lnTo>
                      <a:pt x="270" y="828"/>
                    </a:lnTo>
                    <a:lnTo>
                      <a:pt x="274" y="827"/>
                    </a:lnTo>
                    <a:lnTo>
                      <a:pt x="277" y="827"/>
                    </a:lnTo>
                    <a:lnTo>
                      <a:pt x="281" y="826"/>
                    </a:lnTo>
                    <a:lnTo>
                      <a:pt x="286" y="826"/>
                    </a:lnTo>
                    <a:lnTo>
                      <a:pt x="289" y="826"/>
                    </a:lnTo>
                    <a:lnTo>
                      <a:pt x="293" y="825"/>
                    </a:lnTo>
                    <a:lnTo>
                      <a:pt x="295" y="825"/>
                    </a:lnTo>
                    <a:lnTo>
                      <a:pt x="299" y="823"/>
                    </a:lnTo>
                    <a:lnTo>
                      <a:pt x="302" y="823"/>
                    </a:lnTo>
                    <a:lnTo>
                      <a:pt x="305" y="823"/>
                    </a:lnTo>
                    <a:lnTo>
                      <a:pt x="307" y="823"/>
                    </a:lnTo>
                    <a:lnTo>
                      <a:pt x="310" y="823"/>
                    </a:lnTo>
                    <a:lnTo>
                      <a:pt x="313" y="823"/>
                    </a:lnTo>
                    <a:lnTo>
                      <a:pt x="315" y="823"/>
                    </a:lnTo>
                    <a:lnTo>
                      <a:pt x="319" y="826"/>
                    </a:lnTo>
                    <a:lnTo>
                      <a:pt x="320" y="827"/>
                    </a:lnTo>
                    <a:lnTo>
                      <a:pt x="321" y="829"/>
                    </a:lnTo>
                    <a:lnTo>
                      <a:pt x="320" y="830"/>
                    </a:lnTo>
                    <a:lnTo>
                      <a:pt x="319" y="832"/>
                    </a:lnTo>
                    <a:lnTo>
                      <a:pt x="316" y="834"/>
                    </a:lnTo>
                    <a:lnTo>
                      <a:pt x="314" y="835"/>
                    </a:lnTo>
                    <a:lnTo>
                      <a:pt x="310" y="836"/>
                    </a:lnTo>
                    <a:lnTo>
                      <a:pt x="306" y="839"/>
                    </a:lnTo>
                    <a:lnTo>
                      <a:pt x="301" y="841"/>
                    </a:lnTo>
                    <a:lnTo>
                      <a:pt x="296" y="842"/>
                    </a:lnTo>
                    <a:lnTo>
                      <a:pt x="294" y="844"/>
                    </a:lnTo>
                    <a:lnTo>
                      <a:pt x="290" y="845"/>
                    </a:lnTo>
                    <a:lnTo>
                      <a:pt x="287" y="845"/>
                    </a:lnTo>
                    <a:lnTo>
                      <a:pt x="284" y="847"/>
                    </a:lnTo>
                    <a:lnTo>
                      <a:pt x="281" y="848"/>
                    </a:lnTo>
                    <a:lnTo>
                      <a:pt x="278" y="849"/>
                    </a:lnTo>
                    <a:lnTo>
                      <a:pt x="275" y="851"/>
                    </a:lnTo>
                    <a:lnTo>
                      <a:pt x="271" y="852"/>
                    </a:lnTo>
                    <a:lnTo>
                      <a:pt x="268" y="853"/>
                    </a:lnTo>
                    <a:lnTo>
                      <a:pt x="264" y="854"/>
                    </a:lnTo>
                    <a:lnTo>
                      <a:pt x="261" y="855"/>
                    </a:lnTo>
                    <a:lnTo>
                      <a:pt x="257" y="857"/>
                    </a:lnTo>
                    <a:lnTo>
                      <a:pt x="254" y="858"/>
                    </a:lnTo>
                    <a:lnTo>
                      <a:pt x="250" y="859"/>
                    </a:lnTo>
                    <a:lnTo>
                      <a:pt x="246" y="860"/>
                    </a:lnTo>
                    <a:lnTo>
                      <a:pt x="243" y="863"/>
                    </a:lnTo>
                    <a:lnTo>
                      <a:pt x="239" y="864"/>
                    </a:lnTo>
                    <a:lnTo>
                      <a:pt x="236" y="865"/>
                    </a:lnTo>
                    <a:lnTo>
                      <a:pt x="231" y="866"/>
                    </a:lnTo>
                    <a:lnTo>
                      <a:pt x="227" y="867"/>
                    </a:lnTo>
                    <a:lnTo>
                      <a:pt x="223" y="870"/>
                    </a:lnTo>
                    <a:lnTo>
                      <a:pt x="219" y="871"/>
                    </a:lnTo>
                    <a:lnTo>
                      <a:pt x="216" y="872"/>
                    </a:lnTo>
                    <a:lnTo>
                      <a:pt x="212" y="874"/>
                    </a:lnTo>
                    <a:lnTo>
                      <a:pt x="207" y="876"/>
                    </a:lnTo>
                    <a:lnTo>
                      <a:pt x="204" y="878"/>
                    </a:lnTo>
                    <a:lnTo>
                      <a:pt x="199" y="879"/>
                    </a:lnTo>
                    <a:lnTo>
                      <a:pt x="195" y="880"/>
                    </a:lnTo>
                    <a:lnTo>
                      <a:pt x="192" y="883"/>
                    </a:lnTo>
                    <a:lnTo>
                      <a:pt x="188" y="885"/>
                    </a:lnTo>
                    <a:lnTo>
                      <a:pt x="184" y="886"/>
                    </a:lnTo>
                    <a:lnTo>
                      <a:pt x="180" y="889"/>
                    </a:lnTo>
                    <a:lnTo>
                      <a:pt x="177" y="890"/>
                    </a:lnTo>
                    <a:lnTo>
                      <a:pt x="173" y="892"/>
                    </a:lnTo>
                    <a:lnTo>
                      <a:pt x="169" y="895"/>
                    </a:lnTo>
                    <a:lnTo>
                      <a:pt x="165" y="897"/>
                    </a:lnTo>
                    <a:lnTo>
                      <a:pt x="161" y="898"/>
                    </a:lnTo>
                    <a:lnTo>
                      <a:pt x="159" y="900"/>
                    </a:lnTo>
                    <a:lnTo>
                      <a:pt x="155" y="903"/>
                    </a:lnTo>
                    <a:lnTo>
                      <a:pt x="152" y="905"/>
                    </a:lnTo>
                    <a:lnTo>
                      <a:pt x="148" y="906"/>
                    </a:lnTo>
                    <a:lnTo>
                      <a:pt x="144" y="909"/>
                    </a:lnTo>
                    <a:lnTo>
                      <a:pt x="142" y="911"/>
                    </a:lnTo>
                    <a:lnTo>
                      <a:pt x="140" y="915"/>
                    </a:lnTo>
                    <a:lnTo>
                      <a:pt x="134" y="919"/>
                    </a:lnTo>
                    <a:lnTo>
                      <a:pt x="129" y="924"/>
                    </a:lnTo>
                    <a:lnTo>
                      <a:pt x="124" y="929"/>
                    </a:lnTo>
                    <a:lnTo>
                      <a:pt x="120" y="934"/>
                    </a:lnTo>
                    <a:lnTo>
                      <a:pt x="116" y="937"/>
                    </a:lnTo>
                    <a:lnTo>
                      <a:pt x="112" y="942"/>
                    </a:lnTo>
                    <a:lnTo>
                      <a:pt x="109" y="946"/>
                    </a:lnTo>
                    <a:lnTo>
                      <a:pt x="107" y="949"/>
                    </a:lnTo>
                    <a:lnTo>
                      <a:pt x="104" y="953"/>
                    </a:lnTo>
                    <a:lnTo>
                      <a:pt x="103" y="956"/>
                    </a:lnTo>
                    <a:lnTo>
                      <a:pt x="101" y="959"/>
                    </a:lnTo>
                    <a:lnTo>
                      <a:pt x="99" y="962"/>
                    </a:lnTo>
                    <a:lnTo>
                      <a:pt x="98" y="965"/>
                    </a:lnTo>
                    <a:lnTo>
                      <a:pt x="98" y="968"/>
                    </a:lnTo>
                    <a:lnTo>
                      <a:pt x="98" y="973"/>
                    </a:lnTo>
                    <a:lnTo>
                      <a:pt x="99" y="978"/>
                    </a:lnTo>
                    <a:lnTo>
                      <a:pt x="101" y="981"/>
                    </a:lnTo>
                    <a:lnTo>
                      <a:pt x="103" y="985"/>
                    </a:lnTo>
                    <a:lnTo>
                      <a:pt x="107" y="988"/>
                    </a:lnTo>
                    <a:lnTo>
                      <a:pt x="111" y="992"/>
                    </a:lnTo>
                    <a:lnTo>
                      <a:pt x="116" y="994"/>
                    </a:lnTo>
                    <a:lnTo>
                      <a:pt x="121" y="998"/>
                    </a:lnTo>
                    <a:lnTo>
                      <a:pt x="123" y="998"/>
                    </a:lnTo>
                    <a:lnTo>
                      <a:pt x="126" y="1000"/>
                    </a:lnTo>
                    <a:lnTo>
                      <a:pt x="129" y="1001"/>
                    </a:lnTo>
                    <a:lnTo>
                      <a:pt x="133" y="1002"/>
                    </a:lnTo>
                    <a:lnTo>
                      <a:pt x="135" y="1004"/>
                    </a:lnTo>
                    <a:lnTo>
                      <a:pt x="139" y="1005"/>
                    </a:lnTo>
                    <a:lnTo>
                      <a:pt x="143" y="1006"/>
                    </a:lnTo>
                    <a:lnTo>
                      <a:pt x="148" y="1007"/>
                    </a:lnTo>
                    <a:lnTo>
                      <a:pt x="150" y="1007"/>
                    </a:lnTo>
                    <a:lnTo>
                      <a:pt x="153" y="1008"/>
                    </a:lnTo>
                    <a:lnTo>
                      <a:pt x="156" y="1008"/>
                    </a:lnTo>
                    <a:lnTo>
                      <a:pt x="160" y="1010"/>
                    </a:lnTo>
                    <a:lnTo>
                      <a:pt x="162" y="1010"/>
                    </a:lnTo>
                    <a:lnTo>
                      <a:pt x="166" y="1011"/>
                    </a:lnTo>
                    <a:lnTo>
                      <a:pt x="169" y="1011"/>
                    </a:lnTo>
                    <a:lnTo>
                      <a:pt x="173" y="1012"/>
                    </a:lnTo>
                    <a:lnTo>
                      <a:pt x="177" y="1012"/>
                    </a:lnTo>
                    <a:lnTo>
                      <a:pt x="179" y="1012"/>
                    </a:lnTo>
                    <a:lnTo>
                      <a:pt x="184" y="1012"/>
                    </a:lnTo>
                    <a:lnTo>
                      <a:pt x="187" y="1013"/>
                    </a:lnTo>
                    <a:lnTo>
                      <a:pt x="191" y="1013"/>
                    </a:lnTo>
                    <a:lnTo>
                      <a:pt x="194" y="1013"/>
                    </a:lnTo>
                    <a:lnTo>
                      <a:pt x="198" y="1014"/>
                    </a:lnTo>
                    <a:lnTo>
                      <a:pt x="203" y="1014"/>
                    </a:lnTo>
                    <a:lnTo>
                      <a:pt x="207" y="1014"/>
                    </a:lnTo>
                    <a:lnTo>
                      <a:pt x="211" y="1016"/>
                    </a:lnTo>
                    <a:lnTo>
                      <a:pt x="214" y="1016"/>
                    </a:lnTo>
                    <a:lnTo>
                      <a:pt x="219" y="1017"/>
                    </a:lnTo>
                    <a:lnTo>
                      <a:pt x="224" y="1017"/>
                    </a:lnTo>
                    <a:lnTo>
                      <a:pt x="227" y="1017"/>
                    </a:lnTo>
                    <a:lnTo>
                      <a:pt x="232" y="1017"/>
                    </a:lnTo>
                    <a:lnTo>
                      <a:pt x="237" y="1018"/>
                    </a:lnTo>
                    <a:lnTo>
                      <a:pt x="241" y="1018"/>
                    </a:lnTo>
                    <a:lnTo>
                      <a:pt x="245" y="1018"/>
                    </a:lnTo>
                    <a:lnTo>
                      <a:pt x="249" y="1018"/>
                    </a:lnTo>
                    <a:lnTo>
                      <a:pt x="254" y="1018"/>
                    </a:lnTo>
                    <a:lnTo>
                      <a:pt x="258" y="1018"/>
                    </a:lnTo>
                    <a:lnTo>
                      <a:pt x="262" y="1018"/>
                    </a:lnTo>
                    <a:lnTo>
                      <a:pt x="267" y="1018"/>
                    </a:lnTo>
                    <a:lnTo>
                      <a:pt x="271" y="1019"/>
                    </a:lnTo>
                    <a:lnTo>
                      <a:pt x="275" y="1019"/>
                    </a:lnTo>
                    <a:lnTo>
                      <a:pt x="280" y="1019"/>
                    </a:lnTo>
                    <a:lnTo>
                      <a:pt x="283" y="1019"/>
                    </a:lnTo>
                    <a:lnTo>
                      <a:pt x="288" y="1019"/>
                    </a:lnTo>
                    <a:lnTo>
                      <a:pt x="292" y="1019"/>
                    </a:lnTo>
                    <a:lnTo>
                      <a:pt x="295" y="1019"/>
                    </a:lnTo>
                    <a:lnTo>
                      <a:pt x="300" y="1019"/>
                    </a:lnTo>
                    <a:lnTo>
                      <a:pt x="305" y="1019"/>
                    </a:lnTo>
                    <a:lnTo>
                      <a:pt x="307" y="1019"/>
                    </a:lnTo>
                    <a:lnTo>
                      <a:pt x="312" y="1019"/>
                    </a:lnTo>
                    <a:lnTo>
                      <a:pt x="314" y="1019"/>
                    </a:lnTo>
                    <a:lnTo>
                      <a:pt x="319" y="1019"/>
                    </a:lnTo>
                    <a:lnTo>
                      <a:pt x="322" y="1019"/>
                    </a:lnTo>
                    <a:lnTo>
                      <a:pt x="326" y="1019"/>
                    </a:lnTo>
                    <a:lnTo>
                      <a:pt x="329" y="1019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8" y="1018"/>
                    </a:lnTo>
                    <a:lnTo>
                      <a:pt x="341" y="1018"/>
                    </a:lnTo>
                    <a:lnTo>
                      <a:pt x="345" y="1018"/>
                    </a:lnTo>
                    <a:lnTo>
                      <a:pt x="350" y="1017"/>
                    </a:lnTo>
                    <a:lnTo>
                      <a:pt x="356" y="1017"/>
                    </a:lnTo>
                    <a:lnTo>
                      <a:pt x="359" y="1017"/>
                    </a:lnTo>
                    <a:lnTo>
                      <a:pt x="364" y="1016"/>
                    </a:lnTo>
                    <a:lnTo>
                      <a:pt x="370" y="1016"/>
                    </a:lnTo>
                    <a:lnTo>
                      <a:pt x="375" y="1014"/>
                    </a:lnTo>
                    <a:lnTo>
                      <a:pt x="380" y="1014"/>
                    </a:lnTo>
                    <a:lnTo>
                      <a:pt x="386" y="1013"/>
                    </a:lnTo>
                    <a:lnTo>
                      <a:pt x="389" y="1013"/>
                    </a:lnTo>
                    <a:lnTo>
                      <a:pt x="391" y="1013"/>
                    </a:lnTo>
                    <a:lnTo>
                      <a:pt x="395" y="1013"/>
                    </a:lnTo>
                    <a:lnTo>
                      <a:pt x="397" y="1013"/>
                    </a:lnTo>
                    <a:lnTo>
                      <a:pt x="403" y="1012"/>
                    </a:lnTo>
                    <a:lnTo>
                      <a:pt x="409" y="1012"/>
                    </a:lnTo>
                    <a:lnTo>
                      <a:pt x="411" y="1012"/>
                    </a:lnTo>
                    <a:lnTo>
                      <a:pt x="415" y="1012"/>
                    </a:lnTo>
                    <a:lnTo>
                      <a:pt x="417" y="1012"/>
                    </a:lnTo>
                    <a:lnTo>
                      <a:pt x="421" y="1012"/>
                    </a:lnTo>
                    <a:lnTo>
                      <a:pt x="423" y="1012"/>
                    </a:lnTo>
                    <a:lnTo>
                      <a:pt x="427" y="1012"/>
                    </a:lnTo>
                    <a:lnTo>
                      <a:pt x="429" y="1012"/>
                    </a:lnTo>
                    <a:lnTo>
                      <a:pt x="431" y="1012"/>
                    </a:lnTo>
                    <a:lnTo>
                      <a:pt x="435" y="1012"/>
                    </a:lnTo>
                    <a:lnTo>
                      <a:pt x="437" y="1012"/>
                    </a:lnTo>
                    <a:lnTo>
                      <a:pt x="440" y="1012"/>
                    </a:lnTo>
                    <a:lnTo>
                      <a:pt x="443" y="1012"/>
                    </a:lnTo>
                    <a:lnTo>
                      <a:pt x="448" y="1011"/>
                    </a:lnTo>
                    <a:lnTo>
                      <a:pt x="454" y="1011"/>
                    </a:lnTo>
                    <a:lnTo>
                      <a:pt x="459" y="1011"/>
                    </a:lnTo>
                    <a:lnTo>
                      <a:pt x="463" y="1011"/>
                    </a:lnTo>
                    <a:lnTo>
                      <a:pt x="468" y="1011"/>
                    </a:lnTo>
                    <a:lnTo>
                      <a:pt x="473" y="1012"/>
                    </a:lnTo>
                    <a:lnTo>
                      <a:pt x="476" y="1012"/>
                    </a:lnTo>
                    <a:lnTo>
                      <a:pt x="481" y="1012"/>
                    </a:lnTo>
                    <a:lnTo>
                      <a:pt x="485" y="1012"/>
                    </a:lnTo>
                    <a:lnTo>
                      <a:pt x="488" y="1012"/>
                    </a:lnTo>
                    <a:lnTo>
                      <a:pt x="491" y="1013"/>
                    </a:lnTo>
                    <a:lnTo>
                      <a:pt x="493" y="1013"/>
                    </a:lnTo>
                    <a:lnTo>
                      <a:pt x="498" y="1016"/>
                    </a:lnTo>
                    <a:lnTo>
                      <a:pt x="501" y="1017"/>
                    </a:lnTo>
                    <a:lnTo>
                      <a:pt x="503" y="1019"/>
                    </a:lnTo>
                    <a:lnTo>
                      <a:pt x="506" y="1023"/>
                    </a:lnTo>
                    <a:lnTo>
                      <a:pt x="510" y="1026"/>
                    </a:lnTo>
                    <a:lnTo>
                      <a:pt x="514" y="1031"/>
                    </a:lnTo>
                    <a:lnTo>
                      <a:pt x="519" y="1036"/>
                    </a:lnTo>
                    <a:lnTo>
                      <a:pt x="525" y="1042"/>
                    </a:lnTo>
                    <a:lnTo>
                      <a:pt x="527" y="1044"/>
                    </a:lnTo>
                    <a:lnTo>
                      <a:pt x="531" y="1046"/>
                    </a:lnTo>
                    <a:lnTo>
                      <a:pt x="535" y="1049"/>
                    </a:lnTo>
                    <a:lnTo>
                      <a:pt x="538" y="1052"/>
                    </a:lnTo>
                    <a:lnTo>
                      <a:pt x="542" y="1055"/>
                    </a:lnTo>
                    <a:lnTo>
                      <a:pt x="545" y="1056"/>
                    </a:lnTo>
                    <a:lnTo>
                      <a:pt x="549" y="1058"/>
                    </a:lnTo>
                    <a:lnTo>
                      <a:pt x="554" y="1061"/>
                    </a:lnTo>
                    <a:lnTo>
                      <a:pt x="557" y="1063"/>
                    </a:lnTo>
                    <a:lnTo>
                      <a:pt x="562" y="1065"/>
                    </a:lnTo>
                    <a:lnTo>
                      <a:pt x="567" y="1067"/>
                    </a:lnTo>
                    <a:lnTo>
                      <a:pt x="571" y="1068"/>
                    </a:lnTo>
                    <a:lnTo>
                      <a:pt x="575" y="1069"/>
                    </a:lnTo>
                    <a:lnTo>
                      <a:pt x="581" y="1070"/>
                    </a:lnTo>
                    <a:lnTo>
                      <a:pt x="586" y="1070"/>
                    </a:lnTo>
                    <a:lnTo>
                      <a:pt x="590" y="1071"/>
                    </a:lnTo>
                    <a:lnTo>
                      <a:pt x="595" y="1070"/>
                    </a:lnTo>
                    <a:lnTo>
                      <a:pt x="600" y="1070"/>
                    </a:lnTo>
                    <a:lnTo>
                      <a:pt x="606" y="1069"/>
                    </a:lnTo>
                    <a:lnTo>
                      <a:pt x="612" y="1069"/>
                    </a:lnTo>
                    <a:lnTo>
                      <a:pt x="616" y="1067"/>
                    </a:lnTo>
                    <a:lnTo>
                      <a:pt x="621" y="1065"/>
                    </a:lnTo>
                    <a:lnTo>
                      <a:pt x="625" y="1064"/>
                    </a:lnTo>
                    <a:lnTo>
                      <a:pt x="629" y="1062"/>
                    </a:lnTo>
                    <a:lnTo>
                      <a:pt x="633" y="1061"/>
                    </a:lnTo>
                    <a:lnTo>
                      <a:pt x="638" y="1059"/>
                    </a:lnTo>
                    <a:lnTo>
                      <a:pt x="641" y="1057"/>
                    </a:lnTo>
                    <a:lnTo>
                      <a:pt x="645" y="1056"/>
                    </a:lnTo>
                    <a:lnTo>
                      <a:pt x="647" y="1055"/>
                    </a:lnTo>
                    <a:lnTo>
                      <a:pt x="651" y="1052"/>
                    </a:lnTo>
                    <a:lnTo>
                      <a:pt x="653" y="1051"/>
                    </a:lnTo>
                    <a:lnTo>
                      <a:pt x="656" y="1050"/>
                    </a:lnTo>
                    <a:lnTo>
                      <a:pt x="660" y="1046"/>
                    </a:lnTo>
                    <a:lnTo>
                      <a:pt x="665" y="1044"/>
                    </a:lnTo>
                    <a:lnTo>
                      <a:pt x="670" y="1040"/>
                    </a:lnTo>
                    <a:lnTo>
                      <a:pt x="673" y="1037"/>
                    </a:lnTo>
                    <a:lnTo>
                      <a:pt x="678" y="1035"/>
                    </a:lnTo>
                    <a:lnTo>
                      <a:pt x="684" y="1032"/>
                    </a:lnTo>
                    <a:lnTo>
                      <a:pt x="686" y="1031"/>
                    </a:lnTo>
                    <a:lnTo>
                      <a:pt x="689" y="1029"/>
                    </a:lnTo>
                    <a:lnTo>
                      <a:pt x="692" y="1027"/>
                    </a:lnTo>
                    <a:lnTo>
                      <a:pt x="696" y="1027"/>
                    </a:lnTo>
                    <a:lnTo>
                      <a:pt x="699" y="1025"/>
                    </a:lnTo>
                    <a:lnTo>
                      <a:pt x="703" y="1024"/>
                    </a:lnTo>
                    <a:lnTo>
                      <a:pt x="708" y="1023"/>
                    </a:lnTo>
                    <a:lnTo>
                      <a:pt x="712" y="1023"/>
                    </a:lnTo>
                    <a:lnTo>
                      <a:pt x="716" y="1021"/>
                    </a:lnTo>
                    <a:lnTo>
                      <a:pt x="722" y="1020"/>
                    </a:lnTo>
                    <a:lnTo>
                      <a:pt x="724" y="1019"/>
                    </a:lnTo>
                    <a:lnTo>
                      <a:pt x="727" y="1019"/>
                    </a:lnTo>
                    <a:lnTo>
                      <a:pt x="730" y="1018"/>
                    </a:lnTo>
                    <a:lnTo>
                      <a:pt x="733" y="1018"/>
                    </a:lnTo>
                    <a:lnTo>
                      <a:pt x="735" y="1018"/>
                    </a:lnTo>
                    <a:lnTo>
                      <a:pt x="738" y="1017"/>
                    </a:lnTo>
                    <a:lnTo>
                      <a:pt x="742" y="1017"/>
                    </a:lnTo>
                    <a:lnTo>
                      <a:pt x="744" y="1017"/>
                    </a:lnTo>
                    <a:lnTo>
                      <a:pt x="748" y="1017"/>
                    </a:lnTo>
                    <a:lnTo>
                      <a:pt x="752" y="1016"/>
                    </a:lnTo>
                    <a:lnTo>
                      <a:pt x="755" y="1016"/>
                    </a:lnTo>
                    <a:lnTo>
                      <a:pt x="760" y="1016"/>
                    </a:lnTo>
                    <a:lnTo>
                      <a:pt x="762" y="1016"/>
                    </a:lnTo>
                    <a:lnTo>
                      <a:pt x="766" y="1014"/>
                    </a:lnTo>
                    <a:lnTo>
                      <a:pt x="769" y="1014"/>
                    </a:lnTo>
                    <a:lnTo>
                      <a:pt x="774" y="1014"/>
                    </a:lnTo>
                    <a:lnTo>
                      <a:pt x="778" y="1013"/>
                    </a:lnTo>
                    <a:lnTo>
                      <a:pt x="781" y="1013"/>
                    </a:lnTo>
                    <a:lnTo>
                      <a:pt x="785" y="1013"/>
                    </a:lnTo>
                    <a:lnTo>
                      <a:pt x="789" y="1013"/>
                    </a:lnTo>
                    <a:lnTo>
                      <a:pt x="793" y="1012"/>
                    </a:lnTo>
                    <a:lnTo>
                      <a:pt x="798" y="1012"/>
                    </a:lnTo>
                    <a:lnTo>
                      <a:pt x="801" y="1012"/>
                    </a:lnTo>
                    <a:lnTo>
                      <a:pt x="806" y="1012"/>
                    </a:lnTo>
                    <a:lnTo>
                      <a:pt x="810" y="1011"/>
                    </a:lnTo>
                    <a:lnTo>
                      <a:pt x="814" y="1011"/>
                    </a:lnTo>
                    <a:lnTo>
                      <a:pt x="818" y="1011"/>
                    </a:lnTo>
                    <a:lnTo>
                      <a:pt x="823" y="1011"/>
                    </a:lnTo>
                    <a:lnTo>
                      <a:pt x="826" y="1010"/>
                    </a:lnTo>
                    <a:lnTo>
                      <a:pt x="831" y="1010"/>
                    </a:lnTo>
                    <a:lnTo>
                      <a:pt x="836" y="1008"/>
                    </a:lnTo>
                    <a:lnTo>
                      <a:pt x="840" y="1008"/>
                    </a:lnTo>
                    <a:lnTo>
                      <a:pt x="844" y="1007"/>
                    </a:lnTo>
                    <a:lnTo>
                      <a:pt x="849" y="1007"/>
                    </a:lnTo>
                    <a:lnTo>
                      <a:pt x="854" y="1006"/>
                    </a:lnTo>
                    <a:lnTo>
                      <a:pt x="858" y="1006"/>
                    </a:lnTo>
                    <a:lnTo>
                      <a:pt x="862" y="1005"/>
                    </a:lnTo>
                    <a:lnTo>
                      <a:pt x="867" y="1005"/>
                    </a:lnTo>
                    <a:lnTo>
                      <a:pt x="870" y="1004"/>
                    </a:lnTo>
                    <a:lnTo>
                      <a:pt x="876" y="1004"/>
                    </a:lnTo>
                    <a:lnTo>
                      <a:pt x="880" y="1002"/>
                    </a:lnTo>
                    <a:lnTo>
                      <a:pt x="884" y="1002"/>
                    </a:lnTo>
                    <a:lnTo>
                      <a:pt x="889" y="1001"/>
                    </a:lnTo>
                    <a:lnTo>
                      <a:pt x="894" y="1001"/>
                    </a:lnTo>
                    <a:lnTo>
                      <a:pt x="899" y="1000"/>
                    </a:lnTo>
                    <a:lnTo>
                      <a:pt x="902" y="999"/>
                    </a:lnTo>
                    <a:lnTo>
                      <a:pt x="907" y="998"/>
                    </a:lnTo>
                    <a:lnTo>
                      <a:pt x="910" y="998"/>
                    </a:lnTo>
                    <a:lnTo>
                      <a:pt x="915" y="997"/>
                    </a:lnTo>
                    <a:lnTo>
                      <a:pt x="919" y="995"/>
                    </a:lnTo>
                    <a:lnTo>
                      <a:pt x="923" y="994"/>
                    </a:lnTo>
                    <a:lnTo>
                      <a:pt x="928" y="993"/>
                    </a:lnTo>
                    <a:lnTo>
                      <a:pt x="932" y="992"/>
                    </a:lnTo>
                    <a:lnTo>
                      <a:pt x="936" y="991"/>
                    </a:lnTo>
                    <a:lnTo>
                      <a:pt x="940" y="989"/>
                    </a:lnTo>
                    <a:lnTo>
                      <a:pt x="945" y="988"/>
                    </a:lnTo>
                    <a:lnTo>
                      <a:pt x="948" y="987"/>
                    </a:lnTo>
                    <a:lnTo>
                      <a:pt x="953" y="986"/>
                    </a:lnTo>
                    <a:lnTo>
                      <a:pt x="958" y="985"/>
                    </a:lnTo>
                    <a:lnTo>
                      <a:pt x="961" y="983"/>
                    </a:lnTo>
                    <a:lnTo>
                      <a:pt x="965" y="982"/>
                    </a:lnTo>
                    <a:lnTo>
                      <a:pt x="969" y="980"/>
                    </a:lnTo>
                    <a:lnTo>
                      <a:pt x="972" y="979"/>
                    </a:lnTo>
                    <a:lnTo>
                      <a:pt x="976" y="978"/>
                    </a:lnTo>
                    <a:lnTo>
                      <a:pt x="979" y="975"/>
                    </a:lnTo>
                    <a:lnTo>
                      <a:pt x="983" y="974"/>
                    </a:lnTo>
                    <a:lnTo>
                      <a:pt x="986" y="973"/>
                    </a:lnTo>
                    <a:lnTo>
                      <a:pt x="990" y="972"/>
                    </a:lnTo>
                    <a:lnTo>
                      <a:pt x="992" y="970"/>
                    </a:lnTo>
                    <a:lnTo>
                      <a:pt x="996" y="968"/>
                    </a:lnTo>
                    <a:lnTo>
                      <a:pt x="999" y="968"/>
                    </a:lnTo>
                    <a:lnTo>
                      <a:pt x="1002" y="967"/>
                    </a:lnTo>
                    <a:lnTo>
                      <a:pt x="1005" y="965"/>
                    </a:lnTo>
                    <a:lnTo>
                      <a:pt x="1008" y="963"/>
                    </a:lnTo>
                    <a:lnTo>
                      <a:pt x="1011" y="963"/>
                    </a:lnTo>
                    <a:lnTo>
                      <a:pt x="1014" y="962"/>
                    </a:lnTo>
                    <a:lnTo>
                      <a:pt x="1018" y="959"/>
                    </a:lnTo>
                    <a:lnTo>
                      <a:pt x="1023" y="956"/>
                    </a:lnTo>
                    <a:lnTo>
                      <a:pt x="1028" y="954"/>
                    </a:lnTo>
                    <a:lnTo>
                      <a:pt x="1033" y="951"/>
                    </a:lnTo>
                    <a:lnTo>
                      <a:pt x="1036" y="949"/>
                    </a:lnTo>
                    <a:lnTo>
                      <a:pt x="1040" y="947"/>
                    </a:lnTo>
                    <a:lnTo>
                      <a:pt x="1043" y="944"/>
                    </a:lnTo>
                    <a:lnTo>
                      <a:pt x="1047" y="943"/>
                    </a:lnTo>
                    <a:lnTo>
                      <a:pt x="1050" y="940"/>
                    </a:lnTo>
                    <a:lnTo>
                      <a:pt x="1053" y="937"/>
                    </a:lnTo>
                    <a:lnTo>
                      <a:pt x="1054" y="935"/>
                    </a:lnTo>
                    <a:lnTo>
                      <a:pt x="1057" y="932"/>
                    </a:lnTo>
                    <a:lnTo>
                      <a:pt x="1061" y="928"/>
                    </a:lnTo>
                    <a:lnTo>
                      <a:pt x="1065" y="923"/>
                    </a:lnTo>
                    <a:lnTo>
                      <a:pt x="1066" y="918"/>
                    </a:lnTo>
                    <a:lnTo>
                      <a:pt x="1068" y="914"/>
                    </a:lnTo>
                    <a:lnTo>
                      <a:pt x="1068" y="908"/>
                    </a:lnTo>
                    <a:lnTo>
                      <a:pt x="1069" y="902"/>
                    </a:lnTo>
                    <a:lnTo>
                      <a:pt x="1068" y="898"/>
                    </a:lnTo>
                    <a:lnTo>
                      <a:pt x="1067" y="895"/>
                    </a:lnTo>
                    <a:lnTo>
                      <a:pt x="1066" y="892"/>
                    </a:lnTo>
                    <a:lnTo>
                      <a:pt x="1065" y="889"/>
                    </a:lnTo>
                    <a:lnTo>
                      <a:pt x="1063" y="885"/>
                    </a:lnTo>
                    <a:lnTo>
                      <a:pt x="1061" y="881"/>
                    </a:lnTo>
                    <a:lnTo>
                      <a:pt x="1059" y="877"/>
                    </a:lnTo>
                    <a:lnTo>
                      <a:pt x="1056" y="874"/>
                    </a:lnTo>
                    <a:lnTo>
                      <a:pt x="1054" y="870"/>
                    </a:lnTo>
                    <a:lnTo>
                      <a:pt x="1050" y="866"/>
                    </a:lnTo>
                    <a:lnTo>
                      <a:pt x="1046" y="861"/>
                    </a:lnTo>
                    <a:lnTo>
                      <a:pt x="1042" y="858"/>
                    </a:lnTo>
                    <a:lnTo>
                      <a:pt x="1037" y="854"/>
                    </a:lnTo>
                    <a:lnTo>
                      <a:pt x="1034" y="851"/>
                    </a:lnTo>
                    <a:lnTo>
                      <a:pt x="1028" y="846"/>
                    </a:lnTo>
                    <a:lnTo>
                      <a:pt x="1023" y="842"/>
                    </a:lnTo>
                    <a:lnTo>
                      <a:pt x="1019" y="841"/>
                    </a:lnTo>
                    <a:lnTo>
                      <a:pt x="1016" y="839"/>
                    </a:lnTo>
                    <a:lnTo>
                      <a:pt x="1014" y="836"/>
                    </a:lnTo>
                    <a:lnTo>
                      <a:pt x="1010" y="835"/>
                    </a:lnTo>
                    <a:lnTo>
                      <a:pt x="1006" y="833"/>
                    </a:lnTo>
                    <a:lnTo>
                      <a:pt x="1003" y="830"/>
                    </a:lnTo>
                    <a:lnTo>
                      <a:pt x="999" y="829"/>
                    </a:lnTo>
                    <a:lnTo>
                      <a:pt x="997" y="827"/>
                    </a:lnTo>
                    <a:lnTo>
                      <a:pt x="992" y="826"/>
                    </a:lnTo>
                    <a:lnTo>
                      <a:pt x="989" y="823"/>
                    </a:lnTo>
                    <a:lnTo>
                      <a:pt x="984" y="821"/>
                    </a:lnTo>
                    <a:lnTo>
                      <a:pt x="980" y="820"/>
                    </a:lnTo>
                    <a:lnTo>
                      <a:pt x="977" y="819"/>
                    </a:lnTo>
                    <a:lnTo>
                      <a:pt x="972" y="816"/>
                    </a:lnTo>
                    <a:lnTo>
                      <a:pt x="967" y="815"/>
                    </a:lnTo>
                    <a:lnTo>
                      <a:pt x="964" y="814"/>
                    </a:lnTo>
                    <a:lnTo>
                      <a:pt x="959" y="811"/>
                    </a:lnTo>
                    <a:lnTo>
                      <a:pt x="954" y="810"/>
                    </a:lnTo>
                    <a:lnTo>
                      <a:pt x="950" y="809"/>
                    </a:lnTo>
                    <a:lnTo>
                      <a:pt x="945" y="807"/>
                    </a:lnTo>
                    <a:lnTo>
                      <a:pt x="939" y="806"/>
                    </a:lnTo>
                    <a:lnTo>
                      <a:pt x="934" y="804"/>
                    </a:lnTo>
                    <a:lnTo>
                      <a:pt x="928" y="803"/>
                    </a:lnTo>
                    <a:lnTo>
                      <a:pt x="923" y="802"/>
                    </a:lnTo>
                    <a:lnTo>
                      <a:pt x="919" y="801"/>
                    </a:lnTo>
                    <a:lnTo>
                      <a:pt x="913" y="800"/>
                    </a:lnTo>
                    <a:lnTo>
                      <a:pt x="907" y="798"/>
                    </a:lnTo>
                    <a:lnTo>
                      <a:pt x="902" y="797"/>
                    </a:lnTo>
                    <a:lnTo>
                      <a:pt x="895" y="797"/>
                    </a:lnTo>
                    <a:lnTo>
                      <a:pt x="890" y="796"/>
                    </a:lnTo>
                    <a:lnTo>
                      <a:pt x="884" y="795"/>
                    </a:lnTo>
                    <a:lnTo>
                      <a:pt x="878" y="795"/>
                    </a:lnTo>
                    <a:lnTo>
                      <a:pt x="871" y="794"/>
                    </a:lnTo>
                    <a:lnTo>
                      <a:pt x="865" y="793"/>
                    </a:lnTo>
                    <a:lnTo>
                      <a:pt x="859" y="793"/>
                    </a:lnTo>
                    <a:lnTo>
                      <a:pt x="854" y="791"/>
                    </a:lnTo>
                    <a:lnTo>
                      <a:pt x="848" y="790"/>
                    </a:lnTo>
                    <a:lnTo>
                      <a:pt x="843" y="790"/>
                    </a:lnTo>
                    <a:lnTo>
                      <a:pt x="837" y="789"/>
                    </a:lnTo>
                    <a:lnTo>
                      <a:pt x="832" y="789"/>
                    </a:lnTo>
                    <a:lnTo>
                      <a:pt x="827" y="789"/>
                    </a:lnTo>
                    <a:lnTo>
                      <a:pt x="823" y="788"/>
                    </a:lnTo>
                    <a:lnTo>
                      <a:pt x="818" y="788"/>
                    </a:lnTo>
                    <a:lnTo>
                      <a:pt x="813" y="788"/>
                    </a:lnTo>
                    <a:lnTo>
                      <a:pt x="808" y="788"/>
                    </a:lnTo>
                    <a:lnTo>
                      <a:pt x="805" y="787"/>
                    </a:lnTo>
                    <a:lnTo>
                      <a:pt x="800" y="787"/>
                    </a:lnTo>
                    <a:lnTo>
                      <a:pt x="798" y="787"/>
                    </a:lnTo>
                    <a:lnTo>
                      <a:pt x="793" y="787"/>
                    </a:lnTo>
                    <a:lnTo>
                      <a:pt x="789" y="785"/>
                    </a:lnTo>
                    <a:lnTo>
                      <a:pt x="785" y="785"/>
                    </a:lnTo>
                    <a:lnTo>
                      <a:pt x="782" y="785"/>
                    </a:lnTo>
                    <a:lnTo>
                      <a:pt x="779" y="784"/>
                    </a:lnTo>
                    <a:lnTo>
                      <a:pt x="775" y="784"/>
                    </a:lnTo>
                    <a:lnTo>
                      <a:pt x="772" y="784"/>
                    </a:lnTo>
                    <a:lnTo>
                      <a:pt x="769" y="784"/>
                    </a:lnTo>
                    <a:lnTo>
                      <a:pt x="766" y="783"/>
                    </a:lnTo>
                    <a:lnTo>
                      <a:pt x="763" y="783"/>
                    </a:lnTo>
                    <a:lnTo>
                      <a:pt x="760" y="783"/>
                    </a:lnTo>
                    <a:lnTo>
                      <a:pt x="757" y="783"/>
                    </a:lnTo>
                    <a:lnTo>
                      <a:pt x="753" y="782"/>
                    </a:lnTo>
                    <a:lnTo>
                      <a:pt x="748" y="782"/>
                    </a:lnTo>
                    <a:lnTo>
                      <a:pt x="743" y="781"/>
                    </a:lnTo>
                    <a:lnTo>
                      <a:pt x="738" y="779"/>
                    </a:lnTo>
                    <a:lnTo>
                      <a:pt x="735" y="778"/>
                    </a:lnTo>
                    <a:lnTo>
                      <a:pt x="731" y="777"/>
                    </a:lnTo>
                    <a:lnTo>
                      <a:pt x="727" y="776"/>
                    </a:lnTo>
                    <a:lnTo>
                      <a:pt x="724" y="774"/>
                    </a:lnTo>
                    <a:lnTo>
                      <a:pt x="721" y="772"/>
                    </a:lnTo>
                    <a:lnTo>
                      <a:pt x="717" y="771"/>
                    </a:lnTo>
                    <a:lnTo>
                      <a:pt x="715" y="768"/>
                    </a:lnTo>
                    <a:lnTo>
                      <a:pt x="711" y="765"/>
                    </a:lnTo>
                    <a:lnTo>
                      <a:pt x="709" y="763"/>
                    </a:lnTo>
                    <a:lnTo>
                      <a:pt x="706" y="759"/>
                    </a:lnTo>
                    <a:lnTo>
                      <a:pt x="703" y="756"/>
                    </a:lnTo>
                    <a:lnTo>
                      <a:pt x="701" y="752"/>
                    </a:lnTo>
                    <a:lnTo>
                      <a:pt x="697" y="749"/>
                    </a:lnTo>
                    <a:lnTo>
                      <a:pt x="695" y="744"/>
                    </a:lnTo>
                    <a:lnTo>
                      <a:pt x="691" y="738"/>
                    </a:lnTo>
                    <a:lnTo>
                      <a:pt x="689" y="733"/>
                    </a:lnTo>
                    <a:lnTo>
                      <a:pt x="685" y="728"/>
                    </a:lnTo>
                    <a:lnTo>
                      <a:pt x="683" y="724"/>
                    </a:lnTo>
                    <a:lnTo>
                      <a:pt x="679" y="719"/>
                    </a:lnTo>
                    <a:lnTo>
                      <a:pt x="677" y="715"/>
                    </a:lnTo>
                    <a:lnTo>
                      <a:pt x="674" y="711"/>
                    </a:lnTo>
                    <a:lnTo>
                      <a:pt x="672" y="706"/>
                    </a:lnTo>
                    <a:lnTo>
                      <a:pt x="670" y="701"/>
                    </a:lnTo>
                    <a:lnTo>
                      <a:pt x="667" y="698"/>
                    </a:lnTo>
                    <a:lnTo>
                      <a:pt x="665" y="693"/>
                    </a:lnTo>
                    <a:lnTo>
                      <a:pt x="663" y="689"/>
                    </a:lnTo>
                    <a:lnTo>
                      <a:pt x="660" y="685"/>
                    </a:lnTo>
                    <a:lnTo>
                      <a:pt x="659" y="681"/>
                    </a:lnTo>
                    <a:lnTo>
                      <a:pt x="658" y="676"/>
                    </a:lnTo>
                    <a:lnTo>
                      <a:pt x="656" y="673"/>
                    </a:lnTo>
                    <a:lnTo>
                      <a:pt x="654" y="669"/>
                    </a:lnTo>
                    <a:lnTo>
                      <a:pt x="652" y="664"/>
                    </a:lnTo>
                    <a:lnTo>
                      <a:pt x="651" y="661"/>
                    </a:lnTo>
                    <a:lnTo>
                      <a:pt x="651" y="657"/>
                    </a:lnTo>
                    <a:lnTo>
                      <a:pt x="650" y="654"/>
                    </a:lnTo>
                    <a:lnTo>
                      <a:pt x="648" y="650"/>
                    </a:lnTo>
                    <a:lnTo>
                      <a:pt x="648" y="647"/>
                    </a:lnTo>
                    <a:lnTo>
                      <a:pt x="648" y="644"/>
                    </a:lnTo>
                    <a:lnTo>
                      <a:pt x="648" y="641"/>
                    </a:lnTo>
                    <a:lnTo>
                      <a:pt x="648" y="637"/>
                    </a:lnTo>
                    <a:lnTo>
                      <a:pt x="648" y="634"/>
                    </a:lnTo>
                    <a:lnTo>
                      <a:pt x="650" y="631"/>
                    </a:lnTo>
                    <a:lnTo>
                      <a:pt x="651" y="628"/>
                    </a:lnTo>
                    <a:lnTo>
                      <a:pt x="652" y="625"/>
                    </a:lnTo>
                    <a:lnTo>
                      <a:pt x="653" y="622"/>
                    </a:lnTo>
                    <a:lnTo>
                      <a:pt x="656" y="621"/>
                    </a:lnTo>
                    <a:lnTo>
                      <a:pt x="657" y="617"/>
                    </a:lnTo>
                    <a:lnTo>
                      <a:pt x="658" y="613"/>
                    </a:lnTo>
                    <a:lnTo>
                      <a:pt x="660" y="610"/>
                    </a:lnTo>
                    <a:lnTo>
                      <a:pt x="663" y="606"/>
                    </a:lnTo>
                    <a:lnTo>
                      <a:pt x="664" y="602"/>
                    </a:lnTo>
                    <a:lnTo>
                      <a:pt x="667" y="598"/>
                    </a:lnTo>
                    <a:lnTo>
                      <a:pt x="669" y="594"/>
                    </a:lnTo>
                    <a:lnTo>
                      <a:pt x="672" y="590"/>
                    </a:lnTo>
                    <a:lnTo>
                      <a:pt x="674" y="585"/>
                    </a:lnTo>
                    <a:lnTo>
                      <a:pt x="677" y="580"/>
                    </a:lnTo>
                    <a:lnTo>
                      <a:pt x="679" y="575"/>
                    </a:lnTo>
                    <a:lnTo>
                      <a:pt x="683" y="571"/>
                    </a:lnTo>
                    <a:lnTo>
                      <a:pt x="684" y="565"/>
                    </a:lnTo>
                    <a:lnTo>
                      <a:pt x="686" y="560"/>
                    </a:lnTo>
                    <a:lnTo>
                      <a:pt x="690" y="554"/>
                    </a:lnTo>
                    <a:lnTo>
                      <a:pt x="692" y="549"/>
                    </a:lnTo>
                    <a:lnTo>
                      <a:pt x="695" y="543"/>
                    </a:lnTo>
                    <a:lnTo>
                      <a:pt x="697" y="537"/>
                    </a:lnTo>
                    <a:lnTo>
                      <a:pt x="698" y="533"/>
                    </a:lnTo>
                    <a:lnTo>
                      <a:pt x="701" y="528"/>
                    </a:lnTo>
                    <a:lnTo>
                      <a:pt x="702" y="522"/>
                    </a:lnTo>
                    <a:lnTo>
                      <a:pt x="703" y="516"/>
                    </a:lnTo>
                    <a:lnTo>
                      <a:pt x="704" y="510"/>
                    </a:lnTo>
                    <a:lnTo>
                      <a:pt x="705" y="505"/>
                    </a:lnTo>
                    <a:lnTo>
                      <a:pt x="706" y="501"/>
                    </a:lnTo>
                    <a:lnTo>
                      <a:pt x="706" y="495"/>
                    </a:lnTo>
                    <a:lnTo>
                      <a:pt x="706" y="490"/>
                    </a:lnTo>
                    <a:lnTo>
                      <a:pt x="706" y="485"/>
                    </a:lnTo>
                    <a:lnTo>
                      <a:pt x="706" y="481"/>
                    </a:lnTo>
                    <a:lnTo>
                      <a:pt x="705" y="477"/>
                    </a:lnTo>
                    <a:lnTo>
                      <a:pt x="704" y="472"/>
                    </a:lnTo>
                    <a:lnTo>
                      <a:pt x="703" y="470"/>
                    </a:lnTo>
                    <a:lnTo>
                      <a:pt x="701" y="465"/>
                    </a:lnTo>
                    <a:lnTo>
                      <a:pt x="699" y="462"/>
                    </a:lnTo>
                    <a:lnTo>
                      <a:pt x="697" y="458"/>
                    </a:lnTo>
                    <a:lnTo>
                      <a:pt x="697" y="454"/>
                    </a:lnTo>
                    <a:lnTo>
                      <a:pt x="695" y="451"/>
                    </a:lnTo>
                    <a:lnTo>
                      <a:pt x="693" y="447"/>
                    </a:lnTo>
                    <a:lnTo>
                      <a:pt x="692" y="445"/>
                    </a:lnTo>
                    <a:lnTo>
                      <a:pt x="692" y="441"/>
                    </a:lnTo>
                    <a:lnTo>
                      <a:pt x="691" y="438"/>
                    </a:lnTo>
                    <a:lnTo>
                      <a:pt x="691" y="434"/>
                    </a:lnTo>
                    <a:lnTo>
                      <a:pt x="690" y="431"/>
                    </a:lnTo>
                    <a:lnTo>
                      <a:pt x="690" y="428"/>
                    </a:lnTo>
                    <a:lnTo>
                      <a:pt x="690" y="425"/>
                    </a:lnTo>
                    <a:lnTo>
                      <a:pt x="690" y="421"/>
                    </a:lnTo>
                    <a:lnTo>
                      <a:pt x="690" y="418"/>
                    </a:lnTo>
                    <a:lnTo>
                      <a:pt x="690" y="415"/>
                    </a:lnTo>
                    <a:lnTo>
                      <a:pt x="690" y="411"/>
                    </a:lnTo>
                    <a:lnTo>
                      <a:pt x="690" y="407"/>
                    </a:lnTo>
                    <a:lnTo>
                      <a:pt x="690" y="403"/>
                    </a:lnTo>
                    <a:lnTo>
                      <a:pt x="691" y="400"/>
                    </a:lnTo>
                    <a:lnTo>
                      <a:pt x="691" y="395"/>
                    </a:lnTo>
                    <a:lnTo>
                      <a:pt x="691" y="390"/>
                    </a:lnTo>
                    <a:lnTo>
                      <a:pt x="692" y="387"/>
                    </a:lnTo>
                    <a:lnTo>
                      <a:pt x="693" y="382"/>
                    </a:lnTo>
                    <a:lnTo>
                      <a:pt x="693" y="376"/>
                    </a:lnTo>
                    <a:lnTo>
                      <a:pt x="695" y="371"/>
                    </a:lnTo>
                    <a:lnTo>
                      <a:pt x="695" y="367"/>
                    </a:lnTo>
                    <a:lnTo>
                      <a:pt x="696" y="361"/>
                    </a:lnTo>
                    <a:lnTo>
                      <a:pt x="696" y="357"/>
                    </a:lnTo>
                    <a:lnTo>
                      <a:pt x="697" y="355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8" y="347"/>
                    </a:lnTo>
                    <a:lnTo>
                      <a:pt x="699" y="343"/>
                    </a:lnTo>
                    <a:lnTo>
                      <a:pt x="699" y="339"/>
                    </a:lnTo>
                    <a:lnTo>
                      <a:pt x="701" y="337"/>
                    </a:lnTo>
                    <a:lnTo>
                      <a:pt x="701" y="332"/>
                    </a:lnTo>
                    <a:lnTo>
                      <a:pt x="702" y="329"/>
                    </a:lnTo>
                    <a:lnTo>
                      <a:pt x="702" y="325"/>
                    </a:lnTo>
                    <a:lnTo>
                      <a:pt x="702" y="323"/>
                    </a:lnTo>
                    <a:lnTo>
                      <a:pt x="703" y="318"/>
                    </a:lnTo>
                    <a:lnTo>
                      <a:pt x="703" y="314"/>
                    </a:lnTo>
                    <a:lnTo>
                      <a:pt x="704" y="311"/>
                    </a:lnTo>
                    <a:lnTo>
                      <a:pt x="705" y="307"/>
                    </a:lnTo>
                    <a:lnTo>
                      <a:pt x="705" y="303"/>
                    </a:lnTo>
                    <a:lnTo>
                      <a:pt x="706" y="298"/>
                    </a:lnTo>
                    <a:lnTo>
                      <a:pt x="706" y="294"/>
                    </a:lnTo>
                    <a:lnTo>
                      <a:pt x="708" y="291"/>
                    </a:lnTo>
                    <a:lnTo>
                      <a:pt x="708" y="286"/>
                    </a:lnTo>
                    <a:lnTo>
                      <a:pt x="709" y="282"/>
                    </a:lnTo>
                    <a:lnTo>
                      <a:pt x="709" y="278"/>
                    </a:lnTo>
                    <a:lnTo>
                      <a:pt x="710" y="273"/>
                    </a:lnTo>
                    <a:lnTo>
                      <a:pt x="710" y="268"/>
                    </a:lnTo>
                    <a:lnTo>
                      <a:pt x="710" y="265"/>
                    </a:lnTo>
                    <a:lnTo>
                      <a:pt x="711" y="260"/>
                    </a:lnTo>
                    <a:lnTo>
                      <a:pt x="712" y="255"/>
                    </a:lnTo>
                    <a:lnTo>
                      <a:pt x="712" y="250"/>
                    </a:lnTo>
                    <a:lnTo>
                      <a:pt x="712" y="247"/>
                    </a:lnTo>
                    <a:lnTo>
                      <a:pt x="714" y="242"/>
                    </a:lnTo>
                    <a:lnTo>
                      <a:pt x="715" y="237"/>
                    </a:lnTo>
                    <a:lnTo>
                      <a:pt x="715" y="233"/>
                    </a:lnTo>
                    <a:lnTo>
                      <a:pt x="715" y="228"/>
                    </a:lnTo>
                    <a:lnTo>
                      <a:pt x="716" y="223"/>
                    </a:lnTo>
                    <a:lnTo>
                      <a:pt x="716" y="220"/>
                    </a:lnTo>
                    <a:lnTo>
                      <a:pt x="716" y="215"/>
                    </a:lnTo>
                    <a:lnTo>
                      <a:pt x="717" y="210"/>
                    </a:lnTo>
                    <a:lnTo>
                      <a:pt x="717" y="204"/>
                    </a:lnTo>
                    <a:lnTo>
                      <a:pt x="718" y="201"/>
                    </a:lnTo>
                    <a:lnTo>
                      <a:pt x="718" y="196"/>
                    </a:lnTo>
                    <a:lnTo>
                      <a:pt x="718" y="191"/>
                    </a:lnTo>
                    <a:lnTo>
                      <a:pt x="718" y="186"/>
                    </a:lnTo>
                    <a:lnTo>
                      <a:pt x="718" y="182"/>
                    </a:lnTo>
                    <a:lnTo>
                      <a:pt x="718" y="177"/>
                    </a:lnTo>
                    <a:lnTo>
                      <a:pt x="718" y="172"/>
                    </a:lnTo>
                    <a:lnTo>
                      <a:pt x="718" y="167"/>
                    </a:lnTo>
                    <a:lnTo>
                      <a:pt x="720" y="163"/>
                    </a:lnTo>
                    <a:lnTo>
                      <a:pt x="720" y="158"/>
                    </a:lnTo>
                    <a:lnTo>
                      <a:pt x="720" y="153"/>
                    </a:lnTo>
                    <a:lnTo>
                      <a:pt x="720" y="148"/>
                    </a:lnTo>
                    <a:lnTo>
                      <a:pt x="720" y="145"/>
                    </a:lnTo>
                    <a:lnTo>
                      <a:pt x="720" y="140"/>
                    </a:lnTo>
                    <a:lnTo>
                      <a:pt x="720" y="135"/>
                    </a:lnTo>
                    <a:lnTo>
                      <a:pt x="720" y="132"/>
                    </a:lnTo>
                    <a:lnTo>
                      <a:pt x="720" y="127"/>
                    </a:lnTo>
                    <a:lnTo>
                      <a:pt x="718" y="122"/>
                    </a:lnTo>
                    <a:lnTo>
                      <a:pt x="718" y="118"/>
                    </a:lnTo>
                    <a:lnTo>
                      <a:pt x="717" y="114"/>
                    </a:lnTo>
                    <a:lnTo>
                      <a:pt x="717" y="109"/>
                    </a:lnTo>
                    <a:lnTo>
                      <a:pt x="716" y="106"/>
                    </a:lnTo>
                    <a:lnTo>
                      <a:pt x="716" y="102"/>
                    </a:lnTo>
                    <a:lnTo>
                      <a:pt x="716" y="97"/>
                    </a:lnTo>
                    <a:lnTo>
                      <a:pt x="715" y="94"/>
                    </a:lnTo>
                    <a:lnTo>
                      <a:pt x="714" y="90"/>
                    </a:lnTo>
                    <a:lnTo>
                      <a:pt x="714" y="87"/>
                    </a:lnTo>
                    <a:lnTo>
                      <a:pt x="712" y="82"/>
                    </a:lnTo>
                    <a:lnTo>
                      <a:pt x="711" y="80"/>
                    </a:lnTo>
                    <a:lnTo>
                      <a:pt x="710" y="76"/>
                    </a:lnTo>
                    <a:lnTo>
                      <a:pt x="710" y="72"/>
                    </a:lnTo>
                    <a:lnTo>
                      <a:pt x="709" y="69"/>
                    </a:lnTo>
                    <a:lnTo>
                      <a:pt x="708" y="67"/>
                    </a:lnTo>
                    <a:lnTo>
                      <a:pt x="706" y="63"/>
                    </a:lnTo>
                    <a:lnTo>
                      <a:pt x="704" y="59"/>
                    </a:lnTo>
                    <a:lnTo>
                      <a:pt x="703" y="56"/>
                    </a:lnTo>
                    <a:lnTo>
                      <a:pt x="702" y="54"/>
                    </a:lnTo>
                    <a:lnTo>
                      <a:pt x="697" y="48"/>
                    </a:lnTo>
                    <a:lnTo>
                      <a:pt x="692" y="42"/>
                    </a:lnTo>
                    <a:lnTo>
                      <a:pt x="688" y="36"/>
                    </a:lnTo>
                    <a:lnTo>
                      <a:pt x="683" y="31"/>
                    </a:lnTo>
                    <a:lnTo>
                      <a:pt x="679" y="29"/>
                    </a:lnTo>
                    <a:lnTo>
                      <a:pt x="676" y="26"/>
                    </a:lnTo>
                    <a:lnTo>
                      <a:pt x="672" y="24"/>
                    </a:lnTo>
                    <a:lnTo>
                      <a:pt x="670" y="23"/>
                    </a:lnTo>
                    <a:lnTo>
                      <a:pt x="666" y="20"/>
                    </a:lnTo>
                    <a:lnTo>
                      <a:pt x="663" y="18"/>
                    </a:lnTo>
                    <a:lnTo>
                      <a:pt x="659" y="17"/>
                    </a:lnTo>
                    <a:lnTo>
                      <a:pt x="656" y="14"/>
                    </a:lnTo>
                    <a:lnTo>
                      <a:pt x="651" y="13"/>
                    </a:lnTo>
                    <a:lnTo>
                      <a:pt x="647" y="11"/>
                    </a:lnTo>
                    <a:lnTo>
                      <a:pt x="644" y="10"/>
                    </a:lnTo>
                    <a:lnTo>
                      <a:pt x="639" y="10"/>
                    </a:lnTo>
                    <a:lnTo>
                      <a:pt x="635" y="7"/>
                    </a:lnTo>
                    <a:lnTo>
                      <a:pt x="631" y="6"/>
                    </a:lnTo>
                    <a:lnTo>
                      <a:pt x="627" y="5"/>
                    </a:lnTo>
                    <a:lnTo>
                      <a:pt x="622" y="5"/>
                    </a:lnTo>
                    <a:lnTo>
                      <a:pt x="618" y="3"/>
                    </a:lnTo>
                    <a:lnTo>
                      <a:pt x="614" y="3"/>
                    </a:lnTo>
                    <a:lnTo>
                      <a:pt x="609" y="1"/>
                    </a:lnTo>
                    <a:lnTo>
                      <a:pt x="605" y="1"/>
                    </a:lnTo>
                    <a:lnTo>
                      <a:pt x="600" y="0"/>
                    </a:lnTo>
                    <a:lnTo>
                      <a:pt x="595" y="0"/>
                    </a:lnTo>
                    <a:lnTo>
                      <a:pt x="590" y="0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70" y="0"/>
                    </a:lnTo>
                    <a:lnTo>
                      <a:pt x="565" y="1"/>
                    </a:lnTo>
                    <a:lnTo>
                      <a:pt x="559" y="1"/>
                    </a:lnTo>
                    <a:lnTo>
                      <a:pt x="555" y="3"/>
                    </a:lnTo>
                    <a:lnTo>
                      <a:pt x="549" y="3"/>
                    </a:lnTo>
                    <a:lnTo>
                      <a:pt x="544" y="5"/>
                    </a:lnTo>
                    <a:lnTo>
                      <a:pt x="538" y="5"/>
                    </a:lnTo>
                    <a:lnTo>
                      <a:pt x="533" y="6"/>
                    </a:lnTo>
                    <a:lnTo>
                      <a:pt x="527" y="8"/>
                    </a:lnTo>
                    <a:lnTo>
                      <a:pt x="523" y="10"/>
                    </a:lnTo>
                    <a:lnTo>
                      <a:pt x="517" y="11"/>
                    </a:lnTo>
                    <a:lnTo>
                      <a:pt x="512" y="13"/>
                    </a:lnTo>
                    <a:lnTo>
                      <a:pt x="507" y="14"/>
                    </a:lnTo>
                    <a:lnTo>
                      <a:pt x="501" y="17"/>
                    </a:lnTo>
                    <a:lnTo>
                      <a:pt x="497" y="19"/>
                    </a:lnTo>
                    <a:lnTo>
                      <a:pt x="491" y="21"/>
                    </a:lnTo>
                    <a:lnTo>
                      <a:pt x="486" y="24"/>
                    </a:lnTo>
                    <a:lnTo>
                      <a:pt x="481" y="27"/>
                    </a:lnTo>
                    <a:lnTo>
                      <a:pt x="475" y="30"/>
                    </a:lnTo>
                    <a:lnTo>
                      <a:pt x="469" y="32"/>
                    </a:lnTo>
                    <a:lnTo>
                      <a:pt x="465" y="36"/>
                    </a:lnTo>
                    <a:lnTo>
                      <a:pt x="460" y="39"/>
                    </a:lnTo>
                    <a:lnTo>
                      <a:pt x="454" y="43"/>
                    </a:lnTo>
                    <a:lnTo>
                      <a:pt x="449" y="46"/>
                    </a:lnTo>
                    <a:lnTo>
                      <a:pt x="444" y="50"/>
                    </a:lnTo>
                    <a:lnTo>
                      <a:pt x="440" y="55"/>
                    </a:lnTo>
                    <a:lnTo>
                      <a:pt x="434" y="58"/>
                    </a:lnTo>
                    <a:lnTo>
                      <a:pt x="428" y="63"/>
                    </a:lnTo>
                    <a:lnTo>
                      <a:pt x="423" y="67"/>
                    </a:lnTo>
                    <a:lnTo>
                      <a:pt x="418" y="70"/>
                    </a:lnTo>
                    <a:lnTo>
                      <a:pt x="414" y="74"/>
                    </a:lnTo>
                    <a:lnTo>
                      <a:pt x="409" y="78"/>
                    </a:lnTo>
                    <a:lnTo>
                      <a:pt x="404" y="82"/>
                    </a:lnTo>
                    <a:lnTo>
                      <a:pt x="399" y="87"/>
                    </a:lnTo>
                    <a:lnTo>
                      <a:pt x="395" y="90"/>
                    </a:lnTo>
                    <a:lnTo>
                      <a:pt x="390" y="95"/>
                    </a:lnTo>
                    <a:lnTo>
                      <a:pt x="386" y="99"/>
                    </a:lnTo>
                    <a:lnTo>
                      <a:pt x="382" y="102"/>
                    </a:lnTo>
                    <a:lnTo>
                      <a:pt x="377" y="107"/>
                    </a:lnTo>
                    <a:lnTo>
                      <a:pt x="373" y="110"/>
                    </a:lnTo>
                    <a:lnTo>
                      <a:pt x="370" y="115"/>
                    </a:lnTo>
                    <a:lnTo>
                      <a:pt x="366" y="119"/>
                    </a:lnTo>
                    <a:lnTo>
                      <a:pt x="363" y="122"/>
                    </a:lnTo>
                    <a:lnTo>
                      <a:pt x="358" y="127"/>
                    </a:lnTo>
                    <a:lnTo>
                      <a:pt x="354" y="131"/>
                    </a:lnTo>
                    <a:lnTo>
                      <a:pt x="351" y="134"/>
                    </a:lnTo>
                    <a:lnTo>
                      <a:pt x="347" y="138"/>
                    </a:lnTo>
                    <a:lnTo>
                      <a:pt x="344" y="141"/>
                    </a:lnTo>
                    <a:lnTo>
                      <a:pt x="341" y="145"/>
                    </a:lnTo>
                    <a:lnTo>
                      <a:pt x="338" y="150"/>
                    </a:lnTo>
                    <a:lnTo>
                      <a:pt x="334" y="152"/>
                    </a:lnTo>
                    <a:lnTo>
                      <a:pt x="332" y="157"/>
                    </a:lnTo>
                    <a:lnTo>
                      <a:pt x="328" y="160"/>
                    </a:lnTo>
                    <a:lnTo>
                      <a:pt x="326" y="164"/>
                    </a:lnTo>
                    <a:lnTo>
                      <a:pt x="322" y="166"/>
                    </a:lnTo>
                    <a:lnTo>
                      <a:pt x="320" y="171"/>
                    </a:lnTo>
                    <a:lnTo>
                      <a:pt x="318" y="173"/>
                    </a:lnTo>
                    <a:lnTo>
                      <a:pt x="315" y="177"/>
                    </a:lnTo>
                    <a:lnTo>
                      <a:pt x="312" y="180"/>
                    </a:lnTo>
                    <a:lnTo>
                      <a:pt x="310" y="183"/>
                    </a:lnTo>
                    <a:lnTo>
                      <a:pt x="307" y="186"/>
                    </a:lnTo>
                    <a:lnTo>
                      <a:pt x="305" y="190"/>
                    </a:lnTo>
                    <a:lnTo>
                      <a:pt x="300" y="195"/>
                    </a:lnTo>
                    <a:lnTo>
                      <a:pt x="296" y="201"/>
                    </a:lnTo>
                    <a:lnTo>
                      <a:pt x="293" y="205"/>
                    </a:lnTo>
                    <a:lnTo>
                      <a:pt x="289" y="210"/>
                    </a:lnTo>
                    <a:lnTo>
                      <a:pt x="286" y="215"/>
                    </a:lnTo>
                    <a:lnTo>
                      <a:pt x="284" y="220"/>
                    </a:lnTo>
                    <a:lnTo>
                      <a:pt x="281" y="222"/>
                    </a:lnTo>
                    <a:lnTo>
                      <a:pt x="280" y="226"/>
                    </a:lnTo>
                    <a:lnTo>
                      <a:pt x="277" y="228"/>
                    </a:lnTo>
                    <a:lnTo>
                      <a:pt x="276" y="230"/>
                    </a:lnTo>
                    <a:lnTo>
                      <a:pt x="274" y="234"/>
                    </a:lnTo>
                    <a:lnTo>
                      <a:pt x="274" y="235"/>
                    </a:lnTo>
                    <a:close/>
                  </a:path>
                </a:pathLst>
              </a:custGeom>
              <a:solidFill>
                <a:srgbClr val="D9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0" name="Freeform 269"/>
              <p:cNvSpPr>
                <a:spLocks/>
              </p:cNvSpPr>
              <p:nvPr/>
            </p:nvSpPr>
            <p:spPr bwMode="auto">
              <a:xfrm>
                <a:off x="1625" y="1381"/>
                <a:ext cx="314" cy="333"/>
              </a:xfrm>
              <a:custGeom>
                <a:avLst/>
                <a:gdLst>
                  <a:gd name="T0" fmla="*/ 0 w 941"/>
                  <a:gd name="T1" fmla="*/ 0 h 997"/>
                  <a:gd name="T2" fmla="*/ 0 w 941"/>
                  <a:gd name="T3" fmla="*/ 0 h 997"/>
                  <a:gd name="T4" fmla="*/ 0 w 941"/>
                  <a:gd name="T5" fmla="*/ 0 h 997"/>
                  <a:gd name="T6" fmla="*/ 0 w 941"/>
                  <a:gd name="T7" fmla="*/ 0 h 997"/>
                  <a:gd name="T8" fmla="*/ 0 w 941"/>
                  <a:gd name="T9" fmla="*/ 0 h 997"/>
                  <a:gd name="T10" fmla="*/ 0 w 941"/>
                  <a:gd name="T11" fmla="*/ 0 h 997"/>
                  <a:gd name="T12" fmla="*/ 0 w 941"/>
                  <a:gd name="T13" fmla="*/ 0 h 997"/>
                  <a:gd name="T14" fmla="*/ 0 w 941"/>
                  <a:gd name="T15" fmla="*/ 0 h 997"/>
                  <a:gd name="T16" fmla="*/ 0 w 941"/>
                  <a:gd name="T17" fmla="*/ 0 h 997"/>
                  <a:gd name="T18" fmla="*/ 0 w 941"/>
                  <a:gd name="T19" fmla="*/ 0 h 997"/>
                  <a:gd name="T20" fmla="*/ 0 w 941"/>
                  <a:gd name="T21" fmla="*/ 0 h 997"/>
                  <a:gd name="T22" fmla="*/ 0 w 941"/>
                  <a:gd name="T23" fmla="*/ 0 h 997"/>
                  <a:gd name="T24" fmla="*/ 0 w 941"/>
                  <a:gd name="T25" fmla="*/ 0 h 997"/>
                  <a:gd name="T26" fmla="*/ 0 w 941"/>
                  <a:gd name="T27" fmla="*/ 0 h 997"/>
                  <a:gd name="T28" fmla="*/ 0 w 941"/>
                  <a:gd name="T29" fmla="*/ 0 h 997"/>
                  <a:gd name="T30" fmla="*/ 0 w 941"/>
                  <a:gd name="T31" fmla="*/ 0 h 997"/>
                  <a:gd name="T32" fmla="*/ 0 w 941"/>
                  <a:gd name="T33" fmla="*/ 0 h 997"/>
                  <a:gd name="T34" fmla="*/ 0 w 941"/>
                  <a:gd name="T35" fmla="*/ 0 h 997"/>
                  <a:gd name="T36" fmla="*/ 0 w 941"/>
                  <a:gd name="T37" fmla="*/ 0 h 997"/>
                  <a:gd name="T38" fmla="*/ 0 w 941"/>
                  <a:gd name="T39" fmla="*/ 0 h 997"/>
                  <a:gd name="T40" fmla="*/ 0 w 941"/>
                  <a:gd name="T41" fmla="*/ 0 h 997"/>
                  <a:gd name="T42" fmla="*/ 0 w 941"/>
                  <a:gd name="T43" fmla="*/ 0 h 997"/>
                  <a:gd name="T44" fmla="*/ 0 w 941"/>
                  <a:gd name="T45" fmla="*/ 0 h 997"/>
                  <a:gd name="T46" fmla="*/ 0 w 941"/>
                  <a:gd name="T47" fmla="*/ 0 h 997"/>
                  <a:gd name="T48" fmla="*/ 0 w 941"/>
                  <a:gd name="T49" fmla="*/ 0 h 997"/>
                  <a:gd name="T50" fmla="*/ 0 w 941"/>
                  <a:gd name="T51" fmla="*/ 0 h 997"/>
                  <a:gd name="T52" fmla="*/ 0 w 941"/>
                  <a:gd name="T53" fmla="*/ 0 h 997"/>
                  <a:gd name="T54" fmla="*/ 0 w 941"/>
                  <a:gd name="T55" fmla="*/ 0 h 997"/>
                  <a:gd name="T56" fmla="*/ 0 w 941"/>
                  <a:gd name="T57" fmla="*/ 0 h 997"/>
                  <a:gd name="T58" fmla="*/ 0 w 941"/>
                  <a:gd name="T59" fmla="*/ 0 h 997"/>
                  <a:gd name="T60" fmla="*/ 0 w 941"/>
                  <a:gd name="T61" fmla="*/ 0 h 997"/>
                  <a:gd name="T62" fmla="*/ 0 w 941"/>
                  <a:gd name="T63" fmla="*/ 0 h 997"/>
                  <a:gd name="T64" fmla="*/ 0 w 941"/>
                  <a:gd name="T65" fmla="*/ 0 h 997"/>
                  <a:gd name="T66" fmla="*/ 0 w 941"/>
                  <a:gd name="T67" fmla="*/ 0 h 997"/>
                  <a:gd name="T68" fmla="*/ 0 w 941"/>
                  <a:gd name="T69" fmla="*/ 0 h 997"/>
                  <a:gd name="T70" fmla="*/ 0 w 941"/>
                  <a:gd name="T71" fmla="*/ 0 h 997"/>
                  <a:gd name="T72" fmla="*/ 0 w 941"/>
                  <a:gd name="T73" fmla="*/ 0 h 997"/>
                  <a:gd name="T74" fmla="*/ 0 w 941"/>
                  <a:gd name="T75" fmla="*/ 0 h 997"/>
                  <a:gd name="T76" fmla="*/ 0 w 941"/>
                  <a:gd name="T77" fmla="*/ 0 h 997"/>
                  <a:gd name="T78" fmla="*/ 0 w 941"/>
                  <a:gd name="T79" fmla="*/ 0 h 997"/>
                  <a:gd name="T80" fmla="*/ 0 w 941"/>
                  <a:gd name="T81" fmla="*/ 0 h 997"/>
                  <a:gd name="T82" fmla="*/ 0 w 941"/>
                  <a:gd name="T83" fmla="*/ 0 h 997"/>
                  <a:gd name="T84" fmla="*/ 0 w 941"/>
                  <a:gd name="T85" fmla="*/ 0 h 997"/>
                  <a:gd name="T86" fmla="*/ 0 w 941"/>
                  <a:gd name="T87" fmla="*/ 0 h 997"/>
                  <a:gd name="T88" fmla="*/ 0 w 941"/>
                  <a:gd name="T89" fmla="*/ 0 h 997"/>
                  <a:gd name="T90" fmla="*/ 0 w 941"/>
                  <a:gd name="T91" fmla="*/ 0 h 997"/>
                  <a:gd name="T92" fmla="*/ 0 w 941"/>
                  <a:gd name="T93" fmla="*/ 0 h 997"/>
                  <a:gd name="T94" fmla="*/ 0 w 941"/>
                  <a:gd name="T95" fmla="*/ 0 h 997"/>
                  <a:gd name="T96" fmla="*/ 0 w 941"/>
                  <a:gd name="T97" fmla="*/ 0 h 997"/>
                  <a:gd name="T98" fmla="*/ 0 w 941"/>
                  <a:gd name="T99" fmla="*/ 0 h 997"/>
                  <a:gd name="T100" fmla="*/ 0 w 941"/>
                  <a:gd name="T101" fmla="*/ 0 h 997"/>
                  <a:gd name="T102" fmla="*/ 0 w 941"/>
                  <a:gd name="T103" fmla="*/ 0 h 997"/>
                  <a:gd name="T104" fmla="*/ 0 w 941"/>
                  <a:gd name="T105" fmla="*/ 0 h 997"/>
                  <a:gd name="T106" fmla="*/ 0 w 941"/>
                  <a:gd name="T107" fmla="*/ 0 h 997"/>
                  <a:gd name="T108" fmla="*/ 0 w 941"/>
                  <a:gd name="T109" fmla="*/ 0 h 997"/>
                  <a:gd name="T110" fmla="*/ 0 w 941"/>
                  <a:gd name="T111" fmla="*/ 0 h 997"/>
                  <a:gd name="T112" fmla="*/ 0 w 941"/>
                  <a:gd name="T113" fmla="*/ 0 h 997"/>
                  <a:gd name="T114" fmla="*/ 0 w 941"/>
                  <a:gd name="T115" fmla="*/ 0 h 997"/>
                  <a:gd name="T116" fmla="*/ 0 w 941"/>
                  <a:gd name="T117" fmla="*/ 0 h 997"/>
                  <a:gd name="T118" fmla="*/ 0 w 941"/>
                  <a:gd name="T119" fmla="*/ 0 h 997"/>
                  <a:gd name="T120" fmla="*/ 0 w 941"/>
                  <a:gd name="T121" fmla="*/ 0 h 9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1"/>
                  <a:gd name="T184" fmla="*/ 0 h 997"/>
                  <a:gd name="T185" fmla="*/ 941 w 941"/>
                  <a:gd name="T186" fmla="*/ 997 h 9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1" h="997">
                    <a:moveTo>
                      <a:pt x="44" y="217"/>
                    </a:moveTo>
                    <a:lnTo>
                      <a:pt x="44" y="216"/>
                    </a:lnTo>
                    <a:lnTo>
                      <a:pt x="44" y="215"/>
                    </a:lnTo>
                    <a:lnTo>
                      <a:pt x="45" y="213"/>
                    </a:lnTo>
                    <a:lnTo>
                      <a:pt x="47" y="210"/>
                    </a:lnTo>
                    <a:lnTo>
                      <a:pt x="48" y="207"/>
                    </a:lnTo>
                    <a:lnTo>
                      <a:pt x="51" y="202"/>
                    </a:lnTo>
                    <a:lnTo>
                      <a:pt x="53" y="198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66" y="188"/>
                    </a:lnTo>
                    <a:lnTo>
                      <a:pt x="69" y="185"/>
                    </a:lnTo>
                    <a:lnTo>
                      <a:pt x="71" y="184"/>
                    </a:lnTo>
                    <a:lnTo>
                      <a:pt x="75" y="183"/>
                    </a:lnTo>
                    <a:lnTo>
                      <a:pt x="77" y="182"/>
                    </a:lnTo>
                    <a:lnTo>
                      <a:pt x="80" y="181"/>
                    </a:lnTo>
                    <a:lnTo>
                      <a:pt x="83" y="179"/>
                    </a:lnTo>
                    <a:lnTo>
                      <a:pt x="86" y="178"/>
                    </a:lnTo>
                    <a:lnTo>
                      <a:pt x="91" y="178"/>
                    </a:lnTo>
                    <a:lnTo>
                      <a:pt x="94" y="178"/>
                    </a:lnTo>
                    <a:lnTo>
                      <a:pt x="98" y="178"/>
                    </a:lnTo>
                    <a:lnTo>
                      <a:pt x="102" y="178"/>
                    </a:lnTo>
                    <a:lnTo>
                      <a:pt x="107" y="181"/>
                    </a:lnTo>
                    <a:lnTo>
                      <a:pt x="110" y="181"/>
                    </a:lnTo>
                    <a:lnTo>
                      <a:pt x="115" y="182"/>
                    </a:lnTo>
                    <a:lnTo>
                      <a:pt x="118" y="183"/>
                    </a:lnTo>
                    <a:lnTo>
                      <a:pt x="122" y="184"/>
                    </a:lnTo>
                    <a:lnTo>
                      <a:pt x="126" y="185"/>
                    </a:lnTo>
                    <a:lnTo>
                      <a:pt x="128" y="188"/>
                    </a:lnTo>
                    <a:lnTo>
                      <a:pt x="130" y="189"/>
                    </a:lnTo>
                    <a:lnTo>
                      <a:pt x="134" y="190"/>
                    </a:lnTo>
                    <a:lnTo>
                      <a:pt x="137" y="194"/>
                    </a:lnTo>
                    <a:lnTo>
                      <a:pt x="141" y="197"/>
                    </a:lnTo>
                    <a:lnTo>
                      <a:pt x="143" y="202"/>
                    </a:lnTo>
                    <a:lnTo>
                      <a:pt x="146" y="206"/>
                    </a:lnTo>
                    <a:lnTo>
                      <a:pt x="147" y="209"/>
                    </a:lnTo>
                    <a:lnTo>
                      <a:pt x="148" y="213"/>
                    </a:lnTo>
                    <a:lnTo>
                      <a:pt x="149" y="216"/>
                    </a:lnTo>
                    <a:lnTo>
                      <a:pt x="149" y="221"/>
                    </a:lnTo>
                    <a:lnTo>
                      <a:pt x="149" y="225"/>
                    </a:lnTo>
                    <a:lnTo>
                      <a:pt x="149" y="227"/>
                    </a:lnTo>
                    <a:lnTo>
                      <a:pt x="149" y="230"/>
                    </a:lnTo>
                    <a:lnTo>
                      <a:pt x="149" y="233"/>
                    </a:lnTo>
                    <a:lnTo>
                      <a:pt x="149" y="235"/>
                    </a:lnTo>
                    <a:lnTo>
                      <a:pt x="150" y="236"/>
                    </a:lnTo>
                    <a:lnTo>
                      <a:pt x="154" y="238"/>
                    </a:lnTo>
                    <a:lnTo>
                      <a:pt x="160" y="239"/>
                    </a:lnTo>
                    <a:lnTo>
                      <a:pt x="162" y="239"/>
                    </a:lnTo>
                    <a:lnTo>
                      <a:pt x="166" y="239"/>
                    </a:lnTo>
                    <a:lnTo>
                      <a:pt x="168" y="239"/>
                    </a:lnTo>
                    <a:lnTo>
                      <a:pt x="173" y="239"/>
                    </a:lnTo>
                    <a:lnTo>
                      <a:pt x="175" y="239"/>
                    </a:lnTo>
                    <a:lnTo>
                      <a:pt x="180" y="239"/>
                    </a:lnTo>
                    <a:lnTo>
                      <a:pt x="184" y="239"/>
                    </a:lnTo>
                    <a:lnTo>
                      <a:pt x="188" y="239"/>
                    </a:lnTo>
                    <a:lnTo>
                      <a:pt x="191" y="239"/>
                    </a:lnTo>
                    <a:lnTo>
                      <a:pt x="194" y="239"/>
                    </a:lnTo>
                    <a:lnTo>
                      <a:pt x="198" y="238"/>
                    </a:lnTo>
                    <a:lnTo>
                      <a:pt x="203" y="238"/>
                    </a:lnTo>
                    <a:lnTo>
                      <a:pt x="205" y="238"/>
                    </a:lnTo>
                    <a:lnTo>
                      <a:pt x="209" y="238"/>
                    </a:lnTo>
                    <a:lnTo>
                      <a:pt x="212" y="238"/>
                    </a:lnTo>
                    <a:lnTo>
                      <a:pt x="216" y="238"/>
                    </a:lnTo>
                    <a:lnTo>
                      <a:pt x="220" y="236"/>
                    </a:lnTo>
                    <a:lnTo>
                      <a:pt x="225" y="236"/>
                    </a:lnTo>
                    <a:lnTo>
                      <a:pt x="228" y="236"/>
                    </a:lnTo>
                    <a:lnTo>
                      <a:pt x="229" y="236"/>
                    </a:lnTo>
                    <a:lnTo>
                      <a:pt x="334" y="102"/>
                    </a:lnTo>
                    <a:lnTo>
                      <a:pt x="334" y="101"/>
                    </a:lnTo>
                    <a:lnTo>
                      <a:pt x="335" y="100"/>
                    </a:lnTo>
                    <a:lnTo>
                      <a:pt x="338" y="99"/>
                    </a:lnTo>
                    <a:lnTo>
                      <a:pt x="341" y="96"/>
                    </a:lnTo>
                    <a:lnTo>
                      <a:pt x="344" y="93"/>
                    </a:lnTo>
                    <a:lnTo>
                      <a:pt x="348" y="90"/>
                    </a:lnTo>
                    <a:lnTo>
                      <a:pt x="351" y="88"/>
                    </a:lnTo>
                    <a:lnTo>
                      <a:pt x="353" y="87"/>
                    </a:lnTo>
                    <a:lnTo>
                      <a:pt x="357" y="85"/>
                    </a:lnTo>
                    <a:lnTo>
                      <a:pt x="360" y="83"/>
                    </a:lnTo>
                    <a:lnTo>
                      <a:pt x="363" y="80"/>
                    </a:lnTo>
                    <a:lnTo>
                      <a:pt x="366" y="79"/>
                    </a:lnTo>
                    <a:lnTo>
                      <a:pt x="369" y="75"/>
                    </a:lnTo>
                    <a:lnTo>
                      <a:pt x="372" y="74"/>
                    </a:lnTo>
                    <a:lnTo>
                      <a:pt x="376" y="70"/>
                    </a:lnTo>
                    <a:lnTo>
                      <a:pt x="380" y="69"/>
                    </a:lnTo>
                    <a:lnTo>
                      <a:pt x="384" y="66"/>
                    </a:lnTo>
                    <a:lnTo>
                      <a:pt x="388" y="64"/>
                    </a:lnTo>
                    <a:lnTo>
                      <a:pt x="391" y="61"/>
                    </a:lnTo>
                    <a:lnTo>
                      <a:pt x="396" y="58"/>
                    </a:lnTo>
                    <a:lnTo>
                      <a:pt x="399" y="56"/>
                    </a:lnTo>
                    <a:lnTo>
                      <a:pt x="404" y="54"/>
                    </a:lnTo>
                    <a:lnTo>
                      <a:pt x="409" y="51"/>
                    </a:lnTo>
                    <a:lnTo>
                      <a:pt x="412" y="49"/>
                    </a:lnTo>
                    <a:lnTo>
                      <a:pt x="417" y="45"/>
                    </a:lnTo>
                    <a:lnTo>
                      <a:pt x="422" y="44"/>
                    </a:lnTo>
                    <a:lnTo>
                      <a:pt x="427" y="41"/>
                    </a:lnTo>
                    <a:lnTo>
                      <a:pt x="430" y="38"/>
                    </a:lnTo>
                    <a:lnTo>
                      <a:pt x="435" y="36"/>
                    </a:lnTo>
                    <a:lnTo>
                      <a:pt x="440" y="34"/>
                    </a:lnTo>
                    <a:lnTo>
                      <a:pt x="444" y="30"/>
                    </a:lnTo>
                    <a:lnTo>
                      <a:pt x="448" y="29"/>
                    </a:lnTo>
                    <a:lnTo>
                      <a:pt x="453" y="25"/>
                    </a:lnTo>
                    <a:lnTo>
                      <a:pt x="459" y="24"/>
                    </a:lnTo>
                    <a:lnTo>
                      <a:pt x="462" y="20"/>
                    </a:lnTo>
                    <a:lnTo>
                      <a:pt x="467" y="19"/>
                    </a:lnTo>
                    <a:lnTo>
                      <a:pt x="472" y="17"/>
                    </a:lnTo>
                    <a:lnTo>
                      <a:pt x="476" y="16"/>
                    </a:lnTo>
                    <a:lnTo>
                      <a:pt x="480" y="13"/>
                    </a:lnTo>
                    <a:lnTo>
                      <a:pt x="485" y="11"/>
                    </a:lnTo>
                    <a:lnTo>
                      <a:pt x="490" y="10"/>
                    </a:lnTo>
                    <a:lnTo>
                      <a:pt x="494" y="9"/>
                    </a:lnTo>
                    <a:lnTo>
                      <a:pt x="498" y="7"/>
                    </a:lnTo>
                    <a:lnTo>
                      <a:pt x="503" y="6"/>
                    </a:lnTo>
                    <a:lnTo>
                      <a:pt x="506" y="4"/>
                    </a:lnTo>
                    <a:lnTo>
                      <a:pt x="511" y="4"/>
                    </a:lnTo>
                    <a:lnTo>
                      <a:pt x="514" y="2"/>
                    </a:lnTo>
                    <a:lnTo>
                      <a:pt x="518" y="2"/>
                    </a:lnTo>
                    <a:lnTo>
                      <a:pt x="522" y="2"/>
                    </a:lnTo>
                    <a:lnTo>
                      <a:pt x="526" y="2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2" y="0"/>
                    </a:lnTo>
                    <a:lnTo>
                      <a:pt x="545" y="2"/>
                    </a:lnTo>
                    <a:lnTo>
                      <a:pt x="548" y="2"/>
                    </a:lnTo>
                    <a:lnTo>
                      <a:pt x="551" y="4"/>
                    </a:lnTo>
                    <a:lnTo>
                      <a:pt x="556" y="5"/>
                    </a:lnTo>
                    <a:lnTo>
                      <a:pt x="561" y="7"/>
                    </a:lnTo>
                    <a:lnTo>
                      <a:pt x="565" y="10"/>
                    </a:lnTo>
                    <a:lnTo>
                      <a:pt x="570" y="12"/>
                    </a:lnTo>
                    <a:lnTo>
                      <a:pt x="575" y="15"/>
                    </a:lnTo>
                    <a:lnTo>
                      <a:pt x="580" y="17"/>
                    </a:lnTo>
                    <a:lnTo>
                      <a:pt x="584" y="20"/>
                    </a:lnTo>
                    <a:lnTo>
                      <a:pt x="588" y="23"/>
                    </a:lnTo>
                    <a:lnTo>
                      <a:pt x="592" y="25"/>
                    </a:lnTo>
                    <a:lnTo>
                      <a:pt x="595" y="29"/>
                    </a:lnTo>
                    <a:lnTo>
                      <a:pt x="599" y="32"/>
                    </a:lnTo>
                    <a:lnTo>
                      <a:pt x="602" y="36"/>
                    </a:lnTo>
                    <a:lnTo>
                      <a:pt x="605" y="39"/>
                    </a:lnTo>
                    <a:lnTo>
                      <a:pt x="608" y="44"/>
                    </a:lnTo>
                    <a:lnTo>
                      <a:pt x="610" y="48"/>
                    </a:lnTo>
                    <a:lnTo>
                      <a:pt x="613" y="53"/>
                    </a:lnTo>
                    <a:lnTo>
                      <a:pt x="615" y="57"/>
                    </a:lnTo>
                    <a:lnTo>
                      <a:pt x="616" y="62"/>
                    </a:lnTo>
                    <a:lnTo>
                      <a:pt x="619" y="67"/>
                    </a:lnTo>
                    <a:lnTo>
                      <a:pt x="620" y="73"/>
                    </a:lnTo>
                    <a:lnTo>
                      <a:pt x="620" y="75"/>
                    </a:lnTo>
                    <a:lnTo>
                      <a:pt x="620" y="79"/>
                    </a:lnTo>
                    <a:lnTo>
                      <a:pt x="620" y="82"/>
                    </a:lnTo>
                    <a:lnTo>
                      <a:pt x="621" y="85"/>
                    </a:lnTo>
                    <a:lnTo>
                      <a:pt x="621" y="88"/>
                    </a:lnTo>
                    <a:lnTo>
                      <a:pt x="621" y="92"/>
                    </a:lnTo>
                    <a:lnTo>
                      <a:pt x="621" y="95"/>
                    </a:lnTo>
                    <a:lnTo>
                      <a:pt x="621" y="100"/>
                    </a:lnTo>
                    <a:lnTo>
                      <a:pt x="621" y="102"/>
                    </a:lnTo>
                    <a:lnTo>
                      <a:pt x="620" y="106"/>
                    </a:lnTo>
                    <a:lnTo>
                      <a:pt x="620" y="109"/>
                    </a:lnTo>
                    <a:lnTo>
                      <a:pt x="620" y="114"/>
                    </a:lnTo>
                    <a:lnTo>
                      <a:pt x="619" y="119"/>
                    </a:lnTo>
                    <a:lnTo>
                      <a:pt x="619" y="123"/>
                    </a:lnTo>
                    <a:lnTo>
                      <a:pt x="618" y="127"/>
                    </a:lnTo>
                    <a:lnTo>
                      <a:pt x="618" y="132"/>
                    </a:lnTo>
                    <a:lnTo>
                      <a:pt x="616" y="136"/>
                    </a:lnTo>
                    <a:lnTo>
                      <a:pt x="615" y="140"/>
                    </a:lnTo>
                    <a:lnTo>
                      <a:pt x="614" y="145"/>
                    </a:lnTo>
                    <a:lnTo>
                      <a:pt x="613" y="151"/>
                    </a:lnTo>
                    <a:lnTo>
                      <a:pt x="612" y="156"/>
                    </a:lnTo>
                    <a:lnTo>
                      <a:pt x="610" y="162"/>
                    </a:lnTo>
                    <a:lnTo>
                      <a:pt x="608" y="166"/>
                    </a:lnTo>
                    <a:lnTo>
                      <a:pt x="608" y="172"/>
                    </a:lnTo>
                    <a:lnTo>
                      <a:pt x="606" y="177"/>
                    </a:lnTo>
                    <a:lnTo>
                      <a:pt x="603" y="183"/>
                    </a:lnTo>
                    <a:lnTo>
                      <a:pt x="602" y="188"/>
                    </a:lnTo>
                    <a:lnTo>
                      <a:pt x="601" y="194"/>
                    </a:lnTo>
                    <a:lnTo>
                      <a:pt x="599" y="200"/>
                    </a:lnTo>
                    <a:lnTo>
                      <a:pt x="599" y="206"/>
                    </a:lnTo>
                    <a:lnTo>
                      <a:pt x="597" y="210"/>
                    </a:lnTo>
                    <a:lnTo>
                      <a:pt x="596" y="216"/>
                    </a:lnTo>
                    <a:lnTo>
                      <a:pt x="594" y="221"/>
                    </a:lnTo>
                    <a:lnTo>
                      <a:pt x="593" y="227"/>
                    </a:lnTo>
                    <a:lnTo>
                      <a:pt x="592" y="232"/>
                    </a:lnTo>
                    <a:lnTo>
                      <a:pt x="590" y="238"/>
                    </a:lnTo>
                    <a:lnTo>
                      <a:pt x="589" y="242"/>
                    </a:lnTo>
                    <a:lnTo>
                      <a:pt x="589" y="248"/>
                    </a:lnTo>
                    <a:lnTo>
                      <a:pt x="588" y="253"/>
                    </a:lnTo>
                    <a:lnTo>
                      <a:pt x="588" y="259"/>
                    </a:lnTo>
                    <a:lnTo>
                      <a:pt x="587" y="264"/>
                    </a:lnTo>
                    <a:lnTo>
                      <a:pt x="586" y="268"/>
                    </a:lnTo>
                    <a:lnTo>
                      <a:pt x="584" y="273"/>
                    </a:lnTo>
                    <a:lnTo>
                      <a:pt x="584" y="279"/>
                    </a:lnTo>
                    <a:lnTo>
                      <a:pt x="583" y="284"/>
                    </a:lnTo>
                    <a:lnTo>
                      <a:pt x="583" y="289"/>
                    </a:lnTo>
                    <a:lnTo>
                      <a:pt x="582" y="293"/>
                    </a:lnTo>
                    <a:lnTo>
                      <a:pt x="582" y="298"/>
                    </a:lnTo>
                    <a:lnTo>
                      <a:pt x="581" y="302"/>
                    </a:lnTo>
                    <a:lnTo>
                      <a:pt x="580" y="306"/>
                    </a:lnTo>
                    <a:lnTo>
                      <a:pt x="580" y="311"/>
                    </a:lnTo>
                    <a:lnTo>
                      <a:pt x="580" y="316"/>
                    </a:lnTo>
                    <a:lnTo>
                      <a:pt x="580" y="319"/>
                    </a:lnTo>
                    <a:lnTo>
                      <a:pt x="578" y="324"/>
                    </a:lnTo>
                    <a:lnTo>
                      <a:pt x="578" y="329"/>
                    </a:lnTo>
                    <a:lnTo>
                      <a:pt x="578" y="334"/>
                    </a:lnTo>
                    <a:lnTo>
                      <a:pt x="578" y="337"/>
                    </a:lnTo>
                    <a:lnTo>
                      <a:pt x="577" y="341"/>
                    </a:lnTo>
                    <a:lnTo>
                      <a:pt x="577" y="344"/>
                    </a:lnTo>
                    <a:lnTo>
                      <a:pt x="577" y="348"/>
                    </a:lnTo>
                    <a:lnTo>
                      <a:pt x="576" y="351"/>
                    </a:lnTo>
                    <a:lnTo>
                      <a:pt x="576" y="355"/>
                    </a:lnTo>
                    <a:lnTo>
                      <a:pt x="576" y="359"/>
                    </a:lnTo>
                    <a:lnTo>
                      <a:pt x="576" y="362"/>
                    </a:lnTo>
                    <a:lnTo>
                      <a:pt x="575" y="364"/>
                    </a:lnTo>
                    <a:lnTo>
                      <a:pt x="575" y="368"/>
                    </a:lnTo>
                    <a:lnTo>
                      <a:pt x="575" y="372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75" y="385"/>
                    </a:lnTo>
                    <a:lnTo>
                      <a:pt x="575" y="389"/>
                    </a:lnTo>
                    <a:lnTo>
                      <a:pt x="575" y="393"/>
                    </a:lnTo>
                    <a:lnTo>
                      <a:pt x="575" y="397"/>
                    </a:lnTo>
                    <a:lnTo>
                      <a:pt x="575" y="400"/>
                    </a:lnTo>
                    <a:lnTo>
                      <a:pt x="575" y="404"/>
                    </a:lnTo>
                    <a:lnTo>
                      <a:pt x="576" y="405"/>
                    </a:lnTo>
                    <a:lnTo>
                      <a:pt x="577" y="406"/>
                    </a:lnTo>
                    <a:lnTo>
                      <a:pt x="580" y="411"/>
                    </a:lnTo>
                    <a:lnTo>
                      <a:pt x="581" y="413"/>
                    </a:lnTo>
                    <a:lnTo>
                      <a:pt x="583" y="418"/>
                    </a:lnTo>
                    <a:lnTo>
                      <a:pt x="583" y="420"/>
                    </a:lnTo>
                    <a:lnTo>
                      <a:pt x="584" y="423"/>
                    </a:lnTo>
                    <a:lnTo>
                      <a:pt x="586" y="425"/>
                    </a:lnTo>
                    <a:lnTo>
                      <a:pt x="587" y="429"/>
                    </a:lnTo>
                    <a:lnTo>
                      <a:pt x="587" y="431"/>
                    </a:lnTo>
                    <a:lnTo>
                      <a:pt x="588" y="434"/>
                    </a:lnTo>
                    <a:lnTo>
                      <a:pt x="588" y="437"/>
                    </a:lnTo>
                    <a:lnTo>
                      <a:pt x="588" y="442"/>
                    </a:lnTo>
                    <a:lnTo>
                      <a:pt x="588" y="444"/>
                    </a:lnTo>
                    <a:lnTo>
                      <a:pt x="588" y="449"/>
                    </a:lnTo>
                    <a:lnTo>
                      <a:pt x="588" y="452"/>
                    </a:lnTo>
                    <a:lnTo>
                      <a:pt x="588" y="457"/>
                    </a:lnTo>
                    <a:lnTo>
                      <a:pt x="588" y="462"/>
                    </a:lnTo>
                    <a:lnTo>
                      <a:pt x="587" y="467"/>
                    </a:lnTo>
                    <a:lnTo>
                      <a:pt x="586" y="470"/>
                    </a:lnTo>
                    <a:lnTo>
                      <a:pt x="586" y="476"/>
                    </a:lnTo>
                    <a:lnTo>
                      <a:pt x="584" y="481"/>
                    </a:lnTo>
                    <a:lnTo>
                      <a:pt x="582" y="485"/>
                    </a:lnTo>
                    <a:lnTo>
                      <a:pt x="581" y="489"/>
                    </a:lnTo>
                    <a:lnTo>
                      <a:pt x="580" y="491"/>
                    </a:lnTo>
                    <a:lnTo>
                      <a:pt x="580" y="495"/>
                    </a:lnTo>
                    <a:lnTo>
                      <a:pt x="578" y="497"/>
                    </a:lnTo>
                    <a:lnTo>
                      <a:pt x="576" y="502"/>
                    </a:lnTo>
                    <a:lnTo>
                      <a:pt x="574" y="508"/>
                    </a:lnTo>
                    <a:lnTo>
                      <a:pt x="571" y="513"/>
                    </a:lnTo>
                    <a:lnTo>
                      <a:pt x="569" y="518"/>
                    </a:lnTo>
                    <a:lnTo>
                      <a:pt x="567" y="521"/>
                    </a:lnTo>
                    <a:lnTo>
                      <a:pt x="564" y="525"/>
                    </a:lnTo>
                    <a:lnTo>
                      <a:pt x="562" y="529"/>
                    </a:lnTo>
                    <a:lnTo>
                      <a:pt x="561" y="533"/>
                    </a:lnTo>
                    <a:lnTo>
                      <a:pt x="558" y="535"/>
                    </a:lnTo>
                    <a:lnTo>
                      <a:pt x="556" y="539"/>
                    </a:lnTo>
                    <a:lnTo>
                      <a:pt x="555" y="541"/>
                    </a:lnTo>
                    <a:lnTo>
                      <a:pt x="552" y="544"/>
                    </a:lnTo>
                    <a:lnTo>
                      <a:pt x="550" y="548"/>
                    </a:lnTo>
                    <a:lnTo>
                      <a:pt x="546" y="553"/>
                    </a:lnTo>
                    <a:lnTo>
                      <a:pt x="543" y="555"/>
                    </a:lnTo>
                    <a:lnTo>
                      <a:pt x="541" y="559"/>
                    </a:lnTo>
                    <a:lnTo>
                      <a:pt x="538" y="563"/>
                    </a:lnTo>
                    <a:lnTo>
                      <a:pt x="537" y="565"/>
                    </a:lnTo>
                    <a:lnTo>
                      <a:pt x="536" y="569"/>
                    </a:lnTo>
                    <a:lnTo>
                      <a:pt x="535" y="572"/>
                    </a:lnTo>
                    <a:lnTo>
                      <a:pt x="533" y="574"/>
                    </a:lnTo>
                    <a:lnTo>
                      <a:pt x="533" y="579"/>
                    </a:lnTo>
                    <a:lnTo>
                      <a:pt x="532" y="582"/>
                    </a:lnTo>
                    <a:lnTo>
                      <a:pt x="533" y="584"/>
                    </a:lnTo>
                    <a:lnTo>
                      <a:pt x="533" y="587"/>
                    </a:lnTo>
                    <a:lnTo>
                      <a:pt x="535" y="592"/>
                    </a:lnTo>
                    <a:lnTo>
                      <a:pt x="536" y="596"/>
                    </a:lnTo>
                    <a:lnTo>
                      <a:pt x="537" y="602"/>
                    </a:lnTo>
                    <a:lnTo>
                      <a:pt x="538" y="603"/>
                    </a:lnTo>
                    <a:lnTo>
                      <a:pt x="539" y="606"/>
                    </a:lnTo>
                    <a:lnTo>
                      <a:pt x="541" y="609"/>
                    </a:lnTo>
                    <a:lnTo>
                      <a:pt x="542" y="612"/>
                    </a:lnTo>
                    <a:lnTo>
                      <a:pt x="542" y="615"/>
                    </a:lnTo>
                    <a:lnTo>
                      <a:pt x="543" y="617"/>
                    </a:lnTo>
                    <a:lnTo>
                      <a:pt x="544" y="621"/>
                    </a:lnTo>
                    <a:lnTo>
                      <a:pt x="545" y="624"/>
                    </a:lnTo>
                    <a:lnTo>
                      <a:pt x="546" y="628"/>
                    </a:lnTo>
                    <a:lnTo>
                      <a:pt x="549" y="630"/>
                    </a:lnTo>
                    <a:lnTo>
                      <a:pt x="550" y="634"/>
                    </a:lnTo>
                    <a:lnTo>
                      <a:pt x="551" y="637"/>
                    </a:lnTo>
                    <a:lnTo>
                      <a:pt x="552" y="641"/>
                    </a:lnTo>
                    <a:lnTo>
                      <a:pt x="555" y="643"/>
                    </a:lnTo>
                    <a:lnTo>
                      <a:pt x="556" y="647"/>
                    </a:lnTo>
                    <a:lnTo>
                      <a:pt x="557" y="650"/>
                    </a:lnTo>
                    <a:lnTo>
                      <a:pt x="559" y="654"/>
                    </a:lnTo>
                    <a:lnTo>
                      <a:pt x="561" y="657"/>
                    </a:lnTo>
                    <a:lnTo>
                      <a:pt x="562" y="661"/>
                    </a:lnTo>
                    <a:lnTo>
                      <a:pt x="564" y="665"/>
                    </a:lnTo>
                    <a:lnTo>
                      <a:pt x="564" y="667"/>
                    </a:lnTo>
                    <a:lnTo>
                      <a:pt x="567" y="671"/>
                    </a:lnTo>
                    <a:lnTo>
                      <a:pt x="568" y="673"/>
                    </a:lnTo>
                    <a:lnTo>
                      <a:pt x="569" y="676"/>
                    </a:lnTo>
                    <a:lnTo>
                      <a:pt x="570" y="680"/>
                    </a:lnTo>
                    <a:lnTo>
                      <a:pt x="573" y="682"/>
                    </a:lnTo>
                    <a:lnTo>
                      <a:pt x="574" y="686"/>
                    </a:lnTo>
                    <a:lnTo>
                      <a:pt x="575" y="690"/>
                    </a:lnTo>
                    <a:lnTo>
                      <a:pt x="576" y="692"/>
                    </a:lnTo>
                    <a:lnTo>
                      <a:pt x="577" y="695"/>
                    </a:lnTo>
                    <a:lnTo>
                      <a:pt x="578" y="698"/>
                    </a:lnTo>
                    <a:lnTo>
                      <a:pt x="580" y="701"/>
                    </a:lnTo>
                    <a:lnTo>
                      <a:pt x="583" y="706"/>
                    </a:lnTo>
                    <a:lnTo>
                      <a:pt x="586" y="711"/>
                    </a:lnTo>
                    <a:lnTo>
                      <a:pt x="588" y="716"/>
                    </a:lnTo>
                    <a:lnTo>
                      <a:pt x="589" y="720"/>
                    </a:lnTo>
                    <a:lnTo>
                      <a:pt x="592" y="723"/>
                    </a:lnTo>
                    <a:lnTo>
                      <a:pt x="593" y="726"/>
                    </a:lnTo>
                    <a:lnTo>
                      <a:pt x="595" y="731"/>
                    </a:lnTo>
                    <a:lnTo>
                      <a:pt x="596" y="732"/>
                    </a:lnTo>
                    <a:lnTo>
                      <a:pt x="641" y="786"/>
                    </a:lnTo>
                    <a:lnTo>
                      <a:pt x="641" y="784"/>
                    </a:lnTo>
                    <a:lnTo>
                      <a:pt x="644" y="784"/>
                    </a:lnTo>
                    <a:lnTo>
                      <a:pt x="647" y="783"/>
                    </a:lnTo>
                    <a:lnTo>
                      <a:pt x="652" y="783"/>
                    </a:lnTo>
                    <a:lnTo>
                      <a:pt x="656" y="782"/>
                    </a:lnTo>
                    <a:lnTo>
                      <a:pt x="658" y="782"/>
                    </a:lnTo>
                    <a:lnTo>
                      <a:pt x="661" y="781"/>
                    </a:lnTo>
                    <a:lnTo>
                      <a:pt x="666" y="781"/>
                    </a:lnTo>
                    <a:lnTo>
                      <a:pt x="669" y="780"/>
                    </a:lnTo>
                    <a:lnTo>
                      <a:pt x="673" y="780"/>
                    </a:lnTo>
                    <a:lnTo>
                      <a:pt x="678" y="780"/>
                    </a:lnTo>
                    <a:lnTo>
                      <a:pt x="683" y="780"/>
                    </a:lnTo>
                    <a:lnTo>
                      <a:pt x="686" y="778"/>
                    </a:lnTo>
                    <a:lnTo>
                      <a:pt x="691" y="777"/>
                    </a:lnTo>
                    <a:lnTo>
                      <a:pt x="696" y="777"/>
                    </a:lnTo>
                    <a:lnTo>
                      <a:pt x="702" y="776"/>
                    </a:lnTo>
                    <a:lnTo>
                      <a:pt x="707" y="776"/>
                    </a:lnTo>
                    <a:lnTo>
                      <a:pt x="711" y="776"/>
                    </a:lnTo>
                    <a:lnTo>
                      <a:pt x="717" y="776"/>
                    </a:lnTo>
                    <a:lnTo>
                      <a:pt x="722" y="776"/>
                    </a:lnTo>
                    <a:lnTo>
                      <a:pt x="727" y="775"/>
                    </a:lnTo>
                    <a:lnTo>
                      <a:pt x="733" y="775"/>
                    </a:lnTo>
                    <a:lnTo>
                      <a:pt x="737" y="775"/>
                    </a:lnTo>
                    <a:lnTo>
                      <a:pt x="743" y="776"/>
                    </a:lnTo>
                    <a:lnTo>
                      <a:pt x="748" y="776"/>
                    </a:lnTo>
                    <a:lnTo>
                      <a:pt x="754" y="776"/>
                    </a:lnTo>
                    <a:lnTo>
                      <a:pt x="759" y="776"/>
                    </a:lnTo>
                    <a:lnTo>
                      <a:pt x="765" y="777"/>
                    </a:lnTo>
                    <a:lnTo>
                      <a:pt x="769" y="777"/>
                    </a:lnTo>
                    <a:lnTo>
                      <a:pt x="774" y="778"/>
                    </a:lnTo>
                    <a:lnTo>
                      <a:pt x="778" y="780"/>
                    </a:lnTo>
                    <a:lnTo>
                      <a:pt x="780" y="780"/>
                    </a:lnTo>
                    <a:lnTo>
                      <a:pt x="784" y="781"/>
                    </a:lnTo>
                    <a:lnTo>
                      <a:pt x="787" y="782"/>
                    </a:lnTo>
                    <a:lnTo>
                      <a:pt x="790" y="782"/>
                    </a:lnTo>
                    <a:lnTo>
                      <a:pt x="793" y="783"/>
                    </a:lnTo>
                    <a:lnTo>
                      <a:pt x="797" y="784"/>
                    </a:lnTo>
                    <a:lnTo>
                      <a:pt x="800" y="784"/>
                    </a:lnTo>
                    <a:lnTo>
                      <a:pt x="803" y="786"/>
                    </a:lnTo>
                    <a:lnTo>
                      <a:pt x="806" y="787"/>
                    </a:lnTo>
                    <a:lnTo>
                      <a:pt x="811" y="789"/>
                    </a:lnTo>
                    <a:lnTo>
                      <a:pt x="814" y="790"/>
                    </a:lnTo>
                    <a:lnTo>
                      <a:pt x="817" y="792"/>
                    </a:lnTo>
                    <a:lnTo>
                      <a:pt x="820" y="793"/>
                    </a:lnTo>
                    <a:lnTo>
                      <a:pt x="825" y="793"/>
                    </a:lnTo>
                    <a:lnTo>
                      <a:pt x="829" y="795"/>
                    </a:lnTo>
                    <a:lnTo>
                      <a:pt x="832" y="796"/>
                    </a:lnTo>
                    <a:lnTo>
                      <a:pt x="836" y="797"/>
                    </a:lnTo>
                    <a:lnTo>
                      <a:pt x="839" y="799"/>
                    </a:lnTo>
                    <a:lnTo>
                      <a:pt x="844" y="801"/>
                    </a:lnTo>
                    <a:lnTo>
                      <a:pt x="846" y="802"/>
                    </a:lnTo>
                    <a:lnTo>
                      <a:pt x="851" y="803"/>
                    </a:lnTo>
                    <a:lnTo>
                      <a:pt x="855" y="806"/>
                    </a:lnTo>
                    <a:lnTo>
                      <a:pt x="858" y="807"/>
                    </a:lnTo>
                    <a:lnTo>
                      <a:pt x="862" y="808"/>
                    </a:lnTo>
                    <a:lnTo>
                      <a:pt x="865" y="811"/>
                    </a:lnTo>
                    <a:lnTo>
                      <a:pt x="869" y="812"/>
                    </a:lnTo>
                    <a:lnTo>
                      <a:pt x="874" y="814"/>
                    </a:lnTo>
                    <a:lnTo>
                      <a:pt x="876" y="815"/>
                    </a:lnTo>
                    <a:lnTo>
                      <a:pt x="880" y="818"/>
                    </a:lnTo>
                    <a:lnTo>
                      <a:pt x="883" y="819"/>
                    </a:lnTo>
                    <a:lnTo>
                      <a:pt x="887" y="820"/>
                    </a:lnTo>
                    <a:lnTo>
                      <a:pt x="890" y="822"/>
                    </a:lnTo>
                    <a:lnTo>
                      <a:pt x="894" y="824"/>
                    </a:lnTo>
                    <a:lnTo>
                      <a:pt x="896" y="826"/>
                    </a:lnTo>
                    <a:lnTo>
                      <a:pt x="900" y="828"/>
                    </a:lnTo>
                    <a:lnTo>
                      <a:pt x="902" y="829"/>
                    </a:lnTo>
                    <a:lnTo>
                      <a:pt x="906" y="831"/>
                    </a:lnTo>
                    <a:lnTo>
                      <a:pt x="908" y="833"/>
                    </a:lnTo>
                    <a:lnTo>
                      <a:pt x="912" y="834"/>
                    </a:lnTo>
                    <a:lnTo>
                      <a:pt x="916" y="838"/>
                    </a:lnTo>
                    <a:lnTo>
                      <a:pt x="922" y="843"/>
                    </a:lnTo>
                    <a:lnTo>
                      <a:pt x="926" y="845"/>
                    </a:lnTo>
                    <a:lnTo>
                      <a:pt x="929" y="848"/>
                    </a:lnTo>
                    <a:lnTo>
                      <a:pt x="933" y="852"/>
                    </a:lnTo>
                    <a:lnTo>
                      <a:pt x="937" y="856"/>
                    </a:lnTo>
                    <a:lnTo>
                      <a:pt x="938" y="858"/>
                    </a:lnTo>
                    <a:lnTo>
                      <a:pt x="940" y="862"/>
                    </a:lnTo>
                    <a:lnTo>
                      <a:pt x="941" y="864"/>
                    </a:lnTo>
                    <a:lnTo>
                      <a:pt x="941" y="867"/>
                    </a:lnTo>
                    <a:lnTo>
                      <a:pt x="940" y="870"/>
                    </a:lnTo>
                    <a:lnTo>
                      <a:pt x="939" y="872"/>
                    </a:lnTo>
                    <a:lnTo>
                      <a:pt x="937" y="875"/>
                    </a:lnTo>
                    <a:lnTo>
                      <a:pt x="934" y="878"/>
                    </a:lnTo>
                    <a:lnTo>
                      <a:pt x="931" y="880"/>
                    </a:lnTo>
                    <a:lnTo>
                      <a:pt x="927" y="883"/>
                    </a:lnTo>
                    <a:lnTo>
                      <a:pt x="922" y="886"/>
                    </a:lnTo>
                    <a:lnTo>
                      <a:pt x="918" y="889"/>
                    </a:lnTo>
                    <a:lnTo>
                      <a:pt x="914" y="890"/>
                    </a:lnTo>
                    <a:lnTo>
                      <a:pt x="910" y="891"/>
                    </a:lnTo>
                    <a:lnTo>
                      <a:pt x="908" y="892"/>
                    </a:lnTo>
                    <a:lnTo>
                      <a:pt x="905" y="894"/>
                    </a:lnTo>
                    <a:lnTo>
                      <a:pt x="901" y="895"/>
                    </a:lnTo>
                    <a:lnTo>
                      <a:pt x="897" y="896"/>
                    </a:lnTo>
                    <a:lnTo>
                      <a:pt x="894" y="897"/>
                    </a:lnTo>
                    <a:lnTo>
                      <a:pt x="890" y="899"/>
                    </a:lnTo>
                    <a:lnTo>
                      <a:pt x="887" y="901"/>
                    </a:lnTo>
                    <a:lnTo>
                      <a:pt x="882" y="901"/>
                    </a:lnTo>
                    <a:lnTo>
                      <a:pt x="878" y="902"/>
                    </a:lnTo>
                    <a:lnTo>
                      <a:pt x="875" y="904"/>
                    </a:lnTo>
                    <a:lnTo>
                      <a:pt x="870" y="905"/>
                    </a:lnTo>
                    <a:lnTo>
                      <a:pt x="865" y="907"/>
                    </a:lnTo>
                    <a:lnTo>
                      <a:pt x="861" y="908"/>
                    </a:lnTo>
                    <a:lnTo>
                      <a:pt x="857" y="909"/>
                    </a:lnTo>
                    <a:lnTo>
                      <a:pt x="851" y="910"/>
                    </a:lnTo>
                    <a:lnTo>
                      <a:pt x="846" y="911"/>
                    </a:lnTo>
                    <a:lnTo>
                      <a:pt x="842" y="911"/>
                    </a:lnTo>
                    <a:lnTo>
                      <a:pt x="837" y="914"/>
                    </a:lnTo>
                    <a:lnTo>
                      <a:pt x="832" y="914"/>
                    </a:lnTo>
                    <a:lnTo>
                      <a:pt x="826" y="916"/>
                    </a:lnTo>
                    <a:lnTo>
                      <a:pt x="822" y="916"/>
                    </a:lnTo>
                    <a:lnTo>
                      <a:pt x="817" y="917"/>
                    </a:lnTo>
                    <a:lnTo>
                      <a:pt x="811" y="918"/>
                    </a:lnTo>
                    <a:lnTo>
                      <a:pt x="806" y="920"/>
                    </a:lnTo>
                    <a:lnTo>
                      <a:pt x="800" y="920"/>
                    </a:lnTo>
                    <a:lnTo>
                      <a:pt x="794" y="921"/>
                    </a:lnTo>
                    <a:lnTo>
                      <a:pt x="788" y="921"/>
                    </a:lnTo>
                    <a:lnTo>
                      <a:pt x="784" y="922"/>
                    </a:lnTo>
                    <a:lnTo>
                      <a:pt x="778" y="923"/>
                    </a:lnTo>
                    <a:lnTo>
                      <a:pt x="773" y="924"/>
                    </a:lnTo>
                    <a:lnTo>
                      <a:pt x="767" y="926"/>
                    </a:lnTo>
                    <a:lnTo>
                      <a:pt x="761" y="926"/>
                    </a:lnTo>
                    <a:lnTo>
                      <a:pt x="755" y="926"/>
                    </a:lnTo>
                    <a:lnTo>
                      <a:pt x="749" y="927"/>
                    </a:lnTo>
                    <a:lnTo>
                      <a:pt x="743" y="927"/>
                    </a:lnTo>
                    <a:lnTo>
                      <a:pt x="737" y="928"/>
                    </a:lnTo>
                    <a:lnTo>
                      <a:pt x="731" y="928"/>
                    </a:lnTo>
                    <a:lnTo>
                      <a:pt x="727" y="929"/>
                    </a:lnTo>
                    <a:lnTo>
                      <a:pt x="720" y="929"/>
                    </a:lnTo>
                    <a:lnTo>
                      <a:pt x="715" y="930"/>
                    </a:lnTo>
                    <a:lnTo>
                      <a:pt x="709" y="930"/>
                    </a:lnTo>
                    <a:lnTo>
                      <a:pt x="703" y="931"/>
                    </a:lnTo>
                    <a:lnTo>
                      <a:pt x="697" y="931"/>
                    </a:lnTo>
                    <a:lnTo>
                      <a:pt x="691" y="931"/>
                    </a:lnTo>
                    <a:lnTo>
                      <a:pt x="685" y="931"/>
                    </a:lnTo>
                    <a:lnTo>
                      <a:pt x="680" y="933"/>
                    </a:lnTo>
                    <a:lnTo>
                      <a:pt x="673" y="933"/>
                    </a:lnTo>
                    <a:lnTo>
                      <a:pt x="669" y="933"/>
                    </a:lnTo>
                    <a:lnTo>
                      <a:pt x="663" y="933"/>
                    </a:lnTo>
                    <a:lnTo>
                      <a:pt x="657" y="933"/>
                    </a:lnTo>
                    <a:lnTo>
                      <a:pt x="652" y="933"/>
                    </a:lnTo>
                    <a:lnTo>
                      <a:pt x="647" y="933"/>
                    </a:lnTo>
                    <a:lnTo>
                      <a:pt x="642" y="933"/>
                    </a:lnTo>
                    <a:lnTo>
                      <a:pt x="638" y="933"/>
                    </a:lnTo>
                    <a:lnTo>
                      <a:pt x="633" y="933"/>
                    </a:lnTo>
                    <a:lnTo>
                      <a:pt x="628" y="933"/>
                    </a:lnTo>
                    <a:lnTo>
                      <a:pt x="625" y="933"/>
                    </a:lnTo>
                    <a:lnTo>
                      <a:pt x="620" y="933"/>
                    </a:lnTo>
                    <a:lnTo>
                      <a:pt x="616" y="933"/>
                    </a:lnTo>
                    <a:lnTo>
                      <a:pt x="613" y="933"/>
                    </a:lnTo>
                    <a:lnTo>
                      <a:pt x="609" y="933"/>
                    </a:lnTo>
                    <a:lnTo>
                      <a:pt x="606" y="933"/>
                    </a:lnTo>
                    <a:lnTo>
                      <a:pt x="602" y="933"/>
                    </a:lnTo>
                    <a:lnTo>
                      <a:pt x="599" y="933"/>
                    </a:lnTo>
                    <a:lnTo>
                      <a:pt x="595" y="933"/>
                    </a:lnTo>
                    <a:lnTo>
                      <a:pt x="593" y="933"/>
                    </a:lnTo>
                    <a:lnTo>
                      <a:pt x="589" y="933"/>
                    </a:lnTo>
                    <a:lnTo>
                      <a:pt x="587" y="933"/>
                    </a:lnTo>
                    <a:lnTo>
                      <a:pt x="584" y="933"/>
                    </a:lnTo>
                    <a:lnTo>
                      <a:pt x="582" y="933"/>
                    </a:lnTo>
                    <a:lnTo>
                      <a:pt x="576" y="931"/>
                    </a:lnTo>
                    <a:lnTo>
                      <a:pt x="573" y="931"/>
                    </a:lnTo>
                    <a:lnTo>
                      <a:pt x="569" y="931"/>
                    </a:lnTo>
                    <a:lnTo>
                      <a:pt x="565" y="931"/>
                    </a:lnTo>
                    <a:lnTo>
                      <a:pt x="562" y="931"/>
                    </a:lnTo>
                    <a:lnTo>
                      <a:pt x="558" y="931"/>
                    </a:lnTo>
                    <a:lnTo>
                      <a:pt x="556" y="931"/>
                    </a:lnTo>
                    <a:lnTo>
                      <a:pt x="554" y="931"/>
                    </a:lnTo>
                    <a:lnTo>
                      <a:pt x="550" y="930"/>
                    </a:lnTo>
                    <a:lnTo>
                      <a:pt x="548" y="930"/>
                    </a:lnTo>
                    <a:lnTo>
                      <a:pt x="545" y="930"/>
                    </a:lnTo>
                    <a:lnTo>
                      <a:pt x="544" y="930"/>
                    </a:lnTo>
                    <a:lnTo>
                      <a:pt x="536" y="994"/>
                    </a:lnTo>
                    <a:lnTo>
                      <a:pt x="535" y="994"/>
                    </a:lnTo>
                    <a:lnTo>
                      <a:pt x="531" y="994"/>
                    </a:lnTo>
                    <a:lnTo>
                      <a:pt x="529" y="996"/>
                    </a:lnTo>
                    <a:lnTo>
                      <a:pt x="526" y="996"/>
                    </a:lnTo>
                    <a:lnTo>
                      <a:pt x="524" y="997"/>
                    </a:lnTo>
                    <a:lnTo>
                      <a:pt x="522" y="997"/>
                    </a:lnTo>
                    <a:lnTo>
                      <a:pt x="518" y="997"/>
                    </a:lnTo>
                    <a:lnTo>
                      <a:pt x="514" y="997"/>
                    </a:lnTo>
                    <a:lnTo>
                      <a:pt x="511" y="996"/>
                    </a:lnTo>
                    <a:lnTo>
                      <a:pt x="509" y="994"/>
                    </a:lnTo>
                    <a:lnTo>
                      <a:pt x="505" y="993"/>
                    </a:lnTo>
                    <a:lnTo>
                      <a:pt x="503" y="991"/>
                    </a:lnTo>
                    <a:lnTo>
                      <a:pt x="499" y="988"/>
                    </a:lnTo>
                    <a:lnTo>
                      <a:pt x="498" y="986"/>
                    </a:lnTo>
                    <a:lnTo>
                      <a:pt x="494" y="981"/>
                    </a:lnTo>
                    <a:lnTo>
                      <a:pt x="492" y="977"/>
                    </a:lnTo>
                    <a:lnTo>
                      <a:pt x="491" y="972"/>
                    </a:lnTo>
                    <a:lnTo>
                      <a:pt x="488" y="967"/>
                    </a:lnTo>
                    <a:lnTo>
                      <a:pt x="486" y="961"/>
                    </a:lnTo>
                    <a:lnTo>
                      <a:pt x="484" y="956"/>
                    </a:lnTo>
                    <a:lnTo>
                      <a:pt x="480" y="952"/>
                    </a:lnTo>
                    <a:lnTo>
                      <a:pt x="476" y="947"/>
                    </a:lnTo>
                    <a:lnTo>
                      <a:pt x="473" y="945"/>
                    </a:lnTo>
                    <a:lnTo>
                      <a:pt x="469" y="942"/>
                    </a:lnTo>
                    <a:lnTo>
                      <a:pt x="467" y="940"/>
                    </a:lnTo>
                    <a:lnTo>
                      <a:pt x="463" y="937"/>
                    </a:lnTo>
                    <a:lnTo>
                      <a:pt x="459" y="935"/>
                    </a:lnTo>
                    <a:lnTo>
                      <a:pt x="455" y="934"/>
                    </a:lnTo>
                    <a:lnTo>
                      <a:pt x="450" y="933"/>
                    </a:lnTo>
                    <a:lnTo>
                      <a:pt x="446" y="931"/>
                    </a:lnTo>
                    <a:lnTo>
                      <a:pt x="442" y="930"/>
                    </a:lnTo>
                    <a:lnTo>
                      <a:pt x="440" y="930"/>
                    </a:lnTo>
                    <a:lnTo>
                      <a:pt x="436" y="929"/>
                    </a:lnTo>
                    <a:lnTo>
                      <a:pt x="434" y="929"/>
                    </a:lnTo>
                    <a:lnTo>
                      <a:pt x="429" y="929"/>
                    </a:lnTo>
                    <a:lnTo>
                      <a:pt x="427" y="928"/>
                    </a:lnTo>
                    <a:lnTo>
                      <a:pt x="423" y="928"/>
                    </a:lnTo>
                    <a:lnTo>
                      <a:pt x="420" y="928"/>
                    </a:lnTo>
                    <a:lnTo>
                      <a:pt x="415" y="928"/>
                    </a:lnTo>
                    <a:lnTo>
                      <a:pt x="411" y="928"/>
                    </a:lnTo>
                    <a:lnTo>
                      <a:pt x="407" y="928"/>
                    </a:lnTo>
                    <a:lnTo>
                      <a:pt x="403" y="928"/>
                    </a:lnTo>
                    <a:lnTo>
                      <a:pt x="398" y="928"/>
                    </a:lnTo>
                    <a:lnTo>
                      <a:pt x="395" y="928"/>
                    </a:lnTo>
                    <a:lnTo>
                      <a:pt x="390" y="929"/>
                    </a:lnTo>
                    <a:lnTo>
                      <a:pt x="385" y="930"/>
                    </a:lnTo>
                    <a:lnTo>
                      <a:pt x="380" y="930"/>
                    </a:lnTo>
                    <a:lnTo>
                      <a:pt x="375" y="930"/>
                    </a:lnTo>
                    <a:lnTo>
                      <a:pt x="370" y="931"/>
                    </a:lnTo>
                    <a:lnTo>
                      <a:pt x="365" y="931"/>
                    </a:lnTo>
                    <a:lnTo>
                      <a:pt x="359" y="931"/>
                    </a:lnTo>
                    <a:lnTo>
                      <a:pt x="353" y="931"/>
                    </a:lnTo>
                    <a:lnTo>
                      <a:pt x="347" y="933"/>
                    </a:lnTo>
                    <a:lnTo>
                      <a:pt x="343" y="933"/>
                    </a:lnTo>
                    <a:lnTo>
                      <a:pt x="337" y="933"/>
                    </a:lnTo>
                    <a:lnTo>
                      <a:pt x="331" y="934"/>
                    </a:lnTo>
                    <a:lnTo>
                      <a:pt x="325" y="934"/>
                    </a:lnTo>
                    <a:lnTo>
                      <a:pt x="320" y="935"/>
                    </a:lnTo>
                    <a:lnTo>
                      <a:pt x="314" y="935"/>
                    </a:lnTo>
                    <a:lnTo>
                      <a:pt x="308" y="935"/>
                    </a:lnTo>
                    <a:lnTo>
                      <a:pt x="302" y="935"/>
                    </a:lnTo>
                    <a:lnTo>
                      <a:pt x="297" y="936"/>
                    </a:lnTo>
                    <a:lnTo>
                      <a:pt x="290" y="936"/>
                    </a:lnTo>
                    <a:lnTo>
                      <a:pt x="284" y="937"/>
                    </a:lnTo>
                    <a:lnTo>
                      <a:pt x="280" y="937"/>
                    </a:lnTo>
                    <a:lnTo>
                      <a:pt x="274" y="937"/>
                    </a:lnTo>
                    <a:lnTo>
                      <a:pt x="267" y="937"/>
                    </a:lnTo>
                    <a:lnTo>
                      <a:pt x="261" y="939"/>
                    </a:lnTo>
                    <a:lnTo>
                      <a:pt x="255" y="939"/>
                    </a:lnTo>
                    <a:lnTo>
                      <a:pt x="250" y="940"/>
                    </a:lnTo>
                    <a:lnTo>
                      <a:pt x="243" y="940"/>
                    </a:lnTo>
                    <a:lnTo>
                      <a:pt x="237" y="940"/>
                    </a:lnTo>
                    <a:lnTo>
                      <a:pt x="231" y="940"/>
                    </a:lnTo>
                    <a:lnTo>
                      <a:pt x="226" y="940"/>
                    </a:lnTo>
                    <a:lnTo>
                      <a:pt x="220" y="940"/>
                    </a:lnTo>
                    <a:lnTo>
                      <a:pt x="214" y="940"/>
                    </a:lnTo>
                    <a:lnTo>
                      <a:pt x="209" y="940"/>
                    </a:lnTo>
                    <a:lnTo>
                      <a:pt x="204" y="940"/>
                    </a:lnTo>
                    <a:lnTo>
                      <a:pt x="197" y="940"/>
                    </a:lnTo>
                    <a:lnTo>
                      <a:pt x="192" y="940"/>
                    </a:lnTo>
                    <a:lnTo>
                      <a:pt x="186" y="940"/>
                    </a:lnTo>
                    <a:lnTo>
                      <a:pt x="181" y="940"/>
                    </a:lnTo>
                    <a:lnTo>
                      <a:pt x="175" y="940"/>
                    </a:lnTo>
                    <a:lnTo>
                      <a:pt x="171" y="940"/>
                    </a:lnTo>
                    <a:lnTo>
                      <a:pt x="165" y="940"/>
                    </a:lnTo>
                    <a:lnTo>
                      <a:pt x="160" y="940"/>
                    </a:lnTo>
                    <a:lnTo>
                      <a:pt x="155" y="939"/>
                    </a:lnTo>
                    <a:lnTo>
                      <a:pt x="150" y="939"/>
                    </a:lnTo>
                    <a:lnTo>
                      <a:pt x="146" y="937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31" y="936"/>
                    </a:lnTo>
                    <a:lnTo>
                      <a:pt x="127" y="936"/>
                    </a:lnTo>
                    <a:lnTo>
                      <a:pt x="123" y="936"/>
                    </a:lnTo>
                    <a:lnTo>
                      <a:pt x="118" y="935"/>
                    </a:lnTo>
                    <a:lnTo>
                      <a:pt x="115" y="935"/>
                    </a:lnTo>
                    <a:lnTo>
                      <a:pt x="110" y="934"/>
                    </a:lnTo>
                    <a:lnTo>
                      <a:pt x="108" y="933"/>
                    </a:lnTo>
                    <a:lnTo>
                      <a:pt x="103" y="931"/>
                    </a:lnTo>
                    <a:lnTo>
                      <a:pt x="101" y="931"/>
                    </a:lnTo>
                    <a:lnTo>
                      <a:pt x="97" y="930"/>
                    </a:lnTo>
                    <a:lnTo>
                      <a:pt x="94" y="930"/>
                    </a:lnTo>
                    <a:lnTo>
                      <a:pt x="91" y="928"/>
                    </a:lnTo>
                    <a:lnTo>
                      <a:pt x="88" y="927"/>
                    </a:lnTo>
                    <a:lnTo>
                      <a:pt x="85" y="926"/>
                    </a:lnTo>
                    <a:lnTo>
                      <a:pt x="83" y="926"/>
                    </a:lnTo>
                    <a:lnTo>
                      <a:pt x="78" y="922"/>
                    </a:lnTo>
                    <a:lnTo>
                      <a:pt x="76" y="921"/>
                    </a:lnTo>
                    <a:lnTo>
                      <a:pt x="72" y="916"/>
                    </a:lnTo>
                    <a:lnTo>
                      <a:pt x="72" y="913"/>
                    </a:lnTo>
                    <a:lnTo>
                      <a:pt x="72" y="909"/>
                    </a:lnTo>
                    <a:lnTo>
                      <a:pt x="76" y="905"/>
                    </a:lnTo>
                    <a:lnTo>
                      <a:pt x="77" y="903"/>
                    </a:lnTo>
                    <a:lnTo>
                      <a:pt x="79" y="901"/>
                    </a:lnTo>
                    <a:lnTo>
                      <a:pt x="82" y="899"/>
                    </a:lnTo>
                    <a:lnTo>
                      <a:pt x="85" y="897"/>
                    </a:lnTo>
                    <a:lnTo>
                      <a:pt x="89" y="895"/>
                    </a:lnTo>
                    <a:lnTo>
                      <a:pt x="92" y="892"/>
                    </a:lnTo>
                    <a:lnTo>
                      <a:pt x="96" y="891"/>
                    </a:lnTo>
                    <a:lnTo>
                      <a:pt x="101" y="889"/>
                    </a:lnTo>
                    <a:lnTo>
                      <a:pt x="105" y="886"/>
                    </a:lnTo>
                    <a:lnTo>
                      <a:pt x="110" y="884"/>
                    </a:lnTo>
                    <a:lnTo>
                      <a:pt x="115" y="882"/>
                    </a:lnTo>
                    <a:lnTo>
                      <a:pt x="120" y="880"/>
                    </a:lnTo>
                    <a:lnTo>
                      <a:pt x="124" y="877"/>
                    </a:lnTo>
                    <a:lnTo>
                      <a:pt x="130" y="876"/>
                    </a:lnTo>
                    <a:lnTo>
                      <a:pt x="135" y="872"/>
                    </a:lnTo>
                    <a:lnTo>
                      <a:pt x="142" y="871"/>
                    </a:lnTo>
                    <a:lnTo>
                      <a:pt x="148" y="869"/>
                    </a:lnTo>
                    <a:lnTo>
                      <a:pt x="154" y="866"/>
                    </a:lnTo>
                    <a:lnTo>
                      <a:pt x="160" y="864"/>
                    </a:lnTo>
                    <a:lnTo>
                      <a:pt x="166" y="862"/>
                    </a:lnTo>
                    <a:lnTo>
                      <a:pt x="173" y="859"/>
                    </a:lnTo>
                    <a:lnTo>
                      <a:pt x="179" y="857"/>
                    </a:lnTo>
                    <a:lnTo>
                      <a:pt x="186" y="854"/>
                    </a:lnTo>
                    <a:lnTo>
                      <a:pt x="192" y="853"/>
                    </a:lnTo>
                    <a:lnTo>
                      <a:pt x="199" y="851"/>
                    </a:lnTo>
                    <a:lnTo>
                      <a:pt x="205" y="848"/>
                    </a:lnTo>
                    <a:lnTo>
                      <a:pt x="212" y="846"/>
                    </a:lnTo>
                    <a:lnTo>
                      <a:pt x="218" y="844"/>
                    </a:lnTo>
                    <a:lnTo>
                      <a:pt x="225" y="843"/>
                    </a:lnTo>
                    <a:lnTo>
                      <a:pt x="231" y="840"/>
                    </a:lnTo>
                    <a:lnTo>
                      <a:pt x="237" y="838"/>
                    </a:lnTo>
                    <a:lnTo>
                      <a:pt x="244" y="837"/>
                    </a:lnTo>
                    <a:lnTo>
                      <a:pt x="250" y="834"/>
                    </a:lnTo>
                    <a:lnTo>
                      <a:pt x="256" y="833"/>
                    </a:lnTo>
                    <a:lnTo>
                      <a:pt x="262" y="831"/>
                    </a:lnTo>
                    <a:lnTo>
                      <a:pt x="269" y="829"/>
                    </a:lnTo>
                    <a:lnTo>
                      <a:pt x="274" y="828"/>
                    </a:lnTo>
                    <a:lnTo>
                      <a:pt x="280" y="826"/>
                    </a:lnTo>
                    <a:lnTo>
                      <a:pt x="284" y="825"/>
                    </a:lnTo>
                    <a:lnTo>
                      <a:pt x="290" y="824"/>
                    </a:lnTo>
                    <a:lnTo>
                      <a:pt x="295" y="822"/>
                    </a:lnTo>
                    <a:lnTo>
                      <a:pt x="300" y="820"/>
                    </a:lnTo>
                    <a:lnTo>
                      <a:pt x="305" y="819"/>
                    </a:lnTo>
                    <a:lnTo>
                      <a:pt x="309" y="818"/>
                    </a:lnTo>
                    <a:lnTo>
                      <a:pt x="313" y="816"/>
                    </a:lnTo>
                    <a:lnTo>
                      <a:pt x="318" y="816"/>
                    </a:lnTo>
                    <a:lnTo>
                      <a:pt x="320" y="815"/>
                    </a:lnTo>
                    <a:lnTo>
                      <a:pt x="324" y="814"/>
                    </a:lnTo>
                    <a:lnTo>
                      <a:pt x="327" y="813"/>
                    </a:lnTo>
                    <a:lnTo>
                      <a:pt x="329" y="813"/>
                    </a:lnTo>
                    <a:lnTo>
                      <a:pt x="332" y="812"/>
                    </a:lnTo>
                    <a:lnTo>
                      <a:pt x="333" y="812"/>
                    </a:lnTo>
                    <a:lnTo>
                      <a:pt x="337" y="812"/>
                    </a:lnTo>
                    <a:lnTo>
                      <a:pt x="338" y="812"/>
                    </a:lnTo>
                    <a:lnTo>
                      <a:pt x="338" y="809"/>
                    </a:lnTo>
                    <a:lnTo>
                      <a:pt x="340" y="806"/>
                    </a:lnTo>
                    <a:lnTo>
                      <a:pt x="341" y="802"/>
                    </a:lnTo>
                    <a:lnTo>
                      <a:pt x="343" y="799"/>
                    </a:lnTo>
                    <a:lnTo>
                      <a:pt x="345" y="794"/>
                    </a:lnTo>
                    <a:lnTo>
                      <a:pt x="347" y="790"/>
                    </a:lnTo>
                    <a:lnTo>
                      <a:pt x="348" y="784"/>
                    </a:lnTo>
                    <a:lnTo>
                      <a:pt x="352" y="780"/>
                    </a:lnTo>
                    <a:lnTo>
                      <a:pt x="353" y="774"/>
                    </a:lnTo>
                    <a:lnTo>
                      <a:pt x="357" y="769"/>
                    </a:lnTo>
                    <a:lnTo>
                      <a:pt x="357" y="765"/>
                    </a:lnTo>
                    <a:lnTo>
                      <a:pt x="358" y="763"/>
                    </a:lnTo>
                    <a:lnTo>
                      <a:pt x="359" y="759"/>
                    </a:lnTo>
                    <a:lnTo>
                      <a:pt x="360" y="757"/>
                    </a:lnTo>
                    <a:lnTo>
                      <a:pt x="361" y="755"/>
                    </a:lnTo>
                    <a:lnTo>
                      <a:pt x="363" y="751"/>
                    </a:lnTo>
                    <a:lnTo>
                      <a:pt x="363" y="749"/>
                    </a:lnTo>
                    <a:lnTo>
                      <a:pt x="364" y="745"/>
                    </a:lnTo>
                    <a:lnTo>
                      <a:pt x="364" y="743"/>
                    </a:lnTo>
                    <a:lnTo>
                      <a:pt x="365" y="739"/>
                    </a:lnTo>
                    <a:lnTo>
                      <a:pt x="365" y="736"/>
                    </a:lnTo>
                    <a:lnTo>
                      <a:pt x="366" y="733"/>
                    </a:lnTo>
                    <a:lnTo>
                      <a:pt x="366" y="727"/>
                    </a:lnTo>
                    <a:lnTo>
                      <a:pt x="367" y="723"/>
                    </a:lnTo>
                    <a:lnTo>
                      <a:pt x="366" y="717"/>
                    </a:lnTo>
                    <a:lnTo>
                      <a:pt x="366" y="712"/>
                    </a:lnTo>
                    <a:lnTo>
                      <a:pt x="365" y="707"/>
                    </a:lnTo>
                    <a:lnTo>
                      <a:pt x="364" y="704"/>
                    </a:lnTo>
                    <a:lnTo>
                      <a:pt x="361" y="700"/>
                    </a:lnTo>
                    <a:lnTo>
                      <a:pt x="359" y="697"/>
                    </a:lnTo>
                    <a:lnTo>
                      <a:pt x="356" y="694"/>
                    </a:lnTo>
                    <a:lnTo>
                      <a:pt x="351" y="693"/>
                    </a:lnTo>
                    <a:lnTo>
                      <a:pt x="348" y="692"/>
                    </a:lnTo>
                    <a:lnTo>
                      <a:pt x="346" y="691"/>
                    </a:lnTo>
                    <a:lnTo>
                      <a:pt x="343" y="691"/>
                    </a:lnTo>
                    <a:lnTo>
                      <a:pt x="339" y="691"/>
                    </a:lnTo>
                    <a:lnTo>
                      <a:pt x="335" y="691"/>
                    </a:lnTo>
                    <a:lnTo>
                      <a:pt x="332" y="691"/>
                    </a:lnTo>
                    <a:lnTo>
                      <a:pt x="328" y="692"/>
                    </a:lnTo>
                    <a:lnTo>
                      <a:pt x="325" y="693"/>
                    </a:lnTo>
                    <a:lnTo>
                      <a:pt x="320" y="693"/>
                    </a:lnTo>
                    <a:lnTo>
                      <a:pt x="316" y="694"/>
                    </a:lnTo>
                    <a:lnTo>
                      <a:pt x="312" y="694"/>
                    </a:lnTo>
                    <a:lnTo>
                      <a:pt x="308" y="695"/>
                    </a:lnTo>
                    <a:lnTo>
                      <a:pt x="305" y="697"/>
                    </a:lnTo>
                    <a:lnTo>
                      <a:pt x="301" y="697"/>
                    </a:lnTo>
                    <a:lnTo>
                      <a:pt x="297" y="698"/>
                    </a:lnTo>
                    <a:lnTo>
                      <a:pt x="294" y="699"/>
                    </a:lnTo>
                    <a:lnTo>
                      <a:pt x="290" y="699"/>
                    </a:lnTo>
                    <a:lnTo>
                      <a:pt x="287" y="700"/>
                    </a:lnTo>
                    <a:lnTo>
                      <a:pt x="284" y="701"/>
                    </a:lnTo>
                    <a:lnTo>
                      <a:pt x="281" y="701"/>
                    </a:lnTo>
                    <a:lnTo>
                      <a:pt x="275" y="704"/>
                    </a:lnTo>
                    <a:lnTo>
                      <a:pt x="270" y="705"/>
                    </a:lnTo>
                    <a:lnTo>
                      <a:pt x="264" y="707"/>
                    </a:lnTo>
                    <a:lnTo>
                      <a:pt x="260" y="708"/>
                    </a:lnTo>
                    <a:lnTo>
                      <a:pt x="255" y="711"/>
                    </a:lnTo>
                    <a:lnTo>
                      <a:pt x="250" y="712"/>
                    </a:lnTo>
                    <a:lnTo>
                      <a:pt x="246" y="713"/>
                    </a:lnTo>
                    <a:lnTo>
                      <a:pt x="243" y="716"/>
                    </a:lnTo>
                    <a:lnTo>
                      <a:pt x="239" y="717"/>
                    </a:lnTo>
                    <a:lnTo>
                      <a:pt x="237" y="718"/>
                    </a:lnTo>
                    <a:lnTo>
                      <a:pt x="233" y="719"/>
                    </a:lnTo>
                    <a:lnTo>
                      <a:pt x="231" y="720"/>
                    </a:lnTo>
                    <a:lnTo>
                      <a:pt x="229" y="722"/>
                    </a:lnTo>
                    <a:lnTo>
                      <a:pt x="226" y="723"/>
                    </a:lnTo>
                    <a:lnTo>
                      <a:pt x="223" y="725"/>
                    </a:lnTo>
                    <a:lnTo>
                      <a:pt x="220" y="727"/>
                    </a:lnTo>
                    <a:lnTo>
                      <a:pt x="217" y="730"/>
                    </a:lnTo>
                    <a:lnTo>
                      <a:pt x="217" y="731"/>
                    </a:lnTo>
                    <a:lnTo>
                      <a:pt x="214" y="731"/>
                    </a:lnTo>
                    <a:lnTo>
                      <a:pt x="212" y="731"/>
                    </a:lnTo>
                    <a:lnTo>
                      <a:pt x="210" y="731"/>
                    </a:lnTo>
                    <a:lnTo>
                      <a:pt x="207" y="732"/>
                    </a:lnTo>
                    <a:lnTo>
                      <a:pt x="204" y="732"/>
                    </a:lnTo>
                    <a:lnTo>
                      <a:pt x="201" y="732"/>
                    </a:lnTo>
                    <a:lnTo>
                      <a:pt x="197" y="732"/>
                    </a:lnTo>
                    <a:lnTo>
                      <a:pt x="193" y="733"/>
                    </a:lnTo>
                    <a:lnTo>
                      <a:pt x="188" y="733"/>
                    </a:lnTo>
                    <a:lnTo>
                      <a:pt x="184" y="735"/>
                    </a:lnTo>
                    <a:lnTo>
                      <a:pt x="179" y="735"/>
                    </a:lnTo>
                    <a:lnTo>
                      <a:pt x="174" y="735"/>
                    </a:lnTo>
                    <a:lnTo>
                      <a:pt x="169" y="736"/>
                    </a:lnTo>
                    <a:lnTo>
                      <a:pt x="163" y="736"/>
                    </a:lnTo>
                    <a:lnTo>
                      <a:pt x="161" y="736"/>
                    </a:lnTo>
                    <a:lnTo>
                      <a:pt x="159" y="736"/>
                    </a:lnTo>
                    <a:lnTo>
                      <a:pt x="155" y="736"/>
                    </a:lnTo>
                    <a:lnTo>
                      <a:pt x="153" y="736"/>
                    </a:lnTo>
                    <a:lnTo>
                      <a:pt x="149" y="736"/>
                    </a:lnTo>
                    <a:lnTo>
                      <a:pt x="146" y="736"/>
                    </a:lnTo>
                    <a:lnTo>
                      <a:pt x="143" y="736"/>
                    </a:lnTo>
                    <a:lnTo>
                      <a:pt x="140" y="736"/>
                    </a:lnTo>
                    <a:lnTo>
                      <a:pt x="137" y="736"/>
                    </a:lnTo>
                    <a:lnTo>
                      <a:pt x="134" y="736"/>
                    </a:lnTo>
                    <a:lnTo>
                      <a:pt x="130" y="736"/>
                    </a:lnTo>
                    <a:lnTo>
                      <a:pt x="128" y="736"/>
                    </a:lnTo>
                    <a:lnTo>
                      <a:pt x="126" y="736"/>
                    </a:lnTo>
                    <a:lnTo>
                      <a:pt x="122" y="736"/>
                    </a:lnTo>
                    <a:lnTo>
                      <a:pt x="118" y="736"/>
                    </a:lnTo>
                    <a:lnTo>
                      <a:pt x="116" y="736"/>
                    </a:lnTo>
                    <a:lnTo>
                      <a:pt x="113" y="736"/>
                    </a:lnTo>
                    <a:lnTo>
                      <a:pt x="110" y="736"/>
                    </a:lnTo>
                    <a:lnTo>
                      <a:pt x="107" y="736"/>
                    </a:lnTo>
                    <a:lnTo>
                      <a:pt x="103" y="736"/>
                    </a:lnTo>
                    <a:lnTo>
                      <a:pt x="101" y="735"/>
                    </a:lnTo>
                    <a:lnTo>
                      <a:pt x="97" y="735"/>
                    </a:lnTo>
                    <a:lnTo>
                      <a:pt x="95" y="735"/>
                    </a:lnTo>
                    <a:lnTo>
                      <a:pt x="91" y="735"/>
                    </a:lnTo>
                    <a:lnTo>
                      <a:pt x="89" y="735"/>
                    </a:lnTo>
                    <a:lnTo>
                      <a:pt x="85" y="733"/>
                    </a:lnTo>
                    <a:lnTo>
                      <a:pt x="83" y="733"/>
                    </a:lnTo>
                    <a:lnTo>
                      <a:pt x="80" y="733"/>
                    </a:lnTo>
                    <a:lnTo>
                      <a:pt x="75" y="732"/>
                    </a:lnTo>
                    <a:lnTo>
                      <a:pt x="70" y="731"/>
                    </a:lnTo>
                    <a:lnTo>
                      <a:pt x="64" y="730"/>
                    </a:lnTo>
                    <a:lnTo>
                      <a:pt x="58" y="727"/>
                    </a:lnTo>
                    <a:lnTo>
                      <a:pt x="53" y="725"/>
                    </a:lnTo>
                    <a:lnTo>
                      <a:pt x="48" y="722"/>
                    </a:lnTo>
                    <a:lnTo>
                      <a:pt x="44" y="718"/>
                    </a:lnTo>
                    <a:lnTo>
                      <a:pt x="40" y="716"/>
                    </a:lnTo>
                    <a:lnTo>
                      <a:pt x="35" y="711"/>
                    </a:lnTo>
                    <a:lnTo>
                      <a:pt x="33" y="707"/>
                    </a:lnTo>
                    <a:lnTo>
                      <a:pt x="28" y="701"/>
                    </a:lnTo>
                    <a:lnTo>
                      <a:pt x="26" y="697"/>
                    </a:lnTo>
                    <a:lnTo>
                      <a:pt x="22" y="692"/>
                    </a:lnTo>
                    <a:lnTo>
                      <a:pt x="20" y="687"/>
                    </a:lnTo>
                    <a:lnTo>
                      <a:pt x="16" y="681"/>
                    </a:lnTo>
                    <a:lnTo>
                      <a:pt x="14" y="676"/>
                    </a:lnTo>
                    <a:lnTo>
                      <a:pt x="12" y="671"/>
                    </a:lnTo>
                    <a:lnTo>
                      <a:pt x="11" y="665"/>
                    </a:lnTo>
                    <a:lnTo>
                      <a:pt x="9" y="661"/>
                    </a:lnTo>
                    <a:lnTo>
                      <a:pt x="8" y="659"/>
                    </a:lnTo>
                    <a:lnTo>
                      <a:pt x="7" y="655"/>
                    </a:lnTo>
                    <a:lnTo>
                      <a:pt x="7" y="653"/>
                    </a:lnTo>
                    <a:lnTo>
                      <a:pt x="5" y="647"/>
                    </a:lnTo>
                    <a:lnTo>
                      <a:pt x="3" y="642"/>
                    </a:lnTo>
                    <a:lnTo>
                      <a:pt x="3" y="639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2" y="630"/>
                    </a:lnTo>
                    <a:lnTo>
                      <a:pt x="1" y="624"/>
                    </a:lnTo>
                    <a:lnTo>
                      <a:pt x="1" y="620"/>
                    </a:lnTo>
                    <a:lnTo>
                      <a:pt x="0" y="614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1" y="601"/>
                    </a:lnTo>
                    <a:lnTo>
                      <a:pt x="1" y="596"/>
                    </a:lnTo>
                    <a:lnTo>
                      <a:pt x="2" y="592"/>
                    </a:lnTo>
                    <a:lnTo>
                      <a:pt x="3" y="589"/>
                    </a:lnTo>
                    <a:lnTo>
                      <a:pt x="5" y="586"/>
                    </a:lnTo>
                    <a:lnTo>
                      <a:pt x="6" y="583"/>
                    </a:lnTo>
                    <a:lnTo>
                      <a:pt x="7" y="579"/>
                    </a:lnTo>
                    <a:lnTo>
                      <a:pt x="9" y="576"/>
                    </a:lnTo>
                    <a:lnTo>
                      <a:pt x="11" y="572"/>
                    </a:lnTo>
                    <a:lnTo>
                      <a:pt x="13" y="566"/>
                    </a:lnTo>
                    <a:lnTo>
                      <a:pt x="15" y="561"/>
                    </a:lnTo>
                    <a:lnTo>
                      <a:pt x="19" y="555"/>
                    </a:lnTo>
                    <a:lnTo>
                      <a:pt x="22" y="551"/>
                    </a:lnTo>
                    <a:lnTo>
                      <a:pt x="22" y="547"/>
                    </a:lnTo>
                    <a:lnTo>
                      <a:pt x="25" y="545"/>
                    </a:lnTo>
                    <a:lnTo>
                      <a:pt x="26" y="541"/>
                    </a:lnTo>
                    <a:lnTo>
                      <a:pt x="28" y="538"/>
                    </a:lnTo>
                    <a:lnTo>
                      <a:pt x="30" y="534"/>
                    </a:lnTo>
                    <a:lnTo>
                      <a:pt x="32" y="531"/>
                    </a:lnTo>
                    <a:lnTo>
                      <a:pt x="33" y="527"/>
                    </a:lnTo>
                    <a:lnTo>
                      <a:pt x="35" y="525"/>
                    </a:lnTo>
                    <a:lnTo>
                      <a:pt x="38" y="520"/>
                    </a:lnTo>
                    <a:lnTo>
                      <a:pt x="39" y="516"/>
                    </a:lnTo>
                    <a:lnTo>
                      <a:pt x="41" y="513"/>
                    </a:lnTo>
                    <a:lnTo>
                      <a:pt x="44" y="509"/>
                    </a:lnTo>
                    <a:lnTo>
                      <a:pt x="46" y="506"/>
                    </a:lnTo>
                    <a:lnTo>
                      <a:pt x="48" y="501"/>
                    </a:lnTo>
                    <a:lnTo>
                      <a:pt x="51" y="497"/>
                    </a:lnTo>
                    <a:lnTo>
                      <a:pt x="53" y="494"/>
                    </a:lnTo>
                    <a:lnTo>
                      <a:pt x="54" y="490"/>
                    </a:lnTo>
                    <a:lnTo>
                      <a:pt x="57" y="485"/>
                    </a:lnTo>
                    <a:lnTo>
                      <a:pt x="59" y="481"/>
                    </a:lnTo>
                    <a:lnTo>
                      <a:pt x="62" y="477"/>
                    </a:lnTo>
                    <a:lnTo>
                      <a:pt x="64" y="474"/>
                    </a:lnTo>
                    <a:lnTo>
                      <a:pt x="67" y="469"/>
                    </a:lnTo>
                    <a:lnTo>
                      <a:pt x="70" y="465"/>
                    </a:lnTo>
                    <a:lnTo>
                      <a:pt x="72" y="462"/>
                    </a:lnTo>
                    <a:lnTo>
                      <a:pt x="75" y="457"/>
                    </a:lnTo>
                    <a:lnTo>
                      <a:pt x="77" y="452"/>
                    </a:lnTo>
                    <a:lnTo>
                      <a:pt x="80" y="449"/>
                    </a:lnTo>
                    <a:lnTo>
                      <a:pt x="83" y="445"/>
                    </a:lnTo>
                    <a:lnTo>
                      <a:pt x="86" y="440"/>
                    </a:lnTo>
                    <a:lnTo>
                      <a:pt x="89" y="437"/>
                    </a:lnTo>
                    <a:lnTo>
                      <a:pt x="92" y="432"/>
                    </a:lnTo>
                    <a:lnTo>
                      <a:pt x="96" y="429"/>
                    </a:lnTo>
                    <a:lnTo>
                      <a:pt x="98" y="424"/>
                    </a:lnTo>
                    <a:lnTo>
                      <a:pt x="101" y="420"/>
                    </a:lnTo>
                    <a:lnTo>
                      <a:pt x="103" y="415"/>
                    </a:lnTo>
                    <a:lnTo>
                      <a:pt x="107" y="412"/>
                    </a:lnTo>
                    <a:lnTo>
                      <a:pt x="110" y="407"/>
                    </a:lnTo>
                    <a:lnTo>
                      <a:pt x="113" y="404"/>
                    </a:lnTo>
                    <a:lnTo>
                      <a:pt x="116" y="399"/>
                    </a:lnTo>
                    <a:lnTo>
                      <a:pt x="120" y="395"/>
                    </a:lnTo>
                    <a:lnTo>
                      <a:pt x="122" y="392"/>
                    </a:lnTo>
                    <a:lnTo>
                      <a:pt x="126" y="387"/>
                    </a:lnTo>
                    <a:lnTo>
                      <a:pt x="129" y="383"/>
                    </a:lnTo>
                    <a:lnTo>
                      <a:pt x="131" y="380"/>
                    </a:lnTo>
                    <a:lnTo>
                      <a:pt x="135" y="376"/>
                    </a:lnTo>
                    <a:lnTo>
                      <a:pt x="139" y="373"/>
                    </a:lnTo>
                    <a:lnTo>
                      <a:pt x="142" y="369"/>
                    </a:lnTo>
                    <a:lnTo>
                      <a:pt x="146" y="366"/>
                    </a:lnTo>
                    <a:lnTo>
                      <a:pt x="123" y="312"/>
                    </a:lnTo>
                    <a:lnTo>
                      <a:pt x="59" y="302"/>
                    </a:lnTo>
                    <a:lnTo>
                      <a:pt x="40" y="271"/>
                    </a:lnTo>
                    <a:lnTo>
                      <a:pt x="44" y="2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1" name="Freeform 270"/>
              <p:cNvSpPr>
                <a:spLocks/>
              </p:cNvSpPr>
              <p:nvPr/>
            </p:nvSpPr>
            <p:spPr bwMode="auto">
              <a:xfrm>
                <a:off x="1793" y="1574"/>
                <a:ext cx="68" cy="108"/>
              </a:xfrm>
              <a:custGeom>
                <a:avLst/>
                <a:gdLst>
                  <a:gd name="T0" fmla="*/ 0 w 206"/>
                  <a:gd name="T1" fmla="*/ 0 h 324"/>
                  <a:gd name="T2" fmla="*/ 0 w 206"/>
                  <a:gd name="T3" fmla="*/ 0 h 324"/>
                  <a:gd name="T4" fmla="*/ 0 w 206"/>
                  <a:gd name="T5" fmla="*/ 0 h 324"/>
                  <a:gd name="T6" fmla="*/ 0 w 206"/>
                  <a:gd name="T7" fmla="*/ 0 h 324"/>
                  <a:gd name="T8" fmla="*/ 0 w 206"/>
                  <a:gd name="T9" fmla="*/ 0 h 324"/>
                  <a:gd name="T10" fmla="*/ 0 w 206"/>
                  <a:gd name="T11" fmla="*/ 0 h 324"/>
                  <a:gd name="T12" fmla="*/ 0 w 206"/>
                  <a:gd name="T13" fmla="*/ 0 h 324"/>
                  <a:gd name="T14" fmla="*/ 0 w 206"/>
                  <a:gd name="T15" fmla="*/ 0 h 324"/>
                  <a:gd name="T16" fmla="*/ 0 w 206"/>
                  <a:gd name="T17" fmla="*/ 0 h 324"/>
                  <a:gd name="T18" fmla="*/ 0 w 206"/>
                  <a:gd name="T19" fmla="*/ 0 h 324"/>
                  <a:gd name="T20" fmla="*/ 0 w 206"/>
                  <a:gd name="T21" fmla="*/ 0 h 324"/>
                  <a:gd name="T22" fmla="*/ 0 w 206"/>
                  <a:gd name="T23" fmla="*/ 0 h 324"/>
                  <a:gd name="T24" fmla="*/ 0 w 206"/>
                  <a:gd name="T25" fmla="*/ 0 h 324"/>
                  <a:gd name="T26" fmla="*/ 0 w 206"/>
                  <a:gd name="T27" fmla="*/ 0 h 324"/>
                  <a:gd name="T28" fmla="*/ 0 w 206"/>
                  <a:gd name="T29" fmla="*/ 0 h 324"/>
                  <a:gd name="T30" fmla="*/ 0 w 206"/>
                  <a:gd name="T31" fmla="*/ 0 h 324"/>
                  <a:gd name="T32" fmla="*/ 0 w 206"/>
                  <a:gd name="T33" fmla="*/ 0 h 324"/>
                  <a:gd name="T34" fmla="*/ 0 w 206"/>
                  <a:gd name="T35" fmla="*/ 0 h 324"/>
                  <a:gd name="T36" fmla="*/ 0 w 206"/>
                  <a:gd name="T37" fmla="*/ 0 h 324"/>
                  <a:gd name="T38" fmla="*/ 0 w 206"/>
                  <a:gd name="T39" fmla="*/ 0 h 324"/>
                  <a:gd name="T40" fmla="*/ 0 w 206"/>
                  <a:gd name="T41" fmla="*/ 0 h 324"/>
                  <a:gd name="T42" fmla="*/ 0 w 206"/>
                  <a:gd name="T43" fmla="*/ 0 h 324"/>
                  <a:gd name="T44" fmla="*/ 0 w 206"/>
                  <a:gd name="T45" fmla="*/ 0 h 324"/>
                  <a:gd name="T46" fmla="*/ 0 w 206"/>
                  <a:gd name="T47" fmla="*/ 0 h 324"/>
                  <a:gd name="T48" fmla="*/ 0 w 206"/>
                  <a:gd name="T49" fmla="*/ 0 h 324"/>
                  <a:gd name="T50" fmla="*/ 0 w 206"/>
                  <a:gd name="T51" fmla="*/ 0 h 324"/>
                  <a:gd name="T52" fmla="*/ 0 w 206"/>
                  <a:gd name="T53" fmla="*/ 0 h 324"/>
                  <a:gd name="T54" fmla="*/ 0 w 206"/>
                  <a:gd name="T55" fmla="*/ 0 h 324"/>
                  <a:gd name="T56" fmla="*/ 0 w 206"/>
                  <a:gd name="T57" fmla="*/ 0 h 324"/>
                  <a:gd name="T58" fmla="*/ 0 w 206"/>
                  <a:gd name="T59" fmla="*/ 0 h 324"/>
                  <a:gd name="T60" fmla="*/ 0 w 206"/>
                  <a:gd name="T61" fmla="*/ 0 h 324"/>
                  <a:gd name="T62" fmla="*/ 0 w 206"/>
                  <a:gd name="T63" fmla="*/ 0 h 324"/>
                  <a:gd name="T64" fmla="*/ 0 w 206"/>
                  <a:gd name="T65" fmla="*/ 0 h 324"/>
                  <a:gd name="T66" fmla="*/ 0 w 206"/>
                  <a:gd name="T67" fmla="*/ 0 h 324"/>
                  <a:gd name="T68" fmla="*/ 0 w 206"/>
                  <a:gd name="T69" fmla="*/ 0 h 324"/>
                  <a:gd name="T70" fmla="*/ 0 w 206"/>
                  <a:gd name="T71" fmla="*/ 0 h 324"/>
                  <a:gd name="T72" fmla="*/ 0 w 206"/>
                  <a:gd name="T73" fmla="*/ 0 h 324"/>
                  <a:gd name="T74" fmla="*/ 0 w 206"/>
                  <a:gd name="T75" fmla="*/ 0 h 324"/>
                  <a:gd name="T76" fmla="*/ 0 w 206"/>
                  <a:gd name="T77" fmla="*/ 0 h 324"/>
                  <a:gd name="T78" fmla="*/ 0 w 206"/>
                  <a:gd name="T79" fmla="*/ 0 h 324"/>
                  <a:gd name="T80" fmla="*/ 0 w 206"/>
                  <a:gd name="T81" fmla="*/ 0 h 324"/>
                  <a:gd name="T82" fmla="*/ 0 w 206"/>
                  <a:gd name="T83" fmla="*/ 0 h 324"/>
                  <a:gd name="T84" fmla="*/ 0 w 206"/>
                  <a:gd name="T85" fmla="*/ 0 h 324"/>
                  <a:gd name="T86" fmla="*/ 0 w 206"/>
                  <a:gd name="T87" fmla="*/ 0 h 324"/>
                  <a:gd name="T88" fmla="*/ 0 w 206"/>
                  <a:gd name="T89" fmla="*/ 0 h 324"/>
                  <a:gd name="T90" fmla="*/ 0 w 206"/>
                  <a:gd name="T91" fmla="*/ 0 h 324"/>
                  <a:gd name="T92" fmla="*/ 0 w 206"/>
                  <a:gd name="T93" fmla="*/ 0 h 324"/>
                  <a:gd name="T94" fmla="*/ 0 w 206"/>
                  <a:gd name="T95" fmla="*/ 0 h 324"/>
                  <a:gd name="T96" fmla="*/ 0 w 206"/>
                  <a:gd name="T97" fmla="*/ 0 h 324"/>
                  <a:gd name="T98" fmla="*/ 0 w 206"/>
                  <a:gd name="T99" fmla="*/ 0 h 324"/>
                  <a:gd name="T100" fmla="*/ 0 w 206"/>
                  <a:gd name="T101" fmla="*/ 0 h 324"/>
                  <a:gd name="T102" fmla="*/ 0 w 206"/>
                  <a:gd name="T103" fmla="*/ 0 h 324"/>
                  <a:gd name="T104" fmla="*/ 0 w 206"/>
                  <a:gd name="T105" fmla="*/ 0 h 324"/>
                  <a:gd name="T106" fmla="*/ 0 w 206"/>
                  <a:gd name="T107" fmla="*/ 0 h 324"/>
                  <a:gd name="T108" fmla="*/ 0 w 206"/>
                  <a:gd name="T109" fmla="*/ 0 h 324"/>
                  <a:gd name="T110" fmla="*/ 0 w 206"/>
                  <a:gd name="T111" fmla="*/ 0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6"/>
                  <a:gd name="T169" fmla="*/ 0 h 324"/>
                  <a:gd name="T170" fmla="*/ 206 w 206"/>
                  <a:gd name="T171" fmla="*/ 324 h 3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6" h="324">
                    <a:moveTo>
                      <a:pt x="0" y="41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2" y="71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7"/>
                    </a:lnTo>
                    <a:lnTo>
                      <a:pt x="4" y="90"/>
                    </a:lnTo>
                    <a:lnTo>
                      <a:pt x="4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6" y="106"/>
                    </a:lnTo>
                    <a:lnTo>
                      <a:pt x="7" y="109"/>
                    </a:lnTo>
                    <a:lnTo>
                      <a:pt x="7" y="113"/>
                    </a:lnTo>
                    <a:lnTo>
                      <a:pt x="8" y="116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9" y="126"/>
                    </a:lnTo>
                    <a:lnTo>
                      <a:pt x="10" y="131"/>
                    </a:lnTo>
                    <a:lnTo>
                      <a:pt x="11" y="133"/>
                    </a:lnTo>
                    <a:lnTo>
                      <a:pt x="14" y="138"/>
                    </a:lnTo>
                    <a:lnTo>
                      <a:pt x="16" y="141"/>
                    </a:lnTo>
                    <a:lnTo>
                      <a:pt x="19" y="145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6" y="157"/>
                    </a:lnTo>
                    <a:lnTo>
                      <a:pt x="28" y="162"/>
                    </a:lnTo>
                    <a:lnTo>
                      <a:pt x="32" y="166"/>
                    </a:lnTo>
                    <a:lnTo>
                      <a:pt x="34" y="170"/>
                    </a:lnTo>
                    <a:lnTo>
                      <a:pt x="38" y="176"/>
                    </a:lnTo>
                    <a:lnTo>
                      <a:pt x="41" y="180"/>
                    </a:lnTo>
                    <a:lnTo>
                      <a:pt x="45" y="185"/>
                    </a:lnTo>
                    <a:lnTo>
                      <a:pt x="48" y="190"/>
                    </a:lnTo>
                    <a:lnTo>
                      <a:pt x="52" y="195"/>
                    </a:lnTo>
                    <a:lnTo>
                      <a:pt x="54" y="201"/>
                    </a:lnTo>
                    <a:lnTo>
                      <a:pt x="58" y="205"/>
                    </a:lnTo>
                    <a:lnTo>
                      <a:pt x="61" y="210"/>
                    </a:lnTo>
                    <a:lnTo>
                      <a:pt x="65" y="214"/>
                    </a:lnTo>
                    <a:lnTo>
                      <a:pt x="68" y="220"/>
                    </a:lnTo>
                    <a:lnTo>
                      <a:pt x="72" y="224"/>
                    </a:lnTo>
                    <a:lnTo>
                      <a:pt x="75" y="229"/>
                    </a:lnTo>
                    <a:lnTo>
                      <a:pt x="78" y="233"/>
                    </a:lnTo>
                    <a:lnTo>
                      <a:pt x="81" y="236"/>
                    </a:lnTo>
                    <a:lnTo>
                      <a:pt x="84" y="240"/>
                    </a:lnTo>
                    <a:lnTo>
                      <a:pt x="87" y="243"/>
                    </a:lnTo>
                    <a:lnTo>
                      <a:pt x="90" y="246"/>
                    </a:lnTo>
                    <a:lnTo>
                      <a:pt x="91" y="249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6"/>
                    </a:lnTo>
                    <a:lnTo>
                      <a:pt x="104" y="262"/>
                    </a:lnTo>
                    <a:lnTo>
                      <a:pt x="106" y="265"/>
                    </a:lnTo>
                    <a:lnTo>
                      <a:pt x="109" y="268"/>
                    </a:lnTo>
                    <a:lnTo>
                      <a:pt x="112" y="272"/>
                    </a:lnTo>
                    <a:lnTo>
                      <a:pt x="116" y="275"/>
                    </a:lnTo>
                    <a:lnTo>
                      <a:pt x="118" y="278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9" y="290"/>
                    </a:lnTo>
                    <a:lnTo>
                      <a:pt x="132" y="293"/>
                    </a:lnTo>
                    <a:lnTo>
                      <a:pt x="136" y="298"/>
                    </a:lnTo>
                    <a:lnTo>
                      <a:pt x="139" y="301"/>
                    </a:lnTo>
                    <a:lnTo>
                      <a:pt x="144" y="305"/>
                    </a:lnTo>
                    <a:lnTo>
                      <a:pt x="148" y="307"/>
                    </a:lnTo>
                    <a:lnTo>
                      <a:pt x="151" y="311"/>
                    </a:lnTo>
                    <a:lnTo>
                      <a:pt x="155" y="313"/>
                    </a:lnTo>
                    <a:lnTo>
                      <a:pt x="160" y="317"/>
                    </a:lnTo>
                    <a:lnTo>
                      <a:pt x="163" y="318"/>
                    </a:lnTo>
                    <a:lnTo>
                      <a:pt x="167" y="320"/>
                    </a:lnTo>
                    <a:lnTo>
                      <a:pt x="170" y="322"/>
                    </a:lnTo>
                    <a:lnTo>
                      <a:pt x="175" y="324"/>
                    </a:lnTo>
                    <a:lnTo>
                      <a:pt x="177" y="324"/>
                    </a:lnTo>
                    <a:lnTo>
                      <a:pt x="182" y="324"/>
                    </a:lnTo>
                    <a:lnTo>
                      <a:pt x="185" y="324"/>
                    </a:lnTo>
                    <a:lnTo>
                      <a:pt x="188" y="324"/>
                    </a:lnTo>
                    <a:lnTo>
                      <a:pt x="192" y="322"/>
                    </a:lnTo>
                    <a:lnTo>
                      <a:pt x="195" y="320"/>
                    </a:lnTo>
                    <a:lnTo>
                      <a:pt x="198" y="318"/>
                    </a:lnTo>
                    <a:lnTo>
                      <a:pt x="201" y="316"/>
                    </a:lnTo>
                    <a:lnTo>
                      <a:pt x="202" y="312"/>
                    </a:lnTo>
                    <a:lnTo>
                      <a:pt x="205" y="309"/>
                    </a:lnTo>
                    <a:lnTo>
                      <a:pt x="205" y="304"/>
                    </a:lnTo>
                    <a:lnTo>
                      <a:pt x="206" y="300"/>
                    </a:lnTo>
                    <a:lnTo>
                      <a:pt x="205" y="296"/>
                    </a:lnTo>
                    <a:lnTo>
                      <a:pt x="204" y="291"/>
                    </a:lnTo>
                    <a:lnTo>
                      <a:pt x="201" y="286"/>
                    </a:lnTo>
                    <a:lnTo>
                      <a:pt x="199" y="283"/>
                    </a:lnTo>
                    <a:lnTo>
                      <a:pt x="196" y="277"/>
                    </a:lnTo>
                    <a:lnTo>
                      <a:pt x="193" y="272"/>
                    </a:lnTo>
                    <a:lnTo>
                      <a:pt x="188" y="267"/>
                    </a:lnTo>
                    <a:lnTo>
                      <a:pt x="185" y="262"/>
                    </a:lnTo>
                    <a:lnTo>
                      <a:pt x="180" y="258"/>
                    </a:lnTo>
                    <a:lnTo>
                      <a:pt x="176" y="253"/>
                    </a:lnTo>
                    <a:lnTo>
                      <a:pt x="171" y="247"/>
                    </a:lnTo>
                    <a:lnTo>
                      <a:pt x="167" y="242"/>
                    </a:lnTo>
                    <a:lnTo>
                      <a:pt x="161" y="237"/>
                    </a:lnTo>
                    <a:lnTo>
                      <a:pt x="155" y="232"/>
                    </a:lnTo>
                    <a:lnTo>
                      <a:pt x="150" y="227"/>
                    </a:lnTo>
                    <a:lnTo>
                      <a:pt x="144" y="222"/>
                    </a:lnTo>
                    <a:lnTo>
                      <a:pt x="139" y="216"/>
                    </a:lnTo>
                    <a:lnTo>
                      <a:pt x="135" y="211"/>
                    </a:lnTo>
                    <a:lnTo>
                      <a:pt x="130" y="207"/>
                    </a:lnTo>
                    <a:lnTo>
                      <a:pt x="124" y="202"/>
                    </a:lnTo>
                    <a:lnTo>
                      <a:pt x="119" y="197"/>
                    </a:lnTo>
                    <a:lnTo>
                      <a:pt x="116" y="192"/>
                    </a:lnTo>
                    <a:lnTo>
                      <a:pt x="110" y="188"/>
                    </a:lnTo>
                    <a:lnTo>
                      <a:pt x="107" y="184"/>
                    </a:lnTo>
                    <a:lnTo>
                      <a:pt x="104" y="179"/>
                    </a:lnTo>
                    <a:lnTo>
                      <a:pt x="100" y="176"/>
                    </a:lnTo>
                    <a:lnTo>
                      <a:pt x="99" y="172"/>
                    </a:lnTo>
                    <a:lnTo>
                      <a:pt x="97" y="169"/>
                    </a:lnTo>
                    <a:lnTo>
                      <a:pt x="96" y="164"/>
                    </a:lnTo>
                    <a:lnTo>
                      <a:pt x="93" y="160"/>
                    </a:lnTo>
                    <a:lnTo>
                      <a:pt x="91" y="154"/>
                    </a:lnTo>
                    <a:lnTo>
                      <a:pt x="89" y="150"/>
                    </a:lnTo>
                    <a:lnTo>
                      <a:pt x="86" y="146"/>
                    </a:lnTo>
                    <a:lnTo>
                      <a:pt x="85" y="144"/>
                    </a:lnTo>
                    <a:lnTo>
                      <a:pt x="84" y="141"/>
                    </a:lnTo>
                    <a:lnTo>
                      <a:pt x="83" y="138"/>
                    </a:lnTo>
                    <a:lnTo>
                      <a:pt x="81" y="135"/>
                    </a:lnTo>
                    <a:lnTo>
                      <a:pt x="80" y="132"/>
                    </a:lnTo>
                    <a:lnTo>
                      <a:pt x="79" y="128"/>
                    </a:lnTo>
                    <a:lnTo>
                      <a:pt x="78" y="126"/>
                    </a:lnTo>
                    <a:lnTo>
                      <a:pt x="77" y="122"/>
                    </a:lnTo>
                    <a:lnTo>
                      <a:pt x="75" y="119"/>
                    </a:lnTo>
                    <a:lnTo>
                      <a:pt x="73" y="115"/>
                    </a:lnTo>
                    <a:lnTo>
                      <a:pt x="72" y="112"/>
                    </a:lnTo>
                    <a:lnTo>
                      <a:pt x="71" y="108"/>
                    </a:lnTo>
                    <a:lnTo>
                      <a:pt x="70" y="105"/>
                    </a:lnTo>
                    <a:lnTo>
                      <a:pt x="67" y="101"/>
                    </a:lnTo>
                    <a:lnTo>
                      <a:pt x="66" y="97"/>
                    </a:lnTo>
                    <a:lnTo>
                      <a:pt x="65" y="94"/>
                    </a:lnTo>
                    <a:lnTo>
                      <a:pt x="64" y="90"/>
                    </a:lnTo>
                    <a:lnTo>
                      <a:pt x="61" y="87"/>
                    </a:lnTo>
                    <a:lnTo>
                      <a:pt x="60" y="83"/>
                    </a:lnTo>
                    <a:lnTo>
                      <a:pt x="59" y="80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5" y="70"/>
                    </a:lnTo>
                    <a:lnTo>
                      <a:pt x="53" y="67"/>
                    </a:lnTo>
                    <a:lnTo>
                      <a:pt x="52" y="63"/>
                    </a:lnTo>
                    <a:lnTo>
                      <a:pt x="51" y="58"/>
                    </a:lnTo>
                    <a:lnTo>
                      <a:pt x="48" y="56"/>
                    </a:lnTo>
                    <a:lnTo>
                      <a:pt x="47" y="52"/>
                    </a:lnTo>
                    <a:lnTo>
                      <a:pt x="46" y="49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42" y="39"/>
                    </a:lnTo>
                    <a:lnTo>
                      <a:pt x="41" y="37"/>
                    </a:lnTo>
                    <a:lnTo>
                      <a:pt x="40" y="33"/>
                    </a:lnTo>
                    <a:lnTo>
                      <a:pt x="39" y="31"/>
                    </a:lnTo>
                    <a:lnTo>
                      <a:pt x="36" y="26"/>
                    </a:lnTo>
                    <a:lnTo>
                      <a:pt x="34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2" name="Freeform 271"/>
              <p:cNvSpPr>
                <a:spLocks/>
              </p:cNvSpPr>
              <p:nvPr/>
            </p:nvSpPr>
            <p:spPr bwMode="auto">
              <a:xfrm>
                <a:off x="1662" y="1602"/>
                <a:ext cx="77" cy="30"/>
              </a:xfrm>
              <a:custGeom>
                <a:avLst/>
                <a:gdLst>
                  <a:gd name="T0" fmla="*/ 0 w 233"/>
                  <a:gd name="T1" fmla="*/ 0 h 90"/>
                  <a:gd name="T2" fmla="*/ 0 w 233"/>
                  <a:gd name="T3" fmla="*/ 0 h 90"/>
                  <a:gd name="T4" fmla="*/ 0 w 233"/>
                  <a:gd name="T5" fmla="*/ 0 h 90"/>
                  <a:gd name="T6" fmla="*/ 0 w 233"/>
                  <a:gd name="T7" fmla="*/ 0 h 90"/>
                  <a:gd name="T8" fmla="*/ 0 w 233"/>
                  <a:gd name="T9" fmla="*/ 0 h 90"/>
                  <a:gd name="T10" fmla="*/ 0 w 233"/>
                  <a:gd name="T11" fmla="*/ 0 h 90"/>
                  <a:gd name="T12" fmla="*/ 0 w 233"/>
                  <a:gd name="T13" fmla="*/ 0 h 90"/>
                  <a:gd name="T14" fmla="*/ 0 w 233"/>
                  <a:gd name="T15" fmla="*/ 0 h 90"/>
                  <a:gd name="T16" fmla="*/ 0 w 233"/>
                  <a:gd name="T17" fmla="*/ 0 h 90"/>
                  <a:gd name="T18" fmla="*/ 0 w 233"/>
                  <a:gd name="T19" fmla="*/ 0 h 90"/>
                  <a:gd name="T20" fmla="*/ 0 w 233"/>
                  <a:gd name="T21" fmla="*/ 0 h 90"/>
                  <a:gd name="T22" fmla="*/ 0 w 233"/>
                  <a:gd name="T23" fmla="*/ 0 h 90"/>
                  <a:gd name="T24" fmla="*/ 0 w 233"/>
                  <a:gd name="T25" fmla="*/ 0 h 90"/>
                  <a:gd name="T26" fmla="*/ 0 w 233"/>
                  <a:gd name="T27" fmla="*/ 0 h 90"/>
                  <a:gd name="T28" fmla="*/ 0 w 233"/>
                  <a:gd name="T29" fmla="*/ 0 h 90"/>
                  <a:gd name="T30" fmla="*/ 0 w 233"/>
                  <a:gd name="T31" fmla="*/ 0 h 90"/>
                  <a:gd name="T32" fmla="*/ 0 w 233"/>
                  <a:gd name="T33" fmla="*/ 0 h 90"/>
                  <a:gd name="T34" fmla="*/ 0 w 233"/>
                  <a:gd name="T35" fmla="*/ 0 h 90"/>
                  <a:gd name="T36" fmla="*/ 0 w 233"/>
                  <a:gd name="T37" fmla="*/ 0 h 90"/>
                  <a:gd name="T38" fmla="*/ 0 w 233"/>
                  <a:gd name="T39" fmla="*/ 0 h 90"/>
                  <a:gd name="T40" fmla="*/ 0 w 233"/>
                  <a:gd name="T41" fmla="*/ 0 h 90"/>
                  <a:gd name="T42" fmla="*/ 0 w 233"/>
                  <a:gd name="T43" fmla="*/ 0 h 90"/>
                  <a:gd name="T44" fmla="*/ 0 w 233"/>
                  <a:gd name="T45" fmla="*/ 0 h 90"/>
                  <a:gd name="T46" fmla="*/ 0 w 233"/>
                  <a:gd name="T47" fmla="*/ 0 h 90"/>
                  <a:gd name="T48" fmla="*/ 0 w 233"/>
                  <a:gd name="T49" fmla="*/ 0 h 90"/>
                  <a:gd name="T50" fmla="*/ 0 w 233"/>
                  <a:gd name="T51" fmla="*/ 0 h 90"/>
                  <a:gd name="T52" fmla="*/ 0 w 233"/>
                  <a:gd name="T53" fmla="*/ 0 h 90"/>
                  <a:gd name="T54" fmla="*/ 0 w 233"/>
                  <a:gd name="T55" fmla="*/ 0 h 90"/>
                  <a:gd name="T56" fmla="*/ 0 w 233"/>
                  <a:gd name="T57" fmla="*/ 0 h 90"/>
                  <a:gd name="T58" fmla="*/ 0 w 233"/>
                  <a:gd name="T59" fmla="*/ 0 h 90"/>
                  <a:gd name="T60" fmla="*/ 0 w 233"/>
                  <a:gd name="T61" fmla="*/ 0 h 90"/>
                  <a:gd name="T62" fmla="*/ 0 w 233"/>
                  <a:gd name="T63" fmla="*/ 0 h 90"/>
                  <a:gd name="T64" fmla="*/ 0 w 233"/>
                  <a:gd name="T65" fmla="*/ 0 h 90"/>
                  <a:gd name="T66" fmla="*/ 0 w 233"/>
                  <a:gd name="T67" fmla="*/ 0 h 90"/>
                  <a:gd name="T68" fmla="*/ 0 w 233"/>
                  <a:gd name="T69" fmla="*/ 0 h 90"/>
                  <a:gd name="T70" fmla="*/ 0 w 233"/>
                  <a:gd name="T71" fmla="*/ 0 h 90"/>
                  <a:gd name="T72" fmla="*/ 0 w 233"/>
                  <a:gd name="T73" fmla="*/ 0 h 90"/>
                  <a:gd name="T74" fmla="*/ 0 w 233"/>
                  <a:gd name="T75" fmla="*/ 0 h 90"/>
                  <a:gd name="T76" fmla="*/ 0 w 233"/>
                  <a:gd name="T77" fmla="*/ 0 h 90"/>
                  <a:gd name="T78" fmla="*/ 0 w 233"/>
                  <a:gd name="T79" fmla="*/ 0 h 90"/>
                  <a:gd name="T80" fmla="*/ 0 w 233"/>
                  <a:gd name="T81" fmla="*/ 0 h 90"/>
                  <a:gd name="T82" fmla="*/ 0 w 233"/>
                  <a:gd name="T83" fmla="*/ 0 h 90"/>
                  <a:gd name="T84" fmla="*/ 0 w 233"/>
                  <a:gd name="T85" fmla="*/ 0 h 90"/>
                  <a:gd name="T86" fmla="*/ 0 w 233"/>
                  <a:gd name="T87" fmla="*/ 0 h 90"/>
                  <a:gd name="T88" fmla="*/ 0 w 233"/>
                  <a:gd name="T89" fmla="*/ 0 h 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3"/>
                  <a:gd name="T136" fmla="*/ 0 h 90"/>
                  <a:gd name="T137" fmla="*/ 233 w 233"/>
                  <a:gd name="T138" fmla="*/ 90 h 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3" h="90">
                    <a:moveTo>
                      <a:pt x="21" y="61"/>
                    </a:moveTo>
                    <a:lnTo>
                      <a:pt x="24" y="59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3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2" y="57"/>
                    </a:lnTo>
                    <a:lnTo>
                      <a:pt x="64" y="56"/>
                    </a:lnTo>
                    <a:lnTo>
                      <a:pt x="68" y="56"/>
                    </a:lnTo>
                    <a:lnTo>
                      <a:pt x="72" y="55"/>
                    </a:lnTo>
                    <a:lnTo>
                      <a:pt x="78" y="53"/>
                    </a:lnTo>
                    <a:lnTo>
                      <a:pt x="84" y="52"/>
                    </a:lnTo>
                    <a:lnTo>
                      <a:pt x="90" y="51"/>
                    </a:lnTo>
                    <a:lnTo>
                      <a:pt x="95" y="50"/>
                    </a:lnTo>
                    <a:lnTo>
                      <a:pt x="101" y="47"/>
                    </a:lnTo>
                    <a:lnTo>
                      <a:pt x="103" y="46"/>
                    </a:lnTo>
                    <a:lnTo>
                      <a:pt x="107" y="46"/>
                    </a:lnTo>
                    <a:lnTo>
                      <a:pt x="109" y="45"/>
                    </a:lnTo>
                    <a:lnTo>
                      <a:pt x="113" y="44"/>
                    </a:lnTo>
                    <a:lnTo>
                      <a:pt x="118" y="43"/>
                    </a:lnTo>
                    <a:lnTo>
                      <a:pt x="123" y="40"/>
                    </a:lnTo>
                    <a:lnTo>
                      <a:pt x="128" y="38"/>
                    </a:lnTo>
                    <a:lnTo>
                      <a:pt x="134" y="36"/>
                    </a:lnTo>
                    <a:lnTo>
                      <a:pt x="140" y="33"/>
                    </a:lnTo>
                    <a:lnTo>
                      <a:pt x="145" y="31"/>
                    </a:lnTo>
                    <a:lnTo>
                      <a:pt x="151" y="29"/>
                    </a:lnTo>
                    <a:lnTo>
                      <a:pt x="155" y="26"/>
                    </a:lnTo>
                    <a:lnTo>
                      <a:pt x="160" y="24"/>
                    </a:lnTo>
                    <a:lnTo>
                      <a:pt x="166" y="21"/>
                    </a:lnTo>
                    <a:lnTo>
                      <a:pt x="171" y="19"/>
                    </a:lnTo>
                    <a:lnTo>
                      <a:pt x="177" y="15"/>
                    </a:lnTo>
                    <a:lnTo>
                      <a:pt x="182" y="13"/>
                    </a:lnTo>
                    <a:lnTo>
                      <a:pt x="187" y="11"/>
                    </a:lnTo>
                    <a:lnTo>
                      <a:pt x="192" y="7"/>
                    </a:lnTo>
                    <a:lnTo>
                      <a:pt x="198" y="5"/>
                    </a:lnTo>
                    <a:lnTo>
                      <a:pt x="202" y="1"/>
                    </a:lnTo>
                    <a:lnTo>
                      <a:pt x="206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8" y="1"/>
                    </a:lnTo>
                    <a:lnTo>
                      <a:pt x="222" y="4"/>
                    </a:lnTo>
                    <a:lnTo>
                      <a:pt x="224" y="6"/>
                    </a:lnTo>
                    <a:lnTo>
                      <a:pt x="228" y="10"/>
                    </a:lnTo>
                    <a:lnTo>
                      <a:pt x="229" y="13"/>
                    </a:lnTo>
                    <a:lnTo>
                      <a:pt x="231" y="17"/>
                    </a:lnTo>
                    <a:lnTo>
                      <a:pt x="231" y="20"/>
                    </a:lnTo>
                    <a:lnTo>
                      <a:pt x="233" y="25"/>
                    </a:lnTo>
                    <a:lnTo>
                      <a:pt x="231" y="29"/>
                    </a:lnTo>
                    <a:lnTo>
                      <a:pt x="229" y="32"/>
                    </a:lnTo>
                    <a:lnTo>
                      <a:pt x="227" y="36"/>
                    </a:lnTo>
                    <a:lnTo>
                      <a:pt x="224" y="40"/>
                    </a:lnTo>
                    <a:lnTo>
                      <a:pt x="221" y="42"/>
                    </a:lnTo>
                    <a:lnTo>
                      <a:pt x="218" y="44"/>
                    </a:lnTo>
                    <a:lnTo>
                      <a:pt x="215" y="45"/>
                    </a:lnTo>
                    <a:lnTo>
                      <a:pt x="212" y="47"/>
                    </a:lnTo>
                    <a:lnTo>
                      <a:pt x="209" y="50"/>
                    </a:lnTo>
                    <a:lnTo>
                      <a:pt x="206" y="51"/>
                    </a:lnTo>
                    <a:lnTo>
                      <a:pt x="203" y="53"/>
                    </a:lnTo>
                    <a:lnTo>
                      <a:pt x="201" y="55"/>
                    </a:lnTo>
                    <a:lnTo>
                      <a:pt x="197" y="57"/>
                    </a:lnTo>
                    <a:lnTo>
                      <a:pt x="195" y="58"/>
                    </a:lnTo>
                    <a:lnTo>
                      <a:pt x="191" y="59"/>
                    </a:lnTo>
                    <a:lnTo>
                      <a:pt x="187" y="62"/>
                    </a:lnTo>
                    <a:lnTo>
                      <a:pt x="184" y="63"/>
                    </a:lnTo>
                    <a:lnTo>
                      <a:pt x="182" y="64"/>
                    </a:lnTo>
                    <a:lnTo>
                      <a:pt x="178" y="66"/>
                    </a:lnTo>
                    <a:lnTo>
                      <a:pt x="176" y="68"/>
                    </a:lnTo>
                    <a:lnTo>
                      <a:pt x="172" y="69"/>
                    </a:lnTo>
                    <a:lnTo>
                      <a:pt x="168" y="70"/>
                    </a:lnTo>
                    <a:lnTo>
                      <a:pt x="165" y="71"/>
                    </a:lnTo>
                    <a:lnTo>
                      <a:pt x="161" y="72"/>
                    </a:lnTo>
                    <a:lnTo>
                      <a:pt x="158" y="74"/>
                    </a:lnTo>
                    <a:lnTo>
                      <a:pt x="155" y="75"/>
                    </a:lnTo>
                    <a:lnTo>
                      <a:pt x="152" y="76"/>
                    </a:lnTo>
                    <a:lnTo>
                      <a:pt x="148" y="77"/>
                    </a:lnTo>
                    <a:lnTo>
                      <a:pt x="145" y="78"/>
                    </a:lnTo>
                    <a:lnTo>
                      <a:pt x="141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1" y="82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1" y="84"/>
                    </a:lnTo>
                    <a:lnTo>
                      <a:pt x="118" y="84"/>
                    </a:lnTo>
                    <a:lnTo>
                      <a:pt x="114" y="85"/>
                    </a:lnTo>
                    <a:lnTo>
                      <a:pt x="110" y="85"/>
                    </a:lnTo>
                    <a:lnTo>
                      <a:pt x="107" y="87"/>
                    </a:lnTo>
                    <a:lnTo>
                      <a:pt x="103" y="87"/>
                    </a:lnTo>
                    <a:lnTo>
                      <a:pt x="101" y="88"/>
                    </a:lnTo>
                    <a:lnTo>
                      <a:pt x="97" y="88"/>
                    </a:lnTo>
                    <a:lnTo>
                      <a:pt x="94" y="88"/>
                    </a:lnTo>
                    <a:lnTo>
                      <a:pt x="90" y="88"/>
                    </a:lnTo>
                    <a:lnTo>
                      <a:pt x="87" y="89"/>
                    </a:lnTo>
                    <a:lnTo>
                      <a:pt x="83" y="89"/>
                    </a:lnTo>
                    <a:lnTo>
                      <a:pt x="80" y="89"/>
                    </a:lnTo>
                    <a:lnTo>
                      <a:pt x="76" y="89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3" y="90"/>
                    </a:lnTo>
                    <a:lnTo>
                      <a:pt x="59" y="90"/>
                    </a:lnTo>
                    <a:lnTo>
                      <a:pt x="56" y="90"/>
                    </a:lnTo>
                    <a:lnTo>
                      <a:pt x="52" y="90"/>
                    </a:lnTo>
                    <a:lnTo>
                      <a:pt x="49" y="90"/>
                    </a:lnTo>
                    <a:lnTo>
                      <a:pt x="45" y="90"/>
                    </a:lnTo>
                    <a:lnTo>
                      <a:pt x="43" y="90"/>
                    </a:lnTo>
                    <a:lnTo>
                      <a:pt x="39" y="90"/>
                    </a:lnTo>
                    <a:lnTo>
                      <a:pt x="36" y="89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6" y="85"/>
                    </a:lnTo>
                    <a:lnTo>
                      <a:pt x="4" y="84"/>
                    </a:lnTo>
                    <a:lnTo>
                      <a:pt x="1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10" y="62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3" name="Freeform 272"/>
              <p:cNvSpPr>
                <a:spLocks/>
              </p:cNvSpPr>
              <p:nvPr/>
            </p:nvSpPr>
            <p:spPr bwMode="auto">
              <a:xfrm>
                <a:off x="1807" y="1665"/>
                <a:ext cx="35" cy="17"/>
              </a:xfrm>
              <a:custGeom>
                <a:avLst/>
                <a:gdLst>
                  <a:gd name="T0" fmla="*/ 0 w 106"/>
                  <a:gd name="T1" fmla="*/ 0 h 49"/>
                  <a:gd name="T2" fmla="*/ 0 w 106"/>
                  <a:gd name="T3" fmla="*/ 0 h 49"/>
                  <a:gd name="T4" fmla="*/ 0 w 106"/>
                  <a:gd name="T5" fmla="*/ 0 h 49"/>
                  <a:gd name="T6" fmla="*/ 0 w 106"/>
                  <a:gd name="T7" fmla="*/ 0 h 49"/>
                  <a:gd name="T8" fmla="*/ 0 w 106"/>
                  <a:gd name="T9" fmla="*/ 0 h 49"/>
                  <a:gd name="T10" fmla="*/ 0 w 106"/>
                  <a:gd name="T11" fmla="*/ 0 h 49"/>
                  <a:gd name="T12" fmla="*/ 0 w 106"/>
                  <a:gd name="T13" fmla="*/ 0 h 49"/>
                  <a:gd name="T14" fmla="*/ 0 w 106"/>
                  <a:gd name="T15" fmla="*/ 0 h 49"/>
                  <a:gd name="T16" fmla="*/ 0 w 106"/>
                  <a:gd name="T17" fmla="*/ 0 h 49"/>
                  <a:gd name="T18" fmla="*/ 0 w 106"/>
                  <a:gd name="T19" fmla="*/ 0 h 49"/>
                  <a:gd name="T20" fmla="*/ 0 w 106"/>
                  <a:gd name="T21" fmla="*/ 0 h 49"/>
                  <a:gd name="T22" fmla="*/ 0 w 106"/>
                  <a:gd name="T23" fmla="*/ 0 h 49"/>
                  <a:gd name="T24" fmla="*/ 0 w 106"/>
                  <a:gd name="T25" fmla="*/ 0 h 49"/>
                  <a:gd name="T26" fmla="*/ 0 w 106"/>
                  <a:gd name="T27" fmla="*/ 0 h 49"/>
                  <a:gd name="T28" fmla="*/ 0 w 106"/>
                  <a:gd name="T29" fmla="*/ 0 h 49"/>
                  <a:gd name="T30" fmla="*/ 0 w 106"/>
                  <a:gd name="T31" fmla="*/ 0 h 49"/>
                  <a:gd name="T32" fmla="*/ 0 w 106"/>
                  <a:gd name="T33" fmla="*/ 0 h 49"/>
                  <a:gd name="T34" fmla="*/ 0 w 106"/>
                  <a:gd name="T35" fmla="*/ 0 h 49"/>
                  <a:gd name="T36" fmla="*/ 0 w 106"/>
                  <a:gd name="T37" fmla="*/ 0 h 49"/>
                  <a:gd name="T38" fmla="*/ 0 w 106"/>
                  <a:gd name="T39" fmla="*/ 0 h 49"/>
                  <a:gd name="T40" fmla="*/ 0 w 106"/>
                  <a:gd name="T41" fmla="*/ 0 h 49"/>
                  <a:gd name="T42" fmla="*/ 0 w 106"/>
                  <a:gd name="T43" fmla="*/ 0 h 49"/>
                  <a:gd name="T44" fmla="*/ 0 w 106"/>
                  <a:gd name="T45" fmla="*/ 0 h 49"/>
                  <a:gd name="T46" fmla="*/ 0 w 106"/>
                  <a:gd name="T47" fmla="*/ 0 h 49"/>
                  <a:gd name="T48" fmla="*/ 0 w 106"/>
                  <a:gd name="T49" fmla="*/ 0 h 49"/>
                  <a:gd name="T50" fmla="*/ 0 w 106"/>
                  <a:gd name="T51" fmla="*/ 0 h 49"/>
                  <a:gd name="T52" fmla="*/ 0 w 106"/>
                  <a:gd name="T53" fmla="*/ 0 h 49"/>
                  <a:gd name="T54" fmla="*/ 0 w 106"/>
                  <a:gd name="T55" fmla="*/ 0 h 49"/>
                  <a:gd name="T56" fmla="*/ 0 w 106"/>
                  <a:gd name="T57" fmla="*/ 0 h 49"/>
                  <a:gd name="T58" fmla="*/ 0 w 106"/>
                  <a:gd name="T59" fmla="*/ 0 h 49"/>
                  <a:gd name="T60" fmla="*/ 0 w 106"/>
                  <a:gd name="T61" fmla="*/ 0 h 49"/>
                  <a:gd name="T62" fmla="*/ 0 w 106"/>
                  <a:gd name="T63" fmla="*/ 0 h 49"/>
                  <a:gd name="T64" fmla="*/ 0 w 106"/>
                  <a:gd name="T65" fmla="*/ 0 h 49"/>
                  <a:gd name="T66" fmla="*/ 0 w 106"/>
                  <a:gd name="T67" fmla="*/ 0 h 49"/>
                  <a:gd name="T68" fmla="*/ 0 w 106"/>
                  <a:gd name="T69" fmla="*/ 0 h 49"/>
                  <a:gd name="T70" fmla="*/ 0 w 106"/>
                  <a:gd name="T71" fmla="*/ 0 h 49"/>
                  <a:gd name="T72" fmla="*/ 0 w 106"/>
                  <a:gd name="T73" fmla="*/ 0 h 49"/>
                  <a:gd name="T74" fmla="*/ 0 w 106"/>
                  <a:gd name="T75" fmla="*/ 0 h 49"/>
                  <a:gd name="T76" fmla="*/ 0 w 106"/>
                  <a:gd name="T77" fmla="*/ 0 h 49"/>
                  <a:gd name="T78" fmla="*/ 0 w 106"/>
                  <a:gd name="T79" fmla="*/ 0 h 49"/>
                  <a:gd name="T80" fmla="*/ 0 w 106"/>
                  <a:gd name="T81" fmla="*/ 0 h 49"/>
                  <a:gd name="T82" fmla="*/ 0 w 106"/>
                  <a:gd name="T83" fmla="*/ 0 h 49"/>
                  <a:gd name="T84" fmla="*/ 0 w 106"/>
                  <a:gd name="T85" fmla="*/ 0 h 49"/>
                  <a:gd name="T86" fmla="*/ 0 w 106"/>
                  <a:gd name="T87" fmla="*/ 0 h 49"/>
                  <a:gd name="T88" fmla="*/ 0 w 106"/>
                  <a:gd name="T89" fmla="*/ 0 h 49"/>
                  <a:gd name="T90" fmla="*/ 0 w 106"/>
                  <a:gd name="T91" fmla="*/ 0 h 49"/>
                  <a:gd name="T92" fmla="*/ 0 w 106"/>
                  <a:gd name="T93" fmla="*/ 0 h 49"/>
                  <a:gd name="T94" fmla="*/ 0 w 106"/>
                  <a:gd name="T95" fmla="*/ 0 h 49"/>
                  <a:gd name="T96" fmla="*/ 0 w 106"/>
                  <a:gd name="T97" fmla="*/ 0 h 49"/>
                  <a:gd name="T98" fmla="*/ 0 w 106"/>
                  <a:gd name="T99" fmla="*/ 0 h 49"/>
                  <a:gd name="T100" fmla="*/ 0 w 106"/>
                  <a:gd name="T101" fmla="*/ 0 h 49"/>
                  <a:gd name="T102" fmla="*/ 0 w 106"/>
                  <a:gd name="T103" fmla="*/ 0 h 49"/>
                  <a:gd name="T104" fmla="*/ 0 w 106"/>
                  <a:gd name="T105" fmla="*/ 0 h 49"/>
                  <a:gd name="T106" fmla="*/ 0 w 106"/>
                  <a:gd name="T107" fmla="*/ 0 h 49"/>
                  <a:gd name="T108" fmla="*/ 0 w 106"/>
                  <a:gd name="T109" fmla="*/ 0 h 49"/>
                  <a:gd name="T110" fmla="*/ 0 w 106"/>
                  <a:gd name="T111" fmla="*/ 0 h 49"/>
                  <a:gd name="T112" fmla="*/ 0 w 106"/>
                  <a:gd name="T113" fmla="*/ 0 h 49"/>
                  <a:gd name="T114" fmla="*/ 0 w 106"/>
                  <a:gd name="T115" fmla="*/ 0 h 49"/>
                  <a:gd name="T116" fmla="*/ 0 w 106"/>
                  <a:gd name="T117" fmla="*/ 0 h 49"/>
                  <a:gd name="T118" fmla="*/ 0 w 106"/>
                  <a:gd name="T119" fmla="*/ 0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6"/>
                  <a:gd name="T181" fmla="*/ 0 h 49"/>
                  <a:gd name="T182" fmla="*/ 106 w 106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6" h="49">
                    <a:moveTo>
                      <a:pt x="18" y="1"/>
                    </a:moveTo>
                    <a:lnTo>
                      <a:pt x="23" y="1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5"/>
                    </a:lnTo>
                    <a:lnTo>
                      <a:pt x="57" y="6"/>
                    </a:lnTo>
                    <a:lnTo>
                      <a:pt x="62" y="6"/>
                    </a:lnTo>
                    <a:lnTo>
                      <a:pt x="67" y="7"/>
                    </a:lnTo>
                    <a:lnTo>
                      <a:pt x="72" y="8"/>
                    </a:lnTo>
                    <a:lnTo>
                      <a:pt x="76" y="10"/>
                    </a:lnTo>
                    <a:lnTo>
                      <a:pt x="81" y="11"/>
                    </a:lnTo>
                    <a:lnTo>
                      <a:pt x="86" y="12"/>
                    </a:lnTo>
                    <a:lnTo>
                      <a:pt x="91" y="14"/>
                    </a:lnTo>
                    <a:lnTo>
                      <a:pt x="96" y="17"/>
                    </a:lnTo>
                    <a:lnTo>
                      <a:pt x="99" y="18"/>
                    </a:lnTo>
                    <a:lnTo>
                      <a:pt x="102" y="20"/>
                    </a:lnTo>
                    <a:lnTo>
                      <a:pt x="104" y="23"/>
                    </a:lnTo>
                    <a:lnTo>
                      <a:pt x="106" y="26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6"/>
                    </a:lnTo>
                    <a:lnTo>
                      <a:pt x="106" y="39"/>
                    </a:lnTo>
                    <a:lnTo>
                      <a:pt x="101" y="44"/>
                    </a:lnTo>
                    <a:lnTo>
                      <a:pt x="96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9" y="45"/>
                    </a:lnTo>
                    <a:lnTo>
                      <a:pt x="74" y="44"/>
                    </a:lnTo>
                    <a:lnTo>
                      <a:pt x="69" y="43"/>
                    </a:lnTo>
                    <a:lnTo>
                      <a:pt x="66" y="40"/>
                    </a:lnTo>
                    <a:lnTo>
                      <a:pt x="61" y="39"/>
                    </a:lnTo>
                    <a:lnTo>
                      <a:pt x="57" y="38"/>
                    </a:lnTo>
                    <a:lnTo>
                      <a:pt x="53" y="37"/>
                    </a:lnTo>
                    <a:lnTo>
                      <a:pt x="49" y="36"/>
                    </a:lnTo>
                    <a:lnTo>
                      <a:pt x="44" y="34"/>
                    </a:lnTo>
                    <a:lnTo>
                      <a:pt x="41" y="33"/>
                    </a:lnTo>
                    <a:lnTo>
                      <a:pt x="36" y="32"/>
                    </a:lnTo>
                    <a:lnTo>
                      <a:pt x="32" y="32"/>
                    </a:lnTo>
                    <a:lnTo>
                      <a:pt x="28" y="31"/>
                    </a:lnTo>
                    <a:lnTo>
                      <a:pt x="23" y="30"/>
                    </a:lnTo>
                    <a:lnTo>
                      <a:pt x="18" y="30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4" name="Freeform 273"/>
              <p:cNvSpPr>
                <a:spLocks/>
              </p:cNvSpPr>
              <p:nvPr/>
            </p:nvSpPr>
            <p:spPr bwMode="auto">
              <a:xfrm>
                <a:off x="1739" y="1667"/>
                <a:ext cx="39" cy="17"/>
              </a:xfrm>
              <a:custGeom>
                <a:avLst/>
                <a:gdLst>
                  <a:gd name="T0" fmla="*/ 0 w 117"/>
                  <a:gd name="T1" fmla="*/ 0 h 50"/>
                  <a:gd name="T2" fmla="*/ 0 w 117"/>
                  <a:gd name="T3" fmla="*/ 0 h 50"/>
                  <a:gd name="T4" fmla="*/ 0 w 117"/>
                  <a:gd name="T5" fmla="*/ 0 h 50"/>
                  <a:gd name="T6" fmla="*/ 0 w 117"/>
                  <a:gd name="T7" fmla="*/ 0 h 50"/>
                  <a:gd name="T8" fmla="*/ 0 w 117"/>
                  <a:gd name="T9" fmla="*/ 0 h 50"/>
                  <a:gd name="T10" fmla="*/ 0 w 117"/>
                  <a:gd name="T11" fmla="*/ 0 h 50"/>
                  <a:gd name="T12" fmla="*/ 0 w 117"/>
                  <a:gd name="T13" fmla="*/ 0 h 50"/>
                  <a:gd name="T14" fmla="*/ 0 w 117"/>
                  <a:gd name="T15" fmla="*/ 0 h 50"/>
                  <a:gd name="T16" fmla="*/ 0 w 117"/>
                  <a:gd name="T17" fmla="*/ 0 h 50"/>
                  <a:gd name="T18" fmla="*/ 0 w 117"/>
                  <a:gd name="T19" fmla="*/ 0 h 50"/>
                  <a:gd name="T20" fmla="*/ 0 w 117"/>
                  <a:gd name="T21" fmla="*/ 0 h 50"/>
                  <a:gd name="T22" fmla="*/ 0 w 117"/>
                  <a:gd name="T23" fmla="*/ 0 h 50"/>
                  <a:gd name="T24" fmla="*/ 0 w 117"/>
                  <a:gd name="T25" fmla="*/ 0 h 50"/>
                  <a:gd name="T26" fmla="*/ 0 w 117"/>
                  <a:gd name="T27" fmla="*/ 0 h 50"/>
                  <a:gd name="T28" fmla="*/ 0 w 117"/>
                  <a:gd name="T29" fmla="*/ 0 h 50"/>
                  <a:gd name="T30" fmla="*/ 0 w 117"/>
                  <a:gd name="T31" fmla="*/ 0 h 50"/>
                  <a:gd name="T32" fmla="*/ 0 w 117"/>
                  <a:gd name="T33" fmla="*/ 0 h 50"/>
                  <a:gd name="T34" fmla="*/ 0 w 117"/>
                  <a:gd name="T35" fmla="*/ 0 h 50"/>
                  <a:gd name="T36" fmla="*/ 0 w 117"/>
                  <a:gd name="T37" fmla="*/ 0 h 50"/>
                  <a:gd name="T38" fmla="*/ 0 w 117"/>
                  <a:gd name="T39" fmla="*/ 0 h 50"/>
                  <a:gd name="T40" fmla="*/ 0 w 117"/>
                  <a:gd name="T41" fmla="*/ 0 h 50"/>
                  <a:gd name="T42" fmla="*/ 0 w 117"/>
                  <a:gd name="T43" fmla="*/ 0 h 50"/>
                  <a:gd name="T44" fmla="*/ 0 w 117"/>
                  <a:gd name="T45" fmla="*/ 0 h 50"/>
                  <a:gd name="T46" fmla="*/ 0 w 117"/>
                  <a:gd name="T47" fmla="*/ 0 h 50"/>
                  <a:gd name="T48" fmla="*/ 0 w 117"/>
                  <a:gd name="T49" fmla="*/ 0 h 50"/>
                  <a:gd name="T50" fmla="*/ 0 w 117"/>
                  <a:gd name="T51" fmla="*/ 0 h 50"/>
                  <a:gd name="T52" fmla="*/ 0 w 117"/>
                  <a:gd name="T53" fmla="*/ 0 h 50"/>
                  <a:gd name="T54" fmla="*/ 0 w 117"/>
                  <a:gd name="T55" fmla="*/ 0 h 50"/>
                  <a:gd name="T56" fmla="*/ 0 w 117"/>
                  <a:gd name="T57" fmla="*/ 0 h 50"/>
                  <a:gd name="T58" fmla="*/ 0 w 117"/>
                  <a:gd name="T59" fmla="*/ 0 h 50"/>
                  <a:gd name="T60" fmla="*/ 0 w 117"/>
                  <a:gd name="T61" fmla="*/ 0 h 50"/>
                  <a:gd name="T62" fmla="*/ 0 w 117"/>
                  <a:gd name="T63" fmla="*/ 0 h 50"/>
                  <a:gd name="T64" fmla="*/ 0 w 117"/>
                  <a:gd name="T65" fmla="*/ 0 h 50"/>
                  <a:gd name="T66" fmla="*/ 0 w 117"/>
                  <a:gd name="T67" fmla="*/ 0 h 50"/>
                  <a:gd name="T68" fmla="*/ 0 w 117"/>
                  <a:gd name="T69" fmla="*/ 0 h 50"/>
                  <a:gd name="T70" fmla="*/ 0 w 117"/>
                  <a:gd name="T71" fmla="*/ 0 h 50"/>
                  <a:gd name="T72" fmla="*/ 0 w 117"/>
                  <a:gd name="T73" fmla="*/ 0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7"/>
                  <a:gd name="T112" fmla="*/ 0 h 50"/>
                  <a:gd name="T113" fmla="*/ 117 w 117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7" h="50">
                    <a:moveTo>
                      <a:pt x="7" y="24"/>
                    </a:moveTo>
                    <a:lnTo>
                      <a:pt x="10" y="22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2" y="15"/>
                    </a:lnTo>
                    <a:lnTo>
                      <a:pt x="25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7" y="9"/>
                    </a:lnTo>
                    <a:lnTo>
                      <a:pt x="43" y="7"/>
                    </a:lnTo>
                    <a:lnTo>
                      <a:pt x="45" y="6"/>
                    </a:lnTo>
                    <a:lnTo>
                      <a:pt x="49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6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5" y="13"/>
                    </a:lnTo>
                    <a:lnTo>
                      <a:pt x="117" y="15"/>
                    </a:lnTo>
                    <a:lnTo>
                      <a:pt x="117" y="19"/>
                    </a:lnTo>
                    <a:lnTo>
                      <a:pt x="117" y="22"/>
                    </a:lnTo>
                    <a:lnTo>
                      <a:pt x="114" y="27"/>
                    </a:lnTo>
                    <a:lnTo>
                      <a:pt x="111" y="32"/>
                    </a:lnTo>
                    <a:lnTo>
                      <a:pt x="107" y="33"/>
                    </a:lnTo>
                    <a:lnTo>
                      <a:pt x="105" y="34"/>
                    </a:lnTo>
                    <a:lnTo>
                      <a:pt x="101" y="34"/>
                    </a:lnTo>
                    <a:lnTo>
                      <a:pt x="99" y="34"/>
                    </a:lnTo>
                    <a:lnTo>
                      <a:pt x="95" y="33"/>
                    </a:lnTo>
                    <a:lnTo>
                      <a:pt x="92" y="33"/>
                    </a:lnTo>
                    <a:lnTo>
                      <a:pt x="89" y="33"/>
                    </a:lnTo>
                    <a:lnTo>
                      <a:pt x="87" y="33"/>
                    </a:lnTo>
                    <a:lnTo>
                      <a:pt x="81" y="32"/>
                    </a:lnTo>
                    <a:lnTo>
                      <a:pt x="76" y="32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2" y="32"/>
                    </a:lnTo>
                    <a:lnTo>
                      <a:pt x="57" y="33"/>
                    </a:lnTo>
                    <a:lnTo>
                      <a:pt x="53" y="33"/>
                    </a:lnTo>
                    <a:lnTo>
                      <a:pt x="48" y="36"/>
                    </a:lnTo>
                    <a:lnTo>
                      <a:pt x="43" y="37"/>
                    </a:lnTo>
                    <a:lnTo>
                      <a:pt x="39" y="38"/>
                    </a:lnTo>
                    <a:lnTo>
                      <a:pt x="35" y="40"/>
                    </a:lnTo>
                    <a:lnTo>
                      <a:pt x="30" y="43"/>
                    </a:lnTo>
                    <a:lnTo>
                      <a:pt x="25" y="45"/>
                    </a:lnTo>
                    <a:lnTo>
                      <a:pt x="20" y="49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5" y="46"/>
                    </a:lnTo>
                    <a:lnTo>
                      <a:pt x="2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5" name="Freeform 274"/>
              <p:cNvSpPr>
                <a:spLocks/>
              </p:cNvSpPr>
              <p:nvPr/>
            </p:nvSpPr>
            <p:spPr bwMode="auto">
              <a:xfrm>
                <a:off x="1595" y="1406"/>
                <a:ext cx="45" cy="68"/>
              </a:xfrm>
              <a:custGeom>
                <a:avLst/>
                <a:gdLst>
                  <a:gd name="T0" fmla="*/ 0 w 134"/>
                  <a:gd name="T1" fmla="*/ 0 h 203"/>
                  <a:gd name="T2" fmla="*/ 0 w 134"/>
                  <a:gd name="T3" fmla="*/ 0 h 203"/>
                  <a:gd name="T4" fmla="*/ 0 w 134"/>
                  <a:gd name="T5" fmla="*/ 0 h 203"/>
                  <a:gd name="T6" fmla="*/ 0 w 134"/>
                  <a:gd name="T7" fmla="*/ 0 h 203"/>
                  <a:gd name="T8" fmla="*/ 0 w 134"/>
                  <a:gd name="T9" fmla="*/ 0 h 203"/>
                  <a:gd name="T10" fmla="*/ 0 w 134"/>
                  <a:gd name="T11" fmla="*/ 0 h 203"/>
                  <a:gd name="T12" fmla="*/ 0 w 134"/>
                  <a:gd name="T13" fmla="*/ 0 h 203"/>
                  <a:gd name="T14" fmla="*/ 0 w 134"/>
                  <a:gd name="T15" fmla="*/ 0 h 203"/>
                  <a:gd name="T16" fmla="*/ 0 w 134"/>
                  <a:gd name="T17" fmla="*/ 0 h 203"/>
                  <a:gd name="T18" fmla="*/ 0 w 134"/>
                  <a:gd name="T19" fmla="*/ 0 h 203"/>
                  <a:gd name="T20" fmla="*/ 0 w 134"/>
                  <a:gd name="T21" fmla="*/ 0 h 203"/>
                  <a:gd name="T22" fmla="*/ 0 w 134"/>
                  <a:gd name="T23" fmla="*/ 0 h 203"/>
                  <a:gd name="T24" fmla="*/ 0 w 134"/>
                  <a:gd name="T25" fmla="*/ 0 h 203"/>
                  <a:gd name="T26" fmla="*/ 0 w 134"/>
                  <a:gd name="T27" fmla="*/ 0 h 203"/>
                  <a:gd name="T28" fmla="*/ 0 w 134"/>
                  <a:gd name="T29" fmla="*/ 0 h 203"/>
                  <a:gd name="T30" fmla="*/ 0 w 134"/>
                  <a:gd name="T31" fmla="*/ 0 h 203"/>
                  <a:gd name="T32" fmla="*/ 0 w 134"/>
                  <a:gd name="T33" fmla="*/ 0 h 203"/>
                  <a:gd name="T34" fmla="*/ 0 w 134"/>
                  <a:gd name="T35" fmla="*/ 0 h 203"/>
                  <a:gd name="T36" fmla="*/ 0 w 134"/>
                  <a:gd name="T37" fmla="*/ 0 h 203"/>
                  <a:gd name="T38" fmla="*/ 0 w 134"/>
                  <a:gd name="T39" fmla="*/ 0 h 203"/>
                  <a:gd name="T40" fmla="*/ 0 w 134"/>
                  <a:gd name="T41" fmla="*/ 0 h 203"/>
                  <a:gd name="T42" fmla="*/ 0 w 134"/>
                  <a:gd name="T43" fmla="*/ 0 h 203"/>
                  <a:gd name="T44" fmla="*/ 0 w 134"/>
                  <a:gd name="T45" fmla="*/ 0 h 203"/>
                  <a:gd name="T46" fmla="*/ 0 w 134"/>
                  <a:gd name="T47" fmla="*/ 0 h 203"/>
                  <a:gd name="T48" fmla="*/ 0 w 134"/>
                  <a:gd name="T49" fmla="*/ 0 h 203"/>
                  <a:gd name="T50" fmla="*/ 0 w 134"/>
                  <a:gd name="T51" fmla="*/ 0 h 203"/>
                  <a:gd name="T52" fmla="*/ 0 w 134"/>
                  <a:gd name="T53" fmla="*/ 0 h 203"/>
                  <a:gd name="T54" fmla="*/ 0 w 134"/>
                  <a:gd name="T55" fmla="*/ 0 h 203"/>
                  <a:gd name="T56" fmla="*/ 0 w 134"/>
                  <a:gd name="T57" fmla="*/ 0 h 203"/>
                  <a:gd name="T58" fmla="*/ 0 w 134"/>
                  <a:gd name="T59" fmla="*/ 0 h 203"/>
                  <a:gd name="T60" fmla="*/ 0 w 134"/>
                  <a:gd name="T61" fmla="*/ 0 h 203"/>
                  <a:gd name="T62" fmla="*/ 0 w 134"/>
                  <a:gd name="T63" fmla="*/ 0 h 203"/>
                  <a:gd name="T64" fmla="*/ 0 w 134"/>
                  <a:gd name="T65" fmla="*/ 0 h 203"/>
                  <a:gd name="T66" fmla="*/ 0 w 134"/>
                  <a:gd name="T67" fmla="*/ 0 h 203"/>
                  <a:gd name="T68" fmla="*/ 0 w 134"/>
                  <a:gd name="T69" fmla="*/ 0 h 203"/>
                  <a:gd name="T70" fmla="*/ 0 w 134"/>
                  <a:gd name="T71" fmla="*/ 0 h 203"/>
                  <a:gd name="T72" fmla="*/ 0 w 134"/>
                  <a:gd name="T73" fmla="*/ 0 h 203"/>
                  <a:gd name="T74" fmla="*/ 0 w 134"/>
                  <a:gd name="T75" fmla="*/ 0 h 203"/>
                  <a:gd name="T76" fmla="*/ 0 w 134"/>
                  <a:gd name="T77" fmla="*/ 0 h 203"/>
                  <a:gd name="T78" fmla="*/ 0 w 134"/>
                  <a:gd name="T79" fmla="*/ 0 h 203"/>
                  <a:gd name="T80" fmla="*/ 0 w 134"/>
                  <a:gd name="T81" fmla="*/ 0 h 203"/>
                  <a:gd name="T82" fmla="*/ 0 w 134"/>
                  <a:gd name="T83" fmla="*/ 0 h 203"/>
                  <a:gd name="T84" fmla="*/ 0 w 134"/>
                  <a:gd name="T85" fmla="*/ 0 h 203"/>
                  <a:gd name="T86" fmla="*/ 0 w 134"/>
                  <a:gd name="T87" fmla="*/ 0 h 203"/>
                  <a:gd name="T88" fmla="*/ 0 w 134"/>
                  <a:gd name="T89" fmla="*/ 0 h 203"/>
                  <a:gd name="T90" fmla="*/ 0 w 134"/>
                  <a:gd name="T91" fmla="*/ 0 h 203"/>
                  <a:gd name="T92" fmla="*/ 0 w 134"/>
                  <a:gd name="T93" fmla="*/ 0 h 203"/>
                  <a:gd name="T94" fmla="*/ 0 w 134"/>
                  <a:gd name="T95" fmla="*/ 0 h 203"/>
                  <a:gd name="T96" fmla="*/ 0 w 134"/>
                  <a:gd name="T97" fmla="*/ 0 h 203"/>
                  <a:gd name="T98" fmla="*/ 0 w 134"/>
                  <a:gd name="T99" fmla="*/ 0 h 203"/>
                  <a:gd name="T100" fmla="*/ 0 w 134"/>
                  <a:gd name="T101" fmla="*/ 0 h 203"/>
                  <a:gd name="T102" fmla="*/ 0 w 134"/>
                  <a:gd name="T103" fmla="*/ 0 h 203"/>
                  <a:gd name="T104" fmla="*/ 0 w 134"/>
                  <a:gd name="T105" fmla="*/ 0 h 203"/>
                  <a:gd name="T106" fmla="*/ 0 w 134"/>
                  <a:gd name="T107" fmla="*/ 0 h 203"/>
                  <a:gd name="T108" fmla="*/ 0 w 134"/>
                  <a:gd name="T109" fmla="*/ 0 h 203"/>
                  <a:gd name="T110" fmla="*/ 0 w 134"/>
                  <a:gd name="T111" fmla="*/ 0 h 203"/>
                  <a:gd name="T112" fmla="*/ 0 w 134"/>
                  <a:gd name="T113" fmla="*/ 0 h 203"/>
                  <a:gd name="T114" fmla="*/ 0 w 134"/>
                  <a:gd name="T115" fmla="*/ 0 h 203"/>
                  <a:gd name="T116" fmla="*/ 0 w 134"/>
                  <a:gd name="T117" fmla="*/ 0 h 203"/>
                  <a:gd name="T118" fmla="*/ 0 w 134"/>
                  <a:gd name="T119" fmla="*/ 0 h 203"/>
                  <a:gd name="T120" fmla="*/ 0 w 134"/>
                  <a:gd name="T121" fmla="*/ 0 h 203"/>
                  <a:gd name="T122" fmla="*/ 0 w 134"/>
                  <a:gd name="T123" fmla="*/ 0 h 2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203"/>
                  <a:gd name="T188" fmla="*/ 134 w 134"/>
                  <a:gd name="T189" fmla="*/ 203 h 2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203">
                    <a:moveTo>
                      <a:pt x="130" y="20"/>
                    </a:moveTo>
                    <a:lnTo>
                      <a:pt x="127" y="21"/>
                    </a:lnTo>
                    <a:lnTo>
                      <a:pt x="123" y="22"/>
                    </a:lnTo>
                    <a:lnTo>
                      <a:pt x="120" y="25"/>
                    </a:lnTo>
                    <a:lnTo>
                      <a:pt x="117" y="27"/>
                    </a:lnTo>
                    <a:lnTo>
                      <a:pt x="114" y="28"/>
                    </a:lnTo>
                    <a:lnTo>
                      <a:pt x="111" y="31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1" y="39"/>
                    </a:lnTo>
                    <a:lnTo>
                      <a:pt x="96" y="44"/>
                    </a:lnTo>
                    <a:lnTo>
                      <a:pt x="91" y="49"/>
                    </a:lnTo>
                    <a:lnTo>
                      <a:pt x="88" y="53"/>
                    </a:lnTo>
                    <a:lnTo>
                      <a:pt x="83" y="58"/>
                    </a:lnTo>
                    <a:lnTo>
                      <a:pt x="79" y="63"/>
                    </a:lnTo>
                    <a:lnTo>
                      <a:pt x="76" y="67"/>
                    </a:lnTo>
                    <a:lnTo>
                      <a:pt x="73" y="72"/>
                    </a:lnTo>
                    <a:lnTo>
                      <a:pt x="69" y="77"/>
                    </a:lnTo>
                    <a:lnTo>
                      <a:pt x="66" y="83"/>
                    </a:lnTo>
                    <a:lnTo>
                      <a:pt x="64" y="88"/>
                    </a:lnTo>
                    <a:lnTo>
                      <a:pt x="62" y="94"/>
                    </a:lnTo>
                    <a:lnTo>
                      <a:pt x="58" y="98"/>
                    </a:lnTo>
                    <a:lnTo>
                      <a:pt x="56" y="104"/>
                    </a:lnTo>
                    <a:lnTo>
                      <a:pt x="54" y="107"/>
                    </a:lnTo>
                    <a:lnTo>
                      <a:pt x="53" y="109"/>
                    </a:lnTo>
                    <a:lnTo>
                      <a:pt x="52" y="113"/>
                    </a:lnTo>
                    <a:lnTo>
                      <a:pt x="51" y="116"/>
                    </a:lnTo>
                    <a:lnTo>
                      <a:pt x="50" y="118"/>
                    </a:lnTo>
                    <a:lnTo>
                      <a:pt x="50" y="122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6" y="130"/>
                    </a:lnTo>
                    <a:lnTo>
                      <a:pt x="45" y="134"/>
                    </a:lnTo>
                    <a:lnTo>
                      <a:pt x="44" y="137"/>
                    </a:lnTo>
                    <a:lnTo>
                      <a:pt x="44" y="140"/>
                    </a:lnTo>
                    <a:lnTo>
                      <a:pt x="41" y="143"/>
                    </a:lnTo>
                    <a:lnTo>
                      <a:pt x="41" y="147"/>
                    </a:lnTo>
                    <a:lnTo>
                      <a:pt x="40" y="149"/>
                    </a:lnTo>
                    <a:lnTo>
                      <a:pt x="39" y="153"/>
                    </a:lnTo>
                    <a:lnTo>
                      <a:pt x="38" y="156"/>
                    </a:lnTo>
                    <a:lnTo>
                      <a:pt x="37" y="159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4" y="169"/>
                    </a:lnTo>
                    <a:lnTo>
                      <a:pt x="33" y="172"/>
                    </a:lnTo>
                    <a:lnTo>
                      <a:pt x="32" y="177"/>
                    </a:lnTo>
                    <a:lnTo>
                      <a:pt x="32" y="180"/>
                    </a:lnTo>
                    <a:lnTo>
                      <a:pt x="30" y="183"/>
                    </a:lnTo>
                    <a:lnTo>
                      <a:pt x="30" y="186"/>
                    </a:lnTo>
                    <a:lnTo>
                      <a:pt x="28" y="191"/>
                    </a:lnTo>
                    <a:lnTo>
                      <a:pt x="28" y="194"/>
                    </a:lnTo>
                    <a:lnTo>
                      <a:pt x="26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1" y="202"/>
                    </a:lnTo>
                    <a:lnTo>
                      <a:pt x="15" y="203"/>
                    </a:lnTo>
                    <a:lnTo>
                      <a:pt x="11" y="203"/>
                    </a:lnTo>
                    <a:lnTo>
                      <a:pt x="6" y="200"/>
                    </a:lnTo>
                    <a:lnTo>
                      <a:pt x="2" y="197"/>
                    </a:lnTo>
                    <a:lnTo>
                      <a:pt x="1" y="194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1" y="186"/>
                    </a:lnTo>
                    <a:lnTo>
                      <a:pt x="1" y="181"/>
                    </a:lnTo>
                    <a:lnTo>
                      <a:pt x="2" y="178"/>
                    </a:lnTo>
                    <a:lnTo>
                      <a:pt x="4" y="174"/>
                    </a:lnTo>
                    <a:lnTo>
                      <a:pt x="6" y="171"/>
                    </a:lnTo>
                    <a:lnTo>
                      <a:pt x="6" y="166"/>
                    </a:lnTo>
                    <a:lnTo>
                      <a:pt x="7" y="162"/>
                    </a:lnTo>
                    <a:lnTo>
                      <a:pt x="8" y="159"/>
                    </a:lnTo>
                    <a:lnTo>
                      <a:pt x="9" y="156"/>
                    </a:lnTo>
                    <a:lnTo>
                      <a:pt x="11" y="153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4" y="142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8" y="132"/>
                    </a:lnTo>
                    <a:lnTo>
                      <a:pt x="19" y="128"/>
                    </a:lnTo>
                    <a:lnTo>
                      <a:pt x="20" y="124"/>
                    </a:lnTo>
                    <a:lnTo>
                      <a:pt x="21" y="122"/>
                    </a:lnTo>
                    <a:lnTo>
                      <a:pt x="22" y="118"/>
                    </a:lnTo>
                    <a:lnTo>
                      <a:pt x="24" y="115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7" y="105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2" y="97"/>
                    </a:lnTo>
                    <a:lnTo>
                      <a:pt x="33" y="94"/>
                    </a:lnTo>
                    <a:lnTo>
                      <a:pt x="34" y="91"/>
                    </a:lnTo>
                    <a:lnTo>
                      <a:pt x="38" y="85"/>
                    </a:lnTo>
                    <a:lnTo>
                      <a:pt x="41" y="79"/>
                    </a:lnTo>
                    <a:lnTo>
                      <a:pt x="43" y="77"/>
                    </a:lnTo>
                    <a:lnTo>
                      <a:pt x="45" y="73"/>
                    </a:lnTo>
                    <a:lnTo>
                      <a:pt x="46" y="71"/>
                    </a:lnTo>
                    <a:lnTo>
                      <a:pt x="47" y="69"/>
                    </a:lnTo>
                    <a:lnTo>
                      <a:pt x="51" y="63"/>
                    </a:lnTo>
                    <a:lnTo>
                      <a:pt x="54" y="58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8" y="43"/>
                    </a:lnTo>
                    <a:lnTo>
                      <a:pt x="72" y="38"/>
                    </a:lnTo>
                    <a:lnTo>
                      <a:pt x="77" y="32"/>
                    </a:lnTo>
                    <a:lnTo>
                      <a:pt x="82" y="27"/>
                    </a:lnTo>
                    <a:lnTo>
                      <a:pt x="87" y="22"/>
                    </a:lnTo>
                    <a:lnTo>
                      <a:pt x="92" y="19"/>
                    </a:lnTo>
                    <a:lnTo>
                      <a:pt x="95" y="15"/>
                    </a:lnTo>
                    <a:lnTo>
                      <a:pt x="98" y="14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8" y="8"/>
                    </a:lnTo>
                    <a:lnTo>
                      <a:pt x="111" y="6"/>
                    </a:lnTo>
                    <a:lnTo>
                      <a:pt x="115" y="3"/>
                    </a:lnTo>
                    <a:lnTo>
                      <a:pt x="119" y="2"/>
                    </a:lnTo>
                    <a:lnTo>
                      <a:pt x="122" y="0"/>
                    </a:lnTo>
                    <a:lnTo>
                      <a:pt x="127" y="0"/>
                    </a:lnTo>
                    <a:lnTo>
                      <a:pt x="129" y="1"/>
                    </a:lnTo>
                    <a:lnTo>
                      <a:pt x="133" y="6"/>
                    </a:lnTo>
                    <a:lnTo>
                      <a:pt x="134" y="8"/>
                    </a:lnTo>
                    <a:lnTo>
                      <a:pt x="134" y="12"/>
                    </a:lnTo>
                    <a:lnTo>
                      <a:pt x="133" y="15"/>
                    </a:lnTo>
                    <a:lnTo>
                      <a:pt x="13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6" name="Freeform 275"/>
              <p:cNvSpPr>
                <a:spLocks/>
              </p:cNvSpPr>
              <p:nvPr/>
            </p:nvSpPr>
            <p:spPr bwMode="auto">
              <a:xfrm>
                <a:off x="1549" y="1361"/>
                <a:ext cx="104" cy="144"/>
              </a:xfrm>
              <a:custGeom>
                <a:avLst/>
                <a:gdLst>
                  <a:gd name="T0" fmla="*/ 0 w 312"/>
                  <a:gd name="T1" fmla="*/ 0 h 432"/>
                  <a:gd name="T2" fmla="*/ 0 w 312"/>
                  <a:gd name="T3" fmla="*/ 0 h 432"/>
                  <a:gd name="T4" fmla="*/ 0 w 312"/>
                  <a:gd name="T5" fmla="*/ 0 h 432"/>
                  <a:gd name="T6" fmla="*/ 0 w 312"/>
                  <a:gd name="T7" fmla="*/ 0 h 432"/>
                  <a:gd name="T8" fmla="*/ 0 w 312"/>
                  <a:gd name="T9" fmla="*/ 0 h 432"/>
                  <a:gd name="T10" fmla="*/ 0 w 312"/>
                  <a:gd name="T11" fmla="*/ 0 h 432"/>
                  <a:gd name="T12" fmla="*/ 0 w 312"/>
                  <a:gd name="T13" fmla="*/ 0 h 432"/>
                  <a:gd name="T14" fmla="*/ 0 w 312"/>
                  <a:gd name="T15" fmla="*/ 0 h 432"/>
                  <a:gd name="T16" fmla="*/ 0 w 312"/>
                  <a:gd name="T17" fmla="*/ 0 h 432"/>
                  <a:gd name="T18" fmla="*/ 0 w 312"/>
                  <a:gd name="T19" fmla="*/ 0 h 432"/>
                  <a:gd name="T20" fmla="*/ 0 w 312"/>
                  <a:gd name="T21" fmla="*/ 0 h 432"/>
                  <a:gd name="T22" fmla="*/ 0 w 312"/>
                  <a:gd name="T23" fmla="*/ 0 h 432"/>
                  <a:gd name="T24" fmla="*/ 0 w 312"/>
                  <a:gd name="T25" fmla="*/ 0 h 432"/>
                  <a:gd name="T26" fmla="*/ 0 w 312"/>
                  <a:gd name="T27" fmla="*/ 0 h 432"/>
                  <a:gd name="T28" fmla="*/ 0 w 312"/>
                  <a:gd name="T29" fmla="*/ 0 h 432"/>
                  <a:gd name="T30" fmla="*/ 0 w 312"/>
                  <a:gd name="T31" fmla="*/ 0 h 432"/>
                  <a:gd name="T32" fmla="*/ 0 w 312"/>
                  <a:gd name="T33" fmla="*/ 0 h 432"/>
                  <a:gd name="T34" fmla="*/ 0 w 312"/>
                  <a:gd name="T35" fmla="*/ 0 h 432"/>
                  <a:gd name="T36" fmla="*/ 0 w 312"/>
                  <a:gd name="T37" fmla="*/ 0 h 432"/>
                  <a:gd name="T38" fmla="*/ 0 w 312"/>
                  <a:gd name="T39" fmla="*/ 0 h 432"/>
                  <a:gd name="T40" fmla="*/ 0 w 312"/>
                  <a:gd name="T41" fmla="*/ 0 h 432"/>
                  <a:gd name="T42" fmla="*/ 0 w 312"/>
                  <a:gd name="T43" fmla="*/ 0 h 432"/>
                  <a:gd name="T44" fmla="*/ 0 w 312"/>
                  <a:gd name="T45" fmla="*/ 0 h 432"/>
                  <a:gd name="T46" fmla="*/ 0 w 312"/>
                  <a:gd name="T47" fmla="*/ 0 h 432"/>
                  <a:gd name="T48" fmla="*/ 0 w 312"/>
                  <a:gd name="T49" fmla="*/ 0 h 432"/>
                  <a:gd name="T50" fmla="*/ 0 w 312"/>
                  <a:gd name="T51" fmla="*/ 0 h 432"/>
                  <a:gd name="T52" fmla="*/ 0 w 312"/>
                  <a:gd name="T53" fmla="*/ 0 h 432"/>
                  <a:gd name="T54" fmla="*/ 0 w 312"/>
                  <a:gd name="T55" fmla="*/ 0 h 432"/>
                  <a:gd name="T56" fmla="*/ 0 w 312"/>
                  <a:gd name="T57" fmla="*/ 0 h 432"/>
                  <a:gd name="T58" fmla="*/ 0 w 312"/>
                  <a:gd name="T59" fmla="*/ 0 h 432"/>
                  <a:gd name="T60" fmla="*/ 0 w 312"/>
                  <a:gd name="T61" fmla="*/ 0 h 432"/>
                  <a:gd name="T62" fmla="*/ 0 w 312"/>
                  <a:gd name="T63" fmla="*/ 0 h 432"/>
                  <a:gd name="T64" fmla="*/ 0 w 312"/>
                  <a:gd name="T65" fmla="*/ 0 h 432"/>
                  <a:gd name="T66" fmla="*/ 0 w 312"/>
                  <a:gd name="T67" fmla="*/ 0 h 432"/>
                  <a:gd name="T68" fmla="*/ 0 w 312"/>
                  <a:gd name="T69" fmla="*/ 0 h 432"/>
                  <a:gd name="T70" fmla="*/ 0 w 312"/>
                  <a:gd name="T71" fmla="*/ 0 h 432"/>
                  <a:gd name="T72" fmla="*/ 0 w 312"/>
                  <a:gd name="T73" fmla="*/ 0 h 432"/>
                  <a:gd name="T74" fmla="*/ 0 w 312"/>
                  <a:gd name="T75" fmla="*/ 0 h 432"/>
                  <a:gd name="T76" fmla="*/ 0 w 312"/>
                  <a:gd name="T77" fmla="*/ 0 h 432"/>
                  <a:gd name="T78" fmla="*/ 0 w 312"/>
                  <a:gd name="T79" fmla="*/ 0 h 432"/>
                  <a:gd name="T80" fmla="*/ 0 w 312"/>
                  <a:gd name="T81" fmla="*/ 0 h 432"/>
                  <a:gd name="T82" fmla="*/ 0 w 312"/>
                  <a:gd name="T83" fmla="*/ 0 h 432"/>
                  <a:gd name="T84" fmla="*/ 0 w 312"/>
                  <a:gd name="T85" fmla="*/ 0 h 432"/>
                  <a:gd name="T86" fmla="*/ 0 w 312"/>
                  <a:gd name="T87" fmla="*/ 0 h 432"/>
                  <a:gd name="T88" fmla="*/ 0 w 312"/>
                  <a:gd name="T89" fmla="*/ 0 h 432"/>
                  <a:gd name="T90" fmla="*/ 0 w 312"/>
                  <a:gd name="T91" fmla="*/ 0 h 432"/>
                  <a:gd name="T92" fmla="*/ 0 w 312"/>
                  <a:gd name="T93" fmla="*/ 0 h 432"/>
                  <a:gd name="T94" fmla="*/ 0 w 312"/>
                  <a:gd name="T95" fmla="*/ 0 h 432"/>
                  <a:gd name="T96" fmla="*/ 0 w 312"/>
                  <a:gd name="T97" fmla="*/ 0 h 432"/>
                  <a:gd name="T98" fmla="*/ 0 w 312"/>
                  <a:gd name="T99" fmla="*/ 0 h 432"/>
                  <a:gd name="T100" fmla="*/ 0 w 312"/>
                  <a:gd name="T101" fmla="*/ 0 h 432"/>
                  <a:gd name="T102" fmla="*/ 0 w 312"/>
                  <a:gd name="T103" fmla="*/ 0 h 432"/>
                  <a:gd name="T104" fmla="*/ 0 w 312"/>
                  <a:gd name="T105" fmla="*/ 0 h 432"/>
                  <a:gd name="T106" fmla="*/ 0 w 312"/>
                  <a:gd name="T107" fmla="*/ 0 h 432"/>
                  <a:gd name="T108" fmla="*/ 0 w 312"/>
                  <a:gd name="T109" fmla="*/ 0 h 432"/>
                  <a:gd name="T110" fmla="*/ 0 w 312"/>
                  <a:gd name="T111" fmla="*/ 0 h 432"/>
                  <a:gd name="T112" fmla="*/ 0 w 312"/>
                  <a:gd name="T113" fmla="*/ 0 h 432"/>
                  <a:gd name="T114" fmla="*/ 0 w 312"/>
                  <a:gd name="T115" fmla="*/ 0 h 432"/>
                  <a:gd name="T116" fmla="*/ 0 w 312"/>
                  <a:gd name="T117" fmla="*/ 0 h 432"/>
                  <a:gd name="T118" fmla="*/ 0 w 312"/>
                  <a:gd name="T119" fmla="*/ 0 h 432"/>
                  <a:gd name="T120" fmla="*/ 0 w 312"/>
                  <a:gd name="T121" fmla="*/ 0 h 4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432"/>
                  <a:gd name="T185" fmla="*/ 312 w 312"/>
                  <a:gd name="T186" fmla="*/ 432 h 4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432">
                    <a:moveTo>
                      <a:pt x="307" y="20"/>
                    </a:moveTo>
                    <a:lnTo>
                      <a:pt x="303" y="21"/>
                    </a:lnTo>
                    <a:lnTo>
                      <a:pt x="298" y="25"/>
                    </a:lnTo>
                    <a:lnTo>
                      <a:pt x="293" y="27"/>
                    </a:lnTo>
                    <a:lnTo>
                      <a:pt x="290" y="29"/>
                    </a:lnTo>
                    <a:lnTo>
                      <a:pt x="285" y="32"/>
                    </a:lnTo>
                    <a:lnTo>
                      <a:pt x="281" y="34"/>
                    </a:lnTo>
                    <a:lnTo>
                      <a:pt x="276" y="37"/>
                    </a:lnTo>
                    <a:lnTo>
                      <a:pt x="274" y="40"/>
                    </a:lnTo>
                    <a:lnTo>
                      <a:pt x="269" y="41"/>
                    </a:lnTo>
                    <a:lnTo>
                      <a:pt x="266" y="45"/>
                    </a:lnTo>
                    <a:lnTo>
                      <a:pt x="262" y="47"/>
                    </a:lnTo>
                    <a:lnTo>
                      <a:pt x="259" y="50"/>
                    </a:lnTo>
                    <a:lnTo>
                      <a:pt x="256" y="52"/>
                    </a:lnTo>
                    <a:lnTo>
                      <a:pt x="253" y="56"/>
                    </a:lnTo>
                    <a:lnTo>
                      <a:pt x="249" y="58"/>
                    </a:lnTo>
                    <a:lnTo>
                      <a:pt x="247" y="62"/>
                    </a:lnTo>
                    <a:lnTo>
                      <a:pt x="242" y="64"/>
                    </a:lnTo>
                    <a:lnTo>
                      <a:pt x="240" y="66"/>
                    </a:lnTo>
                    <a:lnTo>
                      <a:pt x="236" y="69"/>
                    </a:lnTo>
                    <a:lnTo>
                      <a:pt x="233" y="72"/>
                    </a:lnTo>
                    <a:lnTo>
                      <a:pt x="229" y="75"/>
                    </a:lnTo>
                    <a:lnTo>
                      <a:pt x="227" y="77"/>
                    </a:lnTo>
                    <a:lnTo>
                      <a:pt x="223" y="80"/>
                    </a:lnTo>
                    <a:lnTo>
                      <a:pt x="220" y="84"/>
                    </a:lnTo>
                    <a:lnTo>
                      <a:pt x="216" y="86"/>
                    </a:lnTo>
                    <a:lnTo>
                      <a:pt x="212" y="90"/>
                    </a:lnTo>
                    <a:lnTo>
                      <a:pt x="209" y="92"/>
                    </a:lnTo>
                    <a:lnTo>
                      <a:pt x="207" y="96"/>
                    </a:lnTo>
                    <a:lnTo>
                      <a:pt x="203" y="99"/>
                    </a:lnTo>
                    <a:lnTo>
                      <a:pt x="198" y="102"/>
                    </a:lnTo>
                    <a:lnTo>
                      <a:pt x="195" y="105"/>
                    </a:lnTo>
                    <a:lnTo>
                      <a:pt x="191" y="110"/>
                    </a:lnTo>
                    <a:lnTo>
                      <a:pt x="188" y="113"/>
                    </a:lnTo>
                    <a:lnTo>
                      <a:pt x="184" y="116"/>
                    </a:lnTo>
                    <a:lnTo>
                      <a:pt x="179" y="120"/>
                    </a:lnTo>
                    <a:lnTo>
                      <a:pt x="176" y="123"/>
                    </a:lnTo>
                    <a:lnTo>
                      <a:pt x="172" y="126"/>
                    </a:lnTo>
                    <a:lnTo>
                      <a:pt x="169" y="129"/>
                    </a:lnTo>
                    <a:lnTo>
                      <a:pt x="164" y="133"/>
                    </a:lnTo>
                    <a:lnTo>
                      <a:pt x="161" y="136"/>
                    </a:lnTo>
                    <a:lnTo>
                      <a:pt x="158" y="140"/>
                    </a:lnTo>
                    <a:lnTo>
                      <a:pt x="154" y="143"/>
                    </a:lnTo>
                    <a:lnTo>
                      <a:pt x="151" y="146"/>
                    </a:lnTo>
                    <a:lnTo>
                      <a:pt x="148" y="149"/>
                    </a:lnTo>
                    <a:lnTo>
                      <a:pt x="145" y="153"/>
                    </a:lnTo>
                    <a:lnTo>
                      <a:pt x="141" y="156"/>
                    </a:lnTo>
                    <a:lnTo>
                      <a:pt x="139" y="160"/>
                    </a:lnTo>
                    <a:lnTo>
                      <a:pt x="137" y="164"/>
                    </a:lnTo>
                    <a:lnTo>
                      <a:pt x="133" y="167"/>
                    </a:lnTo>
                    <a:lnTo>
                      <a:pt x="131" y="169"/>
                    </a:lnTo>
                    <a:lnTo>
                      <a:pt x="127" y="173"/>
                    </a:lnTo>
                    <a:lnTo>
                      <a:pt x="125" y="178"/>
                    </a:lnTo>
                    <a:lnTo>
                      <a:pt x="121" y="180"/>
                    </a:lnTo>
                    <a:lnTo>
                      <a:pt x="120" y="184"/>
                    </a:lnTo>
                    <a:lnTo>
                      <a:pt x="116" y="187"/>
                    </a:lnTo>
                    <a:lnTo>
                      <a:pt x="115" y="191"/>
                    </a:lnTo>
                    <a:lnTo>
                      <a:pt x="112" y="194"/>
                    </a:lnTo>
                    <a:lnTo>
                      <a:pt x="109" y="198"/>
                    </a:lnTo>
                    <a:lnTo>
                      <a:pt x="107" y="201"/>
                    </a:lnTo>
                    <a:lnTo>
                      <a:pt x="105" y="205"/>
                    </a:lnTo>
                    <a:lnTo>
                      <a:pt x="102" y="209"/>
                    </a:lnTo>
                    <a:lnTo>
                      <a:pt x="101" y="212"/>
                    </a:lnTo>
                    <a:lnTo>
                      <a:pt x="99" y="216"/>
                    </a:lnTo>
                    <a:lnTo>
                      <a:pt x="96" y="220"/>
                    </a:lnTo>
                    <a:lnTo>
                      <a:pt x="94" y="223"/>
                    </a:lnTo>
                    <a:lnTo>
                      <a:pt x="92" y="228"/>
                    </a:lnTo>
                    <a:lnTo>
                      <a:pt x="90" y="231"/>
                    </a:lnTo>
                    <a:lnTo>
                      <a:pt x="88" y="235"/>
                    </a:lnTo>
                    <a:lnTo>
                      <a:pt x="87" y="238"/>
                    </a:lnTo>
                    <a:lnTo>
                      <a:pt x="84" y="243"/>
                    </a:lnTo>
                    <a:lnTo>
                      <a:pt x="82" y="247"/>
                    </a:lnTo>
                    <a:lnTo>
                      <a:pt x="81" y="250"/>
                    </a:lnTo>
                    <a:lnTo>
                      <a:pt x="78" y="254"/>
                    </a:lnTo>
                    <a:lnTo>
                      <a:pt x="77" y="257"/>
                    </a:lnTo>
                    <a:lnTo>
                      <a:pt x="76" y="262"/>
                    </a:lnTo>
                    <a:lnTo>
                      <a:pt x="74" y="266"/>
                    </a:lnTo>
                    <a:lnTo>
                      <a:pt x="73" y="269"/>
                    </a:lnTo>
                    <a:lnTo>
                      <a:pt x="71" y="274"/>
                    </a:lnTo>
                    <a:lnTo>
                      <a:pt x="69" y="277"/>
                    </a:lnTo>
                    <a:lnTo>
                      <a:pt x="68" y="282"/>
                    </a:lnTo>
                    <a:lnTo>
                      <a:pt x="67" y="287"/>
                    </a:lnTo>
                    <a:lnTo>
                      <a:pt x="65" y="290"/>
                    </a:lnTo>
                    <a:lnTo>
                      <a:pt x="63" y="295"/>
                    </a:lnTo>
                    <a:lnTo>
                      <a:pt x="62" y="300"/>
                    </a:lnTo>
                    <a:lnTo>
                      <a:pt x="61" y="303"/>
                    </a:lnTo>
                    <a:lnTo>
                      <a:pt x="60" y="308"/>
                    </a:lnTo>
                    <a:lnTo>
                      <a:pt x="58" y="313"/>
                    </a:lnTo>
                    <a:lnTo>
                      <a:pt x="57" y="318"/>
                    </a:lnTo>
                    <a:lnTo>
                      <a:pt x="56" y="322"/>
                    </a:lnTo>
                    <a:lnTo>
                      <a:pt x="54" y="327"/>
                    </a:lnTo>
                    <a:lnTo>
                      <a:pt x="52" y="332"/>
                    </a:lnTo>
                    <a:lnTo>
                      <a:pt x="52" y="337"/>
                    </a:lnTo>
                    <a:lnTo>
                      <a:pt x="50" y="341"/>
                    </a:lnTo>
                    <a:lnTo>
                      <a:pt x="49" y="346"/>
                    </a:lnTo>
                    <a:lnTo>
                      <a:pt x="49" y="351"/>
                    </a:lnTo>
                    <a:lnTo>
                      <a:pt x="48" y="357"/>
                    </a:lnTo>
                    <a:lnTo>
                      <a:pt x="46" y="360"/>
                    </a:lnTo>
                    <a:lnTo>
                      <a:pt x="45" y="365"/>
                    </a:lnTo>
                    <a:lnTo>
                      <a:pt x="44" y="370"/>
                    </a:lnTo>
                    <a:lnTo>
                      <a:pt x="43" y="375"/>
                    </a:lnTo>
                    <a:lnTo>
                      <a:pt x="42" y="378"/>
                    </a:lnTo>
                    <a:lnTo>
                      <a:pt x="41" y="383"/>
                    </a:lnTo>
                    <a:lnTo>
                      <a:pt x="39" y="387"/>
                    </a:lnTo>
                    <a:lnTo>
                      <a:pt x="38" y="391"/>
                    </a:lnTo>
                    <a:lnTo>
                      <a:pt x="37" y="395"/>
                    </a:lnTo>
                    <a:lnTo>
                      <a:pt x="36" y="398"/>
                    </a:lnTo>
                    <a:lnTo>
                      <a:pt x="35" y="402"/>
                    </a:lnTo>
                    <a:lnTo>
                      <a:pt x="33" y="407"/>
                    </a:lnTo>
                    <a:lnTo>
                      <a:pt x="32" y="410"/>
                    </a:lnTo>
                    <a:lnTo>
                      <a:pt x="30" y="414"/>
                    </a:lnTo>
                    <a:lnTo>
                      <a:pt x="29" y="419"/>
                    </a:lnTo>
                    <a:lnTo>
                      <a:pt x="28" y="423"/>
                    </a:lnTo>
                    <a:lnTo>
                      <a:pt x="24" y="428"/>
                    </a:lnTo>
                    <a:lnTo>
                      <a:pt x="19" y="432"/>
                    </a:lnTo>
                    <a:lnTo>
                      <a:pt x="14" y="432"/>
                    </a:lnTo>
                    <a:lnTo>
                      <a:pt x="10" y="432"/>
                    </a:lnTo>
                    <a:lnTo>
                      <a:pt x="5" y="428"/>
                    </a:lnTo>
                    <a:lnTo>
                      <a:pt x="1" y="424"/>
                    </a:lnTo>
                    <a:lnTo>
                      <a:pt x="0" y="422"/>
                    </a:lnTo>
                    <a:lnTo>
                      <a:pt x="0" y="420"/>
                    </a:lnTo>
                    <a:lnTo>
                      <a:pt x="0" y="416"/>
                    </a:lnTo>
                    <a:lnTo>
                      <a:pt x="1" y="414"/>
                    </a:lnTo>
                    <a:lnTo>
                      <a:pt x="3" y="409"/>
                    </a:lnTo>
                    <a:lnTo>
                      <a:pt x="4" y="406"/>
                    </a:lnTo>
                    <a:lnTo>
                      <a:pt x="5" y="401"/>
                    </a:lnTo>
                    <a:lnTo>
                      <a:pt x="6" y="397"/>
                    </a:lnTo>
                    <a:lnTo>
                      <a:pt x="7" y="394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2" y="383"/>
                    </a:lnTo>
                    <a:lnTo>
                      <a:pt x="12" y="379"/>
                    </a:lnTo>
                    <a:lnTo>
                      <a:pt x="14" y="375"/>
                    </a:lnTo>
                    <a:lnTo>
                      <a:pt x="14" y="371"/>
                    </a:lnTo>
                    <a:lnTo>
                      <a:pt x="16" y="368"/>
                    </a:lnTo>
                    <a:lnTo>
                      <a:pt x="17" y="364"/>
                    </a:lnTo>
                    <a:lnTo>
                      <a:pt x="18" y="359"/>
                    </a:lnTo>
                    <a:lnTo>
                      <a:pt x="19" y="355"/>
                    </a:lnTo>
                    <a:lnTo>
                      <a:pt x="20" y="351"/>
                    </a:lnTo>
                    <a:lnTo>
                      <a:pt x="22" y="345"/>
                    </a:lnTo>
                    <a:lnTo>
                      <a:pt x="23" y="340"/>
                    </a:lnTo>
                    <a:lnTo>
                      <a:pt x="24" y="334"/>
                    </a:lnTo>
                    <a:lnTo>
                      <a:pt x="25" y="330"/>
                    </a:lnTo>
                    <a:lnTo>
                      <a:pt x="26" y="325"/>
                    </a:lnTo>
                    <a:lnTo>
                      <a:pt x="28" y="319"/>
                    </a:lnTo>
                    <a:lnTo>
                      <a:pt x="29" y="314"/>
                    </a:lnTo>
                    <a:lnTo>
                      <a:pt x="30" y="309"/>
                    </a:lnTo>
                    <a:lnTo>
                      <a:pt x="31" y="305"/>
                    </a:lnTo>
                    <a:lnTo>
                      <a:pt x="32" y="300"/>
                    </a:lnTo>
                    <a:lnTo>
                      <a:pt x="33" y="295"/>
                    </a:lnTo>
                    <a:lnTo>
                      <a:pt x="36" y="290"/>
                    </a:lnTo>
                    <a:lnTo>
                      <a:pt x="37" y="286"/>
                    </a:lnTo>
                    <a:lnTo>
                      <a:pt x="38" y="281"/>
                    </a:lnTo>
                    <a:lnTo>
                      <a:pt x="41" y="276"/>
                    </a:lnTo>
                    <a:lnTo>
                      <a:pt x="42" y="273"/>
                    </a:lnTo>
                    <a:lnTo>
                      <a:pt x="44" y="268"/>
                    </a:lnTo>
                    <a:lnTo>
                      <a:pt x="45" y="263"/>
                    </a:lnTo>
                    <a:lnTo>
                      <a:pt x="46" y="258"/>
                    </a:lnTo>
                    <a:lnTo>
                      <a:pt x="49" y="255"/>
                    </a:lnTo>
                    <a:lnTo>
                      <a:pt x="50" y="250"/>
                    </a:lnTo>
                    <a:lnTo>
                      <a:pt x="52" y="247"/>
                    </a:lnTo>
                    <a:lnTo>
                      <a:pt x="54" y="242"/>
                    </a:lnTo>
                    <a:lnTo>
                      <a:pt x="56" y="238"/>
                    </a:lnTo>
                    <a:lnTo>
                      <a:pt x="58" y="234"/>
                    </a:lnTo>
                    <a:lnTo>
                      <a:pt x="60" y="230"/>
                    </a:lnTo>
                    <a:lnTo>
                      <a:pt x="62" y="225"/>
                    </a:lnTo>
                    <a:lnTo>
                      <a:pt x="64" y="222"/>
                    </a:lnTo>
                    <a:lnTo>
                      <a:pt x="65" y="218"/>
                    </a:lnTo>
                    <a:lnTo>
                      <a:pt x="68" y="215"/>
                    </a:lnTo>
                    <a:lnTo>
                      <a:pt x="70" y="210"/>
                    </a:lnTo>
                    <a:lnTo>
                      <a:pt x="73" y="207"/>
                    </a:lnTo>
                    <a:lnTo>
                      <a:pt x="75" y="203"/>
                    </a:lnTo>
                    <a:lnTo>
                      <a:pt x="77" y="199"/>
                    </a:lnTo>
                    <a:lnTo>
                      <a:pt x="80" y="194"/>
                    </a:lnTo>
                    <a:lnTo>
                      <a:pt x="82" y="191"/>
                    </a:lnTo>
                    <a:lnTo>
                      <a:pt x="84" y="187"/>
                    </a:lnTo>
                    <a:lnTo>
                      <a:pt x="87" y="184"/>
                    </a:lnTo>
                    <a:lnTo>
                      <a:pt x="89" y="179"/>
                    </a:lnTo>
                    <a:lnTo>
                      <a:pt x="93" y="177"/>
                    </a:lnTo>
                    <a:lnTo>
                      <a:pt x="95" y="173"/>
                    </a:lnTo>
                    <a:lnTo>
                      <a:pt x="97" y="168"/>
                    </a:lnTo>
                    <a:lnTo>
                      <a:pt x="101" y="165"/>
                    </a:lnTo>
                    <a:lnTo>
                      <a:pt x="103" y="162"/>
                    </a:lnTo>
                    <a:lnTo>
                      <a:pt x="106" y="159"/>
                    </a:lnTo>
                    <a:lnTo>
                      <a:pt x="109" y="154"/>
                    </a:lnTo>
                    <a:lnTo>
                      <a:pt x="113" y="150"/>
                    </a:lnTo>
                    <a:lnTo>
                      <a:pt x="115" y="148"/>
                    </a:lnTo>
                    <a:lnTo>
                      <a:pt x="119" y="143"/>
                    </a:lnTo>
                    <a:lnTo>
                      <a:pt x="122" y="140"/>
                    </a:lnTo>
                    <a:lnTo>
                      <a:pt x="126" y="136"/>
                    </a:lnTo>
                    <a:lnTo>
                      <a:pt x="128" y="133"/>
                    </a:lnTo>
                    <a:lnTo>
                      <a:pt x="132" y="129"/>
                    </a:lnTo>
                    <a:lnTo>
                      <a:pt x="135" y="126"/>
                    </a:lnTo>
                    <a:lnTo>
                      <a:pt x="139" y="122"/>
                    </a:lnTo>
                    <a:lnTo>
                      <a:pt x="143" y="118"/>
                    </a:lnTo>
                    <a:lnTo>
                      <a:pt x="146" y="115"/>
                    </a:lnTo>
                    <a:lnTo>
                      <a:pt x="150" y="111"/>
                    </a:lnTo>
                    <a:lnTo>
                      <a:pt x="154" y="108"/>
                    </a:lnTo>
                    <a:lnTo>
                      <a:pt x="158" y="104"/>
                    </a:lnTo>
                    <a:lnTo>
                      <a:pt x="161" y="101"/>
                    </a:lnTo>
                    <a:lnTo>
                      <a:pt x="166" y="97"/>
                    </a:lnTo>
                    <a:lnTo>
                      <a:pt x="170" y="94"/>
                    </a:lnTo>
                    <a:lnTo>
                      <a:pt x="175" y="90"/>
                    </a:lnTo>
                    <a:lnTo>
                      <a:pt x="179" y="86"/>
                    </a:lnTo>
                    <a:lnTo>
                      <a:pt x="183" y="83"/>
                    </a:lnTo>
                    <a:lnTo>
                      <a:pt x="186" y="79"/>
                    </a:lnTo>
                    <a:lnTo>
                      <a:pt x="190" y="76"/>
                    </a:lnTo>
                    <a:lnTo>
                      <a:pt x="193" y="73"/>
                    </a:lnTo>
                    <a:lnTo>
                      <a:pt x="198" y="70"/>
                    </a:lnTo>
                    <a:lnTo>
                      <a:pt x="202" y="66"/>
                    </a:lnTo>
                    <a:lnTo>
                      <a:pt x="205" y="64"/>
                    </a:lnTo>
                    <a:lnTo>
                      <a:pt x="208" y="62"/>
                    </a:lnTo>
                    <a:lnTo>
                      <a:pt x="212" y="58"/>
                    </a:lnTo>
                    <a:lnTo>
                      <a:pt x="215" y="56"/>
                    </a:lnTo>
                    <a:lnTo>
                      <a:pt x="218" y="52"/>
                    </a:lnTo>
                    <a:lnTo>
                      <a:pt x="222" y="50"/>
                    </a:lnTo>
                    <a:lnTo>
                      <a:pt x="226" y="47"/>
                    </a:lnTo>
                    <a:lnTo>
                      <a:pt x="229" y="45"/>
                    </a:lnTo>
                    <a:lnTo>
                      <a:pt x="233" y="43"/>
                    </a:lnTo>
                    <a:lnTo>
                      <a:pt x="236" y="39"/>
                    </a:lnTo>
                    <a:lnTo>
                      <a:pt x="240" y="37"/>
                    </a:lnTo>
                    <a:lnTo>
                      <a:pt x="243" y="34"/>
                    </a:lnTo>
                    <a:lnTo>
                      <a:pt x="247" y="32"/>
                    </a:lnTo>
                    <a:lnTo>
                      <a:pt x="250" y="29"/>
                    </a:lnTo>
                    <a:lnTo>
                      <a:pt x="254" y="27"/>
                    </a:lnTo>
                    <a:lnTo>
                      <a:pt x="258" y="24"/>
                    </a:lnTo>
                    <a:lnTo>
                      <a:pt x="262" y="21"/>
                    </a:lnTo>
                    <a:lnTo>
                      <a:pt x="266" y="19"/>
                    </a:lnTo>
                    <a:lnTo>
                      <a:pt x="271" y="16"/>
                    </a:lnTo>
                    <a:lnTo>
                      <a:pt x="274" y="14"/>
                    </a:lnTo>
                    <a:lnTo>
                      <a:pt x="279" y="12"/>
                    </a:lnTo>
                    <a:lnTo>
                      <a:pt x="282" y="9"/>
                    </a:lnTo>
                    <a:lnTo>
                      <a:pt x="287" y="7"/>
                    </a:lnTo>
                    <a:lnTo>
                      <a:pt x="292" y="3"/>
                    </a:lnTo>
                    <a:lnTo>
                      <a:pt x="298" y="2"/>
                    </a:lnTo>
                    <a:lnTo>
                      <a:pt x="301" y="0"/>
                    </a:lnTo>
                    <a:lnTo>
                      <a:pt x="305" y="0"/>
                    </a:lnTo>
                    <a:lnTo>
                      <a:pt x="308" y="2"/>
                    </a:lnTo>
                    <a:lnTo>
                      <a:pt x="311" y="5"/>
                    </a:lnTo>
                    <a:lnTo>
                      <a:pt x="312" y="8"/>
                    </a:lnTo>
                    <a:lnTo>
                      <a:pt x="312" y="13"/>
                    </a:lnTo>
                    <a:lnTo>
                      <a:pt x="311" y="16"/>
                    </a:lnTo>
                    <a:lnTo>
                      <a:pt x="30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7" name="Freeform 276"/>
              <p:cNvSpPr>
                <a:spLocks/>
              </p:cNvSpPr>
              <p:nvPr/>
            </p:nvSpPr>
            <p:spPr bwMode="auto">
              <a:xfrm>
                <a:off x="1514" y="1317"/>
                <a:ext cx="125" cy="188"/>
              </a:xfrm>
              <a:custGeom>
                <a:avLst/>
                <a:gdLst>
                  <a:gd name="T0" fmla="*/ 0 w 375"/>
                  <a:gd name="T1" fmla="*/ 0 h 566"/>
                  <a:gd name="T2" fmla="*/ 0 w 375"/>
                  <a:gd name="T3" fmla="*/ 0 h 566"/>
                  <a:gd name="T4" fmla="*/ 0 w 375"/>
                  <a:gd name="T5" fmla="*/ 0 h 566"/>
                  <a:gd name="T6" fmla="*/ 0 w 375"/>
                  <a:gd name="T7" fmla="*/ 0 h 566"/>
                  <a:gd name="T8" fmla="*/ 0 w 375"/>
                  <a:gd name="T9" fmla="*/ 0 h 566"/>
                  <a:gd name="T10" fmla="*/ 0 w 375"/>
                  <a:gd name="T11" fmla="*/ 0 h 566"/>
                  <a:gd name="T12" fmla="*/ 0 w 375"/>
                  <a:gd name="T13" fmla="*/ 0 h 566"/>
                  <a:gd name="T14" fmla="*/ 0 w 375"/>
                  <a:gd name="T15" fmla="*/ 0 h 566"/>
                  <a:gd name="T16" fmla="*/ 0 w 375"/>
                  <a:gd name="T17" fmla="*/ 0 h 566"/>
                  <a:gd name="T18" fmla="*/ 0 w 375"/>
                  <a:gd name="T19" fmla="*/ 0 h 566"/>
                  <a:gd name="T20" fmla="*/ 0 w 375"/>
                  <a:gd name="T21" fmla="*/ 0 h 566"/>
                  <a:gd name="T22" fmla="*/ 0 w 375"/>
                  <a:gd name="T23" fmla="*/ 0 h 566"/>
                  <a:gd name="T24" fmla="*/ 0 w 375"/>
                  <a:gd name="T25" fmla="*/ 0 h 566"/>
                  <a:gd name="T26" fmla="*/ 0 w 375"/>
                  <a:gd name="T27" fmla="*/ 0 h 566"/>
                  <a:gd name="T28" fmla="*/ 0 w 375"/>
                  <a:gd name="T29" fmla="*/ 0 h 566"/>
                  <a:gd name="T30" fmla="*/ 0 w 375"/>
                  <a:gd name="T31" fmla="*/ 0 h 566"/>
                  <a:gd name="T32" fmla="*/ 0 w 375"/>
                  <a:gd name="T33" fmla="*/ 0 h 566"/>
                  <a:gd name="T34" fmla="*/ 0 w 375"/>
                  <a:gd name="T35" fmla="*/ 0 h 566"/>
                  <a:gd name="T36" fmla="*/ 0 w 375"/>
                  <a:gd name="T37" fmla="*/ 0 h 566"/>
                  <a:gd name="T38" fmla="*/ 0 w 375"/>
                  <a:gd name="T39" fmla="*/ 0 h 566"/>
                  <a:gd name="T40" fmla="*/ 0 w 375"/>
                  <a:gd name="T41" fmla="*/ 0 h 566"/>
                  <a:gd name="T42" fmla="*/ 0 w 375"/>
                  <a:gd name="T43" fmla="*/ 0 h 566"/>
                  <a:gd name="T44" fmla="*/ 0 w 375"/>
                  <a:gd name="T45" fmla="*/ 0 h 566"/>
                  <a:gd name="T46" fmla="*/ 0 w 375"/>
                  <a:gd name="T47" fmla="*/ 0 h 566"/>
                  <a:gd name="T48" fmla="*/ 0 w 375"/>
                  <a:gd name="T49" fmla="*/ 0 h 566"/>
                  <a:gd name="T50" fmla="*/ 0 w 375"/>
                  <a:gd name="T51" fmla="*/ 0 h 566"/>
                  <a:gd name="T52" fmla="*/ 0 w 375"/>
                  <a:gd name="T53" fmla="*/ 0 h 566"/>
                  <a:gd name="T54" fmla="*/ 0 w 375"/>
                  <a:gd name="T55" fmla="*/ 0 h 566"/>
                  <a:gd name="T56" fmla="*/ 0 w 375"/>
                  <a:gd name="T57" fmla="*/ 0 h 566"/>
                  <a:gd name="T58" fmla="*/ 0 w 375"/>
                  <a:gd name="T59" fmla="*/ 0 h 566"/>
                  <a:gd name="T60" fmla="*/ 0 w 375"/>
                  <a:gd name="T61" fmla="*/ 0 h 566"/>
                  <a:gd name="T62" fmla="*/ 0 w 375"/>
                  <a:gd name="T63" fmla="*/ 0 h 566"/>
                  <a:gd name="T64" fmla="*/ 0 w 375"/>
                  <a:gd name="T65" fmla="*/ 0 h 566"/>
                  <a:gd name="T66" fmla="*/ 0 w 375"/>
                  <a:gd name="T67" fmla="*/ 0 h 566"/>
                  <a:gd name="T68" fmla="*/ 0 w 375"/>
                  <a:gd name="T69" fmla="*/ 0 h 566"/>
                  <a:gd name="T70" fmla="*/ 0 w 375"/>
                  <a:gd name="T71" fmla="*/ 0 h 566"/>
                  <a:gd name="T72" fmla="*/ 0 w 375"/>
                  <a:gd name="T73" fmla="*/ 0 h 566"/>
                  <a:gd name="T74" fmla="*/ 0 w 375"/>
                  <a:gd name="T75" fmla="*/ 0 h 566"/>
                  <a:gd name="T76" fmla="*/ 0 w 375"/>
                  <a:gd name="T77" fmla="*/ 0 h 566"/>
                  <a:gd name="T78" fmla="*/ 0 w 375"/>
                  <a:gd name="T79" fmla="*/ 0 h 566"/>
                  <a:gd name="T80" fmla="*/ 0 w 375"/>
                  <a:gd name="T81" fmla="*/ 0 h 566"/>
                  <a:gd name="T82" fmla="*/ 0 w 375"/>
                  <a:gd name="T83" fmla="*/ 0 h 566"/>
                  <a:gd name="T84" fmla="*/ 0 w 375"/>
                  <a:gd name="T85" fmla="*/ 0 h 566"/>
                  <a:gd name="T86" fmla="*/ 0 w 375"/>
                  <a:gd name="T87" fmla="*/ 0 h 566"/>
                  <a:gd name="T88" fmla="*/ 0 w 375"/>
                  <a:gd name="T89" fmla="*/ 0 h 566"/>
                  <a:gd name="T90" fmla="*/ 0 w 375"/>
                  <a:gd name="T91" fmla="*/ 0 h 566"/>
                  <a:gd name="T92" fmla="*/ 0 w 375"/>
                  <a:gd name="T93" fmla="*/ 0 h 566"/>
                  <a:gd name="T94" fmla="*/ 0 w 375"/>
                  <a:gd name="T95" fmla="*/ 0 h 566"/>
                  <a:gd name="T96" fmla="*/ 0 w 375"/>
                  <a:gd name="T97" fmla="*/ 0 h 566"/>
                  <a:gd name="T98" fmla="*/ 0 w 375"/>
                  <a:gd name="T99" fmla="*/ 0 h 566"/>
                  <a:gd name="T100" fmla="*/ 0 w 375"/>
                  <a:gd name="T101" fmla="*/ 0 h 566"/>
                  <a:gd name="T102" fmla="*/ 0 w 375"/>
                  <a:gd name="T103" fmla="*/ 0 h 566"/>
                  <a:gd name="T104" fmla="*/ 0 w 375"/>
                  <a:gd name="T105" fmla="*/ 0 h 566"/>
                  <a:gd name="T106" fmla="*/ 0 w 375"/>
                  <a:gd name="T107" fmla="*/ 0 h 566"/>
                  <a:gd name="T108" fmla="*/ 0 w 375"/>
                  <a:gd name="T109" fmla="*/ 0 h 566"/>
                  <a:gd name="T110" fmla="*/ 0 w 375"/>
                  <a:gd name="T111" fmla="*/ 0 h 566"/>
                  <a:gd name="T112" fmla="*/ 0 w 375"/>
                  <a:gd name="T113" fmla="*/ 0 h 566"/>
                  <a:gd name="T114" fmla="*/ 0 w 375"/>
                  <a:gd name="T115" fmla="*/ 0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5"/>
                  <a:gd name="T175" fmla="*/ 0 h 566"/>
                  <a:gd name="T176" fmla="*/ 375 w 375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5" h="566">
                    <a:moveTo>
                      <a:pt x="366" y="27"/>
                    </a:moveTo>
                    <a:lnTo>
                      <a:pt x="360" y="29"/>
                    </a:lnTo>
                    <a:lnTo>
                      <a:pt x="354" y="32"/>
                    </a:lnTo>
                    <a:lnTo>
                      <a:pt x="348" y="34"/>
                    </a:lnTo>
                    <a:lnTo>
                      <a:pt x="343" y="37"/>
                    </a:lnTo>
                    <a:lnTo>
                      <a:pt x="337" y="39"/>
                    </a:lnTo>
                    <a:lnTo>
                      <a:pt x="332" y="41"/>
                    </a:lnTo>
                    <a:lnTo>
                      <a:pt x="326" y="44"/>
                    </a:lnTo>
                    <a:lnTo>
                      <a:pt x="321" y="47"/>
                    </a:lnTo>
                    <a:lnTo>
                      <a:pt x="316" y="50"/>
                    </a:lnTo>
                    <a:lnTo>
                      <a:pt x="311" y="52"/>
                    </a:lnTo>
                    <a:lnTo>
                      <a:pt x="306" y="54"/>
                    </a:lnTo>
                    <a:lnTo>
                      <a:pt x="301" y="58"/>
                    </a:lnTo>
                    <a:lnTo>
                      <a:pt x="296" y="60"/>
                    </a:lnTo>
                    <a:lnTo>
                      <a:pt x="292" y="64"/>
                    </a:lnTo>
                    <a:lnTo>
                      <a:pt x="287" y="66"/>
                    </a:lnTo>
                    <a:lnTo>
                      <a:pt x="283" y="70"/>
                    </a:lnTo>
                    <a:lnTo>
                      <a:pt x="277" y="72"/>
                    </a:lnTo>
                    <a:lnTo>
                      <a:pt x="273" y="76"/>
                    </a:lnTo>
                    <a:lnTo>
                      <a:pt x="269" y="78"/>
                    </a:lnTo>
                    <a:lnTo>
                      <a:pt x="264" y="82"/>
                    </a:lnTo>
                    <a:lnTo>
                      <a:pt x="261" y="84"/>
                    </a:lnTo>
                    <a:lnTo>
                      <a:pt x="257" y="88"/>
                    </a:lnTo>
                    <a:lnTo>
                      <a:pt x="252" y="91"/>
                    </a:lnTo>
                    <a:lnTo>
                      <a:pt x="249" y="95"/>
                    </a:lnTo>
                    <a:lnTo>
                      <a:pt x="244" y="97"/>
                    </a:lnTo>
                    <a:lnTo>
                      <a:pt x="241" y="101"/>
                    </a:lnTo>
                    <a:lnTo>
                      <a:pt x="237" y="104"/>
                    </a:lnTo>
                    <a:lnTo>
                      <a:pt x="233" y="108"/>
                    </a:lnTo>
                    <a:lnTo>
                      <a:pt x="230" y="111"/>
                    </a:lnTo>
                    <a:lnTo>
                      <a:pt x="226" y="115"/>
                    </a:lnTo>
                    <a:lnTo>
                      <a:pt x="223" y="118"/>
                    </a:lnTo>
                    <a:lnTo>
                      <a:pt x="219" y="122"/>
                    </a:lnTo>
                    <a:lnTo>
                      <a:pt x="216" y="126"/>
                    </a:lnTo>
                    <a:lnTo>
                      <a:pt x="212" y="129"/>
                    </a:lnTo>
                    <a:lnTo>
                      <a:pt x="209" y="133"/>
                    </a:lnTo>
                    <a:lnTo>
                      <a:pt x="205" y="137"/>
                    </a:lnTo>
                    <a:lnTo>
                      <a:pt x="201" y="141"/>
                    </a:lnTo>
                    <a:lnTo>
                      <a:pt x="198" y="146"/>
                    </a:lnTo>
                    <a:lnTo>
                      <a:pt x="196" y="149"/>
                    </a:lnTo>
                    <a:lnTo>
                      <a:pt x="192" y="153"/>
                    </a:lnTo>
                    <a:lnTo>
                      <a:pt x="188" y="156"/>
                    </a:lnTo>
                    <a:lnTo>
                      <a:pt x="186" y="161"/>
                    </a:lnTo>
                    <a:lnTo>
                      <a:pt x="182" y="166"/>
                    </a:lnTo>
                    <a:lnTo>
                      <a:pt x="179" y="171"/>
                    </a:lnTo>
                    <a:lnTo>
                      <a:pt x="177" y="174"/>
                    </a:lnTo>
                    <a:lnTo>
                      <a:pt x="173" y="179"/>
                    </a:lnTo>
                    <a:lnTo>
                      <a:pt x="169" y="184"/>
                    </a:lnTo>
                    <a:lnTo>
                      <a:pt x="167" y="188"/>
                    </a:lnTo>
                    <a:lnTo>
                      <a:pt x="164" y="192"/>
                    </a:lnTo>
                    <a:lnTo>
                      <a:pt x="161" y="197"/>
                    </a:lnTo>
                    <a:lnTo>
                      <a:pt x="158" y="201"/>
                    </a:lnTo>
                    <a:lnTo>
                      <a:pt x="154" y="206"/>
                    </a:lnTo>
                    <a:lnTo>
                      <a:pt x="152" y="211"/>
                    </a:lnTo>
                    <a:lnTo>
                      <a:pt x="148" y="217"/>
                    </a:lnTo>
                    <a:lnTo>
                      <a:pt x="145" y="222"/>
                    </a:lnTo>
                    <a:lnTo>
                      <a:pt x="142" y="228"/>
                    </a:lnTo>
                    <a:lnTo>
                      <a:pt x="139" y="232"/>
                    </a:lnTo>
                    <a:lnTo>
                      <a:pt x="136" y="237"/>
                    </a:lnTo>
                    <a:lnTo>
                      <a:pt x="133" y="243"/>
                    </a:lnTo>
                    <a:lnTo>
                      <a:pt x="130" y="249"/>
                    </a:lnTo>
                    <a:lnTo>
                      <a:pt x="127" y="254"/>
                    </a:lnTo>
                    <a:lnTo>
                      <a:pt x="123" y="260"/>
                    </a:lnTo>
                    <a:lnTo>
                      <a:pt x="121" y="264"/>
                    </a:lnTo>
                    <a:lnTo>
                      <a:pt x="118" y="271"/>
                    </a:lnTo>
                    <a:lnTo>
                      <a:pt x="115" y="275"/>
                    </a:lnTo>
                    <a:lnTo>
                      <a:pt x="114" y="279"/>
                    </a:lnTo>
                    <a:lnTo>
                      <a:pt x="111" y="282"/>
                    </a:lnTo>
                    <a:lnTo>
                      <a:pt x="109" y="286"/>
                    </a:lnTo>
                    <a:lnTo>
                      <a:pt x="108" y="289"/>
                    </a:lnTo>
                    <a:lnTo>
                      <a:pt x="105" y="293"/>
                    </a:lnTo>
                    <a:lnTo>
                      <a:pt x="104" y="296"/>
                    </a:lnTo>
                    <a:lnTo>
                      <a:pt x="103" y="300"/>
                    </a:lnTo>
                    <a:lnTo>
                      <a:pt x="101" y="303"/>
                    </a:lnTo>
                    <a:lnTo>
                      <a:pt x="99" y="307"/>
                    </a:lnTo>
                    <a:lnTo>
                      <a:pt x="98" y="311"/>
                    </a:lnTo>
                    <a:lnTo>
                      <a:pt x="97" y="314"/>
                    </a:lnTo>
                    <a:lnTo>
                      <a:pt x="96" y="318"/>
                    </a:lnTo>
                    <a:lnTo>
                      <a:pt x="95" y="321"/>
                    </a:lnTo>
                    <a:lnTo>
                      <a:pt x="94" y="324"/>
                    </a:lnTo>
                    <a:lnTo>
                      <a:pt x="92" y="327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9" y="338"/>
                    </a:lnTo>
                    <a:lnTo>
                      <a:pt x="88" y="341"/>
                    </a:lnTo>
                    <a:lnTo>
                      <a:pt x="86" y="344"/>
                    </a:lnTo>
                    <a:lnTo>
                      <a:pt x="85" y="347"/>
                    </a:lnTo>
                    <a:lnTo>
                      <a:pt x="84" y="352"/>
                    </a:lnTo>
                    <a:lnTo>
                      <a:pt x="84" y="356"/>
                    </a:lnTo>
                    <a:lnTo>
                      <a:pt x="83" y="359"/>
                    </a:lnTo>
                    <a:lnTo>
                      <a:pt x="82" y="363"/>
                    </a:lnTo>
                    <a:lnTo>
                      <a:pt x="79" y="366"/>
                    </a:lnTo>
                    <a:lnTo>
                      <a:pt x="79" y="371"/>
                    </a:lnTo>
                    <a:lnTo>
                      <a:pt x="77" y="375"/>
                    </a:lnTo>
                    <a:lnTo>
                      <a:pt x="76" y="379"/>
                    </a:lnTo>
                    <a:lnTo>
                      <a:pt x="75" y="384"/>
                    </a:lnTo>
                    <a:lnTo>
                      <a:pt x="75" y="389"/>
                    </a:lnTo>
                    <a:lnTo>
                      <a:pt x="71" y="394"/>
                    </a:lnTo>
                    <a:lnTo>
                      <a:pt x="70" y="400"/>
                    </a:lnTo>
                    <a:lnTo>
                      <a:pt x="69" y="402"/>
                    </a:lnTo>
                    <a:lnTo>
                      <a:pt x="67" y="405"/>
                    </a:lnTo>
                    <a:lnTo>
                      <a:pt x="66" y="408"/>
                    </a:lnTo>
                    <a:lnTo>
                      <a:pt x="65" y="411"/>
                    </a:lnTo>
                    <a:lnTo>
                      <a:pt x="64" y="416"/>
                    </a:lnTo>
                    <a:lnTo>
                      <a:pt x="62" y="422"/>
                    </a:lnTo>
                    <a:lnTo>
                      <a:pt x="60" y="427"/>
                    </a:lnTo>
                    <a:lnTo>
                      <a:pt x="59" y="433"/>
                    </a:lnTo>
                    <a:lnTo>
                      <a:pt x="57" y="437"/>
                    </a:lnTo>
                    <a:lnTo>
                      <a:pt x="56" y="442"/>
                    </a:lnTo>
                    <a:lnTo>
                      <a:pt x="54" y="447"/>
                    </a:lnTo>
                    <a:lnTo>
                      <a:pt x="52" y="452"/>
                    </a:lnTo>
                    <a:lnTo>
                      <a:pt x="51" y="456"/>
                    </a:lnTo>
                    <a:lnTo>
                      <a:pt x="50" y="461"/>
                    </a:lnTo>
                    <a:lnTo>
                      <a:pt x="49" y="466"/>
                    </a:lnTo>
                    <a:lnTo>
                      <a:pt x="47" y="472"/>
                    </a:lnTo>
                    <a:lnTo>
                      <a:pt x="46" y="477"/>
                    </a:lnTo>
                    <a:lnTo>
                      <a:pt x="44" y="481"/>
                    </a:lnTo>
                    <a:lnTo>
                      <a:pt x="43" y="486"/>
                    </a:lnTo>
                    <a:lnTo>
                      <a:pt x="41" y="491"/>
                    </a:lnTo>
                    <a:lnTo>
                      <a:pt x="40" y="496"/>
                    </a:lnTo>
                    <a:lnTo>
                      <a:pt x="39" y="500"/>
                    </a:lnTo>
                    <a:lnTo>
                      <a:pt x="38" y="506"/>
                    </a:lnTo>
                    <a:lnTo>
                      <a:pt x="37" y="511"/>
                    </a:lnTo>
                    <a:lnTo>
                      <a:pt x="35" y="516"/>
                    </a:lnTo>
                    <a:lnTo>
                      <a:pt x="34" y="522"/>
                    </a:lnTo>
                    <a:lnTo>
                      <a:pt x="33" y="526"/>
                    </a:lnTo>
                    <a:lnTo>
                      <a:pt x="32" y="532"/>
                    </a:lnTo>
                    <a:lnTo>
                      <a:pt x="31" y="537"/>
                    </a:lnTo>
                    <a:lnTo>
                      <a:pt x="30" y="543"/>
                    </a:lnTo>
                    <a:lnTo>
                      <a:pt x="28" y="547"/>
                    </a:lnTo>
                    <a:lnTo>
                      <a:pt x="28" y="550"/>
                    </a:lnTo>
                    <a:lnTo>
                      <a:pt x="27" y="553"/>
                    </a:lnTo>
                    <a:lnTo>
                      <a:pt x="27" y="556"/>
                    </a:lnTo>
                    <a:lnTo>
                      <a:pt x="26" y="558"/>
                    </a:lnTo>
                    <a:lnTo>
                      <a:pt x="24" y="561"/>
                    </a:lnTo>
                    <a:lnTo>
                      <a:pt x="21" y="562"/>
                    </a:lnTo>
                    <a:lnTo>
                      <a:pt x="20" y="564"/>
                    </a:lnTo>
                    <a:lnTo>
                      <a:pt x="15" y="566"/>
                    </a:lnTo>
                    <a:lnTo>
                      <a:pt x="11" y="566"/>
                    </a:lnTo>
                    <a:lnTo>
                      <a:pt x="5" y="563"/>
                    </a:lnTo>
                    <a:lnTo>
                      <a:pt x="2" y="560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3"/>
                    </a:lnTo>
                    <a:lnTo>
                      <a:pt x="1" y="550"/>
                    </a:lnTo>
                    <a:lnTo>
                      <a:pt x="1" y="547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37"/>
                    </a:lnTo>
                    <a:lnTo>
                      <a:pt x="3" y="534"/>
                    </a:lnTo>
                    <a:lnTo>
                      <a:pt x="5" y="531"/>
                    </a:lnTo>
                    <a:lnTo>
                      <a:pt x="5" y="529"/>
                    </a:lnTo>
                    <a:lnTo>
                      <a:pt x="6" y="525"/>
                    </a:lnTo>
                    <a:lnTo>
                      <a:pt x="7" y="519"/>
                    </a:lnTo>
                    <a:lnTo>
                      <a:pt x="8" y="515"/>
                    </a:lnTo>
                    <a:lnTo>
                      <a:pt x="11" y="509"/>
                    </a:lnTo>
                    <a:lnTo>
                      <a:pt x="12" y="504"/>
                    </a:lnTo>
                    <a:lnTo>
                      <a:pt x="13" y="498"/>
                    </a:lnTo>
                    <a:lnTo>
                      <a:pt x="14" y="493"/>
                    </a:lnTo>
                    <a:lnTo>
                      <a:pt x="15" y="489"/>
                    </a:lnTo>
                    <a:lnTo>
                      <a:pt x="16" y="484"/>
                    </a:lnTo>
                    <a:lnTo>
                      <a:pt x="18" y="479"/>
                    </a:lnTo>
                    <a:lnTo>
                      <a:pt x="19" y="474"/>
                    </a:lnTo>
                    <a:lnTo>
                      <a:pt x="20" y="470"/>
                    </a:lnTo>
                    <a:lnTo>
                      <a:pt x="21" y="465"/>
                    </a:lnTo>
                    <a:lnTo>
                      <a:pt x="22" y="459"/>
                    </a:lnTo>
                    <a:lnTo>
                      <a:pt x="24" y="454"/>
                    </a:lnTo>
                    <a:lnTo>
                      <a:pt x="25" y="449"/>
                    </a:lnTo>
                    <a:lnTo>
                      <a:pt x="27" y="445"/>
                    </a:lnTo>
                    <a:lnTo>
                      <a:pt x="27" y="439"/>
                    </a:lnTo>
                    <a:lnTo>
                      <a:pt x="28" y="434"/>
                    </a:lnTo>
                    <a:lnTo>
                      <a:pt x="31" y="428"/>
                    </a:lnTo>
                    <a:lnTo>
                      <a:pt x="32" y="423"/>
                    </a:lnTo>
                    <a:lnTo>
                      <a:pt x="33" y="417"/>
                    </a:lnTo>
                    <a:lnTo>
                      <a:pt x="34" y="413"/>
                    </a:lnTo>
                    <a:lnTo>
                      <a:pt x="35" y="407"/>
                    </a:lnTo>
                    <a:lnTo>
                      <a:pt x="37" y="402"/>
                    </a:lnTo>
                    <a:lnTo>
                      <a:pt x="38" y="398"/>
                    </a:lnTo>
                    <a:lnTo>
                      <a:pt x="39" y="396"/>
                    </a:lnTo>
                    <a:lnTo>
                      <a:pt x="39" y="392"/>
                    </a:lnTo>
                    <a:lnTo>
                      <a:pt x="40" y="390"/>
                    </a:lnTo>
                    <a:lnTo>
                      <a:pt x="40" y="386"/>
                    </a:lnTo>
                    <a:lnTo>
                      <a:pt x="41" y="384"/>
                    </a:lnTo>
                    <a:lnTo>
                      <a:pt x="43" y="382"/>
                    </a:lnTo>
                    <a:lnTo>
                      <a:pt x="44" y="378"/>
                    </a:lnTo>
                    <a:lnTo>
                      <a:pt x="44" y="376"/>
                    </a:lnTo>
                    <a:lnTo>
                      <a:pt x="45" y="372"/>
                    </a:lnTo>
                    <a:lnTo>
                      <a:pt x="45" y="369"/>
                    </a:lnTo>
                    <a:lnTo>
                      <a:pt x="46" y="366"/>
                    </a:lnTo>
                    <a:lnTo>
                      <a:pt x="46" y="362"/>
                    </a:lnTo>
                    <a:lnTo>
                      <a:pt x="47" y="358"/>
                    </a:lnTo>
                    <a:lnTo>
                      <a:pt x="49" y="354"/>
                    </a:lnTo>
                    <a:lnTo>
                      <a:pt x="50" y="352"/>
                    </a:lnTo>
                    <a:lnTo>
                      <a:pt x="51" y="347"/>
                    </a:lnTo>
                    <a:lnTo>
                      <a:pt x="52" y="344"/>
                    </a:lnTo>
                    <a:lnTo>
                      <a:pt x="53" y="340"/>
                    </a:lnTo>
                    <a:lnTo>
                      <a:pt x="54" y="337"/>
                    </a:lnTo>
                    <a:lnTo>
                      <a:pt x="56" y="332"/>
                    </a:lnTo>
                    <a:lnTo>
                      <a:pt x="57" y="328"/>
                    </a:lnTo>
                    <a:lnTo>
                      <a:pt x="58" y="325"/>
                    </a:lnTo>
                    <a:lnTo>
                      <a:pt x="60" y="321"/>
                    </a:lnTo>
                    <a:lnTo>
                      <a:pt x="60" y="318"/>
                    </a:lnTo>
                    <a:lnTo>
                      <a:pt x="63" y="313"/>
                    </a:lnTo>
                    <a:lnTo>
                      <a:pt x="64" y="308"/>
                    </a:lnTo>
                    <a:lnTo>
                      <a:pt x="65" y="305"/>
                    </a:lnTo>
                    <a:lnTo>
                      <a:pt x="67" y="301"/>
                    </a:lnTo>
                    <a:lnTo>
                      <a:pt x="69" y="298"/>
                    </a:lnTo>
                    <a:lnTo>
                      <a:pt x="70" y="293"/>
                    </a:lnTo>
                    <a:lnTo>
                      <a:pt x="72" y="289"/>
                    </a:lnTo>
                    <a:lnTo>
                      <a:pt x="75" y="284"/>
                    </a:lnTo>
                    <a:lnTo>
                      <a:pt x="76" y="281"/>
                    </a:lnTo>
                    <a:lnTo>
                      <a:pt x="78" y="276"/>
                    </a:lnTo>
                    <a:lnTo>
                      <a:pt x="79" y="273"/>
                    </a:lnTo>
                    <a:lnTo>
                      <a:pt x="82" y="269"/>
                    </a:lnTo>
                    <a:lnTo>
                      <a:pt x="84" y="264"/>
                    </a:lnTo>
                    <a:lnTo>
                      <a:pt x="85" y="261"/>
                    </a:lnTo>
                    <a:lnTo>
                      <a:pt x="89" y="257"/>
                    </a:lnTo>
                    <a:lnTo>
                      <a:pt x="91" y="250"/>
                    </a:lnTo>
                    <a:lnTo>
                      <a:pt x="95" y="244"/>
                    </a:lnTo>
                    <a:lnTo>
                      <a:pt x="98" y="238"/>
                    </a:lnTo>
                    <a:lnTo>
                      <a:pt x="102" y="233"/>
                    </a:lnTo>
                    <a:lnTo>
                      <a:pt x="104" y="226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1"/>
                    </a:lnTo>
                    <a:lnTo>
                      <a:pt x="118" y="205"/>
                    </a:lnTo>
                    <a:lnTo>
                      <a:pt x="121" y="200"/>
                    </a:lnTo>
                    <a:lnTo>
                      <a:pt x="124" y="194"/>
                    </a:lnTo>
                    <a:lnTo>
                      <a:pt x="128" y="190"/>
                    </a:lnTo>
                    <a:lnTo>
                      <a:pt x="132" y="185"/>
                    </a:lnTo>
                    <a:lnTo>
                      <a:pt x="135" y="180"/>
                    </a:lnTo>
                    <a:lnTo>
                      <a:pt x="137" y="175"/>
                    </a:lnTo>
                    <a:lnTo>
                      <a:pt x="142" y="171"/>
                    </a:lnTo>
                    <a:lnTo>
                      <a:pt x="145" y="166"/>
                    </a:lnTo>
                    <a:lnTo>
                      <a:pt x="148" y="161"/>
                    </a:lnTo>
                    <a:lnTo>
                      <a:pt x="152" y="155"/>
                    </a:lnTo>
                    <a:lnTo>
                      <a:pt x="155" y="152"/>
                    </a:lnTo>
                    <a:lnTo>
                      <a:pt x="158" y="147"/>
                    </a:lnTo>
                    <a:lnTo>
                      <a:pt x="162" y="142"/>
                    </a:lnTo>
                    <a:lnTo>
                      <a:pt x="166" y="137"/>
                    </a:lnTo>
                    <a:lnTo>
                      <a:pt x="169" y="134"/>
                    </a:lnTo>
                    <a:lnTo>
                      <a:pt x="172" y="129"/>
                    </a:lnTo>
                    <a:lnTo>
                      <a:pt x="177" y="126"/>
                    </a:lnTo>
                    <a:lnTo>
                      <a:pt x="180" y="121"/>
                    </a:lnTo>
                    <a:lnTo>
                      <a:pt x="184" y="117"/>
                    </a:lnTo>
                    <a:lnTo>
                      <a:pt x="187" y="112"/>
                    </a:lnTo>
                    <a:lnTo>
                      <a:pt x="191" y="109"/>
                    </a:lnTo>
                    <a:lnTo>
                      <a:pt x="196" y="104"/>
                    </a:lnTo>
                    <a:lnTo>
                      <a:pt x="199" y="102"/>
                    </a:lnTo>
                    <a:lnTo>
                      <a:pt x="203" y="97"/>
                    </a:lnTo>
                    <a:lnTo>
                      <a:pt x="206" y="93"/>
                    </a:lnTo>
                    <a:lnTo>
                      <a:pt x="210" y="89"/>
                    </a:lnTo>
                    <a:lnTo>
                      <a:pt x="214" y="86"/>
                    </a:lnTo>
                    <a:lnTo>
                      <a:pt x="218" y="83"/>
                    </a:lnTo>
                    <a:lnTo>
                      <a:pt x="223" y="78"/>
                    </a:lnTo>
                    <a:lnTo>
                      <a:pt x="226" y="76"/>
                    </a:lnTo>
                    <a:lnTo>
                      <a:pt x="231" y="72"/>
                    </a:lnTo>
                    <a:lnTo>
                      <a:pt x="235" y="69"/>
                    </a:lnTo>
                    <a:lnTo>
                      <a:pt x="239" y="65"/>
                    </a:lnTo>
                    <a:lnTo>
                      <a:pt x="244" y="61"/>
                    </a:lnTo>
                    <a:lnTo>
                      <a:pt x="249" y="59"/>
                    </a:lnTo>
                    <a:lnTo>
                      <a:pt x="254" y="56"/>
                    </a:lnTo>
                    <a:lnTo>
                      <a:pt x="258" y="52"/>
                    </a:lnTo>
                    <a:lnTo>
                      <a:pt x="263" y="48"/>
                    </a:lnTo>
                    <a:lnTo>
                      <a:pt x="268" y="46"/>
                    </a:lnTo>
                    <a:lnTo>
                      <a:pt x="273" y="44"/>
                    </a:lnTo>
                    <a:lnTo>
                      <a:pt x="277" y="40"/>
                    </a:lnTo>
                    <a:lnTo>
                      <a:pt x="282" y="37"/>
                    </a:lnTo>
                    <a:lnTo>
                      <a:pt x="288" y="34"/>
                    </a:lnTo>
                    <a:lnTo>
                      <a:pt x="293" y="31"/>
                    </a:lnTo>
                    <a:lnTo>
                      <a:pt x="297" y="28"/>
                    </a:lnTo>
                    <a:lnTo>
                      <a:pt x="303" y="25"/>
                    </a:lnTo>
                    <a:lnTo>
                      <a:pt x="309" y="22"/>
                    </a:lnTo>
                    <a:lnTo>
                      <a:pt x="314" y="20"/>
                    </a:lnTo>
                    <a:lnTo>
                      <a:pt x="320" y="16"/>
                    </a:lnTo>
                    <a:lnTo>
                      <a:pt x="326" y="14"/>
                    </a:lnTo>
                    <a:lnTo>
                      <a:pt x="332" y="12"/>
                    </a:lnTo>
                    <a:lnTo>
                      <a:pt x="338" y="9"/>
                    </a:lnTo>
                    <a:lnTo>
                      <a:pt x="344" y="7"/>
                    </a:lnTo>
                    <a:lnTo>
                      <a:pt x="351" y="5"/>
                    </a:lnTo>
                    <a:lnTo>
                      <a:pt x="357" y="2"/>
                    </a:lnTo>
                    <a:lnTo>
                      <a:pt x="359" y="0"/>
                    </a:lnTo>
                    <a:lnTo>
                      <a:pt x="363" y="0"/>
                    </a:lnTo>
                    <a:lnTo>
                      <a:pt x="365" y="0"/>
                    </a:lnTo>
                    <a:lnTo>
                      <a:pt x="367" y="2"/>
                    </a:lnTo>
                    <a:lnTo>
                      <a:pt x="371" y="5"/>
                    </a:lnTo>
                    <a:lnTo>
                      <a:pt x="375" y="9"/>
                    </a:lnTo>
                    <a:lnTo>
                      <a:pt x="375" y="14"/>
                    </a:lnTo>
                    <a:lnTo>
                      <a:pt x="375" y="20"/>
                    </a:lnTo>
                    <a:lnTo>
                      <a:pt x="373" y="21"/>
                    </a:lnTo>
                    <a:lnTo>
                      <a:pt x="371" y="24"/>
                    </a:lnTo>
                    <a:lnTo>
                      <a:pt x="370" y="25"/>
                    </a:lnTo>
                    <a:lnTo>
                      <a:pt x="36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8" name="Freeform 277"/>
              <p:cNvSpPr>
                <a:spLocks/>
              </p:cNvSpPr>
              <p:nvPr/>
            </p:nvSpPr>
            <p:spPr bwMode="auto">
              <a:xfrm>
                <a:off x="1476" y="1273"/>
                <a:ext cx="156" cy="239"/>
              </a:xfrm>
              <a:custGeom>
                <a:avLst/>
                <a:gdLst>
                  <a:gd name="T0" fmla="*/ 0 w 466"/>
                  <a:gd name="T1" fmla="*/ 0 h 717"/>
                  <a:gd name="T2" fmla="*/ 0 w 466"/>
                  <a:gd name="T3" fmla="*/ 0 h 717"/>
                  <a:gd name="T4" fmla="*/ 0 w 466"/>
                  <a:gd name="T5" fmla="*/ 0 h 717"/>
                  <a:gd name="T6" fmla="*/ 0 w 466"/>
                  <a:gd name="T7" fmla="*/ 0 h 717"/>
                  <a:gd name="T8" fmla="*/ 0 w 466"/>
                  <a:gd name="T9" fmla="*/ 0 h 717"/>
                  <a:gd name="T10" fmla="*/ 0 w 466"/>
                  <a:gd name="T11" fmla="*/ 0 h 717"/>
                  <a:gd name="T12" fmla="*/ 0 w 466"/>
                  <a:gd name="T13" fmla="*/ 0 h 717"/>
                  <a:gd name="T14" fmla="*/ 0 w 466"/>
                  <a:gd name="T15" fmla="*/ 0 h 717"/>
                  <a:gd name="T16" fmla="*/ 0 w 466"/>
                  <a:gd name="T17" fmla="*/ 0 h 717"/>
                  <a:gd name="T18" fmla="*/ 0 w 466"/>
                  <a:gd name="T19" fmla="*/ 0 h 717"/>
                  <a:gd name="T20" fmla="*/ 0 w 466"/>
                  <a:gd name="T21" fmla="*/ 0 h 717"/>
                  <a:gd name="T22" fmla="*/ 0 w 466"/>
                  <a:gd name="T23" fmla="*/ 0 h 717"/>
                  <a:gd name="T24" fmla="*/ 0 w 466"/>
                  <a:gd name="T25" fmla="*/ 0 h 717"/>
                  <a:gd name="T26" fmla="*/ 0 w 466"/>
                  <a:gd name="T27" fmla="*/ 0 h 717"/>
                  <a:gd name="T28" fmla="*/ 0 w 466"/>
                  <a:gd name="T29" fmla="*/ 0 h 717"/>
                  <a:gd name="T30" fmla="*/ 0 w 466"/>
                  <a:gd name="T31" fmla="*/ 0 h 717"/>
                  <a:gd name="T32" fmla="*/ 0 w 466"/>
                  <a:gd name="T33" fmla="*/ 0 h 717"/>
                  <a:gd name="T34" fmla="*/ 0 w 466"/>
                  <a:gd name="T35" fmla="*/ 0 h 717"/>
                  <a:gd name="T36" fmla="*/ 0 w 466"/>
                  <a:gd name="T37" fmla="*/ 0 h 717"/>
                  <a:gd name="T38" fmla="*/ 0 w 466"/>
                  <a:gd name="T39" fmla="*/ 0 h 717"/>
                  <a:gd name="T40" fmla="*/ 0 w 466"/>
                  <a:gd name="T41" fmla="*/ 0 h 717"/>
                  <a:gd name="T42" fmla="*/ 0 w 466"/>
                  <a:gd name="T43" fmla="*/ 0 h 717"/>
                  <a:gd name="T44" fmla="*/ 0 w 466"/>
                  <a:gd name="T45" fmla="*/ 0 h 717"/>
                  <a:gd name="T46" fmla="*/ 0 w 466"/>
                  <a:gd name="T47" fmla="*/ 0 h 717"/>
                  <a:gd name="T48" fmla="*/ 0 w 466"/>
                  <a:gd name="T49" fmla="*/ 0 h 717"/>
                  <a:gd name="T50" fmla="*/ 0 w 466"/>
                  <a:gd name="T51" fmla="*/ 0 h 717"/>
                  <a:gd name="T52" fmla="*/ 0 w 466"/>
                  <a:gd name="T53" fmla="*/ 0 h 717"/>
                  <a:gd name="T54" fmla="*/ 0 w 466"/>
                  <a:gd name="T55" fmla="*/ 0 h 717"/>
                  <a:gd name="T56" fmla="*/ 0 w 466"/>
                  <a:gd name="T57" fmla="*/ 0 h 717"/>
                  <a:gd name="T58" fmla="*/ 0 w 466"/>
                  <a:gd name="T59" fmla="*/ 0 h 717"/>
                  <a:gd name="T60" fmla="*/ 0 w 466"/>
                  <a:gd name="T61" fmla="*/ 0 h 717"/>
                  <a:gd name="T62" fmla="*/ 0 w 466"/>
                  <a:gd name="T63" fmla="*/ 0 h 717"/>
                  <a:gd name="T64" fmla="*/ 0 w 466"/>
                  <a:gd name="T65" fmla="*/ 0 h 717"/>
                  <a:gd name="T66" fmla="*/ 0 w 466"/>
                  <a:gd name="T67" fmla="*/ 0 h 717"/>
                  <a:gd name="T68" fmla="*/ 0 w 466"/>
                  <a:gd name="T69" fmla="*/ 0 h 717"/>
                  <a:gd name="T70" fmla="*/ 0 w 466"/>
                  <a:gd name="T71" fmla="*/ 0 h 717"/>
                  <a:gd name="T72" fmla="*/ 0 w 466"/>
                  <a:gd name="T73" fmla="*/ 0 h 717"/>
                  <a:gd name="T74" fmla="*/ 0 w 466"/>
                  <a:gd name="T75" fmla="*/ 0 h 717"/>
                  <a:gd name="T76" fmla="*/ 0 w 466"/>
                  <a:gd name="T77" fmla="*/ 0 h 717"/>
                  <a:gd name="T78" fmla="*/ 0 w 466"/>
                  <a:gd name="T79" fmla="*/ 0 h 717"/>
                  <a:gd name="T80" fmla="*/ 0 w 466"/>
                  <a:gd name="T81" fmla="*/ 0 h 717"/>
                  <a:gd name="T82" fmla="*/ 0 w 466"/>
                  <a:gd name="T83" fmla="*/ 0 h 717"/>
                  <a:gd name="T84" fmla="*/ 0 w 466"/>
                  <a:gd name="T85" fmla="*/ 0 h 717"/>
                  <a:gd name="T86" fmla="*/ 0 w 466"/>
                  <a:gd name="T87" fmla="*/ 0 h 717"/>
                  <a:gd name="T88" fmla="*/ 0 w 466"/>
                  <a:gd name="T89" fmla="*/ 0 h 717"/>
                  <a:gd name="T90" fmla="*/ 0 w 466"/>
                  <a:gd name="T91" fmla="*/ 0 h 717"/>
                  <a:gd name="T92" fmla="*/ 0 w 466"/>
                  <a:gd name="T93" fmla="*/ 0 h 717"/>
                  <a:gd name="T94" fmla="*/ 0 w 466"/>
                  <a:gd name="T95" fmla="*/ 0 h 717"/>
                  <a:gd name="T96" fmla="*/ 0 w 466"/>
                  <a:gd name="T97" fmla="*/ 0 h 717"/>
                  <a:gd name="T98" fmla="*/ 0 w 466"/>
                  <a:gd name="T99" fmla="*/ 0 h 717"/>
                  <a:gd name="T100" fmla="*/ 0 w 466"/>
                  <a:gd name="T101" fmla="*/ 0 h 717"/>
                  <a:gd name="T102" fmla="*/ 0 w 466"/>
                  <a:gd name="T103" fmla="*/ 0 h 717"/>
                  <a:gd name="T104" fmla="*/ 0 w 466"/>
                  <a:gd name="T105" fmla="*/ 0 h 717"/>
                  <a:gd name="T106" fmla="*/ 0 w 466"/>
                  <a:gd name="T107" fmla="*/ 0 h 717"/>
                  <a:gd name="T108" fmla="*/ 0 w 466"/>
                  <a:gd name="T109" fmla="*/ 0 h 717"/>
                  <a:gd name="T110" fmla="*/ 0 w 466"/>
                  <a:gd name="T111" fmla="*/ 0 h 7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6"/>
                  <a:gd name="T169" fmla="*/ 0 h 717"/>
                  <a:gd name="T170" fmla="*/ 466 w 466"/>
                  <a:gd name="T171" fmla="*/ 717 h 7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6" h="717">
                    <a:moveTo>
                      <a:pt x="461" y="20"/>
                    </a:moveTo>
                    <a:lnTo>
                      <a:pt x="453" y="25"/>
                    </a:lnTo>
                    <a:lnTo>
                      <a:pt x="445" y="29"/>
                    </a:lnTo>
                    <a:lnTo>
                      <a:pt x="438" y="34"/>
                    </a:lnTo>
                    <a:lnTo>
                      <a:pt x="430" y="38"/>
                    </a:lnTo>
                    <a:lnTo>
                      <a:pt x="423" y="43"/>
                    </a:lnTo>
                    <a:lnTo>
                      <a:pt x="416" y="48"/>
                    </a:lnTo>
                    <a:lnTo>
                      <a:pt x="410" y="51"/>
                    </a:lnTo>
                    <a:lnTo>
                      <a:pt x="403" y="56"/>
                    </a:lnTo>
                    <a:lnTo>
                      <a:pt x="397" y="61"/>
                    </a:lnTo>
                    <a:lnTo>
                      <a:pt x="390" y="66"/>
                    </a:lnTo>
                    <a:lnTo>
                      <a:pt x="383" y="69"/>
                    </a:lnTo>
                    <a:lnTo>
                      <a:pt x="378" y="74"/>
                    </a:lnTo>
                    <a:lnTo>
                      <a:pt x="371" y="79"/>
                    </a:lnTo>
                    <a:lnTo>
                      <a:pt x="365" y="83"/>
                    </a:lnTo>
                    <a:lnTo>
                      <a:pt x="359" y="88"/>
                    </a:lnTo>
                    <a:lnTo>
                      <a:pt x="353" y="93"/>
                    </a:lnTo>
                    <a:lnTo>
                      <a:pt x="347" y="98"/>
                    </a:lnTo>
                    <a:lnTo>
                      <a:pt x="342" y="102"/>
                    </a:lnTo>
                    <a:lnTo>
                      <a:pt x="336" y="107"/>
                    </a:lnTo>
                    <a:lnTo>
                      <a:pt x="330" y="112"/>
                    </a:lnTo>
                    <a:lnTo>
                      <a:pt x="324" y="117"/>
                    </a:lnTo>
                    <a:lnTo>
                      <a:pt x="319" y="121"/>
                    </a:lnTo>
                    <a:lnTo>
                      <a:pt x="313" y="126"/>
                    </a:lnTo>
                    <a:lnTo>
                      <a:pt x="308" y="131"/>
                    </a:lnTo>
                    <a:lnTo>
                      <a:pt x="302" y="136"/>
                    </a:lnTo>
                    <a:lnTo>
                      <a:pt x="298" y="140"/>
                    </a:lnTo>
                    <a:lnTo>
                      <a:pt x="292" y="145"/>
                    </a:lnTo>
                    <a:lnTo>
                      <a:pt x="287" y="151"/>
                    </a:lnTo>
                    <a:lnTo>
                      <a:pt x="282" y="156"/>
                    </a:lnTo>
                    <a:lnTo>
                      <a:pt x="278" y="160"/>
                    </a:lnTo>
                    <a:lnTo>
                      <a:pt x="273" y="166"/>
                    </a:lnTo>
                    <a:lnTo>
                      <a:pt x="268" y="172"/>
                    </a:lnTo>
                    <a:lnTo>
                      <a:pt x="263" y="177"/>
                    </a:lnTo>
                    <a:lnTo>
                      <a:pt x="259" y="182"/>
                    </a:lnTo>
                    <a:lnTo>
                      <a:pt x="254" y="188"/>
                    </a:lnTo>
                    <a:lnTo>
                      <a:pt x="249" y="192"/>
                    </a:lnTo>
                    <a:lnTo>
                      <a:pt x="244" y="198"/>
                    </a:lnTo>
                    <a:lnTo>
                      <a:pt x="240" y="203"/>
                    </a:lnTo>
                    <a:lnTo>
                      <a:pt x="235" y="209"/>
                    </a:lnTo>
                    <a:lnTo>
                      <a:pt x="231" y="215"/>
                    </a:lnTo>
                    <a:lnTo>
                      <a:pt x="227" y="220"/>
                    </a:lnTo>
                    <a:lnTo>
                      <a:pt x="222" y="226"/>
                    </a:lnTo>
                    <a:lnTo>
                      <a:pt x="218" y="232"/>
                    </a:lnTo>
                    <a:lnTo>
                      <a:pt x="213" y="239"/>
                    </a:lnTo>
                    <a:lnTo>
                      <a:pt x="209" y="243"/>
                    </a:lnTo>
                    <a:lnTo>
                      <a:pt x="204" y="249"/>
                    </a:lnTo>
                    <a:lnTo>
                      <a:pt x="200" y="257"/>
                    </a:lnTo>
                    <a:lnTo>
                      <a:pt x="197" y="262"/>
                    </a:lnTo>
                    <a:lnTo>
                      <a:pt x="192" y="268"/>
                    </a:lnTo>
                    <a:lnTo>
                      <a:pt x="187" y="274"/>
                    </a:lnTo>
                    <a:lnTo>
                      <a:pt x="184" y="281"/>
                    </a:lnTo>
                    <a:lnTo>
                      <a:pt x="179" y="287"/>
                    </a:lnTo>
                    <a:lnTo>
                      <a:pt x="174" y="294"/>
                    </a:lnTo>
                    <a:lnTo>
                      <a:pt x="171" y="300"/>
                    </a:lnTo>
                    <a:lnTo>
                      <a:pt x="166" y="308"/>
                    </a:lnTo>
                    <a:lnTo>
                      <a:pt x="163" y="315"/>
                    </a:lnTo>
                    <a:lnTo>
                      <a:pt x="158" y="322"/>
                    </a:lnTo>
                    <a:lnTo>
                      <a:pt x="154" y="329"/>
                    </a:lnTo>
                    <a:lnTo>
                      <a:pt x="151" y="336"/>
                    </a:lnTo>
                    <a:lnTo>
                      <a:pt x="146" y="343"/>
                    </a:lnTo>
                    <a:lnTo>
                      <a:pt x="141" y="350"/>
                    </a:lnTo>
                    <a:lnTo>
                      <a:pt x="138" y="357"/>
                    </a:lnTo>
                    <a:lnTo>
                      <a:pt x="134" y="366"/>
                    </a:lnTo>
                    <a:lnTo>
                      <a:pt x="130" y="374"/>
                    </a:lnTo>
                    <a:lnTo>
                      <a:pt x="127" y="379"/>
                    </a:lnTo>
                    <a:lnTo>
                      <a:pt x="123" y="383"/>
                    </a:lnTo>
                    <a:lnTo>
                      <a:pt x="121" y="389"/>
                    </a:lnTo>
                    <a:lnTo>
                      <a:pt x="119" y="394"/>
                    </a:lnTo>
                    <a:lnTo>
                      <a:pt x="115" y="399"/>
                    </a:lnTo>
                    <a:lnTo>
                      <a:pt x="113" y="405"/>
                    </a:lnTo>
                    <a:lnTo>
                      <a:pt x="110" y="410"/>
                    </a:lnTo>
                    <a:lnTo>
                      <a:pt x="108" y="414"/>
                    </a:lnTo>
                    <a:lnTo>
                      <a:pt x="106" y="419"/>
                    </a:lnTo>
                    <a:lnTo>
                      <a:pt x="103" y="425"/>
                    </a:lnTo>
                    <a:lnTo>
                      <a:pt x="101" y="430"/>
                    </a:lnTo>
                    <a:lnTo>
                      <a:pt x="98" y="434"/>
                    </a:lnTo>
                    <a:lnTo>
                      <a:pt x="96" y="439"/>
                    </a:lnTo>
                    <a:lnTo>
                      <a:pt x="95" y="444"/>
                    </a:lnTo>
                    <a:lnTo>
                      <a:pt x="93" y="449"/>
                    </a:lnTo>
                    <a:lnTo>
                      <a:pt x="91" y="455"/>
                    </a:lnTo>
                    <a:lnTo>
                      <a:pt x="89" y="459"/>
                    </a:lnTo>
                    <a:lnTo>
                      <a:pt x="87" y="464"/>
                    </a:lnTo>
                    <a:lnTo>
                      <a:pt x="84" y="469"/>
                    </a:lnTo>
                    <a:lnTo>
                      <a:pt x="83" y="474"/>
                    </a:lnTo>
                    <a:lnTo>
                      <a:pt x="82" y="478"/>
                    </a:lnTo>
                    <a:lnTo>
                      <a:pt x="80" y="483"/>
                    </a:lnTo>
                    <a:lnTo>
                      <a:pt x="78" y="488"/>
                    </a:lnTo>
                    <a:lnTo>
                      <a:pt x="77" y="493"/>
                    </a:lnTo>
                    <a:lnTo>
                      <a:pt x="75" y="497"/>
                    </a:lnTo>
                    <a:lnTo>
                      <a:pt x="74" y="502"/>
                    </a:lnTo>
                    <a:lnTo>
                      <a:pt x="72" y="507"/>
                    </a:lnTo>
                    <a:lnTo>
                      <a:pt x="71" y="512"/>
                    </a:lnTo>
                    <a:lnTo>
                      <a:pt x="69" y="516"/>
                    </a:lnTo>
                    <a:lnTo>
                      <a:pt x="69" y="521"/>
                    </a:lnTo>
                    <a:lnTo>
                      <a:pt x="68" y="526"/>
                    </a:lnTo>
                    <a:lnTo>
                      <a:pt x="66" y="532"/>
                    </a:lnTo>
                    <a:lnTo>
                      <a:pt x="64" y="536"/>
                    </a:lnTo>
                    <a:lnTo>
                      <a:pt x="63" y="541"/>
                    </a:lnTo>
                    <a:lnTo>
                      <a:pt x="62" y="546"/>
                    </a:lnTo>
                    <a:lnTo>
                      <a:pt x="61" y="551"/>
                    </a:lnTo>
                    <a:lnTo>
                      <a:pt x="59" y="555"/>
                    </a:lnTo>
                    <a:lnTo>
                      <a:pt x="58" y="560"/>
                    </a:lnTo>
                    <a:lnTo>
                      <a:pt x="57" y="565"/>
                    </a:lnTo>
                    <a:lnTo>
                      <a:pt x="57" y="570"/>
                    </a:lnTo>
                    <a:lnTo>
                      <a:pt x="55" y="574"/>
                    </a:lnTo>
                    <a:lnTo>
                      <a:pt x="55" y="579"/>
                    </a:lnTo>
                    <a:lnTo>
                      <a:pt x="53" y="584"/>
                    </a:lnTo>
                    <a:lnTo>
                      <a:pt x="53" y="590"/>
                    </a:lnTo>
                    <a:lnTo>
                      <a:pt x="52" y="595"/>
                    </a:lnTo>
                    <a:lnTo>
                      <a:pt x="51" y="599"/>
                    </a:lnTo>
                    <a:lnTo>
                      <a:pt x="50" y="605"/>
                    </a:lnTo>
                    <a:lnTo>
                      <a:pt x="50" y="610"/>
                    </a:lnTo>
                    <a:lnTo>
                      <a:pt x="49" y="616"/>
                    </a:lnTo>
                    <a:lnTo>
                      <a:pt x="48" y="621"/>
                    </a:lnTo>
                    <a:lnTo>
                      <a:pt x="46" y="625"/>
                    </a:lnTo>
                    <a:lnTo>
                      <a:pt x="46" y="631"/>
                    </a:lnTo>
                    <a:lnTo>
                      <a:pt x="45" y="636"/>
                    </a:lnTo>
                    <a:lnTo>
                      <a:pt x="44" y="642"/>
                    </a:lnTo>
                    <a:lnTo>
                      <a:pt x="44" y="648"/>
                    </a:lnTo>
                    <a:lnTo>
                      <a:pt x="43" y="654"/>
                    </a:lnTo>
                    <a:lnTo>
                      <a:pt x="42" y="660"/>
                    </a:lnTo>
                    <a:lnTo>
                      <a:pt x="42" y="665"/>
                    </a:lnTo>
                    <a:lnTo>
                      <a:pt x="40" y="671"/>
                    </a:lnTo>
                    <a:lnTo>
                      <a:pt x="39" y="676"/>
                    </a:lnTo>
                    <a:lnTo>
                      <a:pt x="38" y="682"/>
                    </a:lnTo>
                    <a:lnTo>
                      <a:pt x="38" y="688"/>
                    </a:lnTo>
                    <a:lnTo>
                      <a:pt x="37" y="695"/>
                    </a:lnTo>
                    <a:lnTo>
                      <a:pt x="37" y="701"/>
                    </a:lnTo>
                    <a:lnTo>
                      <a:pt x="34" y="705"/>
                    </a:lnTo>
                    <a:lnTo>
                      <a:pt x="33" y="708"/>
                    </a:lnTo>
                    <a:lnTo>
                      <a:pt x="31" y="711"/>
                    </a:lnTo>
                    <a:lnTo>
                      <a:pt x="29" y="713"/>
                    </a:lnTo>
                    <a:lnTo>
                      <a:pt x="25" y="714"/>
                    </a:lnTo>
                    <a:lnTo>
                      <a:pt x="23" y="716"/>
                    </a:lnTo>
                    <a:lnTo>
                      <a:pt x="19" y="716"/>
                    </a:lnTo>
                    <a:lnTo>
                      <a:pt x="15" y="717"/>
                    </a:lnTo>
                    <a:lnTo>
                      <a:pt x="12" y="714"/>
                    </a:lnTo>
                    <a:lnTo>
                      <a:pt x="10" y="713"/>
                    </a:lnTo>
                    <a:lnTo>
                      <a:pt x="6" y="712"/>
                    </a:lnTo>
                    <a:lnTo>
                      <a:pt x="5" y="710"/>
                    </a:lnTo>
                    <a:lnTo>
                      <a:pt x="1" y="707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0" y="697"/>
                    </a:lnTo>
                    <a:lnTo>
                      <a:pt x="1" y="689"/>
                    </a:lnTo>
                    <a:lnTo>
                      <a:pt x="2" y="684"/>
                    </a:lnTo>
                    <a:lnTo>
                      <a:pt x="2" y="676"/>
                    </a:lnTo>
                    <a:lnTo>
                      <a:pt x="4" y="671"/>
                    </a:lnTo>
                    <a:lnTo>
                      <a:pt x="5" y="663"/>
                    </a:lnTo>
                    <a:lnTo>
                      <a:pt x="6" y="659"/>
                    </a:lnTo>
                    <a:lnTo>
                      <a:pt x="6" y="653"/>
                    </a:lnTo>
                    <a:lnTo>
                      <a:pt x="7" y="647"/>
                    </a:lnTo>
                    <a:lnTo>
                      <a:pt x="7" y="640"/>
                    </a:lnTo>
                    <a:lnTo>
                      <a:pt x="8" y="634"/>
                    </a:lnTo>
                    <a:lnTo>
                      <a:pt x="10" y="628"/>
                    </a:lnTo>
                    <a:lnTo>
                      <a:pt x="11" y="622"/>
                    </a:lnTo>
                    <a:lnTo>
                      <a:pt x="12" y="616"/>
                    </a:lnTo>
                    <a:lnTo>
                      <a:pt x="13" y="611"/>
                    </a:lnTo>
                    <a:lnTo>
                      <a:pt x="14" y="605"/>
                    </a:lnTo>
                    <a:lnTo>
                      <a:pt x="15" y="601"/>
                    </a:lnTo>
                    <a:lnTo>
                      <a:pt x="15" y="593"/>
                    </a:lnTo>
                    <a:lnTo>
                      <a:pt x="17" y="589"/>
                    </a:lnTo>
                    <a:lnTo>
                      <a:pt x="18" y="583"/>
                    </a:lnTo>
                    <a:lnTo>
                      <a:pt x="19" y="577"/>
                    </a:lnTo>
                    <a:lnTo>
                      <a:pt x="20" y="571"/>
                    </a:lnTo>
                    <a:lnTo>
                      <a:pt x="21" y="566"/>
                    </a:lnTo>
                    <a:lnTo>
                      <a:pt x="23" y="561"/>
                    </a:lnTo>
                    <a:lnTo>
                      <a:pt x="25" y="557"/>
                    </a:lnTo>
                    <a:lnTo>
                      <a:pt x="25" y="551"/>
                    </a:lnTo>
                    <a:lnTo>
                      <a:pt x="27" y="545"/>
                    </a:lnTo>
                    <a:lnTo>
                      <a:pt x="29" y="540"/>
                    </a:lnTo>
                    <a:lnTo>
                      <a:pt x="30" y="534"/>
                    </a:lnTo>
                    <a:lnTo>
                      <a:pt x="31" y="529"/>
                    </a:lnTo>
                    <a:lnTo>
                      <a:pt x="33" y="523"/>
                    </a:lnTo>
                    <a:lnTo>
                      <a:pt x="34" y="519"/>
                    </a:lnTo>
                    <a:lnTo>
                      <a:pt x="36" y="514"/>
                    </a:lnTo>
                    <a:lnTo>
                      <a:pt x="37" y="508"/>
                    </a:lnTo>
                    <a:lnTo>
                      <a:pt x="38" y="502"/>
                    </a:lnTo>
                    <a:lnTo>
                      <a:pt x="40" y="497"/>
                    </a:lnTo>
                    <a:lnTo>
                      <a:pt x="42" y="493"/>
                    </a:lnTo>
                    <a:lnTo>
                      <a:pt x="44" y="488"/>
                    </a:lnTo>
                    <a:lnTo>
                      <a:pt x="45" y="482"/>
                    </a:lnTo>
                    <a:lnTo>
                      <a:pt x="48" y="477"/>
                    </a:lnTo>
                    <a:lnTo>
                      <a:pt x="49" y="472"/>
                    </a:lnTo>
                    <a:lnTo>
                      <a:pt x="51" y="466"/>
                    </a:lnTo>
                    <a:lnTo>
                      <a:pt x="52" y="462"/>
                    </a:lnTo>
                    <a:lnTo>
                      <a:pt x="55" y="456"/>
                    </a:lnTo>
                    <a:lnTo>
                      <a:pt x="57" y="451"/>
                    </a:lnTo>
                    <a:lnTo>
                      <a:pt x="58" y="446"/>
                    </a:lnTo>
                    <a:lnTo>
                      <a:pt x="61" y="440"/>
                    </a:lnTo>
                    <a:lnTo>
                      <a:pt x="63" y="436"/>
                    </a:lnTo>
                    <a:lnTo>
                      <a:pt x="65" y="431"/>
                    </a:lnTo>
                    <a:lnTo>
                      <a:pt x="68" y="425"/>
                    </a:lnTo>
                    <a:lnTo>
                      <a:pt x="70" y="420"/>
                    </a:lnTo>
                    <a:lnTo>
                      <a:pt x="72" y="414"/>
                    </a:lnTo>
                    <a:lnTo>
                      <a:pt x="75" y="410"/>
                    </a:lnTo>
                    <a:lnTo>
                      <a:pt x="77" y="404"/>
                    </a:lnTo>
                    <a:lnTo>
                      <a:pt x="80" y="399"/>
                    </a:lnTo>
                    <a:lnTo>
                      <a:pt x="82" y="393"/>
                    </a:lnTo>
                    <a:lnTo>
                      <a:pt x="84" y="388"/>
                    </a:lnTo>
                    <a:lnTo>
                      <a:pt x="87" y="382"/>
                    </a:lnTo>
                    <a:lnTo>
                      <a:pt x="89" y="378"/>
                    </a:lnTo>
                    <a:lnTo>
                      <a:pt x="93" y="372"/>
                    </a:lnTo>
                    <a:lnTo>
                      <a:pt x="95" y="367"/>
                    </a:lnTo>
                    <a:lnTo>
                      <a:pt x="98" y="361"/>
                    </a:lnTo>
                    <a:lnTo>
                      <a:pt x="102" y="355"/>
                    </a:lnTo>
                    <a:lnTo>
                      <a:pt x="104" y="350"/>
                    </a:lnTo>
                    <a:lnTo>
                      <a:pt x="108" y="345"/>
                    </a:lnTo>
                    <a:lnTo>
                      <a:pt x="112" y="337"/>
                    </a:lnTo>
                    <a:lnTo>
                      <a:pt x="116" y="329"/>
                    </a:lnTo>
                    <a:lnTo>
                      <a:pt x="120" y="322"/>
                    </a:lnTo>
                    <a:lnTo>
                      <a:pt x="125" y="315"/>
                    </a:lnTo>
                    <a:lnTo>
                      <a:pt x="128" y="306"/>
                    </a:lnTo>
                    <a:lnTo>
                      <a:pt x="133" y="299"/>
                    </a:lnTo>
                    <a:lnTo>
                      <a:pt x="136" y="292"/>
                    </a:lnTo>
                    <a:lnTo>
                      <a:pt x="141" y="286"/>
                    </a:lnTo>
                    <a:lnTo>
                      <a:pt x="146" y="278"/>
                    </a:lnTo>
                    <a:lnTo>
                      <a:pt x="149" y="272"/>
                    </a:lnTo>
                    <a:lnTo>
                      <a:pt x="154" y="265"/>
                    </a:lnTo>
                    <a:lnTo>
                      <a:pt x="159" y="259"/>
                    </a:lnTo>
                    <a:lnTo>
                      <a:pt x="163" y="253"/>
                    </a:lnTo>
                    <a:lnTo>
                      <a:pt x="167" y="246"/>
                    </a:lnTo>
                    <a:lnTo>
                      <a:pt x="171" y="240"/>
                    </a:lnTo>
                    <a:lnTo>
                      <a:pt x="176" y="234"/>
                    </a:lnTo>
                    <a:lnTo>
                      <a:pt x="180" y="228"/>
                    </a:lnTo>
                    <a:lnTo>
                      <a:pt x="184" y="222"/>
                    </a:lnTo>
                    <a:lnTo>
                      <a:pt x="189" y="216"/>
                    </a:lnTo>
                    <a:lnTo>
                      <a:pt x="193" y="210"/>
                    </a:lnTo>
                    <a:lnTo>
                      <a:pt x="198" y="204"/>
                    </a:lnTo>
                    <a:lnTo>
                      <a:pt x="203" y="198"/>
                    </a:lnTo>
                    <a:lnTo>
                      <a:pt x="208" y="194"/>
                    </a:lnTo>
                    <a:lnTo>
                      <a:pt x="212" y="189"/>
                    </a:lnTo>
                    <a:lnTo>
                      <a:pt x="217" y="183"/>
                    </a:lnTo>
                    <a:lnTo>
                      <a:pt x="222" y="177"/>
                    </a:lnTo>
                    <a:lnTo>
                      <a:pt x="227" y="172"/>
                    </a:lnTo>
                    <a:lnTo>
                      <a:pt x="231" y="168"/>
                    </a:lnTo>
                    <a:lnTo>
                      <a:pt x="236" y="162"/>
                    </a:lnTo>
                    <a:lnTo>
                      <a:pt x="241" y="157"/>
                    </a:lnTo>
                    <a:lnTo>
                      <a:pt x="246" y="152"/>
                    </a:lnTo>
                    <a:lnTo>
                      <a:pt x="251" y="147"/>
                    </a:lnTo>
                    <a:lnTo>
                      <a:pt x="256" y="143"/>
                    </a:lnTo>
                    <a:lnTo>
                      <a:pt x="261" y="138"/>
                    </a:lnTo>
                    <a:lnTo>
                      <a:pt x="266" y="133"/>
                    </a:lnTo>
                    <a:lnTo>
                      <a:pt x="270" y="128"/>
                    </a:lnTo>
                    <a:lnTo>
                      <a:pt x="276" y="124"/>
                    </a:lnTo>
                    <a:lnTo>
                      <a:pt x="281" y="119"/>
                    </a:lnTo>
                    <a:lnTo>
                      <a:pt x="287" y="114"/>
                    </a:lnTo>
                    <a:lnTo>
                      <a:pt x="293" y="109"/>
                    </a:lnTo>
                    <a:lnTo>
                      <a:pt x="298" y="105"/>
                    </a:lnTo>
                    <a:lnTo>
                      <a:pt x="304" y="100"/>
                    </a:lnTo>
                    <a:lnTo>
                      <a:pt x="310" y="96"/>
                    </a:lnTo>
                    <a:lnTo>
                      <a:pt x="315" y="92"/>
                    </a:lnTo>
                    <a:lnTo>
                      <a:pt x="320" y="87"/>
                    </a:lnTo>
                    <a:lnTo>
                      <a:pt x="327" y="82"/>
                    </a:lnTo>
                    <a:lnTo>
                      <a:pt x="333" y="79"/>
                    </a:lnTo>
                    <a:lnTo>
                      <a:pt x="339" y="74"/>
                    </a:lnTo>
                    <a:lnTo>
                      <a:pt x="345" y="69"/>
                    </a:lnTo>
                    <a:lnTo>
                      <a:pt x="352" y="64"/>
                    </a:lnTo>
                    <a:lnTo>
                      <a:pt x="358" y="61"/>
                    </a:lnTo>
                    <a:lnTo>
                      <a:pt x="365" y="56"/>
                    </a:lnTo>
                    <a:lnTo>
                      <a:pt x="371" y="51"/>
                    </a:lnTo>
                    <a:lnTo>
                      <a:pt x="378" y="47"/>
                    </a:lnTo>
                    <a:lnTo>
                      <a:pt x="384" y="43"/>
                    </a:lnTo>
                    <a:lnTo>
                      <a:pt x="391" y="38"/>
                    </a:lnTo>
                    <a:lnTo>
                      <a:pt x="398" y="34"/>
                    </a:lnTo>
                    <a:lnTo>
                      <a:pt x="406" y="29"/>
                    </a:lnTo>
                    <a:lnTo>
                      <a:pt x="413" y="24"/>
                    </a:lnTo>
                    <a:lnTo>
                      <a:pt x="421" y="20"/>
                    </a:lnTo>
                    <a:lnTo>
                      <a:pt x="427" y="16"/>
                    </a:lnTo>
                    <a:lnTo>
                      <a:pt x="435" y="11"/>
                    </a:lnTo>
                    <a:lnTo>
                      <a:pt x="444" y="6"/>
                    </a:lnTo>
                    <a:lnTo>
                      <a:pt x="451" y="3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1" y="3"/>
                    </a:lnTo>
                    <a:lnTo>
                      <a:pt x="465" y="6"/>
                    </a:lnTo>
                    <a:lnTo>
                      <a:pt x="466" y="9"/>
                    </a:lnTo>
                    <a:lnTo>
                      <a:pt x="466" y="13"/>
                    </a:lnTo>
                    <a:lnTo>
                      <a:pt x="465" y="17"/>
                    </a:lnTo>
                    <a:lnTo>
                      <a:pt x="4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9" name="Freeform 278"/>
              <p:cNvSpPr>
                <a:spLocks/>
              </p:cNvSpPr>
              <p:nvPr/>
            </p:nvSpPr>
            <p:spPr bwMode="auto">
              <a:xfrm>
                <a:off x="1667" y="1505"/>
                <a:ext cx="141" cy="103"/>
              </a:xfrm>
              <a:custGeom>
                <a:avLst/>
                <a:gdLst>
                  <a:gd name="T0" fmla="*/ 0 w 424"/>
                  <a:gd name="T1" fmla="*/ 0 h 309"/>
                  <a:gd name="T2" fmla="*/ 0 w 424"/>
                  <a:gd name="T3" fmla="*/ 0 h 309"/>
                  <a:gd name="T4" fmla="*/ 0 w 424"/>
                  <a:gd name="T5" fmla="*/ 0 h 309"/>
                  <a:gd name="T6" fmla="*/ 0 w 424"/>
                  <a:gd name="T7" fmla="*/ 0 h 309"/>
                  <a:gd name="T8" fmla="*/ 0 w 424"/>
                  <a:gd name="T9" fmla="*/ 0 h 309"/>
                  <a:gd name="T10" fmla="*/ 0 w 424"/>
                  <a:gd name="T11" fmla="*/ 0 h 309"/>
                  <a:gd name="T12" fmla="*/ 0 w 424"/>
                  <a:gd name="T13" fmla="*/ 0 h 309"/>
                  <a:gd name="T14" fmla="*/ 0 w 424"/>
                  <a:gd name="T15" fmla="*/ 0 h 309"/>
                  <a:gd name="T16" fmla="*/ 0 w 424"/>
                  <a:gd name="T17" fmla="*/ 0 h 309"/>
                  <a:gd name="T18" fmla="*/ 0 w 424"/>
                  <a:gd name="T19" fmla="*/ 0 h 309"/>
                  <a:gd name="T20" fmla="*/ 0 w 424"/>
                  <a:gd name="T21" fmla="*/ 0 h 309"/>
                  <a:gd name="T22" fmla="*/ 0 w 424"/>
                  <a:gd name="T23" fmla="*/ 0 h 309"/>
                  <a:gd name="T24" fmla="*/ 0 w 424"/>
                  <a:gd name="T25" fmla="*/ 0 h 309"/>
                  <a:gd name="T26" fmla="*/ 0 w 424"/>
                  <a:gd name="T27" fmla="*/ 0 h 309"/>
                  <a:gd name="T28" fmla="*/ 0 w 424"/>
                  <a:gd name="T29" fmla="*/ 0 h 309"/>
                  <a:gd name="T30" fmla="*/ 0 w 424"/>
                  <a:gd name="T31" fmla="*/ 0 h 309"/>
                  <a:gd name="T32" fmla="*/ 0 w 424"/>
                  <a:gd name="T33" fmla="*/ 0 h 309"/>
                  <a:gd name="T34" fmla="*/ 0 w 424"/>
                  <a:gd name="T35" fmla="*/ 0 h 309"/>
                  <a:gd name="T36" fmla="*/ 0 w 424"/>
                  <a:gd name="T37" fmla="*/ 0 h 309"/>
                  <a:gd name="T38" fmla="*/ 0 w 424"/>
                  <a:gd name="T39" fmla="*/ 0 h 309"/>
                  <a:gd name="T40" fmla="*/ 0 w 424"/>
                  <a:gd name="T41" fmla="*/ 0 h 309"/>
                  <a:gd name="T42" fmla="*/ 0 w 424"/>
                  <a:gd name="T43" fmla="*/ 0 h 309"/>
                  <a:gd name="T44" fmla="*/ 0 w 424"/>
                  <a:gd name="T45" fmla="*/ 0 h 309"/>
                  <a:gd name="T46" fmla="*/ 0 w 424"/>
                  <a:gd name="T47" fmla="*/ 0 h 309"/>
                  <a:gd name="T48" fmla="*/ 0 w 424"/>
                  <a:gd name="T49" fmla="*/ 0 h 309"/>
                  <a:gd name="T50" fmla="*/ 0 w 424"/>
                  <a:gd name="T51" fmla="*/ 0 h 309"/>
                  <a:gd name="T52" fmla="*/ 0 w 424"/>
                  <a:gd name="T53" fmla="*/ 0 h 309"/>
                  <a:gd name="T54" fmla="*/ 0 w 424"/>
                  <a:gd name="T55" fmla="*/ 0 h 309"/>
                  <a:gd name="T56" fmla="*/ 0 w 424"/>
                  <a:gd name="T57" fmla="*/ 0 h 309"/>
                  <a:gd name="T58" fmla="*/ 0 w 424"/>
                  <a:gd name="T59" fmla="*/ 0 h 309"/>
                  <a:gd name="T60" fmla="*/ 0 w 424"/>
                  <a:gd name="T61" fmla="*/ 0 h 309"/>
                  <a:gd name="T62" fmla="*/ 0 w 424"/>
                  <a:gd name="T63" fmla="*/ 0 h 309"/>
                  <a:gd name="T64" fmla="*/ 0 w 424"/>
                  <a:gd name="T65" fmla="*/ 0 h 309"/>
                  <a:gd name="T66" fmla="*/ 0 w 424"/>
                  <a:gd name="T67" fmla="*/ 0 h 309"/>
                  <a:gd name="T68" fmla="*/ 0 w 424"/>
                  <a:gd name="T69" fmla="*/ 0 h 309"/>
                  <a:gd name="T70" fmla="*/ 0 w 424"/>
                  <a:gd name="T71" fmla="*/ 0 h 309"/>
                  <a:gd name="T72" fmla="*/ 0 w 424"/>
                  <a:gd name="T73" fmla="*/ 0 h 309"/>
                  <a:gd name="T74" fmla="*/ 0 w 424"/>
                  <a:gd name="T75" fmla="*/ 0 h 309"/>
                  <a:gd name="T76" fmla="*/ 0 w 424"/>
                  <a:gd name="T77" fmla="*/ 0 h 309"/>
                  <a:gd name="T78" fmla="*/ 0 w 424"/>
                  <a:gd name="T79" fmla="*/ 0 h 309"/>
                  <a:gd name="T80" fmla="*/ 0 w 424"/>
                  <a:gd name="T81" fmla="*/ 0 h 309"/>
                  <a:gd name="T82" fmla="*/ 0 w 424"/>
                  <a:gd name="T83" fmla="*/ 0 h 309"/>
                  <a:gd name="T84" fmla="*/ 0 w 424"/>
                  <a:gd name="T85" fmla="*/ 0 h 309"/>
                  <a:gd name="T86" fmla="*/ 0 w 424"/>
                  <a:gd name="T87" fmla="*/ 0 h 309"/>
                  <a:gd name="T88" fmla="*/ 0 w 424"/>
                  <a:gd name="T89" fmla="*/ 0 h 309"/>
                  <a:gd name="T90" fmla="*/ 0 w 424"/>
                  <a:gd name="T91" fmla="*/ 0 h 309"/>
                  <a:gd name="T92" fmla="*/ 0 w 424"/>
                  <a:gd name="T93" fmla="*/ 0 h 309"/>
                  <a:gd name="T94" fmla="*/ 0 w 424"/>
                  <a:gd name="T95" fmla="*/ 0 h 309"/>
                  <a:gd name="T96" fmla="*/ 0 w 424"/>
                  <a:gd name="T97" fmla="*/ 0 h 309"/>
                  <a:gd name="T98" fmla="*/ 0 w 424"/>
                  <a:gd name="T99" fmla="*/ 0 h 309"/>
                  <a:gd name="T100" fmla="*/ 0 w 424"/>
                  <a:gd name="T101" fmla="*/ 0 h 309"/>
                  <a:gd name="T102" fmla="*/ 0 w 424"/>
                  <a:gd name="T103" fmla="*/ 0 h 309"/>
                  <a:gd name="T104" fmla="*/ 0 w 424"/>
                  <a:gd name="T105" fmla="*/ 0 h 309"/>
                  <a:gd name="T106" fmla="*/ 0 w 424"/>
                  <a:gd name="T107" fmla="*/ 0 h 309"/>
                  <a:gd name="T108" fmla="*/ 0 w 424"/>
                  <a:gd name="T109" fmla="*/ 0 h 309"/>
                  <a:gd name="T110" fmla="*/ 0 w 424"/>
                  <a:gd name="T111" fmla="*/ 0 h 3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24"/>
                  <a:gd name="T169" fmla="*/ 0 h 309"/>
                  <a:gd name="T170" fmla="*/ 424 w 424"/>
                  <a:gd name="T171" fmla="*/ 309 h 30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24" h="309">
                    <a:moveTo>
                      <a:pt x="0" y="309"/>
                    </a:moveTo>
                    <a:lnTo>
                      <a:pt x="1" y="309"/>
                    </a:lnTo>
                    <a:lnTo>
                      <a:pt x="4" y="309"/>
                    </a:lnTo>
                    <a:lnTo>
                      <a:pt x="8" y="309"/>
                    </a:lnTo>
                    <a:lnTo>
                      <a:pt x="9" y="308"/>
                    </a:lnTo>
                    <a:lnTo>
                      <a:pt x="13" y="308"/>
                    </a:lnTo>
                    <a:lnTo>
                      <a:pt x="15" y="308"/>
                    </a:lnTo>
                    <a:lnTo>
                      <a:pt x="19" y="308"/>
                    </a:lnTo>
                    <a:lnTo>
                      <a:pt x="22" y="308"/>
                    </a:lnTo>
                    <a:lnTo>
                      <a:pt x="26" y="308"/>
                    </a:lnTo>
                    <a:lnTo>
                      <a:pt x="29" y="308"/>
                    </a:lnTo>
                    <a:lnTo>
                      <a:pt x="34" y="308"/>
                    </a:lnTo>
                    <a:lnTo>
                      <a:pt x="39" y="308"/>
                    </a:lnTo>
                    <a:lnTo>
                      <a:pt x="43" y="306"/>
                    </a:lnTo>
                    <a:lnTo>
                      <a:pt x="48" y="306"/>
                    </a:lnTo>
                    <a:lnTo>
                      <a:pt x="53" y="306"/>
                    </a:lnTo>
                    <a:lnTo>
                      <a:pt x="59" y="306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71" y="305"/>
                    </a:lnTo>
                    <a:lnTo>
                      <a:pt x="74" y="304"/>
                    </a:lnTo>
                    <a:lnTo>
                      <a:pt x="77" y="304"/>
                    </a:lnTo>
                    <a:lnTo>
                      <a:pt x="80" y="304"/>
                    </a:lnTo>
                    <a:lnTo>
                      <a:pt x="84" y="303"/>
                    </a:lnTo>
                    <a:lnTo>
                      <a:pt x="86" y="303"/>
                    </a:lnTo>
                    <a:lnTo>
                      <a:pt x="91" y="303"/>
                    </a:lnTo>
                    <a:lnTo>
                      <a:pt x="93" y="302"/>
                    </a:lnTo>
                    <a:lnTo>
                      <a:pt x="97" y="302"/>
                    </a:lnTo>
                    <a:lnTo>
                      <a:pt x="100" y="302"/>
                    </a:lnTo>
                    <a:lnTo>
                      <a:pt x="105" y="302"/>
                    </a:lnTo>
                    <a:lnTo>
                      <a:pt x="107" y="301"/>
                    </a:lnTo>
                    <a:lnTo>
                      <a:pt x="112" y="299"/>
                    </a:lnTo>
                    <a:lnTo>
                      <a:pt x="116" y="299"/>
                    </a:lnTo>
                    <a:lnTo>
                      <a:pt x="120" y="298"/>
                    </a:lnTo>
                    <a:lnTo>
                      <a:pt x="124" y="297"/>
                    </a:lnTo>
                    <a:lnTo>
                      <a:pt x="128" y="297"/>
                    </a:lnTo>
                    <a:lnTo>
                      <a:pt x="132" y="296"/>
                    </a:lnTo>
                    <a:lnTo>
                      <a:pt x="137" y="296"/>
                    </a:lnTo>
                    <a:lnTo>
                      <a:pt x="141" y="296"/>
                    </a:lnTo>
                    <a:lnTo>
                      <a:pt x="144" y="295"/>
                    </a:lnTo>
                    <a:lnTo>
                      <a:pt x="148" y="293"/>
                    </a:lnTo>
                    <a:lnTo>
                      <a:pt x="152" y="292"/>
                    </a:lnTo>
                    <a:lnTo>
                      <a:pt x="155" y="291"/>
                    </a:lnTo>
                    <a:lnTo>
                      <a:pt x="158" y="291"/>
                    </a:lnTo>
                    <a:lnTo>
                      <a:pt x="163" y="290"/>
                    </a:lnTo>
                    <a:lnTo>
                      <a:pt x="167" y="290"/>
                    </a:lnTo>
                    <a:lnTo>
                      <a:pt x="169" y="289"/>
                    </a:lnTo>
                    <a:lnTo>
                      <a:pt x="173" y="287"/>
                    </a:lnTo>
                    <a:lnTo>
                      <a:pt x="176" y="287"/>
                    </a:lnTo>
                    <a:lnTo>
                      <a:pt x="179" y="286"/>
                    </a:lnTo>
                    <a:lnTo>
                      <a:pt x="182" y="285"/>
                    </a:lnTo>
                    <a:lnTo>
                      <a:pt x="185" y="285"/>
                    </a:lnTo>
                    <a:lnTo>
                      <a:pt x="188" y="284"/>
                    </a:lnTo>
                    <a:lnTo>
                      <a:pt x="192" y="283"/>
                    </a:lnTo>
                    <a:lnTo>
                      <a:pt x="196" y="282"/>
                    </a:lnTo>
                    <a:lnTo>
                      <a:pt x="201" y="280"/>
                    </a:lnTo>
                    <a:lnTo>
                      <a:pt x="206" y="278"/>
                    </a:lnTo>
                    <a:lnTo>
                      <a:pt x="212" y="277"/>
                    </a:lnTo>
                    <a:lnTo>
                      <a:pt x="215" y="276"/>
                    </a:lnTo>
                    <a:lnTo>
                      <a:pt x="220" y="274"/>
                    </a:lnTo>
                    <a:lnTo>
                      <a:pt x="225" y="273"/>
                    </a:lnTo>
                    <a:lnTo>
                      <a:pt x="230" y="273"/>
                    </a:lnTo>
                    <a:lnTo>
                      <a:pt x="233" y="272"/>
                    </a:lnTo>
                    <a:lnTo>
                      <a:pt x="237" y="272"/>
                    </a:lnTo>
                    <a:lnTo>
                      <a:pt x="240" y="272"/>
                    </a:lnTo>
                    <a:lnTo>
                      <a:pt x="245" y="272"/>
                    </a:lnTo>
                    <a:lnTo>
                      <a:pt x="249" y="272"/>
                    </a:lnTo>
                    <a:lnTo>
                      <a:pt x="253" y="272"/>
                    </a:lnTo>
                    <a:lnTo>
                      <a:pt x="257" y="272"/>
                    </a:lnTo>
                    <a:lnTo>
                      <a:pt x="262" y="273"/>
                    </a:lnTo>
                    <a:lnTo>
                      <a:pt x="265" y="273"/>
                    </a:lnTo>
                    <a:lnTo>
                      <a:pt x="270" y="274"/>
                    </a:lnTo>
                    <a:lnTo>
                      <a:pt x="275" y="277"/>
                    </a:lnTo>
                    <a:lnTo>
                      <a:pt x="279" y="278"/>
                    </a:lnTo>
                    <a:lnTo>
                      <a:pt x="284" y="280"/>
                    </a:lnTo>
                    <a:lnTo>
                      <a:pt x="289" y="283"/>
                    </a:lnTo>
                    <a:lnTo>
                      <a:pt x="291" y="284"/>
                    </a:lnTo>
                    <a:lnTo>
                      <a:pt x="294" y="285"/>
                    </a:lnTo>
                    <a:lnTo>
                      <a:pt x="297" y="287"/>
                    </a:lnTo>
                    <a:lnTo>
                      <a:pt x="300" y="289"/>
                    </a:lnTo>
                    <a:lnTo>
                      <a:pt x="301" y="289"/>
                    </a:lnTo>
                    <a:lnTo>
                      <a:pt x="303" y="287"/>
                    </a:lnTo>
                    <a:lnTo>
                      <a:pt x="304" y="286"/>
                    </a:lnTo>
                    <a:lnTo>
                      <a:pt x="307" y="285"/>
                    </a:lnTo>
                    <a:lnTo>
                      <a:pt x="309" y="284"/>
                    </a:lnTo>
                    <a:lnTo>
                      <a:pt x="313" y="283"/>
                    </a:lnTo>
                    <a:lnTo>
                      <a:pt x="315" y="280"/>
                    </a:lnTo>
                    <a:lnTo>
                      <a:pt x="318" y="279"/>
                    </a:lnTo>
                    <a:lnTo>
                      <a:pt x="322" y="277"/>
                    </a:lnTo>
                    <a:lnTo>
                      <a:pt x="327" y="274"/>
                    </a:lnTo>
                    <a:lnTo>
                      <a:pt x="329" y="272"/>
                    </a:lnTo>
                    <a:lnTo>
                      <a:pt x="334" y="270"/>
                    </a:lnTo>
                    <a:lnTo>
                      <a:pt x="339" y="267"/>
                    </a:lnTo>
                    <a:lnTo>
                      <a:pt x="343" y="264"/>
                    </a:lnTo>
                    <a:lnTo>
                      <a:pt x="347" y="260"/>
                    </a:lnTo>
                    <a:lnTo>
                      <a:pt x="352" y="258"/>
                    </a:lnTo>
                    <a:lnTo>
                      <a:pt x="356" y="253"/>
                    </a:lnTo>
                    <a:lnTo>
                      <a:pt x="361" y="251"/>
                    </a:lnTo>
                    <a:lnTo>
                      <a:pt x="366" y="246"/>
                    </a:lnTo>
                    <a:lnTo>
                      <a:pt x="372" y="242"/>
                    </a:lnTo>
                    <a:lnTo>
                      <a:pt x="377" y="238"/>
                    </a:lnTo>
                    <a:lnTo>
                      <a:pt x="380" y="234"/>
                    </a:lnTo>
                    <a:lnTo>
                      <a:pt x="385" y="229"/>
                    </a:lnTo>
                    <a:lnTo>
                      <a:pt x="390" y="226"/>
                    </a:lnTo>
                    <a:lnTo>
                      <a:pt x="394" y="221"/>
                    </a:lnTo>
                    <a:lnTo>
                      <a:pt x="399" y="216"/>
                    </a:lnTo>
                    <a:lnTo>
                      <a:pt x="403" y="210"/>
                    </a:lnTo>
                    <a:lnTo>
                      <a:pt x="406" y="206"/>
                    </a:lnTo>
                    <a:lnTo>
                      <a:pt x="410" y="201"/>
                    </a:lnTo>
                    <a:lnTo>
                      <a:pt x="415" y="195"/>
                    </a:lnTo>
                    <a:lnTo>
                      <a:pt x="415" y="193"/>
                    </a:lnTo>
                    <a:lnTo>
                      <a:pt x="417" y="189"/>
                    </a:lnTo>
                    <a:lnTo>
                      <a:pt x="418" y="187"/>
                    </a:lnTo>
                    <a:lnTo>
                      <a:pt x="419" y="184"/>
                    </a:lnTo>
                    <a:lnTo>
                      <a:pt x="420" y="180"/>
                    </a:lnTo>
                    <a:lnTo>
                      <a:pt x="423" y="175"/>
                    </a:lnTo>
                    <a:lnTo>
                      <a:pt x="424" y="170"/>
                    </a:lnTo>
                    <a:lnTo>
                      <a:pt x="424" y="166"/>
                    </a:lnTo>
                    <a:lnTo>
                      <a:pt x="424" y="164"/>
                    </a:lnTo>
                    <a:lnTo>
                      <a:pt x="424" y="161"/>
                    </a:lnTo>
                    <a:lnTo>
                      <a:pt x="424" y="158"/>
                    </a:lnTo>
                    <a:lnTo>
                      <a:pt x="423" y="155"/>
                    </a:lnTo>
                    <a:lnTo>
                      <a:pt x="422" y="153"/>
                    </a:lnTo>
                    <a:lnTo>
                      <a:pt x="420" y="151"/>
                    </a:lnTo>
                    <a:lnTo>
                      <a:pt x="417" y="149"/>
                    </a:lnTo>
                    <a:lnTo>
                      <a:pt x="413" y="148"/>
                    </a:lnTo>
                    <a:lnTo>
                      <a:pt x="410" y="146"/>
                    </a:lnTo>
                    <a:lnTo>
                      <a:pt x="407" y="146"/>
                    </a:lnTo>
                    <a:lnTo>
                      <a:pt x="405" y="146"/>
                    </a:lnTo>
                    <a:lnTo>
                      <a:pt x="401" y="148"/>
                    </a:lnTo>
                    <a:lnTo>
                      <a:pt x="399" y="148"/>
                    </a:lnTo>
                    <a:lnTo>
                      <a:pt x="396" y="149"/>
                    </a:lnTo>
                    <a:lnTo>
                      <a:pt x="393" y="150"/>
                    </a:lnTo>
                    <a:lnTo>
                      <a:pt x="391" y="152"/>
                    </a:lnTo>
                    <a:lnTo>
                      <a:pt x="387" y="153"/>
                    </a:lnTo>
                    <a:lnTo>
                      <a:pt x="384" y="155"/>
                    </a:lnTo>
                    <a:lnTo>
                      <a:pt x="381" y="157"/>
                    </a:lnTo>
                    <a:lnTo>
                      <a:pt x="379" y="159"/>
                    </a:lnTo>
                    <a:lnTo>
                      <a:pt x="375" y="162"/>
                    </a:lnTo>
                    <a:lnTo>
                      <a:pt x="373" y="164"/>
                    </a:lnTo>
                    <a:lnTo>
                      <a:pt x="371" y="168"/>
                    </a:lnTo>
                    <a:lnTo>
                      <a:pt x="369" y="170"/>
                    </a:lnTo>
                    <a:lnTo>
                      <a:pt x="366" y="175"/>
                    </a:lnTo>
                    <a:lnTo>
                      <a:pt x="364" y="176"/>
                    </a:lnTo>
                    <a:lnTo>
                      <a:pt x="364" y="175"/>
                    </a:lnTo>
                    <a:lnTo>
                      <a:pt x="365" y="172"/>
                    </a:lnTo>
                    <a:lnTo>
                      <a:pt x="366" y="169"/>
                    </a:lnTo>
                    <a:lnTo>
                      <a:pt x="366" y="166"/>
                    </a:lnTo>
                    <a:lnTo>
                      <a:pt x="368" y="163"/>
                    </a:lnTo>
                    <a:lnTo>
                      <a:pt x="369" y="159"/>
                    </a:lnTo>
                    <a:lnTo>
                      <a:pt x="372" y="155"/>
                    </a:lnTo>
                    <a:lnTo>
                      <a:pt x="373" y="150"/>
                    </a:lnTo>
                    <a:lnTo>
                      <a:pt x="375" y="144"/>
                    </a:lnTo>
                    <a:lnTo>
                      <a:pt x="378" y="139"/>
                    </a:lnTo>
                    <a:lnTo>
                      <a:pt x="378" y="136"/>
                    </a:lnTo>
                    <a:lnTo>
                      <a:pt x="379" y="133"/>
                    </a:lnTo>
                    <a:lnTo>
                      <a:pt x="380" y="130"/>
                    </a:lnTo>
                    <a:lnTo>
                      <a:pt x="380" y="126"/>
                    </a:lnTo>
                    <a:lnTo>
                      <a:pt x="381" y="124"/>
                    </a:lnTo>
                    <a:lnTo>
                      <a:pt x="383" y="120"/>
                    </a:lnTo>
                    <a:lnTo>
                      <a:pt x="384" y="117"/>
                    </a:lnTo>
                    <a:lnTo>
                      <a:pt x="385" y="114"/>
                    </a:lnTo>
                    <a:lnTo>
                      <a:pt x="385" y="111"/>
                    </a:lnTo>
                    <a:lnTo>
                      <a:pt x="386" y="107"/>
                    </a:lnTo>
                    <a:lnTo>
                      <a:pt x="386" y="104"/>
                    </a:lnTo>
                    <a:lnTo>
                      <a:pt x="387" y="100"/>
                    </a:lnTo>
                    <a:lnTo>
                      <a:pt x="388" y="97"/>
                    </a:lnTo>
                    <a:lnTo>
                      <a:pt x="390" y="93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91" y="82"/>
                    </a:lnTo>
                    <a:lnTo>
                      <a:pt x="392" y="79"/>
                    </a:lnTo>
                    <a:lnTo>
                      <a:pt x="392" y="75"/>
                    </a:lnTo>
                    <a:lnTo>
                      <a:pt x="393" y="72"/>
                    </a:lnTo>
                    <a:lnTo>
                      <a:pt x="393" y="67"/>
                    </a:lnTo>
                    <a:lnTo>
                      <a:pt x="393" y="63"/>
                    </a:lnTo>
                    <a:lnTo>
                      <a:pt x="394" y="60"/>
                    </a:lnTo>
                    <a:lnTo>
                      <a:pt x="394" y="56"/>
                    </a:lnTo>
                    <a:lnTo>
                      <a:pt x="394" y="53"/>
                    </a:lnTo>
                    <a:lnTo>
                      <a:pt x="394" y="49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3" y="38"/>
                    </a:lnTo>
                    <a:lnTo>
                      <a:pt x="393" y="35"/>
                    </a:lnTo>
                    <a:lnTo>
                      <a:pt x="393" y="32"/>
                    </a:lnTo>
                    <a:lnTo>
                      <a:pt x="393" y="29"/>
                    </a:lnTo>
                    <a:lnTo>
                      <a:pt x="392" y="25"/>
                    </a:lnTo>
                    <a:lnTo>
                      <a:pt x="391" y="22"/>
                    </a:lnTo>
                    <a:lnTo>
                      <a:pt x="391" y="18"/>
                    </a:lnTo>
                    <a:lnTo>
                      <a:pt x="390" y="16"/>
                    </a:lnTo>
                    <a:lnTo>
                      <a:pt x="387" y="11"/>
                    </a:lnTo>
                    <a:lnTo>
                      <a:pt x="386" y="8"/>
                    </a:lnTo>
                    <a:lnTo>
                      <a:pt x="384" y="4"/>
                    </a:lnTo>
                    <a:lnTo>
                      <a:pt x="381" y="3"/>
                    </a:lnTo>
                    <a:lnTo>
                      <a:pt x="379" y="2"/>
                    </a:lnTo>
                    <a:lnTo>
                      <a:pt x="377" y="2"/>
                    </a:lnTo>
                    <a:lnTo>
                      <a:pt x="373" y="0"/>
                    </a:lnTo>
                    <a:lnTo>
                      <a:pt x="371" y="2"/>
                    </a:lnTo>
                    <a:lnTo>
                      <a:pt x="367" y="3"/>
                    </a:lnTo>
                    <a:lnTo>
                      <a:pt x="364" y="5"/>
                    </a:lnTo>
                    <a:lnTo>
                      <a:pt x="360" y="8"/>
                    </a:lnTo>
                    <a:lnTo>
                      <a:pt x="356" y="11"/>
                    </a:lnTo>
                    <a:lnTo>
                      <a:pt x="352" y="15"/>
                    </a:lnTo>
                    <a:lnTo>
                      <a:pt x="348" y="19"/>
                    </a:lnTo>
                    <a:lnTo>
                      <a:pt x="343" y="23"/>
                    </a:lnTo>
                    <a:lnTo>
                      <a:pt x="340" y="28"/>
                    </a:lnTo>
                    <a:lnTo>
                      <a:pt x="335" y="32"/>
                    </a:lnTo>
                    <a:lnTo>
                      <a:pt x="330" y="38"/>
                    </a:lnTo>
                    <a:lnTo>
                      <a:pt x="328" y="42"/>
                    </a:lnTo>
                    <a:lnTo>
                      <a:pt x="326" y="44"/>
                    </a:lnTo>
                    <a:lnTo>
                      <a:pt x="322" y="48"/>
                    </a:lnTo>
                    <a:lnTo>
                      <a:pt x="321" y="50"/>
                    </a:lnTo>
                    <a:lnTo>
                      <a:pt x="318" y="54"/>
                    </a:lnTo>
                    <a:lnTo>
                      <a:pt x="316" y="56"/>
                    </a:lnTo>
                    <a:lnTo>
                      <a:pt x="314" y="60"/>
                    </a:lnTo>
                    <a:lnTo>
                      <a:pt x="311" y="63"/>
                    </a:lnTo>
                    <a:lnTo>
                      <a:pt x="308" y="67"/>
                    </a:lnTo>
                    <a:lnTo>
                      <a:pt x="305" y="70"/>
                    </a:lnTo>
                    <a:lnTo>
                      <a:pt x="303" y="73"/>
                    </a:lnTo>
                    <a:lnTo>
                      <a:pt x="300" y="76"/>
                    </a:lnTo>
                    <a:lnTo>
                      <a:pt x="297" y="80"/>
                    </a:lnTo>
                    <a:lnTo>
                      <a:pt x="295" y="83"/>
                    </a:lnTo>
                    <a:lnTo>
                      <a:pt x="292" y="86"/>
                    </a:lnTo>
                    <a:lnTo>
                      <a:pt x="289" y="91"/>
                    </a:lnTo>
                    <a:lnTo>
                      <a:pt x="286" y="93"/>
                    </a:lnTo>
                    <a:lnTo>
                      <a:pt x="284" y="97"/>
                    </a:lnTo>
                    <a:lnTo>
                      <a:pt x="281" y="100"/>
                    </a:lnTo>
                    <a:lnTo>
                      <a:pt x="278" y="104"/>
                    </a:lnTo>
                    <a:lnTo>
                      <a:pt x="275" y="106"/>
                    </a:lnTo>
                    <a:lnTo>
                      <a:pt x="272" y="110"/>
                    </a:lnTo>
                    <a:lnTo>
                      <a:pt x="270" y="113"/>
                    </a:lnTo>
                    <a:lnTo>
                      <a:pt x="268" y="117"/>
                    </a:lnTo>
                    <a:lnTo>
                      <a:pt x="264" y="119"/>
                    </a:lnTo>
                    <a:lnTo>
                      <a:pt x="260" y="123"/>
                    </a:lnTo>
                    <a:lnTo>
                      <a:pt x="258" y="125"/>
                    </a:lnTo>
                    <a:lnTo>
                      <a:pt x="254" y="129"/>
                    </a:lnTo>
                    <a:lnTo>
                      <a:pt x="251" y="131"/>
                    </a:lnTo>
                    <a:lnTo>
                      <a:pt x="249" y="134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39" y="144"/>
                    </a:lnTo>
                    <a:lnTo>
                      <a:pt x="235" y="146"/>
                    </a:lnTo>
                    <a:lnTo>
                      <a:pt x="232" y="150"/>
                    </a:lnTo>
                    <a:lnTo>
                      <a:pt x="230" y="152"/>
                    </a:lnTo>
                    <a:lnTo>
                      <a:pt x="226" y="155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7" y="164"/>
                    </a:lnTo>
                    <a:lnTo>
                      <a:pt x="213" y="168"/>
                    </a:lnTo>
                    <a:lnTo>
                      <a:pt x="209" y="170"/>
                    </a:lnTo>
                    <a:lnTo>
                      <a:pt x="206" y="172"/>
                    </a:lnTo>
                    <a:lnTo>
                      <a:pt x="202" y="175"/>
                    </a:lnTo>
                    <a:lnTo>
                      <a:pt x="200" y="178"/>
                    </a:lnTo>
                    <a:lnTo>
                      <a:pt x="196" y="181"/>
                    </a:lnTo>
                    <a:lnTo>
                      <a:pt x="193" y="183"/>
                    </a:lnTo>
                    <a:lnTo>
                      <a:pt x="190" y="187"/>
                    </a:lnTo>
                    <a:lnTo>
                      <a:pt x="187" y="189"/>
                    </a:lnTo>
                    <a:lnTo>
                      <a:pt x="183" y="191"/>
                    </a:lnTo>
                    <a:lnTo>
                      <a:pt x="181" y="194"/>
                    </a:lnTo>
                    <a:lnTo>
                      <a:pt x="177" y="197"/>
                    </a:lnTo>
                    <a:lnTo>
                      <a:pt x="174" y="199"/>
                    </a:lnTo>
                    <a:lnTo>
                      <a:pt x="171" y="202"/>
                    </a:lnTo>
                    <a:lnTo>
                      <a:pt x="168" y="204"/>
                    </a:lnTo>
                    <a:lnTo>
                      <a:pt x="166" y="207"/>
                    </a:lnTo>
                    <a:lnTo>
                      <a:pt x="163" y="208"/>
                    </a:lnTo>
                    <a:lnTo>
                      <a:pt x="160" y="212"/>
                    </a:lnTo>
                    <a:lnTo>
                      <a:pt x="157" y="213"/>
                    </a:lnTo>
                    <a:lnTo>
                      <a:pt x="154" y="215"/>
                    </a:lnTo>
                    <a:lnTo>
                      <a:pt x="148" y="219"/>
                    </a:lnTo>
                    <a:lnTo>
                      <a:pt x="144" y="223"/>
                    </a:lnTo>
                    <a:lnTo>
                      <a:pt x="139" y="227"/>
                    </a:lnTo>
                    <a:lnTo>
                      <a:pt x="135" y="231"/>
                    </a:lnTo>
                    <a:lnTo>
                      <a:pt x="130" y="233"/>
                    </a:lnTo>
                    <a:lnTo>
                      <a:pt x="126" y="236"/>
                    </a:lnTo>
                    <a:lnTo>
                      <a:pt x="123" y="239"/>
                    </a:lnTo>
                    <a:lnTo>
                      <a:pt x="120" y="241"/>
                    </a:lnTo>
                    <a:lnTo>
                      <a:pt x="117" y="242"/>
                    </a:lnTo>
                    <a:lnTo>
                      <a:pt x="115" y="245"/>
                    </a:lnTo>
                    <a:lnTo>
                      <a:pt x="112" y="247"/>
                    </a:lnTo>
                    <a:lnTo>
                      <a:pt x="111" y="248"/>
                    </a:lnTo>
                    <a:lnTo>
                      <a:pt x="0" y="309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0" name="Freeform 279"/>
              <p:cNvSpPr>
                <a:spLocks/>
              </p:cNvSpPr>
              <p:nvPr/>
            </p:nvSpPr>
            <p:spPr bwMode="auto">
              <a:xfrm>
                <a:off x="1727" y="1382"/>
                <a:ext cx="88" cy="57"/>
              </a:xfrm>
              <a:custGeom>
                <a:avLst/>
                <a:gdLst>
                  <a:gd name="T0" fmla="*/ 0 w 264"/>
                  <a:gd name="T1" fmla="*/ 0 h 172"/>
                  <a:gd name="T2" fmla="*/ 0 w 264"/>
                  <a:gd name="T3" fmla="*/ 0 h 172"/>
                  <a:gd name="T4" fmla="*/ 0 w 264"/>
                  <a:gd name="T5" fmla="*/ 0 h 172"/>
                  <a:gd name="T6" fmla="*/ 0 w 264"/>
                  <a:gd name="T7" fmla="*/ 0 h 172"/>
                  <a:gd name="T8" fmla="*/ 0 w 264"/>
                  <a:gd name="T9" fmla="*/ 0 h 172"/>
                  <a:gd name="T10" fmla="*/ 0 w 264"/>
                  <a:gd name="T11" fmla="*/ 0 h 172"/>
                  <a:gd name="T12" fmla="*/ 0 w 264"/>
                  <a:gd name="T13" fmla="*/ 0 h 172"/>
                  <a:gd name="T14" fmla="*/ 0 w 264"/>
                  <a:gd name="T15" fmla="*/ 0 h 172"/>
                  <a:gd name="T16" fmla="*/ 0 w 264"/>
                  <a:gd name="T17" fmla="*/ 0 h 172"/>
                  <a:gd name="T18" fmla="*/ 0 w 264"/>
                  <a:gd name="T19" fmla="*/ 0 h 172"/>
                  <a:gd name="T20" fmla="*/ 0 w 264"/>
                  <a:gd name="T21" fmla="*/ 0 h 172"/>
                  <a:gd name="T22" fmla="*/ 0 w 264"/>
                  <a:gd name="T23" fmla="*/ 0 h 172"/>
                  <a:gd name="T24" fmla="*/ 0 w 264"/>
                  <a:gd name="T25" fmla="*/ 0 h 172"/>
                  <a:gd name="T26" fmla="*/ 0 w 264"/>
                  <a:gd name="T27" fmla="*/ 0 h 172"/>
                  <a:gd name="T28" fmla="*/ 0 w 264"/>
                  <a:gd name="T29" fmla="*/ 0 h 172"/>
                  <a:gd name="T30" fmla="*/ 0 w 264"/>
                  <a:gd name="T31" fmla="*/ 0 h 172"/>
                  <a:gd name="T32" fmla="*/ 0 w 264"/>
                  <a:gd name="T33" fmla="*/ 0 h 172"/>
                  <a:gd name="T34" fmla="*/ 0 w 264"/>
                  <a:gd name="T35" fmla="*/ 0 h 172"/>
                  <a:gd name="T36" fmla="*/ 0 w 264"/>
                  <a:gd name="T37" fmla="*/ 0 h 172"/>
                  <a:gd name="T38" fmla="*/ 0 w 264"/>
                  <a:gd name="T39" fmla="*/ 0 h 172"/>
                  <a:gd name="T40" fmla="*/ 0 w 264"/>
                  <a:gd name="T41" fmla="*/ 0 h 172"/>
                  <a:gd name="T42" fmla="*/ 0 w 264"/>
                  <a:gd name="T43" fmla="*/ 0 h 172"/>
                  <a:gd name="T44" fmla="*/ 0 w 264"/>
                  <a:gd name="T45" fmla="*/ 0 h 172"/>
                  <a:gd name="T46" fmla="*/ 0 w 264"/>
                  <a:gd name="T47" fmla="*/ 0 h 172"/>
                  <a:gd name="T48" fmla="*/ 0 w 264"/>
                  <a:gd name="T49" fmla="*/ 0 h 172"/>
                  <a:gd name="T50" fmla="*/ 0 w 264"/>
                  <a:gd name="T51" fmla="*/ 0 h 172"/>
                  <a:gd name="T52" fmla="*/ 0 w 264"/>
                  <a:gd name="T53" fmla="*/ 0 h 172"/>
                  <a:gd name="T54" fmla="*/ 0 w 264"/>
                  <a:gd name="T55" fmla="*/ 0 h 172"/>
                  <a:gd name="T56" fmla="*/ 0 w 264"/>
                  <a:gd name="T57" fmla="*/ 0 h 172"/>
                  <a:gd name="T58" fmla="*/ 0 w 264"/>
                  <a:gd name="T59" fmla="*/ 0 h 172"/>
                  <a:gd name="T60" fmla="*/ 0 w 264"/>
                  <a:gd name="T61" fmla="*/ 0 h 172"/>
                  <a:gd name="T62" fmla="*/ 0 w 264"/>
                  <a:gd name="T63" fmla="*/ 0 h 172"/>
                  <a:gd name="T64" fmla="*/ 0 w 264"/>
                  <a:gd name="T65" fmla="*/ 0 h 172"/>
                  <a:gd name="T66" fmla="*/ 0 w 264"/>
                  <a:gd name="T67" fmla="*/ 0 h 172"/>
                  <a:gd name="T68" fmla="*/ 0 w 264"/>
                  <a:gd name="T69" fmla="*/ 0 h 172"/>
                  <a:gd name="T70" fmla="*/ 0 w 264"/>
                  <a:gd name="T71" fmla="*/ 0 h 172"/>
                  <a:gd name="T72" fmla="*/ 0 w 264"/>
                  <a:gd name="T73" fmla="*/ 0 h 172"/>
                  <a:gd name="T74" fmla="*/ 0 w 264"/>
                  <a:gd name="T75" fmla="*/ 0 h 172"/>
                  <a:gd name="T76" fmla="*/ 0 w 264"/>
                  <a:gd name="T77" fmla="*/ 0 h 172"/>
                  <a:gd name="T78" fmla="*/ 0 w 264"/>
                  <a:gd name="T79" fmla="*/ 0 h 172"/>
                  <a:gd name="T80" fmla="*/ 0 w 264"/>
                  <a:gd name="T81" fmla="*/ 0 h 172"/>
                  <a:gd name="T82" fmla="*/ 0 w 264"/>
                  <a:gd name="T83" fmla="*/ 0 h 172"/>
                  <a:gd name="T84" fmla="*/ 0 w 264"/>
                  <a:gd name="T85" fmla="*/ 0 h 172"/>
                  <a:gd name="T86" fmla="*/ 0 w 264"/>
                  <a:gd name="T87" fmla="*/ 0 h 172"/>
                  <a:gd name="T88" fmla="*/ 0 w 264"/>
                  <a:gd name="T89" fmla="*/ 0 h 172"/>
                  <a:gd name="T90" fmla="*/ 0 w 264"/>
                  <a:gd name="T91" fmla="*/ 0 h 172"/>
                  <a:gd name="T92" fmla="*/ 0 w 264"/>
                  <a:gd name="T93" fmla="*/ 0 h 172"/>
                  <a:gd name="T94" fmla="*/ 0 w 264"/>
                  <a:gd name="T95" fmla="*/ 0 h 172"/>
                  <a:gd name="T96" fmla="*/ 0 w 264"/>
                  <a:gd name="T97" fmla="*/ 0 h 172"/>
                  <a:gd name="T98" fmla="*/ 0 w 264"/>
                  <a:gd name="T99" fmla="*/ 0 h 172"/>
                  <a:gd name="T100" fmla="*/ 0 w 264"/>
                  <a:gd name="T101" fmla="*/ 0 h 172"/>
                  <a:gd name="T102" fmla="*/ 0 w 264"/>
                  <a:gd name="T103" fmla="*/ 0 h 172"/>
                  <a:gd name="T104" fmla="*/ 0 w 264"/>
                  <a:gd name="T105" fmla="*/ 0 h 172"/>
                  <a:gd name="T106" fmla="*/ 0 w 264"/>
                  <a:gd name="T107" fmla="*/ 0 h 172"/>
                  <a:gd name="T108" fmla="*/ 0 w 264"/>
                  <a:gd name="T109" fmla="*/ 0 h 172"/>
                  <a:gd name="T110" fmla="*/ 0 w 264"/>
                  <a:gd name="T111" fmla="*/ 0 h 1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4"/>
                  <a:gd name="T169" fmla="*/ 0 h 172"/>
                  <a:gd name="T170" fmla="*/ 264 w 264"/>
                  <a:gd name="T171" fmla="*/ 172 h 1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4" h="172">
                    <a:moveTo>
                      <a:pt x="235" y="1"/>
                    </a:moveTo>
                    <a:lnTo>
                      <a:pt x="233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26" y="1"/>
                    </a:lnTo>
                    <a:lnTo>
                      <a:pt x="223" y="1"/>
                    </a:lnTo>
                    <a:lnTo>
                      <a:pt x="219" y="2"/>
                    </a:lnTo>
                    <a:lnTo>
                      <a:pt x="216" y="2"/>
                    </a:lnTo>
                    <a:lnTo>
                      <a:pt x="211" y="4"/>
                    </a:lnTo>
                    <a:lnTo>
                      <a:pt x="206" y="4"/>
                    </a:lnTo>
                    <a:lnTo>
                      <a:pt x="201" y="7"/>
                    </a:lnTo>
                    <a:lnTo>
                      <a:pt x="195" y="8"/>
                    </a:lnTo>
                    <a:lnTo>
                      <a:pt x="191" y="10"/>
                    </a:lnTo>
                    <a:lnTo>
                      <a:pt x="187" y="11"/>
                    </a:lnTo>
                    <a:lnTo>
                      <a:pt x="184" y="13"/>
                    </a:lnTo>
                    <a:lnTo>
                      <a:pt x="181" y="14"/>
                    </a:lnTo>
                    <a:lnTo>
                      <a:pt x="178" y="15"/>
                    </a:lnTo>
                    <a:lnTo>
                      <a:pt x="174" y="16"/>
                    </a:lnTo>
                    <a:lnTo>
                      <a:pt x="172" y="17"/>
                    </a:lnTo>
                    <a:lnTo>
                      <a:pt x="168" y="18"/>
                    </a:lnTo>
                    <a:lnTo>
                      <a:pt x="165" y="21"/>
                    </a:lnTo>
                    <a:lnTo>
                      <a:pt x="161" y="22"/>
                    </a:lnTo>
                    <a:lnTo>
                      <a:pt x="157" y="23"/>
                    </a:lnTo>
                    <a:lnTo>
                      <a:pt x="153" y="24"/>
                    </a:lnTo>
                    <a:lnTo>
                      <a:pt x="150" y="27"/>
                    </a:lnTo>
                    <a:lnTo>
                      <a:pt x="146" y="28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4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123" y="40"/>
                    </a:lnTo>
                    <a:lnTo>
                      <a:pt x="120" y="43"/>
                    </a:lnTo>
                    <a:lnTo>
                      <a:pt x="115" y="45"/>
                    </a:lnTo>
                    <a:lnTo>
                      <a:pt x="111" y="48"/>
                    </a:lnTo>
                    <a:lnTo>
                      <a:pt x="108" y="49"/>
                    </a:lnTo>
                    <a:lnTo>
                      <a:pt x="104" y="53"/>
                    </a:lnTo>
                    <a:lnTo>
                      <a:pt x="99" y="55"/>
                    </a:lnTo>
                    <a:lnTo>
                      <a:pt x="95" y="58"/>
                    </a:lnTo>
                    <a:lnTo>
                      <a:pt x="90" y="60"/>
                    </a:lnTo>
                    <a:lnTo>
                      <a:pt x="86" y="64"/>
                    </a:lnTo>
                    <a:lnTo>
                      <a:pt x="83" y="66"/>
                    </a:lnTo>
                    <a:lnTo>
                      <a:pt x="78" y="69"/>
                    </a:lnTo>
                    <a:lnTo>
                      <a:pt x="74" y="73"/>
                    </a:lnTo>
                    <a:lnTo>
                      <a:pt x="70" y="75"/>
                    </a:lnTo>
                    <a:lnTo>
                      <a:pt x="66" y="79"/>
                    </a:lnTo>
                    <a:lnTo>
                      <a:pt x="61" y="83"/>
                    </a:lnTo>
                    <a:lnTo>
                      <a:pt x="58" y="85"/>
                    </a:lnTo>
                    <a:lnTo>
                      <a:pt x="54" y="88"/>
                    </a:lnTo>
                    <a:lnTo>
                      <a:pt x="50" y="92"/>
                    </a:lnTo>
                    <a:lnTo>
                      <a:pt x="46" y="96"/>
                    </a:lnTo>
                    <a:lnTo>
                      <a:pt x="41" y="99"/>
                    </a:lnTo>
                    <a:lnTo>
                      <a:pt x="38" y="104"/>
                    </a:lnTo>
                    <a:lnTo>
                      <a:pt x="33" y="106"/>
                    </a:lnTo>
                    <a:lnTo>
                      <a:pt x="29" y="110"/>
                    </a:lnTo>
                    <a:lnTo>
                      <a:pt x="26" y="113"/>
                    </a:lnTo>
                    <a:lnTo>
                      <a:pt x="22" y="117"/>
                    </a:lnTo>
                    <a:lnTo>
                      <a:pt x="19" y="119"/>
                    </a:lnTo>
                    <a:lnTo>
                      <a:pt x="16" y="123"/>
                    </a:lnTo>
                    <a:lnTo>
                      <a:pt x="13" y="126"/>
                    </a:lnTo>
                    <a:lnTo>
                      <a:pt x="12" y="129"/>
                    </a:lnTo>
                    <a:lnTo>
                      <a:pt x="7" y="134"/>
                    </a:lnTo>
                    <a:lnTo>
                      <a:pt x="5" y="139"/>
                    </a:lnTo>
                    <a:lnTo>
                      <a:pt x="2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2" y="161"/>
                    </a:lnTo>
                    <a:lnTo>
                      <a:pt x="3" y="163"/>
                    </a:lnTo>
                    <a:lnTo>
                      <a:pt x="7" y="166"/>
                    </a:lnTo>
                    <a:lnTo>
                      <a:pt x="9" y="167"/>
                    </a:lnTo>
                    <a:lnTo>
                      <a:pt x="13" y="169"/>
                    </a:lnTo>
                    <a:lnTo>
                      <a:pt x="16" y="169"/>
                    </a:lnTo>
                    <a:lnTo>
                      <a:pt x="21" y="170"/>
                    </a:lnTo>
                    <a:lnTo>
                      <a:pt x="26" y="170"/>
                    </a:lnTo>
                    <a:lnTo>
                      <a:pt x="31" y="172"/>
                    </a:lnTo>
                    <a:lnTo>
                      <a:pt x="35" y="170"/>
                    </a:lnTo>
                    <a:lnTo>
                      <a:pt x="41" y="170"/>
                    </a:lnTo>
                    <a:lnTo>
                      <a:pt x="44" y="170"/>
                    </a:lnTo>
                    <a:lnTo>
                      <a:pt x="47" y="170"/>
                    </a:lnTo>
                    <a:lnTo>
                      <a:pt x="51" y="170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59" y="170"/>
                    </a:lnTo>
                    <a:lnTo>
                      <a:pt x="63" y="169"/>
                    </a:lnTo>
                    <a:lnTo>
                      <a:pt x="65" y="169"/>
                    </a:lnTo>
                    <a:lnTo>
                      <a:pt x="69" y="169"/>
                    </a:lnTo>
                    <a:lnTo>
                      <a:pt x="72" y="169"/>
                    </a:lnTo>
                    <a:lnTo>
                      <a:pt x="76" y="168"/>
                    </a:lnTo>
                    <a:lnTo>
                      <a:pt x="78" y="168"/>
                    </a:lnTo>
                    <a:lnTo>
                      <a:pt x="82" y="167"/>
                    </a:lnTo>
                    <a:lnTo>
                      <a:pt x="84" y="167"/>
                    </a:lnTo>
                    <a:lnTo>
                      <a:pt x="88" y="166"/>
                    </a:lnTo>
                    <a:lnTo>
                      <a:pt x="91" y="166"/>
                    </a:lnTo>
                    <a:lnTo>
                      <a:pt x="95" y="166"/>
                    </a:lnTo>
                    <a:lnTo>
                      <a:pt x="97" y="164"/>
                    </a:lnTo>
                    <a:lnTo>
                      <a:pt x="101" y="164"/>
                    </a:lnTo>
                    <a:lnTo>
                      <a:pt x="104" y="164"/>
                    </a:lnTo>
                    <a:lnTo>
                      <a:pt x="106" y="163"/>
                    </a:lnTo>
                    <a:lnTo>
                      <a:pt x="109" y="162"/>
                    </a:lnTo>
                    <a:lnTo>
                      <a:pt x="112" y="161"/>
                    </a:lnTo>
                    <a:lnTo>
                      <a:pt x="115" y="161"/>
                    </a:lnTo>
                    <a:lnTo>
                      <a:pt x="118" y="160"/>
                    </a:lnTo>
                    <a:lnTo>
                      <a:pt x="122" y="160"/>
                    </a:lnTo>
                    <a:lnTo>
                      <a:pt x="124" y="158"/>
                    </a:lnTo>
                    <a:lnTo>
                      <a:pt x="128" y="158"/>
                    </a:lnTo>
                    <a:lnTo>
                      <a:pt x="130" y="157"/>
                    </a:lnTo>
                    <a:lnTo>
                      <a:pt x="134" y="156"/>
                    </a:lnTo>
                    <a:lnTo>
                      <a:pt x="137" y="155"/>
                    </a:lnTo>
                    <a:lnTo>
                      <a:pt x="140" y="155"/>
                    </a:lnTo>
                    <a:lnTo>
                      <a:pt x="142" y="154"/>
                    </a:lnTo>
                    <a:lnTo>
                      <a:pt x="146" y="153"/>
                    </a:lnTo>
                    <a:lnTo>
                      <a:pt x="149" y="151"/>
                    </a:lnTo>
                    <a:lnTo>
                      <a:pt x="153" y="150"/>
                    </a:lnTo>
                    <a:lnTo>
                      <a:pt x="155" y="149"/>
                    </a:lnTo>
                    <a:lnTo>
                      <a:pt x="157" y="148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7" y="144"/>
                    </a:lnTo>
                    <a:lnTo>
                      <a:pt x="169" y="143"/>
                    </a:lnTo>
                    <a:lnTo>
                      <a:pt x="173" y="142"/>
                    </a:lnTo>
                    <a:lnTo>
                      <a:pt x="176" y="142"/>
                    </a:lnTo>
                    <a:lnTo>
                      <a:pt x="181" y="138"/>
                    </a:lnTo>
                    <a:lnTo>
                      <a:pt x="187" y="136"/>
                    </a:lnTo>
                    <a:lnTo>
                      <a:pt x="189" y="135"/>
                    </a:lnTo>
                    <a:lnTo>
                      <a:pt x="193" y="134"/>
                    </a:lnTo>
                    <a:lnTo>
                      <a:pt x="195" y="131"/>
                    </a:lnTo>
                    <a:lnTo>
                      <a:pt x="199" y="131"/>
                    </a:lnTo>
                    <a:lnTo>
                      <a:pt x="204" y="126"/>
                    </a:lnTo>
                    <a:lnTo>
                      <a:pt x="208" y="124"/>
                    </a:lnTo>
                    <a:lnTo>
                      <a:pt x="213" y="121"/>
                    </a:lnTo>
                    <a:lnTo>
                      <a:pt x="219" y="117"/>
                    </a:lnTo>
                    <a:lnTo>
                      <a:pt x="223" y="112"/>
                    </a:lnTo>
                    <a:lnTo>
                      <a:pt x="227" y="109"/>
                    </a:lnTo>
                    <a:lnTo>
                      <a:pt x="232" y="105"/>
                    </a:lnTo>
                    <a:lnTo>
                      <a:pt x="237" y="102"/>
                    </a:lnTo>
                    <a:lnTo>
                      <a:pt x="240" y="97"/>
                    </a:lnTo>
                    <a:lnTo>
                      <a:pt x="244" y="92"/>
                    </a:lnTo>
                    <a:lnTo>
                      <a:pt x="248" y="87"/>
                    </a:lnTo>
                    <a:lnTo>
                      <a:pt x="250" y="83"/>
                    </a:lnTo>
                    <a:lnTo>
                      <a:pt x="253" y="78"/>
                    </a:lnTo>
                    <a:lnTo>
                      <a:pt x="256" y="73"/>
                    </a:lnTo>
                    <a:lnTo>
                      <a:pt x="258" y="67"/>
                    </a:lnTo>
                    <a:lnTo>
                      <a:pt x="261" y="62"/>
                    </a:lnTo>
                    <a:lnTo>
                      <a:pt x="261" y="59"/>
                    </a:lnTo>
                    <a:lnTo>
                      <a:pt x="262" y="55"/>
                    </a:lnTo>
                    <a:lnTo>
                      <a:pt x="262" y="53"/>
                    </a:lnTo>
                    <a:lnTo>
                      <a:pt x="263" y="51"/>
                    </a:lnTo>
                    <a:lnTo>
                      <a:pt x="263" y="46"/>
                    </a:lnTo>
                    <a:lnTo>
                      <a:pt x="264" y="41"/>
                    </a:lnTo>
                    <a:lnTo>
                      <a:pt x="264" y="36"/>
                    </a:lnTo>
                    <a:lnTo>
                      <a:pt x="264" y="33"/>
                    </a:lnTo>
                    <a:lnTo>
                      <a:pt x="264" y="29"/>
                    </a:lnTo>
                    <a:lnTo>
                      <a:pt x="264" y="26"/>
                    </a:lnTo>
                    <a:lnTo>
                      <a:pt x="263" y="23"/>
                    </a:lnTo>
                    <a:lnTo>
                      <a:pt x="262" y="20"/>
                    </a:lnTo>
                    <a:lnTo>
                      <a:pt x="261" y="17"/>
                    </a:lnTo>
                    <a:lnTo>
                      <a:pt x="259" y="15"/>
                    </a:lnTo>
                    <a:lnTo>
                      <a:pt x="257" y="10"/>
                    </a:lnTo>
                    <a:lnTo>
                      <a:pt x="255" y="8"/>
                    </a:lnTo>
                    <a:lnTo>
                      <a:pt x="251" y="4"/>
                    </a:lnTo>
                    <a:lnTo>
                      <a:pt x="248" y="3"/>
                    </a:lnTo>
                    <a:lnTo>
                      <a:pt x="244" y="2"/>
                    </a:lnTo>
                    <a:lnTo>
                      <a:pt x="242" y="1"/>
                    </a:lnTo>
                    <a:lnTo>
                      <a:pt x="237" y="1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1" name="Freeform 280"/>
              <p:cNvSpPr>
                <a:spLocks/>
              </p:cNvSpPr>
              <p:nvPr/>
            </p:nvSpPr>
            <p:spPr bwMode="auto">
              <a:xfrm>
                <a:off x="1622" y="1523"/>
                <a:ext cx="52" cy="100"/>
              </a:xfrm>
              <a:custGeom>
                <a:avLst/>
                <a:gdLst>
                  <a:gd name="T0" fmla="*/ 0 w 158"/>
                  <a:gd name="T1" fmla="*/ 0 h 300"/>
                  <a:gd name="T2" fmla="*/ 0 w 158"/>
                  <a:gd name="T3" fmla="*/ 0 h 300"/>
                  <a:gd name="T4" fmla="*/ 0 w 158"/>
                  <a:gd name="T5" fmla="*/ 0 h 300"/>
                  <a:gd name="T6" fmla="*/ 0 w 158"/>
                  <a:gd name="T7" fmla="*/ 0 h 300"/>
                  <a:gd name="T8" fmla="*/ 0 w 158"/>
                  <a:gd name="T9" fmla="*/ 0 h 300"/>
                  <a:gd name="T10" fmla="*/ 0 w 158"/>
                  <a:gd name="T11" fmla="*/ 0 h 300"/>
                  <a:gd name="T12" fmla="*/ 0 w 158"/>
                  <a:gd name="T13" fmla="*/ 0 h 300"/>
                  <a:gd name="T14" fmla="*/ 0 w 158"/>
                  <a:gd name="T15" fmla="*/ 0 h 300"/>
                  <a:gd name="T16" fmla="*/ 0 w 158"/>
                  <a:gd name="T17" fmla="*/ 0 h 300"/>
                  <a:gd name="T18" fmla="*/ 0 w 158"/>
                  <a:gd name="T19" fmla="*/ 0 h 300"/>
                  <a:gd name="T20" fmla="*/ 0 w 158"/>
                  <a:gd name="T21" fmla="*/ 0 h 300"/>
                  <a:gd name="T22" fmla="*/ 0 w 158"/>
                  <a:gd name="T23" fmla="*/ 0 h 300"/>
                  <a:gd name="T24" fmla="*/ 0 w 158"/>
                  <a:gd name="T25" fmla="*/ 0 h 300"/>
                  <a:gd name="T26" fmla="*/ 0 w 158"/>
                  <a:gd name="T27" fmla="*/ 0 h 300"/>
                  <a:gd name="T28" fmla="*/ 0 w 158"/>
                  <a:gd name="T29" fmla="*/ 0 h 300"/>
                  <a:gd name="T30" fmla="*/ 0 w 158"/>
                  <a:gd name="T31" fmla="*/ 0 h 300"/>
                  <a:gd name="T32" fmla="*/ 0 w 158"/>
                  <a:gd name="T33" fmla="*/ 0 h 300"/>
                  <a:gd name="T34" fmla="*/ 0 w 158"/>
                  <a:gd name="T35" fmla="*/ 0 h 300"/>
                  <a:gd name="T36" fmla="*/ 0 w 158"/>
                  <a:gd name="T37" fmla="*/ 0 h 300"/>
                  <a:gd name="T38" fmla="*/ 0 w 158"/>
                  <a:gd name="T39" fmla="*/ 0 h 300"/>
                  <a:gd name="T40" fmla="*/ 0 w 158"/>
                  <a:gd name="T41" fmla="*/ 0 h 300"/>
                  <a:gd name="T42" fmla="*/ 0 w 158"/>
                  <a:gd name="T43" fmla="*/ 0 h 300"/>
                  <a:gd name="T44" fmla="*/ 0 w 158"/>
                  <a:gd name="T45" fmla="*/ 0 h 300"/>
                  <a:gd name="T46" fmla="*/ 0 w 158"/>
                  <a:gd name="T47" fmla="*/ 0 h 300"/>
                  <a:gd name="T48" fmla="*/ 0 w 158"/>
                  <a:gd name="T49" fmla="*/ 0 h 300"/>
                  <a:gd name="T50" fmla="*/ 0 w 158"/>
                  <a:gd name="T51" fmla="*/ 0 h 300"/>
                  <a:gd name="T52" fmla="*/ 0 w 158"/>
                  <a:gd name="T53" fmla="*/ 0 h 300"/>
                  <a:gd name="T54" fmla="*/ 0 w 158"/>
                  <a:gd name="T55" fmla="*/ 0 h 300"/>
                  <a:gd name="T56" fmla="*/ 0 w 158"/>
                  <a:gd name="T57" fmla="*/ 0 h 300"/>
                  <a:gd name="T58" fmla="*/ 0 w 158"/>
                  <a:gd name="T59" fmla="*/ 0 h 300"/>
                  <a:gd name="T60" fmla="*/ 0 w 158"/>
                  <a:gd name="T61" fmla="*/ 0 h 300"/>
                  <a:gd name="T62" fmla="*/ 0 w 158"/>
                  <a:gd name="T63" fmla="*/ 0 h 300"/>
                  <a:gd name="T64" fmla="*/ 0 w 158"/>
                  <a:gd name="T65" fmla="*/ 0 h 300"/>
                  <a:gd name="T66" fmla="*/ 0 w 158"/>
                  <a:gd name="T67" fmla="*/ 0 h 300"/>
                  <a:gd name="T68" fmla="*/ 0 w 158"/>
                  <a:gd name="T69" fmla="*/ 0 h 300"/>
                  <a:gd name="T70" fmla="*/ 0 w 158"/>
                  <a:gd name="T71" fmla="*/ 0 h 300"/>
                  <a:gd name="T72" fmla="*/ 0 w 158"/>
                  <a:gd name="T73" fmla="*/ 0 h 300"/>
                  <a:gd name="T74" fmla="*/ 0 w 158"/>
                  <a:gd name="T75" fmla="*/ 0 h 300"/>
                  <a:gd name="T76" fmla="*/ 0 w 158"/>
                  <a:gd name="T77" fmla="*/ 0 h 300"/>
                  <a:gd name="T78" fmla="*/ 0 w 158"/>
                  <a:gd name="T79" fmla="*/ 0 h 300"/>
                  <a:gd name="T80" fmla="*/ 0 w 158"/>
                  <a:gd name="T81" fmla="*/ 0 h 300"/>
                  <a:gd name="T82" fmla="*/ 0 w 158"/>
                  <a:gd name="T83" fmla="*/ 0 h 300"/>
                  <a:gd name="T84" fmla="*/ 0 w 158"/>
                  <a:gd name="T85" fmla="*/ 0 h 300"/>
                  <a:gd name="T86" fmla="*/ 0 w 158"/>
                  <a:gd name="T87" fmla="*/ 0 h 300"/>
                  <a:gd name="T88" fmla="*/ 0 w 158"/>
                  <a:gd name="T89" fmla="*/ 0 h 300"/>
                  <a:gd name="T90" fmla="*/ 0 w 158"/>
                  <a:gd name="T91" fmla="*/ 0 h 300"/>
                  <a:gd name="T92" fmla="*/ 0 w 158"/>
                  <a:gd name="T93" fmla="*/ 0 h 3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8"/>
                  <a:gd name="T142" fmla="*/ 0 h 300"/>
                  <a:gd name="T143" fmla="*/ 158 w 158"/>
                  <a:gd name="T144" fmla="*/ 300 h 3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8" h="300">
                    <a:moveTo>
                      <a:pt x="85" y="51"/>
                    </a:moveTo>
                    <a:lnTo>
                      <a:pt x="85" y="50"/>
                    </a:lnTo>
                    <a:lnTo>
                      <a:pt x="86" y="48"/>
                    </a:lnTo>
                    <a:lnTo>
                      <a:pt x="88" y="44"/>
                    </a:lnTo>
                    <a:lnTo>
                      <a:pt x="92" y="41"/>
                    </a:lnTo>
                    <a:lnTo>
                      <a:pt x="94" y="37"/>
                    </a:lnTo>
                    <a:lnTo>
                      <a:pt x="96" y="35"/>
                    </a:lnTo>
                    <a:lnTo>
                      <a:pt x="98" y="31"/>
                    </a:lnTo>
                    <a:lnTo>
                      <a:pt x="101" y="29"/>
                    </a:lnTo>
                    <a:lnTo>
                      <a:pt x="104" y="25"/>
                    </a:lnTo>
                    <a:lnTo>
                      <a:pt x="106" y="23"/>
                    </a:lnTo>
                    <a:lnTo>
                      <a:pt x="109" y="20"/>
                    </a:lnTo>
                    <a:lnTo>
                      <a:pt x="112" y="17"/>
                    </a:lnTo>
                    <a:lnTo>
                      <a:pt x="115" y="14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4" y="6"/>
                    </a:lnTo>
                    <a:lnTo>
                      <a:pt x="126" y="5"/>
                    </a:lnTo>
                    <a:lnTo>
                      <a:pt x="130" y="3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47" y="1"/>
                    </a:lnTo>
                    <a:lnTo>
                      <a:pt x="150" y="4"/>
                    </a:lnTo>
                    <a:lnTo>
                      <a:pt x="152" y="6"/>
                    </a:lnTo>
                    <a:lnTo>
                      <a:pt x="155" y="10"/>
                    </a:lnTo>
                    <a:lnTo>
                      <a:pt x="156" y="13"/>
                    </a:lnTo>
                    <a:lnTo>
                      <a:pt x="157" y="17"/>
                    </a:lnTo>
                    <a:lnTo>
                      <a:pt x="157" y="20"/>
                    </a:lnTo>
                    <a:lnTo>
                      <a:pt x="158" y="25"/>
                    </a:lnTo>
                    <a:lnTo>
                      <a:pt x="158" y="30"/>
                    </a:lnTo>
                    <a:lnTo>
                      <a:pt x="158" y="35"/>
                    </a:lnTo>
                    <a:lnTo>
                      <a:pt x="158" y="37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6"/>
                    </a:lnTo>
                    <a:lnTo>
                      <a:pt x="157" y="49"/>
                    </a:lnTo>
                    <a:lnTo>
                      <a:pt x="157" y="51"/>
                    </a:lnTo>
                    <a:lnTo>
                      <a:pt x="156" y="55"/>
                    </a:lnTo>
                    <a:lnTo>
                      <a:pt x="156" y="58"/>
                    </a:lnTo>
                    <a:lnTo>
                      <a:pt x="155" y="61"/>
                    </a:lnTo>
                    <a:lnTo>
                      <a:pt x="155" y="64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4"/>
                    </a:lnTo>
                    <a:lnTo>
                      <a:pt x="151" y="77"/>
                    </a:lnTo>
                    <a:lnTo>
                      <a:pt x="150" y="80"/>
                    </a:lnTo>
                    <a:lnTo>
                      <a:pt x="150" y="83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47" y="93"/>
                    </a:lnTo>
                    <a:lnTo>
                      <a:pt x="146" y="96"/>
                    </a:lnTo>
                    <a:lnTo>
                      <a:pt x="145" y="99"/>
                    </a:lnTo>
                    <a:lnTo>
                      <a:pt x="144" y="102"/>
                    </a:lnTo>
                    <a:lnTo>
                      <a:pt x="143" y="106"/>
                    </a:lnTo>
                    <a:lnTo>
                      <a:pt x="143" y="108"/>
                    </a:lnTo>
                    <a:lnTo>
                      <a:pt x="141" y="112"/>
                    </a:lnTo>
                    <a:lnTo>
                      <a:pt x="140" y="115"/>
                    </a:lnTo>
                    <a:lnTo>
                      <a:pt x="140" y="119"/>
                    </a:lnTo>
                    <a:lnTo>
                      <a:pt x="139" y="121"/>
                    </a:lnTo>
                    <a:lnTo>
                      <a:pt x="138" y="124"/>
                    </a:lnTo>
                    <a:lnTo>
                      <a:pt x="137" y="127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7"/>
                    </a:lnTo>
                    <a:lnTo>
                      <a:pt x="134" y="139"/>
                    </a:lnTo>
                    <a:lnTo>
                      <a:pt x="133" y="143"/>
                    </a:lnTo>
                    <a:lnTo>
                      <a:pt x="133" y="145"/>
                    </a:lnTo>
                    <a:lnTo>
                      <a:pt x="131" y="150"/>
                    </a:lnTo>
                    <a:lnTo>
                      <a:pt x="130" y="156"/>
                    </a:lnTo>
                    <a:lnTo>
                      <a:pt x="130" y="159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28" y="172"/>
                    </a:lnTo>
                    <a:lnTo>
                      <a:pt x="128" y="176"/>
                    </a:lnTo>
                    <a:lnTo>
                      <a:pt x="130" y="179"/>
                    </a:lnTo>
                    <a:lnTo>
                      <a:pt x="130" y="182"/>
                    </a:lnTo>
                    <a:lnTo>
                      <a:pt x="130" y="184"/>
                    </a:lnTo>
                    <a:lnTo>
                      <a:pt x="130" y="188"/>
                    </a:lnTo>
                    <a:lnTo>
                      <a:pt x="131" y="191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31" y="204"/>
                    </a:lnTo>
                    <a:lnTo>
                      <a:pt x="132" y="209"/>
                    </a:lnTo>
                    <a:lnTo>
                      <a:pt x="131" y="214"/>
                    </a:lnTo>
                    <a:lnTo>
                      <a:pt x="131" y="218"/>
                    </a:lnTo>
                    <a:lnTo>
                      <a:pt x="131" y="223"/>
                    </a:lnTo>
                    <a:lnTo>
                      <a:pt x="131" y="229"/>
                    </a:lnTo>
                    <a:lnTo>
                      <a:pt x="130" y="234"/>
                    </a:lnTo>
                    <a:lnTo>
                      <a:pt x="130" y="239"/>
                    </a:lnTo>
                    <a:lnTo>
                      <a:pt x="130" y="245"/>
                    </a:lnTo>
                    <a:lnTo>
                      <a:pt x="128" y="249"/>
                    </a:lnTo>
                    <a:lnTo>
                      <a:pt x="127" y="254"/>
                    </a:lnTo>
                    <a:lnTo>
                      <a:pt x="126" y="259"/>
                    </a:lnTo>
                    <a:lnTo>
                      <a:pt x="125" y="264"/>
                    </a:lnTo>
                    <a:lnTo>
                      <a:pt x="123" y="268"/>
                    </a:lnTo>
                    <a:lnTo>
                      <a:pt x="120" y="272"/>
                    </a:lnTo>
                    <a:lnTo>
                      <a:pt x="118" y="277"/>
                    </a:lnTo>
                    <a:lnTo>
                      <a:pt x="115" y="280"/>
                    </a:lnTo>
                    <a:lnTo>
                      <a:pt x="113" y="285"/>
                    </a:lnTo>
                    <a:lnTo>
                      <a:pt x="111" y="287"/>
                    </a:lnTo>
                    <a:lnTo>
                      <a:pt x="107" y="290"/>
                    </a:lnTo>
                    <a:lnTo>
                      <a:pt x="104" y="293"/>
                    </a:lnTo>
                    <a:lnTo>
                      <a:pt x="100" y="296"/>
                    </a:lnTo>
                    <a:lnTo>
                      <a:pt x="95" y="297"/>
                    </a:lnTo>
                    <a:lnTo>
                      <a:pt x="90" y="299"/>
                    </a:lnTo>
                    <a:lnTo>
                      <a:pt x="86" y="299"/>
                    </a:lnTo>
                    <a:lnTo>
                      <a:pt x="81" y="300"/>
                    </a:lnTo>
                    <a:lnTo>
                      <a:pt x="75" y="300"/>
                    </a:lnTo>
                    <a:lnTo>
                      <a:pt x="70" y="299"/>
                    </a:lnTo>
                    <a:lnTo>
                      <a:pt x="66" y="298"/>
                    </a:lnTo>
                    <a:lnTo>
                      <a:pt x="61" y="297"/>
                    </a:lnTo>
                    <a:lnTo>
                      <a:pt x="56" y="294"/>
                    </a:lnTo>
                    <a:lnTo>
                      <a:pt x="51" y="291"/>
                    </a:lnTo>
                    <a:lnTo>
                      <a:pt x="48" y="288"/>
                    </a:lnTo>
                    <a:lnTo>
                      <a:pt x="43" y="285"/>
                    </a:lnTo>
                    <a:lnTo>
                      <a:pt x="40" y="280"/>
                    </a:lnTo>
                    <a:lnTo>
                      <a:pt x="36" y="277"/>
                    </a:lnTo>
                    <a:lnTo>
                      <a:pt x="32" y="272"/>
                    </a:lnTo>
                    <a:lnTo>
                      <a:pt x="30" y="268"/>
                    </a:lnTo>
                    <a:lnTo>
                      <a:pt x="26" y="264"/>
                    </a:lnTo>
                    <a:lnTo>
                      <a:pt x="24" y="259"/>
                    </a:lnTo>
                    <a:lnTo>
                      <a:pt x="22" y="254"/>
                    </a:lnTo>
                    <a:lnTo>
                      <a:pt x="19" y="249"/>
                    </a:lnTo>
                    <a:lnTo>
                      <a:pt x="16" y="243"/>
                    </a:lnTo>
                    <a:lnTo>
                      <a:pt x="13" y="239"/>
                    </a:lnTo>
                    <a:lnTo>
                      <a:pt x="12" y="234"/>
                    </a:lnTo>
                    <a:lnTo>
                      <a:pt x="10" y="229"/>
                    </a:lnTo>
                    <a:lnTo>
                      <a:pt x="9" y="224"/>
                    </a:lnTo>
                    <a:lnTo>
                      <a:pt x="8" y="220"/>
                    </a:lnTo>
                    <a:lnTo>
                      <a:pt x="5" y="215"/>
                    </a:lnTo>
                    <a:lnTo>
                      <a:pt x="5" y="211"/>
                    </a:lnTo>
                    <a:lnTo>
                      <a:pt x="4" y="208"/>
                    </a:lnTo>
                    <a:lnTo>
                      <a:pt x="3" y="204"/>
                    </a:lnTo>
                    <a:lnTo>
                      <a:pt x="2" y="202"/>
                    </a:lnTo>
                    <a:lnTo>
                      <a:pt x="2" y="199"/>
                    </a:lnTo>
                    <a:lnTo>
                      <a:pt x="0" y="196"/>
                    </a:lnTo>
                    <a:lnTo>
                      <a:pt x="85" y="5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2" name="Freeform 281"/>
              <p:cNvSpPr>
                <a:spLocks/>
              </p:cNvSpPr>
              <p:nvPr/>
            </p:nvSpPr>
            <p:spPr bwMode="auto">
              <a:xfrm>
                <a:off x="1806" y="1431"/>
                <a:ext cx="26" cy="101"/>
              </a:xfrm>
              <a:custGeom>
                <a:avLst/>
                <a:gdLst>
                  <a:gd name="T0" fmla="*/ 0 w 77"/>
                  <a:gd name="T1" fmla="*/ 0 h 301"/>
                  <a:gd name="T2" fmla="*/ 0 w 77"/>
                  <a:gd name="T3" fmla="*/ 0 h 301"/>
                  <a:gd name="T4" fmla="*/ 0 w 77"/>
                  <a:gd name="T5" fmla="*/ 0 h 301"/>
                  <a:gd name="T6" fmla="*/ 0 w 77"/>
                  <a:gd name="T7" fmla="*/ 0 h 301"/>
                  <a:gd name="T8" fmla="*/ 0 w 77"/>
                  <a:gd name="T9" fmla="*/ 0 h 301"/>
                  <a:gd name="T10" fmla="*/ 0 w 77"/>
                  <a:gd name="T11" fmla="*/ 0 h 301"/>
                  <a:gd name="T12" fmla="*/ 0 w 77"/>
                  <a:gd name="T13" fmla="*/ 0 h 301"/>
                  <a:gd name="T14" fmla="*/ 0 w 77"/>
                  <a:gd name="T15" fmla="*/ 0 h 301"/>
                  <a:gd name="T16" fmla="*/ 0 w 77"/>
                  <a:gd name="T17" fmla="*/ 0 h 301"/>
                  <a:gd name="T18" fmla="*/ 0 w 77"/>
                  <a:gd name="T19" fmla="*/ 0 h 301"/>
                  <a:gd name="T20" fmla="*/ 0 w 77"/>
                  <a:gd name="T21" fmla="*/ 0 h 301"/>
                  <a:gd name="T22" fmla="*/ 0 w 77"/>
                  <a:gd name="T23" fmla="*/ 0 h 301"/>
                  <a:gd name="T24" fmla="*/ 0 w 77"/>
                  <a:gd name="T25" fmla="*/ 0 h 301"/>
                  <a:gd name="T26" fmla="*/ 0 w 77"/>
                  <a:gd name="T27" fmla="*/ 0 h 301"/>
                  <a:gd name="T28" fmla="*/ 0 w 77"/>
                  <a:gd name="T29" fmla="*/ 0 h 301"/>
                  <a:gd name="T30" fmla="*/ 0 w 77"/>
                  <a:gd name="T31" fmla="*/ 0 h 301"/>
                  <a:gd name="T32" fmla="*/ 0 w 77"/>
                  <a:gd name="T33" fmla="*/ 0 h 301"/>
                  <a:gd name="T34" fmla="*/ 0 w 77"/>
                  <a:gd name="T35" fmla="*/ 0 h 301"/>
                  <a:gd name="T36" fmla="*/ 0 w 77"/>
                  <a:gd name="T37" fmla="*/ 0 h 301"/>
                  <a:gd name="T38" fmla="*/ 0 w 77"/>
                  <a:gd name="T39" fmla="*/ 0 h 301"/>
                  <a:gd name="T40" fmla="*/ 0 w 77"/>
                  <a:gd name="T41" fmla="*/ 0 h 301"/>
                  <a:gd name="T42" fmla="*/ 0 w 77"/>
                  <a:gd name="T43" fmla="*/ 0 h 301"/>
                  <a:gd name="T44" fmla="*/ 0 w 77"/>
                  <a:gd name="T45" fmla="*/ 0 h 301"/>
                  <a:gd name="T46" fmla="*/ 0 w 77"/>
                  <a:gd name="T47" fmla="*/ 0 h 301"/>
                  <a:gd name="T48" fmla="*/ 0 w 77"/>
                  <a:gd name="T49" fmla="*/ 0 h 301"/>
                  <a:gd name="T50" fmla="*/ 0 w 77"/>
                  <a:gd name="T51" fmla="*/ 0 h 301"/>
                  <a:gd name="T52" fmla="*/ 0 w 77"/>
                  <a:gd name="T53" fmla="*/ 0 h 301"/>
                  <a:gd name="T54" fmla="*/ 0 w 77"/>
                  <a:gd name="T55" fmla="*/ 0 h 301"/>
                  <a:gd name="T56" fmla="*/ 0 w 77"/>
                  <a:gd name="T57" fmla="*/ 0 h 301"/>
                  <a:gd name="T58" fmla="*/ 0 w 77"/>
                  <a:gd name="T59" fmla="*/ 0 h 301"/>
                  <a:gd name="T60" fmla="*/ 0 w 77"/>
                  <a:gd name="T61" fmla="*/ 0 h 301"/>
                  <a:gd name="T62" fmla="*/ 0 w 77"/>
                  <a:gd name="T63" fmla="*/ 0 h 301"/>
                  <a:gd name="T64" fmla="*/ 0 w 77"/>
                  <a:gd name="T65" fmla="*/ 0 h 301"/>
                  <a:gd name="T66" fmla="*/ 0 w 77"/>
                  <a:gd name="T67" fmla="*/ 0 h 301"/>
                  <a:gd name="T68" fmla="*/ 0 w 77"/>
                  <a:gd name="T69" fmla="*/ 0 h 301"/>
                  <a:gd name="T70" fmla="*/ 0 w 77"/>
                  <a:gd name="T71" fmla="*/ 0 h 301"/>
                  <a:gd name="T72" fmla="*/ 0 w 77"/>
                  <a:gd name="T73" fmla="*/ 0 h 301"/>
                  <a:gd name="T74" fmla="*/ 0 w 77"/>
                  <a:gd name="T75" fmla="*/ 0 h 301"/>
                  <a:gd name="T76" fmla="*/ 0 w 77"/>
                  <a:gd name="T77" fmla="*/ 0 h 301"/>
                  <a:gd name="T78" fmla="*/ 0 w 77"/>
                  <a:gd name="T79" fmla="*/ 0 h 301"/>
                  <a:gd name="T80" fmla="*/ 0 w 77"/>
                  <a:gd name="T81" fmla="*/ 0 h 301"/>
                  <a:gd name="T82" fmla="*/ 0 w 77"/>
                  <a:gd name="T83" fmla="*/ 0 h 301"/>
                  <a:gd name="T84" fmla="*/ 0 w 77"/>
                  <a:gd name="T85" fmla="*/ 0 h 301"/>
                  <a:gd name="T86" fmla="*/ 0 w 77"/>
                  <a:gd name="T87" fmla="*/ 0 h 301"/>
                  <a:gd name="T88" fmla="*/ 0 w 77"/>
                  <a:gd name="T89" fmla="*/ 0 h 301"/>
                  <a:gd name="T90" fmla="*/ 0 w 77"/>
                  <a:gd name="T91" fmla="*/ 0 h 301"/>
                  <a:gd name="T92" fmla="*/ 0 w 77"/>
                  <a:gd name="T93" fmla="*/ 0 h 301"/>
                  <a:gd name="T94" fmla="*/ 0 w 77"/>
                  <a:gd name="T95" fmla="*/ 0 h 301"/>
                  <a:gd name="T96" fmla="*/ 0 w 77"/>
                  <a:gd name="T97" fmla="*/ 0 h 301"/>
                  <a:gd name="T98" fmla="*/ 0 w 77"/>
                  <a:gd name="T99" fmla="*/ 0 h 301"/>
                  <a:gd name="T100" fmla="*/ 0 w 77"/>
                  <a:gd name="T101" fmla="*/ 0 h 301"/>
                  <a:gd name="T102" fmla="*/ 0 w 77"/>
                  <a:gd name="T103" fmla="*/ 0 h 301"/>
                  <a:gd name="T104" fmla="*/ 0 w 77"/>
                  <a:gd name="T105" fmla="*/ 0 h 301"/>
                  <a:gd name="T106" fmla="*/ 0 w 77"/>
                  <a:gd name="T107" fmla="*/ 0 h 301"/>
                  <a:gd name="T108" fmla="*/ 0 w 77"/>
                  <a:gd name="T109" fmla="*/ 0 h 301"/>
                  <a:gd name="T110" fmla="*/ 0 w 77"/>
                  <a:gd name="T111" fmla="*/ 0 h 301"/>
                  <a:gd name="T112" fmla="*/ 0 w 77"/>
                  <a:gd name="T113" fmla="*/ 0 h 301"/>
                  <a:gd name="T114" fmla="*/ 0 w 77"/>
                  <a:gd name="T115" fmla="*/ 0 h 301"/>
                  <a:gd name="T116" fmla="*/ 0 w 77"/>
                  <a:gd name="T117" fmla="*/ 0 h 301"/>
                  <a:gd name="T118" fmla="*/ 0 w 77"/>
                  <a:gd name="T119" fmla="*/ 0 h 3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"/>
                  <a:gd name="T181" fmla="*/ 0 h 301"/>
                  <a:gd name="T182" fmla="*/ 77 w 77"/>
                  <a:gd name="T183" fmla="*/ 301 h 3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" h="301">
                    <a:moveTo>
                      <a:pt x="77" y="10"/>
                    </a:moveTo>
                    <a:lnTo>
                      <a:pt x="75" y="14"/>
                    </a:lnTo>
                    <a:lnTo>
                      <a:pt x="75" y="18"/>
                    </a:lnTo>
                    <a:lnTo>
                      <a:pt x="74" y="20"/>
                    </a:lnTo>
                    <a:lnTo>
                      <a:pt x="74" y="24"/>
                    </a:lnTo>
                    <a:lnTo>
                      <a:pt x="72" y="27"/>
                    </a:lnTo>
                    <a:lnTo>
                      <a:pt x="71" y="31"/>
                    </a:lnTo>
                    <a:lnTo>
                      <a:pt x="70" y="33"/>
                    </a:lnTo>
                    <a:lnTo>
                      <a:pt x="70" y="38"/>
                    </a:lnTo>
                    <a:lnTo>
                      <a:pt x="69" y="40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8" y="50"/>
                    </a:lnTo>
                    <a:lnTo>
                      <a:pt x="66" y="53"/>
                    </a:lnTo>
                    <a:lnTo>
                      <a:pt x="66" y="57"/>
                    </a:lnTo>
                    <a:lnTo>
                      <a:pt x="65" y="59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4" y="67"/>
                    </a:lnTo>
                    <a:lnTo>
                      <a:pt x="64" y="71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9"/>
                    </a:lnTo>
                    <a:lnTo>
                      <a:pt x="63" y="83"/>
                    </a:lnTo>
                    <a:lnTo>
                      <a:pt x="63" y="86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95"/>
                    </a:lnTo>
                    <a:lnTo>
                      <a:pt x="62" y="97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1" y="105"/>
                    </a:lnTo>
                    <a:lnTo>
                      <a:pt x="61" y="109"/>
                    </a:lnTo>
                    <a:lnTo>
                      <a:pt x="59" y="115"/>
                    </a:lnTo>
                    <a:lnTo>
                      <a:pt x="59" y="121"/>
                    </a:lnTo>
                    <a:lnTo>
                      <a:pt x="59" y="123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7"/>
                    </a:lnTo>
                    <a:lnTo>
                      <a:pt x="57" y="143"/>
                    </a:lnTo>
                    <a:lnTo>
                      <a:pt x="57" y="146"/>
                    </a:lnTo>
                    <a:lnTo>
                      <a:pt x="57" y="149"/>
                    </a:lnTo>
                    <a:lnTo>
                      <a:pt x="56" y="153"/>
                    </a:lnTo>
                    <a:lnTo>
                      <a:pt x="56" y="155"/>
                    </a:lnTo>
                    <a:lnTo>
                      <a:pt x="56" y="159"/>
                    </a:lnTo>
                    <a:lnTo>
                      <a:pt x="55" y="161"/>
                    </a:lnTo>
                    <a:lnTo>
                      <a:pt x="55" y="165"/>
                    </a:lnTo>
                    <a:lnTo>
                      <a:pt x="55" y="167"/>
                    </a:lnTo>
                    <a:lnTo>
                      <a:pt x="55" y="171"/>
                    </a:lnTo>
                    <a:lnTo>
                      <a:pt x="53" y="174"/>
                    </a:lnTo>
                    <a:lnTo>
                      <a:pt x="53" y="177"/>
                    </a:lnTo>
                    <a:lnTo>
                      <a:pt x="53" y="180"/>
                    </a:lnTo>
                    <a:lnTo>
                      <a:pt x="52" y="184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3"/>
                    </a:lnTo>
                    <a:lnTo>
                      <a:pt x="50" y="197"/>
                    </a:lnTo>
                    <a:lnTo>
                      <a:pt x="50" y="200"/>
                    </a:lnTo>
                    <a:lnTo>
                      <a:pt x="49" y="204"/>
                    </a:lnTo>
                    <a:lnTo>
                      <a:pt x="49" y="209"/>
                    </a:lnTo>
                    <a:lnTo>
                      <a:pt x="46" y="213"/>
                    </a:lnTo>
                    <a:lnTo>
                      <a:pt x="45" y="218"/>
                    </a:lnTo>
                    <a:lnTo>
                      <a:pt x="44" y="222"/>
                    </a:lnTo>
                    <a:lnTo>
                      <a:pt x="43" y="225"/>
                    </a:lnTo>
                    <a:lnTo>
                      <a:pt x="42" y="229"/>
                    </a:lnTo>
                    <a:lnTo>
                      <a:pt x="40" y="232"/>
                    </a:lnTo>
                    <a:lnTo>
                      <a:pt x="40" y="235"/>
                    </a:lnTo>
                    <a:lnTo>
                      <a:pt x="40" y="237"/>
                    </a:lnTo>
                    <a:lnTo>
                      <a:pt x="40" y="239"/>
                    </a:lnTo>
                    <a:lnTo>
                      <a:pt x="40" y="243"/>
                    </a:lnTo>
                    <a:lnTo>
                      <a:pt x="40" y="244"/>
                    </a:lnTo>
                    <a:lnTo>
                      <a:pt x="40" y="248"/>
                    </a:lnTo>
                    <a:lnTo>
                      <a:pt x="40" y="249"/>
                    </a:lnTo>
                    <a:lnTo>
                      <a:pt x="42" y="252"/>
                    </a:lnTo>
                    <a:lnTo>
                      <a:pt x="46" y="255"/>
                    </a:lnTo>
                    <a:lnTo>
                      <a:pt x="50" y="257"/>
                    </a:lnTo>
                    <a:lnTo>
                      <a:pt x="55" y="260"/>
                    </a:lnTo>
                    <a:lnTo>
                      <a:pt x="61" y="263"/>
                    </a:lnTo>
                    <a:lnTo>
                      <a:pt x="64" y="265"/>
                    </a:lnTo>
                    <a:lnTo>
                      <a:pt x="66" y="268"/>
                    </a:lnTo>
                    <a:lnTo>
                      <a:pt x="69" y="271"/>
                    </a:lnTo>
                    <a:lnTo>
                      <a:pt x="70" y="276"/>
                    </a:lnTo>
                    <a:lnTo>
                      <a:pt x="70" y="279"/>
                    </a:lnTo>
                    <a:lnTo>
                      <a:pt x="70" y="283"/>
                    </a:lnTo>
                    <a:lnTo>
                      <a:pt x="69" y="287"/>
                    </a:lnTo>
                    <a:lnTo>
                      <a:pt x="68" y="290"/>
                    </a:lnTo>
                    <a:lnTo>
                      <a:pt x="64" y="293"/>
                    </a:lnTo>
                    <a:lnTo>
                      <a:pt x="62" y="296"/>
                    </a:lnTo>
                    <a:lnTo>
                      <a:pt x="58" y="298"/>
                    </a:lnTo>
                    <a:lnTo>
                      <a:pt x="55" y="300"/>
                    </a:lnTo>
                    <a:lnTo>
                      <a:pt x="51" y="301"/>
                    </a:lnTo>
                    <a:lnTo>
                      <a:pt x="48" y="301"/>
                    </a:lnTo>
                    <a:lnTo>
                      <a:pt x="43" y="301"/>
                    </a:lnTo>
                    <a:lnTo>
                      <a:pt x="39" y="299"/>
                    </a:lnTo>
                    <a:lnTo>
                      <a:pt x="33" y="295"/>
                    </a:lnTo>
                    <a:lnTo>
                      <a:pt x="29" y="292"/>
                    </a:lnTo>
                    <a:lnTo>
                      <a:pt x="23" y="289"/>
                    </a:lnTo>
                    <a:lnTo>
                      <a:pt x="18" y="286"/>
                    </a:lnTo>
                    <a:lnTo>
                      <a:pt x="13" y="281"/>
                    </a:lnTo>
                    <a:lnTo>
                      <a:pt x="10" y="277"/>
                    </a:lnTo>
                    <a:lnTo>
                      <a:pt x="6" y="273"/>
                    </a:lnTo>
                    <a:lnTo>
                      <a:pt x="4" y="268"/>
                    </a:lnTo>
                    <a:lnTo>
                      <a:pt x="1" y="262"/>
                    </a:lnTo>
                    <a:lnTo>
                      <a:pt x="1" y="257"/>
                    </a:lnTo>
                    <a:lnTo>
                      <a:pt x="0" y="254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2" y="222"/>
                    </a:lnTo>
                    <a:lnTo>
                      <a:pt x="2" y="216"/>
                    </a:lnTo>
                    <a:lnTo>
                      <a:pt x="4" y="211"/>
                    </a:lnTo>
                    <a:lnTo>
                      <a:pt x="5" y="207"/>
                    </a:lnTo>
                    <a:lnTo>
                      <a:pt x="6" y="205"/>
                    </a:lnTo>
                    <a:lnTo>
                      <a:pt x="6" y="201"/>
                    </a:lnTo>
                    <a:lnTo>
                      <a:pt x="7" y="199"/>
                    </a:lnTo>
                    <a:lnTo>
                      <a:pt x="7" y="196"/>
                    </a:lnTo>
                    <a:lnTo>
                      <a:pt x="8" y="192"/>
                    </a:lnTo>
                    <a:lnTo>
                      <a:pt x="8" y="188"/>
                    </a:lnTo>
                    <a:lnTo>
                      <a:pt x="10" y="185"/>
                    </a:lnTo>
                    <a:lnTo>
                      <a:pt x="11" y="181"/>
                    </a:lnTo>
                    <a:lnTo>
                      <a:pt x="12" y="178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8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5" y="159"/>
                    </a:lnTo>
                    <a:lnTo>
                      <a:pt x="17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9" y="147"/>
                    </a:lnTo>
                    <a:lnTo>
                      <a:pt x="19" y="145"/>
                    </a:lnTo>
                    <a:lnTo>
                      <a:pt x="20" y="141"/>
                    </a:lnTo>
                    <a:lnTo>
                      <a:pt x="20" y="139"/>
                    </a:lnTo>
                    <a:lnTo>
                      <a:pt x="21" y="135"/>
                    </a:lnTo>
                    <a:lnTo>
                      <a:pt x="24" y="130"/>
                    </a:lnTo>
                    <a:lnTo>
                      <a:pt x="25" y="124"/>
                    </a:lnTo>
                    <a:lnTo>
                      <a:pt x="26" y="118"/>
                    </a:lnTo>
                    <a:lnTo>
                      <a:pt x="29" y="114"/>
                    </a:lnTo>
                    <a:lnTo>
                      <a:pt x="30" y="108"/>
                    </a:lnTo>
                    <a:lnTo>
                      <a:pt x="31" y="103"/>
                    </a:lnTo>
                    <a:lnTo>
                      <a:pt x="33" y="97"/>
                    </a:lnTo>
                    <a:lnTo>
                      <a:pt x="34" y="91"/>
                    </a:lnTo>
                    <a:lnTo>
                      <a:pt x="36" y="86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9" y="75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3" y="63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2"/>
                    </a:lnTo>
                    <a:lnTo>
                      <a:pt x="49" y="39"/>
                    </a:lnTo>
                    <a:lnTo>
                      <a:pt x="50" y="37"/>
                    </a:lnTo>
                    <a:lnTo>
                      <a:pt x="50" y="33"/>
                    </a:lnTo>
                    <a:lnTo>
                      <a:pt x="51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58" y="7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6" y="7"/>
                    </a:lnTo>
                    <a:lnTo>
                      <a:pt x="7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3" name="Freeform 282"/>
              <p:cNvSpPr>
                <a:spLocks/>
              </p:cNvSpPr>
              <p:nvPr/>
            </p:nvSpPr>
            <p:spPr bwMode="auto">
              <a:xfrm>
                <a:off x="1743" y="1538"/>
                <a:ext cx="64" cy="65"/>
              </a:xfrm>
              <a:custGeom>
                <a:avLst/>
                <a:gdLst>
                  <a:gd name="T0" fmla="*/ 0 w 191"/>
                  <a:gd name="T1" fmla="*/ 0 h 197"/>
                  <a:gd name="T2" fmla="*/ 0 w 191"/>
                  <a:gd name="T3" fmla="*/ 0 h 197"/>
                  <a:gd name="T4" fmla="*/ 0 w 191"/>
                  <a:gd name="T5" fmla="*/ 0 h 197"/>
                  <a:gd name="T6" fmla="*/ 0 w 191"/>
                  <a:gd name="T7" fmla="*/ 0 h 197"/>
                  <a:gd name="T8" fmla="*/ 0 w 191"/>
                  <a:gd name="T9" fmla="*/ 0 h 197"/>
                  <a:gd name="T10" fmla="*/ 0 w 191"/>
                  <a:gd name="T11" fmla="*/ 0 h 197"/>
                  <a:gd name="T12" fmla="*/ 0 w 191"/>
                  <a:gd name="T13" fmla="*/ 0 h 197"/>
                  <a:gd name="T14" fmla="*/ 0 w 191"/>
                  <a:gd name="T15" fmla="*/ 0 h 197"/>
                  <a:gd name="T16" fmla="*/ 0 w 191"/>
                  <a:gd name="T17" fmla="*/ 0 h 197"/>
                  <a:gd name="T18" fmla="*/ 0 w 191"/>
                  <a:gd name="T19" fmla="*/ 0 h 197"/>
                  <a:gd name="T20" fmla="*/ 0 w 191"/>
                  <a:gd name="T21" fmla="*/ 0 h 197"/>
                  <a:gd name="T22" fmla="*/ 0 w 191"/>
                  <a:gd name="T23" fmla="*/ 0 h 197"/>
                  <a:gd name="T24" fmla="*/ 0 w 191"/>
                  <a:gd name="T25" fmla="*/ 0 h 197"/>
                  <a:gd name="T26" fmla="*/ 0 w 191"/>
                  <a:gd name="T27" fmla="*/ 0 h 197"/>
                  <a:gd name="T28" fmla="*/ 0 w 191"/>
                  <a:gd name="T29" fmla="*/ 0 h 197"/>
                  <a:gd name="T30" fmla="*/ 0 w 191"/>
                  <a:gd name="T31" fmla="*/ 0 h 197"/>
                  <a:gd name="T32" fmla="*/ 0 w 191"/>
                  <a:gd name="T33" fmla="*/ 0 h 197"/>
                  <a:gd name="T34" fmla="*/ 0 w 191"/>
                  <a:gd name="T35" fmla="*/ 0 h 197"/>
                  <a:gd name="T36" fmla="*/ 0 w 191"/>
                  <a:gd name="T37" fmla="*/ 0 h 197"/>
                  <a:gd name="T38" fmla="*/ 0 w 191"/>
                  <a:gd name="T39" fmla="*/ 0 h 197"/>
                  <a:gd name="T40" fmla="*/ 0 w 191"/>
                  <a:gd name="T41" fmla="*/ 0 h 197"/>
                  <a:gd name="T42" fmla="*/ 0 w 191"/>
                  <a:gd name="T43" fmla="*/ 0 h 197"/>
                  <a:gd name="T44" fmla="*/ 0 w 191"/>
                  <a:gd name="T45" fmla="*/ 0 h 197"/>
                  <a:gd name="T46" fmla="*/ 0 w 191"/>
                  <a:gd name="T47" fmla="*/ 0 h 197"/>
                  <a:gd name="T48" fmla="*/ 0 w 191"/>
                  <a:gd name="T49" fmla="*/ 0 h 197"/>
                  <a:gd name="T50" fmla="*/ 0 w 191"/>
                  <a:gd name="T51" fmla="*/ 0 h 197"/>
                  <a:gd name="T52" fmla="*/ 0 w 191"/>
                  <a:gd name="T53" fmla="*/ 0 h 197"/>
                  <a:gd name="T54" fmla="*/ 0 w 191"/>
                  <a:gd name="T55" fmla="*/ 0 h 197"/>
                  <a:gd name="T56" fmla="*/ 0 w 191"/>
                  <a:gd name="T57" fmla="*/ 0 h 197"/>
                  <a:gd name="T58" fmla="*/ 0 w 191"/>
                  <a:gd name="T59" fmla="*/ 0 h 197"/>
                  <a:gd name="T60" fmla="*/ 0 w 191"/>
                  <a:gd name="T61" fmla="*/ 0 h 197"/>
                  <a:gd name="T62" fmla="*/ 0 w 191"/>
                  <a:gd name="T63" fmla="*/ 0 h 197"/>
                  <a:gd name="T64" fmla="*/ 0 w 191"/>
                  <a:gd name="T65" fmla="*/ 0 h 197"/>
                  <a:gd name="T66" fmla="*/ 0 w 191"/>
                  <a:gd name="T67" fmla="*/ 0 h 197"/>
                  <a:gd name="T68" fmla="*/ 0 w 191"/>
                  <a:gd name="T69" fmla="*/ 0 h 197"/>
                  <a:gd name="T70" fmla="*/ 0 w 191"/>
                  <a:gd name="T71" fmla="*/ 0 h 197"/>
                  <a:gd name="T72" fmla="*/ 0 w 191"/>
                  <a:gd name="T73" fmla="*/ 0 h 197"/>
                  <a:gd name="T74" fmla="*/ 0 w 191"/>
                  <a:gd name="T75" fmla="*/ 0 h 197"/>
                  <a:gd name="T76" fmla="*/ 0 w 191"/>
                  <a:gd name="T77" fmla="*/ 0 h 197"/>
                  <a:gd name="T78" fmla="*/ 0 w 191"/>
                  <a:gd name="T79" fmla="*/ 0 h 197"/>
                  <a:gd name="T80" fmla="*/ 0 w 191"/>
                  <a:gd name="T81" fmla="*/ 0 h 197"/>
                  <a:gd name="T82" fmla="*/ 0 w 191"/>
                  <a:gd name="T83" fmla="*/ 0 h 197"/>
                  <a:gd name="T84" fmla="*/ 0 w 191"/>
                  <a:gd name="T85" fmla="*/ 0 h 197"/>
                  <a:gd name="T86" fmla="*/ 0 w 191"/>
                  <a:gd name="T87" fmla="*/ 0 h 197"/>
                  <a:gd name="T88" fmla="*/ 0 w 191"/>
                  <a:gd name="T89" fmla="*/ 0 h 197"/>
                  <a:gd name="T90" fmla="*/ 0 w 191"/>
                  <a:gd name="T91" fmla="*/ 0 h 197"/>
                  <a:gd name="T92" fmla="*/ 0 w 191"/>
                  <a:gd name="T93" fmla="*/ 0 h 197"/>
                  <a:gd name="T94" fmla="*/ 0 w 191"/>
                  <a:gd name="T95" fmla="*/ 0 h 197"/>
                  <a:gd name="T96" fmla="*/ 0 w 191"/>
                  <a:gd name="T97" fmla="*/ 0 h 197"/>
                  <a:gd name="T98" fmla="*/ 0 w 191"/>
                  <a:gd name="T99" fmla="*/ 0 h 197"/>
                  <a:gd name="T100" fmla="*/ 0 w 191"/>
                  <a:gd name="T101" fmla="*/ 0 h 197"/>
                  <a:gd name="T102" fmla="*/ 0 w 191"/>
                  <a:gd name="T103" fmla="*/ 0 h 197"/>
                  <a:gd name="T104" fmla="*/ 0 w 191"/>
                  <a:gd name="T105" fmla="*/ 0 h 197"/>
                  <a:gd name="T106" fmla="*/ 0 w 191"/>
                  <a:gd name="T107" fmla="*/ 0 h 197"/>
                  <a:gd name="T108" fmla="*/ 0 w 191"/>
                  <a:gd name="T109" fmla="*/ 0 h 197"/>
                  <a:gd name="T110" fmla="*/ 0 w 191"/>
                  <a:gd name="T111" fmla="*/ 0 h 197"/>
                  <a:gd name="T112" fmla="*/ 0 w 191"/>
                  <a:gd name="T113" fmla="*/ 0 h 197"/>
                  <a:gd name="T114" fmla="*/ 0 w 191"/>
                  <a:gd name="T115" fmla="*/ 0 h 197"/>
                  <a:gd name="T116" fmla="*/ 0 w 191"/>
                  <a:gd name="T117" fmla="*/ 0 h 197"/>
                  <a:gd name="T118" fmla="*/ 0 w 191"/>
                  <a:gd name="T119" fmla="*/ 0 h 197"/>
                  <a:gd name="T120" fmla="*/ 0 w 191"/>
                  <a:gd name="T121" fmla="*/ 0 h 1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1"/>
                  <a:gd name="T184" fmla="*/ 0 h 197"/>
                  <a:gd name="T185" fmla="*/ 191 w 191"/>
                  <a:gd name="T186" fmla="*/ 197 h 1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1" h="197">
                    <a:moveTo>
                      <a:pt x="190" y="13"/>
                    </a:moveTo>
                    <a:lnTo>
                      <a:pt x="187" y="18"/>
                    </a:lnTo>
                    <a:lnTo>
                      <a:pt x="185" y="22"/>
                    </a:lnTo>
                    <a:lnTo>
                      <a:pt x="182" y="26"/>
                    </a:lnTo>
                    <a:lnTo>
                      <a:pt x="181" y="32"/>
                    </a:lnTo>
                    <a:lnTo>
                      <a:pt x="177" y="35"/>
                    </a:lnTo>
                    <a:lnTo>
                      <a:pt x="176" y="40"/>
                    </a:lnTo>
                    <a:lnTo>
                      <a:pt x="172" y="44"/>
                    </a:lnTo>
                    <a:lnTo>
                      <a:pt x="171" y="49"/>
                    </a:lnTo>
                    <a:lnTo>
                      <a:pt x="168" y="52"/>
                    </a:lnTo>
                    <a:lnTo>
                      <a:pt x="166" y="56"/>
                    </a:lnTo>
                    <a:lnTo>
                      <a:pt x="163" y="59"/>
                    </a:lnTo>
                    <a:lnTo>
                      <a:pt x="162" y="63"/>
                    </a:lnTo>
                    <a:lnTo>
                      <a:pt x="158" y="66"/>
                    </a:lnTo>
                    <a:lnTo>
                      <a:pt x="157" y="70"/>
                    </a:lnTo>
                    <a:lnTo>
                      <a:pt x="155" y="73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7" y="83"/>
                    </a:lnTo>
                    <a:lnTo>
                      <a:pt x="145" y="86"/>
                    </a:lnTo>
                    <a:lnTo>
                      <a:pt x="143" y="90"/>
                    </a:lnTo>
                    <a:lnTo>
                      <a:pt x="140" y="92"/>
                    </a:lnTo>
                    <a:lnTo>
                      <a:pt x="138" y="96"/>
                    </a:lnTo>
                    <a:lnTo>
                      <a:pt x="134" y="100"/>
                    </a:lnTo>
                    <a:lnTo>
                      <a:pt x="133" y="102"/>
                    </a:lnTo>
                    <a:lnTo>
                      <a:pt x="130" y="104"/>
                    </a:lnTo>
                    <a:lnTo>
                      <a:pt x="127" y="108"/>
                    </a:lnTo>
                    <a:lnTo>
                      <a:pt x="124" y="110"/>
                    </a:lnTo>
                    <a:lnTo>
                      <a:pt x="121" y="114"/>
                    </a:lnTo>
                    <a:lnTo>
                      <a:pt x="118" y="116"/>
                    </a:lnTo>
                    <a:lnTo>
                      <a:pt x="114" y="120"/>
                    </a:lnTo>
                    <a:lnTo>
                      <a:pt x="112" y="123"/>
                    </a:lnTo>
                    <a:lnTo>
                      <a:pt x="108" y="126"/>
                    </a:lnTo>
                    <a:lnTo>
                      <a:pt x="102" y="130"/>
                    </a:lnTo>
                    <a:lnTo>
                      <a:pt x="98" y="135"/>
                    </a:lnTo>
                    <a:lnTo>
                      <a:pt x="92" y="140"/>
                    </a:lnTo>
                    <a:lnTo>
                      <a:pt x="87" y="145"/>
                    </a:lnTo>
                    <a:lnTo>
                      <a:pt x="81" y="149"/>
                    </a:lnTo>
                    <a:lnTo>
                      <a:pt x="75" y="154"/>
                    </a:lnTo>
                    <a:lnTo>
                      <a:pt x="70" y="159"/>
                    </a:lnTo>
                    <a:lnTo>
                      <a:pt x="66" y="164"/>
                    </a:lnTo>
                    <a:lnTo>
                      <a:pt x="62" y="165"/>
                    </a:lnTo>
                    <a:lnTo>
                      <a:pt x="58" y="168"/>
                    </a:lnTo>
                    <a:lnTo>
                      <a:pt x="56" y="170"/>
                    </a:lnTo>
                    <a:lnTo>
                      <a:pt x="53" y="172"/>
                    </a:lnTo>
                    <a:lnTo>
                      <a:pt x="50" y="173"/>
                    </a:lnTo>
                    <a:lnTo>
                      <a:pt x="47" y="177"/>
                    </a:lnTo>
                    <a:lnTo>
                      <a:pt x="44" y="178"/>
                    </a:lnTo>
                    <a:lnTo>
                      <a:pt x="42" y="180"/>
                    </a:lnTo>
                    <a:lnTo>
                      <a:pt x="38" y="183"/>
                    </a:lnTo>
                    <a:lnTo>
                      <a:pt x="35" y="184"/>
                    </a:lnTo>
                    <a:lnTo>
                      <a:pt x="32" y="186"/>
                    </a:lnTo>
                    <a:lnTo>
                      <a:pt x="29" y="188"/>
                    </a:lnTo>
                    <a:lnTo>
                      <a:pt x="25" y="190"/>
                    </a:lnTo>
                    <a:lnTo>
                      <a:pt x="22" y="192"/>
                    </a:lnTo>
                    <a:lnTo>
                      <a:pt x="19" y="194"/>
                    </a:lnTo>
                    <a:lnTo>
                      <a:pt x="16" y="197"/>
                    </a:lnTo>
                    <a:lnTo>
                      <a:pt x="11" y="197"/>
                    </a:lnTo>
                    <a:lnTo>
                      <a:pt x="6" y="197"/>
                    </a:lnTo>
                    <a:lnTo>
                      <a:pt x="3" y="193"/>
                    </a:lnTo>
                    <a:lnTo>
                      <a:pt x="2" y="191"/>
                    </a:lnTo>
                    <a:lnTo>
                      <a:pt x="0" y="187"/>
                    </a:lnTo>
                    <a:lnTo>
                      <a:pt x="0" y="184"/>
                    </a:lnTo>
                    <a:lnTo>
                      <a:pt x="3" y="179"/>
                    </a:lnTo>
                    <a:lnTo>
                      <a:pt x="7" y="177"/>
                    </a:lnTo>
                    <a:lnTo>
                      <a:pt x="12" y="173"/>
                    </a:lnTo>
                    <a:lnTo>
                      <a:pt x="18" y="170"/>
                    </a:lnTo>
                    <a:lnTo>
                      <a:pt x="23" y="166"/>
                    </a:lnTo>
                    <a:lnTo>
                      <a:pt x="28" y="164"/>
                    </a:lnTo>
                    <a:lnTo>
                      <a:pt x="32" y="159"/>
                    </a:lnTo>
                    <a:lnTo>
                      <a:pt x="36" y="156"/>
                    </a:lnTo>
                    <a:lnTo>
                      <a:pt x="41" y="153"/>
                    </a:lnTo>
                    <a:lnTo>
                      <a:pt x="45" y="149"/>
                    </a:lnTo>
                    <a:lnTo>
                      <a:pt x="48" y="145"/>
                    </a:lnTo>
                    <a:lnTo>
                      <a:pt x="51" y="141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4" y="129"/>
                    </a:lnTo>
                    <a:lnTo>
                      <a:pt x="68" y="124"/>
                    </a:lnTo>
                    <a:lnTo>
                      <a:pt x="73" y="120"/>
                    </a:lnTo>
                    <a:lnTo>
                      <a:pt x="79" y="115"/>
                    </a:lnTo>
                    <a:lnTo>
                      <a:pt x="81" y="111"/>
                    </a:lnTo>
                    <a:lnTo>
                      <a:pt x="86" y="108"/>
                    </a:lnTo>
                    <a:lnTo>
                      <a:pt x="89" y="104"/>
                    </a:lnTo>
                    <a:lnTo>
                      <a:pt x="93" y="102"/>
                    </a:lnTo>
                    <a:lnTo>
                      <a:pt x="95" y="98"/>
                    </a:lnTo>
                    <a:lnTo>
                      <a:pt x="99" y="95"/>
                    </a:lnTo>
                    <a:lnTo>
                      <a:pt x="104" y="92"/>
                    </a:lnTo>
                    <a:lnTo>
                      <a:pt x="107" y="89"/>
                    </a:lnTo>
                    <a:lnTo>
                      <a:pt x="109" y="85"/>
                    </a:lnTo>
                    <a:lnTo>
                      <a:pt x="113" y="83"/>
                    </a:lnTo>
                    <a:lnTo>
                      <a:pt x="117" y="79"/>
                    </a:lnTo>
                    <a:lnTo>
                      <a:pt x="119" y="77"/>
                    </a:lnTo>
                    <a:lnTo>
                      <a:pt x="122" y="73"/>
                    </a:lnTo>
                    <a:lnTo>
                      <a:pt x="126" y="70"/>
                    </a:lnTo>
                    <a:lnTo>
                      <a:pt x="128" y="67"/>
                    </a:lnTo>
                    <a:lnTo>
                      <a:pt x="132" y="65"/>
                    </a:lnTo>
                    <a:lnTo>
                      <a:pt x="134" y="60"/>
                    </a:lnTo>
                    <a:lnTo>
                      <a:pt x="138" y="58"/>
                    </a:lnTo>
                    <a:lnTo>
                      <a:pt x="140" y="54"/>
                    </a:lnTo>
                    <a:lnTo>
                      <a:pt x="144" y="51"/>
                    </a:lnTo>
                    <a:lnTo>
                      <a:pt x="146" y="47"/>
                    </a:lnTo>
                    <a:lnTo>
                      <a:pt x="149" y="45"/>
                    </a:lnTo>
                    <a:lnTo>
                      <a:pt x="151" y="41"/>
                    </a:lnTo>
                    <a:lnTo>
                      <a:pt x="155" y="38"/>
                    </a:lnTo>
                    <a:lnTo>
                      <a:pt x="157" y="34"/>
                    </a:lnTo>
                    <a:lnTo>
                      <a:pt x="159" y="31"/>
                    </a:lnTo>
                    <a:lnTo>
                      <a:pt x="162" y="26"/>
                    </a:lnTo>
                    <a:lnTo>
                      <a:pt x="164" y="22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2" y="9"/>
                    </a:lnTo>
                    <a:lnTo>
                      <a:pt x="175" y="6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3" y="0"/>
                    </a:lnTo>
                    <a:lnTo>
                      <a:pt x="187" y="1"/>
                    </a:lnTo>
                    <a:lnTo>
                      <a:pt x="189" y="3"/>
                    </a:lnTo>
                    <a:lnTo>
                      <a:pt x="191" y="6"/>
                    </a:lnTo>
                    <a:lnTo>
                      <a:pt x="191" y="9"/>
                    </a:lnTo>
                    <a:lnTo>
                      <a:pt x="19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4" name="Freeform 283"/>
              <p:cNvSpPr>
                <a:spLocks/>
              </p:cNvSpPr>
              <p:nvPr/>
            </p:nvSpPr>
            <p:spPr bwMode="auto">
              <a:xfrm>
                <a:off x="1781" y="1602"/>
                <a:ext cx="17" cy="105"/>
              </a:xfrm>
              <a:custGeom>
                <a:avLst/>
                <a:gdLst>
                  <a:gd name="T0" fmla="*/ 0 w 52"/>
                  <a:gd name="T1" fmla="*/ 0 h 316"/>
                  <a:gd name="T2" fmla="*/ 0 w 52"/>
                  <a:gd name="T3" fmla="*/ 0 h 316"/>
                  <a:gd name="T4" fmla="*/ 0 w 52"/>
                  <a:gd name="T5" fmla="*/ 0 h 316"/>
                  <a:gd name="T6" fmla="*/ 0 w 52"/>
                  <a:gd name="T7" fmla="*/ 0 h 316"/>
                  <a:gd name="T8" fmla="*/ 0 w 52"/>
                  <a:gd name="T9" fmla="*/ 0 h 316"/>
                  <a:gd name="T10" fmla="*/ 0 w 52"/>
                  <a:gd name="T11" fmla="*/ 0 h 316"/>
                  <a:gd name="T12" fmla="*/ 0 w 52"/>
                  <a:gd name="T13" fmla="*/ 0 h 316"/>
                  <a:gd name="T14" fmla="*/ 0 w 52"/>
                  <a:gd name="T15" fmla="*/ 0 h 316"/>
                  <a:gd name="T16" fmla="*/ 0 w 52"/>
                  <a:gd name="T17" fmla="*/ 0 h 316"/>
                  <a:gd name="T18" fmla="*/ 0 w 52"/>
                  <a:gd name="T19" fmla="*/ 0 h 316"/>
                  <a:gd name="T20" fmla="*/ 0 w 52"/>
                  <a:gd name="T21" fmla="*/ 0 h 316"/>
                  <a:gd name="T22" fmla="*/ 0 w 52"/>
                  <a:gd name="T23" fmla="*/ 0 h 316"/>
                  <a:gd name="T24" fmla="*/ 0 w 52"/>
                  <a:gd name="T25" fmla="*/ 0 h 316"/>
                  <a:gd name="T26" fmla="*/ 0 w 52"/>
                  <a:gd name="T27" fmla="*/ 0 h 316"/>
                  <a:gd name="T28" fmla="*/ 0 w 52"/>
                  <a:gd name="T29" fmla="*/ 0 h 316"/>
                  <a:gd name="T30" fmla="*/ 0 w 52"/>
                  <a:gd name="T31" fmla="*/ 0 h 316"/>
                  <a:gd name="T32" fmla="*/ 0 w 52"/>
                  <a:gd name="T33" fmla="*/ 0 h 316"/>
                  <a:gd name="T34" fmla="*/ 0 w 52"/>
                  <a:gd name="T35" fmla="*/ 0 h 316"/>
                  <a:gd name="T36" fmla="*/ 0 w 52"/>
                  <a:gd name="T37" fmla="*/ 0 h 316"/>
                  <a:gd name="T38" fmla="*/ 0 w 52"/>
                  <a:gd name="T39" fmla="*/ 0 h 316"/>
                  <a:gd name="T40" fmla="*/ 0 w 52"/>
                  <a:gd name="T41" fmla="*/ 0 h 316"/>
                  <a:gd name="T42" fmla="*/ 0 w 52"/>
                  <a:gd name="T43" fmla="*/ 0 h 316"/>
                  <a:gd name="T44" fmla="*/ 0 w 52"/>
                  <a:gd name="T45" fmla="*/ 0 h 316"/>
                  <a:gd name="T46" fmla="*/ 0 w 52"/>
                  <a:gd name="T47" fmla="*/ 0 h 316"/>
                  <a:gd name="T48" fmla="*/ 0 w 52"/>
                  <a:gd name="T49" fmla="*/ 0 h 316"/>
                  <a:gd name="T50" fmla="*/ 0 w 52"/>
                  <a:gd name="T51" fmla="*/ 0 h 316"/>
                  <a:gd name="T52" fmla="*/ 0 w 52"/>
                  <a:gd name="T53" fmla="*/ 0 h 316"/>
                  <a:gd name="T54" fmla="*/ 0 w 52"/>
                  <a:gd name="T55" fmla="*/ 0 h 316"/>
                  <a:gd name="T56" fmla="*/ 0 w 52"/>
                  <a:gd name="T57" fmla="*/ 0 h 316"/>
                  <a:gd name="T58" fmla="*/ 0 w 52"/>
                  <a:gd name="T59" fmla="*/ 0 h 316"/>
                  <a:gd name="T60" fmla="*/ 0 w 52"/>
                  <a:gd name="T61" fmla="*/ 0 h 316"/>
                  <a:gd name="T62" fmla="*/ 0 w 52"/>
                  <a:gd name="T63" fmla="*/ 0 h 316"/>
                  <a:gd name="T64" fmla="*/ 0 w 52"/>
                  <a:gd name="T65" fmla="*/ 0 h 316"/>
                  <a:gd name="T66" fmla="*/ 0 w 52"/>
                  <a:gd name="T67" fmla="*/ 0 h 316"/>
                  <a:gd name="T68" fmla="*/ 0 w 52"/>
                  <a:gd name="T69" fmla="*/ 0 h 316"/>
                  <a:gd name="T70" fmla="*/ 0 w 52"/>
                  <a:gd name="T71" fmla="*/ 0 h 316"/>
                  <a:gd name="T72" fmla="*/ 0 w 52"/>
                  <a:gd name="T73" fmla="*/ 0 h 316"/>
                  <a:gd name="T74" fmla="*/ 0 w 52"/>
                  <a:gd name="T75" fmla="*/ 0 h 316"/>
                  <a:gd name="T76" fmla="*/ 0 w 52"/>
                  <a:gd name="T77" fmla="*/ 0 h 316"/>
                  <a:gd name="T78" fmla="*/ 0 w 52"/>
                  <a:gd name="T79" fmla="*/ 0 h 316"/>
                  <a:gd name="T80" fmla="*/ 0 w 52"/>
                  <a:gd name="T81" fmla="*/ 0 h 316"/>
                  <a:gd name="T82" fmla="*/ 0 w 52"/>
                  <a:gd name="T83" fmla="*/ 0 h 316"/>
                  <a:gd name="T84" fmla="*/ 0 w 52"/>
                  <a:gd name="T85" fmla="*/ 0 h 316"/>
                  <a:gd name="T86" fmla="*/ 0 w 52"/>
                  <a:gd name="T87" fmla="*/ 0 h 316"/>
                  <a:gd name="T88" fmla="*/ 0 w 52"/>
                  <a:gd name="T89" fmla="*/ 0 h 316"/>
                  <a:gd name="T90" fmla="*/ 0 w 52"/>
                  <a:gd name="T91" fmla="*/ 0 h 3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2"/>
                  <a:gd name="T139" fmla="*/ 0 h 316"/>
                  <a:gd name="T140" fmla="*/ 52 w 52"/>
                  <a:gd name="T141" fmla="*/ 316 h 3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2" h="316">
                    <a:moveTo>
                      <a:pt x="36" y="4"/>
                    </a:moveTo>
                    <a:lnTo>
                      <a:pt x="31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1" y="81"/>
                    </a:lnTo>
                    <a:lnTo>
                      <a:pt x="1" y="84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5"/>
                    </a:lnTo>
                    <a:lnTo>
                      <a:pt x="1" y="100"/>
                    </a:lnTo>
                    <a:lnTo>
                      <a:pt x="1" y="103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22"/>
                    </a:lnTo>
                    <a:lnTo>
                      <a:pt x="2" y="127"/>
                    </a:lnTo>
                    <a:lnTo>
                      <a:pt x="2" y="132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4" y="148"/>
                    </a:lnTo>
                    <a:lnTo>
                      <a:pt x="4" y="152"/>
                    </a:lnTo>
                    <a:lnTo>
                      <a:pt x="5" y="154"/>
                    </a:lnTo>
                    <a:lnTo>
                      <a:pt x="5" y="158"/>
                    </a:lnTo>
                    <a:lnTo>
                      <a:pt x="6" y="161"/>
                    </a:lnTo>
                    <a:lnTo>
                      <a:pt x="6" y="164"/>
                    </a:lnTo>
                    <a:lnTo>
                      <a:pt x="6" y="167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7"/>
                    </a:lnTo>
                    <a:lnTo>
                      <a:pt x="7" y="180"/>
                    </a:lnTo>
                    <a:lnTo>
                      <a:pt x="7" y="184"/>
                    </a:lnTo>
                    <a:lnTo>
                      <a:pt x="8" y="189"/>
                    </a:lnTo>
                    <a:lnTo>
                      <a:pt x="8" y="191"/>
                    </a:lnTo>
                    <a:lnTo>
                      <a:pt x="9" y="196"/>
                    </a:lnTo>
                    <a:lnTo>
                      <a:pt x="9" y="199"/>
                    </a:lnTo>
                    <a:lnTo>
                      <a:pt x="11" y="204"/>
                    </a:lnTo>
                    <a:lnTo>
                      <a:pt x="11" y="208"/>
                    </a:lnTo>
                    <a:lnTo>
                      <a:pt x="11" y="211"/>
                    </a:lnTo>
                    <a:lnTo>
                      <a:pt x="12" y="216"/>
                    </a:lnTo>
                    <a:lnTo>
                      <a:pt x="13" y="221"/>
                    </a:lnTo>
                    <a:lnTo>
                      <a:pt x="13" y="224"/>
                    </a:lnTo>
                    <a:lnTo>
                      <a:pt x="14" y="229"/>
                    </a:lnTo>
                    <a:lnTo>
                      <a:pt x="14" y="233"/>
                    </a:lnTo>
                    <a:lnTo>
                      <a:pt x="15" y="236"/>
                    </a:lnTo>
                    <a:lnTo>
                      <a:pt x="15" y="240"/>
                    </a:lnTo>
                    <a:lnTo>
                      <a:pt x="15" y="243"/>
                    </a:lnTo>
                    <a:lnTo>
                      <a:pt x="17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19" y="256"/>
                    </a:lnTo>
                    <a:lnTo>
                      <a:pt x="20" y="260"/>
                    </a:lnTo>
                    <a:lnTo>
                      <a:pt x="20" y="263"/>
                    </a:lnTo>
                    <a:lnTo>
                      <a:pt x="23" y="268"/>
                    </a:lnTo>
                    <a:lnTo>
                      <a:pt x="24" y="274"/>
                    </a:lnTo>
                    <a:lnTo>
                      <a:pt x="25" y="279"/>
                    </a:lnTo>
                    <a:lnTo>
                      <a:pt x="27" y="284"/>
                    </a:lnTo>
                    <a:lnTo>
                      <a:pt x="28" y="287"/>
                    </a:lnTo>
                    <a:lnTo>
                      <a:pt x="31" y="291"/>
                    </a:lnTo>
                    <a:lnTo>
                      <a:pt x="32" y="294"/>
                    </a:lnTo>
                    <a:lnTo>
                      <a:pt x="33" y="297"/>
                    </a:lnTo>
                    <a:lnTo>
                      <a:pt x="36" y="299"/>
                    </a:lnTo>
                    <a:lnTo>
                      <a:pt x="37" y="303"/>
                    </a:lnTo>
                    <a:lnTo>
                      <a:pt x="39" y="306"/>
                    </a:lnTo>
                    <a:lnTo>
                      <a:pt x="43" y="310"/>
                    </a:lnTo>
                    <a:lnTo>
                      <a:pt x="44" y="311"/>
                    </a:lnTo>
                    <a:lnTo>
                      <a:pt x="47" y="313"/>
                    </a:lnTo>
                    <a:lnTo>
                      <a:pt x="50" y="314"/>
                    </a:lnTo>
                    <a:lnTo>
                      <a:pt x="52" y="316"/>
                    </a:lnTo>
                    <a:lnTo>
                      <a:pt x="52" y="17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5" name="Freeform 284"/>
              <p:cNvSpPr>
                <a:spLocks/>
              </p:cNvSpPr>
              <p:nvPr/>
            </p:nvSpPr>
            <p:spPr bwMode="auto">
              <a:xfrm>
                <a:off x="1791" y="1597"/>
                <a:ext cx="22" cy="117"/>
              </a:xfrm>
              <a:custGeom>
                <a:avLst/>
                <a:gdLst>
                  <a:gd name="T0" fmla="*/ 0 w 65"/>
                  <a:gd name="T1" fmla="*/ 0 h 350"/>
                  <a:gd name="T2" fmla="*/ 0 w 65"/>
                  <a:gd name="T3" fmla="*/ 0 h 350"/>
                  <a:gd name="T4" fmla="*/ 0 w 65"/>
                  <a:gd name="T5" fmla="*/ 0 h 350"/>
                  <a:gd name="T6" fmla="*/ 0 w 65"/>
                  <a:gd name="T7" fmla="*/ 0 h 350"/>
                  <a:gd name="T8" fmla="*/ 0 w 65"/>
                  <a:gd name="T9" fmla="*/ 0 h 350"/>
                  <a:gd name="T10" fmla="*/ 0 w 65"/>
                  <a:gd name="T11" fmla="*/ 0 h 350"/>
                  <a:gd name="T12" fmla="*/ 0 w 65"/>
                  <a:gd name="T13" fmla="*/ 0 h 350"/>
                  <a:gd name="T14" fmla="*/ 0 w 65"/>
                  <a:gd name="T15" fmla="*/ 0 h 350"/>
                  <a:gd name="T16" fmla="*/ 0 w 65"/>
                  <a:gd name="T17" fmla="*/ 0 h 350"/>
                  <a:gd name="T18" fmla="*/ 0 w 65"/>
                  <a:gd name="T19" fmla="*/ 0 h 350"/>
                  <a:gd name="T20" fmla="*/ 0 w 65"/>
                  <a:gd name="T21" fmla="*/ 0 h 350"/>
                  <a:gd name="T22" fmla="*/ 0 w 65"/>
                  <a:gd name="T23" fmla="*/ 0 h 350"/>
                  <a:gd name="T24" fmla="*/ 0 w 65"/>
                  <a:gd name="T25" fmla="*/ 0 h 350"/>
                  <a:gd name="T26" fmla="*/ 0 w 65"/>
                  <a:gd name="T27" fmla="*/ 0 h 350"/>
                  <a:gd name="T28" fmla="*/ 0 w 65"/>
                  <a:gd name="T29" fmla="*/ 0 h 350"/>
                  <a:gd name="T30" fmla="*/ 0 w 65"/>
                  <a:gd name="T31" fmla="*/ 0 h 350"/>
                  <a:gd name="T32" fmla="*/ 0 w 65"/>
                  <a:gd name="T33" fmla="*/ 0 h 350"/>
                  <a:gd name="T34" fmla="*/ 0 w 65"/>
                  <a:gd name="T35" fmla="*/ 0 h 350"/>
                  <a:gd name="T36" fmla="*/ 0 w 65"/>
                  <a:gd name="T37" fmla="*/ 0 h 350"/>
                  <a:gd name="T38" fmla="*/ 0 w 65"/>
                  <a:gd name="T39" fmla="*/ 0 h 350"/>
                  <a:gd name="T40" fmla="*/ 0 w 65"/>
                  <a:gd name="T41" fmla="*/ 0 h 350"/>
                  <a:gd name="T42" fmla="*/ 0 w 65"/>
                  <a:gd name="T43" fmla="*/ 0 h 350"/>
                  <a:gd name="T44" fmla="*/ 0 w 65"/>
                  <a:gd name="T45" fmla="*/ 0 h 350"/>
                  <a:gd name="T46" fmla="*/ 0 w 65"/>
                  <a:gd name="T47" fmla="*/ 0 h 350"/>
                  <a:gd name="T48" fmla="*/ 0 w 65"/>
                  <a:gd name="T49" fmla="*/ 0 h 350"/>
                  <a:gd name="T50" fmla="*/ 0 w 65"/>
                  <a:gd name="T51" fmla="*/ 0 h 350"/>
                  <a:gd name="T52" fmla="*/ 0 w 65"/>
                  <a:gd name="T53" fmla="*/ 0 h 350"/>
                  <a:gd name="T54" fmla="*/ 0 w 65"/>
                  <a:gd name="T55" fmla="*/ 0 h 350"/>
                  <a:gd name="T56" fmla="*/ 0 w 65"/>
                  <a:gd name="T57" fmla="*/ 0 h 350"/>
                  <a:gd name="T58" fmla="*/ 0 w 65"/>
                  <a:gd name="T59" fmla="*/ 0 h 350"/>
                  <a:gd name="T60" fmla="*/ 0 w 65"/>
                  <a:gd name="T61" fmla="*/ 0 h 350"/>
                  <a:gd name="T62" fmla="*/ 0 w 65"/>
                  <a:gd name="T63" fmla="*/ 0 h 350"/>
                  <a:gd name="T64" fmla="*/ 0 w 65"/>
                  <a:gd name="T65" fmla="*/ 0 h 350"/>
                  <a:gd name="T66" fmla="*/ 0 w 65"/>
                  <a:gd name="T67" fmla="*/ 0 h 350"/>
                  <a:gd name="T68" fmla="*/ 0 w 65"/>
                  <a:gd name="T69" fmla="*/ 0 h 350"/>
                  <a:gd name="T70" fmla="*/ 0 w 65"/>
                  <a:gd name="T71" fmla="*/ 0 h 350"/>
                  <a:gd name="T72" fmla="*/ 0 w 65"/>
                  <a:gd name="T73" fmla="*/ 0 h 350"/>
                  <a:gd name="T74" fmla="*/ 0 w 65"/>
                  <a:gd name="T75" fmla="*/ 0 h 350"/>
                  <a:gd name="T76" fmla="*/ 0 w 65"/>
                  <a:gd name="T77" fmla="*/ 0 h 350"/>
                  <a:gd name="T78" fmla="*/ 0 w 65"/>
                  <a:gd name="T79" fmla="*/ 0 h 350"/>
                  <a:gd name="T80" fmla="*/ 0 w 65"/>
                  <a:gd name="T81" fmla="*/ 0 h 350"/>
                  <a:gd name="T82" fmla="*/ 0 w 65"/>
                  <a:gd name="T83" fmla="*/ 0 h 350"/>
                  <a:gd name="T84" fmla="*/ 0 w 65"/>
                  <a:gd name="T85" fmla="*/ 0 h 350"/>
                  <a:gd name="T86" fmla="*/ 0 w 65"/>
                  <a:gd name="T87" fmla="*/ 0 h 350"/>
                  <a:gd name="T88" fmla="*/ 0 w 65"/>
                  <a:gd name="T89" fmla="*/ 0 h 350"/>
                  <a:gd name="T90" fmla="*/ 0 w 65"/>
                  <a:gd name="T91" fmla="*/ 0 h 350"/>
                  <a:gd name="T92" fmla="*/ 0 w 65"/>
                  <a:gd name="T93" fmla="*/ 0 h 350"/>
                  <a:gd name="T94" fmla="*/ 0 w 65"/>
                  <a:gd name="T95" fmla="*/ 0 h 350"/>
                  <a:gd name="T96" fmla="*/ 0 w 65"/>
                  <a:gd name="T97" fmla="*/ 0 h 350"/>
                  <a:gd name="T98" fmla="*/ 0 w 65"/>
                  <a:gd name="T99" fmla="*/ 0 h 350"/>
                  <a:gd name="T100" fmla="*/ 0 w 65"/>
                  <a:gd name="T101" fmla="*/ 0 h 3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"/>
                  <a:gd name="T154" fmla="*/ 0 h 350"/>
                  <a:gd name="T155" fmla="*/ 65 w 65"/>
                  <a:gd name="T156" fmla="*/ 350 h 3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" h="350">
                    <a:moveTo>
                      <a:pt x="21" y="10"/>
                    </a:moveTo>
                    <a:lnTo>
                      <a:pt x="21" y="15"/>
                    </a:lnTo>
                    <a:lnTo>
                      <a:pt x="21" y="21"/>
                    </a:lnTo>
                    <a:lnTo>
                      <a:pt x="23" y="26"/>
                    </a:lnTo>
                    <a:lnTo>
                      <a:pt x="23" y="32"/>
                    </a:lnTo>
                    <a:lnTo>
                      <a:pt x="23" y="37"/>
                    </a:lnTo>
                    <a:lnTo>
                      <a:pt x="23" y="43"/>
                    </a:lnTo>
                    <a:lnTo>
                      <a:pt x="24" y="47"/>
                    </a:lnTo>
                    <a:lnTo>
                      <a:pt x="24" y="53"/>
                    </a:lnTo>
                    <a:lnTo>
                      <a:pt x="24" y="58"/>
                    </a:lnTo>
                    <a:lnTo>
                      <a:pt x="25" y="64"/>
                    </a:lnTo>
                    <a:lnTo>
                      <a:pt x="25" y="69"/>
                    </a:lnTo>
                    <a:lnTo>
                      <a:pt x="26" y="73"/>
                    </a:lnTo>
                    <a:lnTo>
                      <a:pt x="26" y="78"/>
                    </a:lnTo>
                    <a:lnTo>
                      <a:pt x="26" y="83"/>
                    </a:lnTo>
                    <a:lnTo>
                      <a:pt x="27" y="88"/>
                    </a:lnTo>
                    <a:lnTo>
                      <a:pt x="27" y="94"/>
                    </a:lnTo>
                    <a:lnTo>
                      <a:pt x="27" y="97"/>
                    </a:lnTo>
                    <a:lnTo>
                      <a:pt x="27" y="102"/>
                    </a:lnTo>
                    <a:lnTo>
                      <a:pt x="28" y="107"/>
                    </a:lnTo>
                    <a:lnTo>
                      <a:pt x="28" y="111"/>
                    </a:lnTo>
                    <a:lnTo>
                      <a:pt x="28" y="116"/>
                    </a:lnTo>
                    <a:lnTo>
                      <a:pt x="30" y="121"/>
                    </a:lnTo>
                    <a:lnTo>
                      <a:pt x="30" y="126"/>
                    </a:lnTo>
                    <a:lnTo>
                      <a:pt x="31" y="130"/>
                    </a:lnTo>
                    <a:lnTo>
                      <a:pt x="31" y="135"/>
                    </a:lnTo>
                    <a:lnTo>
                      <a:pt x="32" y="139"/>
                    </a:lnTo>
                    <a:lnTo>
                      <a:pt x="32" y="143"/>
                    </a:lnTo>
                    <a:lnTo>
                      <a:pt x="33" y="148"/>
                    </a:lnTo>
                    <a:lnTo>
                      <a:pt x="33" y="153"/>
                    </a:lnTo>
                    <a:lnTo>
                      <a:pt x="34" y="156"/>
                    </a:lnTo>
                    <a:lnTo>
                      <a:pt x="34" y="161"/>
                    </a:lnTo>
                    <a:lnTo>
                      <a:pt x="36" y="166"/>
                    </a:lnTo>
                    <a:lnTo>
                      <a:pt x="36" y="171"/>
                    </a:lnTo>
                    <a:lnTo>
                      <a:pt x="37" y="175"/>
                    </a:lnTo>
                    <a:lnTo>
                      <a:pt x="37" y="179"/>
                    </a:lnTo>
                    <a:lnTo>
                      <a:pt x="38" y="184"/>
                    </a:lnTo>
                    <a:lnTo>
                      <a:pt x="38" y="188"/>
                    </a:lnTo>
                    <a:lnTo>
                      <a:pt x="39" y="192"/>
                    </a:lnTo>
                    <a:lnTo>
                      <a:pt x="39" y="197"/>
                    </a:lnTo>
                    <a:lnTo>
                      <a:pt x="40" y="201"/>
                    </a:lnTo>
                    <a:lnTo>
                      <a:pt x="42" y="206"/>
                    </a:lnTo>
                    <a:lnTo>
                      <a:pt x="42" y="210"/>
                    </a:lnTo>
                    <a:lnTo>
                      <a:pt x="43" y="216"/>
                    </a:lnTo>
                    <a:lnTo>
                      <a:pt x="44" y="220"/>
                    </a:lnTo>
                    <a:lnTo>
                      <a:pt x="44" y="225"/>
                    </a:lnTo>
                    <a:lnTo>
                      <a:pt x="45" y="230"/>
                    </a:lnTo>
                    <a:lnTo>
                      <a:pt x="46" y="235"/>
                    </a:lnTo>
                    <a:lnTo>
                      <a:pt x="47" y="239"/>
                    </a:lnTo>
                    <a:lnTo>
                      <a:pt x="47" y="244"/>
                    </a:lnTo>
                    <a:lnTo>
                      <a:pt x="49" y="249"/>
                    </a:lnTo>
                    <a:lnTo>
                      <a:pt x="50" y="254"/>
                    </a:lnTo>
                    <a:lnTo>
                      <a:pt x="51" y="258"/>
                    </a:lnTo>
                    <a:lnTo>
                      <a:pt x="51" y="263"/>
                    </a:lnTo>
                    <a:lnTo>
                      <a:pt x="52" y="268"/>
                    </a:lnTo>
                    <a:lnTo>
                      <a:pt x="53" y="273"/>
                    </a:lnTo>
                    <a:lnTo>
                      <a:pt x="56" y="279"/>
                    </a:lnTo>
                    <a:lnTo>
                      <a:pt x="56" y="283"/>
                    </a:lnTo>
                    <a:lnTo>
                      <a:pt x="57" y="288"/>
                    </a:lnTo>
                    <a:lnTo>
                      <a:pt x="58" y="293"/>
                    </a:lnTo>
                    <a:lnTo>
                      <a:pt x="59" y="299"/>
                    </a:lnTo>
                    <a:lnTo>
                      <a:pt x="60" y="303"/>
                    </a:lnTo>
                    <a:lnTo>
                      <a:pt x="62" y="309"/>
                    </a:lnTo>
                    <a:lnTo>
                      <a:pt x="64" y="315"/>
                    </a:lnTo>
                    <a:lnTo>
                      <a:pt x="65" y="321"/>
                    </a:lnTo>
                    <a:lnTo>
                      <a:pt x="65" y="326"/>
                    </a:lnTo>
                    <a:lnTo>
                      <a:pt x="65" y="332"/>
                    </a:lnTo>
                    <a:lnTo>
                      <a:pt x="64" y="336"/>
                    </a:lnTo>
                    <a:lnTo>
                      <a:pt x="62" y="340"/>
                    </a:lnTo>
                    <a:lnTo>
                      <a:pt x="58" y="343"/>
                    </a:lnTo>
                    <a:lnTo>
                      <a:pt x="56" y="346"/>
                    </a:lnTo>
                    <a:lnTo>
                      <a:pt x="51" y="347"/>
                    </a:lnTo>
                    <a:lnTo>
                      <a:pt x="47" y="350"/>
                    </a:lnTo>
                    <a:lnTo>
                      <a:pt x="43" y="350"/>
                    </a:lnTo>
                    <a:lnTo>
                      <a:pt x="39" y="350"/>
                    </a:lnTo>
                    <a:lnTo>
                      <a:pt x="34" y="347"/>
                    </a:lnTo>
                    <a:lnTo>
                      <a:pt x="31" y="347"/>
                    </a:lnTo>
                    <a:lnTo>
                      <a:pt x="26" y="344"/>
                    </a:lnTo>
                    <a:lnTo>
                      <a:pt x="24" y="340"/>
                    </a:lnTo>
                    <a:lnTo>
                      <a:pt x="21" y="337"/>
                    </a:lnTo>
                    <a:lnTo>
                      <a:pt x="20" y="332"/>
                    </a:lnTo>
                    <a:lnTo>
                      <a:pt x="18" y="325"/>
                    </a:lnTo>
                    <a:lnTo>
                      <a:pt x="17" y="320"/>
                    </a:lnTo>
                    <a:lnTo>
                      <a:pt x="15" y="314"/>
                    </a:lnTo>
                    <a:lnTo>
                      <a:pt x="14" y="308"/>
                    </a:lnTo>
                    <a:lnTo>
                      <a:pt x="13" y="303"/>
                    </a:lnTo>
                    <a:lnTo>
                      <a:pt x="12" y="298"/>
                    </a:lnTo>
                    <a:lnTo>
                      <a:pt x="12" y="293"/>
                    </a:lnTo>
                    <a:lnTo>
                      <a:pt x="11" y="288"/>
                    </a:lnTo>
                    <a:lnTo>
                      <a:pt x="10" y="282"/>
                    </a:lnTo>
                    <a:lnTo>
                      <a:pt x="8" y="276"/>
                    </a:lnTo>
                    <a:lnTo>
                      <a:pt x="7" y="271"/>
                    </a:lnTo>
                    <a:lnTo>
                      <a:pt x="7" y="267"/>
                    </a:lnTo>
                    <a:lnTo>
                      <a:pt x="7" y="261"/>
                    </a:lnTo>
                    <a:lnTo>
                      <a:pt x="6" y="256"/>
                    </a:lnTo>
                    <a:lnTo>
                      <a:pt x="6" y="251"/>
                    </a:lnTo>
                    <a:lnTo>
                      <a:pt x="6" y="247"/>
                    </a:lnTo>
                    <a:lnTo>
                      <a:pt x="5" y="242"/>
                    </a:lnTo>
                    <a:lnTo>
                      <a:pt x="5" y="237"/>
                    </a:lnTo>
                    <a:lnTo>
                      <a:pt x="4" y="232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4" y="209"/>
                    </a:lnTo>
                    <a:lnTo>
                      <a:pt x="2" y="204"/>
                    </a:lnTo>
                    <a:lnTo>
                      <a:pt x="2" y="199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86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2"/>
                    </a:lnTo>
                    <a:lnTo>
                      <a:pt x="2" y="167"/>
                    </a:lnTo>
                    <a:lnTo>
                      <a:pt x="2" y="162"/>
                    </a:lnTo>
                    <a:lnTo>
                      <a:pt x="2" y="158"/>
                    </a:lnTo>
                    <a:lnTo>
                      <a:pt x="2" y="153"/>
                    </a:lnTo>
                    <a:lnTo>
                      <a:pt x="2" y="148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5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1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2"/>
                    </a:lnTo>
                    <a:lnTo>
                      <a:pt x="4" y="97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1"/>
                    </a:lnTo>
                    <a:lnTo>
                      <a:pt x="2" y="65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1" y="39"/>
                    </a:lnTo>
                    <a:lnTo>
                      <a:pt x="1" y="33"/>
                    </a:lnTo>
                    <a:lnTo>
                      <a:pt x="1" y="27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19" y="5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6" name="Freeform 285"/>
              <p:cNvSpPr>
                <a:spLocks/>
              </p:cNvSpPr>
              <p:nvPr/>
            </p:nvSpPr>
            <p:spPr bwMode="auto">
              <a:xfrm>
                <a:off x="1723" y="1609"/>
                <a:ext cx="39" cy="81"/>
              </a:xfrm>
              <a:custGeom>
                <a:avLst/>
                <a:gdLst>
                  <a:gd name="T0" fmla="*/ 0 w 117"/>
                  <a:gd name="T1" fmla="*/ 0 h 244"/>
                  <a:gd name="T2" fmla="*/ 0 w 117"/>
                  <a:gd name="T3" fmla="*/ 0 h 244"/>
                  <a:gd name="T4" fmla="*/ 0 w 117"/>
                  <a:gd name="T5" fmla="*/ 0 h 244"/>
                  <a:gd name="T6" fmla="*/ 0 w 117"/>
                  <a:gd name="T7" fmla="*/ 0 h 244"/>
                  <a:gd name="T8" fmla="*/ 0 w 117"/>
                  <a:gd name="T9" fmla="*/ 0 h 244"/>
                  <a:gd name="T10" fmla="*/ 0 w 117"/>
                  <a:gd name="T11" fmla="*/ 0 h 244"/>
                  <a:gd name="T12" fmla="*/ 0 w 117"/>
                  <a:gd name="T13" fmla="*/ 0 h 244"/>
                  <a:gd name="T14" fmla="*/ 0 w 117"/>
                  <a:gd name="T15" fmla="*/ 0 h 244"/>
                  <a:gd name="T16" fmla="*/ 0 w 117"/>
                  <a:gd name="T17" fmla="*/ 0 h 244"/>
                  <a:gd name="T18" fmla="*/ 0 w 117"/>
                  <a:gd name="T19" fmla="*/ 0 h 244"/>
                  <a:gd name="T20" fmla="*/ 0 w 117"/>
                  <a:gd name="T21" fmla="*/ 0 h 244"/>
                  <a:gd name="T22" fmla="*/ 0 w 117"/>
                  <a:gd name="T23" fmla="*/ 0 h 244"/>
                  <a:gd name="T24" fmla="*/ 0 w 117"/>
                  <a:gd name="T25" fmla="*/ 0 h 244"/>
                  <a:gd name="T26" fmla="*/ 0 w 117"/>
                  <a:gd name="T27" fmla="*/ 0 h 244"/>
                  <a:gd name="T28" fmla="*/ 0 w 117"/>
                  <a:gd name="T29" fmla="*/ 0 h 244"/>
                  <a:gd name="T30" fmla="*/ 0 w 117"/>
                  <a:gd name="T31" fmla="*/ 0 h 244"/>
                  <a:gd name="T32" fmla="*/ 0 w 117"/>
                  <a:gd name="T33" fmla="*/ 0 h 244"/>
                  <a:gd name="T34" fmla="*/ 0 w 117"/>
                  <a:gd name="T35" fmla="*/ 0 h 244"/>
                  <a:gd name="T36" fmla="*/ 0 w 117"/>
                  <a:gd name="T37" fmla="*/ 0 h 244"/>
                  <a:gd name="T38" fmla="*/ 0 w 117"/>
                  <a:gd name="T39" fmla="*/ 0 h 244"/>
                  <a:gd name="T40" fmla="*/ 0 w 117"/>
                  <a:gd name="T41" fmla="*/ 0 h 244"/>
                  <a:gd name="T42" fmla="*/ 0 w 117"/>
                  <a:gd name="T43" fmla="*/ 0 h 244"/>
                  <a:gd name="T44" fmla="*/ 0 w 117"/>
                  <a:gd name="T45" fmla="*/ 0 h 244"/>
                  <a:gd name="T46" fmla="*/ 0 w 117"/>
                  <a:gd name="T47" fmla="*/ 0 h 244"/>
                  <a:gd name="T48" fmla="*/ 0 w 117"/>
                  <a:gd name="T49" fmla="*/ 0 h 244"/>
                  <a:gd name="T50" fmla="*/ 0 w 117"/>
                  <a:gd name="T51" fmla="*/ 0 h 244"/>
                  <a:gd name="T52" fmla="*/ 0 w 117"/>
                  <a:gd name="T53" fmla="*/ 0 h 244"/>
                  <a:gd name="T54" fmla="*/ 0 w 117"/>
                  <a:gd name="T55" fmla="*/ 0 h 244"/>
                  <a:gd name="T56" fmla="*/ 0 w 117"/>
                  <a:gd name="T57" fmla="*/ 0 h 244"/>
                  <a:gd name="T58" fmla="*/ 0 w 117"/>
                  <a:gd name="T59" fmla="*/ 0 h 244"/>
                  <a:gd name="T60" fmla="*/ 0 w 117"/>
                  <a:gd name="T61" fmla="*/ 0 h 244"/>
                  <a:gd name="T62" fmla="*/ 0 w 117"/>
                  <a:gd name="T63" fmla="*/ 0 h 244"/>
                  <a:gd name="T64" fmla="*/ 0 w 117"/>
                  <a:gd name="T65" fmla="*/ 0 h 244"/>
                  <a:gd name="T66" fmla="*/ 0 w 117"/>
                  <a:gd name="T67" fmla="*/ 0 h 244"/>
                  <a:gd name="T68" fmla="*/ 0 w 117"/>
                  <a:gd name="T69" fmla="*/ 0 h 244"/>
                  <a:gd name="T70" fmla="*/ 0 w 117"/>
                  <a:gd name="T71" fmla="*/ 0 h 244"/>
                  <a:gd name="T72" fmla="*/ 0 w 117"/>
                  <a:gd name="T73" fmla="*/ 0 h 244"/>
                  <a:gd name="T74" fmla="*/ 0 w 117"/>
                  <a:gd name="T75" fmla="*/ 0 h 244"/>
                  <a:gd name="T76" fmla="*/ 0 w 117"/>
                  <a:gd name="T77" fmla="*/ 0 h 244"/>
                  <a:gd name="T78" fmla="*/ 0 w 117"/>
                  <a:gd name="T79" fmla="*/ 0 h 244"/>
                  <a:gd name="T80" fmla="*/ 0 w 117"/>
                  <a:gd name="T81" fmla="*/ 0 h 244"/>
                  <a:gd name="T82" fmla="*/ 0 w 117"/>
                  <a:gd name="T83" fmla="*/ 0 h 244"/>
                  <a:gd name="T84" fmla="*/ 0 w 117"/>
                  <a:gd name="T85" fmla="*/ 0 h 244"/>
                  <a:gd name="T86" fmla="*/ 0 w 117"/>
                  <a:gd name="T87" fmla="*/ 0 h 244"/>
                  <a:gd name="T88" fmla="*/ 0 w 117"/>
                  <a:gd name="T89" fmla="*/ 0 h 244"/>
                  <a:gd name="T90" fmla="*/ 0 w 117"/>
                  <a:gd name="T91" fmla="*/ 0 h 2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44"/>
                  <a:gd name="T140" fmla="*/ 117 w 117"/>
                  <a:gd name="T141" fmla="*/ 244 h 2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44">
                    <a:moveTo>
                      <a:pt x="78" y="41"/>
                    </a:moveTo>
                    <a:lnTo>
                      <a:pt x="77" y="38"/>
                    </a:lnTo>
                    <a:lnTo>
                      <a:pt x="77" y="35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7" y="17"/>
                    </a:lnTo>
                    <a:lnTo>
                      <a:pt x="78" y="13"/>
                    </a:lnTo>
                    <a:lnTo>
                      <a:pt x="81" y="11"/>
                    </a:lnTo>
                    <a:lnTo>
                      <a:pt x="82" y="8"/>
                    </a:lnTo>
                    <a:lnTo>
                      <a:pt x="86" y="5"/>
                    </a:lnTo>
                    <a:lnTo>
                      <a:pt x="90" y="3"/>
                    </a:lnTo>
                    <a:lnTo>
                      <a:pt x="96" y="2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1" y="5"/>
                    </a:lnTo>
                    <a:lnTo>
                      <a:pt x="114" y="9"/>
                    </a:lnTo>
                    <a:lnTo>
                      <a:pt x="116" y="13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7" y="28"/>
                    </a:lnTo>
                    <a:lnTo>
                      <a:pt x="117" y="31"/>
                    </a:lnTo>
                    <a:lnTo>
                      <a:pt x="117" y="35"/>
                    </a:lnTo>
                    <a:lnTo>
                      <a:pt x="117" y="38"/>
                    </a:lnTo>
                    <a:lnTo>
                      <a:pt x="117" y="42"/>
                    </a:lnTo>
                    <a:lnTo>
                      <a:pt x="116" y="47"/>
                    </a:lnTo>
                    <a:lnTo>
                      <a:pt x="116" y="50"/>
                    </a:lnTo>
                    <a:lnTo>
                      <a:pt x="116" y="54"/>
                    </a:lnTo>
                    <a:lnTo>
                      <a:pt x="115" y="59"/>
                    </a:lnTo>
                    <a:lnTo>
                      <a:pt x="115" y="62"/>
                    </a:lnTo>
                    <a:lnTo>
                      <a:pt x="114" y="67"/>
                    </a:lnTo>
                    <a:lnTo>
                      <a:pt x="113" y="72"/>
                    </a:lnTo>
                    <a:lnTo>
                      <a:pt x="111" y="75"/>
                    </a:lnTo>
                    <a:lnTo>
                      <a:pt x="111" y="79"/>
                    </a:lnTo>
                    <a:lnTo>
                      <a:pt x="109" y="83"/>
                    </a:lnTo>
                    <a:lnTo>
                      <a:pt x="109" y="88"/>
                    </a:lnTo>
                    <a:lnTo>
                      <a:pt x="107" y="92"/>
                    </a:lnTo>
                    <a:lnTo>
                      <a:pt x="105" y="96"/>
                    </a:lnTo>
                    <a:lnTo>
                      <a:pt x="103" y="101"/>
                    </a:lnTo>
                    <a:lnTo>
                      <a:pt x="102" y="106"/>
                    </a:lnTo>
                    <a:lnTo>
                      <a:pt x="98" y="111"/>
                    </a:lnTo>
                    <a:lnTo>
                      <a:pt x="96" y="117"/>
                    </a:lnTo>
                    <a:lnTo>
                      <a:pt x="95" y="121"/>
                    </a:lnTo>
                    <a:lnTo>
                      <a:pt x="92" y="127"/>
                    </a:lnTo>
                    <a:lnTo>
                      <a:pt x="89" y="133"/>
                    </a:lnTo>
                    <a:lnTo>
                      <a:pt x="86" y="139"/>
                    </a:lnTo>
                    <a:lnTo>
                      <a:pt x="85" y="142"/>
                    </a:lnTo>
                    <a:lnTo>
                      <a:pt x="84" y="145"/>
                    </a:lnTo>
                    <a:lnTo>
                      <a:pt x="82" y="147"/>
                    </a:lnTo>
                    <a:lnTo>
                      <a:pt x="82" y="151"/>
                    </a:lnTo>
                    <a:lnTo>
                      <a:pt x="79" y="153"/>
                    </a:lnTo>
                    <a:lnTo>
                      <a:pt x="78" y="156"/>
                    </a:lnTo>
                    <a:lnTo>
                      <a:pt x="77" y="159"/>
                    </a:lnTo>
                    <a:lnTo>
                      <a:pt x="76" y="162"/>
                    </a:lnTo>
                    <a:lnTo>
                      <a:pt x="75" y="165"/>
                    </a:lnTo>
                    <a:lnTo>
                      <a:pt x="73" y="168"/>
                    </a:lnTo>
                    <a:lnTo>
                      <a:pt x="72" y="170"/>
                    </a:lnTo>
                    <a:lnTo>
                      <a:pt x="71" y="174"/>
                    </a:lnTo>
                    <a:lnTo>
                      <a:pt x="67" y="180"/>
                    </a:lnTo>
                    <a:lnTo>
                      <a:pt x="65" y="184"/>
                    </a:lnTo>
                    <a:lnTo>
                      <a:pt x="63" y="190"/>
                    </a:lnTo>
                    <a:lnTo>
                      <a:pt x="60" y="195"/>
                    </a:lnTo>
                    <a:lnTo>
                      <a:pt x="57" y="200"/>
                    </a:lnTo>
                    <a:lnTo>
                      <a:pt x="54" y="204"/>
                    </a:lnTo>
                    <a:lnTo>
                      <a:pt x="53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7" y="220"/>
                    </a:lnTo>
                    <a:lnTo>
                      <a:pt x="45" y="223"/>
                    </a:lnTo>
                    <a:lnTo>
                      <a:pt x="44" y="226"/>
                    </a:lnTo>
                    <a:lnTo>
                      <a:pt x="43" y="231"/>
                    </a:lnTo>
                    <a:lnTo>
                      <a:pt x="41" y="234"/>
                    </a:lnTo>
                    <a:lnTo>
                      <a:pt x="39" y="234"/>
                    </a:lnTo>
                    <a:lnTo>
                      <a:pt x="38" y="236"/>
                    </a:lnTo>
                    <a:lnTo>
                      <a:pt x="34" y="238"/>
                    </a:lnTo>
                    <a:lnTo>
                      <a:pt x="32" y="239"/>
                    </a:lnTo>
                    <a:lnTo>
                      <a:pt x="28" y="239"/>
                    </a:lnTo>
                    <a:lnTo>
                      <a:pt x="25" y="240"/>
                    </a:lnTo>
                    <a:lnTo>
                      <a:pt x="21" y="241"/>
                    </a:lnTo>
                    <a:lnTo>
                      <a:pt x="19" y="242"/>
                    </a:lnTo>
                    <a:lnTo>
                      <a:pt x="14" y="242"/>
                    </a:lnTo>
                    <a:lnTo>
                      <a:pt x="11" y="242"/>
                    </a:lnTo>
                    <a:lnTo>
                      <a:pt x="7" y="242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7" name="Freeform 286"/>
              <p:cNvSpPr>
                <a:spLocks/>
              </p:cNvSpPr>
              <p:nvPr/>
            </p:nvSpPr>
            <p:spPr bwMode="auto">
              <a:xfrm>
                <a:off x="1715" y="1620"/>
                <a:ext cx="39" cy="79"/>
              </a:xfrm>
              <a:custGeom>
                <a:avLst/>
                <a:gdLst>
                  <a:gd name="T0" fmla="*/ 0 w 117"/>
                  <a:gd name="T1" fmla="*/ 0 h 235"/>
                  <a:gd name="T2" fmla="*/ 0 w 117"/>
                  <a:gd name="T3" fmla="*/ 0 h 235"/>
                  <a:gd name="T4" fmla="*/ 0 w 117"/>
                  <a:gd name="T5" fmla="*/ 0 h 235"/>
                  <a:gd name="T6" fmla="*/ 0 w 117"/>
                  <a:gd name="T7" fmla="*/ 0 h 235"/>
                  <a:gd name="T8" fmla="*/ 0 w 117"/>
                  <a:gd name="T9" fmla="*/ 0 h 235"/>
                  <a:gd name="T10" fmla="*/ 0 w 117"/>
                  <a:gd name="T11" fmla="*/ 0 h 235"/>
                  <a:gd name="T12" fmla="*/ 0 w 117"/>
                  <a:gd name="T13" fmla="*/ 0 h 235"/>
                  <a:gd name="T14" fmla="*/ 0 w 117"/>
                  <a:gd name="T15" fmla="*/ 0 h 235"/>
                  <a:gd name="T16" fmla="*/ 0 w 117"/>
                  <a:gd name="T17" fmla="*/ 0 h 235"/>
                  <a:gd name="T18" fmla="*/ 0 w 117"/>
                  <a:gd name="T19" fmla="*/ 0 h 235"/>
                  <a:gd name="T20" fmla="*/ 0 w 117"/>
                  <a:gd name="T21" fmla="*/ 0 h 235"/>
                  <a:gd name="T22" fmla="*/ 0 w 117"/>
                  <a:gd name="T23" fmla="*/ 0 h 235"/>
                  <a:gd name="T24" fmla="*/ 0 w 117"/>
                  <a:gd name="T25" fmla="*/ 0 h 235"/>
                  <a:gd name="T26" fmla="*/ 0 w 117"/>
                  <a:gd name="T27" fmla="*/ 0 h 235"/>
                  <a:gd name="T28" fmla="*/ 0 w 117"/>
                  <a:gd name="T29" fmla="*/ 0 h 235"/>
                  <a:gd name="T30" fmla="*/ 0 w 117"/>
                  <a:gd name="T31" fmla="*/ 0 h 235"/>
                  <a:gd name="T32" fmla="*/ 0 w 117"/>
                  <a:gd name="T33" fmla="*/ 0 h 235"/>
                  <a:gd name="T34" fmla="*/ 0 w 117"/>
                  <a:gd name="T35" fmla="*/ 0 h 235"/>
                  <a:gd name="T36" fmla="*/ 0 w 117"/>
                  <a:gd name="T37" fmla="*/ 0 h 235"/>
                  <a:gd name="T38" fmla="*/ 0 w 117"/>
                  <a:gd name="T39" fmla="*/ 0 h 235"/>
                  <a:gd name="T40" fmla="*/ 0 w 117"/>
                  <a:gd name="T41" fmla="*/ 0 h 235"/>
                  <a:gd name="T42" fmla="*/ 0 w 117"/>
                  <a:gd name="T43" fmla="*/ 0 h 235"/>
                  <a:gd name="T44" fmla="*/ 0 w 117"/>
                  <a:gd name="T45" fmla="*/ 0 h 235"/>
                  <a:gd name="T46" fmla="*/ 0 w 117"/>
                  <a:gd name="T47" fmla="*/ 0 h 235"/>
                  <a:gd name="T48" fmla="*/ 0 w 117"/>
                  <a:gd name="T49" fmla="*/ 0 h 235"/>
                  <a:gd name="T50" fmla="*/ 0 w 117"/>
                  <a:gd name="T51" fmla="*/ 0 h 235"/>
                  <a:gd name="T52" fmla="*/ 0 w 117"/>
                  <a:gd name="T53" fmla="*/ 0 h 235"/>
                  <a:gd name="T54" fmla="*/ 0 w 117"/>
                  <a:gd name="T55" fmla="*/ 0 h 235"/>
                  <a:gd name="T56" fmla="*/ 0 w 117"/>
                  <a:gd name="T57" fmla="*/ 0 h 235"/>
                  <a:gd name="T58" fmla="*/ 0 w 117"/>
                  <a:gd name="T59" fmla="*/ 0 h 235"/>
                  <a:gd name="T60" fmla="*/ 0 w 117"/>
                  <a:gd name="T61" fmla="*/ 0 h 235"/>
                  <a:gd name="T62" fmla="*/ 0 w 117"/>
                  <a:gd name="T63" fmla="*/ 0 h 235"/>
                  <a:gd name="T64" fmla="*/ 0 w 117"/>
                  <a:gd name="T65" fmla="*/ 0 h 235"/>
                  <a:gd name="T66" fmla="*/ 0 w 117"/>
                  <a:gd name="T67" fmla="*/ 0 h 235"/>
                  <a:gd name="T68" fmla="*/ 0 w 117"/>
                  <a:gd name="T69" fmla="*/ 0 h 235"/>
                  <a:gd name="T70" fmla="*/ 0 w 117"/>
                  <a:gd name="T71" fmla="*/ 0 h 235"/>
                  <a:gd name="T72" fmla="*/ 0 w 117"/>
                  <a:gd name="T73" fmla="*/ 0 h 235"/>
                  <a:gd name="T74" fmla="*/ 0 w 117"/>
                  <a:gd name="T75" fmla="*/ 0 h 235"/>
                  <a:gd name="T76" fmla="*/ 0 w 117"/>
                  <a:gd name="T77" fmla="*/ 0 h 235"/>
                  <a:gd name="T78" fmla="*/ 0 w 117"/>
                  <a:gd name="T79" fmla="*/ 0 h 235"/>
                  <a:gd name="T80" fmla="*/ 0 w 117"/>
                  <a:gd name="T81" fmla="*/ 0 h 235"/>
                  <a:gd name="T82" fmla="*/ 0 w 117"/>
                  <a:gd name="T83" fmla="*/ 0 h 235"/>
                  <a:gd name="T84" fmla="*/ 0 w 117"/>
                  <a:gd name="T85" fmla="*/ 0 h 235"/>
                  <a:gd name="T86" fmla="*/ 0 w 117"/>
                  <a:gd name="T87" fmla="*/ 0 h 235"/>
                  <a:gd name="T88" fmla="*/ 0 w 117"/>
                  <a:gd name="T89" fmla="*/ 0 h 235"/>
                  <a:gd name="T90" fmla="*/ 0 w 117"/>
                  <a:gd name="T91" fmla="*/ 0 h 23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35"/>
                  <a:gd name="T140" fmla="*/ 117 w 117"/>
                  <a:gd name="T141" fmla="*/ 235 h 23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35">
                    <a:moveTo>
                      <a:pt x="117" y="22"/>
                    </a:moveTo>
                    <a:lnTo>
                      <a:pt x="116" y="25"/>
                    </a:lnTo>
                    <a:lnTo>
                      <a:pt x="115" y="28"/>
                    </a:lnTo>
                    <a:lnTo>
                      <a:pt x="114" y="32"/>
                    </a:lnTo>
                    <a:lnTo>
                      <a:pt x="113" y="37"/>
                    </a:lnTo>
                    <a:lnTo>
                      <a:pt x="113" y="39"/>
                    </a:lnTo>
                    <a:lnTo>
                      <a:pt x="111" y="42"/>
                    </a:lnTo>
                    <a:lnTo>
                      <a:pt x="110" y="47"/>
                    </a:lnTo>
                    <a:lnTo>
                      <a:pt x="110" y="51"/>
                    </a:lnTo>
                    <a:lnTo>
                      <a:pt x="108" y="53"/>
                    </a:lnTo>
                    <a:lnTo>
                      <a:pt x="108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06" y="66"/>
                    </a:lnTo>
                    <a:lnTo>
                      <a:pt x="104" y="70"/>
                    </a:lnTo>
                    <a:lnTo>
                      <a:pt x="103" y="72"/>
                    </a:lnTo>
                    <a:lnTo>
                      <a:pt x="103" y="76"/>
                    </a:lnTo>
                    <a:lnTo>
                      <a:pt x="102" y="79"/>
                    </a:lnTo>
                    <a:lnTo>
                      <a:pt x="101" y="82"/>
                    </a:lnTo>
                    <a:lnTo>
                      <a:pt x="100" y="85"/>
                    </a:lnTo>
                    <a:lnTo>
                      <a:pt x="100" y="88"/>
                    </a:lnTo>
                    <a:lnTo>
                      <a:pt x="97" y="91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5" y="101"/>
                    </a:lnTo>
                    <a:lnTo>
                      <a:pt x="94" y="104"/>
                    </a:lnTo>
                    <a:lnTo>
                      <a:pt x="92" y="107"/>
                    </a:lnTo>
                    <a:lnTo>
                      <a:pt x="91" y="110"/>
                    </a:lnTo>
                    <a:lnTo>
                      <a:pt x="90" y="114"/>
                    </a:lnTo>
                    <a:lnTo>
                      <a:pt x="88" y="116"/>
                    </a:lnTo>
                    <a:lnTo>
                      <a:pt x="88" y="121"/>
                    </a:lnTo>
                    <a:lnTo>
                      <a:pt x="85" y="124"/>
                    </a:lnTo>
                    <a:lnTo>
                      <a:pt x="84" y="128"/>
                    </a:lnTo>
                    <a:lnTo>
                      <a:pt x="82" y="133"/>
                    </a:lnTo>
                    <a:lnTo>
                      <a:pt x="79" y="137"/>
                    </a:lnTo>
                    <a:lnTo>
                      <a:pt x="77" y="141"/>
                    </a:lnTo>
                    <a:lnTo>
                      <a:pt x="76" y="146"/>
                    </a:lnTo>
                    <a:lnTo>
                      <a:pt x="74" y="150"/>
                    </a:lnTo>
                    <a:lnTo>
                      <a:pt x="71" y="155"/>
                    </a:lnTo>
                    <a:lnTo>
                      <a:pt x="69" y="159"/>
                    </a:lnTo>
                    <a:lnTo>
                      <a:pt x="68" y="163"/>
                    </a:lnTo>
                    <a:lnTo>
                      <a:pt x="64" y="167"/>
                    </a:lnTo>
                    <a:lnTo>
                      <a:pt x="63" y="171"/>
                    </a:lnTo>
                    <a:lnTo>
                      <a:pt x="60" y="174"/>
                    </a:lnTo>
                    <a:lnTo>
                      <a:pt x="58" y="179"/>
                    </a:lnTo>
                    <a:lnTo>
                      <a:pt x="56" y="182"/>
                    </a:lnTo>
                    <a:lnTo>
                      <a:pt x="53" y="187"/>
                    </a:lnTo>
                    <a:lnTo>
                      <a:pt x="50" y="192"/>
                    </a:lnTo>
                    <a:lnTo>
                      <a:pt x="47" y="197"/>
                    </a:lnTo>
                    <a:lnTo>
                      <a:pt x="44" y="200"/>
                    </a:lnTo>
                    <a:lnTo>
                      <a:pt x="40" y="204"/>
                    </a:lnTo>
                    <a:lnTo>
                      <a:pt x="38" y="207"/>
                    </a:lnTo>
                    <a:lnTo>
                      <a:pt x="36" y="211"/>
                    </a:lnTo>
                    <a:lnTo>
                      <a:pt x="32" y="214"/>
                    </a:lnTo>
                    <a:lnTo>
                      <a:pt x="30" y="217"/>
                    </a:lnTo>
                    <a:lnTo>
                      <a:pt x="27" y="219"/>
                    </a:lnTo>
                    <a:lnTo>
                      <a:pt x="25" y="223"/>
                    </a:lnTo>
                    <a:lnTo>
                      <a:pt x="20" y="226"/>
                    </a:lnTo>
                    <a:lnTo>
                      <a:pt x="18" y="229"/>
                    </a:lnTo>
                    <a:lnTo>
                      <a:pt x="14" y="232"/>
                    </a:lnTo>
                    <a:lnTo>
                      <a:pt x="12" y="233"/>
                    </a:lnTo>
                    <a:lnTo>
                      <a:pt x="6" y="235"/>
                    </a:lnTo>
                    <a:lnTo>
                      <a:pt x="4" y="233"/>
                    </a:lnTo>
                    <a:lnTo>
                      <a:pt x="1" y="231"/>
                    </a:lnTo>
                    <a:lnTo>
                      <a:pt x="0" y="226"/>
                    </a:lnTo>
                    <a:lnTo>
                      <a:pt x="0" y="223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1" y="209"/>
                    </a:lnTo>
                    <a:lnTo>
                      <a:pt x="1" y="205"/>
                    </a:lnTo>
                    <a:lnTo>
                      <a:pt x="2" y="201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6" y="190"/>
                    </a:lnTo>
                    <a:lnTo>
                      <a:pt x="7" y="186"/>
                    </a:lnTo>
                    <a:lnTo>
                      <a:pt x="9" y="182"/>
                    </a:lnTo>
                    <a:lnTo>
                      <a:pt x="11" y="179"/>
                    </a:lnTo>
                    <a:lnTo>
                      <a:pt x="12" y="177"/>
                    </a:lnTo>
                    <a:lnTo>
                      <a:pt x="14" y="174"/>
                    </a:lnTo>
                    <a:lnTo>
                      <a:pt x="15" y="173"/>
                    </a:lnTo>
                    <a:lnTo>
                      <a:pt x="18" y="168"/>
                    </a:lnTo>
                    <a:lnTo>
                      <a:pt x="20" y="165"/>
                    </a:lnTo>
                    <a:lnTo>
                      <a:pt x="23" y="160"/>
                    </a:lnTo>
                    <a:lnTo>
                      <a:pt x="25" y="158"/>
                    </a:lnTo>
                    <a:lnTo>
                      <a:pt x="27" y="153"/>
                    </a:lnTo>
                    <a:lnTo>
                      <a:pt x="30" y="149"/>
                    </a:lnTo>
                    <a:lnTo>
                      <a:pt x="31" y="146"/>
                    </a:lnTo>
                    <a:lnTo>
                      <a:pt x="33" y="142"/>
                    </a:lnTo>
                    <a:lnTo>
                      <a:pt x="36" y="139"/>
                    </a:lnTo>
                    <a:lnTo>
                      <a:pt x="37" y="135"/>
                    </a:lnTo>
                    <a:lnTo>
                      <a:pt x="38" y="130"/>
                    </a:lnTo>
                    <a:lnTo>
                      <a:pt x="40" y="128"/>
                    </a:lnTo>
                    <a:lnTo>
                      <a:pt x="42" y="123"/>
                    </a:lnTo>
                    <a:lnTo>
                      <a:pt x="44" y="120"/>
                    </a:lnTo>
                    <a:lnTo>
                      <a:pt x="45" y="115"/>
                    </a:lnTo>
                    <a:lnTo>
                      <a:pt x="49" y="111"/>
                    </a:lnTo>
                    <a:lnTo>
                      <a:pt x="49" y="108"/>
                    </a:lnTo>
                    <a:lnTo>
                      <a:pt x="51" y="104"/>
                    </a:lnTo>
                    <a:lnTo>
                      <a:pt x="52" y="101"/>
                    </a:lnTo>
                    <a:lnTo>
                      <a:pt x="53" y="97"/>
                    </a:lnTo>
                    <a:lnTo>
                      <a:pt x="55" y="95"/>
                    </a:lnTo>
                    <a:lnTo>
                      <a:pt x="56" y="91"/>
                    </a:lnTo>
                    <a:lnTo>
                      <a:pt x="58" y="88"/>
                    </a:lnTo>
                    <a:lnTo>
                      <a:pt x="59" y="85"/>
                    </a:lnTo>
                    <a:lnTo>
                      <a:pt x="62" y="79"/>
                    </a:lnTo>
                    <a:lnTo>
                      <a:pt x="64" y="75"/>
                    </a:lnTo>
                    <a:lnTo>
                      <a:pt x="66" y="69"/>
                    </a:lnTo>
                    <a:lnTo>
                      <a:pt x="69" y="63"/>
                    </a:lnTo>
                    <a:lnTo>
                      <a:pt x="69" y="60"/>
                    </a:lnTo>
                    <a:lnTo>
                      <a:pt x="70" y="57"/>
                    </a:lnTo>
                    <a:lnTo>
                      <a:pt x="71" y="54"/>
                    </a:lnTo>
                    <a:lnTo>
                      <a:pt x="72" y="52"/>
                    </a:lnTo>
                    <a:lnTo>
                      <a:pt x="74" y="48"/>
                    </a:lnTo>
                    <a:lnTo>
                      <a:pt x="75" y="46"/>
                    </a:lnTo>
                    <a:lnTo>
                      <a:pt x="75" y="42"/>
                    </a:lnTo>
                    <a:lnTo>
                      <a:pt x="77" y="40"/>
                    </a:lnTo>
                    <a:lnTo>
                      <a:pt x="77" y="37"/>
                    </a:lnTo>
                    <a:lnTo>
                      <a:pt x="78" y="33"/>
                    </a:lnTo>
                    <a:lnTo>
                      <a:pt x="79" y="31"/>
                    </a:lnTo>
                    <a:lnTo>
                      <a:pt x="81" y="27"/>
                    </a:lnTo>
                    <a:lnTo>
                      <a:pt x="81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4" y="13"/>
                    </a:lnTo>
                    <a:lnTo>
                      <a:pt x="85" y="9"/>
                    </a:lnTo>
                    <a:lnTo>
                      <a:pt x="88" y="7"/>
                    </a:lnTo>
                    <a:lnTo>
                      <a:pt x="89" y="3"/>
                    </a:lnTo>
                    <a:lnTo>
                      <a:pt x="92" y="2"/>
                    </a:lnTo>
                    <a:lnTo>
                      <a:pt x="95" y="1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7" y="14"/>
                    </a:lnTo>
                    <a:lnTo>
                      <a:pt x="117" y="18"/>
                    </a:lnTo>
                    <a:lnTo>
                      <a:pt x="11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8" name="Freeform 287"/>
              <p:cNvSpPr>
                <a:spLocks/>
              </p:cNvSpPr>
              <p:nvPr/>
            </p:nvSpPr>
            <p:spPr bwMode="auto">
              <a:xfrm>
                <a:off x="1752" y="1533"/>
                <a:ext cx="72" cy="81"/>
              </a:xfrm>
              <a:custGeom>
                <a:avLst/>
                <a:gdLst>
                  <a:gd name="T0" fmla="*/ 0 w 214"/>
                  <a:gd name="T1" fmla="*/ 0 h 243"/>
                  <a:gd name="T2" fmla="*/ 0 w 214"/>
                  <a:gd name="T3" fmla="*/ 0 h 243"/>
                  <a:gd name="T4" fmla="*/ 0 w 214"/>
                  <a:gd name="T5" fmla="*/ 0 h 243"/>
                  <a:gd name="T6" fmla="*/ 0 w 214"/>
                  <a:gd name="T7" fmla="*/ 0 h 243"/>
                  <a:gd name="T8" fmla="*/ 0 w 214"/>
                  <a:gd name="T9" fmla="*/ 0 h 243"/>
                  <a:gd name="T10" fmla="*/ 0 w 214"/>
                  <a:gd name="T11" fmla="*/ 0 h 243"/>
                  <a:gd name="T12" fmla="*/ 0 w 214"/>
                  <a:gd name="T13" fmla="*/ 0 h 243"/>
                  <a:gd name="T14" fmla="*/ 0 w 214"/>
                  <a:gd name="T15" fmla="*/ 0 h 243"/>
                  <a:gd name="T16" fmla="*/ 0 w 214"/>
                  <a:gd name="T17" fmla="*/ 0 h 243"/>
                  <a:gd name="T18" fmla="*/ 0 w 214"/>
                  <a:gd name="T19" fmla="*/ 0 h 243"/>
                  <a:gd name="T20" fmla="*/ 0 w 214"/>
                  <a:gd name="T21" fmla="*/ 0 h 243"/>
                  <a:gd name="T22" fmla="*/ 0 w 214"/>
                  <a:gd name="T23" fmla="*/ 0 h 243"/>
                  <a:gd name="T24" fmla="*/ 0 w 214"/>
                  <a:gd name="T25" fmla="*/ 0 h 243"/>
                  <a:gd name="T26" fmla="*/ 0 w 214"/>
                  <a:gd name="T27" fmla="*/ 0 h 243"/>
                  <a:gd name="T28" fmla="*/ 0 w 214"/>
                  <a:gd name="T29" fmla="*/ 0 h 243"/>
                  <a:gd name="T30" fmla="*/ 0 w 214"/>
                  <a:gd name="T31" fmla="*/ 0 h 243"/>
                  <a:gd name="T32" fmla="*/ 0 w 214"/>
                  <a:gd name="T33" fmla="*/ 0 h 243"/>
                  <a:gd name="T34" fmla="*/ 0 w 214"/>
                  <a:gd name="T35" fmla="*/ 0 h 243"/>
                  <a:gd name="T36" fmla="*/ 0 w 214"/>
                  <a:gd name="T37" fmla="*/ 0 h 243"/>
                  <a:gd name="T38" fmla="*/ 0 w 214"/>
                  <a:gd name="T39" fmla="*/ 0 h 243"/>
                  <a:gd name="T40" fmla="*/ 0 w 214"/>
                  <a:gd name="T41" fmla="*/ 0 h 243"/>
                  <a:gd name="T42" fmla="*/ 0 w 214"/>
                  <a:gd name="T43" fmla="*/ 0 h 243"/>
                  <a:gd name="T44" fmla="*/ 0 w 214"/>
                  <a:gd name="T45" fmla="*/ 0 h 243"/>
                  <a:gd name="T46" fmla="*/ 0 w 214"/>
                  <a:gd name="T47" fmla="*/ 0 h 243"/>
                  <a:gd name="T48" fmla="*/ 0 w 214"/>
                  <a:gd name="T49" fmla="*/ 0 h 243"/>
                  <a:gd name="T50" fmla="*/ 0 w 214"/>
                  <a:gd name="T51" fmla="*/ 0 h 243"/>
                  <a:gd name="T52" fmla="*/ 0 w 214"/>
                  <a:gd name="T53" fmla="*/ 0 h 243"/>
                  <a:gd name="T54" fmla="*/ 0 w 214"/>
                  <a:gd name="T55" fmla="*/ 0 h 243"/>
                  <a:gd name="T56" fmla="*/ 0 w 214"/>
                  <a:gd name="T57" fmla="*/ 0 h 243"/>
                  <a:gd name="T58" fmla="*/ 0 w 214"/>
                  <a:gd name="T59" fmla="*/ 0 h 243"/>
                  <a:gd name="T60" fmla="*/ 0 w 214"/>
                  <a:gd name="T61" fmla="*/ 0 h 243"/>
                  <a:gd name="T62" fmla="*/ 0 w 214"/>
                  <a:gd name="T63" fmla="*/ 0 h 243"/>
                  <a:gd name="T64" fmla="*/ 0 w 214"/>
                  <a:gd name="T65" fmla="*/ 0 h 243"/>
                  <a:gd name="T66" fmla="*/ 0 w 214"/>
                  <a:gd name="T67" fmla="*/ 0 h 243"/>
                  <a:gd name="T68" fmla="*/ 0 w 214"/>
                  <a:gd name="T69" fmla="*/ 0 h 243"/>
                  <a:gd name="T70" fmla="*/ 0 w 214"/>
                  <a:gd name="T71" fmla="*/ 0 h 243"/>
                  <a:gd name="T72" fmla="*/ 0 w 214"/>
                  <a:gd name="T73" fmla="*/ 0 h 243"/>
                  <a:gd name="T74" fmla="*/ 0 w 214"/>
                  <a:gd name="T75" fmla="*/ 0 h 243"/>
                  <a:gd name="T76" fmla="*/ 0 w 214"/>
                  <a:gd name="T77" fmla="*/ 0 h 243"/>
                  <a:gd name="T78" fmla="*/ 0 w 214"/>
                  <a:gd name="T79" fmla="*/ 0 h 243"/>
                  <a:gd name="T80" fmla="*/ 0 w 214"/>
                  <a:gd name="T81" fmla="*/ 0 h 243"/>
                  <a:gd name="T82" fmla="*/ 0 w 214"/>
                  <a:gd name="T83" fmla="*/ 0 h 243"/>
                  <a:gd name="T84" fmla="*/ 0 w 214"/>
                  <a:gd name="T85" fmla="*/ 0 h 243"/>
                  <a:gd name="T86" fmla="*/ 0 w 214"/>
                  <a:gd name="T87" fmla="*/ 0 h 243"/>
                  <a:gd name="T88" fmla="*/ 0 w 214"/>
                  <a:gd name="T89" fmla="*/ 0 h 243"/>
                  <a:gd name="T90" fmla="*/ 0 w 214"/>
                  <a:gd name="T91" fmla="*/ 0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4"/>
                  <a:gd name="T139" fmla="*/ 0 h 243"/>
                  <a:gd name="T140" fmla="*/ 214 w 2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4" h="243">
                    <a:moveTo>
                      <a:pt x="214" y="18"/>
                    </a:moveTo>
                    <a:lnTo>
                      <a:pt x="212" y="22"/>
                    </a:lnTo>
                    <a:lnTo>
                      <a:pt x="211" y="27"/>
                    </a:lnTo>
                    <a:lnTo>
                      <a:pt x="210" y="33"/>
                    </a:lnTo>
                    <a:lnTo>
                      <a:pt x="207" y="38"/>
                    </a:lnTo>
                    <a:lnTo>
                      <a:pt x="206" y="43"/>
                    </a:lnTo>
                    <a:lnTo>
                      <a:pt x="205" y="47"/>
                    </a:lnTo>
                    <a:lnTo>
                      <a:pt x="202" y="52"/>
                    </a:lnTo>
                    <a:lnTo>
                      <a:pt x="202" y="57"/>
                    </a:lnTo>
                    <a:lnTo>
                      <a:pt x="200" y="62"/>
                    </a:lnTo>
                    <a:lnTo>
                      <a:pt x="198" y="65"/>
                    </a:lnTo>
                    <a:lnTo>
                      <a:pt x="196" y="70"/>
                    </a:lnTo>
                    <a:lnTo>
                      <a:pt x="195" y="75"/>
                    </a:lnTo>
                    <a:lnTo>
                      <a:pt x="193" y="78"/>
                    </a:lnTo>
                    <a:lnTo>
                      <a:pt x="192" y="83"/>
                    </a:lnTo>
                    <a:lnTo>
                      <a:pt x="189" y="86"/>
                    </a:lnTo>
                    <a:lnTo>
                      <a:pt x="187" y="91"/>
                    </a:lnTo>
                    <a:lnTo>
                      <a:pt x="185" y="95"/>
                    </a:lnTo>
                    <a:lnTo>
                      <a:pt x="182" y="98"/>
                    </a:lnTo>
                    <a:lnTo>
                      <a:pt x="180" y="103"/>
                    </a:lnTo>
                    <a:lnTo>
                      <a:pt x="179" y="107"/>
                    </a:lnTo>
                    <a:lnTo>
                      <a:pt x="175" y="110"/>
                    </a:lnTo>
                    <a:lnTo>
                      <a:pt x="173" y="114"/>
                    </a:lnTo>
                    <a:lnTo>
                      <a:pt x="170" y="117"/>
                    </a:lnTo>
                    <a:lnTo>
                      <a:pt x="168" y="122"/>
                    </a:lnTo>
                    <a:lnTo>
                      <a:pt x="163" y="124"/>
                    </a:lnTo>
                    <a:lnTo>
                      <a:pt x="161" y="128"/>
                    </a:lnTo>
                    <a:lnTo>
                      <a:pt x="157" y="133"/>
                    </a:lnTo>
                    <a:lnTo>
                      <a:pt x="154" y="136"/>
                    </a:lnTo>
                    <a:lnTo>
                      <a:pt x="150" y="140"/>
                    </a:lnTo>
                    <a:lnTo>
                      <a:pt x="147" y="143"/>
                    </a:lnTo>
                    <a:lnTo>
                      <a:pt x="143" y="147"/>
                    </a:lnTo>
                    <a:lnTo>
                      <a:pt x="140" y="152"/>
                    </a:lnTo>
                    <a:lnTo>
                      <a:pt x="134" y="155"/>
                    </a:lnTo>
                    <a:lnTo>
                      <a:pt x="129" y="160"/>
                    </a:lnTo>
                    <a:lnTo>
                      <a:pt x="124" y="164"/>
                    </a:lnTo>
                    <a:lnTo>
                      <a:pt x="121" y="167"/>
                    </a:lnTo>
                    <a:lnTo>
                      <a:pt x="116" y="171"/>
                    </a:lnTo>
                    <a:lnTo>
                      <a:pt x="112" y="174"/>
                    </a:lnTo>
                    <a:lnTo>
                      <a:pt x="108" y="177"/>
                    </a:lnTo>
                    <a:lnTo>
                      <a:pt x="104" y="181"/>
                    </a:lnTo>
                    <a:lnTo>
                      <a:pt x="99" y="184"/>
                    </a:lnTo>
                    <a:lnTo>
                      <a:pt x="96" y="187"/>
                    </a:lnTo>
                    <a:lnTo>
                      <a:pt x="91" y="191"/>
                    </a:lnTo>
                    <a:lnTo>
                      <a:pt x="87" y="194"/>
                    </a:lnTo>
                    <a:lnTo>
                      <a:pt x="81" y="197"/>
                    </a:lnTo>
                    <a:lnTo>
                      <a:pt x="77" y="201"/>
                    </a:lnTo>
                    <a:lnTo>
                      <a:pt x="72" y="205"/>
                    </a:lnTo>
                    <a:lnTo>
                      <a:pt x="67" y="210"/>
                    </a:lnTo>
                    <a:lnTo>
                      <a:pt x="62" y="211"/>
                    </a:lnTo>
                    <a:lnTo>
                      <a:pt x="58" y="216"/>
                    </a:lnTo>
                    <a:lnTo>
                      <a:pt x="53" y="220"/>
                    </a:lnTo>
                    <a:lnTo>
                      <a:pt x="48" y="225"/>
                    </a:lnTo>
                    <a:lnTo>
                      <a:pt x="42" y="229"/>
                    </a:lnTo>
                    <a:lnTo>
                      <a:pt x="38" y="234"/>
                    </a:lnTo>
                    <a:lnTo>
                      <a:pt x="33" y="237"/>
                    </a:lnTo>
                    <a:lnTo>
                      <a:pt x="28" y="241"/>
                    </a:lnTo>
                    <a:lnTo>
                      <a:pt x="25" y="242"/>
                    </a:lnTo>
                    <a:lnTo>
                      <a:pt x="21" y="243"/>
                    </a:lnTo>
                    <a:lnTo>
                      <a:pt x="16" y="243"/>
                    </a:lnTo>
                    <a:lnTo>
                      <a:pt x="14" y="242"/>
                    </a:lnTo>
                    <a:lnTo>
                      <a:pt x="10" y="241"/>
                    </a:lnTo>
                    <a:lnTo>
                      <a:pt x="8" y="239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1" y="231"/>
                    </a:lnTo>
                    <a:lnTo>
                      <a:pt x="0" y="229"/>
                    </a:lnTo>
                    <a:lnTo>
                      <a:pt x="0" y="225"/>
                    </a:lnTo>
                    <a:lnTo>
                      <a:pt x="1" y="222"/>
                    </a:lnTo>
                    <a:lnTo>
                      <a:pt x="1" y="219"/>
                    </a:lnTo>
                    <a:lnTo>
                      <a:pt x="3" y="216"/>
                    </a:lnTo>
                    <a:lnTo>
                      <a:pt x="6" y="212"/>
                    </a:lnTo>
                    <a:lnTo>
                      <a:pt x="9" y="210"/>
                    </a:lnTo>
                    <a:lnTo>
                      <a:pt x="13" y="207"/>
                    </a:lnTo>
                    <a:lnTo>
                      <a:pt x="16" y="205"/>
                    </a:lnTo>
                    <a:lnTo>
                      <a:pt x="20" y="204"/>
                    </a:lnTo>
                    <a:lnTo>
                      <a:pt x="23" y="201"/>
                    </a:lnTo>
                    <a:lnTo>
                      <a:pt x="27" y="199"/>
                    </a:lnTo>
                    <a:lnTo>
                      <a:pt x="30" y="197"/>
                    </a:lnTo>
                    <a:lnTo>
                      <a:pt x="33" y="194"/>
                    </a:lnTo>
                    <a:lnTo>
                      <a:pt x="38" y="192"/>
                    </a:lnTo>
                    <a:lnTo>
                      <a:pt x="42" y="187"/>
                    </a:lnTo>
                    <a:lnTo>
                      <a:pt x="47" y="184"/>
                    </a:lnTo>
                    <a:lnTo>
                      <a:pt x="52" y="181"/>
                    </a:lnTo>
                    <a:lnTo>
                      <a:pt x="55" y="178"/>
                    </a:lnTo>
                    <a:lnTo>
                      <a:pt x="59" y="174"/>
                    </a:lnTo>
                    <a:lnTo>
                      <a:pt x="64" y="172"/>
                    </a:lnTo>
                    <a:lnTo>
                      <a:pt x="67" y="168"/>
                    </a:lnTo>
                    <a:lnTo>
                      <a:pt x="71" y="166"/>
                    </a:lnTo>
                    <a:lnTo>
                      <a:pt x="74" y="164"/>
                    </a:lnTo>
                    <a:lnTo>
                      <a:pt x="78" y="161"/>
                    </a:lnTo>
                    <a:lnTo>
                      <a:pt x="81" y="158"/>
                    </a:lnTo>
                    <a:lnTo>
                      <a:pt x="85" y="155"/>
                    </a:lnTo>
                    <a:lnTo>
                      <a:pt x="89" y="152"/>
                    </a:lnTo>
                    <a:lnTo>
                      <a:pt x="93" y="148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6" y="136"/>
                    </a:lnTo>
                    <a:lnTo>
                      <a:pt x="110" y="133"/>
                    </a:lnTo>
                    <a:lnTo>
                      <a:pt x="113" y="129"/>
                    </a:lnTo>
                    <a:lnTo>
                      <a:pt x="117" y="126"/>
                    </a:lnTo>
                    <a:lnTo>
                      <a:pt x="121" y="122"/>
                    </a:lnTo>
                    <a:lnTo>
                      <a:pt x="124" y="118"/>
                    </a:lnTo>
                    <a:lnTo>
                      <a:pt x="128" y="114"/>
                    </a:lnTo>
                    <a:lnTo>
                      <a:pt x="131" y="111"/>
                    </a:lnTo>
                    <a:lnTo>
                      <a:pt x="135" y="107"/>
                    </a:lnTo>
                    <a:lnTo>
                      <a:pt x="138" y="103"/>
                    </a:lnTo>
                    <a:lnTo>
                      <a:pt x="142" y="98"/>
                    </a:lnTo>
                    <a:lnTo>
                      <a:pt x="145" y="95"/>
                    </a:lnTo>
                    <a:lnTo>
                      <a:pt x="149" y="91"/>
                    </a:lnTo>
                    <a:lnTo>
                      <a:pt x="151" y="88"/>
                    </a:lnTo>
                    <a:lnTo>
                      <a:pt x="155" y="83"/>
                    </a:lnTo>
                    <a:lnTo>
                      <a:pt x="159" y="79"/>
                    </a:lnTo>
                    <a:lnTo>
                      <a:pt x="161" y="75"/>
                    </a:lnTo>
                    <a:lnTo>
                      <a:pt x="163" y="70"/>
                    </a:lnTo>
                    <a:lnTo>
                      <a:pt x="166" y="66"/>
                    </a:lnTo>
                    <a:lnTo>
                      <a:pt x="169" y="62"/>
                    </a:lnTo>
                    <a:lnTo>
                      <a:pt x="172" y="57"/>
                    </a:lnTo>
                    <a:lnTo>
                      <a:pt x="174" y="53"/>
                    </a:lnTo>
                    <a:lnTo>
                      <a:pt x="176" y="48"/>
                    </a:lnTo>
                    <a:lnTo>
                      <a:pt x="179" y="45"/>
                    </a:lnTo>
                    <a:lnTo>
                      <a:pt x="181" y="39"/>
                    </a:lnTo>
                    <a:lnTo>
                      <a:pt x="183" y="34"/>
                    </a:lnTo>
                    <a:lnTo>
                      <a:pt x="185" y="29"/>
                    </a:lnTo>
                    <a:lnTo>
                      <a:pt x="187" y="26"/>
                    </a:lnTo>
                    <a:lnTo>
                      <a:pt x="188" y="21"/>
                    </a:lnTo>
                    <a:lnTo>
                      <a:pt x="191" y="16"/>
                    </a:lnTo>
                    <a:lnTo>
                      <a:pt x="192" y="12"/>
                    </a:lnTo>
                    <a:lnTo>
                      <a:pt x="194" y="7"/>
                    </a:lnTo>
                    <a:lnTo>
                      <a:pt x="195" y="2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6" y="1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3" y="9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9" name="Freeform 288"/>
              <p:cNvSpPr>
                <a:spLocks/>
              </p:cNvSpPr>
              <p:nvPr/>
            </p:nvSpPr>
            <p:spPr bwMode="auto">
              <a:xfrm>
                <a:off x="1670" y="1456"/>
                <a:ext cx="109" cy="114"/>
              </a:xfrm>
              <a:custGeom>
                <a:avLst/>
                <a:gdLst>
                  <a:gd name="T0" fmla="*/ 0 w 328"/>
                  <a:gd name="T1" fmla="*/ 0 h 340"/>
                  <a:gd name="T2" fmla="*/ 0 w 328"/>
                  <a:gd name="T3" fmla="*/ 0 h 340"/>
                  <a:gd name="T4" fmla="*/ 0 w 328"/>
                  <a:gd name="T5" fmla="*/ 0 h 340"/>
                  <a:gd name="T6" fmla="*/ 0 w 328"/>
                  <a:gd name="T7" fmla="*/ 0 h 340"/>
                  <a:gd name="T8" fmla="*/ 0 w 328"/>
                  <a:gd name="T9" fmla="*/ 0 h 340"/>
                  <a:gd name="T10" fmla="*/ 0 w 328"/>
                  <a:gd name="T11" fmla="*/ 0 h 340"/>
                  <a:gd name="T12" fmla="*/ 0 w 328"/>
                  <a:gd name="T13" fmla="*/ 0 h 340"/>
                  <a:gd name="T14" fmla="*/ 0 w 328"/>
                  <a:gd name="T15" fmla="*/ 0 h 340"/>
                  <a:gd name="T16" fmla="*/ 0 w 328"/>
                  <a:gd name="T17" fmla="*/ 0 h 340"/>
                  <a:gd name="T18" fmla="*/ 0 w 328"/>
                  <a:gd name="T19" fmla="*/ 0 h 340"/>
                  <a:gd name="T20" fmla="*/ 0 w 328"/>
                  <a:gd name="T21" fmla="*/ 0 h 340"/>
                  <a:gd name="T22" fmla="*/ 0 w 328"/>
                  <a:gd name="T23" fmla="*/ 0 h 340"/>
                  <a:gd name="T24" fmla="*/ 0 w 328"/>
                  <a:gd name="T25" fmla="*/ 0 h 340"/>
                  <a:gd name="T26" fmla="*/ 0 w 328"/>
                  <a:gd name="T27" fmla="*/ 0 h 340"/>
                  <a:gd name="T28" fmla="*/ 0 w 328"/>
                  <a:gd name="T29" fmla="*/ 0 h 340"/>
                  <a:gd name="T30" fmla="*/ 0 w 328"/>
                  <a:gd name="T31" fmla="*/ 0 h 340"/>
                  <a:gd name="T32" fmla="*/ 0 w 328"/>
                  <a:gd name="T33" fmla="*/ 0 h 340"/>
                  <a:gd name="T34" fmla="*/ 0 w 328"/>
                  <a:gd name="T35" fmla="*/ 0 h 340"/>
                  <a:gd name="T36" fmla="*/ 0 w 328"/>
                  <a:gd name="T37" fmla="*/ 0 h 340"/>
                  <a:gd name="T38" fmla="*/ 0 w 328"/>
                  <a:gd name="T39" fmla="*/ 0 h 340"/>
                  <a:gd name="T40" fmla="*/ 0 w 328"/>
                  <a:gd name="T41" fmla="*/ 0 h 340"/>
                  <a:gd name="T42" fmla="*/ 0 w 328"/>
                  <a:gd name="T43" fmla="*/ 0 h 340"/>
                  <a:gd name="T44" fmla="*/ 0 w 328"/>
                  <a:gd name="T45" fmla="*/ 0 h 340"/>
                  <a:gd name="T46" fmla="*/ 0 w 328"/>
                  <a:gd name="T47" fmla="*/ 0 h 340"/>
                  <a:gd name="T48" fmla="*/ 0 w 328"/>
                  <a:gd name="T49" fmla="*/ 0 h 340"/>
                  <a:gd name="T50" fmla="*/ 0 w 328"/>
                  <a:gd name="T51" fmla="*/ 0 h 340"/>
                  <a:gd name="T52" fmla="*/ 0 w 328"/>
                  <a:gd name="T53" fmla="*/ 0 h 340"/>
                  <a:gd name="T54" fmla="*/ 0 w 328"/>
                  <a:gd name="T55" fmla="*/ 0 h 340"/>
                  <a:gd name="T56" fmla="*/ 0 w 328"/>
                  <a:gd name="T57" fmla="*/ 0 h 340"/>
                  <a:gd name="T58" fmla="*/ 0 w 328"/>
                  <a:gd name="T59" fmla="*/ 0 h 340"/>
                  <a:gd name="T60" fmla="*/ 0 w 328"/>
                  <a:gd name="T61" fmla="*/ 0 h 340"/>
                  <a:gd name="T62" fmla="*/ 0 w 328"/>
                  <a:gd name="T63" fmla="*/ 0 h 340"/>
                  <a:gd name="T64" fmla="*/ 0 w 328"/>
                  <a:gd name="T65" fmla="*/ 0 h 340"/>
                  <a:gd name="T66" fmla="*/ 0 w 328"/>
                  <a:gd name="T67" fmla="*/ 0 h 340"/>
                  <a:gd name="T68" fmla="*/ 0 w 328"/>
                  <a:gd name="T69" fmla="*/ 0 h 340"/>
                  <a:gd name="T70" fmla="*/ 0 w 328"/>
                  <a:gd name="T71" fmla="*/ 0 h 340"/>
                  <a:gd name="T72" fmla="*/ 0 w 328"/>
                  <a:gd name="T73" fmla="*/ 0 h 340"/>
                  <a:gd name="T74" fmla="*/ 0 w 328"/>
                  <a:gd name="T75" fmla="*/ 0 h 340"/>
                  <a:gd name="T76" fmla="*/ 0 w 328"/>
                  <a:gd name="T77" fmla="*/ 0 h 340"/>
                  <a:gd name="T78" fmla="*/ 0 w 328"/>
                  <a:gd name="T79" fmla="*/ 0 h 340"/>
                  <a:gd name="T80" fmla="*/ 0 w 328"/>
                  <a:gd name="T81" fmla="*/ 0 h 340"/>
                  <a:gd name="T82" fmla="*/ 0 w 328"/>
                  <a:gd name="T83" fmla="*/ 0 h 340"/>
                  <a:gd name="T84" fmla="*/ 0 w 328"/>
                  <a:gd name="T85" fmla="*/ 0 h 340"/>
                  <a:gd name="T86" fmla="*/ 0 w 328"/>
                  <a:gd name="T87" fmla="*/ 0 h 340"/>
                  <a:gd name="T88" fmla="*/ 0 w 328"/>
                  <a:gd name="T89" fmla="*/ 0 h 340"/>
                  <a:gd name="T90" fmla="*/ 0 w 328"/>
                  <a:gd name="T91" fmla="*/ 0 h 340"/>
                  <a:gd name="T92" fmla="*/ 0 w 328"/>
                  <a:gd name="T93" fmla="*/ 0 h 340"/>
                  <a:gd name="T94" fmla="*/ 0 w 328"/>
                  <a:gd name="T95" fmla="*/ 0 h 340"/>
                  <a:gd name="T96" fmla="*/ 0 w 328"/>
                  <a:gd name="T97" fmla="*/ 0 h 340"/>
                  <a:gd name="T98" fmla="*/ 0 w 328"/>
                  <a:gd name="T99" fmla="*/ 0 h 340"/>
                  <a:gd name="T100" fmla="*/ 0 w 328"/>
                  <a:gd name="T101" fmla="*/ 0 h 340"/>
                  <a:gd name="T102" fmla="*/ 0 w 328"/>
                  <a:gd name="T103" fmla="*/ 0 h 340"/>
                  <a:gd name="T104" fmla="*/ 0 w 328"/>
                  <a:gd name="T105" fmla="*/ 0 h 340"/>
                  <a:gd name="T106" fmla="*/ 0 w 328"/>
                  <a:gd name="T107" fmla="*/ 0 h 3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28"/>
                  <a:gd name="T163" fmla="*/ 0 h 340"/>
                  <a:gd name="T164" fmla="*/ 328 w 328"/>
                  <a:gd name="T165" fmla="*/ 340 h 3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28" h="340">
                    <a:moveTo>
                      <a:pt x="101" y="300"/>
                    </a:moveTo>
                    <a:lnTo>
                      <a:pt x="123" y="340"/>
                    </a:lnTo>
                    <a:lnTo>
                      <a:pt x="123" y="339"/>
                    </a:lnTo>
                    <a:lnTo>
                      <a:pt x="126" y="338"/>
                    </a:lnTo>
                    <a:lnTo>
                      <a:pt x="129" y="334"/>
                    </a:lnTo>
                    <a:lnTo>
                      <a:pt x="134" y="332"/>
                    </a:lnTo>
                    <a:lnTo>
                      <a:pt x="137" y="328"/>
                    </a:lnTo>
                    <a:lnTo>
                      <a:pt x="142" y="323"/>
                    </a:lnTo>
                    <a:lnTo>
                      <a:pt x="147" y="319"/>
                    </a:lnTo>
                    <a:lnTo>
                      <a:pt x="150" y="314"/>
                    </a:lnTo>
                    <a:lnTo>
                      <a:pt x="150" y="313"/>
                    </a:lnTo>
                    <a:lnTo>
                      <a:pt x="149" y="309"/>
                    </a:lnTo>
                    <a:lnTo>
                      <a:pt x="148" y="306"/>
                    </a:lnTo>
                    <a:lnTo>
                      <a:pt x="146" y="301"/>
                    </a:lnTo>
                    <a:lnTo>
                      <a:pt x="144" y="298"/>
                    </a:lnTo>
                    <a:lnTo>
                      <a:pt x="143" y="296"/>
                    </a:lnTo>
                    <a:lnTo>
                      <a:pt x="142" y="293"/>
                    </a:lnTo>
                    <a:lnTo>
                      <a:pt x="141" y="290"/>
                    </a:lnTo>
                    <a:lnTo>
                      <a:pt x="139" y="287"/>
                    </a:lnTo>
                    <a:lnTo>
                      <a:pt x="137" y="283"/>
                    </a:lnTo>
                    <a:lnTo>
                      <a:pt x="136" y="281"/>
                    </a:lnTo>
                    <a:lnTo>
                      <a:pt x="134" y="277"/>
                    </a:lnTo>
                    <a:lnTo>
                      <a:pt x="131" y="272"/>
                    </a:lnTo>
                    <a:lnTo>
                      <a:pt x="129" y="269"/>
                    </a:lnTo>
                    <a:lnTo>
                      <a:pt x="127" y="265"/>
                    </a:lnTo>
                    <a:lnTo>
                      <a:pt x="124" y="262"/>
                    </a:lnTo>
                    <a:lnTo>
                      <a:pt x="122" y="257"/>
                    </a:lnTo>
                    <a:lnTo>
                      <a:pt x="120" y="253"/>
                    </a:lnTo>
                    <a:lnTo>
                      <a:pt x="117" y="249"/>
                    </a:lnTo>
                    <a:lnTo>
                      <a:pt x="115" y="245"/>
                    </a:lnTo>
                    <a:lnTo>
                      <a:pt x="112" y="240"/>
                    </a:lnTo>
                    <a:lnTo>
                      <a:pt x="109" y="236"/>
                    </a:lnTo>
                    <a:lnTo>
                      <a:pt x="107" y="231"/>
                    </a:lnTo>
                    <a:lnTo>
                      <a:pt x="104" y="226"/>
                    </a:lnTo>
                    <a:lnTo>
                      <a:pt x="101" y="221"/>
                    </a:lnTo>
                    <a:lnTo>
                      <a:pt x="98" y="217"/>
                    </a:lnTo>
                    <a:lnTo>
                      <a:pt x="96" y="212"/>
                    </a:lnTo>
                    <a:lnTo>
                      <a:pt x="92" y="208"/>
                    </a:lnTo>
                    <a:lnTo>
                      <a:pt x="90" y="204"/>
                    </a:lnTo>
                    <a:lnTo>
                      <a:pt x="86" y="199"/>
                    </a:lnTo>
                    <a:lnTo>
                      <a:pt x="83" y="194"/>
                    </a:lnTo>
                    <a:lnTo>
                      <a:pt x="80" y="189"/>
                    </a:lnTo>
                    <a:lnTo>
                      <a:pt x="78" y="185"/>
                    </a:lnTo>
                    <a:lnTo>
                      <a:pt x="75" y="180"/>
                    </a:lnTo>
                    <a:lnTo>
                      <a:pt x="72" y="175"/>
                    </a:lnTo>
                    <a:lnTo>
                      <a:pt x="70" y="172"/>
                    </a:lnTo>
                    <a:lnTo>
                      <a:pt x="66" y="167"/>
                    </a:lnTo>
                    <a:lnTo>
                      <a:pt x="64" y="162"/>
                    </a:lnTo>
                    <a:lnTo>
                      <a:pt x="62" y="157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4" y="145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47" y="134"/>
                    </a:lnTo>
                    <a:lnTo>
                      <a:pt x="45" y="130"/>
                    </a:lnTo>
                    <a:lnTo>
                      <a:pt x="44" y="128"/>
                    </a:lnTo>
                    <a:lnTo>
                      <a:pt x="43" y="124"/>
                    </a:lnTo>
                    <a:lnTo>
                      <a:pt x="39" y="118"/>
                    </a:lnTo>
                    <a:lnTo>
                      <a:pt x="35" y="113"/>
                    </a:lnTo>
                    <a:lnTo>
                      <a:pt x="33" y="109"/>
                    </a:lnTo>
                    <a:lnTo>
                      <a:pt x="32" y="105"/>
                    </a:lnTo>
                    <a:lnTo>
                      <a:pt x="31" y="103"/>
                    </a:lnTo>
                    <a:lnTo>
                      <a:pt x="31" y="102"/>
                    </a:lnTo>
                    <a:lnTo>
                      <a:pt x="32" y="96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5"/>
                    </a:lnTo>
                    <a:lnTo>
                      <a:pt x="46" y="83"/>
                    </a:lnTo>
                    <a:lnTo>
                      <a:pt x="48" y="81"/>
                    </a:lnTo>
                    <a:lnTo>
                      <a:pt x="52" y="79"/>
                    </a:lnTo>
                    <a:lnTo>
                      <a:pt x="56" y="79"/>
                    </a:lnTo>
                    <a:lnTo>
                      <a:pt x="59" y="79"/>
                    </a:lnTo>
                    <a:lnTo>
                      <a:pt x="63" y="78"/>
                    </a:lnTo>
                    <a:lnTo>
                      <a:pt x="66" y="79"/>
                    </a:lnTo>
                    <a:lnTo>
                      <a:pt x="69" y="79"/>
                    </a:lnTo>
                    <a:lnTo>
                      <a:pt x="73" y="80"/>
                    </a:lnTo>
                    <a:lnTo>
                      <a:pt x="77" y="83"/>
                    </a:lnTo>
                    <a:lnTo>
                      <a:pt x="79" y="84"/>
                    </a:lnTo>
                    <a:lnTo>
                      <a:pt x="84" y="86"/>
                    </a:lnTo>
                    <a:lnTo>
                      <a:pt x="89" y="88"/>
                    </a:lnTo>
                    <a:lnTo>
                      <a:pt x="94" y="91"/>
                    </a:lnTo>
                    <a:lnTo>
                      <a:pt x="97" y="92"/>
                    </a:lnTo>
                    <a:lnTo>
                      <a:pt x="99" y="94"/>
                    </a:lnTo>
                    <a:lnTo>
                      <a:pt x="103" y="96"/>
                    </a:lnTo>
                    <a:lnTo>
                      <a:pt x="107" y="98"/>
                    </a:lnTo>
                    <a:lnTo>
                      <a:pt x="110" y="99"/>
                    </a:lnTo>
                    <a:lnTo>
                      <a:pt x="112" y="100"/>
                    </a:lnTo>
                    <a:lnTo>
                      <a:pt x="116" y="103"/>
                    </a:lnTo>
                    <a:lnTo>
                      <a:pt x="120" y="104"/>
                    </a:lnTo>
                    <a:lnTo>
                      <a:pt x="123" y="106"/>
                    </a:lnTo>
                    <a:lnTo>
                      <a:pt x="127" y="109"/>
                    </a:lnTo>
                    <a:lnTo>
                      <a:pt x="130" y="110"/>
                    </a:lnTo>
                    <a:lnTo>
                      <a:pt x="135" y="112"/>
                    </a:lnTo>
                    <a:lnTo>
                      <a:pt x="137" y="113"/>
                    </a:lnTo>
                    <a:lnTo>
                      <a:pt x="142" y="117"/>
                    </a:lnTo>
                    <a:lnTo>
                      <a:pt x="146" y="118"/>
                    </a:lnTo>
                    <a:lnTo>
                      <a:pt x="150" y="121"/>
                    </a:lnTo>
                    <a:lnTo>
                      <a:pt x="154" y="123"/>
                    </a:lnTo>
                    <a:lnTo>
                      <a:pt x="158" y="125"/>
                    </a:lnTo>
                    <a:lnTo>
                      <a:pt x="162" y="128"/>
                    </a:lnTo>
                    <a:lnTo>
                      <a:pt x="166" y="130"/>
                    </a:lnTo>
                    <a:lnTo>
                      <a:pt x="171" y="131"/>
                    </a:lnTo>
                    <a:lnTo>
                      <a:pt x="174" y="134"/>
                    </a:lnTo>
                    <a:lnTo>
                      <a:pt x="178" y="136"/>
                    </a:lnTo>
                    <a:lnTo>
                      <a:pt x="181" y="138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193" y="143"/>
                    </a:lnTo>
                    <a:lnTo>
                      <a:pt x="197" y="145"/>
                    </a:lnTo>
                    <a:lnTo>
                      <a:pt x="200" y="148"/>
                    </a:lnTo>
                    <a:lnTo>
                      <a:pt x="204" y="149"/>
                    </a:lnTo>
                    <a:lnTo>
                      <a:pt x="207" y="151"/>
                    </a:lnTo>
                    <a:lnTo>
                      <a:pt x="211" y="154"/>
                    </a:lnTo>
                    <a:lnTo>
                      <a:pt x="214" y="155"/>
                    </a:lnTo>
                    <a:lnTo>
                      <a:pt x="218" y="157"/>
                    </a:lnTo>
                    <a:lnTo>
                      <a:pt x="222" y="158"/>
                    </a:lnTo>
                    <a:lnTo>
                      <a:pt x="225" y="161"/>
                    </a:lnTo>
                    <a:lnTo>
                      <a:pt x="230" y="162"/>
                    </a:lnTo>
                    <a:lnTo>
                      <a:pt x="236" y="166"/>
                    </a:lnTo>
                    <a:lnTo>
                      <a:pt x="241" y="168"/>
                    </a:lnTo>
                    <a:lnTo>
                      <a:pt x="245" y="170"/>
                    </a:lnTo>
                    <a:lnTo>
                      <a:pt x="248" y="172"/>
                    </a:lnTo>
                    <a:lnTo>
                      <a:pt x="251" y="173"/>
                    </a:lnTo>
                    <a:lnTo>
                      <a:pt x="254" y="173"/>
                    </a:lnTo>
                    <a:lnTo>
                      <a:pt x="256" y="174"/>
                    </a:lnTo>
                    <a:lnTo>
                      <a:pt x="258" y="173"/>
                    </a:lnTo>
                    <a:lnTo>
                      <a:pt x="263" y="169"/>
                    </a:lnTo>
                    <a:lnTo>
                      <a:pt x="268" y="166"/>
                    </a:lnTo>
                    <a:lnTo>
                      <a:pt x="274" y="162"/>
                    </a:lnTo>
                    <a:lnTo>
                      <a:pt x="278" y="157"/>
                    </a:lnTo>
                    <a:lnTo>
                      <a:pt x="283" y="153"/>
                    </a:lnTo>
                    <a:lnTo>
                      <a:pt x="287" y="148"/>
                    </a:lnTo>
                    <a:lnTo>
                      <a:pt x="289" y="144"/>
                    </a:lnTo>
                    <a:lnTo>
                      <a:pt x="288" y="141"/>
                    </a:lnTo>
                    <a:lnTo>
                      <a:pt x="286" y="138"/>
                    </a:lnTo>
                    <a:lnTo>
                      <a:pt x="283" y="136"/>
                    </a:lnTo>
                    <a:lnTo>
                      <a:pt x="281" y="134"/>
                    </a:lnTo>
                    <a:lnTo>
                      <a:pt x="278" y="132"/>
                    </a:lnTo>
                    <a:lnTo>
                      <a:pt x="276" y="130"/>
                    </a:lnTo>
                    <a:lnTo>
                      <a:pt x="271" y="128"/>
                    </a:lnTo>
                    <a:lnTo>
                      <a:pt x="268" y="125"/>
                    </a:lnTo>
                    <a:lnTo>
                      <a:pt x="264" y="123"/>
                    </a:lnTo>
                    <a:lnTo>
                      <a:pt x="261" y="121"/>
                    </a:lnTo>
                    <a:lnTo>
                      <a:pt x="256" y="118"/>
                    </a:lnTo>
                    <a:lnTo>
                      <a:pt x="251" y="116"/>
                    </a:lnTo>
                    <a:lnTo>
                      <a:pt x="246" y="113"/>
                    </a:lnTo>
                    <a:lnTo>
                      <a:pt x="242" y="111"/>
                    </a:lnTo>
                    <a:lnTo>
                      <a:pt x="236" y="109"/>
                    </a:lnTo>
                    <a:lnTo>
                      <a:pt x="230" y="106"/>
                    </a:lnTo>
                    <a:lnTo>
                      <a:pt x="225" y="103"/>
                    </a:lnTo>
                    <a:lnTo>
                      <a:pt x="219" y="100"/>
                    </a:lnTo>
                    <a:lnTo>
                      <a:pt x="213" y="98"/>
                    </a:lnTo>
                    <a:lnTo>
                      <a:pt x="209" y="96"/>
                    </a:lnTo>
                    <a:lnTo>
                      <a:pt x="203" y="93"/>
                    </a:lnTo>
                    <a:lnTo>
                      <a:pt x="198" y="91"/>
                    </a:lnTo>
                    <a:lnTo>
                      <a:pt x="192" y="88"/>
                    </a:lnTo>
                    <a:lnTo>
                      <a:pt x="187" y="86"/>
                    </a:lnTo>
                    <a:lnTo>
                      <a:pt x="181" y="85"/>
                    </a:lnTo>
                    <a:lnTo>
                      <a:pt x="177" y="84"/>
                    </a:lnTo>
                    <a:lnTo>
                      <a:pt x="172" y="81"/>
                    </a:lnTo>
                    <a:lnTo>
                      <a:pt x="167" y="80"/>
                    </a:lnTo>
                    <a:lnTo>
                      <a:pt x="163" y="79"/>
                    </a:lnTo>
                    <a:lnTo>
                      <a:pt x="160" y="78"/>
                    </a:lnTo>
                    <a:lnTo>
                      <a:pt x="155" y="77"/>
                    </a:lnTo>
                    <a:lnTo>
                      <a:pt x="150" y="74"/>
                    </a:lnTo>
                    <a:lnTo>
                      <a:pt x="146" y="74"/>
                    </a:lnTo>
                    <a:lnTo>
                      <a:pt x="142" y="73"/>
                    </a:lnTo>
                    <a:lnTo>
                      <a:pt x="139" y="71"/>
                    </a:lnTo>
                    <a:lnTo>
                      <a:pt x="135" y="70"/>
                    </a:lnTo>
                    <a:lnTo>
                      <a:pt x="130" y="70"/>
                    </a:lnTo>
                    <a:lnTo>
                      <a:pt x="127" y="68"/>
                    </a:lnTo>
                    <a:lnTo>
                      <a:pt x="122" y="66"/>
                    </a:lnTo>
                    <a:lnTo>
                      <a:pt x="118" y="66"/>
                    </a:lnTo>
                    <a:lnTo>
                      <a:pt x="115" y="65"/>
                    </a:lnTo>
                    <a:lnTo>
                      <a:pt x="111" y="64"/>
                    </a:lnTo>
                    <a:lnTo>
                      <a:pt x="107" y="61"/>
                    </a:lnTo>
                    <a:lnTo>
                      <a:pt x="104" y="60"/>
                    </a:lnTo>
                    <a:lnTo>
                      <a:pt x="101" y="60"/>
                    </a:lnTo>
                    <a:lnTo>
                      <a:pt x="97" y="59"/>
                    </a:lnTo>
                    <a:lnTo>
                      <a:pt x="94" y="58"/>
                    </a:lnTo>
                    <a:lnTo>
                      <a:pt x="91" y="56"/>
                    </a:lnTo>
                    <a:lnTo>
                      <a:pt x="88" y="55"/>
                    </a:lnTo>
                    <a:lnTo>
                      <a:pt x="85" y="54"/>
                    </a:lnTo>
                    <a:lnTo>
                      <a:pt x="80" y="53"/>
                    </a:lnTo>
                    <a:lnTo>
                      <a:pt x="77" y="51"/>
                    </a:lnTo>
                    <a:lnTo>
                      <a:pt x="73" y="49"/>
                    </a:lnTo>
                    <a:lnTo>
                      <a:pt x="70" y="47"/>
                    </a:lnTo>
                    <a:lnTo>
                      <a:pt x="69" y="46"/>
                    </a:lnTo>
                    <a:lnTo>
                      <a:pt x="70" y="43"/>
                    </a:lnTo>
                    <a:lnTo>
                      <a:pt x="73" y="43"/>
                    </a:lnTo>
                    <a:lnTo>
                      <a:pt x="75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5" y="42"/>
                    </a:lnTo>
                    <a:lnTo>
                      <a:pt x="89" y="42"/>
                    </a:lnTo>
                    <a:lnTo>
                      <a:pt x="94" y="42"/>
                    </a:lnTo>
                    <a:lnTo>
                      <a:pt x="98" y="42"/>
                    </a:lnTo>
                    <a:lnTo>
                      <a:pt x="103" y="42"/>
                    </a:lnTo>
                    <a:lnTo>
                      <a:pt x="108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20" y="42"/>
                    </a:lnTo>
                    <a:lnTo>
                      <a:pt x="123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41" y="42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50" y="42"/>
                    </a:lnTo>
                    <a:lnTo>
                      <a:pt x="153" y="42"/>
                    </a:lnTo>
                    <a:lnTo>
                      <a:pt x="156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5" y="42"/>
                    </a:lnTo>
                    <a:lnTo>
                      <a:pt x="168" y="42"/>
                    </a:lnTo>
                    <a:lnTo>
                      <a:pt x="172" y="42"/>
                    </a:lnTo>
                    <a:lnTo>
                      <a:pt x="174" y="42"/>
                    </a:lnTo>
                    <a:lnTo>
                      <a:pt x="180" y="42"/>
                    </a:lnTo>
                    <a:lnTo>
                      <a:pt x="185" y="42"/>
                    </a:lnTo>
                    <a:lnTo>
                      <a:pt x="191" y="42"/>
                    </a:lnTo>
                    <a:lnTo>
                      <a:pt x="197" y="42"/>
                    </a:lnTo>
                    <a:lnTo>
                      <a:pt x="201" y="42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6" y="42"/>
                    </a:lnTo>
                    <a:lnTo>
                      <a:pt x="218" y="41"/>
                    </a:lnTo>
                    <a:lnTo>
                      <a:pt x="223" y="41"/>
                    </a:lnTo>
                    <a:lnTo>
                      <a:pt x="226" y="40"/>
                    </a:lnTo>
                    <a:lnTo>
                      <a:pt x="231" y="40"/>
                    </a:lnTo>
                    <a:lnTo>
                      <a:pt x="236" y="40"/>
                    </a:lnTo>
                    <a:lnTo>
                      <a:pt x="239" y="39"/>
                    </a:lnTo>
                    <a:lnTo>
                      <a:pt x="244" y="39"/>
                    </a:lnTo>
                    <a:lnTo>
                      <a:pt x="249" y="39"/>
                    </a:lnTo>
                    <a:lnTo>
                      <a:pt x="252" y="37"/>
                    </a:lnTo>
                    <a:lnTo>
                      <a:pt x="257" y="36"/>
                    </a:lnTo>
                    <a:lnTo>
                      <a:pt x="262" y="35"/>
                    </a:lnTo>
                    <a:lnTo>
                      <a:pt x="265" y="35"/>
                    </a:lnTo>
                    <a:lnTo>
                      <a:pt x="270" y="35"/>
                    </a:lnTo>
                    <a:lnTo>
                      <a:pt x="274" y="34"/>
                    </a:lnTo>
                    <a:lnTo>
                      <a:pt x="278" y="33"/>
                    </a:lnTo>
                    <a:lnTo>
                      <a:pt x="283" y="33"/>
                    </a:lnTo>
                    <a:lnTo>
                      <a:pt x="287" y="32"/>
                    </a:lnTo>
                    <a:lnTo>
                      <a:pt x="290" y="30"/>
                    </a:lnTo>
                    <a:lnTo>
                      <a:pt x="294" y="30"/>
                    </a:lnTo>
                    <a:lnTo>
                      <a:pt x="297" y="29"/>
                    </a:lnTo>
                    <a:lnTo>
                      <a:pt x="301" y="28"/>
                    </a:lnTo>
                    <a:lnTo>
                      <a:pt x="305" y="28"/>
                    </a:lnTo>
                    <a:lnTo>
                      <a:pt x="307" y="27"/>
                    </a:lnTo>
                    <a:lnTo>
                      <a:pt x="310" y="26"/>
                    </a:lnTo>
                    <a:lnTo>
                      <a:pt x="315" y="24"/>
                    </a:lnTo>
                    <a:lnTo>
                      <a:pt x="320" y="23"/>
                    </a:lnTo>
                    <a:lnTo>
                      <a:pt x="324" y="21"/>
                    </a:lnTo>
                    <a:lnTo>
                      <a:pt x="326" y="20"/>
                    </a:lnTo>
                    <a:lnTo>
                      <a:pt x="327" y="15"/>
                    </a:lnTo>
                    <a:lnTo>
                      <a:pt x="328" y="13"/>
                    </a:lnTo>
                    <a:lnTo>
                      <a:pt x="328" y="9"/>
                    </a:lnTo>
                    <a:lnTo>
                      <a:pt x="327" y="5"/>
                    </a:lnTo>
                    <a:lnTo>
                      <a:pt x="324" y="1"/>
                    </a:lnTo>
                    <a:lnTo>
                      <a:pt x="322" y="0"/>
                    </a:lnTo>
                    <a:lnTo>
                      <a:pt x="20" y="28"/>
                    </a:lnTo>
                    <a:lnTo>
                      <a:pt x="0" y="90"/>
                    </a:lnTo>
                    <a:lnTo>
                      <a:pt x="101" y="300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0" name="Freeform 289"/>
              <p:cNvSpPr>
                <a:spLocks/>
              </p:cNvSpPr>
              <p:nvPr/>
            </p:nvSpPr>
            <p:spPr bwMode="auto">
              <a:xfrm>
                <a:off x="1676" y="1470"/>
                <a:ext cx="75" cy="42"/>
              </a:xfrm>
              <a:custGeom>
                <a:avLst/>
                <a:gdLst>
                  <a:gd name="T0" fmla="*/ 0 w 223"/>
                  <a:gd name="T1" fmla="*/ 0 h 125"/>
                  <a:gd name="T2" fmla="*/ 0 w 223"/>
                  <a:gd name="T3" fmla="*/ 0 h 125"/>
                  <a:gd name="T4" fmla="*/ 0 w 223"/>
                  <a:gd name="T5" fmla="*/ 0 h 125"/>
                  <a:gd name="T6" fmla="*/ 0 w 223"/>
                  <a:gd name="T7" fmla="*/ 0 h 125"/>
                  <a:gd name="T8" fmla="*/ 0 w 223"/>
                  <a:gd name="T9" fmla="*/ 0 h 125"/>
                  <a:gd name="T10" fmla="*/ 0 w 223"/>
                  <a:gd name="T11" fmla="*/ 0 h 125"/>
                  <a:gd name="T12" fmla="*/ 0 w 223"/>
                  <a:gd name="T13" fmla="*/ 0 h 125"/>
                  <a:gd name="T14" fmla="*/ 0 w 223"/>
                  <a:gd name="T15" fmla="*/ 0 h 125"/>
                  <a:gd name="T16" fmla="*/ 0 w 223"/>
                  <a:gd name="T17" fmla="*/ 0 h 125"/>
                  <a:gd name="T18" fmla="*/ 0 w 223"/>
                  <a:gd name="T19" fmla="*/ 0 h 125"/>
                  <a:gd name="T20" fmla="*/ 0 w 223"/>
                  <a:gd name="T21" fmla="*/ 0 h 125"/>
                  <a:gd name="T22" fmla="*/ 0 w 223"/>
                  <a:gd name="T23" fmla="*/ 0 h 125"/>
                  <a:gd name="T24" fmla="*/ 0 w 223"/>
                  <a:gd name="T25" fmla="*/ 0 h 125"/>
                  <a:gd name="T26" fmla="*/ 0 w 223"/>
                  <a:gd name="T27" fmla="*/ 0 h 125"/>
                  <a:gd name="T28" fmla="*/ 0 w 223"/>
                  <a:gd name="T29" fmla="*/ 0 h 125"/>
                  <a:gd name="T30" fmla="*/ 0 w 223"/>
                  <a:gd name="T31" fmla="*/ 0 h 125"/>
                  <a:gd name="T32" fmla="*/ 0 w 223"/>
                  <a:gd name="T33" fmla="*/ 0 h 125"/>
                  <a:gd name="T34" fmla="*/ 0 w 223"/>
                  <a:gd name="T35" fmla="*/ 0 h 125"/>
                  <a:gd name="T36" fmla="*/ 0 w 223"/>
                  <a:gd name="T37" fmla="*/ 0 h 125"/>
                  <a:gd name="T38" fmla="*/ 0 w 223"/>
                  <a:gd name="T39" fmla="*/ 0 h 125"/>
                  <a:gd name="T40" fmla="*/ 0 w 223"/>
                  <a:gd name="T41" fmla="*/ 0 h 125"/>
                  <a:gd name="T42" fmla="*/ 0 w 223"/>
                  <a:gd name="T43" fmla="*/ 0 h 125"/>
                  <a:gd name="T44" fmla="*/ 0 w 223"/>
                  <a:gd name="T45" fmla="*/ 0 h 125"/>
                  <a:gd name="T46" fmla="*/ 0 w 223"/>
                  <a:gd name="T47" fmla="*/ 0 h 125"/>
                  <a:gd name="T48" fmla="*/ 0 w 223"/>
                  <a:gd name="T49" fmla="*/ 0 h 125"/>
                  <a:gd name="T50" fmla="*/ 0 w 223"/>
                  <a:gd name="T51" fmla="*/ 0 h 125"/>
                  <a:gd name="T52" fmla="*/ 0 w 223"/>
                  <a:gd name="T53" fmla="*/ 0 h 125"/>
                  <a:gd name="T54" fmla="*/ 0 w 223"/>
                  <a:gd name="T55" fmla="*/ 0 h 125"/>
                  <a:gd name="T56" fmla="*/ 0 w 223"/>
                  <a:gd name="T57" fmla="*/ 0 h 125"/>
                  <a:gd name="T58" fmla="*/ 0 w 223"/>
                  <a:gd name="T59" fmla="*/ 0 h 125"/>
                  <a:gd name="T60" fmla="*/ 0 w 223"/>
                  <a:gd name="T61" fmla="*/ 0 h 125"/>
                  <a:gd name="T62" fmla="*/ 0 w 223"/>
                  <a:gd name="T63" fmla="*/ 0 h 125"/>
                  <a:gd name="T64" fmla="*/ 0 w 223"/>
                  <a:gd name="T65" fmla="*/ 0 h 125"/>
                  <a:gd name="T66" fmla="*/ 0 w 223"/>
                  <a:gd name="T67" fmla="*/ 0 h 125"/>
                  <a:gd name="T68" fmla="*/ 0 w 223"/>
                  <a:gd name="T69" fmla="*/ 0 h 125"/>
                  <a:gd name="T70" fmla="*/ 0 w 223"/>
                  <a:gd name="T71" fmla="*/ 0 h 125"/>
                  <a:gd name="T72" fmla="*/ 0 w 223"/>
                  <a:gd name="T73" fmla="*/ 0 h 125"/>
                  <a:gd name="T74" fmla="*/ 0 w 223"/>
                  <a:gd name="T75" fmla="*/ 0 h 125"/>
                  <a:gd name="T76" fmla="*/ 0 w 223"/>
                  <a:gd name="T77" fmla="*/ 0 h 125"/>
                  <a:gd name="T78" fmla="*/ 0 w 223"/>
                  <a:gd name="T79" fmla="*/ 0 h 125"/>
                  <a:gd name="T80" fmla="*/ 0 w 223"/>
                  <a:gd name="T81" fmla="*/ 0 h 125"/>
                  <a:gd name="T82" fmla="*/ 0 w 223"/>
                  <a:gd name="T83" fmla="*/ 0 h 125"/>
                  <a:gd name="T84" fmla="*/ 0 w 223"/>
                  <a:gd name="T85" fmla="*/ 0 h 125"/>
                  <a:gd name="T86" fmla="*/ 0 w 223"/>
                  <a:gd name="T87" fmla="*/ 0 h 125"/>
                  <a:gd name="T88" fmla="*/ 0 w 223"/>
                  <a:gd name="T89" fmla="*/ 0 h 125"/>
                  <a:gd name="T90" fmla="*/ 0 w 223"/>
                  <a:gd name="T91" fmla="*/ 0 h 125"/>
                  <a:gd name="T92" fmla="*/ 0 w 223"/>
                  <a:gd name="T93" fmla="*/ 0 h 125"/>
                  <a:gd name="T94" fmla="*/ 0 w 223"/>
                  <a:gd name="T95" fmla="*/ 0 h 125"/>
                  <a:gd name="T96" fmla="*/ 0 w 223"/>
                  <a:gd name="T97" fmla="*/ 0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25"/>
                  <a:gd name="T149" fmla="*/ 223 w 22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25">
                    <a:moveTo>
                      <a:pt x="14" y="2"/>
                    </a:moveTo>
                    <a:lnTo>
                      <a:pt x="17" y="5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3" y="14"/>
                    </a:lnTo>
                    <a:lnTo>
                      <a:pt x="36" y="17"/>
                    </a:lnTo>
                    <a:lnTo>
                      <a:pt x="39" y="19"/>
                    </a:lnTo>
                    <a:lnTo>
                      <a:pt x="42" y="20"/>
                    </a:lnTo>
                    <a:lnTo>
                      <a:pt x="45" y="23"/>
                    </a:lnTo>
                    <a:lnTo>
                      <a:pt x="49" y="24"/>
                    </a:lnTo>
                    <a:lnTo>
                      <a:pt x="51" y="26"/>
                    </a:lnTo>
                    <a:lnTo>
                      <a:pt x="53" y="27"/>
                    </a:lnTo>
                    <a:lnTo>
                      <a:pt x="57" y="29"/>
                    </a:lnTo>
                    <a:lnTo>
                      <a:pt x="60" y="31"/>
                    </a:lnTo>
                    <a:lnTo>
                      <a:pt x="63" y="32"/>
                    </a:lnTo>
                    <a:lnTo>
                      <a:pt x="66" y="33"/>
                    </a:lnTo>
                    <a:lnTo>
                      <a:pt x="69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8" y="38"/>
                    </a:lnTo>
                    <a:lnTo>
                      <a:pt x="82" y="38"/>
                    </a:lnTo>
                    <a:lnTo>
                      <a:pt x="84" y="39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6" y="47"/>
                    </a:lnTo>
                    <a:lnTo>
                      <a:pt x="109" y="49"/>
                    </a:lnTo>
                    <a:lnTo>
                      <a:pt x="111" y="50"/>
                    </a:lnTo>
                    <a:lnTo>
                      <a:pt x="115" y="50"/>
                    </a:lnTo>
                    <a:lnTo>
                      <a:pt x="117" y="51"/>
                    </a:lnTo>
                    <a:lnTo>
                      <a:pt x="120" y="52"/>
                    </a:lnTo>
                    <a:lnTo>
                      <a:pt x="123" y="53"/>
                    </a:lnTo>
                    <a:lnTo>
                      <a:pt x="126" y="53"/>
                    </a:lnTo>
                    <a:lnTo>
                      <a:pt x="129" y="55"/>
                    </a:lnTo>
                    <a:lnTo>
                      <a:pt x="133" y="55"/>
                    </a:lnTo>
                    <a:lnTo>
                      <a:pt x="135" y="57"/>
                    </a:lnTo>
                    <a:lnTo>
                      <a:pt x="139" y="57"/>
                    </a:lnTo>
                    <a:lnTo>
                      <a:pt x="142" y="58"/>
                    </a:lnTo>
                    <a:lnTo>
                      <a:pt x="145" y="59"/>
                    </a:lnTo>
                    <a:lnTo>
                      <a:pt x="148" y="61"/>
                    </a:lnTo>
                    <a:lnTo>
                      <a:pt x="152" y="62"/>
                    </a:lnTo>
                    <a:lnTo>
                      <a:pt x="154" y="63"/>
                    </a:lnTo>
                    <a:lnTo>
                      <a:pt x="158" y="63"/>
                    </a:lnTo>
                    <a:lnTo>
                      <a:pt x="161" y="65"/>
                    </a:lnTo>
                    <a:lnTo>
                      <a:pt x="164" y="65"/>
                    </a:lnTo>
                    <a:lnTo>
                      <a:pt x="167" y="66"/>
                    </a:lnTo>
                    <a:lnTo>
                      <a:pt x="171" y="68"/>
                    </a:lnTo>
                    <a:lnTo>
                      <a:pt x="174" y="69"/>
                    </a:lnTo>
                    <a:lnTo>
                      <a:pt x="177" y="70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7" y="75"/>
                    </a:lnTo>
                    <a:lnTo>
                      <a:pt x="190" y="77"/>
                    </a:lnTo>
                    <a:lnTo>
                      <a:pt x="193" y="78"/>
                    </a:lnTo>
                    <a:lnTo>
                      <a:pt x="197" y="80"/>
                    </a:lnTo>
                    <a:lnTo>
                      <a:pt x="200" y="82"/>
                    </a:lnTo>
                    <a:lnTo>
                      <a:pt x="204" y="83"/>
                    </a:lnTo>
                    <a:lnTo>
                      <a:pt x="207" y="85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7" y="93"/>
                    </a:lnTo>
                    <a:lnTo>
                      <a:pt x="221" y="95"/>
                    </a:lnTo>
                    <a:lnTo>
                      <a:pt x="222" y="98"/>
                    </a:lnTo>
                    <a:lnTo>
                      <a:pt x="223" y="102"/>
                    </a:lnTo>
                    <a:lnTo>
                      <a:pt x="223" y="104"/>
                    </a:lnTo>
                    <a:lnTo>
                      <a:pt x="223" y="108"/>
                    </a:lnTo>
                    <a:lnTo>
                      <a:pt x="222" y="112"/>
                    </a:lnTo>
                    <a:lnTo>
                      <a:pt x="221" y="115"/>
                    </a:lnTo>
                    <a:lnTo>
                      <a:pt x="218" y="117"/>
                    </a:lnTo>
                    <a:lnTo>
                      <a:pt x="216" y="120"/>
                    </a:lnTo>
                    <a:lnTo>
                      <a:pt x="212" y="121"/>
                    </a:lnTo>
                    <a:lnTo>
                      <a:pt x="210" y="123"/>
                    </a:lnTo>
                    <a:lnTo>
                      <a:pt x="206" y="123"/>
                    </a:lnTo>
                    <a:lnTo>
                      <a:pt x="203" y="125"/>
                    </a:lnTo>
                    <a:lnTo>
                      <a:pt x="199" y="123"/>
                    </a:lnTo>
                    <a:lnTo>
                      <a:pt x="196" y="121"/>
                    </a:lnTo>
                    <a:lnTo>
                      <a:pt x="192" y="119"/>
                    </a:lnTo>
                    <a:lnTo>
                      <a:pt x="189" y="116"/>
                    </a:lnTo>
                    <a:lnTo>
                      <a:pt x="184" y="115"/>
                    </a:lnTo>
                    <a:lnTo>
                      <a:pt x="181" y="113"/>
                    </a:lnTo>
                    <a:lnTo>
                      <a:pt x="178" y="112"/>
                    </a:lnTo>
                    <a:lnTo>
                      <a:pt x="174" y="109"/>
                    </a:lnTo>
                    <a:lnTo>
                      <a:pt x="172" y="108"/>
                    </a:lnTo>
                    <a:lnTo>
                      <a:pt x="168" y="107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59" y="101"/>
                    </a:lnTo>
                    <a:lnTo>
                      <a:pt x="155" y="100"/>
                    </a:lnTo>
                    <a:lnTo>
                      <a:pt x="152" y="97"/>
                    </a:lnTo>
                    <a:lnTo>
                      <a:pt x="149" y="96"/>
                    </a:lnTo>
                    <a:lnTo>
                      <a:pt x="146" y="95"/>
                    </a:lnTo>
                    <a:lnTo>
                      <a:pt x="143" y="94"/>
                    </a:lnTo>
                    <a:lnTo>
                      <a:pt x="140" y="93"/>
                    </a:lnTo>
                    <a:lnTo>
                      <a:pt x="138" y="90"/>
                    </a:lnTo>
                    <a:lnTo>
                      <a:pt x="134" y="89"/>
                    </a:lnTo>
                    <a:lnTo>
                      <a:pt x="130" y="88"/>
                    </a:lnTo>
                    <a:lnTo>
                      <a:pt x="128" y="87"/>
                    </a:lnTo>
                    <a:lnTo>
                      <a:pt x="126" y="85"/>
                    </a:lnTo>
                    <a:lnTo>
                      <a:pt x="122" y="83"/>
                    </a:lnTo>
                    <a:lnTo>
                      <a:pt x="120" y="82"/>
                    </a:lnTo>
                    <a:lnTo>
                      <a:pt x="114" y="80"/>
                    </a:lnTo>
                    <a:lnTo>
                      <a:pt x="108" y="77"/>
                    </a:lnTo>
                    <a:lnTo>
                      <a:pt x="102" y="75"/>
                    </a:lnTo>
                    <a:lnTo>
                      <a:pt x="97" y="72"/>
                    </a:lnTo>
                    <a:lnTo>
                      <a:pt x="94" y="71"/>
                    </a:lnTo>
                    <a:lnTo>
                      <a:pt x="91" y="69"/>
                    </a:lnTo>
                    <a:lnTo>
                      <a:pt x="88" y="68"/>
                    </a:lnTo>
                    <a:lnTo>
                      <a:pt x="85" y="66"/>
                    </a:lnTo>
                    <a:lnTo>
                      <a:pt x="82" y="65"/>
                    </a:lnTo>
                    <a:lnTo>
                      <a:pt x="79" y="63"/>
                    </a:lnTo>
                    <a:lnTo>
                      <a:pt x="77" y="62"/>
                    </a:lnTo>
                    <a:lnTo>
                      <a:pt x="74" y="61"/>
                    </a:lnTo>
                    <a:lnTo>
                      <a:pt x="71" y="59"/>
                    </a:lnTo>
                    <a:lnTo>
                      <a:pt x="68" y="58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57" y="51"/>
                    </a:lnTo>
                    <a:lnTo>
                      <a:pt x="51" y="49"/>
                    </a:lnTo>
                    <a:lnTo>
                      <a:pt x="49" y="46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39" y="42"/>
                    </a:lnTo>
                    <a:lnTo>
                      <a:pt x="36" y="39"/>
                    </a:lnTo>
                    <a:lnTo>
                      <a:pt x="33" y="37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4" y="31"/>
                    </a:lnTo>
                    <a:lnTo>
                      <a:pt x="21" y="29"/>
                    </a:lnTo>
                    <a:lnTo>
                      <a:pt x="18" y="26"/>
                    </a:lnTo>
                    <a:lnTo>
                      <a:pt x="15" y="25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1" name="Freeform 290"/>
              <p:cNvSpPr>
                <a:spLocks/>
              </p:cNvSpPr>
              <p:nvPr/>
            </p:nvSpPr>
            <p:spPr bwMode="auto">
              <a:xfrm>
                <a:off x="1679" y="1446"/>
                <a:ext cx="99" cy="20"/>
              </a:xfrm>
              <a:custGeom>
                <a:avLst/>
                <a:gdLst>
                  <a:gd name="T0" fmla="*/ 0 w 297"/>
                  <a:gd name="T1" fmla="*/ 0 h 58"/>
                  <a:gd name="T2" fmla="*/ 0 w 297"/>
                  <a:gd name="T3" fmla="*/ 0 h 58"/>
                  <a:gd name="T4" fmla="*/ 0 w 297"/>
                  <a:gd name="T5" fmla="*/ 0 h 58"/>
                  <a:gd name="T6" fmla="*/ 0 w 297"/>
                  <a:gd name="T7" fmla="*/ 0 h 58"/>
                  <a:gd name="T8" fmla="*/ 0 w 297"/>
                  <a:gd name="T9" fmla="*/ 0 h 58"/>
                  <a:gd name="T10" fmla="*/ 0 w 297"/>
                  <a:gd name="T11" fmla="*/ 0 h 58"/>
                  <a:gd name="T12" fmla="*/ 0 w 297"/>
                  <a:gd name="T13" fmla="*/ 0 h 58"/>
                  <a:gd name="T14" fmla="*/ 0 w 297"/>
                  <a:gd name="T15" fmla="*/ 0 h 58"/>
                  <a:gd name="T16" fmla="*/ 0 w 297"/>
                  <a:gd name="T17" fmla="*/ 0 h 58"/>
                  <a:gd name="T18" fmla="*/ 0 w 297"/>
                  <a:gd name="T19" fmla="*/ 0 h 58"/>
                  <a:gd name="T20" fmla="*/ 0 w 297"/>
                  <a:gd name="T21" fmla="*/ 0 h 58"/>
                  <a:gd name="T22" fmla="*/ 0 w 297"/>
                  <a:gd name="T23" fmla="*/ 0 h 58"/>
                  <a:gd name="T24" fmla="*/ 0 w 297"/>
                  <a:gd name="T25" fmla="*/ 0 h 58"/>
                  <a:gd name="T26" fmla="*/ 0 w 297"/>
                  <a:gd name="T27" fmla="*/ 0 h 58"/>
                  <a:gd name="T28" fmla="*/ 0 w 297"/>
                  <a:gd name="T29" fmla="*/ 0 h 58"/>
                  <a:gd name="T30" fmla="*/ 0 w 297"/>
                  <a:gd name="T31" fmla="*/ 0 h 58"/>
                  <a:gd name="T32" fmla="*/ 0 w 297"/>
                  <a:gd name="T33" fmla="*/ 0 h 58"/>
                  <a:gd name="T34" fmla="*/ 0 w 297"/>
                  <a:gd name="T35" fmla="*/ 0 h 58"/>
                  <a:gd name="T36" fmla="*/ 0 w 297"/>
                  <a:gd name="T37" fmla="*/ 0 h 58"/>
                  <a:gd name="T38" fmla="*/ 0 w 297"/>
                  <a:gd name="T39" fmla="*/ 0 h 58"/>
                  <a:gd name="T40" fmla="*/ 0 w 297"/>
                  <a:gd name="T41" fmla="*/ 0 h 58"/>
                  <a:gd name="T42" fmla="*/ 0 w 297"/>
                  <a:gd name="T43" fmla="*/ 0 h 58"/>
                  <a:gd name="T44" fmla="*/ 0 w 297"/>
                  <a:gd name="T45" fmla="*/ 0 h 58"/>
                  <a:gd name="T46" fmla="*/ 0 w 297"/>
                  <a:gd name="T47" fmla="*/ 0 h 58"/>
                  <a:gd name="T48" fmla="*/ 0 w 297"/>
                  <a:gd name="T49" fmla="*/ 0 h 58"/>
                  <a:gd name="T50" fmla="*/ 0 w 297"/>
                  <a:gd name="T51" fmla="*/ 0 h 58"/>
                  <a:gd name="T52" fmla="*/ 0 w 297"/>
                  <a:gd name="T53" fmla="*/ 0 h 58"/>
                  <a:gd name="T54" fmla="*/ 0 w 297"/>
                  <a:gd name="T55" fmla="*/ 0 h 58"/>
                  <a:gd name="T56" fmla="*/ 0 w 297"/>
                  <a:gd name="T57" fmla="*/ 0 h 58"/>
                  <a:gd name="T58" fmla="*/ 0 w 297"/>
                  <a:gd name="T59" fmla="*/ 0 h 58"/>
                  <a:gd name="T60" fmla="*/ 0 w 297"/>
                  <a:gd name="T61" fmla="*/ 0 h 58"/>
                  <a:gd name="T62" fmla="*/ 0 w 297"/>
                  <a:gd name="T63" fmla="*/ 0 h 58"/>
                  <a:gd name="T64" fmla="*/ 0 w 297"/>
                  <a:gd name="T65" fmla="*/ 0 h 58"/>
                  <a:gd name="T66" fmla="*/ 0 w 297"/>
                  <a:gd name="T67" fmla="*/ 0 h 58"/>
                  <a:gd name="T68" fmla="*/ 0 w 297"/>
                  <a:gd name="T69" fmla="*/ 0 h 58"/>
                  <a:gd name="T70" fmla="*/ 0 w 297"/>
                  <a:gd name="T71" fmla="*/ 0 h 58"/>
                  <a:gd name="T72" fmla="*/ 0 w 297"/>
                  <a:gd name="T73" fmla="*/ 0 h 58"/>
                  <a:gd name="T74" fmla="*/ 0 w 297"/>
                  <a:gd name="T75" fmla="*/ 0 h 58"/>
                  <a:gd name="T76" fmla="*/ 0 w 297"/>
                  <a:gd name="T77" fmla="*/ 0 h 58"/>
                  <a:gd name="T78" fmla="*/ 0 w 297"/>
                  <a:gd name="T79" fmla="*/ 0 h 58"/>
                  <a:gd name="T80" fmla="*/ 0 w 297"/>
                  <a:gd name="T81" fmla="*/ 0 h 58"/>
                  <a:gd name="T82" fmla="*/ 0 w 297"/>
                  <a:gd name="T83" fmla="*/ 0 h 58"/>
                  <a:gd name="T84" fmla="*/ 0 w 297"/>
                  <a:gd name="T85" fmla="*/ 0 h 58"/>
                  <a:gd name="T86" fmla="*/ 0 w 297"/>
                  <a:gd name="T87" fmla="*/ 0 h 58"/>
                  <a:gd name="T88" fmla="*/ 0 w 297"/>
                  <a:gd name="T89" fmla="*/ 0 h 58"/>
                  <a:gd name="T90" fmla="*/ 0 w 297"/>
                  <a:gd name="T91" fmla="*/ 0 h 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7"/>
                  <a:gd name="T139" fmla="*/ 0 h 58"/>
                  <a:gd name="T140" fmla="*/ 297 w 297"/>
                  <a:gd name="T141" fmla="*/ 58 h 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7" h="58">
                    <a:moveTo>
                      <a:pt x="35" y="16"/>
                    </a:moveTo>
                    <a:lnTo>
                      <a:pt x="36" y="19"/>
                    </a:lnTo>
                    <a:lnTo>
                      <a:pt x="38" y="21"/>
                    </a:lnTo>
                    <a:lnTo>
                      <a:pt x="42" y="21"/>
                    </a:lnTo>
                    <a:lnTo>
                      <a:pt x="46" y="21"/>
                    </a:lnTo>
                    <a:lnTo>
                      <a:pt x="102" y="21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6" y="21"/>
                    </a:lnTo>
                    <a:lnTo>
                      <a:pt x="142" y="21"/>
                    </a:lnTo>
                    <a:lnTo>
                      <a:pt x="148" y="21"/>
                    </a:lnTo>
                    <a:lnTo>
                      <a:pt x="152" y="21"/>
                    </a:lnTo>
                    <a:lnTo>
                      <a:pt x="157" y="21"/>
                    </a:lnTo>
                    <a:lnTo>
                      <a:pt x="163" y="21"/>
                    </a:lnTo>
                    <a:lnTo>
                      <a:pt x="168" y="21"/>
                    </a:lnTo>
                    <a:lnTo>
                      <a:pt x="172" y="21"/>
                    </a:lnTo>
                    <a:lnTo>
                      <a:pt x="178" y="21"/>
                    </a:lnTo>
                    <a:lnTo>
                      <a:pt x="183" y="21"/>
                    </a:lnTo>
                    <a:lnTo>
                      <a:pt x="188" y="21"/>
                    </a:lnTo>
                    <a:lnTo>
                      <a:pt x="193" y="20"/>
                    </a:lnTo>
                    <a:lnTo>
                      <a:pt x="197" y="20"/>
                    </a:lnTo>
                    <a:lnTo>
                      <a:pt x="202" y="20"/>
                    </a:lnTo>
                    <a:lnTo>
                      <a:pt x="208" y="20"/>
                    </a:lnTo>
                    <a:lnTo>
                      <a:pt x="213" y="20"/>
                    </a:lnTo>
                    <a:lnTo>
                      <a:pt x="217" y="20"/>
                    </a:lnTo>
                    <a:lnTo>
                      <a:pt x="223" y="20"/>
                    </a:lnTo>
                    <a:lnTo>
                      <a:pt x="228" y="20"/>
                    </a:lnTo>
                    <a:lnTo>
                      <a:pt x="233" y="20"/>
                    </a:lnTo>
                    <a:lnTo>
                      <a:pt x="239" y="20"/>
                    </a:lnTo>
                    <a:lnTo>
                      <a:pt x="244" y="20"/>
                    </a:lnTo>
                    <a:lnTo>
                      <a:pt x="249" y="20"/>
                    </a:lnTo>
                    <a:lnTo>
                      <a:pt x="252" y="20"/>
                    </a:lnTo>
                    <a:lnTo>
                      <a:pt x="255" y="20"/>
                    </a:lnTo>
                    <a:lnTo>
                      <a:pt x="258" y="20"/>
                    </a:lnTo>
                    <a:lnTo>
                      <a:pt x="261" y="20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20"/>
                    </a:lnTo>
                    <a:lnTo>
                      <a:pt x="274" y="20"/>
                    </a:lnTo>
                    <a:lnTo>
                      <a:pt x="277" y="20"/>
                    </a:lnTo>
                    <a:lnTo>
                      <a:pt x="279" y="19"/>
                    </a:lnTo>
                    <a:lnTo>
                      <a:pt x="281" y="18"/>
                    </a:lnTo>
                    <a:lnTo>
                      <a:pt x="285" y="18"/>
                    </a:lnTo>
                    <a:lnTo>
                      <a:pt x="290" y="18"/>
                    </a:lnTo>
                    <a:lnTo>
                      <a:pt x="293" y="20"/>
                    </a:lnTo>
                    <a:lnTo>
                      <a:pt x="296" y="22"/>
                    </a:lnTo>
                    <a:lnTo>
                      <a:pt x="297" y="27"/>
                    </a:lnTo>
                    <a:lnTo>
                      <a:pt x="297" y="31"/>
                    </a:lnTo>
                    <a:lnTo>
                      <a:pt x="296" y="35"/>
                    </a:lnTo>
                    <a:lnTo>
                      <a:pt x="292" y="38"/>
                    </a:lnTo>
                    <a:lnTo>
                      <a:pt x="289" y="40"/>
                    </a:lnTo>
                    <a:lnTo>
                      <a:pt x="285" y="41"/>
                    </a:lnTo>
                    <a:lnTo>
                      <a:pt x="281" y="41"/>
                    </a:lnTo>
                    <a:lnTo>
                      <a:pt x="277" y="41"/>
                    </a:lnTo>
                    <a:lnTo>
                      <a:pt x="274" y="43"/>
                    </a:lnTo>
                    <a:lnTo>
                      <a:pt x="271" y="43"/>
                    </a:lnTo>
                    <a:lnTo>
                      <a:pt x="267" y="43"/>
                    </a:lnTo>
                    <a:lnTo>
                      <a:pt x="265" y="43"/>
                    </a:lnTo>
                    <a:lnTo>
                      <a:pt x="261" y="43"/>
                    </a:lnTo>
                    <a:lnTo>
                      <a:pt x="258" y="43"/>
                    </a:lnTo>
                    <a:lnTo>
                      <a:pt x="255" y="43"/>
                    </a:lnTo>
                    <a:lnTo>
                      <a:pt x="252" y="43"/>
                    </a:lnTo>
                    <a:lnTo>
                      <a:pt x="249" y="43"/>
                    </a:lnTo>
                    <a:lnTo>
                      <a:pt x="247" y="43"/>
                    </a:lnTo>
                    <a:lnTo>
                      <a:pt x="244" y="43"/>
                    </a:lnTo>
                    <a:lnTo>
                      <a:pt x="241" y="43"/>
                    </a:lnTo>
                    <a:lnTo>
                      <a:pt x="238" y="43"/>
                    </a:lnTo>
                    <a:lnTo>
                      <a:pt x="233" y="44"/>
                    </a:lnTo>
                    <a:lnTo>
                      <a:pt x="227" y="45"/>
                    </a:lnTo>
                    <a:lnTo>
                      <a:pt x="222" y="45"/>
                    </a:lnTo>
                    <a:lnTo>
                      <a:pt x="217" y="45"/>
                    </a:lnTo>
                    <a:lnTo>
                      <a:pt x="212" y="45"/>
                    </a:lnTo>
                    <a:lnTo>
                      <a:pt x="207" y="46"/>
                    </a:lnTo>
                    <a:lnTo>
                      <a:pt x="202" y="47"/>
                    </a:lnTo>
                    <a:lnTo>
                      <a:pt x="197" y="48"/>
                    </a:lnTo>
                    <a:lnTo>
                      <a:pt x="193" y="48"/>
                    </a:lnTo>
                    <a:lnTo>
                      <a:pt x="188" y="50"/>
                    </a:lnTo>
                    <a:lnTo>
                      <a:pt x="183" y="50"/>
                    </a:lnTo>
                    <a:lnTo>
                      <a:pt x="178" y="51"/>
                    </a:lnTo>
                    <a:lnTo>
                      <a:pt x="172" y="51"/>
                    </a:lnTo>
                    <a:lnTo>
                      <a:pt x="168" y="52"/>
                    </a:lnTo>
                    <a:lnTo>
                      <a:pt x="163" y="52"/>
                    </a:lnTo>
                    <a:lnTo>
                      <a:pt x="157" y="53"/>
                    </a:lnTo>
                    <a:lnTo>
                      <a:pt x="152" y="54"/>
                    </a:lnTo>
                    <a:lnTo>
                      <a:pt x="148" y="56"/>
                    </a:lnTo>
                    <a:lnTo>
                      <a:pt x="142" y="56"/>
                    </a:lnTo>
                    <a:lnTo>
                      <a:pt x="136" y="56"/>
                    </a:lnTo>
                    <a:lnTo>
                      <a:pt x="131" y="56"/>
                    </a:lnTo>
                    <a:lnTo>
                      <a:pt x="125" y="57"/>
                    </a:lnTo>
                    <a:lnTo>
                      <a:pt x="121" y="57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07" y="57"/>
                    </a:lnTo>
                    <a:lnTo>
                      <a:pt x="105" y="57"/>
                    </a:lnTo>
                    <a:lnTo>
                      <a:pt x="102" y="58"/>
                    </a:lnTo>
                    <a:lnTo>
                      <a:pt x="46" y="58"/>
                    </a:lnTo>
                    <a:lnTo>
                      <a:pt x="41" y="57"/>
                    </a:lnTo>
                    <a:lnTo>
                      <a:pt x="37" y="57"/>
                    </a:lnTo>
                    <a:lnTo>
                      <a:pt x="33" y="56"/>
                    </a:lnTo>
                    <a:lnTo>
                      <a:pt x="29" y="54"/>
                    </a:lnTo>
                    <a:lnTo>
                      <a:pt x="24" y="52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9" y="39"/>
                    </a:lnTo>
                    <a:lnTo>
                      <a:pt x="6" y="35"/>
                    </a:lnTo>
                    <a:lnTo>
                      <a:pt x="5" y="32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2" name="Freeform 291"/>
              <p:cNvSpPr>
                <a:spLocks/>
              </p:cNvSpPr>
              <p:nvPr/>
            </p:nvSpPr>
            <p:spPr bwMode="auto">
              <a:xfrm>
                <a:off x="1664" y="1475"/>
                <a:ext cx="45" cy="88"/>
              </a:xfrm>
              <a:custGeom>
                <a:avLst/>
                <a:gdLst>
                  <a:gd name="T0" fmla="*/ 0 w 135"/>
                  <a:gd name="T1" fmla="*/ 0 h 263"/>
                  <a:gd name="T2" fmla="*/ 0 w 135"/>
                  <a:gd name="T3" fmla="*/ 0 h 263"/>
                  <a:gd name="T4" fmla="*/ 0 w 135"/>
                  <a:gd name="T5" fmla="*/ 0 h 263"/>
                  <a:gd name="T6" fmla="*/ 0 w 135"/>
                  <a:gd name="T7" fmla="*/ 0 h 263"/>
                  <a:gd name="T8" fmla="*/ 0 w 135"/>
                  <a:gd name="T9" fmla="*/ 0 h 263"/>
                  <a:gd name="T10" fmla="*/ 0 w 135"/>
                  <a:gd name="T11" fmla="*/ 0 h 263"/>
                  <a:gd name="T12" fmla="*/ 0 w 135"/>
                  <a:gd name="T13" fmla="*/ 0 h 263"/>
                  <a:gd name="T14" fmla="*/ 0 w 135"/>
                  <a:gd name="T15" fmla="*/ 0 h 263"/>
                  <a:gd name="T16" fmla="*/ 0 w 135"/>
                  <a:gd name="T17" fmla="*/ 0 h 263"/>
                  <a:gd name="T18" fmla="*/ 0 w 135"/>
                  <a:gd name="T19" fmla="*/ 0 h 263"/>
                  <a:gd name="T20" fmla="*/ 0 w 135"/>
                  <a:gd name="T21" fmla="*/ 0 h 263"/>
                  <a:gd name="T22" fmla="*/ 0 w 135"/>
                  <a:gd name="T23" fmla="*/ 0 h 263"/>
                  <a:gd name="T24" fmla="*/ 0 w 135"/>
                  <a:gd name="T25" fmla="*/ 0 h 263"/>
                  <a:gd name="T26" fmla="*/ 0 w 135"/>
                  <a:gd name="T27" fmla="*/ 0 h 263"/>
                  <a:gd name="T28" fmla="*/ 0 w 135"/>
                  <a:gd name="T29" fmla="*/ 0 h 263"/>
                  <a:gd name="T30" fmla="*/ 0 w 135"/>
                  <a:gd name="T31" fmla="*/ 0 h 263"/>
                  <a:gd name="T32" fmla="*/ 0 w 135"/>
                  <a:gd name="T33" fmla="*/ 0 h 263"/>
                  <a:gd name="T34" fmla="*/ 0 w 135"/>
                  <a:gd name="T35" fmla="*/ 0 h 263"/>
                  <a:gd name="T36" fmla="*/ 0 w 135"/>
                  <a:gd name="T37" fmla="*/ 0 h 263"/>
                  <a:gd name="T38" fmla="*/ 0 w 135"/>
                  <a:gd name="T39" fmla="*/ 0 h 263"/>
                  <a:gd name="T40" fmla="*/ 0 w 135"/>
                  <a:gd name="T41" fmla="*/ 0 h 263"/>
                  <a:gd name="T42" fmla="*/ 0 w 135"/>
                  <a:gd name="T43" fmla="*/ 0 h 263"/>
                  <a:gd name="T44" fmla="*/ 0 w 135"/>
                  <a:gd name="T45" fmla="*/ 0 h 263"/>
                  <a:gd name="T46" fmla="*/ 0 w 135"/>
                  <a:gd name="T47" fmla="*/ 0 h 263"/>
                  <a:gd name="T48" fmla="*/ 0 w 135"/>
                  <a:gd name="T49" fmla="*/ 0 h 263"/>
                  <a:gd name="T50" fmla="*/ 0 w 135"/>
                  <a:gd name="T51" fmla="*/ 0 h 263"/>
                  <a:gd name="T52" fmla="*/ 0 w 135"/>
                  <a:gd name="T53" fmla="*/ 0 h 263"/>
                  <a:gd name="T54" fmla="*/ 0 w 135"/>
                  <a:gd name="T55" fmla="*/ 0 h 263"/>
                  <a:gd name="T56" fmla="*/ 0 w 135"/>
                  <a:gd name="T57" fmla="*/ 0 h 263"/>
                  <a:gd name="T58" fmla="*/ 0 w 135"/>
                  <a:gd name="T59" fmla="*/ 0 h 263"/>
                  <a:gd name="T60" fmla="*/ 0 w 135"/>
                  <a:gd name="T61" fmla="*/ 0 h 263"/>
                  <a:gd name="T62" fmla="*/ 0 w 135"/>
                  <a:gd name="T63" fmla="*/ 0 h 263"/>
                  <a:gd name="T64" fmla="*/ 0 w 135"/>
                  <a:gd name="T65" fmla="*/ 0 h 263"/>
                  <a:gd name="T66" fmla="*/ 0 w 135"/>
                  <a:gd name="T67" fmla="*/ 0 h 263"/>
                  <a:gd name="T68" fmla="*/ 0 w 135"/>
                  <a:gd name="T69" fmla="*/ 0 h 263"/>
                  <a:gd name="T70" fmla="*/ 0 w 135"/>
                  <a:gd name="T71" fmla="*/ 0 h 263"/>
                  <a:gd name="T72" fmla="*/ 0 w 135"/>
                  <a:gd name="T73" fmla="*/ 0 h 263"/>
                  <a:gd name="T74" fmla="*/ 0 w 135"/>
                  <a:gd name="T75" fmla="*/ 0 h 263"/>
                  <a:gd name="T76" fmla="*/ 0 w 135"/>
                  <a:gd name="T77" fmla="*/ 0 h 263"/>
                  <a:gd name="T78" fmla="*/ 0 w 135"/>
                  <a:gd name="T79" fmla="*/ 0 h 263"/>
                  <a:gd name="T80" fmla="*/ 0 w 135"/>
                  <a:gd name="T81" fmla="*/ 0 h 263"/>
                  <a:gd name="T82" fmla="*/ 0 w 135"/>
                  <a:gd name="T83" fmla="*/ 0 h 2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5"/>
                  <a:gd name="T127" fmla="*/ 0 h 263"/>
                  <a:gd name="T128" fmla="*/ 135 w 135"/>
                  <a:gd name="T129" fmla="*/ 263 h 2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5" h="263">
                    <a:moveTo>
                      <a:pt x="26" y="18"/>
                    </a:moveTo>
                    <a:lnTo>
                      <a:pt x="26" y="23"/>
                    </a:lnTo>
                    <a:lnTo>
                      <a:pt x="26" y="28"/>
                    </a:lnTo>
                    <a:lnTo>
                      <a:pt x="28" y="31"/>
                    </a:lnTo>
                    <a:lnTo>
                      <a:pt x="29" y="36"/>
                    </a:lnTo>
                    <a:lnTo>
                      <a:pt x="30" y="40"/>
                    </a:lnTo>
                    <a:lnTo>
                      <a:pt x="31" y="44"/>
                    </a:lnTo>
                    <a:lnTo>
                      <a:pt x="33" y="48"/>
                    </a:lnTo>
                    <a:lnTo>
                      <a:pt x="36" y="54"/>
                    </a:lnTo>
                    <a:lnTo>
                      <a:pt x="37" y="57"/>
                    </a:lnTo>
                    <a:lnTo>
                      <a:pt x="39" y="61"/>
                    </a:lnTo>
                    <a:lnTo>
                      <a:pt x="42" y="66"/>
                    </a:lnTo>
                    <a:lnTo>
                      <a:pt x="45" y="70"/>
                    </a:lnTo>
                    <a:lnTo>
                      <a:pt x="48" y="75"/>
                    </a:lnTo>
                    <a:lnTo>
                      <a:pt x="50" y="80"/>
                    </a:lnTo>
                    <a:lnTo>
                      <a:pt x="52" y="85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61" y="99"/>
                    </a:lnTo>
                    <a:lnTo>
                      <a:pt x="63" y="104"/>
                    </a:lnTo>
                    <a:lnTo>
                      <a:pt x="65" y="108"/>
                    </a:lnTo>
                    <a:lnTo>
                      <a:pt x="67" y="112"/>
                    </a:lnTo>
                    <a:lnTo>
                      <a:pt x="70" y="117"/>
                    </a:lnTo>
                    <a:lnTo>
                      <a:pt x="73" y="121"/>
                    </a:lnTo>
                    <a:lnTo>
                      <a:pt x="75" y="126"/>
                    </a:lnTo>
                    <a:lnTo>
                      <a:pt x="77" y="131"/>
                    </a:lnTo>
                    <a:lnTo>
                      <a:pt x="80" y="137"/>
                    </a:lnTo>
                    <a:lnTo>
                      <a:pt x="82" y="142"/>
                    </a:lnTo>
                    <a:lnTo>
                      <a:pt x="84" y="148"/>
                    </a:lnTo>
                    <a:lnTo>
                      <a:pt x="87" y="152"/>
                    </a:lnTo>
                    <a:lnTo>
                      <a:pt x="90" y="158"/>
                    </a:lnTo>
                    <a:lnTo>
                      <a:pt x="93" y="163"/>
                    </a:lnTo>
                    <a:lnTo>
                      <a:pt x="95" y="169"/>
                    </a:lnTo>
                    <a:lnTo>
                      <a:pt x="97" y="174"/>
                    </a:lnTo>
                    <a:lnTo>
                      <a:pt x="100" y="180"/>
                    </a:lnTo>
                    <a:lnTo>
                      <a:pt x="102" y="184"/>
                    </a:lnTo>
                    <a:lnTo>
                      <a:pt x="105" y="189"/>
                    </a:lnTo>
                    <a:lnTo>
                      <a:pt x="107" y="193"/>
                    </a:lnTo>
                    <a:lnTo>
                      <a:pt x="109" y="197"/>
                    </a:lnTo>
                    <a:lnTo>
                      <a:pt x="111" y="201"/>
                    </a:lnTo>
                    <a:lnTo>
                      <a:pt x="114" y="206"/>
                    </a:lnTo>
                    <a:lnTo>
                      <a:pt x="115" y="209"/>
                    </a:lnTo>
                    <a:lnTo>
                      <a:pt x="118" y="214"/>
                    </a:lnTo>
                    <a:lnTo>
                      <a:pt x="120" y="218"/>
                    </a:lnTo>
                    <a:lnTo>
                      <a:pt x="122" y="222"/>
                    </a:lnTo>
                    <a:lnTo>
                      <a:pt x="125" y="226"/>
                    </a:lnTo>
                    <a:lnTo>
                      <a:pt x="127" y="232"/>
                    </a:lnTo>
                    <a:lnTo>
                      <a:pt x="129" y="234"/>
                    </a:lnTo>
                    <a:lnTo>
                      <a:pt x="131" y="237"/>
                    </a:lnTo>
                    <a:lnTo>
                      <a:pt x="132" y="240"/>
                    </a:lnTo>
                    <a:lnTo>
                      <a:pt x="133" y="244"/>
                    </a:lnTo>
                    <a:lnTo>
                      <a:pt x="135" y="248"/>
                    </a:lnTo>
                    <a:lnTo>
                      <a:pt x="134" y="253"/>
                    </a:lnTo>
                    <a:lnTo>
                      <a:pt x="132" y="258"/>
                    </a:lnTo>
                    <a:lnTo>
                      <a:pt x="127" y="261"/>
                    </a:lnTo>
                    <a:lnTo>
                      <a:pt x="122" y="263"/>
                    </a:lnTo>
                    <a:lnTo>
                      <a:pt x="116" y="263"/>
                    </a:lnTo>
                    <a:lnTo>
                      <a:pt x="112" y="260"/>
                    </a:lnTo>
                    <a:lnTo>
                      <a:pt x="108" y="255"/>
                    </a:lnTo>
                    <a:lnTo>
                      <a:pt x="107" y="253"/>
                    </a:lnTo>
                    <a:lnTo>
                      <a:pt x="105" y="250"/>
                    </a:lnTo>
                    <a:lnTo>
                      <a:pt x="103" y="246"/>
                    </a:lnTo>
                    <a:lnTo>
                      <a:pt x="102" y="244"/>
                    </a:lnTo>
                    <a:lnTo>
                      <a:pt x="99" y="238"/>
                    </a:lnTo>
                    <a:lnTo>
                      <a:pt x="96" y="233"/>
                    </a:lnTo>
                    <a:lnTo>
                      <a:pt x="93" y="227"/>
                    </a:lnTo>
                    <a:lnTo>
                      <a:pt x="90" y="222"/>
                    </a:lnTo>
                    <a:lnTo>
                      <a:pt x="88" y="218"/>
                    </a:lnTo>
                    <a:lnTo>
                      <a:pt x="86" y="213"/>
                    </a:lnTo>
                    <a:lnTo>
                      <a:pt x="82" y="207"/>
                    </a:lnTo>
                    <a:lnTo>
                      <a:pt x="80" y="202"/>
                    </a:lnTo>
                    <a:lnTo>
                      <a:pt x="76" y="196"/>
                    </a:lnTo>
                    <a:lnTo>
                      <a:pt x="74" y="191"/>
                    </a:lnTo>
                    <a:lnTo>
                      <a:pt x="71" y="187"/>
                    </a:lnTo>
                    <a:lnTo>
                      <a:pt x="68" y="181"/>
                    </a:lnTo>
                    <a:lnTo>
                      <a:pt x="65" y="175"/>
                    </a:lnTo>
                    <a:lnTo>
                      <a:pt x="63" y="170"/>
                    </a:lnTo>
                    <a:lnTo>
                      <a:pt x="61" y="165"/>
                    </a:lnTo>
                    <a:lnTo>
                      <a:pt x="58" y="161"/>
                    </a:lnTo>
                    <a:lnTo>
                      <a:pt x="56" y="158"/>
                    </a:lnTo>
                    <a:lnTo>
                      <a:pt x="55" y="155"/>
                    </a:lnTo>
                    <a:lnTo>
                      <a:pt x="52" y="151"/>
                    </a:lnTo>
                    <a:lnTo>
                      <a:pt x="51" y="148"/>
                    </a:lnTo>
                    <a:lnTo>
                      <a:pt x="49" y="144"/>
                    </a:lnTo>
                    <a:lnTo>
                      <a:pt x="46" y="139"/>
                    </a:lnTo>
                    <a:lnTo>
                      <a:pt x="45" y="137"/>
                    </a:lnTo>
                    <a:lnTo>
                      <a:pt x="44" y="133"/>
                    </a:lnTo>
                    <a:lnTo>
                      <a:pt x="42" y="131"/>
                    </a:lnTo>
                    <a:lnTo>
                      <a:pt x="41" y="127"/>
                    </a:lnTo>
                    <a:lnTo>
                      <a:pt x="39" y="125"/>
                    </a:lnTo>
                    <a:lnTo>
                      <a:pt x="38" y="121"/>
                    </a:lnTo>
                    <a:lnTo>
                      <a:pt x="37" y="119"/>
                    </a:lnTo>
                    <a:lnTo>
                      <a:pt x="36" y="117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2" y="106"/>
                    </a:lnTo>
                    <a:lnTo>
                      <a:pt x="31" y="104"/>
                    </a:lnTo>
                    <a:lnTo>
                      <a:pt x="29" y="101"/>
                    </a:lnTo>
                    <a:lnTo>
                      <a:pt x="28" y="98"/>
                    </a:lnTo>
                    <a:lnTo>
                      <a:pt x="28" y="95"/>
                    </a:lnTo>
                    <a:lnTo>
                      <a:pt x="26" y="92"/>
                    </a:lnTo>
                    <a:lnTo>
                      <a:pt x="23" y="87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3"/>
                    </a:lnTo>
                    <a:lnTo>
                      <a:pt x="11" y="68"/>
                    </a:lnTo>
                    <a:lnTo>
                      <a:pt x="9" y="63"/>
                    </a:lnTo>
                    <a:lnTo>
                      <a:pt x="6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3" y="23"/>
                    </a:lnTo>
                    <a:lnTo>
                      <a:pt x="5" y="18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3" name="Freeform 292"/>
              <p:cNvSpPr>
                <a:spLocks/>
              </p:cNvSpPr>
              <p:nvPr/>
            </p:nvSpPr>
            <p:spPr bwMode="auto">
              <a:xfrm>
                <a:off x="1615" y="1374"/>
                <a:ext cx="215" cy="253"/>
              </a:xfrm>
              <a:custGeom>
                <a:avLst/>
                <a:gdLst>
                  <a:gd name="T0" fmla="*/ 0 w 645"/>
                  <a:gd name="T1" fmla="*/ 0 h 759"/>
                  <a:gd name="T2" fmla="*/ 0 w 645"/>
                  <a:gd name="T3" fmla="*/ 0 h 759"/>
                  <a:gd name="T4" fmla="*/ 0 w 645"/>
                  <a:gd name="T5" fmla="*/ 0 h 759"/>
                  <a:gd name="T6" fmla="*/ 0 w 645"/>
                  <a:gd name="T7" fmla="*/ 0 h 759"/>
                  <a:gd name="T8" fmla="*/ 0 w 645"/>
                  <a:gd name="T9" fmla="*/ 0 h 759"/>
                  <a:gd name="T10" fmla="*/ 0 w 645"/>
                  <a:gd name="T11" fmla="*/ 0 h 759"/>
                  <a:gd name="T12" fmla="*/ 0 w 645"/>
                  <a:gd name="T13" fmla="*/ 0 h 759"/>
                  <a:gd name="T14" fmla="*/ 0 w 645"/>
                  <a:gd name="T15" fmla="*/ 0 h 759"/>
                  <a:gd name="T16" fmla="*/ 0 w 645"/>
                  <a:gd name="T17" fmla="*/ 0 h 759"/>
                  <a:gd name="T18" fmla="*/ 0 w 645"/>
                  <a:gd name="T19" fmla="*/ 0 h 759"/>
                  <a:gd name="T20" fmla="*/ 0 w 645"/>
                  <a:gd name="T21" fmla="*/ 0 h 759"/>
                  <a:gd name="T22" fmla="*/ 0 w 645"/>
                  <a:gd name="T23" fmla="*/ 0 h 759"/>
                  <a:gd name="T24" fmla="*/ 0 w 645"/>
                  <a:gd name="T25" fmla="*/ 0 h 759"/>
                  <a:gd name="T26" fmla="*/ 0 w 645"/>
                  <a:gd name="T27" fmla="*/ 0 h 759"/>
                  <a:gd name="T28" fmla="*/ 0 w 645"/>
                  <a:gd name="T29" fmla="*/ 0 h 759"/>
                  <a:gd name="T30" fmla="*/ 0 w 645"/>
                  <a:gd name="T31" fmla="*/ 0 h 759"/>
                  <a:gd name="T32" fmla="*/ 0 w 645"/>
                  <a:gd name="T33" fmla="*/ 0 h 759"/>
                  <a:gd name="T34" fmla="*/ 0 w 645"/>
                  <a:gd name="T35" fmla="*/ 0 h 759"/>
                  <a:gd name="T36" fmla="*/ 0 w 645"/>
                  <a:gd name="T37" fmla="*/ 0 h 759"/>
                  <a:gd name="T38" fmla="*/ 0 w 645"/>
                  <a:gd name="T39" fmla="*/ 0 h 759"/>
                  <a:gd name="T40" fmla="*/ 0 w 645"/>
                  <a:gd name="T41" fmla="*/ 0 h 759"/>
                  <a:gd name="T42" fmla="*/ 0 w 645"/>
                  <a:gd name="T43" fmla="*/ 0 h 759"/>
                  <a:gd name="T44" fmla="*/ 0 w 645"/>
                  <a:gd name="T45" fmla="*/ 0 h 759"/>
                  <a:gd name="T46" fmla="*/ 0 w 645"/>
                  <a:gd name="T47" fmla="*/ 0 h 759"/>
                  <a:gd name="T48" fmla="*/ 0 w 645"/>
                  <a:gd name="T49" fmla="*/ 0 h 759"/>
                  <a:gd name="T50" fmla="*/ 0 w 645"/>
                  <a:gd name="T51" fmla="*/ 0 h 759"/>
                  <a:gd name="T52" fmla="*/ 0 w 645"/>
                  <a:gd name="T53" fmla="*/ 0 h 759"/>
                  <a:gd name="T54" fmla="*/ 0 w 645"/>
                  <a:gd name="T55" fmla="*/ 0 h 759"/>
                  <a:gd name="T56" fmla="*/ 0 w 645"/>
                  <a:gd name="T57" fmla="*/ 0 h 759"/>
                  <a:gd name="T58" fmla="*/ 0 w 645"/>
                  <a:gd name="T59" fmla="*/ 0 h 759"/>
                  <a:gd name="T60" fmla="*/ 0 w 645"/>
                  <a:gd name="T61" fmla="*/ 0 h 759"/>
                  <a:gd name="T62" fmla="*/ 0 w 645"/>
                  <a:gd name="T63" fmla="*/ 0 h 759"/>
                  <a:gd name="T64" fmla="*/ 0 w 645"/>
                  <a:gd name="T65" fmla="*/ 0 h 759"/>
                  <a:gd name="T66" fmla="*/ 0 w 645"/>
                  <a:gd name="T67" fmla="*/ 0 h 759"/>
                  <a:gd name="T68" fmla="*/ 0 w 645"/>
                  <a:gd name="T69" fmla="*/ 0 h 759"/>
                  <a:gd name="T70" fmla="*/ 0 w 645"/>
                  <a:gd name="T71" fmla="*/ 0 h 759"/>
                  <a:gd name="T72" fmla="*/ 0 w 645"/>
                  <a:gd name="T73" fmla="*/ 0 h 759"/>
                  <a:gd name="T74" fmla="*/ 0 w 645"/>
                  <a:gd name="T75" fmla="*/ 0 h 759"/>
                  <a:gd name="T76" fmla="*/ 0 w 645"/>
                  <a:gd name="T77" fmla="*/ 0 h 759"/>
                  <a:gd name="T78" fmla="*/ 0 w 645"/>
                  <a:gd name="T79" fmla="*/ 0 h 759"/>
                  <a:gd name="T80" fmla="*/ 0 w 645"/>
                  <a:gd name="T81" fmla="*/ 0 h 759"/>
                  <a:gd name="T82" fmla="*/ 0 w 645"/>
                  <a:gd name="T83" fmla="*/ 0 h 759"/>
                  <a:gd name="T84" fmla="*/ 0 w 645"/>
                  <a:gd name="T85" fmla="*/ 0 h 759"/>
                  <a:gd name="T86" fmla="*/ 0 w 645"/>
                  <a:gd name="T87" fmla="*/ 0 h 759"/>
                  <a:gd name="T88" fmla="*/ 0 w 645"/>
                  <a:gd name="T89" fmla="*/ 0 h 759"/>
                  <a:gd name="T90" fmla="*/ 0 w 645"/>
                  <a:gd name="T91" fmla="*/ 0 h 759"/>
                  <a:gd name="T92" fmla="*/ 0 w 645"/>
                  <a:gd name="T93" fmla="*/ 0 h 759"/>
                  <a:gd name="T94" fmla="*/ 0 w 645"/>
                  <a:gd name="T95" fmla="*/ 0 h 759"/>
                  <a:gd name="T96" fmla="*/ 0 w 645"/>
                  <a:gd name="T97" fmla="*/ 0 h 759"/>
                  <a:gd name="T98" fmla="*/ 0 w 645"/>
                  <a:gd name="T99" fmla="*/ 0 h 759"/>
                  <a:gd name="T100" fmla="*/ 0 w 645"/>
                  <a:gd name="T101" fmla="*/ 0 h 759"/>
                  <a:gd name="T102" fmla="*/ 0 w 645"/>
                  <a:gd name="T103" fmla="*/ 0 h 759"/>
                  <a:gd name="T104" fmla="*/ 0 w 645"/>
                  <a:gd name="T105" fmla="*/ 0 h 759"/>
                  <a:gd name="T106" fmla="*/ 0 w 645"/>
                  <a:gd name="T107" fmla="*/ 0 h 759"/>
                  <a:gd name="T108" fmla="*/ 0 w 645"/>
                  <a:gd name="T109" fmla="*/ 0 h 759"/>
                  <a:gd name="T110" fmla="*/ 0 w 645"/>
                  <a:gd name="T111" fmla="*/ 0 h 759"/>
                  <a:gd name="T112" fmla="*/ 0 w 645"/>
                  <a:gd name="T113" fmla="*/ 0 h 759"/>
                  <a:gd name="T114" fmla="*/ 0 w 645"/>
                  <a:gd name="T115" fmla="*/ 0 h 759"/>
                  <a:gd name="T116" fmla="*/ 0 w 645"/>
                  <a:gd name="T117" fmla="*/ 0 h 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45"/>
                  <a:gd name="T178" fmla="*/ 0 h 759"/>
                  <a:gd name="T179" fmla="*/ 645 w 645"/>
                  <a:gd name="T180" fmla="*/ 759 h 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45" h="759">
                    <a:moveTo>
                      <a:pt x="284" y="210"/>
                    </a:moveTo>
                    <a:lnTo>
                      <a:pt x="286" y="205"/>
                    </a:lnTo>
                    <a:lnTo>
                      <a:pt x="289" y="202"/>
                    </a:lnTo>
                    <a:lnTo>
                      <a:pt x="291" y="197"/>
                    </a:lnTo>
                    <a:lnTo>
                      <a:pt x="293" y="193"/>
                    </a:lnTo>
                    <a:lnTo>
                      <a:pt x="296" y="189"/>
                    </a:lnTo>
                    <a:lnTo>
                      <a:pt x="298" y="185"/>
                    </a:lnTo>
                    <a:lnTo>
                      <a:pt x="300" y="181"/>
                    </a:lnTo>
                    <a:lnTo>
                      <a:pt x="303" y="178"/>
                    </a:lnTo>
                    <a:lnTo>
                      <a:pt x="305" y="173"/>
                    </a:lnTo>
                    <a:lnTo>
                      <a:pt x="307" y="170"/>
                    </a:lnTo>
                    <a:lnTo>
                      <a:pt x="310" y="166"/>
                    </a:lnTo>
                    <a:lnTo>
                      <a:pt x="312" y="162"/>
                    </a:lnTo>
                    <a:lnTo>
                      <a:pt x="315" y="159"/>
                    </a:lnTo>
                    <a:lnTo>
                      <a:pt x="317" y="155"/>
                    </a:lnTo>
                    <a:lnTo>
                      <a:pt x="319" y="152"/>
                    </a:lnTo>
                    <a:lnTo>
                      <a:pt x="323" y="148"/>
                    </a:lnTo>
                    <a:lnTo>
                      <a:pt x="324" y="145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4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40" y="125"/>
                    </a:lnTo>
                    <a:lnTo>
                      <a:pt x="343" y="121"/>
                    </a:lnTo>
                    <a:lnTo>
                      <a:pt x="345" y="117"/>
                    </a:lnTo>
                    <a:lnTo>
                      <a:pt x="348" y="115"/>
                    </a:lnTo>
                    <a:lnTo>
                      <a:pt x="351" y="111"/>
                    </a:lnTo>
                    <a:lnTo>
                      <a:pt x="354" y="108"/>
                    </a:lnTo>
                    <a:lnTo>
                      <a:pt x="357" y="106"/>
                    </a:lnTo>
                    <a:lnTo>
                      <a:pt x="360" y="102"/>
                    </a:lnTo>
                    <a:lnTo>
                      <a:pt x="362" y="100"/>
                    </a:lnTo>
                    <a:lnTo>
                      <a:pt x="366" y="96"/>
                    </a:lnTo>
                    <a:lnTo>
                      <a:pt x="368" y="94"/>
                    </a:lnTo>
                    <a:lnTo>
                      <a:pt x="372" y="90"/>
                    </a:lnTo>
                    <a:lnTo>
                      <a:pt x="374" y="87"/>
                    </a:lnTo>
                    <a:lnTo>
                      <a:pt x="376" y="84"/>
                    </a:lnTo>
                    <a:lnTo>
                      <a:pt x="380" y="81"/>
                    </a:lnTo>
                    <a:lnTo>
                      <a:pt x="383" y="78"/>
                    </a:lnTo>
                    <a:lnTo>
                      <a:pt x="386" y="76"/>
                    </a:lnTo>
                    <a:lnTo>
                      <a:pt x="389" y="74"/>
                    </a:lnTo>
                    <a:lnTo>
                      <a:pt x="393" y="71"/>
                    </a:lnTo>
                    <a:lnTo>
                      <a:pt x="395" y="68"/>
                    </a:lnTo>
                    <a:lnTo>
                      <a:pt x="399" y="65"/>
                    </a:lnTo>
                    <a:lnTo>
                      <a:pt x="402" y="63"/>
                    </a:lnTo>
                    <a:lnTo>
                      <a:pt x="405" y="60"/>
                    </a:lnTo>
                    <a:lnTo>
                      <a:pt x="408" y="58"/>
                    </a:lnTo>
                    <a:lnTo>
                      <a:pt x="412" y="56"/>
                    </a:lnTo>
                    <a:lnTo>
                      <a:pt x="415" y="53"/>
                    </a:lnTo>
                    <a:lnTo>
                      <a:pt x="419" y="51"/>
                    </a:lnTo>
                    <a:lnTo>
                      <a:pt x="423" y="49"/>
                    </a:lnTo>
                    <a:lnTo>
                      <a:pt x="426" y="46"/>
                    </a:lnTo>
                    <a:lnTo>
                      <a:pt x="430" y="44"/>
                    </a:lnTo>
                    <a:lnTo>
                      <a:pt x="433" y="41"/>
                    </a:lnTo>
                    <a:lnTo>
                      <a:pt x="437" y="39"/>
                    </a:lnTo>
                    <a:lnTo>
                      <a:pt x="440" y="37"/>
                    </a:lnTo>
                    <a:lnTo>
                      <a:pt x="444" y="36"/>
                    </a:lnTo>
                    <a:lnTo>
                      <a:pt x="449" y="33"/>
                    </a:lnTo>
                    <a:lnTo>
                      <a:pt x="452" y="32"/>
                    </a:lnTo>
                    <a:lnTo>
                      <a:pt x="456" y="30"/>
                    </a:lnTo>
                    <a:lnTo>
                      <a:pt x="460" y="27"/>
                    </a:lnTo>
                    <a:lnTo>
                      <a:pt x="464" y="26"/>
                    </a:lnTo>
                    <a:lnTo>
                      <a:pt x="469" y="24"/>
                    </a:lnTo>
                    <a:lnTo>
                      <a:pt x="472" y="23"/>
                    </a:lnTo>
                    <a:lnTo>
                      <a:pt x="477" y="21"/>
                    </a:lnTo>
                    <a:lnTo>
                      <a:pt x="479" y="19"/>
                    </a:lnTo>
                    <a:lnTo>
                      <a:pt x="484" y="18"/>
                    </a:lnTo>
                    <a:lnTo>
                      <a:pt x="488" y="15"/>
                    </a:lnTo>
                    <a:lnTo>
                      <a:pt x="492" y="14"/>
                    </a:lnTo>
                    <a:lnTo>
                      <a:pt x="497" y="13"/>
                    </a:lnTo>
                    <a:lnTo>
                      <a:pt x="501" y="11"/>
                    </a:lnTo>
                    <a:lnTo>
                      <a:pt x="505" y="9"/>
                    </a:lnTo>
                    <a:lnTo>
                      <a:pt x="510" y="8"/>
                    </a:lnTo>
                    <a:lnTo>
                      <a:pt x="515" y="7"/>
                    </a:lnTo>
                    <a:lnTo>
                      <a:pt x="520" y="6"/>
                    </a:lnTo>
                    <a:lnTo>
                      <a:pt x="524" y="5"/>
                    </a:lnTo>
                    <a:lnTo>
                      <a:pt x="529" y="4"/>
                    </a:lnTo>
                    <a:lnTo>
                      <a:pt x="534" y="2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8" y="1"/>
                    </a:lnTo>
                    <a:lnTo>
                      <a:pt x="553" y="0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80" y="1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3" y="4"/>
                    </a:lnTo>
                    <a:lnTo>
                      <a:pt x="597" y="5"/>
                    </a:lnTo>
                    <a:lnTo>
                      <a:pt x="602" y="7"/>
                    </a:lnTo>
                    <a:lnTo>
                      <a:pt x="605" y="8"/>
                    </a:lnTo>
                    <a:lnTo>
                      <a:pt x="609" y="11"/>
                    </a:lnTo>
                    <a:lnTo>
                      <a:pt x="612" y="13"/>
                    </a:lnTo>
                    <a:lnTo>
                      <a:pt x="616" y="15"/>
                    </a:lnTo>
                    <a:lnTo>
                      <a:pt x="621" y="19"/>
                    </a:lnTo>
                    <a:lnTo>
                      <a:pt x="625" y="24"/>
                    </a:lnTo>
                    <a:lnTo>
                      <a:pt x="629" y="28"/>
                    </a:lnTo>
                    <a:lnTo>
                      <a:pt x="632" y="33"/>
                    </a:lnTo>
                    <a:lnTo>
                      <a:pt x="635" y="38"/>
                    </a:lnTo>
                    <a:lnTo>
                      <a:pt x="637" y="44"/>
                    </a:lnTo>
                    <a:lnTo>
                      <a:pt x="638" y="46"/>
                    </a:lnTo>
                    <a:lnTo>
                      <a:pt x="639" y="49"/>
                    </a:lnTo>
                    <a:lnTo>
                      <a:pt x="641" y="52"/>
                    </a:lnTo>
                    <a:lnTo>
                      <a:pt x="642" y="56"/>
                    </a:lnTo>
                    <a:lnTo>
                      <a:pt x="642" y="58"/>
                    </a:lnTo>
                    <a:lnTo>
                      <a:pt x="643" y="62"/>
                    </a:lnTo>
                    <a:lnTo>
                      <a:pt x="643" y="64"/>
                    </a:lnTo>
                    <a:lnTo>
                      <a:pt x="644" y="66"/>
                    </a:lnTo>
                    <a:lnTo>
                      <a:pt x="644" y="70"/>
                    </a:lnTo>
                    <a:lnTo>
                      <a:pt x="644" y="74"/>
                    </a:lnTo>
                    <a:lnTo>
                      <a:pt x="644" y="76"/>
                    </a:lnTo>
                    <a:lnTo>
                      <a:pt x="645" y="79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4" y="89"/>
                    </a:lnTo>
                    <a:lnTo>
                      <a:pt x="644" y="92"/>
                    </a:lnTo>
                    <a:lnTo>
                      <a:pt x="644" y="96"/>
                    </a:lnTo>
                    <a:lnTo>
                      <a:pt x="643" y="100"/>
                    </a:lnTo>
                    <a:lnTo>
                      <a:pt x="643" y="102"/>
                    </a:lnTo>
                    <a:lnTo>
                      <a:pt x="643" y="106"/>
                    </a:lnTo>
                    <a:lnTo>
                      <a:pt x="642" y="109"/>
                    </a:lnTo>
                    <a:lnTo>
                      <a:pt x="642" y="113"/>
                    </a:lnTo>
                    <a:lnTo>
                      <a:pt x="641" y="115"/>
                    </a:lnTo>
                    <a:lnTo>
                      <a:pt x="639" y="119"/>
                    </a:lnTo>
                    <a:lnTo>
                      <a:pt x="638" y="122"/>
                    </a:lnTo>
                    <a:lnTo>
                      <a:pt x="637" y="126"/>
                    </a:lnTo>
                    <a:lnTo>
                      <a:pt x="637" y="129"/>
                    </a:lnTo>
                    <a:lnTo>
                      <a:pt x="636" y="133"/>
                    </a:lnTo>
                    <a:lnTo>
                      <a:pt x="635" y="135"/>
                    </a:lnTo>
                    <a:lnTo>
                      <a:pt x="634" y="139"/>
                    </a:lnTo>
                    <a:lnTo>
                      <a:pt x="632" y="142"/>
                    </a:lnTo>
                    <a:lnTo>
                      <a:pt x="631" y="146"/>
                    </a:lnTo>
                    <a:lnTo>
                      <a:pt x="629" y="149"/>
                    </a:lnTo>
                    <a:lnTo>
                      <a:pt x="628" y="153"/>
                    </a:lnTo>
                    <a:lnTo>
                      <a:pt x="628" y="157"/>
                    </a:lnTo>
                    <a:lnTo>
                      <a:pt x="626" y="160"/>
                    </a:lnTo>
                    <a:lnTo>
                      <a:pt x="624" y="164"/>
                    </a:lnTo>
                    <a:lnTo>
                      <a:pt x="623" y="166"/>
                    </a:lnTo>
                    <a:lnTo>
                      <a:pt x="622" y="170"/>
                    </a:lnTo>
                    <a:lnTo>
                      <a:pt x="619" y="173"/>
                    </a:lnTo>
                    <a:lnTo>
                      <a:pt x="618" y="176"/>
                    </a:lnTo>
                    <a:lnTo>
                      <a:pt x="617" y="179"/>
                    </a:lnTo>
                    <a:lnTo>
                      <a:pt x="615" y="183"/>
                    </a:lnTo>
                    <a:lnTo>
                      <a:pt x="613" y="186"/>
                    </a:lnTo>
                    <a:lnTo>
                      <a:pt x="612" y="189"/>
                    </a:lnTo>
                    <a:lnTo>
                      <a:pt x="610" y="192"/>
                    </a:lnTo>
                    <a:lnTo>
                      <a:pt x="609" y="195"/>
                    </a:lnTo>
                    <a:lnTo>
                      <a:pt x="607" y="198"/>
                    </a:lnTo>
                    <a:lnTo>
                      <a:pt x="605" y="202"/>
                    </a:lnTo>
                    <a:lnTo>
                      <a:pt x="604" y="204"/>
                    </a:lnTo>
                    <a:lnTo>
                      <a:pt x="603" y="208"/>
                    </a:lnTo>
                    <a:lnTo>
                      <a:pt x="600" y="211"/>
                    </a:lnTo>
                    <a:lnTo>
                      <a:pt x="598" y="215"/>
                    </a:lnTo>
                    <a:lnTo>
                      <a:pt x="594" y="219"/>
                    </a:lnTo>
                    <a:lnTo>
                      <a:pt x="592" y="224"/>
                    </a:lnTo>
                    <a:lnTo>
                      <a:pt x="590" y="229"/>
                    </a:lnTo>
                    <a:lnTo>
                      <a:pt x="586" y="234"/>
                    </a:lnTo>
                    <a:lnTo>
                      <a:pt x="584" y="238"/>
                    </a:lnTo>
                    <a:lnTo>
                      <a:pt x="580" y="243"/>
                    </a:lnTo>
                    <a:lnTo>
                      <a:pt x="578" y="248"/>
                    </a:lnTo>
                    <a:lnTo>
                      <a:pt x="574" y="253"/>
                    </a:lnTo>
                    <a:lnTo>
                      <a:pt x="573" y="256"/>
                    </a:lnTo>
                    <a:lnTo>
                      <a:pt x="570" y="261"/>
                    </a:lnTo>
                    <a:lnTo>
                      <a:pt x="568" y="266"/>
                    </a:lnTo>
                    <a:lnTo>
                      <a:pt x="565" y="269"/>
                    </a:lnTo>
                    <a:lnTo>
                      <a:pt x="564" y="274"/>
                    </a:lnTo>
                    <a:lnTo>
                      <a:pt x="560" y="278"/>
                    </a:lnTo>
                    <a:lnTo>
                      <a:pt x="559" y="282"/>
                    </a:lnTo>
                    <a:lnTo>
                      <a:pt x="555" y="286"/>
                    </a:lnTo>
                    <a:lnTo>
                      <a:pt x="554" y="291"/>
                    </a:lnTo>
                    <a:lnTo>
                      <a:pt x="551" y="294"/>
                    </a:lnTo>
                    <a:lnTo>
                      <a:pt x="549" y="298"/>
                    </a:lnTo>
                    <a:lnTo>
                      <a:pt x="546" y="301"/>
                    </a:lnTo>
                    <a:lnTo>
                      <a:pt x="545" y="306"/>
                    </a:lnTo>
                    <a:lnTo>
                      <a:pt x="541" y="311"/>
                    </a:lnTo>
                    <a:lnTo>
                      <a:pt x="540" y="314"/>
                    </a:lnTo>
                    <a:lnTo>
                      <a:pt x="536" y="318"/>
                    </a:lnTo>
                    <a:lnTo>
                      <a:pt x="535" y="321"/>
                    </a:lnTo>
                    <a:lnTo>
                      <a:pt x="532" y="325"/>
                    </a:lnTo>
                    <a:lnTo>
                      <a:pt x="530" y="330"/>
                    </a:lnTo>
                    <a:lnTo>
                      <a:pt x="527" y="333"/>
                    </a:lnTo>
                    <a:lnTo>
                      <a:pt x="526" y="337"/>
                    </a:lnTo>
                    <a:lnTo>
                      <a:pt x="523" y="340"/>
                    </a:lnTo>
                    <a:lnTo>
                      <a:pt x="521" y="345"/>
                    </a:lnTo>
                    <a:lnTo>
                      <a:pt x="519" y="349"/>
                    </a:lnTo>
                    <a:lnTo>
                      <a:pt x="516" y="352"/>
                    </a:lnTo>
                    <a:lnTo>
                      <a:pt x="513" y="356"/>
                    </a:lnTo>
                    <a:lnTo>
                      <a:pt x="511" y="359"/>
                    </a:lnTo>
                    <a:lnTo>
                      <a:pt x="508" y="363"/>
                    </a:lnTo>
                    <a:lnTo>
                      <a:pt x="505" y="367"/>
                    </a:lnTo>
                    <a:lnTo>
                      <a:pt x="503" y="370"/>
                    </a:lnTo>
                    <a:lnTo>
                      <a:pt x="501" y="375"/>
                    </a:lnTo>
                    <a:lnTo>
                      <a:pt x="498" y="378"/>
                    </a:lnTo>
                    <a:lnTo>
                      <a:pt x="496" y="382"/>
                    </a:lnTo>
                    <a:lnTo>
                      <a:pt x="492" y="385"/>
                    </a:lnTo>
                    <a:lnTo>
                      <a:pt x="490" y="389"/>
                    </a:lnTo>
                    <a:lnTo>
                      <a:pt x="488" y="394"/>
                    </a:lnTo>
                    <a:lnTo>
                      <a:pt x="485" y="397"/>
                    </a:lnTo>
                    <a:lnTo>
                      <a:pt x="482" y="401"/>
                    </a:lnTo>
                    <a:lnTo>
                      <a:pt x="479" y="406"/>
                    </a:lnTo>
                    <a:lnTo>
                      <a:pt x="477" y="408"/>
                    </a:lnTo>
                    <a:lnTo>
                      <a:pt x="473" y="413"/>
                    </a:lnTo>
                    <a:lnTo>
                      <a:pt x="471" y="416"/>
                    </a:lnTo>
                    <a:lnTo>
                      <a:pt x="469" y="421"/>
                    </a:lnTo>
                    <a:lnTo>
                      <a:pt x="465" y="425"/>
                    </a:lnTo>
                    <a:lnTo>
                      <a:pt x="462" y="428"/>
                    </a:lnTo>
                    <a:lnTo>
                      <a:pt x="458" y="433"/>
                    </a:lnTo>
                    <a:lnTo>
                      <a:pt x="456" y="438"/>
                    </a:lnTo>
                    <a:lnTo>
                      <a:pt x="452" y="441"/>
                    </a:lnTo>
                    <a:lnTo>
                      <a:pt x="449" y="445"/>
                    </a:lnTo>
                    <a:lnTo>
                      <a:pt x="445" y="448"/>
                    </a:lnTo>
                    <a:lnTo>
                      <a:pt x="443" y="453"/>
                    </a:lnTo>
                    <a:lnTo>
                      <a:pt x="439" y="458"/>
                    </a:lnTo>
                    <a:lnTo>
                      <a:pt x="436" y="463"/>
                    </a:lnTo>
                    <a:lnTo>
                      <a:pt x="432" y="466"/>
                    </a:lnTo>
                    <a:lnTo>
                      <a:pt x="428" y="471"/>
                    </a:lnTo>
                    <a:lnTo>
                      <a:pt x="425" y="474"/>
                    </a:lnTo>
                    <a:lnTo>
                      <a:pt x="420" y="479"/>
                    </a:lnTo>
                    <a:lnTo>
                      <a:pt x="417" y="483"/>
                    </a:lnTo>
                    <a:lnTo>
                      <a:pt x="413" y="488"/>
                    </a:lnTo>
                    <a:lnTo>
                      <a:pt x="409" y="491"/>
                    </a:lnTo>
                    <a:lnTo>
                      <a:pt x="406" y="496"/>
                    </a:lnTo>
                    <a:lnTo>
                      <a:pt x="401" y="499"/>
                    </a:lnTo>
                    <a:lnTo>
                      <a:pt x="399" y="504"/>
                    </a:lnTo>
                    <a:lnTo>
                      <a:pt x="394" y="508"/>
                    </a:lnTo>
                    <a:lnTo>
                      <a:pt x="390" y="511"/>
                    </a:lnTo>
                    <a:lnTo>
                      <a:pt x="387" y="516"/>
                    </a:lnTo>
                    <a:lnTo>
                      <a:pt x="383" y="521"/>
                    </a:lnTo>
                    <a:lnTo>
                      <a:pt x="379" y="524"/>
                    </a:lnTo>
                    <a:lnTo>
                      <a:pt x="376" y="528"/>
                    </a:lnTo>
                    <a:lnTo>
                      <a:pt x="372" y="531"/>
                    </a:lnTo>
                    <a:lnTo>
                      <a:pt x="368" y="536"/>
                    </a:lnTo>
                    <a:lnTo>
                      <a:pt x="364" y="541"/>
                    </a:lnTo>
                    <a:lnTo>
                      <a:pt x="361" y="544"/>
                    </a:lnTo>
                    <a:lnTo>
                      <a:pt x="357" y="548"/>
                    </a:lnTo>
                    <a:lnTo>
                      <a:pt x="353" y="553"/>
                    </a:lnTo>
                    <a:lnTo>
                      <a:pt x="349" y="556"/>
                    </a:lnTo>
                    <a:lnTo>
                      <a:pt x="345" y="560"/>
                    </a:lnTo>
                    <a:lnTo>
                      <a:pt x="342" y="565"/>
                    </a:lnTo>
                    <a:lnTo>
                      <a:pt x="338" y="569"/>
                    </a:lnTo>
                    <a:lnTo>
                      <a:pt x="334" y="573"/>
                    </a:lnTo>
                    <a:lnTo>
                      <a:pt x="330" y="576"/>
                    </a:lnTo>
                    <a:lnTo>
                      <a:pt x="326" y="580"/>
                    </a:lnTo>
                    <a:lnTo>
                      <a:pt x="323" y="585"/>
                    </a:lnTo>
                    <a:lnTo>
                      <a:pt x="318" y="590"/>
                    </a:lnTo>
                    <a:lnTo>
                      <a:pt x="316" y="594"/>
                    </a:lnTo>
                    <a:lnTo>
                      <a:pt x="311" y="598"/>
                    </a:lnTo>
                    <a:lnTo>
                      <a:pt x="309" y="603"/>
                    </a:lnTo>
                    <a:lnTo>
                      <a:pt x="303" y="607"/>
                    </a:lnTo>
                    <a:lnTo>
                      <a:pt x="299" y="612"/>
                    </a:lnTo>
                    <a:lnTo>
                      <a:pt x="294" y="617"/>
                    </a:lnTo>
                    <a:lnTo>
                      <a:pt x="290" y="622"/>
                    </a:lnTo>
                    <a:lnTo>
                      <a:pt x="285" y="625"/>
                    </a:lnTo>
                    <a:lnTo>
                      <a:pt x="281" y="630"/>
                    </a:lnTo>
                    <a:lnTo>
                      <a:pt x="277" y="633"/>
                    </a:lnTo>
                    <a:lnTo>
                      <a:pt x="273" y="638"/>
                    </a:lnTo>
                    <a:lnTo>
                      <a:pt x="270" y="642"/>
                    </a:lnTo>
                    <a:lnTo>
                      <a:pt x="265" y="645"/>
                    </a:lnTo>
                    <a:lnTo>
                      <a:pt x="261" y="649"/>
                    </a:lnTo>
                    <a:lnTo>
                      <a:pt x="258" y="654"/>
                    </a:lnTo>
                    <a:lnTo>
                      <a:pt x="253" y="656"/>
                    </a:lnTo>
                    <a:lnTo>
                      <a:pt x="249" y="660"/>
                    </a:lnTo>
                    <a:lnTo>
                      <a:pt x="246" y="663"/>
                    </a:lnTo>
                    <a:lnTo>
                      <a:pt x="242" y="667"/>
                    </a:lnTo>
                    <a:lnTo>
                      <a:pt x="238" y="669"/>
                    </a:lnTo>
                    <a:lnTo>
                      <a:pt x="234" y="673"/>
                    </a:lnTo>
                    <a:lnTo>
                      <a:pt x="229" y="675"/>
                    </a:lnTo>
                    <a:lnTo>
                      <a:pt x="226" y="678"/>
                    </a:lnTo>
                    <a:lnTo>
                      <a:pt x="221" y="682"/>
                    </a:lnTo>
                    <a:lnTo>
                      <a:pt x="217" y="684"/>
                    </a:lnTo>
                    <a:lnTo>
                      <a:pt x="213" y="688"/>
                    </a:lnTo>
                    <a:lnTo>
                      <a:pt x="208" y="692"/>
                    </a:lnTo>
                    <a:lnTo>
                      <a:pt x="203" y="695"/>
                    </a:lnTo>
                    <a:lnTo>
                      <a:pt x="198" y="697"/>
                    </a:lnTo>
                    <a:lnTo>
                      <a:pt x="194" y="702"/>
                    </a:lnTo>
                    <a:lnTo>
                      <a:pt x="189" y="706"/>
                    </a:lnTo>
                    <a:lnTo>
                      <a:pt x="183" y="709"/>
                    </a:lnTo>
                    <a:lnTo>
                      <a:pt x="178" y="713"/>
                    </a:lnTo>
                    <a:lnTo>
                      <a:pt x="174" y="718"/>
                    </a:lnTo>
                    <a:lnTo>
                      <a:pt x="168" y="722"/>
                    </a:lnTo>
                    <a:lnTo>
                      <a:pt x="163" y="725"/>
                    </a:lnTo>
                    <a:lnTo>
                      <a:pt x="159" y="727"/>
                    </a:lnTo>
                    <a:lnTo>
                      <a:pt x="155" y="729"/>
                    </a:lnTo>
                    <a:lnTo>
                      <a:pt x="150" y="733"/>
                    </a:lnTo>
                    <a:lnTo>
                      <a:pt x="145" y="735"/>
                    </a:lnTo>
                    <a:lnTo>
                      <a:pt x="142" y="738"/>
                    </a:lnTo>
                    <a:lnTo>
                      <a:pt x="137" y="740"/>
                    </a:lnTo>
                    <a:lnTo>
                      <a:pt x="133" y="743"/>
                    </a:lnTo>
                    <a:lnTo>
                      <a:pt x="128" y="745"/>
                    </a:lnTo>
                    <a:lnTo>
                      <a:pt x="124" y="747"/>
                    </a:lnTo>
                    <a:lnTo>
                      <a:pt x="119" y="748"/>
                    </a:lnTo>
                    <a:lnTo>
                      <a:pt x="115" y="751"/>
                    </a:lnTo>
                    <a:lnTo>
                      <a:pt x="109" y="752"/>
                    </a:lnTo>
                    <a:lnTo>
                      <a:pt x="106" y="754"/>
                    </a:lnTo>
                    <a:lnTo>
                      <a:pt x="101" y="756"/>
                    </a:lnTo>
                    <a:lnTo>
                      <a:pt x="98" y="757"/>
                    </a:lnTo>
                    <a:lnTo>
                      <a:pt x="93" y="758"/>
                    </a:lnTo>
                    <a:lnTo>
                      <a:pt x="88" y="758"/>
                    </a:lnTo>
                    <a:lnTo>
                      <a:pt x="83" y="759"/>
                    </a:lnTo>
                    <a:lnTo>
                      <a:pt x="80" y="759"/>
                    </a:lnTo>
                    <a:lnTo>
                      <a:pt x="75" y="759"/>
                    </a:lnTo>
                    <a:lnTo>
                      <a:pt x="70" y="759"/>
                    </a:lnTo>
                    <a:lnTo>
                      <a:pt x="67" y="759"/>
                    </a:lnTo>
                    <a:lnTo>
                      <a:pt x="62" y="759"/>
                    </a:lnTo>
                    <a:lnTo>
                      <a:pt x="57" y="758"/>
                    </a:lnTo>
                    <a:lnTo>
                      <a:pt x="53" y="757"/>
                    </a:lnTo>
                    <a:lnTo>
                      <a:pt x="49" y="756"/>
                    </a:lnTo>
                    <a:lnTo>
                      <a:pt x="44" y="754"/>
                    </a:lnTo>
                    <a:lnTo>
                      <a:pt x="41" y="751"/>
                    </a:lnTo>
                    <a:lnTo>
                      <a:pt x="37" y="750"/>
                    </a:lnTo>
                    <a:lnTo>
                      <a:pt x="32" y="746"/>
                    </a:lnTo>
                    <a:lnTo>
                      <a:pt x="29" y="745"/>
                    </a:lnTo>
                    <a:lnTo>
                      <a:pt x="25" y="741"/>
                    </a:lnTo>
                    <a:lnTo>
                      <a:pt x="22" y="739"/>
                    </a:lnTo>
                    <a:lnTo>
                      <a:pt x="19" y="735"/>
                    </a:lnTo>
                    <a:lnTo>
                      <a:pt x="17" y="733"/>
                    </a:lnTo>
                    <a:lnTo>
                      <a:pt x="15" y="729"/>
                    </a:lnTo>
                    <a:lnTo>
                      <a:pt x="12" y="726"/>
                    </a:lnTo>
                    <a:lnTo>
                      <a:pt x="11" y="722"/>
                    </a:lnTo>
                    <a:lnTo>
                      <a:pt x="9" y="720"/>
                    </a:lnTo>
                    <a:lnTo>
                      <a:pt x="8" y="715"/>
                    </a:lnTo>
                    <a:lnTo>
                      <a:pt x="6" y="712"/>
                    </a:lnTo>
                    <a:lnTo>
                      <a:pt x="5" y="708"/>
                    </a:lnTo>
                    <a:lnTo>
                      <a:pt x="4" y="705"/>
                    </a:lnTo>
                    <a:lnTo>
                      <a:pt x="3" y="700"/>
                    </a:lnTo>
                    <a:lnTo>
                      <a:pt x="3" y="696"/>
                    </a:lnTo>
                    <a:lnTo>
                      <a:pt x="2" y="693"/>
                    </a:lnTo>
                    <a:lnTo>
                      <a:pt x="2" y="689"/>
                    </a:lnTo>
                    <a:lnTo>
                      <a:pt x="2" y="684"/>
                    </a:lnTo>
                    <a:lnTo>
                      <a:pt x="0" y="681"/>
                    </a:lnTo>
                    <a:lnTo>
                      <a:pt x="0" y="676"/>
                    </a:lnTo>
                    <a:lnTo>
                      <a:pt x="2" y="673"/>
                    </a:lnTo>
                    <a:lnTo>
                      <a:pt x="2" y="668"/>
                    </a:lnTo>
                    <a:lnTo>
                      <a:pt x="2" y="663"/>
                    </a:lnTo>
                    <a:lnTo>
                      <a:pt x="2" y="660"/>
                    </a:lnTo>
                    <a:lnTo>
                      <a:pt x="3" y="656"/>
                    </a:lnTo>
                    <a:lnTo>
                      <a:pt x="3" y="651"/>
                    </a:lnTo>
                    <a:lnTo>
                      <a:pt x="4" y="648"/>
                    </a:lnTo>
                    <a:lnTo>
                      <a:pt x="4" y="643"/>
                    </a:lnTo>
                    <a:lnTo>
                      <a:pt x="5" y="638"/>
                    </a:lnTo>
                    <a:lnTo>
                      <a:pt x="6" y="635"/>
                    </a:lnTo>
                    <a:lnTo>
                      <a:pt x="8" y="631"/>
                    </a:lnTo>
                    <a:lnTo>
                      <a:pt x="9" y="626"/>
                    </a:lnTo>
                    <a:lnTo>
                      <a:pt x="10" y="623"/>
                    </a:lnTo>
                    <a:lnTo>
                      <a:pt x="10" y="619"/>
                    </a:lnTo>
                    <a:lnTo>
                      <a:pt x="11" y="617"/>
                    </a:lnTo>
                    <a:lnTo>
                      <a:pt x="11" y="614"/>
                    </a:lnTo>
                    <a:lnTo>
                      <a:pt x="12" y="611"/>
                    </a:lnTo>
                    <a:lnTo>
                      <a:pt x="15" y="605"/>
                    </a:lnTo>
                    <a:lnTo>
                      <a:pt x="17" y="600"/>
                    </a:lnTo>
                    <a:lnTo>
                      <a:pt x="19" y="594"/>
                    </a:lnTo>
                    <a:lnTo>
                      <a:pt x="22" y="590"/>
                    </a:lnTo>
                    <a:lnTo>
                      <a:pt x="24" y="585"/>
                    </a:lnTo>
                    <a:lnTo>
                      <a:pt x="28" y="580"/>
                    </a:lnTo>
                    <a:lnTo>
                      <a:pt x="30" y="575"/>
                    </a:lnTo>
                    <a:lnTo>
                      <a:pt x="32" y="571"/>
                    </a:lnTo>
                    <a:lnTo>
                      <a:pt x="36" y="566"/>
                    </a:lnTo>
                    <a:lnTo>
                      <a:pt x="40" y="560"/>
                    </a:lnTo>
                    <a:lnTo>
                      <a:pt x="43" y="555"/>
                    </a:lnTo>
                    <a:lnTo>
                      <a:pt x="45" y="550"/>
                    </a:lnTo>
                    <a:lnTo>
                      <a:pt x="49" y="546"/>
                    </a:lnTo>
                    <a:lnTo>
                      <a:pt x="53" y="541"/>
                    </a:lnTo>
                    <a:lnTo>
                      <a:pt x="56" y="536"/>
                    </a:lnTo>
                    <a:lnTo>
                      <a:pt x="60" y="531"/>
                    </a:lnTo>
                    <a:lnTo>
                      <a:pt x="63" y="525"/>
                    </a:lnTo>
                    <a:lnTo>
                      <a:pt x="67" y="521"/>
                    </a:lnTo>
                    <a:lnTo>
                      <a:pt x="72" y="516"/>
                    </a:lnTo>
                    <a:lnTo>
                      <a:pt x="75" y="510"/>
                    </a:lnTo>
                    <a:lnTo>
                      <a:pt x="79" y="505"/>
                    </a:lnTo>
                    <a:lnTo>
                      <a:pt x="82" y="499"/>
                    </a:lnTo>
                    <a:lnTo>
                      <a:pt x="85" y="497"/>
                    </a:lnTo>
                    <a:lnTo>
                      <a:pt x="86" y="493"/>
                    </a:lnTo>
                    <a:lnTo>
                      <a:pt x="88" y="491"/>
                    </a:lnTo>
                    <a:lnTo>
                      <a:pt x="91" y="488"/>
                    </a:lnTo>
                    <a:lnTo>
                      <a:pt x="93" y="483"/>
                    </a:lnTo>
                    <a:lnTo>
                      <a:pt x="98" y="477"/>
                    </a:lnTo>
                    <a:lnTo>
                      <a:pt x="99" y="473"/>
                    </a:lnTo>
                    <a:lnTo>
                      <a:pt x="101" y="471"/>
                    </a:lnTo>
                    <a:lnTo>
                      <a:pt x="102" y="467"/>
                    </a:lnTo>
                    <a:lnTo>
                      <a:pt x="105" y="464"/>
                    </a:lnTo>
                    <a:lnTo>
                      <a:pt x="106" y="461"/>
                    </a:lnTo>
                    <a:lnTo>
                      <a:pt x="108" y="458"/>
                    </a:lnTo>
                    <a:lnTo>
                      <a:pt x="109" y="454"/>
                    </a:lnTo>
                    <a:lnTo>
                      <a:pt x="112" y="452"/>
                    </a:lnTo>
                    <a:lnTo>
                      <a:pt x="113" y="448"/>
                    </a:lnTo>
                    <a:lnTo>
                      <a:pt x="114" y="446"/>
                    </a:lnTo>
                    <a:lnTo>
                      <a:pt x="117" y="445"/>
                    </a:lnTo>
                    <a:lnTo>
                      <a:pt x="119" y="444"/>
                    </a:lnTo>
                    <a:lnTo>
                      <a:pt x="124" y="444"/>
                    </a:lnTo>
                    <a:lnTo>
                      <a:pt x="128" y="445"/>
                    </a:lnTo>
                    <a:lnTo>
                      <a:pt x="131" y="447"/>
                    </a:lnTo>
                    <a:lnTo>
                      <a:pt x="134" y="452"/>
                    </a:lnTo>
                    <a:lnTo>
                      <a:pt x="134" y="453"/>
                    </a:lnTo>
                    <a:lnTo>
                      <a:pt x="134" y="457"/>
                    </a:lnTo>
                    <a:lnTo>
                      <a:pt x="134" y="459"/>
                    </a:lnTo>
                    <a:lnTo>
                      <a:pt x="134" y="463"/>
                    </a:lnTo>
                    <a:lnTo>
                      <a:pt x="132" y="465"/>
                    </a:lnTo>
                    <a:lnTo>
                      <a:pt x="131" y="469"/>
                    </a:lnTo>
                    <a:lnTo>
                      <a:pt x="130" y="471"/>
                    </a:lnTo>
                    <a:lnTo>
                      <a:pt x="127" y="474"/>
                    </a:lnTo>
                    <a:lnTo>
                      <a:pt x="125" y="479"/>
                    </a:lnTo>
                    <a:lnTo>
                      <a:pt x="121" y="485"/>
                    </a:lnTo>
                    <a:lnTo>
                      <a:pt x="119" y="491"/>
                    </a:lnTo>
                    <a:lnTo>
                      <a:pt x="117" y="496"/>
                    </a:lnTo>
                    <a:lnTo>
                      <a:pt x="114" y="501"/>
                    </a:lnTo>
                    <a:lnTo>
                      <a:pt x="112" y="506"/>
                    </a:lnTo>
                    <a:lnTo>
                      <a:pt x="109" y="510"/>
                    </a:lnTo>
                    <a:lnTo>
                      <a:pt x="107" y="515"/>
                    </a:lnTo>
                    <a:lnTo>
                      <a:pt x="105" y="520"/>
                    </a:lnTo>
                    <a:lnTo>
                      <a:pt x="104" y="524"/>
                    </a:lnTo>
                    <a:lnTo>
                      <a:pt x="101" y="528"/>
                    </a:lnTo>
                    <a:lnTo>
                      <a:pt x="100" y="531"/>
                    </a:lnTo>
                    <a:lnTo>
                      <a:pt x="98" y="536"/>
                    </a:lnTo>
                    <a:lnTo>
                      <a:pt x="96" y="541"/>
                    </a:lnTo>
                    <a:lnTo>
                      <a:pt x="94" y="544"/>
                    </a:lnTo>
                    <a:lnTo>
                      <a:pt x="93" y="548"/>
                    </a:lnTo>
                    <a:lnTo>
                      <a:pt x="91" y="552"/>
                    </a:lnTo>
                    <a:lnTo>
                      <a:pt x="89" y="555"/>
                    </a:lnTo>
                    <a:lnTo>
                      <a:pt x="88" y="560"/>
                    </a:lnTo>
                    <a:lnTo>
                      <a:pt x="86" y="563"/>
                    </a:lnTo>
                    <a:lnTo>
                      <a:pt x="85" y="567"/>
                    </a:lnTo>
                    <a:lnTo>
                      <a:pt x="83" y="571"/>
                    </a:lnTo>
                    <a:lnTo>
                      <a:pt x="82" y="575"/>
                    </a:lnTo>
                    <a:lnTo>
                      <a:pt x="81" y="579"/>
                    </a:lnTo>
                    <a:lnTo>
                      <a:pt x="79" y="582"/>
                    </a:lnTo>
                    <a:lnTo>
                      <a:pt x="77" y="587"/>
                    </a:lnTo>
                    <a:lnTo>
                      <a:pt x="76" y="591"/>
                    </a:lnTo>
                    <a:lnTo>
                      <a:pt x="74" y="595"/>
                    </a:lnTo>
                    <a:lnTo>
                      <a:pt x="73" y="600"/>
                    </a:lnTo>
                    <a:lnTo>
                      <a:pt x="72" y="605"/>
                    </a:lnTo>
                    <a:lnTo>
                      <a:pt x="69" y="610"/>
                    </a:lnTo>
                    <a:lnTo>
                      <a:pt x="67" y="616"/>
                    </a:lnTo>
                    <a:lnTo>
                      <a:pt x="66" y="619"/>
                    </a:lnTo>
                    <a:lnTo>
                      <a:pt x="66" y="622"/>
                    </a:lnTo>
                    <a:lnTo>
                      <a:pt x="63" y="625"/>
                    </a:lnTo>
                    <a:lnTo>
                      <a:pt x="63" y="629"/>
                    </a:lnTo>
                    <a:lnTo>
                      <a:pt x="62" y="632"/>
                    </a:lnTo>
                    <a:lnTo>
                      <a:pt x="61" y="636"/>
                    </a:lnTo>
                    <a:lnTo>
                      <a:pt x="60" y="639"/>
                    </a:lnTo>
                    <a:lnTo>
                      <a:pt x="60" y="644"/>
                    </a:lnTo>
                    <a:lnTo>
                      <a:pt x="59" y="648"/>
                    </a:lnTo>
                    <a:lnTo>
                      <a:pt x="57" y="651"/>
                    </a:lnTo>
                    <a:lnTo>
                      <a:pt x="57" y="655"/>
                    </a:lnTo>
                    <a:lnTo>
                      <a:pt x="57" y="660"/>
                    </a:lnTo>
                    <a:lnTo>
                      <a:pt x="56" y="663"/>
                    </a:lnTo>
                    <a:lnTo>
                      <a:pt x="55" y="667"/>
                    </a:lnTo>
                    <a:lnTo>
                      <a:pt x="55" y="670"/>
                    </a:lnTo>
                    <a:lnTo>
                      <a:pt x="55" y="674"/>
                    </a:lnTo>
                    <a:lnTo>
                      <a:pt x="55" y="677"/>
                    </a:lnTo>
                    <a:lnTo>
                      <a:pt x="55" y="681"/>
                    </a:lnTo>
                    <a:lnTo>
                      <a:pt x="55" y="684"/>
                    </a:lnTo>
                    <a:lnTo>
                      <a:pt x="55" y="688"/>
                    </a:lnTo>
                    <a:lnTo>
                      <a:pt x="55" y="690"/>
                    </a:lnTo>
                    <a:lnTo>
                      <a:pt x="56" y="694"/>
                    </a:lnTo>
                    <a:lnTo>
                      <a:pt x="57" y="696"/>
                    </a:lnTo>
                    <a:lnTo>
                      <a:pt x="59" y="699"/>
                    </a:lnTo>
                    <a:lnTo>
                      <a:pt x="61" y="703"/>
                    </a:lnTo>
                    <a:lnTo>
                      <a:pt x="64" y="707"/>
                    </a:lnTo>
                    <a:lnTo>
                      <a:pt x="69" y="711"/>
                    </a:lnTo>
                    <a:lnTo>
                      <a:pt x="74" y="713"/>
                    </a:lnTo>
                    <a:lnTo>
                      <a:pt x="80" y="715"/>
                    </a:lnTo>
                    <a:lnTo>
                      <a:pt x="85" y="716"/>
                    </a:lnTo>
                    <a:lnTo>
                      <a:pt x="89" y="715"/>
                    </a:lnTo>
                    <a:lnTo>
                      <a:pt x="95" y="715"/>
                    </a:lnTo>
                    <a:lnTo>
                      <a:pt x="100" y="714"/>
                    </a:lnTo>
                    <a:lnTo>
                      <a:pt x="106" y="713"/>
                    </a:lnTo>
                    <a:lnTo>
                      <a:pt x="111" y="711"/>
                    </a:lnTo>
                    <a:lnTo>
                      <a:pt x="117" y="708"/>
                    </a:lnTo>
                    <a:lnTo>
                      <a:pt x="121" y="705"/>
                    </a:lnTo>
                    <a:lnTo>
                      <a:pt x="127" y="702"/>
                    </a:lnTo>
                    <a:lnTo>
                      <a:pt x="132" y="699"/>
                    </a:lnTo>
                    <a:lnTo>
                      <a:pt x="138" y="695"/>
                    </a:lnTo>
                    <a:lnTo>
                      <a:pt x="144" y="692"/>
                    </a:lnTo>
                    <a:lnTo>
                      <a:pt x="149" y="688"/>
                    </a:lnTo>
                    <a:lnTo>
                      <a:pt x="155" y="683"/>
                    </a:lnTo>
                    <a:lnTo>
                      <a:pt x="159" y="680"/>
                    </a:lnTo>
                    <a:lnTo>
                      <a:pt x="164" y="676"/>
                    </a:lnTo>
                    <a:lnTo>
                      <a:pt x="170" y="673"/>
                    </a:lnTo>
                    <a:lnTo>
                      <a:pt x="175" y="669"/>
                    </a:lnTo>
                    <a:lnTo>
                      <a:pt x="179" y="665"/>
                    </a:lnTo>
                    <a:lnTo>
                      <a:pt x="184" y="662"/>
                    </a:lnTo>
                    <a:lnTo>
                      <a:pt x="189" y="658"/>
                    </a:lnTo>
                    <a:lnTo>
                      <a:pt x="192" y="655"/>
                    </a:lnTo>
                    <a:lnTo>
                      <a:pt x="197" y="652"/>
                    </a:lnTo>
                    <a:lnTo>
                      <a:pt x="202" y="649"/>
                    </a:lnTo>
                    <a:lnTo>
                      <a:pt x="206" y="645"/>
                    </a:lnTo>
                    <a:lnTo>
                      <a:pt x="209" y="642"/>
                    </a:lnTo>
                    <a:lnTo>
                      <a:pt x="214" y="638"/>
                    </a:lnTo>
                    <a:lnTo>
                      <a:pt x="217" y="635"/>
                    </a:lnTo>
                    <a:lnTo>
                      <a:pt x="222" y="632"/>
                    </a:lnTo>
                    <a:lnTo>
                      <a:pt x="226" y="629"/>
                    </a:lnTo>
                    <a:lnTo>
                      <a:pt x="229" y="624"/>
                    </a:lnTo>
                    <a:lnTo>
                      <a:pt x="233" y="620"/>
                    </a:lnTo>
                    <a:lnTo>
                      <a:pt x="238" y="618"/>
                    </a:lnTo>
                    <a:lnTo>
                      <a:pt x="241" y="614"/>
                    </a:lnTo>
                    <a:lnTo>
                      <a:pt x="246" y="610"/>
                    </a:lnTo>
                    <a:lnTo>
                      <a:pt x="249" y="606"/>
                    </a:lnTo>
                    <a:lnTo>
                      <a:pt x="253" y="603"/>
                    </a:lnTo>
                    <a:lnTo>
                      <a:pt x="257" y="599"/>
                    </a:lnTo>
                    <a:lnTo>
                      <a:pt x="261" y="594"/>
                    </a:lnTo>
                    <a:lnTo>
                      <a:pt x="265" y="590"/>
                    </a:lnTo>
                    <a:lnTo>
                      <a:pt x="270" y="586"/>
                    </a:lnTo>
                    <a:lnTo>
                      <a:pt x="274" y="581"/>
                    </a:lnTo>
                    <a:lnTo>
                      <a:pt x="279" y="576"/>
                    </a:lnTo>
                    <a:lnTo>
                      <a:pt x="284" y="572"/>
                    </a:lnTo>
                    <a:lnTo>
                      <a:pt x="289" y="567"/>
                    </a:lnTo>
                    <a:lnTo>
                      <a:pt x="291" y="562"/>
                    </a:lnTo>
                    <a:lnTo>
                      <a:pt x="294" y="557"/>
                    </a:lnTo>
                    <a:lnTo>
                      <a:pt x="299" y="554"/>
                    </a:lnTo>
                    <a:lnTo>
                      <a:pt x="303" y="549"/>
                    </a:lnTo>
                    <a:lnTo>
                      <a:pt x="306" y="546"/>
                    </a:lnTo>
                    <a:lnTo>
                      <a:pt x="310" y="541"/>
                    </a:lnTo>
                    <a:lnTo>
                      <a:pt x="313" y="537"/>
                    </a:lnTo>
                    <a:lnTo>
                      <a:pt x="318" y="534"/>
                    </a:lnTo>
                    <a:lnTo>
                      <a:pt x="321" y="530"/>
                    </a:lnTo>
                    <a:lnTo>
                      <a:pt x="324" y="527"/>
                    </a:lnTo>
                    <a:lnTo>
                      <a:pt x="328" y="522"/>
                    </a:lnTo>
                    <a:lnTo>
                      <a:pt x="332" y="518"/>
                    </a:lnTo>
                    <a:lnTo>
                      <a:pt x="335" y="515"/>
                    </a:lnTo>
                    <a:lnTo>
                      <a:pt x="338" y="511"/>
                    </a:lnTo>
                    <a:lnTo>
                      <a:pt x="342" y="506"/>
                    </a:lnTo>
                    <a:lnTo>
                      <a:pt x="347" y="504"/>
                    </a:lnTo>
                    <a:lnTo>
                      <a:pt x="349" y="499"/>
                    </a:lnTo>
                    <a:lnTo>
                      <a:pt x="353" y="496"/>
                    </a:lnTo>
                    <a:lnTo>
                      <a:pt x="356" y="491"/>
                    </a:lnTo>
                    <a:lnTo>
                      <a:pt x="360" y="488"/>
                    </a:lnTo>
                    <a:lnTo>
                      <a:pt x="363" y="484"/>
                    </a:lnTo>
                    <a:lnTo>
                      <a:pt x="367" y="480"/>
                    </a:lnTo>
                    <a:lnTo>
                      <a:pt x="370" y="477"/>
                    </a:lnTo>
                    <a:lnTo>
                      <a:pt x="374" y="472"/>
                    </a:lnTo>
                    <a:lnTo>
                      <a:pt x="377" y="469"/>
                    </a:lnTo>
                    <a:lnTo>
                      <a:pt x="381" y="464"/>
                    </a:lnTo>
                    <a:lnTo>
                      <a:pt x="385" y="460"/>
                    </a:lnTo>
                    <a:lnTo>
                      <a:pt x="388" y="455"/>
                    </a:lnTo>
                    <a:lnTo>
                      <a:pt x="392" y="451"/>
                    </a:lnTo>
                    <a:lnTo>
                      <a:pt x="395" y="447"/>
                    </a:lnTo>
                    <a:lnTo>
                      <a:pt x="399" y="442"/>
                    </a:lnTo>
                    <a:lnTo>
                      <a:pt x="402" y="439"/>
                    </a:lnTo>
                    <a:lnTo>
                      <a:pt x="406" y="433"/>
                    </a:lnTo>
                    <a:lnTo>
                      <a:pt x="409" y="427"/>
                    </a:lnTo>
                    <a:lnTo>
                      <a:pt x="413" y="421"/>
                    </a:lnTo>
                    <a:lnTo>
                      <a:pt x="417" y="416"/>
                    </a:lnTo>
                    <a:lnTo>
                      <a:pt x="420" y="412"/>
                    </a:lnTo>
                    <a:lnTo>
                      <a:pt x="425" y="406"/>
                    </a:lnTo>
                    <a:lnTo>
                      <a:pt x="428" y="401"/>
                    </a:lnTo>
                    <a:lnTo>
                      <a:pt x="432" y="396"/>
                    </a:lnTo>
                    <a:lnTo>
                      <a:pt x="434" y="391"/>
                    </a:lnTo>
                    <a:lnTo>
                      <a:pt x="438" y="387"/>
                    </a:lnTo>
                    <a:lnTo>
                      <a:pt x="441" y="382"/>
                    </a:lnTo>
                    <a:lnTo>
                      <a:pt x="445" y="377"/>
                    </a:lnTo>
                    <a:lnTo>
                      <a:pt x="449" y="372"/>
                    </a:lnTo>
                    <a:lnTo>
                      <a:pt x="451" y="368"/>
                    </a:lnTo>
                    <a:lnTo>
                      <a:pt x="455" y="364"/>
                    </a:lnTo>
                    <a:lnTo>
                      <a:pt x="458" y="359"/>
                    </a:lnTo>
                    <a:lnTo>
                      <a:pt x="460" y="355"/>
                    </a:lnTo>
                    <a:lnTo>
                      <a:pt x="463" y="350"/>
                    </a:lnTo>
                    <a:lnTo>
                      <a:pt x="466" y="345"/>
                    </a:lnTo>
                    <a:lnTo>
                      <a:pt x="469" y="342"/>
                    </a:lnTo>
                    <a:lnTo>
                      <a:pt x="472" y="337"/>
                    </a:lnTo>
                    <a:lnTo>
                      <a:pt x="475" y="332"/>
                    </a:lnTo>
                    <a:lnTo>
                      <a:pt x="477" y="329"/>
                    </a:lnTo>
                    <a:lnTo>
                      <a:pt x="481" y="325"/>
                    </a:lnTo>
                    <a:lnTo>
                      <a:pt x="482" y="320"/>
                    </a:lnTo>
                    <a:lnTo>
                      <a:pt x="485" y="316"/>
                    </a:lnTo>
                    <a:lnTo>
                      <a:pt x="488" y="312"/>
                    </a:lnTo>
                    <a:lnTo>
                      <a:pt x="491" y="307"/>
                    </a:lnTo>
                    <a:lnTo>
                      <a:pt x="492" y="304"/>
                    </a:lnTo>
                    <a:lnTo>
                      <a:pt x="496" y="300"/>
                    </a:lnTo>
                    <a:lnTo>
                      <a:pt x="498" y="295"/>
                    </a:lnTo>
                    <a:lnTo>
                      <a:pt x="501" y="292"/>
                    </a:lnTo>
                    <a:lnTo>
                      <a:pt x="502" y="287"/>
                    </a:lnTo>
                    <a:lnTo>
                      <a:pt x="505" y="283"/>
                    </a:lnTo>
                    <a:lnTo>
                      <a:pt x="507" y="279"/>
                    </a:lnTo>
                    <a:lnTo>
                      <a:pt x="509" y="275"/>
                    </a:lnTo>
                    <a:lnTo>
                      <a:pt x="511" y="270"/>
                    </a:lnTo>
                    <a:lnTo>
                      <a:pt x="514" y="267"/>
                    </a:lnTo>
                    <a:lnTo>
                      <a:pt x="516" y="262"/>
                    </a:lnTo>
                    <a:lnTo>
                      <a:pt x="519" y="259"/>
                    </a:lnTo>
                    <a:lnTo>
                      <a:pt x="520" y="254"/>
                    </a:lnTo>
                    <a:lnTo>
                      <a:pt x="522" y="250"/>
                    </a:lnTo>
                    <a:lnTo>
                      <a:pt x="524" y="246"/>
                    </a:lnTo>
                    <a:lnTo>
                      <a:pt x="527" y="242"/>
                    </a:lnTo>
                    <a:lnTo>
                      <a:pt x="528" y="237"/>
                    </a:lnTo>
                    <a:lnTo>
                      <a:pt x="530" y="232"/>
                    </a:lnTo>
                    <a:lnTo>
                      <a:pt x="532" y="228"/>
                    </a:lnTo>
                    <a:lnTo>
                      <a:pt x="534" y="224"/>
                    </a:lnTo>
                    <a:lnTo>
                      <a:pt x="535" y="219"/>
                    </a:lnTo>
                    <a:lnTo>
                      <a:pt x="538" y="216"/>
                    </a:lnTo>
                    <a:lnTo>
                      <a:pt x="539" y="211"/>
                    </a:lnTo>
                    <a:lnTo>
                      <a:pt x="541" y="206"/>
                    </a:lnTo>
                    <a:lnTo>
                      <a:pt x="542" y="202"/>
                    </a:lnTo>
                    <a:lnTo>
                      <a:pt x="545" y="197"/>
                    </a:lnTo>
                    <a:lnTo>
                      <a:pt x="546" y="192"/>
                    </a:lnTo>
                    <a:lnTo>
                      <a:pt x="548" y="189"/>
                    </a:lnTo>
                    <a:lnTo>
                      <a:pt x="551" y="183"/>
                    </a:lnTo>
                    <a:lnTo>
                      <a:pt x="552" y="178"/>
                    </a:lnTo>
                    <a:lnTo>
                      <a:pt x="554" y="173"/>
                    </a:lnTo>
                    <a:lnTo>
                      <a:pt x="555" y="168"/>
                    </a:lnTo>
                    <a:lnTo>
                      <a:pt x="558" y="164"/>
                    </a:lnTo>
                    <a:lnTo>
                      <a:pt x="560" y="159"/>
                    </a:lnTo>
                    <a:lnTo>
                      <a:pt x="561" y="153"/>
                    </a:lnTo>
                    <a:lnTo>
                      <a:pt x="564" y="148"/>
                    </a:lnTo>
                    <a:lnTo>
                      <a:pt x="565" y="144"/>
                    </a:lnTo>
                    <a:lnTo>
                      <a:pt x="566" y="138"/>
                    </a:lnTo>
                    <a:lnTo>
                      <a:pt x="566" y="134"/>
                    </a:lnTo>
                    <a:lnTo>
                      <a:pt x="568" y="132"/>
                    </a:lnTo>
                    <a:lnTo>
                      <a:pt x="568" y="129"/>
                    </a:lnTo>
                    <a:lnTo>
                      <a:pt x="570" y="126"/>
                    </a:lnTo>
                    <a:lnTo>
                      <a:pt x="571" y="123"/>
                    </a:lnTo>
                    <a:lnTo>
                      <a:pt x="572" y="120"/>
                    </a:lnTo>
                    <a:lnTo>
                      <a:pt x="572" y="116"/>
                    </a:lnTo>
                    <a:lnTo>
                      <a:pt x="573" y="114"/>
                    </a:lnTo>
                    <a:lnTo>
                      <a:pt x="574" y="110"/>
                    </a:lnTo>
                    <a:lnTo>
                      <a:pt x="574" y="107"/>
                    </a:lnTo>
                    <a:lnTo>
                      <a:pt x="575" y="104"/>
                    </a:lnTo>
                    <a:lnTo>
                      <a:pt x="577" y="101"/>
                    </a:lnTo>
                    <a:lnTo>
                      <a:pt x="577" y="97"/>
                    </a:lnTo>
                    <a:lnTo>
                      <a:pt x="578" y="95"/>
                    </a:lnTo>
                    <a:lnTo>
                      <a:pt x="578" y="91"/>
                    </a:lnTo>
                    <a:lnTo>
                      <a:pt x="579" y="88"/>
                    </a:lnTo>
                    <a:lnTo>
                      <a:pt x="579" y="85"/>
                    </a:lnTo>
                    <a:lnTo>
                      <a:pt x="579" y="82"/>
                    </a:lnTo>
                    <a:lnTo>
                      <a:pt x="579" y="78"/>
                    </a:lnTo>
                    <a:lnTo>
                      <a:pt x="579" y="76"/>
                    </a:lnTo>
                    <a:lnTo>
                      <a:pt x="578" y="70"/>
                    </a:lnTo>
                    <a:lnTo>
                      <a:pt x="577" y="65"/>
                    </a:lnTo>
                    <a:lnTo>
                      <a:pt x="575" y="60"/>
                    </a:lnTo>
                    <a:lnTo>
                      <a:pt x="573" y="57"/>
                    </a:lnTo>
                    <a:lnTo>
                      <a:pt x="570" y="53"/>
                    </a:lnTo>
                    <a:lnTo>
                      <a:pt x="566" y="51"/>
                    </a:lnTo>
                    <a:lnTo>
                      <a:pt x="561" y="50"/>
                    </a:lnTo>
                    <a:lnTo>
                      <a:pt x="558" y="47"/>
                    </a:lnTo>
                    <a:lnTo>
                      <a:pt x="553" y="46"/>
                    </a:lnTo>
                    <a:lnTo>
                      <a:pt x="548" y="46"/>
                    </a:lnTo>
                    <a:lnTo>
                      <a:pt x="543" y="46"/>
                    </a:lnTo>
                    <a:lnTo>
                      <a:pt x="539" y="46"/>
                    </a:lnTo>
                    <a:lnTo>
                      <a:pt x="533" y="46"/>
                    </a:lnTo>
                    <a:lnTo>
                      <a:pt x="528" y="47"/>
                    </a:lnTo>
                    <a:lnTo>
                      <a:pt x="523" y="49"/>
                    </a:lnTo>
                    <a:lnTo>
                      <a:pt x="519" y="51"/>
                    </a:lnTo>
                    <a:lnTo>
                      <a:pt x="514" y="51"/>
                    </a:lnTo>
                    <a:lnTo>
                      <a:pt x="509" y="53"/>
                    </a:lnTo>
                    <a:lnTo>
                      <a:pt x="504" y="56"/>
                    </a:lnTo>
                    <a:lnTo>
                      <a:pt x="501" y="57"/>
                    </a:lnTo>
                    <a:lnTo>
                      <a:pt x="497" y="59"/>
                    </a:lnTo>
                    <a:lnTo>
                      <a:pt x="494" y="60"/>
                    </a:lnTo>
                    <a:lnTo>
                      <a:pt x="490" y="62"/>
                    </a:lnTo>
                    <a:lnTo>
                      <a:pt x="487" y="64"/>
                    </a:lnTo>
                    <a:lnTo>
                      <a:pt x="483" y="65"/>
                    </a:lnTo>
                    <a:lnTo>
                      <a:pt x="479" y="68"/>
                    </a:lnTo>
                    <a:lnTo>
                      <a:pt x="477" y="70"/>
                    </a:lnTo>
                    <a:lnTo>
                      <a:pt x="473" y="71"/>
                    </a:lnTo>
                    <a:lnTo>
                      <a:pt x="470" y="74"/>
                    </a:lnTo>
                    <a:lnTo>
                      <a:pt x="466" y="76"/>
                    </a:lnTo>
                    <a:lnTo>
                      <a:pt x="463" y="77"/>
                    </a:lnTo>
                    <a:lnTo>
                      <a:pt x="460" y="79"/>
                    </a:lnTo>
                    <a:lnTo>
                      <a:pt x="457" y="82"/>
                    </a:lnTo>
                    <a:lnTo>
                      <a:pt x="453" y="84"/>
                    </a:lnTo>
                    <a:lnTo>
                      <a:pt x="451" y="85"/>
                    </a:lnTo>
                    <a:lnTo>
                      <a:pt x="447" y="89"/>
                    </a:lnTo>
                    <a:lnTo>
                      <a:pt x="444" y="90"/>
                    </a:lnTo>
                    <a:lnTo>
                      <a:pt x="441" y="92"/>
                    </a:lnTo>
                    <a:lnTo>
                      <a:pt x="438" y="95"/>
                    </a:lnTo>
                    <a:lnTo>
                      <a:pt x="434" y="97"/>
                    </a:lnTo>
                    <a:lnTo>
                      <a:pt x="432" y="100"/>
                    </a:lnTo>
                    <a:lnTo>
                      <a:pt x="428" y="102"/>
                    </a:lnTo>
                    <a:lnTo>
                      <a:pt x="425" y="104"/>
                    </a:lnTo>
                    <a:lnTo>
                      <a:pt x="423" y="107"/>
                    </a:lnTo>
                    <a:lnTo>
                      <a:pt x="419" y="109"/>
                    </a:lnTo>
                    <a:lnTo>
                      <a:pt x="415" y="111"/>
                    </a:lnTo>
                    <a:lnTo>
                      <a:pt x="413" y="114"/>
                    </a:lnTo>
                    <a:lnTo>
                      <a:pt x="411" y="116"/>
                    </a:lnTo>
                    <a:lnTo>
                      <a:pt x="407" y="119"/>
                    </a:lnTo>
                    <a:lnTo>
                      <a:pt x="405" y="122"/>
                    </a:lnTo>
                    <a:lnTo>
                      <a:pt x="401" y="125"/>
                    </a:lnTo>
                    <a:lnTo>
                      <a:pt x="399" y="127"/>
                    </a:lnTo>
                    <a:lnTo>
                      <a:pt x="395" y="129"/>
                    </a:lnTo>
                    <a:lnTo>
                      <a:pt x="392" y="132"/>
                    </a:lnTo>
                    <a:lnTo>
                      <a:pt x="389" y="134"/>
                    </a:lnTo>
                    <a:lnTo>
                      <a:pt x="386" y="136"/>
                    </a:lnTo>
                    <a:lnTo>
                      <a:pt x="382" y="140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4" y="148"/>
                    </a:lnTo>
                    <a:lnTo>
                      <a:pt x="368" y="153"/>
                    </a:lnTo>
                    <a:lnTo>
                      <a:pt x="363" y="159"/>
                    </a:lnTo>
                    <a:lnTo>
                      <a:pt x="357" y="165"/>
                    </a:lnTo>
                    <a:lnTo>
                      <a:pt x="353" y="170"/>
                    </a:lnTo>
                    <a:lnTo>
                      <a:pt x="347" y="176"/>
                    </a:lnTo>
                    <a:lnTo>
                      <a:pt x="341" y="181"/>
                    </a:lnTo>
                    <a:lnTo>
                      <a:pt x="337" y="184"/>
                    </a:lnTo>
                    <a:lnTo>
                      <a:pt x="335" y="187"/>
                    </a:lnTo>
                    <a:lnTo>
                      <a:pt x="332" y="190"/>
                    </a:lnTo>
                    <a:lnTo>
                      <a:pt x="330" y="193"/>
                    </a:lnTo>
                    <a:lnTo>
                      <a:pt x="326" y="196"/>
                    </a:lnTo>
                    <a:lnTo>
                      <a:pt x="324" y="199"/>
                    </a:lnTo>
                    <a:lnTo>
                      <a:pt x="322" y="202"/>
                    </a:lnTo>
                    <a:lnTo>
                      <a:pt x="319" y="205"/>
                    </a:lnTo>
                    <a:lnTo>
                      <a:pt x="317" y="209"/>
                    </a:lnTo>
                    <a:lnTo>
                      <a:pt x="313" y="211"/>
                    </a:lnTo>
                    <a:lnTo>
                      <a:pt x="311" y="215"/>
                    </a:lnTo>
                    <a:lnTo>
                      <a:pt x="309" y="217"/>
                    </a:lnTo>
                    <a:lnTo>
                      <a:pt x="304" y="221"/>
                    </a:lnTo>
                    <a:lnTo>
                      <a:pt x="300" y="222"/>
                    </a:lnTo>
                    <a:lnTo>
                      <a:pt x="294" y="222"/>
                    </a:lnTo>
                    <a:lnTo>
                      <a:pt x="290" y="222"/>
                    </a:lnTo>
                    <a:lnTo>
                      <a:pt x="285" y="219"/>
                    </a:lnTo>
                    <a:lnTo>
                      <a:pt x="283" y="217"/>
                    </a:lnTo>
                    <a:lnTo>
                      <a:pt x="281" y="213"/>
                    </a:lnTo>
                    <a:lnTo>
                      <a:pt x="284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4" name="Freeform 293"/>
              <p:cNvSpPr>
                <a:spLocks/>
              </p:cNvSpPr>
              <p:nvPr/>
            </p:nvSpPr>
            <p:spPr bwMode="auto">
              <a:xfrm>
                <a:off x="1656" y="1654"/>
                <a:ext cx="65" cy="31"/>
              </a:xfrm>
              <a:custGeom>
                <a:avLst/>
                <a:gdLst>
                  <a:gd name="T0" fmla="*/ 0 w 194"/>
                  <a:gd name="T1" fmla="*/ 0 h 93"/>
                  <a:gd name="T2" fmla="*/ 0 w 194"/>
                  <a:gd name="T3" fmla="*/ 0 h 93"/>
                  <a:gd name="T4" fmla="*/ 0 w 194"/>
                  <a:gd name="T5" fmla="*/ 0 h 93"/>
                  <a:gd name="T6" fmla="*/ 0 w 194"/>
                  <a:gd name="T7" fmla="*/ 0 h 93"/>
                  <a:gd name="T8" fmla="*/ 0 w 194"/>
                  <a:gd name="T9" fmla="*/ 0 h 93"/>
                  <a:gd name="T10" fmla="*/ 0 w 194"/>
                  <a:gd name="T11" fmla="*/ 0 h 93"/>
                  <a:gd name="T12" fmla="*/ 0 w 194"/>
                  <a:gd name="T13" fmla="*/ 0 h 93"/>
                  <a:gd name="T14" fmla="*/ 0 w 194"/>
                  <a:gd name="T15" fmla="*/ 0 h 93"/>
                  <a:gd name="T16" fmla="*/ 0 w 194"/>
                  <a:gd name="T17" fmla="*/ 0 h 93"/>
                  <a:gd name="T18" fmla="*/ 0 w 194"/>
                  <a:gd name="T19" fmla="*/ 0 h 93"/>
                  <a:gd name="T20" fmla="*/ 0 w 194"/>
                  <a:gd name="T21" fmla="*/ 0 h 93"/>
                  <a:gd name="T22" fmla="*/ 0 w 194"/>
                  <a:gd name="T23" fmla="*/ 0 h 93"/>
                  <a:gd name="T24" fmla="*/ 0 w 194"/>
                  <a:gd name="T25" fmla="*/ 0 h 93"/>
                  <a:gd name="T26" fmla="*/ 0 w 194"/>
                  <a:gd name="T27" fmla="*/ 0 h 93"/>
                  <a:gd name="T28" fmla="*/ 0 w 194"/>
                  <a:gd name="T29" fmla="*/ 0 h 93"/>
                  <a:gd name="T30" fmla="*/ 0 w 194"/>
                  <a:gd name="T31" fmla="*/ 0 h 93"/>
                  <a:gd name="T32" fmla="*/ 0 w 194"/>
                  <a:gd name="T33" fmla="*/ 0 h 93"/>
                  <a:gd name="T34" fmla="*/ 0 w 194"/>
                  <a:gd name="T35" fmla="*/ 0 h 93"/>
                  <a:gd name="T36" fmla="*/ 0 w 194"/>
                  <a:gd name="T37" fmla="*/ 0 h 93"/>
                  <a:gd name="T38" fmla="*/ 0 w 194"/>
                  <a:gd name="T39" fmla="*/ 0 h 93"/>
                  <a:gd name="T40" fmla="*/ 0 w 194"/>
                  <a:gd name="T41" fmla="*/ 0 h 93"/>
                  <a:gd name="T42" fmla="*/ 0 w 194"/>
                  <a:gd name="T43" fmla="*/ 0 h 93"/>
                  <a:gd name="T44" fmla="*/ 0 w 194"/>
                  <a:gd name="T45" fmla="*/ 0 h 93"/>
                  <a:gd name="T46" fmla="*/ 0 w 194"/>
                  <a:gd name="T47" fmla="*/ 0 h 93"/>
                  <a:gd name="T48" fmla="*/ 0 w 194"/>
                  <a:gd name="T49" fmla="*/ 0 h 93"/>
                  <a:gd name="T50" fmla="*/ 0 w 194"/>
                  <a:gd name="T51" fmla="*/ 0 h 93"/>
                  <a:gd name="T52" fmla="*/ 0 w 194"/>
                  <a:gd name="T53" fmla="*/ 0 h 93"/>
                  <a:gd name="T54" fmla="*/ 0 w 194"/>
                  <a:gd name="T55" fmla="*/ 0 h 93"/>
                  <a:gd name="T56" fmla="*/ 0 w 194"/>
                  <a:gd name="T57" fmla="*/ 0 h 93"/>
                  <a:gd name="T58" fmla="*/ 0 w 194"/>
                  <a:gd name="T59" fmla="*/ 0 h 93"/>
                  <a:gd name="T60" fmla="*/ 0 w 194"/>
                  <a:gd name="T61" fmla="*/ 0 h 93"/>
                  <a:gd name="T62" fmla="*/ 0 w 194"/>
                  <a:gd name="T63" fmla="*/ 0 h 93"/>
                  <a:gd name="T64" fmla="*/ 0 w 194"/>
                  <a:gd name="T65" fmla="*/ 0 h 93"/>
                  <a:gd name="T66" fmla="*/ 0 w 194"/>
                  <a:gd name="T67" fmla="*/ 0 h 93"/>
                  <a:gd name="T68" fmla="*/ 0 w 194"/>
                  <a:gd name="T69" fmla="*/ 0 h 93"/>
                  <a:gd name="T70" fmla="*/ 0 w 194"/>
                  <a:gd name="T71" fmla="*/ 0 h 93"/>
                  <a:gd name="T72" fmla="*/ 0 w 194"/>
                  <a:gd name="T73" fmla="*/ 0 h 93"/>
                  <a:gd name="T74" fmla="*/ 0 w 194"/>
                  <a:gd name="T75" fmla="*/ 0 h 93"/>
                  <a:gd name="T76" fmla="*/ 0 w 194"/>
                  <a:gd name="T77" fmla="*/ 0 h 93"/>
                  <a:gd name="T78" fmla="*/ 0 w 194"/>
                  <a:gd name="T79" fmla="*/ 0 h 93"/>
                  <a:gd name="T80" fmla="*/ 0 w 194"/>
                  <a:gd name="T81" fmla="*/ 0 h 93"/>
                  <a:gd name="T82" fmla="*/ 0 w 194"/>
                  <a:gd name="T83" fmla="*/ 0 h 93"/>
                  <a:gd name="T84" fmla="*/ 0 w 194"/>
                  <a:gd name="T85" fmla="*/ 0 h 93"/>
                  <a:gd name="T86" fmla="*/ 0 w 194"/>
                  <a:gd name="T87" fmla="*/ 0 h 93"/>
                  <a:gd name="T88" fmla="*/ 0 w 194"/>
                  <a:gd name="T89" fmla="*/ 0 h 93"/>
                  <a:gd name="T90" fmla="*/ 0 w 194"/>
                  <a:gd name="T91" fmla="*/ 0 h 93"/>
                  <a:gd name="T92" fmla="*/ 0 w 194"/>
                  <a:gd name="T93" fmla="*/ 0 h 93"/>
                  <a:gd name="T94" fmla="*/ 0 w 194"/>
                  <a:gd name="T95" fmla="*/ 0 h 93"/>
                  <a:gd name="T96" fmla="*/ 0 w 194"/>
                  <a:gd name="T97" fmla="*/ 0 h 93"/>
                  <a:gd name="T98" fmla="*/ 0 w 194"/>
                  <a:gd name="T99" fmla="*/ 0 h 93"/>
                  <a:gd name="T100" fmla="*/ 0 w 194"/>
                  <a:gd name="T101" fmla="*/ 0 h 93"/>
                  <a:gd name="T102" fmla="*/ 0 w 194"/>
                  <a:gd name="T103" fmla="*/ 0 h 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94"/>
                  <a:gd name="T157" fmla="*/ 0 h 93"/>
                  <a:gd name="T158" fmla="*/ 194 w 194"/>
                  <a:gd name="T159" fmla="*/ 93 h 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94" h="93">
                    <a:moveTo>
                      <a:pt x="157" y="0"/>
                    </a:moveTo>
                    <a:lnTo>
                      <a:pt x="158" y="0"/>
                    </a:lnTo>
                    <a:lnTo>
                      <a:pt x="163" y="0"/>
                    </a:lnTo>
                    <a:lnTo>
                      <a:pt x="166" y="0"/>
                    </a:lnTo>
                    <a:lnTo>
                      <a:pt x="169" y="1"/>
                    </a:lnTo>
                    <a:lnTo>
                      <a:pt x="171" y="1"/>
                    </a:lnTo>
                    <a:lnTo>
                      <a:pt x="176" y="3"/>
                    </a:lnTo>
                    <a:lnTo>
                      <a:pt x="179" y="3"/>
                    </a:lnTo>
                    <a:lnTo>
                      <a:pt x="182" y="4"/>
                    </a:lnTo>
                    <a:lnTo>
                      <a:pt x="186" y="6"/>
                    </a:lnTo>
                    <a:lnTo>
                      <a:pt x="188" y="8"/>
                    </a:lnTo>
                    <a:lnTo>
                      <a:pt x="190" y="10"/>
                    </a:lnTo>
                    <a:lnTo>
                      <a:pt x="192" y="13"/>
                    </a:lnTo>
                    <a:lnTo>
                      <a:pt x="193" y="15"/>
                    </a:lnTo>
                    <a:lnTo>
                      <a:pt x="194" y="19"/>
                    </a:lnTo>
                    <a:lnTo>
                      <a:pt x="193" y="22"/>
                    </a:lnTo>
                    <a:lnTo>
                      <a:pt x="192" y="26"/>
                    </a:lnTo>
                    <a:lnTo>
                      <a:pt x="189" y="29"/>
                    </a:lnTo>
                    <a:lnTo>
                      <a:pt x="188" y="34"/>
                    </a:lnTo>
                    <a:lnTo>
                      <a:pt x="186" y="39"/>
                    </a:lnTo>
                    <a:lnTo>
                      <a:pt x="182" y="44"/>
                    </a:lnTo>
                    <a:lnTo>
                      <a:pt x="180" y="48"/>
                    </a:lnTo>
                    <a:lnTo>
                      <a:pt x="176" y="53"/>
                    </a:lnTo>
                    <a:lnTo>
                      <a:pt x="173" y="57"/>
                    </a:lnTo>
                    <a:lnTo>
                      <a:pt x="169" y="61"/>
                    </a:lnTo>
                    <a:lnTo>
                      <a:pt x="166" y="65"/>
                    </a:lnTo>
                    <a:lnTo>
                      <a:pt x="162" y="70"/>
                    </a:lnTo>
                    <a:lnTo>
                      <a:pt x="157" y="72"/>
                    </a:lnTo>
                    <a:lnTo>
                      <a:pt x="154" y="76"/>
                    </a:lnTo>
                    <a:lnTo>
                      <a:pt x="150" y="78"/>
                    </a:lnTo>
                    <a:lnTo>
                      <a:pt x="147" y="80"/>
                    </a:lnTo>
                    <a:lnTo>
                      <a:pt x="142" y="80"/>
                    </a:lnTo>
                    <a:lnTo>
                      <a:pt x="139" y="81"/>
                    </a:lnTo>
                    <a:lnTo>
                      <a:pt x="136" y="81"/>
                    </a:lnTo>
                    <a:lnTo>
                      <a:pt x="132" y="83"/>
                    </a:lnTo>
                    <a:lnTo>
                      <a:pt x="129" y="81"/>
                    </a:lnTo>
                    <a:lnTo>
                      <a:pt x="126" y="81"/>
                    </a:lnTo>
                    <a:lnTo>
                      <a:pt x="123" y="81"/>
                    </a:lnTo>
                    <a:lnTo>
                      <a:pt x="119" y="81"/>
                    </a:lnTo>
                    <a:lnTo>
                      <a:pt x="115" y="80"/>
                    </a:lnTo>
                    <a:lnTo>
                      <a:pt x="110" y="80"/>
                    </a:lnTo>
                    <a:lnTo>
                      <a:pt x="106" y="80"/>
                    </a:lnTo>
                    <a:lnTo>
                      <a:pt x="104" y="80"/>
                    </a:lnTo>
                    <a:lnTo>
                      <a:pt x="100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0"/>
                    </a:lnTo>
                    <a:lnTo>
                      <a:pt x="87" y="80"/>
                    </a:lnTo>
                    <a:lnTo>
                      <a:pt x="84" y="81"/>
                    </a:lnTo>
                    <a:lnTo>
                      <a:pt x="79" y="81"/>
                    </a:lnTo>
                    <a:lnTo>
                      <a:pt x="74" y="83"/>
                    </a:lnTo>
                    <a:lnTo>
                      <a:pt x="69" y="83"/>
                    </a:lnTo>
                    <a:lnTo>
                      <a:pt x="65" y="85"/>
                    </a:lnTo>
                    <a:lnTo>
                      <a:pt x="59" y="85"/>
                    </a:lnTo>
                    <a:lnTo>
                      <a:pt x="54" y="86"/>
                    </a:lnTo>
                    <a:lnTo>
                      <a:pt x="49" y="87"/>
                    </a:lnTo>
                    <a:lnTo>
                      <a:pt x="45" y="89"/>
                    </a:lnTo>
                    <a:lnTo>
                      <a:pt x="40" y="89"/>
                    </a:lnTo>
                    <a:lnTo>
                      <a:pt x="36" y="90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19" y="93"/>
                    </a:lnTo>
                    <a:lnTo>
                      <a:pt x="13" y="93"/>
                    </a:lnTo>
                    <a:lnTo>
                      <a:pt x="10" y="93"/>
                    </a:lnTo>
                    <a:lnTo>
                      <a:pt x="7" y="92"/>
                    </a:lnTo>
                    <a:lnTo>
                      <a:pt x="3" y="91"/>
                    </a:lnTo>
                    <a:lnTo>
                      <a:pt x="2" y="90"/>
                    </a:lnTo>
                    <a:lnTo>
                      <a:pt x="1" y="89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1" y="78"/>
                    </a:lnTo>
                    <a:lnTo>
                      <a:pt x="2" y="73"/>
                    </a:lnTo>
                    <a:lnTo>
                      <a:pt x="7" y="70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5" y="62"/>
                    </a:lnTo>
                    <a:lnTo>
                      <a:pt x="19" y="60"/>
                    </a:lnTo>
                    <a:lnTo>
                      <a:pt x="22" y="57"/>
                    </a:lnTo>
                    <a:lnTo>
                      <a:pt x="26" y="54"/>
                    </a:lnTo>
                    <a:lnTo>
                      <a:pt x="30" y="52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5" y="45"/>
                    </a:lnTo>
                    <a:lnTo>
                      <a:pt x="49" y="41"/>
                    </a:lnTo>
                    <a:lnTo>
                      <a:pt x="54" y="39"/>
                    </a:lnTo>
                    <a:lnTo>
                      <a:pt x="59" y="36"/>
                    </a:lnTo>
                    <a:lnTo>
                      <a:pt x="64" y="34"/>
                    </a:lnTo>
                    <a:lnTo>
                      <a:pt x="67" y="32"/>
                    </a:lnTo>
                    <a:lnTo>
                      <a:pt x="72" y="29"/>
                    </a:lnTo>
                    <a:lnTo>
                      <a:pt x="75" y="27"/>
                    </a:lnTo>
                    <a:lnTo>
                      <a:pt x="80" y="26"/>
                    </a:lnTo>
                    <a:lnTo>
                      <a:pt x="84" y="25"/>
                    </a:lnTo>
                    <a:lnTo>
                      <a:pt x="88" y="22"/>
                    </a:lnTo>
                    <a:lnTo>
                      <a:pt x="91" y="21"/>
                    </a:lnTo>
                    <a:lnTo>
                      <a:pt x="94" y="20"/>
                    </a:lnTo>
                    <a:lnTo>
                      <a:pt x="97" y="17"/>
                    </a:lnTo>
                    <a:lnTo>
                      <a:pt x="99" y="17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5" name="Freeform 294"/>
              <p:cNvSpPr>
                <a:spLocks/>
              </p:cNvSpPr>
              <p:nvPr/>
            </p:nvSpPr>
            <p:spPr bwMode="auto">
              <a:xfrm>
                <a:off x="1834" y="1638"/>
                <a:ext cx="96" cy="42"/>
              </a:xfrm>
              <a:custGeom>
                <a:avLst/>
                <a:gdLst>
                  <a:gd name="T0" fmla="*/ 0 w 287"/>
                  <a:gd name="T1" fmla="*/ 0 h 126"/>
                  <a:gd name="T2" fmla="*/ 0 w 287"/>
                  <a:gd name="T3" fmla="*/ 0 h 126"/>
                  <a:gd name="T4" fmla="*/ 0 w 287"/>
                  <a:gd name="T5" fmla="*/ 0 h 126"/>
                  <a:gd name="T6" fmla="*/ 0 w 287"/>
                  <a:gd name="T7" fmla="*/ 0 h 126"/>
                  <a:gd name="T8" fmla="*/ 0 w 287"/>
                  <a:gd name="T9" fmla="*/ 0 h 126"/>
                  <a:gd name="T10" fmla="*/ 0 w 287"/>
                  <a:gd name="T11" fmla="*/ 0 h 126"/>
                  <a:gd name="T12" fmla="*/ 0 w 287"/>
                  <a:gd name="T13" fmla="*/ 0 h 126"/>
                  <a:gd name="T14" fmla="*/ 0 w 287"/>
                  <a:gd name="T15" fmla="*/ 0 h 126"/>
                  <a:gd name="T16" fmla="*/ 0 w 287"/>
                  <a:gd name="T17" fmla="*/ 0 h 126"/>
                  <a:gd name="T18" fmla="*/ 0 w 287"/>
                  <a:gd name="T19" fmla="*/ 0 h 126"/>
                  <a:gd name="T20" fmla="*/ 0 w 287"/>
                  <a:gd name="T21" fmla="*/ 0 h 126"/>
                  <a:gd name="T22" fmla="*/ 0 w 287"/>
                  <a:gd name="T23" fmla="*/ 0 h 126"/>
                  <a:gd name="T24" fmla="*/ 0 w 287"/>
                  <a:gd name="T25" fmla="*/ 0 h 126"/>
                  <a:gd name="T26" fmla="*/ 0 w 287"/>
                  <a:gd name="T27" fmla="*/ 0 h 126"/>
                  <a:gd name="T28" fmla="*/ 0 w 287"/>
                  <a:gd name="T29" fmla="*/ 0 h 126"/>
                  <a:gd name="T30" fmla="*/ 0 w 287"/>
                  <a:gd name="T31" fmla="*/ 0 h 126"/>
                  <a:gd name="T32" fmla="*/ 0 w 287"/>
                  <a:gd name="T33" fmla="*/ 0 h 126"/>
                  <a:gd name="T34" fmla="*/ 0 w 287"/>
                  <a:gd name="T35" fmla="*/ 0 h 126"/>
                  <a:gd name="T36" fmla="*/ 0 w 287"/>
                  <a:gd name="T37" fmla="*/ 0 h 126"/>
                  <a:gd name="T38" fmla="*/ 0 w 287"/>
                  <a:gd name="T39" fmla="*/ 0 h 126"/>
                  <a:gd name="T40" fmla="*/ 0 w 287"/>
                  <a:gd name="T41" fmla="*/ 0 h 126"/>
                  <a:gd name="T42" fmla="*/ 0 w 287"/>
                  <a:gd name="T43" fmla="*/ 0 h 126"/>
                  <a:gd name="T44" fmla="*/ 0 w 287"/>
                  <a:gd name="T45" fmla="*/ 0 h 126"/>
                  <a:gd name="T46" fmla="*/ 0 w 287"/>
                  <a:gd name="T47" fmla="*/ 0 h 126"/>
                  <a:gd name="T48" fmla="*/ 0 w 287"/>
                  <a:gd name="T49" fmla="*/ 0 h 126"/>
                  <a:gd name="T50" fmla="*/ 0 w 287"/>
                  <a:gd name="T51" fmla="*/ 0 h 126"/>
                  <a:gd name="T52" fmla="*/ 0 w 287"/>
                  <a:gd name="T53" fmla="*/ 0 h 126"/>
                  <a:gd name="T54" fmla="*/ 0 w 287"/>
                  <a:gd name="T55" fmla="*/ 0 h 126"/>
                  <a:gd name="T56" fmla="*/ 0 w 287"/>
                  <a:gd name="T57" fmla="*/ 0 h 126"/>
                  <a:gd name="T58" fmla="*/ 0 w 287"/>
                  <a:gd name="T59" fmla="*/ 0 h 126"/>
                  <a:gd name="T60" fmla="*/ 0 w 287"/>
                  <a:gd name="T61" fmla="*/ 0 h 126"/>
                  <a:gd name="T62" fmla="*/ 0 w 287"/>
                  <a:gd name="T63" fmla="*/ 0 h 126"/>
                  <a:gd name="T64" fmla="*/ 0 w 287"/>
                  <a:gd name="T65" fmla="*/ 0 h 126"/>
                  <a:gd name="T66" fmla="*/ 0 w 287"/>
                  <a:gd name="T67" fmla="*/ 0 h 126"/>
                  <a:gd name="T68" fmla="*/ 0 w 287"/>
                  <a:gd name="T69" fmla="*/ 0 h 126"/>
                  <a:gd name="T70" fmla="*/ 0 w 287"/>
                  <a:gd name="T71" fmla="*/ 0 h 126"/>
                  <a:gd name="T72" fmla="*/ 0 w 287"/>
                  <a:gd name="T73" fmla="*/ 0 h 126"/>
                  <a:gd name="T74" fmla="*/ 0 w 287"/>
                  <a:gd name="T75" fmla="*/ 0 h 126"/>
                  <a:gd name="T76" fmla="*/ 0 w 287"/>
                  <a:gd name="T77" fmla="*/ 0 h 126"/>
                  <a:gd name="T78" fmla="*/ 0 w 287"/>
                  <a:gd name="T79" fmla="*/ 0 h 126"/>
                  <a:gd name="T80" fmla="*/ 0 w 287"/>
                  <a:gd name="T81" fmla="*/ 0 h 126"/>
                  <a:gd name="T82" fmla="*/ 0 w 287"/>
                  <a:gd name="T83" fmla="*/ 0 h 126"/>
                  <a:gd name="T84" fmla="*/ 0 w 287"/>
                  <a:gd name="T85" fmla="*/ 0 h 126"/>
                  <a:gd name="T86" fmla="*/ 0 w 287"/>
                  <a:gd name="T87" fmla="*/ 0 h 126"/>
                  <a:gd name="T88" fmla="*/ 0 w 287"/>
                  <a:gd name="T89" fmla="*/ 0 h 126"/>
                  <a:gd name="T90" fmla="*/ 0 w 287"/>
                  <a:gd name="T91" fmla="*/ 0 h 126"/>
                  <a:gd name="T92" fmla="*/ 0 w 287"/>
                  <a:gd name="T93" fmla="*/ 0 h 126"/>
                  <a:gd name="T94" fmla="*/ 0 w 287"/>
                  <a:gd name="T95" fmla="*/ 0 h 126"/>
                  <a:gd name="T96" fmla="*/ 0 w 287"/>
                  <a:gd name="T97" fmla="*/ 0 h 126"/>
                  <a:gd name="T98" fmla="*/ 0 w 287"/>
                  <a:gd name="T99" fmla="*/ 0 h 126"/>
                  <a:gd name="T100" fmla="*/ 0 w 287"/>
                  <a:gd name="T101" fmla="*/ 0 h 126"/>
                  <a:gd name="T102" fmla="*/ 0 w 287"/>
                  <a:gd name="T103" fmla="*/ 0 h 126"/>
                  <a:gd name="T104" fmla="*/ 0 w 287"/>
                  <a:gd name="T105" fmla="*/ 0 h 126"/>
                  <a:gd name="T106" fmla="*/ 0 w 287"/>
                  <a:gd name="T107" fmla="*/ 0 h 126"/>
                  <a:gd name="T108" fmla="*/ 0 w 287"/>
                  <a:gd name="T109" fmla="*/ 0 h 126"/>
                  <a:gd name="T110" fmla="*/ 0 w 287"/>
                  <a:gd name="T111" fmla="*/ 0 h 126"/>
                  <a:gd name="T112" fmla="*/ 0 w 287"/>
                  <a:gd name="T113" fmla="*/ 0 h 126"/>
                  <a:gd name="T114" fmla="*/ 0 w 287"/>
                  <a:gd name="T115" fmla="*/ 0 h 126"/>
                  <a:gd name="T116" fmla="*/ 0 w 287"/>
                  <a:gd name="T117" fmla="*/ 0 h 126"/>
                  <a:gd name="T118" fmla="*/ 0 w 287"/>
                  <a:gd name="T119" fmla="*/ 0 h 126"/>
                  <a:gd name="T120" fmla="*/ 0 w 287"/>
                  <a:gd name="T121" fmla="*/ 0 h 126"/>
                  <a:gd name="T122" fmla="*/ 0 w 287"/>
                  <a:gd name="T123" fmla="*/ 0 h 1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87"/>
                  <a:gd name="T187" fmla="*/ 0 h 126"/>
                  <a:gd name="T188" fmla="*/ 287 w 287"/>
                  <a:gd name="T189" fmla="*/ 126 h 1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87" h="12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1" y="19"/>
                    </a:lnTo>
                    <a:lnTo>
                      <a:pt x="12" y="23"/>
                    </a:lnTo>
                    <a:lnTo>
                      <a:pt x="14" y="27"/>
                    </a:lnTo>
                    <a:lnTo>
                      <a:pt x="17" y="32"/>
                    </a:lnTo>
                    <a:lnTo>
                      <a:pt x="19" y="37"/>
                    </a:lnTo>
                    <a:lnTo>
                      <a:pt x="21" y="42"/>
                    </a:lnTo>
                    <a:lnTo>
                      <a:pt x="25" y="46"/>
                    </a:lnTo>
                    <a:lnTo>
                      <a:pt x="27" y="52"/>
                    </a:lnTo>
                    <a:lnTo>
                      <a:pt x="30" y="57"/>
                    </a:lnTo>
                    <a:lnTo>
                      <a:pt x="33" y="62"/>
                    </a:lnTo>
                    <a:lnTo>
                      <a:pt x="36" y="67"/>
                    </a:lnTo>
                    <a:lnTo>
                      <a:pt x="39" y="73"/>
                    </a:lnTo>
                    <a:lnTo>
                      <a:pt x="42" y="77"/>
                    </a:lnTo>
                    <a:lnTo>
                      <a:pt x="44" y="82"/>
                    </a:lnTo>
                    <a:lnTo>
                      <a:pt x="47" y="87"/>
                    </a:lnTo>
                    <a:lnTo>
                      <a:pt x="51" y="92"/>
                    </a:lnTo>
                    <a:lnTo>
                      <a:pt x="53" y="95"/>
                    </a:lnTo>
                    <a:lnTo>
                      <a:pt x="56" y="99"/>
                    </a:lnTo>
                    <a:lnTo>
                      <a:pt x="58" y="102"/>
                    </a:lnTo>
                    <a:lnTo>
                      <a:pt x="62" y="107"/>
                    </a:lnTo>
                    <a:lnTo>
                      <a:pt x="64" y="109"/>
                    </a:lnTo>
                    <a:lnTo>
                      <a:pt x="66" y="112"/>
                    </a:lnTo>
                    <a:lnTo>
                      <a:pt x="69" y="114"/>
                    </a:lnTo>
                    <a:lnTo>
                      <a:pt x="71" y="116"/>
                    </a:lnTo>
                    <a:lnTo>
                      <a:pt x="72" y="118"/>
                    </a:lnTo>
                    <a:lnTo>
                      <a:pt x="75" y="119"/>
                    </a:lnTo>
                    <a:lnTo>
                      <a:pt x="78" y="120"/>
                    </a:lnTo>
                    <a:lnTo>
                      <a:pt x="83" y="121"/>
                    </a:lnTo>
                    <a:lnTo>
                      <a:pt x="87" y="121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2" y="125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12" y="125"/>
                    </a:lnTo>
                    <a:lnTo>
                      <a:pt x="114" y="125"/>
                    </a:lnTo>
                    <a:lnTo>
                      <a:pt x="117" y="125"/>
                    </a:lnTo>
                    <a:lnTo>
                      <a:pt x="121" y="125"/>
                    </a:lnTo>
                    <a:lnTo>
                      <a:pt x="123" y="125"/>
                    </a:lnTo>
                    <a:lnTo>
                      <a:pt x="127" y="126"/>
                    </a:lnTo>
                    <a:lnTo>
                      <a:pt x="130" y="126"/>
                    </a:lnTo>
                    <a:lnTo>
                      <a:pt x="134" y="126"/>
                    </a:lnTo>
                    <a:lnTo>
                      <a:pt x="138" y="126"/>
                    </a:lnTo>
                    <a:lnTo>
                      <a:pt x="141" y="126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2" y="126"/>
                    </a:lnTo>
                    <a:lnTo>
                      <a:pt x="155" y="126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5" y="125"/>
                    </a:lnTo>
                    <a:lnTo>
                      <a:pt x="170" y="125"/>
                    </a:lnTo>
                    <a:lnTo>
                      <a:pt x="172" y="124"/>
                    </a:lnTo>
                    <a:lnTo>
                      <a:pt x="176" y="124"/>
                    </a:lnTo>
                    <a:lnTo>
                      <a:pt x="179" y="124"/>
                    </a:lnTo>
                    <a:lnTo>
                      <a:pt x="183" y="124"/>
                    </a:lnTo>
                    <a:lnTo>
                      <a:pt x="186" y="124"/>
                    </a:lnTo>
                    <a:lnTo>
                      <a:pt x="190" y="122"/>
                    </a:lnTo>
                    <a:lnTo>
                      <a:pt x="192" y="122"/>
                    </a:lnTo>
                    <a:lnTo>
                      <a:pt x="196" y="122"/>
                    </a:lnTo>
                    <a:lnTo>
                      <a:pt x="199" y="121"/>
                    </a:lnTo>
                    <a:lnTo>
                      <a:pt x="202" y="121"/>
                    </a:lnTo>
                    <a:lnTo>
                      <a:pt x="205" y="121"/>
                    </a:lnTo>
                    <a:lnTo>
                      <a:pt x="209" y="121"/>
                    </a:lnTo>
                    <a:lnTo>
                      <a:pt x="213" y="120"/>
                    </a:lnTo>
                    <a:lnTo>
                      <a:pt x="219" y="119"/>
                    </a:lnTo>
                    <a:lnTo>
                      <a:pt x="224" y="118"/>
                    </a:lnTo>
                    <a:lnTo>
                      <a:pt x="229" y="118"/>
                    </a:lnTo>
                    <a:lnTo>
                      <a:pt x="232" y="116"/>
                    </a:lnTo>
                    <a:lnTo>
                      <a:pt x="236" y="115"/>
                    </a:lnTo>
                    <a:lnTo>
                      <a:pt x="238" y="114"/>
                    </a:lnTo>
                    <a:lnTo>
                      <a:pt x="242" y="114"/>
                    </a:lnTo>
                    <a:lnTo>
                      <a:pt x="245" y="112"/>
                    </a:lnTo>
                    <a:lnTo>
                      <a:pt x="247" y="109"/>
                    </a:lnTo>
                    <a:lnTo>
                      <a:pt x="248" y="107"/>
                    </a:lnTo>
                    <a:lnTo>
                      <a:pt x="248" y="105"/>
                    </a:lnTo>
                    <a:lnTo>
                      <a:pt x="245" y="101"/>
                    </a:lnTo>
                    <a:lnTo>
                      <a:pt x="243" y="99"/>
                    </a:lnTo>
                    <a:lnTo>
                      <a:pt x="241" y="96"/>
                    </a:lnTo>
                    <a:lnTo>
                      <a:pt x="237" y="94"/>
                    </a:lnTo>
                    <a:lnTo>
                      <a:pt x="232" y="90"/>
                    </a:lnTo>
                    <a:lnTo>
                      <a:pt x="228" y="88"/>
                    </a:lnTo>
                    <a:lnTo>
                      <a:pt x="224" y="86"/>
                    </a:lnTo>
                    <a:lnTo>
                      <a:pt x="219" y="83"/>
                    </a:lnTo>
                    <a:lnTo>
                      <a:pt x="215" y="81"/>
                    </a:lnTo>
                    <a:lnTo>
                      <a:pt x="211" y="78"/>
                    </a:lnTo>
                    <a:lnTo>
                      <a:pt x="209" y="76"/>
                    </a:lnTo>
                    <a:lnTo>
                      <a:pt x="205" y="74"/>
                    </a:lnTo>
                    <a:lnTo>
                      <a:pt x="204" y="71"/>
                    </a:lnTo>
                    <a:lnTo>
                      <a:pt x="204" y="69"/>
                    </a:lnTo>
                    <a:lnTo>
                      <a:pt x="206" y="68"/>
                    </a:lnTo>
                    <a:lnTo>
                      <a:pt x="211" y="68"/>
                    </a:lnTo>
                    <a:lnTo>
                      <a:pt x="213" y="68"/>
                    </a:lnTo>
                    <a:lnTo>
                      <a:pt x="217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8" y="68"/>
                    </a:lnTo>
                    <a:lnTo>
                      <a:pt x="232" y="68"/>
                    </a:lnTo>
                    <a:lnTo>
                      <a:pt x="236" y="68"/>
                    </a:lnTo>
                    <a:lnTo>
                      <a:pt x="241" y="69"/>
                    </a:lnTo>
                    <a:lnTo>
                      <a:pt x="244" y="69"/>
                    </a:lnTo>
                    <a:lnTo>
                      <a:pt x="248" y="69"/>
                    </a:lnTo>
                    <a:lnTo>
                      <a:pt x="253" y="70"/>
                    </a:lnTo>
                    <a:lnTo>
                      <a:pt x="256" y="70"/>
                    </a:lnTo>
                    <a:lnTo>
                      <a:pt x="261" y="70"/>
                    </a:lnTo>
                    <a:lnTo>
                      <a:pt x="264" y="71"/>
                    </a:lnTo>
                    <a:lnTo>
                      <a:pt x="268" y="71"/>
                    </a:lnTo>
                    <a:lnTo>
                      <a:pt x="272" y="73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2" y="74"/>
                    </a:lnTo>
                    <a:lnTo>
                      <a:pt x="286" y="74"/>
                    </a:lnTo>
                    <a:lnTo>
                      <a:pt x="287" y="75"/>
                    </a:lnTo>
                    <a:lnTo>
                      <a:pt x="262" y="35"/>
                    </a:lnTo>
                    <a:lnTo>
                      <a:pt x="16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6" name="Freeform 295"/>
              <p:cNvSpPr>
                <a:spLocks/>
              </p:cNvSpPr>
              <p:nvPr/>
            </p:nvSpPr>
            <p:spPr bwMode="auto">
              <a:xfrm>
                <a:off x="1852" y="1636"/>
                <a:ext cx="86" cy="27"/>
              </a:xfrm>
              <a:custGeom>
                <a:avLst/>
                <a:gdLst>
                  <a:gd name="T0" fmla="*/ 0 w 260"/>
                  <a:gd name="T1" fmla="*/ 0 h 81"/>
                  <a:gd name="T2" fmla="*/ 0 w 260"/>
                  <a:gd name="T3" fmla="*/ 0 h 81"/>
                  <a:gd name="T4" fmla="*/ 0 w 260"/>
                  <a:gd name="T5" fmla="*/ 0 h 81"/>
                  <a:gd name="T6" fmla="*/ 0 w 260"/>
                  <a:gd name="T7" fmla="*/ 0 h 81"/>
                  <a:gd name="T8" fmla="*/ 0 w 260"/>
                  <a:gd name="T9" fmla="*/ 0 h 81"/>
                  <a:gd name="T10" fmla="*/ 0 w 260"/>
                  <a:gd name="T11" fmla="*/ 0 h 81"/>
                  <a:gd name="T12" fmla="*/ 0 w 260"/>
                  <a:gd name="T13" fmla="*/ 0 h 81"/>
                  <a:gd name="T14" fmla="*/ 0 w 260"/>
                  <a:gd name="T15" fmla="*/ 0 h 81"/>
                  <a:gd name="T16" fmla="*/ 0 w 260"/>
                  <a:gd name="T17" fmla="*/ 0 h 81"/>
                  <a:gd name="T18" fmla="*/ 0 w 260"/>
                  <a:gd name="T19" fmla="*/ 0 h 81"/>
                  <a:gd name="T20" fmla="*/ 0 w 260"/>
                  <a:gd name="T21" fmla="*/ 0 h 81"/>
                  <a:gd name="T22" fmla="*/ 0 w 260"/>
                  <a:gd name="T23" fmla="*/ 0 h 81"/>
                  <a:gd name="T24" fmla="*/ 0 w 260"/>
                  <a:gd name="T25" fmla="*/ 0 h 81"/>
                  <a:gd name="T26" fmla="*/ 0 w 260"/>
                  <a:gd name="T27" fmla="*/ 0 h 81"/>
                  <a:gd name="T28" fmla="*/ 0 w 260"/>
                  <a:gd name="T29" fmla="*/ 0 h 81"/>
                  <a:gd name="T30" fmla="*/ 0 w 260"/>
                  <a:gd name="T31" fmla="*/ 0 h 81"/>
                  <a:gd name="T32" fmla="*/ 0 w 260"/>
                  <a:gd name="T33" fmla="*/ 0 h 81"/>
                  <a:gd name="T34" fmla="*/ 0 w 260"/>
                  <a:gd name="T35" fmla="*/ 0 h 81"/>
                  <a:gd name="T36" fmla="*/ 0 w 260"/>
                  <a:gd name="T37" fmla="*/ 0 h 81"/>
                  <a:gd name="T38" fmla="*/ 0 w 260"/>
                  <a:gd name="T39" fmla="*/ 0 h 81"/>
                  <a:gd name="T40" fmla="*/ 0 w 260"/>
                  <a:gd name="T41" fmla="*/ 0 h 81"/>
                  <a:gd name="T42" fmla="*/ 0 w 260"/>
                  <a:gd name="T43" fmla="*/ 0 h 81"/>
                  <a:gd name="T44" fmla="*/ 0 w 260"/>
                  <a:gd name="T45" fmla="*/ 0 h 81"/>
                  <a:gd name="T46" fmla="*/ 0 w 260"/>
                  <a:gd name="T47" fmla="*/ 0 h 81"/>
                  <a:gd name="T48" fmla="*/ 0 w 260"/>
                  <a:gd name="T49" fmla="*/ 0 h 81"/>
                  <a:gd name="T50" fmla="*/ 0 w 260"/>
                  <a:gd name="T51" fmla="*/ 0 h 81"/>
                  <a:gd name="T52" fmla="*/ 0 w 260"/>
                  <a:gd name="T53" fmla="*/ 0 h 81"/>
                  <a:gd name="T54" fmla="*/ 0 w 260"/>
                  <a:gd name="T55" fmla="*/ 0 h 81"/>
                  <a:gd name="T56" fmla="*/ 0 w 260"/>
                  <a:gd name="T57" fmla="*/ 0 h 81"/>
                  <a:gd name="T58" fmla="*/ 0 w 260"/>
                  <a:gd name="T59" fmla="*/ 0 h 81"/>
                  <a:gd name="T60" fmla="*/ 0 w 260"/>
                  <a:gd name="T61" fmla="*/ 0 h 81"/>
                  <a:gd name="T62" fmla="*/ 0 w 260"/>
                  <a:gd name="T63" fmla="*/ 0 h 81"/>
                  <a:gd name="T64" fmla="*/ 0 w 260"/>
                  <a:gd name="T65" fmla="*/ 0 h 81"/>
                  <a:gd name="T66" fmla="*/ 0 w 260"/>
                  <a:gd name="T67" fmla="*/ 0 h 81"/>
                  <a:gd name="T68" fmla="*/ 0 w 260"/>
                  <a:gd name="T69" fmla="*/ 0 h 81"/>
                  <a:gd name="T70" fmla="*/ 0 w 260"/>
                  <a:gd name="T71" fmla="*/ 0 h 81"/>
                  <a:gd name="T72" fmla="*/ 0 w 260"/>
                  <a:gd name="T73" fmla="*/ 0 h 81"/>
                  <a:gd name="T74" fmla="*/ 0 w 260"/>
                  <a:gd name="T75" fmla="*/ 0 h 81"/>
                  <a:gd name="T76" fmla="*/ 0 w 260"/>
                  <a:gd name="T77" fmla="*/ 0 h 81"/>
                  <a:gd name="T78" fmla="*/ 0 w 260"/>
                  <a:gd name="T79" fmla="*/ 0 h 81"/>
                  <a:gd name="T80" fmla="*/ 0 w 260"/>
                  <a:gd name="T81" fmla="*/ 0 h 81"/>
                  <a:gd name="T82" fmla="*/ 0 w 260"/>
                  <a:gd name="T83" fmla="*/ 0 h 81"/>
                  <a:gd name="T84" fmla="*/ 0 w 260"/>
                  <a:gd name="T85" fmla="*/ 0 h 81"/>
                  <a:gd name="T86" fmla="*/ 0 w 260"/>
                  <a:gd name="T87" fmla="*/ 0 h 81"/>
                  <a:gd name="T88" fmla="*/ 0 w 260"/>
                  <a:gd name="T89" fmla="*/ 0 h 81"/>
                  <a:gd name="T90" fmla="*/ 0 w 260"/>
                  <a:gd name="T91" fmla="*/ 0 h 81"/>
                  <a:gd name="T92" fmla="*/ 0 w 260"/>
                  <a:gd name="T93" fmla="*/ 0 h 81"/>
                  <a:gd name="T94" fmla="*/ 0 w 260"/>
                  <a:gd name="T95" fmla="*/ 0 h 81"/>
                  <a:gd name="T96" fmla="*/ 0 w 260"/>
                  <a:gd name="T97" fmla="*/ 0 h 81"/>
                  <a:gd name="T98" fmla="*/ 0 w 260"/>
                  <a:gd name="T99" fmla="*/ 0 h 81"/>
                  <a:gd name="T100" fmla="*/ 0 w 260"/>
                  <a:gd name="T101" fmla="*/ 0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0"/>
                  <a:gd name="T154" fmla="*/ 0 h 81"/>
                  <a:gd name="T155" fmla="*/ 260 w 260"/>
                  <a:gd name="T156" fmla="*/ 81 h 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0" h="81">
                    <a:moveTo>
                      <a:pt x="9" y="4"/>
                    </a:moveTo>
                    <a:lnTo>
                      <a:pt x="12" y="4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3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0" y="4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1" y="6"/>
                    </a:lnTo>
                    <a:lnTo>
                      <a:pt x="156" y="8"/>
                    </a:lnTo>
                    <a:lnTo>
                      <a:pt x="159" y="8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70" y="10"/>
                    </a:lnTo>
                    <a:lnTo>
                      <a:pt x="174" y="11"/>
                    </a:lnTo>
                    <a:lnTo>
                      <a:pt x="178" y="12"/>
                    </a:lnTo>
                    <a:lnTo>
                      <a:pt x="182" y="13"/>
                    </a:lnTo>
                    <a:lnTo>
                      <a:pt x="185" y="15"/>
                    </a:lnTo>
                    <a:lnTo>
                      <a:pt x="189" y="16"/>
                    </a:lnTo>
                    <a:lnTo>
                      <a:pt x="194" y="17"/>
                    </a:lnTo>
                    <a:lnTo>
                      <a:pt x="196" y="18"/>
                    </a:lnTo>
                    <a:lnTo>
                      <a:pt x="200" y="19"/>
                    </a:lnTo>
                    <a:lnTo>
                      <a:pt x="203" y="21"/>
                    </a:lnTo>
                    <a:lnTo>
                      <a:pt x="208" y="22"/>
                    </a:lnTo>
                    <a:lnTo>
                      <a:pt x="210" y="24"/>
                    </a:lnTo>
                    <a:lnTo>
                      <a:pt x="214" y="25"/>
                    </a:lnTo>
                    <a:lnTo>
                      <a:pt x="219" y="27"/>
                    </a:lnTo>
                    <a:lnTo>
                      <a:pt x="222" y="28"/>
                    </a:lnTo>
                    <a:lnTo>
                      <a:pt x="225" y="30"/>
                    </a:lnTo>
                    <a:lnTo>
                      <a:pt x="228" y="31"/>
                    </a:lnTo>
                    <a:lnTo>
                      <a:pt x="233" y="34"/>
                    </a:lnTo>
                    <a:lnTo>
                      <a:pt x="236" y="35"/>
                    </a:lnTo>
                    <a:lnTo>
                      <a:pt x="239" y="36"/>
                    </a:lnTo>
                    <a:lnTo>
                      <a:pt x="242" y="38"/>
                    </a:lnTo>
                    <a:lnTo>
                      <a:pt x="247" y="41"/>
                    </a:lnTo>
                    <a:lnTo>
                      <a:pt x="251" y="43"/>
                    </a:lnTo>
                    <a:lnTo>
                      <a:pt x="253" y="46"/>
                    </a:lnTo>
                    <a:lnTo>
                      <a:pt x="257" y="48"/>
                    </a:lnTo>
                    <a:lnTo>
                      <a:pt x="259" y="53"/>
                    </a:lnTo>
                    <a:lnTo>
                      <a:pt x="260" y="56"/>
                    </a:lnTo>
                    <a:lnTo>
                      <a:pt x="260" y="60"/>
                    </a:lnTo>
                    <a:lnTo>
                      <a:pt x="260" y="63"/>
                    </a:lnTo>
                    <a:lnTo>
                      <a:pt x="259" y="67"/>
                    </a:lnTo>
                    <a:lnTo>
                      <a:pt x="258" y="72"/>
                    </a:lnTo>
                    <a:lnTo>
                      <a:pt x="255" y="74"/>
                    </a:lnTo>
                    <a:lnTo>
                      <a:pt x="253" y="76"/>
                    </a:lnTo>
                    <a:lnTo>
                      <a:pt x="248" y="79"/>
                    </a:lnTo>
                    <a:lnTo>
                      <a:pt x="246" y="81"/>
                    </a:lnTo>
                    <a:lnTo>
                      <a:pt x="241" y="81"/>
                    </a:lnTo>
                    <a:lnTo>
                      <a:pt x="238" y="81"/>
                    </a:lnTo>
                    <a:lnTo>
                      <a:pt x="233" y="80"/>
                    </a:lnTo>
                    <a:lnTo>
                      <a:pt x="229" y="79"/>
                    </a:lnTo>
                    <a:lnTo>
                      <a:pt x="226" y="76"/>
                    </a:lnTo>
                    <a:lnTo>
                      <a:pt x="222" y="74"/>
                    </a:lnTo>
                    <a:lnTo>
                      <a:pt x="219" y="73"/>
                    </a:lnTo>
                    <a:lnTo>
                      <a:pt x="216" y="70"/>
                    </a:lnTo>
                    <a:lnTo>
                      <a:pt x="213" y="69"/>
                    </a:lnTo>
                    <a:lnTo>
                      <a:pt x="209" y="68"/>
                    </a:lnTo>
                    <a:lnTo>
                      <a:pt x="207" y="66"/>
                    </a:lnTo>
                    <a:lnTo>
                      <a:pt x="203" y="64"/>
                    </a:lnTo>
                    <a:lnTo>
                      <a:pt x="200" y="62"/>
                    </a:lnTo>
                    <a:lnTo>
                      <a:pt x="196" y="61"/>
                    </a:lnTo>
                    <a:lnTo>
                      <a:pt x="194" y="59"/>
                    </a:lnTo>
                    <a:lnTo>
                      <a:pt x="190" y="57"/>
                    </a:lnTo>
                    <a:lnTo>
                      <a:pt x="187" y="56"/>
                    </a:lnTo>
                    <a:lnTo>
                      <a:pt x="184" y="54"/>
                    </a:lnTo>
                    <a:lnTo>
                      <a:pt x="181" y="53"/>
                    </a:lnTo>
                    <a:lnTo>
                      <a:pt x="177" y="51"/>
                    </a:lnTo>
                    <a:lnTo>
                      <a:pt x="174" y="50"/>
                    </a:lnTo>
                    <a:lnTo>
                      <a:pt x="170" y="48"/>
                    </a:lnTo>
                    <a:lnTo>
                      <a:pt x="166" y="47"/>
                    </a:lnTo>
                    <a:lnTo>
                      <a:pt x="164" y="46"/>
                    </a:lnTo>
                    <a:lnTo>
                      <a:pt x="160" y="44"/>
                    </a:lnTo>
                    <a:lnTo>
                      <a:pt x="157" y="43"/>
                    </a:lnTo>
                    <a:lnTo>
                      <a:pt x="153" y="42"/>
                    </a:lnTo>
                    <a:lnTo>
                      <a:pt x="151" y="41"/>
                    </a:lnTo>
                    <a:lnTo>
                      <a:pt x="146" y="40"/>
                    </a:lnTo>
                    <a:lnTo>
                      <a:pt x="144" y="38"/>
                    </a:lnTo>
                    <a:lnTo>
                      <a:pt x="140" y="37"/>
                    </a:lnTo>
                    <a:lnTo>
                      <a:pt x="137" y="36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6" y="34"/>
                    </a:lnTo>
                    <a:lnTo>
                      <a:pt x="124" y="32"/>
                    </a:lnTo>
                    <a:lnTo>
                      <a:pt x="120" y="31"/>
                    </a:lnTo>
                    <a:lnTo>
                      <a:pt x="117" y="30"/>
                    </a:lnTo>
                    <a:lnTo>
                      <a:pt x="112" y="29"/>
                    </a:lnTo>
                    <a:lnTo>
                      <a:pt x="110" y="28"/>
                    </a:lnTo>
                    <a:lnTo>
                      <a:pt x="106" y="28"/>
                    </a:lnTo>
                    <a:lnTo>
                      <a:pt x="102" y="27"/>
                    </a:lnTo>
                    <a:lnTo>
                      <a:pt x="99" y="25"/>
                    </a:lnTo>
                    <a:lnTo>
                      <a:pt x="95" y="25"/>
                    </a:lnTo>
                    <a:lnTo>
                      <a:pt x="92" y="24"/>
                    </a:lnTo>
                    <a:lnTo>
                      <a:pt x="88" y="24"/>
                    </a:lnTo>
                    <a:lnTo>
                      <a:pt x="85" y="23"/>
                    </a:lnTo>
                    <a:lnTo>
                      <a:pt x="81" y="23"/>
                    </a:lnTo>
                    <a:lnTo>
                      <a:pt x="77" y="23"/>
                    </a:lnTo>
                    <a:lnTo>
                      <a:pt x="74" y="22"/>
                    </a:lnTo>
                    <a:lnTo>
                      <a:pt x="70" y="22"/>
                    </a:lnTo>
                    <a:lnTo>
                      <a:pt x="68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49" y="19"/>
                    </a:lnTo>
                    <a:lnTo>
                      <a:pt x="45" y="19"/>
                    </a:lnTo>
                    <a:lnTo>
                      <a:pt x="42" y="19"/>
                    </a:lnTo>
                    <a:lnTo>
                      <a:pt x="40" y="21"/>
                    </a:lnTo>
                    <a:lnTo>
                      <a:pt x="35" y="21"/>
                    </a:lnTo>
                    <a:lnTo>
                      <a:pt x="31" y="21"/>
                    </a:lnTo>
                    <a:lnTo>
                      <a:pt x="28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7" name="Freeform 296"/>
              <p:cNvSpPr>
                <a:spLocks/>
              </p:cNvSpPr>
              <p:nvPr/>
            </p:nvSpPr>
            <p:spPr bwMode="auto">
              <a:xfrm>
                <a:off x="1646" y="1649"/>
                <a:ext cx="77" cy="39"/>
              </a:xfrm>
              <a:custGeom>
                <a:avLst/>
                <a:gdLst>
                  <a:gd name="T0" fmla="*/ 0 w 230"/>
                  <a:gd name="T1" fmla="*/ 0 h 119"/>
                  <a:gd name="T2" fmla="*/ 0 w 230"/>
                  <a:gd name="T3" fmla="*/ 0 h 119"/>
                  <a:gd name="T4" fmla="*/ 0 w 230"/>
                  <a:gd name="T5" fmla="*/ 0 h 119"/>
                  <a:gd name="T6" fmla="*/ 0 w 230"/>
                  <a:gd name="T7" fmla="*/ 0 h 119"/>
                  <a:gd name="T8" fmla="*/ 0 w 230"/>
                  <a:gd name="T9" fmla="*/ 0 h 119"/>
                  <a:gd name="T10" fmla="*/ 0 w 230"/>
                  <a:gd name="T11" fmla="*/ 0 h 119"/>
                  <a:gd name="T12" fmla="*/ 0 w 230"/>
                  <a:gd name="T13" fmla="*/ 0 h 119"/>
                  <a:gd name="T14" fmla="*/ 0 w 230"/>
                  <a:gd name="T15" fmla="*/ 0 h 119"/>
                  <a:gd name="T16" fmla="*/ 0 w 230"/>
                  <a:gd name="T17" fmla="*/ 0 h 119"/>
                  <a:gd name="T18" fmla="*/ 0 w 230"/>
                  <a:gd name="T19" fmla="*/ 0 h 119"/>
                  <a:gd name="T20" fmla="*/ 0 w 230"/>
                  <a:gd name="T21" fmla="*/ 0 h 119"/>
                  <a:gd name="T22" fmla="*/ 0 w 230"/>
                  <a:gd name="T23" fmla="*/ 0 h 119"/>
                  <a:gd name="T24" fmla="*/ 0 w 230"/>
                  <a:gd name="T25" fmla="*/ 0 h 119"/>
                  <a:gd name="T26" fmla="*/ 0 w 230"/>
                  <a:gd name="T27" fmla="*/ 0 h 119"/>
                  <a:gd name="T28" fmla="*/ 0 w 230"/>
                  <a:gd name="T29" fmla="*/ 0 h 119"/>
                  <a:gd name="T30" fmla="*/ 0 w 230"/>
                  <a:gd name="T31" fmla="*/ 0 h 119"/>
                  <a:gd name="T32" fmla="*/ 0 w 230"/>
                  <a:gd name="T33" fmla="*/ 0 h 119"/>
                  <a:gd name="T34" fmla="*/ 0 w 230"/>
                  <a:gd name="T35" fmla="*/ 0 h 119"/>
                  <a:gd name="T36" fmla="*/ 0 w 230"/>
                  <a:gd name="T37" fmla="*/ 0 h 119"/>
                  <a:gd name="T38" fmla="*/ 0 w 230"/>
                  <a:gd name="T39" fmla="*/ 0 h 119"/>
                  <a:gd name="T40" fmla="*/ 0 w 230"/>
                  <a:gd name="T41" fmla="*/ 0 h 119"/>
                  <a:gd name="T42" fmla="*/ 0 w 230"/>
                  <a:gd name="T43" fmla="*/ 0 h 119"/>
                  <a:gd name="T44" fmla="*/ 0 w 230"/>
                  <a:gd name="T45" fmla="*/ 0 h 119"/>
                  <a:gd name="T46" fmla="*/ 0 w 230"/>
                  <a:gd name="T47" fmla="*/ 0 h 119"/>
                  <a:gd name="T48" fmla="*/ 0 w 230"/>
                  <a:gd name="T49" fmla="*/ 0 h 119"/>
                  <a:gd name="T50" fmla="*/ 0 w 230"/>
                  <a:gd name="T51" fmla="*/ 0 h 119"/>
                  <a:gd name="T52" fmla="*/ 0 w 230"/>
                  <a:gd name="T53" fmla="*/ 0 h 119"/>
                  <a:gd name="T54" fmla="*/ 0 w 230"/>
                  <a:gd name="T55" fmla="*/ 0 h 119"/>
                  <a:gd name="T56" fmla="*/ 0 w 230"/>
                  <a:gd name="T57" fmla="*/ 0 h 119"/>
                  <a:gd name="T58" fmla="*/ 0 w 230"/>
                  <a:gd name="T59" fmla="*/ 0 h 119"/>
                  <a:gd name="T60" fmla="*/ 0 w 230"/>
                  <a:gd name="T61" fmla="*/ 0 h 119"/>
                  <a:gd name="T62" fmla="*/ 0 w 230"/>
                  <a:gd name="T63" fmla="*/ 0 h 119"/>
                  <a:gd name="T64" fmla="*/ 0 w 230"/>
                  <a:gd name="T65" fmla="*/ 0 h 119"/>
                  <a:gd name="T66" fmla="*/ 0 w 230"/>
                  <a:gd name="T67" fmla="*/ 0 h 119"/>
                  <a:gd name="T68" fmla="*/ 0 w 230"/>
                  <a:gd name="T69" fmla="*/ 0 h 119"/>
                  <a:gd name="T70" fmla="*/ 0 w 230"/>
                  <a:gd name="T71" fmla="*/ 0 h 119"/>
                  <a:gd name="T72" fmla="*/ 0 w 230"/>
                  <a:gd name="T73" fmla="*/ 0 h 119"/>
                  <a:gd name="T74" fmla="*/ 0 w 230"/>
                  <a:gd name="T75" fmla="*/ 0 h 119"/>
                  <a:gd name="T76" fmla="*/ 0 w 230"/>
                  <a:gd name="T77" fmla="*/ 0 h 119"/>
                  <a:gd name="T78" fmla="*/ 0 w 230"/>
                  <a:gd name="T79" fmla="*/ 0 h 119"/>
                  <a:gd name="T80" fmla="*/ 0 w 230"/>
                  <a:gd name="T81" fmla="*/ 0 h 119"/>
                  <a:gd name="T82" fmla="*/ 0 w 230"/>
                  <a:gd name="T83" fmla="*/ 0 h 119"/>
                  <a:gd name="T84" fmla="*/ 0 w 230"/>
                  <a:gd name="T85" fmla="*/ 0 h 119"/>
                  <a:gd name="T86" fmla="*/ 0 w 230"/>
                  <a:gd name="T87" fmla="*/ 0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119"/>
                  <a:gd name="T134" fmla="*/ 230 w 230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119">
                    <a:moveTo>
                      <a:pt x="6" y="99"/>
                    </a:moveTo>
                    <a:lnTo>
                      <a:pt x="8" y="95"/>
                    </a:lnTo>
                    <a:lnTo>
                      <a:pt x="12" y="94"/>
                    </a:lnTo>
                    <a:lnTo>
                      <a:pt x="14" y="90"/>
                    </a:lnTo>
                    <a:lnTo>
                      <a:pt x="18" y="89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6" y="82"/>
                    </a:lnTo>
                    <a:lnTo>
                      <a:pt x="30" y="80"/>
                    </a:lnTo>
                    <a:lnTo>
                      <a:pt x="34" y="75"/>
                    </a:lnTo>
                    <a:lnTo>
                      <a:pt x="40" y="71"/>
                    </a:lnTo>
                    <a:lnTo>
                      <a:pt x="43" y="70"/>
                    </a:lnTo>
                    <a:lnTo>
                      <a:pt x="46" y="69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7" y="62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70" y="55"/>
                    </a:lnTo>
                    <a:lnTo>
                      <a:pt x="72" y="54"/>
                    </a:lnTo>
                    <a:lnTo>
                      <a:pt x="76" y="52"/>
                    </a:lnTo>
                    <a:lnTo>
                      <a:pt x="79" y="51"/>
                    </a:lnTo>
                    <a:lnTo>
                      <a:pt x="82" y="50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2" y="45"/>
                    </a:lnTo>
                    <a:lnTo>
                      <a:pt x="97" y="44"/>
                    </a:lnTo>
                    <a:lnTo>
                      <a:pt x="101" y="42"/>
                    </a:lnTo>
                    <a:lnTo>
                      <a:pt x="105" y="41"/>
                    </a:lnTo>
                    <a:lnTo>
                      <a:pt x="110" y="38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24" y="30"/>
                    </a:lnTo>
                    <a:lnTo>
                      <a:pt x="129" y="26"/>
                    </a:lnTo>
                    <a:lnTo>
                      <a:pt x="134" y="25"/>
                    </a:lnTo>
                    <a:lnTo>
                      <a:pt x="136" y="24"/>
                    </a:lnTo>
                    <a:lnTo>
                      <a:pt x="139" y="23"/>
                    </a:lnTo>
                    <a:lnTo>
                      <a:pt x="142" y="22"/>
                    </a:lnTo>
                    <a:lnTo>
                      <a:pt x="146" y="22"/>
                    </a:lnTo>
                    <a:lnTo>
                      <a:pt x="150" y="20"/>
                    </a:lnTo>
                    <a:lnTo>
                      <a:pt x="154" y="19"/>
                    </a:lnTo>
                    <a:lnTo>
                      <a:pt x="159" y="17"/>
                    </a:lnTo>
                    <a:lnTo>
                      <a:pt x="162" y="16"/>
                    </a:lnTo>
                    <a:lnTo>
                      <a:pt x="167" y="14"/>
                    </a:lnTo>
                    <a:lnTo>
                      <a:pt x="171" y="13"/>
                    </a:lnTo>
                    <a:lnTo>
                      <a:pt x="174" y="12"/>
                    </a:lnTo>
                    <a:lnTo>
                      <a:pt x="178" y="11"/>
                    </a:lnTo>
                    <a:lnTo>
                      <a:pt x="181" y="10"/>
                    </a:lnTo>
                    <a:lnTo>
                      <a:pt x="185" y="9"/>
                    </a:lnTo>
                    <a:lnTo>
                      <a:pt x="188" y="7"/>
                    </a:lnTo>
                    <a:lnTo>
                      <a:pt x="192" y="6"/>
                    </a:lnTo>
                    <a:lnTo>
                      <a:pt x="196" y="5"/>
                    </a:lnTo>
                    <a:lnTo>
                      <a:pt x="200" y="3"/>
                    </a:lnTo>
                    <a:lnTo>
                      <a:pt x="205" y="1"/>
                    </a:lnTo>
                    <a:lnTo>
                      <a:pt x="210" y="1"/>
                    </a:lnTo>
                    <a:lnTo>
                      <a:pt x="213" y="0"/>
                    </a:lnTo>
                    <a:lnTo>
                      <a:pt x="217" y="0"/>
                    </a:lnTo>
                    <a:lnTo>
                      <a:pt x="220" y="0"/>
                    </a:lnTo>
                    <a:lnTo>
                      <a:pt x="223" y="3"/>
                    </a:lnTo>
                    <a:lnTo>
                      <a:pt x="225" y="4"/>
                    </a:lnTo>
                    <a:lnTo>
                      <a:pt x="228" y="6"/>
                    </a:lnTo>
                    <a:lnTo>
                      <a:pt x="229" y="10"/>
                    </a:lnTo>
                    <a:lnTo>
                      <a:pt x="230" y="13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30" y="23"/>
                    </a:lnTo>
                    <a:lnTo>
                      <a:pt x="229" y="26"/>
                    </a:lnTo>
                    <a:lnTo>
                      <a:pt x="226" y="29"/>
                    </a:lnTo>
                    <a:lnTo>
                      <a:pt x="225" y="31"/>
                    </a:lnTo>
                    <a:lnTo>
                      <a:pt x="222" y="32"/>
                    </a:lnTo>
                    <a:lnTo>
                      <a:pt x="218" y="35"/>
                    </a:lnTo>
                    <a:lnTo>
                      <a:pt x="213" y="36"/>
                    </a:lnTo>
                    <a:lnTo>
                      <a:pt x="209" y="36"/>
                    </a:lnTo>
                    <a:lnTo>
                      <a:pt x="205" y="37"/>
                    </a:lnTo>
                    <a:lnTo>
                      <a:pt x="201" y="38"/>
                    </a:lnTo>
                    <a:lnTo>
                      <a:pt x="197" y="39"/>
                    </a:lnTo>
                    <a:lnTo>
                      <a:pt x="193" y="39"/>
                    </a:lnTo>
                    <a:lnTo>
                      <a:pt x="188" y="41"/>
                    </a:lnTo>
                    <a:lnTo>
                      <a:pt x="186" y="41"/>
                    </a:lnTo>
                    <a:lnTo>
                      <a:pt x="181" y="41"/>
                    </a:lnTo>
                    <a:lnTo>
                      <a:pt x="178" y="42"/>
                    </a:lnTo>
                    <a:lnTo>
                      <a:pt x="173" y="43"/>
                    </a:lnTo>
                    <a:lnTo>
                      <a:pt x="169" y="44"/>
                    </a:lnTo>
                    <a:lnTo>
                      <a:pt x="166" y="44"/>
                    </a:lnTo>
                    <a:lnTo>
                      <a:pt x="161" y="45"/>
                    </a:lnTo>
                    <a:lnTo>
                      <a:pt x="158" y="46"/>
                    </a:lnTo>
                    <a:lnTo>
                      <a:pt x="153" y="48"/>
                    </a:lnTo>
                    <a:lnTo>
                      <a:pt x="149" y="49"/>
                    </a:lnTo>
                    <a:lnTo>
                      <a:pt x="147" y="50"/>
                    </a:lnTo>
                    <a:lnTo>
                      <a:pt x="145" y="50"/>
                    </a:lnTo>
                    <a:lnTo>
                      <a:pt x="142" y="51"/>
                    </a:lnTo>
                    <a:lnTo>
                      <a:pt x="137" y="52"/>
                    </a:lnTo>
                    <a:lnTo>
                      <a:pt x="133" y="55"/>
                    </a:lnTo>
                    <a:lnTo>
                      <a:pt x="129" y="57"/>
                    </a:lnTo>
                    <a:lnTo>
                      <a:pt x="124" y="60"/>
                    </a:lnTo>
                    <a:lnTo>
                      <a:pt x="120" y="62"/>
                    </a:lnTo>
                    <a:lnTo>
                      <a:pt x="115" y="65"/>
                    </a:lnTo>
                    <a:lnTo>
                      <a:pt x="111" y="67"/>
                    </a:lnTo>
                    <a:lnTo>
                      <a:pt x="108" y="68"/>
                    </a:lnTo>
                    <a:lnTo>
                      <a:pt x="104" y="69"/>
                    </a:lnTo>
                    <a:lnTo>
                      <a:pt x="101" y="70"/>
                    </a:lnTo>
                    <a:lnTo>
                      <a:pt x="97" y="71"/>
                    </a:lnTo>
                    <a:lnTo>
                      <a:pt x="95" y="73"/>
                    </a:lnTo>
                    <a:lnTo>
                      <a:pt x="91" y="75"/>
                    </a:lnTo>
                    <a:lnTo>
                      <a:pt x="88" y="76"/>
                    </a:lnTo>
                    <a:lnTo>
                      <a:pt x="85" y="77"/>
                    </a:lnTo>
                    <a:lnTo>
                      <a:pt x="82" y="78"/>
                    </a:lnTo>
                    <a:lnTo>
                      <a:pt x="78" y="80"/>
                    </a:lnTo>
                    <a:lnTo>
                      <a:pt x="76" y="81"/>
                    </a:lnTo>
                    <a:lnTo>
                      <a:pt x="70" y="83"/>
                    </a:lnTo>
                    <a:lnTo>
                      <a:pt x="65" y="87"/>
                    </a:lnTo>
                    <a:lnTo>
                      <a:pt x="62" y="88"/>
                    </a:lnTo>
                    <a:lnTo>
                      <a:pt x="58" y="89"/>
                    </a:lnTo>
                    <a:lnTo>
                      <a:pt x="56" y="90"/>
                    </a:lnTo>
                    <a:lnTo>
                      <a:pt x="53" y="93"/>
                    </a:lnTo>
                    <a:lnTo>
                      <a:pt x="47" y="95"/>
                    </a:lnTo>
                    <a:lnTo>
                      <a:pt x="41" y="99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3" y="105"/>
                    </a:lnTo>
                    <a:lnTo>
                      <a:pt x="31" y="107"/>
                    </a:lnTo>
                    <a:lnTo>
                      <a:pt x="27" y="109"/>
                    </a:lnTo>
                    <a:lnTo>
                      <a:pt x="25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14" y="118"/>
                    </a:lnTo>
                    <a:lnTo>
                      <a:pt x="9" y="119"/>
                    </a:lnTo>
                    <a:lnTo>
                      <a:pt x="5" y="118"/>
                    </a:lnTo>
                    <a:lnTo>
                      <a:pt x="2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2" y="102"/>
                    </a:lnTo>
                    <a:lnTo>
                      <a:pt x="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8" name="Freeform 297"/>
              <p:cNvSpPr>
                <a:spLocks/>
              </p:cNvSpPr>
              <p:nvPr/>
            </p:nvSpPr>
            <p:spPr bwMode="auto">
              <a:xfrm>
                <a:off x="1636" y="1451"/>
                <a:ext cx="27" cy="23"/>
              </a:xfrm>
              <a:custGeom>
                <a:avLst/>
                <a:gdLst>
                  <a:gd name="T0" fmla="*/ 0 w 82"/>
                  <a:gd name="T1" fmla="*/ 0 h 69"/>
                  <a:gd name="T2" fmla="*/ 0 w 82"/>
                  <a:gd name="T3" fmla="*/ 0 h 69"/>
                  <a:gd name="T4" fmla="*/ 0 w 82"/>
                  <a:gd name="T5" fmla="*/ 0 h 69"/>
                  <a:gd name="T6" fmla="*/ 0 w 82"/>
                  <a:gd name="T7" fmla="*/ 0 h 69"/>
                  <a:gd name="T8" fmla="*/ 0 w 82"/>
                  <a:gd name="T9" fmla="*/ 0 h 69"/>
                  <a:gd name="T10" fmla="*/ 0 w 82"/>
                  <a:gd name="T11" fmla="*/ 0 h 69"/>
                  <a:gd name="T12" fmla="*/ 0 w 82"/>
                  <a:gd name="T13" fmla="*/ 0 h 69"/>
                  <a:gd name="T14" fmla="*/ 0 w 82"/>
                  <a:gd name="T15" fmla="*/ 0 h 69"/>
                  <a:gd name="T16" fmla="*/ 0 w 82"/>
                  <a:gd name="T17" fmla="*/ 0 h 69"/>
                  <a:gd name="T18" fmla="*/ 0 w 82"/>
                  <a:gd name="T19" fmla="*/ 0 h 69"/>
                  <a:gd name="T20" fmla="*/ 0 w 82"/>
                  <a:gd name="T21" fmla="*/ 0 h 69"/>
                  <a:gd name="T22" fmla="*/ 0 w 82"/>
                  <a:gd name="T23" fmla="*/ 0 h 69"/>
                  <a:gd name="T24" fmla="*/ 0 w 82"/>
                  <a:gd name="T25" fmla="*/ 0 h 69"/>
                  <a:gd name="T26" fmla="*/ 0 w 82"/>
                  <a:gd name="T27" fmla="*/ 0 h 69"/>
                  <a:gd name="T28" fmla="*/ 0 w 82"/>
                  <a:gd name="T29" fmla="*/ 0 h 69"/>
                  <a:gd name="T30" fmla="*/ 0 w 82"/>
                  <a:gd name="T31" fmla="*/ 0 h 69"/>
                  <a:gd name="T32" fmla="*/ 0 w 82"/>
                  <a:gd name="T33" fmla="*/ 0 h 69"/>
                  <a:gd name="T34" fmla="*/ 0 w 82"/>
                  <a:gd name="T35" fmla="*/ 0 h 69"/>
                  <a:gd name="T36" fmla="*/ 0 w 82"/>
                  <a:gd name="T37" fmla="*/ 0 h 69"/>
                  <a:gd name="T38" fmla="*/ 0 w 82"/>
                  <a:gd name="T39" fmla="*/ 0 h 69"/>
                  <a:gd name="T40" fmla="*/ 0 w 82"/>
                  <a:gd name="T41" fmla="*/ 0 h 69"/>
                  <a:gd name="T42" fmla="*/ 0 w 82"/>
                  <a:gd name="T43" fmla="*/ 0 h 69"/>
                  <a:gd name="T44" fmla="*/ 0 w 82"/>
                  <a:gd name="T45" fmla="*/ 0 h 69"/>
                  <a:gd name="T46" fmla="*/ 0 w 82"/>
                  <a:gd name="T47" fmla="*/ 0 h 69"/>
                  <a:gd name="T48" fmla="*/ 0 w 82"/>
                  <a:gd name="T49" fmla="*/ 0 h 69"/>
                  <a:gd name="T50" fmla="*/ 0 w 82"/>
                  <a:gd name="T51" fmla="*/ 0 h 69"/>
                  <a:gd name="T52" fmla="*/ 0 w 82"/>
                  <a:gd name="T53" fmla="*/ 0 h 69"/>
                  <a:gd name="T54" fmla="*/ 0 w 82"/>
                  <a:gd name="T55" fmla="*/ 0 h 69"/>
                  <a:gd name="T56" fmla="*/ 0 w 82"/>
                  <a:gd name="T57" fmla="*/ 0 h 69"/>
                  <a:gd name="T58" fmla="*/ 0 w 82"/>
                  <a:gd name="T59" fmla="*/ 0 h 69"/>
                  <a:gd name="T60" fmla="*/ 0 w 82"/>
                  <a:gd name="T61" fmla="*/ 0 h 69"/>
                  <a:gd name="T62" fmla="*/ 0 w 82"/>
                  <a:gd name="T63" fmla="*/ 0 h 69"/>
                  <a:gd name="T64" fmla="*/ 0 w 82"/>
                  <a:gd name="T65" fmla="*/ 0 h 69"/>
                  <a:gd name="T66" fmla="*/ 0 w 82"/>
                  <a:gd name="T67" fmla="*/ 0 h 69"/>
                  <a:gd name="T68" fmla="*/ 0 w 82"/>
                  <a:gd name="T69" fmla="*/ 0 h 69"/>
                  <a:gd name="T70" fmla="*/ 0 w 82"/>
                  <a:gd name="T71" fmla="*/ 0 h 69"/>
                  <a:gd name="T72" fmla="*/ 0 w 82"/>
                  <a:gd name="T73" fmla="*/ 0 h 69"/>
                  <a:gd name="T74" fmla="*/ 0 w 82"/>
                  <a:gd name="T75" fmla="*/ 0 h 69"/>
                  <a:gd name="T76" fmla="*/ 0 w 82"/>
                  <a:gd name="T77" fmla="*/ 0 h 69"/>
                  <a:gd name="T78" fmla="*/ 0 w 82"/>
                  <a:gd name="T79" fmla="*/ 0 h 69"/>
                  <a:gd name="T80" fmla="*/ 0 w 82"/>
                  <a:gd name="T81" fmla="*/ 0 h 69"/>
                  <a:gd name="T82" fmla="*/ 0 w 82"/>
                  <a:gd name="T83" fmla="*/ 0 h 69"/>
                  <a:gd name="T84" fmla="*/ 0 w 82"/>
                  <a:gd name="T85" fmla="*/ 0 h 69"/>
                  <a:gd name="T86" fmla="*/ 0 w 82"/>
                  <a:gd name="T87" fmla="*/ 0 h 69"/>
                  <a:gd name="T88" fmla="*/ 0 w 82"/>
                  <a:gd name="T89" fmla="*/ 0 h 69"/>
                  <a:gd name="T90" fmla="*/ 0 w 82"/>
                  <a:gd name="T91" fmla="*/ 0 h 69"/>
                  <a:gd name="T92" fmla="*/ 0 w 82"/>
                  <a:gd name="T93" fmla="*/ 0 h 69"/>
                  <a:gd name="T94" fmla="*/ 0 w 82"/>
                  <a:gd name="T95" fmla="*/ 0 h 69"/>
                  <a:gd name="T96" fmla="*/ 0 w 82"/>
                  <a:gd name="T97" fmla="*/ 0 h 69"/>
                  <a:gd name="T98" fmla="*/ 0 w 82"/>
                  <a:gd name="T99" fmla="*/ 0 h 69"/>
                  <a:gd name="T100" fmla="*/ 0 w 82"/>
                  <a:gd name="T101" fmla="*/ 0 h 69"/>
                  <a:gd name="T102" fmla="*/ 0 w 82"/>
                  <a:gd name="T103" fmla="*/ 0 h 69"/>
                  <a:gd name="T104" fmla="*/ 0 w 82"/>
                  <a:gd name="T105" fmla="*/ 0 h 69"/>
                  <a:gd name="T106" fmla="*/ 0 w 82"/>
                  <a:gd name="T107" fmla="*/ 0 h 69"/>
                  <a:gd name="T108" fmla="*/ 0 w 82"/>
                  <a:gd name="T109" fmla="*/ 0 h 69"/>
                  <a:gd name="T110" fmla="*/ 0 w 82"/>
                  <a:gd name="T111" fmla="*/ 0 h 69"/>
                  <a:gd name="T112" fmla="*/ 0 w 82"/>
                  <a:gd name="T113" fmla="*/ 0 h 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2"/>
                  <a:gd name="T172" fmla="*/ 0 h 69"/>
                  <a:gd name="T173" fmla="*/ 82 w 82"/>
                  <a:gd name="T174" fmla="*/ 69 h 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2" h="69">
                    <a:moveTo>
                      <a:pt x="21" y="9"/>
                    </a:moveTo>
                    <a:lnTo>
                      <a:pt x="21" y="7"/>
                    </a:lnTo>
                    <a:lnTo>
                      <a:pt x="22" y="7"/>
                    </a:lnTo>
                    <a:lnTo>
                      <a:pt x="25" y="6"/>
                    </a:lnTo>
                    <a:lnTo>
                      <a:pt x="28" y="5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1"/>
                    </a:lnTo>
                    <a:lnTo>
                      <a:pt x="69" y="3"/>
                    </a:lnTo>
                    <a:lnTo>
                      <a:pt x="72" y="6"/>
                    </a:lnTo>
                    <a:lnTo>
                      <a:pt x="76" y="9"/>
                    </a:lnTo>
                    <a:lnTo>
                      <a:pt x="79" y="15"/>
                    </a:lnTo>
                    <a:lnTo>
                      <a:pt x="81" y="19"/>
                    </a:lnTo>
                    <a:lnTo>
                      <a:pt x="82" y="25"/>
                    </a:lnTo>
                    <a:lnTo>
                      <a:pt x="81" y="30"/>
                    </a:lnTo>
                    <a:lnTo>
                      <a:pt x="79" y="36"/>
                    </a:lnTo>
                    <a:lnTo>
                      <a:pt x="77" y="41"/>
                    </a:lnTo>
                    <a:lnTo>
                      <a:pt x="75" y="45"/>
                    </a:lnTo>
                    <a:lnTo>
                      <a:pt x="71" y="50"/>
                    </a:lnTo>
                    <a:lnTo>
                      <a:pt x="66" y="56"/>
                    </a:lnTo>
                    <a:lnTo>
                      <a:pt x="60" y="60"/>
                    </a:lnTo>
                    <a:lnTo>
                      <a:pt x="56" y="63"/>
                    </a:lnTo>
                    <a:lnTo>
                      <a:pt x="52" y="64"/>
                    </a:lnTo>
                    <a:lnTo>
                      <a:pt x="48" y="66"/>
                    </a:lnTo>
                    <a:lnTo>
                      <a:pt x="46" y="67"/>
                    </a:lnTo>
                    <a:lnTo>
                      <a:pt x="44" y="68"/>
                    </a:lnTo>
                    <a:lnTo>
                      <a:pt x="40" y="68"/>
                    </a:lnTo>
                    <a:lnTo>
                      <a:pt x="37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5" y="64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7" y="60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1" y="38"/>
                    </a:lnTo>
                    <a:lnTo>
                      <a:pt x="1" y="35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6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A5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9" name="Freeform 298"/>
              <p:cNvSpPr>
                <a:spLocks/>
              </p:cNvSpPr>
              <p:nvPr/>
            </p:nvSpPr>
            <p:spPr bwMode="auto">
              <a:xfrm>
                <a:off x="1632" y="1447"/>
                <a:ext cx="49" cy="45"/>
              </a:xfrm>
              <a:custGeom>
                <a:avLst/>
                <a:gdLst>
                  <a:gd name="T0" fmla="*/ 0 w 147"/>
                  <a:gd name="T1" fmla="*/ 0 h 136"/>
                  <a:gd name="T2" fmla="*/ 0 w 147"/>
                  <a:gd name="T3" fmla="*/ 0 h 136"/>
                  <a:gd name="T4" fmla="*/ 0 w 147"/>
                  <a:gd name="T5" fmla="*/ 0 h 136"/>
                  <a:gd name="T6" fmla="*/ 0 w 147"/>
                  <a:gd name="T7" fmla="*/ 0 h 136"/>
                  <a:gd name="T8" fmla="*/ 0 w 147"/>
                  <a:gd name="T9" fmla="*/ 0 h 136"/>
                  <a:gd name="T10" fmla="*/ 0 w 147"/>
                  <a:gd name="T11" fmla="*/ 0 h 136"/>
                  <a:gd name="T12" fmla="*/ 0 w 147"/>
                  <a:gd name="T13" fmla="*/ 0 h 136"/>
                  <a:gd name="T14" fmla="*/ 0 w 147"/>
                  <a:gd name="T15" fmla="*/ 0 h 136"/>
                  <a:gd name="T16" fmla="*/ 0 w 147"/>
                  <a:gd name="T17" fmla="*/ 0 h 136"/>
                  <a:gd name="T18" fmla="*/ 0 w 147"/>
                  <a:gd name="T19" fmla="*/ 0 h 136"/>
                  <a:gd name="T20" fmla="*/ 0 w 147"/>
                  <a:gd name="T21" fmla="*/ 0 h 136"/>
                  <a:gd name="T22" fmla="*/ 0 w 147"/>
                  <a:gd name="T23" fmla="*/ 0 h 136"/>
                  <a:gd name="T24" fmla="*/ 0 w 147"/>
                  <a:gd name="T25" fmla="*/ 0 h 136"/>
                  <a:gd name="T26" fmla="*/ 0 w 147"/>
                  <a:gd name="T27" fmla="*/ 0 h 136"/>
                  <a:gd name="T28" fmla="*/ 0 w 147"/>
                  <a:gd name="T29" fmla="*/ 0 h 136"/>
                  <a:gd name="T30" fmla="*/ 0 w 147"/>
                  <a:gd name="T31" fmla="*/ 0 h 136"/>
                  <a:gd name="T32" fmla="*/ 0 w 147"/>
                  <a:gd name="T33" fmla="*/ 0 h 136"/>
                  <a:gd name="T34" fmla="*/ 0 w 147"/>
                  <a:gd name="T35" fmla="*/ 0 h 136"/>
                  <a:gd name="T36" fmla="*/ 0 w 147"/>
                  <a:gd name="T37" fmla="*/ 0 h 136"/>
                  <a:gd name="T38" fmla="*/ 0 w 147"/>
                  <a:gd name="T39" fmla="*/ 0 h 136"/>
                  <a:gd name="T40" fmla="*/ 0 w 147"/>
                  <a:gd name="T41" fmla="*/ 0 h 136"/>
                  <a:gd name="T42" fmla="*/ 0 w 147"/>
                  <a:gd name="T43" fmla="*/ 0 h 136"/>
                  <a:gd name="T44" fmla="*/ 0 w 147"/>
                  <a:gd name="T45" fmla="*/ 0 h 136"/>
                  <a:gd name="T46" fmla="*/ 0 w 147"/>
                  <a:gd name="T47" fmla="*/ 0 h 136"/>
                  <a:gd name="T48" fmla="*/ 0 w 147"/>
                  <a:gd name="T49" fmla="*/ 0 h 136"/>
                  <a:gd name="T50" fmla="*/ 0 w 147"/>
                  <a:gd name="T51" fmla="*/ 0 h 136"/>
                  <a:gd name="T52" fmla="*/ 0 w 147"/>
                  <a:gd name="T53" fmla="*/ 0 h 136"/>
                  <a:gd name="T54" fmla="*/ 0 w 147"/>
                  <a:gd name="T55" fmla="*/ 0 h 136"/>
                  <a:gd name="T56" fmla="*/ 0 w 147"/>
                  <a:gd name="T57" fmla="*/ 0 h 136"/>
                  <a:gd name="T58" fmla="*/ 0 w 147"/>
                  <a:gd name="T59" fmla="*/ 0 h 136"/>
                  <a:gd name="T60" fmla="*/ 0 w 147"/>
                  <a:gd name="T61" fmla="*/ 0 h 136"/>
                  <a:gd name="T62" fmla="*/ 0 w 147"/>
                  <a:gd name="T63" fmla="*/ 0 h 136"/>
                  <a:gd name="T64" fmla="*/ 0 w 147"/>
                  <a:gd name="T65" fmla="*/ 0 h 136"/>
                  <a:gd name="T66" fmla="*/ 0 w 147"/>
                  <a:gd name="T67" fmla="*/ 0 h 136"/>
                  <a:gd name="T68" fmla="*/ 0 w 147"/>
                  <a:gd name="T69" fmla="*/ 0 h 136"/>
                  <a:gd name="T70" fmla="*/ 0 w 147"/>
                  <a:gd name="T71" fmla="*/ 0 h 136"/>
                  <a:gd name="T72" fmla="*/ 0 w 147"/>
                  <a:gd name="T73" fmla="*/ 0 h 136"/>
                  <a:gd name="T74" fmla="*/ 0 w 147"/>
                  <a:gd name="T75" fmla="*/ 0 h 136"/>
                  <a:gd name="T76" fmla="*/ 0 w 147"/>
                  <a:gd name="T77" fmla="*/ 0 h 136"/>
                  <a:gd name="T78" fmla="*/ 0 w 147"/>
                  <a:gd name="T79" fmla="*/ 0 h 136"/>
                  <a:gd name="T80" fmla="*/ 0 w 147"/>
                  <a:gd name="T81" fmla="*/ 0 h 136"/>
                  <a:gd name="T82" fmla="*/ 0 w 147"/>
                  <a:gd name="T83" fmla="*/ 0 h 136"/>
                  <a:gd name="T84" fmla="*/ 0 w 147"/>
                  <a:gd name="T85" fmla="*/ 0 h 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7"/>
                  <a:gd name="T130" fmla="*/ 0 h 136"/>
                  <a:gd name="T131" fmla="*/ 147 w 147"/>
                  <a:gd name="T132" fmla="*/ 136 h 1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7" h="136">
                    <a:moveTo>
                      <a:pt x="54" y="18"/>
                    </a:moveTo>
                    <a:lnTo>
                      <a:pt x="51" y="20"/>
                    </a:lnTo>
                    <a:lnTo>
                      <a:pt x="49" y="23"/>
                    </a:lnTo>
                    <a:lnTo>
                      <a:pt x="45" y="25"/>
                    </a:lnTo>
                    <a:lnTo>
                      <a:pt x="44" y="29"/>
                    </a:lnTo>
                    <a:lnTo>
                      <a:pt x="42" y="32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7" y="42"/>
                    </a:lnTo>
                    <a:lnTo>
                      <a:pt x="36" y="44"/>
                    </a:lnTo>
                    <a:lnTo>
                      <a:pt x="35" y="47"/>
                    </a:lnTo>
                    <a:lnTo>
                      <a:pt x="35" y="51"/>
                    </a:lnTo>
                    <a:lnTo>
                      <a:pt x="35" y="55"/>
                    </a:lnTo>
                    <a:lnTo>
                      <a:pt x="35" y="58"/>
                    </a:lnTo>
                    <a:lnTo>
                      <a:pt x="37" y="63"/>
                    </a:lnTo>
                    <a:lnTo>
                      <a:pt x="38" y="66"/>
                    </a:lnTo>
                    <a:lnTo>
                      <a:pt x="40" y="71"/>
                    </a:lnTo>
                    <a:lnTo>
                      <a:pt x="43" y="76"/>
                    </a:lnTo>
                    <a:lnTo>
                      <a:pt x="47" y="80"/>
                    </a:lnTo>
                    <a:lnTo>
                      <a:pt x="50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64" y="85"/>
                    </a:lnTo>
                    <a:lnTo>
                      <a:pt x="68" y="87"/>
                    </a:lnTo>
                    <a:lnTo>
                      <a:pt x="70" y="85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80" y="85"/>
                    </a:lnTo>
                    <a:lnTo>
                      <a:pt x="82" y="84"/>
                    </a:lnTo>
                    <a:lnTo>
                      <a:pt x="85" y="83"/>
                    </a:lnTo>
                    <a:lnTo>
                      <a:pt x="88" y="81"/>
                    </a:lnTo>
                    <a:lnTo>
                      <a:pt x="91" y="80"/>
                    </a:lnTo>
                    <a:lnTo>
                      <a:pt x="92" y="76"/>
                    </a:lnTo>
                    <a:lnTo>
                      <a:pt x="93" y="75"/>
                    </a:lnTo>
                    <a:lnTo>
                      <a:pt x="94" y="71"/>
                    </a:lnTo>
                    <a:lnTo>
                      <a:pt x="96" y="68"/>
                    </a:lnTo>
                    <a:lnTo>
                      <a:pt x="96" y="64"/>
                    </a:lnTo>
                    <a:lnTo>
                      <a:pt x="98" y="61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4" y="52"/>
                    </a:lnTo>
                    <a:lnTo>
                      <a:pt x="107" y="50"/>
                    </a:lnTo>
                    <a:lnTo>
                      <a:pt x="112" y="47"/>
                    </a:lnTo>
                    <a:lnTo>
                      <a:pt x="117" y="46"/>
                    </a:lnTo>
                    <a:lnTo>
                      <a:pt x="121" y="45"/>
                    </a:lnTo>
                    <a:lnTo>
                      <a:pt x="126" y="46"/>
                    </a:lnTo>
                    <a:lnTo>
                      <a:pt x="131" y="47"/>
                    </a:lnTo>
                    <a:lnTo>
                      <a:pt x="134" y="50"/>
                    </a:lnTo>
                    <a:lnTo>
                      <a:pt x="138" y="52"/>
                    </a:lnTo>
                    <a:lnTo>
                      <a:pt x="141" y="56"/>
                    </a:lnTo>
                    <a:lnTo>
                      <a:pt x="145" y="61"/>
                    </a:lnTo>
                    <a:lnTo>
                      <a:pt x="146" y="65"/>
                    </a:lnTo>
                    <a:lnTo>
                      <a:pt x="146" y="68"/>
                    </a:lnTo>
                    <a:lnTo>
                      <a:pt x="147" y="71"/>
                    </a:lnTo>
                    <a:lnTo>
                      <a:pt x="147" y="75"/>
                    </a:lnTo>
                    <a:lnTo>
                      <a:pt x="147" y="77"/>
                    </a:lnTo>
                    <a:lnTo>
                      <a:pt x="146" y="83"/>
                    </a:lnTo>
                    <a:lnTo>
                      <a:pt x="144" y="89"/>
                    </a:lnTo>
                    <a:lnTo>
                      <a:pt x="141" y="94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3" y="108"/>
                    </a:lnTo>
                    <a:lnTo>
                      <a:pt x="131" y="112"/>
                    </a:lnTo>
                    <a:lnTo>
                      <a:pt x="127" y="116"/>
                    </a:lnTo>
                    <a:lnTo>
                      <a:pt x="123" y="119"/>
                    </a:lnTo>
                    <a:lnTo>
                      <a:pt x="119" y="122"/>
                    </a:lnTo>
                    <a:lnTo>
                      <a:pt x="114" y="125"/>
                    </a:lnTo>
                    <a:lnTo>
                      <a:pt x="109" y="128"/>
                    </a:lnTo>
                    <a:lnTo>
                      <a:pt x="105" y="131"/>
                    </a:lnTo>
                    <a:lnTo>
                      <a:pt x="100" y="133"/>
                    </a:lnTo>
                    <a:lnTo>
                      <a:pt x="94" y="134"/>
                    </a:lnTo>
                    <a:lnTo>
                      <a:pt x="89" y="135"/>
                    </a:lnTo>
                    <a:lnTo>
                      <a:pt x="86" y="135"/>
                    </a:lnTo>
                    <a:lnTo>
                      <a:pt x="82" y="136"/>
                    </a:lnTo>
                    <a:lnTo>
                      <a:pt x="79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69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60" y="135"/>
                    </a:lnTo>
                    <a:lnTo>
                      <a:pt x="56" y="134"/>
                    </a:lnTo>
                    <a:lnTo>
                      <a:pt x="54" y="133"/>
                    </a:lnTo>
                    <a:lnTo>
                      <a:pt x="50" y="133"/>
                    </a:lnTo>
                    <a:lnTo>
                      <a:pt x="44" y="131"/>
                    </a:lnTo>
                    <a:lnTo>
                      <a:pt x="40" y="128"/>
                    </a:lnTo>
                    <a:lnTo>
                      <a:pt x="34" y="125"/>
                    </a:lnTo>
                    <a:lnTo>
                      <a:pt x="29" y="122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08"/>
                    </a:lnTo>
                    <a:lnTo>
                      <a:pt x="12" y="103"/>
                    </a:lnTo>
                    <a:lnTo>
                      <a:pt x="9" y="99"/>
                    </a:lnTo>
                    <a:lnTo>
                      <a:pt x="6" y="93"/>
                    </a:lnTo>
                    <a:lnTo>
                      <a:pt x="5" y="89"/>
                    </a:lnTo>
                    <a:lnTo>
                      <a:pt x="3" y="85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7" y="19"/>
                    </a:lnTo>
                    <a:lnTo>
                      <a:pt x="21" y="14"/>
                    </a:lnTo>
                    <a:lnTo>
                      <a:pt x="25" y="11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56" y="6"/>
                    </a:lnTo>
                    <a:lnTo>
                      <a:pt x="57" y="10"/>
                    </a:lnTo>
                    <a:lnTo>
                      <a:pt x="56" y="13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0" name="Freeform 299"/>
              <p:cNvSpPr>
                <a:spLocks/>
              </p:cNvSpPr>
              <p:nvPr/>
            </p:nvSpPr>
            <p:spPr bwMode="auto">
              <a:xfrm>
                <a:off x="1798" y="1572"/>
                <a:ext cx="70" cy="109"/>
              </a:xfrm>
              <a:custGeom>
                <a:avLst/>
                <a:gdLst>
                  <a:gd name="T0" fmla="*/ 0 w 212"/>
                  <a:gd name="T1" fmla="*/ 0 h 326"/>
                  <a:gd name="T2" fmla="*/ 0 w 212"/>
                  <a:gd name="T3" fmla="*/ 0 h 326"/>
                  <a:gd name="T4" fmla="*/ 0 w 212"/>
                  <a:gd name="T5" fmla="*/ 0 h 326"/>
                  <a:gd name="T6" fmla="*/ 0 w 212"/>
                  <a:gd name="T7" fmla="*/ 0 h 326"/>
                  <a:gd name="T8" fmla="*/ 0 w 212"/>
                  <a:gd name="T9" fmla="*/ 0 h 326"/>
                  <a:gd name="T10" fmla="*/ 0 w 212"/>
                  <a:gd name="T11" fmla="*/ 0 h 326"/>
                  <a:gd name="T12" fmla="*/ 0 w 212"/>
                  <a:gd name="T13" fmla="*/ 0 h 326"/>
                  <a:gd name="T14" fmla="*/ 0 w 212"/>
                  <a:gd name="T15" fmla="*/ 0 h 326"/>
                  <a:gd name="T16" fmla="*/ 0 w 212"/>
                  <a:gd name="T17" fmla="*/ 0 h 326"/>
                  <a:gd name="T18" fmla="*/ 0 w 212"/>
                  <a:gd name="T19" fmla="*/ 0 h 326"/>
                  <a:gd name="T20" fmla="*/ 0 w 212"/>
                  <a:gd name="T21" fmla="*/ 0 h 326"/>
                  <a:gd name="T22" fmla="*/ 0 w 212"/>
                  <a:gd name="T23" fmla="*/ 0 h 326"/>
                  <a:gd name="T24" fmla="*/ 0 w 212"/>
                  <a:gd name="T25" fmla="*/ 0 h 326"/>
                  <a:gd name="T26" fmla="*/ 0 w 212"/>
                  <a:gd name="T27" fmla="*/ 0 h 326"/>
                  <a:gd name="T28" fmla="*/ 0 w 212"/>
                  <a:gd name="T29" fmla="*/ 0 h 326"/>
                  <a:gd name="T30" fmla="*/ 0 w 212"/>
                  <a:gd name="T31" fmla="*/ 0 h 326"/>
                  <a:gd name="T32" fmla="*/ 0 w 212"/>
                  <a:gd name="T33" fmla="*/ 0 h 326"/>
                  <a:gd name="T34" fmla="*/ 0 w 212"/>
                  <a:gd name="T35" fmla="*/ 0 h 326"/>
                  <a:gd name="T36" fmla="*/ 0 w 212"/>
                  <a:gd name="T37" fmla="*/ 0 h 326"/>
                  <a:gd name="T38" fmla="*/ 0 w 212"/>
                  <a:gd name="T39" fmla="*/ 0 h 326"/>
                  <a:gd name="T40" fmla="*/ 0 w 212"/>
                  <a:gd name="T41" fmla="*/ 0 h 326"/>
                  <a:gd name="T42" fmla="*/ 0 w 212"/>
                  <a:gd name="T43" fmla="*/ 0 h 326"/>
                  <a:gd name="T44" fmla="*/ 0 w 212"/>
                  <a:gd name="T45" fmla="*/ 0 h 326"/>
                  <a:gd name="T46" fmla="*/ 0 w 212"/>
                  <a:gd name="T47" fmla="*/ 0 h 326"/>
                  <a:gd name="T48" fmla="*/ 0 w 212"/>
                  <a:gd name="T49" fmla="*/ 0 h 326"/>
                  <a:gd name="T50" fmla="*/ 0 w 212"/>
                  <a:gd name="T51" fmla="*/ 0 h 326"/>
                  <a:gd name="T52" fmla="*/ 0 w 212"/>
                  <a:gd name="T53" fmla="*/ 0 h 326"/>
                  <a:gd name="T54" fmla="*/ 0 w 212"/>
                  <a:gd name="T55" fmla="*/ 0 h 326"/>
                  <a:gd name="T56" fmla="*/ 0 w 212"/>
                  <a:gd name="T57" fmla="*/ 0 h 326"/>
                  <a:gd name="T58" fmla="*/ 0 w 212"/>
                  <a:gd name="T59" fmla="*/ 0 h 326"/>
                  <a:gd name="T60" fmla="*/ 0 w 212"/>
                  <a:gd name="T61" fmla="*/ 0 h 326"/>
                  <a:gd name="T62" fmla="*/ 0 w 212"/>
                  <a:gd name="T63" fmla="*/ 0 h 326"/>
                  <a:gd name="T64" fmla="*/ 0 w 212"/>
                  <a:gd name="T65" fmla="*/ 0 h 326"/>
                  <a:gd name="T66" fmla="*/ 0 w 212"/>
                  <a:gd name="T67" fmla="*/ 0 h 326"/>
                  <a:gd name="T68" fmla="*/ 0 w 212"/>
                  <a:gd name="T69" fmla="*/ 0 h 326"/>
                  <a:gd name="T70" fmla="*/ 0 w 212"/>
                  <a:gd name="T71" fmla="*/ 0 h 326"/>
                  <a:gd name="T72" fmla="*/ 0 w 212"/>
                  <a:gd name="T73" fmla="*/ 0 h 326"/>
                  <a:gd name="T74" fmla="*/ 0 w 212"/>
                  <a:gd name="T75" fmla="*/ 0 h 326"/>
                  <a:gd name="T76" fmla="*/ 0 w 212"/>
                  <a:gd name="T77" fmla="*/ 0 h 326"/>
                  <a:gd name="T78" fmla="*/ 0 w 212"/>
                  <a:gd name="T79" fmla="*/ 0 h 326"/>
                  <a:gd name="T80" fmla="*/ 0 w 212"/>
                  <a:gd name="T81" fmla="*/ 0 h 326"/>
                  <a:gd name="T82" fmla="*/ 0 w 212"/>
                  <a:gd name="T83" fmla="*/ 0 h 326"/>
                  <a:gd name="T84" fmla="*/ 0 w 212"/>
                  <a:gd name="T85" fmla="*/ 0 h 326"/>
                  <a:gd name="T86" fmla="*/ 0 w 212"/>
                  <a:gd name="T87" fmla="*/ 0 h 326"/>
                  <a:gd name="T88" fmla="*/ 0 w 212"/>
                  <a:gd name="T89" fmla="*/ 0 h 326"/>
                  <a:gd name="T90" fmla="*/ 0 w 212"/>
                  <a:gd name="T91" fmla="*/ 0 h 326"/>
                  <a:gd name="T92" fmla="*/ 0 w 212"/>
                  <a:gd name="T93" fmla="*/ 0 h 326"/>
                  <a:gd name="T94" fmla="*/ 0 w 212"/>
                  <a:gd name="T95" fmla="*/ 0 h 326"/>
                  <a:gd name="T96" fmla="*/ 0 w 212"/>
                  <a:gd name="T97" fmla="*/ 0 h 326"/>
                  <a:gd name="T98" fmla="*/ 0 w 212"/>
                  <a:gd name="T99" fmla="*/ 0 h 326"/>
                  <a:gd name="T100" fmla="*/ 0 w 212"/>
                  <a:gd name="T101" fmla="*/ 0 h 326"/>
                  <a:gd name="T102" fmla="*/ 0 w 212"/>
                  <a:gd name="T103" fmla="*/ 0 h 3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2"/>
                  <a:gd name="T157" fmla="*/ 0 h 326"/>
                  <a:gd name="T158" fmla="*/ 212 w 212"/>
                  <a:gd name="T159" fmla="*/ 326 h 32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2" h="326">
                    <a:moveTo>
                      <a:pt x="25" y="8"/>
                    </a:moveTo>
                    <a:lnTo>
                      <a:pt x="27" y="14"/>
                    </a:lnTo>
                    <a:lnTo>
                      <a:pt x="28" y="19"/>
                    </a:lnTo>
                    <a:lnTo>
                      <a:pt x="31" y="25"/>
                    </a:lnTo>
                    <a:lnTo>
                      <a:pt x="33" y="30"/>
                    </a:lnTo>
                    <a:lnTo>
                      <a:pt x="36" y="34"/>
                    </a:lnTo>
                    <a:lnTo>
                      <a:pt x="38" y="40"/>
                    </a:lnTo>
                    <a:lnTo>
                      <a:pt x="39" y="45"/>
                    </a:lnTo>
                    <a:lnTo>
                      <a:pt x="43" y="50"/>
                    </a:lnTo>
                    <a:lnTo>
                      <a:pt x="44" y="55"/>
                    </a:lnTo>
                    <a:lnTo>
                      <a:pt x="46" y="59"/>
                    </a:lnTo>
                    <a:lnTo>
                      <a:pt x="47" y="64"/>
                    </a:lnTo>
                    <a:lnTo>
                      <a:pt x="51" y="69"/>
                    </a:lnTo>
                    <a:lnTo>
                      <a:pt x="52" y="74"/>
                    </a:lnTo>
                    <a:lnTo>
                      <a:pt x="55" y="78"/>
                    </a:lnTo>
                    <a:lnTo>
                      <a:pt x="57" y="83"/>
                    </a:lnTo>
                    <a:lnTo>
                      <a:pt x="59" y="88"/>
                    </a:lnTo>
                    <a:lnTo>
                      <a:pt x="62" y="91"/>
                    </a:lnTo>
                    <a:lnTo>
                      <a:pt x="64" y="96"/>
                    </a:lnTo>
                    <a:lnTo>
                      <a:pt x="66" y="100"/>
                    </a:lnTo>
                    <a:lnTo>
                      <a:pt x="69" y="104"/>
                    </a:lnTo>
                    <a:lnTo>
                      <a:pt x="70" y="108"/>
                    </a:lnTo>
                    <a:lnTo>
                      <a:pt x="72" y="113"/>
                    </a:lnTo>
                    <a:lnTo>
                      <a:pt x="75" y="116"/>
                    </a:lnTo>
                    <a:lnTo>
                      <a:pt x="77" y="121"/>
                    </a:lnTo>
                    <a:lnTo>
                      <a:pt x="79" y="125"/>
                    </a:lnTo>
                    <a:lnTo>
                      <a:pt x="82" y="129"/>
                    </a:lnTo>
                    <a:lnTo>
                      <a:pt x="84" y="133"/>
                    </a:lnTo>
                    <a:lnTo>
                      <a:pt x="87" y="136"/>
                    </a:lnTo>
                    <a:lnTo>
                      <a:pt x="89" y="140"/>
                    </a:lnTo>
                    <a:lnTo>
                      <a:pt x="92" y="145"/>
                    </a:lnTo>
                    <a:lnTo>
                      <a:pt x="95" y="148"/>
                    </a:lnTo>
                    <a:lnTo>
                      <a:pt x="97" y="153"/>
                    </a:lnTo>
                    <a:lnTo>
                      <a:pt x="100" y="155"/>
                    </a:lnTo>
                    <a:lnTo>
                      <a:pt x="102" y="159"/>
                    </a:lnTo>
                    <a:lnTo>
                      <a:pt x="104" y="164"/>
                    </a:lnTo>
                    <a:lnTo>
                      <a:pt x="108" y="167"/>
                    </a:lnTo>
                    <a:lnTo>
                      <a:pt x="110" y="171"/>
                    </a:lnTo>
                    <a:lnTo>
                      <a:pt x="113" y="174"/>
                    </a:lnTo>
                    <a:lnTo>
                      <a:pt x="115" y="178"/>
                    </a:lnTo>
                    <a:lnTo>
                      <a:pt x="119" y="183"/>
                    </a:lnTo>
                    <a:lnTo>
                      <a:pt x="121" y="185"/>
                    </a:lnTo>
                    <a:lnTo>
                      <a:pt x="124" y="190"/>
                    </a:lnTo>
                    <a:lnTo>
                      <a:pt x="127" y="192"/>
                    </a:lnTo>
                    <a:lnTo>
                      <a:pt x="130" y="197"/>
                    </a:lnTo>
                    <a:lnTo>
                      <a:pt x="134" y="201"/>
                    </a:lnTo>
                    <a:lnTo>
                      <a:pt x="136" y="204"/>
                    </a:lnTo>
                    <a:lnTo>
                      <a:pt x="140" y="208"/>
                    </a:lnTo>
                    <a:lnTo>
                      <a:pt x="143" y="212"/>
                    </a:lnTo>
                    <a:lnTo>
                      <a:pt x="147" y="216"/>
                    </a:lnTo>
                    <a:lnTo>
                      <a:pt x="149" y="220"/>
                    </a:lnTo>
                    <a:lnTo>
                      <a:pt x="153" y="223"/>
                    </a:lnTo>
                    <a:lnTo>
                      <a:pt x="156" y="228"/>
                    </a:lnTo>
                    <a:lnTo>
                      <a:pt x="160" y="231"/>
                    </a:lnTo>
                    <a:lnTo>
                      <a:pt x="164" y="236"/>
                    </a:lnTo>
                    <a:lnTo>
                      <a:pt x="167" y="240"/>
                    </a:lnTo>
                    <a:lnTo>
                      <a:pt x="172" y="243"/>
                    </a:lnTo>
                    <a:lnTo>
                      <a:pt x="174" y="247"/>
                    </a:lnTo>
                    <a:lnTo>
                      <a:pt x="179" y="252"/>
                    </a:lnTo>
                    <a:lnTo>
                      <a:pt x="183" y="255"/>
                    </a:lnTo>
                    <a:lnTo>
                      <a:pt x="186" y="260"/>
                    </a:lnTo>
                    <a:lnTo>
                      <a:pt x="191" y="263"/>
                    </a:lnTo>
                    <a:lnTo>
                      <a:pt x="194" y="268"/>
                    </a:lnTo>
                    <a:lnTo>
                      <a:pt x="199" y="272"/>
                    </a:lnTo>
                    <a:lnTo>
                      <a:pt x="204" y="276"/>
                    </a:lnTo>
                    <a:lnTo>
                      <a:pt x="207" y="281"/>
                    </a:lnTo>
                    <a:lnTo>
                      <a:pt x="211" y="287"/>
                    </a:lnTo>
                    <a:lnTo>
                      <a:pt x="211" y="293"/>
                    </a:lnTo>
                    <a:lnTo>
                      <a:pt x="212" y="299"/>
                    </a:lnTo>
                    <a:lnTo>
                      <a:pt x="211" y="304"/>
                    </a:lnTo>
                    <a:lnTo>
                      <a:pt x="209" y="308"/>
                    </a:lnTo>
                    <a:lnTo>
                      <a:pt x="206" y="313"/>
                    </a:lnTo>
                    <a:lnTo>
                      <a:pt x="203" y="318"/>
                    </a:lnTo>
                    <a:lnTo>
                      <a:pt x="198" y="320"/>
                    </a:lnTo>
                    <a:lnTo>
                      <a:pt x="194" y="324"/>
                    </a:lnTo>
                    <a:lnTo>
                      <a:pt x="189" y="325"/>
                    </a:lnTo>
                    <a:lnTo>
                      <a:pt x="184" y="326"/>
                    </a:lnTo>
                    <a:lnTo>
                      <a:pt x="178" y="325"/>
                    </a:lnTo>
                    <a:lnTo>
                      <a:pt x="173" y="324"/>
                    </a:lnTo>
                    <a:lnTo>
                      <a:pt x="167" y="322"/>
                    </a:lnTo>
                    <a:lnTo>
                      <a:pt x="162" y="318"/>
                    </a:lnTo>
                    <a:lnTo>
                      <a:pt x="158" y="313"/>
                    </a:lnTo>
                    <a:lnTo>
                      <a:pt x="153" y="308"/>
                    </a:lnTo>
                    <a:lnTo>
                      <a:pt x="148" y="304"/>
                    </a:lnTo>
                    <a:lnTo>
                      <a:pt x="145" y="299"/>
                    </a:lnTo>
                    <a:lnTo>
                      <a:pt x="140" y="294"/>
                    </a:lnTo>
                    <a:lnTo>
                      <a:pt x="136" y="291"/>
                    </a:lnTo>
                    <a:lnTo>
                      <a:pt x="133" y="286"/>
                    </a:lnTo>
                    <a:lnTo>
                      <a:pt x="129" y="281"/>
                    </a:lnTo>
                    <a:lnTo>
                      <a:pt x="124" y="276"/>
                    </a:lnTo>
                    <a:lnTo>
                      <a:pt x="121" y="273"/>
                    </a:lnTo>
                    <a:lnTo>
                      <a:pt x="119" y="268"/>
                    </a:lnTo>
                    <a:lnTo>
                      <a:pt x="115" y="265"/>
                    </a:lnTo>
                    <a:lnTo>
                      <a:pt x="111" y="260"/>
                    </a:lnTo>
                    <a:lnTo>
                      <a:pt x="109" y="256"/>
                    </a:lnTo>
                    <a:lnTo>
                      <a:pt x="106" y="252"/>
                    </a:lnTo>
                    <a:lnTo>
                      <a:pt x="103" y="248"/>
                    </a:lnTo>
                    <a:lnTo>
                      <a:pt x="100" y="243"/>
                    </a:lnTo>
                    <a:lnTo>
                      <a:pt x="96" y="239"/>
                    </a:lnTo>
                    <a:lnTo>
                      <a:pt x="94" y="235"/>
                    </a:lnTo>
                    <a:lnTo>
                      <a:pt x="91" y="230"/>
                    </a:lnTo>
                    <a:lnTo>
                      <a:pt x="89" y="225"/>
                    </a:lnTo>
                    <a:lnTo>
                      <a:pt x="87" y="222"/>
                    </a:lnTo>
                    <a:lnTo>
                      <a:pt x="84" y="217"/>
                    </a:lnTo>
                    <a:lnTo>
                      <a:pt x="82" y="214"/>
                    </a:lnTo>
                    <a:lnTo>
                      <a:pt x="79" y="209"/>
                    </a:lnTo>
                    <a:lnTo>
                      <a:pt x="77" y="204"/>
                    </a:lnTo>
                    <a:lnTo>
                      <a:pt x="75" y="201"/>
                    </a:lnTo>
                    <a:lnTo>
                      <a:pt x="72" y="196"/>
                    </a:lnTo>
                    <a:lnTo>
                      <a:pt x="70" y="191"/>
                    </a:lnTo>
                    <a:lnTo>
                      <a:pt x="68" y="187"/>
                    </a:lnTo>
                    <a:lnTo>
                      <a:pt x="66" y="183"/>
                    </a:lnTo>
                    <a:lnTo>
                      <a:pt x="64" y="179"/>
                    </a:lnTo>
                    <a:lnTo>
                      <a:pt x="62" y="174"/>
                    </a:lnTo>
                    <a:lnTo>
                      <a:pt x="59" y="170"/>
                    </a:lnTo>
                    <a:lnTo>
                      <a:pt x="57" y="165"/>
                    </a:lnTo>
                    <a:lnTo>
                      <a:pt x="56" y="160"/>
                    </a:lnTo>
                    <a:lnTo>
                      <a:pt x="53" y="155"/>
                    </a:lnTo>
                    <a:lnTo>
                      <a:pt x="51" y="152"/>
                    </a:lnTo>
                    <a:lnTo>
                      <a:pt x="50" y="147"/>
                    </a:lnTo>
                    <a:lnTo>
                      <a:pt x="49" y="142"/>
                    </a:lnTo>
                    <a:lnTo>
                      <a:pt x="46" y="138"/>
                    </a:lnTo>
                    <a:lnTo>
                      <a:pt x="45" y="133"/>
                    </a:lnTo>
                    <a:lnTo>
                      <a:pt x="43" y="128"/>
                    </a:lnTo>
                    <a:lnTo>
                      <a:pt x="41" y="123"/>
                    </a:lnTo>
                    <a:lnTo>
                      <a:pt x="39" y="119"/>
                    </a:lnTo>
                    <a:lnTo>
                      <a:pt x="38" y="114"/>
                    </a:lnTo>
                    <a:lnTo>
                      <a:pt x="36" y="109"/>
                    </a:lnTo>
                    <a:lnTo>
                      <a:pt x="34" y="104"/>
                    </a:lnTo>
                    <a:lnTo>
                      <a:pt x="32" y="99"/>
                    </a:lnTo>
                    <a:lnTo>
                      <a:pt x="30" y="94"/>
                    </a:lnTo>
                    <a:lnTo>
                      <a:pt x="27" y="88"/>
                    </a:lnTo>
                    <a:lnTo>
                      <a:pt x="26" y="83"/>
                    </a:lnTo>
                    <a:lnTo>
                      <a:pt x="24" y="78"/>
                    </a:lnTo>
                    <a:lnTo>
                      <a:pt x="23" y="72"/>
                    </a:lnTo>
                    <a:lnTo>
                      <a:pt x="20" y="68"/>
                    </a:lnTo>
                    <a:lnTo>
                      <a:pt x="19" y="62"/>
                    </a:lnTo>
                    <a:lnTo>
                      <a:pt x="17" y="56"/>
                    </a:lnTo>
                    <a:lnTo>
                      <a:pt x="14" y="51"/>
                    </a:lnTo>
                    <a:lnTo>
                      <a:pt x="12" y="45"/>
                    </a:lnTo>
                    <a:lnTo>
                      <a:pt x="11" y="40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</p:grpSp>
        <p:grpSp>
          <p:nvGrpSpPr>
            <p:cNvPr id="301" name="Group 120"/>
            <p:cNvGrpSpPr>
              <a:grpSpLocks/>
            </p:cNvGrpSpPr>
            <p:nvPr/>
          </p:nvGrpSpPr>
          <p:grpSpPr bwMode="auto">
            <a:xfrm>
              <a:off x="8622879" y="4236291"/>
              <a:ext cx="545434" cy="554968"/>
              <a:chOff x="1440" y="1213"/>
              <a:chExt cx="528" cy="516"/>
            </a:xfrm>
          </p:grpSpPr>
          <p:sp>
            <p:nvSpPr>
              <p:cNvPr id="302" name="AutoShape 85"/>
              <p:cNvSpPr>
                <a:spLocks noChangeAspect="1" noChangeArrowheads="1" noTextEdit="1"/>
              </p:cNvSpPr>
              <p:nvPr/>
            </p:nvSpPr>
            <p:spPr bwMode="auto">
              <a:xfrm>
                <a:off x="1440" y="1213"/>
                <a:ext cx="528" cy="5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3" name="Freeform 302"/>
              <p:cNvSpPr>
                <a:spLocks/>
              </p:cNvSpPr>
              <p:nvPr/>
            </p:nvSpPr>
            <p:spPr bwMode="auto">
              <a:xfrm>
                <a:off x="1448" y="1221"/>
                <a:ext cx="354" cy="393"/>
              </a:xfrm>
              <a:custGeom>
                <a:avLst/>
                <a:gdLst>
                  <a:gd name="T0" fmla="*/ 0 w 1061"/>
                  <a:gd name="T1" fmla="*/ 0 h 1178"/>
                  <a:gd name="T2" fmla="*/ 0 w 1061"/>
                  <a:gd name="T3" fmla="*/ 0 h 1178"/>
                  <a:gd name="T4" fmla="*/ 0 w 1061"/>
                  <a:gd name="T5" fmla="*/ 0 h 1178"/>
                  <a:gd name="T6" fmla="*/ 0 w 1061"/>
                  <a:gd name="T7" fmla="*/ 0 h 1178"/>
                  <a:gd name="T8" fmla="*/ 0 w 1061"/>
                  <a:gd name="T9" fmla="*/ 0 h 1178"/>
                  <a:gd name="T10" fmla="*/ 0 w 1061"/>
                  <a:gd name="T11" fmla="*/ 0 h 1178"/>
                  <a:gd name="T12" fmla="*/ 0 w 1061"/>
                  <a:gd name="T13" fmla="*/ 0 h 1178"/>
                  <a:gd name="T14" fmla="*/ 0 w 1061"/>
                  <a:gd name="T15" fmla="*/ 0 h 1178"/>
                  <a:gd name="T16" fmla="*/ 0 w 1061"/>
                  <a:gd name="T17" fmla="*/ 0 h 1178"/>
                  <a:gd name="T18" fmla="*/ 0 w 1061"/>
                  <a:gd name="T19" fmla="*/ 0 h 1178"/>
                  <a:gd name="T20" fmla="*/ 0 w 1061"/>
                  <a:gd name="T21" fmla="*/ 0 h 1178"/>
                  <a:gd name="T22" fmla="*/ 0 w 1061"/>
                  <a:gd name="T23" fmla="*/ 0 h 1178"/>
                  <a:gd name="T24" fmla="*/ 0 w 1061"/>
                  <a:gd name="T25" fmla="*/ 0 h 1178"/>
                  <a:gd name="T26" fmla="*/ 0 w 1061"/>
                  <a:gd name="T27" fmla="*/ 0 h 1178"/>
                  <a:gd name="T28" fmla="*/ 0 w 1061"/>
                  <a:gd name="T29" fmla="*/ 0 h 1178"/>
                  <a:gd name="T30" fmla="*/ 0 w 1061"/>
                  <a:gd name="T31" fmla="*/ 0 h 1178"/>
                  <a:gd name="T32" fmla="*/ 0 w 1061"/>
                  <a:gd name="T33" fmla="*/ 0 h 1178"/>
                  <a:gd name="T34" fmla="*/ 0 w 1061"/>
                  <a:gd name="T35" fmla="*/ 0 h 1178"/>
                  <a:gd name="T36" fmla="*/ 0 w 1061"/>
                  <a:gd name="T37" fmla="*/ 0 h 1178"/>
                  <a:gd name="T38" fmla="*/ 0 w 1061"/>
                  <a:gd name="T39" fmla="*/ 0 h 1178"/>
                  <a:gd name="T40" fmla="*/ 0 w 1061"/>
                  <a:gd name="T41" fmla="*/ 0 h 1178"/>
                  <a:gd name="T42" fmla="*/ 0 w 1061"/>
                  <a:gd name="T43" fmla="*/ 0 h 1178"/>
                  <a:gd name="T44" fmla="*/ 0 w 1061"/>
                  <a:gd name="T45" fmla="*/ 0 h 1178"/>
                  <a:gd name="T46" fmla="*/ 0 w 1061"/>
                  <a:gd name="T47" fmla="*/ 0 h 1178"/>
                  <a:gd name="T48" fmla="*/ 0 w 1061"/>
                  <a:gd name="T49" fmla="*/ 0 h 1178"/>
                  <a:gd name="T50" fmla="*/ 0 w 1061"/>
                  <a:gd name="T51" fmla="*/ 0 h 1178"/>
                  <a:gd name="T52" fmla="*/ 0 w 1061"/>
                  <a:gd name="T53" fmla="*/ 0 h 1178"/>
                  <a:gd name="T54" fmla="*/ 0 w 1061"/>
                  <a:gd name="T55" fmla="*/ 0 h 1178"/>
                  <a:gd name="T56" fmla="*/ 0 w 1061"/>
                  <a:gd name="T57" fmla="*/ 0 h 1178"/>
                  <a:gd name="T58" fmla="*/ 0 w 1061"/>
                  <a:gd name="T59" fmla="*/ 0 h 1178"/>
                  <a:gd name="T60" fmla="*/ 0 w 1061"/>
                  <a:gd name="T61" fmla="*/ 0 h 1178"/>
                  <a:gd name="T62" fmla="*/ 0 w 1061"/>
                  <a:gd name="T63" fmla="*/ 0 h 1178"/>
                  <a:gd name="T64" fmla="*/ 0 w 1061"/>
                  <a:gd name="T65" fmla="*/ 0 h 1178"/>
                  <a:gd name="T66" fmla="*/ 0 w 1061"/>
                  <a:gd name="T67" fmla="*/ 0 h 1178"/>
                  <a:gd name="T68" fmla="*/ 0 w 1061"/>
                  <a:gd name="T69" fmla="*/ 0 h 1178"/>
                  <a:gd name="T70" fmla="*/ 0 w 1061"/>
                  <a:gd name="T71" fmla="*/ 0 h 1178"/>
                  <a:gd name="T72" fmla="*/ 0 w 1061"/>
                  <a:gd name="T73" fmla="*/ 0 h 1178"/>
                  <a:gd name="T74" fmla="*/ 0 w 1061"/>
                  <a:gd name="T75" fmla="*/ 0 h 1178"/>
                  <a:gd name="T76" fmla="*/ 0 w 1061"/>
                  <a:gd name="T77" fmla="*/ 0 h 1178"/>
                  <a:gd name="T78" fmla="*/ 0 w 1061"/>
                  <a:gd name="T79" fmla="*/ 0 h 1178"/>
                  <a:gd name="T80" fmla="*/ 0 w 1061"/>
                  <a:gd name="T81" fmla="*/ 0 h 1178"/>
                  <a:gd name="T82" fmla="*/ 0 w 1061"/>
                  <a:gd name="T83" fmla="*/ 0 h 1178"/>
                  <a:gd name="T84" fmla="*/ 0 w 1061"/>
                  <a:gd name="T85" fmla="*/ 0 h 1178"/>
                  <a:gd name="T86" fmla="*/ 0 w 1061"/>
                  <a:gd name="T87" fmla="*/ 0 h 1178"/>
                  <a:gd name="T88" fmla="*/ 0 w 1061"/>
                  <a:gd name="T89" fmla="*/ 0 h 1178"/>
                  <a:gd name="T90" fmla="*/ 0 w 1061"/>
                  <a:gd name="T91" fmla="*/ 0 h 1178"/>
                  <a:gd name="T92" fmla="*/ 0 w 1061"/>
                  <a:gd name="T93" fmla="*/ 0 h 1178"/>
                  <a:gd name="T94" fmla="*/ 0 w 1061"/>
                  <a:gd name="T95" fmla="*/ 0 h 1178"/>
                  <a:gd name="T96" fmla="*/ 0 w 1061"/>
                  <a:gd name="T97" fmla="*/ 0 h 1178"/>
                  <a:gd name="T98" fmla="*/ 0 w 1061"/>
                  <a:gd name="T99" fmla="*/ 0 h 1178"/>
                  <a:gd name="T100" fmla="*/ 0 w 1061"/>
                  <a:gd name="T101" fmla="*/ 0 h 1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1"/>
                  <a:gd name="T154" fmla="*/ 0 h 1178"/>
                  <a:gd name="T155" fmla="*/ 1061 w 1061"/>
                  <a:gd name="T156" fmla="*/ 1178 h 11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1" h="1178">
                    <a:moveTo>
                      <a:pt x="521" y="1165"/>
                    </a:moveTo>
                    <a:lnTo>
                      <a:pt x="519" y="1165"/>
                    </a:lnTo>
                    <a:lnTo>
                      <a:pt x="515" y="1165"/>
                    </a:lnTo>
                    <a:lnTo>
                      <a:pt x="513" y="1165"/>
                    </a:lnTo>
                    <a:lnTo>
                      <a:pt x="511" y="1165"/>
                    </a:lnTo>
                    <a:lnTo>
                      <a:pt x="506" y="1165"/>
                    </a:lnTo>
                    <a:lnTo>
                      <a:pt x="504" y="1166"/>
                    </a:lnTo>
                    <a:lnTo>
                      <a:pt x="499" y="1166"/>
                    </a:lnTo>
                    <a:lnTo>
                      <a:pt x="494" y="1166"/>
                    </a:lnTo>
                    <a:lnTo>
                      <a:pt x="488" y="1167"/>
                    </a:lnTo>
                    <a:lnTo>
                      <a:pt x="483" y="1167"/>
                    </a:lnTo>
                    <a:lnTo>
                      <a:pt x="476" y="1167"/>
                    </a:lnTo>
                    <a:lnTo>
                      <a:pt x="470" y="1167"/>
                    </a:lnTo>
                    <a:lnTo>
                      <a:pt x="463" y="1168"/>
                    </a:lnTo>
                    <a:lnTo>
                      <a:pt x="457" y="1169"/>
                    </a:lnTo>
                    <a:lnTo>
                      <a:pt x="449" y="1169"/>
                    </a:lnTo>
                    <a:lnTo>
                      <a:pt x="442" y="1169"/>
                    </a:lnTo>
                    <a:lnTo>
                      <a:pt x="434" y="1171"/>
                    </a:lnTo>
                    <a:lnTo>
                      <a:pt x="425" y="1171"/>
                    </a:lnTo>
                    <a:lnTo>
                      <a:pt x="417" y="1171"/>
                    </a:lnTo>
                    <a:lnTo>
                      <a:pt x="409" y="1172"/>
                    </a:lnTo>
                    <a:lnTo>
                      <a:pt x="399" y="1172"/>
                    </a:lnTo>
                    <a:lnTo>
                      <a:pt x="391" y="1173"/>
                    </a:lnTo>
                    <a:lnTo>
                      <a:pt x="381" y="1173"/>
                    </a:lnTo>
                    <a:lnTo>
                      <a:pt x="372" y="1173"/>
                    </a:lnTo>
                    <a:lnTo>
                      <a:pt x="363" y="1174"/>
                    </a:lnTo>
                    <a:lnTo>
                      <a:pt x="353" y="1174"/>
                    </a:lnTo>
                    <a:lnTo>
                      <a:pt x="342" y="1175"/>
                    </a:lnTo>
                    <a:lnTo>
                      <a:pt x="333" y="1175"/>
                    </a:lnTo>
                    <a:lnTo>
                      <a:pt x="322" y="1176"/>
                    </a:lnTo>
                    <a:lnTo>
                      <a:pt x="313" y="1176"/>
                    </a:lnTo>
                    <a:lnTo>
                      <a:pt x="303" y="1176"/>
                    </a:lnTo>
                    <a:lnTo>
                      <a:pt x="293" y="1176"/>
                    </a:lnTo>
                    <a:lnTo>
                      <a:pt x="282" y="1176"/>
                    </a:lnTo>
                    <a:lnTo>
                      <a:pt x="272" y="1178"/>
                    </a:lnTo>
                    <a:lnTo>
                      <a:pt x="262" y="1178"/>
                    </a:lnTo>
                    <a:lnTo>
                      <a:pt x="251" y="1178"/>
                    </a:lnTo>
                    <a:lnTo>
                      <a:pt x="242" y="1178"/>
                    </a:lnTo>
                    <a:lnTo>
                      <a:pt x="232" y="1178"/>
                    </a:lnTo>
                    <a:lnTo>
                      <a:pt x="221" y="1178"/>
                    </a:lnTo>
                    <a:lnTo>
                      <a:pt x="211" y="1178"/>
                    </a:lnTo>
                    <a:lnTo>
                      <a:pt x="201" y="1176"/>
                    </a:lnTo>
                    <a:lnTo>
                      <a:pt x="192" y="1176"/>
                    </a:lnTo>
                    <a:lnTo>
                      <a:pt x="182" y="1176"/>
                    </a:lnTo>
                    <a:lnTo>
                      <a:pt x="173" y="1176"/>
                    </a:lnTo>
                    <a:lnTo>
                      <a:pt x="165" y="1175"/>
                    </a:lnTo>
                    <a:lnTo>
                      <a:pt x="156" y="1175"/>
                    </a:lnTo>
                    <a:lnTo>
                      <a:pt x="147" y="1174"/>
                    </a:lnTo>
                    <a:lnTo>
                      <a:pt x="138" y="1174"/>
                    </a:lnTo>
                    <a:lnTo>
                      <a:pt x="130" y="1173"/>
                    </a:lnTo>
                    <a:lnTo>
                      <a:pt x="122" y="1172"/>
                    </a:lnTo>
                    <a:lnTo>
                      <a:pt x="115" y="1171"/>
                    </a:lnTo>
                    <a:lnTo>
                      <a:pt x="106" y="1171"/>
                    </a:lnTo>
                    <a:lnTo>
                      <a:pt x="99" y="1168"/>
                    </a:lnTo>
                    <a:lnTo>
                      <a:pt x="93" y="1168"/>
                    </a:lnTo>
                    <a:lnTo>
                      <a:pt x="86" y="1167"/>
                    </a:lnTo>
                    <a:lnTo>
                      <a:pt x="80" y="1165"/>
                    </a:lnTo>
                    <a:lnTo>
                      <a:pt x="76" y="1163"/>
                    </a:lnTo>
                    <a:lnTo>
                      <a:pt x="71" y="1162"/>
                    </a:lnTo>
                    <a:lnTo>
                      <a:pt x="65" y="1160"/>
                    </a:lnTo>
                    <a:lnTo>
                      <a:pt x="61" y="1159"/>
                    </a:lnTo>
                    <a:lnTo>
                      <a:pt x="57" y="1157"/>
                    </a:lnTo>
                    <a:lnTo>
                      <a:pt x="54" y="1155"/>
                    </a:lnTo>
                    <a:lnTo>
                      <a:pt x="51" y="1153"/>
                    </a:lnTo>
                    <a:lnTo>
                      <a:pt x="47" y="1149"/>
                    </a:lnTo>
                    <a:lnTo>
                      <a:pt x="44" y="1146"/>
                    </a:lnTo>
                    <a:lnTo>
                      <a:pt x="41" y="1142"/>
                    </a:lnTo>
                    <a:lnTo>
                      <a:pt x="38" y="1138"/>
                    </a:lnTo>
                    <a:lnTo>
                      <a:pt x="34" y="1134"/>
                    </a:lnTo>
                    <a:lnTo>
                      <a:pt x="32" y="1129"/>
                    </a:lnTo>
                    <a:lnTo>
                      <a:pt x="29" y="1124"/>
                    </a:lnTo>
                    <a:lnTo>
                      <a:pt x="26" y="1118"/>
                    </a:lnTo>
                    <a:lnTo>
                      <a:pt x="23" y="1112"/>
                    </a:lnTo>
                    <a:lnTo>
                      <a:pt x="21" y="1105"/>
                    </a:lnTo>
                    <a:lnTo>
                      <a:pt x="19" y="1099"/>
                    </a:lnTo>
                    <a:lnTo>
                      <a:pt x="16" y="1092"/>
                    </a:lnTo>
                    <a:lnTo>
                      <a:pt x="14" y="1085"/>
                    </a:lnTo>
                    <a:lnTo>
                      <a:pt x="13" y="1077"/>
                    </a:lnTo>
                    <a:lnTo>
                      <a:pt x="12" y="1070"/>
                    </a:lnTo>
                    <a:lnTo>
                      <a:pt x="9" y="1060"/>
                    </a:lnTo>
                    <a:lnTo>
                      <a:pt x="8" y="1052"/>
                    </a:lnTo>
                    <a:lnTo>
                      <a:pt x="6" y="1042"/>
                    </a:lnTo>
                    <a:lnTo>
                      <a:pt x="4" y="1034"/>
                    </a:lnTo>
                    <a:lnTo>
                      <a:pt x="3" y="1023"/>
                    </a:lnTo>
                    <a:lnTo>
                      <a:pt x="2" y="1014"/>
                    </a:lnTo>
                    <a:lnTo>
                      <a:pt x="1" y="1004"/>
                    </a:lnTo>
                    <a:lnTo>
                      <a:pt x="1" y="994"/>
                    </a:lnTo>
                    <a:lnTo>
                      <a:pt x="0" y="983"/>
                    </a:lnTo>
                    <a:lnTo>
                      <a:pt x="0" y="971"/>
                    </a:lnTo>
                    <a:lnTo>
                      <a:pt x="0" y="961"/>
                    </a:lnTo>
                    <a:lnTo>
                      <a:pt x="0" y="950"/>
                    </a:lnTo>
                    <a:lnTo>
                      <a:pt x="0" y="937"/>
                    </a:lnTo>
                    <a:lnTo>
                      <a:pt x="0" y="926"/>
                    </a:lnTo>
                    <a:lnTo>
                      <a:pt x="0" y="913"/>
                    </a:lnTo>
                    <a:lnTo>
                      <a:pt x="1" y="902"/>
                    </a:lnTo>
                    <a:lnTo>
                      <a:pt x="1" y="888"/>
                    </a:lnTo>
                    <a:lnTo>
                      <a:pt x="2" y="876"/>
                    </a:lnTo>
                    <a:lnTo>
                      <a:pt x="3" y="863"/>
                    </a:lnTo>
                    <a:lnTo>
                      <a:pt x="4" y="850"/>
                    </a:lnTo>
                    <a:lnTo>
                      <a:pt x="7" y="836"/>
                    </a:lnTo>
                    <a:lnTo>
                      <a:pt x="8" y="823"/>
                    </a:lnTo>
                    <a:lnTo>
                      <a:pt x="10" y="810"/>
                    </a:lnTo>
                    <a:lnTo>
                      <a:pt x="13" y="796"/>
                    </a:lnTo>
                    <a:lnTo>
                      <a:pt x="15" y="781"/>
                    </a:lnTo>
                    <a:lnTo>
                      <a:pt x="17" y="767"/>
                    </a:lnTo>
                    <a:lnTo>
                      <a:pt x="21" y="753"/>
                    </a:lnTo>
                    <a:lnTo>
                      <a:pt x="23" y="739"/>
                    </a:lnTo>
                    <a:lnTo>
                      <a:pt x="27" y="724"/>
                    </a:lnTo>
                    <a:lnTo>
                      <a:pt x="31" y="710"/>
                    </a:lnTo>
                    <a:lnTo>
                      <a:pt x="34" y="695"/>
                    </a:lnTo>
                    <a:lnTo>
                      <a:pt x="39" y="681"/>
                    </a:lnTo>
                    <a:lnTo>
                      <a:pt x="42" y="665"/>
                    </a:lnTo>
                    <a:lnTo>
                      <a:pt x="47" y="651"/>
                    </a:lnTo>
                    <a:lnTo>
                      <a:pt x="52" y="636"/>
                    </a:lnTo>
                    <a:lnTo>
                      <a:pt x="57" y="620"/>
                    </a:lnTo>
                    <a:lnTo>
                      <a:pt x="61" y="605"/>
                    </a:lnTo>
                    <a:lnTo>
                      <a:pt x="67" y="590"/>
                    </a:lnTo>
                    <a:lnTo>
                      <a:pt x="74" y="575"/>
                    </a:lnTo>
                    <a:lnTo>
                      <a:pt x="80" y="561"/>
                    </a:lnTo>
                    <a:lnTo>
                      <a:pt x="86" y="544"/>
                    </a:lnTo>
                    <a:lnTo>
                      <a:pt x="93" y="530"/>
                    </a:lnTo>
                    <a:lnTo>
                      <a:pt x="99" y="513"/>
                    </a:lnTo>
                    <a:lnTo>
                      <a:pt x="108" y="499"/>
                    </a:lnTo>
                    <a:lnTo>
                      <a:pt x="115" y="484"/>
                    </a:lnTo>
                    <a:lnTo>
                      <a:pt x="123" y="468"/>
                    </a:lnTo>
                    <a:lnTo>
                      <a:pt x="131" y="453"/>
                    </a:lnTo>
                    <a:lnTo>
                      <a:pt x="141" y="439"/>
                    </a:lnTo>
                    <a:lnTo>
                      <a:pt x="148" y="422"/>
                    </a:lnTo>
                    <a:lnTo>
                      <a:pt x="157" y="408"/>
                    </a:lnTo>
                    <a:lnTo>
                      <a:pt x="167" y="392"/>
                    </a:lnTo>
                    <a:lnTo>
                      <a:pt x="176" y="378"/>
                    </a:lnTo>
                    <a:lnTo>
                      <a:pt x="186" y="364"/>
                    </a:lnTo>
                    <a:lnTo>
                      <a:pt x="197" y="350"/>
                    </a:lnTo>
                    <a:lnTo>
                      <a:pt x="206" y="335"/>
                    </a:lnTo>
                    <a:lnTo>
                      <a:pt x="218" y="324"/>
                    </a:lnTo>
                    <a:lnTo>
                      <a:pt x="227" y="311"/>
                    </a:lnTo>
                    <a:lnTo>
                      <a:pt x="239" y="297"/>
                    </a:lnTo>
                    <a:lnTo>
                      <a:pt x="250" y="284"/>
                    </a:lnTo>
                    <a:lnTo>
                      <a:pt x="261" y="273"/>
                    </a:lnTo>
                    <a:lnTo>
                      <a:pt x="272" y="261"/>
                    </a:lnTo>
                    <a:lnTo>
                      <a:pt x="284" y="249"/>
                    </a:lnTo>
                    <a:lnTo>
                      <a:pt x="296" y="238"/>
                    </a:lnTo>
                    <a:lnTo>
                      <a:pt x="308" y="226"/>
                    </a:lnTo>
                    <a:lnTo>
                      <a:pt x="320" y="216"/>
                    </a:lnTo>
                    <a:lnTo>
                      <a:pt x="332" y="204"/>
                    </a:lnTo>
                    <a:lnTo>
                      <a:pt x="344" y="194"/>
                    </a:lnTo>
                    <a:lnTo>
                      <a:pt x="355" y="184"/>
                    </a:lnTo>
                    <a:lnTo>
                      <a:pt x="368" y="174"/>
                    </a:lnTo>
                    <a:lnTo>
                      <a:pt x="380" y="165"/>
                    </a:lnTo>
                    <a:lnTo>
                      <a:pt x="393" y="155"/>
                    </a:lnTo>
                    <a:lnTo>
                      <a:pt x="406" y="146"/>
                    </a:lnTo>
                    <a:lnTo>
                      <a:pt x="418" y="136"/>
                    </a:lnTo>
                    <a:lnTo>
                      <a:pt x="431" y="128"/>
                    </a:lnTo>
                    <a:lnTo>
                      <a:pt x="444" y="120"/>
                    </a:lnTo>
                    <a:lnTo>
                      <a:pt x="457" y="112"/>
                    </a:lnTo>
                    <a:lnTo>
                      <a:pt x="469" y="104"/>
                    </a:lnTo>
                    <a:lnTo>
                      <a:pt x="482" y="97"/>
                    </a:lnTo>
                    <a:lnTo>
                      <a:pt x="495" y="90"/>
                    </a:lnTo>
                    <a:lnTo>
                      <a:pt x="507" y="83"/>
                    </a:lnTo>
                    <a:lnTo>
                      <a:pt x="520" y="77"/>
                    </a:lnTo>
                    <a:lnTo>
                      <a:pt x="532" y="70"/>
                    </a:lnTo>
                    <a:lnTo>
                      <a:pt x="545" y="64"/>
                    </a:lnTo>
                    <a:lnTo>
                      <a:pt x="557" y="58"/>
                    </a:lnTo>
                    <a:lnTo>
                      <a:pt x="569" y="52"/>
                    </a:lnTo>
                    <a:lnTo>
                      <a:pt x="582" y="47"/>
                    </a:lnTo>
                    <a:lnTo>
                      <a:pt x="594" y="41"/>
                    </a:lnTo>
                    <a:lnTo>
                      <a:pt x="606" y="38"/>
                    </a:lnTo>
                    <a:lnTo>
                      <a:pt x="617" y="33"/>
                    </a:lnTo>
                    <a:lnTo>
                      <a:pt x="629" y="28"/>
                    </a:lnTo>
                    <a:lnTo>
                      <a:pt x="641" y="25"/>
                    </a:lnTo>
                    <a:lnTo>
                      <a:pt x="653" y="21"/>
                    </a:lnTo>
                    <a:lnTo>
                      <a:pt x="664" y="18"/>
                    </a:lnTo>
                    <a:lnTo>
                      <a:pt x="676" y="14"/>
                    </a:lnTo>
                    <a:lnTo>
                      <a:pt x="686" y="12"/>
                    </a:lnTo>
                    <a:lnTo>
                      <a:pt x="697" y="9"/>
                    </a:lnTo>
                    <a:lnTo>
                      <a:pt x="708" y="7"/>
                    </a:lnTo>
                    <a:lnTo>
                      <a:pt x="718" y="4"/>
                    </a:lnTo>
                    <a:lnTo>
                      <a:pt x="728" y="3"/>
                    </a:lnTo>
                    <a:lnTo>
                      <a:pt x="738" y="2"/>
                    </a:lnTo>
                    <a:lnTo>
                      <a:pt x="748" y="1"/>
                    </a:lnTo>
                    <a:lnTo>
                      <a:pt x="757" y="0"/>
                    </a:lnTo>
                    <a:lnTo>
                      <a:pt x="767" y="0"/>
                    </a:lnTo>
                    <a:lnTo>
                      <a:pt x="776" y="0"/>
                    </a:lnTo>
                    <a:lnTo>
                      <a:pt x="783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08" y="1"/>
                    </a:lnTo>
                    <a:lnTo>
                      <a:pt x="815" y="2"/>
                    </a:lnTo>
                    <a:lnTo>
                      <a:pt x="823" y="3"/>
                    </a:lnTo>
                    <a:lnTo>
                      <a:pt x="830" y="6"/>
                    </a:lnTo>
                    <a:lnTo>
                      <a:pt x="837" y="8"/>
                    </a:lnTo>
                    <a:lnTo>
                      <a:pt x="839" y="8"/>
                    </a:lnTo>
                    <a:lnTo>
                      <a:pt x="843" y="10"/>
                    </a:lnTo>
                    <a:lnTo>
                      <a:pt x="845" y="13"/>
                    </a:lnTo>
                    <a:lnTo>
                      <a:pt x="849" y="16"/>
                    </a:lnTo>
                    <a:lnTo>
                      <a:pt x="852" y="20"/>
                    </a:lnTo>
                    <a:lnTo>
                      <a:pt x="856" y="25"/>
                    </a:lnTo>
                    <a:lnTo>
                      <a:pt x="859" y="29"/>
                    </a:lnTo>
                    <a:lnTo>
                      <a:pt x="863" y="36"/>
                    </a:lnTo>
                    <a:lnTo>
                      <a:pt x="868" y="41"/>
                    </a:lnTo>
                    <a:lnTo>
                      <a:pt x="871" y="48"/>
                    </a:lnTo>
                    <a:lnTo>
                      <a:pt x="875" y="57"/>
                    </a:lnTo>
                    <a:lnTo>
                      <a:pt x="879" y="64"/>
                    </a:lnTo>
                    <a:lnTo>
                      <a:pt x="884" y="72"/>
                    </a:lnTo>
                    <a:lnTo>
                      <a:pt x="888" y="80"/>
                    </a:lnTo>
                    <a:lnTo>
                      <a:pt x="894" y="90"/>
                    </a:lnTo>
                    <a:lnTo>
                      <a:pt x="897" y="99"/>
                    </a:lnTo>
                    <a:lnTo>
                      <a:pt x="902" y="109"/>
                    </a:lnTo>
                    <a:lnTo>
                      <a:pt x="907" y="118"/>
                    </a:lnTo>
                    <a:lnTo>
                      <a:pt x="911" y="129"/>
                    </a:lnTo>
                    <a:lnTo>
                      <a:pt x="916" y="140"/>
                    </a:lnTo>
                    <a:lnTo>
                      <a:pt x="920" y="150"/>
                    </a:lnTo>
                    <a:lnTo>
                      <a:pt x="925" y="161"/>
                    </a:lnTo>
                    <a:lnTo>
                      <a:pt x="929" y="173"/>
                    </a:lnTo>
                    <a:lnTo>
                      <a:pt x="934" y="185"/>
                    </a:lnTo>
                    <a:lnTo>
                      <a:pt x="939" y="195"/>
                    </a:lnTo>
                    <a:lnTo>
                      <a:pt x="943" y="208"/>
                    </a:lnTo>
                    <a:lnTo>
                      <a:pt x="948" y="219"/>
                    </a:lnTo>
                    <a:lnTo>
                      <a:pt x="953" y="232"/>
                    </a:lnTo>
                    <a:lnTo>
                      <a:pt x="958" y="244"/>
                    </a:lnTo>
                    <a:lnTo>
                      <a:pt x="962" y="257"/>
                    </a:lnTo>
                    <a:lnTo>
                      <a:pt x="967" y="269"/>
                    </a:lnTo>
                    <a:lnTo>
                      <a:pt x="972" y="282"/>
                    </a:lnTo>
                    <a:lnTo>
                      <a:pt x="975" y="293"/>
                    </a:lnTo>
                    <a:lnTo>
                      <a:pt x="980" y="306"/>
                    </a:lnTo>
                    <a:lnTo>
                      <a:pt x="984" y="318"/>
                    </a:lnTo>
                    <a:lnTo>
                      <a:pt x="990" y="329"/>
                    </a:lnTo>
                    <a:lnTo>
                      <a:pt x="993" y="341"/>
                    </a:lnTo>
                    <a:lnTo>
                      <a:pt x="998" y="353"/>
                    </a:lnTo>
                    <a:lnTo>
                      <a:pt x="1002" y="365"/>
                    </a:lnTo>
                    <a:lnTo>
                      <a:pt x="1006" y="377"/>
                    </a:lnTo>
                    <a:lnTo>
                      <a:pt x="1010" y="388"/>
                    </a:lnTo>
                    <a:lnTo>
                      <a:pt x="1013" y="398"/>
                    </a:lnTo>
                    <a:lnTo>
                      <a:pt x="1017" y="409"/>
                    </a:lnTo>
                    <a:lnTo>
                      <a:pt x="1021" y="420"/>
                    </a:lnTo>
                    <a:lnTo>
                      <a:pt x="1024" y="430"/>
                    </a:lnTo>
                    <a:lnTo>
                      <a:pt x="1028" y="441"/>
                    </a:lnTo>
                    <a:lnTo>
                      <a:pt x="1031" y="450"/>
                    </a:lnTo>
                    <a:lnTo>
                      <a:pt x="1035" y="460"/>
                    </a:lnTo>
                    <a:lnTo>
                      <a:pt x="1037" y="468"/>
                    </a:lnTo>
                    <a:lnTo>
                      <a:pt x="1040" y="477"/>
                    </a:lnTo>
                    <a:lnTo>
                      <a:pt x="1042" y="484"/>
                    </a:lnTo>
                    <a:lnTo>
                      <a:pt x="1045" y="492"/>
                    </a:lnTo>
                    <a:lnTo>
                      <a:pt x="1048" y="499"/>
                    </a:lnTo>
                    <a:lnTo>
                      <a:pt x="1049" y="506"/>
                    </a:lnTo>
                    <a:lnTo>
                      <a:pt x="1051" y="511"/>
                    </a:lnTo>
                    <a:lnTo>
                      <a:pt x="1054" y="518"/>
                    </a:lnTo>
                    <a:lnTo>
                      <a:pt x="1055" y="522"/>
                    </a:lnTo>
                    <a:lnTo>
                      <a:pt x="1056" y="526"/>
                    </a:lnTo>
                    <a:lnTo>
                      <a:pt x="1057" y="530"/>
                    </a:lnTo>
                    <a:lnTo>
                      <a:pt x="1058" y="534"/>
                    </a:lnTo>
                    <a:lnTo>
                      <a:pt x="1060" y="536"/>
                    </a:lnTo>
                    <a:lnTo>
                      <a:pt x="1060" y="538"/>
                    </a:lnTo>
                    <a:lnTo>
                      <a:pt x="1061" y="539"/>
                    </a:lnTo>
                    <a:lnTo>
                      <a:pt x="1061" y="541"/>
                    </a:lnTo>
                    <a:lnTo>
                      <a:pt x="521" y="116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4" name="Freeform 303"/>
              <p:cNvSpPr>
                <a:spLocks/>
              </p:cNvSpPr>
              <p:nvPr/>
            </p:nvSpPr>
            <p:spPr bwMode="auto">
              <a:xfrm>
                <a:off x="1604" y="1364"/>
                <a:ext cx="356" cy="357"/>
              </a:xfrm>
              <a:custGeom>
                <a:avLst/>
                <a:gdLst>
                  <a:gd name="T0" fmla="*/ 0 w 1069"/>
                  <a:gd name="T1" fmla="*/ 0 h 1071"/>
                  <a:gd name="T2" fmla="*/ 0 w 1069"/>
                  <a:gd name="T3" fmla="*/ 0 h 1071"/>
                  <a:gd name="T4" fmla="*/ 0 w 1069"/>
                  <a:gd name="T5" fmla="*/ 0 h 1071"/>
                  <a:gd name="T6" fmla="*/ 0 w 1069"/>
                  <a:gd name="T7" fmla="*/ 0 h 1071"/>
                  <a:gd name="T8" fmla="*/ 0 w 1069"/>
                  <a:gd name="T9" fmla="*/ 0 h 1071"/>
                  <a:gd name="T10" fmla="*/ 0 w 1069"/>
                  <a:gd name="T11" fmla="*/ 0 h 1071"/>
                  <a:gd name="T12" fmla="*/ 0 w 1069"/>
                  <a:gd name="T13" fmla="*/ 0 h 1071"/>
                  <a:gd name="T14" fmla="*/ 0 w 1069"/>
                  <a:gd name="T15" fmla="*/ 0 h 1071"/>
                  <a:gd name="T16" fmla="*/ 0 w 1069"/>
                  <a:gd name="T17" fmla="*/ 0 h 1071"/>
                  <a:gd name="T18" fmla="*/ 0 w 1069"/>
                  <a:gd name="T19" fmla="*/ 0 h 1071"/>
                  <a:gd name="T20" fmla="*/ 0 w 1069"/>
                  <a:gd name="T21" fmla="*/ 0 h 1071"/>
                  <a:gd name="T22" fmla="*/ 0 w 1069"/>
                  <a:gd name="T23" fmla="*/ 0 h 1071"/>
                  <a:gd name="T24" fmla="*/ 0 w 1069"/>
                  <a:gd name="T25" fmla="*/ 0 h 1071"/>
                  <a:gd name="T26" fmla="*/ 0 w 1069"/>
                  <a:gd name="T27" fmla="*/ 0 h 1071"/>
                  <a:gd name="T28" fmla="*/ 0 w 1069"/>
                  <a:gd name="T29" fmla="*/ 0 h 1071"/>
                  <a:gd name="T30" fmla="*/ 0 w 1069"/>
                  <a:gd name="T31" fmla="*/ 0 h 1071"/>
                  <a:gd name="T32" fmla="*/ 0 w 1069"/>
                  <a:gd name="T33" fmla="*/ 0 h 1071"/>
                  <a:gd name="T34" fmla="*/ 0 w 1069"/>
                  <a:gd name="T35" fmla="*/ 0 h 1071"/>
                  <a:gd name="T36" fmla="*/ 0 w 1069"/>
                  <a:gd name="T37" fmla="*/ 0 h 1071"/>
                  <a:gd name="T38" fmla="*/ 0 w 1069"/>
                  <a:gd name="T39" fmla="*/ 0 h 1071"/>
                  <a:gd name="T40" fmla="*/ 0 w 1069"/>
                  <a:gd name="T41" fmla="*/ 0 h 1071"/>
                  <a:gd name="T42" fmla="*/ 0 w 1069"/>
                  <a:gd name="T43" fmla="*/ 0 h 1071"/>
                  <a:gd name="T44" fmla="*/ 0 w 1069"/>
                  <a:gd name="T45" fmla="*/ 0 h 1071"/>
                  <a:gd name="T46" fmla="*/ 0 w 1069"/>
                  <a:gd name="T47" fmla="*/ 0 h 1071"/>
                  <a:gd name="T48" fmla="*/ 0 w 1069"/>
                  <a:gd name="T49" fmla="*/ 0 h 1071"/>
                  <a:gd name="T50" fmla="*/ 0 w 1069"/>
                  <a:gd name="T51" fmla="*/ 0 h 1071"/>
                  <a:gd name="T52" fmla="*/ 0 w 1069"/>
                  <a:gd name="T53" fmla="*/ 0 h 1071"/>
                  <a:gd name="T54" fmla="*/ 0 w 1069"/>
                  <a:gd name="T55" fmla="*/ 0 h 1071"/>
                  <a:gd name="T56" fmla="*/ 0 w 1069"/>
                  <a:gd name="T57" fmla="*/ 0 h 1071"/>
                  <a:gd name="T58" fmla="*/ 0 w 1069"/>
                  <a:gd name="T59" fmla="*/ 0 h 1071"/>
                  <a:gd name="T60" fmla="*/ 0 w 1069"/>
                  <a:gd name="T61" fmla="*/ 0 h 1071"/>
                  <a:gd name="T62" fmla="*/ 0 w 1069"/>
                  <a:gd name="T63" fmla="*/ 0 h 1071"/>
                  <a:gd name="T64" fmla="*/ 0 w 1069"/>
                  <a:gd name="T65" fmla="*/ 0 h 1071"/>
                  <a:gd name="T66" fmla="*/ 0 w 1069"/>
                  <a:gd name="T67" fmla="*/ 0 h 1071"/>
                  <a:gd name="T68" fmla="*/ 0 w 1069"/>
                  <a:gd name="T69" fmla="*/ 0 h 1071"/>
                  <a:gd name="T70" fmla="*/ 0 w 1069"/>
                  <a:gd name="T71" fmla="*/ 0 h 1071"/>
                  <a:gd name="T72" fmla="*/ 0 w 1069"/>
                  <a:gd name="T73" fmla="*/ 0 h 1071"/>
                  <a:gd name="T74" fmla="*/ 0 w 1069"/>
                  <a:gd name="T75" fmla="*/ 0 h 1071"/>
                  <a:gd name="T76" fmla="*/ 0 w 1069"/>
                  <a:gd name="T77" fmla="*/ 0 h 1071"/>
                  <a:gd name="T78" fmla="*/ 0 w 1069"/>
                  <a:gd name="T79" fmla="*/ 0 h 1071"/>
                  <a:gd name="T80" fmla="*/ 0 w 1069"/>
                  <a:gd name="T81" fmla="*/ 0 h 1071"/>
                  <a:gd name="T82" fmla="*/ 0 w 1069"/>
                  <a:gd name="T83" fmla="*/ 0 h 1071"/>
                  <a:gd name="T84" fmla="*/ 0 w 1069"/>
                  <a:gd name="T85" fmla="*/ 0 h 1071"/>
                  <a:gd name="T86" fmla="*/ 0 w 1069"/>
                  <a:gd name="T87" fmla="*/ 0 h 1071"/>
                  <a:gd name="T88" fmla="*/ 0 w 1069"/>
                  <a:gd name="T89" fmla="*/ 0 h 1071"/>
                  <a:gd name="T90" fmla="*/ 0 w 1069"/>
                  <a:gd name="T91" fmla="*/ 0 h 1071"/>
                  <a:gd name="T92" fmla="*/ 0 w 1069"/>
                  <a:gd name="T93" fmla="*/ 0 h 1071"/>
                  <a:gd name="T94" fmla="*/ 0 w 1069"/>
                  <a:gd name="T95" fmla="*/ 0 h 1071"/>
                  <a:gd name="T96" fmla="*/ 0 w 1069"/>
                  <a:gd name="T97" fmla="*/ 0 h 1071"/>
                  <a:gd name="T98" fmla="*/ 0 w 1069"/>
                  <a:gd name="T99" fmla="*/ 0 h 1071"/>
                  <a:gd name="T100" fmla="*/ 0 w 1069"/>
                  <a:gd name="T101" fmla="*/ 0 h 1071"/>
                  <a:gd name="T102" fmla="*/ 0 w 1069"/>
                  <a:gd name="T103" fmla="*/ 0 h 1071"/>
                  <a:gd name="T104" fmla="*/ 0 w 1069"/>
                  <a:gd name="T105" fmla="*/ 0 h 1071"/>
                  <a:gd name="T106" fmla="*/ 0 w 1069"/>
                  <a:gd name="T107" fmla="*/ 0 h 1071"/>
                  <a:gd name="T108" fmla="*/ 0 w 1069"/>
                  <a:gd name="T109" fmla="*/ 0 h 1071"/>
                  <a:gd name="T110" fmla="*/ 0 w 1069"/>
                  <a:gd name="T111" fmla="*/ 0 h 1071"/>
                  <a:gd name="T112" fmla="*/ 0 w 1069"/>
                  <a:gd name="T113" fmla="*/ 0 h 1071"/>
                  <a:gd name="T114" fmla="*/ 0 w 1069"/>
                  <a:gd name="T115" fmla="*/ 0 h 1071"/>
                  <a:gd name="T116" fmla="*/ 0 w 1069"/>
                  <a:gd name="T117" fmla="*/ 0 h 1071"/>
                  <a:gd name="T118" fmla="*/ 0 w 1069"/>
                  <a:gd name="T119" fmla="*/ 0 h 1071"/>
                  <a:gd name="T120" fmla="*/ 0 w 1069"/>
                  <a:gd name="T121" fmla="*/ 0 h 10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9"/>
                  <a:gd name="T184" fmla="*/ 0 h 1071"/>
                  <a:gd name="T185" fmla="*/ 1069 w 1069"/>
                  <a:gd name="T186" fmla="*/ 1071 h 10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9" h="1071">
                    <a:moveTo>
                      <a:pt x="274" y="235"/>
                    </a:moveTo>
                    <a:lnTo>
                      <a:pt x="273" y="234"/>
                    </a:lnTo>
                    <a:lnTo>
                      <a:pt x="268" y="230"/>
                    </a:lnTo>
                    <a:lnTo>
                      <a:pt x="264" y="227"/>
                    </a:lnTo>
                    <a:lnTo>
                      <a:pt x="261" y="224"/>
                    </a:lnTo>
                    <a:lnTo>
                      <a:pt x="256" y="221"/>
                    </a:lnTo>
                    <a:lnTo>
                      <a:pt x="252" y="218"/>
                    </a:lnTo>
                    <a:lnTo>
                      <a:pt x="249" y="217"/>
                    </a:lnTo>
                    <a:lnTo>
                      <a:pt x="245" y="215"/>
                    </a:lnTo>
                    <a:lnTo>
                      <a:pt x="242" y="214"/>
                    </a:lnTo>
                    <a:lnTo>
                      <a:pt x="239" y="212"/>
                    </a:lnTo>
                    <a:lnTo>
                      <a:pt x="236" y="210"/>
                    </a:lnTo>
                    <a:lnTo>
                      <a:pt x="232" y="209"/>
                    </a:lnTo>
                    <a:lnTo>
                      <a:pt x="227" y="208"/>
                    </a:lnTo>
                    <a:lnTo>
                      <a:pt x="224" y="207"/>
                    </a:lnTo>
                    <a:lnTo>
                      <a:pt x="219" y="204"/>
                    </a:lnTo>
                    <a:lnTo>
                      <a:pt x="216" y="204"/>
                    </a:lnTo>
                    <a:lnTo>
                      <a:pt x="211" y="203"/>
                    </a:lnTo>
                    <a:lnTo>
                      <a:pt x="206" y="202"/>
                    </a:lnTo>
                    <a:lnTo>
                      <a:pt x="200" y="201"/>
                    </a:lnTo>
                    <a:lnTo>
                      <a:pt x="195" y="201"/>
                    </a:lnTo>
                    <a:lnTo>
                      <a:pt x="191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79" y="201"/>
                    </a:lnTo>
                    <a:lnTo>
                      <a:pt x="175" y="201"/>
                    </a:lnTo>
                    <a:lnTo>
                      <a:pt x="173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5" y="201"/>
                    </a:lnTo>
                    <a:lnTo>
                      <a:pt x="161" y="202"/>
                    </a:lnTo>
                    <a:lnTo>
                      <a:pt x="159" y="202"/>
                    </a:lnTo>
                    <a:lnTo>
                      <a:pt x="155" y="202"/>
                    </a:lnTo>
                    <a:lnTo>
                      <a:pt x="152" y="203"/>
                    </a:lnTo>
                    <a:lnTo>
                      <a:pt x="149" y="203"/>
                    </a:lnTo>
                    <a:lnTo>
                      <a:pt x="146" y="204"/>
                    </a:lnTo>
                    <a:lnTo>
                      <a:pt x="143" y="204"/>
                    </a:lnTo>
                    <a:lnTo>
                      <a:pt x="140" y="205"/>
                    </a:lnTo>
                    <a:lnTo>
                      <a:pt x="137" y="207"/>
                    </a:lnTo>
                    <a:lnTo>
                      <a:pt x="135" y="208"/>
                    </a:lnTo>
                    <a:lnTo>
                      <a:pt x="131" y="209"/>
                    </a:lnTo>
                    <a:lnTo>
                      <a:pt x="128" y="209"/>
                    </a:lnTo>
                    <a:lnTo>
                      <a:pt x="126" y="210"/>
                    </a:lnTo>
                    <a:lnTo>
                      <a:pt x="120" y="212"/>
                    </a:lnTo>
                    <a:lnTo>
                      <a:pt x="115" y="216"/>
                    </a:lnTo>
                    <a:lnTo>
                      <a:pt x="109" y="220"/>
                    </a:lnTo>
                    <a:lnTo>
                      <a:pt x="103" y="222"/>
                    </a:lnTo>
                    <a:lnTo>
                      <a:pt x="98" y="226"/>
                    </a:lnTo>
                    <a:lnTo>
                      <a:pt x="94" y="229"/>
                    </a:lnTo>
                    <a:lnTo>
                      <a:pt x="89" y="233"/>
                    </a:lnTo>
                    <a:lnTo>
                      <a:pt x="84" y="237"/>
                    </a:lnTo>
                    <a:lnTo>
                      <a:pt x="79" y="242"/>
                    </a:lnTo>
                    <a:lnTo>
                      <a:pt x="76" y="247"/>
                    </a:lnTo>
                    <a:lnTo>
                      <a:pt x="71" y="252"/>
                    </a:lnTo>
                    <a:lnTo>
                      <a:pt x="67" y="256"/>
                    </a:lnTo>
                    <a:lnTo>
                      <a:pt x="66" y="259"/>
                    </a:lnTo>
                    <a:lnTo>
                      <a:pt x="65" y="261"/>
                    </a:lnTo>
                    <a:lnTo>
                      <a:pt x="63" y="265"/>
                    </a:lnTo>
                    <a:lnTo>
                      <a:pt x="63" y="268"/>
                    </a:lnTo>
                    <a:lnTo>
                      <a:pt x="60" y="271"/>
                    </a:lnTo>
                    <a:lnTo>
                      <a:pt x="59" y="273"/>
                    </a:lnTo>
                    <a:lnTo>
                      <a:pt x="58" y="277"/>
                    </a:lnTo>
                    <a:lnTo>
                      <a:pt x="57" y="279"/>
                    </a:lnTo>
                    <a:lnTo>
                      <a:pt x="56" y="282"/>
                    </a:lnTo>
                    <a:lnTo>
                      <a:pt x="54" y="286"/>
                    </a:lnTo>
                    <a:lnTo>
                      <a:pt x="54" y="288"/>
                    </a:lnTo>
                    <a:lnTo>
                      <a:pt x="54" y="292"/>
                    </a:lnTo>
                    <a:lnTo>
                      <a:pt x="53" y="295"/>
                    </a:lnTo>
                    <a:lnTo>
                      <a:pt x="52" y="299"/>
                    </a:lnTo>
                    <a:lnTo>
                      <a:pt x="52" y="303"/>
                    </a:lnTo>
                    <a:lnTo>
                      <a:pt x="52" y="306"/>
                    </a:lnTo>
                    <a:lnTo>
                      <a:pt x="51" y="310"/>
                    </a:lnTo>
                    <a:lnTo>
                      <a:pt x="51" y="313"/>
                    </a:lnTo>
                    <a:lnTo>
                      <a:pt x="51" y="317"/>
                    </a:lnTo>
                    <a:lnTo>
                      <a:pt x="52" y="322"/>
                    </a:lnTo>
                    <a:lnTo>
                      <a:pt x="52" y="324"/>
                    </a:lnTo>
                    <a:lnTo>
                      <a:pt x="52" y="328"/>
                    </a:lnTo>
                    <a:lnTo>
                      <a:pt x="52" y="331"/>
                    </a:lnTo>
                    <a:lnTo>
                      <a:pt x="53" y="335"/>
                    </a:lnTo>
                    <a:lnTo>
                      <a:pt x="53" y="337"/>
                    </a:lnTo>
                    <a:lnTo>
                      <a:pt x="54" y="341"/>
                    </a:lnTo>
                    <a:lnTo>
                      <a:pt x="54" y="344"/>
                    </a:lnTo>
                    <a:lnTo>
                      <a:pt x="56" y="347"/>
                    </a:lnTo>
                    <a:lnTo>
                      <a:pt x="57" y="352"/>
                    </a:lnTo>
                    <a:lnTo>
                      <a:pt x="59" y="358"/>
                    </a:lnTo>
                    <a:lnTo>
                      <a:pt x="62" y="363"/>
                    </a:lnTo>
                    <a:lnTo>
                      <a:pt x="64" y="368"/>
                    </a:lnTo>
                    <a:lnTo>
                      <a:pt x="67" y="371"/>
                    </a:lnTo>
                    <a:lnTo>
                      <a:pt x="70" y="376"/>
                    </a:lnTo>
                    <a:lnTo>
                      <a:pt x="73" y="380"/>
                    </a:lnTo>
                    <a:lnTo>
                      <a:pt x="77" y="384"/>
                    </a:lnTo>
                    <a:lnTo>
                      <a:pt x="79" y="387"/>
                    </a:lnTo>
                    <a:lnTo>
                      <a:pt x="84" y="390"/>
                    </a:lnTo>
                    <a:lnTo>
                      <a:pt x="88" y="393"/>
                    </a:lnTo>
                    <a:lnTo>
                      <a:pt x="92" y="395"/>
                    </a:lnTo>
                    <a:lnTo>
                      <a:pt x="95" y="398"/>
                    </a:lnTo>
                    <a:lnTo>
                      <a:pt x="99" y="400"/>
                    </a:lnTo>
                    <a:lnTo>
                      <a:pt x="102" y="401"/>
                    </a:lnTo>
                    <a:lnTo>
                      <a:pt x="107" y="403"/>
                    </a:lnTo>
                    <a:lnTo>
                      <a:pt x="110" y="405"/>
                    </a:lnTo>
                    <a:lnTo>
                      <a:pt x="114" y="406"/>
                    </a:lnTo>
                    <a:lnTo>
                      <a:pt x="117" y="408"/>
                    </a:lnTo>
                    <a:lnTo>
                      <a:pt x="121" y="409"/>
                    </a:lnTo>
                    <a:lnTo>
                      <a:pt x="124" y="411"/>
                    </a:lnTo>
                    <a:lnTo>
                      <a:pt x="128" y="411"/>
                    </a:lnTo>
                    <a:lnTo>
                      <a:pt x="131" y="412"/>
                    </a:lnTo>
                    <a:lnTo>
                      <a:pt x="134" y="413"/>
                    </a:lnTo>
                    <a:lnTo>
                      <a:pt x="139" y="415"/>
                    </a:lnTo>
                    <a:lnTo>
                      <a:pt x="143" y="416"/>
                    </a:lnTo>
                    <a:lnTo>
                      <a:pt x="144" y="419"/>
                    </a:lnTo>
                    <a:lnTo>
                      <a:pt x="144" y="424"/>
                    </a:lnTo>
                    <a:lnTo>
                      <a:pt x="143" y="427"/>
                    </a:lnTo>
                    <a:lnTo>
                      <a:pt x="142" y="431"/>
                    </a:lnTo>
                    <a:lnTo>
                      <a:pt x="140" y="434"/>
                    </a:lnTo>
                    <a:lnTo>
                      <a:pt x="139" y="439"/>
                    </a:lnTo>
                    <a:lnTo>
                      <a:pt x="135" y="444"/>
                    </a:lnTo>
                    <a:lnTo>
                      <a:pt x="131" y="449"/>
                    </a:lnTo>
                    <a:lnTo>
                      <a:pt x="130" y="451"/>
                    </a:lnTo>
                    <a:lnTo>
                      <a:pt x="128" y="454"/>
                    </a:lnTo>
                    <a:lnTo>
                      <a:pt x="127" y="457"/>
                    </a:lnTo>
                    <a:lnTo>
                      <a:pt x="126" y="460"/>
                    </a:lnTo>
                    <a:lnTo>
                      <a:pt x="122" y="463"/>
                    </a:lnTo>
                    <a:lnTo>
                      <a:pt x="121" y="466"/>
                    </a:lnTo>
                    <a:lnTo>
                      <a:pt x="118" y="470"/>
                    </a:lnTo>
                    <a:lnTo>
                      <a:pt x="116" y="472"/>
                    </a:lnTo>
                    <a:lnTo>
                      <a:pt x="114" y="476"/>
                    </a:lnTo>
                    <a:lnTo>
                      <a:pt x="111" y="478"/>
                    </a:lnTo>
                    <a:lnTo>
                      <a:pt x="110" y="482"/>
                    </a:lnTo>
                    <a:lnTo>
                      <a:pt x="108" y="485"/>
                    </a:lnTo>
                    <a:lnTo>
                      <a:pt x="105" y="489"/>
                    </a:lnTo>
                    <a:lnTo>
                      <a:pt x="102" y="492"/>
                    </a:lnTo>
                    <a:lnTo>
                      <a:pt x="99" y="495"/>
                    </a:lnTo>
                    <a:lnTo>
                      <a:pt x="97" y="498"/>
                    </a:lnTo>
                    <a:lnTo>
                      <a:pt x="95" y="502"/>
                    </a:lnTo>
                    <a:lnTo>
                      <a:pt x="92" y="505"/>
                    </a:lnTo>
                    <a:lnTo>
                      <a:pt x="89" y="509"/>
                    </a:lnTo>
                    <a:lnTo>
                      <a:pt x="86" y="514"/>
                    </a:lnTo>
                    <a:lnTo>
                      <a:pt x="84" y="516"/>
                    </a:lnTo>
                    <a:lnTo>
                      <a:pt x="82" y="520"/>
                    </a:lnTo>
                    <a:lnTo>
                      <a:pt x="78" y="523"/>
                    </a:lnTo>
                    <a:lnTo>
                      <a:pt x="77" y="528"/>
                    </a:lnTo>
                    <a:lnTo>
                      <a:pt x="73" y="530"/>
                    </a:lnTo>
                    <a:lnTo>
                      <a:pt x="72" y="535"/>
                    </a:lnTo>
                    <a:lnTo>
                      <a:pt x="69" y="537"/>
                    </a:lnTo>
                    <a:lnTo>
                      <a:pt x="67" y="542"/>
                    </a:lnTo>
                    <a:lnTo>
                      <a:pt x="64" y="546"/>
                    </a:lnTo>
                    <a:lnTo>
                      <a:pt x="62" y="549"/>
                    </a:lnTo>
                    <a:lnTo>
                      <a:pt x="59" y="553"/>
                    </a:lnTo>
                    <a:lnTo>
                      <a:pt x="57" y="556"/>
                    </a:lnTo>
                    <a:lnTo>
                      <a:pt x="54" y="559"/>
                    </a:lnTo>
                    <a:lnTo>
                      <a:pt x="52" y="562"/>
                    </a:lnTo>
                    <a:lnTo>
                      <a:pt x="50" y="566"/>
                    </a:lnTo>
                    <a:lnTo>
                      <a:pt x="48" y="570"/>
                    </a:lnTo>
                    <a:lnTo>
                      <a:pt x="45" y="573"/>
                    </a:lnTo>
                    <a:lnTo>
                      <a:pt x="44" y="577"/>
                    </a:lnTo>
                    <a:lnTo>
                      <a:pt x="41" y="579"/>
                    </a:lnTo>
                    <a:lnTo>
                      <a:pt x="39" y="583"/>
                    </a:lnTo>
                    <a:lnTo>
                      <a:pt x="38" y="586"/>
                    </a:lnTo>
                    <a:lnTo>
                      <a:pt x="35" y="590"/>
                    </a:lnTo>
                    <a:lnTo>
                      <a:pt x="34" y="592"/>
                    </a:lnTo>
                    <a:lnTo>
                      <a:pt x="33" y="596"/>
                    </a:lnTo>
                    <a:lnTo>
                      <a:pt x="31" y="598"/>
                    </a:lnTo>
                    <a:lnTo>
                      <a:pt x="29" y="602"/>
                    </a:lnTo>
                    <a:lnTo>
                      <a:pt x="27" y="604"/>
                    </a:lnTo>
                    <a:lnTo>
                      <a:pt x="26" y="607"/>
                    </a:lnTo>
                    <a:lnTo>
                      <a:pt x="25" y="611"/>
                    </a:lnTo>
                    <a:lnTo>
                      <a:pt x="22" y="613"/>
                    </a:lnTo>
                    <a:lnTo>
                      <a:pt x="21" y="617"/>
                    </a:lnTo>
                    <a:lnTo>
                      <a:pt x="20" y="621"/>
                    </a:lnTo>
                    <a:lnTo>
                      <a:pt x="19" y="623"/>
                    </a:lnTo>
                    <a:lnTo>
                      <a:pt x="16" y="626"/>
                    </a:lnTo>
                    <a:lnTo>
                      <a:pt x="15" y="630"/>
                    </a:lnTo>
                    <a:lnTo>
                      <a:pt x="15" y="632"/>
                    </a:lnTo>
                    <a:lnTo>
                      <a:pt x="13" y="636"/>
                    </a:lnTo>
                    <a:lnTo>
                      <a:pt x="12" y="639"/>
                    </a:lnTo>
                    <a:lnTo>
                      <a:pt x="11" y="642"/>
                    </a:lnTo>
                    <a:lnTo>
                      <a:pt x="11" y="645"/>
                    </a:lnTo>
                    <a:lnTo>
                      <a:pt x="9" y="649"/>
                    </a:lnTo>
                    <a:lnTo>
                      <a:pt x="8" y="653"/>
                    </a:lnTo>
                    <a:lnTo>
                      <a:pt x="7" y="655"/>
                    </a:lnTo>
                    <a:lnTo>
                      <a:pt x="6" y="660"/>
                    </a:lnTo>
                    <a:lnTo>
                      <a:pt x="5" y="662"/>
                    </a:lnTo>
                    <a:lnTo>
                      <a:pt x="5" y="666"/>
                    </a:lnTo>
                    <a:lnTo>
                      <a:pt x="3" y="669"/>
                    </a:lnTo>
                    <a:lnTo>
                      <a:pt x="3" y="673"/>
                    </a:lnTo>
                    <a:lnTo>
                      <a:pt x="2" y="675"/>
                    </a:lnTo>
                    <a:lnTo>
                      <a:pt x="1" y="679"/>
                    </a:lnTo>
                    <a:lnTo>
                      <a:pt x="1" y="682"/>
                    </a:lnTo>
                    <a:lnTo>
                      <a:pt x="1" y="686"/>
                    </a:lnTo>
                    <a:lnTo>
                      <a:pt x="0" y="689"/>
                    </a:lnTo>
                    <a:lnTo>
                      <a:pt x="0" y="693"/>
                    </a:lnTo>
                    <a:lnTo>
                      <a:pt x="0" y="695"/>
                    </a:lnTo>
                    <a:lnTo>
                      <a:pt x="0" y="699"/>
                    </a:lnTo>
                    <a:lnTo>
                      <a:pt x="0" y="702"/>
                    </a:lnTo>
                    <a:lnTo>
                      <a:pt x="0" y="706"/>
                    </a:lnTo>
                    <a:lnTo>
                      <a:pt x="0" y="709"/>
                    </a:lnTo>
                    <a:lnTo>
                      <a:pt x="0" y="712"/>
                    </a:lnTo>
                    <a:lnTo>
                      <a:pt x="0" y="715"/>
                    </a:lnTo>
                    <a:lnTo>
                      <a:pt x="0" y="718"/>
                    </a:lnTo>
                    <a:lnTo>
                      <a:pt x="0" y="721"/>
                    </a:lnTo>
                    <a:lnTo>
                      <a:pt x="0" y="725"/>
                    </a:lnTo>
                    <a:lnTo>
                      <a:pt x="0" y="727"/>
                    </a:lnTo>
                    <a:lnTo>
                      <a:pt x="0" y="731"/>
                    </a:lnTo>
                    <a:lnTo>
                      <a:pt x="1" y="733"/>
                    </a:lnTo>
                    <a:lnTo>
                      <a:pt x="1" y="737"/>
                    </a:lnTo>
                    <a:lnTo>
                      <a:pt x="2" y="739"/>
                    </a:lnTo>
                    <a:lnTo>
                      <a:pt x="3" y="743"/>
                    </a:lnTo>
                    <a:lnTo>
                      <a:pt x="3" y="746"/>
                    </a:lnTo>
                    <a:lnTo>
                      <a:pt x="5" y="749"/>
                    </a:lnTo>
                    <a:lnTo>
                      <a:pt x="7" y="755"/>
                    </a:lnTo>
                    <a:lnTo>
                      <a:pt x="9" y="759"/>
                    </a:lnTo>
                    <a:lnTo>
                      <a:pt x="12" y="765"/>
                    </a:lnTo>
                    <a:lnTo>
                      <a:pt x="15" y="771"/>
                    </a:lnTo>
                    <a:lnTo>
                      <a:pt x="19" y="776"/>
                    </a:lnTo>
                    <a:lnTo>
                      <a:pt x="24" y="781"/>
                    </a:lnTo>
                    <a:lnTo>
                      <a:pt x="27" y="785"/>
                    </a:lnTo>
                    <a:lnTo>
                      <a:pt x="33" y="790"/>
                    </a:lnTo>
                    <a:lnTo>
                      <a:pt x="38" y="794"/>
                    </a:lnTo>
                    <a:lnTo>
                      <a:pt x="43" y="797"/>
                    </a:lnTo>
                    <a:lnTo>
                      <a:pt x="48" y="801"/>
                    </a:lnTo>
                    <a:lnTo>
                      <a:pt x="54" y="804"/>
                    </a:lnTo>
                    <a:lnTo>
                      <a:pt x="57" y="806"/>
                    </a:lnTo>
                    <a:lnTo>
                      <a:pt x="59" y="807"/>
                    </a:lnTo>
                    <a:lnTo>
                      <a:pt x="63" y="808"/>
                    </a:lnTo>
                    <a:lnTo>
                      <a:pt x="66" y="809"/>
                    </a:lnTo>
                    <a:lnTo>
                      <a:pt x="69" y="810"/>
                    </a:lnTo>
                    <a:lnTo>
                      <a:pt x="72" y="811"/>
                    </a:lnTo>
                    <a:lnTo>
                      <a:pt x="76" y="813"/>
                    </a:lnTo>
                    <a:lnTo>
                      <a:pt x="78" y="815"/>
                    </a:lnTo>
                    <a:lnTo>
                      <a:pt x="82" y="815"/>
                    </a:lnTo>
                    <a:lnTo>
                      <a:pt x="85" y="816"/>
                    </a:lnTo>
                    <a:lnTo>
                      <a:pt x="88" y="817"/>
                    </a:lnTo>
                    <a:lnTo>
                      <a:pt x="91" y="819"/>
                    </a:lnTo>
                    <a:lnTo>
                      <a:pt x="95" y="819"/>
                    </a:lnTo>
                    <a:lnTo>
                      <a:pt x="98" y="820"/>
                    </a:lnTo>
                    <a:lnTo>
                      <a:pt x="102" y="821"/>
                    </a:lnTo>
                    <a:lnTo>
                      <a:pt x="105" y="821"/>
                    </a:lnTo>
                    <a:lnTo>
                      <a:pt x="108" y="822"/>
                    </a:lnTo>
                    <a:lnTo>
                      <a:pt x="111" y="822"/>
                    </a:lnTo>
                    <a:lnTo>
                      <a:pt x="115" y="823"/>
                    </a:lnTo>
                    <a:lnTo>
                      <a:pt x="118" y="825"/>
                    </a:lnTo>
                    <a:lnTo>
                      <a:pt x="122" y="825"/>
                    </a:lnTo>
                    <a:lnTo>
                      <a:pt x="126" y="826"/>
                    </a:lnTo>
                    <a:lnTo>
                      <a:pt x="129" y="826"/>
                    </a:lnTo>
                    <a:lnTo>
                      <a:pt x="133" y="826"/>
                    </a:lnTo>
                    <a:lnTo>
                      <a:pt x="136" y="826"/>
                    </a:lnTo>
                    <a:lnTo>
                      <a:pt x="139" y="827"/>
                    </a:lnTo>
                    <a:lnTo>
                      <a:pt x="142" y="827"/>
                    </a:lnTo>
                    <a:lnTo>
                      <a:pt x="146" y="827"/>
                    </a:lnTo>
                    <a:lnTo>
                      <a:pt x="149" y="827"/>
                    </a:lnTo>
                    <a:lnTo>
                      <a:pt x="152" y="828"/>
                    </a:lnTo>
                    <a:lnTo>
                      <a:pt x="155" y="828"/>
                    </a:lnTo>
                    <a:lnTo>
                      <a:pt x="159" y="828"/>
                    </a:lnTo>
                    <a:lnTo>
                      <a:pt x="162" y="828"/>
                    </a:lnTo>
                    <a:lnTo>
                      <a:pt x="165" y="828"/>
                    </a:lnTo>
                    <a:lnTo>
                      <a:pt x="168" y="828"/>
                    </a:lnTo>
                    <a:lnTo>
                      <a:pt x="172" y="829"/>
                    </a:lnTo>
                    <a:lnTo>
                      <a:pt x="174" y="829"/>
                    </a:lnTo>
                    <a:lnTo>
                      <a:pt x="178" y="829"/>
                    </a:lnTo>
                    <a:lnTo>
                      <a:pt x="181" y="829"/>
                    </a:lnTo>
                    <a:lnTo>
                      <a:pt x="184" y="830"/>
                    </a:lnTo>
                    <a:lnTo>
                      <a:pt x="190" y="830"/>
                    </a:lnTo>
                    <a:lnTo>
                      <a:pt x="195" y="830"/>
                    </a:lnTo>
                    <a:lnTo>
                      <a:pt x="200" y="830"/>
                    </a:lnTo>
                    <a:lnTo>
                      <a:pt x="206" y="830"/>
                    </a:lnTo>
                    <a:lnTo>
                      <a:pt x="211" y="830"/>
                    </a:lnTo>
                    <a:lnTo>
                      <a:pt x="216" y="832"/>
                    </a:lnTo>
                    <a:lnTo>
                      <a:pt x="220" y="832"/>
                    </a:lnTo>
                    <a:lnTo>
                      <a:pt x="225" y="832"/>
                    </a:lnTo>
                    <a:lnTo>
                      <a:pt x="227" y="832"/>
                    </a:lnTo>
                    <a:lnTo>
                      <a:pt x="232" y="832"/>
                    </a:lnTo>
                    <a:lnTo>
                      <a:pt x="236" y="832"/>
                    </a:lnTo>
                    <a:lnTo>
                      <a:pt x="241" y="832"/>
                    </a:lnTo>
                    <a:lnTo>
                      <a:pt x="244" y="830"/>
                    </a:lnTo>
                    <a:lnTo>
                      <a:pt x="249" y="830"/>
                    </a:lnTo>
                    <a:lnTo>
                      <a:pt x="252" y="830"/>
                    </a:lnTo>
                    <a:lnTo>
                      <a:pt x="257" y="830"/>
                    </a:lnTo>
                    <a:lnTo>
                      <a:pt x="261" y="829"/>
                    </a:lnTo>
                    <a:lnTo>
                      <a:pt x="265" y="828"/>
                    </a:lnTo>
                    <a:lnTo>
                      <a:pt x="270" y="828"/>
                    </a:lnTo>
                    <a:lnTo>
                      <a:pt x="274" y="827"/>
                    </a:lnTo>
                    <a:lnTo>
                      <a:pt x="277" y="827"/>
                    </a:lnTo>
                    <a:lnTo>
                      <a:pt x="281" y="826"/>
                    </a:lnTo>
                    <a:lnTo>
                      <a:pt x="286" y="826"/>
                    </a:lnTo>
                    <a:lnTo>
                      <a:pt x="289" y="826"/>
                    </a:lnTo>
                    <a:lnTo>
                      <a:pt x="293" y="825"/>
                    </a:lnTo>
                    <a:lnTo>
                      <a:pt x="295" y="825"/>
                    </a:lnTo>
                    <a:lnTo>
                      <a:pt x="299" y="823"/>
                    </a:lnTo>
                    <a:lnTo>
                      <a:pt x="302" y="823"/>
                    </a:lnTo>
                    <a:lnTo>
                      <a:pt x="305" y="823"/>
                    </a:lnTo>
                    <a:lnTo>
                      <a:pt x="307" y="823"/>
                    </a:lnTo>
                    <a:lnTo>
                      <a:pt x="310" y="823"/>
                    </a:lnTo>
                    <a:lnTo>
                      <a:pt x="313" y="823"/>
                    </a:lnTo>
                    <a:lnTo>
                      <a:pt x="315" y="823"/>
                    </a:lnTo>
                    <a:lnTo>
                      <a:pt x="319" y="826"/>
                    </a:lnTo>
                    <a:lnTo>
                      <a:pt x="320" y="827"/>
                    </a:lnTo>
                    <a:lnTo>
                      <a:pt x="321" y="829"/>
                    </a:lnTo>
                    <a:lnTo>
                      <a:pt x="320" y="830"/>
                    </a:lnTo>
                    <a:lnTo>
                      <a:pt x="319" y="832"/>
                    </a:lnTo>
                    <a:lnTo>
                      <a:pt x="316" y="834"/>
                    </a:lnTo>
                    <a:lnTo>
                      <a:pt x="314" y="835"/>
                    </a:lnTo>
                    <a:lnTo>
                      <a:pt x="310" y="836"/>
                    </a:lnTo>
                    <a:lnTo>
                      <a:pt x="306" y="839"/>
                    </a:lnTo>
                    <a:lnTo>
                      <a:pt x="301" y="841"/>
                    </a:lnTo>
                    <a:lnTo>
                      <a:pt x="296" y="842"/>
                    </a:lnTo>
                    <a:lnTo>
                      <a:pt x="294" y="844"/>
                    </a:lnTo>
                    <a:lnTo>
                      <a:pt x="290" y="845"/>
                    </a:lnTo>
                    <a:lnTo>
                      <a:pt x="287" y="845"/>
                    </a:lnTo>
                    <a:lnTo>
                      <a:pt x="284" y="847"/>
                    </a:lnTo>
                    <a:lnTo>
                      <a:pt x="281" y="848"/>
                    </a:lnTo>
                    <a:lnTo>
                      <a:pt x="278" y="849"/>
                    </a:lnTo>
                    <a:lnTo>
                      <a:pt x="275" y="851"/>
                    </a:lnTo>
                    <a:lnTo>
                      <a:pt x="271" y="852"/>
                    </a:lnTo>
                    <a:lnTo>
                      <a:pt x="268" y="853"/>
                    </a:lnTo>
                    <a:lnTo>
                      <a:pt x="264" y="854"/>
                    </a:lnTo>
                    <a:lnTo>
                      <a:pt x="261" y="855"/>
                    </a:lnTo>
                    <a:lnTo>
                      <a:pt x="257" y="857"/>
                    </a:lnTo>
                    <a:lnTo>
                      <a:pt x="254" y="858"/>
                    </a:lnTo>
                    <a:lnTo>
                      <a:pt x="250" y="859"/>
                    </a:lnTo>
                    <a:lnTo>
                      <a:pt x="246" y="860"/>
                    </a:lnTo>
                    <a:lnTo>
                      <a:pt x="243" y="863"/>
                    </a:lnTo>
                    <a:lnTo>
                      <a:pt x="239" y="864"/>
                    </a:lnTo>
                    <a:lnTo>
                      <a:pt x="236" y="865"/>
                    </a:lnTo>
                    <a:lnTo>
                      <a:pt x="231" y="866"/>
                    </a:lnTo>
                    <a:lnTo>
                      <a:pt x="227" y="867"/>
                    </a:lnTo>
                    <a:lnTo>
                      <a:pt x="223" y="870"/>
                    </a:lnTo>
                    <a:lnTo>
                      <a:pt x="219" y="871"/>
                    </a:lnTo>
                    <a:lnTo>
                      <a:pt x="216" y="872"/>
                    </a:lnTo>
                    <a:lnTo>
                      <a:pt x="212" y="874"/>
                    </a:lnTo>
                    <a:lnTo>
                      <a:pt x="207" y="876"/>
                    </a:lnTo>
                    <a:lnTo>
                      <a:pt x="204" y="878"/>
                    </a:lnTo>
                    <a:lnTo>
                      <a:pt x="199" y="879"/>
                    </a:lnTo>
                    <a:lnTo>
                      <a:pt x="195" y="880"/>
                    </a:lnTo>
                    <a:lnTo>
                      <a:pt x="192" y="883"/>
                    </a:lnTo>
                    <a:lnTo>
                      <a:pt x="188" y="885"/>
                    </a:lnTo>
                    <a:lnTo>
                      <a:pt x="184" y="886"/>
                    </a:lnTo>
                    <a:lnTo>
                      <a:pt x="180" y="889"/>
                    </a:lnTo>
                    <a:lnTo>
                      <a:pt x="177" y="890"/>
                    </a:lnTo>
                    <a:lnTo>
                      <a:pt x="173" y="892"/>
                    </a:lnTo>
                    <a:lnTo>
                      <a:pt x="169" y="895"/>
                    </a:lnTo>
                    <a:lnTo>
                      <a:pt x="165" y="897"/>
                    </a:lnTo>
                    <a:lnTo>
                      <a:pt x="161" y="898"/>
                    </a:lnTo>
                    <a:lnTo>
                      <a:pt x="159" y="900"/>
                    </a:lnTo>
                    <a:lnTo>
                      <a:pt x="155" y="903"/>
                    </a:lnTo>
                    <a:lnTo>
                      <a:pt x="152" y="905"/>
                    </a:lnTo>
                    <a:lnTo>
                      <a:pt x="148" y="906"/>
                    </a:lnTo>
                    <a:lnTo>
                      <a:pt x="144" y="909"/>
                    </a:lnTo>
                    <a:lnTo>
                      <a:pt x="142" y="911"/>
                    </a:lnTo>
                    <a:lnTo>
                      <a:pt x="140" y="915"/>
                    </a:lnTo>
                    <a:lnTo>
                      <a:pt x="134" y="919"/>
                    </a:lnTo>
                    <a:lnTo>
                      <a:pt x="129" y="924"/>
                    </a:lnTo>
                    <a:lnTo>
                      <a:pt x="124" y="929"/>
                    </a:lnTo>
                    <a:lnTo>
                      <a:pt x="120" y="934"/>
                    </a:lnTo>
                    <a:lnTo>
                      <a:pt x="116" y="937"/>
                    </a:lnTo>
                    <a:lnTo>
                      <a:pt x="112" y="942"/>
                    </a:lnTo>
                    <a:lnTo>
                      <a:pt x="109" y="946"/>
                    </a:lnTo>
                    <a:lnTo>
                      <a:pt x="107" y="949"/>
                    </a:lnTo>
                    <a:lnTo>
                      <a:pt x="104" y="953"/>
                    </a:lnTo>
                    <a:lnTo>
                      <a:pt x="103" y="956"/>
                    </a:lnTo>
                    <a:lnTo>
                      <a:pt x="101" y="959"/>
                    </a:lnTo>
                    <a:lnTo>
                      <a:pt x="99" y="962"/>
                    </a:lnTo>
                    <a:lnTo>
                      <a:pt x="98" y="965"/>
                    </a:lnTo>
                    <a:lnTo>
                      <a:pt x="98" y="968"/>
                    </a:lnTo>
                    <a:lnTo>
                      <a:pt x="98" y="973"/>
                    </a:lnTo>
                    <a:lnTo>
                      <a:pt x="99" y="978"/>
                    </a:lnTo>
                    <a:lnTo>
                      <a:pt x="101" y="981"/>
                    </a:lnTo>
                    <a:lnTo>
                      <a:pt x="103" y="985"/>
                    </a:lnTo>
                    <a:lnTo>
                      <a:pt x="107" y="988"/>
                    </a:lnTo>
                    <a:lnTo>
                      <a:pt x="111" y="992"/>
                    </a:lnTo>
                    <a:lnTo>
                      <a:pt x="116" y="994"/>
                    </a:lnTo>
                    <a:lnTo>
                      <a:pt x="121" y="998"/>
                    </a:lnTo>
                    <a:lnTo>
                      <a:pt x="123" y="998"/>
                    </a:lnTo>
                    <a:lnTo>
                      <a:pt x="126" y="1000"/>
                    </a:lnTo>
                    <a:lnTo>
                      <a:pt x="129" y="1001"/>
                    </a:lnTo>
                    <a:lnTo>
                      <a:pt x="133" y="1002"/>
                    </a:lnTo>
                    <a:lnTo>
                      <a:pt x="135" y="1004"/>
                    </a:lnTo>
                    <a:lnTo>
                      <a:pt x="139" y="1005"/>
                    </a:lnTo>
                    <a:lnTo>
                      <a:pt x="143" y="1006"/>
                    </a:lnTo>
                    <a:lnTo>
                      <a:pt x="148" y="1007"/>
                    </a:lnTo>
                    <a:lnTo>
                      <a:pt x="150" y="1007"/>
                    </a:lnTo>
                    <a:lnTo>
                      <a:pt x="153" y="1008"/>
                    </a:lnTo>
                    <a:lnTo>
                      <a:pt x="156" y="1008"/>
                    </a:lnTo>
                    <a:lnTo>
                      <a:pt x="160" y="1010"/>
                    </a:lnTo>
                    <a:lnTo>
                      <a:pt x="162" y="1010"/>
                    </a:lnTo>
                    <a:lnTo>
                      <a:pt x="166" y="1011"/>
                    </a:lnTo>
                    <a:lnTo>
                      <a:pt x="169" y="1011"/>
                    </a:lnTo>
                    <a:lnTo>
                      <a:pt x="173" y="1012"/>
                    </a:lnTo>
                    <a:lnTo>
                      <a:pt x="177" y="1012"/>
                    </a:lnTo>
                    <a:lnTo>
                      <a:pt x="179" y="1012"/>
                    </a:lnTo>
                    <a:lnTo>
                      <a:pt x="184" y="1012"/>
                    </a:lnTo>
                    <a:lnTo>
                      <a:pt x="187" y="1013"/>
                    </a:lnTo>
                    <a:lnTo>
                      <a:pt x="191" y="1013"/>
                    </a:lnTo>
                    <a:lnTo>
                      <a:pt x="194" y="1013"/>
                    </a:lnTo>
                    <a:lnTo>
                      <a:pt x="198" y="1014"/>
                    </a:lnTo>
                    <a:lnTo>
                      <a:pt x="203" y="1014"/>
                    </a:lnTo>
                    <a:lnTo>
                      <a:pt x="207" y="1014"/>
                    </a:lnTo>
                    <a:lnTo>
                      <a:pt x="211" y="1016"/>
                    </a:lnTo>
                    <a:lnTo>
                      <a:pt x="214" y="1016"/>
                    </a:lnTo>
                    <a:lnTo>
                      <a:pt x="219" y="1017"/>
                    </a:lnTo>
                    <a:lnTo>
                      <a:pt x="224" y="1017"/>
                    </a:lnTo>
                    <a:lnTo>
                      <a:pt x="227" y="1017"/>
                    </a:lnTo>
                    <a:lnTo>
                      <a:pt x="232" y="1017"/>
                    </a:lnTo>
                    <a:lnTo>
                      <a:pt x="237" y="1018"/>
                    </a:lnTo>
                    <a:lnTo>
                      <a:pt x="241" y="1018"/>
                    </a:lnTo>
                    <a:lnTo>
                      <a:pt x="245" y="1018"/>
                    </a:lnTo>
                    <a:lnTo>
                      <a:pt x="249" y="1018"/>
                    </a:lnTo>
                    <a:lnTo>
                      <a:pt x="254" y="1018"/>
                    </a:lnTo>
                    <a:lnTo>
                      <a:pt x="258" y="1018"/>
                    </a:lnTo>
                    <a:lnTo>
                      <a:pt x="262" y="1018"/>
                    </a:lnTo>
                    <a:lnTo>
                      <a:pt x="267" y="1018"/>
                    </a:lnTo>
                    <a:lnTo>
                      <a:pt x="271" y="1019"/>
                    </a:lnTo>
                    <a:lnTo>
                      <a:pt x="275" y="1019"/>
                    </a:lnTo>
                    <a:lnTo>
                      <a:pt x="280" y="1019"/>
                    </a:lnTo>
                    <a:lnTo>
                      <a:pt x="283" y="1019"/>
                    </a:lnTo>
                    <a:lnTo>
                      <a:pt x="288" y="1019"/>
                    </a:lnTo>
                    <a:lnTo>
                      <a:pt x="292" y="1019"/>
                    </a:lnTo>
                    <a:lnTo>
                      <a:pt x="295" y="1019"/>
                    </a:lnTo>
                    <a:lnTo>
                      <a:pt x="300" y="1019"/>
                    </a:lnTo>
                    <a:lnTo>
                      <a:pt x="305" y="1019"/>
                    </a:lnTo>
                    <a:lnTo>
                      <a:pt x="307" y="1019"/>
                    </a:lnTo>
                    <a:lnTo>
                      <a:pt x="312" y="1019"/>
                    </a:lnTo>
                    <a:lnTo>
                      <a:pt x="314" y="1019"/>
                    </a:lnTo>
                    <a:lnTo>
                      <a:pt x="319" y="1019"/>
                    </a:lnTo>
                    <a:lnTo>
                      <a:pt x="322" y="1019"/>
                    </a:lnTo>
                    <a:lnTo>
                      <a:pt x="326" y="1019"/>
                    </a:lnTo>
                    <a:lnTo>
                      <a:pt x="329" y="1019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8" y="1018"/>
                    </a:lnTo>
                    <a:lnTo>
                      <a:pt x="341" y="1018"/>
                    </a:lnTo>
                    <a:lnTo>
                      <a:pt x="345" y="1018"/>
                    </a:lnTo>
                    <a:lnTo>
                      <a:pt x="350" y="1017"/>
                    </a:lnTo>
                    <a:lnTo>
                      <a:pt x="356" y="1017"/>
                    </a:lnTo>
                    <a:lnTo>
                      <a:pt x="359" y="1017"/>
                    </a:lnTo>
                    <a:lnTo>
                      <a:pt x="364" y="1016"/>
                    </a:lnTo>
                    <a:lnTo>
                      <a:pt x="370" y="1016"/>
                    </a:lnTo>
                    <a:lnTo>
                      <a:pt x="375" y="1014"/>
                    </a:lnTo>
                    <a:lnTo>
                      <a:pt x="380" y="1014"/>
                    </a:lnTo>
                    <a:lnTo>
                      <a:pt x="386" y="1013"/>
                    </a:lnTo>
                    <a:lnTo>
                      <a:pt x="389" y="1013"/>
                    </a:lnTo>
                    <a:lnTo>
                      <a:pt x="391" y="1013"/>
                    </a:lnTo>
                    <a:lnTo>
                      <a:pt x="395" y="1013"/>
                    </a:lnTo>
                    <a:lnTo>
                      <a:pt x="397" y="1013"/>
                    </a:lnTo>
                    <a:lnTo>
                      <a:pt x="403" y="1012"/>
                    </a:lnTo>
                    <a:lnTo>
                      <a:pt x="409" y="1012"/>
                    </a:lnTo>
                    <a:lnTo>
                      <a:pt x="411" y="1012"/>
                    </a:lnTo>
                    <a:lnTo>
                      <a:pt x="415" y="1012"/>
                    </a:lnTo>
                    <a:lnTo>
                      <a:pt x="417" y="1012"/>
                    </a:lnTo>
                    <a:lnTo>
                      <a:pt x="421" y="1012"/>
                    </a:lnTo>
                    <a:lnTo>
                      <a:pt x="423" y="1012"/>
                    </a:lnTo>
                    <a:lnTo>
                      <a:pt x="427" y="1012"/>
                    </a:lnTo>
                    <a:lnTo>
                      <a:pt x="429" y="1012"/>
                    </a:lnTo>
                    <a:lnTo>
                      <a:pt x="431" y="1012"/>
                    </a:lnTo>
                    <a:lnTo>
                      <a:pt x="435" y="1012"/>
                    </a:lnTo>
                    <a:lnTo>
                      <a:pt x="437" y="1012"/>
                    </a:lnTo>
                    <a:lnTo>
                      <a:pt x="440" y="1012"/>
                    </a:lnTo>
                    <a:lnTo>
                      <a:pt x="443" y="1012"/>
                    </a:lnTo>
                    <a:lnTo>
                      <a:pt x="448" y="1011"/>
                    </a:lnTo>
                    <a:lnTo>
                      <a:pt x="454" y="1011"/>
                    </a:lnTo>
                    <a:lnTo>
                      <a:pt x="459" y="1011"/>
                    </a:lnTo>
                    <a:lnTo>
                      <a:pt x="463" y="1011"/>
                    </a:lnTo>
                    <a:lnTo>
                      <a:pt x="468" y="1011"/>
                    </a:lnTo>
                    <a:lnTo>
                      <a:pt x="473" y="1012"/>
                    </a:lnTo>
                    <a:lnTo>
                      <a:pt x="476" y="1012"/>
                    </a:lnTo>
                    <a:lnTo>
                      <a:pt x="481" y="1012"/>
                    </a:lnTo>
                    <a:lnTo>
                      <a:pt x="485" y="1012"/>
                    </a:lnTo>
                    <a:lnTo>
                      <a:pt x="488" y="1012"/>
                    </a:lnTo>
                    <a:lnTo>
                      <a:pt x="491" y="1013"/>
                    </a:lnTo>
                    <a:lnTo>
                      <a:pt x="493" y="1013"/>
                    </a:lnTo>
                    <a:lnTo>
                      <a:pt x="498" y="1016"/>
                    </a:lnTo>
                    <a:lnTo>
                      <a:pt x="501" y="1017"/>
                    </a:lnTo>
                    <a:lnTo>
                      <a:pt x="503" y="1019"/>
                    </a:lnTo>
                    <a:lnTo>
                      <a:pt x="506" y="1023"/>
                    </a:lnTo>
                    <a:lnTo>
                      <a:pt x="510" y="1026"/>
                    </a:lnTo>
                    <a:lnTo>
                      <a:pt x="514" y="1031"/>
                    </a:lnTo>
                    <a:lnTo>
                      <a:pt x="519" y="1036"/>
                    </a:lnTo>
                    <a:lnTo>
                      <a:pt x="525" y="1042"/>
                    </a:lnTo>
                    <a:lnTo>
                      <a:pt x="527" y="1044"/>
                    </a:lnTo>
                    <a:lnTo>
                      <a:pt x="531" y="1046"/>
                    </a:lnTo>
                    <a:lnTo>
                      <a:pt x="535" y="1049"/>
                    </a:lnTo>
                    <a:lnTo>
                      <a:pt x="538" y="1052"/>
                    </a:lnTo>
                    <a:lnTo>
                      <a:pt x="542" y="1055"/>
                    </a:lnTo>
                    <a:lnTo>
                      <a:pt x="545" y="1056"/>
                    </a:lnTo>
                    <a:lnTo>
                      <a:pt x="549" y="1058"/>
                    </a:lnTo>
                    <a:lnTo>
                      <a:pt x="554" y="1061"/>
                    </a:lnTo>
                    <a:lnTo>
                      <a:pt x="557" y="1063"/>
                    </a:lnTo>
                    <a:lnTo>
                      <a:pt x="562" y="1065"/>
                    </a:lnTo>
                    <a:lnTo>
                      <a:pt x="567" y="1067"/>
                    </a:lnTo>
                    <a:lnTo>
                      <a:pt x="571" y="1068"/>
                    </a:lnTo>
                    <a:lnTo>
                      <a:pt x="575" y="1069"/>
                    </a:lnTo>
                    <a:lnTo>
                      <a:pt x="581" y="1070"/>
                    </a:lnTo>
                    <a:lnTo>
                      <a:pt x="586" y="1070"/>
                    </a:lnTo>
                    <a:lnTo>
                      <a:pt x="590" y="1071"/>
                    </a:lnTo>
                    <a:lnTo>
                      <a:pt x="595" y="1070"/>
                    </a:lnTo>
                    <a:lnTo>
                      <a:pt x="600" y="1070"/>
                    </a:lnTo>
                    <a:lnTo>
                      <a:pt x="606" y="1069"/>
                    </a:lnTo>
                    <a:lnTo>
                      <a:pt x="612" y="1069"/>
                    </a:lnTo>
                    <a:lnTo>
                      <a:pt x="616" y="1067"/>
                    </a:lnTo>
                    <a:lnTo>
                      <a:pt x="621" y="1065"/>
                    </a:lnTo>
                    <a:lnTo>
                      <a:pt x="625" y="1064"/>
                    </a:lnTo>
                    <a:lnTo>
                      <a:pt x="629" y="1062"/>
                    </a:lnTo>
                    <a:lnTo>
                      <a:pt x="633" y="1061"/>
                    </a:lnTo>
                    <a:lnTo>
                      <a:pt x="638" y="1059"/>
                    </a:lnTo>
                    <a:lnTo>
                      <a:pt x="641" y="1057"/>
                    </a:lnTo>
                    <a:lnTo>
                      <a:pt x="645" y="1056"/>
                    </a:lnTo>
                    <a:lnTo>
                      <a:pt x="647" y="1055"/>
                    </a:lnTo>
                    <a:lnTo>
                      <a:pt x="651" y="1052"/>
                    </a:lnTo>
                    <a:lnTo>
                      <a:pt x="653" y="1051"/>
                    </a:lnTo>
                    <a:lnTo>
                      <a:pt x="656" y="1050"/>
                    </a:lnTo>
                    <a:lnTo>
                      <a:pt x="660" y="1046"/>
                    </a:lnTo>
                    <a:lnTo>
                      <a:pt x="665" y="1044"/>
                    </a:lnTo>
                    <a:lnTo>
                      <a:pt x="670" y="1040"/>
                    </a:lnTo>
                    <a:lnTo>
                      <a:pt x="673" y="1037"/>
                    </a:lnTo>
                    <a:lnTo>
                      <a:pt x="678" y="1035"/>
                    </a:lnTo>
                    <a:lnTo>
                      <a:pt x="684" y="1032"/>
                    </a:lnTo>
                    <a:lnTo>
                      <a:pt x="686" y="1031"/>
                    </a:lnTo>
                    <a:lnTo>
                      <a:pt x="689" y="1029"/>
                    </a:lnTo>
                    <a:lnTo>
                      <a:pt x="692" y="1027"/>
                    </a:lnTo>
                    <a:lnTo>
                      <a:pt x="696" y="1027"/>
                    </a:lnTo>
                    <a:lnTo>
                      <a:pt x="699" y="1025"/>
                    </a:lnTo>
                    <a:lnTo>
                      <a:pt x="703" y="1024"/>
                    </a:lnTo>
                    <a:lnTo>
                      <a:pt x="708" y="1023"/>
                    </a:lnTo>
                    <a:lnTo>
                      <a:pt x="712" y="1023"/>
                    </a:lnTo>
                    <a:lnTo>
                      <a:pt x="716" y="1021"/>
                    </a:lnTo>
                    <a:lnTo>
                      <a:pt x="722" y="1020"/>
                    </a:lnTo>
                    <a:lnTo>
                      <a:pt x="724" y="1019"/>
                    </a:lnTo>
                    <a:lnTo>
                      <a:pt x="727" y="1019"/>
                    </a:lnTo>
                    <a:lnTo>
                      <a:pt x="730" y="1018"/>
                    </a:lnTo>
                    <a:lnTo>
                      <a:pt x="733" y="1018"/>
                    </a:lnTo>
                    <a:lnTo>
                      <a:pt x="735" y="1018"/>
                    </a:lnTo>
                    <a:lnTo>
                      <a:pt x="738" y="1017"/>
                    </a:lnTo>
                    <a:lnTo>
                      <a:pt x="742" y="1017"/>
                    </a:lnTo>
                    <a:lnTo>
                      <a:pt x="744" y="1017"/>
                    </a:lnTo>
                    <a:lnTo>
                      <a:pt x="748" y="1017"/>
                    </a:lnTo>
                    <a:lnTo>
                      <a:pt x="752" y="1016"/>
                    </a:lnTo>
                    <a:lnTo>
                      <a:pt x="755" y="1016"/>
                    </a:lnTo>
                    <a:lnTo>
                      <a:pt x="760" y="1016"/>
                    </a:lnTo>
                    <a:lnTo>
                      <a:pt x="762" y="1016"/>
                    </a:lnTo>
                    <a:lnTo>
                      <a:pt x="766" y="1014"/>
                    </a:lnTo>
                    <a:lnTo>
                      <a:pt x="769" y="1014"/>
                    </a:lnTo>
                    <a:lnTo>
                      <a:pt x="774" y="1014"/>
                    </a:lnTo>
                    <a:lnTo>
                      <a:pt x="778" y="1013"/>
                    </a:lnTo>
                    <a:lnTo>
                      <a:pt x="781" y="1013"/>
                    </a:lnTo>
                    <a:lnTo>
                      <a:pt x="785" y="1013"/>
                    </a:lnTo>
                    <a:lnTo>
                      <a:pt x="789" y="1013"/>
                    </a:lnTo>
                    <a:lnTo>
                      <a:pt x="793" y="1012"/>
                    </a:lnTo>
                    <a:lnTo>
                      <a:pt x="798" y="1012"/>
                    </a:lnTo>
                    <a:lnTo>
                      <a:pt x="801" y="1012"/>
                    </a:lnTo>
                    <a:lnTo>
                      <a:pt x="806" y="1012"/>
                    </a:lnTo>
                    <a:lnTo>
                      <a:pt x="810" y="1011"/>
                    </a:lnTo>
                    <a:lnTo>
                      <a:pt x="814" y="1011"/>
                    </a:lnTo>
                    <a:lnTo>
                      <a:pt x="818" y="1011"/>
                    </a:lnTo>
                    <a:lnTo>
                      <a:pt x="823" y="1011"/>
                    </a:lnTo>
                    <a:lnTo>
                      <a:pt x="826" y="1010"/>
                    </a:lnTo>
                    <a:lnTo>
                      <a:pt x="831" y="1010"/>
                    </a:lnTo>
                    <a:lnTo>
                      <a:pt x="836" y="1008"/>
                    </a:lnTo>
                    <a:lnTo>
                      <a:pt x="840" y="1008"/>
                    </a:lnTo>
                    <a:lnTo>
                      <a:pt x="844" y="1007"/>
                    </a:lnTo>
                    <a:lnTo>
                      <a:pt x="849" y="1007"/>
                    </a:lnTo>
                    <a:lnTo>
                      <a:pt x="854" y="1006"/>
                    </a:lnTo>
                    <a:lnTo>
                      <a:pt x="858" y="1006"/>
                    </a:lnTo>
                    <a:lnTo>
                      <a:pt x="862" y="1005"/>
                    </a:lnTo>
                    <a:lnTo>
                      <a:pt x="867" y="1005"/>
                    </a:lnTo>
                    <a:lnTo>
                      <a:pt x="870" y="1004"/>
                    </a:lnTo>
                    <a:lnTo>
                      <a:pt x="876" y="1004"/>
                    </a:lnTo>
                    <a:lnTo>
                      <a:pt x="880" y="1002"/>
                    </a:lnTo>
                    <a:lnTo>
                      <a:pt x="884" y="1002"/>
                    </a:lnTo>
                    <a:lnTo>
                      <a:pt x="889" y="1001"/>
                    </a:lnTo>
                    <a:lnTo>
                      <a:pt x="894" y="1001"/>
                    </a:lnTo>
                    <a:lnTo>
                      <a:pt x="899" y="1000"/>
                    </a:lnTo>
                    <a:lnTo>
                      <a:pt x="902" y="999"/>
                    </a:lnTo>
                    <a:lnTo>
                      <a:pt x="907" y="998"/>
                    </a:lnTo>
                    <a:lnTo>
                      <a:pt x="910" y="998"/>
                    </a:lnTo>
                    <a:lnTo>
                      <a:pt x="915" y="997"/>
                    </a:lnTo>
                    <a:lnTo>
                      <a:pt x="919" y="995"/>
                    </a:lnTo>
                    <a:lnTo>
                      <a:pt x="923" y="994"/>
                    </a:lnTo>
                    <a:lnTo>
                      <a:pt x="928" y="993"/>
                    </a:lnTo>
                    <a:lnTo>
                      <a:pt x="932" y="992"/>
                    </a:lnTo>
                    <a:lnTo>
                      <a:pt x="936" y="991"/>
                    </a:lnTo>
                    <a:lnTo>
                      <a:pt x="940" y="989"/>
                    </a:lnTo>
                    <a:lnTo>
                      <a:pt x="945" y="988"/>
                    </a:lnTo>
                    <a:lnTo>
                      <a:pt x="948" y="987"/>
                    </a:lnTo>
                    <a:lnTo>
                      <a:pt x="953" y="986"/>
                    </a:lnTo>
                    <a:lnTo>
                      <a:pt x="958" y="985"/>
                    </a:lnTo>
                    <a:lnTo>
                      <a:pt x="961" y="983"/>
                    </a:lnTo>
                    <a:lnTo>
                      <a:pt x="965" y="982"/>
                    </a:lnTo>
                    <a:lnTo>
                      <a:pt x="969" y="980"/>
                    </a:lnTo>
                    <a:lnTo>
                      <a:pt x="972" y="979"/>
                    </a:lnTo>
                    <a:lnTo>
                      <a:pt x="976" y="978"/>
                    </a:lnTo>
                    <a:lnTo>
                      <a:pt x="979" y="975"/>
                    </a:lnTo>
                    <a:lnTo>
                      <a:pt x="983" y="974"/>
                    </a:lnTo>
                    <a:lnTo>
                      <a:pt x="986" y="973"/>
                    </a:lnTo>
                    <a:lnTo>
                      <a:pt x="990" y="972"/>
                    </a:lnTo>
                    <a:lnTo>
                      <a:pt x="992" y="970"/>
                    </a:lnTo>
                    <a:lnTo>
                      <a:pt x="996" y="968"/>
                    </a:lnTo>
                    <a:lnTo>
                      <a:pt x="999" y="968"/>
                    </a:lnTo>
                    <a:lnTo>
                      <a:pt x="1002" y="967"/>
                    </a:lnTo>
                    <a:lnTo>
                      <a:pt x="1005" y="965"/>
                    </a:lnTo>
                    <a:lnTo>
                      <a:pt x="1008" y="963"/>
                    </a:lnTo>
                    <a:lnTo>
                      <a:pt x="1011" y="963"/>
                    </a:lnTo>
                    <a:lnTo>
                      <a:pt x="1014" y="962"/>
                    </a:lnTo>
                    <a:lnTo>
                      <a:pt x="1018" y="959"/>
                    </a:lnTo>
                    <a:lnTo>
                      <a:pt x="1023" y="956"/>
                    </a:lnTo>
                    <a:lnTo>
                      <a:pt x="1028" y="954"/>
                    </a:lnTo>
                    <a:lnTo>
                      <a:pt x="1033" y="951"/>
                    </a:lnTo>
                    <a:lnTo>
                      <a:pt x="1036" y="949"/>
                    </a:lnTo>
                    <a:lnTo>
                      <a:pt x="1040" y="947"/>
                    </a:lnTo>
                    <a:lnTo>
                      <a:pt x="1043" y="944"/>
                    </a:lnTo>
                    <a:lnTo>
                      <a:pt x="1047" y="943"/>
                    </a:lnTo>
                    <a:lnTo>
                      <a:pt x="1050" y="940"/>
                    </a:lnTo>
                    <a:lnTo>
                      <a:pt x="1053" y="937"/>
                    </a:lnTo>
                    <a:lnTo>
                      <a:pt x="1054" y="935"/>
                    </a:lnTo>
                    <a:lnTo>
                      <a:pt x="1057" y="932"/>
                    </a:lnTo>
                    <a:lnTo>
                      <a:pt x="1061" y="928"/>
                    </a:lnTo>
                    <a:lnTo>
                      <a:pt x="1065" y="923"/>
                    </a:lnTo>
                    <a:lnTo>
                      <a:pt x="1066" y="918"/>
                    </a:lnTo>
                    <a:lnTo>
                      <a:pt x="1068" y="914"/>
                    </a:lnTo>
                    <a:lnTo>
                      <a:pt x="1068" y="908"/>
                    </a:lnTo>
                    <a:lnTo>
                      <a:pt x="1069" y="902"/>
                    </a:lnTo>
                    <a:lnTo>
                      <a:pt x="1068" y="898"/>
                    </a:lnTo>
                    <a:lnTo>
                      <a:pt x="1067" y="895"/>
                    </a:lnTo>
                    <a:lnTo>
                      <a:pt x="1066" y="892"/>
                    </a:lnTo>
                    <a:lnTo>
                      <a:pt x="1065" y="889"/>
                    </a:lnTo>
                    <a:lnTo>
                      <a:pt x="1063" y="885"/>
                    </a:lnTo>
                    <a:lnTo>
                      <a:pt x="1061" y="881"/>
                    </a:lnTo>
                    <a:lnTo>
                      <a:pt x="1059" y="877"/>
                    </a:lnTo>
                    <a:lnTo>
                      <a:pt x="1056" y="874"/>
                    </a:lnTo>
                    <a:lnTo>
                      <a:pt x="1054" y="870"/>
                    </a:lnTo>
                    <a:lnTo>
                      <a:pt x="1050" y="866"/>
                    </a:lnTo>
                    <a:lnTo>
                      <a:pt x="1046" y="861"/>
                    </a:lnTo>
                    <a:lnTo>
                      <a:pt x="1042" y="858"/>
                    </a:lnTo>
                    <a:lnTo>
                      <a:pt x="1037" y="854"/>
                    </a:lnTo>
                    <a:lnTo>
                      <a:pt x="1034" y="851"/>
                    </a:lnTo>
                    <a:lnTo>
                      <a:pt x="1028" y="846"/>
                    </a:lnTo>
                    <a:lnTo>
                      <a:pt x="1023" y="842"/>
                    </a:lnTo>
                    <a:lnTo>
                      <a:pt x="1019" y="841"/>
                    </a:lnTo>
                    <a:lnTo>
                      <a:pt x="1016" y="839"/>
                    </a:lnTo>
                    <a:lnTo>
                      <a:pt x="1014" y="836"/>
                    </a:lnTo>
                    <a:lnTo>
                      <a:pt x="1010" y="835"/>
                    </a:lnTo>
                    <a:lnTo>
                      <a:pt x="1006" y="833"/>
                    </a:lnTo>
                    <a:lnTo>
                      <a:pt x="1003" y="830"/>
                    </a:lnTo>
                    <a:lnTo>
                      <a:pt x="999" y="829"/>
                    </a:lnTo>
                    <a:lnTo>
                      <a:pt x="997" y="827"/>
                    </a:lnTo>
                    <a:lnTo>
                      <a:pt x="992" y="826"/>
                    </a:lnTo>
                    <a:lnTo>
                      <a:pt x="989" y="823"/>
                    </a:lnTo>
                    <a:lnTo>
                      <a:pt x="984" y="821"/>
                    </a:lnTo>
                    <a:lnTo>
                      <a:pt x="980" y="820"/>
                    </a:lnTo>
                    <a:lnTo>
                      <a:pt x="977" y="819"/>
                    </a:lnTo>
                    <a:lnTo>
                      <a:pt x="972" y="816"/>
                    </a:lnTo>
                    <a:lnTo>
                      <a:pt x="967" y="815"/>
                    </a:lnTo>
                    <a:lnTo>
                      <a:pt x="964" y="814"/>
                    </a:lnTo>
                    <a:lnTo>
                      <a:pt x="959" y="811"/>
                    </a:lnTo>
                    <a:lnTo>
                      <a:pt x="954" y="810"/>
                    </a:lnTo>
                    <a:lnTo>
                      <a:pt x="950" y="809"/>
                    </a:lnTo>
                    <a:lnTo>
                      <a:pt x="945" y="807"/>
                    </a:lnTo>
                    <a:lnTo>
                      <a:pt x="939" y="806"/>
                    </a:lnTo>
                    <a:lnTo>
                      <a:pt x="934" y="804"/>
                    </a:lnTo>
                    <a:lnTo>
                      <a:pt x="928" y="803"/>
                    </a:lnTo>
                    <a:lnTo>
                      <a:pt x="923" y="802"/>
                    </a:lnTo>
                    <a:lnTo>
                      <a:pt x="919" y="801"/>
                    </a:lnTo>
                    <a:lnTo>
                      <a:pt x="913" y="800"/>
                    </a:lnTo>
                    <a:lnTo>
                      <a:pt x="907" y="798"/>
                    </a:lnTo>
                    <a:lnTo>
                      <a:pt x="902" y="797"/>
                    </a:lnTo>
                    <a:lnTo>
                      <a:pt x="895" y="797"/>
                    </a:lnTo>
                    <a:lnTo>
                      <a:pt x="890" y="796"/>
                    </a:lnTo>
                    <a:lnTo>
                      <a:pt x="884" y="795"/>
                    </a:lnTo>
                    <a:lnTo>
                      <a:pt x="878" y="795"/>
                    </a:lnTo>
                    <a:lnTo>
                      <a:pt x="871" y="794"/>
                    </a:lnTo>
                    <a:lnTo>
                      <a:pt x="865" y="793"/>
                    </a:lnTo>
                    <a:lnTo>
                      <a:pt x="859" y="793"/>
                    </a:lnTo>
                    <a:lnTo>
                      <a:pt x="854" y="791"/>
                    </a:lnTo>
                    <a:lnTo>
                      <a:pt x="848" y="790"/>
                    </a:lnTo>
                    <a:lnTo>
                      <a:pt x="843" y="790"/>
                    </a:lnTo>
                    <a:lnTo>
                      <a:pt x="837" y="789"/>
                    </a:lnTo>
                    <a:lnTo>
                      <a:pt x="832" y="789"/>
                    </a:lnTo>
                    <a:lnTo>
                      <a:pt x="827" y="789"/>
                    </a:lnTo>
                    <a:lnTo>
                      <a:pt x="823" y="788"/>
                    </a:lnTo>
                    <a:lnTo>
                      <a:pt x="818" y="788"/>
                    </a:lnTo>
                    <a:lnTo>
                      <a:pt x="813" y="788"/>
                    </a:lnTo>
                    <a:lnTo>
                      <a:pt x="808" y="788"/>
                    </a:lnTo>
                    <a:lnTo>
                      <a:pt x="805" y="787"/>
                    </a:lnTo>
                    <a:lnTo>
                      <a:pt x="800" y="787"/>
                    </a:lnTo>
                    <a:lnTo>
                      <a:pt x="798" y="787"/>
                    </a:lnTo>
                    <a:lnTo>
                      <a:pt x="793" y="787"/>
                    </a:lnTo>
                    <a:lnTo>
                      <a:pt x="789" y="785"/>
                    </a:lnTo>
                    <a:lnTo>
                      <a:pt x="785" y="785"/>
                    </a:lnTo>
                    <a:lnTo>
                      <a:pt x="782" y="785"/>
                    </a:lnTo>
                    <a:lnTo>
                      <a:pt x="779" y="784"/>
                    </a:lnTo>
                    <a:lnTo>
                      <a:pt x="775" y="784"/>
                    </a:lnTo>
                    <a:lnTo>
                      <a:pt x="772" y="784"/>
                    </a:lnTo>
                    <a:lnTo>
                      <a:pt x="769" y="784"/>
                    </a:lnTo>
                    <a:lnTo>
                      <a:pt x="766" y="783"/>
                    </a:lnTo>
                    <a:lnTo>
                      <a:pt x="763" y="783"/>
                    </a:lnTo>
                    <a:lnTo>
                      <a:pt x="760" y="783"/>
                    </a:lnTo>
                    <a:lnTo>
                      <a:pt x="757" y="783"/>
                    </a:lnTo>
                    <a:lnTo>
                      <a:pt x="753" y="782"/>
                    </a:lnTo>
                    <a:lnTo>
                      <a:pt x="748" y="782"/>
                    </a:lnTo>
                    <a:lnTo>
                      <a:pt x="743" y="781"/>
                    </a:lnTo>
                    <a:lnTo>
                      <a:pt x="738" y="779"/>
                    </a:lnTo>
                    <a:lnTo>
                      <a:pt x="735" y="778"/>
                    </a:lnTo>
                    <a:lnTo>
                      <a:pt x="731" y="777"/>
                    </a:lnTo>
                    <a:lnTo>
                      <a:pt x="727" y="776"/>
                    </a:lnTo>
                    <a:lnTo>
                      <a:pt x="724" y="774"/>
                    </a:lnTo>
                    <a:lnTo>
                      <a:pt x="721" y="772"/>
                    </a:lnTo>
                    <a:lnTo>
                      <a:pt x="717" y="771"/>
                    </a:lnTo>
                    <a:lnTo>
                      <a:pt x="715" y="768"/>
                    </a:lnTo>
                    <a:lnTo>
                      <a:pt x="711" y="765"/>
                    </a:lnTo>
                    <a:lnTo>
                      <a:pt x="709" y="763"/>
                    </a:lnTo>
                    <a:lnTo>
                      <a:pt x="706" y="759"/>
                    </a:lnTo>
                    <a:lnTo>
                      <a:pt x="703" y="756"/>
                    </a:lnTo>
                    <a:lnTo>
                      <a:pt x="701" y="752"/>
                    </a:lnTo>
                    <a:lnTo>
                      <a:pt x="697" y="749"/>
                    </a:lnTo>
                    <a:lnTo>
                      <a:pt x="695" y="744"/>
                    </a:lnTo>
                    <a:lnTo>
                      <a:pt x="691" y="738"/>
                    </a:lnTo>
                    <a:lnTo>
                      <a:pt x="689" y="733"/>
                    </a:lnTo>
                    <a:lnTo>
                      <a:pt x="685" y="728"/>
                    </a:lnTo>
                    <a:lnTo>
                      <a:pt x="683" y="724"/>
                    </a:lnTo>
                    <a:lnTo>
                      <a:pt x="679" y="719"/>
                    </a:lnTo>
                    <a:lnTo>
                      <a:pt x="677" y="715"/>
                    </a:lnTo>
                    <a:lnTo>
                      <a:pt x="674" y="711"/>
                    </a:lnTo>
                    <a:lnTo>
                      <a:pt x="672" y="706"/>
                    </a:lnTo>
                    <a:lnTo>
                      <a:pt x="670" y="701"/>
                    </a:lnTo>
                    <a:lnTo>
                      <a:pt x="667" y="698"/>
                    </a:lnTo>
                    <a:lnTo>
                      <a:pt x="665" y="693"/>
                    </a:lnTo>
                    <a:lnTo>
                      <a:pt x="663" y="689"/>
                    </a:lnTo>
                    <a:lnTo>
                      <a:pt x="660" y="685"/>
                    </a:lnTo>
                    <a:lnTo>
                      <a:pt x="659" y="681"/>
                    </a:lnTo>
                    <a:lnTo>
                      <a:pt x="658" y="676"/>
                    </a:lnTo>
                    <a:lnTo>
                      <a:pt x="656" y="673"/>
                    </a:lnTo>
                    <a:lnTo>
                      <a:pt x="654" y="669"/>
                    </a:lnTo>
                    <a:lnTo>
                      <a:pt x="652" y="664"/>
                    </a:lnTo>
                    <a:lnTo>
                      <a:pt x="651" y="661"/>
                    </a:lnTo>
                    <a:lnTo>
                      <a:pt x="651" y="657"/>
                    </a:lnTo>
                    <a:lnTo>
                      <a:pt x="650" y="654"/>
                    </a:lnTo>
                    <a:lnTo>
                      <a:pt x="648" y="650"/>
                    </a:lnTo>
                    <a:lnTo>
                      <a:pt x="648" y="647"/>
                    </a:lnTo>
                    <a:lnTo>
                      <a:pt x="648" y="644"/>
                    </a:lnTo>
                    <a:lnTo>
                      <a:pt x="648" y="641"/>
                    </a:lnTo>
                    <a:lnTo>
                      <a:pt x="648" y="637"/>
                    </a:lnTo>
                    <a:lnTo>
                      <a:pt x="648" y="634"/>
                    </a:lnTo>
                    <a:lnTo>
                      <a:pt x="650" y="631"/>
                    </a:lnTo>
                    <a:lnTo>
                      <a:pt x="651" y="628"/>
                    </a:lnTo>
                    <a:lnTo>
                      <a:pt x="652" y="625"/>
                    </a:lnTo>
                    <a:lnTo>
                      <a:pt x="653" y="622"/>
                    </a:lnTo>
                    <a:lnTo>
                      <a:pt x="656" y="621"/>
                    </a:lnTo>
                    <a:lnTo>
                      <a:pt x="657" y="617"/>
                    </a:lnTo>
                    <a:lnTo>
                      <a:pt x="658" y="613"/>
                    </a:lnTo>
                    <a:lnTo>
                      <a:pt x="660" y="610"/>
                    </a:lnTo>
                    <a:lnTo>
                      <a:pt x="663" y="606"/>
                    </a:lnTo>
                    <a:lnTo>
                      <a:pt x="664" y="602"/>
                    </a:lnTo>
                    <a:lnTo>
                      <a:pt x="667" y="598"/>
                    </a:lnTo>
                    <a:lnTo>
                      <a:pt x="669" y="594"/>
                    </a:lnTo>
                    <a:lnTo>
                      <a:pt x="672" y="590"/>
                    </a:lnTo>
                    <a:lnTo>
                      <a:pt x="674" y="585"/>
                    </a:lnTo>
                    <a:lnTo>
                      <a:pt x="677" y="580"/>
                    </a:lnTo>
                    <a:lnTo>
                      <a:pt x="679" y="575"/>
                    </a:lnTo>
                    <a:lnTo>
                      <a:pt x="683" y="571"/>
                    </a:lnTo>
                    <a:lnTo>
                      <a:pt x="684" y="565"/>
                    </a:lnTo>
                    <a:lnTo>
                      <a:pt x="686" y="560"/>
                    </a:lnTo>
                    <a:lnTo>
                      <a:pt x="690" y="554"/>
                    </a:lnTo>
                    <a:lnTo>
                      <a:pt x="692" y="549"/>
                    </a:lnTo>
                    <a:lnTo>
                      <a:pt x="695" y="543"/>
                    </a:lnTo>
                    <a:lnTo>
                      <a:pt x="697" y="537"/>
                    </a:lnTo>
                    <a:lnTo>
                      <a:pt x="698" y="533"/>
                    </a:lnTo>
                    <a:lnTo>
                      <a:pt x="701" y="528"/>
                    </a:lnTo>
                    <a:lnTo>
                      <a:pt x="702" y="522"/>
                    </a:lnTo>
                    <a:lnTo>
                      <a:pt x="703" y="516"/>
                    </a:lnTo>
                    <a:lnTo>
                      <a:pt x="704" y="510"/>
                    </a:lnTo>
                    <a:lnTo>
                      <a:pt x="705" y="505"/>
                    </a:lnTo>
                    <a:lnTo>
                      <a:pt x="706" y="501"/>
                    </a:lnTo>
                    <a:lnTo>
                      <a:pt x="706" y="495"/>
                    </a:lnTo>
                    <a:lnTo>
                      <a:pt x="706" y="490"/>
                    </a:lnTo>
                    <a:lnTo>
                      <a:pt x="706" y="485"/>
                    </a:lnTo>
                    <a:lnTo>
                      <a:pt x="706" y="481"/>
                    </a:lnTo>
                    <a:lnTo>
                      <a:pt x="705" y="477"/>
                    </a:lnTo>
                    <a:lnTo>
                      <a:pt x="704" y="472"/>
                    </a:lnTo>
                    <a:lnTo>
                      <a:pt x="703" y="470"/>
                    </a:lnTo>
                    <a:lnTo>
                      <a:pt x="701" y="465"/>
                    </a:lnTo>
                    <a:lnTo>
                      <a:pt x="699" y="462"/>
                    </a:lnTo>
                    <a:lnTo>
                      <a:pt x="697" y="458"/>
                    </a:lnTo>
                    <a:lnTo>
                      <a:pt x="697" y="454"/>
                    </a:lnTo>
                    <a:lnTo>
                      <a:pt x="695" y="451"/>
                    </a:lnTo>
                    <a:lnTo>
                      <a:pt x="693" y="447"/>
                    </a:lnTo>
                    <a:lnTo>
                      <a:pt x="692" y="445"/>
                    </a:lnTo>
                    <a:lnTo>
                      <a:pt x="692" y="441"/>
                    </a:lnTo>
                    <a:lnTo>
                      <a:pt x="691" y="438"/>
                    </a:lnTo>
                    <a:lnTo>
                      <a:pt x="691" y="434"/>
                    </a:lnTo>
                    <a:lnTo>
                      <a:pt x="690" y="431"/>
                    </a:lnTo>
                    <a:lnTo>
                      <a:pt x="690" y="428"/>
                    </a:lnTo>
                    <a:lnTo>
                      <a:pt x="690" y="425"/>
                    </a:lnTo>
                    <a:lnTo>
                      <a:pt x="690" y="421"/>
                    </a:lnTo>
                    <a:lnTo>
                      <a:pt x="690" y="418"/>
                    </a:lnTo>
                    <a:lnTo>
                      <a:pt x="690" y="415"/>
                    </a:lnTo>
                    <a:lnTo>
                      <a:pt x="690" y="411"/>
                    </a:lnTo>
                    <a:lnTo>
                      <a:pt x="690" y="407"/>
                    </a:lnTo>
                    <a:lnTo>
                      <a:pt x="690" y="403"/>
                    </a:lnTo>
                    <a:lnTo>
                      <a:pt x="691" y="400"/>
                    </a:lnTo>
                    <a:lnTo>
                      <a:pt x="691" y="395"/>
                    </a:lnTo>
                    <a:lnTo>
                      <a:pt x="691" y="390"/>
                    </a:lnTo>
                    <a:lnTo>
                      <a:pt x="692" y="387"/>
                    </a:lnTo>
                    <a:lnTo>
                      <a:pt x="693" y="382"/>
                    </a:lnTo>
                    <a:lnTo>
                      <a:pt x="693" y="376"/>
                    </a:lnTo>
                    <a:lnTo>
                      <a:pt x="695" y="371"/>
                    </a:lnTo>
                    <a:lnTo>
                      <a:pt x="695" y="367"/>
                    </a:lnTo>
                    <a:lnTo>
                      <a:pt x="696" y="361"/>
                    </a:lnTo>
                    <a:lnTo>
                      <a:pt x="696" y="357"/>
                    </a:lnTo>
                    <a:lnTo>
                      <a:pt x="697" y="355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8" y="347"/>
                    </a:lnTo>
                    <a:lnTo>
                      <a:pt x="699" y="343"/>
                    </a:lnTo>
                    <a:lnTo>
                      <a:pt x="699" y="339"/>
                    </a:lnTo>
                    <a:lnTo>
                      <a:pt x="701" y="337"/>
                    </a:lnTo>
                    <a:lnTo>
                      <a:pt x="701" y="332"/>
                    </a:lnTo>
                    <a:lnTo>
                      <a:pt x="702" y="329"/>
                    </a:lnTo>
                    <a:lnTo>
                      <a:pt x="702" y="325"/>
                    </a:lnTo>
                    <a:lnTo>
                      <a:pt x="702" y="323"/>
                    </a:lnTo>
                    <a:lnTo>
                      <a:pt x="703" y="318"/>
                    </a:lnTo>
                    <a:lnTo>
                      <a:pt x="703" y="314"/>
                    </a:lnTo>
                    <a:lnTo>
                      <a:pt x="704" y="311"/>
                    </a:lnTo>
                    <a:lnTo>
                      <a:pt x="705" y="307"/>
                    </a:lnTo>
                    <a:lnTo>
                      <a:pt x="705" y="303"/>
                    </a:lnTo>
                    <a:lnTo>
                      <a:pt x="706" y="298"/>
                    </a:lnTo>
                    <a:lnTo>
                      <a:pt x="706" y="294"/>
                    </a:lnTo>
                    <a:lnTo>
                      <a:pt x="708" y="291"/>
                    </a:lnTo>
                    <a:lnTo>
                      <a:pt x="708" y="286"/>
                    </a:lnTo>
                    <a:lnTo>
                      <a:pt x="709" y="282"/>
                    </a:lnTo>
                    <a:lnTo>
                      <a:pt x="709" y="278"/>
                    </a:lnTo>
                    <a:lnTo>
                      <a:pt x="710" y="273"/>
                    </a:lnTo>
                    <a:lnTo>
                      <a:pt x="710" y="268"/>
                    </a:lnTo>
                    <a:lnTo>
                      <a:pt x="710" y="265"/>
                    </a:lnTo>
                    <a:lnTo>
                      <a:pt x="711" y="260"/>
                    </a:lnTo>
                    <a:lnTo>
                      <a:pt x="712" y="255"/>
                    </a:lnTo>
                    <a:lnTo>
                      <a:pt x="712" y="250"/>
                    </a:lnTo>
                    <a:lnTo>
                      <a:pt x="712" y="247"/>
                    </a:lnTo>
                    <a:lnTo>
                      <a:pt x="714" y="242"/>
                    </a:lnTo>
                    <a:lnTo>
                      <a:pt x="715" y="237"/>
                    </a:lnTo>
                    <a:lnTo>
                      <a:pt x="715" y="233"/>
                    </a:lnTo>
                    <a:lnTo>
                      <a:pt x="715" y="228"/>
                    </a:lnTo>
                    <a:lnTo>
                      <a:pt x="716" y="223"/>
                    </a:lnTo>
                    <a:lnTo>
                      <a:pt x="716" y="220"/>
                    </a:lnTo>
                    <a:lnTo>
                      <a:pt x="716" y="215"/>
                    </a:lnTo>
                    <a:lnTo>
                      <a:pt x="717" y="210"/>
                    </a:lnTo>
                    <a:lnTo>
                      <a:pt x="717" y="204"/>
                    </a:lnTo>
                    <a:lnTo>
                      <a:pt x="718" y="201"/>
                    </a:lnTo>
                    <a:lnTo>
                      <a:pt x="718" y="196"/>
                    </a:lnTo>
                    <a:lnTo>
                      <a:pt x="718" y="191"/>
                    </a:lnTo>
                    <a:lnTo>
                      <a:pt x="718" y="186"/>
                    </a:lnTo>
                    <a:lnTo>
                      <a:pt x="718" y="182"/>
                    </a:lnTo>
                    <a:lnTo>
                      <a:pt x="718" y="177"/>
                    </a:lnTo>
                    <a:lnTo>
                      <a:pt x="718" y="172"/>
                    </a:lnTo>
                    <a:lnTo>
                      <a:pt x="718" y="167"/>
                    </a:lnTo>
                    <a:lnTo>
                      <a:pt x="720" y="163"/>
                    </a:lnTo>
                    <a:lnTo>
                      <a:pt x="720" y="158"/>
                    </a:lnTo>
                    <a:lnTo>
                      <a:pt x="720" y="153"/>
                    </a:lnTo>
                    <a:lnTo>
                      <a:pt x="720" y="148"/>
                    </a:lnTo>
                    <a:lnTo>
                      <a:pt x="720" y="145"/>
                    </a:lnTo>
                    <a:lnTo>
                      <a:pt x="720" y="140"/>
                    </a:lnTo>
                    <a:lnTo>
                      <a:pt x="720" y="135"/>
                    </a:lnTo>
                    <a:lnTo>
                      <a:pt x="720" y="132"/>
                    </a:lnTo>
                    <a:lnTo>
                      <a:pt x="720" y="127"/>
                    </a:lnTo>
                    <a:lnTo>
                      <a:pt x="718" y="122"/>
                    </a:lnTo>
                    <a:lnTo>
                      <a:pt x="718" y="118"/>
                    </a:lnTo>
                    <a:lnTo>
                      <a:pt x="717" y="114"/>
                    </a:lnTo>
                    <a:lnTo>
                      <a:pt x="717" y="109"/>
                    </a:lnTo>
                    <a:lnTo>
                      <a:pt x="716" y="106"/>
                    </a:lnTo>
                    <a:lnTo>
                      <a:pt x="716" y="102"/>
                    </a:lnTo>
                    <a:lnTo>
                      <a:pt x="716" y="97"/>
                    </a:lnTo>
                    <a:lnTo>
                      <a:pt x="715" y="94"/>
                    </a:lnTo>
                    <a:lnTo>
                      <a:pt x="714" y="90"/>
                    </a:lnTo>
                    <a:lnTo>
                      <a:pt x="714" y="87"/>
                    </a:lnTo>
                    <a:lnTo>
                      <a:pt x="712" y="82"/>
                    </a:lnTo>
                    <a:lnTo>
                      <a:pt x="711" y="80"/>
                    </a:lnTo>
                    <a:lnTo>
                      <a:pt x="710" y="76"/>
                    </a:lnTo>
                    <a:lnTo>
                      <a:pt x="710" y="72"/>
                    </a:lnTo>
                    <a:lnTo>
                      <a:pt x="709" y="69"/>
                    </a:lnTo>
                    <a:lnTo>
                      <a:pt x="708" y="67"/>
                    </a:lnTo>
                    <a:lnTo>
                      <a:pt x="706" y="63"/>
                    </a:lnTo>
                    <a:lnTo>
                      <a:pt x="704" y="59"/>
                    </a:lnTo>
                    <a:lnTo>
                      <a:pt x="703" y="56"/>
                    </a:lnTo>
                    <a:lnTo>
                      <a:pt x="702" y="54"/>
                    </a:lnTo>
                    <a:lnTo>
                      <a:pt x="697" y="48"/>
                    </a:lnTo>
                    <a:lnTo>
                      <a:pt x="692" y="42"/>
                    </a:lnTo>
                    <a:lnTo>
                      <a:pt x="688" y="36"/>
                    </a:lnTo>
                    <a:lnTo>
                      <a:pt x="683" y="31"/>
                    </a:lnTo>
                    <a:lnTo>
                      <a:pt x="679" y="29"/>
                    </a:lnTo>
                    <a:lnTo>
                      <a:pt x="676" y="26"/>
                    </a:lnTo>
                    <a:lnTo>
                      <a:pt x="672" y="24"/>
                    </a:lnTo>
                    <a:lnTo>
                      <a:pt x="670" y="23"/>
                    </a:lnTo>
                    <a:lnTo>
                      <a:pt x="666" y="20"/>
                    </a:lnTo>
                    <a:lnTo>
                      <a:pt x="663" y="18"/>
                    </a:lnTo>
                    <a:lnTo>
                      <a:pt x="659" y="17"/>
                    </a:lnTo>
                    <a:lnTo>
                      <a:pt x="656" y="14"/>
                    </a:lnTo>
                    <a:lnTo>
                      <a:pt x="651" y="13"/>
                    </a:lnTo>
                    <a:lnTo>
                      <a:pt x="647" y="11"/>
                    </a:lnTo>
                    <a:lnTo>
                      <a:pt x="644" y="10"/>
                    </a:lnTo>
                    <a:lnTo>
                      <a:pt x="639" y="10"/>
                    </a:lnTo>
                    <a:lnTo>
                      <a:pt x="635" y="7"/>
                    </a:lnTo>
                    <a:lnTo>
                      <a:pt x="631" y="6"/>
                    </a:lnTo>
                    <a:lnTo>
                      <a:pt x="627" y="5"/>
                    </a:lnTo>
                    <a:lnTo>
                      <a:pt x="622" y="5"/>
                    </a:lnTo>
                    <a:lnTo>
                      <a:pt x="618" y="3"/>
                    </a:lnTo>
                    <a:lnTo>
                      <a:pt x="614" y="3"/>
                    </a:lnTo>
                    <a:lnTo>
                      <a:pt x="609" y="1"/>
                    </a:lnTo>
                    <a:lnTo>
                      <a:pt x="605" y="1"/>
                    </a:lnTo>
                    <a:lnTo>
                      <a:pt x="600" y="0"/>
                    </a:lnTo>
                    <a:lnTo>
                      <a:pt x="595" y="0"/>
                    </a:lnTo>
                    <a:lnTo>
                      <a:pt x="590" y="0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70" y="0"/>
                    </a:lnTo>
                    <a:lnTo>
                      <a:pt x="565" y="1"/>
                    </a:lnTo>
                    <a:lnTo>
                      <a:pt x="559" y="1"/>
                    </a:lnTo>
                    <a:lnTo>
                      <a:pt x="555" y="3"/>
                    </a:lnTo>
                    <a:lnTo>
                      <a:pt x="549" y="3"/>
                    </a:lnTo>
                    <a:lnTo>
                      <a:pt x="544" y="5"/>
                    </a:lnTo>
                    <a:lnTo>
                      <a:pt x="538" y="5"/>
                    </a:lnTo>
                    <a:lnTo>
                      <a:pt x="533" y="6"/>
                    </a:lnTo>
                    <a:lnTo>
                      <a:pt x="527" y="8"/>
                    </a:lnTo>
                    <a:lnTo>
                      <a:pt x="523" y="10"/>
                    </a:lnTo>
                    <a:lnTo>
                      <a:pt x="517" y="11"/>
                    </a:lnTo>
                    <a:lnTo>
                      <a:pt x="512" y="13"/>
                    </a:lnTo>
                    <a:lnTo>
                      <a:pt x="507" y="14"/>
                    </a:lnTo>
                    <a:lnTo>
                      <a:pt x="501" y="17"/>
                    </a:lnTo>
                    <a:lnTo>
                      <a:pt x="497" y="19"/>
                    </a:lnTo>
                    <a:lnTo>
                      <a:pt x="491" y="21"/>
                    </a:lnTo>
                    <a:lnTo>
                      <a:pt x="486" y="24"/>
                    </a:lnTo>
                    <a:lnTo>
                      <a:pt x="481" y="27"/>
                    </a:lnTo>
                    <a:lnTo>
                      <a:pt x="475" y="30"/>
                    </a:lnTo>
                    <a:lnTo>
                      <a:pt x="469" y="32"/>
                    </a:lnTo>
                    <a:lnTo>
                      <a:pt x="465" y="36"/>
                    </a:lnTo>
                    <a:lnTo>
                      <a:pt x="460" y="39"/>
                    </a:lnTo>
                    <a:lnTo>
                      <a:pt x="454" y="43"/>
                    </a:lnTo>
                    <a:lnTo>
                      <a:pt x="449" y="46"/>
                    </a:lnTo>
                    <a:lnTo>
                      <a:pt x="444" y="50"/>
                    </a:lnTo>
                    <a:lnTo>
                      <a:pt x="440" y="55"/>
                    </a:lnTo>
                    <a:lnTo>
                      <a:pt x="434" y="58"/>
                    </a:lnTo>
                    <a:lnTo>
                      <a:pt x="428" y="63"/>
                    </a:lnTo>
                    <a:lnTo>
                      <a:pt x="423" y="67"/>
                    </a:lnTo>
                    <a:lnTo>
                      <a:pt x="418" y="70"/>
                    </a:lnTo>
                    <a:lnTo>
                      <a:pt x="414" y="74"/>
                    </a:lnTo>
                    <a:lnTo>
                      <a:pt x="409" y="78"/>
                    </a:lnTo>
                    <a:lnTo>
                      <a:pt x="404" y="82"/>
                    </a:lnTo>
                    <a:lnTo>
                      <a:pt x="399" y="87"/>
                    </a:lnTo>
                    <a:lnTo>
                      <a:pt x="395" y="90"/>
                    </a:lnTo>
                    <a:lnTo>
                      <a:pt x="390" y="95"/>
                    </a:lnTo>
                    <a:lnTo>
                      <a:pt x="386" y="99"/>
                    </a:lnTo>
                    <a:lnTo>
                      <a:pt x="382" y="102"/>
                    </a:lnTo>
                    <a:lnTo>
                      <a:pt x="377" y="107"/>
                    </a:lnTo>
                    <a:lnTo>
                      <a:pt x="373" y="110"/>
                    </a:lnTo>
                    <a:lnTo>
                      <a:pt x="370" y="115"/>
                    </a:lnTo>
                    <a:lnTo>
                      <a:pt x="366" y="119"/>
                    </a:lnTo>
                    <a:lnTo>
                      <a:pt x="363" y="122"/>
                    </a:lnTo>
                    <a:lnTo>
                      <a:pt x="358" y="127"/>
                    </a:lnTo>
                    <a:lnTo>
                      <a:pt x="354" y="131"/>
                    </a:lnTo>
                    <a:lnTo>
                      <a:pt x="351" y="134"/>
                    </a:lnTo>
                    <a:lnTo>
                      <a:pt x="347" y="138"/>
                    </a:lnTo>
                    <a:lnTo>
                      <a:pt x="344" y="141"/>
                    </a:lnTo>
                    <a:lnTo>
                      <a:pt x="341" y="145"/>
                    </a:lnTo>
                    <a:lnTo>
                      <a:pt x="338" y="150"/>
                    </a:lnTo>
                    <a:lnTo>
                      <a:pt x="334" y="152"/>
                    </a:lnTo>
                    <a:lnTo>
                      <a:pt x="332" y="157"/>
                    </a:lnTo>
                    <a:lnTo>
                      <a:pt x="328" y="160"/>
                    </a:lnTo>
                    <a:lnTo>
                      <a:pt x="326" y="164"/>
                    </a:lnTo>
                    <a:lnTo>
                      <a:pt x="322" y="166"/>
                    </a:lnTo>
                    <a:lnTo>
                      <a:pt x="320" y="171"/>
                    </a:lnTo>
                    <a:lnTo>
                      <a:pt x="318" y="173"/>
                    </a:lnTo>
                    <a:lnTo>
                      <a:pt x="315" y="177"/>
                    </a:lnTo>
                    <a:lnTo>
                      <a:pt x="312" y="180"/>
                    </a:lnTo>
                    <a:lnTo>
                      <a:pt x="310" y="183"/>
                    </a:lnTo>
                    <a:lnTo>
                      <a:pt x="307" y="186"/>
                    </a:lnTo>
                    <a:lnTo>
                      <a:pt x="305" y="190"/>
                    </a:lnTo>
                    <a:lnTo>
                      <a:pt x="300" y="195"/>
                    </a:lnTo>
                    <a:lnTo>
                      <a:pt x="296" y="201"/>
                    </a:lnTo>
                    <a:lnTo>
                      <a:pt x="293" y="205"/>
                    </a:lnTo>
                    <a:lnTo>
                      <a:pt x="289" y="210"/>
                    </a:lnTo>
                    <a:lnTo>
                      <a:pt x="286" y="215"/>
                    </a:lnTo>
                    <a:lnTo>
                      <a:pt x="284" y="220"/>
                    </a:lnTo>
                    <a:lnTo>
                      <a:pt x="281" y="222"/>
                    </a:lnTo>
                    <a:lnTo>
                      <a:pt x="280" y="226"/>
                    </a:lnTo>
                    <a:lnTo>
                      <a:pt x="277" y="228"/>
                    </a:lnTo>
                    <a:lnTo>
                      <a:pt x="276" y="230"/>
                    </a:lnTo>
                    <a:lnTo>
                      <a:pt x="274" y="234"/>
                    </a:lnTo>
                    <a:lnTo>
                      <a:pt x="274" y="235"/>
                    </a:lnTo>
                    <a:close/>
                  </a:path>
                </a:pathLst>
              </a:custGeom>
              <a:solidFill>
                <a:srgbClr val="D9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5" name="Freeform 304"/>
              <p:cNvSpPr>
                <a:spLocks/>
              </p:cNvSpPr>
              <p:nvPr/>
            </p:nvSpPr>
            <p:spPr bwMode="auto">
              <a:xfrm>
                <a:off x="1625" y="1381"/>
                <a:ext cx="314" cy="333"/>
              </a:xfrm>
              <a:custGeom>
                <a:avLst/>
                <a:gdLst>
                  <a:gd name="T0" fmla="*/ 0 w 941"/>
                  <a:gd name="T1" fmla="*/ 0 h 997"/>
                  <a:gd name="T2" fmla="*/ 0 w 941"/>
                  <a:gd name="T3" fmla="*/ 0 h 997"/>
                  <a:gd name="T4" fmla="*/ 0 w 941"/>
                  <a:gd name="T5" fmla="*/ 0 h 997"/>
                  <a:gd name="T6" fmla="*/ 0 w 941"/>
                  <a:gd name="T7" fmla="*/ 0 h 997"/>
                  <a:gd name="T8" fmla="*/ 0 w 941"/>
                  <a:gd name="T9" fmla="*/ 0 h 997"/>
                  <a:gd name="T10" fmla="*/ 0 w 941"/>
                  <a:gd name="T11" fmla="*/ 0 h 997"/>
                  <a:gd name="T12" fmla="*/ 0 w 941"/>
                  <a:gd name="T13" fmla="*/ 0 h 997"/>
                  <a:gd name="T14" fmla="*/ 0 w 941"/>
                  <a:gd name="T15" fmla="*/ 0 h 997"/>
                  <a:gd name="T16" fmla="*/ 0 w 941"/>
                  <a:gd name="T17" fmla="*/ 0 h 997"/>
                  <a:gd name="T18" fmla="*/ 0 w 941"/>
                  <a:gd name="T19" fmla="*/ 0 h 997"/>
                  <a:gd name="T20" fmla="*/ 0 w 941"/>
                  <a:gd name="T21" fmla="*/ 0 h 997"/>
                  <a:gd name="T22" fmla="*/ 0 w 941"/>
                  <a:gd name="T23" fmla="*/ 0 h 997"/>
                  <a:gd name="T24" fmla="*/ 0 w 941"/>
                  <a:gd name="T25" fmla="*/ 0 h 997"/>
                  <a:gd name="T26" fmla="*/ 0 w 941"/>
                  <a:gd name="T27" fmla="*/ 0 h 997"/>
                  <a:gd name="T28" fmla="*/ 0 w 941"/>
                  <a:gd name="T29" fmla="*/ 0 h 997"/>
                  <a:gd name="T30" fmla="*/ 0 w 941"/>
                  <a:gd name="T31" fmla="*/ 0 h 997"/>
                  <a:gd name="T32" fmla="*/ 0 w 941"/>
                  <a:gd name="T33" fmla="*/ 0 h 997"/>
                  <a:gd name="T34" fmla="*/ 0 w 941"/>
                  <a:gd name="T35" fmla="*/ 0 h 997"/>
                  <a:gd name="T36" fmla="*/ 0 w 941"/>
                  <a:gd name="T37" fmla="*/ 0 h 997"/>
                  <a:gd name="T38" fmla="*/ 0 w 941"/>
                  <a:gd name="T39" fmla="*/ 0 h 997"/>
                  <a:gd name="T40" fmla="*/ 0 w 941"/>
                  <a:gd name="T41" fmla="*/ 0 h 997"/>
                  <a:gd name="T42" fmla="*/ 0 w 941"/>
                  <a:gd name="T43" fmla="*/ 0 h 997"/>
                  <a:gd name="T44" fmla="*/ 0 w 941"/>
                  <a:gd name="T45" fmla="*/ 0 h 997"/>
                  <a:gd name="T46" fmla="*/ 0 w 941"/>
                  <a:gd name="T47" fmla="*/ 0 h 997"/>
                  <a:gd name="T48" fmla="*/ 0 w 941"/>
                  <a:gd name="T49" fmla="*/ 0 h 997"/>
                  <a:gd name="T50" fmla="*/ 0 w 941"/>
                  <a:gd name="T51" fmla="*/ 0 h 997"/>
                  <a:gd name="T52" fmla="*/ 0 w 941"/>
                  <a:gd name="T53" fmla="*/ 0 h 997"/>
                  <a:gd name="T54" fmla="*/ 0 w 941"/>
                  <a:gd name="T55" fmla="*/ 0 h 997"/>
                  <a:gd name="T56" fmla="*/ 0 w 941"/>
                  <a:gd name="T57" fmla="*/ 0 h 997"/>
                  <a:gd name="T58" fmla="*/ 0 w 941"/>
                  <a:gd name="T59" fmla="*/ 0 h 997"/>
                  <a:gd name="T60" fmla="*/ 0 w 941"/>
                  <a:gd name="T61" fmla="*/ 0 h 997"/>
                  <a:gd name="T62" fmla="*/ 0 w 941"/>
                  <a:gd name="T63" fmla="*/ 0 h 997"/>
                  <a:gd name="T64" fmla="*/ 0 w 941"/>
                  <a:gd name="T65" fmla="*/ 0 h 997"/>
                  <a:gd name="T66" fmla="*/ 0 w 941"/>
                  <a:gd name="T67" fmla="*/ 0 h 997"/>
                  <a:gd name="T68" fmla="*/ 0 w 941"/>
                  <a:gd name="T69" fmla="*/ 0 h 997"/>
                  <a:gd name="T70" fmla="*/ 0 w 941"/>
                  <a:gd name="T71" fmla="*/ 0 h 997"/>
                  <a:gd name="T72" fmla="*/ 0 w 941"/>
                  <a:gd name="T73" fmla="*/ 0 h 997"/>
                  <a:gd name="T74" fmla="*/ 0 w 941"/>
                  <a:gd name="T75" fmla="*/ 0 h 997"/>
                  <a:gd name="T76" fmla="*/ 0 w 941"/>
                  <a:gd name="T77" fmla="*/ 0 h 997"/>
                  <a:gd name="T78" fmla="*/ 0 w 941"/>
                  <a:gd name="T79" fmla="*/ 0 h 997"/>
                  <a:gd name="T80" fmla="*/ 0 w 941"/>
                  <a:gd name="T81" fmla="*/ 0 h 997"/>
                  <a:gd name="T82" fmla="*/ 0 w 941"/>
                  <a:gd name="T83" fmla="*/ 0 h 997"/>
                  <a:gd name="T84" fmla="*/ 0 w 941"/>
                  <a:gd name="T85" fmla="*/ 0 h 997"/>
                  <a:gd name="T86" fmla="*/ 0 w 941"/>
                  <a:gd name="T87" fmla="*/ 0 h 997"/>
                  <a:gd name="T88" fmla="*/ 0 w 941"/>
                  <a:gd name="T89" fmla="*/ 0 h 997"/>
                  <a:gd name="T90" fmla="*/ 0 w 941"/>
                  <a:gd name="T91" fmla="*/ 0 h 997"/>
                  <a:gd name="T92" fmla="*/ 0 w 941"/>
                  <a:gd name="T93" fmla="*/ 0 h 997"/>
                  <a:gd name="T94" fmla="*/ 0 w 941"/>
                  <a:gd name="T95" fmla="*/ 0 h 997"/>
                  <a:gd name="T96" fmla="*/ 0 w 941"/>
                  <a:gd name="T97" fmla="*/ 0 h 997"/>
                  <a:gd name="T98" fmla="*/ 0 w 941"/>
                  <a:gd name="T99" fmla="*/ 0 h 997"/>
                  <a:gd name="T100" fmla="*/ 0 w 941"/>
                  <a:gd name="T101" fmla="*/ 0 h 997"/>
                  <a:gd name="T102" fmla="*/ 0 w 941"/>
                  <a:gd name="T103" fmla="*/ 0 h 997"/>
                  <a:gd name="T104" fmla="*/ 0 w 941"/>
                  <a:gd name="T105" fmla="*/ 0 h 997"/>
                  <a:gd name="T106" fmla="*/ 0 w 941"/>
                  <a:gd name="T107" fmla="*/ 0 h 997"/>
                  <a:gd name="T108" fmla="*/ 0 w 941"/>
                  <a:gd name="T109" fmla="*/ 0 h 997"/>
                  <a:gd name="T110" fmla="*/ 0 w 941"/>
                  <a:gd name="T111" fmla="*/ 0 h 997"/>
                  <a:gd name="T112" fmla="*/ 0 w 941"/>
                  <a:gd name="T113" fmla="*/ 0 h 997"/>
                  <a:gd name="T114" fmla="*/ 0 w 941"/>
                  <a:gd name="T115" fmla="*/ 0 h 997"/>
                  <a:gd name="T116" fmla="*/ 0 w 941"/>
                  <a:gd name="T117" fmla="*/ 0 h 997"/>
                  <a:gd name="T118" fmla="*/ 0 w 941"/>
                  <a:gd name="T119" fmla="*/ 0 h 997"/>
                  <a:gd name="T120" fmla="*/ 0 w 941"/>
                  <a:gd name="T121" fmla="*/ 0 h 9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1"/>
                  <a:gd name="T184" fmla="*/ 0 h 997"/>
                  <a:gd name="T185" fmla="*/ 941 w 941"/>
                  <a:gd name="T186" fmla="*/ 997 h 9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1" h="997">
                    <a:moveTo>
                      <a:pt x="44" y="217"/>
                    </a:moveTo>
                    <a:lnTo>
                      <a:pt x="44" y="216"/>
                    </a:lnTo>
                    <a:lnTo>
                      <a:pt x="44" y="215"/>
                    </a:lnTo>
                    <a:lnTo>
                      <a:pt x="45" y="213"/>
                    </a:lnTo>
                    <a:lnTo>
                      <a:pt x="47" y="210"/>
                    </a:lnTo>
                    <a:lnTo>
                      <a:pt x="48" y="207"/>
                    </a:lnTo>
                    <a:lnTo>
                      <a:pt x="51" y="202"/>
                    </a:lnTo>
                    <a:lnTo>
                      <a:pt x="53" y="198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66" y="188"/>
                    </a:lnTo>
                    <a:lnTo>
                      <a:pt x="69" y="185"/>
                    </a:lnTo>
                    <a:lnTo>
                      <a:pt x="71" y="184"/>
                    </a:lnTo>
                    <a:lnTo>
                      <a:pt x="75" y="183"/>
                    </a:lnTo>
                    <a:lnTo>
                      <a:pt x="77" y="182"/>
                    </a:lnTo>
                    <a:lnTo>
                      <a:pt x="80" y="181"/>
                    </a:lnTo>
                    <a:lnTo>
                      <a:pt x="83" y="179"/>
                    </a:lnTo>
                    <a:lnTo>
                      <a:pt x="86" y="178"/>
                    </a:lnTo>
                    <a:lnTo>
                      <a:pt x="91" y="178"/>
                    </a:lnTo>
                    <a:lnTo>
                      <a:pt x="94" y="178"/>
                    </a:lnTo>
                    <a:lnTo>
                      <a:pt x="98" y="178"/>
                    </a:lnTo>
                    <a:lnTo>
                      <a:pt x="102" y="178"/>
                    </a:lnTo>
                    <a:lnTo>
                      <a:pt x="107" y="181"/>
                    </a:lnTo>
                    <a:lnTo>
                      <a:pt x="110" y="181"/>
                    </a:lnTo>
                    <a:lnTo>
                      <a:pt x="115" y="182"/>
                    </a:lnTo>
                    <a:lnTo>
                      <a:pt x="118" y="183"/>
                    </a:lnTo>
                    <a:lnTo>
                      <a:pt x="122" y="184"/>
                    </a:lnTo>
                    <a:lnTo>
                      <a:pt x="126" y="185"/>
                    </a:lnTo>
                    <a:lnTo>
                      <a:pt x="128" y="188"/>
                    </a:lnTo>
                    <a:lnTo>
                      <a:pt x="130" y="189"/>
                    </a:lnTo>
                    <a:lnTo>
                      <a:pt x="134" y="190"/>
                    </a:lnTo>
                    <a:lnTo>
                      <a:pt x="137" y="194"/>
                    </a:lnTo>
                    <a:lnTo>
                      <a:pt x="141" y="197"/>
                    </a:lnTo>
                    <a:lnTo>
                      <a:pt x="143" y="202"/>
                    </a:lnTo>
                    <a:lnTo>
                      <a:pt x="146" y="206"/>
                    </a:lnTo>
                    <a:lnTo>
                      <a:pt x="147" y="209"/>
                    </a:lnTo>
                    <a:lnTo>
                      <a:pt x="148" y="213"/>
                    </a:lnTo>
                    <a:lnTo>
                      <a:pt x="149" y="216"/>
                    </a:lnTo>
                    <a:lnTo>
                      <a:pt x="149" y="221"/>
                    </a:lnTo>
                    <a:lnTo>
                      <a:pt x="149" y="225"/>
                    </a:lnTo>
                    <a:lnTo>
                      <a:pt x="149" y="227"/>
                    </a:lnTo>
                    <a:lnTo>
                      <a:pt x="149" y="230"/>
                    </a:lnTo>
                    <a:lnTo>
                      <a:pt x="149" y="233"/>
                    </a:lnTo>
                    <a:lnTo>
                      <a:pt x="149" y="235"/>
                    </a:lnTo>
                    <a:lnTo>
                      <a:pt x="150" y="236"/>
                    </a:lnTo>
                    <a:lnTo>
                      <a:pt x="154" y="238"/>
                    </a:lnTo>
                    <a:lnTo>
                      <a:pt x="160" y="239"/>
                    </a:lnTo>
                    <a:lnTo>
                      <a:pt x="162" y="239"/>
                    </a:lnTo>
                    <a:lnTo>
                      <a:pt x="166" y="239"/>
                    </a:lnTo>
                    <a:lnTo>
                      <a:pt x="168" y="239"/>
                    </a:lnTo>
                    <a:lnTo>
                      <a:pt x="173" y="239"/>
                    </a:lnTo>
                    <a:lnTo>
                      <a:pt x="175" y="239"/>
                    </a:lnTo>
                    <a:lnTo>
                      <a:pt x="180" y="239"/>
                    </a:lnTo>
                    <a:lnTo>
                      <a:pt x="184" y="239"/>
                    </a:lnTo>
                    <a:lnTo>
                      <a:pt x="188" y="239"/>
                    </a:lnTo>
                    <a:lnTo>
                      <a:pt x="191" y="239"/>
                    </a:lnTo>
                    <a:lnTo>
                      <a:pt x="194" y="239"/>
                    </a:lnTo>
                    <a:lnTo>
                      <a:pt x="198" y="238"/>
                    </a:lnTo>
                    <a:lnTo>
                      <a:pt x="203" y="238"/>
                    </a:lnTo>
                    <a:lnTo>
                      <a:pt x="205" y="238"/>
                    </a:lnTo>
                    <a:lnTo>
                      <a:pt x="209" y="238"/>
                    </a:lnTo>
                    <a:lnTo>
                      <a:pt x="212" y="238"/>
                    </a:lnTo>
                    <a:lnTo>
                      <a:pt x="216" y="238"/>
                    </a:lnTo>
                    <a:lnTo>
                      <a:pt x="220" y="236"/>
                    </a:lnTo>
                    <a:lnTo>
                      <a:pt x="225" y="236"/>
                    </a:lnTo>
                    <a:lnTo>
                      <a:pt x="228" y="236"/>
                    </a:lnTo>
                    <a:lnTo>
                      <a:pt x="229" y="236"/>
                    </a:lnTo>
                    <a:lnTo>
                      <a:pt x="334" y="102"/>
                    </a:lnTo>
                    <a:lnTo>
                      <a:pt x="334" y="101"/>
                    </a:lnTo>
                    <a:lnTo>
                      <a:pt x="335" y="100"/>
                    </a:lnTo>
                    <a:lnTo>
                      <a:pt x="338" y="99"/>
                    </a:lnTo>
                    <a:lnTo>
                      <a:pt x="341" y="96"/>
                    </a:lnTo>
                    <a:lnTo>
                      <a:pt x="344" y="93"/>
                    </a:lnTo>
                    <a:lnTo>
                      <a:pt x="348" y="90"/>
                    </a:lnTo>
                    <a:lnTo>
                      <a:pt x="351" y="88"/>
                    </a:lnTo>
                    <a:lnTo>
                      <a:pt x="353" y="87"/>
                    </a:lnTo>
                    <a:lnTo>
                      <a:pt x="357" y="85"/>
                    </a:lnTo>
                    <a:lnTo>
                      <a:pt x="360" y="83"/>
                    </a:lnTo>
                    <a:lnTo>
                      <a:pt x="363" y="80"/>
                    </a:lnTo>
                    <a:lnTo>
                      <a:pt x="366" y="79"/>
                    </a:lnTo>
                    <a:lnTo>
                      <a:pt x="369" y="75"/>
                    </a:lnTo>
                    <a:lnTo>
                      <a:pt x="372" y="74"/>
                    </a:lnTo>
                    <a:lnTo>
                      <a:pt x="376" y="70"/>
                    </a:lnTo>
                    <a:lnTo>
                      <a:pt x="380" y="69"/>
                    </a:lnTo>
                    <a:lnTo>
                      <a:pt x="384" y="66"/>
                    </a:lnTo>
                    <a:lnTo>
                      <a:pt x="388" y="64"/>
                    </a:lnTo>
                    <a:lnTo>
                      <a:pt x="391" y="61"/>
                    </a:lnTo>
                    <a:lnTo>
                      <a:pt x="396" y="58"/>
                    </a:lnTo>
                    <a:lnTo>
                      <a:pt x="399" y="56"/>
                    </a:lnTo>
                    <a:lnTo>
                      <a:pt x="404" y="54"/>
                    </a:lnTo>
                    <a:lnTo>
                      <a:pt x="409" y="51"/>
                    </a:lnTo>
                    <a:lnTo>
                      <a:pt x="412" y="49"/>
                    </a:lnTo>
                    <a:lnTo>
                      <a:pt x="417" y="45"/>
                    </a:lnTo>
                    <a:lnTo>
                      <a:pt x="422" y="44"/>
                    </a:lnTo>
                    <a:lnTo>
                      <a:pt x="427" y="41"/>
                    </a:lnTo>
                    <a:lnTo>
                      <a:pt x="430" y="38"/>
                    </a:lnTo>
                    <a:lnTo>
                      <a:pt x="435" y="36"/>
                    </a:lnTo>
                    <a:lnTo>
                      <a:pt x="440" y="34"/>
                    </a:lnTo>
                    <a:lnTo>
                      <a:pt x="444" y="30"/>
                    </a:lnTo>
                    <a:lnTo>
                      <a:pt x="448" y="29"/>
                    </a:lnTo>
                    <a:lnTo>
                      <a:pt x="453" y="25"/>
                    </a:lnTo>
                    <a:lnTo>
                      <a:pt x="459" y="24"/>
                    </a:lnTo>
                    <a:lnTo>
                      <a:pt x="462" y="20"/>
                    </a:lnTo>
                    <a:lnTo>
                      <a:pt x="467" y="19"/>
                    </a:lnTo>
                    <a:lnTo>
                      <a:pt x="472" y="17"/>
                    </a:lnTo>
                    <a:lnTo>
                      <a:pt x="476" y="16"/>
                    </a:lnTo>
                    <a:lnTo>
                      <a:pt x="480" y="13"/>
                    </a:lnTo>
                    <a:lnTo>
                      <a:pt x="485" y="11"/>
                    </a:lnTo>
                    <a:lnTo>
                      <a:pt x="490" y="10"/>
                    </a:lnTo>
                    <a:lnTo>
                      <a:pt x="494" y="9"/>
                    </a:lnTo>
                    <a:lnTo>
                      <a:pt x="498" y="7"/>
                    </a:lnTo>
                    <a:lnTo>
                      <a:pt x="503" y="6"/>
                    </a:lnTo>
                    <a:lnTo>
                      <a:pt x="506" y="4"/>
                    </a:lnTo>
                    <a:lnTo>
                      <a:pt x="511" y="4"/>
                    </a:lnTo>
                    <a:lnTo>
                      <a:pt x="514" y="2"/>
                    </a:lnTo>
                    <a:lnTo>
                      <a:pt x="518" y="2"/>
                    </a:lnTo>
                    <a:lnTo>
                      <a:pt x="522" y="2"/>
                    </a:lnTo>
                    <a:lnTo>
                      <a:pt x="526" y="2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2" y="0"/>
                    </a:lnTo>
                    <a:lnTo>
                      <a:pt x="545" y="2"/>
                    </a:lnTo>
                    <a:lnTo>
                      <a:pt x="548" y="2"/>
                    </a:lnTo>
                    <a:lnTo>
                      <a:pt x="551" y="4"/>
                    </a:lnTo>
                    <a:lnTo>
                      <a:pt x="556" y="5"/>
                    </a:lnTo>
                    <a:lnTo>
                      <a:pt x="561" y="7"/>
                    </a:lnTo>
                    <a:lnTo>
                      <a:pt x="565" y="10"/>
                    </a:lnTo>
                    <a:lnTo>
                      <a:pt x="570" y="12"/>
                    </a:lnTo>
                    <a:lnTo>
                      <a:pt x="575" y="15"/>
                    </a:lnTo>
                    <a:lnTo>
                      <a:pt x="580" y="17"/>
                    </a:lnTo>
                    <a:lnTo>
                      <a:pt x="584" y="20"/>
                    </a:lnTo>
                    <a:lnTo>
                      <a:pt x="588" y="23"/>
                    </a:lnTo>
                    <a:lnTo>
                      <a:pt x="592" y="25"/>
                    </a:lnTo>
                    <a:lnTo>
                      <a:pt x="595" y="29"/>
                    </a:lnTo>
                    <a:lnTo>
                      <a:pt x="599" y="32"/>
                    </a:lnTo>
                    <a:lnTo>
                      <a:pt x="602" y="36"/>
                    </a:lnTo>
                    <a:lnTo>
                      <a:pt x="605" y="39"/>
                    </a:lnTo>
                    <a:lnTo>
                      <a:pt x="608" y="44"/>
                    </a:lnTo>
                    <a:lnTo>
                      <a:pt x="610" y="48"/>
                    </a:lnTo>
                    <a:lnTo>
                      <a:pt x="613" y="53"/>
                    </a:lnTo>
                    <a:lnTo>
                      <a:pt x="615" y="57"/>
                    </a:lnTo>
                    <a:lnTo>
                      <a:pt x="616" y="62"/>
                    </a:lnTo>
                    <a:lnTo>
                      <a:pt x="619" y="67"/>
                    </a:lnTo>
                    <a:lnTo>
                      <a:pt x="620" y="73"/>
                    </a:lnTo>
                    <a:lnTo>
                      <a:pt x="620" y="75"/>
                    </a:lnTo>
                    <a:lnTo>
                      <a:pt x="620" y="79"/>
                    </a:lnTo>
                    <a:lnTo>
                      <a:pt x="620" y="82"/>
                    </a:lnTo>
                    <a:lnTo>
                      <a:pt x="621" y="85"/>
                    </a:lnTo>
                    <a:lnTo>
                      <a:pt x="621" y="88"/>
                    </a:lnTo>
                    <a:lnTo>
                      <a:pt x="621" y="92"/>
                    </a:lnTo>
                    <a:lnTo>
                      <a:pt x="621" y="95"/>
                    </a:lnTo>
                    <a:lnTo>
                      <a:pt x="621" y="100"/>
                    </a:lnTo>
                    <a:lnTo>
                      <a:pt x="621" y="102"/>
                    </a:lnTo>
                    <a:lnTo>
                      <a:pt x="620" y="106"/>
                    </a:lnTo>
                    <a:lnTo>
                      <a:pt x="620" y="109"/>
                    </a:lnTo>
                    <a:lnTo>
                      <a:pt x="620" y="114"/>
                    </a:lnTo>
                    <a:lnTo>
                      <a:pt x="619" y="119"/>
                    </a:lnTo>
                    <a:lnTo>
                      <a:pt x="619" y="123"/>
                    </a:lnTo>
                    <a:lnTo>
                      <a:pt x="618" y="127"/>
                    </a:lnTo>
                    <a:lnTo>
                      <a:pt x="618" y="132"/>
                    </a:lnTo>
                    <a:lnTo>
                      <a:pt x="616" y="136"/>
                    </a:lnTo>
                    <a:lnTo>
                      <a:pt x="615" y="140"/>
                    </a:lnTo>
                    <a:lnTo>
                      <a:pt x="614" y="145"/>
                    </a:lnTo>
                    <a:lnTo>
                      <a:pt x="613" y="151"/>
                    </a:lnTo>
                    <a:lnTo>
                      <a:pt x="612" y="156"/>
                    </a:lnTo>
                    <a:lnTo>
                      <a:pt x="610" y="162"/>
                    </a:lnTo>
                    <a:lnTo>
                      <a:pt x="608" y="166"/>
                    </a:lnTo>
                    <a:lnTo>
                      <a:pt x="608" y="172"/>
                    </a:lnTo>
                    <a:lnTo>
                      <a:pt x="606" y="177"/>
                    </a:lnTo>
                    <a:lnTo>
                      <a:pt x="603" y="183"/>
                    </a:lnTo>
                    <a:lnTo>
                      <a:pt x="602" y="188"/>
                    </a:lnTo>
                    <a:lnTo>
                      <a:pt x="601" y="194"/>
                    </a:lnTo>
                    <a:lnTo>
                      <a:pt x="599" y="200"/>
                    </a:lnTo>
                    <a:lnTo>
                      <a:pt x="599" y="206"/>
                    </a:lnTo>
                    <a:lnTo>
                      <a:pt x="597" y="210"/>
                    </a:lnTo>
                    <a:lnTo>
                      <a:pt x="596" y="216"/>
                    </a:lnTo>
                    <a:lnTo>
                      <a:pt x="594" y="221"/>
                    </a:lnTo>
                    <a:lnTo>
                      <a:pt x="593" y="227"/>
                    </a:lnTo>
                    <a:lnTo>
                      <a:pt x="592" y="232"/>
                    </a:lnTo>
                    <a:lnTo>
                      <a:pt x="590" y="238"/>
                    </a:lnTo>
                    <a:lnTo>
                      <a:pt x="589" y="242"/>
                    </a:lnTo>
                    <a:lnTo>
                      <a:pt x="589" y="248"/>
                    </a:lnTo>
                    <a:lnTo>
                      <a:pt x="588" y="253"/>
                    </a:lnTo>
                    <a:lnTo>
                      <a:pt x="588" y="259"/>
                    </a:lnTo>
                    <a:lnTo>
                      <a:pt x="587" y="264"/>
                    </a:lnTo>
                    <a:lnTo>
                      <a:pt x="586" y="268"/>
                    </a:lnTo>
                    <a:lnTo>
                      <a:pt x="584" y="273"/>
                    </a:lnTo>
                    <a:lnTo>
                      <a:pt x="584" y="279"/>
                    </a:lnTo>
                    <a:lnTo>
                      <a:pt x="583" y="284"/>
                    </a:lnTo>
                    <a:lnTo>
                      <a:pt x="583" y="289"/>
                    </a:lnTo>
                    <a:lnTo>
                      <a:pt x="582" y="293"/>
                    </a:lnTo>
                    <a:lnTo>
                      <a:pt x="582" y="298"/>
                    </a:lnTo>
                    <a:lnTo>
                      <a:pt x="581" y="302"/>
                    </a:lnTo>
                    <a:lnTo>
                      <a:pt x="580" y="306"/>
                    </a:lnTo>
                    <a:lnTo>
                      <a:pt x="580" y="311"/>
                    </a:lnTo>
                    <a:lnTo>
                      <a:pt x="580" y="316"/>
                    </a:lnTo>
                    <a:lnTo>
                      <a:pt x="580" y="319"/>
                    </a:lnTo>
                    <a:lnTo>
                      <a:pt x="578" y="324"/>
                    </a:lnTo>
                    <a:lnTo>
                      <a:pt x="578" y="329"/>
                    </a:lnTo>
                    <a:lnTo>
                      <a:pt x="578" y="334"/>
                    </a:lnTo>
                    <a:lnTo>
                      <a:pt x="578" y="337"/>
                    </a:lnTo>
                    <a:lnTo>
                      <a:pt x="577" y="341"/>
                    </a:lnTo>
                    <a:lnTo>
                      <a:pt x="577" y="344"/>
                    </a:lnTo>
                    <a:lnTo>
                      <a:pt x="577" y="348"/>
                    </a:lnTo>
                    <a:lnTo>
                      <a:pt x="576" y="351"/>
                    </a:lnTo>
                    <a:lnTo>
                      <a:pt x="576" y="355"/>
                    </a:lnTo>
                    <a:lnTo>
                      <a:pt x="576" y="359"/>
                    </a:lnTo>
                    <a:lnTo>
                      <a:pt x="576" y="362"/>
                    </a:lnTo>
                    <a:lnTo>
                      <a:pt x="575" y="364"/>
                    </a:lnTo>
                    <a:lnTo>
                      <a:pt x="575" y="368"/>
                    </a:lnTo>
                    <a:lnTo>
                      <a:pt x="575" y="372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75" y="385"/>
                    </a:lnTo>
                    <a:lnTo>
                      <a:pt x="575" y="389"/>
                    </a:lnTo>
                    <a:lnTo>
                      <a:pt x="575" y="393"/>
                    </a:lnTo>
                    <a:lnTo>
                      <a:pt x="575" y="397"/>
                    </a:lnTo>
                    <a:lnTo>
                      <a:pt x="575" y="400"/>
                    </a:lnTo>
                    <a:lnTo>
                      <a:pt x="575" y="404"/>
                    </a:lnTo>
                    <a:lnTo>
                      <a:pt x="576" y="405"/>
                    </a:lnTo>
                    <a:lnTo>
                      <a:pt x="577" y="406"/>
                    </a:lnTo>
                    <a:lnTo>
                      <a:pt x="580" y="411"/>
                    </a:lnTo>
                    <a:lnTo>
                      <a:pt x="581" y="413"/>
                    </a:lnTo>
                    <a:lnTo>
                      <a:pt x="583" y="418"/>
                    </a:lnTo>
                    <a:lnTo>
                      <a:pt x="583" y="420"/>
                    </a:lnTo>
                    <a:lnTo>
                      <a:pt x="584" y="423"/>
                    </a:lnTo>
                    <a:lnTo>
                      <a:pt x="586" y="425"/>
                    </a:lnTo>
                    <a:lnTo>
                      <a:pt x="587" y="429"/>
                    </a:lnTo>
                    <a:lnTo>
                      <a:pt x="587" y="431"/>
                    </a:lnTo>
                    <a:lnTo>
                      <a:pt x="588" y="434"/>
                    </a:lnTo>
                    <a:lnTo>
                      <a:pt x="588" y="437"/>
                    </a:lnTo>
                    <a:lnTo>
                      <a:pt x="588" y="442"/>
                    </a:lnTo>
                    <a:lnTo>
                      <a:pt x="588" y="444"/>
                    </a:lnTo>
                    <a:lnTo>
                      <a:pt x="588" y="449"/>
                    </a:lnTo>
                    <a:lnTo>
                      <a:pt x="588" y="452"/>
                    </a:lnTo>
                    <a:lnTo>
                      <a:pt x="588" y="457"/>
                    </a:lnTo>
                    <a:lnTo>
                      <a:pt x="588" y="462"/>
                    </a:lnTo>
                    <a:lnTo>
                      <a:pt x="587" y="467"/>
                    </a:lnTo>
                    <a:lnTo>
                      <a:pt x="586" y="470"/>
                    </a:lnTo>
                    <a:lnTo>
                      <a:pt x="586" y="476"/>
                    </a:lnTo>
                    <a:lnTo>
                      <a:pt x="584" y="481"/>
                    </a:lnTo>
                    <a:lnTo>
                      <a:pt x="582" y="485"/>
                    </a:lnTo>
                    <a:lnTo>
                      <a:pt x="581" y="489"/>
                    </a:lnTo>
                    <a:lnTo>
                      <a:pt x="580" y="491"/>
                    </a:lnTo>
                    <a:lnTo>
                      <a:pt x="580" y="495"/>
                    </a:lnTo>
                    <a:lnTo>
                      <a:pt x="578" y="497"/>
                    </a:lnTo>
                    <a:lnTo>
                      <a:pt x="576" y="502"/>
                    </a:lnTo>
                    <a:lnTo>
                      <a:pt x="574" y="508"/>
                    </a:lnTo>
                    <a:lnTo>
                      <a:pt x="571" y="513"/>
                    </a:lnTo>
                    <a:lnTo>
                      <a:pt x="569" y="518"/>
                    </a:lnTo>
                    <a:lnTo>
                      <a:pt x="567" y="521"/>
                    </a:lnTo>
                    <a:lnTo>
                      <a:pt x="564" y="525"/>
                    </a:lnTo>
                    <a:lnTo>
                      <a:pt x="562" y="529"/>
                    </a:lnTo>
                    <a:lnTo>
                      <a:pt x="561" y="533"/>
                    </a:lnTo>
                    <a:lnTo>
                      <a:pt x="558" y="535"/>
                    </a:lnTo>
                    <a:lnTo>
                      <a:pt x="556" y="539"/>
                    </a:lnTo>
                    <a:lnTo>
                      <a:pt x="555" y="541"/>
                    </a:lnTo>
                    <a:lnTo>
                      <a:pt x="552" y="544"/>
                    </a:lnTo>
                    <a:lnTo>
                      <a:pt x="550" y="548"/>
                    </a:lnTo>
                    <a:lnTo>
                      <a:pt x="546" y="553"/>
                    </a:lnTo>
                    <a:lnTo>
                      <a:pt x="543" y="555"/>
                    </a:lnTo>
                    <a:lnTo>
                      <a:pt x="541" y="559"/>
                    </a:lnTo>
                    <a:lnTo>
                      <a:pt x="538" y="563"/>
                    </a:lnTo>
                    <a:lnTo>
                      <a:pt x="537" y="565"/>
                    </a:lnTo>
                    <a:lnTo>
                      <a:pt x="536" y="569"/>
                    </a:lnTo>
                    <a:lnTo>
                      <a:pt x="535" y="572"/>
                    </a:lnTo>
                    <a:lnTo>
                      <a:pt x="533" y="574"/>
                    </a:lnTo>
                    <a:lnTo>
                      <a:pt x="533" y="579"/>
                    </a:lnTo>
                    <a:lnTo>
                      <a:pt x="532" y="582"/>
                    </a:lnTo>
                    <a:lnTo>
                      <a:pt x="533" y="584"/>
                    </a:lnTo>
                    <a:lnTo>
                      <a:pt x="533" y="587"/>
                    </a:lnTo>
                    <a:lnTo>
                      <a:pt x="535" y="592"/>
                    </a:lnTo>
                    <a:lnTo>
                      <a:pt x="536" y="596"/>
                    </a:lnTo>
                    <a:lnTo>
                      <a:pt x="537" y="602"/>
                    </a:lnTo>
                    <a:lnTo>
                      <a:pt x="538" y="603"/>
                    </a:lnTo>
                    <a:lnTo>
                      <a:pt x="539" y="606"/>
                    </a:lnTo>
                    <a:lnTo>
                      <a:pt x="541" y="609"/>
                    </a:lnTo>
                    <a:lnTo>
                      <a:pt x="542" y="612"/>
                    </a:lnTo>
                    <a:lnTo>
                      <a:pt x="542" y="615"/>
                    </a:lnTo>
                    <a:lnTo>
                      <a:pt x="543" y="617"/>
                    </a:lnTo>
                    <a:lnTo>
                      <a:pt x="544" y="621"/>
                    </a:lnTo>
                    <a:lnTo>
                      <a:pt x="545" y="624"/>
                    </a:lnTo>
                    <a:lnTo>
                      <a:pt x="546" y="628"/>
                    </a:lnTo>
                    <a:lnTo>
                      <a:pt x="549" y="630"/>
                    </a:lnTo>
                    <a:lnTo>
                      <a:pt x="550" y="634"/>
                    </a:lnTo>
                    <a:lnTo>
                      <a:pt x="551" y="637"/>
                    </a:lnTo>
                    <a:lnTo>
                      <a:pt x="552" y="641"/>
                    </a:lnTo>
                    <a:lnTo>
                      <a:pt x="555" y="643"/>
                    </a:lnTo>
                    <a:lnTo>
                      <a:pt x="556" y="647"/>
                    </a:lnTo>
                    <a:lnTo>
                      <a:pt x="557" y="650"/>
                    </a:lnTo>
                    <a:lnTo>
                      <a:pt x="559" y="654"/>
                    </a:lnTo>
                    <a:lnTo>
                      <a:pt x="561" y="657"/>
                    </a:lnTo>
                    <a:lnTo>
                      <a:pt x="562" y="661"/>
                    </a:lnTo>
                    <a:lnTo>
                      <a:pt x="564" y="665"/>
                    </a:lnTo>
                    <a:lnTo>
                      <a:pt x="564" y="667"/>
                    </a:lnTo>
                    <a:lnTo>
                      <a:pt x="567" y="671"/>
                    </a:lnTo>
                    <a:lnTo>
                      <a:pt x="568" y="673"/>
                    </a:lnTo>
                    <a:lnTo>
                      <a:pt x="569" y="676"/>
                    </a:lnTo>
                    <a:lnTo>
                      <a:pt x="570" y="680"/>
                    </a:lnTo>
                    <a:lnTo>
                      <a:pt x="573" y="682"/>
                    </a:lnTo>
                    <a:lnTo>
                      <a:pt x="574" y="686"/>
                    </a:lnTo>
                    <a:lnTo>
                      <a:pt x="575" y="690"/>
                    </a:lnTo>
                    <a:lnTo>
                      <a:pt x="576" y="692"/>
                    </a:lnTo>
                    <a:lnTo>
                      <a:pt x="577" y="695"/>
                    </a:lnTo>
                    <a:lnTo>
                      <a:pt x="578" y="698"/>
                    </a:lnTo>
                    <a:lnTo>
                      <a:pt x="580" y="701"/>
                    </a:lnTo>
                    <a:lnTo>
                      <a:pt x="583" y="706"/>
                    </a:lnTo>
                    <a:lnTo>
                      <a:pt x="586" y="711"/>
                    </a:lnTo>
                    <a:lnTo>
                      <a:pt x="588" y="716"/>
                    </a:lnTo>
                    <a:lnTo>
                      <a:pt x="589" y="720"/>
                    </a:lnTo>
                    <a:lnTo>
                      <a:pt x="592" y="723"/>
                    </a:lnTo>
                    <a:lnTo>
                      <a:pt x="593" y="726"/>
                    </a:lnTo>
                    <a:lnTo>
                      <a:pt x="595" y="731"/>
                    </a:lnTo>
                    <a:lnTo>
                      <a:pt x="596" y="732"/>
                    </a:lnTo>
                    <a:lnTo>
                      <a:pt x="641" y="786"/>
                    </a:lnTo>
                    <a:lnTo>
                      <a:pt x="641" y="784"/>
                    </a:lnTo>
                    <a:lnTo>
                      <a:pt x="644" y="784"/>
                    </a:lnTo>
                    <a:lnTo>
                      <a:pt x="647" y="783"/>
                    </a:lnTo>
                    <a:lnTo>
                      <a:pt x="652" y="783"/>
                    </a:lnTo>
                    <a:lnTo>
                      <a:pt x="656" y="782"/>
                    </a:lnTo>
                    <a:lnTo>
                      <a:pt x="658" y="782"/>
                    </a:lnTo>
                    <a:lnTo>
                      <a:pt x="661" y="781"/>
                    </a:lnTo>
                    <a:lnTo>
                      <a:pt x="666" y="781"/>
                    </a:lnTo>
                    <a:lnTo>
                      <a:pt x="669" y="780"/>
                    </a:lnTo>
                    <a:lnTo>
                      <a:pt x="673" y="780"/>
                    </a:lnTo>
                    <a:lnTo>
                      <a:pt x="678" y="780"/>
                    </a:lnTo>
                    <a:lnTo>
                      <a:pt x="683" y="780"/>
                    </a:lnTo>
                    <a:lnTo>
                      <a:pt x="686" y="778"/>
                    </a:lnTo>
                    <a:lnTo>
                      <a:pt x="691" y="777"/>
                    </a:lnTo>
                    <a:lnTo>
                      <a:pt x="696" y="777"/>
                    </a:lnTo>
                    <a:lnTo>
                      <a:pt x="702" y="776"/>
                    </a:lnTo>
                    <a:lnTo>
                      <a:pt x="707" y="776"/>
                    </a:lnTo>
                    <a:lnTo>
                      <a:pt x="711" y="776"/>
                    </a:lnTo>
                    <a:lnTo>
                      <a:pt x="717" y="776"/>
                    </a:lnTo>
                    <a:lnTo>
                      <a:pt x="722" y="776"/>
                    </a:lnTo>
                    <a:lnTo>
                      <a:pt x="727" y="775"/>
                    </a:lnTo>
                    <a:lnTo>
                      <a:pt x="733" y="775"/>
                    </a:lnTo>
                    <a:lnTo>
                      <a:pt x="737" y="775"/>
                    </a:lnTo>
                    <a:lnTo>
                      <a:pt x="743" y="776"/>
                    </a:lnTo>
                    <a:lnTo>
                      <a:pt x="748" y="776"/>
                    </a:lnTo>
                    <a:lnTo>
                      <a:pt x="754" y="776"/>
                    </a:lnTo>
                    <a:lnTo>
                      <a:pt x="759" y="776"/>
                    </a:lnTo>
                    <a:lnTo>
                      <a:pt x="765" y="777"/>
                    </a:lnTo>
                    <a:lnTo>
                      <a:pt x="769" y="777"/>
                    </a:lnTo>
                    <a:lnTo>
                      <a:pt x="774" y="778"/>
                    </a:lnTo>
                    <a:lnTo>
                      <a:pt x="778" y="780"/>
                    </a:lnTo>
                    <a:lnTo>
                      <a:pt x="780" y="780"/>
                    </a:lnTo>
                    <a:lnTo>
                      <a:pt x="784" y="781"/>
                    </a:lnTo>
                    <a:lnTo>
                      <a:pt x="787" y="782"/>
                    </a:lnTo>
                    <a:lnTo>
                      <a:pt x="790" y="782"/>
                    </a:lnTo>
                    <a:lnTo>
                      <a:pt x="793" y="783"/>
                    </a:lnTo>
                    <a:lnTo>
                      <a:pt x="797" y="784"/>
                    </a:lnTo>
                    <a:lnTo>
                      <a:pt x="800" y="784"/>
                    </a:lnTo>
                    <a:lnTo>
                      <a:pt x="803" y="786"/>
                    </a:lnTo>
                    <a:lnTo>
                      <a:pt x="806" y="787"/>
                    </a:lnTo>
                    <a:lnTo>
                      <a:pt x="811" y="789"/>
                    </a:lnTo>
                    <a:lnTo>
                      <a:pt x="814" y="790"/>
                    </a:lnTo>
                    <a:lnTo>
                      <a:pt x="817" y="792"/>
                    </a:lnTo>
                    <a:lnTo>
                      <a:pt x="820" y="793"/>
                    </a:lnTo>
                    <a:lnTo>
                      <a:pt x="825" y="793"/>
                    </a:lnTo>
                    <a:lnTo>
                      <a:pt x="829" y="795"/>
                    </a:lnTo>
                    <a:lnTo>
                      <a:pt x="832" y="796"/>
                    </a:lnTo>
                    <a:lnTo>
                      <a:pt x="836" y="797"/>
                    </a:lnTo>
                    <a:lnTo>
                      <a:pt x="839" y="799"/>
                    </a:lnTo>
                    <a:lnTo>
                      <a:pt x="844" y="801"/>
                    </a:lnTo>
                    <a:lnTo>
                      <a:pt x="846" y="802"/>
                    </a:lnTo>
                    <a:lnTo>
                      <a:pt x="851" y="803"/>
                    </a:lnTo>
                    <a:lnTo>
                      <a:pt x="855" y="806"/>
                    </a:lnTo>
                    <a:lnTo>
                      <a:pt x="858" y="807"/>
                    </a:lnTo>
                    <a:lnTo>
                      <a:pt x="862" y="808"/>
                    </a:lnTo>
                    <a:lnTo>
                      <a:pt x="865" y="811"/>
                    </a:lnTo>
                    <a:lnTo>
                      <a:pt x="869" y="812"/>
                    </a:lnTo>
                    <a:lnTo>
                      <a:pt x="874" y="814"/>
                    </a:lnTo>
                    <a:lnTo>
                      <a:pt x="876" y="815"/>
                    </a:lnTo>
                    <a:lnTo>
                      <a:pt x="880" y="818"/>
                    </a:lnTo>
                    <a:lnTo>
                      <a:pt x="883" y="819"/>
                    </a:lnTo>
                    <a:lnTo>
                      <a:pt x="887" y="820"/>
                    </a:lnTo>
                    <a:lnTo>
                      <a:pt x="890" y="822"/>
                    </a:lnTo>
                    <a:lnTo>
                      <a:pt x="894" y="824"/>
                    </a:lnTo>
                    <a:lnTo>
                      <a:pt x="896" y="826"/>
                    </a:lnTo>
                    <a:lnTo>
                      <a:pt x="900" y="828"/>
                    </a:lnTo>
                    <a:lnTo>
                      <a:pt x="902" y="829"/>
                    </a:lnTo>
                    <a:lnTo>
                      <a:pt x="906" y="831"/>
                    </a:lnTo>
                    <a:lnTo>
                      <a:pt x="908" y="833"/>
                    </a:lnTo>
                    <a:lnTo>
                      <a:pt x="912" y="834"/>
                    </a:lnTo>
                    <a:lnTo>
                      <a:pt x="916" y="838"/>
                    </a:lnTo>
                    <a:lnTo>
                      <a:pt x="922" y="843"/>
                    </a:lnTo>
                    <a:lnTo>
                      <a:pt x="926" y="845"/>
                    </a:lnTo>
                    <a:lnTo>
                      <a:pt x="929" y="848"/>
                    </a:lnTo>
                    <a:lnTo>
                      <a:pt x="933" y="852"/>
                    </a:lnTo>
                    <a:lnTo>
                      <a:pt x="937" y="856"/>
                    </a:lnTo>
                    <a:lnTo>
                      <a:pt x="938" y="858"/>
                    </a:lnTo>
                    <a:lnTo>
                      <a:pt x="940" y="862"/>
                    </a:lnTo>
                    <a:lnTo>
                      <a:pt x="941" y="864"/>
                    </a:lnTo>
                    <a:lnTo>
                      <a:pt x="941" y="867"/>
                    </a:lnTo>
                    <a:lnTo>
                      <a:pt x="940" y="870"/>
                    </a:lnTo>
                    <a:lnTo>
                      <a:pt x="939" y="872"/>
                    </a:lnTo>
                    <a:lnTo>
                      <a:pt x="937" y="875"/>
                    </a:lnTo>
                    <a:lnTo>
                      <a:pt x="934" y="878"/>
                    </a:lnTo>
                    <a:lnTo>
                      <a:pt x="931" y="880"/>
                    </a:lnTo>
                    <a:lnTo>
                      <a:pt x="927" y="883"/>
                    </a:lnTo>
                    <a:lnTo>
                      <a:pt x="922" y="886"/>
                    </a:lnTo>
                    <a:lnTo>
                      <a:pt x="918" y="889"/>
                    </a:lnTo>
                    <a:lnTo>
                      <a:pt x="914" y="890"/>
                    </a:lnTo>
                    <a:lnTo>
                      <a:pt x="910" y="891"/>
                    </a:lnTo>
                    <a:lnTo>
                      <a:pt x="908" y="892"/>
                    </a:lnTo>
                    <a:lnTo>
                      <a:pt x="905" y="894"/>
                    </a:lnTo>
                    <a:lnTo>
                      <a:pt x="901" y="895"/>
                    </a:lnTo>
                    <a:lnTo>
                      <a:pt x="897" y="896"/>
                    </a:lnTo>
                    <a:lnTo>
                      <a:pt x="894" y="897"/>
                    </a:lnTo>
                    <a:lnTo>
                      <a:pt x="890" y="899"/>
                    </a:lnTo>
                    <a:lnTo>
                      <a:pt x="887" y="901"/>
                    </a:lnTo>
                    <a:lnTo>
                      <a:pt x="882" y="901"/>
                    </a:lnTo>
                    <a:lnTo>
                      <a:pt x="878" y="902"/>
                    </a:lnTo>
                    <a:lnTo>
                      <a:pt x="875" y="904"/>
                    </a:lnTo>
                    <a:lnTo>
                      <a:pt x="870" y="905"/>
                    </a:lnTo>
                    <a:lnTo>
                      <a:pt x="865" y="907"/>
                    </a:lnTo>
                    <a:lnTo>
                      <a:pt x="861" y="908"/>
                    </a:lnTo>
                    <a:lnTo>
                      <a:pt x="857" y="909"/>
                    </a:lnTo>
                    <a:lnTo>
                      <a:pt x="851" y="910"/>
                    </a:lnTo>
                    <a:lnTo>
                      <a:pt x="846" y="911"/>
                    </a:lnTo>
                    <a:lnTo>
                      <a:pt x="842" y="911"/>
                    </a:lnTo>
                    <a:lnTo>
                      <a:pt x="837" y="914"/>
                    </a:lnTo>
                    <a:lnTo>
                      <a:pt x="832" y="914"/>
                    </a:lnTo>
                    <a:lnTo>
                      <a:pt x="826" y="916"/>
                    </a:lnTo>
                    <a:lnTo>
                      <a:pt x="822" y="916"/>
                    </a:lnTo>
                    <a:lnTo>
                      <a:pt x="817" y="917"/>
                    </a:lnTo>
                    <a:lnTo>
                      <a:pt x="811" y="918"/>
                    </a:lnTo>
                    <a:lnTo>
                      <a:pt x="806" y="920"/>
                    </a:lnTo>
                    <a:lnTo>
                      <a:pt x="800" y="920"/>
                    </a:lnTo>
                    <a:lnTo>
                      <a:pt x="794" y="921"/>
                    </a:lnTo>
                    <a:lnTo>
                      <a:pt x="788" y="921"/>
                    </a:lnTo>
                    <a:lnTo>
                      <a:pt x="784" y="922"/>
                    </a:lnTo>
                    <a:lnTo>
                      <a:pt x="778" y="923"/>
                    </a:lnTo>
                    <a:lnTo>
                      <a:pt x="773" y="924"/>
                    </a:lnTo>
                    <a:lnTo>
                      <a:pt x="767" y="926"/>
                    </a:lnTo>
                    <a:lnTo>
                      <a:pt x="761" y="926"/>
                    </a:lnTo>
                    <a:lnTo>
                      <a:pt x="755" y="926"/>
                    </a:lnTo>
                    <a:lnTo>
                      <a:pt x="749" y="927"/>
                    </a:lnTo>
                    <a:lnTo>
                      <a:pt x="743" y="927"/>
                    </a:lnTo>
                    <a:lnTo>
                      <a:pt x="737" y="928"/>
                    </a:lnTo>
                    <a:lnTo>
                      <a:pt x="731" y="928"/>
                    </a:lnTo>
                    <a:lnTo>
                      <a:pt x="727" y="929"/>
                    </a:lnTo>
                    <a:lnTo>
                      <a:pt x="720" y="929"/>
                    </a:lnTo>
                    <a:lnTo>
                      <a:pt x="715" y="930"/>
                    </a:lnTo>
                    <a:lnTo>
                      <a:pt x="709" y="930"/>
                    </a:lnTo>
                    <a:lnTo>
                      <a:pt x="703" y="931"/>
                    </a:lnTo>
                    <a:lnTo>
                      <a:pt x="697" y="931"/>
                    </a:lnTo>
                    <a:lnTo>
                      <a:pt x="691" y="931"/>
                    </a:lnTo>
                    <a:lnTo>
                      <a:pt x="685" y="931"/>
                    </a:lnTo>
                    <a:lnTo>
                      <a:pt x="680" y="933"/>
                    </a:lnTo>
                    <a:lnTo>
                      <a:pt x="673" y="933"/>
                    </a:lnTo>
                    <a:lnTo>
                      <a:pt x="669" y="933"/>
                    </a:lnTo>
                    <a:lnTo>
                      <a:pt x="663" y="933"/>
                    </a:lnTo>
                    <a:lnTo>
                      <a:pt x="657" y="933"/>
                    </a:lnTo>
                    <a:lnTo>
                      <a:pt x="652" y="933"/>
                    </a:lnTo>
                    <a:lnTo>
                      <a:pt x="647" y="933"/>
                    </a:lnTo>
                    <a:lnTo>
                      <a:pt x="642" y="933"/>
                    </a:lnTo>
                    <a:lnTo>
                      <a:pt x="638" y="933"/>
                    </a:lnTo>
                    <a:lnTo>
                      <a:pt x="633" y="933"/>
                    </a:lnTo>
                    <a:lnTo>
                      <a:pt x="628" y="933"/>
                    </a:lnTo>
                    <a:lnTo>
                      <a:pt x="625" y="933"/>
                    </a:lnTo>
                    <a:lnTo>
                      <a:pt x="620" y="933"/>
                    </a:lnTo>
                    <a:lnTo>
                      <a:pt x="616" y="933"/>
                    </a:lnTo>
                    <a:lnTo>
                      <a:pt x="613" y="933"/>
                    </a:lnTo>
                    <a:lnTo>
                      <a:pt x="609" y="933"/>
                    </a:lnTo>
                    <a:lnTo>
                      <a:pt x="606" y="933"/>
                    </a:lnTo>
                    <a:lnTo>
                      <a:pt x="602" y="933"/>
                    </a:lnTo>
                    <a:lnTo>
                      <a:pt x="599" y="933"/>
                    </a:lnTo>
                    <a:lnTo>
                      <a:pt x="595" y="933"/>
                    </a:lnTo>
                    <a:lnTo>
                      <a:pt x="593" y="933"/>
                    </a:lnTo>
                    <a:lnTo>
                      <a:pt x="589" y="933"/>
                    </a:lnTo>
                    <a:lnTo>
                      <a:pt x="587" y="933"/>
                    </a:lnTo>
                    <a:lnTo>
                      <a:pt x="584" y="933"/>
                    </a:lnTo>
                    <a:lnTo>
                      <a:pt x="582" y="933"/>
                    </a:lnTo>
                    <a:lnTo>
                      <a:pt x="576" y="931"/>
                    </a:lnTo>
                    <a:lnTo>
                      <a:pt x="573" y="931"/>
                    </a:lnTo>
                    <a:lnTo>
                      <a:pt x="569" y="931"/>
                    </a:lnTo>
                    <a:lnTo>
                      <a:pt x="565" y="931"/>
                    </a:lnTo>
                    <a:lnTo>
                      <a:pt x="562" y="931"/>
                    </a:lnTo>
                    <a:lnTo>
                      <a:pt x="558" y="931"/>
                    </a:lnTo>
                    <a:lnTo>
                      <a:pt x="556" y="931"/>
                    </a:lnTo>
                    <a:lnTo>
                      <a:pt x="554" y="931"/>
                    </a:lnTo>
                    <a:lnTo>
                      <a:pt x="550" y="930"/>
                    </a:lnTo>
                    <a:lnTo>
                      <a:pt x="548" y="930"/>
                    </a:lnTo>
                    <a:lnTo>
                      <a:pt x="545" y="930"/>
                    </a:lnTo>
                    <a:lnTo>
                      <a:pt x="544" y="930"/>
                    </a:lnTo>
                    <a:lnTo>
                      <a:pt x="536" y="994"/>
                    </a:lnTo>
                    <a:lnTo>
                      <a:pt x="535" y="994"/>
                    </a:lnTo>
                    <a:lnTo>
                      <a:pt x="531" y="994"/>
                    </a:lnTo>
                    <a:lnTo>
                      <a:pt x="529" y="996"/>
                    </a:lnTo>
                    <a:lnTo>
                      <a:pt x="526" y="996"/>
                    </a:lnTo>
                    <a:lnTo>
                      <a:pt x="524" y="997"/>
                    </a:lnTo>
                    <a:lnTo>
                      <a:pt x="522" y="997"/>
                    </a:lnTo>
                    <a:lnTo>
                      <a:pt x="518" y="997"/>
                    </a:lnTo>
                    <a:lnTo>
                      <a:pt x="514" y="997"/>
                    </a:lnTo>
                    <a:lnTo>
                      <a:pt x="511" y="996"/>
                    </a:lnTo>
                    <a:lnTo>
                      <a:pt x="509" y="994"/>
                    </a:lnTo>
                    <a:lnTo>
                      <a:pt x="505" y="993"/>
                    </a:lnTo>
                    <a:lnTo>
                      <a:pt x="503" y="991"/>
                    </a:lnTo>
                    <a:lnTo>
                      <a:pt x="499" y="988"/>
                    </a:lnTo>
                    <a:lnTo>
                      <a:pt x="498" y="986"/>
                    </a:lnTo>
                    <a:lnTo>
                      <a:pt x="494" y="981"/>
                    </a:lnTo>
                    <a:lnTo>
                      <a:pt x="492" y="977"/>
                    </a:lnTo>
                    <a:lnTo>
                      <a:pt x="491" y="972"/>
                    </a:lnTo>
                    <a:lnTo>
                      <a:pt x="488" y="967"/>
                    </a:lnTo>
                    <a:lnTo>
                      <a:pt x="486" y="961"/>
                    </a:lnTo>
                    <a:lnTo>
                      <a:pt x="484" y="956"/>
                    </a:lnTo>
                    <a:lnTo>
                      <a:pt x="480" y="952"/>
                    </a:lnTo>
                    <a:lnTo>
                      <a:pt x="476" y="947"/>
                    </a:lnTo>
                    <a:lnTo>
                      <a:pt x="473" y="945"/>
                    </a:lnTo>
                    <a:lnTo>
                      <a:pt x="469" y="942"/>
                    </a:lnTo>
                    <a:lnTo>
                      <a:pt x="467" y="940"/>
                    </a:lnTo>
                    <a:lnTo>
                      <a:pt x="463" y="937"/>
                    </a:lnTo>
                    <a:lnTo>
                      <a:pt x="459" y="935"/>
                    </a:lnTo>
                    <a:lnTo>
                      <a:pt x="455" y="934"/>
                    </a:lnTo>
                    <a:lnTo>
                      <a:pt x="450" y="933"/>
                    </a:lnTo>
                    <a:lnTo>
                      <a:pt x="446" y="931"/>
                    </a:lnTo>
                    <a:lnTo>
                      <a:pt x="442" y="930"/>
                    </a:lnTo>
                    <a:lnTo>
                      <a:pt x="440" y="930"/>
                    </a:lnTo>
                    <a:lnTo>
                      <a:pt x="436" y="929"/>
                    </a:lnTo>
                    <a:lnTo>
                      <a:pt x="434" y="929"/>
                    </a:lnTo>
                    <a:lnTo>
                      <a:pt x="429" y="929"/>
                    </a:lnTo>
                    <a:lnTo>
                      <a:pt x="427" y="928"/>
                    </a:lnTo>
                    <a:lnTo>
                      <a:pt x="423" y="928"/>
                    </a:lnTo>
                    <a:lnTo>
                      <a:pt x="420" y="928"/>
                    </a:lnTo>
                    <a:lnTo>
                      <a:pt x="415" y="928"/>
                    </a:lnTo>
                    <a:lnTo>
                      <a:pt x="411" y="928"/>
                    </a:lnTo>
                    <a:lnTo>
                      <a:pt x="407" y="928"/>
                    </a:lnTo>
                    <a:lnTo>
                      <a:pt x="403" y="928"/>
                    </a:lnTo>
                    <a:lnTo>
                      <a:pt x="398" y="928"/>
                    </a:lnTo>
                    <a:lnTo>
                      <a:pt x="395" y="928"/>
                    </a:lnTo>
                    <a:lnTo>
                      <a:pt x="390" y="929"/>
                    </a:lnTo>
                    <a:lnTo>
                      <a:pt x="385" y="930"/>
                    </a:lnTo>
                    <a:lnTo>
                      <a:pt x="380" y="930"/>
                    </a:lnTo>
                    <a:lnTo>
                      <a:pt x="375" y="930"/>
                    </a:lnTo>
                    <a:lnTo>
                      <a:pt x="370" y="931"/>
                    </a:lnTo>
                    <a:lnTo>
                      <a:pt x="365" y="931"/>
                    </a:lnTo>
                    <a:lnTo>
                      <a:pt x="359" y="931"/>
                    </a:lnTo>
                    <a:lnTo>
                      <a:pt x="353" y="931"/>
                    </a:lnTo>
                    <a:lnTo>
                      <a:pt x="347" y="933"/>
                    </a:lnTo>
                    <a:lnTo>
                      <a:pt x="343" y="933"/>
                    </a:lnTo>
                    <a:lnTo>
                      <a:pt x="337" y="933"/>
                    </a:lnTo>
                    <a:lnTo>
                      <a:pt x="331" y="934"/>
                    </a:lnTo>
                    <a:lnTo>
                      <a:pt x="325" y="934"/>
                    </a:lnTo>
                    <a:lnTo>
                      <a:pt x="320" y="935"/>
                    </a:lnTo>
                    <a:lnTo>
                      <a:pt x="314" y="935"/>
                    </a:lnTo>
                    <a:lnTo>
                      <a:pt x="308" y="935"/>
                    </a:lnTo>
                    <a:lnTo>
                      <a:pt x="302" y="935"/>
                    </a:lnTo>
                    <a:lnTo>
                      <a:pt x="297" y="936"/>
                    </a:lnTo>
                    <a:lnTo>
                      <a:pt x="290" y="936"/>
                    </a:lnTo>
                    <a:lnTo>
                      <a:pt x="284" y="937"/>
                    </a:lnTo>
                    <a:lnTo>
                      <a:pt x="280" y="937"/>
                    </a:lnTo>
                    <a:lnTo>
                      <a:pt x="274" y="937"/>
                    </a:lnTo>
                    <a:lnTo>
                      <a:pt x="267" y="937"/>
                    </a:lnTo>
                    <a:lnTo>
                      <a:pt x="261" y="939"/>
                    </a:lnTo>
                    <a:lnTo>
                      <a:pt x="255" y="939"/>
                    </a:lnTo>
                    <a:lnTo>
                      <a:pt x="250" y="940"/>
                    </a:lnTo>
                    <a:lnTo>
                      <a:pt x="243" y="940"/>
                    </a:lnTo>
                    <a:lnTo>
                      <a:pt x="237" y="940"/>
                    </a:lnTo>
                    <a:lnTo>
                      <a:pt x="231" y="940"/>
                    </a:lnTo>
                    <a:lnTo>
                      <a:pt x="226" y="940"/>
                    </a:lnTo>
                    <a:lnTo>
                      <a:pt x="220" y="940"/>
                    </a:lnTo>
                    <a:lnTo>
                      <a:pt x="214" y="940"/>
                    </a:lnTo>
                    <a:lnTo>
                      <a:pt x="209" y="940"/>
                    </a:lnTo>
                    <a:lnTo>
                      <a:pt x="204" y="940"/>
                    </a:lnTo>
                    <a:lnTo>
                      <a:pt x="197" y="940"/>
                    </a:lnTo>
                    <a:lnTo>
                      <a:pt x="192" y="940"/>
                    </a:lnTo>
                    <a:lnTo>
                      <a:pt x="186" y="940"/>
                    </a:lnTo>
                    <a:lnTo>
                      <a:pt x="181" y="940"/>
                    </a:lnTo>
                    <a:lnTo>
                      <a:pt x="175" y="940"/>
                    </a:lnTo>
                    <a:lnTo>
                      <a:pt x="171" y="940"/>
                    </a:lnTo>
                    <a:lnTo>
                      <a:pt x="165" y="940"/>
                    </a:lnTo>
                    <a:lnTo>
                      <a:pt x="160" y="940"/>
                    </a:lnTo>
                    <a:lnTo>
                      <a:pt x="155" y="939"/>
                    </a:lnTo>
                    <a:lnTo>
                      <a:pt x="150" y="939"/>
                    </a:lnTo>
                    <a:lnTo>
                      <a:pt x="146" y="937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31" y="936"/>
                    </a:lnTo>
                    <a:lnTo>
                      <a:pt x="127" y="936"/>
                    </a:lnTo>
                    <a:lnTo>
                      <a:pt x="123" y="936"/>
                    </a:lnTo>
                    <a:lnTo>
                      <a:pt x="118" y="935"/>
                    </a:lnTo>
                    <a:lnTo>
                      <a:pt x="115" y="935"/>
                    </a:lnTo>
                    <a:lnTo>
                      <a:pt x="110" y="934"/>
                    </a:lnTo>
                    <a:lnTo>
                      <a:pt x="108" y="933"/>
                    </a:lnTo>
                    <a:lnTo>
                      <a:pt x="103" y="931"/>
                    </a:lnTo>
                    <a:lnTo>
                      <a:pt x="101" y="931"/>
                    </a:lnTo>
                    <a:lnTo>
                      <a:pt x="97" y="930"/>
                    </a:lnTo>
                    <a:lnTo>
                      <a:pt x="94" y="930"/>
                    </a:lnTo>
                    <a:lnTo>
                      <a:pt x="91" y="928"/>
                    </a:lnTo>
                    <a:lnTo>
                      <a:pt x="88" y="927"/>
                    </a:lnTo>
                    <a:lnTo>
                      <a:pt x="85" y="926"/>
                    </a:lnTo>
                    <a:lnTo>
                      <a:pt x="83" y="926"/>
                    </a:lnTo>
                    <a:lnTo>
                      <a:pt x="78" y="922"/>
                    </a:lnTo>
                    <a:lnTo>
                      <a:pt x="76" y="921"/>
                    </a:lnTo>
                    <a:lnTo>
                      <a:pt x="72" y="916"/>
                    </a:lnTo>
                    <a:lnTo>
                      <a:pt x="72" y="913"/>
                    </a:lnTo>
                    <a:lnTo>
                      <a:pt x="72" y="909"/>
                    </a:lnTo>
                    <a:lnTo>
                      <a:pt x="76" y="905"/>
                    </a:lnTo>
                    <a:lnTo>
                      <a:pt x="77" y="903"/>
                    </a:lnTo>
                    <a:lnTo>
                      <a:pt x="79" y="901"/>
                    </a:lnTo>
                    <a:lnTo>
                      <a:pt x="82" y="899"/>
                    </a:lnTo>
                    <a:lnTo>
                      <a:pt x="85" y="897"/>
                    </a:lnTo>
                    <a:lnTo>
                      <a:pt x="89" y="895"/>
                    </a:lnTo>
                    <a:lnTo>
                      <a:pt x="92" y="892"/>
                    </a:lnTo>
                    <a:lnTo>
                      <a:pt x="96" y="891"/>
                    </a:lnTo>
                    <a:lnTo>
                      <a:pt x="101" y="889"/>
                    </a:lnTo>
                    <a:lnTo>
                      <a:pt x="105" y="886"/>
                    </a:lnTo>
                    <a:lnTo>
                      <a:pt x="110" y="884"/>
                    </a:lnTo>
                    <a:lnTo>
                      <a:pt x="115" y="882"/>
                    </a:lnTo>
                    <a:lnTo>
                      <a:pt x="120" y="880"/>
                    </a:lnTo>
                    <a:lnTo>
                      <a:pt x="124" y="877"/>
                    </a:lnTo>
                    <a:lnTo>
                      <a:pt x="130" y="876"/>
                    </a:lnTo>
                    <a:lnTo>
                      <a:pt x="135" y="872"/>
                    </a:lnTo>
                    <a:lnTo>
                      <a:pt x="142" y="871"/>
                    </a:lnTo>
                    <a:lnTo>
                      <a:pt x="148" y="869"/>
                    </a:lnTo>
                    <a:lnTo>
                      <a:pt x="154" y="866"/>
                    </a:lnTo>
                    <a:lnTo>
                      <a:pt x="160" y="864"/>
                    </a:lnTo>
                    <a:lnTo>
                      <a:pt x="166" y="862"/>
                    </a:lnTo>
                    <a:lnTo>
                      <a:pt x="173" y="859"/>
                    </a:lnTo>
                    <a:lnTo>
                      <a:pt x="179" y="857"/>
                    </a:lnTo>
                    <a:lnTo>
                      <a:pt x="186" y="854"/>
                    </a:lnTo>
                    <a:lnTo>
                      <a:pt x="192" y="853"/>
                    </a:lnTo>
                    <a:lnTo>
                      <a:pt x="199" y="851"/>
                    </a:lnTo>
                    <a:lnTo>
                      <a:pt x="205" y="848"/>
                    </a:lnTo>
                    <a:lnTo>
                      <a:pt x="212" y="846"/>
                    </a:lnTo>
                    <a:lnTo>
                      <a:pt x="218" y="844"/>
                    </a:lnTo>
                    <a:lnTo>
                      <a:pt x="225" y="843"/>
                    </a:lnTo>
                    <a:lnTo>
                      <a:pt x="231" y="840"/>
                    </a:lnTo>
                    <a:lnTo>
                      <a:pt x="237" y="838"/>
                    </a:lnTo>
                    <a:lnTo>
                      <a:pt x="244" y="837"/>
                    </a:lnTo>
                    <a:lnTo>
                      <a:pt x="250" y="834"/>
                    </a:lnTo>
                    <a:lnTo>
                      <a:pt x="256" y="833"/>
                    </a:lnTo>
                    <a:lnTo>
                      <a:pt x="262" y="831"/>
                    </a:lnTo>
                    <a:lnTo>
                      <a:pt x="269" y="829"/>
                    </a:lnTo>
                    <a:lnTo>
                      <a:pt x="274" y="828"/>
                    </a:lnTo>
                    <a:lnTo>
                      <a:pt x="280" y="826"/>
                    </a:lnTo>
                    <a:lnTo>
                      <a:pt x="284" y="825"/>
                    </a:lnTo>
                    <a:lnTo>
                      <a:pt x="290" y="824"/>
                    </a:lnTo>
                    <a:lnTo>
                      <a:pt x="295" y="822"/>
                    </a:lnTo>
                    <a:lnTo>
                      <a:pt x="300" y="820"/>
                    </a:lnTo>
                    <a:lnTo>
                      <a:pt x="305" y="819"/>
                    </a:lnTo>
                    <a:lnTo>
                      <a:pt x="309" y="818"/>
                    </a:lnTo>
                    <a:lnTo>
                      <a:pt x="313" y="816"/>
                    </a:lnTo>
                    <a:lnTo>
                      <a:pt x="318" y="816"/>
                    </a:lnTo>
                    <a:lnTo>
                      <a:pt x="320" y="815"/>
                    </a:lnTo>
                    <a:lnTo>
                      <a:pt x="324" y="814"/>
                    </a:lnTo>
                    <a:lnTo>
                      <a:pt x="327" y="813"/>
                    </a:lnTo>
                    <a:lnTo>
                      <a:pt x="329" y="813"/>
                    </a:lnTo>
                    <a:lnTo>
                      <a:pt x="332" y="812"/>
                    </a:lnTo>
                    <a:lnTo>
                      <a:pt x="333" y="812"/>
                    </a:lnTo>
                    <a:lnTo>
                      <a:pt x="337" y="812"/>
                    </a:lnTo>
                    <a:lnTo>
                      <a:pt x="338" y="812"/>
                    </a:lnTo>
                    <a:lnTo>
                      <a:pt x="338" y="809"/>
                    </a:lnTo>
                    <a:lnTo>
                      <a:pt x="340" y="806"/>
                    </a:lnTo>
                    <a:lnTo>
                      <a:pt x="341" y="802"/>
                    </a:lnTo>
                    <a:lnTo>
                      <a:pt x="343" y="799"/>
                    </a:lnTo>
                    <a:lnTo>
                      <a:pt x="345" y="794"/>
                    </a:lnTo>
                    <a:lnTo>
                      <a:pt x="347" y="790"/>
                    </a:lnTo>
                    <a:lnTo>
                      <a:pt x="348" y="784"/>
                    </a:lnTo>
                    <a:lnTo>
                      <a:pt x="352" y="780"/>
                    </a:lnTo>
                    <a:lnTo>
                      <a:pt x="353" y="774"/>
                    </a:lnTo>
                    <a:lnTo>
                      <a:pt x="357" y="769"/>
                    </a:lnTo>
                    <a:lnTo>
                      <a:pt x="357" y="765"/>
                    </a:lnTo>
                    <a:lnTo>
                      <a:pt x="358" y="763"/>
                    </a:lnTo>
                    <a:lnTo>
                      <a:pt x="359" y="759"/>
                    </a:lnTo>
                    <a:lnTo>
                      <a:pt x="360" y="757"/>
                    </a:lnTo>
                    <a:lnTo>
                      <a:pt x="361" y="755"/>
                    </a:lnTo>
                    <a:lnTo>
                      <a:pt x="363" y="751"/>
                    </a:lnTo>
                    <a:lnTo>
                      <a:pt x="363" y="749"/>
                    </a:lnTo>
                    <a:lnTo>
                      <a:pt x="364" y="745"/>
                    </a:lnTo>
                    <a:lnTo>
                      <a:pt x="364" y="743"/>
                    </a:lnTo>
                    <a:lnTo>
                      <a:pt x="365" y="739"/>
                    </a:lnTo>
                    <a:lnTo>
                      <a:pt x="365" y="736"/>
                    </a:lnTo>
                    <a:lnTo>
                      <a:pt x="366" y="733"/>
                    </a:lnTo>
                    <a:lnTo>
                      <a:pt x="366" y="727"/>
                    </a:lnTo>
                    <a:lnTo>
                      <a:pt x="367" y="723"/>
                    </a:lnTo>
                    <a:lnTo>
                      <a:pt x="366" y="717"/>
                    </a:lnTo>
                    <a:lnTo>
                      <a:pt x="366" y="712"/>
                    </a:lnTo>
                    <a:lnTo>
                      <a:pt x="365" y="707"/>
                    </a:lnTo>
                    <a:lnTo>
                      <a:pt x="364" y="704"/>
                    </a:lnTo>
                    <a:lnTo>
                      <a:pt x="361" y="700"/>
                    </a:lnTo>
                    <a:lnTo>
                      <a:pt x="359" y="697"/>
                    </a:lnTo>
                    <a:lnTo>
                      <a:pt x="356" y="694"/>
                    </a:lnTo>
                    <a:lnTo>
                      <a:pt x="351" y="693"/>
                    </a:lnTo>
                    <a:lnTo>
                      <a:pt x="348" y="692"/>
                    </a:lnTo>
                    <a:lnTo>
                      <a:pt x="346" y="691"/>
                    </a:lnTo>
                    <a:lnTo>
                      <a:pt x="343" y="691"/>
                    </a:lnTo>
                    <a:lnTo>
                      <a:pt x="339" y="691"/>
                    </a:lnTo>
                    <a:lnTo>
                      <a:pt x="335" y="691"/>
                    </a:lnTo>
                    <a:lnTo>
                      <a:pt x="332" y="691"/>
                    </a:lnTo>
                    <a:lnTo>
                      <a:pt x="328" y="692"/>
                    </a:lnTo>
                    <a:lnTo>
                      <a:pt x="325" y="693"/>
                    </a:lnTo>
                    <a:lnTo>
                      <a:pt x="320" y="693"/>
                    </a:lnTo>
                    <a:lnTo>
                      <a:pt x="316" y="694"/>
                    </a:lnTo>
                    <a:lnTo>
                      <a:pt x="312" y="694"/>
                    </a:lnTo>
                    <a:lnTo>
                      <a:pt x="308" y="695"/>
                    </a:lnTo>
                    <a:lnTo>
                      <a:pt x="305" y="697"/>
                    </a:lnTo>
                    <a:lnTo>
                      <a:pt x="301" y="697"/>
                    </a:lnTo>
                    <a:lnTo>
                      <a:pt x="297" y="698"/>
                    </a:lnTo>
                    <a:lnTo>
                      <a:pt x="294" y="699"/>
                    </a:lnTo>
                    <a:lnTo>
                      <a:pt x="290" y="699"/>
                    </a:lnTo>
                    <a:lnTo>
                      <a:pt x="287" y="700"/>
                    </a:lnTo>
                    <a:lnTo>
                      <a:pt x="284" y="701"/>
                    </a:lnTo>
                    <a:lnTo>
                      <a:pt x="281" y="701"/>
                    </a:lnTo>
                    <a:lnTo>
                      <a:pt x="275" y="704"/>
                    </a:lnTo>
                    <a:lnTo>
                      <a:pt x="270" y="705"/>
                    </a:lnTo>
                    <a:lnTo>
                      <a:pt x="264" y="707"/>
                    </a:lnTo>
                    <a:lnTo>
                      <a:pt x="260" y="708"/>
                    </a:lnTo>
                    <a:lnTo>
                      <a:pt x="255" y="711"/>
                    </a:lnTo>
                    <a:lnTo>
                      <a:pt x="250" y="712"/>
                    </a:lnTo>
                    <a:lnTo>
                      <a:pt x="246" y="713"/>
                    </a:lnTo>
                    <a:lnTo>
                      <a:pt x="243" y="716"/>
                    </a:lnTo>
                    <a:lnTo>
                      <a:pt x="239" y="717"/>
                    </a:lnTo>
                    <a:lnTo>
                      <a:pt x="237" y="718"/>
                    </a:lnTo>
                    <a:lnTo>
                      <a:pt x="233" y="719"/>
                    </a:lnTo>
                    <a:lnTo>
                      <a:pt x="231" y="720"/>
                    </a:lnTo>
                    <a:lnTo>
                      <a:pt x="229" y="722"/>
                    </a:lnTo>
                    <a:lnTo>
                      <a:pt x="226" y="723"/>
                    </a:lnTo>
                    <a:lnTo>
                      <a:pt x="223" y="725"/>
                    </a:lnTo>
                    <a:lnTo>
                      <a:pt x="220" y="727"/>
                    </a:lnTo>
                    <a:lnTo>
                      <a:pt x="217" y="730"/>
                    </a:lnTo>
                    <a:lnTo>
                      <a:pt x="217" y="731"/>
                    </a:lnTo>
                    <a:lnTo>
                      <a:pt x="214" y="731"/>
                    </a:lnTo>
                    <a:lnTo>
                      <a:pt x="212" y="731"/>
                    </a:lnTo>
                    <a:lnTo>
                      <a:pt x="210" y="731"/>
                    </a:lnTo>
                    <a:lnTo>
                      <a:pt x="207" y="732"/>
                    </a:lnTo>
                    <a:lnTo>
                      <a:pt x="204" y="732"/>
                    </a:lnTo>
                    <a:lnTo>
                      <a:pt x="201" y="732"/>
                    </a:lnTo>
                    <a:lnTo>
                      <a:pt x="197" y="732"/>
                    </a:lnTo>
                    <a:lnTo>
                      <a:pt x="193" y="733"/>
                    </a:lnTo>
                    <a:lnTo>
                      <a:pt x="188" y="733"/>
                    </a:lnTo>
                    <a:lnTo>
                      <a:pt x="184" y="735"/>
                    </a:lnTo>
                    <a:lnTo>
                      <a:pt x="179" y="735"/>
                    </a:lnTo>
                    <a:lnTo>
                      <a:pt x="174" y="735"/>
                    </a:lnTo>
                    <a:lnTo>
                      <a:pt x="169" y="736"/>
                    </a:lnTo>
                    <a:lnTo>
                      <a:pt x="163" y="736"/>
                    </a:lnTo>
                    <a:lnTo>
                      <a:pt x="161" y="736"/>
                    </a:lnTo>
                    <a:lnTo>
                      <a:pt x="159" y="736"/>
                    </a:lnTo>
                    <a:lnTo>
                      <a:pt x="155" y="736"/>
                    </a:lnTo>
                    <a:lnTo>
                      <a:pt x="153" y="736"/>
                    </a:lnTo>
                    <a:lnTo>
                      <a:pt x="149" y="736"/>
                    </a:lnTo>
                    <a:lnTo>
                      <a:pt x="146" y="736"/>
                    </a:lnTo>
                    <a:lnTo>
                      <a:pt x="143" y="736"/>
                    </a:lnTo>
                    <a:lnTo>
                      <a:pt x="140" y="736"/>
                    </a:lnTo>
                    <a:lnTo>
                      <a:pt x="137" y="736"/>
                    </a:lnTo>
                    <a:lnTo>
                      <a:pt x="134" y="736"/>
                    </a:lnTo>
                    <a:lnTo>
                      <a:pt x="130" y="736"/>
                    </a:lnTo>
                    <a:lnTo>
                      <a:pt x="128" y="736"/>
                    </a:lnTo>
                    <a:lnTo>
                      <a:pt x="126" y="736"/>
                    </a:lnTo>
                    <a:lnTo>
                      <a:pt x="122" y="736"/>
                    </a:lnTo>
                    <a:lnTo>
                      <a:pt x="118" y="736"/>
                    </a:lnTo>
                    <a:lnTo>
                      <a:pt x="116" y="736"/>
                    </a:lnTo>
                    <a:lnTo>
                      <a:pt x="113" y="736"/>
                    </a:lnTo>
                    <a:lnTo>
                      <a:pt x="110" y="736"/>
                    </a:lnTo>
                    <a:lnTo>
                      <a:pt x="107" y="736"/>
                    </a:lnTo>
                    <a:lnTo>
                      <a:pt x="103" y="736"/>
                    </a:lnTo>
                    <a:lnTo>
                      <a:pt x="101" y="735"/>
                    </a:lnTo>
                    <a:lnTo>
                      <a:pt x="97" y="735"/>
                    </a:lnTo>
                    <a:lnTo>
                      <a:pt x="95" y="735"/>
                    </a:lnTo>
                    <a:lnTo>
                      <a:pt x="91" y="735"/>
                    </a:lnTo>
                    <a:lnTo>
                      <a:pt x="89" y="735"/>
                    </a:lnTo>
                    <a:lnTo>
                      <a:pt x="85" y="733"/>
                    </a:lnTo>
                    <a:lnTo>
                      <a:pt x="83" y="733"/>
                    </a:lnTo>
                    <a:lnTo>
                      <a:pt x="80" y="733"/>
                    </a:lnTo>
                    <a:lnTo>
                      <a:pt x="75" y="732"/>
                    </a:lnTo>
                    <a:lnTo>
                      <a:pt x="70" y="731"/>
                    </a:lnTo>
                    <a:lnTo>
                      <a:pt x="64" y="730"/>
                    </a:lnTo>
                    <a:lnTo>
                      <a:pt x="58" y="727"/>
                    </a:lnTo>
                    <a:lnTo>
                      <a:pt x="53" y="725"/>
                    </a:lnTo>
                    <a:lnTo>
                      <a:pt x="48" y="722"/>
                    </a:lnTo>
                    <a:lnTo>
                      <a:pt x="44" y="718"/>
                    </a:lnTo>
                    <a:lnTo>
                      <a:pt x="40" y="716"/>
                    </a:lnTo>
                    <a:lnTo>
                      <a:pt x="35" y="711"/>
                    </a:lnTo>
                    <a:lnTo>
                      <a:pt x="33" y="707"/>
                    </a:lnTo>
                    <a:lnTo>
                      <a:pt x="28" y="701"/>
                    </a:lnTo>
                    <a:lnTo>
                      <a:pt x="26" y="697"/>
                    </a:lnTo>
                    <a:lnTo>
                      <a:pt x="22" y="692"/>
                    </a:lnTo>
                    <a:lnTo>
                      <a:pt x="20" y="687"/>
                    </a:lnTo>
                    <a:lnTo>
                      <a:pt x="16" y="681"/>
                    </a:lnTo>
                    <a:lnTo>
                      <a:pt x="14" y="676"/>
                    </a:lnTo>
                    <a:lnTo>
                      <a:pt x="12" y="671"/>
                    </a:lnTo>
                    <a:lnTo>
                      <a:pt x="11" y="665"/>
                    </a:lnTo>
                    <a:lnTo>
                      <a:pt x="9" y="661"/>
                    </a:lnTo>
                    <a:lnTo>
                      <a:pt x="8" y="659"/>
                    </a:lnTo>
                    <a:lnTo>
                      <a:pt x="7" y="655"/>
                    </a:lnTo>
                    <a:lnTo>
                      <a:pt x="7" y="653"/>
                    </a:lnTo>
                    <a:lnTo>
                      <a:pt x="5" y="647"/>
                    </a:lnTo>
                    <a:lnTo>
                      <a:pt x="3" y="642"/>
                    </a:lnTo>
                    <a:lnTo>
                      <a:pt x="3" y="639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2" y="630"/>
                    </a:lnTo>
                    <a:lnTo>
                      <a:pt x="1" y="624"/>
                    </a:lnTo>
                    <a:lnTo>
                      <a:pt x="1" y="620"/>
                    </a:lnTo>
                    <a:lnTo>
                      <a:pt x="0" y="614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1" y="601"/>
                    </a:lnTo>
                    <a:lnTo>
                      <a:pt x="1" y="596"/>
                    </a:lnTo>
                    <a:lnTo>
                      <a:pt x="2" y="592"/>
                    </a:lnTo>
                    <a:lnTo>
                      <a:pt x="3" y="589"/>
                    </a:lnTo>
                    <a:lnTo>
                      <a:pt x="5" y="586"/>
                    </a:lnTo>
                    <a:lnTo>
                      <a:pt x="6" y="583"/>
                    </a:lnTo>
                    <a:lnTo>
                      <a:pt x="7" y="579"/>
                    </a:lnTo>
                    <a:lnTo>
                      <a:pt x="9" y="576"/>
                    </a:lnTo>
                    <a:lnTo>
                      <a:pt x="11" y="572"/>
                    </a:lnTo>
                    <a:lnTo>
                      <a:pt x="13" y="566"/>
                    </a:lnTo>
                    <a:lnTo>
                      <a:pt x="15" y="561"/>
                    </a:lnTo>
                    <a:lnTo>
                      <a:pt x="19" y="555"/>
                    </a:lnTo>
                    <a:lnTo>
                      <a:pt x="22" y="551"/>
                    </a:lnTo>
                    <a:lnTo>
                      <a:pt x="22" y="547"/>
                    </a:lnTo>
                    <a:lnTo>
                      <a:pt x="25" y="545"/>
                    </a:lnTo>
                    <a:lnTo>
                      <a:pt x="26" y="541"/>
                    </a:lnTo>
                    <a:lnTo>
                      <a:pt x="28" y="538"/>
                    </a:lnTo>
                    <a:lnTo>
                      <a:pt x="30" y="534"/>
                    </a:lnTo>
                    <a:lnTo>
                      <a:pt x="32" y="531"/>
                    </a:lnTo>
                    <a:lnTo>
                      <a:pt x="33" y="527"/>
                    </a:lnTo>
                    <a:lnTo>
                      <a:pt x="35" y="525"/>
                    </a:lnTo>
                    <a:lnTo>
                      <a:pt x="38" y="520"/>
                    </a:lnTo>
                    <a:lnTo>
                      <a:pt x="39" y="516"/>
                    </a:lnTo>
                    <a:lnTo>
                      <a:pt x="41" y="513"/>
                    </a:lnTo>
                    <a:lnTo>
                      <a:pt x="44" y="509"/>
                    </a:lnTo>
                    <a:lnTo>
                      <a:pt x="46" y="506"/>
                    </a:lnTo>
                    <a:lnTo>
                      <a:pt x="48" y="501"/>
                    </a:lnTo>
                    <a:lnTo>
                      <a:pt x="51" y="497"/>
                    </a:lnTo>
                    <a:lnTo>
                      <a:pt x="53" y="494"/>
                    </a:lnTo>
                    <a:lnTo>
                      <a:pt x="54" y="490"/>
                    </a:lnTo>
                    <a:lnTo>
                      <a:pt x="57" y="485"/>
                    </a:lnTo>
                    <a:lnTo>
                      <a:pt x="59" y="481"/>
                    </a:lnTo>
                    <a:lnTo>
                      <a:pt x="62" y="477"/>
                    </a:lnTo>
                    <a:lnTo>
                      <a:pt x="64" y="474"/>
                    </a:lnTo>
                    <a:lnTo>
                      <a:pt x="67" y="469"/>
                    </a:lnTo>
                    <a:lnTo>
                      <a:pt x="70" y="465"/>
                    </a:lnTo>
                    <a:lnTo>
                      <a:pt x="72" y="462"/>
                    </a:lnTo>
                    <a:lnTo>
                      <a:pt x="75" y="457"/>
                    </a:lnTo>
                    <a:lnTo>
                      <a:pt x="77" y="452"/>
                    </a:lnTo>
                    <a:lnTo>
                      <a:pt x="80" y="449"/>
                    </a:lnTo>
                    <a:lnTo>
                      <a:pt x="83" y="445"/>
                    </a:lnTo>
                    <a:lnTo>
                      <a:pt x="86" y="440"/>
                    </a:lnTo>
                    <a:lnTo>
                      <a:pt x="89" y="437"/>
                    </a:lnTo>
                    <a:lnTo>
                      <a:pt x="92" y="432"/>
                    </a:lnTo>
                    <a:lnTo>
                      <a:pt x="96" y="429"/>
                    </a:lnTo>
                    <a:lnTo>
                      <a:pt x="98" y="424"/>
                    </a:lnTo>
                    <a:lnTo>
                      <a:pt x="101" y="420"/>
                    </a:lnTo>
                    <a:lnTo>
                      <a:pt x="103" y="415"/>
                    </a:lnTo>
                    <a:lnTo>
                      <a:pt x="107" y="412"/>
                    </a:lnTo>
                    <a:lnTo>
                      <a:pt x="110" y="407"/>
                    </a:lnTo>
                    <a:lnTo>
                      <a:pt x="113" y="404"/>
                    </a:lnTo>
                    <a:lnTo>
                      <a:pt x="116" y="399"/>
                    </a:lnTo>
                    <a:lnTo>
                      <a:pt x="120" y="395"/>
                    </a:lnTo>
                    <a:lnTo>
                      <a:pt x="122" y="392"/>
                    </a:lnTo>
                    <a:lnTo>
                      <a:pt x="126" y="387"/>
                    </a:lnTo>
                    <a:lnTo>
                      <a:pt x="129" y="383"/>
                    </a:lnTo>
                    <a:lnTo>
                      <a:pt x="131" y="380"/>
                    </a:lnTo>
                    <a:lnTo>
                      <a:pt x="135" y="376"/>
                    </a:lnTo>
                    <a:lnTo>
                      <a:pt x="139" y="373"/>
                    </a:lnTo>
                    <a:lnTo>
                      <a:pt x="142" y="369"/>
                    </a:lnTo>
                    <a:lnTo>
                      <a:pt x="146" y="366"/>
                    </a:lnTo>
                    <a:lnTo>
                      <a:pt x="123" y="312"/>
                    </a:lnTo>
                    <a:lnTo>
                      <a:pt x="59" y="302"/>
                    </a:lnTo>
                    <a:lnTo>
                      <a:pt x="40" y="271"/>
                    </a:lnTo>
                    <a:lnTo>
                      <a:pt x="44" y="2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6" name="Freeform 305"/>
              <p:cNvSpPr>
                <a:spLocks/>
              </p:cNvSpPr>
              <p:nvPr/>
            </p:nvSpPr>
            <p:spPr bwMode="auto">
              <a:xfrm>
                <a:off x="1793" y="1574"/>
                <a:ext cx="68" cy="108"/>
              </a:xfrm>
              <a:custGeom>
                <a:avLst/>
                <a:gdLst>
                  <a:gd name="T0" fmla="*/ 0 w 206"/>
                  <a:gd name="T1" fmla="*/ 0 h 324"/>
                  <a:gd name="T2" fmla="*/ 0 w 206"/>
                  <a:gd name="T3" fmla="*/ 0 h 324"/>
                  <a:gd name="T4" fmla="*/ 0 w 206"/>
                  <a:gd name="T5" fmla="*/ 0 h 324"/>
                  <a:gd name="T6" fmla="*/ 0 w 206"/>
                  <a:gd name="T7" fmla="*/ 0 h 324"/>
                  <a:gd name="T8" fmla="*/ 0 w 206"/>
                  <a:gd name="T9" fmla="*/ 0 h 324"/>
                  <a:gd name="T10" fmla="*/ 0 w 206"/>
                  <a:gd name="T11" fmla="*/ 0 h 324"/>
                  <a:gd name="T12" fmla="*/ 0 w 206"/>
                  <a:gd name="T13" fmla="*/ 0 h 324"/>
                  <a:gd name="T14" fmla="*/ 0 w 206"/>
                  <a:gd name="T15" fmla="*/ 0 h 324"/>
                  <a:gd name="T16" fmla="*/ 0 w 206"/>
                  <a:gd name="T17" fmla="*/ 0 h 324"/>
                  <a:gd name="T18" fmla="*/ 0 w 206"/>
                  <a:gd name="T19" fmla="*/ 0 h 324"/>
                  <a:gd name="T20" fmla="*/ 0 w 206"/>
                  <a:gd name="T21" fmla="*/ 0 h 324"/>
                  <a:gd name="T22" fmla="*/ 0 w 206"/>
                  <a:gd name="T23" fmla="*/ 0 h 324"/>
                  <a:gd name="T24" fmla="*/ 0 w 206"/>
                  <a:gd name="T25" fmla="*/ 0 h 324"/>
                  <a:gd name="T26" fmla="*/ 0 w 206"/>
                  <a:gd name="T27" fmla="*/ 0 h 324"/>
                  <a:gd name="T28" fmla="*/ 0 w 206"/>
                  <a:gd name="T29" fmla="*/ 0 h 324"/>
                  <a:gd name="T30" fmla="*/ 0 w 206"/>
                  <a:gd name="T31" fmla="*/ 0 h 324"/>
                  <a:gd name="T32" fmla="*/ 0 w 206"/>
                  <a:gd name="T33" fmla="*/ 0 h 324"/>
                  <a:gd name="T34" fmla="*/ 0 w 206"/>
                  <a:gd name="T35" fmla="*/ 0 h 324"/>
                  <a:gd name="T36" fmla="*/ 0 w 206"/>
                  <a:gd name="T37" fmla="*/ 0 h 324"/>
                  <a:gd name="T38" fmla="*/ 0 w 206"/>
                  <a:gd name="T39" fmla="*/ 0 h 324"/>
                  <a:gd name="T40" fmla="*/ 0 w 206"/>
                  <a:gd name="T41" fmla="*/ 0 h 324"/>
                  <a:gd name="T42" fmla="*/ 0 w 206"/>
                  <a:gd name="T43" fmla="*/ 0 h 324"/>
                  <a:gd name="T44" fmla="*/ 0 w 206"/>
                  <a:gd name="T45" fmla="*/ 0 h 324"/>
                  <a:gd name="T46" fmla="*/ 0 w 206"/>
                  <a:gd name="T47" fmla="*/ 0 h 324"/>
                  <a:gd name="T48" fmla="*/ 0 w 206"/>
                  <a:gd name="T49" fmla="*/ 0 h 324"/>
                  <a:gd name="T50" fmla="*/ 0 w 206"/>
                  <a:gd name="T51" fmla="*/ 0 h 324"/>
                  <a:gd name="T52" fmla="*/ 0 w 206"/>
                  <a:gd name="T53" fmla="*/ 0 h 324"/>
                  <a:gd name="T54" fmla="*/ 0 w 206"/>
                  <a:gd name="T55" fmla="*/ 0 h 324"/>
                  <a:gd name="T56" fmla="*/ 0 w 206"/>
                  <a:gd name="T57" fmla="*/ 0 h 324"/>
                  <a:gd name="T58" fmla="*/ 0 w 206"/>
                  <a:gd name="T59" fmla="*/ 0 h 324"/>
                  <a:gd name="T60" fmla="*/ 0 w 206"/>
                  <a:gd name="T61" fmla="*/ 0 h 324"/>
                  <a:gd name="T62" fmla="*/ 0 w 206"/>
                  <a:gd name="T63" fmla="*/ 0 h 324"/>
                  <a:gd name="T64" fmla="*/ 0 w 206"/>
                  <a:gd name="T65" fmla="*/ 0 h 324"/>
                  <a:gd name="T66" fmla="*/ 0 w 206"/>
                  <a:gd name="T67" fmla="*/ 0 h 324"/>
                  <a:gd name="T68" fmla="*/ 0 w 206"/>
                  <a:gd name="T69" fmla="*/ 0 h 324"/>
                  <a:gd name="T70" fmla="*/ 0 w 206"/>
                  <a:gd name="T71" fmla="*/ 0 h 324"/>
                  <a:gd name="T72" fmla="*/ 0 w 206"/>
                  <a:gd name="T73" fmla="*/ 0 h 324"/>
                  <a:gd name="T74" fmla="*/ 0 w 206"/>
                  <a:gd name="T75" fmla="*/ 0 h 324"/>
                  <a:gd name="T76" fmla="*/ 0 w 206"/>
                  <a:gd name="T77" fmla="*/ 0 h 324"/>
                  <a:gd name="T78" fmla="*/ 0 w 206"/>
                  <a:gd name="T79" fmla="*/ 0 h 324"/>
                  <a:gd name="T80" fmla="*/ 0 w 206"/>
                  <a:gd name="T81" fmla="*/ 0 h 324"/>
                  <a:gd name="T82" fmla="*/ 0 w 206"/>
                  <a:gd name="T83" fmla="*/ 0 h 324"/>
                  <a:gd name="T84" fmla="*/ 0 w 206"/>
                  <a:gd name="T85" fmla="*/ 0 h 324"/>
                  <a:gd name="T86" fmla="*/ 0 w 206"/>
                  <a:gd name="T87" fmla="*/ 0 h 324"/>
                  <a:gd name="T88" fmla="*/ 0 w 206"/>
                  <a:gd name="T89" fmla="*/ 0 h 324"/>
                  <a:gd name="T90" fmla="*/ 0 w 206"/>
                  <a:gd name="T91" fmla="*/ 0 h 324"/>
                  <a:gd name="T92" fmla="*/ 0 w 206"/>
                  <a:gd name="T93" fmla="*/ 0 h 324"/>
                  <a:gd name="T94" fmla="*/ 0 w 206"/>
                  <a:gd name="T95" fmla="*/ 0 h 324"/>
                  <a:gd name="T96" fmla="*/ 0 w 206"/>
                  <a:gd name="T97" fmla="*/ 0 h 324"/>
                  <a:gd name="T98" fmla="*/ 0 w 206"/>
                  <a:gd name="T99" fmla="*/ 0 h 324"/>
                  <a:gd name="T100" fmla="*/ 0 w 206"/>
                  <a:gd name="T101" fmla="*/ 0 h 324"/>
                  <a:gd name="T102" fmla="*/ 0 w 206"/>
                  <a:gd name="T103" fmla="*/ 0 h 324"/>
                  <a:gd name="T104" fmla="*/ 0 w 206"/>
                  <a:gd name="T105" fmla="*/ 0 h 324"/>
                  <a:gd name="T106" fmla="*/ 0 w 206"/>
                  <a:gd name="T107" fmla="*/ 0 h 324"/>
                  <a:gd name="T108" fmla="*/ 0 w 206"/>
                  <a:gd name="T109" fmla="*/ 0 h 324"/>
                  <a:gd name="T110" fmla="*/ 0 w 206"/>
                  <a:gd name="T111" fmla="*/ 0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6"/>
                  <a:gd name="T169" fmla="*/ 0 h 324"/>
                  <a:gd name="T170" fmla="*/ 206 w 206"/>
                  <a:gd name="T171" fmla="*/ 324 h 3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6" h="324">
                    <a:moveTo>
                      <a:pt x="0" y="41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2" y="71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7"/>
                    </a:lnTo>
                    <a:lnTo>
                      <a:pt x="4" y="90"/>
                    </a:lnTo>
                    <a:lnTo>
                      <a:pt x="4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6" y="106"/>
                    </a:lnTo>
                    <a:lnTo>
                      <a:pt x="7" y="109"/>
                    </a:lnTo>
                    <a:lnTo>
                      <a:pt x="7" y="113"/>
                    </a:lnTo>
                    <a:lnTo>
                      <a:pt x="8" y="116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9" y="126"/>
                    </a:lnTo>
                    <a:lnTo>
                      <a:pt x="10" y="131"/>
                    </a:lnTo>
                    <a:lnTo>
                      <a:pt x="11" y="133"/>
                    </a:lnTo>
                    <a:lnTo>
                      <a:pt x="14" y="138"/>
                    </a:lnTo>
                    <a:lnTo>
                      <a:pt x="16" y="141"/>
                    </a:lnTo>
                    <a:lnTo>
                      <a:pt x="19" y="145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6" y="157"/>
                    </a:lnTo>
                    <a:lnTo>
                      <a:pt x="28" y="162"/>
                    </a:lnTo>
                    <a:lnTo>
                      <a:pt x="32" y="166"/>
                    </a:lnTo>
                    <a:lnTo>
                      <a:pt x="34" y="170"/>
                    </a:lnTo>
                    <a:lnTo>
                      <a:pt x="38" y="176"/>
                    </a:lnTo>
                    <a:lnTo>
                      <a:pt x="41" y="180"/>
                    </a:lnTo>
                    <a:lnTo>
                      <a:pt x="45" y="185"/>
                    </a:lnTo>
                    <a:lnTo>
                      <a:pt x="48" y="190"/>
                    </a:lnTo>
                    <a:lnTo>
                      <a:pt x="52" y="195"/>
                    </a:lnTo>
                    <a:lnTo>
                      <a:pt x="54" y="201"/>
                    </a:lnTo>
                    <a:lnTo>
                      <a:pt x="58" y="205"/>
                    </a:lnTo>
                    <a:lnTo>
                      <a:pt x="61" y="210"/>
                    </a:lnTo>
                    <a:lnTo>
                      <a:pt x="65" y="214"/>
                    </a:lnTo>
                    <a:lnTo>
                      <a:pt x="68" y="220"/>
                    </a:lnTo>
                    <a:lnTo>
                      <a:pt x="72" y="224"/>
                    </a:lnTo>
                    <a:lnTo>
                      <a:pt x="75" y="229"/>
                    </a:lnTo>
                    <a:lnTo>
                      <a:pt x="78" y="233"/>
                    </a:lnTo>
                    <a:lnTo>
                      <a:pt x="81" y="236"/>
                    </a:lnTo>
                    <a:lnTo>
                      <a:pt x="84" y="240"/>
                    </a:lnTo>
                    <a:lnTo>
                      <a:pt x="87" y="243"/>
                    </a:lnTo>
                    <a:lnTo>
                      <a:pt x="90" y="246"/>
                    </a:lnTo>
                    <a:lnTo>
                      <a:pt x="91" y="249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6"/>
                    </a:lnTo>
                    <a:lnTo>
                      <a:pt x="104" y="262"/>
                    </a:lnTo>
                    <a:lnTo>
                      <a:pt x="106" y="265"/>
                    </a:lnTo>
                    <a:lnTo>
                      <a:pt x="109" y="268"/>
                    </a:lnTo>
                    <a:lnTo>
                      <a:pt x="112" y="272"/>
                    </a:lnTo>
                    <a:lnTo>
                      <a:pt x="116" y="275"/>
                    </a:lnTo>
                    <a:lnTo>
                      <a:pt x="118" y="278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9" y="290"/>
                    </a:lnTo>
                    <a:lnTo>
                      <a:pt x="132" y="293"/>
                    </a:lnTo>
                    <a:lnTo>
                      <a:pt x="136" y="298"/>
                    </a:lnTo>
                    <a:lnTo>
                      <a:pt x="139" y="301"/>
                    </a:lnTo>
                    <a:lnTo>
                      <a:pt x="144" y="305"/>
                    </a:lnTo>
                    <a:lnTo>
                      <a:pt x="148" y="307"/>
                    </a:lnTo>
                    <a:lnTo>
                      <a:pt x="151" y="311"/>
                    </a:lnTo>
                    <a:lnTo>
                      <a:pt x="155" y="313"/>
                    </a:lnTo>
                    <a:lnTo>
                      <a:pt x="160" y="317"/>
                    </a:lnTo>
                    <a:lnTo>
                      <a:pt x="163" y="318"/>
                    </a:lnTo>
                    <a:lnTo>
                      <a:pt x="167" y="320"/>
                    </a:lnTo>
                    <a:lnTo>
                      <a:pt x="170" y="322"/>
                    </a:lnTo>
                    <a:lnTo>
                      <a:pt x="175" y="324"/>
                    </a:lnTo>
                    <a:lnTo>
                      <a:pt x="177" y="324"/>
                    </a:lnTo>
                    <a:lnTo>
                      <a:pt x="182" y="324"/>
                    </a:lnTo>
                    <a:lnTo>
                      <a:pt x="185" y="324"/>
                    </a:lnTo>
                    <a:lnTo>
                      <a:pt x="188" y="324"/>
                    </a:lnTo>
                    <a:lnTo>
                      <a:pt x="192" y="322"/>
                    </a:lnTo>
                    <a:lnTo>
                      <a:pt x="195" y="320"/>
                    </a:lnTo>
                    <a:lnTo>
                      <a:pt x="198" y="318"/>
                    </a:lnTo>
                    <a:lnTo>
                      <a:pt x="201" y="316"/>
                    </a:lnTo>
                    <a:lnTo>
                      <a:pt x="202" y="312"/>
                    </a:lnTo>
                    <a:lnTo>
                      <a:pt x="205" y="309"/>
                    </a:lnTo>
                    <a:lnTo>
                      <a:pt x="205" y="304"/>
                    </a:lnTo>
                    <a:lnTo>
                      <a:pt x="206" y="300"/>
                    </a:lnTo>
                    <a:lnTo>
                      <a:pt x="205" y="296"/>
                    </a:lnTo>
                    <a:lnTo>
                      <a:pt x="204" y="291"/>
                    </a:lnTo>
                    <a:lnTo>
                      <a:pt x="201" y="286"/>
                    </a:lnTo>
                    <a:lnTo>
                      <a:pt x="199" y="283"/>
                    </a:lnTo>
                    <a:lnTo>
                      <a:pt x="196" y="277"/>
                    </a:lnTo>
                    <a:lnTo>
                      <a:pt x="193" y="272"/>
                    </a:lnTo>
                    <a:lnTo>
                      <a:pt x="188" y="267"/>
                    </a:lnTo>
                    <a:lnTo>
                      <a:pt x="185" y="262"/>
                    </a:lnTo>
                    <a:lnTo>
                      <a:pt x="180" y="258"/>
                    </a:lnTo>
                    <a:lnTo>
                      <a:pt x="176" y="253"/>
                    </a:lnTo>
                    <a:lnTo>
                      <a:pt x="171" y="247"/>
                    </a:lnTo>
                    <a:lnTo>
                      <a:pt x="167" y="242"/>
                    </a:lnTo>
                    <a:lnTo>
                      <a:pt x="161" y="237"/>
                    </a:lnTo>
                    <a:lnTo>
                      <a:pt x="155" y="232"/>
                    </a:lnTo>
                    <a:lnTo>
                      <a:pt x="150" y="227"/>
                    </a:lnTo>
                    <a:lnTo>
                      <a:pt x="144" y="222"/>
                    </a:lnTo>
                    <a:lnTo>
                      <a:pt x="139" y="216"/>
                    </a:lnTo>
                    <a:lnTo>
                      <a:pt x="135" y="211"/>
                    </a:lnTo>
                    <a:lnTo>
                      <a:pt x="130" y="207"/>
                    </a:lnTo>
                    <a:lnTo>
                      <a:pt x="124" y="202"/>
                    </a:lnTo>
                    <a:lnTo>
                      <a:pt x="119" y="197"/>
                    </a:lnTo>
                    <a:lnTo>
                      <a:pt x="116" y="192"/>
                    </a:lnTo>
                    <a:lnTo>
                      <a:pt x="110" y="188"/>
                    </a:lnTo>
                    <a:lnTo>
                      <a:pt x="107" y="184"/>
                    </a:lnTo>
                    <a:lnTo>
                      <a:pt x="104" y="179"/>
                    </a:lnTo>
                    <a:lnTo>
                      <a:pt x="100" y="176"/>
                    </a:lnTo>
                    <a:lnTo>
                      <a:pt x="99" y="172"/>
                    </a:lnTo>
                    <a:lnTo>
                      <a:pt x="97" y="169"/>
                    </a:lnTo>
                    <a:lnTo>
                      <a:pt x="96" y="164"/>
                    </a:lnTo>
                    <a:lnTo>
                      <a:pt x="93" y="160"/>
                    </a:lnTo>
                    <a:lnTo>
                      <a:pt x="91" y="154"/>
                    </a:lnTo>
                    <a:lnTo>
                      <a:pt x="89" y="150"/>
                    </a:lnTo>
                    <a:lnTo>
                      <a:pt x="86" y="146"/>
                    </a:lnTo>
                    <a:lnTo>
                      <a:pt x="85" y="144"/>
                    </a:lnTo>
                    <a:lnTo>
                      <a:pt x="84" y="141"/>
                    </a:lnTo>
                    <a:lnTo>
                      <a:pt x="83" y="138"/>
                    </a:lnTo>
                    <a:lnTo>
                      <a:pt x="81" y="135"/>
                    </a:lnTo>
                    <a:lnTo>
                      <a:pt x="80" y="132"/>
                    </a:lnTo>
                    <a:lnTo>
                      <a:pt x="79" y="128"/>
                    </a:lnTo>
                    <a:lnTo>
                      <a:pt x="78" y="126"/>
                    </a:lnTo>
                    <a:lnTo>
                      <a:pt x="77" y="122"/>
                    </a:lnTo>
                    <a:lnTo>
                      <a:pt x="75" y="119"/>
                    </a:lnTo>
                    <a:lnTo>
                      <a:pt x="73" y="115"/>
                    </a:lnTo>
                    <a:lnTo>
                      <a:pt x="72" y="112"/>
                    </a:lnTo>
                    <a:lnTo>
                      <a:pt x="71" y="108"/>
                    </a:lnTo>
                    <a:lnTo>
                      <a:pt x="70" y="105"/>
                    </a:lnTo>
                    <a:lnTo>
                      <a:pt x="67" y="101"/>
                    </a:lnTo>
                    <a:lnTo>
                      <a:pt x="66" y="97"/>
                    </a:lnTo>
                    <a:lnTo>
                      <a:pt x="65" y="94"/>
                    </a:lnTo>
                    <a:lnTo>
                      <a:pt x="64" y="90"/>
                    </a:lnTo>
                    <a:lnTo>
                      <a:pt x="61" y="87"/>
                    </a:lnTo>
                    <a:lnTo>
                      <a:pt x="60" y="83"/>
                    </a:lnTo>
                    <a:lnTo>
                      <a:pt x="59" y="80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5" y="70"/>
                    </a:lnTo>
                    <a:lnTo>
                      <a:pt x="53" y="67"/>
                    </a:lnTo>
                    <a:lnTo>
                      <a:pt x="52" y="63"/>
                    </a:lnTo>
                    <a:lnTo>
                      <a:pt x="51" y="58"/>
                    </a:lnTo>
                    <a:lnTo>
                      <a:pt x="48" y="56"/>
                    </a:lnTo>
                    <a:lnTo>
                      <a:pt x="47" y="52"/>
                    </a:lnTo>
                    <a:lnTo>
                      <a:pt x="46" y="49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42" y="39"/>
                    </a:lnTo>
                    <a:lnTo>
                      <a:pt x="41" y="37"/>
                    </a:lnTo>
                    <a:lnTo>
                      <a:pt x="40" y="33"/>
                    </a:lnTo>
                    <a:lnTo>
                      <a:pt x="39" y="31"/>
                    </a:lnTo>
                    <a:lnTo>
                      <a:pt x="36" y="26"/>
                    </a:lnTo>
                    <a:lnTo>
                      <a:pt x="34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7" name="Freeform 306"/>
              <p:cNvSpPr>
                <a:spLocks/>
              </p:cNvSpPr>
              <p:nvPr/>
            </p:nvSpPr>
            <p:spPr bwMode="auto">
              <a:xfrm>
                <a:off x="1662" y="1602"/>
                <a:ext cx="77" cy="30"/>
              </a:xfrm>
              <a:custGeom>
                <a:avLst/>
                <a:gdLst>
                  <a:gd name="T0" fmla="*/ 0 w 233"/>
                  <a:gd name="T1" fmla="*/ 0 h 90"/>
                  <a:gd name="T2" fmla="*/ 0 w 233"/>
                  <a:gd name="T3" fmla="*/ 0 h 90"/>
                  <a:gd name="T4" fmla="*/ 0 w 233"/>
                  <a:gd name="T5" fmla="*/ 0 h 90"/>
                  <a:gd name="T6" fmla="*/ 0 w 233"/>
                  <a:gd name="T7" fmla="*/ 0 h 90"/>
                  <a:gd name="T8" fmla="*/ 0 w 233"/>
                  <a:gd name="T9" fmla="*/ 0 h 90"/>
                  <a:gd name="T10" fmla="*/ 0 w 233"/>
                  <a:gd name="T11" fmla="*/ 0 h 90"/>
                  <a:gd name="T12" fmla="*/ 0 w 233"/>
                  <a:gd name="T13" fmla="*/ 0 h 90"/>
                  <a:gd name="T14" fmla="*/ 0 w 233"/>
                  <a:gd name="T15" fmla="*/ 0 h 90"/>
                  <a:gd name="T16" fmla="*/ 0 w 233"/>
                  <a:gd name="T17" fmla="*/ 0 h 90"/>
                  <a:gd name="T18" fmla="*/ 0 w 233"/>
                  <a:gd name="T19" fmla="*/ 0 h 90"/>
                  <a:gd name="T20" fmla="*/ 0 w 233"/>
                  <a:gd name="T21" fmla="*/ 0 h 90"/>
                  <a:gd name="T22" fmla="*/ 0 w 233"/>
                  <a:gd name="T23" fmla="*/ 0 h 90"/>
                  <a:gd name="T24" fmla="*/ 0 w 233"/>
                  <a:gd name="T25" fmla="*/ 0 h 90"/>
                  <a:gd name="T26" fmla="*/ 0 w 233"/>
                  <a:gd name="T27" fmla="*/ 0 h 90"/>
                  <a:gd name="T28" fmla="*/ 0 w 233"/>
                  <a:gd name="T29" fmla="*/ 0 h 90"/>
                  <a:gd name="T30" fmla="*/ 0 w 233"/>
                  <a:gd name="T31" fmla="*/ 0 h 90"/>
                  <a:gd name="T32" fmla="*/ 0 w 233"/>
                  <a:gd name="T33" fmla="*/ 0 h 90"/>
                  <a:gd name="T34" fmla="*/ 0 w 233"/>
                  <a:gd name="T35" fmla="*/ 0 h 90"/>
                  <a:gd name="T36" fmla="*/ 0 w 233"/>
                  <a:gd name="T37" fmla="*/ 0 h 90"/>
                  <a:gd name="T38" fmla="*/ 0 w 233"/>
                  <a:gd name="T39" fmla="*/ 0 h 90"/>
                  <a:gd name="T40" fmla="*/ 0 w 233"/>
                  <a:gd name="T41" fmla="*/ 0 h 90"/>
                  <a:gd name="T42" fmla="*/ 0 w 233"/>
                  <a:gd name="T43" fmla="*/ 0 h 90"/>
                  <a:gd name="T44" fmla="*/ 0 w 233"/>
                  <a:gd name="T45" fmla="*/ 0 h 90"/>
                  <a:gd name="T46" fmla="*/ 0 w 233"/>
                  <a:gd name="T47" fmla="*/ 0 h 90"/>
                  <a:gd name="T48" fmla="*/ 0 w 233"/>
                  <a:gd name="T49" fmla="*/ 0 h 90"/>
                  <a:gd name="T50" fmla="*/ 0 w 233"/>
                  <a:gd name="T51" fmla="*/ 0 h 90"/>
                  <a:gd name="T52" fmla="*/ 0 w 233"/>
                  <a:gd name="T53" fmla="*/ 0 h 90"/>
                  <a:gd name="T54" fmla="*/ 0 w 233"/>
                  <a:gd name="T55" fmla="*/ 0 h 90"/>
                  <a:gd name="T56" fmla="*/ 0 w 233"/>
                  <a:gd name="T57" fmla="*/ 0 h 90"/>
                  <a:gd name="T58" fmla="*/ 0 w 233"/>
                  <a:gd name="T59" fmla="*/ 0 h 90"/>
                  <a:gd name="T60" fmla="*/ 0 w 233"/>
                  <a:gd name="T61" fmla="*/ 0 h 90"/>
                  <a:gd name="T62" fmla="*/ 0 w 233"/>
                  <a:gd name="T63" fmla="*/ 0 h 90"/>
                  <a:gd name="T64" fmla="*/ 0 w 233"/>
                  <a:gd name="T65" fmla="*/ 0 h 90"/>
                  <a:gd name="T66" fmla="*/ 0 w 233"/>
                  <a:gd name="T67" fmla="*/ 0 h 90"/>
                  <a:gd name="T68" fmla="*/ 0 w 233"/>
                  <a:gd name="T69" fmla="*/ 0 h 90"/>
                  <a:gd name="T70" fmla="*/ 0 w 233"/>
                  <a:gd name="T71" fmla="*/ 0 h 90"/>
                  <a:gd name="T72" fmla="*/ 0 w 233"/>
                  <a:gd name="T73" fmla="*/ 0 h 90"/>
                  <a:gd name="T74" fmla="*/ 0 w 233"/>
                  <a:gd name="T75" fmla="*/ 0 h 90"/>
                  <a:gd name="T76" fmla="*/ 0 w 233"/>
                  <a:gd name="T77" fmla="*/ 0 h 90"/>
                  <a:gd name="T78" fmla="*/ 0 w 233"/>
                  <a:gd name="T79" fmla="*/ 0 h 90"/>
                  <a:gd name="T80" fmla="*/ 0 w 233"/>
                  <a:gd name="T81" fmla="*/ 0 h 90"/>
                  <a:gd name="T82" fmla="*/ 0 w 233"/>
                  <a:gd name="T83" fmla="*/ 0 h 90"/>
                  <a:gd name="T84" fmla="*/ 0 w 233"/>
                  <a:gd name="T85" fmla="*/ 0 h 90"/>
                  <a:gd name="T86" fmla="*/ 0 w 233"/>
                  <a:gd name="T87" fmla="*/ 0 h 90"/>
                  <a:gd name="T88" fmla="*/ 0 w 233"/>
                  <a:gd name="T89" fmla="*/ 0 h 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3"/>
                  <a:gd name="T136" fmla="*/ 0 h 90"/>
                  <a:gd name="T137" fmla="*/ 233 w 233"/>
                  <a:gd name="T138" fmla="*/ 90 h 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3" h="90">
                    <a:moveTo>
                      <a:pt x="21" y="61"/>
                    </a:moveTo>
                    <a:lnTo>
                      <a:pt x="24" y="59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3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2" y="57"/>
                    </a:lnTo>
                    <a:lnTo>
                      <a:pt x="64" y="56"/>
                    </a:lnTo>
                    <a:lnTo>
                      <a:pt x="68" y="56"/>
                    </a:lnTo>
                    <a:lnTo>
                      <a:pt x="72" y="55"/>
                    </a:lnTo>
                    <a:lnTo>
                      <a:pt x="78" y="53"/>
                    </a:lnTo>
                    <a:lnTo>
                      <a:pt x="84" y="52"/>
                    </a:lnTo>
                    <a:lnTo>
                      <a:pt x="90" y="51"/>
                    </a:lnTo>
                    <a:lnTo>
                      <a:pt x="95" y="50"/>
                    </a:lnTo>
                    <a:lnTo>
                      <a:pt x="101" y="47"/>
                    </a:lnTo>
                    <a:lnTo>
                      <a:pt x="103" y="46"/>
                    </a:lnTo>
                    <a:lnTo>
                      <a:pt x="107" y="46"/>
                    </a:lnTo>
                    <a:lnTo>
                      <a:pt x="109" y="45"/>
                    </a:lnTo>
                    <a:lnTo>
                      <a:pt x="113" y="44"/>
                    </a:lnTo>
                    <a:lnTo>
                      <a:pt x="118" y="43"/>
                    </a:lnTo>
                    <a:lnTo>
                      <a:pt x="123" y="40"/>
                    </a:lnTo>
                    <a:lnTo>
                      <a:pt x="128" y="38"/>
                    </a:lnTo>
                    <a:lnTo>
                      <a:pt x="134" y="36"/>
                    </a:lnTo>
                    <a:lnTo>
                      <a:pt x="140" y="33"/>
                    </a:lnTo>
                    <a:lnTo>
                      <a:pt x="145" y="31"/>
                    </a:lnTo>
                    <a:lnTo>
                      <a:pt x="151" y="29"/>
                    </a:lnTo>
                    <a:lnTo>
                      <a:pt x="155" y="26"/>
                    </a:lnTo>
                    <a:lnTo>
                      <a:pt x="160" y="24"/>
                    </a:lnTo>
                    <a:lnTo>
                      <a:pt x="166" y="21"/>
                    </a:lnTo>
                    <a:lnTo>
                      <a:pt x="171" y="19"/>
                    </a:lnTo>
                    <a:lnTo>
                      <a:pt x="177" y="15"/>
                    </a:lnTo>
                    <a:lnTo>
                      <a:pt x="182" y="13"/>
                    </a:lnTo>
                    <a:lnTo>
                      <a:pt x="187" y="11"/>
                    </a:lnTo>
                    <a:lnTo>
                      <a:pt x="192" y="7"/>
                    </a:lnTo>
                    <a:lnTo>
                      <a:pt x="198" y="5"/>
                    </a:lnTo>
                    <a:lnTo>
                      <a:pt x="202" y="1"/>
                    </a:lnTo>
                    <a:lnTo>
                      <a:pt x="206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8" y="1"/>
                    </a:lnTo>
                    <a:lnTo>
                      <a:pt x="222" y="4"/>
                    </a:lnTo>
                    <a:lnTo>
                      <a:pt x="224" y="6"/>
                    </a:lnTo>
                    <a:lnTo>
                      <a:pt x="228" y="10"/>
                    </a:lnTo>
                    <a:lnTo>
                      <a:pt x="229" y="13"/>
                    </a:lnTo>
                    <a:lnTo>
                      <a:pt x="231" y="17"/>
                    </a:lnTo>
                    <a:lnTo>
                      <a:pt x="231" y="20"/>
                    </a:lnTo>
                    <a:lnTo>
                      <a:pt x="233" y="25"/>
                    </a:lnTo>
                    <a:lnTo>
                      <a:pt x="231" y="29"/>
                    </a:lnTo>
                    <a:lnTo>
                      <a:pt x="229" y="32"/>
                    </a:lnTo>
                    <a:lnTo>
                      <a:pt x="227" y="36"/>
                    </a:lnTo>
                    <a:lnTo>
                      <a:pt x="224" y="40"/>
                    </a:lnTo>
                    <a:lnTo>
                      <a:pt x="221" y="42"/>
                    </a:lnTo>
                    <a:lnTo>
                      <a:pt x="218" y="44"/>
                    </a:lnTo>
                    <a:lnTo>
                      <a:pt x="215" y="45"/>
                    </a:lnTo>
                    <a:lnTo>
                      <a:pt x="212" y="47"/>
                    </a:lnTo>
                    <a:lnTo>
                      <a:pt x="209" y="50"/>
                    </a:lnTo>
                    <a:lnTo>
                      <a:pt x="206" y="51"/>
                    </a:lnTo>
                    <a:lnTo>
                      <a:pt x="203" y="53"/>
                    </a:lnTo>
                    <a:lnTo>
                      <a:pt x="201" y="55"/>
                    </a:lnTo>
                    <a:lnTo>
                      <a:pt x="197" y="57"/>
                    </a:lnTo>
                    <a:lnTo>
                      <a:pt x="195" y="58"/>
                    </a:lnTo>
                    <a:lnTo>
                      <a:pt x="191" y="59"/>
                    </a:lnTo>
                    <a:lnTo>
                      <a:pt x="187" y="62"/>
                    </a:lnTo>
                    <a:lnTo>
                      <a:pt x="184" y="63"/>
                    </a:lnTo>
                    <a:lnTo>
                      <a:pt x="182" y="64"/>
                    </a:lnTo>
                    <a:lnTo>
                      <a:pt x="178" y="66"/>
                    </a:lnTo>
                    <a:lnTo>
                      <a:pt x="176" y="68"/>
                    </a:lnTo>
                    <a:lnTo>
                      <a:pt x="172" y="69"/>
                    </a:lnTo>
                    <a:lnTo>
                      <a:pt x="168" y="70"/>
                    </a:lnTo>
                    <a:lnTo>
                      <a:pt x="165" y="71"/>
                    </a:lnTo>
                    <a:lnTo>
                      <a:pt x="161" y="72"/>
                    </a:lnTo>
                    <a:lnTo>
                      <a:pt x="158" y="74"/>
                    </a:lnTo>
                    <a:lnTo>
                      <a:pt x="155" y="75"/>
                    </a:lnTo>
                    <a:lnTo>
                      <a:pt x="152" y="76"/>
                    </a:lnTo>
                    <a:lnTo>
                      <a:pt x="148" y="77"/>
                    </a:lnTo>
                    <a:lnTo>
                      <a:pt x="145" y="78"/>
                    </a:lnTo>
                    <a:lnTo>
                      <a:pt x="141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1" y="82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1" y="84"/>
                    </a:lnTo>
                    <a:lnTo>
                      <a:pt x="118" y="84"/>
                    </a:lnTo>
                    <a:lnTo>
                      <a:pt x="114" y="85"/>
                    </a:lnTo>
                    <a:lnTo>
                      <a:pt x="110" y="85"/>
                    </a:lnTo>
                    <a:lnTo>
                      <a:pt x="107" y="87"/>
                    </a:lnTo>
                    <a:lnTo>
                      <a:pt x="103" y="87"/>
                    </a:lnTo>
                    <a:lnTo>
                      <a:pt x="101" y="88"/>
                    </a:lnTo>
                    <a:lnTo>
                      <a:pt x="97" y="88"/>
                    </a:lnTo>
                    <a:lnTo>
                      <a:pt x="94" y="88"/>
                    </a:lnTo>
                    <a:lnTo>
                      <a:pt x="90" y="88"/>
                    </a:lnTo>
                    <a:lnTo>
                      <a:pt x="87" y="89"/>
                    </a:lnTo>
                    <a:lnTo>
                      <a:pt x="83" y="89"/>
                    </a:lnTo>
                    <a:lnTo>
                      <a:pt x="80" y="89"/>
                    </a:lnTo>
                    <a:lnTo>
                      <a:pt x="76" y="89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3" y="90"/>
                    </a:lnTo>
                    <a:lnTo>
                      <a:pt x="59" y="90"/>
                    </a:lnTo>
                    <a:lnTo>
                      <a:pt x="56" y="90"/>
                    </a:lnTo>
                    <a:lnTo>
                      <a:pt x="52" y="90"/>
                    </a:lnTo>
                    <a:lnTo>
                      <a:pt x="49" y="90"/>
                    </a:lnTo>
                    <a:lnTo>
                      <a:pt x="45" y="90"/>
                    </a:lnTo>
                    <a:lnTo>
                      <a:pt x="43" y="90"/>
                    </a:lnTo>
                    <a:lnTo>
                      <a:pt x="39" y="90"/>
                    </a:lnTo>
                    <a:lnTo>
                      <a:pt x="36" y="89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6" y="85"/>
                    </a:lnTo>
                    <a:lnTo>
                      <a:pt x="4" y="84"/>
                    </a:lnTo>
                    <a:lnTo>
                      <a:pt x="1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10" y="62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8" name="Freeform 307"/>
              <p:cNvSpPr>
                <a:spLocks/>
              </p:cNvSpPr>
              <p:nvPr/>
            </p:nvSpPr>
            <p:spPr bwMode="auto">
              <a:xfrm>
                <a:off x="1807" y="1665"/>
                <a:ext cx="35" cy="17"/>
              </a:xfrm>
              <a:custGeom>
                <a:avLst/>
                <a:gdLst>
                  <a:gd name="T0" fmla="*/ 0 w 106"/>
                  <a:gd name="T1" fmla="*/ 0 h 49"/>
                  <a:gd name="T2" fmla="*/ 0 w 106"/>
                  <a:gd name="T3" fmla="*/ 0 h 49"/>
                  <a:gd name="T4" fmla="*/ 0 w 106"/>
                  <a:gd name="T5" fmla="*/ 0 h 49"/>
                  <a:gd name="T6" fmla="*/ 0 w 106"/>
                  <a:gd name="T7" fmla="*/ 0 h 49"/>
                  <a:gd name="T8" fmla="*/ 0 w 106"/>
                  <a:gd name="T9" fmla="*/ 0 h 49"/>
                  <a:gd name="T10" fmla="*/ 0 w 106"/>
                  <a:gd name="T11" fmla="*/ 0 h 49"/>
                  <a:gd name="T12" fmla="*/ 0 w 106"/>
                  <a:gd name="T13" fmla="*/ 0 h 49"/>
                  <a:gd name="T14" fmla="*/ 0 w 106"/>
                  <a:gd name="T15" fmla="*/ 0 h 49"/>
                  <a:gd name="T16" fmla="*/ 0 w 106"/>
                  <a:gd name="T17" fmla="*/ 0 h 49"/>
                  <a:gd name="T18" fmla="*/ 0 w 106"/>
                  <a:gd name="T19" fmla="*/ 0 h 49"/>
                  <a:gd name="T20" fmla="*/ 0 w 106"/>
                  <a:gd name="T21" fmla="*/ 0 h 49"/>
                  <a:gd name="T22" fmla="*/ 0 w 106"/>
                  <a:gd name="T23" fmla="*/ 0 h 49"/>
                  <a:gd name="T24" fmla="*/ 0 w 106"/>
                  <a:gd name="T25" fmla="*/ 0 h 49"/>
                  <a:gd name="T26" fmla="*/ 0 w 106"/>
                  <a:gd name="T27" fmla="*/ 0 h 49"/>
                  <a:gd name="T28" fmla="*/ 0 w 106"/>
                  <a:gd name="T29" fmla="*/ 0 h 49"/>
                  <a:gd name="T30" fmla="*/ 0 w 106"/>
                  <a:gd name="T31" fmla="*/ 0 h 49"/>
                  <a:gd name="T32" fmla="*/ 0 w 106"/>
                  <a:gd name="T33" fmla="*/ 0 h 49"/>
                  <a:gd name="T34" fmla="*/ 0 w 106"/>
                  <a:gd name="T35" fmla="*/ 0 h 49"/>
                  <a:gd name="T36" fmla="*/ 0 w 106"/>
                  <a:gd name="T37" fmla="*/ 0 h 49"/>
                  <a:gd name="T38" fmla="*/ 0 w 106"/>
                  <a:gd name="T39" fmla="*/ 0 h 49"/>
                  <a:gd name="T40" fmla="*/ 0 w 106"/>
                  <a:gd name="T41" fmla="*/ 0 h 49"/>
                  <a:gd name="T42" fmla="*/ 0 w 106"/>
                  <a:gd name="T43" fmla="*/ 0 h 49"/>
                  <a:gd name="T44" fmla="*/ 0 w 106"/>
                  <a:gd name="T45" fmla="*/ 0 h 49"/>
                  <a:gd name="T46" fmla="*/ 0 w 106"/>
                  <a:gd name="T47" fmla="*/ 0 h 49"/>
                  <a:gd name="T48" fmla="*/ 0 w 106"/>
                  <a:gd name="T49" fmla="*/ 0 h 49"/>
                  <a:gd name="T50" fmla="*/ 0 w 106"/>
                  <a:gd name="T51" fmla="*/ 0 h 49"/>
                  <a:gd name="T52" fmla="*/ 0 w 106"/>
                  <a:gd name="T53" fmla="*/ 0 h 49"/>
                  <a:gd name="T54" fmla="*/ 0 w 106"/>
                  <a:gd name="T55" fmla="*/ 0 h 49"/>
                  <a:gd name="T56" fmla="*/ 0 w 106"/>
                  <a:gd name="T57" fmla="*/ 0 h 49"/>
                  <a:gd name="T58" fmla="*/ 0 w 106"/>
                  <a:gd name="T59" fmla="*/ 0 h 49"/>
                  <a:gd name="T60" fmla="*/ 0 w 106"/>
                  <a:gd name="T61" fmla="*/ 0 h 49"/>
                  <a:gd name="T62" fmla="*/ 0 w 106"/>
                  <a:gd name="T63" fmla="*/ 0 h 49"/>
                  <a:gd name="T64" fmla="*/ 0 w 106"/>
                  <a:gd name="T65" fmla="*/ 0 h 49"/>
                  <a:gd name="T66" fmla="*/ 0 w 106"/>
                  <a:gd name="T67" fmla="*/ 0 h 49"/>
                  <a:gd name="T68" fmla="*/ 0 w 106"/>
                  <a:gd name="T69" fmla="*/ 0 h 49"/>
                  <a:gd name="T70" fmla="*/ 0 w 106"/>
                  <a:gd name="T71" fmla="*/ 0 h 49"/>
                  <a:gd name="T72" fmla="*/ 0 w 106"/>
                  <a:gd name="T73" fmla="*/ 0 h 49"/>
                  <a:gd name="T74" fmla="*/ 0 w 106"/>
                  <a:gd name="T75" fmla="*/ 0 h 49"/>
                  <a:gd name="T76" fmla="*/ 0 w 106"/>
                  <a:gd name="T77" fmla="*/ 0 h 49"/>
                  <a:gd name="T78" fmla="*/ 0 w 106"/>
                  <a:gd name="T79" fmla="*/ 0 h 49"/>
                  <a:gd name="T80" fmla="*/ 0 w 106"/>
                  <a:gd name="T81" fmla="*/ 0 h 49"/>
                  <a:gd name="T82" fmla="*/ 0 w 106"/>
                  <a:gd name="T83" fmla="*/ 0 h 49"/>
                  <a:gd name="T84" fmla="*/ 0 w 106"/>
                  <a:gd name="T85" fmla="*/ 0 h 49"/>
                  <a:gd name="T86" fmla="*/ 0 w 106"/>
                  <a:gd name="T87" fmla="*/ 0 h 49"/>
                  <a:gd name="T88" fmla="*/ 0 w 106"/>
                  <a:gd name="T89" fmla="*/ 0 h 49"/>
                  <a:gd name="T90" fmla="*/ 0 w 106"/>
                  <a:gd name="T91" fmla="*/ 0 h 49"/>
                  <a:gd name="T92" fmla="*/ 0 w 106"/>
                  <a:gd name="T93" fmla="*/ 0 h 49"/>
                  <a:gd name="T94" fmla="*/ 0 w 106"/>
                  <a:gd name="T95" fmla="*/ 0 h 49"/>
                  <a:gd name="T96" fmla="*/ 0 w 106"/>
                  <a:gd name="T97" fmla="*/ 0 h 49"/>
                  <a:gd name="T98" fmla="*/ 0 w 106"/>
                  <a:gd name="T99" fmla="*/ 0 h 49"/>
                  <a:gd name="T100" fmla="*/ 0 w 106"/>
                  <a:gd name="T101" fmla="*/ 0 h 49"/>
                  <a:gd name="T102" fmla="*/ 0 w 106"/>
                  <a:gd name="T103" fmla="*/ 0 h 49"/>
                  <a:gd name="T104" fmla="*/ 0 w 106"/>
                  <a:gd name="T105" fmla="*/ 0 h 49"/>
                  <a:gd name="T106" fmla="*/ 0 w 106"/>
                  <a:gd name="T107" fmla="*/ 0 h 49"/>
                  <a:gd name="T108" fmla="*/ 0 w 106"/>
                  <a:gd name="T109" fmla="*/ 0 h 49"/>
                  <a:gd name="T110" fmla="*/ 0 w 106"/>
                  <a:gd name="T111" fmla="*/ 0 h 49"/>
                  <a:gd name="T112" fmla="*/ 0 w 106"/>
                  <a:gd name="T113" fmla="*/ 0 h 49"/>
                  <a:gd name="T114" fmla="*/ 0 w 106"/>
                  <a:gd name="T115" fmla="*/ 0 h 49"/>
                  <a:gd name="T116" fmla="*/ 0 w 106"/>
                  <a:gd name="T117" fmla="*/ 0 h 49"/>
                  <a:gd name="T118" fmla="*/ 0 w 106"/>
                  <a:gd name="T119" fmla="*/ 0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6"/>
                  <a:gd name="T181" fmla="*/ 0 h 49"/>
                  <a:gd name="T182" fmla="*/ 106 w 106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6" h="49">
                    <a:moveTo>
                      <a:pt x="18" y="1"/>
                    </a:moveTo>
                    <a:lnTo>
                      <a:pt x="23" y="1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5"/>
                    </a:lnTo>
                    <a:lnTo>
                      <a:pt x="57" y="6"/>
                    </a:lnTo>
                    <a:lnTo>
                      <a:pt x="62" y="6"/>
                    </a:lnTo>
                    <a:lnTo>
                      <a:pt x="67" y="7"/>
                    </a:lnTo>
                    <a:lnTo>
                      <a:pt x="72" y="8"/>
                    </a:lnTo>
                    <a:lnTo>
                      <a:pt x="76" y="10"/>
                    </a:lnTo>
                    <a:lnTo>
                      <a:pt x="81" y="11"/>
                    </a:lnTo>
                    <a:lnTo>
                      <a:pt x="86" y="12"/>
                    </a:lnTo>
                    <a:lnTo>
                      <a:pt x="91" y="14"/>
                    </a:lnTo>
                    <a:lnTo>
                      <a:pt x="96" y="17"/>
                    </a:lnTo>
                    <a:lnTo>
                      <a:pt x="99" y="18"/>
                    </a:lnTo>
                    <a:lnTo>
                      <a:pt x="102" y="20"/>
                    </a:lnTo>
                    <a:lnTo>
                      <a:pt x="104" y="23"/>
                    </a:lnTo>
                    <a:lnTo>
                      <a:pt x="106" y="26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6"/>
                    </a:lnTo>
                    <a:lnTo>
                      <a:pt x="106" y="39"/>
                    </a:lnTo>
                    <a:lnTo>
                      <a:pt x="101" y="44"/>
                    </a:lnTo>
                    <a:lnTo>
                      <a:pt x="96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9" y="45"/>
                    </a:lnTo>
                    <a:lnTo>
                      <a:pt x="74" y="44"/>
                    </a:lnTo>
                    <a:lnTo>
                      <a:pt x="69" y="43"/>
                    </a:lnTo>
                    <a:lnTo>
                      <a:pt x="66" y="40"/>
                    </a:lnTo>
                    <a:lnTo>
                      <a:pt x="61" y="39"/>
                    </a:lnTo>
                    <a:lnTo>
                      <a:pt x="57" y="38"/>
                    </a:lnTo>
                    <a:lnTo>
                      <a:pt x="53" y="37"/>
                    </a:lnTo>
                    <a:lnTo>
                      <a:pt x="49" y="36"/>
                    </a:lnTo>
                    <a:lnTo>
                      <a:pt x="44" y="34"/>
                    </a:lnTo>
                    <a:lnTo>
                      <a:pt x="41" y="33"/>
                    </a:lnTo>
                    <a:lnTo>
                      <a:pt x="36" y="32"/>
                    </a:lnTo>
                    <a:lnTo>
                      <a:pt x="32" y="32"/>
                    </a:lnTo>
                    <a:lnTo>
                      <a:pt x="28" y="31"/>
                    </a:lnTo>
                    <a:lnTo>
                      <a:pt x="23" y="30"/>
                    </a:lnTo>
                    <a:lnTo>
                      <a:pt x="18" y="30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9" name="Freeform 308"/>
              <p:cNvSpPr>
                <a:spLocks/>
              </p:cNvSpPr>
              <p:nvPr/>
            </p:nvSpPr>
            <p:spPr bwMode="auto">
              <a:xfrm>
                <a:off x="1739" y="1667"/>
                <a:ext cx="39" cy="17"/>
              </a:xfrm>
              <a:custGeom>
                <a:avLst/>
                <a:gdLst>
                  <a:gd name="T0" fmla="*/ 0 w 117"/>
                  <a:gd name="T1" fmla="*/ 0 h 50"/>
                  <a:gd name="T2" fmla="*/ 0 w 117"/>
                  <a:gd name="T3" fmla="*/ 0 h 50"/>
                  <a:gd name="T4" fmla="*/ 0 w 117"/>
                  <a:gd name="T5" fmla="*/ 0 h 50"/>
                  <a:gd name="T6" fmla="*/ 0 w 117"/>
                  <a:gd name="T7" fmla="*/ 0 h 50"/>
                  <a:gd name="T8" fmla="*/ 0 w 117"/>
                  <a:gd name="T9" fmla="*/ 0 h 50"/>
                  <a:gd name="T10" fmla="*/ 0 w 117"/>
                  <a:gd name="T11" fmla="*/ 0 h 50"/>
                  <a:gd name="T12" fmla="*/ 0 w 117"/>
                  <a:gd name="T13" fmla="*/ 0 h 50"/>
                  <a:gd name="T14" fmla="*/ 0 w 117"/>
                  <a:gd name="T15" fmla="*/ 0 h 50"/>
                  <a:gd name="T16" fmla="*/ 0 w 117"/>
                  <a:gd name="T17" fmla="*/ 0 h 50"/>
                  <a:gd name="T18" fmla="*/ 0 w 117"/>
                  <a:gd name="T19" fmla="*/ 0 h 50"/>
                  <a:gd name="T20" fmla="*/ 0 w 117"/>
                  <a:gd name="T21" fmla="*/ 0 h 50"/>
                  <a:gd name="T22" fmla="*/ 0 w 117"/>
                  <a:gd name="T23" fmla="*/ 0 h 50"/>
                  <a:gd name="T24" fmla="*/ 0 w 117"/>
                  <a:gd name="T25" fmla="*/ 0 h 50"/>
                  <a:gd name="T26" fmla="*/ 0 w 117"/>
                  <a:gd name="T27" fmla="*/ 0 h 50"/>
                  <a:gd name="T28" fmla="*/ 0 w 117"/>
                  <a:gd name="T29" fmla="*/ 0 h 50"/>
                  <a:gd name="T30" fmla="*/ 0 w 117"/>
                  <a:gd name="T31" fmla="*/ 0 h 50"/>
                  <a:gd name="T32" fmla="*/ 0 w 117"/>
                  <a:gd name="T33" fmla="*/ 0 h 50"/>
                  <a:gd name="T34" fmla="*/ 0 w 117"/>
                  <a:gd name="T35" fmla="*/ 0 h 50"/>
                  <a:gd name="T36" fmla="*/ 0 w 117"/>
                  <a:gd name="T37" fmla="*/ 0 h 50"/>
                  <a:gd name="T38" fmla="*/ 0 w 117"/>
                  <a:gd name="T39" fmla="*/ 0 h 50"/>
                  <a:gd name="T40" fmla="*/ 0 w 117"/>
                  <a:gd name="T41" fmla="*/ 0 h 50"/>
                  <a:gd name="T42" fmla="*/ 0 w 117"/>
                  <a:gd name="T43" fmla="*/ 0 h 50"/>
                  <a:gd name="T44" fmla="*/ 0 w 117"/>
                  <a:gd name="T45" fmla="*/ 0 h 50"/>
                  <a:gd name="T46" fmla="*/ 0 w 117"/>
                  <a:gd name="T47" fmla="*/ 0 h 50"/>
                  <a:gd name="T48" fmla="*/ 0 w 117"/>
                  <a:gd name="T49" fmla="*/ 0 h 50"/>
                  <a:gd name="T50" fmla="*/ 0 w 117"/>
                  <a:gd name="T51" fmla="*/ 0 h 50"/>
                  <a:gd name="T52" fmla="*/ 0 w 117"/>
                  <a:gd name="T53" fmla="*/ 0 h 50"/>
                  <a:gd name="T54" fmla="*/ 0 w 117"/>
                  <a:gd name="T55" fmla="*/ 0 h 50"/>
                  <a:gd name="T56" fmla="*/ 0 w 117"/>
                  <a:gd name="T57" fmla="*/ 0 h 50"/>
                  <a:gd name="T58" fmla="*/ 0 w 117"/>
                  <a:gd name="T59" fmla="*/ 0 h 50"/>
                  <a:gd name="T60" fmla="*/ 0 w 117"/>
                  <a:gd name="T61" fmla="*/ 0 h 50"/>
                  <a:gd name="T62" fmla="*/ 0 w 117"/>
                  <a:gd name="T63" fmla="*/ 0 h 50"/>
                  <a:gd name="T64" fmla="*/ 0 w 117"/>
                  <a:gd name="T65" fmla="*/ 0 h 50"/>
                  <a:gd name="T66" fmla="*/ 0 w 117"/>
                  <a:gd name="T67" fmla="*/ 0 h 50"/>
                  <a:gd name="T68" fmla="*/ 0 w 117"/>
                  <a:gd name="T69" fmla="*/ 0 h 50"/>
                  <a:gd name="T70" fmla="*/ 0 w 117"/>
                  <a:gd name="T71" fmla="*/ 0 h 50"/>
                  <a:gd name="T72" fmla="*/ 0 w 117"/>
                  <a:gd name="T73" fmla="*/ 0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7"/>
                  <a:gd name="T112" fmla="*/ 0 h 50"/>
                  <a:gd name="T113" fmla="*/ 117 w 117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7" h="50">
                    <a:moveTo>
                      <a:pt x="7" y="24"/>
                    </a:moveTo>
                    <a:lnTo>
                      <a:pt x="10" y="22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2" y="15"/>
                    </a:lnTo>
                    <a:lnTo>
                      <a:pt x="25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7" y="9"/>
                    </a:lnTo>
                    <a:lnTo>
                      <a:pt x="43" y="7"/>
                    </a:lnTo>
                    <a:lnTo>
                      <a:pt x="45" y="6"/>
                    </a:lnTo>
                    <a:lnTo>
                      <a:pt x="49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6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5" y="13"/>
                    </a:lnTo>
                    <a:lnTo>
                      <a:pt x="117" y="15"/>
                    </a:lnTo>
                    <a:lnTo>
                      <a:pt x="117" y="19"/>
                    </a:lnTo>
                    <a:lnTo>
                      <a:pt x="117" y="22"/>
                    </a:lnTo>
                    <a:lnTo>
                      <a:pt x="114" y="27"/>
                    </a:lnTo>
                    <a:lnTo>
                      <a:pt x="111" y="32"/>
                    </a:lnTo>
                    <a:lnTo>
                      <a:pt x="107" y="33"/>
                    </a:lnTo>
                    <a:lnTo>
                      <a:pt x="105" y="34"/>
                    </a:lnTo>
                    <a:lnTo>
                      <a:pt x="101" y="34"/>
                    </a:lnTo>
                    <a:lnTo>
                      <a:pt x="99" y="34"/>
                    </a:lnTo>
                    <a:lnTo>
                      <a:pt x="95" y="33"/>
                    </a:lnTo>
                    <a:lnTo>
                      <a:pt x="92" y="33"/>
                    </a:lnTo>
                    <a:lnTo>
                      <a:pt x="89" y="33"/>
                    </a:lnTo>
                    <a:lnTo>
                      <a:pt x="87" y="33"/>
                    </a:lnTo>
                    <a:lnTo>
                      <a:pt x="81" y="32"/>
                    </a:lnTo>
                    <a:lnTo>
                      <a:pt x="76" y="32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2" y="32"/>
                    </a:lnTo>
                    <a:lnTo>
                      <a:pt x="57" y="33"/>
                    </a:lnTo>
                    <a:lnTo>
                      <a:pt x="53" y="33"/>
                    </a:lnTo>
                    <a:lnTo>
                      <a:pt x="48" y="36"/>
                    </a:lnTo>
                    <a:lnTo>
                      <a:pt x="43" y="37"/>
                    </a:lnTo>
                    <a:lnTo>
                      <a:pt x="39" y="38"/>
                    </a:lnTo>
                    <a:lnTo>
                      <a:pt x="35" y="40"/>
                    </a:lnTo>
                    <a:lnTo>
                      <a:pt x="30" y="43"/>
                    </a:lnTo>
                    <a:lnTo>
                      <a:pt x="25" y="45"/>
                    </a:lnTo>
                    <a:lnTo>
                      <a:pt x="20" y="49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5" y="46"/>
                    </a:lnTo>
                    <a:lnTo>
                      <a:pt x="2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0" name="Freeform 309"/>
              <p:cNvSpPr>
                <a:spLocks/>
              </p:cNvSpPr>
              <p:nvPr/>
            </p:nvSpPr>
            <p:spPr bwMode="auto">
              <a:xfrm>
                <a:off x="1595" y="1406"/>
                <a:ext cx="45" cy="68"/>
              </a:xfrm>
              <a:custGeom>
                <a:avLst/>
                <a:gdLst>
                  <a:gd name="T0" fmla="*/ 0 w 134"/>
                  <a:gd name="T1" fmla="*/ 0 h 203"/>
                  <a:gd name="T2" fmla="*/ 0 w 134"/>
                  <a:gd name="T3" fmla="*/ 0 h 203"/>
                  <a:gd name="T4" fmla="*/ 0 w 134"/>
                  <a:gd name="T5" fmla="*/ 0 h 203"/>
                  <a:gd name="T6" fmla="*/ 0 w 134"/>
                  <a:gd name="T7" fmla="*/ 0 h 203"/>
                  <a:gd name="T8" fmla="*/ 0 w 134"/>
                  <a:gd name="T9" fmla="*/ 0 h 203"/>
                  <a:gd name="T10" fmla="*/ 0 w 134"/>
                  <a:gd name="T11" fmla="*/ 0 h 203"/>
                  <a:gd name="T12" fmla="*/ 0 w 134"/>
                  <a:gd name="T13" fmla="*/ 0 h 203"/>
                  <a:gd name="T14" fmla="*/ 0 w 134"/>
                  <a:gd name="T15" fmla="*/ 0 h 203"/>
                  <a:gd name="T16" fmla="*/ 0 w 134"/>
                  <a:gd name="T17" fmla="*/ 0 h 203"/>
                  <a:gd name="T18" fmla="*/ 0 w 134"/>
                  <a:gd name="T19" fmla="*/ 0 h 203"/>
                  <a:gd name="T20" fmla="*/ 0 w 134"/>
                  <a:gd name="T21" fmla="*/ 0 h 203"/>
                  <a:gd name="T22" fmla="*/ 0 w 134"/>
                  <a:gd name="T23" fmla="*/ 0 h 203"/>
                  <a:gd name="T24" fmla="*/ 0 w 134"/>
                  <a:gd name="T25" fmla="*/ 0 h 203"/>
                  <a:gd name="T26" fmla="*/ 0 w 134"/>
                  <a:gd name="T27" fmla="*/ 0 h 203"/>
                  <a:gd name="T28" fmla="*/ 0 w 134"/>
                  <a:gd name="T29" fmla="*/ 0 h 203"/>
                  <a:gd name="T30" fmla="*/ 0 w 134"/>
                  <a:gd name="T31" fmla="*/ 0 h 203"/>
                  <a:gd name="T32" fmla="*/ 0 w 134"/>
                  <a:gd name="T33" fmla="*/ 0 h 203"/>
                  <a:gd name="T34" fmla="*/ 0 w 134"/>
                  <a:gd name="T35" fmla="*/ 0 h 203"/>
                  <a:gd name="T36" fmla="*/ 0 w 134"/>
                  <a:gd name="T37" fmla="*/ 0 h 203"/>
                  <a:gd name="T38" fmla="*/ 0 w 134"/>
                  <a:gd name="T39" fmla="*/ 0 h 203"/>
                  <a:gd name="T40" fmla="*/ 0 w 134"/>
                  <a:gd name="T41" fmla="*/ 0 h 203"/>
                  <a:gd name="T42" fmla="*/ 0 w 134"/>
                  <a:gd name="T43" fmla="*/ 0 h 203"/>
                  <a:gd name="T44" fmla="*/ 0 w 134"/>
                  <a:gd name="T45" fmla="*/ 0 h 203"/>
                  <a:gd name="T46" fmla="*/ 0 w 134"/>
                  <a:gd name="T47" fmla="*/ 0 h 203"/>
                  <a:gd name="T48" fmla="*/ 0 w 134"/>
                  <a:gd name="T49" fmla="*/ 0 h 203"/>
                  <a:gd name="T50" fmla="*/ 0 w 134"/>
                  <a:gd name="T51" fmla="*/ 0 h 203"/>
                  <a:gd name="T52" fmla="*/ 0 w 134"/>
                  <a:gd name="T53" fmla="*/ 0 h 203"/>
                  <a:gd name="T54" fmla="*/ 0 w 134"/>
                  <a:gd name="T55" fmla="*/ 0 h 203"/>
                  <a:gd name="T56" fmla="*/ 0 w 134"/>
                  <a:gd name="T57" fmla="*/ 0 h 203"/>
                  <a:gd name="T58" fmla="*/ 0 w 134"/>
                  <a:gd name="T59" fmla="*/ 0 h 203"/>
                  <a:gd name="T60" fmla="*/ 0 w 134"/>
                  <a:gd name="T61" fmla="*/ 0 h 203"/>
                  <a:gd name="T62" fmla="*/ 0 w 134"/>
                  <a:gd name="T63" fmla="*/ 0 h 203"/>
                  <a:gd name="T64" fmla="*/ 0 w 134"/>
                  <a:gd name="T65" fmla="*/ 0 h 203"/>
                  <a:gd name="T66" fmla="*/ 0 w 134"/>
                  <a:gd name="T67" fmla="*/ 0 h 203"/>
                  <a:gd name="T68" fmla="*/ 0 w 134"/>
                  <a:gd name="T69" fmla="*/ 0 h 203"/>
                  <a:gd name="T70" fmla="*/ 0 w 134"/>
                  <a:gd name="T71" fmla="*/ 0 h 203"/>
                  <a:gd name="T72" fmla="*/ 0 w 134"/>
                  <a:gd name="T73" fmla="*/ 0 h 203"/>
                  <a:gd name="T74" fmla="*/ 0 w 134"/>
                  <a:gd name="T75" fmla="*/ 0 h 203"/>
                  <a:gd name="T76" fmla="*/ 0 w 134"/>
                  <a:gd name="T77" fmla="*/ 0 h 203"/>
                  <a:gd name="T78" fmla="*/ 0 w 134"/>
                  <a:gd name="T79" fmla="*/ 0 h 203"/>
                  <a:gd name="T80" fmla="*/ 0 w 134"/>
                  <a:gd name="T81" fmla="*/ 0 h 203"/>
                  <a:gd name="T82" fmla="*/ 0 w 134"/>
                  <a:gd name="T83" fmla="*/ 0 h 203"/>
                  <a:gd name="T84" fmla="*/ 0 w 134"/>
                  <a:gd name="T85" fmla="*/ 0 h 203"/>
                  <a:gd name="T86" fmla="*/ 0 w 134"/>
                  <a:gd name="T87" fmla="*/ 0 h 203"/>
                  <a:gd name="T88" fmla="*/ 0 w 134"/>
                  <a:gd name="T89" fmla="*/ 0 h 203"/>
                  <a:gd name="T90" fmla="*/ 0 w 134"/>
                  <a:gd name="T91" fmla="*/ 0 h 203"/>
                  <a:gd name="T92" fmla="*/ 0 w 134"/>
                  <a:gd name="T93" fmla="*/ 0 h 203"/>
                  <a:gd name="T94" fmla="*/ 0 w 134"/>
                  <a:gd name="T95" fmla="*/ 0 h 203"/>
                  <a:gd name="T96" fmla="*/ 0 w 134"/>
                  <a:gd name="T97" fmla="*/ 0 h 203"/>
                  <a:gd name="T98" fmla="*/ 0 w 134"/>
                  <a:gd name="T99" fmla="*/ 0 h 203"/>
                  <a:gd name="T100" fmla="*/ 0 w 134"/>
                  <a:gd name="T101" fmla="*/ 0 h 203"/>
                  <a:gd name="T102" fmla="*/ 0 w 134"/>
                  <a:gd name="T103" fmla="*/ 0 h 203"/>
                  <a:gd name="T104" fmla="*/ 0 w 134"/>
                  <a:gd name="T105" fmla="*/ 0 h 203"/>
                  <a:gd name="T106" fmla="*/ 0 w 134"/>
                  <a:gd name="T107" fmla="*/ 0 h 203"/>
                  <a:gd name="T108" fmla="*/ 0 w 134"/>
                  <a:gd name="T109" fmla="*/ 0 h 203"/>
                  <a:gd name="T110" fmla="*/ 0 w 134"/>
                  <a:gd name="T111" fmla="*/ 0 h 203"/>
                  <a:gd name="T112" fmla="*/ 0 w 134"/>
                  <a:gd name="T113" fmla="*/ 0 h 203"/>
                  <a:gd name="T114" fmla="*/ 0 w 134"/>
                  <a:gd name="T115" fmla="*/ 0 h 203"/>
                  <a:gd name="T116" fmla="*/ 0 w 134"/>
                  <a:gd name="T117" fmla="*/ 0 h 203"/>
                  <a:gd name="T118" fmla="*/ 0 w 134"/>
                  <a:gd name="T119" fmla="*/ 0 h 203"/>
                  <a:gd name="T120" fmla="*/ 0 w 134"/>
                  <a:gd name="T121" fmla="*/ 0 h 203"/>
                  <a:gd name="T122" fmla="*/ 0 w 134"/>
                  <a:gd name="T123" fmla="*/ 0 h 2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203"/>
                  <a:gd name="T188" fmla="*/ 134 w 134"/>
                  <a:gd name="T189" fmla="*/ 203 h 2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203">
                    <a:moveTo>
                      <a:pt x="130" y="20"/>
                    </a:moveTo>
                    <a:lnTo>
                      <a:pt x="127" y="21"/>
                    </a:lnTo>
                    <a:lnTo>
                      <a:pt x="123" y="22"/>
                    </a:lnTo>
                    <a:lnTo>
                      <a:pt x="120" y="25"/>
                    </a:lnTo>
                    <a:lnTo>
                      <a:pt x="117" y="27"/>
                    </a:lnTo>
                    <a:lnTo>
                      <a:pt x="114" y="28"/>
                    </a:lnTo>
                    <a:lnTo>
                      <a:pt x="111" y="31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1" y="39"/>
                    </a:lnTo>
                    <a:lnTo>
                      <a:pt x="96" y="44"/>
                    </a:lnTo>
                    <a:lnTo>
                      <a:pt x="91" y="49"/>
                    </a:lnTo>
                    <a:lnTo>
                      <a:pt x="88" y="53"/>
                    </a:lnTo>
                    <a:lnTo>
                      <a:pt x="83" y="58"/>
                    </a:lnTo>
                    <a:lnTo>
                      <a:pt x="79" y="63"/>
                    </a:lnTo>
                    <a:lnTo>
                      <a:pt x="76" y="67"/>
                    </a:lnTo>
                    <a:lnTo>
                      <a:pt x="73" y="72"/>
                    </a:lnTo>
                    <a:lnTo>
                      <a:pt x="69" y="77"/>
                    </a:lnTo>
                    <a:lnTo>
                      <a:pt x="66" y="83"/>
                    </a:lnTo>
                    <a:lnTo>
                      <a:pt x="64" y="88"/>
                    </a:lnTo>
                    <a:lnTo>
                      <a:pt x="62" y="94"/>
                    </a:lnTo>
                    <a:lnTo>
                      <a:pt x="58" y="98"/>
                    </a:lnTo>
                    <a:lnTo>
                      <a:pt x="56" y="104"/>
                    </a:lnTo>
                    <a:lnTo>
                      <a:pt x="54" y="107"/>
                    </a:lnTo>
                    <a:lnTo>
                      <a:pt x="53" y="109"/>
                    </a:lnTo>
                    <a:lnTo>
                      <a:pt x="52" y="113"/>
                    </a:lnTo>
                    <a:lnTo>
                      <a:pt x="51" y="116"/>
                    </a:lnTo>
                    <a:lnTo>
                      <a:pt x="50" y="118"/>
                    </a:lnTo>
                    <a:lnTo>
                      <a:pt x="50" y="122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6" y="130"/>
                    </a:lnTo>
                    <a:lnTo>
                      <a:pt x="45" y="134"/>
                    </a:lnTo>
                    <a:lnTo>
                      <a:pt x="44" y="137"/>
                    </a:lnTo>
                    <a:lnTo>
                      <a:pt x="44" y="140"/>
                    </a:lnTo>
                    <a:lnTo>
                      <a:pt x="41" y="143"/>
                    </a:lnTo>
                    <a:lnTo>
                      <a:pt x="41" y="147"/>
                    </a:lnTo>
                    <a:lnTo>
                      <a:pt x="40" y="149"/>
                    </a:lnTo>
                    <a:lnTo>
                      <a:pt x="39" y="153"/>
                    </a:lnTo>
                    <a:lnTo>
                      <a:pt x="38" y="156"/>
                    </a:lnTo>
                    <a:lnTo>
                      <a:pt x="37" y="159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4" y="169"/>
                    </a:lnTo>
                    <a:lnTo>
                      <a:pt x="33" y="172"/>
                    </a:lnTo>
                    <a:lnTo>
                      <a:pt x="32" y="177"/>
                    </a:lnTo>
                    <a:lnTo>
                      <a:pt x="32" y="180"/>
                    </a:lnTo>
                    <a:lnTo>
                      <a:pt x="30" y="183"/>
                    </a:lnTo>
                    <a:lnTo>
                      <a:pt x="30" y="186"/>
                    </a:lnTo>
                    <a:lnTo>
                      <a:pt x="28" y="191"/>
                    </a:lnTo>
                    <a:lnTo>
                      <a:pt x="28" y="194"/>
                    </a:lnTo>
                    <a:lnTo>
                      <a:pt x="26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1" y="202"/>
                    </a:lnTo>
                    <a:lnTo>
                      <a:pt x="15" y="203"/>
                    </a:lnTo>
                    <a:lnTo>
                      <a:pt x="11" y="203"/>
                    </a:lnTo>
                    <a:lnTo>
                      <a:pt x="6" y="200"/>
                    </a:lnTo>
                    <a:lnTo>
                      <a:pt x="2" y="197"/>
                    </a:lnTo>
                    <a:lnTo>
                      <a:pt x="1" y="194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1" y="186"/>
                    </a:lnTo>
                    <a:lnTo>
                      <a:pt x="1" y="181"/>
                    </a:lnTo>
                    <a:lnTo>
                      <a:pt x="2" y="178"/>
                    </a:lnTo>
                    <a:lnTo>
                      <a:pt x="4" y="174"/>
                    </a:lnTo>
                    <a:lnTo>
                      <a:pt x="6" y="171"/>
                    </a:lnTo>
                    <a:lnTo>
                      <a:pt x="6" y="166"/>
                    </a:lnTo>
                    <a:lnTo>
                      <a:pt x="7" y="162"/>
                    </a:lnTo>
                    <a:lnTo>
                      <a:pt x="8" y="159"/>
                    </a:lnTo>
                    <a:lnTo>
                      <a:pt x="9" y="156"/>
                    </a:lnTo>
                    <a:lnTo>
                      <a:pt x="11" y="153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4" y="142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8" y="132"/>
                    </a:lnTo>
                    <a:lnTo>
                      <a:pt x="19" y="128"/>
                    </a:lnTo>
                    <a:lnTo>
                      <a:pt x="20" y="124"/>
                    </a:lnTo>
                    <a:lnTo>
                      <a:pt x="21" y="122"/>
                    </a:lnTo>
                    <a:lnTo>
                      <a:pt x="22" y="118"/>
                    </a:lnTo>
                    <a:lnTo>
                      <a:pt x="24" y="115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7" y="105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2" y="97"/>
                    </a:lnTo>
                    <a:lnTo>
                      <a:pt x="33" y="94"/>
                    </a:lnTo>
                    <a:lnTo>
                      <a:pt x="34" y="91"/>
                    </a:lnTo>
                    <a:lnTo>
                      <a:pt x="38" y="85"/>
                    </a:lnTo>
                    <a:lnTo>
                      <a:pt x="41" y="79"/>
                    </a:lnTo>
                    <a:lnTo>
                      <a:pt x="43" y="77"/>
                    </a:lnTo>
                    <a:lnTo>
                      <a:pt x="45" y="73"/>
                    </a:lnTo>
                    <a:lnTo>
                      <a:pt x="46" y="71"/>
                    </a:lnTo>
                    <a:lnTo>
                      <a:pt x="47" y="69"/>
                    </a:lnTo>
                    <a:lnTo>
                      <a:pt x="51" y="63"/>
                    </a:lnTo>
                    <a:lnTo>
                      <a:pt x="54" y="58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8" y="43"/>
                    </a:lnTo>
                    <a:lnTo>
                      <a:pt x="72" y="38"/>
                    </a:lnTo>
                    <a:lnTo>
                      <a:pt x="77" y="32"/>
                    </a:lnTo>
                    <a:lnTo>
                      <a:pt x="82" y="27"/>
                    </a:lnTo>
                    <a:lnTo>
                      <a:pt x="87" y="22"/>
                    </a:lnTo>
                    <a:lnTo>
                      <a:pt x="92" y="19"/>
                    </a:lnTo>
                    <a:lnTo>
                      <a:pt x="95" y="15"/>
                    </a:lnTo>
                    <a:lnTo>
                      <a:pt x="98" y="14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8" y="8"/>
                    </a:lnTo>
                    <a:lnTo>
                      <a:pt x="111" y="6"/>
                    </a:lnTo>
                    <a:lnTo>
                      <a:pt x="115" y="3"/>
                    </a:lnTo>
                    <a:lnTo>
                      <a:pt x="119" y="2"/>
                    </a:lnTo>
                    <a:lnTo>
                      <a:pt x="122" y="0"/>
                    </a:lnTo>
                    <a:lnTo>
                      <a:pt x="127" y="0"/>
                    </a:lnTo>
                    <a:lnTo>
                      <a:pt x="129" y="1"/>
                    </a:lnTo>
                    <a:lnTo>
                      <a:pt x="133" y="6"/>
                    </a:lnTo>
                    <a:lnTo>
                      <a:pt x="134" y="8"/>
                    </a:lnTo>
                    <a:lnTo>
                      <a:pt x="134" y="12"/>
                    </a:lnTo>
                    <a:lnTo>
                      <a:pt x="133" y="15"/>
                    </a:lnTo>
                    <a:lnTo>
                      <a:pt x="13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1" name="Freeform 310"/>
              <p:cNvSpPr>
                <a:spLocks/>
              </p:cNvSpPr>
              <p:nvPr/>
            </p:nvSpPr>
            <p:spPr bwMode="auto">
              <a:xfrm>
                <a:off x="1549" y="1361"/>
                <a:ext cx="104" cy="144"/>
              </a:xfrm>
              <a:custGeom>
                <a:avLst/>
                <a:gdLst>
                  <a:gd name="T0" fmla="*/ 0 w 312"/>
                  <a:gd name="T1" fmla="*/ 0 h 432"/>
                  <a:gd name="T2" fmla="*/ 0 w 312"/>
                  <a:gd name="T3" fmla="*/ 0 h 432"/>
                  <a:gd name="T4" fmla="*/ 0 w 312"/>
                  <a:gd name="T5" fmla="*/ 0 h 432"/>
                  <a:gd name="T6" fmla="*/ 0 w 312"/>
                  <a:gd name="T7" fmla="*/ 0 h 432"/>
                  <a:gd name="T8" fmla="*/ 0 w 312"/>
                  <a:gd name="T9" fmla="*/ 0 h 432"/>
                  <a:gd name="T10" fmla="*/ 0 w 312"/>
                  <a:gd name="T11" fmla="*/ 0 h 432"/>
                  <a:gd name="T12" fmla="*/ 0 w 312"/>
                  <a:gd name="T13" fmla="*/ 0 h 432"/>
                  <a:gd name="T14" fmla="*/ 0 w 312"/>
                  <a:gd name="T15" fmla="*/ 0 h 432"/>
                  <a:gd name="T16" fmla="*/ 0 w 312"/>
                  <a:gd name="T17" fmla="*/ 0 h 432"/>
                  <a:gd name="T18" fmla="*/ 0 w 312"/>
                  <a:gd name="T19" fmla="*/ 0 h 432"/>
                  <a:gd name="T20" fmla="*/ 0 w 312"/>
                  <a:gd name="T21" fmla="*/ 0 h 432"/>
                  <a:gd name="T22" fmla="*/ 0 w 312"/>
                  <a:gd name="T23" fmla="*/ 0 h 432"/>
                  <a:gd name="T24" fmla="*/ 0 w 312"/>
                  <a:gd name="T25" fmla="*/ 0 h 432"/>
                  <a:gd name="T26" fmla="*/ 0 w 312"/>
                  <a:gd name="T27" fmla="*/ 0 h 432"/>
                  <a:gd name="T28" fmla="*/ 0 w 312"/>
                  <a:gd name="T29" fmla="*/ 0 h 432"/>
                  <a:gd name="T30" fmla="*/ 0 w 312"/>
                  <a:gd name="T31" fmla="*/ 0 h 432"/>
                  <a:gd name="T32" fmla="*/ 0 w 312"/>
                  <a:gd name="T33" fmla="*/ 0 h 432"/>
                  <a:gd name="T34" fmla="*/ 0 w 312"/>
                  <a:gd name="T35" fmla="*/ 0 h 432"/>
                  <a:gd name="T36" fmla="*/ 0 w 312"/>
                  <a:gd name="T37" fmla="*/ 0 h 432"/>
                  <a:gd name="T38" fmla="*/ 0 w 312"/>
                  <a:gd name="T39" fmla="*/ 0 h 432"/>
                  <a:gd name="T40" fmla="*/ 0 w 312"/>
                  <a:gd name="T41" fmla="*/ 0 h 432"/>
                  <a:gd name="T42" fmla="*/ 0 w 312"/>
                  <a:gd name="T43" fmla="*/ 0 h 432"/>
                  <a:gd name="T44" fmla="*/ 0 w 312"/>
                  <a:gd name="T45" fmla="*/ 0 h 432"/>
                  <a:gd name="T46" fmla="*/ 0 w 312"/>
                  <a:gd name="T47" fmla="*/ 0 h 432"/>
                  <a:gd name="T48" fmla="*/ 0 w 312"/>
                  <a:gd name="T49" fmla="*/ 0 h 432"/>
                  <a:gd name="T50" fmla="*/ 0 w 312"/>
                  <a:gd name="T51" fmla="*/ 0 h 432"/>
                  <a:gd name="T52" fmla="*/ 0 w 312"/>
                  <a:gd name="T53" fmla="*/ 0 h 432"/>
                  <a:gd name="T54" fmla="*/ 0 w 312"/>
                  <a:gd name="T55" fmla="*/ 0 h 432"/>
                  <a:gd name="T56" fmla="*/ 0 w 312"/>
                  <a:gd name="T57" fmla="*/ 0 h 432"/>
                  <a:gd name="T58" fmla="*/ 0 w 312"/>
                  <a:gd name="T59" fmla="*/ 0 h 432"/>
                  <a:gd name="T60" fmla="*/ 0 w 312"/>
                  <a:gd name="T61" fmla="*/ 0 h 432"/>
                  <a:gd name="T62" fmla="*/ 0 w 312"/>
                  <a:gd name="T63" fmla="*/ 0 h 432"/>
                  <a:gd name="T64" fmla="*/ 0 w 312"/>
                  <a:gd name="T65" fmla="*/ 0 h 432"/>
                  <a:gd name="T66" fmla="*/ 0 w 312"/>
                  <a:gd name="T67" fmla="*/ 0 h 432"/>
                  <a:gd name="T68" fmla="*/ 0 w 312"/>
                  <a:gd name="T69" fmla="*/ 0 h 432"/>
                  <a:gd name="T70" fmla="*/ 0 w 312"/>
                  <a:gd name="T71" fmla="*/ 0 h 432"/>
                  <a:gd name="T72" fmla="*/ 0 w 312"/>
                  <a:gd name="T73" fmla="*/ 0 h 432"/>
                  <a:gd name="T74" fmla="*/ 0 w 312"/>
                  <a:gd name="T75" fmla="*/ 0 h 432"/>
                  <a:gd name="T76" fmla="*/ 0 w 312"/>
                  <a:gd name="T77" fmla="*/ 0 h 432"/>
                  <a:gd name="T78" fmla="*/ 0 w 312"/>
                  <a:gd name="T79" fmla="*/ 0 h 432"/>
                  <a:gd name="T80" fmla="*/ 0 w 312"/>
                  <a:gd name="T81" fmla="*/ 0 h 432"/>
                  <a:gd name="T82" fmla="*/ 0 w 312"/>
                  <a:gd name="T83" fmla="*/ 0 h 432"/>
                  <a:gd name="T84" fmla="*/ 0 w 312"/>
                  <a:gd name="T85" fmla="*/ 0 h 432"/>
                  <a:gd name="T86" fmla="*/ 0 w 312"/>
                  <a:gd name="T87" fmla="*/ 0 h 432"/>
                  <a:gd name="T88" fmla="*/ 0 w 312"/>
                  <a:gd name="T89" fmla="*/ 0 h 432"/>
                  <a:gd name="T90" fmla="*/ 0 w 312"/>
                  <a:gd name="T91" fmla="*/ 0 h 432"/>
                  <a:gd name="T92" fmla="*/ 0 w 312"/>
                  <a:gd name="T93" fmla="*/ 0 h 432"/>
                  <a:gd name="T94" fmla="*/ 0 w 312"/>
                  <a:gd name="T95" fmla="*/ 0 h 432"/>
                  <a:gd name="T96" fmla="*/ 0 w 312"/>
                  <a:gd name="T97" fmla="*/ 0 h 432"/>
                  <a:gd name="T98" fmla="*/ 0 w 312"/>
                  <a:gd name="T99" fmla="*/ 0 h 432"/>
                  <a:gd name="T100" fmla="*/ 0 w 312"/>
                  <a:gd name="T101" fmla="*/ 0 h 432"/>
                  <a:gd name="T102" fmla="*/ 0 w 312"/>
                  <a:gd name="T103" fmla="*/ 0 h 432"/>
                  <a:gd name="T104" fmla="*/ 0 w 312"/>
                  <a:gd name="T105" fmla="*/ 0 h 432"/>
                  <a:gd name="T106" fmla="*/ 0 w 312"/>
                  <a:gd name="T107" fmla="*/ 0 h 432"/>
                  <a:gd name="T108" fmla="*/ 0 w 312"/>
                  <a:gd name="T109" fmla="*/ 0 h 432"/>
                  <a:gd name="T110" fmla="*/ 0 w 312"/>
                  <a:gd name="T111" fmla="*/ 0 h 432"/>
                  <a:gd name="T112" fmla="*/ 0 w 312"/>
                  <a:gd name="T113" fmla="*/ 0 h 432"/>
                  <a:gd name="T114" fmla="*/ 0 w 312"/>
                  <a:gd name="T115" fmla="*/ 0 h 432"/>
                  <a:gd name="T116" fmla="*/ 0 w 312"/>
                  <a:gd name="T117" fmla="*/ 0 h 432"/>
                  <a:gd name="T118" fmla="*/ 0 w 312"/>
                  <a:gd name="T119" fmla="*/ 0 h 432"/>
                  <a:gd name="T120" fmla="*/ 0 w 312"/>
                  <a:gd name="T121" fmla="*/ 0 h 4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432"/>
                  <a:gd name="T185" fmla="*/ 312 w 312"/>
                  <a:gd name="T186" fmla="*/ 432 h 4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432">
                    <a:moveTo>
                      <a:pt x="307" y="20"/>
                    </a:moveTo>
                    <a:lnTo>
                      <a:pt x="303" y="21"/>
                    </a:lnTo>
                    <a:lnTo>
                      <a:pt x="298" y="25"/>
                    </a:lnTo>
                    <a:lnTo>
                      <a:pt x="293" y="27"/>
                    </a:lnTo>
                    <a:lnTo>
                      <a:pt x="290" y="29"/>
                    </a:lnTo>
                    <a:lnTo>
                      <a:pt x="285" y="32"/>
                    </a:lnTo>
                    <a:lnTo>
                      <a:pt x="281" y="34"/>
                    </a:lnTo>
                    <a:lnTo>
                      <a:pt x="276" y="37"/>
                    </a:lnTo>
                    <a:lnTo>
                      <a:pt x="274" y="40"/>
                    </a:lnTo>
                    <a:lnTo>
                      <a:pt x="269" y="41"/>
                    </a:lnTo>
                    <a:lnTo>
                      <a:pt x="266" y="45"/>
                    </a:lnTo>
                    <a:lnTo>
                      <a:pt x="262" y="47"/>
                    </a:lnTo>
                    <a:lnTo>
                      <a:pt x="259" y="50"/>
                    </a:lnTo>
                    <a:lnTo>
                      <a:pt x="256" y="52"/>
                    </a:lnTo>
                    <a:lnTo>
                      <a:pt x="253" y="56"/>
                    </a:lnTo>
                    <a:lnTo>
                      <a:pt x="249" y="58"/>
                    </a:lnTo>
                    <a:lnTo>
                      <a:pt x="247" y="62"/>
                    </a:lnTo>
                    <a:lnTo>
                      <a:pt x="242" y="64"/>
                    </a:lnTo>
                    <a:lnTo>
                      <a:pt x="240" y="66"/>
                    </a:lnTo>
                    <a:lnTo>
                      <a:pt x="236" y="69"/>
                    </a:lnTo>
                    <a:lnTo>
                      <a:pt x="233" y="72"/>
                    </a:lnTo>
                    <a:lnTo>
                      <a:pt x="229" y="75"/>
                    </a:lnTo>
                    <a:lnTo>
                      <a:pt x="227" y="77"/>
                    </a:lnTo>
                    <a:lnTo>
                      <a:pt x="223" y="80"/>
                    </a:lnTo>
                    <a:lnTo>
                      <a:pt x="220" y="84"/>
                    </a:lnTo>
                    <a:lnTo>
                      <a:pt x="216" y="86"/>
                    </a:lnTo>
                    <a:lnTo>
                      <a:pt x="212" y="90"/>
                    </a:lnTo>
                    <a:lnTo>
                      <a:pt x="209" y="92"/>
                    </a:lnTo>
                    <a:lnTo>
                      <a:pt x="207" y="96"/>
                    </a:lnTo>
                    <a:lnTo>
                      <a:pt x="203" y="99"/>
                    </a:lnTo>
                    <a:lnTo>
                      <a:pt x="198" y="102"/>
                    </a:lnTo>
                    <a:lnTo>
                      <a:pt x="195" y="105"/>
                    </a:lnTo>
                    <a:lnTo>
                      <a:pt x="191" y="110"/>
                    </a:lnTo>
                    <a:lnTo>
                      <a:pt x="188" y="113"/>
                    </a:lnTo>
                    <a:lnTo>
                      <a:pt x="184" y="116"/>
                    </a:lnTo>
                    <a:lnTo>
                      <a:pt x="179" y="120"/>
                    </a:lnTo>
                    <a:lnTo>
                      <a:pt x="176" y="123"/>
                    </a:lnTo>
                    <a:lnTo>
                      <a:pt x="172" y="126"/>
                    </a:lnTo>
                    <a:lnTo>
                      <a:pt x="169" y="129"/>
                    </a:lnTo>
                    <a:lnTo>
                      <a:pt x="164" y="133"/>
                    </a:lnTo>
                    <a:lnTo>
                      <a:pt x="161" y="136"/>
                    </a:lnTo>
                    <a:lnTo>
                      <a:pt x="158" y="140"/>
                    </a:lnTo>
                    <a:lnTo>
                      <a:pt x="154" y="143"/>
                    </a:lnTo>
                    <a:lnTo>
                      <a:pt x="151" y="146"/>
                    </a:lnTo>
                    <a:lnTo>
                      <a:pt x="148" y="149"/>
                    </a:lnTo>
                    <a:lnTo>
                      <a:pt x="145" y="153"/>
                    </a:lnTo>
                    <a:lnTo>
                      <a:pt x="141" y="156"/>
                    </a:lnTo>
                    <a:lnTo>
                      <a:pt x="139" y="160"/>
                    </a:lnTo>
                    <a:lnTo>
                      <a:pt x="137" y="164"/>
                    </a:lnTo>
                    <a:lnTo>
                      <a:pt x="133" y="167"/>
                    </a:lnTo>
                    <a:lnTo>
                      <a:pt x="131" y="169"/>
                    </a:lnTo>
                    <a:lnTo>
                      <a:pt x="127" y="173"/>
                    </a:lnTo>
                    <a:lnTo>
                      <a:pt x="125" y="178"/>
                    </a:lnTo>
                    <a:lnTo>
                      <a:pt x="121" y="180"/>
                    </a:lnTo>
                    <a:lnTo>
                      <a:pt x="120" y="184"/>
                    </a:lnTo>
                    <a:lnTo>
                      <a:pt x="116" y="187"/>
                    </a:lnTo>
                    <a:lnTo>
                      <a:pt x="115" y="191"/>
                    </a:lnTo>
                    <a:lnTo>
                      <a:pt x="112" y="194"/>
                    </a:lnTo>
                    <a:lnTo>
                      <a:pt x="109" y="198"/>
                    </a:lnTo>
                    <a:lnTo>
                      <a:pt x="107" y="201"/>
                    </a:lnTo>
                    <a:lnTo>
                      <a:pt x="105" y="205"/>
                    </a:lnTo>
                    <a:lnTo>
                      <a:pt x="102" y="209"/>
                    </a:lnTo>
                    <a:lnTo>
                      <a:pt x="101" y="212"/>
                    </a:lnTo>
                    <a:lnTo>
                      <a:pt x="99" y="216"/>
                    </a:lnTo>
                    <a:lnTo>
                      <a:pt x="96" y="220"/>
                    </a:lnTo>
                    <a:lnTo>
                      <a:pt x="94" y="223"/>
                    </a:lnTo>
                    <a:lnTo>
                      <a:pt x="92" y="228"/>
                    </a:lnTo>
                    <a:lnTo>
                      <a:pt x="90" y="231"/>
                    </a:lnTo>
                    <a:lnTo>
                      <a:pt x="88" y="235"/>
                    </a:lnTo>
                    <a:lnTo>
                      <a:pt x="87" y="238"/>
                    </a:lnTo>
                    <a:lnTo>
                      <a:pt x="84" y="243"/>
                    </a:lnTo>
                    <a:lnTo>
                      <a:pt x="82" y="247"/>
                    </a:lnTo>
                    <a:lnTo>
                      <a:pt x="81" y="250"/>
                    </a:lnTo>
                    <a:lnTo>
                      <a:pt x="78" y="254"/>
                    </a:lnTo>
                    <a:lnTo>
                      <a:pt x="77" y="257"/>
                    </a:lnTo>
                    <a:lnTo>
                      <a:pt x="76" y="262"/>
                    </a:lnTo>
                    <a:lnTo>
                      <a:pt x="74" y="266"/>
                    </a:lnTo>
                    <a:lnTo>
                      <a:pt x="73" y="269"/>
                    </a:lnTo>
                    <a:lnTo>
                      <a:pt x="71" y="274"/>
                    </a:lnTo>
                    <a:lnTo>
                      <a:pt x="69" y="277"/>
                    </a:lnTo>
                    <a:lnTo>
                      <a:pt x="68" y="282"/>
                    </a:lnTo>
                    <a:lnTo>
                      <a:pt x="67" y="287"/>
                    </a:lnTo>
                    <a:lnTo>
                      <a:pt x="65" y="290"/>
                    </a:lnTo>
                    <a:lnTo>
                      <a:pt x="63" y="295"/>
                    </a:lnTo>
                    <a:lnTo>
                      <a:pt x="62" y="300"/>
                    </a:lnTo>
                    <a:lnTo>
                      <a:pt x="61" y="303"/>
                    </a:lnTo>
                    <a:lnTo>
                      <a:pt x="60" y="308"/>
                    </a:lnTo>
                    <a:lnTo>
                      <a:pt x="58" y="313"/>
                    </a:lnTo>
                    <a:lnTo>
                      <a:pt x="57" y="318"/>
                    </a:lnTo>
                    <a:lnTo>
                      <a:pt x="56" y="322"/>
                    </a:lnTo>
                    <a:lnTo>
                      <a:pt x="54" y="327"/>
                    </a:lnTo>
                    <a:lnTo>
                      <a:pt x="52" y="332"/>
                    </a:lnTo>
                    <a:lnTo>
                      <a:pt x="52" y="337"/>
                    </a:lnTo>
                    <a:lnTo>
                      <a:pt x="50" y="341"/>
                    </a:lnTo>
                    <a:lnTo>
                      <a:pt x="49" y="346"/>
                    </a:lnTo>
                    <a:lnTo>
                      <a:pt x="49" y="351"/>
                    </a:lnTo>
                    <a:lnTo>
                      <a:pt x="48" y="357"/>
                    </a:lnTo>
                    <a:lnTo>
                      <a:pt x="46" y="360"/>
                    </a:lnTo>
                    <a:lnTo>
                      <a:pt x="45" y="365"/>
                    </a:lnTo>
                    <a:lnTo>
                      <a:pt x="44" y="370"/>
                    </a:lnTo>
                    <a:lnTo>
                      <a:pt x="43" y="375"/>
                    </a:lnTo>
                    <a:lnTo>
                      <a:pt x="42" y="378"/>
                    </a:lnTo>
                    <a:lnTo>
                      <a:pt x="41" y="383"/>
                    </a:lnTo>
                    <a:lnTo>
                      <a:pt x="39" y="387"/>
                    </a:lnTo>
                    <a:lnTo>
                      <a:pt x="38" y="391"/>
                    </a:lnTo>
                    <a:lnTo>
                      <a:pt x="37" y="395"/>
                    </a:lnTo>
                    <a:lnTo>
                      <a:pt x="36" y="398"/>
                    </a:lnTo>
                    <a:lnTo>
                      <a:pt x="35" y="402"/>
                    </a:lnTo>
                    <a:lnTo>
                      <a:pt x="33" y="407"/>
                    </a:lnTo>
                    <a:lnTo>
                      <a:pt x="32" y="410"/>
                    </a:lnTo>
                    <a:lnTo>
                      <a:pt x="30" y="414"/>
                    </a:lnTo>
                    <a:lnTo>
                      <a:pt x="29" y="419"/>
                    </a:lnTo>
                    <a:lnTo>
                      <a:pt x="28" y="423"/>
                    </a:lnTo>
                    <a:lnTo>
                      <a:pt x="24" y="428"/>
                    </a:lnTo>
                    <a:lnTo>
                      <a:pt x="19" y="432"/>
                    </a:lnTo>
                    <a:lnTo>
                      <a:pt x="14" y="432"/>
                    </a:lnTo>
                    <a:lnTo>
                      <a:pt x="10" y="432"/>
                    </a:lnTo>
                    <a:lnTo>
                      <a:pt x="5" y="428"/>
                    </a:lnTo>
                    <a:lnTo>
                      <a:pt x="1" y="424"/>
                    </a:lnTo>
                    <a:lnTo>
                      <a:pt x="0" y="422"/>
                    </a:lnTo>
                    <a:lnTo>
                      <a:pt x="0" y="420"/>
                    </a:lnTo>
                    <a:lnTo>
                      <a:pt x="0" y="416"/>
                    </a:lnTo>
                    <a:lnTo>
                      <a:pt x="1" y="414"/>
                    </a:lnTo>
                    <a:lnTo>
                      <a:pt x="3" y="409"/>
                    </a:lnTo>
                    <a:lnTo>
                      <a:pt x="4" y="406"/>
                    </a:lnTo>
                    <a:lnTo>
                      <a:pt x="5" y="401"/>
                    </a:lnTo>
                    <a:lnTo>
                      <a:pt x="6" y="397"/>
                    </a:lnTo>
                    <a:lnTo>
                      <a:pt x="7" y="394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2" y="383"/>
                    </a:lnTo>
                    <a:lnTo>
                      <a:pt x="12" y="379"/>
                    </a:lnTo>
                    <a:lnTo>
                      <a:pt x="14" y="375"/>
                    </a:lnTo>
                    <a:lnTo>
                      <a:pt x="14" y="371"/>
                    </a:lnTo>
                    <a:lnTo>
                      <a:pt x="16" y="368"/>
                    </a:lnTo>
                    <a:lnTo>
                      <a:pt x="17" y="364"/>
                    </a:lnTo>
                    <a:lnTo>
                      <a:pt x="18" y="359"/>
                    </a:lnTo>
                    <a:lnTo>
                      <a:pt x="19" y="355"/>
                    </a:lnTo>
                    <a:lnTo>
                      <a:pt x="20" y="351"/>
                    </a:lnTo>
                    <a:lnTo>
                      <a:pt x="22" y="345"/>
                    </a:lnTo>
                    <a:lnTo>
                      <a:pt x="23" y="340"/>
                    </a:lnTo>
                    <a:lnTo>
                      <a:pt x="24" y="334"/>
                    </a:lnTo>
                    <a:lnTo>
                      <a:pt x="25" y="330"/>
                    </a:lnTo>
                    <a:lnTo>
                      <a:pt x="26" y="325"/>
                    </a:lnTo>
                    <a:lnTo>
                      <a:pt x="28" y="319"/>
                    </a:lnTo>
                    <a:lnTo>
                      <a:pt x="29" y="314"/>
                    </a:lnTo>
                    <a:lnTo>
                      <a:pt x="30" y="309"/>
                    </a:lnTo>
                    <a:lnTo>
                      <a:pt x="31" y="305"/>
                    </a:lnTo>
                    <a:lnTo>
                      <a:pt x="32" y="300"/>
                    </a:lnTo>
                    <a:lnTo>
                      <a:pt x="33" y="295"/>
                    </a:lnTo>
                    <a:lnTo>
                      <a:pt x="36" y="290"/>
                    </a:lnTo>
                    <a:lnTo>
                      <a:pt x="37" y="286"/>
                    </a:lnTo>
                    <a:lnTo>
                      <a:pt x="38" y="281"/>
                    </a:lnTo>
                    <a:lnTo>
                      <a:pt x="41" y="276"/>
                    </a:lnTo>
                    <a:lnTo>
                      <a:pt x="42" y="273"/>
                    </a:lnTo>
                    <a:lnTo>
                      <a:pt x="44" y="268"/>
                    </a:lnTo>
                    <a:lnTo>
                      <a:pt x="45" y="263"/>
                    </a:lnTo>
                    <a:lnTo>
                      <a:pt x="46" y="258"/>
                    </a:lnTo>
                    <a:lnTo>
                      <a:pt x="49" y="255"/>
                    </a:lnTo>
                    <a:lnTo>
                      <a:pt x="50" y="250"/>
                    </a:lnTo>
                    <a:lnTo>
                      <a:pt x="52" y="247"/>
                    </a:lnTo>
                    <a:lnTo>
                      <a:pt x="54" y="242"/>
                    </a:lnTo>
                    <a:lnTo>
                      <a:pt x="56" y="238"/>
                    </a:lnTo>
                    <a:lnTo>
                      <a:pt x="58" y="234"/>
                    </a:lnTo>
                    <a:lnTo>
                      <a:pt x="60" y="230"/>
                    </a:lnTo>
                    <a:lnTo>
                      <a:pt x="62" y="225"/>
                    </a:lnTo>
                    <a:lnTo>
                      <a:pt x="64" y="222"/>
                    </a:lnTo>
                    <a:lnTo>
                      <a:pt x="65" y="218"/>
                    </a:lnTo>
                    <a:lnTo>
                      <a:pt x="68" y="215"/>
                    </a:lnTo>
                    <a:lnTo>
                      <a:pt x="70" y="210"/>
                    </a:lnTo>
                    <a:lnTo>
                      <a:pt x="73" y="207"/>
                    </a:lnTo>
                    <a:lnTo>
                      <a:pt x="75" y="203"/>
                    </a:lnTo>
                    <a:lnTo>
                      <a:pt x="77" y="199"/>
                    </a:lnTo>
                    <a:lnTo>
                      <a:pt x="80" y="194"/>
                    </a:lnTo>
                    <a:lnTo>
                      <a:pt x="82" y="191"/>
                    </a:lnTo>
                    <a:lnTo>
                      <a:pt x="84" y="187"/>
                    </a:lnTo>
                    <a:lnTo>
                      <a:pt x="87" y="184"/>
                    </a:lnTo>
                    <a:lnTo>
                      <a:pt x="89" y="179"/>
                    </a:lnTo>
                    <a:lnTo>
                      <a:pt x="93" y="177"/>
                    </a:lnTo>
                    <a:lnTo>
                      <a:pt x="95" y="173"/>
                    </a:lnTo>
                    <a:lnTo>
                      <a:pt x="97" y="168"/>
                    </a:lnTo>
                    <a:lnTo>
                      <a:pt x="101" y="165"/>
                    </a:lnTo>
                    <a:lnTo>
                      <a:pt x="103" y="162"/>
                    </a:lnTo>
                    <a:lnTo>
                      <a:pt x="106" y="159"/>
                    </a:lnTo>
                    <a:lnTo>
                      <a:pt x="109" y="154"/>
                    </a:lnTo>
                    <a:lnTo>
                      <a:pt x="113" y="150"/>
                    </a:lnTo>
                    <a:lnTo>
                      <a:pt x="115" y="148"/>
                    </a:lnTo>
                    <a:lnTo>
                      <a:pt x="119" y="143"/>
                    </a:lnTo>
                    <a:lnTo>
                      <a:pt x="122" y="140"/>
                    </a:lnTo>
                    <a:lnTo>
                      <a:pt x="126" y="136"/>
                    </a:lnTo>
                    <a:lnTo>
                      <a:pt x="128" y="133"/>
                    </a:lnTo>
                    <a:lnTo>
                      <a:pt x="132" y="129"/>
                    </a:lnTo>
                    <a:lnTo>
                      <a:pt x="135" y="126"/>
                    </a:lnTo>
                    <a:lnTo>
                      <a:pt x="139" y="122"/>
                    </a:lnTo>
                    <a:lnTo>
                      <a:pt x="143" y="118"/>
                    </a:lnTo>
                    <a:lnTo>
                      <a:pt x="146" y="115"/>
                    </a:lnTo>
                    <a:lnTo>
                      <a:pt x="150" y="111"/>
                    </a:lnTo>
                    <a:lnTo>
                      <a:pt x="154" y="108"/>
                    </a:lnTo>
                    <a:lnTo>
                      <a:pt x="158" y="104"/>
                    </a:lnTo>
                    <a:lnTo>
                      <a:pt x="161" y="101"/>
                    </a:lnTo>
                    <a:lnTo>
                      <a:pt x="166" y="97"/>
                    </a:lnTo>
                    <a:lnTo>
                      <a:pt x="170" y="94"/>
                    </a:lnTo>
                    <a:lnTo>
                      <a:pt x="175" y="90"/>
                    </a:lnTo>
                    <a:lnTo>
                      <a:pt x="179" y="86"/>
                    </a:lnTo>
                    <a:lnTo>
                      <a:pt x="183" y="83"/>
                    </a:lnTo>
                    <a:lnTo>
                      <a:pt x="186" y="79"/>
                    </a:lnTo>
                    <a:lnTo>
                      <a:pt x="190" y="76"/>
                    </a:lnTo>
                    <a:lnTo>
                      <a:pt x="193" y="73"/>
                    </a:lnTo>
                    <a:lnTo>
                      <a:pt x="198" y="70"/>
                    </a:lnTo>
                    <a:lnTo>
                      <a:pt x="202" y="66"/>
                    </a:lnTo>
                    <a:lnTo>
                      <a:pt x="205" y="64"/>
                    </a:lnTo>
                    <a:lnTo>
                      <a:pt x="208" y="62"/>
                    </a:lnTo>
                    <a:lnTo>
                      <a:pt x="212" y="58"/>
                    </a:lnTo>
                    <a:lnTo>
                      <a:pt x="215" y="56"/>
                    </a:lnTo>
                    <a:lnTo>
                      <a:pt x="218" y="52"/>
                    </a:lnTo>
                    <a:lnTo>
                      <a:pt x="222" y="50"/>
                    </a:lnTo>
                    <a:lnTo>
                      <a:pt x="226" y="47"/>
                    </a:lnTo>
                    <a:lnTo>
                      <a:pt x="229" y="45"/>
                    </a:lnTo>
                    <a:lnTo>
                      <a:pt x="233" y="43"/>
                    </a:lnTo>
                    <a:lnTo>
                      <a:pt x="236" y="39"/>
                    </a:lnTo>
                    <a:lnTo>
                      <a:pt x="240" y="37"/>
                    </a:lnTo>
                    <a:lnTo>
                      <a:pt x="243" y="34"/>
                    </a:lnTo>
                    <a:lnTo>
                      <a:pt x="247" y="32"/>
                    </a:lnTo>
                    <a:lnTo>
                      <a:pt x="250" y="29"/>
                    </a:lnTo>
                    <a:lnTo>
                      <a:pt x="254" y="27"/>
                    </a:lnTo>
                    <a:lnTo>
                      <a:pt x="258" y="24"/>
                    </a:lnTo>
                    <a:lnTo>
                      <a:pt x="262" y="21"/>
                    </a:lnTo>
                    <a:lnTo>
                      <a:pt x="266" y="19"/>
                    </a:lnTo>
                    <a:lnTo>
                      <a:pt x="271" y="16"/>
                    </a:lnTo>
                    <a:lnTo>
                      <a:pt x="274" y="14"/>
                    </a:lnTo>
                    <a:lnTo>
                      <a:pt x="279" y="12"/>
                    </a:lnTo>
                    <a:lnTo>
                      <a:pt x="282" y="9"/>
                    </a:lnTo>
                    <a:lnTo>
                      <a:pt x="287" y="7"/>
                    </a:lnTo>
                    <a:lnTo>
                      <a:pt x="292" y="3"/>
                    </a:lnTo>
                    <a:lnTo>
                      <a:pt x="298" y="2"/>
                    </a:lnTo>
                    <a:lnTo>
                      <a:pt x="301" y="0"/>
                    </a:lnTo>
                    <a:lnTo>
                      <a:pt x="305" y="0"/>
                    </a:lnTo>
                    <a:lnTo>
                      <a:pt x="308" y="2"/>
                    </a:lnTo>
                    <a:lnTo>
                      <a:pt x="311" y="5"/>
                    </a:lnTo>
                    <a:lnTo>
                      <a:pt x="312" y="8"/>
                    </a:lnTo>
                    <a:lnTo>
                      <a:pt x="312" y="13"/>
                    </a:lnTo>
                    <a:lnTo>
                      <a:pt x="311" y="16"/>
                    </a:lnTo>
                    <a:lnTo>
                      <a:pt x="30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2" name="Freeform 311"/>
              <p:cNvSpPr>
                <a:spLocks/>
              </p:cNvSpPr>
              <p:nvPr/>
            </p:nvSpPr>
            <p:spPr bwMode="auto">
              <a:xfrm>
                <a:off x="1514" y="1317"/>
                <a:ext cx="125" cy="188"/>
              </a:xfrm>
              <a:custGeom>
                <a:avLst/>
                <a:gdLst>
                  <a:gd name="T0" fmla="*/ 0 w 375"/>
                  <a:gd name="T1" fmla="*/ 0 h 566"/>
                  <a:gd name="T2" fmla="*/ 0 w 375"/>
                  <a:gd name="T3" fmla="*/ 0 h 566"/>
                  <a:gd name="T4" fmla="*/ 0 w 375"/>
                  <a:gd name="T5" fmla="*/ 0 h 566"/>
                  <a:gd name="T6" fmla="*/ 0 w 375"/>
                  <a:gd name="T7" fmla="*/ 0 h 566"/>
                  <a:gd name="T8" fmla="*/ 0 w 375"/>
                  <a:gd name="T9" fmla="*/ 0 h 566"/>
                  <a:gd name="T10" fmla="*/ 0 w 375"/>
                  <a:gd name="T11" fmla="*/ 0 h 566"/>
                  <a:gd name="T12" fmla="*/ 0 w 375"/>
                  <a:gd name="T13" fmla="*/ 0 h 566"/>
                  <a:gd name="T14" fmla="*/ 0 w 375"/>
                  <a:gd name="T15" fmla="*/ 0 h 566"/>
                  <a:gd name="T16" fmla="*/ 0 w 375"/>
                  <a:gd name="T17" fmla="*/ 0 h 566"/>
                  <a:gd name="T18" fmla="*/ 0 w 375"/>
                  <a:gd name="T19" fmla="*/ 0 h 566"/>
                  <a:gd name="T20" fmla="*/ 0 w 375"/>
                  <a:gd name="T21" fmla="*/ 0 h 566"/>
                  <a:gd name="T22" fmla="*/ 0 w 375"/>
                  <a:gd name="T23" fmla="*/ 0 h 566"/>
                  <a:gd name="T24" fmla="*/ 0 w 375"/>
                  <a:gd name="T25" fmla="*/ 0 h 566"/>
                  <a:gd name="T26" fmla="*/ 0 w 375"/>
                  <a:gd name="T27" fmla="*/ 0 h 566"/>
                  <a:gd name="T28" fmla="*/ 0 w 375"/>
                  <a:gd name="T29" fmla="*/ 0 h 566"/>
                  <a:gd name="T30" fmla="*/ 0 w 375"/>
                  <a:gd name="T31" fmla="*/ 0 h 566"/>
                  <a:gd name="T32" fmla="*/ 0 w 375"/>
                  <a:gd name="T33" fmla="*/ 0 h 566"/>
                  <a:gd name="T34" fmla="*/ 0 w 375"/>
                  <a:gd name="T35" fmla="*/ 0 h 566"/>
                  <a:gd name="T36" fmla="*/ 0 w 375"/>
                  <a:gd name="T37" fmla="*/ 0 h 566"/>
                  <a:gd name="T38" fmla="*/ 0 w 375"/>
                  <a:gd name="T39" fmla="*/ 0 h 566"/>
                  <a:gd name="T40" fmla="*/ 0 w 375"/>
                  <a:gd name="T41" fmla="*/ 0 h 566"/>
                  <a:gd name="T42" fmla="*/ 0 w 375"/>
                  <a:gd name="T43" fmla="*/ 0 h 566"/>
                  <a:gd name="T44" fmla="*/ 0 w 375"/>
                  <a:gd name="T45" fmla="*/ 0 h 566"/>
                  <a:gd name="T46" fmla="*/ 0 w 375"/>
                  <a:gd name="T47" fmla="*/ 0 h 566"/>
                  <a:gd name="T48" fmla="*/ 0 w 375"/>
                  <a:gd name="T49" fmla="*/ 0 h 566"/>
                  <a:gd name="T50" fmla="*/ 0 w 375"/>
                  <a:gd name="T51" fmla="*/ 0 h 566"/>
                  <a:gd name="T52" fmla="*/ 0 w 375"/>
                  <a:gd name="T53" fmla="*/ 0 h 566"/>
                  <a:gd name="T54" fmla="*/ 0 w 375"/>
                  <a:gd name="T55" fmla="*/ 0 h 566"/>
                  <a:gd name="T56" fmla="*/ 0 w 375"/>
                  <a:gd name="T57" fmla="*/ 0 h 566"/>
                  <a:gd name="T58" fmla="*/ 0 w 375"/>
                  <a:gd name="T59" fmla="*/ 0 h 566"/>
                  <a:gd name="T60" fmla="*/ 0 w 375"/>
                  <a:gd name="T61" fmla="*/ 0 h 566"/>
                  <a:gd name="T62" fmla="*/ 0 w 375"/>
                  <a:gd name="T63" fmla="*/ 0 h 566"/>
                  <a:gd name="T64" fmla="*/ 0 w 375"/>
                  <a:gd name="T65" fmla="*/ 0 h 566"/>
                  <a:gd name="T66" fmla="*/ 0 w 375"/>
                  <a:gd name="T67" fmla="*/ 0 h 566"/>
                  <a:gd name="T68" fmla="*/ 0 w 375"/>
                  <a:gd name="T69" fmla="*/ 0 h 566"/>
                  <a:gd name="T70" fmla="*/ 0 w 375"/>
                  <a:gd name="T71" fmla="*/ 0 h 566"/>
                  <a:gd name="T72" fmla="*/ 0 w 375"/>
                  <a:gd name="T73" fmla="*/ 0 h 566"/>
                  <a:gd name="T74" fmla="*/ 0 w 375"/>
                  <a:gd name="T75" fmla="*/ 0 h 566"/>
                  <a:gd name="T76" fmla="*/ 0 w 375"/>
                  <a:gd name="T77" fmla="*/ 0 h 566"/>
                  <a:gd name="T78" fmla="*/ 0 w 375"/>
                  <a:gd name="T79" fmla="*/ 0 h 566"/>
                  <a:gd name="T80" fmla="*/ 0 w 375"/>
                  <a:gd name="T81" fmla="*/ 0 h 566"/>
                  <a:gd name="T82" fmla="*/ 0 w 375"/>
                  <a:gd name="T83" fmla="*/ 0 h 566"/>
                  <a:gd name="T84" fmla="*/ 0 w 375"/>
                  <a:gd name="T85" fmla="*/ 0 h 566"/>
                  <a:gd name="T86" fmla="*/ 0 w 375"/>
                  <a:gd name="T87" fmla="*/ 0 h 566"/>
                  <a:gd name="T88" fmla="*/ 0 w 375"/>
                  <a:gd name="T89" fmla="*/ 0 h 566"/>
                  <a:gd name="T90" fmla="*/ 0 w 375"/>
                  <a:gd name="T91" fmla="*/ 0 h 566"/>
                  <a:gd name="T92" fmla="*/ 0 w 375"/>
                  <a:gd name="T93" fmla="*/ 0 h 566"/>
                  <a:gd name="T94" fmla="*/ 0 w 375"/>
                  <a:gd name="T95" fmla="*/ 0 h 566"/>
                  <a:gd name="T96" fmla="*/ 0 w 375"/>
                  <a:gd name="T97" fmla="*/ 0 h 566"/>
                  <a:gd name="T98" fmla="*/ 0 w 375"/>
                  <a:gd name="T99" fmla="*/ 0 h 566"/>
                  <a:gd name="T100" fmla="*/ 0 w 375"/>
                  <a:gd name="T101" fmla="*/ 0 h 566"/>
                  <a:gd name="T102" fmla="*/ 0 w 375"/>
                  <a:gd name="T103" fmla="*/ 0 h 566"/>
                  <a:gd name="T104" fmla="*/ 0 w 375"/>
                  <a:gd name="T105" fmla="*/ 0 h 566"/>
                  <a:gd name="T106" fmla="*/ 0 w 375"/>
                  <a:gd name="T107" fmla="*/ 0 h 566"/>
                  <a:gd name="T108" fmla="*/ 0 w 375"/>
                  <a:gd name="T109" fmla="*/ 0 h 566"/>
                  <a:gd name="T110" fmla="*/ 0 w 375"/>
                  <a:gd name="T111" fmla="*/ 0 h 566"/>
                  <a:gd name="T112" fmla="*/ 0 w 375"/>
                  <a:gd name="T113" fmla="*/ 0 h 566"/>
                  <a:gd name="T114" fmla="*/ 0 w 375"/>
                  <a:gd name="T115" fmla="*/ 0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5"/>
                  <a:gd name="T175" fmla="*/ 0 h 566"/>
                  <a:gd name="T176" fmla="*/ 375 w 375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5" h="566">
                    <a:moveTo>
                      <a:pt x="366" y="27"/>
                    </a:moveTo>
                    <a:lnTo>
                      <a:pt x="360" y="29"/>
                    </a:lnTo>
                    <a:lnTo>
                      <a:pt x="354" y="32"/>
                    </a:lnTo>
                    <a:lnTo>
                      <a:pt x="348" y="34"/>
                    </a:lnTo>
                    <a:lnTo>
                      <a:pt x="343" y="37"/>
                    </a:lnTo>
                    <a:lnTo>
                      <a:pt x="337" y="39"/>
                    </a:lnTo>
                    <a:lnTo>
                      <a:pt x="332" y="41"/>
                    </a:lnTo>
                    <a:lnTo>
                      <a:pt x="326" y="44"/>
                    </a:lnTo>
                    <a:lnTo>
                      <a:pt x="321" y="47"/>
                    </a:lnTo>
                    <a:lnTo>
                      <a:pt x="316" y="50"/>
                    </a:lnTo>
                    <a:lnTo>
                      <a:pt x="311" y="52"/>
                    </a:lnTo>
                    <a:lnTo>
                      <a:pt x="306" y="54"/>
                    </a:lnTo>
                    <a:lnTo>
                      <a:pt x="301" y="58"/>
                    </a:lnTo>
                    <a:lnTo>
                      <a:pt x="296" y="60"/>
                    </a:lnTo>
                    <a:lnTo>
                      <a:pt x="292" y="64"/>
                    </a:lnTo>
                    <a:lnTo>
                      <a:pt x="287" y="66"/>
                    </a:lnTo>
                    <a:lnTo>
                      <a:pt x="283" y="70"/>
                    </a:lnTo>
                    <a:lnTo>
                      <a:pt x="277" y="72"/>
                    </a:lnTo>
                    <a:lnTo>
                      <a:pt x="273" y="76"/>
                    </a:lnTo>
                    <a:lnTo>
                      <a:pt x="269" y="78"/>
                    </a:lnTo>
                    <a:lnTo>
                      <a:pt x="264" y="82"/>
                    </a:lnTo>
                    <a:lnTo>
                      <a:pt x="261" y="84"/>
                    </a:lnTo>
                    <a:lnTo>
                      <a:pt x="257" y="88"/>
                    </a:lnTo>
                    <a:lnTo>
                      <a:pt x="252" y="91"/>
                    </a:lnTo>
                    <a:lnTo>
                      <a:pt x="249" y="95"/>
                    </a:lnTo>
                    <a:lnTo>
                      <a:pt x="244" y="97"/>
                    </a:lnTo>
                    <a:lnTo>
                      <a:pt x="241" y="101"/>
                    </a:lnTo>
                    <a:lnTo>
                      <a:pt x="237" y="104"/>
                    </a:lnTo>
                    <a:lnTo>
                      <a:pt x="233" y="108"/>
                    </a:lnTo>
                    <a:lnTo>
                      <a:pt x="230" y="111"/>
                    </a:lnTo>
                    <a:lnTo>
                      <a:pt x="226" y="115"/>
                    </a:lnTo>
                    <a:lnTo>
                      <a:pt x="223" y="118"/>
                    </a:lnTo>
                    <a:lnTo>
                      <a:pt x="219" y="122"/>
                    </a:lnTo>
                    <a:lnTo>
                      <a:pt x="216" y="126"/>
                    </a:lnTo>
                    <a:lnTo>
                      <a:pt x="212" y="129"/>
                    </a:lnTo>
                    <a:lnTo>
                      <a:pt x="209" y="133"/>
                    </a:lnTo>
                    <a:lnTo>
                      <a:pt x="205" y="137"/>
                    </a:lnTo>
                    <a:lnTo>
                      <a:pt x="201" y="141"/>
                    </a:lnTo>
                    <a:lnTo>
                      <a:pt x="198" y="146"/>
                    </a:lnTo>
                    <a:lnTo>
                      <a:pt x="196" y="149"/>
                    </a:lnTo>
                    <a:lnTo>
                      <a:pt x="192" y="153"/>
                    </a:lnTo>
                    <a:lnTo>
                      <a:pt x="188" y="156"/>
                    </a:lnTo>
                    <a:lnTo>
                      <a:pt x="186" y="161"/>
                    </a:lnTo>
                    <a:lnTo>
                      <a:pt x="182" y="166"/>
                    </a:lnTo>
                    <a:lnTo>
                      <a:pt x="179" y="171"/>
                    </a:lnTo>
                    <a:lnTo>
                      <a:pt x="177" y="174"/>
                    </a:lnTo>
                    <a:lnTo>
                      <a:pt x="173" y="179"/>
                    </a:lnTo>
                    <a:lnTo>
                      <a:pt x="169" y="184"/>
                    </a:lnTo>
                    <a:lnTo>
                      <a:pt x="167" y="188"/>
                    </a:lnTo>
                    <a:lnTo>
                      <a:pt x="164" y="192"/>
                    </a:lnTo>
                    <a:lnTo>
                      <a:pt x="161" y="197"/>
                    </a:lnTo>
                    <a:lnTo>
                      <a:pt x="158" y="201"/>
                    </a:lnTo>
                    <a:lnTo>
                      <a:pt x="154" y="206"/>
                    </a:lnTo>
                    <a:lnTo>
                      <a:pt x="152" y="211"/>
                    </a:lnTo>
                    <a:lnTo>
                      <a:pt x="148" y="217"/>
                    </a:lnTo>
                    <a:lnTo>
                      <a:pt x="145" y="222"/>
                    </a:lnTo>
                    <a:lnTo>
                      <a:pt x="142" y="228"/>
                    </a:lnTo>
                    <a:lnTo>
                      <a:pt x="139" y="232"/>
                    </a:lnTo>
                    <a:lnTo>
                      <a:pt x="136" y="237"/>
                    </a:lnTo>
                    <a:lnTo>
                      <a:pt x="133" y="243"/>
                    </a:lnTo>
                    <a:lnTo>
                      <a:pt x="130" y="249"/>
                    </a:lnTo>
                    <a:lnTo>
                      <a:pt x="127" y="254"/>
                    </a:lnTo>
                    <a:lnTo>
                      <a:pt x="123" y="260"/>
                    </a:lnTo>
                    <a:lnTo>
                      <a:pt x="121" y="264"/>
                    </a:lnTo>
                    <a:lnTo>
                      <a:pt x="118" y="271"/>
                    </a:lnTo>
                    <a:lnTo>
                      <a:pt x="115" y="275"/>
                    </a:lnTo>
                    <a:lnTo>
                      <a:pt x="114" y="279"/>
                    </a:lnTo>
                    <a:lnTo>
                      <a:pt x="111" y="282"/>
                    </a:lnTo>
                    <a:lnTo>
                      <a:pt x="109" y="286"/>
                    </a:lnTo>
                    <a:lnTo>
                      <a:pt x="108" y="289"/>
                    </a:lnTo>
                    <a:lnTo>
                      <a:pt x="105" y="293"/>
                    </a:lnTo>
                    <a:lnTo>
                      <a:pt x="104" y="296"/>
                    </a:lnTo>
                    <a:lnTo>
                      <a:pt x="103" y="300"/>
                    </a:lnTo>
                    <a:lnTo>
                      <a:pt x="101" y="303"/>
                    </a:lnTo>
                    <a:lnTo>
                      <a:pt x="99" y="307"/>
                    </a:lnTo>
                    <a:lnTo>
                      <a:pt x="98" y="311"/>
                    </a:lnTo>
                    <a:lnTo>
                      <a:pt x="97" y="314"/>
                    </a:lnTo>
                    <a:lnTo>
                      <a:pt x="96" y="318"/>
                    </a:lnTo>
                    <a:lnTo>
                      <a:pt x="95" y="321"/>
                    </a:lnTo>
                    <a:lnTo>
                      <a:pt x="94" y="324"/>
                    </a:lnTo>
                    <a:lnTo>
                      <a:pt x="92" y="327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9" y="338"/>
                    </a:lnTo>
                    <a:lnTo>
                      <a:pt x="88" y="341"/>
                    </a:lnTo>
                    <a:lnTo>
                      <a:pt x="86" y="344"/>
                    </a:lnTo>
                    <a:lnTo>
                      <a:pt x="85" y="347"/>
                    </a:lnTo>
                    <a:lnTo>
                      <a:pt x="84" y="352"/>
                    </a:lnTo>
                    <a:lnTo>
                      <a:pt x="84" y="356"/>
                    </a:lnTo>
                    <a:lnTo>
                      <a:pt x="83" y="359"/>
                    </a:lnTo>
                    <a:lnTo>
                      <a:pt x="82" y="363"/>
                    </a:lnTo>
                    <a:lnTo>
                      <a:pt x="79" y="366"/>
                    </a:lnTo>
                    <a:lnTo>
                      <a:pt x="79" y="371"/>
                    </a:lnTo>
                    <a:lnTo>
                      <a:pt x="77" y="375"/>
                    </a:lnTo>
                    <a:lnTo>
                      <a:pt x="76" y="379"/>
                    </a:lnTo>
                    <a:lnTo>
                      <a:pt x="75" y="384"/>
                    </a:lnTo>
                    <a:lnTo>
                      <a:pt x="75" y="389"/>
                    </a:lnTo>
                    <a:lnTo>
                      <a:pt x="71" y="394"/>
                    </a:lnTo>
                    <a:lnTo>
                      <a:pt x="70" y="400"/>
                    </a:lnTo>
                    <a:lnTo>
                      <a:pt x="69" y="402"/>
                    </a:lnTo>
                    <a:lnTo>
                      <a:pt x="67" y="405"/>
                    </a:lnTo>
                    <a:lnTo>
                      <a:pt x="66" y="408"/>
                    </a:lnTo>
                    <a:lnTo>
                      <a:pt x="65" y="411"/>
                    </a:lnTo>
                    <a:lnTo>
                      <a:pt x="64" y="416"/>
                    </a:lnTo>
                    <a:lnTo>
                      <a:pt x="62" y="422"/>
                    </a:lnTo>
                    <a:lnTo>
                      <a:pt x="60" y="427"/>
                    </a:lnTo>
                    <a:lnTo>
                      <a:pt x="59" y="433"/>
                    </a:lnTo>
                    <a:lnTo>
                      <a:pt x="57" y="437"/>
                    </a:lnTo>
                    <a:lnTo>
                      <a:pt x="56" y="442"/>
                    </a:lnTo>
                    <a:lnTo>
                      <a:pt x="54" y="447"/>
                    </a:lnTo>
                    <a:lnTo>
                      <a:pt x="52" y="452"/>
                    </a:lnTo>
                    <a:lnTo>
                      <a:pt x="51" y="456"/>
                    </a:lnTo>
                    <a:lnTo>
                      <a:pt x="50" y="461"/>
                    </a:lnTo>
                    <a:lnTo>
                      <a:pt x="49" y="466"/>
                    </a:lnTo>
                    <a:lnTo>
                      <a:pt x="47" y="472"/>
                    </a:lnTo>
                    <a:lnTo>
                      <a:pt x="46" y="477"/>
                    </a:lnTo>
                    <a:lnTo>
                      <a:pt x="44" y="481"/>
                    </a:lnTo>
                    <a:lnTo>
                      <a:pt x="43" y="486"/>
                    </a:lnTo>
                    <a:lnTo>
                      <a:pt x="41" y="491"/>
                    </a:lnTo>
                    <a:lnTo>
                      <a:pt x="40" y="496"/>
                    </a:lnTo>
                    <a:lnTo>
                      <a:pt x="39" y="500"/>
                    </a:lnTo>
                    <a:lnTo>
                      <a:pt x="38" y="506"/>
                    </a:lnTo>
                    <a:lnTo>
                      <a:pt x="37" y="511"/>
                    </a:lnTo>
                    <a:lnTo>
                      <a:pt x="35" y="516"/>
                    </a:lnTo>
                    <a:lnTo>
                      <a:pt x="34" y="522"/>
                    </a:lnTo>
                    <a:lnTo>
                      <a:pt x="33" y="526"/>
                    </a:lnTo>
                    <a:lnTo>
                      <a:pt x="32" y="532"/>
                    </a:lnTo>
                    <a:lnTo>
                      <a:pt x="31" y="537"/>
                    </a:lnTo>
                    <a:lnTo>
                      <a:pt x="30" y="543"/>
                    </a:lnTo>
                    <a:lnTo>
                      <a:pt x="28" y="547"/>
                    </a:lnTo>
                    <a:lnTo>
                      <a:pt x="28" y="550"/>
                    </a:lnTo>
                    <a:lnTo>
                      <a:pt x="27" y="553"/>
                    </a:lnTo>
                    <a:lnTo>
                      <a:pt x="27" y="556"/>
                    </a:lnTo>
                    <a:lnTo>
                      <a:pt x="26" y="558"/>
                    </a:lnTo>
                    <a:lnTo>
                      <a:pt x="24" y="561"/>
                    </a:lnTo>
                    <a:lnTo>
                      <a:pt x="21" y="562"/>
                    </a:lnTo>
                    <a:lnTo>
                      <a:pt x="20" y="564"/>
                    </a:lnTo>
                    <a:lnTo>
                      <a:pt x="15" y="566"/>
                    </a:lnTo>
                    <a:lnTo>
                      <a:pt x="11" y="566"/>
                    </a:lnTo>
                    <a:lnTo>
                      <a:pt x="5" y="563"/>
                    </a:lnTo>
                    <a:lnTo>
                      <a:pt x="2" y="560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3"/>
                    </a:lnTo>
                    <a:lnTo>
                      <a:pt x="1" y="550"/>
                    </a:lnTo>
                    <a:lnTo>
                      <a:pt x="1" y="547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37"/>
                    </a:lnTo>
                    <a:lnTo>
                      <a:pt x="3" y="534"/>
                    </a:lnTo>
                    <a:lnTo>
                      <a:pt x="5" y="531"/>
                    </a:lnTo>
                    <a:lnTo>
                      <a:pt x="5" y="529"/>
                    </a:lnTo>
                    <a:lnTo>
                      <a:pt x="6" y="525"/>
                    </a:lnTo>
                    <a:lnTo>
                      <a:pt x="7" y="519"/>
                    </a:lnTo>
                    <a:lnTo>
                      <a:pt x="8" y="515"/>
                    </a:lnTo>
                    <a:lnTo>
                      <a:pt x="11" y="509"/>
                    </a:lnTo>
                    <a:lnTo>
                      <a:pt x="12" y="504"/>
                    </a:lnTo>
                    <a:lnTo>
                      <a:pt x="13" y="498"/>
                    </a:lnTo>
                    <a:lnTo>
                      <a:pt x="14" y="493"/>
                    </a:lnTo>
                    <a:lnTo>
                      <a:pt x="15" y="489"/>
                    </a:lnTo>
                    <a:lnTo>
                      <a:pt x="16" y="484"/>
                    </a:lnTo>
                    <a:lnTo>
                      <a:pt x="18" y="479"/>
                    </a:lnTo>
                    <a:lnTo>
                      <a:pt x="19" y="474"/>
                    </a:lnTo>
                    <a:lnTo>
                      <a:pt x="20" y="470"/>
                    </a:lnTo>
                    <a:lnTo>
                      <a:pt x="21" y="465"/>
                    </a:lnTo>
                    <a:lnTo>
                      <a:pt x="22" y="459"/>
                    </a:lnTo>
                    <a:lnTo>
                      <a:pt x="24" y="454"/>
                    </a:lnTo>
                    <a:lnTo>
                      <a:pt x="25" y="449"/>
                    </a:lnTo>
                    <a:lnTo>
                      <a:pt x="27" y="445"/>
                    </a:lnTo>
                    <a:lnTo>
                      <a:pt x="27" y="439"/>
                    </a:lnTo>
                    <a:lnTo>
                      <a:pt x="28" y="434"/>
                    </a:lnTo>
                    <a:lnTo>
                      <a:pt x="31" y="428"/>
                    </a:lnTo>
                    <a:lnTo>
                      <a:pt x="32" y="423"/>
                    </a:lnTo>
                    <a:lnTo>
                      <a:pt x="33" y="417"/>
                    </a:lnTo>
                    <a:lnTo>
                      <a:pt x="34" y="413"/>
                    </a:lnTo>
                    <a:lnTo>
                      <a:pt x="35" y="407"/>
                    </a:lnTo>
                    <a:lnTo>
                      <a:pt x="37" y="402"/>
                    </a:lnTo>
                    <a:lnTo>
                      <a:pt x="38" y="398"/>
                    </a:lnTo>
                    <a:lnTo>
                      <a:pt x="39" y="396"/>
                    </a:lnTo>
                    <a:lnTo>
                      <a:pt x="39" y="392"/>
                    </a:lnTo>
                    <a:lnTo>
                      <a:pt x="40" y="390"/>
                    </a:lnTo>
                    <a:lnTo>
                      <a:pt x="40" y="386"/>
                    </a:lnTo>
                    <a:lnTo>
                      <a:pt x="41" y="384"/>
                    </a:lnTo>
                    <a:lnTo>
                      <a:pt x="43" y="382"/>
                    </a:lnTo>
                    <a:lnTo>
                      <a:pt x="44" y="378"/>
                    </a:lnTo>
                    <a:lnTo>
                      <a:pt x="44" y="376"/>
                    </a:lnTo>
                    <a:lnTo>
                      <a:pt x="45" y="372"/>
                    </a:lnTo>
                    <a:lnTo>
                      <a:pt x="45" y="369"/>
                    </a:lnTo>
                    <a:lnTo>
                      <a:pt x="46" y="366"/>
                    </a:lnTo>
                    <a:lnTo>
                      <a:pt x="46" y="362"/>
                    </a:lnTo>
                    <a:lnTo>
                      <a:pt x="47" y="358"/>
                    </a:lnTo>
                    <a:lnTo>
                      <a:pt x="49" y="354"/>
                    </a:lnTo>
                    <a:lnTo>
                      <a:pt x="50" y="352"/>
                    </a:lnTo>
                    <a:lnTo>
                      <a:pt x="51" y="347"/>
                    </a:lnTo>
                    <a:lnTo>
                      <a:pt x="52" y="344"/>
                    </a:lnTo>
                    <a:lnTo>
                      <a:pt x="53" y="340"/>
                    </a:lnTo>
                    <a:lnTo>
                      <a:pt x="54" y="337"/>
                    </a:lnTo>
                    <a:lnTo>
                      <a:pt x="56" y="332"/>
                    </a:lnTo>
                    <a:lnTo>
                      <a:pt x="57" y="328"/>
                    </a:lnTo>
                    <a:lnTo>
                      <a:pt x="58" y="325"/>
                    </a:lnTo>
                    <a:lnTo>
                      <a:pt x="60" y="321"/>
                    </a:lnTo>
                    <a:lnTo>
                      <a:pt x="60" y="318"/>
                    </a:lnTo>
                    <a:lnTo>
                      <a:pt x="63" y="313"/>
                    </a:lnTo>
                    <a:lnTo>
                      <a:pt x="64" y="308"/>
                    </a:lnTo>
                    <a:lnTo>
                      <a:pt x="65" y="305"/>
                    </a:lnTo>
                    <a:lnTo>
                      <a:pt x="67" y="301"/>
                    </a:lnTo>
                    <a:lnTo>
                      <a:pt x="69" y="298"/>
                    </a:lnTo>
                    <a:lnTo>
                      <a:pt x="70" y="293"/>
                    </a:lnTo>
                    <a:lnTo>
                      <a:pt x="72" y="289"/>
                    </a:lnTo>
                    <a:lnTo>
                      <a:pt x="75" y="284"/>
                    </a:lnTo>
                    <a:lnTo>
                      <a:pt x="76" y="281"/>
                    </a:lnTo>
                    <a:lnTo>
                      <a:pt x="78" y="276"/>
                    </a:lnTo>
                    <a:lnTo>
                      <a:pt x="79" y="273"/>
                    </a:lnTo>
                    <a:lnTo>
                      <a:pt x="82" y="269"/>
                    </a:lnTo>
                    <a:lnTo>
                      <a:pt x="84" y="264"/>
                    </a:lnTo>
                    <a:lnTo>
                      <a:pt x="85" y="261"/>
                    </a:lnTo>
                    <a:lnTo>
                      <a:pt x="89" y="257"/>
                    </a:lnTo>
                    <a:lnTo>
                      <a:pt x="91" y="250"/>
                    </a:lnTo>
                    <a:lnTo>
                      <a:pt x="95" y="244"/>
                    </a:lnTo>
                    <a:lnTo>
                      <a:pt x="98" y="238"/>
                    </a:lnTo>
                    <a:lnTo>
                      <a:pt x="102" y="233"/>
                    </a:lnTo>
                    <a:lnTo>
                      <a:pt x="104" y="226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1"/>
                    </a:lnTo>
                    <a:lnTo>
                      <a:pt x="118" y="205"/>
                    </a:lnTo>
                    <a:lnTo>
                      <a:pt x="121" y="200"/>
                    </a:lnTo>
                    <a:lnTo>
                      <a:pt x="124" y="194"/>
                    </a:lnTo>
                    <a:lnTo>
                      <a:pt x="128" y="190"/>
                    </a:lnTo>
                    <a:lnTo>
                      <a:pt x="132" y="185"/>
                    </a:lnTo>
                    <a:lnTo>
                      <a:pt x="135" y="180"/>
                    </a:lnTo>
                    <a:lnTo>
                      <a:pt x="137" y="175"/>
                    </a:lnTo>
                    <a:lnTo>
                      <a:pt x="142" y="171"/>
                    </a:lnTo>
                    <a:lnTo>
                      <a:pt x="145" y="166"/>
                    </a:lnTo>
                    <a:lnTo>
                      <a:pt x="148" y="161"/>
                    </a:lnTo>
                    <a:lnTo>
                      <a:pt x="152" y="155"/>
                    </a:lnTo>
                    <a:lnTo>
                      <a:pt x="155" y="152"/>
                    </a:lnTo>
                    <a:lnTo>
                      <a:pt x="158" y="147"/>
                    </a:lnTo>
                    <a:lnTo>
                      <a:pt x="162" y="142"/>
                    </a:lnTo>
                    <a:lnTo>
                      <a:pt x="166" y="137"/>
                    </a:lnTo>
                    <a:lnTo>
                      <a:pt x="169" y="134"/>
                    </a:lnTo>
                    <a:lnTo>
                      <a:pt x="172" y="129"/>
                    </a:lnTo>
                    <a:lnTo>
                      <a:pt x="177" y="126"/>
                    </a:lnTo>
                    <a:lnTo>
                      <a:pt x="180" y="121"/>
                    </a:lnTo>
                    <a:lnTo>
                      <a:pt x="184" y="117"/>
                    </a:lnTo>
                    <a:lnTo>
                      <a:pt x="187" y="112"/>
                    </a:lnTo>
                    <a:lnTo>
                      <a:pt x="191" y="109"/>
                    </a:lnTo>
                    <a:lnTo>
                      <a:pt x="196" y="104"/>
                    </a:lnTo>
                    <a:lnTo>
                      <a:pt x="199" y="102"/>
                    </a:lnTo>
                    <a:lnTo>
                      <a:pt x="203" y="97"/>
                    </a:lnTo>
                    <a:lnTo>
                      <a:pt x="206" y="93"/>
                    </a:lnTo>
                    <a:lnTo>
                      <a:pt x="210" y="89"/>
                    </a:lnTo>
                    <a:lnTo>
                      <a:pt x="214" y="86"/>
                    </a:lnTo>
                    <a:lnTo>
                      <a:pt x="218" y="83"/>
                    </a:lnTo>
                    <a:lnTo>
                      <a:pt x="223" y="78"/>
                    </a:lnTo>
                    <a:lnTo>
                      <a:pt x="226" y="76"/>
                    </a:lnTo>
                    <a:lnTo>
                      <a:pt x="231" y="72"/>
                    </a:lnTo>
                    <a:lnTo>
                      <a:pt x="235" y="69"/>
                    </a:lnTo>
                    <a:lnTo>
                      <a:pt x="239" y="65"/>
                    </a:lnTo>
                    <a:lnTo>
                      <a:pt x="244" y="61"/>
                    </a:lnTo>
                    <a:lnTo>
                      <a:pt x="249" y="59"/>
                    </a:lnTo>
                    <a:lnTo>
                      <a:pt x="254" y="56"/>
                    </a:lnTo>
                    <a:lnTo>
                      <a:pt x="258" y="52"/>
                    </a:lnTo>
                    <a:lnTo>
                      <a:pt x="263" y="48"/>
                    </a:lnTo>
                    <a:lnTo>
                      <a:pt x="268" y="46"/>
                    </a:lnTo>
                    <a:lnTo>
                      <a:pt x="273" y="44"/>
                    </a:lnTo>
                    <a:lnTo>
                      <a:pt x="277" y="40"/>
                    </a:lnTo>
                    <a:lnTo>
                      <a:pt x="282" y="37"/>
                    </a:lnTo>
                    <a:lnTo>
                      <a:pt x="288" y="34"/>
                    </a:lnTo>
                    <a:lnTo>
                      <a:pt x="293" y="31"/>
                    </a:lnTo>
                    <a:lnTo>
                      <a:pt x="297" y="28"/>
                    </a:lnTo>
                    <a:lnTo>
                      <a:pt x="303" y="25"/>
                    </a:lnTo>
                    <a:lnTo>
                      <a:pt x="309" y="22"/>
                    </a:lnTo>
                    <a:lnTo>
                      <a:pt x="314" y="20"/>
                    </a:lnTo>
                    <a:lnTo>
                      <a:pt x="320" y="16"/>
                    </a:lnTo>
                    <a:lnTo>
                      <a:pt x="326" y="14"/>
                    </a:lnTo>
                    <a:lnTo>
                      <a:pt x="332" y="12"/>
                    </a:lnTo>
                    <a:lnTo>
                      <a:pt x="338" y="9"/>
                    </a:lnTo>
                    <a:lnTo>
                      <a:pt x="344" y="7"/>
                    </a:lnTo>
                    <a:lnTo>
                      <a:pt x="351" y="5"/>
                    </a:lnTo>
                    <a:lnTo>
                      <a:pt x="357" y="2"/>
                    </a:lnTo>
                    <a:lnTo>
                      <a:pt x="359" y="0"/>
                    </a:lnTo>
                    <a:lnTo>
                      <a:pt x="363" y="0"/>
                    </a:lnTo>
                    <a:lnTo>
                      <a:pt x="365" y="0"/>
                    </a:lnTo>
                    <a:lnTo>
                      <a:pt x="367" y="2"/>
                    </a:lnTo>
                    <a:lnTo>
                      <a:pt x="371" y="5"/>
                    </a:lnTo>
                    <a:lnTo>
                      <a:pt x="375" y="9"/>
                    </a:lnTo>
                    <a:lnTo>
                      <a:pt x="375" y="14"/>
                    </a:lnTo>
                    <a:lnTo>
                      <a:pt x="375" y="20"/>
                    </a:lnTo>
                    <a:lnTo>
                      <a:pt x="373" y="21"/>
                    </a:lnTo>
                    <a:lnTo>
                      <a:pt x="371" y="24"/>
                    </a:lnTo>
                    <a:lnTo>
                      <a:pt x="370" y="25"/>
                    </a:lnTo>
                    <a:lnTo>
                      <a:pt x="36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3" name="Freeform 312"/>
              <p:cNvSpPr>
                <a:spLocks/>
              </p:cNvSpPr>
              <p:nvPr/>
            </p:nvSpPr>
            <p:spPr bwMode="auto">
              <a:xfrm>
                <a:off x="1476" y="1273"/>
                <a:ext cx="156" cy="239"/>
              </a:xfrm>
              <a:custGeom>
                <a:avLst/>
                <a:gdLst>
                  <a:gd name="T0" fmla="*/ 0 w 466"/>
                  <a:gd name="T1" fmla="*/ 0 h 717"/>
                  <a:gd name="T2" fmla="*/ 0 w 466"/>
                  <a:gd name="T3" fmla="*/ 0 h 717"/>
                  <a:gd name="T4" fmla="*/ 0 w 466"/>
                  <a:gd name="T5" fmla="*/ 0 h 717"/>
                  <a:gd name="T6" fmla="*/ 0 w 466"/>
                  <a:gd name="T7" fmla="*/ 0 h 717"/>
                  <a:gd name="T8" fmla="*/ 0 w 466"/>
                  <a:gd name="T9" fmla="*/ 0 h 717"/>
                  <a:gd name="T10" fmla="*/ 0 w 466"/>
                  <a:gd name="T11" fmla="*/ 0 h 717"/>
                  <a:gd name="T12" fmla="*/ 0 w 466"/>
                  <a:gd name="T13" fmla="*/ 0 h 717"/>
                  <a:gd name="T14" fmla="*/ 0 w 466"/>
                  <a:gd name="T15" fmla="*/ 0 h 717"/>
                  <a:gd name="T16" fmla="*/ 0 w 466"/>
                  <a:gd name="T17" fmla="*/ 0 h 717"/>
                  <a:gd name="T18" fmla="*/ 0 w 466"/>
                  <a:gd name="T19" fmla="*/ 0 h 717"/>
                  <a:gd name="T20" fmla="*/ 0 w 466"/>
                  <a:gd name="T21" fmla="*/ 0 h 717"/>
                  <a:gd name="T22" fmla="*/ 0 w 466"/>
                  <a:gd name="T23" fmla="*/ 0 h 717"/>
                  <a:gd name="T24" fmla="*/ 0 w 466"/>
                  <a:gd name="T25" fmla="*/ 0 h 717"/>
                  <a:gd name="T26" fmla="*/ 0 w 466"/>
                  <a:gd name="T27" fmla="*/ 0 h 717"/>
                  <a:gd name="T28" fmla="*/ 0 w 466"/>
                  <a:gd name="T29" fmla="*/ 0 h 717"/>
                  <a:gd name="T30" fmla="*/ 0 w 466"/>
                  <a:gd name="T31" fmla="*/ 0 h 717"/>
                  <a:gd name="T32" fmla="*/ 0 w 466"/>
                  <a:gd name="T33" fmla="*/ 0 h 717"/>
                  <a:gd name="T34" fmla="*/ 0 w 466"/>
                  <a:gd name="T35" fmla="*/ 0 h 717"/>
                  <a:gd name="T36" fmla="*/ 0 w 466"/>
                  <a:gd name="T37" fmla="*/ 0 h 717"/>
                  <a:gd name="T38" fmla="*/ 0 w 466"/>
                  <a:gd name="T39" fmla="*/ 0 h 717"/>
                  <a:gd name="T40" fmla="*/ 0 w 466"/>
                  <a:gd name="T41" fmla="*/ 0 h 717"/>
                  <a:gd name="T42" fmla="*/ 0 w 466"/>
                  <a:gd name="T43" fmla="*/ 0 h 717"/>
                  <a:gd name="T44" fmla="*/ 0 w 466"/>
                  <a:gd name="T45" fmla="*/ 0 h 717"/>
                  <a:gd name="T46" fmla="*/ 0 w 466"/>
                  <a:gd name="T47" fmla="*/ 0 h 717"/>
                  <a:gd name="T48" fmla="*/ 0 w 466"/>
                  <a:gd name="T49" fmla="*/ 0 h 717"/>
                  <a:gd name="T50" fmla="*/ 0 w 466"/>
                  <a:gd name="T51" fmla="*/ 0 h 717"/>
                  <a:gd name="T52" fmla="*/ 0 w 466"/>
                  <a:gd name="T53" fmla="*/ 0 h 717"/>
                  <a:gd name="T54" fmla="*/ 0 w 466"/>
                  <a:gd name="T55" fmla="*/ 0 h 717"/>
                  <a:gd name="T56" fmla="*/ 0 w 466"/>
                  <a:gd name="T57" fmla="*/ 0 h 717"/>
                  <a:gd name="T58" fmla="*/ 0 w 466"/>
                  <a:gd name="T59" fmla="*/ 0 h 717"/>
                  <a:gd name="T60" fmla="*/ 0 w 466"/>
                  <a:gd name="T61" fmla="*/ 0 h 717"/>
                  <a:gd name="T62" fmla="*/ 0 w 466"/>
                  <a:gd name="T63" fmla="*/ 0 h 717"/>
                  <a:gd name="T64" fmla="*/ 0 w 466"/>
                  <a:gd name="T65" fmla="*/ 0 h 717"/>
                  <a:gd name="T66" fmla="*/ 0 w 466"/>
                  <a:gd name="T67" fmla="*/ 0 h 717"/>
                  <a:gd name="T68" fmla="*/ 0 w 466"/>
                  <a:gd name="T69" fmla="*/ 0 h 717"/>
                  <a:gd name="T70" fmla="*/ 0 w 466"/>
                  <a:gd name="T71" fmla="*/ 0 h 717"/>
                  <a:gd name="T72" fmla="*/ 0 w 466"/>
                  <a:gd name="T73" fmla="*/ 0 h 717"/>
                  <a:gd name="T74" fmla="*/ 0 w 466"/>
                  <a:gd name="T75" fmla="*/ 0 h 717"/>
                  <a:gd name="T76" fmla="*/ 0 w 466"/>
                  <a:gd name="T77" fmla="*/ 0 h 717"/>
                  <a:gd name="T78" fmla="*/ 0 w 466"/>
                  <a:gd name="T79" fmla="*/ 0 h 717"/>
                  <a:gd name="T80" fmla="*/ 0 w 466"/>
                  <a:gd name="T81" fmla="*/ 0 h 717"/>
                  <a:gd name="T82" fmla="*/ 0 w 466"/>
                  <a:gd name="T83" fmla="*/ 0 h 717"/>
                  <a:gd name="T84" fmla="*/ 0 w 466"/>
                  <a:gd name="T85" fmla="*/ 0 h 717"/>
                  <a:gd name="T86" fmla="*/ 0 w 466"/>
                  <a:gd name="T87" fmla="*/ 0 h 717"/>
                  <a:gd name="T88" fmla="*/ 0 w 466"/>
                  <a:gd name="T89" fmla="*/ 0 h 717"/>
                  <a:gd name="T90" fmla="*/ 0 w 466"/>
                  <a:gd name="T91" fmla="*/ 0 h 717"/>
                  <a:gd name="T92" fmla="*/ 0 w 466"/>
                  <a:gd name="T93" fmla="*/ 0 h 717"/>
                  <a:gd name="T94" fmla="*/ 0 w 466"/>
                  <a:gd name="T95" fmla="*/ 0 h 717"/>
                  <a:gd name="T96" fmla="*/ 0 w 466"/>
                  <a:gd name="T97" fmla="*/ 0 h 717"/>
                  <a:gd name="T98" fmla="*/ 0 w 466"/>
                  <a:gd name="T99" fmla="*/ 0 h 717"/>
                  <a:gd name="T100" fmla="*/ 0 w 466"/>
                  <a:gd name="T101" fmla="*/ 0 h 717"/>
                  <a:gd name="T102" fmla="*/ 0 w 466"/>
                  <a:gd name="T103" fmla="*/ 0 h 717"/>
                  <a:gd name="T104" fmla="*/ 0 w 466"/>
                  <a:gd name="T105" fmla="*/ 0 h 717"/>
                  <a:gd name="T106" fmla="*/ 0 w 466"/>
                  <a:gd name="T107" fmla="*/ 0 h 717"/>
                  <a:gd name="T108" fmla="*/ 0 w 466"/>
                  <a:gd name="T109" fmla="*/ 0 h 717"/>
                  <a:gd name="T110" fmla="*/ 0 w 466"/>
                  <a:gd name="T111" fmla="*/ 0 h 7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6"/>
                  <a:gd name="T169" fmla="*/ 0 h 717"/>
                  <a:gd name="T170" fmla="*/ 466 w 466"/>
                  <a:gd name="T171" fmla="*/ 717 h 7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6" h="717">
                    <a:moveTo>
                      <a:pt x="461" y="20"/>
                    </a:moveTo>
                    <a:lnTo>
                      <a:pt x="453" y="25"/>
                    </a:lnTo>
                    <a:lnTo>
                      <a:pt x="445" y="29"/>
                    </a:lnTo>
                    <a:lnTo>
                      <a:pt x="438" y="34"/>
                    </a:lnTo>
                    <a:lnTo>
                      <a:pt x="430" y="38"/>
                    </a:lnTo>
                    <a:lnTo>
                      <a:pt x="423" y="43"/>
                    </a:lnTo>
                    <a:lnTo>
                      <a:pt x="416" y="48"/>
                    </a:lnTo>
                    <a:lnTo>
                      <a:pt x="410" y="51"/>
                    </a:lnTo>
                    <a:lnTo>
                      <a:pt x="403" y="56"/>
                    </a:lnTo>
                    <a:lnTo>
                      <a:pt x="397" y="61"/>
                    </a:lnTo>
                    <a:lnTo>
                      <a:pt x="390" y="66"/>
                    </a:lnTo>
                    <a:lnTo>
                      <a:pt x="383" y="69"/>
                    </a:lnTo>
                    <a:lnTo>
                      <a:pt x="378" y="74"/>
                    </a:lnTo>
                    <a:lnTo>
                      <a:pt x="371" y="79"/>
                    </a:lnTo>
                    <a:lnTo>
                      <a:pt x="365" y="83"/>
                    </a:lnTo>
                    <a:lnTo>
                      <a:pt x="359" y="88"/>
                    </a:lnTo>
                    <a:lnTo>
                      <a:pt x="353" y="93"/>
                    </a:lnTo>
                    <a:lnTo>
                      <a:pt x="347" y="98"/>
                    </a:lnTo>
                    <a:lnTo>
                      <a:pt x="342" y="102"/>
                    </a:lnTo>
                    <a:lnTo>
                      <a:pt x="336" y="107"/>
                    </a:lnTo>
                    <a:lnTo>
                      <a:pt x="330" y="112"/>
                    </a:lnTo>
                    <a:lnTo>
                      <a:pt x="324" y="117"/>
                    </a:lnTo>
                    <a:lnTo>
                      <a:pt x="319" y="121"/>
                    </a:lnTo>
                    <a:lnTo>
                      <a:pt x="313" y="126"/>
                    </a:lnTo>
                    <a:lnTo>
                      <a:pt x="308" y="131"/>
                    </a:lnTo>
                    <a:lnTo>
                      <a:pt x="302" y="136"/>
                    </a:lnTo>
                    <a:lnTo>
                      <a:pt x="298" y="140"/>
                    </a:lnTo>
                    <a:lnTo>
                      <a:pt x="292" y="145"/>
                    </a:lnTo>
                    <a:lnTo>
                      <a:pt x="287" y="151"/>
                    </a:lnTo>
                    <a:lnTo>
                      <a:pt x="282" y="156"/>
                    </a:lnTo>
                    <a:lnTo>
                      <a:pt x="278" y="160"/>
                    </a:lnTo>
                    <a:lnTo>
                      <a:pt x="273" y="166"/>
                    </a:lnTo>
                    <a:lnTo>
                      <a:pt x="268" y="172"/>
                    </a:lnTo>
                    <a:lnTo>
                      <a:pt x="263" y="177"/>
                    </a:lnTo>
                    <a:lnTo>
                      <a:pt x="259" y="182"/>
                    </a:lnTo>
                    <a:lnTo>
                      <a:pt x="254" y="188"/>
                    </a:lnTo>
                    <a:lnTo>
                      <a:pt x="249" y="192"/>
                    </a:lnTo>
                    <a:lnTo>
                      <a:pt x="244" y="198"/>
                    </a:lnTo>
                    <a:lnTo>
                      <a:pt x="240" y="203"/>
                    </a:lnTo>
                    <a:lnTo>
                      <a:pt x="235" y="209"/>
                    </a:lnTo>
                    <a:lnTo>
                      <a:pt x="231" y="215"/>
                    </a:lnTo>
                    <a:lnTo>
                      <a:pt x="227" y="220"/>
                    </a:lnTo>
                    <a:lnTo>
                      <a:pt x="222" y="226"/>
                    </a:lnTo>
                    <a:lnTo>
                      <a:pt x="218" y="232"/>
                    </a:lnTo>
                    <a:lnTo>
                      <a:pt x="213" y="239"/>
                    </a:lnTo>
                    <a:lnTo>
                      <a:pt x="209" y="243"/>
                    </a:lnTo>
                    <a:lnTo>
                      <a:pt x="204" y="249"/>
                    </a:lnTo>
                    <a:lnTo>
                      <a:pt x="200" y="257"/>
                    </a:lnTo>
                    <a:lnTo>
                      <a:pt x="197" y="262"/>
                    </a:lnTo>
                    <a:lnTo>
                      <a:pt x="192" y="268"/>
                    </a:lnTo>
                    <a:lnTo>
                      <a:pt x="187" y="274"/>
                    </a:lnTo>
                    <a:lnTo>
                      <a:pt x="184" y="281"/>
                    </a:lnTo>
                    <a:lnTo>
                      <a:pt x="179" y="287"/>
                    </a:lnTo>
                    <a:lnTo>
                      <a:pt x="174" y="294"/>
                    </a:lnTo>
                    <a:lnTo>
                      <a:pt x="171" y="300"/>
                    </a:lnTo>
                    <a:lnTo>
                      <a:pt x="166" y="308"/>
                    </a:lnTo>
                    <a:lnTo>
                      <a:pt x="163" y="315"/>
                    </a:lnTo>
                    <a:lnTo>
                      <a:pt x="158" y="322"/>
                    </a:lnTo>
                    <a:lnTo>
                      <a:pt x="154" y="329"/>
                    </a:lnTo>
                    <a:lnTo>
                      <a:pt x="151" y="336"/>
                    </a:lnTo>
                    <a:lnTo>
                      <a:pt x="146" y="343"/>
                    </a:lnTo>
                    <a:lnTo>
                      <a:pt x="141" y="350"/>
                    </a:lnTo>
                    <a:lnTo>
                      <a:pt x="138" y="357"/>
                    </a:lnTo>
                    <a:lnTo>
                      <a:pt x="134" y="366"/>
                    </a:lnTo>
                    <a:lnTo>
                      <a:pt x="130" y="374"/>
                    </a:lnTo>
                    <a:lnTo>
                      <a:pt x="127" y="379"/>
                    </a:lnTo>
                    <a:lnTo>
                      <a:pt x="123" y="383"/>
                    </a:lnTo>
                    <a:lnTo>
                      <a:pt x="121" y="389"/>
                    </a:lnTo>
                    <a:lnTo>
                      <a:pt x="119" y="394"/>
                    </a:lnTo>
                    <a:lnTo>
                      <a:pt x="115" y="399"/>
                    </a:lnTo>
                    <a:lnTo>
                      <a:pt x="113" y="405"/>
                    </a:lnTo>
                    <a:lnTo>
                      <a:pt x="110" y="410"/>
                    </a:lnTo>
                    <a:lnTo>
                      <a:pt x="108" y="414"/>
                    </a:lnTo>
                    <a:lnTo>
                      <a:pt x="106" y="419"/>
                    </a:lnTo>
                    <a:lnTo>
                      <a:pt x="103" y="425"/>
                    </a:lnTo>
                    <a:lnTo>
                      <a:pt x="101" y="430"/>
                    </a:lnTo>
                    <a:lnTo>
                      <a:pt x="98" y="434"/>
                    </a:lnTo>
                    <a:lnTo>
                      <a:pt x="96" y="439"/>
                    </a:lnTo>
                    <a:lnTo>
                      <a:pt x="95" y="444"/>
                    </a:lnTo>
                    <a:lnTo>
                      <a:pt x="93" y="449"/>
                    </a:lnTo>
                    <a:lnTo>
                      <a:pt x="91" y="455"/>
                    </a:lnTo>
                    <a:lnTo>
                      <a:pt x="89" y="459"/>
                    </a:lnTo>
                    <a:lnTo>
                      <a:pt x="87" y="464"/>
                    </a:lnTo>
                    <a:lnTo>
                      <a:pt x="84" y="469"/>
                    </a:lnTo>
                    <a:lnTo>
                      <a:pt x="83" y="474"/>
                    </a:lnTo>
                    <a:lnTo>
                      <a:pt x="82" y="478"/>
                    </a:lnTo>
                    <a:lnTo>
                      <a:pt x="80" y="483"/>
                    </a:lnTo>
                    <a:lnTo>
                      <a:pt x="78" y="488"/>
                    </a:lnTo>
                    <a:lnTo>
                      <a:pt x="77" y="493"/>
                    </a:lnTo>
                    <a:lnTo>
                      <a:pt x="75" y="497"/>
                    </a:lnTo>
                    <a:lnTo>
                      <a:pt x="74" y="502"/>
                    </a:lnTo>
                    <a:lnTo>
                      <a:pt x="72" y="507"/>
                    </a:lnTo>
                    <a:lnTo>
                      <a:pt x="71" y="512"/>
                    </a:lnTo>
                    <a:lnTo>
                      <a:pt x="69" y="516"/>
                    </a:lnTo>
                    <a:lnTo>
                      <a:pt x="69" y="521"/>
                    </a:lnTo>
                    <a:lnTo>
                      <a:pt x="68" y="526"/>
                    </a:lnTo>
                    <a:lnTo>
                      <a:pt x="66" y="532"/>
                    </a:lnTo>
                    <a:lnTo>
                      <a:pt x="64" y="536"/>
                    </a:lnTo>
                    <a:lnTo>
                      <a:pt x="63" y="541"/>
                    </a:lnTo>
                    <a:lnTo>
                      <a:pt x="62" y="546"/>
                    </a:lnTo>
                    <a:lnTo>
                      <a:pt x="61" y="551"/>
                    </a:lnTo>
                    <a:lnTo>
                      <a:pt x="59" y="555"/>
                    </a:lnTo>
                    <a:lnTo>
                      <a:pt x="58" y="560"/>
                    </a:lnTo>
                    <a:lnTo>
                      <a:pt x="57" y="565"/>
                    </a:lnTo>
                    <a:lnTo>
                      <a:pt x="57" y="570"/>
                    </a:lnTo>
                    <a:lnTo>
                      <a:pt x="55" y="574"/>
                    </a:lnTo>
                    <a:lnTo>
                      <a:pt x="55" y="579"/>
                    </a:lnTo>
                    <a:lnTo>
                      <a:pt x="53" y="584"/>
                    </a:lnTo>
                    <a:lnTo>
                      <a:pt x="53" y="590"/>
                    </a:lnTo>
                    <a:lnTo>
                      <a:pt x="52" y="595"/>
                    </a:lnTo>
                    <a:lnTo>
                      <a:pt x="51" y="599"/>
                    </a:lnTo>
                    <a:lnTo>
                      <a:pt x="50" y="605"/>
                    </a:lnTo>
                    <a:lnTo>
                      <a:pt x="50" y="610"/>
                    </a:lnTo>
                    <a:lnTo>
                      <a:pt x="49" y="616"/>
                    </a:lnTo>
                    <a:lnTo>
                      <a:pt x="48" y="621"/>
                    </a:lnTo>
                    <a:lnTo>
                      <a:pt x="46" y="625"/>
                    </a:lnTo>
                    <a:lnTo>
                      <a:pt x="46" y="631"/>
                    </a:lnTo>
                    <a:lnTo>
                      <a:pt x="45" y="636"/>
                    </a:lnTo>
                    <a:lnTo>
                      <a:pt x="44" y="642"/>
                    </a:lnTo>
                    <a:lnTo>
                      <a:pt x="44" y="648"/>
                    </a:lnTo>
                    <a:lnTo>
                      <a:pt x="43" y="654"/>
                    </a:lnTo>
                    <a:lnTo>
                      <a:pt x="42" y="660"/>
                    </a:lnTo>
                    <a:lnTo>
                      <a:pt x="42" y="665"/>
                    </a:lnTo>
                    <a:lnTo>
                      <a:pt x="40" y="671"/>
                    </a:lnTo>
                    <a:lnTo>
                      <a:pt x="39" y="676"/>
                    </a:lnTo>
                    <a:lnTo>
                      <a:pt x="38" y="682"/>
                    </a:lnTo>
                    <a:lnTo>
                      <a:pt x="38" y="688"/>
                    </a:lnTo>
                    <a:lnTo>
                      <a:pt x="37" y="695"/>
                    </a:lnTo>
                    <a:lnTo>
                      <a:pt x="37" y="701"/>
                    </a:lnTo>
                    <a:lnTo>
                      <a:pt x="34" y="705"/>
                    </a:lnTo>
                    <a:lnTo>
                      <a:pt x="33" y="708"/>
                    </a:lnTo>
                    <a:lnTo>
                      <a:pt x="31" y="711"/>
                    </a:lnTo>
                    <a:lnTo>
                      <a:pt x="29" y="713"/>
                    </a:lnTo>
                    <a:lnTo>
                      <a:pt x="25" y="714"/>
                    </a:lnTo>
                    <a:lnTo>
                      <a:pt x="23" y="716"/>
                    </a:lnTo>
                    <a:lnTo>
                      <a:pt x="19" y="716"/>
                    </a:lnTo>
                    <a:lnTo>
                      <a:pt x="15" y="717"/>
                    </a:lnTo>
                    <a:lnTo>
                      <a:pt x="12" y="714"/>
                    </a:lnTo>
                    <a:lnTo>
                      <a:pt x="10" y="713"/>
                    </a:lnTo>
                    <a:lnTo>
                      <a:pt x="6" y="712"/>
                    </a:lnTo>
                    <a:lnTo>
                      <a:pt x="5" y="710"/>
                    </a:lnTo>
                    <a:lnTo>
                      <a:pt x="1" y="707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0" y="697"/>
                    </a:lnTo>
                    <a:lnTo>
                      <a:pt x="1" y="689"/>
                    </a:lnTo>
                    <a:lnTo>
                      <a:pt x="2" y="684"/>
                    </a:lnTo>
                    <a:lnTo>
                      <a:pt x="2" y="676"/>
                    </a:lnTo>
                    <a:lnTo>
                      <a:pt x="4" y="671"/>
                    </a:lnTo>
                    <a:lnTo>
                      <a:pt x="5" y="663"/>
                    </a:lnTo>
                    <a:lnTo>
                      <a:pt x="6" y="659"/>
                    </a:lnTo>
                    <a:lnTo>
                      <a:pt x="6" y="653"/>
                    </a:lnTo>
                    <a:lnTo>
                      <a:pt x="7" y="647"/>
                    </a:lnTo>
                    <a:lnTo>
                      <a:pt x="7" y="640"/>
                    </a:lnTo>
                    <a:lnTo>
                      <a:pt x="8" y="634"/>
                    </a:lnTo>
                    <a:lnTo>
                      <a:pt x="10" y="628"/>
                    </a:lnTo>
                    <a:lnTo>
                      <a:pt x="11" y="622"/>
                    </a:lnTo>
                    <a:lnTo>
                      <a:pt x="12" y="616"/>
                    </a:lnTo>
                    <a:lnTo>
                      <a:pt x="13" y="611"/>
                    </a:lnTo>
                    <a:lnTo>
                      <a:pt x="14" y="605"/>
                    </a:lnTo>
                    <a:lnTo>
                      <a:pt x="15" y="601"/>
                    </a:lnTo>
                    <a:lnTo>
                      <a:pt x="15" y="593"/>
                    </a:lnTo>
                    <a:lnTo>
                      <a:pt x="17" y="589"/>
                    </a:lnTo>
                    <a:lnTo>
                      <a:pt x="18" y="583"/>
                    </a:lnTo>
                    <a:lnTo>
                      <a:pt x="19" y="577"/>
                    </a:lnTo>
                    <a:lnTo>
                      <a:pt x="20" y="571"/>
                    </a:lnTo>
                    <a:lnTo>
                      <a:pt x="21" y="566"/>
                    </a:lnTo>
                    <a:lnTo>
                      <a:pt x="23" y="561"/>
                    </a:lnTo>
                    <a:lnTo>
                      <a:pt x="25" y="557"/>
                    </a:lnTo>
                    <a:lnTo>
                      <a:pt x="25" y="551"/>
                    </a:lnTo>
                    <a:lnTo>
                      <a:pt x="27" y="545"/>
                    </a:lnTo>
                    <a:lnTo>
                      <a:pt x="29" y="540"/>
                    </a:lnTo>
                    <a:lnTo>
                      <a:pt x="30" y="534"/>
                    </a:lnTo>
                    <a:lnTo>
                      <a:pt x="31" y="529"/>
                    </a:lnTo>
                    <a:lnTo>
                      <a:pt x="33" y="523"/>
                    </a:lnTo>
                    <a:lnTo>
                      <a:pt x="34" y="519"/>
                    </a:lnTo>
                    <a:lnTo>
                      <a:pt x="36" y="514"/>
                    </a:lnTo>
                    <a:lnTo>
                      <a:pt x="37" y="508"/>
                    </a:lnTo>
                    <a:lnTo>
                      <a:pt x="38" y="502"/>
                    </a:lnTo>
                    <a:lnTo>
                      <a:pt x="40" y="497"/>
                    </a:lnTo>
                    <a:lnTo>
                      <a:pt x="42" y="493"/>
                    </a:lnTo>
                    <a:lnTo>
                      <a:pt x="44" y="488"/>
                    </a:lnTo>
                    <a:lnTo>
                      <a:pt x="45" y="482"/>
                    </a:lnTo>
                    <a:lnTo>
                      <a:pt x="48" y="477"/>
                    </a:lnTo>
                    <a:lnTo>
                      <a:pt x="49" y="472"/>
                    </a:lnTo>
                    <a:lnTo>
                      <a:pt x="51" y="466"/>
                    </a:lnTo>
                    <a:lnTo>
                      <a:pt x="52" y="462"/>
                    </a:lnTo>
                    <a:lnTo>
                      <a:pt x="55" y="456"/>
                    </a:lnTo>
                    <a:lnTo>
                      <a:pt x="57" y="451"/>
                    </a:lnTo>
                    <a:lnTo>
                      <a:pt x="58" y="446"/>
                    </a:lnTo>
                    <a:lnTo>
                      <a:pt x="61" y="440"/>
                    </a:lnTo>
                    <a:lnTo>
                      <a:pt x="63" y="436"/>
                    </a:lnTo>
                    <a:lnTo>
                      <a:pt x="65" y="431"/>
                    </a:lnTo>
                    <a:lnTo>
                      <a:pt x="68" y="425"/>
                    </a:lnTo>
                    <a:lnTo>
                      <a:pt x="70" y="420"/>
                    </a:lnTo>
                    <a:lnTo>
                      <a:pt x="72" y="414"/>
                    </a:lnTo>
                    <a:lnTo>
                      <a:pt x="75" y="410"/>
                    </a:lnTo>
                    <a:lnTo>
                      <a:pt x="77" y="404"/>
                    </a:lnTo>
                    <a:lnTo>
                      <a:pt x="80" y="399"/>
                    </a:lnTo>
                    <a:lnTo>
                      <a:pt x="82" y="393"/>
                    </a:lnTo>
                    <a:lnTo>
                      <a:pt x="84" y="388"/>
                    </a:lnTo>
                    <a:lnTo>
                      <a:pt x="87" y="382"/>
                    </a:lnTo>
                    <a:lnTo>
                      <a:pt x="89" y="378"/>
                    </a:lnTo>
                    <a:lnTo>
                      <a:pt x="93" y="372"/>
                    </a:lnTo>
                    <a:lnTo>
                      <a:pt x="95" y="367"/>
                    </a:lnTo>
                    <a:lnTo>
                      <a:pt x="98" y="361"/>
                    </a:lnTo>
                    <a:lnTo>
                      <a:pt x="102" y="355"/>
                    </a:lnTo>
                    <a:lnTo>
                      <a:pt x="104" y="350"/>
                    </a:lnTo>
                    <a:lnTo>
                      <a:pt x="108" y="345"/>
                    </a:lnTo>
                    <a:lnTo>
                      <a:pt x="112" y="337"/>
                    </a:lnTo>
                    <a:lnTo>
                      <a:pt x="116" y="329"/>
                    </a:lnTo>
                    <a:lnTo>
                      <a:pt x="120" y="322"/>
                    </a:lnTo>
                    <a:lnTo>
                      <a:pt x="125" y="315"/>
                    </a:lnTo>
                    <a:lnTo>
                      <a:pt x="128" y="306"/>
                    </a:lnTo>
                    <a:lnTo>
                      <a:pt x="133" y="299"/>
                    </a:lnTo>
                    <a:lnTo>
                      <a:pt x="136" y="292"/>
                    </a:lnTo>
                    <a:lnTo>
                      <a:pt x="141" y="286"/>
                    </a:lnTo>
                    <a:lnTo>
                      <a:pt x="146" y="278"/>
                    </a:lnTo>
                    <a:lnTo>
                      <a:pt x="149" y="272"/>
                    </a:lnTo>
                    <a:lnTo>
                      <a:pt x="154" y="265"/>
                    </a:lnTo>
                    <a:lnTo>
                      <a:pt x="159" y="259"/>
                    </a:lnTo>
                    <a:lnTo>
                      <a:pt x="163" y="253"/>
                    </a:lnTo>
                    <a:lnTo>
                      <a:pt x="167" y="246"/>
                    </a:lnTo>
                    <a:lnTo>
                      <a:pt x="171" y="240"/>
                    </a:lnTo>
                    <a:lnTo>
                      <a:pt x="176" y="234"/>
                    </a:lnTo>
                    <a:lnTo>
                      <a:pt x="180" y="228"/>
                    </a:lnTo>
                    <a:lnTo>
                      <a:pt x="184" y="222"/>
                    </a:lnTo>
                    <a:lnTo>
                      <a:pt x="189" y="216"/>
                    </a:lnTo>
                    <a:lnTo>
                      <a:pt x="193" y="210"/>
                    </a:lnTo>
                    <a:lnTo>
                      <a:pt x="198" y="204"/>
                    </a:lnTo>
                    <a:lnTo>
                      <a:pt x="203" y="198"/>
                    </a:lnTo>
                    <a:lnTo>
                      <a:pt x="208" y="194"/>
                    </a:lnTo>
                    <a:lnTo>
                      <a:pt x="212" y="189"/>
                    </a:lnTo>
                    <a:lnTo>
                      <a:pt x="217" y="183"/>
                    </a:lnTo>
                    <a:lnTo>
                      <a:pt x="222" y="177"/>
                    </a:lnTo>
                    <a:lnTo>
                      <a:pt x="227" y="172"/>
                    </a:lnTo>
                    <a:lnTo>
                      <a:pt x="231" y="168"/>
                    </a:lnTo>
                    <a:lnTo>
                      <a:pt x="236" y="162"/>
                    </a:lnTo>
                    <a:lnTo>
                      <a:pt x="241" y="157"/>
                    </a:lnTo>
                    <a:lnTo>
                      <a:pt x="246" y="152"/>
                    </a:lnTo>
                    <a:lnTo>
                      <a:pt x="251" y="147"/>
                    </a:lnTo>
                    <a:lnTo>
                      <a:pt x="256" y="143"/>
                    </a:lnTo>
                    <a:lnTo>
                      <a:pt x="261" y="138"/>
                    </a:lnTo>
                    <a:lnTo>
                      <a:pt x="266" y="133"/>
                    </a:lnTo>
                    <a:lnTo>
                      <a:pt x="270" y="128"/>
                    </a:lnTo>
                    <a:lnTo>
                      <a:pt x="276" y="124"/>
                    </a:lnTo>
                    <a:lnTo>
                      <a:pt x="281" y="119"/>
                    </a:lnTo>
                    <a:lnTo>
                      <a:pt x="287" y="114"/>
                    </a:lnTo>
                    <a:lnTo>
                      <a:pt x="293" y="109"/>
                    </a:lnTo>
                    <a:lnTo>
                      <a:pt x="298" y="105"/>
                    </a:lnTo>
                    <a:lnTo>
                      <a:pt x="304" y="100"/>
                    </a:lnTo>
                    <a:lnTo>
                      <a:pt x="310" y="96"/>
                    </a:lnTo>
                    <a:lnTo>
                      <a:pt x="315" y="92"/>
                    </a:lnTo>
                    <a:lnTo>
                      <a:pt x="320" y="87"/>
                    </a:lnTo>
                    <a:lnTo>
                      <a:pt x="327" y="82"/>
                    </a:lnTo>
                    <a:lnTo>
                      <a:pt x="333" y="79"/>
                    </a:lnTo>
                    <a:lnTo>
                      <a:pt x="339" y="74"/>
                    </a:lnTo>
                    <a:lnTo>
                      <a:pt x="345" y="69"/>
                    </a:lnTo>
                    <a:lnTo>
                      <a:pt x="352" y="64"/>
                    </a:lnTo>
                    <a:lnTo>
                      <a:pt x="358" y="61"/>
                    </a:lnTo>
                    <a:lnTo>
                      <a:pt x="365" y="56"/>
                    </a:lnTo>
                    <a:lnTo>
                      <a:pt x="371" y="51"/>
                    </a:lnTo>
                    <a:lnTo>
                      <a:pt x="378" y="47"/>
                    </a:lnTo>
                    <a:lnTo>
                      <a:pt x="384" y="43"/>
                    </a:lnTo>
                    <a:lnTo>
                      <a:pt x="391" y="38"/>
                    </a:lnTo>
                    <a:lnTo>
                      <a:pt x="398" y="34"/>
                    </a:lnTo>
                    <a:lnTo>
                      <a:pt x="406" y="29"/>
                    </a:lnTo>
                    <a:lnTo>
                      <a:pt x="413" y="24"/>
                    </a:lnTo>
                    <a:lnTo>
                      <a:pt x="421" y="20"/>
                    </a:lnTo>
                    <a:lnTo>
                      <a:pt x="427" y="16"/>
                    </a:lnTo>
                    <a:lnTo>
                      <a:pt x="435" y="11"/>
                    </a:lnTo>
                    <a:lnTo>
                      <a:pt x="444" y="6"/>
                    </a:lnTo>
                    <a:lnTo>
                      <a:pt x="451" y="3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1" y="3"/>
                    </a:lnTo>
                    <a:lnTo>
                      <a:pt x="465" y="6"/>
                    </a:lnTo>
                    <a:lnTo>
                      <a:pt x="466" y="9"/>
                    </a:lnTo>
                    <a:lnTo>
                      <a:pt x="466" y="13"/>
                    </a:lnTo>
                    <a:lnTo>
                      <a:pt x="465" y="17"/>
                    </a:lnTo>
                    <a:lnTo>
                      <a:pt x="4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4" name="Freeform 313"/>
              <p:cNvSpPr>
                <a:spLocks/>
              </p:cNvSpPr>
              <p:nvPr/>
            </p:nvSpPr>
            <p:spPr bwMode="auto">
              <a:xfrm>
                <a:off x="1667" y="1505"/>
                <a:ext cx="141" cy="103"/>
              </a:xfrm>
              <a:custGeom>
                <a:avLst/>
                <a:gdLst>
                  <a:gd name="T0" fmla="*/ 0 w 424"/>
                  <a:gd name="T1" fmla="*/ 0 h 309"/>
                  <a:gd name="T2" fmla="*/ 0 w 424"/>
                  <a:gd name="T3" fmla="*/ 0 h 309"/>
                  <a:gd name="T4" fmla="*/ 0 w 424"/>
                  <a:gd name="T5" fmla="*/ 0 h 309"/>
                  <a:gd name="T6" fmla="*/ 0 w 424"/>
                  <a:gd name="T7" fmla="*/ 0 h 309"/>
                  <a:gd name="T8" fmla="*/ 0 w 424"/>
                  <a:gd name="T9" fmla="*/ 0 h 309"/>
                  <a:gd name="T10" fmla="*/ 0 w 424"/>
                  <a:gd name="T11" fmla="*/ 0 h 309"/>
                  <a:gd name="T12" fmla="*/ 0 w 424"/>
                  <a:gd name="T13" fmla="*/ 0 h 309"/>
                  <a:gd name="T14" fmla="*/ 0 w 424"/>
                  <a:gd name="T15" fmla="*/ 0 h 309"/>
                  <a:gd name="T16" fmla="*/ 0 w 424"/>
                  <a:gd name="T17" fmla="*/ 0 h 309"/>
                  <a:gd name="T18" fmla="*/ 0 w 424"/>
                  <a:gd name="T19" fmla="*/ 0 h 309"/>
                  <a:gd name="T20" fmla="*/ 0 w 424"/>
                  <a:gd name="T21" fmla="*/ 0 h 309"/>
                  <a:gd name="T22" fmla="*/ 0 w 424"/>
                  <a:gd name="T23" fmla="*/ 0 h 309"/>
                  <a:gd name="T24" fmla="*/ 0 w 424"/>
                  <a:gd name="T25" fmla="*/ 0 h 309"/>
                  <a:gd name="T26" fmla="*/ 0 w 424"/>
                  <a:gd name="T27" fmla="*/ 0 h 309"/>
                  <a:gd name="T28" fmla="*/ 0 w 424"/>
                  <a:gd name="T29" fmla="*/ 0 h 309"/>
                  <a:gd name="T30" fmla="*/ 0 w 424"/>
                  <a:gd name="T31" fmla="*/ 0 h 309"/>
                  <a:gd name="T32" fmla="*/ 0 w 424"/>
                  <a:gd name="T33" fmla="*/ 0 h 309"/>
                  <a:gd name="T34" fmla="*/ 0 w 424"/>
                  <a:gd name="T35" fmla="*/ 0 h 309"/>
                  <a:gd name="T36" fmla="*/ 0 w 424"/>
                  <a:gd name="T37" fmla="*/ 0 h 309"/>
                  <a:gd name="T38" fmla="*/ 0 w 424"/>
                  <a:gd name="T39" fmla="*/ 0 h 309"/>
                  <a:gd name="T40" fmla="*/ 0 w 424"/>
                  <a:gd name="T41" fmla="*/ 0 h 309"/>
                  <a:gd name="T42" fmla="*/ 0 w 424"/>
                  <a:gd name="T43" fmla="*/ 0 h 309"/>
                  <a:gd name="T44" fmla="*/ 0 w 424"/>
                  <a:gd name="T45" fmla="*/ 0 h 309"/>
                  <a:gd name="T46" fmla="*/ 0 w 424"/>
                  <a:gd name="T47" fmla="*/ 0 h 309"/>
                  <a:gd name="T48" fmla="*/ 0 w 424"/>
                  <a:gd name="T49" fmla="*/ 0 h 309"/>
                  <a:gd name="T50" fmla="*/ 0 w 424"/>
                  <a:gd name="T51" fmla="*/ 0 h 309"/>
                  <a:gd name="T52" fmla="*/ 0 w 424"/>
                  <a:gd name="T53" fmla="*/ 0 h 309"/>
                  <a:gd name="T54" fmla="*/ 0 w 424"/>
                  <a:gd name="T55" fmla="*/ 0 h 309"/>
                  <a:gd name="T56" fmla="*/ 0 w 424"/>
                  <a:gd name="T57" fmla="*/ 0 h 309"/>
                  <a:gd name="T58" fmla="*/ 0 w 424"/>
                  <a:gd name="T59" fmla="*/ 0 h 309"/>
                  <a:gd name="T60" fmla="*/ 0 w 424"/>
                  <a:gd name="T61" fmla="*/ 0 h 309"/>
                  <a:gd name="T62" fmla="*/ 0 w 424"/>
                  <a:gd name="T63" fmla="*/ 0 h 309"/>
                  <a:gd name="T64" fmla="*/ 0 w 424"/>
                  <a:gd name="T65" fmla="*/ 0 h 309"/>
                  <a:gd name="T66" fmla="*/ 0 w 424"/>
                  <a:gd name="T67" fmla="*/ 0 h 309"/>
                  <a:gd name="T68" fmla="*/ 0 w 424"/>
                  <a:gd name="T69" fmla="*/ 0 h 309"/>
                  <a:gd name="T70" fmla="*/ 0 w 424"/>
                  <a:gd name="T71" fmla="*/ 0 h 309"/>
                  <a:gd name="T72" fmla="*/ 0 w 424"/>
                  <a:gd name="T73" fmla="*/ 0 h 309"/>
                  <a:gd name="T74" fmla="*/ 0 w 424"/>
                  <a:gd name="T75" fmla="*/ 0 h 309"/>
                  <a:gd name="T76" fmla="*/ 0 w 424"/>
                  <a:gd name="T77" fmla="*/ 0 h 309"/>
                  <a:gd name="T78" fmla="*/ 0 w 424"/>
                  <a:gd name="T79" fmla="*/ 0 h 309"/>
                  <a:gd name="T80" fmla="*/ 0 w 424"/>
                  <a:gd name="T81" fmla="*/ 0 h 309"/>
                  <a:gd name="T82" fmla="*/ 0 w 424"/>
                  <a:gd name="T83" fmla="*/ 0 h 309"/>
                  <a:gd name="T84" fmla="*/ 0 w 424"/>
                  <a:gd name="T85" fmla="*/ 0 h 309"/>
                  <a:gd name="T86" fmla="*/ 0 w 424"/>
                  <a:gd name="T87" fmla="*/ 0 h 309"/>
                  <a:gd name="T88" fmla="*/ 0 w 424"/>
                  <a:gd name="T89" fmla="*/ 0 h 309"/>
                  <a:gd name="T90" fmla="*/ 0 w 424"/>
                  <a:gd name="T91" fmla="*/ 0 h 309"/>
                  <a:gd name="T92" fmla="*/ 0 w 424"/>
                  <a:gd name="T93" fmla="*/ 0 h 309"/>
                  <a:gd name="T94" fmla="*/ 0 w 424"/>
                  <a:gd name="T95" fmla="*/ 0 h 309"/>
                  <a:gd name="T96" fmla="*/ 0 w 424"/>
                  <a:gd name="T97" fmla="*/ 0 h 309"/>
                  <a:gd name="T98" fmla="*/ 0 w 424"/>
                  <a:gd name="T99" fmla="*/ 0 h 309"/>
                  <a:gd name="T100" fmla="*/ 0 w 424"/>
                  <a:gd name="T101" fmla="*/ 0 h 309"/>
                  <a:gd name="T102" fmla="*/ 0 w 424"/>
                  <a:gd name="T103" fmla="*/ 0 h 309"/>
                  <a:gd name="T104" fmla="*/ 0 w 424"/>
                  <a:gd name="T105" fmla="*/ 0 h 309"/>
                  <a:gd name="T106" fmla="*/ 0 w 424"/>
                  <a:gd name="T107" fmla="*/ 0 h 309"/>
                  <a:gd name="T108" fmla="*/ 0 w 424"/>
                  <a:gd name="T109" fmla="*/ 0 h 309"/>
                  <a:gd name="T110" fmla="*/ 0 w 424"/>
                  <a:gd name="T111" fmla="*/ 0 h 3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24"/>
                  <a:gd name="T169" fmla="*/ 0 h 309"/>
                  <a:gd name="T170" fmla="*/ 424 w 424"/>
                  <a:gd name="T171" fmla="*/ 309 h 30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24" h="309">
                    <a:moveTo>
                      <a:pt x="0" y="309"/>
                    </a:moveTo>
                    <a:lnTo>
                      <a:pt x="1" y="309"/>
                    </a:lnTo>
                    <a:lnTo>
                      <a:pt x="4" y="309"/>
                    </a:lnTo>
                    <a:lnTo>
                      <a:pt x="8" y="309"/>
                    </a:lnTo>
                    <a:lnTo>
                      <a:pt x="9" y="308"/>
                    </a:lnTo>
                    <a:lnTo>
                      <a:pt x="13" y="308"/>
                    </a:lnTo>
                    <a:lnTo>
                      <a:pt x="15" y="308"/>
                    </a:lnTo>
                    <a:lnTo>
                      <a:pt x="19" y="308"/>
                    </a:lnTo>
                    <a:lnTo>
                      <a:pt x="22" y="308"/>
                    </a:lnTo>
                    <a:lnTo>
                      <a:pt x="26" y="308"/>
                    </a:lnTo>
                    <a:lnTo>
                      <a:pt x="29" y="308"/>
                    </a:lnTo>
                    <a:lnTo>
                      <a:pt x="34" y="308"/>
                    </a:lnTo>
                    <a:lnTo>
                      <a:pt x="39" y="308"/>
                    </a:lnTo>
                    <a:lnTo>
                      <a:pt x="43" y="306"/>
                    </a:lnTo>
                    <a:lnTo>
                      <a:pt x="48" y="306"/>
                    </a:lnTo>
                    <a:lnTo>
                      <a:pt x="53" y="306"/>
                    </a:lnTo>
                    <a:lnTo>
                      <a:pt x="59" y="306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71" y="305"/>
                    </a:lnTo>
                    <a:lnTo>
                      <a:pt x="74" y="304"/>
                    </a:lnTo>
                    <a:lnTo>
                      <a:pt x="77" y="304"/>
                    </a:lnTo>
                    <a:lnTo>
                      <a:pt x="80" y="304"/>
                    </a:lnTo>
                    <a:lnTo>
                      <a:pt x="84" y="303"/>
                    </a:lnTo>
                    <a:lnTo>
                      <a:pt x="86" y="303"/>
                    </a:lnTo>
                    <a:lnTo>
                      <a:pt x="91" y="303"/>
                    </a:lnTo>
                    <a:lnTo>
                      <a:pt x="93" y="302"/>
                    </a:lnTo>
                    <a:lnTo>
                      <a:pt x="97" y="302"/>
                    </a:lnTo>
                    <a:lnTo>
                      <a:pt x="100" y="302"/>
                    </a:lnTo>
                    <a:lnTo>
                      <a:pt x="105" y="302"/>
                    </a:lnTo>
                    <a:lnTo>
                      <a:pt x="107" y="301"/>
                    </a:lnTo>
                    <a:lnTo>
                      <a:pt x="112" y="299"/>
                    </a:lnTo>
                    <a:lnTo>
                      <a:pt x="116" y="299"/>
                    </a:lnTo>
                    <a:lnTo>
                      <a:pt x="120" y="298"/>
                    </a:lnTo>
                    <a:lnTo>
                      <a:pt x="124" y="297"/>
                    </a:lnTo>
                    <a:lnTo>
                      <a:pt x="128" y="297"/>
                    </a:lnTo>
                    <a:lnTo>
                      <a:pt x="132" y="296"/>
                    </a:lnTo>
                    <a:lnTo>
                      <a:pt x="137" y="296"/>
                    </a:lnTo>
                    <a:lnTo>
                      <a:pt x="141" y="296"/>
                    </a:lnTo>
                    <a:lnTo>
                      <a:pt x="144" y="295"/>
                    </a:lnTo>
                    <a:lnTo>
                      <a:pt x="148" y="293"/>
                    </a:lnTo>
                    <a:lnTo>
                      <a:pt x="152" y="292"/>
                    </a:lnTo>
                    <a:lnTo>
                      <a:pt x="155" y="291"/>
                    </a:lnTo>
                    <a:lnTo>
                      <a:pt x="158" y="291"/>
                    </a:lnTo>
                    <a:lnTo>
                      <a:pt x="163" y="290"/>
                    </a:lnTo>
                    <a:lnTo>
                      <a:pt x="167" y="290"/>
                    </a:lnTo>
                    <a:lnTo>
                      <a:pt x="169" y="289"/>
                    </a:lnTo>
                    <a:lnTo>
                      <a:pt x="173" y="287"/>
                    </a:lnTo>
                    <a:lnTo>
                      <a:pt x="176" y="287"/>
                    </a:lnTo>
                    <a:lnTo>
                      <a:pt x="179" y="286"/>
                    </a:lnTo>
                    <a:lnTo>
                      <a:pt x="182" y="285"/>
                    </a:lnTo>
                    <a:lnTo>
                      <a:pt x="185" y="285"/>
                    </a:lnTo>
                    <a:lnTo>
                      <a:pt x="188" y="284"/>
                    </a:lnTo>
                    <a:lnTo>
                      <a:pt x="192" y="283"/>
                    </a:lnTo>
                    <a:lnTo>
                      <a:pt x="196" y="282"/>
                    </a:lnTo>
                    <a:lnTo>
                      <a:pt x="201" y="280"/>
                    </a:lnTo>
                    <a:lnTo>
                      <a:pt x="206" y="278"/>
                    </a:lnTo>
                    <a:lnTo>
                      <a:pt x="212" y="277"/>
                    </a:lnTo>
                    <a:lnTo>
                      <a:pt x="215" y="276"/>
                    </a:lnTo>
                    <a:lnTo>
                      <a:pt x="220" y="274"/>
                    </a:lnTo>
                    <a:lnTo>
                      <a:pt x="225" y="273"/>
                    </a:lnTo>
                    <a:lnTo>
                      <a:pt x="230" y="273"/>
                    </a:lnTo>
                    <a:lnTo>
                      <a:pt x="233" y="272"/>
                    </a:lnTo>
                    <a:lnTo>
                      <a:pt x="237" y="272"/>
                    </a:lnTo>
                    <a:lnTo>
                      <a:pt x="240" y="272"/>
                    </a:lnTo>
                    <a:lnTo>
                      <a:pt x="245" y="272"/>
                    </a:lnTo>
                    <a:lnTo>
                      <a:pt x="249" y="272"/>
                    </a:lnTo>
                    <a:lnTo>
                      <a:pt x="253" y="272"/>
                    </a:lnTo>
                    <a:lnTo>
                      <a:pt x="257" y="272"/>
                    </a:lnTo>
                    <a:lnTo>
                      <a:pt x="262" y="273"/>
                    </a:lnTo>
                    <a:lnTo>
                      <a:pt x="265" y="273"/>
                    </a:lnTo>
                    <a:lnTo>
                      <a:pt x="270" y="274"/>
                    </a:lnTo>
                    <a:lnTo>
                      <a:pt x="275" y="277"/>
                    </a:lnTo>
                    <a:lnTo>
                      <a:pt x="279" y="278"/>
                    </a:lnTo>
                    <a:lnTo>
                      <a:pt x="284" y="280"/>
                    </a:lnTo>
                    <a:lnTo>
                      <a:pt x="289" y="283"/>
                    </a:lnTo>
                    <a:lnTo>
                      <a:pt x="291" y="284"/>
                    </a:lnTo>
                    <a:lnTo>
                      <a:pt x="294" y="285"/>
                    </a:lnTo>
                    <a:lnTo>
                      <a:pt x="297" y="287"/>
                    </a:lnTo>
                    <a:lnTo>
                      <a:pt x="300" y="289"/>
                    </a:lnTo>
                    <a:lnTo>
                      <a:pt x="301" y="289"/>
                    </a:lnTo>
                    <a:lnTo>
                      <a:pt x="303" y="287"/>
                    </a:lnTo>
                    <a:lnTo>
                      <a:pt x="304" y="286"/>
                    </a:lnTo>
                    <a:lnTo>
                      <a:pt x="307" y="285"/>
                    </a:lnTo>
                    <a:lnTo>
                      <a:pt x="309" y="284"/>
                    </a:lnTo>
                    <a:lnTo>
                      <a:pt x="313" y="283"/>
                    </a:lnTo>
                    <a:lnTo>
                      <a:pt x="315" y="280"/>
                    </a:lnTo>
                    <a:lnTo>
                      <a:pt x="318" y="279"/>
                    </a:lnTo>
                    <a:lnTo>
                      <a:pt x="322" y="277"/>
                    </a:lnTo>
                    <a:lnTo>
                      <a:pt x="327" y="274"/>
                    </a:lnTo>
                    <a:lnTo>
                      <a:pt x="329" y="272"/>
                    </a:lnTo>
                    <a:lnTo>
                      <a:pt x="334" y="270"/>
                    </a:lnTo>
                    <a:lnTo>
                      <a:pt x="339" y="267"/>
                    </a:lnTo>
                    <a:lnTo>
                      <a:pt x="343" y="264"/>
                    </a:lnTo>
                    <a:lnTo>
                      <a:pt x="347" y="260"/>
                    </a:lnTo>
                    <a:lnTo>
                      <a:pt x="352" y="258"/>
                    </a:lnTo>
                    <a:lnTo>
                      <a:pt x="356" y="253"/>
                    </a:lnTo>
                    <a:lnTo>
                      <a:pt x="361" y="251"/>
                    </a:lnTo>
                    <a:lnTo>
                      <a:pt x="366" y="246"/>
                    </a:lnTo>
                    <a:lnTo>
                      <a:pt x="372" y="242"/>
                    </a:lnTo>
                    <a:lnTo>
                      <a:pt x="377" y="238"/>
                    </a:lnTo>
                    <a:lnTo>
                      <a:pt x="380" y="234"/>
                    </a:lnTo>
                    <a:lnTo>
                      <a:pt x="385" y="229"/>
                    </a:lnTo>
                    <a:lnTo>
                      <a:pt x="390" y="226"/>
                    </a:lnTo>
                    <a:lnTo>
                      <a:pt x="394" y="221"/>
                    </a:lnTo>
                    <a:lnTo>
                      <a:pt x="399" y="216"/>
                    </a:lnTo>
                    <a:lnTo>
                      <a:pt x="403" y="210"/>
                    </a:lnTo>
                    <a:lnTo>
                      <a:pt x="406" y="206"/>
                    </a:lnTo>
                    <a:lnTo>
                      <a:pt x="410" y="201"/>
                    </a:lnTo>
                    <a:lnTo>
                      <a:pt x="415" y="195"/>
                    </a:lnTo>
                    <a:lnTo>
                      <a:pt x="415" y="193"/>
                    </a:lnTo>
                    <a:lnTo>
                      <a:pt x="417" y="189"/>
                    </a:lnTo>
                    <a:lnTo>
                      <a:pt x="418" y="187"/>
                    </a:lnTo>
                    <a:lnTo>
                      <a:pt x="419" y="184"/>
                    </a:lnTo>
                    <a:lnTo>
                      <a:pt x="420" y="180"/>
                    </a:lnTo>
                    <a:lnTo>
                      <a:pt x="423" y="175"/>
                    </a:lnTo>
                    <a:lnTo>
                      <a:pt x="424" y="170"/>
                    </a:lnTo>
                    <a:lnTo>
                      <a:pt x="424" y="166"/>
                    </a:lnTo>
                    <a:lnTo>
                      <a:pt x="424" y="164"/>
                    </a:lnTo>
                    <a:lnTo>
                      <a:pt x="424" y="161"/>
                    </a:lnTo>
                    <a:lnTo>
                      <a:pt x="424" y="158"/>
                    </a:lnTo>
                    <a:lnTo>
                      <a:pt x="423" y="155"/>
                    </a:lnTo>
                    <a:lnTo>
                      <a:pt x="422" y="153"/>
                    </a:lnTo>
                    <a:lnTo>
                      <a:pt x="420" y="151"/>
                    </a:lnTo>
                    <a:lnTo>
                      <a:pt x="417" y="149"/>
                    </a:lnTo>
                    <a:lnTo>
                      <a:pt x="413" y="148"/>
                    </a:lnTo>
                    <a:lnTo>
                      <a:pt x="410" y="146"/>
                    </a:lnTo>
                    <a:lnTo>
                      <a:pt x="407" y="146"/>
                    </a:lnTo>
                    <a:lnTo>
                      <a:pt x="405" y="146"/>
                    </a:lnTo>
                    <a:lnTo>
                      <a:pt x="401" y="148"/>
                    </a:lnTo>
                    <a:lnTo>
                      <a:pt x="399" y="148"/>
                    </a:lnTo>
                    <a:lnTo>
                      <a:pt x="396" y="149"/>
                    </a:lnTo>
                    <a:lnTo>
                      <a:pt x="393" y="150"/>
                    </a:lnTo>
                    <a:lnTo>
                      <a:pt x="391" y="152"/>
                    </a:lnTo>
                    <a:lnTo>
                      <a:pt x="387" y="153"/>
                    </a:lnTo>
                    <a:lnTo>
                      <a:pt x="384" y="155"/>
                    </a:lnTo>
                    <a:lnTo>
                      <a:pt x="381" y="157"/>
                    </a:lnTo>
                    <a:lnTo>
                      <a:pt x="379" y="159"/>
                    </a:lnTo>
                    <a:lnTo>
                      <a:pt x="375" y="162"/>
                    </a:lnTo>
                    <a:lnTo>
                      <a:pt x="373" y="164"/>
                    </a:lnTo>
                    <a:lnTo>
                      <a:pt x="371" y="168"/>
                    </a:lnTo>
                    <a:lnTo>
                      <a:pt x="369" y="170"/>
                    </a:lnTo>
                    <a:lnTo>
                      <a:pt x="366" y="175"/>
                    </a:lnTo>
                    <a:lnTo>
                      <a:pt x="364" y="176"/>
                    </a:lnTo>
                    <a:lnTo>
                      <a:pt x="364" y="175"/>
                    </a:lnTo>
                    <a:lnTo>
                      <a:pt x="365" y="172"/>
                    </a:lnTo>
                    <a:lnTo>
                      <a:pt x="366" y="169"/>
                    </a:lnTo>
                    <a:lnTo>
                      <a:pt x="366" y="166"/>
                    </a:lnTo>
                    <a:lnTo>
                      <a:pt x="368" y="163"/>
                    </a:lnTo>
                    <a:lnTo>
                      <a:pt x="369" y="159"/>
                    </a:lnTo>
                    <a:lnTo>
                      <a:pt x="372" y="155"/>
                    </a:lnTo>
                    <a:lnTo>
                      <a:pt x="373" y="150"/>
                    </a:lnTo>
                    <a:lnTo>
                      <a:pt x="375" y="144"/>
                    </a:lnTo>
                    <a:lnTo>
                      <a:pt x="378" y="139"/>
                    </a:lnTo>
                    <a:lnTo>
                      <a:pt x="378" y="136"/>
                    </a:lnTo>
                    <a:lnTo>
                      <a:pt x="379" y="133"/>
                    </a:lnTo>
                    <a:lnTo>
                      <a:pt x="380" y="130"/>
                    </a:lnTo>
                    <a:lnTo>
                      <a:pt x="380" y="126"/>
                    </a:lnTo>
                    <a:lnTo>
                      <a:pt x="381" y="124"/>
                    </a:lnTo>
                    <a:lnTo>
                      <a:pt x="383" y="120"/>
                    </a:lnTo>
                    <a:lnTo>
                      <a:pt x="384" y="117"/>
                    </a:lnTo>
                    <a:lnTo>
                      <a:pt x="385" y="114"/>
                    </a:lnTo>
                    <a:lnTo>
                      <a:pt x="385" y="111"/>
                    </a:lnTo>
                    <a:lnTo>
                      <a:pt x="386" y="107"/>
                    </a:lnTo>
                    <a:lnTo>
                      <a:pt x="386" y="104"/>
                    </a:lnTo>
                    <a:lnTo>
                      <a:pt x="387" y="100"/>
                    </a:lnTo>
                    <a:lnTo>
                      <a:pt x="388" y="97"/>
                    </a:lnTo>
                    <a:lnTo>
                      <a:pt x="390" y="93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91" y="82"/>
                    </a:lnTo>
                    <a:lnTo>
                      <a:pt x="392" y="79"/>
                    </a:lnTo>
                    <a:lnTo>
                      <a:pt x="392" y="75"/>
                    </a:lnTo>
                    <a:lnTo>
                      <a:pt x="393" y="72"/>
                    </a:lnTo>
                    <a:lnTo>
                      <a:pt x="393" y="67"/>
                    </a:lnTo>
                    <a:lnTo>
                      <a:pt x="393" y="63"/>
                    </a:lnTo>
                    <a:lnTo>
                      <a:pt x="394" y="60"/>
                    </a:lnTo>
                    <a:lnTo>
                      <a:pt x="394" y="56"/>
                    </a:lnTo>
                    <a:lnTo>
                      <a:pt x="394" y="53"/>
                    </a:lnTo>
                    <a:lnTo>
                      <a:pt x="394" y="49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3" y="38"/>
                    </a:lnTo>
                    <a:lnTo>
                      <a:pt x="393" y="35"/>
                    </a:lnTo>
                    <a:lnTo>
                      <a:pt x="393" y="32"/>
                    </a:lnTo>
                    <a:lnTo>
                      <a:pt x="393" y="29"/>
                    </a:lnTo>
                    <a:lnTo>
                      <a:pt x="392" y="25"/>
                    </a:lnTo>
                    <a:lnTo>
                      <a:pt x="391" y="22"/>
                    </a:lnTo>
                    <a:lnTo>
                      <a:pt x="391" y="18"/>
                    </a:lnTo>
                    <a:lnTo>
                      <a:pt x="390" y="16"/>
                    </a:lnTo>
                    <a:lnTo>
                      <a:pt x="387" y="11"/>
                    </a:lnTo>
                    <a:lnTo>
                      <a:pt x="386" y="8"/>
                    </a:lnTo>
                    <a:lnTo>
                      <a:pt x="384" y="4"/>
                    </a:lnTo>
                    <a:lnTo>
                      <a:pt x="381" y="3"/>
                    </a:lnTo>
                    <a:lnTo>
                      <a:pt x="379" y="2"/>
                    </a:lnTo>
                    <a:lnTo>
                      <a:pt x="377" y="2"/>
                    </a:lnTo>
                    <a:lnTo>
                      <a:pt x="373" y="0"/>
                    </a:lnTo>
                    <a:lnTo>
                      <a:pt x="371" y="2"/>
                    </a:lnTo>
                    <a:lnTo>
                      <a:pt x="367" y="3"/>
                    </a:lnTo>
                    <a:lnTo>
                      <a:pt x="364" y="5"/>
                    </a:lnTo>
                    <a:lnTo>
                      <a:pt x="360" y="8"/>
                    </a:lnTo>
                    <a:lnTo>
                      <a:pt x="356" y="11"/>
                    </a:lnTo>
                    <a:lnTo>
                      <a:pt x="352" y="15"/>
                    </a:lnTo>
                    <a:lnTo>
                      <a:pt x="348" y="19"/>
                    </a:lnTo>
                    <a:lnTo>
                      <a:pt x="343" y="23"/>
                    </a:lnTo>
                    <a:lnTo>
                      <a:pt x="340" y="28"/>
                    </a:lnTo>
                    <a:lnTo>
                      <a:pt x="335" y="32"/>
                    </a:lnTo>
                    <a:lnTo>
                      <a:pt x="330" y="38"/>
                    </a:lnTo>
                    <a:lnTo>
                      <a:pt x="328" y="42"/>
                    </a:lnTo>
                    <a:lnTo>
                      <a:pt x="326" y="44"/>
                    </a:lnTo>
                    <a:lnTo>
                      <a:pt x="322" y="48"/>
                    </a:lnTo>
                    <a:lnTo>
                      <a:pt x="321" y="50"/>
                    </a:lnTo>
                    <a:lnTo>
                      <a:pt x="318" y="54"/>
                    </a:lnTo>
                    <a:lnTo>
                      <a:pt x="316" y="56"/>
                    </a:lnTo>
                    <a:lnTo>
                      <a:pt x="314" y="60"/>
                    </a:lnTo>
                    <a:lnTo>
                      <a:pt x="311" y="63"/>
                    </a:lnTo>
                    <a:lnTo>
                      <a:pt x="308" y="67"/>
                    </a:lnTo>
                    <a:lnTo>
                      <a:pt x="305" y="70"/>
                    </a:lnTo>
                    <a:lnTo>
                      <a:pt x="303" y="73"/>
                    </a:lnTo>
                    <a:lnTo>
                      <a:pt x="300" y="76"/>
                    </a:lnTo>
                    <a:lnTo>
                      <a:pt x="297" y="80"/>
                    </a:lnTo>
                    <a:lnTo>
                      <a:pt x="295" y="83"/>
                    </a:lnTo>
                    <a:lnTo>
                      <a:pt x="292" y="86"/>
                    </a:lnTo>
                    <a:lnTo>
                      <a:pt x="289" y="91"/>
                    </a:lnTo>
                    <a:lnTo>
                      <a:pt x="286" y="93"/>
                    </a:lnTo>
                    <a:lnTo>
                      <a:pt x="284" y="97"/>
                    </a:lnTo>
                    <a:lnTo>
                      <a:pt x="281" y="100"/>
                    </a:lnTo>
                    <a:lnTo>
                      <a:pt x="278" y="104"/>
                    </a:lnTo>
                    <a:lnTo>
                      <a:pt x="275" y="106"/>
                    </a:lnTo>
                    <a:lnTo>
                      <a:pt x="272" y="110"/>
                    </a:lnTo>
                    <a:lnTo>
                      <a:pt x="270" y="113"/>
                    </a:lnTo>
                    <a:lnTo>
                      <a:pt x="268" y="117"/>
                    </a:lnTo>
                    <a:lnTo>
                      <a:pt x="264" y="119"/>
                    </a:lnTo>
                    <a:lnTo>
                      <a:pt x="260" y="123"/>
                    </a:lnTo>
                    <a:lnTo>
                      <a:pt x="258" y="125"/>
                    </a:lnTo>
                    <a:lnTo>
                      <a:pt x="254" y="129"/>
                    </a:lnTo>
                    <a:lnTo>
                      <a:pt x="251" y="131"/>
                    </a:lnTo>
                    <a:lnTo>
                      <a:pt x="249" y="134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39" y="144"/>
                    </a:lnTo>
                    <a:lnTo>
                      <a:pt x="235" y="146"/>
                    </a:lnTo>
                    <a:lnTo>
                      <a:pt x="232" y="150"/>
                    </a:lnTo>
                    <a:lnTo>
                      <a:pt x="230" y="152"/>
                    </a:lnTo>
                    <a:lnTo>
                      <a:pt x="226" y="155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7" y="164"/>
                    </a:lnTo>
                    <a:lnTo>
                      <a:pt x="213" y="168"/>
                    </a:lnTo>
                    <a:lnTo>
                      <a:pt x="209" y="170"/>
                    </a:lnTo>
                    <a:lnTo>
                      <a:pt x="206" y="172"/>
                    </a:lnTo>
                    <a:lnTo>
                      <a:pt x="202" y="175"/>
                    </a:lnTo>
                    <a:lnTo>
                      <a:pt x="200" y="178"/>
                    </a:lnTo>
                    <a:lnTo>
                      <a:pt x="196" y="181"/>
                    </a:lnTo>
                    <a:lnTo>
                      <a:pt x="193" y="183"/>
                    </a:lnTo>
                    <a:lnTo>
                      <a:pt x="190" y="187"/>
                    </a:lnTo>
                    <a:lnTo>
                      <a:pt x="187" y="189"/>
                    </a:lnTo>
                    <a:lnTo>
                      <a:pt x="183" y="191"/>
                    </a:lnTo>
                    <a:lnTo>
                      <a:pt x="181" y="194"/>
                    </a:lnTo>
                    <a:lnTo>
                      <a:pt x="177" y="197"/>
                    </a:lnTo>
                    <a:lnTo>
                      <a:pt x="174" y="199"/>
                    </a:lnTo>
                    <a:lnTo>
                      <a:pt x="171" y="202"/>
                    </a:lnTo>
                    <a:lnTo>
                      <a:pt x="168" y="204"/>
                    </a:lnTo>
                    <a:lnTo>
                      <a:pt x="166" y="207"/>
                    </a:lnTo>
                    <a:lnTo>
                      <a:pt x="163" y="208"/>
                    </a:lnTo>
                    <a:lnTo>
                      <a:pt x="160" y="212"/>
                    </a:lnTo>
                    <a:lnTo>
                      <a:pt x="157" y="213"/>
                    </a:lnTo>
                    <a:lnTo>
                      <a:pt x="154" y="215"/>
                    </a:lnTo>
                    <a:lnTo>
                      <a:pt x="148" y="219"/>
                    </a:lnTo>
                    <a:lnTo>
                      <a:pt x="144" y="223"/>
                    </a:lnTo>
                    <a:lnTo>
                      <a:pt x="139" y="227"/>
                    </a:lnTo>
                    <a:lnTo>
                      <a:pt x="135" y="231"/>
                    </a:lnTo>
                    <a:lnTo>
                      <a:pt x="130" y="233"/>
                    </a:lnTo>
                    <a:lnTo>
                      <a:pt x="126" y="236"/>
                    </a:lnTo>
                    <a:lnTo>
                      <a:pt x="123" y="239"/>
                    </a:lnTo>
                    <a:lnTo>
                      <a:pt x="120" y="241"/>
                    </a:lnTo>
                    <a:lnTo>
                      <a:pt x="117" y="242"/>
                    </a:lnTo>
                    <a:lnTo>
                      <a:pt x="115" y="245"/>
                    </a:lnTo>
                    <a:lnTo>
                      <a:pt x="112" y="247"/>
                    </a:lnTo>
                    <a:lnTo>
                      <a:pt x="111" y="248"/>
                    </a:lnTo>
                    <a:lnTo>
                      <a:pt x="0" y="309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5" name="Freeform 314"/>
              <p:cNvSpPr>
                <a:spLocks/>
              </p:cNvSpPr>
              <p:nvPr/>
            </p:nvSpPr>
            <p:spPr bwMode="auto">
              <a:xfrm>
                <a:off x="1727" y="1382"/>
                <a:ext cx="88" cy="57"/>
              </a:xfrm>
              <a:custGeom>
                <a:avLst/>
                <a:gdLst>
                  <a:gd name="T0" fmla="*/ 0 w 264"/>
                  <a:gd name="T1" fmla="*/ 0 h 172"/>
                  <a:gd name="T2" fmla="*/ 0 w 264"/>
                  <a:gd name="T3" fmla="*/ 0 h 172"/>
                  <a:gd name="T4" fmla="*/ 0 w 264"/>
                  <a:gd name="T5" fmla="*/ 0 h 172"/>
                  <a:gd name="T6" fmla="*/ 0 w 264"/>
                  <a:gd name="T7" fmla="*/ 0 h 172"/>
                  <a:gd name="T8" fmla="*/ 0 w 264"/>
                  <a:gd name="T9" fmla="*/ 0 h 172"/>
                  <a:gd name="T10" fmla="*/ 0 w 264"/>
                  <a:gd name="T11" fmla="*/ 0 h 172"/>
                  <a:gd name="T12" fmla="*/ 0 w 264"/>
                  <a:gd name="T13" fmla="*/ 0 h 172"/>
                  <a:gd name="T14" fmla="*/ 0 w 264"/>
                  <a:gd name="T15" fmla="*/ 0 h 172"/>
                  <a:gd name="T16" fmla="*/ 0 w 264"/>
                  <a:gd name="T17" fmla="*/ 0 h 172"/>
                  <a:gd name="T18" fmla="*/ 0 w 264"/>
                  <a:gd name="T19" fmla="*/ 0 h 172"/>
                  <a:gd name="T20" fmla="*/ 0 w 264"/>
                  <a:gd name="T21" fmla="*/ 0 h 172"/>
                  <a:gd name="T22" fmla="*/ 0 w 264"/>
                  <a:gd name="T23" fmla="*/ 0 h 172"/>
                  <a:gd name="T24" fmla="*/ 0 w 264"/>
                  <a:gd name="T25" fmla="*/ 0 h 172"/>
                  <a:gd name="T26" fmla="*/ 0 w 264"/>
                  <a:gd name="T27" fmla="*/ 0 h 172"/>
                  <a:gd name="T28" fmla="*/ 0 w 264"/>
                  <a:gd name="T29" fmla="*/ 0 h 172"/>
                  <a:gd name="T30" fmla="*/ 0 w 264"/>
                  <a:gd name="T31" fmla="*/ 0 h 172"/>
                  <a:gd name="T32" fmla="*/ 0 w 264"/>
                  <a:gd name="T33" fmla="*/ 0 h 172"/>
                  <a:gd name="T34" fmla="*/ 0 w 264"/>
                  <a:gd name="T35" fmla="*/ 0 h 172"/>
                  <a:gd name="T36" fmla="*/ 0 w 264"/>
                  <a:gd name="T37" fmla="*/ 0 h 172"/>
                  <a:gd name="T38" fmla="*/ 0 w 264"/>
                  <a:gd name="T39" fmla="*/ 0 h 172"/>
                  <a:gd name="T40" fmla="*/ 0 w 264"/>
                  <a:gd name="T41" fmla="*/ 0 h 172"/>
                  <a:gd name="T42" fmla="*/ 0 w 264"/>
                  <a:gd name="T43" fmla="*/ 0 h 172"/>
                  <a:gd name="T44" fmla="*/ 0 w 264"/>
                  <a:gd name="T45" fmla="*/ 0 h 172"/>
                  <a:gd name="T46" fmla="*/ 0 w 264"/>
                  <a:gd name="T47" fmla="*/ 0 h 172"/>
                  <a:gd name="T48" fmla="*/ 0 w 264"/>
                  <a:gd name="T49" fmla="*/ 0 h 172"/>
                  <a:gd name="T50" fmla="*/ 0 w 264"/>
                  <a:gd name="T51" fmla="*/ 0 h 172"/>
                  <a:gd name="T52" fmla="*/ 0 w 264"/>
                  <a:gd name="T53" fmla="*/ 0 h 172"/>
                  <a:gd name="T54" fmla="*/ 0 w 264"/>
                  <a:gd name="T55" fmla="*/ 0 h 172"/>
                  <a:gd name="T56" fmla="*/ 0 w 264"/>
                  <a:gd name="T57" fmla="*/ 0 h 172"/>
                  <a:gd name="T58" fmla="*/ 0 w 264"/>
                  <a:gd name="T59" fmla="*/ 0 h 172"/>
                  <a:gd name="T60" fmla="*/ 0 w 264"/>
                  <a:gd name="T61" fmla="*/ 0 h 172"/>
                  <a:gd name="T62" fmla="*/ 0 w 264"/>
                  <a:gd name="T63" fmla="*/ 0 h 172"/>
                  <a:gd name="T64" fmla="*/ 0 w 264"/>
                  <a:gd name="T65" fmla="*/ 0 h 172"/>
                  <a:gd name="T66" fmla="*/ 0 w 264"/>
                  <a:gd name="T67" fmla="*/ 0 h 172"/>
                  <a:gd name="T68" fmla="*/ 0 w 264"/>
                  <a:gd name="T69" fmla="*/ 0 h 172"/>
                  <a:gd name="T70" fmla="*/ 0 w 264"/>
                  <a:gd name="T71" fmla="*/ 0 h 172"/>
                  <a:gd name="T72" fmla="*/ 0 w 264"/>
                  <a:gd name="T73" fmla="*/ 0 h 172"/>
                  <a:gd name="T74" fmla="*/ 0 w 264"/>
                  <a:gd name="T75" fmla="*/ 0 h 172"/>
                  <a:gd name="T76" fmla="*/ 0 w 264"/>
                  <a:gd name="T77" fmla="*/ 0 h 172"/>
                  <a:gd name="T78" fmla="*/ 0 w 264"/>
                  <a:gd name="T79" fmla="*/ 0 h 172"/>
                  <a:gd name="T80" fmla="*/ 0 w 264"/>
                  <a:gd name="T81" fmla="*/ 0 h 172"/>
                  <a:gd name="T82" fmla="*/ 0 w 264"/>
                  <a:gd name="T83" fmla="*/ 0 h 172"/>
                  <a:gd name="T84" fmla="*/ 0 w 264"/>
                  <a:gd name="T85" fmla="*/ 0 h 172"/>
                  <a:gd name="T86" fmla="*/ 0 w 264"/>
                  <a:gd name="T87" fmla="*/ 0 h 172"/>
                  <a:gd name="T88" fmla="*/ 0 w 264"/>
                  <a:gd name="T89" fmla="*/ 0 h 172"/>
                  <a:gd name="T90" fmla="*/ 0 w 264"/>
                  <a:gd name="T91" fmla="*/ 0 h 172"/>
                  <a:gd name="T92" fmla="*/ 0 w 264"/>
                  <a:gd name="T93" fmla="*/ 0 h 172"/>
                  <a:gd name="T94" fmla="*/ 0 w 264"/>
                  <a:gd name="T95" fmla="*/ 0 h 172"/>
                  <a:gd name="T96" fmla="*/ 0 w 264"/>
                  <a:gd name="T97" fmla="*/ 0 h 172"/>
                  <a:gd name="T98" fmla="*/ 0 w 264"/>
                  <a:gd name="T99" fmla="*/ 0 h 172"/>
                  <a:gd name="T100" fmla="*/ 0 w 264"/>
                  <a:gd name="T101" fmla="*/ 0 h 172"/>
                  <a:gd name="T102" fmla="*/ 0 w 264"/>
                  <a:gd name="T103" fmla="*/ 0 h 172"/>
                  <a:gd name="T104" fmla="*/ 0 w 264"/>
                  <a:gd name="T105" fmla="*/ 0 h 172"/>
                  <a:gd name="T106" fmla="*/ 0 w 264"/>
                  <a:gd name="T107" fmla="*/ 0 h 172"/>
                  <a:gd name="T108" fmla="*/ 0 w 264"/>
                  <a:gd name="T109" fmla="*/ 0 h 172"/>
                  <a:gd name="T110" fmla="*/ 0 w 264"/>
                  <a:gd name="T111" fmla="*/ 0 h 1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4"/>
                  <a:gd name="T169" fmla="*/ 0 h 172"/>
                  <a:gd name="T170" fmla="*/ 264 w 264"/>
                  <a:gd name="T171" fmla="*/ 172 h 1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4" h="172">
                    <a:moveTo>
                      <a:pt x="235" y="1"/>
                    </a:moveTo>
                    <a:lnTo>
                      <a:pt x="233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26" y="1"/>
                    </a:lnTo>
                    <a:lnTo>
                      <a:pt x="223" y="1"/>
                    </a:lnTo>
                    <a:lnTo>
                      <a:pt x="219" y="2"/>
                    </a:lnTo>
                    <a:lnTo>
                      <a:pt x="216" y="2"/>
                    </a:lnTo>
                    <a:lnTo>
                      <a:pt x="211" y="4"/>
                    </a:lnTo>
                    <a:lnTo>
                      <a:pt x="206" y="4"/>
                    </a:lnTo>
                    <a:lnTo>
                      <a:pt x="201" y="7"/>
                    </a:lnTo>
                    <a:lnTo>
                      <a:pt x="195" y="8"/>
                    </a:lnTo>
                    <a:lnTo>
                      <a:pt x="191" y="10"/>
                    </a:lnTo>
                    <a:lnTo>
                      <a:pt x="187" y="11"/>
                    </a:lnTo>
                    <a:lnTo>
                      <a:pt x="184" y="13"/>
                    </a:lnTo>
                    <a:lnTo>
                      <a:pt x="181" y="14"/>
                    </a:lnTo>
                    <a:lnTo>
                      <a:pt x="178" y="15"/>
                    </a:lnTo>
                    <a:lnTo>
                      <a:pt x="174" y="16"/>
                    </a:lnTo>
                    <a:lnTo>
                      <a:pt x="172" y="17"/>
                    </a:lnTo>
                    <a:lnTo>
                      <a:pt x="168" y="18"/>
                    </a:lnTo>
                    <a:lnTo>
                      <a:pt x="165" y="21"/>
                    </a:lnTo>
                    <a:lnTo>
                      <a:pt x="161" y="22"/>
                    </a:lnTo>
                    <a:lnTo>
                      <a:pt x="157" y="23"/>
                    </a:lnTo>
                    <a:lnTo>
                      <a:pt x="153" y="24"/>
                    </a:lnTo>
                    <a:lnTo>
                      <a:pt x="150" y="27"/>
                    </a:lnTo>
                    <a:lnTo>
                      <a:pt x="146" y="28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4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123" y="40"/>
                    </a:lnTo>
                    <a:lnTo>
                      <a:pt x="120" y="43"/>
                    </a:lnTo>
                    <a:lnTo>
                      <a:pt x="115" y="45"/>
                    </a:lnTo>
                    <a:lnTo>
                      <a:pt x="111" y="48"/>
                    </a:lnTo>
                    <a:lnTo>
                      <a:pt x="108" y="49"/>
                    </a:lnTo>
                    <a:lnTo>
                      <a:pt x="104" y="53"/>
                    </a:lnTo>
                    <a:lnTo>
                      <a:pt x="99" y="55"/>
                    </a:lnTo>
                    <a:lnTo>
                      <a:pt x="95" y="58"/>
                    </a:lnTo>
                    <a:lnTo>
                      <a:pt x="90" y="60"/>
                    </a:lnTo>
                    <a:lnTo>
                      <a:pt x="86" y="64"/>
                    </a:lnTo>
                    <a:lnTo>
                      <a:pt x="83" y="66"/>
                    </a:lnTo>
                    <a:lnTo>
                      <a:pt x="78" y="69"/>
                    </a:lnTo>
                    <a:lnTo>
                      <a:pt x="74" y="73"/>
                    </a:lnTo>
                    <a:lnTo>
                      <a:pt x="70" y="75"/>
                    </a:lnTo>
                    <a:lnTo>
                      <a:pt x="66" y="79"/>
                    </a:lnTo>
                    <a:lnTo>
                      <a:pt x="61" y="83"/>
                    </a:lnTo>
                    <a:lnTo>
                      <a:pt x="58" y="85"/>
                    </a:lnTo>
                    <a:lnTo>
                      <a:pt x="54" y="88"/>
                    </a:lnTo>
                    <a:lnTo>
                      <a:pt x="50" y="92"/>
                    </a:lnTo>
                    <a:lnTo>
                      <a:pt x="46" y="96"/>
                    </a:lnTo>
                    <a:lnTo>
                      <a:pt x="41" y="99"/>
                    </a:lnTo>
                    <a:lnTo>
                      <a:pt x="38" y="104"/>
                    </a:lnTo>
                    <a:lnTo>
                      <a:pt x="33" y="106"/>
                    </a:lnTo>
                    <a:lnTo>
                      <a:pt x="29" y="110"/>
                    </a:lnTo>
                    <a:lnTo>
                      <a:pt x="26" y="113"/>
                    </a:lnTo>
                    <a:lnTo>
                      <a:pt x="22" y="117"/>
                    </a:lnTo>
                    <a:lnTo>
                      <a:pt x="19" y="119"/>
                    </a:lnTo>
                    <a:lnTo>
                      <a:pt x="16" y="123"/>
                    </a:lnTo>
                    <a:lnTo>
                      <a:pt x="13" y="126"/>
                    </a:lnTo>
                    <a:lnTo>
                      <a:pt x="12" y="129"/>
                    </a:lnTo>
                    <a:lnTo>
                      <a:pt x="7" y="134"/>
                    </a:lnTo>
                    <a:lnTo>
                      <a:pt x="5" y="139"/>
                    </a:lnTo>
                    <a:lnTo>
                      <a:pt x="2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2" y="161"/>
                    </a:lnTo>
                    <a:lnTo>
                      <a:pt x="3" y="163"/>
                    </a:lnTo>
                    <a:lnTo>
                      <a:pt x="7" y="166"/>
                    </a:lnTo>
                    <a:lnTo>
                      <a:pt x="9" y="167"/>
                    </a:lnTo>
                    <a:lnTo>
                      <a:pt x="13" y="169"/>
                    </a:lnTo>
                    <a:lnTo>
                      <a:pt x="16" y="169"/>
                    </a:lnTo>
                    <a:lnTo>
                      <a:pt x="21" y="170"/>
                    </a:lnTo>
                    <a:lnTo>
                      <a:pt x="26" y="170"/>
                    </a:lnTo>
                    <a:lnTo>
                      <a:pt x="31" y="172"/>
                    </a:lnTo>
                    <a:lnTo>
                      <a:pt x="35" y="170"/>
                    </a:lnTo>
                    <a:lnTo>
                      <a:pt x="41" y="170"/>
                    </a:lnTo>
                    <a:lnTo>
                      <a:pt x="44" y="170"/>
                    </a:lnTo>
                    <a:lnTo>
                      <a:pt x="47" y="170"/>
                    </a:lnTo>
                    <a:lnTo>
                      <a:pt x="51" y="170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59" y="170"/>
                    </a:lnTo>
                    <a:lnTo>
                      <a:pt x="63" y="169"/>
                    </a:lnTo>
                    <a:lnTo>
                      <a:pt x="65" y="169"/>
                    </a:lnTo>
                    <a:lnTo>
                      <a:pt x="69" y="169"/>
                    </a:lnTo>
                    <a:lnTo>
                      <a:pt x="72" y="169"/>
                    </a:lnTo>
                    <a:lnTo>
                      <a:pt x="76" y="168"/>
                    </a:lnTo>
                    <a:lnTo>
                      <a:pt x="78" y="168"/>
                    </a:lnTo>
                    <a:lnTo>
                      <a:pt x="82" y="167"/>
                    </a:lnTo>
                    <a:lnTo>
                      <a:pt x="84" y="167"/>
                    </a:lnTo>
                    <a:lnTo>
                      <a:pt x="88" y="166"/>
                    </a:lnTo>
                    <a:lnTo>
                      <a:pt x="91" y="166"/>
                    </a:lnTo>
                    <a:lnTo>
                      <a:pt x="95" y="166"/>
                    </a:lnTo>
                    <a:lnTo>
                      <a:pt x="97" y="164"/>
                    </a:lnTo>
                    <a:lnTo>
                      <a:pt x="101" y="164"/>
                    </a:lnTo>
                    <a:lnTo>
                      <a:pt x="104" y="164"/>
                    </a:lnTo>
                    <a:lnTo>
                      <a:pt x="106" y="163"/>
                    </a:lnTo>
                    <a:lnTo>
                      <a:pt x="109" y="162"/>
                    </a:lnTo>
                    <a:lnTo>
                      <a:pt x="112" y="161"/>
                    </a:lnTo>
                    <a:lnTo>
                      <a:pt x="115" y="161"/>
                    </a:lnTo>
                    <a:lnTo>
                      <a:pt x="118" y="160"/>
                    </a:lnTo>
                    <a:lnTo>
                      <a:pt x="122" y="160"/>
                    </a:lnTo>
                    <a:lnTo>
                      <a:pt x="124" y="158"/>
                    </a:lnTo>
                    <a:lnTo>
                      <a:pt x="128" y="158"/>
                    </a:lnTo>
                    <a:lnTo>
                      <a:pt x="130" y="157"/>
                    </a:lnTo>
                    <a:lnTo>
                      <a:pt x="134" y="156"/>
                    </a:lnTo>
                    <a:lnTo>
                      <a:pt x="137" y="155"/>
                    </a:lnTo>
                    <a:lnTo>
                      <a:pt x="140" y="155"/>
                    </a:lnTo>
                    <a:lnTo>
                      <a:pt x="142" y="154"/>
                    </a:lnTo>
                    <a:lnTo>
                      <a:pt x="146" y="153"/>
                    </a:lnTo>
                    <a:lnTo>
                      <a:pt x="149" y="151"/>
                    </a:lnTo>
                    <a:lnTo>
                      <a:pt x="153" y="150"/>
                    </a:lnTo>
                    <a:lnTo>
                      <a:pt x="155" y="149"/>
                    </a:lnTo>
                    <a:lnTo>
                      <a:pt x="157" y="148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7" y="144"/>
                    </a:lnTo>
                    <a:lnTo>
                      <a:pt x="169" y="143"/>
                    </a:lnTo>
                    <a:lnTo>
                      <a:pt x="173" y="142"/>
                    </a:lnTo>
                    <a:lnTo>
                      <a:pt x="176" y="142"/>
                    </a:lnTo>
                    <a:lnTo>
                      <a:pt x="181" y="138"/>
                    </a:lnTo>
                    <a:lnTo>
                      <a:pt x="187" y="136"/>
                    </a:lnTo>
                    <a:lnTo>
                      <a:pt x="189" y="135"/>
                    </a:lnTo>
                    <a:lnTo>
                      <a:pt x="193" y="134"/>
                    </a:lnTo>
                    <a:lnTo>
                      <a:pt x="195" y="131"/>
                    </a:lnTo>
                    <a:lnTo>
                      <a:pt x="199" y="131"/>
                    </a:lnTo>
                    <a:lnTo>
                      <a:pt x="204" y="126"/>
                    </a:lnTo>
                    <a:lnTo>
                      <a:pt x="208" y="124"/>
                    </a:lnTo>
                    <a:lnTo>
                      <a:pt x="213" y="121"/>
                    </a:lnTo>
                    <a:lnTo>
                      <a:pt x="219" y="117"/>
                    </a:lnTo>
                    <a:lnTo>
                      <a:pt x="223" y="112"/>
                    </a:lnTo>
                    <a:lnTo>
                      <a:pt x="227" y="109"/>
                    </a:lnTo>
                    <a:lnTo>
                      <a:pt x="232" y="105"/>
                    </a:lnTo>
                    <a:lnTo>
                      <a:pt x="237" y="102"/>
                    </a:lnTo>
                    <a:lnTo>
                      <a:pt x="240" y="97"/>
                    </a:lnTo>
                    <a:lnTo>
                      <a:pt x="244" y="92"/>
                    </a:lnTo>
                    <a:lnTo>
                      <a:pt x="248" y="87"/>
                    </a:lnTo>
                    <a:lnTo>
                      <a:pt x="250" y="83"/>
                    </a:lnTo>
                    <a:lnTo>
                      <a:pt x="253" y="78"/>
                    </a:lnTo>
                    <a:lnTo>
                      <a:pt x="256" y="73"/>
                    </a:lnTo>
                    <a:lnTo>
                      <a:pt x="258" y="67"/>
                    </a:lnTo>
                    <a:lnTo>
                      <a:pt x="261" y="62"/>
                    </a:lnTo>
                    <a:lnTo>
                      <a:pt x="261" y="59"/>
                    </a:lnTo>
                    <a:lnTo>
                      <a:pt x="262" y="55"/>
                    </a:lnTo>
                    <a:lnTo>
                      <a:pt x="262" y="53"/>
                    </a:lnTo>
                    <a:lnTo>
                      <a:pt x="263" y="51"/>
                    </a:lnTo>
                    <a:lnTo>
                      <a:pt x="263" y="46"/>
                    </a:lnTo>
                    <a:lnTo>
                      <a:pt x="264" y="41"/>
                    </a:lnTo>
                    <a:lnTo>
                      <a:pt x="264" y="36"/>
                    </a:lnTo>
                    <a:lnTo>
                      <a:pt x="264" y="33"/>
                    </a:lnTo>
                    <a:lnTo>
                      <a:pt x="264" y="29"/>
                    </a:lnTo>
                    <a:lnTo>
                      <a:pt x="264" y="26"/>
                    </a:lnTo>
                    <a:lnTo>
                      <a:pt x="263" y="23"/>
                    </a:lnTo>
                    <a:lnTo>
                      <a:pt x="262" y="20"/>
                    </a:lnTo>
                    <a:lnTo>
                      <a:pt x="261" y="17"/>
                    </a:lnTo>
                    <a:lnTo>
                      <a:pt x="259" y="15"/>
                    </a:lnTo>
                    <a:lnTo>
                      <a:pt x="257" y="10"/>
                    </a:lnTo>
                    <a:lnTo>
                      <a:pt x="255" y="8"/>
                    </a:lnTo>
                    <a:lnTo>
                      <a:pt x="251" y="4"/>
                    </a:lnTo>
                    <a:lnTo>
                      <a:pt x="248" y="3"/>
                    </a:lnTo>
                    <a:lnTo>
                      <a:pt x="244" y="2"/>
                    </a:lnTo>
                    <a:lnTo>
                      <a:pt x="242" y="1"/>
                    </a:lnTo>
                    <a:lnTo>
                      <a:pt x="237" y="1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6" name="Freeform 315"/>
              <p:cNvSpPr>
                <a:spLocks/>
              </p:cNvSpPr>
              <p:nvPr/>
            </p:nvSpPr>
            <p:spPr bwMode="auto">
              <a:xfrm>
                <a:off x="1622" y="1523"/>
                <a:ext cx="52" cy="100"/>
              </a:xfrm>
              <a:custGeom>
                <a:avLst/>
                <a:gdLst>
                  <a:gd name="T0" fmla="*/ 0 w 158"/>
                  <a:gd name="T1" fmla="*/ 0 h 300"/>
                  <a:gd name="T2" fmla="*/ 0 w 158"/>
                  <a:gd name="T3" fmla="*/ 0 h 300"/>
                  <a:gd name="T4" fmla="*/ 0 w 158"/>
                  <a:gd name="T5" fmla="*/ 0 h 300"/>
                  <a:gd name="T6" fmla="*/ 0 w 158"/>
                  <a:gd name="T7" fmla="*/ 0 h 300"/>
                  <a:gd name="T8" fmla="*/ 0 w 158"/>
                  <a:gd name="T9" fmla="*/ 0 h 300"/>
                  <a:gd name="T10" fmla="*/ 0 w 158"/>
                  <a:gd name="T11" fmla="*/ 0 h 300"/>
                  <a:gd name="T12" fmla="*/ 0 w 158"/>
                  <a:gd name="T13" fmla="*/ 0 h 300"/>
                  <a:gd name="T14" fmla="*/ 0 w 158"/>
                  <a:gd name="T15" fmla="*/ 0 h 300"/>
                  <a:gd name="T16" fmla="*/ 0 w 158"/>
                  <a:gd name="T17" fmla="*/ 0 h 300"/>
                  <a:gd name="T18" fmla="*/ 0 w 158"/>
                  <a:gd name="T19" fmla="*/ 0 h 300"/>
                  <a:gd name="T20" fmla="*/ 0 w 158"/>
                  <a:gd name="T21" fmla="*/ 0 h 300"/>
                  <a:gd name="T22" fmla="*/ 0 w 158"/>
                  <a:gd name="T23" fmla="*/ 0 h 300"/>
                  <a:gd name="T24" fmla="*/ 0 w 158"/>
                  <a:gd name="T25" fmla="*/ 0 h 300"/>
                  <a:gd name="T26" fmla="*/ 0 w 158"/>
                  <a:gd name="T27" fmla="*/ 0 h 300"/>
                  <a:gd name="T28" fmla="*/ 0 w 158"/>
                  <a:gd name="T29" fmla="*/ 0 h 300"/>
                  <a:gd name="T30" fmla="*/ 0 w 158"/>
                  <a:gd name="T31" fmla="*/ 0 h 300"/>
                  <a:gd name="T32" fmla="*/ 0 w 158"/>
                  <a:gd name="T33" fmla="*/ 0 h 300"/>
                  <a:gd name="T34" fmla="*/ 0 w 158"/>
                  <a:gd name="T35" fmla="*/ 0 h 300"/>
                  <a:gd name="T36" fmla="*/ 0 w 158"/>
                  <a:gd name="T37" fmla="*/ 0 h 300"/>
                  <a:gd name="T38" fmla="*/ 0 w 158"/>
                  <a:gd name="T39" fmla="*/ 0 h 300"/>
                  <a:gd name="T40" fmla="*/ 0 w 158"/>
                  <a:gd name="T41" fmla="*/ 0 h 300"/>
                  <a:gd name="T42" fmla="*/ 0 w 158"/>
                  <a:gd name="T43" fmla="*/ 0 h 300"/>
                  <a:gd name="T44" fmla="*/ 0 w 158"/>
                  <a:gd name="T45" fmla="*/ 0 h 300"/>
                  <a:gd name="T46" fmla="*/ 0 w 158"/>
                  <a:gd name="T47" fmla="*/ 0 h 300"/>
                  <a:gd name="T48" fmla="*/ 0 w 158"/>
                  <a:gd name="T49" fmla="*/ 0 h 300"/>
                  <a:gd name="T50" fmla="*/ 0 w 158"/>
                  <a:gd name="T51" fmla="*/ 0 h 300"/>
                  <a:gd name="T52" fmla="*/ 0 w 158"/>
                  <a:gd name="T53" fmla="*/ 0 h 300"/>
                  <a:gd name="T54" fmla="*/ 0 w 158"/>
                  <a:gd name="T55" fmla="*/ 0 h 300"/>
                  <a:gd name="T56" fmla="*/ 0 w 158"/>
                  <a:gd name="T57" fmla="*/ 0 h 300"/>
                  <a:gd name="T58" fmla="*/ 0 w 158"/>
                  <a:gd name="T59" fmla="*/ 0 h 300"/>
                  <a:gd name="T60" fmla="*/ 0 w 158"/>
                  <a:gd name="T61" fmla="*/ 0 h 300"/>
                  <a:gd name="T62" fmla="*/ 0 w 158"/>
                  <a:gd name="T63" fmla="*/ 0 h 300"/>
                  <a:gd name="T64" fmla="*/ 0 w 158"/>
                  <a:gd name="T65" fmla="*/ 0 h 300"/>
                  <a:gd name="T66" fmla="*/ 0 w 158"/>
                  <a:gd name="T67" fmla="*/ 0 h 300"/>
                  <a:gd name="T68" fmla="*/ 0 w 158"/>
                  <a:gd name="T69" fmla="*/ 0 h 300"/>
                  <a:gd name="T70" fmla="*/ 0 w 158"/>
                  <a:gd name="T71" fmla="*/ 0 h 300"/>
                  <a:gd name="T72" fmla="*/ 0 w 158"/>
                  <a:gd name="T73" fmla="*/ 0 h 300"/>
                  <a:gd name="T74" fmla="*/ 0 w 158"/>
                  <a:gd name="T75" fmla="*/ 0 h 300"/>
                  <a:gd name="T76" fmla="*/ 0 w 158"/>
                  <a:gd name="T77" fmla="*/ 0 h 300"/>
                  <a:gd name="T78" fmla="*/ 0 w 158"/>
                  <a:gd name="T79" fmla="*/ 0 h 300"/>
                  <a:gd name="T80" fmla="*/ 0 w 158"/>
                  <a:gd name="T81" fmla="*/ 0 h 300"/>
                  <a:gd name="T82" fmla="*/ 0 w 158"/>
                  <a:gd name="T83" fmla="*/ 0 h 300"/>
                  <a:gd name="T84" fmla="*/ 0 w 158"/>
                  <a:gd name="T85" fmla="*/ 0 h 300"/>
                  <a:gd name="T86" fmla="*/ 0 w 158"/>
                  <a:gd name="T87" fmla="*/ 0 h 300"/>
                  <a:gd name="T88" fmla="*/ 0 w 158"/>
                  <a:gd name="T89" fmla="*/ 0 h 300"/>
                  <a:gd name="T90" fmla="*/ 0 w 158"/>
                  <a:gd name="T91" fmla="*/ 0 h 300"/>
                  <a:gd name="T92" fmla="*/ 0 w 158"/>
                  <a:gd name="T93" fmla="*/ 0 h 3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8"/>
                  <a:gd name="T142" fmla="*/ 0 h 300"/>
                  <a:gd name="T143" fmla="*/ 158 w 158"/>
                  <a:gd name="T144" fmla="*/ 300 h 3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8" h="300">
                    <a:moveTo>
                      <a:pt x="85" y="51"/>
                    </a:moveTo>
                    <a:lnTo>
                      <a:pt x="85" y="50"/>
                    </a:lnTo>
                    <a:lnTo>
                      <a:pt x="86" y="48"/>
                    </a:lnTo>
                    <a:lnTo>
                      <a:pt x="88" y="44"/>
                    </a:lnTo>
                    <a:lnTo>
                      <a:pt x="92" y="41"/>
                    </a:lnTo>
                    <a:lnTo>
                      <a:pt x="94" y="37"/>
                    </a:lnTo>
                    <a:lnTo>
                      <a:pt x="96" y="35"/>
                    </a:lnTo>
                    <a:lnTo>
                      <a:pt x="98" y="31"/>
                    </a:lnTo>
                    <a:lnTo>
                      <a:pt x="101" y="29"/>
                    </a:lnTo>
                    <a:lnTo>
                      <a:pt x="104" y="25"/>
                    </a:lnTo>
                    <a:lnTo>
                      <a:pt x="106" y="23"/>
                    </a:lnTo>
                    <a:lnTo>
                      <a:pt x="109" y="20"/>
                    </a:lnTo>
                    <a:lnTo>
                      <a:pt x="112" y="17"/>
                    </a:lnTo>
                    <a:lnTo>
                      <a:pt x="115" y="14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4" y="6"/>
                    </a:lnTo>
                    <a:lnTo>
                      <a:pt x="126" y="5"/>
                    </a:lnTo>
                    <a:lnTo>
                      <a:pt x="130" y="3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47" y="1"/>
                    </a:lnTo>
                    <a:lnTo>
                      <a:pt x="150" y="4"/>
                    </a:lnTo>
                    <a:lnTo>
                      <a:pt x="152" y="6"/>
                    </a:lnTo>
                    <a:lnTo>
                      <a:pt x="155" y="10"/>
                    </a:lnTo>
                    <a:lnTo>
                      <a:pt x="156" y="13"/>
                    </a:lnTo>
                    <a:lnTo>
                      <a:pt x="157" y="17"/>
                    </a:lnTo>
                    <a:lnTo>
                      <a:pt x="157" y="20"/>
                    </a:lnTo>
                    <a:lnTo>
                      <a:pt x="158" y="25"/>
                    </a:lnTo>
                    <a:lnTo>
                      <a:pt x="158" y="30"/>
                    </a:lnTo>
                    <a:lnTo>
                      <a:pt x="158" y="35"/>
                    </a:lnTo>
                    <a:lnTo>
                      <a:pt x="158" y="37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6"/>
                    </a:lnTo>
                    <a:lnTo>
                      <a:pt x="157" y="49"/>
                    </a:lnTo>
                    <a:lnTo>
                      <a:pt x="157" y="51"/>
                    </a:lnTo>
                    <a:lnTo>
                      <a:pt x="156" y="55"/>
                    </a:lnTo>
                    <a:lnTo>
                      <a:pt x="156" y="58"/>
                    </a:lnTo>
                    <a:lnTo>
                      <a:pt x="155" y="61"/>
                    </a:lnTo>
                    <a:lnTo>
                      <a:pt x="155" y="64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4"/>
                    </a:lnTo>
                    <a:lnTo>
                      <a:pt x="151" y="77"/>
                    </a:lnTo>
                    <a:lnTo>
                      <a:pt x="150" y="80"/>
                    </a:lnTo>
                    <a:lnTo>
                      <a:pt x="150" y="83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47" y="93"/>
                    </a:lnTo>
                    <a:lnTo>
                      <a:pt x="146" y="96"/>
                    </a:lnTo>
                    <a:lnTo>
                      <a:pt x="145" y="99"/>
                    </a:lnTo>
                    <a:lnTo>
                      <a:pt x="144" y="102"/>
                    </a:lnTo>
                    <a:lnTo>
                      <a:pt x="143" y="106"/>
                    </a:lnTo>
                    <a:lnTo>
                      <a:pt x="143" y="108"/>
                    </a:lnTo>
                    <a:lnTo>
                      <a:pt x="141" y="112"/>
                    </a:lnTo>
                    <a:lnTo>
                      <a:pt x="140" y="115"/>
                    </a:lnTo>
                    <a:lnTo>
                      <a:pt x="140" y="119"/>
                    </a:lnTo>
                    <a:lnTo>
                      <a:pt x="139" y="121"/>
                    </a:lnTo>
                    <a:lnTo>
                      <a:pt x="138" y="124"/>
                    </a:lnTo>
                    <a:lnTo>
                      <a:pt x="137" y="127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7"/>
                    </a:lnTo>
                    <a:lnTo>
                      <a:pt x="134" y="139"/>
                    </a:lnTo>
                    <a:lnTo>
                      <a:pt x="133" y="143"/>
                    </a:lnTo>
                    <a:lnTo>
                      <a:pt x="133" y="145"/>
                    </a:lnTo>
                    <a:lnTo>
                      <a:pt x="131" y="150"/>
                    </a:lnTo>
                    <a:lnTo>
                      <a:pt x="130" y="156"/>
                    </a:lnTo>
                    <a:lnTo>
                      <a:pt x="130" y="159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28" y="172"/>
                    </a:lnTo>
                    <a:lnTo>
                      <a:pt x="128" y="176"/>
                    </a:lnTo>
                    <a:lnTo>
                      <a:pt x="130" y="179"/>
                    </a:lnTo>
                    <a:lnTo>
                      <a:pt x="130" y="182"/>
                    </a:lnTo>
                    <a:lnTo>
                      <a:pt x="130" y="184"/>
                    </a:lnTo>
                    <a:lnTo>
                      <a:pt x="130" y="188"/>
                    </a:lnTo>
                    <a:lnTo>
                      <a:pt x="131" y="191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31" y="204"/>
                    </a:lnTo>
                    <a:lnTo>
                      <a:pt x="132" y="209"/>
                    </a:lnTo>
                    <a:lnTo>
                      <a:pt x="131" y="214"/>
                    </a:lnTo>
                    <a:lnTo>
                      <a:pt x="131" y="218"/>
                    </a:lnTo>
                    <a:lnTo>
                      <a:pt x="131" y="223"/>
                    </a:lnTo>
                    <a:lnTo>
                      <a:pt x="131" y="229"/>
                    </a:lnTo>
                    <a:lnTo>
                      <a:pt x="130" y="234"/>
                    </a:lnTo>
                    <a:lnTo>
                      <a:pt x="130" y="239"/>
                    </a:lnTo>
                    <a:lnTo>
                      <a:pt x="130" y="245"/>
                    </a:lnTo>
                    <a:lnTo>
                      <a:pt x="128" y="249"/>
                    </a:lnTo>
                    <a:lnTo>
                      <a:pt x="127" y="254"/>
                    </a:lnTo>
                    <a:lnTo>
                      <a:pt x="126" y="259"/>
                    </a:lnTo>
                    <a:lnTo>
                      <a:pt x="125" y="264"/>
                    </a:lnTo>
                    <a:lnTo>
                      <a:pt x="123" y="268"/>
                    </a:lnTo>
                    <a:lnTo>
                      <a:pt x="120" y="272"/>
                    </a:lnTo>
                    <a:lnTo>
                      <a:pt x="118" y="277"/>
                    </a:lnTo>
                    <a:lnTo>
                      <a:pt x="115" y="280"/>
                    </a:lnTo>
                    <a:lnTo>
                      <a:pt x="113" y="285"/>
                    </a:lnTo>
                    <a:lnTo>
                      <a:pt x="111" y="287"/>
                    </a:lnTo>
                    <a:lnTo>
                      <a:pt x="107" y="290"/>
                    </a:lnTo>
                    <a:lnTo>
                      <a:pt x="104" y="293"/>
                    </a:lnTo>
                    <a:lnTo>
                      <a:pt x="100" y="296"/>
                    </a:lnTo>
                    <a:lnTo>
                      <a:pt x="95" y="297"/>
                    </a:lnTo>
                    <a:lnTo>
                      <a:pt x="90" y="299"/>
                    </a:lnTo>
                    <a:lnTo>
                      <a:pt x="86" y="299"/>
                    </a:lnTo>
                    <a:lnTo>
                      <a:pt x="81" y="300"/>
                    </a:lnTo>
                    <a:lnTo>
                      <a:pt x="75" y="300"/>
                    </a:lnTo>
                    <a:lnTo>
                      <a:pt x="70" y="299"/>
                    </a:lnTo>
                    <a:lnTo>
                      <a:pt x="66" y="298"/>
                    </a:lnTo>
                    <a:lnTo>
                      <a:pt x="61" y="297"/>
                    </a:lnTo>
                    <a:lnTo>
                      <a:pt x="56" y="294"/>
                    </a:lnTo>
                    <a:lnTo>
                      <a:pt x="51" y="291"/>
                    </a:lnTo>
                    <a:lnTo>
                      <a:pt x="48" y="288"/>
                    </a:lnTo>
                    <a:lnTo>
                      <a:pt x="43" y="285"/>
                    </a:lnTo>
                    <a:lnTo>
                      <a:pt x="40" y="280"/>
                    </a:lnTo>
                    <a:lnTo>
                      <a:pt x="36" y="277"/>
                    </a:lnTo>
                    <a:lnTo>
                      <a:pt x="32" y="272"/>
                    </a:lnTo>
                    <a:lnTo>
                      <a:pt x="30" y="268"/>
                    </a:lnTo>
                    <a:lnTo>
                      <a:pt x="26" y="264"/>
                    </a:lnTo>
                    <a:lnTo>
                      <a:pt x="24" y="259"/>
                    </a:lnTo>
                    <a:lnTo>
                      <a:pt x="22" y="254"/>
                    </a:lnTo>
                    <a:lnTo>
                      <a:pt x="19" y="249"/>
                    </a:lnTo>
                    <a:lnTo>
                      <a:pt x="16" y="243"/>
                    </a:lnTo>
                    <a:lnTo>
                      <a:pt x="13" y="239"/>
                    </a:lnTo>
                    <a:lnTo>
                      <a:pt x="12" y="234"/>
                    </a:lnTo>
                    <a:lnTo>
                      <a:pt x="10" y="229"/>
                    </a:lnTo>
                    <a:lnTo>
                      <a:pt x="9" y="224"/>
                    </a:lnTo>
                    <a:lnTo>
                      <a:pt x="8" y="220"/>
                    </a:lnTo>
                    <a:lnTo>
                      <a:pt x="5" y="215"/>
                    </a:lnTo>
                    <a:lnTo>
                      <a:pt x="5" y="211"/>
                    </a:lnTo>
                    <a:lnTo>
                      <a:pt x="4" y="208"/>
                    </a:lnTo>
                    <a:lnTo>
                      <a:pt x="3" y="204"/>
                    </a:lnTo>
                    <a:lnTo>
                      <a:pt x="2" y="202"/>
                    </a:lnTo>
                    <a:lnTo>
                      <a:pt x="2" y="199"/>
                    </a:lnTo>
                    <a:lnTo>
                      <a:pt x="0" y="196"/>
                    </a:lnTo>
                    <a:lnTo>
                      <a:pt x="85" y="5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7" name="Freeform 316"/>
              <p:cNvSpPr>
                <a:spLocks/>
              </p:cNvSpPr>
              <p:nvPr/>
            </p:nvSpPr>
            <p:spPr bwMode="auto">
              <a:xfrm>
                <a:off x="1806" y="1431"/>
                <a:ext cx="26" cy="101"/>
              </a:xfrm>
              <a:custGeom>
                <a:avLst/>
                <a:gdLst>
                  <a:gd name="T0" fmla="*/ 0 w 77"/>
                  <a:gd name="T1" fmla="*/ 0 h 301"/>
                  <a:gd name="T2" fmla="*/ 0 w 77"/>
                  <a:gd name="T3" fmla="*/ 0 h 301"/>
                  <a:gd name="T4" fmla="*/ 0 w 77"/>
                  <a:gd name="T5" fmla="*/ 0 h 301"/>
                  <a:gd name="T6" fmla="*/ 0 w 77"/>
                  <a:gd name="T7" fmla="*/ 0 h 301"/>
                  <a:gd name="T8" fmla="*/ 0 w 77"/>
                  <a:gd name="T9" fmla="*/ 0 h 301"/>
                  <a:gd name="T10" fmla="*/ 0 w 77"/>
                  <a:gd name="T11" fmla="*/ 0 h 301"/>
                  <a:gd name="T12" fmla="*/ 0 w 77"/>
                  <a:gd name="T13" fmla="*/ 0 h 301"/>
                  <a:gd name="T14" fmla="*/ 0 w 77"/>
                  <a:gd name="T15" fmla="*/ 0 h 301"/>
                  <a:gd name="T16" fmla="*/ 0 w 77"/>
                  <a:gd name="T17" fmla="*/ 0 h 301"/>
                  <a:gd name="T18" fmla="*/ 0 w 77"/>
                  <a:gd name="T19" fmla="*/ 0 h 301"/>
                  <a:gd name="T20" fmla="*/ 0 w 77"/>
                  <a:gd name="T21" fmla="*/ 0 h 301"/>
                  <a:gd name="T22" fmla="*/ 0 w 77"/>
                  <a:gd name="T23" fmla="*/ 0 h 301"/>
                  <a:gd name="T24" fmla="*/ 0 w 77"/>
                  <a:gd name="T25" fmla="*/ 0 h 301"/>
                  <a:gd name="T26" fmla="*/ 0 w 77"/>
                  <a:gd name="T27" fmla="*/ 0 h 301"/>
                  <a:gd name="T28" fmla="*/ 0 w 77"/>
                  <a:gd name="T29" fmla="*/ 0 h 301"/>
                  <a:gd name="T30" fmla="*/ 0 w 77"/>
                  <a:gd name="T31" fmla="*/ 0 h 301"/>
                  <a:gd name="T32" fmla="*/ 0 w 77"/>
                  <a:gd name="T33" fmla="*/ 0 h 301"/>
                  <a:gd name="T34" fmla="*/ 0 w 77"/>
                  <a:gd name="T35" fmla="*/ 0 h 301"/>
                  <a:gd name="T36" fmla="*/ 0 w 77"/>
                  <a:gd name="T37" fmla="*/ 0 h 301"/>
                  <a:gd name="T38" fmla="*/ 0 w 77"/>
                  <a:gd name="T39" fmla="*/ 0 h 301"/>
                  <a:gd name="T40" fmla="*/ 0 w 77"/>
                  <a:gd name="T41" fmla="*/ 0 h 301"/>
                  <a:gd name="T42" fmla="*/ 0 w 77"/>
                  <a:gd name="T43" fmla="*/ 0 h 301"/>
                  <a:gd name="T44" fmla="*/ 0 w 77"/>
                  <a:gd name="T45" fmla="*/ 0 h 301"/>
                  <a:gd name="T46" fmla="*/ 0 w 77"/>
                  <a:gd name="T47" fmla="*/ 0 h 301"/>
                  <a:gd name="T48" fmla="*/ 0 w 77"/>
                  <a:gd name="T49" fmla="*/ 0 h 301"/>
                  <a:gd name="T50" fmla="*/ 0 w 77"/>
                  <a:gd name="T51" fmla="*/ 0 h 301"/>
                  <a:gd name="T52" fmla="*/ 0 w 77"/>
                  <a:gd name="T53" fmla="*/ 0 h 301"/>
                  <a:gd name="T54" fmla="*/ 0 w 77"/>
                  <a:gd name="T55" fmla="*/ 0 h 301"/>
                  <a:gd name="T56" fmla="*/ 0 w 77"/>
                  <a:gd name="T57" fmla="*/ 0 h 301"/>
                  <a:gd name="T58" fmla="*/ 0 w 77"/>
                  <a:gd name="T59" fmla="*/ 0 h 301"/>
                  <a:gd name="T60" fmla="*/ 0 w 77"/>
                  <a:gd name="T61" fmla="*/ 0 h 301"/>
                  <a:gd name="T62" fmla="*/ 0 w 77"/>
                  <a:gd name="T63" fmla="*/ 0 h 301"/>
                  <a:gd name="T64" fmla="*/ 0 w 77"/>
                  <a:gd name="T65" fmla="*/ 0 h 301"/>
                  <a:gd name="T66" fmla="*/ 0 w 77"/>
                  <a:gd name="T67" fmla="*/ 0 h 301"/>
                  <a:gd name="T68" fmla="*/ 0 w 77"/>
                  <a:gd name="T69" fmla="*/ 0 h 301"/>
                  <a:gd name="T70" fmla="*/ 0 w 77"/>
                  <a:gd name="T71" fmla="*/ 0 h 301"/>
                  <a:gd name="T72" fmla="*/ 0 w 77"/>
                  <a:gd name="T73" fmla="*/ 0 h 301"/>
                  <a:gd name="T74" fmla="*/ 0 w 77"/>
                  <a:gd name="T75" fmla="*/ 0 h 301"/>
                  <a:gd name="T76" fmla="*/ 0 w 77"/>
                  <a:gd name="T77" fmla="*/ 0 h 301"/>
                  <a:gd name="T78" fmla="*/ 0 w 77"/>
                  <a:gd name="T79" fmla="*/ 0 h 301"/>
                  <a:gd name="T80" fmla="*/ 0 w 77"/>
                  <a:gd name="T81" fmla="*/ 0 h 301"/>
                  <a:gd name="T82" fmla="*/ 0 w 77"/>
                  <a:gd name="T83" fmla="*/ 0 h 301"/>
                  <a:gd name="T84" fmla="*/ 0 w 77"/>
                  <a:gd name="T85" fmla="*/ 0 h 301"/>
                  <a:gd name="T86" fmla="*/ 0 w 77"/>
                  <a:gd name="T87" fmla="*/ 0 h 301"/>
                  <a:gd name="T88" fmla="*/ 0 w 77"/>
                  <a:gd name="T89" fmla="*/ 0 h 301"/>
                  <a:gd name="T90" fmla="*/ 0 w 77"/>
                  <a:gd name="T91" fmla="*/ 0 h 301"/>
                  <a:gd name="T92" fmla="*/ 0 w 77"/>
                  <a:gd name="T93" fmla="*/ 0 h 301"/>
                  <a:gd name="T94" fmla="*/ 0 w 77"/>
                  <a:gd name="T95" fmla="*/ 0 h 301"/>
                  <a:gd name="T96" fmla="*/ 0 w 77"/>
                  <a:gd name="T97" fmla="*/ 0 h 301"/>
                  <a:gd name="T98" fmla="*/ 0 w 77"/>
                  <a:gd name="T99" fmla="*/ 0 h 301"/>
                  <a:gd name="T100" fmla="*/ 0 w 77"/>
                  <a:gd name="T101" fmla="*/ 0 h 301"/>
                  <a:gd name="T102" fmla="*/ 0 w 77"/>
                  <a:gd name="T103" fmla="*/ 0 h 301"/>
                  <a:gd name="T104" fmla="*/ 0 w 77"/>
                  <a:gd name="T105" fmla="*/ 0 h 301"/>
                  <a:gd name="T106" fmla="*/ 0 w 77"/>
                  <a:gd name="T107" fmla="*/ 0 h 301"/>
                  <a:gd name="T108" fmla="*/ 0 w 77"/>
                  <a:gd name="T109" fmla="*/ 0 h 301"/>
                  <a:gd name="T110" fmla="*/ 0 w 77"/>
                  <a:gd name="T111" fmla="*/ 0 h 301"/>
                  <a:gd name="T112" fmla="*/ 0 w 77"/>
                  <a:gd name="T113" fmla="*/ 0 h 301"/>
                  <a:gd name="T114" fmla="*/ 0 w 77"/>
                  <a:gd name="T115" fmla="*/ 0 h 301"/>
                  <a:gd name="T116" fmla="*/ 0 w 77"/>
                  <a:gd name="T117" fmla="*/ 0 h 301"/>
                  <a:gd name="T118" fmla="*/ 0 w 77"/>
                  <a:gd name="T119" fmla="*/ 0 h 3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"/>
                  <a:gd name="T181" fmla="*/ 0 h 301"/>
                  <a:gd name="T182" fmla="*/ 77 w 77"/>
                  <a:gd name="T183" fmla="*/ 301 h 3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" h="301">
                    <a:moveTo>
                      <a:pt x="77" y="10"/>
                    </a:moveTo>
                    <a:lnTo>
                      <a:pt x="75" y="14"/>
                    </a:lnTo>
                    <a:lnTo>
                      <a:pt x="75" y="18"/>
                    </a:lnTo>
                    <a:lnTo>
                      <a:pt x="74" y="20"/>
                    </a:lnTo>
                    <a:lnTo>
                      <a:pt x="74" y="24"/>
                    </a:lnTo>
                    <a:lnTo>
                      <a:pt x="72" y="27"/>
                    </a:lnTo>
                    <a:lnTo>
                      <a:pt x="71" y="31"/>
                    </a:lnTo>
                    <a:lnTo>
                      <a:pt x="70" y="33"/>
                    </a:lnTo>
                    <a:lnTo>
                      <a:pt x="70" y="38"/>
                    </a:lnTo>
                    <a:lnTo>
                      <a:pt x="69" y="40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8" y="50"/>
                    </a:lnTo>
                    <a:lnTo>
                      <a:pt x="66" y="53"/>
                    </a:lnTo>
                    <a:lnTo>
                      <a:pt x="66" y="57"/>
                    </a:lnTo>
                    <a:lnTo>
                      <a:pt x="65" y="59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4" y="67"/>
                    </a:lnTo>
                    <a:lnTo>
                      <a:pt x="64" y="71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9"/>
                    </a:lnTo>
                    <a:lnTo>
                      <a:pt x="63" y="83"/>
                    </a:lnTo>
                    <a:lnTo>
                      <a:pt x="63" y="86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95"/>
                    </a:lnTo>
                    <a:lnTo>
                      <a:pt x="62" y="97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1" y="105"/>
                    </a:lnTo>
                    <a:lnTo>
                      <a:pt x="61" y="109"/>
                    </a:lnTo>
                    <a:lnTo>
                      <a:pt x="59" y="115"/>
                    </a:lnTo>
                    <a:lnTo>
                      <a:pt x="59" y="121"/>
                    </a:lnTo>
                    <a:lnTo>
                      <a:pt x="59" y="123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7"/>
                    </a:lnTo>
                    <a:lnTo>
                      <a:pt x="57" y="143"/>
                    </a:lnTo>
                    <a:lnTo>
                      <a:pt x="57" y="146"/>
                    </a:lnTo>
                    <a:lnTo>
                      <a:pt x="57" y="149"/>
                    </a:lnTo>
                    <a:lnTo>
                      <a:pt x="56" y="153"/>
                    </a:lnTo>
                    <a:lnTo>
                      <a:pt x="56" y="155"/>
                    </a:lnTo>
                    <a:lnTo>
                      <a:pt x="56" y="159"/>
                    </a:lnTo>
                    <a:lnTo>
                      <a:pt x="55" y="161"/>
                    </a:lnTo>
                    <a:lnTo>
                      <a:pt x="55" y="165"/>
                    </a:lnTo>
                    <a:lnTo>
                      <a:pt x="55" y="167"/>
                    </a:lnTo>
                    <a:lnTo>
                      <a:pt x="55" y="171"/>
                    </a:lnTo>
                    <a:lnTo>
                      <a:pt x="53" y="174"/>
                    </a:lnTo>
                    <a:lnTo>
                      <a:pt x="53" y="177"/>
                    </a:lnTo>
                    <a:lnTo>
                      <a:pt x="53" y="180"/>
                    </a:lnTo>
                    <a:lnTo>
                      <a:pt x="52" y="184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3"/>
                    </a:lnTo>
                    <a:lnTo>
                      <a:pt x="50" y="197"/>
                    </a:lnTo>
                    <a:lnTo>
                      <a:pt x="50" y="200"/>
                    </a:lnTo>
                    <a:lnTo>
                      <a:pt x="49" y="204"/>
                    </a:lnTo>
                    <a:lnTo>
                      <a:pt x="49" y="209"/>
                    </a:lnTo>
                    <a:lnTo>
                      <a:pt x="46" y="213"/>
                    </a:lnTo>
                    <a:lnTo>
                      <a:pt x="45" y="218"/>
                    </a:lnTo>
                    <a:lnTo>
                      <a:pt x="44" y="222"/>
                    </a:lnTo>
                    <a:lnTo>
                      <a:pt x="43" y="225"/>
                    </a:lnTo>
                    <a:lnTo>
                      <a:pt x="42" y="229"/>
                    </a:lnTo>
                    <a:lnTo>
                      <a:pt x="40" y="232"/>
                    </a:lnTo>
                    <a:lnTo>
                      <a:pt x="40" y="235"/>
                    </a:lnTo>
                    <a:lnTo>
                      <a:pt x="40" y="237"/>
                    </a:lnTo>
                    <a:lnTo>
                      <a:pt x="40" y="239"/>
                    </a:lnTo>
                    <a:lnTo>
                      <a:pt x="40" y="243"/>
                    </a:lnTo>
                    <a:lnTo>
                      <a:pt x="40" y="244"/>
                    </a:lnTo>
                    <a:lnTo>
                      <a:pt x="40" y="248"/>
                    </a:lnTo>
                    <a:lnTo>
                      <a:pt x="40" y="249"/>
                    </a:lnTo>
                    <a:lnTo>
                      <a:pt x="42" y="252"/>
                    </a:lnTo>
                    <a:lnTo>
                      <a:pt x="46" y="255"/>
                    </a:lnTo>
                    <a:lnTo>
                      <a:pt x="50" y="257"/>
                    </a:lnTo>
                    <a:lnTo>
                      <a:pt x="55" y="260"/>
                    </a:lnTo>
                    <a:lnTo>
                      <a:pt x="61" y="263"/>
                    </a:lnTo>
                    <a:lnTo>
                      <a:pt x="64" y="265"/>
                    </a:lnTo>
                    <a:lnTo>
                      <a:pt x="66" y="268"/>
                    </a:lnTo>
                    <a:lnTo>
                      <a:pt x="69" y="271"/>
                    </a:lnTo>
                    <a:lnTo>
                      <a:pt x="70" y="276"/>
                    </a:lnTo>
                    <a:lnTo>
                      <a:pt x="70" y="279"/>
                    </a:lnTo>
                    <a:lnTo>
                      <a:pt x="70" y="283"/>
                    </a:lnTo>
                    <a:lnTo>
                      <a:pt x="69" y="287"/>
                    </a:lnTo>
                    <a:lnTo>
                      <a:pt x="68" y="290"/>
                    </a:lnTo>
                    <a:lnTo>
                      <a:pt x="64" y="293"/>
                    </a:lnTo>
                    <a:lnTo>
                      <a:pt x="62" y="296"/>
                    </a:lnTo>
                    <a:lnTo>
                      <a:pt x="58" y="298"/>
                    </a:lnTo>
                    <a:lnTo>
                      <a:pt x="55" y="300"/>
                    </a:lnTo>
                    <a:lnTo>
                      <a:pt x="51" y="301"/>
                    </a:lnTo>
                    <a:lnTo>
                      <a:pt x="48" y="301"/>
                    </a:lnTo>
                    <a:lnTo>
                      <a:pt x="43" y="301"/>
                    </a:lnTo>
                    <a:lnTo>
                      <a:pt x="39" y="299"/>
                    </a:lnTo>
                    <a:lnTo>
                      <a:pt x="33" y="295"/>
                    </a:lnTo>
                    <a:lnTo>
                      <a:pt x="29" y="292"/>
                    </a:lnTo>
                    <a:lnTo>
                      <a:pt x="23" y="289"/>
                    </a:lnTo>
                    <a:lnTo>
                      <a:pt x="18" y="286"/>
                    </a:lnTo>
                    <a:lnTo>
                      <a:pt x="13" y="281"/>
                    </a:lnTo>
                    <a:lnTo>
                      <a:pt x="10" y="277"/>
                    </a:lnTo>
                    <a:lnTo>
                      <a:pt x="6" y="273"/>
                    </a:lnTo>
                    <a:lnTo>
                      <a:pt x="4" y="268"/>
                    </a:lnTo>
                    <a:lnTo>
                      <a:pt x="1" y="262"/>
                    </a:lnTo>
                    <a:lnTo>
                      <a:pt x="1" y="257"/>
                    </a:lnTo>
                    <a:lnTo>
                      <a:pt x="0" y="254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2" y="222"/>
                    </a:lnTo>
                    <a:lnTo>
                      <a:pt x="2" y="216"/>
                    </a:lnTo>
                    <a:lnTo>
                      <a:pt x="4" y="211"/>
                    </a:lnTo>
                    <a:lnTo>
                      <a:pt x="5" y="207"/>
                    </a:lnTo>
                    <a:lnTo>
                      <a:pt x="6" y="205"/>
                    </a:lnTo>
                    <a:lnTo>
                      <a:pt x="6" y="201"/>
                    </a:lnTo>
                    <a:lnTo>
                      <a:pt x="7" y="199"/>
                    </a:lnTo>
                    <a:lnTo>
                      <a:pt x="7" y="196"/>
                    </a:lnTo>
                    <a:lnTo>
                      <a:pt x="8" y="192"/>
                    </a:lnTo>
                    <a:lnTo>
                      <a:pt x="8" y="188"/>
                    </a:lnTo>
                    <a:lnTo>
                      <a:pt x="10" y="185"/>
                    </a:lnTo>
                    <a:lnTo>
                      <a:pt x="11" y="181"/>
                    </a:lnTo>
                    <a:lnTo>
                      <a:pt x="12" y="178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8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5" y="159"/>
                    </a:lnTo>
                    <a:lnTo>
                      <a:pt x="17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9" y="147"/>
                    </a:lnTo>
                    <a:lnTo>
                      <a:pt x="19" y="145"/>
                    </a:lnTo>
                    <a:lnTo>
                      <a:pt x="20" y="141"/>
                    </a:lnTo>
                    <a:lnTo>
                      <a:pt x="20" y="139"/>
                    </a:lnTo>
                    <a:lnTo>
                      <a:pt x="21" y="135"/>
                    </a:lnTo>
                    <a:lnTo>
                      <a:pt x="24" y="130"/>
                    </a:lnTo>
                    <a:lnTo>
                      <a:pt x="25" y="124"/>
                    </a:lnTo>
                    <a:lnTo>
                      <a:pt x="26" y="118"/>
                    </a:lnTo>
                    <a:lnTo>
                      <a:pt x="29" y="114"/>
                    </a:lnTo>
                    <a:lnTo>
                      <a:pt x="30" y="108"/>
                    </a:lnTo>
                    <a:lnTo>
                      <a:pt x="31" y="103"/>
                    </a:lnTo>
                    <a:lnTo>
                      <a:pt x="33" y="97"/>
                    </a:lnTo>
                    <a:lnTo>
                      <a:pt x="34" y="91"/>
                    </a:lnTo>
                    <a:lnTo>
                      <a:pt x="36" y="86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9" y="75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3" y="63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2"/>
                    </a:lnTo>
                    <a:lnTo>
                      <a:pt x="49" y="39"/>
                    </a:lnTo>
                    <a:lnTo>
                      <a:pt x="50" y="37"/>
                    </a:lnTo>
                    <a:lnTo>
                      <a:pt x="50" y="33"/>
                    </a:lnTo>
                    <a:lnTo>
                      <a:pt x="51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58" y="7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6" y="7"/>
                    </a:lnTo>
                    <a:lnTo>
                      <a:pt x="7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8" name="Freeform 317"/>
              <p:cNvSpPr>
                <a:spLocks/>
              </p:cNvSpPr>
              <p:nvPr/>
            </p:nvSpPr>
            <p:spPr bwMode="auto">
              <a:xfrm>
                <a:off x="1743" y="1538"/>
                <a:ext cx="64" cy="65"/>
              </a:xfrm>
              <a:custGeom>
                <a:avLst/>
                <a:gdLst>
                  <a:gd name="T0" fmla="*/ 0 w 191"/>
                  <a:gd name="T1" fmla="*/ 0 h 197"/>
                  <a:gd name="T2" fmla="*/ 0 w 191"/>
                  <a:gd name="T3" fmla="*/ 0 h 197"/>
                  <a:gd name="T4" fmla="*/ 0 w 191"/>
                  <a:gd name="T5" fmla="*/ 0 h 197"/>
                  <a:gd name="T6" fmla="*/ 0 w 191"/>
                  <a:gd name="T7" fmla="*/ 0 h 197"/>
                  <a:gd name="T8" fmla="*/ 0 w 191"/>
                  <a:gd name="T9" fmla="*/ 0 h 197"/>
                  <a:gd name="T10" fmla="*/ 0 w 191"/>
                  <a:gd name="T11" fmla="*/ 0 h 197"/>
                  <a:gd name="T12" fmla="*/ 0 w 191"/>
                  <a:gd name="T13" fmla="*/ 0 h 197"/>
                  <a:gd name="T14" fmla="*/ 0 w 191"/>
                  <a:gd name="T15" fmla="*/ 0 h 197"/>
                  <a:gd name="T16" fmla="*/ 0 w 191"/>
                  <a:gd name="T17" fmla="*/ 0 h 197"/>
                  <a:gd name="T18" fmla="*/ 0 w 191"/>
                  <a:gd name="T19" fmla="*/ 0 h 197"/>
                  <a:gd name="T20" fmla="*/ 0 w 191"/>
                  <a:gd name="T21" fmla="*/ 0 h 197"/>
                  <a:gd name="T22" fmla="*/ 0 w 191"/>
                  <a:gd name="T23" fmla="*/ 0 h 197"/>
                  <a:gd name="T24" fmla="*/ 0 w 191"/>
                  <a:gd name="T25" fmla="*/ 0 h 197"/>
                  <a:gd name="T26" fmla="*/ 0 w 191"/>
                  <a:gd name="T27" fmla="*/ 0 h 197"/>
                  <a:gd name="T28" fmla="*/ 0 w 191"/>
                  <a:gd name="T29" fmla="*/ 0 h 197"/>
                  <a:gd name="T30" fmla="*/ 0 w 191"/>
                  <a:gd name="T31" fmla="*/ 0 h 197"/>
                  <a:gd name="T32" fmla="*/ 0 w 191"/>
                  <a:gd name="T33" fmla="*/ 0 h 197"/>
                  <a:gd name="T34" fmla="*/ 0 w 191"/>
                  <a:gd name="T35" fmla="*/ 0 h 197"/>
                  <a:gd name="T36" fmla="*/ 0 w 191"/>
                  <a:gd name="T37" fmla="*/ 0 h 197"/>
                  <a:gd name="T38" fmla="*/ 0 w 191"/>
                  <a:gd name="T39" fmla="*/ 0 h 197"/>
                  <a:gd name="T40" fmla="*/ 0 w 191"/>
                  <a:gd name="T41" fmla="*/ 0 h 197"/>
                  <a:gd name="T42" fmla="*/ 0 w 191"/>
                  <a:gd name="T43" fmla="*/ 0 h 197"/>
                  <a:gd name="T44" fmla="*/ 0 w 191"/>
                  <a:gd name="T45" fmla="*/ 0 h 197"/>
                  <a:gd name="T46" fmla="*/ 0 w 191"/>
                  <a:gd name="T47" fmla="*/ 0 h 197"/>
                  <a:gd name="T48" fmla="*/ 0 w 191"/>
                  <a:gd name="T49" fmla="*/ 0 h 197"/>
                  <a:gd name="T50" fmla="*/ 0 w 191"/>
                  <a:gd name="T51" fmla="*/ 0 h 197"/>
                  <a:gd name="T52" fmla="*/ 0 w 191"/>
                  <a:gd name="T53" fmla="*/ 0 h 197"/>
                  <a:gd name="T54" fmla="*/ 0 w 191"/>
                  <a:gd name="T55" fmla="*/ 0 h 197"/>
                  <a:gd name="T56" fmla="*/ 0 w 191"/>
                  <a:gd name="T57" fmla="*/ 0 h 197"/>
                  <a:gd name="T58" fmla="*/ 0 w 191"/>
                  <a:gd name="T59" fmla="*/ 0 h 197"/>
                  <a:gd name="T60" fmla="*/ 0 w 191"/>
                  <a:gd name="T61" fmla="*/ 0 h 197"/>
                  <a:gd name="T62" fmla="*/ 0 w 191"/>
                  <a:gd name="T63" fmla="*/ 0 h 197"/>
                  <a:gd name="T64" fmla="*/ 0 w 191"/>
                  <a:gd name="T65" fmla="*/ 0 h 197"/>
                  <a:gd name="T66" fmla="*/ 0 w 191"/>
                  <a:gd name="T67" fmla="*/ 0 h 197"/>
                  <a:gd name="T68" fmla="*/ 0 w 191"/>
                  <a:gd name="T69" fmla="*/ 0 h 197"/>
                  <a:gd name="T70" fmla="*/ 0 w 191"/>
                  <a:gd name="T71" fmla="*/ 0 h 197"/>
                  <a:gd name="T72" fmla="*/ 0 w 191"/>
                  <a:gd name="T73" fmla="*/ 0 h 197"/>
                  <a:gd name="T74" fmla="*/ 0 w 191"/>
                  <a:gd name="T75" fmla="*/ 0 h 197"/>
                  <a:gd name="T76" fmla="*/ 0 w 191"/>
                  <a:gd name="T77" fmla="*/ 0 h 197"/>
                  <a:gd name="T78" fmla="*/ 0 w 191"/>
                  <a:gd name="T79" fmla="*/ 0 h 197"/>
                  <a:gd name="T80" fmla="*/ 0 w 191"/>
                  <a:gd name="T81" fmla="*/ 0 h 197"/>
                  <a:gd name="T82" fmla="*/ 0 w 191"/>
                  <a:gd name="T83" fmla="*/ 0 h 197"/>
                  <a:gd name="T84" fmla="*/ 0 w 191"/>
                  <a:gd name="T85" fmla="*/ 0 h 197"/>
                  <a:gd name="T86" fmla="*/ 0 w 191"/>
                  <a:gd name="T87" fmla="*/ 0 h 197"/>
                  <a:gd name="T88" fmla="*/ 0 w 191"/>
                  <a:gd name="T89" fmla="*/ 0 h 197"/>
                  <a:gd name="T90" fmla="*/ 0 w 191"/>
                  <a:gd name="T91" fmla="*/ 0 h 197"/>
                  <a:gd name="T92" fmla="*/ 0 w 191"/>
                  <a:gd name="T93" fmla="*/ 0 h 197"/>
                  <a:gd name="T94" fmla="*/ 0 w 191"/>
                  <a:gd name="T95" fmla="*/ 0 h 197"/>
                  <a:gd name="T96" fmla="*/ 0 w 191"/>
                  <a:gd name="T97" fmla="*/ 0 h 197"/>
                  <a:gd name="T98" fmla="*/ 0 w 191"/>
                  <a:gd name="T99" fmla="*/ 0 h 197"/>
                  <a:gd name="T100" fmla="*/ 0 w 191"/>
                  <a:gd name="T101" fmla="*/ 0 h 197"/>
                  <a:gd name="T102" fmla="*/ 0 w 191"/>
                  <a:gd name="T103" fmla="*/ 0 h 197"/>
                  <a:gd name="T104" fmla="*/ 0 w 191"/>
                  <a:gd name="T105" fmla="*/ 0 h 197"/>
                  <a:gd name="T106" fmla="*/ 0 w 191"/>
                  <a:gd name="T107" fmla="*/ 0 h 197"/>
                  <a:gd name="T108" fmla="*/ 0 w 191"/>
                  <a:gd name="T109" fmla="*/ 0 h 197"/>
                  <a:gd name="T110" fmla="*/ 0 w 191"/>
                  <a:gd name="T111" fmla="*/ 0 h 197"/>
                  <a:gd name="T112" fmla="*/ 0 w 191"/>
                  <a:gd name="T113" fmla="*/ 0 h 197"/>
                  <a:gd name="T114" fmla="*/ 0 w 191"/>
                  <a:gd name="T115" fmla="*/ 0 h 197"/>
                  <a:gd name="T116" fmla="*/ 0 w 191"/>
                  <a:gd name="T117" fmla="*/ 0 h 197"/>
                  <a:gd name="T118" fmla="*/ 0 w 191"/>
                  <a:gd name="T119" fmla="*/ 0 h 197"/>
                  <a:gd name="T120" fmla="*/ 0 w 191"/>
                  <a:gd name="T121" fmla="*/ 0 h 1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1"/>
                  <a:gd name="T184" fmla="*/ 0 h 197"/>
                  <a:gd name="T185" fmla="*/ 191 w 191"/>
                  <a:gd name="T186" fmla="*/ 197 h 1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1" h="197">
                    <a:moveTo>
                      <a:pt x="190" y="13"/>
                    </a:moveTo>
                    <a:lnTo>
                      <a:pt x="187" y="18"/>
                    </a:lnTo>
                    <a:lnTo>
                      <a:pt x="185" y="22"/>
                    </a:lnTo>
                    <a:lnTo>
                      <a:pt x="182" y="26"/>
                    </a:lnTo>
                    <a:lnTo>
                      <a:pt x="181" y="32"/>
                    </a:lnTo>
                    <a:lnTo>
                      <a:pt x="177" y="35"/>
                    </a:lnTo>
                    <a:lnTo>
                      <a:pt x="176" y="40"/>
                    </a:lnTo>
                    <a:lnTo>
                      <a:pt x="172" y="44"/>
                    </a:lnTo>
                    <a:lnTo>
                      <a:pt x="171" y="49"/>
                    </a:lnTo>
                    <a:lnTo>
                      <a:pt x="168" y="52"/>
                    </a:lnTo>
                    <a:lnTo>
                      <a:pt x="166" y="56"/>
                    </a:lnTo>
                    <a:lnTo>
                      <a:pt x="163" y="59"/>
                    </a:lnTo>
                    <a:lnTo>
                      <a:pt x="162" y="63"/>
                    </a:lnTo>
                    <a:lnTo>
                      <a:pt x="158" y="66"/>
                    </a:lnTo>
                    <a:lnTo>
                      <a:pt x="157" y="70"/>
                    </a:lnTo>
                    <a:lnTo>
                      <a:pt x="155" y="73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7" y="83"/>
                    </a:lnTo>
                    <a:lnTo>
                      <a:pt x="145" y="86"/>
                    </a:lnTo>
                    <a:lnTo>
                      <a:pt x="143" y="90"/>
                    </a:lnTo>
                    <a:lnTo>
                      <a:pt x="140" y="92"/>
                    </a:lnTo>
                    <a:lnTo>
                      <a:pt x="138" y="96"/>
                    </a:lnTo>
                    <a:lnTo>
                      <a:pt x="134" y="100"/>
                    </a:lnTo>
                    <a:lnTo>
                      <a:pt x="133" y="102"/>
                    </a:lnTo>
                    <a:lnTo>
                      <a:pt x="130" y="104"/>
                    </a:lnTo>
                    <a:lnTo>
                      <a:pt x="127" y="108"/>
                    </a:lnTo>
                    <a:lnTo>
                      <a:pt x="124" y="110"/>
                    </a:lnTo>
                    <a:lnTo>
                      <a:pt x="121" y="114"/>
                    </a:lnTo>
                    <a:lnTo>
                      <a:pt x="118" y="116"/>
                    </a:lnTo>
                    <a:lnTo>
                      <a:pt x="114" y="120"/>
                    </a:lnTo>
                    <a:lnTo>
                      <a:pt x="112" y="123"/>
                    </a:lnTo>
                    <a:lnTo>
                      <a:pt x="108" y="126"/>
                    </a:lnTo>
                    <a:lnTo>
                      <a:pt x="102" y="130"/>
                    </a:lnTo>
                    <a:lnTo>
                      <a:pt x="98" y="135"/>
                    </a:lnTo>
                    <a:lnTo>
                      <a:pt x="92" y="140"/>
                    </a:lnTo>
                    <a:lnTo>
                      <a:pt x="87" y="145"/>
                    </a:lnTo>
                    <a:lnTo>
                      <a:pt x="81" y="149"/>
                    </a:lnTo>
                    <a:lnTo>
                      <a:pt x="75" y="154"/>
                    </a:lnTo>
                    <a:lnTo>
                      <a:pt x="70" y="159"/>
                    </a:lnTo>
                    <a:lnTo>
                      <a:pt x="66" y="164"/>
                    </a:lnTo>
                    <a:lnTo>
                      <a:pt x="62" y="165"/>
                    </a:lnTo>
                    <a:lnTo>
                      <a:pt x="58" y="168"/>
                    </a:lnTo>
                    <a:lnTo>
                      <a:pt x="56" y="170"/>
                    </a:lnTo>
                    <a:lnTo>
                      <a:pt x="53" y="172"/>
                    </a:lnTo>
                    <a:lnTo>
                      <a:pt x="50" y="173"/>
                    </a:lnTo>
                    <a:lnTo>
                      <a:pt x="47" y="177"/>
                    </a:lnTo>
                    <a:lnTo>
                      <a:pt x="44" y="178"/>
                    </a:lnTo>
                    <a:lnTo>
                      <a:pt x="42" y="180"/>
                    </a:lnTo>
                    <a:lnTo>
                      <a:pt x="38" y="183"/>
                    </a:lnTo>
                    <a:lnTo>
                      <a:pt x="35" y="184"/>
                    </a:lnTo>
                    <a:lnTo>
                      <a:pt x="32" y="186"/>
                    </a:lnTo>
                    <a:lnTo>
                      <a:pt x="29" y="188"/>
                    </a:lnTo>
                    <a:lnTo>
                      <a:pt x="25" y="190"/>
                    </a:lnTo>
                    <a:lnTo>
                      <a:pt x="22" y="192"/>
                    </a:lnTo>
                    <a:lnTo>
                      <a:pt x="19" y="194"/>
                    </a:lnTo>
                    <a:lnTo>
                      <a:pt x="16" y="197"/>
                    </a:lnTo>
                    <a:lnTo>
                      <a:pt x="11" y="197"/>
                    </a:lnTo>
                    <a:lnTo>
                      <a:pt x="6" y="197"/>
                    </a:lnTo>
                    <a:lnTo>
                      <a:pt x="3" y="193"/>
                    </a:lnTo>
                    <a:lnTo>
                      <a:pt x="2" y="191"/>
                    </a:lnTo>
                    <a:lnTo>
                      <a:pt x="0" y="187"/>
                    </a:lnTo>
                    <a:lnTo>
                      <a:pt x="0" y="184"/>
                    </a:lnTo>
                    <a:lnTo>
                      <a:pt x="3" y="179"/>
                    </a:lnTo>
                    <a:lnTo>
                      <a:pt x="7" y="177"/>
                    </a:lnTo>
                    <a:lnTo>
                      <a:pt x="12" y="173"/>
                    </a:lnTo>
                    <a:lnTo>
                      <a:pt x="18" y="170"/>
                    </a:lnTo>
                    <a:lnTo>
                      <a:pt x="23" y="166"/>
                    </a:lnTo>
                    <a:lnTo>
                      <a:pt x="28" y="164"/>
                    </a:lnTo>
                    <a:lnTo>
                      <a:pt x="32" y="159"/>
                    </a:lnTo>
                    <a:lnTo>
                      <a:pt x="36" y="156"/>
                    </a:lnTo>
                    <a:lnTo>
                      <a:pt x="41" y="153"/>
                    </a:lnTo>
                    <a:lnTo>
                      <a:pt x="45" y="149"/>
                    </a:lnTo>
                    <a:lnTo>
                      <a:pt x="48" y="145"/>
                    </a:lnTo>
                    <a:lnTo>
                      <a:pt x="51" y="141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4" y="129"/>
                    </a:lnTo>
                    <a:lnTo>
                      <a:pt x="68" y="124"/>
                    </a:lnTo>
                    <a:lnTo>
                      <a:pt x="73" y="120"/>
                    </a:lnTo>
                    <a:lnTo>
                      <a:pt x="79" y="115"/>
                    </a:lnTo>
                    <a:lnTo>
                      <a:pt x="81" y="111"/>
                    </a:lnTo>
                    <a:lnTo>
                      <a:pt x="86" y="108"/>
                    </a:lnTo>
                    <a:lnTo>
                      <a:pt x="89" y="104"/>
                    </a:lnTo>
                    <a:lnTo>
                      <a:pt x="93" y="102"/>
                    </a:lnTo>
                    <a:lnTo>
                      <a:pt x="95" y="98"/>
                    </a:lnTo>
                    <a:lnTo>
                      <a:pt x="99" y="95"/>
                    </a:lnTo>
                    <a:lnTo>
                      <a:pt x="104" y="92"/>
                    </a:lnTo>
                    <a:lnTo>
                      <a:pt x="107" y="89"/>
                    </a:lnTo>
                    <a:lnTo>
                      <a:pt x="109" y="85"/>
                    </a:lnTo>
                    <a:lnTo>
                      <a:pt x="113" y="83"/>
                    </a:lnTo>
                    <a:lnTo>
                      <a:pt x="117" y="79"/>
                    </a:lnTo>
                    <a:lnTo>
                      <a:pt x="119" y="77"/>
                    </a:lnTo>
                    <a:lnTo>
                      <a:pt x="122" y="73"/>
                    </a:lnTo>
                    <a:lnTo>
                      <a:pt x="126" y="70"/>
                    </a:lnTo>
                    <a:lnTo>
                      <a:pt x="128" y="67"/>
                    </a:lnTo>
                    <a:lnTo>
                      <a:pt x="132" y="65"/>
                    </a:lnTo>
                    <a:lnTo>
                      <a:pt x="134" y="60"/>
                    </a:lnTo>
                    <a:lnTo>
                      <a:pt x="138" y="58"/>
                    </a:lnTo>
                    <a:lnTo>
                      <a:pt x="140" y="54"/>
                    </a:lnTo>
                    <a:lnTo>
                      <a:pt x="144" y="51"/>
                    </a:lnTo>
                    <a:lnTo>
                      <a:pt x="146" y="47"/>
                    </a:lnTo>
                    <a:lnTo>
                      <a:pt x="149" y="45"/>
                    </a:lnTo>
                    <a:lnTo>
                      <a:pt x="151" y="41"/>
                    </a:lnTo>
                    <a:lnTo>
                      <a:pt x="155" y="38"/>
                    </a:lnTo>
                    <a:lnTo>
                      <a:pt x="157" y="34"/>
                    </a:lnTo>
                    <a:lnTo>
                      <a:pt x="159" y="31"/>
                    </a:lnTo>
                    <a:lnTo>
                      <a:pt x="162" y="26"/>
                    </a:lnTo>
                    <a:lnTo>
                      <a:pt x="164" y="22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2" y="9"/>
                    </a:lnTo>
                    <a:lnTo>
                      <a:pt x="175" y="6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3" y="0"/>
                    </a:lnTo>
                    <a:lnTo>
                      <a:pt x="187" y="1"/>
                    </a:lnTo>
                    <a:lnTo>
                      <a:pt x="189" y="3"/>
                    </a:lnTo>
                    <a:lnTo>
                      <a:pt x="191" y="6"/>
                    </a:lnTo>
                    <a:lnTo>
                      <a:pt x="191" y="9"/>
                    </a:lnTo>
                    <a:lnTo>
                      <a:pt x="19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9" name="Freeform 318"/>
              <p:cNvSpPr>
                <a:spLocks/>
              </p:cNvSpPr>
              <p:nvPr/>
            </p:nvSpPr>
            <p:spPr bwMode="auto">
              <a:xfrm>
                <a:off x="1781" y="1602"/>
                <a:ext cx="17" cy="105"/>
              </a:xfrm>
              <a:custGeom>
                <a:avLst/>
                <a:gdLst>
                  <a:gd name="T0" fmla="*/ 0 w 52"/>
                  <a:gd name="T1" fmla="*/ 0 h 316"/>
                  <a:gd name="T2" fmla="*/ 0 w 52"/>
                  <a:gd name="T3" fmla="*/ 0 h 316"/>
                  <a:gd name="T4" fmla="*/ 0 w 52"/>
                  <a:gd name="T5" fmla="*/ 0 h 316"/>
                  <a:gd name="T6" fmla="*/ 0 w 52"/>
                  <a:gd name="T7" fmla="*/ 0 h 316"/>
                  <a:gd name="T8" fmla="*/ 0 w 52"/>
                  <a:gd name="T9" fmla="*/ 0 h 316"/>
                  <a:gd name="T10" fmla="*/ 0 w 52"/>
                  <a:gd name="T11" fmla="*/ 0 h 316"/>
                  <a:gd name="T12" fmla="*/ 0 w 52"/>
                  <a:gd name="T13" fmla="*/ 0 h 316"/>
                  <a:gd name="T14" fmla="*/ 0 w 52"/>
                  <a:gd name="T15" fmla="*/ 0 h 316"/>
                  <a:gd name="T16" fmla="*/ 0 w 52"/>
                  <a:gd name="T17" fmla="*/ 0 h 316"/>
                  <a:gd name="T18" fmla="*/ 0 w 52"/>
                  <a:gd name="T19" fmla="*/ 0 h 316"/>
                  <a:gd name="T20" fmla="*/ 0 w 52"/>
                  <a:gd name="T21" fmla="*/ 0 h 316"/>
                  <a:gd name="T22" fmla="*/ 0 w 52"/>
                  <a:gd name="T23" fmla="*/ 0 h 316"/>
                  <a:gd name="T24" fmla="*/ 0 w 52"/>
                  <a:gd name="T25" fmla="*/ 0 h 316"/>
                  <a:gd name="T26" fmla="*/ 0 w 52"/>
                  <a:gd name="T27" fmla="*/ 0 h 316"/>
                  <a:gd name="T28" fmla="*/ 0 w 52"/>
                  <a:gd name="T29" fmla="*/ 0 h 316"/>
                  <a:gd name="T30" fmla="*/ 0 w 52"/>
                  <a:gd name="T31" fmla="*/ 0 h 316"/>
                  <a:gd name="T32" fmla="*/ 0 w 52"/>
                  <a:gd name="T33" fmla="*/ 0 h 316"/>
                  <a:gd name="T34" fmla="*/ 0 w 52"/>
                  <a:gd name="T35" fmla="*/ 0 h 316"/>
                  <a:gd name="T36" fmla="*/ 0 w 52"/>
                  <a:gd name="T37" fmla="*/ 0 h 316"/>
                  <a:gd name="T38" fmla="*/ 0 w 52"/>
                  <a:gd name="T39" fmla="*/ 0 h 316"/>
                  <a:gd name="T40" fmla="*/ 0 w 52"/>
                  <a:gd name="T41" fmla="*/ 0 h 316"/>
                  <a:gd name="T42" fmla="*/ 0 w 52"/>
                  <a:gd name="T43" fmla="*/ 0 h 316"/>
                  <a:gd name="T44" fmla="*/ 0 w 52"/>
                  <a:gd name="T45" fmla="*/ 0 h 316"/>
                  <a:gd name="T46" fmla="*/ 0 w 52"/>
                  <a:gd name="T47" fmla="*/ 0 h 316"/>
                  <a:gd name="T48" fmla="*/ 0 w 52"/>
                  <a:gd name="T49" fmla="*/ 0 h 316"/>
                  <a:gd name="T50" fmla="*/ 0 w 52"/>
                  <a:gd name="T51" fmla="*/ 0 h 316"/>
                  <a:gd name="T52" fmla="*/ 0 w 52"/>
                  <a:gd name="T53" fmla="*/ 0 h 316"/>
                  <a:gd name="T54" fmla="*/ 0 w 52"/>
                  <a:gd name="T55" fmla="*/ 0 h 316"/>
                  <a:gd name="T56" fmla="*/ 0 w 52"/>
                  <a:gd name="T57" fmla="*/ 0 h 316"/>
                  <a:gd name="T58" fmla="*/ 0 w 52"/>
                  <a:gd name="T59" fmla="*/ 0 h 316"/>
                  <a:gd name="T60" fmla="*/ 0 w 52"/>
                  <a:gd name="T61" fmla="*/ 0 h 316"/>
                  <a:gd name="T62" fmla="*/ 0 w 52"/>
                  <a:gd name="T63" fmla="*/ 0 h 316"/>
                  <a:gd name="T64" fmla="*/ 0 w 52"/>
                  <a:gd name="T65" fmla="*/ 0 h 316"/>
                  <a:gd name="T66" fmla="*/ 0 w 52"/>
                  <a:gd name="T67" fmla="*/ 0 h 316"/>
                  <a:gd name="T68" fmla="*/ 0 w 52"/>
                  <a:gd name="T69" fmla="*/ 0 h 316"/>
                  <a:gd name="T70" fmla="*/ 0 w 52"/>
                  <a:gd name="T71" fmla="*/ 0 h 316"/>
                  <a:gd name="T72" fmla="*/ 0 w 52"/>
                  <a:gd name="T73" fmla="*/ 0 h 316"/>
                  <a:gd name="T74" fmla="*/ 0 w 52"/>
                  <a:gd name="T75" fmla="*/ 0 h 316"/>
                  <a:gd name="T76" fmla="*/ 0 w 52"/>
                  <a:gd name="T77" fmla="*/ 0 h 316"/>
                  <a:gd name="T78" fmla="*/ 0 w 52"/>
                  <a:gd name="T79" fmla="*/ 0 h 316"/>
                  <a:gd name="T80" fmla="*/ 0 w 52"/>
                  <a:gd name="T81" fmla="*/ 0 h 316"/>
                  <a:gd name="T82" fmla="*/ 0 w 52"/>
                  <a:gd name="T83" fmla="*/ 0 h 316"/>
                  <a:gd name="T84" fmla="*/ 0 w 52"/>
                  <a:gd name="T85" fmla="*/ 0 h 316"/>
                  <a:gd name="T86" fmla="*/ 0 w 52"/>
                  <a:gd name="T87" fmla="*/ 0 h 316"/>
                  <a:gd name="T88" fmla="*/ 0 w 52"/>
                  <a:gd name="T89" fmla="*/ 0 h 316"/>
                  <a:gd name="T90" fmla="*/ 0 w 52"/>
                  <a:gd name="T91" fmla="*/ 0 h 3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2"/>
                  <a:gd name="T139" fmla="*/ 0 h 316"/>
                  <a:gd name="T140" fmla="*/ 52 w 52"/>
                  <a:gd name="T141" fmla="*/ 316 h 3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2" h="316">
                    <a:moveTo>
                      <a:pt x="36" y="4"/>
                    </a:moveTo>
                    <a:lnTo>
                      <a:pt x="31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1" y="81"/>
                    </a:lnTo>
                    <a:lnTo>
                      <a:pt x="1" y="84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5"/>
                    </a:lnTo>
                    <a:lnTo>
                      <a:pt x="1" y="100"/>
                    </a:lnTo>
                    <a:lnTo>
                      <a:pt x="1" y="103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22"/>
                    </a:lnTo>
                    <a:lnTo>
                      <a:pt x="2" y="127"/>
                    </a:lnTo>
                    <a:lnTo>
                      <a:pt x="2" y="132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4" y="148"/>
                    </a:lnTo>
                    <a:lnTo>
                      <a:pt x="4" y="152"/>
                    </a:lnTo>
                    <a:lnTo>
                      <a:pt x="5" y="154"/>
                    </a:lnTo>
                    <a:lnTo>
                      <a:pt x="5" y="158"/>
                    </a:lnTo>
                    <a:lnTo>
                      <a:pt x="6" y="161"/>
                    </a:lnTo>
                    <a:lnTo>
                      <a:pt x="6" y="164"/>
                    </a:lnTo>
                    <a:lnTo>
                      <a:pt x="6" y="167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7"/>
                    </a:lnTo>
                    <a:lnTo>
                      <a:pt x="7" y="180"/>
                    </a:lnTo>
                    <a:lnTo>
                      <a:pt x="7" y="184"/>
                    </a:lnTo>
                    <a:lnTo>
                      <a:pt x="8" y="189"/>
                    </a:lnTo>
                    <a:lnTo>
                      <a:pt x="8" y="191"/>
                    </a:lnTo>
                    <a:lnTo>
                      <a:pt x="9" y="196"/>
                    </a:lnTo>
                    <a:lnTo>
                      <a:pt x="9" y="199"/>
                    </a:lnTo>
                    <a:lnTo>
                      <a:pt x="11" y="204"/>
                    </a:lnTo>
                    <a:lnTo>
                      <a:pt x="11" y="208"/>
                    </a:lnTo>
                    <a:lnTo>
                      <a:pt x="11" y="211"/>
                    </a:lnTo>
                    <a:lnTo>
                      <a:pt x="12" y="216"/>
                    </a:lnTo>
                    <a:lnTo>
                      <a:pt x="13" y="221"/>
                    </a:lnTo>
                    <a:lnTo>
                      <a:pt x="13" y="224"/>
                    </a:lnTo>
                    <a:lnTo>
                      <a:pt x="14" y="229"/>
                    </a:lnTo>
                    <a:lnTo>
                      <a:pt x="14" y="233"/>
                    </a:lnTo>
                    <a:lnTo>
                      <a:pt x="15" y="236"/>
                    </a:lnTo>
                    <a:lnTo>
                      <a:pt x="15" y="240"/>
                    </a:lnTo>
                    <a:lnTo>
                      <a:pt x="15" y="243"/>
                    </a:lnTo>
                    <a:lnTo>
                      <a:pt x="17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19" y="256"/>
                    </a:lnTo>
                    <a:lnTo>
                      <a:pt x="20" y="260"/>
                    </a:lnTo>
                    <a:lnTo>
                      <a:pt x="20" y="263"/>
                    </a:lnTo>
                    <a:lnTo>
                      <a:pt x="23" y="268"/>
                    </a:lnTo>
                    <a:lnTo>
                      <a:pt x="24" y="274"/>
                    </a:lnTo>
                    <a:lnTo>
                      <a:pt x="25" y="279"/>
                    </a:lnTo>
                    <a:lnTo>
                      <a:pt x="27" y="284"/>
                    </a:lnTo>
                    <a:lnTo>
                      <a:pt x="28" y="287"/>
                    </a:lnTo>
                    <a:lnTo>
                      <a:pt x="31" y="291"/>
                    </a:lnTo>
                    <a:lnTo>
                      <a:pt x="32" y="294"/>
                    </a:lnTo>
                    <a:lnTo>
                      <a:pt x="33" y="297"/>
                    </a:lnTo>
                    <a:lnTo>
                      <a:pt x="36" y="299"/>
                    </a:lnTo>
                    <a:lnTo>
                      <a:pt x="37" y="303"/>
                    </a:lnTo>
                    <a:lnTo>
                      <a:pt x="39" y="306"/>
                    </a:lnTo>
                    <a:lnTo>
                      <a:pt x="43" y="310"/>
                    </a:lnTo>
                    <a:lnTo>
                      <a:pt x="44" y="311"/>
                    </a:lnTo>
                    <a:lnTo>
                      <a:pt x="47" y="313"/>
                    </a:lnTo>
                    <a:lnTo>
                      <a:pt x="50" y="314"/>
                    </a:lnTo>
                    <a:lnTo>
                      <a:pt x="52" y="316"/>
                    </a:lnTo>
                    <a:lnTo>
                      <a:pt x="52" y="17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0" name="Freeform 319"/>
              <p:cNvSpPr>
                <a:spLocks/>
              </p:cNvSpPr>
              <p:nvPr/>
            </p:nvSpPr>
            <p:spPr bwMode="auto">
              <a:xfrm>
                <a:off x="1791" y="1597"/>
                <a:ext cx="22" cy="117"/>
              </a:xfrm>
              <a:custGeom>
                <a:avLst/>
                <a:gdLst>
                  <a:gd name="T0" fmla="*/ 0 w 65"/>
                  <a:gd name="T1" fmla="*/ 0 h 350"/>
                  <a:gd name="T2" fmla="*/ 0 w 65"/>
                  <a:gd name="T3" fmla="*/ 0 h 350"/>
                  <a:gd name="T4" fmla="*/ 0 w 65"/>
                  <a:gd name="T5" fmla="*/ 0 h 350"/>
                  <a:gd name="T6" fmla="*/ 0 w 65"/>
                  <a:gd name="T7" fmla="*/ 0 h 350"/>
                  <a:gd name="T8" fmla="*/ 0 w 65"/>
                  <a:gd name="T9" fmla="*/ 0 h 350"/>
                  <a:gd name="T10" fmla="*/ 0 w 65"/>
                  <a:gd name="T11" fmla="*/ 0 h 350"/>
                  <a:gd name="T12" fmla="*/ 0 w 65"/>
                  <a:gd name="T13" fmla="*/ 0 h 350"/>
                  <a:gd name="T14" fmla="*/ 0 w 65"/>
                  <a:gd name="T15" fmla="*/ 0 h 350"/>
                  <a:gd name="T16" fmla="*/ 0 w 65"/>
                  <a:gd name="T17" fmla="*/ 0 h 350"/>
                  <a:gd name="T18" fmla="*/ 0 w 65"/>
                  <a:gd name="T19" fmla="*/ 0 h 350"/>
                  <a:gd name="T20" fmla="*/ 0 w 65"/>
                  <a:gd name="T21" fmla="*/ 0 h 350"/>
                  <a:gd name="T22" fmla="*/ 0 w 65"/>
                  <a:gd name="T23" fmla="*/ 0 h 350"/>
                  <a:gd name="T24" fmla="*/ 0 w 65"/>
                  <a:gd name="T25" fmla="*/ 0 h 350"/>
                  <a:gd name="T26" fmla="*/ 0 w 65"/>
                  <a:gd name="T27" fmla="*/ 0 h 350"/>
                  <a:gd name="T28" fmla="*/ 0 w 65"/>
                  <a:gd name="T29" fmla="*/ 0 h 350"/>
                  <a:gd name="T30" fmla="*/ 0 w 65"/>
                  <a:gd name="T31" fmla="*/ 0 h 350"/>
                  <a:gd name="T32" fmla="*/ 0 w 65"/>
                  <a:gd name="T33" fmla="*/ 0 h 350"/>
                  <a:gd name="T34" fmla="*/ 0 w 65"/>
                  <a:gd name="T35" fmla="*/ 0 h 350"/>
                  <a:gd name="T36" fmla="*/ 0 w 65"/>
                  <a:gd name="T37" fmla="*/ 0 h 350"/>
                  <a:gd name="T38" fmla="*/ 0 w 65"/>
                  <a:gd name="T39" fmla="*/ 0 h 350"/>
                  <a:gd name="T40" fmla="*/ 0 w 65"/>
                  <a:gd name="T41" fmla="*/ 0 h 350"/>
                  <a:gd name="T42" fmla="*/ 0 w 65"/>
                  <a:gd name="T43" fmla="*/ 0 h 350"/>
                  <a:gd name="T44" fmla="*/ 0 w 65"/>
                  <a:gd name="T45" fmla="*/ 0 h 350"/>
                  <a:gd name="T46" fmla="*/ 0 w 65"/>
                  <a:gd name="T47" fmla="*/ 0 h 350"/>
                  <a:gd name="T48" fmla="*/ 0 w 65"/>
                  <a:gd name="T49" fmla="*/ 0 h 350"/>
                  <a:gd name="T50" fmla="*/ 0 w 65"/>
                  <a:gd name="T51" fmla="*/ 0 h 350"/>
                  <a:gd name="T52" fmla="*/ 0 w 65"/>
                  <a:gd name="T53" fmla="*/ 0 h 350"/>
                  <a:gd name="T54" fmla="*/ 0 w 65"/>
                  <a:gd name="T55" fmla="*/ 0 h 350"/>
                  <a:gd name="T56" fmla="*/ 0 w 65"/>
                  <a:gd name="T57" fmla="*/ 0 h 350"/>
                  <a:gd name="T58" fmla="*/ 0 w 65"/>
                  <a:gd name="T59" fmla="*/ 0 h 350"/>
                  <a:gd name="T60" fmla="*/ 0 w 65"/>
                  <a:gd name="T61" fmla="*/ 0 h 350"/>
                  <a:gd name="T62" fmla="*/ 0 w 65"/>
                  <a:gd name="T63" fmla="*/ 0 h 350"/>
                  <a:gd name="T64" fmla="*/ 0 w 65"/>
                  <a:gd name="T65" fmla="*/ 0 h 350"/>
                  <a:gd name="T66" fmla="*/ 0 w 65"/>
                  <a:gd name="T67" fmla="*/ 0 h 350"/>
                  <a:gd name="T68" fmla="*/ 0 w 65"/>
                  <a:gd name="T69" fmla="*/ 0 h 350"/>
                  <a:gd name="T70" fmla="*/ 0 w 65"/>
                  <a:gd name="T71" fmla="*/ 0 h 350"/>
                  <a:gd name="T72" fmla="*/ 0 w 65"/>
                  <a:gd name="T73" fmla="*/ 0 h 350"/>
                  <a:gd name="T74" fmla="*/ 0 w 65"/>
                  <a:gd name="T75" fmla="*/ 0 h 350"/>
                  <a:gd name="T76" fmla="*/ 0 w 65"/>
                  <a:gd name="T77" fmla="*/ 0 h 350"/>
                  <a:gd name="T78" fmla="*/ 0 w 65"/>
                  <a:gd name="T79" fmla="*/ 0 h 350"/>
                  <a:gd name="T80" fmla="*/ 0 w 65"/>
                  <a:gd name="T81" fmla="*/ 0 h 350"/>
                  <a:gd name="T82" fmla="*/ 0 w 65"/>
                  <a:gd name="T83" fmla="*/ 0 h 350"/>
                  <a:gd name="T84" fmla="*/ 0 w 65"/>
                  <a:gd name="T85" fmla="*/ 0 h 350"/>
                  <a:gd name="T86" fmla="*/ 0 w 65"/>
                  <a:gd name="T87" fmla="*/ 0 h 350"/>
                  <a:gd name="T88" fmla="*/ 0 w 65"/>
                  <a:gd name="T89" fmla="*/ 0 h 350"/>
                  <a:gd name="T90" fmla="*/ 0 w 65"/>
                  <a:gd name="T91" fmla="*/ 0 h 350"/>
                  <a:gd name="T92" fmla="*/ 0 w 65"/>
                  <a:gd name="T93" fmla="*/ 0 h 350"/>
                  <a:gd name="T94" fmla="*/ 0 w 65"/>
                  <a:gd name="T95" fmla="*/ 0 h 350"/>
                  <a:gd name="T96" fmla="*/ 0 w 65"/>
                  <a:gd name="T97" fmla="*/ 0 h 350"/>
                  <a:gd name="T98" fmla="*/ 0 w 65"/>
                  <a:gd name="T99" fmla="*/ 0 h 350"/>
                  <a:gd name="T100" fmla="*/ 0 w 65"/>
                  <a:gd name="T101" fmla="*/ 0 h 3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"/>
                  <a:gd name="T154" fmla="*/ 0 h 350"/>
                  <a:gd name="T155" fmla="*/ 65 w 65"/>
                  <a:gd name="T156" fmla="*/ 350 h 3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" h="350">
                    <a:moveTo>
                      <a:pt x="21" y="10"/>
                    </a:moveTo>
                    <a:lnTo>
                      <a:pt x="21" y="15"/>
                    </a:lnTo>
                    <a:lnTo>
                      <a:pt x="21" y="21"/>
                    </a:lnTo>
                    <a:lnTo>
                      <a:pt x="23" y="26"/>
                    </a:lnTo>
                    <a:lnTo>
                      <a:pt x="23" y="32"/>
                    </a:lnTo>
                    <a:lnTo>
                      <a:pt x="23" y="37"/>
                    </a:lnTo>
                    <a:lnTo>
                      <a:pt x="23" y="43"/>
                    </a:lnTo>
                    <a:lnTo>
                      <a:pt x="24" y="47"/>
                    </a:lnTo>
                    <a:lnTo>
                      <a:pt x="24" y="53"/>
                    </a:lnTo>
                    <a:lnTo>
                      <a:pt x="24" y="58"/>
                    </a:lnTo>
                    <a:lnTo>
                      <a:pt x="25" y="64"/>
                    </a:lnTo>
                    <a:lnTo>
                      <a:pt x="25" y="69"/>
                    </a:lnTo>
                    <a:lnTo>
                      <a:pt x="26" y="73"/>
                    </a:lnTo>
                    <a:lnTo>
                      <a:pt x="26" y="78"/>
                    </a:lnTo>
                    <a:lnTo>
                      <a:pt x="26" y="83"/>
                    </a:lnTo>
                    <a:lnTo>
                      <a:pt x="27" y="88"/>
                    </a:lnTo>
                    <a:lnTo>
                      <a:pt x="27" y="94"/>
                    </a:lnTo>
                    <a:lnTo>
                      <a:pt x="27" y="97"/>
                    </a:lnTo>
                    <a:lnTo>
                      <a:pt x="27" y="102"/>
                    </a:lnTo>
                    <a:lnTo>
                      <a:pt x="28" y="107"/>
                    </a:lnTo>
                    <a:lnTo>
                      <a:pt x="28" y="111"/>
                    </a:lnTo>
                    <a:lnTo>
                      <a:pt x="28" y="116"/>
                    </a:lnTo>
                    <a:lnTo>
                      <a:pt x="30" y="121"/>
                    </a:lnTo>
                    <a:lnTo>
                      <a:pt x="30" y="126"/>
                    </a:lnTo>
                    <a:lnTo>
                      <a:pt x="31" y="130"/>
                    </a:lnTo>
                    <a:lnTo>
                      <a:pt x="31" y="135"/>
                    </a:lnTo>
                    <a:lnTo>
                      <a:pt x="32" y="139"/>
                    </a:lnTo>
                    <a:lnTo>
                      <a:pt x="32" y="143"/>
                    </a:lnTo>
                    <a:lnTo>
                      <a:pt x="33" y="148"/>
                    </a:lnTo>
                    <a:lnTo>
                      <a:pt x="33" y="153"/>
                    </a:lnTo>
                    <a:lnTo>
                      <a:pt x="34" y="156"/>
                    </a:lnTo>
                    <a:lnTo>
                      <a:pt x="34" y="161"/>
                    </a:lnTo>
                    <a:lnTo>
                      <a:pt x="36" y="166"/>
                    </a:lnTo>
                    <a:lnTo>
                      <a:pt x="36" y="171"/>
                    </a:lnTo>
                    <a:lnTo>
                      <a:pt x="37" y="175"/>
                    </a:lnTo>
                    <a:lnTo>
                      <a:pt x="37" y="179"/>
                    </a:lnTo>
                    <a:lnTo>
                      <a:pt x="38" y="184"/>
                    </a:lnTo>
                    <a:lnTo>
                      <a:pt x="38" y="188"/>
                    </a:lnTo>
                    <a:lnTo>
                      <a:pt x="39" y="192"/>
                    </a:lnTo>
                    <a:lnTo>
                      <a:pt x="39" y="197"/>
                    </a:lnTo>
                    <a:lnTo>
                      <a:pt x="40" y="201"/>
                    </a:lnTo>
                    <a:lnTo>
                      <a:pt x="42" y="206"/>
                    </a:lnTo>
                    <a:lnTo>
                      <a:pt x="42" y="210"/>
                    </a:lnTo>
                    <a:lnTo>
                      <a:pt x="43" y="216"/>
                    </a:lnTo>
                    <a:lnTo>
                      <a:pt x="44" y="220"/>
                    </a:lnTo>
                    <a:lnTo>
                      <a:pt x="44" y="225"/>
                    </a:lnTo>
                    <a:lnTo>
                      <a:pt x="45" y="230"/>
                    </a:lnTo>
                    <a:lnTo>
                      <a:pt x="46" y="235"/>
                    </a:lnTo>
                    <a:lnTo>
                      <a:pt x="47" y="239"/>
                    </a:lnTo>
                    <a:lnTo>
                      <a:pt x="47" y="244"/>
                    </a:lnTo>
                    <a:lnTo>
                      <a:pt x="49" y="249"/>
                    </a:lnTo>
                    <a:lnTo>
                      <a:pt x="50" y="254"/>
                    </a:lnTo>
                    <a:lnTo>
                      <a:pt x="51" y="258"/>
                    </a:lnTo>
                    <a:lnTo>
                      <a:pt x="51" y="263"/>
                    </a:lnTo>
                    <a:lnTo>
                      <a:pt x="52" y="268"/>
                    </a:lnTo>
                    <a:lnTo>
                      <a:pt x="53" y="273"/>
                    </a:lnTo>
                    <a:lnTo>
                      <a:pt x="56" y="279"/>
                    </a:lnTo>
                    <a:lnTo>
                      <a:pt x="56" y="283"/>
                    </a:lnTo>
                    <a:lnTo>
                      <a:pt x="57" y="288"/>
                    </a:lnTo>
                    <a:lnTo>
                      <a:pt x="58" y="293"/>
                    </a:lnTo>
                    <a:lnTo>
                      <a:pt x="59" y="299"/>
                    </a:lnTo>
                    <a:lnTo>
                      <a:pt x="60" y="303"/>
                    </a:lnTo>
                    <a:lnTo>
                      <a:pt x="62" y="309"/>
                    </a:lnTo>
                    <a:lnTo>
                      <a:pt x="64" y="315"/>
                    </a:lnTo>
                    <a:lnTo>
                      <a:pt x="65" y="321"/>
                    </a:lnTo>
                    <a:lnTo>
                      <a:pt x="65" y="326"/>
                    </a:lnTo>
                    <a:lnTo>
                      <a:pt x="65" y="332"/>
                    </a:lnTo>
                    <a:lnTo>
                      <a:pt x="64" y="336"/>
                    </a:lnTo>
                    <a:lnTo>
                      <a:pt x="62" y="340"/>
                    </a:lnTo>
                    <a:lnTo>
                      <a:pt x="58" y="343"/>
                    </a:lnTo>
                    <a:lnTo>
                      <a:pt x="56" y="346"/>
                    </a:lnTo>
                    <a:lnTo>
                      <a:pt x="51" y="347"/>
                    </a:lnTo>
                    <a:lnTo>
                      <a:pt x="47" y="350"/>
                    </a:lnTo>
                    <a:lnTo>
                      <a:pt x="43" y="350"/>
                    </a:lnTo>
                    <a:lnTo>
                      <a:pt x="39" y="350"/>
                    </a:lnTo>
                    <a:lnTo>
                      <a:pt x="34" y="347"/>
                    </a:lnTo>
                    <a:lnTo>
                      <a:pt x="31" y="347"/>
                    </a:lnTo>
                    <a:lnTo>
                      <a:pt x="26" y="344"/>
                    </a:lnTo>
                    <a:lnTo>
                      <a:pt x="24" y="340"/>
                    </a:lnTo>
                    <a:lnTo>
                      <a:pt x="21" y="337"/>
                    </a:lnTo>
                    <a:lnTo>
                      <a:pt x="20" y="332"/>
                    </a:lnTo>
                    <a:lnTo>
                      <a:pt x="18" y="325"/>
                    </a:lnTo>
                    <a:lnTo>
                      <a:pt x="17" y="320"/>
                    </a:lnTo>
                    <a:lnTo>
                      <a:pt x="15" y="314"/>
                    </a:lnTo>
                    <a:lnTo>
                      <a:pt x="14" y="308"/>
                    </a:lnTo>
                    <a:lnTo>
                      <a:pt x="13" y="303"/>
                    </a:lnTo>
                    <a:lnTo>
                      <a:pt x="12" y="298"/>
                    </a:lnTo>
                    <a:lnTo>
                      <a:pt x="12" y="293"/>
                    </a:lnTo>
                    <a:lnTo>
                      <a:pt x="11" y="288"/>
                    </a:lnTo>
                    <a:lnTo>
                      <a:pt x="10" y="282"/>
                    </a:lnTo>
                    <a:lnTo>
                      <a:pt x="8" y="276"/>
                    </a:lnTo>
                    <a:lnTo>
                      <a:pt x="7" y="271"/>
                    </a:lnTo>
                    <a:lnTo>
                      <a:pt x="7" y="267"/>
                    </a:lnTo>
                    <a:lnTo>
                      <a:pt x="7" y="261"/>
                    </a:lnTo>
                    <a:lnTo>
                      <a:pt x="6" y="256"/>
                    </a:lnTo>
                    <a:lnTo>
                      <a:pt x="6" y="251"/>
                    </a:lnTo>
                    <a:lnTo>
                      <a:pt x="6" y="247"/>
                    </a:lnTo>
                    <a:lnTo>
                      <a:pt x="5" y="242"/>
                    </a:lnTo>
                    <a:lnTo>
                      <a:pt x="5" y="237"/>
                    </a:lnTo>
                    <a:lnTo>
                      <a:pt x="4" y="232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4" y="209"/>
                    </a:lnTo>
                    <a:lnTo>
                      <a:pt x="2" y="204"/>
                    </a:lnTo>
                    <a:lnTo>
                      <a:pt x="2" y="199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86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2"/>
                    </a:lnTo>
                    <a:lnTo>
                      <a:pt x="2" y="167"/>
                    </a:lnTo>
                    <a:lnTo>
                      <a:pt x="2" y="162"/>
                    </a:lnTo>
                    <a:lnTo>
                      <a:pt x="2" y="158"/>
                    </a:lnTo>
                    <a:lnTo>
                      <a:pt x="2" y="153"/>
                    </a:lnTo>
                    <a:lnTo>
                      <a:pt x="2" y="148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5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1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2"/>
                    </a:lnTo>
                    <a:lnTo>
                      <a:pt x="4" y="97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1"/>
                    </a:lnTo>
                    <a:lnTo>
                      <a:pt x="2" y="65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1" y="39"/>
                    </a:lnTo>
                    <a:lnTo>
                      <a:pt x="1" y="33"/>
                    </a:lnTo>
                    <a:lnTo>
                      <a:pt x="1" y="27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19" y="5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1" name="Freeform 320"/>
              <p:cNvSpPr>
                <a:spLocks/>
              </p:cNvSpPr>
              <p:nvPr/>
            </p:nvSpPr>
            <p:spPr bwMode="auto">
              <a:xfrm>
                <a:off x="1723" y="1609"/>
                <a:ext cx="39" cy="81"/>
              </a:xfrm>
              <a:custGeom>
                <a:avLst/>
                <a:gdLst>
                  <a:gd name="T0" fmla="*/ 0 w 117"/>
                  <a:gd name="T1" fmla="*/ 0 h 244"/>
                  <a:gd name="T2" fmla="*/ 0 w 117"/>
                  <a:gd name="T3" fmla="*/ 0 h 244"/>
                  <a:gd name="T4" fmla="*/ 0 w 117"/>
                  <a:gd name="T5" fmla="*/ 0 h 244"/>
                  <a:gd name="T6" fmla="*/ 0 w 117"/>
                  <a:gd name="T7" fmla="*/ 0 h 244"/>
                  <a:gd name="T8" fmla="*/ 0 w 117"/>
                  <a:gd name="T9" fmla="*/ 0 h 244"/>
                  <a:gd name="T10" fmla="*/ 0 w 117"/>
                  <a:gd name="T11" fmla="*/ 0 h 244"/>
                  <a:gd name="T12" fmla="*/ 0 w 117"/>
                  <a:gd name="T13" fmla="*/ 0 h 244"/>
                  <a:gd name="T14" fmla="*/ 0 w 117"/>
                  <a:gd name="T15" fmla="*/ 0 h 244"/>
                  <a:gd name="T16" fmla="*/ 0 w 117"/>
                  <a:gd name="T17" fmla="*/ 0 h 244"/>
                  <a:gd name="T18" fmla="*/ 0 w 117"/>
                  <a:gd name="T19" fmla="*/ 0 h 244"/>
                  <a:gd name="T20" fmla="*/ 0 w 117"/>
                  <a:gd name="T21" fmla="*/ 0 h 244"/>
                  <a:gd name="T22" fmla="*/ 0 w 117"/>
                  <a:gd name="T23" fmla="*/ 0 h 244"/>
                  <a:gd name="T24" fmla="*/ 0 w 117"/>
                  <a:gd name="T25" fmla="*/ 0 h 244"/>
                  <a:gd name="T26" fmla="*/ 0 w 117"/>
                  <a:gd name="T27" fmla="*/ 0 h 244"/>
                  <a:gd name="T28" fmla="*/ 0 w 117"/>
                  <a:gd name="T29" fmla="*/ 0 h 244"/>
                  <a:gd name="T30" fmla="*/ 0 w 117"/>
                  <a:gd name="T31" fmla="*/ 0 h 244"/>
                  <a:gd name="T32" fmla="*/ 0 w 117"/>
                  <a:gd name="T33" fmla="*/ 0 h 244"/>
                  <a:gd name="T34" fmla="*/ 0 w 117"/>
                  <a:gd name="T35" fmla="*/ 0 h 244"/>
                  <a:gd name="T36" fmla="*/ 0 w 117"/>
                  <a:gd name="T37" fmla="*/ 0 h 244"/>
                  <a:gd name="T38" fmla="*/ 0 w 117"/>
                  <a:gd name="T39" fmla="*/ 0 h 244"/>
                  <a:gd name="T40" fmla="*/ 0 w 117"/>
                  <a:gd name="T41" fmla="*/ 0 h 244"/>
                  <a:gd name="T42" fmla="*/ 0 w 117"/>
                  <a:gd name="T43" fmla="*/ 0 h 244"/>
                  <a:gd name="T44" fmla="*/ 0 w 117"/>
                  <a:gd name="T45" fmla="*/ 0 h 244"/>
                  <a:gd name="T46" fmla="*/ 0 w 117"/>
                  <a:gd name="T47" fmla="*/ 0 h 244"/>
                  <a:gd name="T48" fmla="*/ 0 w 117"/>
                  <a:gd name="T49" fmla="*/ 0 h 244"/>
                  <a:gd name="T50" fmla="*/ 0 w 117"/>
                  <a:gd name="T51" fmla="*/ 0 h 244"/>
                  <a:gd name="T52" fmla="*/ 0 w 117"/>
                  <a:gd name="T53" fmla="*/ 0 h 244"/>
                  <a:gd name="T54" fmla="*/ 0 w 117"/>
                  <a:gd name="T55" fmla="*/ 0 h 244"/>
                  <a:gd name="T56" fmla="*/ 0 w 117"/>
                  <a:gd name="T57" fmla="*/ 0 h 244"/>
                  <a:gd name="T58" fmla="*/ 0 w 117"/>
                  <a:gd name="T59" fmla="*/ 0 h 244"/>
                  <a:gd name="T60" fmla="*/ 0 w 117"/>
                  <a:gd name="T61" fmla="*/ 0 h 244"/>
                  <a:gd name="T62" fmla="*/ 0 w 117"/>
                  <a:gd name="T63" fmla="*/ 0 h 244"/>
                  <a:gd name="T64" fmla="*/ 0 w 117"/>
                  <a:gd name="T65" fmla="*/ 0 h 244"/>
                  <a:gd name="T66" fmla="*/ 0 w 117"/>
                  <a:gd name="T67" fmla="*/ 0 h 244"/>
                  <a:gd name="T68" fmla="*/ 0 w 117"/>
                  <a:gd name="T69" fmla="*/ 0 h 244"/>
                  <a:gd name="T70" fmla="*/ 0 w 117"/>
                  <a:gd name="T71" fmla="*/ 0 h 244"/>
                  <a:gd name="T72" fmla="*/ 0 w 117"/>
                  <a:gd name="T73" fmla="*/ 0 h 244"/>
                  <a:gd name="T74" fmla="*/ 0 w 117"/>
                  <a:gd name="T75" fmla="*/ 0 h 244"/>
                  <a:gd name="T76" fmla="*/ 0 w 117"/>
                  <a:gd name="T77" fmla="*/ 0 h 244"/>
                  <a:gd name="T78" fmla="*/ 0 w 117"/>
                  <a:gd name="T79" fmla="*/ 0 h 244"/>
                  <a:gd name="T80" fmla="*/ 0 w 117"/>
                  <a:gd name="T81" fmla="*/ 0 h 244"/>
                  <a:gd name="T82" fmla="*/ 0 w 117"/>
                  <a:gd name="T83" fmla="*/ 0 h 244"/>
                  <a:gd name="T84" fmla="*/ 0 w 117"/>
                  <a:gd name="T85" fmla="*/ 0 h 244"/>
                  <a:gd name="T86" fmla="*/ 0 w 117"/>
                  <a:gd name="T87" fmla="*/ 0 h 244"/>
                  <a:gd name="T88" fmla="*/ 0 w 117"/>
                  <a:gd name="T89" fmla="*/ 0 h 244"/>
                  <a:gd name="T90" fmla="*/ 0 w 117"/>
                  <a:gd name="T91" fmla="*/ 0 h 2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44"/>
                  <a:gd name="T140" fmla="*/ 117 w 117"/>
                  <a:gd name="T141" fmla="*/ 244 h 2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44">
                    <a:moveTo>
                      <a:pt x="78" y="41"/>
                    </a:moveTo>
                    <a:lnTo>
                      <a:pt x="77" y="38"/>
                    </a:lnTo>
                    <a:lnTo>
                      <a:pt x="77" y="35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7" y="17"/>
                    </a:lnTo>
                    <a:lnTo>
                      <a:pt x="78" y="13"/>
                    </a:lnTo>
                    <a:lnTo>
                      <a:pt x="81" y="11"/>
                    </a:lnTo>
                    <a:lnTo>
                      <a:pt x="82" y="8"/>
                    </a:lnTo>
                    <a:lnTo>
                      <a:pt x="86" y="5"/>
                    </a:lnTo>
                    <a:lnTo>
                      <a:pt x="90" y="3"/>
                    </a:lnTo>
                    <a:lnTo>
                      <a:pt x="96" y="2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1" y="5"/>
                    </a:lnTo>
                    <a:lnTo>
                      <a:pt x="114" y="9"/>
                    </a:lnTo>
                    <a:lnTo>
                      <a:pt x="116" y="13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7" y="28"/>
                    </a:lnTo>
                    <a:lnTo>
                      <a:pt x="117" y="31"/>
                    </a:lnTo>
                    <a:lnTo>
                      <a:pt x="117" y="35"/>
                    </a:lnTo>
                    <a:lnTo>
                      <a:pt x="117" y="38"/>
                    </a:lnTo>
                    <a:lnTo>
                      <a:pt x="117" y="42"/>
                    </a:lnTo>
                    <a:lnTo>
                      <a:pt x="116" y="47"/>
                    </a:lnTo>
                    <a:lnTo>
                      <a:pt x="116" y="50"/>
                    </a:lnTo>
                    <a:lnTo>
                      <a:pt x="116" y="54"/>
                    </a:lnTo>
                    <a:lnTo>
                      <a:pt x="115" y="59"/>
                    </a:lnTo>
                    <a:lnTo>
                      <a:pt x="115" y="62"/>
                    </a:lnTo>
                    <a:lnTo>
                      <a:pt x="114" y="67"/>
                    </a:lnTo>
                    <a:lnTo>
                      <a:pt x="113" y="72"/>
                    </a:lnTo>
                    <a:lnTo>
                      <a:pt x="111" y="75"/>
                    </a:lnTo>
                    <a:lnTo>
                      <a:pt x="111" y="79"/>
                    </a:lnTo>
                    <a:lnTo>
                      <a:pt x="109" y="83"/>
                    </a:lnTo>
                    <a:lnTo>
                      <a:pt x="109" y="88"/>
                    </a:lnTo>
                    <a:lnTo>
                      <a:pt x="107" y="92"/>
                    </a:lnTo>
                    <a:lnTo>
                      <a:pt x="105" y="96"/>
                    </a:lnTo>
                    <a:lnTo>
                      <a:pt x="103" y="101"/>
                    </a:lnTo>
                    <a:lnTo>
                      <a:pt x="102" y="106"/>
                    </a:lnTo>
                    <a:lnTo>
                      <a:pt x="98" y="111"/>
                    </a:lnTo>
                    <a:lnTo>
                      <a:pt x="96" y="117"/>
                    </a:lnTo>
                    <a:lnTo>
                      <a:pt x="95" y="121"/>
                    </a:lnTo>
                    <a:lnTo>
                      <a:pt x="92" y="127"/>
                    </a:lnTo>
                    <a:lnTo>
                      <a:pt x="89" y="133"/>
                    </a:lnTo>
                    <a:lnTo>
                      <a:pt x="86" y="139"/>
                    </a:lnTo>
                    <a:lnTo>
                      <a:pt x="85" y="142"/>
                    </a:lnTo>
                    <a:lnTo>
                      <a:pt x="84" y="145"/>
                    </a:lnTo>
                    <a:lnTo>
                      <a:pt x="82" y="147"/>
                    </a:lnTo>
                    <a:lnTo>
                      <a:pt x="82" y="151"/>
                    </a:lnTo>
                    <a:lnTo>
                      <a:pt x="79" y="153"/>
                    </a:lnTo>
                    <a:lnTo>
                      <a:pt x="78" y="156"/>
                    </a:lnTo>
                    <a:lnTo>
                      <a:pt x="77" y="159"/>
                    </a:lnTo>
                    <a:lnTo>
                      <a:pt x="76" y="162"/>
                    </a:lnTo>
                    <a:lnTo>
                      <a:pt x="75" y="165"/>
                    </a:lnTo>
                    <a:lnTo>
                      <a:pt x="73" y="168"/>
                    </a:lnTo>
                    <a:lnTo>
                      <a:pt x="72" y="170"/>
                    </a:lnTo>
                    <a:lnTo>
                      <a:pt x="71" y="174"/>
                    </a:lnTo>
                    <a:lnTo>
                      <a:pt x="67" y="180"/>
                    </a:lnTo>
                    <a:lnTo>
                      <a:pt x="65" y="184"/>
                    </a:lnTo>
                    <a:lnTo>
                      <a:pt x="63" y="190"/>
                    </a:lnTo>
                    <a:lnTo>
                      <a:pt x="60" y="195"/>
                    </a:lnTo>
                    <a:lnTo>
                      <a:pt x="57" y="200"/>
                    </a:lnTo>
                    <a:lnTo>
                      <a:pt x="54" y="204"/>
                    </a:lnTo>
                    <a:lnTo>
                      <a:pt x="53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7" y="220"/>
                    </a:lnTo>
                    <a:lnTo>
                      <a:pt x="45" y="223"/>
                    </a:lnTo>
                    <a:lnTo>
                      <a:pt x="44" y="226"/>
                    </a:lnTo>
                    <a:lnTo>
                      <a:pt x="43" y="231"/>
                    </a:lnTo>
                    <a:lnTo>
                      <a:pt x="41" y="234"/>
                    </a:lnTo>
                    <a:lnTo>
                      <a:pt x="39" y="234"/>
                    </a:lnTo>
                    <a:lnTo>
                      <a:pt x="38" y="236"/>
                    </a:lnTo>
                    <a:lnTo>
                      <a:pt x="34" y="238"/>
                    </a:lnTo>
                    <a:lnTo>
                      <a:pt x="32" y="239"/>
                    </a:lnTo>
                    <a:lnTo>
                      <a:pt x="28" y="239"/>
                    </a:lnTo>
                    <a:lnTo>
                      <a:pt x="25" y="240"/>
                    </a:lnTo>
                    <a:lnTo>
                      <a:pt x="21" y="241"/>
                    </a:lnTo>
                    <a:lnTo>
                      <a:pt x="19" y="242"/>
                    </a:lnTo>
                    <a:lnTo>
                      <a:pt x="14" y="242"/>
                    </a:lnTo>
                    <a:lnTo>
                      <a:pt x="11" y="242"/>
                    </a:lnTo>
                    <a:lnTo>
                      <a:pt x="7" y="242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2" name="Freeform 321"/>
              <p:cNvSpPr>
                <a:spLocks/>
              </p:cNvSpPr>
              <p:nvPr/>
            </p:nvSpPr>
            <p:spPr bwMode="auto">
              <a:xfrm>
                <a:off x="1715" y="1620"/>
                <a:ext cx="39" cy="79"/>
              </a:xfrm>
              <a:custGeom>
                <a:avLst/>
                <a:gdLst>
                  <a:gd name="T0" fmla="*/ 0 w 117"/>
                  <a:gd name="T1" fmla="*/ 0 h 235"/>
                  <a:gd name="T2" fmla="*/ 0 w 117"/>
                  <a:gd name="T3" fmla="*/ 0 h 235"/>
                  <a:gd name="T4" fmla="*/ 0 w 117"/>
                  <a:gd name="T5" fmla="*/ 0 h 235"/>
                  <a:gd name="T6" fmla="*/ 0 w 117"/>
                  <a:gd name="T7" fmla="*/ 0 h 235"/>
                  <a:gd name="T8" fmla="*/ 0 w 117"/>
                  <a:gd name="T9" fmla="*/ 0 h 235"/>
                  <a:gd name="T10" fmla="*/ 0 w 117"/>
                  <a:gd name="T11" fmla="*/ 0 h 235"/>
                  <a:gd name="T12" fmla="*/ 0 w 117"/>
                  <a:gd name="T13" fmla="*/ 0 h 235"/>
                  <a:gd name="T14" fmla="*/ 0 w 117"/>
                  <a:gd name="T15" fmla="*/ 0 h 235"/>
                  <a:gd name="T16" fmla="*/ 0 w 117"/>
                  <a:gd name="T17" fmla="*/ 0 h 235"/>
                  <a:gd name="T18" fmla="*/ 0 w 117"/>
                  <a:gd name="T19" fmla="*/ 0 h 235"/>
                  <a:gd name="T20" fmla="*/ 0 w 117"/>
                  <a:gd name="T21" fmla="*/ 0 h 235"/>
                  <a:gd name="T22" fmla="*/ 0 w 117"/>
                  <a:gd name="T23" fmla="*/ 0 h 235"/>
                  <a:gd name="T24" fmla="*/ 0 w 117"/>
                  <a:gd name="T25" fmla="*/ 0 h 235"/>
                  <a:gd name="T26" fmla="*/ 0 w 117"/>
                  <a:gd name="T27" fmla="*/ 0 h 235"/>
                  <a:gd name="T28" fmla="*/ 0 w 117"/>
                  <a:gd name="T29" fmla="*/ 0 h 235"/>
                  <a:gd name="T30" fmla="*/ 0 w 117"/>
                  <a:gd name="T31" fmla="*/ 0 h 235"/>
                  <a:gd name="T32" fmla="*/ 0 w 117"/>
                  <a:gd name="T33" fmla="*/ 0 h 235"/>
                  <a:gd name="T34" fmla="*/ 0 w 117"/>
                  <a:gd name="T35" fmla="*/ 0 h 235"/>
                  <a:gd name="T36" fmla="*/ 0 w 117"/>
                  <a:gd name="T37" fmla="*/ 0 h 235"/>
                  <a:gd name="T38" fmla="*/ 0 w 117"/>
                  <a:gd name="T39" fmla="*/ 0 h 235"/>
                  <a:gd name="T40" fmla="*/ 0 w 117"/>
                  <a:gd name="T41" fmla="*/ 0 h 235"/>
                  <a:gd name="T42" fmla="*/ 0 w 117"/>
                  <a:gd name="T43" fmla="*/ 0 h 235"/>
                  <a:gd name="T44" fmla="*/ 0 w 117"/>
                  <a:gd name="T45" fmla="*/ 0 h 235"/>
                  <a:gd name="T46" fmla="*/ 0 w 117"/>
                  <a:gd name="T47" fmla="*/ 0 h 235"/>
                  <a:gd name="T48" fmla="*/ 0 w 117"/>
                  <a:gd name="T49" fmla="*/ 0 h 235"/>
                  <a:gd name="T50" fmla="*/ 0 w 117"/>
                  <a:gd name="T51" fmla="*/ 0 h 235"/>
                  <a:gd name="T52" fmla="*/ 0 w 117"/>
                  <a:gd name="T53" fmla="*/ 0 h 235"/>
                  <a:gd name="T54" fmla="*/ 0 w 117"/>
                  <a:gd name="T55" fmla="*/ 0 h 235"/>
                  <a:gd name="T56" fmla="*/ 0 w 117"/>
                  <a:gd name="T57" fmla="*/ 0 h 235"/>
                  <a:gd name="T58" fmla="*/ 0 w 117"/>
                  <a:gd name="T59" fmla="*/ 0 h 235"/>
                  <a:gd name="T60" fmla="*/ 0 w 117"/>
                  <a:gd name="T61" fmla="*/ 0 h 235"/>
                  <a:gd name="T62" fmla="*/ 0 w 117"/>
                  <a:gd name="T63" fmla="*/ 0 h 235"/>
                  <a:gd name="T64" fmla="*/ 0 w 117"/>
                  <a:gd name="T65" fmla="*/ 0 h 235"/>
                  <a:gd name="T66" fmla="*/ 0 w 117"/>
                  <a:gd name="T67" fmla="*/ 0 h 235"/>
                  <a:gd name="T68" fmla="*/ 0 w 117"/>
                  <a:gd name="T69" fmla="*/ 0 h 235"/>
                  <a:gd name="T70" fmla="*/ 0 w 117"/>
                  <a:gd name="T71" fmla="*/ 0 h 235"/>
                  <a:gd name="T72" fmla="*/ 0 w 117"/>
                  <a:gd name="T73" fmla="*/ 0 h 235"/>
                  <a:gd name="T74" fmla="*/ 0 w 117"/>
                  <a:gd name="T75" fmla="*/ 0 h 235"/>
                  <a:gd name="T76" fmla="*/ 0 w 117"/>
                  <a:gd name="T77" fmla="*/ 0 h 235"/>
                  <a:gd name="T78" fmla="*/ 0 w 117"/>
                  <a:gd name="T79" fmla="*/ 0 h 235"/>
                  <a:gd name="T80" fmla="*/ 0 w 117"/>
                  <a:gd name="T81" fmla="*/ 0 h 235"/>
                  <a:gd name="T82" fmla="*/ 0 w 117"/>
                  <a:gd name="T83" fmla="*/ 0 h 235"/>
                  <a:gd name="T84" fmla="*/ 0 w 117"/>
                  <a:gd name="T85" fmla="*/ 0 h 235"/>
                  <a:gd name="T86" fmla="*/ 0 w 117"/>
                  <a:gd name="T87" fmla="*/ 0 h 235"/>
                  <a:gd name="T88" fmla="*/ 0 w 117"/>
                  <a:gd name="T89" fmla="*/ 0 h 235"/>
                  <a:gd name="T90" fmla="*/ 0 w 117"/>
                  <a:gd name="T91" fmla="*/ 0 h 23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35"/>
                  <a:gd name="T140" fmla="*/ 117 w 117"/>
                  <a:gd name="T141" fmla="*/ 235 h 23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35">
                    <a:moveTo>
                      <a:pt x="117" y="22"/>
                    </a:moveTo>
                    <a:lnTo>
                      <a:pt x="116" y="25"/>
                    </a:lnTo>
                    <a:lnTo>
                      <a:pt x="115" y="28"/>
                    </a:lnTo>
                    <a:lnTo>
                      <a:pt x="114" y="32"/>
                    </a:lnTo>
                    <a:lnTo>
                      <a:pt x="113" y="37"/>
                    </a:lnTo>
                    <a:lnTo>
                      <a:pt x="113" y="39"/>
                    </a:lnTo>
                    <a:lnTo>
                      <a:pt x="111" y="42"/>
                    </a:lnTo>
                    <a:lnTo>
                      <a:pt x="110" y="47"/>
                    </a:lnTo>
                    <a:lnTo>
                      <a:pt x="110" y="51"/>
                    </a:lnTo>
                    <a:lnTo>
                      <a:pt x="108" y="53"/>
                    </a:lnTo>
                    <a:lnTo>
                      <a:pt x="108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06" y="66"/>
                    </a:lnTo>
                    <a:lnTo>
                      <a:pt x="104" y="70"/>
                    </a:lnTo>
                    <a:lnTo>
                      <a:pt x="103" y="72"/>
                    </a:lnTo>
                    <a:lnTo>
                      <a:pt x="103" y="76"/>
                    </a:lnTo>
                    <a:lnTo>
                      <a:pt x="102" y="79"/>
                    </a:lnTo>
                    <a:lnTo>
                      <a:pt x="101" y="82"/>
                    </a:lnTo>
                    <a:lnTo>
                      <a:pt x="100" y="85"/>
                    </a:lnTo>
                    <a:lnTo>
                      <a:pt x="100" y="88"/>
                    </a:lnTo>
                    <a:lnTo>
                      <a:pt x="97" y="91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5" y="101"/>
                    </a:lnTo>
                    <a:lnTo>
                      <a:pt x="94" y="104"/>
                    </a:lnTo>
                    <a:lnTo>
                      <a:pt x="92" y="107"/>
                    </a:lnTo>
                    <a:lnTo>
                      <a:pt x="91" y="110"/>
                    </a:lnTo>
                    <a:lnTo>
                      <a:pt x="90" y="114"/>
                    </a:lnTo>
                    <a:lnTo>
                      <a:pt x="88" y="116"/>
                    </a:lnTo>
                    <a:lnTo>
                      <a:pt x="88" y="121"/>
                    </a:lnTo>
                    <a:lnTo>
                      <a:pt x="85" y="124"/>
                    </a:lnTo>
                    <a:lnTo>
                      <a:pt x="84" y="128"/>
                    </a:lnTo>
                    <a:lnTo>
                      <a:pt x="82" y="133"/>
                    </a:lnTo>
                    <a:lnTo>
                      <a:pt x="79" y="137"/>
                    </a:lnTo>
                    <a:lnTo>
                      <a:pt x="77" y="141"/>
                    </a:lnTo>
                    <a:lnTo>
                      <a:pt x="76" y="146"/>
                    </a:lnTo>
                    <a:lnTo>
                      <a:pt x="74" y="150"/>
                    </a:lnTo>
                    <a:lnTo>
                      <a:pt x="71" y="155"/>
                    </a:lnTo>
                    <a:lnTo>
                      <a:pt x="69" y="159"/>
                    </a:lnTo>
                    <a:lnTo>
                      <a:pt x="68" y="163"/>
                    </a:lnTo>
                    <a:lnTo>
                      <a:pt x="64" y="167"/>
                    </a:lnTo>
                    <a:lnTo>
                      <a:pt x="63" y="171"/>
                    </a:lnTo>
                    <a:lnTo>
                      <a:pt x="60" y="174"/>
                    </a:lnTo>
                    <a:lnTo>
                      <a:pt x="58" y="179"/>
                    </a:lnTo>
                    <a:lnTo>
                      <a:pt x="56" y="182"/>
                    </a:lnTo>
                    <a:lnTo>
                      <a:pt x="53" y="187"/>
                    </a:lnTo>
                    <a:lnTo>
                      <a:pt x="50" y="192"/>
                    </a:lnTo>
                    <a:lnTo>
                      <a:pt x="47" y="197"/>
                    </a:lnTo>
                    <a:lnTo>
                      <a:pt x="44" y="200"/>
                    </a:lnTo>
                    <a:lnTo>
                      <a:pt x="40" y="204"/>
                    </a:lnTo>
                    <a:lnTo>
                      <a:pt x="38" y="207"/>
                    </a:lnTo>
                    <a:lnTo>
                      <a:pt x="36" y="211"/>
                    </a:lnTo>
                    <a:lnTo>
                      <a:pt x="32" y="214"/>
                    </a:lnTo>
                    <a:lnTo>
                      <a:pt x="30" y="217"/>
                    </a:lnTo>
                    <a:lnTo>
                      <a:pt x="27" y="219"/>
                    </a:lnTo>
                    <a:lnTo>
                      <a:pt x="25" y="223"/>
                    </a:lnTo>
                    <a:lnTo>
                      <a:pt x="20" y="226"/>
                    </a:lnTo>
                    <a:lnTo>
                      <a:pt x="18" y="229"/>
                    </a:lnTo>
                    <a:lnTo>
                      <a:pt x="14" y="232"/>
                    </a:lnTo>
                    <a:lnTo>
                      <a:pt x="12" y="233"/>
                    </a:lnTo>
                    <a:lnTo>
                      <a:pt x="6" y="235"/>
                    </a:lnTo>
                    <a:lnTo>
                      <a:pt x="4" y="233"/>
                    </a:lnTo>
                    <a:lnTo>
                      <a:pt x="1" y="231"/>
                    </a:lnTo>
                    <a:lnTo>
                      <a:pt x="0" y="226"/>
                    </a:lnTo>
                    <a:lnTo>
                      <a:pt x="0" y="223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1" y="209"/>
                    </a:lnTo>
                    <a:lnTo>
                      <a:pt x="1" y="205"/>
                    </a:lnTo>
                    <a:lnTo>
                      <a:pt x="2" y="201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6" y="190"/>
                    </a:lnTo>
                    <a:lnTo>
                      <a:pt x="7" y="186"/>
                    </a:lnTo>
                    <a:lnTo>
                      <a:pt x="9" y="182"/>
                    </a:lnTo>
                    <a:lnTo>
                      <a:pt x="11" y="179"/>
                    </a:lnTo>
                    <a:lnTo>
                      <a:pt x="12" y="177"/>
                    </a:lnTo>
                    <a:lnTo>
                      <a:pt x="14" y="174"/>
                    </a:lnTo>
                    <a:lnTo>
                      <a:pt x="15" y="173"/>
                    </a:lnTo>
                    <a:lnTo>
                      <a:pt x="18" y="168"/>
                    </a:lnTo>
                    <a:lnTo>
                      <a:pt x="20" y="165"/>
                    </a:lnTo>
                    <a:lnTo>
                      <a:pt x="23" y="160"/>
                    </a:lnTo>
                    <a:lnTo>
                      <a:pt x="25" y="158"/>
                    </a:lnTo>
                    <a:lnTo>
                      <a:pt x="27" y="153"/>
                    </a:lnTo>
                    <a:lnTo>
                      <a:pt x="30" y="149"/>
                    </a:lnTo>
                    <a:lnTo>
                      <a:pt x="31" y="146"/>
                    </a:lnTo>
                    <a:lnTo>
                      <a:pt x="33" y="142"/>
                    </a:lnTo>
                    <a:lnTo>
                      <a:pt x="36" y="139"/>
                    </a:lnTo>
                    <a:lnTo>
                      <a:pt x="37" y="135"/>
                    </a:lnTo>
                    <a:lnTo>
                      <a:pt x="38" y="130"/>
                    </a:lnTo>
                    <a:lnTo>
                      <a:pt x="40" y="128"/>
                    </a:lnTo>
                    <a:lnTo>
                      <a:pt x="42" y="123"/>
                    </a:lnTo>
                    <a:lnTo>
                      <a:pt x="44" y="120"/>
                    </a:lnTo>
                    <a:lnTo>
                      <a:pt x="45" y="115"/>
                    </a:lnTo>
                    <a:lnTo>
                      <a:pt x="49" y="111"/>
                    </a:lnTo>
                    <a:lnTo>
                      <a:pt x="49" y="108"/>
                    </a:lnTo>
                    <a:lnTo>
                      <a:pt x="51" y="104"/>
                    </a:lnTo>
                    <a:lnTo>
                      <a:pt x="52" y="101"/>
                    </a:lnTo>
                    <a:lnTo>
                      <a:pt x="53" y="97"/>
                    </a:lnTo>
                    <a:lnTo>
                      <a:pt x="55" y="95"/>
                    </a:lnTo>
                    <a:lnTo>
                      <a:pt x="56" y="91"/>
                    </a:lnTo>
                    <a:lnTo>
                      <a:pt x="58" y="88"/>
                    </a:lnTo>
                    <a:lnTo>
                      <a:pt x="59" y="85"/>
                    </a:lnTo>
                    <a:lnTo>
                      <a:pt x="62" y="79"/>
                    </a:lnTo>
                    <a:lnTo>
                      <a:pt x="64" y="75"/>
                    </a:lnTo>
                    <a:lnTo>
                      <a:pt x="66" y="69"/>
                    </a:lnTo>
                    <a:lnTo>
                      <a:pt x="69" y="63"/>
                    </a:lnTo>
                    <a:lnTo>
                      <a:pt x="69" y="60"/>
                    </a:lnTo>
                    <a:lnTo>
                      <a:pt x="70" y="57"/>
                    </a:lnTo>
                    <a:lnTo>
                      <a:pt x="71" y="54"/>
                    </a:lnTo>
                    <a:lnTo>
                      <a:pt x="72" y="52"/>
                    </a:lnTo>
                    <a:lnTo>
                      <a:pt x="74" y="48"/>
                    </a:lnTo>
                    <a:lnTo>
                      <a:pt x="75" y="46"/>
                    </a:lnTo>
                    <a:lnTo>
                      <a:pt x="75" y="42"/>
                    </a:lnTo>
                    <a:lnTo>
                      <a:pt x="77" y="40"/>
                    </a:lnTo>
                    <a:lnTo>
                      <a:pt x="77" y="37"/>
                    </a:lnTo>
                    <a:lnTo>
                      <a:pt x="78" y="33"/>
                    </a:lnTo>
                    <a:lnTo>
                      <a:pt x="79" y="31"/>
                    </a:lnTo>
                    <a:lnTo>
                      <a:pt x="81" y="27"/>
                    </a:lnTo>
                    <a:lnTo>
                      <a:pt x="81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4" y="13"/>
                    </a:lnTo>
                    <a:lnTo>
                      <a:pt x="85" y="9"/>
                    </a:lnTo>
                    <a:lnTo>
                      <a:pt x="88" y="7"/>
                    </a:lnTo>
                    <a:lnTo>
                      <a:pt x="89" y="3"/>
                    </a:lnTo>
                    <a:lnTo>
                      <a:pt x="92" y="2"/>
                    </a:lnTo>
                    <a:lnTo>
                      <a:pt x="95" y="1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7" y="14"/>
                    </a:lnTo>
                    <a:lnTo>
                      <a:pt x="117" y="18"/>
                    </a:lnTo>
                    <a:lnTo>
                      <a:pt x="11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3" name="Freeform 322"/>
              <p:cNvSpPr>
                <a:spLocks/>
              </p:cNvSpPr>
              <p:nvPr/>
            </p:nvSpPr>
            <p:spPr bwMode="auto">
              <a:xfrm>
                <a:off x="1752" y="1533"/>
                <a:ext cx="72" cy="81"/>
              </a:xfrm>
              <a:custGeom>
                <a:avLst/>
                <a:gdLst>
                  <a:gd name="T0" fmla="*/ 0 w 214"/>
                  <a:gd name="T1" fmla="*/ 0 h 243"/>
                  <a:gd name="T2" fmla="*/ 0 w 214"/>
                  <a:gd name="T3" fmla="*/ 0 h 243"/>
                  <a:gd name="T4" fmla="*/ 0 w 214"/>
                  <a:gd name="T5" fmla="*/ 0 h 243"/>
                  <a:gd name="T6" fmla="*/ 0 w 214"/>
                  <a:gd name="T7" fmla="*/ 0 h 243"/>
                  <a:gd name="T8" fmla="*/ 0 w 214"/>
                  <a:gd name="T9" fmla="*/ 0 h 243"/>
                  <a:gd name="T10" fmla="*/ 0 w 214"/>
                  <a:gd name="T11" fmla="*/ 0 h 243"/>
                  <a:gd name="T12" fmla="*/ 0 w 214"/>
                  <a:gd name="T13" fmla="*/ 0 h 243"/>
                  <a:gd name="T14" fmla="*/ 0 w 214"/>
                  <a:gd name="T15" fmla="*/ 0 h 243"/>
                  <a:gd name="T16" fmla="*/ 0 w 214"/>
                  <a:gd name="T17" fmla="*/ 0 h 243"/>
                  <a:gd name="T18" fmla="*/ 0 w 214"/>
                  <a:gd name="T19" fmla="*/ 0 h 243"/>
                  <a:gd name="T20" fmla="*/ 0 w 214"/>
                  <a:gd name="T21" fmla="*/ 0 h 243"/>
                  <a:gd name="T22" fmla="*/ 0 w 214"/>
                  <a:gd name="T23" fmla="*/ 0 h 243"/>
                  <a:gd name="T24" fmla="*/ 0 w 214"/>
                  <a:gd name="T25" fmla="*/ 0 h 243"/>
                  <a:gd name="T26" fmla="*/ 0 w 214"/>
                  <a:gd name="T27" fmla="*/ 0 h 243"/>
                  <a:gd name="T28" fmla="*/ 0 w 214"/>
                  <a:gd name="T29" fmla="*/ 0 h 243"/>
                  <a:gd name="T30" fmla="*/ 0 w 214"/>
                  <a:gd name="T31" fmla="*/ 0 h 243"/>
                  <a:gd name="T32" fmla="*/ 0 w 214"/>
                  <a:gd name="T33" fmla="*/ 0 h 243"/>
                  <a:gd name="T34" fmla="*/ 0 w 214"/>
                  <a:gd name="T35" fmla="*/ 0 h 243"/>
                  <a:gd name="T36" fmla="*/ 0 w 214"/>
                  <a:gd name="T37" fmla="*/ 0 h 243"/>
                  <a:gd name="T38" fmla="*/ 0 w 214"/>
                  <a:gd name="T39" fmla="*/ 0 h 243"/>
                  <a:gd name="T40" fmla="*/ 0 w 214"/>
                  <a:gd name="T41" fmla="*/ 0 h 243"/>
                  <a:gd name="T42" fmla="*/ 0 w 214"/>
                  <a:gd name="T43" fmla="*/ 0 h 243"/>
                  <a:gd name="T44" fmla="*/ 0 w 214"/>
                  <a:gd name="T45" fmla="*/ 0 h 243"/>
                  <a:gd name="T46" fmla="*/ 0 w 214"/>
                  <a:gd name="T47" fmla="*/ 0 h 243"/>
                  <a:gd name="T48" fmla="*/ 0 w 214"/>
                  <a:gd name="T49" fmla="*/ 0 h 243"/>
                  <a:gd name="T50" fmla="*/ 0 w 214"/>
                  <a:gd name="T51" fmla="*/ 0 h 243"/>
                  <a:gd name="T52" fmla="*/ 0 w 214"/>
                  <a:gd name="T53" fmla="*/ 0 h 243"/>
                  <a:gd name="T54" fmla="*/ 0 w 214"/>
                  <a:gd name="T55" fmla="*/ 0 h 243"/>
                  <a:gd name="T56" fmla="*/ 0 w 214"/>
                  <a:gd name="T57" fmla="*/ 0 h 243"/>
                  <a:gd name="T58" fmla="*/ 0 w 214"/>
                  <a:gd name="T59" fmla="*/ 0 h 243"/>
                  <a:gd name="T60" fmla="*/ 0 w 214"/>
                  <a:gd name="T61" fmla="*/ 0 h 243"/>
                  <a:gd name="T62" fmla="*/ 0 w 214"/>
                  <a:gd name="T63" fmla="*/ 0 h 243"/>
                  <a:gd name="T64" fmla="*/ 0 w 214"/>
                  <a:gd name="T65" fmla="*/ 0 h 243"/>
                  <a:gd name="T66" fmla="*/ 0 w 214"/>
                  <a:gd name="T67" fmla="*/ 0 h 243"/>
                  <a:gd name="T68" fmla="*/ 0 w 214"/>
                  <a:gd name="T69" fmla="*/ 0 h 243"/>
                  <a:gd name="T70" fmla="*/ 0 w 214"/>
                  <a:gd name="T71" fmla="*/ 0 h 243"/>
                  <a:gd name="T72" fmla="*/ 0 w 214"/>
                  <a:gd name="T73" fmla="*/ 0 h 243"/>
                  <a:gd name="T74" fmla="*/ 0 w 214"/>
                  <a:gd name="T75" fmla="*/ 0 h 243"/>
                  <a:gd name="T76" fmla="*/ 0 w 214"/>
                  <a:gd name="T77" fmla="*/ 0 h 243"/>
                  <a:gd name="T78" fmla="*/ 0 w 214"/>
                  <a:gd name="T79" fmla="*/ 0 h 243"/>
                  <a:gd name="T80" fmla="*/ 0 w 214"/>
                  <a:gd name="T81" fmla="*/ 0 h 243"/>
                  <a:gd name="T82" fmla="*/ 0 w 214"/>
                  <a:gd name="T83" fmla="*/ 0 h 243"/>
                  <a:gd name="T84" fmla="*/ 0 w 214"/>
                  <a:gd name="T85" fmla="*/ 0 h 243"/>
                  <a:gd name="T86" fmla="*/ 0 w 214"/>
                  <a:gd name="T87" fmla="*/ 0 h 243"/>
                  <a:gd name="T88" fmla="*/ 0 w 214"/>
                  <a:gd name="T89" fmla="*/ 0 h 243"/>
                  <a:gd name="T90" fmla="*/ 0 w 214"/>
                  <a:gd name="T91" fmla="*/ 0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4"/>
                  <a:gd name="T139" fmla="*/ 0 h 243"/>
                  <a:gd name="T140" fmla="*/ 214 w 2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4" h="243">
                    <a:moveTo>
                      <a:pt x="214" y="18"/>
                    </a:moveTo>
                    <a:lnTo>
                      <a:pt x="212" y="22"/>
                    </a:lnTo>
                    <a:lnTo>
                      <a:pt x="211" y="27"/>
                    </a:lnTo>
                    <a:lnTo>
                      <a:pt x="210" y="33"/>
                    </a:lnTo>
                    <a:lnTo>
                      <a:pt x="207" y="38"/>
                    </a:lnTo>
                    <a:lnTo>
                      <a:pt x="206" y="43"/>
                    </a:lnTo>
                    <a:lnTo>
                      <a:pt x="205" y="47"/>
                    </a:lnTo>
                    <a:lnTo>
                      <a:pt x="202" y="52"/>
                    </a:lnTo>
                    <a:lnTo>
                      <a:pt x="202" y="57"/>
                    </a:lnTo>
                    <a:lnTo>
                      <a:pt x="200" y="62"/>
                    </a:lnTo>
                    <a:lnTo>
                      <a:pt x="198" y="65"/>
                    </a:lnTo>
                    <a:lnTo>
                      <a:pt x="196" y="70"/>
                    </a:lnTo>
                    <a:lnTo>
                      <a:pt x="195" y="75"/>
                    </a:lnTo>
                    <a:lnTo>
                      <a:pt x="193" y="78"/>
                    </a:lnTo>
                    <a:lnTo>
                      <a:pt x="192" y="83"/>
                    </a:lnTo>
                    <a:lnTo>
                      <a:pt x="189" y="86"/>
                    </a:lnTo>
                    <a:lnTo>
                      <a:pt x="187" y="91"/>
                    </a:lnTo>
                    <a:lnTo>
                      <a:pt x="185" y="95"/>
                    </a:lnTo>
                    <a:lnTo>
                      <a:pt x="182" y="98"/>
                    </a:lnTo>
                    <a:lnTo>
                      <a:pt x="180" y="103"/>
                    </a:lnTo>
                    <a:lnTo>
                      <a:pt x="179" y="107"/>
                    </a:lnTo>
                    <a:lnTo>
                      <a:pt x="175" y="110"/>
                    </a:lnTo>
                    <a:lnTo>
                      <a:pt x="173" y="114"/>
                    </a:lnTo>
                    <a:lnTo>
                      <a:pt x="170" y="117"/>
                    </a:lnTo>
                    <a:lnTo>
                      <a:pt x="168" y="122"/>
                    </a:lnTo>
                    <a:lnTo>
                      <a:pt x="163" y="124"/>
                    </a:lnTo>
                    <a:lnTo>
                      <a:pt x="161" y="128"/>
                    </a:lnTo>
                    <a:lnTo>
                      <a:pt x="157" y="133"/>
                    </a:lnTo>
                    <a:lnTo>
                      <a:pt x="154" y="136"/>
                    </a:lnTo>
                    <a:lnTo>
                      <a:pt x="150" y="140"/>
                    </a:lnTo>
                    <a:lnTo>
                      <a:pt x="147" y="143"/>
                    </a:lnTo>
                    <a:lnTo>
                      <a:pt x="143" y="147"/>
                    </a:lnTo>
                    <a:lnTo>
                      <a:pt x="140" y="152"/>
                    </a:lnTo>
                    <a:lnTo>
                      <a:pt x="134" y="155"/>
                    </a:lnTo>
                    <a:lnTo>
                      <a:pt x="129" y="160"/>
                    </a:lnTo>
                    <a:lnTo>
                      <a:pt x="124" y="164"/>
                    </a:lnTo>
                    <a:lnTo>
                      <a:pt x="121" y="167"/>
                    </a:lnTo>
                    <a:lnTo>
                      <a:pt x="116" y="171"/>
                    </a:lnTo>
                    <a:lnTo>
                      <a:pt x="112" y="174"/>
                    </a:lnTo>
                    <a:lnTo>
                      <a:pt x="108" y="177"/>
                    </a:lnTo>
                    <a:lnTo>
                      <a:pt x="104" y="181"/>
                    </a:lnTo>
                    <a:lnTo>
                      <a:pt x="99" y="184"/>
                    </a:lnTo>
                    <a:lnTo>
                      <a:pt x="96" y="187"/>
                    </a:lnTo>
                    <a:lnTo>
                      <a:pt x="91" y="191"/>
                    </a:lnTo>
                    <a:lnTo>
                      <a:pt x="87" y="194"/>
                    </a:lnTo>
                    <a:lnTo>
                      <a:pt x="81" y="197"/>
                    </a:lnTo>
                    <a:lnTo>
                      <a:pt x="77" y="201"/>
                    </a:lnTo>
                    <a:lnTo>
                      <a:pt x="72" y="205"/>
                    </a:lnTo>
                    <a:lnTo>
                      <a:pt x="67" y="210"/>
                    </a:lnTo>
                    <a:lnTo>
                      <a:pt x="62" y="211"/>
                    </a:lnTo>
                    <a:lnTo>
                      <a:pt x="58" y="216"/>
                    </a:lnTo>
                    <a:lnTo>
                      <a:pt x="53" y="220"/>
                    </a:lnTo>
                    <a:lnTo>
                      <a:pt x="48" y="225"/>
                    </a:lnTo>
                    <a:lnTo>
                      <a:pt x="42" y="229"/>
                    </a:lnTo>
                    <a:lnTo>
                      <a:pt x="38" y="234"/>
                    </a:lnTo>
                    <a:lnTo>
                      <a:pt x="33" y="237"/>
                    </a:lnTo>
                    <a:lnTo>
                      <a:pt x="28" y="241"/>
                    </a:lnTo>
                    <a:lnTo>
                      <a:pt x="25" y="242"/>
                    </a:lnTo>
                    <a:lnTo>
                      <a:pt x="21" y="243"/>
                    </a:lnTo>
                    <a:lnTo>
                      <a:pt x="16" y="243"/>
                    </a:lnTo>
                    <a:lnTo>
                      <a:pt x="14" y="242"/>
                    </a:lnTo>
                    <a:lnTo>
                      <a:pt x="10" y="241"/>
                    </a:lnTo>
                    <a:lnTo>
                      <a:pt x="8" y="239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1" y="231"/>
                    </a:lnTo>
                    <a:lnTo>
                      <a:pt x="0" y="229"/>
                    </a:lnTo>
                    <a:lnTo>
                      <a:pt x="0" y="225"/>
                    </a:lnTo>
                    <a:lnTo>
                      <a:pt x="1" y="222"/>
                    </a:lnTo>
                    <a:lnTo>
                      <a:pt x="1" y="219"/>
                    </a:lnTo>
                    <a:lnTo>
                      <a:pt x="3" y="216"/>
                    </a:lnTo>
                    <a:lnTo>
                      <a:pt x="6" y="212"/>
                    </a:lnTo>
                    <a:lnTo>
                      <a:pt x="9" y="210"/>
                    </a:lnTo>
                    <a:lnTo>
                      <a:pt x="13" y="207"/>
                    </a:lnTo>
                    <a:lnTo>
                      <a:pt x="16" y="205"/>
                    </a:lnTo>
                    <a:lnTo>
                      <a:pt x="20" y="204"/>
                    </a:lnTo>
                    <a:lnTo>
                      <a:pt x="23" y="201"/>
                    </a:lnTo>
                    <a:lnTo>
                      <a:pt x="27" y="199"/>
                    </a:lnTo>
                    <a:lnTo>
                      <a:pt x="30" y="197"/>
                    </a:lnTo>
                    <a:lnTo>
                      <a:pt x="33" y="194"/>
                    </a:lnTo>
                    <a:lnTo>
                      <a:pt x="38" y="192"/>
                    </a:lnTo>
                    <a:lnTo>
                      <a:pt x="42" y="187"/>
                    </a:lnTo>
                    <a:lnTo>
                      <a:pt x="47" y="184"/>
                    </a:lnTo>
                    <a:lnTo>
                      <a:pt x="52" y="181"/>
                    </a:lnTo>
                    <a:lnTo>
                      <a:pt x="55" y="178"/>
                    </a:lnTo>
                    <a:lnTo>
                      <a:pt x="59" y="174"/>
                    </a:lnTo>
                    <a:lnTo>
                      <a:pt x="64" y="172"/>
                    </a:lnTo>
                    <a:lnTo>
                      <a:pt x="67" y="168"/>
                    </a:lnTo>
                    <a:lnTo>
                      <a:pt x="71" y="166"/>
                    </a:lnTo>
                    <a:lnTo>
                      <a:pt x="74" y="164"/>
                    </a:lnTo>
                    <a:lnTo>
                      <a:pt x="78" y="161"/>
                    </a:lnTo>
                    <a:lnTo>
                      <a:pt x="81" y="158"/>
                    </a:lnTo>
                    <a:lnTo>
                      <a:pt x="85" y="155"/>
                    </a:lnTo>
                    <a:lnTo>
                      <a:pt x="89" y="152"/>
                    </a:lnTo>
                    <a:lnTo>
                      <a:pt x="93" y="148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6" y="136"/>
                    </a:lnTo>
                    <a:lnTo>
                      <a:pt x="110" y="133"/>
                    </a:lnTo>
                    <a:lnTo>
                      <a:pt x="113" y="129"/>
                    </a:lnTo>
                    <a:lnTo>
                      <a:pt x="117" y="126"/>
                    </a:lnTo>
                    <a:lnTo>
                      <a:pt x="121" y="122"/>
                    </a:lnTo>
                    <a:lnTo>
                      <a:pt x="124" y="118"/>
                    </a:lnTo>
                    <a:lnTo>
                      <a:pt x="128" y="114"/>
                    </a:lnTo>
                    <a:lnTo>
                      <a:pt x="131" y="111"/>
                    </a:lnTo>
                    <a:lnTo>
                      <a:pt x="135" y="107"/>
                    </a:lnTo>
                    <a:lnTo>
                      <a:pt x="138" y="103"/>
                    </a:lnTo>
                    <a:lnTo>
                      <a:pt x="142" y="98"/>
                    </a:lnTo>
                    <a:lnTo>
                      <a:pt x="145" y="95"/>
                    </a:lnTo>
                    <a:lnTo>
                      <a:pt x="149" y="91"/>
                    </a:lnTo>
                    <a:lnTo>
                      <a:pt x="151" y="88"/>
                    </a:lnTo>
                    <a:lnTo>
                      <a:pt x="155" y="83"/>
                    </a:lnTo>
                    <a:lnTo>
                      <a:pt x="159" y="79"/>
                    </a:lnTo>
                    <a:lnTo>
                      <a:pt x="161" y="75"/>
                    </a:lnTo>
                    <a:lnTo>
                      <a:pt x="163" y="70"/>
                    </a:lnTo>
                    <a:lnTo>
                      <a:pt x="166" y="66"/>
                    </a:lnTo>
                    <a:lnTo>
                      <a:pt x="169" y="62"/>
                    </a:lnTo>
                    <a:lnTo>
                      <a:pt x="172" y="57"/>
                    </a:lnTo>
                    <a:lnTo>
                      <a:pt x="174" y="53"/>
                    </a:lnTo>
                    <a:lnTo>
                      <a:pt x="176" y="48"/>
                    </a:lnTo>
                    <a:lnTo>
                      <a:pt x="179" y="45"/>
                    </a:lnTo>
                    <a:lnTo>
                      <a:pt x="181" y="39"/>
                    </a:lnTo>
                    <a:lnTo>
                      <a:pt x="183" y="34"/>
                    </a:lnTo>
                    <a:lnTo>
                      <a:pt x="185" y="29"/>
                    </a:lnTo>
                    <a:lnTo>
                      <a:pt x="187" y="26"/>
                    </a:lnTo>
                    <a:lnTo>
                      <a:pt x="188" y="21"/>
                    </a:lnTo>
                    <a:lnTo>
                      <a:pt x="191" y="16"/>
                    </a:lnTo>
                    <a:lnTo>
                      <a:pt x="192" y="12"/>
                    </a:lnTo>
                    <a:lnTo>
                      <a:pt x="194" y="7"/>
                    </a:lnTo>
                    <a:lnTo>
                      <a:pt x="195" y="2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6" y="1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3" y="9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4" name="Freeform 323"/>
              <p:cNvSpPr>
                <a:spLocks/>
              </p:cNvSpPr>
              <p:nvPr/>
            </p:nvSpPr>
            <p:spPr bwMode="auto">
              <a:xfrm>
                <a:off x="1670" y="1456"/>
                <a:ext cx="109" cy="114"/>
              </a:xfrm>
              <a:custGeom>
                <a:avLst/>
                <a:gdLst>
                  <a:gd name="T0" fmla="*/ 0 w 328"/>
                  <a:gd name="T1" fmla="*/ 0 h 340"/>
                  <a:gd name="T2" fmla="*/ 0 w 328"/>
                  <a:gd name="T3" fmla="*/ 0 h 340"/>
                  <a:gd name="T4" fmla="*/ 0 w 328"/>
                  <a:gd name="T5" fmla="*/ 0 h 340"/>
                  <a:gd name="T6" fmla="*/ 0 w 328"/>
                  <a:gd name="T7" fmla="*/ 0 h 340"/>
                  <a:gd name="T8" fmla="*/ 0 w 328"/>
                  <a:gd name="T9" fmla="*/ 0 h 340"/>
                  <a:gd name="T10" fmla="*/ 0 w 328"/>
                  <a:gd name="T11" fmla="*/ 0 h 340"/>
                  <a:gd name="T12" fmla="*/ 0 w 328"/>
                  <a:gd name="T13" fmla="*/ 0 h 340"/>
                  <a:gd name="T14" fmla="*/ 0 w 328"/>
                  <a:gd name="T15" fmla="*/ 0 h 340"/>
                  <a:gd name="T16" fmla="*/ 0 w 328"/>
                  <a:gd name="T17" fmla="*/ 0 h 340"/>
                  <a:gd name="T18" fmla="*/ 0 w 328"/>
                  <a:gd name="T19" fmla="*/ 0 h 340"/>
                  <a:gd name="T20" fmla="*/ 0 w 328"/>
                  <a:gd name="T21" fmla="*/ 0 h 340"/>
                  <a:gd name="T22" fmla="*/ 0 w 328"/>
                  <a:gd name="T23" fmla="*/ 0 h 340"/>
                  <a:gd name="T24" fmla="*/ 0 w 328"/>
                  <a:gd name="T25" fmla="*/ 0 h 340"/>
                  <a:gd name="T26" fmla="*/ 0 w 328"/>
                  <a:gd name="T27" fmla="*/ 0 h 340"/>
                  <a:gd name="T28" fmla="*/ 0 w 328"/>
                  <a:gd name="T29" fmla="*/ 0 h 340"/>
                  <a:gd name="T30" fmla="*/ 0 w 328"/>
                  <a:gd name="T31" fmla="*/ 0 h 340"/>
                  <a:gd name="T32" fmla="*/ 0 w 328"/>
                  <a:gd name="T33" fmla="*/ 0 h 340"/>
                  <a:gd name="T34" fmla="*/ 0 w 328"/>
                  <a:gd name="T35" fmla="*/ 0 h 340"/>
                  <a:gd name="T36" fmla="*/ 0 w 328"/>
                  <a:gd name="T37" fmla="*/ 0 h 340"/>
                  <a:gd name="T38" fmla="*/ 0 w 328"/>
                  <a:gd name="T39" fmla="*/ 0 h 340"/>
                  <a:gd name="T40" fmla="*/ 0 w 328"/>
                  <a:gd name="T41" fmla="*/ 0 h 340"/>
                  <a:gd name="T42" fmla="*/ 0 w 328"/>
                  <a:gd name="T43" fmla="*/ 0 h 340"/>
                  <a:gd name="T44" fmla="*/ 0 w 328"/>
                  <a:gd name="T45" fmla="*/ 0 h 340"/>
                  <a:gd name="T46" fmla="*/ 0 w 328"/>
                  <a:gd name="T47" fmla="*/ 0 h 340"/>
                  <a:gd name="T48" fmla="*/ 0 w 328"/>
                  <a:gd name="T49" fmla="*/ 0 h 340"/>
                  <a:gd name="T50" fmla="*/ 0 w 328"/>
                  <a:gd name="T51" fmla="*/ 0 h 340"/>
                  <a:gd name="T52" fmla="*/ 0 w 328"/>
                  <a:gd name="T53" fmla="*/ 0 h 340"/>
                  <a:gd name="T54" fmla="*/ 0 w 328"/>
                  <a:gd name="T55" fmla="*/ 0 h 340"/>
                  <a:gd name="T56" fmla="*/ 0 w 328"/>
                  <a:gd name="T57" fmla="*/ 0 h 340"/>
                  <a:gd name="T58" fmla="*/ 0 w 328"/>
                  <a:gd name="T59" fmla="*/ 0 h 340"/>
                  <a:gd name="T60" fmla="*/ 0 w 328"/>
                  <a:gd name="T61" fmla="*/ 0 h 340"/>
                  <a:gd name="T62" fmla="*/ 0 w 328"/>
                  <a:gd name="T63" fmla="*/ 0 h 340"/>
                  <a:gd name="T64" fmla="*/ 0 w 328"/>
                  <a:gd name="T65" fmla="*/ 0 h 340"/>
                  <a:gd name="T66" fmla="*/ 0 w 328"/>
                  <a:gd name="T67" fmla="*/ 0 h 340"/>
                  <a:gd name="T68" fmla="*/ 0 w 328"/>
                  <a:gd name="T69" fmla="*/ 0 h 340"/>
                  <a:gd name="T70" fmla="*/ 0 w 328"/>
                  <a:gd name="T71" fmla="*/ 0 h 340"/>
                  <a:gd name="T72" fmla="*/ 0 w 328"/>
                  <a:gd name="T73" fmla="*/ 0 h 340"/>
                  <a:gd name="T74" fmla="*/ 0 w 328"/>
                  <a:gd name="T75" fmla="*/ 0 h 340"/>
                  <a:gd name="T76" fmla="*/ 0 w 328"/>
                  <a:gd name="T77" fmla="*/ 0 h 340"/>
                  <a:gd name="T78" fmla="*/ 0 w 328"/>
                  <a:gd name="T79" fmla="*/ 0 h 340"/>
                  <a:gd name="T80" fmla="*/ 0 w 328"/>
                  <a:gd name="T81" fmla="*/ 0 h 340"/>
                  <a:gd name="T82" fmla="*/ 0 w 328"/>
                  <a:gd name="T83" fmla="*/ 0 h 340"/>
                  <a:gd name="T84" fmla="*/ 0 w 328"/>
                  <a:gd name="T85" fmla="*/ 0 h 340"/>
                  <a:gd name="T86" fmla="*/ 0 w 328"/>
                  <a:gd name="T87" fmla="*/ 0 h 340"/>
                  <a:gd name="T88" fmla="*/ 0 w 328"/>
                  <a:gd name="T89" fmla="*/ 0 h 340"/>
                  <a:gd name="T90" fmla="*/ 0 w 328"/>
                  <a:gd name="T91" fmla="*/ 0 h 340"/>
                  <a:gd name="T92" fmla="*/ 0 w 328"/>
                  <a:gd name="T93" fmla="*/ 0 h 340"/>
                  <a:gd name="T94" fmla="*/ 0 w 328"/>
                  <a:gd name="T95" fmla="*/ 0 h 340"/>
                  <a:gd name="T96" fmla="*/ 0 w 328"/>
                  <a:gd name="T97" fmla="*/ 0 h 340"/>
                  <a:gd name="T98" fmla="*/ 0 w 328"/>
                  <a:gd name="T99" fmla="*/ 0 h 340"/>
                  <a:gd name="T100" fmla="*/ 0 w 328"/>
                  <a:gd name="T101" fmla="*/ 0 h 340"/>
                  <a:gd name="T102" fmla="*/ 0 w 328"/>
                  <a:gd name="T103" fmla="*/ 0 h 340"/>
                  <a:gd name="T104" fmla="*/ 0 w 328"/>
                  <a:gd name="T105" fmla="*/ 0 h 340"/>
                  <a:gd name="T106" fmla="*/ 0 w 328"/>
                  <a:gd name="T107" fmla="*/ 0 h 3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28"/>
                  <a:gd name="T163" fmla="*/ 0 h 340"/>
                  <a:gd name="T164" fmla="*/ 328 w 328"/>
                  <a:gd name="T165" fmla="*/ 340 h 3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28" h="340">
                    <a:moveTo>
                      <a:pt x="101" y="300"/>
                    </a:moveTo>
                    <a:lnTo>
                      <a:pt x="123" y="340"/>
                    </a:lnTo>
                    <a:lnTo>
                      <a:pt x="123" y="339"/>
                    </a:lnTo>
                    <a:lnTo>
                      <a:pt x="126" y="338"/>
                    </a:lnTo>
                    <a:lnTo>
                      <a:pt x="129" y="334"/>
                    </a:lnTo>
                    <a:lnTo>
                      <a:pt x="134" y="332"/>
                    </a:lnTo>
                    <a:lnTo>
                      <a:pt x="137" y="328"/>
                    </a:lnTo>
                    <a:lnTo>
                      <a:pt x="142" y="323"/>
                    </a:lnTo>
                    <a:lnTo>
                      <a:pt x="147" y="319"/>
                    </a:lnTo>
                    <a:lnTo>
                      <a:pt x="150" y="314"/>
                    </a:lnTo>
                    <a:lnTo>
                      <a:pt x="150" y="313"/>
                    </a:lnTo>
                    <a:lnTo>
                      <a:pt x="149" y="309"/>
                    </a:lnTo>
                    <a:lnTo>
                      <a:pt x="148" y="306"/>
                    </a:lnTo>
                    <a:lnTo>
                      <a:pt x="146" y="301"/>
                    </a:lnTo>
                    <a:lnTo>
                      <a:pt x="144" y="298"/>
                    </a:lnTo>
                    <a:lnTo>
                      <a:pt x="143" y="296"/>
                    </a:lnTo>
                    <a:lnTo>
                      <a:pt x="142" y="293"/>
                    </a:lnTo>
                    <a:lnTo>
                      <a:pt x="141" y="290"/>
                    </a:lnTo>
                    <a:lnTo>
                      <a:pt x="139" y="287"/>
                    </a:lnTo>
                    <a:lnTo>
                      <a:pt x="137" y="283"/>
                    </a:lnTo>
                    <a:lnTo>
                      <a:pt x="136" y="281"/>
                    </a:lnTo>
                    <a:lnTo>
                      <a:pt x="134" y="277"/>
                    </a:lnTo>
                    <a:lnTo>
                      <a:pt x="131" y="272"/>
                    </a:lnTo>
                    <a:lnTo>
                      <a:pt x="129" y="269"/>
                    </a:lnTo>
                    <a:lnTo>
                      <a:pt x="127" y="265"/>
                    </a:lnTo>
                    <a:lnTo>
                      <a:pt x="124" y="262"/>
                    </a:lnTo>
                    <a:lnTo>
                      <a:pt x="122" y="257"/>
                    </a:lnTo>
                    <a:lnTo>
                      <a:pt x="120" y="253"/>
                    </a:lnTo>
                    <a:lnTo>
                      <a:pt x="117" y="249"/>
                    </a:lnTo>
                    <a:lnTo>
                      <a:pt x="115" y="245"/>
                    </a:lnTo>
                    <a:lnTo>
                      <a:pt x="112" y="240"/>
                    </a:lnTo>
                    <a:lnTo>
                      <a:pt x="109" y="236"/>
                    </a:lnTo>
                    <a:lnTo>
                      <a:pt x="107" y="231"/>
                    </a:lnTo>
                    <a:lnTo>
                      <a:pt x="104" y="226"/>
                    </a:lnTo>
                    <a:lnTo>
                      <a:pt x="101" y="221"/>
                    </a:lnTo>
                    <a:lnTo>
                      <a:pt x="98" y="217"/>
                    </a:lnTo>
                    <a:lnTo>
                      <a:pt x="96" y="212"/>
                    </a:lnTo>
                    <a:lnTo>
                      <a:pt x="92" y="208"/>
                    </a:lnTo>
                    <a:lnTo>
                      <a:pt x="90" y="204"/>
                    </a:lnTo>
                    <a:lnTo>
                      <a:pt x="86" y="199"/>
                    </a:lnTo>
                    <a:lnTo>
                      <a:pt x="83" y="194"/>
                    </a:lnTo>
                    <a:lnTo>
                      <a:pt x="80" y="189"/>
                    </a:lnTo>
                    <a:lnTo>
                      <a:pt x="78" y="185"/>
                    </a:lnTo>
                    <a:lnTo>
                      <a:pt x="75" y="180"/>
                    </a:lnTo>
                    <a:lnTo>
                      <a:pt x="72" y="175"/>
                    </a:lnTo>
                    <a:lnTo>
                      <a:pt x="70" y="172"/>
                    </a:lnTo>
                    <a:lnTo>
                      <a:pt x="66" y="167"/>
                    </a:lnTo>
                    <a:lnTo>
                      <a:pt x="64" y="162"/>
                    </a:lnTo>
                    <a:lnTo>
                      <a:pt x="62" y="157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4" y="145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47" y="134"/>
                    </a:lnTo>
                    <a:lnTo>
                      <a:pt x="45" y="130"/>
                    </a:lnTo>
                    <a:lnTo>
                      <a:pt x="44" y="128"/>
                    </a:lnTo>
                    <a:lnTo>
                      <a:pt x="43" y="124"/>
                    </a:lnTo>
                    <a:lnTo>
                      <a:pt x="39" y="118"/>
                    </a:lnTo>
                    <a:lnTo>
                      <a:pt x="35" y="113"/>
                    </a:lnTo>
                    <a:lnTo>
                      <a:pt x="33" y="109"/>
                    </a:lnTo>
                    <a:lnTo>
                      <a:pt x="32" y="105"/>
                    </a:lnTo>
                    <a:lnTo>
                      <a:pt x="31" y="103"/>
                    </a:lnTo>
                    <a:lnTo>
                      <a:pt x="31" y="102"/>
                    </a:lnTo>
                    <a:lnTo>
                      <a:pt x="32" y="96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5"/>
                    </a:lnTo>
                    <a:lnTo>
                      <a:pt x="46" y="83"/>
                    </a:lnTo>
                    <a:lnTo>
                      <a:pt x="48" y="81"/>
                    </a:lnTo>
                    <a:lnTo>
                      <a:pt x="52" y="79"/>
                    </a:lnTo>
                    <a:lnTo>
                      <a:pt x="56" y="79"/>
                    </a:lnTo>
                    <a:lnTo>
                      <a:pt x="59" y="79"/>
                    </a:lnTo>
                    <a:lnTo>
                      <a:pt x="63" y="78"/>
                    </a:lnTo>
                    <a:lnTo>
                      <a:pt x="66" y="79"/>
                    </a:lnTo>
                    <a:lnTo>
                      <a:pt x="69" y="79"/>
                    </a:lnTo>
                    <a:lnTo>
                      <a:pt x="73" y="80"/>
                    </a:lnTo>
                    <a:lnTo>
                      <a:pt x="77" y="83"/>
                    </a:lnTo>
                    <a:lnTo>
                      <a:pt x="79" y="84"/>
                    </a:lnTo>
                    <a:lnTo>
                      <a:pt x="84" y="86"/>
                    </a:lnTo>
                    <a:lnTo>
                      <a:pt x="89" y="88"/>
                    </a:lnTo>
                    <a:lnTo>
                      <a:pt x="94" y="91"/>
                    </a:lnTo>
                    <a:lnTo>
                      <a:pt x="97" y="92"/>
                    </a:lnTo>
                    <a:lnTo>
                      <a:pt x="99" y="94"/>
                    </a:lnTo>
                    <a:lnTo>
                      <a:pt x="103" y="96"/>
                    </a:lnTo>
                    <a:lnTo>
                      <a:pt x="107" y="98"/>
                    </a:lnTo>
                    <a:lnTo>
                      <a:pt x="110" y="99"/>
                    </a:lnTo>
                    <a:lnTo>
                      <a:pt x="112" y="100"/>
                    </a:lnTo>
                    <a:lnTo>
                      <a:pt x="116" y="103"/>
                    </a:lnTo>
                    <a:lnTo>
                      <a:pt x="120" y="104"/>
                    </a:lnTo>
                    <a:lnTo>
                      <a:pt x="123" y="106"/>
                    </a:lnTo>
                    <a:lnTo>
                      <a:pt x="127" y="109"/>
                    </a:lnTo>
                    <a:lnTo>
                      <a:pt x="130" y="110"/>
                    </a:lnTo>
                    <a:lnTo>
                      <a:pt x="135" y="112"/>
                    </a:lnTo>
                    <a:lnTo>
                      <a:pt x="137" y="113"/>
                    </a:lnTo>
                    <a:lnTo>
                      <a:pt x="142" y="117"/>
                    </a:lnTo>
                    <a:lnTo>
                      <a:pt x="146" y="118"/>
                    </a:lnTo>
                    <a:lnTo>
                      <a:pt x="150" y="121"/>
                    </a:lnTo>
                    <a:lnTo>
                      <a:pt x="154" y="123"/>
                    </a:lnTo>
                    <a:lnTo>
                      <a:pt x="158" y="125"/>
                    </a:lnTo>
                    <a:lnTo>
                      <a:pt x="162" y="128"/>
                    </a:lnTo>
                    <a:lnTo>
                      <a:pt x="166" y="130"/>
                    </a:lnTo>
                    <a:lnTo>
                      <a:pt x="171" y="131"/>
                    </a:lnTo>
                    <a:lnTo>
                      <a:pt x="174" y="134"/>
                    </a:lnTo>
                    <a:lnTo>
                      <a:pt x="178" y="136"/>
                    </a:lnTo>
                    <a:lnTo>
                      <a:pt x="181" y="138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193" y="143"/>
                    </a:lnTo>
                    <a:lnTo>
                      <a:pt x="197" y="145"/>
                    </a:lnTo>
                    <a:lnTo>
                      <a:pt x="200" y="148"/>
                    </a:lnTo>
                    <a:lnTo>
                      <a:pt x="204" y="149"/>
                    </a:lnTo>
                    <a:lnTo>
                      <a:pt x="207" y="151"/>
                    </a:lnTo>
                    <a:lnTo>
                      <a:pt x="211" y="154"/>
                    </a:lnTo>
                    <a:lnTo>
                      <a:pt x="214" y="155"/>
                    </a:lnTo>
                    <a:lnTo>
                      <a:pt x="218" y="157"/>
                    </a:lnTo>
                    <a:lnTo>
                      <a:pt x="222" y="158"/>
                    </a:lnTo>
                    <a:lnTo>
                      <a:pt x="225" y="161"/>
                    </a:lnTo>
                    <a:lnTo>
                      <a:pt x="230" y="162"/>
                    </a:lnTo>
                    <a:lnTo>
                      <a:pt x="236" y="166"/>
                    </a:lnTo>
                    <a:lnTo>
                      <a:pt x="241" y="168"/>
                    </a:lnTo>
                    <a:lnTo>
                      <a:pt x="245" y="170"/>
                    </a:lnTo>
                    <a:lnTo>
                      <a:pt x="248" y="172"/>
                    </a:lnTo>
                    <a:lnTo>
                      <a:pt x="251" y="173"/>
                    </a:lnTo>
                    <a:lnTo>
                      <a:pt x="254" y="173"/>
                    </a:lnTo>
                    <a:lnTo>
                      <a:pt x="256" y="174"/>
                    </a:lnTo>
                    <a:lnTo>
                      <a:pt x="258" y="173"/>
                    </a:lnTo>
                    <a:lnTo>
                      <a:pt x="263" y="169"/>
                    </a:lnTo>
                    <a:lnTo>
                      <a:pt x="268" y="166"/>
                    </a:lnTo>
                    <a:lnTo>
                      <a:pt x="274" y="162"/>
                    </a:lnTo>
                    <a:lnTo>
                      <a:pt x="278" y="157"/>
                    </a:lnTo>
                    <a:lnTo>
                      <a:pt x="283" y="153"/>
                    </a:lnTo>
                    <a:lnTo>
                      <a:pt x="287" y="148"/>
                    </a:lnTo>
                    <a:lnTo>
                      <a:pt x="289" y="144"/>
                    </a:lnTo>
                    <a:lnTo>
                      <a:pt x="288" y="141"/>
                    </a:lnTo>
                    <a:lnTo>
                      <a:pt x="286" y="138"/>
                    </a:lnTo>
                    <a:lnTo>
                      <a:pt x="283" y="136"/>
                    </a:lnTo>
                    <a:lnTo>
                      <a:pt x="281" y="134"/>
                    </a:lnTo>
                    <a:lnTo>
                      <a:pt x="278" y="132"/>
                    </a:lnTo>
                    <a:lnTo>
                      <a:pt x="276" y="130"/>
                    </a:lnTo>
                    <a:lnTo>
                      <a:pt x="271" y="128"/>
                    </a:lnTo>
                    <a:lnTo>
                      <a:pt x="268" y="125"/>
                    </a:lnTo>
                    <a:lnTo>
                      <a:pt x="264" y="123"/>
                    </a:lnTo>
                    <a:lnTo>
                      <a:pt x="261" y="121"/>
                    </a:lnTo>
                    <a:lnTo>
                      <a:pt x="256" y="118"/>
                    </a:lnTo>
                    <a:lnTo>
                      <a:pt x="251" y="116"/>
                    </a:lnTo>
                    <a:lnTo>
                      <a:pt x="246" y="113"/>
                    </a:lnTo>
                    <a:lnTo>
                      <a:pt x="242" y="111"/>
                    </a:lnTo>
                    <a:lnTo>
                      <a:pt x="236" y="109"/>
                    </a:lnTo>
                    <a:lnTo>
                      <a:pt x="230" y="106"/>
                    </a:lnTo>
                    <a:lnTo>
                      <a:pt x="225" y="103"/>
                    </a:lnTo>
                    <a:lnTo>
                      <a:pt x="219" y="100"/>
                    </a:lnTo>
                    <a:lnTo>
                      <a:pt x="213" y="98"/>
                    </a:lnTo>
                    <a:lnTo>
                      <a:pt x="209" y="96"/>
                    </a:lnTo>
                    <a:lnTo>
                      <a:pt x="203" y="93"/>
                    </a:lnTo>
                    <a:lnTo>
                      <a:pt x="198" y="91"/>
                    </a:lnTo>
                    <a:lnTo>
                      <a:pt x="192" y="88"/>
                    </a:lnTo>
                    <a:lnTo>
                      <a:pt x="187" y="86"/>
                    </a:lnTo>
                    <a:lnTo>
                      <a:pt x="181" y="85"/>
                    </a:lnTo>
                    <a:lnTo>
                      <a:pt x="177" y="84"/>
                    </a:lnTo>
                    <a:lnTo>
                      <a:pt x="172" y="81"/>
                    </a:lnTo>
                    <a:lnTo>
                      <a:pt x="167" y="80"/>
                    </a:lnTo>
                    <a:lnTo>
                      <a:pt x="163" y="79"/>
                    </a:lnTo>
                    <a:lnTo>
                      <a:pt x="160" y="78"/>
                    </a:lnTo>
                    <a:lnTo>
                      <a:pt x="155" y="77"/>
                    </a:lnTo>
                    <a:lnTo>
                      <a:pt x="150" y="74"/>
                    </a:lnTo>
                    <a:lnTo>
                      <a:pt x="146" y="74"/>
                    </a:lnTo>
                    <a:lnTo>
                      <a:pt x="142" y="73"/>
                    </a:lnTo>
                    <a:lnTo>
                      <a:pt x="139" y="71"/>
                    </a:lnTo>
                    <a:lnTo>
                      <a:pt x="135" y="70"/>
                    </a:lnTo>
                    <a:lnTo>
                      <a:pt x="130" y="70"/>
                    </a:lnTo>
                    <a:lnTo>
                      <a:pt x="127" y="68"/>
                    </a:lnTo>
                    <a:lnTo>
                      <a:pt x="122" y="66"/>
                    </a:lnTo>
                    <a:lnTo>
                      <a:pt x="118" y="66"/>
                    </a:lnTo>
                    <a:lnTo>
                      <a:pt x="115" y="65"/>
                    </a:lnTo>
                    <a:lnTo>
                      <a:pt x="111" y="64"/>
                    </a:lnTo>
                    <a:lnTo>
                      <a:pt x="107" y="61"/>
                    </a:lnTo>
                    <a:lnTo>
                      <a:pt x="104" y="60"/>
                    </a:lnTo>
                    <a:lnTo>
                      <a:pt x="101" y="60"/>
                    </a:lnTo>
                    <a:lnTo>
                      <a:pt x="97" y="59"/>
                    </a:lnTo>
                    <a:lnTo>
                      <a:pt x="94" y="58"/>
                    </a:lnTo>
                    <a:lnTo>
                      <a:pt x="91" y="56"/>
                    </a:lnTo>
                    <a:lnTo>
                      <a:pt x="88" y="55"/>
                    </a:lnTo>
                    <a:lnTo>
                      <a:pt x="85" y="54"/>
                    </a:lnTo>
                    <a:lnTo>
                      <a:pt x="80" y="53"/>
                    </a:lnTo>
                    <a:lnTo>
                      <a:pt x="77" y="51"/>
                    </a:lnTo>
                    <a:lnTo>
                      <a:pt x="73" y="49"/>
                    </a:lnTo>
                    <a:lnTo>
                      <a:pt x="70" y="47"/>
                    </a:lnTo>
                    <a:lnTo>
                      <a:pt x="69" y="46"/>
                    </a:lnTo>
                    <a:lnTo>
                      <a:pt x="70" y="43"/>
                    </a:lnTo>
                    <a:lnTo>
                      <a:pt x="73" y="43"/>
                    </a:lnTo>
                    <a:lnTo>
                      <a:pt x="75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5" y="42"/>
                    </a:lnTo>
                    <a:lnTo>
                      <a:pt x="89" y="42"/>
                    </a:lnTo>
                    <a:lnTo>
                      <a:pt x="94" y="42"/>
                    </a:lnTo>
                    <a:lnTo>
                      <a:pt x="98" y="42"/>
                    </a:lnTo>
                    <a:lnTo>
                      <a:pt x="103" y="42"/>
                    </a:lnTo>
                    <a:lnTo>
                      <a:pt x="108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20" y="42"/>
                    </a:lnTo>
                    <a:lnTo>
                      <a:pt x="123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41" y="42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50" y="42"/>
                    </a:lnTo>
                    <a:lnTo>
                      <a:pt x="153" y="42"/>
                    </a:lnTo>
                    <a:lnTo>
                      <a:pt x="156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5" y="42"/>
                    </a:lnTo>
                    <a:lnTo>
                      <a:pt x="168" y="42"/>
                    </a:lnTo>
                    <a:lnTo>
                      <a:pt x="172" y="42"/>
                    </a:lnTo>
                    <a:lnTo>
                      <a:pt x="174" y="42"/>
                    </a:lnTo>
                    <a:lnTo>
                      <a:pt x="180" y="42"/>
                    </a:lnTo>
                    <a:lnTo>
                      <a:pt x="185" y="42"/>
                    </a:lnTo>
                    <a:lnTo>
                      <a:pt x="191" y="42"/>
                    </a:lnTo>
                    <a:lnTo>
                      <a:pt x="197" y="42"/>
                    </a:lnTo>
                    <a:lnTo>
                      <a:pt x="201" y="42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6" y="42"/>
                    </a:lnTo>
                    <a:lnTo>
                      <a:pt x="218" y="41"/>
                    </a:lnTo>
                    <a:lnTo>
                      <a:pt x="223" y="41"/>
                    </a:lnTo>
                    <a:lnTo>
                      <a:pt x="226" y="40"/>
                    </a:lnTo>
                    <a:lnTo>
                      <a:pt x="231" y="40"/>
                    </a:lnTo>
                    <a:lnTo>
                      <a:pt x="236" y="40"/>
                    </a:lnTo>
                    <a:lnTo>
                      <a:pt x="239" y="39"/>
                    </a:lnTo>
                    <a:lnTo>
                      <a:pt x="244" y="39"/>
                    </a:lnTo>
                    <a:lnTo>
                      <a:pt x="249" y="39"/>
                    </a:lnTo>
                    <a:lnTo>
                      <a:pt x="252" y="37"/>
                    </a:lnTo>
                    <a:lnTo>
                      <a:pt x="257" y="36"/>
                    </a:lnTo>
                    <a:lnTo>
                      <a:pt x="262" y="35"/>
                    </a:lnTo>
                    <a:lnTo>
                      <a:pt x="265" y="35"/>
                    </a:lnTo>
                    <a:lnTo>
                      <a:pt x="270" y="35"/>
                    </a:lnTo>
                    <a:lnTo>
                      <a:pt x="274" y="34"/>
                    </a:lnTo>
                    <a:lnTo>
                      <a:pt x="278" y="33"/>
                    </a:lnTo>
                    <a:lnTo>
                      <a:pt x="283" y="33"/>
                    </a:lnTo>
                    <a:lnTo>
                      <a:pt x="287" y="32"/>
                    </a:lnTo>
                    <a:lnTo>
                      <a:pt x="290" y="30"/>
                    </a:lnTo>
                    <a:lnTo>
                      <a:pt x="294" y="30"/>
                    </a:lnTo>
                    <a:lnTo>
                      <a:pt x="297" y="29"/>
                    </a:lnTo>
                    <a:lnTo>
                      <a:pt x="301" y="28"/>
                    </a:lnTo>
                    <a:lnTo>
                      <a:pt x="305" y="28"/>
                    </a:lnTo>
                    <a:lnTo>
                      <a:pt x="307" y="27"/>
                    </a:lnTo>
                    <a:lnTo>
                      <a:pt x="310" y="26"/>
                    </a:lnTo>
                    <a:lnTo>
                      <a:pt x="315" y="24"/>
                    </a:lnTo>
                    <a:lnTo>
                      <a:pt x="320" y="23"/>
                    </a:lnTo>
                    <a:lnTo>
                      <a:pt x="324" y="21"/>
                    </a:lnTo>
                    <a:lnTo>
                      <a:pt x="326" y="20"/>
                    </a:lnTo>
                    <a:lnTo>
                      <a:pt x="327" y="15"/>
                    </a:lnTo>
                    <a:lnTo>
                      <a:pt x="328" y="13"/>
                    </a:lnTo>
                    <a:lnTo>
                      <a:pt x="328" y="9"/>
                    </a:lnTo>
                    <a:lnTo>
                      <a:pt x="327" y="5"/>
                    </a:lnTo>
                    <a:lnTo>
                      <a:pt x="324" y="1"/>
                    </a:lnTo>
                    <a:lnTo>
                      <a:pt x="322" y="0"/>
                    </a:lnTo>
                    <a:lnTo>
                      <a:pt x="20" y="28"/>
                    </a:lnTo>
                    <a:lnTo>
                      <a:pt x="0" y="90"/>
                    </a:lnTo>
                    <a:lnTo>
                      <a:pt x="101" y="300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5" name="Freeform 324"/>
              <p:cNvSpPr>
                <a:spLocks/>
              </p:cNvSpPr>
              <p:nvPr/>
            </p:nvSpPr>
            <p:spPr bwMode="auto">
              <a:xfrm>
                <a:off x="1676" y="1470"/>
                <a:ext cx="75" cy="42"/>
              </a:xfrm>
              <a:custGeom>
                <a:avLst/>
                <a:gdLst>
                  <a:gd name="T0" fmla="*/ 0 w 223"/>
                  <a:gd name="T1" fmla="*/ 0 h 125"/>
                  <a:gd name="T2" fmla="*/ 0 w 223"/>
                  <a:gd name="T3" fmla="*/ 0 h 125"/>
                  <a:gd name="T4" fmla="*/ 0 w 223"/>
                  <a:gd name="T5" fmla="*/ 0 h 125"/>
                  <a:gd name="T6" fmla="*/ 0 w 223"/>
                  <a:gd name="T7" fmla="*/ 0 h 125"/>
                  <a:gd name="T8" fmla="*/ 0 w 223"/>
                  <a:gd name="T9" fmla="*/ 0 h 125"/>
                  <a:gd name="T10" fmla="*/ 0 w 223"/>
                  <a:gd name="T11" fmla="*/ 0 h 125"/>
                  <a:gd name="T12" fmla="*/ 0 w 223"/>
                  <a:gd name="T13" fmla="*/ 0 h 125"/>
                  <a:gd name="T14" fmla="*/ 0 w 223"/>
                  <a:gd name="T15" fmla="*/ 0 h 125"/>
                  <a:gd name="T16" fmla="*/ 0 w 223"/>
                  <a:gd name="T17" fmla="*/ 0 h 125"/>
                  <a:gd name="T18" fmla="*/ 0 w 223"/>
                  <a:gd name="T19" fmla="*/ 0 h 125"/>
                  <a:gd name="T20" fmla="*/ 0 w 223"/>
                  <a:gd name="T21" fmla="*/ 0 h 125"/>
                  <a:gd name="T22" fmla="*/ 0 w 223"/>
                  <a:gd name="T23" fmla="*/ 0 h 125"/>
                  <a:gd name="T24" fmla="*/ 0 w 223"/>
                  <a:gd name="T25" fmla="*/ 0 h 125"/>
                  <a:gd name="T26" fmla="*/ 0 w 223"/>
                  <a:gd name="T27" fmla="*/ 0 h 125"/>
                  <a:gd name="T28" fmla="*/ 0 w 223"/>
                  <a:gd name="T29" fmla="*/ 0 h 125"/>
                  <a:gd name="T30" fmla="*/ 0 w 223"/>
                  <a:gd name="T31" fmla="*/ 0 h 125"/>
                  <a:gd name="T32" fmla="*/ 0 w 223"/>
                  <a:gd name="T33" fmla="*/ 0 h 125"/>
                  <a:gd name="T34" fmla="*/ 0 w 223"/>
                  <a:gd name="T35" fmla="*/ 0 h 125"/>
                  <a:gd name="T36" fmla="*/ 0 w 223"/>
                  <a:gd name="T37" fmla="*/ 0 h 125"/>
                  <a:gd name="T38" fmla="*/ 0 w 223"/>
                  <a:gd name="T39" fmla="*/ 0 h 125"/>
                  <a:gd name="T40" fmla="*/ 0 w 223"/>
                  <a:gd name="T41" fmla="*/ 0 h 125"/>
                  <a:gd name="T42" fmla="*/ 0 w 223"/>
                  <a:gd name="T43" fmla="*/ 0 h 125"/>
                  <a:gd name="T44" fmla="*/ 0 w 223"/>
                  <a:gd name="T45" fmla="*/ 0 h 125"/>
                  <a:gd name="T46" fmla="*/ 0 w 223"/>
                  <a:gd name="T47" fmla="*/ 0 h 125"/>
                  <a:gd name="T48" fmla="*/ 0 w 223"/>
                  <a:gd name="T49" fmla="*/ 0 h 125"/>
                  <a:gd name="T50" fmla="*/ 0 w 223"/>
                  <a:gd name="T51" fmla="*/ 0 h 125"/>
                  <a:gd name="T52" fmla="*/ 0 w 223"/>
                  <a:gd name="T53" fmla="*/ 0 h 125"/>
                  <a:gd name="T54" fmla="*/ 0 w 223"/>
                  <a:gd name="T55" fmla="*/ 0 h 125"/>
                  <a:gd name="T56" fmla="*/ 0 w 223"/>
                  <a:gd name="T57" fmla="*/ 0 h 125"/>
                  <a:gd name="T58" fmla="*/ 0 w 223"/>
                  <a:gd name="T59" fmla="*/ 0 h 125"/>
                  <a:gd name="T60" fmla="*/ 0 w 223"/>
                  <a:gd name="T61" fmla="*/ 0 h 125"/>
                  <a:gd name="T62" fmla="*/ 0 w 223"/>
                  <a:gd name="T63" fmla="*/ 0 h 125"/>
                  <a:gd name="T64" fmla="*/ 0 w 223"/>
                  <a:gd name="T65" fmla="*/ 0 h 125"/>
                  <a:gd name="T66" fmla="*/ 0 w 223"/>
                  <a:gd name="T67" fmla="*/ 0 h 125"/>
                  <a:gd name="T68" fmla="*/ 0 w 223"/>
                  <a:gd name="T69" fmla="*/ 0 h 125"/>
                  <a:gd name="T70" fmla="*/ 0 w 223"/>
                  <a:gd name="T71" fmla="*/ 0 h 125"/>
                  <a:gd name="T72" fmla="*/ 0 w 223"/>
                  <a:gd name="T73" fmla="*/ 0 h 125"/>
                  <a:gd name="T74" fmla="*/ 0 w 223"/>
                  <a:gd name="T75" fmla="*/ 0 h 125"/>
                  <a:gd name="T76" fmla="*/ 0 w 223"/>
                  <a:gd name="T77" fmla="*/ 0 h 125"/>
                  <a:gd name="T78" fmla="*/ 0 w 223"/>
                  <a:gd name="T79" fmla="*/ 0 h 125"/>
                  <a:gd name="T80" fmla="*/ 0 w 223"/>
                  <a:gd name="T81" fmla="*/ 0 h 125"/>
                  <a:gd name="T82" fmla="*/ 0 w 223"/>
                  <a:gd name="T83" fmla="*/ 0 h 125"/>
                  <a:gd name="T84" fmla="*/ 0 w 223"/>
                  <a:gd name="T85" fmla="*/ 0 h 125"/>
                  <a:gd name="T86" fmla="*/ 0 w 223"/>
                  <a:gd name="T87" fmla="*/ 0 h 125"/>
                  <a:gd name="T88" fmla="*/ 0 w 223"/>
                  <a:gd name="T89" fmla="*/ 0 h 125"/>
                  <a:gd name="T90" fmla="*/ 0 w 223"/>
                  <a:gd name="T91" fmla="*/ 0 h 125"/>
                  <a:gd name="T92" fmla="*/ 0 w 223"/>
                  <a:gd name="T93" fmla="*/ 0 h 125"/>
                  <a:gd name="T94" fmla="*/ 0 w 223"/>
                  <a:gd name="T95" fmla="*/ 0 h 125"/>
                  <a:gd name="T96" fmla="*/ 0 w 223"/>
                  <a:gd name="T97" fmla="*/ 0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25"/>
                  <a:gd name="T149" fmla="*/ 223 w 22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25">
                    <a:moveTo>
                      <a:pt x="14" y="2"/>
                    </a:moveTo>
                    <a:lnTo>
                      <a:pt x="17" y="5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3" y="14"/>
                    </a:lnTo>
                    <a:lnTo>
                      <a:pt x="36" y="17"/>
                    </a:lnTo>
                    <a:lnTo>
                      <a:pt x="39" y="19"/>
                    </a:lnTo>
                    <a:lnTo>
                      <a:pt x="42" y="20"/>
                    </a:lnTo>
                    <a:lnTo>
                      <a:pt x="45" y="23"/>
                    </a:lnTo>
                    <a:lnTo>
                      <a:pt x="49" y="24"/>
                    </a:lnTo>
                    <a:lnTo>
                      <a:pt x="51" y="26"/>
                    </a:lnTo>
                    <a:lnTo>
                      <a:pt x="53" y="27"/>
                    </a:lnTo>
                    <a:lnTo>
                      <a:pt x="57" y="29"/>
                    </a:lnTo>
                    <a:lnTo>
                      <a:pt x="60" y="31"/>
                    </a:lnTo>
                    <a:lnTo>
                      <a:pt x="63" y="32"/>
                    </a:lnTo>
                    <a:lnTo>
                      <a:pt x="66" y="33"/>
                    </a:lnTo>
                    <a:lnTo>
                      <a:pt x="69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8" y="38"/>
                    </a:lnTo>
                    <a:lnTo>
                      <a:pt x="82" y="38"/>
                    </a:lnTo>
                    <a:lnTo>
                      <a:pt x="84" y="39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6" y="47"/>
                    </a:lnTo>
                    <a:lnTo>
                      <a:pt x="109" y="49"/>
                    </a:lnTo>
                    <a:lnTo>
                      <a:pt x="111" y="50"/>
                    </a:lnTo>
                    <a:lnTo>
                      <a:pt x="115" y="50"/>
                    </a:lnTo>
                    <a:lnTo>
                      <a:pt x="117" y="51"/>
                    </a:lnTo>
                    <a:lnTo>
                      <a:pt x="120" y="52"/>
                    </a:lnTo>
                    <a:lnTo>
                      <a:pt x="123" y="53"/>
                    </a:lnTo>
                    <a:lnTo>
                      <a:pt x="126" y="53"/>
                    </a:lnTo>
                    <a:lnTo>
                      <a:pt x="129" y="55"/>
                    </a:lnTo>
                    <a:lnTo>
                      <a:pt x="133" y="55"/>
                    </a:lnTo>
                    <a:lnTo>
                      <a:pt x="135" y="57"/>
                    </a:lnTo>
                    <a:lnTo>
                      <a:pt x="139" y="57"/>
                    </a:lnTo>
                    <a:lnTo>
                      <a:pt x="142" y="58"/>
                    </a:lnTo>
                    <a:lnTo>
                      <a:pt x="145" y="59"/>
                    </a:lnTo>
                    <a:lnTo>
                      <a:pt x="148" y="61"/>
                    </a:lnTo>
                    <a:lnTo>
                      <a:pt x="152" y="62"/>
                    </a:lnTo>
                    <a:lnTo>
                      <a:pt x="154" y="63"/>
                    </a:lnTo>
                    <a:lnTo>
                      <a:pt x="158" y="63"/>
                    </a:lnTo>
                    <a:lnTo>
                      <a:pt x="161" y="65"/>
                    </a:lnTo>
                    <a:lnTo>
                      <a:pt x="164" y="65"/>
                    </a:lnTo>
                    <a:lnTo>
                      <a:pt x="167" y="66"/>
                    </a:lnTo>
                    <a:lnTo>
                      <a:pt x="171" y="68"/>
                    </a:lnTo>
                    <a:lnTo>
                      <a:pt x="174" y="69"/>
                    </a:lnTo>
                    <a:lnTo>
                      <a:pt x="177" y="70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7" y="75"/>
                    </a:lnTo>
                    <a:lnTo>
                      <a:pt x="190" y="77"/>
                    </a:lnTo>
                    <a:lnTo>
                      <a:pt x="193" y="78"/>
                    </a:lnTo>
                    <a:lnTo>
                      <a:pt x="197" y="80"/>
                    </a:lnTo>
                    <a:lnTo>
                      <a:pt x="200" y="82"/>
                    </a:lnTo>
                    <a:lnTo>
                      <a:pt x="204" y="83"/>
                    </a:lnTo>
                    <a:lnTo>
                      <a:pt x="207" y="85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7" y="93"/>
                    </a:lnTo>
                    <a:lnTo>
                      <a:pt x="221" y="95"/>
                    </a:lnTo>
                    <a:lnTo>
                      <a:pt x="222" y="98"/>
                    </a:lnTo>
                    <a:lnTo>
                      <a:pt x="223" y="102"/>
                    </a:lnTo>
                    <a:lnTo>
                      <a:pt x="223" y="104"/>
                    </a:lnTo>
                    <a:lnTo>
                      <a:pt x="223" y="108"/>
                    </a:lnTo>
                    <a:lnTo>
                      <a:pt x="222" y="112"/>
                    </a:lnTo>
                    <a:lnTo>
                      <a:pt x="221" y="115"/>
                    </a:lnTo>
                    <a:lnTo>
                      <a:pt x="218" y="117"/>
                    </a:lnTo>
                    <a:lnTo>
                      <a:pt x="216" y="120"/>
                    </a:lnTo>
                    <a:lnTo>
                      <a:pt x="212" y="121"/>
                    </a:lnTo>
                    <a:lnTo>
                      <a:pt x="210" y="123"/>
                    </a:lnTo>
                    <a:lnTo>
                      <a:pt x="206" y="123"/>
                    </a:lnTo>
                    <a:lnTo>
                      <a:pt x="203" y="125"/>
                    </a:lnTo>
                    <a:lnTo>
                      <a:pt x="199" y="123"/>
                    </a:lnTo>
                    <a:lnTo>
                      <a:pt x="196" y="121"/>
                    </a:lnTo>
                    <a:lnTo>
                      <a:pt x="192" y="119"/>
                    </a:lnTo>
                    <a:lnTo>
                      <a:pt x="189" y="116"/>
                    </a:lnTo>
                    <a:lnTo>
                      <a:pt x="184" y="115"/>
                    </a:lnTo>
                    <a:lnTo>
                      <a:pt x="181" y="113"/>
                    </a:lnTo>
                    <a:lnTo>
                      <a:pt x="178" y="112"/>
                    </a:lnTo>
                    <a:lnTo>
                      <a:pt x="174" y="109"/>
                    </a:lnTo>
                    <a:lnTo>
                      <a:pt x="172" y="108"/>
                    </a:lnTo>
                    <a:lnTo>
                      <a:pt x="168" y="107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59" y="101"/>
                    </a:lnTo>
                    <a:lnTo>
                      <a:pt x="155" y="100"/>
                    </a:lnTo>
                    <a:lnTo>
                      <a:pt x="152" y="97"/>
                    </a:lnTo>
                    <a:lnTo>
                      <a:pt x="149" y="96"/>
                    </a:lnTo>
                    <a:lnTo>
                      <a:pt x="146" y="95"/>
                    </a:lnTo>
                    <a:lnTo>
                      <a:pt x="143" y="94"/>
                    </a:lnTo>
                    <a:lnTo>
                      <a:pt x="140" y="93"/>
                    </a:lnTo>
                    <a:lnTo>
                      <a:pt x="138" y="90"/>
                    </a:lnTo>
                    <a:lnTo>
                      <a:pt x="134" y="89"/>
                    </a:lnTo>
                    <a:lnTo>
                      <a:pt x="130" y="88"/>
                    </a:lnTo>
                    <a:lnTo>
                      <a:pt x="128" y="87"/>
                    </a:lnTo>
                    <a:lnTo>
                      <a:pt x="126" y="85"/>
                    </a:lnTo>
                    <a:lnTo>
                      <a:pt x="122" y="83"/>
                    </a:lnTo>
                    <a:lnTo>
                      <a:pt x="120" y="82"/>
                    </a:lnTo>
                    <a:lnTo>
                      <a:pt x="114" y="80"/>
                    </a:lnTo>
                    <a:lnTo>
                      <a:pt x="108" y="77"/>
                    </a:lnTo>
                    <a:lnTo>
                      <a:pt x="102" y="75"/>
                    </a:lnTo>
                    <a:lnTo>
                      <a:pt x="97" y="72"/>
                    </a:lnTo>
                    <a:lnTo>
                      <a:pt x="94" y="71"/>
                    </a:lnTo>
                    <a:lnTo>
                      <a:pt x="91" y="69"/>
                    </a:lnTo>
                    <a:lnTo>
                      <a:pt x="88" y="68"/>
                    </a:lnTo>
                    <a:lnTo>
                      <a:pt x="85" y="66"/>
                    </a:lnTo>
                    <a:lnTo>
                      <a:pt x="82" y="65"/>
                    </a:lnTo>
                    <a:lnTo>
                      <a:pt x="79" y="63"/>
                    </a:lnTo>
                    <a:lnTo>
                      <a:pt x="77" y="62"/>
                    </a:lnTo>
                    <a:lnTo>
                      <a:pt x="74" y="61"/>
                    </a:lnTo>
                    <a:lnTo>
                      <a:pt x="71" y="59"/>
                    </a:lnTo>
                    <a:lnTo>
                      <a:pt x="68" y="58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57" y="51"/>
                    </a:lnTo>
                    <a:lnTo>
                      <a:pt x="51" y="49"/>
                    </a:lnTo>
                    <a:lnTo>
                      <a:pt x="49" y="46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39" y="42"/>
                    </a:lnTo>
                    <a:lnTo>
                      <a:pt x="36" y="39"/>
                    </a:lnTo>
                    <a:lnTo>
                      <a:pt x="33" y="37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4" y="31"/>
                    </a:lnTo>
                    <a:lnTo>
                      <a:pt x="21" y="29"/>
                    </a:lnTo>
                    <a:lnTo>
                      <a:pt x="18" y="26"/>
                    </a:lnTo>
                    <a:lnTo>
                      <a:pt x="15" y="25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6" name="Freeform 325"/>
              <p:cNvSpPr>
                <a:spLocks/>
              </p:cNvSpPr>
              <p:nvPr/>
            </p:nvSpPr>
            <p:spPr bwMode="auto">
              <a:xfrm>
                <a:off x="1679" y="1446"/>
                <a:ext cx="99" cy="20"/>
              </a:xfrm>
              <a:custGeom>
                <a:avLst/>
                <a:gdLst>
                  <a:gd name="T0" fmla="*/ 0 w 297"/>
                  <a:gd name="T1" fmla="*/ 0 h 58"/>
                  <a:gd name="T2" fmla="*/ 0 w 297"/>
                  <a:gd name="T3" fmla="*/ 0 h 58"/>
                  <a:gd name="T4" fmla="*/ 0 w 297"/>
                  <a:gd name="T5" fmla="*/ 0 h 58"/>
                  <a:gd name="T6" fmla="*/ 0 w 297"/>
                  <a:gd name="T7" fmla="*/ 0 h 58"/>
                  <a:gd name="T8" fmla="*/ 0 w 297"/>
                  <a:gd name="T9" fmla="*/ 0 h 58"/>
                  <a:gd name="T10" fmla="*/ 0 w 297"/>
                  <a:gd name="T11" fmla="*/ 0 h 58"/>
                  <a:gd name="T12" fmla="*/ 0 w 297"/>
                  <a:gd name="T13" fmla="*/ 0 h 58"/>
                  <a:gd name="T14" fmla="*/ 0 w 297"/>
                  <a:gd name="T15" fmla="*/ 0 h 58"/>
                  <a:gd name="T16" fmla="*/ 0 w 297"/>
                  <a:gd name="T17" fmla="*/ 0 h 58"/>
                  <a:gd name="T18" fmla="*/ 0 w 297"/>
                  <a:gd name="T19" fmla="*/ 0 h 58"/>
                  <a:gd name="T20" fmla="*/ 0 w 297"/>
                  <a:gd name="T21" fmla="*/ 0 h 58"/>
                  <a:gd name="T22" fmla="*/ 0 w 297"/>
                  <a:gd name="T23" fmla="*/ 0 h 58"/>
                  <a:gd name="T24" fmla="*/ 0 w 297"/>
                  <a:gd name="T25" fmla="*/ 0 h 58"/>
                  <a:gd name="T26" fmla="*/ 0 w 297"/>
                  <a:gd name="T27" fmla="*/ 0 h 58"/>
                  <a:gd name="T28" fmla="*/ 0 w 297"/>
                  <a:gd name="T29" fmla="*/ 0 h 58"/>
                  <a:gd name="T30" fmla="*/ 0 w 297"/>
                  <a:gd name="T31" fmla="*/ 0 h 58"/>
                  <a:gd name="T32" fmla="*/ 0 w 297"/>
                  <a:gd name="T33" fmla="*/ 0 h 58"/>
                  <a:gd name="T34" fmla="*/ 0 w 297"/>
                  <a:gd name="T35" fmla="*/ 0 h 58"/>
                  <a:gd name="T36" fmla="*/ 0 w 297"/>
                  <a:gd name="T37" fmla="*/ 0 h 58"/>
                  <a:gd name="T38" fmla="*/ 0 w 297"/>
                  <a:gd name="T39" fmla="*/ 0 h 58"/>
                  <a:gd name="T40" fmla="*/ 0 w 297"/>
                  <a:gd name="T41" fmla="*/ 0 h 58"/>
                  <a:gd name="T42" fmla="*/ 0 w 297"/>
                  <a:gd name="T43" fmla="*/ 0 h 58"/>
                  <a:gd name="T44" fmla="*/ 0 w 297"/>
                  <a:gd name="T45" fmla="*/ 0 h 58"/>
                  <a:gd name="T46" fmla="*/ 0 w 297"/>
                  <a:gd name="T47" fmla="*/ 0 h 58"/>
                  <a:gd name="T48" fmla="*/ 0 w 297"/>
                  <a:gd name="T49" fmla="*/ 0 h 58"/>
                  <a:gd name="T50" fmla="*/ 0 w 297"/>
                  <a:gd name="T51" fmla="*/ 0 h 58"/>
                  <a:gd name="T52" fmla="*/ 0 w 297"/>
                  <a:gd name="T53" fmla="*/ 0 h 58"/>
                  <a:gd name="T54" fmla="*/ 0 w 297"/>
                  <a:gd name="T55" fmla="*/ 0 h 58"/>
                  <a:gd name="T56" fmla="*/ 0 w 297"/>
                  <a:gd name="T57" fmla="*/ 0 h 58"/>
                  <a:gd name="T58" fmla="*/ 0 w 297"/>
                  <a:gd name="T59" fmla="*/ 0 h 58"/>
                  <a:gd name="T60" fmla="*/ 0 w 297"/>
                  <a:gd name="T61" fmla="*/ 0 h 58"/>
                  <a:gd name="T62" fmla="*/ 0 w 297"/>
                  <a:gd name="T63" fmla="*/ 0 h 58"/>
                  <a:gd name="T64" fmla="*/ 0 w 297"/>
                  <a:gd name="T65" fmla="*/ 0 h 58"/>
                  <a:gd name="T66" fmla="*/ 0 w 297"/>
                  <a:gd name="T67" fmla="*/ 0 h 58"/>
                  <a:gd name="T68" fmla="*/ 0 w 297"/>
                  <a:gd name="T69" fmla="*/ 0 h 58"/>
                  <a:gd name="T70" fmla="*/ 0 w 297"/>
                  <a:gd name="T71" fmla="*/ 0 h 58"/>
                  <a:gd name="T72" fmla="*/ 0 w 297"/>
                  <a:gd name="T73" fmla="*/ 0 h 58"/>
                  <a:gd name="T74" fmla="*/ 0 w 297"/>
                  <a:gd name="T75" fmla="*/ 0 h 58"/>
                  <a:gd name="T76" fmla="*/ 0 w 297"/>
                  <a:gd name="T77" fmla="*/ 0 h 58"/>
                  <a:gd name="T78" fmla="*/ 0 w 297"/>
                  <a:gd name="T79" fmla="*/ 0 h 58"/>
                  <a:gd name="T80" fmla="*/ 0 w 297"/>
                  <a:gd name="T81" fmla="*/ 0 h 58"/>
                  <a:gd name="T82" fmla="*/ 0 w 297"/>
                  <a:gd name="T83" fmla="*/ 0 h 58"/>
                  <a:gd name="T84" fmla="*/ 0 w 297"/>
                  <a:gd name="T85" fmla="*/ 0 h 58"/>
                  <a:gd name="T86" fmla="*/ 0 w 297"/>
                  <a:gd name="T87" fmla="*/ 0 h 58"/>
                  <a:gd name="T88" fmla="*/ 0 w 297"/>
                  <a:gd name="T89" fmla="*/ 0 h 58"/>
                  <a:gd name="T90" fmla="*/ 0 w 297"/>
                  <a:gd name="T91" fmla="*/ 0 h 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7"/>
                  <a:gd name="T139" fmla="*/ 0 h 58"/>
                  <a:gd name="T140" fmla="*/ 297 w 297"/>
                  <a:gd name="T141" fmla="*/ 58 h 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7" h="58">
                    <a:moveTo>
                      <a:pt x="35" y="16"/>
                    </a:moveTo>
                    <a:lnTo>
                      <a:pt x="36" y="19"/>
                    </a:lnTo>
                    <a:lnTo>
                      <a:pt x="38" y="21"/>
                    </a:lnTo>
                    <a:lnTo>
                      <a:pt x="42" y="21"/>
                    </a:lnTo>
                    <a:lnTo>
                      <a:pt x="46" y="21"/>
                    </a:lnTo>
                    <a:lnTo>
                      <a:pt x="102" y="21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6" y="21"/>
                    </a:lnTo>
                    <a:lnTo>
                      <a:pt x="142" y="21"/>
                    </a:lnTo>
                    <a:lnTo>
                      <a:pt x="148" y="21"/>
                    </a:lnTo>
                    <a:lnTo>
                      <a:pt x="152" y="21"/>
                    </a:lnTo>
                    <a:lnTo>
                      <a:pt x="157" y="21"/>
                    </a:lnTo>
                    <a:lnTo>
                      <a:pt x="163" y="21"/>
                    </a:lnTo>
                    <a:lnTo>
                      <a:pt x="168" y="21"/>
                    </a:lnTo>
                    <a:lnTo>
                      <a:pt x="172" y="21"/>
                    </a:lnTo>
                    <a:lnTo>
                      <a:pt x="178" y="21"/>
                    </a:lnTo>
                    <a:lnTo>
                      <a:pt x="183" y="21"/>
                    </a:lnTo>
                    <a:lnTo>
                      <a:pt x="188" y="21"/>
                    </a:lnTo>
                    <a:lnTo>
                      <a:pt x="193" y="20"/>
                    </a:lnTo>
                    <a:lnTo>
                      <a:pt x="197" y="20"/>
                    </a:lnTo>
                    <a:lnTo>
                      <a:pt x="202" y="20"/>
                    </a:lnTo>
                    <a:lnTo>
                      <a:pt x="208" y="20"/>
                    </a:lnTo>
                    <a:lnTo>
                      <a:pt x="213" y="20"/>
                    </a:lnTo>
                    <a:lnTo>
                      <a:pt x="217" y="20"/>
                    </a:lnTo>
                    <a:lnTo>
                      <a:pt x="223" y="20"/>
                    </a:lnTo>
                    <a:lnTo>
                      <a:pt x="228" y="20"/>
                    </a:lnTo>
                    <a:lnTo>
                      <a:pt x="233" y="20"/>
                    </a:lnTo>
                    <a:lnTo>
                      <a:pt x="239" y="20"/>
                    </a:lnTo>
                    <a:lnTo>
                      <a:pt x="244" y="20"/>
                    </a:lnTo>
                    <a:lnTo>
                      <a:pt x="249" y="20"/>
                    </a:lnTo>
                    <a:lnTo>
                      <a:pt x="252" y="20"/>
                    </a:lnTo>
                    <a:lnTo>
                      <a:pt x="255" y="20"/>
                    </a:lnTo>
                    <a:lnTo>
                      <a:pt x="258" y="20"/>
                    </a:lnTo>
                    <a:lnTo>
                      <a:pt x="261" y="20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20"/>
                    </a:lnTo>
                    <a:lnTo>
                      <a:pt x="274" y="20"/>
                    </a:lnTo>
                    <a:lnTo>
                      <a:pt x="277" y="20"/>
                    </a:lnTo>
                    <a:lnTo>
                      <a:pt x="279" y="19"/>
                    </a:lnTo>
                    <a:lnTo>
                      <a:pt x="281" y="18"/>
                    </a:lnTo>
                    <a:lnTo>
                      <a:pt x="285" y="18"/>
                    </a:lnTo>
                    <a:lnTo>
                      <a:pt x="290" y="18"/>
                    </a:lnTo>
                    <a:lnTo>
                      <a:pt x="293" y="20"/>
                    </a:lnTo>
                    <a:lnTo>
                      <a:pt x="296" y="22"/>
                    </a:lnTo>
                    <a:lnTo>
                      <a:pt x="297" y="27"/>
                    </a:lnTo>
                    <a:lnTo>
                      <a:pt x="297" y="31"/>
                    </a:lnTo>
                    <a:lnTo>
                      <a:pt x="296" y="35"/>
                    </a:lnTo>
                    <a:lnTo>
                      <a:pt x="292" y="38"/>
                    </a:lnTo>
                    <a:lnTo>
                      <a:pt x="289" y="40"/>
                    </a:lnTo>
                    <a:lnTo>
                      <a:pt x="285" y="41"/>
                    </a:lnTo>
                    <a:lnTo>
                      <a:pt x="281" y="41"/>
                    </a:lnTo>
                    <a:lnTo>
                      <a:pt x="277" y="41"/>
                    </a:lnTo>
                    <a:lnTo>
                      <a:pt x="274" y="43"/>
                    </a:lnTo>
                    <a:lnTo>
                      <a:pt x="271" y="43"/>
                    </a:lnTo>
                    <a:lnTo>
                      <a:pt x="267" y="43"/>
                    </a:lnTo>
                    <a:lnTo>
                      <a:pt x="265" y="43"/>
                    </a:lnTo>
                    <a:lnTo>
                      <a:pt x="261" y="43"/>
                    </a:lnTo>
                    <a:lnTo>
                      <a:pt x="258" y="43"/>
                    </a:lnTo>
                    <a:lnTo>
                      <a:pt x="255" y="43"/>
                    </a:lnTo>
                    <a:lnTo>
                      <a:pt x="252" y="43"/>
                    </a:lnTo>
                    <a:lnTo>
                      <a:pt x="249" y="43"/>
                    </a:lnTo>
                    <a:lnTo>
                      <a:pt x="247" y="43"/>
                    </a:lnTo>
                    <a:lnTo>
                      <a:pt x="244" y="43"/>
                    </a:lnTo>
                    <a:lnTo>
                      <a:pt x="241" y="43"/>
                    </a:lnTo>
                    <a:lnTo>
                      <a:pt x="238" y="43"/>
                    </a:lnTo>
                    <a:lnTo>
                      <a:pt x="233" y="44"/>
                    </a:lnTo>
                    <a:lnTo>
                      <a:pt x="227" y="45"/>
                    </a:lnTo>
                    <a:lnTo>
                      <a:pt x="222" y="45"/>
                    </a:lnTo>
                    <a:lnTo>
                      <a:pt x="217" y="45"/>
                    </a:lnTo>
                    <a:lnTo>
                      <a:pt x="212" y="45"/>
                    </a:lnTo>
                    <a:lnTo>
                      <a:pt x="207" y="46"/>
                    </a:lnTo>
                    <a:lnTo>
                      <a:pt x="202" y="47"/>
                    </a:lnTo>
                    <a:lnTo>
                      <a:pt x="197" y="48"/>
                    </a:lnTo>
                    <a:lnTo>
                      <a:pt x="193" y="48"/>
                    </a:lnTo>
                    <a:lnTo>
                      <a:pt x="188" y="50"/>
                    </a:lnTo>
                    <a:lnTo>
                      <a:pt x="183" y="50"/>
                    </a:lnTo>
                    <a:lnTo>
                      <a:pt x="178" y="51"/>
                    </a:lnTo>
                    <a:lnTo>
                      <a:pt x="172" y="51"/>
                    </a:lnTo>
                    <a:lnTo>
                      <a:pt x="168" y="52"/>
                    </a:lnTo>
                    <a:lnTo>
                      <a:pt x="163" y="52"/>
                    </a:lnTo>
                    <a:lnTo>
                      <a:pt x="157" y="53"/>
                    </a:lnTo>
                    <a:lnTo>
                      <a:pt x="152" y="54"/>
                    </a:lnTo>
                    <a:lnTo>
                      <a:pt x="148" y="56"/>
                    </a:lnTo>
                    <a:lnTo>
                      <a:pt x="142" y="56"/>
                    </a:lnTo>
                    <a:lnTo>
                      <a:pt x="136" y="56"/>
                    </a:lnTo>
                    <a:lnTo>
                      <a:pt x="131" y="56"/>
                    </a:lnTo>
                    <a:lnTo>
                      <a:pt x="125" y="57"/>
                    </a:lnTo>
                    <a:lnTo>
                      <a:pt x="121" y="57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07" y="57"/>
                    </a:lnTo>
                    <a:lnTo>
                      <a:pt x="105" y="57"/>
                    </a:lnTo>
                    <a:lnTo>
                      <a:pt x="102" y="58"/>
                    </a:lnTo>
                    <a:lnTo>
                      <a:pt x="46" y="58"/>
                    </a:lnTo>
                    <a:lnTo>
                      <a:pt x="41" y="57"/>
                    </a:lnTo>
                    <a:lnTo>
                      <a:pt x="37" y="57"/>
                    </a:lnTo>
                    <a:lnTo>
                      <a:pt x="33" y="56"/>
                    </a:lnTo>
                    <a:lnTo>
                      <a:pt x="29" y="54"/>
                    </a:lnTo>
                    <a:lnTo>
                      <a:pt x="24" y="52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9" y="39"/>
                    </a:lnTo>
                    <a:lnTo>
                      <a:pt x="6" y="35"/>
                    </a:lnTo>
                    <a:lnTo>
                      <a:pt x="5" y="32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7" name="Freeform 326"/>
              <p:cNvSpPr>
                <a:spLocks/>
              </p:cNvSpPr>
              <p:nvPr/>
            </p:nvSpPr>
            <p:spPr bwMode="auto">
              <a:xfrm>
                <a:off x="1664" y="1475"/>
                <a:ext cx="45" cy="88"/>
              </a:xfrm>
              <a:custGeom>
                <a:avLst/>
                <a:gdLst>
                  <a:gd name="T0" fmla="*/ 0 w 135"/>
                  <a:gd name="T1" fmla="*/ 0 h 263"/>
                  <a:gd name="T2" fmla="*/ 0 w 135"/>
                  <a:gd name="T3" fmla="*/ 0 h 263"/>
                  <a:gd name="T4" fmla="*/ 0 w 135"/>
                  <a:gd name="T5" fmla="*/ 0 h 263"/>
                  <a:gd name="T6" fmla="*/ 0 w 135"/>
                  <a:gd name="T7" fmla="*/ 0 h 263"/>
                  <a:gd name="T8" fmla="*/ 0 w 135"/>
                  <a:gd name="T9" fmla="*/ 0 h 263"/>
                  <a:gd name="T10" fmla="*/ 0 w 135"/>
                  <a:gd name="T11" fmla="*/ 0 h 263"/>
                  <a:gd name="T12" fmla="*/ 0 w 135"/>
                  <a:gd name="T13" fmla="*/ 0 h 263"/>
                  <a:gd name="T14" fmla="*/ 0 w 135"/>
                  <a:gd name="T15" fmla="*/ 0 h 263"/>
                  <a:gd name="T16" fmla="*/ 0 w 135"/>
                  <a:gd name="T17" fmla="*/ 0 h 263"/>
                  <a:gd name="T18" fmla="*/ 0 w 135"/>
                  <a:gd name="T19" fmla="*/ 0 h 263"/>
                  <a:gd name="T20" fmla="*/ 0 w 135"/>
                  <a:gd name="T21" fmla="*/ 0 h 263"/>
                  <a:gd name="T22" fmla="*/ 0 w 135"/>
                  <a:gd name="T23" fmla="*/ 0 h 263"/>
                  <a:gd name="T24" fmla="*/ 0 w 135"/>
                  <a:gd name="T25" fmla="*/ 0 h 263"/>
                  <a:gd name="T26" fmla="*/ 0 w 135"/>
                  <a:gd name="T27" fmla="*/ 0 h 263"/>
                  <a:gd name="T28" fmla="*/ 0 w 135"/>
                  <a:gd name="T29" fmla="*/ 0 h 263"/>
                  <a:gd name="T30" fmla="*/ 0 w 135"/>
                  <a:gd name="T31" fmla="*/ 0 h 263"/>
                  <a:gd name="T32" fmla="*/ 0 w 135"/>
                  <a:gd name="T33" fmla="*/ 0 h 263"/>
                  <a:gd name="T34" fmla="*/ 0 w 135"/>
                  <a:gd name="T35" fmla="*/ 0 h 263"/>
                  <a:gd name="T36" fmla="*/ 0 w 135"/>
                  <a:gd name="T37" fmla="*/ 0 h 263"/>
                  <a:gd name="T38" fmla="*/ 0 w 135"/>
                  <a:gd name="T39" fmla="*/ 0 h 263"/>
                  <a:gd name="T40" fmla="*/ 0 w 135"/>
                  <a:gd name="T41" fmla="*/ 0 h 263"/>
                  <a:gd name="T42" fmla="*/ 0 w 135"/>
                  <a:gd name="T43" fmla="*/ 0 h 263"/>
                  <a:gd name="T44" fmla="*/ 0 w 135"/>
                  <a:gd name="T45" fmla="*/ 0 h 263"/>
                  <a:gd name="T46" fmla="*/ 0 w 135"/>
                  <a:gd name="T47" fmla="*/ 0 h 263"/>
                  <a:gd name="T48" fmla="*/ 0 w 135"/>
                  <a:gd name="T49" fmla="*/ 0 h 263"/>
                  <a:gd name="T50" fmla="*/ 0 w 135"/>
                  <a:gd name="T51" fmla="*/ 0 h 263"/>
                  <a:gd name="T52" fmla="*/ 0 w 135"/>
                  <a:gd name="T53" fmla="*/ 0 h 263"/>
                  <a:gd name="T54" fmla="*/ 0 w 135"/>
                  <a:gd name="T55" fmla="*/ 0 h 263"/>
                  <a:gd name="T56" fmla="*/ 0 w 135"/>
                  <a:gd name="T57" fmla="*/ 0 h 263"/>
                  <a:gd name="T58" fmla="*/ 0 w 135"/>
                  <a:gd name="T59" fmla="*/ 0 h 263"/>
                  <a:gd name="T60" fmla="*/ 0 w 135"/>
                  <a:gd name="T61" fmla="*/ 0 h 263"/>
                  <a:gd name="T62" fmla="*/ 0 w 135"/>
                  <a:gd name="T63" fmla="*/ 0 h 263"/>
                  <a:gd name="T64" fmla="*/ 0 w 135"/>
                  <a:gd name="T65" fmla="*/ 0 h 263"/>
                  <a:gd name="T66" fmla="*/ 0 w 135"/>
                  <a:gd name="T67" fmla="*/ 0 h 263"/>
                  <a:gd name="T68" fmla="*/ 0 w 135"/>
                  <a:gd name="T69" fmla="*/ 0 h 263"/>
                  <a:gd name="T70" fmla="*/ 0 w 135"/>
                  <a:gd name="T71" fmla="*/ 0 h 263"/>
                  <a:gd name="T72" fmla="*/ 0 w 135"/>
                  <a:gd name="T73" fmla="*/ 0 h 263"/>
                  <a:gd name="T74" fmla="*/ 0 w 135"/>
                  <a:gd name="T75" fmla="*/ 0 h 263"/>
                  <a:gd name="T76" fmla="*/ 0 w 135"/>
                  <a:gd name="T77" fmla="*/ 0 h 263"/>
                  <a:gd name="T78" fmla="*/ 0 w 135"/>
                  <a:gd name="T79" fmla="*/ 0 h 263"/>
                  <a:gd name="T80" fmla="*/ 0 w 135"/>
                  <a:gd name="T81" fmla="*/ 0 h 263"/>
                  <a:gd name="T82" fmla="*/ 0 w 135"/>
                  <a:gd name="T83" fmla="*/ 0 h 2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5"/>
                  <a:gd name="T127" fmla="*/ 0 h 263"/>
                  <a:gd name="T128" fmla="*/ 135 w 135"/>
                  <a:gd name="T129" fmla="*/ 263 h 2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5" h="263">
                    <a:moveTo>
                      <a:pt x="26" y="18"/>
                    </a:moveTo>
                    <a:lnTo>
                      <a:pt x="26" y="23"/>
                    </a:lnTo>
                    <a:lnTo>
                      <a:pt x="26" y="28"/>
                    </a:lnTo>
                    <a:lnTo>
                      <a:pt x="28" y="31"/>
                    </a:lnTo>
                    <a:lnTo>
                      <a:pt x="29" y="36"/>
                    </a:lnTo>
                    <a:lnTo>
                      <a:pt x="30" y="40"/>
                    </a:lnTo>
                    <a:lnTo>
                      <a:pt x="31" y="44"/>
                    </a:lnTo>
                    <a:lnTo>
                      <a:pt x="33" y="48"/>
                    </a:lnTo>
                    <a:lnTo>
                      <a:pt x="36" y="54"/>
                    </a:lnTo>
                    <a:lnTo>
                      <a:pt x="37" y="57"/>
                    </a:lnTo>
                    <a:lnTo>
                      <a:pt x="39" y="61"/>
                    </a:lnTo>
                    <a:lnTo>
                      <a:pt x="42" y="66"/>
                    </a:lnTo>
                    <a:lnTo>
                      <a:pt x="45" y="70"/>
                    </a:lnTo>
                    <a:lnTo>
                      <a:pt x="48" y="75"/>
                    </a:lnTo>
                    <a:lnTo>
                      <a:pt x="50" y="80"/>
                    </a:lnTo>
                    <a:lnTo>
                      <a:pt x="52" y="85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61" y="99"/>
                    </a:lnTo>
                    <a:lnTo>
                      <a:pt x="63" y="104"/>
                    </a:lnTo>
                    <a:lnTo>
                      <a:pt x="65" y="108"/>
                    </a:lnTo>
                    <a:lnTo>
                      <a:pt x="67" y="112"/>
                    </a:lnTo>
                    <a:lnTo>
                      <a:pt x="70" y="117"/>
                    </a:lnTo>
                    <a:lnTo>
                      <a:pt x="73" y="121"/>
                    </a:lnTo>
                    <a:lnTo>
                      <a:pt x="75" y="126"/>
                    </a:lnTo>
                    <a:lnTo>
                      <a:pt x="77" y="131"/>
                    </a:lnTo>
                    <a:lnTo>
                      <a:pt x="80" y="137"/>
                    </a:lnTo>
                    <a:lnTo>
                      <a:pt x="82" y="142"/>
                    </a:lnTo>
                    <a:lnTo>
                      <a:pt x="84" y="148"/>
                    </a:lnTo>
                    <a:lnTo>
                      <a:pt x="87" y="152"/>
                    </a:lnTo>
                    <a:lnTo>
                      <a:pt x="90" y="158"/>
                    </a:lnTo>
                    <a:lnTo>
                      <a:pt x="93" y="163"/>
                    </a:lnTo>
                    <a:lnTo>
                      <a:pt x="95" y="169"/>
                    </a:lnTo>
                    <a:lnTo>
                      <a:pt x="97" y="174"/>
                    </a:lnTo>
                    <a:lnTo>
                      <a:pt x="100" y="180"/>
                    </a:lnTo>
                    <a:lnTo>
                      <a:pt x="102" y="184"/>
                    </a:lnTo>
                    <a:lnTo>
                      <a:pt x="105" y="189"/>
                    </a:lnTo>
                    <a:lnTo>
                      <a:pt x="107" y="193"/>
                    </a:lnTo>
                    <a:lnTo>
                      <a:pt x="109" y="197"/>
                    </a:lnTo>
                    <a:lnTo>
                      <a:pt x="111" y="201"/>
                    </a:lnTo>
                    <a:lnTo>
                      <a:pt x="114" y="206"/>
                    </a:lnTo>
                    <a:lnTo>
                      <a:pt x="115" y="209"/>
                    </a:lnTo>
                    <a:lnTo>
                      <a:pt x="118" y="214"/>
                    </a:lnTo>
                    <a:lnTo>
                      <a:pt x="120" y="218"/>
                    </a:lnTo>
                    <a:lnTo>
                      <a:pt x="122" y="222"/>
                    </a:lnTo>
                    <a:lnTo>
                      <a:pt x="125" y="226"/>
                    </a:lnTo>
                    <a:lnTo>
                      <a:pt x="127" y="232"/>
                    </a:lnTo>
                    <a:lnTo>
                      <a:pt x="129" y="234"/>
                    </a:lnTo>
                    <a:lnTo>
                      <a:pt x="131" y="237"/>
                    </a:lnTo>
                    <a:lnTo>
                      <a:pt x="132" y="240"/>
                    </a:lnTo>
                    <a:lnTo>
                      <a:pt x="133" y="244"/>
                    </a:lnTo>
                    <a:lnTo>
                      <a:pt x="135" y="248"/>
                    </a:lnTo>
                    <a:lnTo>
                      <a:pt x="134" y="253"/>
                    </a:lnTo>
                    <a:lnTo>
                      <a:pt x="132" y="258"/>
                    </a:lnTo>
                    <a:lnTo>
                      <a:pt x="127" y="261"/>
                    </a:lnTo>
                    <a:lnTo>
                      <a:pt x="122" y="263"/>
                    </a:lnTo>
                    <a:lnTo>
                      <a:pt x="116" y="263"/>
                    </a:lnTo>
                    <a:lnTo>
                      <a:pt x="112" y="260"/>
                    </a:lnTo>
                    <a:lnTo>
                      <a:pt x="108" y="255"/>
                    </a:lnTo>
                    <a:lnTo>
                      <a:pt x="107" y="253"/>
                    </a:lnTo>
                    <a:lnTo>
                      <a:pt x="105" y="250"/>
                    </a:lnTo>
                    <a:lnTo>
                      <a:pt x="103" y="246"/>
                    </a:lnTo>
                    <a:lnTo>
                      <a:pt x="102" y="244"/>
                    </a:lnTo>
                    <a:lnTo>
                      <a:pt x="99" y="238"/>
                    </a:lnTo>
                    <a:lnTo>
                      <a:pt x="96" y="233"/>
                    </a:lnTo>
                    <a:lnTo>
                      <a:pt x="93" y="227"/>
                    </a:lnTo>
                    <a:lnTo>
                      <a:pt x="90" y="222"/>
                    </a:lnTo>
                    <a:lnTo>
                      <a:pt x="88" y="218"/>
                    </a:lnTo>
                    <a:lnTo>
                      <a:pt x="86" y="213"/>
                    </a:lnTo>
                    <a:lnTo>
                      <a:pt x="82" y="207"/>
                    </a:lnTo>
                    <a:lnTo>
                      <a:pt x="80" y="202"/>
                    </a:lnTo>
                    <a:lnTo>
                      <a:pt x="76" y="196"/>
                    </a:lnTo>
                    <a:lnTo>
                      <a:pt x="74" y="191"/>
                    </a:lnTo>
                    <a:lnTo>
                      <a:pt x="71" y="187"/>
                    </a:lnTo>
                    <a:lnTo>
                      <a:pt x="68" y="181"/>
                    </a:lnTo>
                    <a:lnTo>
                      <a:pt x="65" y="175"/>
                    </a:lnTo>
                    <a:lnTo>
                      <a:pt x="63" y="170"/>
                    </a:lnTo>
                    <a:lnTo>
                      <a:pt x="61" y="165"/>
                    </a:lnTo>
                    <a:lnTo>
                      <a:pt x="58" y="161"/>
                    </a:lnTo>
                    <a:lnTo>
                      <a:pt x="56" y="158"/>
                    </a:lnTo>
                    <a:lnTo>
                      <a:pt x="55" y="155"/>
                    </a:lnTo>
                    <a:lnTo>
                      <a:pt x="52" y="151"/>
                    </a:lnTo>
                    <a:lnTo>
                      <a:pt x="51" y="148"/>
                    </a:lnTo>
                    <a:lnTo>
                      <a:pt x="49" y="144"/>
                    </a:lnTo>
                    <a:lnTo>
                      <a:pt x="46" y="139"/>
                    </a:lnTo>
                    <a:lnTo>
                      <a:pt x="45" y="137"/>
                    </a:lnTo>
                    <a:lnTo>
                      <a:pt x="44" y="133"/>
                    </a:lnTo>
                    <a:lnTo>
                      <a:pt x="42" y="131"/>
                    </a:lnTo>
                    <a:lnTo>
                      <a:pt x="41" y="127"/>
                    </a:lnTo>
                    <a:lnTo>
                      <a:pt x="39" y="125"/>
                    </a:lnTo>
                    <a:lnTo>
                      <a:pt x="38" y="121"/>
                    </a:lnTo>
                    <a:lnTo>
                      <a:pt x="37" y="119"/>
                    </a:lnTo>
                    <a:lnTo>
                      <a:pt x="36" y="117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2" y="106"/>
                    </a:lnTo>
                    <a:lnTo>
                      <a:pt x="31" y="104"/>
                    </a:lnTo>
                    <a:lnTo>
                      <a:pt x="29" y="101"/>
                    </a:lnTo>
                    <a:lnTo>
                      <a:pt x="28" y="98"/>
                    </a:lnTo>
                    <a:lnTo>
                      <a:pt x="28" y="95"/>
                    </a:lnTo>
                    <a:lnTo>
                      <a:pt x="26" y="92"/>
                    </a:lnTo>
                    <a:lnTo>
                      <a:pt x="23" y="87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3"/>
                    </a:lnTo>
                    <a:lnTo>
                      <a:pt x="11" y="68"/>
                    </a:lnTo>
                    <a:lnTo>
                      <a:pt x="9" y="63"/>
                    </a:lnTo>
                    <a:lnTo>
                      <a:pt x="6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3" y="23"/>
                    </a:lnTo>
                    <a:lnTo>
                      <a:pt x="5" y="18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8" name="Freeform 327"/>
              <p:cNvSpPr>
                <a:spLocks/>
              </p:cNvSpPr>
              <p:nvPr/>
            </p:nvSpPr>
            <p:spPr bwMode="auto">
              <a:xfrm>
                <a:off x="1615" y="1374"/>
                <a:ext cx="215" cy="253"/>
              </a:xfrm>
              <a:custGeom>
                <a:avLst/>
                <a:gdLst>
                  <a:gd name="T0" fmla="*/ 0 w 645"/>
                  <a:gd name="T1" fmla="*/ 0 h 759"/>
                  <a:gd name="T2" fmla="*/ 0 w 645"/>
                  <a:gd name="T3" fmla="*/ 0 h 759"/>
                  <a:gd name="T4" fmla="*/ 0 w 645"/>
                  <a:gd name="T5" fmla="*/ 0 h 759"/>
                  <a:gd name="T6" fmla="*/ 0 w 645"/>
                  <a:gd name="T7" fmla="*/ 0 h 759"/>
                  <a:gd name="T8" fmla="*/ 0 w 645"/>
                  <a:gd name="T9" fmla="*/ 0 h 759"/>
                  <a:gd name="T10" fmla="*/ 0 w 645"/>
                  <a:gd name="T11" fmla="*/ 0 h 759"/>
                  <a:gd name="T12" fmla="*/ 0 w 645"/>
                  <a:gd name="T13" fmla="*/ 0 h 759"/>
                  <a:gd name="T14" fmla="*/ 0 w 645"/>
                  <a:gd name="T15" fmla="*/ 0 h 759"/>
                  <a:gd name="T16" fmla="*/ 0 w 645"/>
                  <a:gd name="T17" fmla="*/ 0 h 759"/>
                  <a:gd name="T18" fmla="*/ 0 w 645"/>
                  <a:gd name="T19" fmla="*/ 0 h 759"/>
                  <a:gd name="T20" fmla="*/ 0 w 645"/>
                  <a:gd name="T21" fmla="*/ 0 h 759"/>
                  <a:gd name="T22" fmla="*/ 0 w 645"/>
                  <a:gd name="T23" fmla="*/ 0 h 759"/>
                  <a:gd name="T24" fmla="*/ 0 w 645"/>
                  <a:gd name="T25" fmla="*/ 0 h 759"/>
                  <a:gd name="T26" fmla="*/ 0 w 645"/>
                  <a:gd name="T27" fmla="*/ 0 h 759"/>
                  <a:gd name="T28" fmla="*/ 0 w 645"/>
                  <a:gd name="T29" fmla="*/ 0 h 759"/>
                  <a:gd name="T30" fmla="*/ 0 w 645"/>
                  <a:gd name="T31" fmla="*/ 0 h 759"/>
                  <a:gd name="T32" fmla="*/ 0 w 645"/>
                  <a:gd name="T33" fmla="*/ 0 h 759"/>
                  <a:gd name="T34" fmla="*/ 0 w 645"/>
                  <a:gd name="T35" fmla="*/ 0 h 759"/>
                  <a:gd name="T36" fmla="*/ 0 w 645"/>
                  <a:gd name="T37" fmla="*/ 0 h 759"/>
                  <a:gd name="T38" fmla="*/ 0 w 645"/>
                  <a:gd name="T39" fmla="*/ 0 h 759"/>
                  <a:gd name="T40" fmla="*/ 0 w 645"/>
                  <a:gd name="T41" fmla="*/ 0 h 759"/>
                  <a:gd name="T42" fmla="*/ 0 w 645"/>
                  <a:gd name="T43" fmla="*/ 0 h 759"/>
                  <a:gd name="T44" fmla="*/ 0 w 645"/>
                  <a:gd name="T45" fmla="*/ 0 h 759"/>
                  <a:gd name="T46" fmla="*/ 0 w 645"/>
                  <a:gd name="T47" fmla="*/ 0 h 759"/>
                  <a:gd name="T48" fmla="*/ 0 w 645"/>
                  <a:gd name="T49" fmla="*/ 0 h 759"/>
                  <a:gd name="T50" fmla="*/ 0 w 645"/>
                  <a:gd name="T51" fmla="*/ 0 h 759"/>
                  <a:gd name="T52" fmla="*/ 0 w 645"/>
                  <a:gd name="T53" fmla="*/ 0 h 759"/>
                  <a:gd name="T54" fmla="*/ 0 w 645"/>
                  <a:gd name="T55" fmla="*/ 0 h 759"/>
                  <a:gd name="T56" fmla="*/ 0 w 645"/>
                  <a:gd name="T57" fmla="*/ 0 h 759"/>
                  <a:gd name="T58" fmla="*/ 0 w 645"/>
                  <a:gd name="T59" fmla="*/ 0 h 759"/>
                  <a:gd name="T60" fmla="*/ 0 w 645"/>
                  <a:gd name="T61" fmla="*/ 0 h 759"/>
                  <a:gd name="T62" fmla="*/ 0 w 645"/>
                  <a:gd name="T63" fmla="*/ 0 h 759"/>
                  <a:gd name="T64" fmla="*/ 0 w 645"/>
                  <a:gd name="T65" fmla="*/ 0 h 759"/>
                  <a:gd name="T66" fmla="*/ 0 w 645"/>
                  <a:gd name="T67" fmla="*/ 0 h 759"/>
                  <a:gd name="T68" fmla="*/ 0 w 645"/>
                  <a:gd name="T69" fmla="*/ 0 h 759"/>
                  <a:gd name="T70" fmla="*/ 0 w 645"/>
                  <a:gd name="T71" fmla="*/ 0 h 759"/>
                  <a:gd name="T72" fmla="*/ 0 w 645"/>
                  <a:gd name="T73" fmla="*/ 0 h 759"/>
                  <a:gd name="T74" fmla="*/ 0 w 645"/>
                  <a:gd name="T75" fmla="*/ 0 h 759"/>
                  <a:gd name="T76" fmla="*/ 0 w 645"/>
                  <a:gd name="T77" fmla="*/ 0 h 759"/>
                  <a:gd name="T78" fmla="*/ 0 w 645"/>
                  <a:gd name="T79" fmla="*/ 0 h 759"/>
                  <a:gd name="T80" fmla="*/ 0 w 645"/>
                  <a:gd name="T81" fmla="*/ 0 h 759"/>
                  <a:gd name="T82" fmla="*/ 0 w 645"/>
                  <a:gd name="T83" fmla="*/ 0 h 759"/>
                  <a:gd name="T84" fmla="*/ 0 w 645"/>
                  <a:gd name="T85" fmla="*/ 0 h 759"/>
                  <a:gd name="T86" fmla="*/ 0 w 645"/>
                  <a:gd name="T87" fmla="*/ 0 h 759"/>
                  <a:gd name="T88" fmla="*/ 0 w 645"/>
                  <a:gd name="T89" fmla="*/ 0 h 759"/>
                  <a:gd name="T90" fmla="*/ 0 w 645"/>
                  <a:gd name="T91" fmla="*/ 0 h 759"/>
                  <a:gd name="T92" fmla="*/ 0 w 645"/>
                  <a:gd name="T93" fmla="*/ 0 h 759"/>
                  <a:gd name="T94" fmla="*/ 0 w 645"/>
                  <a:gd name="T95" fmla="*/ 0 h 759"/>
                  <a:gd name="T96" fmla="*/ 0 w 645"/>
                  <a:gd name="T97" fmla="*/ 0 h 759"/>
                  <a:gd name="T98" fmla="*/ 0 w 645"/>
                  <a:gd name="T99" fmla="*/ 0 h 759"/>
                  <a:gd name="T100" fmla="*/ 0 w 645"/>
                  <a:gd name="T101" fmla="*/ 0 h 759"/>
                  <a:gd name="T102" fmla="*/ 0 w 645"/>
                  <a:gd name="T103" fmla="*/ 0 h 759"/>
                  <a:gd name="T104" fmla="*/ 0 w 645"/>
                  <a:gd name="T105" fmla="*/ 0 h 759"/>
                  <a:gd name="T106" fmla="*/ 0 w 645"/>
                  <a:gd name="T107" fmla="*/ 0 h 759"/>
                  <a:gd name="T108" fmla="*/ 0 w 645"/>
                  <a:gd name="T109" fmla="*/ 0 h 759"/>
                  <a:gd name="T110" fmla="*/ 0 w 645"/>
                  <a:gd name="T111" fmla="*/ 0 h 759"/>
                  <a:gd name="T112" fmla="*/ 0 w 645"/>
                  <a:gd name="T113" fmla="*/ 0 h 759"/>
                  <a:gd name="T114" fmla="*/ 0 w 645"/>
                  <a:gd name="T115" fmla="*/ 0 h 759"/>
                  <a:gd name="T116" fmla="*/ 0 w 645"/>
                  <a:gd name="T117" fmla="*/ 0 h 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45"/>
                  <a:gd name="T178" fmla="*/ 0 h 759"/>
                  <a:gd name="T179" fmla="*/ 645 w 645"/>
                  <a:gd name="T180" fmla="*/ 759 h 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45" h="759">
                    <a:moveTo>
                      <a:pt x="284" y="210"/>
                    </a:moveTo>
                    <a:lnTo>
                      <a:pt x="286" y="205"/>
                    </a:lnTo>
                    <a:lnTo>
                      <a:pt x="289" y="202"/>
                    </a:lnTo>
                    <a:lnTo>
                      <a:pt x="291" y="197"/>
                    </a:lnTo>
                    <a:lnTo>
                      <a:pt x="293" y="193"/>
                    </a:lnTo>
                    <a:lnTo>
                      <a:pt x="296" y="189"/>
                    </a:lnTo>
                    <a:lnTo>
                      <a:pt x="298" y="185"/>
                    </a:lnTo>
                    <a:lnTo>
                      <a:pt x="300" y="181"/>
                    </a:lnTo>
                    <a:lnTo>
                      <a:pt x="303" y="178"/>
                    </a:lnTo>
                    <a:lnTo>
                      <a:pt x="305" y="173"/>
                    </a:lnTo>
                    <a:lnTo>
                      <a:pt x="307" y="170"/>
                    </a:lnTo>
                    <a:lnTo>
                      <a:pt x="310" y="166"/>
                    </a:lnTo>
                    <a:lnTo>
                      <a:pt x="312" y="162"/>
                    </a:lnTo>
                    <a:lnTo>
                      <a:pt x="315" y="159"/>
                    </a:lnTo>
                    <a:lnTo>
                      <a:pt x="317" y="155"/>
                    </a:lnTo>
                    <a:lnTo>
                      <a:pt x="319" y="152"/>
                    </a:lnTo>
                    <a:lnTo>
                      <a:pt x="323" y="148"/>
                    </a:lnTo>
                    <a:lnTo>
                      <a:pt x="324" y="145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4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40" y="125"/>
                    </a:lnTo>
                    <a:lnTo>
                      <a:pt x="343" y="121"/>
                    </a:lnTo>
                    <a:lnTo>
                      <a:pt x="345" y="117"/>
                    </a:lnTo>
                    <a:lnTo>
                      <a:pt x="348" y="115"/>
                    </a:lnTo>
                    <a:lnTo>
                      <a:pt x="351" y="111"/>
                    </a:lnTo>
                    <a:lnTo>
                      <a:pt x="354" y="108"/>
                    </a:lnTo>
                    <a:lnTo>
                      <a:pt x="357" y="106"/>
                    </a:lnTo>
                    <a:lnTo>
                      <a:pt x="360" y="102"/>
                    </a:lnTo>
                    <a:lnTo>
                      <a:pt x="362" y="100"/>
                    </a:lnTo>
                    <a:lnTo>
                      <a:pt x="366" y="96"/>
                    </a:lnTo>
                    <a:lnTo>
                      <a:pt x="368" y="94"/>
                    </a:lnTo>
                    <a:lnTo>
                      <a:pt x="372" y="90"/>
                    </a:lnTo>
                    <a:lnTo>
                      <a:pt x="374" y="87"/>
                    </a:lnTo>
                    <a:lnTo>
                      <a:pt x="376" y="84"/>
                    </a:lnTo>
                    <a:lnTo>
                      <a:pt x="380" y="81"/>
                    </a:lnTo>
                    <a:lnTo>
                      <a:pt x="383" y="78"/>
                    </a:lnTo>
                    <a:lnTo>
                      <a:pt x="386" y="76"/>
                    </a:lnTo>
                    <a:lnTo>
                      <a:pt x="389" y="74"/>
                    </a:lnTo>
                    <a:lnTo>
                      <a:pt x="393" y="71"/>
                    </a:lnTo>
                    <a:lnTo>
                      <a:pt x="395" y="68"/>
                    </a:lnTo>
                    <a:lnTo>
                      <a:pt x="399" y="65"/>
                    </a:lnTo>
                    <a:lnTo>
                      <a:pt x="402" y="63"/>
                    </a:lnTo>
                    <a:lnTo>
                      <a:pt x="405" y="60"/>
                    </a:lnTo>
                    <a:lnTo>
                      <a:pt x="408" y="58"/>
                    </a:lnTo>
                    <a:lnTo>
                      <a:pt x="412" y="56"/>
                    </a:lnTo>
                    <a:lnTo>
                      <a:pt x="415" y="53"/>
                    </a:lnTo>
                    <a:lnTo>
                      <a:pt x="419" y="51"/>
                    </a:lnTo>
                    <a:lnTo>
                      <a:pt x="423" y="49"/>
                    </a:lnTo>
                    <a:lnTo>
                      <a:pt x="426" y="46"/>
                    </a:lnTo>
                    <a:lnTo>
                      <a:pt x="430" y="44"/>
                    </a:lnTo>
                    <a:lnTo>
                      <a:pt x="433" y="41"/>
                    </a:lnTo>
                    <a:lnTo>
                      <a:pt x="437" y="39"/>
                    </a:lnTo>
                    <a:lnTo>
                      <a:pt x="440" y="37"/>
                    </a:lnTo>
                    <a:lnTo>
                      <a:pt x="444" y="36"/>
                    </a:lnTo>
                    <a:lnTo>
                      <a:pt x="449" y="33"/>
                    </a:lnTo>
                    <a:lnTo>
                      <a:pt x="452" y="32"/>
                    </a:lnTo>
                    <a:lnTo>
                      <a:pt x="456" y="30"/>
                    </a:lnTo>
                    <a:lnTo>
                      <a:pt x="460" y="27"/>
                    </a:lnTo>
                    <a:lnTo>
                      <a:pt x="464" y="26"/>
                    </a:lnTo>
                    <a:lnTo>
                      <a:pt x="469" y="24"/>
                    </a:lnTo>
                    <a:lnTo>
                      <a:pt x="472" y="23"/>
                    </a:lnTo>
                    <a:lnTo>
                      <a:pt x="477" y="21"/>
                    </a:lnTo>
                    <a:lnTo>
                      <a:pt x="479" y="19"/>
                    </a:lnTo>
                    <a:lnTo>
                      <a:pt x="484" y="18"/>
                    </a:lnTo>
                    <a:lnTo>
                      <a:pt x="488" y="15"/>
                    </a:lnTo>
                    <a:lnTo>
                      <a:pt x="492" y="14"/>
                    </a:lnTo>
                    <a:lnTo>
                      <a:pt x="497" y="13"/>
                    </a:lnTo>
                    <a:lnTo>
                      <a:pt x="501" y="11"/>
                    </a:lnTo>
                    <a:lnTo>
                      <a:pt x="505" y="9"/>
                    </a:lnTo>
                    <a:lnTo>
                      <a:pt x="510" y="8"/>
                    </a:lnTo>
                    <a:lnTo>
                      <a:pt x="515" y="7"/>
                    </a:lnTo>
                    <a:lnTo>
                      <a:pt x="520" y="6"/>
                    </a:lnTo>
                    <a:lnTo>
                      <a:pt x="524" y="5"/>
                    </a:lnTo>
                    <a:lnTo>
                      <a:pt x="529" y="4"/>
                    </a:lnTo>
                    <a:lnTo>
                      <a:pt x="534" y="2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8" y="1"/>
                    </a:lnTo>
                    <a:lnTo>
                      <a:pt x="553" y="0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80" y="1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3" y="4"/>
                    </a:lnTo>
                    <a:lnTo>
                      <a:pt x="597" y="5"/>
                    </a:lnTo>
                    <a:lnTo>
                      <a:pt x="602" y="7"/>
                    </a:lnTo>
                    <a:lnTo>
                      <a:pt x="605" y="8"/>
                    </a:lnTo>
                    <a:lnTo>
                      <a:pt x="609" y="11"/>
                    </a:lnTo>
                    <a:lnTo>
                      <a:pt x="612" y="13"/>
                    </a:lnTo>
                    <a:lnTo>
                      <a:pt x="616" y="15"/>
                    </a:lnTo>
                    <a:lnTo>
                      <a:pt x="621" y="19"/>
                    </a:lnTo>
                    <a:lnTo>
                      <a:pt x="625" y="24"/>
                    </a:lnTo>
                    <a:lnTo>
                      <a:pt x="629" y="28"/>
                    </a:lnTo>
                    <a:lnTo>
                      <a:pt x="632" y="33"/>
                    </a:lnTo>
                    <a:lnTo>
                      <a:pt x="635" y="38"/>
                    </a:lnTo>
                    <a:lnTo>
                      <a:pt x="637" y="44"/>
                    </a:lnTo>
                    <a:lnTo>
                      <a:pt x="638" y="46"/>
                    </a:lnTo>
                    <a:lnTo>
                      <a:pt x="639" y="49"/>
                    </a:lnTo>
                    <a:lnTo>
                      <a:pt x="641" y="52"/>
                    </a:lnTo>
                    <a:lnTo>
                      <a:pt x="642" y="56"/>
                    </a:lnTo>
                    <a:lnTo>
                      <a:pt x="642" y="58"/>
                    </a:lnTo>
                    <a:lnTo>
                      <a:pt x="643" y="62"/>
                    </a:lnTo>
                    <a:lnTo>
                      <a:pt x="643" y="64"/>
                    </a:lnTo>
                    <a:lnTo>
                      <a:pt x="644" y="66"/>
                    </a:lnTo>
                    <a:lnTo>
                      <a:pt x="644" y="70"/>
                    </a:lnTo>
                    <a:lnTo>
                      <a:pt x="644" y="74"/>
                    </a:lnTo>
                    <a:lnTo>
                      <a:pt x="644" y="76"/>
                    </a:lnTo>
                    <a:lnTo>
                      <a:pt x="645" y="79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4" y="89"/>
                    </a:lnTo>
                    <a:lnTo>
                      <a:pt x="644" y="92"/>
                    </a:lnTo>
                    <a:lnTo>
                      <a:pt x="644" y="96"/>
                    </a:lnTo>
                    <a:lnTo>
                      <a:pt x="643" y="100"/>
                    </a:lnTo>
                    <a:lnTo>
                      <a:pt x="643" y="102"/>
                    </a:lnTo>
                    <a:lnTo>
                      <a:pt x="643" y="106"/>
                    </a:lnTo>
                    <a:lnTo>
                      <a:pt x="642" y="109"/>
                    </a:lnTo>
                    <a:lnTo>
                      <a:pt x="642" y="113"/>
                    </a:lnTo>
                    <a:lnTo>
                      <a:pt x="641" y="115"/>
                    </a:lnTo>
                    <a:lnTo>
                      <a:pt x="639" y="119"/>
                    </a:lnTo>
                    <a:lnTo>
                      <a:pt x="638" y="122"/>
                    </a:lnTo>
                    <a:lnTo>
                      <a:pt x="637" y="126"/>
                    </a:lnTo>
                    <a:lnTo>
                      <a:pt x="637" y="129"/>
                    </a:lnTo>
                    <a:lnTo>
                      <a:pt x="636" y="133"/>
                    </a:lnTo>
                    <a:lnTo>
                      <a:pt x="635" y="135"/>
                    </a:lnTo>
                    <a:lnTo>
                      <a:pt x="634" y="139"/>
                    </a:lnTo>
                    <a:lnTo>
                      <a:pt x="632" y="142"/>
                    </a:lnTo>
                    <a:lnTo>
                      <a:pt x="631" y="146"/>
                    </a:lnTo>
                    <a:lnTo>
                      <a:pt x="629" y="149"/>
                    </a:lnTo>
                    <a:lnTo>
                      <a:pt x="628" y="153"/>
                    </a:lnTo>
                    <a:lnTo>
                      <a:pt x="628" y="157"/>
                    </a:lnTo>
                    <a:lnTo>
                      <a:pt x="626" y="160"/>
                    </a:lnTo>
                    <a:lnTo>
                      <a:pt x="624" y="164"/>
                    </a:lnTo>
                    <a:lnTo>
                      <a:pt x="623" y="166"/>
                    </a:lnTo>
                    <a:lnTo>
                      <a:pt x="622" y="170"/>
                    </a:lnTo>
                    <a:lnTo>
                      <a:pt x="619" y="173"/>
                    </a:lnTo>
                    <a:lnTo>
                      <a:pt x="618" y="176"/>
                    </a:lnTo>
                    <a:lnTo>
                      <a:pt x="617" y="179"/>
                    </a:lnTo>
                    <a:lnTo>
                      <a:pt x="615" y="183"/>
                    </a:lnTo>
                    <a:lnTo>
                      <a:pt x="613" y="186"/>
                    </a:lnTo>
                    <a:lnTo>
                      <a:pt x="612" y="189"/>
                    </a:lnTo>
                    <a:lnTo>
                      <a:pt x="610" y="192"/>
                    </a:lnTo>
                    <a:lnTo>
                      <a:pt x="609" y="195"/>
                    </a:lnTo>
                    <a:lnTo>
                      <a:pt x="607" y="198"/>
                    </a:lnTo>
                    <a:lnTo>
                      <a:pt x="605" y="202"/>
                    </a:lnTo>
                    <a:lnTo>
                      <a:pt x="604" y="204"/>
                    </a:lnTo>
                    <a:lnTo>
                      <a:pt x="603" y="208"/>
                    </a:lnTo>
                    <a:lnTo>
                      <a:pt x="600" y="211"/>
                    </a:lnTo>
                    <a:lnTo>
                      <a:pt x="598" y="215"/>
                    </a:lnTo>
                    <a:lnTo>
                      <a:pt x="594" y="219"/>
                    </a:lnTo>
                    <a:lnTo>
                      <a:pt x="592" y="224"/>
                    </a:lnTo>
                    <a:lnTo>
                      <a:pt x="590" y="229"/>
                    </a:lnTo>
                    <a:lnTo>
                      <a:pt x="586" y="234"/>
                    </a:lnTo>
                    <a:lnTo>
                      <a:pt x="584" y="238"/>
                    </a:lnTo>
                    <a:lnTo>
                      <a:pt x="580" y="243"/>
                    </a:lnTo>
                    <a:lnTo>
                      <a:pt x="578" y="248"/>
                    </a:lnTo>
                    <a:lnTo>
                      <a:pt x="574" y="253"/>
                    </a:lnTo>
                    <a:lnTo>
                      <a:pt x="573" y="256"/>
                    </a:lnTo>
                    <a:lnTo>
                      <a:pt x="570" y="261"/>
                    </a:lnTo>
                    <a:lnTo>
                      <a:pt x="568" y="266"/>
                    </a:lnTo>
                    <a:lnTo>
                      <a:pt x="565" y="269"/>
                    </a:lnTo>
                    <a:lnTo>
                      <a:pt x="564" y="274"/>
                    </a:lnTo>
                    <a:lnTo>
                      <a:pt x="560" y="278"/>
                    </a:lnTo>
                    <a:lnTo>
                      <a:pt x="559" y="282"/>
                    </a:lnTo>
                    <a:lnTo>
                      <a:pt x="555" y="286"/>
                    </a:lnTo>
                    <a:lnTo>
                      <a:pt x="554" y="291"/>
                    </a:lnTo>
                    <a:lnTo>
                      <a:pt x="551" y="294"/>
                    </a:lnTo>
                    <a:lnTo>
                      <a:pt x="549" y="298"/>
                    </a:lnTo>
                    <a:lnTo>
                      <a:pt x="546" y="301"/>
                    </a:lnTo>
                    <a:lnTo>
                      <a:pt x="545" y="306"/>
                    </a:lnTo>
                    <a:lnTo>
                      <a:pt x="541" y="311"/>
                    </a:lnTo>
                    <a:lnTo>
                      <a:pt x="540" y="314"/>
                    </a:lnTo>
                    <a:lnTo>
                      <a:pt x="536" y="318"/>
                    </a:lnTo>
                    <a:lnTo>
                      <a:pt x="535" y="321"/>
                    </a:lnTo>
                    <a:lnTo>
                      <a:pt x="532" y="325"/>
                    </a:lnTo>
                    <a:lnTo>
                      <a:pt x="530" y="330"/>
                    </a:lnTo>
                    <a:lnTo>
                      <a:pt x="527" y="333"/>
                    </a:lnTo>
                    <a:lnTo>
                      <a:pt x="526" y="337"/>
                    </a:lnTo>
                    <a:lnTo>
                      <a:pt x="523" y="340"/>
                    </a:lnTo>
                    <a:lnTo>
                      <a:pt x="521" y="345"/>
                    </a:lnTo>
                    <a:lnTo>
                      <a:pt x="519" y="349"/>
                    </a:lnTo>
                    <a:lnTo>
                      <a:pt x="516" y="352"/>
                    </a:lnTo>
                    <a:lnTo>
                      <a:pt x="513" y="356"/>
                    </a:lnTo>
                    <a:lnTo>
                      <a:pt x="511" y="359"/>
                    </a:lnTo>
                    <a:lnTo>
                      <a:pt x="508" y="363"/>
                    </a:lnTo>
                    <a:lnTo>
                      <a:pt x="505" y="367"/>
                    </a:lnTo>
                    <a:lnTo>
                      <a:pt x="503" y="370"/>
                    </a:lnTo>
                    <a:lnTo>
                      <a:pt x="501" y="375"/>
                    </a:lnTo>
                    <a:lnTo>
                      <a:pt x="498" y="378"/>
                    </a:lnTo>
                    <a:lnTo>
                      <a:pt x="496" y="382"/>
                    </a:lnTo>
                    <a:lnTo>
                      <a:pt x="492" y="385"/>
                    </a:lnTo>
                    <a:lnTo>
                      <a:pt x="490" y="389"/>
                    </a:lnTo>
                    <a:lnTo>
                      <a:pt x="488" y="394"/>
                    </a:lnTo>
                    <a:lnTo>
                      <a:pt x="485" y="397"/>
                    </a:lnTo>
                    <a:lnTo>
                      <a:pt x="482" y="401"/>
                    </a:lnTo>
                    <a:lnTo>
                      <a:pt x="479" y="406"/>
                    </a:lnTo>
                    <a:lnTo>
                      <a:pt x="477" y="408"/>
                    </a:lnTo>
                    <a:lnTo>
                      <a:pt x="473" y="413"/>
                    </a:lnTo>
                    <a:lnTo>
                      <a:pt x="471" y="416"/>
                    </a:lnTo>
                    <a:lnTo>
                      <a:pt x="469" y="421"/>
                    </a:lnTo>
                    <a:lnTo>
                      <a:pt x="465" y="425"/>
                    </a:lnTo>
                    <a:lnTo>
                      <a:pt x="462" y="428"/>
                    </a:lnTo>
                    <a:lnTo>
                      <a:pt x="458" y="433"/>
                    </a:lnTo>
                    <a:lnTo>
                      <a:pt x="456" y="438"/>
                    </a:lnTo>
                    <a:lnTo>
                      <a:pt x="452" y="441"/>
                    </a:lnTo>
                    <a:lnTo>
                      <a:pt x="449" y="445"/>
                    </a:lnTo>
                    <a:lnTo>
                      <a:pt x="445" y="448"/>
                    </a:lnTo>
                    <a:lnTo>
                      <a:pt x="443" y="453"/>
                    </a:lnTo>
                    <a:lnTo>
                      <a:pt x="439" y="458"/>
                    </a:lnTo>
                    <a:lnTo>
                      <a:pt x="436" y="463"/>
                    </a:lnTo>
                    <a:lnTo>
                      <a:pt x="432" y="466"/>
                    </a:lnTo>
                    <a:lnTo>
                      <a:pt x="428" y="471"/>
                    </a:lnTo>
                    <a:lnTo>
                      <a:pt x="425" y="474"/>
                    </a:lnTo>
                    <a:lnTo>
                      <a:pt x="420" y="479"/>
                    </a:lnTo>
                    <a:lnTo>
                      <a:pt x="417" y="483"/>
                    </a:lnTo>
                    <a:lnTo>
                      <a:pt x="413" y="488"/>
                    </a:lnTo>
                    <a:lnTo>
                      <a:pt x="409" y="491"/>
                    </a:lnTo>
                    <a:lnTo>
                      <a:pt x="406" y="496"/>
                    </a:lnTo>
                    <a:lnTo>
                      <a:pt x="401" y="499"/>
                    </a:lnTo>
                    <a:lnTo>
                      <a:pt x="399" y="504"/>
                    </a:lnTo>
                    <a:lnTo>
                      <a:pt x="394" y="508"/>
                    </a:lnTo>
                    <a:lnTo>
                      <a:pt x="390" y="511"/>
                    </a:lnTo>
                    <a:lnTo>
                      <a:pt x="387" y="516"/>
                    </a:lnTo>
                    <a:lnTo>
                      <a:pt x="383" y="521"/>
                    </a:lnTo>
                    <a:lnTo>
                      <a:pt x="379" y="524"/>
                    </a:lnTo>
                    <a:lnTo>
                      <a:pt x="376" y="528"/>
                    </a:lnTo>
                    <a:lnTo>
                      <a:pt x="372" y="531"/>
                    </a:lnTo>
                    <a:lnTo>
                      <a:pt x="368" y="536"/>
                    </a:lnTo>
                    <a:lnTo>
                      <a:pt x="364" y="541"/>
                    </a:lnTo>
                    <a:lnTo>
                      <a:pt x="361" y="544"/>
                    </a:lnTo>
                    <a:lnTo>
                      <a:pt x="357" y="548"/>
                    </a:lnTo>
                    <a:lnTo>
                      <a:pt x="353" y="553"/>
                    </a:lnTo>
                    <a:lnTo>
                      <a:pt x="349" y="556"/>
                    </a:lnTo>
                    <a:lnTo>
                      <a:pt x="345" y="560"/>
                    </a:lnTo>
                    <a:lnTo>
                      <a:pt x="342" y="565"/>
                    </a:lnTo>
                    <a:lnTo>
                      <a:pt x="338" y="569"/>
                    </a:lnTo>
                    <a:lnTo>
                      <a:pt x="334" y="573"/>
                    </a:lnTo>
                    <a:lnTo>
                      <a:pt x="330" y="576"/>
                    </a:lnTo>
                    <a:lnTo>
                      <a:pt x="326" y="580"/>
                    </a:lnTo>
                    <a:lnTo>
                      <a:pt x="323" y="585"/>
                    </a:lnTo>
                    <a:lnTo>
                      <a:pt x="318" y="590"/>
                    </a:lnTo>
                    <a:lnTo>
                      <a:pt x="316" y="594"/>
                    </a:lnTo>
                    <a:lnTo>
                      <a:pt x="311" y="598"/>
                    </a:lnTo>
                    <a:lnTo>
                      <a:pt x="309" y="603"/>
                    </a:lnTo>
                    <a:lnTo>
                      <a:pt x="303" y="607"/>
                    </a:lnTo>
                    <a:lnTo>
                      <a:pt x="299" y="612"/>
                    </a:lnTo>
                    <a:lnTo>
                      <a:pt x="294" y="617"/>
                    </a:lnTo>
                    <a:lnTo>
                      <a:pt x="290" y="622"/>
                    </a:lnTo>
                    <a:lnTo>
                      <a:pt x="285" y="625"/>
                    </a:lnTo>
                    <a:lnTo>
                      <a:pt x="281" y="630"/>
                    </a:lnTo>
                    <a:lnTo>
                      <a:pt x="277" y="633"/>
                    </a:lnTo>
                    <a:lnTo>
                      <a:pt x="273" y="638"/>
                    </a:lnTo>
                    <a:lnTo>
                      <a:pt x="270" y="642"/>
                    </a:lnTo>
                    <a:lnTo>
                      <a:pt x="265" y="645"/>
                    </a:lnTo>
                    <a:lnTo>
                      <a:pt x="261" y="649"/>
                    </a:lnTo>
                    <a:lnTo>
                      <a:pt x="258" y="654"/>
                    </a:lnTo>
                    <a:lnTo>
                      <a:pt x="253" y="656"/>
                    </a:lnTo>
                    <a:lnTo>
                      <a:pt x="249" y="660"/>
                    </a:lnTo>
                    <a:lnTo>
                      <a:pt x="246" y="663"/>
                    </a:lnTo>
                    <a:lnTo>
                      <a:pt x="242" y="667"/>
                    </a:lnTo>
                    <a:lnTo>
                      <a:pt x="238" y="669"/>
                    </a:lnTo>
                    <a:lnTo>
                      <a:pt x="234" y="673"/>
                    </a:lnTo>
                    <a:lnTo>
                      <a:pt x="229" y="675"/>
                    </a:lnTo>
                    <a:lnTo>
                      <a:pt x="226" y="678"/>
                    </a:lnTo>
                    <a:lnTo>
                      <a:pt x="221" y="682"/>
                    </a:lnTo>
                    <a:lnTo>
                      <a:pt x="217" y="684"/>
                    </a:lnTo>
                    <a:lnTo>
                      <a:pt x="213" y="688"/>
                    </a:lnTo>
                    <a:lnTo>
                      <a:pt x="208" y="692"/>
                    </a:lnTo>
                    <a:lnTo>
                      <a:pt x="203" y="695"/>
                    </a:lnTo>
                    <a:lnTo>
                      <a:pt x="198" y="697"/>
                    </a:lnTo>
                    <a:lnTo>
                      <a:pt x="194" y="702"/>
                    </a:lnTo>
                    <a:lnTo>
                      <a:pt x="189" y="706"/>
                    </a:lnTo>
                    <a:lnTo>
                      <a:pt x="183" y="709"/>
                    </a:lnTo>
                    <a:lnTo>
                      <a:pt x="178" y="713"/>
                    </a:lnTo>
                    <a:lnTo>
                      <a:pt x="174" y="718"/>
                    </a:lnTo>
                    <a:lnTo>
                      <a:pt x="168" y="722"/>
                    </a:lnTo>
                    <a:lnTo>
                      <a:pt x="163" y="725"/>
                    </a:lnTo>
                    <a:lnTo>
                      <a:pt x="159" y="727"/>
                    </a:lnTo>
                    <a:lnTo>
                      <a:pt x="155" y="729"/>
                    </a:lnTo>
                    <a:lnTo>
                      <a:pt x="150" y="733"/>
                    </a:lnTo>
                    <a:lnTo>
                      <a:pt x="145" y="735"/>
                    </a:lnTo>
                    <a:lnTo>
                      <a:pt x="142" y="738"/>
                    </a:lnTo>
                    <a:lnTo>
                      <a:pt x="137" y="740"/>
                    </a:lnTo>
                    <a:lnTo>
                      <a:pt x="133" y="743"/>
                    </a:lnTo>
                    <a:lnTo>
                      <a:pt x="128" y="745"/>
                    </a:lnTo>
                    <a:lnTo>
                      <a:pt x="124" y="747"/>
                    </a:lnTo>
                    <a:lnTo>
                      <a:pt x="119" y="748"/>
                    </a:lnTo>
                    <a:lnTo>
                      <a:pt x="115" y="751"/>
                    </a:lnTo>
                    <a:lnTo>
                      <a:pt x="109" y="752"/>
                    </a:lnTo>
                    <a:lnTo>
                      <a:pt x="106" y="754"/>
                    </a:lnTo>
                    <a:lnTo>
                      <a:pt x="101" y="756"/>
                    </a:lnTo>
                    <a:lnTo>
                      <a:pt x="98" y="757"/>
                    </a:lnTo>
                    <a:lnTo>
                      <a:pt x="93" y="758"/>
                    </a:lnTo>
                    <a:lnTo>
                      <a:pt x="88" y="758"/>
                    </a:lnTo>
                    <a:lnTo>
                      <a:pt x="83" y="759"/>
                    </a:lnTo>
                    <a:lnTo>
                      <a:pt x="80" y="759"/>
                    </a:lnTo>
                    <a:lnTo>
                      <a:pt x="75" y="759"/>
                    </a:lnTo>
                    <a:lnTo>
                      <a:pt x="70" y="759"/>
                    </a:lnTo>
                    <a:lnTo>
                      <a:pt x="67" y="759"/>
                    </a:lnTo>
                    <a:lnTo>
                      <a:pt x="62" y="759"/>
                    </a:lnTo>
                    <a:lnTo>
                      <a:pt x="57" y="758"/>
                    </a:lnTo>
                    <a:lnTo>
                      <a:pt x="53" y="757"/>
                    </a:lnTo>
                    <a:lnTo>
                      <a:pt x="49" y="756"/>
                    </a:lnTo>
                    <a:lnTo>
                      <a:pt x="44" y="754"/>
                    </a:lnTo>
                    <a:lnTo>
                      <a:pt x="41" y="751"/>
                    </a:lnTo>
                    <a:lnTo>
                      <a:pt x="37" y="750"/>
                    </a:lnTo>
                    <a:lnTo>
                      <a:pt x="32" y="746"/>
                    </a:lnTo>
                    <a:lnTo>
                      <a:pt x="29" y="745"/>
                    </a:lnTo>
                    <a:lnTo>
                      <a:pt x="25" y="741"/>
                    </a:lnTo>
                    <a:lnTo>
                      <a:pt x="22" y="739"/>
                    </a:lnTo>
                    <a:lnTo>
                      <a:pt x="19" y="735"/>
                    </a:lnTo>
                    <a:lnTo>
                      <a:pt x="17" y="733"/>
                    </a:lnTo>
                    <a:lnTo>
                      <a:pt x="15" y="729"/>
                    </a:lnTo>
                    <a:lnTo>
                      <a:pt x="12" y="726"/>
                    </a:lnTo>
                    <a:lnTo>
                      <a:pt x="11" y="722"/>
                    </a:lnTo>
                    <a:lnTo>
                      <a:pt x="9" y="720"/>
                    </a:lnTo>
                    <a:lnTo>
                      <a:pt x="8" y="715"/>
                    </a:lnTo>
                    <a:lnTo>
                      <a:pt x="6" y="712"/>
                    </a:lnTo>
                    <a:lnTo>
                      <a:pt x="5" y="708"/>
                    </a:lnTo>
                    <a:lnTo>
                      <a:pt x="4" y="705"/>
                    </a:lnTo>
                    <a:lnTo>
                      <a:pt x="3" y="700"/>
                    </a:lnTo>
                    <a:lnTo>
                      <a:pt x="3" y="696"/>
                    </a:lnTo>
                    <a:lnTo>
                      <a:pt x="2" y="693"/>
                    </a:lnTo>
                    <a:lnTo>
                      <a:pt x="2" y="689"/>
                    </a:lnTo>
                    <a:lnTo>
                      <a:pt x="2" y="684"/>
                    </a:lnTo>
                    <a:lnTo>
                      <a:pt x="0" y="681"/>
                    </a:lnTo>
                    <a:lnTo>
                      <a:pt x="0" y="676"/>
                    </a:lnTo>
                    <a:lnTo>
                      <a:pt x="2" y="673"/>
                    </a:lnTo>
                    <a:lnTo>
                      <a:pt x="2" y="668"/>
                    </a:lnTo>
                    <a:lnTo>
                      <a:pt x="2" y="663"/>
                    </a:lnTo>
                    <a:lnTo>
                      <a:pt x="2" y="660"/>
                    </a:lnTo>
                    <a:lnTo>
                      <a:pt x="3" y="656"/>
                    </a:lnTo>
                    <a:lnTo>
                      <a:pt x="3" y="651"/>
                    </a:lnTo>
                    <a:lnTo>
                      <a:pt x="4" y="648"/>
                    </a:lnTo>
                    <a:lnTo>
                      <a:pt x="4" y="643"/>
                    </a:lnTo>
                    <a:lnTo>
                      <a:pt x="5" y="638"/>
                    </a:lnTo>
                    <a:lnTo>
                      <a:pt x="6" y="635"/>
                    </a:lnTo>
                    <a:lnTo>
                      <a:pt x="8" y="631"/>
                    </a:lnTo>
                    <a:lnTo>
                      <a:pt x="9" y="626"/>
                    </a:lnTo>
                    <a:lnTo>
                      <a:pt x="10" y="623"/>
                    </a:lnTo>
                    <a:lnTo>
                      <a:pt x="10" y="619"/>
                    </a:lnTo>
                    <a:lnTo>
                      <a:pt x="11" y="617"/>
                    </a:lnTo>
                    <a:lnTo>
                      <a:pt x="11" y="614"/>
                    </a:lnTo>
                    <a:lnTo>
                      <a:pt x="12" y="611"/>
                    </a:lnTo>
                    <a:lnTo>
                      <a:pt x="15" y="605"/>
                    </a:lnTo>
                    <a:lnTo>
                      <a:pt x="17" y="600"/>
                    </a:lnTo>
                    <a:lnTo>
                      <a:pt x="19" y="594"/>
                    </a:lnTo>
                    <a:lnTo>
                      <a:pt x="22" y="590"/>
                    </a:lnTo>
                    <a:lnTo>
                      <a:pt x="24" y="585"/>
                    </a:lnTo>
                    <a:lnTo>
                      <a:pt x="28" y="580"/>
                    </a:lnTo>
                    <a:lnTo>
                      <a:pt x="30" y="575"/>
                    </a:lnTo>
                    <a:lnTo>
                      <a:pt x="32" y="571"/>
                    </a:lnTo>
                    <a:lnTo>
                      <a:pt x="36" y="566"/>
                    </a:lnTo>
                    <a:lnTo>
                      <a:pt x="40" y="560"/>
                    </a:lnTo>
                    <a:lnTo>
                      <a:pt x="43" y="555"/>
                    </a:lnTo>
                    <a:lnTo>
                      <a:pt x="45" y="550"/>
                    </a:lnTo>
                    <a:lnTo>
                      <a:pt x="49" y="546"/>
                    </a:lnTo>
                    <a:lnTo>
                      <a:pt x="53" y="541"/>
                    </a:lnTo>
                    <a:lnTo>
                      <a:pt x="56" y="536"/>
                    </a:lnTo>
                    <a:lnTo>
                      <a:pt x="60" y="531"/>
                    </a:lnTo>
                    <a:lnTo>
                      <a:pt x="63" y="525"/>
                    </a:lnTo>
                    <a:lnTo>
                      <a:pt x="67" y="521"/>
                    </a:lnTo>
                    <a:lnTo>
                      <a:pt x="72" y="516"/>
                    </a:lnTo>
                    <a:lnTo>
                      <a:pt x="75" y="510"/>
                    </a:lnTo>
                    <a:lnTo>
                      <a:pt x="79" y="505"/>
                    </a:lnTo>
                    <a:lnTo>
                      <a:pt x="82" y="499"/>
                    </a:lnTo>
                    <a:lnTo>
                      <a:pt x="85" y="497"/>
                    </a:lnTo>
                    <a:lnTo>
                      <a:pt x="86" y="493"/>
                    </a:lnTo>
                    <a:lnTo>
                      <a:pt x="88" y="491"/>
                    </a:lnTo>
                    <a:lnTo>
                      <a:pt x="91" y="488"/>
                    </a:lnTo>
                    <a:lnTo>
                      <a:pt x="93" y="483"/>
                    </a:lnTo>
                    <a:lnTo>
                      <a:pt x="98" y="477"/>
                    </a:lnTo>
                    <a:lnTo>
                      <a:pt x="99" y="473"/>
                    </a:lnTo>
                    <a:lnTo>
                      <a:pt x="101" y="471"/>
                    </a:lnTo>
                    <a:lnTo>
                      <a:pt x="102" y="467"/>
                    </a:lnTo>
                    <a:lnTo>
                      <a:pt x="105" y="464"/>
                    </a:lnTo>
                    <a:lnTo>
                      <a:pt x="106" y="461"/>
                    </a:lnTo>
                    <a:lnTo>
                      <a:pt x="108" y="458"/>
                    </a:lnTo>
                    <a:lnTo>
                      <a:pt x="109" y="454"/>
                    </a:lnTo>
                    <a:lnTo>
                      <a:pt x="112" y="452"/>
                    </a:lnTo>
                    <a:lnTo>
                      <a:pt x="113" y="448"/>
                    </a:lnTo>
                    <a:lnTo>
                      <a:pt x="114" y="446"/>
                    </a:lnTo>
                    <a:lnTo>
                      <a:pt x="117" y="445"/>
                    </a:lnTo>
                    <a:lnTo>
                      <a:pt x="119" y="444"/>
                    </a:lnTo>
                    <a:lnTo>
                      <a:pt x="124" y="444"/>
                    </a:lnTo>
                    <a:lnTo>
                      <a:pt x="128" y="445"/>
                    </a:lnTo>
                    <a:lnTo>
                      <a:pt x="131" y="447"/>
                    </a:lnTo>
                    <a:lnTo>
                      <a:pt x="134" y="452"/>
                    </a:lnTo>
                    <a:lnTo>
                      <a:pt x="134" y="453"/>
                    </a:lnTo>
                    <a:lnTo>
                      <a:pt x="134" y="457"/>
                    </a:lnTo>
                    <a:lnTo>
                      <a:pt x="134" y="459"/>
                    </a:lnTo>
                    <a:lnTo>
                      <a:pt x="134" y="463"/>
                    </a:lnTo>
                    <a:lnTo>
                      <a:pt x="132" y="465"/>
                    </a:lnTo>
                    <a:lnTo>
                      <a:pt x="131" y="469"/>
                    </a:lnTo>
                    <a:lnTo>
                      <a:pt x="130" y="471"/>
                    </a:lnTo>
                    <a:lnTo>
                      <a:pt x="127" y="474"/>
                    </a:lnTo>
                    <a:lnTo>
                      <a:pt x="125" y="479"/>
                    </a:lnTo>
                    <a:lnTo>
                      <a:pt x="121" y="485"/>
                    </a:lnTo>
                    <a:lnTo>
                      <a:pt x="119" y="491"/>
                    </a:lnTo>
                    <a:lnTo>
                      <a:pt x="117" y="496"/>
                    </a:lnTo>
                    <a:lnTo>
                      <a:pt x="114" y="501"/>
                    </a:lnTo>
                    <a:lnTo>
                      <a:pt x="112" y="506"/>
                    </a:lnTo>
                    <a:lnTo>
                      <a:pt x="109" y="510"/>
                    </a:lnTo>
                    <a:lnTo>
                      <a:pt x="107" y="515"/>
                    </a:lnTo>
                    <a:lnTo>
                      <a:pt x="105" y="520"/>
                    </a:lnTo>
                    <a:lnTo>
                      <a:pt x="104" y="524"/>
                    </a:lnTo>
                    <a:lnTo>
                      <a:pt x="101" y="528"/>
                    </a:lnTo>
                    <a:lnTo>
                      <a:pt x="100" y="531"/>
                    </a:lnTo>
                    <a:lnTo>
                      <a:pt x="98" y="536"/>
                    </a:lnTo>
                    <a:lnTo>
                      <a:pt x="96" y="541"/>
                    </a:lnTo>
                    <a:lnTo>
                      <a:pt x="94" y="544"/>
                    </a:lnTo>
                    <a:lnTo>
                      <a:pt x="93" y="548"/>
                    </a:lnTo>
                    <a:lnTo>
                      <a:pt x="91" y="552"/>
                    </a:lnTo>
                    <a:lnTo>
                      <a:pt x="89" y="555"/>
                    </a:lnTo>
                    <a:lnTo>
                      <a:pt x="88" y="560"/>
                    </a:lnTo>
                    <a:lnTo>
                      <a:pt x="86" y="563"/>
                    </a:lnTo>
                    <a:lnTo>
                      <a:pt x="85" y="567"/>
                    </a:lnTo>
                    <a:lnTo>
                      <a:pt x="83" y="571"/>
                    </a:lnTo>
                    <a:lnTo>
                      <a:pt x="82" y="575"/>
                    </a:lnTo>
                    <a:lnTo>
                      <a:pt x="81" y="579"/>
                    </a:lnTo>
                    <a:lnTo>
                      <a:pt x="79" y="582"/>
                    </a:lnTo>
                    <a:lnTo>
                      <a:pt x="77" y="587"/>
                    </a:lnTo>
                    <a:lnTo>
                      <a:pt x="76" y="591"/>
                    </a:lnTo>
                    <a:lnTo>
                      <a:pt x="74" y="595"/>
                    </a:lnTo>
                    <a:lnTo>
                      <a:pt x="73" y="600"/>
                    </a:lnTo>
                    <a:lnTo>
                      <a:pt x="72" y="605"/>
                    </a:lnTo>
                    <a:lnTo>
                      <a:pt x="69" y="610"/>
                    </a:lnTo>
                    <a:lnTo>
                      <a:pt x="67" y="616"/>
                    </a:lnTo>
                    <a:lnTo>
                      <a:pt x="66" y="619"/>
                    </a:lnTo>
                    <a:lnTo>
                      <a:pt x="66" y="622"/>
                    </a:lnTo>
                    <a:lnTo>
                      <a:pt x="63" y="625"/>
                    </a:lnTo>
                    <a:lnTo>
                      <a:pt x="63" y="629"/>
                    </a:lnTo>
                    <a:lnTo>
                      <a:pt x="62" y="632"/>
                    </a:lnTo>
                    <a:lnTo>
                      <a:pt x="61" y="636"/>
                    </a:lnTo>
                    <a:lnTo>
                      <a:pt x="60" y="639"/>
                    </a:lnTo>
                    <a:lnTo>
                      <a:pt x="60" y="644"/>
                    </a:lnTo>
                    <a:lnTo>
                      <a:pt x="59" y="648"/>
                    </a:lnTo>
                    <a:lnTo>
                      <a:pt x="57" y="651"/>
                    </a:lnTo>
                    <a:lnTo>
                      <a:pt x="57" y="655"/>
                    </a:lnTo>
                    <a:lnTo>
                      <a:pt x="57" y="660"/>
                    </a:lnTo>
                    <a:lnTo>
                      <a:pt x="56" y="663"/>
                    </a:lnTo>
                    <a:lnTo>
                      <a:pt x="55" y="667"/>
                    </a:lnTo>
                    <a:lnTo>
                      <a:pt x="55" y="670"/>
                    </a:lnTo>
                    <a:lnTo>
                      <a:pt x="55" y="674"/>
                    </a:lnTo>
                    <a:lnTo>
                      <a:pt x="55" y="677"/>
                    </a:lnTo>
                    <a:lnTo>
                      <a:pt x="55" y="681"/>
                    </a:lnTo>
                    <a:lnTo>
                      <a:pt x="55" y="684"/>
                    </a:lnTo>
                    <a:lnTo>
                      <a:pt x="55" y="688"/>
                    </a:lnTo>
                    <a:lnTo>
                      <a:pt x="55" y="690"/>
                    </a:lnTo>
                    <a:lnTo>
                      <a:pt x="56" y="694"/>
                    </a:lnTo>
                    <a:lnTo>
                      <a:pt x="57" y="696"/>
                    </a:lnTo>
                    <a:lnTo>
                      <a:pt x="59" y="699"/>
                    </a:lnTo>
                    <a:lnTo>
                      <a:pt x="61" y="703"/>
                    </a:lnTo>
                    <a:lnTo>
                      <a:pt x="64" y="707"/>
                    </a:lnTo>
                    <a:lnTo>
                      <a:pt x="69" y="711"/>
                    </a:lnTo>
                    <a:lnTo>
                      <a:pt x="74" y="713"/>
                    </a:lnTo>
                    <a:lnTo>
                      <a:pt x="80" y="715"/>
                    </a:lnTo>
                    <a:lnTo>
                      <a:pt x="85" y="716"/>
                    </a:lnTo>
                    <a:lnTo>
                      <a:pt x="89" y="715"/>
                    </a:lnTo>
                    <a:lnTo>
                      <a:pt x="95" y="715"/>
                    </a:lnTo>
                    <a:lnTo>
                      <a:pt x="100" y="714"/>
                    </a:lnTo>
                    <a:lnTo>
                      <a:pt x="106" y="713"/>
                    </a:lnTo>
                    <a:lnTo>
                      <a:pt x="111" y="711"/>
                    </a:lnTo>
                    <a:lnTo>
                      <a:pt x="117" y="708"/>
                    </a:lnTo>
                    <a:lnTo>
                      <a:pt x="121" y="705"/>
                    </a:lnTo>
                    <a:lnTo>
                      <a:pt x="127" y="702"/>
                    </a:lnTo>
                    <a:lnTo>
                      <a:pt x="132" y="699"/>
                    </a:lnTo>
                    <a:lnTo>
                      <a:pt x="138" y="695"/>
                    </a:lnTo>
                    <a:lnTo>
                      <a:pt x="144" y="692"/>
                    </a:lnTo>
                    <a:lnTo>
                      <a:pt x="149" y="688"/>
                    </a:lnTo>
                    <a:lnTo>
                      <a:pt x="155" y="683"/>
                    </a:lnTo>
                    <a:lnTo>
                      <a:pt x="159" y="680"/>
                    </a:lnTo>
                    <a:lnTo>
                      <a:pt x="164" y="676"/>
                    </a:lnTo>
                    <a:lnTo>
                      <a:pt x="170" y="673"/>
                    </a:lnTo>
                    <a:lnTo>
                      <a:pt x="175" y="669"/>
                    </a:lnTo>
                    <a:lnTo>
                      <a:pt x="179" y="665"/>
                    </a:lnTo>
                    <a:lnTo>
                      <a:pt x="184" y="662"/>
                    </a:lnTo>
                    <a:lnTo>
                      <a:pt x="189" y="658"/>
                    </a:lnTo>
                    <a:lnTo>
                      <a:pt x="192" y="655"/>
                    </a:lnTo>
                    <a:lnTo>
                      <a:pt x="197" y="652"/>
                    </a:lnTo>
                    <a:lnTo>
                      <a:pt x="202" y="649"/>
                    </a:lnTo>
                    <a:lnTo>
                      <a:pt x="206" y="645"/>
                    </a:lnTo>
                    <a:lnTo>
                      <a:pt x="209" y="642"/>
                    </a:lnTo>
                    <a:lnTo>
                      <a:pt x="214" y="638"/>
                    </a:lnTo>
                    <a:lnTo>
                      <a:pt x="217" y="635"/>
                    </a:lnTo>
                    <a:lnTo>
                      <a:pt x="222" y="632"/>
                    </a:lnTo>
                    <a:lnTo>
                      <a:pt x="226" y="629"/>
                    </a:lnTo>
                    <a:lnTo>
                      <a:pt x="229" y="624"/>
                    </a:lnTo>
                    <a:lnTo>
                      <a:pt x="233" y="620"/>
                    </a:lnTo>
                    <a:lnTo>
                      <a:pt x="238" y="618"/>
                    </a:lnTo>
                    <a:lnTo>
                      <a:pt x="241" y="614"/>
                    </a:lnTo>
                    <a:lnTo>
                      <a:pt x="246" y="610"/>
                    </a:lnTo>
                    <a:lnTo>
                      <a:pt x="249" y="606"/>
                    </a:lnTo>
                    <a:lnTo>
                      <a:pt x="253" y="603"/>
                    </a:lnTo>
                    <a:lnTo>
                      <a:pt x="257" y="599"/>
                    </a:lnTo>
                    <a:lnTo>
                      <a:pt x="261" y="594"/>
                    </a:lnTo>
                    <a:lnTo>
                      <a:pt x="265" y="590"/>
                    </a:lnTo>
                    <a:lnTo>
                      <a:pt x="270" y="586"/>
                    </a:lnTo>
                    <a:lnTo>
                      <a:pt x="274" y="581"/>
                    </a:lnTo>
                    <a:lnTo>
                      <a:pt x="279" y="576"/>
                    </a:lnTo>
                    <a:lnTo>
                      <a:pt x="284" y="572"/>
                    </a:lnTo>
                    <a:lnTo>
                      <a:pt x="289" y="567"/>
                    </a:lnTo>
                    <a:lnTo>
                      <a:pt x="291" y="562"/>
                    </a:lnTo>
                    <a:lnTo>
                      <a:pt x="294" y="557"/>
                    </a:lnTo>
                    <a:lnTo>
                      <a:pt x="299" y="554"/>
                    </a:lnTo>
                    <a:lnTo>
                      <a:pt x="303" y="549"/>
                    </a:lnTo>
                    <a:lnTo>
                      <a:pt x="306" y="546"/>
                    </a:lnTo>
                    <a:lnTo>
                      <a:pt x="310" y="541"/>
                    </a:lnTo>
                    <a:lnTo>
                      <a:pt x="313" y="537"/>
                    </a:lnTo>
                    <a:lnTo>
                      <a:pt x="318" y="534"/>
                    </a:lnTo>
                    <a:lnTo>
                      <a:pt x="321" y="530"/>
                    </a:lnTo>
                    <a:lnTo>
                      <a:pt x="324" y="527"/>
                    </a:lnTo>
                    <a:lnTo>
                      <a:pt x="328" y="522"/>
                    </a:lnTo>
                    <a:lnTo>
                      <a:pt x="332" y="518"/>
                    </a:lnTo>
                    <a:lnTo>
                      <a:pt x="335" y="515"/>
                    </a:lnTo>
                    <a:lnTo>
                      <a:pt x="338" y="511"/>
                    </a:lnTo>
                    <a:lnTo>
                      <a:pt x="342" y="506"/>
                    </a:lnTo>
                    <a:lnTo>
                      <a:pt x="347" y="504"/>
                    </a:lnTo>
                    <a:lnTo>
                      <a:pt x="349" y="499"/>
                    </a:lnTo>
                    <a:lnTo>
                      <a:pt x="353" y="496"/>
                    </a:lnTo>
                    <a:lnTo>
                      <a:pt x="356" y="491"/>
                    </a:lnTo>
                    <a:lnTo>
                      <a:pt x="360" y="488"/>
                    </a:lnTo>
                    <a:lnTo>
                      <a:pt x="363" y="484"/>
                    </a:lnTo>
                    <a:lnTo>
                      <a:pt x="367" y="480"/>
                    </a:lnTo>
                    <a:lnTo>
                      <a:pt x="370" y="477"/>
                    </a:lnTo>
                    <a:lnTo>
                      <a:pt x="374" y="472"/>
                    </a:lnTo>
                    <a:lnTo>
                      <a:pt x="377" y="469"/>
                    </a:lnTo>
                    <a:lnTo>
                      <a:pt x="381" y="464"/>
                    </a:lnTo>
                    <a:lnTo>
                      <a:pt x="385" y="460"/>
                    </a:lnTo>
                    <a:lnTo>
                      <a:pt x="388" y="455"/>
                    </a:lnTo>
                    <a:lnTo>
                      <a:pt x="392" y="451"/>
                    </a:lnTo>
                    <a:lnTo>
                      <a:pt x="395" y="447"/>
                    </a:lnTo>
                    <a:lnTo>
                      <a:pt x="399" y="442"/>
                    </a:lnTo>
                    <a:lnTo>
                      <a:pt x="402" y="439"/>
                    </a:lnTo>
                    <a:lnTo>
                      <a:pt x="406" y="433"/>
                    </a:lnTo>
                    <a:lnTo>
                      <a:pt x="409" y="427"/>
                    </a:lnTo>
                    <a:lnTo>
                      <a:pt x="413" y="421"/>
                    </a:lnTo>
                    <a:lnTo>
                      <a:pt x="417" y="416"/>
                    </a:lnTo>
                    <a:lnTo>
                      <a:pt x="420" y="412"/>
                    </a:lnTo>
                    <a:lnTo>
                      <a:pt x="425" y="406"/>
                    </a:lnTo>
                    <a:lnTo>
                      <a:pt x="428" y="401"/>
                    </a:lnTo>
                    <a:lnTo>
                      <a:pt x="432" y="396"/>
                    </a:lnTo>
                    <a:lnTo>
                      <a:pt x="434" y="391"/>
                    </a:lnTo>
                    <a:lnTo>
                      <a:pt x="438" y="387"/>
                    </a:lnTo>
                    <a:lnTo>
                      <a:pt x="441" y="382"/>
                    </a:lnTo>
                    <a:lnTo>
                      <a:pt x="445" y="377"/>
                    </a:lnTo>
                    <a:lnTo>
                      <a:pt x="449" y="372"/>
                    </a:lnTo>
                    <a:lnTo>
                      <a:pt x="451" y="368"/>
                    </a:lnTo>
                    <a:lnTo>
                      <a:pt x="455" y="364"/>
                    </a:lnTo>
                    <a:lnTo>
                      <a:pt x="458" y="359"/>
                    </a:lnTo>
                    <a:lnTo>
                      <a:pt x="460" y="355"/>
                    </a:lnTo>
                    <a:lnTo>
                      <a:pt x="463" y="350"/>
                    </a:lnTo>
                    <a:lnTo>
                      <a:pt x="466" y="345"/>
                    </a:lnTo>
                    <a:lnTo>
                      <a:pt x="469" y="342"/>
                    </a:lnTo>
                    <a:lnTo>
                      <a:pt x="472" y="337"/>
                    </a:lnTo>
                    <a:lnTo>
                      <a:pt x="475" y="332"/>
                    </a:lnTo>
                    <a:lnTo>
                      <a:pt x="477" y="329"/>
                    </a:lnTo>
                    <a:lnTo>
                      <a:pt x="481" y="325"/>
                    </a:lnTo>
                    <a:lnTo>
                      <a:pt x="482" y="320"/>
                    </a:lnTo>
                    <a:lnTo>
                      <a:pt x="485" y="316"/>
                    </a:lnTo>
                    <a:lnTo>
                      <a:pt x="488" y="312"/>
                    </a:lnTo>
                    <a:lnTo>
                      <a:pt x="491" y="307"/>
                    </a:lnTo>
                    <a:lnTo>
                      <a:pt x="492" y="304"/>
                    </a:lnTo>
                    <a:lnTo>
                      <a:pt x="496" y="300"/>
                    </a:lnTo>
                    <a:lnTo>
                      <a:pt x="498" y="295"/>
                    </a:lnTo>
                    <a:lnTo>
                      <a:pt x="501" y="292"/>
                    </a:lnTo>
                    <a:lnTo>
                      <a:pt x="502" y="287"/>
                    </a:lnTo>
                    <a:lnTo>
                      <a:pt x="505" y="283"/>
                    </a:lnTo>
                    <a:lnTo>
                      <a:pt x="507" y="279"/>
                    </a:lnTo>
                    <a:lnTo>
                      <a:pt x="509" y="275"/>
                    </a:lnTo>
                    <a:lnTo>
                      <a:pt x="511" y="270"/>
                    </a:lnTo>
                    <a:lnTo>
                      <a:pt x="514" y="267"/>
                    </a:lnTo>
                    <a:lnTo>
                      <a:pt x="516" y="262"/>
                    </a:lnTo>
                    <a:lnTo>
                      <a:pt x="519" y="259"/>
                    </a:lnTo>
                    <a:lnTo>
                      <a:pt x="520" y="254"/>
                    </a:lnTo>
                    <a:lnTo>
                      <a:pt x="522" y="250"/>
                    </a:lnTo>
                    <a:lnTo>
                      <a:pt x="524" y="246"/>
                    </a:lnTo>
                    <a:lnTo>
                      <a:pt x="527" y="242"/>
                    </a:lnTo>
                    <a:lnTo>
                      <a:pt x="528" y="237"/>
                    </a:lnTo>
                    <a:lnTo>
                      <a:pt x="530" y="232"/>
                    </a:lnTo>
                    <a:lnTo>
                      <a:pt x="532" y="228"/>
                    </a:lnTo>
                    <a:lnTo>
                      <a:pt x="534" y="224"/>
                    </a:lnTo>
                    <a:lnTo>
                      <a:pt x="535" y="219"/>
                    </a:lnTo>
                    <a:lnTo>
                      <a:pt x="538" y="216"/>
                    </a:lnTo>
                    <a:lnTo>
                      <a:pt x="539" y="211"/>
                    </a:lnTo>
                    <a:lnTo>
                      <a:pt x="541" y="206"/>
                    </a:lnTo>
                    <a:lnTo>
                      <a:pt x="542" y="202"/>
                    </a:lnTo>
                    <a:lnTo>
                      <a:pt x="545" y="197"/>
                    </a:lnTo>
                    <a:lnTo>
                      <a:pt x="546" y="192"/>
                    </a:lnTo>
                    <a:lnTo>
                      <a:pt x="548" y="189"/>
                    </a:lnTo>
                    <a:lnTo>
                      <a:pt x="551" y="183"/>
                    </a:lnTo>
                    <a:lnTo>
                      <a:pt x="552" y="178"/>
                    </a:lnTo>
                    <a:lnTo>
                      <a:pt x="554" y="173"/>
                    </a:lnTo>
                    <a:lnTo>
                      <a:pt x="555" y="168"/>
                    </a:lnTo>
                    <a:lnTo>
                      <a:pt x="558" y="164"/>
                    </a:lnTo>
                    <a:lnTo>
                      <a:pt x="560" y="159"/>
                    </a:lnTo>
                    <a:lnTo>
                      <a:pt x="561" y="153"/>
                    </a:lnTo>
                    <a:lnTo>
                      <a:pt x="564" y="148"/>
                    </a:lnTo>
                    <a:lnTo>
                      <a:pt x="565" y="144"/>
                    </a:lnTo>
                    <a:lnTo>
                      <a:pt x="566" y="138"/>
                    </a:lnTo>
                    <a:lnTo>
                      <a:pt x="566" y="134"/>
                    </a:lnTo>
                    <a:lnTo>
                      <a:pt x="568" y="132"/>
                    </a:lnTo>
                    <a:lnTo>
                      <a:pt x="568" y="129"/>
                    </a:lnTo>
                    <a:lnTo>
                      <a:pt x="570" y="126"/>
                    </a:lnTo>
                    <a:lnTo>
                      <a:pt x="571" y="123"/>
                    </a:lnTo>
                    <a:lnTo>
                      <a:pt x="572" y="120"/>
                    </a:lnTo>
                    <a:lnTo>
                      <a:pt x="572" y="116"/>
                    </a:lnTo>
                    <a:lnTo>
                      <a:pt x="573" y="114"/>
                    </a:lnTo>
                    <a:lnTo>
                      <a:pt x="574" y="110"/>
                    </a:lnTo>
                    <a:lnTo>
                      <a:pt x="574" y="107"/>
                    </a:lnTo>
                    <a:lnTo>
                      <a:pt x="575" y="104"/>
                    </a:lnTo>
                    <a:lnTo>
                      <a:pt x="577" y="101"/>
                    </a:lnTo>
                    <a:lnTo>
                      <a:pt x="577" y="97"/>
                    </a:lnTo>
                    <a:lnTo>
                      <a:pt x="578" y="95"/>
                    </a:lnTo>
                    <a:lnTo>
                      <a:pt x="578" y="91"/>
                    </a:lnTo>
                    <a:lnTo>
                      <a:pt x="579" y="88"/>
                    </a:lnTo>
                    <a:lnTo>
                      <a:pt x="579" y="85"/>
                    </a:lnTo>
                    <a:lnTo>
                      <a:pt x="579" y="82"/>
                    </a:lnTo>
                    <a:lnTo>
                      <a:pt x="579" y="78"/>
                    </a:lnTo>
                    <a:lnTo>
                      <a:pt x="579" y="76"/>
                    </a:lnTo>
                    <a:lnTo>
                      <a:pt x="578" y="70"/>
                    </a:lnTo>
                    <a:lnTo>
                      <a:pt x="577" y="65"/>
                    </a:lnTo>
                    <a:lnTo>
                      <a:pt x="575" y="60"/>
                    </a:lnTo>
                    <a:lnTo>
                      <a:pt x="573" y="57"/>
                    </a:lnTo>
                    <a:lnTo>
                      <a:pt x="570" y="53"/>
                    </a:lnTo>
                    <a:lnTo>
                      <a:pt x="566" y="51"/>
                    </a:lnTo>
                    <a:lnTo>
                      <a:pt x="561" y="50"/>
                    </a:lnTo>
                    <a:lnTo>
                      <a:pt x="558" y="47"/>
                    </a:lnTo>
                    <a:lnTo>
                      <a:pt x="553" y="46"/>
                    </a:lnTo>
                    <a:lnTo>
                      <a:pt x="548" y="46"/>
                    </a:lnTo>
                    <a:lnTo>
                      <a:pt x="543" y="46"/>
                    </a:lnTo>
                    <a:lnTo>
                      <a:pt x="539" y="46"/>
                    </a:lnTo>
                    <a:lnTo>
                      <a:pt x="533" y="46"/>
                    </a:lnTo>
                    <a:lnTo>
                      <a:pt x="528" y="47"/>
                    </a:lnTo>
                    <a:lnTo>
                      <a:pt x="523" y="49"/>
                    </a:lnTo>
                    <a:lnTo>
                      <a:pt x="519" y="51"/>
                    </a:lnTo>
                    <a:lnTo>
                      <a:pt x="514" y="51"/>
                    </a:lnTo>
                    <a:lnTo>
                      <a:pt x="509" y="53"/>
                    </a:lnTo>
                    <a:lnTo>
                      <a:pt x="504" y="56"/>
                    </a:lnTo>
                    <a:lnTo>
                      <a:pt x="501" y="57"/>
                    </a:lnTo>
                    <a:lnTo>
                      <a:pt x="497" y="59"/>
                    </a:lnTo>
                    <a:lnTo>
                      <a:pt x="494" y="60"/>
                    </a:lnTo>
                    <a:lnTo>
                      <a:pt x="490" y="62"/>
                    </a:lnTo>
                    <a:lnTo>
                      <a:pt x="487" y="64"/>
                    </a:lnTo>
                    <a:lnTo>
                      <a:pt x="483" y="65"/>
                    </a:lnTo>
                    <a:lnTo>
                      <a:pt x="479" y="68"/>
                    </a:lnTo>
                    <a:lnTo>
                      <a:pt x="477" y="70"/>
                    </a:lnTo>
                    <a:lnTo>
                      <a:pt x="473" y="71"/>
                    </a:lnTo>
                    <a:lnTo>
                      <a:pt x="470" y="74"/>
                    </a:lnTo>
                    <a:lnTo>
                      <a:pt x="466" y="76"/>
                    </a:lnTo>
                    <a:lnTo>
                      <a:pt x="463" y="77"/>
                    </a:lnTo>
                    <a:lnTo>
                      <a:pt x="460" y="79"/>
                    </a:lnTo>
                    <a:lnTo>
                      <a:pt x="457" y="82"/>
                    </a:lnTo>
                    <a:lnTo>
                      <a:pt x="453" y="84"/>
                    </a:lnTo>
                    <a:lnTo>
                      <a:pt x="451" y="85"/>
                    </a:lnTo>
                    <a:lnTo>
                      <a:pt x="447" y="89"/>
                    </a:lnTo>
                    <a:lnTo>
                      <a:pt x="444" y="90"/>
                    </a:lnTo>
                    <a:lnTo>
                      <a:pt x="441" y="92"/>
                    </a:lnTo>
                    <a:lnTo>
                      <a:pt x="438" y="95"/>
                    </a:lnTo>
                    <a:lnTo>
                      <a:pt x="434" y="97"/>
                    </a:lnTo>
                    <a:lnTo>
                      <a:pt x="432" y="100"/>
                    </a:lnTo>
                    <a:lnTo>
                      <a:pt x="428" y="102"/>
                    </a:lnTo>
                    <a:lnTo>
                      <a:pt x="425" y="104"/>
                    </a:lnTo>
                    <a:lnTo>
                      <a:pt x="423" y="107"/>
                    </a:lnTo>
                    <a:lnTo>
                      <a:pt x="419" y="109"/>
                    </a:lnTo>
                    <a:lnTo>
                      <a:pt x="415" y="111"/>
                    </a:lnTo>
                    <a:lnTo>
                      <a:pt x="413" y="114"/>
                    </a:lnTo>
                    <a:lnTo>
                      <a:pt x="411" y="116"/>
                    </a:lnTo>
                    <a:lnTo>
                      <a:pt x="407" y="119"/>
                    </a:lnTo>
                    <a:lnTo>
                      <a:pt x="405" y="122"/>
                    </a:lnTo>
                    <a:lnTo>
                      <a:pt x="401" y="125"/>
                    </a:lnTo>
                    <a:lnTo>
                      <a:pt x="399" y="127"/>
                    </a:lnTo>
                    <a:lnTo>
                      <a:pt x="395" y="129"/>
                    </a:lnTo>
                    <a:lnTo>
                      <a:pt x="392" y="132"/>
                    </a:lnTo>
                    <a:lnTo>
                      <a:pt x="389" y="134"/>
                    </a:lnTo>
                    <a:lnTo>
                      <a:pt x="386" y="136"/>
                    </a:lnTo>
                    <a:lnTo>
                      <a:pt x="382" y="140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4" y="148"/>
                    </a:lnTo>
                    <a:lnTo>
                      <a:pt x="368" y="153"/>
                    </a:lnTo>
                    <a:lnTo>
                      <a:pt x="363" y="159"/>
                    </a:lnTo>
                    <a:lnTo>
                      <a:pt x="357" y="165"/>
                    </a:lnTo>
                    <a:lnTo>
                      <a:pt x="353" y="170"/>
                    </a:lnTo>
                    <a:lnTo>
                      <a:pt x="347" y="176"/>
                    </a:lnTo>
                    <a:lnTo>
                      <a:pt x="341" y="181"/>
                    </a:lnTo>
                    <a:lnTo>
                      <a:pt x="337" y="184"/>
                    </a:lnTo>
                    <a:lnTo>
                      <a:pt x="335" y="187"/>
                    </a:lnTo>
                    <a:lnTo>
                      <a:pt x="332" y="190"/>
                    </a:lnTo>
                    <a:lnTo>
                      <a:pt x="330" y="193"/>
                    </a:lnTo>
                    <a:lnTo>
                      <a:pt x="326" y="196"/>
                    </a:lnTo>
                    <a:lnTo>
                      <a:pt x="324" y="199"/>
                    </a:lnTo>
                    <a:lnTo>
                      <a:pt x="322" y="202"/>
                    </a:lnTo>
                    <a:lnTo>
                      <a:pt x="319" y="205"/>
                    </a:lnTo>
                    <a:lnTo>
                      <a:pt x="317" y="209"/>
                    </a:lnTo>
                    <a:lnTo>
                      <a:pt x="313" y="211"/>
                    </a:lnTo>
                    <a:lnTo>
                      <a:pt x="311" y="215"/>
                    </a:lnTo>
                    <a:lnTo>
                      <a:pt x="309" y="217"/>
                    </a:lnTo>
                    <a:lnTo>
                      <a:pt x="304" y="221"/>
                    </a:lnTo>
                    <a:lnTo>
                      <a:pt x="300" y="222"/>
                    </a:lnTo>
                    <a:lnTo>
                      <a:pt x="294" y="222"/>
                    </a:lnTo>
                    <a:lnTo>
                      <a:pt x="290" y="222"/>
                    </a:lnTo>
                    <a:lnTo>
                      <a:pt x="285" y="219"/>
                    </a:lnTo>
                    <a:lnTo>
                      <a:pt x="283" y="217"/>
                    </a:lnTo>
                    <a:lnTo>
                      <a:pt x="281" y="213"/>
                    </a:lnTo>
                    <a:lnTo>
                      <a:pt x="284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9" name="Freeform 328"/>
              <p:cNvSpPr>
                <a:spLocks/>
              </p:cNvSpPr>
              <p:nvPr/>
            </p:nvSpPr>
            <p:spPr bwMode="auto">
              <a:xfrm>
                <a:off x="1656" y="1654"/>
                <a:ext cx="65" cy="31"/>
              </a:xfrm>
              <a:custGeom>
                <a:avLst/>
                <a:gdLst>
                  <a:gd name="T0" fmla="*/ 0 w 194"/>
                  <a:gd name="T1" fmla="*/ 0 h 93"/>
                  <a:gd name="T2" fmla="*/ 0 w 194"/>
                  <a:gd name="T3" fmla="*/ 0 h 93"/>
                  <a:gd name="T4" fmla="*/ 0 w 194"/>
                  <a:gd name="T5" fmla="*/ 0 h 93"/>
                  <a:gd name="T6" fmla="*/ 0 w 194"/>
                  <a:gd name="T7" fmla="*/ 0 h 93"/>
                  <a:gd name="T8" fmla="*/ 0 w 194"/>
                  <a:gd name="T9" fmla="*/ 0 h 93"/>
                  <a:gd name="T10" fmla="*/ 0 w 194"/>
                  <a:gd name="T11" fmla="*/ 0 h 93"/>
                  <a:gd name="T12" fmla="*/ 0 w 194"/>
                  <a:gd name="T13" fmla="*/ 0 h 93"/>
                  <a:gd name="T14" fmla="*/ 0 w 194"/>
                  <a:gd name="T15" fmla="*/ 0 h 93"/>
                  <a:gd name="T16" fmla="*/ 0 w 194"/>
                  <a:gd name="T17" fmla="*/ 0 h 93"/>
                  <a:gd name="T18" fmla="*/ 0 w 194"/>
                  <a:gd name="T19" fmla="*/ 0 h 93"/>
                  <a:gd name="T20" fmla="*/ 0 w 194"/>
                  <a:gd name="T21" fmla="*/ 0 h 93"/>
                  <a:gd name="T22" fmla="*/ 0 w 194"/>
                  <a:gd name="T23" fmla="*/ 0 h 93"/>
                  <a:gd name="T24" fmla="*/ 0 w 194"/>
                  <a:gd name="T25" fmla="*/ 0 h 93"/>
                  <a:gd name="T26" fmla="*/ 0 w 194"/>
                  <a:gd name="T27" fmla="*/ 0 h 93"/>
                  <a:gd name="T28" fmla="*/ 0 w 194"/>
                  <a:gd name="T29" fmla="*/ 0 h 93"/>
                  <a:gd name="T30" fmla="*/ 0 w 194"/>
                  <a:gd name="T31" fmla="*/ 0 h 93"/>
                  <a:gd name="T32" fmla="*/ 0 w 194"/>
                  <a:gd name="T33" fmla="*/ 0 h 93"/>
                  <a:gd name="T34" fmla="*/ 0 w 194"/>
                  <a:gd name="T35" fmla="*/ 0 h 93"/>
                  <a:gd name="T36" fmla="*/ 0 w 194"/>
                  <a:gd name="T37" fmla="*/ 0 h 93"/>
                  <a:gd name="T38" fmla="*/ 0 w 194"/>
                  <a:gd name="T39" fmla="*/ 0 h 93"/>
                  <a:gd name="T40" fmla="*/ 0 w 194"/>
                  <a:gd name="T41" fmla="*/ 0 h 93"/>
                  <a:gd name="T42" fmla="*/ 0 w 194"/>
                  <a:gd name="T43" fmla="*/ 0 h 93"/>
                  <a:gd name="T44" fmla="*/ 0 w 194"/>
                  <a:gd name="T45" fmla="*/ 0 h 93"/>
                  <a:gd name="T46" fmla="*/ 0 w 194"/>
                  <a:gd name="T47" fmla="*/ 0 h 93"/>
                  <a:gd name="T48" fmla="*/ 0 w 194"/>
                  <a:gd name="T49" fmla="*/ 0 h 93"/>
                  <a:gd name="T50" fmla="*/ 0 w 194"/>
                  <a:gd name="T51" fmla="*/ 0 h 93"/>
                  <a:gd name="T52" fmla="*/ 0 w 194"/>
                  <a:gd name="T53" fmla="*/ 0 h 93"/>
                  <a:gd name="T54" fmla="*/ 0 w 194"/>
                  <a:gd name="T55" fmla="*/ 0 h 93"/>
                  <a:gd name="T56" fmla="*/ 0 w 194"/>
                  <a:gd name="T57" fmla="*/ 0 h 93"/>
                  <a:gd name="T58" fmla="*/ 0 w 194"/>
                  <a:gd name="T59" fmla="*/ 0 h 93"/>
                  <a:gd name="T60" fmla="*/ 0 w 194"/>
                  <a:gd name="T61" fmla="*/ 0 h 93"/>
                  <a:gd name="T62" fmla="*/ 0 w 194"/>
                  <a:gd name="T63" fmla="*/ 0 h 93"/>
                  <a:gd name="T64" fmla="*/ 0 w 194"/>
                  <a:gd name="T65" fmla="*/ 0 h 93"/>
                  <a:gd name="T66" fmla="*/ 0 w 194"/>
                  <a:gd name="T67" fmla="*/ 0 h 93"/>
                  <a:gd name="T68" fmla="*/ 0 w 194"/>
                  <a:gd name="T69" fmla="*/ 0 h 93"/>
                  <a:gd name="T70" fmla="*/ 0 w 194"/>
                  <a:gd name="T71" fmla="*/ 0 h 93"/>
                  <a:gd name="T72" fmla="*/ 0 w 194"/>
                  <a:gd name="T73" fmla="*/ 0 h 93"/>
                  <a:gd name="T74" fmla="*/ 0 w 194"/>
                  <a:gd name="T75" fmla="*/ 0 h 93"/>
                  <a:gd name="T76" fmla="*/ 0 w 194"/>
                  <a:gd name="T77" fmla="*/ 0 h 93"/>
                  <a:gd name="T78" fmla="*/ 0 w 194"/>
                  <a:gd name="T79" fmla="*/ 0 h 93"/>
                  <a:gd name="T80" fmla="*/ 0 w 194"/>
                  <a:gd name="T81" fmla="*/ 0 h 93"/>
                  <a:gd name="T82" fmla="*/ 0 w 194"/>
                  <a:gd name="T83" fmla="*/ 0 h 93"/>
                  <a:gd name="T84" fmla="*/ 0 w 194"/>
                  <a:gd name="T85" fmla="*/ 0 h 93"/>
                  <a:gd name="T86" fmla="*/ 0 w 194"/>
                  <a:gd name="T87" fmla="*/ 0 h 93"/>
                  <a:gd name="T88" fmla="*/ 0 w 194"/>
                  <a:gd name="T89" fmla="*/ 0 h 93"/>
                  <a:gd name="T90" fmla="*/ 0 w 194"/>
                  <a:gd name="T91" fmla="*/ 0 h 93"/>
                  <a:gd name="T92" fmla="*/ 0 w 194"/>
                  <a:gd name="T93" fmla="*/ 0 h 93"/>
                  <a:gd name="T94" fmla="*/ 0 w 194"/>
                  <a:gd name="T95" fmla="*/ 0 h 93"/>
                  <a:gd name="T96" fmla="*/ 0 w 194"/>
                  <a:gd name="T97" fmla="*/ 0 h 93"/>
                  <a:gd name="T98" fmla="*/ 0 w 194"/>
                  <a:gd name="T99" fmla="*/ 0 h 93"/>
                  <a:gd name="T100" fmla="*/ 0 w 194"/>
                  <a:gd name="T101" fmla="*/ 0 h 93"/>
                  <a:gd name="T102" fmla="*/ 0 w 194"/>
                  <a:gd name="T103" fmla="*/ 0 h 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94"/>
                  <a:gd name="T157" fmla="*/ 0 h 93"/>
                  <a:gd name="T158" fmla="*/ 194 w 194"/>
                  <a:gd name="T159" fmla="*/ 93 h 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94" h="93">
                    <a:moveTo>
                      <a:pt x="157" y="0"/>
                    </a:moveTo>
                    <a:lnTo>
                      <a:pt x="158" y="0"/>
                    </a:lnTo>
                    <a:lnTo>
                      <a:pt x="163" y="0"/>
                    </a:lnTo>
                    <a:lnTo>
                      <a:pt x="166" y="0"/>
                    </a:lnTo>
                    <a:lnTo>
                      <a:pt x="169" y="1"/>
                    </a:lnTo>
                    <a:lnTo>
                      <a:pt x="171" y="1"/>
                    </a:lnTo>
                    <a:lnTo>
                      <a:pt x="176" y="3"/>
                    </a:lnTo>
                    <a:lnTo>
                      <a:pt x="179" y="3"/>
                    </a:lnTo>
                    <a:lnTo>
                      <a:pt x="182" y="4"/>
                    </a:lnTo>
                    <a:lnTo>
                      <a:pt x="186" y="6"/>
                    </a:lnTo>
                    <a:lnTo>
                      <a:pt x="188" y="8"/>
                    </a:lnTo>
                    <a:lnTo>
                      <a:pt x="190" y="10"/>
                    </a:lnTo>
                    <a:lnTo>
                      <a:pt x="192" y="13"/>
                    </a:lnTo>
                    <a:lnTo>
                      <a:pt x="193" y="15"/>
                    </a:lnTo>
                    <a:lnTo>
                      <a:pt x="194" y="19"/>
                    </a:lnTo>
                    <a:lnTo>
                      <a:pt x="193" y="22"/>
                    </a:lnTo>
                    <a:lnTo>
                      <a:pt x="192" y="26"/>
                    </a:lnTo>
                    <a:lnTo>
                      <a:pt x="189" y="29"/>
                    </a:lnTo>
                    <a:lnTo>
                      <a:pt x="188" y="34"/>
                    </a:lnTo>
                    <a:lnTo>
                      <a:pt x="186" y="39"/>
                    </a:lnTo>
                    <a:lnTo>
                      <a:pt x="182" y="44"/>
                    </a:lnTo>
                    <a:lnTo>
                      <a:pt x="180" y="48"/>
                    </a:lnTo>
                    <a:lnTo>
                      <a:pt x="176" y="53"/>
                    </a:lnTo>
                    <a:lnTo>
                      <a:pt x="173" y="57"/>
                    </a:lnTo>
                    <a:lnTo>
                      <a:pt x="169" y="61"/>
                    </a:lnTo>
                    <a:lnTo>
                      <a:pt x="166" y="65"/>
                    </a:lnTo>
                    <a:lnTo>
                      <a:pt x="162" y="70"/>
                    </a:lnTo>
                    <a:lnTo>
                      <a:pt x="157" y="72"/>
                    </a:lnTo>
                    <a:lnTo>
                      <a:pt x="154" y="76"/>
                    </a:lnTo>
                    <a:lnTo>
                      <a:pt x="150" y="78"/>
                    </a:lnTo>
                    <a:lnTo>
                      <a:pt x="147" y="80"/>
                    </a:lnTo>
                    <a:lnTo>
                      <a:pt x="142" y="80"/>
                    </a:lnTo>
                    <a:lnTo>
                      <a:pt x="139" y="81"/>
                    </a:lnTo>
                    <a:lnTo>
                      <a:pt x="136" y="81"/>
                    </a:lnTo>
                    <a:lnTo>
                      <a:pt x="132" y="83"/>
                    </a:lnTo>
                    <a:lnTo>
                      <a:pt x="129" y="81"/>
                    </a:lnTo>
                    <a:lnTo>
                      <a:pt x="126" y="81"/>
                    </a:lnTo>
                    <a:lnTo>
                      <a:pt x="123" y="81"/>
                    </a:lnTo>
                    <a:lnTo>
                      <a:pt x="119" y="81"/>
                    </a:lnTo>
                    <a:lnTo>
                      <a:pt x="115" y="80"/>
                    </a:lnTo>
                    <a:lnTo>
                      <a:pt x="110" y="80"/>
                    </a:lnTo>
                    <a:lnTo>
                      <a:pt x="106" y="80"/>
                    </a:lnTo>
                    <a:lnTo>
                      <a:pt x="104" y="80"/>
                    </a:lnTo>
                    <a:lnTo>
                      <a:pt x="100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0"/>
                    </a:lnTo>
                    <a:lnTo>
                      <a:pt x="87" y="80"/>
                    </a:lnTo>
                    <a:lnTo>
                      <a:pt x="84" y="81"/>
                    </a:lnTo>
                    <a:lnTo>
                      <a:pt x="79" y="81"/>
                    </a:lnTo>
                    <a:lnTo>
                      <a:pt x="74" y="83"/>
                    </a:lnTo>
                    <a:lnTo>
                      <a:pt x="69" y="83"/>
                    </a:lnTo>
                    <a:lnTo>
                      <a:pt x="65" y="85"/>
                    </a:lnTo>
                    <a:lnTo>
                      <a:pt x="59" y="85"/>
                    </a:lnTo>
                    <a:lnTo>
                      <a:pt x="54" y="86"/>
                    </a:lnTo>
                    <a:lnTo>
                      <a:pt x="49" y="87"/>
                    </a:lnTo>
                    <a:lnTo>
                      <a:pt x="45" y="89"/>
                    </a:lnTo>
                    <a:lnTo>
                      <a:pt x="40" y="89"/>
                    </a:lnTo>
                    <a:lnTo>
                      <a:pt x="36" y="90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19" y="93"/>
                    </a:lnTo>
                    <a:lnTo>
                      <a:pt x="13" y="93"/>
                    </a:lnTo>
                    <a:lnTo>
                      <a:pt x="10" y="93"/>
                    </a:lnTo>
                    <a:lnTo>
                      <a:pt x="7" y="92"/>
                    </a:lnTo>
                    <a:lnTo>
                      <a:pt x="3" y="91"/>
                    </a:lnTo>
                    <a:lnTo>
                      <a:pt x="2" y="90"/>
                    </a:lnTo>
                    <a:lnTo>
                      <a:pt x="1" y="89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1" y="78"/>
                    </a:lnTo>
                    <a:lnTo>
                      <a:pt x="2" y="73"/>
                    </a:lnTo>
                    <a:lnTo>
                      <a:pt x="7" y="70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5" y="62"/>
                    </a:lnTo>
                    <a:lnTo>
                      <a:pt x="19" y="60"/>
                    </a:lnTo>
                    <a:lnTo>
                      <a:pt x="22" y="57"/>
                    </a:lnTo>
                    <a:lnTo>
                      <a:pt x="26" y="54"/>
                    </a:lnTo>
                    <a:lnTo>
                      <a:pt x="30" y="52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5" y="45"/>
                    </a:lnTo>
                    <a:lnTo>
                      <a:pt x="49" y="41"/>
                    </a:lnTo>
                    <a:lnTo>
                      <a:pt x="54" y="39"/>
                    </a:lnTo>
                    <a:lnTo>
                      <a:pt x="59" y="36"/>
                    </a:lnTo>
                    <a:lnTo>
                      <a:pt x="64" y="34"/>
                    </a:lnTo>
                    <a:lnTo>
                      <a:pt x="67" y="32"/>
                    </a:lnTo>
                    <a:lnTo>
                      <a:pt x="72" y="29"/>
                    </a:lnTo>
                    <a:lnTo>
                      <a:pt x="75" y="27"/>
                    </a:lnTo>
                    <a:lnTo>
                      <a:pt x="80" y="26"/>
                    </a:lnTo>
                    <a:lnTo>
                      <a:pt x="84" y="25"/>
                    </a:lnTo>
                    <a:lnTo>
                      <a:pt x="88" y="22"/>
                    </a:lnTo>
                    <a:lnTo>
                      <a:pt x="91" y="21"/>
                    </a:lnTo>
                    <a:lnTo>
                      <a:pt x="94" y="20"/>
                    </a:lnTo>
                    <a:lnTo>
                      <a:pt x="97" y="17"/>
                    </a:lnTo>
                    <a:lnTo>
                      <a:pt x="99" y="17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0" name="Freeform 329"/>
              <p:cNvSpPr>
                <a:spLocks/>
              </p:cNvSpPr>
              <p:nvPr/>
            </p:nvSpPr>
            <p:spPr bwMode="auto">
              <a:xfrm>
                <a:off x="1834" y="1638"/>
                <a:ext cx="96" cy="42"/>
              </a:xfrm>
              <a:custGeom>
                <a:avLst/>
                <a:gdLst>
                  <a:gd name="T0" fmla="*/ 0 w 287"/>
                  <a:gd name="T1" fmla="*/ 0 h 126"/>
                  <a:gd name="T2" fmla="*/ 0 w 287"/>
                  <a:gd name="T3" fmla="*/ 0 h 126"/>
                  <a:gd name="T4" fmla="*/ 0 w 287"/>
                  <a:gd name="T5" fmla="*/ 0 h 126"/>
                  <a:gd name="T6" fmla="*/ 0 w 287"/>
                  <a:gd name="T7" fmla="*/ 0 h 126"/>
                  <a:gd name="T8" fmla="*/ 0 w 287"/>
                  <a:gd name="T9" fmla="*/ 0 h 126"/>
                  <a:gd name="T10" fmla="*/ 0 w 287"/>
                  <a:gd name="T11" fmla="*/ 0 h 126"/>
                  <a:gd name="T12" fmla="*/ 0 w 287"/>
                  <a:gd name="T13" fmla="*/ 0 h 126"/>
                  <a:gd name="T14" fmla="*/ 0 w 287"/>
                  <a:gd name="T15" fmla="*/ 0 h 126"/>
                  <a:gd name="T16" fmla="*/ 0 w 287"/>
                  <a:gd name="T17" fmla="*/ 0 h 126"/>
                  <a:gd name="T18" fmla="*/ 0 w 287"/>
                  <a:gd name="T19" fmla="*/ 0 h 126"/>
                  <a:gd name="T20" fmla="*/ 0 w 287"/>
                  <a:gd name="T21" fmla="*/ 0 h 126"/>
                  <a:gd name="T22" fmla="*/ 0 w 287"/>
                  <a:gd name="T23" fmla="*/ 0 h 126"/>
                  <a:gd name="T24" fmla="*/ 0 w 287"/>
                  <a:gd name="T25" fmla="*/ 0 h 126"/>
                  <a:gd name="T26" fmla="*/ 0 w 287"/>
                  <a:gd name="T27" fmla="*/ 0 h 126"/>
                  <a:gd name="T28" fmla="*/ 0 w 287"/>
                  <a:gd name="T29" fmla="*/ 0 h 126"/>
                  <a:gd name="T30" fmla="*/ 0 w 287"/>
                  <a:gd name="T31" fmla="*/ 0 h 126"/>
                  <a:gd name="T32" fmla="*/ 0 w 287"/>
                  <a:gd name="T33" fmla="*/ 0 h 126"/>
                  <a:gd name="T34" fmla="*/ 0 w 287"/>
                  <a:gd name="T35" fmla="*/ 0 h 126"/>
                  <a:gd name="T36" fmla="*/ 0 w 287"/>
                  <a:gd name="T37" fmla="*/ 0 h 126"/>
                  <a:gd name="T38" fmla="*/ 0 w 287"/>
                  <a:gd name="T39" fmla="*/ 0 h 126"/>
                  <a:gd name="T40" fmla="*/ 0 w 287"/>
                  <a:gd name="T41" fmla="*/ 0 h 126"/>
                  <a:gd name="T42" fmla="*/ 0 w 287"/>
                  <a:gd name="T43" fmla="*/ 0 h 126"/>
                  <a:gd name="T44" fmla="*/ 0 w 287"/>
                  <a:gd name="T45" fmla="*/ 0 h 126"/>
                  <a:gd name="T46" fmla="*/ 0 w 287"/>
                  <a:gd name="T47" fmla="*/ 0 h 126"/>
                  <a:gd name="T48" fmla="*/ 0 w 287"/>
                  <a:gd name="T49" fmla="*/ 0 h 126"/>
                  <a:gd name="T50" fmla="*/ 0 w 287"/>
                  <a:gd name="T51" fmla="*/ 0 h 126"/>
                  <a:gd name="T52" fmla="*/ 0 w 287"/>
                  <a:gd name="T53" fmla="*/ 0 h 126"/>
                  <a:gd name="T54" fmla="*/ 0 w 287"/>
                  <a:gd name="T55" fmla="*/ 0 h 126"/>
                  <a:gd name="T56" fmla="*/ 0 w 287"/>
                  <a:gd name="T57" fmla="*/ 0 h 126"/>
                  <a:gd name="T58" fmla="*/ 0 w 287"/>
                  <a:gd name="T59" fmla="*/ 0 h 126"/>
                  <a:gd name="T60" fmla="*/ 0 w 287"/>
                  <a:gd name="T61" fmla="*/ 0 h 126"/>
                  <a:gd name="T62" fmla="*/ 0 w 287"/>
                  <a:gd name="T63" fmla="*/ 0 h 126"/>
                  <a:gd name="T64" fmla="*/ 0 w 287"/>
                  <a:gd name="T65" fmla="*/ 0 h 126"/>
                  <a:gd name="T66" fmla="*/ 0 w 287"/>
                  <a:gd name="T67" fmla="*/ 0 h 126"/>
                  <a:gd name="T68" fmla="*/ 0 w 287"/>
                  <a:gd name="T69" fmla="*/ 0 h 126"/>
                  <a:gd name="T70" fmla="*/ 0 w 287"/>
                  <a:gd name="T71" fmla="*/ 0 h 126"/>
                  <a:gd name="T72" fmla="*/ 0 w 287"/>
                  <a:gd name="T73" fmla="*/ 0 h 126"/>
                  <a:gd name="T74" fmla="*/ 0 w 287"/>
                  <a:gd name="T75" fmla="*/ 0 h 126"/>
                  <a:gd name="T76" fmla="*/ 0 w 287"/>
                  <a:gd name="T77" fmla="*/ 0 h 126"/>
                  <a:gd name="T78" fmla="*/ 0 w 287"/>
                  <a:gd name="T79" fmla="*/ 0 h 126"/>
                  <a:gd name="T80" fmla="*/ 0 w 287"/>
                  <a:gd name="T81" fmla="*/ 0 h 126"/>
                  <a:gd name="T82" fmla="*/ 0 w 287"/>
                  <a:gd name="T83" fmla="*/ 0 h 126"/>
                  <a:gd name="T84" fmla="*/ 0 w 287"/>
                  <a:gd name="T85" fmla="*/ 0 h 126"/>
                  <a:gd name="T86" fmla="*/ 0 w 287"/>
                  <a:gd name="T87" fmla="*/ 0 h 126"/>
                  <a:gd name="T88" fmla="*/ 0 w 287"/>
                  <a:gd name="T89" fmla="*/ 0 h 126"/>
                  <a:gd name="T90" fmla="*/ 0 w 287"/>
                  <a:gd name="T91" fmla="*/ 0 h 126"/>
                  <a:gd name="T92" fmla="*/ 0 w 287"/>
                  <a:gd name="T93" fmla="*/ 0 h 126"/>
                  <a:gd name="T94" fmla="*/ 0 w 287"/>
                  <a:gd name="T95" fmla="*/ 0 h 126"/>
                  <a:gd name="T96" fmla="*/ 0 w 287"/>
                  <a:gd name="T97" fmla="*/ 0 h 126"/>
                  <a:gd name="T98" fmla="*/ 0 w 287"/>
                  <a:gd name="T99" fmla="*/ 0 h 126"/>
                  <a:gd name="T100" fmla="*/ 0 w 287"/>
                  <a:gd name="T101" fmla="*/ 0 h 126"/>
                  <a:gd name="T102" fmla="*/ 0 w 287"/>
                  <a:gd name="T103" fmla="*/ 0 h 126"/>
                  <a:gd name="T104" fmla="*/ 0 w 287"/>
                  <a:gd name="T105" fmla="*/ 0 h 126"/>
                  <a:gd name="T106" fmla="*/ 0 w 287"/>
                  <a:gd name="T107" fmla="*/ 0 h 126"/>
                  <a:gd name="T108" fmla="*/ 0 w 287"/>
                  <a:gd name="T109" fmla="*/ 0 h 126"/>
                  <a:gd name="T110" fmla="*/ 0 w 287"/>
                  <a:gd name="T111" fmla="*/ 0 h 126"/>
                  <a:gd name="T112" fmla="*/ 0 w 287"/>
                  <a:gd name="T113" fmla="*/ 0 h 126"/>
                  <a:gd name="T114" fmla="*/ 0 w 287"/>
                  <a:gd name="T115" fmla="*/ 0 h 126"/>
                  <a:gd name="T116" fmla="*/ 0 w 287"/>
                  <a:gd name="T117" fmla="*/ 0 h 126"/>
                  <a:gd name="T118" fmla="*/ 0 w 287"/>
                  <a:gd name="T119" fmla="*/ 0 h 126"/>
                  <a:gd name="T120" fmla="*/ 0 w 287"/>
                  <a:gd name="T121" fmla="*/ 0 h 126"/>
                  <a:gd name="T122" fmla="*/ 0 w 287"/>
                  <a:gd name="T123" fmla="*/ 0 h 1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87"/>
                  <a:gd name="T187" fmla="*/ 0 h 126"/>
                  <a:gd name="T188" fmla="*/ 287 w 287"/>
                  <a:gd name="T189" fmla="*/ 126 h 1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87" h="12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1" y="19"/>
                    </a:lnTo>
                    <a:lnTo>
                      <a:pt x="12" y="23"/>
                    </a:lnTo>
                    <a:lnTo>
                      <a:pt x="14" y="27"/>
                    </a:lnTo>
                    <a:lnTo>
                      <a:pt x="17" y="32"/>
                    </a:lnTo>
                    <a:lnTo>
                      <a:pt x="19" y="37"/>
                    </a:lnTo>
                    <a:lnTo>
                      <a:pt x="21" y="42"/>
                    </a:lnTo>
                    <a:lnTo>
                      <a:pt x="25" y="46"/>
                    </a:lnTo>
                    <a:lnTo>
                      <a:pt x="27" y="52"/>
                    </a:lnTo>
                    <a:lnTo>
                      <a:pt x="30" y="57"/>
                    </a:lnTo>
                    <a:lnTo>
                      <a:pt x="33" y="62"/>
                    </a:lnTo>
                    <a:lnTo>
                      <a:pt x="36" y="67"/>
                    </a:lnTo>
                    <a:lnTo>
                      <a:pt x="39" y="73"/>
                    </a:lnTo>
                    <a:lnTo>
                      <a:pt x="42" y="77"/>
                    </a:lnTo>
                    <a:lnTo>
                      <a:pt x="44" y="82"/>
                    </a:lnTo>
                    <a:lnTo>
                      <a:pt x="47" y="87"/>
                    </a:lnTo>
                    <a:lnTo>
                      <a:pt x="51" y="92"/>
                    </a:lnTo>
                    <a:lnTo>
                      <a:pt x="53" y="95"/>
                    </a:lnTo>
                    <a:lnTo>
                      <a:pt x="56" y="99"/>
                    </a:lnTo>
                    <a:lnTo>
                      <a:pt x="58" y="102"/>
                    </a:lnTo>
                    <a:lnTo>
                      <a:pt x="62" y="107"/>
                    </a:lnTo>
                    <a:lnTo>
                      <a:pt x="64" y="109"/>
                    </a:lnTo>
                    <a:lnTo>
                      <a:pt x="66" y="112"/>
                    </a:lnTo>
                    <a:lnTo>
                      <a:pt x="69" y="114"/>
                    </a:lnTo>
                    <a:lnTo>
                      <a:pt x="71" y="116"/>
                    </a:lnTo>
                    <a:lnTo>
                      <a:pt x="72" y="118"/>
                    </a:lnTo>
                    <a:lnTo>
                      <a:pt x="75" y="119"/>
                    </a:lnTo>
                    <a:lnTo>
                      <a:pt x="78" y="120"/>
                    </a:lnTo>
                    <a:lnTo>
                      <a:pt x="83" y="121"/>
                    </a:lnTo>
                    <a:lnTo>
                      <a:pt x="87" y="121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2" y="125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12" y="125"/>
                    </a:lnTo>
                    <a:lnTo>
                      <a:pt x="114" y="125"/>
                    </a:lnTo>
                    <a:lnTo>
                      <a:pt x="117" y="125"/>
                    </a:lnTo>
                    <a:lnTo>
                      <a:pt x="121" y="125"/>
                    </a:lnTo>
                    <a:lnTo>
                      <a:pt x="123" y="125"/>
                    </a:lnTo>
                    <a:lnTo>
                      <a:pt x="127" y="126"/>
                    </a:lnTo>
                    <a:lnTo>
                      <a:pt x="130" y="126"/>
                    </a:lnTo>
                    <a:lnTo>
                      <a:pt x="134" y="126"/>
                    </a:lnTo>
                    <a:lnTo>
                      <a:pt x="138" y="126"/>
                    </a:lnTo>
                    <a:lnTo>
                      <a:pt x="141" y="126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2" y="126"/>
                    </a:lnTo>
                    <a:lnTo>
                      <a:pt x="155" y="126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5" y="125"/>
                    </a:lnTo>
                    <a:lnTo>
                      <a:pt x="170" y="125"/>
                    </a:lnTo>
                    <a:lnTo>
                      <a:pt x="172" y="124"/>
                    </a:lnTo>
                    <a:lnTo>
                      <a:pt x="176" y="124"/>
                    </a:lnTo>
                    <a:lnTo>
                      <a:pt x="179" y="124"/>
                    </a:lnTo>
                    <a:lnTo>
                      <a:pt x="183" y="124"/>
                    </a:lnTo>
                    <a:lnTo>
                      <a:pt x="186" y="124"/>
                    </a:lnTo>
                    <a:lnTo>
                      <a:pt x="190" y="122"/>
                    </a:lnTo>
                    <a:lnTo>
                      <a:pt x="192" y="122"/>
                    </a:lnTo>
                    <a:lnTo>
                      <a:pt x="196" y="122"/>
                    </a:lnTo>
                    <a:lnTo>
                      <a:pt x="199" y="121"/>
                    </a:lnTo>
                    <a:lnTo>
                      <a:pt x="202" y="121"/>
                    </a:lnTo>
                    <a:lnTo>
                      <a:pt x="205" y="121"/>
                    </a:lnTo>
                    <a:lnTo>
                      <a:pt x="209" y="121"/>
                    </a:lnTo>
                    <a:lnTo>
                      <a:pt x="213" y="120"/>
                    </a:lnTo>
                    <a:lnTo>
                      <a:pt x="219" y="119"/>
                    </a:lnTo>
                    <a:lnTo>
                      <a:pt x="224" y="118"/>
                    </a:lnTo>
                    <a:lnTo>
                      <a:pt x="229" y="118"/>
                    </a:lnTo>
                    <a:lnTo>
                      <a:pt x="232" y="116"/>
                    </a:lnTo>
                    <a:lnTo>
                      <a:pt x="236" y="115"/>
                    </a:lnTo>
                    <a:lnTo>
                      <a:pt x="238" y="114"/>
                    </a:lnTo>
                    <a:lnTo>
                      <a:pt x="242" y="114"/>
                    </a:lnTo>
                    <a:lnTo>
                      <a:pt x="245" y="112"/>
                    </a:lnTo>
                    <a:lnTo>
                      <a:pt x="247" y="109"/>
                    </a:lnTo>
                    <a:lnTo>
                      <a:pt x="248" y="107"/>
                    </a:lnTo>
                    <a:lnTo>
                      <a:pt x="248" y="105"/>
                    </a:lnTo>
                    <a:lnTo>
                      <a:pt x="245" y="101"/>
                    </a:lnTo>
                    <a:lnTo>
                      <a:pt x="243" y="99"/>
                    </a:lnTo>
                    <a:lnTo>
                      <a:pt x="241" y="96"/>
                    </a:lnTo>
                    <a:lnTo>
                      <a:pt x="237" y="94"/>
                    </a:lnTo>
                    <a:lnTo>
                      <a:pt x="232" y="90"/>
                    </a:lnTo>
                    <a:lnTo>
                      <a:pt x="228" y="88"/>
                    </a:lnTo>
                    <a:lnTo>
                      <a:pt x="224" y="86"/>
                    </a:lnTo>
                    <a:lnTo>
                      <a:pt x="219" y="83"/>
                    </a:lnTo>
                    <a:lnTo>
                      <a:pt x="215" y="81"/>
                    </a:lnTo>
                    <a:lnTo>
                      <a:pt x="211" y="78"/>
                    </a:lnTo>
                    <a:lnTo>
                      <a:pt x="209" y="76"/>
                    </a:lnTo>
                    <a:lnTo>
                      <a:pt x="205" y="74"/>
                    </a:lnTo>
                    <a:lnTo>
                      <a:pt x="204" y="71"/>
                    </a:lnTo>
                    <a:lnTo>
                      <a:pt x="204" y="69"/>
                    </a:lnTo>
                    <a:lnTo>
                      <a:pt x="206" y="68"/>
                    </a:lnTo>
                    <a:lnTo>
                      <a:pt x="211" y="68"/>
                    </a:lnTo>
                    <a:lnTo>
                      <a:pt x="213" y="68"/>
                    </a:lnTo>
                    <a:lnTo>
                      <a:pt x="217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8" y="68"/>
                    </a:lnTo>
                    <a:lnTo>
                      <a:pt x="232" y="68"/>
                    </a:lnTo>
                    <a:lnTo>
                      <a:pt x="236" y="68"/>
                    </a:lnTo>
                    <a:lnTo>
                      <a:pt x="241" y="69"/>
                    </a:lnTo>
                    <a:lnTo>
                      <a:pt x="244" y="69"/>
                    </a:lnTo>
                    <a:lnTo>
                      <a:pt x="248" y="69"/>
                    </a:lnTo>
                    <a:lnTo>
                      <a:pt x="253" y="70"/>
                    </a:lnTo>
                    <a:lnTo>
                      <a:pt x="256" y="70"/>
                    </a:lnTo>
                    <a:lnTo>
                      <a:pt x="261" y="70"/>
                    </a:lnTo>
                    <a:lnTo>
                      <a:pt x="264" y="71"/>
                    </a:lnTo>
                    <a:lnTo>
                      <a:pt x="268" y="71"/>
                    </a:lnTo>
                    <a:lnTo>
                      <a:pt x="272" y="73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2" y="74"/>
                    </a:lnTo>
                    <a:lnTo>
                      <a:pt x="286" y="74"/>
                    </a:lnTo>
                    <a:lnTo>
                      <a:pt x="287" y="75"/>
                    </a:lnTo>
                    <a:lnTo>
                      <a:pt x="262" y="35"/>
                    </a:lnTo>
                    <a:lnTo>
                      <a:pt x="16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1" name="Freeform 330"/>
              <p:cNvSpPr>
                <a:spLocks/>
              </p:cNvSpPr>
              <p:nvPr/>
            </p:nvSpPr>
            <p:spPr bwMode="auto">
              <a:xfrm>
                <a:off x="1852" y="1636"/>
                <a:ext cx="86" cy="27"/>
              </a:xfrm>
              <a:custGeom>
                <a:avLst/>
                <a:gdLst>
                  <a:gd name="T0" fmla="*/ 0 w 260"/>
                  <a:gd name="T1" fmla="*/ 0 h 81"/>
                  <a:gd name="T2" fmla="*/ 0 w 260"/>
                  <a:gd name="T3" fmla="*/ 0 h 81"/>
                  <a:gd name="T4" fmla="*/ 0 w 260"/>
                  <a:gd name="T5" fmla="*/ 0 h 81"/>
                  <a:gd name="T6" fmla="*/ 0 w 260"/>
                  <a:gd name="T7" fmla="*/ 0 h 81"/>
                  <a:gd name="T8" fmla="*/ 0 w 260"/>
                  <a:gd name="T9" fmla="*/ 0 h 81"/>
                  <a:gd name="T10" fmla="*/ 0 w 260"/>
                  <a:gd name="T11" fmla="*/ 0 h 81"/>
                  <a:gd name="T12" fmla="*/ 0 w 260"/>
                  <a:gd name="T13" fmla="*/ 0 h 81"/>
                  <a:gd name="T14" fmla="*/ 0 w 260"/>
                  <a:gd name="T15" fmla="*/ 0 h 81"/>
                  <a:gd name="T16" fmla="*/ 0 w 260"/>
                  <a:gd name="T17" fmla="*/ 0 h 81"/>
                  <a:gd name="T18" fmla="*/ 0 w 260"/>
                  <a:gd name="T19" fmla="*/ 0 h 81"/>
                  <a:gd name="T20" fmla="*/ 0 w 260"/>
                  <a:gd name="T21" fmla="*/ 0 h 81"/>
                  <a:gd name="T22" fmla="*/ 0 w 260"/>
                  <a:gd name="T23" fmla="*/ 0 h 81"/>
                  <a:gd name="T24" fmla="*/ 0 w 260"/>
                  <a:gd name="T25" fmla="*/ 0 h 81"/>
                  <a:gd name="T26" fmla="*/ 0 w 260"/>
                  <a:gd name="T27" fmla="*/ 0 h 81"/>
                  <a:gd name="T28" fmla="*/ 0 w 260"/>
                  <a:gd name="T29" fmla="*/ 0 h 81"/>
                  <a:gd name="T30" fmla="*/ 0 w 260"/>
                  <a:gd name="T31" fmla="*/ 0 h 81"/>
                  <a:gd name="T32" fmla="*/ 0 w 260"/>
                  <a:gd name="T33" fmla="*/ 0 h 81"/>
                  <a:gd name="T34" fmla="*/ 0 w 260"/>
                  <a:gd name="T35" fmla="*/ 0 h 81"/>
                  <a:gd name="T36" fmla="*/ 0 w 260"/>
                  <a:gd name="T37" fmla="*/ 0 h 81"/>
                  <a:gd name="T38" fmla="*/ 0 w 260"/>
                  <a:gd name="T39" fmla="*/ 0 h 81"/>
                  <a:gd name="T40" fmla="*/ 0 w 260"/>
                  <a:gd name="T41" fmla="*/ 0 h 81"/>
                  <a:gd name="T42" fmla="*/ 0 w 260"/>
                  <a:gd name="T43" fmla="*/ 0 h 81"/>
                  <a:gd name="T44" fmla="*/ 0 w 260"/>
                  <a:gd name="T45" fmla="*/ 0 h 81"/>
                  <a:gd name="T46" fmla="*/ 0 w 260"/>
                  <a:gd name="T47" fmla="*/ 0 h 81"/>
                  <a:gd name="T48" fmla="*/ 0 w 260"/>
                  <a:gd name="T49" fmla="*/ 0 h 81"/>
                  <a:gd name="T50" fmla="*/ 0 w 260"/>
                  <a:gd name="T51" fmla="*/ 0 h 81"/>
                  <a:gd name="T52" fmla="*/ 0 w 260"/>
                  <a:gd name="T53" fmla="*/ 0 h 81"/>
                  <a:gd name="T54" fmla="*/ 0 w 260"/>
                  <a:gd name="T55" fmla="*/ 0 h 81"/>
                  <a:gd name="T56" fmla="*/ 0 w 260"/>
                  <a:gd name="T57" fmla="*/ 0 h 81"/>
                  <a:gd name="T58" fmla="*/ 0 w 260"/>
                  <a:gd name="T59" fmla="*/ 0 h 81"/>
                  <a:gd name="T60" fmla="*/ 0 w 260"/>
                  <a:gd name="T61" fmla="*/ 0 h 81"/>
                  <a:gd name="T62" fmla="*/ 0 w 260"/>
                  <a:gd name="T63" fmla="*/ 0 h 81"/>
                  <a:gd name="T64" fmla="*/ 0 w 260"/>
                  <a:gd name="T65" fmla="*/ 0 h 81"/>
                  <a:gd name="T66" fmla="*/ 0 w 260"/>
                  <a:gd name="T67" fmla="*/ 0 h 81"/>
                  <a:gd name="T68" fmla="*/ 0 w 260"/>
                  <a:gd name="T69" fmla="*/ 0 h 81"/>
                  <a:gd name="T70" fmla="*/ 0 w 260"/>
                  <a:gd name="T71" fmla="*/ 0 h 81"/>
                  <a:gd name="T72" fmla="*/ 0 w 260"/>
                  <a:gd name="T73" fmla="*/ 0 h 81"/>
                  <a:gd name="T74" fmla="*/ 0 w 260"/>
                  <a:gd name="T75" fmla="*/ 0 h 81"/>
                  <a:gd name="T76" fmla="*/ 0 w 260"/>
                  <a:gd name="T77" fmla="*/ 0 h 81"/>
                  <a:gd name="T78" fmla="*/ 0 w 260"/>
                  <a:gd name="T79" fmla="*/ 0 h 81"/>
                  <a:gd name="T80" fmla="*/ 0 w 260"/>
                  <a:gd name="T81" fmla="*/ 0 h 81"/>
                  <a:gd name="T82" fmla="*/ 0 w 260"/>
                  <a:gd name="T83" fmla="*/ 0 h 81"/>
                  <a:gd name="T84" fmla="*/ 0 w 260"/>
                  <a:gd name="T85" fmla="*/ 0 h 81"/>
                  <a:gd name="T86" fmla="*/ 0 w 260"/>
                  <a:gd name="T87" fmla="*/ 0 h 81"/>
                  <a:gd name="T88" fmla="*/ 0 w 260"/>
                  <a:gd name="T89" fmla="*/ 0 h 81"/>
                  <a:gd name="T90" fmla="*/ 0 w 260"/>
                  <a:gd name="T91" fmla="*/ 0 h 81"/>
                  <a:gd name="T92" fmla="*/ 0 w 260"/>
                  <a:gd name="T93" fmla="*/ 0 h 81"/>
                  <a:gd name="T94" fmla="*/ 0 w 260"/>
                  <a:gd name="T95" fmla="*/ 0 h 81"/>
                  <a:gd name="T96" fmla="*/ 0 w 260"/>
                  <a:gd name="T97" fmla="*/ 0 h 81"/>
                  <a:gd name="T98" fmla="*/ 0 w 260"/>
                  <a:gd name="T99" fmla="*/ 0 h 81"/>
                  <a:gd name="T100" fmla="*/ 0 w 260"/>
                  <a:gd name="T101" fmla="*/ 0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0"/>
                  <a:gd name="T154" fmla="*/ 0 h 81"/>
                  <a:gd name="T155" fmla="*/ 260 w 260"/>
                  <a:gd name="T156" fmla="*/ 81 h 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0" h="81">
                    <a:moveTo>
                      <a:pt x="9" y="4"/>
                    </a:moveTo>
                    <a:lnTo>
                      <a:pt x="12" y="4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3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0" y="4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1" y="6"/>
                    </a:lnTo>
                    <a:lnTo>
                      <a:pt x="156" y="8"/>
                    </a:lnTo>
                    <a:lnTo>
                      <a:pt x="159" y="8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70" y="10"/>
                    </a:lnTo>
                    <a:lnTo>
                      <a:pt x="174" y="11"/>
                    </a:lnTo>
                    <a:lnTo>
                      <a:pt x="178" y="12"/>
                    </a:lnTo>
                    <a:lnTo>
                      <a:pt x="182" y="13"/>
                    </a:lnTo>
                    <a:lnTo>
                      <a:pt x="185" y="15"/>
                    </a:lnTo>
                    <a:lnTo>
                      <a:pt x="189" y="16"/>
                    </a:lnTo>
                    <a:lnTo>
                      <a:pt x="194" y="17"/>
                    </a:lnTo>
                    <a:lnTo>
                      <a:pt x="196" y="18"/>
                    </a:lnTo>
                    <a:lnTo>
                      <a:pt x="200" y="19"/>
                    </a:lnTo>
                    <a:lnTo>
                      <a:pt x="203" y="21"/>
                    </a:lnTo>
                    <a:lnTo>
                      <a:pt x="208" y="22"/>
                    </a:lnTo>
                    <a:lnTo>
                      <a:pt x="210" y="24"/>
                    </a:lnTo>
                    <a:lnTo>
                      <a:pt x="214" y="25"/>
                    </a:lnTo>
                    <a:lnTo>
                      <a:pt x="219" y="27"/>
                    </a:lnTo>
                    <a:lnTo>
                      <a:pt x="222" y="28"/>
                    </a:lnTo>
                    <a:lnTo>
                      <a:pt x="225" y="30"/>
                    </a:lnTo>
                    <a:lnTo>
                      <a:pt x="228" y="31"/>
                    </a:lnTo>
                    <a:lnTo>
                      <a:pt x="233" y="34"/>
                    </a:lnTo>
                    <a:lnTo>
                      <a:pt x="236" y="35"/>
                    </a:lnTo>
                    <a:lnTo>
                      <a:pt x="239" y="36"/>
                    </a:lnTo>
                    <a:lnTo>
                      <a:pt x="242" y="38"/>
                    </a:lnTo>
                    <a:lnTo>
                      <a:pt x="247" y="41"/>
                    </a:lnTo>
                    <a:lnTo>
                      <a:pt x="251" y="43"/>
                    </a:lnTo>
                    <a:lnTo>
                      <a:pt x="253" y="46"/>
                    </a:lnTo>
                    <a:lnTo>
                      <a:pt x="257" y="48"/>
                    </a:lnTo>
                    <a:lnTo>
                      <a:pt x="259" y="53"/>
                    </a:lnTo>
                    <a:lnTo>
                      <a:pt x="260" y="56"/>
                    </a:lnTo>
                    <a:lnTo>
                      <a:pt x="260" y="60"/>
                    </a:lnTo>
                    <a:lnTo>
                      <a:pt x="260" y="63"/>
                    </a:lnTo>
                    <a:lnTo>
                      <a:pt x="259" y="67"/>
                    </a:lnTo>
                    <a:lnTo>
                      <a:pt x="258" y="72"/>
                    </a:lnTo>
                    <a:lnTo>
                      <a:pt x="255" y="74"/>
                    </a:lnTo>
                    <a:lnTo>
                      <a:pt x="253" y="76"/>
                    </a:lnTo>
                    <a:lnTo>
                      <a:pt x="248" y="79"/>
                    </a:lnTo>
                    <a:lnTo>
                      <a:pt x="246" y="81"/>
                    </a:lnTo>
                    <a:lnTo>
                      <a:pt x="241" y="81"/>
                    </a:lnTo>
                    <a:lnTo>
                      <a:pt x="238" y="81"/>
                    </a:lnTo>
                    <a:lnTo>
                      <a:pt x="233" y="80"/>
                    </a:lnTo>
                    <a:lnTo>
                      <a:pt x="229" y="79"/>
                    </a:lnTo>
                    <a:lnTo>
                      <a:pt x="226" y="76"/>
                    </a:lnTo>
                    <a:lnTo>
                      <a:pt x="222" y="74"/>
                    </a:lnTo>
                    <a:lnTo>
                      <a:pt x="219" y="73"/>
                    </a:lnTo>
                    <a:lnTo>
                      <a:pt x="216" y="70"/>
                    </a:lnTo>
                    <a:lnTo>
                      <a:pt x="213" y="69"/>
                    </a:lnTo>
                    <a:lnTo>
                      <a:pt x="209" y="68"/>
                    </a:lnTo>
                    <a:lnTo>
                      <a:pt x="207" y="66"/>
                    </a:lnTo>
                    <a:lnTo>
                      <a:pt x="203" y="64"/>
                    </a:lnTo>
                    <a:lnTo>
                      <a:pt x="200" y="62"/>
                    </a:lnTo>
                    <a:lnTo>
                      <a:pt x="196" y="61"/>
                    </a:lnTo>
                    <a:lnTo>
                      <a:pt x="194" y="59"/>
                    </a:lnTo>
                    <a:lnTo>
                      <a:pt x="190" y="57"/>
                    </a:lnTo>
                    <a:lnTo>
                      <a:pt x="187" y="56"/>
                    </a:lnTo>
                    <a:lnTo>
                      <a:pt x="184" y="54"/>
                    </a:lnTo>
                    <a:lnTo>
                      <a:pt x="181" y="53"/>
                    </a:lnTo>
                    <a:lnTo>
                      <a:pt x="177" y="51"/>
                    </a:lnTo>
                    <a:lnTo>
                      <a:pt x="174" y="50"/>
                    </a:lnTo>
                    <a:lnTo>
                      <a:pt x="170" y="48"/>
                    </a:lnTo>
                    <a:lnTo>
                      <a:pt x="166" y="47"/>
                    </a:lnTo>
                    <a:lnTo>
                      <a:pt x="164" y="46"/>
                    </a:lnTo>
                    <a:lnTo>
                      <a:pt x="160" y="44"/>
                    </a:lnTo>
                    <a:lnTo>
                      <a:pt x="157" y="43"/>
                    </a:lnTo>
                    <a:lnTo>
                      <a:pt x="153" y="42"/>
                    </a:lnTo>
                    <a:lnTo>
                      <a:pt x="151" y="41"/>
                    </a:lnTo>
                    <a:lnTo>
                      <a:pt x="146" y="40"/>
                    </a:lnTo>
                    <a:lnTo>
                      <a:pt x="144" y="38"/>
                    </a:lnTo>
                    <a:lnTo>
                      <a:pt x="140" y="37"/>
                    </a:lnTo>
                    <a:lnTo>
                      <a:pt x="137" y="36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6" y="34"/>
                    </a:lnTo>
                    <a:lnTo>
                      <a:pt x="124" y="32"/>
                    </a:lnTo>
                    <a:lnTo>
                      <a:pt x="120" y="31"/>
                    </a:lnTo>
                    <a:lnTo>
                      <a:pt x="117" y="30"/>
                    </a:lnTo>
                    <a:lnTo>
                      <a:pt x="112" y="29"/>
                    </a:lnTo>
                    <a:lnTo>
                      <a:pt x="110" y="28"/>
                    </a:lnTo>
                    <a:lnTo>
                      <a:pt x="106" y="28"/>
                    </a:lnTo>
                    <a:lnTo>
                      <a:pt x="102" y="27"/>
                    </a:lnTo>
                    <a:lnTo>
                      <a:pt x="99" y="25"/>
                    </a:lnTo>
                    <a:lnTo>
                      <a:pt x="95" y="25"/>
                    </a:lnTo>
                    <a:lnTo>
                      <a:pt x="92" y="24"/>
                    </a:lnTo>
                    <a:lnTo>
                      <a:pt x="88" y="24"/>
                    </a:lnTo>
                    <a:lnTo>
                      <a:pt x="85" y="23"/>
                    </a:lnTo>
                    <a:lnTo>
                      <a:pt x="81" y="23"/>
                    </a:lnTo>
                    <a:lnTo>
                      <a:pt x="77" y="23"/>
                    </a:lnTo>
                    <a:lnTo>
                      <a:pt x="74" y="22"/>
                    </a:lnTo>
                    <a:lnTo>
                      <a:pt x="70" y="22"/>
                    </a:lnTo>
                    <a:lnTo>
                      <a:pt x="68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49" y="19"/>
                    </a:lnTo>
                    <a:lnTo>
                      <a:pt x="45" y="19"/>
                    </a:lnTo>
                    <a:lnTo>
                      <a:pt x="42" y="19"/>
                    </a:lnTo>
                    <a:lnTo>
                      <a:pt x="40" y="21"/>
                    </a:lnTo>
                    <a:lnTo>
                      <a:pt x="35" y="21"/>
                    </a:lnTo>
                    <a:lnTo>
                      <a:pt x="31" y="21"/>
                    </a:lnTo>
                    <a:lnTo>
                      <a:pt x="28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2" name="Freeform 331"/>
              <p:cNvSpPr>
                <a:spLocks/>
              </p:cNvSpPr>
              <p:nvPr/>
            </p:nvSpPr>
            <p:spPr bwMode="auto">
              <a:xfrm>
                <a:off x="1646" y="1649"/>
                <a:ext cx="77" cy="39"/>
              </a:xfrm>
              <a:custGeom>
                <a:avLst/>
                <a:gdLst>
                  <a:gd name="T0" fmla="*/ 0 w 230"/>
                  <a:gd name="T1" fmla="*/ 0 h 119"/>
                  <a:gd name="T2" fmla="*/ 0 w 230"/>
                  <a:gd name="T3" fmla="*/ 0 h 119"/>
                  <a:gd name="T4" fmla="*/ 0 w 230"/>
                  <a:gd name="T5" fmla="*/ 0 h 119"/>
                  <a:gd name="T6" fmla="*/ 0 w 230"/>
                  <a:gd name="T7" fmla="*/ 0 h 119"/>
                  <a:gd name="T8" fmla="*/ 0 w 230"/>
                  <a:gd name="T9" fmla="*/ 0 h 119"/>
                  <a:gd name="T10" fmla="*/ 0 w 230"/>
                  <a:gd name="T11" fmla="*/ 0 h 119"/>
                  <a:gd name="T12" fmla="*/ 0 w 230"/>
                  <a:gd name="T13" fmla="*/ 0 h 119"/>
                  <a:gd name="T14" fmla="*/ 0 w 230"/>
                  <a:gd name="T15" fmla="*/ 0 h 119"/>
                  <a:gd name="T16" fmla="*/ 0 w 230"/>
                  <a:gd name="T17" fmla="*/ 0 h 119"/>
                  <a:gd name="T18" fmla="*/ 0 w 230"/>
                  <a:gd name="T19" fmla="*/ 0 h 119"/>
                  <a:gd name="T20" fmla="*/ 0 w 230"/>
                  <a:gd name="T21" fmla="*/ 0 h 119"/>
                  <a:gd name="T22" fmla="*/ 0 w 230"/>
                  <a:gd name="T23" fmla="*/ 0 h 119"/>
                  <a:gd name="T24" fmla="*/ 0 w 230"/>
                  <a:gd name="T25" fmla="*/ 0 h 119"/>
                  <a:gd name="T26" fmla="*/ 0 w 230"/>
                  <a:gd name="T27" fmla="*/ 0 h 119"/>
                  <a:gd name="T28" fmla="*/ 0 w 230"/>
                  <a:gd name="T29" fmla="*/ 0 h 119"/>
                  <a:gd name="T30" fmla="*/ 0 w 230"/>
                  <a:gd name="T31" fmla="*/ 0 h 119"/>
                  <a:gd name="T32" fmla="*/ 0 w 230"/>
                  <a:gd name="T33" fmla="*/ 0 h 119"/>
                  <a:gd name="T34" fmla="*/ 0 w 230"/>
                  <a:gd name="T35" fmla="*/ 0 h 119"/>
                  <a:gd name="T36" fmla="*/ 0 w 230"/>
                  <a:gd name="T37" fmla="*/ 0 h 119"/>
                  <a:gd name="T38" fmla="*/ 0 w 230"/>
                  <a:gd name="T39" fmla="*/ 0 h 119"/>
                  <a:gd name="T40" fmla="*/ 0 w 230"/>
                  <a:gd name="T41" fmla="*/ 0 h 119"/>
                  <a:gd name="T42" fmla="*/ 0 w 230"/>
                  <a:gd name="T43" fmla="*/ 0 h 119"/>
                  <a:gd name="T44" fmla="*/ 0 w 230"/>
                  <a:gd name="T45" fmla="*/ 0 h 119"/>
                  <a:gd name="T46" fmla="*/ 0 w 230"/>
                  <a:gd name="T47" fmla="*/ 0 h 119"/>
                  <a:gd name="T48" fmla="*/ 0 w 230"/>
                  <a:gd name="T49" fmla="*/ 0 h 119"/>
                  <a:gd name="T50" fmla="*/ 0 w 230"/>
                  <a:gd name="T51" fmla="*/ 0 h 119"/>
                  <a:gd name="T52" fmla="*/ 0 w 230"/>
                  <a:gd name="T53" fmla="*/ 0 h 119"/>
                  <a:gd name="T54" fmla="*/ 0 w 230"/>
                  <a:gd name="T55" fmla="*/ 0 h 119"/>
                  <a:gd name="T56" fmla="*/ 0 w 230"/>
                  <a:gd name="T57" fmla="*/ 0 h 119"/>
                  <a:gd name="T58" fmla="*/ 0 w 230"/>
                  <a:gd name="T59" fmla="*/ 0 h 119"/>
                  <a:gd name="T60" fmla="*/ 0 w 230"/>
                  <a:gd name="T61" fmla="*/ 0 h 119"/>
                  <a:gd name="T62" fmla="*/ 0 w 230"/>
                  <a:gd name="T63" fmla="*/ 0 h 119"/>
                  <a:gd name="T64" fmla="*/ 0 w 230"/>
                  <a:gd name="T65" fmla="*/ 0 h 119"/>
                  <a:gd name="T66" fmla="*/ 0 w 230"/>
                  <a:gd name="T67" fmla="*/ 0 h 119"/>
                  <a:gd name="T68" fmla="*/ 0 w 230"/>
                  <a:gd name="T69" fmla="*/ 0 h 119"/>
                  <a:gd name="T70" fmla="*/ 0 w 230"/>
                  <a:gd name="T71" fmla="*/ 0 h 119"/>
                  <a:gd name="T72" fmla="*/ 0 w 230"/>
                  <a:gd name="T73" fmla="*/ 0 h 119"/>
                  <a:gd name="T74" fmla="*/ 0 w 230"/>
                  <a:gd name="T75" fmla="*/ 0 h 119"/>
                  <a:gd name="T76" fmla="*/ 0 w 230"/>
                  <a:gd name="T77" fmla="*/ 0 h 119"/>
                  <a:gd name="T78" fmla="*/ 0 w 230"/>
                  <a:gd name="T79" fmla="*/ 0 h 119"/>
                  <a:gd name="T80" fmla="*/ 0 w 230"/>
                  <a:gd name="T81" fmla="*/ 0 h 119"/>
                  <a:gd name="T82" fmla="*/ 0 w 230"/>
                  <a:gd name="T83" fmla="*/ 0 h 119"/>
                  <a:gd name="T84" fmla="*/ 0 w 230"/>
                  <a:gd name="T85" fmla="*/ 0 h 119"/>
                  <a:gd name="T86" fmla="*/ 0 w 230"/>
                  <a:gd name="T87" fmla="*/ 0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119"/>
                  <a:gd name="T134" fmla="*/ 230 w 230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119">
                    <a:moveTo>
                      <a:pt x="6" y="99"/>
                    </a:moveTo>
                    <a:lnTo>
                      <a:pt x="8" y="95"/>
                    </a:lnTo>
                    <a:lnTo>
                      <a:pt x="12" y="94"/>
                    </a:lnTo>
                    <a:lnTo>
                      <a:pt x="14" y="90"/>
                    </a:lnTo>
                    <a:lnTo>
                      <a:pt x="18" y="89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6" y="82"/>
                    </a:lnTo>
                    <a:lnTo>
                      <a:pt x="30" y="80"/>
                    </a:lnTo>
                    <a:lnTo>
                      <a:pt x="34" y="75"/>
                    </a:lnTo>
                    <a:lnTo>
                      <a:pt x="40" y="71"/>
                    </a:lnTo>
                    <a:lnTo>
                      <a:pt x="43" y="70"/>
                    </a:lnTo>
                    <a:lnTo>
                      <a:pt x="46" y="69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7" y="62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70" y="55"/>
                    </a:lnTo>
                    <a:lnTo>
                      <a:pt x="72" y="54"/>
                    </a:lnTo>
                    <a:lnTo>
                      <a:pt x="76" y="52"/>
                    </a:lnTo>
                    <a:lnTo>
                      <a:pt x="79" y="51"/>
                    </a:lnTo>
                    <a:lnTo>
                      <a:pt x="82" y="50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2" y="45"/>
                    </a:lnTo>
                    <a:lnTo>
                      <a:pt x="97" y="44"/>
                    </a:lnTo>
                    <a:lnTo>
                      <a:pt x="101" y="42"/>
                    </a:lnTo>
                    <a:lnTo>
                      <a:pt x="105" y="41"/>
                    </a:lnTo>
                    <a:lnTo>
                      <a:pt x="110" y="38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24" y="30"/>
                    </a:lnTo>
                    <a:lnTo>
                      <a:pt x="129" y="26"/>
                    </a:lnTo>
                    <a:lnTo>
                      <a:pt x="134" y="25"/>
                    </a:lnTo>
                    <a:lnTo>
                      <a:pt x="136" y="24"/>
                    </a:lnTo>
                    <a:lnTo>
                      <a:pt x="139" y="23"/>
                    </a:lnTo>
                    <a:lnTo>
                      <a:pt x="142" y="22"/>
                    </a:lnTo>
                    <a:lnTo>
                      <a:pt x="146" y="22"/>
                    </a:lnTo>
                    <a:lnTo>
                      <a:pt x="150" y="20"/>
                    </a:lnTo>
                    <a:lnTo>
                      <a:pt x="154" y="19"/>
                    </a:lnTo>
                    <a:lnTo>
                      <a:pt x="159" y="17"/>
                    </a:lnTo>
                    <a:lnTo>
                      <a:pt x="162" y="16"/>
                    </a:lnTo>
                    <a:lnTo>
                      <a:pt x="167" y="14"/>
                    </a:lnTo>
                    <a:lnTo>
                      <a:pt x="171" y="13"/>
                    </a:lnTo>
                    <a:lnTo>
                      <a:pt x="174" y="12"/>
                    </a:lnTo>
                    <a:lnTo>
                      <a:pt x="178" y="11"/>
                    </a:lnTo>
                    <a:lnTo>
                      <a:pt x="181" y="10"/>
                    </a:lnTo>
                    <a:lnTo>
                      <a:pt x="185" y="9"/>
                    </a:lnTo>
                    <a:lnTo>
                      <a:pt x="188" y="7"/>
                    </a:lnTo>
                    <a:lnTo>
                      <a:pt x="192" y="6"/>
                    </a:lnTo>
                    <a:lnTo>
                      <a:pt x="196" y="5"/>
                    </a:lnTo>
                    <a:lnTo>
                      <a:pt x="200" y="3"/>
                    </a:lnTo>
                    <a:lnTo>
                      <a:pt x="205" y="1"/>
                    </a:lnTo>
                    <a:lnTo>
                      <a:pt x="210" y="1"/>
                    </a:lnTo>
                    <a:lnTo>
                      <a:pt x="213" y="0"/>
                    </a:lnTo>
                    <a:lnTo>
                      <a:pt x="217" y="0"/>
                    </a:lnTo>
                    <a:lnTo>
                      <a:pt x="220" y="0"/>
                    </a:lnTo>
                    <a:lnTo>
                      <a:pt x="223" y="3"/>
                    </a:lnTo>
                    <a:lnTo>
                      <a:pt x="225" y="4"/>
                    </a:lnTo>
                    <a:lnTo>
                      <a:pt x="228" y="6"/>
                    </a:lnTo>
                    <a:lnTo>
                      <a:pt x="229" y="10"/>
                    </a:lnTo>
                    <a:lnTo>
                      <a:pt x="230" y="13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30" y="23"/>
                    </a:lnTo>
                    <a:lnTo>
                      <a:pt x="229" y="26"/>
                    </a:lnTo>
                    <a:lnTo>
                      <a:pt x="226" y="29"/>
                    </a:lnTo>
                    <a:lnTo>
                      <a:pt x="225" y="31"/>
                    </a:lnTo>
                    <a:lnTo>
                      <a:pt x="222" y="32"/>
                    </a:lnTo>
                    <a:lnTo>
                      <a:pt x="218" y="35"/>
                    </a:lnTo>
                    <a:lnTo>
                      <a:pt x="213" y="36"/>
                    </a:lnTo>
                    <a:lnTo>
                      <a:pt x="209" y="36"/>
                    </a:lnTo>
                    <a:lnTo>
                      <a:pt x="205" y="37"/>
                    </a:lnTo>
                    <a:lnTo>
                      <a:pt x="201" y="38"/>
                    </a:lnTo>
                    <a:lnTo>
                      <a:pt x="197" y="39"/>
                    </a:lnTo>
                    <a:lnTo>
                      <a:pt x="193" y="39"/>
                    </a:lnTo>
                    <a:lnTo>
                      <a:pt x="188" y="41"/>
                    </a:lnTo>
                    <a:lnTo>
                      <a:pt x="186" y="41"/>
                    </a:lnTo>
                    <a:lnTo>
                      <a:pt x="181" y="41"/>
                    </a:lnTo>
                    <a:lnTo>
                      <a:pt x="178" y="42"/>
                    </a:lnTo>
                    <a:lnTo>
                      <a:pt x="173" y="43"/>
                    </a:lnTo>
                    <a:lnTo>
                      <a:pt x="169" y="44"/>
                    </a:lnTo>
                    <a:lnTo>
                      <a:pt x="166" y="44"/>
                    </a:lnTo>
                    <a:lnTo>
                      <a:pt x="161" y="45"/>
                    </a:lnTo>
                    <a:lnTo>
                      <a:pt x="158" y="46"/>
                    </a:lnTo>
                    <a:lnTo>
                      <a:pt x="153" y="48"/>
                    </a:lnTo>
                    <a:lnTo>
                      <a:pt x="149" y="49"/>
                    </a:lnTo>
                    <a:lnTo>
                      <a:pt x="147" y="50"/>
                    </a:lnTo>
                    <a:lnTo>
                      <a:pt x="145" y="50"/>
                    </a:lnTo>
                    <a:lnTo>
                      <a:pt x="142" y="51"/>
                    </a:lnTo>
                    <a:lnTo>
                      <a:pt x="137" y="52"/>
                    </a:lnTo>
                    <a:lnTo>
                      <a:pt x="133" y="55"/>
                    </a:lnTo>
                    <a:lnTo>
                      <a:pt x="129" y="57"/>
                    </a:lnTo>
                    <a:lnTo>
                      <a:pt x="124" y="60"/>
                    </a:lnTo>
                    <a:lnTo>
                      <a:pt x="120" y="62"/>
                    </a:lnTo>
                    <a:lnTo>
                      <a:pt x="115" y="65"/>
                    </a:lnTo>
                    <a:lnTo>
                      <a:pt x="111" y="67"/>
                    </a:lnTo>
                    <a:lnTo>
                      <a:pt x="108" y="68"/>
                    </a:lnTo>
                    <a:lnTo>
                      <a:pt x="104" y="69"/>
                    </a:lnTo>
                    <a:lnTo>
                      <a:pt x="101" y="70"/>
                    </a:lnTo>
                    <a:lnTo>
                      <a:pt x="97" y="71"/>
                    </a:lnTo>
                    <a:lnTo>
                      <a:pt x="95" y="73"/>
                    </a:lnTo>
                    <a:lnTo>
                      <a:pt x="91" y="75"/>
                    </a:lnTo>
                    <a:lnTo>
                      <a:pt x="88" y="76"/>
                    </a:lnTo>
                    <a:lnTo>
                      <a:pt x="85" y="77"/>
                    </a:lnTo>
                    <a:lnTo>
                      <a:pt x="82" y="78"/>
                    </a:lnTo>
                    <a:lnTo>
                      <a:pt x="78" y="80"/>
                    </a:lnTo>
                    <a:lnTo>
                      <a:pt x="76" y="81"/>
                    </a:lnTo>
                    <a:lnTo>
                      <a:pt x="70" y="83"/>
                    </a:lnTo>
                    <a:lnTo>
                      <a:pt x="65" y="87"/>
                    </a:lnTo>
                    <a:lnTo>
                      <a:pt x="62" y="88"/>
                    </a:lnTo>
                    <a:lnTo>
                      <a:pt x="58" y="89"/>
                    </a:lnTo>
                    <a:lnTo>
                      <a:pt x="56" y="90"/>
                    </a:lnTo>
                    <a:lnTo>
                      <a:pt x="53" y="93"/>
                    </a:lnTo>
                    <a:lnTo>
                      <a:pt x="47" y="95"/>
                    </a:lnTo>
                    <a:lnTo>
                      <a:pt x="41" y="99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3" y="105"/>
                    </a:lnTo>
                    <a:lnTo>
                      <a:pt x="31" y="107"/>
                    </a:lnTo>
                    <a:lnTo>
                      <a:pt x="27" y="109"/>
                    </a:lnTo>
                    <a:lnTo>
                      <a:pt x="25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14" y="118"/>
                    </a:lnTo>
                    <a:lnTo>
                      <a:pt x="9" y="119"/>
                    </a:lnTo>
                    <a:lnTo>
                      <a:pt x="5" y="118"/>
                    </a:lnTo>
                    <a:lnTo>
                      <a:pt x="2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2" y="102"/>
                    </a:lnTo>
                    <a:lnTo>
                      <a:pt x="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3" name="Freeform 332"/>
              <p:cNvSpPr>
                <a:spLocks/>
              </p:cNvSpPr>
              <p:nvPr/>
            </p:nvSpPr>
            <p:spPr bwMode="auto">
              <a:xfrm>
                <a:off x="1636" y="1451"/>
                <a:ext cx="27" cy="23"/>
              </a:xfrm>
              <a:custGeom>
                <a:avLst/>
                <a:gdLst>
                  <a:gd name="T0" fmla="*/ 0 w 82"/>
                  <a:gd name="T1" fmla="*/ 0 h 69"/>
                  <a:gd name="T2" fmla="*/ 0 w 82"/>
                  <a:gd name="T3" fmla="*/ 0 h 69"/>
                  <a:gd name="T4" fmla="*/ 0 w 82"/>
                  <a:gd name="T5" fmla="*/ 0 h 69"/>
                  <a:gd name="T6" fmla="*/ 0 w 82"/>
                  <a:gd name="T7" fmla="*/ 0 h 69"/>
                  <a:gd name="T8" fmla="*/ 0 w 82"/>
                  <a:gd name="T9" fmla="*/ 0 h 69"/>
                  <a:gd name="T10" fmla="*/ 0 w 82"/>
                  <a:gd name="T11" fmla="*/ 0 h 69"/>
                  <a:gd name="T12" fmla="*/ 0 w 82"/>
                  <a:gd name="T13" fmla="*/ 0 h 69"/>
                  <a:gd name="T14" fmla="*/ 0 w 82"/>
                  <a:gd name="T15" fmla="*/ 0 h 69"/>
                  <a:gd name="T16" fmla="*/ 0 w 82"/>
                  <a:gd name="T17" fmla="*/ 0 h 69"/>
                  <a:gd name="T18" fmla="*/ 0 w 82"/>
                  <a:gd name="T19" fmla="*/ 0 h 69"/>
                  <a:gd name="T20" fmla="*/ 0 w 82"/>
                  <a:gd name="T21" fmla="*/ 0 h 69"/>
                  <a:gd name="T22" fmla="*/ 0 w 82"/>
                  <a:gd name="T23" fmla="*/ 0 h 69"/>
                  <a:gd name="T24" fmla="*/ 0 w 82"/>
                  <a:gd name="T25" fmla="*/ 0 h 69"/>
                  <a:gd name="T26" fmla="*/ 0 w 82"/>
                  <a:gd name="T27" fmla="*/ 0 h 69"/>
                  <a:gd name="T28" fmla="*/ 0 w 82"/>
                  <a:gd name="T29" fmla="*/ 0 h 69"/>
                  <a:gd name="T30" fmla="*/ 0 w 82"/>
                  <a:gd name="T31" fmla="*/ 0 h 69"/>
                  <a:gd name="T32" fmla="*/ 0 w 82"/>
                  <a:gd name="T33" fmla="*/ 0 h 69"/>
                  <a:gd name="T34" fmla="*/ 0 w 82"/>
                  <a:gd name="T35" fmla="*/ 0 h 69"/>
                  <a:gd name="T36" fmla="*/ 0 w 82"/>
                  <a:gd name="T37" fmla="*/ 0 h 69"/>
                  <a:gd name="T38" fmla="*/ 0 w 82"/>
                  <a:gd name="T39" fmla="*/ 0 h 69"/>
                  <a:gd name="T40" fmla="*/ 0 w 82"/>
                  <a:gd name="T41" fmla="*/ 0 h 69"/>
                  <a:gd name="T42" fmla="*/ 0 w 82"/>
                  <a:gd name="T43" fmla="*/ 0 h 69"/>
                  <a:gd name="T44" fmla="*/ 0 w 82"/>
                  <a:gd name="T45" fmla="*/ 0 h 69"/>
                  <a:gd name="T46" fmla="*/ 0 w 82"/>
                  <a:gd name="T47" fmla="*/ 0 h 69"/>
                  <a:gd name="T48" fmla="*/ 0 w 82"/>
                  <a:gd name="T49" fmla="*/ 0 h 69"/>
                  <a:gd name="T50" fmla="*/ 0 w 82"/>
                  <a:gd name="T51" fmla="*/ 0 h 69"/>
                  <a:gd name="T52" fmla="*/ 0 w 82"/>
                  <a:gd name="T53" fmla="*/ 0 h 69"/>
                  <a:gd name="T54" fmla="*/ 0 w 82"/>
                  <a:gd name="T55" fmla="*/ 0 h 69"/>
                  <a:gd name="T56" fmla="*/ 0 w 82"/>
                  <a:gd name="T57" fmla="*/ 0 h 69"/>
                  <a:gd name="T58" fmla="*/ 0 w 82"/>
                  <a:gd name="T59" fmla="*/ 0 h 69"/>
                  <a:gd name="T60" fmla="*/ 0 w 82"/>
                  <a:gd name="T61" fmla="*/ 0 h 69"/>
                  <a:gd name="T62" fmla="*/ 0 w 82"/>
                  <a:gd name="T63" fmla="*/ 0 h 69"/>
                  <a:gd name="T64" fmla="*/ 0 w 82"/>
                  <a:gd name="T65" fmla="*/ 0 h 69"/>
                  <a:gd name="T66" fmla="*/ 0 w 82"/>
                  <a:gd name="T67" fmla="*/ 0 h 69"/>
                  <a:gd name="T68" fmla="*/ 0 w 82"/>
                  <a:gd name="T69" fmla="*/ 0 h 69"/>
                  <a:gd name="T70" fmla="*/ 0 w 82"/>
                  <a:gd name="T71" fmla="*/ 0 h 69"/>
                  <a:gd name="T72" fmla="*/ 0 w 82"/>
                  <a:gd name="T73" fmla="*/ 0 h 69"/>
                  <a:gd name="T74" fmla="*/ 0 w 82"/>
                  <a:gd name="T75" fmla="*/ 0 h 69"/>
                  <a:gd name="T76" fmla="*/ 0 w 82"/>
                  <a:gd name="T77" fmla="*/ 0 h 69"/>
                  <a:gd name="T78" fmla="*/ 0 w 82"/>
                  <a:gd name="T79" fmla="*/ 0 h 69"/>
                  <a:gd name="T80" fmla="*/ 0 w 82"/>
                  <a:gd name="T81" fmla="*/ 0 h 69"/>
                  <a:gd name="T82" fmla="*/ 0 w 82"/>
                  <a:gd name="T83" fmla="*/ 0 h 69"/>
                  <a:gd name="T84" fmla="*/ 0 w 82"/>
                  <a:gd name="T85" fmla="*/ 0 h 69"/>
                  <a:gd name="T86" fmla="*/ 0 w 82"/>
                  <a:gd name="T87" fmla="*/ 0 h 69"/>
                  <a:gd name="T88" fmla="*/ 0 w 82"/>
                  <a:gd name="T89" fmla="*/ 0 h 69"/>
                  <a:gd name="T90" fmla="*/ 0 w 82"/>
                  <a:gd name="T91" fmla="*/ 0 h 69"/>
                  <a:gd name="T92" fmla="*/ 0 w 82"/>
                  <a:gd name="T93" fmla="*/ 0 h 69"/>
                  <a:gd name="T94" fmla="*/ 0 w 82"/>
                  <a:gd name="T95" fmla="*/ 0 h 69"/>
                  <a:gd name="T96" fmla="*/ 0 w 82"/>
                  <a:gd name="T97" fmla="*/ 0 h 69"/>
                  <a:gd name="T98" fmla="*/ 0 w 82"/>
                  <a:gd name="T99" fmla="*/ 0 h 69"/>
                  <a:gd name="T100" fmla="*/ 0 w 82"/>
                  <a:gd name="T101" fmla="*/ 0 h 69"/>
                  <a:gd name="T102" fmla="*/ 0 w 82"/>
                  <a:gd name="T103" fmla="*/ 0 h 69"/>
                  <a:gd name="T104" fmla="*/ 0 w 82"/>
                  <a:gd name="T105" fmla="*/ 0 h 69"/>
                  <a:gd name="T106" fmla="*/ 0 w 82"/>
                  <a:gd name="T107" fmla="*/ 0 h 69"/>
                  <a:gd name="T108" fmla="*/ 0 w 82"/>
                  <a:gd name="T109" fmla="*/ 0 h 69"/>
                  <a:gd name="T110" fmla="*/ 0 w 82"/>
                  <a:gd name="T111" fmla="*/ 0 h 69"/>
                  <a:gd name="T112" fmla="*/ 0 w 82"/>
                  <a:gd name="T113" fmla="*/ 0 h 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2"/>
                  <a:gd name="T172" fmla="*/ 0 h 69"/>
                  <a:gd name="T173" fmla="*/ 82 w 82"/>
                  <a:gd name="T174" fmla="*/ 69 h 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2" h="69">
                    <a:moveTo>
                      <a:pt x="21" y="9"/>
                    </a:moveTo>
                    <a:lnTo>
                      <a:pt x="21" y="7"/>
                    </a:lnTo>
                    <a:lnTo>
                      <a:pt x="22" y="7"/>
                    </a:lnTo>
                    <a:lnTo>
                      <a:pt x="25" y="6"/>
                    </a:lnTo>
                    <a:lnTo>
                      <a:pt x="28" y="5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1"/>
                    </a:lnTo>
                    <a:lnTo>
                      <a:pt x="69" y="3"/>
                    </a:lnTo>
                    <a:lnTo>
                      <a:pt x="72" y="6"/>
                    </a:lnTo>
                    <a:lnTo>
                      <a:pt x="76" y="9"/>
                    </a:lnTo>
                    <a:lnTo>
                      <a:pt x="79" y="15"/>
                    </a:lnTo>
                    <a:lnTo>
                      <a:pt x="81" y="19"/>
                    </a:lnTo>
                    <a:lnTo>
                      <a:pt x="82" y="25"/>
                    </a:lnTo>
                    <a:lnTo>
                      <a:pt x="81" y="30"/>
                    </a:lnTo>
                    <a:lnTo>
                      <a:pt x="79" y="36"/>
                    </a:lnTo>
                    <a:lnTo>
                      <a:pt x="77" y="41"/>
                    </a:lnTo>
                    <a:lnTo>
                      <a:pt x="75" y="45"/>
                    </a:lnTo>
                    <a:lnTo>
                      <a:pt x="71" y="50"/>
                    </a:lnTo>
                    <a:lnTo>
                      <a:pt x="66" y="56"/>
                    </a:lnTo>
                    <a:lnTo>
                      <a:pt x="60" y="60"/>
                    </a:lnTo>
                    <a:lnTo>
                      <a:pt x="56" y="63"/>
                    </a:lnTo>
                    <a:lnTo>
                      <a:pt x="52" y="64"/>
                    </a:lnTo>
                    <a:lnTo>
                      <a:pt x="48" y="66"/>
                    </a:lnTo>
                    <a:lnTo>
                      <a:pt x="46" y="67"/>
                    </a:lnTo>
                    <a:lnTo>
                      <a:pt x="44" y="68"/>
                    </a:lnTo>
                    <a:lnTo>
                      <a:pt x="40" y="68"/>
                    </a:lnTo>
                    <a:lnTo>
                      <a:pt x="37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5" y="64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7" y="60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1" y="38"/>
                    </a:lnTo>
                    <a:lnTo>
                      <a:pt x="1" y="35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6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A5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4" name="Freeform 333"/>
              <p:cNvSpPr>
                <a:spLocks/>
              </p:cNvSpPr>
              <p:nvPr/>
            </p:nvSpPr>
            <p:spPr bwMode="auto">
              <a:xfrm>
                <a:off x="1632" y="1447"/>
                <a:ext cx="49" cy="45"/>
              </a:xfrm>
              <a:custGeom>
                <a:avLst/>
                <a:gdLst>
                  <a:gd name="T0" fmla="*/ 0 w 147"/>
                  <a:gd name="T1" fmla="*/ 0 h 136"/>
                  <a:gd name="T2" fmla="*/ 0 w 147"/>
                  <a:gd name="T3" fmla="*/ 0 h 136"/>
                  <a:gd name="T4" fmla="*/ 0 w 147"/>
                  <a:gd name="T5" fmla="*/ 0 h 136"/>
                  <a:gd name="T6" fmla="*/ 0 w 147"/>
                  <a:gd name="T7" fmla="*/ 0 h 136"/>
                  <a:gd name="T8" fmla="*/ 0 w 147"/>
                  <a:gd name="T9" fmla="*/ 0 h 136"/>
                  <a:gd name="T10" fmla="*/ 0 w 147"/>
                  <a:gd name="T11" fmla="*/ 0 h 136"/>
                  <a:gd name="T12" fmla="*/ 0 w 147"/>
                  <a:gd name="T13" fmla="*/ 0 h 136"/>
                  <a:gd name="T14" fmla="*/ 0 w 147"/>
                  <a:gd name="T15" fmla="*/ 0 h 136"/>
                  <a:gd name="T16" fmla="*/ 0 w 147"/>
                  <a:gd name="T17" fmla="*/ 0 h 136"/>
                  <a:gd name="T18" fmla="*/ 0 w 147"/>
                  <a:gd name="T19" fmla="*/ 0 h 136"/>
                  <a:gd name="T20" fmla="*/ 0 w 147"/>
                  <a:gd name="T21" fmla="*/ 0 h 136"/>
                  <a:gd name="T22" fmla="*/ 0 w 147"/>
                  <a:gd name="T23" fmla="*/ 0 h 136"/>
                  <a:gd name="T24" fmla="*/ 0 w 147"/>
                  <a:gd name="T25" fmla="*/ 0 h 136"/>
                  <a:gd name="T26" fmla="*/ 0 w 147"/>
                  <a:gd name="T27" fmla="*/ 0 h 136"/>
                  <a:gd name="T28" fmla="*/ 0 w 147"/>
                  <a:gd name="T29" fmla="*/ 0 h 136"/>
                  <a:gd name="T30" fmla="*/ 0 w 147"/>
                  <a:gd name="T31" fmla="*/ 0 h 136"/>
                  <a:gd name="T32" fmla="*/ 0 w 147"/>
                  <a:gd name="T33" fmla="*/ 0 h 136"/>
                  <a:gd name="T34" fmla="*/ 0 w 147"/>
                  <a:gd name="T35" fmla="*/ 0 h 136"/>
                  <a:gd name="T36" fmla="*/ 0 w 147"/>
                  <a:gd name="T37" fmla="*/ 0 h 136"/>
                  <a:gd name="T38" fmla="*/ 0 w 147"/>
                  <a:gd name="T39" fmla="*/ 0 h 136"/>
                  <a:gd name="T40" fmla="*/ 0 w 147"/>
                  <a:gd name="T41" fmla="*/ 0 h 136"/>
                  <a:gd name="T42" fmla="*/ 0 w 147"/>
                  <a:gd name="T43" fmla="*/ 0 h 136"/>
                  <a:gd name="T44" fmla="*/ 0 w 147"/>
                  <a:gd name="T45" fmla="*/ 0 h 136"/>
                  <a:gd name="T46" fmla="*/ 0 w 147"/>
                  <a:gd name="T47" fmla="*/ 0 h 136"/>
                  <a:gd name="T48" fmla="*/ 0 w 147"/>
                  <a:gd name="T49" fmla="*/ 0 h 136"/>
                  <a:gd name="T50" fmla="*/ 0 w 147"/>
                  <a:gd name="T51" fmla="*/ 0 h 136"/>
                  <a:gd name="T52" fmla="*/ 0 w 147"/>
                  <a:gd name="T53" fmla="*/ 0 h 136"/>
                  <a:gd name="T54" fmla="*/ 0 w 147"/>
                  <a:gd name="T55" fmla="*/ 0 h 136"/>
                  <a:gd name="T56" fmla="*/ 0 w 147"/>
                  <a:gd name="T57" fmla="*/ 0 h 136"/>
                  <a:gd name="T58" fmla="*/ 0 w 147"/>
                  <a:gd name="T59" fmla="*/ 0 h 136"/>
                  <a:gd name="T60" fmla="*/ 0 w 147"/>
                  <a:gd name="T61" fmla="*/ 0 h 136"/>
                  <a:gd name="T62" fmla="*/ 0 w 147"/>
                  <a:gd name="T63" fmla="*/ 0 h 136"/>
                  <a:gd name="T64" fmla="*/ 0 w 147"/>
                  <a:gd name="T65" fmla="*/ 0 h 136"/>
                  <a:gd name="T66" fmla="*/ 0 w 147"/>
                  <a:gd name="T67" fmla="*/ 0 h 136"/>
                  <a:gd name="T68" fmla="*/ 0 w 147"/>
                  <a:gd name="T69" fmla="*/ 0 h 136"/>
                  <a:gd name="T70" fmla="*/ 0 w 147"/>
                  <a:gd name="T71" fmla="*/ 0 h 136"/>
                  <a:gd name="T72" fmla="*/ 0 w 147"/>
                  <a:gd name="T73" fmla="*/ 0 h 136"/>
                  <a:gd name="T74" fmla="*/ 0 w 147"/>
                  <a:gd name="T75" fmla="*/ 0 h 136"/>
                  <a:gd name="T76" fmla="*/ 0 w 147"/>
                  <a:gd name="T77" fmla="*/ 0 h 136"/>
                  <a:gd name="T78" fmla="*/ 0 w 147"/>
                  <a:gd name="T79" fmla="*/ 0 h 136"/>
                  <a:gd name="T80" fmla="*/ 0 w 147"/>
                  <a:gd name="T81" fmla="*/ 0 h 136"/>
                  <a:gd name="T82" fmla="*/ 0 w 147"/>
                  <a:gd name="T83" fmla="*/ 0 h 136"/>
                  <a:gd name="T84" fmla="*/ 0 w 147"/>
                  <a:gd name="T85" fmla="*/ 0 h 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7"/>
                  <a:gd name="T130" fmla="*/ 0 h 136"/>
                  <a:gd name="T131" fmla="*/ 147 w 147"/>
                  <a:gd name="T132" fmla="*/ 136 h 1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7" h="136">
                    <a:moveTo>
                      <a:pt x="54" y="18"/>
                    </a:moveTo>
                    <a:lnTo>
                      <a:pt x="51" y="20"/>
                    </a:lnTo>
                    <a:lnTo>
                      <a:pt x="49" y="23"/>
                    </a:lnTo>
                    <a:lnTo>
                      <a:pt x="45" y="25"/>
                    </a:lnTo>
                    <a:lnTo>
                      <a:pt x="44" y="29"/>
                    </a:lnTo>
                    <a:lnTo>
                      <a:pt x="42" y="32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7" y="42"/>
                    </a:lnTo>
                    <a:lnTo>
                      <a:pt x="36" y="44"/>
                    </a:lnTo>
                    <a:lnTo>
                      <a:pt x="35" y="47"/>
                    </a:lnTo>
                    <a:lnTo>
                      <a:pt x="35" y="51"/>
                    </a:lnTo>
                    <a:lnTo>
                      <a:pt x="35" y="55"/>
                    </a:lnTo>
                    <a:lnTo>
                      <a:pt x="35" y="58"/>
                    </a:lnTo>
                    <a:lnTo>
                      <a:pt x="37" y="63"/>
                    </a:lnTo>
                    <a:lnTo>
                      <a:pt x="38" y="66"/>
                    </a:lnTo>
                    <a:lnTo>
                      <a:pt x="40" y="71"/>
                    </a:lnTo>
                    <a:lnTo>
                      <a:pt x="43" y="76"/>
                    </a:lnTo>
                    <a:lnTo>
                      <a:pt x="47" y="80"/>
                    </a:lnTo>
                    <a:lnTo>
                      <a:pt x="50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64" y="85"/>
                    </a:lnTo>
                    <a:lnTo>
                      <a:pt x="68" y="87"/>
                    </a:lnTo>
                    <a:lnTo>
                      <a:pt x="70" y="85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80" y="85"/>
                    </a:lnTo>
                    <a:lnTo>
                      <a:pt x="82" y="84"/>
                    </a:lnTo>
                    <a:lnTo>
                      <a:pt x="85" y="83"/>
                    </a:lnTo>
                    <a:lnTo>
                      <a:pt x="88" y="81"/>
                    </a:lnTo>
                    <a:lnTo>
                      <a:pt x="91" y="80"/>
                    </a:lnTo>
                    <a:lnTo>
                      <a:pt x="92" y="76"/>
                    </a:lnTo>
                    <a:lnTo>
                      <a:pt x="93" y="75"/>
                    </a:lnTo>
                    <a:lnTo>
                      <a:pt x="94" y="71"/>
                    </a:lnTo>
                    <a:lnTo>
                      <a:pt x="96" y="68"/>
                    </a:lnTo>
                    <a:lnTo>
                      <a:pt x="96" y="64"/>
                    </a:lnTo>
                    <a:lnTo>
                      <a:pt x="98" y="61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4" y="52"/>
                    </a:lnTo>
                    <a:lnTo>
                      <a:pt x="107" y="50"/>
                    </a:lnTo>
                    <a:lnTo>
                      <a:pt x="112" y="47"/>
                    </a:lnTo>
                    <a:lnTo>
                      <a:pt x="117" y="46"/>
                    </a:lnTo>
                    <a:lnTo>
                      <a:pt x="121" y="45"/>
                    </a:lnTo>
                    <a:lnTo>
                      <a:pt x="126" y="46"/>
                    </a:lnTo>
                    <a:lnTo>
                      <a:pt x="131" y="47"/>
                    </a:lnTo>
                    <a:lnTo>
                      <a:pt x="134" y="50"/>
                    </a:lnTo>
                    <a:lnTo>
                      <a:pt x="138" y="52"/>
                    </a:lnTo>
                    <a:lnTo>
                      <a:pt x="141" y="56"/>
                    </a:lnTo>
                    <a:lnTo>
                      <a:pt x="145" y="61"/>
                    </a:lnTo>
                    <a:lnTo>
                      <a:pt x="146" y="65"/>
                    </a:lnTo>
                    <a:lnTo>
                      <a:pt x="146" y="68"/>
                    </a:lnTo>
                    <a:lnTo>
                      <a:pt x="147" y="71"/>
                    </a:lnTo>
                    <a:lnTo>
                      <a:pt x="147" y="75"/>
                    </a:lnTo>
                    <a:lnTo>
                      <a:pt x="147" y="77"/>
                    </a:lnTo>
                    <a:lnTo>
                      <a:pt x="146" y="83"/>
                    </a:lnTo>
                    <a:lnTo>
                      <a:pt x="144" y="89"/>
                    </a:lnTo>
                    <a:lnTo>
                      <a:pt x="141" y="94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3" y="108"/>
                    </a:lnTo>
                    <a:lnTo>
                      <a:pt x="131" y="112"/>
                    </a:lnTo>
                    <a:lnTo>
                      <a:pt x="127" y="116"/>
                    </a:lnTo>
                    <a:lnTo>
                      <a:pt x="123" y="119"/>
                    </a:lnTo>
                    <a:lnTo>
                      <a:pt x="119" y="122"/>
                    </a:lnTo>
                    <a:lnTo>
                      <a:pt x="114" y="125"/>
                    </a:lnTo>
                    <a:lnTo>
                      <a:pt x="109" y="128"/>
                    </a:lnTo>
                    <a:lnTo>
                      <a:pt x="105" y="131"/>
                    </a:lnTo>
                    <a:lnTo>
                      <a:pt x="100" y="133"/>
                    </a:lnTo>
                    <a:lnTo>
                      <a:pt x="94" y="134"/>
                    </a:lnTo>
                    <a:lnTo>
                      <a:pt x="89" y="135"/>
                    </a:lnTo>
                    <a:lnTo>
                      <a:pt x="86" y="135"/>
                    </a:lnTo>
                    <a:lnTo>
                      <a:pt x="82" y="136"/>
                    </a:lnTo>
                    <a:lnTo>
                      <a:pt x="79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69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60" y="135"/>
                    </a:lnTo>
                    <a:lnTo>
                      <a:pt x="56" y="134"/>
                    </a:lnTo>
                    <a:lnTo>
                      <a:pt x="54" y="133"/>
                    </a:lnTo>
                    <a:lnTo>
                      <a:pt x="50" y="133"/>
                    </a:lnTo>
                    <a:lnTo>
                      <a:pt x="44" y="131"/>
                    </a:lnTo>
                    <a:lnTo>
                      <a:pt x="40" y="128"/>
                    </a:lnTo>
                    <a:lnTo>
                      <a:pt x="34" y="125"/>
                    </a:lnTo>
                    <a:lnTo>
                      <a:pt x="29" y="122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08"/>
                    </a:lnTo>
                    <a:lnTo>
                      <a:pt x="12" y="103"/>
                    </a:lnTo>
                    <a:lnTo>
                      <a:pt x="9" y="99"/>
                    </a:lnTo>
                    <a:lnTo>
                      <a:pt x="6" y="93"/>
                    </a:lnTo>
                    <a:lnTo>
                      <a:pt x="5" y="89"/>
                    </a:lnTo>
                    <a:lnTo>
                      <a:pt x="3" y="85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7" y="19"/>
                    </a:lnTo>
                    <a:lnTo>
                      <a:pt x="21" y="14"/>
                    </a:lnTo>
                    <a:lnTo>
                      <a:pt x="25" y="11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56" y="6"/>
                    </a:lnTo>
                    <a:lnTo>
                      <a:pt x="57" y="10"/>
                    </a:lnTo>
                    <a:lnTo>
                      <a:pt x="56" y="13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5" name="Freeform 334"/>
              <p:cNvSpPr>
                <a:spLocks/>
              </p:cNvSpPr>
              <p:nvPr/>
            </p:nvSpPr>
            <p:spPr bwMode="auto">
              <a:xfrm>
                <a:off x="1798" y="1572"/>
                <a:ext cx="70" cy="109"/>
              </a:xfrm>
              <a:custGeom>
                <a:avLst/>
                <a:gdLst>
                  <a:gd name="T0" fmla="*/ 0 w 212"/>
                  <a:gd name="T1" fmla="*/ 0 h 326"/>
                  <a:gd name="T2" fmla="*/ 0 w 212"/>
                  <a:gd name="T3" fmla="*/ 0 h 326"/>
                  <a:gd name="T4" fmla="*/ 0 w 212"/>
                  <a:gd name="T5" fmla="*/ 0 h 326"/>
                  <a:gd name="T6" fmla="*/ 0 w 212"/>
                  <a:gd name="T7" fmla="*/ 0 h 326"/>
                  <a:gd name="T8" fmla="*/ 0 w 212"/>
                  <a:gd name="T9" fmla="*/ 0 h 326"/>
                  <a:gd name="T10" fmla="*/ 0 w 212"/>
                  <a:gd name="T11" fmla="*/ 0 h 326"/>
                  <a:gd name="T12" fmla="*/ 0 w 212"/>
                  <a:gd name="T13" fmla="*/ 0 h 326"/>
                  <a:gd name="T14" fmla="*/ 0 w 212"/>
                  <a:gd name="T15" fmla="*/ 0 h 326"/>
                  <a:gd name="T16" fmla="*/ 0 w 212"/>
                  <a:gd name="T17" fmla="*/ 0 h 326"/>
                  <a:gd name="T18" fmla="*/ 0 w 212"/>
                  <a:gd name="T19" fmla="*/ 0 h 326"/>
                  <a:gd name="T20" fmla="*/ 0 w 212"/>
                  <a:gd name="T21" fmla="*/ 0 h 326"/>
                  <a:gd name="T22" fmla="*/ 0 w 212"/>
                  <a:gd name="T23" fmla="*/ 0 h 326"/>
                  <a:gd name="T24" fmla="*/ 0 w 212"/>
                  <a:gd name="T25" fmla="*/ 0 h 326"/>
                  <a:gd name="T26" fmla="*/ 0 w 212"/>
                  <a:gd name="T27" fmla="*/ 0 h 326"/>
                  <a:gd name="T28" fmla="*/ 0 w 212"/>
                  <a:gd name="T29" fmla="*/ 0 h 326"/>
                  <a:gd name="T30" fmla="*/ 0 w 212"/>
                  <a:gd name="T31" fmla="*/ 0 h 326"/>
                  <a:gd name="T32" fmla="*/ 0 w 212"/>
                  <a:gd name="T33" fmla="*/ 0 h 326"/>
                  <a:gd name="T34" fmla="*/ 0 w 212"/>
                  <a:gd name="T35" fmla="*/ 0 h 326"/>
                  <a:gd name="T36" fmla="*/ 0 w 212"/>
                  <a:gd name="T37" fmla="*/ 0 h 326"/>
                  <a:gd name="T38" fmla="*/ 0 w 212"/>
                  <a:gd name="T39" fmla="*/ 0 h 326"/>
                  <a:gd name="T40" fmla="*/ 0 w 212"/>
                  <a:gd name="T41" fmla="*/ 0 h 326"/>
                  <a:gd name="T42" fmla="*/ 0 w 212"/>
                  <a:gd name="T43" fmla="*/ 0 h 326"/>
                  <a:gd name="T44" fmla="*/ 0 w 212"/>
                  <a:gd name="T45" fmla="*/ 0 h 326"/>
                  <a:gd name="T46" fmla="*/ 0 w 212"/>
                  <a:gd name="T47" fmla="*/ 0 h 326"/>
                  <a:gd name="T48" fmla="*/ 0 w 212"/>
                  <a:gd name="T49" fmla="*/ 0 h 326"/>
                  <a:gd name="T50" fmla="*/ 0 w 212"/>
                  <a:gd name="T51" fmla="*/ 0 h 326"/>
                  <a:gd name="T52" fmla="*/ 0 w 212"/>
                  <a:gd name="T53" fmla="*/ 0 h 326"/>
                  <a:gd name="T54" fmla="*/ 0 w 212"/>
                  <a:gd name="T55" fmla="*/ 0 h 326"/>
                  <a:gd name="T56" fmla="*/ 0 w 212"/>
                  <a:gd name="T57" fmla="*/ 0 h 326"/>
                  <a:gd name="T58" fmla="*/ 0 w 212"/>
                  <a:gd name="T59" fmla="*/ 0 h 326"/>
                  <a:gd name="T60" fmla="*/ 0 w 212"/>
                  <a:gd name="T61" fmla="*/ 0 h 326"/>
                  <a:gd name="T62" fmla="*/ 0 w 212"/>
                  <a:gd name="T63" fmla="*/ 0 h 326"/>
                  <a:gd name="T64" fmla="*/ 0 w 212"/>
                  <a:gd name="T65" fmla="*/ 0 h 326"/>
                  <a:gd name="T66" fmla="*/ 0 w 212"/>
                  <a:gd name="T67" fmla="*/ 0 h 326"/>
                  <a:gd name="T68" fmla="*/ 0 w 212"/>
                  <a:gd name="T69" fmla="*/ 0 h 326"/>
                  <a:gd name="T70" fmla="*/ 0 w 212"/>
                  <a:gd name="T71" fmla="*/ 0 h 326"/>
                  <a:gd name="T72" fmla="*/ 0 w 212"/>
                  <a:gd name="T73" fmla="*/ 0 h 326"/>
                  <a:gd name="T74" fmla="*/ 0 w 212"/>
                  <a:gd name="T75" fmla="*/ 0 h 326"/>
                  <a:gd name="T76" fmla="*/ 0 w 212"/>
                  <a:gd name="T77" fmla="*/ 0 h 326"/>
                  <a:gd name="T78" fmla="*/ 0 w 212"/>
                  <a:gd name="T79" fmla="*/ 0 h 326"/>
                  <a:gd name="T80" fmla="*/ 0 w 212"/>
                  <a:gd name="T81" fmla="*/ 0 h 326"/>
                  <a:gd name="T82" fmla="*/ 0 w 212"/>
                  <a:gd name="T83" fmla="*/ 0 h 326"/>
                  <a:gd name="T84" fmla="*/ 0 w 212"/>
                  <a:gd name="T85" fmla="*/ 0 h 326"/>
                  <a:gd name="T86" fmla="*/ 0 w 212"/>
                  <a:gd name="T87" fmla="*/ 0 h 326"/>
                  <a:gd name="T88" fmla="*/ 0 w 212"/>
                  <a:gd name="T89" fmla="*/ 0 h 326"/>
                  <a:gd name="T90" fmla="*/ 0 w 212"/>
                  <a:gd name="T91" fmla="*/ 0 h 326"/>
                  <a:gd name="T92" fmla="*/ 0 w 212"/>
                  <a:gd name="T93" fmla="*/ 0 h 326"/>
                  <a:gd name="T94" fmla="*/ 0 w 212"/>
                  <a:gd name="T95" fmla="*/ 0 h 326"/>
                  <a:gd name="T96" fmla="*/ 0 w 212"/>
                  <a:gd name="T97" fmla="*/ 0 h 326"/>
                  <a:gd name="T98" fmla="*/ 0 w 212"/>
                  <a:gd name="T99" fmla="*/ 0 h 326"/>
                  <a:gd name="T100" fmla="*/ 0 w 212"/>
                  <a:gd name="T101" fmla="*/ 0 h 326"/>
                  <a:gd name="T102" fmla="*/ 0 w 212"/>
                  <a:gd name="T103" fmla="*/ 0 h 3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2"/>
                  <a:gd name="T157" fmla="*/ 0 h 326"/>
                  <a:gd name="T158" fmla="*/ 212 w 212"/>
                  <a:gd name="T159" fmla="*/ 326 h 32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2" h="326">
                    <a:moveTo>
                      <a:pt x="25" y="8"/>
                    </a:moveTo>
                    <a:lnTo>
                      <a:pt x="27" y="14"/>
                    </a:lnTo>
                    <a:lnTo>
                      <a:pt x="28" y="19"/>
                    </a:lnTo>
                    <a:lnTo>
                      <a:pt x="31" y="25"/>
                    </a:lnTo>
                    <a:lnTo>
                      <a:pt x="33" y="30"/>
                    </a:lnTo>
                    <a:lnTo>
                      <a:pt x="36" y="34"/>
                    </a:lnTo>
                    <a:lnTo>
                      <a:pt x="38" y="40"/>
                    </a:lnTo>
                    <a:lnTo>
                      <a:pt x="39" y="45"/>
                    </a:lnTo>
                    <a:lnTo>
                      <a:pt x="43" y="50"/>
                    </a:lnTo>
                    <a:lnTo>
                      <a:pt x="44" y="55"/>
                    </a:lnTo>
                    <a:lnTo>
                      <a:pt x="46" y="59"/>
                    </a:lnTo>
                    <a:lnTo>
                      <a:pt x="47" y="64"/>
                    </a:lnTo>
                    <a:lnTo>
                      <a:pt x="51" y="69"/>
                    </a:lnTo>
                    <a:lnTo>
                      <a:pt x="52" y="74"/>
                    </a:lnTo>
                    <a:lnTo>
                      <a:pt x="55" y="78"/>
                    </a:lnTo>
                    <a:lnTo>
                      <a:pt x="57" y="83"/>
                    </a:lnTo>
                    <a:lnTo>
                      <a:pt x="59" y="88"/>
                    </a:lnTo>
                    <a:lnTo>
                      <a:pt x="62" y="91"/>
                    </a:lnTo>
                    <a:lnTo>
                      <a:pt x="64" y="96"/>
                    </a:lnTo>
                    <a:lnTo>
                      <a:pt x="66" y="100"/>
                    </a:lnTo>
                    <a:lnTo>
                      <a:pt x="69" y="104"/>
                    </a:lnTo>
                    <a:lnTo>
                      <a:pt x="70" y="108"/>
                    </a:lnTo>
                    <a:lnTo>
                      <a:pt x="72" y="113"/>
                    </a:lnTo>
                    <a:lnTo>
                      <a:pt x="75" y="116"/>
                    </a:lnTo>
                    <a:lnTo>
                      <a:pt x="77" y="121"/>
                    </a:lnTo>
                    <a:lnTo>
                      <a:pt x="79" y="125"/>
                    </a:lnTo>
                    <a:lnTo>
                      <a:pt x="82" y="129"/>
                    </a:lnTo>
                    <a:lnTo>
                      <a:pt x="84" y="133"/>
                    </a:lnTo>
                    <a:lnTo>
                      <a:pt x="87" y="136"/>
                    </a:lnTo>
                    <a:lnTo>
                      <a:pt x="89" y="140"/>
                    </a:lnTo>
                    <a:lnTo>
                      <a:pt x="92" y="145"/>
                    </a:lnTo>
                    <a:lnTo>
                      <a:pt x="95" y="148"/>
                    </a:lnTo>
                    <a:lnTo>
                      <a:pt x="97" y="153"/>
                    </a:lnTo>
                    <a:lnTo>
                      <a:pt x="100" y="155"/>
                    </a:lnTo>
                    <a:lnTo>
                      <a:pt x="102" y="159"/>
                    </a:lnTo>
                    <a:lnTo>
                      <a:pt x="104" y="164"/>
                    </a:lnTo>
                    <a:lnTo>
                      <a:pt x="108" y="167"/>
                    </a:lnTo>
                    <a:lnTo>
                      <a:pt x="110" y="171"/>
                    </a:lnTo>
                    <a:lnTo>
                      <a:pt x="113" y="174"/>
                    </a:lnTo>
                    <a:lnTo>
                      <a:pt x="115" y="178"/>
                    </a:lnTo>
                    <a:lnTo>
                      <a:pt x="119" y="183"/>
                    </a:lnTo>
                    <a:lnTo>
                      <a:pt x="121" y="185"/>
                    </a:lnTo>
                    <a:lnTo>
                      <a:pt x="124" y="190"/>
                    </a:lnTo>
                    <a:lnTo>
                      <a:pt x="127" y="192"/>
                    </a:lnTo>
                    <a:lnTo>
                      <a:pt x="130" y="197"/>
                    </a:lnTo>
                    <a:lnTo>
                      <a:pt x="134" y="201"/>
                    </a:lnTo>
                    <a:lnTo>
                      <a:pt x="136" y="204"/>
                    </a:lnTo>
                    <a:lnTo>
                      <a:pt x="140" y="208"/>
                    </a:lnTo>
                    <a:lnTo>
                      <a:pt x="143" y="212"/>
                    </a:lnTo>
                    <a:lnTo>
                      <a:pt x="147" y="216"/>
                    </a:lnTo>
                    <a:lnTo>
                      <a:pt x="149" y="220"/>
                    </a:lnTo>
                    <a:lnTo>
                      <a:pt x="153" y="223"/>
                    </a:lnTo>
                    <a:lnTo>
                      <a:pt x="156" y="228"/>
                    </a:lnTo>
                    <a:lnTo>
                      <a:pt x="160" y="231"/>
                    </a:lnTo>
                    <a:lnTo>
                      <a:pt x="164" y="236"/>
                    </a:lnTo>
                    <a:lnTo>
                      <a:pt x="167" y="240"/>
                    </a:lnTo>
                    <a:lnTo>
                      <a:pt x="172" y="243"/>
                    </a:lnTo>
                    <a:lnTo>
                      <a:pt x="174" y="247"/>
                    </a:lnTo>
                    <a:lnTo>
                      <a:pt x="179" y="252"/>
                    </a:lnTo>
                    <a:lnTo>
                      <a:pt x="183" y="255"/>
                    </a:lnTo>
                    <a:lnTo>
                      <a:pt x="186" y="260"/>
                    </a:lnTo>
                    <a:lnTo>
                      <a:pt x="191" y="263"/>
                    </a:lnTo>
                    <a:lnTo>
                      <a:pt x="194" y="268"/>
                    </a:lnTo>
                    <a:lnTo>
                      <a:pt x="199" y="272"/>
                    </a:lnTo>
                    <a:lnTo>
                      <a:pt x="204" y="276"/>
                    </a:lnTo>
                    <a:lnTo>
                      <a:pt x="207" y="281"/>
                    </a:lnTo>
                    <a:lnTo>
                      <a:pt x="211" y="287"/>
                    </a:lnTo>
                    <a:lnTo>
                      <a:pt x="211" y="293"/>
                    </a:lnTo>
                    <a:lnTo>
                      <a:pt x="212" y="299"/>
                    </a:lnTo>
                    <a:lnTo>
                      <a:pt x="211" y="304"/>
                    </a:lnTo>
                    <a:lnTo>
                      <a:pt x="209" y="308"/>
                    </a:lnTo>
                    <a:lnTo>
                      <a:pt x="206" y="313"/>
                    </a:lnTo>
                    <a:lnTo>
                      <a:pt x="203" y="318"/>
                    </a:lnTo>
                    <a:lnTo>
                      <a:pt x="198" y="320"/>
                    </a:lnTo>
                    <a:lnTo>
                      <a:pt x="194" y="324"/>
                    </a:lnTo>
                    <a:lnTo>
                      <a:pt x="189" y="325"/>
                    </a:lnTo>
                    <a:lnTo>
                      <a:pt x="184" y="326"/>
                    </a:lnTo>
                    <a:lnTo>
                      <a:pt x="178" y="325"/>
                    </a:lnTo>
                    <a:lnTo>
                      <a:pt x="173" y="324"/>
                    </a:lnTo>
                    <a:lnTo>
                      <a:pt x="167" y="322"/>
                    </a:lnTo>
                    <a:lnTo>
                      <a:pt x="162" y="318"/>
                    </a:lnTo>
                    <a:lnTo>
                      <a:pt x="158" y="313"/>
                    </a:lnTo>
                    <a:lnTo>
                      <a:pt x="153" y="308"/>
                    </a:lnTo>
                    <a:lnTo>
                      <a:pt x="148" y="304"/>
                    </a:lnTo>
                    <a:lnTo>
                      <a:pt x="145" y="299"/>
                    </a:lnTo>
                    <a:lnTo>
                      <a:pt x="140" y="294"/>
                    </a:lnTo>
                    <a:lnTo>
                      <a:pt x="136" y="291"/>
                    </a:lnTo>
                    <a:lnTo>
                      <a:pt x="133" y="286"/>
                    </a:lnTo>
                    <a:lnTo>
                      <a:pt x="129" y="281"/>
                    </a:lnTo>
                    <a:lnTo>
                      <a:pt x="124" y="276"/>
                    </a:lnTo>
                    <a:lnTo>
                      <a:pt x="121" y="273"/>
                    </a:lnTo>
                    <a:lnTo>
                      <a:pt x="119" y="268"/>
                    </a:lnTo>
                    <a:lnTo>
                      <a:pt x="115" y="265"/>
                    </a:lnTo>
                    <a:lnTo>
                      <a:pt x="111" y="260"/>
                    </a:lnTo>
                    <a:lnTo>
                      <a:pt x="109" y="256"/>
                    </a:lnTo>
                    <a:lnTo>
                      <a:pt x="106" y="252"/>
                    </a:lnTo>
                    <a:lnTo>
                      <a:pt x="103" y="248"/>
                    </a:lnTo>
                    <a:lnTo>
                      <a:pt x="100" y="243"/>
                    </a:lnTo>
                    <a:lnTo>
                      <a:pt x="96" y="239"/>
                    </a:lnTo>
                    <a:lnTo>
                      <a:pt x="94" y="235"/>
                    </a:lnTo>
                    <a:lnTo>
                      <a:pt x="91" y="230"/>
                    </a:lnTo>
                    <a:lnTo>
                      <a:pt x="89" y="225"/>
                    </a:lnTo>
                    <a:lnTo>
                      <a:pt x="87" y="222"/>
                    </a:lnTo>
                    <a:lnTo>
                      <a:pt x="84" y="217"/>
                    </a:lnTo>
                    <a:lnTo>
                      <a:pt x="82" y="214"/>
                    </a:lnTo>
                    <a:lnTo>
                      <a:pt x="79" y="209"/>
                    </a:lnTo>
                    <a:lnTo>
                      <a:pt x="77" y="204"/>
                    </a:lnTo>
                    <a:lnTo>
                      <a:pt x="75" y="201"/>
                    </a:lnTo>
                    <a:lnTo>
                      <a:pt x="72" y="196"/>
                    </a:lnTo>
                    <a:lnTo>
                      <a:pt x="70" y="191"/>
                    </a:lnTo>
                    <a:lnTo>
                      <a:pt x="68" y="187"/>
                    </a:lnTo>
                    <a:lnTo>
                      <a:pt x="66" y="183"/>
                    </a:lnTo>
                    <a:lnTo>
                      <a:pt x="64" y="179"/>
                    </a:lnTo>
                    <a:lnTo>
                      <a:pt x="62" y="174"/>
                    </a:lnTo>
                    <a:lnTo>
                      <a:pt x="59" y="170"/>
                    </a:lnTo>
                    <a:lnTo>
                      <a:pt x="57" y="165"/>
                    </a:lnTo>
                    <a:lnTo>
                      <a:pt x="56" y="160"/>
                    </a:lnTo>
                    <a:lnTo>
                      <a:pt x="53" y="155"/>
                    </a:lnTo>
                    <a:lnTo>
                      <a:pt x="51" y="152"/>
                    </a:lnTo>
                    <a:lnTo>
                      <a:pt x="50" y="147"/>
                    </a:lnTo>
                    <a:lnTo>
                      <a:pt x="49" y="142"/>
                    </a:lnTo>
                    <a:lnTo>
                      <a:pt x="46" y="138"/>
                    </a:lnTo>
                    <a:lnTo>
                      <a:pt x="45" y="133"/>
                    </a:lnTo>
                    <a:lnTo>
                      <a:pt x="43" y="128"/>
                    </a:lnTo>
                    <a:lnTo>
                      <a:pt x="41" y="123"/>
                    </a:lnTo>
                    <a:lnTo>
                      <a:pt x="39" y="119"/>
                    </a:lnTo>
                    <a:lnTo>
                      <a:pt x="38" y="114"/>
                    </a:lnTo>
                    <a:lnTo>
                      <a:pt x="36" y="109"/>
                    </a:lnTo>
                    <a:lnTo>
                      <a:pt x="34" y="104"/>
                    </a:lnTo>
                    <a:lnTo>
                      <a:pt x="32" y="99"/>
                    </a:lnTo>
                    <a:lnTo>
                      <a:pt x="30" y="94"/>
                    </a:lnTo>
                    <a:lnTo>
                      <a:pt x="27" y="88"/>
                    </a:lnTo>
                    <a:lnTo>
                      <a:pt x="26" y="83"/>
                    </a:lnTo>
                    <a:lnTo>
                      <a:pt x="24" y="78"/>
                    </a:lnTo>
                    <a:lnTo>
                      <a:pt x="23" y="72"/>
                    </a:lnTo>
                    <a:lnTo>
                      <a:pt x="20" y="68"/>
                    </a:lnTo>
                    <a:lnTo>
                      <a:pt x="19" y="62"/>
                    </a:lnTo>
                    <a:lnTo>
                      <a:pt x="17" y="56"/>
                    </a:lnTo>
                    <a:lnTo>
                      <a:pt x="14" y="51"/>
                    </a:lnTo>
                    <a:lnTo>
                      <a:pt x="12" y="45"/>
                    </a:lnTo>
                    <a:lnTo>
                      <a:pt x="11" y="40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</p:grpSp>
        <p:grpSp>
          <p:nvGrpSpPr>
            <p:cNvPr id="336" name="Group 120"/>
            <p:cNvGrpSpPr>
              <a:grpSpLocks/>
            </p:cNvGrpSpPr>
            <p:nvPr/>
          </p:nvGrpSpPr>
          <p:grpSpPr bwMode="auto">
            <a:xfrm>
              <a:off x="8266249" y="4166707"/>
              <a:ext cx="545434" cy="554968"/>
              <a:chOff x="1440" y="1213"/>
              <a:chExt cx="528" cy="516"/>
            </a:xfrm>
          </p:grpSpPr>
          <p:sp>
            <p:nvSpPr>
              <p:cNvPr id="337" name="AutoShape 85"/>
              <p:cNvSpPr>
                <a:spLocks noChangeAspect="1" noChangeArrowheads="1" noTextEdit="1"/>
              </p:cNvSpPr>
              <p:nvPr/>
            </p:nvSpPr>
            <p:spPr bwMode="auto">
              <a:xfrm>
                <a:off x="1440" y="1213"/>
                <a:ext cx="528" cy="5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8" name="Freeform 337"/>
              <p:cNvSpPr>
                <a:spLocks/>
              </p:cNvSpPr>
              <p:nvPr/>
            </p:nvSpPr>
            <p:spPr bwMode="auto">
              <a:xfrm>
                <a:off x="1448" y="1221"/>
                <a:ext cx="354" cy="393"/>
              </a:xfrm>
              <a:custGeom>
                <a:avLst/>
                <a:gdLst>
                  <a:gd name="T0" fmla="*/ 0 w 1061"/>
                  <a:gd name="T1" fmla="*/ 0 h 1178"/>
                  <a:gd name="T2" fmla="*/ 0 w 1061"/>
                  <a:gd name="T3" fmla="*/ 0 h 1178"/>
                  <a:gd name="T4" fmla="*/ 0 w 1061"/>
                  <a:gd name="T5" fmla="*/ 0 h 1178"/>
                  <a:gd name="T6" fmla="*/ 0 w 1061"/>
                  <a:gd name="T7" fmla="*/ 0 h 1178"/>
                  <a:gd name="T8" fmla="*/ 0 w 1061"/>
                  <a:gd name="T9" fmla="*/ 0 h 1178"/>
                  <a:gd name="T10" fmla="*/ 0 w 1061"/>
                  <a:gd name="T11" fmla="*/ 0 h 1178"/>
                  <a:gd name="T12" fmla="*/ 0 w 1061"/>
                  <a:gd name="T13" fmla="*/ 0 h 1178"/>
                  <a:gd name="T14" fmla="*/ 0 w 1061"/>
                  <a:gd name="T15" fmla="*/ 0 h 1178"/>
                  <a:gd name="T16" fmla="*/ 0 w 1061"/>
                  <a:gd name="T17" fmla="*/ 0 h 1178"/>
                  <a:gd name="T18" fmla="*/ 0 w 1061"/>
                  <a:gd name="T19" fmla="*/ 0 h 1178"/>
                  <a:gd name="T20" fmla="*/ 0 w 1061"/>
                  <a:gd name="T21" fmla="*/ 0 h 1178"/>
                  <a:gd name="T22" fmla="*/ 0 w 1061"/>
                  <a:gd name="T23" fmla="*/ 0 h 1178"/>
                  <a:gd name="T24" fmla="*/ 0 w 1061"/>
                  <a:gd name="T25" fmla="*/ 0 h 1178"/>
                  <a:gd name="T26" fmla="*/ 0 w 1061"/>
                  <a:gd name="T27" fmla="*/ 0 h 1178"/>
                  <a:gd name="T28" fmla="*/ 0 w 1061"/>
                  <a:gd name="T29" fmla="*/ 0 h 1178"/>
                  <a:gd name="T30" fmla="*/ 0 w 1061"/>
                  <a:gd name="T31" fmla="*/ 0 h 1178"/>
                  <a:gd name="T32" fmla="*/ 0 w 1061"/>
                  <a:gd name="T33" fmla="*/ 0 h 1178"/>
                  <a:gd name="T34" fmla="*/ 0 w 1061"/>
                  <a:gd name="T35" fmla="*/ 0 h 1178"/>
                  <a:gd name="T36" fmla="*/ 0 w 1061"/>
                  <a:gd name="T37" fmla="*/ 0 h 1178"/>
                  <a:gd name="T38" fmla="*/ 0 w 1061"/>
                  <a:gd name="T39" fmla="*/ 0 h 1178"/>
                  <a:gd name="T40" fmla="*/ 0 w 1061"/>
                  <a:gd name="T41" fmla="*/ 0 h 1178"/>
                  <a:gd name="T42" fmla="*/ 0 w 1061"/>
                  <a:gd name="T43" fmla="*/ 0 h 1178"/>
                  <a:gd name="T44" fmla="*/ 0 w 1061"/>
                  <a:gd name="T45" fmla="*/ 0 h 1178"/>
                  <a:gd name="T46" fmla="*/ 0 w 1061"/>
                  <a:gd name="T47" fmla="*/ 0 h 1178"/>
                  <a:gd name="T48" fmla="*/ 0 w 1061"/>
                  <a:gd name="T49" fmla="*/ 0 h 1178"/>
                  <a:gd name="T50" fmla="*/ 0 w 1061"/>
                  <a:gd name="T51" fmla="*/ 0 h 1178"/>
                  <a:gd name="T52" fmla="*/ 0 w 1061"/>
                  <a:gd name="T53" fmla="*/ 0 h 1178"/>
                  <a:gd name="T54" fmla="*/ 0 w 1061"/>
                  <a:gd name="T55" fmla="*/ 0 h 1178"/>
                  <a:gd name="T56" fmla="*/ 0 w 1061"/>
                  <a:gd name="T57" fmla="*/ 0 h 1178"/>
                  <a:gd name="T58" fmla="*/ 0 w 1061"/>
                  <a:gd name="T59" fmla="*/ 0 h 1178"/>
                  <a:gd name="T60" fmla="*/ 0 w 1061"/>
                  <a:gd name="T61" fmla="*/ 0 h 1178"/>
                  <a:gd name="T62" fmla="*/ 0 w 1061"/>
                  <a:gd name="T63" fmla="*/ 0 h 1178"/>
                  <a:gd name="T64" fmla="*/ 0 w 1061"/>
                  <a:gd name="T65" fmla="*/ 0 h 1178"/>
                  <a:gd name="T66" fmla="*/ 0 w 1061"/>
                  <a:gd name="T67" fmla="*/ 0 h 1178"/>
                  <a:gd name="T68" fmla="*/ 0 w 1061"/>
                  <a:gd name="T69" fmla="*/ 0 h 1178"/>
                  <a:gd name="T70" fmla="*/ 0 w 1061"/>
                  <a:gd name="T71" fmla="*/ 0 h 1178"/>
                  <a:gd name="T72" fmla="*/ 0 w 1061"/>
                  <a:gd name="T73" fmla="*/ 0 h 1178"/>
                  <a:gd name="T74" fmla="*/ 0 w 1061"/>
                  <a:gd name="T75" fmla="*/ 0 h 1178"/>
                  <a:gd name="T76" fmla="*/ 0 w 1061"/>
                  <a:gd name="T77" fmla="*/ 0 h 1178"/>
                  <a:gd name="T78" fmla="*/ 0 w 1061"/>
                  <a:gd name="T79" fmla="*/ 0 h 1178"/>
                  <a:gd name="T80" fmla="*/ 0 w 1061"/>
                  <a:gd name="T81" fmla="*/ 0 h 1178"/>
                  <a:gd name="T82" fmla="*/ 0 w 1061"/>
                  <a:gd name="T83" fmla="*/ 0 h 1178"/>
                  <a:gd name="T84" fmla="*/ 0 w 1061"/>
                  <a:gd name="T85" fmla="*/ 0 h 1178"/>
                  <a:gd name="T86" fmla="*/ 0 w 1061"/>
                  <a:gd name="T87" fmla="*/ 0 h 1178"/>
                  <a:gd name="T88" fmla="*/ 0 w 1061"/>
                  <a:gd name="T89" fmla="*/ 0 h 1178"/>
                  <a:gd name="T90" fmla="*/ 0 w 1061"/>
                  <a:gd name="T91" fmla="*/ 0 h 1178"/>
                  <a:gd name="T92" fmla="*/ 0 w 1061"/>
                  <a:gd name="T93" fmla="*/ 0 h 1178"/>
                  <a:gd name="T94" fmla="*/ 0 w 1061"/>
                  <a:gd name="T95" fmla="*/ 0 h 1178"/>
                  <a:gd name="T96" fmla="*/ 0 w 1061"/>
                  <a:gd name="T97" fmla="*/ 0 h 1178"/>
                  <a:gd name="T98" fmla="*/ 0 w 1061"/>
                  <a:gd name="T99" fmla="*/ 0 h 1178"/>
                  <a:gd name="T100" fmla="*/ 0 w 1061"/>
                  <a:gd name="T101" fmla="*/ 0 h 1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1"/>
                  <a:gd name="T154" fmla="*/ 0 h 1178"/>
                  <a:gd name="T155" fmla="*/ 1061 w 1061"/>
                  <a:gd name="T156" fmla="*/ 1178 h 11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1" h="1178">
                    <a:moveTo>
                      <a:pt x="521" y="1165"/>
                    </a:moveTo>
                    <a:lnTo>
                      <a:pt x="519" y="1165"/>
                    </a:lnTo>
                    <a:lnTo>
                      <a:pt x="515" y="1165"/>
                    </a:lnTo>
                    <a:lnTo>
                      <a:pt x="513" y="1165"/>
                    </a:lnTo>
                    <a:lnTo>
                      <a:pt x="511" y="1165"/>
                    </a:lnTo>
                    <a:lnTo>
                      <a:pt x="506" y="1165"/>
                    </a:lnTo>
                    <a:lnTo>
                      <a:pt x="504" y="1166"/>
                    </a:lnTo>
                    <a:lnTo>
                      <a:pt x="499" y="1166"/>
                    </a:lnTo>
                    <a:lnTo>
                      <a:pt x="494" y="1166"/>
                    </a:lnTo>
                    <a:lnTo>
                      <a:pt x="488" y="1167"/>
                    </a:lnTo>
                    <a:lnTo>
                      <a:pt x="483" y="1167"/>
                    </a:lnTo>
                    <a:lnTo>
                      <a:pt x="476" y="1167"/>
                    </a:lnTo>
                    <a:lnTo>
                      <a:pt x="470" y="1167"/>
                    </a:lnTo>
                    <a:lnTo>
                      <a:pt x="463" y="1168"/>
                    </a:lnTo>
                    <a:lnTo>
                      <a:pt x="457" y="1169"/>
                    </a:lnTo>
                    <a:lnTo>
                      <a:pt x="449" y="1169"/>
                    </a:lnTo>
                    <a:lnTo>
                      <a:pt x="442" y="1169"/>
                    </a:lnTo>
                    <a:lnTo>
                      <a:pt x="434" y="1171"/>
                    </a:lnTo>
                    <a:lnTo>
                      <a:pt x="425" y="1171"/>
                    </a:lnTo>
                    <a:lnTo>
                      <a:pt x="417" y="1171"/>
                    </a:lnTo>
                    <a:lnTo>
                      <a:pt x="409" y="1172"/>
                    </a:lnTo>
                    <a:lnTo>
                      <a:pt x="399" y="1172"/>
                    </a:lnTo>
                    <a:lnTo>
                      <a:pt x="391" y="1173"/>
                    </a:lnTo>
                    <a:lnTo>
                      <a:pt x="381" y="1173"/>
                    </a:lnTo>
                    <a:lnTo>
                      <a:pt x="372" y="1173"/>
                    </a:lnTo>
                    <a:lnTo>
                      <a:pt x="363" y="1174"/>
                    </a:lnTo>
                    <a:lnTo>
                      <a:pt x="353" y="1174"/>
                    </a:lnTo>
                    <a:lnTo>
                      <a:pt x="342" y="1175"/>
                    </a:lnTo>
                    <a:lnTo>
                      <a:pt x="333" y="1175"/>
                    </a:lnTo>
                    <a:lnTo>
                      <a:pt x="322" y="1176"/>
                    </a:lnTo>
                    <a:lnTo>
                      <a:pt x="313" y="1176"/>
                    </a:lnTo>
                    <a:lnTo>
                      <a:pt x="303" y="1176"/>
                    </a:lnTo>
                    <a:lnTo>
                      <a:pt x="293" y="1176"/>
                    </a:lnTo>
                    <a:lnTo>
                      <a:pt x="282" y="1176"/>
                    </a:lnTo>
                    <a:lnTo>
                      <a:pt x="272" y="1178"/>
                    </a:lnTo>
                    <a:lnTo>
                      <a:pt x="262" y="1178"/>
                    </a:lnTo>
                    <a:lnTo>
                      <a:pt x="251" y="1178"/>
                    </a:lnTo>
                    <a:lnTo>
                      <a:pt x="242" y="1178"/>
                    </a:lnTo>
                    <a:lnTo>
                      <a:pt x="232" y="1178"/>
                    </a:lnTo>
                    <a:lnTo>
                      <a:pt x="221" y="1178"/>
                    </a:lnTo>
                    <a:lnTo>
                      <a:pt x="211" y="1178"/>
                    </a:lnTo>
                    <a:lnTo>
                      <a:pt x="201" y="1176"/>
                    </a:lnTo>
                    <a:lnTo>
                      <a:pt x="192" y="1176"/>
                    </a:lnTo>
                    <a:lnTo>
                      <a:pt x="182" y="1176"/>
                    </a:lnTo>
                    <a:lnTo>
                      <a:pt x="173" y="1176"/>
                    </a:lnTo>
                    <a:lnTo>
                      <a:pt x="165" y="1175"/>
                    </a:lnTo>
                    <a:lnTo>
                      <a:pt x="156" y="1175"/>
                    </a:lnTo>
                    <a:lnTo>
                      <a:pt x="147" y="1174"/>
                    </a:lnTo>
                    <a:lnTo>
                      <a:pt x="138" y="1174"/>
                    </a:lnTo>
                    <a:lnTo>
                      <a:pt x="130" y="1173"/>
                    </a:lnTo>
                    <a:lnTo>
                      <a:pt x="122" y="1172"/>
                    </a:lnTo>
                    <a:lnTo>
                      <a:pt x="115" y="1171"/>
                    </a:lnTo>
                    <a:lnTo>
                      <a:pt x="106" y="1171"/>
                    </a:lnTo>
                    <a:lnTo>
                      <a:pt x="99" y="1168"/>
                    </a:lnTo>
                    <a:lnTo>
                      <a:pt x="93" y="1168"/>
                    </a:lnTo>
                    <a:lnTo>
                      <a:pt x="86" y="1167"/>
                    </a:lnTo>
                    <a:lnTo>
                      <a:pt x="80" y="1165"/>
                    </a:lnTo>
                    <a:lnTo>
                      <a:pt x="76" y="1163"/>
                    </a:lnTo>
                    <a:lnTo>
                      <a:pt x="71" y="1162"/>
                    </a:lnTo>
                    <a:lnTo>
                      <a:pt x="65" y="1160"/>
                    </a:lnTo>
                    <a:lnTo>
                      <a:pt x="61" y="1159"/>
                    </a:lnTo>
                    <a:lnTo>
                      <a:pt x="57" y="1157"/>
                    </a:lnTo>
                    <a:lnTo>
                      <a:pt x="54" y="1155"/>
                    </a:lnTo>
                    <a:lnTo>
                      <a:pt x="51" y="1153"/>
                    </a:lnTo>
                    <a:lnTo>
                      <a:pt x="47" y="1149"/>
                    </a:lnTo>
                    <a:lnTo>
                      <a:pt x="44" y="1146"/>
                    </a:lnTo>
                    <a:lnTo>
                      <a:pt x="41" y="1142"/>
                    </a:lnTo>
                    <a:lnTo>
                      <a:pt x="38" y="1138"/>
                    </a:lnTo>
                    <a:lnTo>
                      <a:pt x="34" y="1134"/>
                    </a:lnTo>
                    <a:lnTo>
                      <a:pt x="32" y="1129"/>
                    </a:lnTo>
                    <a:lnTo>
                      <a:pt x="29" y="1124"/>
                    </a:lnTo>
                    <a:lnTo>
                      <a:pt x="26" y="1118"/>
                    </a:lnTo>
                    <a:lnTo>
                      <a:pt x="23" y="1112"/>
                    </a:lnTo>
                    <a:lnTo>
                      <a:pt x="21" y="1105"/>
                    </a:lnTo>
                    <a:lnTo>
                      <a:pt x="19" y="1099"/>
                    </a:lnTo>
                    <a:lnTo>
                      <a:pt x="16" y="1092"/>
                    </a:lnTo>
                    <a:lnTo>
                      <a:pt x="14" y="1085"/>
                    </a:lnTo>
                    <a:lnTo>
                      <a:pt x="13" y="1077"/>
                    </a:lnTo>
                    <a:lnTo>
                      <a:pt x="12" y="1070"/>
                    </a:lnTo>
                    <a:lnTo>
                      <a:pt x="9" y="1060"/>
                    </a:lnTo>
                    <a:lnTo>
                      <a:pt x="8" y="1052"/>
                    </a:lnTo>
                    <a:lnTo>
                      <a:pt x="6" y="1042"/>
                    </a:lnTo>
                    <a:lnTo>
                      <a:pt x="4" y="1034"/>
                    </a:lnTo>
                    <a:lnTo>
                      <a:pt x="3" y="1023"/>
                    </a:lnTo>
                    <a:lnTo>
                      <a:pt x="2" y="1014"/>
                    </a:lnTo>
                    <a:lnTo>
                      <a:pt x="1" y="1004"/>
                    </a:lnTo>
                    <a:lnTo>
                      <a:pt x="1" y="994"/>
                    </a:lnTo>
                    <a:lnTo>
                      <a:pt x="0" y="983"/>
                    </a:lnTo>
                    <a:lnTo>
                      <a:pt x="0" y="971"/>
                    </a:lnTo>
                    <a:lnTo>
                      <a:pt x="0" y="961"/>
                    </a:lnTo>
                    <a:lnTo>
                      <a:pt x="0" y="950"/>
                    </a:lnTo>
                    <a:lnTo>
                      <a:pt x="0" y="937"/>
                    </a:lnTo>
                    <a:lnTo>
                      <a:pt x="0" y="926"/>
                    </a:lnTo>
                    <a:lnTo>
                      <a:pt x="0" y="913"/>
                    </a:lnTo>
                    <a:lnTo>
                      <a:pt x="1" y="902"/>
                    </a:lnTo>
                    <a:lnTo>
                      <a:pt x="1" y="888"/>
                    </a:lnTo>
                    <a:lnTo>
                      <a:pt x="2" y="876"/>
                    </a:lnTo>
                    <a:lnTo>
                      <a:pt x="3" y="863"/>
                    </a:lnTo>
                    <a:lnTo>
                      <a:pt x="4" y="850"/>
                    </a:lnTo>
                    <a:lnTo>
                      <a:pt x="7" y="836"/>
                    </a:lnTo>
                    <a:lnTo>
                      <a:pt x="8" y="823"/>
                    </a:lnTo>
                    <a:lnTo>
                      <a:pt x="10" y="810"/>
                    </a:lnTo>
                    <a:lnTo>
                      <a:pt x="13" y="796"/>
                    </a:lnTo>
                    <a:lnTo>
                      <a:pt x="15" y="781"/>
                    </a:lnTo>
                    <a:lnTo>
                      <a:pt x="17" y="767"/>
                    </a:lnTo>
                    <a:lnTo>
                      <a:pt x="21" y="753"/>
                    </a:lnTo>
                    <a:lnTo>
                      <a:pt x="23" y="739"/>
                    </a:lnTo>
                    <a:lnTo>
                      <a:pt x="27" y="724"/>
                    </a:lnTo>
                    <a:lnTo>
                      <a:pt x="31" y="710"/>
                    </a:lnTo>
                    <a:lnTo>
                      <a:pt x="34" y="695"/>
                    </a:lnTo>
                    <a:lnTo>
                      <a:pt x="39" y="681"/>
                    </a:lnTo>
                    <a:lnTo>
                      <a:pt x="42" y="665"/>
                    </a:lnTo>
                    <a:lnTo>
                      <a:pt x="47" y="651"/>
                    </a:lnTo>
                    <a:lnTo>
                      <a:pt x="52" y="636"/>
                    </a:lnTo>
                    <a:lnTo>
                      <a:pt x="57" y="620"/>
                    </a:lnTo>
                    <a:lnTo>
                      <a:pt x="61" y="605"/>
                    </a:lnTo>
                    <a:lnTo>
                      <a:pt x="67" y="590"/>
                    </a:lnTo>
                    <a:lnTo>
                      <a:pt x="74" y="575"/>
                    </a:lnTo>
                    <a:lnTo>
                      <a:pt x="80" y="561"/>
                    </a:lnTo>
                    <a:lnTo>
                      <a:pt x="86" y="544"/>
                    </a:lnTo>
                    <a:lnTo>
                      <a:pt x="93" y="530"/>
                    </a:lnTo>
                    <a:lnTo>
                      <a:pt x="99" y="513"/>
                    </a:lnTo>
                    <a:lnTo>
                      <a:pt x="108" y="499"/>
                    </a:lnTo>
                    <a:lnTo>
                      <a:pt x="115" y="484"/>
                    </a:lnTo>
                    <a:lnTo>
                      <a:pt x="123" y="468"/>
                    </a:lnTo>
                    <a:lnTo>
                      <a:pt x="131" y="453"/>
                    </a:lnTo>
                    <a:lnTo>
                      <a:pt x="141" y="439"/>
                    </a:lnTo>
                    <a:lnTo>
                      <a:pt x="148" y="422"/>
                    </a:lnTo>
                    <a:lnTo>
                      <a:pt x="157" y="408"/>
                    </a:lnTo>
                    <a:lnTo>
                      <a:pt x="167" y="392"/>
                    </a:lnTo>
                    <a:lnTo>
                      <a:pt x="176" y="378"/>
                    </a:lnTo>
                    <a:lnTo>
                      <a:pt x="186" y="364"/>
                    </a:lnTo>
                    <a:lnTo>
                      <a:pt x="197" y="350"/>
                    </a:lnTo>
                    <a:lnTo>
                      <a:pt x="206" y="335"/>
                    </a:lnTo>
                    <a:lnTo>
                      <a:pt x="218" y="324"/>
                    </a:lnTo>
                    <a:lnTo>
                      <a:pt x="227" y="311"/>
                    </a:lnTo>
                    <a:lnTo>
                      <a:pt x="239" y="297"/>
                    </a:lnTo>
                    <a:lnTo>
                      <a:pt x="250" y="284"/>
                    </a:lnTo>
                    <a:lnTo>
                      <a:pt x="261" y="273"/>
                    </a:lnTo>
                    <a:lnTo>
                      <a:pt x="272" y="261"/>
                    </a:lnTo>
                    <a:lnTo>
                      <a:pt x="284" y="249"/>
                    </a:lnTo>
                    <a:lnTo>
                      <a:pt x="296" y="238"/>
                    </a:lnTo>
                    <a:lnTo>
                      <a:pt x="308" y="226"/>
                    </a:lnTo>
                    <a:lnTo>
                      <a:pt x="320" y="216"/>
                    </a:lnTo>
                    <a:lnTo>
                      <a:pt x="332" y="204"/>
                    </a:lnTo>
                    <a:lnTo>
                      <a:pt x="344" y="194"/>
                    </a:lnTo>
                    <a:lnTo>
                      <a:pt x="355" y="184"/>
                    </a:lnTo>
                    <a:lnTo>
                      <a:pt x="368" y="174"/>
                    </a:lnTo>
                    <a:lnTo>
                      <a:pt x="380" y="165"/>
                    </a:lnTo>
                    <a:lnTo>
                      <a:pt x="393" y="155"/>
                    </a:lnTo>
                    <a:lnTo>
                      <a:pt x="406" y="146"/>
                    </a:lnTo>
                    <a:lnTo>
                      <a:pt x="418" y="136"/>
                    </a:lnTo>
                    <a:lnTo>
                      <a:pt x="431" y="128"/>
                    </a:lnTo>
                    <a:lnTo>
                      <a:pt x="444" y="120"/>
                    </a:lnTo>
                    <a:lnTo>
                      <a:pt x="457" y="112"/>
                    </a:lnTo>
                    <a:lnTo>
                      <a:pt x="469" y="104"/>
                    </a:lnTo>
                    <a:lnTo>
                      <a:pt x="482" y="97"/>
                    </a:lnTo>
                    <a:lnTo>
                      <a:pt x="495" y="90"/>
                    </a:lnTo>
                    <a:lnTo>
                      <a:pt x="507" y="83"/>
                    </a:lnTo>
                    <a:lnTo>
                      <a:pt x="520" y="77"/>
                    </a:lnTo>
                    <a:lnTo>
                      <a:pt x="532" y="70"/>
                    </a:lnTo>
                    <a:lnTo>
                      <a:pt x="545" y="64"/>
                    </a:lnTo>
                    <a:lnTo>
                      <a:pt x="557" y="58"/>
                    </a:lnTo>
                    <a:lnTo>
                      <a:pt x="569" y="52"/>
                    </a:lnTo>
                    <a:lnTo>
                      <a:pt x="582" y="47"/>
                    </a:lnTo>
                    <a:lnTo>
                      <a:pt x="594" y="41"/>
                    </a:lnTo>
                    <a:lnTo>
                      <a:pt x="606" y="38"/>
                    </a:lnTo>
                    <a:lnTo>
                      <a:pt x="617" y="33"/>
                    </a:lnTo>
                    <a:lnTo>
                      <a:pt x="629" y="28"/>
                    </a:lnTo>
                    <a:lnTo>
                      <a:pt x="641" y="25"/>
                    </a:lnTo>
                    <a:lnTo>
                      <a:pt x="653" y="21"/>
                    </a:lnTo>
                    <a:lnTo>
                      <a:pt x="664" y="18"/>
                    </a:lnTo>
                    <a:lnTo>
                      <a:pt x="676" y="14"/>
                    </a:lnTo>
                    <a:lnTo>
                      <a:pt x="686" y="12"/>
                    </a:lnTo>
                    <a:lnTo>
                      <a:pt x="697" y="9"/>
                    </a:lnTo>
                    <a:lnTo>
                      <a:pt x="708" y="7"/>
                    </a:lnTo>
                    <a:lnTo>
                      <a:pt x="718" y="4"/>
                    </a:lnTo>
                    <a:lnTo>
                      <a:pt x="728" y="3"/>
                    </a:lnTo>
                    <a:lnTo>
                      <a:pt x="738" y="2"/>
                    </a:lnTo>
                    <a:lnTo>
                      <a:pt x="748" y="1"/>
                    </a:lnTo>
                    <a:lnTo>
                      <a:pt x="757" y="0"/>
                    </a:lnTo>
                    <a:lnTo>
                      <a:pt x="767" y="0"/>
                    </a:lnTo>
                    <a:lnTo>
                      <a:pt x="776" y="0"/>
                    </a:lnTo>
                    <a:lnTo>
                      <a:pt x="783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08" y="1"/>
                    </a:lnTo>
                    <a:lnTo>
                      <a:pt x="815" y="2"/>
                    </a:lnTo>
                    <a:lnTo>
                      <a:pt x="823" y="3"/>
                    </a:lnTo>
                    <a:lnTo>
                      <a:pt x="830" y="6"/>
                    </a:lnTo>
                    <a:lnTo>
                      <a:pt x="837" y="8"/>
                    </a:lnTo>
                    <a:lnTo>
                      <a:pt x="839" y="8"/>
                    </a:lnTo>
                    <a:lnTo>
                      <a:pt x="843" y="10"/>
                    </a:lnTo>
                    <a:lnTo>
                      <a:pt x="845" y="13"/>
                    </a:lnTo>
                    <a:lnTo>
                      <a:pt x="849" y="16"/>
                    </a:lnTo>
                    <a:lnTo>
                      <a:pt x="852" y="20"/>
                    </a:lnTo>
                    <a:lnTo>
                      <a:pt x="856" y="25"/>
                    </a:lnTo>
                    <a:lnTo>
                      <a:pt x="859" y="29"/>
                    </a:lnTo>
                    <a:lnTo>
                      <a:pt x="863" y="36"/>
                    </a:lnTo>
                    <a:lnTo>
                      <a:pt x="868" y="41"/>
                    </a:lnTo>
                    <a:lnTo>
                      <a:pt x="871" y="48"/>
                    </a:lnTo>
                    <a:lnTo>
                      <a:pt x="875" y="57"/>
                    </a:lnTo>
                    <a:lnTo>
                      <a:pt x="879" y="64"/>
                    </a:lnTo>
                    <a:lnTo>
                      <a:pt x="884" y="72"/>
                    </a:lnTo>
                    <a:lnTo>
                      <a:pt x="888" y="80"/>
                    </a:lnTo>
                    <a:lnTo>
                      <a:pt x="894" y="90"/>
                    </a:lnTo>
                    <a:lnTo>
                      <a:pt x="897" y="99"/>
                    </a:lnTo>
                    <a:lnTo>
                      <a:pt x="902" y="109"/>
                    </a:lnTo>
                    <a:lnTo>
                      <a:pt x="907" y="118"/>
                    </a:lnTo>
                    <a:lnTo>
                      <a:pt x="911" y="129"/>
                    </a:lnTo>
                    <a:lnTo>
                      <a:pt x="916" y="140"/>
                    </a:lnTo>
                    <a:lnTo>
                      <a:pt x="920" y="150"/>
                    </a:lnTo>
                    <a:lnTo>
                      <a:pt x="925" y="161"/>
                    </a:lnTo>
                    <a:lnTo>
                      <a:pt x="929" y="173"/>
                    </a:lnTo>
                    <a:lnTo>
                      <a:pt x="934" y="185"/>
                    </a:lnTo>
                    <a:lnTo>
                      <a:pt x="939" y="195"/>
                    </a:lnTo>
                    <a:lnTo>
                      <a:pt x="943" y="208"/>
                    </a:lnTo>
                    <a:lnTo>
                      <a:pt x="948" y="219"/>
                    </a:lnTo>
                    <a:lnTo>
                      <a:pt x="953" y="232"/>
                    </a:lnTo>
                    <a:lnTo>
                      <a:pt x="958" y="244"/>
                    </a:lnTo>
                    <a:lnTo>
                      <a:pt x="962" y="257"/>
                    </a:lnTo>
                    <a:lnTo>
                      <a:pt x="967" y="269"/>
                    </a:lnTo>
                    <a:lnTo>
                      <a:pt x="972" y="282"/>
                    </a:lnTo>
                    <a:lnTo>
                      <a:pt x="975" y="293"/>
                    </a:lnTo>
                    <a:lnTo>
                      <a:pt x="980" y="306"/>
                    </a:lnTo>
                    <a:lnTo>
                      <a:pt x="984" y="318"/>
                    </a:lnTo>
                    <a:lnTo>
                      <a:pt x="990" y="329"/>
                    </a:lnTo>
                    <a:lnTo>
                      <a:pt x="993" y="341"/>
                    </a:lnTo>
                    <a:lnTo>
                      <a:pt x="998" y="353"/>
                    </a:lnTo>
                    <a:lnTo>
                      <a:pt x="1002" y="365"/>
                    </a:lnTo>
                    <a:lnTo>
                      <a:pt x="1006" y="377"/>
                    </a:lnTo>
                    <a:lnTo>
                      <a:pt x="1010" y="388"/>
                    </a:lnTo>
                    <a:lnTo>
                      <a:pt x="1013" y="398"/>
                    </a:lnTo>
                    <a:lnTo>
                      <a:pt x="1017" y="409"/>
                    </a:lnTo>
                    <a:lnTo>
                      <a:pt x="1021" y="420"/>
                    </a:lnTo>
                    <a:lnTo>
                      <a:pt x="1024" y="430"/>
                    </a:lnTo>
                    <a:lnTo>
                      <a:pt x="1028" y="441"/>
                    </a:lnTo>
                    <a:lnTo>
                      <a:pt x="1031" y="450"/>
                    </a:lnTo>
                    <a:lnTo>
                      <a:pt x="1035" y="460"/>
                    </a:lnTo>
                    <a:lnTo>
                      <a:pt x="1037" y="468"/>
                    </a:lnTo>
                    <a:lnTo>
                      <a:pt x="1040" y="477"/>
                    </a:lnTo>
                    <a:lnTo>
                      <a:pt x="1042" y="484"/>
                    </a:lnTo>
                    <a:lnTo>
                      <a:pt x="1045" y="492"/>
                    </a:lnTo>
                    <a:lnTo>
                      <a:pt x="1048" y="499"/>
                    </a:lnTo>
                    <a:lnTo>
                      <a:pt x="1049" y="506"/>
                    </a:lnTo>
                    <a:lnTo>
                      <a:pt x="1051" y="511"/>
                    </a:lnTo>
                    <a:lnTo>
                      <a:pt x="1054" y="518"/>
                    </a:lnTo>
                    <a:lnTo>
                      <a:pt x="1055" y="522"/>
                    </a:lnTo>
                    <a:lnTo>
                      <a:pt x="1056" y="526"/>
                    </a:lnTo>
                    <a:lnTo>
                      <a:pt x="1057" y="530"/>
                    </a:lnTo>
                    <a:lnTo>
                      <a:pt x="1058" y="534"/>
                    </a:lnTo>
                    <a:lnTo>
                      <a:pt x="1060" y="536"/>
                    </a:lnTo>
                    <a:lnTo>
                      <a:pt x="1060" y="538"/>
                    </a:lnTo>
                    <a:lnTo>
                      <a:pt x="1061" y="539"/>
                    </a:lnTo>
                    <a:lnTo>
                      <a:pt x="1061" y="541"/>
                    </a:lnTo>
                    <a:lnTo>
                      <a:pt x="521" y="116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9" name="Freeform 338"/>
              <p:cNvSpPr>
                <a:spLocks/>
              </p:cNvSpPr>
              <p:nvPr/>
            </p:nvSpPr>
            <p:spPr bwMode="auto">
              <a:xfrm>
                <a:off x="1604" y="1364"/>
                <a:ext cx="356" cy="357"/>
              </a:xfrm>
              <a:custGeom>
                <a:avLst/>
                <a:gdLst>
                  <a:gd name="T0" fmla="*/ 0 w 1069"/>
                  <a:gd name="T1" fmla="*/ 0 h 1071"/>
                  <a:gd name="T2" fmla="*/ 0 w 1069"/>
                  <a:gd name="T3" fmla="*/ 0 h 1071"/>
                  <a:gd name="T4" fmla="*/ 0 w 1069"/>
                  <a:gd name="T5" fmla="*/ 0 h 1071"/>
                  <a:gd name="T6" fmla="*/ 0 w 1069"/>
                  <a:gd name="T7" fmla="*/ 0 h 1071"/>
                  <a:gd name="T8" fmla="*/ 0 w 1069"/>
                  <a:gd name="T9" fmla="*/ 0 h 1071"/>
                  <a:gd name="T10" fmla="*/ 0 w 1069"/>
                  <a:gd name="T11" fmla="*/ 0 h 1071"/>
                  <a:gd name="T12" fmla="*/ 0 w 1069"/>
                  <a:gd name="T13" fmla="*/ 0 h 1071"/>
                  <a:gd name="T14" fmla="*/ 0 w 1069"/>
                  <a:gd name="T15" fmla="*/ 0 h 1071"/>
                  <a:gd name="T16" fmla="*/ 0 w 1069"/>
                  <a:gd name="T17" fmla="*/ 0 h 1071"/>
                  <a:gd name="T18" fmla="*/ 0 w 1069"/>
                  <a:gd name="T19" fmla="*/ 0 h 1071"/>
                  <a:gd name="T20" fmla="*/ 0 w 1069"/>
                  <a:gd name="T21" fmla="*/ 0 h 1071"/>
                  <a:gd name="T22" fmla="*/ 0 w 1069"/>
                  <a:gd name="T23" fmla="*/ 0 h 1071"/>
                  <a:gd name="T24" fmla="*/ 0 w 1069"/>
                  <a:gd name="T25" fmla="*/ 0 h 1071"/>
                  <a:gd name="T26" fmla="*/ 0 w 1069"/>
                  <a:gd name="T27" fmla="*/ 0 h 1071"/>
                  <a:gd name="T28" fmla="*/ 0 w 1069"/>
                  <a:gd name="T29" fmla="*/ 0 h 1071"/>
                  <a:gd name="T30" fmla="*/ 0 w 1069"/>
                  <a:gd name="T31" fmla="*/ 0 h 1071"/>
                  <a:gd name="T32" fmla="*/ 0 w 1069"/>
                  <a:gd name="T33" fmla="*/ 0 h 1071"/>
                  <a:gd name="T34" fmla="*/ 0 w 1069"/>
                  <a:gd name="T35" fmla="*/ 0 h 1071"/>
                  <a:gd name="T36" fmla="*/ 0 w 1069"/>
                  <a:gd name="T37" fmla="*/ 0 h 1071"/>
                  <a:gd name="T38" fmla="*/ 0 w 1069"/>
                  <a:gd name="T39" fmla="*/ 0 h 1071"/>
                  <a:gd name="T40" fmla="*/ 0 w 1069"/>
                  <a:gd name="T41" fmla="*/ 0 h 1071"/>
                  <a:gd name="T42" fmla="*/ 0 w 1069"/>
                  <a:gd name="T43" fmla="*/ 0 h 1071"/>
                  <a:gd name="T44" fmla="*/ 0 w 1069"/>
                  <a:gd name="T45" fmla="*/ 0 h 1071"/>
                  <a:gd name="T46" fmla="*/ 0 w 1069"/>
                  <a:gd name="T47" fmla="*/ 0 h 1071"/>
                  <a:gd name="T48" fmla="*/ 0 w 1069"/>
                  <a:gd name="T49" fmla="*/ 0 h 1071"/>
                  <a:gd name="T50" fmla="*/ 0 w 1069"/>
                  <a:gd name="T51" fmla="*/ 0 h 1071"/>
                  <a:gd name="T52" fmla="*/ 0 w 1069"/>
                  <a:gd name="T53" fmla="*/ 0 h 1071"/>
                  <a:gd name="T54" fmla="*/ 0 w 1069"/>
                  <a:gd name="T55" fmla="*/ 0 h 1071"/>
                  <a:gd name="T56" fmla="*/ 0 w 1069"/>
                  <a:gd name="T57" fmla="*/ 0 h 1071"/>
                  <a:gd name="T58" fmla="*/ 0 w 1069"/>
                  <a:gd name="T59" fmla="*/ 0 h 1071"/>
                  <a:gd name="T60" fmla="*/ 0 w 1069"/>
                  <a:gd name="T61" fmla="*/ 0 h 1071"/>
                  <a:gd name="T62" fmla="*/ 0 w 1069"/>
                  <a:gd name="T63" fmla="*/ 0 h 1071"/>
                  <a:gd name="T64" fmla="*/ 0 w 1069"/>
                  <a:gd name="T65" fmla="*/ 0 h 1071"/>
                  <a:gd name="T66" fmla="*/ 0 w 1069"/>
                  <a:gd name="T67" fmla="*/ 0 h 1071"/>
                  <a:gd name="T68" fmla="*/ 0 w 1069"/>
                  <a:gd name="T69" fmla="*/ 0 h 1071"/>
                  <a:gd name="T70" fmla="*/ 0 w 1069"/>
                  <a:gd name="T71" fmla="*/ 0 h 1071"/>
                  <a:gd name="T72" fmla="*/ 0 w 1069"/>
                  <a:gd name="T73" fmla="*/ 0 h 1071"/>
                  <a:gd name="T74" fmla="*/ 0 w 1069"/>
                  <a:gd name="T75" fmla="*/ 0 h 1071"/>
                  <a:gd name="T76" fmla="*/ 0 w 1069"/>
                  <a:gd name="T77" fmla="*/ 0 h 1071"/>
                  <a:gd name="T78" fmla="*/ 0 w 1069"/>
                  <a:gd name="T79" fmla="*/ 0 h 1071"/>
                  <a:gd name="T80" fmla="*/ 0 w 1069"/>
                  <a:gd name="T81" fmla="*/ 0 h 1071"/>
                  <a:gd name="T82" fmla="*/ 0 w 1069"/>
                  <a:gd name="T83" fmla="*/ 0 h 1071"/>
                  <a:gd name="T84" fmla="*/ 0 w 1069"/>
                  <a:gd name="T85" fmla="*/ 0 h 1071"/>
                  <a:gd name="T86" fmla="*/ 0 w 1069"/>
                  <a:gd name="T87" fmla="*/ 0 h 1071"/>
                  <a:gd name="T88" fmla="*/ 0 w 1069"/>
                  <a:gd name="T89" fmla="*/ 0 h 1071"/>
                  <a:gd name="T90" fmla="*/ 0 w 1069"/>
                  <a:gd name="T91" fmla="*/ 0 h 1071"/>
                  <a:gd name="T92" fmla="*/ 0 w 1069"/>
                  <a:gd name="T93" fmla="*/ 0 h 1071"/>
                  <a:gd name="T94" fmla="*/ 0 w 1069"/>
                  <a:gd name="T95" fmla="*/ 0 h 1071"/>
                  <a:gd name="T96" fmla="*/ 0 w 1069"/>
                  <a:gd name="T97" fmla="*/ 0 h 1071"/>
                  <a:gd name="T98" fmla="*/ 0 w 1069"/>
                  <a:gd name="T99" fmla="*/ 0 h 1071"/>
                  <a:gd name="T100" fmla="*/ 0 w 1069"/>
                  <a:gd name="T101" fmla="*/ 0 h 1071"/>
                  <a:gd name="T102" fmla="*/ 0 w 1069"/>
                  <a:gd name="T103" fmla="*/ 0 h 1071"/>
                  <a:gd name="T104" fmla="*/ 0 w 1069"/>
                  <a:gd name="T105" fmla="*/ 0 h 1071"/>
                  <a:gd name="T106" fmla="*/ 0 w 1069"/>
                  <a:gd name="T107" fmla="*/ 0 h 1071"/>
                  <a:gd name="T108" fmla="*/ 0 w 1069"/>
                  <a:gd name="T109" fmla="*/ 0 h 1071"/>
                  <a:gd name="T110" fmla="*/ 0 w 1069"/>
                  <a:gd name="T111" fmla="*/ 0 h 1071"/>
                  <a:gd name="T112" fmla="*/ 0 w 1069"/>
                  <a:gd name="T113" fmla="*/ 0 h 1071"/>
                  <a:gd name="T114" fmla="*/ 0 w 1069"/>
                  <a:gd name="T115" fmla="*/ 0 h 1071"/>
                  <a:gd name="T116" fmla="*/ 0 w 1069"/>
                  <a:gd name="T117" fmla="*/ 0 h 1071"/>
                  <a:gd name="T118" fmla="*/ 0 w 1069"/>
                  <a:gd name="T119" fmla="*/ 0 h 1071"/>
                  <a:gd name="T120" fmla="*/ 0 w 1069"/>
                  <a:gd name="T121" fmla="*/ 0 h 10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9"/>
                  <a:gd name="T184" fmla="*/ 0 h 1071"/>
                  <a:gd name="T185" fmla="*/ 1069 w 1069"/>
                  <a:gd name="T186" fmla="*/ 1071 h 10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9" h="1071">
                    <a:moveTo>
                      <a:pt x="274" y="235"/>
                    </a:moveTo>
                    <a:lnTo>
                      <a:pt x="273" y="234"/>
                    </a:lnTo>
                    <a:lnTo>
                      <a:pt x="268" y="230"/>
                    </a:lnTo>
                    <a:lnTo>
                      <a:pt x="264" y="227"/>
                    </a:lnTo>
                    <a:lnTo>
                      <a:pt x="261" y="224"/>
                    </a:lnTo>
                    <a:lnTo>
                      <a:pt x="256" y="221"/>
                    </a:lnTo>
                    <a:lnTo>
                      <a:pt x="252" y="218"/>
                    </a:lnTo>
                    <a:lnTo>
                      <a:pt x="249" y="217"/>
                    </a:lnTo>
                    <a:lnTo>
                      <a:pt x="245" y="215"/>
                    </a:lnTo>
                    <a:lnTo>
                      <a:pt x="242" y="214"/>
                    </a:lnTo>
                    <a:lnTo>
                      <a:pt x="239" y="212"/>
                    </a:lnTo>
                    <a:lnTo>
                      <a:pt x="236" y="210"/>
                    </a:lnTo>
                    <a:lnTo>
                      <a:pt x="232" y="209"/>
                    </a:lnTo>
                    <a:lnTo>
                      <a:pt x="227" y="208"/>
                    </a:lnTo>
                    <a:lnTo>
                      <a:pt x="224" y="207"/>
                    </a:lnTo>
                    <a:lnTo>
                      <a:pt x="219" y="204"/>
                    </a:lnTo>
                    <a:lnTo>
                      <a:pt x="216" y="204"/>
                    </a:lnTo>
                    <a:lnTo>
                      <a:pt x="211" y="203"/>
                    </a:lnTo>
                    <a:lnTo>
                      <a:pt x="206" y="202"/>
                    </a:lnTo>
                    <a:lnTo>
                      <a:pt x="200" y="201"/>
                    </a:lnTo>
                    <a:lnTo>
                      <a:pt x="195" y="201"/>
                    </a:lnTo>
                    <a:lnTo>
                      <a:pt x="191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79" y="201"/>
                    </a:lnTo>
                    <a:lnTo>
                      <a:pt x="175" y="201"/>
                    </a:lnTo>
                    <a:lnTo>
                      <a:pt x="173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5" y="201"/>
                    </a:lnTo>
                    <a:lnTo>
                      <a:pt x="161" y="202"/>
                    </a:lnTo>
                    <a:lnTo>
                      <a:pt x="159" y="202"/>
                    </a:lnTo>
                    <a:lnTo>
                      <a:pt x="155" y="202"/>
                    </a:lnTo>
                    <a:lnTo>
                      <a:pt x="152" y="203"/>
                    </a:lnTo>
                    <a:lnTo>
                      <a:pt x="149" y="203"/>
                    </a:lnTo>
                    <a:lnTo>
                      <a:pt x="146" y="204"/>
                    </a:lnTo>
                    <a:lnTo>
                      <a:pt x="143" y="204"/>
                    </a:lnTo>
                    <a:lnTo>
                      <a:pt x="140" y="205"/>
                    </a:lnTo>
                    <a:lnTo>
                      <a:pt x="137" y="207"/>
                    </a:lnTo>
                    <a:lnTo>
                      <a:pt x="135" y="208"/>
                    </a:lnTo>
                    <a:lnTo>
                      <a:pt x="131" y="209"/>
                    </a:lnTo>
                    <a:lnTo>
                      <a:pt x="128" y="209"/>
                    </a:lnTo>
                    <a:lnTo>
                      <a:pt x="126" y="210"/>
                    </a:lnTo>
                    <a:lnTo>
                      <a:pt x="120" y="212"/>
                    </a:lnTo>
                    <a:lnTo>
                      <a:pt x="115" y="216"/>
                    </a:lnTo>
                    <a:lnTo>
                      <a:pt x="109" y="220"/>
                    </a:lnTo>
                    <a:lnTo>
                      <a:pt x="103" y="222"/>
                    </a:lnTo>
                    <a:lnTo>
                      <a:pt x="98" y="226"/>
                    </a:lnTo>
                    <a:lnTo>
                      <a:pt x="94" y="229"/>
                    </a:lnTo>
                    <a:lnTo>
                      <a:pt x="89" y="233"/>
                    </a:lnTo>
                    <a:lnTo>
                      <a:pt x="84" y="237"/>
                    </a:lnTo>
                    <a:lnTo>
                      <a:pt x="79" y="242"/>
                    </a:lnTo>
                    <a:lnTo>
                      <a:pt x="76" y="247"/>
                    </a:lnTo>
                    <a:lnTo>
                      <a:pt x="71" y="252"/>
                    </a:lnTo>
                    <a:lnTo>
                      <a:pt x="67" y="256"/>
                    </a:lnTo>
                    <a:lnTo>
                      <a:pt x="66" y="259"/>
                    </a:lnTo>
                    <a:lnTo>
                      <a:pt x="65" y="261"/>
                    </a:lnTo>
                    <a:lnTo>
                      <a:pt x="63" y="265"/>
                    </a:lnTo>
                    <a:lnTo>
                      <a:pt x="63" y="268"/>
                    </a:lnTo>
                    <a:lnTo>
                      <a:pt x="60" y="271"/>
                    </a:lnTo>
                    <a:lnTo>
                      <a:pt x="59" y="273"/>
                    </a:lnTo>
                    <a:lnTo>
                      <a:pt x="58" y="277"/>
                    </a:lnTo>
                    <a:lnTo>
                      <a:pt x="57" y="279"/>
                    </a:lnTo>
                    <a:lnTo>
                      <a:pt x="56" y="282"/>
                    </a:lnTo>
                    <a:lnTo>
                      <a:pt x="54" y="286"/>
                    </a:lnTo>
                    <a:lnTo>
                      <a:pt x="54" y="288"/>
                    </a:lnTo>
                    <a:lnTo>
                      <a:pt x="54" y="292"/>
                    </a:lnTo>
                    <a:lnTo>
                      <a:pt x="53" y="295"/>
                    </a:lnTo>
                    <a:lnTo>
                      <a:pt x="52" y="299"/>
                    </a:lnTo>
                    <a:lnTo>
                      <a:pt x="52" y="303"/>
                    </a:lnTo>
                    <a:lnTo>
                      <a:pt x="52" y="306"/>
                    </a:lnTo>
                    <a:lnTo>
                      <a:pt x="51" y="310"/>
                    </a:lnTo>
                    <a:lnTo>
                      <a:pt x="51" y="313"/>
                    </a:lnTo>
                    <a:lnTo>
                      <a:pt x="51" y="317"/>
                    </a:lnTo>
                    <a:lnTo>
                      <a:pt x="52" y="322"/>
                    </a:lnTo>
                    <a:lnTo>
                      <a:pt x="52" y="324"/>
                    </a:lnTo>
                    <a:lnTo>
                      <a:pt x="52" y="328"/>
                    </a:lnTo>
                    <a:lnTo>
                      <a:pt x="52" y="331"/>
                    </a:lnTo>
                    <a:lnTo>
                      <a:pt x="53" y="335"/>
                    </a:lnTo>
                    <a:lnTo>
                      <a:pt x="53" y="337"/>
                    </a:lnTo>
                    <a:lnTo>
                      <a:pt x="54" y="341"/>
                    </a:lnTo>
                    <a:lnTo>
                      <a:pt x="54" y="344"/>
                    </a:lnTo>
                    <a:lnTo>
                      <a:pt x="56" y="347"/>
                    </a:lnTo>
                    <a:lnTo>
                      <a:pt x="57" y="352"/>
                    </a:lnTo>
                    <a:lnTo>
                      <a:pt x="59" y="358"/>
                    </a:lnTo>
                    <a:lnTo>
                      <a:pt x="62" y="363"/>
                    </a:lnTo>
                    <a:lnTo>
                      <a:pt x="64" y="368"/>
                    </a:lnTo>
                    <a:lnTo>
                      <a:pt x="67" y="371"/>
                    </a:lnTo>
                    <a:lnTo>
                      <a:pt x="70" y="376"/>
                    </a:lnTo>
                    <a:lnTo>
                      <a:pt x="73" y="380"/>
                    </a:lnTo>
                    <a:lnTo>
                      <a:pt x="77" y="384"/>
                    </a:lnTo>
                    <a:lnTo>
                      <a:pt x="79" y="387"/>
                    </a:lnTo>
                    <a:lnTo>
                      <a:pt x="84" y="390"/>
                    </a:lnTo>
                    <a:lnTo>
                      <a:pt x="88" y="393"/>
                    </a:lnTo>
                    <a:lnTo>
                      <a:pt x="92" y="395"/>
                    </a:lnTo>
                    <a:lnTo>
                      <a:pt x="95" y="398"/>
                    </a:lnTo>
                    <a:lnTo>
                      <a:pt x="99" y="400"/>
                    </a:lnTo>
                    <a:lnTo>
                      <a:pt x="102" y="401"/>
                    </a:lnTo>
                    <a:lnTo>
                      <a:pt x="107" y="403"/>
                    </a:lnTo>
                    <a:lnTo>
                      <a:pt x="110" y="405"/>
                    </a:lnTo>
                    <a:lnTo>
                      <a:pt x="114" y="406"/>
                    </a:lnTo>
                    <a:lnTo>
                      <a:pt x="117" y="408"/>
                    </a:lnTo>
                    <a:lnTo>
                      <a:pt x="121" y="409"/>
                    </a:lnTo>
                    <a:lnTo>
                      <a:pt x="124" y="411"/>
                    </a:lnTo>
                    <a:lnTo>
                      <a:pt x="128" y="411"/>
                    </a:lnTo>
                    <a:lnTo>
                      <a:pt x="131" y="412"/>
                    </a:lnTo>
                    <a:lnTo>
                      <a:pt x="134" y="413"/>
                    </a:lnTo>
                    <a:lnTo>
                      <a:pt x="139" y="415"/>
                    </a:lnTo>
                    <a:lnTo>
                      <a:pt x="143" y="416"/>
                    </a:lnTo>
                    <a:lnTo>
                      <a:pt x="144" y="419"/>
                    </a:lnTo>
                    <a:lnTo>
                      <a:pt x="144" y="424"/>
                    </a:lnTo>
                    <a:lnTo>
                      <a:pt x="143" y="427"/>
                    </a:lnTo>
                    <a:lnTo>
                      <a:pt x="142" y="431"/>
                    </a:lnTo>
                    <a:lnTo>
                      <a:pt x="140" y="434"/>
                    </a:lnTo>
                    <a:lnTo>
                      <a:pt x="139" y="439"/>
                    </a:lnTo>
                    <a:lnTo>
                      <a:pt x="135" y="444"/>
                    </a:lnTo>
                    <a:lnTo>
                      <a:pt x="131" y="449"/>
                    </a:lnTo>
                    <a:lnTo>
                      <a:pt x="130" y="451"/>
                    </a:lnTo>
                    <a:lnTo>
                      <a:pt x="128" y="454"/>
                    </a:lnTo>
                    <a:lnTo>
                      <a:pt x="127" y="457"/>
                    </a:lnTo>
                    <a:lnTo>
                      <a:pt x="126" y="460"/>
                    </a:lnTo>
                    <a:lnTo>
                      <a:pt x="122" y="463"/>
                    </a:lnTo>
                    <a:lnTo>
                      <a:pt x="121" y="466"/>
                    </a:lnTo>
                    <a:lnTo>
                      <a:pt x="118" y="470"/>
                    </a:lnTo>
                    <a:lnTo>
                      <a:pt x="116" y="472"/>
                    </a:lnTo>
                    <a:lnTo>
                      <a:pt x="114" y="476"/>
                    </a:lnTo>
                    <a:lnTo>
                      <a:pt x="111" y="478"/>
                    </a:lnTo>
                    <a:lnTo>
                      <a:pt x="110" y="482"/>
                    </a:lnTo>
                    <a:lnTo>
                      <a:pt x="108" y="485"/>
                    </a:lnTo>
                    <a:lnTo>
                      <a:pt x="105" y="489"/>
                    </a:lnTo>
                    <a:lnTo>
                      <a:pt x="102" y="492"/>
                    </a:lnTo>
                    <a:lnTo>
                      <a:pt x="99" y="495"/>
                    </a:lnTo>
                    <a:lnTo>
                      <a:pt x="97" y="498"/>
                    </a:lnTo>
                    <a:lnTo>
                      <a:pt x="95" y="502"/>
                    </a:lnTo>
                    <a:lnTo>
                      <a:pt x="92" y="505"/>
                    </a:lnTo>
                    <a:lnTo>
                      <a:pt x="89" y="509"/>
                    </a:lnTo>
                    <a:lnTo>
                      <a:pt x="86" y="514"/>
                    </a:lnTo>
                    <a:lnTo>
                      <a:pt x="84" y="516"/>
                    </a:lnTo>
                    <a:lnTo>
                      <a:pt x="82" y="520"/>
                    </a:lnTo>
                    <a:lnTo>
                      <a:pt x="78" y="523"/>
                    </a:lnTo>
                    <a:lnTo>
                      <a:pt x="77" y="528"/>
                    </a:lnTo>
                    <a:lnTo>
                      <a:pt x="73" y="530"/>
                    </a:lnTo>
                    <a:lnTo>
                      <a:pt x="72" y="535"/>
                    </a:lnTo>
                    <a:lnTo>
                      <a:pt x="69" y="537"/>
                    </a:lnTo>
                    <a:lnTo>
                      <a:pt x="67" y="542"/>
                    </a:lnTo>
                    <a:lnTo>
                      <a:pt x="64" y="546"/>
                    </a:lnTo>
                    <a:lnTo>
                      <a:pt x="62" y="549"/>
                    </a:lnTo>
                    <a:lnTo>
                      <a:pt x="59" y="553"/>
                    </a:lnTo>
                    <a:lnTo>
                      <a:pt x="57" y="556"/>
                    </a:lnTo>
                    <a:lnTo>
                      <a:pt x="54" y="559"/>
                    </a:lnTo>
                    <a:lnTo>
                      <a:pt x="52" y="562"/>
                    </a:lnTo>
                    <a:lnTo>
                      <a:pt x="50" y="566"/>
                    </a:lnTo>
                    <a:lnTo>
                      <a:pt x="48" y="570"/>
                    </a:lnTo>
                    <a:lnTo>
                      <a:pt x="45" y="573"/>
                    </a:lnTo>
                    <a:lnTo>
                      <a:pt x="44" y="577"/>
                    </a:lnTo>
                    <a:lnTo>
                      <a:pt x="41" y="579"/>
                    </a:lnTo>
                    <a:lnTo>
                      <a:pt x="39" y="583"/>
                    </a:lnTo>
                    <a:lnTo>
                      <a:pt x="38" y="586"/>
                    </a:lnTo>
                    <a:lnTo>
                      <a:pt x="35" y="590"/>
                    </a:lnTo>
                    <a:lnTo>
                      <a:pt x="34" y="592"/>
                    </a:lnTo>
                    <a:lnTo>
                      <a:pt x="33" y="596"/>
                    </a:lnTo>
                    <a:lnTo>
                      <a:pt x="31" y="598"/>
                    </a:lnTo>
                    <a:lnTo>
                      <a:pt x="29" y="602"/>
                    </a:lnTo>
                    <a:lnTo>
                      <a:pt x="27" y="604"/>
                    </a:lnTo>
                    <a:lnTo>
                      <a:pt x="26" y="607"/>
                    </a:lnTo>
                    <a:lnTo>
                      <a:pt x="25" y="611"/>
                    </a:lnTo>
                    <a:lnTo>
                      <a:pt x="22" y="613"/>
                    </a:lnTo>
                    <a:lnTo>
                      <a:pt x="21" y="617"/>
                    </a:lnTo>
                    <a:lnTo>
                      <a:pt x="20" y="621"/>
                    </a:lnTo>
                    <a:lnTo>
                      <a:pt x="19" y="623"/>
                    </a:lnTo>
                    <a:lnTo>
                      <a:pt x="16" y="626"/>
                    </a:lnTo>
                    <a:lnTo>
                      <a:pt x="15" y="630"/>
                    </a:lnTo>
                    <a:lnTo>
                      <a:pt x="15" y="632"/>
                    </a:lnTo>
                    <a:lnTo>
                      <a:pt x="13" y="636"/>
                    </a:lnTo>
                    <a:lnTo>
                      <a:pt x="12" y="639"/>
                    </a:lnTo>
                    <a:lnTo>
                      <a:pt x="11" y="642"/>
                    </a:lnTo>
                    <a:lnTo>
                      <a:pt x="11" y="645"/>
                    </a:lnTo>
                    <a:lnTo>
                      <a:pt x="9" y="649"/>
                    </a:lnTo>
                    <a:lnTo>
                      <a:pt x="8" y="653"/>
                    </a:lnTo>
                    <a:lnTo>
                      <a:pt x="7" y="655"/>
                    </a:lnTo>
                    <a:lnTo>
                      <a:pt x="6" y="660"/>
                    </a:lnTo>
                    <a:lnTo>
                      <a:pt x="5" y="662"/>
                    </a:lnTo>
                    <a:lnTo>
                      <a:pt x="5" y="666"/>
                    </a:lnTo>
                    <a:lnTo>
                      <a:pt x="3" y="669"/>
                    </a:lnTo>
                    <a:lnTo>
                      <a:pt x="3" y="673"/>
                    </a:lnTo>
                    <a:lnTo>
                      <a:pt x="2" y="675"/>
                    </a:lnTo>
                    <a:lnTo>
                      <a:pt x="1" y="679"/>
                    </a:lnTo>
                    <a:lnTo>
                      <a:pt x="1" y="682"/>
                    </a:lnTo>
                    <a:lnTo>
                      <a:pt x="1" y="686"/>
                    </a:lnTo>
                    <a:lnTo>
                      <a:pt x="0" y="689"/>
                    </a:lnTo>
                    <a:lnTo>
                      <a:pt x="0" y="693"/>
                    </a:lnTo>
                    <a:lnTo>
                      <a:pt x="0" y="695"/>
                    </a:lnTo>
                    <a:lnTo>
                      <a:pt x="0" y="699"/>
                    </a:lnTo>
                    <a:lnTo>
                      <a:pt x="0" y="702"/>
                    </a:lnTo>
                    <a:lnTo>
                      <a:pt x="0" y="706"/>
                    </a:lnTo>
                    <a:lnTo>
                      <a:pt x="0" y="709"/>
                    </a:lnTo>
                    <a:lnTo>
                      <a:pt x="0" y="712"/>
                    </a:lnTo>
                    <a:lnTo>
                      <a:pt x="0" y="715"/>
                    </a:lnTo>
                    <a:lnTo>
                      <a:pt x="0" y="718"/>
                    </a:lnTo>
                    <a:lnTo>
                      <a:pt x="0" y="721"/>
                    </a:lnTo>
                    <a:lnTo>
                      <a:pt x="0" y="725"/>
                    </a:lnTo>
                    <a:lnTo>
                      <a:pt x="0" y="727"/>
                    </a:lnTo>
                    <a:lnTo>
                      <a:pt x="0" y="731"/>
                    </a:lnTo>
                    <a:lnTo>
                      <a:pt x="1" y="733"/>
                    </a:lnTo>
                    <a:lnTo>
                      <a:pt x="1" y="737"/>
                    </a:lnTo>
                    <a:lnTo>
                      <a:pt x="2" y="739"/>
                    </a:lnTo>
                    <a:lnTo>
                      <a:pt x="3" y="743"/>
                    </a:lnTo>
                    <a:lnTo>
                      <a:pt x="3" y="746"/>
                    </a:lnTo>
                    <a:lnTo>
                      <a:pt x="5" y="749"/>
                    </a:lnTo>
                    <a:lnTo>
                      <a:pt x="7" y="755"/>
                    </a:lnTo>
                    <a:lnTo>
                      <a:pt x="9" y="759"/>
                    </a:lnTo>
                    <a:lnTo>
                      <a:pt x="12" y="765"/>
                    </a:lnTo>
                    <a:lnTo>
                      <a:pt x="15" y="771"/>
                    </a:lnTo>
                    <a:lnTo>
                      <a:pt x="19" y="776"/>
                    </a:lnTo>
                    <a:lnTo>
                      <a:pt x="24" y="781"/>
                    </a:lnTo>
                    <a:lnTo>
                      <a:pt x="27" y="785"/>
                    </a:lnTo>
                    <a:lnTo>
                      <a:pt x="33" y="790"/>
                    </a:lnTo>
                    <a:lnTo>
                      <a:pt x="38" y="794"/>
                    </a:lnTo>
                    <a:lnTo>
                      <a:pt x="43" y="797"/>
                    </a:lnTo>
                    <a:lnTo>
                      <a:pt x="48" y="801"/>
                    </a:lnTo>
                    <a:lnTo>
                      <a:pt x="54" y="804"/>
                    </a:lnTo>
                    <a:lnTo>
                      <a:pt x="57" y="806"/>
                    </a:lnTo>
                    <a:lnTo>
                      <a:pt x="59" y="807"/>
                    </a:lnTo>
                    <a:lnTo>
                      <a:pt x="63" y="808"/>
                    </a:lnTo>
                    <a:lnTo>
                      <a:pt x="66" y="809"/>
                    </a:lnTo>
                    <a:lnTo>
                      <a:pt x="69" y="810"/>
                    </a:lnTo>
                    <a:lnTo>
                      <a:pt x="72" y="811"/>
                    </a:lnTo>
                    <a:lnTo>
                      <a:pt x="76" y="813"/>
                    </a:lnTo>
                    <a:lnTo>
                      <a:pt x="78" y="815"/>
                    </a:lnTo>
                    <a:lnTo>
                      <a:pt x="82" y="815"/>
                    </a:lnTo>
                    <a:lnTo>
                      <a:pt x="85" y="816"/>
                    </a:lnTo>
                    <a:lnTo>
                      <a:pt x="88" y="817"/>
                    </a:lnTo>
                    <a:lnTo>
                      <a:pt x="91" y="819"/>
                    </a:lnTo>
                    <a:lnTo>
                      <a:pt x="95" y="819"/>
                    </a:lnTo>
                    <a:lnTo>
                      <a:pt x="98" y="820"/>
                    </a:lnTo>
                    <a:lnTo>
                      <a:pt x="102" y="821"/>
                    </a:lnTo>
                    <a:lnTo>
                      <a:pt x="105" y="821"/>
                    </a:lnTo>
                    <a:lnTo>
                      <a:pt x="108" y="822"/>
                    </a:lnTo>
                    <a:lnTo>
                      <a:pt x="111" y="822"/>
                    </a:lnTo>
                    <a:lnTo>
                      <a:pt x="115" y="823"/>
                    </a:lnTo>
                    <a:lnTo>
                      <a:pt x="118" y="825"/>
                    </a:lnTo>
                    <a:lnTo>
                      <a:pt x="122" y="825"/>
                    </a:lnTo>
                    <a:lnTo>
                      <a:pt x="126" y="826"/>
                    </a:lnTo>
                    <a:lnTo>
                      <a:pt x="129" y="826"/>
                    </a:lnTo>
                    <a:lnTo>
                      <a:pt x="133" y="826"/>
                    </a:lnTo>
                    <a:lnTo>
                      <a:pt x="136" y="826"/>
                    </a:lnTo>
                    <a:lnTo>
                      <a:pt x="139" y="827"/>
                    </a:lnTo>
                    <a:lnTo>
                      <a:pt x="142" y="827"/>
                    </a:lnTo>
                    <a:lnTo>
                      <a:pt x="146" y="827"/>
                    </a:lnTo>
                    <a:lnTo>
                      <a:pt x="149" y="827"/>
                    </a:lnTo>
                    <a:lnTo>
                      <a:pt x="152" y="828"/>
                    </a:lnTo>
                    <a:lnTo>
                      <a:pt x="155" y="828"/>
                    </a:lnTo>
                    <a:lnTo>
                      <a:pt x="159" y="828"/>
                    </a:lnTo>
                    <a:lnTo>
                      <a:pt x="162" y="828"/>
                    </a:lnTo>
                    <a:lnTo>
                      <a:pt x="165" y="828"/>
                    </a:lnTo>
                    <a:lnTo>
                      <a:pt x="168" y="828"/>
                    </a:lnTo>
                    <a:lnTo>
                      <a:pt x="172" y="829"/>
                    </a:lnTo>
                    <a:lnTo>
                      <a:pt x="174" y="829"/>
                    </a:lnTo>
                    <a:lnTo>
                      <a:pt x="178" y="829"/>
                    </a:lnTo>
                    <a:lnTo>
                      <a:pt x="181" y="829"/>
                    </a:lnTo>
                    <a:lnTo>
                      <a:pt x="184" y="830"/>
                    </a:lnTo>
                    <a:lnTo>
                      <a:pt x="190" y="830"/>
                    </a:lnTo>
                    <a:lnTo>
                      <a:pt x="195" y="830"/>
                    </a:lnTo>
                    <a:lnTo>
                      <a:pt x="200" y="830"/>
                    </a:lnTo>
                    <a:lnTo>
                      <a:pt x="206" y="830"/>
                    </a:lnTo>
                    <a:lnTo>
                      <a:pt x="211" y="830"/>
                    </a:lnTo>
                    <a:lnTo>
                      <a:pt x="216" y="832"/>
                    </a:lnTo>
                    <a:lnTo>
                      <a:pt x="220" y="832"/>
                    </a:lnTo>
                    <a:lnTo>
                      <a:pt x="225" y="832"/>
                    </a:lnTo>
                    <a:lnTo>
                      <a:pt x="227" y="832"/>
                    </a:lnTo>
                    <a:lnTo>
                      <a:pt x="232" y="832"/>
                    </a:lnTo>
                    <a:lnTo>
                      <a:pt x="236" y="832"/>
                    </a:lnTo>
                    <a:lnTo>
                      <a:pt x="241" y="832"/>
                    </a:lnTo>
                    <a:lnTo>
                      <a:pt x="244" y="830"/>
                    </a:lnTo>
                    <a:lnTo>
                      <a:pt x="249" y="830"/>
                    </a:lnTo>
                    <a:lnTo>
                      <a:pt x="252" y="830"/>
                    </a:lnTo>
                    <a:lnTo>
                      <a:pt x="257" y="830"/>
                    </a:lnTo>
                    <a:lnTo>
                      <a:pt x="261" y="829"/>
                    </a:lnTo>
                    <a:lnTo>
                      <a:pt x="265" y="828"/>
                    </a:lnTo>
                    <a:lnTo>
                      <a:pt x="270" y="828"/>
                    </a:lnTo>
                    <a:lnTo>
                      <a:pt x="274" y="827"/>
                    </a:lnTo>
                    <a:lnTo>
                      <a:pt x="277" y="827"/>
                    </a:lnTo>
                    <a:lnTo>
                      <a:pt x="281" y="826"/>
                    </a:lnTo>
                    <a:lnTo>
                      <a:pt x="286" y="826"/>
                    </a:lnTo>
                    <a:lnTo>
                      <a:pt x="289" y="826"/>
                    </a:lnTo>
                    <a:lnTo>
                      <a:pt x="293" y="825"/>
                    </a:lnTo>
                    <a:lnTo>
                      <a:pt x="295" y="825"/>
                    </a:lnTo>
                    <a:lnTo>
                      <a:pt x="299" y="823"/>
                    </a:lnTo>
                    <a:lnTo>
                      <a:pt x="302" y="823"/>
                    </a:lnTo>
                    <a:lnTo>
                      <a:pt x="305" y="823"/>
                    </a:lnTo>
                    <a:lnTo>
                      <a:pt x="307" y="823"/>
                    </a:lnTo>
                    <a:lnTo>
                      <a:pt x="310" y="823"/>
                    </a:lnTo>
                    <a:lnTo>
                      <a:pt x="313" y="823"/>
                    </a:lnTo>
                    <a:lnTo>
                      <a:pt x="315" y="823"/>
                    </a:lnTo>
                    <a:lnTo>
                      <a:pt x="319" y="826"/>
                    </a:lnTo>
                    <a:lnTo>
                      <a:pt x="320" y="827"/>
                    </a:lnTo>
                    <a:lnTo>
                      <a:pt x="321" y="829"/>
                    </a:lnTo>
                    <a:lnTo>
                      <a:pt x="320" y="830"/>
                    </a:lnTo>
                    <a:lnTo>
                      <a:pt x="319" y="832"/>
                    </a:lnTo>
                    <a:lnTo>
                      <a:pt x="316" y="834"/>
                    </a:lnTo>
                    <a:lnTo>
                      <a:pt x="314" y="835"/>
                    </a:lnTo>
                    <a:lnTo>
                      <a:pt x="310" y="836"/>
                    </a:lnTo>
                    <a:lnTo>
                      <a:pt x="306" y="839"/>
                    </a:lnTo>
                    <a:lnTo>
                      <a:pt x="301" y="841"/>
                    </a:lnTo>
                    <a:lnTo>
                      <a:pt x="296" y="842"/>
                    </a:lnTo>
                    <a:lnTo>
                      <a:pt x="294" y="844"/>
                    </a:lnTo>
                    <a:lnTo>
                      <a:pt x="290" y="845"/>
                    </a:lnTo>
                    <a:lnTo>
                      <a:pt x="287" y="845"/>
                    </a:lnTo>
                    <a:lnTo>
                      <a:pt x="284" y="847"/>
                    </a:lnTo>
                    <a:lnTo>
                      <a:pt x="281" y="848"/>
                    </a:lnTo>
                    <a:lnTo>
                      <a:pt x="278" y="849"/>
                    </a:lnTo>
                    <a:lnTo>
                      <a:pt x="275" y="851"/>
                    </a:lnTo>
                    <a:lnTo>
                      <a:pt x="271" y="852"/>
                    </a:lnTo>
                    <a:lnTo>
                      <a:pt x="268" y="853"/>
                    </a:lnTo>
                    <a:lnTo>
                      <a:pt x="264" y="854"/>
                    </a:lnTo>
                    <a:lnTo>
                      <a:pt x="261" y="855"/>
                    </a:lnTo>
                    <a:lnTo>
                      <a:pt x="257" y="857"/>
                    </a:lnTo>
                    <a:lnTo>
                      <a:pt x="254" y="858"/>
                    </a:lnTo>
                    <a:lnTo>
                      <a:pt x="250" y="859"/>
                    </a:lnTo>
                    <a:lnTo>
                      <a:pt x="246" y="860"/>
                    </a:lnTo>
                    <a:lnTo>
                      <a:pt x="243" y="863"/>
                    </a:lnTo>
                    <a:lnTo>
                      <a:pt x="239" y="864"/>
                    </a:lnTo>
                    <a:lnTo>
                      <a:pt x="236" y="865"/>
                    </a:lnTo>
                    <a:lnTo>
                      <a:pt x="231" y="866"/>
                    </a:lnTo>
                    <a:lnTo>
                      <a:pt x="227" y="867"/>
                    </a:lnTo>
                    <a:lnTo>
                      <a:pt x="223" y="870"/>
                    </a:lnTo>
                    <a:lnTo>
                      <a:pt x="219" y="871"/>
                    </a:lnTo>
                    <a:lnTo>
                      <a:pt x="216" y="872"/>
                    </a:lnTo>
                    <a:lnTo>
                      <a:pt x="212" y="874"/>
                    </a:lnTo>
                    <a:lnTo>
                      <a:pt x="207" y="876"/>
                    </a:lnTo>
                    <a:lnTo>
                      <a:pt x="204" y="878"/>
                    </a:lnTo>
                    <a:lnTo>
                      <a:pt x="199" y="879"/>
                    </a:lnTo>
                    <a:lnTo>
                      <a:pt x="195" y="880"/>
                    </a:lnTo>
                    <a:lnTo>
                      <a:pt x="192" y="883"/>
                    </a:lnTo>
                    <a:lnTo>
                      <a:pt x="188" y="885"/>
                    </a:lnTo>
                    <a:lnTo>
                      <a:pt x="184" y="886"/>
                    </a:lnTo>
                    <a:lnTo>
                      <a:pt x="180" y="889"/>
                    </a:lnTo>
                    <a:lnTo>
                      <a:pt x="177" y="890"/>
                    </a:lnTo>
                    <a:lnTo>
                      <a:pt x="173" y="892"/>
                    </a:lnTo>
                    <a:lnTo>
                      <a:pt x="169" y="895"/>
                    </a:lnTo>
                    <a:lnTo>
                      <a:pt x="165" y="897"/>
                    </a:lnTo>
                    <a:lnTo>
                      <a:pt x="161" y="898"/>
                    </a:lnTo>
                    <a:lnTo>
                      <a:pt x="159" y="900"/>
                    </a:lnTo>
                    <a:lnTo>
                      <a:pt x="155" y="903"/>
                    </a:lnTo>
                    <a:lnTo>
                      <a:pt x="152" y="905"/>
                    </a:lnTo>
                    <a:lnTo>
                      <a:pt x="148" y="906"/>
                    </a:lnTo>
                    <a:lnTo>
                      <a:pt x="144" y="909"/>
                    </a:lnTo>
                    <a:lnTo>
                      <a:pt x="142" y="911"/>
                    </a:lnTo>
                    <a:lnTo>
                      <a:pt x="140" y="915"/>
                    </a:lnTo>
                    <a:lnTo>
                      <a:pt x="134" y="919"/>
                    </a:lnTo>
                    <a:lnTo>
                      <a:pt x="129" y="924"/>
                    </a:lnTo>
                    <a:lnTo>
                      <a:pt x="124" y="929"/>
                    </a:lnTo>
                    <a:lnTo>
                      <a:pt x="120" y="934"/>
                    </a:lnTo>
                    <a:lnTo>
                      <a:pt x="116" y="937"/>
                    </a:lnTo>
                    <a:lnTo>
                      <a:pt x="112" y="942"/>
                    </a:lnTo>
                    <a:lnTo>
                      <a:pt x="109" y="946"/>
                    </a:lnTo>
                    <a:lnTo>
                      <a:pt x="107" y="949"/>
                    </a:lnTo>
                    <a:lnTo>
                      <a:pt x="104" y="953"/>
                    </a:lnTo>
                    <a:lnTo>
                      <a:pt x="103" y="956"/>
                    </a:lnTo>
                    <a:lnTo>
                      <a:pt x="101" y="959"/>
                    </a:lnTo>
                    <a:lnTo>
                      <a:pt x="99" y="962"/>
                    </a:lnTo>
                    <a:lnTo>
                      <a:pt x="98" y="965"/>
                    </a:lnTo>
                    <a:lnTo>
                      <a:pt x="98" y="968"/>
                    </a:lnTo>
                    <a:lnTo>
                      <a:pt x="98" y="973"/>
                    </a:lnTo>
                    <a:lnTo>
                      <a:pt x="99" y="978"/>
                    </a:lnTo>
                    <a:lnTo>
                      <a:pt x="101" y="981"/>
                    </a:lnTo>
                    <a:lnTo>
                      <a:pt x="103" y="985"/>
                    </a:lnTo>
                    <a:lnTo>
                      <a:pt x="107" y="988"/>
                    </a:lnTo>
                    <a:lnTo>
                      <a:pt x="111" y="992"/>
                    </a:lnTo>
                    <a:lnTo>
                      <a:pt x="116" y="994"/>
                    </a:lnTo>
                    <a:lnTo>
                      <a:pt x="121" y="998"/>
                    </a:lnTo>
                    <a:lnTo>
                      <a:pt x="123" y="998"/>
                    </a:lnTo>
                    <a:lnTo>
                      <a:pt x="126" y="1000"/>
                    </a:lnTo>
                    <a:lnTo>
                      <a:pt x="129" y="1001"/>
                    </a:lnTo>
                    <a:lnTo>
                      <a:pt x="133" y="1002"/>
                    </a:lnTo>
                    <a:lnTo>
                      <a:pt x="135" y="1004"/>
                    </a:lnTo>
                    <a:lnTo>
                      <a:pt x="139" y="1005"/>
                    </a:lnTo>
                    <a:lnTo>
                      <a:pt x="143" y="1006"/>
                    </a:lnTo>
                    <a:lnTo>
                      <a:pt x="148" y="1007"/>
                    </a:lnTo>
                    <a:lnTo>
                      <a:pt x="150" y="1007"/>
                    </a:lnTo>
                    <a:lnTo>
                      <a:pt x="153" y="1008"/>
                    </a:lnTo>
                    <a:lnTo>
                      <a:pt x="156" y="1008"/>
                    </a:lnTo>
                    <a:lnTo>
                      <a:pt x="160" y="1010"/>
                    </a:lnTo>
                    <a:lnTo>
                      <a:pt x="162" y="1010"/>
                    </a:lnTo>
                    <a:lnTo>
                      <a:pt x="166" y="1011"/>
                    </a:lnTo>
                    <a:lnTo>
                      <a:pt x="169" y="1011"/>
                    </a:lnTo>
                    <a:lnTo>
                      <a:pt x="173" y="1012"/>
                    </a:lnTo>
                    <a:lnTo>
                      <a:pt x="177" y="1012"/>
                    </a:lnTo>
                    <a:lnTo>
                      <a:pt x="179" y="1012"/>
                    </a:lnTo>
                    <a:lnTo>
                      <a:pt x="184" y="1012"/>
                    </a:lnTo>
                    <a:lnTo>
                      <a:pt x="187" y="1013"/>
                    </a:lnTo>
                    <a:lnTo>
                      <a:pt x="191" y="1013"/>
                    </a:lnTo>
                    <a:lnTo>
                      <a:pt x="194" y="1013"/>
                    </a:lnTo>
                    <a:lnTo>
                      <a:pt x="198" y="1014"/>
                    </a:lnTo>
                    <a:lnTo>
                      <a:pt x="203" y="1014"/>
                    </a:lnTo>
                    <a:lnTo>
                      <a:pt x="207" y="1014"/>
                    </a:lnTo>
                    <a:lnTo>
                      <a:pt x="211" y="1016"/>
                    </a:lnTo>
                    <a:lnTo>
                      <a:pt x="214" y="1016"/>
                    </a:lnTo>
                    <a:lnTo>
                      <a:pt x="219" y="1017"/>
                    </a:lnTo>
                    <a:lnTo>
                      <a:pt x="224" y="1017"/>
                    </a:lnTo>
                    <a:lnTo>
                      <a:pt x="227" y="1017"/>
                    </a:lnTo>
                    <a:lnTo>
                      <a:pt x="232" y="1017"/>
                    </a:lnTo>
                    <a:lnTo>
                      <a:pt x="237" y="1018"/>
                    </a:lnTo>
                    <a:lnTo>
                      <a:pt x="241" y="1018"/>
                    </a:lnTo>
                    <a:lnTo>
                      <a:pt x="245" y="1018"/>
                    </a:lnTo>
                    <a:lnTo>
                      <a:pt x="249" y="1018"/>
                    </a:lnTo>
                    <a:lnTo>
                      <a:pt x="254" y="1018"/>
                    </a:lnTo>
                    <a:lnTo>
                      <a:pt x="258" y="1018"/>
                    </a:lnTo>
                    <a:lnTo>
                      <a:pt x="262" y="1018"/>
                    </a:lnTo>
                    <a:lnTo>
                      <a:pt x="267" y="1018"/>
                    </a:lnTo>
                    <a:lnTo>
                      <a:pt x="271" y="1019"/>
                    </a:lnTo>
                    <a:lnTo>
                      <a:pt x="275" y="1019"/>
                    </a:lnTo>
                    <a:lnTo>
                      <a:pt x="280" y="1019"/>
                    </a:lnTo>
                    <a:lnTo>
                      <a:pt x="283" y="1019"/>
                    </a:lnTo>
                    <a:lnTo>
                      <a:pt x="288" y="1019"/>
                    </a:lnTo>
                    <a:lnTo>
                      <a:pt x="292" y="1019"/>
                    </a:lnTo>
                    <a:lnTo>
                      <a:pt x="295" y="1019"/>
                    </a:lnTo>
                    <a:lnTo>
                      <a:pt x="300" y="1019"/>
                    </a:lnTo>
                    <a:lnTo>
                      <a:pt x="305" y="1019"/>
                    </a:lnTo>
                    <a:lnTo>
                      <a:pt x="307" y="1019"/>
                    </a:lnTo>
                    <a:lnTo>
                      <a:pt x="312" y="1019"/>
                    </a:lnTo>
                    <a:lnTo>
                      <a:pt x="314" y="1019"/>
                    </a:lnTo>
                    <a:lnTo>
                      <a:pt x="319" y="1019"/>
                    </a:lnTo>
                    <a:lnTo>
                      <a:pt x="322" y="1019"/>
                    </a:lnTo>
                    <a:lnTo>
                      <a:pt x="326" y="1019"/>
                    </a:lnTo>
                    <a:lnTo>
                      <a:pt x="329" y="1019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8" y="1018"/>
                    </a:lnTo>
                    <a:lnTo>
                      <a:pt x="341" y="1018"/>
                    </a:lnTo>
                    <a:lnTo>
                      <a:pt x="345" y="1018"/>
                    </a:lnTo>
                    <a:lnTo>
                      <a:pt x="350" y="1017"/>
                    </a:lnTo>
                    <a:lnTo>
                      <a:pt x="356" y="1017"/>
                    </a:lnTo>
                    <a:lnTo>
                      <a:pt x="359" y="1017"/>
                    </a:lnTo>
                    <a:lnTo>
                      <a:pt x="364" y="1016"/>
                    </a:lnTo>
                    <a:lnTo>
                      <a:pt x="370" y="1016"/>
                    </a:lnTo>
                    <a:lnTo>
                      <a:pt x="375" y="1014"/>
                    </a:lnTo>
                    <a:lnTo>
                      <a:pt x="380" y="1014"/>
                    </a:lnTo>
                    <a:lnTo>
                      <a:pt x="386" y="1013"/>
                    </a:lnTo>
                    <a:lnTo>
                      <a:pt x="389" y="1013"/>
                    </a:lnTo>
                    <a:lnTo>
                      <a:pt x="391" y="1013"/>
                    </a:lnTo>
                    <a:lnTo>
                      <a:pt x="395" y="1013"/>
                    </a:lnTo>
                    <a:lnTo>
                      <a:pt x="397" y="1013"/>
                    </a:lnTo>
                    <a:lnTo>
                      <a:pt x="403" y="1012"/>
                    </a:lnTo>
                    <a:lnTo>
                      <a:pt x="409" y="1012"/>
                    </a:lnTo>
                    <a:lnTo>
                      <a:pt x="411" y="1012"/>
                    </a:lnTo>
                    <a:lnTo>
                      <a:pt x="415" y="1012"/>
                    </a:lnTo>
                    <a:lnTo>
                      <a:pt x="417" y="1012"/>
                    </a:lnTo>
                    <a:lnTo>
                      <a:pt x="421" y="1012"/>
                    </a:lnTo>
                    <a:lnTo>
                      <a:pt x="423" y="1012"/>
                    </a:lnTo>
                    <a:lnTo>
                      <a:pt x="427" y="1012"/>
                    </a:lnTo>
                    <a:lnTo>
                      <a:pt x="429" y="1012"/>
                    </a:lnTo>
                    <a:lnTo>
                      <a:pt x="431" y="1012"/>
                    </a:lnTo>
                    <a:lnTo>
                      <a:pt x="435" y="1012"/>
                    </a:lnTo>
                    <a:lnTo>
                      <a:pt x="437" y="1012"/>
                    </a:lnTo>
                    <a:lnTo>
                      <a:pt x="440" y="1012"/>
                    </a:lnTo>
                    <a:lnTo>
                      <a:pt x="443" y="1012"/>
                    </a:lnTo>
                    <a:lnTo>
                      <a:pt x="448" y="1011"/>
                    </a:lnTo>
                    <a:lnTo>
                      <a:pt x="454" y="1011"/>
                    </a:lnTo>
                    <a:lnTo>
                      <a:pt x="459" y="1011"/>
                    </a:lnTo>
                    <a:lnTo>
                      <a:pt x="463" y="1011"/>
                    </a:lnTo>
                    <a:lnTo>
                      <a:pt x="468" y="1011"/>
                    </a:lnTo>
                    <a:lnTo>
                      <a:pt x="473" y="1012"/>
                    </a:lnTo>
                    <a:lnTo>
                      <a:pt x="476" y="1012"/>
                    </a:lnTo>
                    <a:lnTo>
                      <a:pt x="481" y="1012"/>
                    </a:lnTo>
                    <a:lnTo>
                      <a:pt x="485" y="1012"/>
                    </a:lnTo>
                    <a:lnTo>
                      <a:pt x="488" y="1012"/>
                    </a:lnTo>
                    <a:lnTo>
                      <a:pt x="491" y="1013"/>
                    </a:lnTo>
                    <a:lnTo>
                      <a:pt x="493" y="1013"/>
                    </a:lnTo>
                    <a:lnTo>
                      <a:pt x="498" y="1016"/>
                    </a:lnTo>
                    <a:lnTo>
                      <a:pt x="501" y="1017"/>
                    </a:lnTo>
                    <a:lnTo>
                      <a:pt x="503" y="1019"/>
                    </a:lnTo>
                    <a:lnTo>
                      <a:pt x="506" y="1023"/>
                    </a:lnTo>
                    <a:lnTo>
                      <a:pt x="510" y="1026"/>
                    </a:lnTo>
                    <a:lnTo>
                      <a:pt x="514" y="1031"/>
                    </a:lnTo>
                    <a:lnTo>
                      <a:pt x="519" y="1036"/>
                    </a:lnTo>
                    <a:lnTo>
                      <a:pt x="525" y="1042"/>
                    </a:lnTo>
                    <a:lnTo>
                      <a:pt x="527" y="1044"/>
                    </a:lnTo>
                    <a:lnTo>
                      <a:pt x="531" y="1046"/>
                    </a:lnTo>
                    <a:lnTo>
                      <a:pt x="535" y="1049"/>
                    </a:lnTo>
                    <a:lnTo>
                      <a:pt x="538" y="1052"/>
                    </a:lnTo>
                    <a:lnTo>
                      <a:pt x="542" y="1055"/>
                    </a:lnTo>
                    <a:lnTo>
                      <a:pt x="545" y="1056"/>
                    </a:lnTo>
                    <a:lnTo>
                      <a:pt x="549" y="1058"/>
                    </a:lnTo>
                    <a:lnTo>
                      <a:pt x="554" y="1061"/>
                    </a:lnTo>
                    <a:lnTo>
                      <a:pt x="557" y="1063"/>
                    </a:lnTo>
                    <a:lnTo>
                      <a:pt x="562" y="1065"/>
                    </a:lnTo>
                    <a:lnTo>
                      <a:pt x="567" y="1067"/>
                    </a:lnTo>
                    <a:lnTo>
                      <a:pt x="571" y="1068"/>
                    </a:lnTo>
                    <a:lnTo>
                      <a:pt x="575" y="1069"/>
                    </a:lnTo>
                    <a:lnTo>
                      <a:pt x="581" y="1070"/>
                    </a:lnTo>
                    <a:lnTo>
                      <a:pt x="586" y="1070"/>
                    </a:lnTo>
                    <a:lnTo>
                      <a:pt x="590" y="1071"/>
                    </a:lnTo>
                    <a:lnTo>
                      <a:pt x="595" y="1070"/>
                    </a:lnTo>
                    <a:lnTo>
                      <a:pt x="600" y="1070"/>
                    </a:lnTo>
                    <a:lnTo>
                      <a:pt x="606" y="1069"/>
                    </a:lnTo>
                    <a:lnTo>
                      <a:pt x="612" y="1069"/>
                    </a:lnTo>
                    <a:lnTo>
                      <a:pt x="616" y="1067"/>
                    </a:lnTo>
                    <a:lnTo>
                      <a:pt x="621" y="1065"/>
                    </a:lnTo>
                    <a:lnTo>
                      <a:pt x="625" y="1064"/>
                    </a:lnTo>
                    <a:lnTo>
                      <a:pt x="629" y="1062"/>
                    </a:lnTo>
                    <a:lnTo>
                      <a:pt x="633" y="1061"/>
                    </a:lnTo>
                    <a:lnTo>
                      <a:pt x="638" y="1059"/>
                    </a:lnTo>
                    <a:lnTo>
                      <a:pt x="641" y="1057"/>
                    </a:lnTo>
                    <a:lnTo>
                      <a:pt x="645" y="1056"/>
                    </a:lnTo>
                    <a:lnTo>
                      <a:pt x="647" y="1055"/>
                    </a:lnTo>
                    <a:lnTo>
                      <a:pt x="651" y="1052"/>
                    </a:lnTo>
                    <a:lnTo>
                      <a:pt x="653" y="1051"/>
                    </a:lnTo>
                    <a:lnTo>
                      <a:pt x="656" y="1050"/>
                    </a:lnTo>
                    <a:lnTo>
                      <a:pt x="660" y="1046"/>
                    </a:lnTo>
                    <a:lnTo>
                      <a:pt x="665" y="1044"/>
                    </a:lnTo>
                    <a:lnTo>
                      <a:pt x="670" y="1040"/>
                    </a:lnTo>
                    <a:lnTo>
                      <a:pt x="673" y="1037"/>
                    </a:lnTo>
                    <a:lnTo>
                      <a:pt x="678" y="1035"/>
                    </a:lnTo>
                    <a:lnTo>
                      <a:pt x="684" y="1032"/>
                    </a:lnTo>
                    <a:lnTo>
                      <a:pt x="686" y="1031"/>
                    </a:lnTo>
                    <a:lnTo>
                      <a:pt x="689" y="1029"/>
                    </a:lnTo>
                    <a:lnTo>
                      <a:pt x="692" y="1027"/>
                    </a:lnTo>
                    <a:lnTo>
                      <a:pt x="696" y="1027"/>
                    </a:lnTo>
                    <a:lnTo>
                      <a:pt x="699" y="1025"/>
                    </a:lnTo>
                    <a:lnTo>
                      <a:pt x="703" y="1024"/>
                    </a:lnTo>
                    <a:lnTo>
                      <a:pt x="708" y="1023"/>
                    </a:lnTo>
                    <a:lnTo>
                      <a:pt x="712" y="1023"/>
                    </a:lnTo>
                    <a:lnTo>
                      <a:pt x="716" y="1021"/>
                    </a:lnTo>
                    <a:lnTo>
                      <a:pt x="722" y="1020"/>
                    </a:lnTo>
                    <a:lnTo>
                      <a:pt x="724" y="1019"/>
                    </a:lnTo>
                    <a:lnTo>
                      <a:pt x="727" y="1019"/>
                    </a:lnTo>
                    <a:lnTo>
                      <a:pt x="730" y="1018"/>
                    </a:lnTo>
                    <a:lnTo>
                      <a:pt x="733" y="1018"/>
                    </a:lnTo>
                    <a:lnTo>
                      <a:pt x="735" y="1018"/>
                    </a:lnTo>
                    <a:lnTo>
                      <a:pt x="738" y="1017"/>
                    </a:lnTo>
                    <a:lnTo>
                      <a:pt x="742" y="1017"/>
                    </a:lnTo>
                    <a:lnTo>
                      <a:pt x="744" y="1017"/>
                    </a:lnTo>
                    <a:lnTo>
                      <a:pt x="748" y="1017"/>
                    </a:lnTo>
                    <a:lnTo>
                      <a:pt x="752" y="1016"/>
                    </a:lnTo>
                    <a:lnTo>
                      <a:pt x="755" y="1016"/>
                    </a:lnTo>
                    <a:lnTo>
                      <a:pt x="760" y="1016"/>
                    </a:lnTo>
                    <a:lnTo>
                      <a:pt x="762" y="1016"/>
                    </a:lnTo>
                    <a:lnTo>
                      <a:pt x="766" y="1014"/>
                    </a:lnTo>
                    <a:lnTo>
                      <a:pt x="769" y="1014"/>
                    </a:lnTo>
                    <a:lnTo>
                      <a:pt x="774" y="1014"/>
                    </a:lnTo>
                    <a:lnTo>
                      <a:pt x="778" y="1013"/>
                    </a:lnTo>
                    <a:lnTo>
                      <a:pt x="781" y="1013"/>
                    </a:lnTo>
                    <a:lnTo>
                      <a:pt x="785" y="1013"/>
                    </a:lnTo>
                    <a:lnTo>
                      <a:pt x="789" y="1013"/>
                    </a:lnTo>
                    <a:lnTo>
                      <a:pt x="793" y="1012"/>
                    </a:lnTo>
                    <a:lnTo>
                      <a:pt x="798" y="1012"/>
                    </a:lnTo>
                    <a:lnTo>
                      <a:pt x="801" y="1012"/>
                    </a:lnTo>
                    <a:lnTo>
                      <a:pt x="806" y="1012"/>
                    </a:lnTo>
                    <a:lnTo>
                      <a:pt x="810" y="1011"/>
                    </a:lnTo>
                    <a:lnTo>
                      <a:pt x="814" y="1011"/>
                    </a:lnTo>
                    <a:lnTo>
                      <a:pt x="818" y="1011"/>
                    </a:lnTo>
                    <a:lnTo>
                      <a:pt x="823" y="1011"/>
                    </a:lnTo>
                    <a:lnTo>
                      <a:pt x="826" y="1010"/>
                    </a:lnTo>
                    <a:lnTo>
                      <a:pt x="831" y="1010"/>
                    </a:lnTo>
                    <a:lnTo>
                      <a:pt x="836" y="1008"/>
                    </a:lnTo>
                    <a:lnTo>
                      <a:pt x="840" y="1008"/>
                    </a:lnTo>
                    <a:lnTo>
                      <a:pt x="844" y="1007"/>
                    </a:lnTo>
                    <a:lnTo>
                      <a:pt x="849" y="1007"/>
                    </a:lnTo>
                    <a:lnTo>
                      <a:pt x="854" y="1006"/>
                    </a:lnTo>
                    <a:lnTo>
                      <a:pt x="858" y="1006"/>
                    </a:lnTo>
                    <a:lnTo>
                      <a:pt x="862" y="1005"/>
                    </a:lnTo>
                    <a:lnTo>
                      <a:pt x="867" y="1005"/>
                    </a:lnTo>
                    <a:lnTo>
                      <a:pt x="870" y="1004"/>
                    </a:lnTo>
                    <a:lnTo>
                      <a:pt x="876" y="1004"/>
                    </a:lnTo>
                    <a:lnTo>
                      <a:pt x="880" y="1002"/>
                    </a:lnTo>
                    <a:lnTo>
                      <a:pt x="884" y="1002"/>
                    </a:lnTo>
                    <a:lnTo>
                      <a:pt x="889" y="1001"/>
                    </a:lnTo>
                    <a:lnTo>
                      <a:pt x="894" y="1001"/>
                    </a:lnTo>
                    <a:lnTo>
                      <a:pt x="899" y="1000"/>
                    </a:lnTo>
                    <a:lnTo>
                      <a:pt x="902" y="999"/>
                    </a:lnTo>
                    <a:lnTo>
                      <a:pt x="907" y="998"/>
                    </a:lnTo>
                    <a:lnTo>
                      <a:pt x="910" y="998"/>
                    </a:lnTo>
                    <a:lnTo>
                      <a:pt x="915" y="997"/>
                    </a:lnTo>
                    <a:lnTo>
                      <a:pt x="919" y="995"/>
                    </a:lnTo>
                    <a:lnTo>
                      <a:pt x="923" y="994"/>
                    </a:lnTo>
                    <a:lnTo>
                      <a:pt x="928" y="993"/>
                    </a:lnTo>
                    <a:lnTo>
                      <a:pt x="932" y="992"/>
                    </a:lnTo>
                    <a:lnTo>
                      <a:pt x="936" y="991"/>
                    </a:lnTo>
                    <a:lnTo>
                      <a:pt x="940" y="989"/>
                    </a:lnTo>
                    <a:lnTo>
                      <a:pt x="945" y="988"/>
                    </a:lnTo>
                    <a:lnTo>
                      <a:pt x="948" y="987"/>
                    </a:lnTo>
                    <a:lnTo>
                      <a:pt x="953" y="986"/>
                    </a:lnTo>
                    <a:lnTo>
                      <a:pt x="958" y="985"/>
                    </a:lnTo>
                    <a:lnTo>
                      <a:pt x="961" y="983"/>
                    </a:lnTo>
                    <a:lnTo>
                      <a:pt x="965" y="982"/>
                    </a:lnTo>
                    <a:lnTo>
                      <a:pt x="969" y="980"/>
                    </a:lnTo>
                    <a:lnTo>
                      <a:pt x="972" y="979"/>
                    </a:lnTo>
                    <a:lnTo>
                      <a:pt x="976" y="978"/>
                    </a:lnTo>
                    <a:lnTo>
                      <a:pt x="979" y="975"/>
                    </a:lnTo>
                    <a:lnTo>
                      <a:pt x="983" y="974"/>
                    </a:lnTo>
                    <a:lnTo>
                      <a:pt x="986" y="973"/>
                    </a:lnTo>
                    <a:lnTo>
                      <a:pt x="990" y="972"/>
                    </a:lnTo>
                    <a:lnTo>
                      <a:pt x="992" y="970"/>
                    </a:lnTo>
                    <a:lnTo>
                      <a:pt x="996" y="968"/>
                    </a:lnTo>
                    <a:lnTo>
                      <a:pt x="999" y="968"/>
                    </a:lnTo>
                    <a:lnTo>
                      <a:pt x="1002" y="967"/>
                    </a:lnTo>
                    <a:lnTo>
                      <a:pt x="1005" y="965"/>
                    </a:lnTo>
                    <a:lnTo>
                      <a:pt x="1008" y="963"/>
                    </a:lnTo>
                    <a:lnTo>
                      <a:pt x="1011" y="963"/>
                    </a:lnTo>
                    <a:lnTo>
                      <a:pt x="1014" y="962"/>
                    </a:lnTo>
                    <a:lnTo>
                      <a:pt x="1018" y="959"/>
                    </a:lnTo>
                    <a:lnTo>
                      <a:pt x="1023" y="956"/>
                    </a:lnTo>
                    <a:lnTo>
                      <a:pt x="1028" y="954"/>
                    </a:lnTo>
                    <a:lnTo>
                      <a:pt x="1033" y="951"/>
                    </a:lnTo>
                    <a:lnTo>
                      <a:pt x="1036" y="949"/>
                    </a:lnTo>
                    <a:lnTo>
                      <a:pt x="1040" y="947"/>
                    </a:lnTo>
                    <a:lnTo>
                      <a:pt x="1043" y="944"/>
                    </a:lnTo>
                    <a:lnTo>
                      <a:pt x="1047" y="943"/>
                    </a:lnTo>
                    <a:lnTo>
                      <a:pt x="1050" y="940"/>
                    </a:lnTo>
                    <a:lnTo>
                      <a:pt x="1053" y="937"/>
                    </a:lnTo>
                    <a:lnTo>
                      <a:pt x="1054" y="935"/>
                    </a:lnTo>
                    <a:lnTo>
                      <a:pt x="1057" y="932"/>
                    </a:lnTo>
                    <a:lnTo>
                      <a:pt x="1061" y="928"/>
                    </a:lnTo>
                    <a:lnTo>
                      <a:pt x="1065" y="923"/>
                    </a:lnTo>
                    <a:lnTo>
                      <a:pt x="1066" y="918"/>
                    </a:lnTo>
                    <a:lnTo>
                      <a:pt x="1068" y="914"/>
                    </a:lnTo>
                    <a:lnTo>
                      <a:pt x="1068" y="908"/>
                    </a:lnTo>
                    <a:lnTo>
                      <a:pt x="1069" y="902"/>
                    </a:lnTo>
                    <a:lnTo>
                      <a:pt x="1068" y="898"/>
                    </a:lnTo>
                    <a:lnTo>
                      <a:pt x="1067" y="895"/>
                    </a:lnTo>
                    <a:lnTo>
                      <a:pt x="1066" y="892"/>
                    </a:lnTo>
                    <a:lnTo>
                      <a:pt x="1065" y="889"/>
                    </a:lnTo>
                    <a:lnTo>
                      <a:pt x="1063" y="885"/>
                    </a:lnTo>
                    <a:lnTo>
                      <a:pt x="1061" y="881"/>
                    </a:lnTo>
                    <a:lnTo>
                      <a:pt x="1059" y="877"/>
                    </a:lnTo>
                    <a:lnTo>
                      <a:pt x="1056" y="874"/>
                    </a:lnTo>
                    <a:lnTo>
                      <a:pt x="1054" y="870"/>
                    </a:lnTo>
                    <a:lnTo>
                      <a:pt x="1050" y="866"/>
                    </a:lnTo>
                    <a:lnTo>
                      <a:pt x="1046" y="861"/>
                    </a:lnTo>
                    <a:lnTo>
                      <a:pt x="1042" y="858"/>
                    </a:lnTo>
                    <a:lnTo>
                      <a:pt x="1037" y="854"/>
                    </a:lnTo>
                    <a:lnTo>
                      <a:pt x="1034" y="851"/>
                    </a:lnTo>
                    <a:lnTo>
                      <a:pt x="1028" y="846"/>
                    </a:lnTo>
                    <a:lnTo>
                      <a:pt x="1023" y="842"/>
                    </a:lnTo>
                    <a:lnTo>
                      <a:pt x="1019" y="841"/>
                    </a:lnTo>
                    <a:lnTo>
                      <a:pt x="1016" y="839"/>
                    </a:lnTo>
                    <a:lnTo>
                      <a:pt x="1014" y="836"/>
                    </a:lnTo>
                    <a:lnTo>
                      <a:pt x="1010" y="835"/>
                    </a:lnTo>
                    <a:lnTo>
                      <a:pt x="1006" y="833"/>
                    </a:lnTo>
                    <a:lnTo>
                      <a:pt x="1003" y="830"/>
                    </a:lnTo>
                    <a:lnTo>
                      <a:pt x="999" y="829"/>
                    </a:lnTo>
                    <a:lnTo>
                      <a:pt x="997" y="827"/>
                    </a:lnTo>
                    <a:lnTo>
                      <a:pt x="992" y="826"/>
                    </a:lnTo>
                    <a:lnTo>
                      <a:pt x="989" y="823"/>
                    </a:lnTo>
                    <a:lnTo>
                      <a:pt x="984" y="821"/>
                    </a:lnTo>
                    <a:lnTo>
                      <a:pt x="980" y="820"/>
                    </a:lnTo>
                    <a:lnTo>
                      <a:pt x="977" y="819"/>
                    </a:lnTo>
                    <a:lnTo>
                      <a:pt x="972" y="816"/>
                    </a:lnTo>
                    <a:lnTo>
                      <a:pt x="967" y="815"/>
                    </a:lnTo>
                    <a:lnTo>
                      <a:pt x="964" y="814"/>
                    </a:lnTo>
                    <a:lnTo>
                      <a:pt x="959" y="811"/>
                    </a:lnTo>
                    <a:lnTo>
                      <a:pt x="954" y="810"/>
                    </a:lnTo>
                    <a:lnTo>
                      <a:pt x="950" y="809"/>
                    </a:lnTo>
                    <a:lnTo>
                      <a:pt x="945" y="807"/>
                    </a:lnTo>
                    <a:lnTo>
                      <a:pt x="939" y="806"/>
                    </a:lnTo>
                    <a:lnTo>
                      <a:pt x="934" y="804"/>
                    </a:lnTo>
                    <a:lnTo>
                      <a:pt x="928" y="803"/>
                    </a:lnTo>
                    <a:lnTo>
                      <a:pt x="923" y="802"/>
                    </a:lnTo>
                    <a:lnTo>
                      <a:pt x="919" y="801"/>
                    </a:lnTo>
                    <a:lnTo>
                      <a:pt x="913" y="800"/>
                    </a:lnTo>
                    <a:lnTo>
                      <a:pt x="907" y="798"/>
                    </a:lnTo>
                    <a:lnTo>
                      <a:pt x="902" y="797"/>
                    </a:lnTo>
                    <a:lnTo>
                      <a:pt x="895" y="797"/>
                    </a:lnTo>
                    <a:lnTo>
                      <a:pt x="890" y="796"/>
                    </a:lnTo>
                    <a:lnTo>
                      <a:pt x="884" y="795"/>
                    </a:lnTo>
                    <a:lnTo>
                      <a:pt x="878" y="795"/>
                    </a:lnTo>
                    <a:lnTo>
                      <a:pt x="871" y="794"/>
                    </a:lnTo>
                    <a:lnTo>
                      <a:pt x="865" y="793"/>
                    </a:lnTo>
                    <a:lnTo>
                      <a:pt x="859" y="793"/>
                    </a:lnTo>
                    <a:lnTo>
                      <a:pt x="854" y="791"/>
                    </a:lnTo>
                    <a:lnTo>
                      <a:pt x="848" y="790"/>
                    </a:lnTo>
                    <a:lnTo>
                      <a:pt x="843" y="790"/>
                    </a:lnTo>
                    <a:lnTo>
                      <a:pt x="837" y="789"/>
                    </a:lnTo>
                    <a:lnTo>
                      <a:pt x="832" y="789"/>
                    </a:lnTo>
                    <a:lnTo>
                      <a:pt x="827" y="789"/>
                    </a:lnTo>
                    <a:lnTo>
                      <a:pt x="823" y="788"/>
                    </a:lnTo>
                    <a:lnTo>
                      <a:pt x="818" y="788"/>
                    </a:lnTo>
                    <a:lnTo>
                      <a:pt x="813" y="788"/>
                    </a:lnTo>
                    <a:lnTo>
                      <a:pt x="808" y="788"/>
                    </a:lnTo>
                    <a:lnTo>
                      <a:pt x="805" y="787"/>
                    </a:lnTo>
                    <a:lnTo>
                      <a:pt x="800" y="787"/>
                    </a:lnTo>
                    <a:lnTo>
                      <a:pt x="798" y="787"/>
                    </a:lnTo>
                    <a:lnTo>
                      <a:pt x="793" y="787"/>
                    </a:lnTo>
                    <a:lnTo>
                      <a:pt x="789" y="785"/>
                    </a:lnTo>
                    <a:lnTo>
                      <a:pt x="785" y="785"/>
                    </a:lnTo>
                    <a:lnTo>
                      <a:pt x="782" y="785"/>
                    </a:lnTo>
                    <a:lnTo>
                      <a:pt x="779" y="784"/>
                    </a:lnTo>
                    <a:lnTo>
                      <a:pt x="775" y="784"/>
                    </a:lnTo>
                    <a:lnTo>
                      <a:pt x="772" y="784"/>
                    </a:lnTo>
                    <a:lnTo>
                      <a:pt x="769" y="784"/>
                    </a:lnTo>
                    <a:lnTo>
                      <a:pt x="766" y="783"/>
                    </a:lnTo>
                    <a:lnTo>
                      <a:pt x="763" y="783"/>
                    </a:lnTo>
                    <a:lnTo>
                      <a:pt x="760" y="783"/>
                    </a:lnTo>
                    <a:lnTo>
                      <a:pt x="757" y="783"/>
                    </a:lnTo>
                    <a:lnTo>
                      <a:pt x="753" y="782"/>
                    </a:lnTo>
                    <a:lnTo>
                      <a:pt x="748" y="782"/>
                    </a:lnTo>
                    <a:lnTo>
                      <a:pt x="743" y="781"/>
                    </a:lnTo>
                    <a:lnTo>
                      <a:pt x="738" y="779"/>
                    </a:lnTo>
                    <a:lnTo>
                      <a:pt x="735" y="778"/>
                    </a:lnTo>
                    <a:lnTo>
                      <a:pt x="731" y="777"/>
                    </a:lnTo>
                    <a:lnTo>
                      <a:pt x="727" y="776"/>
                    </a:lnTo>
                    <a:lnTo>
                      <a:pt x="724" y="774"/>
                    </a:lnTo>
                    <a:lnTo>
                      <a:pt x="721" y="772"/>
                    </a:lnTo>
                    <a:lnTo>
                      <a:pt x="717" y="771"/>
                    </a:lnTo>
                    <a:lnTo>
                      <a:pt x="715" y="768"/>
                    </a:lnTo>
                    <a:lnTo>
                      <a:pt x="711" y="765"/>
                    </a:lnTo>
                    <a:lnTo>
                      <a:pt x="709" y="763"/>
                    </a:lnTo>
                    <a:lnTo>
                      <a:pt x="706" y="759"/>
                    </a:lnTo>
                    <a:lnTo>
                      <a:pt x="703" y="756"/>
                    </a:lnTo>
                    <a:lnTo>
                      <a:pt x="701" y="752"/>
                    </a:lnTo>
                    <a:lnTo>
                      <a:pt x="697" y="749"/>
                    </a:lnTo>
                    <a:lnTo>
                      <a:pt x="695" y="744"/>
                    </a:lnTo>
                    <a:lnTo>
                      <a:pt x="691" y="738"/>
                    </a:lnTo>
                    <a:lnTo>
                      <a:pt x="689" y="733"/>
                    </a:lnTo>
                    <a:lnTo>
                      <a:pt x="685" y="728"/>
                    </a:lnTo>
                    <a:lnTo>
                      <a:pt x="683" y="724"/>
                    </a:lnTo>
                    <a:lnTo>
                      <a:pt x="679" y="719"/>
                    </a:lnTo>
                    <a:lnTo>
                      <a:pt x="677" y="715"/>
                    </a:lnTo>
                    <a:lnTo>
                      <a:pt x="674" y="711"/>
                    </a:lnTo>
                    <a:lnTo>
                      <a:pt x="672" y="706"/>
                    </a:lnTo>
                    <a:lnTo>
                      <a:pt x="670" y="701"/>
                    </a:lnTo>
                    <a:lnTo>
                      <a:pt x="667" y="698"/>
                    </a:lnTo>
                    <a:lnTo>
                      <a:pt x="665" y="693"/>
                    </a:lnTo>
                    <a:lnTo>
                      <a:pt x="663" y="689"/>
                    </a:lnTo>
                    <a:lnTo>
                      <a:pt x="660" y="685"/>
                    </a:lnTo>
                    <a:lnTo>
                      <a:pt x="659" y="681"/>
                    </a:lnTo>
                    <a:lnTo>
                      <a:pt x="658" y="676"/>
                    </a:lnTo>
                    <a:lnTo>
                      <a:pt x="656" y="673"/>
                    </a:lnTo>
                    <a:lnTo>
                      <a:pt x="654" y="669"/>
                    </a:lnTo>
                    <a:lnTo>
                      <a:pt x="652" y="664"/>
                    </a:lnTo>
                    <a:lnTo>
                      <a:pt x="651" y="661"/>
                    </a:lnTo>
                    <a:lnTo>
                      <a:pt x="651" y="657"/>
                    </a:lnTo>
                    <a:lnTo>
                      <a:pt x="650" y="654"/>
                    </a:lnTo>
                    <a:lnTo>
                      <a:pt x="648" y="650"/>
                    </a:lnTo>
                    <a:lnTo>
                      <a:pt x="648" y="647"/>
                    </a:lnTo>
                    <a:lnTo>
                      <a:pt x="648" y="644"/>
                    </a:lnTo>
                    <a:lnTo>
                      <a:pt x="648" y="641"/>
                    </a:lnTo>
                    <a:lnTo>
                      <a:pt x="648" y="637"/>
                    </a:lnTo>
                    <a:lnTo>
                      <a:pt x="648" y="634"/>
                    </a:lnTo>
                    <a:lnTo>
                      <a:pt x="650" y="631"/>
                    </a:lnTo>
                    <a:lnTo>
                      <a:pt x="651" y="628"/>
                    </a:lnTo>
                    <a:lnTo>
                      <a:pt x="652" y="625"/>
                    </a:lnTo>
                    <a:lnTo>
                      <a:pt x="653" y="622"/>
                    </a:lnTo>
                    <a:lnTo>
                      <a:pt x="656" y="621"/>
                    </a:lnTo>
                    <a:lnTo>
                      <a:pt x="657" y="617"/>
                    </a:lnTo>
                    <a:lnTo>
                      <a:pt x="658" y="613"/>
                    </a:lnTo>
                    <a:lnTo>
                      <a:pt x="660" y="610"/>
                    </a:lnTo>
                    <a:lnTo>
                      <a:pt x="663" y="606"/>
                    </a:lnTo>
                    <a:lnTo>
                      <a:pt x="664" y="602"/>
                    </a:lnTo>
                    <a:lnTo>
                      <a:pt x="667" y="598"/>
                    </a:lnTo>
                    <a:lnTo>
                      <a:pt x="669" y="594"/>
                    </a:lnTo>
                    <a:lnTo>
                      <a:pt x="672" y="590"/>
                    </a:lnTo>
                    <a:lnTo>
                      <a:pt x="674" y="585"/>
                    </a:lnTo>
                    <a:lnTo>
                      <a:pt x="677" y="580"/>
                    </a:lnTo>
                    <a:lnTo>
                      <a:pt x="679" y="575"/>
                    </a:lnTo>
                    <a:lnTo>
                      <a:pt x="683" y="571"/>
                    </a:lnTo>
                    <a:lnTo>
                      <a:pt x="684" y="565"/>
                    </a:lnTo>
                    <a:lnTo>
                      <a:pt x="686" y="560"/>
                    </a:lnTo>
                    <a:lnTo>
                      <a:pt x="690" y="554"/>
                    </a:lnTo>
                    <a:lnTo>
                      <a:pt x="692" y="549"/>
                    </a:lnTo>
                    <a:lnTo>
                      <a:pt x="695" y="543"/>
                    </a:lnTo>
                    <a:lnTo>
                      <a:pt x="697" y="537"/>
                    </a:lnTo>
                    <a:lnTo>
                      <a:pt x="698" y="533"/>
                    </a:lnTo>
                    <a:lnTo>
                      <a:pt x="701" y="528"/>
                    </a:lnTo>
                    <a:lnTo>
                      <a:pt x="702" y="522"/>
                    </a:lnTo>
                    <a:lnTo>
                      <a:pt x="703" y="516"/>
                    </a:lnTo>
                    <a:lnTo>
                      <a:pt x="704" y="510"/>
                    </a:lnTo>
                    <a:lnTo>
                      <a:pt x="705" y="505"/>
                    </a:lnTo>
                    <a:lnTo>
                      <a:pt x="706" y="501"/>
                    </a:lnTo>
                    <a:lnTo>
                      <a:pt x="706" y="495"/>
                    </a:lnTo>
                    <a:lnTo>
                      <a:pt x="706" y="490"/>
                    </a:lnTo>
                    <a:lnTo>
                      <a:pt x="706" y="485"/>
                    </a:lnTo>
                    <a:lnTo>
                      <a:pt x="706" y="481"/>
                    </a:lnTo>
                    <a:lnTo>
                      <a:pt x="705" y="477"/>
                    </a:lnTo>
                    <a:lnTo>
                      <a:pt x="704" y="472"/>
                    </a:lnTo>
                    <a:lnTo>
                      <a:pt x="703" y="470"/>
                    </a:lnTo>
                    <a:lnTo>
                      <a:pt x="701" y="465"/>
                    </a:lnTo>
                    <a:lnTo>
                      <a:pt x="699" y="462"/>
                    </a:lnTo>
                    <a:lnTo>
                      <a:pt x="697" y="458"/>
                    </a:lnTo>
                    <a:lnTo>
                      <a:pt x="697" y="454"/>
                    </a:lnTo>
                    <a:lnTo>
                      <a:pt x="695" y="451"/>
                    </a:lnTo>
                    <a:lnTo>
                      <a:pt x="693" y="447"/>
                    </a:lnTo>
                    <a:lnTo>
                      <a:pt x="692" y="445"/>
                    </a:lnTo>
                    <a:lnTo>
                      <a:pt x="692" y="441"/>
                    </a:lnTo>
                    <a:lnTo>
                      <a:pt x="691" y="438"/>
                    </a:lnTo>
                    <a:lnTo>
                      <a:pt x="691" y="434"/>
                    </a:lnTo>
                    <a:lnTo>
                      <a:pt x="690" y="431"/>
                    </a:lnTo>
                    <a:lnTo>
                      <a:pt x="690" y="428"/>
                    </a:lnTo>
                    <a:lnTo>
                      <a:pt x="690" y="425"/>
                    </a:lnTo>
                    <a:lnTo>
                      <a:pt x="690" y="421"/>
                    </a:lnTo>
                    <a:lnTo>
                      <a:pt x="690" y="418"/>
                    </a:lnTo>
                    <a:lnTo>
                      <a:pt x="690" y="415"/>
                    </a:lnTo>
                    <a:lnTo>
                      <a:pt x="690" y="411"/>
                    </a:lnTo>
                    <a:lnTo>
                      <a:pt x="690" y="407"/>
                    </a:lnTo>
                    <a:lnTo>
                      <a:pt x="690" y="403"/>
                    </a:lnTo>
                    <a:lnTo>
                      <a:pt x="691" y="400"/>
                    </a:lnTo>
                    <a:lnTo>
                      <a:pt x="691" y="395"/>
                    </a:lnTo>
                    <a:lnTo>
                      <a:pt x="691" y="390"/>
                    </a:lnTo>
                    <a:lnTo>
                      <a:pt x="692" y="387"/>
                    </a:lnTo>
                    <a:lnTo>
                      <a:pt x="693" y="382"/>
                    </a:lnTo>
                    <a:lnTo>
                      <a:pt x="693" y="376"/>
                    </a:lnTo>
                    <a:lnTo>
                      <a:pt x="695" y="371"/>
                    </a:lnTo>
                    <a:lnTo>
                      <a:pt x="695" y="367"/>
                    </a:lnTo>
                    <a:lnTo>
                      <a:pt x="696" y="361"/>
                    </a:lnTo>
                    <a:lnTo>
                      <a:pt x="696" y="357"/>
                    </a:lnTo>
                    <a:lnTo>
                      <a:pt x="697" y="355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8" y="347"/>
                    </a:lnTo>
                    <a:lnTo>
                      <a:pt x="699" y="343"/>
                    </a:lnTo>
                    <a:lnTo>
                      <a:pt x="699" y="339"/>
                    </a:lnTo>
                    <a:lnTo>
                      <a:pt x="701" y="337"/>
                    </a:lnTo>
                    <a:lnTo>
                      <a:pt x="701" y="332"/>
                    </a:lnTo>
                    <a:lnTo>
                      <a:pt x="702" y="329"/>
                    </a:lnTo>
                    <a:lnTo>
                      <a:pt x="702" y="325"/>
                    </a:lnTo>
                    <a:lnTo>
                      <a:pt x="702" y="323"/>
                    </a:lnTo>
                    <a:lnTo>
                      <a:pt x="703" y="318"/>
                    </a:lnTo>
                    <a:lnTo>
                      <a:pt x="703" y="314"/>
                    </a:lnTo>
                    <a:lnTo>
                      <a:pt x="704" y="311"/>
                    </a:lnTo>
                    <a:lnTo>
                      <a:pt x="705" y="307"/>
                    </a:lnTo>
                    <a:lnTo>
                      <a:pt x="705" y="303"/>
                    </a:lnTo>
                    <a:lnTo>
                      <a:pt x="706" y="298"/>
                    </a:lnTo>
                    <a:lnTo>
                      <a:pt x="706" y="294"/>
                    </a:lnTo>
                    <a:lnTo>
                      <a:pt x="708" y="291"/>
                    </a:lnTo>
                    <a:lnTo>
                      <a:pt x="708" y="286"/>
                    </a:lnTo>
                    <a:lnTo>
                      <a:pt x="709" y="282"/>
                    </a:lnTo>
                    <a:lnTo>
                      <a:pt x="709" y="278"/>
                    </a:lnTo>
                    <a:lnTo>
                      <a:pt x="710" y="273"/>
                    </a:lnTo>
                    <a:lnTo>
                      <a:pt x="710" y="268"/>
                    </a:lnTo>
                    <a:lnTo>
                      <a:pt x="710" y="265"/>
                    </a:lnTo>
                    <a:lnTo>
                      <a:pt x="711" y="260"/>
                    </a:lnTo>
                    <a:lnTo>
                      <a:pt x="712" y="255"/>
                    </a:lnTo>
                    <a:lnTo>
                      <a:pt x="712" y="250"/>
                    </a:lnTo>
                    <a:lnTo>
                      <a:pt x="712" y="247"/>
                    </a:lnTo>
                    <a:lnTo>
                      <a:pt x="714" y="242"/>
                    </a:lnTo>
                    <a:lnTo>
                      <a:pt x="715" y="237"/>
                    </a:lnTo>
                    <a:lnTo>
                      <a:pt x="715" y="233"/>
                    </a:lnTo>
                    <a:lnTo>
                      <a:pt x="715" y="228"/>
                    </a:lnTo>
                    <a:lnTo>
                      <a:pt x="716" y="223"/>
                    </a:lnTo>
                    <a:lnTo>
                      <a:pt x="716" y="220"/>
                    </a:lnTo>
                    <a:lnTo>
                      <a:pt x="716" y="215"/>
                    </a:lnTo>
                    <a:lnTo>
                      <a:pt x="717" y="210"/>
                    </a:lnTo>
                    <a:lnTo>
                      <a:pt x="717" y="204"/>
                    </a:lnTo>
                    <a:lnTo>
                      <a:pt x="718" y="201"/>
                    </a:lnTo>
                    <a:lnTo>
                      <a:pt x="718" y="196"/>
                    </a:lnTo>
                    <a:lnTo>
                      <a:pt x="718" y="191"/>
                    </a:lnTo>
                    <a:lnTo>
                      <a:pt x="718" y="186"/>
                    </a:lnTo>
                    <a:lnTo>
                      <a:pt x="718" y="182"/>
                    </a:lnTo>
                    <a:lnTo>
                      <a:pt x="718" y="177"/>
                    </a:lnTo>
                    <a:lnTo>
                      <a:pt x="718" y="172"/>
                    </a:lnTo>
                    <a:lnTo>
                      <a:pt x="718" y="167"/>
                    </a:lnTo>
                    <a:lnTo>
                      <a:pt x="720" y="163"/>
                    </a:lnTo>
                    <a:lnTo>
                      <a:pt x="720" y="158"/>
                    </a:lnTo>
                    <a:lnTo>
                      <a:pt x="720" y="153"/>
                    </a:lnTo>
                    <a:lnTo>
                      <a:pt x="720" y="148"/>
                    </a:lnTo>
                    <a:lnTo>
                      <a:pt x="720" y="145"/>
                    </a:lnTo>
                    <a:lnTo>
                      <a:pt x="720" y="140"/>
                    </a:lnTo>
                    <a:lnTo>
                      <a:pt x="720" y="135"/>
                    </a:lnTo>
                    <a:lnTo>
                      <a:pt x="720" y="132"/>
                    </a:lnTo>
                    <a:lnTo>
                      <a:pt x="720" y="127"/>
                    </a:lnTo>
                    <a:lnTo>
                      <a:pt x="718" y="122"/>
                    </a:lnTo>
                    <a:lnTo>
                      <a:pt x="718" y="118"/>
                    </a:lnTo>
                    <a:lnTo>
                      <a:pt x="717" y="114"/>
                    </a:lnTo>
                    <a:lnTo>
                      <a:pt x="717" y="109"/>
                    </a:lnTo>
                    <a:lnTo>
                      <a:pt x="716" y="106"/>
                    </a:lnTo>
                    <a:lnTo>
                      <a:pt x="716" y="102"/>
                    </a:lnTo>
                    <a:lnTo>
                      <a:pt x="716" y="97"/>
                    </a:lnTo>
                    <a:lnTo>
                      <a:pt x="715" y="94"/>
                    </a:lnTo>
                    <a:lnTo>
                      <a:pt x="714" y="90"/>
                    </a:lnTo>
                    <a:lnTo>
                      <a:pt x="714" y="87"/>
                    </a:lnTo>
                    <a:lnTo>
                      <a:pt x="712" y="82"/>
                    </a:lnTo>
                    <a:lnTo>
                      <a:pt x="711" y="80"/>
                    </a:lnTo>
                    <a:lnTo>
                      <a:pt x="710" y="76"/>
                    </a:lnTo>
                    <a:lnTo>
                      <a:pt x="710" y="72"/>
                    </a:lnTo>
                    <a:lnTo>
                      <a:pt x="709" y="69"/>
                    </a:lnTo>
                    <a:lnTo>
                      <a:pt x="708" y="67"/>
                    </a:lnTo>
                    <a:lnTo>
                      <a:pt x="706" y="63"/>
                    </a:lnTo>
                    <a:lnTo>
                      <a:pt x="704" y="59"/>
                    </a:lnTo>
                    <a:lnTo>
                      <a:pt x="703" y="56"/>
                    </a:lnTo>
                    <a:lnTo>
                      <a:pt x="702" y="54"/>
                    </a:lnTo>
                    <a:lnTo>
                      <a:pt x="697" y="48"/>
                    </a:lnTo>
                    <a:lnTo>
                      <a:pt x="692" y="42"/>
                    </a:lnTo>
                    <a:lnTo>
                      <a:pt x="688" y="36"/>
                    </a:lnTo>
                    <a:lnTo>
                      <a:pt x="683" y="31"/>
                    </a:lnTo>
                    <a:lnTo>
                      <a:pt x="679" y="29"/>
                    </a:lnTo>
                    <a:lnTo>
                      <a:pt x="676" y="26"/>
                    </a:lnTo>
                    <a:lnTo>
                      <a:pt x="672" y="24"/>
                    </a:lnTo>
                    <a:lnTo>
                      <a:pt x="670" y="23"/>
                    </a:lnTo>
                    <a:lnTo>
                      <a:pt x="666" y="20"/>
                    </a:lnTo>
                    <a:lnTo>
                      <a:pt x="663" y="18"/>
                    </a:lnTo>
                    <a:lnTo>
                      <a:pt x="659" y="17"/>
                    </a:lnTo>
                    <a:lnTo>
                      <a:pt x="656" y="14"/>
                    </a:lnTo>
                    <a:lnTo>
                      <a:pt x="651" y="13"/>
                    </a:lnTo>
                    <a:lnTo>
                      <a:pt x="647" y="11"/>
                    </a:lnTo>
                    <a:lnTo>
                      <a:pt x="644" y="10"/>
                    </a:lnTo>
                    <a:lnTo>
                      <a:pt x="639" y="10"/>
                    </a:lnTo>
                    <a:lnTo>
                      <a:pt x="635" y="7"/>
                    </a:lnTo>
                    <a:lnTo>
                      <a:pt x="631" y="6"/>
                    </a:lnTo>
                    <a:lnTo>
                      <a:pt x="627" y="5"/>
                    </a:lnTo>
                    <a:lnTo>
                      <a:pt x="622" y="5"/>
                    </a:lnTo>
                    <a:lnTo>
                      <a:pt x="618" y="3"/>
                    </a:lnTo>
                    <a:lnTo>
                      <a:pt x="614" y="3"/>
                    </a:lnTo>
                    <a:lnTo>
                      <a:pt x="609" y="1"/>
                    </a:lnTo>
                    <a:lnTo>
                      <a:pt x="605" y="1"/>
                    </a:lnTo>
                    <a:lnTo>
                      <a:pt x="600" y="0"/>
                    </a:lnTo>
                    <a:lnTo>
                      <a:pt x="595" y="0"/>
                    </a:lnTo>
                    <a:lnTo>
                      <a:pt x="590" y="0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70" y="0"/>
                    </a:lnTo>
                    <a:lnTo>
                      <a:pt x="565" y="1"/>
                    </a:lnTo>
                    <a:lnTo>
                      <a:pt x="559" y="1"/>
                    </a:lnTo>
                    <a:lnTo>
                      <a:pt x="555" y="3"/>
                    </a:lnTo>
                    <a:lnTo>
                      <a:pt x="549" y="3"/>
                    </a:lnTo>
                    <a:lnTo>
                      <a:pt x="544" y="5"/>
                    </a:lnTo>
                    <a:lnTo>
                      <a:pt x="538" y="5"/>
                    </a:lnTo>
                    <a:lnTo>
                      <a:pt x="533" y="6"/>
                    </a:lnTo>
                    <a:lnTo>
                      <a:pt x="527" y="8"/>
                    </a:lnTo>
                    <a:lnTo>
                      <a:pt x="523" y="10"/>
                    </a:lnTo>
                    <a:lnTo>
                      <a:pt x="517" y="11"/>
                    </a:lnTo>
                    <a:lnTo>
                      <a:pt x="512" y="13"/>
                    </a:lnTo>
                    <a:lnTo>
                      <a:pt x="507" y="14"/>
                    </a:lnTo>
                    <a:lnTo>
                      <a:pt x="501" y="17"/>
                    </a:lnTo>
                    <a:lnTo>
                      <a:pt x="497" y="19"/>
                    </a:lnTo>
                    <a:lnTo>
                      <a:pt x="491" y="21"/>
                    </a:lnTo>
                    <a:lnTo>
                      <a:pt x="486" y="24"/>
                    </a:lnTo>
                    <a:lnTo>
                      <a:pt x="481" y="27"/>
                    </a:lnTo>
                    <a:lnTo>
                      <a:pt x="475" y="30"/>
                    </a:lnTo>
                    <a:lnTo>
                      <a:pt x="469" y="32"/>
                    </a:lnTo>
                    <a:lnTo>
                      <a:pt x="465" y="36"/>
                    </a:lnTo>
                    <a:lnTo>
                      <a:pt x="460" y="39"/>
                    </a:lnTo>
                    <a:lnTo>
                      <a:pt x="454" y="43"/>
                    </a:lnTo>
                    <a:lnTo>
                      <a:pt x="449" y="46"/>
                    </a:lnTo>
                    <a:lnTo>
                      <a:pt x="444" y="50"/>
                    </a:lnTo>
                    <a:lnTo>
                      <a:pt x="440" y="55"/>
                    </a:lnTo>
                    <a:lnTo>
                      <a:pt x="434" y="58"/>
                    </a:lnTo>
                    <a:lnTo>
                      <a:pt x="428" y="63"/>
                    </a:lnTo>
                    <a:lnTo>
                      <a:pt x="423" y="67"/>
                    </a:lnTo>
                    <a:lnTo>
                      <a:pt x="418" y="70"/>
                    </a:lnTo>
                    <a:lnTo>
                      <a:pt x="414" y="74"/>
                    </a:lnTo>
                    <a:lnTo>
                      <a:pt x="409" y="78"/>
                    </a:lnTo>
                    <a:lnTo>
                      <a:pt x="404" y="82"/>
                    </a:lnTo>
                    <a:lnTo>
                      <a:pt x="399" y="87"/>
                    </a:lnTo>
                    <a:lnTo>
                      <a:pt x="395" y="90"/>
                    </a:lnTo>
                    <a:lnTo>
                      <a:pt x="390" y="95"/>
                    </a:lnTo>
                    <a:lnTo>
                      <a:pt x="386" y="99"/>
                    </a:lnTo>
                    <a:lnTo>
                      <a:pt x="382" y="102"/>
                    </a:lnTo>
                    <a:lnTo>
                      <a:pt x="377" y="107"/>
                    </a:lnTo>
                    <a:lnTo>
                      <a:pt x="373" y="110"/>
                    </a:lnTo>
                    <a:lnTo>
                      <a:pt x="370" y="115"/>
                    </a:lnTo>
                    <a:lnTo>
                      <a:pt x="366" y="119"/>
                    </a:lnTo>
                    <a:lnTo>
                      <a:pt x="363" y="122"/>
                    </a:lnTo>
                    <a:lnTo>
                      <a:pt x="358" y="127"/>
                    </a:lnTo>
                    <a:lnTo>
                      <a:pt x="354" y="131"/>
                    </a:lnTo>
                    <a:lnTo>
                      <a:pt x="351" y="134"/>
                    </a:lnTo>
                    <a:lnTo>
                      <a:pt x="347" y="138"/>
                    </a:lnTo>
                    <a:lnTo>
                      <a:pt x="344" y="141"/>
                    </a:lnTo>
                    <a:lnTo>
                      <a:pt x="341" y="145"/>
                    </a:lnTo>
                    <a:lnTo>
                      <a:pt x="338" y="150"/>
                    </a:lnTo>
                    <a:lnTo>
                      <a:pt x="334" y="152"/>
                    </a:lnTo>
                    <a:lnTo>
                      <a:pt x="332" y="157"/>
                    </a:lnTo>
                    <a:lnTo>
                      <a:pt x="328" y="160"/>
                    </a:lnTo>
                    <a:lnTo>
                      <a:pt x="326" y="164"/>
                    </a:lnTo>
                    <a:lnTo>
                      <a:pt x="322" y="166"/>
                    </a:lnTo>
                    <a:lnTo>
                      <a:pt x="320" y="171"/>
                    </a:lnTo>
                    <a:lnTo>
                      <a:pt x="318" y="173"/>
                    </a:lnTo>
                    <a:lnTo>
                      <a:pt x="315" y="177"/>
                    </a:lnTo>
                    <a:lnTo>
                      <a:pt x="312" y="180"/>
                    </a:lnTo>
                    <a:lnTo>
                      <a:pt x="310" y="183"/>
                    </a:lnTo>
                    <a:lnTo>
                      <a:pt x="307" y="186"/>
                    </a:lnTo>
                    <a:lnTo>
                      <a:pt x="305" y="190"/>
                    </a:lnTo>
                    <a:lnTo>
                      <a:pt x="300" y="195"/>
                    </a:lnTo>
                    <a:lnTo>
                      <a:pt x="296" y="201"/>
                    </a:lnTo>
                    <a:lnTo>
                      <a:pt x="293" y="205"/>
                    </a:lnTo>
                    <a:lnTo>
                      <a:pt x="289" y="210"/>
                    </a:lnTo>
                    <a:lnTo>
                      <a:pt x="286" y="215"/>
                    </a:lnTo>
                    <a:lnTo>
                      <a:pt x="284" y="220"/>
                    </a:lnTo>
                    <a:lnTo>
                      <a:pt x="281" y="222"/>
                    </a:lnTo>
                    <a:lnTo>
                      <a:pt x="280" y="226"/>
                    </a:lnTo>
                    <a:lnTo>
                      <a:pt x="277" y="228"/>
                    </a:lnTo>
                    <a:lnTo>
                      <a:pt x="276" y="230"/>
                    </a:lnTo>
                    <a:lnTo>
                      <a:pt x="274" y="234"/>
                    </a:lnTo>
                    <a:lnTo>
                      <a:pt x="274" y="235"/>
                    </a:lnTo>
                    <a:close/>
                  </a:path>
                </a:pathLst>
              </a:custGeom>
              <a:solidFill>
                <a:srgbClr val="D9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0" name="Freeform 339"/>
              <p:cNvSpPr>
                <a:spLocks/>
              </p:cNvSpPr>
              <p:nvPr/>
            </p:nvSpPr>
            <p:spPr bwMode="auto">
              <a:xfrm>
                <a:off x="1625" y="1381"/>
                <a:ext cx="314" cy="333"/>
              </a:xfrm>
              <a:custGeom>
                <a:avLst/>
                <a:gdLst>
                  <a:gd name="T0" fmla="*/ 0 w 941"/>
                  <a:gd name="T1" fmla="*/ 0 h 997"/>
                  <a:gd name="T2" fmla="*/ 0 w 941"/>
                  <a:gd name="T3" fmla="*/ 0 h 997"/>
                  <a:gd name="T4" fmla="*/ 0 w 941"/>
                  <a:gd name="T5" fmla="*/ 0 h 997"/>
                  <a:gd name="T6" fmla="*/ 0 w 941"/>
                  <a:gd name="T7" fmla="*/ 0 h 997"/>
                  <a:gd name="T8" fmla="*/ 0 w 941"/>
                  <a:gd name="T9" fmla="*/ 0 h 997"/>
                  <a:gd name="T10" fmla="*/ 0 w 941"/>
                  <a:gd name="T11" fmla="*/ 0 h 997"/>
                  <a:gd name="T12" fmla="*/ 0 w 941"/>
                  <a:gd name="T13" fmla="*/ 0 h 997"/>
                  <a:gd name="T14" fmla="*/ 0 w 941"/>
                  <a:gd name="T15" fmla="*/ 0 h 997"/>
                  <a:gd name="T16" fmla="*/ 0 w 941"/>
                  <a:gd name="T17" fmla="*/ 0 h 997"/>
                  <a:gd name="T18" fmla="*/ 0 w 941"/>
                  <a:gd name="T19" fmla="*/ 0 h 997"/>
                  <a:gd name="T20" fmla="*/ 0 w 941"/>
                  <a:gd name="T21" fmla="*/ 0 h 997"/>
                  <a:gd name="T22" fmla="*/ 0 w 941"/>
                  <a:gd name="T23" fmla="*/ 0 h 997"/>
                  <a:gd name="T24" fmla="*/ 0 w 941"/>
                  <a:gd name="T25" fmla="*/ 0 h 997"/>
                  <a:gd name="T26" fmla="*/ 0 w 941"/>
                  <a:gd name="T27" fmla="*/ 0 h 997"/>
                  <a:gd name="T28" fmla="*/ 0 w 941"/>
                  <a:gd name="T29" fmla="*/ 0 h 997"/>
                  <a:gd name="T30" fmla="*/ 0 w 941"/>
                  <a:gd name="T31" fmla="*/ 0 h 997"/>
                  <a:gd name="T32" fmla="*/ 0 w 941"/>
                  <a:gd name="T33" fmla="*/ 0 h 997"/>
                  <a:gd name="T34" fmla="*/ 0 w 941"/>
                  <a:gd name="T35" fmla="*/ 0 h 997"/>
                  <a:gd name="T36" fmla="*/ 0 w 941"/>
                  <a:gd name="T37" fmla="*/ 0 h 997"/>
                  <a:gd name="T38" fmla="*/ 0 w 941"/>
                  <a:gd name="T39" fmla="*/ 0 h 997"/>
                  <a:gd name="T40" fmla="*/ 0 w 941"/>
                  <a:gd name="T41" fmla="*/ 0 h 997"/>
                  <a:gd name="T42" fmla="*/ 0 w 941"/>
                  <a:gd name="T43" fmla="*/ 0 h 997"/>
                  <a:gd name="T44" fmla="*/ 0 w 941"/>
                  <a:gd name="T45" fmla="*/ 0 h 997"/>
                  <a:gd name="T46" fmla="*/ 0 w 941"/>
                  <a:gd name="T47" fmla="*/ 0 h 997"/>
                  <a:gd name="T48" fmla="*/ 0 w 941"/>
                  <a:gd name="T49" fmla="*/ 0 h 997"/>
                  <a:gd name="T50" fmla="*/ 0 w 941"/>
                  <a:gd name="T51" fmla="*/ 0 h 997"/>
                  <a:gd name="T52" fmla="*/ 0 w 941"/>
                  <a:gd name="T53" fmla="*/ 0 h 997"/>
                  <a:gd name="T54" fmla="*/ 0 w 941"/>
                  <a:gd name="T55" fmla="*/ 0 h 997"/>
                  <a:gd name="T56" fmla="*/ 0 w 941"/>
                  <a:gd name="T57" fmla="*/ 0 h 997"/>
                  <a:gd name="T58" fmla="*/ 0 w 941"/>
                  <a:gd name="T59" fmla="*/ 0 h 997"/>
                  <a:gd name="T60" fmla="*/ 0 w 941"/>
                  <a:gd name="T61" fmla="*/ 0 h 997"/>
                  <a:gd name="T62" fmla="*/ 0 w 941"/>
                  <a:gd name="T63" fmla="*/ 0 h 997"/>
                  <a:gd name="T64" fmla="*/ 0 w 941"/>
                  <a:gd name="T65" fmla="*/ 0 h 997"/>
                  <a:gd name="T66" fmla="*/ 0 w 941"/>
                  <a:gd name="T67" fmla="*/ 0 h 997"/>
                  <a:gd name="T68" fmla="*/ 0 w 941"/>
                  <a:gd name="T69" fmla="*/ 0 h 997"/>
                  <a:gd name="T70" fmla="*/ 0 w 941"/>
                  <a:gd name="T71" fmla="*/ 0 h 997"/>
                  <a:gd name="T72" fmla="*/ 0 w 941"/>
                  <a:gd name="T73" fmla="*/ 0 h 997"/>
                  <a:gd name="T74" fmla="*/ 0 w 941"/>
                  <a:gd name="T75" fmla="*/ 0 h 997"/>
                  <a:gd name="T76" fmla="*/ 0 w 941"/>
                  <a:gd name="T77" fmla="*/ 0 h 997"/>
                  <a:gd name="T78" fmla="*/ 0 w 941"/>
                  <a:gd name="T79" fmla="*/ 0 h 997"/>
                  <a:gd name="T80" fmla="*/ 0 w 941"/>
                  <a:gd name="T81" fmla="*/ 0 h 997"/>
                  <a:gd name="T82" fmla="*/ 0 w 941"/>
                  <a:gd name="T83" fmla="*/ 0 h 997"/>
                  <a:gd name="T84" fmla="*/ 0 w 941"/>
                  <a:gd name="T85" fmla="*/ 0 h 997"/>
                  <a:gd name="T86" fmla="*/ 0 w 941"/>
                  <a:gd name="T87" fmla="*/ 0 h 997"/>
                  <a:gd name="T88" fmla="*/ 0 w 941"/>
                  <a:gd name="T89" fmla="*/ 0 h 997"/>
                  <a:gd name="T90" fmla="*/ 0 w 941"/>
                  <a:gd name="T91" fmla="*/ 0 h 997"/>
                  <a:gd name="T92" fmla="*/ 0 w 941"/>
                  <a:gd name="T93" fmla="*/ 0 h 997"/>
                  <a:gd name="T94" fmla="*/ 0 w 941"/>
                  <a:gd name="T95" fmla="*/ 0 h 997"/>
                  <a:gd name="T96" fmla="*/ 0 w 941"/>
                  <a:gd name="T97" fmla="*/ 0 h 997"/>
                  <a:gd name="T98" fmla="*/ 0 w 941"/>
                  <a:gd name="T99" fmla="*/ 0 h 997"/>
                  <a:gd name="T100" fmla="*/ 0 w 941"/>
                  <a:gd name="T101" fmla="*/ 0 h 997"/>
                  <a:gd name="T102" fmla="*/ 0 w 941"/>
                  <a:gd name="T103" fmla="*/ 0 h 997"/>
                  <a:gd name="T104" fmla="*/ 0 w 941"/>
                  <a:gd name="T105" fmla="*/ 0 h 997"/>
                  <a:gd name="T106" fmla="*/ 0 w 941"/>
                  <a:gd name="T107" fmla="*/ 0 h 997"/>
                  <a:gd name="T108" fmla="*/ 0 w 941"/>
                  <a:gd name="T109" fmla="*/ 0 h 997"/>
                  <a:gd name="T110" fmla="*/ 0 w 941"/>
                  <a:gd name="T111" fmla="*/ 0 h 997"/>
                  <a:gd name="T112" fmla="*/ 0 w 941"/>
                  <a:gd name="T113" fmla="*/ 0 h 997"/>
                  <a:gd name="T114" fmla="*/ 0 w 941"/>
                  <a:gd name="T115" fmla="*/ 0 h 997"/>
                  <a:gd name="T116" fmla="*/ 0 w 941"/>
                  <a:gd name="T117" fmla="*/ 0 h 997"/>
                  <a:gd name="T118" fmla="*/ 0 w 941"/>
                  <a:gd name="T119" fmla="*/ 0 h 997"/>
                  <a:gd name="T120" fmla="*/ 0 w 941"/>
                  <a:gd name="T121" fmla="*/ 0 h 9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1"/>
                  <a:gd name="T184" fmla="*/ 0 h 997"/>
                  <a:gd name="T185" fmla="*/ 941 w 941"/>
                  <a:gd name="T186" fmla="*/ 997 h 9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1" h="997">
                    <a:moveTo>
                      <a:pt x="44" y="217"/>
                    </a:moveTo>
                    <a:lnTo>
                      <a:pt x="44" y="216"/>
                    </a:lnTo>
                    <a:lnTo>
                      <a:pt x="44" y="215"/>
                    </a:lnTo>
                    <a:lnTo>
                      <a:pt x="45" y="213"/>
                    </a:lnTo>
                    <a:lnTo>
                      <a:pt x="47" y="210"/>
                    </a:lnTo>
                    <a:lnTo>
                      <a:pt x="48" y="207"/>
                    </a:lnTo>
                    <a:lnTo>
                      <a:pt x="51" y="202"/>
                    </a:lnTo>
                    <a:lnTo>
                      <a:pt x="53" y="198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66" y="188"/>
                    </a:lnTo>
                    <a:lnTo>
                      <a:pt x="69" y="185"/>
                    </a:lnTo>
                    <a:lnTo>
                      <a:pt x="71" y="184"/>
                    </a:lnTo>
                    <a:lnTo>
                      <a:pt x="75" y="183"/>
                    </a:lnTo>
                    <a:lnTo>
                      <a:pt x="77" y="182"/>
                    </a:lnTo>
                    <a:lnTo>
                      <a:pt x="80" y="181"/>
                    </a:lnTo>
                    <a:lnTo>
                      <a:pt x="83" y="179"/>
                    </a:lnTo>
                    <a:lnTo>
                      <a:pt x="86" y="178"/>
                    </a:lnTo>
                    <a:lnTo>
                      <a:pt x="91" y="178"/>
                    </a:lnTo>
                    <a:lnTo>
                      <a:pt x="94" y="178"/>
                    </a:lnTo>
                    <a:lnTo>
                      <a:pt x="98" y="178"/>
                    </a:lnTo>
                    <a:lnTo>
                      <a:pt x="102" y="178"/>
                    </a:lnTo>
                    <a:lnTo>
                      <a:pt x="107" y="181"/>
                    </a:lnTo>
                    <a:lnTo>
                      <a:pt x="110" y="181"/>
                    </a:lnTo>
                    <a:lnTo>
                      <a:pt x="115" y="182"/>
                    </a:lnTo>
                    <a:lnTo>
                      <a:pt x="118" y="183"/>
                    </a:lnTo>
                    <a:lnTo>
                      <a:pt x="122" y="184"/>
                    </a:lnTo>
                    <a:lnTo>
                      <a:pt x="126" y="185"/>
                    </a:lnTo>
                    <a:lnTo>
                      <a:pt x="128" y="188"/>
                    </a:lnTo>
                    <a:lnTo>
                      <a:pt x="130" y="189"/>
                    </a:lnTo>
                    <a:lnTo>
                      <a:pt x="134" y="190"/>
                    </a:lnTo>
                    <a:lnTo>
                      <a:pt x="137" y="194"/>
                    </a:lnTo>
                    <a:lnTo>
                      <a:pt x="141" y="197"/>
                    </a:lnTo>
                    <a:lnTo>
                      <a:pt x="143" y="202"/>
                    </a:lnTo>
                    <a:lnTo>
                      <a:pt x="146" y="206"/>
                    </a:lnTo>
                    <a:lnTo>
                      <a:pt x="147" y="209"/>
                    </a:lnTo>
                    <a:lnTo>
                      <a:pt x="148" y="213"/>
                    </a:lnTo>
                    <a:lnTo>
                      <a:pt x="149" y="216"/>
                    </a:lnTo>
                    <a:lnTo>
                      <a:pt x="149" y="221"/>
                    </a:lnTo>
                    <a:lnTo>
                      <a:pt x="149" y="225"/>
                    </a:lnTo>
                    <a:lnTo>
                      <a:pt x="149" y="227"/>
                    </a:lnTo>
                    <a:lnTo>
                      <a:pt x="149" y="230"/>
                    </a:lnTo>
                    <a:lnTo>
                      <a:pt x="149" y="233"/>
                    </a:lnTo>
                    <a:lnTo>
                      <a:pt x="149" y="235"/>
                    </a:lnTo>
                    <a:lnTo>
                      <a:pt x="150" y="236"/>
                    </a:lnTo>
                    <a:lnTo>
                      <a:pt x="154" y="238"/>
                    </a:lnTo>
                    <a:lnTo>
                      <a:pt x="160" y="239"/>
                    </a:lnTo>
                    <a:lnTo>
                      <a:pt x="162" y="239"/>
                    </a:lnTo>
                    <a:lnTo>
                      <a:pt x="166" y="239"/>
                    </a:lnTo>
                    <a:lnTo>
                      <a:pt x="168" y="239"/>
                    </a:lnTo>
                    <a:lnTo>
                      <a:pt x="173" y="239"/>
                    </a:lnTo>
                    <a:lnTo>
                      <a:pt x="175" y="239"/>
                    </a:lnTo>
                    <a:lnTo>
                      <a:pt x="180" y="239"/>
                    </a:lnTo>
                    <a:lnTo>
                      <a:pt x="184" y="239"/>
                    </a:lnTo>
                    <a:lnTo>
                      <a:pt x="188" y="239"/>
                    </a:lnTo>
                    <a:lnTo>
                      <a:pt x="191" y="239"/>
                    </a:lnTo>
                    <a:lnTo>
                      <a:pt x="194" y="239"/>
                    </a:lnTo>
                    <a:lnTo>
                      <a:pt x="198" y="238"/>
                    </a:lnTo>
                    <a:lnTo>
                      <a:pt x="203" y="238"/>
                    </a:lnTo>
                    <a:lnTo>
                      <a:pt x="205" y="238"/>
                    </a:lnTo>
                    <a:lnTo>
                      <a:pt x="209" y="238"/>
                    </a:lnTo>
                    <a:lnTo>
                      <a:pt x="212" y="238"/>
                    </a:lnTo>
                    <a:lnTo>
                      <a:pt x="216" y="238"/>
                    </a:lnTo>
                    <a:lnTo>
                      <a:pt x="220" y="236"/>
                    </a:lnTo>
                    <a:lnTo>
                      <a:pt x="225" y="236"/>
                    </a:lnTo>
                    <a:lnTo>
                      <a:pt x="228" y="236"/>
                    </a:lnTo>
                    <a:lnTo>
                      <a:pt x="229" y="236"/>
                    </a:lnTo>
                    <a:lnTo>
                      <a:pt x="334" y="102"/>
                    </a:lnTo>
                    <a:lnTo>
                      <a:pt x="334" y="101"/>
                    </a:lnTo>
                    <a:lnTo>
                      <a:pt x="335" y="100"/>
                    </a:lnTo>
                    <a:lnTo>
                      <a:pt x="338" y="99"/>
                    </a:lnTo>
                    <a:lnTo>
                      <a:pt x="341" y="96"/>
                    </a:lnTo>
                    <a:lnTo>
                      <a:pt x="344" y="93"/>
                    </a:lnTo>
                    <a:lnTo>
                      <a:pt x="348" y="90"/>
                    </a:lnTo>
                    <a:lnTo>
                      <a:pt x="351" y="88"/>
                    </a:lnTo>
                    <a:lnTo>
                      <a:pt x="353" y="87"/>
                    </a:lnTo>
                    <a:lnTo>
                      <a:pt x="357" y="85"/>
                    </a:lnTo>
                    <a:lnTo>
                      <a:pt x="360" y="83"/>
                    </a:lnTo>
                    <a:lnTo>
                      <a:pt x="363" y="80"/>
                    </a:lnTo>
                    <a:lnTo>
                      <a:pt x="366" y="79"/>
                    </a:lnTo>
                    <a:lnTo>
                      <a:pt x="369" y="75"/>
                    </a:lnTo>
                    <a:lnTo>
                      <a:pt x="372" y="74"/>
                    </a:lnTo>
                    <a:lnTo>
                      <a:pt x="376" y="70"/>
                    </a:lnTo>
                    <a:lnTo>
                      <a:pt x="380" y="69"/>
                    </a:lnTo>
                    <a:lnTo>
                      <a:pt x="384" y="66"/>
                    </a:lnTo>
                    <a:lnTo>
                      <a:pt x="388" y="64"/>
                    </a:lnTo>
                    <a:lnTo>
                      <a:pt x="391" y="61"/>
                    </a:lnTo>
                    <a:lnTo>
                      <a:pt x="396" y="58"/>
                    </a:lnTo>
                    <a:lnTo>
                      <a:pt x="399" y="56"/>
                    </a:lnTo>
                    <a:lnTo>
                      <a:pt x="404" y="54"/>
                    </a:lnTo>
                    <a:lnTo>
                      <a:pt x="409" y="51"/>
                    </a:lnTo>
                    <a:lnTo>
                      <a:pt x="412" y="49"/>
                    </a:lnTo>
                    <a:lnTo>
                      <a:pt x="417" y="45"/>
                    </a:lnTo>
                    <a:lnTo>
                      <a:pt x="422" y="44"/>
                    </a:lnTo>
                    <a:lnTo>
                      <a:pt x="427" y="41"/>
                    </a:lnTo>
                    <a:lnTo>
                      <a:pt x="430" y="38"/>
                    </a:lnTo>
                    <a:lnTo>
                      <a:pt x="435" y="36"/>
                    </a:lnTo>
                    <a:lnTo>
                      <a:pt x="440" y="34"/>
                    </a:lnTo>
                    <a:lnTo>
                      <a:pt x="444" y="30"/>
                    </a:lnTo>
                    <a:lnTo>
                      <a:pt x="448" y="29"/>
                    </a:lnTo>
                    <a:lnTo>
                      <a:pt x="453" y="25"/>
                    </a:lnTo>
                    <a:lnTo>
                      <a:pt x="459" y="24"/>
                    </a:lnTo>
                    <a:lnTo>
                      <a:pt x="462" y="20"/>
                    </a:lnTo>
                    <a:lnTo>
                      <a:pt x="467" y="19"/>
                    </a:lnTo>
                    <a:lnTo>
                      <a:pt x="472" y="17"/>
                    </a:lnTo>
                    <a:lnTo>
                      <a:pt x="476" y="16"/>
                    </a:lnTo>
                    <a:lnTo>
                      <a:pt x="480" y="13"/>
                    </a:lnTo>
                    <a:lnTo>
                      <a:pt x="485" y="11"/>
                    </a:lnTo>
                    <a:lnTo>
                      <a:pt x="490" y="10"/>
                    </a:lnTo>
                    <a:lnTo>
                      <a:pt x="494" y="9"/>
                    </a:lnTo>
                    <a:lnTo>
                      <a:pt x="498" y="7"/>
                    </a:lnTo>
                    <a:lnTo>
                      <a:pt x="503" y="6"/>
                    </a:lnTo>
                    <a:lnTo>
                      <a:pt x="506" y="4"/>
                    </a:lnTo>
                    <a:lnTo>
                      <a:pt x="511" y="4"/>
                    </a:lnTo>
                    <a:lnTo>
                      <a:pt x="514" y="2"/>
                    </a:lnTo>
                    <a:lnTo>
                      <a:pt x="518" y="2"/>
                    </a:lnTo>
                    <a:lnTo>
                      <a:pt x="522" y="2"/>
                    </a:lnTo>
                    <a:lnTo>
                      <a:pt x="526" y="2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2" y="0"/>
                    </a:lnTo>
                    <a:lnTo>
                      <a:pt x="545" y="2"/>
                    </a:lnTo>
                    <a:lnTo>
                      <a:pt x="548" y="2"/>
                    </a:lnTo>
                    <a:lnTo>
                      <a:pt x="551" y="4"/>
                    </a:lnTo>
                    <a:lnTo>
                      <a:pt x="556" y="5"/>
                    </a:lnTo>
                    <a:lnTo>
                      <a:pt x="561" y="7"/>
                    </a:lnTo>
                    <a:lnTo>
                      <a:pt x="565" y="10"/>
                    </a:lnTo>
                    <a:lnTo>
                      <a:pt x="570" y="12"/>
                    </a:lnTo>
                    <a:lnTo>
                      <a:pt x="575" y="15"/>
                    </a:lnTo>
                    <a:lnTo>
                      <a:pt x="580" y="17"/>
                    </a:lnTo>
                    <a:lnTo>
                      <a:pt x="584" y="20"/>
                    </a:lnTo>
                    <a:lnTo>
                      <a:pt x="588" y="23"/>
                    </a:lnTo>
                    <a:lnTo>
                      <a:pt x="592" y="25"/>
                    </a:lnTo>
                    <a:lnTo>
                      <a:pt x="595" y="29"/>
                    </a:lnTo>
                    <a:lnTo>
                      <a:pt x="599" y="32"/>
                    </a:lnTo>
                    <a:lnTo>
                      <a:pt x="602" y="36"/>
                    </a:lnTo>
                    <a:lnTo>
                      <a:pt x="605" y="39"/>
                    </a:lnTo>
                    <a:lnTo>
                      <a:pt x="608" y="44"/>
                    </a:lnTo>
                    <a:lnTo>
                      <a:pt x="610" y="48"/>
                    </a:lnTo>
                    <a:lnTo>
                      <a:pt x="613" y="53"/>
                    </a:lnTo>
                    <a:lnTo>
                      <a:pt x="615" y="57"/>
                    </a:lnTo>
                    <a:lnTo>
                      <a:pt x="616" y="62"/>
                    </a:lnTo>
                    <a:lnTo>
                      <a:pt x="619" y="67"/>
                    </a:lnTo>
                    <a:lnTo>
                      <a:pt x="620" y="73"/>
                    </a:lnTo>
                    <a:lnTo>
                      <a:pt x="620" y="75"/>
                    </a:lnTo>
                    <a:lnTo>
                      <a:pt x="620" y="79"/>
                    </a:lnTo>
                    <a:lnTo>
                      <a:pt x="620" y="82"/>
                    </a:lnTo>
                    <a:lnTo>
                      <a:pt x="621" y="85"/>
                    </a:lnTo>
                    <a:lnTo>
                      <a:pt x="621" y="88"/>
                    </a:lnTo>
                    <a:lnTo>
                      <a:pt x="621" y="92"/>
                    </a:lnTo>
                    <a:lnTo>
                      <a:pt x="621" y="95"/>
                    </a:lnTo>
                    <a:lnTo>
                      <a:pt x="621" y="100"/>
                    </a:lnTo>
                    <a:lnTo>
                      <a:pt x="621" y="102"/>
                    </a:lnTo>
                    <a:lnTo>
                      <a:pt x="620" y="106"/>
                    </a:lnTo>
                    <a:lnTo>
                      <a:pt x="620" y="109"/>
                    </a:lnTo>
                    <a:lnTo>
                      <a:pt x="620" y="114"/>
                    </a:lnTo>
                    <a:lnTo>
                      <a:pt x="619" y="119"/>
                    </a:lnTo>
                    <a:lnTo>
                      <a:pt x="619" y="123"/>
                    </a:lnTo>
                    <a:lnTo>
                      <a:pt x="618" y="127"/>
                    </a:lnTo>
                    <a:lnTo>
                      <a:pt x="618" y="132"/>
                    </a:lnTo>
                    <a:lnTo>
                      <a:pt x="616" y="136"/>
                    </a:lnTo>
                    <a:lnTo>
                      <a:pt x="615" y="140"/>
                    </a:lnTo>
                    <a:lnTo>
                      <a:pt x="614" y="145"/>
                    </a:lnTo>
                    <a:lnTo>
                      <a:pt x="613" y="151"/>
                    </a:lnTo>
                    <a:lnTo>
                      <a:pt x="612" y="156"/>
                    </a:lnTo>
                    <a:lnTo>
                      <a:pt x="610" y="162"/>
                    </a:lnTo>
                    <a:lnTo>
                      <a:pt x="608" y="166"/>
                    </a:lnTo>
                    <a:lnTo>
                      <a:pt x="608" y="172"/>
                    </a:lnTo>
                    <a:lnTo>
                      <a:pt x="606" y="177"/>
                    </a:lnTo>
                    <a:lnTo>
                      <a:pt x="603" y="183"/>
                    </a:lnTo>
                    <a:lnTo>
                      <a:pt x="602" y="188"/>
                    </a:lnTo>
                    <a:lnTo>
                      <a:pt x="601" y="194"/>
                    </a:lnTo>
                    <a:lnTo>
                      <a:pt x="599" y="200"/>
                    </a:lnTo>
                    <a:lnTo>
                      <a:pt x="599" y="206"/>
                    </a:lnTo>
                    <a:lnTo>
                      <a:pt x="597" y="210"/>
                    </a:lnTo>
                    <a:lnTo>
                      <a:pt x="596" y="216"/>
                    </a:lnTo>
                    <a:lnTo>
                      <a:pt x="594" y="221"/>
                    </a:lnTo>
                    <a:lnTo>
                      <a:pt x="593" y="227"/>
                    </a:lnTo>
                    <a:lnTo>
                      <a:pt x="592" y="232"/>
                    </a:lnTo>
                    <a:lnTo>
                      <a:pt x="590" y="238"/>
                    </a:lnTo>
                    <a:lnTo>
                      <a:pt x="589" y="242"/>
                    </a:lnTo>
                    <a:lnTo>
                      <a:pt x="589" y="248"/>
                    </a:lnTo>
                    <a:lnTo>
                      <a:pt x="588" y="253"/>
                    </a:lnTo>
                    <a:lnTo>
                      <a:pt x="588" y="259"/>
                    </a:lnTo>
                    <a:lnTo>
                      <a:pt x="587" y="264"/>
                    </a:lnTo>
                    <a:lnTo>
                      <a:pt x="586" y="268"/>
                    </a:lnTo>
                    <a:lnTo>
                      <a:pt x="584" y="273"/>
                    </a:lnTo>
                    <a:lnTo>
                      <a:pt x="584" y="279"/>
                    </a:lnTo>
                    <a:lnTo>
                      <a:pt x="583" y="284"/>
                    </a:lnTo>
                    <a:lnTo>
                      <a:pt x="583" y="289"/>
                    </a:lnTo>
                    <a:lnTo>
                      <a:pt x="582" y="293"/>
                    </a:lnTo>
                    <a:lnTo>
                      <a:pt x="582" y="298"/>
                    </a:lnTo>
                    <a:lnTo>
                      <a:pt x="581" y="302"/>
                    </a:lnTo>
                    <a:lnTo>
                      <a:pt x="580" y="306"/>
                    </a:lnTo>
                    <a:lnTo>
                      <a:pt x="580" y="311"/>
                    </a:lnTo>
                    <a:lnTo>
                      <a:pt x="580" y="316"/>
                    </a:lnTo>
                    <a:lnTo>
                      <a:pt x="580" y="319"/>
                    </a:lnTo>
                    <a:lnTo>
                      <a:pt x="578" y="324"/>
                    </a:lnTo>
                    <a:lnTo>
                      <a:pt x="578" y="329"/>
                    </a:lnTo>
                    <a:lnTo>
                      <a:pt x="578" y="334"/>
                    </a:lnTo>
                    <a:lnTo>
                      <a:pt x="578" y="337"/>
                    </a:lnTo>
                    <a:lnTo>
                      <a:pt x="577" y="341"/>
                    </a:lnTo>
                    <a:lnTo>
                      <a:pt x="577" y="344"/>
                    </a:lnTo>
                    <a:lnTo>
                      <a:pt x="577" y="348"/>
                    </a:lnTo>
                    <a:lnTo>
                      <a:pt x="576" y="351"/>
                    </a:lnTo>
                    <a:lnTo>
                      <a:pt x="576" y="355"/>
                    </a:lnTo>
                    <a:lnTo>
                      <a:pt x="576" y="359"/>
                    </a:lnTo>
                    <a:lnTo>
                      <a:pt x="576" y="362"/>
                    </a:lnTo>
                    <a:lnTo>
                      <a:pt x="575" y="364"/>
                    </a:lnTo>
                    <a:lnTo>
                      <a:pt x="575" y="368"/>
                    </a:lnTo>
                    <a:lnTo>
                      <a:pt x="575" y="372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75" y="385"/>
                    </a:lnTo>
                    <a:lnTo>
                      <a:pt x="575" y="389"/>
                    </a:lnTo>
                    <a:lnTo>
                      <a:pt x="575" y="393"/>
                    </a:lnTo>
                    <a:lnTo>
                      <a:pt x="575" y="397"/>
                    </a:lnTo>
                    <a:lnTo>
                      <a:pt x="575" y="400"/>
                    </a:lnTo>
                    <a:lnTo>
                      <a:pt x="575" y="404"/>
                    </a:lnTo>
                    <a:lnTo>
                      <a:pt x="576" y="405"/>
                    </a:lnTo>
                    <a:lnTo>
                      <a:pt x="577" y="406"/>
                    </a:lnTo>
                    <a:lnTo>
                      <a:pt x="580" y="411"/>
                    </a:lnTo>
                    <a:lnTo>
                      <a:pt x="581" y="413"/>
                    </a:lnTo>
                    <a:lnTo>
                      <a:pt x="583" y="418"/>
                    </a:lnTo>
                    <a:lnTo>
                      <a:pt x="583" y="420"/>
                    </a:lnTo>
                    <a:lnTo>
                      <a:pt x="584" y="423"/>
                    </a:lnTo>
                    <a:lnTo>
                      <a:pt x="586" y="425"/>
                    </a:lnTo>
                    <a:lnTo>
                      <a:pt x="587" y="429"/>
                    </a:lnTo>
                    <a:lnTo>
                      <a:pt x="587" y="431"/>
                    </a:lnTo>
                    <a:lnTo>
                      <a:pt x="588" y="434"/>
                    </a:lnTo>
                    <a:lnTo>
                      <a:pt x="588" y="437"/>
                    </a:lnTo>
                    <a:lnTo>
                      <a:pt x="588" y="442"/>
                    </a:lnTo>
                    <a:lnTo>
                      <a:pt x="588" y="444"/>
                    </a:lnTo>
                    <a:lnTo>
                      <a:pt x="588" y="449"/>
                    </a:lnTo>
                    <a:lnTo>
                      <a:pt x="588" y="452"/>
                    </a:lnTo>
                    <a:lnTo>
                      <a:pt x="588" y="457"/>
                    </a:lnTo>
                    <a:lnTo>
                      <a:pt x="588" y="462"/>
                    </a:lnTo>
                    <a:lnTo>
                      <a:pt x="587" y="467"/>
                    </a:lnTo>
                    <a:lnTo>
                      <a:pt x="586" y="470"/>
                    </a:lnTo>
                    <a:lnTo>
                      <a:pt x="586" y="476"/>
                    </a:lnTo>
                    <a:lnTo>
                      <a:pt x="584" y="481"/>
                    </a:lnTo>
                    <a:lnTo>
                      <a:pt x="582" y="485"/>
                    </a:lnTo>
                    <a:lnTo>
                      <a:pt x="581" y="489"/>
                    </a:lnTo>
                    <a:lnTo>
                      <a:pt x="580" y="491"/>
                    </a:lnTo>
                    <a:lnTo>
                      <a:pt x="580" y="495"/>
                    </a:lnTo>
                    <a:lnTo>
                      <a:pt x="578" y="497"/>
                    </a:lnTo>
                    <a:lnTo>
                      <a:pt x="576" y="502"/>
                    </a:lnTo>
                    <a:lnTo>
                      <a:pt x="574" y="508"/>
                    </a:lnTo>
                    <a:lnTo>
                      <a:pt x="571" y="513"/>
                    </a:lnTo>
                    <a:lnTo>
                      <a:pt x="569" y="518"/>
                    </a:lnTo>
                    <a:lnTo>
                      <a:pt x="567" y="521"/>
                    </a:lnTo>
                    <a:lnTo>
                      <a:pt x="564" y="525"/>
                    </a:lnTo>
                    <a:lnTo>
                      <a:pt x="562" y="529"/>
                    </a:lnTo>
                    <a:lnTo>
                      <a:pt x="561" y="533"/>
                    </a:lnTo>
                    <a:lnTo>
                      <a:pt x="558" y="535"/>
                    </a:lnTo>
                    <a:lnTo>
                      <a:pt x="556" y="539"/>
                    </a:lnTo>
                    <a:lnTo>
                      <a:pt x="555" y="541"/>
                    </a:lnTo>
                    <a:lnTo>
                      <a:pt x="552" y="544"/>
                    </a:lnTo>
                    <a:lnTo>
                      <a:pt x="550" y="548"/>
                    </a:lnTo>
                    <a:lnTo>
                      <a:pt x="546" y="553"/>
                    </a:lnTo>
                    <a:lnTo>
                      <a:pt x="543" y="555"/>
                    </a:lnTo>
                    <a:lnTo>
                      <a:pt x="541" y="559"/>
                    </a:lnTo>
                    <a:lnTo>
                      <a:pt x="538" y="563"/>
                    </a:lnTo>
                    <a:lnTo>
                      <a:pt x="537" y="565"/>
                    </a:lnTo>
                    <a:lnTo>
                      <a:pt x="536" y="569"/>
                    </a:lnTo>
                    <a:lnTo>
                      <a:pt x="535" y="572"/>
                    </a:lnTo>
                    <a:lnTo>
                      <a:pt x="533" y="574"/>
                    </a:lnTo>
                    <a:lnTo>
                      <a:pt x="533" y="579"/>
                    </a:lnTo>
                    <a:lnTo>
                      <a:pt x="532" y="582"/>
                    </a:lnTo>
                    <a:lnTo>
                      <a:pt x="533" y="584"/>
                    </a:lnTo>
                    <a:lnTo>
                      <a:pt x="533" y="587"/>
                    </a:lnTo>
                    <a:lnTo>
                      <a:pt x="535" y="592"/>
                    </a:lnTo>
                    <a:lnTo>
                      <a:pt x="536" y="596"/>
                    </a:lnTo>
                    <a:lnTo>
                      <a:pt x="537" y="602"/>
                    </a:lnTo>
                    <a:lnTo>
                      <a:pt x="538" y="603"/>
                    </a:lnTo>
                    <a:lnTo>
                      <a:pt x="539" y="606"/>
                    </a:lnTo>
                    <a:lnTo>
                      <a:pt x="541" y="609"/>
                    </a:lnTo>
                    <a:lnTo>
                      <a:pt x="542" y="612"/>
                    </a:lnTo>
                    <a:lnTo>
                      <a:pt x="542" y="615"/>
                    </a:lnTo>
                    <a:lnTo>
                      <a:pt x="543" y="617"/>
                    </a:lnTo>
                    <a:lnTo>
                      <a:pt x="544" y="621"/>
                    </a:lnTo>
                    <a:lnTo>
                      <a:pt x="545" y="624"/>
                    </a:lnTo>
                    <a:lnTo>
                      <a:pt x="546" y="628"/>
                    </a:lnTo>
                    <a:lnTo>
                      <a:pt x="549" y="630"/>
                    </a:lnTo>
                    <a:lnTo>
                      <a:pt x="550" y="634"/>
                    </a:lnTo>
                    <a:lnTo>
                      <a:pt x="551" y="637"/>
                    </a:lnTo>
                    <a:lnTo>
                      <a:pt x="552" y="641"/>
                    </a:lnTo>
                    <a:lnTo>
                      <a:pt x="555" y="643"/>
                    </a:lnTo>
                    <a:lnTo>
                      <a:pt x="556" y="647"/>
                    </a:lnTo>
                    <a:lnTo>
                      <a:pt x="557" y="650"/>
                    </a:lnTo>
                    <a:lnTo>
                      <a:pt x="559" y="654"/>
                    </a:lnTo>
                    <a:lnTo>
                      <a:pt x="561" y="657"/>
                    </a:lnTo>
                    <a:lnTo>
                      <a:pt x="562" y="661"/>
                    </a:lnTo>
                    <a:lnTo>
                      <a:pt x="564" y="665"/>
                    </a:lnTo>
                    <a:lnTo>
                      <a:pt x="564" y="667"/>
                    </a:lnTo>
                    <a:lnTo>
                      <a:pt x="567" y="671"/>
                    </a:lnTo>
                    <a:lnTo>
                      <a:pt x="568" y="673"/>
                    </a:lnTo>
                    <a:lnTo>
                      <a:pt x="569" y="676"/>
                    </a:lnTo>
                    <a:lnTo>
                      <a:pt x="570" y="680"/>
                    </a:lnTo>
                    <a:lnTo>
                      <a:pt x="573" y="682"/>
                    </a:lnTo>
                    <a:lnTo>
                      <a:pt x="574" y="686"/>
                    </a:lnTo>
                    <a:lnTo>
                      <a:pt x="575" y="690"/>
                    </a:lnTo>
                    <a:lnTo>
                      <a:pt x="576" y="692"/>
                    </a:lnTo>
                    <a:lnTo>
                      <a:pt x="577" y="695"/>
                    </a:lnTo>
                    <a:lnTo>
                      <a:pt x="578" y="698"/>
                    </a:lnTo>
                    <a:lnTo>
                      <a:pt x="580" y="701"/>
                    </a:lnTo>
                    <a:lnTo>
                      <a:pt x="583" y="706"/>
                    </a:lnTo>
                    <a:lnTo>
                      <a:pt x="586" y="711"/>
                    </a:lnTo>
                    <a:lnTo>
                      <a:pt x="588" y="716"/>
                    </a:lnTo>
                    <a:lnTo>
                      <a:pt x="589" y="720"/>
                    </a:lnTo>
                    <a:lnTo>
                      <a:pt x="592" y="723"/>
                    </a:lnTo>
                    <a:lnTo>
                      <a:pt x="593" y="726"/>
                    </a:lnTo>
                    <a:lnTo>
                      <a:pt x="595" y="731"/>
                    </a:lnTo>
                    <a:lnTo>
                      <a:pt x="596" y="732"/>
                    </a:lnTo>
                    <a:lnTo>
                      <a:pt x="641" y="786"/>
                    </a:lnTo>
                    <a:lnTo>
                      <a:pt x="641" y="784"/>
                    </a:lnTo>
                    <a:lnTo>
                      <a:pt x="644" y="784"/>
                    </a:lnTo>
                    <a:lnTo>
                      <a:pt x="647" y="783"/>
                    </a:lnTo>
                    <a:lnTo>
                      <a:pt x="652" y="783"/>
                    </a:lnTo>
                    <a:lnTo>
                      <a:pt x="656" y="782"/>
                    </a:lnTo>
                    <a:lnTo>
                      <a:pt x="658" y="782"/>
                    </a:lnTo>
                    <a:lnTo>
                      <a:pt x="661" y="781"/>
                    </a:lnTo>
                    <a:lnTo>
                      <a:pt x="666" y="781"/>
                    </a:lnTo>
                    <a:lnTo>
                      <a:pt x="669" y="780"/>
                    </a:lnTo>
                    <a:lnTo>
                      <a:pt x="673" y="780"/>
                    </a:lnTo>
                    <a:lnTo>
                      <a:pt x="678" y="780"/>
                    </a:lnTo>
                    <a:lnTo>
                      <a:pt x="683" y="780"/>
                    </a:lnTo>
                    <a:lnTo>
                      <a:pt x="686" y="778"/>
                    </a:lnTo>
                    <a:lnTo>
                      <a:pt x="691" y="777"/>
                    </a:lnTo>
                    <a:lnTo>
                      <a:pt x="696" y="777"/>
                    </a:lnTo>
                    <a:lnTo>
                      <a:pt x="702" y="776"/>
                    </a:lnTo>
                    <a:lnTo>
                      <a:pt x="707" y="776"/>
                    </a:lnTo>
                    <a:lnTo>
                      <a:pt x="711" y="776"/>
                    </a:lnTo>
                    <a:lnTo>
                      <a:pt x="717" y="776"/>
                    </a:lnTo>
                    <a:lnTo>
                      <a:pt x="722" y="776"/>
                    </a:lnTo>
                    <a:lnTo>
                      <a:pt x="727" y="775"/>
                    </a:lnTo>
                    <a:lnTo>
                      <a:pt x="733" y="775"/>
                    </a:lnTo>
                    <a:lnTo>
                      <a:pt x="737" y="775"/>
                    </a:lnTo>
                    <a:lnTo>
                      <a:pt x="743" y="776"/>
                    </a:lnTo>
                    <a:lnTo>
                      <a:pt x="748" y="776"/>
                    </a:lnTo>
                    <a:lnTo>
                      <a:pt x="754" y="776"/>
                    </a:lnTo>
                    <a:lnTo>
                      <a:pt x="759" y="776"/>
                    </a:lnTo>
                    <a:lnTo>
                      <a:pt x="765" y="777"/>
                    </a:lnTo>
                    <a:lnTo>
                      <a:pt x="769" y="777"/>
                    </a:lnTo>
                    <a:lnTo>
                      <a:pt x="774" y="778"/>
                    </a:lnTo>
                    <a:lnTo>
                      <a:pt x="778" y="780"/>
                    </a:lnTo>
                    <a:lnTo>
                      <a:pt x="780" y="780"/>
                    </a:lnTo>
                    <a:lnTo>
                      <a:pt x="784" y="781"/>
                    </a:lnTo>
                    <a:lnTo>
                      <a:pt x="787" y="782"/>
                    </a:lnTo>
                    <a:lnTo>
                      <a:pt x="790" y="782"/>
                    </a:lnTo>
                    <a:lnTo>
                      <a:pt x="793" y="783"/>
                    </a:lnTo>
                    <a:lnTo>
                      <a:pt x="797" y="784"/>
                    </a:lnTo>
                    <a:lnTo>
                      <a:pt x="800" y="784"/>
                    </a:lnTo>
                    <a:lnTo>
                      <a:pt x="803" y="786"/>
                    </a:lnTo>
                    <a:lnTo>
                      <a:pt x="806" y="787"/>
                    </a:lnTo>
                    <a:lnTo>
                      <a:pt x="811" y="789"/>
                    </a:lnTo>
                    <a:lnTo>
                      <a:pt x="814" y="790"/>
                    </a:lnTo>
                    <a:lnTo>
                      <a:pt x="817" y="792"/>
                    </a:lnTo>
                    <a:lnTo>
                      <a:pt x="820" y="793"/>
                    </a:lnTo>
                    <a:lnTo>
                      <a:pt x="825" y="793"/>
                    </a:lnTo>
                    <a:lnTo>
                      <a:pt x="829" y="795"/>
                    </a:lnTo>
                    <a:lnTo>
                      <a:pt x="832" y="796"/>
                    </a:lnTo>
                    <a:lnTo>
                      <a:pt x="836" y="797"/>
                    </a:lnTo>
                    <a:lnTo>
                      <a:pt x="839" y="799"/>
                    </a:lnTo>
                    <a:lnTo>
                      <a:pt x="844" y="801"/>
                    </a:lnTo>
                    <a:lnTo>
                      <a:pt x="846" y="802"/>
                    </a:lnTo>
                    <a:lnTo>
                      <a:pt x="851" y="803"/>
                    </a:lnTo>
                    <a:lnTo>
                      <a:pt x="855" y="806"/>
                    </a:lnTo>
                    <a:lnTo>
                      <a:pt x="858" y="807"/>
                    </a:lnTo>
                    <a:lnTo>
                      <a:pt x="862" y="808"/>
                    </a:lnTo>
                    <a:lnTo>
                      <a:pt x="865" y="811"/>
                    </a:lnTo>
                    <a:lnTo>
                      <a:pt x="869" y="812"/>
                    </a:lnTo>
                    <a:lnTo>
                      <a:pt x="874" y="814"/>
                    </a:lnTo>
                    <a:lnTo>
                      <a:pt x="876" y="815"/>
                    </a:lnTo>
                    <a:lnTo>
                      <a:pt x="880" y="818"/>
                    </a:lnTo>
                    <a:lnTo>
                      <a:pt x="883" y="819"/>
                    </a:lnTo>
                    <a:lnTo>
                      <a:pt x="887" y="820"/>
                    </a:lnTo>
                    <a:lnTo>
                      <a:pt x="890" y="822"/>
                    </a:lnTo>
                    <a:lnTo>
                      <a:pt x="894" y="824"/>
                    </a:lnTo>
                    <a:lnTo>
                      <a:pt x="896" y="826"/>
                    </a:lnTo>
                    <a:lnTo>
                      <a:pt x="900" y="828"/>
                    </a:lnTo>
                    <a:lnTo>
                      <a:pt x="902" y="829"/>
                    </a:lnTo>
                    <a:lnTo>
                      <a:pt x="906" y="831"/>
                    </a:lnTo>
                    <a:lnTo>
                      <a:pt x="908" y="833"/>
                    </a:lnTo>
                    <a:lnTo>
                      <a:pt x="912" y="834"/>
                    </a:lnTo>
                    <a:lnTo>
                      <a:pt x="916" y="838"/>
                    </a:lnTo>
                    <a:lnTo>
                      <a:pt x="922" y="843"/>
                    </a:lnTo>
                    <a:lnTo>
                      <a:pt x="926" y="845"/>
                    </a:lnTo>
                    <a:lnTo>
                      <a:pt x="929" y="848"/>
                    </a:lnTo>
                    <a:lnTo>
                      <a:pt x="933" y="852"/>
                    </a:lnTo>
                    <a:lnTo>
                      <a:pt x="937" y="856"/>
                    </a:lnTo>
                    <a:lnTo>
                      <a:pt x="938" y="858"/>
                    </a:lnTo>
                    <a:lnTo>
                      <a:pt x="940" y="862"/>
                    </a:lnTo>
                    <a:lnTo>
                      <a:pt x="941" y="864"/>
                    </a:lnTo>
                    <a:lnTo>
                      <a:pt x="941" y="867"/>
                    </a:lnTo>
                    <a:lnTo>
                      <a:pt x="940" y="870"/>
                    </a:lnTo>
                    <a:lnTo>
                      <a:pt x="939" y="872"/>
                    </a:lnTo>
                    <a:lnTo>
                      <a:pt x="937" y="875"/>
                    </a:lnTo>
                    <a:lnTo>
                      <a:pt x="934" y="878"/>
                    </a:lnTo>
                    <a:lnTo>
                      <a:pt x="931" y="880"/>
                    </a:lnTo>
                    <a:lnTo>
                      <a:pt x="927" y="883"/>
                    </a:lnTo>
                    <a:lnTo>
                      <a:pt x="922" y="886"/>
                    </a:lnTo>
                    <a:lnTo>
                      <a:pt x="918" y="889"/>
                    </a:lnTo>
                    <a:lnTo>
                      <a:pt x="914" y="890"/>
                    </a:lnTo>
                    <a:lnTo>
                      <a:pt x="910" y="891"/>
                    </a:lnTo>
                    <a:lnTo>
                      <a:pt x="908" y="892"/>
                    </a:lnTo>
                    <a:lnTo>
                      <a:pt x="905" y="894"/>
                    </a:lnTo>
                    <a:lnTo>
                      <a:pt x="901" y="895"/>
                    </a:lnTo>
                    <a:lnTo>
                      <a:pt x="897" y="896"/>
                    </a:lnTo>
                    <a:lnTo>
                      <a:pt x="894" y="897"/>
                    </a:lnTo>
                    <a:lnTo>
                      <a:pt x="890" y="899"/>
                    </a:lnTo>
                    <a:lnTo>
                      <a:pt x="887" y="901"/>
                    </a:lnTo>
                    <a:lnTo>
                      <a:pt x="882" y="901"/>
                    </a:lnTo>
                    <a:lnTo>
                      <a:pt x="878" y="902"/>
                    </a:lnTo>
                    <a:lnTo>
                      <a:pt x="875" y="904"/>
                    </a:lnTo>
                    <a:lnTo>
                      <a:pt x="870" y="905"/>
                    </a:lnTo>
                    <a:lnTo>
                      <a:pt x="865" y="907"/>
                    </a:lnTo>
                    <a:lnTo>
                      <a:pt x="861" y="908"/>
                    </a:lnTo>
                    <a:lnTo>
                      <a:pt x="857" y="909"/>
                    </a:lnTo>
                    <a:lnTo>
                      <a:pt x="851" y="910"/>
                    </a:lnTo>
                    <a:lnTo>
                      <a:pt x="846" y="911"/>
                    </a:lnTo>
                    <a:lnTo>
                      <a:pt x="842" y="911"/>
                    </a:lnTo>
                    <a:lnTo>
                      <a:pt x="837" y="914"/>
                    </a:lnTo>
                    <a:lnTo>
                      <a:pt x="832" y="914"/>
                    </a:lnTo>
                    <a:lnTo>
                      <a:pt x="826" y="916"/>
                    </a:lnTo>
                    <a:lnTo>
                      <a:pt x="822" y="916"/>
                    </a:lnTo>
                    <a:lnTo>
                      <a:pt x="817" y="917"/>
                    </a:lnTo>
                    <a:lnTo>
                      <a:pt x="811" y="918"/>
                    </a:lnTo>
                    <a:lnTo>
                      <a:pt x="806" y="920"/>
                    </a:lnTo>
                    <a:lnTo>
                      <a:pt x="800" y="920"/>
                    </a:lnTo>
                    <a:lnTo>
                      <a:pt x="794" y="921"/>
                    </a:lnTo>
                    <a:lnTo>
                      <a:pt x="788" y="921"/>
                    </a:lnTo>
                    <a:lnTo>
                      <a:pt x="784" y="922"/>
                    </a:lnTo>
                    <a:lnTo>
                      <a:pt x="778" y="923"/>
                    </a:lnTo>
                    <a:lnTo>
                      <a:pt x="773" y="924"/>
                    </a:lnTo>
                    <a:lnTo>
                      <a:pt x="767" y="926"/>
                    </a:lnTo>
                    <a:lnTo>
                      <a:pt x="761" y="926"/>
                    </a:lnTo>
                    <a:lnTo>
                      <a:pt x="755" y="926"/>
                    </a:lnTo>
                    <a:lnTo>
                      <a:pt x="749" y="927"/>
                    </a:lnTo>
                    <a:lnTo>
                      <a:pt x="743" y="927"/>
                    </a:lnTo>
                    <a:lnTo>
                      <a:pt x="737" y="928"/>
                    </a:lnTo>
                    <a:lnTo>
                      <a:pt x="731" y="928"/>
                    </a:lnTo>
                    <a:lnTo>
                      <a:pt x="727" y="929"/>
                    </a:lnTo>
                    <a:lnTo>
                      <a:pt x="720" y="929"/>
                    </a:lnTo>
                    <a:lnTo>
                      <a:pt x="715" y="930"/>
                    </a:lnTo>
                    <a:lnTo>
                      <a:pt x="709" y="930"/>
                    </a:lnTo>
                    <a:lnTo>
                      <a:pt x="703" y="931"/>
                    </a:lnTo>
                    <a:lnTo>
                      <a:pt x="697" y="931"/>
                    </a:lnTo>
                    <a:lnTo>
                      <a:pt x="691" y="931"/>
                    </a:lnTo>
                    <a:lnTo>
                      <a:pt x="685" y="931"/>
                    </a:lnTo>
                    <a:lnTo>
                      <a:pt x="680" y="933"/>
                    </a:lnTo>
                    <a:lnTo>
                      <a:pt x="673" y="933"/>
                    </a:lnTo>
                    <a:lnTo>
                      <a:pt x="669" y="933"/>
                    </a:lnTo>
                    <a:lnTo>
                      <a:pt x="663" y="933"/>
                    </a:lnTo>
                    <a:lnTo>
                      <a:pt x="657" y="933"/>
                    </a:lnTo>
                    <a:lnTo>
                      <a:pt x="652" y="933"/>
                    </a:lnTo>
                    <a:lnTo>
                      <a:pt x="647" y="933"/>
                    </a:lnTo>
                    <a:lnTo>
                      <a:pt x="642" y="933"/>
                    </a:lnTo>
                    <a:lnTo>
                      <a:pt x="638" y="933"/>
                    </a:lnTo>
                    <a:lnTo>
                      <a:pt x="633" y="933"/>
                    </a:lnTo>
                    <a:lnTo>
                      <a:pt x="628" y="933"/>
                    </a:lnTo>
                    <a:lnTo>
                      <a:pt x="625" y="933"/>
                    </a:lnTo>
                    <a:lnTo>
                      <a:pt x="620" y="933"/>
                    </a:lnTo>
                    <a:lnTo>
                      <a:pt x="616" y="933"/>
                    </a:lnTo>
                    <a:lnTo>
                      <a:pt x="613" y="933"/>
                    </a:lnTo>
                    <a:lnTo>
                      <a:pt x="609" y="933"/>
                    </a:lnTo>
                    <a:lnTo>
                      <a:pt x="606" y="933"/>
                    </a:lnTo>
                    <a:lnTo>
                      <a:pt x="602" y="933"/>
                    </a:lnTo>
                    <a:lnTo>
                      <a:pt x="599" y="933"/>
                    </a:lnTo>
                    <a:lnTo>
                      <a:pt x="595" y="933"/>
                    </a:lnTo>
                    <a:lnTo>
                      <a:pt x="593" y="933"/>
                    </a:lnTo>
                    <a:lnTo>
                      <a:pt x="589" y="933"/>
                    </a:lnTo>
                    <a:lnTo>
                      <a:pt x="587" y="933"/>
                    </a:lnTo>
                    <a:lnTo>
                      <a:pt x="584" y="933"/>
                    </a:lnTo>
                    <a:lnTo>
                      <a:pt x="582" y="933"/>
                    </a:lnTo>
                    <a:lnTo>
                      <a:pt x="576" y="931"/>
                    </a:lnTo>
                    <a:lnTo>
                      <a:pt x="573" y="931"/>
                    </a:lnTo>
                    <a:lnTo>
                      <a:pt x="569" y="931"/>
                    </a:lnTo>
                    <a:lnTo>
                      <a:pt x="565" y="931"/>
                    </a:lnTo>
                    <a:lnTo>
                      <a:pt x="562" y="931"/>
                    </a:lnTo>
                    <a:lnTo>
                      <a:pt x="558" y="931"/>
                    </a:lnTo>
                    <a:lnTo>
                      <a:pt x="556" y="931"/>
                    </a:lnTo>
                    <a:lnTo>
                      <a:pt x="554" y="931"/>
                    </a:lnTo>
                    <a:lnTo>
                      <a:pt x="550" y="930"/>
                    </a:lnTo>
                    <a:lnTo>
                      <a:pt x="548" y="930"/>
                    </a:lnTo>
                    <a:lnTo>
                      <a:pt x="545" y="930"/>
                    </a:lnTo>
                    <a:lnTo>
                      <a:pt x="544" y="930"/>
                    </a:lnTo>
                    <a:lnTo>
                      <a:pt x="536" y="994"/>
                    </a:lnTo>
                    <a:lnTo>
                      <a:pt x="535" y="994"/>
                    </a:lnTo>
                    <a:lnTo>
                      <a:pt x="531" y="994"/>
                    </a:lnTo>
                    <a:lnTo>
                      <a:pt x="529" y="996"/>
                    </a:lnTo>
                    <a:lnTo>
                      <a:pt x="526" y="996"/>
                    </a:lnTo>
                    <a:lnTo>
                      <a:pt x="524" y="997"/>
                    </a:lnTo>
                    <a:lnTo>
                      <a:pt x="522" y="997"/>
                    </a:lnTo>
                    <a:lnTo>
                      <a:pt x="518" y="997"/>
                    </a:lnTo>
                    <a:lnTo>
                      <a:pt x="514" y="997"/>
                    </a:lnTo>
                    <a:lnTo>
                      <a:pt x="511" y="996"/>
                    </a:lnTo>
                    <a:lnTo>
                      <a:pt x="509" y="994"/>
                    </a:lnTo>
                    <a:lnTo>
                      <a:pt x="505" y="993"/>
                    </a:lnTo>
                    <a:lnTo>
                      <a:pt x="503" y="991"/>
                    </a:lnTo>
                    <a:lnTo>
                      <a:pt x="499" y="988"/>
                    </a:lnTo>
                    <a:lnTo>
                      <a:pt x="498" y="986"/>
                    </a:lnTo>
                    <a:lnTo>
                      <a:pt x="494" y="981"/>
                    </a:lnTo>
                    <a:lnTo>
                      <a:pt x="492" y="977"/>
                    </a:lnTo>
                    <a:lnTo>
                      <a:pt x="491" y="972"/>
                    </a:lnTo>
                    <a:lnTo>
                      <a:pt x="488" y="967"/>
                    </a:lnTo>
                    <a:lnTo>
                      <a:pt x="486" y="961"/>
                    </a:lnTo>
                    <a:lnTo>
                      <a:pt x="484" y="956"/>
                    </a:lnTo>
                    <a:lnTo>
                      <a:pt x="480" y="952"/>
                    </a:lnTo>
                    <a:lnTo>
                      <a:pt x="476" y="947"/>
                    </a:lnTo>
                    <a:lnTo>
                      <a:pt x="473" y="945"/>
                    </a:lnTo>
                    <a:lnTo>
                      <a:pt x="469" y="942"/>
                    </a:lnTo>
                    <a:lnTo>
                      <a:pt x="467" y="940"/>
                    </a:lnTo>
                    <a:lnTo>
                      <a:pt x="463" y="937"/>
                    </a:lnTo>
                    <a:lnTo>
                      <a:pt x="459" y="935"/>
                    </a:lnTo>
                    <a:lnTo>
                      <a:pt x="455" y="934"/>
                    </a:lnTo>
                    <a:lnTo>
                      <a:pt x="450" y="933"/>
                    </a:lnTo>
                    <a:lnTo>
                      <a:pt x="446" y="931"/>
                    </a:lnTo>
                    <a:lnTo>
                      <a:pt x="442" y="930"/>
                    </a:lnTo>
                    <a:lnTo>
                      <a:pt x="440" y="930"/>
                    </a:lnTo>
                    <a:lnTo>
                      <a:pt x="436" y="929"/>
                    </a:lnTo>
                    <a:lnTo>
                      <a:pt x="434" y="929"/>
                    </a:lnTo>
                    <a:lnTo>
                      <a:pt x="429" y="929"/>
                    </a:lnTo>
                    <a:lnTo>
                      <a:pt x="427" y="928"/>
                    </a:lnTo>
                    <a:lnTo>
                      <a:pt x="423" y="928"/>
                    </a:lnTo>
                    <a:lnTo>
                      <a:pt x="420" y="928"/>
                    </a:lnTo>
                    <a:lnTo>
                      <a:pt x="415" y="928"/>
                    </a:lnTo>
                    <a:lnTo>
                      <a:pt x="411" y="928"/>
                    </a:lnTo>
                    <a:lnTo>
                      <a:pt x="407" y="928"/>
                    </a:lnTo>
                    <a:lnTo>
                      <a:pt x="403" y="928"/>
                    </a:lnTo>
                    <a:lnTo>
                      <a:pt x="398" y="928"/>
                    </a:lnTo>
                    <a:lnTo>
                      <a:pt x="395" y="928"/>
                    </a:lnTo>
                    <a:lnTo>
                      <a:pt x="390" y="929"/>
                    </a:lnTo>
                    <a:lnTo>
                      <a:pt x="385" y="930"/>
                    </a:lnTo>
                    <a:lnTo>
                      <a:pt x="380" y="930"/>
                    </a:lnTo>
                    <a:lnTo>
                      <a:pt x="375" y="930"/>
                    </a:lnTo>
                    <a:lnTo>
                      <a:pt x="370" y="931"/>
                    </a:lnTo>
                    <a:lnTo>
                      <a:pt x="365" y="931"/>
                    </a:lnTo>
                    <a:lnTo>
                      <a:pt x="359" y="931"/>
                    </a:lnTo>
                    <a:lnTo>
                      <a:pt x="353" y="931"/>
                    </a:lnTo>
                    <a:lnTo>
                      <a:pt x="347" y="933"/>
                    </a:lnTo>
                    <a:lnTo>
                      <a:pt x="343" y="933"/>
                    </a:lnTo>
                    <a:lnTo>
                      <a:pt x="337" y="933"/>
                    </a:lnTo>
                    <a:lnTo>
                      <a:pt x="331" y="934"/>
                    </a:lnTo>
                    <a:lnTo>
                      <a:pt x="325" y="934"/>
                    </a:lnTo>
                    <a:lnTo>
                      <a:pt x="320" y="935"/>
                    </a:lnTo>
                    <a:lnTo>
                      <a:pt x="314" y="935"/>
                    </a:lnTo>
                    <a:lnTo>
                      <a:pt x="308" y="935"/>
                    </a:lnTo>
                    <a:lnTo>
                      <a:pt x="302" y="935"/>
                    </a:lnTo>
                    <a:lnTo>
                      <a:pt x="297" y="936"/>
                    </a:lnTo>
                    <a:lnTo>
                      <a:pt x="290" y="936"/>
                    </a:lnTo>
                    <a:lnTo>
                      <a:pt x="284" y="937"/>
                    </a:lnTo>
                    <a:lnTo>
                      <a:pt x="280" y="937"/>
                    </a:lnTo>
                    <a:lnTo>
                      <a:pt x="274" y="937"/>
                    </a:lnTo>
                    <a:lnTo>
                      <a:pt x="267" y="937"/>
                    </a:lnTo>
                    <a:lnTo>
                      <a:pt x="261" y="939"/>
                    </a:lnTo>
                    <a:lnTo>
                      <a:pt x="255" y="939"/>
                    </a:lnTo>
                    <a:lnTo>
                      <a:pt x="250" y="940"/>
                    </a:lnTo>
                    <a:lnTo>
                      <a:pt x="243" y="940"/>
                    </a:lnTo>
                    <a:lnTo>
                      <a:pt x="237" y="940"/>
                    </a:lnTo>
                    <a:lnTo>
                      <a:pt x="231" y="940"/>
                    </a:lnTo>
                    <a:lnTo>
                      <a:pt x="226" y="940"/>
                    </a:lnTo>
                    <a:lnTo>
                      <a:pt x="220" y="940"/>
                    </a:lnTo>
                    <a:lnTo>
                      <a:pt x="214" y="940"/>
                    </a:lnTo>
                    <a:lnTo>
                      <a:pt x="209" y="940"/>
                    </a:lnTo>
                    <a:lnTo>
                      <a:pt x="204" y="940"/>
                    </a:lnTo>
                    <a:lnTo>
                      <a:pt x="197" y="940"/>
                    </a:lnTo>
                    <a:lnTo>
                      <a:pt x="192" y="940"/>
                    </a:lnTo>
                    <a:lnTo>
                      <a:pt x="186" y="940"/>
                    </a:lnTo>
                    <a:lnTo>
                      <a:pt x="181" y="940"/>
                    </a:lnTo>
                    <a:lnTo>
                      <a:pt x="175" y="940"/>
                    </a:lnTo>
                    <a:lnTo>
                      <a:pt x="171" y="940"/>
                    </a:lnTo>
                    <a:lnTo>
                      <a:pt x="165" y="940"/>
                    </a:lnTo>
                    <a:lnTo>
                      <a:pt x="160" y="940"/>
                    </a:lnTo>
                    <a:lnTo>
                      <a:pt x="155" y="939"/>
                    </a:lnTo>
                    <a:lnTo>
                      <a:pt x="150" y="939"/>
                    </a:lnTo>
                    <a:lnTo>
                      <a:pt x="146" y="937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31" y="936"/>
                    </a:lnTo>
                    <a:lnTo>
                      <a:pt x="127" y="936"/>
                    </a:lnTo>
                    <a:lnTo>
                      <a:pt x="123" y="936"/>
                    </a:lnTo>
                    <a:lnTo>
                      <a:pt x="118" y="935"/>
                    </a:lnTo>
                    <a:lnTo>
                      <a:pt x="115" y="935"/>
                    </a:lnTo>
                    <a:lnTo>
                      <a:pt x="110" y="934"/>
                    </a:lnTo>
                    <a:lnTo>
                      <a:pt x="108" y="933"/>
                    </a:lnTo>
                    <a:lnTo>
                      <a:pt x="103" y="931"/>
                    </a:lnTo>
                    <a:lnTo>
                      <a:pt x="101" y="931"/>
                    </a:lnTo>
                    <a:lnTo>
                      <a:pt x="97" y="930"/>
                    </a:lnTo>
                    <a:lnTo>
                      <a:pt x="94" y="930"/>
                    </a:lnTo>
                    <a:lnTo>
                      <a:pt x="91" y="928"/>
                    </a:lnTo>
                    <a:lnTo>
                      <a:pt x="88" y="927"/>
                    </a:lnTo>
                    <a:lnTo>
                      <a:pt x="85" y="926"/>
                    </a:lnTo>
                    <a:lnTo>
                      <a:pt x="83" y="926"/>
                    </a:lnTo>
                    <a:lnTo>
                      <a:pt x="78" y="922"/>
                    </a:lnTo>
                    <a:lnTo>
                      <a:pt x="76" y="921"/>
                    </a:lnTo>
                    <a:lnTo>
                      <a:pt x="72" y="916"/>
                    </a:lnTo>
                    <a:lnTo>
                      <a:pt x="72" y="913"/>
                    </a:lnTo>
                    <a:lnTo>
                      <a:pt x="72" y="909"/>
                    </a:lnTo>
                    <a:lnTo>
                      <a:pt x="76" y="905"/>
                    </a:lnTo>
                    <a:lnTo>
                      <a:pt x="77" y="903"/>
                    </a:lnTo>
                    <a:lnTo>
                      <a:pt x="79" y="901"/>
                    </a:lnTo>
                    <a:lnTo>
                      <a:pt x="82" y="899"/>
                    </a:lnTo>
                    <a:lnTo>
                      <a:pt x="85" y="897"/>
                    </a:lnTo>
                    <a:lnTo>
                      <a:pt x="89" y="895"/>
                    </a:lnTo>
                    <a:lnTo>
                      <a:pt x="92" y="892"/>
                    </a:lnTo>
                    <a:lnTo>
                      <a:pt x="96" y="891"/>
                    </a:lnTo>
                    <a:lnTo>
                      <a:pt x="101" y="889"/>
                    </a:lnTo>
                    <a:lnTo>
                      <a:pt x="105" y="886"/>
                    </a:lnTo>
                    <a:lnTo>
                      <a:pt x="110" y="884"/>
                    </a:lnTo>
                    <a:lnTo>
                      <a:pt x="115" y="882"/>
                    </a:lnTo>
                    <a:lnTo>
                      <a:pt x="120" y="880"/>
                    </a:lnTo>
                    <a:lnTo>
                      <a:pt x="124" y="877"/>
                    </a:lnTo>
                    <a:lnTo>
                      <a:pt x="130" y="876"/>
                    </a:lnTo>
                    <a:lnTo>
                      <a:pt x="135" y="872"/>
                    </a:lnTo>
                    <a:lnTo>
                      <a:pt x="142" y="871"/>
                    </a:lnTo>
                    <a:lnTo>
                      <a:pt x="148" y="869"/>
                    </a:lnTo>
                    <a:lnTo>
                      <a:pt x="154" y="866"/>
                    </a:lnTo>
                    <a:lnTo>
                      <a:pt x="160" y="864"/>
                    </a:lnTo>
                    <a:lnTo>
                      <a:pt x="166" y="862"/>
                    </a:lnTo>
                    <a:lnTo>
                      <a:pt x="173" y="859"/>
                    </a:lnTo>
                    <a:lnTo>
                      <a:pt x="179" y="857"/>
                    </a:lnTo>
                    <a:lnTo>
                      <a:pt x="186" y="854"/>
                    </a:lnTo>
                    <a:lnTo>
                      <a:pt x="192" y="853"/>
                    </a:lnTo>
                    <a:lnTo>
                      <a:pt x="199" y="851"/>
                    </a:lnTo>
                    <a:lnTo>
                      <a:pt x="205" y="848"/>
                    </a:lnTo>
                    <a:lnTo>
                      <a:pt x="212" y="846"/>
                    </a:lnTo>
                    <a:lnTo>
                      <a:pt x="218" y="844"/>
                    </a:lnTo>
                    <a:lnTo>
                      <a:pt x="225" y="843"/>
                    </a:lnTo>
                    <a:lnTo>
                      <a:pt x="231" y="840"/>
                    </a:lnTo>
                    <a:lnTo>
                      <a:pt x="237" y="838"/>
                    </a:lnTo>
                    <a:lnTo>
                      <a:pt x="244" y="837"/>
                    </a:lnTo>
                    <a:lnTo>
                      <a:pt x="250" y="834"/>
                    </a:lnTo>
                    <a:lnTo>
                      <a:pt x="256" y="833"/>
                    </a:lnTo>
                    <a:lnTo>
                      <a:pt x="262" y="831"/>
                    </a:lnTo>
                    <a:lnTo>
                      <a:pt x="269" y="829"/>
                    </a:lnTo>
                    <a:lnTo>
                      <a:pt x="274" y="828"/>
                    </a:lnTo>
                    <a:lnTo>
                      <a:pt x="280" y="826"/>
                    </a:lnTo>
                    <a:lnTo>
                      <a:pt x="284" y="825"/>
                    </a:lnTo>
                    <a:lnTo>
                      <a:pt x="290" y="824"/>
                    </a:lnTo>
                    <a:lnTo>
                      <a:pt x="295" y="822"/>
                    </a:lnTo>
                    <a:lnTo>
                      <a:pt x="300" y="820"/>
                    </a:lnTo>
                    <a:lnTo>
                      <a:pt x="305" y="819"/>
                    </a:lnTo>
                    <a:lnTo>
                      <a:pt x="309" y="818"/>
                    </a:lnTo>
                    <a:lnTo>
                      <a:pt x="313" y="816"/>
                    </a:lnTo>
                    <a:lnTo>
                      <a:pt x="318" y="816"/>
                    </a:lnTo>
                    <a:lnTo>
                      <a:pt x="320" y="815"/>
                    </a:lnTo>
                    <a:lnTo>
                      <a:pt x="324" y="814"/>
                    </a:lnTo>
                    <a:lnTo>
                      <a:pt x="327" y="813"/>
                    </a:lnTo>
                    <a:lnTo>
                      <a:pt x="329" y="813"/>
                    </a:lnTo>
                    <a:lnTo>
                      <a:pt x="332" y="812"/>
                    </a:lnTo>
                    <a:lnTo>
                      <a:pt x="333" y="812"/>
                    </a:lnTo>
                    <a:lnTo>
                      <a:pt x="337" y="812"/>
                    </a:lnTo>
                    <a:lnTo>
                      <a:pt x="338" y="812"/>
                    </a:lnTo>
                    <a:lnTo>
                      <a:pt x="338" y="809"/>
                    </a:lnTo>
                    <a:lnTo>
                      <a:pt x="340" y="806"/>
                    </a:lnTo>
                    <a:lnTo>
                      <a:pt x="341" y="802"/>
                    </a:lnTo>
                    <a:lnTo>
                      <a:pt x="343" y="799"/>
                    </a:lnTo>
                    <a:lnTo>
                      <a:pt x="345" y="794"/>
                    </a:lnTo>
                    <a:lnTo>
                      <a:pt x="347" y="790"/>
                    </a:lnTo>
                    <a:lnTo>
                      <a:pt x="348" y="784"/>
                    </a:lnTo>
                    <a:lnTo>
                      <a:pt x="352" y="780"/>
                    </a:lnTo>
                    <a:lnTo>
                      <a:pt x="353" y="774"/>
                    </a:lnTo>
                    <a:lnTo>
                      <a:pt x="357" y="769"/>
                    </a:lnTo>
                    <a:lnTo>
                      <a:pt x="357" y="765"/>
                    </a:lnTo>
                    <a:lnTo>
                      <a:pt x="358" y="763"/>
                    </a:lnTo>
                    <a:lnTo>
                      <a:pt x="359" y="759"/>
                    </a:lnTo>
                    <a:lnTo>
                      <a:pt x="360" y="757"/>
                    </a:lnTo>
                    <a:lnTo>
                      <a:pt x="361" y="755"/>
                    </a:lnTo>
                    <a:lnTo>
                      <a:pt x="363" y="751"/>
                    </a:lnTo>
                    <a:lnTo>
                      <a:pt x="363" y="749"/>
                    </a:lnTo>
                    <a:lnTo>
                      <a:pt x="364" y="745"/>
                    </a:lnTo>
                    <a:lnTo>
                      <a:pt x="364" y="743"/>
                    </a:lnTo>
                    <a:lnTo>
                      <a:pt x="365" y="739"/>
                    </a:lnTo>
                    <a:lnTo>
                      <a:pt x="365" y="736"/>
                    </a:lnTo>
                    <a:lnTo>
                      <a:pt x="366" y="733"/>
                    </a:lnTo>
                    <a:lnTo>
                      <a:pt x="366" y="727"/>
                    </a:lnTo>
                    <a:lnTo>
                      <a:pt x="367" y="723"/>
                    </a:lnTo>
                    <a:lnTo>
                      <a:pt x="366" y="717"/>
                    </a:lnTo>
                    <a:lnTo>
                      <a:pt x="366" y="712"/>
                    </a:lnTo>
                    <a:lnTo>
                      <a:pt x="365" y="707"/>
                    </a:lnTo>
                    <a:lnTo>
                      <a:pt x="364" y="704"/>
                    </a:lnTo>
                    <a:lnTo>
                      <a:pt x="361" y="700"/>
                    </a:lnTo>
                    <a:lnTo>
                      <a:pt x="359" y="697"/>
                    </a:lnTo>
                    <a:lnTo>
                      <a:pt x="356" y="694"/>
                    </a:lnTo>
                    <a:lnTo>
                      <a:pt x="351" y="693"/>
                    </a:lnTo>
                    <a:lnTo>
                      <a:pt x="348" y="692"/>
                    </a:lnTo>
                    <a:lnTo>
                      <a:pt x="346" y="691"/>
                    </a:lnTo>
                    <a:lnTo>
                      <a:pt x="343" y="691"/>
                    </a:lnTo>
                    <a:lnTo>
                      <a:pt x="339" y="691"/>
                    </a:lnTo>
                    <a:lnTo>
                      <a:pt x="335" y="691"/>
                    </a:lnTo>
                    <a:lnTo>
                      <a:pt x="332" y="691"/>
                    </a:lnTo>
                    <a:lnTo>
                      <a:pt x="328" y="692"/>
                    </a:lnTo>
                    <a:lnTo>
                      <a:pt x="325" y="693"/>
                    </a:lnTo>
                    <a:lnTo>
                      <a:pt x="320" y="693"/>
                    </a:lnTo>
                    <a:lnTo>
                      <a:pt x="316" y="694"/>
                    </a:lnTo>
                    <a:lnTo>
                      <a:pt x="312" y="694"/>
                    </a:lnTo>
                    <a:lnTo>
                      <a:pt x="308" y="695"/>
                    </a:lnTo>
                    <a:lnTo>
                      <a:pt x="305" y="697"/>
                    </a:lnTo>
                    <a:lnTo>
                      <a:pt x="301" y="697"/>
                    </a:lnTo>
                    <a:lnTo>
                      <a:pt x="297" y="698"/>
                    </a:lnTo>
                    <a:lnTo>
                      <a:pt x="294" y="699"/>
                    </a:lnTo>
                    <a:lnTo>
                      <a:pt x="290" y="699"/>
                    </a:lnTo>
                    <a:lnTo>
                      <a:pt x="287" y="700"/>
                    </a:lnTo>
                    <a:lnTo>
                      <a:pt x="284" y="701"/>
                    </a:lnTo>
                    <a:lnTo>
                      <a:pt x="281" y="701"/>
                    </a:lnTo>
                    <a:lnTo>
                      <a:pt x="275" y="704"/>
                    </a:lnTo>
                    <a:lnTo>
                      <a:pt x="270" y="705"/>
                    </a:lnTo>
                    <a:lnTo>
                      <a:pt x="264" y="707"/>
                    </a:lnTo>
                    <a:lnTo>
                      <a:pt x="260" y="708"/>
                    </a:lnTo>
                    <a:lnTo>
                      <a:pt x="255" y="711"/>
                    </a:lnTo>
                    <a:lnTo>
                      <a:pt x="250" y="712"/>
                    </a:lnTo>
                    <a:lnTo>
                      <a:pt x="246" y="713"/>
                    </a:lnTo>
                    <a:lnTo>
                      <a:pt x="243" y="716"/>
                    </a:lnTo>
                    <a:lnTo>
                      <a:pt x="239" y="717"/>
                    </a:lnTo>
                    <a:lnTo>
                      <a:pt x="237" y="718"/>
                    </a:lnTo>
                    <a:lnTo>
                      <a:pt x="233" y="719"/>
                    </a:lnTo>
                    <a:lnTo>
                      <a:pt x="231" y="720"/>
                    </a:lnTo>
                    <a:lnTo>
                      <a:pt x="229" y="722"/>
                    </a:lnTo>
                    <a:lnTo>
                      <a:pt x="226" y="723"/>
                    </a:lnTo>
                    <a:lnTo>
                      <a:pt x="223" y="725"/>
                    </a:lnTo>
                    <a:lnTo>
                      <a:pt x="220" y="727"/>
                    </a:lnTo>
                    <a:lnTo>
                      <a:pt x="217" y="730"/>
                    </a:lnTo>
                    <a:lnTo>
                      <a:pt x="217" y="731"/>
                    </a:lnTo>
                    <a:lnTo>
                      <a:pt x="214" y="731"/>
                    </a:lnTo>
                    <a:lnTo>
                      <a:pt x="212" y="731"/>
                    </a:lnTo>
                    <a:lnTo>
                      <a:pt x="210" y="731"/>
                    </a:lnTo>
                    <a:lnTo>
                      <a:pt x="207" y="732"/>
                    </a:lnTo>
                    <a:lnTo>
                      <a:pt x="204" y="732"/>
                    </a:lnTo>
                    <a:lnTo>
                      <a:pt x="201" y="732"/>
                    </a:lnTo>
                    <a:lnTo>
                      <a:pt x="197" y="732"/>
                    </a:lnTo>
                    <a:lnTo>
                      <a:pt x="193" y="733"/>
                    </a:lnTo>
                    <a:lnTo>
                      <a:pt x="188" y="733"/>
                    </a:lnTo>
                    <a:lnTo>
                      <a:pt x="184" y="735"/>
                    </a:lnTo>
                    <a:lnTo>
                      <a:pt x="179" y="735"/>
                    </a:lnTo>
                    <a:lnTo>
                      <a:pt x="174" y="735"/>
                    </a:lnTo>
                    <a:lnTo>
                      <a:pt x="169" y="736"/>
                    </a:lnTo>
                    <a:lnTo>
                      <a:pt x="163" y="736"/>
                    </a:lnTo>
                    <a:lnTo>
                      <a:pt x="161" y="736"/>
                    </a:lnTo>
                    <a:lnTo>
                      <a:pt x="159" y="736"/>
                    </a:lnTo>
                    <a:lnTo>
                      <a:pt x="155" y="736"/>
                    </a:lnTo>
                    <a:lnTo>
                      <a:pt x="153" y="736"/>
                    </a:lnTo>
                    <a:lnTo>
                      <a:pt x="149" y="736"/>
                    </a:lnTo>
                    <a:lnTo>
                      <a:pt x="146" y="736"/>
                    </a:lnTo>
                    <a:lnTo>
                      <a:pt x="143" y="736"/>
                    </a:lnTo>
                    <a:lnTo>
                      <a:pt x="140" y="736"/>
                    </a:lnTo>
                    <a:lnTo>
                      <a:pt x="137" y="736"/>
                    </a:lnTo>
                    <a:lnTo>
                      <a:pt x="134" y="736"/>
                    </a:lnTo>
                    <a:lnTo>
                      <a:pt x="130" y="736"/>
                    </a:lnTo>
                    <a:lnTo>
                      <a:pt x="128" y="736"/>
                    </a:lnTo>
                    <a:lnTo>
                      <a:pt x="126" y="736"/>
                    </a:lnTo>
                    <a:lnTo>
                      <a:pt x="122" y="736"/>
                    </a:lnTo>
                    <a:lnTo>
                      <a:pt x="118" y="736"/>
                    </a:lnTo>
                    <a:lnTo>
                      <a:pt x="116" y="736"/>
                    </a:lnTo>
                    <a:lnTo>
                      <a:pt x="113" y="736"/>
                    </a:lnTo>
                    <a:lnTo>
                      <a:pt x="110" y="736"/>
                    </a:lnTo>
                    <a:lnTo>
                      <a:pt x="107" y="736"/>
                    </a:lnTo>
                    <a:lnTo>
                      <a:pt x="103" y="736"/>
                    </a:lnTo>
                    <a:lnTo>
                      <a:pt x="101" y="735"/>
                    </a:lnTo>
                    <a:lnTo>
                      <a:pt x="97" y="735"/>
                    </a:lnTo>
                    <a:lnTo>
                      <a:pt x="95" y="735"/>
                    </a:lnTo>
                    <a:lnTo>
                      <a:pt x="91" y="735"/>
                    </a:lnTo>
                    <a:lnTo>
                      <a:pt x="89" y="735"/>
                    </a:lnTo>
                    <a:lnTo>
                      <a:pt x="85" y="733"/>
                    </a:lnTo>
                    <a:lnTo>
                      <a:pt x="83" y="733"/>
                    </a:lnTo>
                    <a:lnTo>
                      <a:pt x="80" y="733"/>
                    </a:lnTo>
                    <a:lnTo>
                      <a:pt x="75" y="732"/>
                    </a:lnTo>
                    <a:lnTo>
                      <a:pt x="70" y="731"/>
                    </a:lnTo>
                    <a:lnTo>
                      <a:pt x="64" y="730"/>
                    </a:lnTo>
                    <a:lnTo>
                      <a:pt x="58" y="727"/>
                    </a:lnTo>
                    <a:lnTo>
                      <a:pt x="53" y="725"/>
                    </a:lnTo>
                    <a:lnTo>
                      <a:pt x="48" y="722"/>
                    </a:lnTo>
                    <a:lnTo>
                      <a:pt x="44" y="718"/>
                    </a:lnTo>
                    <a:lnTo>
                      <a:pt x="40" y="716"/>
                    </a:lnTo>
                    <a:lnTo>
                      <a:pt x="35" y="711"/>
                    </a:lnTo>
                    <a:lnTo>
                      <a:pt x="33" y="707"/>
                    </a:lnTo>
                    <a:lnTo>
                      <a:pt x="28" y="701"/>
                    </a:lnTo>
                    <a:lnTo>
                      <a:pt x="26" y="697"/>
                    </a:lnTo>
                    <a:lnTo>
                      <a:pt x="22" y="692"/>
                    </a:lnTo>
                    <a:lnTo>
                      <a:pt x="20" y="687"/>
                    </a:lnTo>
                    <a:lnTo>
                      <a:pt x="16" y="681"/>
                    </a:lnTo>
                    <a:lnTo>
                      <a:pt x="14" y="676"/>
                    </a:lnTo>
                    <a:lnTo>
                      <a:pt x="12" y="671"/>
                    </a:lnTo>
                    <a:lnTo>
                      <a:pt x="11" y="665"/>
                    </a:lnTo>
                    <a:lnTo>
                      <a:pt x="9" y="661"/>
                    </a:lnTo>
                    <a:lnTo>
                      <a:pt x="8" y="659"/>
                    </a:lnTo>
                    <a:lnTo>
                      <a:pt x="7" y="655"/>
                    </a:lnTo>
                    <a:lnTo>
                      <a:pt x="7" y="653"/>
                    </a:lnTo>
                    <a:lnTo>
                      <a:pt x="5" y="647"/>
                    </a:lnTo>
                    <a:lnTo>
                      <a:pt x="3" y="642"/>
                    </a:lnTo>
                    <a:lnTo>
                      <a:pt x="3" y="639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2" y="630"/>
                    </a:lnTo>
                    <a:lnTo>
                      <a:pt x="1" y="624"/>
                    </a:lnTo>
                    <a:lnTo>
                      <a:pt x="1" y="620"/>
                    </a:lnTo>
                    <a:lnTo>
                      <a:pt x="0" y="614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1" y="601"/>
                    </a:lnTo>
                    <a:lnTo>
                      <a:pt x="1" y="596"/>
                    </a:lnTo>
                    <a:lnTo>
                      <a:pt x="2" y="592"/>
                    </a:lnTo>
                    <a:lnTo>
                      <a:pt x="3" y="589"/>
                    </a:lnTo>
                    <a:lnTo>
                      <a:pt x="5" y="586"/>
                    </a:lnTo>
                    <a:lnTo>
                      <a:pt x="6" y="583"/>
                    </a:lnTo>
                    <a:lnTo>
                      <a:pt x="7" y="579"/>
                    </a:lnTo>
                    <a:lnTo>
                      <a:pt x="9" y="576"/>
                    </a:lnTo>
                    <a:lnTo>
                      <a:pt x="11" y="572"/>
                    </a:lnTo>
                    <a:lnTo>
                      <a:pt x="13" y="566"/>
                    </a:lnTo>
                    <a:lnTo>
                      <a:pt x="15" y="561"/>
                    </a:lnTo>
                    <a:lnTo>
                      <a:pt x="19" y="555"/>
                    </a:lnTo>
                    <a:lnTo>
                      <a:pt x="22" y="551"/>
                    </a:lnTo>
                    <a:lnTo>
                      <a:pt x="22" y="547"/>
                    </a:lnTo>
                    <a:lnTo>
                      <a:pt x="25" y="545"/>
                    </a:lnTo>
                    <a:lnTo>
                      <a:pt x="26" y="541"/>
                    </a:lnTo>
                    <a:lnTo>
                      <a:pt x="28" y="538"/>
                    </a:lnTo>
                    <a:lnTo>
                      <a:pt x="30" y="534"/>
                    </a:lnTo>
                    <a:lnTo>
                      <a:pt x="32" y="531"/>
                    </a:lnTo>
                    <a:lnTo>
                      <a:pt x="33" y="527"/>
                    </a:lnTo>
                    <a:lnTo>
                      <a:pt x="35" y="525"/>
                    </a:lnTo>
                    <a:lnTo>
                      <a:pt x="38" y="520"/>
                    </a:lnTo>
                    <a:lnTo>
                      <a:pt x="39" y="516"/>
                    </a:lnTo>
                    <a:lnTo>
                      <a:pt x="41" y="513"/>
                    </a:lnTo>
                    <a:lnTo>
                      <a:pt x="44" y="509"/>
                    </a:lnTo>
                    <a:lnTo>
                      <a:pt x="46" y="506"/>
                    </a:lnTo>
                    <a:lnTo>
                      <a:pt x="48" y="501"/>
                    </a:lnTo>
                    <a:lnTo>
                      <a:pt x="51" y="497"/>
                    </a:lnTo>
                    <a:lnTo>
                      <a:pt x="53" y="494"/>
                    </a:lnTo>
                    <a:lnTo>
                      <a:pt x="54" y="490"/>
                    </a:lnTo>
                    <a:lnTo>
                      <a:pt x="57" y="485"/>
                    </a:lnTo>
                    <a:lnTo>
                      <a:pt x="59" y="481"/>
                    </a:lnTo>
                    <a:lnTo>
                      <a:pt x="62" y="477"/>
                    </a:lnTo>
                    <a:lnTo>
                      <a:pt x="64" y="474"/>
                    </a:lnTo>
                    <a:lnTo>
                      <a:pt x="67" y="469"/>
                    </a:lnTo>
                    <a:lnTo>
                      <a:pt x="70" y="465"/>
                    </a:lnTo>
                    <a:lnTo>
                      <a:pt x="72" y="462"/>
                    </a:lnTo>
                    <a:lnTo>
                      <a:pt x="75" y="457"/>
                    </a:lnTo>
                    <a:lnTo>
                      <a:pt x="77" y="452"/>
                    </a:lnTo>
                    <a:lnTo>
                      <a:pt x="80" y="449"/>
                    </a:lnTo>
                    <a:lnTo>
                      <a:pt x="83" y="445"/>
                    </a:lnTo>
                    <a:lnTo>
                      <a:pt x="86" y="440"/>
                    </a:lnTo>
                    <a:lnTo>
                      <a:pt x="89" y="437"/>
                    </a:lnTo>
                    <a:lnTo>
                      <a:pt x="92" y="432"/>
                    </a:lnTo>
                    <a:lnTo>
                      <a:pt x="96" y="429"/>
                    </a:lnTo>
                    <a:lnTo>
                      <a:pt x="98" y="424"/>
                    </a:lnTo>
                    <a:lnTo>
                      <a:pt x="101" y="420"/>
                    </a:lnTo>
                    <a:lnTo>
                      <a:pt x="103" y="415"/>
                    </a:lnTo>
                    <a:lnTo>
                      <a:pt x="107" y="412"/>
                    </a:lnTo>
                    <a:lnTo>
                      <a:pt x="110" y="407"/>
                    </a:lnTo>
                    <a:lnTo>
                      <a:pt x="113" y="404"/>
                    </a:lnTo>
                    <a:lnTo>
                      <a:pt x="116" y="399"/>
                    </a:lnTo>
                    <a:lnTo>
                      <a:pt x="120" y="395"/>
                    </a:lnTo>
                    <a:lnTo>
                      <a:pt x="122" y="392"/>
                    </a:lnTo>
                    <a:lnTo>
                      <a:pt x="126" y="387"/>
                    </a:lnTo>
                    <a:lnTo>
                      <a:pt x="129" y="383"/>
                    </a:lnTo>
                    <a:lnTo>
                      <a:pt x="131" y="380"/>
                    </a:lnTo>
                    <a:lnTo>
                      <a:pt x="135" y="376"/>
                    </a:lnTo>
                    <a:lnTo>
                      <a:pt x="139" y="373"/>
                    </a:lnTo>
                    <a:lnTo>
                      <a:pt x="142" y="369"/>
                    </a:lnTo>
                    <a:lnTo>
                      <a:pt x="146" y="366"/>
                    </a:lnTo>
                    <a:lnTo>
                      <a:pt x="123" y="312"/>
                    </a:lnTo>
                    <a:lnTo>
                      <a:pt x="59" y="302"/>
                    </a:lnTo>
                    <a:lnTo>
                      <a:pt x="40" y="271"/>
                    </a:lnTo>
                    <a:lnTo>
                      <a:pt x="44" y="2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1" name="Freeform 340"/>
              <p:cNvSpPr>
                <a:spLocks/>
              </p:cNvSpPr>
              <p:nvPr/>
            </p:nvSpPr>
            <p:spPr bwMode="auto">
              <a:xfrm>
                <a:off x="1793" y="1574"/>
                <a:ext cx="68" cy="108"/>
              </a:xfrm>
              <a:custGeom>
                <a:avLst/>
                <a:gdLst>
                  <a:gd name="T0" fmla="*/ 0 w 206"/>
                  <a:gd name="T1" fmla="*/ 0 h 324"/>
                  <a:gd name="T2" fmla="*/ 0 w 206"/>
                  <a:gd name="T3" fmla="*/ 0 h 324"/>
                  <a:gd name="T4" fmla="*/ 0 w 206"/>
                  <a:gd name="T5" fmla="*/ 0 h 324"/>
                  <a:gd name="T6" fmla="*/ 0 w 206"/>
                  <a:gd name="T7" fmla="*/ 0 h 324"/>
                  <a:gd name="T8" fmla="*/ 0 w 206"/>
                  <a:gd name="T9" fmla="*/ 0 h 324"/>
                  <a:gd name="T10" fmla="*/ 0 w 206"/>
                  <a:gd name="T11" fmla="*/ 0 h 324"/>
                  <a:gd name="T12" fmla="*/ 0 w 206"/>
                  <a:gd name="T13" fmla="*/ 0 h 324"/>
                  <a:gd name="T14" fmla="*/ 0 w 206"/>
                  <a:gd name="T15" fmla="*/ 0 h 324"/>
                  <a:gd name="T16" fmla="*/ 0 w 206"/>
                  <a:gd name="T17" fmla="*/ 0 h 324"/>
                  <a:gd name="T18" fmla="*/ 0 w 206"/>
                  <a:gd name="T19" fmla="*/ 0 h 324"/>
                  <a:gd name="T20" fmla="*/ 0 w 206"/>
                  <a:gd name="T21" fmla="*/ 0 h 324"/>
                  <a:gd name="T22" fmla="*/ 0 w 206"/>
                  <a:gd name="T23" fmla="*/ 0 h 324"/>
                  <a:gd name="T24" fmla="*/ 0 w 206"/>
                  <a:gd name="T25" fmla="*/ 0 h 324"/>
                  <a:gd name="T26" fmla="*/ 0 w 206"/>
                  <a:gd name="T27" fmla="*/ 0 h 324"/>
                  <a:gd name="T28" fmla="*/ 0 w 206"/>
                  <a:gd name="T29" fmla="*/ 0 h 324"/>
                  <a:gd name="T30" fmla="*/ 0 w 206"/>
                  <a:gd name="T31" fmla="*/ 0 h 324"/>
                  <a:gd name="T32" fmla="*/ 0 w 206"/>
                  <a:gd name="T33" fmla="*/ 0 h 324"/>
                  <a:gd name="T34" fmla="*/ 0 w 206"/>
                  <a:gd name="T35" fmla="*/ 0 h 324"/>
                  <a:gd name="T36" fmla="*/ 0 w 206"/>
                  <a:gd name="T37" fmla="*/ 0 h 324"/>
                  <a:gd name="T38" fmla="*/ 0 w 206"/>
                  <a:gd name="T39" fmla="*/ 0 h 324"/>
                  <a:gd name="T40" fmla="*/ 0 w 206"/>
                  <a:gd name="T41" fmla="*/ 0 h 324"/>
                  <a:gd name="T42" fmla="*/ 0 w 206"/>
                  <a:gd name="T43" fmla="*/ 0 h 324"/>
                  <a:gd name="T44" fmla="*/ 0 w 206"/>
                  <a:gd name="T45" fmla="*/ 0 h 324"/>
                  <a:gd name="T46" fmla="*/ 0 w 206"/>
                  <a:gd name="T47" fmla="*/ 0 h 324"/>
                  <a:gd name="T48" fmla="*/ 0 w 206"/>
                  <a:gd name="T49" fmla="*/ 0 h 324"/>
                  <a:gd name="T50" fmla="*/ 0 w 206"/>
                  <a:gd name="T51" fmla="*/ 0 h 324"/>
                  <a:gd name="T52" fmla="*/ 0 w 206"/>
                  <a:gd name="T53" fmla="*/ 0 h 324"/>
                  <a:gd name="T54" fmla="*/ 0 w 206"/>
                  <a:gd name="T55" fmla="*/ 0 h 324"/>
                  <a:gd name="T56" fmla="*/ 0 w 206"/>
                  <a:gd name="T57" fmla="*/ 0 h 324"/>
                  <a:gd name="T58" fmla="*/ 0 w 206"/>
                  <a:gd name="T59" fmla="*/ 0 h 324"/>
                  <a:gd name="T60" fmla="*/ 0 w 206"/>
                  <a:gd name="T61" fmla="*/ 0 h 324"/>
                  <a:gd name="T62" fmla="*/ 0 w 206"/>
                  <a:gd name="T63" fmla="*/ 0 h 324"/>
                  <a:gd name="T64" fmla="*/ 0 w 206"/>
                  <a:gd name="T65" fmla="*/ 0 h 324"/>
                  <a:gd name="T66" fmla="*/ 0 w 206"/>
                  <a:gd name="T67" fmla="*/ 0 h 324"/>
                  <a:gd name="T68" fmla="*/ 0 w 206"/>
                  <a:gd name="T69" fmla="*/ 0 h 324"/>
                  <a:gd name="T70" fmla="*/ 0 w 206"/>
                  <a:gd name="T71" fmla="*/ 0 h 324"/>
                  <a:gd name="T72" fmla="*/ 0 w 206"/>
                  <a:gd name="T73" fmla="*/ 0 h 324"/>
                  <a:gd name="T74" fmla="*/ 0 w 206"/>
                  <a:gd name="T75" fmla="*/ 0 h 324"/>
                  <a:gd name="T76" fmla="*/ 0 w 206"/>
                  <a:gd name="T77" fmla="*/ 0 h 324"/>
                  <a:gd name="T78" fmla="*/ 0 w 206"/>
                  <a:gd name="T79" fmla="*/ 0 h 324"/>
                  <a:gd name="T80" fmla="*/ 0 w 206"/>
                  <a:gd name="T81" fmla="*/ 0 h 324"/>
                  <a:gd name="T82" fmla="*/ 0 w 206"/>
                  <a:gd name="T83" fmla="*/ 0 h 324"/>
                  <a:gd name="T84" fmla="*/ 0 w 206"/>
                  <a:gd name="T85" fmla="*/ 0 h 324"/>
                  <a:gd name="T86" fmla="*/ 0 w 206"/>
                  <a:gd name="T87" fmla="*/ 0 h 324"/>
                  <a:gd name="T88" fmla="*/ 0 w 206"/>
                  <a:gd name="T89" fmla="*/ 0 h 324"/>
                  <a:gd name="T90" fmla="*/ 0 w 206"/>
                  <a:gd name="T91" fmla="*/ 0 h 324"/>
                  <a:gd name="T92" fmla="*/ 0 w 206"/>
                  <a:gd name="T93" fmla="*/ 0 h 324"/>
                  <a:gd name="T94" fmla="*/ 0 w 206"/>
                  <a:gd name="T95" fmla="*/ 0 h 324"/>
                  <a:gd name="T96" fmla="*/ 0 w 206"/>
                  <a:gd name="T97" fmla="*/ 0 h 324"/>
                  <a:gd name="T98" fmla="*/ 0 w 206"/>
                  <a:gd name="T99" fmla="*/ 0 h 324"/>
                  <a:gd name="T100" fmla="*/ 0 w 206"/>
                  <a:gd name="T101" fmla="*/ 0 h 324"/>
                  <a:gd name="T102" fmla="*/ 0 w 206"/>
                  <a:gd name="T103" fmla="*/ 0 h 324"/>
                  <a:gd name="T104" fmla="*/ 0 w 206"/>
                  <a:gd name="T105" fmla="*/ 0 h 324"/>
                  <a:gd name="T106" fmla="*/ 0 w 206"/>
                  <a:gd name="T107" fmla="*/ 0 h 324"/>
                  <a:gd name="T108" fmla="*/ 0 w 206"/>
                  <a:gd name="T109" fmla="*/ 0 h 324"/>
                  <a:gd name="T110" fmla="*/ 0 w 206"/>
                  <a:gd name="T111" fmla="*/ 0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6"/>
                  <a:gd name="T169" fmla="*/ 0 h 324"/>
                  <a:gd name="T170" fmla="*/ 206 w 206"/>
                  <a:gd name="T171" fmla="*/ 324 h 3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6" h="324">
                    <a:moveTo>
                      <a:pt x="0" y="41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2" y="71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7"/>
                    </a:lnTo>
                    <a:lnTo>
                      <a:pt x="4" y="90"/>
                    </a:lnTo>
                    <a:lnTo>
                      <a:pt x="4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6" y="106"/>
                    </a:lnTo>
                    <a:lnTo>
                      <a:pt x="7" y="109"/>
                    </a:lnTo>
                    <a:lnTo>
                      <a:pt x="7" y="113"/>
                    </a:lnTo>
                    <a:lnTo>
                      <a:pt x="8" y="116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9" y="126"/>
                    </a:lnTo>
                    <a:lnTo>
                      <a:pt x="10" y="131"/>
                    </a:lnTo>
                    <a:lnTo>
                      <a:pt x="11" y="133"/>
                    </a:lnTo>
                    <a:lnTo>
                      <a:pt x="14" y="138"/>
                    </a:lnTo>
                    <a:lnTo>
                      <a:pt x="16" y="141"/>
                    </a:lnTo>
                    <a:lnTo>
                      <a:pt x="19" y="145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6" y="157"/>
                    </a:lnTo>
                    <a:lnTo>
                      <a:pt x="28" y="162"/>
                    </a:lnTo>
                    <a:lnTo>
                      <a:pt x="32" y="166"/>
                    </a:lnTo>
                    <a:lnTo>
                      <a:pt x="34" y="170"/>
                    </a:lnTo>
                    <a:lnTo>
                      <a:pt x="38" y="176"/>
                    </a:lnTo>
                    <a:lnTo>
                      <a:pt x="41" y="180"/>
                    </a:lnTo>
                    <a:lnTo>
                      <a:pt x="45" y="185"/>
                    </a:lnTo>
                    <a:lnTo>
                      <a:pt x="48" y="190"/>
                    </a:lnTo>
                    <a:lnTo>
                      <a:pt x="52" y="195"/>
                    </a:lnTo>
                    <a:lnTo>
                      <a:pt x="54" y="201"/>
                    </a:lnTo>
                    <a:lnTo>
                      <a:pt x="58" y="205"/>
                    </a:lnTo>
                    <a:lnTo>
                      <a:pt x="61" y="210"/>
                    </a:lnTo>
                    <a:lnTo>
                      <a:pt x="65" y="214"/>
                    </a:lnTo>
                    <a:lnTo>
                      <a:pt x="68" y="220"/>
                    </a:lnTo>
                    <a:lnTo>
                      <a:pt x="72" y="224"/>
                    </a:lnTo>
                    <a:lnTo>
                      <a:pt x="75" y="229"/>
                    </a:lnTo>
                    <a:lnTo>
                      <a:pt x="78" y="233"/>
                    </a:lnTo>
                    <a:lnTo>
                      <a:pt x="81" y="236"/>
                    </a:lnTo>
                    <a:lnTo>
                      <a:pt x="84" y="240"/>
                    </a:lnTo>
                    <a:lnTo>
                      <a:pt x="87" y="243"/>
                    </a:lnTo>
                    <a:lnTo>
                      <a:pt x="90" y="246"/>
                    </a:lnTo>
                    <a:lnTo>
                      <a:pt x="91" y="249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6"/>
                    </a:lnTo>
                    <a:lnTo>
                      <a:pt x="104" y="262"/>
                    </a:lnTo>
                    <a:lnTo>
                      <a:pt x="106" y="265"/>
                    </a:lnTo>
                    <a:lnTo>
                      <a:pt x="109" y="268"/>
                    </a:lnTo>
                    <a:lnTo>
                      <a:pt x="112" y="272"/>
                    </a:lnTo>
                    <a:lnTo>
                      <a:pt x="116" y="275"/>
                    </a:lnTo>
                    <a:lnTo>
                      <a:pt x="118" y="278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9" y="290"/>
                    </a:lnTo>
                    <a:lnTo>
                      <a:pt x="132" y="293"/>
                    </a:lnTo>
                    <a:lnTo>
                      <a:pt x="136" y="298"/>
                    </a:lnTo>
                    <a:lnTo>
                      <a:pt x="139" y="301"/>
                    </a:lnTo>
                    <a:lnTo>
                      <a:pt x="144" y="305"/>
                    </a:lnTo>
                    <a:lnTo>
                      <a:pt x="148" y="307"/>
                    </a:lnTo>
                    <a:lnTo>
                      <a:pt x="151" y="311"/>
                    </a:lnTo>
                    <a:lnTo>
                      <a:pt x="155" y="313"/>
                    </a:lnTo>
                    <a:lnTo>
                      <a:pt x="160" y="317"/>
                    </a:lnTo>
                    <a:lnTo>
                      <a:pt x="163" y="318"/>
                    </a:lnTo>
                    <a:lnTo>
                      <a:pt x="167" y="320"/>
                    </a:lnTo>
                    <a:lnTo>
                      <a:pt x="170" y="322"/>
                    </a:lnTo>
                    <a:lnTo>
                      <a:pt x="175" y="324"/>
                    </a:lnTo>
                    <a:lnTo>
                      <a:pt x="177" y="324"/>
                    </a:lnTo>
                    <a:lnTo>
                      <a:pt x="182" y="324"/>
                    </a:lnTo>
                    <a:lnTo>
                      <a:pt x="185" y="324"/>
                    </a:lnTo>
                    <a:lnTo>
                      <a:pt x="188" y="324"/>
                    </a:lnTo>
                    <a:lnTo>
                      <a:pt x="192" y="322"/>
                    </a:lnTo>
                    <a:lnTo>
                      <a:pt x="195" y="320"/>
                    </a:lnTo>
                    <a:lnTo>
                      <a:pt x="198" y="318"/>
                    </a:lnTo>
                    <a:lnTo>
                      <a:pt x="201" y="316"/>
                    </a:lnTo>
                    <a:lnTo>
                      <a:pt x="202" y="312"/>
                    </a:lnTo>
                    <a:lnTo>
                      <a:pt x="205" y="309"/>
                    </a:lnTo>
                    <a:lnTo>
                      <a:pt x="205" y="304"/>
                    </a:lnTo>
                    <a:lnTo>
                      <a:pt x="206" y="300"/>
                    </a:lnTo>
                    <a:lnTo>
                      <a:pt x="205" y="296"/>
                    </a:lnTo>
                    <a:lnTo>
                      <a:pt x="204" y="291"/>
                    </a:lnTo>
                    <a:lnTo>
                      <a:pt x="201" y="286"/>
                    </a:lnTo>
                    <a:lnTo>
                      <a:pt x="199" y="283"/>
                    </a:lnTo>
                    <a:lnTo>
                      <a:pt x="196" y="277"/>
                    </a:lnTo>
                    <a:lnTo>
                      <a:pt x="193" y="272"/>
                    </a:lnTo>
                    <a:lnTo>
                      <a:pt x="188" y="267"/>
                    </a:lnTo>
                    <a:lnTo>
                      <a:pt x="185" y="262"/>
                    </a:lnTo>
                    <a:lnTo>
                      <a:pt x="180" y="258"/>
                    </a:lnTo>
                    <a:lnTo>
                      <a:pt x="176" y="253"/>
                    </a:lnTo>
                    <a:lnTo>
                      <a:pt x="171" y="247"/>
                    </a:lnTo>
                    <a:lnTo>
                      <a:pt x="167" y="242"/>
                    </a:lnTo>
                    <a:lnTo>
                      <a:pt x="161" y="237"/>
                    </a:lnTo>
                    <a:lnTo>
                      <a:pt x="155" y="232"/>
                    </a:lnTo>
                    <a:lnTo>
                      <a:pt x="150" y="227"/>
                    </a:lnTo>
                    <a:lnTo>
                      <a:pt x="144" y="222"/>
                    </a:lnTo>
                    <a:lnTo>
                      <a:pt x="139" y="216"/>
                    </a:lnTo>
                    <a:lnTo>
                      <a:pt x="135" y="211"/>
                    </a:lnTo>
                    <a:lnTo>
                      <a:pt x="130" y="207"/>
                    </a:lnTo>
                    <a:lnTo>
                      <a:pt x="124" y="202"/>
                    </a:lnTo>
                    <a:lnTo>
                      <a:pt x="119" y="197"/>
                    </a:lnTo>
                    <a:lnTo>
                      <a:pt x="116" y="192"/>
                    </a:lnTo>
                    <a:lnTo>
                      <a:pt x="110" y="188"/>
                    </a:lnTo>
                    <a:lnTo>
                      <a:pt x="107" y="184"/>
                    </a:lnTo>
                    <a:lnTo>
                      <a:pt x="104" y="179"/>
                    </a:lnTo>
                    <a:lnTo>
                      <a:pt x="100" y="176"/>
                    </a:lnTo>
                    <a:lnTo>
                      <a:pt x="99" y="172"/>
                    </a:lnTo>
                    <a:lnTo>
                      <a:pt x="97" y="169"/>
                    </a:lnTo>
                    <a:lnTo>
                      <a:pt x="96" y="164"/>
                    </a:lnTo>
                    <a:lnTo>
                      <a:pt x="93" y="160"/>
                    </a:lnTo>
                    <a:lnTo>
                      <a:pt x="91" y="154"/>
                    </a:lnTo>
                    <a:lnTo>
                      <a:pt x="89" y="150"/>
                    </a:lnTo>
                    <a:lnTo>
                      <a:pt x="86" y="146"/>
                    </a:lnTo>
                    <a:lnTo>
                      <a:pt x="85" y="144"/>
                    </a:lnTo>
                    <a:lnTo>
                      <a:pt x="84" y="141"/>
                    </a:lnTo>
                    <a:lnTo>
                      <a:pt x="83" y="138"/>
                    </a:lnTo>
                    <a:lnTo>
                      <a:pt x="81" y="135"/>
                    </a:lnTo>
                    <a:lnTo>
                      <a:pt x="80" y="132"/>
                    </a:lnTo>
                    <a:lnTo>
                      <a:pt x="79" y="128"/>
                    </a:lnTo>
                    <a:lnTo>
                      <a:pt x="78" y="126"/>
                    </a:lnTo>
                    <a:lnTo>
                      <a:pt x="77" y="122"/>
                    </a:lnTo>
                    <a:lnTo>
                      <a:pt x="75" y="119"/>
                    </a:lnTo>
                    <a:lnTo>
                      <a:pt x="73" y="115"/>
                    </a:lnTo>
                    <a:lnTo>
                      <a:pt x="72" y="112"/>
                    </a:lnTo>
                    <a:lnTo>
                      <a:pt x="71" y="108"/>
                    </a:lnTo>
                    <a:lnTo>
                      <a:pt x="70" y="105"/>
                    </a:lnTo>
                    <a:lnTo>
                      <a:pt x="67" y="101"/>
                    </a:lnTo>
                    <a:lnTo>
                      <a:pt x="66" y="97"/>
                    </a:lnTo>
                    <a:lnTo>
                      <a:pt x="65" y="94"/>
                    </a:lnTo>
                    <a:lnTo>
                      <a:pt x="64" y="90"/>
                    </a:lnTo>
                    <a:lnTo>
                      <a:pt x="61" y="87"/>
                    </a:lnTo>
                    <a:lnTo>
                      <a:pt x="60" y="83"/>
                    </a:lnTo>
                    <a:lnTo>
                      <a:pt x="59" y="80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5" y="70"/>
                    </a:lnTo>
                    <a:lnTo>
                      <a:pt x="53" y="67"/>
                    </a:lnTo>
                    <a:lnTo>
                      <a:pt x="52" y="63"/>
                    </a:lnTo>
                    <a:lnTo>
                      <a:pt x="51" y="58"/>
                    </a:lnTo>
                    <a:lnTo>
                      <a:pt x="48" y="56"/>
                    </a:lnTo>
                    <a:lnTo>
                      <a:pt x="47" y="52"/>
                    </a:lnTo>
                    <a:lnTo>
                      <a:pt x="46" y="49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42" y="39"/>
                    </a:lnTo>
                    <a:lnTo>
                      <a:pt x="41" y="37"/>
                    </a:lnTo>
                    <a:lnTo>
                      <a:pt x="40" y="33"/>
                    </a:lnTo>
                    <a:lnTo>
                      <a:pt x="39" y="31"/>
                    </a:lnTo>
                    <a:lnTo>
                      <a:pt x="36" y="26"/>
                    </a:lnTo>
                    <a:lnTo>
                      <a:pt x="34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2" name="Freeform 341"/>
              <p:cNvSpPr>
                <a:spLocks/>
              </p:cNvSpPr>
              <p:nvPr/>
            </p:nvSpPr>
            <p:spPr bwMode="auto">
              <a:xfrm>
                <a:off x="1662" y="1602"/>
                <a:ext cx="77" cy="30"/>
              </a:xfrm>
              <a:custGeom>
                <a:avLst/>
                <a:gdLst>
                  <a:gd name="T0" fmla="*/ 0 w 233"/>
                  <a:gd name="T1" fmla="*/ 0 h 90"/>
                  <a:gd name="T2" fmla="*/ 0 w 233"/>
                  <a:gd name="T3" fmla="*/ 0 h 90"/>
                  <a:gd name="T4" fmla="*/ 0 w 233"/>
                  <a:gd name="T5" fmla="*/ 0 h 90"/>
                  <a:gd name="T6" fmla="*/ 0 w 233"/>
                  <a:gd name="T7" fmla="*/ 0 h 90"/>
                  <a:gd name="T8" fmla="*/ 0 w 233"/>
                  <a:gd name="T9" fmla="*/ 0 h 90"/>
                  <a:gd name="T10" fmla="*/ 0 w 233"/>
                  <a:gd name="T11" fmla="*/ 0 h 90"/>
                  <a:gd name="T12" fmla="*/ 0 w 233"/>
                  <a:gd name="T13" fmla="*/ 0 h 90"/>
                  <a:gd name="T14" fmla="*/ 0 w 233"/>
                  <a:gd name="T15" fmla="*/ 0 h 90"/>
                  <a:gd name="T16" fmla="*/ 0 w 233"/>
                  <a:gd name="T17" fmla="*/ 0 h 90"/>
                  <a:gd name="T18" fmla="*/ 0 w 233"/>
                  <a:gd name="T19" fmla="*/ 0 h 90"/>
                  <a:gd name="T20" fmla="*/ 0 w 233"/>
                  <a:gd name="T21" fmla="*/ 0 h 90"/>
                  <a:gd name="T22" fmla="*/ 0 w 233"/>
                  <a:gd name="T23" fmla="*/ 0 h 90"/>
                  <a:gd name="T24" fmla="*/ 0 w 233"/>
                  <a:gd name="T25" fmla="*/ 0 h 90"/>
                  <a:gd name="T26" fmla="*/ 0 w 233"/>
                  <a:gd name="T27" fmla="*/ 0 h 90"/>
                  <a:gd name="T28" fmla="*/ 0 w 233"/>
                  <a:gd name="T29" fmla="*/ 0 h 90"/>
                  <a:gd name="T30" fmla="*/ 0 w 233"/>
                  <a:gd name="T31" fmla="*/ 0 h 90"/>
                  <a:gd name="T32" fmla="*/ 0 w 233"/>
                  <a:gd name="T33" fmla="*/ 0 h 90"/>
                  <a:gd name="T34" fmla="*/ 0 w 233"/>
                  <a:gd name="T35" fmla="*/ 0 h 90"/>
                  <a:gd name="T36" fmla="*/ 0 w 233"/>
                  <a:gd name="T37" fmla="*/ 0 h 90"/>
                  <a:gd name="T38" fmla="*/ 0 w 233"/>
                  <a:gd name="T39" fmla="*/ 0 h 90"/>
                  <a:gd name="T40" fmla="*/ 0 w 233"/>
                  <a:gd name="T41" fmla="*/ 0 h 90"/>
                  <a:gd name="T42" fmla="*/ 0 w 233"/>
                  <a:gd name="T43" fmla="*/ 0 h 90"/>
                  <a:gd name="T44" fmla="*/ 0 w 233"/>
                  <a:gd name="T45" fmla="*/ 0 h 90"/>
                  <a:gd name="T46" fmla="*/ 0 w 233"/>
                  <a:gd name="T47" fmla="*/ 0 h 90"/>
                  <a:gd name="T48" fmla="*/ 0 w 233"/>
                  <a:gd name="T49" fmla="*/ 0 h 90"/>
                  <a:gd name="T50" fmla="*/ 0 w 233"/>
                  <a:gd name="T51" fmla="*/ 0 h 90"/>
                  <a:gd name="T52" fmla="*/ 0 w 233"/>
                  <a:gd name="T53" fmla="*/ 0 h 90"/>
                  <a:gd name="T54" fmla="*/ 0 w 233"/>
                  <a:gd name="T55" fmla="*/ 0 h 90"/>
                  <a:gd name="T56" fmla="*/ 0 w 233"/>
                  <a:gd name="T57" fmla="*/ 0 h 90"/>
                  <a:gd name="T58" fmla="*/ 0 w 233"/>
                  <a:gd name="T59" fmla="*/ 0 h 90"/>
                  <a:gd name="T60" fmla="*/ 0 w 233"/>
                  <a:gd name="T61" fmla="*/ 0 h 90"/>
                  <a:gd name="T62" fmla="*/ 0 w 233"/>
                  <a:gd name="T63" fmla="*/ 0 h 90"/>
                  <a:gd name="T64" fmla="*/ 0 w 233"/>
                  <a:gd name="T65" fmla="*/ 0 h 90"/>
                  <a:gd name="T66" fmla="*/ 0 w 233"/>
                  <a:gd name="T67" fmla="*/ 0 h 90"/>
                  <a:gd name="T68" fmla="*/ 0 w 233"/>
                  <a:gd name="T69" fmla="*/ 0 h 90"/>
                  <a:gd name="T70" fmla="*/ 0 w 233"/>
                  <a:gd name="T71" fmla="*/ 0 h 90"/>
                  <a:gd name="T72" fmla="*/ 0 w 233"/>
                  <a:gd name="T73" fmla="*/ 0 h 90"/>
                  <a:gd name="T74" fmla="*/ 0 w 233"/>
                  <a:gd name="T75" fmla="*/ 0 h 90"/>
                  <a:gd name="T76" fmla="*/ 0 w 233"/>
                  <a:gd name="T77" fmla="*/ 0 h 90"/>
                  <a:gd name="T78" fmla="*/ 0 w 233"/>
                  <a:gd name="T79" fmla="*/ 0 h 90"/>
                  <a:gd name="T80" fmla="*/ 0 w 233"/>
                  <a:gd name="T81" fmla="*/ 0 h 90"/>
                  <a:gd name="T82" fmla="*/ 0 w 233"/>
                  <a:gd name="T83" fmla="*/ 0 h 90"/>
                  <a:gd name="T84" fmla="*/ 0 w 233"/>
                  <a:gd name="T85" fmla="*/ 0 h 90"/>
                  <a:gd name="T86" fmla="*/ 0 w 233"/>
                  <a:gd name="T87" fmla="*/ 0 h 90"/>
                  <a:gd name="T88" fmla="*/ 0 w 233"/>
                  <a:gd name="T89" fmla="*/ 0 h 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3"/>
                  <a:gd name="T136" fmla="*/ 0 h 90"/>
                  <a:gd name="T137" fmla="*/ 233 w 233"/>
                  <a:gd name="T138" fmla="*/ 90 h 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3" h="90">
                    <a:moveTo>
                      <a:pt x="21" y="61"/>
                    </a:moveTo>
                    <a:lnTo>
                      <a:pt x="24" y="59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3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2" y="57"/>
                    </a:lnTo>
                    <a:lnTo>
                      <a:pt x="64" y="56"/>
                    </a:lnTo>
                    <a:lnTo>
                      <a:pt x="68" y="56"/>
                    </a:lnTo>
                    <a:lnTo>
                      <a:pt x="72" y="55"/>
                    </a:lnTo>
                    <a:lnTo>
                      <a:pt x="78" y="53"/>
                    </a:lnTo>
                    <a:lnTo>
                      <a:pt x="84" y="52"/>
                    </a:lnTo>
                    <a:lnTo>
                      <a:pt x="90" y="51"/>
                    </a:lnTo>
                    <a:lnTo>
                      <a:pt x="95" y="50"/>
                    </a:lnTo>
                    <a:lnTo>
                      <a:pt x="101" y="47"/>
                    </a:lnTo>
                    <a:lnTo>
                      <a:pt x="103" y="46"/>
                    </a:lnTo>
                    <a:lnTo>
                      <a:pt x="107" y="46"/>
                    </a:lnTo>
                    <a:lnTo>
                      <a:pt x="109" y="45"/>
                    </a:lnTo>
                    <a:lnTo>
                      <a:pt x="113" y="44"/>
                    </a:lnTo>
                    <a:lnTo>
                      <a:pt x="118" y="43"/>
                    </a:lnTo>
                    <a:lnTo>
                      <a:pt x="123" y="40"/>
                    </a:lnTo>
                    <a:lnTo>
                      <a:pt x="128" y="38"/>
                    </a:lnTo>
                    <a:lnTo>
                      <a:pt x="134" y="36"/>
                    </a:lnTo>
                    <a:lnTo>
                      <a:pt x="140" y="33"/>
                    </a:lnTo>
                    <a:lnTo>
                      <a:pt x="145" y="31"/>
                    </a:lnTo>
                    <a:lnTo>
                      <a:pt x="151" y="29"/>
                    </a:lnTo>
                    <a:lnTo>
                      <a:pt x="155" y="26"/>
                    </a:lnTo>
                    <a:lnTo>
                      <a:pt x="160" y="24"/>
                    </a:lnTo>
                    <a:lnTo>
                      <a:pt x="166" y="21"/>
                    </a:lnTo>
                    <a:lnTo>
                      <a:pt x="171" y="19"/>
                    </a:lnTo>
                    <a:lnTo>
                      <a:pt x="177" y="15"/>
                    </a:lnTo>
                    <a:lnTo>
                      <a:pt x="182" y="13"/>
                    </a:lnTo>
                    <a:lnTo>
                      <a:pt x="187" y="11"/>
                    </a:lnTo>
                    <a:lnTo>
                      <a:pt x="192" y="7"/>
                    </a:lnTo>
                    <a:lnTo>
                      <a:pt x="198" y="5"/>
                    </a:lnTo>
                    <a:lnTo>
                      <a:pt x="202" y="1"/>
                    </a:lnTo>
                    <a:lnTo>
                      <a:pt x="206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8" y="1"/>
                    </a:lnTo>
                    <a:lnTo>
                      <a:pt x="222" y="4"/>
                    </a:lnTo>
                    <a:lnTo>
                      <a:pt x="224" y="6"/>
                    </a:lnTo>
                    <a:lnTo>
                      <a:pt x="228" y="10"/>
                    </a:lnTo>
                    <a:lnTo>
                      <a:pt x="229" y="13"/>
                    </a:lnTo>
                    <a:lnTo>
                      <a:pt x="231" y="17"/>
                    </a:lnTo>
                    <a:lnTo>
                      <a:pt x="231" y="20"/>
                    </a:lnTo>
                    <a:lnTo>
                      <a:pt x="233" y="25"/>
                    </a:lnTo>
                    <a:lnTo>
                      <a:pt x="231" y="29"/>
                    </a:lnTo>
                    <a:lnTo>
                      <a:pt x="229" y="32"/>
                    </a:lnTo>
                    <a:lnTo>
                      <a:pt x="227" y="36"/>
                    </a:lnTo>
                    <a:lnTo>
                      <a:pt x="224" y="40"/>
                    </a:lnTo>
                    <a:lnTo>
                      <a:pt x="221" y="42"/>
                    </a:lnTo>
                    <a:lnTo>
                      <a:pt x="218" y="44"/>
                    </a:lnTo>
                    <a:lnTo>
                      <a:pt x="215" y="45"/>
                    </a:lnTo>
                    <a:lnTo>
                      <a:pt x="212" y="47"/>
                    </a:lnTo>
                    <a:lnTo>
                      <a:pt x="209" y="50"/>
                    </a:lnTo>
                    <a:lnTo>
                      <a:pt x="206" y="51"/>
                    </a:lnTo>
                    <a:lnTo>
                      <a:pt x="203" y="53"/>
                    </a:lnTo>
                    <a:lnTo>
                      <a:pt x="201" y="55"/>
                    </a:lnTo>
                    <a:lnTo>
                      <a:pt x="197" y="57"/>
                    </a:lnTo>
                    <a:lnTo>
                      <a:pt x="195" y="58"/>
                    </a:lnTo>
                    <a:lnTo>
                      <a:pt x="191" y="59"/>
                    </a:lnTo>
                    <a:lnTo>
                      <a:pt x="187" y="62"/>
                    </a:lnTo>
                    <a:lnTo>
                      <a:pt x="184" y="63"/>
                    </a:lnTo>
                    <a:lnTo>
                      <a:pt x="182" y="64"/>
                    </a:lnTo>
                    <a:lnTo>
                      <a:pt x="178" y="66"/>
                    </a:lnTo>
                    <a:lnTo>
                      <a:pt x="176" y="68"/>
                    </a:lnTo>
                    <a:lnTo>
                      <a:pt x="172" y="69"/>
                    </a:lnTo>
                    <a:lnTo>
                      <a:pt x="168" y="70"/>
                    </a:lnTo>
                    <a:lnTo>
                      <a:pt x="165" y="71"/>
                    </a:lnTo>
                    <a:lnTo>
                      <a:pt x="161" y="72"/>
                    </a:lnTo>
                    <a:lnTo>
                      <a:pt x="158" y="74"/>
                    </a:lnTo>
                    <a:lnTo>
                      <a:pt x="155" y="75"/>
                    </a:lnTo>
                    <a:lnTo>
                      <a:pt x="152" y="76"/>
                    </a:lnTo>
                    <a:lnTo>
                      <a:pt x="148" y="77"/>
                    </a:lnTo>
                    <a:lnTo>
                      <a:pt x="145" y="78"/>
                    </a:lnTo>
                    <a:lnTo>
                      <a:pt x="141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1" y="82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1" y="84"/>
                    </a:lnTo>
                    <a:lnTo>
                      <a:pt x="118" y="84"/>
                    </a:lnTo>
                    <a:lnTo>
                      <a:pt x="114" y="85"/>
                    </a:lnTo>
                    <a:lnTo>
                      <a:pt x="110" y="85"/>
                    </a:lnTo>
                    <a:lnTo>
                      <a:pt x="107" y="87"/>
                    </a:lnTo>
                    <a:lnTo>
                      <a:pt x="103" y="87"/>
                    </a:lnTo>
                    <a:lnTo>
                      <a:pt x="101" y="88"/>
                    </a:lnTo>
                    <a:lnTo>
                      <a:pt x="97" y="88"/>
                    </a:lnTo>
                    <a:lnTo>
                      <a:pt x="94" y="88"/>
                    </a:lnTo>
                    <a:lnTo>
                      <a:pt x="90" y="88"/>
                    </a:lnTo>
                    <a:lnTo>
                      <a:pt x="87" y="89"/>
                    </a:lnTo>
                    <a:lnTo>
                      <a:pt x="83" y="89"/>
                    </a:lnTo>
                    <a:lnTo>
                      <a:pt x="80" y="89"/>
                    </a:lnTo>
                    <a:lnTo>
                      <a:pt x="76" y="89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3" y="90"/>
                    </a:lnTo>
                    <a:lnTo>
                      <a:pt x="59" y="90"/>
                    </a:lnTo>
                    <a:lnTo>
                      <a:pt x="56" y="90"/>
                    </a:lnTo>
                    <a:lnTo>
                      <a:pt x="52" y="90"/>
                    </a:lnTo>
                    <a:lnTo>
                      <a:pt x="49" y="90"/>
                    </a:lnTo>
                    <a:lnTo>
                      <a:pt x="45" y="90"/>
                    </a:lnTo>
                    <a:lnTo>
                      <a:pt x="43" y="90"/>
                    </a:lnTo>
                    <a:lnTo>
                      <a:pt x="39" y="90"/>
                    </a:lnTo>
                    <a:lnTo>
                      <a:pt x="36" y="89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6" y="85"/>
                    </a:lnTo>
                    <a:lnTo>
                      <a:pt x="4" y="84"/>
                    </a:lnTo>
                    <a:lnTo>
                      <a:pt x="1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10" y="62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3" name="Freeform 342"/>
              <p:cNvSpPr>
                <a:spLocks/>
              </p:cNvSpPr>
              <p:nvPr/>
            </p:nvSpPr>
            <p:spPr bwMode="auto">
              <a:xfrm>
                <a:off x="1807" y="1665"/>
                <a:ext cx="35" cy="17"/>
              </a:xfrm>
              <a:custGeom>
                <a:avLst/>
                <a:gdLst>
                  <a:gd name="T0" fmla="*/ 0 w 106"/>
                  <a:gd name="T1" fmla="*/ 0 h 49"/>
                  <a:gd name="T2" fmla="*/ 0 w 106"/>
                  <a:gd name="T3" fmla="*/ 0 h 49"/>
                  <a:gd name="T4" fmla="*/ 0 w 106"/>
                  <a:gd name="T5" fmla="*/ 0 h 49"/>
                  <a:gd name="T6" fmla="*/ 0 w 106"/>
                  <a:gd name="T7" fmla="*/ 0 h 49"/>
                  <a:gd name="T8" fmla="*/ 0 w 106"/>
                  <a:gd name="T9" fmla="*/ 0 h 49"/>
                  <a:gd name="T10" fmla="*/ 0 w 106"/>
                  <a:gd name="T11" fmla="*/ 0 h 49"/>
                  <a:gd name="T12" fmla="*/ 0 w 106"/>
                  <a:gd name="T13" fmla="*/ 0 h 49"/>
                  <a:gd name="T14" fmla="*/ 0 w 106"/>
                  <a:gd name="T15" fmla="*/ 0 h 49"/>
                  <a:gd name="T16" fmla="*/ 0 w 106"/>
                  <a:gd name="T17" fmla="*/ 0 h 49"/>
                  <a:gd name="T18" fmla="*/ 0 w 106"/>
                  <a:gd name="T19" fmla="*/ 0 h 49"/>
                  <a:gd name="T20" fmla="*/ 0 w 106"/>
                  <a:gd name="T21" fmla="*/ 0 h 49"/>
                  <a:gd name="T22" fmla="*/ 0 w 106"/>
                  <a:gd name="T23" fmla="*/ 0 h 49"/>
                  <a:gd name="T24" fmla="*/ 0 w 106"/>
                  <a:gd name="T25" fmla="*/ 0 h 49"/>
                  <a:gd name="T26" fmla="*/ 0 w 106"/>
                  <a:gd name="T27" fmla="*/ 0 h 49"/>
                  <a:gd name="T28" fmla="*/ 0 w 106"/>
                  <a:gd name="T29" fmla="*/ 0 h 49"/>
                  <a:gd name="T30" fmla="*/ 0 w 106"/>
                  <a:gd name="T31" fmla="*/ 0 h 49"/>
                  <a:gd name="T32" fmla="*/ 0 w 106"/>
                  <a:gd name="T33" fmla="*/ 0 h 49"/>
                  <a:gd name="T34" fmla="*/ 0 w 106"/>
                  <a:gd name="T35" fmla="*/ 0 h 49"/>
                  <a:gd name="T36" fmla="*/ 0 w 106"/>
                  <a:gd name="T37" fmla="*/ 0 h 49"/>
                  <a:gd name="T38" fmla="*/ 0 w 106"/>
                  <a:gd name="T39" fmla="*/ 0 h 49"/>
                  <a:gd name="T40" fmla="*/ 0 w 106"/>
                  <a:gd name="T41" fmla="*/ 0 h 49"/>
                  <a:gd name="T42" fmla="*/ 0 w 106"/>
                  <a:gd name="T43" fmla="*/ 0 h 49"/>
                  <a:gd name="T44" fmla="*/ 0 w 106"/>
                  <a:gd name="T45" fmla="*/ 0 h 49"/>
                  <a:gd name="T46" fmla="*/ 0 w 106"/>
                  <a:gd name="T47" fmla="*/ 0 h 49"/>
                  <a:gd name="T48" fmla="*/ 0 w 106"/>
                  <a:gd name="T49" fmla="*/ 0 h 49"/>
                  <a:gd name="T50" fmla="*/ 0 w 106"/>
                  <a:gd name="T51" fmla="*/ 0 h 49"/>
                  <a:gd name="T52" fmla="*/ 0 w 106"/>
                  <a:gd name="T53" fmla="*/ 0 h 49"/>
                  <a:gd name="T54" fmla="*/ 0 w 106"/>
                  <a:gd name="T55" fmla="*/ 0 h 49"/>
                  <a:gd name="T56" fmla="*/ 0 w 106"/>
                  <a:gd name="T57" fmla="*/ 0 h 49"/>
                  <a:gd name="T58" fmla="*/ 0 w 106"/>
                  <a:gd name="T59" fmla="*/ 0 h 49"/>
                  <a:gd name="T60" fmla="*/ 0 w 106"/>
                  <a:gd name="T61" fmla="*/ 0 h 49"/>
                  <a:gd name="T62" fmla="*/ 0 w 106"/>
                  <a:gd name="T63" fmla="*/ 0 h 49"/>
                  <a:gd name="T64" fmla="*/ 0 w 106"/>
                  <a:gd name="T65" fmla="*/ 0 h 49"/>
                  <a:gd name="T66" fmla="*/ 0 w 106"/>
                  <a:gd name="T67" fmla="*/ 0 h 49"/>
                  <a:gd name="T68" fmla="*/ 0 w 106"/>
                  <a:gd name="T69" fmla="*/ 0 h 49"/>
                  <a:gd name="T70" fmla="*/ 0 w 106"/>
                  <a:gd name="T71" fmla="*/ 0 h 49"/>
                  <a:gd name="T72" fmla="*/ 0 w 106"/>
                  <a:gd name="T73" fmla="*/ 0 h 49"/>
                  <a:gd name="T74" fmla="*/ 0 w 106"/>
                  <a:gd name="T75" fmla="*/ 0 h 49"/>
                  <a:gd name="T76" fmla="*/ 0 w 106"/>
                  <a:gd name="T77" fmla="*/ 0 h 49"/>
                  <a:gd name="T78" fmla="*/ 0 w 106"/>
                  <a:gd name="T79" fmla="*/ 0 h 49"/>
                  <a:gd name="T80" fmla="*/ 0 w 106"/>
                  <a:gd name="T81" fmla="*/ 0 h 49"/>
                  <a:gd name="T82" fmla="*/ 0 w 106"/>
                  <a:gd name="T83" fmla="*/ 0 h 49"/>
                  <a:gd name="T84" fmla="*/ 0 w 106"/>
                  <a:gd name="T85" fmla="*/ 0 h 49"/>
                  <a:gd name="T86" fmla="*/ 0 w 106"/>
                  <a:gd name="T87" fmla="*/ 0 h 49"/>
                  <a:gd name="T88" fmla="*/ 0 w 106"/>
                  <a:gd name="T89" fmla="*/ 0 h 49"/>
                  <a:gd name="T90" fmla="*/ 0 w 106"/>
                  <a:gd name="T91" fmla="*/ 0 h 49"/>
                  <a:gd name="T92" fmla="*/ 0 w 106"/>
                  <a:gd name="T93" fmla="*/ 0 h 49"/>
                  <a:gd name="T94" fmla="*/ 0 w 106"/>
                  <a:gd name="T95" fmla="*/ 0 h 49"/>
                  <a:gd name="T96" fmla="*/ 0 w 106"/>
                  <a:gd name="T97" fmla="*/ 0 h 49"/>
                  <a:gd name="T98" fmla="*/ 0 w 106"/>
                  <a:gd name="T99" fmla="*/ 0 h 49"/>
                  <a:gd name="T100" fmla="*/ 0 w 106"/>
                  <a:gd name="T101" fmla="*/ 0 h 49"/>
                  <a:gd name="T102" fmla="*/ 0 w 106"/>
                  <a:gd name="T103" fmla="*/ 0 h 49"/>
                  <a:gd name="T104" fmla="*/ 0 w 106"/>
                  <a:gd name="T105" fmla="*/ 0 h 49"/>
                  <a:gd name="T106" fmla="*/ 0 w 106"/>
                  <a:gd name="T107" fmla="*/ 0 h 49"/>
                  <a:gd name="T108" fmla="*/ 0 w 106"/>
                  <a:gd name="T109" fmla="*/ 0 h 49"/>
                  <a:gd name="T110" fmla="*/ 0 w 106"/>
                  <a:gd name="T111" fmla="*/ 0 h 49"/>
                  <a:gd name="T112" fmla="*/ 0 w 106"/>
                  <a:gd name="T113" fmla="*/ 0 h 49"/>
                  <a:gd name="T114" fmla="*/ 0 w 106"/>
                  <a:gd name="T115" fmla="*/ 0 h 49"/>
                  <a:gd name="T116" fmla="*/ 0 w 106"/>
                  <a:gd name="T117" fmla="*/ 0 h 49"/>
                  <a:gd name="T118" fmla="*/ 0 w 106"/>
                  <a:gd name="T119" fmla="*/ 0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6"/>
                  <a:gd name="T181" fmla="*/ 0 h 49"/>
                  <a:gd name="T182" fmla="*/ 106 w 106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6" h="49">
                    <a:moveTo>
                      <a:pt x="18" y="1"/>
                    </a:moveTo>
                    <a:lnTo>
                      <a:pt x="23" y="1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5"/>
                    </a:lnTo>
                    <a:lnTo>
                      <a:pt x="57" y="6"/>
                    </a:lnTo>
                    <a:lnTo>
                      <a:pt x="62" y="6"/>
                    </a:lnTo>
                    <a:lnTo>
                      <a:pt x="67" y="7"/>
                    </a:lnTo>
                    <a:lnTo>
                      <a:pt x="72" y="8"/>
                    </a:lnTo>
                    <a:lnTo>
                      <a:pt x="76" y="10"/>
                    </a:lnTo>
                    <a:lnTo>
                      <a:pt x="81" y="11"/>
                    </a:lnTo>
                    <a:lnTo>
                      <a:pt x="86" y="12"/>
                    </a:lnTo>
                    <a:lnTo>
                      <a:pt x="91" y="14"/>
                    </a:lnTo>
                    <a:lnTo>
                      <a:pt x="96" y="17"/>
                    </a:lnTo>
                    <a:lnTo>
                      <a:pt x="99" y="18"/>
                    </a:lnTo>
                    <a:lnTo>
                      <a:pt x="102" y="20"/>
                    </a:lnTo>
                    <a:lnTo>
                      <a:pt x="104" y="23"/>
                    </a:lnTo>
                    <a:lnTo>
                      <a:pt x="106" y="26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6"/>
                    </a:lnTo>
                    <a:lnTo>
                      <a:pt x="106" y="39"/>
                    </a:lnTo>
                    <a:lnTo>
                      <a:pt x="101" y="44"/>
                    </a:lnTo>
                    <a:lnTo>
                      <a:pt x="96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9" y="45"/>
                    </a:lnTo>
                    <a:lnTo>
                      <a:pt x="74" y="44"/>
                    </a:lnTo>
                    <a:lnTo>
                      <a:pt x="69" y="43"/>
                    </a:lnTo>
                    <a:lnTo>
                      <a:pt x="66" y="40"/>
                    </a:lnTo>
                    <a:lnTo>
                      <a:pt x="61" y="39"/>
                    </a:lnTo>
                    <a:lnTo>
                      <a:pt x="57" y="38"/>
                    </a:lnTo>
                    <a:lnTo>
                      <a:pt x="53" y="37"/>
                    </a:lnTo>
                    <a:lnTo>
                      <a:pt x="49" y="36"/>
                    </a:lnTo>
                    <a:lnTo>
                      <a:pt x="44" y="34"/>
                    </a:lnTo>
                    <a:lnTo>
                      <a:pt x="41" y="33"/>
                    </a:lnTo>
                    <a:lnTo>
                      <a:pt x="36" y="32"/>
                    </a:lnTo>
                    <a:lnTo>
                      <a:pt x="32" y="32"/>
                    </a:lnTo>
                    <a:lnTo>
                      <a:pt x="28" y="31"/>
                    </a:lnTo>
                    <a:lnTo>
                      <a:pt x="23" y="30"/>
                    </a:lnTo>
                    <a:lnTo>
                      <a:pt x="18" y="30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4" name="Freeform 343"/>
              <p:cNvSpPr>
                <a:spLocks/>
              </p:cNvSpPr>
              <p:nvPr/>
            </p:nvSpPr>
            <p:spPr bwMode="auto">
              <a:xfrm>
                <a:off x="1739" y="1667"/>
                <a:ext cx="39" cy="17"/>
              </a:xfrm>
              <a:custGeom>
                <a:avLst/>
                <a:gdLst>
                  <a:gd name="T0" fmla="*/ 0 w 117"/>
                  <a:gd name="T1" fmla="*/ 0 h 50"/>
                  <a:gd name="T2" fmla="*/ 0 w 117"/>
                  <a:gd name="T3" fmla="*/ 0 h 50"/>
                  <a:gd name="T4" fmla="*/ 0 w 117"/>
                  <a:gd name="T5" fmla="*/ 0 h 50"/>
                  <a:gd name="T6" fmla="*/ 0 w 117"/>
                  <a:gd name="T7" fmla="*/ 0 h 50"/>
                  <a:gd name="T8" fmla="*/ 0 w 117"/>
                  <a:gd name="T9" fmla="*/ 0 h 50"/>
                  <a:gd name="T10" fmla="*/ 0 w 117"/>
                  <a:gd name="T11" fmla="*/ 0 h 50"/>
                  <a:gd name="T12" fmla="*/ 0 w 117"/>
                  <a:gd name="T13" fmla="*/ 0 h 50"/>
                  <a:gd name="T14" fmla="*/ 0 w 117"/>
                  <a:gd name="T15" fmla="*/ 0 h 50"/>
                  <a:gd name="T16" fmla="*/ 0 w 117"/>
                  <a:gd name="T17" fmla="*/ 0 h 50"/>
                  <a:gd name="T18" fmla="*/ 0 w 117"/>
                  <a:gd name="T19" fmla="*/ 0 h 50"/>
                  <a:gd name="T20" fmla="*/ 0 w 117"/>
                  <a:gd name="T21" fmla="*/ 0 h 50"/>
                  <a:gd name="T22" fmla="*/ 0 w 117"/>
                  <a:gd name="T23" fmla="*/ 0 h 50"/>
                  <a:gd name="T24" fmla="*/ 0 w 117"/>
                  <a:gd name="T25" fmla="*/ 0 h 50"/>
                  <a:gd name="T26" fmla="*/ 0 w 117"/>
                  <a:gd name="T27" fmla="*/ 0 h 50"/>
                  <a:gd name="T28" fmla="*/ 0 w 117"/>
                  <a:gd name="T29" fmla="*/ 0 h 50"/>
                  <a:gd name="T30" fmla="*/ 0 w 117"/>
                  <a:gd name="T31" fmla="*/ 0 h 50"/>
                  <a:gd name="T32" fmla="*/ 0 w 117"/>
                  <a:gd name="T33" fmla="*/ 0 h 50"/>
                  <a:gd name="T34" fmla="*/ 0 w 117"/>
                  <a:gd name="T35" fmla="*/ 0 h 50"/>
                  <a:gd name="T36" fmla="*/ 0 w 117"/>
                  <a:gd name="T37" fmla="*/ 0 h 50"/>
                  <a:gd name="T38" fmla="*/ 0 w 117"/>
                  <a:gd name="T39" fmla="*/ 0 h 50"/>
                  <a:gd name="T40" fmla="*/ 0 w 117"/>
                  <a:gd name="T41" fmla="*/ 0 h 50"/>
                  <a:gd name="T42" fmla="*/ 0 w 117"/>
                  <a:gd name="T43" fmla="*/ 0 h 50"/>
                  <a:gd name="T44" fmla="*/ 0 w 117"/>
                  <a:gd name="T45" fmla="*/ 0 h 50"/>
                  <a:gd name="T46" fmla="*/ 0 w 117"/>
                  <a:gd name="T47" fmla="*/ 0 h 50"/>
                  <a:gd name="T48" fmla="*/ 0 w 117"/>
                  <a:gd name="T49" fmla="*/ 0 h 50"/>
                  <a:gd name="T50" fmla="*/ 0 w 117"/>
                  <a:gd name="T51" fmla="*/ 0 h 50"/>
                  <a:gd name="T52" fmla="*/ 0 w 117"/>
                  <a:gd name="T53" fmla="*/ 0 h 50"/>
                  <a:gd name="T54" fmla="*/ 0 w 117"/>
                  <a:gd name="T55" fmla="*/ 0 h 50"/>
                  <a:gd name="T56" fmla="*/ 0 w 117"/>
                  <a:gd name="T57" fmla="*/ 0 h 50"/>
                  <a:gd name="T58" fmla="*/ 0 w 117"/>
                  <a:gd name="T59" fmla="*/ 0 h 50"/>
                  <a:gd name="T60" fmla="*/ 0 w 117"/>
                  <a:gd name="T61" fmla="*/ 0 h 50"/>
                  <a:gd name="T62" fmla="*/ 0 w 117"/>
                  <a:gd name="T63" fmla="*/ 0 h 50"/>
                  <a:gd name="T64" fmla="*/ 0 w 117"/>
                  <a:gd name="T65" fmla="*/ 0 h 50"/>
                  <a:gd name="T66" fmla="*/ 0 w 117"/>
                  <a:gd name="T67" fmla="*/ 0 h 50"/>
                  <a:gd name="T68" fmla="*/ 0 w 117"/>
                  <a:gd name="T69" fmla="*/ 0 h 50"/>
                  <a:gd name="T70" fmla="*/ 0 w 117"/>
                  <a:gd name="T71" fmla="*/ 0 h 50"/>
                  <a:gd name="T72" fmla="*/ 0 w 117"/>
                  <a:gd name="T73" fmla="*/ 0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7"/>
                  <a:gd name="T112" fmla="*/ 0 h 50"/>
                  <a:gd name="T113" fmla="*/ 117 w 117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7" h="50">
                    <a:moveTo>
                      <a:pt x="7" y="24"/>
                    </a:moveTo>
                    <a:lnTo>
                      <a:pt x="10" y="22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2" y="15"/>
                    </a:lnTo>
                    <a:lnTo>
                      <a:pt x="25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7" y="9"/>
                    </a:lnTo>
                    <a:lnTo>
                      <a:pt x="43" y="7"/>
                    </a:lnTo>
                    <a:lnTo>
                      <a:pt x="45" y="6"/>
                    </a:lnTo>
                    <a:lnTo>
                      <a:pt x="49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6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5" y="13"/>
                    </a:lnTo>
                    <a:lnTo>
                      <a:pt x="117" y="15"/>
                    </a:lnTo>
                    <a:lnTo>
                      <a:pt x="117" y="19"/>
                    </a:lnTo>
                    <a:lnTo>
                      <a:pt x="117" y="22"/>
                    </a:lnTo>
                    <a:lnTo>
                      <a:pt x="114" y="27"/>
                    </a:lnTo>
                    <a:lnTo>
                      <a:pt x="111" y="32"/>
                    </a:lnTo>
                    <a:lnTo>
                      <a:pt x="107" y="33"/>
                    </a:lnTo>
                    <a:lnTo>
                      <a:pt x="105" y="34"/>
                    </a:lnTo>
                    <a:lnTo>
                      <a:pt x="101" y="34"/>
                    </a:lnTo>
                    <a:lnTo>
                      <a:pt x="99" y="34"/>
                    </a:lnTo>
                    <a:lnTo>
                      <a:pt x="95" y="33"/>
                    </a:lnTo>
                    <a:lnTo>
                      <a:pt x="92" y="33"/>
                    </a:lnTo>
                    <a:lnTo>
                      <a:pt x="89" y="33"/>
                    </a:lnTo>
                    <a:lnTo>
                      <a:pt x="87" y="33"/>
                    </a:lnTo>
                    <a:lnTo>
                      <a:pt x="81" y="32"/>
                    </a:lnTo>
                    <a:lnTo>
                      <a:pt x="76" y="32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2" y="32"/>
                    </a:lnTo>
                    <a:lnTo>
                      <a:pt x="57" y="33"/>
                    </a:lnTo>
                    <a:lnTo>
                      <a:pt x="53" y="33"/>
                    </a:lnTo>
                    <a:lnTo>
                      <a:pt x="48" y="36"/>
                    </a:lnTo>
                    <a:lnTo>
                      <a:pt x="43" y="37"/>
                    </a:lnTo>
                    <a:lnTo>
                      <a:pt x="39" y="38"/>
                    </a:lnTo>
                    <a:lnTo>
                      <a:pt x="35" y="40"/>
                    </a:lnTo>
                    <a:lnTo>
                      <a:pt x="30" y="43"/>
                    </a:lnTo>
                    <a:lnTo>
                      <a:pt x="25" y="45"/>
                    </a:lnTo>
                    <a:lnTo>
                      <a:pt x="20" y="49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5" y="46"/>
                    </a:lnTo>
                    <a:lnTo>
                      <a:pt x="2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5" name="Freeform 344"/>
              <p:cNvSpPr>
                <a:spLocks/>
              </p:cNvSpPr>
              <p:nvPr/>
            </p:nvSpPr>
            <p:spPr bwMode="auto">
              <a:xfrm>
                <a:off x="1595" y="1406"/>
                <a:ext cx="45" cy="68"/>
              </a:xfrm>
              <a:custGeom>
                <a:avLst/>
                <a:gdLst>
                  <a:gd name="T0" fmla="*/ 0 w 134"/>
                  <a:gd name="T1" fmla="*/ 0 h 203"/>
                  <a:gd name="T2" fmla="*/ 0 w 134"/>
                  <a:gd name="T3" fmla="*/ 0 h 203"/>
                  <a:gd name="T4" fmla="*/ 0 w 134"/>
                  <a:gd name="T5" fmla="*/ 0 h 203"/>
                  <a:gd name="T6" fmla="*/ 0 w 134"/>
                  <a:gd name="T7" fmla="*/ 0 h 203"/>
                  <a:gd name="T8" fmla="*/ 0 w 134"/>
                  <a:gd name="T9" fmla="*/ 0 h 203"/>
                  <a:gd name="T10" fmla="*/ 0 w 134"/>
                  <a:gd name="T11" fmla="*/ 0 h 203"/>
                  <a:gd name="T12" fmla="*/ 0 w 134"/>
                  <a:gd name="T13" fmla="*/ 0 h 203"/>
                  <a:gd name="T14" fmla="*/ 0 w 134"/>
                  <a:gd name="T15" fmla="*/ 0 h 203"/>
                  <a:gd name="T16" fmla="*/ 0 w 134"/>
                  <a:gd name="T17" fmla="*/ 0 h 203"/>
                  <a:gd name="T18" fmla="*/ 0 w 134"/>
                  <a:gd name="T19" fmla="*/ 0 h 203"/>
                  <a:gd name="T20" fmla="*/ 0 w 134"/>
                  <a:gd name="T21" fmla="*/ 0 h 203"/>
                  <a:gd name="T22" fmla="*/ 0 w 134"/>
                  <a:gd name="T23" fmla="*/ 0 h 203"/>
                  <a:gd name="T24" fmla="*/ 0 w 134"/>
                  <a:gd name="T25" fmla="*/ 0 h 203"/>
                  <a:gd name="T26" fmla="*/ 0 w 134"/>
                  <a:gd name="T27" fmla="*/ 0 h 203"/>
                  <a:gd name="T28" fmla="*/ 0 w 134"/>
                  <a:gd name="T29" fmla="*/ 0 h 203"/>
                  <a:gd name="T30" fmla="*/ 0 w 134"/>
                  <a:gd name="T31" fmla="*/ 0 h 203"/>
                  <a:gd name="T32" fmla="*/ 0 w 134"/>
                  <a:gd name="T33" fmla="*/ 0 h 203"/>
                  <a:gd name="T34" fmla="*/ 0 w 134"/>
                  <a:gd name="T35" fmla="*/ 0 h 203"/>
                  <a:gd name="T36" fmla="*/ 0 w 134"/>
                  <a:gd name="T37" fmla="*/ 0 h 203"/>
                  <a:gd name="T38" fmla="*/ 0 w 134"/>
                  <a:gd name="T39" fmla="*/ 0 h 203"/>
                  <a:gd name="T40" fmla="*/ 0 w 134"/>
                  <a:gd name="T41" fmla="*/ 0 h 203"/>
                  <a:gd name="T42" fmla="*/ 0 w 134"/>
                  <a:gd name="T43" fmla="*/ 0 h 203"/>
                  <a:gd name="T44" fmla="*/ 0 w 134"/>
                  <a:gd name="T45" fmla="*/ 0 h 203"/>
                  <a:gd name="T46" fmla="*/ 0 w 134"/>
                  <a:gd name="T47" fmla="*/ 0 h 203"/>
                  <a:gd name="T48" fmla="*/ 0 w 134"/>
                  <a:gd name="T49" fmla="*/ 0 h 203"/>
                  <a:gd name="T50" fmla="*/ 0 w 134"/>
                  <a:gd name="T51" fmla="*/ 0 h 203"/>
                  <a:gd name="T52" fmla="*/ 0 w 134"/>
                  <a:gd name="T53" fmla="*/ 0 h 203"/>
                  <a:gd name="T54" fmla="*/ 0 w 134"/>
                  <a:gd name="T55" fmla="*/ 0 h 203"/>
                  <a:gd name="T56" fmla="*/ 0 w 134"/>
                  <a:gd name="T57" fmla="*/ 0 h 203"/>
                  <a:gd name="T58" fmla="*/ 0 w 134"/>
                  <a:gd name="T59" fmla="*/ 0 h 203"/>
                  <a:gd name="T60" fmla="*/ 0 w 134"/>
                  <a:gd name="T61" fmla="*/ 0 h 203"/>
                  <a:gd name="T62" fmla="*/ 0 w 134"/>
                  <a:gd name="T63" fmla="*/ 0 h 203"/>
                  <a:gd name="T64" fmla="*/ 0 w 134"/>
                  <a:gd name="T65" fmla="*/ 0 h 203"/>
                  <a:gd name="T66" fmla="*/ 0 w 134"/>
                  <a:gd name="T67" fmla="*/ 0 h 203"/>
                  <a:gd name="T68" fmla="*/ 0 w 134"/>
                  <a:gd name="T69" fmla="*/ 0 h 203"/>
                  <a:gd name="T70" fmla="*/ 0 w 134"/>
                  <a:gd name="T71" fmla="*/ 0 h 203"/>
                  <a:gd name="T72" fmla="*/ 0 w 134"/>
                  <a:gd name="T73" fmla="*/ 0 h 203"/>
                  <a:gd name="T74" fmla="*/ 0 w 134"/>
                  <a:gd name="T75" fmla="*/ 0 h 203"/>
                  <a:gd name="T76" fmla="*/ 0 w 134"/>
                  <a:gd name="T77" fmla="*/ 0 h 203"/>
                  <a:gd name="T78" fmla="*/ 0 w 134"/>
                  <a:gd name="T79" fmla="*/ 0 h 203"/>
                  <a:gd name="T80" fmla="*/ 0 w 134"/>
                  <a:gd name="T81" fmla="*/ 0 h 203"/>
                  <a:gd name="T82" fmla="*/ 0 w 134"/>
                  <a:gd name="T83" fmla="*/ 0 h 203"/>
                  <a:gd name="T84" fmla="*/ 0 w 134"/>
                  <a:gd name="T85" fmla="*/ 0 h 203"/>
                  <a:gd name="T86" fmla="*/ 0 w 134"/>
                  <a:gd name="T87" fmla="*/ 0 h 203"/>
                  <a:gd name="T88" fmla="*/ 0 w 134"/>
                  <a:gd name="T89" fmla="*/ 0 h 203"/>
                  <a:gd name="T90" fmla="*/ 0 w 134"/>
                  <a:gd name="T91" fmla="*/ 0 h 203"/>
                  <a:gd name="T92" fmla="*/ 0 w 134"/>
                  <a:gd name="T93" fmla="*/ 0 h 203"/>
                  <a:gd name="T94" fmla="*/ 0 w 134"/>
                  <a:gd name="T95" fmla="*/ 0 h 203"/>
                  <a:gd name="T96" fmla="*/ 0 w 134"/>
                  <a:gd name="T97" fmla="*/ 0 h 203"/>
                  <a:gd name="T98" fmla="*/ 0 w 134"/>
                  <a:gd name="T99" fmla="*/ 0 h 203"/>
                  <a:gd name="T100" fmla="*/ 0 w 134"/>
                  <a:gd name="T101" fmla="*/ 0 h 203"/>
                  <a:gd name="T102" fmla="*/ 0 w 134"/>
                  <a:gd name="T103" fmla="*/ 0 h 203"/>
                  <a:gd name="T104" fmla="*/ 0 w 134"/>
                  <a:gd name="T105" fmla="*/ 0 h 203"/>
                  <a:gd name="T106" fmla="*/ 0 w 134"/>
                  <a:gd name="T107" fmla="*/ 0 h 203"/>
                  <a:gd name="T108" fmla="*/ 0 w 134"/>
                  <a:gd name="T109" fmla="*/ 0 h 203"/>
                  <a:gd name="T110" fmla="*/ 0 w 134"/>
                  <a:gd name="T111" fmla="*/ 0 h 203"/>
                  <a:gd name="T112" fmla="*/ 0 w 134"/>
                  <a:gd name="T113" fmla="*/ 0 h 203"/>
                  <a:gd name="T114" fmla="*/ 0 w 134"/>
                  <a:gd name="T115" fmla="*/ 0 h 203"/>
                  <a:gd name="T116" fmla="*/ 0 w 134"/>
                  <a:gd name="T117" fmla="*/ 0 h 203"/>
                  <a:gd name="T118" fmla="*/ 0 w 134"/>
                  <a:gd name="T119" fmla="*/ 0 h 203"/>
                  <a:gd name="T120" fmla="*/ 0 w 134"/>
                  <a:gd name="T121" fmla="*/ 0 h 203"/>
                  <a:gd name="T122" fmla="*/ 0 w 134"/>
                  <a:gd name="T123" fmla="*/ 0 h 2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203"/>
                  <a:gd name="T188" fmla="*/ 134 w 134"/>
                  <a:gd name="T189" fmla="*/ 203 h 2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203">
                    <a:moveTo>
                      <a:pt x="130" y="20"/>
                    </a:moveTo>
                    <a:lnTo>
                      <a:pt x="127" y="21"/>
                    </a:lnTo>
                    <a:lnTo>
                      <a:pt x="123" y="22"/>
                    </a:lnTo>
                    <a:lnTo>
                      <a:pt x="120" y="25"/>
                    </a:lnTo>
                    <a:lnTo>
                      <a:pt x="117" y="27"/>
                    </a:lnTo>
                    <a:lnTo>
                      <a:pt x="114" y="28"/>
                    </a:lnTo>
                    <a:lnTo>
                      <a:pt x="111" y="31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1" y="39"/>
                    </a:lnTo>
                    <a:lnTo>
                      <a:pt x="96" y="44"/>
                    </a:lnTo>
                    <a:lnTo>
                      <a:pt x="91" y="49"/>
                    </a:lnTo>
                    <a:lnTo>
                      <a:pt x="88" y="53"/>
                    </a:lnTo>
                    <a:lnTo>
                      <a:pt x="83" y="58"/>
                    </a:lnTo>
                    <a:lnTo>
                      <a:pt x="79" y="63"/>
                    </a:lnTo>
                    <a:lnTo>
                      <a:pt x="76" y="67"/>
                    </a:lnTo>
                    <a:lnTo>
                      <a:pt x="73" y="72"/>
                    </a:lnTo>
                    <a:lnTo>
                      <a:pt x="69" y="77"/>
                    </a:lnTo>
                    <a:lnTo>
                      <a:pt x="66" y="83"/>
                    </a:lnTo>
                    <a:lnTo>
                      <a:pt x="64" y="88"/>
                    </a:lnTo>
                    <a:lnTo>
                      <a:pt x="62" y="94"/>
                    </a:lnTo>
                    <a:lnTo>
                      <a:pt x="58" y="98"/>
                    </a:lnTo>
                    <a:lnTo>
                      <a:pt x="56" y="104"/>
                    </a:lnTo>
                    <a:lnTo>
                      <a:pt x="54" y="107"/>
                    </a:lnTo>
                    <a:lnTo>
                      <a:pt x="53" y="109"/>
                    </a:lnTo>
                    <a:lnTo>
                      <a:pt x="52" y="113"/>
                    </a:lnTo>
                    <a:lnTo>
                      <a:pt x="51" y="116"/>
                    </a:lnTo>
                    <a:lnTo>
                      <a:pt x="50" y="118"/>
                    </a:lnTo>
                    <a:lnTo>
                      <a:pt x="50" y="122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6" y="130"/>
                    </a:lnTo>
                    <a:lnTo>
                      <a:pt x="45" y="134"/>
                    </a:lnTo>
                    <a:lnTo>
                      <a:pt x="44" y="137"/>
                    </a:lnTo>
                    <a:lnTo>
                      <a:pt x="44" y="140"/>
                    </a:lnTo>
                    <a:lnTo>
                      <a:pt x="41" y="143"/>
                    </a:lnTo>
                    <a:lnTo>
                      <a:pt x="41" y="147"/>
                    </a:lnTo>
                    <a:lnTo>
                      <a:pt x="40" y="149"/>
                    </a:lnTo>
                    <a:lnTo>
                      <a:pt x="39" y="153"/>
                    </a:lnTo>
                    <a:lnTo>
                      <a:pt x="38" y="156"/>
                    </a:lnTo>
                    <a:lnTo>
                      <a:pt x="37" y="159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4" y="169"/>
                    </a:lnTo>
                    <a:lnTo>
                      <a:pt x="33" y="172"/>
                    </a:lnTo>
                    <a:lnTo>
                      <a:pt x="32" y="177"/>
                    </a:lnTo>
                    <a:lnTo>
                      <a:pt x="32" y="180"/>
                    </a:lnTo>
                    <a:lnTo>
                      <a:pt x="30" y="183"/>
                    </a:lnTo>
                    <a:lnTo>
                      <a:pt x="30" y="186"/>
                    </a:lnTo>
                    <a:lnTo>
                      <a:pt x="28" y="191"/>
                    </a:lnTo>
                    <a:lnTo>
                      <a:pt x="28" y="194"/>
                    </a:lnTo>
                    <a:lnTo>
                      <a:pt x="26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1" y="202"/>
                    </a:lnTo>
                    <a:lnTo>
                      <a:pt x="15" y="203"/>
                    </a:lnTo>
                    <a:lnTo>
                      <a:pt x="11" y="203"/>
                    </a:lnTo>
                    <a:lnTo>
                      <a:pt x="6" y="200"/>
                    </a:lnTo>
                    <a:lnTo>
                      <a:pt x="2" y="197"/>
                    </a:lnTo>
                    <a:lnTo>
                      <a:pt x="1" y="194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1" y="186"/>
                    </a:lnTo>
                    <a:lnTo>
                      <a:pt x="1" y="181"/>
                    </a:lnTo>
                    <a:lnTo>
                      <a:pt x="2" y="178"/>
                    </a:lnTo>
                    <a:lnTo>
                      <a:pt x="4" y="174"/>
                    </a:lnTo>
                    <a:lnTo>
                      <a:pt x="6" y="171"/>
                    </a:lnTo>
                    <a:lnTo>
                      <a:pt x="6" y="166"/>
                    </a:lnTo>
                    <a:lnTo>
                      <a:pt x="7" y="162"/>
                    </a:lnTo>
                    <a:lnTo>
                      <a:pt x="8" y="159"/>
                    </a:lnTo>
                    <a:lnTo>
                      <a:pt x="9" y="156"/>
                    </a:lnTo>
                    <a:lnTo>
                      <a:pt x="11" y="153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4" y="142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8" y="132"/>
                    </a:lnTo>
                    <a:lnTo>
                      <a:pt x="19" y="128"/>
                    </a:lnTo>
                    <a:lnTo>
                      <a:pt x="20" y="124"/>
                    </a:lnTo>
                    <a:lnTo>
                      <a:pt x="21" y="122"/>
                    </a:lnTo>
                    <a:lnTo>
                      <a:pt x="22" y="118"/>
                    </a:lnTo>
                    <a:lnTo>
                      <a:pt x="24" y="115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7" y="105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2" y="97"/>
                    </a:lnTo>
                    <a:lnTo>
                      <a:pt x="33" y="94"/>
                    </a:lnTo>
                    <a:lnTo>
                      <a:pt x="34" y="91"/>
                    </a:lnTo>
                    <a:lnTo>
                      <a:pt x="38" y="85"/>
                    </a:lnTo>
                    <a:lnTo>
                      <a:pt x="41" y="79"/>
                    </a:lnTo>
                    <a:lnTo>
                      <a:pt x="43" y="77"/>
                    </a:lnTo>
                    <a:lnTo>
                      <a:pt x="45" y="73"/>
                    </a:lnTo>
                    <a:lnTo>
                      <a:pt x="46" y="71"/>
                    </a:lnTo>
                    <a:lnTo>
                      <a:pt x="47" y="69"/>
                    </a:lnTo>
                    <a:lnTo>
                      <a:pt x="51" y="63"/>
                    </a:lnTo>
                    <a:lnTo>
                      <a:pt x="54" y="58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8" y="43"/>
                    </a:lnTo>
                    <a:lnTo>
                      <a:pt x="72" y="38"/>
                    </a:lnTo>
                    <a:lnTo>
                      <a:pt x="77" y="32"/>
                    </a:lnTo>
                    <a:lnTo>
                      <a:pt x="82" y="27"/>
                    </a:lnTo>
                    <a:lnTo>
                      <a:pt x="87" y="22"/>
                    </a:lnTo>
                    <a:lnTo>
                      <a:pt x="92" y="19"/>
                    </a:lnTo>
                    <a:lnTo>
                      <a:pt x="95" y="15"/>
                    </a:lnTo>
                    <a:lnTo>
                      <a:pt x="98" y="14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8" y="8"/>
                    </a:lnTo>
                    <a:lnTo>
                      <a:pt x="111" y="6"/>
                    </a:lnTo>
                    <a:lnTo>
                      <a:pt x="115" y="3"/>
                    </a:lnTo>
                    <a:lnTo>
                      <a:pt x="119" y="2"/>
                    </a:lnTo>
                    <a:lnTo>
                      <a:pt x="122" y="0"/>
                    </a:lnTo>
                    <a:lnTo>
                      <a:pt x="127" y="0"/>
                    </a:lnTo>
                    <a:lnTo>
                      <a:pt x="129" y="1"/>
                    </a:lnTo>
                    <a:lnTo>
                      <a:pt x="133" y="6"/>
                    </a:lnTo>
                    <a:lnTo>
                      <a:pt x="134" y="8"/>
                    </a:lnTo>
                    <a:lnTo>
                      <a:pt x="134" y="12"/>
                    </a:lnTo>
                    <a:lnTo>
                      <a:pt x="133" y="15"/>
                    </a:lnTo>
                    <a:lnTo>
                      <a:pt x="13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6" name="Freeform 345"/>
              <p:cNvSpPr>
                <a:spLocks/>
              </p:cNvSpPr>
              <p:nvPr/>
            </p:nvSpPr>
            <p:spPr bwMode="auto">
              <a:xfrm>
                <a:off x="1549" y="1361"/>
                <a:ext cx="104" cy="144"/>
              </a:xfrm>
              <a:custGeom>
                <a:avLst/>
                <a:gdLst>
                  <a:gd name="T0" fmla="*/ 0 w 312"/>
                  <a:gd name="T1" fmla="*/ 0 h 432"/>
                  <a:gd name="T2" fmla="*/ 0 w 312"/>
                  <a:gd name="T3" fmla="*/ 0 h 432"/>
                  <a:gd name="T4" fmla="*/ 0 w 312"/>
                  <a:gd name="T5" fmla="*/ 0 h 432"/>
                  <a:gd name="T6" fmla="*/ 0 w 312"/>
                  <a:gd name="T7" fmla="*/ 0 h 432"/>
                  <a:gd name="T8" fmla="*/ 0 w 312"/>
                  <a:gd name="T9" fmla="*/ 0 h 432"/>
                  <a:gd name="T10" fmla="*/ 0 w 312"/>
                  <a:gd name="T11" fmla="*/ 0 h 432"/>
                  <a:gd name="T12" fmla="*/ 0 w 312"/>
                  <a:gd name="T13" fmla="*/ 0 h 432"/>
                  <a:gd name="T14" fmla="*/ 0 w 312"/>
                  <a:gd name="T15" fmla="*/ 0 h 432"/>
                  <a:gd name="T16" fmla="*/ 0 w 312"/>
                  <a:gd name="T17" fmla="*/ 0 h 432"/>
                  <a:gd name="T18" fmla="*/ 0 w 312"/>
                  <a:gd name="T19" fmla="*/ 0 h 432"/>
                  <a:gd name="T20" fmla="*/ 0 w 312"/>
                  <a:gd name="T21" fmla="*/ 0 h 432"/>
                  <a:gd name="T22" fmla="*/ 0 w 312"/>
                  <a:gd name="T23" fmla="*/ 0 h 432"/>
                  <a:gd name="T24" fmla="*/ 0 w 312"/>
                  <a:gd name="T25" fmla="*/ 0 h 432"/>
                  <a:gd name="T26" fmla="*/ 0 w 312"/>
                  <a:gd name="T27" fmla="*/ 0 h 432"/>
                  <a:gd name="T28" fmla="*/ 0 w 312"/>
                  <a:gd name="T29" fmla="*/ 0 h 432"/>
                  <a:gd name="T30" fmla="*/ 0 w 312"/>
                  <a:gd name="T31" fmla="*/ 0 h 432"/>
                  <a:gd name="T32" fmla="*/ 0 w 312"/>
                  <a:gd name="T33" fmla="*/ 0 h 432"/>
                  <a:gd name="T34" fmla="*/ 0 w 312"/>
                  <a:gd name="T35" fmla="*/ 0 h 432"/>
                  <a:gd name="T36" fmla="*/ 0 w 312"/>
                  <a:gd name="T37" fmla="*/ 0 h 432"/>
                  <a:gd name="T38" fmla="*/ 0 w 312"/>
                  <a:gd name="T39" fmla="*/ 0 h 432"/>
                  <a:gd name="T40" fmla="*/ 0 w 312"/>
                  <a:gd name="T41" fmla="*/ 0 h 432"/>
                  <a:gd name="T42" fmla="*/ 0 w 312"/>
                  <a:gd name="T43" fmla="*/ 0 h 432"/>
                  <a:gd name="T44" fmla="*/ 0 w 312"/>
                  <a:gd name="T45" fmla="*/ 0 h 432"/>
                  <a:gd name="T46" fmla="*/ 0 w 312"/>
                  <a:gd name="T47" fmla="*/ 0 h 432"/>
                  <a:gd name="T48" fmla="*/ 0 w 312"/>
                  <a:gd name="T49" fmla="*/ 0 h 432"/>
                  <a:gd name="T50" fmla="*/ 0 w 312"/>
                  <a:gd name="T51" fmla="*/ 0 h 432"/>
                  <a:gd name="T52" fmla="*/ 0 w 312"/>
                  <a:gd name="T53" fmla="*/ 0 h 432"/>
                  <a:gd name="T54" fmla="*/ 0 w 312"/>
                  <a:gd name="T55" fmla="*/ 0 h 432"/>
                  <a:gd name="T56" fmla="*/ 0 w 312"/>
                  <a:gd name="T57" fmla="*/ 0 h 432"/>
                  <a:gd name="T58" fmla="*/ 0 w 312"/>
                  <a:gd name="T59" fmla="*/ 0 h 432"/>
                  <a:gd name="T60" fmla="*/ 0 w 312"/>
                  <a:gd name="T61" fmla="*/ 0 h 432"/>
                  <a:gd name="T62" fmla="*/ 0 w 312"/>
                  <a:gd name="T63" fmla="*/ 0 h 432"/>
                  <a:gd name="T64" fmla="*/ 0 w 312"/>
                  <a:gd name="T65" fmla="*/ 0 h 432"/>
                  <a:gd name="T66" fmla="*/ 0 w 312"/>
                  <a:gd name="T67" fmla="*/ 0 h 432"/>
                  <a:gd name="T68" fmla="*/ 0 w 312"/>
                  <a:gd name="T69" fmla="*/ 0 h 432"/>
                  <a:gd name="T70" fmla="*/ 0 w 312"/>
                  <a:gd name="T71" fmla="*/ 0 h 432"/>
                  <a:gd name="T72" fmla="*/ 0 w 312"/>
                  <a:gd name="T73" fmla="*/ 0 h 432"/>
                  <a:gd name="T74" fmla="*/ 0 w 312"/>
                  <a:gd name="T75" fmla="*/ 0 h 432"/>
                  <a:gd name="T76" fmla="*/ 0 w 312"/>
                  <a:gd name="T77" fmla="*/ 0 h 432"/>
                  <a:gd name="T78" fmla="*/ 0 w 312"/>
                  <a:gd name="T79" fmla="*/ 0 h 432"/>
                  <a:gd name="T80" fmla="*/ 0 w 312"/>
                  <a:gd name="T81" fmla="*/ 0 h 432"/>
                  <a:gd name="T82" fmla="*/ 0 w 312"/>
                  <a:gd name="T83" fmla="*/ 0 h 432"/>
                  <a:gd name="T84" fmla="*/ 0 w 312"/>
                  <a:gd name="T85" fmla="*/ 0 h 432"/>
                  <a:gd name="T86" fmla="*/ 0 w 312"/>
                  <a:gd name="T87" fmla="*/ 0 h 432"/>
                  <a:gd name="T88" fmla="*/ 0 w 312"/>
                  <a:gd name="T89" fmla="*/ 0 h 432"/>
                  <a:gd name="T90" fmla="*/ 0 w 312"/>
                  <a:gd name="T91" fmla="*/ 0 h 432"/>
                  <a:gd name="T92" fmla="*/ 0 w 312"/>
                  <a:gd name="T93" fmla="*/ 0 h 432"/>
                  <a:gd name="T94" fmla="*/ 0 w 312"/>
                  <a:gd name="T95" fmla="*/ 0 h 432"/>
                  <a:gd name="T96" fmla="*/ 0 w 312"/>
                  <a:gd name="T97" fmla="*/ 0 h 432"/>
                  <a:gd name="T98" fmla="*/ 0 w 312"/>
                  <a:gd name="T99" fmla="*/ 0 h 432"/>
                  <a:gd name="T100" fmla="*/ 0 w 312"/>
                  <a:gd name="T101" fmla="*/ 0 h 432"/>
                  <a:gd name="T102" fmla="*/ 0 w 312"/>
                  <a:gd name="T103" fmla="*/ 0 h 432"/>
                  <a:gd name="T104" fmla="*/ 0 w 312"/>
                  <a:gd name="T105" fmla="*/ 0 h 432"/>
                  <a:gd name="T106" fmla="*/ 0 w 312"/>
                  <a:gd name="T107" fmla="*/ 0 h 432"/>
                  <a:gd name="T108" fmla="*/ 0 w 312"/>
                  <a:gd name="T109" fmla="*/ 0 h 432"/>
                  <a:gd name="T110" fmla="*/ 0 w 312"/>
                  <a:gd name="T111" fmla="*/ 0 h 432"/>
                  <a:gd name="T112" fmla="*/ 0 w 312"/>
                  <a:gd name="T113" fmla="*/ 0 h 432"/>
                  <a:gd name="T114" fmla="*/ 0 w 312"/>
                  <a:gd name="T115" fmla="*/ 0 h 432"/>
                  <a:gd name="T116" fmla="*/ 0 w 312"/>
                  <a:gd name="T117" fmla="*/ 0 h 432"/>
                  <a:gd name="T118" fmla="*/ 0 w 312"/>
                  <a:gd name="T119" fmla="*/ 0 h 432"/>
                  <a:gd name="T120" fmla="*/ 0 w 312"/>
                  <a:gd name="T121" fmla="*/ 0 h 4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432"/>
                  <a:gd name="T185" fmla="*/ 312 w 312"/>
                  <a:gd name="T186" fmla="*/ 432 h 4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432">
                    <a:moveTo>
                      <a:pt x="307" y="20"/>
                    </a:moveTo>
                    <a:lnTo>
                      <a:pt x="303" y="21"/>
                    </a:lnTo>
                    <a:lnTo>
                      <a:pt x="298" y="25"/>
                    </a:lnTo>
                    <a:lnTo>
                      <a:pt x="293" y="27"/>
                    </a:lnTo>
                    <a:lnTo>
                      <a:pt x="290" y="29"/>
                    </a:lnTo>
                    <a:lnTo>
                      <a:pt x="285" y="32"/>
                    </a:lnTo>
                    <a:lnTo>
                      <a:pt x="281" y="34"/>
                    </a:lnTo>
                    <a:lnTo>
                      <a:pt x="276" y="37"/>
                    </a:lnTo>
                    <a:lnTo>
                      <a:pt x="274" y="40"/>
                    </a:lnTo>
                    <a:lnTo>
                      <a:pt x="269" y="41"/>
                    </a:lnTo>
                    <a:lnTo>
                      <a:pt x="266" y="45"/>
                    </a:lnTo>
                    <a:lnTo>
                      <a:pt x="262" y="47"/>
                    </a:lnTo>
                    <a:lnTo>
                      <a:pt x="259" y="50"/>
                    </a:lnTo>
                    <a:lnTo>
                      <a:pt x="256" y="52"/>
                    </a:lnTo>
                    <a:lnTo>
                      <a:pt x="253" y="56"/>
                    </a:lnTo>
                    <a:lnTo>
                      <a:pt x="249" y="58"/>
                    </a:lnTo>
                    <a:lnTo>
                      <a:pt x="247" y="62"/>
                    </a:lnTo>
                    <a:lnTo>
                      <a:pt x="242" y="64"/>
                    </a:lnTo>
                    <a:lnTo>
                      <a:pt x="240" y="66"/>
                    </a:lnTo>
                    <a:lnTo>
                      <a:pt x="236" y="69"/>
                    </a:lnTo>
                    <a:lnTo>
                      <a:pt x="233" y="72"/>
                    </a:lnTo>
                    <a:lnTo>
                      <a:pt x="229" y="75"/>
                    </a:lnTo>
                    <a:lnTo>
                      <a:pt x="227" y="77"/>
                    </a:lnTo>
                    <a:lnTo>
                      <a:pt x="223" y="80"/>
                    </a:lnTo>
                    <a:lnTo>
                      <a:pt x="220" y="84"/>
                    </a:lnTo>
                    <a:lnTo>
                      <a:pt x="216" y="86"/>
                    </a:lnTo>
                    <a:lnTo>
                      <a:pt x="212" y="90"/>
                    </a:lnTo>
                    <a:lnTo>
                      <a:pt x="209" y="92"/>
                    </a:lnTo>
                    <a:lnTo>
                      <a:pt x="207" y="96"/>
                    </a:lnTo>
                    <a:lnTo>
                      <a:pt x="203" y="99"/>
                    </a:lnTo>
                    <a:lnTo>
                      <a:pt x="198" y="102"/>
                    </a:lnTo>
                    <a:lnTo>
                      <a:pt x="195" y="105"/>
                    </a:lnTo>
                    <a:lnTo>
                      <a:pt x="191" y="110"/>
                    </a:lnTo>
                    <a:lnTo>
                      <a:pt x="188" y="113"/>
                    </a:lnTo>
                    <a:lnTo>
                      <a:pt x="184" y="116"/>
                    </a:lnTo>
                    <a:lnTo>
                      <a:pt x="179" y="120"/>
                    </a:lnTo>
                    <a:lnTo>
                      <a:pt x="176" y="123"/>
                    </a:lnTo>
                    <a:lnTo>
                      <a:pt x="172" y="126"/>
                    </a:lnTo>
                    <a:lnTo>
                      <a:pt x="169" y="129"/>
                    </a:lnTo>
                    <a:lnTo>
                      <a:pt x="164" y="133"/>
                    </a:lnTo>
                    <a:lnTo>
                      <a:pt x="161" y="136"/>
                    </a:lnTo>
                    <a:lnTo>
                      <a:pt x="158" y="140"/>
                    </a:lnTo>
                    <a:lnTo>
                      <a:pt x="154" y="143"/>
                    </a:lnTo>
                    <a:lnTo>
                      <a:pt x="151" y="146"/>
                    </a:lnTo>
                    <a:lnTo>
                      <a:pt x="148" y="149"/>
                    </a:lnTo>
                    <a:lnTo>
                      <a:pt x="145" y="153"/>
                    </a:lnTo>
                    <a:lnTo>
                      <a:pt x="141" y="156"/>
                    </a:lnTo>
                    <a:lnTo>
                      <a:pt x="139" y="160"/>
                    </a:lnTo>
                    <a:lnTo>
                      <a:pt x="137" y="164"/>
                    </a:lnTo>
                    <a:lnTo>
                      <a:pt x="133" y="167"/>
                    </a:lnTo>
                    <a:lnTo>
                      <a:pt x="131" y="169"/>
                    </a:lnTo>
                    <a:lnTo>
                      <a:pt x="127" y="173"/>
                    </a:lnTo>
                    <a:lnTo>
                      <a:pt x="125" y="178"/>
                    </a:lnTo>
                    <a:lnTo>
                      <a:pt x="121" y="180"/>
                    </a:lnTo>
                    <a:lnTo>
                      <a:pt x="120" y="184"/>
                    </a:lnTo>
                    <a:lnTo>
                      <a:pt x="116" y="187"/>
                    </a:lnTo>
                    <a:lnTo>
                      <a:pt x="115" y="191"/>
                    </a:lnTo>
                    <a:lnTo>
                      <a:pt x="112" y="194"/>
                    </a:lnTo>
                    <a:lnTo>
                      <a:pt x="109" y="198"/>
                    </a:lnTo>
                    <a:lnTo>
                      <a:pt x="107" y="201"/>
                    </a:lnTo>
                    <a:lnTo>
                      <a:pt x="105" y="205"/>
                    </a:lnTo>
                    <a:lnTo>
                      <a:pt x="102" y="209"/>
                    </a:lnTo>
                    <a:lnTo>
                      <a:pt x="101" y="212"/>
                    </a:lnTo>
                    <a:lnTo>
                      <a:pt x="99" y="216"/>
                    </a:lnTo>
                    <a:lnTo>
                      <a:pt x="96" y="220"/>
                    </a:lnTo>
                    <a:lnTo>
                      <a:pt x="94" y="223"/>
                    </a:lnTo>
                    <a:lnTo>
                      <a:pt x="92" y="228"/>
                    </a:lnTo>
                    <a:lnTo>
                      <a:pt x="90" y="231"/>
                    </a:lnTo>
                    <a:lnTo>
                      <a:pt x="88" y="235"/>
                    </a:lnTo>
                    <a:lnTo>
                      <a:pt x="87" y="238"/>
                    </a:lnTo>
                    <a:lnTo>
                      <a:pt x="84" y="243"/>
                    </a:lnTo>
                    <a:lnTo>
                      <a:pt x="82" y="247"/>
                    </a:lnTo>
                    <a:lnTo>
                      <a:pt x="81" y="250"/>
                    </a:lnTo>
                    <a:lnTo>
                      <a:pt x="78" y="254"/>
                    </a:lnTo>
                    <a:lnTo>
                      <a:pt x="77" y="257"/>
                    </a:lnTo>
                    <a:lnTo>
                      <a:pt x="76" y="262"/>
                    </a:lnTo>
                    <a:lnTo>
                      <a:pt x="74" y="266"/>
                    </a:lnTo>
                    <a:lnTo>
                      <a:pt x="73" y="269"/>
                    </a:lnTo>
                    <a:lnTo>
                      <a:pt x="71" y="274"/>
                    </a:lnTo>
                    <a:lnTo>
                      <a:pt x="69" y="277"/>
                    </a:lnTo>
                    <a:lnTo>
                      <a:pt x="68" y="282"/>
                    </a:lnTo>
                    <a:lnTo>
                      <a:pt x="67" y="287"/>
                    </a:lnTo>
                    <a:lnTo>
                      <a:pt x="65" y="290"/>
                    </a:lnTo>
                    <a:lnTo>
                      <a:pt x="63" y="295"/>
                    </a:lnTo>
                    <a:lnTo>
                      <a:pt x="62" y="300"/>
                    </a:lnTo>
                    <a:lnTo>
                      <a:pt x="61" y="303"/>
                    </a:lnTo>
                    <a:lnTo>
                      <a:pt x="60" y="308"/>
                    </a:lnTo>
                    <a:lnTo>
                      <a:pt x="58" y="313"/>
                    </a:lnTo>
                    <a:lnTo>
                      <a:pt x="57" y="318"/>
                    </a:lnTo>
                    <a:lnTo>
                      <a:pt x="56" y="322"/>
                    </a:lnTo>
                    <a:lnTo>
                      <a:pt x="54" y="327"/>
                    </a:lnTo>
                    <a:lnTo>
                      <a:pt x="52" y="332"/>
                    </a:lnTo>
                    <a:lnTo>
                      <a:pt x="52" y="337"/>
                    </a:lnTo>
                    <a:lnTo>
                      <a:pt x="50" y="341"/>
                    </a:lnTo>
                    <a:lnTo>
                      <a:pt x="49" y="346"/>
                    </a:lnTo>
                    <a:lnTo>
                      <a:pt x="49" y="351"/>
                    </a:lnTo>
                    <a:lnTo>
                      <a:pt x="48" y="357"/>
                    </a:lnTo>
                    <a:lnTo>
                      <a:pt x="46" y="360"/>
                    </a:lnTo>
                    <a:lnTo>
                      <a:pt x="45" y="365"/>
                    </a:lnTo>
                    <a:lnTo>
                      <a:pt x="44" y="370"/>
                    </a:lnTo>
                    <a:lnTo>
                      <a:pt x="43" y="375"/>
                    </a:lnTo>
                    <a:lnTo>
                      <a:pt x="42" y="378"/>
                    </a:lnTo>
                    <a:lnTo>
                      <a:pt x="41" y="383"/>
                    </a:lnTo>
                    <a:lnTo>
                      <a:pt x="39" y="387"/>
                    </a:lnTo>
                    <a:lnTo>
                      <a:pt x="38" y="391"/>
                    </a:lnTo>
                    <a:lnTo>
                      <a:pt x="37" y="395"/>
                    </a:lnTo>
                    <a:lnTo>
                      <a:pt x="36" y="398"/>
                    </a:lnTo>
                    <a:lnTo>
                      <a:pt x="35" y="402"/>
                    </a:lnTo>
                    <a:lnTo>
                      <a:pt x="33" y="407"/>
                    </a:lnTo>
                    <a:lnTo>
                      <a:pt x="32" y="410"/>
                    </a:lnTo>
                    <a:lnTo>
                      <a:pt x="30" y="414"/>
                    </a:lnTo>
                    <a:lnTo>
                      <a:pt x="29" y="419"/>
                    </a:lnTo>
                    <a:lnTo>
                      <a:pt x="28" y="423"/>
                    </a:lnTo>
                    <a:lnTo>
                      <a:pt x="24" y="428"/>
                    </a:lnTo>
                    <a:lnTo>
                      <a:pt x="19" y="432"/>
                    </a:lnTo>
                    <a:lnTo>
                      <a:pt x="14" y="432"/>
                    </a:lnTo>
                    <a:lnTo>
                      <a:pt x="10" y="432"/>
                    </a:lnTo>
                    <a:lnTo>
                      <a:pt x="5" y="428"/>
                    </a:lnTo>
                    <a:lnTo>
                      <a:pt x="1" y="424"/>
                    </a:lnTo>
                    <a:lnTo>
                      <a:pt x="0" y="422"/>
                    </a:lnTo>
                    <a:lnTo>
                      <a:pt x="0" y="420"/>
                    </a:lnTo>
                    <a:lnTo>
                      <a:pt x="0" y="416"/>
                    </a:lnTo>
                    <a:lnTo>
                      <a:pt x="1" y="414"/>
                    </a:lnTo>
                    <a:lnTo>
                      <a:pt x="3" y="409"/>
                    </a:lnTo>
                    <a:lnTo>
                      <a:pt x="4" y="406"/>
                    </a:lnTo>
                    <a:lnTo>
                      <a:pt x="5" y="401"/>
                    </a:lnTo>
                    <a:lnTo>
                      <a:pt x="6" y="397"/>
                    </a:lnTo>
                    <a:lnTo>
                      <a:pt x="7" y="394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2" y="383"/>
                    </a:lnTo>
                    <a:lnTo>
                      <a:pt x="12" y="379"/>
                    </a:lnTo>
                    <a:lnTo>
                      <a:pt x="14" y="375"/>
                    </a:lnTo>
                    <a:lnTo>
                      <a:pt x="14" y="371"/>
                    </a:lnTo>
                    <a:lnTo>
                      <a:pt x="16" y="368"/>
                    </a:lnTo>
                    <a:lnTo>
                      <a:pt x="17" y="364"/>
                    </a:lnTo>
                    <a:lnTo>
                      <a:pt x="18" y="359"/>
                    </a:lnTo>
                    <a:lnTo>
                      <a:pt x="19" y="355"/>
                    </a:lnTo>
                    <a:lnTo>
                      <a:pt x="20" y="351"/>
                    </a:lnTo>
                    <a:lnTo>
                      <a:pt x="22" y="345"/>
                    </a:lnTo>
                    <a:lnTo>
                      <a:pt x="23" y="340"/>
                    </a:lnTo>
                    <a:lnTo>
                      <a:pt x="24" y="334"/>
                    </a:lnTo>
                    <a:lnTo>
                      <a:pt x="25" y="330"/>
                    </a:lnTo>
                    <a:lnTo>
                      <a:pt x="26" y="325"/>
                    </a:lnTo>
                    <a:lnTo>
                      <a:pt x="28" y="319"/>
                    </a:lnTo>
                    <a:lnTo>
                      <a:pt x="29" y="314"/>
                    </a:lnTo>
                    <a:lnTo>
                      <a:pt x="30" y="309"/>
                    </a:lnTo>
                    <a:lnTo>
                      <a:pt x="31" y="305"/>
                    </a:lnTo>
                    <a:lnTo>
                      <a:pt x="32" y="300"/>
                    </a:lnTo>
                    <a:lnTo>
                      <a:pt x="33" y="295"/>
                    </a:lnTo>
                    <a:lnTo>
                      <a:pt x="36" y="290"/>
                    </a:lnTo>
                    <a:lnTo>
                      <a:pt x="37" y="286"/>
                    </a:lnTo>
                    <a:lnTo>
                      <a:pt x="38" y="281"/>
                    </a:lnTo>
                    <a:lnTo>
                      <a:pt x="41" y="276"/>
                    </a:lnTo>
                    <a:lnTo>
                      <a:pt x="42" y="273"/>
                    </a:lnTo>
                    <a:lnTo>
                      <a:pt x="44" y="268"/>
                    </a:lnTo>
                    <a:lnTo>
                      <a:pt x="45" y="263"/>
                    </a:lnTo>
                    <a:lnTo>
                      <a:pt x="46" y="258"/>
                    </a:lnTo>
                    <a:lnTo>
                      <a:pt x="49" y="255"/>
                    </a:lnTo>
                    <a:lnTo>
                      <a:pt x="50" y="250"/>
                    </a:lnTo>
                    <a:lnTo>
                      <a:pt x="52" y="247"/>
                    </a:lnTo>
                    <a:lnTo>
                      <a:pt x="54" y="242"/>
                    </a:lnTo>
                    <a:lnTo>
                      <a:pt x="56" y="238"/>
                    </a:lnTo>
                    <a:lnTo>
                      <a:pt x="58" y="234"/>
                    </a:lnTo>
                    <a:lnTo>
                      <a:pt x="60" y="230"/>
                    </a:lnTo>
                    <a:lnTo>
                      <a:pt x="62" y="225"/>
                    </a:lnTo>
                    <a:lnTo>
                      <a:pt x="64" y="222"/>
                    </a:lnTo>
                    <a:lnTo>
                      <a:pt x="65" y="218"/>
                    </a:lnTo>
                    <a:lnTo>
                      <a:pt x="68" y="215"/>
                    </a:lnTo>
                    <a:lnTo>
                      <a:pt x="70" y="210"/>
                    </a:lnTo>
                    <a:lnTo>
                      <a:pt x="73" y="207"/>
                    </a:lnTo>
                    <a:lnTo>
                      <a:pt x="75" y="203"/>
                    </a:lnTo>
                    <a:lnTo>
                      <a:pt x="77" y="199"/>
                    </a:lnTo>
                    <a:lnTo>
                      <a:pt x="80" y="194"/>
                    </a:lnTo>
                    <a:lnTo>
                      <a:pt x="82" y="191"/>
                    </a:lnTo>
                    <a:lnTo>
                      <a:pt x="84" y="187"/>
                    </a:lnTo>
                    <a:lnTo>
                      <a:pt x="87" y="184"/>
                    </a:lnTo>
                    <a:lnTo>
                      <a:pt x="89" y="179"/>
                    </a:lnTo>
                    <a:lnTo>
                      <a:pt x="93" y="177"/>
                    </a:lnTo>
                    <a:lnTo>
                      <a:pt x="95" y="173"/>
                    </a:lnTo>
                    <a:lnTo>
                      <a:pt x="97" y="168"/>
                    </a:lnTo>
                    <a:lnTo>
                      <a:pt x="101" y="165"/>
                    </a:lnTo>
                    <a:lnTo>
                      <a:pt x="103" y="162"/>
                    </a:lnTo>
                    <a:lnTo>
                      <a:pt x="106" y="159"/>
                    </a:lnTo>
                    <a:lnTo>
                      <a:pt x="109" y="154"/>
                    </a:lnTo>
                    <a:lnTo>
                      <a:pt x="113" y="150"/>
                    </a:lnTo>
                    <a:lnTo>
                      <a:pt x="115" y="148"/>
                    </a:lnTo>
                    <a:lnTo>
                      <a:pt x="119" y="143"/>
                    </a:lnTo>
                    <a:lnTo>
                      <a:pt x="122" y="140"/>
                    </a:lnTo>
                    <a:lnTo>
                      <a:pt x="126" y="136"/>
                    </a:lnTo>
                    <a:lnTo>
                      <a:pt x="128" y="133"/>
                    </a:lnTo>
                    <a:lnTo>
                      <a:pt x="132" y="129"/>
                    </a:lnTo>
                    <a:lnTo>
                      <a:pt x="135" y="126"/>
                    </a:lnTo>
                    <a:lnTo>
                      <a:pt x="139" y="122"/>
                    </a:lnTo>
                    <a:lnTo>
                      <a:pt x="143" y="118"/>
                    </a:lnTo>
                    <a:lnTo>
                      <a:pt x="146" y="115"/>
                    </a:lnTo>
                    <a:lnTo>
                      <a:pt x="150" y="111"/>
                    </a:lnTo>
                    <a:lnTo>
                      <a:pt x="154" y="108"/>
                    </a:lnTo>
                    <a:lnTo>
                      <a:pt x="158" y="104"/>
                    </a:lnTo>
                    <a:lnTo>
                      <a:pt x="161" y="101"/>
                    </a:lnTo>
                    <a:lnTo>
                      <a:pt x="166" y="97"/>
                    </a:lnTo>
                    <a:lnTo>
                      <a:pt x="170" y="94"/>
                    </a:lnTo>
                    <a:lnTo>
                      <a:pt x="175" y="90"/>
                    </a:lnTo>
                    <a:lnTo>
                      <a:pt x="179" y="86"/>
                    </a:lnTo>
                    <a:lnTo>
                      <a:pt x="183" y="83"/>
                    </a:lnTo>
                    <a:lnTo>
                      <a:pt x="186" y="79"/>
                    </a:lnTo>
                    <a:lnTo>
                      <a:pt x="190" y="76"/>
                    </a:lnTo>
                    <a:lnTo>
                      <a:pt x="193" y="73"/>
                    </a:lnTo>
                    <a:lnTo>
                      <a:pt x="198" y="70"/>
                    </a:lnTo>
                    <a:lnTo>
                      <a:pt x="202" y="66"/>
                    </a:lnTo>
                    <a:lnTo>
                      <a:pt x="205" y="64"/>
                    </a:lnTo>
                    <a:lnTo>
                      <a:pt x="208" y="62"/>
                    </a:lnTo>
                    <a:lnTo>
                      <a:pt x="212" y="58"/>
                    </a:lnTo>
                    <a:lnTo>
                      <a:pt x="215" y="56"/>
                    </a:lnTo>
                    <a:lnTo>
                      <a:pt x="218" y="52"/>
                    </a:lnTo>
                    <a:lnTo>
                      <a:pt x="222" y="50"/>
                    </a:lnTo>
                    <a:lnTo>
                      <a:pt x="226" y="47"/>
                    </a:lnTo>
                    <a:lnTo>
                      <a:pt x="229" y="45"/>
                    </a:lnTo>
                    <a:lnTo>
                      <a:pt x="233" y="43"/>
                    </a:lnTo>
                    <a:lnTo>
                      <a:pt x="236" y="39"/>
                    </a:lnTo>
                    <a:lnTo>
                      <a:pt x="240" y="37"/>
                    </a:lnTo>
                    <a:lnTo>
                      <a:pt x="243" y="34"/>
                    </a:lnTo>
                    <a:lnTo>
                      <a:pt x="247" y="32"/>
                    </a:lnTo>
                    <a:lnTo>
                      <a:pt x="250" y="29"/>
                    </a:lnTo>
                    <a:lnTo>
                      <a:pt x="254" y="27"/>
                    </a:lnTo>
                    <a:lnTo>
                      <a:pt x="258" y="24"/>
                    </a:lnTo>
                    <a:lnTo>
                      <a:pt x="262" y="21"/>
                    </a:lnTo>
                    <a:lnTo>
                      <a:pt x="266" y="19"/>
                    </a:lnTo>
                    <a:lnTo>
                      <a:pt x="271" y="16"/>
                    </a:lnTo>
                    <a:lnTo>
                      <a:pt x="274" y="14"/>
                    </a:lnTo>
                    <a:lnTo>
                      <a:pt x="279" y="12"/>
                    </a:lnTo>
                    <a:lnTo>
                      <a:pt x="282" y="9"/>
                    </a:lnTo>
                    <a:lnTo>
                      <a:pt x="287" y="7"/>
                    </a:lnTo>
                    <a:lnTo>
                      <a:pt x="292" y="3"/>
                    </a:lnTo>
                    <a:lnTo>
                      <a:pt x="298" y="2"/>
                    </a:lnTo>
                    <a:lnTo>
                      <a:pt x="301" y="0"/>
                    </a:lnTo>
                    <a:lnTo>
                      <a:pt x="305" y="0"/>
                    </a:lnTo>
                    <a:lnTo>
                      <a:pt x="308" y="2"/>
                    </a:lnTo>
                    <a:lnTo>
                      <a:pt x="311" y="5"/>
                    </a:lnTo>
                    <a:lnTo>
                      <a:pt x="312" y="8"/>
                    </a:lnTo>
                    <a:lnTo>
                      <a:pt x="312" y="13"/>
                    </a:lnTo>
                    <a:lnTo>
                      <a:pt x="311" y="16"/>
                    </a:lnTo>
                    <a:lnTo>
                      <a:pt x="30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7" name="Freeform 346"/>
              <p:cNvSpPr>
                <a:spLocks/>
              </p:cNvSpPr>
              <p:nvPr/>
            </p:nvSpPr>
            <p:spPr bwMode="auto">
              <a:xfrm>
                <a:off x="1514" y="1317"/>
                <a:ext cx="125" cy="188"/>
              </a:xfrm>
              <a:custGeom>
                <a:avLst/>
                <a:gdLst>
                  <a:gd name="T0" fmla="*/ 0 w 375"/>
                  <a:gd name="T1" fmla="*/ 0 h 566"/>
                  <a:gd name="T2" fmla="*/ 0 w 375"/>
                  <a:gd name="T3" fmla="*/ 0 h 566"/>
                  <a:gd name="T4" fmla="*/ 0 w 375"/>
                  <a:gd name="T5" fmla="*/ 0 h 566"/>
                  <a:gd name="T6" fmla="*/ 0 w 375"/>
                  <a:gd name="T7" fmla="*/ 0 h 566"/>
                  <a:gd name="T8" fmla="*/ 0 w 375"/>
                  <a:gd name="T9" fmla="*/ 0 h 566"/>
                  <a:gd name="T10" fmla="*/ 0 w 375"/>
                  <a:gd name="T11" fmla="*/ 0 h 566"/>
                  <a:gd name="T12" fmla="*/ 0 w 375"/>
                  <a:gd name="T13" fmla="*/ 0 h 566"/>
                  <a:gd name="T14" fmla="*/ 0 w 375"/>
                  <a:gd name="T15" fmla="*/ 0 h 566"/>
                  <a:gd name="T16" fmla="*/ 0 w 375"/>
                  <a:gd name="T17" fmla="*/ 0 h 566"/>
                  <a:gd name="T18" fmla="*/ 0 w 375"/>
                  <a:gd name="T19" fmla="*/ 0 h 566"/>
                  <a:gd name="T20" fmla="*/ 0 w 375"/>
                  <a:gd name="T21" fmla="*/ 0 h 566"/>
                  <a:gd name="T22" fmla="*/ 0 w 375"/>
                  <a:gd name="T23" fmla="*/ 0 h 566"/>
                  <a:gd name="T24" fmla="*/ 0 w 375"/>
                  <a:gd name="T25" fmla="*/ 0 h 566"/>
                  <a:gd name="T26" fmla="*/ 0 w 375"/>
                  <a:gd name="T27" fmla="*/ 0 h 566"/>
                  <a:gd name="T28" fmla="*/ 0 w 375"/>
                  <a:gd name="T29" fmla="*/ 0 h 566"/>
                  <a:gd name="T30" fmla="*/ 0 w 375"/>
                  <a:gd name="T31" fmla="*/ 0 h 566"/>
                  <a:gd name="T32" fmla="*/ 0 w 375"/>
                  <a:gd name="T33" fmla="*/ 0 h 566"/>
                  <a:gd name="T34" fmla="*/ 0 w 375"/>
                  <a:gd name="T35" fmla="*/ 0 h 566"/>
                  <a:gd name="T36" fmla="*/ 0 w 375"/>
                  <a:gd name="T37" fmla="*/ 0 h 566"/>
                  <a:gd name="T38" fmla="*/ 0 w 375"/>
                  <a:gd name="T39" fmla="*/ 0 h 566"/>
                  <a:gd name="T40" fmla="*/ 0 w 375"/>
                  <a:gd name="T41" fmla="*/ 0 h 566"/>
                  <a:gd name="T42" fmla="*/ 0 w 375"/>
                  <a:gd name="T43" fmla="*/ 0 h 566"/>
                  <a:gd name="T44" fmla="*/ 0 w 375"/>
                  <a:gd name="T45" fmla="*/ 0 h 566"/>
                  <a:gd name="T46" fmla="*/ 0 w 375"/>
                  <a:gd name="T47" fmla="*/ 0 h 566"/>
                  <a:gd name="T48" fmla="*/ 0 w 375"/>
                  <a:gd name="T49" fmla="*/ 0 h 566"/>
                  <a:gd name="T50" fmla="*/ 0 w 375"/>
                  <a:gd name="T51" fmla="*/ 0 h 566"/>
                  <a:gd name="T52" fmla="*/ 0 w 375"/>
                  <a:gd name="T53" fmla="*/ 0 h 566"/>
                  <a:gd name="T54" fmla="*/ 0 w 375"/>
                  <a:gd name="T55" fmla="*/ 0 h 566"/>
                  <a:gd name="T56" fmla="*/ 0 w 375"/>
                  <a:gd name="T57" fmla="*/ 0 h 566"/>
                  <a:gd name="T58" fmla="*/ 0 w 375"/>
                  <a:gd name="T59" fmla="*/ 0 h 566"/>
                  <a:gd name="T60" fmla="*/ 0 w 375"/>
                  <a:gd name="T61" fmla="*/ 0 h 566"/>
                  <a:gd name="T62" fmla="*/ 0 w 375"/>
                  <a:gd name="T63" fmla="*/ 0 h 566"/>
                  <a:gd name="T64" fmla="*/ 0 w 375"/>
                  <a:gd name="T65" fmla="*/ 0 h 566"/>
                  <a:gd name="T66" fmla="*/ 0 w 375"/>
                  <a:gd name="T67" fmla="*/ 0 h 566"/>
                  <a:gd name="T68" fmla="*/ 0 w 375"/>
                  <a:gd name="T69" fmla="*/ 0 h 566"/>
                  <a:gd name="T70" fmla="*/ 0 w 375"/>
                  <a:gd name="T71" fmla="*/ 0 h 566"/>
                  <a:gd name="T72" fmla="*/ 0 w 375"/>
                  <a:gd name="T73" fmla="*/ 0 h 566"/>
                  <a:gd name="T74" fmla="*/ 0 w 375"/>
                  <a:gd name="T75" fmla="*/ 0 h 566"/>
                  <a:gd name="T76" fmla="*/ 0 w 375"/>
                  <a:gd name="T77" fmla="*/ 0 h 566"/>
                  <a:gd name="T78" fmla="*/ 0 w 375"/>
                  <a:gd name="T79" fmla="*/ 0 h 566"/>
                  <a:gd name="T80" fmla="*/ 0 w 375"/>
                  <a:gd name="T81" fmla="*/ 0 h 566"/>
                  <a:gd name="T82" fmla="*/ 0 w 375"/>
                  <a:gd name="T83" fmla="*/ 0 h 566"/>
                  <a:gd name="T84" fmla="*/ 0 w 375"/>
                  <a:gd name="T85" fmla="*/ 0 h 566"/>
                  <a:gd name="T86" fmla="*/ 0 w 375"/>
                  <a:gd name="T87" fmla="*/ 0 h 566"/>
                  <a:gd name="T88" fmla="*/ 0 w 375"/>
                  <a:gd name="T89" fmla="*/ 0 h 566"/>
                  <a:gd name="T90" fmla="*/ 0 w 375"/>
                  <a:gd name="T91" fmla="*/ 0 h 566"/>
                  <a:gd name="T92" fmla="*/ 0 w 375"/>
                  <a:gd name="T93" fmla="*/ 0 h 566"/>
                  <a:gd name="T94" fmla="*/ 0 w 375"/>
                  <a:gd name="T95" fmla="*/ 0 h 566"/>
                  <a:gd name="T96" fmla="*/ 0 w 375"/>
                  <a:gd name="T97" fmla="*/ 0 h 566"/>
                  <a:gd name="T98" fmla="*/ 0 w 375"/>
                  <a:gd name="T99" fmla="*/ 0 h 566"/>
                  <a:gd name="T100" fmla="*/ 0 w 375"/>
                  <a:gd name="T101" fmla="*/ 0 h 566"/>
                  <a:gd name="T102" fmla="*/ 0 w 375"/>
                  <a:gd name="T103" fmla="*/ 0 h 566"/>
                  <a:gd name="T104" fmla="*/ 0 w 375"/>
                  <a:gd name="T105" fmla="*/ 0 h 566"/>
                  <a:gd name="T106" fmla="*/ 0 w 375"/>
                  <a:gd name="T107" fmla="*/ 0 h 566"/>
                  <a:gd name="T108" fmla="*/ 0 w 375"/>
                  <a:gd name="T109" fmla="*/ 0 h 566"/>
                  <a:gd name="T110" fmla="*/ 0 w 375"/>
                  <a:gd name="T111" fmla="*/ 0 h 566"/>
                  <a:gd name="T112" fmla="*/ 0 w 375"/>
                  <a:gd name="T113" fmla="*/ 0 h 566"/>
                  <a:gd name="T114" fmla="*/ 0 w 375"/>
                  <a:gd name="T115" fmla="*/ 0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5"/>
                  <a:gd name="T175" fmla="*/ 0 h 566"/>
                  <a:gd name="T176" fmla="*/ 375 w 375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5" h="566">
                    <a:moveTo>
                      <a:pt x="366" y="27"/>
                    </a:moveTo>
                    <a:lnTo>
                      <a:pt x="360" y="29"/>
                    </a:lnTo>
                    <a:lnTo>
                      <a:pt x="354" y="32"/>
                    </a:lnTo>
                    <a:lnTo>
                      <a:pt x="348" y="34"/>
                    </a:lnTo>
                    <a:lnTo>
                      <a:pt x="343" y="37"/>
                    </a:lnTo>
                    <a:lnTo>
                      <a:pt x="337" y="39"/>
                    </a:lnTo>
                    <a:lnTo>
                      <a:pt x="332" y="41"/>
                    </a:lnTo>
                    <a:lnTo>
                      <a:pt x="326" y="44"/>
                    </a:lnTo>
                    <a:lnTo>
                      <a:pt x="321" y="47"/>
                    </a:lnTo>
                    <a:lnTo>
                      <a:pt x="316" y="50"/>
                    </a:lnTo>
                    <a:lnTo>
                      <a:pt x="311" y="52"/>
                    </a:lnTo>
                    <a:lnTo>
                      <a:pt x="306" y="54"/>
                    </a:lnTo>
                    <a:lnTo>
                      <a:pt x="301" y="58"/>
                    </a:lnTo>
                    <a:lnTo>
                      <a:pt x="296" y="60"/>
                    </a:lnTo>
                    <a:lnTo>
                      <a:pt x="292" y="64"/>
                    </a:lnTo>
                    <a:lnTo>
                      <a:pt x="287" y="66"/>
                    </a:lnTo>
                    <a:lnTo>
                      <a:pt x="283" y="70"/>
                    </a:lnTo>
                    <a:lnTo>
                      <a:pt x="277" y="72"/>
                    </a:lnTo>
                    <a:lnTo>
                      <a:pt x="273" y="76"/>
                    </a:lnTo>
                    <a:lnTo>
                      <a:pt x="269" y="78"/>
                    </a:lnTo>
                    <a:lnTo>
                      <a:pt x="264" y="82"/>
                    </a:lnTo>
                    <a:lnTo>
                      <a:pt x="261" y="84"/>
                    </a:lnTo>
                    <a:lnTo>
                      <a:pt x="257" y="88"/>
                    </a:lnTo>
                    <a:lnTo>
                      <a:pt x="252" y="91"/>
                    </a:lnTo>
                    <a:lnTo>
                      <a:pt x="249" y="95"/>
                    </a:lnTo>
                    <a:lnTo>
                      <a:pt x="244" y="97"/>
                    </a:lnTo>
                    <a:lnTo>
                      <a:pt x="241" y="101"/>
                    </a:lnTo>
                    <a:lnTo>
                      <a:pt x="237" y="104"/>
                    </a:lnTo>
                    <a:lnTo>
                      <a:pt x="233" y="108"/>
                    </a:lnTo>
                    <a:lnTo>
                      <a:pt x="230" y="111"/>
                    </a:lnTo>
                    <a:lnTo>
                      <a:pt x="226" y="115"/>
                    </a:lnTo>
                    <a:lnTo>
                      <a:pt x="223" y="118"/>
                    </a:lnTo>
                    <a:lnTo>
                      <a:pt x="219" y="122"/>
                    </a:lnTo>
                    <a:lnTo>
                      <a:pt x="216" y="126"/>
                    </a:lnTo>
                    <a:lnTo>
                      <a:pt x="212" y="129"/>
                    </a:lnTo>
                    <a:lnTo>
                      <a:pt x="209" y="133"/>
                    </a:lnTo>
                    <a:lnTo>
                      <a:pt x="205" y="137"/>
                    </a:lnTo>
                    <a:lnTo>
                      <a:pt x="201" y="141"/>
                    </a:lnTo>
                    <a:lnTo>
                      <a:pt x="198" y="146"/>
                    </a:lnTo>
                    <a:lnTo>
                      <a:pt x="196" y="149"/>
                    </a:lnTo>
                    <a:lnTo>
                      <a:pt x="192" y="153"/>
                    </a:lnTo>
                    <a:lnTo>
                      <a:pt x="188" y="156"/>
                    </a:lnTo>
                    <a:lnTo>
                      <a:pt x="186" y="161"/>
                    </a:lnTo>
                    <a:lnTo>
                      <a:pt x="182" y="166"/>
                    </a:lnTo>
                    <a:lnTo>
                      <a:pt x="179" y="171"/>
                    </a:lnTo>
                    <a:lnTo>
                      <a:pt x="177" y="174"/>
                    </a:lnTo>
                    <a:lnTo>
                      <a:pt x="173" y="179"/>
                    </a:lnTo>
                    <a:lnTo>
                      <a:pt x="169" y="184"/>
                    </a:lnTo>
                    <a:lnTo>
                      <a:pt x="167" y="188"/>
                    </a:lnTo>
                    <a:lnTo>
                      <a:pt x="164" y="192"/>
                    </a:lnTo>
                    <a:lnTo>
                      <a:pt x="161" y="197"/>
                    </a:lnTo>
                    <a:lnTo>
                      <a:pt x="158" y="201"/>
                    </a:lnTo>
                    <a:lnTo>
                      <a:pt x="154" y="206"/>
                    </a:lnTo>
                    <a:lnTo>
                      <a:pt x="152" y="211"/>
                    </a:lnTo>
                    <a:lnTo>
                      <a:pt x="148" y="217"/>
                    </a:lnTo>
                    <a:lnTo>
                      <a:pt x="145" y="222"/>
                    </a:lnTo>
                    <a:lnTo>
                      <a:pt x="142" y="228"/>
                    </a:lnTo>
                    <a:lnTo>
                      <a:pt x="139" y="232"/>
                    </a:lnTo>
                    <a:lnTo>
                      <a:pt x="136" y="237"/>
                    </a:lnTo>
                    <a:lnTo>
                      <a:pt x="133" y="243"/>
                    </a:lnTo>
                    <a:lnTo>
                      <a:pt x="130" y="249"/>
                    </a:lnTo>
                    <a:lnTo>
                      <a:pt x="127" y="254"/>
                    </a:lnTo>
                    <a:lnTo>
                      <a:pt x="123" y="260"/>
                    </a:lnTo>
                    <a:lnTo>
                      <a:pt x="121" y="264"/>
                    </a:lnTo>
                    <a:lnTo>
                      <a:pt x="118" y="271"/>
                    </a:lnTo>
                    <a:lnTo>
                      <a:pt x="115" y="275"/>
                    </a:lnTo>
                    <a:lnTo>
                      <a:pt x="114" y="279"/>
                    </a:lnTo>
                    <a:lnTo>
                      <a:pt x="111" y="282"/>
                    </a:lnTo>
                    <a:lnTo>
                      <a:pt x="109" y="286"/>
                    </a:lnTo>
                    <a:lnTo>
                      <a:pt x="108" y="289"/>
                    </a:lnTo>
                    <a:lnTo>
                      <a:pt x="105" y="293"/>
                    </a:lnTo>
                    <a:lnTo>
                      <a:pt x="104" y="296"/>
                    </a:lnTo>
                    <a:lnTo>
                      <a:pt x="103" y="300"/>
                    </a:lnTo>
                    <a:lnTo>
                      <a:pt x="101" y="303"/>
                    </a:lnTo>
                    <a:lnTo>
                      <a:pt x="99" y="307"/>
                    </a:lnTo>
                    <a:lnTo>
                      <a:pt x="98" y="311"/>
                    </a:lnTo>
                    <a:lnTo>
                      <a:pt x="97" y="314"/>
                    </a:lnTo>
                    <a:lnTo>
                      <a:pt x="96" y="318"/>
                    </a:lnTo>
                    <a:lnTo>
                      <a:pt x="95" y="321"/>
                    </a:lnTo>
                    <a:lnTo>
                      <a:pt x="94" y="324"/>
                    </a:lnTo>
                    <a:lnTo>
                      <a:pt x="92" y="327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9" y="338"/>
                    </a:lnTo>
                    <a:lnTo>
                      <a:pt x="88" y="341"/>
                    </a:lnTo>
                    <a:lnTo>
                      <a:pt x="86" y="344"/>
                    </a:lnTo>
                    <a:lnTo>
                      <a:pt x="85" y="347"/>
                    </a:lnTo>
                    <a:lnTo>
                      <a:pt x="84" y="352"/>
                    </a:lnTo>
                    <a:lnTo>
                      <a:pt x="84" y="356"/>
                    </a:lnTo>
                    <a:lnTo>
                      <a:pt x="83" y="359"/>
                    </a:lnTo>
                    <a:lnTo>
                      <a:pt x="82" y="363"/>
                    </a:lnTo>
                    <a:lnTo>
                      <a:pt x="79" y="366"/>
                    </a:lnTo>
                    <a:lnTo>
                      <a:pt x="79" y="371"/>
                    </a:lnTo>
                    <a:lnTo>
                      <a:pt x="77" y="375"/>
                    </a:lnTo>
                    <a:lnTo>
                      <a:pt x="76" y="379"/>
                    </a:lnTo>
                    <a:lnTo>
                      <a:pt x="75" y="384"/>
                    </a:lnTo>
                    <a:lnTo>
                      <a:pt x="75" y="389"/>
                    </a:lnTo>
                    <a:lnTo>
                      <a:pt x="71" y="394"/>
                    </a:lnTo>
                    <a:lnTo>
                      <a:pt x="70" y="400"/>
                    </a:lnTo>
                    <a:lnTo>
                      <a:pt x="69" y="402"/>
                    </a:lnTo>
                    <a:lnTo>
                      <a:pt x="67" y="405"/>
                    </a:lnTo>
                    <a:lnTo>
                      <a:pt x="66" y="408"/>
                    </a:lnTo>
                    <a:lnTo>
                      <a:pt x="65" y="411"/>
                    </a:lnTo>
                    <a:lnTo>
                      <a:pt x="64" y="416"/>
                    </a:lnTo>
                    <a:lnTo>
                      <a:pt x="62" y="422"/>
                    </a:lnTo>
                    <a:lnTo>
                      <a:pt x="60" y="427"/>
                    </a:lnTo>
                    <a:lnTo>
                      <a:pt x="59" y="433"/>
                    </a:lnTo>
                    <a:lnTo>
                      <a:pt x="57" y="437"/>
                    </a:lnTo>
                    <a:lnTo>
                      <a:pt x="56" y="442"/>
                    </a:lnTo>
                    <a:lnTo>
                      <a:pt x="54" y="447"/>
                    </a:lnTo>
                    <a:lnTo>
                      <a:pt x="52" y="452"/>
                    </a:lnTo>
                    <a:lnTo>
                      <a:pt x="51" y="456"/>
                    </a:lnTo>
                    <a:lnTo>
                      <a:pt x="50" y="461"/>
                    </a:lnTo>
                    <a:lnTo>
                      <a:pt x="49" y="466"/>
                    </a:lnTo>
                    <a:lnTo>
                      <a:pt x="47" y="472"/>
                    </a:lnTo>
                    <a:lnTo>
                      <a:pt x="46" y="477"/>
                    </a:lnTo>
                    <a:lnTo>
                      <a:pt x="44" y="481"/>
                    </a:lnTo>
                    <a:lnTo>
                      <a:pt x="43" y="486"/>
                    </a:lnTo>
                    <a:lnTo>
                      <a:pt x="41" y="491"/>
                    </a:lnTo>
                    <a:lnTo>
                      <a:pt x="40" y="496"/>
                    </a:lnTo>
                    <a:lnTo>
                      <a:pt x="39" y="500"/>
                    </a:lnTo>
                    <a:lnTo>
                      <a:pt x="38" y="506"/>
                    </a:lnTo>
                    <a:lnTo>
                      <a:pt x="37" y="511"/>
                    </a:lnTo>
                    <a:lnTo>
                      <a:pt x="35" y="516"/>
                    </a:lnTo>
                    <a:lnTo>
                      <a:pt x="34" y="522"/>
                    </a:lnTo>
                    <a:lnTo>
                      <a:pt x="33" y="526"/>
                    </a:lnTo>
                    <a:lnTo>
                      <a:pt x="32" y="532"/>
                    </a:lnTo>
                    <a:lnTo>
                      <a:pt x="31" y="537"/>
                    </a:lnTo>
                    <a:lnTo>
                      <a:pt x="30" y="543"/>
                    </a:lnTo>
                    <a:lnTo>
                      <a:pt x="28" y="547"/>
                    </a:lnTo>
                    <a:lnTo>
                      <a:pt x="28" y="550"/>
                    </a:lnTo>
                    <a:lnTo>
                      <a:pt x="27" y="553"/>
                    </a:lnTo>
                    <a:lnTo>
                      <a:pt x="27" y="556"/>
                    </a:lnTo>
                    <a:lnTo>
                      <a:pt x="26" y="558"/>
                    </a:lnTo>
                    <a:lnTo>
                      <a:pt x="24" y="561"/>
                    </a:lnTo>
                    <a:lnTo>
                      <a:pt x="21" y="562"/>
                    </a:lnTo>
                    <a:lnTo>
                      <a:pt x="20" y="564"/>
                    </a:lnTo>
                    <a:lnTo>
                      <a:pt x="15" y="566"/>
                    </a:lnTo>
                    <a:lnTo>
                      <a:pt x="11" y="566"/>
                    </a:lnTo>
                    <a:lnTo>
                      <a:pt x="5" y="563"/>
                    </a:lnTo>
                    <a:lnTo>
                      <a:pt x="2" y="560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3"/>
                    </a:lnTo>
                    <a:lnTo>
                      <a:pt x="1" y="550"/>
                    </a:lnTo>
                    <a:lnTo>
                      <a:pt x="1" y="547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37"/>
                    </a:lnTo>
                    <a:lnTo>
                      <a:pt x="3" y="534"/>
                    </a:lnTo>
                    <a:lnTo>
                      <a:pt x="5" y="531"/>
                    </a:lnTo>
                    <a:lnTo>
                      <a:pt x="5" y="529"/>
                    </a:lnTo>
                    <a:lnTo>
                      <a:pt x="6" y="525"/>
                    </a:lnTo>
                    <a:lnTo>
                      <a:pt x="7" y="519"/>
                    </a:lnTo>
                    <a:lnTo>
                      <a:pt x="8" y="515"/>
                    </a:lnTo>
                    <a:lnTo>
                      <a:pt x="11" y="509"/>
                    </a:lnTo>
                    <a:lnTo>
                      <a:pt x="12" y="504"/>
                    </a:lnTo>
                    <a:lnTo>
                      <a:pt x="13" y="498"/>
                    </a:lnTo>
                    <a:lnTo>
                      <a:pt x="14" y="493"/>
                    </a:lnTo>
                    <a:lnTo>
                      <a:pt x="15" y="489"/>
                    </a:lnTo>
                    <a:lnTo>
                      <a:pt x="16" y="484"/>
                    </a:lnTo>
                    <a:lnTo>
                      <a:pt x="18" y="479"/>
                    </a:lnTo>
                    <a:lnTo>
                      <a:pt x="19" y="474"/>
                    </a:lnTo>
                    <a:lnTo>
                      <a:pt x="20" y="470"/>
                    </a:lnTo>
                    <a:lnTo>
                      <a:pt x="21" y="465"/>
                    </a:lnTo>
                    <a:lnTo>
                      <a:pt x="22" y="459"/>
                    </a:lnTo>
                    <a:lnTo>
                      <a:pt x="24" y="454"/>
                    </a:lnTo>
                    <a:lnTo>
                      <a:pt x="25" y="449"/>
                    </a:lnTo>
                    <a:lnTo>
                      <a:pt x="27" y="445"/>
                    </a:lnTo>
                    <a:lnTo>
                      <a:pt x="27" y="439"/>
                    </a:lnTo>
                    <a:lnTo>
                      <a:pt x="28" y="434"/>
                    </a:lnTo>
                    <a:lnTo>
                      <a:pt x="31" y="428"/>
                    </a:lnTo>
                    <a:lnTo>
                      <a:pt x="32" y="423"/>
                    </a:lnTo>
                    <a:lnTo>
                      <a:pt x="33" y="417"/>
                    </a:lnTo>
                    <a:lnTo>
                      <a:pt x="34" y="413"/>
                    </a:lnTo>
                    <a:lnTo>
                      <a:pt x="35" y="407"/>
                    </a:lnTo>
                    <a:lnTo>
                      <a:pt x="37" y="402"/>
                    </a:lnTo>
                    <a:lnTo>
                      <a:pt x="38" y="398"/>
                    </a:lnTo>
                    <a:lnTo>
                      <a:pt x="39" y="396"/>
                    </a:lnTo>
                    <a:lnTo>
                      <a:pt x="39" y="392"/>
                    </a:lnTo>
                    <a:lnTo>
                      <a:pt x="40" y="390"/>
                    </a:lnTo>
                    <a:lnTo>
                      <a:pt x="40" y="386"/>
                    </a:lnTo>
                    <a:lnTo>
                      <a:pt x="41" y="384"/>
                    </a:lnTo>
                    <a:lnTo>
                      <a:pt x="43" y="382"/>
                    </a:lnTo>
                    <a:lnTo>
                      <a:pt x="44" y="378"/>
                    </a:lnTo>
                    <a:lnTo>
                      <a:pt x="44" y="376"/>
                    </a:lnTo>
                    <a:lnTo>
                      <a:pt x="45" y="372"/>
                    </a:lnTo>
                    <a:lnTo>
                      <a:pt x="45" y="369"/>
                    </a:lnTo>
                    <a:lnTo>
                      <a:pt x="46" y="366"/>
                    </a:lnTo>
                    <a:lnTo>
                      <a:pt x="46" y="362"/>
                    </a:lnTo>
                    <a:lnTo>
                      <a:pt x="47" y="358"/>
                    </a:lnTo>
                    <a:lnTo>
                      <a:pt x="49" y="354"/>
                    </a:lnTo>
                    <a:lnTo>
                      <a:pt x="50" y="352"/>
                    </a:lnTo>
                    <a:lnTo>
                      <a:pt x="51" y="347"/>
                    </a:lnTo>
                    <a:lnTo>
                      <a:pt x="52" y="344"/>
                    </a:lnTo>
                    <a:lnTo>
                      <a:pt x="53" y="340"/>
                    </a:lnTo>
                    <a:lnTo>
                      <a:pt x="54" y="337"/>
                    </a:lnTo>
                    <a:lnTo>
                      <a:pt x="56" y="332"/>
                    </a:lnTo>
                    <a:lnTo>
                      <a:pt x="57" y="328"/>
                    </a:lnTo>
                    <a:lnTo>
                      <a:pt x="58" y="325"/>
                    </a:lnTo>
                    <a:lnTo>
                      <a:pt x="60" y="321"/>
                    </a:lnTo>
                    <a:lnTo>
                      <a:pt x="60" y="318"/>
                    </a:lnTo>
                    <a:lnTo>
                      <a:pt x="63" y="313"/>
                    </a:lnTo>
                    <a:lnTo>
                      <a:pt x="64" y="308"/>
                    </a:lnTo>
                    <a:lnTo>
                      <a:pt x="65" y="305"/>
                    </a:lnTo>
                    <a:lnTo>
                      <a:pt x="67" y="301"/>
                    </a:lnTo>
                    <a:lnTo>
                      <a:pt x="69" y="298"/>
                    </a:lnTo>
                    <a:lnTo>
                      <a:pt x="70" y="293"/>
                    </a:lnTo>
                    <a:lnTo>
                      <a:pt x="72" y="289"/>
                    </a:lnTo>
                    <a:lnTo>
                      <a:pt x="75" y="284"/>
                    </a:lnTo>
                    <a:lnTo>
                      <a:pt x="76" y="281"/>
                    </a:lnTo>
                    <a:lnTo>
                      <a:pt x="78" y="276"/>
                    </a:lnTo>
                    <a:lnTo>
                      <a:pt x="79" y="273"/>
                    </a:lnTo>
                    <a:lnTo>
                      <a:pt x="82" y="269"/>
                    </a:lnTo>
                    <a:lnTo>
                      <a:pt x="84" y="264"/>
                    </a:lnTo>
                    <a:lnTo>
                      <a:pt x="85" y="261"/>
                    </a:lnTo>
                    <a:lnTo>
                      <a:pt x="89" y="257"/>
                    </a:lnTo>
                    <a:lnTo>
                      <a:pt x="91" y="250"/>
                    </a:lnTo>
                    <a:lnTo>
                      <a:pt x="95" y="244"/>
                    </a:lnTo>
                    <a:lnTo>
                      <a:pt x="98" y="238"/>
                    </a:lnTo>
                    <a:lnTo>
                      <a:pt x="102" y="233"/>
                    </a:lnTo>
                    <a:lnTo>
                      <a:pt x="104" y="226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1"/>
                    </a:lnTo>
                    <a:lnTo>
                      <a:pt x="118" y="205"/>
                    </a:lnTo>
                    <a:lnTo>
                      <a:pt x="121" y="200"/>
                    </a:lnTo>
                    <a:lnTo>
                      <a:pt x="124" y="194"/>
                    </a:lnTo>
                    <a:lnTo>
                      <a:pt x="128" y="190"/>
                    </a:lnTo>
                    <a:lnTo>
                      <a:pt x="132" y="185"/>
                    </a:lnTo>
                    <a:lnTo>
                      <a:pt x="135" y="180"/>
                    </a:lnTo>
                    <a:lnTo>
                      <a:pt x="137" y="175"/>
                    </a:lnTo>
                    <a:lnTo>
                      <a:pt x="142" y="171"/>
                    </a:lnTo>
                    <a:lnTo>
                      <a:pt x="145" y="166"/>
                    </a:lnTo>
                    <a:lnTo>
                      <a:pt x="148" y="161"/>
                    </a:lnTo>
                    <a:lnTo>
                      <a:pt x="152" y="155"/>
                    </a:lnTo>
                    <a:lnTo>
                      <a:pt x="155" y="152"/>
                    </a:lnTo>
                    <a:lnTo>
                      <a:pt x="158" y="147"/>
                    </a:lnTo>
                    <a:lnTo>
                      <a:pt x="162" y="142"/>
                    </a:lnTo>
                    <a:lnTo>
                      <a:pt x="166" y="137"/>
                    </a:lnTo>
                    <a:lnTo>
                      <a:pt x="169" y="134"/>
                    </a:lnTo>
                    <a:lnTo>
                      <a:pt x="172" y="129"/>
                    </a:lnTo>
                    <a:lnTo>
                      <a:pt x="177" y="126"/>
                    </a:lnTo>
                    <a:lnTo>
                      <a:pt x="180" y="121"/>
                    </a:lnTo>
                    <a:lnTo>
                      <a:pt x="184" y="117"/>
                    </a:lnTo>
                    <a:lnTo>
                      <a:pt x="187" y="112"/>
                    </a:lnTo>
                    <a:lnTo>
                      <a:pt x="191" y="109"/>
                    </a:lnTo>
                    <a:lnTo>
                      <a:pt x="196" y="104"/>
                    </a:lnTo>
                    <a:lnTo>
                      <a:pt x="199" y="102"/>
                    </a:lnTo>
                    <a:lnTo>
                      <a:pt x="203" y="97"/>
                    </a:lnTo>
                    <a:lnTo>
                      <a:pt x="206" y="93"/>
                    </a:lnTo>
                    <a:lnTo>
                      <a:pt x="210" y="89"/>
                    </a:lnTo>
                    <a:lnTo>
                      <a:pt x="214" y="86"/>
                    </a:lnTo>
                    <a:lnTo>
                      <a:pt x="218" y="83"/>
                    </a:lnTo>
                    <a:lnTo>
                      <a:pt x="223" y="78"/>
                    </a:lnTo>
                    <a:lnTo>
                      <a:pt x="226" y="76"/>
                    </a:lnTo>
                    <a:lnTo>
                      <a:pt x="231" y="72"/>
                    </a:lnTo>
                    <a:lnTo>
                      <a:pt x="235" y="69"/>
                    </a:lnTo>
                    <a:lnTo>
                      <a:pt x="239" y="65"/>
                    </a:lnTo>
                    <a:lnTo>
                      <a:pt x="244" y="61"/>
                    </a:lnTo>
                    <a:lnTo>
                      <a:pt x="249" y="59"/>
                    </a:lnTo>
                    <a:lnTo>
                      <a:pt x="254" y="56"/>
                    </a:lnTo>
                    <a:lnTo>
                      <a:pt x="258" y="52"/>
                    </a:lnTo>
                    <a:lnTo>
                      <a:pt x="263" y="48"/>
                    </a:lnTo>
                    <a:lnTo>
                      <a:pt x="268" y="46"/>
                    </a:lnTo>
                    <a:lnTo>
                      <a:pt x="273" y="44"/>
                    </a:lnTo>
                    <a:lnTo>
                      <a:pt x="277" y="40"/>
                    </a:lnTo>
                    <a:lnTo>
                      <a:pt x="282" y="37"/>
                    </a:lnTo>
                    <a:lnTo>
                      <a:pt x="288" y="34"/>
                    </a:lnTo>
                    <a:lnTo>
                      <a:pt x="293" y="31"/>
                    </a:lnTo>
                    <a:lnTo>
                      <a:pt x="297" y="28"/>
                    </a:lnTo>
                    <a:lnTo>
                      <a:pt x="303" y="25"/>
                    </a:lnTo>
                    <a:lnTo>
                      <a:pt x="309" y="22"/>
                    </a:lnTo>
                    <a:lnTo>
                      <a:pt x="314" y="20"/>
                    </a:lnTo>
                    <a:lnTo>
                      <a:pt x="320" y="16"/>
                    </a:lnTo>
                    <a:lnTo>
                      <a:pt x="326" y="14"/>
                    </a:lnTo>
                    <a:lnTo>
                      <a:pt x="332" y="12"/>
                    </a:lnTo>
                    <a:lnTo>
                      <a:pt x="338" y="9"/>
                    </a:lnTo>
                    <a:lnTo>
                      <a:pt x="344" y="7"/>
                    </a:lnTo>
                    <a:lnTo>
                      <a:pt x="351" y="5"/>
                    </a:lnTo>
                    <a:lnTo>
                      <a:pt x="357" y="2"/>
                    </a:lnTo>
                    <a:lnTo>
                      <a:pt x="359" y="0"/>
                    </a:lnTo>
                    <a:lnTo>
                      <a:pt x="363" y="0"/>
                    </a:lnTo>
                    <a:lnTo>
                      <a:pt x="365" y="0"/>
                    </a:lnTo>
                    <a:lnTo>
                      <a:pt x="367" y="2"/>
                    </a:lnTo>
                    <a:lnTo>
                      <a:pt x="371" y="5"/>
                    </a:lnTo>
                    <a:lnTo>
                      <a:pt x="375" y="9"/>
                    </a:lnTo>
                    <a:lnTo>
                      <a:pt x="375" y="14"/>
                    </a:lnTo>
                    <a:lnTo>
                      <a:pt x="375" y="20"/>
                    </a:lnTo>
                    <a:lnTo>
                      <a:pt x="373" y="21"/>
                    </a:lnTo>
                    <a:lnTo>
                      <a:pt x="371" y="24"/>
                    </a:lnTo>
                    <a:lnTo>
                      <a:pt x="370" y="25"/>
                    </a:lnTo>
                    <a:lnTo>
                      <a:pt x="36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8" name="Freeform 347"/>
              <p:cNvSpPr>
                <a:spLocks/>
              </p:cNvSpPr>
              <p:nvPr/>
            </p:nvSpPr>
            <p:spPr bwMode="auto">
              <a:xfrm>
                <a:off x="1476" y="1273"/>
                <a:ext cx="156" cy="239"/>
              </a:xfrm>
              <a:custGeom>
                <a:avLst/>
                <a:gdLst>
                  <a:gd name="T0" fmla="*/ 0 w 466"/>
                  <a:gd name="T1" fmla="*/ 0 h 717"/>
                  <a:gd name="T2" fmla="*/ 0 w 466"/>
                  <a:gd name="T3" fmla="*/ 0 h 717"/>
                  <a:gd name="T4" fmla="*/ 0 w 466"/>
                  <a:gd name="T5" fmla="*/ 0 h 717"/>
                  <a:gd name="T6" fmla="*/ 0 w 466"/>
                  <a:gd name="T7" fmla="*/ 0 h 717"/>
                  <a:gd name="T8" fmla="*/ 0 w 466"/>
                  <a:gd name="T9" fmla="*/ 0 h 717"/>
                  <a:gd name="T10" fmla="*/ 0 w 466"/>
                  <a:gd name="T11" fmla="*/ 0 h 717"/>
                  <a:gd name="T12" fmla="*/ 0 w 466"/>
                  <a:gd name="T13" fmla="*/ 0 h 717"/>
                  <a:gd name="T14" fmla="*/ 0 w 466"/>
                  <a:gd name="T15" fmla="*/ 0 h 717"/>
                  <a:gd name="T16" fmla="*/ 0 w 466"/>
                  <a:gd name="T17" fmla="*/ 0 h 717"/>
                  <a:gd name="T18" fmla="*/ 0 w 466"/>
                  <a:gd name="T19" fmla="*/ 0 h 717"/>
                  <a:gd name="T20" fmla="*/ 0 w 466"/>
                  <a:gd name="T21" fmla="*/ 0 h 717"/>
                  <a:gd name="T22" fmla="*/ 0 w 466"/>
                  <a:gd name="T23" fmla="*/ 0 h 717"/>
                  <a:gd name="T24" fmla="*/ 0 w 466"/>
                  <a:gd name="T25" fmla="*/ 0 h 717"/>
                  <a:gd name="T26" fmla="*/ 0 w 466"/>
                  <a:gd name="T27" fmla="*/ 0 h 717"/>
                  <a:gd name="T28" fmla="*/ 0 w 466"/>
                  <a:gd name="T29" fmla="*/ 0 h 717"/>
                  <a:gd name="T30" fmla="*/ 0 w 466"/>
                  <a:gd name="T31" fmla="*/ 0 h 717"/>
                  <a:gd name="T32" fmla="*/ 0 w 466"/>
                  <a:gd name="T33" fmla="*/ 0 h 717"/>
                  <a:gd name="T34" fmla="*/ 0 w 466"/>
                  <a:gd name="T35" fmla="*/ 0 h 717"/>
                  <a:gd name="T36" fmla="*/ 0 w 466"/>
                  <a:gd name="T37" fmla="*/ 0 h 717"/>
                  <a:gd name="T38" fmla="*/ 0 w 466"/>
                  <a:gd name="T39" fmla="*/ 0 h 717"/>
                  <a:gd name="T40" fmla="*/ 0 w 466"/>
                  <a:gd name="T41" fmla="*/ 0 h 717"/>
                  <a:gd name="T42" fmla="*/ 0 w 466"/>
                  <a:gd name="T43" fmla="*/ 0 h 717"/>
                  <a:gd name="T44" fmla="*/ 0 w 466"/>
                  <a:gd name="T45" fmla="*/ 0 h 717"/>
                  <a:gd name="T46" fmla="*/ 0 w 466"/>
                  <a:gd name="T47" fmla="*/ 0 h 717"/>
                  <a:gd name="T48" fmla="*/ 0 w 466"/>
                  <a:gd name="T49" fmla="*/ 0 h 717"/>
                  <a:gd name="T50" fmla="*/ 0 w 466"/>
                  <a:gd name="T51" fmla="*/ 0 h 717"/>
                  <a:gd name="T52" fmla="*/ 0 w 466"/>
                  <a:gd name="T53" fmla="*/ 0 h 717"/>
                  <a:gd name="T54" fmla="*/ 0 w 466"/>
                  <a:gd name="T55" fmla="*/ 0 h 717"/>
                  <a:gd name="T56" fmla="*/ 0 w 466"/>
                  <a:gd name="T57" fmla="*/ 0 h 717"/>
                  <a:gd name="T58" fmla="*/ 0 w 466"/>
                  <a:gd name="T59" fmla="*/ 0 h 717"/>
                  <a:gd name="T60" fmla="*/ 0 w 466"/>
                  <a:gd name="T61" fmla="*/ 0 h 717"/>
                  <a:gd name="T62" fmla="*/ 0 w 466"/>
                  <a:gd name="T63" fmla="*/ 0 h 717"/>
                  <a:gd name="T64" fmla="*/ 0 w 466"/>
                  <a:gd name="T65" fmla="*/ 0 h 717"/>
                  <a:gd name="T66" fmla="*/ 0 w 466"/>
                  <a:gd name="T67" fmla="*/ 0 h 717"/>
                  <a:gd name="T68" fmla="*/ 0 w 466"/>
                  <a:gd name="T69" fmla="*/ 0 h 717"/>
                  <a:gd name="T70" fmla="*/ 0 w 466"/>
                  <a:gd name="T71" fmla="*/ 0 h 717"/>
                  <a:gd name="T72" fmla="*/ 0 w 466"/>
                  <a:gd name="T73" fmla="*/ 0 h 717"/>
                  <a:gd name="T74" fmla="*/ 0 w 466"/>
                  <a:gd name="T75" fmla="*/ 0 h 717"/>
                  <a:gd name="T76" fmla="*/ 0 w 466"/>
                  <a:gd name="T77" fmla="*/ 0 h 717"/>
                  <a:gd name="T78" fmla="*/ 0 w 466"/>
                  <a:gd name="T79" fmla="*/ 0 h 717"/>
                  <a:gd name="T80" fmla="*/ 0 w 466"/>
                  <a:gd name="T81" fmla="*/ 0 h 717"/>
                  <a:gd name="T82" fmla="*/ 0 w 466"/>
                  <a:gd name="T83" fmla="*/ 0 h 717"/>
                  <a:gd name="T84" fmla="*/ 0 w 466"/>
                  <a:gd name="T85" fmla="*/ 0 h 717"/>
                  <a:gd name="T86" fmla="*/ 0 w 466"/>
                  <a:gd name="T87" fmla="*/ 0 h 717"/>
                  <a:gd name="T88" fmla="*/ 0 w 466"/>
                  <a:gd name="T89" fmla="*/ 0 h 717"/>
                  <a:gd name="T90" fmla="*/ 0 w 466"/>
                  <a:gd name="T91" fmla="*/ 0 h 717"/>
                  <a:gd name="T92" fmla="*/ 0 w 466"/>
                  <a:gd name="T93" fmla="*/ 0 h 717"/>
                  <a:gd name="T94" fmla="*/ 0 w 466"/>
                  <a:gd name="T95" fmla="*/ 0 h 717"/>
                  <a:gd name="T96" fmla="*/ 0 w 466"/>
                  <a:gd name="T97" fmla="*/ 0 h 717"/>
                  <a:gd name="T98" fmla="*/ 0 w 466"/>
                  <a:gd name="T99" fmla="*/ 0 h 717"/>
                  <a:gd name="T100" fmla="*/ 0 w 466"/>
                  <a:gd name="T101" fmla="*/ 0 h 717"/>
                  <a:gd name="T102" fmla="*/ 0 w 466"/>
                  <a:gd name="T103" fmla="*/ 0 h 717"/>
                  <a:gd name="T104" fmla="*/ 0 w 466"/>
                  <a:gd name="T105" fmla="*/ 0 h 717"/>
                  <a:gd name="T106" fmla="*/ 0 w 466"/>
                  <a:gd name="T107" fmla="*/ 0 h 717"/>
                  <a:gd name="T108" fmla="*/ 0 w 466"/>
                  <a:gd name="T109" fmla="*/ 0 h 717"/>
                  <a:gd name="T110" fmla="*/ 0 w 466"/>
                  <a:gd name="T111" fmla="*/ 0 h 7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6"/>
                  <a:gd name="T169" fmla="*/ 0 h 717"/>
                  <a:gd name="T170" fmla="*/ 466 w 466"/>
                  <a:gd name="T171" fmla="*/ 717 h 7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6" h="717">
                    <a:moveTo>
                      <a:pt x="461" y="20"/>
                    </a:moveTo>
                    <a:lnTo>
                      <a:pt x="453" y="25"/>
                    </a:lnTo>
                    <a:lnTo>
                      <a:pt x="445" y="29"/>
                    </a:lnTo>
                    <a:lnTo>
                      <a:pt x="438" y="34"/>
                    </a:lnTo>
                    <a:lnTo>
                      <a:pt x="430" y="38"/>
                    </a:lnTo>
                    <a:lnTo>
                      <a:pt x="423" y="43"/>
                    </a:lnTo>
                    <a:lnTo>
                      <a:pt x="416" y="48"/>
                    </a:lnTo>
                    <a:lnTo>
                      <a:pt x="410" y="51"/>
                    </a:lnTo>
                    <a:lnTo>
                      <a:pt x="403" y="56"/>
                    </a:lnTo>
                    <a:lnTo>
                      <a:pt x="397" y="61"/>
                    </a:lnTo>
                    <a:lnTo>
                      <a:pt x="390" y="66"/>
                    </a:lnTo>
                    <a:lnTo>
                      <a:pt x="383" y="69"/>
                    </a:lnTo>
                    <a:lnTo>
                      <a:pt x="378" y="74"/>
                    </a:lnTo>
                    <a:lnTo>
                      <a:pt x="371" y="79"/>
                    </a:lnTo>
                    <a:lnTo>
                      <a:pt x="365" y="83"/>
                    </a:lnTo>
                    <a:lnTo>
                      <a:pt x="359" y="88"/>
                    </a:lnTo>
                    <a:lnTo>
                      <a:pt x="353" y="93"/>
                    </a:lnTo>
                    <a:lnTo>
                      <a:pt x="347" y="98"/>
                    </a:lnTo>
                    <a:lnTo>
                      <a:pt x="342" y="102"/>
                    </a:lnTo>
                    <a:lnTo>
                      <a:pt x="336" y="107"/>
                    </a:lnTo>
                    <a:lnTo>
                      <a:pt x="330" y="112"/>
                    </a:lnTo>
                    <a:lnTo>
                      <a:pt x="324" y="117"/>
                    </a:lnTo>
                    <a:lnTo>
                      <a:pt x="319" y="121"/>
                    </a:lnTo>
                    <a:lnTo>
                      <a:pt x="313" y="126"/>
                    </a:lnTo>
                    <a:lnTo>
                      <a:pt x="308" y="131"/>
                    </a:lnTo>
                    <a:lnTo>
                      <a:pt x="302" y="136"/>
                    </a:lnTo>
                    <a:lnTo>
                      <a:pt x="298" y="140"/>
                    </a:lnTo>
                    <a:lnTo>
                      <a:pt x="292" y="145"/>
                    </a:lnTo>
                    <a:lnTo>
                      <a:pt x="287" y="151"/>
                    </a:lnTo>
                    <a:lnTo>
                      <a:pt x="282" y="156"/>
                    </a:lnTo>
                    <a:lnTo>
                      <a:pt x="278" y="160"/>
                    </a:lnTo>
                    <a:lnTo>
                      <a:pt x="273" y="166"/>
                    </a:lnTo>
                    <a:lnTo>
                      <a:pt x="268" y="172"/>
                    </a:lnTo>
                    <a:lnTo>
                      <a:pt x="263" y="177"/>
                    </a:lnTo>
                    <a:lnTo>
                      <a:pt x="259" y="182"/>
                    </a:lnTo>
                    <a:lnTo>
                      <a:pt x="254" y="188"/>
                    </a:lnTo>
                    <a:lnTo>
                      <a:pt x="249" y="192"/>
                    </a:lnTo>
                    <a:lnTo>
                      <a:pt x="244" y="198"/>
                    </a:lnTo>
                    <a:lnTo>
                      <a:pt x="240" y="203"/>
                    </a:lnTo>
                    <a:lnTo>
                      <a:pt x="235" y="209"/>
                    </a:lnTo>
                    <a:lnTo>
                      <a:pt x="231" y="215"/>
                    </a:lnTo>
                    <a:lnTo>
                      <a:pt x="227" y="220"/>
                    </a:lnTo>
                    <a:lnTo>
                      <a:pt x="222" y="226"/>
                    </a:lnTo>
                    <a:lnTo>
                      <a:pt x="218" y="232"/>
                    </a:lnTo>
                    <a:lnTo>
                      <a:pt x="213" y="239"/>
                    </a:lnTo>
                    <a:lnTo>
                      <a:pt x="209" y="243"/>
                    </a:lnTo>
                    <a:lnTo>
                      <a:pt x="204" y="249"/>
                    </a:lnTo>
                    <a:lnTo>
                      <a:pt x="200" y="257"/>
                    </a:lnTo>
                    <a:lnTo>
                      <a:pt x="197" y="262"/>
                    </a:lnTo>
                    <a:lnTo>
                      <a:pt x="192" y="268"/>
                    </a:lnTo>
                    <a:lnTo>
                      <a:pt x="187" y="274"/>
                    </a:lnTo>
                    <a:lnTo>
                      <a:pt x="184" y="281"/>
                    </a:lnTo>
                    <a:lnTo>
                      <a:pt x="179" y="287"/>
                    </a:lnTo>
                    <a:lnTo>
                      <a:pt x="174" y="294"/>
                    </a:lnTo>
                    <a:lnTo>
                      <a:pt x="171" y="300"/>
                    </a:lnTo>
                    <a:lnTo>
                      <a:pt x="166" y="308"/>
                    </a:lnTo>
                    <a:lnTo>
                      <a:pt x="163" y="315"/>
                    </a:lnTo>
                    <a:lnTo>
                      <a:pt x="158" y="322"/>
                    </a:lnTo>
                    <a:lnTo>
                      <a:pt x="154" y="329"/>
                    </a:lnTo>
                    <a:lnTo>
                      <a:pt x="151" y="336"/>
                    </a:lnTo>
                    <a:lnTo>
                      <a:pt x="146" y="343"/>
                    </a:lnTo>
                    <a:lnTo>
                      <a:pt x="141" y="350"/>
                    </a:lnTo>
                    <a:lnTo>
                      <a:pt x="138" y="357"/>
                    </a:lnTo>
                    <a:lnTo>
                      <a:pt x="134" y="366"/>
                    </a:lnTo>
                    <a:lnTo>
                      <a:pt x="130" y="374"/>
                    </a:lnTo>
                    <a:lnTo>
                      <a:pt x="127" y="379"/>
                    </a:lnTo>
                    <a:lnTo>
                      <a:pt x="123" y="383"/>
                    </a:lnTo>
                    <a:lnTo>
                      <a:pt x="121" y="389"/>
                    </a:lnTo>
                    <a:lnTo>
                      <a:pt x="119" y="394"/>
                    </a:lnTo>
                    <a:lnTo>
                      <a:pt x="115" y="399"/>
                    </a:lnTo>
                    <a:lnTo>
                      <a:pt x="113" y="405"/>
                    </a:lnTo>
                    <a:lnTo>
                      <a:pt x="110" y="410"/>
                    </a:lnTo>
                    <a:lnTo>
                      <a:pt x="108" y="414"/>
                    </a:lnTo>
                    <a:lnTo>
                      <a:pt x="106" y="419"/>
                    </a:lnTo>
                    <a:lnTo>
                      <a:pt x="103" y="425"/>
                    </a:lnTo>
                    <a:lnTo>
                      <a:pt x="101" y="430"/>
                    </a:lnTo>
                    <a:lnTo>
                      <a:pt x="98" y="434"/>
                    </a:lnTo>
                    <a:lnTo>
                      <a:pt x="96" y="439"/>
                    </a:lnTo>
                    <a:lnTo>
                      <a:pt x="95" y="444"/>
                    </a:lnTo>
                    <a:lnTo>
                      <a:pt x="93" y="449"/>
                    </a:lnTo>
                    <a:lnTo>
                      <a:pt x="91" y="455"/>
                    </a:lnTo>
                    <a:lnTo>
                      <a:pt x="89" y="459"/>
                    </a:lnTo>
                    <a:lnTo>
                      <a:pt x="87" y="464"/>
                    </a:lnTo>
                    <a:lnTo>
                      <a:pt x="84" y="469"/>
                    </a:lnTo>
                    <a:lnTo>
                      <a:pt x="83" y="474"/>
                    </a:lnTo>
                    <a:lnTo>
                      <a:pt x="82" y="478"/>
                    </a:lnTo>
                    <a:lnTo>
                      <a:pt x="80" y="483"/>
                    </a:lnTo>
                    <a:lnTo>
                      <a:pt x="78" y="488"/>
                    </a:lnTo>
                    <a:lnTo>
                      <a:pt x="77" y="493"/>
                    </a:lnTo>
                    <a:lnTo>
                      <a:pt x="75" y="497"/>
                    </a:lnTo>
                    <a:lnTo>
                      <a:pt x="74" y="502"/>
                    </a:lnTo>
                    <a:lnTo>
                      <a:pt x="72" y="507"/>
                    </a:lnTo>
                    <a:lnTo>
                      <a:pt x="71" y="512"/>
                    </a:lnTo>
                    <a:lnTo>
                      <a:pt x="69" y="516"/>
                    </a:lnTo>
                    <a:lnTo>
                      <a:pt x="69" y="521"/>
                    </a:lnTo>
                    <a:lnTo>
                      <a:pt x="68" y="526"/>
                    </a:lnTo>
                    <a:lnTo>
                      <a:pt x="66" y="532"/>
                    </a:lnTo>
                    <a:lnTo>
                      <a:pt x="64" y="536"/>
                    </a:lnTo>
                    <a:lnTo>
                      <a:pt x="63" y="541"/>
                    </a:lnTo>
                    <a:lnTo>
                      <a:pt x="62" y="546"/>
                    </a:lnTo>
                    <a:lnTo>
                      <a:pt x="61" y="551"/>
                    </a:lnTo>
                    <a:lnTo>
                      <a:pt x="59" y="555"/>
                    </a:lnTo>
                    <a:lnTo>
                      <a:pt x="58" y="560"/>
                    </a:lnTo>
                    <a:lnTo>
                      <a:pt x="57" y="565"/>
                    </a:lnTo>
                    <a:lnTo>
                      <a:pt x="57" y="570"/>
                    </a:lnTo>
                    <a:lnTo>
                      <a:pt x="55" y="574"/>
                    </a:lnTo>
                    <a:lnTo>
                      <a:pt x="55" y="579"/>
                    </a:lnTo>
                    <a:lnTo>
                      <a:pt x="53" y="584"/>
                    </a:lnTo>
                    <a:lnTo>
                      <a:pt x="53" y="590"/>
                    </a:lnTo>
                    <a:lnTo>
                      <a:pt x="52" y="595"/>
                    </a:lnTo>
                    <a:lnTo>
                      <a:pt x="51" y="599"/>
                    </a:lnTo>
                    <a:lnTo>
                      <a:pt x="50" y="605"/>
                    </a:lnTo>
                    <a:lnTo>
                      <a:pt x="50" y="610"/>
                    </a:lnTo>
                    <a:lnTo>
                      <a:pt x="49" y="616"/>
                    </a:lnTo>
                    <a:lnTo>
                      <a:pt x="48" y="621"/>
                    </a:lnTo>
                    <a:lnTo>
                      <a:pt x="46" y="625"/>
                    </a:lnTo>
                    <a:lnTo>
                      <a:pt x="46" y="631"/>
                    </a:lnTo>
                    <a:lnTo>
                      <a:pt x="45" y="636"/>
                    </a:lnTo>
                    <a:lnTo>
                      <a:pt x="44" y="642"/>
                    </a:lnTo>
                    <a:lnTo>
                      <a:pt x="44" y="648"/>
                    </a:lnTo>
                    <a:lnTo>
                      <a:pt x="43" y="654"/>
                    </a:lnTo>
                    <a:lnTo>
                      <a:pt x="42" y="660"/>
                    </a:lnTo>
                    <a:lnTo>
                      <a:pt x="42" y="665"/>
                    </a:lnTo>
                    <a:lnTo>
                      <a:pt x="40" y="671"/>
                    </a:lnTo>
                    <a:lnTo>
                      <a:pt x="39" y="676"/>
                    </a:lnTo>
                    <a:lnTo>
                      <a:pt x="38" y="682"/>
                    </a:lnTo>
                    <a:lnTo>
                      <a:pt x="38" y="688"/>
                    </a:lnTo>
                    <a:lnTo>
                      <a:pt x="37" y="695"/>
                    </a:lnTo>
                    <a:lnTo>
                      <a:pt x="37" y="701"/>
                    </a:lnTo>
                    <a:lnTo>
                      <a:pt x="34" y="705"/>
                    </a:lnTo>
                    <a:lnTo>
                      <a:pt x="33" y="708"/>
                    </a:lnTo>
                    <a:lnTo>
                      <a:pt x="31" y="711"/>
                    </a:lnTo>
                    <a:lnTo>
                      <a:pt x="29" y="713"/>
                    </a:lnTo>
                    <a:lnTo>
                      <a:pt x="25" y="714"/>
                    </a:lnTo>
                    <a:lnTo>
                      <a:pt x="23" y="716"/>
                    </a:lnTo>
                    <a:lnTo>
                      <a:pt x="19" y="716"/>
                    </a:lnTo>
                    <a:lnTo>
                      <a:pt x="15" y="717"/>
                    </a:lnTo>
                    <a:lnTo>
                      <a:pt x="12" y="714"/>
                    </a:lnTo>
                    <a:lnTo>
                      <a:pt x="10" y="713"/>
                    </a:lnTo>
                    <a:lnTo>
                      <a:pt x="6" y="712"/>
                    </a:lnTo>
                    <a:lnTo>
                      <a:pt x="5" y="710"/>
                    </a:lnTo>
                    <a:lnTo>
                      <a:pt x="1" y="707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0" y="697"/>
                    </a:lnTo>
                    <a:lnTo>
                      <a:pt x="1" y="689"/>
                    </a:lnTo>
                    <a:lnTo>
                      <a:pt x="2" y="684"/>
                    </a:lnTo>
                    <a:lnTo>
                      <a:pt x="2" y="676"/>
                    </a:lnTo>
                    <a:lnTo>
                      <a:pt x="4" y="671"/>
                    </a:lnTo>
                    <a:lnTo>
                      <a:pt x="5" y="663"/>
                    </a:lnTo>
                    <a:lnTo>
                      <a:pt x="6" y="659"/>
                    </a:lnTo>
                    <a:lnTo>
                      <a:pt x="6" y="653"/>
                    </a:lnTo>
                    <a:lnTo>
                      <a:pt x="7" y="647"/>
                    </a:lnTo>
                    <a:lnTo>
                      <a:pt x="7" y="640"/>
                    </a:lnTo>
                    <a:lnTo>
                      <a:pt x="8" y="634"/>
                    </a:lnTo>
                    <a:lnTo>
                      <a:pt x="10" y="628"/>
                    </a:lnTo>
                    <a:lnTo>
                      <a:pt x="11" y="622"/>
                    </a:lnTo>
                    <a:lnTo>
                      <a:pt x="12" y="616"/>
                    </a:lnTo>
                    <a:lnTo>
                      <a:pt x="13" y="611"/>
                    </a:lnTo>
                    <a:lnTo>
                      <a:pt x="14" y="605"/>
                    </a:lnTo>
                    <a:lnTo>
                      <a:pt x="15" y="601"/>
                    </a:lnTo>
                    <a:lnTo>
                      <a:pt x="15" y="593"/>
                    </a:lnTo>
                    <a:lnTo>
                      <a:pt x="17" y="589"/>
                    </a:lnTo>
                    <a:lnTo>
                      <a:pt x="18" y="583"/>
                    </a:lnTo>
                    <a:lnTo>
                      <a:pt x="19" y="577"/>
                    </a:lnTo>
                    <a:lnTo>
                      <a:pt x="20" y="571"/>
                    </a:lnTo>
                    <a:lnTo>
                      <a:pt x="21" y="566"/>
                    </a:lnTo>
                    <a:lnTo>
                      <a:pt x="23" y="561"/>
                    </a:lnTo>
                    <a:lnTo>
                      <a:pt x="25" y="557"/>
                    </a:lnTo>
                    <a:lnTo>
                      <a:pt x="25" y="551"/>
                    </a:lnTo>
                    <a:lnTo>
                      <a:pt x="27" y="545"/>
                    </a:lnTo>
                    <a:lnTo>
                      <a:pt x="29" y="540"/>
                    </a:lnTo>
                    <a:lnTo>
                      <a:pt x="30" y="534"/>
                    </a:lnTo>
                    <a:lnTo>
                      <a:pt x="31" y="529"/>
                    </a:lnTo>
                    <a:lnTo>
                      <a:pt x="33" y="523"/>
                    </a:lnTo>
                    <a:lnTo>
                      <a:pt x="34" y="519"/>
                    </a:lnTo>
                    <a:lnTo>
                      <a:pt x="36" y="514"/>
                    </a:lnTo>
                    <a:lnTo>
                      <a:pt x="37" y="508"/>
                    </a:lnTo>
                    <a:lnTo>
                      <a:pt x="38" y="502"/>
                    </a:lnTo>
                    <a:lnTo>
                      <a:pt x="40" y="497"/>
                    </a:lnTo>
                    <a:lnTo>
                      <a:pt x="42" y="493"/>
                    </a:lnTo>
                    <a:lnTo>
                      <a:pt x="44" y="488"/>
                    </a:lnTo>
                    <a:lnTo>
                      <a:pt x="45" y="482"/>
                    </a:lnTo>
                    <a:lnTo>
                      <a:pt x="48" y="477"/>
                    </a:lnTo>
                    <a:lnTo>
                      <a:pt x="49" y="472"/>
                    </a:lnTo>
                    <a:lnTo>
                      <a:pt x="51" y="466"/>
                    </a:lnTo>
                    <a:lnTo>
                      <a:pt x="52" y="462"/>
                    </a:lnTo>
                    <a:lnTo>
                      <a:pt x="55" y="456"/>
                    </a:lnTo>
                    <a:lnTo>
                      <a:pt x="57" y="451"/>
                    </a:lnTo>
                    <a:lnTo>
                      <a:pt x="58" y="446"/>
                    </a:lnTo>
                    <a:lnTo>
                      <a:pt x="61" y="440"/>
                    </a:lnTo>
                    <a:lnTo>
                      <a:pt x="63" y="436"/>
                    </a:lnTo>
                    <a:lnTo>
                      <a:pt x="65" y="431"/>
                    </a:lnTo>
                    <a:lnTo>
                      <a:pt x="68" y="425"/>
                    </a:lnTo>
                    <a:lnTo>
                      <a:pt x="70" y="420"/>
                    </a:lnTo>
                    <a:lnTo>
                      <a:pt x="72" y="414"/>
                    </a:lnTo>
                    <a:lnTo>
                      <a:pt x="75" y="410"/>
                    </a:lnTo>
                    <a:lnTo>
                      <a:pt x="77" y="404"/>
                    </a:lnTo>
                    <a:lnTo>
                      <a:pt x="80" y="399"/>
                    </a:lnTo>
                    <a:lnTo>
                      <a:pt x="82" y="393"/>
                    </a:lnTo>
                    <a:lnTo>
                      <a:pt x="84" y="388"/>
                    </a:lnTo>
                    <a:lnTo>
                      <a:pt x="87" y="382"/>
                    </a:lnTo>
                    <a:lnTo>
                      <a:pt x="89" y="378"/>
                    </a:lnTo>
                    <a:lnTo>
                      <a:pt x="93" y="372"/>
                    </a:lnTo>
                    <a:lnTo>
                      <a:pt x="95" y="367"/>
                    </a:lnTo>
                    <a:lnTo>
                      <a:pt x="98" y="361"/>
                    </a:lnTo>
                    <a:lnTo>
                      <a:pt x="102" y="355"/>
                    </a:lnTo>
                    <a:lnTo>
                      <a:pt x="104" y="350"/>
                    </a:lnTo>
                    <a:lnTo>
                      <a:pt x="108" y="345"/>
                    </a:lnTo>
                    <a:lnTo>
                      <a:pt x="112" y="337"/>
                    </a:lnTo>
                    <a:lnTo>
                      <a:pt x="116" y="329"/>
                    </a:lnTo>
                    <a:lnTo>
                      <a:pt x="120" y="322"/>
                    </a:lnTo>
                    <a:lnTo>
                      <a:pt x="125" y="315"/>
                    </a:lnTo>
                    <a:lnTo>
                      <a:pt x="128" y="306"/>
                    </a:lnTo>
                    <a:lnTo>
                      <a:pt x="133" y="299"/>
                    </a:lnTo>
                    <a:lnTo>
                      <a:pt x="136" y="292"/>
                    </a:lnTo>
                    <a:lnTo>
                      <a:pt x="141" y="286"/>
                    </a:lnTo>
                    <a:lnTo>
                      <a:pt x="146" y="278"/>
                    </a:lnTo>
                    <a:lnTo>
                      <a:pt x="149" y="272"/>
                    </a:lnTo>
                    <a:lnTo>
                      <a:pt x="154" y="265"/>
                    </a:lnTo>
                    <a:lnTo>
                      <a:pt x="159" y="259"/>
                    </a:lnTo>
                    <a:lnTo>
                      <a:pt x="163" y="253"/>
                    </a:lnTo>
                    <a:lnTo>
                      <a:pt x="167" y="246"/>
                    </a:lnTo>
                    <a:lnTo>
                      <a:pt x="171" y="240"/>
                    </a:lnTo>
                    <a:lnTo>
                      <a:pt x="176" y="234"/>
                    </a:lnTo>
                    <a:lnTo>
                      <a:pt x="180" y="228"/>
                    </a:lnTo>
                    <a:lnTo>
                      <a:pt x="184" y="222"/>
                    </a:lnTo>
                    <a:lnTo>
                      <a:pt x="189" y="216"/>
                    </a:lnTo>
                    <a:lnTo>
                      <a:pt x="193" y="210"/>
                    </a:lnTo>
                    <a:lnTo>
                      <a:pt x="198" y="204"/>
                    </a:lnTo>
                    <a:lnTo>
                      <a:pt x="203" y="198"/>
                    </a:lnTo>
                    <a:lnTo>
                      <a:pt x="208" y="194"/>
                    </a:lnTo>
                    <a:lnTo>
                      <a:pt x="212" y="189"/>
                    </a:lnTo>
                    <a:lnTo>
                      <a:pt x="217" y="183"/>
                    </a:lnTo>
                    <a:lnTo>
                      <a:pt x="222" y="177"/>
                    </a:lnTo>
                    <a:lnTo>
                      <a:pt x="227" y="172"/>
                    </a:lnTo>
                    <a:lnTo>
                      <a:pt x="231" y="168"/>
                    </a:lnTo>
                    <a:lnTo>
                      <a:pt x="236" y="162"/>
                    </a:lnTo>
                    <a:lnTo>
                      <a:pt x="241" y="157"/>
                    </a:lnTo>
                    <a:lnTo>
                      <a:pt x="246" y="152"/>
                    </a:lnTo>
                    <a:lnTo>
                      <a:pt x="251" y="147"/>
                    </a:lnTo>
                    <a:lnTo>
                      <a:pt x="256" y="143"/>
                    </a:lnTo>
                    <a:lnTo>
                      <a:pt x="261" y="138"/>
                    </a:lnTo>
                    <a:lnTo>
                      <a:pt x="266" y="133"/>
                    </a:lnTo>
                    <a:lnTo>
                      <a:pt x="270" y="128"/>
                    </a:lnTo>
                    <a:lnTo>
                      <a:pt x="276" y="124"/>
                    </a:lnTo>
                    <a:lnTo>
                      <a:pt x="281" y="119"/>
                    </a:lnTo>
                    <a:lnTo>
                      <a:pt x="287" y="114"/>
                    </a:lnTo>
                    <a:lnTo>
                      <a:pt x="293" y="109"/>
                    </a:lnTo>
                    <a:lnTo>
                      <a:pt x="298" y="105"/>
                    </a:lnTo>
                    <a:lnTo>
                      <a:pt x="304" y="100"/>
                    </a:lnTo>
                    <a:lnTo>
                      <a:pt x="310" y="96"/>
                    </a:lnTo>
                    <a:lnTo>
                      <a:pt x="315" y="92"/>
                    </a:lnTo>
                    <a:lnTo>
                      <a:pt x="320" y="87"/>
                    </a:lnTo>
                    <a:lnTo>
                      <a:pt x="327" y="82"/>
                    </a:lnTo>
                    <a:lnTo>
                      <a:pt x="333" y="79"/>
                    </a:lnTo>
                    <a:lnTo>
                      <a:pt x="339" y="74"/>
                    </a:lnTo>
                    <a:lnTo>
                      <a:pt x="345" y="69"/>
                    </a:lnTo>
                    <a:lnTo>
                      <a:pt x="352" y="64"/>
                    </a:lnTo>
                    <a:lnTo>
                      <a:pt x="358" y="61"/>
                    </a:lnTo>
                    <a:lnTo>
                      <a:pt x="365" y="56"/>
                    </a:lnTo>
                    <a:lnTo>
                      <a:pt x="371" y="51"/>
                    </a:lnTo>
                    <a:lnTo>
                      <a:pt x="378" y="47"/>
                    </a:lnTo>
                    <a:lnTo>
                      <a:pt x="384" y="43"/>
                    </a:lnTo>
                    <a:lnTo>
                      <a:pt x="391" y="38"/>
                    </a:lnTo>
                    <a:lnTo>
                      <a:pt x="398" y="34"/>
                    </a:lnTo>
                    <a:lnTo>
                      <a:pt x="406" y="29"/>
                    </a:lnTo>
                    <a:lnTo>
                      <a:pt x="413" y="24"/>
                    </a:lnTo>
                    <a:lnTo>
                      <a:pt x="421" y="20"/>
                    </a:lnTo>
                    <a:lnTo>
                      <a:pt x="427" y="16"/>
                    </a:lnTo>
                    <a:lnTo>
                      <a:pt x="435" y="11"/>
                    </a:lnTo>
                    <a:lnTo>
                      <a:pt x="444" y="6"/>
                    </a:lnTo>
                    <a:lnTo>
                      <a:pt x="451" y="3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1" y="3"/>
                    </a:lnTo>
                    <a:lnTo>
                      <a:pt x="465" y="6"/>
                    </a:lnTo>
                    <a:lnTo>
                      <a:pt x="466" y="9"/>
                    </a:lnTo>
                    <a:lnTo>
                      <a:pt x="466" y="13"/>
                    </a:lnTo>
                    <a:lnTo>
                      <a:pt x="465" y="17"/>
                    </a:lnTo>
                    <a:lnTo>
                      <a:pt x="4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9" name="Freeform 348"/>
              <p:cNvSpPr>
                <a:spLocks/>
              </p:cNvSpPr>
              <p:nvPr/>
            </p:nvSpPr>
            <p:spPr bwMode="auto">
              <a:xfrm>
                <a:off x="1667" y="1505"/>
                <a:ext cx="141" cy="103"/>
              </a:xfrm>
              <a:custGeom>
                <a:avLst/>
                <a:gdLst>
                  <a:gd name="T0" fmla="*/ 0 w 424"/>
                  <a:gd name="T1" fmla="*/ 0 h 309"/>
                  <a:gd name="T2" fmla="*/ 0 w 424"/>
                  <a:gd name="T3" fmla="*/ 0 h 309"/>
                  <a:gd name="T4" fmla="*/ 0 w 424"/>
                  <a:gd name="T5" fmla="*/ 0 h 309"/>
                  <a:gd name="T6" fmla="*/ 0 w 424"/>
                  <a:gd name="T7" fmla="*/ 0 h 309"/>
                  <a:gd name="T8" fmla="*/ 0 w 424"/>
                  <a:gd name="T9" fmla="*/ 0 h 309"/>
                  <a:gd name="T10" fmla="*/ 0 w 424"/>
                  <a:gd name="T11" fmla="*/ 0 h 309"/>
                  <a:gd name="T12" fmla="*/ 0 w 424"/>
                  <a:gd name="T13" fmla="*/ 0 h 309"/>
                  <a:gd name="T14" fmla="*/ 0 w 424"/>
                  <a:gd name="T15" fmla="*/ 0 h 309"/>
                  <a:gd name="T16" fmla="*/ 0 w 424"/>
                  <a:gd name="T17" fmla="*/ 0 h 309"/>
                  <a:gd name="T18" fmla="*/ 0 w 424"/>
                  <a:gd name="T19" fmla="*/ 0 h 309"/>
                  <a:gd name="T20" fmla="*/ 0 w 424"/>
                  <a:gd name="T21" fmla="*/ 0 h 309"/>
                  <a:gd name="T22" fmla="*/ 0 w 424"/>
                  <a:gd name="T23" fmla="*/ 0 h 309"/>
                  <a:gd name="T24" fmla="*/ 0 w 424"/>
                  <a:gd name="T25" fmla="*/ 0 h 309"/>
                  <a:gd name="T26" fmla="*/ 0 w 424"/>
                  <a:gd name="T27" fmla="*/ 0 h 309"/>
                  <a:gd name="T28" fmla="*/ 0 w 424"/>
                  <a:gd name="T29" fmla="*/ 0 h 309"/>
                  <a:gd name="T30" fmla="*/ 0 w 424"/>
                  <a:gd name="T31" fmla="*/ 0 h 309"/>
                  <a:gd name="T32" fmla="*/ 0 w 424"/>
                  <a:gd name="T33" fmla="*/ 0 h 309"/>
                  <a:gd name="T34" fmla="*/ 0 w 424"/>
                  <a:gd name="T35" fmla="*/ 0 h 309"/>
                  <a:gd name="T36" fmla="*/ 0 w 424"/>
                  <a:gd name="T37" fmla="*/ 0 h 309"/>
                  <a:gd name="T38" fmla="*/ 0 w 424"/>
                  <a:gd name="T39" fmla="*/ 0 h 309"/>
                  <a:gd name="T40" fmla="*/ 0 w 424"/>
                  <a:gd name="T41" fmla="*/ 0 h 309"/>
                  <a:gd name="T42" fmla="*/ 0 w 424"/>
                  <a:gd name="T43" fmla="*/ 0 h 309"/>
                  <a:gd name="T44" fmla="*/ 0 w 424"/>
                  <a:gd name="T45" fmla="*/ 0 h 309"/>
                  <a:gd name="T46" fmla="*/ 0 w 424"/>
                  <a:gd name="T47" fmla="*/ 0 h 309"/>
                  <a:gd name="T48" fmla="*/ 0 w 424"/>
                  <a:gd name="T49" fmla="*/ 0 h 309"/>
                  <a:gd name="T50" fmla="*/ 0 w 424"/>
                  <a:gd name="T51" fmla="*/ 0 h 309"/>
                  <a:gd name="T52" fmla="*/ 0 w 424"/>
                  <a:gd name="T53" fmla="*/ 0 h 309"/>
                  <a:gd name="T54" fmla="*/ 0 w 424"/>
                  <a:gd name="T55" fmla="*/ 0 h 309"/>
                  <a:gd name="T56" fmla="*/ 0 w 424"/>
                  <a:gd name="T57" fmla="*/ 0 h 309"/>
                  <a:gd name="T58" fmla="*/ 0 w 424"/>
                  <a:gd name="T59" fmla="*/ 0 h 309"/>
                  <a:gd name="T60" fmla="*/ 0 w 424"/>
                  <a:gd name="T61" fmla="*/ 0 h 309"/>
                  <a:gd name="T62" fmla="*/ 0 w 424"/>
                  <a:gd name="T63" fmla="*/ 0 h 309"/>
                  <a:gd name="T64" fmla="*/ 0 w 424"/>
                  <a:gd name="T65" fmla="*/ 0 h 309"/>
                  <a:gd name="T66" fmla="*/ 0 w 424"/>
                  <a:gd name="T67" fmla="*/ 0 h 309"/>
                  <a:gd name="T68" fmla="*/ 0 w 424"/>
                  <a:gd name="T69" fmla="*/ 0 h 309"/>
                  <a:gd name="T70" fmla="*/ 0 w 424"/>
                  <a:gd name="T71" fmla="*/ 0 h 309"/>
                  <a:gd name="T72" fmla="*/ 0 w 424"/>
                  <a:gd name="T73" fmla="*/ 0 h 309"/>
                  <a:gd name="T74" fmla="*/ 0 w 424"/>
                  <a:gd name="T75" fmla="*/ 0 h 309"/>
                  <a:gd name="T76" fmla="*/ 0 w 424"/>
                  <a:gd name="T77" fmla="*/ 0 h 309"/>
                  <a:gd name="T78" fmla="*/ 0 w 424"/>
                  <a:gd name="T79" fmla="*/ 0 h 309"/>
                  <a:gd name="T80" fmla="*/ 0 w 424"/>
                  <a:gd name="T81" fmla="*/ 0 h 309"/>
                  <a:gd name="T82" fmla="*/ 0 w 424"/>
                  <a:gd name="T83" fmla="*/ 0 h 309"/>
                  <a:gd name="T84" fmla="*/ 0 w 424"/>
                  <a:gd name="T85" fmla="*/ 0 h 309"/>
                  <a:gd name="T86" fmla="*/ 0 w 424"/>
                  <a:gd name="T87" fmla="*/ 0 h 309"/>
                  <a:gd name="T88" fmla="*/ 0 w 424"/>
                  <a:gd name="T89" fmla="*/ 0 h 309"/>
                  <a:gd name="T90" fmla="*/ 0 w 424"/>
                  <a:gd name="T91" fmla="*/ 0 h 309"/>
                  <a:gd name="T92" fmla="*/ 0 w 424"/>
                  <a:gd name="T93" fmla="*/ 0 h 309"/>
                  <a:gd name="T94" fmla="*/ 0 w 424"/>
                  <a:gd name="T95" fmla="*/ 0 h 309"/>
                  <a:gd name="T96" fmla="*/ 0 w 424"/>
                  <a:gd name="T97" fmla="*/ 0 h 309"/>
                  <a:gd name="T98" fmla="*/ 0 w 424"/>
                  <a:gd name="T99" fmla="*/ 0 h 309"/>
                  <a:gd name="T100" fmla="*/ 0 w 424"/>
                  <a:gd name="T101" fmla="*/ 0 h 309"/>
                  <a:gd name="T102" fmla="*/ 0 w 424"/>
                  <a:gd name="T103" fmla="*/ 0 h 309"/>
                  <a:gd name="T104" fmla="*/ 0 w 424"/>
                  <a:gd name="T105" fmla="*/ 0 h 309"/>
                  <a:gd name="T106" fmla="*/ 0 w 424"/>
                  <a:gd name="T107" fmla="*/ 0 h 309"/>
                  <a:gd name="T108" fmla="*/ 0 w 424"/>
                  <a:gd name="T109" fmla="*/ 0 h 309"/>
                  <a:gd name="T110" fmla="*/ 0 w 424"/>
                  <a:gd name="T111" fmla="*/ 0 h 3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24"/>
                  <a:gd name="T169" fmla="*/ 0 h 309"/>
                  <a:gd name="T170" fmla="*/ 424 w 424"/>
                  <a:gd name="T171" fmla="*/ 309 h 30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24" h="309">
                    <a:moveTo>
                      <a:pt x="0" y="309"/>
                    </a:moveTo>
                    <a:lnTo>
                      <a:pt x="1" y="309"/>
                    </a:lnTo>
                    <a:lnTo>
                      <a:pt x="4" y="309"/>
                    </a:lnTo>
                    <a:lnTo>
                      <a:pt x="8" y="309"/>
                    </a:lnTo>
                    <a:lnTo>
                      <a:pt x="9" y="308"/>
                    </a:lnTo>
                    <a:lnTo>
                      <a:pt x="13" y="308"/>
                    </a:lnTo>
                    <a:lnTo>
                      <a:pt x="15" y="308"/>
                    </a:lnTo>
                    <a:lnTo>
                      <a:pt x="19" y="308"/>
                    </a:lnTo>
                    <a:lnTo>
                      <a:pt x="22" y="308"/>
                    </a:lnTo>
                    <a:lnTo>
                      <a:pt x="26" y="308"/>
                    </a:lnTo>
                    <a:lnTo>
                      <a:pt x="29" y="308"/>
                    </a:lnTo>
                    <a:lnTo>
                      <a:pt x="34" y="308"/>
                    </a:lnTo>
                    <a:lnTo>
                      <a:pt x="39" y="308"/>
                    </a:lnTo>
                    <a:lnTo>
                      <a:pt x="43" y="306"/>
                    </a:lnTo>
                    <a:lnTo>
                      <a:pt x="48" y="306"/>
                    </a:lnTo>
                    <a:lnTo>
                      <a:pt x="53" y="306"/>
                    </a:lnTo>
                    <a:lnTo>
                      <a:pt x="59" y="306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71" y="305"/>
                    </a:lnTo>
                    <a:lnTo>
                      <a:pt x="74" y="304"/>
                    </a:lnTo>
                    <a:lnTo>
                      <a:pt x="77" y="304"/>
                    </a:lnTo>
                    <a:lnTo>
                      <a:pt x="80" y="304"/>
                    </a:lnTo>
                    <a:lnTo>
                      <a:pt x="84" y="303"/>
                    </a:lnTo>
                    <a:lnTo>
                      <a:pt x="86" y="303"/>
                    </a:lnTo>
                    <a:lnTo>
                      <a:pt x="91" y="303"/>
                    </a:lnTo>
                    <a:lnTo>
                      <a:pt x="93" y="302"/>
                    </a:lnTo>
                    <a:lnTo>
                      <a:pt x="97" y="302"/>
                    </a:lnTo>
                    <a:lnTo>
                      <a:pt x="100" y="302"/>
                    </a:lnTo>
                    <a:lnTo>
                      <a:pt x="105" y="302"/>
                    </a:lnTo>
                    <a:lnTo>
                      <a:pt x="107" y="301"/>
                    </a:lnTo>
                    <a:lnTo>
                      <a:pt x="112" y="299"/>
                    </a:lnTo>
                    <a:lnTo>
                      <a:pt x="116" y="299"/>
                    </a:lnTo>
                    <a:lnTo>
                      <a:pt x="120" y="298"/>
                    </a:lnTo>
                    <a:lnTo>
                      <a:pt x="124" y="297"/>
                    </a:lnTo>
                    <a:lnTo>
                      <a:pt x="128" y="297"/>
                    </a:lnTo>
                    <a:lnTo>
                      <a:pt x="132" y="296"/>
                    </a:lnTo>
                    <a:lnTo>
                      <a:pt x="137" y="296"/>
                    </a:lnTo>
                    <a:lnTo>
                      <a:pt x="141" y="296"/>
                    </a:lnTo>
                    <a:lnTo>
                      <a:pt x="144" y="295"/>
                    </a:lnTo>
                    <a:lnTo>
                      <a:pt x="148" y="293"/>
                    </a:lnTo>
                    <a:lnTo>
                      <a:pt x="152" y="292"/>
                    </a:lnTo>
                    <a:lnTo>
                      <a:pt x="155" y="291"/>
                    </a:lnTo>
                    <a:lnTo>
                      <a:pt x="158" y="291"/>
                    </a:lnTo>
                    <a:lnTo>
                      <a:pt x="163" y="290"/>
                    </a:lnTo>
                    <a:lnTo>
                      <a:pt x="167" y="290"/>
                    </a:lnTo>
                    <a:lnTo>
                      <a:pt x="169" y="289"/>
                    </a:lnTo>
                    <a:lnTo>
                      <a:pt x="173" y="287"/>
                    </a:lnTo>
                    <a:lnTo>
                      <a:pt x="176" y="287"/>
                    </a:lnTo>
                    <a:lnTo>
                      <a:pt x="179" y="286"/>
                    </a:lnTo>
                    <a:lnTo>
                      <a:pt x="182" y="285"/>
                    </a:lnTo>
                    <a:lnTo>
                      <a:pt x="185" y="285"/>
                    </a:lnTo>
                    <a:lnTo>
                      <a:pt x="188" y="284"/>
                    </a:lnTo>
                    <a:lnTo>
                      <a:pt x="192" y="283"/>
                    </a:lnTo>
                    <a:lnTo>
                      <a:pt x="196" y="282"/>
                    </a:lnTo>
                    <a:lnTo>
                      <a:pt x="201" y="280"/>
                    </a:lnTo>
                    <a:lnTo>
                      <a:pt x="206" y="278"/>
                    </a:lnTo>
                    <a:lnTo>
                      <a:pt x="212" y="277"/>
                    </a:lnTo>
                    <a:lnTo>
                      <a:pt x="215" y="276"/>
                    </a:lnTo>
                    <a:lnTo>
                      <a:pt x="220" y="274"/>
                    </a:lnTo>
                    <a:lnTo>
                      <a:pt x="225" y="273"/>
                    </a:lnTo>
                    <a:lnTo>
                      <a:pt x="230" y="273"/>
                    </a:lnTo>
                    <a:lnTo>
                      <a:pt x="233" y="272"/>
                    </a:lnTo>
                    <a:lnTo>
                      <a:pt x="237" y="272"/>
                    </a:lnTo>
                    <a:lnTo>
                      <a:pt x="240" y="272"/>
                    </a:lnTo>
                    <a:lnTo>
                      <a:pt x="245" y="272"/>
                    </a:lnTo>
                    <a:lnTo>
                      <a:pt x="249" y="272"/>
                    </a:lnTo>
                    <a:lnTo>
                      <a:pt x="253" y="272"/>
                    </a:lnTo>
                    <a:lnTo>
                      <a:pt x="257" y="272"/>
                    </a:lnTo>
                    <a:lnTo>
                      <a:pt x="262" y="273"/>
                    </a:lnTo>
                    <a:lnTo>
                      <a:pt x="265" y="273"/>
                    </a:lnTo>
                    <a:lnTo>
                      <a:pt x="270" y="274"/>
                    </a:lnTo>
                    <a:lnTo>
                      <a:pt x="275" y="277"/>
                    </a:lnTo>
                    <a:lnTo>
                      <a:pt x="279" y="278"/>
                    </a:lnTo>
                    <a:lnTo>
                      <a:pt x="284" y="280"/>
                    </a:lnTo>
                    <a:lnTo>
                      <a:pt x="289" y="283"/>
                    </a:lnTo>
                    <a:lnTo>
                      <a:pt x="291" y="284"/>
                    </a:lnTo>
                    <a:lnTo>
                      <a:pt x="294" y="285"/>
                    </a:lnTo>
                    <a:lnTo>
                      <a:pt x="297" y="287"/>
                    </a:lnTo>
                    <a:lnTo>
                      <a:pt x="300" y="289"/>
                    </a:lnTo>
                    <a:lnTo>
                      <a:pt x="301" y="289"/>
                    </a:lnTo>
                    <a:lnTo>
                      <a:pt x="303" y="287"/>
                    </a:lnTo>
                    <a:lnTo>
                      <a:pt x="304" y="286"/>
                    </a:lnTo>
                    <a:lnTo>
                      <a:pt x="307" y="285"/>
                    </a:lnTo>
                    <a:lnTo>
                      <a:pt x="309" y="284"/>
                    </a:lnTo>
                    <a:lnTo>
                      <a:pt x="313" y="283"/>
                    </a:lnTo>
                    <a:lnTo>
                      <a:pt x="315" y="280"/>
                    </a:lnTo>
                    <a:lnTo>
                      <a:pt x="318" y="279"/>
                    </a:lnTo>
                    <a:lnTo>
                      <a:pt x="322" y="277"/>
                    </a:lnTo>
                    <a:lnTo>
                      <a:pt x="327" y="274"/>
                    </a:lnTo>
                    <a:lnTo>
                      <a:pt x="329" y="272"/>
                    </a:lnTo>
                    <a:lnTo>
                      <a:pt x="334" y="270"/>
                    </a:lnTo>
                    <a:lnTo>
                      <a:pt x="339" y="267"/>
                    </a:lnTo>
                    <a:lnTo>
                      <a:pt x="343" y="264"/>
                    </a:lnTo>
                    <a:lnTo>
                      <a:pt x="347" y="260"/>
                    </a:lnTo>
                    <a:lnTo>
                      <a:pt x="352" y="258"/>
                    </a:lnTo>
                    <a:lnTo>
                      <a:pt x="356" y="253"/>
                    </a:lnTo>
                    <a:lnTo>
                      <a:pt x="361" y="251"/>
                    </a:lnTo>
                    <a:lnTo>
                      <a:pt x="366" y="246"/>
                    </a:lnTo>
                    <a:lnTo>
                      <a:pt x="372" y="242"/>
                    </a:lnTo>
                    <a:lnTo>
                      <a:pt x="377" y="238"/>
                    </a:lnTo>
                    <a:lnTo>
                      <a:pt x="380" y="234"/>
                    </a:lnTo>
                    <a:lnTo>
                      <a:pt x="385" y="229"/>
                    </a:lnTo>
                    <a:lnTo>
                      <a:pt x="390" y="226"/>
                    </a:lnTo>
                    <a:lnTo>
                      <a:pt x="394" y="221"/>
                    </a:lnTo>
                    <a:lnTo>
                      <a:pt x="399" y="216"/>
                    </a:lnTo>
                    <a:lnTo>
                      <a:pt x="403" y="210"/>
                    </a:lnTo>
                    <a:lnTo>
                      <a:pt x="406" y="206"/>
                    </a:lnTo>
                    <a:lnTo>
                      <a:pt x="410" y="201"/>
                    </a:lnTo>
                    <a:lnTo>
                      <a:pt x="415" y="195"/>
                    </a:lnTo>
                    <a:lnTo>
                      <a:pt x="415" y="193"/>
                    </a:lnTo>
                    <a:lnTo>
                      <a:pt x="417" y="189"/>
                    </a:lnTo>
                    <a:lnTo>
                      <a:pt x="418" y="187"/>
                    </a:lnTo>
                    <a:lnTo>
                      <a:pt x="419" y="184"/>
                    </a:lnTo>
                    <a:lnTo>
                      <a:pt x="420" y="180"/>
                    </a:lnTo>
                    <a:lnTo>
                      <a:pt x="423" y="175"/>
                    </a:lnTo>
                    <a:lnTo>
                      <a:pt x="424" y="170"/>
                    </a:lnTo>
                    <a:lnTo>
                      <a:pt x="424" y="166"/>
                    </a:lnTo>
                    <a:lnTo>
                      <a:pt x="424" y="164"/>
                    </a:lnTo>
                    <a:lnTo>
                      <a:pt x="424" y="161"/>
                    </a:lnTo>
                    <a:lnTo>
                      <a:pt x="424" y="158"/>
                    </a:lnTo>
                    <a:lnTo>
                      <a:pt x="423" y="155"/>
                    </a:lnTo>
                    <a:lnTo>
                      <a:pt x="422" y="153"/>
                    </a:lnTo>
                    <a:lnTo>
                      <a:pt x="420" y="151"/>
                    </a:lnTo>
                    <a:lnTo>
                      <a:pt x="417" y="149"/>
                    </a:lnTo>
                    <a:lnTo>
                      <a:pt x="413" y="148"/>
                    </a:lnTo>
                    <a:lnTo>
                      <a:pt x="410" y="146"/>
                    </a:lnTo>
                    <a:lnTo>
                      <a:pt x="407" y="146"/>
                    </a:lnTo>
                    <a:lnTo>
                      <a:pt x="405" y="146"/>
                    </a:lnTo>
                    <a:lnTo>
                      <a:pt x="401" y="148"/>
                    </a:lnTo>
                    <a:lnTo>
                      <a:pt x="399" y="148"/>
                    </a:lnTo>
                    <a:lnTo>
                      <a:pt x="396" y="149"/>
                    </a:lnTo>
                    <a:lnTo>
                      <a:pt x="393" y="150"/>
                    </a:lnTo>
                    <a:lnTo>
                      <a:pt x="391" y="152"/>
                    </a:lnTo>
                    <a:lnTo>
                      <a:pt x="387" y="153"/>
                    </a:lnTo>
                    <a:lnTo>
                      <a:pt x="384" y="155"/>
                    </a:lnTo>
                    <a:lnTo>
                      <a:pt x="381" y="157"/>
                    </a:lnTo>
                    <a:lnTo>
                      <a:pt x="379" y="159"/>
                    </a:lnTo>
                    <a:lnTo>
                      <a:pt x="375" y="162"/>
                    </a:lnTo>
                    <a:lnTo>
                      <a:pt x="373" y="164"/>
                    </a:lnTo>
                    <a:lnTo>
                      <a:pt x="371" y="168"/>
                    </a:lnTo>
                    <a:lnTo>
                      <a:pt x="369" y="170"/>
                    </a:lnTo>
                    <a:lnTo>
                      <a:pt x="366" y="175"/>
                    </a:lnTo>
                    <a:lnTo>
                      <a:pt x="364" y="176"/>
                    </a:lnTo>
                    <a:lnTo>
                      <a:pt x="364" y="175"/>
                    </a:lnTo>
                    <a:lnTo>
                      <a:pt x="365" y="172"/>
                    </a:lnTo>
                    <a:lnTo>
                      <a:pt x="366" y="169"/>
                    </a:lnTo>
                    <a:lnTo>
                      <a:pt x="366" y="166"/>
                    </a:lnTo>
                    <a:lnTo>
                      <a:pt x="368" y="163"/>
                    </a:lnTo>
                    <a:lnTo>
                      <a:pt x="369" y="159"/>
                    </a:lnTo>
                    <a:lnTo>
                      <a:pt x="372" y="155"/>
                    </a:lnTo>
                    <a:lnTo>
                      <a:pt x="373" y="150"/>
                    </a:lnTo>
                    <a:lnTo>
                      <a:pt x="375" y="144"/>
                    </a:lnTo>
                    <a:lnTo>
                      <a:pt x="378" y="139"/>
                    </a:lnTo>
                    <a:lnTo>
                      <a:pt x="378" y="136"/>
                    </a:lnTo>
                    <a:lnTo>
                      <a:pt x="379" y="133"/>
                    </a:lnTo>
                    <a:lnTo>
                      <a:pt x="380" y="130"/>
                    </a:lnTo>
                    <a:lnTo>
                      <a:pt x="380" y="126"/>
                    </a:lnTo>
                    <a:lnTo>
                      <a:pt x="381" y="124"/>
                    </a:lnTo>
                    <a:lnTo>
                      <a:pt x="383" y="120"/>
                    </a:lnTo>
                    <a:lnTo>
                      <a:pt x="384" y="117"/>
                    </a:lnTo>
                    <a:lnTo>
                      <a:pt x="385" y="114"/>
                    </a:lnTo>
                    <a:lnTo>
                      <a:pt x="385" y="111"/>
                    </a:lnTo>
                    <a:lnTo>
                      <a:pt x="386" y="107"/>
                    </a:lnTo>
                    <a:lnTo>
                      <a:pt x="386" y="104"/>
                    </a:lnTo>
                    <a:lnTo>
                      <a:pt x="387" y="100"/>
                    </a:lnTo>
                    <a:lnTo>
                      <a:pt x="388" y="97"/>
                    </a:lnTo>
                    <a:lnTo>
                      <a:pt x="390" y="93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91" y="82"/>
                    </a:lnTo>
                    <a:lnTo>
                      <a:pt x="392" y="79"/>
                    </a:lnTo>
                    <a:lnTo>
                      <a:pt x="392" y="75"/>
                    </a:lnTo>
                    <a:lnTo>
                      <a:pt x="393" y="72"/>
                    </a:lnTo>
                    <a:lnTo>
                      <a:pt x="393" y="67"/>
                    </a:lnTo>
                    <a:lnTo>
                      <a:pt x="393" y="63"/>
                    </a:lnTo>
                    <a:lnTo>
                      <a:pt x="394" y="60"/>
                    </a:lnTo>
                    <a:lnTo>
                      <a:pt x="394" y="56"/>
                    </a:lnTo>
                    <a:lnTo>
                      <a:pt x="394" y="53"/>
                    </a:lnTo>
                    <a:lnTo>
                      <a:pt x="394" y="49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3" y="38"/>
                    </a:lnTo>
                    <a:lnTo>
                      <a:pt x="393" y="35"/>
                    </a:lnTo>
                    <a:lnTo>
                      <a:pt x="393" y="32"/>
                    </a:lnTo>
                    <a:lnTo>
                      <a:pt x="393" y="29"/>
                    </a:lnTo>
                    <a:lnTo>
                      <a:pt x="392" y="25"/>
                    </a:lnTo>
                    <a:lnTo>
                      <a:pt x="391" y="22"/>
                    </a:lnTo>
                    <a:lnTo>
                      <a:pt x="391" y="18"/>
                    </a:lnTo>
                    <a:lnTo>
                      <a:pt x="390" y="16"/>
                    </a:lnTo>
                    <a:lnTo>
                      <a:pt x="387" y="11"/>
                    </a:lnTo>
                    <a:lnTo>
                      <a:pt x="386" y="8"/>
                    </a:lnTo>
                    <a:lnTo>
                      <a:pt x="384" y="4"/>
                    </a:lnTo>
                    <a:lnTo>
                      <a:pt x="381" y="3"/>
                    </a:lnTo>
                    <a:lnTo>
                      <a:pt x="379" y="2"/>
                    </a:lnTo>
                    <a:lnTo>
                      <a:pt x="377" y="2"/>
                    </a:lnTo>
                    <a:lnTo>
                      <a:pt x="373" y="0"/>
                    </a:lnTo>
                    <a:lnTo>
                      <a:pt x="371" y="2"/>
                    </a:lnTo>
                    <a:lnTo>
                      <a:pt x="367" y="3"/>
                    </a:lnTo>
                    <a:lnTo>
                      <a:pt x="364" y="5"/>
                    </a:lnTo>
                    <a:lnTo>
                      <a:pt x="360" y="8"/>
                    </a:lnTo>
                    <a:lnTo>
                      <a:pt x="356" y="11"/>
                    </a:lnTo>
                    <a:lnTo>
                      <a:pt x="352" y="15"/>
                    </a:lnTo>
                    <a:lnTo>
                      <a:pt x="348" y="19"/>
                    </a:lnTo>
                    <a:lnTo>
                      <a:pt x="343" y="23"/>
                    </a:lnTo>
                    <a:lnTo>
                      <a:pt x="340" y="28"/>
                    </a:lnTo>
                    <a:lnTo>
                      <a:pt x="335" y="32"/>
                    </a:lnTo>
                    <a:lnTo>
                      <a:pt x="330" y="38"/>
                    </a:lnTo>
                    <a:lnTo>
                      <a:pt x="328" y="42"/>
                    </a:lnTo>
                    <a:lnTo>
                      <a:pt x="326" y="44"/>
                    </a:lnTo>
                    <a:lnTo>
                      <a:pt x="322" y="48"/>
                    </a:lnTo>
                    <a:lnTo>
                      <a:pt x="321" y="50"/>
                    </a:lnTo>
                    <a:lnTo>
                      <a:pt x="318" y="54"/>
                    </a:lnTo>
                    <a:lnTo>
                      <a:pt x="316" y="56"/>
                    </a:lnTo>
                    <a:lnTo>
                      <a:pt x="314" y="60"/>
                    </a:lnTo>
                    <a:lnTo>
                      <a:pt x="311" y="63"/>
                    </a:lnTo>
                    <a:lnTo>
                      <a:pt x="308" y="67"/>
                    </a:lnTo>
                    <a:lnTo>
                      <a:pt x="305" y="70"/>
                    </a:lnTo>
                    <a:lnTo>
                      <a:pt x="303" y="73"/>
                    </a:lnTo>
                    <a:lnTo>
                      <a:pt x="300" y="76"/>
                    </a:lnTo>
                    <a:lnTo>
                      <a:pt x="297" y="80"/>
                    </a:lnTo>
                    <a:lnTo>
                      <a:pt x="295" y="83"/>
                    </a:lnTo>
                    <a:lnTo>
                      <a:pt x="292" y="86"/>
                    </a:lnTo>
                    <a:lnTo>
                      <a:pt x="289" y="91"/>
                    </a:lnTo>
                    <a:lnTo>
                      <a:pt x="286" y="93"/>
                    </a:lnTo>
                    <a:lnTo>
                      <a:pt x="284" y="97"/>
                    </a:lnTo>
                    <a:lnTo>
                      <a:pt x="281" y="100"/>
                    </a:lnTo>
                    <a:lnTo>
                      <a:pt x="278" y="104"/>
                    </a:lnTo>
                    <a:lnTo>
                      <a:pt x="275" y="106"/>
                    </a:lnTo>
                    <a:lnTo>
                      <a:pt x="272" y="110"/>
                    </a:lnTo>
                    <a:lnTo>
                      <a:pt x="270" y="113"/>
                    </a:lnTo>
                    <a:lnTo>
                      <a:pt x="268" y="117"/>
                    </a:lnTo>
                    <a:lnTo>
                      <a:pt x="264" y="119"/>
                    </a:lnTo>
                    <a:lnTo>
                      <a:pt x="260" y="123"/>
                    </a:lnTo>
                    <a:lnTo>
                      <a:pt x="258" y="125"/>
                    </a:lnTo>
                    <a:lnTo>
                      <a:pt x="254" y="129"/>
                    </a:lnTo>
                    <a:lnTo>
                      <a:pt x="251" y="131"/>
                    </a:lnTo>
                    <a:lnTo>
                      <a:pt x="249" y="134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39" y="144"/>
                    </a:lnTo>
                    <a:lnTo>
                      <a:pt x="235" y="146"/>
                    </a:lnTo>
                    <a:lnTo>
                      <a:pt x="232" y="150"/>
                    </a:lnTo>
                    <a:lnTo>
                      <a:pt x="230" y="152"/>
                    </a:lnTo>
                    <a:lnTo>
                      <a:pt x="226" y="155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7" y="164"/>
                    </a:lnTo>
                    <a:lnTo>
                      <a:pt x="213" y="168"/>
                    </a:lnTo>
                    <a:lnTo>
                      <a:pt x="209" y="170"/>
                    </a:lnTo>
                    <a:lnTo>
                      <a:pt x="206" y="172"/>
                    </a:lnTo>
                    <a:lnTo>
                      <a:pt x="202" y="175"/>
                    </a:lnTo>
                    <a:lnTo>
                      <a:pt x="200" y="178"/>
                    </a:lnTo>
                    <a:lnTo>
                      <a:pt x="196" y="181"/>
                    </a:lnTo>
                    <a:lnTo>
                      <a:pt x="193" y="183"/>
                    </a:lnTo>
                    <a:lnTo>
                      <a:pt x="190" y="187"/>
                    </a:lnTo>
                    <a:lnTo>
                      <a:pt x="187" y="189"/>
                    </a:lnTo>
                    <a:lnTo>
                      <a:pt x="183" y="191"/>
                    </a:lnTo>
                    <a:lnTo>
                      <a:pt x="181" y="194"/>
                    </a:lnTo>
                    <a:lnTo>
                      <a:pt x="177" y="197"/>
                    </a:lnTo>
                    <a:lnTo>
                      <a:pt x="174" y="199"/>
                    </a:lnTo>
                    <a:lnTo>
                      <a:pt x="171" y="202"/>
                    </a:lnTo>
                    <a:lnTo>
                      <a:pt x="168" y="204"/>
                    </a:lnTo>
                    <a:lnTo>
                      <a:pt x="166" y="207"/>
                    </a:lnTo>
                    <a:lnTo>
                      <a:pt x="163" y="208"/>
                    </a:lnTo>
                    <a:lnTo>
                      <a:pt x="160" y="212"/>
                    </a:lnTo>
                    <a:lnTo>
                      <a:pt x="157" y="213"/>
                    </a:lnTo>
                    <a:lnTo>
                      <a:pt x="154" y="215"/>
                    </a:lnTo>
                    <a:lnTo>
                      <a:pt x="148" y="219"/>
                    </a:lnTo>
                    <a:lnTo>
                      <a:pt x="144" y="223"/>
                    </a:lnTo>
                    <a:lnTo>
                      <a:pt x="139" y="227"/>
                    </a:lnTo>
                    <a:lnTo>
                      <a:pt x="135" y="231"/>
                    </a:lnTo>
                    <a:lnTo>
                      <a:pt x="130" y="233"/>
                    </a:lnTo>
                    <a:lnTo>
                      <a:pt x="126" y="236"/>
                    </a:lnTo>
                    <a:lnTo>
                      <a:pt x="123" y="239"/>
                    </a:lnTo>
                    <a:lnTo>
                      <a:pt x="120" y="241"/>
                    </a:lnTo>
                    <a:lnTo>
                      <a:pt x="117" y="242"/>
                    </a:lnTo>
                    <a:lnTo>
                      <a:pt x="115" y="245"/>
                    </a:lnTo>
                    <a:lnTo>
                      <a:pt x="112" y="247"/>
                    </a:lnTo>
                    <a:lnTo>
                      <a:pt x="111" y="248"/>
                    </a:lnTo>
                    <a:lnTo>
                      <a:pt x="0" y="309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0" name="Freeform 349"/>
              <p:cNvSpPr>
                <a:spLocks/>
              </p:cNvSpPr>
              <p:nvPr/>
            </p:nvSpPr>
            <p:spPr bwMode="auto">
              <a:xfrm>
                <a:off x="1727" y="1382"/>
                <a:ext cx="88" cy="57"/>
              </a:xfrm>
              <a:custGeom>
                <a:avLst/>
                <a:gdLst>
                  <a:gd name="T0" fmla="*/ 0 w 264"/>
                  <a:gd name="T1" fmla="*/ 0 h 172"/>
                  <a:gd name="T2" fmla="*/ 0 w 264"/>
                  <a:gd name="T3" fmla="*/ 0 h 172"/>
                  <a:gd name="T4" fmla="*/ 0 w 264"/>
                  <a:gd name="T5" fmla="*/ 0 h 172"/>
                  <a:gd name="T6" fmla="*/ 0 w 264"/>
                  <a:gd name="T7" fmla="*/ 0 h 172"/>
                  <a:gd name="T8" fmla="*/ 0 w 264"/>
                  <a:gd name="T9" fmla="*/ 0 h 172"/>
                  <a:gd name="T10" fmla="*/ 0 w 264"/>
                  <a:gd name="T11" fmla="*/ 0 h 172"/>
                  <a:gd name="T12" fmla="*/ 0 w 264"/>
                  <a:gd name="T13" fmla="*/ 0 h 172"/>
                  <a:gd name="T14" fmla="*/ 0 w 264"/>
                  <a:gd name="T15" fmla="*/ 0 h 172"/>
                  <a:gd name="T16" fmla="*/ 0 w 264"/>
                  <a:gd name="T17" fmla="*/ 0 h 172"/>
                  <a:gd name="T18" fmla="*/ 0 w 264"/>
                  <a:gd name="T19" fmla="*/ 0 h 172"/>
                  <a:gd name="T20" fmla="*/ 0 w 264"/>
                  <a:gd name="T21" fmla="*/ 0 h 172"/>
                  <a:gd name="T22" fmla="*/ 0 w 264"/>
                  <a:gd name="T23" fmla="*/ 0 h 172"/>
                  <a:gd name="T24" fmla="*/ 0 w 264"/>
                  <a:gd name="T25" fmla="*/ 0 h 172"/>
                  <a:gd name="T26" fmla="*/ 0 w 264"/>
                  <a:gd name="T27" fmla="*/ 0 h 172"/>
                  <a:gd name="T28" fmla="*/ 0 w 264"/>
                  <a:gd name="T29" fmla="*/ 0 h 172"/>
                  <a:gd name="T30" fmla="*/ 0 w 264"/>
                  <a:gd name="T31" fmla="*/ 0 h 172"/>
                  <a:gd name="T32" fmla="*/ 0 w 264"/>
                  <a:gd name="T33" fmla="*/ 0 h 172"/>
                  <a:gd name="T34" fmla="*/ 0 w 264"/>
                  <a:gd name="T35" fmla="*/ 0 h 172"/>
                  <a:gd name="T36" fmla="*/ 0 w 264"/>
                  <a:gd name="T37" fmla="*/ 0 h 172"/>
                  <a:gd name="T38" fmla="*/ 0 w 264"/>
                  <a:gd name="T39" fmla="*/ 0 h 172"/>
                  <a:gd name="T40" fmla="*/ 0 w 264"/>
                  <a:gd name="T41" fmla="*/ 0 h 172"/>
                  <a:gd name="T42" fmla="*/ 0 w 264"/>
                  <a:gd name="T43" fmla="*/ 0 h 172"/>
                  <a:gd name="T44" fmla="*/ 0 w 264"/>
                  <a:gd name="T45" fmla="*/ 0 h 172"/>
                  <a:gd name="T46" fmla="*/ 0 w 264"/>
                  <a:gd name="T47" fmla="*/ 0 h 172"/>
                  <a:gd name="T48" fmla="*/ 0 w 264"/>
                  <a:gd name="T49" fmla="*/ 0 h 172"/>
                  <a:gd name="T50" fmla="*/ 0 w 264"/>
                  <a:gd name="T51" fmla="*/ 0 h 172"/>
                  <a:gd name="T52" fmla="*/ 0 w 264"/>
                  <a:gd name="T53" fmla="*/ 0 h 172"/>
                  <a:gd name="T54" fmla="*/ 0 w 264"/>
                  <a:gd name="T55" fmla="*/ 0 h 172"/>
                  <a:gd name="T56" fmla="*/ 0 w 264"/>
                  <a:gd name="T57" fmla="*/ 0 h 172"/>
                  <a:gd name="T58" fmla="*/ 0 w 264"/>
                  <a:gd name="T59" fmla="*/ 0 h 172"/>
                  <a:gd name="T60" fmla="*/ 0 w 264"/>
                  <a:gd name="T61" fmla="*/ 0 h 172"/>
                  <a:gd name="T62" fmla="*/ 0 w 264"/>
                  <a:gd name="T63" fmla="*/ 0 h 172"/>
                  <a:gd name="T64" fmla="*/ 0 w 264"/>
                  <a:gd name="T65" fmla="*/ 0 h 172"/>
                  <a:gd name="T66" fmla="*/ 0 w 264"/>
                  <a:gd name="T67" fmla="*/ 0 h 172"/>
                  <a:gd name="T68" fmla="*/ 0 w 264"/>
                  <a:gd name="T69" fmla="*/ 0 h 172"/>
                  <a:gd name="T70" fmla="*/ 0 w 264"/>
                  <a:gd name="T71" fmla="*/ 0 h 172"/>
                  <a:gd name="T72" fmla="*/ 0 w 264"/>
                  <a:gd name="T73" fmla="*/ 0 h 172"/>
                  <a:gd name="T74" fmla="*/ 0 w 264"/>
                  <a:gd name="T75" fmla="*/ 0 h 172"/>
                  <a:gd name="T76" fmla="*/ 0 w 264"/>
                  <a:gd name="T77" fmla="*/ 0 h 172"/>
                  <a:gd name="T78" fmla="*/ 0 w 264"/>
                  <a:gd name="T79" fmla="*/ 0 h 172"/>
                  <a:gd name="T80" fmla="*/ 0 w 264"/>
                  <a:gd name="T81" fmla="*/ 0 h 172"/>
                  <a:gd name="T82" fmla="*/ 0 w 264"/>
                  <a:gd name="T83" fmla="*/ 0 h 172"/>
                  <a:gd name="T84" fmla="*/ 0 w 264"/>
                  <a:gd name="T85" fmla="*/ 0 h 172"/>
                  <a:gd name="T86" fmla="*/ 0 w 264"/>
                  <a:gd name="T87" fmla="*/ 0 h 172"/>
                  <a:gd name="T88" fmla="*/ 0 w 264"/>
                  <a:gd name="T89" fmla="*/ 0 h 172"/>
                  <a:gd name="T90" fmla="*/ 0 w 264"/>
                  <a:gd name="T91" fmla="*/ 0 h 172"/>
                  <a:gd name="T92" fmla="*/ 0 w 264"/>
                  <a:gd name="T93" fmla="*/ 0 h 172"/>
                  <a:gd name="T94" fmla="*/ 0 w 264"/>
                  <a:gd name="T95" fmla="*/ 0 h 172"/>
                  <a:gd name="T96" fmla="*/ 0 w 264"/>
                  <a:gd name="T97" fmla="*/ 0 h 172"/>
                  <a:gd name="T98" fmla="*/ 0 w 264"/>
                  <a:gd name="T99" fmla="*/ 0 h 172"/>
                  <a:gd name="T100" fmla="*/ 0 w 264"/>
                  <a:gd name="T101" fmla="*/ 0 h 172"/>
                  <a:gd name="T102" fmla="*/ 0 w 264"/>
                  <a:gd name="T103" fmla="*/ 0 h 172"/>
                  <a:gd name="T104" fmla="*/ 0 w 264"/>
                  <a:gd name="T105" fmla="*/ 0 h 172"/>
                  <a:gd name="T106" fmla="*/ 0 w 264"/>
                  <a:gd name="T107" fmla="*/ 0 h 172"/>
                  <a:gd name="T108" fmla="*/ 0 w 264"/>
                  <a:gd name="T109" fmla="*/ 0 h 172"/>
                  <a:gd name="T110" fmla="*/ 0 w 264"/>
                  <a:gd name="T111" fmla="*/ 0 h 1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4"/>
                  <a:gd name="T169" fmla="*/ 0 h 172"/>
                  <a:gd name="T170" fmla="*/ 264 w 264"/>
                  <a:gd name="T171" fmla="*/ 172 h 1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4" h="172">
                    <a:moveTo>
                      <a:pt x="235" y="1"/>
                    </a:moveTo>
                    <a:lnTo>
                      <a:pt x="233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26" y="1"/>
                    </a:lnTo>
                    <a:lnTo>
                      <a:pt x="223" y="1"/>
                    </a:lnTo>
                    <a:lnTo>
                      <a:pt x="219" y="2"/>
                    </a:lnTo>
                    <a:lnTo>
                      <a:pt x="216" y="2"/>
                    </a:lnTo>
                    <a:lnTo>
                      <a:pt x="211" y="4"/>
                    </a:lnTo>
                    <a:lnTo>
                      <a:pt x="206" y="4"/>
                    </a:lnTo>
                    <a:lnTo>
                      <a:pt x="201" y="7"/>
                    </a:lnTo>
                    <a:lnTo>
                      <a:pt x="195" y="8"/>
                    </a:lnTo>
                    <a:lnTo>
                      <a:pt x="191" y="10"/>
                    </a:lnTo>
                    <a:lnTo>
                      <a:pt x="187" y="11"/>
                    </a:lnTo>
                    <a:lnTo>
                      <a:pt x="184" y="13"/>
                    </a:lnTo>
                    <a:lnTo>
                      <a:pt x="181" y="14"/>
                    </a:lnTo>
                    <a:lnTo>
                      <a:pt x="178" y="15"/>
                    </a:lnTo>
                    <a:lnTo>
                      <a:pt x="174" y="16"/>
                    </a:lnTo>
                    <a:lnTo>
                      <a:pt x="172" y="17"/>
                    </a:lnTo>
                    <a:lnTo>
                      <a:pt x="168" y="18"/>
                    </a:lnTo>
                    <a:lnTo>
                      <a:pt x="165" y="21"/>
                    </a:lnTo>
                    <a:lnTo>
                      <a:pt x="161" y="22"/>
                    </a:lnTo>
                    <a:lnTo>
                      <a:pt x="157" y="23"/>
                    </a:lnTo>
                    <a:lnTo>
                      <a:pt x="153" y="24"/>
                    </a:lnTo>
                    <a:lnTo>
                      <a:pt x="150" y="27"/>
                    </a:lnTo>
                    <a:lnTo>
                      <a:pt x="146" y="28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4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123" y="40"/>
                    </a:lnTo>
                    <a:lnTo>
                      <a:pt x="120" y="43"/>
                    </a:lnTo>
                    <a:lnTo>
                      <a:pt x="115" y="45"/>
                    </a:lnTo>
                    <a:lnTo>
                      <a:pt x="111" y="48"/>
                    </a:lnTo>
                    <a:lnTo>
                      <a:pt x="108" y="49"/>
                    </a:lnTo>
                    <a:lnTo>
                      <a:pt x="104" y="53"/>
                    </a:lnTo>
                    <a:lnTo>
                      <a:pt x="99" y="55"/>
                    </a:lnTo>
                    <a:lnTo>
                      <a:pt x="95" y="58"/>
                    </a:lnTo>
                    <a:lnTo>
                      <a:pt x="90" y="60"/>
                    </a:lnTo>
                    <a:lnTo>
                      <a:pt x="86" y="64"/>
                    </a:lnTo>
                    <a:lnTo>
                      <a:pt x="83" y="66"/>
                    </a:lnTo>
                    <a:lnTo>
                      <a:pt x="78" y="69"/>
                    </a:lnTo>
                    <a:lnTo>
                      <a:pt x="74" y="73"/>
                    </a:lnTo>
                    <a:lnTo>
                      <a:pt x="70" y="75"/>
                    </a:lnTo>
                    <a:lnTo>
                      <a:pt x="66" y="79"/>
                    </a:lnTo>
                    <a:lnTo>
                      <a:pt x="61" y="83"/>
                    </a:lnTo>
                    <a:lnTo>
                      <a:pt x="58" y="85"/>
                    </a:lnTo>
                    <a:lnTo>
                      <a:pt x="54" y="88"/>
                    </a:lnTo>
                    <a:lnTo>
                      <a:pt x="50" y="92"/>
                    </a:lnTo>
                    <a:lnTo>
                      <a:pt x="46" y="96"/>
                    </a:lnTo>
                    <a:lnTo>
                      <a:pt x="41" y="99"/>
                    </a:lnTo>
                    <a:lnTo>
                      <a:pt x="38" y="104"/>
                    </a:lnTo>
                    <a:lnTo>
                      <a:pt x="33" y="106"/>
                    </a:lnTo>
                    <a:lnTo>
                      <a:pt x="29" y="110"/>
                    </a:lnTo>
                    <a:lnTo>
                      <a:pt x="26" y="113"/>
                    </a:lnTo>
                    <a:lnTo>
                      <a:pt x="22" y="117"/>
                    </a:lnTo>
                    <a:lnTo>
                      <a:pt x="19" y="119"/>
                    </a:lnTo>
                    <a:lnTo>
                      <a:pt x="16" y="123"/>
                    </a:lnTo>
                    <a:lnTo>
                      <a:pt x="13" y="126"/>
                    </a:lnTo>
                    <a:lnTo>
                      <a:pt x="12" y="129"/>
                    </a:lnTo>
                    <a:lnTo>
                      <a:pt x="7" y="134"/>
                    </a:lnTo>
                    <a:lnTo>
                      <a:pt x="5" y="139"/>
                    </a:lnTo>
                    <a:lnTo>
                      <a:pt x="2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2" y="161"/>
                    </a:lnTo>
                    <a:lnTo>
                      <a:pt x="3" y="163"/>
                    </a:lnTo>
                    <a:lnTo>
                      <a:pt x="7" y="166"/>
                    </a:lnTo>
                    <a:lnTo>
                      <a:pt x="9" y="167"/>
                    </a:lnTo>
                    <a:lnTo>
                      <a:pt x="13" y="169"/>
                    </a:lnTo>
                    <a:lnTo>
                      <a:pt x="16" y="169"/>
                    </a:lnTo>
                    <a:lnTo>
                      <a:pt x="21" y="170"/>
                    </a:lnTo>
                    <a:lnTo>
                      <a:pt x="26" y="170"/>
                    </a:lnTo>
                    <a:lnTo>
                      <a:pt x="31" y="172"/>
                    </a:lnTo>
                    <a:lnTo>
                      <a:pt x="35" y="170"/>
                    </a:lnTo>
                    <a:lnTo>
                      <a:pt x="41" y="170"/>
                    </a:lnTo>
                    <a:lnTo>
                      <a:pt x="44" y="170"/>
                    </a:lnTo>
                    <a:lnTo>
                      <a:pt x="47" y="170"/>
                    </a:lnTo>
                    <a:lnTo>
                      <a:pt x="51" y="170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59" y="170"/>
                    </a:lnTo>
                    <a:lnTo>
                      <a:pt x="63" y="169"/>
                    </a:lnTo>
                    <a:lnTo>
                      <a:pt x="65" y="169"/>
                    </a:lnTo>
                    <a:lnTo>
                      <a:pt x="69" y="169"/>
                    </a:lnTo>
                    <a:lnTo>
                      <a:pt x="72" y="169"/>
                    </a:lnTo>
                    <a:lnTo>
                      <a:pt x="76" y="168"/>
                    </a:lnTo>
                    <a:lnTo>
                      <a:pt x="78" y="168"/>
                    </a:lnTo>
                    <a:lnTo>
                      <a:pt x="82" y="167"/>
                    </a:lnTo>
                    <a:lnTo>
                      <a:pt x="84" y="167"/>
                    </a:lnTo>
                    <a:lnTo>
                      <a:pt x="88" y="166"/>
                    </a:lnTo>
                    <a:lnTo>
                      <a:pt x="91" y="166"/>
                    </a:lnTo>
                    <a:lnTo>
                      <a:pt x="95" y="166"/>
                    </a:lnTo>
                    <a:lnTo>
                      <a:pt x="97" y="164"/>
                    </a:lnTo>
                    <a:lnTo>
                      <a:pt x="101" y="164"/>
                    </a:lnTo>
                    <a:lnTo>
                      <a:pt x="104" y="164"/>
                    </a:lnTo>
                    <a:lnTo>
                      <a:pt x="106" y="163"/>
                    </a:lnTo>
                    <a:lnTo>
                      <a:pt x="109" y="162"/>
                    </a:lnTo>
                    <a:lnTo>
                      <a:pt x="112" y="161"/>
                    </a:lnTo>
                    <a:lnTo>
                      <a:pt x="115" y="161"/>
                    </a:lnTo>
                    <a:lnTo>
                      <a:pt x="118" y="160"/>
                    </a:lnTo>
                    <a:lnTo>
                      <a:pt x="122" y="160"/>
                    </a:lnTo>
                    <a:lnTo>
                      <a:pt x="124" y="158"/>
                    </a:lnTo>
                    <a:lnTo>
                      <a:pt x="128" y="158"/>
                    </a:lnTo>
                    <a:lnTo>
                      <a:pt x="130" y="157"/>
                    </a:lnTo>
                    <a:lnTo>
                      <a:pt x="134" y="156"/>
                    </a:lnTo>
                    <a:lnTo>
                      <a:pt x="137" y="155"/>
                    </a:lnTo>
                    <a:lnTo>
                      <a:pt x="140" y="155"/>
                    </a:lnTo>
                    <a:lnTo>
                      <a:pt x="142" y="154"/>
                    </a:lnTo>
                    <a:lnTo>
                      <a:pt x="146" y="153"/>
                    </a:lnTo>
                    <a:lnTo>
                      <a:pt x="149" y="151"/>
                    </a:lnTo>
                    <a:lnTo>
                      <a:pt x="153" y="150"/>
                    </a:lnTo>
                    <a:lnTo>
                      <a:pt x="155" y="149"/>
                    </a:lnTo>
                    <a:lnTo>
                      <a:pt x="157" y="148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7" y="144"/>
                    </a:lnTo>
                    <a:lnTo>
                      <a:pt x="169" y="143"/>
                    </a:lnTo>
                    <a:lnTo>
                      <a:pt x="173" y="142"/>
                    </a:lnTo>
                    <a:lnTo>
                      <a:pt x="176" y="142"/>
                    </a:lnTo>
                    <a:lnTo>
                      <a:pt x="181" y="138"/>
                    </a:lnTo>
                    <a:lnTo>
                      <a:pt x="187" y="136"/>
                    </a:lnTo>
                    <a:lnTo>
                      <a:pt x="189" y="135"/>
                    </a:lnTo>
                    <a:lnTo>
                      <a:pt x="193" y="134"/>
                    </a:lnTo>
                    <a:lnTo>
                      <a:pt x="195" y="131"/>
                    </a:lnTo>
                    <a:lnTo>
                      <a:pt x="199" y="131"/>
                    </a:lnTo>
                    <a:lnTo>
                      <a:pt x="204" y="126"/>
                    </a:lnTo>
                    <a:lnTo>
                      <a:pt x="208" y="124"/>
                    </a:lnTo>
                    <a:lnTo>
                      <a:pt x="213" y="121"/>
                    </a:lnTo>
                    <a:lnTo>
                      <a:pt x="219" y="117"/>
                    </a:lnTo>
                    <a:lnTo>
                      <a:pt x="223" y="112"/>
                    </a:lnTo>
                    <a:lnTo>
                      <a:pt x="227" y="109"/>
                    </a:lnTo>
                    <a:lnTo>
                      <a:pt x="232" y="105"/>
                    </a:lnTo>
                    <a:lnTo>
                      <a:pt x="237" y="102"/>
                    </a:lnTo>
                    <a:lnTo>
                      <a:pt x="240" y="97"/>
                    </a:lnTo>
                    <a:lnTo>
                      <a:pt x="244" y="92"/>
                    </a:lnTo>
                    <a:lnTo>
                      <a:pt x="248" y="87"/>
                    </a:lnTo>
                    <a:lnTo>
                      <a:pt x="250" y="83"/>
                    </a:lnTo>
                    <a:lnTo>
                      <a:pt x="253" y="78"/>
                    </a:lnTo>
                    <a:lnTo>
                      <a:pt x="256" y="73"/>
                    </a:lnTo>
                    <a:lnTo>
                      <a:pt x="258" y="67"/>
                    </a:lnTo>
                    <a:lnTo>
                      <a:pt x="261" y="62"/>
                    </a:lnTo>
                    <a:lnTo>
                      <a:pt x="261" y="59"/>
                    </a:lnTo>
                    <a:lnTo>
                      <a:pt x="262" y="55"/>
                    </a:lnTo>
                    <a:lnTo>
                      <a:pt x="262" y="53"/>
                    </a:lnTo>
                    <a:lnTo>
                      <a:pt x="263" y="51"/>
                    </a:lnTo>
                    <a:lnTo>
                      <a:pt x="263" y="46"/>
                    </a:lnTo>
                    <a:lnTo>
                      <a:pt x="264" y="41"/>
                    </a:lnTo>
                    <a:lnTo>
                      <a:pt x="264" y="36"/>
                    </a:lnTo>
                    <a:lnTo>
                      <a:pt x="264" y="33"/>
                    </a:lnTo>
                    <a:lnTo>
                      <a:pt x="264" y="29"/>
                    </a:lnTo>
                    <a:lnTo>
                      <a:pt x="264" y="26"/>
                    </a:lnTo>
                    <a:lnTo>
                      <a:pt x="263" y="23"/>
                    </a:lnTo>
                    <a:lnTo>
                      <a:pt x="262" y="20"/>
                    </a:lnTo>
                    <a:lnTo>
                      <a:pt x="261" y="17"/>
                    </a:lnTo>
                    <a:lnTo>
                      <a:pt x="259" y="15"/>
                    </a:lnTo>
                    <a:lnTo>
                      <a:pt x="257" y="10"/>
                    </a:lnTo>
                    <a:lnTo>
                      <a:pt x="255" y="8"/>
                    </a:lnTo>
                    <a:lnTo>
                      <a:pt x="251" y="4"/>
                    </a:lnTo>
                    <a:lnTo>
                      <a:pt x="248" y="3"/>
                    </a:lnTo>
                    <a:lnTo>
                      <a:pt x="244" y="2"/>
                    </a:lnTo>
                    <a:lnTo>
                      <a:pt x="242" y="1"/>
                    </a:lnTo>
                    <a:lnTo>
                      <a:pt x="237" y="1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1" name="Freeform 350"/>
              <p:cNvSpPr>
                <a:spLocks/>
              </p:cNvSpPr>
              <p:nvPr/>
            </p:nvSpPr>
            <p:spPr bwMode="auto">
              <a:xfrm>
                <a:off x="1622" y="1523"/>
                <a:ext cx="52" cy="100"/>
              </a:xfrm>
              <a:custGeom>
                <a:avLst/>
                <a:gdLst>
                  <a:gd name="T0" fmla="*/ 0 w 158"/>
                  <a:gd name="T1" fmla="*/ 0 h 300"/>
                  <a:gd name="T2" fmla="*/ 0 w 158"/>
                  <a:gd name="T3" fmla="*/ 0 h 300"/>
                  <a:gd name="T4" fmla="*/ 0 w 158"/>
                  <a:gd name="T5" fmla="*/ 0 h 300"/>
                  <a:gd name="T6" fmla="*/ 0 w 158"/>
                  <a:gd name="T7" fmla="*/ 0 h 300"/>
                  <a:gd name="T8" fmla="*/ 0 w 158"/>
                  <a:gd name="T9" fmla="*/ 0 h 300"/>
                  <a:gd name="T10" fmla="*/ 0 w 158"/>
                  <a:gd name="T11" fmla="*/ 0 h 300"/>
                  <a:gd name="T12" fmla="*/ 0 w 158"/>
                  <a:gd name="T13" fmla="*/ 0 h 300"/>
                  <a:gd name="T14" fmla="*/ 0 w 158"/>
                  <a:gd name="T15" fmla="*/ 0 h 300"/>
                  <a:gd name="T16" fmla="*/ 0 w 158"/>
                  <a:gd name="T17" fmla="*/ 0 h 300"/>
                  <a:gd name="T18" fmla="*/ 0 w 158"/>
                  <a:gd name="T19" fmla="*/ 0 h 300"/>
                  <a:gd name="T20" fmla="*/ 0 w 158"/>
                  <a:gd name="T21" fmla="*/ 0 h 300"/>
                  <a:gd name="T22" fmla="*/ 0 w 158"/>
                  <a:gd name="T23" fmla="*/ 0 h 300"/>
                  <a:gd name="T24" fmla="*/ 0 w 158"/>
                  <a:gd name="T25" fmla="*/ 0 h 300"/>
                  <a:gd name="T26" fmla="*/ 0 w 158"/>
                  <a:gd name="T27" fmla="*/ 0 h 300"/>
                  <a:gd name="T28" fmla="*/ 0 w 158"/>
                  <a:gd name="T29" fmla="*/ 0 h 300"/>
                  <a:gd name="T30" fmla="*/ 0 w 158"/>
                  <a:gd name="T31" fmla="*/ 0 h 300"/>
                  <a:gd name="T32" fmla="*/ 0 w 158"/>
                  <a:gd name="T33" fmla="*/ 0 h 300"/>
                  <a:gd name="T34" fmla="*/ 0 w 158"/>
                  <a:gd name="T35" fmla="*/ 0 h 300"/>
                  <a:gd name="T36" fmla="*/ 0 w 158"/>
                  <a:gd name="T37" fmla="*/ 0 h 300"/>
                  <a:gd name="T38" fmla="*/ 0 w 158"/>
                  <a:gd name="T39" fmla="*/ 0 h 300"/>
                  <a:gd name="T40" fmla="*/ 0 w 158"/>
                  <a:gd name="T41" fmla="*/ 0 h 300"/>
                  <a:gd name="T42" fmla="*/ 0 w 158"/>
                  <a:gd name="T43" fmla="*/ 0 h 300"/>
                  <a:gd name="T44" fmla="*/ 0 w 158"/>
                  <a:gd name="T45" fmla="*/ 0 h 300"/>
                  <a:gd name="T46" fmla="*/ 0 w 158"/>
                  <a:gd name="T47" fmla="*/ 0 h 300"/>
                  <a:gd name="T48" fmla="*/ 0 w 158"/>
                  <a:gd name="T49" fmla="*/ 0 h 300"/>
                  <a:gd name="T50" fmla="*/ 0 w 158"/>
                  <a:gd name="T51" fmla="*/ 0 h 300"/>
                  <a:gd name="T52" fmla="*/ 0 w 158"/>
                  <a:gd name="T53" fmla="*/ 0 h 300"/>
                  <a:gd name="T54" fmla="*/ 0 w 158"/>
                  <a:gd name="T55" fmla="*/ 0 h 300"/>
                  <a:gd name="T56" fmla="*/ 0 w 158"/>
                  <a:gd name="T57" fmla="*/ 0 h 300"/>
                  <a:gd name="T58" fmla="*/ 0 w 158"/>
                  <a:gd name="T59" fmla="*/ 0 h 300"/>
                  <a:gd name="T60" fmla="*/ 0 w 158"/>
                  <a:gd name="T61" fmla="*/ 0 h 300"/>
                  <a:gd name="T62" fmla="*/ 0 w 158"/>
                  <a:gd name="T63" fmla="*/ 0 h 300"/>
                  <a:gd name="T64" fmla="*/ 0 w 158"/>
                  <a:gd name="T65" fmla="*/ 0 h 300"/>
                  <a:gd name="T66" fmla="*/ 0 w 158"/>
                  <a:gd name="T67" fmla="*/ 0 h 300"/>
                  <a:gd name="T68" fmla="*/ 0 w 158"/>
                  <a:gd name="T69" fmla="*/ 0 h 300"/>
                  <a:gd name="T70" fmla="*/ 0 w 158"/>
                  <a:gd name="T71" fmla="*/ 0 h 300"/>
                  <a:gd name="T72" fmla="*/ 0 w 158"/>
                  <a:gd name="T73" fmla="*/ 0 h 300"/>
                  <a:gd name="T74" fmla="*/ 0 w 158"/>
                  <a:gd name="T75" fmla="*/ 0 h 300"/>
                  <a:gd name="T76" fmla="*/ 0 w 158"/>
                  <a:gd name="T77" fmla="*/ 0 h 300"/>
                  <a:gd name="T78" fmla="*/ 0 w 158"/>
                  <a:gd name="T79" fmla="*/ 0 h 300"/>
                  <a:gd name="T80" fmla="*/ 0 w 158"/>
                  <a:gd name="T81" fmla="*/ 0 h 300"/>
                  <a:gd name="T82" fmla="*/ 0 w 158"/>
                  <a:gd name="T83" fmla="*/ 0 h 300"/>
                  <a:gd name="T84" fmla="*/ 0 w 158"/>
                  <a:gd name="T85" fmla="*/ 0 h 300"/>
                  <a:gd name="T86" fmla="*/ 0 w 158"/>
                  <a:gd name="T87" fmla="*/ 0 h 300"/>
                  <a:gd name="T88" fmla="*/ 0 w 158"/>
                  <a:gd name="T89" fmla="*/ 0 h 300"/>
                  <a:gd name="T90" fmla="*/ 0 w 158"/>
                  <a:gd name="T91" fmla="*/ 0 h 300"/>
                  <a:gd name="T92" fmla="*/ 0 w 158"/>
                  <a:gd name="T93" fmla="*/ 0 h 3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8"/>
                  <a:gd name="T142" fmla="*/ 0 h 300"/>
                  <a:gd name="T143" fmla="*/ 158 w 158"/>
                  <a:gd name="T144" fmla="*/ 300 h 3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8" h="300">
                    <a:moveTo>
                      <a:pt x="85" y="51"/>
                    </a:moveTo>
                    <a:lnTo>
                      <a:pt x="85" y="50"/>
                    </a:lnTo>
                    <a:lnTo>
                      <a:pt x="86" y="48"/>
                    </a:lnTo>
                    <a:lnTo>
                      <a:pt x="88" y="44"/>
                    </a:lnTo>
                    <a:lnTo>
                      <a:pt x="92" y="41"/>
                    </a:lnTo>
                    <a:lnTo>
                      <a:pt x="94" y="37"/>
                    </a:lnTo>
                    <a:lnTo>
                      <a:pt x="96" y="35"/>
                    </a:lnTo>
                    <a:lnTo>
                      <a:pt x="98" y="31"/>
                    </a:lnTo>
                    <a:lnTo>
                      <a:pt x="101" y="29"/>
                    </a:lnTo>
                    <a:lnTo>
                      <a:pt x="104" y="25"/>
                    </a:lnTo>
                    <a:lnTo>
                      <a:pt x="106" y="23"/>
                    </a:lnTo>
                    <a:lnTo>
                      <a:pt x="109" y="20"/>
                    </a:lnTo>
                    <a:lnTo>
                      <a:pt x="112" y="17"/>
                    </a:lnTo>
                    <a:lnTo>
                      <a:pt x="115" y="14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4" y="6"/>
                    </a:lnTo>
                    <a:lnTo>
                      <a:pt x="126" y="5"/>
                    </a:lnTo>
                    <a:lnTo>
                      <a:pt x="130" y="3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47" y="1"/>
                    </a:lnTo>
                    <a:lnTo>
                      <a:pt x="150" y="4"/>
                    </a:lnTo>
                    <a:lnTo>
                      <a:pt x="152" y="6"/>
                    </a:lnTo>
                    <a:lnTo>
                      <a:pt x="155" y="10"/>
                    </a:lnTo>
                    <a:lnTo>
                      <a:pt x="156" y="13"/>
                    </a:lnTo>
                    <a:lnTo>
                      <a:pt x="157" y="17"/>
                    </a:lnTo>
                    <a:lnTo>
                      <a:pt x="157" y="20"/>
                    </a:lnTo>
                    <a:lnTo>
                      <a:pt x="158" y="25"/>
                    </a:lnTo>
                    <a:lnTo>
                      <a:pt x="158" y="30"/>
                    </a:lnTo>
                    <a:lnTo>
                      <a:pt x="158" y="35"/>
                    </a:lnTo>
                    <a:lnTo>
                      <a:pt x="158" y="37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6"/>
                    </a:lnTo>
                    <a:lnTo>
                      <a:pt x="157" y="49"/>
                    </a:lnTo>
                    <a:lnTo>
                      <a:pt x="157" y="51"/>
                    </a:lnTo>
                    <a:lnTo>
                      <a:pt x="156" y="55"/>
                    </a:lnTo>
                    <a:lnTo>
                      <a:pt x="156" y="58"/>
                    </a:lnTo>
                    <a:lnTo>
                      <a:pt x="155" y="61"/>
                    </a:lnTo>
                    <a:lnTo>
                      <a:pt x="155" y="64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4"/>
                    </a:lnTo>
                    <a:lnTo>
                      <a:pt x="151" y="77"/>
                    </a:lnTo>
                    <a:lnTo>
                      <a:pt x="150" y="80"/>
                    </a:lnTo>
                    <a:lnTo>
                      <a:pt x="150" y="83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47" y="93"/>
                    </a:lnTo>
                    <a:lnTo>
                      <a:pt x="146" y="96"/>
                    </a:lnTo>
                    <a:lnTo>
                      <a:pt x="145" y="99"/>
                    </a:lnTo>
                    <a:lnTo>
                      <a:pt x="144" y="102"/>
                    </a:lnTo>
                    <a:lnTo>
                      <a:pt x="143" y="106"/>
                    </a:lnTo>
                    <a:lnTo>
                      <a:pt x="143" y="108"/>
                    </a:lnTo>
                    <a:lnTo>
                      <a:pt x="141" y="112"/>
                    </a:lnTo>
                    <a:lnTo>
                      <a:pt x="140" y="115"/>
                    </a:lnTo>
                    <a:lnTo>
                      <a:pt x="140" y="119"/>
                    </a:lnTo>
                    <a:lnTo>
                      <a:pt x="139" y="121"/>
                    </a:lnTo>
                    <a:lnTo>
                      <a:pt x="138" y="124"/>
                    </a:lnTo>
                    <a:lnTo>
                      <a:pt x="137" y="127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7"/>
                    </a:lnTo>
                    <a:lnTo>
                      <a:pt x="134" y="139"/>
                    </a:lnTo>
                    <a:lnTo>
                      <a:pt x="133" y="143"/>
                    </a:lnTo>
                    <a:lnTo>
                      <a:pt x="133" y="145"/>
                    </a:lnTo>
                    <a:lnTo>
                      <a:pt x="131" y="150"/>
                    </a:lnTo>
                    <a:lnTo>
                      <a:pt x="130" y="156"/>
                    </a:lnTo>
                    <a:lnTo>
                      <a:pt x="130" y="159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28" y="172"/>
                    </a:lnTo>
                    <a:lnTo>
                      <a:pt x="128" y="176"/>
                    </a:lnTo>
                    <a:lnTo>
                      <a:pt x="130" y="179"/>
                    </a:lnTo>
                    <a:lnTo>
                      <a:pt x="130" y="182"/>
                    </a:lnTo>
                    <a:lnTo>
                      <a:pt x="130" y="184"/>
                    </a:lnTo>
                    <a:lnTo>
                      <a:pt x="130" y="188"/>
                    </a:lnTo>
                    <a:lnTo>
                      <a:pt x="131" y="191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31" y="204"/>
                    </a:lnTo>
                    <a:lnTo>
                      <a:pt x="132" y="209"/>
                    </a:lnTo>
                    <a:lnTo>
                      <a:pt x="131" y="214"/>
                    </a:lnTo>
                    <a:lnTo>
                      <a:pt x="131" y="218"/>
                    </a:lnTo>
                    <a:lnTo>
                      <a:pt x="131" y="223"/>
                    </a:lnTo>
                    <a:lnTo>
                      <a:pt x="131" y="229"/>
                    </a:lnTo>
                    <a:lnTo>
                      <a:pt x="130" y="234"/>
                    </a:lnTo>
                    <a:lnTo>
                      <a:pt x="130" y="239"/>
                    </a:lnTo>
                    <a:lnTo>
                      <a:pt x="130" y="245"/>
                    </a:lnTo>
                    <a:lnTo>
                      <a:pt x="128" y="249"/>
                    </a:lnTo>
                    <a:lnTo>
                      <a:pt x="127" y="254"/>
                    </a:lnTo>
                    <a:lnTo>
                      <a:pt x="126" y="259"/>
                    </a:lnTo>
                    <a:lnTo>
                      <a:pt x="125" y="264"/>
                    </a:lnTo>
                    <a:lnTo>
                      <a:pt x="123" y="268"/>
                    </a:lnTo>
                    <a:lnTo>
                      <a:pt x="120" y="272"/>
                    </a:lnTo>
                    <a:lnTo>
                      <a:pt x="118" y="277"/>
                    </a:lnTo>
                    <a:lnTo>
                      <a:pt x="115" y="280"/>
                    </a:lnTo>
                    <a:lnTo>
                      <a:pt x="113" y="285"/>
                    </a:lnTo>
                    <a:lnTo>
                      <a:pt x="111" y="287"/>
                    </a:lnTo>
                    <a:lnTo>
                      <a:pt x="107" y="290"/>
                    </a:lnTo>
                    <a:lnTo>
                      <a:pt x="104" y="293"/>
                    </a:lnTo>
                    <a:lnTo>
                      <a:pt x="100" y="296"/>
                    </a:lnTo>
                    <a:lnTo>
                      <a:pt x="95" y="297"/>
                    </a:lnTo>
                    <a:lnTo>
                      <a:pt x="90" y="299"/>
                    </a:lnTo>
                    <a:lnTo>
                      <a:pt x="86" y="299"/>
                    </a:lnTo>
                    <a:lnTo>
                      <a:pt x="81" y="300"/>
                    </a:lnTo>
                    <a:lnTo>
                      <a:pt x="75" y="300"/>
                    </a:lnTo>
                    <a:lnTo>
                      <a:pt x="70" y="299"/>
                    </a:lnTo>
                    <a:lnTo>
                      <a:pt x="66" y="298"/>
                    </a:lnTo>
                    <a:lnTo>
                      <a:pt x="61" y="297"/>
                    </a:lnTo>
                    <a:lnTo>
                      <a:pt x="56" y="294"/>
                    </a:lnTo>
                    <a:lnTo>
                      <a:pt x="51" y="291"/>
                    </a:lnTo>
                    <a:lnTo>
                      <a:pt x="48" y="288"/>
                    </a:lnTo>
                    <a:lnTo>
                      <a:pt x="43" y="285"/>
                    </a:lnTo>
                    <a:lnTo>
                      <a:pt x="40" y="280"/>
                    </a:lnTo>
                    <a:lnTo>
                      <a:pt x="36" y="277"/>
                    </a:lnTo>
                    <a:lnTo>
                      <a:pt x="32" y="272"/>
                    </a:lnTo>
                    <a:lnTo>
                      <a:pt x="30" y="268"/>
                    </a:lnTo>
                    <a:lnTo>
                      <a:pt x="26" y="264"/>
                    </a:lnTo>
                    <a:lnTo>
                      <a:pt x="24" y="259"/>
                    </a:lnTo>
                    <a:lnTo>
                      <a:pt x="22" y="254"/>
                    </a:lnTo>
                    <a:lnTo>
                      <a:pt x="19" y="249"/>
                    </a:lnTo>
                    <a:lnTo>
                      <a:pt x="16" y="243"/>
                    </a:lnTo>
                    <a:lnTo>
                      <a:pt x="13" y="239"/>
                    </a:lnTo>
                    <a:lnTo>
                      <a:pt x="12" y="234"/>
                    </a:lnTo>
                    <a:lnTo>
                      <a:pt x="10" y="229"/>
                    </a:lnTo>
                    <a:lnTo>
                      <a:pt x="9" y="224"/>
                    </a:lnTo>
                    <a:lnTo>
                      <a:pt x="8" y="220"/>
                    </a:lnTo>
                    <a:lnTo>
                      <a:pt x="5" y="215"/>
                    </a:lnTo>
                    <a:lnTo>
                      <a:pt x="5" y="211"/>
                    </a:lnTo>
                    <a:lnTo>
                      <a:pt x="4" y="208"/>
                    </a:lnTo>
                    <a:lnTo>
                      <a:pt x="3" y="204"/>
                    </a:lnTo>
                    <a:lnTo>
                      <a:pt x="2" y="202"/>
                    </a:lnTo>
                    <a:lnTo>
                      <a:pt x="2" y="199"/>
                    </a:lnTo>
                    <a:lnTo>
                      <a:pt x="0" y="196"/>
                    </a:lnTo>
                    <a:lnTo>
                      <a:pt x="85" y="5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2" name="Freeform 351"/>
              <p:cNvSpPr>
                <a:spLocks/>
              </p:cNvSpPr>
              <p:nvPr/>
            </p:nvSpPr>
            <p:spPr bwMode="auto">
              <a:xfrm>
                <a:off x="1806" y="1431"/>
                <a:ext cx="26" cy="101"/>
              </a:xfrm>
              <a:custGeom>
                <a:avLst/>
                <a:gdLst>
                  <a:gd name="T0" fmla="*/ 0 w 77"/>
                  <a:gd name="T1" fmla="*/ 0 h 301"/>
                  <a:gd name="T2" fmla="*/ 0 w 77"/>
                  <a:gd name="T3" fmla="*/ 0 h 301"/>
                  <a:gd name="T4" fmla="*/ 0 w 77"/>
                  <a:gd name="T5" fmla="*/ 0 h 301"/>
                  <a:gd name="T6" fmla="*/ 0 w 77"/>
                  <a:gd name="T7" fmla="*/ 0 h 301"/>
                  <a:gd name="T8" fmla="*/ 0 w 77"/>
                  <a:gd name="T9" fmla="*/ 0 h 301"/>
                  <a:gd name="T10" fmla="*/ 0 w 77"/>
                  <a:gd name="T11" fmla="*/ 0 h 301"/>
                  <a:gd name="T12" fmla="*/ 0 w 77"/>
                  <a:gd name="T13" fmla="*/ 0 h 301"/>
                  <a:gd name="T14" fmla="*/ 0 w 77"/>
                  <a:gd name="T15" fmla="*/ 0 h 301"/>
                  <a:gd name="T16" fmla="*/ 0 w 77"/>
                  <a:gd name="T17" fmla="*/ 0 h 301"/>
                  <a:gd name="T18" fmla="*/ 0 w 77"/>
                  <a:gd name="T19" fmla="*/ 0 h 301"/>
                  <a:gd name="T20" fmla="*/ 0 w 77"/>
                  <a:gd name="T21" fmla="*/ 0 h 301"/>
                  <a:gd name="T22" fmla="*/ 0 w 77"/>
                  <a:gd name="T23" fmla="*/ 0 h 301"/>
                  <a:gd name="T24" fmla="*/ 0 w 77"/>
                  <a:gd name="T25" fmla="*/ 0 h 301"/>
                  <a:gd name="T26" fmla="*/ 0 w 77"/>
                  <a:gd name="T27" fmla="*/ 0 h 301"/>
                  <a:gd name="T28" fmla="*/ 0 w 77"/>
                  <a:gd name="T29" fmla="*/ 0 h 301"/>
                  <a:gd name="T30" fmla="*/ 0 w 77"/>
                  <a:gd name="T31" fmla="*/ 0 h 301"/>
                  <a:gd name="T32" fmla="*/ 0 w 77"/>
                  <a:gd name="T33" fmla="*/ 0 h 301"/>
                  <a:gd name="T34" fmla="*/ 0 w 77"/>
                  <a:gd name="T35" fmla="*/ 0 h 301"/>
                  <a:gd name="T36" fmla="*/ 0 w 77"/>
                  <a:gd name="T37" fmla="*/ 0 h 301"/>
                  <a:gd name="T38" fmla="*/ 0 w 77"/>
                  <a:gd name="T39" fmla="*/ 0 h 301"/>
                  <a:gd name="T40" fmla="*/ 0 w 77"/>
                  <a:gd name="T41" fmla="*/ 0 h 301"/>
                  <a:gd name="T42" fmla="*/ 0 w 77"/>
                  <a:gd name="T43" fmla="*/ 0 h 301"/>
                  <a:gd name="T44" fmla="*/ 0 w 77"/>
                  <a:gd name="T45" fmla="*/ 0 h 301"/>
                  <a:gd name="T46" fmla="*/ 0 w 77"/>
                  <a:gd name="T47" fmla="*/ 0 h 301"/>
                  <a:gd name="T48" fmla="*/ 0 w 77"/>
                  <a:gd name="T49" fmla="*/ 0 h 301"/>
                  <a:gd name="T50" fmla="*/ 0 w 77"/>
                  <a:gd name="T51" fmla="*/ 0 h 301"/>
                  <a:gd name="T52" fmla="*/ 0 w 77"/>
                  <a:gd name="T53" fmla="*/ 0 h 301"/>
                  <a:gd name="T54" fmla="*/ 0 w 77"/>
                  <a:gd name="T55" fmla="*/ 0 h 301"/>
                  <a:gd name="T56" fmla="*/ 0 w 77"/>
                  <a:gd name="T57" fmla="*/ 0 h 301"/>
                  <a:gd name="T58" fmla="*/ 0 w 77"/>
                  <a:gd name="T59" fmla="*/ 0 h 301"/>
                  <a:gd name="T60" fmla="*/ 0 w 77"/>
                  <a:gd name="T61" fmla="*/ 0 h 301"/>
                  <a:gd name="T62" fmla="*/ 0 w 77"/>
                  <a:gd name="T63" fmla="*/ 0 h 301"/>
                  <a:gd name="T64" fmla="*/ 0 w 77"/>
                  <a:gd name="T65" fmla="*/ 0 h 301"/>
                  <a:gd name="T66" fmla="*/ 0 w 77"/>
                  <a:gd name="T67" fmla="*/ 0 h 301"/>
                  <a:gd name="T68" fmla="*/ 0 w 77"/>
                  <a:gd name="T69" fmla="*/ 0 h 301"/>
                  <a:gd name="T70" fmla="*/ 0 w 77"/>
                  <a:gd name="T71" fmla="*/ 0 h 301"/>
                  <a:gd name="T72" fmla="*/ 0 w 77"/>
                  <a:gd name="T73" fmla="*/ 0 h 301"/>
                  <a:gd name="T74" fmla="*/ 0 w 77"/>
                  <a:gd name="T75" fmla="*/ 0 h 301"/>
                  <a:gd name="T76" fmla="*/ 0 w 77"/>
                  <a:gd name="T77" fmla="*/ 0 h 301"/>
                  <a:gd name="T78" fmla="*/ 0 w 77"/>
                  <a:gd name="T79" fmla="*/ 0 h 301"/>
                  <a:gd name="T80" fmla="*/ 0 w 77"/>
                  <a:gd name="T81" fmla="*/ 0 h 301"/>
                  <a:gd name="T82" fmla="*/ 0 w 77"/>
                  <a:gd name="T83" fmla="*/ 0 h 301"/>
                  <a:gd name="T84" fmla="*/ 0 w 77"/>
                  <a:gd name="T85" fmla="*/ 0 h 301"/>
                  <a:gd name="T86" fmla="*/ 0 w 77"/>
                  <a:gd name="T87" fmla="*/ 0 h 301"/>
                  <a:gd name="T88" fmla="*/ 0 w 77"/>
                  <a:gd name="T89" fmla="*/ 0 h 301"/>
                  <a:gd name="T90" fmla="*/ 0 w 77"/>
                  <a:gd name="T91" fmla="*/ 0 h 301"/>
                  <a:gd name="T92" fmla="*/ 0 w 77"/>
                  <a:gd name="T93" fmla="*/ 0 h 301"/>
                  <a:gd name="T94" fmla="*/ 0 w 77"/>
                  <a:gd name="T95" fmla="*/ 0 h 301"/>
                  <a:gd name="T96" fmla="*/ 0 w 77"/>
                  <a:gd name="T97" fmla="*/ 0 h 301"/>
                  <a:gd name="T98" fmla="*/ 0 w 77"/>
                  <a:gd name="T99" fmla="*/ 0 h 301"/>
                  <a:gd name="T100" fmla="*/ 0 w 77"/>
                  <a:gd name="T101" fmla="*/ 0 h 301"/>
                  <a:gd name="T102" fmla="*/ 0 w 77"/>
                  <a:gd name="T103" fmla="*/ 0 h 301"/>
                  <a:gd name="T104" fmla="*/ 0 w 77"/>
                  <a:gd name="T105" fmla="*/ 0 h 301"/>
                  <a:gd name="T106" fmla="*/ 0 w 77"/>
                  <a:gd name="T107" fmla="*/ 0 h 301"/>
                  <a:gd name="T108" fmla="*/ 0 w 77"/>
                  <a:gd name="T109" fmla="*/ 0 h 301"/>
                  <a:gd name="T110" fmla="*/ 0 w 77"/>
                  <a:gd name="T111" fmla="*/ 0 h 301"/>
                  <a:gd name="T112" fmla="*/ 0 w 77"/>
                  <a:gd name="T113" fmla="*/ 0 h 301"/>
                  <a:gd name="T114" fmla="*/ 0 w 77"/>
                  <a:gd name="T115" fmla="*/ 0 h 301"/>
                  <a:gd name="T116" fmla="*/ 0 w 77"/>
                  <a:gd name="T117" fmla="*/ 0 h 301"/>
                  <a:gd name="T118" fmla="*/ 0 w 77"/>
                  <a:gd name="T119" fmla="*/ 0 h 3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"/>
                  <a:gd name="T181" fmla="*/ 0 h 301"/>
                  <a:gd name="T182" fmla="*/ 77 w 77"/>
                  <a:gd name="T183" fmla="*/ 301 h 3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" h="301">
                    <a:moveTo>
                      <a:pt x="77" y="10"/>
                    </a:moveTo>
                    <a:lnTo>
                      <a:pt x="75" y="14"/>
                    </a:lnTo>
                    <a:lnTo>
                      <a:pt x="75" y="18"/>
                    </a:lnTo>
                    <a:lnTo>
                      <a:pt x="74" y="20"/>
                    </a:lnTo>
                    <a:lnTo>
                      <a:pt x="74" y="24"/>
                    </a:lnTo>
                    <a:lnTo>
                      <a:pt x="72" y="27"/>
                    </a:lnTo>
                    <a:lnTo>
                      <a:pt x="71" y="31"/>
                    </a:lnTo>
                    <a:lnTo>
                      <a:pt x="70" y="33"/>
                    </a:lnTo>
                    <a:lnTo>
                      <a:pt x="70" y="38"/>
                    </a:lnTo>
                    <a:lnTo>
                      <a:pt x="69" y="40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8" y="50"/>
                    </a:lnTo>
                    <a:lnTo>
                      <a:pt x="66" y="53"/>
                    </a:lnTo>
                    <a:lnTo>
                      <a:pt x="66" y="57"/>
                    </a:lnTo>
                    <a:lnTo>
                      <a:pt x="65" y="59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4" y="67"/>
                    </a:lnTo>
                    <a:lnTo>
                      <a:pt x="64" y="71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9"/>
                    </a:lnTo>
                    <a:lnTo>
                      <a:pt x="63" y="83"/>
                    </a:lnTo>
                    <a:lnTo>
                      <a:pt x="63" y="86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95"/>
                    </a:lnTo>
                    <a:lnTo>
                      <a:pt x="62" y="97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1" y="105"/>
                    </a:lnTo>
                    <a:lnTo>
                      <a:pt x="61" y="109"/>
                    </a:lnTo>
                    <a:lnTo>
                      <a:pt x="59" y="115"/>
                    </a:lnTo>
                    <a:lnTo>
                      <a:pt x="59" y="121"/>
                    </a:lnTo>
                    <a:lnTo>
                      <a:pt x="59" y="123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7"/>
                    </a:lnTo>
                    <a:lnTo>
                      <a:pt x="57" y="143"/>
                    </a:lnTo>
                    <a:lnTo>
                      <a:pt x="57" y="146"/>
                    </a:lnTo>
                    <a:lnTo>
                      <a:pt x="57" y="149"/>
                    </a:lnTo>
                    <a:lnTo>
                      <a:pt x="56" y="153"/>
                    </a:lnTo>
                    <a:lnTo>
                      <a:pt x="56" y="155"/>
                    </a:lnTo>
                    <a:lnTo>
                      <a:pt x="56" y="159"/>
                    </a:lnTo>
                    <a:lnTo>
                      <a:pt x="55" y="161"/>
                    </a:lnTo>
                    <a:lnTo>
                      <a:pt x="55" y="165"/>
                    </a:lnTo>
                    <a:lnTo>
                      <a:pt x="55" y="167"/>
                    </a:lnTo>
                    <a:lnTo>
                      <a:pt x="55" y="171"/>
                    </a:lnTo>
                    <a:lnTo>
                      <a:pt x="53" y="174"/>
                    </a:lnTo>
                    <a:lnTo>
                      <a:pt x="53" y="177"/>
                    </a:lnTo>
                    <a:lnTo>
                      <a:pt x="53" y="180"/>
                    </a:lnTo>
                    <a:lnTo>
                      <a:pt x="52" y="184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3"/>
                    </a:lnTo>
                    <a:lnTo>
                      <a:pt x="50" y="197"/>
                    </a:lnTo>
                    <a:lnTo>
                      <a:pt x="50" y="200"/>
                    </a:lnTo>
                    <a:lnTo>
                      <a:pt x="49" y="204"/>
                    </a:lnTo>
                    <a:lnTo>
                      <a:pt x="49" y="209"/>
                    </a:lnTo>
                    <a:lnTo>
                      <a:pt x="46" y="213"/>
                    </a:lnTo>
                    <a:lnTo>
                      <a:pt x="45" y="218"/>
                    </a:lnTo>
                    <a:lnTo>
                      <a:pt x="44" y="222"/>
                    </a:lnTo>
                    <a:lnTo>
                      <a:pt x="43" y="225"/>
                    </a:lnTo>
                    <a:lnTo>
                      <a:pt x="42" y="229"/>
                    </a:lnTo>
                    <a:lnTo>
                      <a:pt x="40" y="232"/>
                    </a:lnTo>
                    <a:lnTo>
                      <a:pt x="40" y="235"/>
                    </a:lnTo>
                    <a:lnTo>
                      <a:pt x="40" y="237"/>
                    </a:lnTo>
                    <a:lnTo>
                      <a:pt x="40" y="239"/>
                    </a:lnTo>
                    <a:lnTo>
                      <a:pt x="40" y="243"/>
                    </a:lnTo>
                    <a:lnTo>
                      <a:pt x="40" y="244"/>
                    </a:lnTo>
                    <a:lnTo>
                      <a:pt x="40" y="248"/>
                    </a:lnTo>
                    <a:lnTo>
                      <a:pt x="40" y="249"/>
                    </a:lnTo>
                    <a:lnTo>
                      <a:pt x="42" y="252"/>
                    </a:lnTo>
                    <a:lnTo>
                      <a:pt x="46" y="255"/>
                    </a:lnTo>
                    <a:lnTo>
                      <a:pt x="50" y="257"/>
                    </a:lnTo>
                    <a:lnTo>
                      <a:pt x="55" y="260"/>
                    </a:lnTo>
                    <a:lnTo>
                      <a:pt x="61" y="263"/>
                    </a:lnTo>
                    <a:lnTo>
                      <a:pt x="64" y="265"/>
                    </a:lnTo>
                    <a:lnTo>
                      <a:pt x="66" y="268"/>
                    </a:lnTo>
                    <a:lnTo>
                      <a:pt x="69" y="271"/>
                    </a:lnTo>
                    <a:lnTo>
                      <a:pt x="70" y="276"/>
                    </a:lnTo>
                    <a:lnTo>
                      <a:pt x="70" y="279"/>
                    </a:lnTo>
                    <a:lnTo>
                      <a:pt x="70" y="283"/>
                    </a:lnTo>
                    <a:lnTo>
                      <a:pt x="69" y="287"/>
                    </a:lnTo>
                    <a:lnTo>
                      <a:pt x="68" y="290"/>
                    </a:lnTo>
                    <a:lnTo>
                      <a:pt x="64" y="293"/>
                    </a:lnTo>
                    <a:lnTo>
                      <a:pt x="62" y="296"/>
                    </a:lnTo>
                    <a:lnTo>
                      <a:pt x="58" y="298"/>
                    </a:lnTo>
                    <a:lnTo>
                      <a:pt x="55" y="300"/>
                    </a:lnTo>
                    <a:lnTo>
                      <a:pt x="51" y="301"/>
                    </a:lnTo>
                    <a:lnTo>
                      <a:pt x="48" y="301"/>
                    </a:lnTo>
                    <a:lnTo>
                      <a:pt x="43" y="301"/>
                    </a:lnTo>
                    <a:lnTo>
                      <a:pt x="39" y="299"/>
                    </a:lnTo>
                    <a:lnTo>
                      <a:pt x="33" y="295"/>
                    </a:lnTo>
                    <a:lnTo>
                      <a:pt x="29" y="292"/>
                    </a:lnTo>
                    <a:lnTo>
                      <a:pt x="23" y="289"/>
                    </a:lnTo>
                    <a:lnTo>
                      <a:pt x="18" y="286"/>
                    </a:lnTo>
                    <a:lnTo>
                      <a:pt x="13" y="281"/>
                    </a:lnTo>
                    <a:lnTo>
                      <a:pt x="10" y="277"/>
                    </a:lnTo>
                    <a:lnTo>
                      <a:pt x="6" y="273"/>
                    </a:lnTo>
                    <a:lnTo>
                      <a:pt x="4" y="268"/>
                    </a:lnTo>
                    <a:lnTo>
                      <a:pt x="1" y="262"/>
                    </a:lnTo>
                    <a:lnTo>
                      <a:pt x="1" y="257"/>
                    </a:lnTo>
                    <a:lnTo>
                      <a:pt x="0" y="254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2" y="222"/>
                    </a:lnTo>
                    <a:lnTo>
                      <a:pt x="2" y="216"/>
                    </a:lnTo>
                    <a:lnTo>
                      <a:pt x="4" y="211"/>
                    </a:lnTo>
                    <a:lnTo>
                      <a:pt x="5" y="207"/>
                    </a:lnTo>
                    <a:lnTo>
                      <a:pt x="6" y="205"/>
                    </a:lnTo>
                    <a:lnTo>
                      <a:pt x="6" y="201"/>
                    </a:lnTo>
                    <a:lnTo>
                      <a:pt x="7" y="199"/>
                    </a:lnTo>
                    <a:lnTo>
                      <a:pt x="7" y="196"/>
                    </a:lnTo>
                    <a:lnTo>
                      <a:pt x="8" y="192"/>
                    </a:lnTo>
                    <a:lnTo>
                      <a:pt x="8" y="188"/>
                    </a:lnTo>
                    <a:lnTo>
                      <a:pt x="10" y="185"/>
                    </a:lnTo>
                    <a:lnTo>
                      <a:pt x="11" y="181"/>
                    </a:lnTo>
                    <a:lnTo>
                      <a:pt x="12" y="178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8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5" y="159"/>
                    </a:lnTo>
                    <a:lnTo>
                      <a:pt x="17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9" y="147"/>
                    </a:lnTo>
                    <a:lnTo>
                      <a:pt x="19" y="145"/>
                    </a:lnTo>
                    <a:lnTo>
                      <a:pt x="20" y="141"/>
                    </a:lnTo>
                    <a:lnTo>
                      <a:pt x="20" y="139"/>
                    </a:lnTo>
                    <a:lnTo>
                      <a:pt x="21" y="135"/>
                    </a:lnTo>
                    <a:lnTo>
                      <a:pt x="24" y="130"/>
                    </a:lnTo>
                    <a:lnTo>
                      <a:pt x="25" y="124"/>
                    </a:lnTo>
                    <a:lnTo>
                      <a:pt x="26" y="118"/>
                    </a:lnTo>
                    <a:lnTo>
                      <a:pt x="29" y="114"/>
                    </a:lnTo>
                    <a:lnTo>
                      <a:pt x="30" y="108"/>
                    </a:lnTo>
                    <a:lnTo>
                      <a:pt x="31" y="103"/>
                    </a:lnTo>
                    <a:lnTo>
                      <a:pt x="33" y="97"/>
                    </a:lnTo>
                    <a:lnTo>
                      <a:pt x="34" y="91"/>
                    </a:lnTo>
                    <a:lnTo>
                      <a:pt x="36" y="86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9" y="75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3" y="63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2"/>
                    </a:lnTo>
                    <a:lnTo>
                      <a:pt x="49" y="39"/>
                    </a:lnTo>
                    <a:lnTo>
                      <a:pt x="50" y="37"/>
                    </a:lnTo>
                    <a:lnTo>
                      <a:pt x="50" y="33"/>
                    </a:lnTo>
                    <a:lnTo>
                      <a:pt x="51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58" y="7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6" y="7"/>
                    </a:lnTo>
                    <a:lnTo>
                      <a:pt x="7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3" name="Freeform 352"/>
              <p:cNvSpPr>
                <a:spLocks/>
              </p:cNvSpPr>
              <p:nvPr/>
            </p:nvSpPr>
            <p:spPr bwMode="auto">
              <a:xfrm>
                <a:off x="1743" y="1538"/>
                <a:ext cx="64" cy="65"/>
              </a:xfrm>
              <a:custGeom>
                <a:avLst/>
                <a:gdLst>
                  <a:gd name="T0" fmla="*/ 0 w 191"/>
                  <a:gd name="T1" fmla="*/ 0 h 197"/>
                  <a:gd name="T2" fmla="*/ 0 w 191"/>
                  <a:gd name="T3" fmla="*/ 0 h 197"/>
                  <a:gd name="T4" fmla="*/ 0 w 191"/>
                  <a:gd name="T5" fmla="*/ 0 h 197"/>
                  <a:gd name="T6" fmla="*/ 0 w 191"/>
                  <a:gd name="T7" fmla="*/ 0 h 197"/>
                  <a:gd name="T8" fmla="*/ 0 w 191"/>
                  <a:gd name="T9" fmla="*/ 0 h 197"/>
                  <a:gd name="T10" fmla="*/ 0 w 191"/>
                  <a:gd name="T11" fmla="*/ 0 h 197"/>
                  <a:gd name="T12" fmla="*/ 0 w 191"/>
                  <a:gd name="T13" fmla="*/ 0 h 197"/>
                  <a:gd name="T14" fmla="*/ 0 w 191"/>
                  <a:gd name="T15" fmla="*/ 0 h 197"/>
                  <a:gd name="T16" fmla="*/ 0 w 191"/>
                  <a:gd name="T17" fmla="*/ 0 h 197"/>
                  <a:gd name="T18" fmla="*/ 0 w 191"/>
                  <a:gd name="T19" fmla="*/ 0 h 197"/>
                  <a:gd name="T20" fmla="*/ 0 w 191"/>
                  <a:gd name="T21" fmla="*/ 0 h 197"/>
                  <a:gd name="T22" fmla="*/ 0 w 191"/>
                  <a:gd name="T23" fmla="*/ 0 h 197"/>
                  <a:gd name="T24" fmla="*/ 0 w 191"/>
                  <a:gd name="T25" fmla="*/ 0 h 197"/>
                  <a:gd name="T26" fmla="*/ 0 w 191"/>
                  <a:gd name="T27" fmla="*/ 0 h 197"/>
                  <a:gd name="T28" fmla="*/ 0 w 191"/>
                  <a:gd name="T29" fmla="*/ 0 h 197"/>
                  <a:gd name="T30" fmla="*/ 0 w 191"/>
                  <a:gd name="T31" fmla="*/ 0 h 197"/>
                  <a:gd name="T32" fmla="*/ 0 w 191"/>
                  <a:gd name="T33" fmla="*/ 0 h 197"/>
                  <a:gd name="T34" fmla="*/ 0 w 191"/>
                  <a:gd name="T35" fmla="*/ 0 h 197"/>
                  <a:gd name="T36" fmla="*/ 0 w 191"/>
                  <a:gd name="T37" fmla="*/ 0 h 197"/>
                  <a:gd name="T38" fmla="*/ 0 w 191"/>
                  <a:gd name="T39" fmla="*/ 0 h 197"/>
                  <a:gd name="T40" fmla="*/ 0 w 191"/>
                  <a:gd name="T41" fmla="*/ 0 h 197"/>
                  <a:gd name="T42" fmla="*/ 0 w 191"/>
                  <a:gd name="T43" fmla="*/ 0 h 197"/>
                  <a:gd name="T44" fmla="*/ 0 w 191"/>
                  <a:gd name="T45" fmla="*/ 0 h 197"/>
                  <a:gd name="T46" fmla="*/ 0 w 191"/>
                  <a:gd name="T47" fmla="*/ 0 h 197"/>
                  <a:gd name="T48" fmla="*/ 0 w 191"/>
                  <a:gd name="T49" fmla="*/ 0 h 197"/>
                  <a:gd name="T50" fmla="*/ 0 w 191"/>
                  <a:gd name="T51" fmla="*/ 0 h 197"/>
                  <a:gd name="T52" fmla="*/ 0 w 191"/>
                  <a:gd name="T53" fmla="*/ 0 h 197"/>
                  <a:gd name="T54" fmla="*/ 0 w 191"/>
                  <a:gd name="T55" fmla="*/ 0 h 197"/>
                  <a:gd name="T56" fmla="*/ 0 w 191"/>
                  <a:gd name="T57" fmla="*/ 0 h 197"/>
                  <a:gd name="T58" fmla="*/ 0 w 191"/>
                  <a:gd name="T59" fmla="*/ 0 h 197"/>
                  <a:gd name="T60" fmla="*/ 0 w 191"/>
                  <a:gd name="T61" fmla="*/ 0 h 197"/>
                  <a:gd name="T62" fmla="*/ 0 w 191"/>
                  <a:gd name="T63" fmla="*/ 0 h 197"/>
                  <a:gd name="T64" fmla="*/ 0 w 191"/>
                  <a:gd name="T65" fmla="*/ 0 h 197"/>
                  <a:gd name="T66" fmla="*/ 0 w 191"/>
                  <a:gd name="T67" fmla="*/ 0 h 197"/>
                  <a:gd name="T68" fmla="*/ 0 w 191"/>
                  <a:gd name="T69" fmla="*/ 0 h 197"/>
                  <a:gd name="T70" fmla="*/ 0 w 191"/>
                  <a:gd name="T71" fmla="*/ 0 h 197"/>
                  <a:gd name="T72" fmla="*/ 0 w 191"/>
                  <a:gd name="T73" fmla="*/ 0 h 197"/>
                  <a:gd name="T74" fmla="*/ 0 w 191"/>
                  <a:gd name="T75" fmla="*/ 0 h 197"/>
                  <a:gd name="T76" fmla="*/ 0 w 191"/>
                  <a:gd name="T77" fmla="*/ 0 h 197"/>
                  <a:gd name="T78" fmla="*/ 0 w 191"/>
                  <a:gd name="T79" fmla="*/ 0 h 197"/>
                  <a:gd name="T80" fmla="*/ 0 w 191"/>
                  <a:gd name="T81" fmla="*/ 0 h 197"/>
                  <a:gd name="T82" fmla="*/ 0 w 191"/>
                  <a:gd name="T83" fmla="*/ 0 h 197"/>
                  <a:gd name="T84" fmla="*/ 0 w 191"/>
                  <a:gd name="T85" fmla="*/ 0 h 197"/>
                  <a:gd name="T86" fmla="*/ 0 w 191"/>
                  <a:gd name="T87" fmla="*/ 0 h 197"/>
                  <a:gd name="T88" fmla="*/ 0 w 191"/>
                  <a:gd name="T89" fmla="*/ 0 h 197"/>
                  <a:gd name="T90" fmla="*/ 0 w 191"/>
                  <a:gd name="T91" fmla="*/ 0 h 197"/>
                  <a:gd name="T92" fmla="*/ 0 w 191"/>
                  <a:gd name="T93" fmla="*/ 0 h 197"/>
                  <a:gd name="T94" fmla="*/ 0 w 191"/>
                  <a:gd name="T95" fmla="*/ 0 h 197"/>
                  <a:gd name="T96" fmla="*/ 0 w 191"/>
                  <a:gd name="T97" fmla="*/ 0 h 197"/>
                  <a:gd name="T98" fmla="*/ 0 w 191"/>
                  <a:gd name="T99" fmla="*/ 0 h 197"/>
                  <a:gd name="T100" fmla="*/ 0 w 191"/>
                  <a:gd name="T101" fmla="*/ 0 h 197"/>
                  <a:gd name="T102" fmla="*/ 0 w 191"/>
                  <a:gd name="T103" fmla="*/ 0 h 197"/>
                  <a:gd name="T104" fmla="*/ 0 w 191"/>
                  <a:gd name="T105" fmla="*/ 0 h 197"/>
                  <a:gd name="T106" fmla="*/ 0 w 191"/>
                  <a:gd name="T107" fmla="*/ 0 h 197"/>
                  <a:gd name="T108" fmla="*/ 0 w 191"/>
                  <a:gd name="T109" fmla="*/ 0 h 197"/>
                  <a:gd name="T110" fmla="*/ 0 w 191"/>
                  <a:gd name="T111" fmla="*/ 0 h 197"/>
                  <a:gd name="T112" fmla="*/ 0 w 191"/>
                  <a:gd name="T113" fmla="*/ 0 h 197"/>
                  <a:gd name="T114" fmla="*/ 0 w 191"/>
                  <a:gd name="T115" fmla="*/ 0 h 197"/>
                  <a:gd name="T116" fmla="*/ 0 w 191"/>
                  <a:gd name="T117" fmla="*/ 0 h 197"/>
                  <a:gd name="T118" fmla="*/ 0 w 191"/>
                  <a:gd name="T119" fmla="*/ 0 h 197"/>
                  <a:gd name="T120" fmla="*/ 0 w 191"/>
                  <a:gd name="T121" fmla="*/ 0 h 1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1"/>
                  <a:gd name="T184" fmla="*/ 0 h 197"/>
                  <a:gd name="T185" fmla="*/ 191 w 191"/>
                  <a:gd name="T186" fmla="*/ 197 h 1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1" h="197">
                    <a:moveTo>
                      <a:pt x="190" y="13"/>
                    </a:moveTo>
                    <a:lnTo>
                      <a:pt x="187" y="18"/>
                    </a:lnTo>
                    <a:lnTo>
                      <a:pt x="185" y="22"/>
                    </a:lnTo>
                    <a:lnTo>
                      <a:pt x="182" y="26"/>
                    </a:lnTo>
                    <a:lnTo>
                      <a:pt x="181" y="32"/>
                    </a:lnTo>
                    <a:lnTo>
                      <a:pt x="177" y="35"/>
                    </a:lnTo>
                    <a:lnTo>
                      <a:pt x="176" y="40"/>
                    </a:lnTo>
                    <a:lnTo>
                      <a:pt x="172" y="44"/>
                    </a:lnTo>
                    <a:lnTo>
                      <a:pt x="171" y="49"/>
                    </a:lnTo>
                    <a:lnTo>
                      <a:pt x="168" y="52"/>
                    </a:lnTo>
                    <a:lnTo>
                      <a:pt x="166" y="56"/>
                    </a:lnTo>
                    <a:lnTo>
                      <a:pt x="163" y="59"/>
                    </a:lnTo>
                    <a:lnTo>
                      <a:pt x="162" y="63"/>
                    </a:lnTo>
                    <a:lnTo>
                      <a:pt x="158" y="66"/>
                    </a:lnTo>
                    <a:lnTo>
                      <a:pt x="157" y="70"/>
                    </a:lnTo>
                    <a:lnTo>
                      <a:pt x="155" y="73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7" y="83"/>
                    </a:lnTo>
                    <a:lnTo>
                      <a:pt x="145" y="86"/>
                    </a:lnTo>
                    <a:lnTo>
                      <a:pt x="143" y="90"/>
                    </a:lnTo>
                    <a:lnTo>
                      <a:pt x="140" y="92"/>
                    </a:lnTo>
                    <a:lnTo>
                      <a:pt x="138" y="96"/>
                    </a:lnTo>
                    <a:lnTo>
                      <a:pt x="134" y="100"/>
                    </a:lnTo>
                    <a:lnTo>
                      <a:pt x="133" y="102"/>
                    </a:lnTo>
                    <a:lnTo>
                      <a:pt x="130" y="104"/>
                    </a:lnTo>
                    <a:lnTo>
                      <a:pt x="127" y="108"/>
                    </a:lnTo>
                    <a:lnTo>
                      <a:pt x="124" y="110"/>
                    </a:lnTo>
                    <a:lnTo>
                      <a:pt x="121" y="114"/>
                    </a:lnTo>
                    <a:lnTo>
                      <a:pt x="118" y="116"/>
                    </a:lnTo>
                    <a:lnTo>
                      <a:pt x="114" y="120"/>
                    </a:lnTo>
                    <a:lnTo>
                      <a:pt x="112" y="123"/>
                    </a:lnTo>
                    <a:lnTo>
                      <a:pt x="108" y="126"/>
                    </a:lnTo>
                    <a:lnTo>
                      <a:pt x="102" y="130"/>
                    </a:lnTo>
                    <a:lnTo>
                      <a:pt x="98" y="135"/>
                    </a:lnTo>
                    <a:lnTo>
                      <a:pt x="92" y="140"/>
                    </a:lnTo>
                    <a:lnTo>
                      <a:pt x="87" y="145"/>
                    </a:lnTo>
                    <a:lnTo>
                      <a:pt x="81" y="149"/>
                    </a:lnTo>
                    <a:lnTo>
                      <a:pt x="75" y="154"/>
                    </a:lnTo>
                    <a:lnTo>
                      <a:pt x="70" y="159"/>
                    </a:lnTo>
                    <a:lnTo>
                      <a:pt x="66" y="164"/>
                    </a:lnTo>
                    <a:lnTo>
                      <a:pt x="62" y="165"/>
                    </a:lnTo>
                    <a:lnTo>
                      <a:pt x="58" y="168"/>
                    </a:lnTo>
                    <a:lnTo>
                      <a:pt x="56" y="170"/>
                    </a:lnTo>
                    <a:lnTo>
                      <a:pt x="53" y="172"/>
                    </a:lnTo>
                    <a:lnTo>
                      <a:pt x="50" y="173"/>
                    </a:lnTo>
                    <a:lnTo>
                      <a:pt x="47" y="177"/>
                    </a:lnTo>
                    <a:lnTo>
                      <a:pt x="44" y="178"/>
                    </a:lnTo>
                    <a:lnTo>
                      <a:pt x="42" y="180"/>
                    </a:lnTo>
                    <a:lnTo>
                      <a:pt x="38" y="183"/>
                    </a:lnTo>
                    <a:lnTo>
                      <a:pt x="35" y="184"/>
                    </a:lnTo>
                    <a:lnTo>
                      <a:pt x="32" y="186"/>
                    </a:lnTo>
                    <a:lnTo>
                      <a:pt x="29" y="188"/>
                    </a:lnTo>
                    <a:lnTo>
                      <a:pt x="25" y="190"/>
                    </a:lnTo>
                    <a:lnTo>
                      <a:pt x="22" y="192"/>
                    </a:lnTo>
                    <a:lnTo>
                      <a:pt x="19" y="194"/>
                    </a:lnTo>
                    <a:lnTo>
                      <a:pt x="16" y="197"/>
                    </a:lnTo>
                    <a:lnTo>
                      <a:pt x="11" y="197"/>
                    </a:lnTo>
                    <a:lnTo>
                      <a:pt x="6" y="197"/>
                    </a:lnTo>
                    <a:lnTo>
                      <a:pt x="3" y="193"/>
                    </a:lnTo>
                    <a:lnTo>
                      <a:pt x="2" y="191"/>
                    </a:lnTo>
                    <a:lnTo>
                      <a:pt x="0" y="187"/>
                    </a:lnTo>
                    <a:lnTo>
                      <a:pt x="0" y="184"/>
                    </a:lnTo>
                    <a:lnTo>
                      <a:pt x="3" y="179"/>
                    </a:lnTo>
                    <a:lnTo>
                      <a:pt x="7" y="177"/>
                    </a:lnTo>
                    <a:lnTo>
                      <a:pt x="12" y="173"/>
                    </a:lnTo>
                    <a:lnTo>
                      <a:pt x="18" y="170"/>
                    </a:lnTo>
                    <a:lnTo>
                      <a:pt x="23" y="166"/>
                    </a:lnTo>
                    <a:lnTo>
                      <a:pt x="28" y="164"/>
                    </a:lnTo>
                    <a:lnTo>
                      <a:pt x="32" y="159"/>
                    </a:lnTo>
                    <a:lnTo>
                      <a:pt x="36" y="156"/>
                    </a:lnTo>
                    <a:lnTo>
                      <a:pt x="41" y="153"/>
                    </a:lnTo>
                    <a:lnTo>
                      <a:pt x="45" y="149"/>
                    </a:lnTo>
                    <a:lnTo>
                      <a:pt x="48" y="145"/>
                    </a:lnTo>
                    <a:lnTo>
                      <a:pt x="51" y="141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4" y="129"/>
                    </a:lnTo>
                    <a:lnTo>
                      <a:pt x="68" y="124"/>
                    </a:lnTo>
                    <a:lnTo>
                      <a:pt x="73" y="120"/>
                    </a:lnTo>
                    <a:lnTo>
                      <a:pt x="79" y="115"/>
                    </a:lnTo>
                    <a:lnTo>
                      <a:pt x="81" y="111"/>
                    </a:lnTo>
                    <a:lnTo>
                      <a:pt x="86" y="108"/>
                    </a:lnTo>
                    <a:lnTo>
                      <a:pt x="89" y="104"/>
                    </a:lnTo>
                    <a:lnTo>
                      <a:pt x="93" y="102"/>
                    </a:lnTo>
                    <a:lnTo>
                      <a:pt x="95" y="98"/>
                    </a:lnTo>
                    <a:lnTo>
                      <a:pt x="99" y="95"/>
                    </a:lnTo>
                    <a:lnTo>
                      <a:pt x="104" y="92"/>
                    </a:lnTo>
                    <a:lnTo>
                      <a:pt x="107" y="89"/>
                    </a:lnTo>
                    <a:lnTo>
                      <a:pt x="109" y="85"/>
                    </a:lnTo>
                    <a:lnTo>
                      <a:pt x="113" y="83"/>
                    </a:lnTo>
                    <a:lnTo>
                      <a:pt x="117" y="79"/>
                    </a:lnTo>
                    <a:lnTo>
                      <a:pt x="119" y="77"/>
                    </a:lnTo>
                    <a:lnTo>
                      <a:pt x="122" y="73"/>
                    </a:lnTo>
                    <a:lnTo>
                      <a:pt x="126" y="70"/>
                    </a:lnTo>
                    <a:lnTo>
                      <a:pt x="128" y="67"/>
                    </a:lnTo>
                    <a:lnTo>
                      <a:pt x="132" y="65"/>
                    </a:lnTo>
                    <a:lnTo>
                      <a:pt x="134" y="60"/>
                    </a:lnTo>
                    <a:lnTo>
                      <a:pt x="138" y="58"/>
                    </a:lnTo>
                    <a:lnTo>
                      <a:pt x="140" y="54"/>
                    </a:lnTo>
                    <a:lnTo>
                      <a:pt x="144" y="51"/>
                    </a:lnTo>
                    <a:lnTo>
                      <a:pt x="146" y="47"/>
                    </a:lnTo>
                    <a:lnTo>
                      <a:pt x="149" y="45"/>
                    </a:lnTo>
                    <a:lnTo>
                      <a:pt x="151" y="41"/>
                    </a:lnTo>
                    <a:lnTo>
                      <a:pt x="155" y="38"/>
                    </a:lnTo>
                    <a:lnTo>
                      <a:pt x="157" y="34"/>
                    </a:lnTo>
                    <a:lnTo>
                      <a:pt x="159" y="31"/>
                    </a:lnTo>
                    <a:lnTo>
                      <a:pt x="162" y="26"/>
                    </a:lnTo>
                    <a:lnTo>
                      <a:pt x="164" y="22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2" y="9"/>
                    </a:lnTo>
                    <a:lnTo>
                      <a:pt x="175" y="6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3" y="0"/>
                    </a:lnTo>
                    <a:lnTo>
                      <a:pt x="187" y="1"/>
                    </a:lnTo>
                    <a:lnTo>
                      <a:pt x="189" y="3"/>
                    </a:lnTo>
                    <a:lnTo>
                      <a:pt x="191" y="6"/>
                    </a:lnTo>
                    <a:lnTo>
                      <a:pt x="191" y="9"/>
                    </a:lnTo>
                    <a:lnTo>
                      <a:pt x="19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4" name="Freeform 353"/>
              <p:cNvSpPr>
                <a:spLocks/>
              </p:cNvSpPr>
              <p:nvPr/>
            </p:nvSpPr>
            <p:spPr bwMode="auto">
              <a:xfrm>
                <a:off x="1781" y="1602"/>
                <a:ext cx="17" cy="105"/>
              </a:xfrm>
              <a:custGeom>
                <a:avLst/>
                <a:gdLst>
                  <a:gd name="T0" fmla="*/ 0 w 52"/>
                  <a:gd name="T1" fmla="*/ 0 h 316"/>
                  <a:gd name="T2" fmla="*/ 0 w 52"/>
                  <a:gd name="T3" fmla="*/ 0 h 316"/>
                  <a:gd name="T4" fmla="*/ 0 w 52"/>
                  <a:gd name="T5" fmla="*/ 0 h 316"/>
                  <a:gd name="T6" fmla="*/ 0 w 52"/>
                  <a:gd name="T7" fmla="*/ 0 h 316"/>
                  <a:gd name="T8" fmla="*/ 0 w 52"/>
                  <a:gd name="T9" fmla="*/ 0 h 316"/>
                  <a:gd name="T10" fmla="*/ 0 w 52"/>
                  <a:gd name="T11" fmla="*/ 0 h 316"/>
                  <a:gd name="T12" fmla="*/ 0 w 52"/>
                  <a:gd name="T13" fmla="*/ 0 h 316"/>
                  <a:gd name="T14" fmla="*/ 0 w 52"/>
                  <a:gd name="T15" fmla="*/ 0 h 316"/>
                  <a:gd name="T16" fmla="*/ 0 w 52"/>
                  <a:gd name="T17" fmla="*/ 0 h 316"/>
                  <a:gd name="T18" fmla="*/ 0 w 52"/>
                  <a:gd name="T19" fmla="*/ 0 h 316"/>
                  <a:gd name="T20" fmla="*/ 0 w 52"/>
                  <a:gd name="T21" fmla="*/ 0 h 316"/>
                  <a:gd name="T22" fmla="*/ 0 w 52"/>
                  <a:gd name="T23" fmla="*/ 0 h 316"/>
                  <a:gd name="T24" fmla="*/ 0 w 52"/>
                  <a:gd name="T25" fmla="*/ 0 h 316"/>
                  <a:gd name="T26" fmla="*/ 0 w 52"/>
                  <a:gd name="T27" fmla="*/ 0 h 316"/>
                  <a:gd name="T28" fmla="*/ 0 w 52"/>
                  <a:gd name="T29" fmla="*/ 0 h 316"/>
                  <a:gd name="T30" fmla="*/ 0 w 52"/>
                  <a:gd name="T31" fmla="*/ 0 h 316"/>
                  <a:gd name="T32" fmla="*/ 0 w 52"/>
                  <a:gd name="T33" fmla="*/ 0 h 316"/>
                  <a:gd name="T34" fmla="*/ 0 w 52"/>
                  <a:gd name="T35" fmla="*/ 0 h 316"/>
                  <a:gd name="T36" fmla="*/ 0 w 52"/>
                  <a:gd name="T37" fmla="*/ 0 h 316"/>
                  <a:gd name="T38" fmla="*/ 0 w 52"/>
                  <a:gd name="T39" fmla="*/ 0 h 316"/>
                  <a:gd name="T40" fmla="*/ 0 w 52"/>
                  <a:gd name="T41" fmla="*/ 0 h 316"/>
                  <a:gd name="T42" fmla="*/ 0 w 52"/>
                  <a:gd name="T43" fmla="*/ 0 h 316"/>
                  <a:gd name="T44" fmla="*/ 0 w 52"/>
                  <a:gd name="T45" fmla="*/ 0 h 316"/>
                  <a:gd name="T46" fmla="*/ 0 w 52"/>
                  <a:gd name="T47" fmla="*/ 0 h 316"/>
                  <a:gd name="T48" fmla="*/ 0 w 52"/>
                  <a:gd name="T49" fmla="*/ 0 h 316"/>
                  <a:gd name="T50" fmla="*/ 0 w 52"/>
                  <a:gd name="T51" fmla="*/ 0 h 316"/>
                  <a:gd name="T52" fmla="*/ 0 w 52"/>
                  <a:gd name="T53" fmla="*/ 0 h 316"/>
                  <a:gd name="T54" fmla="*/ 0 w 52"/>
                  <a:gd name="T55" fmla="*/ 0 h 316"/>
                  <a:gd name="T56" fmla="*/ 0 w 52"/>
                  <a:gd name="T57" fmla="*/ 0 h 316"/>
                  <a:gd name="T58" fmla="*/ 0 w 52"/>
                  <a:gd name="T59" fmla="*/ 0 h 316"/>
                  <a:gd name="T60" fmla="*/ 0 w 52"/>
                  <a:gd name="T61" fmla="*/ 0 h 316"/>
                  <a:gd name="T62" fmla="*/ 0 w 52"/>
                  <a:gd name="T63" fmla="*/ 0 h 316"/>
                  <a:gd name="T64" fmla="*/ 0 w 52"/>
                  <a:gd name="T65" fmla="*/ 0 h 316"/>
                  <a:gd name="T66" fmla="*/ 0 w 52"/>
                  <a:gd name="T67" fmla="*/ 0 h 316"/>
                  <a:gd name="T68" fmla="*/ 0 w 52"/>
                  <a:gd name="T69" fmla="*/ 0 h 316"/>
                  <a:gd name="T70" fmla="*/ 0 w 52"/>
                  <a:gd name="T71" fmla="*/ 0 h 316"/>
                  <a:gd name="T72" fmla="*/ 0 w 52"/>
                  <a:gd name="T73" fmla="*/ 0 h 316"/>
                  <a:gd name="T74" fmla="*/ 0 w 52"/>
                  <a:gd name="T75" fmla="*/ 0 h 316"/>
                  <a:gd name="T76" fmla="*/ 0 w 52"/>
                  <a:gd name="T77" fmla="*/ 0 h 316"/>
                  <a:gd name="T78" fmla="*/ 0 w 52"/>
                  <a:gd name="T79" fmla="*/ 0 h 316"/>
                  <a:gd name="T80" fmla="*/ 0 w 52"/>
                  <a:gd name="T81" fmla="*/ 0 h 316"/>
                  <a:gd name="T82" fmla="*/ 0 w 52"/>
                  <a:gd name="T83" fmla="*/ 0 h 316"/>
                  <a:gd name="T84" fmla="*/ 0 w 52"/>
                  <a:gd name="T85" fmla="*/ 0 h 316"/>
                  <a:gd name="T86" fmla="*/ 0 w 52"/>
                  <a:gd name="T87" fmla="*/ 0 h 316"/>
                  <a:gd name="T88" fmla="*/ 0 w 52"/>
                  <a:gd name="T89" fmla="*/ 0 h 316"/>
                  <a:gd name="T90" fmla="*/ 0 w 52"/>
                  <a:gd name="T91" fmla="*/ 0 h 3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2"/>
                  <a:gd name="T139" fmla="*/ 0 h 316"/>
                  <a:gd name="T140" fmla="*/ 52 w 52"/>
                  <a:gd name="T141" fmla="*/ 316 h 3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2" h="316">
                    <a:moveTo>
                      <a:pt x="36" y="4"/>
                    </a:moveTo>
                    <a:lnTo>
                      <a:pt x="31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1" y="81"/>
                    </a:lnTo>
                    <a:lnTo>
                      <a:pt x="1" y="84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5"/>
                    </a:lnTo>
                    <a:lnTo>
                      <a:pt x="1" y="100"/>
                    </a:lnTo>
                    <a:lnTo>
                      <a:pt x="1" y="103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22"/>
                    </a:lnTo>
                    <a:lnTo>
                      <a:pt x="2" y="127"/>
                    </a:lnTo>
                    <a:lnTo>
                      <a:pt x="2" y="132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4" y="148"/>
                    </a:lnTo>
                    <a:lnTo>
                      <a:pt x="4" y="152"/>
                    </a:lnTo>
                    <a:lnTo>
                      <a:pt x="5" y="154"/>
                    </a:lnTo>
                    <a:lnTo>
                      <a:pt x="5" y="158"/>
                    </a:lnTo>
                    <a:lnTo>
                      <a:pt x="6" y="161"/>
                    </a:lnTo>
                    <a:lnTo>
                      <a:pt x="6" y="164"/>
                    </a:lnTo>
                    <a:lnTo>
                      <a:pt x="6" y="167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7"/>
                    </a:lnTo>
                    <a:lnTo>
                      <a:pt x="7" y="180"/>
                    </a:lnTo>
                    <a:lnTo>
                      <a:pt x="7" y="184"/>
                    </a:lnTo>
                    <a:lnTo>
                      <a:pt x="8" y="189"/>
                    </a:lnTo>
                    <a:lnTo>
                      <a:pt x="8" y="191"/>
                    </a:lnTo>
                    <a:lnTo>
                      <a:pt x="9" y="196"/>
                    </a:lnTo>
                    <a:lnTo>
                      <a:pt x="9" y="199"/>
                    </a:lnTo>
                    <a:lnTo>
                      <a:pt x="11" y="204"/>
                    </a:lnTo>
                    <a:lnTo>
                      <a:pt x="11" y="208"/>
                    </a:lnTo>
                    <a:lnTo>
                      <a:pt x="11" y="211"/>
                    </a:lnTo>
                    <a:lnTo>
                      <a:pt x="12" y="216"/>
                    </a:lnTo>
                    <a:lnTo>
                      <a:pt x="13" y="221"/>
                    </a:lnTo>
                    <a:lnTo>
                      <a:pt x="13" y="224"/>
                    </a:lnTo>
                    <a:lnTo>
                      <a:pt x="14" y="229"/>
                    </a:lnTo>
                    <a:lnTo>
                      <a:pt x="14" y="233"/>
                    </a:lnTo>
                    <a:lnTo>
                      <a:pt x="15" y="236"/>
                    </a:lnTo>
                    <a:lnTo>
                      <a:pt x="15" y="240"/>
                    </a:lnTo>
                    <a:lnTo>
                      <a:pt x="15" y="243"/>
                    </a:lnTo>
                    <a:lnTo>
                      <a:pt x="17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19" y="256"/>
                    </a:lnTo>
                    <a:lnTo>
                      <a:pt x="20" y="260"/>
                    </a:lnTo>
                    <a:lnTo>
                      <a:pt x="20" y="263"/>
                    </a:lnTo>
                    <a:lnTo>
                      <a:pt x="23" y="268"/>
                    </a:lnTo>
                    <a:lnTo>
                      <a:pt x="24" y="274"/>
                    </a:lnTo>
                    <a:lnTo>
                      <a:pt x="25" y="279"/>
                    </a:lnTo>
                    <a:lnTo>
                      <a:pt x="27" y="284"/>
                    </a:lnTo>
                    <a:lnTo>
                      <a:pt x="28" y="287"/>
                    </a:lnTo>
                    <a:lnTo>
                      <a:pt x="31" y="291"/>
                    </a:lnTo>
                    <a:lnTo>
                      <a:pt x="32" y="294"/>
                    </a:lnTo>
                    <a:lnTo>
                      <a:pt x="33" y="297"/>
                    </a:lnTo>
                    <a:lnTo>
                      <a:pt x="36" y="299"/>
                    </a:lnTo>
                    <a:lnTo>
                      <a:pt x="37" y="303"/>
                    </a:lnTo>
                    <a:lnTo>
                      <a:pt x="39" y="306"/>
                    </a:lnTo>
                    <a:lnTo>
                      <a:pt x="43" y="310"/>
                    </a:lnTo>
                    <a:lnTo>
                      <a:pt x="44" y="311"/>
                    </a:lnTo>
                    <a:lnTo>
                      <a:pt x="47" y="313"/>
                    </a:lnTo>
                    <a:lnTo>
                      <a:pt x="50" y="314"/>
                    </a:lnTo>
                    <a:lnTo>
                      <a:pt x="52" y="316"/>
                    </a:lnTo>
                    <a:lnTo>
                      <a:pt x="52" y="17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5" name="Freeform 354"/>
              <p:cNvSpPr>
                <a:spLocks/>
              </p:cNvSpPr>
              <p:nvPr/>
            </p:nvSpPr>
            <p:spPr bwMode="auto">
              <a:xfrm>
                <a:off x="1791" y="1597"/>
                <a:ext cx="22" cy="117"/>
              </a:xfrm>
              <a:custGeom>
                <a:avLst/>
                <a:gdLst>
                  <a:gd name="T0" fmla="*/ 0 w 65"/>
                  <a:gd name="T1" fmla="*/ 0 h 350"/>
                  <a:gd name="T2" fmla="*/ 0 w 65"/>
                  <a:gd name="T3" fmla="*/ 0 h 350"/>
                  <a:gd name="T4" fmla="*/ 0 w 65"/>
                  <a:gd name="T5" fmla="*/ 0 h 350"/>
                  <a:gd name="T6" fmla="*/ 0 w 65"/>
                  <a:gd name="T7" fmla="*/ 0 h 350"/>
                  <a:gd name="T8" fmla="*/ 0 w 65"/>
                  <a:gd name="T9" fmla="*/ 0 h 350"/>
                  <a:gd name="T10" fmla="*/ 0 w 65"/>
                  <a:gd name="T11" fmla="*/ 0 h 350"/>
                  <a:gd name="T12" fmla="*/ 0 w 65"/>
                  <a:gd name="T13" fmla="*/ 0 h 350"/>
                  <a:gd name="T14" fmla="*/ 0 w 65"/>
                  <a:gd name="T15" fmla="*/ 0 h 350"/>
                  <a:gd name="T16" fmla="*/ 0 w 65"/>
                  <a:gd name="T17" fmla="*/ 0 h 350"/>
                  <a:gd name="T18" fmla="*/ 0 w 65"/>
                  <a:gd name="T19" fmla="*/ 0 h 350"/>
                  <a:gd name="T20" fmla="*/ 0 w 65"/>
                  <a:gd name="T21" fmla="*/ 0 h 350"/>
                  <a:gd name="T22" fmla="*/ 0 w 65"/>
                  <a:gd name="T23" fmla="*/ 0 h 350"/>
                  <a:gd name="T24" fmla="*/ 0 w 65"/>
                  <a:gd name="T25" fmla="*/ 0 h 350"/>
                  <a:gd name="T26" fmla="*/ 0 w 65"/>
                  <a:gd name="T27" fmla="*/ 0 h 350"/>
                  <a:gd name="T28" fmla="*/ 0 w 65"/>
                  <a:gd name="T29" fmla="*/ 0 h 350"/>
                  <a:gd name="T30" fmla="*/ 0 w 65"/>
                  <a:gd name="T31" fmla="*/ 0 h 350"/>
                  <a:gd name="T32" fmla="*/ 0 w 65"/>
                  <a:gd name="T33" fmla="*/ 0 h 350"/>
                  <a:gd name="T34" fmla="*/ 0 w 65"/>
                  <a:gd name="T35" fmla="*/ 0 h 350"/>
                  <a:gd name="T36" fmla="*/ 0 w 65"/>
                  <a:gd name="T37" fmla="*/ 0 h 350"/>
                  <a:gd name="T38" fmla="*/ 0 w 65"/>
                  <a:gd name="T39" fmla="*/ 0 h 350"/>
                  <a:gd name="T40" fmla="*/ 0 w 65"/>
                  <a:gd name="T41" fmla="*/ 0 h 350"/>
                  <a:gd name="T42" fmla="*/ 0 w 65"/>
                  <a:gd name="T43" fmla="*/ 0 h 350"/>
                  <a:gd name="T44" fmla="*/ 0 w 65"/>
                  <a:gd name="T45" fmla="*/ 0 h 350"/>
                  <a:gd name="T46" fmla="*/ 0 w 65"/>
                  <a:gd name="T47" fmla="*/ 0 h 350"/>
                  <a:gd name="T48" fmla="*/ 0 w 65"/>
                  <a:gd name="T49" fmla="*/ 0 h 350"/>
                  <a:gd name="T50" fmla="*/ 0 w 65"/>
                  <a:gd name="T51" fmla="*/ 0 h 350"/>
                  <a:gd name="T52" fmla="*/ 0 w 65"/>
                  <a:gd name="T53" fmla="*/ 0 h 350"/>
                  <a:gd name="T54" fmla="*/ 0 w 65"/>
                  <a:gd name="T55" fmla="*/ 0 h 350"/>
                  <a:gd name="T56" fmla="*/ 0 w 65"/>
                  <a:gd name="T57" fmla="*/ 0 h 350"/>
                  <a:gd name="T58" fmla="*/ 0 w 65"/>
                  <a:gd name="T59" fmla="*/ 0 h 350"/>
                  <a:gd name="T60" fmla="*/ 0 w 65"/>
                  <a:gd name="T61" fmla="*/ 0 h 350"/>
                  <a:gd name="T62" fmla="*/ 0 w 65"/>
                  <a:gd name="T63" fmla="*/ 0 h 350"/>
                  <a:gd name="T64" fmla="*/ 0 w 65"/>
                  <a:gd name="T65" fmla="*/ 0 h 350"/>
                  <a:gd name="T66" fmla="*/ 0 w 65"/>
                  <a:gd name="T67" fmla="*/ 0 h 350"/>
                  <a:gd name="T68" fmla="*/ 0 w 65"/>
                  <a:gd name="T69" fmla="*/ 0 h 350"/>
                  <a:gd name="T70" fmla="*/ 0 w 65"/>
                  <a:gd name="T71" fmla="*/ 0 h 350"/>
                  <a:gd name="T72" fmla="*/ 0 w 65"/>
                  <a:gd name="T73" fmla="*/ 0 h 350"/>
                  <a:gd name="T74" fmla="*/ 0 w 65"/>
                  <a:gd name="T75" fmla="*/ 0 h 350"/>
                  <a:gd name="T76" fmla="*/ 0 w 65"/>
                  <a:gd name="T77" fmla="*/ 0 h 350"/>
                  <a:gd name="T78" fmla="*/ 0 w 65"/>
                  <a:gd name="T79" fmla="*/ 0 h 350"/>
                  <a:gd name="T80" fmla="*/ 0 w 65"/>
                  <a:gd name="T81" fmla="*/ 0 h 350"/>
                  <a:gd name="T82" fmla="*/ 0 w 65"/>
                  <a:gd name="T83" fmla="*/ 0 h 350"/>
                  <a:gd name="T84" fmla="*/ 0 w 65"/>
                  <a:gd name="T85" fmla="*/ 0 h 350"/>
                  <a:gd name="T86" fmla="*/ 0 w 65"/>
                  <a:gd name="T87" fmla="*/ 0 h 350"/>
                  <a:gd name="T88" fmla="*/ 0 w 65"/>
                  <a:gd name="T89" fmla="*/ 0 h 350"/>
                  <a:gd name="T90" fmla="*/ 0 w 65"/>
                  <a:gd name="T91" fmla="*/ 0 h 350"/>
                  <a:gd name="T92" fmla="*/ 0 w 65"/>
                  <a:gd name="T93" fmla="*/ 0 h 350"/>
                  <a:gd name="T94" fmla="*/ 0 w 65"/>
                  <a:gd name="T95" fmla="*/ 0 h 350"/>
                  <a:gd name="T96" fmla="*/ 0 w 65"/>
                  <a:gd name="T97" fmla="*/ 0 h 350"/>
                  <a:gd name="T98" fmla="*/ 0 w 65"/>
                  <a:gd name="T99" fmla="*/ 0 h 350"/>
                  <a:gd name="T100" fmla="*/ 0 w 65"/>
                  <a:gd name="T101" fmla="*/ 0 h 3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"/>
                  <a:gd name="T154" fmla="*/ 0 h 350"/>
                  <a:gd name="T155" fmla="*/ 65 w 65"/>
                  <a:gd name="T156" fmla="*/ 350 h 3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" h="350">
                    <a:moveTo>
                      <a:pt x="21" y="10"/>
                    </a:moveTo>
                    <a:lnTo>
                      <a:pt x="21" y="15"/>
                    </a:lnTo>
                    <a:lnTo>
                      <a:pt x="21" y="21"/>
                    </a:lnTo>
                    <a:lnTo>
                      <a:pt x="23" y="26"/>
                    </a:lnTo>
                    <a:lnTo>
                      <a:pt x="23" y="32"/>
                    </a:lnTo>
                    <a:lnTo>
                      <a:pt x="23" y="37"/>
                    </a:lnTo>
                    <a:lnTo>
                      <a:pt x="23" y="43"/>
                    </a:lnTo>
                    <a:lnTo>
                      <a:pt x="24" y="47"/>
                    </a:lnTo>
                    <a:lnTo>
                      <a:pt x="24" y="53"/>
                    </a:lnTo>
                    <a:lnTo>
                      <a:pt x="24" y="58"/>
                    </a:lnTo>
                    <a:lnTo>
                      <a:pt x="25" y="64"/>
                    </a:lnTo>
                    <a:lnTo>
                      <a:pt x="25" y="69"/>
                    </a:lnTo>
                    <a:lnTo>
                      <a:pt x="26" y="73"/>
                    </a:lnTo>
                    <a:lnTo>
                      <a:pt x="26" y="78"/>
                    </a:lnTo>
                    <a:lnTo>
                      <a:pt x="26" y="83"/>
                    </a:lnTo>
                    <a:lnTo>
                      <a:pt x="27" y="88"/>
                    </a:lnTo>
                    <a:lnTo>
                      <a:pt x="27" y="94"/>
                    </a:lnTo>
                    <a:lnTo>
                      <a:pt x="27" y="97"/>
                    </a:lnTo>
                    <a:lnTo>
                      <a:pt x="27" y="102"/>
                    </a:lnTo>
                    <a:lnTo>
                      <a:pt x="28" y="107"/>
                    </a:lnTo>
                    <a:lnTo>
                      <a:pt x="28" y="111"/>
                    </a:lnTo>
                    <a:lnTo>
                      <a:pt x="28" y="116"/>
                    </a:lnTo>
                    <a:lnTo>
                      <a:pt x="30" y="121"/>
                    </a:lnTo>
                    <a:lnTo>
                      <a:pt x="30" y="126"/>
                    </a:lnTo>
                    <a:lnTo>
                      <a:pt x="31" y="130"/>
                    </a:lnTo>
                    <a:lnTo>
                      <a:pt x="31" y="135"/>
                    </a:lnTo>
                    <a:lnTo>
                      <a:pt x="32" y="139"/>
                    </a:lnTo>
                    <a:lnTo>
                      <a:pt x="32" y="143"/>
                    </a:lnTo>
                    <a:lnTo>
                      <a:pt x="33" y="148"/>
                    </a:lnTo>
                    <a:lnTo>
                      <a:pt x="33" y="153"/>
                    </a:lnTo>
                    <a:lnTo>
                      <a:pt x="34" y="156"/>
                    </a:lnTo>
                    <a:lnTo>
                      <a:pt x="34" y="161"/>
                    </a:lnTo>
                    <a:lnTo>
                      <a:pt x="36" y="166"/>
                    </a:lnTo>
                    <a:lnTo>
                      <a:pt x="36" y="171"/>
                    </a:lnTo>
                    <a:lnTo>
                      <a:pt x="37" y="175"/>
                    </a:lnTo>
                    <a:lnTo>
                      <a:pt x="37" y="179"/>
                    </a:lnTo>
                    <a:lnTo>
                      <a:pt x="38" y="184"/>
                    </a:lnTo>
                    <a:lnTo>
                      <a:pt x="38" y="188"/>
                    </a:lnTo>
                    <a:lnTo>
                      <a:pt x="39" y="192"/>
                    </a:lnTo>
                    <a:lnTo>
                      <a:pt x="39" y="197"/>
                    </a:lnTo>
                    <a:lnTo>
                      <a:pt x="40" y="201"/>
                    </a:lnTo>
                    <a:lnTo>
                      <a:pt x="42" y="206"/>
                    </a:lnTo>
                    <a:lnTo>
                      <a:pt x="42" y="210"/>
                    </a:lnTo>
                    <a:lnTo>
                      <a:pt x="43" y="216"/>
                    </a:lnTo>
                    <a:lnTo>
                      <a:pt x="44" y="220"/>
                    </a:lnTo>
                    <a:lnTo>
                      <a:pt x="44" y="225"/>
                    </a:lnTo>
                    <a:lnTo>
                      <a:pt x="45" y="230"/>
                    </a:lnTo>
                    <a:lnTo>
                      <a:pt x="46" y="235"/>
                    </a:lnTo>
                    <a:lnTo>
                      <a:pt x="47" y="239"/>
                    </a:lnTo>
                    <a:lnTo>
                      <a:pt x="47" y="244"/>
                    </a:lnTo>
                    <a:lnTo>
                      <a:pt x="49" y="249"/>
                    </a:lnTo>
                    <a:lnTo>
                      <a:pt x="50" y="254"/>
                    </a:lnTo>
                    <a:lnTo>
                      <a:pt x="51" y="258"/>
                    </a:lnTo>
                    <a:lnTo>
                      <a:pt x="51" y="263"/>
                    </a:lnTo>
                    <a:lnTo>
                      <a:pt x="52" y="268"/>
                    </a:lnTo>
                    <a:lnTo>
                      <a:pt x="53" y="273"/>
                    </a:lnTo>
                    <a:lnTo>
                      <a:pt x="56" y="279"/>
                    </a:lnTo>
                    <a:lnTo>
                      <a:pt x="56" y="283"/>
                    </a:lnTo>
                    <a:lnTo>
                      <a:pt x="57" y="288"/>
                    </a:lnTo>
                    <a:lnTo>
                      <a:pt x="58" y="293"/>
                    </a:lnTo>
                    <a:lnTo>
                      <a:pt x="59" y="299"/>
                    </a:lnTo>
                    <a:lnTo>
                      <a:pt x="60" y="303"/>
                    </a:lnTo>
                    <a:lnTo>
                      <a:pt x="62" y="309"/>
                    </a:lnTo>
                    <a:lnTo>
                      <a:pt x="64" y="315"/>
                    </a:lnTo>
                    <a:lnTo>
                      <a:pt x="65" y="321"/>
                    </a:lnTo>
                    <a:lnTo>
                      <a:pt x="65" y="326"/>
                    </a:lnTo>
                    <a:lnTo>
                      <a:pt x="65" y="332"/>
                    </a:lnTo>
                    <a:lnTo>
                      <a:pt x="64" y="336"/>
                    </a:lnTo>
                    <a:lnTo>
                      <a:pt x="62" y="340"/>
                    </a:lnTo>
                    <a:lnTo>
                      <a:pt x="58" y="343"/>
                    </a:lnTo>
                    <a:lnTo>
                      <a:pt x="56" y="346"/>
                    </a:lnTo>
                    <a:lnTo>
                      <a:pt x="51" y="347"/>
                    </a:lnTo>
                    <a:lnTo>
                      <a:pt x="47" y="350"/>
                    </a:lnTo>
                    <a:lnTo>
                      <a:pt x="43" y="350"/>
                    </a:lnTo>
                    <a:lnTo>
                      <a:pt x="39" y="350"/>
                    </a:lnTo>
                    <a:lnTo>
                      <a:pt x="34" y="347"/>
                    </a:lnTo>
                    <a:lnTo>
                      <a:pt x="31" y="347"/>
                    </a:lnTo>
                    <a:lnTo>
                      <a:pt x="26" y="344"/>
                    </a:lnTo>
                    <a:lnTo>
                      <a:pt x="24" y="340"/>
                    </a:lnTo>
                    <a:lnTo>
                      <a:pt x="21" y="337"/>
                    </a:lnTo>
                    <a:lnTo>
                      <a:pt x="20" y="332"/>
                    </a:lnTo>
                    <a:lnTo>
                      <a:pt x="18" y="325"/>
                    </a:lnTo>
                    <a:lnTo>
                      <a:pt x="17" y="320"/>
                    </a:lnTo>
                    <a:lnTo>
                      <a:pt x="15" y="314"/>
                    </a:lnTo>
                    <a:lnTo>
                      <a:pt x="14" y="308"/>
                    </a:lnTo>
                    <a:lnTo>
                      <a:pt x="13" y="303"/>
                    </a:lnTo>
                    <a:lnTo>
                      <a:pt x="12" y="298"/>
                    </a:lnTo>
                    <a:lnTo>
                      <a:pt x="12" y="293"/>
                    </a:lnTo>
                    <a:lnTo>
                      <a:pt x="11" y="288"/>
                    </a:lnTo>
                    <a:lnTo>
                      <a:pt x="10" y="282"/>
                    </a:lnTo>
                    <a:lnTo>
                      <a:pt x="8" y="276"/>
                    </a:lnTo>
                    <a:lnTo>
                      <a:pt x="7" y="271"/>
                    </a:lnTo>
                    <a:lnTo>
                      <a:pt x="7" y="267"/>
                    </a:lnTo>
                    <a:lnTo>
                      <a:pt x="7" y="261"/>
                    </a:lnTo>
                    <a:lnTo>
                      <a:pt x="6" y="256"/>
                    </a:lnTo>
                    <a:lnTo>
                      <a:pt x="6" y="251"/>
                    </a:lnTo>
                    <a:lnTo>
                      <a:pt x="6" y="247"/>
                    </a:lnTo>
                    <a:lnTo>
                      <a:pt x="5" y="242"/>
                    </a:lnTo>
                    <a:lnTo>
                      <a:pt x="5" y="237"/>
                    </a:lnTo>
                    <a:lnTo>
                      <a:pt x="4" y="232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4" y="209"/>
                    </a:lnTo>
                    <a:lnTo>
                      <a:pt x="2" y="204"/>
                    </a:lnTo>
                    <a:lnTo>
                      <a:pt x="2" y="199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86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2"/>
                    </a:lnTo>
                    <a:lnTo>
                      <a:pt x="2" y="167"/>
                    </a:lnTo>
                    <a:lnTo>
                      <a:pt x="2" y="162"/>
                    </a:lnTo>
                    <a:lnTo>
                      <a:pt x="2" y="158"/>
                    </a:lnTo>
                    <a:lnTo>
                      <a:pt x="2" y="153"/>
                    </a:lnTo>
                    <a:lnTo>
                      <a:pt x="2" y="148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5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1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2"/>
                    </a:lnTo>
                    <a:lnTo>
                      <a:pt x="4" y="97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1"/>
                    </a:lnTo>
                    <a:lnTo>
                      <a:pt x="2" y="65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1" y="39"/>
                    </a:lnTo>
                    <a:lnTo>
                      <a:pt x="1" y="33"/>
                    </a:lnTo>
                    <a:lnTo>
                      <a:pt x="1" y="27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19" y="5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6" name="Freeform 355"/>
              <p:cNvSpPr>
                <a:spLocks/>
              </p:cNvSpPr>
              <p:nvPr/>
            </p:nvSpPr>
            <p:spPr bwMode="auto">
              <a:xfrm>
                <a:off x="1723" y="1609"/>
                <a:ext cx="39" cy="81"/>
              </a:xfrm>
              <a:custGeom>
                <a:avLst/>
                <a:gdLst>
                  <a:gd name="T0" fmla="*/ 0 w 117"/>
                  <a:gd name="T1" fmla="*/ 0 h 244"/>
                  <a:gd name="T2" fmla="*/ 0 w 117"/>
                  <a:gd name="T3" fmla="*/ 0 h 244"/>
                  <a:gd name="T4" fmla="*/ 0 w 117"/>
                  <a:gd name="T5" fmla="*/ 0 h 244"/>
                  <a:gd name="T6" fmla="*/ 0 w 117"/>
                  <a:gd name="T7" fmla="*/ 0 h 244"/>
                  <a:gd name="T8" fmla="*/ 0 w 117"/>
                  <a:gd name="T9" fmla="*/ 0 h 244"/>
                  <a:gd name="T10" fmla="*/ 0 w 117"/>
                  <a:gd name="T11" fmla="*/ 0 h 244"/>
                  <a:gd name="T12" fmla="*/ 0 w 117"/>
                  <a:gd name="T13" fmla="*/ 0 h 244"/>
                  <a:gd name="T14" fmla="*/ 0 w 117"/>
                  <a:gd name="T15" fmla="*/ 0 h 244"/>
                  <a:gd name="T16" fmla="*/ 0 w 117"/>
                  <a:gd name="T17" fmla="*/ 0 h 244"/>
                  <a:gd name="T18" fmla="*/ 0 w 117"/>
                  <a:gd name="T19" fmla="*/ 0 h 244"/>
                  <a:gd name="T20" fmla="*/ 0 w 117"/>
                  <a:gd name="T21" fmla="*/ 0 h 244"/>
                  <a:gd name="T22" fmla="*/ 0 w 117"/>
                  <a:gd name="T23" fmla="*/ 0 h 244"/>
                  <a:gd name="T24" fmla="*/ 0 w 117"/>
                  <a:gd name="T25" fmla="*/ 0 h 244"/>
                  <a:gd name="T26" fmla="*/ 0 w 117"/>
                  <a:gd name="T27" fmla="*/ 0 h 244"/>
                  <a:gd name="T28" fmla="*/ 0 w 117"/>
                  <a:gd name="T29" fmla="*/ 0 h 244"/>
                  <a:gd name="T30" fmla="*/ 0 w 117"/>
                  <a:gd name="T31" fmla="*/ 0 h 244"/>
                  <a:gd name="T32" fmla="*/ 0 w 117"/>
                  <a:gd name="T33" fmla="*/ 0 h 244"/>
                  <a:gd name="T34" fmla="*/ 0 w 117"/>
                  <a:gd name="T35" fmla="*/ 0 h 244"/>
                  <a:gd name="T36" fmla="*/ 0 w 117"/>
                  <a:gd name="T37" fmla="*/ 0 h 244"/>
                  <a:gd name="T38" fmla="*/ 0 w 117"/>
                  <a:gd name="T39" fmla="*/ 0 h 244"/>
                  <a:gd name="T40" fmla="*/ 0 w 117"/>
                  <a:gd name="T41" fmla="*/ 0 h 244"/>
                  <a:gd name="T42" fmla="*/ 0 w 117"/>
                  <a:gd name="T43" fmla="*/ 0 h 244"/>
                  <a:gd name="T44" fmla="*/ 0 w 117"/>
                  <a:gd name="T45" fmla="*/ 0 h 244"/>
                  <a:gd name="T46" fmla="*/ 0 w 117"/>
                  <a:gd name="T47" fmla="*/ 0 h 244"/>
                  <a:gd name="T48" fmla="*/ 0 w 117"/>
                  <a:gd name="T49" fmla="*/ 0 h 244"/>
                  <a:gd name="T50" fmla="*/ 0 w 117"/>
                  <a:gd name="T51" fmla="*/ 0 h 244"/>
                  <a:gd name="T52" fmla="*/ 0 w 117"/>
                  <a:gd name="T53" fmla="*/ 0 h 244"/>
                  <a:gd name="T54" fmla="*/ 0 w 117"/>
                  <a:gd name="T55" fmla="*/ 0 h 244"/>
                  <a:gd name="T56" fmla="*/ 0 w 117"/>
                  <a:gd name="T57" fmla="*/ 0 h 244"/>
                  <a:gd name="T58" fmla="*/ 0 w 117"/>
                  <a:gd name="T59" fmla="*/ 0 h 244"/>
                  <a:gd name="T60" fmla="*/ 0 w 117"/>
                  <a:gd name="T61" fmla="*/ 0 h 244"/>
                  <a:gd name="T62" fmla="*/ 0 w 117"/>
                  <a:gd name="T63" fmla="*/ 0 h 244"/>
                  <a:gd name="T64" fmla="*/ 0 w 117"/>
                  <a:gd name="T65" fmla="*/ 0 h 244"/>
                  <a:gd name="T66" fmla="*/ 0 w 117"/>
                  <a:gd name="T67" fmla="*/ 0 h 244"/>
                  <a:gd name="T68" fmla="*/ 0 w 117"/>
                  <a:gd name="T69" fmla="*/ 0 h 244"/>
                  <a:gd name="T70" fmla="*/ 0 w 117"/>
                  <a:gd name="T71" fmla="*/ 0 h 244"/>
                  <a:gd name="T72" fmla="*/ 0 w 117"/>
                  <a:gd name="T73" fmla="*/ 0 h 244"/>
                  <a:gd name="T74" fmla="*/ 0 w 117"/>
                  <a:gd name="T75" fmla="*/ 0 h 244"/>
                  <a:gd name="T76" fmla="*/ 0 w 117"/>
                  <a:gd name="T77" fmla="*/ 0 h 244"/>
                  <a:gd name="T78" fmla="*/ 0 w 117"/>
                  <a:gd name="T79" fmla="*/ 0 h 244"/>
                  <a:gd name="T80" fmla="*/ 0 w 117"/>
                  <a:gd name="T81" fmla="*/ 0 h 244"/>
                  <a:gd name="T82" fmla="*/ 0 w 117"/>
                  <a:gd name="T83" fmla="*/ 0 h 244"/>
                  <a:gd name="T84" fmla="*/ 0 w 117"/>
                  <a:gd name="T85" fmla="*/ 0 h 244"/>
                  <a:gd name="T86" fmla="*/ 0 w 117"/>
                  <a:gd name="T87" fmla="*/ 0 h 244"/>
                  <a:gd name="T88" fmla="*/ 0 w 117"/>
                  <a:gd name="T89" fmla="*/ 0 h 244"/>
                  <a:gd name="T90" fmla="*/ 0 w 117"/>
                  <a:gd name="T91" fmla="*/ 0 h 2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44"/>
                  <a:gd name="T140" fmla="*/ 117 w 117"/>
                  <a:gd name="T141" fmla="*/ 244 h 2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44">
                    <a:moveTo>
                      <a:pt x="78" y="41"/>
                    </a:moveTo>
                    <a:lnTo>
                      <a:pt x="77" y="38"/>
                    </a:lnTo>
                    <a:lnTo>
                      <a:pt x="77" y="35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7" y="17"/>
                    </a:lnTo>
                    <a:lnTo>
                      <a:pt x="78" y="13"/>
                    </a:lnTo>
                    <a:lnTo>
                      <a:pt x="81" y="11"/>
                    </a:lnTo>
                    <a:lnTo>
                      <a:pt x="82" y="8"/>
                    </a:lnTo>
                    <a:lnTo>
                      <a:pt x="86" y="5"/>
                    </a:lnTo>
                    <a:lnTo>
                      <a:pt x="90" y="3"/>
                    </a:lnTo>
                    <a:lnTo>
                      <a:pt x="96" y="2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1" y="5"/>
                    </a:lnTo>
                    <a:lnTo>
                      <a:pt x="114" y="9"/>
                    </a:lnTo>
                    <a:lnTo>
                      <a:pt x="116" y="13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7" y="28"/>
                    </a:lnTo>
                    <a:lnTo>
                      <a:pt x="117" y="31"/>
                    </a:lnTo>
                    <a:lnTo>
                      <a:pt x="117" y="35"/>
                    </a:lnTo>
                    <a:lnTo>
                      <a:pt x="117" y="38"/>
                    </a:lnTo>
                    <a:lnTo>
                      <a:pt x="117" y="42"/>
                    </a:lnTo>
                    <a:lnTo>
                      <a:pt x="116" y="47"/>
                    </a:lnTo>
                    <a:lnTo>
                      <a:pt x="116" y="50"/>
                    </a:lnTo>
                    <a:lnTo>
                      <a:pt x="116" y="54"/>
                    </a:lnTo>
                    <a:lnTo>
                      <a:pt x="115" y="59"/>
                    </a:lnTo>
                    <a:lnTo>
                      <a:pt x="115" y="62"/>
                    </a:lnTo>
                    <a:lnTo>
                      <a:pt x="114" y="67"/>
                    </a:lnTo>
                    <a:lnTo>
                      <a:pt x="113" y="72"/>
                    </a:lnTo>
                    <a:lnTo>
                      <a:pt x="111" y="75"/>
                    </a:lnTo>
                    <a:lnTo>
                      <a:pt x="111" y="79"/>
                    </a:lnTo>
                    <a:lnTo>
                      <a:pt x="109" y="83"/>
                    </a:lnTo>
                    <a:lnTo>
                      <a:pt x="109" y="88"/>
                    </a:lnTo>
                    <a:lnTo>
                      <a:pt x="107" y="92"/>
                    </a:lnTo>
                    <a:lnTo>
                      <a:pt x="105" y="96"/>
                    </a:lnTo>
                    <a:lnTo>
                      <a:pt x="103" y="101"/>
                    </a:lnTo>
                    <a:lnTo>
                      <a:pt x="102" y="106"/>
                    </a:lnTo>
                    <a:lnTo>
                      <a:pt x="98" y="111"/>
                    </a:lnTo>
                    <a:lnTo>
                      <a:pt x="96" y="117"/>
                    </a:lnTo>
                    <a:lnTo>
                      <a:pt x="95" y="121"/>
                    </a:lnTo>
                    <a:lnTo>
                      <a:pt x="92" y="127"/>
                    </a:lnTo>
                    <a:lnTo>
                      <a:pt x="89" y="133"/>
                    </a:lnTo>
                    <a:lnTo>
                      <a:pt x="86" y="139"/>
                    </a:lnTo>
                    <a:lnTo>
                      <a:pt x="85" y="142"/>
                    </a:lnTo>
                    <a:lnTo>
                      <a:pt x="84" y="145"/>
                    </a:lnTo>
                    <a:lnTo>
                      <a:pt x="82" y="147"/>
                    </a:lnTo>
                    <a:lnTo>
                      <a:pt x="82" y="151"/>
                    </a:lnTo>
                    <a:lnTo>
                      <a:pt x="79" y="153"/>
                    </a:lnTo>
                    <a:lnTo>
                      <a:pt x="78" y="156"/>
                    </a:lnTo>
                    <a:lnTo>
                      <a:pt x="77" y="159"/>
                    </a:lnTo>
                    <a:lnTo>
                      <a:pt x="76" y="162"/>
                    </a:lnTo>
                    <a:lnTo>
                      <a:pt x="75" y="165"/>
                    </a:lnTo>
                    <a:lnTo>
                      <a:pt x="73" y="168"/>
                    </a:lnTo>
                    <a:lnTo>
                      <a:pt x="72" y="170"/>
                    </a:lnTo>
                    <a:lnTo>
                      <a:pt x="71" y="174"/>
                    </a:lnTo>
                    <a:lnTo>
                      <a:pt x="67" y="180"/>
                    </a:lnTo>
                    <a:lnTo>
                      <a:pt x="65" y="184"/>
                    </a:lnTo>
                    <a:lnTo>
                      <a:pt x="63" y="190"/>
                    </a:lnTo>
                    <a:lnTo>
                      <a:pt x="60" y="195"/>
                    </a:lnTo>
                    <a:lnTo>
                      <a:pt x="57" y="200"/>
                    </a:lnTo>
                    <a:lnTo>
                      <a:pt x="54" y="204"/>
                    </a:lnTo>
                    <a:lnTo>
                      <a:pt x="53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7" y="220"/>
                    </a:lnTo>
                    <a:lnTo>
                      <a:pt x="45" y="223"/>
                    </a:lnTo>
                    <a:lnTo>
                      <a:pt x="44" y="226"/>
                    </a:lnTo>
                    <a:lnTo>
                      <a:pt x="43" y="231"/>
                    </a:lnTo>
                    <a:lnTo>
                      <a:pt x="41" y="234"/>
                    </a:lnTo>
                    <a:lnTo>
                      <a:pt x="39" y="234"/>
                    </a:lnTo>
                    <a:lnTo>
                      <a:pt x="38" y="236"/>
                    </a:lnTo>
                    <a:lnTo>
                      <a:pt x="34" y="238"/>
                    </a:lnTo>
                    <a:lnTo>
                      <a:pt x="32" y="239"/>
                    </a:lnTo>
                    <a:lnTo>
                      <a:pt x="28" y="239"/>
                    </a:lnTo>
                    <a:lnTo>
                      <a:pt x="25" y="240"/>
                    </a:lnTo>
                    <a:lnTo>
                      <a:pt x="21" y="241"/>
                    </a:lnTo>
                    <a:lnTo>
                      <a:pt x="19" y="242"/>
                    </a:lnTo>
                    <a:lnTo>
                      <a:pt x="14" y="242"/>
                    </a:lnTo>
                    <a:lnTo>
                      <a:pt x="11" y="242"/>
                    </a:lnTo>
                    <a:lnTo>
                      <a:pt x="7" y="242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7" name="Freeform 356"/>
              <p:cNvSpPr>
                <a:spLocks/>
              </p:cNvSpPr>
              <p:nvPr/>
            </p:nvSpPr>
            <p:spPr bwMode="auto">
              <a:xfrm>
                <a:off x="1715" y="1620"/>
                <a:ext cx="39" cy="79"/>
              </a:xfrm>
              <a:custGeom>
                <a:avLst/>
                <a:gdLst>
                  <a:gd name="T0" fmla="*/ 0 w 117"/>
                  <a:gd name="T1" fmla="*/ 0 h 235"/>
                  <a:gd name="T2" fmla="*/ 0 w 117"/>
                  <a:gd name="T3" fmla="*/ 0 h 235"/>
                  <a:gd name="T4" fmla="*/ 0 w 117"/>
                  <a:gd name="T5" fmla="*/ 0 h 235"/>
                  <a:gd name="T6" fmla="*/ 0 w 117"/>
                  <a:gd name="T7" fmla="*/ 0 h 235"/>
                  <a:gd name="T8" fmla="*/ 0 w 117"/>
                  <a:gd name="T9" fmla="*/ 0 h 235"/>
                  <a:gd name="T10" fmla="*/ 0 w 117"/>
                  <a:gd name="T11" fmla="*/ 0 h 235"/>
                  <a:gd name="T12" fmla="*/ 0 w 117"/>
                  <a:gd name="T13" fmla="*/ 0 h 235"/>
                  <a:gd name="T14" fmla="*/ 0 w 117"/>
                  <a:gd name="T15" fmla="*/ 0 h 235"/>
                  <a:gd name="T16" fmla="*/ 0 w 117"/>
                  <a:gd name="T17" fmla="*/ 0 h 235"/>
                  <a:gd name="T18" fmla="*/ 0 w 117"/>
                  <a:gd name="T19" fmla="*/ 0 h 235"/>
                  <a:gd name="T20" fmla="*/ 0 w 117"/>
                  <a:gd name="T21" fmla="*/ 0 h 235"/>
                  <a:gd name="T22" fmla="*/ 0 w 117"/>
                  <a:gd name="T23" fmla="*/ 0 h 235"/>
                  <a:gd name="T24" fmla="*/ 0 w 117"/>
                  <a:gd name="T25" fmla="*/ 0 h 235"/>
                  <a:gd name="T26" fmla="*/ 0 w 117"/>
                  <a:gd name="T27" fmla="*/ 0 h 235"/>
                  <a:gd name="T28" fmla="*/ 0 w 117"/>
                  <a:gd name="T29" fmla="*/ 0 h 235"/>
                  <a:gd name="T30" fmla="*/ 0 w 117"/>
                  <a:gd name="T31" fmla="*/ 0 h 235"/>
                  <a:gd name="T32" fmla="*/ 0 w 117"/>
                  <a:gd name="T33" fmla="*/ 0 h 235"/>
                  <a:gd name="T34" fmla="*/ 0 w 117"/>
                  <a:gd name="T35" fmla="*/ 0 h 235"/>
                  <a:gd name="T36" fmla="*/ 0 w 117"/>
                  <a:gd name="T37" fmla="*/ 0 h 235"/>
                  <a:gd name="T38" fmla="*/ 0 w 117"/>
                  <a:gd name="T39" fmla="*/ 0 h 235"/>
                  <a:gd name="T40" fmla="*/ 0 w 117"/>
                  <a:gd name="T41" fmla="*/ 0 h 235"/>
                  <a:gd name="T42" fmla="*/ 0 w 117"/>
                  <a:gd name="T43" fmla="*/ 0 h 235"/>
                  <a:gd name="T44" fmla="*/ 0 w 117"/>
                  <a:gd name="T45" fmla="*/ 0 h 235"/>
                  <a:gd name="T46" fmla="*/ 0 w 117"/>
                  <a:gd name="T47" fmla="*/ 0 h 235"/>
                  <a:gd name="T48" fmla="*/ 0 w 117"/>
                  <a:gd name="T49" fmla="*/ 0 h 235"/>
                  <a:gd name="T50" fmla="*/ 0 w 117"/>
                  <a:gd name="T51" fmla="*/ 0 h 235"/>
                  <a:gd name="T52" fmla="*/ 0 w 117"/>
                  <a:gd name="T53" fmla="*/ 0 h 235"/>
                  <a:gd name="T54" fmla="*/ 0 w 117"/>
                  <a:gd name="T55" fmla="*/ 0 h 235"/>
                  <a:gd name="T56" fmla="*/ 0 w 117"/>
                  <a:gd name="T57" fmla="*/ 0 h 235"/>
                  <a:gd name="T58" fmla="*/ 0 w 117"/>
                  <a:gd name="T59" fmla="*/ 0 h 235"/>
                  <a:gd name="T60" fmla="*/ 0 w 117"/>
                  <a:gd name="T61" fmla="*/ 0 h 235"/>
                  <a:gd name="T62" fmla="*/ 0 w 117"/>
                  <a:gd name="T63" fmla="*/ 0 h 235"/>
                  <a:gd name="T64" fmla="*/ 0 w 117"/>
                  <a:gd name="T65" fmla="*/ 0 h 235"/>
                  <a:gd name="T66" fmla="*/ 0 w 117"/>
                  <a:gd name="T67" fmla="*/ 0 h 235"/>
                  <a:gd name="T68" fmla="*/ 0 w 117"/>
                  <a:gd name="T69" fmla="*/ 0 h 235"/>
                  <a:gd name="T70" fmla="*/ 0 w 117"/>
                  <a:gd name="T71" fmla="*/ 0 h 235"/>
                  <a:gd name="T72" fmla="*/ 0 w 117"/>
                  <a:gd name="T73" fmla="*/ 0 h 235"/>
                  <a:gd name="T74" fmla="*/ 0 w 117"/>
                  <a:gd name="T75" fmla="*/ 0 h 235"/>
                  <a:gd name="T76" fmla="*/ 0 w 117"/>
                  <a:gd name="T77" fmla="*/ 0 h 235"/>
                  <a:gd name="T78" fmla="*/ 0 w 117"/>
                  <a:gd name="T79" fmla="*/ 0 h 235"/>
                  <a:gd name="T80" fmla="*/ 0 w 117"/>
                  <a:gd name="T81" fmla="*/ 0 h 235"/>
                  <a:gd name="T82" fmla="*/ 0 w 117"/>
                  <a:gd name="T83" fmla="*/ 0 h 235"/>
                  <a:gd name="T84" fmla="*/ 0 w 117"/>
                  <a:gd name="T85" fmla="*/ 0 h 235"/>
                  <a:gd name="T86" fmla="*/ 0 w 117"/>
                  <a:gd name="T87" fmla="*/ 0 h 235"/>
                  <a:gd name="T88" fmla="*/ 0 w 117"/>
                  <a:gd name="T89" fmla="*/ 0 h 235"/>
                  <a:gd name="T90" fmla="*/ 0 w 117"/>
                  <a:gd name="T91" fmla="*/ 0 h 23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35"/>
                  <a:gd name="T140" fmla="*/ 117 w 117"/>
                  <a:gd name="T141" fmla="*/ 235 h 23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35">
                    <a:moveTo>
                      <a:pt x="117" y="22"/>
                    </a:moveTo>
                    <a:lnTo>
                      <a:pt x="116" y="25"/>
                    </a:lnTo>
                    <a:lnTo>
                      <a:pt x="115" y="28"/>
                    </a:lnTo>
                    <a:lnTo>
                      <a:pt x="114" y="32"/>
                    </a:lnTo>
                    <a:lnTo>
                      <a:pt x="113" y="37"/>
                    </a:lnTo>
                    <a:lnTo>
                      <a:pt x="113" y="39"/>
                    </a:lnTo>
                    <a:lnTo>
                      <a:pt x="111" y="42"/>
                    </a:lnTo>
                    <a:lnTo>
                      <a:pt x="110" y="47"/>
                    </a:lnTo>
                    <a:lnTo>
                      <a:pt x="110" y="51"/>
                    </a:lnTo>
                    <a:lnTo>
                      <a:pt x="108" y="53"/>
                    </a:lnTo>
                    <a:lnTo>
                      <a:pt x="108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06" y="66"/>
                    </a:lnTo>
                    <a:lnTo>
                      <a:pt x="104" y="70"/>
                    </a:lnTo>
                    <a:lnTo>
                      <a:pt x="103" y="72"/>
                    </a:lnTo>
                    <a:lnTo>
                      <a:pt x="103" y="76"/>
                    </a:lnTo>
                    <a:lnTo>
                      <a:pt x="102" y="79"/>
                    </a:lnTo>
                    <a:lnTo>
                      <a:pt x="101" y="82"/>
                    </a:lnTo>
                    <a:lnTo>
                      <a:pt x="100" y="85"/>
                    </a:lnTo>
                    <a:lnTo>
                      <a:pt x="100" y="88"/>
                    </a:lnTo>
                    <a:lnTo>
                      <a:pt x="97" y="91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5" y="101"/>
                    </a:lnTo>
                    <a:lnTo>
                      <a:pt x="94" y="104"/>
                    </a:lnTo>
                    <a:lnTo>
                      <a:pt x="92" y="107"/>
                    </a:lnTo>
                    <a:lnTo>
                      <a:pt x="91" y="110"/>
                    </a:lnTo>
                    <a:lnTo>
                      <a:pt x="90" y="114"/>
                    </a:lnTo>
                    <a:lnTo>
                      <a:pt x="88" y="116"/>
                    </a:lnTo>
                    <a:lnTo>
                      <a:pt x="88" y="121"/>
                    </a:lnTo>
                    <a:lnTo>
                      <a:pt x="85" y="124"/>
                    </a:lnTo>
                    <a:lnTo>
                      <a:pt x="84" y="128"/>
                    </a:lnTo>
                    <a:lnTo>
                      <a:pt x="82" y="133"/>
                    </a:lnTo>
                    <a:lnTo>
                      <a:pt x="79" y="137"/>
                    </a:lnTo>
                    <a:lnTo>
                      <a:pt x="77" y="141"/>
                    </a:lnTo>
                    <a:lnTo>
                      <a:pt x="76" y="146"/>
                    </a:lnTo>
                    <a:lnTo>
                      <a:pt x="74" y="150"/>
                    </a:lnTo>
                    <a:lnTo>
                      <a:pt x="71" y="155"/>
                    </a:lnTo>
                    <a:lnTo>
                      <a:pt x="69" y="159"/>
                    </a:lnTo>
                    <a:lnTo>
                      <a:pt x="68" y="163"/>
                    </a:lnTo>
                    <a:lnTo>
                      <a:pt x="64" y="167"/>
                    </a:lnTo>
                    <a:lnTo>
                      <a:pt x="63" y="171"/>
                    </a:lnTo>
                    <a:lnTo>
                      <a:pt x="60" y="174"/>
                    </a:lnTo>
                    <a:lnTo>
                      <a:pt x="58" y="179"/>
                    </a:lnTo>
                    <a:lnTo>
                      <a:pt x="56" y="182"/>
                    </a:lnTo>
                    <a:lnTo>
                      <a:pt x="53" y="187"/>
                    </a:lnTo>
                    <a:lnTo>
                      <a:pt x="50" y="192"/>
                    </a:lnTo>
                    <a:lnTo>
                      <a:pt x="47" y="197"/>
                    </a:lnTo>
                    <a:lnTo>
                      <a:pt x="44" y="200"/>
                    </a:lnTo>
                    <a:lnTo>
                      <a:pt x="40" y="204"/>
                    </a:lnTo>
                    <a:lnTo>
                      <a:pt x="38" y="207"/>
                    </a:lnTo>
                    <a:lnTo>
                      <a:pt x="36" y="211"/>
                    </a:lnTo>
                    <a:lnTo>
                      <a:pt x="32" y="214"/>
                    </a:lnTo>
                    <a:lnTo>
                      <a:pt x="30" y="217"/>
                    </a:lnTo>
                    <a:lnTo>
                      <a:pt x="27" y="219"/>
                    </a:lnTo>
                    <a:lnTo>
                      <a:pt x="25" y="223"/>
                    </a:lnTo>
                    <a:lnTo>
                      <a:pt x="20" y="226"/>
                    </a:lnTo>
                    <a:lnTo>
                      <a:pt x="18" y="229"/>
                    </a:lnTo>
                    <a:lnTo>
                      <a:pt x="14" y="232"/>
                    </a:lnTo>
                    <a:lnTo>
                      <a:pt x="12" y="233"/>
                    </a:lnTo>
                    <a:lnTo>
                      <a:pt x="6" y="235"/>
                    </a:lnTo>
                    <a:lnTo>
                      <a:pt x="4" y="233"/>
                    </a:lnTo>
                    <a:lnTo>
                      <a:pt x="1" y="231"/>
                    </a:lnTo>
                    <a:lnTo>
                      <a:pt x="0" y="226"/>
                    </a:lnTo>
                    <a:lnTo>
                      <a:pt x="0" y="223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1" y="209"/>
                    </a:lnTo>
                    <a:lnTo>
                      <a:pt x="1" y="205"/>
                    </a:lnTo>
                    <a:lnTo>
                      <a:pt x="2" y="201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6" y="190"/>
                    </a:lnTo>
                    <a:lnTo>
                      <a:pt x="7" y="186"/>
                    </a:lnTo>
                    <a:lnTo>
                      <a:pt x="9" y="182"/>
                    </a:lnTo>
                    <a:lnTo>
                      <a:pt x="11" y="179"/>
                    </a:lnTo>
                    <a:lnTo>
                      <a:pt x="12" y="177"/>
                    </a:lnTo>
                    <a:lnTo>
                      <a:pt x="14" y="174"/>
                    </a:lnTo>
                    <a:lnTo>
                      <a:pt x="15" y="173"/>
                    </a:lnTo>
                    <a:lnTo>
                      <a:pt x="18" y="168"/>
                    </a:lnTo>
                    <a:lnTo>
                      <a:pt x="20" y="165"/>
                    </a:lnTo>
                    <a:lnTo>
                      <a:pt x="23" y="160"/>
                    </a:lnTo>
                    <a:lnTo>
                      <a:pt x="25" y="158"/>
                    </a:lnTo>
                    <a:lnTo>
                      <a:pt x="27" y="153"/>
                    </a:lnTo>
                    <a:lnTo>
                      <a:pt x="30" y="149"/>
                    </a:lnTo>
                    <a:lnTo>
                      <a:pt x="31" y="146"/>
                    </a:lnTo>
                    <a:lnTo>
                      <a:pt x="33" y="142"/>
                    </a:lnTo>
                    <a:lnTo>
                      <a:pt x="36" y="139"/>
                    </a:lnTo>
                    <a:lnTo>
                      <a:pt x="37" y="135"/>
                    </a:lnTo>
                    <a:lnTo>
                      <a:pt x="38" y="130"/>
                    </a:lnTo>
                    <a:lnTo>
                      <a:pt x="40" y="128"/>
                    </a:lnTo>
                    <a:lnTo>
                      <a:pt x="42" y="123"/>
                    </a:lnTo>
                    <a:lnTo>
                      <a:pt x="44" y="120"/>
                    </a:lnTo>
                    <a:lnTo>
                      <a:pt x="45" y="115"/>
                    </a:lnTo>
                    <a:lnTo>
                      <a:pt x="49" y="111"/>
                    </a:lnTo>
                    <a:lnTo>
                      <a:pt x="49" y="108"/>
                    </a:lnTo>
                    <a:lnTo>
                      <a:pt x="51" y="104"/>
                    </a:lnTo>
                    <a:lnTo>
                      <a:pt x="52" y="101"/>
                    </a:lnTo>
                    <a:lnTo>
                      <a:pt x="53" y="97"/>
                    </a:lnTo>
                    <a:lnTo>
                      <a:pt x="55" y="95"/>
                    </a:lnTo>
                    <a:lnTo>
                      <a:pt x="56" y="91"/>
                    </a:lnTo>
                    <a:lnTo>
                      <a:pt x="58" y="88"/>
                    </a:lnTo>
                    <a:lnTo>
                      <a:pt x="59" y="85"/>
                    </a:lnTo>
                    <a:lnTo>
                      <a:pt x="62" y="79"/>
                    </a:lnTo>
                    <a:lnTo>
                      <a:pt x="64" y="75"/>
                    </a:lnTo>
                    <a:lnTo>
                      <a:pt x="66" y="69"/>
                    </a:lnTo>
                    <a:lnTo>
                      <a:pt x="69" y="63"/>
                    </a:lnTo>
                    <a:lnTo>
                      <a:pt x="69" y="60"/>
                    </a:lnTo>
                    <a:lnTo>
                      <a:pt x="70" y="57"/>
                    </a:lnTo>
                    <a:lnTo>
                      <a:pt x="71" y="54"/>
                    </a:lnTo>
                    <a:lnTo>
                      <a:pt x="72" y="52"/>
                    </a:lnTo>
                    <a:lnTo>
                      <a:pt x="74" y="48"/>
                    </a:lnTo>
                    <a:lnTo>
                      <a:pt x="75" y="46"/>
                    </a:lnTo>
                    <a:lnTo>
                      <a:pt x="75" y="42"/>
                    </a:lnTo>
                    <a:lnTo>
                      <a:pt x="77" y="40"/>
                    </a:lnTo>
                    <a:lnTo>
                      <a:pt x="77" y="37"/>
                    </a:lnTo>
                    <a:lnTo>
                      <a:pt x="78" y="33"/>
                    </a:lnTo>
                    <a:lnTo>
                      <a:pt x="79" y="31"/>
                    </a:lnTo>
                    <a:lnTo>
                      <a:pt x="81" y="27"/>
                    </a:lnTo>
                    <a:lnTo>
                      <a:pt x="81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4" y="13"/>
                    </a:lnTo>
                    <a:lnTo>
                      <a:pt x="85" y="9"/>
                    </a:lnTo>
                    <a:lnTo>
                      <a:pt x="88" y="7"/>
                    </a:lnTo>
                    <a:lnTo>
                      <a:pt x="89" y="3"/>
                    </a:lnTo>
                    <a:lnTo>
                      <a:pt x="92" y="2"/>
                    </a:lnTo>
                    <a:lnTo>
                      <a:pt x="95" y="1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7" y="14"/>
                    </a:lnTo>
                    <a:lnTo>
                      <a:pt x="117" y="18"/>
                    </a:lnTo>
                    <a:lnTo>
                      <a:pt x="11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8" name="Freeform 357"/>
              <p:cNvSpPr>
                <a:spLocks/>
              </p:cNvSpPr>
              <p:nvPr/>
            </p:nvSpPr>
            <p:spPr bwMode="auto">
              <a:xfrm>
                <a:off x="1752" y="1533"/>
                <a:ext cx="72" cy="81"/>
              </a:xfrm>
              <a:custGeom>
                <a:avLst/>
                <a:gdLst>
                  <a:gd name="T0" fmla="*/ 0 w 214"/>
                  <a:gd name="T1" fmla="*/ 0 h 243"/>
                  <a:gd name="T2" fmla="*/ 0 w 214"/>
                  <a:gd name="T3" fmla="*/ 0 h 243"/>
                  <a:gd name="T4" fmla="*/ 0 w 214"/>
                  <a:gd name="T5" fmla="*/ 0 h 243"/>
                  <a:gd name="T6" fmla="*/ 0 w 214"/>
                  <a:gd name="T7" fmla="*/ 0 h 243"/>
                  <a:gd name="T8" fmla="*/ 0 w 214"/>
                  <a:gd name="T9" fmla="*/ 0 h 243"/>
                  <a:gd name="T10" fmla="*/ 0 w 214"/>
                  <a:gd name="T11" fmla="*/ 0 h 243"/>
                  <a:gd name="T12" fmla="*/ 0 w 214"/>
                  <a:gd name="T13" fmla="*/ 0 h 243"/>
                  <a:gd name="T14" fmla="*/ 0 w 214"/>
                  <a:gd name="T15" fmla="*/ 0 h 243"/>
                  <a:gd name="T16" fmla="*/ 0 w 214"/>
                  <a:gd name="T17" fmla="*/ 0 h 243"/>
                  <a:gd name="T18" fmla="*/ 0 w 214"/>
                  <a:gd name="T19" fmla="*/ 0 h 243"/>
                  <a:gd name="T20" fmla="*/ 0 w 214"/>
                  <a:gd name="T21" fmla="*/ 0 h 243"/>
                  <a:gd name="T22" fmla="*/ 0 w 214"/>
                  <a:gd name="T23" fmla="*/ 0 h 243"/>
                  <a:gd name="T24" fmla="*/ 0 w 214"/>
                  <a:gd name="T25" fmla="*/ 0 h 243"/>
                  <a:gd name="T26" fmla="*/ 0 w 214"/>
                  <a:gd name="T27" fmla="*/ 0 h 243"/>
                  <a:gd name="T28" fmla="*/ 0 w 214"/>
                  <a:gd name="T29" fmla="*/ 0 h 243"/>
                  <a:gd name="T30" fmla="*/ 0 w 214"/>
                  <a:gd name="T31" fmla="*/ 0 h 243"/>
                  <a:gd name="T32" fmla="*/ 0 w 214"/>
                  <a:gd name="T33" fmla="*/ 0 h 243"/>
                  <a:gd name="T34" fmla="*/ 0 w 214"/>
                  <a:gd name="T35" fmla="*/ 0 h 243"/>
                  <a:gd name="T36" fmla="*/ 0 w 214"/>
                  <a:gd name="T37" fmla="*/ 0 h 243"/>
                  <a:gd name="T38" fmla="*/ 0 w 214"/>
                  <a:gd name="T39" fmla="*/ 0 h 243"/>
                  <a:gd name="T40" fmla="*/ 0 w 214"/>
                  <a:gd name="T41" fmla="*/ 0 h 243"/>
                  <a:gd name="T42" fmla="*/ 0 w 214"/>
                  <a:gd name="T43" fmla="*/ 0 h 243"/>
                  <a:gd name="T44" fmla="*/ 0 w 214"/>
                  <a:gd name="T45" fmla="*/ 0 h 243"/>
                  <a:gd name="T46" fmla="*/ 0 w 214"/>
                  <a:gd name="T47" fmla="*/ 0 h 243"/>
                  <a:gd name="T48" fmla="*/ 0 w 214"/>
                  <a:gd name="T49" fmla="*/ 0 h 243"/>
                  <a:gd name="T50" fmla="*/ 0 w 214"/>
                  <a:gd name="T51" fmla="*/ 0 h 243"/>
                  <a:gd name="T52" fmla="*/ 0 w 214"/>
                  <a:gd name="T53" fmla="*/ 0 h 243"/>
                  <a:gd name="T54" fmla="*/ 0 w 214"/>
                  <a:gd name="T55" fmla="*/ 0 h 243"/>
                  <a:gd name="T56" fmla="*/ 0 w 214"/>
                  <a:gd name="T57" fmla="*/ 0 h 243"/>
                  <a:gd name="T58" fmla="*/ 0 w 214"/>
                  <a:gd name="T59" fmla="*/ 0 h 243"/>
                  <a:gd name="T60" fmla="*/ 0 w 214"/>
                  <a:gd name="T61" fmla="*/ 0 h 243"/>
                  <a:gd name="T62" fmla="*/ 0 w 214"/>
                  <a:gd name="T63" fmla="*/ 0 h 243"/>
                  <a:gd name="T64" fmla="*/ 0 w 214"/>
                  <a:gd name="T65" fmla="*/ 0 h 243"/>
                  <a:gd name="T66" fmla="*/ 0 w 214"/>
                  <a:gd name="T67" fmla="*/ 0 h 243"/>
                  <a:gd name="T68" fmla="*/ 0 w 214"/>
                  <a:gd name="T69" fmla="*/ 0 h 243"/>
                  <a:gd name="T70" fmla="*/ 0 w 214"/>
                  <a:gd name="T71" fmla="*/ 0 h 243"/>
                  <a:gd name="T72" fmla="*/ 0 w 214"/>
                  <a:gd name="T73" fmla="*/ 0 h 243"/>
                  <a:gd name="T74" fmla="*/ 0 w 214"/>
                  <a:gd name="T75" fmla="*/ 0 h 243"/>
                  <a:gd name="T76" fmla="*/ 0 w 214"/>
                  <a:gd name="T77" fmla="*/ 0 h 243"/>
                  <a:gd name="T78" fmla="*/ 0 w 214"/>
                  <a:gd name="T79" fmla="*/ 0 h 243"/>
                  <a:gd name="T80" fmla="*/ 0 w 214"/>
                  <a:gd name="T81" fmla="*/ 0 h 243"/>
                  <a:gd name="T82" fmla="*/ 0 w 214"/>
                  <a:gd name="T83" fmla="*/ 0 h 243"/>
                  <a:gd name="T84" fmla="*/ 0 w 214"/>
                  <a:gd name="T85" fmla="*/ 0 h 243"/>
                  <a:gd name="T86" fmla="*/ 0 w 214"/>
                  <a:gd name="T87" fmla="*/ 0 h 243"/>
                  <a:gd name="T88" fmla="*/ 0 w 214"/>
                  <a:gd name="T89" fmla="*/ 0 h 243"/>
                  <a:gd name="T90" fmla="*/ 0 w 214"/>
                  <a:gd name="T91" fmla="*/ 0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4"/>
                  <a:gd name="T139" fmla="*/ 0 h 243"/>
                  <a:gd name="T140" fmla="*/ 214 w 2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4" h="243">
                    <a:moveTo>
                      <a:pt x="214" y="18"/>
                    </a:moveTo>
                    <a:lnTo>
                      <a:pt x="212" y="22"/>
                    </a:lnTo>
                    <a:lnTo>
                      <a:pt x="211" y="27"/>
                    </a:lnTo>
                    <a:lnTo>
                      <a:pt x="210" y="33"/>
                    </a:lnTo>
                    <a:lnTo>
                      <a:pt x="207" y="38"/>
                    </a:lnTo>
                    <a:lnTo>
                      <a:pt x="206" y="43"/>
                    </a:lnTo>
                    <a:lnTo>
                      <a:pt x="205" y="47"/>
                    </a:lnTo>
                    <a:lnTo>
                      <a:pt x="202" y="52"/>
                    </a:lnTo>
                    <a:lnTo>
                      <a:pt x="202" y="57"/>
                    </a:lnTo>
                    <a:lnTo>
                      <a:pt x="200" y="62"/>
                    </a:lnTo>
                    <a:lnTo>
                      <a:pt x="198" y="65"/>
                    </a:lnTo>
                    <a:lnTo>
                      <a:pt x="196" y="70"/>
                    </a:lnTo>
                    <a:lnTo>
                      <a:pt x="195" y="75"/>
                    </a:lnTo>
                    <a:lnTo>
                      <a:pt x="193" y="78"/>
                    </a:lnTo>
                    <a:lnTo>
                      <a:pt x="192" y="83"/>
                    </a:lnTo>
                    <a:lnTo>
                      <a:pt x="189" y="86"/>
                    </a:lnTo>
                    <a:lnTo>
                      <a:pt x="187" y="91"/>
                    </a:lnTo>
                    <a:lnTo>
                      <a:pt x="185" y="95"/>
                    </a:lnTo>
                    <a:lnTo>
                      <a:pt x="182" y="98"/>
                    </a:lnTo>
                    <a:lnTo>
                      <a:pt x="180" y="103"/>
                    </a:lnTo>
                    <a:lnTo>
                      <a:pt x="179" y="107"/>
                    </a:lnTo>
                    <a:lnTo>
                      <a:pt x="175" y="110"/>
                    </a:lnTo>
                    <a:lnTo>
                      <a:pt x="173" y="114"/>
                    </a:lnTo>
                    <a:lnTo>
                      <a:pt x="170" y="117"/>
                    </a:lnTo>
                    <a:lnTo>
                      <a:pt x="168" y="122"/>
                    </a:lnTo>
                    <a:lnTo>
                      <a:pt x="163" y="124"/>
                    </a:lnTo>
                    <a:lnTo>
                      <a:pt x="161" y="128"/>
                    </a:lnTo>
                    <a:lnTo>
                      <a:pt x="157" y="133"/>
                    </a:lnTo>
                    <a:lnTo>
                      <a:pt x="154" y="136"/>
                    </a:lnTo>
                    <a:lnTo>
                      <a:pt x="150" y="140"/>
                    </a:lnTo>
                    <a:lnTo>
                      <a:pt x="147" y="143"/>
                    </a:lnTo>
                    <a:lnTo>
                      <a:pt x="143" y="147"/>
                    </a:lnTo>
                    <a:lnTo>
                      <a:pt x="140" y="152"/>
                    </a:lnTo>
                    <a:lnTo>
                      <a:pt x="134" y="155"/>
                    </a:lnTo>
                    <a:lnTo>
                      <a:pt x="129" y="160"/>
                    </a:lnTo>
                    <a:lnTo>
                      <a:pt x="124" y="164"/>
                    </a:lnTo>
                    <a:lnTo>
                      <a:pt x="121" y="167"/>
                    </a:lnTo>
                    <a:lnTo>
                      <a:pt x="116" y="171"/>
                    </a:lnTo>
                    <a:lnTo>
                      <a:pt x="112" y="174"/>
                    </a:lnTo>
                    <a:lnTo>
                      <a:pt x="108" y="177"/>
                    </a:lnTo>
                    <a:lnTo>
                      <a:pt x="104" y="181"/>
                    </a:lnTo>
                    <a:lnTo>
                      <a:pt x="99" y="184"/>
                    </a:lnTo>
                    <a:lnTo>
                      <a:pt x="96" y="187"/>
                    </a:lnTo>
                    <a:lnTo>
                      <a:pt x="91" y="191"/>
                    </a:lnTo>
                    <a:lnTo>
                      <a:pt x="87" y="194"/>
                    </a:lnTo>
                    <a:lnTo>
                      <a:pt x="81" y="197"/>
                    </a:lnTo>
                    <a:lnTo>
                      <a:pt x="77" y="201"/>
                    </a:lnTo>
                    <a:lnTo>
                      <a:pt x="72" y="205"/>
                    </a:lnTo>
                    <a:lnTo>
                      <a:pt x="67" y="210"/>
                    </a:lnTo>
                    <a:lnTo>
                      <a:pt x="62" y="211"/>
                    </a:lnTo>
                    <a:lnTo>
                      <a:pt x="58" y="216"/>
                    </a:lnTo>
                    <a:lnTo>
                      <a:pt x="53" y="220"/>
                    </a:lnTo>
                    <a:lnTo>
                      <a:pt x="48" y="225"/>
                    </a:lnTo>
                    <a:lnTo>
                      <a:pt x="42" y="229"/>
                    </a:lnTo>
                    <a:lnTo>
                      <a:pt x="38" y="234"/>
                    </a:lnTo>
                    <a:lnTo>
                      <a:pt x="33" y="237"/>
                    </a:lnTo>
                    <a:lnTo>
                      <a:pt x="28" y="241"/>
                    </a:lnTo>
                    <a:lnTo>
                      <a:pt x="25" y="242"/>
                    </a:lnTo>
                    <a:lnTo>
                      <a:pt x="21" y="243"/>
                    </a:lnTo>
                    <a:lnTo>
                      <a:pt x="16" y="243"/>
                    </a:lnTo>
                    <a:lnTo>
                      <a:pt x="14" y="242"/>
                    </a:lnTo>
                    <a:lnTo>
                      <a:pt x="10" y="241"/>
                    </a:lnTo>
                    <a:lnTo>
                      <a:pt x="8" y="239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1" y="231"/>
                    </a:lnTo>
                    <a:lnTo>
                      <a:pt x="0" y="229"/>
                    </a:lnTo>
                    <a:lnTo>
                      <a:pt x="0" y="225"/>
                    </a:lnTo>
                    <a:lnTo>
                      <a:pt x="1" y="222"/>
                    </a:lnTo>
                    <a:lnTo>
                      <a:pt x="1" y="219"/>
                    </a:lnTo>
                    <a:lnTo>
                      <a:pt x="3" y="216"/>
                    </a:lnTo>
                    <a:lnTo>
                      <a:pt x="6" y="212"/>
                    </a:lnTo>
                    <a:lnTo>
                      <a:pt x="9" y="210"/>
                    </a:lnTo>
                    <a:lnTo>
                      <a:pt x="13" y="207"/>
                    </a:lnTo>
                    <a:lnTo>
                      <a:pt x="16" y="205"/>
                    </a:lnTo>
                    <a:lnTo>
                      <a:pt x="20" y="204"/>
                    </a:lnTo>
                    <a:lnTo>
                      <a:pt x="23" y="201"/>
                    </a:lnTo>
                    <a:lnTo>
                      <a:pt x="27" y="199"/>
                    </a:lnTo>
                    <a:lnTo>
                      <a:pt x="30" y="197"/>
                    </a:lnTo>
                    <a:lnTo>
                      <a:pt x="33" y="194"/>
                    </a:lnTo>
                    <a:lnTo>
                      <a:pt x="38" y="192"/>
                    </a:lnTo>
                    <a:lnTo>
                      <a:pt x="42" y="187"/>
                    </a:lnTo>
                    <a:lnTo>
                      <a:pt x="47" y="184"/>
                    </a:lnTo>
                    <a:lnTo>
                      <a:pt x="52" y="181"/>
                    </a:lnTo>
                    <a:lnTo>
                      <a:pt x="55" y="178"/>
                    </a:lnTo>
                    <a:lnTo>
                      <a:pt x="59" y="174"/>
                    </a:lnTo>
                    <a:lnTo>
                      <a:pt x="64" y="172"/>
                    </a:lnTo>
                    <a:lnTo>
                      <a:pt x="67" y="168"/>
                    </a:lnTo>
                    <a:lnTo>
                      <a:pt x="71" y="166"/>
                    </a:lnTo>
                    <a:lnTo>
                      <a:pt x="74" y="164"/>
                    </a:lnTo>
                    <a:lnTo>
                      <a:pt x="78" y="161"/>
                    </a:lnTo>
                    <a:lnTo>
                      <a:pt x="81" y="158"/>
                    </a:lnTo>
                    <a:lnTo>
                      <a:pt x="85" y="155"/>
                    </a:lnTo>
                    <a:lnTo>
                      <a:pt x="89" y="152"/>
                    </a:lnTo>
                    <a:lnTo>
                      <a:pt x="93" y="148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6" y="136"/>
                    </a:lnTo>
                    <a:lnTo>
                      <a:pt x="110" y="133"/>
                    </a:lnTo>
                    <a:lnTo>
                      <a:pt x="113" y="129"/>
                    </a:lnTo>
                    <a:lnTo>
                      <a:pt x="117" y="126"/>
                    </a:lnTo>
                    <a:lnTo>
                      <a:pt x="121" y="122"/>
                    </a:lnTo>
                    <a:lnTo>
                      <a:pt x="124" y="118"/>
                    </a:lnTo>
                    <a:lnTo>
                      <a:pt x="128" y="114"/>
                    </a:lnTo>
                    <a:lnTo>
                      <a:pt x="131" y="111"/>
                    </a:lnTo>
                    <a:lnTo>
                      <a:pt x="135" y="107"/>
                    </a:lnTo>
                    <a:lnTo>
                      <a:pt x="138" y="103"/>
                    </a:lnTo>
                    <a:lnTo>
                      <a:pt x="142" y="98"/>
                    </a:lnTo>
                    <a:lnTo>
                      <a:pt x="145" y="95"/>
                    </a:lnTo>
                    <a:lnTo>
                      <a:pt x="149" y="91"/>
                    </a:lnTo>
                    <a:lnTo>
                      <a:pt x="151" y="88"/>
                    </a:lnTo>
                    <a:lnTo>
                      <a:pt x="155" y="83"/>
                    </a:lnTo>
                    <a:lnTo>
                      <a:pt x="159" y="79"/>
                    </a:lnTo>
                    <a:lnTo>
                      <a:pt x="161" y="75"/>
                    </a:lnTo>
                    <a:lnTo>
                      <a:pt x="163" y="70"/>
                    </a:lnTo>
                    <a:lnTo>
                      <a:pt x="166" y="66"/>
                    </a:lnTo>
                    <a:lnTo>
                      <a:pt x="169" y="62"/>
                    </a:lnTo>
                    <a:lnTo>
                      <a:pt x="172" y="57"/>
                    </a:lnTo>
                    <a:lnTo>
                      <a:pt x="174" y="53"/>
                    </a:lnTo>
                    <a:lnTo>
                      <a:pt x="176" y="48"/>
                    </a:lnTo>
                    <a:lnTo>
                      <a:pt x="179" y="45"/>
                    </a:lnTo>
                    <a:lnTo>
                      <a:pt x="181" y="39"/>
                    </a:lnTo>
                    <a:lnTo>
                      <a:pt x="183" y="34"/>
                    </a:lnTo>
                    <a:lnTo>
                      <a:pt x="185" y="29"/>
                    </a:lnTo>
                    <a:lnTo>
                      <a:pt x="187" y="26"/>
                    </a:lnTo>
                    <a:lnTo>
                      <a:pt x="188" y="21"/>
                    </a:lnTo>
                    <a:lnTo>
                      <a:pt x="191" y="16"/>
                    </a:lnTo>
                    <a:lnTo>
                      <a:pt x="192" y="12"/>
                    </a:lnTo>
                    <a:lnTo>
                      <a:pt x="194" y="7"/>
                    </a:lnTo>
                    <a:lnTo>
                      <a:pt x="195" y="2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6" y="1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3" y="9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9" name="Freeform 358"/>
              <p:cNvSpPr>
                <a:spLocks/>
              </p:cNvSpPr>
              <p:nvPr/>
            </p:nvSpPr>
            <p:spPr bwMode="auto">
              <a:xfrm>
                <a:off x="1670" y="1456"/>
                <a:ext cx="109" cy="114"/>
              </a:xfrm>
              <a:custGeom>
                <a:avLst/>
                <a:gdLst>
                  <a:gd name="T0" fmla="*/ 0 w 328"/>
                  <a:gd name="T1" fmla="*/ 0 h 340"/>
                  <a:gd name="T2" fmla="*/ 0 w 328"/>
                  <a:gd name="T3" fmla="*/ 0 h 340"/>
                  <a:gd name="T4" fmla="*/ 0 w 328"/>
                  <a:gd name="T5" fmla="*/ 0 h 340"/>
                  <a:gd name="T6" fmla="*/ 0 w 328"/>
                  <a:gd name="T7" fmla="*/ 0 h 340"/>
                  <a:gd name="T8" fmla="*/ 0 w 328"/>
                  <a:gd name="T9" fmla="*/ 0 h 340"/>
                  <a:gd name="T10" fmla="*/ 0 w 328"/>
                  <a:gd name="T11" fmla="*/ 0 h 340"/>
                  <a:gd name="T12" fmla="*/ 0 w 328"/>
                  <a:gd name="T13" fmla="*/ 0 h 340"/>
                  <a:gd name="T14" fmla="*/ 0 w 328"/>
                  <a:gd name="T15" fmla="*/ 0 h 340"/>
                  <a:gd name="T16" fmla="*/ 0 w 328"/>
                  <a:gd name="T17" fmla="*/ 0 h 340"/>
                  <a:gd name="T18" fmla="*/ 0 w 328"/>
                  <a:gd name="T19" fmla="*/ 0 h 340"/>
                  <a:gd name="T20" fmla="*/ 0 w 328"/>
                  <a:gd name="T21" fmla="*/ 0 h 340"/>
                  <a:gd name="T22" fmla="*/ 0 w 328"/>
                  <a:gd name="T23" fmla="*/ 0 h 340"/>
                  <a:gd name="T24" fmla="*/ 0 w 328"/>
                  <a:gd name="T25" fmla="*/ 0 h 340"/>
                  <a:gd name="T26" fmla="*/ 0 w 328"/>
                  <a:gd name="T27" fmla="*/ 0 h 340"/>
                  <a:gd name="T28" fmla="*/ 0 w 328"/>
                  <a:gd name="T29" fmla="*/ 0 h 340"/>
                  <a:gd name="T30" fmla="*/ 0 w 328"/>
                  <a:gd name="T31" fmla="*/ 0 h 340"/>
                  <a:gd name="T32" fmla="*/ 0 w 328"/>
                  <a:gd name="T33" fmla="*/ 0 h 340"/>
                  <a:gd name="T34" fmla="*/ 0 w 328"/>
                  <a:gd name="T35" fmla="*/ 0 h 340"/>
                  <a:gd name="T36" fmla="*/ 0 w 328"/>
                  <a:gd name="T37" fmla="*/ 0 h 340"/>
                  <a:gd name="T38" fmla="*/ 0 w 328"/>
                  <a:gd name="T39" fmla="*/ 0 h 340"/>
                  <a:gd name="T40" fmla="*/ 0 w 328"/>
                  <a:gd name="T41" fmla="*/ 0 h 340"/>
                  <a:gd name="T42" fmla="*/ 0 w 328"/>
                  <a:gd name="T43" fmla="*/ 0 h 340"/>
                  <a:gd name="T44" fmla="*/ 0 w 328"/>
                  <a:gd name="T45" fmla="*/ 0 h 340"/>
                  <a:gd name="T46" fmla="*/ 0 w 328"/>
                  <a:gd name="T47" fmla="*/ 0 h 340"/>
                  <a:gd name="T48" fmla="*/ 0 w 328"/>
                  <a:gd name="T49" fmla="*/ 0 h 340"/>
                  <a:gd name="T50" fmla="*/ 0 w 328"/>
                  <a:gd name="T51" fmla="*/ 0 h 340"/>
                  <a:gd name="T52" fmla="*/ 0 w 328"/>
                  <a:gd name="T53" fmla="*/ 0 h 340"/>
                  <a:gd name="T54" fmla="*/ 0 w 328"/>
                  <a:gd name="T55" fmla="*/ 0 h 340"/>
                  <a:gd name="T56" fmla="*/ 0 w 328"/>
                  <a:gd name="T57" fmla="*/ 0 h 340"/>
                  <a:gd name="T58" fmla="*/ 0 w 328"/>
                  <a:gd name="T59" fmla="*/ 0 h 340"/>
                  <a:gd name="T60" fmla="*/ 0 w 328"/>
                  <a:gd name="T61" fmla="*/ 0 h 340"/>
                  <a:gd name="T62" fmla="*/ 0 w 328"/>
                  <a:gd name="T63" fmla="*/ 0 h 340"/>
                  <a:gd name="T64" fmla="*/ 0 w 328"/>
                  <a:gd name="T65" fmla="*/ 0 h 340"/>
                  <a:gd name="T66" fmla="*/ 0 w 328"/>
                  <a:gd name="T67" fmla="*/ 0 h 340"/>
                  <a:gd name="T68" fmla="*/ 0 w 328"/>
                  <a:gd name="T69" fmla="*/ 0 h 340"/>
                  <a:gd name="T70" fmla="*/ 0 w 328"/>
                  <a:gd name="T71" fmla="*/ 0 h 340"/>
                  <a:gd name="T72" fmla="*/ 0 w 328"/>
                  <a:gd name="T73" fmla="*/ 0 h 340"/>
                  <a:gd name="T74" fmla="*/ 0 w 328"/>
                  <a:gd name="T75" fmla="*/ 0 h 340"/>
                  <a:gd name="T76" fmla="*/ 0 w 328"/>
                  <a:gd name="T77" fmla="*/ 0 h 340"/>
                  <a:gd name="T78" fmla="*/ 0 w 328"/>
                  <a:gd name="T79" fmla="*/ 0 h 340"/>
                  <a:gd name="T80" fmla="*/ 0 w 328"/>
                  <a:gd name="T81" fmla="*/ 0 h 340"/>
                  <a:gd name="T82" fmla="*/ 0 w 328"/>
                  <a:gd name="T83" fmla="*/ 0 h 340"/>
                  <a:gd name="T84" fmla="*/ 0 w 328"/>
                  <a:gd name="T85" fmla="*/ 0 h 340"/>
                  <a:gd name="T86" fmla="*/ 0 w 328"/>
                  <a:gd name="T87" fmla="*/ 0 h 340"/>
                  <a:gd name="T88" fmla="*/ 0 w 328"/>
                  <a:gd name="T89" fmla="*/ 0 h 340"/>
                  <a:gd name="T90" fmla="*/ 0 w 328"/>
                  <a:gd name="T91" fmla="*/ 0 h 340"/>
                  <a:gd name="T92" fmla="*/ 0 w 328"/>
                  <a:gd name="T93" fmla="*/ 0 h 340"/>
                  <a:gd name="T94" fmla="*/ 0 w 328"/>
                  <a:gd name="T95" fmla="*/ 0 h 340"/>
                  <a:gd name="T96" fmla="*/ 0 w 328"/>
                  <a:gd name="T97" fmla="*/ 0 h 340"/>
                  <a:gd name="T98" fmla="*/ 0 w 328"/>
                  <a:gd name="T99" fmla="*/ 0 h 340"/>
                  <a:gd name="T100" fmla="*/ 0 w 328"/>
                  <a:gd name="T101" fmla="*/ 0 h 340"/>
                  <a:gd name="T102" fmla="*/ 0 w 328"/>
                  <a:gd name="T103" fmla="*/ 0 h 340"/>
                  <a:gd name="T104" fmla="*/ 0 w 328"/>
                  <a:gd name="T105" fmla="*/ 0 h 340"/>
                  <a:gd name="T106" fmla="*/ 0 w 328"/>
                  <a:gd name="T107" fmla="*/ 0 h 3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28"/>
                  <a:gd name="T163" fmla="*/ 0 h 340"/>
                  <a:gd name="T164" fmla="*/ 328 w 328"/>
                  <a:gd name="T165" fmla="*/ 340 h 3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28" h="340">
                    <a:moveTo>
                      <a:pt x="101" y="300"/>
                    </a:moveTo>
                    <a:lnTo>
                      <a:pt x="123" y="340"/>
                    </a:lnTo>
                    <a:lnTo>
                      <a:pt x="123" y="339"/>
                    </a:lnTo>
                    <a:lnTo>
                      <a:pt x="126" y="338"/>
                    </a:lnTo>
                    <a:lnTo>
                      <a:pt x="129" y="334"/>
                    </a:lnTo>
                    <a:lnTo>
                      <a:pt x="134" y="332"/>
                    </a:lnTo>
                    <a:lnTo>
                      <a:pt x="137" y="328"/>
                    </a:lnTo>
                    <a:lnTo>
                      <a:pt x="142" y="323"/>
                    </a:lnTo>
                    <a:lnTo>
                      <a:pt x="147" y="319"/>
                    </a:lnTo>
                    <a:lnTo>
                      <a:pt x="150" y="314"/>
                    </a:lnTo>
                    <a:lnTo>
                      <a:pt x="150" y="313"/>
                    </a:lnTo>
                    <a:lnTo>
                      <a:pt x="149" y="309"/>
                    </a:lnTo>
                    <a:lnTo>
                      <a:pt x="148" y="306"/>
                    </a:lnTo>
                    <a:lnTo>
                      <a:pt x="146" y="301"/>
                    </a:lnTo>
                    <a:lnTo>
                      <a:pt x="144" y="298"/>
                    </a:lnTo>
                    <a:lnTo>
                      <a:pt x="143" y="296"/>
                    </a:lnTo>
                    <a:lnTo>
                      <a:pt x="142" y="293"/>
                    </a:lnTo>
                    <a:lnTo>
                      <a:pt x="141" y="290"/>
                    </a:lnTo>
                    <a:lnTo>
                      <a:pt x="139" y="287"/>
                    </a:lnTo>
                    <a:lnTo>
                      <a:pt x="137" y="283"/>
                    </a:lnTo>
                    <a:lnTo>
                      <a:pt x="136" y="281"/>
                    </a:lnTo>
                    <a:lnTo>
                      <a:pt x="134" y="277"/>
                    </a:lnTo>
                    <a:lnTo>
                      <a:pt x="131" y="272"/>
                    </a:lnTo>
                    <a:lnTo>
                      <a:pt x="129" y="269"/>
                    </a:lnTo>
                    <a:lnTo>
                      <a:pt x="127" y="265"/>
                    </a:lnTo>
                    <a:lnTo>
                      <a:pt x="124" y="262"/>
                    </a:lnTo>
                    <a:lnTo>
                      <a:pt x="122" y="257"/>
                    </a:lnTo>
                    <a:lnTo>
                      <a:pt x="120" y="253"/>
                    </a:lnTo>
                    <a:lnTo>
                      <a:pt x="117" y="249"/>
                    </a:lnTo>
                    <a:lnTo>
                      <a:pt x="115" y="245"/>
                    </a:lnTo>
                    <a:lnTo>
                      <a:pt x="112" y="240"/>
                    </a:lnTo>
                    <a:lnTo>
                      <a:pt x="109" y="236"/>
                    </a:lnTo>
                    <a:lnTo>
                      <a:pt x="107" y="231"/>
                    </a:lnTo>
                    <a:lnTo>
                      <a:pt x="104" y="226"/>
                    </a:lnTo>
                    <a:lnTo>
                      <a:pt x="101" y="221"/>
                    </a:lnTo>
                    <a:lnTo>
                      <a:pt x="98" y="217"/>
                    </a:lnTo>
                    <a:lnTo>
                      <a:pt x="96" y="212"/>
                    </a:lnTo>
                    <a:lnTo>
                      <a:pt x="92" y="208"/>
                    </a:lnTo>
                    <a:lnTo>
                      <a:pt x="90" y="204"/>
                    </a:lnTo>
                    <a:lnTo>
                      <a:pt x="86" y="199"/>
                    </a:lnTo>
                    <a:lnTo>
                      <a:pt x="83" y="194"/>
                    </a:lnTo>
                    <a:lnTo>
                      <a:pt x="80" y="189"/>
                    </a:lnTo>
                    <a:lnTo>
                      <a:pt x="78" y="185"/>
                    </a:lnTo>
                    <a:lnTo>
                      <a:pt x="75" y="180"/>
                    </a:lnTo>
                    <a:lnTo>
                      <a:pt x="72" y="175"/>
                    </a:lnTo>
                    <a:lnTo>
                      <a:pt x="70" y="172"/>
                    </a:lnTo>
                    <a:lnTo>
                      <a:pt x="66" y="167"/>
                    </a:lnTo>
                    <a:lnTo>
                      <a:pt x="64" y="162"/>
                    </a:lnTo>
                    <a:lnTo>
                      <a:pt x="62" y="157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4" y="145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47" y="134"/>
                    </a:lnTo>
                    <a:lnTo>
                      <a:pt x="45" y="130"/>
                    </a:lnTo>
                    <a:lnTo>
                      <a:pt x="44" y="128"/>
                    </a:lnTo>
                    <a:lnTo>
                      <a:pt x="43" y="124"/>
                    </a:lnTo>
                    <a:lnTo>
                      <a:pt x="39" y="118"/>
                    </a:lnTo>
                    <a:lnTo>
                      <a:pt x="35" y="113"/>
                    </a:lnTo>
                    <a:lnTo>
                      <a:pt x="33" y="109"/>
                    </a:lnTo>
                    <a:lnTo>
                      <a:pt x="32" y="105"/>
                    </a:lnTo>
                    <a:lnTo>
                      <a:pt x="31" y="103"/>
                    </a:lnTo>
                    <a:lnTo>
                      <a:pt x="31" y="102"/>
                    </a:lnTo>
                    <a:lnTo>
                      <a:pt x="32" y="96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5"/>
                    </a:lnTo>
                    <a:lnTo>
                      <a:pt x="46" y="83"/>
                    </a:lnTo>
                    <a:lnTo>
                      <a:pt x="48" y="81"/>
                    </a:lnTo>
                    <a:lnTo>
                      <a:pt x="52" y="79"/>
                    </a:lnTo>
                    <a:lnTo>
                      <a:pt x="56" y="79"/>
                    </a:lnTo>
                    <a:lnTo>
                      <a:pt x="59" y="79"/>
                    </a:lnTo>
                    <a:lnTo>
                      <a:pt x="63" y="78"/>
                    </a:lnTo>
                    <a:lnTo>
                      <a:pt x="66" y="79"/>
                    </a:lnTo>
                    <a:lnTo>
                      <a:pt x="69" y="79"/>
                    </a:lnTo>
                    <a:lnTo>
                      <a:pt x="73" y="80"/>
                    </a:lnTo>
                    <a:lnTo>
                      <a:pt x="77" y="83"/>
                    </a:lnTo>
                    <a:lnTo>
                      <a:pt x="79" y="84"/>
                    </a:lnTo>
                    <a:lnTo>
                      <a:pt x="84" y="86"/>
                    </a:lnTo>
                    <a:lnTo>
                      <a:pt x="89" y="88"/>
                    </a:lnTo>
                    <a:lnTo>
                      <a:pt x="94" y="91"/>
                    </a:lnTo>
                    <a:lnTo>
                      <a:pt x="97" y="92"/>
                    </a:lnTo>
                    <a:lnTo>
                      <a:pt x="99" y="94"/>
                    </a:lnTo>
                    <a:lnTo>
                      <a:pt x="103" y="96"/>
                    </a:lnTo>
                    <a:lnTo>
                      <a:pt x="107" y="98"/>
                    </a:lnTo>
                    <a:lnTo>
                      <a:pt x="110" y="99"/>
                    </a:lnTo>
                    <a:lnTo>
                      <a:pt x="112" y="100"/>
                    </a:lnTo>
                    <a:lnTo>
                      <a:pt x="116" y="103"/>
                    </a:lnTo>
                    <a:lnTo>
                      <a:pt x="120" y="104"/>
                    </a:lnTo>
                    <a:lnTo>
                      <a:pt x="123" y="106"/>
                    </a:lnTo>
                    <a:lnTo>
                      <a:pt x="127" y="109"/>
                    </a:lnTo>
                    <a:lnTo>
                      <a:pt x="130" y="110"/>
                    </a:lnTo>
                    <a:lnTo>
                      <a:pt x="135" y="112"/>
                    </a:lnTo>
                    <a:lnTo>
                      <a:pt x="137" y="113"/>
                    </a:lnTo>
                    <a:lnTo>
                      <a:pt x="142" y="117"/>
                    </a:lnTo>
                    <a:lnTo>
                      <a:pt x="146" y="118"/>
                    </a:lnTo>
                    <a:lnTo>
                      <a:pt x="150" y="121"/>
                    </a:lnTo>
                    <a:lnTo>
                      <a:pt x="154" y="123"/>
                    </a:lnTo>
                    <a:lnTo>
                      <a:pt x="158" y="125"/>
                    </a:lnTo>
                    <a:lnTo>
                      <a:pt x="162" y="128"/>
                    </a:lnTo>
                    <a:lnTo>
                      <a:pt x="166" y="130"/>
                    </a:lnTo>
                    <a:lnTo>
                      <a:pt x="171" y="131"/>
                    </a:lnTo>
                    <a:lnTo>
                      <a:pt x="174" y="134"/>
                    </a:lnTo>
                    <a:lnTo>
                      <a:pt x="178" y="136"/>
                    </a:lnTo>
                    <a:lnTo>
                      <a:pt x="181" y="138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193" y="143"/>
                    </a:lnTo>
                    <a:lnTo>
                      <a:pt x="197" y="145"/>
                    </a:lnTo>
                    <a:lnTo>
                      <a:pt x="200" y="148"/>
                    </a:lnTo>
                    <a:lnTo>
                      <a:pt x="204" y="149"/>
                    </a:lnTo>
                    <a:lnTo>
                      <a:pt x="207" y="151"/>
                    </a:lnTo>
                    <a:lnTo>
                      <a:pt x="211" y="154"/>
                    </a:lnTo>
                    <a:lnTo>
                      <a:pt x="214" y="155"/>
                    </a:lnTo>
                    <a:lnTo>
                      <a:pt x="218" y="157"/>
                    </a:lnTo>
                    <a:lnTo>
                      <a:pt x="222" y="158"/>
                    </a:lnTo>
                    <a:lnTo>
                      <a:pt x="225" y="161"/>
                    </a:lnTo>
                    <a:lnTo>
                      <a:pt x="230" y="162"/>
                    </a:lnTo>
                    <a:lnTo>
                      <a:pt x="236" y="166"/>
                    </a:lnTo>
                    <a:lnTo>
                      <a:pt x="241" y="168"/>
                    </a:lnTo>
                    <a:lnTo>
                      <a:pt x="245" y="170"/>
                    </a:lnTo>
                    <a:lnTo>
                      <a:pt x="248" y="172"/>
                    </a:lnTo>
                    <a:lnTo>
                      <a:pt x="251" y="173"/>
                    </a:lnTo>
                    <a:lnTo>
                      <a:pt x="254" y="173"/>
                    </a:lnTo>
                    <a:lnTo>
                      <a:pt x="256" y="174"/>
                    </a:lnTo>
                    <a:lnTo>
                      <a:pt x="258" y="173"/>
                    </a:lnTo>
                    <a:lnTo>
                      <a:pt x="263" y="169"/>
                    </a:lnTo>
                    <a:lnTo>
                      <a:pt x="268" y="166"/>
                    </a:lnTo>
                    <a:lnTo>
                      <a:pt x="274" y="162"/>
                    </a:lnTo>
                    <a:lnTo>
                      <a:pt x="278" y="157"/>
                    </a:lnTo>
                    <a:lnTo>
                      <a:pt x="283" y="153"/>
                    </a:lnTo>
                    <a:lnTo>
                      <a:pt x="287" y="148"/>
                    </a:lnTo>
                    <a:lnTo>
                      <a:pt x="289" y="144"/>
                    </a:lnTo>
                    <a:lnTo>
                      <a:pt x="288" y="141"/>
                    </a:lnTo>
                    <a:lnTo>
                      <a:pt x="286" y="138"/>
                    </a:lnTo>
                    <a:lnTo>
                      <a:pt x="283" y="136"/>
                    </a:lnTo>
                    <a:lnTo>
                      <a:pt x="281" y="134"/>
                    </a:lnTo>
                    <a:lnTo>
                      <a:pt x="278" y="132"/>
                    </a:lnTo>
                    <a:lnTo>
                      <a:pt x="276" y="130"/>
                    </a:lnTo>
                    <a:lnTo>
                      <a:pt x="271" y="128"/>
                    </a:lnTo>
                    <a:lnTo>
                      <a:pt x="268" y="125"/>
                    </a:lnTo>
                    <a:lnTo>
                      <a:pt x="264" y="123"/>
                    </a:lnTo>
                    <a:lnTo>
                      <a:pt x="261" y="121"/>
                    </a:lnTo>
                    <a:lnTo>
                      <a:pt x="256" y="118"/>
                    </a:lnTo>
                    <a:lnTo>
                      <a:pt x="251" y="116"/>
                    </a:lnTo>
                    <a:lnTo>
                      <a:pt x="246" y="113"/>
                    </a:lnTo>
                    <a:lnTo>
                      <a:pt x="242" y="111"/>
                    </a:lnTo>
                    <a:lnTo>
                      <a:pt x="236" y="109"/>
                    </a:lnTo>
                    <a:lnTo>
                      <a:pt x="230" y="106"/>
                    </a:lnTo>
                    <a:lnTo>
                      <a:pt x="225" y="103"/>
                    </a:lnTo>
                    <a:lnTo>
                      <a:pt x="219" y="100"/>
                    </a:lnTo>
                    <a:lnTo>
                      <a:pt x="213" y="98"/>
                    </a:lnTo>
                    <a:lnTo>
                      <a:pt x="209" y="96"/>
                    </a:lnTo>
                    <a:lnTo>
                      <a:pt x="203" y="93"/>
                    </a:lnTo>
                    <a:lnTo>
                      <a:pt x="198" y="91"/>
                    </a:lnTo>
                    <a:lnTo>
                      <a:pt x="192" y="88"/>
                    </a:lnTo>
                    <a:lnTo>
                      <a:pt x="187" y="86"/>
                    </a:lnTo>
                    <a:lnTo>
                      <a:pt x="181" y="85"/>
                    </a:lnTo>
                    <a:lnTo>
                      <a:pt x="177" y="84"/>
                    </a:lnTo>
                    <a:lnTo>
                      <a:pt x="172" y="81"/>
                    </a:lnTo>
                    <a:lnTo>
                      <a:pt x="167" y="80"/>
                    </a:lnTo>
                    <a:lnTo>
                      <a:pt x="163" y="79"/>
                    </a:lnTo>
                    <a:lnTo>
                      <a:pt x="160" y="78"/>
                    </a:lnTo>
                    <a:lnTo>
                      <a:pt x="155" y="77"/>
                    </a:lnTo>
                    <a:lnTo>
                      <a:pt x="150" y="74"/>
                    </a:lnTo>
                    <a:lnTo>
                      <a:pt x="146" y="74"/>
                    </a:lnTo>
                    <a:lnTo>
                      <a:pt x="142" y="73"/>
                    </a:lnTo>
                    <a:lnTo>
                      <a:pt x="139" y="71"/>
                    </a:lnTo>
                    <a:lnTo>
                      <a:pt x="135" y="70"/>
                    </a:lnTo>
                    <a:lnTo>
                      <a:pt x="130" y="70"/>
                    </a:lnTo>
                    <a:lnTo>
                      <a:pt x="127" y="68"/>
                    </a:lnTo>
                    <a:lnTo>
                      <a:pt x="122" y="66"/>
                    </a:lnTo>
                    <a:lnTo>
                      <a:pt x="118" y="66"/>
                    </a:lnTo>
                    <a:lnTo>
                      <a:pt x="115" y="65"/>
                    </a:lnTo>
                    <a:lnTo>
                      <a:pt x="111" y="64"/>
                    </a:lnTo>
                    <a:lnTo>
                      <a:pt x="107" y="61"/>
                    </a:lnTo>
                    <a:lnTo>
                      <a:pt x="104" y="60"/>
                    </a:lnTo>
                    <a:lnTo>
                      <a:pt x="101" y="60"/>
                    </a:lnTo>
                    <a:lnTo>
                      <a:pt x="97" y="59"/>
                    </a:lnTo>
                    <a:lnTo>
                      <a:pt x="94" y="58"/>
                    </a:lnTo>
                    <a:lnTo>
                      <a:pt x="91" y="56"/>
                    </a:lnTo>
                    <a:lnTo>
                      <a:pt x="88" y="55"/>
                    </a:lnTo>
                    <a:lnTo>
                      <a:pt x="85" y="54"/>
                    </a:lnTo>
                    <a:lnTo>
                      <a:pt x="80" y="53"/>
                    </a:lnTo>
                    <a:lnTo>
                      <a:pt x="77" y="51"/>
                    </a:lnTo>
                    <a:lnTo>
                      <a:pt x="73" y="49"/>
                    </a:lnTo>
                    <a:lnTo>
                      <a:pt x="70" y="47"/>
                    </a:lnTo>
                    <a:lnTo>
                      <a:pt x="69" y="46"/>
                    </a:lnTo>
                    <a:lnTo>
                      <a:pt x="70" y="43"/>
                    </a:lnTo>
                    <a:lnTo>
                      <a:pt x="73" y="43"/>
                    </a:lnTo>
                    <a:lnTo>
                      <a:pt x="75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5" y="42"/>
                    </a:lnTo>
                    <a:lnTo>
                      <a:pt x="89" y="42"/>
                    </a:lnTo>
                    <a:lnTo>
                      <a:pt x="94" y="42"/>
                    </a:lnTo>
                    <a:lnTo>
                      <a:pt x="98" y="42"/>
                    </a:lnTo>
                    <a:lnTo>
                      <a:pt x="103" y="42"/>
                    </a:lnTo>
                    <a:lnTo>
                      <a:pt x="108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20" y="42"/>
                    </a:lnTo>
                    <a:lnTo>
                      <a:pt x="123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41" y="42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50" y="42"/>
                    </a:lnTo>
                    <a:lnTo>
                      <a:pt x="153" y="42"/>
                    </a:lnTo>
                    <a:lnTo>
                      <a:pt x="156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5" y="42"/>
                    </a:lnTo>
                    <a:lnTo>
                      <a:pt x="168" y="42"/>
                    </a:lnTo>
                    <a:lnTo>
                      <a:pt x="172" y="42"/>
                    </a:lnTo>
                    <a:lnTo>
                      <a:pt x="174" y="42"/>
                    </a:lnTo>
                    <a:lnTo>
                      <a:pt x="180" y="42"/>
                    </a:lnTo>
                    <a:lnTo>
                      <a:pt x="185" y="42"/>
                    </a:lnTo>
                    <a:lnTo>
                      <a:pt x="191" y="42"/>
                    </a:lnTo>
                    <a:lnTo>
                      <a:pt x="197" y="42"/>
                    </a:lnTo>
                    <a:lnTo>
                      <a:pt x="201" y="42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6" y="42"/>
                    </a:lnTo>
                    <a:lnTo>
                      <a:pt x="218" y="41"/>
                    </a:lnTo>
                    <a:lnTo>
                      <a:pt x="223" y="41"/>
                    </a:lnTo>
                    <a:lnTo>
                      <a:pt x="226" y="40"/>
                    </a:lnTo>
                    <a:lnTo>
                      <a:pt x="231" y="40"/>
                    </a:lnTo>
                    <a:lnTo>
                      <a:pt x="236" y="40"/>
                    </a:lnTo>
                    <a:lnTo>
                      <a:pt x="239" y="39"/>
                    </a:lnTo>
                    <a:lnTo>
                      <a:pt x="244" y="39"/>
                    </a:lnTo>
                    <a:lnTo>
                      <a:pt x="249" y="39"/>
                    </a:lnTo>
                    <a:lnTo>
                      <a:pt x="252" y="37"/>
                    </a:lnTo>
                    <a:lnTo>
                      <a:pt x="257" y="36"/>
                    </a:lnTo>
                    <a:lnTo>
                      <a:pt x="262" y="35"/>
                    </a:lnTo>
                    <a:lnTo>
                      <a:pt x="265" y="35"/>
                    </a:lnTo>
                    <a:lnTo>
                      <a:pt x="270" y="35"/>
                    </a:lnTo>
                    <a:lnTo>
                      <a:pt x="274" y="34"/>
                    </a:lnTo>
                    <a:lnTo>
                      <a:pt x="278" y="33"/>
                    </a:lnTo>
                    <a:lnTo>
                      <a:pt x="283" y="33"/>
                    </a:lnTo>
                    <a:lnTo>
                      <a:pt x="287" y="32"/>
                    </a:lnTo>
                    <a:lnTo>
                      <a:pt x="290" y="30"/>
                    </a:lnTo>
                    <a:lnTo>
                      <a:pt x="294" y="30"/>
                    </a:lnTo>
                    <a:lnTo>
                      <a:pt x="297" y="29"/>
                    </a:lnTo>
                    <a:lnTo>
                      <a:pt x="301" y="28"/>
                    </a:lnTo>
                    <a:lnTo>
                      <a:pt x="305" y="28"/>
                    </a:lnTo>
                    <a:lnTo>
                      <a:pt x="307" y="27"/>
                    </a:lnTo>
                    <a:lnTo>
                      <a:pt x="310" y="26"/>
                    </a:lnTo>
                    <a:lnTo>
                      <a:pt x="315" y="24"/>
                    </a:lnTo>
                    <a:lnTo>
                      <a:pt x="320" y="23"/>
                    </a:lnTo>
                    <a:lnTo>
                      <a:pt x="324" y="21"/>
                    </a:lnTo>
                    <a:lnTo>
                      <a:pt x="326" y="20"/>
                    </a:lnTo>
                    <a:lnTo>
                      <a:pt x="327" y="15"/>
                    </a:lnTo>
                    <a:lnTo>
                      <a:pt x="328" y="13"/>
                    </a:lnTo>
                    <a:lnTo>
                      <a:pt x="328" y="9"/>
                    </a:lnTo>
                    <a:lnTo>
                      <a:pt x="327" y="5"/>
                    </a:lnTo>
                    <a:lnTo>
                      <a:pt x="324" y="1"/>
                    </a:lnTo>
                    <a:lnTo>
                      <a:pt x="322" y="0"/>
                    </a:lnTo>
                    <a:lnTo>
                      <a:pt x="20" y="28"/>
                    </a:lnTo>
                    <a:lnTo>
                      <a:pt x="0" y="90"/>
                    </a:lnTo>
                    <a:lnTo>
                      <a:pt x="101" y="300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0" name="Freeform 359"/>
              <p:cNvSpPr>
                <a:spLocks/>
              </p:cNvSpPr>
              <p:nvPr/>
            </p:nvSpPr>
            <p:spPr bwMode="auto">
              <a:xfrm>
                <a:off x="1676" y="1470"/>
                <a:ext cx="75" cy="42"/>
              </a:xfrm>
              <a:custGeom>
                <a:avLst/>
                <a:gdLst>
                  <a:gd name="T0" fmla="*/ 0 w 223"/>
                  <a:gd name="T1" fmla="*/ 0 h 125"/>
                  <a:gd name="T2" fmla="*/ 0 w 223"/>
                  <a:gd name="T3" fmla="*/ 0 h 125"/>
                  <a:gd name="T4" fmla="*/ 0 w 223"/>
                  <a:gd name="T5" fmla="*/ 0 h 125"/>
                  <a:gd name="T6" fmla="*/ 0 w 223"/>
                  <a:gd name="T7" fmla="*/ 0 h 125"/>
                  <a:gd name="T8" fmla="*/ 0 w 223"/>
                  <a:gd name="T9" fmla="*/ 0 h 125"/>
                  <a:gd name="T10" fmla="*/ 0 w 223"/>
                  <a:gd name="T11" fmla="*/ 0 h 125"/>
                  <a:gd name="T12" fmla="*/ 0 w 223"/>
                  <a:gd name="T13" fmla="*/ 0 h 125"/>
                  <a:gd name="T14" fmla="*/ 0 w 223"/>
                  <a:gd name="T15" fmla="*/ 0 h 125"/>
                  <a:gd name="T16" fmla="*/ 0 w 223"/>
                  <a:gd name="T17" fmla="*/ 0 h 125"/>
                  <a:gd name="T18" fmla="*/ 0 w 223"/>
                  <a:gd name="T19" fmla="*/ 0 h 125"/>
                  <a:gd name="T20" fmla="*/ 0 w 223"/>
                  <a:gd name="T21" fmla="*/ 0 h 125"/>
                  <a:gd name="T22" fmla="*/ 0 w 223"/>
                  <a:gd name="T23" fmla="*/ 0 h 125"/>
                  <a:gd name="T24" fmla="*/ 0 w 223"/>
                  <a:gd name="T25" fmla="*/ 0 h 125"/>
                  <a:gd name="T26" fmla="*/ 0 w 223"/>
                  <a:gd name="T27" fmla="*/ 0 h 125"/>
                  <a:gd name="T28" fmla="*/ 0 w 223"/>
                  <a:gd name="T29" fmla="*/ 0 h 125"/>
                  <a:gd name="T30" fmla="*/ 0 w 223"/>
                  <a:gd name="T31" fmla="*/ 0 h 125"/>
                  <a:gd name="T32" fmla="*/ 0 w 223"/>
                  <a:gd name="T33" fmla="*/ 0 h 125"/>
                  <a:gd name="T34" fmla="*/ 0 w 223"/>
                  <a:gd name="T35" fmla="*/ 0 h 125"/>
                  <a:gd name="T36" fmla="*/ 0 w 223"/>
                  <a:gd name="T37" fmla="*/ 0 h 125"/>
                  <a:gd name="T38" fmla="*/ 0 w 223"/>
                  <a:gd name="T39" fmla="*/ 0 h 125"/>
                  <a:gd name="T40" fmla="*/ 0 w 223"/>
                  <a:gd name="T41" fmla="*/ 0 h 125"/>
                  <a:gd name="T42" fmla="*/ 0 w 223"/>
                  <a:gd name="T43" fmla="*/ 0 h 125"/>
                  <a:gd name="T44" fmla="*/ 0 w 223"/>
                  <a:gd name="T45" fmla="*/ 0 h 125"/>
                  <a:gd name="T46" fmla="*/ 0 w 223"/>
                  <a:gd name="T47" fmla="*/ 0 h 125"/>
                  <a:gd name="T48" fmla="*/ 0 w 223"/>
                  <a:gd name="T49" fmla="*/ 0 h 125"/>
                  <a:gd name="T50" fmla="*/ 0 w 223"/>
                  <a:gd name="T51" fmla="*/ 0 h 125"/>
                  <a:gd name="T52" fmla="*/ 0 w 223"/>
                  <a:gd name="T53" fmla="*/ 0 h 125"/>
                  <a:gd name="T54" fmla="*/ 0 w 223"/>
                  <a:gd name="T55" fmla="*/ 0 h 125"/>
                  <a:gd name="T56" fmla="*/ 0 w 223"/>
                  <a:gd name="T57" fmla="*/ 0 h 125"/>
                  <a:gd name="T58" fmla="*/ 0 w 223"/>
                  <a:gd name="T59" fmla="*/ 0 h 125"/>
                  <a:gd name="T60" fmla="*/ 0 w 223"/>
                  <a:gd name="T61" fmla="*/ 0 h 125"/>
                  <a:gd name="T62" fmla="*/ 0 w 223"/>
                  <a:gd name="T63" fmla="*/ 0 h 125"/>
                  <a:gd name="T64" fmla="*/ 0 w 223"/>
                  <a:gd name="T65" fmla="*/ 0 h 125"/>
                  <a:gd name="T66" fmla="*/ 0 w 223"/>
                  <a:gd name="T67" fmla="*/ 0 h 125"/>
                  <a:gd name="T68" fmla="*/ 0 w 223"/>
                  <a:gd name="T69" fmla="*/ 0 h 125"/>
                  <a:gd name="T70" fmla="*/ 0 w 223"/>
                  <a:gd name="T71" fmla="*/ 0 h 125"/>
                  <a:gd name="T72" fmla="*/ 0 w 223"/>
                  <a:gd name="T73" fmla="*/ 0 h 125"/>
                  <a:gd name="T74" fmla="*/ 0 w 223"/>
                  <a:gd name="T75" fmla="*/ 0 h 125"/>
                  <a:gd name="T76" fmla="*/ 0 w 223"/>
                  <a:gd name="T77" fmla="*/ 0 h 125"/>
                  <a:gd name="T78" fmla="*/ 0 w 223"/>
                  <a:gd name="T79" fmla="*/ 0 h 125"/>
                  <a:gd name="T80" fmla="*/ 0 w 223"/>
                  <a:gd name="T81" fmla="*/ 0 h 125"/>
                  <a:gd name="T82" fmla="*/ 0 w 223"/>
                  <a:gd name="T83" fmla="*/ 0 h 125"/>
                  <a:gd name="T84" fmla="*/ 0 w 223"/>
                  <a:gd name="T85" fmla="*/ 0 h 125"/>
                  <a:gd name="T86" fmla="*/ 0 w 223"/>
                  <a:gd name="T87" fmla="*/ 0 h 125"/>
                  <a:gd name="T88" fmla="*/ 0 w 223"/>
                  <a:gd name="T89" fmla="*/ 0 h 125"/>
                  <a:gd name="T90" fmla="*/ 0 w 223"/>
                  <a:gd name="T91" fmla="*/ 0 h 125"/>
                  <a:gd name="T92" fmla="*/ 0 w 223"/>
                  <a:gd name="T93" fmla="*/ 0 h 125"/>
                  <a:gd name="T94" fmla="*/ 0 w 223"/>
                  <a:gd name="T95" fmla="*/ 0 h 125"/>
                  <a:gd name="T96" fmla="*/ 0 w 223"/>
                  <a:gd name="T97" fmla="*/ 0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25"/>
                  <a:gd name="T149" fmla="*/ 223 w 22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25">
                    <a:moveTo>
                      <a:pt x="14" y="2"/>
                    </a:moveTo>
                    <a:lnTo>
                      <a:pt x="17" y="5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3" y="14"/>
                    </a:lnTo>
                    <a:lnTo>
                      <a:pt x="36" y="17"/>
                    </a:lnTo>
                    <a:lnTo>
                      <a:pt x="39" y="19"/>
                    </a:lnTo>
                    <a:lnTo>
                      <a:pt x="42" y="20"/>
                    </a:lnTo>
                    <a:lnTo>
                      <a:pt x="45" y="23"/>
                    </a:lnTo>
                    <a:lnTo>
                      <a:pt x="49" y="24"/>
                    </a:lnTo>
                    <a:lnTo>
                      <a:pt x="51" y="26"/>
                    </a:lnTo>
                    <a:lnTo>
                      <a:pt x="53" y="27"/>
                    </a:lnTo>
                    <a:lnTo>
                      <a:pt x="57" y="29"/>
                    </a:lnTo>
                    <a:lnTo>
                      <a:pt x="60" y="31"/>
                    </a:lnTo>
                    <a:lnTo>
                      <a:pt x="63" y="32"/>
                    </a:lnTo>
                    <a:lnTo>
                      <a:pt x="66" y="33"/>
                    </a:lnTo>
                    <a:lnTo>
                      <a:pt x="69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8" y="38"/>
                    </a:lnTo>
                    <a:lnTo>
                      <a:pt x="82" y="38"/>
                    </a:lnTo>
                    <a:lnTo>
                      <a:pt x="84" y="39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6" y="47"/>
                    </a:lnTo>
                    <a:lnTo>
                      <a:pt x="109" y="49"/>
                    </a:lnTo>
                    <a:lnTo>
                      <a:pt x="111" y="50"/>
                    </a:lnTo>
                    <a:lnTo>
                      <a:pt x="115" y="50"/>
                    </a:lnTo>
                    <a:lnTo>
                      <a:pt x="117" y="51"/>
                    </a:lnTo>
                    <a:lnTo>
                      <a:pt x="120" y="52"/>
                    </a:lnTo>
                    <a:lnTo>
                      <a:pt x="123" y="53"/>
                    </a:lnTo>
                    <a:lnTo>
                      <a:pt x="126" y="53"/>
                    </a:lnTo>
                    <a:lnTo>
                      <a:pt x="129" y="55"/>
                    </a:lnTo>
                    <a:lnTo>
                      <a:pt x="133" y="55"/>
                    </a:lnTo>
                    <a:lnTo>
                      <a:pt x="135" y="57"/>
                    </a:lnTo>
                    <a:lnTo>
                      <a:pt x="139" y="57"/>
                    </a:lnTo>
                    <a:lnTo>
                      <a:pt x="142" y="58"/>
                    </a:lnTo>
                    <a:lnTo>
                      <a:pt x="145" y="59"/>
                    </a:lnTo>
                    <a:lnTo>
                      <a:pt x="148" y="61"/>
                    </a:lnTo>
                    <a:lnTo>
                      <a:pt x="152" y="62"/>
                    </a:lnTo>
                    <a:lnTo>
                      <a:pt x="154" y="63"/>
                    </a:lnTo>
                    <a:lnTo>
                      <a:pt x="158" y="63"/>
                    </a:lnTo>
                    <a:lnTo>
                      <a:pt x="161" y="65"/>
                    </a:lnTo>
                    <a:lnTo>
                      <a:pt x="164" y="65"/>
                    </a:lnTo>
                    <a:lnTo>
                      <a:pt x="167" y="66"/>
                    </a:lnTo>
                    <a:lnTo>
                      <a:pt x="171" y="68"/>
                    </a:lnTo>
                    <a:lnTo>
                      <a:pt x="174" y="69"/>
                    </a:lnTo>
                    <a:lnTo>
                      <a:pt x="177" y="70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7" y="75"/>
                    </a:lnTo>
                    <a:lnTo>
                      <a:pt x="190" y="77"/>
                    </a:lnTo>
                    <a:lnTo>
                      <a:pt x="193" y="78"/>
                    </a:lnTo>
                    <a:lnTo>
                      <a:pt x="197" y="80"/>
                    </a:lnTo>
                    <a:lnTo>
                      <a:pt x="200" y="82"/>
                    </a:lnTo>
                    <a:lnTo>
                      <a:pt x="204" y="83"/>
                    </a:lnTo>
                    <a:lnTo>
                      <a:pt x="207" y="85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7" y="93"/>
                    </a:lnTo>
                    <a:lnTo>
                      <a:pt x="221" y="95"/>
                    </a:lnTo>
                    <a:lnTo>
                      <a:pt x="222" y="98"/>
                    </a:lnTo>
                    <a:lnTo>
                      <a:pt x="223" y="102"/>
                    </a:lnTo>
                    <a:lnTo>
                      <a:pt x="223" y="104"/>
                    </a:lnTo>
                    <a:lnTo>
                      <a:pt x="223" y="108"/>
                    </a:lnTo>
                    <a:lnTo>
                      <a:pt x="222" y="112"/>
                    </a:lnTo>
                    <a:lnTo>
                      <a:pt x="221" y="115"/>
                    </a:lnTo>
                    <a:lnTo>
                      <a:pt x="218" y="117"/>
                    </a:lnTo>
                    <a:lnTo>
                      <a:pt x="216" y="120"/>
                    </a:lnTo>
                    <a:lnTo>
                      <a:pt x="212" y="121"/>
                    </a:lnTo>
                    <a:lnTo>
                      <a:pt x="210" y="123"/>
                    </a:lnTo>
                    <a:lnTo>
                      <a:pt x="206" y="123"/>
                    </a:lnTo>
                    <a:lnTo>
                      <a:pt x="203" y="125"/>
                    </a:lnTo>
                    <a:lnTo>
                      <a:pt x="199" y="123"/>
                    </a:lnTo>
                    <a:lnTo>
                      <a:pt x="196" y="121"/>
                    </a:lnTo>
                    <a:lnTo>
                      <a:pt x="192" y="119"/>
                    </a:lnTo>
                    <a:lnTo>
                      <a:pt x="189" y="116"/>
                    </a:lnTo>
                    <a:lnTo>
                      <a:pt x="184" y="115"/>
                    </a:lnTo>
                    <a:lnTo>
                      <a:pt x="181" y="113"/>
                    </a:lnTo>
                    <a:lnTo>
                      <a:pt x="178" y="112"/>
                    </a:lnTo>
                    <a:lnTo>
                      <a:pt x="174" y="109"/>
                    </a:lnTo>
                    <a:lnTo>
                      <a:pt x="172" y="108"/>
                    </a:lnTo>
                    <a:lnTo>
                      <a:pt x="168" y="107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59" y="101"/>
                    </a:lnTo>
                    <a:lnTo>
                      <a:pt x="155" y="100"/>
                    </a:lnTo>
                    <a:lnTo>
                      <a:pt x="152" y="97"/>
                    </a:lnTo>
                    <a:lnTo>
                      <a:pt x="149" y="96"/>
                    </a:lnTo>
                    <a:lnTo>
                      <a:pt x="146" y="95"/>
                    </a:lnTo>
                    <a:lnTo>
                      <a:pt x="143" y="94"/>
                    </a:lnTo>
                    <a:lnTo>
                      <a:pt x="140" y="93"/>
                    </a:lnTo>
                    <a:lnTo>
                      <a:pt x="138" y="90"/>
                    </a:lnTo>
                    <a:lnTo>
                      <a:pt x="134" y="89"/>
                    </a:lnTo>
                    <a:lnTo>
                      <a:pt x="130" y="88"/>
                    </a:lnTo>
                    <a:lnTo>
                      <a:pt x="128" y="87"/>
                    </a:lnTo>
                    <a:lnTo>
                      <a:pt x="126" y="85"/>
                    </a:lnTo>
                    <a:lnTo>
                      <a:pt x="122" y="83"/>
                    </a:lnTo>
                    <a:lnTo>
                      <a:pt x="120" y="82"/>
                    </a:lnTo>
                    <a:lnTo>
                      <a:pt x="114" y="80"/>
                    </a:lnTo>
                    <a:lnTo>
                      <a:pt x="108" y="77"/>
                    </a:lnTo>
                    <a:lnTo>
                      <a:pt x="102" y="75"/>
                    </a:lnTo>
                    <a:lnTo>
                      <a:pt x="97" y="72"/>
                    </a:lnTo>
                    <a:lnTo>
                      <a:pt x="94" y="71"/>
                    </a:lnTo>
                    <a:lnTo>
                      <a:pt x="91" y="69"/>
                    </a:lnTo>
                    <a:lnTo>
                      <a:pt x="88" y="68"/>
                    </a:lnTo>
                    <a:lnTo>
                      <a:pt x="85" y="66"/>
                    </a:lnTo>
                    <a:lnTo>
                      <a:pt x="82" y="65"/>
                    </a:lnTo>
                    <a:lnTo>
                      <a:pt x="79" y="63"/>
                    </a:lnTo>
                    <a:lnTo>
                      <a:pt x="77" y="62"/>
                    </a:lnTo>
                    <a:lnTo>
                      <a:pt x="74" y="61"/>
                    </a:lnTo>
                    <a:lnTo>
                      <a:pt x="71" y="59"/>
                    </a:lnTo>
                    <a:lnTo>
                      <a:pt x="68" y="58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57" y="51"/>
                    </a:lnTo>
                    <a:lnTo>
                      <a:pt x="51" y="49"/>
                    </a:lnTo>
                    <a:lnTo>
                      <a:pt x="49" y="46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39" y="42"/>
                    </a:lnTo>
                    <a:lnTo>
                      <a:pt x="36" y="39"/>
                    </a:lnTo>
                    <a:lnTo>
                      <a:pt x="33" y="37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4" y="31"/>
                    </a:lnTo>
                    <a:lnTo>
                      <a:pt x="21" y="29"/>
                    </a:lnTo>
                    <a:lnTo>
                      <a:pt x="18" y="26"/>
                    </a:lnTo>
                    <a:lnTo>
                      <a:pt x="15" y="25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1" name="Freeform 360"/>
              <p:cNvSpPr>
                <a:spLocks/>
              </p:cNvSpPr>
              <p:nvPr/>
            </p:nvSpPr>
            <p:spPr bwMode="auto">
              <a:xfrm>
                <a:off x="1679" y="1446"/>
                <a:ext cx="99" cy="20"/>
              </a:xfrm>
              <a:custGeom>
                <a:avLst/>
                <a:gdLst>
                  <a:gd name="T0" fmla="*/ 0 w 297"/>
                  <a:gd name="T1" fmla="*/ 0 h 58"/>
                  <a:gd name="T2" fmla="*/ 0 w 297"/>
                  <a:gd name="T3" fmla="*/ 0 h 58"/>
                  <a:gd name="T4" fmla="*/ 0 w 297"/>
                  <a:gd name="T5" fmla="*/ 0 h 58"/>
                  <a:gd name="T6" fmla="*/ 0 w 297"/>
                  <a:gd name="T7" fmla="*/ 0 h 58"/>
                  <a:gd name="T8" fmla="*/ 0 w 297"/>
                  <a:gd name="T9" fmla="*/ 0 h 58"/>
                  <a:gd name="T10" fmla="*/ 0 w 297"/>
                  <a:gd name="T11" fmla="*/ 0 h 58"/>
                  <a:gd name="T12" fmla="*/ 0 w 297"/>
                  <a:gd name="T13" fmla="*/ 0 h 58"/>
                  <a:gd name="T14" fmla="*/ 0 w 297"/>
                  <a:gd name="T15" fmla="*/ 0 h 58"/>
                  <a:gd name="T16" fmla="*/ 0 w 297"/>
                  <a:gd name="T17" fmla="*/ 0 h 58"/>
                  <a:gd name="T18" fmla="*/ 0 w 297"/>
                  <a:gd name="T19" fmla="*/ 0 h 58"/>
                  <a:gd name="T20" fmla="*/ 0 w 297"/>
                  <a:gd name="T21" fmla="*/ 0 h 58"/>
                  <a:gd name="T22" fmla="*/ 0 w 297"/>
                  <a:gd name="T23" fmla="*/ 0 h 58"/>
                  <a:gd name="T24" fmla="*/ 0 w 297"/>
                  <a:gd name="T25" fmla="*/ 0 h 58"/>
                  <a:gd name="T26" fmla="*/ 0 w 297"/>
                  <a:gd name="T27" fmla="*/ 0 h 58"/>
                  <a:gd name="T28" fmla="*/ 0 w 297"/>
                  <a:gd name="T29" fmla="*/ 0 h 58"/>
                  <a:gd name="T30" fmla="*/ 0 w 297"/>
                  <a:gd name="T31" fmla="*/ 0 h 58"/>
                  <a:gd name="T32" fmla="*/ 0 w 297"/>
                  <a:gd name="T33" fmla="*/ 0 h 58"/>
                  <a:gd name="T34" fmla="*/ 0 w 297"/>
                  <a:gd name="T35" fmla="*/ 0 h 58"/>
                  <a:gd name="T36" fmla="*/ 0 w 297"/>
                  <a:gd name="T37" fmla="*/ 0 h 58"/>
                  <a:gd name="T38" fmla="*/ 0 w 297"/>
                  <a:gd name="T39" fmla="*/ 0 h 58"/>
                  <a:gd name="T40" fmla="*/ 0 w 297"/>
                  <a:gd name="T41" fmla="*/ 0 h 58"/>
                  <a:gd name="T42" fmla="*/ 0 w 297"/>
                  <a:gd name="T43" fmla="*/ 0 h 58"/>
                  <a:gd name="T44" fmla="*/ 0 w 297"/>
                  <a:gd name="T45" fmla="*/ 0 h 58"/>
                  <a:gd name="T46" fmla="*/ 0 w 297"/>
                  <a:gd name="T47" fmla="*/ 0 h 58"/>
                  <a:gd name="T48" fmla="*/ 0 w 297"/>
                  <a:gd name="T49" fmla="*/ 0 h 58"/>
                  <a:gd name="T50" fmla="*/ 0 w 297"/>
                  <a:gd name="T51" fmla="*/ 0 h 58"/>
                  <a:gd name="T52" fmla="*/ 0 w 297"/>
                  <a:gd name="T53" fmla="*/ 0 h 58"/>
                  <a:gd name="T54" fmla="*/ 0 w 297"/>
                  <a:gd name="T55" fmla="*/ 0 h 58"/>
                  <a:gd name="T56" fmla="*/ 0 w 297"/>
                  <a:gd name="T57" fmla="*/ 0 h 58"/>
                  <a:gd name="T58" fmla="*/ 0 w 297"/>
                  <a:gd name="T59" fmla="*/ 0 h 58"/>
                  <a:gd name="T60" fmla="*/ 0 w 297"/>
                  <a:gd name="T61" fmla="*/ 0 h 58"/>
                  <a:gd name="T62" fmla="*/ 0 w 297"/>
                  <a:gd name="T63" fmla="*/ 0 h 58"/>
                  <a:gd name="T64" fmla="*/ 0 w 297"/>
                  <a:gd name="T65" fmla="*/ 0 h 58"/>
                  <a:gd name="T66" fmla="*/ 0 w 297"/>
                  <a:gd name="T67" fmla="*/ 0 h 58"/>
                  <a:gd name="T68" fmla="*/ 0 w 297"/>
                  <a:gd name="T69" fmla="*/ 0 h 58"/>
                  <a:gd name="T70" fmla="*/ 0 w 297"/>
                  <a:gd name="T71" fmla="*/ 0 h 58"/>
                  <a:gd name="T72" fmla="*/ 0 w 297"/>
                  <a:gd name="T73" fmla="*/ 0 h 58"/>
                  <a:gd name="T74" fmla="*/ 0 w 297"/>
                  <a:gd name="T75" fmla="*/ 0 h 58"/>
                  <a:gd name="T76" fmla="*/ 0 w 297"/>
                  <a:gd name="T77" fmla="*/ 0 h 58"/>
                  <a:gd name="T78" fmla="*/ 0 w 297"/>
                  <a:gd name="T79" fmla="*/ 0 h 58"/>
                  <a:gd name="T80" fmla="*/ 0 w 297"/>
                  <a:gd name="T81" fmla="*/ 0 h 58"/>
                  <a:gd name="T82" fmla="*/ 0 w 297"/>
                  <a:gd name="T83" fmla="*/ 0 h 58"/>
                  <a:gd name="T84" fmla="*/ 0 w 297"/>
                  <a:gd name="T85" fmla="*/ 0 h 58"/>
                  <a:gd name="T86" fmla="*/ 0 w 297"/>
                  <a:gd name="T87" fmla="*/ 0 h 58"/>
                  <a:gd name="T88" fmla="*/ 0 w 297"/>
                  <a:gd name="T89" fmla="*/ 0 h 58"/>
                  <a:gd name="T90" fmla="*/ 0 w 297"/>
                  <a:gd name="T91" fmla="*/ 0 h 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7"/>
                  <a:gd name="T139" fmla="*/ 0 h 58"/>
                  <a:gd name="T140" fmla="*/ 297 w 297"/>
                  <a:gd name="T141" fmla="*/ 58 h 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7" h="58">
                    <a:moveTo>
                      <a:pt x="35" y="16"/>
                    </a:moveTo>
                    <a:lnTo>
                      <a:pt x="36" y="19"/>
                    </a:lnTo>
                    <a:lnTo>
                      <a:pt x="38" y="21"/>
                    </a:lnTo>
                    <a:lnTo>
                      <a:pt x="42" y="21"/>
                    </a:lnTo>
                    <a:lnTo>
                      <a:pt x="46" y="21"/>
                    </a:lnTo>
                    <a:lnTo>
                      <a:pt x="102" y="21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6" y="21"/>
                    </a:lnTo>
                    <a:lnTo>
                      <a:pt x="142" y="21"/>
                    </a:lnTo>
                    <a:lnTo>
                      <a:pt x="148" y="21"/>
                    </a:lnTo>
                    <a:lnTo>
                      <a:pt x="152" y="21"/>
                    </a:lnTo>
                    <a:lnTo>
                      <a:pt x="157" y="21"/>
                    </a:lnTo>
                    <a:lnTo>
                      <a:pt x="163" y="21"/>
                    </a:lnTo>
                    <a:lnTo>
                      <a:pt x="168" y="21"/>
                    </a:lnTo>
                    <a:lnTo>
                      <a:pt x="172" y="21"/>
                    </a:lnTo>
                    <a:lnTo>
                      <a:pt x="178" y="21"/>
                    </a:lnTo>
                    <a:lnTo>
                      <a:pt x="183" y="21"/>
                    </a:lnTo>
                    <a:lnTo>
                      <a:pt x="188" y="21"/>
                    </a:lnTo>
                    <a:lnTo>
                      <a:pt x="193" y="20"/>
                    </a:lnTo>
                    <a:lnTo>
                      <a:pt x="197" y="20"/>
                    </a:lnTo>
                    <a:lnTo>
                      <a:pt x="202" y="20"/>
                    </a:lnTo>
                    <a:lnTo>
                      <a:pt x="208" y="20"/>
                    </a:lnTo>
                    <a:lnTo>
                      <a:pt x="213" y="20"/>
                    </a:lnTo>
                    <a:lnTo>
                      <a:pt x="217" y="20"/>
                    </a:lnTo>
                    <a:lnTo>
                      <a:pt x="223" y="20"/>
                    </a:lnTo>
                    <a:lnTo>
                      <a:pt x="228" y="20"/>
                    </a:lnTo>
                    <a:lnTo>
                      <a:pt x="233" y="20"/>
                    </a:lnTo>
                    <a:lnTo>
                      <a:pt x="239" y="20"/>
                    </a:lnTo>
                    <a:lnTo>
                      <a:pt x="244" y="20"/>
                    </a:lnTo>
                    <a:lnTo>
                      <a:pt x="249" y="20"/>
                    </a:lnTo>
                    <a:lnTo>
                      <a:pt x="252" y="20"/>
                    </a:lnTo>
                    <a:lnTo>
                      <a:pt x="255" y="20"/>
                    </a:lnTo>
                    <a:lnTo>
                      <a:pt x="258" y="20"/>
                    </a:lnTo>
                    <a:lnTo>
                      <a:pt x="261" y="20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20"/>
                    </a:lnTo>
                    <a:lnTo>
                      <a:pt x="274" y="20"/>
                    </a:lnTo>
                    <a:lnTo>
                      <a:pt x="277" y="20"/>
                    </a:lnTo>
                    <a:lnTo>
                      <a:pt x="279" y="19"/>
                    </a:lnTo>
                    <a:lnTo>
                      <a:pt x="281" y="18"/>
                    </a:lnTo>
                    <a:lnTo>
                      <a:pt x="285" y="18"/>
                    </a:lnTo>
                    <a:lnTo>
                      <a:pt x="290" y="18"/>
                    </a:lnTo>
                    <a:lnTo>
                      <a:pt x="293" y="20"/>
                    </a:lnTo>
                    <a:lnTo>
                      <a:pt x="296" y="22"/>
                    </a:lnTo>
                    <a:lnTo>
                      <a:pt x="297" y="27"/>
                    </a:lnTo>
                    <a:lnTo>
                      <a:pt x="297" y="31"/>
                    </a:lnTo>
                    <a:lnTo>
                      <a:pt x="296" y="35"/>
                    </a:lnTo>
                    <a:lnTo>
                      <a:pt x="292" y="38"/>
                    </a:lnTo>
                    <a:lnTo>
                      <a:pt x="289" y="40"/>
                    </a:lnTo>
                    <a:lnTo>
                      <a:pt x="285" y="41"/>
                    </a:lnTo>
                    <a:lnTo>
                      <a:pt x="281" y="41"/>
                    </a:lnTo>
                    <a:lnTo>
                      <a:pt x="277" y="41"/>
                    </a:lnTo>
                    <a:lnTo>
                      <a:pt x="274" y="43"/>
                    </a:lnTo>
                    <a:lnTo>
                      <a:pt x="271" y="43"/>
                    </a:lnTo>
                    <a:lnTo>
                      <a:pt x="267" y="43"/>
                    </a:lnTo>
                    <a:lnTo>
                      <a:pt x="265" y="43"/>
                    </a:lnTo>
                    <a:lnTo>
                      <a:pt x="261" y="43"/>
                    </a:lnTo>
                    <a:lnTo>
                      <a:pt x="258" y="43"/>
                    </a:lnTo>
                    <a:lnTo>
                      <a:pt x="255" y="43"/>
                    </a:lnTo>
                    <a:lnTo>
                      <a:pt x="252" y="43"/>
                    </a:lnTo>
                    <a:lnTo>
                      <a:pt x="249" y="43"/>
                    </a:lnTo>
                    <a:lnTo>
                      <a:pt x="247" y="43"/>
                    </a:lnTo>
                    <a:lnTo>
                      <a:pt x="244" y="43"/>
                    </a:lnTo>
                    <a:lnTo>
                      <a:pt x="241" y="43"/>
                    </a:lnTo>
                    <a:lnTo>
                      <a:pt x="238" y="43"/>
                    </a:lnTo>
                    <a:lnTo>
                      <a:pt x="233" y="44"/>
                    </a:lnTo>
                    <a:lnTo>
                      <a:pt x="227" y="45"/>
                    </a:lnTo>
                    <a:lnTo>
                      <a:pt x="222" y="45"/>
                    </a:lnTo>
                    <a:lnTo>
                      <a:pt x="217" y="45"/>
                    </a:lnTo>
                    <a:lnTo>
                      <a:pt x="212" y="45"/>
                    </a:lnTo>
                    <a:lnTo>
                      <a:pt x="207" y="46"/>
                    </a:lnTo>
                    <a:lnTo>
                      <a:pt x="202" y="47"/>
                    </a:lnTo>
                    <a:lnTo>
                      <a:pt x="197" y="48"/>
                    </a:lnTo>
                    <a:lnTo>
                      <a:pt x="193" y="48"/>
                    </a:lnTo>
                    <a:lnTo>
                      <a:pt x="188" y="50"/>
                    </a:lnTo>
                    <a:lnTo>
                      <a:pt x="183" y="50"/>
                    </a:lnTo>
                    <a:lnTo>
                      <a:pt x="178" y="51"/>
                    </a:lnTo>
                    <a:lnTo>
                      <a:pt x="172" y="51"/>
                    </a:lnTo>
                    <a:lnTo>
                      <a:pt x="168" y="52"/>
                    </a:lnTo>
                    <a:lnTo>
                      <a:pt x="163" y="52"/>
                    </a:lnTo>
                    <a:lnTo>
                      <a:pt x="157" y="53"/>
                    </a:lnTo>
                    <a:lnTo>
                      <a:pt x="152" y="54"/>
                    </a:lnTo>
                    <a:lnTo>
                      <a:pt x="148" y="56"/>
                    </a:lnTo>
                    <a:lnTo>
                      <a:pt x="142" y="56"/>
                    </a:lnTo>
                    <a:lnTo>
                      <a:pt x="136" y="56"/>
                    </a:lnTo>
                    <a:lnTo>
                      <a:pt x="131" y="56"/>
                    </a:lnTo>
                    <a:lnTo>
                      <a:pt x="125" y="57"/>
                    </a:lnTo>
                    <a:lnTo>
                      <a:pt x="121" y="57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07" y="57"/>
                    </a:lnTo>
                    <a:lnTo>
                      <a:pt x="105" y="57"/>
                    </a:lnTo>
                    <a:lnTo>
                      <a:pt x="102" y="58"/>
                    </a:lnTo>
                    <a:lnTo>
                      <a:pt x="46" y="58"/>
                    </a:lnTo>
                    <a:lnTo>
                      <a:pt x="41" y="57"/>
                    </a:lnTo>
                    <a:lnTo>
                      <a:pt x="37" y="57"/>
                    </a:lnTo>
                    <a:lnTo>
                      <a:pt x="33" y="56"/>
                    </a:lnTo>
                    <a:lnTo>
                      <a:pt x="29" y="54"/>
                    </a:lnTo>
                    <a:lnTo>
                      <a:pt x="24" y="52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9" y="39"/>
                    </a:lnTo>
                    <a:lnTo>
                      <a:pt x="6" y="35"/>
                    </a:lnTo>
                    <a:lnTo>
                      <a:pt x="5" y="32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2" name="Freeform 361"/>
              <p:cNvSpPr>
                <a:spLocks/>
              </p:cNvSpPr>
              <p:nvPr/>
            </p:nvSpPr>
            <p:spPr bwMode="auto">
              <a:xfrm>
                <a:off x="1664" y="1475"/>
                <a:ext cx="45" cy="88"/>
              </a:xfrm>
              <a:custGeom>
                <a:avLst/>
                <a:gdLst>
                  <a:gd name="T0" fmla="*/ 0 w 135"/>
                  <a:gd name="T1" fmla="*/ 0 h 263"/>
                  <a:gd name="T2" fmla="*/ 0 w 135"/>
                  <a:gd name="T3" fmla="*/ 0 h 263"/>
                  <a:gd name="T4" fmla="*/ 0 w 135"/>
                  <a:gd name="T5" fmla="*/ 0 h 263"/>
                  <a:gd name="T6" fmla="*/ 0 w 135"/>
                  <a:gd name="T7" fmla="*/ 0 h 263"/>
                  <a:gd name="T8" fmla="*/ 0 w 135"/>
                  <a:gd name="T9" fmla="*/ 0 h 263"/>
                  <a:gd name="T10" fmla="*/ 0 w 135"/>
                  <a:gd name="T11" fmla="*/ 0 h 263"/>
                  <a:gd name="T12" fmla="*/ 0 w 135"/>
                  <a:gd name="T13" fmla="*/ 0 h 263"/>
                  <a:gd name="T14" fmla="*/ 0 w 135"/>
                  <a:gd name="T15" fmla="*/ 0 h 263"/>
                  <a:gd name="T16" fmla="*/ 0 w 135"/>
                  <a:gd name="T17" fmla="*/ 0 h 263"/>
                  <a:gd name="T18" fmla="*/ 0 w 135"/>
                  <a:gd name="T19" fmla="*/ 0 h 263"/>
                  <a:gd name="T20" fmla="*/ 0 w 135"/>
                  <a:gd name="T21" fmla="*/ 0 h 263"/>
                  <a:gd name="T22" fmla="*/ 0 w 135"/>
                  <a:gd name="T23" fmla="*/ 0 h 263"/>
                  <a:gd name="T24" fmla="*/ 0 w 135"/>
                  <a:gd name="T25" fmla="*/ 0 h 263"/>
                  <a:gd name="T26" fmla="*/ 0 w 135"/>
                  <a:gd name="T27" fmla="*/ 0 h 263"/>
                  <a:gd name="T28" fmla="*/ 0 w 135"/>
                  <a:gd name="T29" fmla="*/ 0 h 263"/>
                  <a:gd name="T30" fmla="*/ 0 w 135"/>
                  <a:gd name="T31" fmla="*/ 0 h 263"/>
                  <a:gd name="T32" fmla="*/ 0 w 135"/>
                  <a:gd name="T33" fmla="*/ 0 h 263"/>
                  <a:gd name="T34" fmla="*/ 0 w 135"/>
                  <a:gd name="T35" fmla="*/ 0 h 263"/>
                  <a:gd name="T36" fmla="*/ 0 w 135"/>
                  <a:gd name="T37" fmla="*/ 0 h 263"/>
                  <a:gd name="T38" fmla="*/ 0 w 135"/>
                  <a:gd name="T39" fmla="*/ 0 h 263"/>
                  <a:gd name="T40" fmla="*/ 0 w 135"/>
                  <a:gd name="T41" fmla="*/ 0 h 263"/>
                  <a:gd name="T42" fmla="*/ 0 w 135"/>
                  <a:gd name="T43" fmla="*/ 0 h 263"/>
                  <a:gd name="T44" fmla="*/ 0 w 135"/>
                  <a:gd name="T45" fmla="*/ 0 h 263"/>
                  <a:gd name="T46" fmla="*/ 0 w 135"/>
                  <a:gd name="T47" fmla="*/ 0 h 263"/>
                  <a:gd name="T48" fmla="*/ 0 w 135"/>
                  <a:gd name="T49" fmla="*/ 0 h 263"/>
                  <a:gd name="T50" fmla="*/ 0 w 135"/>
                  <a:gd name="T51" fmla="*/ 0 h 263"/>
                  <a:gd name="T52" fmla="*/ 0 w 135"/>
                  <a:gd name="T53" fmla="*/ 0 h 263"/>
                  <a:gd name="T54" fmla="*/ 0 w 135"/>
                  <a:gd name="T55" fmla="*/ 0 h 263"/>
                  <a:gd name="T56" fmla="*/ 0 w 135"/>
                  <a:gd name="T57" fmla="*/ 0 h 263"/>
                  <a:gd name="T58" fmla="*/ 0 w 135"/>
                  <a:gd name="T59" fmla="*/ 0 h 263"/>
                  <a:gd name="T60" fmla="*/ 0 w 135"/>
                  <a:gd name="T61" fmla="*/ 0 h 263"/>
                  <a:gd name="T62" fmla="*/ 0 w 135"/>
                  <a:gd name="T63" fmla="*/ 0 h 263"/>
                  <a:gd name="T64" fmla="*/ 0 w 135"/>
                  <a:gd name="T65" fmla="*/ 0 h 263"/>
                  <a:gd name="T66" fmla="*/ 0 w 135"/>
                  <a:gd name="T67" fmla="*/ 0 h 263"/>
                  <a:gd name="T68" fmla="*/ 0 w 135"/>
                  <a:gd name="T69" fmla="*/ 0 h 263"/>
                  <a:gd name="T70" fmla="*/ 0 w 135"/>
                  <a:gd name="T71" fmla="*/ 0 h 263"/>
                  <a:gd name="T72" fmla="*/ 0 w 135"/>
                  <a:gd name="T73" fmla="*/ 0 h 263"/>
                  <a:gd name="T74" fmla="*/ 0 w 135"/>
                  <a:gd name="T75" fmla="*/ 0 h 263"/>
                  <a:gd name="T76" fmla="*/ 0 w 135"/>
                  <a:gd name="T77" fmla="*/ 0 h 263"/>
                  <a:gd name="T78" fmla="*/ 0 w 135"/>
                  <a:gd name="T79" fmla="*/ 0 h 263"/>
                  <a:gd name="T80" fmla="*/ 0 w 135"/>
                  <a:gd name="T81" fmla="*/ 0 h 263"/>
                  <a:gd name="T82" fmla="*/ 0 w 135"/>
                  <a:gd name="T83" fmla="*/ 0 h 2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5"/>
                  <a:gd name="T127" fmla="*/ 0 h 263"/>
                  <a:gd name="T128" fmla="*/ 135 w 135"/>
                  <a:gd name="T129" fmla="*/ 263 h 2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5" h="263">
                    <a:moveTo>
                      <a:pt x="26" y="18"/>
                    </a:moveTo>
                    <a:lnTo>
                      <a:pt x="26" y="23"/>
                    </a:lnTo>
                    <a:lnTo>
                      <a:pt x="26" y="28"/>
                    </a:lnTo>
                    <a:lnTo>
                      <a:pt x="28" y="31"/>
                    </a:lnTo>
                    <a:lnTo>
                      <a:pt x="29" y="36"/>
                    </a:lnTo>
                    <a:lnTo>
                      <a:pt x="30" y="40"/>
                    </a:lnTo>
                    <a:lnTo>
                      <a:pt x="31" y="44"/>
                    </a:lnTo>
                    <a:lnTo>
                      <a:pt x="33" y="48"/>
                    </a:lnTo>
                    <a:lnTo>
                      <a:pt x="36" y="54"/>
                    </a:lnTo>
                    <a:lnTo>
                      <a:pt x="37" y="57"/>
                    </a:lnTo>
                    <a:lnTo>
                      <a:pt x="39" y="61"/>
                    </a:lnTo>
                    <a:lnTo>
                      <a:pt x="42" y="66"/>
                    </a:lnTo>
                    <a:lnTo>
                      <a:pt x="45" y="70"/>
                    </a:lnTo>
                    <a:lnTo>
                      <a:pt x="48" y="75"/>
                    </a:lnTo>
                    <a:lnTo>
                      <a:pt x="50" y="80"/>
                    </a:lnTo>
                    <a:lnTo>
                      <a:pt x="52" y="85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61" y="99"/>
                    </a:lnTo>
                    <a:lnTo>
                      <a:pt x="63" y="104"/>
                    </a:lnTo>
                    <a:lnTo>
                      <a:pt x="65" y="108"/>
                    </a:lnTo>
                    <a:lnTo>
                      <a:pt x="67" y="112"/>
                    </a:lnTo>
                    <a:lnTo>
                      <a:pt x="70" y="117"/>
                    </a:lnTo>
                    <a:lnTo>
                      <a:pt x="73" y="121"/>
                    </a:lnTo>
                    <a:lnTo>
                      <a:pt x="75" y="126"/>
                    </a:lnTo>
                    <a:lnTo>
                      <a:pt x="77" y="131"/>
                    </a:lnTo>
                    <a:lnTo>
                      <a:pt x="80" y="137"/>
                    </a:lnTo>
                    <a:lnTo>
                      <a:pt x="82" y="142"/>
                    </a:lnTo>
                    <a:lnTo>
                      <a:pt x="84" y="148"/>
                    </a:lnTo>
                    <a:lnTo>
                      <a:pt x="87" y="152"/>
                    </a:lnTo>
                    <a:lnTo>
                      <a:pt x="90" y="158"/>
                    </a:lnTo>
                    <a:lnTo>
                      <a:pt x="93" y="163"/>
                    </a:lnTo>
                    <a:lnTo>
                      <a:pt x="95" y="169"/>
                    </a:lnTo>
                    <a:lnTo>
                      <a:pt x="97" y="174"/>
                    </a:lnTo>
                    <a:lnTo>
                      <a:pt x="100" y="180"/>
                    </a:lnTo>
                    <a:lnTo>
                      <a:pt x="102" y="184"/>
                    </a:lnTo>
                    <a:lnTo>
                      <a:pt x="105" y="189"/>
                    </a:lnTo>
                    <a:lnTo>
                      <a:pt x="107" y="193"/>
                    </a:lnTo>
                    <a:lnTo>
                      <a:pt x="109" y="197"/>
                    </a:lnTo>
                    <a:lnTo>
                      <a:pt x="111" y="201"/>
                    </a:lnTo>
                    <a:lnTo>
                      <a:pt x="114" y="206"/>
                    </a:lnTo>
                    <a:lnTo>
                      <a:pt x="115" y="209"/>
                    </a:lnTo>
                    <a:lnTo>
                      <a:pt x="118" y="214"/>
                    </a:lnTo>
                    <a:lnTo>
                      <a:pt x="120" y="218"/>
                    </a:lnTo>
                    <a:lnTo>
                      <a:pt x="122" y="222"/>
                    </a:lnTo>
                    <a:lnTo>
                      <a:pt x="125" y="226"/>
                    </a:lnTo>
                    <a:lnTo>
                      <a:pt x="127" y="232"/>
                    </a:lnTo>
                    <a:lnTo>
                      <a:pt x="129" y="234"/>
                    </a:lnTo>
                    <a:lnTo>
                      <a:pt x="131" y="237"/>
                    </a:lnTo>
                    <a:lnTo>
                      <a:pt x="132" y="240"/>
                    </a:lnTo>
                    <a:lnTo>
                      <a:pt x="133" y="244"/>
                    </a:lnTo>
                    <a:lnTo>
                      <a:pt x="135" y="248"/>
                    </a:lnTo>
                    <a:lnTo>
                      <a:pt x="134" y="253"/>
                    </a:lnTo>
                    <a:lnTo>
                      <a:pt x="132" y="258"/>
                    </a:lnTo>
                    <a:lnTo>
                      <a:pt x="127" y="261"/>
                    </a:lnTo>
                    <a:lnTo>
                      <a:pt x="122" y="263"/>
                    </a:lnTo>
                    <a:lnTo>
                      <a:pt x="116" y="263"/>
                    </a:lnTo>
                    <a:lnTo>
                      <a:pt x="112" y="260"/>
                    </a:lnTo>
                    <a:lnTo>
                      <a:pt x="108" y="255"/>
                    </a:lnTo>
                    <a:lnTo>
                      <a:pt x="107" y="253"/>
                    </a:lnTo>
                    <a:lnTo>
                      <a:pt x="105" y="250"/>
                    </a:lnTo>
                    <a:lnTo>
                      <a:pt x="103" y="246"/>
                    </a:lnTo>
                    <a:lnTo>
                      <a:pt x="102" y="244"/>
                    </a:lnTo>
                    <a:lnTo>
                      <a:pt x="99" y="238"/>
                    </a:lnTo>
                    <a:lnTo>
                      <a:pt x="96" y="233"/>
                    </a:lnTo>
                    <a:lnTo>
                      <a:pt x="93" y="227"/>
                    </a:lnTo>
                    <a:lnTo>
                      <a:pt x="90" y="222"/>
                    </a:lnTo>
                    <a:lnTo>
                      <a:pt x="88" y="218"/>
                    </a:lnTo>
                    <a:lnTo>
                      <a:pt x="86" y="213"/>
                    </a:lnTo>
                    <a:lnTo>
                      <a:pt x="82" y="207"/>
                    </a:lnTo>
                    <a:lnTo>
                      <a:pt x="80" y="202"/>
                    </a:lnTo>
                    <a:lnTo>
                      <a:pt x="76" y="196"/>
                    </a:lnTo>
                    <a:lnTo>
                      <a:pt x="74" y="191"/>
                    </a:lnTo>
                    <a:lnTo>
                      <a:pt x="71" y="187"/>
                    </a:lnTo>
                    <a:lnTo>
                      <a:pt x="68" y="181"/>
                    </a:lnTo>
                    <a:lnTo>
                      <a:pt x="65" y="175"/>
                    </a:lnTo>
                    <a:lnTo>
                      <a:pt x="63" y="170"/>
                    </a:lnTo>
                    <a:lnTo>
                      <a:pt x="61" y="165"/>
                    </a:lnTo>
                    <a:lnTo>
                      <a:pt x="58" y="161"/>
                    </a:lnTo>
                    <a:lnTo>
                      <a:pt x="56" y="158"/>
                    </a:lnTo>
                    <a:lnTo>
                      <a:pt x="55" y="155"/>
                    </a:lnTo>
                    <a:lnTo>
                      <a:pt x="52" y="151"/>
                    </a:lnTo>
                    <a:lnTo>
                      <a:pt x="51" y="148"/>
                    </a:lnTo>
                    <a:lnTo>
                      <a:pt x="49" y="144"/>
                    </a:lnTo>
                    <a:lnTo>
                      <a:pt x="46" y="139"/>
                    </a:lnTo>
                    <a:lnTo>
                      <a:pt x="45" y="137"/>
                    </a:lnTo>
                    <a:lnTo>
                      <a:pt x="44" y="133"/>
                    </a:lnTo>
                    <a:lnTo>
                      <a:pt x="42" y="131"/>
                    </a:lnTo>
                    <a:lnTo>
                      <a:pt x="41" y="127"/>
                    </a:lnTo>
                    <a:lnTo>
                      <a:pt x="39" y="125"/>
                    </a:lnTo>
                    <a:lnTo>
                      <a:pt x="38" y="121"/>
                    </a:lnTo>
                    <a:lnTo>
                      <a:pt x="37" y="119"/>
                    </a:lnTo>
                    <a:lnTo>
                      <a:pt x="36" y="117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2" y="106"/>
                    </a:lnTo>
                    <a:lnTo>
                      <a:pt x="31" y="104"/>
                    </a:lnTo>
                    <a:lnTo>
                      <a:pt x="29" y="101"/>
                    </a:lnTo>
                    <a:lnTo>
                      <a:pt x="28" y="98"/>
                    </a:lnTo>
                    <a:lnTo>
                      <a:pt x="28" y="95"/>
                    </a:lnTo>
                    <a:lnTo>
                      <a:pt x="26" y="92"/>
                    </a:lnTo>
                    <a:lnTo>
                      <a:pt x="23" y="87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3"/>
                    </a:lnTo>
                    <a:lnTo>
                      <a:pt x="11" y="68"/>
                    </a:lnTo>
                    <a:lnTo>
                      <a:pt x="9" y="63"/>
                    </a:lnTo>
                    <a:lnTo>
                      <a:pt x="6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3" y="23"/>
                    </a:lnTo>
                    <a:lnTo>
                      <a:pt x="5" y="18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3" name="Freeform 362"/>
              <p:cNvSpPr>
                <a:spLocks/>
              </p:cNvSpPr>
              <p:nvPr/>
            </p:nvSpPr>
            <p:spPr bwMode="auto">
              <a:xfrm>
                <a:off x="1615" y="1374"/>
                <a:ext cx="215" cy="253"/>
              </a:xfrm>
              <a:custGeom>
                <a:avLst/>
                <a:gdLst>
                  <a:gd name="T0" fmla="*/ 0 w 645"/>
                  <a:gd name="T1" fmla="*/ 0 h 759"/>
                  <a:gd name="T2" fmla="*/ 0 w 645"/>
                  <a:gd name="T3" fmla="*/ 0 h 759"/>
                  <a:gd name="T4" fmla="*/ 0 w 645"/>
                  <a:gd name="T5" fmla="*/ 0 h 759"/>
                  <a:gd name="T6" fmla="*/ 0 w 645"/>
                  <a:gd name="T7" fmla="*/ 0 h 759"/>
                  <a:gd name="T8" fmla="*/ 0 w 645"/>
                  <a:gd name="T9" fmla="*/ 0 h 759"/>
                  <a:gd name="T10" fmla="*/ 0 w 645"/>
                  <a:gd name="T11" fmla="*/ 0 h 759"/>
                  <a:gd name="T12" fmla="*/ 0 w 645"/>
                  <a:gd name="T13" fmla="*/ 0 h 759"/>
                  <a:gd name="T14" fmla="*/ 0 w 645"/>
                  <a:gd name="T15" fmla="*/ 0 h 759"/>
                  <a:gd name="T16" fmla="*/ 0 w 645"/>
                  <a:gd name="T17" fmla="*/ 0 h 759"/>
                  <a:gd name="T18" fmla="*/ 0 w 645"/>
                  <a:gd name="T19" fmla="*/ 0 h 759"/>
                  <a:gd name="T20" fmla="*/ 0 w 645"/>
                  <a:gd name="T21" fmla="*/ 0 h 759"/>
                  <a:gd name="T22" fmla="*/ 0 w 645"/>
                  <a:gd name="T23" fmla="*/ 0 h 759"/>
                  <a:gd name="T24" fmla="*/ 0 w 645"/>
                  <a:gd name="T25" fmla="*/ 0 h 759"/>
                  <a:gd name="T26" fmla="*/ 0 w 645"/>
                  <a:gd name="T27" fmla="*/ 0 h 759"/>
                  <a:gd name="T28" fmla="*/ 0 w 645"/>
                  <a:gd name="T29" fmla="*/ 0 h 759"/>
                  <a:gd name="T30" fmla="*/ 0 w 645"/>
                  <a:gd name="T31" fmla="*/ 0 h 759"/>
                  <a:gd name="T32" fmla="*/ 0 w 645"/>
                  <a:gd name="T33" fmla="*/ 0 h 759"/>
                  <a:gd name="T34" fmla="*/ 0 w 645"/>
                  <a:gd name="T35" fmla="*/ 0 h 759"/>
                  <a:gd name="T36" fmla="*/ 0 w 645"/>
                  <a:gd name="T37" fmla="*/ 0 h 759"/>
                  <a:gd name="T38" fmla="*/ 0 w 645"/>
                  <a:gd name="T39" fmla="*/ 0 h 759"/>
                  <a:gd name="T40" fmla="*/ 0 w 645"/>
                  <a:gd name="T41" fmla="*/ 0 h 759"/>
                  <a:gd name="T42" fmla="*/ 0 w 645"/>
                  <a:gd name="T43" fmla="*/ 0 h 759"/>
                  <a:gd name="T44" fmla="*/ 0 w 645"/>
                  <a:gd name="T45" fmla="*/ 0 h 759"/>
                  <a:gd name="T46" fmla="*/ 0 w 645"/>
                  <a:gd name="T47" fmla="*/ 0 h 759"/>
                  <a:gd name="T48" fmla="*/ 0 w 645"/>
                  <a:gd name="T49" fmla="*/ 0 h 759"/>
                  <a:gd name="T50" fmla="*/ 0 w 645"/>
                  <a:gd name="T51" fmla="*/ 0 h 759"/>
                  <a:gd name="T52" fmla="*/ 0 w 645"/>
                  <a:gd name="T53" fmla="*/ 0 h 759"/>
                  <a:gd name="T54" fmla="*/ 0 w 645"/>
                  <a:gd name="T55" fmla="*/ 0 h 759"/>
                  <a:gd name="T56" fmla="*/ 0 w 645"/>
                  <a:gd name="T57" fmla="*/ 0 h 759"/>
                  <a:gd name="T58" fmla="*/ 0 w 645"/>
                  <a:gd name="T59" fmla="*/ 0 h 759"/>
                  <a:gd name="T60" fmla="*/ 0 w 645"/>
                  <a:gd name="T61" fmla="*/ 0 h 759"/>
                  <a:gd name="T62" fmla="*/ 0 w 645"/>
                  <a:gd name="T63" fmla="*/ 0 h 759"/>
                  <a:gd name="T64" fmla="*/ 0 w 645"/>
                  <a:gd name="T65" fmla="*/ 0 h 759"/>
                  <a:gd name="T66" fmla="*/ 0 w 645"/>
                  <a:gd name="T67" fmla="*/ 0 h 759"/>
                  <a:gd name="T68" fmla="*/ 0 w 645"/>
                  <a:gd name="T69" fmla="*/ 0 h 759"/>
                  <a:gd name="T70" fmla="*/ 0 w 645"/>
                  <a:gd name="T71" fmla="*/ 0 h 759"/>
                  <a:gd name="T72" fmla="*/ 0 w 645"/>
                  <a:gd name="T73" fmla="*/ 0 h 759"/>
                  <a:gd name="T74" fmla="*/ 0 w 645"/>
                  <a:gd name="T75" fmla="*/ 0 h 759"/>
                  <a:gd name="T76" fmla="*/ 0 w 645"/>
                  <a:gd name="T77" fmla="*/ 0 h 759"/>
                  <a:gd name="T78" fmla="*/ 0 w 645"/>
                  <a:gd name="T79" fmla="*/ 0 h 759"/>
                  <a:gd name="T80" fmla="*/ 0 w 645"/>
                  <a:gd name="T81" fmla="*/ 0 h 759"/>
                  <a:gd name="T82" fmla="*/ 0 w 645"/>
                  <a:gd name="T83" fmla="*/ 0 h 759"/>
                  <a:gd name="T84" fmla="*/ 0 w 645"/>
                  <a:gd name="T85" fmla="*/ 0 h 759"/>
                  <a:gd name="T86" fmla="*/ 0 w 645"/>
                  <a:gd name="T87" fmla="*/ 0 h 759"/>
                  <a:gd name="T88" fmla="*/ 0 w 645"/>
                  <a:gd name="T89" fmla="*/ 0 h 759"/>
                  <a:gd name="T90" fmla="*/ 0 w 645"/>
                  <a:gd name="T91" fmla="*/ 0 h 759"/>
                  <a:gd name="T92" fmla="*/ 0 w 645"/>
                  <a:gd name="T93" fmla="*/ 0 h 759"/>
                  <a:gd name="T94" fmla="*/ 0 w 645"/>
                  <a:gd name="T95" fmla="*/ 0 h 759"/>
                  <a:gd name="T96" fmla="*/ 0 w 645"/>
                  <a:gd name="T97" fmla="*/ 0 h 759"/>
                  <a:gd name="T98" fmla="*/ 0 w 645"/>
                  <a:gd name="T99" fmla="*/ 0 h 759"/>
                  <a:gd name="T100" fmla="*/ 0 w 645"/>
                  <a:gd name="T101" fmla="*/ 0 h 759"/>
                  <a:gd name="T102" fmla="*/ 0 w 645"/>
                  <a:gd name="T103" fmla="*/ 0 h 759"/>
                  <a:gd name="T104" fmla="*/ 0 w 645"/>
                  <a:gd name="T105" fmla="*/ 0 h 759"/>
                  <a:gd name="T106" fmla="*/ 0 w 645"/>
                  <a:gd name="T107" fmla="*/ 0 h 759"/>
                  <a:gd name="T108" fmla="*/ 0 w 645"/>
                  <a:gd name="T109" fmla="*/ 0 h 759"/>
                  <a:gd name="T110" fmla="*/ 0 w 645"/>
                  <a:gd name="T111" fmla="*/ 0 h 759"/>
                  <a:gd name="T112" fmla="*/ 0 w 645"/>
                  <a:gd name="T113" fmla="*/ 0 h 759"/>
                  <a:gd name="T114" fmla="*/ 0 w 645"/>
                  <a:gd name="T115" fmla="*/ 0 h 759"/>
                  <a:gd name="T116" fmla="*/ 0 w 645"/>
                  <a:gd name="T117" fmla="*/ 0 h 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45"/>
                  <a:gd name="T178" fmla="*/ 0 h 759"/>
                  <a:gd name="T179" fmla="*/ 645 w 645"/>
                  <a:gd name="T180" fmla="*/ 759 h 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45" h="759">
                    <a:moveTo>
                      <a:pt x="284" y="210"/>
                    </a:moveTo>
                    <a:lnTo>
                      <a:pt x="286" y="205"/>
                    </a:lnTo>
                    <a:lnTo>
                      <a:pt x="289" y="202"/>
                    </a:lnTo>
                    <a:lnTo>
                      <a:pt x="291" y="197"/>
                    </a:lnTo>
                    <a:lnTo>
                      <a:pt x="293" y="193"/>
                    </a:lnTo>
                    <a:lnTo>
                      <a:pt x="296" y="189"/>
                    </a:lnTo>
                    <a:lnTo>
                      <a:pt x="298" y="185"/>
                    </a:lnTo>
                    <a:lnTo>
                      <a:pt x="300" y="181"/>
                    </a:lnTo>
                    <a:lnTo>
                      <a:pt x="303" y="178"/>
                    </a:lnTo>
                    <a:lnTo>
                      <a:pt x="305" y="173"/>
                    </a:lnTo>
                    <a:lnTo>
                      <a:pt x="307" y="170"/>
                    </a:lnTo>
                    <a:lnTo>
                      <a:pt x="310" y="166"/>
                    </a:lnTo>
                    <a:lnTo>
                      <a:pt x="312" y="162"/>
                    </a:lnTo>
                    <a:lnTo>
                      <a:pt x="315" y="159"/>
                    </a:lnTo>
                    <a:lnTo>
                      <a:pt x="317" y="155"/>
                    </a:lnTo>
                    <a:lnTo>
                      <a:pt x="319" y="152"/>
                    </a:lnTo>
                    <a:lnTo>
                      <a:pt x="323" y="148"/>
                    </a:lnTo>
                    <a:lnTo>
                      <a:pt x="324" y="145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4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40" y="125"/>
                    </a:lnTo>
                    <a:lnTo>
                      <a:pt x="343" y="121"/>
                    </a:lnTo>
                    <a:lnTo>
                      <a:pt x="345" y="117"/>
                    </a:lnTo>
                    <a:lnTo>
                      <a:pt x="348" y="115"/>
                    </a:lnTo>
                    <a:lnTo>
                      <a:pt x="351" y="111"/>
                    </a:lnTo>
                    <a:lnTo>
                      <a:pt x="354" y="108"/>
                    </a:lnTo>
                    <a:lnTo>
                      <a:pt x="357" y="106"/>
                    </a:lnTo>
                    <a:lnTo>
                      <a:pt x="360" y="102"/>
                    </a:lnTo>
                    <a:lnTo>
                      <a:pt x="362" y="100"/>
                    </a:lnTo>
                    <a:lnTo>
                      <a:pt x="366" y="96"/>
                    </a:lnTo>
                    <a:lnTo>
                      <a:pt x="368" y="94"/>
                    </a:lnTo>
                    <a:lnTo>
                      <a:pt x="372" y="90"/>
                    </a:lnTo>
                    <a:lnTo>
                      <a:pt x="374" y="87"/>
                    </a:lnTo>
                    <a:lnTo>
                      <a:pt x="376" y="84"/>
                    </a:lnTo>
                    <a:lnTo>
                      <a:pt x="380" y="81"/>
                    </a:lnTo>
                    <a:lnTo>
                      <a:pt x="383" y="78"/>
                    </a:lnTo>
                    <a:lnTo>
                      <a:pt x="386" y="76"/>
                    </a:lnTo>
                    <a:lnTo>
                      <a:pt x="389" y="74"/>
                    </a:lnTo>
                    <a:lnTo>
                      <a:pt x="393" y="71"/>
                    </a:lnTo>
                    <a:lnTo>
                      <a:pt x="395" y="68"/>
                    </a:lnTo>
                    <a:lnTo>
                      <a:pt x="399" y="65"/>
                    </a:lnTo>
                    <a:lnTo>
                      <a:pt x="402" y="63"/>
                    </a:lnTo>
                    <a:lnTo>
                      <a:pt x="405" y="60"/>
                    </a:lnTo>
                    <a:lnTo>
                      <a:pt x="408" y="58"/>
                    </a:lnTo>
                    <a:lnTo>
                      <a:pt x="412" y="56"/>
                    </a:lnTo>
                    <a:lnTo>
                      <a:pt x="415" y="53"/>
                    </a:lnTo>
                    <a:lnTo>
                      <a:pt x="419" y="51"/>
                    </a:lnTo>
                    <a:lnTo>
                      <a:pt x="423" y="49"/>
                    </a:lnTo>
                    <a:lnTo>
                      <a:pt x="426" y="46"/>
                    </a:lnTo>
                    <a:lnTo>
                      <a:pt x="430" y="44"/>
                    </a:lnTo>
                    <a:lnTo>
                      <a:pt x="433" y="41"/>
                    </a:lnTo>
                    <a:lnTo>
                      <a:pt x="437" y="39"/>
                    </a:lnTo>
                    <a:lnTo>
                      <a:pt x="440" y="37"/>
                    </a:lnTo>
                    <a:lnTo>
                      <a:pt x="444" y="36"/>
                    </a:lnTo>
                    <a:lnTo>
                      <a:pt x="449" y="33"/>
                    </a:lnTo>
                    <a:lnTo>
                      <a:pt x="452" y="32"/>
                    </a:lnTo>
                    <a:lnTo>
                      <a:pt x="456" y="30"/>
                    </a:lnTo>
                    <a:lnTo>
                      <a:pt x="460" y="27"/>
                    </a:lnTo>
                    <a:lnTo>
                      <a:pt x="464" y="26"/>
                    </a:lnTo>
                    <a:lnTo>
                      <a:pt x="469" y="24"/>
                    </a:lnTo>
                    <a:lnTo>
                      <a:pt x="472" y="23"/>
                    </a:lnTo>
                    <a:lnTo>
                      <a:pt x="477" y="21"/>
                    </a:lnTo>
                    <a:lnTo>
                      <a:pt x="479" y="19"/>
                    </a:lnTo>
                    <a:lnTo>
                      <a:pt x="484" y="18"/>
                    </a:lnTo>
                    <a:lnTo>
                      <a:pt x="488" y="15"/>
                    </a:lnTo>
                    <a:lnTo>
                      <a:pt x="492" y="14"/>
                    </a:lnTo>
                    <a:lnTo>
                      <a:pt x="497" y="13"/>
                    </a:lnTo>
                    <a:lnTo>
                      <a:pt x="501" y="11"/>
                    </a:lnTo>
                    <a:lnTo>
                      <a:pt x="505" y="9"/>
                    </a:lnTo>
                    <a:lnTo>
                      <a:pt x="510" y="8"/>
                    </a:lnTo>
                    <a:lnTo>
                      <a:pt x="515" y="7"/>
                    </a:lnTo>
                    <a:lnTo>
                      <a:pt x="520" y="6"/>
                    </a:lnTo>
                    <a:lnTo>
                      <a:pt x="524" y="5"/>
                    </a:lnTo>
                    <a:lnTo>
                      <a:pt x="529" y="4"/>
                    </a:lnTo>
                    <a:lnTo>
                      <a:pt x="534" y="2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8" y="1"/>
                    </a:lnTo>
                    <a:lnTo>
                      <a:pt x="553" y="0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80" y="1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3" y="4"/>
                    </a:lnTo>
                    <a:lnTo>
                      <a:pt x="597" y="5"/>
                    </a:lnTo>
                    <a:lnTo>
                      <a:pt x="602" y="7"/>
                    </a:lnTo>
                    <a:lnTo>
                      <a:pt x="605" y="8"/>
                    </a:lnTo>
                    <a:lnTo>
                      <a:pt x="609" y="11"/>
                    </a:lnTo>
                    <a:lnTo>
                      <a:pt x="612" y="13"/>
                    </a:lnTo>
                    <a:lnTo>
                      <a:pt x="616" y="15"/>
                    </a:lnTo>
                    <a:lnTo>
                      <a:pt x="621" y="19"/>
                    </a:lnTo>
                    <a:lnTo>
                      <a:pt x="625" y="24"/>
                    </a:lnTo>
                    <a:lnTo>
                      <a:pt x="629" y="28"/>
                    </a:lnTo>
                    <a:lnTo>
                      <a:pt x="632" y="33"/>
                    </a:lnTo>
                    <a:lnTo>
                      <a:pt x="635" y="38"/>
                    </a:lnTo>
                    <a:lnTo>
                      <a:pt x="637" y="44"/>
                    </a:lnTo>
                    <a:lnTo>
                      <a:pt x="638" y="46"/>
                    </a:lnTo>
                    <a:lnTo>
                      <a:pt x="639" y="49"/>
                    </a:lnTo>
                    <a:lnTo>
                      <a:pt x="641" y="52"/>
                    </a:lnTo>
                    <a:lnTo>
                      <a:pt x="642" y="56"/>
                    </a:lnTo>
                    <a:lnTo>
                      <a:pt x="642" y="58"/>
                    </a:lnTo>
                    <a:lnTo>
                      <a:pt x="643" y="62"/>
                    </a:lnTo>
                    <a:lnTo>
                      <a:pt x="643" y="64"/>
                    </a:lnTo>
                    <a:lnTo>
                      <a:pt x="644" y="66"/>
                    </a:lnTo>
                    <a:lnTo>
                      <a:pt x="644" y="70"/>
                    </a:lnTo>
                    <a:lnTo>
                      <a:pt x="644" y="74"/>
                    </a:lnTo>
                    <a:lnTo>
                      <a:pt x="644" y="76"/>
                    </a:lnTo>
                    <a:lnTo>
                      <a:pt x="645" y="79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4" y="89"/>
                    </a:lnTo>
                    <a:lnTo>
                      <a:pt x="644" y="92"/>
                    </a:lnTo>
                    <a:lnTo>
                      <a:pt x="644" y="96"/>
                    </a:lnTo>
                    <a:lnTo>
                      <a:pt x="643" y="100"/>
                    </a:lnTo>
                    <a:lnTo>
                      <a:pt x="643" y="102"/>
                    </a:lnTo>
                    <a:lnTo>
                      <a:pt x="643" y="106"/>
                    </a:lnTo>
                    <a:lnTo>
                      <a:pt x="642" y="109"/>
                    </a:lnTo>
                    <a:lnTo>
                      <a:pt x="642" y="113"/>
                    </a:lnTo>
                    <a:lnTo>
                      <a:pt x="641" y="115"/>
                    </a:lnTo>
                    <a:lnTo>
                      <a:pt x="639" y="119"/>
                    </a:lnTo>
                    <a:lnTo>
                      <a:pt x="638" y="122"/>
                    </a:lnTo>
                    <a:lnTo>
                      <a:pt x="637" y="126"/>
                    </a:lnTo>
                    <a:lnTo>
                      <a:pt x="637" y="129"/>
                    </a:lnTo>
                    <a:lnTo>
                      <a:pt x="636" y="133"/>
                    </a:lnTo>
                    <a:lnTo>
                      <a:pt x="635" y="135"/>
                    </a:lnTo>
                    <a:lnTo>
                      <a:pt x="634" y="139"/>
                    </a:lnTo>
                    <a:lnTo>
                      <a:pt x="632" y="142"/>
                    </a:lnTo>
                    <a:lnTo>
                      <a:pt x="631" y="146"/>
                    </a:lnTo>
                    <a:lnTo>
                      <a:pt x="629" y="149"/>
                    </a:lnTo>
                    <a:lnTo>
                      <a:pt x="628" y="153"/>
                    </a:lnTo>
                    <a:lnTo>
                      <a:pt x="628" y="157"/>
                    </a:lnTo>
                    <a:lnTo>
                      <a:pt x="626" y="160"/>
                    </a:lnTo>
                    <a:lnTo>
                      <a:pt x="624" y="164"/>
                    </a:lnTo>
                    <a:lnTo>
                      <a:pt x="623" y="166"/>
                    </a:lnTo>
                    <a:lnTo>
                      <a:pt x="622" y="170"/>
                    </a:lnTo>
                    <a:lnTo>
                      <a:pt x="619" y="173"/>
                    </a:lnTo>
                    <a:lnTo>
                      <a:pt x="618" y="176"/>
                    </a:lnTo>
                    <a:lnTo>
                      <a:pt x="617" y="179"/>
                    </a:lnTo>
                    <a:lnTo>
                      <a:pt x="615" y="183"/>
                    </a:lnTo>
                    <a:lnTo>
                      <a:pt x="613" y="186"/>
                    </a:lnTo>
                    <a:lnTo>
                      <a:pt x="612" y="189"/>
                    </a:lnTo>
                    <a:lnTo>
                      <a:pt x="610" y="192"/>
                    </a:lnTo>
                    <a:lnTo>
                      <a:pt x="609" y="195"/>
                    </a:lnTo>
                    <a:lnTo>
                      <a:pt x="607" y="198"/>
                    </a:lnTo>
                    <a:lnTo>
                      <a:pt x="605" y="202"/>
                    </a:lnTo>
                    <a:lnTo>
                      <a:pt x="604" y="204"/>
                    </a:lnTo>
                    <a:lnTo>
                      <a:pt x="603" y="208"/>
                    </a:lnTo>
                    <a:lnTo>
                      <a:pt x="600" y="211"/>
                    </a:lnTo>
                    <a:lnTo>
                      <a:pt x="598" y="215"/>
                    </a:lnTo>
                    <a:lnTo>
                      <a:pt x="594" y="219"/>
                    </a:lnTo>
                    <a:lnTo>
                      <a:pt x="592" y="224"/>
                    </a:lnTo>
                    <a:lnTo>
                      <a:pt x="590" y="229"/>
                    </a:lnTo>
                    <a:lnTo>
                      <a:pt x="586" y="234"/>
                    </a:lnTo>
                    <a:lnTo>
                      <a:pt x="584" y="238"/>
                    </a:lnTo>
                    <a:lnTo>
                      <a:pt x="580" y="243"/>
                    </a:lnTo>
                    <a:lnTo>
                      <a:pt x="578" y="248"/>
                    </a:lnTo>
                    <a:lnTo>
                      <a:pt x="574" y="253"/>
                    </a:lnTo>
                    <a:lnTo>
                      <a:pt x="573" y="256"/>
                    </a:lnTo>
                    <a:lnTo>
                      <a:pt x="570" y="261"/>
                    </a:lnTo>
                    <a:lnTo>
                      <a:pt x="568" y="266"/>
                    </a:lnTo>
                    <a:lnTo>
                      <a:pt x="565" y="269"/>
                    </a:lnTo>
                    <a:lnTo>
                      <a:pt x="564" y="274"/>
                    </a:lnTo>
                    <a:lnTo>
                      <a:pt x="560" y="278"/>
                    </a:lnTo>
                    <a:lnTo>
                      <a:pt x="559" y="282"/>
                    </a:lnTo>
                    <a:lnTo>
                      <a:pt x="555" y="286"/>
                    </a:lnTo>
                    <a:lnTo>
                      <a:pt x="554" y="291"/>
                    </a:lnTo>
                    <a:lnTo>
                      <a:pt x="551" y="294"/>
                    </a:lnTo>
                    <a:lnTo>
                      <a:pt x="549" y="298"/>
                    </a:lnTo>
                    <a:lnTo>
                      <a:pt x="546" y="301"/>
                    </a:lnTo>
                    <a:lnTo>
                      <a:pt x="545" y="306"/>
                    </a:lnTo>
                    <a:lnTo>
                      <a:pt x="541" y="311"/>
                    </a:lnTo>
                    <a:lnTo>
                      <a:pt x="540" y="314"/>
                    </a:lnTo>
                    <a:lnTo>
                      <a:pt x="536" y="318"/>
                    </a:lnTo>
                    <a:lnTo>
                      <a:pt x="535" y="321"/>
                    </a:lnTo>
                    <a:lnTo>
                      <a:pt x="532" y="325"/>
                    </a:lnTo>
                    <a:lnTo>
                      <a:pt x="530" y="330"/>
                    </a:lnTo>
                    <a:lnTo>
                      <a:pt x="527" y="333"/>
                    </a:lnTo>
                    <a:lnTo>
                      <a:pt x="526" y="337"/>
                    </a:lnTo>
                    <a:lnTo>
                      <a:pt x="523" y="340"/>
                    </a:lnTo>
                    <a:lnTo>
                      <a:pt x="521" y="345"/>
                    </a:lnTo>
                    <a:lnTo>
                      <a:pt x="519" y="349"/>
                    </a:lnTo>
                    <a:lnTo>
                      <a:pt x="516" y="352"/>
                    </a:lnTo>
                    <a:lnTo>
                      <a:pt x="513" y="356"/>
                    </a:lnTo>
                    <a:lnTo>
                      <a:pt x="511" y="359"/>
                    </a:lnTo>
                    <a:lnTo>
                      <a:pt x="508" y="363"/>
                    </a:lnTo>
                    <a:lnTo>
                      <a:pt x="505" y="367"/>
                    </a:lnTo>
                    <a:lnTo>
                      <a:pt x="503" y="370"/>
                    </a:lnTo>
                    <a:lnTo>
                      <a:pt x="501" y="375"/>
                    </a:lnTo>
                    <a:lnTo>
                      <a:pt x="498" y="378"/>
                    </a:lnTo>
                    <a:lnTo>
                      <a:pt x="496" y="382"/>
                    </a:lnTo>
                    <a:lnTo>
                      <a:pt x="492" y="385"/>
                    </a:lnTo>
                    <a:lnTo>
                      <a:pt x="490" y="389"/>
                    </a:lnTo>
                    <a:lnTo>
                      <a:pt x="488" y="394"/>
                    </a:lnTo>
                    <a:lnTo>
                      <a:pt x="485" y="397"/>
                    </a:lnTo>
                    <a:lnTo>
                      <a:pt x="482" y="401"/>
                    </a:lnTo>
                    <a:lnTo>
                      <a:pt x="479" y="406"/>
                    </a:lnTo>
                    <a:lnTo>
                      <a:pt x="477" y="408"/>
                    </a:lnTo>
                    <a:lnTo>
                      <a:pt x="473" y="413"/>
                    </a:lnTo>
                    <a:lnTo>
                      <a:pt x="471" y="416"/>
                    </a:lnTo>
                    <a:lnTo>
                      <a:pt x="469" y="421"/>
                    </a:lnTo>
                    <a:lnTo>
                      <a:pt x="465" y="425"/>
                    </a:lnTo>
                    <a:lnTo>
                      <a:pt x="462" y="428"/>
                    </a:lnTo>
                    <a:lnTo>
                      <a:pt x="458" y="433"/>
                    </a:lnTo>
                    <a:lnTo>
                      <a:pt x="456" y="438"/>
                    </a:lnTo>
                    <a:lnTo>
                      <a:pt x="452" y="441"/>
                    </a:lnTo>
                    <a:lnTo>
                      <a:pt x="449" y="445"/>
                    </a:lnTo>
                    <a:lnTo>
                      <a:pt x="445" y="448"/>
                    </a:lnTo>
                    <a:lnTo>
                      <a:pt x="443" y="453"/>
                    </a:lnTo>
                    <a:lnTo>
                      <a:pt x="439" y="458"/>
                    </a:lnTo>
                    <a:lnTo>
                      <a:pt x="436" y="463"/>
                    </a:lnTo>
                    <a:lnTo>
                      <a:pt x="432" y="466"/>
                    </a:lnTo>
                    <a:lnTo>
                      <a:pt x="428" y="471"/>
                    </a:lnTo>
                    <a:lnTo>
                      <a:pt x="425" y="474"/>
                    </a:lnTo>
                    <a:lnTo>
                      <a:pt x="420" y="479"/>
                    </a:lnTo>
                    <a:lnTo>
                      <a:pt x="417" y="483"/>
                    </a:lnTo>
                    <a:lnTo>
                      <a:pt x="413" y="488"/>
                    </a:lnTo>
                    <a:lnTo>
                      <a:pt x="409" y="491"/>
                    </a:lnTo>
                    <a:lnTo>
                      <a:pt x="406" y="496"/>
                    </a:lnTo>
                    <a:lnTo>
                      <a:pt x="401" y="499"/>
                    </a:lnTo>
                    <a:lnTo>
                      <a:pt x="399" y="504"/>
                    </a:lnTo>
                    <a:lnTo>
                      <a:pt x="394" y="508"/>
                    </a:lnTo>
                    <a:lnTo>
                      <a:pt x="390" y="511"/>
                    </a:lnTo>
                    <a:lnTo>
                      <a:pt x="387" y="516"/>
                    </a:lnTo>
                    <a:lnTo>
                      <a:pt x="383" y="521"/>
                    </a:lnTo>
                    <a:lnTo>
                      <a:pt x="379" y="524"/>
                    </a:lnTo>
                    <a:lnTo>
                      <a:pt x="376" y="528"/>
                    </a:lnTo>
                    <a:lnTo>
                      <a:pt x="372" y="531"/>
                    </a:lnTo>
                    <a:lnTo>
                      <a:pt x="368" y="536"/>
                    </a:lnTo>
                    <a:lnTo>
                      <a:pt x="364" y="541"/>
                    </a:lnTo>
                    <a:lnTo>
                      <a:pt x="361" y="544"/>
                    </a:lnTo>
                    <a:lnTo>
                      <a:pt x="357" y="548"/>
                    </a:lnTo>
                    <a:lnTo>
                      <a:pt x="353" y="553"/>
                    </a:lnTo>
                    <a:lnTo>
                      <a:pt x="349" y="556"/>
                    </a:lnTo>
                    <a:lnTo>
                      <a:pt x="345" y="560"/>
                    </a:lnTo>
                    <a:lnTo>
                      <a:pt x="342" y="565"/>
                    </a:lnTo>
                    <a:lnTo>
                      <a:pt x="338" y="569"/>
                    </a:lnTo>
                    <a:lnTo>
                      <a:pt x="334" y="573"/>
                    </a:lnTo>
                    <a:lnTo>
                      <a:pt x="330" y="576"/>
                    </a:lnTo>
                    <a:lnTo>
                      <a:pt x="326" y="580"/>
                    </a:lnTo>
                    <a:lnTo>
                      <a:pt x="323" y="585"/>
                    </a:lnTo>
                    <a:lnTo>
                      <a:pt x="318" y="590"/>
                    </a:lnTo>
                    <a:lnTo>
                      <a:pt x="316" y="594"/>
                    </a:lnTo>
                    <a:lnTo>
                      <a:pt x="311" y="598"/>
                    </a:lnTo>
                    <a:lnTo>
                      <a:pt x="309" y="603"/>
                    </a:lnTo>
                    <a:lnTo>
                      <a:pt x="303" y="607"/>
                    </a:lnTo>
                    <a:lnTo>
                      <a:pt x="299" y="612"/>
                    </a:lnTo>
                    <a:lnTo>
                      <a:pt x="294" y="617"/>
                    </a:lnTo>
                    <a:lnTo>
                      <a:pt x="290" y="622"/>
                    </a:lnTo>
                    <a:lnTo>
                      <a:pt x="285" y="625"/>
                    </a:lnTo>
                    <a:lnTo>
                      <a:pt x="281" y="630"/>
                    </a:lnTo>
                    <a:lnTo>
                      <a:pt x="277" y="633"/>
                    </a:lnTo>
                    <a:lnTo>
                      <a:pt x="273" y="638"/>
                    </a:lnTo>
                    <a:lnTo>
                      <a:pt x="270" y="642"/>
                    </a:lnTo>
                    <a:lnTo>
                      <a:pt x="265" y="645"/>
                    </a:lnTo>
                    <a:lnTo>
                      <a:pt x="261" y="649"/>
                    </a:lnTo>
                    <a:lnTo>
                      <a:pt x="258" y="654"/>
                    </a:lnTo>
                    <a:lnTo>
                      <a:pt x="253" y="656"/>
                    </a:lnTo>
                    <a:lnTo>
                      <a:pt x="249" y="660"/>
                    </a:lnTo>
                    <a:lnTo>
                      <a:pt x="246" y="663"/>
                    </a:lnTo>
                    <a:lnTo>
                      <a:pt x="242" y="667"/>
                    </a:lnTo>
                    <a:lnTo>
                      <a:pt x="238" y="669"/>
                    </a:lnTo>
                    <a:lnTo>
                      <a:pt x="234" y="673"/>
                    </a:lnTo>
                    <a:lnTo>
                      <a:pt x="229" y="675"/>
                    </a:lnTo>
                    <a:lnTo>
                      <a:pt x="226" y="678"/>
                    </a:lnTo>
                    <a:lnTo>
                      <a:pt x="221" y="682"/>
                    </a:lnTo>
                    <a:lnTo>
                      <a:pt x="217" y="684"/>
                    </a:lnTo>
                    <a:lnTo>
                      <a:pt x="213" y="688"/>
                    </a:lnTo>
                    <a:lnTo>
                      <a:pt x="208" y="692"/>
                    </a:lnTo>
                    <a:lnTo>
                      <a:pt x="203" y="695"/>
                    </a:lnTo>
                    <a:lnTo>
                      <a:pt x="198" y="697"/>
                    </a:lnTo>
                    <a:lnTo>
                      <a:pt x="194" y="702"/>
                    </a:lnTo>
                    <a:lnTo>
                      <a:pt x="189" y="706"/>
                    </a:lnTo>
                    <a:lnTo>
                      <a:pt x="183" y="709"/>
                    </a:lnTo>
                    <a:lnTo>
                      <a:pt x="178" y="713"/>
                    </a:lnTo>
                    <a:lnTo>
                      <a:pt x="174" y="718"/>
                    </a:lnTo>
                    <a:lnTo>
                      <a:pt x="168" y="722"/>
                    </a:lnTo>
                    <a:lnTo>
                      <a:pt x="163" y="725"/>
                    </a:lnTo>
                    <a:lnTo>
                      <a:pt x="159" y="727"/>
                    </a:lnTo>
                    <a:lnTo>
                      <a:pt x="155" y="729"/>
                    </a:lnTo>
                    <a:lnTo>
                      <a:pt x="150" y="733"/>
                    </a:lnTo>
                    <a:lnTo>
                      <a:pt x="145" y="735"/>
                    </a:lnTo>
                    <a:lnTo>
                      <a:pt x="142" y="738"/>
                    </a:lnTo>
                    <a:lnTo>
                      <a:pt x="137" y="740"/>
                    </a:lnTo>
                    <a:lnTo>
                      <a:pt x="133" y="743"/>
                    </a:lnTo>
                    <a:lnTo>
                      <a:pt x="128" y="745"/>
                    </a:lnTo>
                    <a:lnTo>
                      <a:pt x="124" y="747"/>
                    </a:lnTo>
                    <a:lnTo>
                      <a:pt x="119" y="748"/>
                    </a:lnTo>
                    <a:lnTo>
                      <a:pt x="115" y="751"/>
                    </a:lnTo>
                    <a:lnTo>
                      <a:pt x="109" y="752"/>
                    </a:lnTo>
                    <a:lnTo>
                      <a:pt x="106" y="754"/>
                    </a:lnTo>
                    <a:lnTo>
                      <a:pt x="101" y="756"/>
                    </a:lnTo>
                    <a:lnTo>
                      <a:pt x="98" y="757"/>
                    </a:lnTo>
                    <a:lnTo>
                      <a:pt x="93" y="758"/>
                    </a:lnTo>
                    <a:lnTo>
                      <a:pt x="88" y="758"/>
                    </a:lnTo>
                    <a:lnTo>
                      <a:pt x="83" y="759"/>
                    </a:lnTo>
                    <a:lnTo>
                      <a:pt x="80" y="759"/>
                    </a:lnTo>
                    <a:lnTo>
                      <a:pt x="75" y="759"/>
                    </a:lnTo>
                    <a:lnTo>
                      <a:pt x="70" y="759"/>
                    </a:lnTo>
                    <a:lnTo>
                      <a:pt x="67" y="759"/>
                    </a:lnTo>
                    <a:lnTo>
                      <a:pt x="62" y="759"/>
                    </a:lnTo>
                    <a:lnTo>
                      <a:pt x="57" y="758"/>
                    </a:lnTo>
                    <a:lnTo>
                      <a:pt x="53" y="757"/>
                    </a:lnTo>
                    <a:lnTo>
                      <a:pt x="49" y="756"/>
                    </a:lnTo>
                    <a:lnTo>
                      <a:pt x="44" y="754"/>
                    </a:lnTo>
                    <a:lnTo>
                      <a:pt x="41" y="751"/>
                    </a:lnTo>
                    <a:lnTo>
                      <a:pt x="37" y="750"/>
                    </a:lnTo>
                    <a:lnTo>
                      <a:pt x="32" y="746"/>
                    </a:lnTo>
                    <a:lnTo>
                      <a:pt x="29" y="745"/>
                    </a:lnTo>
                    <a:lnTo>
                      <a:pt x="25" y="741"/>
                    </a:lnTo>
                    <a:lnTo>
                      <a:pt x="22" y="739"/>
                    </a:lnTo>
                    <a:lnTo>
                      <a:pt x="19" y="735"/>
                    </a:lnTo>
                    <a:lnTo>
                      <a:pt x="17" y="733"/>
                    </a:lnTo>
                    <a:lnTo>
                      <a:pt x="15" y="729"/>
                    </a:lnTo>
                    <a:lnTo>
                      <a:pt x="12" y="726"/>
                    </a:lnTo>
                    <a:lnTo>
                      <a:pt x="11" y="722"/>
                    </a:lnTo>
                    <a:lnTo>
                      <a:pt x="9" y="720"/>
                    </a:lnTo>
                    <a:lnTo>
                      <a:pt x="8" y="715"/>
                    </a:lnTo>
                    <a:lnTo>
                      <a:pt x="6" y="712"/>
                    </a:lnTo>
                    <a:lnTo>
                      <a:pt x="5" y="708"/>
                    </a:lnTo>
                    <a:lnTo>
                      <a:pt x="4" y="705"/>
                    </a:lnTo>
                    <a:lnTo>
                      <a:pt x="3" y="700"/>
                    </a:lnTo>
                    <a:lnTo>
                      <a:pt x="3" y="696"/>
                    </a:lnTo>
                    <a:lnTo>
                      <a:pt x="2" y="693"/>
                    </a:lnTo>
                    <a:lnTo>
                      <a:pt x="2" y="689"/>
                    </a:lnTo>
                    <a:lnTo>
                      <a:pt x="2" y="684"/>
                    </a:lnTo>
                    <a:lnTo>
                      <a:pt x="0" y="681"/>
                    </a:lnTo>
                    <a:lnTo>
                      <a:pt x="0" y="676"/>
                    </a:lnTo>
                    <a:lnTo>
                      <a:pt x="2" y="673"/>
                    </a:lnTo>
                    <a:lnTo>
                      <a:pt x="2" y="668"/>
                    </a:lnTo>
                    <a:lnTo>
                      <a:pt x="2" y="663"/>
                    </a:lnTo>
                    <a:lnTo>
                      <a:pt x="2" y="660"/>
                    </a:lnTo>
                    <a:lnTo>
                      <a:pt x="3" y="656"/>
                    </a:lnTo>
                    <a:lnTo>
                      <a:pt x="3" y="651"/>
                    </a:lnTo>
                    <a:lnTo>
                      <a:pt x="4" y="648"/>
                    </a:lnTo>
                    <a:lnTo>
                      <a:pt x="4" y="643"/>
                    </a:lnTo>
                    <a:lnTo>
                      <a:pt x="5" y="638"/>
                    </a:lnTo>
                    <a:lnTo>
                      <a:pt x="6" y="635"/>
                    </a:lnTo>
                    <a:lnTo>
                      <a:pt x="8" y="631"/>
                    </a:lnTo>
                    <a:lnTo>
                      <a:pt x="9" y="626"/>
                    </a:lnTo>
                    <a:lnTo>
                      <a:pt x="10" y="623"/>
                    </a:lnTo>
                    <a:lnTo>
                      <a:pt x="10" y="619"/>
                    </a:lnTo>
                    <a:lnTo>
                      <a:pt x="11" y="617"/>
                    </a:lnTo>
                    <a:lnTo>
                      <a:pt x="11" y="614"/>
                    </a:lnTo>
                    <a:lnTo>
                      <a:pt x="12" y="611"/>
                    </a:lnTo>
                    <a:lnTo>
                      <a:pt x="15" y="605"/>
                    </a:lnTo>
                    <a:lnTo>
                      <a:pt x="17" y="600"/>
                    </a:lnTo>
                    <a:lnTo>
                      <a:pt x="19" y="594"/>
                    </a:lnTo>
                    <a:lnTo>
                      <a:pt x="22" y="590"/>
                    </a:lnTo>
                    <a:lnTo>
                      <a:pt x="24" y="585"/>
                    </a:lnTo>
                    <a:lnTo>
                      <a:pt x="28" y="580"/>
                    </a:lnTo>
                    <a:lnTo>
                      <a:pt x="30" y="575"/>
                    </a:lnTo>
                    <a:lnTo>
                      <a:pt x="32" y="571"/>
                    </a:lnTo>
                    <a:lnTo>
                      <a:pt x="36" y="566"/>
                    </a:lnTo>
                    <a:lnTo>
                      <a:pt x="40" y="560"/>
                    </a:lnTo>
                    <a:lnTo>
                      <a:pt x="43" y="555"/>
                    </a:lnTo>
                    <a:lnTo>
                      <a:pt x="45" y="550"/>
                    </a:lnTo>
                    <a:lnTo>
                      <a:pt x="49" y="546"/>
                    </a:lnTo>
                    <a:lnTo>
                      <a:pt x="53" y="541"/>
                    </a:lnTo>
                    <a:lnTo>
                      <a:pt x="56" y="536"/>
                    </a:lnTo>
                    <a:lnTo>
                      <a:pt x="60" y="531"/>
                    </a:lnTo>
                    <a:lnTo>
                      <a:pt x="63" y="525"/>
                    </a:lnTo>
                    <a:lnTo>
                      <a:pt x="67" y="521"/>
                    </a:lnTo>
                    <a:lnTo>
                      <a:pt x="72" y="516"/>
                    </a:lnTo>
                    <a:lnTo>
                      <a:pt x="75" y="510"/>
                    </a:lnTo>
                    <a:lnTo>
                      <a:pt x="79" y="505"/>
                    </a:lnTo>
                    <a:lnTo>
                      <a:pt x="82" y="499"/>
                    </a:lnTo>
                    <a:lnTo>
                      <a:pt x="85" y="497"/>
                    </a:lnTo>
                    <a:lnTo>
                      <a:pt x="86" y="493"/>
                    </a:lnTo>
                    <a:lnTo>
                      <a:pt x="88" y="491"/>
                    </a:lnTo>
                    <a:lnTo>
                      <a:pt x="91" y="488"/>
                    </a:lnTo>
                    <a:lnTo>
                      <a:pt x="93" y="483"/>
                    </a:lnTo>
                    <a:lnTo>
                      <a:pt x="98" y="477"/>
                    </a:lnTo>
                    <a:lnTo>
                      <a:pt x="99" y="473"/>
                    </a:lnTo>
                    <a:lnTo>
                      <a:pt x="101" y="471"/>
                    </a:lnTo>
                    <a:lnTo>
                      <a:pt x="102" y="467"/>
                    </a:lnTo>
                    <a:lnTo>
                      <a:pt x="105" y="464"/>
                    </a:lnTo>
                    <a:lnTo>
                      <a:pt x="106" y="461"/>
                    </a:lnTo>
                    <a:lnTo>
                      <a:pt x="108" y="458"/>
                    </a:lnTo>
                    <a:lnTo>
                      <a:pt x="109" y="454"/>
                    </a:lnTo>
                    <a:lnTo>
                      <a:pt x="112" y="452"/>
                    </a:lnTo>
                    <a:lnTo>
                      <a:pt x="113" y="448"/>
                    </a:lnTo>
                    <a:lnTo>
                      <a:pt x="114" y="446"/>
                    </a:lnTo>
                    <a:lnTo>
                      <a:pt x="117" y="445"/>
                    </a:lnTo>
                    <a:lnTo>
                      <a:pt x="119" y="444"/>
                    </a:lnTo>
                    <a:lnTo>
                      <a:pt x="124" y="444"/>
                    </a:lnTo>
                    <a:lnTo>
                      <a:pt x="128" y="445"/>
                    </a:lnTo>
                    <a:lnTo>
                      <a:pt x="131" y="447"/>
                    </a:lnTo>
                    <a:lnTo>
                      <a:pt x="134" y="452"/>
                    </a:lnTo>
                    <a:lnTo>
                      <a:pt x="134" y="453"/>
                    </a:lnTo>
                    <a:lnTo>
                      <a:pt x="134" y="457"/>
                    </a:lnTo>
                    <a:lnTo>
                      <a:pt x="134" y="459"/>
                    </a:lnTo>
                    <a:lnTo>
                      <a:pt x="134" y="463"/>
                    </a:lnTo>
                    <a:lnTo>
                      <a:pt x="132" y="465"/>
                    </a:lnTo>
                    <a:lnTo>
                      <a:pt x="131" y="469"/>
                    </a:lnTo>
                    <a:lnTo>
                      <a:pt x="130" y="471"/>
                    </a:lnTo>
                    <a:lnTo>
                      <a:pt x="127" y="474"/>
                    </a:lnTo>
                    <a:lnTo>
                      <a:pt x="125" y="479"/>
                    </a:lnTo>
                    <a:lnTo>
                      <a:pt x="121" y="485"/>
                    </a:lnTo>
                    <a:lnTo>
                      <a:pt x="119" y="491"/>
                    </a:lnTo>
                    <a:lnTo>
                      <a:pt x="117" y="496"/>
                    </a:lnTo>
                    <a:lnTo>
                      <a:pt x="114" y="501"/>
                    </a:lnTo>
                    <a:lnTo>
                      <a:pt x="112" y="506"/>
                    </a:lnTo>
                    <a:lnTo>
                      <a:pt x="109" y="510"/>
                    </a:lnTo>
                    <a:lnTo>
                      <a:pt x="107" y="515"/>
                    </a:lnTo>
                    <a:lnTo>
                      <a:pt x="105" y="520"/>
                    </a:lnTo>
                    <a:lnTo>
                      <a:pt x="104" y="524"/>
                    </a:lnTo>
                    <a:lnTo>
                      <a:pt x="101" y="528"/>
                    </a:lnTo>
                    <a:lnTo>
                      <a:pt x="100" y="531"/>
                    </a:lnTo>
                    <a:lnTo>
                      <a:pt x="98" y="536"/>
                    </a:lnTo>
                    <a:lnTo>
                      <a:pt x="96" y="541"/>
                    </a:lnTo>
                    <a:lnTo>
                      <a:pt x="94" y="544"/>
                    </a:lnTo>
                    <a:lnTo>
                      <a:pt x="93" y="548"/>
                    </a:lnTo>
                    <a:lnTo>
                      <a:pt x="91" y="552"/>
                    </a:lnTo>
                    <a:lnTo>
                      <a:pt x="89" y="555"/>
                    </a:lnTo>
                    <a:lnTo>
                      <a:pt x="88" y="560"/>
                    </a:lnTo>
                    <a:lnTo>
                      <a:pt x="86" y="563"/>
                    </a:lnTo>
                    <a:lnTo>
                      <a:pt x="85" y="567"/>
                    </a:lnTo>
                    <a:lnTo>
                      <a:pt x="83" y="571"/>
                    </a:lnTo>
                    <a:lnTo>
                      <a:pt x="82" y="575"/>
                    </a:lnTo>
                    <a:lnTo>
                      <a:pt x="81" y="579"/>
                    </a:lnTo>
                    <a:lnTo>
                      <a:pt x="79" y="582"/>
                    </a:lnTo>
                    <a:lnTo>
                      <a:pt x="77" y="587"/>
                    </a:lnTo>
                    <a:lnTo>
                      <a:pt x="76" y="591"/>
                    </a:lnTo>
                    <a:lnTo>
                      <a:pt x="74" y="595"/>
                    </a:lnTo>
                    <a:lnTo>
                      <a:pt x="73" y="600"/>
                    </a:lnTo>
                    <a:lnTo>
                      <a:pt x="72" y="605"/>
                    </a:lnTo>
                    <a:lnTo>
                      <a:pt x="69" y="610"/>
                    </a:lnTo>
                    <a:lnTo>
                      <a:pt x="67" y="616"/>
                    </a:lnTo>
                    <a:lnTo>
                      <a:pt x="66" y="619"/>
                    </a:lnTo>
                    <a:lnTo>
                      <a:pt x="66" y="622"/>
                    </a:lnTo>
                    <a:lnTo>
                      <a:pt x="63" y="625"/>
                    </a:lnTo>
                    <a:lnTo>
                      <a:pt x="63" y="629"/>
                    </a:lnTo>
                    <a:lnTo>
                      <a:pt x="62" y="632"/>
                    </a:lnTo>
                    <a:lnTo>
                      <a:pt x="61" y="636"/>
                    </a:lnTo>
                    <a:lnTo>
                      <a:pt x="60" y="639"/>
                    </a:lnTo>
                    <a:lnTo>
                      <a:pt x="60" y="644"/>
                    </a:lnTo>
                    <a:lnTo>
                      <a:pt x="59" y="648"/>
                    </a:lnTo>
                    <a:lnTo>
                      <a:pt x="57" y="651"/>
                    </a:lnTo>
                    <a:lnTo>
                      <a:pt x="57" y="655"/>
                    </a:lnTo>
                    <a:lnTo>
                      <a:pt x="57" y="660"/>
                    </a:lnTo>
                    <a:lnTo>
                      <a:pt x="56" y="663"/>
                    </a:lnTo>
                    <a:lnTo>
                      <a:pt x="55" y="667"/>
                    </a:lnTo>
                    <a:lnTo>
                      <a:pt x="55" y="670"/>
                    </a:lnTo>
                    <a:lnTo>
                      <a:pt x="55" y="674"/>
                    </a:lnTo>
                    <a:lnTo>
                      <a:pt x="55" y="677"/>
                    </a:lnTo>
                    <a:lnTo>
                      <a:pt x="55" y="681"/>
                    </a:lnTo>
                    <a:lnTo>
                      <a:pt x="55" y="684"/>
                    </a:lnTo>
                    <a:lnTo>
                      <a:pt x="55" y="688"/>
                    </a:lnTo>
                    <a:lnTo>
                      <a:pt x="55" y="690"/>
                    </a:lnTo>
                    <a:lnTo>
                      <a:pt x="56" y="694"/>
                    </a:lnTo>
                    <a:lnTo>
                      <a:pt x="57" y="696"/>
                    </a:lnTo>
                    <a:lnTo>
                      <a:pt x="59" y="699"/>
                    </a:lnTo>
                    <a:lnTo>
                      <a:pt x="61" y="703"/>
                    </a:lnTo>
                    <a:lnTo>
                      <a:pt x="64" y="707"/>
                    </a:lnTo>
                    <a:lnTo>
                      <a:pt x="69" y="711"/>
                    </a:lnTo>
                    <a:lnTo>
                      <a:pt x="74" y="713"/>
                    </a:lnTo>
                    <a:lnTo>
                      <a:pt x="80" y="715"/>
                    </a:lnTo>
                    <a:lnTo>
                      <a:pt x="85" y="716"/>
                    </a:lnTo>
                    <a:lnTo>
                      <a:pt x="89" y="715"/>
                    </a:lnTo>
                    <a:lnTo>
                      <a:pt x="95" y="715"/>
                    </a:lnTo>
                    <a:lnTo>
                      <a:pt x="100" y="714"/>
                    </a:lnTo>
                    <a:lnTo>
                      <a:pt x="106" y="713"/>
                    </a:lnTo>
                    <a:lnTo>
                      <a:pt x="111" y="711"/>
                    </a:lnTo>
                    <a:lnTo>
                      <a:pt x="117" y="708"/>
                    </a:lnTo>
                    <a:lnTo>
                      <a:pt x="121" y="705"/>
                    </a:lnTo>
                    <a:lnTo>
                      <a:pt x="127" y="702"/>
                    </a:lnTo>
                    <a:lnTo>
                      <a:pt x="132" y="699"/>
                    </a:lnTo>
                    <a:lnTo>
                      <a:pt x="138" y="695"/>
                    </a:lnTo>
                    <a:lnTo>
                      <a:pt x="144" y="692"/>
                    </a:lnTo>
                    <a:lnTo>
                      <a:pt x="149" y="688"/>
                    </a:lnTo>
                    <a:lnTo>
                      <a:pt x="155" y="683"/>
                    </a:lnTo>
                    <a:lnTo>
                      <a:pt x="159" y="680"/>
                    </a:lnTo>
                    <a:lnTo>
                      <a:pt x="164" y="676"/>
                    </a:lnTo>
                    <a:lnTo>
                      <a:pt x="170" y="673"/>
                    </a:lnTo>
                    <a:lnTo>
                      <a:pt x="175" y="669"/>
                    </a:lnTo>
                    <a:lnTo>
                      <a:pt x="179" y="665"/>
                    </a:lnTo>
                    <a:lnTo>
                      <a:pt x="184" y="662"/>
                    </a:lnTo>
                    <a:lnTo>
                      <a:pt x="189" y="658"/>
                    </a:lnTo>
                    <a:lnTo>
                      <a:pt x="192" y="655"/>
                    </a:lnTo>
                    <a:lnTo>
                      <a:pt x="197" y="652"/>
                    </a:lnTo>
                    <a:lnTo>
                      <a:pt x="202" y="649"/>
                    </a:lnTo>
                    <a:lnTo>
                      <a:pt x="206" y="645"/>
                    </a:lnTo>
                    <a:lnTo>
                      <a:pt x="209" y="642"/>
                    </a:lnTo>
                    <a:lnTo>
                      <a:pt x="214" y="638"/>
                    </a:lnTo>
                    <a:lnTo>
                      <a:pt x="217" y="635"/>
                    </a:lnTo>
                    <a:lnTo>
                      <a:pt x="222" y="632"/>
                    </a:lnTo>
                    <a:lnTo>
                      <a:pt x="226" y="629"/>
                    </a:lnTo>
                    <a:lnTo>
                      <a:pt x="229" y="624"/>
                    </a:lnTo>
                    <a:lnTo>
                      <a:pt x="233" y="620"/>
                    </a:lnTo>
                    <a:lnTo>
                      <a:pt x="238" y="618"/>
                    </a:lnTo>
                    <a:lnTo>
                      <a:pt x="241" y="614"/>
                    </a:lnTo>
                    <a:lnTo>
                      <a:pt x="246" y="610"/>
                    </a:lnTo>
                    <a:lnTo>
                      <a:pt x="249" y="606"/>
                    </a:lnTo>
                    <a:lnTo>
                      <a:pt x="253" y="603"/>
                    </a:lnTo>
                    <a:lnTo>
                      <a:pt x="257" y="599"/>
                    </a:lnTo>
                    <a:lnTo>
                      <a:pt x="261" y="594"/>
                    </a:lnTo>
                    <a:lnTo>
                      <a:pt x="265" y="590"/>
                    </a:lnTo>
                    <a:lnTo>
                      <a:pt x="270" y="586"/>
                    </a:lnTo>
                    <a:lnTo>
                      <a:pt x="274" y="581"/>
                    </a:lnTo>
                    <a:lnTo>
                      <a:pt x="279" y="576"/>
                    </a:lnTo>
                    <a:lnTo>
                      <a:pt x="284" y="572"/>
                    </a:lnTo>
                    <a:lnTo>
                      <a:pt x="289" y="567"/>
                    </a:lnTo>
                    <a:lnTo>
                      <a:pt x="291" y="562"/>
                    </a:lnTo>
                    <a:lnTo>
                      <a:pt x="294" y="557"/>
                    </a:lnTo>
                    <a:lnTo>
                      <a:pt x="299" y="554"/>
                    </a:lnTo>
                    <a:lnTo>
                      <a:pt x="303" y="549"/>
                    </a:lnTo>
                    <a:lnTo>
                      <a:pt x="306" y="546"/>
                    </a:lnTo>
                    <a:lnTo>
                      <a:pt x="310" y="541"/>
                    </a:lnTo>
                    <a:lnTo>
                      <a:pt x="313" y="537"/>
                    </a:lnTo>
                    <a:lnTo>
                      <a:pt x="318" y="534"/>
                    </a:lnTo>
                    <a:lnTo>
                      <a:pt x="321" y="530"/>
                    </a:lnTo>
                    <a:lnTo>
                      <a:pt x="324" y="527"/>
                    </a:lnTo>
                    <a:lnTo>
                      <a:pt x="328" y="522"/>
                    </a:lnTo>
                    <a:lnTo>
                      <a:pt x="332" y="518"/>
                    </a:lnTo>
                    <a:lnTo>
                      <a:pt x="335" y="515"/>
                    </a:lnTo>
                    <a:lnTo>
                      <a:pt x="338" y="511"/>
                    </a:lnTo>
                    <a:lnTo>
                      <a:pt x="342" y="506"/>
                    </a:lnTo>
                    <a:lnTo>
                      <a:pt x="347" y="504"/>
                    </a:lnTo>
                    <a:lnTo>
                      <a:pt x="349" y="499"/>
                    </a:lnTo>
                    <a:lnTo>
                      <a:pt x="353" y="496"/>
                    </a:lnTo>
                    <a:lnTo>
                      <a:pt x="356" y="491"/>
                    </a:lnTo>
                    <a:lnTo>
                      <a:pt x="360" y="488"/>
                    </a:lnTo>
                    <a:lnTo>
                      <a:pt x="363" y="484"/>
                    </a:lnTo>
                    <a:lnTo>
                      <a:pt x="367" y="480"/>
                    </a:lnTo>
                    <a:lnTo>
                      <a:pt x="370" y="477"/>
                    </a:lnTo>
                    <a:lnTo>
                      <a:pt x="374" y="472"/>
                    </a:lnTo>
                    <a:lnTo>
                      <a:pt x="377" y="469"/>
                    </a:lnTo>
                    <a:lnTo>
                      <a:pt x="381" y="464"/>
                    </a:lnTo>
                    <a:lnTo>
                      <a:pt x="385" y="460"/>
                    </a:lnTo>
                    <a:lnTo>
                      <a:pt x="388" y="455"/>
                    </a:lnTo>
                    <a:lnTo>
                      <a:pt x="392" y="451"/>
                    </a:lnTo>
                    <a:lnTo>
                      <a:pt x="395" y="447"/>
                    </a:lnTo>
                    <a:lnTo>
                      <a:pt x="399" y="442"/>
                    </a:lnTo>
                    <a:lnTo>
                      <a:pt x="402" y="439"/>
                    </a:lnTo>
                    <a:lnTo>
                      <a:pt x="406" y="433"/>
                    </a:lnTo>
                    <a:lnTo>
                      <a:pt x="409" y="427"/>
                    </a:lnTo>
                    <a:lnTo>
                      <a:pt x="413" y="421"/>
                    </a:lnTo>
                    <a:lnTo>
                      <a:pt x="417" y="416"/>
                    </a:lnTo>
                    <a:lnTo>
                      <a:pt x="420" y="412"/>
                    </a:lnTo>
                    <a:lnTo>
                      <a:pt x="425" y="406"/>
                    </a:lnTo>
                    <a:lnTo>
                      <a:pt x="428" y="401"/>
                    </a:lnTo>
                    <a:lnTo>
                      <a:pt x="432" y="396"/>
                    </a:lnTo>
                    <a:lnTo>
                      <a:pt x="434" y="391"/>
                    </a:lnTo>
                    <a:lnTo>
                      <a:pt x="438" y="387"/>
                    </a:lnTo>
                    <a:lnTo>
                      <a:pt x="441" y="382"/>
                    </a:lnTo>
                    <a:lnTo>
                      <a:pt x="445" y="377"/>
                    </a:lnTo>
                    <a:lnTo>
                      <a:pt x="449" y="372"/>
                    </a:lnTo>
                    <a:lnTo>
                      <a:pt x="451" y="368"/>
                    </a:lnTo>
                    <a:lnTo>
                      <a:pt x="455" y="364"/>
                    </a:lnTo>
                    <a:lnTo>
                      <a:pt x="458" y="359"/>
                    </a:lnTo>
                    <a:lnTo>
                      <a:pt x="460" y="355"/>
                    </a:lnTo>
                    <a:lnTo>
                      <a:pt x="463" y="350"/>
                    </a:lnTo>
                    <a:lnTo>
                      <a:pt x="466" y="345"/>
                    </a:lnTo>
                    <a:lnTo>
                      <a:pt x="469" y="342"/>
                    </a:lnTo>
                    <a:lnTo>
                      <a:pt x="472" y="337"/>
                    </a:lnTo>
                    <a:lnTo>
                      <a:pt x="475" y="332"/>
                    </a:lnTo>
                    <a:lnTo>
                      <a:pt x="477" y="329"/>
                    </a:lnTo>
                    <a:lnTo>
                      <a:pt x="481" y="325"/>
                    </a:lnTo>
                    <a:lnTo>
                      <a:pt x="482" y="320"/>
                    </a:lnTo>
                    <a:lnTo>
                      <a:pt x="485" y="316"/>
                    </a:lnTo>
                    <a:lnTo>
                      <a:pt x="488" y="312"/>
                    </a:lnTo>
                    <a:lnTo>
                      <a:pt x="491" y="307"/>
                    </a:lnTo>
                    <a:lnTo>
                      <a:pt x="492" y="304"/>
                    </a:lnTo>
                    <a:lnTo>
                      <a:pt x="496" y="300"/>
                    </a:lnTo>
                    <a:lnTo>
                      <a:pt x="498" y="295"/>
                    </a:lnTo>
                    <a:lnTo>
                      <a:pt x="501" y="292"/>
                    </a:lnTo>
                    <a:lnTo>
                      <a:pt x="502" y="287"/>
                    </a:lnTo>
                    <a:lnTo>
                      <a:pt x="505" y="283"/>
                    </a:lnTo>
                    <a:lnTo>
                      <a:pt x="507" y="279"/>
                    </a:lnTo>
                    <a:lnTo>
                      <a:pt x="509" y="275"/>
                    </a:lnTo>
                    <a:lnTo>
                      <a:pt x="511" y="270"/>
                    </a:lnTo>
                    <a:lnTo>
                      <a:pt x="514" y="267"/>
                    </a:lnTo>
                    <a:lnTo>
                      <a:pt x="516" y="262"/>
                    </a:lnTo>
                    <a:lnTo>
                      <a:pt x="519" y="259"/>
                    </a:lnTo>
                    <a:lnTo>
                      <a:pt x="520" y="254"/>
                    </a:lnTo>
                    <a:lnTo>
                      <a:pt x="522" y="250"/>
                    </a:lnTo>
                    <a:lnTo>
                      <a:pt x="524" y="246"/>
                    </a:lnTo>
                    <a:lnTo>
                      <a:pt x="527" y="242"/>
                    </a:lnTo>
                    <a:lnTo>
                      <a:pt x="528" y="237"/>
                    </a:lnTo>
                    <a:lnTo>
                      <a:pt x="530" y="232"/>
                    </a:lnTo>
                    <a:lnTo>
                      <a:pt x="532" y="228"/>
                    </a:lnTo>
                    <a:lnTo>
                      <a:pt x="534" y="224"/>
                    </a:lnTo>
                    <a:lnTo>
                      <a:pt x="535" y="219"/>
                    </a:lnTo>
                    <a:lnTo>
                      <a:pt x="538" y="216"/>
                    </a:lnTo>
                    <a:lnTo>
                      <a:pt x="539" y="211"/>
                    </a:lnTo>
                    <a:lnTo>
                      <a:pt x="541" y="206"/>
                    </a:lnTo>
                    <a:lnTo>
                      <a:pt x="542" y="202"/>
                    </a:lnTo>
                    <a:lnTo>
                      <a:pt x="545" y="197"/>
                    </a:lnTo>
                    <a:lnTo>
                      <a:pt x="546" y="192"/>
                    </a:lnTo>
                    <a:lnTo>
                      <a:pt x="548" y="189"/>
                    </a:lnTo>
                    <a:lnTo>
                      <a:pt x="551" y="183"/>
                    </a:lnTo>
                    <a:lnTo>
                      <a:pt x="552" y="178"/>
                    </a:lnTo>
                    <a:lnTo>
                      <a:pt x="554" y="173"/>
                    </a:lnTo>
                    <a:lnTo>
                      <a:pt x="555" y="168"/>
                    </a:lnTo>
                    <a:lnTo>
                      <a:pt x="558" y="164"/>
                    </a:lnTo>
                    <a:lnTo>
                      <a:pt x="560" y="159"/>
                    </a:lnTo>
                    <a:lnTo>
                      <a:pt x="561" y="153"/>
                    </a:lnTo>
                    <a:lnTo>
                      <a:pt x="564" y="148"/>
                    </a:lnTo>
                    <a:lnTo>
                      <a:pt x="565" y="144"/>
                    </a:lnTo>
                    <a:lnTo>
                      <a:pt x="566" y="138"/>
                    </a:lnTo>
                    <a:lnTo>
                      <a:pt x="566" y="134"/>
                    </a:lnTo>
                    <a:lnTo>
                      <a:pt x="568" y="132"/>
                    </a:lnTo>
                    <a:lnTo>
                      <a:pt x="568" y="129"/>
                    </a:lnTo>
                    <a:lnTo>
                      <a:pt x="570" y="126"/>
                    </a:lnTo>
                    <a:lnTo>
                      <a:pt x="571" y="123"/>
                    </a:lnTo>
                    <a:lnTo>
                      <a:pt x="572" y="120"/>
                    </a:lnTo>
                    <a:lnTo>
                      <a:pt x="572" y="116"/>
                    </a:lnTo>
                    <a:lnTo>
                      <a:pt x="573" y="114"/>
                    </a:lnTo>
                    <a:lnTo>
                      <a:pt x="574" y="110"/>
                    </a:lnTo>
                    <a:lnTo>
                      <a:pt x="574" y="107"/>
                    </a:lnTo>
                    <a:lnTo>
                      <a:pt x="575" y="104"/>
                    </a:lnTo>
                    <a:lnTo>
                      <a:pt x="577" y="101"/>
                    </a:lnTo>
                    <a:lnTo>
                      <a:pt x="577" y="97"/>
                    </a:lnTo>
                    <a:lnTo>
                      <a:pt x="578" y="95"/>
                    </a:lnTo>
                    <a:lnTo>
                      <a:pt x="578" y="91"/>
                    </a:lnTo>
                    <a:lnTo>
                      <a:pt x="579" y="88"/>
                    </a:lnTo>
                    <a:lnTo>
                      <a:pt x="579" y="85"/>
                    </a:lnTo>
                    <a:lnTo>
                      <a:pt x="579" y="82"/>
                    </a:lnTo>
                    <a:lnTo>
                      <a:pt x="579" y="78"/>
                    </a:lnTo>
                    <a:lnTo>
                      <a:pt x="579" y="76"/>
                    </a:lnTo>
                    <a:lnTo>
                      <a:pt x="578" y="70"/>
                    </a:lnTo>
                    <a:lnTo>
                      <a:pt x="577" y="65"/>
                    </a:lnTo>
                    <a:lnTo>
                      <a:pt x="575" y="60"/>
                    </a:lnTo>
                    <a:lnTo>
                      <a:pt x="573" y="57"/>
                    </a:lnTo>
                    <a:lnTo>
                      <a:pt x="570" y="53"/>
                    </a:lnTo>
                    <a:lnTo>
                      <a:pt x="566" y="51"/>
                    </a:lnTo>
                    <a:lnTo>
                      <a:pt x="561" y="50"/>
                    </a:lnTo>
                    <a:lnTo>
                      <a:pt x="558" y="47"/>
                    </a:lnTo>
                    <a:lnTo>
                      <a:pt x="553" y="46"/>
                    </a:lnTo>
                    <a:lnTo>
                      <a:pt x="548" y="46"/>
                    </a:lnTo>
                    <a:lnTo>
                      <a:pt x="543" y="46"/>
                    </a:lnTo>
                    <a:lnTo>
                      <a:pt x="539" y="46"/>
                    </a:lnTo>
                    <a:lnTo>
                      <a:pt x="533" y="46"/>
                    </a:lnTo>
                    <a:lnTo>
                      <a:pt x="528" y="47"/>
                    </a:lnTo>
                    <a:lnTo>
                      <a:pt x="523" y="49"/>
                    </a:lnTo>
                    <a:lnTo>
                      <a:pt x="519" y="51"/>
                    </a:lnTo>
                    <a:lnTo>
                      <a:pt x="514" y="51"/>
                    </a:lnTo>
                    <a:lnTo>
                      <a:pt x="509" y="53"/>
                    </a:lnTo>
                    <a:lnTo>
                      <a:pt x="504" y="56"/>
                    </a:lnTo>
                    <a:lnTo>
                      <a:pt x="501" y="57"/>
                    </a:lnTo>
                    <a:lnTo>
                      <a:pt x="497" y="59"/>
                    </a:lnTo>
                    <a:lnTo>
                      <a:pt x="494" y="60"/>
                    </a:lnTo>
                    <a:lnTo>
                      <a:pt x="490" y="62"/>
                    </a:lnTo>
                    <a:lnTo>
                      <a:pt x="487" y="64"/>
                    </a:lnTo>
                    <a:lnTo>
                      <a:pt x="483" y="65"/>
                    </a:lnTo>
                    <a:lnTo>
                      <a:pt x="479" y="68"/>
                    </a:lnTo>
                    <a:lnTo>
                      <a:pt x="477" y="70"/>
                    </a:lnTo>
                    <a:lnTo>
                      <a:pt x="473" y="71"/>
                    </a:lnTo>
                    <a:lnTo>
                      <a:pt x="470" y="74"/>
                    </a:lnTo>
                    <a:lnTo>
                      <a:pt x="466" y="76"/>
                    </a:lnTo>
                    <a:lnTo>
                      <a:pt x="463" y="77"/>
                    </a:lnTo>
                    <a:lnTo>
                      <a:pt x="460" y="79"/>
                    </a:lnTo>
                    <a:lnTo>
                      <a:pt x="457" y="82"/>
                    </a:lnTo>
                    <a:lnTo>
                      <a:pt x="453" y="84"/>
                    </a:lnTo>
                    <a:lnTo>
                      <a:pt x="451" y="85"/>
                    </a:lnTo>
                    <a:lnTo>
                      <a:pt x="447" y="89"/>
                    </a:lnTo>
                    <a:lnTo>
                      <a:pt x="444" y="90"/>
                    </a:lnTo>
                    <a:lnTo>
                      <a:pt x="441" y="92"/>
                    </a:lnTo>
                    <a:lnTo>
                      <a:pt x="438" y="95"/>
                    </a:lnTo>
                    <a:lnTo>
                      <a:pt x="434" y="97"/>
                    </a:lnTo>
                    <a:lnTo>
                      <a:pt x="432" y="100"/>
                    </a:lnTo>
                    <a:lnTo>
                      <a:pt x="428" y="102"/>
                    </a:lnTo>
                    <a:lnTo>
                      <a:pt x="425" y="104"/>
                    </a:lnTo>
                    <a:lnTo>
                      <a:pt x="423" y="107"/>
                    </a:lnTo>
                    <a:lnTo>
                      <a:pt x="419" y="109"/>
                    </a:lnTo>
                    <a:lnTo>
                      <a:pt x="415" y="111"/>
                    </a:lnTo>
                    <a:lnTo>
                      <a:pt x="413" y="114"/>
                    </a:lnTo>
                    <a:lnTo>
                      <a:pt x="411" y="116"/>
                    </a:lnTo>
                    <a:lnTo>
                      <a:pt x="407" y="119"/>
                    </a:lnTo>
                    <a:lnTo>
                      <a:pt x="405" y="122"/>
                    </a:lnTo>
                    <a:lnTo>
                      <a:pt x="401" y="125"/>
                    </a:lnTo>
                    <a:lnTo>
                      <a:pt x="399" y="127"/>
                    </a:lnTo>
                    <a:lnTo>
                      <a:pt x="395" y="129"/>
                    </a:lnTo>
                    <a:lnTo>
                      <a:pt x="392" y="132"/>
                    </a:lnTo>
                    <a:lnTo>
                      <a:pt x="389" y="134"/>
                    </a:lnTo>
                    <a:lnTo>
                      <a:pt x="386" y="136"/>
                    </a:lnTo>
                    <a:lnTo>
                      <a:pt x="382" y="140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4" y="148"/>
                    </a:lnTo>
                    <a:lnTo>
                      <a:pt x="368" y="153"/>
                    </a:lnTo>
                    <a:lnTo>
                      <a:pt x="363" y="159"/>
                    </a:lnTo>
                    <a:lnTo>
                      <a:pt x="357" y="165"/>
                    </a:lnTo>
                    <a:lnTo>
                      <a:pt x="353" y="170"/>
                    </a:lnTo>
                    <a:lnTo>
                      <a:pt x="347" y="176"/>
                    </a:lnTo>
                    <a:lnTo>
                      <a:pt x="341" y="181"/>
                    </a:lnTo>
                    <a:lnTo>
                      <a:pt x="337" y="184"/>
                    </a:lnTo>
                    <a:lnTo>
                      <a:pt x="335" y="187"/>
                    </a:lnTo>
                    <a:lnTo>
                      <a:pt x="332" y="190"/>
                    </a:lnTo>
                    <a:lnTo>
                      <a:pt x="330" y="193"/>
                    </a:lnTo>
                    <a:lnTo>
                      <a:pt x="326" y="196"/>
                    </a:lnTo>
                    <a:lnTo>
                      <a:pt x="324" y="199"/>
                    </a:lnTo>
                    <a:lnTo>
                      <a:pt x="322" y="202"/>
                    </a:lnTo>
                    <a:lnTo>
                      <a:pt x="319" y="205"/>
                    </a:lnTo>
                    <a:lnTo>
                      <a:pt x="317" y="209"/>
                    </a:lnTo>
                    <a:lnTo>
                      <a:pt x="313" y="211"/>
                    </a:lnTo>
                    <a:lnTo>
                      <a:pt x="311" y="215"/>
                    </a:lnTo>
                    <a:lnTo>
                      <a:pt x="309" y="217"/>
                    </a:lnTo>
                    <a:lnTo>
                      <a:pt x="304" y="221"/>
                    </a:lnTo>
                    <a:lnTo>
                      <a:pt x="300" y="222"/>
                    </a:lnTo>
                    <a:lnTo>
                      <a:pt x="294" y="222"/>
                    </a:lnTo>
                    <a:lnTo>
                      <a:pt x="290" y="222"/>
                    </a:lnTo>
                    <a:lnTo>
                      <a:pt x="285" y="219"/>
                    </a:lnTo>
                    <a:lnTo>
                      <a:pt x="283" y="217"/>
                    </a:lnTo>
                    <a:lnTo>
                      <a:pt x="281" y="213"/>
                    </a:lnTo>
                    <a:lnTo>
                      <a:pt x="284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4" name="Freeform 363"/>
              <p:cNvSpPr>
                <a:spLocks/>
              </p:cNvSpPr>
              <p:nvPr/>
            </p:nvSpPr>
            <p:spPr bwMode="auto">
              <a:xfrm>
                <a:off x="1656" y="1654"/>
                <a:ext cx="65" cy="31"/>
              </a:xfrm>
              <a:custGeom>
                <a:avLst/>
                <a:gdLst>
                  <a:gd name="T0" fmla="*/ 0 w 194"/>
                  <a:gd name="T1" fmla="*/ 0 h 93"/>
                  <a:gd name="T2" fmla="*/ 0 w 194"/>
                  <a:gd name="T3" fmla="*/ 0 h 93"/>
                  <a:gd name="T4" fmla="*/ 0 w 194"/>
                  <a:gd name="T5" fmla="*/ 0 h 93"/>
                  <a:gd name="T6" fmla="*/ 0 w 194"/>
                  <a:gd name="T7" fmla="*/ 0 h 93"/>
                  <a:gd name="T8" fmla="*/ 0 w 194"/>
                  <a:gd name="T9" fmla="*/ 0 h 93"/>
                  <a:gd name="T10" fmla="*/ 0 w 194"/>
                  <a:gd name="T11" fmla="*/ 0 h 93"/>
                  <a:gd name="T12" fmla="*/ 0 w 194"/>
                  <a:gd name="T13" fmla="*/ 0 h 93"/>
                  <a:gd name="T14" fmla="*/ 0 w 194"/>
                  <a:gd name="T15" fmla="*/ 0 h 93"/>
                  <a:gd name="T16" fmla="*/ 0 w 194"/>
                  <a:gd name="T17" fmla="*/ 0 h 93"/>
                  <a:gd name="T18" fmla="*/ 0 w 194"/>
                  <a:gd name="T19" fmla="*/ 0 h 93"/>
                  <a:gd name="T20" fmla="*/ 0 w 194"/>
                  <a:gd name="T21" fmla="*/ 0 h 93"/>
                  <a:gd name="T22" fmla="*/ 0 w 194"/>
                  <a:gd name="T23" fmla="*/ 0 h 93"/>
                  <a:gd name="T24" fmla="*/ 0 w 194"/>
                  <a:gd name="T25" fmla="*/ 0 h 93"/>
                  <a:gd name="T26" fmla="*/ 0 w 194"/>
                  <a:gd name="T27" fmla="*/ 0 h 93"/>
                  <a:gd name="T28" fmla="*/ 0 w 194"/>
                  <a:gd name="T29" fmla="*/ 0 h 93"/>
                  <a:gd name="T30" fmla="*/ 0 w 194"/>
                  <a:gd name="T31" fmla="*/ 0 h 93"/>
                  <a:gd name="T32" fmla="*/ 0 w 194"/>
                  <a:gd name="T33" fmla="*/ 0 h 93"/>
                  <a:gd name="T34" fmla="*/ 0 w 194"/>
                  <a:gd name="T35" fmla="*/ 0 h 93"/>
                  <a:gd name="T36" fmla="*/ 0 w 194"/>
                  <a:gd name="T37" fmla="*/ 0 h 93"/>
                  <a:gd name="T38" fmla="*/ 0 w 194"/>
                  <a:gd name="T39" fmla="*/ 0 h 93"/>
                  <a:gd name="T40" fmla="*/ 0 w 194"/>
                  <a:gd name="T41" fmla="*/ 0 h 93"/>
                  <a:gd name="T42" fmla="*/ 0 w 194"/>
                  <a:gd name="T43" fmla="*/ 0 h 93"/>
                  <a:gd name="T44" fmla="*/ 0 w 194"/>
                  <a:gd name="T45" fmla="*/ 0 h 93"/>
                  <a:gd name="T46" fmla="*/ 0 w 194"/>
                  <a:gd name="T47" fmla="*/ 0 h 93"/>
                  <a:gd name="T48" fmla="*/ 0 w 194"/>
                  <a:gd name="T49" fmla="*/ 0 h 93"/>
                  <a:gd name="T50" fmla="*/ 0 w 194"/>
                  <a:gd name="T51" fmla="*/ 0 h 93"/>
                  <a:gd name="T52" fmla="*/ 0 w 194"/>
                  <a:gd name="T53" fmla="*/ 0 h 93"/>
                  <a:gd name="T54" fmla="*/ 0 w 194"/>
                  <a:gd name="T55" fmla="*/ 0 h 93"/>
                  <a:gd name="T56" fmla="*/ 0 w 194"/>
                  <a:gd name="T57" fmla="*/ 0 h 93"/>
                  <a:gd name="T58" fmla="*/ 0 w 194"/>
                  <a:gd name="T59" fmla="*/ 0 h 93"/>
                  <a:gd name="T60" fmla="*/ 0 w 194"/>
                  <a:gd name="T61" fmla="*/ 0 h 93"/>
                  <a:gd name="T62" fmla="*/ 0 w 194"/>
                  <a:gd name="T63" fmla="*/ 0 h 93"/>
                  <a:gd name="T64" fmla="*/ 0 w 194"/>
                  <a:gd name="T65" fmla="*/ 0 h 93"/>
                  <a:gd name="T66" fmla="*/ 0 w 194"/>
                  <a:gd name="T67" fmla="*/ 0 h 93"/>
                  <a:gd name="T68" fmla="*/ 0 w 194"/>
                  <a:gd name="T69" fmla="*/ 0 h 93"/>
                  <a:gd name="T70" fmla="*/ 0 w 194"/>
                  <a:gd name="T71" fmla="*/ 0 h 93"/>
                  <a:gd name="T72" fmla="*/ 0 w 194"/>
                  <a:gd name="T73" fmla="*/ 0 h 93"/>
                  <a:gd name="T74" fmla="*/ 0 w 194"/>
                  <a:gd name="T75" fmla="*/ 0 h 93"/>
                  <a:gd name="T76" fmla="*/ 0 w 194"/>
                  <a:gd name="T77" fmla="*/ 0 h 93"/>
                  <a:gd name="T78" fmla="*/ 0 w 194"/>
                  <a:gd name="T79" fmla="*/ 0 h 93"/>
                  <a:gd name="T80" fmla="*/ 0 w 194"/>
                  <a:gd name="T81" fmla="*/ 0 h 93"/>
                  <a:gd name="T82" fmla="*/ 0 w 194"/>
                  <a:gd name="T83" fmla="*/ 0 h 93"/>
                  <a:gd name="T84" fmla="*/ 0 w 194"/>
                  <a:gd name="T85" fmla="*/ 0 h 93"/>
                  <a:gd name="T86" fmla="*/ 0 w 194"/>
                  <a:gd name="T87" fmla="*/ 0 h 93"/>
                  <a:gd name="T88" fmla="*/ 0 w 194"/>
                  <a:gd name="T89" fmla="*/ 0 h 93"/>
                  <a:gd name="T90" fmla="*/ 0 w 194"/>
                  <a:gd name="T91" fmla="*/ 0 h 93"/>
                  <a:gd name="T92" fmla="*/ 0 w 194"/>
                  <a:gd name="T93" fmla="*/ 0 h 93"/>
                  <a:gd name="T94" fmla="*/ 0 w 194"/>
                  <a:gd name="T95" fmla="*/ 0 h 93"/>
                  <a:gd name="T96" fmla="*/ 0 w 194"/>
                  <a:gd name="T97" fmla="*/ 0 h 93"/>
                  <a:gd name="T98" fmla="*/ 0 w 194"/>
                  <a:gd name="T99" fmla="*/ 0 h 93"/>
                  <a:gd name="T100" fmla="*/ 0 w 194"/>
                  <a:gd name="T101" fmla="*/ 0 h 93"/>
                  <a:gd name="T102" fmla="*/ 0 w 194"/>
                  <a:gd name="T103" fmla="*/ 0 h 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94"/>
                  <a:gd name="T157" fmla="*/ 0 h 93"/>
                  <a:gd name="T158" fmla="*/ 194 w 194"/>
                  <a:gd name="T159" fmla="*/ 93 h 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94" h="93">
                    <a:moveTo>
                      <a:pt x="157" y="0"/>
                    </a:moveTo>
                    <a:lnTo>
                      <a:pt x="158" y="0"/>
                    </a:lnTo>
                    <a:lnTo>
                      <a:pt x="163" y="0"/>
                    </a:lnTo>
                    <a:lnTo>
                      <a:pt x="166" y="0"/>
                    </a:lnTo>
                    <a:lnTo>
                      <a:pt x="169" y="1"/>
                    </a:lnTo>
                    <a:lnTo>
                      <a:pt x="171" y="1"/>
                    </a:lnTo>
                    <a:lnTo>
                      <a:pt x="176" y="3"/>
                    </a:lnTo>
                    <a:lnTo>
                      <a:pt x="179" y="3"/>
                    </a:lnTo>
                    <a:lnTo>
                      <a:pt x="182" y="4"/>
                    </a:lnTo>
                    <a:lnTo>
                      <a:pt x="186" y="6"/>
                    </a:lnTo>
                    <a:lnTo>
                      <a:pt x="188" y="8"/>
                    </a:lnTo>
                    <a:lnTo>
                      <a:pt x="190" y="10"/>
                    </a:lnTo>
                    <a:lnTo>
                      <a:pt x="192" y="13"/>
                    </a:lnTo>
                    <a:lnTo>
                      <a:pt x="193" y="15"/>
                    </a:lnTo>
                    <a:lnTo>
                      <a:pt x="194" y="19"/>
                    </a:lnTo>
                    <a:lnTo>
                      <a:pt x="193" y="22"/>
                    </a:lnTo>
                    <a:lnTo>
                      <a:pt x="192" y="26"/>
                    </a:lnTo>
                    <a:lnTo>
                      <a:pt x="189" y="29"/>
                    </a:lnTo>
                    <a:lnTo>
                      <a:pt x="188" y="34"/>
                    </a:lnTo>
                    <a:lnTo>
                      <a:pt x="186" y="39"/>
                    </a:lnTo>
                    <a:lnTo>
                      <a:pt x="182" y="44"/>
                    </a:lnTo>
                    <a:lnTo>
                      <a:pt x="180" y="48"/>
                    </a:lnTo>
                    <a:lnTo>
                      <a:pt x="176" y="53"/>
                    </a:lnTo>
                    <a:lnTo>
                      <a:pt x="173" y="57"/>
                    </a:lnTo>
                    <a:lnTo>
                      <a:pt x="169" y="61"/>
                    </a:lnTo>
                    <a:lnTo>
                      <a:pt x="166" y="65"/>
                    </a:lnTo>
                    <a:lnTo>
                      <a:pt x="162" y="70"/>
                    </a:lnTo>
                    <a:lnTo>
                      <a:pt x="157" y="72"/>
                    </a:lnTo>
                    <a:lnTo>
                      <a:pt x="154" y="76"/>
                    </a:lnTo>
                    <a:lnTo>
                      <a:pt x="150" y="78"/>
                    </a:lnTo>
                    <a:lnTo>
                      <a:pt x="147" y="80"/>
                    </a:lnTo>
                    <a:lnTo>
                      <a:pt x="142" y="80"/>
                    </a:lnTo>
                    <a:lnTo>
                      <a:pt x="139" y="81"/>
                    </a:lnTo>
                    <a:lnTo>
                      <a:pt x="136" y="81"/>
                    </a:lnTo>
                    <a:lnTo>
                      <a:pt x="132" y="83"/>
                    </a:lnTo>
                    <a:lnTo>
                      <a:pt x="129" y="81"/>
                    </a:lnTo>
                    <a:lnTo>
                      <a:pt x="126" y="81"/>
                    </a:lnTo>
                    <a:lnTo>
                      <a:pt x="123" y="81"/>
                    </a:lnTo>
                    <a:lnTo>
                      <a:pt x="119" y="81"/>
                    </a:lnTo>
                    <a:lnTo>
                      <a:pt x="115" y="80"/>
                    </a:lnTo>
                    <a:lnTo>
                      <a:pt x="110" y="80"/>
                    </a:lnTo>
                    <a:lnTo>
                      <a:pt x="106" y="80"/>
                    </a:lnTo>
                    <a:lnTo>
                      <a:pt x="104" y="80"/>
                    </a:lnTo>
                    <a:lnTo>
                      <a:pt x="100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0"/>
                    </a:lnTo>
                    <a:lnTo>
                      <a:pt x="87" y="80"/>
                    </a:lnTo>
                    <a:lnTo>
                      <a:pt x="84" y="81"/>
                    </a:lnTo>
                    <a:lnTo>
                      <a:pt x="79" y="81"/>
                    </a:lnTo>
                    <a:lnTo>
                      <a:pt x="74" y="83"/>
                    </a:lnTo>
                    <a:lnTo>
                      <a:pt x="69" y="83"/>
                    </a:lnTo>
                    <a:lnTo>
                      <a:pt x="65" y="85"/>
                    </a:lnTo>
                    <a:lnTo>
                      <a:pt x="59" y="85"/>
                    </a:lnTo>
                    <a:lnTo>
                      <a:pt x="54" y="86"/>
                    </a:lnTo>
                    <a:lnTo>
                      <a:pt x="49" y="87"/>
                    </a:lnTo>
                    <a:lnTo>
                      <a:pt x="45" y="89"/>
                    </a:lnTo>
                    <a:lnTo>
                      <a:pt x="40" y="89"/>
                    </a:lnTo>
                    <a:lnTo>
                      <a:pt x="36" y="90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19" y="93"/>
                    </a:lnTo>
                    <a:lnTo>
                      <a:pt x="13" y="93"/>
                    </a:lnTo>
                    <a:lnTo>
                      <a:pt x="10" y="93"/>
                    </a:lnTo>
                    <a:lnTo>
                      <a:pt x="7" y="92"/>
                    </a:lnTo>
                    <a:lnTo>
                      <a:pt x="3" y="91"/>
                    </a:lnTo>
                    <a:lnTo>
                      <a:pt x="2" y="90"/>
                    </a:lnTo>
                    <a:lnTo>
                      <a:pt x="1" y="89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1" y="78"/>
                    </a:lnTo>
                    <a:lnTo>
                      <a:pt x="2" y="73"/>
                    </a:lnTo>
                    <a:lnTo>
                      <a:pt x="7" y="70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5" y="62"/>
                    </a:lnTo>
                    <a:lnTo>
                      <a:pt x="19" y="60"/>
                    </a:lnTo>
                    <a:lnTo>
                      <a:pt x="22" y="57"/>
                    </a:lnTo>
                    <a:lnTo>
                      <a:pt x="26" y="54"/>
                    </a:lnTo>
                    <a:lnTo>
                      <a:pt x="30" y="52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5" y="45"/>
                    </a:lnTo>
                    <a:lnTo>
                      <a:pt x="49" y="41"/>
                    </a:lnTo>
                    <a:lnTo>
                      <a:pt x="54" y="39"/>
                    </a:lnTo>
                    <a:lnTo>
                      <a:pt x="59" y="36"/>
                    </a:lnTo>
                    <a:lnTo>
                      <a:pt x="64" y="34"/>
                    </a:lnTo>
                    <a:lnTo>
                      <a:pt x="67" y="32"/>
                    </a:lnTo>
                    <a:lnTo>
                      <a:pt x="72" y="29"/>
                    </a:lnTo>
                    <a:lnTo>
                      <a:pt x="75" y="27"/>
                    </a:lnTo>
                    <a:lnTo>
                      <a:pt x="80" y="26"/>
                    </a:lnTo>
                    <a:lnTo>
                      <a:pt x="84" y="25"/>
                    </a:lnTo>
                    <a:lnTo>
                      <a:pt x="88" y="22"/>
                    </a:lnTo>
                    <a:lnTo>
                      <a:pt x="91" y="21"/>
                    </a:lnTo>
                    <a:lnTo>
                      <a:pt x="94" y="20"/>
                    </a:lnTo>
                    <a:lnTo>
                      <a:pt x="97" y="17"/>
                    </a:lnTo>
                    <a:lnTo>
                      <a:pt x="99" y="17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5" name="Freeform 364"/>
              <p:cNvSpPr>
                <a:spLocks/>
              </p:cNvSpPr>
              <p:nvPr/>
            </p:nvSpPr>
            <p:spPr bwMode="auto">
              <a:xfrm>
                <a:off x="1834" y="1638"/>
                <a:ext cx="96" cy="42"/>
              </a:xfrm>
              <a:custGeom>
                <a:avLst/>
                <a:gdLst>
                  <a:gd name="T0" fmla="*/ 0 w 287"/>
                  <a:gd name="T1" fmla="*/ 0 h 126"/>
                  <a:gd name="T2" fmla="*/ 0 w 287"/>
                  <a:gd name="T3" fmla="*/ 0 h 126"/>
                  <a:gd name="T4" fmla="*/ 0 w 287"/>
                  <a:gd name="T5" fmla="*/ 0 h 126"/>
                  <a:gd name="T6" fmla="*/ 0 w 287"/>
                  <a:gd name="T7" fmla="*/ 0 h 126"/>
                  <a:gd name="T8" fmla="*/ 0 w 287"/>
                  <a:gd name="T9" fmla="*/ 0 h 126"/>
                  <a:gd name="T10" fmla="*/ 0 w 287"/>
                  <a:gd name="T11" fmla="*/ 0 h 126"/>
                  <a:gd name="T12" fmla="*/ 0 w 287"/>
                  <a:gd name="T13" fmla="*/ 0 h 126"/>
                  <a:gd name="T14" fmla="*/ 0 w 287"/>
                  <a:gd name="T15" fmla="*/ 0 h 126"/>
                  <a:gd name="T16" fmla="*/ 0 w 287"/>
                  <a:gd name="T17" fmla="*/ 0 h 126"/>
                  <a:gd name="T18" fmla="*/ 0 w 287"/>
                  <a:gd name="T19" fmla="*/ 0 h 126"/>
                  <a:gd name="T20" fmla="*/ 0 w 287"/>
                  <a:gd name="T21" fmla="*/ 0 h 126"/>
                  <a:gd name="T22" fmla="*/ 0 w 287"/>
                  <a:gd name="T23" fmla="*/ 0 h 126"/>
                  <a:gd name="T24" fmla="*/ 0 w 287"/>
                  <a:gd name="T25" fmla="*/ 0 h 126"/>
                  <a:gd name="T26" fmla="*/ 0 w 287"/>
                  <a:gd name="T27" fmla="*/ 0 h 126"/>
                  <a:gd name="T28" fmla="*/ 0 w 287"/>
                  <a:gd name="T29" fmla="*/ 0 h 126"/>
                  <a:gd name="T30" fmla="*/ 0 w 287"/>
                  <a:gd name="T31" fmla="*/ 0 h 126"/>
                  <a:gd name="T32" fmla="*/ 0 w 287"/>
                  <a:gd name="T33" fmla="*/ 0 h 126"/>
                  <a:gd name="T34" fmla="*/ 0 w 287"/>
                  <a:gd name="T35" fmla="*/ 0 h 126"/>
                  <a:gd name="T36" fmla="*/ 0 w 287"/>
                  <a:gd name="T37" fmla="*/ 0 h 126"/>
                  <a:gd name="T38" fmla="*/ 0 w 287"/>
                  <a:gd name="T39" fmla="*/ 0 h 126"/>
                  <a:gd name="T40" fmla="*/ 0 w 287"/>
                  <a:gd name="T41" fmla="*/ 0 h 126"/>
                  <a:gd name="T42" fmla="*/ 0 w 287"/>
                  <a:gd name="T43" fmla="*/ 0 h 126"/>
                  <a:gd name="T44" fmla="*/ 0 w 287"/>
                  <a:gd name="T45" fmla="*/ 0 h 126"/>
                  <a:gd name="T46" fmla="*/ 0 w 287"/>
                  <a:gd name="T47" fmla="*/ 0 h 126"/>
                  <a:gd name="T48" fmla="*/ 0 w 287"/>
                  <a:gd name="T49" fmla="*/ 0 h 126"/>
                  <a:gd name="T50" fmla="*/ 0 w 287"/>
                  <a:gd name="T51" fmla="*/ 0 h 126"/>
                  <a:gd name="T52" fmla="*/ 0 w 287"/>
                  <a:gd name="T53" fmla="*/ 0 h 126"/>
                  <a:gd name="T54" fmla="*/ 0 w 287"/>
                  <a:gd name="T55" fmla="*/ 0 h 126"/>
                  <a:gd name="T56" fmla="*/ 0 w 287"/>
                  <a:gd name="T57" fmla="*/ 0 h 126"/>
                  <a:gd name="T58" fmla="*/ 0 w 287"/>
                  <a:gd name="T59" fmla="*/ 0 h 126"/>
                  <a:gd name="T60" fmla="*/ 0 w 287"/>
                  <a:gd name="T61" fmla="*/ 0 h 126"/>
                  <a:gd name="T62" fmla="*/ 0 w 287"/>
                  <a:gd name="T63" fmla="*/ 0 h 126"/>
                  <a:gd name="T64" fmla="*/ 0 w 287"/>
                  <a:gd name="T65" fmla="*/ 0 h 126"/>
                  <a:gd name="T66" fmla="*/ 0 w 287"/>
                  <a:gd name="T67" fmla="*/ 0 h 126"/>
                  <a:gd name="T68" fmla="*/ 0 w 287"/>
                  <a:gd name="T69" fmla="*/ 0 h 126"/>
                  <a:gd name="T70" fmla="*/ 0 w 287"/>
                  <a:gd name="T71" fmla="*/ 0 h 126"/>
                  <a:gd name="T72" fmla="*/ 0 w 287"/>
                  <a:gd name="T73" fmla="*/ 0 h 126"/>
                  <a:gd name="T74" fmla="*/ 0 w 287"/>
                  <a:gd name="T75" fmla="*/ 0 h 126"/>
                  <a:gd name="T76" fmla="*/ 0 w 287"/>
                  <a:gd name="T77" fmla="*/ 0 h 126"/>
                  <a:gd name="T78" fmla="*/ 0 w 287"/>
                  <a:gd name="T79" fmla="*/ 0 h 126"/>
                  <a:gd name="T80" fmla="*/ 0 w 287"/>
                  <a:gd name="T81" fmla="*/ 0 h 126"/>
                  <a:gd name="T82" fmla="*/ 0 w 287"/>
                  <a:gd name="T83" fmla="*/ 0 h 126"/>
                  <a:gd name="T84" fmla="*/ 0 w 287"/>
                  <a:gd name="T85" fmla="*/ 0 h 126"/>
                  <a:gd name="T86" fmla="*/ 0 w 287"/>
                  <a:gd name="T87" fmla="*/ 0 h 126"/>
                  <a:gd name="T88" fmla="*/ 0 w 287"/>
                  <a:gd name="T89" fmla="*/ 0 h 126"/>
                  <a:gd name="T90" fmla="*/ 0 w 287"/>
                  <a:gd name="T91" fmla="*/ 0 h 126"/>
                  <a:gd name="T92" fmla="*/ 0 w 287"/>
                  <a:gd name="T93" fmla="*/ 0 h 126"/>
                  <a:gd name="T94" fmla="*/ 0 w 287"/>
                  <a:gd name="T95" fmla="*/ 0 h 126"/>
                  <a:gd name="T96" fmla="*/ 0 w 287"/>
                  <a:gd name="T97" fmla="*/ 0 h 126"/>
                  <a:gd name="T98" fmla="*/ 0 w 287"/>
                  <a:gd name="T99" fmla="*/ 0 h 126"/>
                  <a:gd name="T100" fmla="*/ 0 w 287"/>
                  <a:gd name="T101" fmla="*/ 0 h 126"/>
                  <a:gd name="T102" fmla="*/ 0 w 287"/>
                  <a:gd name="T103" fmla="*/ 0 h 126"/>
                  <a:gd name="T104" fmla="*/ 0 w 287"/>
                  <a:gd name="T105" fmla="*/ 0 h 126"/>
                  <a:gd name="T106" fmla="*/ 0 w 287"/>
                  <a:gd name="T107" fmla="*/ 0 h 126"/>
                  <a:gd name="T108" fmla="*/ 0 w 287"/>
                  <a:gd name="T109" fmla="*/ 0 h 126"/>
                  <a:gd name="T110" fmla="*/ 0 w 287"/>
                  <a:gd name="T111" fmla="*/ 0 h 126"/>
                  <a:gd name="T112" fmla="*/ 0 w 287"/>
                  <a:gd name="T113" fmla="*/ 0 h 126"/>
                  <a:gd name="T114" fmla="*/ 0 w 287"/>
                  <a:gd name="T115" fmla="*/ 0 h 126"/>
                  <a:gd name="T116" fmla="*/ 0 w 287"/>
                  <a:gd name="T117" fmla="*/ 0 h 126"/>
                  <a:gd name="T118" fmla="*/ 0 w 287"/>
                  <a:gd name="T119" fmla="*/ 0 h 126"/>
                  <a:gd name="T120" fmla="*/ 0 w 287"/>
                  <a:gd name="T121" fmla="*/ 0 h 126"/>
                  <a:gd name="T122" fmla="*/ 0 w 287"/>
                  <a:gd name="T123" fmla="*/ 0 h 1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87"/>
                  <a:gd name="T187" fmla="*/ 0 h 126"/>
                  <a:gd name="T188" fmla="*/ 287 w 287"/>
                  <a:gd name="T189" fmla="*/ 126 h 1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87" h="12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1" y="19"/>
                    </a:lnTo>
                    <a:lnTo>
                      <a:pt x="12" y="23"/>
                    </a:lnTo>
                    <a:lnTo>
                      <a:pt x="14" y="27"/>
                    </a:lnTo>
                    <a:lnTo>
                      <a:pt x="17" y="32"/>
                    </a:lnTo>
                    <a:lnTo>
                      <a:pt x="19" y="37"/>
                    </a:lnTo>
                    <a:lnTo>
                      <a:pt x="21" y="42"/>
                    </a:lnTo>
                    <a:lnTo>
                      <a:pt x="25" y="46"/>
                    </a:lnTo>
                    <a:lnTo>
                      <a:pt x="27" y="52"/>
                    </a:lnTo>
                    <a:lnTo>
                      <a:pt x="30" y="57"/>
                    </a:lnTo>
                    <a:lnTo>
                      <a:pt x="33" y="62"/>
                    </a:lnTo>
                    <a:lnTo>
                      <a:pt x="36" y="67"/>
                    </a:lnTo>
                    <a:lnTo>
                      <a:pt x="39" y="73"/>
                    </a:lnTo>
                    <a:lnTo>
                      <a:pt x="42" y="77"/>
                    </a:lnTo>
                    <a:lnTo>
                      <a:pt x="44" y="82"/>
                    </a:lnTo>
                    <a:lnTo>
                      <a:pt x="47" y="87"/>
                    </a:lnTo>
                    <a:lnTo>
                      <a:pt x="51" y="92"/>
                    </a:lnTo>
                    <a:lnTo>
                      <a:pt x="53" y="95"/>
                    </a:lnTo>
                    <a:lnTo>
                      <a:pt x="56" y="99"/>
                    </a:lnTo>
                    <a:lnTo>
                      <a:pt x="58" y="102"/>
                    </a:lnTo>
                    <a:lnTo>
                      <a:pt x="62" y="107"/>
                    </a:lnTo>
                    <a:lnTo>
                      <a:pt x="64" y="109"/>
                    </a:lnTo>
                    <a:lnTo>
                      <a:pt x="66" y="112"/>
                    </a:lnTo>
                    <a:lnTo>
                      <a:pt x="69" y="114"/>
                    </a:lnTo>
                    <a:lnTo>
                      <a:pt x="71" y="116"/>
                    </a:lnTo>
                    <a:lnTo>
                      <a:pt x="72" y="118"/>
                    </a:lnTo>
                    <a:lnTo>
                      <a:pt x="75" y="119"/>
                    </a:lnTo>
                    <a:lnTo>
                      <a:pt x="78" y="120"/>
                    </a:lnTo>
                    <a:lnTo>
                      <a:pt x="83" y="121"/>
                    </a:lnTo>
                    <a:lnTo>
                      <a:pt x="87" y="121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2" y="125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12" y="125"/>
                    </a:lnTo>
                    <a:lnTo>
                      <a:pt x="114" y="125"/>
                    </a:lnTo>
                    <a:lnTo>
                      <a:pt x="117" y="125"/>
                    </a:lnTo>
                    <a:lnTo>
                      <a:pt x="121" y="125"/>
                    </a:lnTo>
                    <a:lnTo>
                      <a:pt x="123" y="125"/>
                    </a:lnTo>
                    <a:lnTo>
                      <a:pt x="127" y="126"/>
                    </a:lnTo>
                    <a:lnTo>
                      <a:pt x="130" y="126"/>
                    </a:lnTo>
                    <a:lnTo>
                      <a:pt x="134" y="126"/>
                    </a:lnTo>
                    <a:lnTo>
                      <a:pt x="138" y="126"/>
                    </a:lnTo>
                    <a:lnTo>
                      <a:pt x="141" y="126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2" y="126"/>
                    </a:lnTo>
                    <a:lnTo>
                      <a:pt x="155" y="126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5" y="125"/>
                    </a:lnTo>
                    <a:lnTo>
                      <a:pt x="170" y="125"/>
                    </a:lnTo>
                    <a:lnTo>
                      <a:pt x="172" y="124"/>
                    </a:lnTo>
                    <a:lnTo>
                      <a:pt x="176" y="124"/>
                    </a:lnTo>
                    <a:lnTo>
                      <a:pt x="179" y="124"/>
                    </a:lnTo>
                    <a:lnTo>
                      <a:pt x="183" y="124"/>
                    </a:lnTo>
                    <a:lnTo>
                      <a:pt x="186" y="124"/>
                    </a:lnTo>
                    <a:lnTo>
                      <a:pt x="190" y="122"/>
                    </a:lnTo>
                    <a:lnTo>
                      <a:pt x="192" y="122"/>
                    </a:lnTo>
                    <a:lnTo>
                      <a:pt x="196" y="122"/>
                    </a:lnTo>
                    <a:lnTo>
                      <a:pt x="199" y="121"/>
                    </a:lnTo>
                    <a:lnTo>
                      <a:pt x="202" y="121"/>
                    </a:lnTo>
                    <a:lnTo>
                      <a:pt x="205" y="121"/>
                    </a:lnTo>
                    <a:lnTo>
                      <a:pt x="209" y="121"/>
                    </a:lnTo>
                    <a:lnTo>
                      <a:pt x="213" y="120"/>
                    </a:lnTo>
                    <a:lnTo>
                      <a:pt x="219" y="119"/>
                    </a:lnTo>
                    <a:lnTo>
                      <a:pt x="224" y="118"/>
                    </a:lnTo>
                    <a:lnTo>
                      <a:pt x="229" y="118"/>
                    </a:lnTo>
                    <a:lnTo>
                      <a:pt x="232" y="116"/>
                    </a:lnTo>
                    <a:lnTo>
                      <a:pt x="236" y="115"/>
                    </a:lnTo>
                    <a:lnTo>
                      <a:pt x="238" y="114"/>
                    </a:lnTo>
                    <a:lnTo>
                      <a:pt x="242" y="114"/>
                    </a:lnTo>
                    <a:lnTo>
                      <a:pt x="245" y="112"/>
                    </a:lnTo>
                    <a:lnTo>
                      <a:pt x="247" y="109"/>
                    </a:lnTo>
                    <a:lnTo>
                      <a:pt x="248" y="107"/>
                    </a:lnTo>
                    <a:lnTo>
                      <a:pt x="248" y="105"/>
                    </a:lnTo>
                    <a:lnTo>
                      <a:pt x="245" y="101"/>
                    </a:lnTo>
                    <a:lnTo>
                      <a:pt x="243" y="99"/>
                    </a:lnTo>
                    <a:lnTo>
                      <a:pt x="241" y="96"/>
                    </a:lnTo>
                    <a:lnTo>
                      <a:pt x="237" y="94"/>
                    </a:lnTo>
                    <a:lnTo>
                      <a:pt x="232" y="90"/>
                    </a:lnTo>
                    <a:lnTo>
                      <a:pt x="228" y="88"/>
                    </a:lnTo>
                    <a:lnTo>
                      <a:pt x="224" y="86"/>
                    </a:lnTo>
                    <a:lnTo>
                      <a:pt x="219" y="83"/>
                    </a:lnTo>
                    <a:lnTo>
                      <a:pt x="215" y="81"/>
                    </a:lnTo>
                    <a:lnTo>
                      <a:pt x="211" y="78"/>
                    </a:lnTo>
                    <a:lnTo>
                      <a:pt x="209" y="76"/>
                    </a:lnTo>
                    <a:lnTo>
                      <a:pt x="205" y="74"/>
                    </a:lnTo>
                    <a:lnTo>
                      <a:pt x="204" y="71"/>
                    </a:lnTo>
                    <a:lnTo>
                      <a:pt x="204" y="69"/>
                    </a:lnTo>
                    <a:lnTo>
                      <a:pt x="206" y="68"/>
                    </a:lnTo>
                    <a:lnTo>
                      <a:pt x="211" y="68"/>
                    </a:lnTo>
                    <a:lnTo>
                      <a:pt x="213" y="68"/>
                    </a:lnTo>
                    <a:lnTo>
                      <a:pt x="217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8" y="68"/>
                    </a:lnTo>
                    <a:lnTo>
                      <a:pt x="232" y="68"/>
                    </a:lnTo>
                    <a:lnTo>
                      <a:pt x="236" y="68"/>
                    </a:lnTo>
                    <a:lnTo>
                      <a:pt x="241" y="69"/>
                    </a:lnTo>
                    <a:lnTo>
                      <a:pt x="244" y="69"/>
                    </a:lnTo>
                    <a:lnTo>
                      <a:pt x="248" y="69"/>
                    </a:lnTo>
                    <a:lnTo>
                      <a:pt x="253" y="70"/>
                    </a:lnTo>
                    <a:lnTo>
                      <a:pt x="256" y="70"/>
                    </a:lnTo>
                    <a:lnTo>
                      <a:pt x="261" y="70"/>
                    </a:lnTo>
                    <a:lnTo>
                      <a:pt x="264" y="71"/>
                    </a:lnTo>
                    <a:lnTo>
                      <a:pt x="268" y="71"/>
                    </a:lnTo>
                    <a:lnTo>
                      <a:pt x="272" y="73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2" y="74"/>
                    </a:lnTo>
                    <a:lnTo>
                      <a:pt x="286" y="74"/>
                    </a:lnTo>
                    <a:lnTo>
                      <a:pt x="287" y="75"/>
                    </a:lnTo>
                    <a:lnTo>
                      <a:pt x="262" y="35"/>
                    </a:lnTo>
                    <a:lnTo>
                      <a:pt x="16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6" name="Freeform 365"/>
              <p:cNvSpPr>
                <a:spLocks/>
              </p:cNvSpPr>
              <p:nvPr/>
            </p:nvSpPr>
            <p:spPr bwMode="auto">
              <a:xfrm>
                <a:off x="1852" y="1636"/>
                <a:ext cx="86" cy="27"/>
              </a:xfrm>
              <a:custGeom>
                <a:avLst/>
                <a:gdLst>
                  <a:gd name="T0" fmla="*/ 0 w 260"/>
                  <a:gd name="T1" fmla="*/ 0 h 81"/>
                  <a:gd name="T2" fmla="*/ 0 w 260"/>
                  <a:gd name="T3" fmla="*/ 0 h 81"/>
                  <a:gd name="T4" fmla="*/ 0 w 260"/>
                  <a:gd name="T5" fmla="*/ 0 h 81"/>
                  <a:gd name="T6" fmla="*/ 0 w 260"/>
                  <a:gd name="T7" fmla="*/ 0 h 81"/>
                  <a:gd name="T8" fmla="*/ 0 w 260"/>
                  <a:gd name="T9" fmla="*/ 0 h 81"/>
                  <a:gd name="T10" fmla="*/ 0 w 260"/>
                  <a:gd name="T11" fmla="*/ 0 h 81"/>
                  <a:gd name="T12" fmla="*/ 0 w 260"/>
                  <a:gd name="T13" fmla="*/ 0 h 81"/>
                  <a:gd name="T14" fmla="*/ 0 w 260"/>
                  <a:gd name="T15" fmla="*/ 0 h 81"/>
                  <a:gd name="T16" fmla="*/ 0 w 260"/>
                  <a:gd name="T17" fmla="*/ 0 h 81"/>
                  <a:gd name="T18" fmla="*/ 0 w 260"/>
                  <a:gd name="T19" fmla="*/ 0 h 81"/>
                  <a:gd name="T20" fmla="*/ 0 w 260"/>
                  <a:gd name="T21" fmla="*/ 0 h 81"/>
                  <a:gd name="T22" fmla="*/ 0 w 260"/>
                  <a:gd name="T23" fmla="*/ 0 h 81"/>
                  <a:gd name="T24" fmla="*/ 0 w 260"/>
                  <a:gd name="T25" fmla="*/ 0 h 81"/>
                  <a:gd name="T26" fmla="*/ 0 w 260"/>
                  <a:gd name="T27" fmla="*/ 0 h 81"/>
                  <a:gd name="T28" fmla="*/ 0 w 260"/>
                  <a:gd name="T29" fmla="*/ 0 h 81"/>
                  <a:gd name="T30" fmla="*/ 0 w 260"/>
                  <a:gd name="T31" fmla="*/ 0 h 81"/>
                  <a:gd name="T32" fmla="*/ 0 w 260"/>
                  <a:gd name="T33" fmla="*/ 0 h 81"/>
                  <a:gd name="T34" fmla="*/ 0 w 260"/>
                  <a:gd name="T35" fmla="*/ 0 h 81"/>
                  <a:gd name="T36" fmla="*/ 0 w 260"/>
                  <a:gd name="T37" fmla="*/ 0 h 81"/>
                  <a:gd name="T38" fmla="*/ 0 w 260"/>
                  <a:gd name="T39" fmla="*/ 0 h 81"/>
                  <a:gd name="T40" fmla="*/ 0 w 260"/>
                  <a:gd name="T41" fmla="*/ 0 h 81"/>
                  <a:gd name="T42" fmla="*/ 0 w 260"/>
                  <a:gd name="T43" fmla="*/ 0 h 81"/>
                  <a:gd name="T44" fmla="*/ 0 w 260"/>
                  <a:gd name="T45" fmla="*/ 0 h 81"/>
                  <a:gd name="T46" fmla="*/ 0 w 260"/>
                  <a:gd name="T47" fmla="*/ 0 h 81"/>
                  <a:gd name="T48" fmla="*/ 0 w 260"/>
                  <a:gd name="T49" fmla="*/ 0 h 81"/>
                  <a:gd name="T50" fmla="*/ 0 w 260"/>
                  <a:gd name="T51" fmla="*/ 0 h 81"/>
                  <a:gd name="T52" fmla="*/ 0 w 260"/>
                  <a:gd name="T53" fmla="*/ 0 h 81"/>
                  <a:gd name="T54" fmla="*/ 0 w 260"/>
                  <a:gd name="T55" fmla="*/ 0 h 81"/>
                  <a:gd name="T56" fmla="*/ 0 w 260"/>
                  <a:gd name="T57" fmla="*/ 0 h 81"/>
                  <a:gd name="T58" fmla="*/ 0 w 260"/>
                  <a:gd name="T59" fmla="*/ 0 h 81"/>
                  <a:gd name="T60" fmla="*/ 0 w 260"/>
                  <a:gd name="T61" fmla="*/ 0 h 81"/>
                  <a:gd name="T62" fmla="*/ 0 w 260"/>
                  <a:gd name="T63" fmla="*/ 0 h 81"/>
                  <a:gd name="T64" fmla="*/ 0 w 260"/>
                  <a:gd name="T65" fmla="*/ 0 h 81"/>
                  <a:gd name="T66" fmla="*/ 0 w 260"/>
                  <a:gd name="T67" fmla="*/ 0 h 81"/>
                  <a:gd name="T68" fmla="*/ 0 w 260"/>
                  <a:gd name="T69" fmla="*/ 0 h 81"/>
                  <a:gd name="T70" fmla="*/ 0 w 260"/>
                  <a:gd name="T71" fmla="*/ 0 h 81"/>
                  <a:gd name="T72" fmla="*/ 0 w 260"/>
                  <a:gd name="T73" fmla="*/ 0 h 81"/>
                  <a:gd name="T74" fmla="*/ 0 w 260"/>
                  <a:gd name="T75" fmla="*/ 0 h 81"/>
                  <a:gd name="T76" fmla="*/ 0 w 260"/>
                  <a:gd name="T77" fmla="*/ 0 h 81"/>
                  <a:gd name="T78" fmla="*/ 0 w 260"/>
                  <a:gd name="T79" fmla="*/ 0 h 81"/>
                  <a:gd name="T80" fmla="*/ 0 w 260"/>
                  <a:gd name="T81" fmla="*/ 0 h 81"/>
                  <a:gd name="T82" fmla="*/ 0 w 260"/>
                  <a:gd name="T83" fmla="*/ 0 h 81"/>
                  <a:gd name="T84" fmla="*/ 0 w 260"/>
                  <a:gd name="T85" fmla="*/ 0 h 81"/>
                  <a:gd name="T86" fmla="*/ 0 w 260"/>
                  <a:gd name="T87" fmla="*/ 0 h 81"/>
                  <a:gd name="T88" fmla="*/ 0 w 260"/>
                  <a:gd name="T89" fmla="*/ 0 h 81"/>
                  <a:gd name="T90" fmla="*/ 0 w 260"/>
                  <a:gd name="T91" fmla="*/ 0 h 81"/>
                  <a:gd name="T92" fmla="*/ 0 w 260"/>
                  <a:gd name="T93" fmla="*/ 0 h 81"/>
                  <a:gd name="T94" fmla="*/ 0 w 260"/>
                  <a:gd name="T95" fmla="*/ 0 h 81"/>
                  <a:gd name="T96" fmla="*/ 0 w 260"/>
                  <a:gd name="T97" fmla="*/ 0 h 81"/>
                  <a:gd name="T98" fmla="*/ 0 w 260"/>
                  <a:gd name="T99" fmla="*/ 0 h 81"/>
                  <a:gd name="T100" fmla="*/ 0 w 260"/>
                  <a:gd name="T101" fmla="*/ 0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0"/>
                  <a:gd name="T154" fmla="*/ 0 h 81"/>
                  <a:gd name="T155" fmla="*/ 260 w 260"/>
                  <a:gd name="T156" fmla="*/ 81 h 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0" h="81">
                    <a:moveTo>
                      <a:pt x="9" y="4"/>
                    </a:moveTo>
                    <a:lnTo>
                      <a:pt x="12" y="4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3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0" y="4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1" y="6"/>
                    </a:lnTo>
                    <a:lnTo>
                      <a:pt x="156" y="8"/>
                    </a:lnTo>
                    <a:lnTo>
                      <a:pt x="159" y="8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70" y="10"/>
                    </a:lnTo>
                    <a:lnTo>
                      <a:pt x="174" y="11"/>
                    </a:lnTo>
                    <a:lnTo>
                      <a:pt x="178" y="12"/>
                    </a:lnTo>
                    <a:lnTo>
                      <a:pt x="182" y="13"/>
                    </a:lnTo>
                    <a:lnTo>
                      <a:pt x="185" y="15"/>
                    </a:lnTo>
                    <a:lnTo>
                      <a:pt x="189" y="16"/>
                    </a:lnTo>
                    <a:lnTo>
                      <a:pt x="194" y="17"/>
                    </a:lnTo>
                    <a:lnTo>
                      <a:pt x="196" y="18"/>
                    </a:lnTo>
                    <a:lnTo>
                      <a:pt x="200" y="19"/>
                    </a:lnTo>
                    <a:lnTo>
                      <a:pt x="203" y="21"/>
                    </a:lnTo>
                    <a:lnTo>
                      <a:pt x="208" y="22"/>
                    </a:lnTo>
                    <a:lnTo>
                      <a:pt x="210" y="24"/>
                    </a:lnTo>
                    <a:lnTo>
                      <a:pt x="214" y="25"/>
                    </a:lnTo>
                    <a:lnTo>
                      <a:pt x="219" y="27"/>
                    </a:lnTo>
                    <a:lnTo>
                      <a:pt x="222" y="28"/>
                    </a:lnTo>
                    <a:lnTo>
                      <a:pt x="225" y="30"/>
                    </a:lnTo>
                    <a:lnTo>
                      <a:pt x="228" y="31"/>
                    </a:lnTo>
                    <a:lnTo>
                      <a:pt x="233" y="34"/>
                    </a:lnTo>
                    <a:lnTo>
                      <a:pt x="236" y="35"/>
                    </a:lnTo>
                    <a:lnTo>
                      <a:pt x="239" y="36"/>
                    </a:lnTo>
                    <a:lnTo>
                      <a:pt x="242" y="38"/>
                    </a:lnTo>
                    <a:lnTo>
                      <a:pt x="247" y="41"/>
                    </a:lnTo>
                    <a:lnTo>
                      <a:pt x="251" y="43"/>
                    </a:lnTo>
                    <a:lnTo>
                      <a:pt x="253" y="46"/>
                    </a:lnTo>
                    <a:lnTo>
                      <a:pt x="257" y="48"/>
                    </a:lnTo>
                    <a:lnTo>
                      <a:pt x="259" y="53"/>
                    </a:lnTo>
                    <a:lnTo>
                      <a:pt x="260" y="56"/>
                    </a:lnTo>
                    <a:lnTo>
                      <a:pt x="260" y="60"/>
                    </a:lnTo>
                    <a:lnTo>
                      <a:pt x="260" y="63"/>
                    </a:lnTo>
                    <a:lnTo>
                      <a:pt x="259" y="67"/>
                    </a:lnTo>
                    <a:lnTo>
                      <a:pt x="258" y="72"/>
                    </a:lnTo>
                    <a:lnTo>
                      <a:pt x="255" y="74"/>
                    </a:lnTo>
                    <a:lnTo>
                      <a:pt x="253" y="76"/>
                    </a:lnTo>
                    <a:lnTo>
                      <a:pt x="248" y="79"/>
                    </a:lnTo>
                    <a:lnTo>
                      <a:pt x="246" y="81"/>
                    </a:lnTo>
                    <a:lnTo>
                      <a:pt x="241" y="81"/>
                    </a:lnTo>
                    <a:lnTo>
                      <a:pt x="238" y="81"/>
                    </a:lnTo>
                    <a:lnTo>
                      <a:pt x="233" y="80"/>
                    </a:lnTo>
                    <a:lnTo>
                      <a:pt x="229" y="79"/>
                    </a:lnTo>
                    <a:lnTo>
                      <a:pt x="226" y="76"/>
                    </a:lnTo>
                    <a:lnTo>
                      <a:pt x="222" y="74"/>
                    </a:lnTo>
                    <a:lnTo>
                      <a:pt x="219" y="73"/>
                    </a:lnTo>
                    <a:lnTo>
                      <a:pt x="216" y="70"/>
                    </a:lnTo>
                    <a:lnTo>
                      <a:pt x="213" y="69"/>
                    </a:lnTo>
                    <a:lnTo>
                      <a:pt x="209" y="68"/>
                    </a:lnTo>
                    <a:lnTo>
                      <a:pt x="207" y="66"/>
                    </a:lnTo>
                    <a:lnTo>
                      <a:pt x="203" y="64"/>
                    </a:lnTo>
                    <a:lnTo>
                      <a:pt x="200" y="62"/>
                    </a:lnTo>
                    <a:lnTo>
                      <a:pt x="196" y="61"/>
                    </a:lnTo>
                    <a:lnTo>
                      <a:pt x="194" y="59"/>
                    </a:lnTo>
                    <a:lnTo>
                      <a:pt x="190" y="57"/>
                    </a:lnTo>
                    <a:lnTo>
                      <a:pt x="187" y="56"/>
                    </a:lnTo>
                    <a:lnTo>
                      <a:pt x="184" y="54"/>
                    </a:lnTo>
                    <a:lnTo>
                      <a:pt x="181" y="53"/>
                    </a:lnTo>
                    <a:lnTo>
                      <a:pt x="177" y="51"/>
                    </a:lnTo>
                    <a:lnTo>
                      <a:pt x="174" y="50"/>
                    </a:lnTo>
                    <a:lnTo>
                      <a:pt x="170" y="48"/>
                    </a:lnTo>
                    <a:lnTo>
                      <a:pt x="166" y="47"/>
                    </a:lnTo>
                    <a:lnTo>
                      <a:pt x="164" y="46"/>
                    </a:lnTo>
                    <a:lnTo>
                      <a:pt x="160" y="44"/>
                    </a:lnTo>
                    <a:lnTo>
                      <a:pt x="157" y="43"/>
                    </a:lnTo>
                    <a:lnTo>
                      <a:pt x="153" y="42"/>
                    </a:lnTo>
                    <a:lnTo>
                      <a:pt x="151" y="41"/>
                    </a:lnTo>
                    <a:lnTo>
                      <a:pt x="146" y="40"/>
                    </a:lnTo>
                    <a:lnTo>
                      <a:pt x="144" y="38"/>
                    </a:lnTo>
                    <a:lnTo>
                      <a:pt x="140" y="37"/>
                    </a:lnTo>
                    <a:lnTo>
                      <a:pt x="137" y="36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6" y="34"/>
                    </a:lnTo>
                    <a:lnTo>
                      <a:pt x="124" y="32"/>
                    </a:lnTo>
                    <a:lnTo>
                      <a:pt x="120" y="31"/>
                    </a:lnTo>
                    <a:lnTo>
                      <a:pt x="117" y="30"/>
                    </a:lnTo>
                    <a:lnTo>
                      <a:pt x="112" y="29"/>
                    </a:lnTo>
                    <a:lnTo>
                      <a:pt x="110" y="28"/>
                    </a:lnTo>
                    <a:lnTo>
                      <a:pt x="106" y="28"/>
                    </a:lnTo>
                    <a:lnTo>
                      <a:pt x="102" y="27"/>
                    </a:lnTo>
                    <a:lnTo>
                      <a:pt x="99" y="25"/>
                    </a:lnTo>
                    <a:lnTo>
                      <a:pt x="95" y="25"/>
                    </a:lnTo>
                    <a:lnTo>
                      <a:pt x="92" y="24"/>
                    </a:lnTo>
                    <a:lnTo>
                      <a:pt x="88" y="24"/>
                    </a:lnTo>
                    <a:lnTo>
                      <a:pt x="85" y="23"/>
                    </a:lnTo>
                    <a:lnTo>
                      <a:pt x="81" y="23"/>
                    </a:lnTo>
                    <a:lnTo>
                      <a:pt x="77" y="23"/>
                    </a:lnTo>
                    <a:lnTo>
                      <a:pt x="74" y="22"/>
                    </a:lnTo>
                    <a:lnTo>
                      <a:pt x="70" y="22"/>
                    </a:lnTo>
                    <a:lnTo>
                      <a:pt x="68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49" y="19"/>
                    </a:lnTo>
                    <a:lnTo>
                      <a:pt x="45" y="19"/>
                    </a:lnTo>
                    <a:lnTo>
                      <a:pt x="42" y="19"/>
                    </a:lnTo>
                    <a:lnTo>
                      <a:pt x="40" y="21"/>
                    </a:lnTo>
                    <a:lnTo>
                      <a:pt x="35" y="21"/>
                    </a:lnTo>
                    <a:lnTo>
                      <a:pt x="31" y="21"/>
                    </a:lnTo>
                    <a:lnTo>
                      <a:pt x="28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7" name="Freeform 366"/>
              <p:cNvSpPr>
                <a:spLocks/>
              </p:cNvSpPr>
              <p:nvPr/>
            </p:nvSpPr>
            <p:spPr bwMode="auto">
              <a:xfrm>
                <a:off x="1646" y="1649"/>
                <a:ext cx="77" cy="39"/>
              </a:xfrm>
              <a:custGeom>
                <a:avLst/>
                <a:gdLst>
                  <a:gd name="T0" fmla="*/ 0 w 230"/>
                  <a:gd name="T1" fmla="*/ 0 h 119"/>
                  <a:gd name="T2" fmla="*/ 0 w 230"/>
                  <a:gd name="T3" fmla="*/ 0 h 119"/>
                  <a:gd name="T4" fmla="*/ 0 w 230"/>
                  <a:gd name="T5" fmla="*/ 0 h 119"/>
                  <a:gd name="T6" fmla="*/ 0 w 230"/>
                  <a:gd name="T7" fmla="*/ 0 h 119"/>
                  <a:gd name="T8" fmla="*/ 0 w 230"/>
                  <a:gd name="T9" fmla="*/ 0 h 119"/>
                  <a:gd name="T10" fmla="*/ 0 w 230"/>
                  <a:gd name="T11" fmla="*/ 0 h 119"/>
                  <a:gd name="T12" fmla="*/ 0 w 230"/>
                  <a:gd name="T13" fmla="*/ 0 h 119"/>
                  <a:gd name="T14" fmla="*/ 0 w 230"/>
                  <a:gd name="T15" fmla="*/ 0 h 119"/>
                  <a:gd name="T16" fmla="*/ 0 w 230"/>
                  <a:gd name="T17" fmla="*/ 0 h 119"/>
                  <a:gd name="T18" fmla="*/ 0 w 230"/>
                  <a:gd name="T19" fmla="*/ 0 h 119"/>
                  <a:gd name="T20" fmla="*/ 0 w 230"/>
                  <a:gd name="T21" fmla="*/ 0 h 119"/>
                  <a:gd name="T22" fmla="*/ 0 w 230"/>
                  <a:gd name="T23" fmla="*/ 0 h 119"/>
                  <a:gd name="T24" fmla="*/ 0 w 230"/>
                  <a:gd name="T25" fmla="*/ 0 h 119"/>
                  <a:gd name="T26" fmla="*/ 0 w 230"/>
                  <a:gd name="T27" fmla="*/ 0 h 119"/>
                  <a:gd name="T28" fmla="*/ 0 w 230"/>
                  <a:gd name="T29" fmla="*/ 0 h 119"/>
                  <a:gd name="T30" fmla="*/ 0 w 230"/>
                  <a:gd name="T31" fmla="*/ 0 h 119"/>
                  <a:gd name="T32" fmla="*/ 0 w 230"/>
                  <a:gd name="T33" fmla="*/ 0 h 119"/>
                  <a:gd name="T34" fmla="*/ 0 w 230"/>
                  <a:gd name="T35" fmla="*/ 0 h 119"/>
                  <a:gd name="T36" fmla="*/ 0 w 230"/>
                  <a:gd name="T37" fmla="*/ 0 h 119"/>
                  <a:gd name="T38" fmla="*/ 0 w 230"/>
                  <a:gd name="T39" fmla="*/ 0 h 119"/>
                  <a:gd name="T40" fmla="*/ 0 w 230"/>
                  <a:gd name="T41" fmla="*/ 0 h 119"/>
                  <a:gd name="T42" fmla="*/ 0 w 230"/>
                  <a:gd name="T43" fmla="*/ 0 h 119"/>
                  <a:gd name="T44" fmla="*/ 0 w 230"/>
                  <a:gd name="T45" fmla="*/ 0 h 119"/>
                  <a:gd name="T46" fmla="*/ 0 w 230"/>
                  <a:gd name="T47" fmla="*/ 0 h 119"/>
                  <a:gd name="T48" fmla="*/ 0 w 230"/>
                  <a:gd name="T49" fmla="*/ 0 h 119"/>
                  <a:gd name="T50" fmla="*/ 0 w 230"/>
                  <a:gd name="T51" fmla="*/ 0 h 119"/>
                  <a:gd name="T52" fmla="*/ 0 w 230"/>
                  <a:gd name="T53" fmla="*/ 0 h 119"/>
                  <a:gd name="T54" fmla="*/ 0 w 230"/>
                  <a:gd name="T55" fmla="*/ 0 h 119"/>
                  <a:gd name="T56" fmla="*/ 0 w 230"/>
                  <a:gd name="T57" fmla="*/ 0 h 119"/>
                  <a:gd name="T58" fmla="*/ 0 w 230"/>
                  <a:gd name="T59" fmla="*/ 0 h 119"/>
                  <a:gd name="T60" fmla="*/ 0 w 230"/>
                  <a:gd name="T61" fmla="*/ 0 h 119"/>
                  <a:gd name="T62" fmla="*/ 0 w 230"/>
                  <a:gd name="T63" fmla="*/ 0 h 119"/>
                  <a:gd name="T64" fmla="*/ 0 w 230"/>
                  <a:gd name="T65" fmla="*/ 0 h 119"/>
                  <a:gd name="T66" fmla="*/ 0 w 230"/>
                  <a:gd name="T67" fmla="*/ 0 h 119"/>
                  <a:gd name="T68" fmla="*/ 0 w 230"/>
                  <a:gd name="T69" fmla="*/ 0 h 119"/>
                  <a:gd name="T70" fmla="*/ 0 w 230"/>
                  <a:gd name="T71" fmla="*/ 0 h 119"/>
                  <a:gd name="T72" fmla="*/ 0 w 230"/>
                  <a:gd name="T73" fmla="*/ 0 h 119"/>
                  <a:gd name="T74" fmla="*/ 0 w 230"/>
                  <a:gd name="T75" fmla="*/ 0 h 119"/>
                  <a:gd name="T76" fmla="*/ 0 w 230"/>
                  <a:gd name="T77" fmla="*/ 0 h 119"/>
                  <a:gd name="T78" fmla="*/ 0 w 230"/>
                  <a:gd name="T79" fmla="*/ 0 h 119"/>
                  <a:gd name="T80" fmla="*/ 0 w 230"/>
                  <a:gd name="T81" fmla="*/ 0 h 119"/>
                  <a:gd name="T82" fmla="*/ 0 w 230"/>
                  <a:gd name="T83" fmla="*/ 0 h 119"/>
                  <a:gd name="T84" fmla="*/ 0 w 230"/>
                  <a:gd name="T85" fmla="*/ 0 h 119"/>
                  <a:gd name="T86" fmla="*/ 0 w 230"/>
                  <a:gd name="T87" fmla="*/ 0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119"/>
                  <a:gd name="T134" fmla="*/ 230 w 230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119">
                    <a:moveTo>
                      <a:pt x="6" y="99"/>
                    </a:moveTo>
                    <a:lnTo>
                      <a:pt x="8" y="95"/>
                    </a:lnTo>
                    <a:lnTo>
                      <a:pt x="12" y="94"/>
                    </a:lnTo>
                    <a:lnTo>
                      <a:pt x="14" y="90"/>
                    </a:lnTo>
                    <a:lnTo>
                      <a:pt x="18" y="89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6" y="82"/>
                    </a:lnTo>
                    <a:lnTo>
                      <a:pt x="30" y="80"/>
                    </a:lnTo>
                    <a:lnTo>
                      <a:pt x="34" y="75"/>
                    </a:lnTo>
                    <a:lnTo>
                      <a:pt x="40" y="71"/>
                    </a:lnTo>
                    <a:lnTo>
                      <a:pt x="43" y="70"/>
                    </a:lnTo>
                    <a:lnTo>
                      <a:pt x="46" y="69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7" y="62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70" y="55"/>
                    </a:lnTo>
                    <a:lnTo>
                      <a:pt x="72" y="54"/>
                    </a:lnTo>
                    <a:lnTo>
                      <a:pt x="76" y="52"/>
                    </a:lnTo>
                    <a:lnTo>
                      <a:pt x="79" y="51"/>
                    </a:lnTo>
                    <a:lnTo>
                      <a:pt x="82" y="50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2" y="45"/>
                    </a:lnTo>
                    <a:lnTo>
                      <a:pt x="97" y="44"/>
                    </a:lnTo>
                    <a:lnTo>
                      <a:pt x="101" y="42"/>
                    </a:lnTo>
                    <a:lnTo>
                      <a:pt x="105" y="41"/>
                    </a:lnTo>
                    <a:lnTo>
                      <a:pt x="110" y="38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24" y="30"/>
                    </a:lnTo>
                    <a:lnTo>
                      <a:pt x="129" y="26"/>
                    </a:lnTo>
                    <a:lnTo>
                      <a:pt x="134" y="25"/>
                    </a:lnTo>
                    <a:lnTo>
                      <a:pt x="136" y="24"/>
                    </a:lnTo>
                    <a:lnTo>
                      <a:pt x="139" y="23"/>
                    </a:lnTo>
                    <a:lnTo>
                      <a:pt x="142" y="22"/>
                    </a:lnTo>
                    <a:lnTo>
                      <a:pt x="146" y="22"/>
                    </a:lnTo>
                    <a:lnTo>
                      <a:pt x="150" y="20"/>
                    </a:lnTo>
                    <a:lnTo>
                      <a:pt x="154" y="19"/>
                    </a:lnTo>
                    <a:lnTo>
                      <a:pt x="159" y="17"/>
                    </a:lnTo>
                    <a:lnTo>
                      <a:pt x="162" y="16"/>
                    </a:lnTo>
                    <a:lnTo>
                      <a:pt x="167" y="14"/>
                    </a:lnTo>
                    <a:lnTo>
                      <a:pt x="171" y="13"/>
                    </a:lnTo>
                    <a:lnTo>
                      <a:pt x="174" y="12"/>
                    </a:lnTo>
                    <a:lnTo>
                      <a:pt x="178" y="11"/>
                    </a:lnTo>
                    <a:lnTo>
                      <a:pt x="181" y="10"/>
                    </a:lnTo>
                    <a:lnTo>
                      <a:pt x="185" y="9"/>
                    </a:lnTo>
                    <a:lnTo>
                      <a:pt x="188" y="7"/>
                    </a:lnTo>
                    <a:lnTo>
                      <a:pt x="192" y="6"/>
                    </a:lnTo>
                    <a:lnTo>
                      <a:pt x="196" y="5"/>
                    </a:lnTo>
                    <a:lnTo>
                      <a:pt x="200" y="3"/>
                    </a:lnTo>
                    <a:lnTo>
                      <a:pt x="205" y="1"/>
                    </a:lnTo>
                    <a:lnTo>
                      <a:pt x="210" y="1"/>
                    </a:lnTo>
                    <a:lnTo>
                      <a:pt x="213" y="0"/>
                    </a:lnTo>
                    <a:lnTo>
                      <a:pt x="217" y="0"/>
                    </a:lnTo>
                    <a:lnTo>
                      <a:pt x="220" y="0"/>
                    </a:lnTo>
                    <a:lnTo>
                      <a:pt x="223" y="3"/>
                    </a:lnTo>
                    <a:lnTo>
                      <a:pt x="225" y="4"/>
                    </a:lnTo>
                    <a:lnTo>
                      <a:pt x="228" y="6"/>
                    </a:lnTo>
                    <a:lnTo>
                      <a:pt x="229" y="10"/>
                    </a:lnTo>
                    <a:lnTo>
                      <a:pt x="230" y="13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30" y="23"/>
                    </a:lnTo>
                    <a:lnTo>
                      <a:pt x="229" y="26"/>
                    </a:lnTo>
                    <a:lnTo>
                      <a:pt x="226" y="29"/>
                    </a:lnTo>
                    <a:lnTo>
                      <a:pt x="225" y="31"/>
                    </a:lnTo>
                    <a:lnTo>
                      <a:pt x="222" y="32"/>
                    </a:lnTo>
                    <a:lnTo>
                      <a:pt x="218" y="35"/>
                    </a:lnTo>
                    <a:lnTo>
                      <a:pt x="213" y="36"/>
                    </a:lnTo>
                    <a:lnTo>
                      <a:pt x="209" y="36"/>
                    </a:lnTo>
                    <a:lnTo>
                      <a:pt x="205" y="37"/>
                    </a:lnTo>
                    <a:lnTo>
                      <a:pt x="201" y="38"/>
                    </a:lnTo>
                    <a:lnTo>
                      <a:pt x="197" y="39"/>
                    </a:lnTo>
                    <a:lnTo>
                      <a:pt x="193" y="39"/>
                    </a:lnTo>
                    <a:lnTo>
                      <a:pt x="188" y="41"/>
                    </a:lnTo>
                    <a:lnTo>
                      <a:pt x="186" y="41"/>
                    </a:lnTo>
                    <a:lnTo>
                      <a:pt x="181" y="41"/>
                    </a:lnTo>
                    <a:lnTo>
                      <a:pt x="178" y="42"/>
                    </a:lnTo>
                    <a:lnTo>
                      <a:pt x="173" y="43"/>
                    </a:lnTo>
                    <a:lnTo>
                      <a:pt x="169" y="44"/>
                    </a:lnTo>
                    <a:lnTo>
                      <a:pt x="166" y="44"/>
                    </a:lnTo>
                    <a:lnTo>
                      <a:pt x="161" y="45"/>
                    </a:lnTo>
                    <a:lnTo>
                      <a:pt x="158" y="46"/>
                    </a:lnTo>
                    <a:lnTo>
                      <a:pt x="153" y="48"/>
                    </a:lnTo>
                    <a:lnTo>
                      <a:pt x="149" y="49"/>
                    </a:lnTo>
                    <a:lnTo>
                      <a:pt x="147" y="50"/>
                    </a:lnTo>
                    <a:lnTo>
                      <a:pt x="145" y="50"/>
                    </a:lnTo>
                    <a:lnTo>
                      <a:pt x="142" y="51"/>
                    </a:lnTo>
                    <a:lnTo>
                      <a:pt x="137" y="52"/>
                    </a:lnTo>
                    <a:lnTo>
                      <a:pt x="133" y="55"/>
                    </a:lnTo>
                    <a:lnTo>
                      <a:pt x="129" y="57"/>
                    </a:lnTo>
                    <a:lnTo>
                      <a:pt x="124" y="60"/>
                    </a:lnTo>
                    <a:lnTo>
                      <a:pt x="120" y="62"/>
                    </a:lnTo>
                    <a:lnTo>
                      <a:pt x="115" y="65"/>
                    </a:lnTo>
                    <a:lnTo>
                      <a:pt x="111" y="67"/>
                    </a:lnTo>
                    <a:lnTo>
                      <a:pt x="108" y="68"/>
                    </a:lnTo>
                    <a:lnTo>
                      <a:pt x="104" y="69"/>
                    </a:lnTo>
                    <a:lnTo>
                      <a:pt x="101" y="70"/>
                    </a:lnTo>
                    <a:lnTo>
                      <a:pt x="97" y="71"/>
                    </a:lnTo>
                    <a:lnTo>
                      <a:pt x="95" y="73"/>
                    </a:lnTo>
                    <a:lnTo>
                      <a:pt x="91" y="75"/>
                    </a:lnTo>
                    <a:lnTo>
                      <a:pt x="88" y="76"/>
                    </a:lnTo>
                    <a:lnTo>
                      <a:pt x="85" y="77"/>
                    </a:lnTo>
                    <a:lnTo>
                      <a:pt x="82" y="78"/>
                    </a:lnTo>
                    <a:lnTo>
                      <a:pt x="78" y="80"/>
                    </a:lnTo>
                    <a:lnTo>
                      <a:pt x="76" y="81"/>
                    </a:lnTo>
                    <a:lnTo>
                      <a:pt x="70" y="83"/>
                    </a:lnTo>
                    <a:lnTo>
                      <a:pt x="65" y="87"/>
                    </a:lnTo>
                    <a:lnTo>
                      <a:pt x="62" y="88"/>
                    </a:lnTo>
                    <a:lnTo>
                      <a:pt x="58" y="89"/>
                    </a:lnTo>
                    <a:lnTo>
                      <a:pt x="56" y="90"/>
                    </a:lnTo>
                    <a:lnTo>
                      <a:pt x="53" y="93"/>
                    </a:lnTo>
                    <a:lnTo>
                      <a:pt x="47" y="95"/>
                    </a:lnTo>
                    <a:lnTo>
                      <a:pt x="41" y="99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3" y="105"/>
                    </a:lnTo>
                    <a:lnTo>
                      <a:pt x="31" y="107"/>
                    </a:lnTo>
                    <a:lnTo>
                      <a:pt x="27" y="109"/>
                    </a:lnTo>
                    <a:lnTo>
                      <a:pt x="25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14" y="118"/>
                    </a:lnTo>
                    <a:lnTo>
                      <a:pt x="9" y="119"/>
                    </a:lnTo>
                    <a:lnTo>
                      <a:pt x="5" y="118"/>
                    </a:lnTo>
                    <a:lnTo>
                      <a:pt x="2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2" y="102"/>
                    </a:lnTo>
                    <a:lnTo>
                      <a:pt x="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8" name="Freeform 367"/>
              <p:cNvSpPr>
                <a:spLocks/>
              </p:cNvSpPr>
              <p:nvPr/>
            </p:nvSpPr>
            <p:spPr bwMode="auto">
              <a:xfrm>
                <a:off x="1636" y="1451"/>
                <a:ext cx="27" cy="23"/>
              </a:xfrm>
              <a:custGeom>
                <a:avLst/>
                <a:gdLst>
                  <a:gd name="T0" fmla="*/ 0 w 82"/>
                  <a:gd name="T1" fmla="*/ 0 h 69"/>
                  <a:gd name="T2" fmla="*/ 0 w 82"/>
                  <a:gd name="T3" fmla="*/ 0 h 69"/>
                  <a:gd name="T4" fmla="*/ 0 w 82"/>
                  <a:gd name="T5" fmla="*/ 0 h 69"/>
                  <a:gd name="T6" fmla="*/ 0 w 82"/>
                  <a:gd name="T7" fmla="*/ 0 h 69"/>
                  <a:gd name="T8" fmla="*/ 0 w 82"/>
                  <a:gd name="T9" fmla="*/ 0 h 69"/>
                  <a:gd name="T10" fmla="*/ 0 w 82"/>
                  <a:gd name="T11" fmla="*/ 0 h 69"/>
                  <a:gd name="T12" fmla="*/ 0 w 82"/>
                  <a:gd name="T13" fmla="*/ 0 h 69"/>
                  <a:gd name="T14" fmla="*/ 0 w 82"/>
                  <a:gd name="T15" fmla="*/ 0 h 69"/>
                  <a:gd name="T16" fmla="*/ 0 w 82"/>
                  <a:gd name="T17" fmla="*/ 0 h 69"/>
                  <a:gd name="T18" fmla="*/ 0 w 82"/>
                  <a:gd name="T19" fmla="*/ 0 h 69"/>
                  <a:gd name="T20" fmla="*/ 0 w 82"/>
                  <a:gd name="T21" fmla="*/ 0 h 69"/>
                  <a:gd name="T22" fmla="*/ 0 w 82"/>
                  <a:gd name="T23" fmla="*/ 0 h 69"/>
                  <a:gd name="T24" fmla="*/ 0 w 82"/>
                  <a:gd name="T25" fmla="*/ 0 h 69"/>
                  <a:gd name="T26" fmla="*/ 0 w 82"/>
                  <a:gd name="T27" fmla="*/ 0 h 69"/>
                  <a:gd name="T28" fmla="*/ 0 w 82"/>
                  <a:gd name="T29" fmla="*/ 0 h 69"/>
                  <a:gd name="T30" fmla="*/ 0 w 82"/>
                  <a:gd name="T31" fmla="*/ 0 h 69"/>
                  <a:gd name="T32" fmla="*/ 0 w 82"/>
                  <a:gd name="T33" fmla="*/ 0 h 69"/>
                  <a:gd name="T34" fmla="*/ 0 w 82"/>
                  <a:gd name="T35" fmla="*/ 0 h 69"/>
                  <a:gd name="T36" fmla="*/ 0 w 82"/>
                  <a:gd name="T37" fmla="*/ 0 h 69"/>
                  <a:gd name="T38" fmla="*/ 0 w 82"/>
                  <a:gd name="T39" fmla="*/ 0 h 69"/>
                  <a:gd name="T40" fmla="*/ 0 w 82"/>
                  <a:gd name="T41" fmla="*/ 0 h 69"/>
                  <a:gd name="T42" fmla="*/ 0 w 82"/>
                  <a:gd name="T43" fmla="*/ 0 h 69"/>
                  <a:gd name="T44" fmla="*/ 0 w 82"/>
                  <a:gd name="T45" fmla="*/ 0 h 69"/>
                  <a:gd name="T46" fmla="*/ 0 w 82"/>
                  <a:gd name="T47" fmla="*/ 0 h 69"/>
                  <a:gd name="T48" fmla="*/ 0 w 82"/>
                  <a:gd name="T49" fmla="*/ 0 h 69"/>
                  <a:gd name="T50" fmla="*/ 0 w 82"/>
                  <a:gd name="T51" fmla="*/ 0 h 69"/>
                  <a:gd name="T52" fmla="*/ 0 w 82"/>
                  <a:gd name="T53" fmla="*/ 0 h 69"/>
                  <a:gd name="T54" fmla="*/ 0 w 82"/>
                  <a:gd name="T55" fmla="*/ 0 h 69"/>
                  <a:gd name="T56" fmla="*/ 0 w 82"/>
                  <a:gd name="T57" fmla="*/ 0 h 69"/>
                  <a:gd name="T58" fmla="*/ 0 w 82"/>
                  <a:gd name="T59" fmla="*/ 0 h 69"/>
                  <a:gd name="T60" fmla="*/ 0 w 82"/>
                  <a:gd name="T61" fmla="*/ 0 h 69"/>
                  <a:gd name="T62" fmla="*/ 0 w 82"/>
                  <a:gd name="T63" fmla="*/ 0 h 69"/>
                  <a:gd name="T64" fmla="*/ 0 w 82"/>
                  <a:gd name="T65" fmla="*/ 0 h 69"/>
                  <a:gd name="T66" fmla="*/ 0 w 82"/>
                  <a:gd name="T67" fmla="*/ 0 h 69"/>
                  <a:gd name="T68" fmla="*/ 0 w 82"/>
                  <a:gd name="T69" fmla="*/ 0 h 69"/>
                  <a:gd name="T70" fmla="*/ 0 w 82"/>
                  <a:gd name="T71" fmla="*/ 0 h 69"/>
                  <a:gd name="T72" fmla="*/ 0 w 82"/>
                  <a:gd name="T73" fmla="*/ 0 h 69"/>
                  <a:gd name="T74" fmla="*/ 0 w 82"/>
                  <a:gd name="T75" fmla="*/ 0 h 69"/>
                  <a:gd name="T76" fmla="*/ 0 w 82"/>
                  <a:gd name="T77" fmla="*/ 0 h 69"/>
                  <a:gd name="T78" fmla="*/ 0 w 82"/>
                  <a:gd name="T79" fmla="*/ 0 h 69"/>
                  <a:gd name="T80" fmla="*/ 0 w 82"/>
                  <a:gd name="T81" fmla="*/ 0 h 69"/>
                  <a:gd name="T82" fmla="*/ 0 w 82"/>
                  <a:gd name="T83" fmla="*/ 0 h 69"/>
                  <a:gd name="T84" fmla="*/ 0 w 82"/>
                  <a:gd name="T85" fmla="*/ 0 h 69"/>
                  <a:gd name="T86" fmla="*/ 0 w 82"/>
                  <a:gd name="T87" fmla="*/ 0 h 69"/>
                  <a:gd name="T88" fmla="*/ 0 w 82"/>
                  <a:gd name="T89" fmla="*/ 0 h 69"/>
                  <a:gd name="T90" fmla="*/ 0 w 82"/>
                  <a:gd name="T91" fmla="*/ 0 h 69"/>
                  <a:gd name="T92" fmla="*/ 0 w 82"/>
                  <a:gd name="T93" fmla="*/ 0 h 69"/>
                  <a:gd name="T94" fmla="*/ 0 w 82"/>
                  <a:gd name="T95" fmla="*/ 0 h 69"/>
                  <a:gd name="T96" fmla="*/ 0 w 82"/>
                  <a:gd name="T97" fmla="*/ 0 h 69"/>
                  <a:gd name="T98" fmla="*/ 0 w 82"/>
                  <a:gd name="T99" fmla="*/ 0 h 69"/>
                  <a:gd name="T100" fmla="*/ 0 w 82"/>
                  <a:gd name="T101" fmla="*/ 0 h 69"/>
                  <a:gd name="T102" fmla="*/ 0 w 82"/>
                  <a:gd name="T103" fmla="*/ 0 h 69"/>
                  <a:gd name="T104" fmla="*/ 0 w 82"/>
                  <a:gd name="T105" fmla="*/ 0 h 69"/>
                  <a:gd name="T106" fmla="*/ 0 w 82"/>
                  <a:gd name="T107" fmla="*/ 0 h 69"/>
                  <a:gd name="T108" fmla="*/ 0 w 82"/>
                  <a:gd name="T109" fmla="*/ 0 h 69"/>
                  <a:gd name="T110" fmla="*/ 0 w 82"/>
                  <a:gd name="T111" fmla="*/ 0 h 69"/>
                  <a:gd name="T112" fmla="*/ 0 w 82"/>
                  <a:gd name="T113" fmla="*/ 0 h 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2"/>
                  <a:gd name="T172" fmla="*/ 0 h 69"/>
                  <a:gd name="T173" fmla="*/ 82 w 82"/>
                  <a:gd name="T174" fmla="*/ 69 h 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2" h="69">
                    <a:moveTo>
                      <a:pt x="21" y="9"/>
                    </a:moveTo>
                    <a:lnTo>
                      <a:pt x="21" y="7"/>
                    </a:lnTo>
                    <a:lnTo>
                      <a:pt x="22" y="7"/>
                    </a:lnTo>
                    <a:lnTo>
                      <a:pt x="25" y="6"/>
                    </a:lnTo>
                    <a:lnTo>
                      <a:pt x="28" y="5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1"/>
                    </a:lnTo>
                    <a:lnTo>
                      <a:pt x="69" y="3"/>
                    </a:lnTo>
                    <a:lnTo>
                      <a:pt x="72" y="6"/>
                    </a:lnTo>
                    <a:lnTo>
                      <a:pt x="76" y="9"/>
                    </a:lnTo>
                    <a:lnTo>
                      <a:pt x="79" y="15"/>
                    </a:lnTo>
                    <a:lnTo>
                      <a:pt x="81" y="19"/>
                    </a:lnTo>
                    <a:lnTo>
                      <a:pt x="82" y="25"/>
                    </a:lnTo>
                    <a:lnTo>
                      <a:pt x="81" y="30"/>
                    </a:lnTo>
                    <a:lnTo>
                      <a:pt x="79" y="36"/>
                    </a:lnTo>
                    <a:lnTo>
                      <a:pt x="77" y="41"/>
                    </a:lnTo>
                    <a:lnTo>
                      <a:pt x="75" y="45"/>
                    </a:lnTo>
                    <a:lnTo>
                      <a:pt x="71" y="50"/>
                    </a:lnTo>
                    <a:lnTo>
                      <a:pt x="66" y="56"/>
                    </a:lnTo>
                    <a:lnTo>
                      <a:pt x="60" y="60"/>
                    </a:lnTo>
                    <a:lnTo>
                      <a:pt x="56" y="63"/>
                    </a:lnTo>
                    <a:lnTo>
                      <a:pt x="52" y="64"/>
                    </a:lnTo>
                    <a:lnTo>
                      <a:pt x="48" y="66"/>
                    </a:lnTo>
                    <a:lnTo>
                      <a:pt x="46" y="67"/>
                    </a:lnTo>
                    <a:lnTo>
                      <a:pt x="44" y="68"/>
                    </a:lnTo>
                    <a:lnTo>
                      <a:pt x="40" y="68"/>
                    </a:lnTo>
                    <a:lnTo>
                      <a:pt x="37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5" y="64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7" y="60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1" y="38"/>
                    </a:lnTo>
                    <a:lnTo>
                      <a:pt x="1" y="35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6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A5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9" name="Freeform 368"/>
              <p:cNvSpPr>
                <a:spLocks/>
              </p:cNvSpPr>
              <p:nvPr/>
            </p:nvSpPr>
            <p:spPr bwMode="auto">
              <a:xfrm>
                <a:off x="1632" y="1447"/>
                <a:ext cx="49" cy="45"/>
              </a:xfrm>
              <a:custGeom>
                <a:avLst/>
                <a:gdLst>
                  <a:gd name="T0" fmla="*/ 0 w 147"/>
                  <a:gd name="T1" fmla="*/ 0 h 136"/>
                  <a:gd name="T2" fmla="*/ 0 w 147"/>
                  <a:gd name="T3" fmla="*/ 0 h 136"/>
                  <a:gd name="T4" fmla="*/ 0 w 147"/>
                  <a:gd name="T5" fmla="*/ 0 h 136"/>
                  <a:gd name="T6" fmla="*/ 0 w 147"/>
                  <a:gd name="T7" fmla="*/ 0 h 136"/>
                  <a:gd name="T8" fmla="*/ 0 w 147"/>
                  <a:gd name="T9" fmla="*/ 0 h 136"/>
                  <a:gd name="T10" fmla="*/ 0 w 147"/>
                  <a:gd name="T11" fmla="*/ 0 h 136"/>
                  <a:gd name="T12" fmla="*/ 0 w 147"/>
                  <a:gd name="T13" fmla="*/ 0 h 136"/>
                  <a:gd name="T14" fmla="*/ 0 w 147"/>
                  <a:gd name="T15" fmla="*/ 0 h 136"/>
                  <a:gd name="T16" fmla="*/ 0 w 147"/>
                  <a:gd name="T17" fmla="*/ 0 h 136"/>
                  <a:gd name="T18" fmla="*/ 0 w 147"/>
                  <a:gd name="T19" fmla="*/ 0 h 136"/>
                  <a:gd name="T20" fmla="*/ 0 w 147"/>
                  <a:gd name="T21" fmla="*/ 0 h 136"/>
                  <a:gd name="T22" fmla="*/ 0 w 147"/>
                  <a:gd name="T23" fmla="*/ 0 h 136"/>
                  <a:gd name="T24" fmla="*/ 0 w 147"/>
                  <a:gd name="T25" fmla="*/ 0 h 136"/>
                  <a:gd name="T26" fmla="*/ 0 w 147"/>
                  <a:gd name="T27" fmla="*/ 0 h 136"/>
                  <a:gd name="T28" fmla="*/ 0 w 147"/>
                  <a:gd name="T29" fmla="*/ 0 h 136"/>
                  <a:gd name="T30" fmla="*/ 0 w 147"/>
                  <a:gd name="T31" fmla="*/ 0 h 136"/>
                  <a:gd name="T32" fmla="*/ 0 w 147"/>
                  <a:gd name="T33" fmla="*/ 0 h 136"/>
                  <a:gd name="T34" fmla="*/ 0 w 147"/>
                  <a:gd name="T35" fmla="*/ 0 h 136"/>
                  <a:gd name="T36" fmla="*/ 0 w 147"/>
                  <a:gd name="T37" fmla="*/ 0 h 136"/>
                  <a:gd name="T38" fmla="*/ 0 w 147"/>
                  <a:gd name="T39" fmla="*/ 0 h 136"/>
                  <a:gd name="T40" fmla="*/ 0 w 147"/>
                  <a:gd name="T41" fmla="*/ 0 h 136"/>
                  <a:gd name="T42" fmla="*/ 0 w 147"/>
                  <a:gd name="T43" fmla="*/ 0 h 136"/>
                  <a:gd name="T44" fmla="*/ 0 w 147"/>
                  <a:gd name="T45" fmla="*/ 0 h 136"/>
                  <a:gd name="T46" fmla="*/ 0 w 147"/>
                  <a:gd name="T47" fmla="*/ 0 h 136"/>
                  <a:gd name="T48" fmla="*/ 0 w 147"/>
                  <a:gd name="T49" fmla="*/ 0 h 136"/>
                  <a:gd name="T50" fmla="*/ 0 w 147"/>
                  <a:gd name="T51" fmla="*/ 0 h 136"/>
                  <a:gd name="T52" fmla="*/ 0 w 147"/>
                  <a:gd name="T53" fmla="*/ 0 h 136"/>
                  <a:gd name="T54" fmla="*/ 0 w 147"/>
                  <a:gd name="T55" fmla="*/ 0 h 136"/>
                  <a:gd name="T56" fmla="*/ 0 w 147"/>
                  <a:gd name="T57" fmla="*/ 0 h 136"/>
                  <a:gd name="T58" fmla="*/ 0 w 147"/>
                  <a:gd name="T59" fmla="*/ 0 h 136"/>
                  <a:gd name="T60" fmla="*/ 0 w 147"/>
                  <a:gd name="T61" fmla="*/ 0 h 136"/>
                  <a:gd name="T62" fmla="*/ 0 w 147"/>
                  <a:gd name="T63" fmla="*/ 0 h 136"/>
                  <a:gd name="T64" fmla="*/ 0 w 147"/>
                  <a:gd name="T65" fmla="*/ 0 h 136"/>
                  <a:gd name="T66" fmla="*/ 0 w 147"/>
                  <a:gd name="T67" fmla="*/ 0 h 136"/>
                  <a:gd name="T68" fmla="*/ 0 w 147"/>
                  <a:gd name="T69" fmla="*/ 0 h 136"/>
                  <a:gd name="T70" fmla="*/ 0 w 147"/>
                  <a:gd name="T71" fmla="*/ 0 h 136"/>
                  <a:gd name="T72" fmla="*/ 0 w 147"/>
                  <a:gd name="T73" fmla="*/ 0 h 136"/>
                  <a:gd name="T74" fmla="*/ 0 w 147"/>
                  <a:gd name="T75" fmla="*/ 0 h 136"/>
                  <a:gd name="T76" fmla="*/ 0 w 147"/>
                  <a:gd name="T77" fmla="*/ 0 h 136"/>
                  <a:gd name="T78" fmla="*/ 0 w 147"/>
                  <a:gd name="T79" fmla="*/ 0 h 136"/>
                  <a:gd name="T80" fmla="*/ 0 w 147"/>
                  <a:gd name="T81" fmla="*/ 0 h 136"/>
                  <a:gd name="T82" fmla="*/ 0 w 147"/>
                  <a:gd name="T83" fmla="*/ 0 h 136"/>
                  <a:gd name="T84" fmla="*/ 0 w 147"/>
                  <a:gd name="T85" fmla="*/ 0 h 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7"/>
                  <a:gd name="T130" fmla="*/ 0 h 136"/>
                  <a:gd name="T131" fmla="*/ 147 w 147"/>
                  <a:gd name="T132" fmla="*/ 136 h 1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7" h="136">
                    <a:moveTo>
                      <a:pt x="54" y="18"/>
                    </a:moveTo>
                    <a:lnTo>
                      <a:pt x="51" y="20"/>
                    </a:lnTo>
                    <a:lnTo>
                      <a:pt x="49" y="23"/>
                    </a:lnTo>
                    <a:lnTo>
                      <a:pt x="45" y="25"/>
                    </a:lnTo>
                    <a:lnTo>
                      <a:pt x="44" y="29"/>
                    </a:lnTo>
                    <a:lnTo>
                      <a:pt x="42" y="32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7" y="42"/>
                    </a:lnTo>
                    <a:lnTo>
                      <a:pt x="36" y="44"/>
                    </a:lnTo>
                    <a:lnTo>
                      <a:pt x="35" y="47"/>
                    </a:lnTo>
                    <a:lnTo>
                      <a:pt x="35" y="51"/>
                    </a:lnTo>
                    <a:lnTo>
                      <a:pt x="35" y="55"/>
                    </a:lnTo>
                    <a:lnTo>
                      <a:pt x="35" y="58"/>
                    </a:lnTo>
                    <a:lnTo>
                      <a:pt x="37" y="63"/>
                    </a:lnTo>
                    <a:lnTo>
                      <a:pt x="38" y="66"/>
                    </a:lnTo>
                    <a:lnTo>
                      <a:pt x="40" y="71"/>
                    </a:lnTo>
                    <a:lnTo>
                      <a:pt x="43" y="76"/>
                    </a:lnTo>
                    <a:lnTo>
                      <a:pt x="47" y="80"/>
                    </a:lnTo>
                    <a:lnTo>
                      <a:pt x="50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64" y="85"/>
                    </a:lnTo>
                    <a:lnTo>
                      <a:pt x="68" y="87"/>
                    </a:lnTo>
                    <a:lnTo>
                      <a:pt x="70" y="85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80" y="85"/>
                    </a:lnTo>
                    <a:lnTo>
                      <a:pt x="82" y="84"/>
                    </a:lnTo>
                    <a:lnTo>
                      <a:pt x="85" y="83"/>
                    </a:lnTo>
                    <a:lnTo>
                      <a:pt x="88" y="81"/>
                    </a:lnTo>
                    <a:lnTo>
                      <a:pt x="91" y="80"/>
                    </a:lnTo>
                    <a:lnTo>
                      <a:pt x="92" y="76"/>
                    </a:lnTo>
                    <a:lnTo>
                      <a:pt x="93" y="75"/>
                    </a:lnTo>
                    <a:lnTo>
                      <a:pt x="94" y="71"/>
                    </a:lnTo>
                    <a:lnTo>
                      <a:pt x="96" y="68"/>
                    </a:lnTo>
                    <a:lnTo>
                      <a:pt x="96" y="64"/>
                    </a:lnTo>
                    <a:lnTo>
                      <a:pt x="98" y="61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4" y="52"/>
                    </a:lnTo>
                    <a:lnTo>
                      <a:pt x="107" y="50"/>
                    </a:lnTo>
                    <a:lnTo>
                      <a:pt x="112" y="47"/>
                    </a:lnTo>
                    <a:lnTo>
                      <a:pt x="117" y="46"/>
                    </a:lnTo>
                    <a:lnTo>
                      <a:pt x="121" y="45"/>
                    </a:lnTo>
                    <a:lnTo>
                      <a:pt x="126" y="46"/>
                    </a:lnTo>
                    <a:lnTo>
                      <a:pt x="131" y="47"/>
                    </a:lnTo>
                    <a:lnTo>
                      <a:pt x="134" y="50"/>
                    </a:lnTo>
                    <a:lnTo>
                      <a:pt x="138" y="52"/>
                    </a:lnTo>
                    <a:lnTo>
                      <a:pt x="141" y="56"/>
                    </a:lnTo>
                    <a:lnTo>
                      <a:pt x="145" y="61"/>
                    </a:lnTo>
                    <a:lnTo>
                      <a:pt x="146" y="65"/>
                    </a:lnTo>
                    <a:lnTo>
                      <a:pt x="146" y="68"/>
                    </a:lnTo>
                    <a:lnTo>
                      <a:pt x="147" y="71"/>
                    </a:lnTo>
                    <a:lnTo>
                      <a:pt x="147" y="75"/>
                    </a:lnTo>
                    <a:lnTo>
                      <a:pt x="147" y="77"/>
                    </a:lnTo>
                    <a:lnTo>
                      <a:pt x="146" y="83"/>
                    </a:lnTo>
                    <a:lnTo>
                      <a:pt x="144" y="89"/>
                    </a:lnTo>
                    <a:lnTo>
                      <a:pt x="141" y="94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3" y="108"/>
                    </a:lnTo>
                    <a:lnTo>
                      <a:pt x="131" y="112"/>
                    </a:lnTo>
                    <a:lnTo>
                      <a:pt x="127" y="116"/>
                    </a:lnTo>
                    <a:lnTo>
                      <a:pt x="123" y="119"/>
                    </a:lnTo>
                    <a:lnTo>
                      <a:pt x="119" y="122"/>
                    </a:lnTo>
                    <a:lnTo>
                      <a:pt x="114" y="125"/>
                    </a:lnTo>
                    <a:lnTo>
                      <a:pt x="109" y="128"/>
                    </a:lnTo>
                    <a:lnTo>
                      <a:pt x="105" y="131"/>
                    </a:lnTo>
                    <a:lnTo>
                      <a:pt x="100" y="133"/>
                    </a:lnTo>
                    <a:lnTo>
                      <a:pt x="94" y="134"/>
                    </a:lnTo>
                    <a:lnTo>
                      <a:pt x="89" y="135"/>
                    </a:lnTo>
                    <a:lnTo>
                      <a:pt x="86" y="135"/>
                    </a:lnTo>
                    <a:lnTo>
                      <a:pt x="82" y="136"/>
                    </a:lnTo>
                    <a:lnTo>
                      <a:pt x="79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69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60" y="135"/>
                    </a:lnTo>
                    <a:lnTo>
                      <a:pt x="56" y="134"/>
                    </a:lnTo>
                    <a:lnTo>
                      <a:pt x="54" y="133"/>
                    </a:lnTo>
                    <a:lnTo>
                      <a:pt x="50" y="133"/>
                    </a:lnTo>
                    <a:lnTo>
                      <a:pt x="44" y="131"/>
                    </a:lnTo>
                    <a:lnTo>
                      <a:pt x="40" y="128"/>
                    </a:lnTo>
                    <a:lnTo>
                      <a:pt x="34" y="125"/>
                    </a:lnTo>
                    <a:lnTo>
                      <a:pt x="29" y="122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08"/>
                    </a:lnTo>
                    <a:lnTo>
                      <a:pt x="12" y="103"/>
                    </a:lnTo>
                    <a:lnTo>
                      <a:pt x="9" y="99"/>
                    </a:lnTo>
                    <a:lnTo>
                      <a:pt x="6" y="93"/>
                    </a:lnTo>
                    <a:lnTo>
                      <a:pt x="5" y="89"/>
                    </a:lnTo>
                    <a:lnTo>
                      <a:pt x="3" y="85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7" y="19"/>
                    </a:lnTo>
                    <a:lnTo>
                      <a:pt x="21" y="14"/>
                    </a:lnTo>
                    <a:lnTo>
                      <a:pt x="25" y="11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56" y="6"/>
                    </a:lnTo>
                    <a:lnTo>
                      <a:pt x="57" y="10"/>
                    </a:lnTo>
                    <a:lnTo>
                      <a:pt x="56" y="13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70" name="Freeform 369"/>
              <p:cNvSpPr>
                <a:spLocks/>
              </p:cNvSpPr>
              <p:nvPr/>
            </p:nvSpPr>
            <p:spPr bwMode="auto">
              <a:xfrm>
                <a:off x="1798" y="1572"/>
                <a:ext cx="70" cy="109"/>
              </a:xfrm>
              <a:custGeom>
                <a:avLst/>
                <a:gdLst>
                  <a:gd name="T0" fmla="*/ 0 w 212"/>
                  <a:gd name="T1" fmla="*/ 0 h 326"/>
                  <a:gd name="T2" fmla="*/ 0 w 212"/>
                  <a:gd name="T3" fmla="*/ 0 h 326"/>
                  <a:gd name="T4" fmla="*/ 0 w 212"/>
                  <a:gd name="T5" fmla="*/ 0 h 326"/>
                  <a:gd name="T6" fmla="*/ 0 w 212"/>
                  <a:gd name="T7" fmla="*/ 0 h 326"/>
                  <a:gd name="T8" fmla="*/ 0 w 212"/>
                  <a:gd name="T9" fmla="*/ 0 h 326"/>
                  <a:gd name="T10" fmla="*/ 0 w 212"/>
                  <a:gd name="T11" fmla="*/ 0 h 326"/>
                  <a:gd name="T12" fmla="*/ 0 w 212"/>
                  <a:gd name="T13" fmla="*/ 0 h 326"/>
                  <a:gd name="T14" fmla="*/ 0 w 212"/>
                  <a:gd name="T15" fmla="*/ 0 h 326"/>
                  <a:gd name="T16" fmla="*/ 0 w 212"/>
                  <a:gd name="T17" fmla="*/ 0 h 326"/>
                  <a:gd name="T18" fmla="*/ 0 w 212"/>
                  <a:gd name="T19" fmla="*/ 0 h 326"/>
                  <a:gd name="T20" fmla="*/ 0 w 212"/>
                  <a:gd name="T21" fmla="*/ 0 h 326"/>
                  <a:gd name="T22" fmla="*/ 0 w 212"/>
                  <a:gd name="T23" fmla="*/ 0 h 326"/>
                  <a:gd name="T24" fmla="*/ 0 w 212"/>
                  <a:gd name="T25" fmla="*/ 0 h 326"/>
                  <a:gd name="T26" fmla="*/ 0 w 212"/>
                  <a:gd name="T27" fmla="*/ 0 h 326"/>
                  <a:gd name="T28" fmla="*/ 0 w 212"/>
                  <a:gd name="T29" fmla="*/ 0 h 326"/>
                  <a:gd name="T30" fmla="*/ 0 w 212"/>
                  <a:gd name="T31" fmla="*/ 0 h 326"/>
                  <a:gd name="T32" fmla="*/ 0 w 212"/>
                  <a:gd name="T33" fmla="*/ 0 h 326"/>
                  <a:gd name="T34" fmla="*/ 0 w 212"/>
                  <a:gd name="T35" fmla="*/ 0 h 326"/>
                  <a:gd name="T36" fmla="*/ 0 w 212"/>
                  <a:gd name="T37" fmla="*/ 0 h 326"/>
                  <a:gd name="T38" fmla="*/ 0 w 212"/>
                  <a:gd name="T39" fmla="*/ 0 h 326"/>
                  <a:gd name="T40" fmla="*/ 0 w 212"/>
                  <a:gd name="T41" fmla="*/ 0 h 326"/>
                  <a:gd name="T42" fmla="*/ 0 w 212"/>
                  <a:gd name="T43" fmla="*/ 0 h 326"/>
                  <a:gd name="T44" fmla="*/ 0 w 212"/>
                  <a:gd name="T45" fmla="*/ 0 h 326"/>
                  <a:gd name="T46" fmla="*/ 0 w 212"/>
                  <a:gd name="T47" fmla="*/ 0 h 326"/>
                  <a:gd name="T48" fmla="*/ 0 w 212"/>
                  <a:gd name="T49" fmla="*/ 0 h 326"/>
                  <a:gd name="T50" fmla="*/ 0 w 212"/>
                  <a:gd name="T51" fmla="*/ 0 h 326"/>
                  <a:gd name="T52" fmla="*/ 0 w 212"/>
                  <a:gd name="T53" fmla="*/ 0 h 326"/>
                  <a:gd name="T54" fmla="*/ 0 w 212"/>
                  <a:gd name="T55" fmla="*/ 0 h 326"/>
                  <a:gd name="T56" fmla="*/ 0 w 212"/>
                  <a:gd name="T57" fmla="*/ 0 h 326"/>
                  <a:gd name="T58" fmla="*/ 0 w 212"/>
                  <a:gd name="T59" fmla="*/ 0 h 326"/>
                  <a:gd name="T60" fmla="*/ 0 w 212"/>
                  <a:gd name="T61" fmla="*/ 0 h 326"/>
                  <a:gd name="T62" fmla="*/ 0 w 212"/>
                  <a:gd name="T63" fmla="*/ 0 h 326"/>
                  <a:gd name="T64" fmla="*/ 0 w 212"/>
                  <a:gd name="T65" fmla="*/ 0 h 326"/>
                  <a:gd name="T66" fmla="*/ 0 w 212"/>
                  <a:gd name="T67" fmla="*/ 0 h 326"/>
                  <a:gd name="T68" fmla="*/ 0 w 212"/>
                  <a:gd name="T69" fmla="*/ 0 h 326"/>
                  <a:gd name="T70" fmla="*/ 0 w 212"/>
                  <a:gd name="T71" fmla="*/ 0 h 326"/>
                  <a:gd name="T72" fmla="*/ 0 w 212"/>
                  <a:gd name="T73" fmla="*/ 0 h 326"/>
                  <a:gd name="T74" fmla="*/ 0 w 212"/>
                  <a:gd name="T75" fmla="*/ 0 h 326"/>
                  <a:gd name="T76" fmla="*/ 0 w 212"/>
                  <a:gd name="T77" fmla="*/ 0 h 326"/>
                  <a:gd name="T78" fmla="*/ 0 w 212"/>
                  <a:gd name="T79" fmla="*/ 0 h 326"/>
                  <a:gd name="T80" fmla="*/ 0 w 212"/>
                  <a:gd name="T81" fmla="*/ 0 h 326"/>
                  <a:gd name="T82" fmla="*/ 0 w 212"/>
                  <a:gd name="T83" fmla="*/ 0 h 326"/>
                  <a:gd name="T84" fmla="*/ 0 w 212"/>
                  <a:gd name="T85" fmla="*/ 0 h 326"/>
                  <a:gd name="T86" fmla="*/ 0 w 212"/>
                  <a:gd name="T87" fmla="*/ 0 h 326"/>
                  <a:gd name="T88" fmla="*/ 0 w 212"/>
                  <a:gd name="T89" fmla="*/ 0 h 326"/>
                  <a:gd name="T90" fmla="*/ 0 w 212"/>
                  <a:gd name="T91" fmla="*/ 0 h 326"/>
                  <a:gd name="T92" fmla="*/ 0 w 212"/>
                  <a:gd name="T93" fmla="*/ 0 h 326"/>
                  <a:gd name="T94" fmla="*/ 0 w 212"/>
                  <a:gd name="T95" fmla="*/ 0 h 326"/>
                  <a:gd name="T96" fmla="*/ 0 w 212"/>
                  <a:gd name="T97" fmla="*/ 0 h 326"/>
                  <a:gd name="T98" fmla="*/ 0 w 212"/>
                  <a:gd name="T99" fmla="*/ 0 h 326"/>
                  <a:gd name="T100" fmla="*/ 0 w 212"/>
                  <a:gd name="T101" fmla="*/ 0 h 326"/>
                  <a:gd name="T102" fmla="*/ 0 w 212"/>
                  <a:gd name="T103" fmla="*/ 0 h 3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2"/>
                  <a:gd name="T157" fmla="*/ 0 h 326"/>
                  <a:gd name="T158" fmla="*/ 212 w 212"/>
                  <a:gd name="T159" fmla="*/ 326 h 32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2" h="326">
                    <a:moveTo>
                      <a:pt x="25" y="8"/>
                    </a:moveTo>
                    <a:lnTo>
                      <a:pt x="27" y="14"/>
                    </a:lnTo>
                    <a:lnTo>
                      <a:pt x="28" y="19"/>
                    </a:lnTo>
                    <a:lnTo>
                      <a:pt x="31" y="25"/>
                    </a:lnTo>
                    <a:lnTo>
                      <a:pt x="33" y="30"/>
                    </a:lnTo>
                    <a:lnTo>
                      <a:pt x="36" y="34"/>
                    </a:lnTo>
                    <a:lnTo>
                      <a:pt x="38" y="40"/>
                    </a:lnTo>
                    <a:lnTo>
                      <a:pt x="39" y="45"/>
                    </a:lnTo>
                    <a:lnTo>
                      <a:pt x="43" y="50"/>
                    </a:lnTo>
                    <a:lnTo>
                      <a:pt x="44" y="55"/>
                    </a:lnTo>
                    <a:lnTo>
                      <a:pt x="46" y="59"/>
                    </a:lnTo>
                    <a:lnTo>
                      <a:pt x="47" y="64"/>
                    </a:lnTo>
                    <a:lnTo>
                      <a:pt x="51" y="69"/>
                    </a:lnTo>
                    <a:lnTo>
                      <a:pt x="52" y="74"/>
                    </a:lnTo>
                    <a:lnTo>
                      <a:pt x="55" y="78"/>
                    </a:lnTo>
                    <a:lnTo>
                      <a:pt x="57" y="83"/>
                    </a:lnTo>
                    <a:lnTo>
                      <a:pt x="59" y="88"/>
                    </a:lnTo>
                    <a:lnTo>
                      <a:pt x="62" y="91"/>
                    </a:lnTo>
                    <a:lnTo>
                      <a:pt x="64" y="96"/>
                    </a:lnTo>
                    <a:lnTo>
                      <a:pt x="66" y="100"/>
                    </a:lnTo>
                    <a:lnTo>
                      <a:pt x="69" y="104"/>
                    </a:lnTo>
                    <a:lnTo>
                      <a:pt x="70" y="108"/>
                    </a:lnTo>
                    <a:lnTo>
                      <a:pt x="72" y="113"/>
                    </a:lnTo>
                    <a:lnTo>
                      <a:pt x="75" y="116"/>
                    </a:lnTo>
                    <a:lnTo>
                      <a:pt x="77" y="121"/>
                    </a:lnTo>
                    <a:lnTo>
                      <a:pt x="79" y="125"/>
                    </a:lnTo>
                    <a:lnTo>
                      <a:pt x="82" y="129"/>
                    </a:lnTo>
                    <a:lnTo>
                      <a:pt x="84" y="133"/>
                    </a:lnTo>
                    <a:lnTo>
                      <a:pt x="87" y="136"/>
                    </a:lnTo>
                    <a:lnTo>
                      <a:pt x="89" y="140"/>
                    </a:lnTo>
                    <a:lnTo>
                      <a:pt x="92" y="145"/>
                    </a:lnTo>
                    <a:lnTo>
                      <a:pt x="95" y="148"/>
                    </a:lnTo>
                    <a:lnTo>
                      <a:pt x="97" y="153"/>
                    </a:lnTo>
                    <a:lnTo>
                      <a:pt x="100" y="155"/>
                    </a:lnTo>
                    <a:lnTo>
                      <a:pt x="102" y="159"/>
                    </a:lnTo>
                    <a:lnTo>
                      <a:pt x="104" y="164"/>
                    </a:lnTo>
                    <a:lnTo>
                      <a:pt x="108" y="167"/>
                    </a:lnTo>
                    <a:lnTo>
                      <a:pt x="110" y="171"/>
                    </a:lnTo>
                    <a:lnTo>
                      <a:pt x="113" y="174"/>
                    </a:lnTo>
                    <a:lnTo>
                      <a:pt x="115" y="178"/>
                    </a:lnTo>
                    <a:lnTo>
                      <a:pt x="119" y="183"/>
                    </a:lnTo>
                    <a:lnTo>
                      <a:pt x="121" y="185"/>
                    </a:lnTo>
                    <a:lnTo>
                      <a:pt x="124" y="190"/>
                    </a:lnTo>
                    <a:lnTo>
                      <a:pt x="127" y="192"/>
                    </a:lnTo>
                    <a:lnTo>
                      <a:pt x="130" y="197"/>
                    </a:lnTo>
                    <a:lnTo>
                      <a:pt x="134" y="201"/>
                    </a:lnTo>
                    <a:lnTo>
                      <a:pt x="136" y="204"/>
                    </a:lnTo>
                    <a:lnTo>
                      <a:pt x="140" y="208"/>
                    </a:lnTo>
                    <a:lnTo>
                      <a:pt x="143" y="212"/>
                    </a:lnTo>
                    <a:lnTo>
                      <a:pt x="147" y="216"/>
                    </a:lnTo>
                    <a:lnTo>
                      <a:pt x="149" y="220"/>
                    </a:lnTo>
                    <a:lnTo>
                      <a:pt x="153" y="223"/>
                    </a:lnTo>
                    <a:lnTo>
                      <a:pt x="156" y="228"/>
                    </a:lnTo>
                    <a:lnTo>
                      <a:pt x="160" y="231"/>
                    </a:lnTo>
                    <a:lnTo>
                      <a:pt x="164" y="236"/>
                    </a:lnTo>
                    <a:lnTo>
                      <a:pt x="167" y="240"/>
                    </a:lnTo>
                    <a:lnTo>
                      <a:pt x="172" y="243"/>
                    </a:lnTo>
                    <a:lnTo>
                      <a:pt x="174" y="247"/>
                    </a:lnTo>
                    <a:lnTo>
                      <a:pt x="179" y="252"/>
                    </a:lnTo>
                    <a:lnTo>
                      <a:pt x="183" y="255"/>
                    </a:lnTo>
                    <a:lnTo>
                      <a:pt x="186" y="260"/>
                    </a:lnTo>
                    <a:lnTo>
                      <a:pt x="191" y="263"/>
                    </a:lnTo>
                    <a:lnTo>
                      <a:pt x="194" y="268"/>
                    </a:lnTo>
                    <a:lnTo>
                      <a:pt x="199" y="272"/>
                    </a:lnTo>
                    <a:lnTo>
                      <a:pt x="204" y="276"/>
                    </a:lnTo>
                    <a:lnTo>
                      <a:pt x="207" y="281"/>
                    </a:lnTo>
                    <a:lnTo>
                      <a:pt x="211" y="287"/>
                    </a:lnTo>
                    <a:lnTo>
                      <a:pt x="211" y="293"/>
                    </a:lnTo>
                    <a:lnTo>
                      <a:pt x="212" y="299"/>
                    </a:lnTo>
                    <a:lnTo>
                      <a:pt x="211" y="304"/>
                    </a:lnTo>
                    <a:lnTo>
                      <a:pt x="209" y="308"/>
                    </a:lnTo>
                    <a:lnTo>
                      <a:pt x="206" y="313"/>
                    </a:lnTo>
                    <a:lnTo>
                      <a:pt x="203" y="318"/>
                    </a:lnTo>
                    <a:lnTo>
                      <a:pt x="198" y="320"/>
                    </a:lnTo>
                    <a:lnTo>
                      <a:pt x="194" y="324"/>
                    </a:lnTo>
                    <a:lnTo>
                      <a:pt x="189" y="325"/>
                    </a:lnTo>
                    <a:lnTo>
                      <a:pt x="184" y="326"/>
                    </a:lnTo>
                    <a:lnTo>
                      <a:pt x="178" y="325"/>
                    </a:lnTo>
                    <a:lnTo>
                      <a:pt x="173" y="324"/>
                    </a:lnTo>
                    <a:lnTo>
                      <a:pt x="167" y="322"/>
                    </a:lnTo>
                    <a:lnTo>
                      <a:pt x="162" y="318"/>
                    </a:lnTo>
                    <a:lnTo>
                      <a:pt x="158" y="313"/>
                    </a:lnTo>
                    <a:lnTo>
                      <a:pt x="153" y="308"/>
                    </a:lnTo>
                    <a:lnTo>
                      <a:pt x="148" y="304"/>
                    </a:lnTo>
                    <a:lnTo>
                      <a:pt x="145" y="299"/>
                    </a:lnTo>
                    <a:lnTo>
                      <a:pt x="140" y="294"/>
                    </a:lnTo>
                    <a:lnTo>
                      <a:pt x="136" y="291"/>
                    </a:lnTo>
                    <a:lnTo>
                      <a:pt x="133" y="286"/>
                    </a:lnTo>
                    <a:lnTo>
                      <a:pt x="129" y="281"/>
                    </a:lnTo>
                    <a:lnTo>
                      <a:pt x="124" y="276"/>
                    </a:lnTo>
                    <a:lnTo>
                      <a:pt x="121" y="273"/>
                    </a:lnTo>
                    <a:lnTo>
                      <a:pt x="119" y="268"/>
                    </a:lnTo>
                    <a:lnTo>
                      <a:pt x="115" y="265"/>
                    </a:lnTo>
                    <a:lnTo>
                      <a:pt x="111" y="260"/>
                    </a:lnTo>
                    <a:lnTo>
                      <a:pt x="109" y="256"/>
                    </a:lnTo>
                    <a:lnTo>
                      <a:pt x="106" y="252"/>
                    </a:lnTo>
                    <a:lnTo>
                      <a:pt x="103" y="248"/>
                    </a:lnTo>
                    <a:lnTo>
                      <a:pt x="100" y="243"/>
                    </a:lnTo>
                    <a:lnTo>
                      <a:pt x="96" y="239"/>
                    </a:lnTo>
                    <a:lnTo>
                      <a:pt x="94" y="235"/>
                    </a:lnTo>
                    <a:lnTo>
                      <a:pt x="91" y="230"/>
                    </a:lnTo>
                    <a:lnTo>
                      <a:pt x="89" y="225"/>
                    </a:lnTo>
                    <a:lnTo>
                      <a:pt x="87" y="222"/>
                    </a:lnTo>
                    <a:lnTo>
                      <a:pt x="84" y="217"/>
                    </a:lnTo>
                    <a:lnTo>
                      <a:pt x="82" y="214"/>
                    </a:lnTo>
                    <a:lnTo>
                      <a:pt x="79" y="209"/>
                    </a:lnTo>
                    <a:lnTo>
                      <a:pt x="77" y="204"/>
                    </a:lnTo>
                    <a:lnTo>
                      <a:pt x="75" y="201"/>
                    </a:lnTo>
                    <a:lnTo>
                      <a:pt x="72" y="196"/>
                    </a:lnTo>
                    <a:lnTo>
                      <a:pt x="70" y="191"/>
                    </a:lnTo>
                    <a:lnTo>
                      <a:pt x="68" y="187"/>
                    </a:lnTo>
                    <a:lnTo>
                      <a:pt x="66" y="183"/>
                    </a:lnTo>
                    <a:lnTo>
                      <a:pt x="64" y="179"/>
                    </a:lnTo>
                    <a:lnTo>
                      <a:pt x="62" y="174"/>
                    </a:lnTo>
                    <a:lnTo>
                      <a:pt x="59" y="170"/>
                    </a:lnTo>
                    <a:lnTo>
                      <a:pt x="57" y="165"/>
                    </a:lnTo>
                    <a:lnTo>
                      <a:pt x="56" y="160"/>
                    </a:lnTo>
                    <a:lnTo>
                      <a:pt x="53" y="155"/>
                    </a:lnTo>
                    <a:lnTo>
                      <a:pt x="51" y="152"/>
                    </a:lnTo>
                    <a:lnTo>
                      <a:pt x="50" y="147"/>
                    </a:lnTo>
                    <a:lnTo>
                      <a:pt x="49" y="142"/>
                    </a:lnTo>
                    <a:lnTo>
                      <a:pt x="46" y="138"/>
                    </a:lnTo>
                    <a:lnTo>
                      <a:pt x="45" y="133"/>
                    </a:lnTo>
                    <a:lnTo>
                      <a:pt x="43" y="128"/>
                    </a:lnTo>
                    <a:lnTo>
                      <a:pt x="41" y="123"/>
                    </a:lnTo>
                    <a:lnTo>
                      <a:pt x="39" y="119"/>
                    </a:lnTo>
                    <a:lnTo>
                      <a:pt x="38" y="114"/>
                    </a:lnTo>
                    <a:lnTo>
                      <a:pt x="36" y="109"/>
                    </a:lnTo>
                    <a:lnTo>
                      <a:pt x="34" y="104"/>
                    </a:lnTo>
                    <a:lnTo>
                      <a:pt x="32" y="99"/>
                    </a:lnTo>
                    <a:lnTo>
                      <a:pt x="30" y="94"/>
                    </a:lnTo>
                    <a:lnTo>
                      <a:pt x="27" y="88"/>
                    </a:lnTo>
                    <a:lnTo>
                      <a:pt x="26" y="83"/>
                    </a:lnTo>
                    <a:lnTo>
                      <a:pt x="24" y="78"/>
                    </a:lnTo>
                    <a:lnTo>
                      <a:pt x="23" y="72"/>
                    </a:lnTo>
                    <a:lnTo>
                      <a:pt x="20" y="68"/>
                    </a:lnTo>
                    <a:lnTo>
                      <a:pt x="19" y="62"/>
                    </a:lnTo>
                    <a:lnTo>
                      <a:pt x="17" y="56"/>
                    </a:lnTo>
                    <a:lnTo>
                      <a:pt x="14" y="51"/>
                    </a:lnTo>
                    <a:lnTo>
                      <a:pt x="12" y="45"/>
                    </a:lnTo>
                    <a:lnTo>
                      <a:pt x="11" y="40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</p:grpSp>
      </p:grpSp>
      <p:sp>
        <p:nvSpPr>
          <p:cNvPr id="372" name="TextBox 371"/>
          <p:cNvSpPr txBox="1"/>
          <p:nvPr/>
        </p:nvSpPr>
        <p:spPr>
          <a:xfrm>
            <a:off x="5551456" y="1901614"/>
            <a:ext cx="609439" cy="312840"/>
          </a:xfrm>
          <a:prstGeom prst="rect">
            <a:avLst/>
          </a:prstGeom>
          <a:noFill/>
        </p:spPr>
        <p:txBody>
          <a:bodyPr wrap="none" lIns="65974" tIns="32987" rIns="65974" bIns="32987" rtlCol="0">
            <a:spAutoFit/>
          </a:bodyPr>
          <a:lstStyle/>
          <a:p>
            <a:r>
              <a:rPr lang="en-US" sz="800" dirty="0"/>
              <a:t>Cable TV</a:t>
            </a:r>
          </a:p>
          <a:p>
            <a:r>
              <a:rPr lang="en-US" sz="800" dirty="0"/>
              <a:t>operator</a:t>
            </a:r>
          </a:p>
        </p:txBody>
      </p:sp>
      <p:sp>
        <p:nvSpPr>
          <p:cNvPr id="373" name="TextBox 372"/>
          <p:cNvSpPr txBox="1"/>
          <p:nvPr/>
        </p:nvSpPr>
        <p:spPr>
          <a:xfrm>
            <a:off x="5609165" y="2491448"/>
            <a:ext cx="980770" cy="312840"/>
          </a:xfrm>
          <a:prstGeom prst="rect">
            <a:avLst/>
          </a:prstGeom>
          <a:noFill/>
        </p:spPr>
        <p:txBody>
          <a:bodyPr wrap="none" lIns="65974" tIns="32987" rIns="65974" bIns="32987" rtlCol="0">
            <a:spAutoFit/>
          </a:bodyPr>
          <a:lstStyle/>
          <a:p>
            <a:r>
              <a:rPr lang="en-US" sz="800" dirty="0"/>
              <a:t>Broadband IPTV</a:t>
            </a:r>
          </a:p>
          <a:p>
            <a:r>
              <a:rPr lang="en-US" sz="800" dirty="0"/>
              <a:t>operator</a:t>
            </a:r>
          </a:p>
        </p:txBody>
      </p:sp>
      <p:sp>
        <p:nvSpPr>
          <p:cNvPr id="374" name="TextBox 373"/>
          <p:cNvSpPr txBox="1"/>
          <p:nvPr/>
        </p:nvSpPr>
        <p:spPr>
          <a:xfrm>
            <a:off x="5629378" y="3327141"/>
            <a:ext cx="1042658" cy="189729"/>
          </a:xfrm>
          <a:prstGeom prst="rect">
            <a:avLst/>
          </a:prstGeom>
          <a:noFill/>
        </p:spPr>
        <p:txBody>
          <a:bodyPr wrap="none" lIns="65974" tIns="32987" rIns="65974" bIns="32987" rtlCol="0">
            <a:spAutoFit/>
          </a:bodyPr>
          <a:lstStyle/>
          <a:p>
            <a:r>
              <a:rPr lang="en-US" sz="800" dirty="0"/>
              <a:t>Satellite operator</a:t>
            </a:r>
          </a:p>
        </p:txBody>
      </p:sp>
      <p:cxnSp>
        <p:nvCxnSpPr>
          <p:cNvPr id="408" name="Straight Arrow Connector 407"/>
          <p:cNvCxnSpPr>
            <a:endCxn id="127" idx="1"/>
          </p:cNvCxnSpPr>
          <p:nvPr/>
        </p:nvCxnSpPr>
        <p:spPr>
          <a:xfrm>
            <a:off x="3536234" y="1044237"/>
            <a:ext cx="1476247" cy="826637"/>
          </a:xfrm>
          <a:prstGeom prst="straightConnector1">
            <a:avLst/>
          </a:prstGeom>
          <a:ln>
            <a:prstDash val="dash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0" name="Straight Arrow Connector 409"/>
          <p:cNvCxnSpPr/>
          <p:nvPr/>
        </p:nvCxnSpPr>
        <p:spPr>
          <a:xfrm>
            <a:off x="3536233" y="1044237"/>
            <a:ext cx="1574324" cy="1367633"/>
          </a:xfrm>
          <a:prstGeom prst="straightConnector1">
            <a:avLst/>
          </a:prstGeom>
          <a:ln>
            <a:prstDash val="dash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2" name="Straight Arrow Connector 411"/>
          <p:cNvCxnSpPr/>
          <p:nvPr/>
        </p:nvCxnSpPr>
        <p:spPr>
          <a:xfrm>
            <a:off x="3536233" y="1044236"/>
            <a:ext cx="1617778" cy="1946680"/>
          </a:xfrm>
          <a:prstGeom prst="straightConnector1">
            <a:avLst/>
          </a:prstGeom>
          <a:ln>
            <a:prstDash val="dash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/>
        </p:blipFill>
        <p:spPr>
          <a:xfrm>
            <a:off x="786434" y="1985378"/>
            <a:ext cx="1003690" cy="694974"/>
          </a:xfrm>
          <a:prstGeom prst="rect">
            <a:avLst/>
          </a:prstGeom>
        </p:spPr>
      </p:pic>
      <p:sp>
        <p:nvSpPr>
          <p:cNvPr id="123" name="Can 122"/>
          <p:cNvSpPr/>
          <p:nvPr/>
        </p:nvSpPr>
        <p:spPr>
          <a:xfrm>
            <a:off x="1138900" y="2978617"/>
            <a:ext cx="390340" cy="313140"/>
          </a:xfrm>
          <a:prstGeom prst="can">
            <a:avLst/>
          </a:prstGeom>
          <a:blipFill rotWithShape="1">
            <a:blip r:embed="rId3"/>
            <a:stretch>
              <a:fillRect/>
            </a:stretch>
          </a:blip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5974" tIns="32987" rIns="65974" bIns="32987" rtlCol="0" anchor="ctr"/>
          <a:lstStyle/>
          <a:p>
            <a:pPr algn="ctr"/>
            <a:endParaRPr lang="en-US" sz="700"/>
          </a:p>
        </p:txBody>
      </p:sp>
      <p:sp>
        <p:nvSpPr>
          <p:cNvPr id="124" name="TextBox 123"/>
          <p:cNvSpPr txBox="1"/>
          <p:nvPr/>
        </p:nvSpPr>
        <p:spPr>
          <a:xfrm>
            <a:off x="1091461" y="3314784"/>
            <a:ext cx="875558" cy="158951"/>
          </a:xfrm>
          <a:prstGeom prst="rect">
            <a:avLst/>
          </a:prstGeom>
          <a:noFill/>
        </p:spPr>
        <p:txBody>
          <a:bodyPr wrap="square" lIns="65974" tIns="32987" rIns="65974" bIns="32987" rtlCol="0">
            <a:spAutoFit/>
          </a:bodyPr>
          <a:lstStyle/>
          <a:p>
            <a:r>
              <a:rPr lang="en-US" sz="600" dirty="0">
                <a:latin typeface="+mj-lt"/>
              </a:rPr>
              <a:t>TV content 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347712" y="2289040"/>
            <a:ext cx="791189" cy="158951"/>
          </a:xfrm>
          <a:prstGeom prst="rect">
            <a:avLst/>
          </a:prstGeom>
          <a:noFill/>
        </p:spPr>
        <p:txBody>
          <a:bodyPr wrap="square" lIns="65974" tIns="32987" rIns="65974" bIns="32987" rtlCol="0">
            <a:spAutoFit/>
          </a:bodyPr>
          <a:lstStyle/>
          <a:p>
            <a:r>
              <a:rPr lang="en-US" sz="600" dirty="0">
                <a:latin typeface="+mj-lt"/>
              </a:rPr>
              <a:t>TV uplink</a:t>
            </a:r>
          </a:p>
        </p:txBody>
      </p:sp>
      <p:cxnSp>
        <p:nvCxnSpPr>
          <p:cNvPr id="12" name="Straight Arrow Connector 11"/>
          <p:cNvCxnSpPr>
            <a:stCxn id="123" idx="1"/>
          </p:cNvCxnSpPr>
          <p:nvPr/>
        </p:nvCxnSpPr>
        <p:spPr>
          <a:xfrm flipH="1" flipV="1">
            <a:off x="1327809" y="2576051"/>
            <a:ext cx="6260" cy="402567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>
            <a:stCxn id="3" idx="3"/>
          </p:cNvCxnSpPr>
          <p:nvPr/>
        </p:nvCxnSpPr>
        <p:spPr>
          <a:xfrm>
            <a:off x="1790122" y="2332865"/>
            <a:ext cx="471123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375" name="Group 120"/>
          <p:cNvGrpSpPr>
            <a:grpSpLocks/>
          </p:cNvGrpSpPr>
          <p:nvPr/>
        </p:nvGrpSpPr>
        <p:grpSpPr bwMode="auto">
          <a:xfrm>
            <a:off x="5259475" y="3701598"/>
            <a:ext cx="475089" cy="508242"/>
            <a:chOff x="1440" y="1213"/>
            <a:chExt cx="528" cy="516"/>
          </a:xfrm>
        </p:grpSpPr>
        <p:sp>
          <p:nvSpPr>
            <p:cNvPr id="377" name="AutoShape 85"/>
            <p:cNvSpPr>
              <a:spLocks noChangeAspect="1" noChangeArrowheads="1" noTextEdit="1"/>
            </p:cNvSpPr>
            <p:nvPr/>
          </p:nvSpPr>
          <p:spPr bwMode="auto">
            <a:xfrm>
              <a:off x="1440" y="1213"/>
              <a:ext cx="528" cy="5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379" name="Freeform 378"/>
            <p:cNvSpPr>
              <a:spLocks/>
            </p:cNvSpPr>
            <p:nvPr/>
          </p:nvSpPr>
          <p:spPr bwMode="auto">
            <a:xfrm>
              <a:off x="1448" y="1221"/>
              <a:ext cx="354" cy="393"/>
            </a:xfrm>
            <a:custGeom>
              <a:avLst/>
              <a:gdLst>
                <a:gd name="T0" fmla="*/ 0 w 1061"/>
                <a:gd name="T1" fmla="*/ 0 h 1178"/>
                <a:gd name="T2" fmla="*/ 0 w 1061"/>
                <a:gd name="T3" fmla="*/ 0 h 1178"/>
                <a:gd name="T4" fmla="*/ 0 w 1061"/>
                <a:gd name="T5" fmla="*/ 0 h 1178"/>
                <a:gd name="T6" fmla="*/ 0 w 1061"/>
                <a:gd name="T7" fmla="*/ 0 h 1178"/>
                <a:gd name="T8" fmla="*/ 0 w 1061"/>
                <a:gd name="T9" fmla="*/ 0 h 1178"/>
                <a:gd name="T10" fmla="*/ 0 w 1061"/>
                <a:gd name="T11" fmla="*/ 0 h 1178"/>
                <a:gd name="T12" fmla="*/ 0 w 1061"/>
                <a:gd name="T13" fmla="*/ 0 h 1178"/>
                <a:gd name="T14" fmla="*/ 0 w 1061"/>
                <a:gd name="T15" fmla="*/ 0 h 1178"/>
                <a:gd name="T16" fmla="*/ 0 w 1061"/>
                <a:gd name="T17" fmla="*/ 0 h 1178"/>
                <a:gd name="T18" fmla="*/ 0 w 1061"/>
                <a:gd name="T19" fmla="*/ 0 h 1178"/>
                <a:gd name="T20" fmla="*/ 0 w 1061"/>
                <a:gd name="T21" fmla="*/ 0 h 1178"/>
                <a:gd name="T22" fmla="*/ 0 w 1061"/>
                <a:gd name="T23" fmla="*/ 0 h 1178"/>
                <a:gd name="T24" fmla="*/ 0 w 1061"/>
                <a:gd name="T25" fmla="*/ 0 h 1178"/>
                <a:gd name="T26" fmla="*/ 0 w 1061"/>
                <a:gd name="T27" fmla="*/ 0 h 1178"/>
                <a:gd name="T28" fmla="*/ 0 w 1061"/>
                <a:gd name="T29" fmla="*/ 0 h 1178"/>
                <a:gd name="T30" fmla="*/ 0 w 1061"/>
                <a:gd name="T31" fmla="*/ 0 h 1178"/>
                <a:gd name="T32" fmla="*/ 0 w 1061"/>
                <a:gd name="T33" fmla="*/ 0 h 1178"/>
                <a:gd name="T34" fmla="*/ 0 w 1061"/>
                <a:gd name="T35" fmla="*/ 0 h 1178"/>
                <a:gd name="T36" fmla="*/ 0 w 1061"/>
                <a:gd name="T37" fmla="*/ 0 h 1178"/>
                <a:gd name="T38" fmla="*/ 0 w 1061"/>
                <a:gd name="T39" fmla="*/ 0 h 1178"/>
                <a:gd name="T40" fmla="*/ 0 w 1061"/>
                <a:gd name="T41" fmla="*/ 0 h 1178"/>
                <a:gd name="T42" fmla="*/ 0 w 1061"/>
                <a:gd name="T43" fmla="*/ 0 h 1178"/>
                <a:gd name="T44" fmla="*/ 0 w 1061"/>
                <a:gd name="T45" fmla="*/ 0 h 1178"/>
                <a:gd name="T46" fmla="*/ 0 w 1061"/>
                <a:gd name="T47" fmla="*/ 0 h 1178"/>
                <a:gd name="T48" fmla="*/ 0 w 1061"/>
                <a:gd name="T49" fmla="*/ 0 h 1178"/>
                <a:gd name="T50" fmla="*/ 0 w 1061"/>
                <a:gd name="T51" fmla="*/ 0 h 1178"/>
                <a:gd name="T52" fmla="*/ 0 w 1061"/>
                <a:gd name="T53" fmla="*/ 0 h 1178"/>
                <a:gd name="T54" fmla="*/ 0 w 1061"/>
                <a:gd name="T55" fmla="*/ 0 h 1178"/>
                <a:gd name="T56" fmla="*/ 0 w 1061"/>
                <a:gd name="T57" fmla="*/ 0 h 1178"/>
                <a:gd name="T58" fmla="*/ 0 w 1061"/>
                <a:gd name="T59" fmla="*/ 0 h 1178"/>
                <a:gd name="T60" fmla="*/ 0 w 1061"/>
                <a:gd name="T61" fmla="*/ 0 h 1178"/>
                <a:gd name="T62" fmla="*/ 0 w 1061"/>
                <a:gd name="T63" fmla="*/ 0 h 1178"/>
                <a:gd name="T64" fmla="*/ 0 w 1061"/>
                <a:gd name="T65" fmla="*/ 0 h 1178"/>
                <a:gd name="T66" fmla="*/ 0 w 1061"/>
                <a:gd name="T67" fmla="*/ 0 h 1178"/>
                <a:gd name="T68" fmla="*/ 0 w 1061"/>
                <a:gd name="T69" fmla="*/ 0 h 1178"/>
                <a:gd name="T70" fmla="*/ 0 w 1061"/>
                <a:gd name="T71" fmla="*/ 0 h 1178"/>
                <a:gd name="T72" fmla="*/ 0 w 1061"/>
                <a:gd name="T73" fmla="*/ 0 h 1178"/>
                <a:gd name="T74" fmla="*/ 0 w 1061"/>
                <a:gd name="T75" fmla="*/ 0 h 1178"/>
                <a:gd name="T76" fmla="*/ 0 w 1061"/>
                <a:gd name="T77" fmla="*/ 0 h 1178"/>
                <a:gd name="T78" fmla="*/ 0 w 1061"/>
                <a:gd name="T79" fmla="*/ 0 h 1178"/>
                <a:gd name="T80" fmla="*/ 0 w 1061"/>
                <a:gd name="T81" fmla="*/ 0 h 1178"/>
                <a:gd name="T82" fmla="*/ 0 w 1061"/>
                <a:gd name="T83" fmla="*/ 0 h 1178"/>
                <a:gd name="T84" fmla="*/ 0 w 1061"/>
                <a:gd name="T85" fmla="*/ 0 h 1178"/>
                <a:gd name="T86" fmla="*/ 0 w 1061"/>
                <a:gd name="T87" fmla="*/ 0 h 1178"/>
                <a:gd name="T88" fmla="*/ 0 w 1061"/>
                <a:gd name="T89" fmla="*/ 0 h 1178"/>
                <a:gd name="T90" fmla="*/ 0 w 1061"/>
                <a:gd name="T91" fmla="*/ 0 h 1178"/>
                <a:gd name="T92" fmla="*/ 0 w 1061"/>
                <a:gd name="T93" fmla="*/ 0 h 1178"/>
                <a:gd name="T94" fmla="*/ 0 w 1061"/>
                <a:gd name="T95" fmla="*/ 0 h 1178"/>
                <a:gd name="T96" fmla="*/ 0 w 1061"/>
                <a:gd name="T97" fmla="*/ 0 h 1178"/>
                <a:gd name="T98" fmla="*/ 0 w 1061"/>
                <a:gd name="T99" fmla="*/ 0 h 1178"/>
                <a:gd name="T100" fmla="*/ 0 w 1061"/>
                <a:gd name="T101" fmla="*/ 0 h 117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61"/>
                <a:gd name="T154" fmla="*/ 0 h 1178"/>
                <a:gd name="T155" fmla="*/ 1061 w 1061"/>
                <a:gd name="T156" fmla="*/ 1178 h 117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61" h="1178">
                  <a:moveTo>
                    <a:pt x="521" y="1165"/>
                  </a:moveTo>
                  <a:lnTo>
                    <a:pt x="519" y="1165"/>
                  </a:lnTo>
                  <a:lnTo>
                    <a:pt x="515" y="1165"/>
                  </a:lnTo>
                  <a:lnTo>
                    <a:pt x="513" y="1165"/>
                  </a:lnTo>
                  <a:lnTo>
                    <a:pt x="511" y="1165"/>
                  </a:lnTo>
                  <a:lnTo>
                    <a:pt x="506" y="1165"/>
                  </a:lnTo>
                  <a:lnTo>
                    <a:pt x="504" y="1166"/>
                  </a:lnTo>
                  <a:lnTo>
                    <a:pt x="499" y="1166"/>
                  </a:lnTo>
                  <a:lnTo>
                    <a:pt x="494" y="1166"/>
                  </a:lnTo>
                  <a:lnTo>
                    <a:pt x="488" y="1167"/>
                  </a:lnTo>
                  <a:lnTo>
                    <a:pt x="483" y="1167"/>
                  </a:lnTo>
                  <a:lnTo>
                    <a:pt x="476" y="1167"/>
                  </a:lnTo>
                  <a:lnTo>
                    <a:pt x="470" y="1167"/>
                  </a:lnTo>
                  <a:lnTo>
                    <a:pt x="463" y="1168"/>
                  </a:lnTo>
                  <a:lnTo>
                    <a:pt x="457" y="1169"/>
                  </a:lnTo>
                  <a:lnTo>
                    <a:pt x="449" y="1169"/>
                  </a:lnTo>
                  <a:lnTo>
                    <a:pt x="442" y="1169"/>
                  </a:lnTo>
                  <a:lnTo>
                    <a:pt x="434" y="1171"/>
                  </a:lnTo>
                  <a:lnTo>
                    <a:pt x="425" y="1171"/>
                  </a:lnTo>
                  <a:lnTo>
                    <a:pt x="417" y="1171"/>
                  </a:lnTo>
                  <a:lnTo>
                    <a:pt x="409" y="1172"/>
                  </a:lnTo>
                  <a:lnTo>
                    <a:pt x="399" y="1172"/>
                  </a:lnTo>
                  <a:lnTo>
                    <a:pt x="391" y="1173"/>
                  </a:lnTo>
                  <a:lnTo>
                    <a:pt x="381" y="1173"/>
                  </a:lnTo>
                  <a:lnTo>
                    <a:pt x="372" y="1173"/>
                  </a:lnTo>
                  <a:lnTo>
                    <a:pt x="363" y="1174"/>
                  </a:lnTo>
                  <a:lnTo>
                    <a:pt x="353" y="1174"/>
                  </a:lnTo>
                  <a:lnTo>
                    <a:pt x="342" y="1175"/>
                  </a:lnTo>
                  <a:lnTo>
                    <a:pt x="333" y="1175"/>
                  </a:lnTo>
                  <a:lnTo>
                    <a:pt x="322" y="1176"/>
                  </a:lnTo>
                  <a:lnTo>
                    <a:pt x="313" y="1176"/>
                  </a:lnTo>
                  <a:lnTo>
                    <a:pt x="303" y="1176"/>
                  </a:lnTo>
                  <a:lnTo>
                    <a:pt x="293" y="1176"/>
                  </a:lnTo>
                  <a:lnTo>
                    <a:pt x="282" y="1176"/>
                  </a:lnTo>
                  <a:lnTo>
                    <a:pt x="272" y="1178"/>
                  </a:lnTo>
                  <a:lnTo>
                    <a:pt x="262" y="1178"/>
                  </a:lnTo>
                  <a:lnTo>
                    <a:pt x="251" y="1178"/>
                  </a:lnTo>
                  <a:lnTo>
                    <a:pt x="242" y="1178"/>
                  </a:lnTo>
                  <a:lnTo>
                    <a:pt x="232" y="1178"/>
                  </a:lnTo>
                  <a:lnTo>
                    <a:pt x="221" y="1178"/>
                  </a:lnTo>
                  <a:lnTo>
                    <a:pt x="211" y="1178"/>
                  </a:lnTo>
                  <a:lnTo>
                    <a:pt x="201" y="1176"/>
                  </a:lnTo>
                  <a:lnTo>
                    <a:pt x="192" y="1176"/>
                  </a:lnTo>
                  <a:lnTo>
                    <a:pt x="182" y="1176"/>
                  </a:lnTo>
                  <a:lnTo>
                    <a:pt x="173" y="1176"/>
                  </a:lnTo>
                  <a:lnTo>
                    <a:pt x="165" y="1175"/>
                  </a:lnTo>
                  <a:lnTo>
                    <a:pt x="156" y="1175"/>
                  </a:lnTo>
                  <a:lnTo>
                    <a:pt x="147" y="1174"/>
                  </a:lnTo>
                  <a:lnTo>
                    <a:pt x="138" y="1174"/>
                  </a:lnTo>
                  <a:lnTo>
                    <a:pt x="130" y="1173"/>
                  </a:lnTo>
                  <a:lnTo>
                    <a:pt x="122" y="1172"/>
                  </a:lnTo>
                  <a:lnTo>
                    <a:pt x="115" y="1171"/>
                  </a:lnTo>
                  <a:lnTo>
                    <a:pt x="106" y="1171"/>
                  </a:lnTo>
                  <a:lnTo>
                    <a:pt x="99" y="1168"/>
                  </a:lnTo>
                  <a:lnTo>
                    <a:pt x="93" y="1168"/>
                  </a:lnTo>
                  <a:lnTo>
                    <a:pt x="86" y="1167"/>
                  </a:lnTo>
                  <a:lnTo>
                    <a:pt x="80" y="1165"/>
                  </a:lnTo>
                  <a:lnTo>
                    <a:pt x="76" y="1163"/>
                  </a:lnTo>
                  <a:lnTo>
                    <a:pt x="71" y="1162"/>
                  </a:lnTo>
                  <a:lnTo>
                    <a:pt x="65" y="1160"/>
                  </a:lnTo>
                  <a:lnTo>
                    <a:pt x="61" y="1159"/>
                  </a:lnTo>
                  <a:lnTo>
                    <a:pt x="57" y="1157"/>
                  </a:lnTo>
                  <a:lnTo>
                    <a:pt x="54" y="1155"/>
                  </a:lnTo>
                  <a:lnTo>
                    <a:pt x="51" y="1153"/>
                  </a:lnTo>
                  <a:lnTo>
                    <a:pt x="47" y="1149"/>
                  </a:lnTo>
                  <a:lnTo>
                    <a:pt x="44" y="1146"/>
                  </a:lnTo>
                  <a:lnTo>
                    <a:pt x="41" y="1142"/>
                  </a:lnTo>
                  <a:lnTo>
                    <a:pt x="38" y="1138"/>
                  </a:lnTo>
                  <a:lnTo>
                    <a:pt x="34" y="1134"/>
                  </a:lnTo>
                  <a:lnTo>
                    <a:pt x="32" y="1129"/>
                  </a:lnTo>
                  <a:lnTo>
                    <a:pt x="29" y="1124"/>
                  </a:lnTo>
                  <a:lnTo>
                    <a:pt x="26" y="1118"/>
                  </a:lnTo>
                  <a:lnTo>
                    <a:pt x="23" y="1112"/>
                  </a:lnTo>
                  <a:lnTo>
                    <a:pt x="21" y="1105"/>
                  </a:lnTo>
                  <a:lnTo>
                    <a:pt x="19" y="1099"/>
                  </a:lnTo>
                  <a:lnTo>
                    <a:pt x="16" y="1092"/>
                  </a:lnTo>
                  <a:lnTo>
                    <a:pt x="14" y="1085"/>
                  </a:lnTo>
                  <a:lnTo>
                    <a:pt x="13" y="1077"/>
                  </a:lnTo>
                  <a:lnTo>
                    <a:pt x="12" y="1070"/>
                  </a:lnTo>
                  <a:lnTo>
                    <a:pt x="9" y="1060"/>
                  </a:lnTo>
                  <a:lnTo>
                    <a:pt x="8" y="1052"/>
                  </a:lnTo>
                  <a:lnTo>
                    <a:pt x="6" y="1042"/>
                  </a:lnTo>
                  <a:lnTo>
                    <a:pt x="4" y="1034"/>
                  </a:lnTo>
                  <a:lnTo>
                    <a:pt x="3" y="1023"/>
                  </a:lnTo>
                  <a:lnTo>
                    <a:pt x="2" y="1014"/>
                  </a:lnTo>
                  <a:lnTo>
                    <a:pt x="1" y="1004"/>
                  </a:lnTo>
                  <a:lnTo>
                    <a:pt x="1" y="994"/>
                  </a:lnTo>
                  <a:lnTo>
                    <a:pt x="0" y="983"/>
                  </a:lnTo>
                  <a:lnTo>
                    <a:pt x="0" y="971"/>
                  </a:lnTo>
                  <a:lnTo>
                    <a:pt x="0" y="961"/>
                  </a:lnTo>
                  <a:lnTo>
                    <a:pt x="0" y="950"/>
                  </a:lnTo>
                  <a:lnTo>
                    <a:pt x="0" y="937"/>
                  </a:lnTo>
                  <a:lnTo>
                    <a:pt x="0" y="926"/>
                  </a:lnTo>
                  <a:lnTo>
                    <a:pt x="0" y="913"/>
                  </a:lnTo>
                  <a:lnTo>
                    <a:pt x="1" y="902"/>
                  </a:lnTo>
                  <a:lnTo>
                    <a:pt x="1" y="888"/>
                  </a:lnTo>
                  <a:lnTo>
                    <a:pt x="2" y="876"/>
                  </a:lnTo>
                  <a:lnTo>
                    <a:pt x="3" y="863"/>
                  </a:lnTo>
                  <a:lnTo>
                    <a:pt x="4" y="850"/>
                  </a:lnTo>
                  <a:lnTo>
                    <a:pt x="7" y="836"/>
                  </a:lnTo>
                  <a:lnTo>
                    <a:pt x="8" y="823"/>
                  </a:lnTo>
                  <a:lnTo>
                    <a:pt x="10" y="810"/>
                  </a:lnTo>
                  <a:lnTo>
                    <a:pt x="13" y="796"/>
                  </a:lnTo>
                  <a:lnTo>
                    <a:pt x="15" y="781"/>
                  </a:lnTo>
                  <a:lnTo>
                    <a:pt x="17" y="767"/>
                  </a:lnTo>
                  <a:lnTo>
                    <a:pt x="21" y="753"/>
                  </a:lnTo>
                  <a:lnTo>
                    <a:pt x="23" y="739"/>
                  </a:lnTo>
                  <a:lnTo>
                    <a:pt x="27" y="724"/>
                  </a:lnTo>
                  <a:lnTo>
                    <a:pt x="31" y="710"/>
                  </a:lnTo>
                  <a:lnTo>
                    <a:pt x="34" y="695"/>
                  </a:lnTo>
                  <a:lnTo>
                    <a:pt x="39" y="681"/>
                  </a:lnTo>
                  <a:lnTo>
                    <a:pt x="42" y="665"/>
                  </a:lnTo>
                  <a:lnTo>
                    <a:pt x="47" y="651"/>
                  </a:lnTo>
                  <a:lnTo>
                    <a:pt x="52" y="636"/>
                  </a:lnTo>
                  <a:lnTo>
                    <a:pt x="57" y="620"/>
                  </a:lnTo>
                  <a:lnTo>
                    <a:pt x="61" y="605"/>
                  </a:lnTo>
                  <a:lnTo>
                    <a:pt x="67" y="590"/>
                  </a:lnTo>
                  <a:lnTo>
                    <a:pt x="74" y="575"/>
                  </a:lnTo>
                  <a:lnTo>
                    <a:pt x="80" y="561"/>
                  </a:lnTo>
                  <a:lnTo>
                    <a:pt x="86" y="544"/>
                  </a:lnTo>
                  <a:lnTo>
                    <a:pt x="93" y="530"/>
                  </a:lnTo>
                  <a:lnTo>
                    <a:pt x="99" y="513"/>
                  </a:lnTo>
                  <a:lnTo>
                    <a:pt x="108" y="499"/>
                  </a:lnTo>
                  <a:lnTo>
                    <a:pt x="115" y="484"/>
                  </a:lnTo>
                  <a:lnTo>
                    <a:pt x="123" y="468"/>
                  </a:lnTo>
                  <a:lnTo>
                    <a:pt x="131" y="453"/>
                  </a:lnTo>
                  <a:lnTo>
                    <a:pt x="141" y="439"/>
                  </a:lnTo>
                  <a:lnTo>
                    <a:pt x="148" y="422"/>
                  </a:lnTo>
                  <a:lnTo>
                    <a:pt x="157" y="408"/>
                  </a:lnTo>
                  <a:lnTo>
                    <a:pt x="167" y="392"/>
                  </a:lnTo>
                  <a:lnTo>
                    <a:pt x="176" y="378"/>
                  </a:lnTo>
                  <a:lnTo>
                    <a:pt x="186" y="364"/>
                  </a:lnTo>
                  <a:lnTo>
                    <a:pt x="197" y="350"/>
                  </a:lnTo>
                  <a:lnTo>
                    <a:pt x="206" y="335"/>
                  </a:lnTo>
                  <a:lnTo>
                    <a:pt x="218" y="324"/>
                  </a:lnTo>
                  <a:lnTo>
                    <a:pt x="227" y="311"/>
                  </a:lnTo>
                  <a:lnTo>
                    <a:pt x="239" y="297"/>
                  </a:lnTo>
                  <a:lnTo>
                    <a:pt x="250" y="284"/>
                  </a:lnTo>
                  <a:lnTo>
                    <a:pt x="261" y="273"/>
                  </a:lnTo>
                  <a:lnTo>
                    <a:pt x="272" y="261"/>
                  </a:lnTo>
                  <a:lnTo>
                    <a:pt x="284" y="249"/>
                  </a:lnTo>
                  <a:lnTo>
                    <a:pt x="296" y="238"/>
                  </a:lnTo>
                  <a:lnTo>
                    <a:pt x="308" y="226"/>
                  </a:lnTo>
                  <a:lnTo>
                    <a:pt x="320" y="216"/>
                  </a:lnTo>
                  <a:lnTo>
                    <a:pt x="332" y="204"/>
                  </a:lnTo>
                  <a:lnTo>
                    <a:pt x="344" y="194"/>
                  </a:lnTo>
                  <a:lnTo>
                    <a:pt x="355" y="184"/>
                  </a:lnTo>
                  <a:lnTo>
                    <a:pt x="368" y="174"/>
                  </a:lnTo>
                  <a:lnTo>
                    <a:pt x="380" y="165"/>
                  </a:lnTo>
                  <a:lnTo>
                    <a:pt x="393" y="155"/>
                  </a:lnTo>
                  <a:lnTo>
                    <a:pt x="406" y="146"/>
                  </a:lnTo>
                  <a:lnTo>
                    <a:pt x="418" y="136"/>
                  </a:lnTo>
                  <a:lnTo>
                    <a:pt x="431" y="128"/>
                  </a:lnTo>
                  <a:lnTo>
                    <a:pt x="444" y="120"/>
                  </a:lnTo>
                  <a:lnTo>
                    <a:pt x="457" y="112"/>
                  </a:lnTo>
                  <a:lnTo>
                    <a:pt x="469" y="104"/>
                  </a:lnTo>
                  <a:lnTo>
                    <a:pt x="482" y="97"/>
                  </a:lnTo>
                  <a:lnTo>
                    <a:pt x="495" y="90"/>
                  </a:lnTo>
                  <a:lnTo>
                    <a:pt x="507" y="83"/>
                  </a:lnTo>
                  <a:lnTo>
                    <a:pt x="520" y="77"/>
                  </a:lnTo>
                  <a:lnTo>
                    <a:pt x="532" y="70"/>
                  </a:lnTo>
                  <a:lnTo>
                    <a:pt x="545" y="64"/>
                  </a:lnTo>
                  <a:lnTo>
                    <a:pt x="557" y="58"/>
                  </a:lnTo>
                  <a:lnTo>
                    <a:pt x="569" y="52"/>
                  </a:lnTo>
                  <a:lnTo>
                    <a:pt x="582" y="47"/>
                  </a:lnTo>
                  <a:lnTo>
                    <a:pt x="594" y="41"/>
                  </a:lnTo>
                  <a:lnTo>
                    <a:pt x="606" y="38"/>
                  </a:lnTo>
                  <a:lnTo>
                    <a:pt x="617" y="33"/>
                  </a:lnTo>
                  <a:lnTo>
                    <a:pt x="629" y="28"/>
                  </a:lnTo>
                  <a:lnTo>
                    <a:pt x="641" y="25"/>
                  </a:lnTo>
                  <a:lnTo>
                    <a:pt x="653" y="21"/>
                  </a:lnTo>
                  <a:lnTo>
                    <a:pt x="664" y="18"/>
                  </a:lnTo>
                  <a:lnTo>
                    <a:pt x="676" y="14"/>
                  </a:lnTo>
                  <a:lnTo>
                    <a:pt x="686" y="12"/>
                  </a:lnTo>
                  <a:lnTo>
                    <a:pt x="697" y="9"/>
                  </a:lnTo>
                  <a:lnTo>
                    <a:pt x="708" y="7"/>
                  </a:lnTo>
                  <a:lnTo>
                    <a:pt x="718" y="4"/>
                  </a:lnTo>
                  <a:lnTo>
                    <a:pt x="728" y="3"/>
                  </a:lnTo>
                  <a:lnTo>
                    <a:pt x="738" y="2"/>
                  </a:lnTo>
                  <a:lnTo>
                    <a:pt x="748" y="1"/>
                  </a:lnTo>
                  <a:lnTo>
                    <a:pt x="757" y="0"/>
                  </a:lnTo>
                  <a:lnTo>
                    <a:pt x="767" y="0"/>
                  </a:lnTo>
                  <a:lnTo>
                    <a:pt x="776" y="0"/>
                  </a:lnTo>
                  <a:lnTo>
                    <a:pt x="783" y="0"/>
                  </a:lnTo>
                  <a:lnTo>
                    <a:pt x="792" y="0"/>
                  </a:lnTo>
                  <a:lnTo>
                    <a:pt x="800" y="0"/>
                  </a:lnTo>
                  <a:lnTo>
                    <a:pt x="808" y="1"/>
                  </a:lnTo>
                  <a:lnTo>
                    <a:pt x="815" y="2"/>
                  </a:lnTo>
                  <a:lnTo>
                    <a:pt x="823" y="3"/>
                  </a:lnTo>
                  <a:lnTo>
                    <a:pt x="830" y="6"/>
                  </a:lnTo>
                  <a:lnTo>
                    <a:pt x="837" y="8"/>
                  </a:lnTo>
                  <a:lnTo>
                    <a:pt x="839" y="8"/>
                  </a:lnTo>
                  <a:lnTo>
                    <a:pt x="843" y="10"/>
                  </a:lnTo>
                  <a:lnTo>
                    <a:pt x="845" y="13"/>
                  </a:lnTo>
                  <a:lnTo>
                    <a:pt x="849" y="16"/>
                  </a:lnTo>
                  <a:lnTo>
                    <a:pt x="852" y="20"/>
                  </a:lnTo>
                  <a:lnTo>
                    <a:pt x="856" y="25"/>
                  </a:lnTo>
                  <a:lnTo>
                    <a:pt x="859" y="29"/>
                  </a:lnTo>
                  <a:lnTo>
                    <a:pt x="863" y="36"/>
                  </a:lnTo>
                  <a:lnTo>
                    <a:pt x="868" y="41"/>
                  </a:lnTo>
                  <a:lnTo>
                    <a:pt x="871" y="48"/>
                  </a:lnTo>
                  <a:lnTo>
                    <a:pt x="875" y="57"/>
                  </a:lnTo>
                  <a:lnTo>
                    <a:pt x="879" y="64"/>
                  </a:lnTo>
                  <a:lnTo>
                    <a:pt x="884" y="72"/>
                  </a:lnTo>
                  <a:lnTo>
                    <a:pt x="888" y="80"/>
                  </a:lnTo>
                  <a:lnTo>
                    <a:pt x="894" y="90"/>
                  </a:lnTo>
                  <a:lnTo>
                    <a:pt x="897" y="99"/>
                  </a:lnTo>
                  <a:lnTo>
                    <a:pt x="902" y="109"/>
                  </a:lnTo>
                  <a:lnTo>
                    <a:pt x="907" y="118"/>
                  </a:lnTo>
                  <a:lnTo>
                    <a:pt x="911" y="129"/>
                  </a:lnTo>
                  <a:lnTo>
                    <a:pt x="916" y="140"/>
                  </a:lnTo>
                  <a:lnTo>
                    <a:pt x="920" y="150"/>
                  </a:lnTo>
                  <a:lnTo>
                    <a:pt x="925" y="161"/>
                  </a:lnTo>
                  <a:lnTo>
                    <a:pt x="929" y="173"/>
                  </a:lnTo>
                  <a:lnTo>
                    <a:pt x="934" y="185"/>
                  </a:lnTo>
                  <a:lnTo>
                    <a:pt x="939" y="195"/>
                  </a:lnTo>
                  <a:lnTo>
                    <a:pt x="943" y="208"/>
                  </a:lnTo>
                  <a:lnTo>
                    <a:pt x="948" y="219"/>
                  </a:lnTo>
                  <a:lnTo>
                    <a:pt x="953" y="232"/>
                  </a:lnTo>
                  <a:lnTo>
                    <a:pt x="958" y="244"/>
                  </a:lnTo>
                  <a:lnTo>
                    <a:pt x="962" y="257"/>
                  </a:lnTo>
                  <a:lnTo>
                    <a:pt x="967" y="269"/>
                  </a:lnTo>
                  <a:lnTo>
                    <a:pt x="972" y="282"/>
                  </a:lnTo>
                  <a:lnTo>
                    <a:pt x="975" y="293"/>
                  </a:lnTo>
                  <a:lnTo>
                    <a:pt x="980" y="306"/>
                  </a:lnTo>
                  <a:lnTo>
                    <a:pt x="984" y="318"/>
                  </a:lnTo>
                  <a:lnTo>
                    <a:pt x="990" y="329"/>
                  </a:lnTo>
                  <a:lnTo>
                    <a:pt x="993" y="341"/>
                  </a:lnTo>
                  <a:lnTo>
                    <a:pt x="998" y="353"/>
                  </a:lnTo>
                  <a:lnTo>
                    <a:pt x="1002" y="365"/>
                  </a:lnTo>
                  <a:lnTo>
                    <a:pt x="1006" y="377"/>
                  </a:lnTo>
                  <a:lnTo>
                    <a:pt x="1010" y="388"/>
                  </a:lnTo>
                  <a:lnTo>
                    <a:pt x="1013" y="398"/>
                  </a:lnTo>
                  <a:lnTo>
                    <a:pt x="1017" y="409"/>
                  </a:lnTo>
                  <a:lnTo>
                    <a:pt x="1021" y="420"/>
                  </a:lnTo>
                  <a:lnTo>
                    <a:pt x="1024" y="430"/>
                  </a:lnTo>
                  <a:lnTo>
                    <a:pt x="1028" y="441"/>
                  </a:lnTo>
                  <a:lnTo>
                    <a:pt x="1031" y="450"/>
                  </a:lnTo>
                  <a:lnTo>
                    <a:pt x="1035" y="460"/>
                  </a:lnTo>
                  <a:lnTo>
                    <a:pt x="1037" y="468"/>
                  </a:lnTo>
                  <a:lnTo>
                    <a:pt x="1040" y="477"/>
                  </a:lnTo>
                  <a:lnTo>
                    <a:pt x="1042" y="484"/>
                  </a:lnTo>
                  <a:lnTo>
                    <a:pt x="1045" y="492"/>
                  </a:lnTo>
                  <a:lnTo>
                    <a:pt x="1048" y="499"/>
                  </a:lnTo>
                  <a:lnTo>
                    <a:pt x="1049" y="506"/>
                  </a:lnTo>
                  <a:lnTo>
                    <a:pt x="1051" y="511"/>
                  </a:lnTo>
                  <a:lnTo>
                    <a:pt x="1054" y="518"/>
                  </a:lnTo>
                  <a:lnTo>
                    <a:pt x="1055" y="522"/>
                  </a:lnTo>
                  <a:lnTo>
                    <a:pt x="1056" y="526"/>
                  </a:lnTo>
                  <a:lnTo>
                    <a:pt x="1057" y="530"/>
                  </a:lnTo>
                  <a:lnTo>
                    <a:pt x="1058" y="534"/>
                  </a:lnTo>
                  <a:lnTo>
                    <a:pt x="1060" y="536"/>
                  </a:lnTo>
                  <a:lnTo>
                    <a:pt x="1060" y="538"/>
                  </a:lnTo>
                  <a:lnTo>
                    <a:pt x="1061" y="539"/>
                  </a:lnTo>
                  <a:lnTo>
                    <a:pt x="1061" y="541"/>
                  </a:lnTo>
                  <a:lnTo>
                    <a:pt x="521" y="116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06" name="Freeform 405"/>
            <p:cNvSpPr>
              <a:spLocks/>
            </p:cNvSpPr>
            <p:nvPr/>
          </p:nvSpPr>
          <p:spPr bwMode="auto">
            <a:xfrm>
              <a:off x="1604" y="1364"/>
              <a:ext cx="356" cy="357"/>
            </a:xfrm>
            <a:custGeom>
              <a:avLst/>
              <a:gdLst>
                <a:gd name="T0" fmla="*/ 0 w 1069"/>
                <a:gd name="T1" fmla="*/ 0 h 1071"/>
                <a:gd name="T2" fmla="*/ 0 w 1069"/>
                <a:gd name="T3" fmla="*/ 0 h 1071"/>
                <a:gd name="T4" fmla="*/ 0 w 1069"/>
                <a:gd name="T5" fmla="*/ 0 h 1071"/>
                <a:gd name="T6" fmla="*/ 0 w 1069"/>
                <a:gd name="T7" fmla="*/ 0 h 1071"/>
                <a:gd name="T8" fmla="*/ 0 w 1069"/>
                <a:gd name="T9" fmla="*/ 0 h 1071"/>
                <a:gd name="T10" fmla="*/ 0 w 1069"/>
                <a:gd name="T11" fmla="*/ 0 h 1071"/>
                <a:gd name="T12" fmla="*/ 0 w 1069"/>
                <a:gd name="T13" fmla="*/ 0 h 1071"/>
                <a:gd name="T14" fmla="*/ 0 w 1069"/>
                <a:gd name="T15" fmla="*/ 0 h 1071"/>
                <a:gd name="T16" fmla="*/ 0 w 1069"/>
                <a:gd name="T17" fmla="*/ 0 h 1071"/>
                <a:gd name="T18" fmla="*/ 0 w 1069"/>
                <a:gd name="T19" fmla="*/ 0 h 1071"/>
                <a:gd name="T20" fmla="*/ 0 w 1069"/>
                <a:gd name="T21" fmla="*/ 0 h 1071"/>
                <a:gd name="T22" fmla="*/ 0 w 1069"/>
                <a:gd name="T23" fmla="*/ 0 h 1071"/>
                <a:gd name="T24" fmla="*/ 0 w 1069"/>
                <a:gd name="T25" fmla="*/ 0 h 1071"/>
                <a:gd name="T26" fmla="*/ 0 w 1069"/>
                <a:gd name="T27" fmla="*/ 0 h 1071"/>
                <a:gd name="T28" fmla="*/ 0 w 1069"/>
                <a:gd name="T29" fmla="*/ 0 h 1071"/>
                <a:gd name="T30" fmla="*/ 0 w 1069"/>
                <a:gd name="T31" fmla="*/ 0 h 1071"/>
                <a:gd name="T32" fmla="*/ 0 w 1069"/>
                <a:gd name="T33" fmla="*/ 0 h 1071"/>
                <a:gd name="T34" fmla="*/ 0 w 1069"/>
                <a:gd name="T35" fmla="*/ 0 h 1071"/>
                <a:gd name="T36" fmla="*/ 0 w 1069"/>
                <a:gd name="T37" fmla="*/ 0 h 1071"/>
                <a:gd name="T38" fmla="*/ 0 w 1069"/>
                <a:gd name="T39" fmla="*/ 0 h 1071"/>
                <a:gd name="T40" fmla="*/ 0 w 1069"/>
                <a:gd name="T41" fmla="*/ 0 h 1071"/>
                <a:gd name="T42" fmla="*/ 0 w 1069"/>
                <a:gd name="T43" fmla="*/ 0 h 1071"/>
                <a:gd name="T44" fmla="*/ 0 w 1069"/>
                <a:gd name="T45" fmla="*/ 0 h 1071"/>
                <a:gd name="T46" fmla="*/ 0 w 1069"/>
                <a:gd name="T47" fmla="*/ 0 h 1071"/>
                <a:gd name="T48" fmla="*/ 0 w 1069"/>
                <a:gd name="T49" fmla="*/ 0 h 1071"/>
                <a:gd name="T50" fmla="*/ 0 w 1069"/>
                <a:gd name="T51" fmla="*/ 0 h 1071"/>
                <a:gd name="T52" fmla="*/ 0 w 1069"/>
                <a:gd name="T53" fmla="*/ 0 h 1071"/>
                <a:gd name="T54" fmla="*/ 0 w 1069"/>
                <a:gd name="T55" fmla="*/ 0 h 1071"/>
                <a:gd name="T56" fmla="*/ 0 w 1069"/>
                <a:gd name="T57" fmla="*/ 0 h 1071"/>
                <a:gd name="T58" fmla="*/ 0 w 1069"/>
                <a:gd name="T59" fmla="*/ 0 h 1071"/>
                <a:gd name="T60" fmla="*/ 0 w 1069"/>
                <a:gd name="T61" fmla="*/ 0 h 1071"/>
                <a:gd name="T62" fmla="*/ 0 w 1069"/>
                <a:gd name="T63" fmla="*/ 0 h 1071"/>
                <a:gd name="T64" fmla="*/ 0 w 1069"/>
                <a:gd name="T65" fmla="*/ 0 h 1071"/>
                <a:gd name="T66" fmla="*/ 0 w 1069"/>
                <a:gd name="T67" fmla="*/ 0 h 1071"/>
                <a:gd name="T68" fmla="*/ 0 w 1069"/>
                <a:gd name="T69" fmla="*/ 0 h 1071"/>
                <a:gd name="T70" fmla="*/ 0 w 1069"/>
                <a:gd name="T71" fmla="*/ 0 h 1071"/>
                <a:gd name="T72" fmla="*/ 0 w 1069"/>
                <a:gd name="T73" fmla="*/ 0 h 1071"/>
                <a:gd name="T74" fmla="*/ 0 w 1069"/>
                <a:gd name="T75" fmla="*/ 0 h 1071"/>
                <a:gd name="T76" fmla="*/ 0 w 1069"/>
                <a:gd name="T77" fmla="*/ 0 h 1071"/>
                <a:gd name="T78" fmla="*/ 0 w 1069"/>
                <a:gd name="T79" fmla="*/ 0 h 1071"/>
                <a:gd name="T80" fmla="*/ 0 w 1069"/>
                <a:gd name="T81" fmla="*/ 0 h 1071"/>
                <a:gd name="T82" fmla="*/ 0 w 1069"/>
                <a:gd name="T83" fmla="*/ 0 h 1071"/>
                <a:gd name="T84" fmla="*/ 0 w 1069"/>
                <a:gd name="T85" fmla="*/ 0 h 1071"/>
                <a:gd name="T86" fmla="*/ 0 w 1069"/>
                <a:gd name="T87" fmla="*/ 0 h 1071"/>
                <a:gd name="T88" fmla="*/ 0 w 1069"/>
                <a:gd name="T89" fmla="*/ 0 h 1071"/>
                <a:gd name="T90" fmla="*/ 0 w 1069"/>
                <a:gd name="T91" fmla="*/ 0 h 1071"/>
                <a:gd name="T92" fmla="*/ 0 w 1069"/>
                <a:gd name="T93" fmla="*/ 0 h 1071"/>
                <a:gd name="T94" fmla="*/ 0 w 1069"/>
                <a:gd name="T95" fmla="*/ 0 h 1071"/>
                <a:gd name="T96" fmla="*/ 0 w 1069"/>
                <a:gd name="T97" fmla="*/ 0 h 1071"/>
                <a:gd name="T98" fmla="*/ 0 w 1069"/>
                <a:gd name="T99" fmla="*/ 0 h 1071"/>
                <a:gd name="T100" fmla="*/ 0 w 1069"/>
                <a:gd name="T101" fmla="*/ 0 h 1071"/>
                <a:gd name="T102" fmla="*/ 0 w 1069"/>
                <a:gd name="T103" fmla="*/ 0 h 1071"/>
                <a:gd name="T104" fmla="*/ 0 w 1069"/>
                <a:gd name="T105" fmla="*/ 0 h 1071"/>
                <a:gd name="T106" fmla="*/ 0 w 1069"/>
                <a:gd name="T107" fmla="*/ 0 h 1071"/>
                <a:gd name="T108" fmla="*/ 0 w 1069"/>
                <a:gd name="T109" fmla="*/ 0 h 1071"/>
                <a:gd name="T110" fmla="*/ 0 w 1069"/>
                <a:gd name="T111" fmla="*/ 0 h 1071"/>
                <a:gd name="T112" fmla="*/ 0 w 1069"/>
                <a:gd name="T113" fmla="*/ 0 h 1071"/>
                <a:gd name="T114" fmla="*/ 0 w 1069"/>
                <a:gd name="T115" fmla="*/ 0 h 1071"/>
                <a:gd name="T116" fmla="*/ 0 w 1069"/>
                <a:gd name="T117" fmla="*/ 0 h 1071"/>
                <a:gd name="T118" fmla="*/ 0 w 1069"/>
                <a:gd name="T119" fmla="*/ 0 h 1071"/>
                <a:gd name="T120" fmla="*/ 0 w 1069"/>
                <a:gd name="T121" fmla="*/ 0 h 107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69"/>
                <a:gd name="T184" fmla="*/ 0 h 1071"/>
                <a:gd name="T185" fmla="*/ 1069 w 1069"/>
                <a:gd name="T186" fmla="*/ 1071 h 107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69" h="1071">
                  <a:moveTo>
                    <a:pt x="274" y="235"/>
                  </a:moveTo>
                  <a:lnTo>
                    <a:pt x="273" y="234"/>
                  </a:lnTo>
                  <a:lnTo>
                    <a:pt x="268" y="230"/>
                  </a:lnTo>
                  <a:lnTo>
                    <a:pt x="264" y="227"/>
                  </a:lnTo>
                  <a:lnTo>
                    <a:pt x="261" y="224"/>
                  </a:lnTo>
                  <a:lnTo>
                    <a:pt x="256" y="221"/>
                  </a:lnTo>
                  <a:lnTo>
                    <a:pt x="252" y="218"/>
                  </a:lnTo>
                  <a:lnTo>
                    <a:pt x="249" y="217"/>
                  </a:lnTo>
                  <a:lnTo>
                    <a:pt x="245" y="215"/>
                  </a:lnTo>
                  <a:lnTo>
                    <a:pt x="242" y="214"/>
                  </a:lnTo>
                  <a:lnTo>
                    <a:pt x="239" y="212"/>
                  </a:lnTo>
                  <a:lnTo>
                    <a:pt x="236" y="210"/>
                  </a:lnTo>
                  <a:lnTo>
                    <a:pt x="232" y="209"/>
                  </a:lnTo>
                  <a:lnTo>
                    <a:pt x="227" y="208"/>
                  </a:lnTo>
                  <a:lnTo>
                    <a:pt x="224" y="207"/>
                  </a:lnTo>
                  <a:lnTo>
                    <a:pt x="219" y="204"/>
                  </a:lnTo>
                  <a:lnTo>
                    <a:pt x="216" y="204"/>
                  </a:lnTo>
                  <a:lnTo>
                    <a:pt x="211" y="203"/>
                  </a:lnTo>
                  <a:lnTo>
                    <a:pt x="206" y="202"/>
                  </a:lnTo>
                  <a:lnTo>
                    <a:pt x="200" y="201"/>
                  </a:lnTo>
                  <a:lnTo>
                    <a:pt x="195" y="201"/>
                  </a:lnTo>
                  <a:lnTo>
                    <a:pt x="191" y="201"/>
                  </a:lnTo>
                  <a:lnTo>
                    <a:pt x="185" y="201"/>
                  </a:lnTo>
                  <a:lnTo>
                    <a:pt x="182" y="201"/>
                  </a:lnTo>
                  <a:lnTo>
                    <a:pt x="179" y="201"/>
                  </a:lnTo>
                  <a:lnTo>
                    <a:pt x="175" y="201"/>
                  </a:lnTo>
                  <a:lnTo>
                    <a:pt x="173" y="201"/>
                  </a:lnTo>
                  <a:lnTo>
                    <a:pt x="169" y="201"/>
                  </a:lnTo>
                  <a:lnTo>
                    <a:pt x="167" y="201"/>
                  </a:lnTo>
                  <a:lnTo>
                    <a:pt x="165" y="201"/>
                  </a:lnTo>
                  <a:lnTo>
                    <a:pt x="161" y="202"/>
                  </a:lnTo>
                  <a:lnTo>
                    <a:pt x="159" y="202"/>
                  </a:lnTo>
                  <a:lnTo>
                    <a:pt x="155" y="202"/>
                  </a:lnTo>
                  <a:lnTo>
                    <a:pt x="152" y="203"/>
                  </a:lnTo>
                  <a:lnTo>
                    <a:pt x="149" y="203"/>
                  </a:lnTo>
                  <a:lnTo>
                    <a:pt x="146" y="204"/>
                  </a:lnTo>
                  <a:lnTo>
                    <a:pt x="143" y="204"/>
                  </a:lnTo>
                  <a:lnTo>
                    <a:pt x="140" y="205"/>
                  </a:lnTo>
                  <a:lnTo>
                    <a:pt x="137" y="207"/>
                  </a:lnTo>
                  <a:lnTo>
                    <a:pt x="135" y="208"/>
                  </a:lnTo>
                  <a:lnTo>
                    <a:pt x="131" y="209"/>
                  </a:lnTo>
                  <a:lnTo>
                    <a:pt x="128" y="209"/>
                  </a:lnTo>
                  <a:lnTo>
                    <a:pt x="126" y="210"/>
                  </a:lnTo>
                  <a:lnTo>
                    <a:pt x="120" y="212"/>
                  </a:lnTo>
                  <a:lnTo>
                    <a:pt x="115" y="216"/>
                  </a:lnTo>
                  <a:lnTo>
                    <a:pt x="109" y="220"/>
                  </a:lnTo>
                  <a:lnTo>
                    <a:pt x="103" y="222"/>
                  </a:lnTo>
                  <a:lnTo>
                    <a:pt x="98" y="226"/>
                  </a:lnTo>
                  <a:lnTo>
                    <a:pt x="94" y="229"/>
                  </a:lnTo>
                  <a:lnTo>
                    <a:pt x="89" y="233"/>
                  </a:lnTo>
                  <a:lnTo>
                    <a:pt x="84" y="237"/>
                  </a:lnTo>
                  <a:lnTo>
                    <a:pt x="79" y="242"/>
                  </a:lnTo>
                  <a:lnTo>
                    <a:pt x="76" y="247"/>
                  </a:lnTo>
                  <a:lnTo>
                    <a:pt x="71" y="252"/>
                  </a:lnTo>
                  <a:lnTo>
                    <a:pt x="67" y="256"/>
                  </a:lnTo>
                  <a:lnTo>
                    <a:pt x="66" y="259"/>
                  </a:lnTo>
                  <a:lnTo>
                    <a:pt x="65" y="261"/>
                  </a:lnTo>
                  <a:lnTo>
                    <a:pt x="63" y="265"/>
                  </a:lnTo>
                  <a:lnTo>
                    <a:pt x="63" y="268"/>
                  </a:lnTo>
                  <a:lnTo>
                    <a:pt x="60" y="271"/>
                  </a:lnTo>
                  <a:lnTo>
                    <a:pt x="59" y="273"/>
                  </a:lnTo>
                  <a:lnTo>
                    <a:pt x="58" y="277"/>
                  </a:lnTo>
                  <a:lnTo>
                    <a:pt x="57" y="279"/>
                  </a:lnTo>
                  <a:lnTo>
                    <a:pt x="56" y="282"/>
                  </a:lnTo>
                  <a:lnTo>
                    <a:pt x="54" y="286"/>
                  </a:lnTo>
                  <a:lnTo>
                    <a:pt x="54" y="288"/>
                  </a:lnTo>
                  <a:lnTo>
                    <a:pt x="54" y="292"/>
                  </a:lnTo>
                  <a:lnTo>
                    <a:pt x="53" y="295"/>
                  </a:lnTo>
                  <a:lnTo>
                    <a:pt x="52" y="299"/>
                  </a:lnTo>
                  <a:lnTo>
                    <a:pt x="52" y="303"/>
                  </a:lnTo>
                  <a:lnTo>
                    <a:pt x="52" y="306"/>
                  </a:lnTo>
                  <a:lnTo>
                    <a:pt x="51" y="310"/>
                  </a:lnTo>
                  <a:lnTo>
                    <a:pt x="51" y="313"/>
                  </a:lnTo>
                  <a:lnTo>
                    <a:pt x="51" y="317"/>
                  </a:lnTo>
                  <a:lnTo>
                    <a:pt x="52" y="322"/>
                  </a:lnTo>
                  <a:lnTo>
                    <a:pt x="52" y="324"/>
                  </a:lnTo>
                  <a:lnTo>
                    <a:pt x="52" y="328"/>
                  </a:lnTo>
                  <a:lnTo>
                    <a:pt x="52" y="331"/>
                  </a:lnTo>
                  <a:lnTo>
                    <a:pt x="53" y="335"/>
                  </a:lnTo>
                  <a:lnTo>
                    <a:pt x="53" y="337"/>
                  </a:lnTo>
                  <a:lnTo>
                    <a:pt x="54" y="341"/>
                  </a:lnTo>
                  <a:lnTo>
                    <a:pt x="54" y="344"/>
                  </a:lnTo>
                  <a:lnTo>
                    <a:pt x="56" y="347"/>
                  </a:lnTo>
                  <a:lnTo>
                    <a:pt x="57" y="352"/>
                  </a:lnTo>
                  <a:lnTo>
                    <a:pt x="59" y="358"/>
                  </a:lnTo>
                  <a:lnTo>
                    <a:pt x="62" y="363"/>
                  </a:lnTo>
                  <a:lnTo>
                    <a:pt x="64" y="368"/>
                  </a:lnTo>
                  <a:lnTo>
                    <a:pt x="67" y="371"/>
                  </a:lnTo>
                  <a:lnTo>
                    <a:pt x="70" y="376"/>
                  </a:lnTo>
                  <a:lnTo>
                    <a:pt x="73" y="380"/>
                  </a:lnTo>
                  <a:lnTo>
                    <a:pt x="77" y="384"/>
                  </a:lnTo>
                  <a:lnTo>
                    <a:pt x="79" y="387"/>
                  </a:lnTo>
                  <a:lnTo>
                    <a:pt x="84" y="390"/>
                  </a:lnTo>
                  <a:lnTo>
                    <a:pt x="88" y="393"/>
                  </a:lnTo>
                  <a:lnTo>
                    <a:pt x="92" y="395"/>
                  </a:lnTo>
                  <a:lnTo>
                    <a:pt x="95" y="398"/>
                  </a:lnTo>
                  <a:lnTo>
                    <a:pt x="99" y="400"/>
                  </a:lnTo>
                  <a:lnTo>
                    <a:pt x="102" y="401"/>
                  </a:lnTo>
                  <a:lnTo>
                    <a:pt x="107" y="403"/>
                  </a:lnTo>
                  <a:lnTo>
                    <a:pt x="110" y="405"/>
                  </a:lnTo>
                  <a:lnTo>
                    <a:pt x="114" y="406"/>
                  </a:lnTo>
                  <a:lnTo>
                    <a:pt x="117" y="408"/>
                  </a:lnTo>
                  <a:lnTo>
                    <a:pt x="121" y="409"/>
                  </a:lnTo>
                  <a:lnTo>
                    <a:pt x="124" y="411"/>
                  </a:lnTo>
                  <a:lnTo>
                    <a:pt x="128" y="411"/>
                  </a:lnTo>
                  <a:lnTo>
                    <a:pt x="131" y="412"/>
                  </a:lnTo>
                  <a:lnTo>
                    <a:pt x="134" y="413"/>
                  </a:lnTo>
                  <a:lnTo>
                    <a:pt x="139" y="415"/>
                  </a:lnTo>
                  <a:lnTo>
                    <a:pt x="143" y="416"/>
                  </a:lnTo>
                  <a:lnTo>
                    <a:pt x="144" y="419"/>
                  </a:lnTo>
                  <a:lnTo>
                    <a:pt x="144" y="424"/>
                  </a:lnTo>
                  <a:lnTo>
                    <a:pt x="143" y="427"/>
                  </a:lnTo>
                  <a:lnTo>
                    <a:pt x="142" y="431"/>
                  </a:lnTo>
                  <a:lnTo>
                    <a:pt x="140" y="434"/>
                  </a:lnTo>
                  <a:lnTo>
                    <a:pt x="139" y="439"/>
                  </a:lnTo>
                  <a:lnTo>
                    <a:pt x="135" y="444"/>
                  </a:lnTo>
                  <a:lnTo>
                    <a:pt x="131" y="449"/>
                  </a:lnTo>
                  <a:lnTo>
                    <a:pt x="130" y="451"/>
                  </a:lnTo>
                  <a:lnTo>
                    <a:pt x="128" y="454"/>
                  </a:lnTo>
                  <a:lnTo>
                    <a:pt x="127" y="457"/>
                  </a:lnTo>
                  <a:lnTo>
                    <a:pt x="126" y="460"/>
                  </a:lnTo>
                  <a:lnTo>
                    <a:pt x="122" y="463"/>
                  </a:lnTo>
                  <a:lnTo>
                    <a:pt x="121" y="466"/>
                  </a:lnTo>
                  <a:lnTo>
                    <a:pt x="118" y="470"/>
                  </a:lnTo>
                  <a:lnTo>
                    <a:pt x="116" y="472"/>
                  </a:lnTo>
                  <a:lnTo>
                    <a:pt x="114" y="476"/>
                  </a:lnTo>
                  <a:lnTo>
                    <a:pt x="111" y="478"/>
                  </a:lnTo>
                  <a:lnTo>
                    <a:pt x="110" y="482"/>
                  </a:lnTo>
                  <a:lnTo>
                    <a:pt x="108" y="485"/>
                  </a:lnTo>
                  <a:lnTo>
                    <a:pt x="105" y="489"/>
                  </a:lnTo>
                  <a:lnTo>
                    <a:pt x="102" y="492"/>
                  </a:lnTo>
                  <a:lnTo>
                    <a:pt x="99" y="495"/>
                  </a:lnTo>
                  <a:lnTo>
                    <a:pt x="97" y="498"/>
                  </a:lnTo>
                  <a:lnTo>
                    <a:pt x="95" y="502"/>
                  </a:lnTo>
                  <a:lnTo>
                    <a:pt x="92" y="505"/>
                  </a:lnTo>
                  <a:lnTo>
                    <a:pt x="89" y="509"/>
                  </a:lnTo>
                  <a:lnTo>
                    <a:pt x="86" y="514"/>
                  </a:lnTo>
                  <a:lnTo>
                    <a:pt x="84" y="516"/>
                  </a:lnTo>
                  <a:lnTo>
                    <a:pt x="82" y="520"/>
                  </a:lnTo>
                  <a:lnTo>
                    <a:pt x="78" y="523"/>
                  </a:lnTo>
                  <a:lnTo>
                    <a:pt x="77" y="528"/>
                  </a:lnTo>
                  <a:lnTo>
                    <a:pt x="73" y="530"/>
                  </a:lnTo>
                  <a:lnTo>
                    <a:pt x="72" y="535"/>
                  </a:lnTo>
                  <a:lnTo>
                    <a:pt x="69" y="537"/>
                  </a:lnTo>
                  <a:lnTo>
                    <a:pt x="67" y="542"/>
                  </a:lnTo>
                  <a:lnTo>
                    <a:pt x="64" y="546"/>
                  </a:lnTo>
                  <a:lnTo>
                    <a:pt x="62" y="549"/>
                  </a:lnTo>
                  <a:lnTo>
                    <a:pt x="59" y="553"/>
                  </a:lnTo>
                  <a:lnTo>
                    <a:pt x="57" y="556"/>
                  </a:lnTo>
                  <a:lnTo>
                    <a:pt x="54" y="559"/>
                  </a:lnTo>
                  <a:lnTo>
                    <a:pt x="52" y="562"/>
                  </a:lnTo>
                  <a:lnTo>
                    <a:pt x="50" y="566"/>
                  </a:lnTo>
                  <a:lnTo>
                    <a:pt x="48" y="570"/>
                  </a:lnTo>
                  <a:lnTo>
                    <a:pt x="45" y="573"/>
                  </a:lnTo>
                  <a:lnTo>
                    <a:pt x="44" y="577"/>
                  </a:lnTo>
                  <a:lnTo>
                    <a:pt x="41" y="579"/>
                  </a:lnTo>
                  <a:lnTo>
                    <a:pt x="39" y="583"/>
                  </a:lnTo>
                  <a:lnTo>
                    <a:pt x="38" y="586"/>
                  </a:lnTo>
                  <a:lnTo>
                    <a:pt x="35" y="590"/>
                  </a:lnTo>
                  <a:lnTo>
                    <a:pt x="34" y="592"/>
                  </a:lnTo>
                  <a:lnTo>
                    <a:pt x="33" y="596"/>
                  </a:lnTo>
                  <a:lnTo>
                    <a:pt x="31" y="598"/>
                  </a:lnTo>
                  <a:lnTo>
                    <a:pt x="29" y="602"/>
                  </a:lnTo>
                  <a:lnTo>
                    <a:pt x="27" y="604"/>
                  </a:lnTo>
                  <a:lnTo>
                    <a:pt x="26" y="607"/>
                  </a:lnTo>
                  <a:lnTo>
                    <a:pt x="25" y="611"/>
                  </a:lnTo>
                  <a:lnTo>
                    <a:pt x="22" y="613"/>
                  </a:lnTo>
                  <a:lnTo>
                    <a:pt x="21" y="617"/>
                  </a:lnTo>
                  <a:lnTo>
                    <a:pt x="20" y="621"/>
                  </a:lnTo>
                  <a:lnTo>
                    <a:pt x="19" y="623"/>
                  </a:lnTo>
                  <a:lnTo>
                    <a:pt x="16" y="626"/>
                  </a:lnTo>
                  <a:lnTo>
                    <a:pt x="15" y="630"/>
                  </a:lnTo>
                  <a:lnTo>
                    <a:pt x="15" y="632"/>
                  </a:lnTo>
                  <a:lnTo>
                    <a:pt x="13" y="636"/>
                  </a:lnTo>
                  <a:lnTo>
                    <a:pt x="12" y="639"/>
                  </a:lnTo>
                  <a:lnTo>
                    <a:pt x="11" y="642"/>
                  </a:lnTo>
                  <a:lnTo>
                    <a:pt x="11" y="645"/>
                  </a:lnTo>
                  <a:lnTo>
                    <a:pt x="9" y="649"/>
                  </a:lnTo>
                  <a:lnTo>
                    <a:pt x="8" y="653"/>
                  </a:lnTo>
                  <a:lnTo>
                    <a:pt x="7" y="655"/>
                  </a:lnTo>
                  <a:lnTo>
                    <a:pt x="6" y="660"/>
                  </a:lnTo>
                  <a:lnTo>
                    <a:pt x="5" y="662"/>
                  </a:lnTo>
                  <a:lnTo>
                    <a:pt x="5" y="666"/>
                  </a:lnTo>
                  <a:lnTo>
                    <a:pt x="3" y="669"/>
                  </a:lnTo>
                  <a:lnTo>
                    <a:pt x="3" y="673"/>
                  </a:lnTo>
                  <a:lnTo>
                    <a:pt x="2" y="675"/>
                  </a:lnTo>
                  <a:lnTo>
                    <a:pt x="1" y="679"/>
                  </a:lnTo>
                  <a:lnTo>
                    <a:pt x="1" y="682"/>
                  </a:lnTo>
                  <a:lnTo>
                    <a:pt x="1" y="686"/>
                  </a:lnTo>
                  <a:lnTo>
                    <a:pt x="0" y="689"/>
                  </a:lnTo>
                  <a:lnTo>
                    <a:pt x="0" y="693"/>
                  </a:lnTo>
                  <a:lnTo>
                    <a:pt x="0" y="695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6"/>
                  </a:lnTo>
                  <a:lnTo>
                    <a:pt x="0" y="709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3"/>
                  </a:lnTo>
                  <a:lnTo>
                    <a:pt x="1" y="737"/>
                  </a:lnTo>
                  <a:lnTo>
                    <a:pt x="2" y="739"/>
                  </a:lnTo>
                  <a:lnTo>
                    <a:pt x="3" y="743"/>
                  </a:lnTo>
                  <a:lnTo>
                    <a:pt x="3" y="746"/>
                  </a:lnTo>
                  <a:lnTo>
                    <a:pt x="5" y="749"/>
                  </a:lnTo>
                  <a:lnTo>
                    <a:pt x="7" y="755"/>
                  </a:lnTo>
                  <a:lnTo>
                    <a:pt x="9" y="759"/>
                  </a:lnTo>
                  <a:lnTo>
                    <a:pt x="12" y="765"/>
                  </a:lnTo>
                  <a:lnTo>
                    <a:pt x="15" y="771"/>
                  </a:lnTo>
                  <a:lnTo>
                    <a:pt x="19" y="776"/>
                  </a:lnTo>
                  <a:lnTo>
                    <a:pt x="24" y="781"/>
                  </a:lnTo>
                  <a:lnTo>
                    <a:pt x="27" y="785"/>
                  </a:lnTo>
                  <a:lnTo>
                    <a:pt x="33" y="790"/>
                  </a:lnTo>
                  <a:lnTo>
                    <a:pt x="38" y="794"/>
                  </a:lnTo>
                  <a:lnTo>
                    <a:pt x="43" y="797"/>
                  </a:lnTo>
                  <a:lnTo>
                    <a:pt x="48" y="801"/>
                  </a:lnTo>
                  <a:lnTo>
                    <a:pt x="54" y="804"/>
                  </a:lnTo>
                  <a:lnTo>
                    <a:pt x="57" y="806"/>
                  </a:lnTo>
                  <a:lnTo>
                    <a:pt x="59" y="807"/>
                  </a:lnTo>
                  <a:lnTo>
                    <a:pt x="63" y="808"/>
                  </a:lnTo>
                  <a:lnTo>
                    <a:pt x="66" y="809"/>
                  </a:lnTo>
                  <a:lnTo>
                    <a:pt x="69" y="810"/>
                  </a:lnTo>
                  <a:lnTo>
                    <a:pt x="72" y="811"/>
                  </a:lnTo>
                  <a:lnTo>
                    <a:pt x="76" y="813"/>
                  </a:lnTo>
                  <a:lnTo>
                    <a:pt x="78" y="815"/>
                  </a:lnTo>
                  <a:lnTo>
                    <a:pt x="82" y="815"/>
                  </a:lnTo>
                  <a:lnTo>
                    <a:pt x="85" y="816"/>
                  </a:lnTo>
                  <a:lnTo>
                    <a:pt x="88" y="817"/>
                  </a:lnTo>
                  <a:lnTo>
                    <a:pt x="91" y="819"/>
                  </a:lnTo>
                  <a:lnTo>
                    <a:pt x="95" y="819"/>
                  </a:lnTo>
                  <a:lnTo>
                    <a:pt x="98" y="820"/>
                  </a:lnTo>
                  <a:lnTo>
                    <a:pt x="102" y="821"/>
                  </a:lnTo>
                  <a:lnTo>
                    <a:pt x="105" y="821"/>
                  </a:lnTo>
                  <a:lnTo>
                    <a:pt x="108" y="822"/>
                  </a:lnTo>
                  <a:lnTo>
                    <a:pt x="111" y="822"/>
                  </a:lnTo>
                  <a:lnTo>
                    <a:pt x="115" y="823"/>
                  </a:lnTo>
                  <a:lnTo>
                    <a:pt x="118" y="825"/>
                  </a:lnTo>
                  <a:lnTo>
                    <a:pt x="122" y="825"/>
                  </a:lnTo>
                  <a:lnTo>
                    <a:pt x="126" y="826"/>
                  </a:lnTo>
                  <a:lnTo>
                    <a:pt x="129" y="826"/>
                  </a:lnTo>
                  <a:lnTo>
                    <a:pt x="133" y="826"/>
                  </a:lnTo>
                  <a:lnTo>
                    <a:pt x="136" y="826"/>
                  </a:lnTo>
                  <a:lnTo>
                    <a:pt x="139" y="827"/>
                  </a:lnTo>
                  <a:lnTo>
                    <a:pt x="142" y="827"/>
                  </a:lnTo>
                  <a:lnTo>
                    <a:pt x="146" y="827"/>
                  </a:lnTo>
                  <a:lnTo>
                    <a:pt x="149" y="827"/>
                  </a:lnTo>
                  <a:lnTo>
                    <a:pt x="152" y="828"/>
                  </a:lnTo>
                  <a:lnTo>
                    <a:pt x="155" y="828"/>
                  </a:lnTo>
                  <a:lnTo>
                    <a:pt x="159" y="828"/>
                  </a:lnTo>
                  <a:lnTo>
                    <a:pt x="162" y="828"/>
                  </a:lnTo>
                  <a:lnTo>
                    <a:pt x="165" y="828"/>
                  </a:lnTo>
                  <a:lnTo>
                    <a:pt x="168" y="828"/>
                  </a:lnTo>
                  <a:lnTo>
                    <a:pt x="172" y="829"/>
                  </a:lnTo>
                  <a:lnTo>
                    <a:pt x="174" y="829"/>
                  </a:lnTo>
                  <a:lnTo>
                    <a:pt x="178" y="829"/>
                  </a:lnTo>
                  <a:lnTo>
                    <a:pt x="181" y="829"/>
                  </a:lnTo>
                  <a:lnTo>
                    <a:pt x="184" y="830"/>
                  </a:lnTo>
                  <a:lnTo>
                    <a:pt x="190" y="830"/>
                  </a:lnTo>
                  <a:lnTo>
                    <a:pt x="195" y="830"/>
                  </a:lnTo>
                  <a:lnTo>
                    <a:pt x="200" y="830"/>
                  </a:lnTo>
                  <a:lnTo>
                    <a:pt x="206" y="830"/>
                  </a:lnTo>
                  <a:lnTo>
                    <a:pt x="211" y="830"/>
                  </a:lnTo>
                  <a:lnTo>
                    <a:pt x="216" y="832"/>
                  </a:lnTo>
                  <a:lnTo>
                    <a:pt x="220" y="832"/>
                  </a:lnTo>
                  <a:lnTo>
                    <a:pt x="225" y="832"/>
                  </a:lnTo>
                  <a:lnTo>
                    <a:pt x="227" y="832"/>
                  </a:lnTo>
                  <a:lnTo>
                    <a:pt x="232" y="832"/>
                  </a:lnTo>
                  <a:lnTo>
                    <a:pt x="236" y="832"/>
                  </a:lnTo>
                  <a:lnTo>
                    <a:pt x="241" y="832"/>
                  </a:lnTo>
                  <a:lnTo>
                    <a:pt x="244" y="830"/>
                  </a:lnTo>
                  <a:lnTo>
                    <a:pt x="249" y="830"/>
                  </a:lnTo>
                  <a:lnTo>
                    <a:pt x="252" y="830"/>
                  </a:lnTo>
                  <a:lnTo>
                    <a:pt x="257" y="830"/>
                  </a:lnTo>
                  <a:lnTo>
                    <a:pt x="261" y="829"/>
                  </a:lnTo>
                  <a:lnTo>
                    <a:pt x="265" y="828"/>
                  </a:lnTo>
                  <a:lnTo>
                    <a:pt x="270" y="828"/>
                  </a:lnTo>
                  <a:lnTo>
                    <a:pt x="274" y="827"/>
                  </a:lnTo>
                  <a:lnTo>
                    <a:pt x="277" y="827"/>
                  </a:lnTo>
                  <a:lnTo>
                    <a:pt x="281" y="826"/>
                  </a:lnTo>
                  <a:lnTo>
                    <a:pt x="286" y="826"/>
                  </a:lnTo>
                  <a:lnTo>
                    <a:pt x="289" y="826"/>
                  </a:lnTo>
                  <a:lnTo>
                    <a:pt x="293" y="825"/>
                  </a:lnTo>
                  <a:lnTo>
                    <a:pt x="295" y="825"/>
                  </a:lnTo>
                  <a:lnTo>
                    <a:pt x="299" y="823"/>
                  </a:lnTo>
                  <a:lnTo>
                    <a:pt x="302" y="823"/>
                  </a:lnTo>
                  <a:lnTo>
                    <a:pt x="305" y="823"/>
                  </a:lnTo>
                  <a:lnTo>
                    <a:pt x="307" y="823"/>
                  </a:lnTo>
                  <a:lnTo>
                    <a:pt x="310" y="823"/>
                  </a:lnTo>
                  <a:lnTo>
                    <a:pt x="313" y="823"/>
                  </a:lnTo>
                  <a:lnTo>
                    <a:pt x="315" y="823"/>
                  </a:lnTo>
                  <a:lnTo>
                    <a:pt x="319" y="826"/>
                  </a:lnTo>
                  <a:lnTo>
                    <a:pt x="320" y="827"/>
                  </a:lnTo>
                  <a:lnTo>
                    <a:pt x="321" y="829"/>
                  </a:lnTo>
                  <a:lnTo>
                    <a:pt x="320" y="830"/>
                  </a:lnTo>
                  <a:lnTo>
                    <a:pt x="319" y="832"/>
                  </a:lnTo>
                  <a:lnTo>
                    <a:pt x="316" y="834"/>
                  </a:lnTo>
                  <a:lnTo>
                    <a:pt x="314" y="835"/>
                  </a:lnTo>
                  <a:lnTo>
                    <a:pt x="310" y="836"/>
                  </a:lnTo>
                  <a:lnTo>
                    <a:pt x="306" y="839"/>
                  </a:lnTo>
                  <a:lnTo>
                    <a:pt x="301" y="841"/>
                  </a:lnTo>
                  <a:lnTo>
                    <a:pt x="296" y="842"/>
                  </a:lnTo>
                  <a:lnTo>
                    <a:pt x="294" y="844"/>
                  </a:lnTo>
                  <a:lnTo>
                    <a:pt x="290" y="845"/>
                  </a:lnTo>
                  <a:lnTo>
                    <a:pt x="287" y="845"/>
                  </a:lnTo>
                  <a:lnTo>
                    <a:pt x="284" y="847"/>
                  </a:lnTo>
                  <a:lnTo>
                    <a:pt x="281" y="848"/>
                  </a:lnTo>
                  <a:lnTo>
                    <a:pt x="278" y="849"/>
                  </a:lnTo>
                  <a:lnTo>
                    <a:pt x="275" y="851"/>
                  </a:lnTo>
                  <a:lnTo>
                    <a:pt x="271" y="852"/>
                  </a:lnTo>
                  <a:lnTo>
                    <a:pt x="268" y="853"/>
                  </a:lnTo>
                  <a:lnTo>
                    <a:pt x="264" y="854"/>
                  </a:lnTo>
                  <a:lnTo>
                    <a:pt x="261" y="855"/>
                  </a:lnTo>
                  <a:lnTo>
                    <a:pt x="257" y="857"/>
                  </a:lnTo>
                  <a:lnTo>
                    <a:pt x="254" y="858"/>
                  </a:lnTo>
                  <a:lnTo>
                    <a:pt x="250" y="859"/>
                  </a:lnTo>
                  <a:lnTo>
                    <a:pt x="246" y="860"/>
                  </a:lnTo>
                  <a:lnTo>
                    <a:pt x="243" y="863"/>
                  </a:lnTo>
                  <a:lnTo>
                    <a:pt x="239" y="864"/>
                  </a:lnTo>
                  <a:lnTo>
                    <a:pt x="236" y="865"/>
                  </a:lnTo>
                  <a:lnTo>
                    <a:pt x="231" y="866"/>
                  </a:lnTo>
                  <a:lnTo>
                    <a:pt x="227" y="867"/>
                  </a:lnTo>
                  <a:lnTo>
                    <a:pt x="223" y="870"/>
                  </a:lnTo>
                  <a:lnTo>
                    <a:pt x="219" y="871"/>
                  </a:lnTo>
                  <a:lnTo>
                    <a:pt x="216" y="872"/>
                  </a:lnTo>
                  <a:lnTo>
                    <a:pt x="212" y="874"/>
                  </a:lnTo>
                  <a:lnTo>
                    <a:pt x="207" y="876"/>
                  </a:lnTo>
                  <a:lnTo>
                    <a:pt x="204" y="878"/>
                  </a:lnTo>
                  <a:lnTo>
                    <a:pt x="199" y="879"/>
                  </a:lnTo>
                  <a:lnTo>
                    <a:pt x="195" y="880"/>
                  </a:lnTo>
                  <a:lnTo>
                    <a:pt x="192" y="883"/>
                  </a:lnTo>
                  <a:lnTo>
                    <a:pt x="188" y="885"/>
                  </a:lnTo>
                  <a:lnTo>
                    <a:pt x="184" y="886"/>
                  </a:lnTo>
                  <a:lnTo>
                    <a:pt x="180" y="889"/>
                  </a:lnTo>
                  <a:lnTo>
                    <a:pt x="177" y="890"/>
                  </a:lnTo>
                  <a:lnTo>
                    <a:pt x="173" y="892"/>
                  </a:lnTo>
                  <a:lnTo>
                    <a:pt x="169" y="895"/>
                  </a:lnTo>
                  <a:lnTo>
                    <a:pt x="165" y="897"/>
                  </a:lnTo>
                  <a:lnTo>
                    <a:pt x="161" y="898"/>
                  </a:lnTo>
                  <a:lnTo>
                    <a:pt x="159" y="900"/>
                  </a:lnTo>
                  <a:lnTo>
                    <a:pt x="155" y="903"/>
                  </a:lnTo>
                  <a:lnTo>
                    <a:pt x="152" y="905"/>
                  </a:lnTo>
                  <a:lnTo>
                    <a:pt x="148" y="906"/>
                  </a:lnTo>
                  <a:lnTo>
                    <a:pt x="144" y="909"/>
                  </a:lnTo>
                  <a:lnTo>
                    <a:pt x="142" y="911"/>
                  </a:lnTo>
                  <a:lnTo>
                    <a:pt x="140" y="915"/>
                  </a:lnTo>
                  <a:lnTo>
                    <a:pt x="134" y="919"/>
                  </a:lnTo>
                  <a:lnTo>
                    <a:pt x="129" y="924"/>
                  </a:lnTo>
                  <a:lnTo>
                    <a:pt x="124" y="929"/>
                  </a:lnTo>
                  <a:lnTo>
                    <a:pt x="120" y="934"/>
                  </a:lnTo>
                  <a:lnTo>
                    <a:pt x="116" y="937"/>
                  </a:lnTo>
                  <a:lnTo>
                    <a:pt x="112" y="942"/>
                  </a:lnTo>
                  <a:lnTo>
                    <a:pt x="109" y="946"/>
                  </a:lnTo>
                  <a:lnTo>
                    <a:pt x="107" y="949"/>
                  </a:lnTo>
                  <a:lnTo>
                    <a:pt x="104" y="953"/>
                  </a:lnTo>
                  <a:lnTo>
                    <a:pt x="103" y="956"/>
                  </a:lnTo>
                  <a:lnTo>
                    <a:pt x="101" y="959"/>
                  </a:lnTo>
                  <a:lnTo>
                    <a:pt x="99" y="962"/>
                  </a:lnTo>
                  <a:lnTo>
                    <a:pt x="98" y="965"/>
                  </a:lnTo>
                  <a:lnTo>
                    <a:pt x="98" y="968"/>
                  </a:lnTo>
                  <a:lnTo>
                    <a:pt x="98" y="973"/>
                  </a:lnTo>
                  <a:lnTo>
                    <a:pt x="99" y="978"/>
                  </a:lnTo>
                  <a:lnTo>
                    <a:pt x="101" y="981"/>
                  </a:lnTo>
                  <a:lnTo>
                    <a:pt x="103" y="985"/>
                  </a:lnTo>
                  <a:lnTo>
                    <a:pt x="107" y="988"/>
                  </a:lnTo>
                  <a:lnTo>
                    <a:pt x="111" y="992"/>
                  </a:lnTo>
                  <a:lnTo>
                    <a:pt x="116" y="994"/>
                  </a:lnTo>
                  <a:lnTo>
                    <a:pt x="121" y="998"/>
                  </a:lnTo>
                  <a:lnTo>
                    <a:pt x="123" y="998"/>
                  </a:lnTo>
                  <a:lnTo>
                    <a:pt x="126" y="1000"/>
                  </a:lnTo>
                  <a:lnTo>
                    <a:pt x="129" y="1001"/>
                  </a:lnTo>
                  <a:lnTo>
                    <a:pt x="133" y="1002"/>
                  </a:lnTo>
                  <a:lnTo>
                    <a:pt x="135" y="1004"/>
                  </a:lnTo>
                  <a:lnTo>
                    <a:pt x="139" y="1005"/>
                  </a:lnTo>
                  <a:lnTo>
                    <a:pt x="143" y="1006"/>
                  </a:lnTo>
                  <a:lnTo>
                    <a:pt x="148" y="1007"/>
                  </a:lnTo>
                  <a:lnTo>
                    <a:pt x="150" y="1007"/>
                  </a:lnTo>
                  <a:lnTo>
                    <a:pt x="153" y="1008"/>
                  </a:lnTo>
                  <a:lnTo>
                    <a:pt x="156" y="1008"/>
                  </a:lnTo>
                  <a:lnTo>
                    <a:pt x="160" y="1010"/>
                  </a:lnTo>
                  <a:lnTo>
                    <a:pt x="162" y="1010"/>
                  </a:lnTo>
                  <a:lnTo>
                    <a:pt x="166" y="1011"/>
                  </a:lnTo>
                  <a:lnTo>
                    <a:pt x="169" y="1011"/>
                  </a:lnTo>
                  <a:lnTo>
                    <a:pt x="173" y="1012"/>
                  </a:lnTo>
                  <a:lnTo>
                    <a:pt x="177" y="1012"/>
                  </a:lnTo>
                  <a:lnTo>
                    <a:pt x="179" y="1012"/>
                  </a:lnTo>
                  <a:lnTo>
                    <a:pt x="184" y="1012"/>
                  </a:lnTo>
                  <a:lnTo>
                    <a:pt x="187" y="1013"/>
                  </a:lnTo>
                  <a:lnTo>
                    <a:pt x="191" y="1013"/>
                  </a:lnTo>
                  <a:lnTo>
                    <a:pt x="194" y="1013"/>
                  </a:lnTo>
                  <a:lnTo>
                    <a:pt x="198" y="1014"/>
                  </a:lnTo>
                  <a:lnTo>
                    <a:pt x="203" y="1014"/>
                  </a:lnTo>
                  <a:lnTo>
                    <a:pt x="207" y="1014"/>
                  </a:lnTo>
                  <a:lnTo>
                    <a:pt x="211" y="1016"/>
                  </a:lnTo>
                  <a:lnTo>
                    <a:pt x="214" y="1016"/>
                  </a:lnTo>
                  <a:lnTo>
                    <a:pt x="219" y="1017"/>
                  </a:lnTo>
                  <a:lnTo>
                    <a:pt x="224" y="1017"/>
                  </a:lnTo>
                  <a:lnTo>
                    <a:pt x="227" y="1017"/>
                  </a:lnTo>
                  <a:lnTo>
                    <a:pt x="232" y="1017"/>
                  </a:lnTo>
                  <a:lnTo>
                    <a:pt x="237" y="1018"/>
                  </a:lnTo>
                  <a:lnTo>
                    <a:pt x="241" y="1018"/>
                  </a:lnTo>
                  <a:lnTo>
                    <a:pt x="245" y="1018"/>
                  </a:lnTo>
                  <a:lnTo>
                    <a:pt x="249" y="1018"/>
                  </a:lnTo>
                  <a:lnTo>
                    <a:pt x="254" y="1018"/>
                  </a:lnTo>
                  <a:lnTo>
                    <a:pt x="258" y="1018"/>
                  </a:lnTo>
                  <a:lnTo>
                    <a:pt x="262" y="1018"/>
                  </a:lnTo>
                  <a:lnTo>
                    <a:pt x="267" y="1018"/>
                  </a:lnTo>
                  <a:lnTo>
                    <a:pt x="271" y="1019"/>
                  </a:lnTo>
                  <a:lnTo>
                    <a:pt x="275" y="1019"/>
                  </a:lnTo>
                  <a:lnTo>
                    <a:pt x="280" y="1019"/>
                  </a:lnTo>
                  <a:lnTo>
                    <a:pt x="283" y="1019"/>
                  </a:lnTo>
                  <a:lnTo>
                    <a:pt x="288" y="1019"/>
                  </a:lnTo>
                  <a:lnTo>
                    <a:pt x="292" y="1019"/>
                  </a:lnTo>
                  <a:lnTo>
                    <a:pt x="295" y="1019"/>
                  </a:lnTo>
                  <a:lnTo>
                    <a:pt x="300" y="1019"/>
                  </a:lnTo>
                  <a:lnTo>
                    <a:pt x="305" y="1019"/>
                  </a:lnTo>
                  <a:lnTo>
                    <a:pt x="307" y="1019"/>
                  </a:lnTo>
                  <a:lnTo>
                    <a:pt x="312" y="1019"/>
                  </a:lnTo>
                  <a:lnTo>
                    <a:pt x="314" y="1019"/>
                  </a:lnTo>
                  <a:lnTo>
                    <a:pt x="319" y="1019"/>
                  </a:lnTo>
                  <a:lnTo>
                    <a:pt x="322" y="1019"/>
                  </a:lnTo>
                  <a:lnTo>
                    <a:pt x="326" y="1019"/>
                  </a:lnTo>
                  <a:lnTo>
                    <a:pt x="329" y="1019"/>
                  </a:lnTo>
                  <a:lnTo>
                    <a:pt x="333" y="1019"/>
                  </a:lnTo>
                  <a:lnTo>
                    <a:pt x="335" y="1018"/>
                  </a:lnTo>
                  <a:lnTo>
                    <a:pt x="338" y="1018"/>
                  </a:lnTo>
                  <a:lnTo>
                    <a:pt x="341" y="1018"/>
                  </a:lnTo>
                  <a:lnTo>
                    <a:pt x="345" y="1018"/>
                  </a:lnTo>
                  <a:lnTo>
                    <a:pt x="350" y="1017"/>
                  </a:lnTo>
                  <a:lnTo>
                    <a:pt x="356" y="1017"/>
                  </a:lnTo>
                  <a:lnTo>
                    <a:pt x="359" y="1017"/>
                  </a:lnTo>
                  <a:lnTo>
                    <a:pt x="364" y="1016"/>
                  </a:lnTo>
                  <a:lnTo>
                    <a:pt x="370" y="1016"/>
                  </a:lnTo>
                  <a:lnTo>
                    <a:pt x="375" y="1014"/>
                  </a:lnTo>
                  <a:lnTo>
                    <a:pt x="380" y="1014"/>
                  </a:lnTo>
                  <a:lnTo>
                    <a:pt x="386" y="1013"/>
                  </a:lnTo>
                  <a:lnTo>
                    <a:pt x="389" y="1013"/>
                  </a:lnTo>
                  <a:lnTo>
                    <a:pt x="391" y="1013"/>
                  </a:lnTo>
                  <a:lnTo>
                    <a:pt x="395" y="1013"/>
                  </a:lnTo>
                  <a:lnTo>
                    <a:pt x="397" y="1013"/>
                  </a:lnTo>
                  <a:lnTo>
                    <a:pt x="403" y="1012"/>
                  </a:lnTo>
                  <a:lnTo>
                    <a:pt x="409" y="1012"/>
                  </a:lnTo>
                  <a:lnTo>
                    <a:pt x="411" y="1012"/>
                  </a:lnTo>
                  <a:lnTo>
                    <a:pt x="415" y="1012"/>
                  </a:lnTo>
                  <a:lnTo>
                    <a:pt x="417" y="1012"/>
                  </a:lnTo>
                  <a:lnTo>
                    <a:pt x="421" y="1012"/>
                  </a:lnTo>
                  <a:lnTo>
                    <a:pt x="423" y="1012"/>
                  </a:lnTo>
                  <a:lnTo>
                    <a:pt x="427" y="1012"/>
                  </a:lnTo>
                  <a:lnTo>
                    <a:pt x="429" y="1012"/>
                  </a:lnTo>
                  <a:lnTo>
                    <a:pt x="431" y="1012"/>
                  </a:lnTo>
                  <a:lnTo>
                    <a:pt x="435" y="1012"/>
                  </a:lnTo>
                  <a:lnTo>
                    <a:pt x="437" y="1012"/>
                  </a:lnTo>
                  <a:lnTo>
                    <a:pt x="440" y="1012"/>
                  </a:lnTo>
                  <a:lnTo>
                    <a:pt x="443" y="1012"/>
                  </a:lnTo>
                  <a:lnTo>
                    <a:pt x="448" y="1011"/>
                  </a:lnTo>
                  <a:lnTo>
                    <a:pt x="454" y="1011"/>
                  </a:lnTo>
                  <a:lnTo>
                    <a:pt x="459" y="1011"/>
                  </a:lnTo>
                  <a:lnTo>
                    <a:pt x="463" y="1011"/>
                  </a:lnTo>
                  <a:lnTo>
                    <a:pt x="468" y="1011"/>
                  </a:lnTo>
                  <a:lnTo>
                    <a:pt x="473" y="1012"/>
                  </a:lnTo>
                  <a:lnTo>
                    <a:pt x="476" y="1012"/>
                  </a:lnTo>
                  <a:lnTo>
                    <a:pt x="481" y="1012"/>
                  </a:lnTo>
                  <a:lnTo>
                    <a:pt x="485" y="1012"/>
                  </a:lnTo>
                  <a:lnTo>
                    <a:pt x="488" y="1012"/>
                  </a:lnTo>
                  <a:lnTo>
                    <a:pt x="491" y="1013"/>
                  </a:lnTo>
                  <a:lnTo>
                    <a:pt x="493" y="1013"/>
                  </a:lnTo>
                  <a:lnTo>
                    <a:pt x="498" y="1016"/>
                  </a:lnTo>
                  <a:lnTo>
                    <a:pt x="501" y="1017"/>
                  </a:lnTo>
                  <a:lnTo>
                    <a:pt x="503" y="1019"/>
                  </a:lnTo>
                  <a:lnTo>
                    <a:pt x="506" y="1023"/>
                  </a:lnTo>
                  <a:lnTo>
                    <a:pt x="510" y="1026"/>
                  </a:lnTo>
                  <a:lnTo>
                    <a:pt x="514" y="1031"/>
                  </a:lnTo>
                  <a:lnTo>
                    <a:pt x="519" y="1036"/>
                  </a:lnTo>
                  <a:lnTo>
                    <a:pt x="525" y="1042"/>
                  </a:lnTo>
                  <a:lnTo>
                    <a:pt x="527" y="1044"/>
                  </a:lnTo>
                  <a:lnTo>
                    <a:pt x="531" y="1046"/>
                  </a:lnTo>
                  <a:lnTo>
                    <a:pt x="535" y="1049"/>
                  </a:lnTo>
                  <a:lnTo>
                    <a:pt x="538" y="1052"/>
                  </a:lnTo>
                  <a:lnTo>
                    <a:pt x="542" y="1055"/>
                  </a:lnTo>
                  <a:lnTo>
                    <a:pt x="545" y="1056"/>
                  </a:lnTo>
                  <a:lnTo>
                    <a:pt x="549" y="1058"/>
                  </a:lnTo>
                  <a:lnTo>
                    <a:pt x="554" y="1061"/>
                  </a:lnTo>
                  <a:lnTo>
                    <a:pt x="557" y="1063"/>
                  </a:lnTo>
                  <a:lnTo>
                    <a:pt x="562" y="1065"/>
                  </a:lnTo>
                  <a:lnTo>
                    <a:pt x="567" y="1067"/>
                  </a:lnTo>
                  <a:lnTo>
                    <a:pt x="571" y="1068"/>
                  </a:lnTo>
                  <a:lnTo>
                    <a:pt x="575" y="1069"/>
                  </a:lnTo>
                  <a:lnTo>
                    <a:pt x="581" y="1070"/>
                  </a:lnTo>
                  <a:lnTo>
                    <a:pt x="586" y="1070"/>
                  </a:lnTo>
                  <a:lnTo>
                    <a:pt x="590" y="1071"/>
                  </a:lnTo>
                  <a:lnTo>
                    <a:pt x="595" y="1070"/>
                  </a:lnTo>
                  <a:lnTo>
                    <a:pt x="600" y="1070"/>
                  </a:lnTo>
                  <a:lnTo>
                    <a:pt x="606" y="1069"/>
                  </a:lnTo>
                  <a:lnTo>
                    <a:pt x="612" y="1069"/>
                  </a:lnTo>
                  <a:lnTo>
                    <a:pt x="616" y="1067"/>
                  </a:lnTo>
                  <a:lnTo>
                    <a:pt x="621" y="1065"/>
                  </a:lnTo>
                  <a:lnTo>
                    <a:pt x="625" y="1064"/>
                  </a:lnTo>
                  <a:lnTo>
                    <a:pt x="629" y="1062"/>
                  </a:lnTo>
                  <a:lnTo>
                    <a:pt x="633" y="1061"/>
                  </a:lnTo>
                  <a:lnTo>
                    <a:pt x="638" y="1059"/>
                  </a:lnTo>
                  <a:lnTo>
                    <a:pt x="641" y="1057"/>
                  </a:lnTo>
                  <a:lnTo>
                    <a:pt x="645" y="1056"/>
                  </a:lnTo>
                  <a:lnTo>
                    <a:pt x="647" y="1055"/>
                  </a:lnTo>
                  <a:lnTo>
                    <a:pt x="651" y="1052"/>
                  </a:lnTo>
                  <a:lnTo>
                    <a:pt x="653" y="1051"/>
                  </a:lnTo>
                  <a:lnTo>
                    <a:pt x="656" y="1050"/>
                  </a:lnTo>
                  <a:lnTo>
                    <a:pt x="660" y="1046"/>
                  </a:lnTo>
                  <a:lnTo>
                    <a:pt x="665" y="1044"/>
                  </a:lnTo>
                  <a:lnTo>
                    <a:pt x="670" y="1040"/>
                  </a:lnTo>
                  <a:lnTo>
                    <a:pt x="673" y="1037"/>
                  </a:lnTo>
                  <a:lnTo>
                    <a:pt x="678" y="1035"/>
                  </a:lnTo>
                  <a:lnTo>
                    <a:pt x="684" y="1032"/>
                  </a:lnTo>
                  <a:lnTo>
                    <a:pt x="686" y="1031"/>
                  </a:lnTo>
                  <a:lnTo>
                    <a:pt x="689" y="1029"/>
                  </a:lnTo>
                  <a:lnTo>
                    <a:pt x="692" y="1027"/>
                  </a:lnTo>
                  <a:lnTo>
                    <a:pt x="696" y="1027"/>
                  </a:lnTo>
                  <a:lnTo>
                    <a:pt x="699" y="1025"/>
                  </a:lnTo>
                  <a:lnTo>
                    <a:pt x="703" y="1024"/>
                  </a:lnTo>
                  <a:lnTo>
                    <a:pt x="708" y="1023"/>
                  </a:lnTo>
                  <a:lnTo>
                    <a:pt x="712" y="1023"/>
                  </a:lnTo>
                  <a:lnTo>
                    <a:pt x="716" y="1021"/>
                  </a:lnTo>
                  <a:lnTo>
                    <a:pt x="722" y="1020"/>
                  </a:lnTo>
                  <a:lnTo>
                    <a:pt x="724" y="1019"/>
                  </a:lnTo>
                  <a:lnTo>
                    <a:pt x="727" y="1019"/>
                  </a:lnTo>
                  <a:lnTo>
                    <a:pt x="730" y="1018"/>
                  </a:lnTo>
                  <a:lnTo>
                    <a:pt x="733" y="1018"/>
                  </a:lnTo>
                  <a:lnTo>
                    <a:pt x="735" y="1018"/>
                  </a:lnTo>
                  <a:lnTo>
                    <a:pt x="738" y="1017"/>
                  </a:lnTo>
                  <a:lnTo>
                    <a:pt x="742" y="1017"/>
                  </a:lnTo>
                  <a:lnTo>
                    <a:pt x="744" y="1017"/>
                  </a:lnTo>
                  <a:lnTo>
                    <a:pt x="748" y="1017"/>
                  </a:lnTo>
                  <a:lnTo>
                    <a:pt x="752" y="1016"/>
                  </a:lnTo>
                  <a:lnTo>
                    <a:pt x="755" y="1016"/>
                  </a:lnTo>
                  <a:lnTo>
                    <a:pt x="760" y="1016"/>
                  </a:lnTo>
                  <a:lnTo>
                    <a:pt x="762" y="1016"/>
                  </a:lnTo>
                  <a:lnTo>
                    <a:pt x="766" y="1014"/>
                  </a:lnTo>
                  <a:lnTo>
                    <a:pt x="769" y="1014"/>
                  </a:lnTo>
                  <a:lnTo>
                    <a:pt x="774" y="1014"/>
                  </a:lnTo>
                  <a:lnTo>
                    <a:pt x="778" y="1013"/>
                  </a:lnTo>
                  <a:lnTo>
                    <a:pt x="781" y="1013"/>
                  </a:lnTo>
                  <a:lnTo>
                    <a:pt x="785" y="1013"/>
                  </a:lnTo>
                  <a:lnTo>
                    <a:pt x="789" y="1013"/>
                  </a:lnTo>
                  <a:lnTo>
                    <a:pt x="793" y="1012"/>
                  </a:lnTo>
                  <a:lnTo>
                    <a:pt x="798" y="1012"/>
                  </a:lnTo>
                  <a:lnTo>
                    <a:pt x="801" y="1012"/>
                  </a:lnTo>
                  <a:lnTo>
                    <a:pt x="806" y="1012"/>
                  </a:lnTo>
                  <a:lnTo>
                    <a:pt x="810" y="1011"/>
                  </a:lnTo>
                  <a:lnTo>
                    <a:pt x="814" y="1011"/>
                  </a:lnTo>
                  <a:lnTo>
                    <a:pt x="818" y="1011"/>
                  </a:lnTo>
                  <a:lnTo>
                    <a:pt x="823" y="1011"/>
                  </a:lnTo>
                  <a:lnTo>
                    <a:pt x="826" y="1010"/>
                  </a:lnTo>
                  <a:lnTo>
                    <a:pt x="831" y="1010"/>
                  </a:lnTo>
                  <a:lnTo>
                    <a:pt x="836" y="1008"/>
                  </a:lnTo>
                  <a:lnTo>
                    <a:pt x="840" y="1008"/>
                  </a:lnTo>
                  <a:lnTo>
                    <a:pt x="844" y="1007"/>
                  </a:lnTo>
                  <a:lnTo>
                    <a:pt x="849" y="1007"/>
                  </a:lnTo>
                  <a:lnTo>
                    <a:pt x="854" y="1006"/>
                  </a:lnTo>
                  <a:lnTo>
                    <a:pt x="858" y="1006"/>
                  </a:lnTo>
                  <a:lnTo>
                    <a:pt x="862" y="1005"/>
                  </a:lnTo>
                  <a:lnTo>
                    <a:pt x="867" y="1005"/>
                  </a:lnTo>
                  <a:lnTo>
                    <a:pt x="870" y="1004"/>
                  </a:lnTo>
                  <a:lnTo>
                    <a:pt x="876" y="1004"/>
                  </a:lnTo>
                  <a:lnTo>
                    <a:pt x="880" y="1002"/>
                  </a:lnTo>
                  <a:lnTo>
                    <a:pt x="884" y="1002"/>
                  </a:lnTo>
                  <a:lnTo>
                    <a:pt x="889" y="1001"/>
                  </a:lnTo>
                  <a:lnTo>
                    <a:pt x="894" y="1001"/>
                  </a:lnTo>
                  <a:lnTo>
                    <a:pt x="899" y="1000"/>
                  </a:lnTo>
                  <a:lnTo>
                    <a:pt x="902" y="999"/>
                  </a:lnTo>
                  <a:lnTo>
                    <a:pt x="907" y="998"/>
                  </a:lnTo>
                  <a:lnTo>
                    <a:pt x="910" y="998"/>
                  </a:lnTo>
                  <a:lnTo>
                    <a:pt x="915" y="997"/>
                  </a:lnTo>
                  <a:lnTo>
                    <a:pt x="919" y="995"/>
                  </a:lnTo>
                  <a:lnTo>
                    <a:pt x="923" y="994"/>
                  </a:lnTo>
                  <a:lnTo>
                    <a:pt x="928" y="993"/>
                  </a:lnTo>
                  <a:lnTo>
                    <a:pt x="932" y="992"/>
                  </a:lnTo>
                  <a:lnTo>
                    <a:pt x="936" y="991"/>
                  </a:lnTo>
                  <a:lnTo>
                    <a:pt x="940" y="989"/>
                  </a:lnTo>
                  <a:lnTo>
                    <a:pt x="945" y="988"/>
                  </a:lnTo>
                  <a:lnTo>
                    <a:pt x="948" y="987"/>
                  </a:lnTo>
                  <a:lnTo>
                    <a:pt x="953" y="986"/>
                  </a:lnTo>
                  <a:lnTo>
                    <a:pt x="958" y="985"/>
                  </a:lnTo>
                  <a:lnTo>
                    <a:pt x="961" y="983"/>
                  </a:lnTo>
                  <a:lnTo>
                    <a:pt x="965" y="982"/>
                  </a:lnTo>
                  <a:lnTo>
                    <a:pt x="969" y="980"/>
                  </a:lnTo>
                  <a:lnTo>
                    <a:pt x="972" y="979"/>
                  </a:lnTo>
                  <a:lnTo>
                    <a:pt x="976" y="978"/>
                  </a:lnTo>
                  <a:lnTo>
                    <a:pt x="979" y="975"/>
                  </a:lnTo>
                  <a:lnTo>
                    <a:pt x="983" y="974"/>
                  </a:lnTo>
                  <a:lnTo>
                    <a:pt x="986" y="973"/>
                  </a:lnTo>
                  <a:lnTo>
                    <a:pt x="990" y="972"/>
                  </a:lnTo>
                  <a:lnTo>
                    <a:pt x="992" y="970"/>
                  </a:lnTo>
                  <a:lnTo>
                    <a:pt x="996" y="968"/>
                  </a:lnTo>
                  <a:lnTo>
                    <a:pt x="999" y="968"/>
                  </a:lnTo>
                  <a:lnTo>
                    <a:pt x="1002" y="967"/>
                  </a:lnTo>
                  <a:lnTo>
                    <a:pt x="1005" y="965"/>
                  </a:lnTo>
                  <a:lnTo>
                    <a:pt x="1008" y="963"/>
                  </a:lnTo>
                  <a:lnTo>
                    <a:pt x="1011" y="963"/>
                  </a:lnTo>
                  <a:lnTo>
                    <a:pt x="1014" y="962"/>
                  </a:lnTo>
                  <a:lnTo>
                    <a:pt x="1018" y="959"/>
                  </a:lnTo>
                  <a:lnTo>
                    <a:pt x="1023" y="956"/>
                  </a:lnTo>
                  <a:lnTo>
                    <a:pt x="1028" y="954"/>
                  </a:lnTo>
                  <a:lnTo>
                    <a:pt x="1033" y="951"/>
                  </a:lnTo>
                  <a:lnTo>
                    <a:pt x="1036" y="949"/>
                  </a:lnTo>
                  <a:lnTo>
                    <a:pt x="1040" y="947"/>
                  </a:lnTo>
                  <a:lnTo>
                    <a:pt x="1043" y="944"/>
                  </a:lnTo>
                  <a:lnTo>
                    <a:pt x="1047" y="943"/>
                  </a:lnTo>
                  <a:lnTo>
                    <a:pt x="1050" y="940"/>
                  </a:lnTo>
                  <a:lnTo>
                    <a:pt x="1053" y="937"/>
                  </a:lnTo>
                  <a:lnTo>
                    <a:pt x="1054" y="935"/>
                  </a:lnTo>
                  <a:lnTo>
                    <a:pt x="1057" y="932"/>
                  </a:lnTo>
                  <a:lnTo>
                    <a:pt x="1061" y="928"/>
                  </a:lnTo>
                  <a:lnTo>
                    <a:pt x="1065" y="923"/>
                  </a:lnTo>
                  <a:lnTo>
                    <a:pt x="1066" y="918"/>
                  </a:lnTo>
                  <a:lnTo>
                    <a:pt x="1068" y="914"/>
                  </a:lnTo>
                  <a:lnTo>
                    <a:pt x="1068" y="908"/>
                  </a:lnTo>
                  <a:lnTo>
                    <a:pt x="1069" y="902"/>
                  </a:lnTo>
                  <a:lnTo>
                    <a:pt x="1068" y="898"/>
                  </a:lnTo>
                  <a:lnTo>
                    <a:pt x="1067" y="895"/>
                  </a:lnTo>
                  <a:lnTo>
                    <a:pt x="1066" y="892"/>
                  </a:lnTo>
                  <a:lnTo>
                    <a:pt x="1065" y="889"/>
                  </a:lnTo>
                  <a:lnTo>
                    <a:pt x="1063" y="885"/>
                  </a:lnTo>
                  <a:lnTo>
                    <a:pt x="1061" y="881"/>
                  </a:lnTo>
                  <a:lnTo>
                    <a:pt x="1059" y="877"/>
                  </a:lnTo>
                  <a:lnTo>
                    <a:pt x="1056" y="874"/>
                  </a:lnTo>
                  <a:lnTo>
                    <a:pt x="1054" y="870"/>
                  </a:lnTo>
                  <a:lnTo>
                    <a:pt x="1050" y="866"/>
                  </a:lnTo>
                  <a:lnTo>
                    <a:pt x="1046" y="861"/>
                  </a:lnTo>
                  <a:lnTo>
                    <a:pt x="1042" y="858"/>
                  </a:lnTo>
                  <a:lnTo>
                    <a:pt x="1037" y="854"/>
                  </a:lnTo>
                  <a:lnTo>
                    <a:pt x="1034" y="851"/>
                  </a:lnTo>
                  <a:lnTo>
                    <a:pt x="1028" y="846"/>
                  </a:lnTo>
                  <a:lnTo>
                    <a:pt x="1023" y="842"/>
                  </a:lnTo>
                  <a:lnTo>
                    <a:pt x="1019" y="841"/>
                  </a:lnTo>
                  <a:lnTo>
                    <a:pt x="1016" y="839"/>
                  </a:lnTo>
                  <a:lnTo>
                    <a:pt x="1014" y="836"/>
                  </a:lnTo>
                  <a:lnTo>
                    <a:pt x="1010" y="835"/>
                  </a:lnTo>
                  <a:lnTo>
                    <a:pt x="1006" y="833"/>
                  </a:lnTo>
                  <a:lnTo>
                    <a:pt x="1003" y="830"/>
                  </a:lnTo>
                  <a:lnTo>
                    <a:pt x="999" y="829"/>
                  </a:lnTo>
                  <a:lnTo>
                    <a:pt x="997" y="827"/>
                  </a:lnTo>
                  <a:lnTo>
                    <a:pt x="992" y="826"/>
                  </a:lnTo>
                  <a:lnTo>
                    <a:pt x="989" y="823"/>
                  </a:lnTo>
                  <a:lnTo>
                    <a:pt x="984" y="821"/>
                  </a:lnTo>
                  <a:lnTo>
                    <a:pt x="980" y="820"/>
                  </a:lnTo>
                  <a:lnTo>
                    <a:pt x="977" y="819"/>
                  </a:lnTo>
                  <a:lnTo>
                    <a:pt x="972" y="816"/>
                  </a:lnTo>
                  <a:lnTo>
                    <a:pt x="967" y="815"/>
                  </a:lnTo>
                  <a:lnTo>
                    <a:pt x="964" y="814"/>
                  </a:lnTo>
                  <a:lnTo>
                    <a:pt x="959" y="811"/>
                  </a:lnTo>
                  <a:lnTo>
                    <a:pt x="954" y="810"/>
                  </a:lnTo>
                  <a:lnTo>
                    <a:pt x="950" y="809"/>
                  </a:lnTo>
                  <a:lnTo>
                    <a:pt x="945" y="807"/>
                  </a:lnTo>
                  <a:lnTo>
                    <a:pt x="939" y="806"/>
                  </a:lnTo>
                  <a:lnTo>
                    <a:pt x="934" y="804"/>
                  </a:lnTo>
                  <a:lnTo>
                    <a:pt x="928" y="803"/>
                  </a:lnTo>
                  <a:lnTo>
                    <a:pt x="923" y="802"/>
                  </a:lnTo>
                  <a:lnTo>
                    <a:pt x="919" y="801"/>
                  </a:lnTo>
                  <a:lnTo>
                    <a:pt x="913" y="800"/>
                  </a:lnTo>
                  <a:lnTo>
                    <a:pt x="907" y="798"/>
                  </a:lnTo>
                  <a:lnTo>
                    <a:pt x="902" y="797"/>
                  </a:lnTo>
                  <a:lnTo>
                    <a:pt x="895" y="797"/>
                  </a:lnTo>
                  <a:lnTo>
                    <a:pt x="890" y="796"/>
                  </a:lnTo>
                  <a:lnTo>
                    <a:pt x="884" y="795"/>
                  </a:lnTo>
                  <a:lnTo>
                    <a:pt x="878" y="795"/>
                  </a:lnTo>
                  <a:lnTo>
                    <a:pt x="871" y="794"/>
                  </a:lnTo>
                  <a:lnTo>
                    <a:pt x="865" y="793"/>
                  </a:lnTo>
                  <a:lnTo>
                    <a:pt x="859" y="793"/>
                  </a:lnTo>
                  <a:lnTo>
                    <a:pt x="854" y="791"/>
                  </a:lnTo>
                  <a:lnTo>
                    <a:pt x="848" y="790"/>
                  </a:lnTo>
                  <a:lnTo>
                    <a:pt x="843" y="790"/>
                  </a:lnTo>
                  <a:lnTo>
                    <a:pt x="837" y="789"/>
                  </a:lnTo>
                  <a:lnTo>
                    <a:pt x="832" y="789"/>
                  </a:lnTo>
                  <a:lnTo>
                    <a:pt x="827" y="789"/>
                  </a:lnTo>
                  <a:lnTo>
                    <a:pt x="823" y="788"/>
                  </a:lnTo>
                  <a:lnTo>
                    <a:pt x="818" y="788"/>
                  </a:lnTo>
                  <a:lnTo>
                    <a:pt x="813" y="788"/>
                  </a:lnTo>
                  <a:lnTo>
                    <a:pt x="808" y="788"/>
                  </a:lnTo>
                  <a:lnTo>
                    <a:pt x="805" y="787"/>
                  </a:lnTo>
                  <a:lnTo>
                    <a:pt x="800" y="787"/>
                  </a:lnTo>
                  <a:lnTo>
                    <a:pt x="798" y="787"/>
                  </a:lnTo>
                  <a:lnTo>
                    <a:pt x="793" y="787"/>
                  </a:lnTo>
                  <a:lnTo>
                    <a:pt x="789" y="785"/>
                  </a:lnTo>
                  <a:lnTo>
                    <a:pt x="785" y="785"/>
                  </a:lnTo>
                  <a:lnTo>
                    <a:pt x="782" y="785"/>
                  </a:lnTo>
                  <a:lnTo>
                    <a:pt x="779" y="784"/>
                  </a:lnTo>
                  <a:lnTo>
                    <a:pt x="775" y="784"/>
                  </a:lnTo>
                  <a:lnTo>
                    <a:pt x="772" y="784"/>
                  </a:lnTo>
                  <a:lnTo>
                    <a:pt x="769" y="784"/>
                  </a:lnTo>
                  <a:lnTo>
                    <a:pt x="766" y="783"/>
                  </a:lnTo>
                  <a:lnTo>
                    <a:pt x="763" y="783"/>
                  </a:lnTo>
                  <a:lnTo>
                    <a:pt x="760" y="783"/>
                  </a:lnTo>
                  <a:lnTo>
                    <a:pt x="757" y="783"/>
                  </a:lnTo>
                  <a:lnTo>
                    <a:pt x="753" y="782"/>
                  </a:lnTo>
                  <a:lnTo>
                    <a:pt x="748" y="782"/>
                  </a:lnTo>
                  <a:lnTo>
                    <a:pt x="743" y="781"/>
                  </a:lnTo>
                  <a:lnTo>
                    <a:pt x="738" y="779"/>
                  </a:lnTo>
                  <a:lnTo>
                    <a:pt x="735" y="778"/>
                  </a:lnTo>
                  <a:lnTo>
                    <a:pt x="731" y="777"/>
                  </a:lnTo>
                  <a:lnTo>
                    <a:pt x="727" y="776"/>
                  </a:lnTo>
                  <a:lnTo>
                    <a:pt x="724" y="774"/>
                  </a:lnTo>
                  <a:lnTo>
                    <a:pt x="721" y="772"/>
                  </a:lnTo>
                  <a:lnTo>
                    <a:pt x="717" y="771"/>
                  </a:lnTo>
                  <a:lnTo>
                    <a:pt x="715" y="768"/>
                  </a:lnTo>
                  <a:lnTo>
                    <a:pt x="711" y="765"/>
                  </a:lnTo>
                  <a:lnTo>
                    <a:pt x="709" y="763"/>
                  </a:lnTo>
                  <a:lnTo>
                    <a:pt x="706" y="759"/>
                  </a:lnTo>
                  <a:lnTo>
                    <a:pt x="703" y="756"/>
                  </a:lnTo>
                  <a:lnTo>
                    <a:pt x="701" y="752"/>
                  </a:lnTo>
                  <a:lnTo>
                    <a:pt x="697" y="749"/>
                  </a:lnTo>
                  <a:lnTo>
                    <a:pt x="695" y="744"/>
                  </a:lnTo>
                  <a:lnTo>
                    <a:pt x="691" y="738"/>
                  </a:lnTo>
                  <a:lnTo>
                    <a:pt x="689" y="733"/>
                  </a:lnTo>
                  <a:lnTo>
                    <a:pt x="685" y="728"/>
                  </a:lnTo>
                  <a:lnTo>
                    <a:pt x="683" y="724"/>
                  </a:lnTo>
                  <a:lnTo>
                    <a:pt x="679" y="719"/>
                  </a:lnTo>
                  <a:lnTo>
                    <a:pt x="677" y="715"/>
                  </a:lnTo>
                  <a:lnTo>
                    <a:pt x="674" y="711"/>
                  </a:lnTo>
                  <a:lnTo>
                    <a:pt x="672" y="706"/>
                  </a:lnTo>
                  <a:lnTo>
                    <a:pt x="670" y="701"/>
                  </a:lnTo>
                  <a:lnTo>
                    <a:pt x="667" y="698"/>
                  </a:lnTo>
                  <a:lnTo>
                    <a:pt x="665" y="693"/>
                  </a:lnTo>
                  <a:lnTo>
                    <a:pt x="663" y="689"/>
                  </a:lnTo>
                  <a:lnTo>
                    <a:pt x="660" y="685"/>
                  </a:lnTo>
                  <a:lnTo>
                    <a:pt x="659" y="681"/>
                  </a:lnTo>
                  <a:lnTo>
                    <a:pt x="658" y="676"/>
                  </a:lnTo>
                  <a:lnTo>
                    <a:pt x="656" y="673"/>
                  </a:lnTo>
                  <a:lnTo>
                    <a:pt x="654" y="669"/>
                  </a:lnTo>
                  <a:lnTo>
                    <a:pt x="652" y="664"/>
                  </a:lnTo>
                  <a:lnTo>
                    <a:pt x="651" y="661"/>
                  </a:lnTo>
                  <a:lnTo>
                    <a:pt x="651" y="657"/>
                  </a:lnTo>
                  <a:lnTo>
                    <a:pt x="650" y="654"/>
                  </a:lnTo>
                  <a:lnTo>
                    <a:pt x="648" y="650"/>
                  </a:lnTo>
                  <a:lnTo>
                    <a:pt x="648" y="647"/>
                  </a:lnTo>
                  <a:lnTo>
                    <a:pt x="648" y="644"/>
                  </a:lnTo>
                  <a:lnTo>
                    <a:pt x="648" y="641"/>
                  </a:lnTo>
                  <a:lnTo>
                    <a:pt x="648" y="637"/>
                  </a:lnTo>
                  <a:lnTo>
                    <a:pt x="648" y="634"/>
                  </a:lnTo>
                  <a:lnTo>
                    <a:pt x="650" y="631"/>
                  </a:lnTo>
                  <a:lnTo>
                    <a:pt x="651" y="628"/>
                  </a:lnTo>
                  <a:lnTo>
                    <a:pt x="652" y="625"/>
                  </a:lnTo>
                  <a:lnTo>
                    <a:pt x="653" y="622"/>
                  </a:lnTo>
                  <a:lnTo>
                    <a:pt x="656" y="621"/>
                  </a:lnTo>
                  <a:lnTo>
                    <a:pt x="657" y="617"/>
                  </a:lnTo>
                  <a:lnTo>
                    <a:pt x="658" y="613"/>
                  </a:lnTo>
                  <a:lnTo>
                    <a:pt x="660" y="610"/>
                  </a:lnTo>
                  <a:lnTo>
                    <a:pt x="663" y="606"/>
                  </a:lnTo>
                  <a:lnTo>
                    <a:pt x="664" y="602"/>
                  </a:lnTo>
                  <a:lnTo>
                    <a:pt x="667" y="598"/>
                  </a:lnTo>
                  <a:lnTo>
                    <a:pt x="669" y="594"/>
                  </a:lnTo>
                  <a:lnTo>
                    <a:pt x="672" y="590"/>
                  </a:lnTo>
                  <a:lnTo>
                    <a:pt x="674" y="585"/>
                  </a:lnTo>
                  <a:lnTo>
                    <a:pt x="677" y="580"/>
                  </a:lnTo>
                  <a:lnTo>
                    <a:pt x="679" y="575"/>
                  </a:lnTo>
                  <a:lnTo>
                    <a:pt x="683" y="571"/>
                  </a:lnTo>
                  <a:lnTo>
                    <a:pt x="684" y="565"/>
                  </a:lnTo>
                  <a:lnTo>
                    <a:pt x="686" y="560"/>
                  </a:lnTo>
                  <a:lnTo>
                    <a:pt x="690" y="554"/>
                  </a:lnTo>
                  <a:lnTo>
                    <a:pt x="692" y="549"/>
                  </a:lnTo>
                  <a:lnTo>
                    <a:pt x="695" y="543"/>
                  </a:lnTo>
                  <a:lnTo>
                    <a:pt x="697" y="537"/>
                  </a:lnTo>
                  <a:lnTo>
                    <a:pt x="698" y="533"/>
                  </a:lnTo>
                  <a:lnTo>
                    <a:pt x="701" y="528"/>
                  </a:lnTo>
                  <a:lnTo>
                    <a:pt x="702" y="522"/>
                  </a:lnTo>
                  <a:lnTo>
                    <a:pt x="703" y="516"/>
                  </a:lnTo>
                  <a:lnTo>
                    <a:pt x="704" y="510"/>
                  </a:lnTo>
                  <a:lnTo>
                    <a:pt x="705" y="505"/>
                  </a:lnTo>
                  <a:lnTo>
                    <a:pt x="706" y="501"/>
                  </a:lnTo>
                  <a:lnTo>
                    <a:pt x="706" y="495"/>
                  </a:lnTo>
                  <a:lnTo>
                    <a:pt x="706" y="490"/>
                  </a:lnTo>
                  <a:lnTo>
                    <a:pt x="706" y="485"/>
                  </a:lnTo>
                  <a:lnTo>
                    <a:pt x="706" y="481"/>
                  </a:lnTo>
                  <a:lnTo>
                    <a:pt x="705" y="477"/>
                  </a:lnTo>
                  <a:lnTo>
                    <a:pt x="704" y="472"/>
                  </a:lnTo>
                  <a:lnTo>
                    <a:pt x="703" y="470"/>
                  </a:lnTo>
                  <a:lnTo>
                    <a:pt x="701" y="465"/>
                  </a:lnTo>
                  <a:lnTo>
                    <a:pt x="699" y="462"/>
                  </a:lnTo>
                  <a:lnTo>
                    <a:pt x="697" y="458"/>
                  </a:lnTo>
                  <a:lnTo>
                    <a:pt x="697" y="454"/>
                  </a:lnTo>
                  <a:lnTo>
                    <a:pt x="695" y="451"/>
                  </a:lnTo>
                  <a:lnTo>
                    <a:pt x="693" y="447"/>
                  </a:lnTo>
                  <a:lnTo>
                    <a:pt x="692" y="445"/>
                  </a:lnTo>
                  <a:lnTo>
                    <a:pt x="692" y="441"/>
                  </a:lnTo>
                  <a:lnTo>
                    <a:pt x="691" y="438"/>
                  </a:lnTo>
                  <a:lnTo>
                    <a:pt x="691" y="434"/>
                  </a:lnTo>
                  <a:lnTo>
                    <a:pt x="690" y="431"/>
                  </a:lnTo>
                  <a:lnTo>
                    <a:pt x="690" y="428"/>
                  </a:lnTo>
                  <a:lnTo>
                    <a:pt x="690" y="425"/>
                  </a:lnTo>
                  <a:lnTo>
                    <a:pt x="690" y="421"/>
                  </a:lnTo>
                  <a:lnTo>
                    <a:pt x="690" y="418"/>
                  </a:lnTo>
                  <a:lnTo>
                    <a:pt x="690" y="415"/>
                  </a:lnTo>
                  <a:lnTo>
                    <a:pt x="690" y="411"/>
                  </a:lnTo>
                  <a:lnTo>
                    <a:pt x="690" y="407"/>
                  </a:lnTo>
                  <a:lnTo>
                    <a:pt x="690" y="403"/>
                  </a:lnTo>
                  <a:lnTo>
                    <a:pt x="691" y="400"/>
                  </a:lnTo>
                  <a:lnTo>
                    <a:pt x="691" y="395"/>
                  </a:lnTo>
                  <a:lnTo>
                    <a:pt x="691" y="390"/>
                  </a:lnTo>
                  <a:lnTo>
                    <a:pt x="692" y="387"/>
                  </a:lnTo>
                  <a:lnTo>
                    <a:pt x="693" y="382"/>
                  </a:lnTo>
                  <a:lnTo>
                    <a:pt x="693" y="376"/>
                  </a:lnTo>
                  <a:lnTo>
                    <a:pt x="695" y="371"/>
                  </a:lnTo>
                  <a:lnTo>
                    <a:pt x="695" y="367"/>
                  </a:lnTo>
                  <a:lnTo>
                    <a:pt x="696" y="361"/>
                  </a:lnTo>
                  <a:lnTo>
                    <a:pt x="696" y="357"/>
                  </a:lnTo>
                  <a:lnTo>
                    <a:pt x="697" y="355"/>
                  </a:lnTo>
                  <a:lnTo>
                    <a:pt x="697" y="351"/>
                  </a:lnTo>
                  <a:lnTo>
                    <a:pt x="698" y="349"/>
                  </a:lnTo>
                  <a:lnTo>
                    <a:pt x="698" y="347"/>
                  </a:lnTo>
                  <a:lnTo>
                    <a:pt x="699" y="343"/>
                  </a:lnTo>
                  <a:lnTo>
                    <a:pt x="699" y="339"/>
                  </a:lnTo>
                  <a:lnTo>
                    <a:pt x="701" y="337"/>
                  </a:lnTo>
                  <a:lnTo>
                    <a:pt x="701" y="332"/>
                  </a:lnTo>
                  <a:lnTo>
                    <a:pt x="702" y="329"/>
                  </a:lnTo>
                  <a:lnTo>
                    <a:pt x="702" y="325"/>
                  </a:lnTo>
                  <a:lnTo>
                    <a:pt x="702" y="323"/>
                  </a:lnTo>
                  <a:lnTo>
                    <a:pt x="703" y="318"/>
                  </a:lnTo>
                  <a:lnTo>
                    <a:pt x="703" y="314"/>
                  </a:lnTo>
                  <a:lnTo>
                    <a:pt x="704" y="311"/>
                  </a:lnTo>
                  <a:lnTo>
                    <a:pt x="705" y="307"/>
                  </a:lnTo>
                  <a:lnTo>
                    <a:pt x="705" y="303"/>
                  </a:lnTo>
                  <a:lnTo>
                    <a:pt x="706" y="298"/>
                  </a:lnTo>
                  <a:lnTo>
                    <a:pt x="706" y="294"/>
                  </a:lnTo>
                  <a:lnTo>
                    <a:pt x="708" y="291"/>
                  </a:lnTo>
                  <a:lnTo>
                    <a:pt x="708" y="286"/>
                  </a:lnTo>
                  <a:lnTo>
                    <a:pt x="709" y="282"/>
                  </a:lnTo>
                  <a:lnTo>
                    <a:pt x="709" y="278"/>
                  </a:lnTo>
                  <a:lnTo>
                    <a:pt x="710" y="273"/>
                  </a:lnTo>
                  <a:lnTo>
                    <a:pt x="710" y="268"/>
                  </a:lnTo>
                  <a:lnTo>
                    <a:pt x="710" y="265"/>
                  </a:lnTo>
                  <a:lnTo>
                    <a:pt x="711" y="260"/>
                  </a:lnTo>
                  <a:lnTo>
                    <a:pt x="712" y="255"/>
                  </a:lnTo>
                  <a:lnTo>
                    <a:pt x="712" y="250"/>
                  </a:lnTo>
                  <a:lnTo>
                    <a:pt x="712" y="247"/>
                  </a:lnTo>
                  <a:lnTo>
                    <a:pt x="714" y="242"/>
                  </a:lnTo>
                  <a:lnTo>
                    <a:pt x="715" y="237"/>
                  </a:lnTo>
                  <a:lnTo>
                    <a:pt x="715" y="233"/>
                  </a:lnTo>
                  <a:lnTo>
                    <a:pt x="715" y="228"/>
                  </a:lnTo>
                  <a:lnTo>
                    <a:pt x="716" y="223"/>
                  </a:lnTo>
                  <a:lnTo>
                    <a:pt x="716" y="220"/>
                  </a:lnTo>
                  <a:lnTo>
                    <a:pt x="716" y="215"/>
                  </a:lnTo>
                  <a:lnTo>
                    <a:pt x="717" y="210"/>
                  </a:lnTo>
                  <a:lnTo>
                    <a:pt x="717" y="204"/>
                  </a:lnTo>
                  <a:lnTo>
                    <a:pt x="718" y="201"/>
                  </a:lnTo>
                  <a:lnTo>
                    <a:pt x="718" y="196"/>
                  </a:lnTo>
                  <a:lnTo>
                    <a:pt x="718" y="191"/>
                  </a:lnTo>
                  <a:lnTo>
                    <a:pt x="718" y="186"/>
                  </a:lnTo>
                  <a:lnTo>
                    <a:pt x="718" y="182"/>
                  </a:lnTo>
                  <a:lnTo>
                    <a:pt x="718" y="177"/>
                  </a:lnTo>
                  <a:lnTo>
                    <a:pt x="718" y="172"/>
                  </a:lnTo>
                  <a:lnTo>
                    <a:pt x="718" y="167"/>
                  </a:lnTo>
                  <a:lnTo>
                    <a:pt x="720" y="163"/>
                  </a:lnTo>
                  <a:lnTo>
                    <a:pt x="720" y="158"/>
                  </a:lnTo>
                  <a:lnTo>
                    <a:pt x="720" y="153"/>
                  </a:lnTo>
                  <a:lnTo>
                    <a:pt x="720" y="148"/>
                  </a:lnTo>
                  <a:lnTo>
                    <a:pt x="720" y="145"/>
                  </a:lnTo>
                  <a:lnTo>
                    <a:pt x="720" y="140"/>
                  </a:lnTo>
                  <a:lnTo>
                    <a:pt x="720" y="135"/>
                  </a:lnTo>
                  <a:lnTo>
                    <a:pt x="720" y="132"/>
                  </a:lnTo>
                  <a:lnTo>
                    <a:pt x="720" y="127"/>
                  </a:lnTo>
                  <a:lnTo>
                    <a:pt x="718" y="122"/>
                  </a:lnTo>
                  <a:lnTo>
                    <a:pt x="718" y="118"/>
                  </a:lnTo>
                  <a:lnTo>
                    <a:pt x="717" y="114"/>
                  </a:lnTo>
                  <a:lnTo>
                    <a:pt x="717" y="109"/>
                  </a:lnTo>
                  <a:lnTo>
                    <a:pt x="716" y="106"/>
                  </a:lnTo>
                  <a:lnTo>
                    <a:pt x="716" y="102"/>
                  </a:lnTo>
                  <a:lnTo>
                    <a:pt x="716" y="97"/>
                  </a:lnTo>
                  <a:lnTo>
                    <a:pt x="715" y="94"/>
                  </a:lnTo>
                  <a:lnTo>
                    <a:pt x="714" y="90"/>
                  </a:lnTo>
                  <a:lnTo>
                    <a:pt x="714" y="87"/>
                  </a:lnTo>
                  <a:lnTo>
                    <a:pt x="712" y="82"/>
                  </a:lnTo>
                  <a:lnTo>
                    <a:pt x="711" y="80"/>
                  </a:lnTo>
                  <a:lnTo>
                    <a:pt x="710" y="76"/>
                  </a:lnTo>
                  <a:lnTo>
                    <a:pt x="710" y="72"/>
                  </a:lnTo>
                  <a:lnTo>
                    <a:pt x="709" y="69"/>
                  </a:lnTo>
                  <a:lnTo>
                    <a:pt x="708" y="67"/>
                  </a:lnTo>
                  <a:lnTo>
                    <a:pt x="706" y="63"/>
                  </a:lnTo>
                  <a:lnTo>
                    <a:pt x="704" y="59"/>
                  </a:lnTo>
                  <a:lnTo>
                    <a:pt x="703" y="56"/>
                  </a:lnTo>
                  <a:lnTo>
                    <a:pt x="702" y="54"/>
                  </a:lnTo>
                  <a:lnTo>
                    <a:pt x="697" y="48"/>
                  </a:lnTo>
                  <a:lnTo>
                    <a:pt x="692" y="42"/>
                  </a:lnTo>
                  <a:lnTo>
                    <a:pt x="688" y="36"/>
                  </a:lnTo>
                  <a:lnTo>
                    <a:pt x="683" y="31"/>
                  </a:lnTo>
                  <a:lnTo>
                    <a:pt x="679" y="29"/>
                  </a:lnTo>
                  <a:lnTo>
                    <a:pt x="676" y="26"/>
                  </a:lnTo>
                  <a:lnTo>
                    <a:pt x="672" y="24"/>
                  </a:lnTo>
                  <a:lnTo>
                    <a:pt x="670" y="23"/>
                  </a:lnTo>
                  <a:lnTo>
                    <a:pt x="666" y="20"/>
                  </a:lnTo>
                  <a:lnTo>
                    <a:pt x="663" y="18"/>
                  </a:lnTo>
                  <a:lnTo>
                    <a:pt x="659" y="17"/>
                  </a:lnTo>
                  <a:lnTo>
                    <a:pt x="656" y="14"/>
                  </a:lnTo>
                  <a:lnTo>
                    <a:pt x="651" y="13"/>
                  </a:lnTo>
                  <a:lnTo>
                    <a:pt x="647" y="11"/>
                  </a:lnTo>
                  <a:lnTo>
                    <a:pt x="644" y="10"/>
                  </a:lnTo>
                  <a:lnTo>
                    <a:pt x="639" y="10"/>
                  </a:lnTo>
                  <a:lnTo>
                    <a:pt x="635" y="7"/>
                  </a:lnTo>
                  <a:lnTo>
                    <a:pt x="631" y="6"/>
                  </a:lnTo>
                  <a:lnTo>
                    <a:pt x="627" y="5"/>
                  </a:lnTo>
                  <a:lnTo>
                    <a:pt x="622" y="5"/>
                  </a:lnTo>
                  <a:lnTo>
                    <a:pt x="618" y="3"/>
                  </a:lnTo>
                  <a:lnTo>
                    <a:pt x="614" y="3"/>
                  </a:lnTo>
                  <a:lnTo>
                    <a:pt x="609" y="1"/>
                  </a:lnTo>
                  <a:lnTo>
                    <a:pt x="605" y="1"/>
                  </a:lnTo>
                  <a:lnTo>
                    <a:pt x="600" y="0"/>
                  </a:lnTo>
                  <a:lnTo>
                    <a:pt x="595" y="0"/>
                  </a:lnTo>
                  <a:lnTo>
                    <a:pt x="590" y="0"/>
                  </a:lnTo>
                  <a:lnTo>
                    <a:pt x="586" y="0"/>
                  </a:lnTo>
                  <a:lnTo>
                    <a:pt x="580" y="0"/>
                  </a:lnTo>
                  <a:lnTo>
                    <a:pt x="575" y="0"/>
                  </a:lnTo>
                  <a:lnTo>
                    <a:pt x="570" y="0"/>
                  </a:lnTo>
                  <a:lnTo>
                    <a:pt x="565" y="1"/>
                  </a:lnTo>
                  <a:lnTo>
                    <a:pt x="559" y="1"/>
                  </a:lnTo>
                  <a:lnTo>
                    <a:pt x="555" y="3"/>
                  </a:lnTo>
                  <a:lnTo>
                    <a:pt x="549" y="3"/>
                  </a:lnTo>
                  <a:lnTo>
                    <a:pt x="544" y="5"/>
                  </a:lnTo>
                  <a:lnTo>
                    <a:pt x="538" y="5"/>
                  </a:lnTo>
                  <a:lnTo>
                    <a:pt x="533" y="6"/>
                  </a:lnTo>
                  <a:lnTo>
                    <a:pt x="527" y="8"/>
                  </a:lnTo>
                  <a:lnTo>
                    <a:pt x="523" y="10"/>
                  </a:lnTo>
                  <a:lnTo>
                    <a:pt x="517" y="11"/>
                  </a:lnTo>
                  <a:lnTo>
                    <a:pt x="512" y="13"/>
                  </a:lnTo>
                  <a:lnTo>
                    <a:pt x="507" y="14"/>
                  </a:lnTo>
                  <a:lnTo>
                    <a:pt x="501" y="17"/>
                  </a:lnTo>
                  <a:lnTo>
                    <a:pt x="497" y="19"/>
                  </a:lnTo>
                  <a:lnTo>
                    <a:pt x="491" y="21"/>
                  </a:lnTo>
                  <a:lnTo>
                    <a:pt x="486" y="24"/>
                  </a:lnTo>
                  <a:lnTo>
                    <a:pt x="481" y="27"/>
                  </a:lnTo>
                  <a:lnTo>
                    <a:pt x="475" y="30"/>
                  </a:lnTo>
                  <a:lnTo>
                    <a:pt x="469" y="32"/>
                  </a:lnTo>
                  <a:lnTo>
                    <a:pt x="465" y="36"/>
                  </a:lnTo>
                  <a:lnTo>
                    <a:pt x="460" y="39"/>
                  </a:lnTo>
                  <a:lnTo>
                    <a:pt x="454" y="43"/>
                  </a:lnTo>
                  <a:lnTo>
                    <a:pt x="449" y="46"/>
                  </a:lnTo>
                  <a:lnTo>
                    <a:pt x="444" y="50"/>
                  </a:lnTo>
                  <a:lnTo>
                    <a:pt x="440" y="55"/>
                  </a:lnTo>
                  <a:lnTo>
                    <a:pt x="434" y="58"/>
                  </a:lnTo>
                  <a:lnTo>
                    <a:pt x="428" y="63"/>
                  </a:lnTo>
                  <a:lnTo>
                    <a:pt x="423" y="67"/>
                  </a:lnTo>
                  <a:lnTo>
                    <a:pt x="418" y="70"/>
                  </a:lnTo>
                  <a:lnTo>
                    <a:pt x="414" y="74"/>
                  </a:lnTo>
                  <a:lnTo>
                    <a:pt x="409" y="78"/>
                  </a:lnTo>
                  <a:lnTo>
                    <a:pt x="404" y="82"/>
                  </a:lnTo>
                  <a:lnTo>
                    <a:pt x="399" y="87"/>
                  </a:lnTo>
                  <a:lnTo>
                    <a:pt x="395" y="90"/>
                  </a:lnTo>
                  <a:lnTo>
                    <a:pt x="390" y="95"/>
                  </a:lnTo>
                  <a:lnTo>
                    <a:pt x="386" y="99"/>
                  </a:lnTo>
                  <a:lnTo>
                    <a:pt x="382" y="102"/>
                  </a:lnTo>
                  <a:lnTo>
                    <a:pt x="377" y="107"/>
                  </a:lnTo>
                  <a:lnTo>
                    <a:pt x="373" y="110"/>
                  </a:lnTo>
                  <a:lnTo>
                    <a:pt x="370" y="115"/>
                  </a:lnTo>
                  <a:lnTo>
                    <a:pt x="366" y="119"/>
                  </a:lnTo>
                  <a:lnTo>
                    <a:pt x="363" y="122"/>
                  </a:lnTo>
                  <a:lnTo>
                    <a:pt x="358" y="127"/>
                  </a:lnTo>
                  <a:lnTo>
                    <a:pt x="354" y="131"/>
                  </a:lnTo>
                  <a:lnTo>
                    <a:pt x="351" y="134"/>
                  </a:lnTo>
                  <a:lnTo>
                    <a:pt x="347" y="138"/>
                  </a:lnTo>
                  <a:lnTo>
                    <a:pt x="344" y="141"/>
                  </a:lnTo>
                  <a:lnTo>
                    <a:pt x="341" y="145"/>
                  </a:lnTo>
                  <a:lnTo>
                    <a:pt x="338" y="150"/>
                  </a:lnTo>
                  <a:lnTo>
                    <a:pt x="334" y="152"/>
                  </a:lnTo>
                  <a:lnTo>
                    <a:pt x="332" y="157"/>
                  </a:lnTo>
                  <a:lnTo>
                    <a:pt x="328" y="160"/>
                  </a:lnTo>
                  <a:lnTo>
                    <a:pt x="326" y="164"/>
                  </a:lnTo>
                  <a:lnTo>
                    <a:pt x="322" y="166"/>
                  </a:lnTo>
                  <a:lnTo>
                    <a:pt x="320" y="171"/>
                  </a:lnTo>
                  <a:lnTo>
                    <a:pt x="318" y="173"/>
                  </a:lnTo>
                  <a:lnTo>
                    <a:pt x="315" y="177"/>
                  </a:lnTo>
                  <a:lnTo>
                    <a:pt x="312" y="180"/>
                  </a:lnTo>
                  <a:lnTo>
                    <a:pt x="310" y="183"/>
                  </a:lnTo>
                  <a:lnTo>
                    <a:pt x="307" y="186"/>
                  </a:lnTo>
                  <a:lnTo>
                    <a:pt x="305" y="190"/>
                  </a:lnTo>
                  <a:lnTo>
                    <a:pt x="300" y="195"/>
                  </a:lnTo>
                  <a:lnTo>
                    <a:pt x="296" y="201"/>
                  </a:lnTo>
                  <a:lnTo>
                    <a:pt x="293" y="205"/>
                  </a:lnTo>
                  <a:lnTo>
                    <a:pt x="289" y="210"/>
                  </a:lnTo>
                  <a:lnTo>
                    <a:pt x="286" y="215"/>
                  </a:lnTo>
                  <a:lnTo>
                    <a:pt x="284" y="220"/>
                  </a:lnTo>
                  <a:lnTo>
                    <a:pt x="281" y="222"/>
                  </a:lnTo>
                  <a:lnTo>
                    <a:pt x="280" y="226"/>
                  </a:lnTo>
                  <a:lnTo>
                    <a:pt x="277" y="228"/>
                  </a:lnTo>
                  <a:lnTo>
                    <a:pt x="276" y="230"/>
                  </a:lnTo>
                  <a:lnTo>
                    <a:pt x="274" y="234"/>
                  </a:lnTo>
                  <a:lnTo>
                    <a:pt x="274" y="235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07" name="Freeform 406"/>
            <p:cNvSpPr>
              <a:spLocks/>
            </p:cNvSpPr>
            <p:nvPr/>
          </p:nvSpPr>
          <p:spPr bwMode="auto">
            <a:xfrm>
              <a:off x="1625" y="1381"/>
              <a:ext cx="314" cy="333"/>
            </a:xfrm>
            <a:custGeom>
              <a:avLst/>
              <a:gdLst>
                <a:gd name="T0" fmla="*/ 0 w 941"/>
                <a:gd name="T1" fmla="*/ 0 h 997"/>
                <a:gd name="T2" fmla="*/ 0 w 941"/>
                <a:gd name="T3" fmla="*/ 0 h 997"/>
                <a:gd name="T4" fmla="*/ 0 w 941"/>
                <a:gd name="T5" fmla="*/ 0 h 997"/>
                <a:gd name="T6" fmla="*/ 0 w 941"/>
                <a:gd name="T7" fmla="*/ 0 h 997"/>
                <a:gd name="T8" fmla="*/ 0 w 941"/>
                <a:gd name="T9" fmla="*/ 0 h 997"/>
                <a:gd name="T10" fmla="*/ 0 w 941"/>
                <a:gd name="T11" fmla="*/ 0 h 997"/>
                <a:gd name="T12" fmla="*/ 0 w 941"/>
                <a:gd name="T13" fmla="*/ 0 h 997"/>
                <a:gd name="T14" fmla="*/ 0 w 941"/>
                <a:gd name="T15" fmla="*/ 0 h 997"/>
                <a:gd name="T16" fmla="*/ 0 w 941"/>
                <a:gd name="T17" fmla="*/ 0 h 997"/>
                <a:gd name="T18" fmla="*/ 0 w 941"/>
                <a:gd name="T19" fmla="*/ 0 h 997"/>
                <a:gd name="T20" fmla="*/ 0 w 941"/>
                <a:gd name="T21" fmla="*/ 0 h 997"/>
                <a:gd name="T22" fmla="*/ 0 w 941"/>
                <a:gd name="T23" fmla="*/ 0 h 997"/>
                <a:gd name="T24" fmla="*/ 0 w 941"/>
                <a:gd name="T25" fmla="*/ 0 h 997"/>
                <a:gd name="T26" fmla="*/ 0 w 941"/>
                <a:gd name="T27" fmla="*/ 0 h 997"/>
                <a:gd name="T28" fmla="*/ 0 w 941"/>
                <a:gd name="T29" fmla="*/ 0 h 997"/>
                <a:gd name="T30" fmla="*/ 0 w 941"/>
                <a:gd name="T31" fmla="*/ 0 h 997"/>
                <a:gd name="T32" fmla="*/ 0 w 941"/>
                <a:gd name="T33" fmla="*/ 0 h 997"/>
                <a:gd name="T34" fmla="*/ 0 w 941"/>
                <a:gd name="T35" fmla="*/ 0 h 997"/>
                <a:gd name="T36" fmla="*/ 0 w 941"/>
                <a:gd name="T37" fmla="*/ 0 h 997"/>
                <a:gd name="T38" fmla="*/ 0 w 941"/>
                <a:gd name="T39" fmla="*/ 0 h 997"/>
                <a:gd name="T40" fmla="*/ 0 w 941"/>
                <a:gd name="T41" fmla="*/ 0 h 997"/>
                <a:gd name="T42" fmla="*/ 0 w 941"/>
                <a:gd name="T43" fmla="*/ 0 h 997"/>
                <a:gd name="T44" fmla="*/ 0 w 941"/>
                <a:gd name="T45" fmla="*/ 0 h 997"/>
                <a:gd name="T46" fmla="*/ 0 w 941"/>
                <a:gd name="T47" fmla="*/ 0 h 997"/>
                <a:gd name="T48" fmla="*/ 0 w 941"/>
                <a:gd name="T49" fmla="*/ 0 h 997"/>
                <a:gd name="T50" fmla="*/ 0 w 941"/>
                <a:gd name="T51" fmla="*/ 0 h 997"/>
                <a:gd name="T52" fmla="*/ 0 w 941"/>
                <a:gd name="T53" fmla="*/ 0 h 997"/>
                <a:gd name="T54" fmla="*/ 0 w 941"/>
                <a:gd name="T55" fmla="*/ 0 h 997"/>
                <a:gd name="T56" fmla="*/ 0 w 941"/>
                <a:gd name="T57" fmla="*/ 0 h 997"/>
                <a:gd name="T58" fmla="*/ 0 w 941"/>
                <a:gd name="T59" fmla="*/ 0 h 997"/>
                <a:gd name="T60" fmla="*/ 0 w 941"/>
                <a:gd name="T61" fmla="*/ 0 h 997"/>
                <a:gd name="T62" fmla="*/ 0 w 941"/>
                <a:gd name="T63" fmla="*/ 0 h 997"/>
                <a:gd name="T64" fmla="*/ 0 w 941"/>
                <a:gd name="T65" fmla="*/ 0 h 997"/>
                <a:gd name="T66" fmla="*/ 0 w 941"/>
                <a:gd name="T67" fmla="*/ 0 h 997"/>
                <a:gd name="T68" fmla="*/ 0 w 941"/>
                <a:gd name="T69" fmla="*/ 0 h 997"/>
                <a:gd name="T70" fmla="*/ 0 w 941"/>
                <a:gd name="T71" fmla="*/ 0 h 997"/>
                <a:gd name="T72" fmla="*/ 0 w 941"/>
                <a:gd name="T73" fmla="*/ 0 h 997"/>
                <a:gd name="T74" fmla="*/ 0 w 941"/>
                <a:gd name="T75" fmla="*/ 0 h 997"/>
                <a:gd name="T76" fmla="*/ 0 w 941"/>
                <a:gd name="T77" fmla="*/ 0 h 997"/>
                <a:gd name="T78" fmla="*/ 0 w 941"/>
                <a:gd name="T79" fmla="*/ 0 h 997"/>
                <a:gd name="T80" fmla="*/ 0 w 941"/>
                <a:gd name="T81" fmla="*/ 0 h 997"/>
                <a:gd name="T82" fmla="*/ 0 w 941"/>
                <a:gd name="T83" fmla="*/ 0 h 997"/>
                <a:gd name="T84" fmla="*/ 0 w 941"/>
                <a:gd name="T85" fmla="*/ 0 h 997"/>
                <a:gd name="T86" fmla="*/ 0 w 941"/>
                <a:gd name="T87" fmla="*/ 0 h 997"/>
                <a:gd name="T88" fmla="*/ 0 w 941"/>
                <a:gd name="T89" fmla="*/ 0 h 997"/>
                <a:gd name="T90" fmla="*/ 0 w 941"/>
                <a:gd name="T91" fmla="*/ 0 h 997"/>
                <a:gd name="T92" fmla="*/ 0 w 941"/>
                <a:gd name="T93" fmla="*/ 0 h 997"/>
                <a:gd name="T94" fmla="*/ 0 w 941"/>
                <a:gd name="T95" fmla="*/ 0 h 997"/>
                <a:gd name="T96" fmla="*/ 0 w 941"/>
                <a:gd name="T97" fmla="*/ 0 h 997"/>
                <a:gd name="T98" fmla="*/ 0 w 941"/>
                <a:gd name="T99" fmla="*/ 0 h 997"/>
                <a:gd name="T100" fmla="*/ 0 w 941"/>
                <a:gd name="T101" fmla="*/ 0 h 997"/>
                <a:gd name="T102" fmla="*/ 0 w 941"/>
                <a:gd name="T103" fmla="*/ 0 h 997"/>
                <a:gd name="T104" fmla="*/ 0 w 941"/>
                <a:gd name="T105" fmla="*/ 0 h 997"/>
                <a:gd name="T106" fmla="*/ 0 w 941"/>
                <a:gd name="T107" fmla="*/ 0 h 997"/>
                <a:gd name="T108" fmla="*/ 0 w 941"/>
                <a:gd name="T109" fmla="*/ 0 h 997"/>
                <a:gd name="T110" fmla="*/ 0 w 941"/>
                <a:gd name="T111" fmla="*/ 0 h 997"/>
                <a:gd name="T112" fmla="*/ 0 w 941"/>
                <a:gd name="T113" fmla="*/ 0 h 997"/>
                <a:gd name="T114" fmla="*/ 0 w 941"/>
                <a:gd name="T115" fmla="*/ 0 h 997"/>
                <a:gd name="T116" fmla="*/ 0 w 941"/>
                <a:gd name="T117" fmla="*/ 0 h 997"/>
                <a:gd name="T118" fmla="*/ 0 w 941"/>
                <a:gd name="T119" fmla="*/ 0 h 997"/>
                <a:gd name="T120" fmla="*/ 0 w 941"/>
                <a:gd name="T121" fmla="*/ 0 h 9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1"/>
                <a:gd name="T184" fmla="*/ 0 h 997"/>
                <a:gd name="T185" fmla="*/ 941 w 941"/>
                <a:gd name="T186" fmla="*/ 997 h 9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1" h="997">
                  <a:moveTo>
                    <a:pt x="44" y="217"/>
                  </a:moveTo>
                  <a:lnTo>
                    <a:pt x="44" y="216"/>
                  </a:lnTo>
                  <a:lnTo>
                    <a:pt x="44" y="215"/>
                  </a:lnTo>
                  <a:lnTo>
                    <a:pt x="45" y="213"/>
                  </a:lnTo>
                  <a:lnTo>
                    <a:pt x="47" y="210"/>
                  </a:lnTo>
                  <a:lnTo>
                    <a:pt x="48" y="207"/>
                  </a:lnTo>
                  <a:lnTo>
                    <a:pt x="51" y="202"/>
                  </a:lnTo>
                  <a:lnTo>
                    <a:pt x="53" y="198"/>
                  </a:lnTo>
                  <a:lnTo>
                    <a:pt x="58" y="195"/>
                  </a:lnTo>
                  <a:lnTo>
                    <a:pt x="62" y="191"/>
                  </a:lnTo>
                  <a:lnTo>
                    <a:pt x="66" y="188"/>
                  </a:lnTo>
                  <a:lnTo>
                    <a:pt x="69" y="185"/>
                  </a:lnTo>
                  <a:lnTo>
                    <a:pt x="71" y="184"/>
                  </a:lnTo>
                  <a:lnTo>
                    <a:pt x="75" y="183"/>
                  </a:lnTo>
                  <a:lnTo>
                    <a:pt x="77" y="182"/>
                  </a:lnTo>
                  <a:lnTo>
                    <a:pt x="80" y="181"/>
                  </a:lnTo>
                  <a:lnTo>
                    <a:pt x="83" y="179"/>
                  </a:lnTo>
                  <a:lnTo>
                    <a:pt x="86" y="178"/>
                  </a:lnTo>
                  <a:lnTo>
                    <a:pt x="91" y="178"/>
                  </a:lnTo>
                  <a:lnTo>
                    <a:pt x="94" y="178"/>
                  </a:lnTo>
                  <a:lnTo>
                    <a:pt x="98" y="178"/>
                  </a:lnTo>
                  <a:lnTo>
                    <a:pt x="102" y="178"/>
                  </a:lnTo>
                  <a:lnTo>
                    <a:pt x="107" y="181"/>
                  </a:lnTo>
                  <a:lnTo>
                    <a:pt x="110" y="181"/>
                  </a:lnTo>
                  <a:lnTo>
                    <a:pt x="115" y="182"/>
                  </a:lnTo>
                  <a:lnTo>
                    <a:pt x="118" y="183"/>
                  </a:lnTo>
                  <a:lnTo>
                    <a:pt x="122" y="184"/>
                  </a:lnTo>
                  <a:lnTo>
                    <a:pt x="126" y="185"/>
                  </a:lnTo>
                  <a:lnTo>
                    <a:pt x="128" y="188"/>
                  </a:lnTo>
                  <a:lnTo>
                    <a:pt x="130" y="189"/>
                  </a:lnTo>
                  <a:lnTo>
                    <a:pt x="134" y="190"/>
                  </a:lnTo>
                  <a:lnTo>
                    <a:pt x="137" y="194"/>
                  </a:lnTo>
                  <a:lnTo>
                    <a:pt x="141" y="197"/>
                  </a:lnTo>
                  <a:lnTo>
                    <a:pt x="143" y="202"/>
                  </a:lnTo>
                  <a:lnTo>
                    <a:pt x="146" y="206"/>
                  </a:lnTo>
                  <a:lnTo>
                    <a:pt x="147" y="209"/>
                  </a:lnTo>
                  <a:lnTo>
                    <a:pt x="148" y="213"/>
                  </a:lnTo>
                  <a:lnTo>
                    <a:pt x="149" y="216"/>
                  </a:lnTo>
                  <a:lnTo>
                    <a:pt x="149" y="221"/>
                  </a:lnTo>
                  <a:lnTo>
                    <a:pt x="149" y="225"/>
                  </a:lnTo>
                  <a:lnTo>
                    <a:pt x="149" y="227"/>
                  </a:lnTo>
                  <a:lnTo>
                    <a:pt x="149" y="230"/>
                  </a:lnTo>
                  <a:lnTo>
                    <a:pt x="149" y="233"/>
                  </a:lnTo>
                  <a:lnTo>
                    <a:pt x="149" y="235"/>
                  </a:lnTo>
                  <a:lnTo>
                    <a:pt x="150" y="236"/>
                  </a:lnTo>
                  <a:lnTo>
                    <a:pt x="154" y="238"/>
                  </a:lnTo>
                  <a:lnTo>
                    <a:pt x="160" y="239"/>
                  </a:lnTo>
                  <a:lnTo>
                    <a:pt x="162" y="239"/>
                  </a:lnTo>
                  <a:lnTo>
                    <a:pt x="166" y="239"/>
                  </a:lnTo>
                  <a:lnTo>
                    <a:pt x="168" y="239"/>
                  </a:lnTo>
                  <a:lnTo>
                    <a:pt x="173" y="239"/>
                  </a:lnTo>
                  <a:lnTo>
                    <a:pt x="175" y="239"/>
                  </a:lnTo>
                  <a:lnTo>
                    <a:pt x="180" y="239"/>
                  </a:lnTo>
                  <a:lnTo>
                    <a:pt x="184" y="239"/>
                  </a:lnTo>
                  <a:lnTo>
                    <a:pt x="188" y="239"/>
                  </a:lnTo>
                  <a:lnTo>
                    <a:pt x="191" y="239"/>
                  </a:lnTo>
                  <a:lnTo>
                    <a:pt x="194" y="239"/>
                  </a:lnTo>
                  <a:lnTo>
                    <a:pt x="198" y="238"/>
                  </a:lnTo>
                  <a:lnTo>
                    <a:pt x="203" y="238"/>
                  </a:lnTo>
                  <a:lnTo>
                    <a:pt x="205" y="238"/>
                  </a:lnTo>
                  <a:lnTo>
                    <a:pt x="209" y="238"/>
                  </a:lnTo>
                  <a:lnTo>
                    <a:pt x="212" y="238"/>
                  </a:lnTo>
                  <a:lnTo>
                    <a:pt x="216" y="238"/>
                  </a:lnTo>
                  <a:lnTo>
                    <a:pt x="220" y="236"/>
                  </a:lnTo>
                  <a:lnTo>
                    <a:pt x="225" y="236"/>
                  </a:lnTo>
                  <a:lnTo>
                    <a:pt x="228" y="236"/>
                  </a:lnTo>
                  <a:lnTo>
                    <a:pt x="229" y="236"/>
                  </a:lnTo>
                  <a:lnTo>
                    <a:pt x="334" y="102"/>
                  </a:lnTo>
                  <a:lnTo>
                    <a:pt x="334" y="101"/>
                  </a:lnTo>
                  <a:lnTo>
                    <a:pt x="335" y="100"/>
                  </a:lnTo>
                  <a:lnTo>
                    <a:pt x="338" y="99"/>
                  </a:lnTo>
                  <a:lnTo>
                    <a:pt x="341" y="96"/>
                  </a:lnTo>
                  <a:lnTo>
                    <a:pt x="344" y="93"/>
                  </a:lnTo>
                  <a:lnTo>
                    <a:pt x="348" y="90"/>
                  </a:lnTo>
                  <a:lnTo>
                    <a:pt x="351" y="88"/>
                  </a:lnTo>
                  <a:lnTo>
                    <a:pt x="353" y="87"/>
                  </a:lnTo>
                  <a:lnTo>
                    <a:pt x="357" y="85"/>
                  </a:lnTo>
                  <a:lnTo>
                    <a:pt x="360" y="83"/>
                  </a:lnTo>
                  <a:lnTo>
                    <a:pt x="363" y="80"/>
                  </a:lnTo>
                  <a:lnTo>
                    <a:pt x="366" y="79"/>
                  </a:lnTo>
                  <a:lnTo>
                    <a:pt x="369" y="75"/>
                  </a:lnTo>
                  <a:lnTo>
                    <a:pt x="372" y="74"/>
                  </a:lnTo>
                  <a:lnTo>
                    <a:pt x="376" y="70"/>
                  </a:lnTo>
                  <a:lnTo>
                    <a:pt x="380" y="69"/>
                  </a:lnTo>
                  <a:lnTo>
                    <a:pt x="384" y="66"/>
                  </a:lnTo>
                  <a:lnTo>
                    <a:pt x="388" y="64"/>
                  </a:lnTo>
                  <a:lnTo>
                    <a:pt x="391" y="61"/>
                  </a:lnTo>
                  <a:lnTo>
                    <a:pt x="396" y="58"/>
                  </a:lnTo>
                  <a:lnTo>
                    <a:pt x="399" y="56"/>
                  </a:lnTo>
                  <a:lnTo>
                    <a:pt x="404" y="54"/>
                  </a:lnTo>
                  <a:lnTo>
                    <a:pt x="409" y="51"/>
                  </a:lnTo>
                  <a:lnTo>
                    <a:pt x="412" y="49"/>
                  </a:lnTo>
                  <a:lnTo>
                    <a:pt x="417" y="45"/>
                  </a:lnTo>
                  <a:lnTo>
                    <a:pt x="422" y="44"/>
                  </a:lnTo>
                  <a:lnTo>
                    <a:pt x="427" y="41"/>
                  </a:lnTo>
                  <a:lnTo>
                    <a:pt x="430" y="38"/>
                  </a:lnTo>
                  <a:lnTo>
                    <a:pt x="435" y="36"/>
                  </a:lnTo>
                  <a:lnTo>
                    <a:pt x="440" y="34"/>
                  </a:lnTo>
                  <a:lnTo>
                    <a:pt x="444" y="30"/>
                  </a:lnTo>
                  <a:lnTo>
                    <a:pt x="448" y="29"/>
                  </a:lnTo>
                  <a:lnTo>
                    <a:pt x="453" y="25"/>
                  </a:lnTo>
                  <a:lnTo>
                    <a:pt x="459" y="24"/>
                  </a:lnTo>
                  <a:lnTo>
                    <a:pt x="462" y="20"/>
                  </a:lnTo>
                  <a:lnTo>
                    <a:pt x="467" y="19"/>
                  </a:lnTo>
                  <a:lnTo>
                    <a:pt x="472" y="17"/>
                  </a:lnTo>
                  <a:lnTo>
                    <a:pt x="476" y="16"/>
                  </a:lnTo>
                  <a:lnTo>
                    <a:pt x="480" y="13"/>
                  </a:lnTo>
                  <a:lnTo>
                    <a:pt x="485" y="11"/>
                  </a:lnTo>
                  <a:lnTo>
                    <a:pt x="490" y="10"/>
                  </a:lnTo>
                  <a:lnTo>
                    <a:pt x="494" y="9"/>
                  </a:lnTo>
                  <a:lnTo>
                    <a:pt x="498" y="7"/>
                  </a:lnTo>
                  <a:lnTo>
                    <a:pt x="503" y="6"/>
                  </a:lnTo>
                  <a:lnTo>
                    <a:pt x="506" y="4"/>
                  </a:lnTo>
                  <a:lnTo>
                    <a:pt x="511" y="4"/>
                  </a:lnTo>
                  <a:lnTo>
                    <a:pt x="514" y="2"/>
                  </a:lnTo>
                  <a:lnTo>
                    <a:pt x="518" y="2"/>
                  </a:lnTo>
                  <a:lnTo>
                    <a:pt x="522" y="2"/>
                  </a:lnTo>
                  <a:lnTo>
                    <a:pt x="526" y="2"/>
                  </a:lnTo>
                  <a:lnTo>
                    <a:pt x="529" y="0"/>
                  </a:lnTo>
                  <a:lnTo>
                    <a:pt x="532" y="0"/>
                  </a:lnTo>
                  <a:lnTo>
                    <a:pt x="536" y="0"/>
                  </a:lnTo>
                  <a:lnTo>
                    <a:pt x="539" y="0"/>
                  </a:lnTo>
                  <a:lnTo>
                    <a:pt x="542" y="0"/>
                  </a:lnTo>
                  <a:lnTo>
                    <a:pt x="545" y="2"/>
                  </a:lnTo>
                  <a:lnTo>
                    <a:pt x="548" y="2"/>
                  </a:lnTo>
                  <a:lnTo>
                    <a:pt x="551" y="4"/>
                  </a:lnTo>
                  <a:lnTo>
                    <a:pt x="556" y="5"/>
                  </a:lnTo>
                  <a:lnTo>
                    <a:pt x="561" y="7"/>
                  </a:lnTo>
                  <a:lnTo>
                    <a:pt x="565" y="10"/>
                  </a:lnTo>
                  <a:lnTo>
                    <a:pt x="570" y="12"/>
                  </a:lnTo>
                  <a:lnTo>
                    <a:pt x="575" y="15"/>
                  </a:lnTo>
                  <a:lnTo>
                    <a:pt x="580" y="17"/>
                  </a:lnTo>
                  <a:lnTo>
                    <a:pt x="584" y="20"/>
                  </a:lnTo>
                  <a:lnTo>
                    <a:pt x="588" y="23"/>
                  </a:lnTo>
                  <a:lnTo>
                    <a:pt x="592" y="25"/>
                  </a:lnTo>
                  <a:lnTo>
                    <a:pt x="595" y="29"/>
                  </a:lnTo>
                  <a:lnTo>
                    <a:pt x="599" y="32"/>
                  </a:lnTo>
                  <a:lnTo>
                    <a:pt x="602" y="36"/>
                  </a:lnTo>
                  <a:lnTo>
                    <a:pt x="605" y="39"/>
                  </a:lnTo>
                  <a:lnTo>
                    <a:pt x="608" y="44"/>
                  </a:lnTo>
                  <a:lnTo>
                    <a:pt x="610" y="48"/>
                  </a:lnTo>
                  <a:lnTo>
                    <a:pt x="613" y="53"/>
                  </a:lnTo>
                  <a:lnTo>
                    <a:pt x="615" y="57"/>
                  </a:lnTo>
                  <a:lnTo>
                    <a:pt x="616" y="62"/>
                  </a:lnTo>
                  <a:lnTo>
                    <a:pt x="619" y="67"/>
                  </a:lnTo>
                  <a:lnTo>
                    <a:pt x="620" y="73"/>
                  </a:lnTo>
                  <a:lnTo>
                    <a:pt x="620" y="75"/>
                  </a:lnTo>
                  <a:lnTo>
                    <a:pt x="620" y="79"/>
                  </a:lnTo>
                  <a:lnTo>
                    <a:pt x="620" y="82"/>
                  </a:lnTo>
                  <a:lnTo>
                    <a:pt x="621" y="85"/>
                  </a:lnTo>
                  <a:lnTo>
                    <a:pt x="621" y="88"/>
                  </a:lnTo>
                  <a:lnTo>
                    <a:pt x="621" y="92"/>
                  </a:lnTo>
                  <a:lnTo>
                    <a:pt x="621" y="95"/>
                  </a:lnTo>
                  <a:lnTo>
                    <a:pt x="621" y="100"/>
                  </a:lnTo>
                  <a:lnTo>
                    <a:pt x="621" y="102"/>
                  </a:lnTo>
                  <a:lnTo>
                    <a:pt x="620" y="106"/>
                  </a:lnTo>
                  <a:lnTo>
                    <a:pt x="620" y="109"/>
                  </a:lnTo>
                  <a:lnTo>
                    <a:pt x="620" y="114"/>
                  </a:lnTo>
                  <a:lnTo>
                    <a:pt x="619" y="119"/>
                  </a:lnTo>
                  <a:lnTo>
                    <a:pt x="619" y="123"/>
                  </a:lnTo>
                  <a:lnTo>
                    <a:pt x="618" y="127"/>
                  </a:lnTo>
                  <a:lnTo>
                    <a:pt x="618" y="132"/>
                  </a:lnTo>
                  <a:lnTo>
                    <a:pt x="616" y="136"/>
                  </a:lnTo>
                  <a:lnTo>
                    <a:pt x="615" y="140"/>
                  </a:lnTo>
                  <a:lnTo>
                    <a:pt x="614" y="145"/>
                  </a:lnTo>
                  <a:lnTo>
                    <a:pt x="613" y="151"/>
                  </a:lnTo>
                  <a:lnTo>
                    <a:pt x="612" y="156"/>
                  </a:lnTo>
                  <a:lnTo>
                    <a:pt x="610" y="162"/>
                  </a:lnTo>
                  <a:lnTo>
                    <a:pt x="608" y="166"/>
                  </a:lnTo>
                  <a:lnTo>
                    <a:pt x="608" y="172"/>
                  </a:lnTo>
                  <a:lnTo>
                    <a:pt x="606" y="177"/>
                  </a:lnTo>
                  <a:lnTo>
                    <a:pt x="603" y="183"/>
                  </a:lnTo>
                  <a:lnTo>
                    <a:pt x="602" y="188"/>
                  </a:lnTo>
                  <a:lnTo>
                    <a:pt x="601" y="194"/>
                  </a:lnTo>
                  <a:lnTo>
                    <a:pt x="599" y="200"/>
                  </a:lnTo>
                  <a:lnTo>
                    <a:pt x="599" y="206"/>
                  </a:lnTo>
                  <a:lnTo>
                    <a:pt x="597" y="210"/>
                  </a:lnTo>
                  <a:lnTo>
                    <a:pt x="596" y="216"/>
                  </a:lnTo>
                  <a:lnTo>
                    <a:pt x="594" y="221"/>
                  </a:lnTo>
                  <a:lnTo>
                    <a:pt x="593" y="227"/>
                  </a:lnTo>
                  <a:lnTo>
                    <a:pt x="592" y="232"/>
                  </a:lnTo>
                  <a:lnTo>
                    <a:pt x="590" y="238"/>
                  </a:lnTo>
                  <a:lnTo>
                    <a:pt x="589" y="242"/>
                  </a:lnTo>
                  <a:lnTo>
                    <a:pt x="589" y="248"/>
                  </a:lnTo>
                  <a:lnTo>
                    <a:pt x="588" y="253"/>
                  </a:lnTo>
                  <a:lnTo>
                    <a:pt x="588" y="259"/>
                  </a:lnTo>
                  <a:lnTo>
                    <a:pt x="587" y="264"/>
                  </a:lnTo>
                  <a:lnTo>
                    <a:pt x="586" y="268"/>
                  </a:lnTo>
                  <a:lnTo>
                    <a:pt x="584" y="273"/>
                  </a:lnTo>
                  <a:lnTo>
                    <a:pt x="584" y="279"/>
                  </a:lnTo>
                  <a:lnTo>
                    <a:pt x="583" y="284"/>
                  </a:lnTo>
                  <a:lnTo>
                    <a:pt x="583" y="289"/>
                  </a:lnTo>
                  <a:lnTo>
                    <a:pt x="582" y="293"/>
                  </a:lnTo>
                  <a:lnTo>
                    <a:pt x="582" y="298"/>
                  </a:lnTo>
                  <a:lnTo>
                    <a:pt x="581" y="302"/>
                  </a:lnTo>
                  <a:lnTo>
                    <a:pt x="580" y="306"/>
                  </a:lnTo>
                  <a:lnTo>
                    <a:pt x="580" y="311"/>
                  </a:lnTo>
                  <a:lnTo>
                    <a:pt x="580" y="316"/>
                  </a:lnTo>
                  <a:lnTo>
                    <a:pt x="580" y="319"/>
                  </a:lnTo>
                  <a:lnTo>
                    <a:pt x="578" y="324"/>
                  </a:lnTo>
                  <a:lnTo>
                    <a:pt x="578" y="329"/>
                  </a:lnTo>
                  <a:lnTo>
                    <a:pt x="578" y="334"/>
                  </a:lnTo>
                  <a:lnTo>
                    <a:pt x="578" y="337"/>
                  </a:lnTo>
                  <a:lnTo>
                    <a:pt x="577" y="341"/>
                  </a:lnTo>
                  <a:lnTo>
                    <a:pt x="577" y="344"/>
                  </a:lnTo>
                  <a:lnTo>
                    <a:pt x="577" y="348"/>
                  </a:lnTo>
                  <a:lnTo>
                    <a:pt x="576" y="351"/>
                  </a:lnTo>
                  <a:lnTo>
                    <a:pt x="576" y="355"/>
                  </a:lnTo>
                  <a:lnTo>
                    <a:pt x="576" y="359"/>
                  </a:lnTo>
                  <a:lnTo>
                    <a:pt x="576" y="362"/>
                  </a:lnTo>
                  <a:lnTo>
                    <a:pt x="575" y="364"/>
                  </a:lnTo>
                  <a:lnTo>
                    <a:pt x="575" y="368"/>
                  </a:lnTo>
                  <a:lnTo>
                    <a:pt x="575" y="372"/>
                  </a:lnTo>
                  <a:lnTo>
                    <a:pt x="575" y="374"/>
                  </a:lnTo>
                  <a:lnTo>
                    <a:pt x="575" y="380"/>
                  </a:lnTo>
                  <a:lnTo>
                    <a:pt x="575" y="385"/>
                  </a:lnTo>
                  <a:lnTo>
                    <a:pt x="575" y="389"/>
                  </a:lnTo>
                  <a:lnTo>
                    <a:pt x="575" y="393"/>
                  </a:lnTo>
                  <a:lnTo>
                    <a:pt x="575" y="397"/>
                  </a:lnTo>
                  <a:lnTo>
                    <a:pt x="575" y="400"/>
                  </a:lnTo>
                  <a:lnTo>
                    <a:pt x="575" y="404"/>
                  </a:lnTo>
                  <a:lnTo>
                    <a:pt x="576" y="405"/>
                  </a:lnTo>
                  <a:lnTo>
                    <a:pt x="577" y="406"/>
                  </a:lnTo>
                  <a:lnTo>
                    <a:pt x="580" y="411"/>
                  </a:lnTo>
                  <a:lnTo>
                    <a:pt x="581" y="413"/>
                  </a:lnTo>
                  <a:lnTo>
                    <a:pt x="583" y="418"/>
                  </a:lnTo>
                  <a:lnTo>
                    <a:pt x="583" y="420"/>
                  </a:lnTo>
                  <a:lnTo>
                    <a:pt x="584" y="423"/>
                  </a:lnTo>
                  <a:lnTo>
                    <a:pt x="586" y="425"/>
                  </a:lnTo>
                  <a:lnTo>
                    <a:pt x="587" y="429"/>
                  </a:lnTo>
                  <a:lnTo>
                    <a:pt x="587" y="431"/>
                  </a:lnTo>
                  <a:lnTo>
                    <a:pt x="588" y="434"/>
                  </a:lnTo>
                  <a:lnTo>
                    <a:pt x="588" y="437"/>
                  </a:lnTo>
                  <a:lnTo>
                    <a:pt x="588" y="442"/>
                  </a:lnTo>
                  <a:lnTo>
                    <a:pt x="588" y="444"/>
                  </a:lnTo>
                  <a:lnTo>
                    <a:pt x="588" y="449"/>
                  </a:lnTo>
                  <a:lnTo>
                    <a:pt x="588" y="452"/>
                  </a:lnTo>
                  <a:lnTo>
                    <a:pt x="588" y="457"/>
                  </a:lnTo>
                  <a:lnTo>
                    <a:pt x="588" y="462"/>
                  </a:lnTo>
                  <a:lnTo>
                    <a:pt x="587" y="467"/>
                  </a:lnTo>
                  <a:lnTo>
                    <a:pt x="586" y="470"/>
                  </a:lnTo>
                  <a:lnTo>
                    <a:pt x="586" y="476"/>
                  </a:lnTo>
                  <a:lnTo>
                    <a:pt x="584" y="481"/>
                  </a:lnTo>
                  <a:lnTo>
                    <a:pt x="582" y="485"/>
                  </a:lnTo>
                  <a:lnTo>
                    <a:pt x="581" y="489"/>
                  </a:lnTo>
                  <a:lnTo>
                    <a:pt x="580" y="491"/>
                  </a:lnTo>
                  <a:lnTo>
                    <a:pt x="580" y="495"/>
                  </a:lnTo>
                  <a:lnTo>
                    <a:pt x="578" y="497"/>
                  </a:lnTo>
                  <a:lnTo>
                    <a:pt x="576" y="502"/>
                  </a:lnTo>
                  <a:lnTo>
                    <a:pt x="574" y="508"/>
                  </a:lnTo>
                  <a:lnTo>
                    <a:pt x="571" y="513"/>
                  </a:lnTo>
                  <a:lnTo>
                    <a:pt x="569" y="518"/>
                  </a:lnTo>
                  <a:lnTo>
                    <a:pt x="567" y="521"/>
                  </a:lnTo>
                  <a:lnTo>
                    <a:pt x="564" y="525"/>
                  </a:lnTo>
                  <a:lnTo>
                    <a:pt x="562" y="529"/>
                  </a:lnTo>
                  <a:lnTo>
                    <a:pt x="561" y="533"/>
                  </a:lnTo>
                  <a:lnTo>
                    <a:pt x="558" y="535"/>
                  </a:lnTo>
                  <a:lnTo>
                    <a:pt x="556" y="539"/>
                  </a:lnTo>
                  <a:lnTo>
                    <a:pt x="555" y="541"/>
                  </a:lnTo>
                  <a:lnTo>
                    <a:pt x="552" y="544"/>
                  </a:lnTo>
                  <a:lnTo>
                    <a:pt x="550" y="548"/>
                  </a:lnTo>
                  <a:lnTo>
                    <a:pt x="546" y="553"/>
                  </a:lnTo>
                  <a:lnTo>
                    <a:pt x="543" y="555"/>
                  </a:lnTo>
                  <a:lnTo>
                    <a:pt x="541" y="559"/>
                  </a:lnTo>
                  <a:lnTo>
                    <a:pt x="538" y="563"/>
                  </a:lnTo>
                  <a:lnTo>
                    <a:pt x="537" y="565"/>
                  </a:lnTo>
                  <a:lnTo>
                    <a:pt x="536" y="569"/>
                  </a:lnTo>
                  <a:lnTo>
                    <a:pt x="535" y="572"/>
                  </a:lnTo>
                  <a:lnTo>
                    <a:pt x="533" y="574"/>
                  </a:lnTo>
                  <a:lnTo>
                    <a:pt x="533" y="579"/>
                  </a:lnTo>
                  <a:lnTo>
                    <a:pt x="532" y="582"/>
                  </a:lnTo>
                  <a:lnTo>
                    <a:pt x="533" y="584"/>
                  </a:lnTo>
                  <a:lnTo>
                    <a:pt x="533" y="587"/>
                  </a:lnTo>
                  <a:lnTo>
                    <a:pt x="535" y="592"/>
                  </a:lnTo>
                  <a:lnTo>
                    <a:pt x="536" y="596"/>
                  </a:lnTo>
                  <a:lnTo>
                    <a:pt x="537" y="602"/>
                  </a:lnTo>
                  <a:lnTo>
                    <a:pt x="538" y="603"/>
                  </a:lnTo>
                  <a:lnTo>
                    <a:pt x="539" y="606"/>
                  </a:lnTo>
                  <a:lnTo>
                    <a:pt x="541" y="609"/>
                  </a:lnTo>
                  <a:lnTo>
                    <a:pt x="542" y="612"/>
                  </a:lnTo>
                  <a:lnTo>
                    <a:pt x="542" y="615"/>
                  </a:lnTo>
                  <a:lnTo>
                    <a:pt x="543" y="617"/>
                  </a:lnTo>
                  <a:lnTo>
                    <a:pt x="544" y="621"/>
                  </a:lnTo>
                  <a:lnTo>
                    <a:pt x="545" y="624"/>
                  </a:lnTo>
                  <a:lnTo>
                    <a:pt x="546" y="628"/>
                  </a:lnTo>
                  <a:lnTo>
                    <a:pt x="549" y="630"/>
                  </a:lnTo>
                  <a:lnTo>
                    <a:pt x="550" y="634"/>
                  </a:lnTo>
                  <a:lnTo>
                    <a:pt x="551" y="637"/>
                  </a:lnTo>
                  <a:lnTo>
                    <a:pt x="552" y="641"/>
                  </a:lnTo>
                  <a:lnTo>
                    <a:pt x="555" y="643"/>
                  </a:lnTo>
                  <a:lnTo>
                    <a:pt x="556" y="647"/>
                  </a:lnTo>
                  <a:lnTo>
                    <a:pt x="557" y="650"/>
                  </a:lnTo>
                  <a:lnTo>
                    <a:pt x="559" y="654"/>
                  </a:lnTo>
                  <a:lnTo>
                    <a:pt x="561" y="657"/>
                  </a:lnTo>
                  <a:lnTo>
                    <a:pt x="562" y="661"/>
                  </a:lnTo>
                  <a:lnTo>
                    <a:pt x="564" y="665"/>
                  </a:lnTo>
                  <a:lnTo>
                    <a:pt x="564" y="667"/>
                  </a:lnTo>
                  <a:lnTo>
                    <a:pt x="567" y="671"/>
                  </a:lnTo>
                  <a:lnTo>
                    <a:pt x="568" y="673"/>
                  </a:lnTo>
                  <a:lnTo>
                    <a:pt x="569" y="676"/>
                  </a:lnTo>
                  <a:lnTo>
                    <a:pt x="570" y="680"/>
                  </a:lnTo>
                  <a:lnTo>
                    <a:pt x="573" y="682"/>
                  </a:lnTo>
                  <a:lnTo>
                    <a:pt x="574" y="686"/>
                  </a:lnTo>
                  <a:lnTo>
                    <a:pt x="575" y="690"/>
                  </a:lnTo>
                  <a:lnTo>
                    <a:pt x="576" y="692"/>
                  </a:lnTo>
                  <a:lnTo>
                    <a:pt x="577" y="695"/>
                  </a:lnTo>
                  <a:lnTo>
                    <a:pt x="578" y="698"/>
                  </a:lnTo>
                  <a:lnTo>
                    <a:pt x="580" y="701"/>
                  </a:lnTo>
                  <a:lnTo>
                    <a:pt x="583" y="706"/>
                  </a:lnTo>
                  <a:lnTo>
                    <a:pt x="586" y="711"/>
                  </a:lnTo>
                  <a:lnTo>
                    <a:pt x="588" y="716"/>
                  </a:lnTo>
                  <a:lnTo>
                    <a:pt x="589" y="720"/>
                  </a:lnTo>
                  <a:lnTo>
                    <a:pt x="592" y="723"/>
                  </a:lnTo>
                  <a:lnTo>
                    <a:pt x="593" y="726"/>
                  </a:lnTo>
                  <a:lnTo>
                    <a:pt x="595" y="731"/>
                  </a:lnTo>
                  <a:lnTo>
                    <a:pt x="596" y="732"/>
                  </a:lnTo>
                  <a:lnTo>
                    <a:pt x="641" y="786"/>
                  </a:lnTo>
                  <a:lnTo>
                    <a:pt x="641" y="784"/>
                  </a:lnTo>
                  <a:lnTo>
                    <a:pt x="644" y="784"/>
                  </a:lnTo>
                  <a:lnTo>
                    <a:pt x="647" y="783"/>
                  </a:lnTo>
                  <a:lnTo>
                    <a:pt x="652" y="783"/>
                  </a:lnTo>
                  <a:lnTo>
                    <a:pt x="656" y="782"/>
                  </a:lnTo>
                  <a:lnTo>
                    <a:pt x="658" y="782"/>
                  </a:lnTo>
                  <a:lnTo>
                    <a:pt x="661" y="781"/>
                  </a:lnTo>
                  <a:lnTo>
                    <a:pt x="666" y="781"/>
                  </a:lnTo>
                  <a:lnTo>
                    <a:pt x="669" y="780"/>
                  </a:lnTo>
                  <a:lnTo>
                    <a:pt x="673" y="780"/>
                  </a:lnTo>
                  <a:lnTo>
                    <a:pt x="678" y="780"/>
                  </a:lnTo>
                  <a:lnTo>
                    <a:pt x="683" y="780"/>
                  </a:lnTo>
                  <a:lnTo>
                    <a:pt x="686" y="778"/>
                  </a:lnTo>
                  <a:lnTo>
                    <a:pt x="691" y="777"/>
                  </a:lnTo>
                  <a:lnTo>
                    <a:pt x="696" y="777"/>
                  </a:lnTo>
                  <a:lnTo>
                    <a:pt x="702" y="776"/>
                  </a:lnTo>
                  <a:lnTo>
                    <a:pt x="707" y="776"/>
                  </a:lnTo>
                  <a:lnTo>
                    <a:pt x="711" y="776"/>
                  </a:lnTo>
                  <a:lnTo>
                    <a:pt x="717" y="776"/>
                  </a:lnTo>
                  <a:lnTo>
                    <a:pt x="722" y="776"/>
                  </a:lnTo>
                  <a:lnTo>
                    <a:pt x="727" y="775"/>
                  </a:lnTo>
                  <a:lnTo>
                    <a:pt x="733" y="775"/>
                  </a:lnTo>
                  <a:lnTo>
                    <a:pt x="737" y="775"/>
                  </a:lnTo>
                  <a:lnTo>
                    <a:pt x="743" y="776"/>
                  </a:lnTo>
                  <a:lnTo>
                    <a:pt x="748" y="776"/>
                  </a:lnTo>
                  <a:lnTo>
                    <a:pt x="754" y="776"/>
                  </a:lnTo>
                  <a:lnTo>
                    <a:pt x="759" y="776"/>
                  </a:lnTo>
                  <a:lnTo>
                    <a:pt x="765" y="777"/>
                  </a:lnTo>
                  <a:lnTo>
                    <a:pt x="769" y="777"/>
                  </a:lnTo>
                  <a:lnTo>
                    <a:pt x="774" y="778"/>
                  </a:lnTo>
                  <a:lnTo>
                    <a:pt x="778" y="780"/>
                  </a:lnTo>
                  <a:lnTo>
                    <a:pt x="780" y="780"/>
                  </a:lnTo>
                  <a:lnTo>
                    <a:pt x="784" y="781"/>
                  </a:lnTo>
                  <a:lnTo>
                    <a:pt x="787" y="782"/>
                  </a:lnTo>
                  <a:lnTo>
                    <a:pt x="790" y="782"/>
                  </a:lnTo>
                  <a:lnTo>
                    <a:pt x="793" y="783"/>
                  </a:lnTo>
                  <a:lnTo>
                    <a:pt x="797" y="784"/>
                  </a:lnTo>
                  <a:lnTo>
                    <a:pt x="800" y="784"/>
                  </a:lnTo>
                  <a:lnTo>
                    <a:pt x="803" y="786"/>
                  </a:lnTo>
                  <a:lnTo>
                    <a:pt x="806" y="787"/>
                  </a:lnTo>
                  <a:lnTo>
                    <a:pt x="811" y="789"/>
                  </a:lnTo>
                  <a:lnTo>
                    <a:pt x="814" y="790"/>
                  </a:lnTo>
                  <a:lnTo>
                    <a:pt x="817" y="792"/>
                  </a:lnTo>
                  <a:lnTo>
                    <a:pt x="820" y="793"/>
                  </a:lnTo>
                  <a:lnTo>
                    <a:pt x="825" y="793"/>
                  </a:lnTo>
                  <a:lnTo>
                    <a:pt x="829" y="795"/>
                  </a:lnTo>
                  <a:lnTo>
                    <a:pt x="832" y="796"/>
                  </a:lnTo>
                  <a:lnTo>
                    <a:pt x="836" y="797"/>
                  </a:lnTo>
                  <a:lnTo>
                    <a:pt x="839" y="799"/>
                  </a:lnTo>
                  <a:lnTo>
                    <a:pt x="844" y="801"/>
                  </a:lnTo>
                  <a:lnTo>
                    <a:pt x="846" y="802"/>
                  </a:lnTo>
                  <a:lnTo>
                    <a:pt x="851" y="803"/>
                  </a:lnTo>
                  <a:lnTo>
                    <a:pt x="855" y="806"/>
                  </a:lnTo>
                  <a:lnTo>
                    <a:pt x="858" y="807"/>
                  </a:lnTo>
                  <a:lnTo>
                    <a:pt x="862" y="808"/>
                  </a:lnTo>
                  <a:lnTo>
                    <a:pt x="865" y="811"/>
                  </a:lnTo>
                  <a:lnTo>
                    <a:pt x="869" y="812"/>
                  </a:lnTo>
                  <a:lnTo>
                    <a:pt x="874" y="814"/>
                  </a:lnTo>
                  <a:lnTo>
                    <a:pt x="876" y="815"/>
                  </a:lnTo>
                  <a:lnTo>
                    <a:pt x="880" y="818"/>
                  </a:lnTo>
                  <a:lnTo>
                    <a:pt x="883" y="819"/>
                  </a:lnTo>
                  <a:lnTo>
                    <a:pt x="887" y="820"/>
                  </a:lnTo>
                  <a:lnTo>
                    <a:pt x="890" y="822"/>
                  </a:lnTo>
                  <a:lnTo>
                    <a:pt x="894" y="824"/>
                  </a:lnTo>
                  <a:lnTo>
                    <a:pt x="896" y="826"/>
                  </a:lnTo>
                  <a:lnTo>
                    <a:pt x="900" y="828"/>
                  </a:lnTo>
                  <a:lnTo>
                    <a:pt x="902" y="829"/>
                  </a:lnTo>
                  <a:lnTo>
                    <a:pt x="906" y="831"/>
                  </a:lnTo>
                  <a:lnTo>
                    <a:pt x="908" y="833"/>
                  </a:lnTo>
                  <a:lnTo>
                    <a:pt x="912" y="834"/>
                  </a:lnTo>
                  <a:lnTo>
                    <a:pt x="916" y="838"/>
                  </a:lnTo>
                  <a:lnTo>
                    <a:pt x="922" y="843"/>
                  </a:lnTo>
                  <a:lnTo>
                    <a:pt x="926" y="845"/>
                  </a:lnTo>
                  <a:lnTo>
                    <a:pt x="929" y="848"/>
                  </a:lnTo>
                  <a:lnTo>
                    <a:pt x="933" y="852"/>
                  </a:lnTo>
                  <a:lnTo>
                    <a:pt x="937" y="856"/>
                  </a:lnTo>
                  <a:lnTo>
                    <a:pt x="938" y="858"/>
                  </a:lnTo>
                  <a:lnTo>
                    <a:pt x="940" y="862"/>
                  </a:lnTo>
                  <a:lnTo>
                    <a:pt x="941" y="864"/>
                  </a:lnTo>
                  <a:lnTo>
                    <a:pt x="941" y="867"/>
                  </a:lnTo>
                  <a:lnTo>
                    <a:pt x="940" y="870"/>
                  </a:lnTo>
                  <a:lnTo>
                    <a:pt x="939" y="872"/>
                  </a:lnTo>
                  <a:lnTo>
                    <a:pt x="937" y="875"/>
                  </a:lnTo>
                  <a:lnTo>
                    <a:pt x="934" y="878"/>
                  </a:lnTo>
                  <a:lnTo>
                    <a:pt x="931" y="880"/>
                  </a:lnTo>
                  <a:lnTo>
                    <a:pt x="927" y="883"/>
                  </a:lnTo>
                  <a:lnTo>
                    <a:pt x="922" y="886"/>
                  </a:lnTo>
                  <a:lnTo>
                    <a:pt x="918" y="889"/>
                  </a:lnTo>
                  <a:lnTo>
                    <a:pt x="914" y="890"/>
                  </a:lnTo>
                  <a:lnTo>
                    <a:pt x="910" y="891"/>
                  </a:lnTo>
                  <a:lnTo>
                    <a:pt x="908" y="892"/>
                  </a:lnTo>
                  <a:lnTo>
                    <a:pt x="905" y="894"/>
                  </a:lnTo>
                  <a:lnTo>
                    <a:pt x="901" y="895"/>
                  </a:lnTo>
                  <a:lnTo>
                    <a:pt x="897" y="896"/>
                  </a:lnTo>
                  <a:lnTo>
                    <a:pt x="894" y="897"/>
                  </a:lnTo>
                  <a:lnTo>
                    <a:pt x="890" y="899"/>
                  </a:lnTo>
                  <a:lnTo>
                    <a:pt x="887" y="901"/>
                  </a:lnTo>
                  <a:lnTo>
                    <a:pt x="882" y="901"/>
                  </a:lnTo>
                  <a:lnTo>
                    <a:pt x="878" y="902"/>
                  </a:lnTo>
                  <a:lnTo>
                    <a:pt x="875" y="904"/>
                  </a:lnTo>
                  <a:lnTo>
                    <a:pt x="870" y="905"/>
                  </a:lnTo>
                  <a:lnTo>
                    <a:pt x="865" y="907"/>
                  </a:lnTo>
                  <a:lnTo>
                    <a:pt x="861" y="908"/>
                  </a:lnTo>
                  <a:lnTo>
                    <a:pt x="857" y="909"/>
                  </a:lnTo>
                  <a:lnTo>
                    <a:pt x="851" y="910"/>
                  </a:lnTo>
                  <a:lnTo>
                    <a:pt x="846" y="911"/>
                  </a:lnTo>
                  <a:lnTo>
                    <a:pt x="842" y="911"/>
                  </a:lnTo>
                  <a:lnTo>
                    <a:pt x="837" y="914"/>
                  </a:lnTo>
                  <a:lnTo>
                    <a:pt x="832" y="914"/>
                  </a:lnTo>
                  <a:lnTo>
                    <a:pt x="826" y="916"/>
                  </a:lnTo>
                  <a:lnTo>
                    <a:pt x="822" y="916"/>
                  </a:lnTo>
                  <a:lnTo>
                    <a:pt x="817" y="917"/>
                  </a:lnTo>
                  <a:lnTo>
                    <a:pt x="811" y="918"/>
                  </a:lnTo>
                  <a:lnTo>
                    <a:pt x="806" y="920"/>
                  </a:lnTo>
                  <a:lnTo>
                    <a:pt x="800" y="920"/>
                  </a:lnTo>
                  <a:lnTo>
                    <a:pt x="794" y="921"/>
                  </a:lnTo>
                  <a:lnTo>
                    <a:pt x="788" y="921"/>
                  </a:lnTo>
                  <a:lnTo>
                    <a:pt x="784" y="922"/>
                  </a:lnTo>
                  <a:lnTo>
                    <a:pt x="778" y="923"/>
                  </a:lnTo>
                  <a:lnTo>
                    <a:pt x="773" y="924"/>
                  </a:lnTo>
                  <a:lnTo>
                    <a:pt x="767" y="926"/>
                  </a:lnTo>
                  <a:lnTo>
                    <a:pt x="761" y="926"/>
                  </a:lnTo>
                  <a:lnTo>
                    <a:pt x="755" y="926"/>
                  </a:lnTo>
                  <a:lnTo>
                    <a:pt x="749" y="927"/>
                  </a:lnTo>
                  <a:lnTo>
                    <a:pt x="743" y="927"/>
                  </a:lnTo>
                  <a:lnTo>
                    <a:pt x="737" y="928"/>
                  </a:lnTo>
                  <a:lnTo>
                    <a:pt x="731" y="928"/>
                  </a:lnTo>
                  <a:lnTo>
                    <a:pt x="727" y="929"/>
                  </a:lnTo>
                  <a:lnTo>
                    <a:pt x="720" y="929"/>
                  </a:lnTo>
                  <a:lnTo>
                    <a:pt x="715" y="930"/>
                  </a:lnTo>
                  <a:lnTo>
                    <a:pt x="709" y="930"/>
                  </a:lnTo>
                  <a:lnTo>
                    <a:pt x="703" y="931"/>
                  </a:lnTo>
                  <a:lnTo>
                    <a:pt x="697" y="931"/>
                  </a:lnTo>
                  <a:lnTo>
                    <a:pt x="691" y="931"/>
                  </a:lnTo>
                  <a:lnTo>
                    <a:pt x="685" y="931"/>
                  </a:lnTo>
                  <a:lnTo>
                    <a:pt x="680" y="933"/>
                  </a:lnTo>
                  <a:lnTo>
                    <a:pt x="673" y="933"/>
                  </a:lnTo>
                  <a:lnTo>
                    <a:pt x="669" y="933"/>
                  </a:lnTo>
                  <a:lnTo>
                    <a:pt x="663" y="933"/>
                  </a:lnTo>
                  <a:lnTo>
                    <a:pt x="657" y="933"/>
                  </a:lnTo>
                  <a:lnTo>
                    <a:pt x="652" y="933"/>
                  </a:lnTo>
                  <a:lnTo>
                    <a:pt x="647" y="933"/>
                  </a:lnTo>
                  <a:lnTo>
                    <a:pt x="642" y="933"/>
                  </a:lnTo>
                  <a:lnTo>
                    <a:pt x="638" y="933"/>
                  </a:lnTo>
                  <a:lnTo>
                    <a:pt x="633" y="933"/>
                  </a:lnTo>
                  <a:lnTo>
                    <a:pt x="628" y="933"/>
                  </a:lnTo>
                  <a:lnTo>
                    <a:pt x="625" y="933"/>
                  </a:lnTo>
                  <a:lnTo>
                    <a:pt x="620" y="933"/>
                  </a:lnTo>
                  <a:lnTo>
                    <a:pt x="616" y="933"/>
                  </a:lnTo>
                  <a:lnTo>
                    <a:pt x="613" y="933"/>
                  </a:lnTo>
                  <a:lnTo>
                    <a:pt x="609" y="933"/>
                  </a:lnTo>
                  <a:lnTo>
                    <a:pt x="606" y="933"/>
                  </a:lnTo>
                  <a:lnTo>
                    <a:pt x="602" y="933"/>
                  </a:lnTo>
                  <a:lnTo>
                    <a:pt x="599" y="933"/>
                  </a:lnTo>
                  <a:lnTo>
                    <a:pt x="595" y="933"/>
                  </a:lnTo>
                  <a:lnTo>
                    <a:pt x="593" y="933"/>
                  </a:lnTo>
                  <a:lnTo>
                    <a:pt x="589" y="933"/>
                  </a:lnTo>
                  <a:lnTo>
                    <a:pt x="587" y="933"/>
                  </a:lnTo>
                  <a:lnTo>
                    <a:pt x="584" y="933"/>
                  </a:lnTo>
                  <a:lnTo>
                    <a:pt x="582" y="933"/>
                  </a:lnTo>
                  <a:lnTo>
                    <a:pt x="576" y="931"/>
                  </a:lnTo>
                  <a:lnTo>
                    <a:pt x="573" y="931"/>
                  </a:lnTo>
                  <a:lnTo>
                    <a:pt x="569" y="931"/>
                  </a:lnTo>
                  <a:lnTo>
                    <a:pt x="565" y="931"/>
                  </a:lnTo>
                  <a:lnTo>
                    <a:pt x="562" y="931"/>
                  </a:lnTo>
                  <a:lnTo>
                    <a:pt x="558" y="931"/>
                  </a:lnTo>
                  <a:lnTo>
                    <a:pt x="556" y="931"/>
                  </a:lnTo>
                  <a:lnTo>
                    <a:pt x="554" y="931"/>
                  </a:lnTo>
                  <a:lnTo>
                    <a:pt x="550" y="930"/>
                  </a:lnTo>
                  <a:lnTo>
                    <a:pt x="548" y="930"/>
                  </a:lnTo>
                  <a:lnTo>
                    <a:pt x="545" y="930"/>
                  </a:lnTo>
                  <a:lnTo>
                    <a:pt x="544" y="930"/>
                  </a:lnTo>
                  <a:lnTo>
                    <a:pt x="536" y="994"/>
                  </a:lnTo>
                  <a:lnTo>
                    <a:pt x="535" y="994"/>
                  </a:lnTo>
                  <a:lnTo>
                    <a:pt x="531" y="994"/>
                  </a:lnTo>
                  <a:lnTo>
                    <a:pt x="529" y="996"/>
                  </a:lnTo>
                  <a:lnTo>
                    <a:pt x="526" y="996"/>
                  </a:lnTo>
                  <a:lnTo>
                    <a:pt x="524" y="997"/>
                  </a:lnTo>
                  <a:lnTo>
                    <a:pt x="522" y="997"/>
                  </a:lnTo>
                  <a:lnTo>
                    <a:pt x="518" y="997"/>
                  </a:lnTo>
                  <a:lnTo>
                    <a:pt x="514" y="997"/>
                  </a:lnTo>
                  <a:lnTo>
                    <a:pt x="511" y="996"/>
                  </a:lnTo>
                  <a:lnTo>
                    <a:pt x="509" y="994"/>
                  </a:lnTo>
                  <a:lnTo>
                    <a:pt x="505" y="993"/>
                  </a:lnTo>
                  <a:lnTo>
                    <a:pt x="503" y="991"/>
                  </a:lnTo>
                  <a:lnTo>
                    <a:pt x="499" y="988"/>
                  </a:lnTo>
                  <a:lnTo>
                    <a:pt x="498" y="986"/>
                  </a:lnTo>
                  <a:lnTo>
                    <a:pt x="494" y="981"/>
                  </a:lnTo>
                  <a:lnTo>
                    <a:pt x="492" y="977"/>
                  </a:lnTo>
                  <a:lnTo>
                    <a:pt x="491" y="972"/>
                  </a:lnTo>
                  <a:lnTo>
                    <a:pt x="488" y="967"/>
                  </a:lnTo>
                  <a:lnTo>
                    <a:pt x="486" y="961"/>
                  </a:lnTo>
                  <a:lnTo>
                    <a:pt x="484" y="956"/>
                  </a:lnTo>
                  <a:lnTo>
                    <a:pt x="480" y="952"/>
                  </a:lnTo>
                  <a:lnTo>
                    <a:pt x="476" y="947"/>
                  </a:lnTo>
                  <a:lnTo>
                    <a:pt x="473" y="945"/>
                  </a:lnTo>
                  <a:lnTo>
                    <a:pt x="469" y="942"/>
                  </a:lnTo>
                  <a:lnTo>
                    <a:pt x="467" y="940"/>
                  </a:lnTo>
                  <a:lnTo>
                    <a:pt x="463" y="937"/>
                  </a:lnTo>
                  <a:lnTo>
                    <a:pt x="459" y="935"/>
                  </a:lnTo>
                  <a:lnTo>
                    <a:pt x="455" y="934"/>
                  </a:lnTo>
                  <a:lnTo>
                    <a:pt x="450" y="933"/>
                  </a:lnTo>
                  <a:lnTo>
                    <a:pt x="446" y="931"/>
                  </a:lnTo>
                  <a:lnTo>
                    <a:pt x="442" y="930"/>
                  </a:lnTo>
                  <a:lnTo>
                    <a:pt x="440" y="930"/>
                  </a:lnTo>
                  <a:lnTo>
                    <a:pt x="436" y="929"/>
                  </a:lnTo>
                  <a:lnTo>
                    <a:pt x="434" y="929"/>
                  </a:lnTo>
                  <a:lnTo>
                    <a:pt x="429" y="929"/>
                  </a:lnTo>
                  <a:lnTo>
                    <a:pt x="427" y="928"/>
                  </a:lnTo>
                  <a:lnTo>
                    <a:pt x="423" y="928"/>
                  </a:lnTo>
                  <a:lnTo>
                    <a:pt x="420" y="928"/>
                  </a:lnTo>
                  <a:lnTo>
                    <a:pt x="415" y="928"/>
                  </a:lnTo>
                  <a:lnTo>
                    <a:pt x="411" y="928"/>
                  </a:lnTo>
                  <a:lnTo>
                    <a:pt x="407" y="928"/>
                  </a:lnTo>
                  <a:lnTo>
                    <a:pt x="403" y="928"/>
                  </a:lnTo>
                  <a:lnTo>
                    <a:pt x="398" y="928"/>
                  </a:lnTo>
                  <a:lnTo>
                    <a:pt x="395" y="928"/>
                  </a:lnTo>
                  <a:lnTo>
                    <a:pt x="390" y="929"/>
                  </a:lnTo>
                  <a:lnTo>
                    <a:pt x="385" y="930"/>
                  </a:lnTo>
                  <a:lnTo>
                    <a:pt x="380" y="930"/>
                  </a:lnTo>
                  <a:lnTo>
                    <a:pt x="375" y="930"/>
                  </a:lnTo>
                  <a:lnTo>
                    <a:pt x="370" y="931"/>
                  </a:lnTo>
                  <a:lnTo>
                    <a:pt x="365" y="931"/>
                  </a:lnTo>
                  <a:lnTo>
                    <a:pt x="359" y="931"/>
                  </a:lnTo>
                  <a:lnTo>
                    <a:pt x="353" y="931"/>
                  </a:lnTo>
                  <a:lnTo>
                    <a:pt x="347" y="933"/>
                  </a:lnTo>
                  <a:lnTo>
                    <a:pt x="343" y="933"/>
                  </a:lnTo>
                  <a:lnTo>
                    <a:pt x="337" y="933"/>
                  </a:lnTo>
                  <a:lnTo>
                    <a:pt x="331" y="934"/>
                  </a:lnTo>
                  <a:lnTo>
                    <a:pt x="325" y="934"/>
                  </a:lnTo>
                  <a:lnTo>
                    <a:pt x="320" y="935"/>
                  </a:lnTo>
                  <a:lnTo>
                    <a:pt x="314" y="935"/>
                  </a:lnTo>
                  <a:lnTo>
                    <a:pt x="308" y="935"/>
                  </a:lnTo>
                  <a:lnTo>
                    <a:pt x="302" y="935"/>
                  </a:lnTo>
                  <a:lnTo>
                    <a:pt x="297" y="936"/>
                  </a:lnTo>
                  <a:lnTo>
                    <a:pt x="290" y="936"/>
                  </a:lnTo>
                  <a:lnTo>
                    <a:pt x="284" y="937"/>
                  </a:lnTo>
                  <a:lnTo>
                    <a:pt x="280" y="937"/>
                  </a:lnTo>
                  <a:lnTo>
                    <a:pt x="274" y="937"/>
                  </a:lnTo>
                  <a:lnTo>
                    <a:pt x="267" y="937"/>
                  </a:lnTo>
                  <a:lnTo>
                    <a:pt x="261" y="939"/>
                  </a:lnTo>
                  <a:lnTo>
                    <a:pt x="255" y="939"/>
                  </a:lnTo>
                  <a:lnTo>
                    <a:pt x="250" y="940"/>
                  </a:lnTo>
                  <a:lnTo>
                    <a:pt x="243" y="940"/>
                  </a:lnTo>
                  <a:lnTo>
                    <a:pt x="237" y="940"/>
                  </a:lnTo>
                  <a:lnTo>
                    <a:pt x="231" y="940"/>
                  </a:lnTo>
                  <a:lnTo>
                    <a:pt x="226" y="940"/>
                  </a:lnTo>
                  <a:lnTo>
                    <a:pt x="220" y="940"/>
                  </a:lnTo>
                  <a:lnTo>
                    <a:pt x="214" y="940"/>
                  </a:lnTo>
                  <a:lnTo>
                    <a:pt x="209" y="940"/>
                  </a:lnTo>
                  <a:lnTo>
                    <a:pt x="204" y="940"/>
                  </a:lnTo>
                  <a:lnTo>
                    <a:pt x="197" y="940"/>
                  </a:lnTo>
                  <a:lnTo>
                    <a:pt x="192" y="940"/>
                  </a:lnTo>
                  <a:lnTo>
                    <a:pt x="186" y="940"/>
                  </a:lnTo>
                  <a:lnTo>
                    <a:pt x="181" y="940"/>
                  </a:lnTo>
                  <a:lnTo>
                    <a:pt x="175" y="940"/>
                  </a:lnTo>
                  <a:lnTo>
                    <a:pt x="171" y="940"/>
                  </a:lnTo>
                  <a:lnTo>
                    <a:pt x="165" y="940"/>
                  </a:lnTo>
                  <a:lnTo>
                    <a:pt x="160" y="940"/>
                  </a:lnTo>
                  <a:lnTo>
                    <a:pt x="155" y="939"/>
                  </a:lnTo>
                  <a:lnTo>
                    <a:pt x="150" y="939"/>
                  </a:lnTo>
                  <a:lnTo>
                    <a:pt x="146" y="937"/>
                  </a:lnTo>
                  <a:lnTo>
                    <a:pt x="141" y="937"/>
                  </a:lnTo>
                  <a:lnTo>
                    <a:pt x="136" y="937"/>
                  </a:lnTo>
                  <a:lnTo>
                    <a:pt x="131" y="936"/>
                  </a:lnTo>
                  <a:lnTo>
                    <a:pt x="127" y="936"/>
                  </a:lnTo>
                  <a:lnTo>
                    <a:pt x="123" y="936"/>
                  </a:lnTo>
                  <a:lnTo>
                    <a:pt x="118" y="935"/>
                  </a:lnTo>
                  <a:lnTo>
                    <a:pt x="115" y="935"/>
                  </a:lnTo>
                  <a:lnTo>
                    <a:pt x="110" y="934"/>
                  </a:lnTo>
                  <a:lnTo>
                    <a:pt x="108" y="933"/>
                  </a:lnTo>
                  <a:lnTo>
                    <a:pt x="103" y="931"/>
                  </a:lnTo>
                  <a:lnTo>
                    <a:pt x="101" y="931"/>
                  </a:lnTo>
                  <a:lnTo>
                    <a:pt x="97" y="930"/>
                  </a:lnTo>
                  <a:lnTo>
                    <a:pt x="94" y="930"/>
                  </a:lnTo>
                  <a:lnTo>
                    <a:pt x="91" y="928"/>
                  </a:lnTo>
                  <a:lnTo>
                    <a:pt x="88" y="927"/>
                  </a:lnTo>
                  <a:lnTo>
                    <a:pt x="85" y="926"/>
                  </a:lnTo>
                  <a:lnTo>
                    <a:pt x="83" y="926"/>
                  </a:lnTo>
                  <a:lnTo>
                    <a:pt x="78" y="922"/>
                  </a:lnTo>
                  <a:lnTo>
                    <a:pt x="76" y="921"/>
                  </a:lnTo>
                  <a:lnTo>
                    <a:pt x="72" y="916"/>
                  </a:lnTo>
                  <a:lnTo>
                    <a:pt x="72" y="913"/>
                  </a:lnTo>
                  <a:lnTo>
                    <a:pt x="72" y="909"/>
                  </a:lnTo>
                  <a:lnTo>
                    <a:pt x="76" y="905"/>
                  </a:lnTo>
                  <a:lnTo>
                    <a:pt x="77" y="903"/>
                  </a:lnTo>
                  <a:lnTo>
                    <a:pt x="79" y="901"/>
                  </a:lnTo>
                  <a:lnTo>
                    <a:pt x="82" y="899"/>
                  </a:lnTo>
                  <a:lnTo>
                    <a:pt x="85" y="897"/>
                  </a:lnTo>
                  <a:lnTo>
                    <a:pt x="89" y="895"/>
                  </a:lnTo>
                  <a:lnTo>
                    <a:pt x="92" y="892"/>
                  </a:lnTo>
                  <a:lnTo>
                    <a:pt x="96" y="891"/>
                  </a:lnTo>
                  <a:lnTo>
                    <a:pt x="101" y="889"/>
                  </a:lnTo>
                  <a:lnTo>
                    <a:pt x="105" y="886"/>
                  </a:lnTo>
                  <a:lnTo>
                    <a:pt x="110" y="884"/>
                  </a:lnTo>
                  <a:lnTo>
                    <a:pt x="115" y="882"/>
                  </a:lnTo>
                  <a:lnTo>
                    <a:pt x="120" y="880"/>
                  </a:lnTo>
                  <a:lnTo>
                    <a:pt x="124" y="877"/>
                  </a:lnTo>
                  <a:lnTo>
                    <a:pt x="130" y="876"/>
                  </a:lnTo>
                  <a:lnTo>
                    <a:pt x="135" y="872"/>
                  </a:lnTo>
                  <a:lnTo>
                    <a:pt x="142" y="871"/>
                  </a:lnTo>
                  <a:lnTo>
                    <a:pt x="148" y="869"/>
                  </a:lnTo>
                  <a:lnTo>
                    <a:pt x="154" y="866"/>
                  </a:lnTo>
                  <a:lnTo>
                    <a:pt x="160" y="864"/>
                  </a:lnTo>
                  <a:lnTo>
                    <a:pt x="166" y="862"/>
                  </a:lnTo>
                  <a:lnTo>
                    <a:pt x="173" y="859"/>
                  </a:lnTo>
                  <a:lnTo>
                    <a:pt x="179" y="857"/>
                  </a:lnTo>
                  <a:lnTo>
                    <a:pt x="186" y="854"/>
                  </a:lnTo>
                  <a:lnTo>
                    <a:pt x="192" y="853"/>
                  </a:lnTo>
                  <a:lnTo>
                    <a:pt x="199" y="851"/>
                  </a:lnTo>
                  <a:lnTo>
                    <a:pt x="205" y="848"/>
                  </a:lnTo>
                  <a:lnTo>
                    <a:pt x="212" y="846"/>
                  </a:lnTo>
                  <a:lnTo>
                    <a:pt x="218" y="844"/>
                  </a:lnTo>
                  <a:lnTo>
                    <a:pt x="225" y="843"/>
                  </a:lnTo>
                  <a:lnTo>
                    <a:pt x="231" y="840"/>
                  </a:lnTo>
                  <a:lnTo>
                    <a:pt x="237" y="838"/>
                  </a:lnTo>
                  <a:lnTo>
                    <a:pt x="244" y="837"/>
                  </a:lnTo>
                  <a:lnTo>
                    <a:pt x="250" y="834"/>
                  </a:lnTo>
                  <a:lnTo>
                    <a:pt x="256" y="833"/>
                  </a:lnTo>
                  <a:lnTo>
                    <a:pt x="262" y="831"/>
                  </a:lnTo>
                  <a:lnTo>
                    <a:pt x="269" y="829"/>
                  </a:lnTo>
                  <a:lnTo>
                    <a:pt x="274" y="828"/>
                  </a:lnTo>
                  <a:lnTo>
                    <a:pt x="280" y="826"/>
                  </a:lnTo>
                  <a:lnTo>
                    <a:pt x="284" y="825"/>
                  </a:lnTo>
                  <a:lnTo>
                    <a:pt x="290" y="824"/>
                  </a:lnTo>
                  <a:lnTo>
                    <a:pt x="295" y="822"/>
                  </a:lnTo>
                  <a:lnTo>
                    <a:pt x="300" y="820"/>
                  </a:lnTo>
                  <a:lnTo>
                    <a:pt x="305" y="819"/>
                  </a:lnTo>
                  <a:lnTo>
                    <a:pt x="309" y="818"/>
                  </a:lnTo>
                  <a:lnTo>
                    <a:pt x="313" y="816"/>
                  </a:lnTo>
                  <a:lnTo>
                    <a:pt x="318" y="816"/>
                  </a:lnTo>
                  <a:lnTo>
                    <a:pt x="320" y="815"/>
                  </a:lnTo>
                  <a:lnTo>
                    <a:pt x="324" y="814"/>
                  </a:lnTo>
                  <a:lnTo>
                    <a:pt x="327" y="813"/>
                  </a:lnTo>
                  <a:lnTo>
                    <a:pt x="329" y="813"/>
                  </a:lnTo>
                  <a:lnTo>
                    <a:pt x="332" y="812"/>
                  </a:lnTo>
                  <a:lnTo>
                    <a:pt x="333" y="812"/>
                  </a:lnTo>
                  <a:lnTo>
                    <a:pt x="337" y="812"/>
                  </a:lnTo>
                  <a:lnTo>
                    <a:pt x="338" y="812"/>
                  </a:lnTo>
                  <a:lnTo>
                    <a:pt x="338" y="809"/>
                  </a:lnTo>
                  <a:lnTo>
                    <a:pt x="340" y="806"/>
                  </a:lnTo>
                  <a:lnTo>
                    <a:pt x="341" y="802"/>
                  </a:lnTo>
                  <a:lnTo>
                    <a:pt x="343" y="799"/>
                  </a:lnTo>
                  <a:lnTo>
                    <a:pt x="345" y="794"/>
                  </a:lnTo>
                  <a:lnTo>
                    <a:pt x="347" y="790"/>
                  </a:lnTo>
                  <a:lnTo>
                    <a:pt x="348" y="784"/>
                  </a:lnTo>
                  <a:lnTo>
                    <a:pt x="352" y="780"/>
                  </a:lnTo>
                  <a:lnTo>
                    <a:pt x="353" y="774"/>
                  </a:lnTo>
                  <a:lnTo>
                    <a:pt x="357" y="769"/>
                  </a:lnTo>
                  <a:lnTo>
                    <a:pt x="357" y="765"/>
                  </a:lnTo>
                  <a:lnTo>
                    <a:pt x="358" y="763"/>
                  </a:lnTo>
                  <a:lnTo>
                    <a:pt x="359" y="759"/>
                  </a:lnTo>
                  <a:lnTo>
                    <a:pt x="360" y="757"/>
                  </a:lnTo>
                  <a:lnTo>
                    <a:pt x="361" y="755"/>
                  </a:lnTo>
                  <a:lnTo>
                    <a:pt x="363" y="751"/>
                  </a:lnTo>
                  <a:lnTo>
                    <a:pt x="363" y="749"/>
                  </a:lnTo>
                  <a:lnTo>
                    <a:pt x="364" y="745"/>
                  </a:lnTo>
                  <a:lnTo>
                    <a:pt x="364" y="743"/>
                  </a:lnTo>
                  <a:lnTo>
                    <a:pt x="365" y="739"/>
                  </a:lnTo>
                  <a:lnTo>
                    <a:pt x="365" y="736"/>
                  </a:lnTo>
                  <a:lnTo>
                    <a:pt x="366" y="733"/>
                  </a:lnTo>
                  <a:lnTo>
                    <a:pt x="366" y="727"/>
                  </a:lnTo>
                  <a:lnTo>
                    <a:pt x="367" y="723"/>
                  </a:lnTo>
                  <a:lnTo>
                    <a:pt x="366" y="717"/>
                  </a:lnTo>
                  <a:lnTo>
                    <a:pt x="366" y="712"/>
                  </a:lnTo>
                  <a:lnTo>
                    <a:pt x="365" y="707"/>
                  </a:lnTo>
                  <a:lnTo>
                    <a:pt x="364" y="704"/>
                  </a:lnTo>
                  <a:lnTo>
                    <a:pt x="361" y="700"/>
                  </a:lnTo>
                  <a:lnTo>
                    <a:pt x="359" y="697"/>
                  </a:lnTo>
                  <a:lnTo>
                    <a:pt x="356" y="694"/>
                  </a:lnTo>
                  <a:lnTo>
                    <a:pt x="351" y="693"/>
                  </a:lnTo>
                  <a:lnTo>
                    <a:pt x="348" y="692"/>
                  </a:lnTo>
                  <a:lnTo>
                    <a:pt x="346" y="691"/>
                  </a:lnTo>
                  <a:lnTo>
                    <a:pt x="343" y="691"/>
                  </a:lnTo>
                  <a:lnTo>
                    <a:pt x="339" y="691"/>
                  </a:lnTo>
                  <a:lnTo>
                    <a:pt x="335" y="691"/>
                  </a:lnTo>
                  <a:lnTo>
                    <a:pt x="332" y="691"/>
                  </a:lnTo>
                  <a:lnTo>
                    <a:pt x="328" y="692"/>
                  </a:lnTo>
                  <a:lnTo>
                    <a:pt x="325" y="693"/>
                  </a:lnTo>
                  <a:lnTo>
                    <a:pt x="320" y="693"/>
                  </a:lnTo>
                  <a:lnTo>
                    <a:pt x="316" y="694"/>
                  </a:lnTo>
                  <a:lnTo>
                    <a:pt x="312" y="694"/>
                  </a:lnTo>
                  <a:lnTo>
                    <a:pt x="308" y="695"/>
                  </a:lnTo>
                  <a:lnTo>
                    <a:pt x="305" y="697"/>
                  </a:lnTo>
                  <a:lnTo>
                    <a:pt x="301" y="697"/>
                  </a:lnTo>
                  <a:lnTo>
                    <a:pt x="297" y="698"/>
                  </a:lnTo>
                  <a:lnTo>
                    <a:pt x="294" y="699"/>
                  </a:lnTo>
                  <a:lnTo>
                    <a:pt x="290" y="699"/>
                  </a:lnTo>
                  <a:lnTo>
                    <a:pt x="287" y="700"/>
                  </a:lnTo>
                  <a:lnTo>
                    <a:pt x="284" y="701"/>
                  </a:lnTo>
                  <a:lnTo>
                    <a:pt x="281" y="701"/>
                  </a:lnTo>
                  <a:lnTo>
                    <a:pt x="275" y="704"/>
                  </a:lnTo>
                  <a:lnTo>
                    <a:pt x="270" y="705"/>
                  </a:lnTo>
                  <a:lnTo>
                    <a:pt x="264" y="707"/>
                  </a:lnTo>
                  <a:lnTo>
                    <a:pt x="260" y="708"/>
                  </a:lnTo>
                  <a:lnTo>
                    <a:pt x="255" y="711"/>
                  </a:lnTo>
                  <a:lnTo>
                    <a:pt x="250" y="712"/>
                  </a:lnTo>
                  <a:lnTo>
                    <a:pt x="246" y="713"/>
                  </a:lnTo>
                  <a:lnTo>
                    <a:pt x="243" y="716"/>
                  </a:lnTo>
                  <a:lnTo>
                    <a:pt x="239" y="717"/>
                  </a:lnTo>
                  <a:lnTo>
                    <a:pt x="237" y="718"/>
                  </a:lnTo>
                  <a:lnTo>
                    <a:pt x="233" y="719"/>
                  </a:lnTo>
                  <a:lnTo>
                    <a:pt x="231" y="720"/>
                  </a:lnTo>
                  <a:lnTo>
                    <a:pt x="229" y="722"/>
                  </a:lnTo>
                  <a:lnTo>
                    <a:pt x="226" y="723"/>
                  </a:lnTo>
                  <a:lnTo>
                    <a:pt x="223" y="725"/>
                  </a:lnTo>
                  <a:lnTo>
                    <a:pt x="220" y="727"/>
                  </a:lnTo>
                  <a:lnTo>
                    <a:pt x="217" y="730"/>
                  </a:lnTo>
                  <a:lnTo>
                    <a:pt x="217" y="731"/>
                  </a:lnTo>
                  <a:lnTo>
                    <a:pt x="214" y="731"/>
                  </a:lnTo>
                  <a:lnTo>
                    <a:pt x="212" y="731"/>
                  </a:lnTo>
                  <a:lnTo>
                    <a:pt x="210" y="731"/>
                  </a:lnTo>
                  <a:lnTo>
                    <a:pt x="207" y="732"/>
                  </a:lnTo>
                  <a:lnTo>
                    <a:pt x="204" y="732"/>
                  </a:lnTo>
                  <a:lnTo>
                    <a:pt x="201" y="732"/>
                  </a:lnTo>
                  <a:lnTo>
                    <a:pt x="197" y="732"/>
                  </a:lnTo>
                  <a:lnTo>
                    <a:pt x="193" y="733"/>
                  </a:lnTo>
                  <a:lnTo>
                    <a:pt x="188" y="733"/>
                  </a:lnTo>
                  <a:lnTo>
                    <a:pt x="184" y="735"/>
                  </a:lnTo>
                  <a:lnTo>
                    <a:pt x="179" y="735"/>
                  </a:lnTo>
                  <a:lnTo>
                    <a:pt x="174" y="735"/>
                  </a:lnTo>
                  <a:lnTo>
                    <a:pt x="169" y="736"/>
                  </a:lnTo>
                  <a:lnTo>
                    <a:pt x="163" y="736"/>
                  </a:lnTo>
                  <a:lnTo>
                    <a:pt x="161" y="736"/>
                  </a:lnTo>
                  <a:lnTo>
                    <a:pt x="159" y="736"/>
                  </a:lnTo>
                  <a:lnTo>
                    <a:pt x="155" y="736"/>
                  </a:lnTo>
                  <a:lnTo>
                    <a:pt x="153" y="736"/>
                  </a:lnTo>
                  <a:lnTo>
                    <a:pt x="149" y="736"/>
                  </a:lnTo>
                  <a:lnTo>
                    <a:pt x="146" y="736"/>
                  </a:lnTo>
                  <a:lnTo>
                    <a:pt x="143" y="736"/>
                  </a:lnTo>
                  <a:lnTo>
                    <a:pt x="140" y="736"/>
                  </a:lnTo>
                  <a:lnTo>
                    <a:pt x="137" y="736"/>
                  </a:lnTo>
                  <a:lnTo>
                    <a:pt x="134" y="736"/>
                  </a:lnTo>
                  <a:lnTo>
                    <a:pt x="130" y="736"/>
                  </a:lnTo>
                  <a:lnTo>
                    <a:pt x="128" y="736"/>
                  </a:lnTo>
                  <a:lnTo>
                    <a:pt x="126" y="736"/>
                  </a:lnTo>
                  <a:lnTo>
                    <a:pt x="122" y="736"/>
                  </a:lnTo>
                  <a:lnTo>
                    <a:pt x="118" y="736"/>
                  </a:lnTo>
                  <a:lnTo>
                    <a:pt x="116" y="736"/>
                  </a:lnTo>
                  <a:lnTo>
                    <a:pt x="113" y="736"/>
                  </a:lnTo>
                  <a:lnTo>
                    <a:pt x="110" y="736"/>
                  </a:lnTo>
                  <a:lnTo>
                    <a:pt x="107" y="736"/>
                  </a:lnTo>
                  <a:lnTo>
                    <a:pt x="103" y="736"/>
                  </a:lnTo>
                  <a:lnTo>
                    <a:pt x="101" y="735"/>
                  </a:lnTo>
                  <a:lnTo>
                    <a:pt x="97" y="735"/>
                  </a:lnTo>
                  <a:lnTo>
                    <a:pt x="95" y="735"/>
                  </a:lnTo>
                  <a:lnTo>
                    <a:pt x="91" y="735"/>
                  </a:lnTo>
                  <a:lnTo>
                    <a:pt x="89" y="735"/>
                  </a:lnTo>
                  <a:lnTo>
                    <a:pt x="85" y="733"/>
                  </a:lnTo>
                  <a:lnTo>
                    <a:pt x="83" y="733"/>
                  </a:lnTo>
                  <a:lnTo>
                    <a:pt x="80" y="733"/>
                  </a:lnTo>
                  <a:lnTo>
                    <a:pt x="75" y="732"/>
                  </a:lnTo>
                  <a:lnTo>
                    <a:pt x="70" y="731"/>
                  </a:lnTo>
                  <a:lnTo>
                    <a:pt x="64" y="730"/>
                  </a:lnTo>
                  <a:lnTo>
                    <a:pt x="58" y="727"/>
                  </a:lnTo>
                  <a:lnTo>
                    <a:pt x="53" y="725"/>
                  </a:lnTo>
                  <a:lnTo>
                    <a:pt x="48" y="722"/>
                  </a:lnTo>
                  <a:lnTo>
                    <a:pt x="44" y="718"/>
                  </a:lnTo>
                  <a:lnTo>
                    <a:pt x="40" y="716"/>
                  </a:lnTo>
                  <a:lnTo>
                    <a:pt x="35" y="711"/>
                  </a:lnTo>
                  <a:lnTo>
                    <a:pt x="33" y="707"/>
                  </a:lnTo>
                  <a:lnTo>
                    <a:pt x="28" y="701"/>
                  </a:lnTo>
                  <a:lnTo>
                    <a:pt x="26" y="697"/>
                  </a:lnTo>
                  <a:lnTo>
                    <a:pt x="22" y="692"/>
                  </a:lnTo>
                  <a:lnTo>
                    <a:pt x="20" y="687"/>
                  </a:lnTo>
                  <a:lnTo>
                    <a:pt x="16" y="681"/>
                  </a:lnTo>
                  <a:lnTo>
                    <a:pt x="14" y="676"/>
                  </a:lnTo>
                  <a:lnTo>
                    <a:pt x="12" y="671"/>
                  </a:lnTo>
                  <a:lnTo>
                    <a:pt x="11" y="665"/>
                  </a:lnTo>
                  <a:lnTo>
                    <a:pt x="9" y="661"/>
                  </a:lnTo>
                  <a:lnTo>
                    <a:pt x="8" y="659"/>
                  </a:lnTo>
                  <a:lnTo>
                    <a:pt x="7" y="655"/>
                  </a:lnTo>
                  <a:lnTo>
                    <a:pt x="7" y="653"/>
                  </a:lnTo>
                  <a:lnTo>
                    <a:pt x="5" y="647"/>
                  </a:lnTo>
                  <a:lnTo>
                    <a:pt x="3" y="642"/>
                  </a:lnTo>
                  <a:lnTo>
                    <a:pt x="3" y="639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2" y="630"/>
                  </a:lnTo>
                  <a:lnTo>
                    <a:pt x="1" y="624"/>
                  </a:lnTo>
                  <a:lnTo>
                    <a:pt x="1" y="620"/>
                  </a:lnTo>
                  <a:lnTo>
                    <a:pt x="0" y="614"/>
                  </a:lnTo>
                  <a:lnTo>
                    <a:pt x="0" y="609"/>
                  </a:lnTo>
                  <a:lnTo>
                    <a:pt x="0" y="604"/>
                  </a:lnTo>
                  <a:lnTo>
                    <a:pt x="1" y="601"/>
                  </a:lnTo>
                  <a:lnTo>
                    <a:pt x="1" y="596"/>
                  </a:lnTo>
                  <a:lnTo>
                    <a:pt x="2" y="592"/>
                  </a:lnTo>
                  <a:lnTo>
                    <a:pt x="3" y="589"/>
                  </a:lnTo>
                  <a:lnTo>
                    <a:pt x="5" y="586"/>
                  </a:lnTo>
                  <a:lnTo>
                    <a:pt x="6" y="583"/>
                  </a:lnTo>
                  <a:lnTo>
                    <a:pt x="7" y="579"/>
                  </a:lnTo>
                  <a:lnTo>
                    <a:pt x="9" y="576"/>
                  </a:lnTo>
                  <a:lnTo>
                    <a:pt x="11" y="572"/>
                  </a:lnTo>
                  <a:lnTo>
                    <a:pt x="13" y="566"/>
                  </a:lnTo>
                  <a:lnTo>
                    <a:pt x="15" y="561"/>
                  </a:lnTo>
                  <a:lnTo>
                    <a:pt x="19" y="555"/>
                  </a:lnTo>
                  <a:lnTo>
                    <a:pt x="22" y="551"/>
                  </a:lnTo>
                  <a:lnTo>
                    <a:pt x="22" y="547"/>
                  </a:lnTo>
                  <a:lnTo>
                    <a:pt x="25" y="545"/>
                  </a:lnTo>
                  <a:lnTo>
                    <a:pt x="26" y="541"/>
                  </a:lnTo>
                  <a:lnTo>
                    <a:pt x="28" y="538"/>
                  </a:lnTo>
                  <a:lnTo>
                    <a:pt x="30" y="534"/>
                  </a:lnTo>
                  <a:lnTo>
                    <a:pt x="32" y="531"/>
                  </a:lnTo>
                  <a:lnTo>
                    <a:pt x="33" y="527"/>
                  </a:lnTo>
                  <a:lnTo>
                    <a:pt x="35" y="525"/>
                  </a:lnTo>
                  <a:lnTo>
                    <a:pt x="38" y="520"/>
                  </a:lnTo>
                  <a:lnTo>
                    <a:pt x="39" y="516"/>
                  </a:lnTo>
                  <a:lnTo>
                    <a:pt x="41" y="513"/>
                  </a:lnTo>
                  <a:lnTo>
                    <a:pt x="44" y="509"/>
                  </a:lnTo>
                  <a:lnTo>
                    <a:pt x="46" y="506"/>
                  </a:lnTo>
                  <a:lnTo>
                    <a:pt x="48" y="501"/>
                  </a:lnTo>
                  <a:lnTo>
                    <a:pt x="51" y="497"/>
                  </a:lnTo>
                  <a:lnTo>
                    <a:pt x="53" y="494"/>
                  </a:lnTo>
                  <a:lnTo>
                    <a:pt x="54" y="490"/>
                  </a:lnTo>
                  <a:lnTo>
                    <a:pt x="57" y="485"/>
                  </a:lnTo>
                  <a:lnTo>
                    <a:pt x="59" y="481"/>
                  </a:lnTo>
                  <a:lnTo>
                    <a:pt x="62" y="477"/>
                  </a:lnTo>
                  <a:lnTo>
                    <a:pt x="64" y="474"/>
                  </a:lnTo>
                  <a:lnTo>
                    <a:pt x="67" y="469"/>
                  </a:lnTo>
                  <a:lnTo>
                    <a:pt x="70" y="465"/>
                  </a:lnTo>
                  <a:lnTo>
                    <a:pt x="72" y="462"/>
                  </a:lnTo>
                  <a:lnTo>
                    <a:pt x="75" y="457"/>
                  </a:lnTo>
                  <a:lnTo>
                    <a:pt x="77" y="452"/>
                  </a:lnTo>
                  <a:lnTo>
                    <a:pt x="80" y="449"/>
                  </a:lnTo>
                  <a:lnTo>
                    <a:pt x="83" y="445"/>
                  </a:lnTo>
                  <a:lnTo>
                    <a:pt x="86" y="440"/>
                  </a:lnTo>
                  <a:lnTo>
                    <a:pt x="89" y="437"/>
                  </a:lnTo>
                  <a:lnTo>
                    <a:pt x="92" y="432"/>
                  </a:lnTo>
                  <a:lnTo>
                    <a:pt x="96" y="429"/>
                  </a:lnTo>
                  <a:lnTo>
                    <a:pt x="98" y="424"/>
                  </a:lnTo>
                  <a:lnTo>
                    <a:pt x="101" y="420"/>
                  </a:lnTo>
                  <a:lnTo>
                    <a:pt x="103" y="415"/>
                  </a:lnTo>
                  <a:lnTo>
                    <a:pt x="107" y="412"/>
                  </a:lnTo>
                  <a:lnTo>
                    <a:pt x="110" y="407"/>
                  </a:lnTo>
                  <a:lnTo>
                    <a:pt x="113" y="404"/>
                  </a:lnTo>
                  <a:lnTo>
                    <a:pt x="116" y="399"/>
                  </a:lnTo>
                  <a:lnTo>
                    <a:pt x="120" y="395"/>
                  </a:lnTo>
                  <a:lnTo>
                    <a:pt x="122" y="392"/>
                  </a:lnTo>
                  <a:lnTo>
                    <a:pt x="126" y="387"/>
                  </a:lnTo>
                  <a:lnTo>
                    <a:pt x="129" y="383"/>
                  </a:lnTo>
                  <a:lnTo>
                    <a:pt x="131" y="380"/>
                  </a:lnTo>
                  <a:lnTo>
                    <a:pt x="135" y="376"/>
                  </a:lnTo>
                  <a:lnTo>
                    <a:pt x="139" y="373"/>
                  </a:lnTo>
                  <a:lnTo>
                    <a:pt x="142" y="369"/>
                  </a:lnTo>
                  <a:lnTo>
                    <a:pt x="146" y="366"/>
                  </a:lnTo>
                  <a:lnTo>
                    <a:pt x="123" y="312"/>
                  </a:lnTo>
                  <a:lnTo>
                    <a:pt x="59" y="302"/>
                  </a:lnTo>
                  <a:lnTo>
                    <a:pt x="40" y="271"/>
                  </a:lnTo>
                  <a:lnTo>
                    <a:pt x="44" y="2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1793" y="1574"/>
              <a:ext cx="68" cy="108"/>
            </a:xfrm>
            <a:custGeom>
              <a:avLst/>
              <a:gdLst>
                <a:gd name="T0" fmla="*/ 0 w 206"/>
                <a:gd name="T1" fmla="*/ 0 h 324"/>
                <a:gd name="T2" fmla="*/ 0 w 206"/>
                <a:gd name="T3" fmla="*/ 0 h 324"/>
                <a:gd name="T4" fmla="*/ 0 w 206"/>
                <a:gd name="T5" fmla="*/ 0 h 324"/>
                <a:gd name="T6" fmla="*/ 0 w 206"/>
                <a:gd name="T7" fmla="*/ 0 h 324"/>
                <a:gd name="T8" fmla="*/ 0 w 206"/>
                <a:gd name="T9" fmla="*/ 0 h 324"/>
                <a:gd name="T10" fmla="*/ 0 w 206"/>
                <a:gd name="T11" fmla="*/ 0 h 324"/>
                <a:gd name="T12" fmla="*/ 0 w 206"/>
                <a:gd name="T13" fmla="*/ 0 h 324"/>
                <a:gd name="T14" fmla="*/ 0 w 206"/>
                <a:gd name="T15" fmla="*/ 0 h 324"/>
                <a:gd name="T16" fmla="*/ 0 w 206"/>
                <a:gd name="T17" fmla="*/ 0 h 324"/>
                <a:gd name="T18" fmla="*/ 0 w 206"/>
                <a:gd name="T19" fmla="*/ 0 h 324"/>
                <a:gd name="T20" fmla="*/ 0 w 206"/>
                <a:gd name="T21" fmla="*/ 0 h 324"/>
                <a:gd name="T22" fmla="*/ 0 w 206"/>
                <a:gd name="T23" fmla="*/ 0 h 324"/>
                <a:gd name="T24" fmla="*/ 0 w 206"/>
                <a:gd name="T25" fmla="*/ 0 h 324"/>
                <a:gd name="T26" fmla="*/ 0 w 206"/>
                <a:gd name="T27" fmla="*/ 0 h 324"/>
                <a:gd name="T28" fmla="*/ 0 w 206"/>
                <a:gd name="T29" fmla="*/ 0 h 324"/>
                <a:gd name="T30" fmla="*/ 0 w 206"/>
                <a:gd name="T31" fmla="*/ 0 h 324"/>
                <a:gd name="T32" fmla="*/ 0 w 206"/>
                <a:gd name="T33" fmla="*/ 0 h 324"/>
                <a:gd name="T34" fmla="*/ 0 w 206"/>
                <a:gd name="T35" fmla="*/ 0 h 324"/>
                <a:gd name="T36" fmla="*/ 0 w 206"/>
                <a:gd name="T37" fmla="*/ 0 h 324"/>
                <a:gd name="T38" fmla="*/ 0 w 206"/>
                <a:gd name="T39" fmla="*/ 0 h 324"/>
                <a:gd name="T40" fmla="*/ 0 w 206"/>
                <a:gd name="T41" fmla="*/ 0 h 324"/>
                <a:gd name="T42" fmla="*/ 0 w 206"/>
                <a:gd name="T43" fmla="*/ 0 h 324"/>
                <a:gd name="T44" fmla="*/ 0 w 206"/>
                <a:gd name="T45" fmla="*/ 0 h 324"/>
                <a:gd name="T46" fmla="*/ 0 w 206"/>
                <a:gd name="T47" fmla="*/ 0 h 324"/>
                <a:gd name="T48" fmla="*/ 0 w 206"/>
                <a:gd name="T49" fmla="*/ 0 h 324"/>
                <a:gd name="T50" fmla="*/ 0 w 206"/>
                <a:gd name="T51" fmla="*/ 0 h 324"/>
                <a:gd name="T52" fmla="*/ 0 w 206"/>
                <a:gd name="T53" fmla="*/ 0 h 324"/>
                <a:gd name="T54" fmla="*/ 0 w 206"/>
                <a:gd name="T55" fmla="*/ 0 h 324"/>
                <a:gd name="T56" fmla="*/ 0 w 206"/>
                <a:gd name="T57" fmla="*/ 0 h 324"/>
                <a:gd name="T58" fmla="*/ 0 w 206"/>
                <a:gd name="T59" fmla="*/ 0 h 324"/>
                <a:gd name="T60" fmla="*/ 0 w 206"/>
                <a:gd name="T61" fmla="*/ 0 h 324"/>
                <a:gd name="T62" fmla="*/ 0 w 206"/>
                <a:gd name="T63" fmla="*/ 0 h 324"/>
                <a:gd name="T64" fmla="*/ 0 w 206"/>
                <a:gd name="T65" fmla="*/ 0 h 324"/>
                <a:gd name="T66" fmla="*/ 0 w 206"/>
                <a:gd name="T67" fmla="*/ 0 h 324"/>
                <a:gd name="T68" fmla="*/ 0 w 206"/>
                <a:gd name="T69" fmla="*/ 0 h 324"/>
                <a:gd name="T70" fmla="*/ 0 w 206"/>
                <a:gd name="T71" fmla="*/ 0 h 324"/>
                <a:gd name="T72" fmla="*/ 0 w 206"/>
                <a:gd name="T73" fmla="*/ 0 h 324"/>
                <a:gd name="T74" fmla="*/ 0 w 206"/>
                <a:gd name="T75" fmla="*/ 0 h 324"/>
                <a:gd name="T76" fmla="*/ 0 w 206"/>
                <a:gd name="T77" fmla="*/ 0 h 324"/>
                <a:gd name="T78" fmla="*/ 0 w 206"/>
                <a:gd name="T79" fmla="*/ 0 h 324"/>
                <a:gd name="T80" fmla="*/ 0 w 206"/>
                <a:gd name="T81" fmla="*/ 0 h 324"/>
                <a:gd name="T82" fmla="*/ 0 w 206"/>
                <a:gd name="T83" fmla="*/ 0 h 324"/>
                <a:gd name="T84" fmla="*/ 0 w 206"/>
                <a:gd name="T85" fmla="*/ 0 h 324"/>
                <a:gd name="T86" fmla="*/ 0 w 206"/>
                <a:gd name="T87" fmla="*/ 0 h 324"/>
                <a:gd name="T88" fmla="*/ 0 w 206"/>
                <a:gd name="T89" fmla="*/ 0 h 324"/>
                <a:gd name="T90" fmla="*/ 0 w 206"/>
                <a:gd name="T91" fmla="*/ 0 h 324"/>
                <a:gd name="T92" fmla="*/ 0 w 206"/>
                <a:gd name="T93" fmla="*/ 0 h 324"/>
                <a:gd name="T94" fmla="*/ 0 w 206"/>
                <a:gd name="T95" fmla="*/ 0 h 324"/>
                <a:gd name="T96" fmla="*/ 0 w 206"/>
                <a:gd name="T97" fmla="*/ 0 h 324"/>
                <a:gd name="T98" fmla="*/ 0 w 206"/>
                <a:gd name="T99" fmla="*/ 0 h 324"/>
                <a:gd name="T100" fmla="*/ 0 w 206"/>
                <a:gd name="T101" fmla="*/ 0 h 324"/>
                <a:gd name="T102" fmla="*/ 0 w 206"/>
                <a:gd name="T103" fmla="*/ 0 h 324"/>
                <a:gd name="T104" fmla="*/ 0 w 206"/>
                <a:gd name="T105" fmla="*/ 0 h 324"/>
                <a:gd name="T106" fmla="*/ 0 w 206"/>
                <a:gd name="T107" fmla="*/ 0 h 324"/>
                <a:gd name="T108" fmla="*/ 0 w 206"/>
                <a:gd name="T109" fmla="*/ 0 h 324"/>
                <a:gd name="T110" fmla="*/ 0 w 206"/>
                <a:gd name="T111" fmla="*/ 0 h 3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324"/>
                <a:gd name="T170" fmla="*/ 206 w 206"/>
                <a:gd name="T171" fmla="*/ 324 h 3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324">
                  <a:moveTo>
                    <a:pt x="0" y="41"/>
                  </a:moveTo>
                  <a:lnTo>
                    <a:pt x="0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2"/>
                  </a:lnTo>
                  <a:lnTo>
                    <a:pt x="1" y="55"/>
                  </a:lnTo>
                  <a:lnTo>
                    <a:pt x="1" y="58"/>
                  </a:lnTo>
                  <a:lnTo>
                    <a:pt x="1" y="61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2" y="71"/>
                  </a:lnTo>
                  <a:lnTo>
                    <a:pt x="3" y="75"/>
                  </a:lnTo>
                  <a:lnTo>
                    <a:pt x="3" y="80"/>
                  </a:lnTo>
                  <a:lnTo>
                    <a:pt x="3" y="83"/>
                  </a:lnTo>
                  <a:lnTo>
                    <a:pt x="3" y="87"/>
                  </a:lnTo>
                  <a:lnTo>
                    <a:pt x="4" y="90"/>
                  </a:lnTo>
                  <a:lnTo>
                    <a:pt x="4" y="95"/>
                  </a:lnTo>
                  <a:lnTo>
                    <a:pt x="4" y="99"/>
                  </a:lnTo>
                  <a:lnTo>
                    <a:pt x="6" y="102"/>
                  </a:lnTo>
                  <a:lnTo>
                    <a:pt x="6" y="106"/>
                  </a:lnTo>
                  <a:lnTo>
                    <a:pt x="7" y="109"/>
                  </a:lnTo>
                  <a:lnTo>
                    <a:pt x="7" y="113"/>
                  </a:lnTo>
                  <a:lnTo>
                    <a:pt x="8" y="116"/>
                  </a:lnTo>
                  <a:lnTo>
                    <a:pt x="8" y="119"/>
                  </a:lnTo>
                  <a:lnTo>
                    <a:pt x="8" y="122"/>
                  </a:lnTo>
                  <a:lnTo>
                    <a:pt x="9" y="126"/>
                  </a:lnTo>
                  <a:lnTo>
                    <a:pt x="10" y="131"/>
                  </a:lnTo>
                  <a:lnTo>
                    <a:pt x="11" y="133"/>
                  </a:lnTo>
                  <a:lnTo>
                    <a:pt x="14" y="138"/>
                  </a:lnTo>
                  <a:lnTo>
                    <a:pt x="16" y="141"/>
                  </a:lnTo>
                  <a:lnTo>
                    <a:pt x="19" y="145"/>
                  </a:lnTo>
                  <a:lnTo>
                    <a:pt x="20" y="148"/>
                  </a:lnTo>
                  <a:lnTo>
                    <a:pt x="23" y="152"/>
                  </a:lnTo>
                  <a:lnTo>
                    <a:pt x="26" y="157"/>
                  </a:lnTo>
                  <a:lnTo>
                    <a:pt x="28" y="162"/>
                  </a:lnTo>
                  <a:lnTo>
                    <a:pt x="32" y="166"/>
                  </a:lnTo>
                  <a:lnTo>
                    <a:pt x="34" y="170"/>
                  </a:lnTo>
                  <a:lnTo>
                    <a:pt x="38" y="176"/>
                  </a:lnTo>
                  <a:lnTo>
                    <a:pt x="41" y="180"/>
                  </a:lnTo>
                  <a:lnTo>
                    <a:pt x="45" y="185"/>
                  </a:lnTo>
                  <a:lnTo>
                    <a:pt x="48" y="190"/>
                  </a:lnTo>
                  <a:lnTo>
                    <a:pt x="52" y="195"/>
                  </a:lnTo>
                  <a:lnTo>
                    <a:pt x="54" y="201"/>
                  </a:lnTo>
                  <a:lnTo>
                    <a:pt x="58" y="205"/>
                  </a:lnTo>
                  <a:lnTo>
                    <a:pt x="61" y="210"/>
                  </a:lnTo>
                  <a:lnTo>
                    <a:pt x="65" y="214"/>
                  </a:lnTo>
                  <a:lnTo>
                    <a:pt x="68" y="220"/>
                  </a:lnTo>
                  <a:lnTo>
                    <a:pt x="72" y="224"/>
                  </a:lnTo>
                  <a:lnTo>
                    <a:pt x="75" y="229"/>
                  </a:lnTo>
                  <a:lnTo>
                    <a:pt x="78" y="233"/>
                  </a:lnTo>
                  <a:lnTo>
                    <a:pt x="81" y="236"/>
                  </a:lnTo>
                  <a:lnTo>
                    <a:pt x="84" y="240"/>
                  </a:lnTo>
                  <a:lnTo>
                    <a:pt x="87" y="243"/>
                  </a:lnTo>
                  <a:lnTo>
                    <a:pt x="90" y="246"/>
                  </a:lnTo>
                  <a:lnTo>
                    <a:pt x="91" y="249"/>
                  </a:lnTo>
                  <a:lnTo>
                    <a:pt x="93" y="250"/>
                  </a:lnTo>
                  <a:lnTo>
                    <a:pt x="96" y="254"/>
                  </a:lnTo>
                  <a:lnTo>
                    <a:pt x="99" y="256"/>
                  </a:lnTo>
                  <a:lnTo>
                    <a:pt x="104" y="262"/>
                  </a:lnTo>
                  <a:lnTo>
                    <a:pt x="106" y="265"/>
                  </a:lnTo>
                  <a:lnTo>
                    <a:pt x="109" y="268"/>
                  </a:lnTo>
                  <a:lnTo>
                    <a:pt x="112" y="272"/>
                  </a:lnTo>
                  <a:lnTo>
                    <a:pt x="116" y="275"/>
                  </a:lnTo>
                  <a:lnTo>
                    <a:pt x="118" y="278"/>
                  </a:lnTo>
                  <a:lnTo>
                    <a:pt x="122" y="283"/>
                  </a:lnTo>
                  <a:lnTo>
                    <a:pt x="124" y="286"/>
                  </a:lnTo>
                  <a:lnTo>
                    <a:pt x="129" y="290"/>
                  </a:lnTo>
                  <a:lnTo>
                    <a:pt x="132" y="293"/>
                  </a:lnTo>
                  <a:lnTo>
                    <a:pt x="136" y="298"/>
                  </a:lnTo>
                  <a:lnTo>
                    <a:pt x="139" y="301"/>
                  </a:lnTo>
                  <a:lnTo>
                    <a:pt x="144" y="305"/>
                  </a:lnTo>
                  <a:lnTo>
                    <a:pt x="148" y="307"/>
                  </a:lnTo>
                  <a:lnTo>
                    <a:pt x="151" y="311"/>
                  </a:lnTo>
                  <a:lnTo>
                    <a:pt x="155" y="313"/>
                  </a:lnTo>
                  <a:lnTo>
                    <a:pt x="160" y="317"/>
                  </a:lnTo>
                  <a:lnTo>
                    <a:pt x="163" y="318"/>
                  </a:lnTo>
                  <a:lnTo>
                    <a:pt x="167" y="320"/>
                  </a:lnTo>
                  <a:lnTo>
                    <a:pt x="170" y="322"/>
                  </a:lnTo>
                  <a:lnTo>
                    <a:pt x="175" y="324"/>
                  </a:lnTo>
                  <a:lnTo>
                    <a:pt x="177" y="324"/>
                  </a:lnTo>
                  <a:lnTo>
                    <a:pt x="182" y="324"/>
                  </a:lnTo>
                  <a:lnTo>
                    <a:pt x="185" y="324"/>
                  </a:lnTo>
                  <a:lnTo>
                    <a:pt x="188" y="324"/>
                  </a:lnTo>
                  <a:lnTo>
                    <a:pt x="192" y="322"/>
                  </a:lnTo>
                  <a:lnTo>
                    <a:pt x="195" y="320"/>
                  </a:lnTo>
                  <a:lnTo>
                    <a:pt x="198" y="318"/>
                  </a:lnTo>
                  <a:lnTo>
                    <a:pt x="201" y="316"/>
                  </a:lnTo>
                  <a:lnTo>
                    <a:pt x="202" y="312"/>
                  </a:lnTo>
                  <a:lnTo>
                    <a:pt x="205" y="309"/>
                  </a:lnTo>
                  <a:lnTo>
                    <a:pt x="205" y="304"/>
                  </a:lnTo>
                  <a:lnTo>
                    <a:pt x="206" y="300"/>
                  </a:lnTo>
                  <a:lnTo>
                    <a:pt x="205" y="296"/>
                  </a:lnTo>
                  <a:lnTo>
                    <a:pt x="204" y="291"/>
                  </a:lnTo>
                  <a:lnTo>
                    <a:pt x="201" y="286"/>
                  </a:lnTo>
                  <a:lnTo>
                    <a:pt x="199" y="283"/>
                  </a:lnTo>
                  <a:lnTo>
                    <a:pt x="196" y="277"/>
                  </a:lnTo>
                  <a:lnTo>
                    <a:pt x="193" y="272"/>
                  </a:lnTo>
                  <a:lnTo>
                    <a:pt x="188" y="267"/>
                  </a:lnTo>
                  <a:lnTo>
                    <a:pt x="185" y="262"/>
                  </a:lnTo>
                  <a:lnTo>
                    <a:pt x="180" y="258"/>
                  </a:lnTo>
                  <a:lnTo>
                    <a:pt x="176" y="253"/>
                  </a:lnTo>
                  <a:lnTo>
                    <a:pt x="171" y="247"/>
                  </a:lnTo>
                  <a:lnTo>
                    <a:pt x="167" y="242"/>
                  </a:lnTo>
                  <a:lnTo>
                    <a:pt x="161" y="237"/>
                  </a:lnTo>
                  <a:lnTo>
                    <a:pt x="155" y="232"/>
                  </a:lnTo>
                  <a:lnTo>
                    <a:pt x="150" y="227"/>
                  </a:lnTo>
                  <a:lnTo>
                    <a:pt x="144" y="222"/>
                  </a:lnTo>
                  <a:lnTo>
                    <a:pt x="139" y="216"/>
                  </a:lnTo>
                  <a:lnTo>
                    <a:pt x="135" y="211"/>
                  </a:lnTo>
                  <a:lnTo>
                    <a:pt x="130" y="207"/>
                  </a:lnTo>
                  <a:lnTo>
                    <a:pt x="124" y="202"/>
                  </a:lnTo>
                  <a:lnTo>
                    <a:pt x="119" y="197"/>
                  </a:lnTo>
                  <a:lnTo>
                    <a:pt x="116" y="192"/>
                  </a:lnTo>
                  <a:lnTo>
                    <a:pt x="110" y="188"/>
                  </a:lnTo>
                  <a:lnTo>
                    <a:pt x="107" y="184"/>
                  </a:lnTo>
                  <a:lnTo>
                    <a:pt x="104" y="179"/>
                  </a:lnTo>
                  <a:lnTo>
                    <a:pt x="100" y="176"/>
                  </a:lnTo>
                  <a:lnTo>
                    <a:pt x="99" y="172"/>
                  </a:lnTo>
                  <a:lnTo>
                    <a:pt x="97" y="169"/>
                  </a:lnTo>
                  <a:lnTo>
                    <a:pt x="96" y="164"/>
                  </a:lnTo>
                  <a:lnTo>
                    <a:pt x="93" y="160"/>
                  </a:lnTo>
                  <a:lnTo>
                    <a:pt x="91" y="154"/>
                  </a:lnTo>
                  <a:lnTo>
                    <a:pt x="89" y="150"/>
                  </a:lnTo>
                  <a:lnTo>
                    <a:pt x="86" y="146"/>
                  </a:lnTo>
                  <a:lnTo>
                    <a:pt x="85" y="144"/>
                  </a:lnTo>
                  <a:lnTo>
                    <a:pt x="84" y="141"/>
                  </a:lnTo>
                  <a:lnTo>
                    <a:pt x="83" y="138"/>
                  </a:lnTo>
                  <a:lnTo>
                    <a:pt x="81" y="135"/>
                  </a:lnTo>
                  <a:lnTo>
                    <a:pt x="80" y="132"/>
                  </a:lnTo>
                  <a:lnTo>
                    <a:pt x="79" y="128"/>
                  </a:lnTo>
                  <a:lnTo>
                    <a:pt x="78" y="126"/>
                  </a:lnTo>
                  <a:lnTo>
                    <a:pt x="77" y="122"/>
                  </a:lnTo>
                  <a:lnTo>
                    <a:pt x="75" y="119"/>
                  </a:lnTo>
                  <a:lnTo>
                    <a:pt x="73" y="115"/>
                  </a:lnTo>
                  <a:lnTo>
                    <a:pt x="72" y="112"/>
                  </a:lnTo>
                  <a:lnTo>
                    <a:pt x="71" y="108"/>
                  </a:lnTo>
                  <a:lnTo>
                    <a:pt x="70" y="105"/>
                  </a:lnTo>
                  <a:lnTo>
                    <a:pt x="67" y="101"/>
                  </a:lnTo>
                  <a:lnTo>
                    <a:pt x="66" y="97"/>
                  </a:lnTo>
                  <a:lnTo>
                    <a:pt x="65" y="94"/>
                  </a:lnTo>
                  <a:lnTo>
                    <a:pt x="64" y="90"/>
                  </a:lnTo>
                  <a:lnTo>
                    <a:pt x="61" y="87"/>
                  </a:lnTo>
                  <a:lnTo>
                    <a:pt x="60" y="83"/>
                  </a:lnTo>
                  <a:lnTo>
                    <a:pt x="59" y="80"/>
                  </a:lnTo>
                  <a:lnTo>
                    <a:pt x="58" y="76"/>
                  </a:lnTo>
                  <a:lnTo>
                    <a:pt x="56" y="74"/>
                  </a:lnTo>
                  <a:lnTo>
                    <a:pt x="55" y="70"/>
                  </a:lnTo>
                  <a:lnTo>
                    <a:pt x="53" y="67"/>
                  </a:lnTo>
                  <a:lnTo>
                    <a:pt x="52" y="63"/>
                  </a:lnTo>
                  <a:lnTo>
                    <a:pt x="51" y="58"/>
                  </a:lnTo>
                  <a:lnTo>
                    <a:pt x="48" y="56"/>
                  </a:lnTo>
                  <a:lnTo>
                    <a:pt x="47" y="52"/>
                  </a:lnTo>
                  <a:lnTo>
                    <a:pt x="46" y="49"/>
                  </a:lnTo>
                  <a:lnTo>
                    <a:pt x="45" y="46"/>
                  </a:lnTo>
                  <a:lnTo>
                    <a:pt x="43" y="43"/>
                  </a:lnTo>
                  <a:lnTo>
                    <a:pt x="42" y="39"/>
                  </a:lnTo>
                  <a:lnTo>
                    <a:pt x="41" y="37"/>
                  </a:lnTo>
                  <a:lnTo>
                    <a:pt x="40" y="33"/>
                  </a:lnTo>
                  <a:lnTo>
                    <a:pt x="39" y="31"/>
                  </a:lnTo>
                  <a:lnTo>
                    <a:pt x="36" y="26"/>
                  </a:lnTo>
                  <a:lnTo>
                    <a:pt x="34" y="22"/>
                  </a:lnTo>
                  <a:lnTo>
                    <a:pt x="33" y="17"/>
                  </a:lnTo>
                  <a:lnTo>
                    <a:pt x="30" y="12"/>
                  </a:lnTo>
                  <a:lnTo>
                    <a:pt x="29" y="8"/>
                  </a:lnTo>
                  <a:lnTo>
                    <a:pt x="28" y="6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11" name="Freeform 410"/>
            <p:cNvSpPr>
              <a:spLocks/>
            </p:cNvSpPr>
            <p:nvPr/>
          </p:nvSpPr>
          <p:spPr bwMode="auto">
            <a:xfrm>
              <a:off x="1662" y="1602"/>
              <a:ext cx="77" cy="30"/>
            </a:xfrm>
            <a:custGeom>
              <a:avLst/>
              <a:gdLst>
                <a:gd name="T0" fmla="*/ 0 w 233"/>
                <a:gd name="T1" fmla="*/ 0 h 90"/>
                <a:gd name="T2" fmla="*/ 0 w 233"/>
                <a:gd name="T3" fmla="*/ 0 h 90"/>
                <a:gd name="T4" fmla="*/ 0 w 233"/>
                <a:gd name="T5" fmla="*/ 0 h 90"/>
                <a:gd name="T6" fmla="*/ 0 w 233"/>
                <a:gd name="T7" fmla="*/ 0 h 90"/>
                <a:gd name="T8" fmla="*/ 0 w 233"/>
                <a:gd name="T9" fmla="*/ 0 h 90"/>
                <a:gd name="T10" fmla="*/ 0 w 233"/>
                <a:gd name="T11" fmla="*/ 0 h 90"/>
                <a:gd name="T12" fmla="*/ 0 w 233"/>
                <a:gd name="T13" fmla="*/ 0 h 90"/>
                <a:gd name="T14" fmla="*/ 0 w 233"/>
                <a:gd name="T15" fmla="*/ 0 h 90"/>
                <a:gd name="T16" fmla="*/ 0 w 233"/>
                <a:gd name="T17" fmla="*/ 0 h 90"/>
                <a:gd name="T18" fmla="*/ 0 w 233"/>
                <a:gd name="T19" fmla="*/ 0 h 90"/>
                <a:gd name="T20" fmla="*/ 0 w 233"/>
                <a:gd name="T21" fmla="*/ 0 h 90"/>
                <a:gd name="T22" fmla="*/ 0 w 233"/>
                <a:gd name="T23" fmla="*/ 0 h 90"/>
                <a:gd name="T24" fmla="*/ 0 w 233"/>
                <a:gd name="T25" fmla="*/ 0 h 90"/>
                <a:gd name="T26" fmla="*/ 0 w 233"/>
                <a:gd name="T27" fmla="*/ 0 h 90"/>
                <a:gd name="T28" fmla="*/ 0 w 233"/>
                <a:gd name="T29" fmla="*/ 0 h 90"/>
                <a:gd name="T30" fmla="*/ 0 w 233"/>
                <a:gd name="T31" fmla="*/ 0 h 90"/>
                <a:gd name="T32" fmla="*/ 0 w 233"/>
                <a:gd name="T33" fmla="*/ 0 h 90"/>
                <a:gd name="T34" fmla="*/ 0 w 233"/>
                <a:gd name="T35" fmla="*/ 0 h 90"/>
                <a:gd name="T36" fmla="*/ 0 w 233"/>
                <a:gd name="T37" fmla="*/ 0 h 90"/>
                <a:gd name="T38" fmla="*/ 0 w 233"/>
                <a:gd name="T39" fmla="*/ 0 h 90"/>
                <a:gd name="T40" fmla="*/ 0 w 233"/>
                <a:gd name="T41" fmla="*/ 0 h 90"/>
                <a:gd name="T42" fmla="*/ 0 w 233"/>
                <a:gd name="T43" fmla="*/ 0 h 90"/>
                <a:gd name="T44" fmla="*/ 0 w 233"/>
                <a:gd name="T45" fmla="*/ 0 h 90"/>
                <a:gd name="T46" fmla="*/ 0 w 233"/>
                <a:gd name="T47" fmla="*/ 0 h 90"/>
                <a:gd name="T48" fmla="*/ 0 w 233"/>
                <a:gd name="T49" fmla="*/ 0 h 90"/>
                <a:gd name="T50" fmla="*/ 0 w 233"/>
                <a:gd name="T51" fmla="*/ 0 h 90"/>
                <a:gd name="T52" fmla="*/ 0 w 233"/>
                <a:gd name="T53" fmla="*/ 0 h 90"/>
                <a:gd name="T54" fmla="*/ 0 w 233"/>
                <a:gd name="T55" fmla="*/ 0 h 90"/>
                <a:gd name="T56" fmla="*/ 0 w 233"/>
                <a:gd name="T57" fmla="*/ 0 h 90"/>
                <a:gd name="T58" fmla="*/ 0 w 233"/>
                <a:gd name="T59" fmla="*/ 0 h 90"/>
                <a:gd name="T60" fmla="*/ 0 w 233"/>
                <a:gd name="T61" fmla="*/ 0 h 90"/>
                <a:gd name="T62" fmla="*/ 0 w 233"/>
                <a:gd name="T63" fmla="*/ 0 h 90"/>
                <a:gd name="T64" fmla="*/ 0 w 233"/>
                <a:gd name="T65" fmla="*/ 0 h 90"/>
                <a:gd name="T66" fmla="*/ 0 w 233"/>
                <a:gd name="T67" fmla="*/ 0 h 90"/>
                <a:gd name="T68" fmla="*/ 0 w 233"/>
                <a:gd name="T69" fmla="*/ 0 h 90"/>
                <a:gd name="T70" fmla="*/ 0 w 233"/>
                <a:gd name="T71" fmla="*/ 0 h 90"/>
                <a:gd name="T72" fmla="*/ 0 w 233"/>
                <a:gd name="T73" fmla="*/ 0 h 90"/>
                <a:gd name="T74" fmla="*/ 0 w 233"/>
                <a:gd name="T75" fmla="*/ 0 h 90"/>
                <a:gd name="T76" fmla="*/ 0 w 233"/>
                <a:gd name="T77" fmla="*/ 0 h 90"/>
                <a:gd name="T78" fmla="*/ 0 w 233"/>
                <a:gd name="T79" fmla="*/ 0 h 90"/>
                <a:gd name="T80" fmla="*/ 0 w 233"/>
                <a:gd name="T81" fmla="*/ 0 h 90"/>
                <a:gd name="T82" fmla="*/ 0 w 233"/>
                <a:gd name="T83" fmla="*/ 0 h 90"/>
                <a:gd name="T84" fmla="*/ 0 w 233"/>
                <a:gd name="T85" fmla="*/ 0 h 90"/>
                <a:gd name="T86" fmla="*/ 0 w 233"/>
                <a:gd name="T87" fmla="*/ 0 h 90"/>
                <a:gd name="T88" fmla="*/ 0 w 233"/>
                <a:gd name="T89" fmla="*/ 0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3"/>
                <a:gd name="T136" fmla="*/ 0 h 90"/>
                <a:gd name="T137" fmla="*/ 233 w 233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3" h="90">
                  <a:moveTo>
                    <a:pt x="21" y="61"/>
                  </a:moveTo>
                  <a:lnTo>
                    <a:pt x="24" y="59"/>
                  </a:lnTo>
                  <a:lnTo>
                    <a:pt x="26" y="59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8" y="58"/>
                  </a:lnTo>
                  <a:lnTo>
                    <a:pt x="50" y="58"/>
                  </a:lnTo>
                  <a:lnTo>
                    <a:pt x="53" y="57"/>
                  </a:lnTo>
                  <a:lnTo>
                    <a:pt x="56" y="57"/>
                  </a:lnTo>
                  <a:lnTo>
                    <a:pt x="58" y="57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8" y="56"/>
                  </a:lnTo>
                  <a:lnTo>
                    <a:pt x="72" y="55"/>
                  </a:lnTo>
                  <a:lnTo>
                    <a:pt x="78" y="53"/>
                  </a:lnTo>
                  <a:lnTo>
                    <a:pt x="84" y="52"/>
                  </a:lnTo>
                  <a:lnTo>
                    <a:pt x="90" y="51"/>
                  </a:lnTo>
                  <a:lnTo>
                    <a:pt x="95" y="50"/>
                  </a:lnTo>
                  <a:lnTo>
                    <a:pt x="101" y="47"/>
                  </a:lnTo>
                  <a:lnTo>
                    <a:pt x="103" y="46"/>
                  </a:lnTo>
                  <a:lnTo>
                    <a:pt x="107" y="46"/>
                  </a:lnTo>
                  <a:lnTo>
                    <a:pt x="109" y="45"/>
                  </a:lnTo>
                  <a:lnTo>
                    <a:pt x="113" y="44"/>
                  </a:lnTo>
                  <a:lnTo>
                    <a:pt x="118" y="43"/>
                  </a:lnTo>
                  <a:lnTo>
                    <a:pt x="123" y="40"/>
                  </a:lnTo>
                  <a:lnTo>
                    <a:pt x="128" y="38"/>
                  </a:lnTo>
                  <a:lnTo>
                    <a:pt x="134" y="36"/>
                  </a:lnTo>
                  <a:lnTo>
                    <a:pt x="140" y="33"/>
                  </a:lnTo>
                  <a:lnTo>
                    <a:pt x="145" y="31"/>
                  </a:lnTo>
                  <a:lnTo>
                    <a:pt x="151" y="29"/>
                  </a:lnTo>
                  <a:lnTo>
                    <a:pt x="155" y="26"/>
                  </a:lnTo>
                  <a:lnTo>
                    <a:pt x="160" y="24"/>
                  </a:lnTo>
                  <a:lnTo>
                    <a:pt x="166" y="21"/>
                  </a:lnTo>
                  <a:lnTo>
                    <a:pt x="171" y="19"/>
                  </a:lnTo>
                  <a:lnTo>
                    <a:pt x="177" y="15"/>
                  </a:lnTo>
                  <a:lnTo>
                    <a:pt x="182" y="13"/>
                  </a:lnTo>
                  <a:lnTo>
                    <a:pt x="187" y="11"/>
                  </a:lnTo>
                  <a:lnTo>
                    <a:pt x="192" y="7"/>
                  </a:lnTo>
                  <a:lnTo>
                    <a:pt x="198" y="5"/>
                  </a:lnTo>
                  <a:lnTo>
                    <a:pt x="202" y="1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8" y="1"/>
                  </a:lnTo>
                  <a:lnTo>
                    <a:pt x="222" y="4"/>
                  </a:lnTo>
                  <a:lnTo>
                    <a:pt x="224" y="6"/>
                  </a:lnTo>
                  <a:lnTo>
                    <a:pt x="228" y="10"/>
                  </a:lnTo>
                  <a:lnTo>
                    <a:pt x="229" y="13"/>
                  </a:lnTo>
                  <a:lnTo>
                    <a:pt x="231" y="17"/>
                  </a:lnTo>
                  <a:lnTo>
                    <a:pt x="231" y="20"/>
                  </a:lnTo>
                  <a:lnTo>
                    <a:pt x="233" y="25"/>
                  </a:lnTo>
                  <a:lnTo>
                    <a:pt x="231" y="29"/>
                  </a:lnTo>
                  <a:lnTo>
                    <a:pt x="229" y="32"/>
                  </a:lnTo>
                  <a:lnTo>
                    <a:pt x="227" y="36"/>
                  </a:lnTo>
                  <a:lnTo>
                    <a:pt x="224" y="40"/>
                  </a:lnTo>
                  <a:lnTo>
                    <a:pt x="221" y="42"/>
                  </a:lnTo>
                  <a:lnTo>
                    <a:pt x="218" y="44"/>
                  </a:lnTo>
                  <a:lnTo>
                    <a:pt x="215" y="45"/>
                  </a:lnTo>
                  <a:lnTo>
                    <a:pt x="212" y="47"/>
                  </a:lnTo>
                  <a:lnTo>
                    <a:pt x="209" y="50"/>
                  </a:lnTo>
                  <a:lnTo>
                    <a:pt x="206" y="51"/>
                  </a:lnTo>
                  <a:lnTo>
                    <a:pt x="203" y="53"/>
                  </a:lnTo>
                  <a:lnTo>
                    <a:pt x="201" y="55"/>
                  </a:lnTo>
                  <a:lnTo>
                    <a:pt x="197" y="57"/>
                  </a:lnTo>
                  <a:lnTo>
                    <a:pt x="195" y="58"/>
                  </a:lnTo>
                  <a:lnTo>
                    <a:pt x="191" y="59"/>
                  </a:lnTo>
                  <a:lnTo>
                    <a:pt x="187" y="62"/>
                  </a:lnTo>
                  <a:lnTo>
                    <a:pt x="184" y="63"/>
                  </a:lnTo>
                  <a:lnTo>
                    <a:pt x="182" y="64"/>
                  </a:lnTo>
                  <a:lnTo>
                    <a:pt x="178" y="66"/>
                  </a:lnTo>
                  <a:lnTo>
                    <a:pt x="176" y="68"/>
                  </a:lnTo>
                  <a:lnTo>
                    <a:pt x="172" y="69"/>
                  </a:lnTo>
                  <a:lnTo>
                    <a:pt x="168" y="70"/>
                  </a:lnTo>
                  <a:lnTo>
                    <a:pt x="165" y="71"/>
                  </a:lnTo>
                  <a:lnTo>
                    <a:pt x="161" y="72"/>
                  </a:lnTo>
                  <a:lnTo>
                    <a:pt x="158" y="74"/>
                  </a:lnTo>
                  <a:lnTo>
                    <a:pt x="155" y="75"/>
                  </a:lnTo>
                  <a:lnTo>
                    <a:pt x="152" y="76"/>
                  </a:lnTo>
                  <a:lnTo>
                    <a:pt x="148" y="77"/>
                  </a:lnTo>
                  <a:lnTo>
                    <a:pt x="145" y="78"/>
                  </a:lnTo>
                  <a:lnTo>
                    <a:pt x="141" y="80"/>
                  </a:lnTo>
                  <a:lnTo>
                    <a:pt x="138" y="80"/>
                  </a:lnTo>
                  <a:lnTo>
                    <a:pt x="135" y="81"/>
                  </a:lnTo>
                  <a:lnTo>
                    <a:pt x="131" y="82"/>
                  </a:lnTo>
                  <a:lnTo>
                    <a:pt x="128" y="83"/>
                  </a:lnTo>
                  <a:lnTo>
                    <a:pt x="125" y="84"/>
                  </a:lnTo>
                  <a:lnTo>
                    <a:pt x="121" y="84"/>
                  </a:lnTo>
                  <a:lnTo>
                    <a:pt x="118" y="84"/>
                  </a:lnTo>
                  <a:lnTo>
                    <a:pt x="114" y="85"/>
                  </a:lnTo>
                  <a:lnTo>
                    <a:pt x="110" y="85"/>
                  </a:lnTo>
                  <a:lnTo>
                    <a:pt x="107" y="87"/>
                  </a:lnTo>
                  <a:lnTo>
                    <a:pt x="103" y="87"/>
                  </a:lnTo>
                  <a:lnTo>
                    <a:pt x="101" y="88"/>
                  </a:lnTo>
                  <a:lnTo>
                    <a:pt x="97" y="88"/>
                  </a:lnTo>
                  <a:lnTo>
                    <a:pt x="94" y="88"/>
                  </a:lnTo>
                  <a:lnTo>
                    <a:pt x="90" y="88"/>
                  </a:lnTo>
                  <a:lnTo>
                    <a:pt x="87" y="89"/>
                  </a:lnTo>
                  <a:lnTo>
                    <a:pt x="83" y="89"/>
                  </a:lnTo>
                  <a:lnTo>
                    <a:pt x="80" y="89"/>
                  </a:lnTo>
                  <a:lnTo>
                    <a:pt x="76" y="89"/>
                  </a:lnTo>
                  <a:lnTo>
                    <a:pt x="72" y="90"/>
                  </a:lnTo>
                  <a:lnTo>
                    <a:pt x="69" y="90"/>
                  </a:lnTo>
                  <a:lnTo>
                    <a:pt x="67" y="90"/>
                  </a:lnTo>
                  <a:lnTo>
                    <a:pt x="63" y="90"/>
                  </a:lnTo>
                  <a:lnTo>
                    <a:pt x="59" y="90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9" y="90"/>
                  </a:lnTo>
                  <a:lnTo>
                    <a:pt x="45" y="90"/>
                  </a:lnTo>
                  <a:lnTo>
                    <a:pt x="43" y="90"/>
                  </a:lnTo>
                  <a:lnTo>
                    <a:pt x="39" y="90"/>
                  </a:lnTo>
                  <a:lnTo>
                    <a:pt x="36" y="89"/>
                  </a:lnTo>
                  <a:lnTo>
                    <a:pt x="32" y="89"/>
                  </a:lnTo>
                  <a:lnTo>
                    <a:pt x="29" y="89"/>
                  </a:lnTo>
                  <a:lnTo>
                    <a:pt x="26" y="89"/>
                  </a:lnTo>
                  <a:lnTo>
                    <a:pt x="23" y="88"/>
                  </a:lnTo>
                  <a:lnTo>
                    <a:pt x="20" y="88"/>
                  </a:lnTo>
                  <a:lnTo>
                    <a:pt x="17" y="88"/>
                  </a:lnTo>
                  <a:lnTo>
                    <a:pt x="13" y="88"/>
                  </a:lnTo>
                  <a:lnTo>
                    <a:pt x="10" y="87"/>
                  </a:lnTo>
                  <a:lnTo>
                    <a:pt x="6" y="85"/>
                  </a:lnTo>
                  <a:lnTo>
                    <a:pt x="4" y="84"/>
                  </a:lnTo>
                  <a:lnTo>
                    <a:pt x="1" y="82"/>
                  </a:lnTo>
                  <a:lnTo>
                    <a:pt x="0" y="77"/>
                  </a:lnTo>
                  <a:lnTo>
                    <a:pt x="0" y="72"/>
                  </a:lnTo>
                  <a:lnTo>
                    <a:pt x="3" y="68"/>
                  </a:lnTo>
                  <a:lnTo>
                    <a:pt x="7" y="64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7" y="61"/>
                  </a:lnTo>
                  <a:lnTo>
                    <a:pt x="21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14" name="Freeform 413"/>
            <p:cNvSpPr>
              <a:spLocks/>
            </p:cNvSpPr>
            <p:nvPr/>
          </p:nvSpPr>
          <p:spPr bwMode="auto">
            <a:xfrm>
              <a:off x="1807" y="1665"/>
              <a:ext cx="35" cy="17"/>
            </a:xfrm>
            <a:custGeom>
              <a:avLst/>
              <a:gdLst>
                <a:gd name="T0" fmla="*/ 0 w 106"/>
                <a:gd name="T1" fmla="*/ 0 h 49"/>
                <a:gd name="T2" fmla="*/ 0 w 106"/>
                <a:gd name="T3" fmla="*/ 0 h 49"/>
                <a:gd name="T4" fmla="*/ 0 w 106"/>
                <a:gd name="T5" fmla="*/ 0 h 49"/>
                <a:gd name="T6" fmla="*/ 0 w 106"/>
                <a:gd name="T7" fmla="*/ 0 h 49"/>
                <a:gd name="T8" fmla="*/ 0 w 106"/>
                <a:gd name="T9" fmla="*/ 0 h 49"/>
                <a:gd name="T10" fmla="*/ 0 w 106"/>
                <a:gd name="T11" fmla="*/ 0 h 49"/>
                <a:gd name="T12" fmla="*/ 0 w 106"/>
                <a:gd name="T13" fmla="*/ 0 h 49"/>
                <a:gd name="T14" fmla="*/ 0 w 106"/>
                <a:gd name="T15" fmla="*/ 0 h 49"/>
                <a:gd name="T16" fmla="*/ 0 w 106"/>
                <a:gd name="T17" fmla="*/ 0 h 49"/>
                <a:gd name="T18" fmla="*/ 0 w 106"/>
                <a:gd name="T19" fmla="*/ 0 h 49"/>
                <a:gd name="T20" fmla="*/ 0 w 106"/>
                <a:gd name="T21" fmla="*/ 0 h 49"/>
                <a:gd name="T22" fmla="*/ 0 w 106"/>
                <a:gd name="T23" fmla="*/ 0 h 49"/>
                <a:gd name="T24" fmla="*/ 0 w 106"/>
                <a:gd name="T25" fmla="*/ 0 h 49"/>
                <a:gd name="T26" fmla="*/ 0 w 106"/>
                <a:gd name="T27" fmla="*/ 0 h 49"/>
                <a:gd name="T28" fmla="*/ 0 w 106"/>
                <a:gd name="T29" fmla="*/ 0 h 49"/>
                <a:gd name="T30" fmla="*/ 0 w 106"/>
                <a:gd name="T31" fmla="*/ 0 h 49"/>
                <a:gd name="T32" fmla="*/ 0 w 106"/>
                <a:gd name="T33" fmla="*/ 0 h 49"/>
                <a:gd name="T34" fmla="*/ 0 w 106"/>
                <a:gd name="T35" fmla="*/ 0 h 49"/>
                <a:gd name="T36" fmla="*/ 0 w 106"/>
                <a:gd name="T37" fmla="*/ 0 h 49"/>
                <a:gd name="T38" fmla="*/ 0 w 106"/>
                <a:gd name="T39" fmla="*/ 0 h 49"/>
                <a:gd name="T40" fmla="*/ 0 w 106"/>
                <a:gd name="T41" fmla="*/ 0 h 49"/>
                <a:gd name="T42" fmla="*/ 0 w 106"/>
                <a:gd name="T43" fmla="*/ 0 h 49"/>
                <a:gd name="T44" fmla="*/ 0 w 106"/>
                <a:gd name="T45" fmla="*/ 0 h 49"/>
                <a:gd name="T46" fmla="*/ 0 w 106"/>
                <a:gd name="T47" fmla="*/ 0 h 49"/>
                <a:gd name="T48" fmla="*/ 0 w 106"/>
                <a:gd name="T49" fmla="*/ 0 h 49"/>
                <a:gd name="T50" fmla="*/ 0 w 106"/>
                <a:gd name="T51" fmla="*/ 0 h 49"/>
                <a:gd name="T52" fmla="*/ 0 w 106"/>
                <a:gd name="T53" fmla="*/ 0 h 49"/>
                <a:gd name="T54" fmla="*/ 0 w 106"/>
                <a:gd name="T55" fmla="*/ 0 h 49"/>
                <a:gd name="T56" fmla="*/ 0 w 106"/>
                <a:gd name="T57" fmla="*/ 0 h 49"/>
                <a:gd name="T58" fmla="*/ 0 w 106"/>
                <a:gd name="T59" fmla="*/ 0 h 49"/>
                <a:gd name="T60" fmla="*/ 0 w 106"/>
                <a:gd name="T61" fmla="*/ 0 h 49"/>
                <a:gd name="T62" fmla="*/ 0 w 106"/>
                <a:gd name="T63" fmla="*/ 0 h 49"/>
                <a:gd name="T64" fmla="*/ 0 w 106"/>
                <a:gd name="T65" fmla="*/ 0 h 49"/>
                <a:gd name="T66" fmla="*/ 0 w 106"/>
                <a:gd name="T67" fmla="*/ 0 h 49"/>
                <a:gd name="T68" fmla="*/ 0 w 106"/>
                <a:gd name="T69" fmla="*/ 0 h 49"/>
                <a:gd name="T70" fmla="*/ 0 w 106"/>
                <a:gd name="T71" fmla="*/ 0 h 49"/>
                <a:gd name="T72" fmla="*/ 0 w 106"/>
                <a:gd name="T73" fmla="*/ 0 h 49"/>
                <a:gd name="T74" fmla="*/ 0 w 106"/>
                <a:gd name="T75" fmla="*/ 0 h 49"/>
                <a:gd name="T76" fmla="*/ 0 w 106"/>
                <a:gd name="T77" fmla="*/ 0 h 49"/>
                <a:gd name="T78" fmla="*/ 0 w 106"/>
                <a:gd name="T79" fmla="*/ 0 h 49"/>
                <a:gd name="T80" fmla="*/ 0 w 106"/>
                <a:gd name="T81" fmla="*/ 0 h 49"/>
                <a:gd name="T82" fmla="*/ 0 w 106"/>
                <a:gd name="T83" fmla="*/ 0 h 49"/>
                <a:gd name="T84" fmla="*/ 0 w 106"/>
                <a:gd name="T85" fmla="*/ 0 h 49"/>
                <a:gd name="T86" fmla="*/ 0 w 106"/>
                <a:gd name="T87" fmla="*/ 0 h 49"/>
                <a:gd name="T88" fmla="*/ 0 w 106"/>
                <a:gd name="T89" fmla="*/ 0 h 49"/>
                <a:gd name="T90" fmla="*/ 0 w 106"/>
                <a:gd name="T91" fmla="*/ 0 h 49"/>
                <a:gd name="T92" fmla="*/ 0 w 106"/>
                <a:gd name="T93" fmla="*/ 0 h 49"/>
                <a:gd name="T94" fmla="*/ 0 w 106"/>
                <a:gd name="T95" fmla="*/ 0 h 49"/>
                <a:gd name="T96" fmla="*/ 0 w 106"/>
                <a:gd name="T97" fmla="*/ 0 h 49"/>
                <a:gd name="T98" fmla="*/ 0 w 106"/>
                <a:gd name="T99" fmla="*/ 0 h 49"/>
                <a:gd name="T100" fmla="*/ 0 w 106"/>
                <a:gd name="T101" fmla="*/ 0 h 49"/>
                <a:gd name="T102" fmla="*/ 0 w 106"/>
                <a:gd name="T103" fmla="*/ 0 h 49"/>
                <a:gd name="T104" fmla="*/ 0 w 106"/>
                <a:gd name="T105" fmla="*/ 0 h 49"/>
                <a:gd name="T106" fmla="*/ 0 w 106"/>
                <a:gd name="T107" fmla="*/ 0 h 49"/>
                <a:gd name="T108" fmla="*/ 0 w 106"/>
                <a:gd name="T109" fmla="*/ 0 h 49"/>
                <a:gd name="T110" fmla="*/ 0 w 106"/>
                <a:gd name="T111" fmla="*/ 0 h 49"/>
                <a:gd name="T112" fmla="*/ 0 w 106"/>
                <a:gd name="T113" fmla="*/ 0 h 49"/>
                <a:gd name="T114" fmla="*/ 0 w 106"/>
                <a:gd name="T115" fmla="*/ 0 h 49"/>
                <a:gd name="T116" fmla="*/ 0 w 106"/>
                <a:gd name="T117" fmla="*/ 0 h 49"/>
                <a:gd name="T118" fmla="*/ 0 w 106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"/>
                <a:gd name="T181" fmla="*/ 0 h 49"/>
                <a:gd name="T182" fmla="*/ 106 w 106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" h="49">
                  <a:moveTo>
                    <a:pt x="18" y="1"/>
                  </a:moveTo>
                  <a:lnTo>
                    <a:pt x="23" y="1"/>
                  </a:lnTo>
                  <a:lnTo>
                    <a:pt x="29" y="2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3" y="4"/>
                  </a:lnTo>
                  <a:lnTo>
                    <a:pt x="48" y="5"/>
                  </a:lnTo>
                  <a:lnTo>
                    <a:pt x="53" y="5"/>
                  </a:lnTo>
                  <a:lnTo>
                    <a:pt x="57" y="6"/>
                  </a:lnTo>
                  <a:lnTo>
                    <a:pt x="62" y="6"/>
                  </a:lnTo>
                  <a:lnTo>
                    <a:pt x="67" y="7"/>
                  </a:lnTo>
                  <a:lnTo>
                    <a:pt x="72" y="8"/>
                  </a:lnTo>
                  <a:lnTo>
                    <a:pt x="76" y="10"/>
                  </a:lnTo>
                  <a:lnTo>
                    <a:pt x="81" y="11"/>
                  </a:lnTo>
                  <a:lnTo>
                    <a:pt x="86" y="12"/>
                  </a:lnTo>
                  <a:lnTo>
                    <a:pt x="91" y="14"/>
                  </a:lnTo>
                  <a:lnTo>
                    <a:pt x="96" y="17"/>
                  </a:lnTo>
                  <a:lnTo>
                    <a:pt x="99" y="18"/>
                  </a:lnTo>
                  <a:lnTo>
                    <a:pt x="102" y="20"/>
                  </a:lnTo>
                  <a:lnTo>
                    <a:pt x="104" y="23"/>
                  </a:lnTo>
                  <a:lnTo>
                    <a:pt x="106" y="26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6"/>
                  </a:lnTo>
                  <a:lnTo>
                    <a:pt x="106" y="39"/>
                  </a:lnTo>
                  <a:lnTo>
                    <a:pt x="101" y="44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1" y="49"/>
                  </a:lnTo>
                  <a:lnTo>
                    <a:pt x="87" y="49"/>
                  </a:lnTo>
                  <a:lnTo>
                    <a:pt x="83" y="49"/>
                  </a:lnTo>
                  <a:lnTo>
                    <a:pt x="79" y="45"/>
                  </a:lnTo>
                  <a:lnTo>
                    <a:pt x="74" y="44"/>
                  </a:lnTo>
                  <a:lnTo>
                    <a:pt x="69" y="43"/>
                  </a:lnTo>
                  <a:lnTo>
                    <a:pt x="66" y="40"/>
                  </a:lnTo>
                  <a:lnTo>
                    <a:pt x="61" y="39"/>
                  </a:lnTo>
                  <a:lnTo>
                    <a:pt x="57" y="38"/>
                  </a:lnTo>
                  <a:lnTo>
                    <a:pt x="53" y="37"/>
                  </a:lnTo>
                  <a:lnTo>
                    <a:pt x="49" y="36"/>
                  </a:lnTo>
                  <a:lnTo>
                    <a:pt x="44" y="34"/>
                  </a:lnTo>
                  <a:lnTo>
                    <a:pt x="41" y="33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28" y="31"/>
                  </a:lnTo>
                  <a:lnTo>
                    <a:pt x="23" y="30"/>
                  </a:lnTo>
                  <a:lnTo>
                    <a:pt x="18" y="30"/>
                  </a:lnTo>
                  <a:lnTo>
                    <a:pt x="13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3" y="6"/>
                  </a:lnTo>
                  <a:lnTo>
                    <a:pt x="6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15" name="Freeform 414"/>
            <p:cNvSpPr>
              <a:spLocks/>
            </p:cNvSpPr>
            <p:nvPr/>
          </p:nvSpPr>
          <p:spPr bwMode="auto">
            <a:xfrm>
              <a:off x="1739" y="1667"/>
              <a:ext cx="39" cy="17"/>
            </a:xfrm>
            <a:custGeom>
              <a:avLst/>
              <a:gdLst>
                <a:gd name="T0" fmla="*/ 0 w 117"/>
                <a:gd name="T1" fmla="*/ 0 h 50"/>
                <a:gd name="T2" fmla="*/ 0 w 117"/>
                <a:gd name="T3" fmla="*/ 0 h 50"/>
                <a:gd name="T4" fmla="*/ 0 w 117"/>
                <a:gd name="T5" fmla="*/ 0 h 50"/>
                <a:gd name="T6" fmla="*/ 0 w 117"/>
                <a:gd name="T7" fmla="*/ 0 h 50"/>
                <a:gd name="T8" fmla="*/ 0 w 117"/>
                <a:gd name="T9" fmla="*/ 0 h 50"/>
                <a:gd name="T10" fmla="*/ 0 w 117"/>
                <a:gd name="T11" fmla="*/ 0 h 50"/>
                <a:gd name="T12" fmla="*/ 0 w 117"/>
                <a:gd name="T13" fmla="*/ 0 h 50"/>
                <a:gd name="T14" fmla="*/ 0 w 117"/>
                <a:gd name="T15" fmla="*/ 0 h 50"/>
                <a:gd name="T16" fmla="*/ 0 w 117"/>
                <a:gd name="T17" fmla="*/ 0 h 50"/>
                <a:gd name="T18" fmla="*/ 0 w 117"/>
                <a:gd name="T19" fmla="*/ 0 h 50"/>
                <a:gd name="T20" fmla="*/ 0 w 117"/>
                <a:gd name="T21" fmla="*/ 0 h 50"/>
                <a:gd name="T22" fmla="*/ 0 w 117"/>
                <a:gd name="T23" fmla="*/ 0 h 50"/>
                <a:gd name="T24" fmla="*/ 0 w 117"/>
                <a:gd name="T25" fmla="*/ 0 h 50"/>
                <a:gd name="T26" fmla="*/ 0 w 117"/>
                <a:gd name="T27" fmla="*/ 0 h 50"/>
                <a:gd name="T28" fmla="*/ 0 w 117"/>
                <a:gd name="T29" fmla="*/ 0 h 50"/>
                <a:gd name="T30" fmla="*/ 0 w 117"/>
                <a:gd name="T31" fmla="*/ 0 h 50"/>
                <a:gd name="T32" fmla="*/ 0 w 117"/>
                <a:gd name="T33" fmla="*/ 0 h 50"/>
                <a:gd name="T34" fmla="*/ 0 w 117"/>
                <a:gd name="T35" fmla="*/ 0 h 50"/>
                <a:gd name="T36" fmla="*/ 0 w 117"/>
                <a:gd name="T37" fmla="*/ 0 h 50"/>
                <a:gd name="T38" fmla="*/ 0 w 117"/>
                <a:gd name="T39" fmla="*/ 0 h 50"/>
                <a:gd name="T40" fmla="*/ 0 w 117"/>
                <a:gd name="T41" fmla="*/ 0 h 50"/>
                <a:gd name="T42" fmla="*/ 0 w 117"/>
                <a:gd name="T43" fmla="*/ 0 h 50"/>
                <a:gd name="T44" fmla="*/ 0 w 117"/>
                <a:gd name="T45" fmla="*/ 0 h 50"/>
                <a:gd name="T46" fmla="*/ 0 w 117"/>
                <a:gd name="T47" fmla="*/ 0 h 50"/>
                <a:gd name="T48" fmla="*/ 0 w 117"/>
                <a:gd name="T49" fmla="*/ 0 h 50"/>
                <a:gd name="T50" fmla="*/ 0 w 117"/>
                <a:gd name="T51" fmla="*/ 0 h 50"/>
                <a:gd name="T52" fmla="*/ 0 w 117"/>
                <a:gd name="T53" fmla="*/ 0 h 50"/>
                <a:gd name="T54" fmla="*/ 0 w 117"/>
                <a:gd name="T55" fmla="*/ 0 h 50"/>
                <a:gd name="T56" fmla="*/ 0 w 117"/>
                <a:gd name="T57" fmla="*/ 0 h 50"/>
                <a:gd name="T58" fmla="*/ 0 w 117"/>
                <a:gd name="T59" fmla="*/ 0 h 50"/>
                <a:gd name="T60" fmla="*/ 0 w 117"/>
                <a:gd name="T61" fmla="*/ 0 h 50"/>
                <a:gd name="T62" fmla="*/ 0 w 117"/>
                <a:gd name="T63" fmla="*/ 0 h 50"/>
                <a:gd name="T64" fmla="*/ 0 w 117"/>
                <a:gd name="T65" fmla="*/ 0 h 50"/>
                <a:gd name="T66" fmla="*/ 0 w 117"/>
                <a:gd name="T67" fmla="*/ 0 h 50"/>
                <a:gd name="T68" fmla="*/ 0 w 117"/>
                <a:gd name="T69" fmla="*/ 0 h 50"/>
                <a:gd name="T70" fmla="*/ 0 w 117"/>
                <a:gd name="T71" fmla="*/ 0 h 50"/>
                <a:gd name="T72" fmla="*/ 0 w 117"/>
                <a:gd name="T73" fmla="*/ 0 h 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0"/>
                <a:gd name="T113" fmla="*/ 117 w 117"/>
                <a:gd name="T114" fmla="*/ 50 h 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0">
                  <a:moveTo>
                    <a:pt x="7" y="24"/>
                  </a:moveTo>
                  <a:lnTo>
                    <a:pt x="10" y="22"/>
                  </a:lnTo>
                  <a:lnTo>
                    <a:pt x="13" y="20"/>
                  </a:lnTo>
                  <a:lnTo>
                    <a:pt x="16" y="19"/>
                  </a:lnTo>
                  <a:lnTo>
                    <a:pt x="19" y="18"/>
                  </a:lnTo>
                  <a:lnTo>
                    <a:pt x="22" y="15"/>
                  </a:lnTo>
                  <a:lnTo>
                    <a:pt x="25" y="14"/>
                  </a:lnTo>
                  <a:lnTo>
                    <a:pt x="29" y="13"/>
                  </a:lnTo>
                  <a:lnTo>
                    <a:pt x="31" y="12"/>
                  </a:lnTo>
                  <a:lnTo>
                    <a:pt x="37" y="9"/>
                  </a:lnTo>
                  <a:lnTo>
                    <a:pt x="43" y="7"/>
                  </a:lnTo>
                  <a:lnTo>
                    <a:pt x="45" y="6"/>
                  </a:lnTo>
                  <a:lnTo>
                    <a:pt x="49" y="6"/>
                  </a:lnTo>
                  <a:lnTo>
                    <a:pt x="51" y="5"/>
                  </a:lnTo>
                  <a:lnTo>
                    <a:pt x="55" y="5"/>
                  </a:lnTo>
                  <a:lnTo>
                    <a:pt x="60" y="2"/>
                  </a:lnTo>
                  <a:lnTo>
                    <a:pt x="66" y="1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3" y="0"/>
                  </a:lnTo>
                  <a:lnTo>
                    <a:pt x="98" y="1"/>
                  </a:lnTo>
                  <a:lnTo>
                    <a:pt x="101" y="2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11" y="6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7" y="19"/>
                  </a:lnTo>
                  <a:lnTo>
                    <a:pt x="117" y="22"/>
                  </a:lnTo>
                  <a:lnTo>
                    <a:pt x="114" y="27"/>
                  </a:lnTo>
                  <a:lnTo>
                    <a:pt x="111" y="32"/>
                  </a:lnTo>
                  <a:lnTo>
                    <a:pt x="107" y="33"/>
                  </a:lnTo>
                  <a:lnTo>
                    <a:pt x="105" y="34"/>
                  </a:lnTo>
                  <a:lnTo>
                    <a:pt x="101" y="34"/>
                  </a:lnTo>
                  <a:lnTo>
                    <a:pt x="99" y="34"/>
                  </a:lnTo>
                  <a:lnTo>
                    <a:pt x="95" y="33"/>
                  </a:lnTo>
                  <a:lnTo>
                    <a:pt x="92" y="33"/>
                  </a:lnTo>
                  <a:lnTo>
                    <a:pt x="89" y="33"/>
                  </a:lnTo>
                  <a:lnTo>
                    <a:pt x="87" y="33"/>
                  </a:lnTo>
                  <a:lnTo>
                    <a:pt x="81" y="32"/>
                  </a:lnTo>
                  <a:lnTo>
                    <a:pt x="76" y="32"/>
                  </a:lnTo>
                  <a:lnTo>
                    <a:pt x="71" y="32"/>
                  </a:lnTo>
                  <a:lnTo>
                    <a:pt x="67" y="32"/>
                  </a:lnTo>
                  <a:lnTo>
                    <a:pt x="62" y="32"/>
                  </a:lnTo>
                  <a:lnTo>
                    <a:pt x="57" y="33"/>
                  </a:lnTo>
                  <a:lnTo>
                    <a:pt x="53" y="33"/>
                  </a:lnTo>
                  <a:lnTo>
                    <a:pt x="48" y="36"/>
                  </a:lnTo>
                  <a:lnTo>
                    <a:pt x="43" y="37"/>
                  </a:lnTo>
                  <a:lnTo>
                    <a:pt x="39" y="38"/>
                  </a:lnTo>
                  <a:lnTo>
                    <a:pt x="35" y="40"/>
                  </a:lnTo>
                  <a:lnTo>
                    <a:pt x="30" y="43"/>
                  </a:lnTo>
                  <a:lnTo>
                    <a:pt x="25" y="45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3" y="50"/>
                  </a:lnTo>
                  <a:lnTo>
                    <a:pt x="11" y="49"/>
                  </a:lnTo>
                  <a:lnTo>
                    <a:pt x="9" y="49"/>
                  </a:lnTo>
                  <a:lnTo>
                    <a:pt x="5" y="46"/>
                  </a:lnTo>
                  <a:lnTo>
                    <a:pt x="2" y="41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16" name="Freeform 415"/>
            <p:cNvSpPr>
              <a:spLocks/>
            </p:cNvSpPr>
            <p:nvPr/>
          </p:nvSpPr>
          <p:spPr bwMode="auto">
            <a:xfrm>
              <a:off x="1595" y="1406"/>
              <a:ext cx="45" cy="68"/>
            </a:xfrm>
            <a:custGeom>
              <a:avLst/>
              <a:gdLst>
                <a:gd name="T0" fmla="*/ 0 w 134"/>
                <a:gd name="T1" fmla="*/ 0 h 203"/>
                <a:gd name="T2" fmla="*/ 0 w 134"/>
                <a:gd name="T3" fmla="*/ 0 h 203"/>
                <a:gd name="T4" fmla="*/ 0 w 134"/>
                <a:gd name="T5" fmla="*/ 0 h 203"/>
                <a:gd name="T6" fmla="*/ 0 w 134"/>
                <a:gd name="T7" fmla="*/ 0 h 203"/>
                <a:gd name="T8" fmla="*/ 0 w 134"/>
                <a:gd name="T9" fmla="*/ 0 h 203"/>
                <a:gd name="T10" fmla="*/ 0 w 134"/>
                <a:gd name="T11" fmla="*/ 0 h 203"/>
                <a:gd name="T12" fmla="*/ 0 w 134"/>
                <a:gd name="T13" fmla="*/ 0 h 203"/>
                <a:gd name="T14" fmla="*/ 0 w 134"/>
                <a:gd name="T15" fmla="*/ 0 h 203"/>
                <a:gd name="T16" fmla="*/ 0 w 134"/>
                <a:gd name="T17" fmla="*/ 0 h 203"/>
                <a:gd name="T18" fmla="*/ 0 w 134"/>
                <a:gd name="T19" fmla="*/ 0 h 203"/>
                <a:gd name="T20" fmla="*/ 0 w 134"/>
                <a:gd name="T21" fmla="*/ 0 h 203"/>
                <a:gd name="T22" fmla="*/ 0 w 134"/>
                <a:gd name="T23" fmla="*/ 0 h 203"/>
                <a:gd name="T24" fmla="*/ 0 w 134"/>
                <a:gd name="T25" fmla="*/ 0 h 203"/>
                <a:gd name="T26" fmla="*/ 0 w 134"/>
                <a:gd name="T27" fmla="*/ 0 h 203"/>
                <a:gd name="T28" fmla="*/ 0 w 134"/>
                <a:gd name="T29" fmla="*/ 0 h 203"/>
                <a:gd name="T30" fmla="*/ 0 w 134"/>
                <a:gd name="T31" fmla="*/ 0 h 203"/>
                <a:gd name="T32" fmla="*/ 0 w 134"/>
                <a:gd name="T33" fmla="*/ 0 h 203"/>
                <a:gd name="T34" fmla="*/ 0 w 134"/>
                <a:gd name="T35" fmla="*/ 0 h 203"/>
                <a:gd name="T36" fmla="*/ 0 w 134"/>
                <a:gd name="T37" fmla="*/ 0 h 203"/>
                <a:gd name="T38" fmla="*/ 0 w 134"/>
                <a:gd name="T39" fmla="*/ 0 h 203"/>
                <a:gd name="T40" fmla="*/ 0 w 134"/>
                <a:gd name="T41" fmla="*/ 0 h 203"/>
                <a:gd name="T42" fmla="*/ 0 w 134"/>
                <a:gd name="T43" fmla="*/ 0 h 203"/>
                <a:gd name="T44" fmla="*/ 0 w 134"/>
                <a:gd name="T45" fmla="*/ 0 h 203"/>
                <a:gd name="T46" fmla="*/ 0 w 134"/>
                <a:gd name="T47" fmla="*/ 0 h 203"/>
                <a:gd name="T48" fmla="*/ 0 w 134"/>
                <a:gd name="T49" fmla="*/ 0 h 203"/>
                <a:gd name="T50" fmla="*/ 0 w 134"/>
                <a:gd name="T51" fmla="*/ 0 h 203"/>
                <a:gd name="T52" fmla="*/ 0 w 134"/>
                <a:gd name="T53" fmla="*/ 0 h 203"/>
                <a:gd name="T54" fmla="*/ 0 w 134"/>
                <a:gd name="T55" fmla="*/ 0 h 203"/>
                <a:gd name="T56" fmla="*/ 0 w 134"/>
                <a:gd name="T57" fmla="*/ 0 h 203"/>
                <a:gd name="T58" fmla="*/ 0 w 134"/>
                <a:gd name="T59" fmla="*/ 0 h 203"/>
                <a:gd name="T60" fmla="*/ 0 w 134"/>
                <a:gd name="T61" fmla="*/ 0 h 203"/>
                <a:gd name="T62" fmla="*/ 0 w 134"/>
                <a:gd name="T63" fmla="*/ 0 h 203"/>
                <a:gd name="T64" fmla="*/ 0 w 134"/>
                <a:gd name="T65" fmla="*/ 0 h 203"/>
                <a:gd name="T66" fmla="*/ 0 w 134"/>
                <a:gd name="T67" fmla="*/ 0 h 203"/>
                <a:gd name="T68" fmla="*/ 0 w 134"/>
                <a:gd name="T69" fmla="*/ 0 h 203"/>
                <a:gd name="T70" fmla="*/ 0 w 134"/>
                <a:gd name="T71" fmla="*/ 0 h 203"/>
                <a:gd name="T72" fmla="*/ 0 w 134"/>
                <a:gd name="T73" fmla="*/ 0 h 203"/>
                <a:gd name="T74" fmla="*/ 0 w 134"/>
                <a:gd name="T75" fmla="*/ 0 h 203"/>
                <a:gd name="T76" fmla="*/ 0 w 134"/>
                <a:gd name="T77" fmla="*/ 0 h 203"/>
                <a:gd name="T78" fmla="*/ 0 w 134"/>
                <a:gd name="T79" fmla="*/ 0 h 203"/>
                <a:gd name="T80" fmla="*/ 0 w 134"/>
                <a:gd name="T81" fmla="*/ 0 h 203"/>
                <a:gd name="T82" fmla="*/ 0 w 134"/>
                <a:gd name="T83" fmla="*/ 0 h 203"/>
                <a:gd name="T84" fmla="*/ 0 w 134"/>
                <a:gd name="T85" fmla="*/ 0 h 203"/>
                <a:gd name="T86" fmla="*/ 0 w 134"/>
                <a:gd name="T87" fmla="*/ 0 h 203"/>
                <a:gd name="T88" fmla="*/ 0 w 134"/>
                <a:gd name="T89" fmla="*/ 0 h 203"/>
                <a:gd name="T90" fmla="*/ 0 w 134"/>
                <a:gd name="T91" fmla="*/ 0 h 203"/>
                <a:gd name="T92" fmla="*/ 0 w 134"/>
                <a:gd name="T93" fmla="*/ 0 h 203"/>
                <a:gd name="T94" fmla="*/ 0 w 134"/>
                <a:gd name="T95" fmla="*/ 0 h 203"/>
                <a:gd name="T96" fmla="*/ 0 w 134"/>
                <a:gd name="T97" fmla="*/ 0 h 203"/>
                <a:gd name="T98" fmla="*/ 0 w 134"/>
                <a:gd name="T99" fmla="*/ 0 h 203"/>
                <a:gd name="T100" fmla="*/ 0 w 134"/>
                <a:gd name="T101" fmla="*/ 0 h 203"/>
                <a:gd name="T102" fmla="*/ 0 w 134"/>
                <a:gd name="T103" fmla="*/ 0 h 203"/>
                <a:gd name="T104" fmla="*/ 0 w 134"/>
                <a:gd name="T105" fmla="*/ 0 h 203"/>
                <a:gd name="T106" fmla="*/ 0 w 134"/>
                <a:gd name="T107" fmla="*/ 0 h 203"/>
                <a:gd name="T108" fmla="*/ 0 w 134"/>
                <a:gd name="T109" fmla="*/ 0 h 203"/>
                <a:gd name="T110" fmla="*/ 0 w 134"/>
                <a:gd name="T111" fmla="*/ 0 h 203"/>
                <a:gd name="T112" fmla="*/ 0 w 134"/>
                <a:gd name="T113" fmla="*/ 0 h 203"/>
                <a:gd name="T114" fmla="*/ 0 w 134"/>
                <a:gd name="T115" fmla="*/ 0 h 203"/>
                <a:gd name="T116" fmla="*/ 0 w 134"/>
                <a:gd name="T117" fmla="*/ 0 h 203"/>
                <a:gd name="T118" fmla="*/ 0 w 134"/>
                <a:gd name="T119" fmla="*/ 0 h 203"/>
                <a:gd name="T120" fmla="*/ 0 w 134"/>
                <a:gd name="T121" fmla="*/ 0 h 203"/>
                <a:gd name="T122" fmla="*/ 0 w 134"/>
                <a:gd name="T123" fmla="*/ 0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4"/>
                <a:gd name="T187" fmla="*/ 0 h 203"/>
                <a:gd name="T188" fmla="*/ 134 w 134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4" h="203">
                  <a:moveTo>
                    <a:pt x="130" y="20"/>
                  </a:moveTo>
                  <a:lnTo>
                    <a:pt x="127" y="21"/>
                  </a:lnTo>
                  <a:lnTo>
                    <a:pt x="123" y="22"/>
                  </a:lnTo>
                  <a:lnTo>
                    <a:pt x="120" y="25"/>
                  </a:lnTo>
                  <a:lnTo>
                    <a:pt x="117" y="27"/>
                  </a:lnTo>
                  <a:lnTo>
                    <a:pt x="114" y="28"/>
                  </a:lnTo>
                  <a:lnTo>
                    <a:pt x="111" y="31"/>
                  </a:lnTo>
                  <a:lnTo>
                    <a:pt x="108" y="33"/>
                  </a:lnTo>
                  <a:lnTo>
                    <a:pt x="107" y="35"/>
                  </a:lnTo>
                  <a:lnTo>
                    <a:pt x="101" y="39"/>
                  </a:lnTo>
                  <a:lnTo>
                    <a:pt x="96" y="44"/>
                  </a:lnTo>
                  <a:lnTo>
                    <a:pt x="91" y="49"/>
                  </a:lnTo>
                  <a:lnTo>
                    <a:pt x="88" y="53"/>
                  </a:lnTo>
                  <a:lnTo>
                    <a:pt x="83" y="58"/>
                  </a:lnTo>
                  <a:lnTo>
                    <a:pt x="79" y="63"/>
                  </a:lnTo>
                  <a:lnTo>
                    <a:pt x="76" y="67"/>
                  </a:lnTo>
                  <a:lnTo>
                    <a:pt x="73" y="72"/>
                  </a:lnTo>
                  <a:lnTo>
                    <a:pt x="69" y="77"/>
                  </a:lnTo>
                  <a:lnTo>
                    <a:pt x="66" y="83"/>
                  </a:lnTo>
                  <a:lnTo>
                    <a:pt x="64" y="88"/>
                  </a:lnTo>
                  <a:lnTo>
                    <a:pt x="62" y="94"/>
                  </a:lnTo>
                  <a:lnTo>
                    <a:pt x="58" y="98"/>
                  </a:lnTo>
                  <a:lnTo>
                    <a:pt x="56" y="104"/>
                  </a:lnTo>
                  <a:lnTo>
                    <a:pt x="54" y="107"/>
                  </a:lnTo>
                  <a:lnTo>
                    <a:pt x="53" y="109"/>
                  </a:lnTo>
                  <a:lnTo>
                    <a:pt x="52" y="113"/>
                  </a:lnTo>
                  <a:lnTo>
                    <a:pt x="51" y="116"/>
                  </a:lnTo>
                  <a:lnTo>
                    <a:pt x="50" y="118"/>
                  </a:lnTo>
                  <a:lnTo>
                    <a:pt x="50" y="122"/>
                  </a:lnTo>
                  <a:lnTo>
                    <a:pt x="47" y="124"/>
                  </a:lnTo>
                  <a:lnTo>
                    <a:pt x="47" y="128"/>
                  </a:lnTo>
                  <a:lnTo>
                    <a:pt x="46" y="130"/>
                  </a:lnTo>
                  <a:lnTo>
                    <a:pt x="45" y="134"/>
                  </a:lnTo>
                  <a:lnTo>
                    <a:pt x="44" y="137"/>
                  </a:lnTo>
                  <a:lnTo>
                    <a:pt x="44" y="140"/>
                  </a:lnTo>
                  <a:lnTo>
                    <a:pt x="41" y="143"/>
                  </a:lnTo>
                  <a:lnTo>
                    <a:pt x="41" y="147"/>
                  </a:lnTo>
                  <a:lnTo>
                    <a:pt x="40" y="149"/>
                  </a:lnTo>
                  <a:lnTo>
                    <a:pt x="39" y="153"/>
                  </a:lnTo>
                  <a:lnTo>
                    <a:pt x="38" y="156"/>
                  </a:lnTo>
                  <a:lnTo>
                    <a:pt x="37" y="159"/>
                  </a:lnTo>
                  <a:lnTo>
                    <a:pt x="36" y="162"/>
                  </a:lnTo>
                  <a:lnTo>
                    <a:pt x="36" y="166"/>
                  </a:lnTo>
                  <a:lnTo>
                    <a:pt x="34" y="169"/>
                  </a:lnTo>
                  <a:lnTo>
                    <a:pt x="33" y="172"/>
                  </a:lnTo>
                  <a:lnTo>
                    <a:pt x="32" y="177"/>
                  </a:lnTo>
                  <a:lnTo>
                    <a:pt x="32" y="180"/>
                  </a:lnTo>
                  <a:lnTo>
                    <a:pt x="30" y="183"/>
                  </a:lnTo>
                  <a:lnTo>
                    <a:pt x="30" y="186"/>
                  </a:lnTo>
                  <a:lnTo>
                    <a:pt x="28" y="191"/>
                  </a:lnTo>
                  <a:lnTo>
                    <a:pt x="28" y="194"/>
                  </a:lnTo>
                  <a:lnTo>
                    <a:pt x="26" y="197"/>
                  </a:lnTo>
                  <a:lnTo>
                    <a:pt x="25" y="199"/>
                  </a:lnTo>
                  <a:lnTo>
                    <a:pt x="22" y="200"/>
                  </a:lnTo>
                  <a:lnTo>
                    <a:pt x="21" y="202"/>
                  </a:lnTo>
                  <a:lnTo>
                    <a:pt x="15" y="203"/>
                  </a:lnTo>
                  <a:lnTo>
                    <a:pt x="11" y="203"/>
                  </a:lnTo>
                  <a:lnTo>
                    <a:pt x="6" y="200"/>
                  </a:lnTo>
                  <a:lnTo>
                    <a:pt x="2" y="197"/>
                  </a:lnTo>
                  <a:lnTo>
                    <a:pt x="1" y="194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1" y="186"/>
                  </a:lnTo>
                  <a:lnTo>
                    <a:pt x="1" y="181"/>
                  </a:lnTo>
                  <a:lnTo>
                    <a:pt x="2" y="178"/>
                  </a:lnTo>
                  <a:lnTo>
                    <a:pt x="4" y="174"/>
                  </a:lnTo>
                  <a:lnTo>
                    <a:pt x="6" y="171"/>
                  </a:lnTo>
                  <a:lnTo>
                    <a:pt x="6" y="166"/>
                  </a:lnTo>
                  <a:lnTo>
                    <a:pt x="7" y="162"/>
                  </a:lnTo>
                  <a:lnTo>
                    <a:pt x="8" y="159"/>
                  </a:lnTo>
                  <a:lnTo>
                    <a:pt x="9" y="156"/>
                  </a:lnTo>
                  <a:lnTo>
                    <a:pt x="11" y="153"/>
                  </a:lnTo>
                  <a:lnTo>
                    <a:pt x="12" y="148"/>
                  </a:lnTo>
                  <a:lnTo>
                    <a:pt x="13" y="145"/>
                  </a:lnTo>
                  <a:lnTo>
                    <a:pt x="14" y="142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8" y="132"/>
                  </a:lnTo>
                  <a:lnTo>
                    <a:pt x="19" y="128"/>
                  </a:lnTo>
                  <a:lnTo>
                    <a:pt x="20" y="124"/>
                  </a:lnTo>
                  <a:lnTo>
                    <a:pt x="21" y="122"/>
                  </a:lnTo>
                  <a:lnTo>
                    <a:pt x="22" y="118"/>
                  </a:lnTo>
                  <a:lnTo>
                    <a:pt x="24" y="115"/>
                  </a:lnTo>
                  <a:lnTo>
                    <a:pt x="25" y="113"/>
                  </a:lnTo>
                  <a:lnTo>
                    <a:pt x="26" y="109"/>
                  </a:lnTo>
                  <a:lnTo>
                    <a:pt x="27" y="105"/>
                  </a:lnTo>
                  <a:lnTo>
                    <a:pt x="30" y="103"/>
                  </a:lnTo>
                  <a:lnTo>
                    <a:pt x="30" y="100"/>
                  </a:lnTo>
                  <a:lnTo>
                    <a:pt x="32" y="97"/>
                  </a:lnTo>
                  <a:lnTo>
                    <a:pt x="33" y="94"/>
                  </a:lnTo>
                  <a:lnTo>
                    <a:pt x="34" y="91"/>
                  </a:lnTo>
                  <a:lnTo>
                    <a:pt x="38" y="85"/>
                  </a:lnTo>
                  <a:lnTo>
                    <a:pt x="41" y="79"/>
                  </a:lnTo>
                  <a:lnTo>
                    <a:pt x="43" y="77"/>
                  </a:lnTo>
                  <a:lnTo>
                    <a:pt x="45" y="73"/>
                  </a:lnTo>
                  <a:lnTo>
                    <a:pt x="46" y="71"/>
                  </a:lnTo>
                  <a:lnTo>
                    <a:pt x="47" y="69"/>
                  </a:lnTo>
                  <a:lnTo>
                    <a:pt x="51" y="63"/>
                  </a:lnTo>
                  <a:lnTo>
                    <a:pt x="54" y="58"/>
                  </a:lnTo>
                  <a:lnTo>
                    <a:pt x="59" y="52"/>
                  </a:lnTo>
                  <a:lnTo>
                    <a:pt x="63" y="47"/>
                  </a:lnTo>
                  <a:lnTo>
                    <a:pt x="68" y="43"/>
                  </a:lnTo>
                  <a:lnTo>
                    <a:pt x="72" y="38"/>
                  </a:lnTo>
                  <a:lnTo>
                    <a:pt x="77" y="32"/>
                  </a:lnTo>
                  <a:lnTo>
                    <a:pt x="82" y="27"/>
                  </a:lnTo>
                  <a:lnTo>
                    <a:pt x="87" y="22"/>
                  </a:lnTo>
                  <a:lnTo>
                    <a:pt x="92" y="19"/>
                  </a:lnTo>
                  <a:lnTo>
                    <a:pt x="95" y="15"/>
                  </a:lnTo>
                  <a:lnTo>
                    <a:pt x="98" y="14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8" y="8"/>
                  </a:lnTo>
                  <a:lnTo>
                    <a:pt x="111" y="6"/>
                  </a:lnTo>
                  <a:lnTo>
                    <a:pt x="115" y="3"/>
                  </a:lnTo>
                  <a:lnTo>
                    <a:pt x="119" y="2"/>
                  </a:lnTo>
                  <a:lnTo>
                    <a:pt x="122" y="0"/>
                  </a:lnTo>
                  <a:lnTo>
                    <a:pt x="127" y="0"/>
                  </a:lnTo>
                  <a:lnTo>
                    <a:pt x="129" y="1"/>
                  </a:lnTo>
                  <a:lnTo>
                    <a:pt x="133" y="6"/>
                  </a:lnTo>
                  <a:lnTo>
                    <a:pt x="134" y="8"/>
                  </a:lnTo>
                  <a:lnTo>
                    <a:pt x="134" y="12"/>
                  </a:lnTo>
                  <a:lnTo>
                    <a:pt x="133" y="15"/>
                  </a:lnTo>
                  <a:lnTo>
                    <a:pt x="13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1549" y="1361"/>
              <a:ext cx="104" cy="144"/>
            </a:xfrm>
            <a:custGeom>
              <a:avLst/>
              <a:gdLst>
                <a:gd name="T0" fmla="*/ 0 w 312"/>
                <a:gd name="T1" fmla="*/ 0 h 432"/>
                <a:gd name="T2" fmla="*/ 0 w 312"/>
                <a:gd name="T3" fmla="*/ 0 h 432"/>
                <a:gd name="T4" fmla="*/ 0 w 312"/>
                <a:gd name="T5" fmla="*/ 0 h 432"/>
                <a:gd name="T6" fmla="*/ 0 w 312"/>
                <a:gd name="T7" fmla="*/ 0 h 432"/>
                <a:gd name="T8" fmla="*/ 0 w 312"/>
                <a:gd name="T9" fmla="*/ 0 h 432"/>
                <a:gd name="T10" fmla="*/ 0 w 312"/>
                <a:gd name="T11" fmla="*/ 0 h 432"/>
                <a:gd name="T12" fmla="*/ 0 w 312"/>
                <a:gd name="T13" fmla="*/ 0 h 432"/>
                <a:gd name="T14" fmla="*/ 0 w 312"/>
                <a:gd name="T15" fmla="*/ 0 h 432"/>
                <a:gd name="T16" fmla="*/ 0 w 312"/>
                <a:gd name="T17" fmla="*/ 0 h 432"/>
                <a:gd name="T18" fmla="*/ 0 w 312"/>
                <a:gd name="T19" fmla="*/ 0 h 432"/>
                <a:gd name="T20" fmla="*/ 0 w 312"/>
                <a:gd name="T21" fmla="*/ 0 h 432"/>
                <a:gd name="T22" fmla="*/ 0 w 312"/>
                <a:gd name="T23" fmla="*/ 0 h 432"/>
                <a:gd name="T24" fmla="*/ 0 w 312"/>
                <a:gd name="T25" fmla="*/ 0 h 432"/>
                <a:gd name="T26" fmla="*/ 0 w 312"/>
                <a:gd name="T27" fmla="*/ 0 h 432"/>
                <a:gd name="T28" fmla="*/ 0 w 312"/>
                <a:gd name="T29" fmla="*/ 0 h 432"/>
                <a:gd name="T30" fmla="*/ 0 w 312"/>
                <a:gd name="T31" fmla="*/ 0 h 432"/>
                <a:gd name="T32" fmla="*/ 0 w 312"/>
                <a:gd name="T33" fmla="*/ 0 h 432"/>
                <a:gd name="T34" fmla="*/ 0 w 312"/>
                <a:gd name="T35" fmla="*/ 0 h 432"/>
                <a:gd name="T36" fmla="*/ 0 w 312"/>
                <a:gd name="T37" fmla="*/ 0 h 432"/>
                <a:gd name="T38" fmla="*/ 0 w 312"/>
                <a:gd name="T39" fmla="*/ 0 h 432"/>
                <a:gd name="T40" fmla="*/ 0 w 312"/>
                <a:gd name="T41" fmla="*/ 0 h 432"/>
                <a:gd name="T42" fmla="*/ 0 w 312"/>
                <a:gd name="T43" fmla="*/ 0 h 432"/>
                <a:gd name="T44" fmla="*/ 0 w 312"/>
                <a:gd name="T45" fmla="*/ 0 h 432"/>
                <a:gd name="T46" fmla="*/ 0 w 312"/>
                <a:gd name="T47" fmla="*/ 0 h 432"/>
                <a:gd name="T48" fmla="*/ 0 w 312"/>
                <a:gd name="T49" fmla="*/ 0 h 432"/>
                <a:gd name="T50" fmla="*/ 0 w 312"/>
                <a:gd name="T51" fmla="*/ 0 h 432"/>
                <a:gd name="T52" fmla="*/ 0 w 312"/>
                <a:gd name="T53" fmla="*/ 0 h 432"/>
                <a:gd name="T54" fmla="*/ 0 w 312"/>
                <a:gd name="T55" fmla="*/ 0 h 432"/>
                <a:gd name="T56" fmla="*/ 0 w 312"/>
                <a:gd name="T57" fmla="*/ 0 h 432"/>
                <a:gd name="T58" fmla="*/ 0 w 312"/>
                <a:gd name="T59" fmla="*/ 0 h 432"/>
                <a:gd name="T60" fmla="*/ 0 w 312"/>
                <a:gd name="T61" fmla="*/ 0 h 432"/>
                <a:gd name="T62" fmla="*/ 0 w 312"/>
                <a:gd name="T63" fmla="*/ 0 h 432"/>
                <a:gd name="T64" fmla="*/ 0 w 312"/>
                <a:gd name="T65" fmla="*/ 0 h 432"/>
                <a:gd name="T66" fmla="*/ 0 w 312"/>
                <a:gd name="T67" fmla="*/ 0 h 432"/>
                <a:gd name="T68" fmla="*/ 0 w 312"/>
                <a:gd name="T69" fmla="*/ 0 h 432"/>
                <a:gd name="T70" fmla="*/ 0 w 312"/>
                <a:gd name="T71" fmla="*/ 0 h 432"/>
                <a:gd name="T72" fmla="*/ 0 w 312"/>
                <a:gd name="T73" fmla="*/ 0 h 432"/>
                <a:gd name="T74" fmla="*/ 0 w 312"/>
                <a:gd name="T75" fmla="*/ 0 h 432"/>
                <a:gd name="T76" fmla="*/ 0 w 312"/>
                <a:gd name="T77" fmla="*/ 0 h 432"/>
                <a:gd name="T78" fmla="*/ 0 w 312"/>
                <a:gd name="T79" fmla="*/ 0 h 432"/>
                <a:gd name="T80" fmla="*/ 0 w 312"/>
                <a:gd name="T81" fmla="*/ 0 h 432"/>
                <a:gd name="T82" fmla="*/ 0 w 312"/>
                <a:gd name="T83" fmla="*/ 0 h 432"/>
                <a:gd name="T84" fmla="*/ 0 w 312"/>
                <a:gd name="T85" fmla="*/ 0 h 432"/>
                <a:gd name="T86" fmla="*/ 0 w 312"/>
                <a:gd name="T87" fmla="*/ 0 h 432"/>
                <a:gd name="T88" fmla="*/ 0 w 312"/>
                <a:gd name="T89" fmla="*/ 0 h 432"/>
                <a:gd name="T90" fmla="*/ 0 w 312"/>
                <a:gd name="T91" fmla="*/ 0 h 432"/>
                <a:gd name="T92" fmla="*/ 0 w 312"/>
                <a:gd name="T93" fmla="*/ 0 h 432"/>
                <a:gd name="T94" fmla="*/ 0 w 312"/>
                <a:gd name="T95" fmla="*/ 0 h 432"/>
                <a:gd name="T96" fmla="*/ 0 w 312"/>
                <a:gd name="T97" fmla="*/ 0 h 432"/>
                <a:gd name="T98" fmla="*/ 0 w 312"/>
                <a:gd name="T99" fmla="*/ 0 h 432"/>
                <a:gd name="T100" fmla="*/ 0 w 312"/>
                <a:gd name="T101" fmla="*/ 0 h 432"/>
                <a:gd name="T102" fmla="*/ 0 w 312"/>
                <a:gd name="T103" fmla="*/ 0 h 432"/>
                <a:gd name="T104" fmla="*/ 0 w 312"/>
                <a:gd name="T105" fmla="*/ 0 h 432"/>
                <a:gd name="T106" fmla="*/ 0 w 312"/>
                <a:gd name="T107" fmla="*/ 0 h 432"/>
                <a:gd name="T108" fmla="*/ 0 w 312"/>
                <a:gd name="T109" fmla="*/ 0 h 432"/>
                <a:gd name="T110" fmla="*/ 0 w 312"/>
                <a:gd name="T111" fmla="*/ 0 h 432"/>
                <a:gd name="T112" fmla="*/ 0 w 312"/>
                <a:gd name="T113" fmla="*/ 0 h 432"/>
                <a:gd name="T114" fmla="*/ 0 w 312"/>
                <a:gd name="T115" fmla="*/ 0 h 432"/>
                <a:gd name="T116" fmla="*/ 0 w 312"/>
                <a:gd name="T117" fmla="*/ 0 h 432"/>
                <a:gd name="T118" fmla="*/ 0 w 312"/>
                <a:gd name="T119" fmla="*/ 0 h 432"/>
                <a:gd name="T120" fmla="*/ 0 w 312"/>
                <a:gd name="T121" fmla="*/ 0 h 4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432"/>
                <a:gd name="T185" fmla="*/ 312 w 312"/>
                <a:gd name="T186" fmla="*/ 432 h 4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432">
                  <a:moveTo>
                    <a:pt x="307" y="20"/>
                  </a:moveTo>
                  <a:lnTo>
                    <a:pt x="303" y="21"/>
                  </a:lnTo>
                  <a:lnTo>
                    <a:pt x="298" y="25"/>
                  </a:lnTo>
                  <a:lnTo>
                    <a:pt x="293" y="27"/>
                  </a:lnTo>
                  <a:lnTo>
                    <a:pt x="290" y="29"/>
                  </a:lnTo>
                  <a:lnTo>
                    <a:pt x="285" y="32"/>
                  </a:lnTo>
                  <a:lnTo>
                    <a:pt x="281" y="34"/>
                  </a:lnTo>
                  <a:lnTo>
                    <a:pt x="276" y="37"/>
                  </a:lnTo>
                  <a:lnTo>
                    <a:pt x="274" y="40"/>
                  </a:lnTo>
                  <a:lnTo>
                    <a:pt x="269" y="41"/>
                  </a:lnTo>
                  <a:lnTo>
                    <a:pt x="266" y="45"/>
                  </a:lnTo>
                  <a:lnTo>
                    <a:pt x="262" y="47"/>
                  </a:lnTo>
                  <a:lnTo>
                    <a:pt x="259" y="50"/>
                  </a:lnTo>
                  <a:lnTo>
                    <a:pt x="256" y="52"/>
                  </a:lnTo>
                  <a:lnTo>
                    <a:pt x="253" y="56"/>
                  </a:lnTo>
                  <a:lnTo>
                    <a:pt x="249" y="58"/>
                  </a:lnTo>
                  <a:lnTo>
                    <a:pt x="247" y="62"/>
                  </a:lnTo>
                  <a:lnTo>
                    <a:pt x="242" y="64"/>
                  </a:lnTo>
                  <a:lnTo>
                    <a:pt x="240" y="66"/>
                  </a:lnTo>
                  <a:lnTo>
                    <a:pt x="236" y="69"/>
                  </a:lnTo>
                  <a:lnTo>
                    <a:pt x="233" y="72"/>
                  </a:lnTo>
                  <a:lnTo>
                    <a:pt x="229" y="75"/>
                  </a:lnTo>
                  <a:lnTo>
                    <a:pt x="227" y="77"/>
                  </a:lnTo>
                  <a:lnTo>
                    <a:pt x="223" y="80"/>
                  </a:lnTo>
                  <a:lnTo>
                    <a:pt x="220" y="84"/>
                  </a:lnTo>
                  <a:lnTo>
                    <a:pt x="216" y="86"/>
                  </a:lnTo>
                  <a:lnTo>
                    <a:pt x="212" y="90"/>
                  </a:lnTo>
                  <a:lnTo>
                    <a:pt x="209" y="92"/>
                  </a:lnTo>
                  <a:lnTo>
                    <a:pt x="207" y="96"/>
                  </a:lnTo>
                  <a:lnTo>
                    <a:pt x="203" y="99"/>
                  </a:lnTo>
                  <a:lnTo>
                    <a:pt x="198" y="102"/>
                  </a:lnTo>
                  <a:lnTo>
                    <a:pt x="195" y="105"/>
                  </a:lnTo>
                  <a:lnTo>
                    <a:pt x="191" y="110"/>
                  </a:lnTo>
                  <a:lnTo>
                    <a:pt x="188" y="113"/>
                  </a:lnTo>
                  <a:lnTo>
                    <a:pt x="184" y="116"/>
                  </a:lnTo>
                  <a:lnTo>
                    <a:pt x="179" y="120"/>
                  </a:lnTo>
                  <a:lnTo>
                    <a:pt x="176" y="123"/>
                  </a:lnTo>
                  <a:lnTo>
                    <a:pt x="172" y="126"/>
                  </a:lnTo>
                  <a:lnTo>
                    <a:pt x="169" y="129"/>
                  </a:lnTo>
                  <a:lnTo>
                    <a:pt x="164" y="133"/>
                  </a:lnTo>
                  <a:lnTo>
                    <a:pt x="161" y="136"/>
                  </a:lnTo>
                  <a:lnTo>
                    <a:pt x="158" y="140"/>
                  </a:lnTo>
                  <a:lnTo>
                    <a:pt x="154" y="143"/>
                  </a:lnTo>
                  <a:lnTo>
                    <a:pt x="151" y="146"/>
                  </a:lnTo>
                  <a:lnTo>
                    <a:pt x="148" y="149"/>
                  </a:lnTo>
                  <a:lnTo>
                    <a:pt x="145" y="153"/>
                  </a:lnTo>
                  <a:lnTo>
                    <a:pt x="141" y="156"/>
                  </a:lnTo>
                  <a:lnTo>
                    <a:pt x="139" y="160"/>
                  </a:lnTo>
                  <a:lnTo>
                    <a:pt x="137" y="164"/>
                  </a:lnTo>
                  <a:lnTo>
                    <a:pt x="133" y="167"/>
                  </a:lnTo>
                  <a:lnTo>
                    <a:pt x="131" y="169"/>
                  </a:lnTo>
                  <a:lnTo>
                    <a:pt x="127" y="173"/>
                  </a:lnTo>
                  <a:lnTo>
                    <a:pt x="125" y="178"/>
                  </a:lnTo>
                  <a:lnTo>
                    <a:pt x="121" y="180"/>
                  </a:lnTo>
                  <a:lnTo>
                    <a:pt x="120" y="184"/>
                  </a:lnTo>
                  <a:lnTo>
                    <a:pt x="116" y="187"/>
                  </a:lnTo>
                  <a:lnTo>
                    <a:pt x="115" y="191"/>
                  </a:lnTo>
                  <a:lnTo>
                    <a:pt x="112" y="194"/>
                  </a:lnTo>
                  <a:lnTo>
                    <a:pt x="109" y="198"/>
                  </a:lnTo>
                  <a:lnTo>
                    <a:pt x="107" y="201"/>
                  </a:lnTo>
                  <a:lnTo>
                    <a:pt x="105" y="205"/>
                  </a:lnTo>
                  <a:lnTo>
                    <a:pt x="102" y="209"/>
                  </a:lnTo>
                  <a:lnTo>
                    <a:pt x="101" y="212"/>
                  </a:lnTo>
                  <a:lnTo>
                    <a:pt x="99" y="216"/>
                  </a:lnTo>
                  <a:lnTo>
                    <a:pt x="96" y="220"/>
                  </a:lnTo>
                  <a:lnTo>
                    <a:pt x="94" y="223"/>
                  </a:lnTo>
                  <a:lnTo>
                    <a:pt x="92" y="228"/>
                  </a:lnTo>
                  <a:lnTo>
                    <a:pt x="90" y="231"/>
                  </a:lnTo>
                  <a:lnTo>
                    <a:pt x="88" y="235"/>
                  </a:lnTo>
                  <a:lnTo>
                    <a:pt x="87" y="238"/>
                  </a:lnTo>
                  <a:lnTo>
                    <a:pt x="84" y="243"/>
                  </a:lnTo>
                  <a:lnTo>
                    <a:pt x="82" y="247"/>
                  </a:lnTo>
                  <a:lnTo>
                    <a:pt x="81" y="250"/>
                  </a:lnTo>
                  <a:lnTo>
                    <a:pt x="78" y="254"/>
                  </a:lnTo>
                  <a:lnTo>
                    <a:pt x="77" y="257"/>
                  </a:lnTo>
                  <a:lnTo>
                    <a:pt x="76" y="262"/>
                  </a:lnTo>
                  <a:lnTo>
                    <a:pt x="74" y="266"/>
                  </a:lnTo>
                  <a:lnTo>
                    <a:pt x="73" y="269"/>
                  </a:lnTo>
                  <a:lnTo>
                    <a:pt x="71" y="274"/>
                  </a:lnTo>
                  <a:lnTo>
                    <a:pt x="69" y="277"/>
                  </a:lnTo>
                  <a:lnTo>
                    <a:pt x="68" y="282"/>
                  </a:lnTo>
                  <a:lnTo>
                    <a:pt x="67" y="287"/>
                  </a:lnTo>
                  <a:lnTo>
                    <a:pt x="65" y="290"/>
                  </a:lnTo>
                  <a:lnTo>
                    <a:pt x="63" y="295"/>
                  </a:lnTo>
                  <a:lnTo>
                    <a:pt x="62" y="300"/>
                  </a:lnTo>
                  <a:lnTo>
                    <a:pt x="61" y="303"/>
                  </a:lnTo>
                  <a:lnTo>
                    <a:pt x="60" y="308"/>
                  </a:lnTo>
                  <a:lnTo>
                    <a:pt x="58" y="313"/>
                  </a:lnTo>
                  <a:lnTo>
                    <a:pt x="57" y="318"/>
                  </a:lnTo>
                  <a:lnTo>
                    <a:pt x="56" y="322"/>
                  </a:lnTo>
                  <a:lnTo>
                    <a:pt x="54" y="327"/>
                  </a:lnTo>
                  <a:lnTo>
                    <a:pt x="52" y="332"/>
                  </a:lnTo>
                  <a:lnTo>
                    <a:pt x="52" y="337"/>
                  </a:lnTo>
                  <a:lnTo>
                    <a:pt x="50" y="341"/>
                  </a:lnTo>
                  <a:lnTo>
                    <a:pt x="49" y="346"/>
                  </a:lnTo>
                  <a:lnTo>
                    <a:pt x="49" y="351"/>
                  </a:lnTo>
                  <a:lnTo>
                    <a:pt x="48" y="357"/>
                  </a:lnTo>
                  <a:lnTo>
                    <a:pt x="46" y="360"/>
                  </a:lnTo>
                  <a:lnTo>
                    <a:pt x="45" y="365"/>
                  </a:lnTo>
                  <a:lnTo>
                    <a:pt x="44" y="370"/>
                  </a:lnTo>
                  <a:lnTo>
                    <a:pt x="43" y="375"/>
                  </a:lnTo>
                  <a:lnTo>
                    <a:pt x="42" y="378"/>
                  </a:lnTo>
                  <a:lnTo>
                    <a:pt x="41" y="383"/>
                  </a:lnTo>
                  <a:lnTo>
                    <a:pt x="39" y="387"/>
                  </a:lnTo>
                  <a:lnTo>
                    <a:pt x="38" y="391"/>
                  </a:lnTo>
                  <a:lnTo>
                    <a:pt x="37" y="395"/>
                  </a:lnTo>
                  <a:lnTo>
                    <a:pt x="36" y="398"/>
                  </a:lnTo>
                  <a:lnTo>
                    <a:pt x="35" y="402"/>
                  </a:lnTo>
                  <a:lnTo>
                    <a:pt x="33" y="407"/>
                  </a:lnTo>
                  <a:lnTo>
                    <a:pt x="32" y="410"/>
                  </a:lnTo>
                  <a:lnTo>
                    <a:pt x="30" y="414"/>
                  </a:lnTo>
                  <a:lnTo>
                    <a:pt x="29" y="419"/>
                  </a:lnTo>
                  <a:lnTo>
                    <a:pt x="28" y="423"/>
                  </a:lnTo>
                  <a:lnTo>
                    <a:pt x="24" y="428"/>
                  </a:lnTo>
                  <a:lnTo>
                    <a:pt x="19" y="432"/>
                  </a:lnTo>
                  <a:lnTo>
                    <a:pt x="14" y="432"/>
                  </a:lnTo>
                  <a:lnTo>
                    <a:pt x="10" y="432"/>
                  </a:lnTo>
                  <a:lnTo>
                    <a:pt x="5" y="428"/>
                  </a:lnTo>
                  <a:lnTo>
                    <a:pt x="1" y="424"/>
                  </a:lnTo>
                  <a:lnTo>
                    <a:pt x="0" y="422"/>
                  </a:lnTo>
                  <a:lnTo>
                    <a:pt x="0" y="420"/>
                  </a:lnTo>
                  <a:lnTo>
                    <a:pt x="0" y="416"/>
                  </a:lnTo>
                  <a:lnTo>
                    <a:pt x="1" y="414"/>
                  </a:lnTo>
                  <a:lnTo>
                    <a:pt x="3" y="409"/>
                  </a:lnTo>
                  <a:lnTo>
                    <a:pt x="4" y="406"/>
                  </a:lnTo>
                  <a:lnTo>
                    <a:pt x="5" y="401"/>
                  </a:lnTo>
                  <a:lnTo>
                    <a:pt x="6" y="397"/>
                  </a:lnTo>
                  <a:lnTo>
                    <a:pt x="7" y="394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2" y="383"/>
                  </a:lnTo>
                  <a:lnTo>
                    <a:pt x="12" y="379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6" y="368"/>
                  </a:lnTo>
                  <a:lnTo>
                    <a:pt x="17" y="364"/>
                  </a:lnTo>
                  <a:lnTo>
                    <a:pt x="18" y="359"/>
                  </a:lnTo>
                  <a:lnTo>
                    <a:pt x="19" y="355"/>
                  </a:lnTo>
                  <a:lnTo>
                    <a:pt x="20" y="351"/>
                  </a:lnTo>
                  <a:lnTo>
                    <a:pt x="22" y="345"/>
                  </a:lnTo>
                  <a:lnTo>
                    <a:pt x="23" y="340"/>
                  </a:lnTo>
                  <a:lnTo>
                    <a:pt x="24" y="334"/>
                  </a:lnTo>
                  <a:lnTo>
                    <a:pt x="25" y="330"/>
                  </a:lnTo>
                  <a:lnTo>
                    <a:pt x="26" y="325"/>
                  </a:lnTo>
                  <a:lnTo>
                    <a:pt x="28" y="319"/>
                  </a:lnTo>
                  <a:lnTo>
                    <a:pt x="29" y="314"/>
                  </a:lnTo>
                  <a:lnTo>
                    <a:pt x="30" y="309"/>
                  </a:lnTo>
                  <a:lnTo>
                    <a:pt x="31" y="305"/>
                  </a:lnTo>
                  <a:lnTo>
                    <a:pt x="32" y="300"/>
                  </a:lnTo>
                  <a:lnTo>
                    <a:pt x="33" y="295"/>
                  </a:lnTo>
                  <a:lnTo>
                    <a:pt x="36" y="290"/>
                  </a:lnTo>
                  <a:lnTo>
                    <a:pt x="37" y="286"/>
                  </a:lnTo>
                  <a:lnTo>
                    <a:pt x="38" y="281"/>
                  </a:lnTo>
                  <a:lnTo>
                    <a:pt x="41" y="276"/>
                  </a:lnTo>
                  <a:lnTo>
                    <a:pt x="42" y="273"/>
                  </a:lnTo>
                  <a:lnTo>
                    <a:pt x="44" y="268"/>
                  </a:lnTo>
                  <a:lnTo>
                    <a:pt x="45" y="263"/>
                  </a:lnTo>
                  <a:lnTo>
                    <a:pt x="46" y="258"/>
                  </a:lnTo>
                  <a:lnTo>
                    <a:pt x="49" y="255"/>
                  </a:lnTo>
                  <a:lnTo>
                    <a:pt x="50" y="250"/>
                  </a:lnTo>
                  <a:lnTo>
                    <a:pt x="52" y="247"/>
                  </a:lnTo>
                  <a:lnTo>
                    <a:pt x="54" y="242"/>
                  </a:lnTo>
                  <a:lnTo>
                    <a:pt x="56" y="238"/>
                  </a:lnTo>
                  <a:lnTo>
                    <a:pt x="58" y="234"/>
                  </a:lnTo>
                  <a:lnTo>
                    <a:pt x="60" y="230"/>
                  </a:lnTo>
                  <a:lnTo>
                    <a:pt x="62" y="225"/>
                  </a:lnTo>
                  <a:lnTo>
                    <a:pt x="64" y="222"/>
                  </a:lnTo>
                  <a:lnTo>
                    <a:pt x="65" y="218"/>
                  </a:lnTo>
                  <a:lnTo>
                    <a:pt x="68" y="215"/>
                  </a:lnTo>
                  <a:lnTo>
                    <a:pt x="70" y="210"/>
                  </a:lnTo>
                  <a:lnTo>
                    <a:pt x="73" y="207"/>
                  </a:lnTo>
                  <a:lnTo>
                    <a:pt x="75" y="203"/>
                  </a:lnTo>
                  <a:lnTo>
                    <a:pt x="77" y="199"/>
                  </a:lnTo>
                  <a:lnTo>
                    <a:pt x="80" y="194"/>
                  </a:lnTo>
                  <a:lnTo>
                    <a:pt x="82" y="191"/>
                  </a:lnTo>
                  <a:lnTo>
                    <a:pt x="84" y="187"/>
                  </a:lnTo>
                  <a:lnTo>
                    <a:pt x="87" y="184"/>
                  </a:lnTo>
                  <a:lnTo>
                    <a:pt x="89" y="179"/>
                  </a:lnTo>
                  <a:lnTo>
                    <a:pt x="93" y="177"/>
                  </a:lnTo>
                  <a:lnTo>
                    <a:pt x="95" y="173"/>
                  </a:lnTo>
                  <a:lnTo>
                    <a:pt x="97" y="168"/>
                  </a:lnTo>
                  <a:lnTo>
                    <a:pt x="101" y="165"/>
                  </a:lnTo>
                  <a:lnTo>
                    <a:pt x="103" y="162"/>
                  </a:lnTo>
                  <a:lnTo>
                    <a:pt x="106" y="159"/>
                  </a:lnTo>
                  <a:lnTo>
                    <a:pt x="109" y="154"/>
                  </a:lnTo>
                  <a:lnTo>
                    <a:pt x="113" y="150"/>
                  </a:lnTo>
                  <a:lnTo>
                    <a:pt x="115" y="148"/>
                  </a:lnTo>
                  <a:lnTo>
                    <a:pt x="119" y="143"/>
                  </a:lnTo>
                  <a:lnTo>
                    <a:pt x="122" y="140"/>
                  </a:lnTo>
                  <a:lnTo>
                    <a:pt x="126" y="136"/>
                  </a:lnTo>
                  <a:lnTo>
                    <a:pt x="128" y="133"/>
                  </a:lnTo>
                  <a:lnTo>
                    <a:pt x="132" y="129"/>
                  </a:lnTo>
                  <a:lnTo>
                    <a:pt x="135" y="126"/>
                  </a:lnTo>
                  <a:lnTo>
                    <a:pt x="139" y="122"/>
                  </a:lnTo>
                  <a:lnTo>
                    <a:pt x="143" y="118"/>
                  </a:lnTo>
                  <a:lnTo>
                    <a:pt x="146" y="115"/>
                  </a:lnTo>
                  <a:lnTo>
                    <a:pt x="150" y="111"/>
                  </a:lnTo>
                  <a:lnTo>
                    <a:pt x="154" y="108"/>
                  </a:lnTo>
                  <a:lnTo>
                    <a:pt x="158" y="104"/>
                  </a:lnTo>
                  <a:lnTo>
                    <a:pt x="161" y="101"/>
                  </a:lnTo>
                  <a:lnTo>
                    <a:pt x="166" y="97"/>
                  </a:lnTo>
                  <a:lnTo>
                    <a:pt x="170" y="94"/>
                  </a:lnTo>
                  <a:lnTo>
                    <a:pt x="175" y="90"/>
                  </a:lnTo>
                  <a:lnTo>
                    <a:pt x="179" y="86"/>
                  </a:lnTo>
                  <a:lnTo>
                    <a:pt x="183" y="83"/>
                  </a:lnTo>
                  <a:lnTo>
                    <a:pt x="186" y="79"/>
                  </a:lnTo>
                  <a:lnTo>
                    <a:pt x="190" y="76"/>
                  </a:lnTo>
                  <a:lnTo>
                    <a:pt x="193" y="73"/>
                  </a:lnTo>
                  <a:lnTo>
                    <a:pt x="198" y="70"/>
                  </a:lnTo>
                  <a:lnTo>
                    <a:pt x="202" y="66"/>
                  </a:lnTo>
                  <a:lnTo>
                    <a:pt x="205" y="64"/>
                  </a:lnTo>
                  <a:lnTo>
                    <a:pt x="208" y="62"/>
                  </a:lnTo>
                  <a:lnTo>
                    <a:pt x="212" y="58"/>
                  </a:lnTo>
                  <a:lnTo>
                    <a:pt x="215" y="56"/>
                  </a:lnTo>
                  <a:lnTo>
                    <a:pt x="218" y="52"/>
                  </a:lnTo>
                  <a:lnTo>
                    <a:pt x="222" y="50"/>
                  </a:lnTo>
                  <a:lnTo>
                    <a:pt x="226" y="47"/>
                  </a:lnTo>
                  <a:lnTo>
                    <a:pt x="229" y="45"/>
                  </a:lnTo>
                  <a:lnTo>
                    <a:pt x="233" y="43"/>
                  </a:lnTo>
                  <a:lnTo>
                    <a:pt x="236" y="39"/>
                  </a:lnTo>
                  <a:lnTo>
                    <a:pt x="240" y="37"/>
                  </a:lnTo>
                  <a:lnTo>
                    <a:pt x="243" y="34"/>
                  </a:lnTo>
                  <a:lnTo>
                    <a:pt x="247" y="32"/>
                  </a:lnTo>
                  <a:lnTo>
                    <a:pt x="250" y="29"/>
                  </a:lnTo>
                  <a:lnTo>
                    <a:pt x="254" y="27"/>
                  </a:lnTo>
                  <a:lnTo>
                    <a:pt x="258" y="24"/>
                  </a:lnTo>
                  <a:lnTo>
                    <a:pt x="262" y="21"/>
                  </a:lnTo>
                  <a:lnTo>
                    <a:pt x="266" y="19"/>
                  </a:lnTo>
                  <a:lnTo>
                    <a:pt x="271" y="16"/>
                  </a:lnTo>
                  <a:lnTo>
                    <a:pt x="274" y="14"/>
                  </a:lnTo>
                  <a:lnTo>
                    <a:pt x="279" y="12"/>
                  </a:lnTo>
                  <a:lnTo>
                    <a:pt x="282" y="9"/>
                  </a:lnTo>
                  <a:lnTo>
                    <a:pt x="287" y="7"/>
                  </a:lnTo>
                  <a:lnTo>
                    <a:pt x="292" y="3"/>
                  </a:lnTo>
                  <a:lnTo>
                    <a:pt x="298" y="2"/>
                  </a:lnTo>
                  <a:lnTo>
                    <a:pt x="301" y="0"/>
                  </a:lnTo>
                  <a:lnTo>
                    <a:pt x="305" y="0"/>
                  </a:lnTo>
                  <a:lnTo>
                    <a:pt x="308" y="2"/>
                  </a:lnTo>
                  <a:lnTo>
                    <a:pt x="311" y="5"/>
                  </a:lnTo>
                  <a:lnTo>
                    <a:pt x="312" y="8"/>
                  </a:lnTo>
                  <a:lnTo>
                    <a:pt x="312" y="13"/>
                  </a:lnTo>
                  <a:lnTo>
                    <a:pt x="311" y="16"/>
                  </a:lnTo>
                  <a:lnTo>
                    <a:pt x="307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1514" y="1317"/>
              <a:ext cx="125" cy="188"/>
            </a:xfrm>
            <a:custGeom>
              <a:avLst/>
              <a:gdLst>
                <a:gd name="T0" fmla="*/ 0 w 375"/>
                <a:gd name="T1" fmla="*/ 0 h 566"/>
                <a:gd name="T2" fmla="*/ 0 w 375"/>
                <a:gd name="T3" fmla="*/ 0 h 566"/>
                <a:gd name="T4" fmla="*/ 0 w 375"/>
                <a:gd name="T5" fmla="*/ 0 h 566"/>
                <a:gd name="T6" fmla="*/ 0 w 375"/>
                <a:gd name="T7" fmla="*/ 0 h 566"/>
                <a:gd name="T8" fmla="*/ 0 w 375"/>
                <a:gd name="T9" fmla="*/ 0 h 566"/>
                <a:gd name="T10" fmla="*/ 0 w 375"/>
                <a:gd name="T11" fmla="*/ 0 h 566"/>
                <a:gd name="T12" fmla="*/ 0 w 375"/>
                <a:gd name="T13" fmla="*/ 0 h 566"/>
                <a:gd name="T14" fmla="*/ 0 w 375"/>
                <a:gd name="T15" fmla="*/ 0 h 566"/>
                <a:gd name="T16" fmla="*/ 0 w 375"/>
                <a:gd name="T17" fmla="*/ 0 h 566"/>
                <a:gd name="T18" fmla="*/ 0 w 375"/>
                <a:gd name="T19" fmla="*/ 0 h 566"/>
                <a:gd name="T20" fmla="*/ 0 w 375"/>
                <a:gd name="T21" fmla="*/ 0 h 566"/>
                <a:gd name="T22" fmla="*/ 0 w 375"/>
                <a:gd name="T23" fmla="*/ 0 h 566"/>
                <a:gd name="T24" fmla="*/ 0 w 375"/>
                <a:gd name="T25" fmla="*/ 0 h 566"/>
                <a:gd name="T26" fmla="*/ 0 w 375"/>
                <a:gd name="T27" fmla="*/ 0 h 566"/>
                <a:gd name="T28" fmla="*/ 0 w 375"/>
                <a:gd name="T29" fmla="*/ 0 h 566"/>
                <a:gd name="T30" fmla="*/ 0 w 375"/>
                <a:gd name="T31" fmla="*/ 0 h 566"/>
                <a:gd name="T32" fmla="*/ 0 w 375"/>
                <a:gd name="T33" fmla="*/ 0 h 566"/>
                <a:gd name="T34" fmla="*/ 0 w 375"/>
                <a:gd name="T35" fmla="*/ 0 h 566"/>
                <a:gd name="T36" fmla="*/ 0 w 375"/>
                <a:gd name="T37" fmla="*/ 0 h 566"/>
                <a:gd name="T38" fmla="*/ 0 w 375"/>
                <a:gd name="T39" fmla="*/ 0 h 566"/>
                <a:gd name="T40" fmla="*/ 0 w 375"/>
                <a:gd name="T41" fmla="*/ 0 h 566"/>
                <a:gd name="T42" fmla="*/ 0 w 375"/>
                <a:gd name="T43" fmla="*/ 0 h 566"/>
                <a:gd name="T44" fmla="*/ 0 w 375"/>
                <a:gd name="T45" fmla="*/ 0 h 566"/>
                <a:gd name="T46" fmla="*/ 0 w 375"/>
                <a:gd name="T47" fmla="*/ 0 h 566"/>
                <a:gd name="T48" fmla="*/ 0 w 375"/>
                <a:gd name="T49" fmla="*/ 0 h 566"/>
                <a:gd name="T50" fmla="*/ 0 w 375"/>
                <a:gd name="T51" fmla="*/ 0 h 566"/>
                <a:gd name="T52" fmla="*/ 0 w 375"/>
                <a:gd name="T53" fmla="*/ 0 h 566"/>
                <a:gd name="T54" fmla="*/ 0 w 375"/>
                <a:gd name="T55" fmla="*/ 0 h 566"/>
                <a:gd name="T56" fmla="*/ 0 w 375"/>
                <a:gd name="T57" fmla="*/ 0 h 566"/>
                <a:gd name="T58" fmla="*/ 0 w 375"/>
                <a:gd name="T59" fmla="*/ 0 h 566"/>
                <a:gd name="T60" fmla="*/ 0 w 375"/>
                <a:gd name="T61" fmla="*/ 0 h 566"/>
                <a:gd name="T62" fmla="*/ 0 w 375"/>
                <a:gd name="T63" fmla="*/ 0 h 566"/>
                <a:gd name="T64" fmla="*/ 0 w 375"/>
                <a:gd name="T65" fmla="*/ 0 h 566"/>
                <a:gd name="T66" fmla="*/ 0 w 375"/>
                <a:gd name="T67" fmla="*/ 0 h 566"/>
                <a:gd name="T68" fmla="*/ 0 w 375"/>
                <a:gd name="T69" fmla="*/ 0 h 566"/>
                <a:gd name="T70" fmla="*/ 0 w 375"/>
                <a:gd name="T71" fmla="*/ 0 h 566"/>
                <a:gd name="T72" fmla="*/ 0 w 375"/>
                <a:gd name="T73" fmla="*/ 0 h 566"/>
                <a:gd name="T74" fmla="*/ 0 w 375"/>
                <a:gd name="T75" fmla="*/ 0 h 566"/>
                <a:gd name="T76" fmla="*/ 0 w 375"/>
                <a:gd name="T77" fmla="*/ 0 h 566"/>
                <a:gd name="T78" fmla="*/ 0 w 375"/>
                <a:gd name="T79" fmla="*/ 0 h 566"/>
                <a:gd name="T80" fmla="*/ 0 w 375"/>
                <a:gd name="T81" fmla="*/ 0 h 566"/>
                <a:gd name="T82" fmla="*/ 0 w 375"/>
                <a:gd name="T83" fmla="*/ 0 h 566"/>
                <a:gd name="T84" fmla="*/ 0 w 375"/>
                <a:gd name="T85" fmla="*/ 0 h 566"/>
                <a:gd name="T86" fmla="*/ 0 w 375"/>
                <a:gd name="T87" fmla="*/ 0 h 566"/>
                <a:gd name="T88" fmla="*/ 0 w 375"/>
                <a:gd name="T89" fmla="*/ 0 h 566"/>
                <a:gd name="T90" fmla="*/ 0 w 375"/>
                <a:gd name="T91" fmla="*/ 0 h 566"/>
                <a:gd name="T92" fmla="*/ 0 w 375"/>
                <a:gd name="T93" fmla="*/ 0 h 566"/>
                <a:gd name="T94" fmla="*/ 0 w 375"/>
                <a:gd name="T95" fmla="*/ 0 h 566"/>
                <a:gd name="T96" fmla="*/ 0 w 375"/>
                <a:gd name="T97" fmla="*/ 0 h 566"/>
                <a:gd name="T98" fmla="*/ 0 w 375"/>
                <a:gd name="T99" fmla="*/ 0 h 566"/>
                <a:gd name="T100" fmla="*/ 0 w 375"/>
                <a:gd name="T101" fmla="*/ 0 h 566"/>
                <a:gd name="T102" fmla="*/ 0 w 375"/>
                <a:gd name="T103" fmla="*/ 0 h 566"/>
                <a:gd name="T104" fmla="*/ 0 w 375"/>
                <a:gd name="T105" fmla="*/ 0 h 566"/>
                <a:gd name="T106" fmla="*/ 0 w 375"/>
                <a:gd name="T107" fmla="*/ 0 h 566"/>
                <a:gd name="T108" fmla="*/ 0 w 375"/>
                <a:gd name="T109" fmla="*/ 0 h 566"/>
                <a:gd name="T110" fmla="*/ 0 w 375"/>
                <a:gd name="T111" fmla="*/ 0 h 566"/>
                <a:gd name="T112" fmla="*/ 0 w 375"/>
                <a:gd name="T113" fmla="*/ 0 h 566"/>
                <a:gd name="T114" fmla="*/ 0 w 375"/>
                <a:gd name="T115" fmla="*/ 0 h 5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5"/>
                <a:gd name="T175" fmla="*/ 0 h 566"/>
                <a:gd name="T176" fmla="*/ 375 w 375"/>
                <a:gd name="T177" fmla="*/ 566 h 5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5" h="566">
                  <a:moveTo>
                    <a:pt x="366" y="27"/>
                  </a:moveTo>
                  <a:lnTo>
                    <a:pt x="360" y="29"/>
                  </a:lnTo>
                  <a:lnTo>
                    <a:pt x="354" y="32"/>
                  </a:lnTo>
                  <a:lnTo>
                    <a:pt x="348" y="34"/>
                  </a:lnTo>
                  <a:lnTo>
                    <a:pt x="343" y="37"/>
                  </a:lnTo>
                  <a:lnTo>
                    <a:pt x="337" y="39"/>
                  </a:lnTo>
                  <a:lnTo>
                    <a:pt x="332" y="41"/>
                  </a:lnTo>
                  <a:lnTo>
                    <a:pt x="326" y="44"/>
                  </a:lnTo>
                  <a:lnTo>
                    <a:pt x="321" y="47"/>
                  </a:lnTo>
                  <a:lnTo>
                    <a:pt x="316" y="50"/>
                  </a:lnTo>
                  <a:lnTo>
                    <a:pt x="311" y="52"/>
                  </a:lnTo>
                  <a:lnTo>
                    <a:pt x="306" y="54"/>
                  </a:lnTo>
                  <a:lnTo>
                    <a:pt x="301" y="58"/>
                  </a:lnTo>
                  <a:lnTo>
                    <a:pt x="296" y="60"/>
                  </a:lnTo>
                  <a:lnTo>
                    <a:pt x="292" y="64"/>
                  </a:lnTo>
                  <a:lnTo>
                    <a:pt x="287" y="66"/>
                  </a:lnTo>
                  <a:lnTo>
                    <a:pt x="283" y="70"/>
                  </a:lnTo>
                  <a:lnTo>
                    <a:pt x="277" y="72"/>
                  </a:lnTo>
                  <a:lnTo>
                    <a:pt x="273" y="76"/>
                  </a:lnTo>
                  <a:lnTo>
                    <a:pt x="269" y="78"/>
                  </a:lnTo>
                  <a:lnTo>
                    <a:pt x="264" y="82"/>
                  </a:lnTo>
                  <a:lnTo>
                    <a:pt x="261" y="84"/>
                  </a:lnTo>
                  <a:lnTo>
                    <a:pt x="257" y="88"/>
                  </a:lnTo>
                  <a:lnTo>
                    <a:pt x="252" y="91"/>
                  </a:lnTo>
                  <a:lnTo>
                    <a:pt x="249" y="95"/>
                  </a:lnTo>
                  <a:lnTo>
                    <a:pt x="244" y="97"/>
                  </a:lnTo>
                  <a:lnTo>
                    <a:pt x="241" y="101"/>
                  </a:lnTo>
                  <a:lnTo>
                    <a:pt x="237" y="104"/>
                  </a:lnTo>
                  <a:lnTo>
                    <a:pt x="233" y="108"/>
                  </a:lnTo>
                  <a:lnTo>
                    <a:pt x="230" y="111"/>
                  </a:lnTo>
                  <a:lnTo>
                    <a:pt x="226" y="115"/>
                  </a:lnTo>
                  <a:lnTo>
                    <a:pt x="223" y="118"/>
                  </a:lnTo>
                  <a:lnTo>
                    <a:pt x="219" y="122"/>
                  </a:lnTo>
                  <a:lnTo>
                    <a:pt x="216" y="126"/>
                  </a:lnTo>
                  <a:lnTo>
                    <a:pt x="212" y="129"/>
                  </a:lnTo>
                  <a:lnTo>
                    <a:pt x="209" y="133"/>
                  </a:lnTo>
                  <a:lnTo>
                    <a:pt x="205" y="137"/>
                  </a:lnTo>
                  <a:lnTo>
                    <a:pt x="201" y="141"/>
                  </a:lnTo>
                  <a:lnTo>
                    <a:pt x="198" y="146"/>
                  </a:lnTo>
                  <a:lnTo>
                    <a:pt x="196" y="149"/>
                  </a:lnTo>
                  <a:lnTo>
                    <a:pt x="192" y="153"/>
                  </a:lnTo>
                  <a:lnTo>
                    <a:pt x="188" y="156"/>
                  </a:lnTo>
                  <a:lnTo>
                    <a:pt x="186" y="161"/>
                  </a:lnTo>
                  <a:lnTo>
                    <a:pt x="182" y="166"/>
                  </a:lnTo>
                  <a:lnTo>
                    <a:pt x="179" y="171"/>
                  </a:lnTo>
                  <a:lnTo>
                    <a:pt x="177" y="174"/>
                  </a:lnTo>
                  <a:lnTo>
                    <a:pt x="173" y="179"/>
                  </a:lnTo>
                  <a:lnTo>
                    <a:pt x="169" y="184"/>
                  </a:lnTo>
                  <a:lnTo>
                    <a:pt x="167" y="188"/>
                  </a:lnTo>
                  <a:lnTo>
                    <a:pt x="164" y="192"/>
                  </a:lnTo>
                  <a:lnTo>
                    <a:pt x="161" y="197"/>
                  </a:lnTo>
                  <a:lnTo>
                    <a:pt x="158" y="201"/>
                  </a:lnTo>
                  <a:lnTo>
                    <a:pt x="154" y="206"/>
                  </a:lnTo>
                  <a:lnTo>
                    <a:pt x="152" y="211"/>
                  </a:lnTo>
                  <a:lnTo>
                    <a:pt x="148" y="217"/>
                  </a:lnTo>
                  <a:lnTo>
                    <a:pt x="145" y="222"/>
                  </a:lnTo>
                  <a:lnTo>
                    <a:pt x="142" y="228"/>
                  </a:lnTo>
                  <a:lnTo>
                    <a:pt x="139" y="232"/>
                  </a:lnTo>
                  <a:lnTo>
                    <a:pt x="136" y="237"/>
                  </a:lnTo>
                  <a:lnTo>
                    <a:pt x="133" y="243"/>
                  </a:lnTo>
                  <a:lnTo>
                    <a:pt x="130" y="249"/>
                  </a:lnTo>
                  <a:lnTo>
                    <a:pt x="127" y="254"/>
                  </a:lnTo>
                  <a:lnTo>
                    <a:pt x="123" y="260"/>
                  </a:lnTo>
                  <a:lnTo>
                    <a:pt x="121" y="264"/>
                  </a:lnTo>
                  <a:lnTo>
                    <a:pt x="118" y="271"/>
                  </a:lnTo>
                  <a:lnTo>
                    <a:pt x="115" y="275"/>
                  </a:lnTo>
                  <a:lnTo>
                    <a:pt x="114" y="279"/>
                  </a:lnTo>
                  <a:lnTo>
                    <a:pt x="111" y="282"/>
                  </a:lnTo>
                  <a:lnTo>
                    <a:pt x="109" y="286"/>
                  </a:lnTo>
                  <a:lnTo>
                    <a:pt x="108" y="289"/>
                  </a:lnTo>
                  <a:lnTo>
                    <a:pt x="105" y="293"/>
                  </a:lnTo>
                  <a:lnTo>
                    <a:pt x="104" y="296"/>
                  </a:lnTo>
                  <a:lnTo>
                    <a:pt x="103" y="300"/>
                  </a:lnTo>
                  <a:lnTo>
                    <a:pt x="101" y="303"/>
                  </a:lnTo>
                  <a:lnTo>
                    <a:pt x="99" y="307"/>
                  </a:lnTo>
                  <a:lnTo>
                    <a:pt x="98" y="311"/>
                  </a:lnTo>
                  <a:lnTo>
                    <a:pt x="97" y="314"/>
                  </a:lnTo>
                  <a:lnTo>
                    <a:pt x="96" y="318"/>
                  </a:lnTo>
                  <a:lnTo>
                    <a:pt x="95" y="321"/>
                  </a:lnTo>
                  <a:lnTo>
                    <a:pt x="94" y="324"/>
                  </a:lnTo>
                  <a:lnTo>
                    <a:pt x="92" y="327"/>
                  </a:lnTo>
                  <a:lnTo>
                    <a:pt x="91" y="331"/>
                  </a:lnTo>
                  <a:lnTo>
                    <a:pt x="90" y="334"/>
                  </a:lnTo>
                  <a:lnTo>
                    <a:pt x="89" y="338"/>
                  </a:lnTo>
                  <a:lnTo>
                    <a:pt x="88" y="341"/>
                  </a:lnTo>
                  <a:lnTo>
                    <a:pt x="86" y="344"/>
                  </a:lnTo>
                  <a:lnTo>
                    <a:pt x="85" y="347"/>
                  </a:lnTo>
                  <a:lnTo>
                    <a:pt x="84" y="352"/>
                  </a:lnTo>
                  <a:lnTo>
                    <a:pt x="84" y="356"/>
                  </a:lnTo>
                  <a:lnTo>
                    <a:pt x="83" y="359"/>
                  </a:lnTo>
                  <a:lnTo>
                    <a:pt x="82" y="363"/>
                  </a:lnTo>
                  <a:lnTo>
                    <a:pt x="79" y="366"/>
                  </a:lnTo>
                  <a:lnTo>
                    <a:pt x="79" y="371"/>
                  </a:lnTo>
                  <a:lnTo>
                    <a:pt x="77" y="375"/>
                  </a:lnTo>
                  <a:lnTo>
                    <a:pt x="76" y="379"/>
                  </a:lnTo>
                  <a:lnTo>
                    <a:pt x="75" y="384"/>
                  </a:lnTo>
                  <a:lnTo>
                    <a:pt x="75" y="389"/>
                  </a:lnTo>
                  <a:lnTo>
                    <a:pt x="71" y="394"/>
                  </a:lnTo>
                  <a:lnTo>
                    <a:pt x="70" y="400"/>
                  </a:lnTo>
                  <a:lnTo>
                    <a:pt x="69" y="402"/>
                  </a:lnTo>
                  <a:lnTo>
                    <a:pt x="67" y="405"/>
                  </a:lnTo>
                  <a:lnTo>
                    <a:pt x="66" y="408"/>
                  </a:lnTo>
                  <a:lnTo>
                    <a:pt x="65" y="411"/>
                  </a:lnTo>
                  <a:lnTo>
                    <a:pt x="64" y="416"/>
                  </a:lnTo>
                  <a:lnTo>
                    <a:pt x="62" y="422"/>
                  </a:lnTo>
                  <a:lnTo>
                    <a:pt x="60" y="427"/>
                  </a:lnTo>
                  <a:lnTo>
                    <a:pt x="59" y="433"/>
                  </a:lnTo>
                  <a:lnTo>
                    <a:pt x="57" y="437"/>
                  </a:lnTo>
                  <a:lnTo>
                    <a:pt x="56" y="442"/>
                  </a:lnTo>
                  <a:lnTo>
                    <a:pt x="54" y="447"/>
                  </a:lnTo>
                  <a:lnTo>
                    <a:pt x="52" y="452"/>
                  </a:lnTo>
                  <a:lnTo>
                    <a:pt x="51" y="456"/>
                  </a:lnTo>
                  <a:lnTo>
                    <a:pt x="50" y="461"/>
                  </a:lnTo>
                  <a:lnTo>
                    <a:pt x="49" y="466"/>
                  </a:lnTo>
                  <a:lnTo>
                    <a:pt x="47" y="472"/>
                  </a:lnTo>
                  <a:lnTo>
                    <a:pt x="46" y="477"/>
                  </a:lnTo>
                  <a:lnTo>
                    <a:pt x="44" y="481"/>
                  </a:lnTo>
                  <a:lnTo>
                    <a:pt x="43" y="486"/>
                  </a:lnTo>
                  <a:lnTo>
                    <a:pt x="41" y="491"/>
                  </a:lnTo>
                  <a:lnTo>
                    <a:pt x="40" y="496"/>
                  </a:lnTo>
                  <a:lnTo>
                    <a:pt x="39" y="500"/>
                  </a:lnTo>
                  <a:lnTo>
                    <a:pt x="38" y="506"/>
                  </a:lnTo>
                  <a:lnTo>
                    <a:pt x="37" y="511"/>
                  </a:lnTo>
                  <a:lnTo>
                    <a:pt x="35" y="516"/>
                  </a:lnTo>
                  <a:lnTo>
                    <a:pt x="34" y="522"/>
                  </a:lnTo>
                  <a:lnTo>
                    <a:pt x="33" y="526"/>
                  </a:lnTo>
                  <a:lnTo>
                    <a:pt x="32" y="532"/>
                  </a:lnTo>
                  <a:lnTo>
                    <a:pt x="31" y="537"/>
                  </a:lnTo>
                  <a:lnTo>
                    <a:pt x="30" y="543"/>
                  </a:lnTo>
                  <a:lnTo>
                    <a:pt x="28" y="547"/>
                  </a:lnTo>
                  <a:lnTo>
                    <a:pt x="28" y="550"/>
                  </a:lnTo>
                  <a:lnTo>
                    <a:pt x="27" y="553"/>
                  </a:lnTo>
                  <a:lnTo>
                    <a:pt x="27" y="556"/>
                  </a:lnTo>
                  <a:lnTo>
                    <a:pt x="26" y="558"/>
                  </a:lnTo>
                  <a:lnTo>
                    <a:pt x="24" y="561"/>
                  </a:lnTo>
                  <a:lnTo>
                    <a:pt x="21" y="562"/>
                  </a:lnTo>
                  <a:lnTo>
                    <a:pt x="20" y="564"/>
                  </a:lnTo>
                  <a:lnTo>
                    <a:pt x="15" y="566"/>
                  </a:lnTo>
                  <a:lnTo>
                    <a:pt x="11" y="566"/>
                  </a:lnTo>
                  <a:lnTo>
                    <a:pt x="5" y="563"/>
                  </a:lnTo>
                  <a:lnTo>
                    <a:pt x="2" y="560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0" y="553"/>
                  </a:lnTo>
                  <a:lnTo>
                    <a:pt x="1" y="550"/>
                  </a:lnTo>
                  <a:lnTo>
                    <a:pt x="1" y="547"/>
                  </a:lnTo>
                  <a:lnTo>
                    <a:pt x="2" y="543"/>
                  </a:lnTo>
                  <a:lnTo>
                    <a:pt x="2" y="541"/>
                  </a:lnTo>
                  <a:lnTo>
                    <a:pt x="3" y="537"/>
                  </a:lnTo>
                  <a:lnTo>
                    <a:pt x="3" y="534"/>
                  </a:lnTo>
                  <a:lnTo>
                    <a:pt x="5" y="531"/>
                  </a:lnTo>
                  <a:lnTo>
                    <a:pt x="5" y="529"/>
                  </a:lnTo>
                  <a:lnTo>
                    <a:pt x="6" y="525"/>
                  </a:lnTo>
                  <a:lnTo>
                    <a:pt x="7" y="519"/>
                  </a:lnTo>
                  <a:lnTo>
                    <a:pt x="8" y="515"/>
                  </a:lnTo>
                  <a:lnTo>
                    <a:pt x="11" y="509"/>
                  </a:lnTo>
                  <a:lnTo>
                    <a:pt x="12" y="504"/>
                  </a:lnTo>
                  <a:lnTo>
                    <a:pt x="13" y="498"/>
                  </a:lnTo>
                  <a:lnTo>
                    <a:pt x="14" y="493"/>
                  </a:lnTo>
                  <a:lnTo>
                    <a:pt x="15" y="489"/>
                  </a:lnTo>
                  <a:lnTo>
                    <a:pt x="16" y="484"/>
                  </a:lnTo>
                  <a:lnTo>
                    <a:pt x="18" y="479"/>
                  </a:lnTo>
                  <a:lnTo>
                    <a:pt x="19" y="474"/>
                  </a:lnTo>
                  <a:lnTo>
                    <a:pt x="20" y="470"/>
                  </a:lnTo>
                  <a:lnTo>
                    <a:pt x="21" y="465"/>
                  </a:lnTo>
                  <a:lnTo>
                    <a:pt x="22" y="459"/>
                  </a:lnTo>
                  <a:lnTo>
                    <a:pt x="24" y="454"/>
                  </a:lnTo>
                  <a:lnTo>
                    <a:pt x="25" y="449"/>
                  </a:lnTo>
                  <a:lnTo>
                    <a:pt x="27" y="445"/>
                  </a:lnTo>
                  <a:lnTo>
                    <a:pt x="27" y="439"/>
                  </a:lnTo>
                  <a:lnTo>
                    <a:pt x="28" y="434"/>
                  </a:lnTo>
                  <a:lnTo>
                    <a:pt x="31" y="428"/>
                  </a:lnTo>
                  <a:lnTo>
                    <a:pt x="32" y="423"/>
                  </a:lnTo>
                  <a:lnTo>
                    <a:pt x="33" y="417"/>
                  </a:lnTo>
                  <a:lnTo>
                    <a:pt x="34" y="413"/>
                  </a:lnTo>
                  <a:lnTo>
                    <a:pt x="35" y="407"/>
                  </a:lnTo>
                  <a:lnTo>
                    <a:pt x="37" y="402"/>
                  </a:lnTo>
                  <a:lnTo>
                    <a:pt x="38" y="398"/>
                  </a:lnTo>
                  <a:lnTo>
                    <a:pt x="39" y="396"/>
                  </a:lnTo>
                  <a:lnTo>
                    <a:pt x="39" y="392"/>
                  </a:lnTo>
                  <a:lnTo>
                    <a:pt x="40" y="390"/>
                  </a:lnTo>
                  <a:lnTo>
                    <a:pt x="40" y="386"/>
                  </a:lnTo>
                  <a:lnTo>
                    <a:pt x="41" y="384"/>
                  </a:lnTo>
                  <a:lnTo>
                    <a:pt x="43" y="382"/>
                  </a:lnTo>
                  <a:lnTo>
                    <a:pt x="44" y="378"/>
                  </a:lnTo>
                  <a:lnTo>
                    <a:pt x="44" y="376"/>
                  </a:lnTo>
                  <a:lnTo>
                    <a:pt x="45" y="372"/>
                  </a:lnTo>
                  <a:lnTo>
                    <a:pt x="45" y="369"/>
                  </a:lnTo>
                  <a:lnTo>
                    <a:pt x="46" y="366"/>
                  </a:lnTo>
                  <a:lnTo>
                    <a:pt x="46" y="362"/>
                  </a:lnTo>
                  <a:lnTo>
                    <a:pt x="47" y="358"/>
                  </a:lnTo>
                  <a:lnTo>
                    <a:pt x="49" y="354"/>
                  </a:lnTo>
                  <a:lnTo>
                    <a:pt x="50" y="352"/>
                  </a:lnTo>
                  <a:lnTo>
                    <a:pt x="51" y="347"/>
                  </a:lnTo>
                  <a:lnTo>
                    <a:pt x="52" y="344"/>
                  </a:lnTo>
                  <a:lnTo>
                    <a:pt x="53" y="340"/>
                  </a:lnTo>
                  <a:lnTo>
                    <a:pt x="54" y="337"/>
                  </a:lnTo>
                  <a:lnTo>
                    <a:pt x="56" y="332"/>
                  </a:lnTo>
                  <a:lnTo>
                    <a:pt x="57" y="328"/>
                  </a:lnTo>
                  <a:lnTo>
                    <a:pt x="58" y="325"/>
                  </a:lnTo>
                  <a:lnTo>
                    <a:pt x="60" y="321"/>
                  </a:lnTo>
                  <a:lnTo>
                    <a:pt x="60" y="318"/>
                  </a:lnTo>
                  <a:lnTo>
                    <a:pt x="63" y="313"/>
                  </a:lnTo>
                  <a:lnTo>
                    <a:pt x="64" y="308"/>
                  </a:lnTo>
                  <a:lnTo>
                    <a:pt x="65" y="305"/>
                  </a:lnTo>
                  <a:lnTo>
                    <a:pt x="67" y="301"/>
                  </a:lnTo>
                  <a:lnTo>
                    <a:pt x="69" y="298"/>
                  </a:lnTo>
                  <a:lnTo>
                    <a:pt x="70" y="293"/>
                  </a:lnTo>
                  <a:lnTo>
                    <a:pt x="72" y="289"/>
                  </a:lnTo>
                  <a:lnTo>
                    <a:pt x="75" y="284"/>
                  </a:lnTo>
                  <a:lnTo>
                    <a:pt x="76" y="281"/>
                  </a:lnTo>
                  <a:lnTo>
                    <a:pt x="78" y="276"/>
                  </a:lnTo>
                  <a:lnTo>
                    <a:pt x="79" y="273"/>
                  </a:lnTo>
                  <a:lnTo>
                    <a:pt x="82" y="269"/>
                  </a:lnTo>
                  <a:lnTo>
                    <a:pt x="84" y="264"/>
                  </a:lnTo>
                  <a:lnTo>
                    <a:pt x="85" y="261"/>
                  </a:lnTo>
                  <a:lnTo>
                    <a:pt x="89" y="257"/>
                  </a:lnTo>
                  <a:lnTo>
                    <a:pt x="91" y="250"/>
                  </a:lnTo>
                  <a:lnTo>
                    <a:pt x="95" y="244"/>
                  </a:lnTo>
                  <a:lnTo>
                    <a:pt x="98" y="238"/>
                  </a:lnTo>
                  <a:lnTo>
                    <a:pt x="102" y="233"/>
                  </a:lnTo>
                  <a:lnTo>
                    <a:pt x="104" y="226"/>
                  </a:lnTo>
                  <a:lnTo>
                    <a:pt x="108" y="222"/>
                  </a:lnTo>
                  <a:lnTo>
                    <a:pt x="111" y="216"/>
                  </a:lnTo>
                  <a:lnTo>
                    <a:pt x="115" y="211"/>
                  </a:lnTo>
                  <a:lnTo>
                    <a:pt x="118" y="205"/>
                  </a:lnTo>
                  <a:lnTo>
                    <a:pt x="121" y="200"/>
                  </a:lnTo>
                  <a:lnTo>
                    <a:pt x="124" y="194"/>
                  </a:lnTo>
                  <a:lnTo>
                    <a:pt x="128" y="190"/>
                  </a:lnTo>
                  <a:lnTo>
                    <a:pt x="132" y="185"/>
                  </a:lnTo>
                  <a:lnTo>
                    <a:pt x="135" y="180"/>
                  </a:lnTo>
                  <a:lnTo>
                    <a:pt x="137" y="175"/>
                  </a:lnTo>
                  <a:lnTo>
                    <a:pt x="142" y="171"/>
                  </a:lnTo>
                  <a:lnTo>
                    <a:pt x="145" y="166"/>
                  </a:lnTo>
                  <a:lnTo>
                    <a:pt x="148" y="161"/>
                  </a:lnTo>
                  <a:lnTo>
                    <a:pt x="152" y="155"/>
                  </a:lnTo>
                  <a:lnTo>
                    <a:pt x="155" y="152"/>
                  </a:lnTo>
                  <a:lnTo>
                    <a:pt x="158" y="147"/>
                  </a:lnTo>
                  <a:lnTo>
                    <a:pt x="162" y="142"/>
                  </a:lnTo>
                  <a:lnTo>
                    <a:pt x="166" y="137"/>
                  </a:lnTo>
                  <a:lnTo>
                    <a:pt x="169" y="134"/>
                  </a:lnTo>
                  <a:lnTo>
                    <a:pt x="172" y="129"/>
                  </a:lnTo>
                  <a:lnTo>
                    <a:pt x="177" y="126"/>
                  </a:lnTo>
                  <a:lnTo>
                    <a:pt x="180" y="121"/>
                  </a:lnTo>
                  <a:lnTo>
                    <a:pt x="184" y="117"/>
                  </a:lnTo>
                  <a:lnTo>
                    <a:pt x="187" y="112"/>
                  </a:lnTo>
                  <a:lnTo>
                    <a:pt x="191" y="109"/>
                  </a:lnTo>
                  <a:lnTo>
                    <a:pt x="196" y="104"/>
                  </a:lnTo>
                  <a:lnTo>
                    <a:pt x="199" y="102"/>
                  </a:lnTo>
                  <a:lnTo>
                    <a:pt x="203" y="97"/>
                  </a:lnTo>
                  <a:lnTo>
                    <a:pt x="206" y="93"/>
                  </a:lnTo>
                  <a:lnTo>
                    <a:pt x="210" y="89"/>
                  </a:lnTo>
                  <a:lnTo>
                    <a:pt x="214" y="86"/>
                  </a:lnTo>
                  <a:lnTo>
                    <a:pt x="218" y="83"/>
                  </a:lnTo>
                  <a:lnTo>
                    <a:pt x="223" y="78"/>
                  </a:lnTo>
                  <a:lnTo>
                    <a:pt x="226" y="76"/>
                  </a:lnTo>
                  <a:lnTo>
                    <a:pt x="231" y="72"/>
                  </a:lnTo>
                  <a:lnTo>
                    <a:pt x="235" y="69"/>
                  </a:lnTo>
                  <a:lnTo>
                    <a:pt x="239" y="65"/>
                  </a:lnTo>
                  <a:lnTo>
                    <a:pt x="244" y="61"/>
                  </a:lnTo>
                  <a:lnTo>
                    <a:pt x="249" y="59"/>
                  </a:lnTo>
                  <a:lnTo>
                    <a:pt x="254" y="56"/>
                  </a:lnTo>
                  <a:lnTo>
                    <a:pt x="258" y="52"/>
                  </a:lnTo>
                  <a:lnTo>
                    <a:pt x="263" y="48"/>
                  </a:lnTo>
                  <a:lnTo>
                    <a:pt x="268" y="46"/>
                  </a:lnTo>
                  <a:lnTo>
                    <a:pt x="273" y="44"/>
                  </a:lnTo>
                  <a:lnTo>
                    <a:pt x="277" y="40"/>
                  </a:lnTo>
                  <a:lnTo>
                    <a:pt x="282" y="37"/>
                  </a:lnTo>
                  <a:lnTo>
                    <a:pt x="288" y="34"/>
                  </a:lnTo>
                  <a:lnTo>
                    <a:pt x="293" y="31"/>
                  </a:lnTo>
                  <a:lnTo>
                    <a:pt x="297" y="28"/>
                  </a:lnTo>
                  <a:lnTo>
                    <a:pt x="303" y="25"/>
                  </a:lnTo>
                  <a:lnTo>
                    <a:pt x="309" y="22"/>
                  </a:lnTo>
                  <a:lnTo>
                    <a:pt x="314" y="20"/>
                  </a:lnTo>
                  <a:lnTo>
                    <a:pt x="320" y="16"/>
                  </a:lnTo>
                  <a:lnTo>
                    <a:pt x="326" y="14"/>
                  </a:lnTo>
                  <a:lnTo>
                    <a:pt x="332" y="12"/>
                  </a:lnTo>
                  <a:lnTo>
                    <a:pt x="338" y="9"/>
                  </a:lnTo>
                  <a:lnTo>
                    <a:pt x="344" y="7"/>
                  </a:lnTo>
                  <a:lnTo>
                    <a:pt x="351" y="5"/>
                  </a:lnTo>
                  <a:lnTo>
                    <a:pt x="357" y="2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5" y="0"/>
                  </a:lnTo>
                  <a:lnTo>
                    <a:pt x="367" y="2"/>
                  </a:lnTo>
                  <a:lnTo>
                    <a:pt x="371" y="5"/>
                  </a:lnTo>
                  <a:lnTo>
                    <a:pt x="375" y="9"/>
                  </a:lnTo>
                  <a:lnTo>
                    <a:pt x="375" y="14"/>
                  </a:lnTo>
                  <a:lnTo>
                    <a:pt x="375" y="20"/>
                  </a:lnTo>
                  <a:lnTo>
                    <a:pt x="373" y="21"/>
                  </a:lnTo>
                  <a:lnTo>
                    <a:pt x="371" y="24"/>
                  </a:lnTo>
                  <a:lnTo>
                    <a:pt x="370" y="25"/>
                  </a:lnTo>
                  <a:lnTo>
                    <a:pt x="366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1476" y="1273"/>
              <a:ext cx="156" cy="239"/>
            </a:xfrm>
            <a:custGeom>
              <a:avLst/>
              <a:gdLst>
                <a:gd name="T0" fmla="*/ 0 w 466"/>
                <a:gd name="T1" fmla="*/ 0 h 717"/>
                <a:gd name="T2" fmla="*/ 0 w 466"/>
                <a:gd name="T3" fmla="*/ 0 h 717"/>
                <a:gd name="T4" fmla="*/ 0 w 466"/>
                <a:gd name="T5" fmla="*/ 0 h 717"/>
                <a:gd name="T6" fmla="*/ 0 w 466"/>
                <a:gd name="T7" fmla="*/ 0 h 717"/>
                <a:gd name="T8" fmla="*/ 0 w 466"/>
                <a:gd name="T9" fmla="*/ 0 h 717"/>
                <a:gd name="T10" fmla="*/ 0 w 466"/>
                <a:gd name="T11" fmla="*/ 0 h 717"/>
                <a:gd name="T12" fmla="*/ 0 w 466"/>
                <a:gd name="T13" fmla="*/ 0 h 717"/>
                <a:gd name="T14" fmla="*/ 0 w 466"/>
                <a:gd name="T15" fmla="*/ 0 h 717"/>
                <a:gd name="T16" fmla="*/ 0 w 466"/>
                <a:gd name="T17" fmla="*/ 0 h 717"/>
                <a:gd name="T18" fmla="*/ 0 w 466"/>
                <a:gd name="T19" fmla="*/ 0 h 717"/>
                <a:gd name="T20" fmla="*/ 0 w 466"/>
                <a:gd name="T21" fmla="*/ 0 h 717"/>
                <a:gd name="T22" fmla="*/ 0 w 466"/>
                <a:gd name="T23" fmla="*/ 0 h 717"/>
                <a:gd name="T24" fmla="*/ 0 w 466"/>
                <a:gd name="T25" fmla="*/ 0 h 717"/>
                <a:gd name="T26" fmla="*/ 0 w 466"/>
                <a:gd name="T27" fmla="*/ 0 h 717"/>
                <a:gd name="T28" fmla="*/ 0 w 466"/>
                <a:gd name="T29" fmla="*/ 0 h 717"/>
                <a:gd name="T30" fmla="*/ 0 w 466"/>
                <a:gd name="T31" fmla="*/ 0 h 717"/>
                <a:gd name="T32" fmla="*/ 0 w 466"/>
                <a:gd name="T33" fmla="*/ 0 h 717"/>
                <a:gd name="T34" fmla="*/ 0 w 466"/>
                <a:gd name="T35" fmla="*/ 0 h 717"/>
                <a:gd name="T36" fmla="*/ 0 w 466"/>
                <a:gd name="T37" fmla="*/ 0 h 717"/>
                <a:gd name="T38" fmla="*/ 0 w 466"/>
                <a:gd name="T39" fmla="*/ 0 h 717"/>
                <a:gd name="T40" fmla="*/ 0 w 466"/>
                <a:gd name="T41" fmla="*/ 0 h 717"/>
                <a:gd name="T42" fmla="*/ 0 w 466"/>
                <a:gd name="T43" fmla="*/ 0 h 717"/>
                <a:gd name="T44" fmla="*/ 0 w 466"/>
                <a:gd name="T45" fmla="*/ 0 h 717"/>
                <a:gd name="T46" fmla="*/ 0 w 466"/>
                <a:gd name="T47" fmla="*/ 0 h 717"/>
                <a:gd name="T48" fmla="*/ 0 w 466"/>
                <a:gd name="T49" fmla="*/ 0 h 717"/>
                <a:gd name="T50" fmla="*/ 0 w 466"/>
                <a:gd name="T51" fmla="*/ 0 h 717"/>
                <a:gd name="T52" fmla="*/ 0 w 466"/>
                <a:gd name="T53" fmla="*/ 0 h 717"/>
                <a:gd name="T54" fmla="*/ 0 w 466"/>
                <a:gd name="T55" fmla="*/ 0 h 717"/>
                <a:gd name="T56" fmla="*/ 0 w 466"/>
                <a:gd name="T57" fmla="*/ 0 h 717"/>
                <a:gd name="T58" fmla="*/ 0 w 466"/>
                <a:gd name="T59" fmla="*/ 0 h 717"/>
                <a:gd name="T60" fmla="*/ 0 w 466"/>
                <a:gd name="T61" fmla="*/ 0 h 717"/>
                <a:gd name="T62" fmla="*/ 0 w 466"/>
                <a:gd name="T63" fmla="*/ 0 h 717"/>
                <a:gd name="T64" fmla="*/ 0 w 466"/>
                <a:gd name="T65" fmla="*/ 0 h 717"/>
                <a:gd name="T66" fmla="*/ 0 w 466"/>
                <a:gd name="T67" fmla="*/ 0 h 717"/>
                <a:gd name="T68" fmla="*/ 0 w 466"/>
                <a:gd name="T69" fmla="*/ 0 h 717"/>
                <a:gd name="T70" fmla="*/ 0 w 466"/>
                <a:gd name="T71" fmla="*/ 0 h 717"/>
                <a:gd name="T72" fmla="*/ 0 w 466"/>
                <a:gd name="T73" fmla="*/ 0 h 717"/>
                <a:gd name="T74" fmla="*/ 0 w 466"/>
                <a:gd name="T75" fmla="*/ 0 h 717"/>
                <a:gd name="T76" fmla="*/ 0 w 466"/>
                <a:gd name="T77" fmla="*/ 0 h 717"/>
                <a:gd name="T78" fmla="*/ 0 w 466"/>
                <a:gd name="T79" fmla="*/ 0 h 717"/>
                <a:gd name="T80" fmla="*/ 0 w 466"/>
                <a:gd name="T81" fmla="*/ 0 h 717"/>
                <a:gd name="T82" fmla="*/ 0 w 466"/>
                <a:gd name="T83" fmla="*/ 0 h 717"/>
                <a:gd name="T84" fmla="*/ 0 w 466"/>
                <a:gd name="T85" fmla="*/ 0 h 717"/>
                <a:gd name="T86" fmla="*/ 0 w 466"/>
                <a:gd name="T87" fmla="*/ 0 h 717"/>
                <a:gd name="T88" fmla="*/ 0 w 466"/>
                <a:gd name="T89" fmla="*/ 0 h 717"/>
                <a:gd name="T90" fmla="*/ 0 w 466"/>
                <a:gd name="T91" fmla="*/ 0 h 717"/>
                <a:gd name="T92" fmla="*/ 0 w 466"/>
                <a:gd name="T93" fmla="*/ 0 h 717"/>
                <a:gd name="T94" fmla="*/ 0 w 466"/>
                <a:gd name="T95" fmla="*/ 0 h 717"/>
                <a:gd name="T96" fmla="*/ 0 w 466"/>
                <a:gd name="T97" fmla="*/ 0 h 717"/>
                <a:gd name="T98" fmla="*/ 0 w 466"/>
                <a:gd name="T99" fmla="*/ 0 h 717"/>
                <a:gd name="T100" fmla="*/ 0 w 466"/>
                <a:gd name="T101" fmla="*/ 0 h 717"/>
                <a:gd name="T102" fmla="*/ 0 w 466"/>
                <a:gd name="T103" fmla="*/ 0 h 717"/>
                <a:gd name="T104" fmla="*/ 0 w 466"/>
                <a:gd name="T105" fmla="*/ 0 h 717"/>
                <a:gd name="T106" fmla="*/ 0 w 466"/>
                <a:gd name="T107" fmla="*/ 0 h 717"/>
                <a:gd name="T108" fmla="*/ 0 w 466"/>
                <a:gd name="T109" fmla="*/ 0 h 717"/>
                <a:gd name="T110" fmla="*/ 0 w 466"/>
                <a:gd name="T111" fmla="*/ 0 h 7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6"/>
                <a:gd name="T169" fmla="*/ 0 h 717"/>
                <a:gd name="T170" fmla="*/ 466 w 466"/>
                <a:gd name="T171" fmla="*/ 717 h 7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6" h="717">
                  <a:moveTo>
                    <a:pt x="461" y="20"/>
                  </a:moveTo>
                  <a:lnTo>
                    <a:pt x="453" y="25"/>
                  </a:lnTo>
                  <a:lnTo>
                    <a:pt x="445" y="29"/>
                  </a:lnTo>
                  <a:lnTo>
                    <a:pt x="438" y="34"/>
                  </a:lnTo>
                  <a:lnTo>
                    <a:pt x="430" y="38"/>
                  </a:lnTo>
                  <a:lnTo>
                    <a:pt x="423" y="43"/>
                  </a:lnTo>
                  <a:lnTo>
                    <a:pt x="416" y="48"/>
                  </a:lnTo>
                  <a:lnTo>
                    <a:pt x="410" y="51"/>
                  </a:lnTo>
                  <a:lnTo>
                    <a:pt x="403" y="56"/>
                  </a:lnTo>
                  <a:lnTo>
                    <a:pt x="397" y="61"/>
                  </a:lnTo>
                  <a:lnTo>
                    <a:pt x="390" y="66"/>
                  </a:lnTo>
                  <a:lnTo>
                    <a:pt x="383" y="69"/>
                  </a:lnTo>
                  <a:lnTo>
                    <a:pt x="378" y="74"/>
                  </a:lnTo>
                  <a:lnTo>
                    <a:pt x="371" y="79"/>
                  </a:lnTo>
                  <a:lnTo>
                    <a:pt x="365" y="83"/>
                  </a:lnTo>
                  <a:lnTo>
                    <a:pt x="359" y="88"/>
                  </a:lnTo>
                  <a:lnTo>
                    <a:pt x="353" y="93"/>
                  </a:lnTo>
                  <a:lnTo>
                    <a:pt x="347" y="98"/>
                  </a:lnTo>
                  <a:lnTo>
                    <a:pt x="342" y="102"/>
                  </a:lnTo>
                  <a:lnTo>
                    <a:pt x="336" y="107"/>
                  </a:lnTo>
                  <a:lnTo>
                    <a:pt x="330" y="112"/>
                  </a:lnTo>
                  <a:lnTo>
                    <a:pt x="324" y="117"/>
                  </a:lnTo>
                  <a:lnTo>
                    <a:pt x="319" y="121"/>
                  </a:lnTo>
                  <a:lnTo>
                    <a:pt x="313" y="126"/>
                  </a:lnTo>
                  <a:lnTo>
                    <a:pt x="308" y="131"/>
                  </a:lnTo>
                  <a:lnTo>
                    <a:pt x="302" y="136"/>
                  </a:lnTo>
                  <a:lnTo>
                    <a:pt x="298" y="140"/>
                  </a:lnTo>
                  <a:lnTo>
                    <a:pt x="292" y="145"/>
                  </a:lnTo>
                  <a:lnTo>
                    <a:pt x="287" y="151"/>
                  </a:lnTo>
                  <a:lnTo>
                    <a:pt x="282" y="156"/>
                  </a:lnTo>
                  <a:lnTo>
                    <a:pt x="278" y="160"/>
                  </a:lnTo>
                  <a:lnTo>
                    <a:pt x="273" y="166"/>
                  </a:lnTo>
                  <a:lnTo>
                    <a:pt x="268" y="172"/>
                  </a:lnTo>
                  <a:lnTo>
                    <a:pt x="263" y="177"/>
                  </a:lnTo>
                  <a:lnTo>
                    <a:pt x="259" y="182"/>
                  </a:lnTo>
                  <a:lnTo>
                    <a:pt x="254" y="188"/>
                  </a:lnTo>
                  <a:lnTo>
                    <a:pt x="249" y="192"/>
                  </a:lnTo>
                  <a:lnTo>
                    <a:pt x="244" y="198"/>
                  </a:lnTo>
                  <a:lnTo>
                    <a:pt x="240" y="203"/>
                  </a:lnTo>
                  <a:lnTo>
                    <a:pt x="235" y="209"/>
                  </a:lnTo>
                  <a:lnTo>
                    <a:pt x="231" y="215"/>
                  </a:lnTo>
                  <a:lnTo>
                    <a:pt x="227" y="220"/>
                  </a:lnTo>
                  <a:lnTo>
                    <a:pt x="222" y="226"/>
                  </a:lnTo>
                  <a:lnTo>
                    <a:pt x="218" y="232"/>
                  </a:lnTo>
                  <a:lnTo>
                    <a:pt x="213" y="239"/>
                  </a:lnTo>
                  <a:lnTo>
                    <a:pt x="209" y="243"/>
                  </a:lnTo>
                  <a:lnTo>
                    <a:pt x="204" y="249"/>
                  </a:lnTo>
                  <a:lnTo>
                    <a:pt x="200" y="257"/>
                  </a:lnTo>
                  <a:lnTo>
                    <a:pt x="197" y="262"/>
                  </a:lnTo>
                  <a:lnTo>
                    <a:pt x="192" y="268"/>
                  </a:lnTo>
                  <a:lnTo>
                    <a:pt x="187" y="274"/>
                  </a:lnTo>
                  <a:lnTo>
                    <a:pt x="184" y="281"/>
                  </a:lnTo>
                  <a:lnTo>
                    <a:pt x="179" y="287"/>
                  </a:lnTo>
                  <a:lnTo>
                    <a:pt x="174" y="294"/>
                  </a:lnTo>
                  <a:lnTo>
                    <a:pt x="171" y="300"/>
                  </a:lnTo>
                  <a:lnTo>
                    <a:pt x="166" y="308"/>
                  </a:lnTo>
                  <a:lnTo>
                    <a:pt x="163" y="315"/>
                  </a:lnTo>
                  <a:lnTo>
                    <a:pt x="158" y="322"/>
                  </a:lnTo>
                  <a:lnTo>
                    <a:pt x="154" y="329"/>
                  </a:lnTo>
                  <a:lnTo>
                    <a:pt x="151" y="336"/>
                  </a:lnTo>
                  <a:lnTo>
                    <a:pt x="146" y="343"/>
                  </a:lnTo>
                  <a:lnTo>
                    <a:pt x="141" y="350"/>
                  </a:lnTo>
                  <a:lnTo>
                    <a:pt x="138" y="357"/>
                  </a:lnTo>
                  <a:lnTo>
                    <a:pt x="134" y="366"/>
                  </a:lnTo>
                  <a:lnTo>
                    <a:pt x="130" y="374"/>
                  </a:lnTo>
                  <a:lnTo>
                    <a:pt x="127" y="379"/>
                  </a:lnTo>
                  <a:lnTo>
                    <a:pt x="123" y="383"/>
                  </a:lnTo>
                  <a:lnTo>
                    <a:pt x="121" y="389"/>
                  </a:lnTo>
                  <a:lnTo>
                    <a:pt x="119" y="394"/>
                  </a:lnTo>
                  <a:lnTo>
                    <a:pt x="115" y="399"/>
                  </a:lnTo>
                  <a:lnTo>
                    <a:pt x="113" y="405"/>
                  </a:lnTo>
                  <a:lnTo>
                    <a:pt x="110" y="410"/>
                  </a:lnTo>
                  <a:lnTo>
                    <a:pt x="108" y="414"/>
                  </a:lnTo>
                  <a:lnTo>
                    <a:pt x="106" y="419"/>
                  </a:lnTo>
                  <a:lnTo>
                    <a:pt x="103" y="425"/>
                  </a:lnTo>
                  <a:lnTo>
                    <a:pt x="101" y="430"/>
                  </a:lnTo>
                  <a:lnTo>
                    <a:pt x="98" y="434"/>
                  </a:lnTo>
                  <a:lnTo>
                    <a:pt x="96" y="439"/>
                  </a:lnTo>
                  <a:lnTo>
                    <a:pt x="95" y="444"/>
                  </a:lnTo>
                  <a:lnTo>
                    <a:pt x="93" y="449"/>
                  </a:lnTo>
                  <a:lnTo>
                    <a:pt x="91" y="455"/>
                  </a:lnTo>
                  <a:lnTo>
                    <a:pt x="89" y="459"/>
                  </a:lnTo>
                  <a:lnTo>
                    <a:pt x="87" y="464"/>
                  </a:lnTo>
                  <a:lnTo>
                    <a:pt x="84" y="469"/>
                  </a:lnTo>
                  <a:lnTo>
                    <a:pt x="83" y="474"/>
                  </a:lnTo>
                  <a:lnTo>
                    <a:pt x="82" y="478"/>
                  </a:lnTo>
                  <a:lnTo>
                    <a:pt x="80" y="483"/>
                  </a:lnTo>
                  <a:lnTo>
                    <a:pt x="78" y="488"/>
                  </a:lnTo>
                  <a:lnTo>
                    <a:pt x="77" y="493"/>
                  </a:lnTo>
                  <a:lnTo>
                    <a:pt x="75" y="497"/>
                  </a:lnTo>
                  <a:lnTo>
                    <a:pt x="74" y="502"/>
                  </a:lnTo>
                  <a:lnTo>
                    <a:pt x="72" y="507"/>
                  </a:lnTo>
                  <a:lnTo>
                    <a:pt x="71" y="512"/>
                  </a:lnTo>
                  <a:lnTo>
                    <a:pt x="69" y="516"/>
                  </a:lnTo>
                  <a:lnTo>
                    <a:pt x="69" y="521"/>
                  </a:lnTo>
                  <a:lnTo>
                    <a:pt x="68" y="526"/>
                  </a:lnTo>
                  <a:lnTo>
                    <a:pt x="66" y="532"/>
                  </a:lnTo>
                  <a:lnTo>
                    <a:pt x="64" y="536"/>
                  </a:lnTo>
                  <a:lnTo>
                    <a:pt x="63" y="541"/>
                  </a:lnTo>
                  <a:lnTo>
                    <a:pt x="62" y="546"/>
                  </a:lnTo>
                  <a:lnTo>
                    <a:pt x="61" y="551"/>
                  </a:lnTo>
                  <a:lnTo>
                    <a:pt x="59" y="555"/>
                  </a:lnTo>
                  <a:lnTo>
                    <a:pt x="58" y="560"/>
                  </a:lnTo>
                  <a:lnTo>
                    <a:pt x="57" y="565"/>
                  </a:lnTo>
                  <a:lnTo>
                    <a:pt x="57" y="570"/>
                  </a:lnTo>
                  <a:lnTo>
                    <a:pt x="55" y="574"/>
                  </a:lnTo>
                  <a:lnTo>
                    <a:pt x="55" y="579"/>
                  </a:lnTo>
                  <a:lnTo>
                    <a:pt x="53" y="584"/>
                  </a:lnTo>
                  <a:lnTo>
                    <a:pt x="53" y="590"/>
                  </a:lnTo>
                  <a:lnTo>
                    <a:pt x="52" y="595"/>
                  </a:lnTo>
                  <a:lnTo>
                    <a:pt x="51" y="599"/>
                  </a:lnTo>
                  <a:lnTo>
                    <a:pt x="50" y="605"/>
                  </a:lnTo>
                  <a:lnTo>
                    <a:pt x="50" y="610"/>
                  </a:lnTo>
                  <a:lnTo>
                    <a:pt x="49" y="616"/>
                  </a:lnTo>
                  <a:lnTo>
                    <a:pt x="48" y="621"/>
                  </a:lnTo>
                  <a:lnTo>
                    <a:pt x="46" y="625"/>
                  </a:lnTo>
                  <a:lnTo>
                    <a:pt x="46" y="631"/>
                  </a:lnTo>
                  <a:lnTo>
                    <a:pt x="45" y="636"/>
                  </a:lnTo>
                  <a:lnTo>
                    <a:pt x="44" y="642"/>
                  </a:lnTo>
                  <a:lnTo>
                    <a:pt x="44" y="648"/>
                  </a:lnTo>
                  <a:lnTo>
                    <a:pt x="43" y="654"/>
                  </a:lnTo>
                  <a:lnTo>
                    <a:pt x="42" y="660"/>
                  </a:lnTo>
                  <a:lnTo>
                    <a:pt x="42" y="665"/>
                  </a:lnTo>
                  <a:lnTo>
                    <a:pt x="40" y="671"/>
                  </a:lnTo>
                  <a:lnTo>
                    <a:pt x="39" y="676"/>
                  </a:lnTo>
                  <a:lnTo>
                    <a:pt x="38" y="682"/>
                  </a:lnTo>
                  <a:lnTo>
                    <a:pt x="38" y="688"/>
                  </a:lnTo>
                  <a:lnTo>
                    <a:pt x="37" y="695"/>
                  </a:lnTo>
                  <a:lnTo>
                    <a:pt x="37" y="701"/>
                  </a:lnTo>
                  <a:lnTo>
                    <a:pt x="34" y="705"/>
                  </a:lnTo>
                  <a:lnTo>
                    <a:pt x="33" y="708"/>
                  </a:lnTo>
                  <a:lnTo>
                    <a:pt x="31" y="711"/>
                  </a:lnTo>
                  <a:lnTo>
                    <a:pt x="29" y="713"/>
                  </a:lnTo>
                  <a:lnTo>
                    <a:pt x="25" y="714"/>
                  </a:lnTo>
                  <a:lnTo>
                    <a:pt x="23" y="716"/>
                  </a:lnTo>
                  <a:lnTo>
                    <a:pt x="19" y="716"/>
                  </a:lnTo>
                  <a:lnTo>
                    <a:pt x="15" y="717"/>
                  </a:lnTo>
                  <a:lnTo>
                    <a:pt x="12" y="714"/>
                  </a:lnTo>
                  <a:lnTo>
                    <a:pt x="10" y="713"/>
                  </a:lnTo>
                  <a:lnTo>
                    <a:pt x="6" y="712"/>
                  </a:lnTo>
                  <a:lnTo>
                    <a:pt x="5" y="710"/>
                  </a:lnTo>
                  <a:lnTo>
                    <a:pt x="1" y="707"/>
                  </a:lnTo>
                  <a:lnTo>
                    <a:pt x="0" y="704"/>
                  </a:lnTo>
                  <a:lnTo>
                    <a:pt x="0" y="700"/>
                  </a:lnTo>
                  <a:lnTo>
                    <a:pt x="0" y="697"/>
                  </a:lnTo>
                  <a:lnTo>
                    <a:pt x="1" y="689"/>
                  </a:lnTo>
                  <a:lnTo>
                    <a:pt x="2" y="684"/>
                  </a:lnTo>
                  <a:lnTo>
                    <a:pt x="2" y="676"/>
                  </a:lnTo>
                  <a:lnTo>
                    <a:pt x="4" y="671"/>
                  </a:lnTo>
                  <a:lnTo>
                    <a:pt x="5" y="663"/>
                  </a:lnTo>
                  <a:lnTo>
                    <a:pt x="6" y="659"/>
                  </a:lnTo>
                  <a:lnTo>
                    <a:pt x="6" y="653"/>
                  </a:lnTo>
                  <a:lnTo>
                    <a:pt x="7" y="647"/>
                  </a:lnTo>
                  <a:lnTo>
                    <a:pt x="7" y="640"/>
                  </a:lnTo>
                  <a:lnTo>
                    <a:pt x="8" y="634"/>
                  </a:lnTo>
                  <a:lnTo>
                    <a:pt x="10" y="628"/>
                  </a:lnTo>
                  <a:lnTo>
                    <a:pt x="11" y="622"/>
                  </a:lnTo>
                  <a:lnTo>
                    <a:pt x="12" y="616"/>
                  </a:lnTo>
                  <a:lnTo>
                    <a:pt x="13" y="611"/>
                  </a:lnTo>
                  <a:lnTo>
                    <a:pt x="14" y="605"/>
                  </a:lnTo>
                  <a:lnTo>
                    <a:pt x="15" y="601"/>
                  </a:lnTo>
                  <a:lnTo>
                    <a:pt x="15" y="593"/>
                  </a:lnTo>
                  <a:lnTo>
                    <a:pt x="17" y="589"/>
                  </a:lnTo>
                  <a:lnTo>
                    <a:pt x="18" y="583"/>
                  </a:lnTo>
                  <a:lnTo>
                    <a:pt x="19" y="577"/>
                  </a:lnTo>
                  <a:lnTo>
                    <a:pt x="20" y="571"/>
                  </a:lnTo>
                  <a:lnTo>
                    <a:pt x="21" y="566"/>
                  </a:lnTo>
                  <a:lnTo>
                    <a:pt x="23" y="561"/>
                  </a:lnTo>
                  <a:lnTo>
                    <a:pt x="25" y="557"/>
                  </a:lnTo>
                  <a:lnTo>
                    <a:pt x="25" y="551"/>
                  </a:lnTo>
                  <a:lnTo>
                    <a:pt x="27" y="545"/>
                  </a:lnTo>
                  <a:lnTo>
                    <a:pt x="29" y="540"/>
                  </a:lnTo>
                  <a:lnTo>
                    <a:pt x="30" y="534"/>
                  </a:lnTo>
                  <a:lnTo>
                    <a:pt x="31" y="529"/>
                  </a:lnTo>
                  <a:lnTo>
                    <a:pt x="33" y="523"/>
                  </a:lnTo>
                  <a:lnTo>
                    <a:pt x="34" y="519"/>
                  </a:lnTo>
                  <a:lnTo>
                    <a:pt x="36" y="514"/>
                  </a:lnTo>
                  <a:lnTo>
                    <a:pt x="37" y="508"/>
                  </a:lnTo>
                  <a:lnTo>
                    <a:pt x="38" y="502"/>
                  </a:lnTo>
                  <a:lnTo>
                    <a:pt x="40" y="497"/>
                  </a:lnTo>
                  <a:lnTo>
                    <a:pt x="42" y="493"/>
                  </a:lnTo>
                  <a:lnTo>
                    <a:pt x="44" y="488"/>
                  </a:lnTo>
                  <a:lnTo>
                    <a:pt x="45" y="482"/>
                  </a:lnTo>
                  <a:lnTo>
                    <a:pt x="48" y="477"/>
                  </a:lnTo>
                  <a:lnTo>
                    <a:pt x="49" y="472"/>
                  </a:lnTo>
                  <a:lnTo>
                    <a:pt x="51" y="466"/>
                  </a:lnTo>
                  <a:lnTo>
                    <a:pt x="52" y="462"/>
                  </a:lnTo>
                  <a:lnTo>
                    <a:pt x="55" y="456"/>
                  </a:lnTo>
                  <a:lnTo>
                    <a:pt x="57" y="451"/>
                  </a:lnTo>
                  <a:lnTo>
                    <a:pt x="58" y="446"/>
                  </a:lnTo>
                  <a:lnTo>
                    <a:pt x="61" y="440"/>
                  </a:lnTo>
                  <a:lnTo>
                    <a:pt x="63" y="436"/>
                  </a:lnTo>
                  <a:lnTo>
                    <a:pt x="65" y="431"/>
                  </a:lnTo>
                  <a:lnTo>
                    <a:pt x="68" y="425"/>
                  </a:lnTo>
                  <a:lnTo>
                    <a:pt x="70" y="420"/>
                  </a:lnTo>
                  <a:lnTo>
                    <a:pt x="72" y="414"/>
                  </a:lnTo>
                  <a:lnTo>
                    <a:pt x="75" y="410"/>
                  </a:lnTo>
                  <a:lnTo>
                    <a:pt x="77" y="404"/>
                  </a:lnTo>
                  <a:lnTo>
                    <a:pt x="80" y="399"/>
                  </a:lnTo>
                  <a:lnTo>
                    <a:pt x="82" y="393"/>
                  </a:lnTo>
                  <a:lnTo>
                    <a:pt x="84" y="388"/>
                  </a:lnTo>
                  <a:lnTo>
                    <a:pt x="87" y="382"/>
                  </a:lnTo>
                  <a:lnTo>
                    <a:pt x="89" y="378"/>
                  </a:lnTo>
                  <a:lnTo>
                    <a:pt x="93" y="372"/>
                  </a:lnTo>
                  <a:lnTo>
                    <a:pt x="95" y="367"/>
                  </a:lnTo>
                  <a:lnTo>
                    <a:pt x="98" y="361"/>
                  </a:lnTo>
                  <a:lnTo>
                    <a:pt x="102" y="355"/>
                  </a:lnTo>
                  <a:lnTo>
                    <a:pt x="104" y="350"/>
                  </a:lnTo>
                  <a:lnTo>
                    <a:pt x="108" y="345"/>
                  </a:lnTo>
                  <a:lnTo>
                    <a:pt x="112" y="337"/>
                  </a:lnTo>
                  <a:lnTo>
                    <a:pt x="116" y="329"/>
                  </a:lnTo>
                  <a:lnTo>
                    <a:pt x="120" y="322"/>
                  </a:lnTo>
                  <a:lnTo>
                    <a:pt x="125" y="315"/>
                  </a:lnTo>
                  <a:lnTo>
                    <a:pt x="128" y="306"/>
                  </a:lnTo>
                  <a:lnTo>
                    <a:pt x="133" y="299"/>
                  </a:lnTo>
                  <a:lnTo>
                    <a:pt x="136" y="292"/>
                  </a:lnTo>
                  <a:lnTo>
                    <a:pt x="141" y="286"/>
                  </a:lnTo>
                  <a:lnTo>
                    <a:pt x="146" y="278"/>
                  </a:lnTo>
                  <a:lnTo>
                    <a:pt x="149" y="272"/>
                  </a:lnTo>
                  <a:lnTo>
                    <a:pt x="154" y="265"/>
                  </a:lnTo>
                  <a:lnTo>
                    <a:pt x="159" y="259"/>
                  </a:lnTo>
                  <a:lnTo>
                    <a:pt x="163" y="253"/>
                  </a:lnTo>
                  <a:lnTo>
                    <a:pt x="167" y="246"/>
                  </a:lnTo>
                  <a:lnTo>
                    <a:pt x="171" y="240"/>
                  </a:lnTo>
                  <a:lnTo>
                    <a:pt x="176" y="234"/>
                  </a:lnTo>
                  <a:lnTo>
                    <a:pt x="180" y="228"/>
                  </a:lnTo>
                  <a:lnTo>
                    <a:pt x="184" y="222"/>
                  </a:lnTo>
                  <a:lnTo>
                    <a:pt x="189" y="216"/>
                  </a:lnTo>
                  <a:lnTo>
                    <a:pt x="193" y="210"/>
                  </a:lnTo>
                  <a:lnTo>
                    <a:pt x="198" y="204"/>
                  </a:lnTo>
                  <a:lnTo>
                    <a:pt x="203" y="198"/>
                  </a:lnTo>
                  <a:lnTo>
                    <a:pt x="208" y="194"/>
                  </a:lnTo>
                  <a:lnTo>
                    <a:pt x="212" y="189"/>
                  </a:lnTo>
                  <a:lnTo>
                    <a:pt x="217" y="183"/>
                  </a:lnTo>
                  <a:lnTo>
                    <a:pt x="222" y="177"/>
                  </a:lnTo>
                  <a:lnTo>
                    <a:pt x="227" y="172"/>
                  </a:lnTo>
                  <a:lnTo>
                    <a:pt x="231" y="168"/>
                  </a:lnTo>
                  <a:lnTo>
                    <a:pt x="236" y="162"/>
                  </a:lnTo>
                  <a:lnTo>
                    <a:pt x="241" y="157"/>
                  </a:lnTo>
                  <a:lnTo>
                    <a:pt x="246" y="152"/>
                  </a:lnTo>
                  <a:lnTo>
                    <a:pt x="251" y="147"/>
                  </a:lnTo>
                  <a:lnTo>
                    <a:pt x="256" y="143"/>
                  </a:lnTo>
                  <a:lnTo>
                    <a:pt x="261" y="138"/>
                  </a:lnTo>
                  <a:lnTo>
                    <a:pt x="266" y="133"/>
                  </a:lnTo>
                  <a:lnTo>
                    <a:pt x="270" y="128"/>
                  </a:lnTo>
                  <a:lnTo>
                    <a:pt x="276" y="124"/>
                  </a:lnTo>
                  <a:lnTo>
                    <a:pt x="281" y="119"/>
                  </a:lnTo>
                  <a:lnTo>
                    <a:pt x="287" y="114"/>
                  </a:lnTo>
                  <a:lnTo>
                    <a:pt x="293" y="109"/>
                  </a:lnTo>
                  <a:lnTo>
                    <a:pt x="298" y="105"/>
                  </a:lnTo>
                  <a:lnTo>
                    <a:pt x="304" y="100"/>
                  </a:lnTo>
                  <a:lnTo>
                    <a:pt x="310" y="96"/>
                  </a:lnTo>
                  <a:lnTo>
                    <a:pt x="315" y="92"/>
                  </a:lnTo>
                  <a:lnTo>
                    <a:pt x="320" y="87"/>
                  </a:lnTo>
                  <a:lnTo>
                    <a:pt x="327" y="82"/>
                  </a:lnTo>
                  <a:lnTo>
                    <a:pt x="333" y="79"/>
                  </a:lnTo>
                  <a:lnTo>
                    <a:pt x="339" y="74"/>
                  </a:lnTo>
                  <a:lnTo>
                    <a:pt x="345" y="69"/>
                  </a:lnTo>
                  <a:lnTo>
                    <a:pt x="352" y="64"/>
                  </a:lnTo>
                  <a:lnTo>
                    <a:pt x="358" y="61"/>
                  </a:lnTo>
                  <a:lnTo>
                    <a:pt x="365" y="56"/>
                  </a:lnTo>
                  <a:lnTo>
                    <a:pt x="371" y="51"/>
                  </a:lnTo>
                  <a:lnTo>
                    <a:pt x="378" y="47"/>
                  </a:lnTo>
                  <a:lnTo>
                    <a:pt x="384" y="43"/>
                  </a:lnTo>
                  <a:lnTo>
                    <a:pt x="391" y="38"/>
                  </a:lnTo>
                  <a:lnTo>
                    <a:pt x="398" y="34"/>
                  </a:lnTo>
                  <a:lnTo>
                    <a:pt x="406" y="29"/>
                  </a:lnTo>
                  <a:lnTo>
                    <a:pt x="413" y="24"/>
                  </a:lnTo>
                  <a:lnTo>
                    <a:pt x="421" y="20"/>
                  </a:lnTo>
                  <a:lnTo>
                    <a:pt x="427" y="16"/>
                  </a:lnTo>
                  <a:lnTo>
                    <a:pt x="435" y="11"/>
                  </a:lnTo>
                  <a:lnTo>
                    <a:pt x="444" y="6"/>
                  </a:lnTo>
                  <a:lnTo>
                    <a:pt x="451" y="3"/>
                  </a:lnTo>
                  <a:lnTo>
                    <a:pt x="455" y="0"/>
                  </a:lnTo>
                  <a:lnTo>
                    <a:pt x="459" y="0"/>
                  </a:lnTo>
                  <a:lnTo>
                    <a:pt x="461" y="3"/>
                  </a:lnTo>
                  <a:lnTo>
                    <a:pt x="465" y="6"/>
                  </a:lnTo>
                  <a:lnTo>
                    <a:pt x="466" y="9"/>
                  </a:lnTo>
                  <a:lnTo>
                    <a:pt x="466" y="13"/>
                  </a:lnTo>
                  <a:lnTo>
                    <a:pt x="465" y="17"/>
                  </a:lnTo>
                  <a:lnTo>
                    <a:pt x="461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0" name="Freeform 419"/>
            <p:cNvSpPr>
              <a:spLocks/>
            </p:cNvSpPr>
            <p:nvPr/>
          </p:nvSpPr>
          <p:spPr bwMode="auto">
            <a:xfrm>
              <a:off x="1667" y="1505"/>
              <a:ext cx="141" cy="103"/>
            </a:xfrm>
            <a:custGeom>
              <a:avLst/>
              <a:gdLst>
                <a:gd name="T0" fmla="*/ 0 w 424"/>
                <a:gd name="T1" fmla="*/ 0 h 309"/>
                <a:gd name="T2" fmla="*/ 0 w 424"/>
                <a:gd name="T3" fmla="*/ 0 h 309"/>
                <a:gd name="T4" fmla="*/ 0 w 424"/>
                <a:gd name="T5" fmla="*/ 0 h 309"/>
                <a:gd name="T6" fmla="*/ 0 w 424"/>
                <a:gd name="T7" fmla="*/ 0 h 309"/>
                <a:gd name="T8" fmla="*/ 0 w 424"/>
                <a:gd name="T9" fmla="*/ 0 h 309"/>
                <a:gd name="T10" fmla="*/ 0 w 424"/>
                <a:gd name="T11" fmla="*/ 0 h 309"/>
                <a:gd name="T12" fmla="*/ 0 w 424"/>
                <a:gd name="T13" fmla="*/ 0 h 309"/>
                <a:gd name="T14" fmla="*/ 0 w 424"/>
                <a:gd name="T15" fmla="*/ 0 h 309"/>
                <a:gd name="T16" fmla="*/ 0 w 424"/>
                <a:gd name="T17" fmla="*/ 0 h 309"/>
                <a:gd name="T18" fmla="*/ 0 w 424"/>
                <a:gd name="T19" fmla="*/ 0 h 309"/>
                <a:gd name="T20" fmla="*/ 0 w 424"/>
                <a:gd name="T21" fmla="*/ 0 h 309"/>
                <a:gd name="T22" fmla="*/ 0 w 424"/>
                <a:gd name="T23" fmla="*/ 0 h 309"/>
                <a:gd name="T24" fmla="*/ 0 w 424"/>
                <a:gd name="T25" fmla="*/ 0 h 309"/>
                <a:gd name="T26" fmla="*/ 0 w 424"/>
                <a:gd name="T27" fmla="*/ 0 h 309"/>
                <a:gd name="T28" fmla="*/ 0 w 424"/>
                <a:gd name="T29" fmla="*/ 0 h 309"/>
                <a:gd name="T30" fmla="*/ 0 w 424"/>
                <a:gd name="T31" fmla="*/ 0 h 309"/>
                <a:gd name="T32" fmla="*/ 0 w 424"/>
                <a:gd name="T33" fmla="*/ 0 h 309"/>
                <a:gd name="T34" fmla="*/ 0 w 424"/>
                <a:gd name="T35" fmla="*/ 0 h 309"/>
                <a:gd name="T36" fmla="*/ 0 w 424"/>
                <a:gd name="T37" fmla="*/ 0 h 309"/>
                <a:gd name="T38" fmla="*/ 0 w 424"/>
                <a:gd name="T39" fmla="*/ 0 h 309"/>
                <a:gd name="T40" fmla="*/ 0 w 424"/>
                <a:gd name="T41" fmla="*/ 0 h 309"/>
                <a:gd name="T42" fmla="*/ 0 w 424"/>
                <a:gd name="T43" fmla="*/ 0 h 309"/>
                <a:gd name="T44" fmla="*/ 0 w 424"/>
                <a:gd name="T45" fmla="*/ 0 h 309"/>
                <a:gd name="T46" fmla="*/ 0 w 424"/>
                <a:gd name="T47" fmla="*/ 0 h 309"/>
                <a:gd name="T48" fmla="*/ 0 w 424"/>
                <a:gd name="T49" fmla="*/ 0 h 309"/>
                <a:gd name="T50" fmla="*/ 0 w 424"/>
                <a:gd name="T51" fmla="*/ 0 h 309"/>
                <a:gd name="T52" fmla="*/ 0 w 424"/>
                <a:gd name="T53" fmla="*/ 0 h 309"/>
                <a:gd name="T54" fmla="*/ 0 w 424"/>
                <a:gd name="T55" fmla="*/ 0 h 309"/>
                <a:gd name="T56" fmla="*/ 0 w 424"/>
                <a:gd name="T57" fmla="*/ 0 h 309"/>
                <a:gd name="T58" fmla="*/ 0 w 424"/>
                <a:gd name="T59" fmla="*/ 0 h 309"/>
                <a:gd name="T60" fmla="*/ 0 w 424"/>
                <a:gd name="T61" fmla="*/ 0 h 309"/>
                <a:gd name="T62" fmla="*/ 0 w 424"/>
                <a:gd name="T63" fmla="*/ 0 h 309"/>
                <a:gd name="T64" fmla="*/ 0 w 424"/>
                <a:gd name="T65" fmla="*/ 0 h 309"/>
                <a:gd name="T66" fmla="*/ 0 w 424"/>
                <a:gd name="T67" fmla="*/ 0 h 309"/>
                <a:gd name="T68" fmla="*/ 0 w 424"/>
                <a:gd name="T69" fmla="*/ 0 h 309"/>
                <a:gd name="T70" fmla="*/ 0 w 424"/>
                <a:gd name="T71" fmla="*/ 0 h 309"/>
                <a:gd name="T72" fmla="*/ 0 w 424"/>
                <a:gd name="T73" fmla="*/ 0 h 309"/>
                <a:gd name="T74" fmla="*/ 0 w 424"/>
                <a:gd name="T75" fmla="*/ 0 h 309"/>
                <a:gd name="T76" fmla="*/ 0 w 424"/>
                <a:gd name="T77" fmla="*/ 0 h 309"/>
                <a:gd name="T78" fmla="*/ 0 w 424"/>
                <a:gd name="T79" fmla="*/ 0 h 309"/>
                <a:gd name="T80" fmla="*/ 0 w 424"/>
                <a:gd name="T81" fmla="*/ 0 h 309"/>
                <a:gd name="T82" fmla="*/ 0 w 424"/>
                <a:gd name="T83" fmla="*/ 0 h 309"/>
                <a:gd name="T84" fmla="*/ 0 w 424"/>
                <a:gd name="T85" fmla="*/ 0 h 309"/>
                <a:gd name="T86" fmla="*/ 0 w 424"/>
                <a:gd name="T87" fmla="*/ 0 h 309"/>
                <a:gd name="T88" fmla="*/ 0 w 424"/>
                <a:gd name="T89" fmla="*/ 0 h 309"/>
                <a:gd name="T90" fmla="*/ 0 w 424"/>
                <a:gd name="T91" fmla="*/ 0 h 309"/>
                <a:gd name="T92" fmla="*/ 0 w 424"/>
                <a:gd name="T93" fmla="*/ 0 h 309"/>
                <a:gd name="T94" fmla="*/ 0 w 424"/>
                <a:gd name="T95" fmla="*/ 0 h 309"/>
                <a:gd name="T96" fmla="*/ 0 w 424"/>
                <a:gd name="T97" fmla="*/ 0 h 309"/>
                <a:gd name="T98" fmla="*/ 0 w 424"/>
                <a:gd name="T99" fmla="*/ 0 h 309"/>
                <a:gd name="T100" fmla="*/ 0 w 424"/>
                <a:gd name="T101" fmla="*/ 0 h 309"/>
                <a:gd name="T102" fmla="*/ 0 w 424"/>
                <a:gd name="T103" fmla="*/ 0 h 309"/>
                <a:gd name="T104" fmla="*/ 0 w 424"/>
                <a:gd name="T105" fmla="*/ 0 h 309"/>
                <a:gd name="T106" fmla="*/ 0 w 424"/>
                <a:gd name="T107" fmla="*/ 0 h 309"/>
                <a:gd name="T108" fmla="*/ 0 w 424"/>
                <a:gd name="T109" fmla="*/ 0 h 309"/>
                <a:gd name="T110" fmla="*/ 0 w 424"/>
                <a:gd name="T111" fmla="*/ 0 h 3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4"/>
                <a:gd name="T169" fmla="*/ 0 h 309"/>
                <a:gd name="T170" fmla="*/ 424 w 424"/>
                <a:gd name="T171" fmla="*/ 309 h 30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4" h="309">
                  <a:moveTo>
                    <a:pt x="0" y="309"/>
                  </a:moveTo>
                  <a:lnTo>
                    <a:pt x="1" y="309"/>
                  </a:lnTo>
                  <a:lnTo>
                    <a:pt x="4" y="309"/>
                  </a:lnTo>
                  <a:lnTo>
                    <a:pt x="8" y="309"/>
                  </a:lnTo>
                  <a:lnTo>
                    <a:pt x="9" y="308"/>
                  </a:lnTo>
                  <a:lnTo>
                    <a:pt x="13" y="308"/>
                  </a:lnTo>
                  <a:lnTo>
                    <a:pt x="15" y="308"/>
                  </a:lnTo>
                  <a:lnTo>
                    <a:pt x="19" y="308"/>
                  </a:lnTo>
                  <a:lnTo>
                    <a:pt x="22" y="308"/>
                  </a:lnTo>
                  <a:lnTo>
                    <a:pt x="26" y="308"/>
                  </a:lnTo>
                  <a:lnTo>
                    <a:pt x="29" y="308"/>
                  </a:lnTo>
                  <a:lnTo>
                    <a:pt x="34" y="308"/>
                  </a:lnTo>
                  <a:lnTo>
                    <a:pt x="39" y="308"/>
                  </a:lnTo>
                  <a:lnTo>
                    <a:pt x="43" y="306"/>
                  </a:lnTo>
                  <a:lnTo>
                    <a:pt x="48" y="306"/>
                  </a:lnTo>
                  <a:lnTo>
                    <a:pt x="53" y="306"/>
                  </a:lnTo>
                  <a:lnTo>
                    <a:pt x="59" y="306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71" y="305"/>
                  </a:lnTo>
                  <a:lnTo>
                    <a:pt x="74" y="304"/>
                  </a:lnTo>
                  <a:lnTo>
                    <a:pt x="77" y="304"/>
                  </a:lnTo>
                  <a:lnTo>
                    <a:pt x="80" y="304"/>
                  </a:lnTo>
                  <a:lnTo>
                    <a:pt x="84" y="303"/>
                  </a:lnTo>
                  <a:lnTo>
                    <a:pt x="86" y="303"/>
                  </a:lnTo>
                  <a:lnTo>
                    <a:pt x="91" y="303"/>
                  </a:lnTo>
                  <a:lnTo>
                    <a:pt x="93" y="302"/>
                  </a:lnTo>
                  <a:lnTo>
                    <a:pt x="97" y="302"/>
                  </a:lnTo>
                  <a:lnTo>
                    <a:pt x="100" y="302"/>
                  </a:lnTo>
                  <a:lnTo>
                    <a:pt x="105" y="302"/>
                  </a:lnTo>
                  <a:lnTo>
                    <a:pt x="107" y="301"/>
                  </a:lnTo>
                  <a:lnTo>
                    <a:pt x="112" y="299"/>
                  </a:lnTo>
                  <a:lnTo>
                    <a:pt x="116" y="299"/>
                  </a:lnTo>
                  <a:lnTo>
                    <a:pt x="120" y="298"/>
                  </a:lnTo>
                  <a:lnTo>
                    <a:pt x="124" y="297"/>
                  </a:lnTo>
                  <a:lnTo>
                    <a:pt x="128" y="297"/>
                  </a:lnTo>
                  <a:lnTo>
                    <a:pt x="132" y="296"/>
                  </a:lnTo>
                  <a:lnTo>
                    <a:pt x="137" y="296"/>
                  </a:lnTo>
                  <a:lnTo>
                    <a:pt x="141" y="296"/>
                  </a:lnTo>
                  <a:lnTo>
                    <a:pt x="144" y="295"/>
                  </a:lnTo>
                  <a:lnTo>
                    <a:pt x="148" y="293"/>
                  </a:lnTo>
                  <a:lnTo>
                    <a:pt x="152" y="292"/>
                  </a:lnTo>
                  <a:lnTo>
                    <a:pt x="155" y="291"/>
                  </a:lnTo>
                  <a:lnTo>
                    <a:pt x="158" y="291"/>
                  </a:lnTo>
                  <a:lnTo>
                    <a:pt x="163" y="290"/>
                  </a:lnTo>
                  <a:lnTo>
                    <a:pt x="167" y="290"/>
                  </a:lnTo>
                  <a:lnTo>
                    <a:pt x="169" y="289"/>
                  </a:lnTo>
                  <a:lnTo>
                    <a:pt x="173" y="287"/>
                  </a:lnTo>
                  <a:lnTo>
                    <a:pt x="176" y="287"/>
                  </a:lnTo>
                  <a:lnTo>
                    <a:pt x="179" y="286"/>
                  </a:lnTo>
                  <a:lnTo>
                    <a:pt x="182" y="285"/>
                  </a:lnTo>
                  <a:lnTo>
                    <a:pt x="185" y="285"/>
                  </a:lnTo>
                  <a:lnTo>
                    <a:pt x="188" y="284"/>
                  </a:lnTo>
                  <a:lnTo>
                    <a:pt x="192" y="283"/>
                  </a:lnTo>
                  <a:lnTo>
                    <a:pt x="196" y="282"/>
                  </a:lnTo>
                  <a:lnTo>
                    <a:pt x="201" y="280"/>
                  </a:lnTo>
                  <a:lnTo>
                    <a:pt x="206" y="278"/>
                  </a:lnTo>
                  <a:lnTo>
                    <a:pt x="212" y="277"/>
                  </a:lnTo>
                  <a:lnTo>
                    <a:pt x="215" y="276"/>
                  </a:lnTo>
                  <a:lnTo>
                    <a:pt x="220" y="274"/>
                  </a:lnTo>
                  <a:lnTo>
                    <a:pt x="225" y="273"/>
                  </a:lnTo>
                  <a:lnTo>
                    <a:pt x="230" y="273"/>
                  </a:lnTo>
                  <a:lnTo>
                    <a:pt x="233" y="272"/>
                  </a:lnTo>
                  <a:lnTo>
                    <a:pt x="237" y="272"/>
                  </a:lnTo>
                  <a:lnTo>
                    <a:pt x="240" y="272"/>
                  </a:lnTo>
                  <a:lnTo>
                    <a:pt x="245" y="272"/>
                  </a:lnTo>
                  <a:lnTo>
                    <a:pt x="249" y="272"/>
                  </a:lnTo>
                  <a:lnTo>
                    <a:pt x="253" y="272"/>
                  </a:lnTo>
                  <a:lnTo>
                    <a:pt x="257" y="272"/>
                  </a:lnTo>
                  <a:lnTo>
                    <a:pt x="262" y="273"/>
                  </a:lnTo>
                  <a:lnTo>
                    <a:pt x="265" y="273"/>
                  </a:lnTo>
                  <a:lnTo>
                    <a:pt x="270" y="274"/>
                  </a:lnTo>
                  <a:lnTo>
                    <a:pt x="275" y="277"/>
                  </a:lnTo>
                  <a:lnTo>
                    <a:pt x="279" y="278"/>
                  </a:lnTo>
                  <a:lnTo>
                    <a:pt x="284" y="280"/>
                  </a:lnTo>
                  <a:lnTo>
                    <a:pt x="289" y="283"/>
                  </a:lnTo>
                  <a:lnTo>
                    <a:pt x="291" y="284"/>
                  </a:lnTo>
                  <a:lnTo>
                    <a:pt x="294" y="285"/>
                  </a:lnTo>
                  <a:lnTo>
                    <a:pt x="297" y="287"/>
                  </a:lnTo>
                  <a:lnTo>
                    <a:pt x="300" y="289"/>
                  </a:lnTo>
                  <a:lnTo>
                    <a:pt x="301" y="289"/>
                  </a:lnTo>
                  <a:lnTo>
                    <a:pt x="303" y="287"/>
                  </a:lnTo>
                  <a:lnTo>
                    <a:pt x="304" y="286"/>
                  </a:lnTo>
                  <a:lnTo>
                    <a:pt x="307" y="285"/>
                  </a:lnTo>
                  <a:lnTo>
                    <a:pt x="309" y="284"/>
                  </a:lnTo>
                  <a:lnTo>
                    <a:pt x="313" y="283"/>
                  </a:lnTo>
                  <a:lnTo>
                    <a:pt x="315" y="280"/>
                  </a:lnTo>
                  <a:lnTo>
                    <a:pt x="318" y="279"/>
                  </a:lnTo>
                  <a:lnTo>
                    <a:pt x="322" y="277"/>
                  </a:lnTo>
                  <a:lnTo>
                    <a:pt x="327" y="274"/>
                  </a:lnTo>
                  <a:lnTo>
                    <a:pt x="329" y="272"/>
                  </a:lnTo>
                  <a:lnTo>
                    <a:pt x="334" y="270"/>
                  </a:lnTo>
                  <a:lnTo>
                    <a:pt x="339" y="267"/>
                  </a:lnTo>
                  <a:lnTo>
                    <a:pt x="343" y="264"/>
                  </a:lnTo>
                  <a:lnTo>
                    <a:pt x="347" y="260"/>
                  </a:lnTo>
                  <a:lnTo>
                    <a:pt x="352" y="258"/>
                  </a:lnTo>
                  <a:lnTo>
                    <a:pt x="356" y="253"/>
                  </a:lnTo>
                  <a:lnTo>
                    <a:pt x="361" y="251"/>
                  </a:lnTo>
                  <a:lnTo>
                    <a:pt x="366" y="246"/>
                  </a:lnTo>
                  <a:lnTo>
                    <a:pt x="372" y="242"/>
                  </a:lnTo>
                  <a:lnTo>
                    <a:pt x="377" y="238"/>
                  </a:lnTo>
                  <a:lnTo>
                    <a:pt x="380" y="234"/>
                  </a:lnTo>
                  <a:lnTo>
                    <a:pt x="385" y="229"/>
                  </a:lnTo>
                  <a:lnTo>
                    <a:pt x="390" y="226"/>
                  </a:lnTo>
                  <a:lnTo>
                    <a:pt x="394" y="221"/>
                  </a:lnTo>
                  <a:lnTo>
                    <a:pt x="399" y="216"/>
                  </a:lnTo>
                  <a:lnTo>
                    <a:pt x="403" y="210"/>
                  </a:lnTo>
                  <a:lnTo>
                    <a:pt x="406" y="206"/>
                  </a:lnTo>
                  <a:lnTo>
                    <a:pt x="410" y="201"/>
                  </a:lnTo>
                  <a:lnTo>
                    <a:pt x="415" y="195"/>
                  </a:lnTo>
                  <a:lnTo>
                    <a:pt x="415" y="193"/>
                  </a:lnTo>
                  <a:lnTo>
                    <a:pt x="417" y="189"/>
                  </a:lnTo>
                  <a:lnTo>
                    <a:pt x="418" y="187"/>
                  </a:lnTo>
                  <a:lnTo>
                    <a:pt x="419" y="184"/>
                  </a:lnTo>
                  <a:lnTo>
                    <a:pt x="420" y="180"/>
                  </a:lnTo>
                  <a:lnTo>
                    <a:pt x="423" y="175"/>
                  </a:lnTo>
                  <a:lnTo>
                    <a:pt x="424" y="170"/>
                  </a:lnTo>
                  <a:lnTo>
                    <a:pt x="424" y="166"/>
                  </a:lnTo>
                  <a:lnTo>
                    <a:pt x="424" y="164"/>
                  </a:lnTo>
                  <a:lnTo>
                    <a:pt x="424" y="161"/>
                  </a:lnTo>
                  <a:lnTo>
                    <a:pt x="424" y="158"/>
                  </a:lnTo>
                  <a:lnTo>
                    <a:pt x="423" y="155"/>
                  </a:lnTo>
                  <a:lnTo>
                    <a:pt x="422" y="153"/>
                  </a:lnTo>
                  <a:lnTo>
                    <a:pt x="420" y="151"/>
                  </a:lnTo>
                  <a:lnTo>
                    <a:pt x="417" y="149"/>
                  </a:lnTo>
                  <a:lnTo>
                    <a:pt x="413" y="148"/>
                  </a:lnTo>
                  <a:lnTo>
                    <a:pt x="410" y="146"/>
                  </a:lnTo>
                  <a:lnTo>
                    <a:pt x="407" y="146"/>
                  </a:lnTo>
                  <a:lnTo>
                    <a:pt x="405" y="146"/>
                  </a:lnTo>
                  <a:lnTo>
                    <a:pt x="401" y="148"/>
                  </a:lnTo>
                  <a:lnTo>
                    <a:pt x="399" y="148"/>
                  </a:lnTo>
                  <a:lnTo>
                    <a:pt x="396" y="149"/>
                  </a:lnTo>
                  <a:lnTo>
                    <a:pt x="393" y="150"/>
                  </a:lnTo>
                  <a:lnTo>
                    <a:pt x="391" y="152"/>
                  </a:lnTo>
                  <a:lnTo>
                    <a:pt x="387" y="153"/>
                  </a:lnTo>
                  <a:lnTo>
                    <a:pt x="384" y="155"/>
                  </a:lnTo>
                  <a:lnTo>
                    <a:pt x="381" y="157"/>
                  </a:lnTo>
                  <a:lnTo>
                    <a:pt x="379" y="159"/>
                  </a:lnTo>
                  <a:lnTo>
                    <a:pt x="375" y="162"/>
                  </a:lnTo>
                  <a:lnTo>
                    <a:pt x="373" y="164"/>
                  </a:lnTo>
                  <a:lnTo>
                    <a:pt x="371" y="168"/>
                  </a:lnTo>
                  <a:lnTo>
                    <a:pt x="369" y="170"/>
                  </a:lnTo>
                  <a:lnTo>
                    <a:pt x="366" y="175"/>
                  </a:lnTo>
                  <a:lnTo>
                    <a:pt x="364" y="176"/>
                  </a:lnTo>
                  <a:lnTo>
                    <a:pt x="364" y="175"/>
                  </a:lnTo>
                  <a:lnTo>
                    <a:pt x="365" y="172"/>
                  </a:lnTo>
                  <a:lnTo>
                    <a:pt x="366" y="169"/>
                  </a:lnTo>
                  <a:lnTo>
                    <a:pt x="366" y="166"/>
                  </a:lnTo>
                  <a:lnTo>
                    <a:pt x="368" y="163"/>
                  </a:lnTo>
                  <a:lnTo>
                    <a:pt x="369" y="159"/>
                  </a:lnTo>
                  <a:lnTo>
                    <a:pt x="372" y="155"/>
                  </a:lnTo>
                  <a:lnTo>
                    <a:pt x="373" y="150"/>
                  </a:lnTo>
                  <a:lnTo>
                    <a:pt x="375" y="144"/>
                  </a:lnTo>
                  <a:lnTo>
                    <a:pt x="378" y="139"/>
                  </a:lnTo>
                  <a:lnTo>
                    <a:pt x="378" y="136"/>
                  </a:lnTo>
                  <a:lnTo>
                    <a:pt x="379" y="133"/>
                  </a:lnTo>
                  <a:lnTo>
                    <a:pt x="380" y="130"/>
                  </a:lnTo>
                  <a:lnTo>
                    <a:pt x="380" y="126"/>
                  </a:lnTo>
                  <a:lnTo>
                    <a:pt x="381" y="124"/>
                  </a:lnTo>
                  <a:lnTo>
                    <a:pt x="383" y="120"/>
                  </a:lnTo>
                  <a:lnTo>
                    <a:pt x="384" y="117"/>
                  </a:lnTo>
                  <a:lnTo>
                    <a:pt x="385" y="114"/>
                  </a:lnTo>
                  <a:lnTo>
                    <a:pt x="385" y="111"/>
                  </a:lnTo>
                  <a:lnTo>
                    <a:pt x="386" y="107"/>
                  </a:lnTo>
                  <a:lnTo>
                    <a:pt x="386" y="104"/>
                  </a:lnTo>
                  <a:lnTo>
                    <a:pt x="387" y="100"/>
                  </a:lnTo>
                  <a:lnTo>
                    <a:pt x="388" y="97"/>
                  </a:lnTo>
                  <a:lnTo>
                    <a:pt x="390" y="93"/>
                  </a:lnTo>
                  <a:lnTo>
                    <a:pt x="391" y="89"/>
                  </a:lnTo>
                  <a:lnTo>
                    <a:pt x="391" y="86"/>
                  </a:lnTo>
                  <a:lnTo>
                    <a:pt x="391" y="82"/>
                  </a:lnTo>
                  <a:lnTo>
                    <a:pt x="392" y="79"/>
                  </a:lnTo>
                  <a:lnTo>
                    <a:pt x="392" y="75"/>
                  </a:lnTo>
                  <a:lnTo>
                    <a:pt x="393" y="72"/>
                  </a:lnTo>
                  <a:lnTo>
                    <a:pt x="393" y="67"/>
                  </a:lnTo>
                  <a:lnTo>
                    <a:pt x="393" y="63"/>
                  </a:lnTo>
                  <a:lnTo>
                    <a:pt x="394" y="60"/>
                  </a:lnTo>
                  <a:lnTo>
                    <a:pt x="394" y="56"/>
                  </a:lnTo>
                  <a:lnTo>
                    <a:pt x="394" y="53"/>
                  </a:lnTo>
                  <a:lnTo>
                    <a:pt x="394" y="49"/>
                  </a:lnTo>
                  <a:lnTo>
                    <a:pt x="394" y="45"/>
                  </a:lnTo>
                  <a:lnTo>
                    <a:pt x="394" y="42"/>
                  </a:lnTo>
                  <a:lnTo>
                    <a:pt x="393" y="38"/>
                  </a:lnTo>
                  <a:lnTo>
                    <a:pt x="393" y="35"/>
                  </a:lnTo>
                  <a:lnTo>
                    <a:pt x="393" y="32"/>
                  </a:lnTo>
                  <a:lnTo>
                    <a:pt x="393" y="29"/>
                  </a:lnTo>
                  <a:lnTo>
                    <a:pt x="392" y="25"/>
                  </a:lnTo>
                  <a:lnTo>
                    <a:pt x="391" y="22"/>
                  </a:lnTo>
                  <a:lnTo>
                    <a:pt x="391" y="18"/>
                  </a:lnTo>
                  <a:lnTo>
                    <a:pt x="390" y="16"/>
                  </a:lnTo>
                  <a:lnTo>
                    <a:pt x="387" y="11"/>
                  </a:lnTo>
                  <a:lnTo>
                    <a:pt x="386" y="8"/>
                  </a:lnTo>
                  <a:lnTo>
                    <a:pt x="384" y="4"/>
                  </a:lnTo>
                  <a:lnTo>
                    <a:pt x="381" y="3"/>
                  </a:lnTo>
                  <a:lnTo>
                    <a:pt x="379" y="2"/>
                  </a:lnTo>
                  <a:lnTo>
                    <a:pt x="377" y="2"/>
                  </a:lnTo>
                  <a:lnTo>
                    <a:pt x="373" y="0"/>
                  </a:lnTo>
                  <a:lnTo>
                    <a:pt x="371" y="2"/>
                  </a:lnTo>
                  <a:lnTo>
                    <a:pt x="367" y="3"/>
                  </a:lnTo>
                  <a:lnTo>
                    <a:pt x="364" y="5"/>
                  </a:lnTo>
                  <a:lnTo>
                    <a:pt x="360" y="8"/>
                  </a:lnTo>
                  <a:lnTo>
                    <a:pt x="356" y="11"/>
                  </a:lnTo>
                  <a:lnTo>
                    <a:pt x="352" y="15"/>
                  </a:lnTo>
                  <a:lnTo>
                    <a:pt x="348" y="19"/>
                  </a:lnTo>
                  <a:lnTo>
                    <a:pt x="343" y="23"/>
                  </a:lnTo>
                  <a:lnTo>
                    <a:pt x="340" y="28"/>
                  </a:lnTo>
                  <a:lnTo>
                    <a:pt x="335" y="32"/>
                  </a:lnTo>
                  <a:lnTo>
                    <a:pt x="330" y="38"/>
                  </a:lnTo>
                  <a:lnTo>
                    <a:pt x="328" y="42"/>
                  </a:lnTo>
                  <a:lnTo>
                    <a:pt x="326" y="44"/>
                  </a:lnTo>
                  <a:lnTo>
                    <a:pt x="322" y="48"/>
                  </a:lnTo>
                  <a:lnTo>
                    <a:pt x="321" y="50"/>
                  </a:lnTo>
                  <a:lnTo>
                    <a:pt x="318" y="54"/>
                  </a:lnTo>
                  <a:lnTo>
                    <a:pt x="316" y="56"/>
                  </a:lnTo>
                  <a:lnTo>
                    <a:pt x="314" y="60"/>
                  </a:lnTo>
                  <a:lnTo>
                    <a:pt x="311" y="63"/>
                  </a:lnTo>
                  <a:lnTo>
                    <a:pt x="308" y="67"/>
                  </a:lnTo>
                  <a:lnTo>
                    <a:pt x="305" y="70"/>
                  </a:lnTo>
                  <a:lnTo>
                    <a:pt x="303" y="73"/>
                  </a:lnTo>
                  <a:lnTo>
                    <a:pt x="300" y="76"/>
                  </a:lnTo>
                  <a:lnTo>
                    <a:pt x="297" y="80"/>
                  </a:lnTo>
                  <a:lnTo>
                    <a:pt x="295" y="83"/>
                  </a:lnTo>
                  <a:lnTo>
                    <a:pt x="292" y="86"/>
                  </a:lnTo>
                  <a:lnTo>
                    <a:pt x="289" y="91"/>
                  </a:lnTo>
                  <a:lnTo>
                    <a:pt x="286" y="93"/>
                  </a:lnTo>
                  <a:lnTo>
                    <a:pt x="284" y="97"/>
                  </a:lnTo>
                  <a:lnTo>
                    <a:pt x="281" y="100"/>
                  </a:lnTo>
                  <a:lnTo>
                    <a:pt x="278" y="104"/>
                  </a:lnTo>
                  <a:lnTo>
                    <a:pt x="275" y="106"/>
                  </a:lnTo>
                  <a:lnTo>
                    <a:pt x="272" y="110"/>
                  </a:lnTo>
                  <a:lnTo>
                    <a:pt x="270" y="113"/>
                  </a:lnTo>
                  <a:lnTo>
                    <a:pt x="268" y="117"/>
                  </a:lnTo>
                  <a:lnTo>
                    <a:pt x="264" y="119"/>
                  </a:lnTo>
                  <a:lnTo>
                    <a:pt x="260" y="123"/>
                  </a:lnTo>
                  <a:lnTo>
                    <a:pt x="258" y="125"/>
                  </a:lnTo>
                  <a:lnTo>
                    <a:pt x="254" y="129"/>
                  </a:lnTo>
                  <a:lnTo>
                    <a:pt x="251" y="131"/>
                  </a:lnTo>
                  <a:lnTo>
                    <a:pt x="249" y="134"/>
                  </a:lnTo>
                  <a:lnTo>
                    <a:pt x="245" y="138"/>
                  </a:lnTo>
                  <a:lnTo>
                    <a:pt x="243" y="140"/>
                  </a:lnTo>
                  <a:lnTo>
                    <a:pt x="239" y="144"/>
                  </a:lnTo>
                  <a:lnTo>
                    <a:pt x="235" y="146"/>
                  </a:lnTo>
                  <a:lnTo>
                    <a:pt x="232" y="150"/>
                  </a:lnTo>
                  <a:lnTo>
                    <a:pt x="230" y="152"/>
                  </a:lnTo>
                  <a:lnTo>
                    <a:pt x="226" y="155"/>
                  </a:lnTo>
                  <a:lnTo>
                    <a:pt x="222" y="158"/>
                  </a:lnTo>
                  <a:lnTo>
                    <a:pt x="220" y="162"/>
                  </a:lnTo>
                  <a:lnTo>
                    <a:pt x="217" y="164"/>
                  </a:lnTo>
                  <a:lnTo>
                    <a:pt x="213" y="168"/>
                  </a:lnTo>
                  <a:lnTo>
                    <a:pt x="209" y="170"/>
                  </a:lnTo>
                  <a:lnTo>
                    <a:pt x="206" y="172"/>
                  </a:lnTo>
                  <a:lnTo>
                    <a:pt x="202" y="175"/>
                  </a:lnTo>
                  <a:lnTo>
                    <a:pt x="200" y="178"/>
                  </a:lnTo>
                  <a:lnTo>
                    <a:pt x="196" y="181"/>
                  </a:lnTo>
                  <a:lnTo>
                    <a:pt x="193" y="183"/>
                  </a:lnTo>
                  <a:lnTo>
                    <a:pt x="190" y="187"/>
                  </a:lnTo>
                  <a:lnTo>
                    <a:pt x="187" y="189"/>
                  </a:lnTo>
                  <a:lnTo>
                    <a:pt x="183" y="191"/>
                  </a:lnTo>
                  <a:lnTo>
                    <a:pt x="181" y="194"/>
                  </a:lnTo>
                  <a:lnTo>
                    <a:pt x="177" y="197"/>
                  </a:lnTo>
                  <a:lnTo>
                    <a:pt x="174" y="199"/>
                  </a:lnTo>
                  <a:lnTo>
                    <a:pt x="171" y="202"/>
                  </a:lnTo>
                  <a:lnTo>
                    <a:pt x="168" y="204"/>
                  </a:lnTo>
                  <a:lnTo>
                    <a:pt x="166" y="207"/>
                  </a:lnTo>
                  <a:lnTo>
                    <a:pt x="163" y="208"/>
                  </a:lnTo>
                  <a:lnTo>
                    <a:pt x="160" y="212"/>
                  </a:lnTo>
                  <a:lnTo>
                    <a:pt x="157" y="213"/>
                  </a:lnTo>
                  <a:lnTo>
                    <a:pt x="154" y="215"/>
                  </a:lnTo>
                  <a:lnTo>
                    <a:pt x="148" y="219"/>
                  </a:lnTo>
                  <a:lnTo>
                    <a:pt x="144" y="223"/>
                  </a:lnTo>
                  <a:lnTo>
                    <a:pt x="139" y="227"/>
                  </a:lnTo>
                  <a:lnTo>
                    <a:pt x="135" y="231"/>
                  </a:lnTo>
                  <a:lnTo>
                    <a:pt x="130" y="233"/>
                  </a:lnTo>
                  <a:lnTo>
                    <a:pt x="126" y="236"/>
                  </a:lnTo>
                  <a:lnTo>
                    <a:pt x="123" y="239"/>
                  </a:lnTo>
                  <a:lnTo>
                    <a:pt x="120" y="241"/>
                  </a:lnTo>
                  <a:lnTo>
                    <a:pt x="117" y="242"/>
                  </a:lnTo>
                  <a:lnTo>
                    <a:pt x="115" y="245"/>
                  </a:lnTo>
                  <a:lnTo>
                    <a:pt x="112" y="247"/>
                  </a:lnTo>
                  <a:lnTo>
                    <a:pt x="111" y="248"/>
                  </a:lnTo>
                  <a:lnTo>
                    <a:pt x="0" y="309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1" name="Freeform 420"/>
            <p:cNvSpPr>
              <a:spLocks/>
            </p:cNvSpPr>
            <p:nvPr/>
          </p:nvSpPr>
          <p:spPr bwMode="auto">
            <a:xfrm>
              <a:off x="1727" y="1382"/>
              <a:ext cx="88" cy="57"/>
            </a:xfrm>
            <a:custGeom>
              <a:avLst/>
              <a:gdLst>
                <a:gd name="T0" fmla="*/ 0 w 264"/>
                <a:gd name="T1" fmla="*/ 0 h 172"/>
                <a:gd name="T2" fmla="*/ 0 w 264"/>
                <a:gd name="T3" fmla="*/ 0 h 172"/>
                <a:gd name="T4" fmla="*/ 0 w 264"/>
                <a:gd name="T5" fmla="*/ 0 h 172"/>
                <a:gd name="T6" fmla="*/ 0 w 264"/>
                <a:gd name="T7" fmla="*/ 0 h 172"/>
                <a:gd name="T8" fmla="*/ 0 w 264"/>
                <a:gd name="T9" fmla="*/ 0 h 172"/>
                <a:gd name="T10" fmla="*/ 0 w 264"/>
                <a:gd name="T11" fmla="*/ 0 h 172"/>
                <a:gd name="T12" fmla="*/ 0 w 264"/>
                <a:gd name="T13" fmla="*/ 0 h 172"/>
                <a:gd name="T14" fmla="*/ 0 w 264"/>
                <a:gd name="T15" fmla="*/ 0 h 172"/>
                <a:gd name="T16" fmla="*/ 0 w 264"/>
                <a:gd name="T17" fmla="*/ 0 h 172"/>
                <a:gd name="T18" fmla="*/ 0 w 264"/>
                <a:gd name="T19" fmla="*/ 0 h 172"/>
                <a:gd name="T20" fmla="*/ 0 w 264"/>
                <a:gd name="T21" fmla="*/ 0 h 172"/>
                <a:gd name="T22" fmla="*/ 0 w 264"/>
                <a:gd name="T23" fmla="*/ 0 h 172"/>
                <a:gd name="T24" fmla="*/ 0 w 264"/>
                <a:gd name="T25" fmla="*/ 0 h 172"/>
                <a:gd name="T26" fmla="*/ 0 w 264"/>
                <a:gd name="T27" fmla="*/ 0 h 172"/>
                <a:gd name="T28" fmla="*/ 0 w 264"/>
                <a:gd name="T29" fmla="*/ 0 h 172"/>
                <a:gd name="T30" fmla="*/ 0 w 264"/>
                <a:gd name="T31" fmla="*/ 0 h 172"/>
                <a:gd name="T32" fmla="*/ 0 w 264"/>
                <a:gd name="T33" fmla="*/ 0 h 172"/>
                <a:gd name="T34" fmla="*/ 0 w 264"/>
                <a:gd name="T35" fmla="*/ 0 h 172"/>
                <a:gd name="T36" fmla="*/ 0 w 264"/>
                <a:gd name="T37" fmla="*/ 0 h 172"/>
                <a:gd name="T38" fmla="*/ 0 w 264"/>
                <a:gd name="T39" fmla="*/ 0 h 172"/>
                <a:gd name="T40" fmla="*/ 0 w 264"/>
                <a:gd name="T41" fmla="*/ 0 h 172"/>
                <a:gd name="T42" fmla="*/ 0 w 264"/>
                <a:gd name="T43" fmla="*/ 0 h 172"/>
                <a:gd name="T44" fmla="*/ 0 w 264"/>
                <a:gd name="T45" fmla="*/ 0 h 172"/>
                <a:gd name="T46" fmla="*/ 0 w 264"/>
                <a:gd name="T47" fmla="*/ 0 h 172"/>
                <a:gd name="T48" fmla="*/ 0 w 264"/>
                <a:gd name="T49" fmla="*/ 0 h 172"/>
                <a:gd name="T50" fmla="*/ 0 w 264"/>
                <a:gd name="T51" fmla="*/ 0 h 172"/>
                <a:gd name="T52" fmla="*/ 0 w 264"/>
                <a:gd name="T53" fmla="*/ 0 h 172"/>
                <a:gd name="T54" fmla="*/ 0 w 264"/>
                <a:gd name="T55" fmla="*/ 0 h 172"/>
                <a:gd name="T56" fmla="*/ 0 w 264"/>
                <a:gd name="T57" fmla="*/ 0 h 172"/>
                <a:gd name="T58" fmla="*/ 0 w 264"/>
                <a:gd name="T59" fmla="*/ 0 h 172"/>
                <a:gd name="T60" fmla="*/ 0 w 264"/>
                <a:gd name="T61" fmla="*/ 0 h 172"/>
                <a:gd name="T62" fmla="*/ 0 w 264"/>
                <a:gd name="T63" fmla="*/ 0 h 172"/>
                <a:gd name="T64" fmla="*/ 0 w 264"/>
                <a:gd name="T65" fmla="*/ 0 h 172"/>
                <a:gd name="T66" fmla="*/ 0 w 264"/>
                <a:gd name="T67" fmla="*/ 0 h 172"/>
                <a:gd name="T68" fmla="*/ 0 w 264"/>
                <a:gd name="T69" fmla="*/ 0 h 172"/>
                <a:gd name="T70" fmla="*/ 0 w 264"/>
                <a:gd name="T71" fmla="*/ 0 h 172"/>
                <a:gd name="T72" fmla="*/ 0 w 264"/>
                <a:gd name="T73" fmla="*/ 0 h 172"/>
                <a:gd name="T74" fmla="*/ 0 w 264"/>
                <a:gd name="T75" fmla="*/ 0 h 172"/>
                <a:gd name="T76" fmla="*/ 0 w 264"/>
                <a:gd name="T77" fmla="*/ 0 h 172"/>
                <a:gd name="T78" fmla="*/ 0 w 264"/>
                <a:gd name="T79" fmla="*/ 0 h 172"/>
                <a:gd name="T80" fmla="*/ 0 w 264"/>
                <a:gd name="T81" fmla="*/ 0 h 172"/>
                <a:gd name="T82" fmla="*/ 0 w 264"/>
                <a:gd name="T83" fmla="*/ 0 h 172"/>
                <a:gd name="T84" fmla="*/ 0 w 264"/>
                <a:gd name="T85" fmla="*/ 0 h 172"/>
                <a:gd name="T86" fmla="*/ 0 w 264"/>
                <a:gd name="T87" fmla="*/ 0 h 172"/>
                <a:gd name="T88" fmla="*/ 0 w 264"/>
                <a:gd name="T89" fmla="*/ 0 h 172"/>
                <a:gd name="T90" fmla="*/ 0 w 264"/>
                <a:gd name="T91" fmla="*/ 0 h 172"/>
                <a:gd name="T92" fmla="*/ 0 w 264"/>
                <a:gd name="T93" fmla="*/ 0 h 172"/>
                <a:gd name="T94" fmla="*/ 0 w 264"/>
                <a:gd name="T95" fmla="*/ 0 h 172"/>
                <a:gd name="T96" fmla="*/ 0 w 264"/>
                <a:gd name="T97" fmla="*/ 0 h 172"/>
                <a:gd name="T98" fmla="*/ 0 w 264"/>
                <a:gd name="T99" fmla="*/ 0 h 172"/>
                <a:gd name="T100" fmla="*/ 0 w 264"/>
                <a:gd name="T101" fmla="*/ 0 h 172"/>
                <a:gd name="T102" fmla="*/ 0 w 264"/>
                <a:gd name="T103" fmla="*/ 0 h 172"/>
                <a:gd name="T104" fmla="*/ 0 w 264"/>
                <a:gd name="T105" fmla="*/ 0 h 172"/>
                <a:gd name="T106" fmla="*/ 0 w 264"/>
                <a:gd name="T107" fmla="*/ 0 h 172"/>
                <a:gd name="T108" fmla="*/ 0 w 264"/>
                <a:gd name="T109" fmla="*/ 0 h 172"/>
                <a:gd name="T110" fmla="*/ 0 w 264"/>
                <a:gd name="T111" fmla="*/ 0 h 1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4"/>
                <a:gd name="T169" fmla="*/ 0 h 172"/>
                <a:gd name="T170" fmla="*/ 264 w 264"/>
                <a:gd name="T171" fmla="*/ 172 h 1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4" h="172">
                  <a:moveTo>
                    <a:pt x="235" y="1"/>
                  </a:moveTo>
                  <a:lnTo>
                    <a:pt x="233" y="0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6" y="1"/>
                  </a:lnTo>
                  <a:lnTo>
                    <a:pt x="223" y="1"/>
                  </a:lnTo>
                  <a:lnTo>
                    <a:pt x="219" y="2"/>
                  </a:lnTo>
                  <a:lnTo>
                    <a:pt x="216" y="2"/>
                  </a:lnTo>
                  <a:lnTo>
                    <a:pt x="211" y="4"/>
                  </a:lnTo>
                  <a:lnTo>
                    <a:pt x="206" y="4"/>
                  </a:lnTo>
                  <a:lnTo>
                    <a:pt x="201" y="7"/>
                  </a:lnTo>
                  <a:lnTo>
                    <a:pt x="195" y="8"/>
                  </a:lnTo>
                  <a:lnTo>
                    <a:pt x="191" y="10"/>
                  </a:lnTo>
                  <a:lnTo>
                    <a:pt x="187" y="11"/>
                  </a:lnTo>
                  <a:lnTo>
                    <a:pt x="184" y="13"/>
                  </a:lnTo>
                  <a:lnTo>
                    <a:pt x="181" y="14"/>
                  </a:lnTo>
                  <a:lnTo>
                    <a:pt x="178" y="15"/>
                  </a:lnTo>
                  <a:lnTo>
                    <a:pt x="174" y="16"/>
                  </a:lnTo>
                  <a:lnTo>
                    <a:pt x="172" y="17"/>
                  </a:lnTo>
                  <a:lnTo>
                    <a:pt x="168" y="18"/>
                  </a:lnTo>
                  <a:lnTo>
                    <a:pt x="165" y="21"/>
                  </a:lnTo>
                  <a:lnTo>
                    <a:pt x="161" y="22"/>
                  </a:lnTo>
                  <a:lnTo>
                    <a:pt x="157" y="23"/>
                  </a:lnTo>
                  <a:lnTo>
                    <a:pt x="153" y="24"/>
                  </a:lnTo>
                  <a:lnTo>
                    <a:pt x="150" y="27"/>
                  </a:lnTo>
                  <a:lnTo>
                    <a:pt x="146" y="28"/>
                  </a:lnTo>
                  <a:lnTo>
                    <a:pt x="142" y="30"/>
                  </a:lnTo>
                  <a:lnTo>
                    <a:pt x="138" y="33"/>
                  </a:lnTo>
                  <a:lnTo>
                    <a:pt x="135" y="34"/>
                  </a:lnTo>
                  <a:lnTo>
                    <a:pt x="131" y="36"/>
                  </a:lnTo>
                  <a:lnTo>
                    <a:pt x="128" y="39"/>
                  </a:lnTo>
                  <a:lnTo>
                    <a:pt x="123" y="40"/>
                  </a:lnTo>
                  <a:lnTo>
                    <a:pt x="120" y="43"/>
                  </a:lnTo>
                  <a:lnTo>
                    <a:pt x="115" y="45"/>
                  </a:lnTo>
                  <a:lnTo>
                    <a:pt x="111" y="48"/>
                  </a:lnTo>
                  <a:lnTo>
                    <a:pt x="108" y="49"/>
                  </a:lnTo>
                  <a:lnTo>
                    <a:pt x="104" y="53"/>
                  </a:lnTo>
                  <a:lnTo>
                    <a:pt x="99" y="55"/>
                  </a:lnTo>
                  <a:lnTo>
                    <a:pt x="95" y="58"/>
                  </a:lnTo>
                  <a:lnTo>
                    <a:pt x="90" y="60"/>
                  </a:lnTo>
                  <a:lnTo>
                    <a:pt x="86" y="64"/>
                  </a:lnTo>
                  <a:lnTo>
                    <a:pt x="83" y="66"/>
                  </a:lnTo>
                  <a:lnTo>
                    <a:pt x="78" y="69"/>
                  </a:lnTo>
                  <a:lnTo>
                    <a:pt x="74" y="73"/>
                  </a:lnTo>
                  <a:lnTo>
                    <a:pt x="70" y="75"/>
                  </a:lnTo>
                  <a:lnTo>
                    <a:pt x="66" y="79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4" y="88"/>
                  </a:lnTo>
                  <a:lnTo>
                    <a:pt x="50" y="92"/>
                  </a:lnTo>
                  <a:lnTo>
                    <a:pt x="46" y="96"/>
                  </a:lnTo>
                  <a:lnTo>
                    <a:pt x="41" y="99"/>
                  </a:lnTo>
                  <a:lnTo>
                    <a:pt x="38" y="104"/>
                  </a:lnTo>
                  <a:lnTo>
                    <a:pt x="33" y="106"/>
                  </a:lnTo>
                  <a:lnTo>
                    <a:pt x="29" y="110"/>
                  </a:lnTo>
                  <a:lnTo>
                    <a:pt x="26" y="113"/>
                  </a:lnTo>
                  <a:lnTo>
                    <a:pt x="22" y="117"/>
                  </a:lnTo>
                  <a:lnTo>
                    <a:pt x="19" y="119"/>
                  </a:lnTo>
                  <a:lnTo>
                    <a:pt x="16" y="123"/>
                  </a:lnTo>
                  <a:lnTo>
                    <a:pt x="13" y="126"/>
                  </a:lnTo>
                  <a:lnTo>
                    <a:pt x="12" y="129"/>
                  </a:lnTo>
                  <a:lnTo>
                    <a:pt x="7" y="134"/>
                  </a:lnTo>
                  <a:lnTo>
                    <a:pt x="5" y="139"/>
                  </a:lnTo>
                  <a:lnTo>
                    <a:pt x="2" y="143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2" y="161"/>
                  </a:lnTo>
                  <a:lnTo>
                    <a:pt x="3" y="163"/>
                  </a:lnTo>
                  <a:lnTo>
                    <a:pt x="7" y="166"/>
                  </a:lnTo>
                  <a:lnTo>
                    <a:pt x="9" y="167"/>
                  </a:lnTo>
                  <a:lnTo>
                    <a:pt x="13" y="169"/>
                  </a:lnTo>
                  <a:lnTo>
                    <a:pt x="16" y="169"/>
                  </a:lnTo>
                  <a:lnTo>
                    <a:pt x="21" y="170"/>
                  </a:lnTo>
                  <a:lnTo>
                    <a:pt x="26" y="170"/>
                  </a:lnTo>
                  <a:lnTo>
                    <a:pt x="31" y="172"/>
                  </a:lnTo>
                  <a:lnTo>
                    <a:pt x="35" y="170"/>
                  </a:lnTo>
                  <a:lnTo>
                    <a:pt x="41" y="170"/>
                  </a:lnTo>
                  <a:lnTo>
                    <a:pt x="44" y="170"/>
                  </a:lnTo>
                  <a:lnTo>
                    <a:pt x="47" y="170"/>
                  </a:lnTo>
                  <a:lnTo>
                    <a:pt x="51" y="170"/>
                  </a:lnTo>
                  <a:lnTo>
                    <a:pt x="53" y="170"/>
                  </a:lnTo>
                  <a:lnTo>
                    <a:pt x="57" y="170"/>
                  </a:lnTo>
                  <a:lnTo>
                    <a:pt x="59" y="170"/>
                  </a:lnTo>
                  <a:lnTo>
                    <a:pt x="63" y="169"/>
                  </a:lnTo>
                  <a:lnTo>
                    <a:pt x="65" y="169"/>
                  </a:lnTo>
                  <a:lnTo>
                    <a:pt x="69" y="169"/>
                  </a:lnTo>
                  <a:lnTo>
                    <a:pt x="72" y="169"/>
                  </a:lnTo>
                  <a:lnTo>
                    <a:pt x="76" y="168"/>
                  </a:lnTo>
                  <a:lnTo>
                    <a:pt x="78" y="168"/>
                  </a:lnTo>
                  <a:lnTo>
                    <a:pt x="82" y="167"/>
                  </a:lnTo>
                  <a:lnTo>
                    <a:pt x="84" y="167"/>
                  </a:lnTo>
                  <a:lnTo>
                    <a:pt x="88" y="166"/>
                  </a:lnTo>
                  <a:lnTo>
                    <a:pt x="91" y="166"/>
                  </a:lnTo>
                  <a:lnTo>
                    <a:pt x="95" y="166"/>
                  </a:lnTo>
                  <a:lnTo>
                    <a:pt x="97" y="164"/>
                  </a:lnTo>
                  <a:lnTo>
                    <a:pt x="101" y="164"/>
                  </a:lnTo>
                  <a:lnTo>
                    <a:pt x="104" y="164"/>
                  </a:lnTo>
                  <a:lnTo>
                    <a:pt x="106" y="163"/>
                  </a:lnTo>
                  <a:lnTo>
                    <a:pt x="109" y="162"/>
                  </a:lnTo>
                  <a:lnTo>
                    <a:pt x="112" y="161"/>
                  </a:lnTo>
                  <a:lnTo>
                    <a:pt x="115" y="161"/>
                  </a:lnTo>
                  <a:lnTo>
                    <a:pt x="118" y="160"/>
                  </a:lnTo>
                  <a:lnTo>
                    <a:pt x="122" y="160"/>
                  </a:lnTo>
                  <a:lnTo>
                    <a:pt x="124" y="158"/>
                  </a:lnTo>
                  <a:lnTo>
                    <a:pt x="128" y="158"/>
                  </a:lnTo>
                  <a:lnTo>
                    <a:pt x="130" y="157"/>
                  </a:lnTo>
                  <a:lnTo>
                    <a:pt x="134" y="156"/>
                  </a:lnTo>
                  <a:lnTo>
                    <a:pt x="137" y="155"/>
                  </a:lnTo>
                  <a:lnTo>
                    <a:pt x="140" y="155"/>
                  </a:lnTo>
                  <a:lnTo>
                    <a:pt x="142" y="154"/>
                  </a:lnTo>
                  <a:lnTo>
                    <a:pt x="146" y="153"/>
                  </a:lnTo>
                  <a:lnTo>
                    <a:pt x="149" y="151"/>
                  </a:lnTo>
                  <a:lnTo>
                    <a:pt x="153" y="150"/>
                  </a:lnTo>
                  <a:lnTo>
                    <a:pt x="155" y="149"/>
                  </a:lnTo>
                  <a:lnTo>
                    <a:pt x="157" y="148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7" y="144"/>
                  </a:lnTo>
                  <a:lnTo>
                    <a:pt x="169" y="143"/>
                  </a:lnTo>
                  <a:lnTo>
                    <a:pt x="173" y="142"/>
                  </a:lnTo>
                  <a:lnTo>
                    <a:pt x="176" y="142"/>
                  </a:lnTo>
                  <a:lnTo>
                    <a:pt x="181" y="138"/>
                  </a:lnTo>
                  <a:lnTo>
                    <a:pt x="187" y="136"/>
                  </a:lnTo>
                  <a:lnTo>
                    <a:pt x="189" y="135"/>
                  </a:lnTo>
                  <a:lnTo>
                    <a:pt x="193" y="134"/>
                  </a:lnTo>
                  <a:lnTo>
                    <a:pt x="195" y="131"/>
                  </a:lnTo>
                  <a:lnTo>
                    <a:pt x="199" y="131"/>
                  </a:lnTo>
                  <a:lnTo>
                    <a:pt x="204" y="126"/>
                  </a:lnTo>
                  <a:lnTo>
                    <a:pt x="208" y="124"/>
                  </a:lnTo>
                  <a:lnTo>
                    <a:pt x="213" y="121"/>
                  </a:lnTo>
                  <a:lnTo>
                    <a:pt x="219" y="117"/>
                  </a:lnTo>
                  <a:lnTo>
                    <a:pt x="223" y="112"/>
                  </a:lnTo>
                  <a:lnTo>
                    <a:pt x="227" y="109"/>
                  </a:lnTo>
                  <a:lnTo>
                    <a:pt x="232" y="105"/>
                  </a:lnTo>
                  <a:lnTo>
                    <a:pt x="237" y="102"/>
                  </a:lnTo>
                  <a:lnTo>
                    <a:pt x="240" y="97"/>
                  </a:lnTo>
                  <a:lnTo>
                    <a:pt x="244" y="92"/>
                  </a:lnTo>
                  <a:lnTo>
                    <a:pt x="248" y="87"/>
                  </a:lnTo>
                  <a:lnTo>
                    <a:pt x="250" y="83"/>
                  </a:lnTo>
                  <a:lnTo>
                    <a:pt x="253" y="78"/>
                  </a:lnTo>
                  <a:lnTo>
                    <a:pt x="256" y="73"/>
                  </a:lnTo>
                  <a:lnTo>
                    <a:pt x="258" y="67"/>
                  </a:lnTo>
                  <a:lnTo>
                    <a:pt x="261" y="62"/>
                  </a:lnTo>
                  <a:lnTo>
                    <a:pt x="261" y="59"/>
                  </a:lnTo>
                  <a:lnTo>
                    <a:pt x="262" y="55"/>
                  </a:lnTo>
                  <a:lnTo>
                    <a:pt x="262" y="53"/>
                  </a:lnTo>
                  <a:lnTo>
                    <a:pt x="263" y="51"/>
                  </a:lnTo>
                  <a:lnTo>
                    <a:pt x="263" y="46"/>
                  </a:lnTo>
                  <a:lnTo>
                    <a:pt x="264" y="41"/>
                  </a:lnTo>
                  <a:lnTo>
                    <a:pt x="264" y="36"/>
                  </a:lnTo>
                  <a:lnTo>
                    <a:pt x="264" y="33"/>
                  </a:lnTo>
                  <a:lnTo>
                    <a:pt x="264" y="29"/>
                  </a:lnTo>
                  <a:lnTo>
                    <a:pt x="264" y="26"/>
                  </a:lnTo>
                  <a:lnTo>
                    <a:pt x="263" y="23"/>
                  </a:lnTo>
                  <a:lnTo>
                    <a:pt x="262" y="20"/>
                  </a:lnTo>
                  <a:lnTo>
                    <a:pt x="261" y="17"/>
                  </a:lnTo>
                  <a:lnTo>
                    <a:pt x="259" y="15"/>
                  </a:lnTo>
                  <a:lnTo>
                    <a:pt x="257" y="10"/>
                  </a:lnTo>
                  <a:lnTo>
                    <a:pt x="255" y="8"/>
                  </a:lnTo>
                  <a:lnTo>
                    <a:pt x="251" y="4"/>
                  </a:lnTo>
                  <a:lnTo>
                    <a:pt x="248" y="3"/>
                  </a:lnTo>
                  <a:lnTo>
                    <a:pt x="244" y="2"/>
                  </a:lnTo>
                  <a:lnTo>
                    <a:pt x="242" y="1"/>
                  </a:lnTo>
                  <a:lnTo>
                    <a:pt x="237" y="1"/>
                  </a:lnTo>
                  <a:lnTo>
                    <a:pt x="235" y="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2" name="Freeform 421"/>
            <p:cNvSpPr>
              <a:spLocks/>
            </p:cNvSpPr>
            <p:nvPr/>
          </p:nvSpPr>
          <p:spPr bwMode="auto">
            <a:xfrm>
              <a:off x="1622" y="1523"/>
              <a:ext cx="52" cy="100"/>
            </a:xfrm>
            <a:custGeom>
              <a:avLst/>
              <a:gdLst>
                <a:gd name="T0" fmla="*/ 0 w 158"/>
                <a:gd name="T1" fmla="*/ 0 h 300"/>
                <a:gd name="T2" fmla="*/ 0 w 158"/>
                <a:gd name="T3" fmla="*/ 0 h 300"/>
                <a:gd name="T4" fmla="*/ 0 w 158"/>
                <a:gd name="T5" fmla="*/ 0 h 300"/>
                <a:gd name="T6" fmla="*/ 0 w 158"/>
                <a:gd name="T7" fmla="*/ 0 h 300"/>
                <a:gd name="T8" fmla="*/ 0 w 158"/>
                <a:gd name="T9" fmla="*/ 0 h 300"/>
                <a:gd name="T10" fmla="*/ 0 w 158"/>
                <a:gd name="T11" fmla="*/ 0 h 300"/>
                <a:gd name="T12" fmla="*/ 0 w 158"/>
                <a:gd name="T13" fmla="*/ 0 h 300"/>
                <a:gd name="T14" fmla="*/ 0 w 158"/>
                <a:gd name="T15" fmla="*/ 0 h 300"/>
                <a:gd name="T16" fmla="*/ 0 w 158"/>
                <a:gd name="T17" fmla="*/ 0 h 300"/>
                <a:gd name="T18" fmla="*/ 0 w 158"/>
                <a:gd name="T19" fmla="*/ 0 h 300"/>
                <a:gd name="T20" fmla="*/ 0 w 158"/>
                <a:gd name="T21" fmla="*/ 0 h 300"/>
                <a:gd name="T22" fmla="*/ 0 w 158"/>
                <a:gd name="T23" fmla="*/ 0 h 300"/>
                <a:gd name="T24" fmla="*/ 0 w 158"/>
                <a:gd name="T25" fmla="*/ 0 h 300"/>
                <a:gd name="T26" fmla="*/ 0 w 158"/>
                <a:gd name="T27" fmla="*/ 0 h 300"/>
                <a:gd name="T28" fmla="*/ 0 w 158"/>
                <a:gd name="T29" fmla="*/ 0 h 300"/>
                <a:gd name="T30" fmla="*/ 0 w 158"/>
                <a:gd name="T31" fmla="*/ 0 h 300"/>
                <a:gd name="T32" fmla="*/ 0 w 158"/>
                <a:gd name="T33" fmla="*/ 0 h 300"/>
                <a:gd name="T34" fmla="*/ 0 w 158"/>
                <a:gd name="T35" fmla="*/ 0 h 300"/>
                <a:gd name="T36" fmla="*/ 0 w 158"/>
                <a:gd name="T37" fmla="*/ 0 h 300"/>
                <a:gd name="T38" fmla="*/ 0 w 158"/>
                <a:gd name="T39" fmla="*/ 0 h 300"/>
                <a:gd name="T40" fmla="*/ 0 w 158"/>
                <a:gd name="T41" fmla="*/ 0 h 300"/>
                <a:gd name="T42" fmla="*/ 0 w 158"/>
                <a:gd name="T43" fmla="*/ 0 h 300"/>
                <a:gd name="T44" fmla="*/ 0 w 158"/>
                <a:gd name="T45" fmla="*/ 0 h 300"/>
                <a:gd name="T46" fmla="*/ 0 w 158"/>
                <a:gd name="T47" fmla="*/ 0 h 300"/>
                <a:gd name="T48" fmla="*/ 0 w 158"/>
                <a:gd name="T49" fmla="*/ 0 h 300"/>
                <a:gd name="T50" fmla="*/ 0 w 158"/>
                <a:gd name="T51" fmla="*/ 0 h 300"/>
                <a:gd name="T52" fmla="*/ 0 w 158"/>
                <a:gd name="T53" fmla="*/ 0 h 300"/>
                <a:gd name="T54" fmla="*/ 0 w 158"/>
                <a:gd name="T55" fmla="*/ 0 h 300"/>
                <a:gd name="T56" fmla="*/ 0 w 158"/>
                <a:gd name="T57" fmla="*/ 0 h 300"/>
                <a:gd name="T58" fmla="*/ 0 w 158"/>
                <a:gd name="T59" fmla="*/ 0 h 300"/>
                <a:gd name="T60" fmla="*/ 0 w 158"/>
                <a:gd name="T61" fmla="*/ 0 h 300"/>
                <a:gd name="T62" fmla="*/ 0 w 158"/>
                <a:gd name="T63" fmla="*/ 0 h 300"/>
                <a:gd name="T64" fmla="*/ 0 w 158"/>
                <a:gd name="T65" fmla="*/ 0 h 300"/>
                <a:gd name="T66" fmla="*/ 0 w 158"/>
                <a:gd name="T67" fmla="*/ 0 h 300"/>
                <a:gd name="T68" fmla="*/ 0 w 158"/>
                <a:gd name="T69" fmla="*/ 0 h 300"/>
                <a:gd name="T70" fmla="*/ 0 w 158"/>
                <a:gd name="T71" fmla="*/ 0 h 300"/>
                <a:gd name="T72" fmla="*/ 0 w 158"/>
                <a:gd name="T73" fmla="*/ 0 h 300"/>
                <a:gd name="T74" fmla="*/ 0 w 158"/>
                <a:gd name="T75" fmla="*/ 0 h 300"/>
                <a:gd name="T76" fmla="*/ 0 w 158"/>
                <a:gd name="T77" fmla="*/ 0 h 300"/>
                <a:gd name="T78" fmla="*/ 0 w 158"/>
                <a:gd name="T79" fmla="*/ 0 h 300"/>
                <a:gd name="T80" fmla="*/ 0 w 158"/>
                <a:gd name="T81" fmla="*/ 0 h 300"/>
                <a:gd name="T82" fmla="*/ 0 w 158"/>
                <a:gd name="T83" fmla="*/ 0 h 300"/>
                <a:gd name="T84" fmla="*/ 0 w 158"/>
                <a:gd name="T85" fmla="*/ 0 h 300"/>
                <a:gd name="T86" fmla="*/ 0 w 158"/>
                <a:gd name="T87" fmla="*/ 0 h 300"/>
                <a:gd name="T88" fmla="*/ 0 w 158"/>
                <a:gd name="T89" fmla="*/ 0 h 300"/>
                <a:gd name="T90" fmla="*/ 0 w 158"/>
                <a:gd name="T91" fmla="*/ 0 h 300"/>
                <a:gd name="T92" fmla="*/ 0 w 158"/>
                <a:gd name="T93" fmla="*/ 0 h 3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8"/>
                <a:gd name="T142" fmla="*/ 0 h 300"/>
                <a:gd name="T143" fmla="*/ 158 w 158"/>
                <a:gd name="T144" fmla="*/ 300 h 30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8" h="300">
                  <a:moveTo>
                    <a:pt x="85" y="51"/>
                  </a:moveTo>
                  <a:lnTo>
                    <a:pt x="85" y="50"/>
                  </a:lnTo>
                  <a:lnTo>
                    <a:pt x="86" y="48"/>
                  </a:lnTo>
                  <a:lnTo>
                    <a:pt x="88" y="44"/>
                  </a:lnTo>
                  <a:lnTo>
                    <a:pt x="92" y="41"/>
                  </a:lnTo>
                  <a:lnTo>
                    <a:pt x="94" y="37"/>
                  </a:lnTo>
                  <a:lnTo>
                    <a:pt x="96" y="35"/>
                  </a:lnTo>
                  <a:lnTo>
                    <a:pt x="98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6" y="23"/>
                  </a:lnTo>
                  <a:lnTo>
                    <a:pt x="109" y="20"/>
                  </a:lnTo>
                  <a:lnTo>
                    <a:pt x="112" y="17"/>
                  </a:lnTo>
                  <a:lnTo>
                    <a:pt x="115" y="14"/>
                  </a:lnTo>
                  <a:lnTo>
                    <a:pt x="118" y="11"/>
                  </a:lnTo>
                  <a:lnTo>
                    <a:pt x="120" y="8"/>
                  </a:lnTo>
                  <a:lnTo>
                    <a:pt x="124" y="6"/>
                  </a:lnTo>
                  <a:lnTo>
                    <a:pt x="126" y="5"/>
                  </a:lnTo>
                  <a:lnTo>
                    <a:pt x="130" y="3"/>
                  </a:lnTo>
                  <a:lnTo>
                    <a:pt x="132" y="1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5" y="0"/>
                  </a:lnTo>
                  <a:lnTo>
                    <a:pt x="147" y="1"/>
                  </a:lnTo>
                  <a:lnTo>
                    <a:pt x="150" y="4"/>
                  </a:lnTo>
                  <a:lnTo>
                    <a:pt x="152" y="6"/>
                  </a:lnTo>
                  <a:lnTo>
                    <a:pt x="155" y="10"/>
                  </a:lnTo>
                  <a:lnTo>
                    <a:pt x="156" y="13"/>
                  </a:lnTo>
                  <a:lnTo>
                    <a:pt x="157" y="17"/>
                  </a:lnTo>
                  <a:lnTo>
                    <a:pt x="157" y="20"/>
                  </a:lnTo>
                  <a:lnTo>
                    <a:pt x="158" y="25"/>
                  </a:lnTo>
                  <a:lnTo>
                    <a:pt x="158" y="30"/>
                  </a:lnTo>
                  <a:lnTo>
                    <a:pt x="158" y="35"/>
                  </a:lnTo>
                  <a:lnTo>
                    <a:pt x="158" y="37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6"/>
                  </a:lnTo>
                  <a:lnTo>
                    <a:pt x="157" y="49"/>
                  </a:lnTo>
                  <a:lnTo>
                    <a:pt x="157" y="51"/>
                  </a:lnTo>
                  <a:lnTo>
                    <a:pt x="156" y="55"/>
                  </a:lnTo>
                  <a:lnTo>
                    <a:pt x="156" y="58"/>
                  </a:lnTo>
                  <a:lnTo>
                    <a:pt x="155" y="61"/>
                  </a:lnTo>
                  <a:lnTo>
                    <a:pt x="155" y="64"/>
                  </a:lnTo>
                  <a:lnTo>
                    <a:pt x="153" y="68"/>
                  </a:lnTo>
                  <a:lnTo>
                    <a:pt x="153" y="70"/>
                  </a:lnTo>
                  <a:lnTo>
                    <a:pt x="152" y="74"/>
                  </a:lnTo>
                  <a:lnTo>
                    <a:pt x="151" y="77"/>
                  </a:lnTo>
                  <a:lnTo>
                    <a:pt x="150" y="80"/>
                  </a:lnTo>
                  <a:lnTo>
                    <a:pt x="150" y="83"/>
                  </a:lnTo>
                  <a:lnTo>
                    <a:pt x="149" y="87"/>
                  </a:lnTo>
                  <a:lnTo>
                    <a:pt x="149" y="89"/>
                  </a:lnTo>
                  <a:lnTo>
                    <a:pt x="147" y="93"/>
                  </a:lnTo>
                  <a:lnTo>
                    <a:pt x="146" y="96"/>
                  </a:lnTo>
                  <a:lnTo>
                    <a:pt x="145" y="99"/>
                  </a:lnTo>
                  <a:lnTo>
                    <a:pt x="144" y="102"/>
                  </a:lnTo>
                  <a:lnTo>
                    <a:pt x="143" y="106"/>
                  </a:lnTo>
                  <a:lnTo>
                    <a:pt x="143" y="108"/>
                  </a:lnTo>
                  <a:lnTo>
                    <a:pt x="141" y="112"/>
                  </a:lnTo>
                  <a:lnTo>
                    <a:pt x="140" y="115"/>
                  </a:lnTo>
                  <a:lnTo>
                    <a:pt x="140" y="119"/>
                  </a:lnTo>
                  <a:lnTo>
                    <a:pt x="139" y="121"/>
                  </a:lnTo>
                  <a:lnTo>
                    <a:pt x="138" y="124"/>
                  </a:lnTo>
                  <a:lnTo>
                    <a:pt x="137" y="127"/>
                  </a:lnTo>
                  <a:lnTo>
                    <a:pt x="136" y="131"/>
                  </a:lnTo>
                  <a:lnTo>
                    <a:pt x="136" y="133"/>
                  </a:lnTo>
                  <a:lnTo>
                    <a:pt x="134" y="137"/>
                  </a:lnTo>
                  <a:lnTo>
                    <a:pt x="134" y="139"/>
                  </a:lnTo>
                  <a:lnTo>
                    <a:pt x="133" y="143"/>
                  </a:lnTo>
                  <a:lnTo>
                    <a:pt x="133" y="145"/>
                  </a:lnTo>
                  <a:lnTo>
                    <a:pt x="131" y="150"/>
                  </a:lnTo>
                  <a:lnTo>
                    <a:pt x="130" y="156"/>
                  </a:lnTo>
                  <a:lnTo>
                    <a:pt x="130" y="159"/>
                  </a:lnTo>
                  <a:lnTo>
                    <a:pt x="128" y="164"/>
                  </a:lnTo>
                  <a:lnTo>
                    <a:pt x="128" y="167"/>
                  </a:lnTo>
                  <a:lnTo>
                    <a:pt x="128" y="172"/>
                  </a:lnTo>
                  <a:lnTo>
                    <a:pt x="128" y="176"/>
                  </a:lnTo>
                  <a:lnTo>
                    <a:pt x="130" y="179"/>
                  </a:lnTo>
                  <a:lnTo>
                    <a:pt x="130" y="182"/>
                  </a:lnTo>
                  <a:lnTo>
                    <a:pt x="130" y="184"/>
                  </a:lnTo>
                  <a:lnTo>
                    <a:pt x="130" y="188"/>
                  </a:lnTo>
                  <a:lnTo>
                    <a:pt x="131" y="191"/>
                  </a:lnTo>
                  <a:lnTo>
                    <a:pt x="131" y="196"/>
                  </a:lnTo>
                  <a:lnTo>
                    <a:pt x="131" y="199"/>
                  </a:lnTo>
                  <a:lnTo>
                    <a:pt x="131" y="204"/>
                  </a:lnTo>
                  <a:lnTo>
                    <a:pt x="132" y="209"/>
                  </a:lnTo>
                  <a:lnTo>
                    <a:pt x="131" y="214"/>
                  </a:lnTo>
                  <a:lnTo>
                    <a:pt x="131" y="218"/>
                  </a:lnTo>
                  <a:lnTo>
                    <a:pt x="131" y="223"/>
                  </a:lnTo>
                  <a:lnTo>
                    <a:pt x="131" y="229"/>
                  </a:lnTo>
                  <a:lnTo>
                    <a:pt x="130" y="234"/>
                  </a:lnTo>
                  <a:lnTo>
                    <a:pt x="130" y="239"/>
                  </a:lnTo>
                  <a:lnTo>
                    <a:pt x="130" y="245"/>
                  </a:lnTo>
                  <a:lnTo>
                    <a:pt x="128" y="249"/>
                  </a:lnTo>
                  <a:lnTo>
                    <a:pt x="127" y="254"/>
                  </a:lnTo>
                  <a:lnTo>
                    <a:pt x="126" y="259"/>
                  </a:lnTo>
                  <a:lnTo>
                    <a:pt x="125" y="264"/>
                  </a:lnTo>
                  <a:lnTo>
                    <a:pt x="123" y="268"/>
                  </a:lnTo>
                  <a:lnTo>
                    <a:pt x="120" y="272"/>
                  </a:lnTo>
                  <a:lnTo>
                    <a:pt x="118" y="277"/>
                  </a:lnTo>
                  <a:lnTo>
                    <a:pt x="115" y="280"/>
                  </a:lnTo>
                  <a:lnTo>
                    <a:pt x="113" y="285"/>
                  </a:lnTo>
                  <a:lnTo>
                    <a:pt x="111" y="287"/>
                  </a:lnTo>
                  <a:lnTo>
                    <a:pt x="107" y="290"/>
                  </a:lnTo>
                  <a:lnTo>
                    <a:pt x="104" y="293"/>
                  </a:lnTo>
                  <a:lnTo>
                    <a:pt x="100" y="296"/>
                  </a:lnTo>
                  <a:lnTo>
                    <a:pt x="95" y="297"/>
                  </a:lnTo>
                  <a:lnTo>
                    <a:pt x="90" y="299"/>
                  </a:lnTo>
                  <a:lnTo>
                    <a:pt x="86" y="299"/>
                  </a:lnTo>
                  <a:lnTo>
                    <a:pt x="81" y="300"/>
                  </a:lnTo>
                  <a:lnTo>
                    <a:pt x="75" y="300"/>
                  </a:lnTo>
                  <a:lnTo>
                    <a:pt x="70" y="299"/>
                  </a:lnTo>
                  <a:lnTo>
                    <a:pt x="66" y="298"/>
                  </a:lnTo>
                  <a:lnTo>
                    <a:pt x="61" y="297"/>
                  </a:lnTo>
                  <a:lnTo>
                    <a:pt x="56" y="294"/>
                  </a:lnTo>
                  <a:lnTo>
                    <a:pt x="51" y="291"/>
                  </a:lnTo>
                  <a:lnTo>
                    <a:pt x="48" y="288"/>
                  </a:lnTo>
                  <a:lnTo>
                    <a:pt x="43" y="285"/>
                  </a:lnTo>
                  <a:lnTo>
                    <a:pt x="40" y="280"/>
                  </a:lnTo>
                  <a:lnTo>
                    <a:pt x="36" y="277"/>
                  </a:lnTo>
                  <a:lnTo>
                    <a:pt x="32" y="272"/>
                  </a:lnTo>
                  <a:lnTo>
                    <a:pt x="30" y="268"/>
                  </a:lnTo>
                  <a:lnTo>
                    <a:pt x="26" y="264"/>
                  </a:lnTo>
                  <a:lnTo>
                    <a:pt x="24" y="259"/>
                  </a:lnTo>
                  <a:lnTo>
                    <a:pt x="22" y="254"/>
                  </a:lnTo>
                  <a:lnTo>
                    <a:pt x="19" y="249"/>
                  </a:lnTo>
                  <a:lnTo>
                    <a:pt x="16" y="243"/>
                  </a:lnTo>
                  <a:lnTo>
                    <a:pt x="13" y="239"/>
                  </a:lnTo>
                  <a:lnTo>
                    <a:pt x="12" y="234"/>
                  </a:lnTo>
                  <a:lnTo>
                    <a:pt x="10" y="229"/>
                  </a:lnTo>
                  <a:lnTo>
                    <a:pt x="9" y="224"/>
                  </a:lnTo>
                  <a:lnTo>
                    <a:pt x="8" y="220"/>
                  </a:lnTo>
                  <a:lnTo>
                    <a:pt x="5" y="215"/>
                  </a:lnTo>
                  <a:lnTo>
                    <a:pt x="5" y="211"/>
                  </a:lnTo>
                  <a:lnTo>
                    <a:pt x="4" y="208"/>
                  </a:lnTo>
                  <a:lnTo>
                    <a:pt x="3" y="204"/>
                  </a:lnTo>
                  <a:lnTo>
                    <a:pt x="2" y="202"/>
                  </a:lnTo>
                  <a:lnTo>
                    <a:pt x="2" y="199"/>
                  </a:lnTo>
                  <a:lnTo>
                    <a:pt x="0" y="196"/>
                  </a:lnTo>
                  <a:lnTo>
                    <a:pt x="85" y="5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3" name="Freeform 422"/>
            <p:cNvSpPr>
              <a:spLocks/>
            </p:cNvSpPr>
            <p:nvPr/>
          </p:nvSpPr>
          <p:spPr bwMode="auto">
            <a:xfrm>
              <a:off x="1806" y="1431"/>
              <a:ext cx="26" cy="101"/>
            </a:xfrm>
            <a:custGeom>
              <a:avLst/>
              <a:gdLst>
                <a:gd name="T0" fmla="*/ 0 w 77"/>
                <a:gd name="T1" fmla="*/ 0 h 301"/>
                <a:gd name="T2" fmla="*/ 0 w 77"/>
                <a:gd name="T3" fmla="*/ 0 h 301"/>
                <a:gd name="T4" fmla="*/ 0 w 77"/>
                <a:gd name="T5" fmla="*/ 0 h 301"/>
                <a:gd name="T6" fmla="*/ 0 w 77"/>
                <a:gd name="T7" fmla="*/ 0 h 301"/>
                <a:gd name="T8" fmla="*/ 0 w 77"/>
                <a:gd name="T9" fmla="*/ 0 h 301"/>
                <a:gd name="T10" fmla="*/ 0 w 77"/>
                <a:gd name="T11" fmla="*/ 0 h 301"/>
                <a:gd name="T12" fmla="*/ 0 w 77"/>
                <a:gd name="T13" fmla="*/ 0 h 301"/>
                <a:gd name="T14" fmla="*/ 0 w 77"/>
                <a:gd name="T15" fmla="*/ 0 h 301"/>
                <a:gd name="T16" fmla="*/ 0 w 77"/>
                <a:gd name="T17" fmla="*/ 0 h 301"/>
                <a:gd name="T18" fmla="*/ 0 w 77"/>
                <a:gd name="T19" fmla="*/ 0 h 301"/>
                <a:gd name="T20" fmla="*/ 0 w 77"/>
                <a:gd name="T21" fmla="*/ 0 h 301"/>
                <a:gd name="T22" fmla="*/ 0 w 77"/>
                <a:gd name="T23" fmla="*/ 0 h 301"/>
                <a:gd name="T24" fmla="*/ 0 w 77"/>
                <a:gd name="T25" fmla="*/ 0 h 301"/>
                <a:gd name="T26" fmla="*/ 0 w 77"/>
                <a:gd name="T27" fmla="*/ 0 h 301"/>
                <a:gd name="T28" fmla="*/ 0 w 77"/>
                <a:gd name="T29" fmla="*/ 0 h 301"/>
                <a:gd name="T30" fmla="*/ 0 w 77"/>
                <a:gd name="T31" fmla="*/ 0 h 301"/>
                <a:gd name="T32" fmla="*/ 0 w 77"/>
                <a:gd name="T33" fmla="*/ 0 h 301"/>
                <a:gd name="T34" fmla="*/ 0 w 77"/>
                <a:gd name="T35" fmla="*/ 0 h 301"/>
                <a:gd name="T36" fmla="*/ 0 w 77"/>
                <a:gd name="T37" fmla="*/ 0 h 301"/>
                <a:gd name="T38" fmla="*/ 0 w 77"/>
                <a:gd name="T39" fmla="*/ 0 h 301"/>
                <a:gd name="T40" fmla="*/ 0 w 77"/>
                <a:gd name="T41" fmla="*/ 0 h 301"/>
                <a:gd name="T42" fmla="*/ 0 w 77"/>
                <a:gd name="T43" fmla="*/ 0 h 301"/>
                <a:gd name="T44" fmla="*/ 0 w 77"/>
                <a:gd name="T45" fmla="*/ 0 h 301"/>
                <a:gd name="T46" fmla="*/ 0 w 77"/>
                <a:gd name="T47" fmla="*/ 0 h 301"/>
                <a:gd name="T48" fmla="*/ 0 w 77"/>
                <a:gd name="T49" fmla="*/ 0 h 301"/>
                <a:gd name="T50" fmla="*/ 0 w 77"/>
                <a:gd name="T51" fmla="*/ 0 h 301"/>
                <a:gd name="T52" fmla="*/ 0 w 77"/>
                <a:gd name="T53" fmla="*/ 0 h 301"/>
                <a:gd name="T54" fmla="*/ 0 w 77"/>
                <a:gd name="T55" fmla="*/ 0 h 301"/>
                <a:gd name="T56" fmla="*/ 0 w 77"/>
                <a:gd name="T57" fmla="*/ 0 h 301"/>
                <a:gd name="T58" fmla="*/ 0 w 77"/>
                <a:gd name="T59" fmla="*/ 0 h 301"/>
                <a:gd name="T60" fmla="*/ 0 w 77"/>
                <a:gd name="T61" fmla="*/ 0 h 301"/>
                <a:gd name="T62" fmla="*/ 0 w 77"/>
                <a:gd name="T63" fmla="*/ 0 h 301"/>
                <a:gd name="T64" fmla="*/ 0 w 77"/>
                <a:gd name="T65" fmla="*/ 0 h 301"/>
                <a:gd name="T66" fmla="*/ 0 w 77"/>
                <a:gd name="T67" fmla="*/ 0 h 301"/>
                <a:gd name="T68" fmla="*/ 0 w 77"/>
                <a:gd name="T69" fmla="*/ 0 h 301"/>
                <a:gd name="T70" fmla="*/ 0 w 77"/>
                <a:gd name="T71" fmla="*/ 0 h 301"/>
                <a:gd name="T72" fmla="*/ 0 w 77"/>
                <a:gd name="T73" fmla="*/ 0 h 301"/>
                <a:gd name="T74" fmla="*/ 0 w 77"/>
                <a:gd name="T75" fmla="*/ 0 h 301"/>
                <a:gd name="T76" fmla="*/ 0 w 77"/>
                <a:gd name="T77" fmla="*/ 0 h 301"/>
                <a:gd name="T78" fmla="*/ 0 w 77"/>
                <a:gd name="T79" fmla="*/ 0 h 301"/>
                <a:gd name="T80" fmla="*/ 0 w 77"/>
                <a:gd name="T81" fmla="*/ 0 h 301"/>
                <a:gd name="T82" fmla="*/ 0 w 77"/>
                <a:gd name="T83" fmla="*/ 0 h 301"/>
                <a:gd name="T84" fmla="*/ 0 w 77"/>
                <a:gd name="T85" fmla="*/ 0 h 301"/>
                <a:gd name="T86" fmla="*/ 0 w 77"/>
                <a:gd name="T87" fmla="*/ 0 h 301"/>
                <a:gd name="T88" fmla="*/ 0 w 77"/>
                <a:gd name="T89" fmla="*/ 0 h 301"/>
                <a:gd name="T90" fmla="*/ 0 w 77"/>
                <a:gd name="T91" fmla="*/ 0 h 301"/>
                <a:gd name="T92" fmla="*/ 0 w 77"/>
                <a:gd name="T93" fmla="*/ 0 h 301"/>
                <a:gd name="T94" fmla="*/ 0 w 77"/>
                <a:gd name="T95" fmla="*/ 0 h 301"/>
                <a:gd name="T96" fmla="*/ 0 w 77"/>
                <a:gd name="T97" fmla="*/ 0 h 301"/>
                <a:gd name="T98" fmla="*/ 0 w 77"/>
                <a:gd name="T99" fmla="*/ 0 h 301"/>
                <a:gd name="T100" fmla="*/ 0 w 77"/>
                <a:gd name="T101" fmla="*/ 0 h 301"/>
                <a:gd name="T102" fmla="*/ 0 w 77"/>
                <a:gd name="T103" fmla="*/ 0 h 301"/>
                <a:gd name="T104" fmla="*/ 0 w 77"/>
                <a:gd name="T105" fmla="*/ 0 h 301"/>
                <a:gd name="T106" fmla="*/ 0 w 77"/>
                <a:gd name="T107" fmla="*/ 0 h 301"/>
                <a:gd name="T108" fmla="*/ 0 w 77"/>
                <a:gd name="T109" fmla="*/ 0 h 301"/>
                <a:gd name="T110" fmla="*/ 0 w 77"/>
                <a:gd name="T111" fmla="*/ 0 h 301"/>
                <a:gd name="T112" fmla="*/ 0 w 77"/>
                <a:gd name="T113" fmla="*/ 0 h 301"/>
                <a:gd name="T114" fmla="*/ 0 w 77"/>
                <a:gd name="T115" fmla="*/ 0 h 301"/>
                <a:gd name="T116" fmla="*/ 0 w 77"/>
                <a:gd name="T117" fmla="*/ 0 h 301"/>
                <a:gd name="T118" fmla="*/ 0 w 77"/>
                <a:gd name="T119" fmla="*/ 0 h 3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"/>
                <a:gd name="T181" fmla="*/ 0 h 301"/>
                <a:gd name="T182" fmla="*/ 77 w 77"/>
                <a:gd name="T183" fmla="*/ 301 h 3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" h="301">
                  <a:moveTo>
                    <a:pt x="77" y="10"/>
                  </a:moveTo>
                  <a:lnTo>
                    <a:pt x="75" y="14"/>
                  </a:lnTo>
                  <a:lnTo>
                    <a:pt x="75" y="18"/>
                  </a:lnTo>
                  <a:lnTo>
                    <a:pt x="74" y="20"/>
                  </a:lnTo>
                  <a:lnTo>
                    <a:pt x="74" y="24"/>
                  </a:lnTo>
                  <a:lnTo>
                    <a:pt x="72" y="27"/>
                  </a:lnTo>
                  <a:lnTo>
                    <a:pt x="71" y="31"/>
                  </a:lnTo>
                  <a:lnTo>
                    <a:pt x="70" y="33"/>
                  </a:lnTo>
                  <a:lnTo>
                    <a:pt x="70" y="38"/>
                  </a:lnTo>
                  <a:lnTo>
                    <a:pt x="69" y="40"/>
                  </a:lnTo>
                  <a:lnTo>
                    <a:pt x="69" y="44"/>
                  </a:lnTo>
                  <a:lnTo>
                    <a:pt x="68" y="46"/>
                  </a:lnTo>
                  <a:lnTo>
                    <a:pt x="68" y="50"/>
                  </a:lnTo>
                  <a:lnTo>
                    <a:pt x="66" y="53"/>
                  </a:lnTo>
                  <a:lnTo>
                    <a:pt x="66" y="57"/>
                  </a:lnTo>
                  <a:lnTo>
                    <a:pt x="65" y="59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4" y="67"/>
                  </a:lnTo>
                  <a:lnTo>
                    <a:pt x="64" y="71"/>
                  </a:lnTo>
                  <a:lnTo>
                    <a:pt x="64" y="75"/>
                  </a:lnTo>
                  <a:lnTo>
                    <a:pt x="64" y="77"/>
                  </a:lnTo>
                  <a:lnTo>
                    <a:pt x="63" y="79"/>
                  </a:lnTo>
                  <a:lnTo>
                    <a:pt x="63" y="83"/>
                  </a:lnTo>
                  <a:lnTo>
                    <a:pt x="63" y="86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95"/>
                  </a:lnTo>
                  <a:lnTo>
                    <a:pt x="62" y="97"/>
                  </a:lnTo>
                  <a:lnTo>
                    <a:pt x="61" y="101"/>
                  </a:lnTo>
                  <a:lnTo>
                    <a:pt x="61" y="103"/>
                  </a:lnTo>
                  <a:lnTo>
                    <a:pt x="61" y="105"/>
                  </a:lnTo>
                  <a:lnTo>
                    <a:pt x="61" y="109"/>
                  </a:lnTo>
                  <a:lnTo>
                    <a:pt x="59" y="115"/>
                  </a:lnTo>
                  <a:lnTo>
                    <a:pt x="59" y="121"/>
                  </a:lnTo>
                  <a:lnTo>
                    <a:pt x="59" y="123"/>
                  </a:lnTo>
                  <a:lnTo>
                    <a:pt x="59" y="126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37"/>
                  </a:lnTo>
                  <a:lnTo>
                    <a:pt x="57" y="143"/>
                  </a:lnTo>
                  <a:lnTo>
                    <a:pt x="57" y="146"/>
                  </a:lnTo>
                  <a:lnTo>
                    <a:pt x="57" y="149"/>
                  </a:lnTo>
                  <a:lnTo>
                    <a:pt x="56" y="153"/>
                  </a:lnTo>
                  <a:lnTo>
                    <a:pt x="56" y="155"/>
                  </a:lnTo>
                  <a:lnTo>
                    <a:pt x="56" y="159"/>
                  </a:lnTo>
                  <a:lnTo>
                    <a:pt x="55" y="161"/>
                  </a:lnTo>
                  <a:lnTo>
                    <a:pt x="55" y="165"/>
                  </a:lnTo>
                  <a:lnTo>
                    <a:pt x="55" y="167"/>
                  </a:lnTo>
                  <a:lnTo>
                    <a:pt x="55" y="171"/>
                  </a:lnTo>
                  <a:lnTo>
                    <a:pt x="53" y="174"/>
                  </a:lnTo>
                  <a:lnTo>
                    <a:pt x="53" y="177"/>
                  </a:lnTo>
                  <a:lnTo>
                    <a:pt x="53" y="180"/>
                  </a:lnTo>
                  <a:lnTo>
                    <a:pt x="52" y="184"/>
                  </a:lnTo>
                  <a:lnTo>
                    <a:pt x="51" y="187"/>
                  </a:lnTo>
                  <a:lnTo>
                    <a:pt x="51" y="190"/>
                  </a:lnTo>
                  <a:lnTo>
                    <a:pt x="50" y="193"/>
                  </a:lnTo>
                  <a:lnTo>
                    <a:pt x="50" y="197"/>
                  </a:lnTo>
                  <a:lnTo>
                    <a:pt x="50" y="200"/>
                  </a:lnTo>
                  <a:lnTo>
                    <a:pt x="49" y="204"/>
                  </a:lnTo>
                  <a:lnTo>
                    <a:pt x="49" y="209"/>
                  </a:lnTo>
                  <a:lnTo>
                    <a:pt x="46" y="213"/>
                  </a:lnTo>
                  <a:lnTo>
                    <a:pt x="45" y="218"/>
                  </a:lnTo>
                  <a:lnTo>
                    <a:pt x="44" y="222"/>
                  </a:lnTo>
                  <a:lnTo>
                    <a:pt x="43" y="225"/>
                  </a:lnTo>
                  <a:lnTo>
                    <a:pt x="42" y="229"/>
                  </a:lnTo>
                  <a:lnTo>
                    <a:pt x="40" y="232"/>
                  </a:lnTo>
                  <a:lnTo>
                    <a:pt x="40" y="235"/>
                  </a:lnTo>
                  <a:lnTo>
                    <a:pt x="40" y="237"/>
                  </a:lnTo>
                  <a:lnTo>
                    <a:pt x="40" y="239"/>
                  </a:lnTo>
                  <a:lnTo>
                    <a:pt x="40" y="243"/>
                  </a:lnTo>
                  <a:lnTo>
                    <a:pt x="40" y="244"/>
                  </a:lnTo>
                  <a:lnTo>
                    <a:pt x="40" y="248"/>
                  </a:lnTo>
                  <a:lnTo>
                    <a:pt x="40" y="249"/>
                  </a:lnTo>
                  <a:lnTo>
                    <a:pt x="42" y="252"/>
                  </a:lnTo>
                  <a:lnTo>
                    <a:pt x="46" y="255"/>
                  </a:lnTo>
                  <a:lnTo>
                    <a:pt x="50" y="257"/>
                  </a:lnTo>
                  <a:lnTo>
                    <a:pt x="55" y="260"/>
                  </a:lnTo>
                  <a:lnTo>
                    <a:pt x="61" y="263"/>
                  </a:lnTo>
                  <a:lnTo>
                    <a:pt x="64" y="265"/>
                  </a:lnTo>
                  <a:lnTo>
                    <a:pt x="66" y="268"/>
                  </a:lnTo>
                  <a:lnTo>
                    <a:pt x="69" y="271"/>
                  </a:lnTo>
                  <a:lnTo>
                    <a:pt x="70" y="276"/>
                  </a:lnTo>
                  <a:lnTo>
                    <a:pt x="70" y="279"/>
                  </a:lnTo>
                  <a:lnTo>
                    <a:pt x="70" y="283"/>
                  </a:lnTo>
                  <a:lnTo>
                    <a:pt x="69" y="287"/>
                  </a:lnTo>
                  <a:lnTo>
                    <a:pt x="68" y="290"/>
                  </a:lnTo>
                  <a:lnTo>
                    <a:pt x="64" y="293"/>
                  </a:lnTo>
                  <a:lnTo>
                    <a:pt x="62" y="296"/>
                  </a:lnTo>
                  <a:lnTo>
                    <a:pt x="58" y="298"/>
                  </a:lnTo>
                  <a:lnTo>
                    <a:pt x="55" y="300"/>
                  </a:lnTo>
                  <a:lnTo>
                    <a:pt x="51" y="301"/>
                  </a:lnTo>
                  <a:lnTo>
                    <a:pt x="48" y="301"/>
                  </a:lnTo>
                  <a:lnTo>
                    <a:pt x="43" y="301"/>
                  </a:lnTo>
                  <a:lnTo>
                    <a:pt x="39" y="299"/>
                  </a:lnTo>
                  <a:lnTo>
                    <a:pt x="33" y="295"/>
                  </a:lnTo>
                  <a:lnTo>
                    <a:pt x="29" y="292"/>
                  </a:lnTo>
                  <a:lnTo>
                    <a:pt x="23" y="289"/>
                  </a:lnTo>
                  <a:lnTo>
                    <a:pt x="18" y="286"/>
                  </a:lnTo>
                  <a:lnTo>
                    <a:pt x="13" y="281"/>
                  </a:lnTo>
                  <a:lnTo>
                    <a:pt x="10" y="277"/>
                  </a:lnTo>
                  <a:lnTo>
                    <a:pt x="6" y="273"/>
                  </a:lnTo>
                  <a:lnTo>
                    <a:pt x="4" y="268"/>
                  </a:lnTo>
                  <a:lnTo>
                    <a:pt x="1" y="262"/>
                  </a:lnTo>
                  <a:lnTo>
                    <a:pt x="1" y="257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0" y="248"/>
                  </a:lnTo>
                  <a:lnTo>
                    <a:pt x="0" y="245"/>
                  </a:lnTo>
                  <a:lnTo>
                    <a:pt x="0" y="242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1" y="232"/>
                  </a:lnTo>
                  <a:lnTo>
                    <a:pt x="1" y="228"/>
                  </a:lnTo>
                  <a:lnTo>
                    <a:pt x="2" y="222"/>
                  </a:lnTo>
                  <a:lnTo>
                    <a:pt x="2" y="216"/>
                  </a:lnTo>
                  <a:lnTo>
                    <a:pt x="4" y="211"/>
                  </a:lnTo>
                  <a:lnTo>
                    <a:pt x="5" y="207"/>
                  </a:lnTo>
                  <a:lnTo>
                    <a:pt x="6" y="205"/>
                  </a:lnTo>
                  <a:lnTo>
                    <a:pt x="6" y="201"/>
                  </a:lnTo>
                  <a:lnTo>
                    <a:pt x="7" y="199"/>
                  </a:lnTo>
                  <a:lnTo>
                    <a:pt x="7" y="196"/>
                  </a:lnTo>
                  <a:lnTo>
                    <a:pt x="8" y="192"/>
                  </a:lnTo>
                  <a:lnTo>
                    <a:pt x="8" y="188"/>
                  </a:lnTo>
                  <a:lnTo>
                    <a:pt x="10" y="185"/>
                  </a:lnTo>
                  <a:lnTo>
                    <a:pt x="11" y="181"/>
                  </a:lnTo>
                  <a:lnTo>
                    <a:pt x="12" y="178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8"/>
                  </a:lnTo>
                  <a:lnTo>
                    <a:pt x="14" y="165"/>
                  </a:lnTo>
                  <a:lnTo>
                    <a:pt x="14" y="162"/>
                  </a:lnTo>
                  <a:lnTo>
                    <a:pt x="15" y="159"/>
                  </a:lnTo>
                  <a:lnTo>
                    <a:pt x="17" y="155"/>
                  </a:lnTo>
                  <a:lnTo>
                    <a:pt x="17" y="153"/>
                  </a:lnTo>
                  <a:lnTo>
                    <a:pt x="18" y="149"/>
                  </a:lnTo>
                  <a:lnTo>
                    <a:pt x="19" y="147"/>
                  </a:lnTo>
                  <a:lnTo>
                    <a:pt x="19" y="145"/>
                  </a:lnTo>
                  <a:lnTo>
                    <a:pt x="20" y="141"/>
                  </a:lnTo>
                  <a:lnTo>
                    <a:pt x="20" y="139"/>
                  </a:lnTo>
                  <a:lnTo>
                    <a:pt x="21" y="135"/>
                  </a:lnTo>
                  <a:lnTo>
                    <a:pt x="24" y="130"/>
                  </a:lnTo>
                  <a:lnTo>
                    <a:pt x="25" y="124"/>
                  </a:lnTo>
                  <a:lnTo>
                    <a:pt x="26" y="118"/>
                  </a:lnTo>
                  <a:lnTo>
                    <a:pt x="29" y="114"/>
                  </a:lnTo>
                  <a:lnTo>
                    <a:pt x="30" y="108"/>
                  </a:lnTo>
                  <a:lnTo>
                    <a:pt x="31" y="103"/>
                  </a:lnTo>
                  <a:lnTo>
                    <a:pt x="33" y="97"/>
                  </a:lnTo>
                  <a:lnTo>
                    <a:pt x="34" y="91"/>
                  </a:lnTo>
                  <a:lnTo>
                    <a:pt x="36" y="86"/>
                  </a:lnTo>
                  <a:lnTo>
                    <a:pt x="38" y="80"/>
                  </a:lnTo>
                  <a:lnTo>
                    <a:pt x="38" y="77"/>
                  </a:lnTo>
                  <a:lnTo>
                    <a:pt x="39" y="75"/>
                  </a:lnTo>
                  <a:lnTo>
                    <a:pt x="40" y="71"/>
                  </a:lnTo>
                  <a:lnTo>
                    <a:pt x="40" y="69"/>
                  </a:lnTo>
                  <a:lnTo>
                    <a:pt x="43" y="63"/>
                  </a:lnTo>
                  <a:lnTo>
                    <a:pt x="44" y="58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49" y="39"/>
                  </a:lnTo>
                  <a:lnTo>
                    <a:pt x="50" y="37"/>
                  </a:lnTo>
                  <a:lnTo>
                    <a:pt x="50" y="33"/>
                  </a:lnTo>
                  <a:lnTo>
                    <a:pt x="51" y="29"/>
                  </a:lnTo>
                  <a:lnTo>
                    <a:pt x="52" y="27"/>
                  </a:lnTo>
                  <a:lnTo>
                    <a:pt x="53" y="24"/>
                  </a:lnTo>
                  <a:lnTo>
                    <a:pt x="55" y="20"/>
                  </a:lnTo>
                  <a:lnTo>
                    <a:pt x="55" y="16"/>
                  </a:lnTo>
                  <a:lnTo>
                    <a:pt x="56" y="13"/>
                  </a:lnTo>
                  <a:lnTo>
                    <a:pt x="57" y="10"/>
                  </a:lnTo>
                  <a:lnTo>
                    <a:pt x="58" y="7"/>
                  </a:lnTo>
                  <a:lnTo>
                    <a:pt x="59" y="2"/>
                  </a:lnTo>
                  <a:lnTo>
                    <a:pt x="63" y="1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2" y="1"/>
                  </a:lnTo>
                  <a:lnTo>
                    <a:pt x="75" y="3"/>
                  </a:lnTo>
                  <a:lnTo>
                    <a:pt x="76" y="7"/>
                  </a:lnTo>
                  <a:lnTo>
                    <a:pt x="77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4" name="Freeform 423"/>
            <p:cNvSpPr>
              <a:spLocks/>
            </p:cNvSpPr>
            <p:nvPr/>
          </p:nvSpPr>
          <p:spPr bwMode="auto">
            <a:xfrm>
              <a:off x="1743" y="1538"/>
              <a:ext cx="64" cy="65"/>
            </a:xfrm>
            <a:custGeom>
              <a:avLst/>
              <a:gdLst>
                <a:gd name="T0" fmla="*/ 0 w 191"/>
                <a:gd name="T1" fmla="*/ 0 h 197"/>
                <a:gd name="T2" fmla="*/ 0 w 191"/>
                <a:gd name="T3" fmla="*/ 0 h 197"/>
                <a:gd name="T4" fmla="*/ 0 w 191"/>
                <a:gd name="T5" fmla="*/ 0 h 197"/>
                <a:gd name="T6" fmla="*/ 0 w 191"/>
                <a:gd name="T7" fmla="*/ 0 h 197"/>
                <a:gd name="T8" fmla="*/ 0 w 191"/>
                <a:gd name="T9" fmla="*/ 0 h 197"/>
                <a:gd name="T10" fmla="*/ 0 w 191"/>
                <a:gd name="T11" fmla="*/ 0 h 197"/>
                <a:gd name="T12" fmla="*/ 0 w 191"/>
                <a:gd name="T13" fmla="*/ 0 h 197"/>
                <a:gd name="T14" fmla="*/ 0 w 191"/>
                <a:gd name="T15" fmla="*/ 0 h 197"/>
                <a:gd name="T16" fmla="*/ 0 w 191"/>
                <a:gd name="T17" fmla="*/ 0 h 197"/>
                <a:gd name="T18" fmla="*/ 0 w 191"/>
                <a:gd name="T19" fmla="*/ 0 h 197"/>
                <a:gd name="T20" fmla="*/ 0 w 191"/>
                <a:gd name="T21" fmla="*/ 0 h 197"/>
                <a:gd name="T22" fmla="*/ 0 w 191"/>
                <a:gd name="T23" fmla="*/ 0 h 197"/>
                <a:gd name="T24" fmla="*/ 0 w 191"/>
                <a:gd name="T25" fmla="*/ 0 h 197"/>
                <a:gd name="T26" fmla="*/ 0 w 191"/>
                <a:gd name="T27" fmla="*/ 0 h 197"/>
                <a:gd name="T28" fmla="*/ 0 w 191"/>
                <a:gd name="T29" fmla="*/ 0 h 197"/>
                <a:gd name="T30" fmla="*/ 0 w 191"/>
                <a:gd name="T31" fmla="*/ 0 h 197"/>
                <a:gd name="T32" fmla="*/ 0 w 191"/>
                <a:gd name="T33" fmla="*/ 0 h 197"/>
                <a:gd name="T34" fmla="*/ 0 w 191"/>
                <a:gd name="T35" fmla="*/ 0 h 197"/>
                <a:gd name="T36" fmla="*/ 0 w 191"/>
                <a:gd name="T37" fmla="*/ 0 h 197"/>
                <a:gd name="T38" fmla="*/ 0 w 191"/>
                <a:gd name="T39" fmla="*/ 0 h 197"/>
                <a:gd name="T40" fmla="*/ 0 w 191"/>
                <a:gd name="T41" fmla="*/ 0 h 197"/>
                <a:gd name="T42" fmla="*/ 0 w 191"/>
                <a:gd name="T43" fmla="*/ 0 h 197"/>
                <a:gd name="T44" fmla="*/ 0 w 191"/>
                <a:gd name="T45" fmla="*/ 0 h 197"/>
                <a:gd name="T46" fmla="*/ 0 w 191"/>
                <a:gd name="T47" fmla="*/ 0 h 197"/>
                <a:gd name="T48" fmla="*/ 0 w 191"/>
                <a:gd name="T49" fmla="*/ 0 h 197"/>
                <a:gd name="T50" fmla="*/ 0 w 191"/>
                <a:gd name="T51" fmla="*/ 0 h 197"/>
                <a:gd name="T52" fmla="*/ 0 w 191"/>
                <a:gd name="T53" fmla="*/ 0 h 197"/>
                <a:gd name="T54" fmla="*/ 0 w 191"/>
                <a:gd name="T55" fmla="*/ 0 h 197"/>
                <a:gd name="T56" fmla="*/ 0 w 191"/>
                <a:gd name="T57" fmla="*/ 0 h 197"/>
                <a:gd name="T58" fmla="*/ 0 w 191"/>
                <a:gd name="T59" fmla="*/ 0 h 197"/>
                <a:gd name="T60" fmla="*/ 0 w 191"/>
                <a:gd name="T61" fmla="*/ 0 h 197"/>
                <a:gd name="T62" fmla="*/ 0 w 191"/>
                <a:gd name="T63" fmla="*/ 0 h 197"/>
                <a:gd name="T64" fmla="*/ 0 w 191"/>
                <a:gd name="T65" fmla="*/ 0 h 197"/>
                <a:gd name="T66" fmla="*/ 0 w 191"/>
                <a:gd name="T67" fmla="*/ 0 h 197"/>
                <a:gd name="T68" fmla="*/ 0 w 191"/>
                <a:gd name="T69" fmla="*/ 0 h 197"/>
                <a:gd name="T70" fmla="*/ 0 w 191"/>
                <a:gd name="T71" fmla="*/ 0 h 197"/>
                <a:gd name="T72" fmla="*/ 0 w 191"/>
                <a:gd name="T73" fmla="*/ 0 h 197"/>
                <a:gd name="T74" fmla="*/ 0 w 191"/>
                <a:gd name="T75" fmla="*/ 0 h 197"/>
                <a:gd name="T76" fmla="*/ 0 w 191"/>
                <a:gd name="T77" fmla="*/ 0 h 197"/>
                <a:gd name="T78" fmla="*/ 0 w 191"/>
                <a:gd name="T79" fmla="*/ 0 h 197"/>
                <a:gd name="T80" fmla="*/ 0 w 191"/>
                <a:gd name="T81" fmla="*/ 0 h 197"/>
                <a:gd name="T82" fmla="*/ 0 w 191"/>
                <a:gd name="T83" fmla="*/ 0 h 197"/>
                <a:gd name="T84" fmla="*/ 0 w 191"/>
                <a:gd name="T85" fmla="*/ 0 h 197"/>
                <a:gd name="T86" fmla="*/ 0 w 191"/>
                <a:gd name="T87" fmla="*/ 0 h 197"/>
                <a:gd name="T88" fmla="*/ 0 w 191"/>
                <a:gd name="T89" fmla="*/ 0 h 197"/>
                <a:gd name="T90" fmla="*/ 0 w 191"/>
                <a:gd name="T91" fmla="*/ 0 h 197"/>
                <a:gd name="T92" fmla="*/ 0 w 191"/>
                <a:gd name="T93" fmla="*/ 0 h 197"/>
                <a:gd name="T94" fmla="*/ 0 w 191"/>
                <a:gd name="T95" fmla="*/ 0 h 197"/>
                <a:gd name="T96" fmla="*/ 0 w 191"/>
                <a:gd name="T97" fmla="*/ 0 h 197"/>
                <a:gd name="T98" fmla="*/ 0 w 191"/>
                <a:gd name="T99" fmla="*/ 0 h 197"/>
                <a:gd name="T100" fmla="*/ 0 w 191"/>
                <a:gd name="T101" fmla="*/ 0 h 197"/>
                <a:gd name="T102" fmla="*/ 0 w 191"/>
                <a:gd name="T103" fmla="*/ 0 h 197"/>
                <a:gd name="T104" fmla="*/ 0 w 191"/>
                <a:gd name="T105" fmla="*/ 0 h 197"/>
                <a:gd name="T106" fmla="*/ 0 w 191"/>
                <a:gd name="T107" fmla="*/ 0 h 197"/>
                <a:gd name="T108" fmla="*/ 0 w 191"/>
                <a:gd name="T109" fmla="*/ 0 h 197"/>
                <a:gd name="T110" fmla="*/ 0 w 191"/>
                <a:gd name="T111" fmla="*/ 0 h 197"/>
                <a:gd name="T112" fmla="*/ 0 w 191"/>
                <a:gd name="T113" fmla="*/ 0 h 197"/>
                <a:gd name="T114" fmla="*/ 0 w 191"/>
                <a:gd name="T115" fmla="*/ 0 h 197"/>
                <a:gd name="T116" fmla="*/ 0 w 191"/>
                <a:gd name="T117" fmla="*/ 0 h 197"/>
                <a:gd name="T118" fmla="*/ 0 w 191"/>
                <a:gd name="T119" fmla="*/ 0 h 197"/>
                <a:gd name="T120" fmla="*/ 0 w 191"/>
                <a:gd name="T121" fmla="*/ 0 h 1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91"/>
                <a:gd name="T184" fmla="*/ 0 h 197"/>
                <a:gd name="T185" fmla="*/ 191 w 191"/>
                <a:gd name="T186" fmla="*/ 197 h 1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91" h="197">
                  <a:moveTo>
                    <a:pt x="190" y="13"/>
                  </a:moveTo>
                  <a:lnTo>
                    <a:pt x="187" y="18"/>
                  </a:lnTo>
                  <a:lnTo>
                    <a:pt x="185" y="22"/>
                  </a:lnTo>
                  <a:lnTo>
                    <a:pt x="182" y="26"/>
                  </a:lnTo>
                  <a:lnTo>
                    <a:pt x="181" y="32"/>
                  </a:lnTo>
                  <a:lnTo>
                    <a:pt x="177" y="35"/>
                  </a:lnTo>
                  <a:lnTo>
                    <a:pt x="176" y="40"/>
                  </a:lnTo>
                  <a:lnTo>
                    <a:pt x="172" y="44"/>
                  </a:lnTo>
                  <a:lnTo>
                    <a:pt x="171" y="49"/>
                  </a:lnTo>
                  <a:lnTo>
                    <a:pt x="168" y="52"/>
                  </a:lnTo>
                  <a:lnTo>
                    <a:pt x="166" y="56"/>
                  </a:lnTo>
                  <a:lnTo>
                    <a:pt x="163" y="59"/>
                  </a:lnTo>
                  <a:lnTo>
                    <a:pt x="162" y="63"/>
                  </a:lnTo>
                  <a:lnTo>
                    <a:pt x="158" y="66"/>
                  </a:lnTo>
                  <a:lnTo>
                    <a:pt x="157" y="70"/>
                  </a:lnTo>
                  <a:lnTo>
                    <a:pt x="155" y="73"/>
                  </a:lnTo>
                  <a:lnTo>
                    <a:pt x="152" y="77"/>
                  </a:lnTo>
                  <a:lnTo>
                    <a:pt x="150" y="81"/>
                  </a:lnTo>
                  <a:lnTo>
                    <a:pt x="147" y="83"/>
                  </a:lnTo>
                  <a:lnTo>
                    <a:pt x="145" y="86"/>
                  </a:lnTo>
                  <a:lnTo>
                    <a:pt x="143" y="90"/>
                  </a:lnTo>
                  <a:lnTo>
                    <a:pt x="140" y="92"/>
                  </a:lnTo>
                  <a:lnTo>
                    <a:pt x="138" y="96"/>
                  </a:lnTo>
                  <a:lnTo>
                    <a:pt x="134" y="100"/>
                  </a:lnTo>
                  <a:lnTo>
                    <a:pt x="133" y="102"/>
                  </a:lnTo>
                  <a:lnTo>
                    <a:pt x="130" y="104"/>
                  </a:lnTo>
                  <a:lnTo>
                    <a:pt x="127" y="108"/>
                  </a:lnTo>
                  <a:lnTo>
                    <a:pt x="124" y="110"/>
                  </a:lnTo>
                  <a:lnTo>
                    <a:pt x="121" y="114"/>
                  </a:lnTo>
                  <a:lnTo>
                    <a:pt x="118" y="116"/>
                  </a:lnTo>
                  <a:lnTo>
                    <a:pt x="114" y="120"/>
                  </a:lnTo>
                  <a:lnTo>
                    <a:pt x="112" y="123"/>
                  </a:lnTo>
                  <a:lnTo>
                    <a:pt x="108" y="126"/>
                  </a:lnTo>
                  <a:lnTo>
                    <a:pt x="102" y="130"/>
                  </a:lnTo>
                  <a:lnTo>
                    <a:pt x="98" y="135"/>
                  </a:lnTo>
                  <a:lnTo>
                    <a:pt x="92" y="140"/>
                  </a:lnTo>
                  <a:lnTo>
                    <a:pt x="87" y="145"/>
                  </a:lnTo>
                  <a:lnTo>
                    <a:pt x="81" y="149"/>
                  </a:lnTo>
                  <a:lnTo>
                    <a:pt x="75" y="154"/>
                  </a:lnTo>
                  <a:lnTo>
                    <a:pt x="70" y="159"/>
                  </a:lnTo>
                  <a:lnTo>
                    <a:pt x="66" y="164"/>
                  </a:lnTo>
                  <a:lnTo>
                    <a:pt x="62" y="165"/>
                  </a:lnTo>
                  <a:lnTo>
                    <a:pt x="58" y="168"/>
                  </a:lnTo>
                  <a:lnTo>
                    <a:pt x="56" y="170"/>
                  </a:lnTo>
                  <a:lnTo>
                    <a:pt x="53" y="172"/>
                  </a:lnTo>
                  <a:lnTo>
                    <a:pt x="50" y="173"/>
                  </a:lnTo>
                  <a:lnTo>
                    <a:pt x="47" y="177"/>
                  </a:lnTo>
                  <a:lnTo>
                    <a:pt x="44" y="178"/>
                  </a:lnTo>
                  <a:lnTo>
                    <a:pt x="42" y="180"/>
                  </a:lnTo>
                  <a:lnTo>
                    <a:pt x="38" y="183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29" y="188"/>
                  </a:lnTo>
                  <a:lnTo>
                    <a:pt x="25" y="190"/>
                  </a:lnTo>
                  <a:lnTo>
                    <a:pt x="22" y="192"/>
                  </a:lnTo>
                  <a:lnTo>
                    <a:pt x="19" y="194"/>
                  </a:lnTo>
                  <a:lnTo>
                    <a:pt x="16" y="197"/>
                  </a:lnTo>
                  <a:lnTo>
                    <a:pt x="11" y="197"/>
                  </a:lnTo>
                  <a:lnTo>
                    <a:pt x="6" y="197"/>
                  </a:lnTo>
                  <a:lnTo>
                    <a:pt x="3" y="193"/>
                  </a:lnTo>
                  <a:lnTo>
                    <a:pt x="2" y="191"/>
                  </a:lnTo>
                  <a:lnTo>
                    <a:pt x="0" y="187"/>
                  </a:lnTo>
                  <a:lnTo>
                    <a:pt x="0" y="184"/>
                  </a:lnTo>
                  <a:lnTo>
                    <a:pt x="3" y="179"/>
                  </a:lnTo>
                  <a:lnTo>
                    <a:pt x="7" y="177"/>
                  </a:lnTo>
                  <a:lnTo>
                    <a:pt x="12" y="173"/>
                  </a:lnTo>
                  <a:lnTo>
                    <a:pt x="18" y="170"/>
                  </a:lnTo>
                  <a:lnTo>
                    <a:pt x="23" y="166"/>
                  </a:lnTo>
                  <a:lnTo>
                    <a:pt x="28" y="164"/>
                  </a:lnTo>
                  <a:lnTo>
                    <a:pt x="32" y="159"/>
                  </a:lnTo>
                  <a:lnTo>
                    <a:pt x="36" y="156"/>
                  </a:lnTo>
                  <a:lnTo>
                    <a:pt x="41" y="153"/>
                  </a:lnTo>
                  <a:lnTo>
                    <a:pt x="45" y="149"/>
                  </a:lnTo>
                  <a:lnTo>
                    <a:pt x="48" y="145"/>
                  </a:lnTo>
                  <a:lnTo>
                    <a:pt x="51" y="141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4" y="129"/>
                  </a:lnTo>
                  <a:lnTo>
                    <a:pt x="68" y="124"/>
                  </a:lnTo>
                  <a:lnTo>
                    <a:pt x="73" y="120"/>
                  </a:lnTo>
                  <a:lnTo>
                    <a:pt x="79" y="115"/>
                  </a:lnTo>
                  <a:lnTo>
                    <a:pt x="81" y="111"/>
                  </a:lnTo>
                  <a:lnTo>
                    <a:pt x="86" y="108"/>
                  </a:lnTo>
                  <a:lnTo>
                    <a:pt x="89" y="104"/>
                  </a:lnTo>
                  <a:lnTo>
                    <a:pt x="93" y="102"/>
                  </a:lnTo>
                  <a:lnTo>
                    <a:pt x="95" y="98"/>
                  </a:lnTo>
                  <a:lnTo>
                    <a:pt x="99" y="95"/>
                  </a:lnTo>
                  <a:lnTo>
                    <a:pt x="104" y="92"/>
                  </a:lnTo>
                  <a:lnTo>
                    <a:pt x="107" y="89"/>
                  </a:lnTo>
                  <a:lnTo>
                    <a:pt x="109" y="85"/>
                  </a:lnTo>
                  <a:lnTo>
                    <a:pt x="113" y="83"/>
                  </a:lnTo>
                  <a:lnTo>
                    <a:pt x="117" y="79"/>
                  </a:lnTo>
                  <a:lnTo>
                    <a:pt x="119" y="77"/>
                  </a:lnTo>
                  <a:lnTo>
                    <a:pt x="122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32" y="65"/>
                  </a:lnTo>
                  <a:lnTo>
                    <a:pt x="134" y="60"/>
                  </a:lnTo>
                  <a:lnTo>
                    <a:pt x="138" y="58"/>
                  </a:lnTo>
                  <a:lnTo>
                    <a:pt x="140" y="54"/>
                  </a:lnTo>
                  <a:lnTo>
                    <a:pt x="144" y="51"/>
                  </a:lnTo>
                  <a:lnTo>
                    <a:pt x="146" y="47"/>
                  </a:lnTo>
                  <a:lnTo>
                    <a:pt x="149" y="45"/>
                  </a:lnTo>
                  <a:lnTo>
                    <a:pt x="151" y="41"/>
                  </a:lnTo>
                  <a:lnTo>
                    <a:pt x="155" y="38"/>
                  </a:lnTo>
                  <a:lnTo>
                    <a:pt x="157" y="34"/>
                  </a:lnTo>
                  <a:lnTo>
                    <a:pt x="159" y="31"/>
                  </a:lnTo>
                  <a:lnTo>
                    <a:pt x="162" y="26"/>
                  </a:lnTo>
                  <a:lnTo>
                    <a:pt x="164" y="22"/>
                  </a:lnTo>
                  <a:lnTo>
                    <a:pt x="166" y="18"/>
                  </a:lnTo>
                  <a:lnTo>
                    <a:pt x="170" y="14"/>
                  </a:lnTo>
                  <a:lnTo>
                    <a:pt x="172" y="9"/>
                  </a:lnTo>
                  <a:lnTo>
                    <a:pt x="175" y="6"/>
                  </a:lnTo>
                  <a:lnTo>
                    <a:pt x="177" y="2"/>
                  </a:lnTo>
                  <a:lnTo>
                    <a:pt x="181" y="1"/>
                  </a:lnTo>
                  <a:lnTo>
                    <a:pt x="183" y="0"/>
                  </a:lnTo>
                  <a:lnTo>
                    <a:pt x="187" y="1"/>
                  </a:lnTo>
                  <a:lnTo>
                    <a:pt x="189" y="3"/>
                  </a:lnTo>
                  <a:lnTo>
                    <a:pt x="191" y="6"/>
                  </a:lnTo>
                  <a:lnTo>
                    <a:pt x="191" y="9"/>
                  </a:lnTo>
                  <a:lnTo>
                    <a:pt x="19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5" name="Freeform 424"/>
            <p:cNvSpPr>
              <a:spLocks/>
            </p:cNvSpPr>
            <p:nvPr/>
          </p:nvSpPr>
          <p:spPr bwMode="auto">
            <a:xfrm>
              <a:off x="1781" y="1602"/>
              <a:ext cx="17" cy="105"/>
            </a:xfrm>
            <a:custGeom>
              <a:avLst/>
              <a:gdLst>
                <a:gd name="T0" fmla="*/ 0 w 52"/>
                <a:gd name="T1" fmla="*/ 0 h 316"/>
                <a:gd name="T2" fmla="*/ 0 w 52"/>
                <a:gd name="T3" fmla="*/ 0 h 316"/>
                <a:gd name="T4" fmla="*/ 0 w 52"/>
                <a:gd name="T5" fmla="*/ 0 h 316"/>
                <a:gd name="T6" fmla="*/ 0 w 52"/>
                <a:gd name="T7" fmla="*/ 0 h 316"/>
                <a:gd name="T8" fmla="*/ 0 w 52"/>
                <a:gd name="T9" fmla="*/ 0 h 316"/>
                <a:gd name="T10" fmla="*/ 0 w 52"/>
                <a:gd name="T11" fmla="*/ 0 h 316"/>
                <a:gd name="T12" fmla="*/ 0 w 52"/>
                <a:gd name="T13" fmla="*/ 0 h 316"/>
                <a:gd name="T14" fmla="*/ 0 w 52"/>
                <a:gd name="T15" fmla="*/ 0 h 316"/>
                <a:gd name="T16" fmla="*/ 0 w 52"/>
                <a:gd name="T17" fmla="*/ 0 h 316"/>
                <a:gd name="T18" fmla="*/ 0 w 52"/>
                <a:gd name="T19" fmla="*/ 0 h 316"/>
                <a:gd name="T20" fmla="*/ 0 w 52"/>
                <a:gd name="T21" fmla="*/ 0 h 316"/>
                <a:gd name="T22" fmla="*/ 0 w 52"/>
                <a:gd name="T23" fmla="*/ 0 h 316"/>
                <a:gd name="T24" fmla="*/ 0 w 52"/>
                <a:gd name="T25" fmla="*/ 0 h 316"/>
                <a:gd name="T26" fmla="*/ 0 w 52"/>
                <a:gd name="T27" fmla="*/ 0 h 316"/>
                <a:gd name="T28" fmla="*/ 0 w 52"/>
                <a:gd name="T29" fmla="*/ 0 h 316"/>
                <a:gd name="T30" fmla="*/ 0 w 52"/>
                <a:gd name="T31" fmla="*/ 0 h 316"/>
                <a:gd name="T32" fmla="*/ 0 w 52"/>
                <a:gd name="T33" fmla="*/ 0 h 316"/>
                <a:gd name="T34" fmla="*/ 0 w 52"/>
                <a:gd name="T35" fmla="*/ 0 h 316"/>
                <a:gd name="T36" fmla="*/ 0 w 52"/>
                <a:gd name="T37" fmla="*/ 0 h 316"/>
                <a:gd name="T38" fmla="*/ 0 w 52"/>
                <a:gd name="T39" fmla="*/ 0 h 316"/>
                <a:gd name="T40" fmla="*/ 0 w 52"/>
                <a:gd name="T41" fmla="*/ 0 h 316"/>
                <a:gd name="T42" fmla="*/ 0 w 52"/>
                <a:gd name="T43" fmla="*/ 0 h 316"/>
                <a:gd name="T44" fmla="*/ 0 w 52"/>
                <a:gd name="T45" fmla="*/ 0 h 316"/>
                <a:gd name="T46" fmla="*/ 0 w 52"/>
                <a:gd name="T47" fmla="*/ 0 h 316"/>
                <a:gd name="T48" fmla="*/ 0 w 52"/>
                <a:gd name="T49" fmla="*/ 0 h 316"/>
                <a:gd name="T50" fmla="*/ 0 w 52"/>
                <a:gd name="T51" fmla="*/ 0 h 316"/>
                <a:gd name="T52" fmla="*/ 0 w 52"/>
                <a:gd name="T53" fmla="*/ 0 h 316"/>
                <a:gd name="T54" fmla="*/ 0 w 52"/>
                <a:gd name="T55" fmla="*/ 0 h 316"/>
                <a:gd name="T56" fmla="*/ 0 w 52"/>
                <a:gd name="T57" fmla="*/ 0 h 316"/>
                <a:gd name="T58" fmla="*/ 0 w 52"/>
                <a:gd name="T59" fmla="*/ 0 h 316"/>
                <a:gd name="T60" fmla="*/ 0 w 52"/>
                <a:gd name="T61" fmla="*/ 0 h 316"/>
                <a:gd name="T62" fmla="*/ 0 w 52"/>
                <a:gd name="T63" fmla="*/ 0 h 316"/>
                <a:gd name="T64" fmla="*/ 0 w 52"/>
                <a:gd name="T65" fmla="*/ 0 h 316"/>
                <a:gd name="T66" fmla="*/ 0 w 52"/>
                <a:gd name="T67" fmla="*/ 0 h 316"/>
                <a:gd name="T68" fmla="*/ 0 w 52"/>
                <a:gd name="T69" fmla="*/ 0 h 316"/>
                <a:gd name="T70" fmla="*/ 0 w 52"/>
                <a:gd name="T71" fmla="*/ 0 h 316"/>
                <a:gd name="T72" fmla="*/ 0 w 52"/>
                <a:gd name="T73" fmla="*/ 0 h 316"/>
                <a:gd name="T74" fmla="*/ 0 w 52"/>
                <a:gd name="T75" fmla="*/ 0 h 316"/>
                <a:gd name="T76" fmla="*/ 0 w 52"/>
                <a:gd name="T77" fmla="*/ 0 h 316"/>
                <a:gd name="T78" fmla="*/ 0 w 52"/>
                <a:gd name="T79" fmla="*/ 0 h 316"/>
                <a:gd name="T80" fmla="*/ 0 w 52"/>
                <a:gd name="T81" fmla="*/ 0 h 316"/>
                <a:gd name="T82" fmla="*/ 0 w 52"/>
                <a:gd name="T83" fmla="*/ 0 h 316"/>
                <a:gd name="T84" fmla="*/ 0 w 52"/>
                <a:gd name="T85" fmla="*/ 0 h 316"/>
                <a:gd name="T86" fmla="*/ 0 w 52"/>
                <a:gd name="T87" fmla="*/ 0 h 316"/>
                <a:gd name="T88" fmla="*/ 0 w 52"/>
                <a:gd name="T89" fmla="*/ 0 h 316"/>
                <a:gd name="T90" fmla="*/ 0 w 52"/>
                <a:gd name="T91" fmla="*/ 0 h 31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2"/>
                <a:gd name="T139" fmla="*/ 0 h 316"/>
                <a:gd name="T140" fmla="*/ 52 w 52"/>
                <a:gd name="T141" fmla="*/ 316 h 31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2" h="316">
                  <a:moveTo>
                    <a:pt x="36" y="4"/>
                  </a:moveTo>
                  <a:lnTo>
                    <a:pt x="31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11"/>
                  </a:lnTo>
                  <a:lnTo>
                    <a:pt x="11" y="14"/>
                  </a:lnTo>
                  <a:lnTo>
                    <a:pt x="8" y="19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1" y="36"/>
                  </a:lnTo>
                  <a:lnTo>
                    <a:pt x="1" y="39"/>
                  </a:lnTo>
                  <a:lnTo>
                    <a:pt x="1" y="42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1" y="56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6"/>
                  </a:lnTo>
                  <a:lnTo>
                    <a:pt x="1" y="70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1" y="81"/>
                  </a:lnTo>
                  <a:lnTo>
                    <a:pt x="1" y="84"/>
                  </a:lnTo>
                  <a:lnTo>
                    <a:pt x="1" y="88"/>
                  </a:lnTo>
                  <a:lnTo>
                    <a:pt x="1" y="91"/>
                  </a:lnTo>
                  <a:lnTo>
                    <a:pt x="1" y="95"/>
                  </a:lnTo>
                  <a:lnTo>
                    <a:pt x="1" y="100"/>
                  </a:lnTo>
                  <a:lnTo>
                    <a:pt x="1" y="103"/>
                  </a:lnTo>
                  <a:lnTo>
                    <a:pt x="2" y="108"/>
                  </a:lnTo>
                  <a:lnTo>
                    <a:pt x="2" y="113"/>
                  </a:lnTo>
                  <a:lnTo>
                    <a:pt x="2" y="117"/>
                  </a:lnTo>
                  <a:lnTo>
                    <a:pt x="2" y="122"/>
                  </a:lnTo>
                  <a:lnTo>
                    <a:pt x="2" y="127"/>
                  </a:lnTo>
                  <a:lnTo>
                    <a:pt x="2" y="132"/>
                  </a:lnTo>
                  <a:lnTo>
                    <a:pt x="4" y="138"/>
                  </a:lnTo>
                  <a:lnTo>
                    <a:pt x="4" y="142"/>
                  </a:lnTo>
                  <a:lnTo>
                    <a:pt x="4" y="148"/>
                  </a:lnTo>
                  <a:lnTo>
                    <a:pt x="4" y="152"/>
                  </a:lnTo>
                  <a:lnTo>
                    <a:pt x="5" y="154"/>
                  </a:lnTo>
                  <a:lnTo>
                    <a:pt x="5" y="158"/>
                  </a:lnTo>
                  <a:lnTo>
                    <a:pt x="6" y="161"/>
                  </a:lnTo>
                  <a:lnTo>
                    <a:pt x="6" y="164"/>
                  </a:lnTo>
                  <a:lnTo>
                    <a:pt x="6" y="167"/>
                  </a:lnTo>
                  <a:lnTo>
                    <a:pt x="6" y="171"/>
                  </a:lnTo>
                  <a:lnTo>
                    <a:pt x="6" y="173"/>
                  </a:lnTo>
                  <a:lnTo>
                    <a:pt x="6" y="177"/>
                  </a:lnTo>
                  <a:lnTo>
                    <a:pt x="7" y="180"/>
                  </a:lnTo>
                  <a:lnTo>
                    <a:pt x="7" y="184"/>
                  </a:lnTo>
                  <a:lnTo>
                    <a:pt x="8" y="189"/>
                  </a:lnTo>
                  <a:lnTo>
                    <a:pt x="8" y="191"/>
                  </a:lnTo>
                  <a:lnTo>
                    <a:pt x="9" y="196"/>
                  </a:lnTo>
                  <a:lnTo>
                    <a:pt x="9" y="199"/>
                  </a:lnTo>
                  <a:lnTo>
                    <a:pt x="11" y="204"/>
                  </a:lnTo>
                  <a:lnTo>
                    <a:pt x="11" y="208"/>
                  </a:lnTo>
                  <a:lnTo>
                    <a:pt x="11" y="211"/>
                  </a:lnTo>
                  <a:lnTo>
                    <a:pt x="12" y="216"/>
                  </a:lnTo>
                  <a:lnTo>
                    <a:pt x="13" y="221"/>
                  </a:lnTo>
                  <a:lnTo>
                    <a:pt x="13" y="224"/>
                  </a:lnTo>
                  <a:lnTo>
                    <a:pt x="14" y="229"/>
                  </a:lnTo>
                  <a:lnTo>
                    <a:pt x="14" y="233"/>
                  </a:lnTo>
                  <a:lnTo>
                    <a:pt x="15" y="236"/>
                  </a:lnTo>
                  <a:lnTo>
                    <a:pt x="15" y="240"/>
                  </a:lnTo>
                  <a:lnTo>
                    <a:pt x="15" y="243"/>
                  </a:lnTo>
                  <a:lnTo>
                    <a:pt x="17" y="247"/>
                  </a:lnTo>
                  <a:lnTo>
                    <a:pt x="18" y="250"/>
                  </a:lnTo>
                  <a:lnTo>
                    <a:pt x="18" y="254"/>
                  </a:lnTo>
                  <a:lnTo>
                    <a:pt x="19" y="256"/>
                  </a:lnTo>
                  <a:lnTo>
                    <a:pt x="20" y="260"/>
                  </a:lnTo>
                  <a:lnTo>
                    <a:pt x="20" y="263"/>
                  </a:lnTo>
                  <a:lnTo>
                    <a:pt x="23" y="268"/>
                  </a:lnTo>
                  <a:lnTo>
                    <a:pt x="24" y="274"/>
                  </a:lnTo>
                  <a:lnTo>
                    <a:pt x="25" y="279"/>
                  </a:lnTo>
                  <a:lnTo>
                    <a:pt x="27" y="284"/>
                  </a:lnTo>
                  <a:lnTo>
                    <a:pt x="28" y="287"/>
                  </a:lnTo>
                  <a:lnTo>
                    <a:pt x="31" y="291"/>
                  </a:lnTo>
                  <a:lnTo>
                    <a:pt x="32" y="294"/>
                  </a:lnTo>
                  <a:lnTo>
                    <a:pt x="33" y="297"/>
                  </a:lnTo>
                  <a:lnTo>
                    <a:pt x="36" y="299"/>
                  </a:lnTo>
                  <a:lnTo>
                    <a:pt x="37" y="303"/>
                  </a:lnTo>
                  <a:lnTo>
                    <a:pt x="39" y="306"/>
                  </a:lnTo>
                  <a:lnTo>
                    <a:pt x="43" y="310"/>
                  </a:lnTo>
                  <a:lnTo>
                    <a:pt x="44" y="311"/>
                  </a:lnTo>
                  <a:lnTo>
                    <a:pt x="47" y="313"/>
                  </a:lnTo>
                  <a:lnTo>
                    <a:pt x="50" y="314"/>
                  </a:lnTo>
                  <a:lnTo>
                    <a:pt x="52" y="316"/>
                  </a:lnTo>
                  <a:lnTo>
                    <a:pt x="52" y="170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6" name="Freeform 425"/>
            <p:cNvSpPr>
              <a:spLocks/>
            </p:cNvSpPr>
            <p:nvPr/>
          </p:nvSpPr>
          <p:spPr bwMode="auto">
            <a:xfrm>
              <a:off x="1791" y="1597"/>
              <a:ext cx="22" cy="117"/>
            </a:xfrm>
            <a:custGeom>
              <a:avLst/>
              <a:gdLst>
                <a:gd name="T0" fmla="*/ 0 w 65"/>
                <a:gd name="T1" fmla="*/ 0 h 350"/>
                <a:gd name="T2" fmla="*/ 0 w 65"/>
                <a:gd name="T3" fmla="*/ 0 h 350"/>
                <a:gd name="T4" fmla="*/ 0 w 65"/>
                <a:gd name="T5" fmla="*/ 0 h 350"/>
                <a:gd name="T6" fmla="*/ 0 w 65"/>
                <a:gd name="T7" fmla="*/ 0 h 350"/>
                <a:gd name="T8" fmla="*/ 0 w 65"/>
                <a:gd name="T9" fmla="*/ 0 h 350"/>
                <a:gd name="T10" fmla="*/ 0 w 65"/>
                <a:gd name="T11" fmla="*/ 0 h 350"/>
                <a:gd name="T12" fmla="*/ 0 w 65"/>
                <a:gd name="T13" fmla="*/ 0 h 350"/>
                <a:gd name="T14" fmla="*/ 0 w 65"/>
                <a:gd name="T15" fmla="*/ 0 h 350"/>
                <a:gd name="T16" fmla="*/ 0 w 65"/>
                <a:gd name="T17" fmla="*/ 0 h 350"/>
                <a:gd name="T18" fmla="*/ 0 w 65"/>
                <a:gd name="T19" fmla="*/ 0 h 350"/>
                <a:gd name="T20" fmla="*/ 0 w 65"/>
                <a:gd name="T21" fmla="*/ 0 h 350"/>
                <a:gd name="T22" fmla="*/ 0 w 65"/>
                <a:gd name="T23" fmla="*/ 0 h 350"/>
                <a:gd name="T24" fmla="*/ 0 w 65"/>
                <a:gd name="T25" fmla="*/ 0 h 350"/>
                <a:gd name="T26" fmla="*/ 0 w 65"/>
                <a:gd name="T27" fmla="*/ 0 h 350"/>
                <a:gd name="T28" fmla="*/ 0 w 65"/>
                <a:gd name="T29" fmla="*/ 0 h 350"/>
                <a:gd name="T30" fmla="*/ 0 w 65"/>
                <a:gd name="T31" fmla="*/ 0 h 350"/>
                <a:gd name="T32" fmla="*/ 0 w 65"/>
                <a:gd name="T33" fmla="*/ 0 h 350"/>
                <a:gd name="T34" fmla="*/ 0 w 65"/>
                <a:gd name="T35" fmla="*/ 0 h 350"/>
                <a:gd name="T36" fmla="*/ 0 w 65"/>
                <a:gd name="T37" fmla="*/ 0 h 350"/>
                <a:gd name="T38" fmla="*/ 0 w 65"/>
                <a:gd name="T39" fmla="*/ 0 h 350"/>
                <a:gd name="T40" fmla="*/ 0 w 65"/>
                <a:gd name="T41" fmla="*/ 0 h 350"/>
                <a:gd name="T42" fmla="*/ 0 w 65"/>
                <a:gd name="T43" fmla="*/ 0 h 350"/>
                <a:gd name="T44" fmla="*/ 0 w 65"/>
                <a:gd name="T45" fmla="*/ 0 h 350"/>
                <a:gd name="T46" fmla="*/ 0 w 65"/>
                <a:gd name="T47" fmla="*/ 0 h 350"/>
                <a:gd name="T48" fmla="*/ 0 w 65"/>
                <a:gd name="T49" fmla="*/ 0 h 350"/>
                <a:gd name="T50" fmla="*/ 0 w 65"/>
                <a:gd name="T51" fmla="*/ 0 h 350"/>
                <a:gd name="T52" fmla="*/ 0 w 65"/>
                <a:gd name="T53" fmla="*/ 0 h 350"/>
                <a:gd name="T54" fmla="*/ 0 w 65"/>
                <a:gd name="T55" fmla="*/ 0 h 350"/>
                <a:gd name="T56" fmla="*/ 0 w 65"/>
                <a:gd name="T57" fmla="*/ 0 h 350"/>
                <a:gd name="T58" fmla="*/ 0 w 65"/>
                <a:gd name="T59" fmla="*/ 0 h 350"/>
                <a:gd name="T60" fmla="*/ 0 w 65"/>
                <a:gd name="T61" fmla="*/ 0 h 350"/>
                <a:gd name="T62" fmla="*/ 0 w 65"/>
                <a:gd name="T63" fmla="*/ 0 h 350"/>
                <a:gd name="T64" fmla="*/ 0 w 65"/>
                <a:gd name="T65" fmla="*/ 0 h 350"/>
                <a:gd name="T66" fmla="*/ 0 w 65"/>
                <a:gd name="T67" fmla="*/ 0 h 350"/>
                <a:gd name="T68" fmla="*/ 0 w 65"/>
                <a:gd name="T69" fmla="*/ 0 h 350"/>
                <a:gd name="T70" fmla="*/ 0 w 65"/>
                <a:gd name="T71" fmla="*/ 0 h 350"/>
                <a:gd name="T72" fmla="*/ 0 w 65"/>
                <a:gd name="T73" fmla="*/ 0 h 350"/>
                <a:gd name="T74" fmla="*/ 0 w 65"/>
                <a:gd name="T75" fmla="*/ 0 h 350"/>
                <a:gd name="T76" fmla="*/ 0 w 65"/>
                <a:gd name="T77" fmla="*/ 0 h 350"/>
                <a:gd name="T78" fmla="*/ 0 w 65"/>
                <a:gd name="T79" fmla="*/ 0 h 350"/>
                <a:gd name="T80" fmla="*/ 0 w 65"/>
                <a:gd name="T81" fmla="*/ 0 h 350"/>
                <a:gd name="T82" fmla="*/ 0 w 65"/>
                <a:gd name="T83" fmla="*/ 0 h 350"/>
                <a:gd name="T84" fmla="*/ 0 w 65"/>
                <a:gd name="T85" fmla="*/ 0 h 350"/>
                <a:gd name="T86" fmla="*/ 0 w 65"/>
                <a:gd name="T87" fmla="*/ 0 h 350"/>
                <a:gd name="T88" fmla="*/ 0 w 65"/>
                <a:gd name="T89" fmla="*/ 0 h 350"/>
                <a:gd name="T90" fmla="*/ 0 w 65"/>
                <a:gd name="T91" fmla="*/ 0 h 350"/>
                <a:gd name="T92" fmla="*/ 0 w 65"/>
                <a:gd name="T93" fmla="*/ 0 h 350"/>
                <a:gd name="T94" fmla="*/ 0 w 65"/>
                <a:gd name="T95" fmla="*/ 0 h 350"/>
                <a:gd name="T96" fmla="*/ 0 w 65"/>
                <a:gd name="T97" fmla="*/ 0 h 350"/>
                <a:gd name="T98" fmla="*/ 0 w 65"/>
                <a:gd name="T99" fmla="*/ 0 h 350"/>
                <a:gd name="T100" fmla="*/ 0 w 65"/>
                <a:gd name="T101" fmla="*/ 0 h 3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5"/>
                <a:gd name="T154" fmla="*/ 0 h 350"/>
                <a:gd name="T155" fmla="*/ 65 w 65"/>
                <a:gd name="T156" fmla="*/ 350 h 3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5" h="350">
                  <a:moveTo>
                    <a:pt x="21" y="10"/>
                  </a:moveTo>
                  <a:lnTo>
                    <a:pt x="21" y="15"/>
                  </a:lnTo>
                  <a:lnTo>
                    <a:pt x="21" y="21"/>
                  </a:lnTo>
                  <a:lnTo>
                    <a:pt x="23" y="26"/>
                  </a:lnTo>
                  <a:lnTo>
                    <a:pt x="23" y="32"/>
                  </a:lnTo>
                  <a:lnTo>
                    <a:pt x="23" y="37"/>
                  </a:lnTo>
                  <a:lnTo>
                    <a:pt x="23" y="43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58"/>
                  </a:lnTo>
                  <a:lnTo>
                    <a:pt x="25" y="64"/>
                  </a:lnTo>
                  <a:lnTo>
                    <a:pt x="25" y="69"/>
                  </a:lnTo>
                  <a:lnTo>
                    <a:pt x="26" y="73"/>
                  </a:lnTo>
                  <a:lnTo>
                    <a:pt x="26" y="78"/>
                  </a:lnTo>
                  <a:lnTo>
                    <a:pt x="26" y="83"/>
                  </a:lnTo>
                  <a:lnTo>
                    <a:pt x="27" y="88"/>
                  </a:lnTo>
                  <a:lnTo>
                    <a:pt x="27" y="94"/>
                  </a:lnTo>
                  <a:lnTo>
                    <a:pt x="27" y="97"/>
                  </a:lnTo>
                  <a:lnTo>
                    <a:pt x="27" y="102"/>
                  </a:lnTo>
                  <a:lnTo>
                    <a:pt x="28" y="107"/>
                  </a:lnTo>
                  <a:lnTo>
                    <a:pt x="28" y="111"/>
                  </a:lnTo>
                  <a:lnTo>
                    <a:pt x="28" y="116"/>
                  </a:lnTo>
                  <a:lnTo>
                    <a:pt x="30" y="121"/>
                  </a:lnTo>
                  <a:lnTo>
                    <a:pt x="30" y="126"/>
                  </a:lnTo>
                  <a:lnTo>
                    <a:pt x="31" y="130"/>
                  </a:lnTo>
                  <a:lnTo>
                    <a:pt x="31" y="135"/>
                  </a:lnTo>
                  <a:lnTo>
                    <a:pt x="32" y="139"/>
                  </a:lnTo>
                  <a:lnTo>
                    <a:pt x="32" y="143"/>
                  </a:lnTo>
                  <a:lnTo>
                    <a:pt x="33" y="148"/>
                  </a:lnTo>
                  <a:lnTo>
                    <a:pt x="33" y="153"/>
                  </a:lnTo>
                  <a:lnTo>
                    <a:pt x="34" y="156"/>
                  </a:lnTo>
                  <a:lnTo>
                    <a:pt x="34" y="161"/>
                  </a:lnTo>
                  <a:lnTo>
                    <a:pt x="36" y="166"/>
                  </a:lnTo>
                  <a:lnTo>
                    <a:pt x="36" y="171"/>
                  </a:lnTo>
                  <a:lnTo>
                    <a:pt x="37" y="175"/>
                  </a:lnTo>
                  <a:lnTo>
                    <a:pt x="37" y="179"/>
                  </a:lnTo>
                  <a:lnTo>
                    <a:pt x="38" y="184"/>
                  </a:lnTo>
                  <a:lnTo>
                    <a:pt x="38" y="188"/>
                  </a:lnTo>
                  <a:lnTo>
                    <a:pt x="39" y="192"/>
                  </a:lnTo>
                  <a:lnTo>
                    <a:pt x="39" y="197"/>
                  </a:lnTo>
                  <a:lnTo>
                    <a:pt x="40" y="201"/>
                  </a:lnTo>
                  <a:lnTo>
                    <a:pt x="42" y="206"/>
                  </a:lnTo>
                  <a:lnTo>
                    <a:pt x="42" y="210"/>
                  </a:lnTo>
                  <a:lnTo>
                    <a:pt x="43" y="216"/>
                  </a:lnTo>
                  <a:lnTo>
                    <a:pt x="44" y="220"/>
                  </a:lnTo>
                  <a:lnTo>
                    <a:pt x="44" y="225"/>
                  </a:lnTo>
                  <a:lnTo>
                    <a:pt x="45" y="230"/>
                  </a:lnTo>
                  <a:lnTo>
                    <a:pt x="46" y="235"/>
                  </a:lnTo>
                  <a:lnTo>
                    <a:pt x="47" y="239"/>
                  </a:lnTo>
                  <a:lnTo>
                    <a:pt x="47" y="244"/>
                  </a:lnTo>
                  <a:lnTo>
                    <a:pt x="49" y="249"/>
                  </a:lnTo>
                  <a:lnTo>
                    <a:pt x="50" y="254"/>
                  </a:lnTo>
                  <a:lnTo>
                    <a:pt x="51" y="258"/>
                  </a:lnTo>
                  <a:lnTo>
                    <a:pt x="51" y="263"/>
                  </a:lnTo>
                  <a:lnTo>
                    <a:pt x="52" y="268"/>
                  </a:lnTo>
                  <a:lnTo>
                    <a:pt x="53" y="273"/>
                  </a:lnTo>
                  <a:lnTo>
                    <a:pt x="56" y="279"/>
                  </a:lnTo>
                  <a:lnTo>
                    <a:pt x="56" y="283"/>
                  </a:lnTo>
                  <a:lnTo>
                    <a:pt x="57" y="288"/>
                  </a:lnTo>
                  <a:lnTo>
                    <a:pt x="58" y="293"/>
                  </a:lnTo>
                  <a:lnTo>
                    <a:pt x="59" y="299"/>
                  </a:lnTo>
                  <a:lnTo>
                    <a:pt x="60" y="303"/>
                  </a:lnTo>
                  <a:lnTo>
                    <a:pt x="62" y="309"/>
                  </a:lnTo>
                  <a:lnTo>
                    <a:pt x="64" y="315"/>
                  </a:lnTo>
                  <a:lnTo>
                    <a:pt x="65" y="321"/>
                  </a:lnTo>
                  <a:lnTo>
                    <a:pt x="65" y="326"/>
                  </a:lnTo>
                  <a:lnTo>
                    <a:pt x="65" y="332"/>
                  </a:lnTo>
                  <a:lnTo>
                    <a:pt x="64" y="336"/>
                  </a:lnTo>
                  <a:lnTo>
                    <a:pt x="62" y="340"/>
                  </a:lnTo>
                  <a:lnTo>
                    <a:pt x="58" y="343"/>
                  </a:lnTo>
                  <a:lnTo>
                    <a:pt x="56" y="346"/>
                  </a:lnTo>
                  <a:lnTo>
                    <a:pt x="51" y="347"/>
                  </a:lnTo>
                  <a:lnTo>
                    <a:pt x="47" y="350"/>
                  </a:lnTo>
                  <a:lnTo>
                    <a:pt x="43" y="350"/>
                  </a:lnTo>
                  <a:lnTo>
                    <a:pt x="39" y="350"/>
                  </a:lnTo>
                  <a:lnTo>
                    <a:pt x="34" y="347"/>
                  </a:lnTo>
                  <a:lnTo>
                    <a:pt x="31" y="347"/>
                  </a:lnTo>
                  <a:lnTo>
                    <a:pt x="26" y="344"/>
                  </a:lnTo>
                  <a:lnTo>
                    <a:pt x="24" y="340"/>
                  </a:lnTo>
                  <a:lnTo>
                    <a:pt x="21" y="337"/>
                  </a:lnTo>
                  <a:lnTo>
                    <a:pt x="20" y="332"/>
                  </a:lnTo>
                  <a:lnTo>
                    <a:pt x="18" y="325"/>
                  </a:lnTo>
                  <a:lnTo>
                    <a:pt x="17" y="320"/>
                  </a:lnTo>
                  <a:lnTo>
                    <a:pt x="15" y="314"/>
                  </a:lnTo>
                  <a:lnTo>
                    <a:pt x="14" y="308"/>
                  </a:lnTo>
                  <a:lnTo>
                    <a:pt x="13" y="303"/>
                  </a:lnTo>
                  <a:lnTo>
                    <a:pt x="12" y="298"/>
                  </a:lnTo>
                  <a:lnTo>
                    <a:pt x="12" y="293"/>
                  </a:lnTo>
                  <a:lnTo>
                    <a:pt x="11" y="288"/>
                  </a:lnTo>
                  <a:lnTo>
                    <a:pt x="10" y="282"/>
                  </a:lnTo>
                  <a:lnTo>
                    <a:pt x="8" y="276"/>
                  </a:lnTo>
                  <a:lnTo>
                    <a:pt x="7" y="271"/>
                  </a:lnTo>
                  <a:lnTo>
                    <a:pt x="7" y="267"/>
                  </a:lnTo>
                  <a:lnTo>
                    <a:pt x="7" y="261"/>
                  </a:lnTo>
                  <a:lnTo>
                    <a:pt x="6" y="256"/>
                  </a:lnTo>
                  <a:lnTo>
                    <a:pt x="6" y="251"/>
                  </a:lnTo>
                  <a:lnTo>
                    <a:pt x="6" y="247"/>
                  </a:lnTo>
                  <a:lnTo>
                    <a:pt x="5" y="242"/>
                  </a:lnTo>
                  <a:lnTo>
                    <a:pt x="5" y="237"/>
                  </a:lnTo>
                  <a:lnTo>
                    <a:pt x="4" y="232"/>
                  </a:lnTo>
                  <a:lnTo>
                    <a:pt x="4" y="228"/>
                  </a:lnTo>
                  <a:lnTo>
                    <a:pt x="4" y="223"/>
                  </a:lnTo>
                  <a:lnTo>
                    <a:pt x="4" y="218"/>
                  </a:lnTo>
                  <a:lnTo>
                    <a:pt x="4" y="213"/>
                  </a:lnTo>
                  <a:lnTo>
                    <a:pt x="4" y="209"/>
                  </a:lnTo>
                  <a:lnTo>
                    <a:pt x="2" y="204"/>
                  </a:lnTo>
                  <a:lnTo>
                    <a:pt x="2" y="199"/>
                  </a:lnTo>
                  <a:lnTo>
                    <a:pt x="2" y="194"/>
                  </a:lnTo>
                  <a:lnTo>
                    <a:pt x="2" y="191"/>
                  </a:lnTo>
                  <a:lnTo>
                    <a:pt x="2" y="186"/>
                  </a:lnTo>
                  <a:lnTo>
                    <a:pt x="2" y="181"/>
                  </a:lnTo>
                  <a:lnTo>
                    <a:pt x="2" y="177"/>
                  </a:lnTo>
                  <a:lnTo>
                    <a:pt x="2" y="172"/>
                  </a:lnTo>
                  <a:lnTo>
                    <a:pt x="2" y="167"/>
                  </a:lnTo>
                  <a:lnTo>
                    <a:pt x="2" y="162"/>
                  </a:lnTo>
                  <a:lnTo>
                    <a:pt x="2" y="158"/>
                  </a:lnTo>
                  <a:lnTo>
                    <a:pt x="2" y="153"/>
                  </a:lnTo>
                  <a:lnTo>
                    <a:pt x="2" y="148"/>
                  </a:lnTo>
                  <a:lnTo>
                    <a:pt x="2" y="143"/>
                  </a:lnTo>
                  <a:lnTo>
                    <a:pt x="2" y="139"/>
                  </a:lnTo>
                  <a:lnTo>
                    <a:pt x="2" y="135"/>
                  </a:lnTo>
                  <a:lnTo>
                    <a:pt x="2" y="130"/>
                  </a:lnTo>
                  <a:lnTo>
                    <a:pt x="2" y="126"/>
                  </a:lnTo>
                  <a:lnTo>
                    <a:pt x="2" y="121"/>
                  </a:lnTo>
                  <a:lnTo>
                    <a:pt x="2" y="116"/>
                  </a:lnTo>
                  <a:lnTo>
                    <a:pt x="2" y="111"/>
                  </a:lnTo>
                  <a:lnTo>
                    <a:pt x="2" y="107"/>
                  </a:lnTo>
                  <a:lnTo>
                    <a:pt x="2" y="102"/>
                  </a:lnTo>
                  <a:lnTo>
                    <a:pt x="4" y="97"/>
                  </a:lnTo>
                  <a:lnTo>
                    <a:pt x="2" y="91"/>
                  </a:lnTo>
                  <a:lnTo>
                    <a:pt x="2" y="86"/>
                  </a:lnTo>
                  <a:lnTo>
                    <a:pt x="2" y="80"/>
                  </a:lnTo>
                  <a:lnTo>
                    <a:pt x="2" y="76"/>
                  </a:lnTo>
                  <a:lnTo>
                    <a:pt x="2" y="71"/>
                  </a:lnTo>
                  <a:lnTo>
                    <a:pt x="2" y="65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1" y="39"/>
                  </a:lnTo>
                  <a:lnTo>
                    <a:pt x="1" y="33"/>
                  </a:lnTo>
                  <a:lnTo>
                    <a:pt x="1" y="27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9" y="5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1723" y="1609"/>
              <a:ext cx="39" cy="81"/>
            </a:xfrm>
            <a:custGeom>
              <a:avLst/>
              <a:gdLst>
                <a:gd name="T0" fmla="*/ 0 w 117"/>
                <a:gd name="T1" fmla="*/ 0 h 244"/>
                <a:gd name="T2" fmla="*/ 0 w 117"/>
                <a:gd name="T3" fmla="*/ 0 h 244"/>
                <a:gd name="T4" fmla="*/ 0 w 117"/>
                <a:gd name="T5" fmla="*/ 0 h 244"/>
                <a:gd name="T6" fmla="*/ 0 w 117"/>
                <a:gd name="T7" fmla="*/ 0 h 244"/>
                <a:gd name="T8" fmla="*/ 0 w 117"/>
                <a:gd name="T9" fmla="*/ 0 h 244"/>
                <a:gd name="T10" fmla="*/ 0 w 117"/>
                <a:gd name="T11" fmla="*/ 0 h 244"/>
                <a:gd name="T12" fmla="*/ 0 w 117"/>
                <a:gd name="T13" fmla="*/ 0 h 244"/>
                <a:gd name="T14" fmla="*/ 0 w 117"/>
                <a:gd name="T15" fmla="*/ 0 h 244"/>
                <a:gd name="T16" fmla="*/ 0 w 117"/>
                <a:gd name="T17" fmla="*/ 0 h 244"/>
                <a:gd name="T18" fmla="*/ 0 w 117"/>
                <a:gd name="T19" fmla="*/ 0 h 244"/>
                <a:gd name="T20" fmla="*/ 0 w 117"/>
                <a:gd name="T21" fmla="*/ 0 h 244"/>
                <a:gd name="T22" fmla="*/ 0 w 117"/>
                <a:gd name="T23" fmla="*/ 0 h 244"/>
                <a:gd name="T24" fmla="*/ 0 w 117"/>
                <a:gd name="T25" fmla="*/ 0 h 244"/>
                <a:gd name="T26" fmla="*/ 0 w 117"/>
                <a:gd name="T27" fmla="*/ 0 h 244"/>
                <a:gd name="T28" fmla="*/ 0 w 117"/>
                <a:gd name="T29" fmla="*/ 0 h 244"/>
                <a:gd name="T30" fmla="*/ 0 w 117"/>
                <a:gd name="T31" fmla="*/ 0 h 244"/>
                <a:gd name="T32" fmla="*/ 0 w 117"/>
                <a:gd name="T33" fmla="*/ 0 h 244"/>
                <a:gd name="T34" fmla="*/ 0 w 117"/>
                <a:gd name="T35" fmla="*/ 0 h 244"/>
                <a:gd name="T36" fmla="*/ 0 w 117"/>
                <a:gd name="T37" fmla="*/ 0 h 244"/>
                <a:gd name="T38" fmla="*/ 0 w 117"/>
                <a:gd name="T39" fmla="*/ 0 h 244"/>
                <a:gd name="T40" fmla="*/ 0 w 117"/>
                <a:gd name="T41" fmla="*/ 0 h 244"/>
                <a:gd name="T42" fmla="*/ 0 w 117"/>
                <a:gd name="T43" fmla="*/ 0 h 244"/>
                <a:gd name="T44" fmla="*/ 0 w 117"/>
                <a:gd name="T45" fmla="*/ 0 h 244"/>
                <a:gd name="T46" fmla="*/ 0 w 117"/>
                <a:gd name="T47" fmla="*/ 0 h 244"/>
                <a:gd name="T48" fmla="*/ 0 w 117"/>
                <a:gd name="T49" fmla="*/ 0 h 244"/>
                <a:gd name="T50" fmla="*/ 0 w 117"/>
                <a:gd name="T51" fmla="*/ 0 h 244"/>
                <a:gd name="T52" fmla="*/ 0 w 117"/>
                <a:gd name="T53" fmla="*/ 0 h 244"/>
                <a:gd name="T54" fmla="*/ 0 w 117"/>
                <a:gd name="T55" fmla="*/ 0 h 244"/>
                <a:gd name="T56" fmla="*/ 0 w 117"/>
                <a:gd name="T57" fmla="*/ 0 h 244"/>
                <a:gd name="T58" fmla="*/ 0 w 117"/>
                <a:gd name="T59" fmla="*/ 0 h 244"/>
                <a:gd name="T60" fmla="*/ 0 w 117"/>
                <a:gd name="T61" fmla="*/ 0 h 244"/>
                <a:gd name="T62" fmla="*/ 0 w 117"/>
                <a:gd name="T63" fmla="*/ 0 h 244"/>
                <a:gd name="T64" fmla="*/ 0 w 117"/>
                <a:gd name="T65" fmla="*/ 0 h 244"/>
                <a:gd name="T66" fmla="*/ 0 w 117"/>
                <a:gd name="T67" fmla="*/ 0 h 244"/>
                <a:gd name="T68" fmla="*/ 0 w 117"/>
                <a:gd name="T69" fmla="*/ 0 h 244"/>
                <a:gd name="T70" fmla="*/ 0 w 117"/>
                <a:gd name="T71" fmla="*/ 0 h 244"/>
                <a:gd name="T72" fmla="*/ 0 w 117"/>
                <a:gd name="T73" fmla="*/ 0 h 244"/>
                <a:gd name="T74" fmla="*/ 0 w 117"/>
                <a:gd name="T75" fmla="*/ 0 h 244"/>
                <a:gd name="T76" fmla="*/ 0 w 117"/>
                <a:gd name="T77" fmla="*/ 0 h 244"/>
                <a:gd name="T78" fmla="*/ 0 w 117"/>
                <a:gd name="T79" fmla="*/ 0 h 244"/>
                <a:gd name="T80" fmla="*/ 0 w 117"/>
                <a:gd name="T81" fmla="*/ 0 h 244"/>
                <a:gd name="T82" fmla="*/ 0 w 117"/>
                <a:gd name="T83" fmla="*/ 0 h 244"/>
                <a:gd name="T84" fmla="*/ 0 w 117"/>
                <a:gd name="T85" fmla="*/ 0 h 244"/>
                <a:gd name="T86" fmla="*/ 0 w 117"/>
                <a:gd name="T87" fmla="*/ 0 h 244"/>
                <a:gd name="T88" fmla="*/ 0 w 117"/>
                <a:gd name="T89" fmla="*/ 0 h 244"/>
                <a:gd name="T90" fmla="*/ 0 w 117"/>
                <a:gd name="T91" fmla="*/ 0 h 2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44"/>
                <a:gd name="T140" fmla="*/ 117 w 117"/>
                <a:gd name="T141" fmla="*/ 244 h 24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44">
                  <a:moveTo>
                    <a:pt x="78" y="41"/>
                  </a:moveTo>
                  <a:lnTo>
                    <a:pt x="77" y="38"/>
                  </a:lnTo>
                  <a:lnTo>
                    <a:pt x="77" y="35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7" y="17"/>
                  </a:lnTo>
                  <a:lnTo>
                    <a:pt x="78" y="13"/>
                  </a:lnTo>
                  <a:lnTo>
                    <a:pt x="81" y="11"/>
                  </a:lnTo>
                  <a:lnTo>
                    <a:pt x="82" y="8"/>
                  </a:lnTo>
                  <a:lnTo>
                    <a:pt x="86" y="5"/>
                  </a:lnTo>
                  <a:lnTo>
                    <a:pt x="90" y="3"/>
                  </a:lnTo>
                  <a:lnTo>
                    <a:pt x="96" y="2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2"/>
                  </a:lnTo>
                  <a:lnTo>
                    <a:pt x="111" y="5"/>
                  </a:lnTo>
                  <a:lnTo>
                    <a:pt x="114" y="9"/>
                  </a:lnTo>
                  <a:lnTo>
                    <a:pt x="116" y="13"/>
                  </a:lnTo>
                  <a:lnTo>
                    <a:pt x="116" y="15"/>
                  </a:lnTo>
                  <a:lnTo>
                    <a:pt x="116" y="18"/>
                  </a:lnTo>
                  <a:lnTo>
                    <a:pt x="117" y="22"/>
                  </a:lnTo>
                  <a:lnTo>
                    <a:pt x="117" y="24"/>
                  </a:lnTo>
                  <a:lnTo>
                    <a:pt x="117" y="28"/>
                  </a:lnTo>
                  <a:lnTo>
                    <a:pt x="117" y="31"/>
                  </a:lnTo>
                  <a:lnTo>
                    <a:pt x="117" y="35"/>
                  </a:lnTo>
                  <a:lnTo>
                    <a:pt x="117" y="38"/>
                  </a:lnTo>
                  <a:lnTo>
                    <a:pt x="117" y="42"/>
                  </a:lnTo>
                  <a:lnTo>
                    <a:pt x="116" y="47"/>
                  </a:lnTo>
                  <a:lnTo>
                    <a:pt x="116" y="50"/>
                  </a:lnTo>
                  <a:lnTo>
                    <a:pt x="116" y="54"/>
                  </a:lnTo>
                  <a:lnTo>
                    <a:pt x="115" y="59"/>
                  </a:lnTo>
                  <a:lnTo>
                    <a:pt x="115" y="62"/>
                  </a:lnTo>
                  <a:lnTo>
                    <a:pt x="114" y="67"/>
                  </a:lnTo>
                  <a:lnTo>
                    <a:pt x="113" y="72"/>
                  </a:lnTo>
                  <a:lnTo>
                    <a:pt x="111" y="75"/>
                  </a:lnTo>
                  <a:lnTo>
                    <a:pt x="111" y="79"/>
                  </a:lnTo>
                  <a:lnTo>
                    <a:pt x="109" y="83"/>
                  </a:lnTo>
                  <a:lnTo>
                    <a:pt x="109" y="88"/>
                  </a:lnTo>
                  <a:lnTo>
                    <a:pt x="107" y="92"/>
                  </a:lnTo>
                  <a:lnTo>
                    <a:pt x="105" y="96"/>
                  </a:lnTo>
                  <a:lnTo>
                    <a:pt x="103" y="101"/>
                  </a:lnTo>
                  <a:lnTo>
                    <a:pt x="102" y="106"/>
                  </a:lnTo>
                  <a:lnTo>
                    <a:pt x="98" y="111"/>
                  </a:lnTo>
                  <a:lnTo>
                    <a:pt x="96" y="117"/>
                  </a:lnTo>
                  <a:lnTo>
                    <a:pt x="95" y="121"/>
                  </a:lnTo>
                  <a:lnTo>
                    <a:pt x="92" y="127"/>
                  </a:lnTo>
                  <a:lnTo>
                    <a:pt x="89" y="133"/>
                  </a:lnTo>
                  <a:lnTo>
                    <a:pt x="86" y="139"/>
                  </a:lnTo>
                  <a:lnTo>
                    <a:pt x="85" y="142"/>
                  </a:lnTo>
                  <a:lnTo>
                    <a:pt x="84" y="145"/>
                  </a:lnTo>
                  <a:lnTo>
                    <a:pt x="82" y="147"/>
                  </a:lnTo>
                  <a:lnTo>
                    <a:pt x="82" y="151"/>
                  </a:lnTo>
                  <a:lnTo>
                    <a:pt x="79" y="153"/>
                  </a:lnTo>
                  <a:lnTo>
                    <a:pt x="78" y="156"/>
                  </a:lnTo>
                  <a:lnTo>
                    <a:pt x="77" y="159"/>
                  </a:lnTo>
                  <a:lnTo>
                    <a:pt x="76" y="162"/>
                  </a:lnTo>
                  <a:lnTo>
                    <a:pt x="75" y="165"/>
                  </a:lnTo>
                  <a:lnTo>
                    <a:pt x="73" y="168"/>
                  </a:lnTo>
                  <a:lnTo>
                    <a:pt x="72" y="170"/>
                  </a:lnTo>
                  <a:lnTo>
                    <a:pt x="71" y="174"/>
                  </a:lnTo>
                  <a:lnTo>
                    <a:pt x="67" y="180"/>
                  </a:lnTo>
                  <a:lnTo>
                    <a:pt x="65" y="184"/>
                  </a:lnTo>
                  <a:lnTo>
                    <a:pt x="63" y="190"/>
                  </a:lnTo>
                  <a:lnTo>
                    <a:pt x="60" y="195"/>
                  </a:lnTo>
                  <a:lnTo>
                    <a:pt x="57" y="200"/>
                  </a:lnTo>
                  <a:lnTo>
                    <a:pt x="54" y="204"/>
                  </a:lnTo>
                  <a:lnTo>
                    <a:pt x="53" y="208"/>
                  </a:lnTo>
                  <a:lnTo>
                    <a:pt x="51" y="213"/>
                  </a:lnTo>
                  <a:lnTo>
                    <a:pt x="49" y="216"/>
                  </a:lnTo>
                  <a:lnTo>
                    <a:pt x="47" y="220"/>
                  </a:lnTo>
                  <a:lnTo>
                    <a:pt x="45" y="223"/>
                  </a:lnTo>
                  <a:lnTo>
                    <a:pt x="44" y="226"/>
                  </a:lnTo>
                  <a:lnTo>
                    <a:pt x="43" y="231"/>
                  </a:lnTo>
                  <a:lnTo>
                    <a:pt x="41" y="234"/>
                  </a:lnTo>
                  <a:lnTo>
                    <a:pt x="39" y="234"/>
                  </a:lnTo>
                  <a:lnTo>
                    <a:pt x="38" y="236"/>
                  </a:lnTo>
                  <a:lnTo>
                    <a:pt x="34" y="238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25" y="240"/>
                  </a:lnTo>
                  <a:lnTo>
                    <a:pt x="21" y="241"/>
                  </a:lnTo>
                  <a:lnTo>
                    <a:pt x="19" y="242"/>
                  </a:lnTo>
                  <a:lnTo>
                    <a:pt x="14" y="242"/>
                  </a:lnTo>
                  <a:lnTo>
                    <a:pt x="11" y="242"/>
                  </a:lnTo>
                  <a:lnTo>
                    <a:pt x="7" y="242"/>
                  </a:lnTo>
                  <a:lnTo>
                    <a:pt x="5" y="244"/>
                  </a:lnTo>
                  <a:lnTo>
                    <a:pt x="0" y="244"/>
                  </a:lnTo>
                  <a:lnTo>
                    <a:pt x="78" y="41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1715" y="1620"/>
              <a:ext cx="39" cy="79"/>
            </a:xfrm>
            <a:custGeom>
              <a:avLst/>
              <a:gdLst>
                <a:gd name="T0" fmla="*/ 0 w 117"/>
                <a:gd name="T1" fmla="*/ 0 h 235"/>
                <a:gd name="T2" fmla="*/ 0 w 117"/>
                <a:gd name="T3" fmla="*/ 0 h 235"/>
                <a:gd name="T4" fmla="*/ 0 w 117"/>
                <a:gd name="T5" fmla="*/ 0 h 235"/>
                <a:gd name="T6" fmla="*/ 0 w 117"/>
                <a:gd name="T7" fmla="*/ 0 h 235"/>
                <a:gd name="T8" fmla="*/ 0 w 117"/>
                <a:gd name="T9" fmla="*/ 0 h 235"/>
                <a:gd name="T10" fmla="*/ 0 w 117"/>
                <a:gd name="T11" fmla="*/ 0 h 235"/>
                <a:gd name="T12" fmla="*/ 0 w 117"/>
                <a:gd name="T13" fmla="*/ 0 h 235"/>
                <a:gd name="T14" fmla="*/ 0 w 117"/>
                <a:gd name="T15" fmla="*/ 0 h 235"/>
                <a:gd name="T16" fmla="*/ 0 w 117"/>
                <a:gd name="T17" fmla="*/ 0 h 235"/>
                <a:gd name="T18" fmla="*/ 0 w 117"/>
                <a:gd name="T19" fmla="*/ 0 h 235"/>
                <a:gd name="T20" fmla="*/ 0 w 117"/>
                <a:gd name="T21" fmla="*/ 0 h 235"/>
                <a:gd name="T22" fmla="*/ 0 w 117"/>
                <a:gd name="T23" fmla="*/ 0 h 235"/>
                <a:gd name="T24" fmla="*/ 0 w 117"/>
                <a:gd name="T25" fmla="*/ 0 h 235"/>
                <a:gd name="T26" fmla="*/ 0 w 117"/>
                <a:gd name="T27" fmla="*/ 0 h 235"/>
                <a:gd name="T28" fmla="*/ 0 w 117"/>
                <a:gd name="T29" fmla="*/ 0 h 235"/>
                <a:gd name="T30" fmla="*/ 0 w 117"/>
                <a:gd name="T31" fmla="*/ 0 h 235"/>
                <a:gd name="T32" fmla="*/ 0 w 117"/>
                <a:gd name="T33" fmla="*/ 0 h 235"/>
                <a:gd name="T34" fmla="*/ 0 w 117"/>
                <a:gd name="T35" fmla="*/ 0 h 235"/>
                <a:gd name="T36" fmla="*/ 0 w 117"/>
                <a:gd name="T37" fmla="*/ 0 h 235"/>
                <a:gd name="T38" fmla="*/ 0 w 117"/>
                <a:gd name="T39" fmla="*/ 0 h 235"/>
                <a:gd name="T40" fmla="*/ 0 w 117"/>
                <a:gd name="T41" fmla="*/ 0 h 235"/>
                <a:gd name="T42" fmla="*/ 0 w 117"/>
                <a:gd name="T43" fmla="*/ 0 h 235"/>
                <a:gd name="T44" fmla="*/ 0 w 117"/>
                <a:gd name="T45" fmla="*/ 0 h 235"/>
                <a:gd name="T46" fmla="*/ 0 w 117"/>
                <a:gd name="T47" fmla="*/ 0 h 235"/>
                <a:gd name="T48" fmla="*/ 0 w 117"/>
                <a:gd name="T49" fmla="*/ 0 h 235"/>
                <a:gd name="T50" fmla="*/ 0 w 117"/>
                <a:gd name="T51" fmla="*/ 0 h 235"/>
                <a:gd name="T52" fmla="*/ 0 w 117"/>
                <a:gd name="T53" fmla="*/ 0 h 235"/>
                <a:gd name="T54" fmla="*/ 0 w 117"/>
                <a:gd name="T55" fmla="*/ 0 h 235"/>
                <a:gd name="T56" fmla="*/ 0 w 117"/>
                <a:gd name="T57" fmla="*/ 0 h 235"/>
                <a:gd name="T58" fmla="*/ 0 w 117"/>
                <a:gd name="T59" fmla="*/ 0 h 235"/>
                <a:gd name="T60" fmla="*/ 0 w 117"/>
                <a:gd name="T61" fmla="*/ 0 h 235"/>
                <a:gd name="T62" fmla="*/ 0 w 117"/>
                <a:gd name="T63" fmla="*/ 0 h 235"/>
                <a:gd name="T64" fmla="*/ 0 w 117"/>
                <a:gd name="T65" fmla="*/ 0 h 235"/>
                <a:gd name="T66" fmla="*/ 0 w 117"/>
                <a:gd name="T67" fmla="*/ 0 h 235"/>
                <a:gd name="T68" fmla="*/ 0 w 117"/>
                <a:gd name="T69" fmla="*/ 0 h 235"/>
                <a:gd name="T70" fmla="*/ 0 w 117"/>
                <a:gd name="T71" fmla="*/ 0 h 235"/>
                <a:gd name="T72" fmla="*/ 0 w 117"/>
                <a:gd name="T73" fmla="*/ 0 h 235"/>
                <a:gd name="T74" fmla="*/ 0 w 117"/>
                <a:gd name="T75" fmla="*/ 0 h 235"/>
                <a:gd name="T76" fmla="*/ 0 w 117"/>
                <a:gd name="T77" fmla="*/ 0 h 235"/>
                <a:gd name="T78" fmla="*/ 0 w 117"/>
                <a:gd name="T79" fmla="*/ 0 h 235"/>
                <a:gd name="T80" fmla="*/ 0 w 117"/>
                <a:gd name="T81" fmla="*/ 0 h 235"/>
                <a:gd name="T82" fmla="*/ 0 w 117"/>
                <a:gd name="T83" fmla="*/ 0 h 235"/>
                <a:gd name="T84" fmla="*/ 0 w 117"/>
                <a:gd name="T85" fmla="*/ 0 h 235"/>
                <a:gd name="T86" fmla="*/ 0 w 117"/>
                <a:gd name="T87" fmla="*/ 0 h 235"/>
                <a:gd name="T88" fmla="*/ 0 w 117"/>
                <a:gd name="T89" fmla="*/ 0 h 235"/>
                <a:gd name="T90" fmla="*/ 0 w 117"/>
                <a:gd name="T91" fmla="*/ 0 h 2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35"/>
                <a:gd name="T140" fmla="*/ 117 w 117"/>
                <a:gd name="T141" fmla="*/ 235 h 2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35">
                  <a:moveTo>
                    <a:pt x="117" y="22"/>
                  </a:moveTo>
                  <a:lnTo>
                    <a:pt x="116" y="25"/>
                  </a:lnTo>
                  <a:lnTo>
                    <a:pt x="115" y="28"/>
                  </a:lnTo>
                  <a:lnTo>
                    <a:pt x="114" y="32"/>
                  </a:lnTo>
                  <a:lnTo>
                    <a:pt x="113" y="37"/>
                  </a:lnTo>
                  <a:lnTo>
                    <a:pt x="113" y="39"/>
                  </a:lnTo>
                  <a:lnTo>
                    <a:pt x="111" y="42"/>
                  </a:lnTo>
                  <a:lnTo>
                    <a:pt x="110" y="47"/>
                  </a:lnTo>
                  <a:lnTo>
                    <a:pt x="110" y="51"/>
                  </a:lnTo>
                  <a:lnTo>
                    <a:pt x="108" y="53"/>
                  </a:lnTo>
                  <a:lnTo>
                    <a:pt x="108" y="57"/>
                  </a:lnTo>
                  <a:lnTo>
                    <a:pt x="107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4" y="70"/>
                  </a:lnTo>
                  <a:lnTo>
                    <a:pt x="103" y="72"/>
                  </a:lnTo>
                  <a:lnTo>
                    <a:pt x="103" y="76"/>
                  </a:lnTo>
                  <a:lnTo>
                    <a:pt x="102" y="79"/>
                  </a:lnTo>
                  <a:lnTo>
                    <a:pt x="101" y="82"/>
                  </a:lnTo>
                  <a:lnTo>
                    <a:pt x="100" y="85"/>
                  </a:lnTo>
                  <a:lnTo>
                    <a:pt x="100" y="88"/>
                  </a:lnTo>
                  <a:lnTo>
                    <a:pt x="97" y="91"/>
                  </a:lnTo>
                  <a:lnTo>
                    <a:pt x="97" y="95"/>
                  </a:lnTo>
                  <a:lnTo>
                    <a:pt x="96" y="97"/>
                  </a:lnTo>
                  <a:lnTo>
                    <a:pt x="95" y="101"/>
                  </a:lnTo>
                  <a:lnTo>
                    <a:pt x="94" y="104"/>
                  </a:lnTo>
                  <a:lnTo>
                    <a:pt x="92" y="107"/>
                  </a:lnTo>
                  <a:lnTo>
                    <a:pt x="91" y="110"/>
                  </a:lnTo>
                  <a:lnTo>
                    <a:pt x="90" y="114"/>
                  </a:lnTo>
                  <a:lnTo>
                    <a:pt x="88" y="116"/>
                  </a:lnTo>
                  <a:lnTo>
                    <a:pt x="88" y="121"/>
                  </a:lnTo>
                  <a:lnTo>
                    <a:pt x="85" y="124"/>
                  </a:lnTo>
                  <a:lnTo>
                    <a:pt x="84" y="128"/>
                  </a:lnTo>
                  <a:lnTo>
                    <a:pt x="82" y="133"/>
                  </a:lnTo>
                  <a:lnTo>
                    <a:pt x="79" y="137"/>
                  </a:lnTo>
                  <a:lnTo>
                    <a:pt x="77" y="141"/>
                  </a:lnTo>
                  <a:lnTo>
                    <a:pt x="76" y="146"/>
                  </a:lnTo>
                  <a:lnTo>
                    <a:pt x="74" y="150"/>
                  </a:lnTo>
                  <a:lnTo>
                    <a:pt x="71" y="155"/>
                  </a:lnTo>
                  <a:lnTo>
                    <a:pt x="69" y="159"/>
                  </a:lnTo>
                  <a:lnTo>
                    <a:pt x="68" y="163"/>
                  </a:lnTo>
                  <a:lnTo>
                    <a:pt x="64" y="167"/>
                  </a:lnTo>
                  <a:lnTo>
                    <a:pt x="63" y="171"/>
                  </a:lnTo>
                  <a:lnTo>
                    <a:pt x="60" y="174"/>
                  </a:lnTo>
                  <a:lnTo>
                    <a:pt x="58" y="179"/>
                  </a:lnTo>
                  <a:lnTo>
                    <a:pt x="56" y="182"/>
                  </a:lnTo>
                  <a:lnTo>
                    <a:pt x="53" y="187"/>
                  </a:lnTo>
                  <a:lnTo>
                    <a:pt x="50" y="192"/>
                  </a:lnTo>
                  <a:lnTo>
                    <a:pt x="47" y="197"/>
                  </a:lnTo>
                  <a:lnTo>
                    <a:pt x="44" y="200"/>
                  </a:lnTo>
                  <a:lnTo>
                    <a:pt x="40" y="204"/>
                  </a:lnTo>
                  <a:lnTo>
                    <a:pt x="38" y="207"/>
                  </a:lnTo>
                  <a:lnTo>
                    <a:pt x="36" y="211"/>
                  </a:lnTo>
                  <a:lnTo>
                    <a:pt x="32" y="214"/>
                  </a:lnTo>
                  <a:lnTo>
                    <a:pt x="30" y="217"/>
                  </a:lnTo>
                  <a:lnTo>
                    <a:pt x="27" y="219"/>
                  </a:lnTo>
                  <a:lnTo>
                    <a:pt x="25" y="223"/>
                  </a:lnTo>
                  <a:lnTo>
                    <a:pt x="20" y="226"/>
                  </a:lnTo>
                  <a:lnTo>
                    <a:pt x="18" y="229"/>
                  </a:lnTo>
                  <a:lnTo>
                    <a:pt x="14" y="232"/>
                  </a:lnTo>
                  <a:lnTo>
                    <a:pt x="12" y="233"/>
                  </a:lnTo>
                  <a:lnTo>
                    <a:pt x="6" y="235"/>
                  </a:lnTo>
                  <a:lnTo>
                    <a:pt x="4" y="233"/>
                  </a:lnTo>
                  <a:lnTo>
                    <a:pt x="1" y="231"/>
                  </a:lnTo>
                  <a:lnTo>
                    <a:pt x="0" y="226"/>
                  </a:lnTo>
                  <a:lnTo>
                    <a:pt x="0" y="223"/>
                  </a:lnTo>
                  <a:lnTo>
                    <a:pt x="0" y="220"/>
                  </a:lnTo>
                  <a:lnTo>
                    <a:pt x="0" y="217"/>
                  </a:lnTo>
                  <a:lnTo>
                    <a:pt x="1" y="213"/>
                  </a:lnTo>
                  <a:lnTo>
                    <a:pt x="1" y="209"/>
                  </a:lnTo>
                  <a:lnTo>
                    <a:pt x="1" y="205"/>
                  </a:lnTo>
                  <a:lnTo>
                    <a:pt x="2" y="201"/>
                  </a:lnTo>
                  <a:lnTo>
                    <a:pt x="5" y="198"/>
                  </a:lnTo>
                  <a:lnTo>
                    <a:pt x="5" y="193"/>
                  </a:lnTo>
                  <a:lnTo>
                    <a:pt x="6" y="190"/>
                  </a:lnTo>
                  <a:lnTo>
                    <a:pt x="7" y="186"/>
                  </a:lnTo>
                  <a:lnTo>
                    <a:pt x="9" y="182"/>
                  </a:lnTo>
                  <a:lnTo>
                    <a:pt x="11" y="179"/>
                  </a:lnTo>
                  <a:lnTo>
                    <a:pt x="12" y="177"/>
                  </a:lnTo>
                  <a:lnTo>
                    <a:pt x="14" y="174"/>
                  </a:lnTo>
                  <a:lnTo>
                    <a:pt x="15" y="173"/>
                  </a:lnTo>
                  <a:lnTo>
                    <a:pt x="18" y="168"/>
                  </a:lnTo>
                  <a:lnTo>
                    <a:pt x="20" y="165"/>
                  </a:lnTo>
                  <a:lnTo>
                    <a:pt x="23" y="160"/>
                  </a:lnTo>
                  <a:lnTo>
                    <a:pt x="25" y="158"/>
                  </a:lnTo>
                  <a:lnTo>
                    <a:pt x="27" y="153"/>
                  </a:lnTo>
                  <a:lnTo>
                    <a:pt x="30" y="149"/>
                  </a:lnTo>
                  <a:lnTo>
                    <a:pt x="31" y="146"/>
                  </a:lnTo>
                  <a:lnTo>
                    <a:pt x="33" y="142"/>
                  </a:lnTo>
                  <a:lnTo>
                    <a:pt x="36" y="139"/>
                  </a:lnTo>
                  <a:lnTo>
                    <a:pt x="37" y="135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2" y="123"/>
                  </a:lnTo>
                  <a:lnTo>
                    <a:pt x="44" y="120"/>
                  </a:lnTo>
                  <a:lnTo>
                    <a:pt x="45" y="115"/>
                  </a:lnTo>
                  <a:lnTo>
                    <a:pt x="49" y="111"/>
                  </a:lnTo>
                  <a:lnTo>
                    <a:pt x="49" y="108"/>
                  </a:lnTo>
                  <a:lnTo>
                    <a:pt x="51" y="104"/>
                  </a:lnTo>
                  <a:lnTo>
                    <a:pt x="52" y="101"/>
                  </a:lnTo>
                  <a:lnTo>
                    <a:pt x="53" y="97"/>
                  </a:lnTo>
                  <a:lnTo>
                    <a:pt x="55" y="95"/>
                  </a:lnTo>
                  <a:lnTo>
                    <a:pt x="56" y="91"/>
                  </a:lnTo>
                  <a:lnTo>
                    <a:pt x="58" y="88"/>
                  </a:lnTo>
                  <a:lnTo>
                    <a:pt x="59" y="85"/>
                  </a:lnTo>
                  <a:lnTo>
                    <a:pt x="62" y="79"/>
                  </a:lnTo>
                  <a:lnTo>
                    <a:pt x="64" y="75"/>
                  </a:lnTo>
                  <a:lnTo>
                    <a:pt x="66" y="69"/>
                  </a:lnTo>
                  <a:lnTo>
                    <a:pt x="69" y="63"/>
                  </a:lnTo>
                  <a:lnTo>
                    <a:pt x="69" y="60"/>
                  </a:lnTo>
                  <a:lnTo>
                    <a:pt x="70" y="57"/>
                  </a:lnTo>
                  <a:lnTo>
                    <a:pt x="71" y="54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5" y="46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3"/>
                  </a:lnTo>
                  <a:lnTo>
                    <a:pt x="79" y="31"/>
                  </a:lnTo>
                  <a:lnTo>
                    <a:pt x="81" y="27"/>
                  </a:lnTo>
                  <a:lnTo>
                    <a:pt x="81" y="24"/>
                  </a:lnTo>
                  <a:lnTo>
                    <a:pt x="83" y="20"/>
                  </a:lnTo>
                  <a:lnTo>
                    <a:pt x="83" y="16"/>
                  </a:lnTo>
                  <a:lnTo>
                    <a:pt x="84" y="13"/>
                  </a:lnTo>
                  <a:lnTo>
                    <a:pt x="85" y="9"/>
                  </a:lnTo>
                  <a:lnTo>
                    <a:pt x="88" y="7"/>
                  </a:lnTo>
                  <a:lnTo>
                    <a:pt x="89" y="3"/>
                  </a:lnTo>
                  <a:lnTo>
                    <a:pt x="92" y="2"/>
                  </a:lnTo>
                  <a:lnTo>
                    <a:pt x="95" y="1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3"/>
                  </a:lnTo>
                  <a:lnTo>
                    <a:pt x="115" y="8"/>
                  </a:lnTo>
                  <a:lnTo>
                    <a:pt x="116" y="10"/>
                  </a:lnTo>
                  <a:lnTo>
                    <a:pt x="117" y="14"/>
                  </a:lnTo>
                  <a:lnTo>
                    <a:pt x="117" y="18"/>
                  </a:lnTo>
                  <a:lnTo>
                    <a:pt x="117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9" name="Freeform 428"/>
            <p:cNvSpPr>
              <a:spLocks/>
            </p:cNvSpPr>
            <p:nvPr/>
          </p:nvSpPr>
          <p:spPr bwMode="auto">
            <a:xfrm>
              <a:off x="1752" y="1533"/>
              <a:ext cx="72" cy="81"/>
            </a:xfrm>
            <a:custGeom>
              <a:avLst/>
              <a:gdLst>
                <a:gd name="T0" fmla="*/ 0 w 214"/>
                <a:gd name="T1" fmla="*/ 0 h 243"/>
                <a:gd name="T2" fmla="*/ 0 w 214"/>
                <a:gd name="T3" fmla="*/ 0 h 243"/>
                <a:gd name="T4" fmla="*/ 0 w 214"/>
                <a:gd name="T5" fmla="*/ 0 h 243"/>
                <a:gd name="T6" fmla="*/ 0 w 214"/>
                <a:gd name="T7" fmla="*/ 0 h 243"/>
                <a:gd name="T8" fmla="*/ 0 w 214"/>
                <a:gd name="T9" fmla="*/ 0 h 243"/>
                <a:gd name="T10" fmla="*/ 0 w 214"/>
                <a:gd name="T11" fmla="*/ 0 h 243"/>
                <a:gd name="T12" fmla="*/ 0 w 214"/>
                <a:gd name="T13" fmla="*/ 0 h 243"/>
                <a:gd name="T14" fmla="*/ 0 w 214"/>
                <a:gd name="T15" fmla="*/ 0 h 243"/>
                <a:gd name="T16" fmla="*/ 0 w 214"/>
                <a:gd name="T17" fmla="*/ 0 h 243"/>
                <a:gd name="T18" fmla="*/ 0 w 214"/>
                <a:gd name="T19" fmla="*/ 0 h 243"/>
                <a:gd name="T20" fmla="*/ 0 w 214"/>
                <a:gd name="T21" fmla="*/ 0 h 243"/>
                <a:gd name="T22" fmla="*/ 0 w 214"/>
                <a:gd name="T23" fmla="*/ 0 h 243"/>
                <a:gd name="T24" fmla="*/ 0 w 214"/>
                <a:gd name="T25" fmla="*/ 0 h 243"/>
                <a:gd name="T26" fmla="*/ 0 w 214"/>
                <a:gd name="T27" fmla="*/ 0 h 243"/>
                <a:gd name="T28" fmla="*/ 0 w 214"/>
                <a:gd name="T29" fmla="*/ 0 h 243"/>
                <a:gd name="T30" fmla="*/ 0 w 214"/>
                <a:gd name="T31" fmla="*/ 0 h 243"/>
                <a:gd name="T32" fmla="*/ 0 w 214"/>
                <a:gd name="T33" fmla="*/ 0 h 243"/>
                <a:gd name="T34" fmla="*/ 0 w 214"/>
                <a:gd name="T35" fmla="*/ 0 h 243"/>
                <a:gd name="T36" fmla="*/ 0 w 214"/>
                <a:gd name="T37" fmla="*/ 0 h 243"/>
                <a:gd name="T38" fmla="*/ 0 w 214"/>
                <a:gd name="T39" fmla="*/ 0 h 243"/>
                <a:gd name="T40" fmla="*/ 0 w 214"/>
                <a:gd name="T41" fmla="*/ 0 h 243"/>
                <a:gd name="T42" fmla="*/ 0 w 214"/>
                <a:gd name="T43" fmla="*/ 0 h 243"/>
                <a:gd name="T44" fmla="*/ 0 w 214"/>
                <a:gd name="T45" fmla="*/ 0 h 243"/>
                <a:gd name="T46" fmla="*/ 0 w 214"/>
                <a:gd name="T47" fmla="*/ 0 h 243"/>
                <a:gd name="T48" fmla="*/ 0 w 214"/>
                <a:gd name="T49" fmla="*/ 0 h 243"/>
                <a:gd name="T50" fmla="*/ 0 w 214"/>
                <a:gd name="T51" fmla="*/ 0 h 243"/>
                <a:gd name="T52" fmla="*/ 0 w 214"/>
                <a:gd name="T53" fmla="*/ 0 h 243"/>
                <a:gd name="T54" fmla="*/ 0 w 214"/>
                <a:gd name="T55" fmla="*/ 0 h 243"/>
                <a:gd name="T56" fmla="*/ 0 w 214"/>
                <a:gd name="T57" fmla="*/ 0 h 243"/>
                <a:gd name="T58" fmla="*/ 0 w 214"/>
                <a:gd name="T59" fmla="*/ 0 h 243"/>
                <a:gd name="T60" fmla="*/ 0 w 214"/>
                <a:gd name="T61" fmla="*/ 0 h 243"/>
                <a:gd name="T62" fmla="*/ 0 w 214"/>
                <a:gd name="T63" fmla="*/ 0 h 243"/>
                <a:gd name="T64" fmla="*/ 0 w 214"/>
                <a:gd name="T65" fmla="*/ 0 h 243"/>
                <a:gd name="T66" fmla="*/ 0 w 214"/>
                <a:gd name="T67" fmla="*/ 0 h 243"/>
                <a:gd name="T68" fmla="*/ 0 w 214"/>
                <a:gd name="T69" fmla="*/ 0 h 243"/>
                <a:gd name="T70" fmla="*/ 0 w 214"/>
                <a:gd name="T71" fmla="*/ 0 h 243"/>
                <a:gd name="T72" fmla="*/ 0 w 214"/>
                <a:gd name="T73" fmla="*/ 0 h 243"/>
                <a:gd name="T74" fmla="*/ 0 w 214"/>
                <a:gd name="T75" fmla="*/ 0 h 243"/>
                <a:gd name="T76" fmla="*/ 0 w 214"/>
                <a:gd name="T77" fmla="*/ 0 h 243"/>
                <a:gd name="T78" fmla="*/ 0 w 214"/>
                <a:gd name="T79" fmla="*/ 0 h 243"/>
                <a:gd name="T80" fmla="*/ 0 w 214"/>
                <a:gd name="T81" fmla="*/ 0 h 243"/>
                <a:gd name="T82" fmla="*/ 0 w 214"/>
                <a:gd name="T83" fmla="*/ 0 h 243"/>
                <a:gd name="T84" fmla="*/ 0 w 214"/>
                <a:gd name="T85" fmla="*/ 0 h 243"/>
                <a:gd name="T86" fmla="*/ 0 w 214"/>
                <a:gd name="T87" fmla="*/ 0 h 243"/>
                <a:gd name="T88" fmla="*/ 0 w 214"/>
                <a:gd name="T89" fmla="*/ 0 h 243"/>
                <a:gd name="T90" fmla="*/ 0 w 214"/>
                <a:gd name="T91" fmla="*/ 0 h 2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43"/>
                <a:gd name="T140" fmla="*/ 214 w 214"/>
                <a:gd name="T141" fmla="*/ 243 h 24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43">
                  <a:moveTo>
                    <a:pt x="214" y="18"/>
                  </a:moveTo>
                  <a:lnTo>
                    <a:pt x="212" y="22"/>
                  </a:lnTo>
                  <a:lnTo>
                    <a:pt x="211" y="27"/>
                  </a:lnTo>
                  <a:lnTo>
                    <a:pt x="210" y="33"/>
                  </a:lnTo>
                  <a:lnTo>
                    <a:pt x="207" y="38"/>
                  </a:lnTo>
                  <a:lnTo>
                    <a:pt x="206" y="43"/>
                  </a:lnTo>
                  <a:lnTo>
                    <a:pt x="205" y="47"/>
                  </a:lnTo>
                  <a:lnTo>
                    <a:pt x="202" y="52"/>
                  </a:lnTo>
                  <a:lnTo>
                    <a:pt x="202" y="57"/>
                  </a:lnTo>
                  <a:lnTo>
                    <a:pt x="200" y="62"/>
                  </a:lnTo>
                  <a:lnTo>
                    <a:pt x="198" y="65"/>
                  </a:lnTo>
                  <a:lnTo>
                    <a:pt x="196" y="70"/>
                  </a:lnTo>
                  <a:lnTo>
                    <a:pt x="195" y="75"/>
                  </a:lnTo>
                  <a:lnTo>
                    <a:pt x="193" y="78"/>
                  </a:lnTo>
                  <a:lnTo>
                    <a:pt x="192" y="83"/>
                  </a:lnTo>
                  <a:lnTo>
                    <a:pt x="189" y="86"/>
                  </a:lnTo>
                  <a:lnTo>
                    <a:pt x="187" y="91"/>
                  </a:lnTo>
                  <a:lnTo>
                    <a:pt x="185" y="95"/>
                  </a:lnTo>
                  <a:lnTo>
                    <a:pt x="182" y="98"/>
                  </a:lnTo>
                  <a:lnTo>
                    <a:pt x="180" y="103"/>
                  </a:lnTo>
                  <a:lnTo>
                    <a:pt x="179" y="107"/>
                  </a:lnTo>
                  <a:lnTo>
                    <a:pt x="175" y="110"/>
                  </a:lnTo>
                  <a:lnTo>
                    <a:pt x="173" y="114"/>
                  </a:lnTo>
                  <a:lnTo>
                    <a:pt x="170" y="117"/>
                  </a:lnTo>
                  <a:lnTo>
                    <a:pt x="168" y="122"/>
                  </a:lnTo>
                  <a:lnTo>
                    <a:pt x="163" y="124"/>
                  </a:lnTo>
                  <a:lnTo>
                    <a:pt x="161" y="128"/>
                  </a:lnTo>
                  <a:lnTo>
                    <a:pt x="157" y="133"/>
                  </a:lnTo>
                  <a:lnTo>
                    <a:pt x="154" y="136"/>
                  </a:lnTo>
                  <a:lnTo>
                    <a:pt x="150" y="140"/>
                  </a:lnTo>
                  <a:lnTo>
                    <a:pt x="147" y="143"/>
                  </a:lnTo>
                  <a:lnTo>
                    <a:pt x="143" y="147"/>
                  </a:lnTo>
                  <a:lnTo>
                    <a:pt x="140" y="152"/>
                  </a:lnTo>
                  <a:lnTo>
                    <a:pt x="134" y="155"/>
                  </a:lnTo>
                  <a:lnTo>
                    <a:pt x="129" y="160"/>
                  </a:lnTo>
                  <a:lnTo>
                    <a:pt x="124" y="164"/>
                  </a:lnTo>
                  <a:lnTo>
                    <a:pt x="121" y="167"/>
                  </a:lnTo>
                  <a:lnTo>
                    <a:pt x="116" y="171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4" y="181"/>
                  </a:lnTo>
                  <a:lnTo>
                    <a:pt x="99" y="184"/>
                  </a:lnTo>
                  <a:lnTo>
                    <a:pt x="96" y="187"/>
                  </a:lnTo>
                  <a:lnTo>
                    <a:pt x="91" y="191"/>
                  </a:lnTo>
                  <a:lnTo>
                    <a:pt x="87" y="194"/>
                  </a:lnTo>
                  <a:lnTo>
                    <a:pt x="81" y="197"/>
                  </a:lnTo>
                  <a:lnTo>
                    <a:pt x="77" y="201"/>
                  </a:lnTo>
                  <a:lnTo>
                    <a:pt x="72" y="205"/>
                  </a:lnTo>
                  <a:lnTo>
                    <a:pt x="67" y="210"/>
                  </a:lnTo>
                  <a:lnTo>
                    <a:pt x="62" y="211"/>
                  </a:lnTo>
                  <a:lnTo>
                    <a:pt x="58" y="216"/>
                  </a:lnTo>
                  <a:lnTo>
                    <a:pt x="53" y="220"/>
                  </a:lnTo>
                  <a:lnTo>
                    <a:pt x="48" y="225"/>
                  </a:lnTo>
                  <a:lnTo>
                    <a:pt x="42" y="229"/>
                  </a:lnTo>
                  <a:lnTo>
                    <a:pt x="38" y="234"/>
                  </a:lnTo>
                  <a:lnTo>
                    <a:pt x="33" y="237"/>
                  </a:lnTo>
                  <a:lnTo>
                    <a:pt x="28" y="241"/>
                  </a:lnTo>
                  <a:lnTo>
                    <a:pt x="25" y="242"/>
                  </a:lnTo>
                  <a:lnTo>
                    <a:pt x="21" y="243"/>
                  </a:lnTo>
                  <a:lnTo>
                    <a:pt x="16" y="243"/>
                  </a:lnTo>
                  <a:lnTo>
                    <a:pt x="14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4" y="237"/>
                  </a:lnTo>
                  <a:lnTo>
                    <a:pt x="3" y="235"/>
                  </a:lnTo>
                  <a:lnTo>
                    <a:pt x="1" y="231"/>
                  </a:lnTo>
                  <a:lnTo>
                    <a:pt x="0" y="229"/>
                  </a:lnTo>
                  <a:lnTo>
                    <a:pt x="0" y="225"/>
                  </a:lnTo>
                  <a:lnTo>
                    <a:pt x="1" y="222"/>
                  </a:lnTo>
                  <a:lnTo>
                    <a:pt x="1" y="219"/>
                  </a:lnTo>
                  <a:lnTo>
                    <a:pt x="3" y="216"/>
                  </a:lnTo>
                  <a:lnTo>
                    <a:pt x="6" y="212"/>
                  </a:lnTo>
                  <a:lnTo>
                    <a:pt x="9" y="210"/>
                  </a:lnTo>
                  <a:lnTo>
                    <a:pt x="13" y="207"/>
                  </a:lnTo>
                  <a:lnTo>
                    <a:pt x="16" y="205"/>
                  </a:lnTo>
                  <a:lnTo>
                    <a:pt x="20" y="204"/>
                  </a:lnTo>
                  <a:lnTo>
                    <a:pt x="23" y="201"/>
                  </a:lnTo>
                  <a:lnTo>
                    <a:pt x="27" y="199"/>
                  </a:lnTo>
                  <a:lnTo>
                    <a:pt x="30" y="197"/>
                  </a:lnTo>
                  <a:lnTo>
                    <a:pt x="33" y="194"/>
                  </a:lnTo>
                  <a:lnTo>
                    <a:pt x="38" y="192"/>
                  </a:lnTo>
                  <a:lnTo>
                    <a:pt x="42" y="187"/>
                  </a:lnTo>
                  <a:lnTo>
                    <a:pt x="47" y="184"/>
                  </a:lnTo>
                  <a:lnTo>
                    <a:pt x="52" y="181"/>
                  </a:lnTo>
                  <a:lnTo>
                    <a:pt x="55" y="178"/>
                  </a:lnTo>
                  <a:lnTo>
                    <a:pt x="59" y="174"/>
                  </a:lnTo>
                  <a:lnTo>
                    <a:pt x="64" y="172"/>
                  </a:lnTo>
                  <a:lnTo>
                    <a:pt x="67" y="168"/>
                  </a:lnTo>
                  <a:lnTo>
                    <a:pt x="71" y="166"/>
                  </a:lnTo>
                  <a:lnTo>
                    <a:pt x="74" y="164"/>
                  </a:lnTo>
                  <a:lnTo>
                    <a:pt x="78" y="161"/>
                  </a:lnTo>
                  <a:lnTo>
                    <a:pt x="81" y="158"/>
                  </a:lnTo>
                  <a:lnTo>
                    <a:pt x="85" y="155"/>
                  </a:lnTo>
                  <a:lnTo>
                    <a:pt x="89" y="152"/>
                  </a:lnTo>
                  <a:lnTo>
                    <a:pt x="93" y="148"/>
                  </a:lnTo>
                  <a:lnTo>
                    <a:pt x="98" y="143"/>
                  </a:lnTo>
                  <a:lnTo>
                    <a:pt x="103" y="140"/>
                  </a:lnTo>
                  <a:lnTo>
                    <a:pt x="106" y="136"/>
                  </a:lnTo>
                  <a:lnTo>
                    <a:pt x="110" y="133"/>
                  </a:lnTo>
                  <a:lnTo>
                    <a:pt x="113" y="129"/>
                  </a:lnTo>
                  <a:lnTo>
                    <a:pt x="117" y="126"/>
                  </a:lnTo>
                  <a:lnTo>
                    <a:pt x="121" y="122"/>
                  </a:lnTo>
                  <a:lnTo>
                    <a:pt x="124" y="118"/>
                  </a:lnTo>
                  <a:lnTo>
                    <a:pt x="128" y="114"/>
                  </a:lnTo>
                  <a:lnTo>
                    <a:pt x="131" y="111"/>
                  </a:lnTo>
                  <a:lnTo>
                    <a:pt x="135" y="107"/>
                  </a:lnTo>
                  <a:lnTo>
                    <a:pt x="138" y="103"/>
                  </a:lnTo>
                  <a:lnTo>
                    <a:pt x="142" y="98"/>
                  </a:lnTo>
                  <a:lnTo>
                    <a:pt x="145" y="95"/>
                  </a:lnTo>
                  <a:lnTo>
                    <a:pt x="149" y="91"/>
                  </a:lnTo>
                  <a:lnTo>
                    <a:pt x="151" y="88"/>
                  </a:lnTo>
                  <a:lnTo>
                    <a:pt x="155" y="83"/>
                  </a:lnTo>
                  <a:lnTo>
                    <a:pt x="159" y="79"/>
                  </a:lnTo>
                  <a:lnTo>
                    <a:pt x="161" y="75"/>
                  </a:lnTo>
                  <a:lnTo>
                    <a:pt x="163" y="70"/>
                  </a:lnTo>
                  <a:lnTo>
                    <a:pt x="166" y="66"/>
                  </a:lnTo>
                  <a:lnTo>
                    <a:pt x="169" y="62"/>
                  </a:lnTo>
                  <a:lnTo>
                    <a:pt x="172" y="57"/>
                  </a:lnTo>
                  <a:lnTo>
                    <a:pt x="174" y="53"/>
                  </a:lnTo>
                  <a:lnTo>
                    <a:pt x="176" y="48"/>
                  </a:lnTo>
                  <a:lnTo>
                    <a:pt x="179" y="45"/>
                  </a:lnTo>
                  <a:lnTo>
                    <a:pt x="181" y="39"/>
                  </a:lnTo>
                  <a:lnTo>
                    <a:pt x="183" y="34"/>
                  </a:lnTo>
                  <a:lnTo>
                    <a:pt x="185" y="29"/>
                  </a:lnTo>
                  <a:lnTo>
                    <a:pt x="187" y="26"/>
                  </a:lnTo>
                  <a:lnTo>
                    <a:pt x="188" y="21"/>
                  </a:lnTo>
                  <a:lnTo>
                    <a:pt x="191" y="16"/>
                  </a:lnTo>
                  <a:lnTo>
                    <a:pt x="192" y="12"/>
                  </a:lnTo>
                  <a:lnTo>
                    <a:pt x="194" y="7"/>
                  </a:lnTo>
                  <a:lnTo>
                    <a:pt x="195" y="2"/>
                  </a:lnTo>
                  <a:lnTo>
                    <a:pt x="199" y="0"/>
                  </a:lnTo>
                  <a:lnTo>
                    <a:pt x="202" y="0"/>
                  </a:lnTo>
                  <a:lnTo>
                    <a:pt x="206" y="1"/>
                  </a:lnTo>
                  <a:lnTo>
                    <a:pt x="210" y="3"/>
                  </a:lnTo>
                  <a:lnTo>
                    <a:pt x="212" y="7"/>
                  </a:lnTo>
                  <a:lnTo>
                    <a:pt x="213" y="9"/>
                  </a:lnTo>
                  <a:lnTo>
                    <a:pt x="214" y="12"/>
                  </a:lnTo>
                  <a:lnTo>
                    <a:pt x="214" y="14"/>
                  </a:lnTo>
                  <a:lnTo>
                    <a:pt x="21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0" name="Freeform 429"/>
            <p:cNvSpPr>
              <a:spLocks/>
            </p:cNvSpPr>
            <p:nvPr/>
          </p:nvSpPr>
          <p:spPr bwMode="auto">
            <a:xfrm>
              <a:off x="1670" y="1456"/>
              <a:ext cx="109" cy="114"/>
            </a:xfrm>
            <a:custGeom>
              <a:avLst/>
              <a:gdLst>
                <a:gd name="T0" fmla="*/ 0 w 328"/>
                <a:gd name="T1" fmla="*/ 0 h 340"/>
                <a:gd name="T2" fmla="*/ 0 w 328"/>
                <a:gd name="T3" fmla="*/ 0 h 340"/>
                <a:gd name="T4" fmla="*/ 0 w 328"/>
                <a:gd name="T5" fmla="*/ 0 h 340"/>
                <a:gd name="T6" fmla="*/ 0 w 328"/>
                <a:gd name="T7" fmla="*/ 0 h 340"/>
                <a:gd name="T8" fmla="*/ 0 w 328"/>
                <a:gd name="T9" fmla="*/ 0 h 340"/>
                <a:gd name="T10" fmla="*/ 0 w 328"/>
                <a:gd name="T11" fmla="*/ 0 h 340"/>
                <a:gd name="T12" fmla="*/ 0 w 328"/>
                <a:gd name="T13" fmla="*/ 0 h 340"/>
                <a:gd name="T14" fmla="*/ 0 w 328"/>
                <a:gd name="T15" fmla="*/ 0 h 340"/>
                <a:gd name="T16" fmla="*/ 0 w 328"/>
                <a:gd name="T17" fmla="*/ 0 h 340"/>
                <a:gd name="T18" fmla="*/ 0 w 328"/>
                <a:gd name="T19" fmla="*/ 0 h 340"/>
                <a:gd name="T20" fmla="*/ 0 w 328"/>
                <a:gd name="T21" fmla="*/ 0 h 340"/>
                <a:gd name="T22" fmla="*/ 0 w 328"/>
                <a:gd name="T23" fmla="*/ 0 h 340"/>
                <a:gd name="T24" fmla="*/ 0 w 328"/>
                <a:gd name="T25" fmla="*/ 0 h 340"/>
                <a:gd name="T26" fmla="*/ 0 w 328"/>
                <a:gd name="T27" fmla="*/ 0 h 340"/>
                <a:gd name="T28" fmla="*/ 0 w 328"/>
                <a:gd name="T29" fmla="*/ 0 h 340"/>
                <a:gd name="T30" fmla="*/ 0 w 328"/>
                <a:gd name="T31" fmla="*/ 0 h 340"/>
                <a:gd name="T32" fmla="*/ 0 w 328"/>
                <a:gd name="T33" fmla="*/ 0 h 340"/>
                <a:gd name="T34" fmla="*/ 0 w 328"/>
                <a:gd name="T35" fmla="*/ 0 h 340"/>
                <a:gd name="T36" fmla="*/ 0 w 328"/>
                <a:gd name="T37" fmla="*/ 0 h 340"/>
                <a:gd name="T38" fmla="*/ 0 w 328"/>
                <a:gd name="T39" fmla="*/ 0 h 340"/>
                <a:gd name="T40" fmla="*/ 0 w 328"/>
                <a:gd name="T41" fmla="*/ 0 h 340"/>
                <a:gd name="T42" fmla="*/ 0 w 328"/>
                <a:gd name="T43" fmla="*/ 0 h 340"/>
                <a:gd name="T44" fmla="*/ 0 w 328"/>
                <a:gd name="T45" fmla="*/ 0 h 340"/>
                <a:gd name="T46" fmla="*/ 0 w 328"/>
                <a:gd name="T47" fmla="*/ 0 h 340"/>
                <a:gd name="T48" fmla="*/ 0 w 328"/>
                <a:gd name="T49" fmla="*/ 0 h 340"/>
                <a:gd name="T50" fmla="*/ 0 w 328"/>
                <a:gd name="T51" fmla="*/ 0 h 340"/>
                <a:gd name="T52" fmla="*/ 0 w 328"/>
                <a:gd name="T53" fmla="*/ 0 h 340"/>
                <a:gd name="T54" fmla="*/ 0 w 328"/>
                <a:gd name="T55" fmla="*/ 0 h 340"/>
                <a:gd name="T56" fmla="*/ 0 w 328"/>
                <a:gd name="T57" fmla="*/ 0 h 340"/>
                <a:gd name="T58" fmla="*/ 0 w 328"/>
                <a:gd name="T59" fmla="*/ 0 h 340"/>
                <a:gd name="T60" fmla="*/ 0 w 328"/>
                <a:gd name="T61" fmla="*/ 0 h 340"/>
                <a:gd name="T62" fmla="*/ 0 w 328"/>
                <a:gd name="T63" fmla="*/ 0 h 340"/>
                <a:gd name="T64" fmla="*/ 0 w 328"/>
                <a:gd name="T65" fmla="*/ 0 h 340"/>
                <a:gd name="T66" fmla="*/ 0 w 328"/>
                <a:gd name="T67" fmla="*/ 0 h 340"/>
                <a:gd name="T68" fmla="*/ 0 w 328"/>
                <a:gd name="T69" fmla="*/ 0 h 340"/>
                <a:gd name="T70" fmla="*/ 0 w 328"/>
                <a:gd name="T71" fmla="*/ 0 h 340"/>
                <a:gd name="T72" fmla="*/ 0 w 328"/>
                <a:gd name="T73" fmla="*/ 0 h 340"/>
                <a:gd name="T74" fmla="*/ 0 w 328"/>
                <a:gd name="T75" fmla="*/ 0 h 340"/>
                <a:gd name="T76" fmla="*/ 0 w 328"/>
                <a:gd name="T77" fmla="*/ 0 h 340"/>
                <a:gd name="T78" fmla="*/ 0 w 328"/>
                <a:gd name="T79" fmla="*/ 0 h 340"/>
                <a:gd name="T80" fmla="*/ 0 w 328"/>
                <a:gd name="T81" fmla="*/ 0 h 340"/>
                <a:gd name="T82" fmla="*/ 0 w 328"/>
                <a:gd name="T83" fmla="*/ 0 h 340"/>
                <a:gd name="T84" fmla="*/ 0 w 328"/>
                <a:gd name="T85" fmla="*/ 0 h 340"/>
                <a:gd name="T86" fmla="*/ 0 w 328"/>
                <a:gd name="T87" fmla="*/ 0 h 340"/>
                <a:gd name="T88" fmla="*/ 0 w 328"/>
                <a:gd name="T89" fmla="*/ 0 h 340"/>
                <a:gd name="T90" fmla="*/ 0 w 328"/>
                <a:gd name="T91" fmla="*/ 0 h 340"/>
                <a:gd name="T92" fmla="*/ 0 w 328"/>
                <a:gd name="T93" fmla="*/ 0 h 340"/>
                <a:gd name="T94" fmla="*/ 0 w 328"/>
                <a:gd name="T95" fmla="*/ 0 h 340"/>
                <a:gd name="T96" fmla="*/ 0 w 328"/>
                <a:gd name="T97" fmla="*/ 0 h 340"/>
                <a:gd name="T98" fmla="*/ 0 w 328"/>
                <a:gd name="T99" fmla="*/ 0 h 340"/>
                <a:gd name="T100" fmla="*/ 0 w 328"/>
                <a:gd name="T101" fmla="*/ 0 h 340"/>
                <a:gd name="T102" fmla="*/ 0 w 328"/>
                <a:gd name="T103" fmla="*/ 0 h 340"/>
                <a:gd name="T104" fmla="*/ 0 w 328"/>
                <a:gd name="T105" fmla="*/ 0 h 340"/>
                <a:gd name="T106" fmla="*/ 0 w 328"/>
                <a:gd name="T107" fmla="*/ 0 h 3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28"/>
                <a:gd name="T163" fmla="*/ 0 h 340"/>
                <a:gd name="T164" fmla="*/ 328 w 328"/>
                <a:gd name="T165" fmla="*/ 340 h 34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28" h="340">
                  <a:moveTo>
                    <a:pt x="101" y="300"/>
                  </a:moveTo>
                  <a:lnTo>
                    <a:pt x="123" y="340"/>
                  </a:lnTo>
                  <a:lnTo>
                    <a:pt x="123" y="339"/>
                  </a:lnTo>
                  <a:lnTo>
                    <a:pt x="126" y="338"/>
                  </a:lnTo>
                  <a:lnTo>
                    <a:pt x="129" y="334"/>
                  </a:lnTo>
                  <a:lnTo>
                    <a:pt x="134" y="332"/>
                  </a:lnTo>
                  <a:lnTo>
                    <a:pt x="137" y="328"/>
                  </a:lnTo>
                  <a:lnTo>
                    <a:pt x="142" y="323"/>
                  </a:lnTo>
                  <a:lnTo>
                    <a:pt x="147" y="319"/>
                  </a:lnTo>
                  <a:lnTo>
                    <a:pt x="150" y="314"/>
                  </a:lnTo>
                  <a:lnTo>
                    <a:pt x="150" y="313"/>
                  </a:lnTo>
                  <a:lnTo>
                    <a:pt x="149" y="309"/>
                  </a:lnTo>
                  <a:lnTo>
                    <a:pt x="148" y="306"/>
                  </a:lnTo>
                  <a:lnTo>
                    <a:pt x="146" y="301"/>
                  </a:lnTo>
                  <a:lnTo>
                    <a:pt x="144" y="298"/>
                  </a:lnTo>
                  <a:lnTo>
                    <a:pt x="143" y="296"/>
                  </a:lnTo>
                  <a:lnTo>
                    <a:pt x="142" y="293"/>
                  </a:lnTo>
                  <a:lnTo>
                    <a:pt x="141" y="290"/>
                  </a:lnTo>
                  <a:lnTo>
                    <a:pt x="139" y="287"/>
                  </a:lnTo>
                  <a:lnTo>
                    <a:pt x="137" y="283"/>
                  </a:lnTo>
                  <a:lnTo>
                    <a:pt x="136" y="281"/>
                  </a:lnTo>
                  <a:lnTo>
                    <a:pt x="134" y="277"/>
                  </a:lnTo>
                  <a:lnTo>
                    <a:pt x="131" y="272"/>
                  </a:lnTo>
                  <a:lnTo>
                    <a:pt x="129" y="269"/>
                  </a:lnTo>
                  <a:lnTo>
                    <a:pt x="127" y="265"/>
                  </a:lnTo>
                  <a:lnTo>
                    <a:pt x="124" y="262"/>
                  </a:lnTo>
                  <a:lnTo>
                    <a:pt x="122" y="257"/>
                  </a:lnTo>
                  <a:lnTo>
                    <a:pt x="120" y="253"/>
                  </a:lnTo>
                  <a:lnTo>
                    <a:pt x="117" y="249"/>
                  </a:lnTo>
                  <a:lnTo>
                    <a:pt x="115" y="245"/>
                  </a:lnTo>
                  <a:lnTo>
                    <a:pt x="112" y="240"/>
                  </a:lnTo>
                  <a:lnTo>
                    <a:pt x="109" y="236"/>
                  </a:lnTo>
                  <a:lnTo>
                    <a:pt x="107" y="231"/>
                  </a:lnTo>
                  <a:lnTo>
                    <a:pt x="104" y="226"/>
                  </a:lnTo>
                  <a:lnTo>
                    <a:pt x="101" y="221"/>
                  </a:lnTo>
                  <a:lnTo>
                    <a:pt x="98" y="217"/>
                  </a:lnTo>
                  <a:lnTo>
                    <a:pt x="96" y="212"/>
                  </a:lnTo>
                  <a:lnTo>
                    <a:pt x="92" y="208"/>
                  </a:lnTo>
                  <a:lnTo>
                    <a:pt x="90" y="204"/>
                  </a:lnTo>
                  <a:lnTo>
                    <a:pt x="86" y="199"/>
                  </a:lnTo>
                  <a:lnTo>
                    <a:pt x="83" y="194"/>
                  </a:lnTo>
                  <a:lnTo>
                    <a:pt x="80" y="189"/>
                  </a:lnTo>
                  <a:lnTo>
                    <a:pt x="78" y="185"/>
                  </a:lnTo>
                  <a:lnTo>
                    <a:pt x="75" y="180"/>
                  </a:lnTo>
                  <a:lnTo>
                    <a:pt x="72" y="175"/>
                  </a:lnTo>
                  <a:lnTo>
                    <a:pt x="70" y="172"/>
                  </a:lnTo>
                  <a:lnTo>
                    <a:pt x="66" y="167"/>
                  </a:lnTo>
                  <a:lnTo>
                    <a:pt x="64" y="162"/>
                  </a:lnTo>
                  <a:lnTo>
                    <a:pt x="62" y="157"/>
                  </a:lnTo>
                  <a:lnTo>
                    <a:pt x="59" y="154"/>
                  </a:lnTo>
                  <a:lnTo>
                    <a:pt x="57" y="149"/>
                  </a:lnTo>
                  <a:lnTo>
                    <a:pt x="54" y="145"/>
                  </a:lnTo>
                  <a:lnTo>
                    <a:pt x="52" y="142"/>
                  </a:lnTo>
                  <a:lnTo>
                    <a:pt x="50" y="138"/>
                  </a:lnTo>
                  <a:lnTo>
                    <a:pt x="47" y="134"/>
                  </a:lnTo>
                  <a:lnTo>
                    <a:pt x="45" y="130"/>
                  </a:lnTo>
                  <a:lnTo>
                    <a:pt x="44" y="128"/>
                  </a:lnTo>
                  <a:lnTo>
                    <a:pt x="43" y="124"/>
                  </a:lnTo>
                  <a:lnTo>
                    <a:pt x="39" y="118"/>
                  </a:lnTo>
                  <a:lnTo>
                    <a:pt x="35" y="113"/>
                  </a:lnTo>
                  <a:lnTo>
                    <a:pt x="33" y="109"/>
                  </a:lnTo>
                  <a:lnTo>
                    <a:pt x="32" y="105"/>
                  </a:lnTo>
                  <a:lnTo>
                    <a:pt x="31" y="103"/>
                  </a:lnTo>
                  <a:lnTo>
                    <a:pt x="31" y="102"/>
                  </a:lnTo>
                  <a:lnTo>
                    <a:pt x="32" y="96"/>
                  </a:lnTo>
                  <a:lnTo>
                    <a:pt x="35" y="91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43" y="85"/>
                  </a:lnTo>
                  <a:lnTo>
                    <a:pt x="46" y="83"/>
                  </a:lnTo>
                  <a:lnTo>
                    <a:pt x="48" y="81"/>
                  </a:lnTo>
                  <a:lnTo>
                    <a:pt x="52" y="79"/>
                  </a:lnTo>
                  <a:lnTo>
                    <a:pt x="56" y="79"/>
                  </a:lnTo>
                  <a:lnTo>
                    <a:pt x="59" y="79"/>
                  </a:lnTo>
                  <a:lnTo>
                    <a:pt x="63" y="78"/>
                  </a:lnTo>
                  <a:lnTo>
                    <a:pt x="66" y="79"/>
                  </a:lnTo>
                  <a:lnTo>
                    <a:pt x="69" y="79"/>
                  </a:lnTo>
                  <a:lnTo>
                    <a:pt x="73" y="80"/>
                  </a:lnTo>
                  <a:lnTo>
                    <a:pt x="77" y="83"/>
                  </a:lnTo>
                  <a:lnTo>
                    <a:pt x="79" y="84"/>
                  </a:lnTo>
                  <a:lnTo>
                    <a:pt x="84" y="86"/>
                  </a:lnTo>
                  <a:lnTo>
                    <a:pt x="89" y="88"/>
                  </a:lnTo>
                  <a:lnTo>
                    <a:pt x="94" y="91"/>
                  </a:lnTo>
                  <a:lnTo>
                    <a:pt x="97" y="92"/>
                  </a:lnTo>
                  <a:lnTo>
                    <a:pt x="99" y="94"/>
                  </a:lnTo>
                  <a:lnTo>
                    <a:pt x="103" y="96"/>
                  </a:lnTo>
                  <a:lnTo>
                    <a:pt x="107" y="98"/>
                  </a:lnTo>
                  <a:lnTo>
                    <a:pt x="110" y="99"/>
                  </a:lnTo>
                  <a:lnTo>
                    <a:pt x="112" y="100"/>
                  </a:lnTo>
                  <a:lnTo>
                    <a:pt x="116" y="103"/>
                  </a:lnTo>
                  <a:lnTo>
                    <a:pt x="120" y="104"/>
                  </a:lnTo>
                  <a:lnTo>
                    <a:pt x="123" y="106"/>
                  </a:lnTo>
                  <a:lnTo>
                    <a:pt x="127" y="109"/>
                  </a:lnTo>
                  <a:lnTo>
                    <a:pt x="130" y="110"/>
                  </a:lnTo>
                  <a:lnTo>
                    <a:pt x="135" y="112"/>
                  </a:lnTo>
                  <a:lnTo>
                    <a:pt x="137" y="113"/>
                  </a:lnTo>
                  <a:lnTo>
                    <a:pt x="142" y="117"/>
                  </a:lnTo>
                  <a:lnTo>
                    <a:pt x="146" y="118"/>
                  </a:lnTo>
                  <a:lnTo>
                    <a:pt x="150" y="121"/>
                  </a:lnTo>
                  <a:lnTo>
                    <a:pt x="154" y="123"/>
                  </a:lnTo>
                  <a:lnTo>
                    <a:pt x="158" y="125"/>
                  </a:lnTo>
                  <a:lnTo>
                    <a:pt x="162" y="128"/>
                  </a:lnTo>
                  <a:lnTo>
                    <a:pt x="166" y="130"/>
                  </a:lnTo>
                  <a:lnTo>
                    <a:pt x="171" y="131"/>
                  </a:lnTo>
                  <a:lnTo>
                    <a:pt x="174" y="134"/>
                  </a:lnTo>
                  <a:lnTo>
                    <a:pt x="178" y="136"/>
                  </a:lnTo>
                  <a:lnTo>
                    <a:pt x="181" y="138"/>
                  </a:lnTo>
                  <a:lnTo>
                    <a:pt x="185" y="139"/>
                  </a:lnTo>
                  <a:lnTo>
                    <a:pt x="190" y="142"/>
                  </a:lnTo>
                  <a:lnTo>
                    <a:pt x="193" y="143"/>
                  </a:lnTo>
                  <a:lnTo>
                    <a:pt x="197" y="145"/>
                  </a:lnTo>
                  <a:lnTo>
                    <a:pt x="200" y="148"/>
                  </a:lnTo>
                  <a:lnTo>
                    <a:pt x="204" y="149"/>
                  </a:lnTo>
                  <a:lnTo>
                    <a:pt x="207" y="151"/>
                  </a:lnTo>
                  <a:lnTo>
                    <a:pt x="211" y="154"/>
                  </a:lnTo>
                  <a:lnTo>
                    <a:pt x="214" y="155"/>
                  </a:lnTo>
                  <a:lnTo>
                    <a:pt x="218" y="157"/>
                  </a:lnTo>
                  <a:lnTo>
                    <a:pt x="222" y="158"/>
                  </a:lnTo>
                  <a:lnTo>
                    <a:pt x="225" y="161"/>
                  </a:lnTo>
                  <a:lnTo>
                    <a:pt x="230" y="162"/>
                  </a:lnTo>
                  <a:lnTo>
                    <a:pt x="236" y="166"/>
                  </a:lnTo>
                  <a:lnTo>
                    <a:pt x="241" y="168"/>
                  </a:lnTo>
                  <a:lnTo>
                    <a:pt x="245" y="170"/>
                  </a:lnTo>
                  <a:lnTo>
                    <a:pt x="248" y="172"/>
                  </a:lnTo>
                  <a:lnTo>
                    <a:pt x="251" y="173"/>
                  </a:lnTo>
                  <a:lnTo>
                    <a:pt x="254" y="173"/>
                  </a:lnTo>
                  <a:lnTo>
                    <a:pt x="256" y="174"/>
                  </a:lnTo>
                  <a:lnTo>
                    <a:pt x="258" y="173"/>
                  </a:lnTo>
                  <a:lnTo>
                    <a:pt x="263" y="169"/>
                  </a:lnTo>
                  <a:lnTo>
                    <a:pt x="268" y="166"/>
                  </a:lnTo>
                  <a:lnTo>
                    <a:pt x="274" y="162"/>
                  </a:lnTo>
                  <a:lnTo>
                    <a:pt x="278" y="157"/>
                  </a:lnTo>
                  <a:lnTo>
                    <a:pt x="283" y="153"/>
                  </a:lnTo>
                  <a:lnTo>
                    <a:pt x="287" y="148"/>
                  </a:lnTo>
                  <a:lnTo>
                    <a:pt x="289" y="144"/>
                  </a:lnTo>
                  <a:lnTo>
                    <a:pt x="288" y="141"/>
                  </a:lnTo>
                  <a:lnTo>
                    <a:pt x="286" y="138"/>
                  </a:lnTo>
                  <a:lnTo>
                    <a:pt x="283" y="136"/>
                  </a:lnTo>
                  <a:lnTo>
                    <a:pt x="281" y="134"/>
                  </a:lnTo>
                  <a:lnTo>
                    <a:pt x="278" y="132"/>
                  </a:lnTo>
                  <a:lnTo>
                    <a:pt x="276" y="130"/>
                  </a:lnTo>
                  <a:lnTo>
                    <a:pt x="271" y="128"/>
                  </a:lnTo>
                  <a:lnTo>
                    <a:pt x="268" y="125"/>
                  </a:lnTo>
                  <a:lnTo>
                    <a:pt x="264" y="123"/>
                  </a:lnTo>
                  <a:lnTo>
                    <a:pt x="261" y="121"/>
                  </a:lnTo>
                  <a:lnTo>
                    <a:pt x="256" y="118"/>
                  </a:lnTo>
                  <a:lnTo>
                    <a:pt x="251" y="116"/>
                  </a:lnTo>
                  <a:lnTo>
                    <a:pt x="246" y="113"/>
                  </a:lnTo>
                  <a:lnTo>
                    <a:pt x="242" y="111"/>
                  </a:lnTo>
                  <a:lnTo>
                    <a:pt x="236" y="109"/>
                  </a:lnTo>
                  <a:lnTo>
                    <a:pt x="230" y="106"/>
                  </a:lnTo>
                  <a:lnTo>
                    <a:pt x="225" y="103"/>
                  </a:lnTo>
                  <a:lnTo>
                    <a:pt x="219" y="100"/>
                  </a:lnTo>
                  <a:lnTo>
                    <a:pt x="213" y="98"/>
                  </a:lnTo>
                  <a:lnTo>
                    <a:pt x="209" y="96"/>
                  </a:lnTo>
                  <a:lnTo>
                    <a:pt x="203" y="93"/>
                  </a:lnTo>
                  <a:lnTo>
                    <a:pt x="198" y="91"/>
                  </a:lnTo>
                  <a:lnTo>
                    <a:pt x="192" y="88"/>
                  </a:lnTo>
                  <a:lnTo>
                    <a:pt x="187" y="86"/>
                  </a:lnTo>
                  <a:lnTo>
                    <a:pt x="181" y="85"/>
                  </a:lnTo>
                  <a:lnTo>
                    <a:pt x="177" y="84"/>
                  </a:lnTo>
                  <a:lnTo>
                    <a:pt x="172" y="81"/>
                  </a:lnTo>
                  <a:lnTo>
                    <a:pt x="167" y="80"/>
                  </a:lnTo>
                  <a:lnTo>
                    <a:pt x="163" y="79"/>
                  </a:lnTo>
                  <a:lnTo>
                    <a:pt x="160" y="78"/>
                  </a:lnTo>
                  <a:lnTo>
                    <a:pt x="155" y="77"/>
                  </a:lnTo>
                  <a:lnTo>
                    <a:pt x="150" y="74"/>
                  </a:lnTo>
                  <a:lnTo>
                    <a:pt x="146" y="74"/>
                  </a:lnTo>
                  <a:lnTo>
                    <a:pt x="142" y="73"/>
                  </a:lnTo>
                  <a:lnTo>
                    <a:pt x="139" y="71"/>
                  </a:lnTo>
                  <a:lnTo>
                    <a:pt x="135" y="70"/>
                  </a:lnTo>
                  <a:lnTo>
                    <a:pt x="130" y="70"/>
                  </a:lnTo>
                  <a:lnTo>
                    <a:pt x="127" y="68"/>
                  </a:lnTo>
                  <a:lnTo>
                    <a:pt x="122" y="66"/>
                  </a:lnTo>
                  <a:lnTo>
                    <a:pt x="118" y="66"/>
                  </a:lnTo>
                  <a:lnTo>
                    <a:pt x="115" y="65"/>
                  </a:lnTo>
                  <a:lnTo>
                    <a:pt x="111" y="64"/>
                  </a:lnTo>
                  <a:lnTo>
                    <a:pt x="107" y="61"/>
                  </a:lnTo>
                  <a:lnTo>
                    <a:pt x="104" y="60"/>
                  </a:lnTo>
                  <a:lnTo>
                    <a:pt x="101" y="60"/>
                  </a:lnTo>
                  <a:lnTo>
                    <a:pt x="97" y="59"/>
                  </a:lnTo>
                  <a:lnTo>
                    <a:pt x="94" y="58"/>
                  </a:lnTo>
                  <a:lnTo>
                    <a:pt x="91" y="56"/>
                  </a:lnTo>
                  <a:lnTo>
                    <a:pt x="88" y="55"/>
                  </a:lnTo>
                  <a:lnTo>
                    <a:pt x="85" y="54"/>
                  </a:lnTo>
                  <a:lnTo>
                    <a:pt x="80" y="53"/>
                  </a:lnTo>
                  <a:lnTo>
                    <a:pt x="77" y="51"/>
                  </a:lnTo>
                  <a:lnTo>
                    <a:pt x="73" y="49"/>
                  </a:lnTo>
                  <a:lnTo>
                    <a:pt x="70" y="47"/>
                  </a:lnTo>
                  <a:lnTo>
                    <a:pt x="69" y="46"/>
                  </a:lnTo>
                  <a:lnTo>
                    <a:pt x="70" y="43"/>
                  </a:lnTo>
                  <a:lnTo>
                    <a:pt x="73" y="43"/>
                  </a:lnTo>
                  <a:lnTo>
                    <a:pt x="75" y="42"/>
                  </a:lnTo>
                  <a:lnTo>
                    <a:pt x="78" y="42"/>
                  </a:lnTo>
                  <a:lnTo>
                    <a:pt x="82" y="42"/>
                  </a:lnTo>
                  <a:lnTo>
                    <a:pt x="85" y="42"/>
                  </a:lnTo>
                  <a:lnTo>
                    <a:pt x="89" y="42"/>
                  </a:lnTo>
                  <a:lnTo>
                    <a:pt x="94" y="42"/>
                  </a:lnTo>
                  <a:lnTo>
                    <a:pt x="98" y="42"/>
                  </a:lnTo>
                  <a:lnTo>
                    <a:pt x="103" y="42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16" y="42"/>
                  </a:lnTo>
                  <a:lnTo>
                    <a:pt x="120" y="42"/>
                  </a:lnTo>
                  <a:lnTo>
                    <a:pt x="123" y="42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41" y="42"/>
                  </a:lnTo>
                  <a:lnTo>
                    <a:pt x="144" y="42"/>
                  </a:lnTo>
                  <a:lnTo>
                    <a:pt x="147" y="42"/>
                  </a:lnTo>
                  <a:lnTo>
                    <a:pt x="150" y="42"/>
                  </a:lnTo>
                  <a:lnTo>
                    <a:pt x="153" y="42"/>
                  </a:lnTo>
                  <a:lnTo>
                    <a:pt x="156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5" y="42"/>
                  </a:lnTo>
                  <a:lnTo>
                    <a:pt x="168" y="42"/>
                  </a:lnTo>
                  <a:lnTo>
                    <a:pt x="172" y="42"/>
                  </a:lnTo>
                  <a:lnTo>
                    <a:pt x="174" y="42"/>
                  </a:lnTo>
                  <a:lnTo>
                    <a:pt x="180" y="42"/>
                  </a:lnTo>
                  <a:lnTo>
                    <a:pt x="185" y="42"/>
                  </a:lnTo>
                  <a:lnTo>
                    <a:pt x="191" y="42"/>
                  </a:lnTo>
                  <a:lnTo>
                    <a:pt x="197" y="42"/>
                  </a:lnTo>
                  <a:lnTo>
                    <a:pt x="201" y="42"/>
                  </a:lnTo>
                  <a:lnTo>
                    <a:pt x="206" y="42"/>
                  </a:lnTo>
                  <a:lnTo>
                    <a:pt x="211" y="42"/>
                  </a:lnTo>
                  <a:lnTo>
                    <a:pt x="216" y="42"/>
                  </a:lnTo>
                  <a:lnTo>
                    <a:pt x="218" y="41"/>
                  </a:lnTo>
                  <a:lnTo>
                    <a:pt x="223" y="41"/>
                  </a:lnTo>
                  <a:lnTo>
                    <a:pt x="226" y="40"/>
                  </a:lnTo>
                  <a:lnTo>
                    <a:pt x="231" y="40"/>
                  </a:lnTo>
                  <a:lnTo>
                    <a:pt x="236" y="40"/>
                  </a:lnTo>
                  <a:lnTo>
                    <a:pt x="239" y="39"/>
                  </a:lnTo>
                  <a:lnTo>
                    <a:pt x="244" y="39"/>
                  </a:lnTo>
                  <a:lnTo>
                    <a:pt x="249" y="39"/>
                  </a:lnTo>
                  <a:lnTo>
                    <a:pt x="252" y="37"/>
                  </a:lnTo>
                  <a:lnTo>
                    <a:pt x="257" y="36"/>
                  </a:lnTo>
                  <a:lnTo>
                    <a:pt x="262" y="35"/>
                  </a:lnTo>
                  <a:lnTo>
                    <a:pt x="265" y="35"/>
                  </a:lnTo>
                  <a:lnTo>
                    <a:pt x="270" y="35"/>
                  </a:lnTo>
                  <a:lnTo>
                    <a:pt x="274" y="34"/>
                  </a:lnTo>
                  <a:lnTo>
                    <a:pt x="278" y="33"/>
                  </a:lnTo>
                  <a:lnTo>
                    <a:pt x="283" y="33"/>
                  </a:lnTo>
                  <a:lnTo>
                    <a:pt x="287" y="32"/>
                  </a:lnTo>
                  <a:lnTo>
                    <a:pt x="290" y="30"/>
                  </a:lnTo>
                  <a:lnTo>
                    <a:pt x="294" y="30"/>
                  </a:lnTo>
                  <a:lnTo>
                    <a:pt x="297" y="29"/>
                  </a:lnTo>
                  <a:lnTo>
                    <a:pt x="301" y="28"/>
                  </a:lnTo>
                  <a:lnTo>
                    <a:pt x="305" y="28"/>
                  </a:lnTo>
                  <a:lnTo>
                    <a:pt x="307" y="27"/>
                  </a:lnTo>
                  <a:lnTo>
                    <a:pt x="310" y="26"/>
                  </a:lnTo>
                  <a:lnTo>
                    <a:pt x="315" y="24"/>
                  </a:lnTo>
                  <a:lnTo>
                    <a:pt x="320" y="23"/>
                  </a:lnTo>
                  <a:lnTo>
                    <a:pt x="324" y="21"/>
                  </a:lnTo>
                  <a:lnTo>
                    <a:pt x="326" y="20"/>
                  </a:lnTo>
                  <a:lnTo>
                    <a:pt x="327" y="15"/>
                  </a:lnTo>
                  <a:lnTo>
                    <a:pt x="328" y="13"/>
                  </a:lnTo>
                  <a:lnTo>
                    <a:pt x="328" y="9"/>
                  </a:lnTo>
                  <a:lnTo>
                    <a:pt x="327" y="5"/>
                  </a:lnTo>
                  <a:lnTo>
                    <a:pt x="324" y="1"/>
                  </a:lnTo>
                  <a:lnTo>
                    <a:pt x="322" y="0"/>
                  </a:lnTo>
                  <a:lnTo>
                    <a:pt x="20" y="28"/>
                  </a:lnTo>
                  <a:lnTo>
                    <a:pt x="0" y="90"/>
                  </a:lnTo>
                  <a:lnTo>
                    <a:pt x="101" y="300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1" name="Freeform 430"/>
            <p:cNvSpPr>
              <a:spLocks/>
            </p:cNvSpPr>
            <p:nvPr/>
          </p:nvSpPr>
          <p:spPr bwMode="auto">
            <a:xfrm>
              <a:off x="1676" y="1470"/>
              <a:ext cx="75" cy="42"/>
            </a:xfrm>
            <a:custGeom>
              <a:avLst/>
              <a:gdLst>
                <a:gd name="T0" fmla="*/ 0 w 223"/>
                <a:gd name="T1" fmla="*/ 0 h 125"/>
                <a:gd name="T2" fmla="*/ 0 w 223"/>
                <a:gd name="T3" fmla="*/ 0 h 125"/>
                <a:gd name="T4" fmla="*/ 0 w 223"/>
                <a:gd name="T5" fmla="*/ 0 h 125"/>
                <a:gd name="T6" fmla="*/ 0 w 223"/>
                <a:gd name="T7" fmla="*/ 0 h 125"/>
                <a:gd name="T8" fmla="*/ 0 w 223"/>
                <a:gd name="T9" fmla="*/ 0 h 125"/>
                <a:gd name="T10" fmla="*/ 0 w 223"/>
                <a:gd name="T11" fmla="*/ 0 h 125"/>
                <a:gd name="T12" fmla="*/ 0 w 223"/>
                <a:gd name="T13" fmla="*/ 0 h 125"/>
                <a:gd name="T14" fmla="*/ 0 w 223"/>
                <a:gd name="T15" fmla="*/ 0 h 125"/>
                <a:gd name="T16" fmla="*/ 0 w 223"/>
                <a:gd name="T17" fmla="*/ 0 h 125"/>
                <a:gd name="T18" fmla="*/ 0 w 223"/>
                <a:gd name="T19" fmla="*/ 0 h 125"/>
                <a:gd name="T20" fmla="*/ 0 w 223"/>
                <a:gd name="T21" fmla="*/ 0 h 125"/>
                <a:gd name="T22" fmla="*/ 0 w 223"/>
                <a:gd name="T23" fmla="*/ 0 h 125"/>
                <a:gd name="T24" fmla="*/ 0 w 223"/>
                <a:gd name="T25" fmla="*/ 0 h 125"/>
                <a:gd name="T26" fmla="*/ 0 w 223"/>
                <a:gd name="T27" fmla="*/ 0 h 125"/>
                <a:gd name="T28" fmla="*/ 0 w 223"/>
                <a:gd name="T29" fmla="*/ 0 h 125"/>
                <a:gd name="T30" fmla="*/ 0 w 223"/>
                <a:gd name="T31" fmla="*/ 0 h 125"/>
                <a:gd name="T32" fmla="*/ 0 w 223"/>
                <a:gd name="T33" fmla="*/ 0 h 125"/>
                <a:gd name="T34" fmla="*/ 0 w 223"/>
                <a:gd name="T35" fmla="*/ 0 h 125"/>
                <a:gd name="T36" fmla="*/ 0 w 223"/>
                <a:gd name="T37" fmla="*/ 0 h 125"/>
                <a:gd name="T38" fmla="*/ 0 w 223"/>
                <a:gd name="T39" fmla="*/ 0 h 125"/>
                <a:gd name="T40" fmla="*/ 0 w 223"/>
                <a:gd name="T41" fmla="*/ 0 h 125"/>
                <a:gd name="T42" fmla="*/ 0 w 223"/>
                <a:gd name="T43" fmla="*/ 0 h 125"/>
                <a:gd name="T44" fmla="*/ 0 w 223"/>
                <a:gd name="T45" fmla="*/ 0 h 125"/>
                <a:gd name="T46" fmla="*/ 0 w 223"/>
                <a:gd name="T47" fmla="*/ 0 h 125"/>
                <a:gd name="T48" fmla="*/ 0 w 223"/>
                <a:gd name="T49" fmla="*/ 0 h 125"/>
                <a:gd name="T50" fmla="*/ 0 w 223"/>
                <a:gd name="T51" fmla="*/ 0 h 125"/>
                <a:gd name="T52" fmla="*/ 0 w 223"/>
                <a:gd name="T53" fmla="*/ 0 h 125"/>
                <a:gd name="T54" fmla="*/ 0 w 223"/>
                <a:gd name="T55" fmla="*/ 0 h 125"/>
                <a:gd name="T56" fmla="*/ 0 w 223"/>
                <a:gd name="T57" fmla="*/ 0 h 125"/>
                <a:gd name="T58" fmla="*/ 0 w 223"/>
                <a:gd name="T59" fmla="*/ 0 h 125"/>
                <a:gd name="T60" fmla="*/ 0 w 223"/>
                <a:gd name="T61" fmla="*/ 0 h 125"/>
                <a:gd name="T62" fmla="*/ 0 w 223"/>
                <a:gd name="T63" fmla="*/ 0 h 125"/>
                <a:gd name="T64" fmla="*/ 0 w 223"/>
                <a:gd name="T65" fmla="*/ 0 h 125"/>
                <a:gd name="T66" fmla="*/ 0 w 223"/>
                <a:gd name="T67" fmla="*/ 0 h 125"/>
                <a:gd name="T68" fmla="*/ 0 w 223"/>
                <a:gd name="T69" fmla="*/ 0 h 125"/>
                <a:gd name="T70" fmla="*/ 0 w 223"/>
                <a:gd name="T71" fmla="*/ 0 h 125"/>
                <a:gd name="T72" fmla="*/ 0 w 223"/>
                <a:gd name="T73" fmla="*/ 0 h 125"/>
                <a:gd name="T74" fmla="*/ 0 w 223"/>
                <a:gd name="T75" fmla="*/ 0 h 125"/>
                <a:gd name="T76" fmla="*/ 0 w 223"/>
                <a:gd name="T77" fmla="*/ 0 h 125"/>
                <a:gd name="T78" fmla="*/ 0 w 223"/>
                <a:gd name="T79" fmla="*/ 0 h 125"/>
                <a:gd name="T80" fmla="*/ 0 w 223"/>
                <a:gd name="T81" fmla="*/ 0 h 125"/>
                <a:gd name="T82" fmla="*/ 0 w 223"/>
                <a:gd name="T83" fmla="*/ 0 h 125"/>
                <a:gd name="T84" fmla="*/ 0 w 223"/>
                <a:gd name="T85" fmla="*/ 0 h 125"/>
                <a:gd name="T86" fmla="*/ 0 w 223"/>
                <a:gd name="T87" fmla="*/ 0 h 125"/>
                <a:gd name="T88" fmla="*/ 0 w 223"/>
                <a:gd name="T89" fmla="*/ 0 h 125"/>
                <a:gd name="T90" fmla="*/ 0 w 223"/>
                <a:gd name="T91" fmla="*/ 0 h 125"/>
                <a:gd name="T92" fmla="*/ 0 w 223"/>
                <a:gd name="T93" fmla="*/ 0 h 125"/>
                <a:gd name="T94" fmla="*/ 0 w 223"/>
                <a:gd name="T95" fmla="*/ 0 h 125"/>
                <a:gd name="T96" fmla="*/ 0 w 223"/>
                <a:gd name="T97" fmla="*/ 0 h 1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3"/>
                <a:gd name="T148" fmla="*/ 0 h 125"/>
                <a:gd name="T149" fmla="*/ 223 w 223"/>
                <a:gd name="T150" fmla="*/ 125 h 1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3" h="125">
                  <a:moveTo>
                    <a:pt x="14" y="2"/>
                  </a:moveTo>
                  <a:lnTo>
                    <a:pt x="17" y="5"/>
                  </a:lnTo>
                  <a:lnTo>
                    <a:pt x="20" y="6"/>
                  </a:lnTo>
                  <a:lnTo>
                    <a:pt x="24" y="8"/>
                  </a:lnTo>
                  <a:lnTo>
                    <a:pt x="26" y="11"/>
                  </a:lnTo>
                  <a:lnTo>
                    <a:pt x="30" y="13"/>
                  </a:lnTo>
                  <a:lnTo>
                    <a:pt x="33" y="14"/>
                  </a:lnTo>
                  <a:lnTo>
                    <a:pt x="36" y="17"/>
                  </a:lnTo>
                  <a:lnTo>
                    <a:pt x="39" y="19"/>
                  </a:lnTo>
                  <a:lnTo>
                    <a:pt x="42" y="20"/>
                  </a:lnTo>
                  <a:lnTo>
                    <a:pt x="45" y="23"/>
                  </a:lnTo>
                  <a:lnTo>
                    <a:pt x="49" y="24"/>
                  </a:lnTo>
                  <a:lnTo>
                    <a:pt x="51" y="26"/>
                  </a:lnTo>
                  <a:lnTo>
                    <a:pt x="53" y="27"/>
                  </a:lnTo>
                  <a:lnTo>
                    <a:pt x="57" y="29"/>
                  </a:lnTo>
                  <a:lnTo>
                    <a:pt x="60" y="31"/>
                  </a:lnTo>
                  <a:lnTo>
                    <a:pt x="63" y="32"/>
                  </a:lnTo>
                  <a:lnTo>
                    <a:pt x="66" y="33"/>
                  </a:lnTo>
                  <a:lnTo>
                    <a:pt x="69" y="34"/>
                  </a:lnTo>
                  <a:lnTo>
                    <a:pt x="72" y="36"/>
                  </a:lnTo>
                  <a:lnTo>
                    <a:pt x="75" y="37"/>
                  </a:lnTo>
                  <a:lnTo>
                    <a:pt x="78" y="38"/>
                  </a:lnTo>
                  <a:lnTo>
                    <a:pt x="82" y="38"/>
                  </a:lnTo>
                  <a:lnTo>
                    <a:pt x="84" y="39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4" y="44"/>
                  </a:lnTo>
                  <a:lnTo>
                    <a:pt x="96" y="44"/>
                  </a:lnTo>
                  <a:lnTo>
                    <a:pt x="100" y="45"/>
                  </a:lnTo>
                  <a:lnTo>
                    <a:pt x="102" y="46"/>
                  </a:lnTo>
                  <a:lnTo>
                    <a:pt x="106" y="47"/>
                  </a:lnTo>
                  <a:lnTo>
                    <a:pt x="109" y="49"/>
                  </a:lnTo>
                  <a:lnTo>
                    <a:pt x="111" y="50"/>
                  </a:lnTo>
                  <a:lnTo>
                    <a:pt x="115" y="50"/>
                  </a:lnTo>
                  <a:lnTo>
                    <a:pt x="117" y="51"/>
                  </a:lnTo>
                  <a:lnTo>
                    <a:pt x="120" y="52"/>
                  </a:lnTo>
                  <a:lnTo>
                    <a:pt x="123" y="53"/>
                  </a:lnTo>
                  <a:lnTo>
                    <a:pt x="126" y="53"/>
                  </a:lnTo>
                  <a:lnTo>
                    <a:pt x="129" y="55"/>
                  </a:lnTo>
                  <a:lnTo>
                    <a:pt x="133" y="55"/>
                  </a:lnTo>
                  <a:lnTo>
                    <a:pt x="135" y="57"/>
                  </a:lnTo>
                  <a:lnTo>
                    <a:pt x="139" y="57"/>
                  </a:lnTo>
                  <a:lnTo>
                    <a:pt x="142" y="58"/>
                  </a:lnTo>
                  <a:lnTo>
                    <a:pt x="145" y="59"/>
                  </a:lnTo>
                  <a:lnTo>
                    <a:pt x="148" y="61"/>
                  </a:lnTo>
                  <a:lnTo>
                    <a:pt x="152" y="62"/>
                  </a:lnTo>
                  <a:lnTo>
                    <a:pt x="154" y="63"/>
                  </a:lnTo>
                  <a:lnTo>
                    <a:pt x="158" y="63"/>
                  </a:lnTo>
                  <a:lnTo>
                    <a:pt x="161" y="65"/>
                  </a:lnTo>
                  <a:lnTo>
                    <a:pt x="164" y="65"/>
                  </a:lnTo>
                  <a:lnTo>
                    <a:pt x="167" y="66"/>
                  </a:lnTo>
                  <a:lnTo>
                    <a:pt x="171" y="68"/>
                  </a:lnTo>
                  <a:lnTo>
                    <a:pt x="174" y="69"/>
                  </a:lnTo>
                  <a:lnTo>
                    <a:pt x="177" y="70"/>
                  </a:lnTo>
                  <a:lnTo>
                    <a:pt x="180" y="72"/>
                  </a:lnTo>
                  <a:lnTo>
                    <a:pt x="184" y="74"/>
                  </a:lnTo>
                  <a:lnTo>
                    <a:pt x="187" y="75"/>
                  </a:lnTo>
                  <a:lnTo>
                    <a:pt x="190" y="77"/>
                  </a:lnTo>
                  <a:lnTo>
                    <a:pt x="193" y="78"/>
                  </a:lnTo>
                  <a:lnTo>
                    <a:pt x="197" y="80"/>
                  </a:lnTo>
                  <a:lnTo>
                    <a:pt x="200" y="82"/>
                  </a:lnTo>
                  <a:lnTo>
                    <a:pt x="204" y="83"/>
                  </a:lnTo>
                  <a:lnTo>
                    <a:pt x="207" y="85"/>
                  </a:lnTo>
                  <a:lnTo>
                    <a:pt x="211" y="88"/>
                  </a:lnTo>
                  <a:lnTo>
                    <a:pt x="215" y="90"/>
                  </a:lnTo>
                  <a:lnTo>
                    <a:pt x="217" y="93"/>
                  </a:lnTo>
                  <a:lnTo>
                    <a:pt x="221" y="95"/>
                  </a:lnTo>
                  <a:lnTo>
                    <a:pt x="222" y="98"/>
                  </a:lnTo>
                  <a:lnTo>
                    <a:pt x="223" y="102"/>
                  </a:lnTo>
                  <a:lnTo>
                    <a:pt x="223" y="104"/>
                  </a:lnTo>
                  <a:lnTo>
                    <a:pt x="223" y="108"/>
                  </a:lnTo>
                  <a:lnTo>
                    <a:pt x="222" y="112"/>
                  </a:lnTo>
                  <a:lnTo>
                    <a:pt x="221" y="115"/>
                  </a:lnTo>
                  <a:lnTo>
                    <a:pt x="218" y="117"/>
                  </a:lnTo>
                  <a:lnTo>
                    <a:pt x="216" y="120"/>
                  </a:lnTo>
                  <a:lnTo>
                    <a:pt x="212" y="121"/>
                  </a:lnTo>
                  <a:lnTo>
                    <a:pt x="210" y="123"/>
                  </a:lnTo>
                  <a:lnTo>
                    <a:pt x="206" y="123"/>
                  </a:lnTo>
                  <a:lnTo>
                    <a:pt x="203" y="125"/>
                  </a:lnTo>
                  <a:lnTo>
                    <a:pt x="199" y="123"/>
                  </a:lnTo>
                  <a:lnTo>
                    <a:pt x="196" y="121"/>
                  </a:lnTo>
                  <a:lnTo>
                    <a:pt x="192" y="119"/>
                  </a:lnTo>
                  <a:lnTo>
                    <a:pt x="189" y="116"/>
                  </a:lnTo>
                  <a:lnTo>
                    <a:pt x="184" y="115"/>
                  </a:lnTo>
                  <a:lnTo>
                    <a:pt x="181" y="113"/>
                  </a:lnTo>
                  <a:lnTo>
                    <a:pt x="178" y="112"/>
                  </a:lnTo>
                  <a:lnTo>
                    <a:pt x="174" y="109"/>
                  </a:lnTo>
                  <a:lnTo>
                    <a:pt x="172" y="108"/>
                  </a:lnTo>
                  <a:lnTo>
                    <a:pt x="168" y="107"/>
                  </a:lnTo>
                  <a:lnTo>
                    <a:pt x="165" y="104"/>
                  </a:lnTo>
                  <a:lnTo>
                    <a:pt x="161" y="102"/>
                  </a:lnTo>
                  <a:lnTo>
                    <a:pt x="159" y="101"/>
                  </a:lnTo>
                  <a:lnTo>
                    <a:pt x="155" y="100"/>
                  </a:lnTo>
                  <a:lnTo>
                    <a:pt x="152" y="97"/>
                  </a:lnTo>
                  <a:lnTo>
                    <a:pt x="149" y="96"/>
                  </a:lnTo>
                  <a:lnTo>
                    <a:pt x="146" y="95"/>
                  </a:lnTo>
                  <a:lnTo>
                    <a:pt x="143" y="94"/>
                  </a:lnTo>
                  <a:lnTo>
                    <a:pt x="140" y="93"/>
                  </a:lnTo>
                  <a:lnTo>
                    <a:pt x="138" y="90"/>
                  </a:lnTo>
                  <a:lnTo>
                    <a:pt x="134" y="89"/>
                  </a:lnTo>
                  <a:lnTo>
                    <a:pt x="130" y="88"/>
                  </a:lnTo>
                  <a:lnTo>
                    <a:pt x="128" y="87"/>
                  </a:lnTo>
                  <a:lnTo>
                    <a:pt x="126" y="85"/>
                  </a:lnTo>
                  <a:lnTo>
                    <a:pt x="122" y="83"/>
                  </a:lnTo>
                  <a:lnTo>
                    <a:pt x="120" y="82"/>
                  </a:lnTo>
                  <a:lnTo>
                    <a:pt x="114" y="80"/>
                  </a:lnTo>
                  <a:lnTo>
                    <a:pt x="108" y="77"/>
                  </a:lnTo>
                  <a:lnTo>
                    <a:pt x="102" y="75"/>
                  </a:lnTo>
                  <a:lnTo>
                    <a:pt x="97" y="72"/>
                  </a:lnTo>
                  <a:lnTo>
                    <a:pt x="94" y="71"/>
                  </a:lnTo>
                  <a:lnTo>
                    <a:pt x="91" y="69"/>
                  </a:lnTo>
                  <a:lnTo>
                    <a:pt x="88" y="68"/>
                  </a:lnTo>
                  <a:lnTo>
                    <a:pt x="85" y="66"/>
                  </a:lnTo>
                  <a:lnTo>
                    <a:pt x="82" y="65"/>
                  </a:lnTo>
                  <a:lnTo>
                    <a:pt x="79" y="63"/>
                  </a:lnTo>
                  <a:lnTo>
                    <a:pt x="77" y="62"/>
                  </a:lnTo>
                  <a:lnTo>
                    <a:pt x="74" y="61"/>
                  </a:lnTo>
                  <a:lnTo>
                    <a:pt x="71" y="59"/>
                  </a:lnTo>
                  <a:lnTo>
                    <a:pt x="68" y="58"/>
                  </a:lnTo>
                  <a:lnTo>
                    <a:pt x="65" y="56"/>
                  </a:lnTo>
                  <a:lnTo>
                    <a:pt x="63" y="55"/>
                  </a:lnTo>
                  <a:lnTo>
                    <a:pt x="57" y="51"/>
                  </a:lnTo>
                  <a:lnTo>
                    <a:pt x="51" y="49"/>
                  </a:lnTo>
                  <a:lnTo>
                    <a:pt x="49" y="46"/>
                  </a:lnTo>
                  <a:lnTo>
                    <a:pt x="45" y="45"/>
                  </a:lnTo>
                  <a:lnTo>
                    <a:pt x="42" y="43"/>
                  </a:lnTo>
                  <a:lnTo>
                    <a:pt x="39" y="42"/>
                  </a:lnTo>
                  <a:lnTo>
                    <a:pt x="36" y="39"/>
                  </a:lnTo>
                  <a:lnTo>
                    <a:pt x="33" y="37"/>
                  </a:lnTo>
                  <a:lnTo>
                    <a:pt x="30" y="34"/>
                  </a:lnTo>
                  <a:lnTo>
                    <a:pt x="27" y="33"/>
                  </a:lnTo>
                  <a:lnTo>
                    <a:pt x="24" y="31"/>
                  </a:lnTo>
                  <a:lnTo>
                    <a:pt x="21" y="29"/>
                  </a:lnTo>
                  <a:lnTo>
                    <a:pt x="18" y="26"/>
                  </a:lnTo>
                  <a:lnTo>
                    <a:pt x="15" y="25"/>
                  </a:lnTo>
                  <a:lnTo>
                    <a:pt x="12" y="23"/>
                  </a:lnTo>
                  <a:lnTo>
                    <a:pt x="9" y="20"/>
                  </a:lnTo>
                  <a:lnTo>
                    <a:pt x="6" y="18"/>
                  </a:lnTo>
                  <a:lnTo>
                    <a:pt x="4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2" name="Freeform 431"/>
            <p:cNvSpPr>
              <a:spLocks/>
            </p:cNvSpPr>
            <p:nvPr/>
          </p:nvSpPr>
          <p:spPr bwMode="auto">
            <a:xfrm>
              <a:off x="1679" y="1446"/>
              <a:ext cx="99" cy="20"/>
            </a:xfrm>
            <a:custGeom>
              <a:avLst/>
              <a:gdLst>
                <a:gd name="T0" fmla="*/ 0 w 297"/>
                <a:gd name="T1" fmla="*/ 0 h 58"/>
                <a:gd name="T2" fmla="*/ 0 w 297"/>
                <a:gd name="T3" fmla="*/ 0 h 58"/>
                <a:gd name="T4" fmla="*/ 0 w 297"/>
                <a:gd name="T5" fmla="*/ 0 h 58"/>
                <a:gd name="T6" fmla="*/ 0 w 297"/>
                <a:gd name="T7" fmla="*/ 0 h 58"/>
                <a:gd name="T8" fmla="*/ 0 w 297"/>
                <a:gd name="T9" fmla="*/ 0 h 58"/>
                <a:gd name="T10" fmla="*/ 0 w 297"/>
                <a:gd name="T11" fmla="*/ 0 h 58"/>
                <a:gd name="T12" fmla="*/ 0 w 297"/>
                <a:gd name="T13" fmla="*/ 0 h 58"/>
                <a:gd name="T14" fmla="*/ 0 w 297"/>
                <a:gd name="T15" fmla="*/ 0 h 58"/>
                <a:gd name="T16" fmla="*/ 0 w 297"/>
                <a:gd name="T17" fmla="*/ 0 h 58"/>
                <a:gd name="T18" fmla="*/ 0 w 297"/>
                <a:gd name="T19" fmla="*/ 0 h 58"/>
                <a:gd name="T20" fmla="*/ 0 w 297"/>
                <a:gd name="T21" fmla="*/ 0 h 58"/>
                <a:gd name="T22" fmla="*/ 0 w 297"/>
                <a:gd name="T23" fmla="*/ 0 h 58"/>
                <a:gd name="T24" fmla="*/ 0 w 297"/>
                <a:gd name="T25" fmla="*/ 0 h 58"/>
                <a:gd name="T26" fmla="*/ 0 w 297"/>
                <a:gd name="T27" fmla="*/ 0 h 58"/>
                <a:gd name="T28" fmla="*/ 0 w 297"/>
                <a:gd name="T29" fmla="*/ 0 h 58"/>
                <a:gd name="T30" fmla="*/ 0 w 297"/>
                <a:gd name="T31" fmla="*/ 0 h 58"/>
                <a:gd name="T32" fmla="*/ 0 w 297"/>
                <a:gd name="T33" fmla="*/ 0 h 58"/>
                <a:gd name="T34" fmla="*/ 0 w 297"/>
                <a:gd name="T35" fmla="*/ 0 h 58"/>
                <a:gd name="T36" fmla="*/ 0 w 297"/>
                <a:gd name="T37" fmla="*/ 0 h 58"/>
                <a:gd name="T38" fmla="*/ 0 w 297"/>
                <a:gd name="T39" fmla="*/ 0 h 58"/>
                <a:gd name="T40" fmla="*/ 0 w 297"/>
                <a:gd name="T41" fmla="*/ 0 h 58"/>
                <a:gd name="T42" fmla="*/ 0 w 297"/>
                <a:gd name="T43" fmla="*/ 0 h 58"/>
                <a:gd name="T44" fmla="*/ 0 w 297"/>
                <a:gd name="T45" fmla="*/ 0 h 58"/>
                <a:gd name="T46" fmla="*/ 0 w 297"/>
                <a:gd name="T47" fmla="*/ 0 h 58"/>
                <a:gd name="T48" fmla="*/ 0 w 297"/>
                <a:gd name="T49" fmla="*/ 0 h 58"/>
                <a:gd name="T50" fmla="*/ 0 w 297"/>
                <a:gd name="T51" fmla="*/ 0 h 58"/>
                <a:gd name="T52" fmla="*/ 0 w 297"/>
                <a:gd name="T53" fmla="*/ 0 h 58"/>
                <a:gd name="T54" fmla="*/ 0 w 297"/>
                <a:gd name="T55" fmla="*/ 0 h 58"/>
                <a:gd name="T56" fmla="*/ 0 w 297"/>
                <a:gd name="T57" fmla="*/ 0 h 58"/>
                <a:gd name="T58" fmla="*/ 0 w 297"/>
                <a:gd name="T59" fmla="*/ 0 h 58"/>
                <a:gd name="T60" fmla="*/ 0 w 297"/>
                <a:gd name="T61" fmla="*/ 0 h 58"/>
                <a:gd name="T62" fmla="*/ 0 w 297"/>
                <a:gd name="T63" fmla="*/ 0 h 58"/>
                <a:gd name="T64" fmla="*/ 0 w 297"/>
                <a:gd name="T65" fmla="*/ 0 h 58"/>
                <a:gd name="T66" fmla="*/ 0 w 297"/>
                <a:gd name="T67" fmla="*/ 0 h 58"/>
                <a:gd name="T68" fmla="*/ 0 w 297"/>
                <a:gd name="T69" fmla="*/ 0 h 58"/>
                <a:gd name="T70" fmla="*/ 0 w 297"/>
                <a:gd name="T71" fmla="*/ 0 h 58"/>
                <a:gd name="T72" fmla="*/ 0 w 297"/>
                <a:gd name="T73" fmla="*/ 0 h 58"/>
                <a:gd name="T74" fmla="*/ 0 w 297"/>
                <a:gd name="T75" fmla="*/ 0 h 58"/>
                <a:gd name="T76" fmla="*/ 0 w 297"/>
                <a:gd name="T77" fmla="*/ 0 h 58"/>
                <a:gd name="T78" fmla="*/ 0 w 297"/>
                <a:gd name="T79" fmla="*/ 0 h 58"/>
                <a:gd name="T80" fmla="*/ 0 w 297"/>
                <a:gd name="T81" fmla="*/ 0 h 58"/>
                <a:gd name="T82" fmla="*/ 0 w 297"/>
                <a:gd name="T83" fmla="*/ 0 h 58"/>
                <a:gd name="T84" fmla="*/ 0 w 297"/>
                <a:gd name="T85" fmla="*/ 0 h 58"/>
                <a:gd name="T86" fmla="*/ 0 w 297"/>
                <a:gd name="T87" fmla="*/ 0 h 58"/>
                <a:gd name="T88" fmla="*/ 0 w 297"/>
                <a:gd name="T89" fmla="*/ 0 h 58"/>
                <a:gd name="T90" fmla="*/ 0 w 297"/>
                <a:gd name="T91" fmla="*/ 0 h 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7"/>
                <a:gd name="T139" fmla="*/ 0 h 58"/>
                <a:gd name="T140" fmla="*/ 297 w 297"/>
                <a:gd name="T141" fmla="*/ 58 h 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7" h="58">
                  <a:moveTo>
                    <a:pt x="35" y="16"/>
                  </a:moveTo>
                  <a:lnTo>
                    <a:pt x="36" y="19"/>
                  </a:lnTo>
                  <a:lnTo>
                    <a:pt x="38" y="21"/>
                  </a:lnTo>
                  <a:lnTo>
                    <a:pt x="42" y="21"/>
                  </a:lnTo>
                  <a:lnTo>
                    <a:pt x="46" y="21"/>
                  </a:lnTo>
                  <a:lnTo>
                    <a:pt x="102" y="21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11" y="21"/>
                  </a:lnTo>
                  <a:lnTo>
                    <a:pt x="113" y="21"/>
                  </a:lnTo>
                  <a:lnTo>
                    <a:pt x="117" y="21"/>
                  </a:lnTo>
                  <a:lnTo>
                    <a:pt x="119" y="21"/>
                  </a:lnTo>
                  <a:lnTo>
                    <a:pt x="121" y="21"/>
                  </a:lnTo>
                  <a:lnTo>
                    <a:pt x="125" y="21"/>
                  </a:lnTo>
                  <a:lnTo>
                    <a:pt x="131" y="21"/>
                  </a:lnTo>
                  <a:lnTo>
                    <a:pt x="136" y="21"/>
                  </a:lnTo>
                  <a:lnTo>
                    <a:pt x="142" y="21"/>
                  </a:lnTo>
                  <a:lnTo>
                    <a:pt x="148" y="21"/>
                  </a:lnTo>
                  <a:lnTo>
                    <a:pt x="152" y="21"/>
                  </a:lnTo>
                  <a:lnTo>
                    <a:pt x="157" y="21"/>
                  </a:lnTo>
                  <a:lnTo>
                    <a:pt x="163" y="21"/>
                  </a:lnTo>
                  <a:lnTo>
                    <a:pt x="168" y="21"/>
                  </a:lnTo>
                  <a:lnTo>
                    <a:pt x="172" y="21"/>
                  </a:lnTo>
                  <a:lnTo>
                    <a:pt x="178" y="21"/>
                  </a:lnTo>
                  <a:lnTo>
                    <a:pt x="183" y="21"/>
                  </a:lnTo>
                  <a:lnTo>
                    <a:pt x="188" y="21"/>
                  </a:lnTo>
                  <a:lnTo>
                    <a:pt x="193" y="20"/>
                  </a:lnTo>
                  <a:lnTo>
                    <a:pt x="197" y="20"/>
                  </a:lnTo>
                  <a:lnTo>
                    <a:pt x="202" y="20"/>
                  </a:lnTo>
                  <a:lnTo>
                    <a:pt x="208" y="20"/>
                  </a:lnTo>
                  <a:lnTo>
                    <a:pt x="213" y="20"/>
                  </a:lnTo>
                  <a:lnTo>
                    <a:pt x="217" y="20"/>
                  </a:lnTo>
                  <a:lnTo>
                    <a:pt x="223" y="20"/>
                  </a:lnTo>
                  <a:lnTo>
                    <a:pt x="228" y="20"/>
                  </a:lnTo>
                  <a:lnTo>
                    <a:pt x="233" y="20"/>
                  </a:lnTo>
                  <a:lnTo>
                    <a:pt x="239" y="20"/>
                  </a:lnTo>
                  <a:lnTo>
                    <a:pt x="244" y="20"/>
                  </a:lnTo>
                  <a:lnTo>
                    <a:pt x="249" y="20"/>
                  </a:lnTo>
                  <a:lnTo>
                    <a:pt x="252" y="20"/>
                  </a:lnTo>
                  <a:lnTo>
                    <a:pt x="255" y="20"/>
                  </a:lnTo>
                  <a:lnTo>
                    <a:pt x="258" y="20"/>
                  </a:lnTo>
                  <a:lnTo>
                    <a:pt x="261" y="20"/>
                  </a:lnTo>
                  <a:lnTo>
                    <a:pt x="265" y="20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4" y="20"/>
                  </a:lnTo>
                  <a:lnTo>
                    <a:pt x="277" y="20"/>
                  </a:lnTo>
                  <a:lnTo>
                    <a:pt x="279" y="19"/>
                  </a:lnTo>
                  <a:lnTo>
                    <a:pt x="281" y="18"/>
                  </a:lnTo>
                  <a:lnTo>
                    <a:pt x="285" y="18"/>
                  </a:lnTo>
                  <a:lnTo>
                    <a:pt x="290" y="18"/>
                  </a:lnTo>
                  <a:lnTo>
                    <a:pt x="293" y="20"/>
                  </a:lnTo>
                  <a:lnTo>
                    <a:pt x="296" y="22"/>
                  </a:lnTo>
                  <a:lnTo>
                    <a:pt x="297" y="27"/>
                  </a:lnTo>
                  <a:lnTo>
                    <a:pt x="297" y="31"/>
                  </a:lnTo>
                  <a:lnTo>
                    <a:pt x="296" y="35"/>
                  </a:lnTo>
                  <a:lnTo>
                    <a:pt x="292" y="38"/>
                  </a:lnTo>
                  <a:lnTo>
                    <a:pt x="289" y="40"/>
                  </a:lnTo>
                  <a:lnTo>
                    <a:pt x="285" y="41"/>
                  </a:lnTo>
                  <a:lnTo>
                    <a:pt x="281" y="41"/>
                  </a:lnTo>
                  <a:lnTo>
                    <a:pt x="277" y="41"/>
                  </a:lnTo>
                  <a:lnTo>
                    <a:pt x="274" y="43"/>
                  </a:lnTo>
                  <a:lnTo>
                    <a:pt x="271" y="43"/>
                  </a:lnTo>
                  <a:lnTo>
                    <a:pt x="267" y="43"/>
                  </a:lnTo>
                  <a:lnTo>
                    <a:pt x="265" y="43"/>
                  </a:lnTo>
                  <a:lnTo>
                    <a:pt x="261" y="43"/>
                  </a:lnTo>
                  <a:lnTo>
                    <a:pt x="258" y="43"/>
                  </a:lnTo>
                  <a:lnTo>
                    <a:pt x="255" y="43"/>
                  </a:lnTo>
                  <a:lnTo>
                    <a:pt x="252" y="43"/>
                  </a:lnTo>
                  <a:lnTo>
                    <a:pt x="249" y="43"/>
                  </a:lnTo>
                  <a:lnTo>
                    <a:pt x="247" y="43"/>
                  </a:lnTo>
                  <a:lnTo>
                    <a:pt x="244" y="43"/>
                  </a:lnTo>
                  <a:lnTo>
                    <a:pt x="241" y="43"/>
                  </a:lnTo>
                  <a:lnTo>
                    <a:pt x="238" y="43"/>
                  </a:lnTo>
                  <a:lnTo>
                    <a:pt x="233" y="44"/>
                  </a:lnTo>
                  <a:lnTo>
                    <a:pt x="227" y="45"/>
                  </a:lnTo>
                  <a:lnTo>
                    <a:pt x="222" y="45"/>
                  </a:lnTo>
                  <a:lnTo>
                    <a:pt x="217" y="45"/>
                  </a:lnTo>
                  <a:lnTo>
                    <a:pt x="212" y="45"/>
                  </a:lnTo>
                  <a:lnTo>
                    <a:pt x="207" y="46"/>
                  </a:lnTo>
                  <a:lnTo>
                    <a:pt x="202" y="47"/>
                  </a:lnTo>
                  <a:lnTo>
                    <a:pt x="197" y="48"/>
                  </a:lnTo>
                  <a:lnTo>
                    <a:pt x="193" y="48"/>
                  </a:lnTo>
                  <a:lnTo>
                    <a:pt x="188" y="50"/>
                  </a:lnTo>
                  <a:lnTo>
                    <a:pt x="183" y="50"/>
                  </a:lnTo>
                  <a:lnTo>
                    <a:pt x="178" y="51"/>
                  </a:lnTo>
                  <a:lnTo>
                    <a:pt x="172" y="51"/>
                  </a:lnTo>
                  <a:lnTo>
                    <a:pt x="168" y="52"/>
                  </a:lnTo>
                  <a:lnTo>
                    <a:pt x="163" y="52"/>
                  </a:lnTo>
                  <a:lnTo>
                    <a:pt x="157" y="53"/>
                  </a:lnTo>
                  <a:lnTo>
                    <a:pt x="152" y="54"/>
                  </a:lnTo>
                  <a:lnTo>
                    <a:pt x="148" y="56"/>
                  </a:lnTo>
                  <a:lnTo>
                    <a:pt x="142" y="56"/>
                  </a:lnTo>
                  <a:lnTo>
                    <a:pt x="136" y="56"/>
                  </a:lnTo>
                  <a:lnTo>
                    <a:pt x="131" y="56"/>
                  </a:lnTo>
                  <a:lnTo>
                    <a:pt x="125" y="57"/>
                  </a:lnTo>
                  <a:lnTo>
                    <a:pt x="121" y="57"/>
                  </a:lnTo>
                  <a:lnTo>
                    <a:pt x="119" y="57"/>
                  </a:lnTo>
                  <a:lnTo>
                    <a:pt x="117" y="57"/>
                  </a:lnTo>
                  <a:lnTo>
                    <a:pt x="113" y="57"/>
                  </a:lnTo>
                  <a:lnTo>
                    <a:pt x="111" y="57"/>
                  </a:lnTo>
                  <a:lnTo>
                    <a:pt x="107" y="57"/>
                  </a:lnTo>
                  <a:lnTo>
                    <a:pt x="105" y="57"/>
                  </a:lnTo>
                  <a:lnTo>
                    <a:pt x="102" y="58"/>
                  </a:lnTo>
                  <a:lnTo>
                    <a:pt x="46" y="58"/>
                  </a:lnTo>
                  <a:lnTo>
                    <a:pt x="41" y="57"/>
                  </a:lnTo>
                  <a:lnTo>
                    <a:pt x="37" y="57"/>
                  </a:lnTo>
                  <a:lnTo>
                    <a:pt x="33" y="56"/>
                  </a:lnTo>
                  <a:lnTo>
                    <a:pt x="29" y="54"/>
                  </a:lnTo>
                  <a:lnTo>
                    <a:pt x="24" y="52"/>
                  </a:lnTo>
                  <a:lnTo>
                    <a:pt x="21" y="51"/>
                  </a:lnTo>
                  <a:lnTo>
                    <a:pt x="17" y="47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9" y="39"/>
                  </a:lnTo>
                  <a:lnTo>
                    <a:pt x="6" y="35"/>
                  </a:lnTo>
                  <a:lnTo>
                    <a:pt x="5" y="32"/>
                  </a:lnTo>
                  <a:lnTo>
                    <a:pt x="3" y="28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5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9" y="5"/>
                  </a:lnTo>
                  <a:lnTo>
                    <a:pt x="31" y="6"/>
                  </a:lnTo>
                  <a:lnTo>
                    <a:pt x="34" y="9"/>
                  </a:lnTo>
                  <a:lnTo>
                    <a:pt x="34" y="12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3" name="Freeform 432"/>
            <p:cNvSpPr>
              <a:spLocks/>
            </p:cNvSpPr>
            <p:nvPr/>
          </p:nvSpPr>
          <p:spPr bwMode="auto">
            <a:xfrm>
              <a:off x="1664" y="1475"/>
              <a:ext cx="45" cy="88"/>
            </a:xfrm>
            <a:custGeom>
              <a:avLst/>
              <a:gdLst>
                <a:gd name="T0" fmla="*/ 0 w 135"/>
                <a:gd name="T1" fmla="*/ 0 h 263"/>
                <a:gd name="T2" fmla="*/ 0 w 135"/>
                <a:gd name="T3" fmla="*/ 0 h 263"/>
                <a:gd name="T4" fmla="*/ 0 w 135"/>
                <a:gd name="T5" fmla="*/ 0 h 263"/>
                <a:gd name="T6" fmla="*/ 0 w 135"/>
                <a:gd name="T7" fmla="*/ 0 h 263"/>
                <a:gd name="T8" fmla="*/ 0 w 135"/>
                <a:gd name="T9" fmla="*/ 0 h 263"/>
                <a:gd name="T10" fmla="*/ 0 w 135"/>
                <a:gd name="T11" fmla="*/ 0 h 263"/>
                <a:gd name="T12" fmla="*/ 0 w 135"/>
                <a:gd name="T13" fmla="*/ 0 h 263"/>
                <a:gd name="T14" fmla="*/ 0 w 135"/>
                <a:gd name="T15" fmla="*/ 0 h 263"/>
                <a:gd name="T16" fmla="*/ 0 w 135"/>
                <a:gd name="T17" fmla="*/ 0 h 263"/>
                <a:gd name="T18" fmla="*/ 0 w 135"/>
                <a:gd name="T19" fmla="*/ 0 h 263"/>
                <a:gd name="T20" fmla="*/ 0 w 135"/>
                <a:gd name="T21" fmla="*/ 0 h 263"/>
                <a:gd name="T22" fmla="*/ 0 w 135"/>
                <a:gd name="T23" fmla="*/ 0 h 263"/>
                <a:gd name="T24" fmla="*/ 0 w 135"/>
                <a:gd name="T25" fmla="*/ 0 h 263"/>
                <a:gd name="T26" fmla="*/ 0 w 135"/>
                <a:gd name="T27" fmla="*/ 0 h 263"/>
                <a:gd name="T28" fmla="*/ 0 w 135"/>
                <a:gd name="T29" fmla="*/ 0 h 263"/>
                <a:gd name="T30" fmla="*/ 0 w 135"/>
                <a:gd name="T31" fmla="*/ 0 h 263"/>
                <a:gd name="T32" fmla="*/ 0 w 135"/>
                <a:gd name="T33" fmla="*/ 0 h 263"/>
                <a:gd name="T34" fmla="*/ 0 w 135"/>
                <a:gd name="T35" fmla="*/ 0 h 263"/>
                <a:gd name="T36" fmla="*/ 0 w 135"/>
                <a:gd name="T37" fmla="*/ 0 h 263"/>
                <a:gd name="T38" fmla="*/ 0 w 135"/>
                <a:gd name="T39" fmla="*/ 0 h 263"/>
                <a:gd name="T40" fmla="*/ 0 w 135"/>
                <a:gd name="T41" fmla="*/ 0 h 263"/>
                <a:gd name="T42" fmla="*/ 0 w 135"/>
                <a:gd name="T43" fmla="*/ 0 h 263"/>
                <a:gd name="T44" fmla="*/ 0 w 135"/>
                <a:gd name="T45" fmla="*/ 0 h 263"/>
                <a:gd name="T46" fmla="*/ 0 w 135"/>
                <a:gd name="T47" fmla="*/ 0 h 263"/>
                <a:gd name="T48" fmla="*/ 0 w 135"/>
                <a:gd name="T49" fmla="*/ 0 h 263"/>
                <a:gd name="T50" fmla="*/ 0 w 135"/>
                <a:gd name="T51" fmla="*/ 0 h 263"/>
                <a:gd name="T52" fmla="*/ 0 w 135"/>
                <a:gd name="T53" fmla="*/ 0 h 263"/>
                <a:gd name="T54" fmla="*/ 0 w 135"/>
                <a:gd name="T55" fmla="*/ 0 h 263"/>
                <a:gd name="T56" fmla="*/ 0 w 135"/>
                <a:gd name="T57" fmla="*/ 0 h 263"/>
                <a:gd name="T58" fmla="*/ 0 w 135"/>
                <a:gd name="T59" fmla="*/ 0 h 263"/>
                <a:gd name="T60" fmla="*/ 0 w 135"/>
                <a:gd name="T61" fmla="*/ 0 h 263"/>
                <a:gd name="T62" fmla="*/ 0 w 135"/>
                <a:gd name="T63" fmla="*/ 0 h 263"/>
                <a:gd name="T64" fmla="*/ 0 w 135"/>
                <a:gd name="T65" fmla="*/ 0 h 263"/>
                <a:gd name="T66" fmla="*/ 0 w 135"/>
                <a:gd name="T67" fmla="*/ 0 h 263"/>
                <a:gd name="T68" fmla="*/ 0 w 135"/>
                <a:gd name="T69" fmla="*/ 0 h 263"/>
                <a:gd name="T70" fmla="*/ 0 w 135"/>
                <a:gd name="T71" fmla="*/ 0 h 263"/>
                <a:gd name="T72" fmla="*/ 0 w 135"/>
                <a:gd name="T73" fmla="*/ 0 h 263"/>
                <a:gd name="T74" fmla="*/ 0 w 135"/>
                <a:gd name="T75" fmla="*/ 0 h 263"/>
                <a:gd name="T76" fmla="*/ 0 w 135"/>
                <a:gd name="T77" fmla="*/ 0 h 263"/>
                <a:gd name="T78" fmla="*/ 0 w 135"/>
                <a:gd name="T79" fmla="*/ 0 h 263"/>
                <a:gd name="T80" fmla="*/ 0 w 135"/>
                <a:gd name="T81" fmla="*/ 0 h 263"/>
                <a:gd name="T82" fmla="*/ 0 w 135"/>
                <a:gd name="T83" fmla="*/ 0 h 2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5"/>
                <a:gd name="T127" fmla="*/ 0 h 263"/>
                <a:gd name="T128" fmla="*/ 135 w 135"/>
                <a:gd name="T129" fmla="*/ 263 h 2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5" h="263">
                  <a:moveTo>
                    <a:pt x="26" y="18"/>
                  </a:moveTo>
                  <a:lnTo>
                    <a:pt x="26" y="23"/>
                  </a:lnTo>
                  <a:lnTo>
                    <a:pt x="26" y="28"/>
                  </a:lnTo>
                  <a:lnTo>
                    <a:pt x="28" y="31"/>
                  </a:lnTo>
                  <a:lnTo>
                    <a:pt x="29" y="36"/>
                  </a:lnTo>
                  <a:lnTo>
                    <a:pt x="30" y="40"/>
                  </a:lnTo>
                  <a:lnTo>
                    <a:pt x="31" y="44"/>
                  </a:lnTo>
                  <a:lnTo>
                    <a:pt x="33" y="48"/>
                  </a:lnTo>
                  <a:lnTo>
                    <a:pt x="36" y="54"/>
                  </a:lnTo>
                  <a:lnTo>
                    <a:pt x="37" y="57"/>
                  </a:lnTo>
                  <a:lnTo>
                    <a:pt x="39" y="61"/>
                  </a:lnTo>
                  <a:lnTo>
                    <a:pt x="42" y="66"/>
                  </a:lnTo>
                  <a:lnTo>
                    <a:pt x="45" y="70"/>
                  </a:lnTo>
                  <a:lnTo>
                    <a:pt x="48" y="75"/>
                  </a:lnTo>
                  <a:lnTo>
                    <a:pt x="50" y="80"/>
                  </a:lnTo>
                  <a:lnTo>
                    <a:pt x="52" y="85"/>
                  </a:lnTo>
                  <a:lnTo>
                    <a:pt x="56" y="91"/>
                  </a:lnTo>
                  <a:lnTo>
                    <a:pt x="58" y="94"/>
                  </a:lnTo>
                  <a:lnTo>
                    <a:pt x="61" y="99"/>
                  </a:lnTo>
                  <a:lnTo>
                    <a:pt x="63" y="104"/>
                  </a:lnTo>
                  <a:lnTo>
                    <a:pt x="65" y="108"/>
                  </a:lnTo>
                  <a:lnTo>
                    <a:pt x="67" y="112"/>
                  </a:lnTo>
                  <a:lnTo>
                    <a:pt x="70" y="117"/>
                  </a:lnTo>
                  <a:lnTo>
                    <a:pt x="73" y="121"/>
                  </a:lnTo>
                  <a:lnTo>
                    <a:pt x="75" y="126"/>
                  </a:lnTo>
                  <a:lnTo>
                    <a:pt x="77" y="131"/>
                  </a:lnTo>
                  <a:lnTo>
                    <a:pt x="80" y="137"/>
                  </a:lnTo>
                  <a:lnTo>
                    <a:pt x="82" y="142"/>
                  </a:lnTo>
                  <a:lnTo>
                    <a:pt x="84" y="148"/>
                  </a:lnTo>
                  <a:lnTo>
                    <a:pt x="87" y="152"/>
                  </a:lnTo>
                  <a:lnTo>
                    <a:pt x="90" y="158"/>
                  </a:lnTo>
                  <a:lnTo>
                    <a:pt x="93" y="163"/>
                  </a:lnTo>
                  <a:lnTo>
                    <a:pt x="95" y="169"/>
                  </a:lnTo>
                  <a:lnTo>
                    <a:pt x="97" y="174"/>
                  </a:lnTo>
                  <a:lnTo>
                    <a:pt x="100" y="180"/>
                  </a:lnTo>
                  <a:lnTo>
                    <a:pt x="102" y="184"/>
                  </a:lnTo>
                  <a:lnTo>
                    <a:pt x="105" y="189"/>
                  </a:lnTo>
                  <a:lnTo>
                    <a:pt x="107" y="193"/>
                  </a:lnTo>
                  <a:lnTo>
                    <a:pt x="109" y="197"/>
                  </a:lnTo>
                  <a:lnTo>
                    <a:pt x="111" y="201"/>
                  </a:lnTo>
                  <a:lnTo>
                    <a:pt x="114" y="206"/>
                  </a:lnTo>
                  <a:lnTo>
                    <a:pt x="115" y="209"/>
                  </a:lnTo>
                  <a:lnTo>
                    <a:pt x="118" y="214"/>
                  </a:lnTo>
                  <a:lnTo>
                    <a:pt x="120" y="218"/>
                  </a:lnTo>
                  <a:lnTo>
                    <a:pt x="122" y="222"/>
                  </a:lnTo>
                  <a:lnTo>
                    <a:pt x="125" y="226"/>
                  </a:lnTo>
                  <a:lnTo>
                    <a:pt x="127" y="232"/>
                  </a:lnTo>
                  <a:lnTo>
                    <a:pt x="129" y="234"/>
                  </a:lnTo>
                  <a:lnTo>
                    <a:pt x="131" y="237"/>
                  </a:lnTo>
                  <a:lnTo>
                    <a:pt x="132" y="240"/>
                  </a:lnTo>
                  <a:lnTo>
                    <a:pt x="133" y="244"/>
                  </a:lnTo>
                  <a:lnTo>
                    <a:pt x="135" y="248"/>
                  </a:lnTo>
                  <a:lnTo>
                    <a:pt x="134" y="253"/>
                  </a:lnTo>
                  <a:lnTo>
                    <a:pt x="132" y="258"/>
                  </a:lnTo>
                  <a:lnTo>
                    <a:pt x="127" y="261"/>
                  </a:lnTo>
                  <a:lnTo>
                    <a:pt x="122" y="263"/>
                  </a:lnTo>
                  <a:lnTo>
                    <a:pt x="116" y="263"/>
                  </a:lnTo>
                  <a:lnTo>
                    <a:pt x="112" y="260"/>
                  </a:lnTo>
                  <a:lnTo>
                    <a:pt x="108" y="255"/>
                  </a:lnTo>
                  <a:lnTo>
                    <a:pt x="107" y="253"/>
                  </a:lnTo>
                  <a:lnTo>
                    <a:pt x="105" y="250"/>
                  </a:lnTo>
                  <a:lnTo>
                    <a:pt x="103" y="246"/>
                  </a:lnTo>
                  <a:lnTo>
                    <a:pt x="102" y="244"/>
                  </a:lnTo>
                  <a:lnTo>
                    <a:pt x="99" y="238"/>
                  </a:lnTo>
                  <a:lnTo>
                    <a:pt x="96" y="233"/>
                  </a:lnTo>
                  <a:lnTo>
                    <a:pt x="93" y="227"/>
                  </a:lnTo>
                  <a:lnTo>
                    <a:pt x="90" y="222"/>
                  </a:lnTo>
                  <a:lnTo>
                    <a:pt x="88" y="218"/>
                  </a:lnTo>
                  <a:lnTo>
                    <a:pt x="86" y="213"/>
                  </a:lnTo>
                  <a:lnTo>
                    <a:pt x="82" y="207"/>
                  </a:lnTo>
                  <a:lnTo>
                    <a:pt x="80" y="202"/>
                  </a:lnTo>
                  <a:lnTo>
                    <a:pt x="76" y="196"/>
                  </a:lnTo>
                  <a:lnTo>
                    <a:pt x="74" y="191"/>
                  </a:lnTo>
                  <a:lnTo>
                    <a:pt x="71" y="187"/>
                  </a:lnTo>
                  <a:lnTo>
                    <a:pt x="68" y="181"/>
                  </a:lnTo>
                  <a:lnTo>
                    <a:pt x="65" y="175"/>
                  </a:lnTo>
                  <a:lnTo>
                    <a:pt x="63" y="170"/>
                  </a:lnTo>
                  <a:lnTo>
                    <a:pt x="61" y="165"/>
                  </a:lnTo>
                  <a:lnTo>
                    <a:pt x="58" y="161"/>
                  </a:lnTo>
                  <a:lnTo>
                    <a:pt x="56" y="158"/>
                  </a:lnTo>
                  <a:lnTo>
                    <a:pt x="55" y="155"/>
                  </a:lnTo>
                  <a:lnTo>
                    <a:pt x="52" y="151"/>
                  </a:lnTo>
                  <a:lnTo>
                    <a:pt x="51" y="148"/>
                  </a:lnTo>
                  <a:lnTo>
                    <a:pt x="49" y="144"/>
                  </a:lnTo>
                  <a:lnTo>
                    <a:pt x="46" y="139"/>
                  </a:lnTo>
                  <a:lnTo>
                    <a:pt x="45" y="137"/>
                  </a:lnTo>
                  <a:lnTo>
                    <a:pt x="44" y="133"/>
                  </a:lnTo>
                  <a:lnTo>
                    <a:pt x="42" y="131"/>
                  </a:lnTo>
                  <a:lnTo>
                    <a:pt x="41" y="127"/>
                  </a:lnTo>
                  <a:lnTo>
                    <a:pt x="39" y="125"/>
                  </a:lnTo>
                  <a:lnTo>
                    <a:pt x="38" y="121"/>
                  </a:lnTo>
                  <a:lnTo>
                    <a:pt x="37" y="119"/>
                  </a:lnTo>
                  <a:lnTo>
                    <a:pt x="36" y="117"/>
                  </a:lnTo>
                  <a:lnTo>
                    <a:pt x="35" y="113"/>
                  </a:lnTo>
                  <a:lnTo>
                    <a:pt x="32" y="110"/>
                  </a:lnTo>
                  <a:lnTo>
                    <a:pt x="32" y="106"/>
                  </a:lnTo>
                  <a:lnTo>
                    <a:pt x="31" y="104"/>
                  </a:lnTo>
                  <a:lnTo>
                    <a:pt x="29" y="101"/>
                  </a:lnTo>
                  <a:lnTo>
                    <a:pt x="28" y="98"/>
                  </a:lnTo>
                  <a:lnTo>
                    <a:pt x="28" y="95"/>
                  </a:lnTo>
                  <a:lnTo>
                    <a:pt x="26" y="92"/>
                  </a:lnTo>
                  <a:lnTo>
                    <a:pt x="23" y="87"/>
                  </a:lnTo>
                  <a:lnTo>
                    <a:pt x="20" y="82"/>
                  </a:lnTo>
                  <a:lnTo>
                    <a:pt x="17" y="78"/>
                  </a:lnTo>
                  <a:lnTo>
                    <a:pt x="14" y="73"/>
                  </a:lnTo>
                  <a:lnTo>
                    <a:pt x="11" y="68"/>
                  </a:lnTo>
                  <a:lnTo>
                    <a:pt x="9" y="63"/>
                  </a:lnTo>
                  <a:lnTo>
                    <a:pt x="6" y="59"/>
                  </a:lnTo>
                  <a:lnTo>
                    <a:pt x="5" y="54"/>
                  </a:lnTo>
                  <a:lnTo>
                    <a:pt x="3" y="48"/>
                  </a:lnTo>
                  <a:lnTo>
                    <a:pt x="1" y="43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5" y="18"/>
                  </a:lnTo>
                  <a:lnTo>
                    <a:pt x="9" y="14"/>
                  </a:lnTo>
                  <a:lnTo>
                    <a:pt x="11" y="9"/>
                  </a:lnTo>
                  <a:lnTo>
                    <a:pt x="14" y="4"/>
                  </a:lnTo>
                  <a:lnTo>
                    <a:pt x="17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4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4" name="Freeform 433"/>
            <p:cNvSpPr>
              <a:spLocks/>
            </p:cNvSpPr>
            <p:nvPr/>
          </p:nvSpPr>
          <p:spPr bwMode="auto">
            <a:xfrm>
              <a:off x="1615" y="1374"/>
              <a:ext cx="215" cy="253"/>
            </a:xfrm>
            <a:custGeom>
              <a:avLst/>
              <a:gdLst>
                <a:gd name="T0" fmla="*/ 0 w 645"/>
                <a:gd name="T1" fmla="*/ 0 h 759"/>
                <a:gd name="T2" fmla="*/ 0 w 645"/>
                <a:gd name="T3" fmla="*/ 0 h 759"/>
                <a:gd name="T4" fmla="*/ 0 w 645"/>
                <a:gd name="T5" fmla="*/ 0 h 759"/>
                <a:gd name="T6" fmla="*/ 0 w 645"/>
                <a:gd name="T7" fmla="*/ 0 h 759"/>
                <a:gd name="T8" fmla="*/ 0 w 645"/>
                <a:gd name="T9" fmla="*/ 0 h 759"/>
                <a:gd name="T10" fmla="*/ 0 w 645"/>
                <a:gd name="T11" fmla="*/ 0 h 759"/>
                <a:gd name="T12" fmla="*/ 0 w 645"/>
                <a:gd name="T13" fmla="*/ 0 h 759"/>
                <a:gd name="T14" fmla="*/ 0 w 645"/>
                <a:gd name="T15" fmla="*/ 0 h 759"/>
                <a:gd name="T16" fmla="*/ 0 w 645"/>
                <a:gd name="T17" fmla="*/ 0 h 759"/>
                <a:gd name="T18" fmla="*/ 0 w 645"/>
                <a:gd name="T19" fmla="*/ 0 h 759"/>
                <a:gd name="T20" fmla="*/ 0 w 645"/>
                <a:gd name="T21" fmla="*/ 0 h 759"/>
                <a:gd name="T22" fmla="*/ 0 w 645"/>
                <a:gd name="T23" fmla="*/ 0 h 759"/>
                <a:gd name="T24" fmla="*/ 0 w 645"/>
                <a:gd name="T25" fmla="*/ 0 h 759"/>
                <a:gd name="T26" fmla="*/ 0 w 645"/>
                <a:gd name="T27" fmla="*/ 0 h 759"/>
                <a:gd name="T28" fmla="*/ 0 w 645"/>
                <a:gd name="T29" fmla="*/ 0 h 759"/>
                <a:gd name="T30" fmla="*/ 0 w 645"/>
                <a:gd name="T31" fmla="*/ 0 h 759"/>
                <a:gd name="T32" fmla="*/ 0 w 645"/>
                <a:gd name="T33" fmla="*/ 0 h 759"/>
                <a:gd name="T34" fmla="*/ 0 w 645"/>
                <a:gd name="T35" fmla="*/ 0 h 759"/>
                <a:gd name="T36" fmla="*/ 0 w 645"/>
                <a:gd name="T37" fmla="*/ 0 h 759"/>
                <a:gd name="T38" fmla="*/ 0 w 645"/>
                <a:gd name="T39" fmla="*/ 0 h 759"/>
                <a:gd name="T40" fmla="*/ 0 w 645"/>
                <a:gd name="T41" fmla="*/ 0 h 759"/>
                <a:gd name="T42" fmla="*/ 0 w 645"/>
                <a:gd name="T43" fmla="*/ 0 h 759"/>
                <a:gd name="T44" fmla="*/ 0 w 645"/>
                <a:gd name="T45" fmla="*/ 0 h 759"/>
                <a:gd name="T46" fmla="*/ 0 w 645"/>
                <a:gd name="T47" fmla="*/ 0 h 759"/>
                <a:gd name="T48" fmla="*/ 0 w 645"/>
                <a:gd name="T49" fmla="*/ 0 h 759"/>
                <a:gd name="T50" fmla="*/ 0 w 645"/>
                <a:gd name="T51" fmla="*/ 0 h 759"/>
                <a:gd name="T52" fmla="*/ 0 w 645"/>
                <a:gd name="T53" fmla="*/ 0 h 759"/>
                <a:gd name="T54" fmla="*/ 0 w 645"/>
                <a:gd name="T55" fmla="*/ 0 h 759"/>
                <a:gd name="T56" fmla="*/ 0 w 645"/>
                <a:gd name="T57" fmla="*/ 0 h 759"/>
                <a:gd name="T58" fmla="*/ 0 w 645"/>
                <a:gd name="T59" fmla="*/ 0 h 759"/>
                <a:gd name="T60" fmla="*/ 0 w 645"/>
                <a:gd name="T61" fmla="*/ 0 h 759"/>
                <a:gd name="T62" fmla="*/ 0 w 645"/>
                <a:gd name="T63" fmla="*/ 0 h 759"/>
                <a:gd name="T64" fmla="*/ 0 w 645"/>
                <a:gd name="T65" fmla="*/ 0 h 759"/>
                <a:gd name="T66" fmla="*/ 0 w 645"/>
                <a:gd name="T67" fmla="*/ 0 h 759"/>
                <a:gd name="T68" fmla="*/ 0 w 645"/>
                <a:gd name="T69" fmla="*/ 0 h 759"/>
                <a:gd name="T70" fmla="*/ 0 w 645"/>
                <a:gd name="T71" fmla="*/ 0 h 759"/>
                <a:gd name="T72" fmla="*/ 0 w 645"/>
                <a:gd name="T73" fmla="*/ 0 h 759"/>
                <a:gd name="T74" fmla="*/ 0 w 645"/>
                <a:gd name="T75" fmla="*/ 0 h 759"/>
                <a:gd name="T76" fmla="*/ 0 w 645"/>
                <a:gd name="T77" fmla="*/ 0 h 759"/>
                <a:gd name="T78" fmla="*/ 0 w 645"/>
                <a:gd name="T79" fmla="*/ 0 h 759"/>
                <a:gd name="T80" fmla="*/ 0 w 645"/>
                <a:gd name="T81" fmla="*/ 0 h 759"/>
                <a:gd name="T82" fmla="*/ 0 w 645"/>
                <a:gd name="T83" fmla="*/ 0 h 759"/>
                <a:gd name="T84" fmla="*/ 0 w 645"/>
                <a:gd name="T85" fmla="*/ 0 h 759"/>
                <a:gd name="T86" fmla="*/ 0 w 645"/>
                <a:gd name="T87" fmla="*/ 0 h 759"/>
                <a:gd name="T88" fmla="*/ 0 w 645"/>
                <a:gd name="T89" fmla="*/ 0 h 759"/>
                <a:gd name="T90" fmla="*/ 0 w 645"/>
                <a:gd name="T91" fmla="*/ 0 h 759"/>
                <a:gd name="T92" fmla="*/ 0 w 645"/>
                <a:gd name="T93" fmla="*/ 0 h 759"/>
                <a:gd name="T94" fmla="*/ 0 w 645"/>
                <a:gd name="T95" fmla="*/ 0 h 759"/>
                <a:gd name="T96" fmla="*/ 0 w 645"/>
                <a:gd name="T97" fmla="*/ 0 h 759"/>
                <a:gd name="T98" fmla="*/ 0 w 645"/>
                <a:gd name="T99" fmla="*/ 0 h 759"/>
                <a:gd name="T100" fmla="*/ 0 w 645"/>
                <a:gd name="T101" fmla="*/ 0 h 759"/>
                <a:gd name="T102" fmla="*/ 0 w 645"/>
                <a:gd name="T103" fmla="*/ 0 h 759"/>
                <a:gd name="T104" fmla="*/ 0 w 645"/>
                <a:gd name="T105" fmla="*/ 0 h 759"/>
                <a:gd name="T106" fmla="*/ 0 w 645"/>
                <a:gd name="T107" fmla="*/ 0 h 759"/>
                <a:gd name="T108" fmla="*/ 0 w 645"/>
                <a:gd name="T109" fmla="*/ 0 h 759"/>
                <a:gd name="T110" fmla="*/ 0 w 645"/>
                <a:gd name="T111" fmla="*/ 0 h 759"/>
                <a:gd name="T112" fmla="*/ 0 w 645"/>
                <a:gd name="T113" fmla="*/ 0 h 759"/>
                <a:gd name="T114" fmla="*/ 0 w 645"/>
                <a:gd name="T115" fmla="*/ 0 h 759"/>
                <a:gd name="T116" fmla="*/ 0 w 645"/>
                <a:gd name="T117" fmla="*/ 0 h 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5"/>
                <a:gd name="T178" fmla="*/ 0 h 759"/>
                <a:gd name="T179" fmla="*/ 645 w 645"/>
                <a:gd name="T180" fmla="*/ 759 h 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5" h="759">
                  <a:moveTo>
                    <a:pt x="284" y="210"/>
                  </a:moveTo>
                  <a:lnTo>
                    <a:pt x="286" y="205"/>
                  </a:lnTo>
                  <a:lnTo>
                    <a:pt x="289" y="202"/>
                  </a:lnTo>
                  <a:lnTo>
                    <a:pt x="291" y="197"/>
                  </a:lnTo>
                  <a:lnTo>
                    <a:pt x="293" y="193"/>
                  </a:lnTo>
                  <a:lnTo>
                    <a:pt x="296" y="189"/>
                  </a:lnTo>
                  <a:lnTo>
                    <a:pt x="298" y="185"/>
                  </a:lnTo>
                  <a:lnTo>
                    <a:pt x="300" y="181"/>
                  </a:lnTo>
                  <a:lnTo>
                    <a:pt x="303" y="178"/>
                  </a:lnTo>
                  <a:lnTo>
                    <a:pt x="305" y="173"/>
                  </a:lnTo>
                  <a:lnTo>
                    <a:pt x="307" y="170"/>
                  </a:lnTo>
                  <a:lnTo>
                    <a:pt x="310" y="166"/>
                  </a:lnTo>
                  <a:lnTo>
                    <a:pt x="312" y="162"/>
                  </a:lnTo>
                  <a:lnTo>
                    <a:pt x="315" y="159"/>
                  </a:lnTo>
                  <a:lnTo>
                    <a:pt x="317" y="155"/>
                  </a:lnTo>
                  <a:lnTo>
                    <a:pt x="319" y="152"/>
                  </a:lnTo>
                  <a:lnTo>
                    <a:pt x="323" y="148"/>
                  </a:lnTo>
                  <a:lnTo>
                    <a:pt x="324" y="145"/>
                  </a:lnTo>
                  <a:lnTo>
                    <a:pt x="328" y="141"/>
                  </a:lnTo>
                  <a:lnTo>
                    <a:pt x="330" y="138"/>
                  </a:lnTo>
                  <a:lnTo>
                    <a:pt x="332" y="134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40" y="125"/>
                  </a:lnTo>
                  <a:lnTo>
                    <a:pt x="343" y="121"/>
                  </a:lnTo>
                  <a:lnTo>
                    <a:pt x="345" y="117"/>
                  </a:lnTo>
                  <a:lnTo>
                    <a:pt x="348" y="115"/>
                  </a:lnTo>
                  <a:lnTo>
                    <a:pt x="351" y="111"/>
                  </a:lnTo>
                  <a:lnTo>
                    <a:pt x="354" y="108"/>
                  </a:lnTo>
                  <a:lnTo>
                    <a:pt x="357" y="106"/>
                  </a:lnTo>
                  <a:lnTo>
                    <a:pt x="360" y="102"/>
                  </a:lnTo>
                  <a:lnTo>
                    <a:pt x="362" y="100"/>
                  </a:lnTo>
                  <a:lnTo>
                    <a:pt x="366" y="96"/>
                  </a:lnTo>
                  <a:lnTo>
                    <a:pt x="368" y="94"/>
                  </a:lnTo>
                  <a:lnTo>
                    <a:pt x="372" y="90"/>
                  </a:lnTo>
                  <a:lnTo>
                    <a:pt x="374" y="87"/>
                  </a:lnTo>
                  <a:lnTo>
                    <a:pt x="376" y="84"/>
                  </a:lnTo>
                  <a:lnTo>
                    <a:pt x="380" y="81"/>
                  </a:lnTo>
                  <a:lnTo>
                    <a:pt x="383" y="78"/>
                  </a:lnTo>
                  <a:lnTo>
                    <a:pt x="386" y="76"/>
                  </a:lnTo>
                  <a:lnTo>
                    <a:pt x="389" y="74"/>
                  </a:lnTo>
                  <a:lnTo>
                    <a:pt x="393" y="71"/>
                  </a:lnTo>
                  <a:lnTo>
                    <a:pt x="395" y="68"/>
                  </a:lnTo>
                  <a:lnTo>
                    <a:pt x="399" y="65"/>
                  </a:lnTo>
                  <a:lnTo>
                    <a:pt x="402" y="63"/>
                  </a:lnTo>
                  <a:lnTo>
                    <a:pt x="405" y="60"/>
                  </a:lnTo>
                  <a:lnTo>
                    <a:pt x="408" y="58"/>
                  </a:lnTo>
                  <a:lnTo>
                    <a:pt x="412" y="56"/>
                  </a:lnTo>
                  <a:lnTo>
                    <a:pt x="415" y="53"/>
                  </a:lnTo>
                  <a:lnTo>
                    <a:pt x="419" y="51"/>
                  </a:lnTo>
                  <a:lnTo>
                    <a:pt x="423" y="49"/>
                  </a:lnTo>
                  <a:lnTo>
                    <a:pt x="426" y="46"/>
                  </a:lnTo>
                  <a:lnTo>
                    <a:pt x="430" y="44"/>
                  </a:lnTo>
                  <a:lnTo>
                    <a:pt x="433" y="41"/>
                  </a:lnTo>
                  <a:lnTo>
                    <a:pt x="437" y="39"/>
                  </a:lnTo>
                  <a:lnTo>
                    <a:pt x="440" y="37"/>
                  </a:lnTo>
                  <a:lnTo>
                    <a:pt x="444" y="36"/>
                  </a:lnTo>
                  <a:lnTo>
                    <a:pt x="449" y="33"/>
                  </a:lnTo>
                  <a:lnTo>
                    <a:pt x="452" y="32"/>
                  </a:lnTo>
                  <a:lnTo>
                    <a:pt x="456" y="30"/>
                  </a:lnTo>
                  <a:lnTo>
                    <a:pt x="460" y="27"/>
                  </a:lnTo>
                  <a:lnTo>
                    <a:pt x="464" y="26"/>
                  </a:lnTo>
                  <a:lnTo>
                    <a:pt x="469" y="24"/>
                  </a:lnTo>
                  <a:lnTo>
                    <a:pt x="472" y="23"/>
                  </a:lnTo>
                  <a:lnTo>
                    <a:pt x="477" y="21"/>
                  </a:lnTo>
                  <a:lnTo>
                    <a:pt x="479" y="19"/>
                  </a:lnTo>
                  <a:lnTo>
                    <a:pt x="484" y="18"/>
                  </a:lnTo>
                  <a:lnTo>
                    <a:pt x="488" y="15"/>
                  </a:lnTo>
                  <a:lnTo>
                    <a:pt x="492" y="14"/>
                  </a:lnTo>
                  <a:lnTo>
                    <a:pt x="497" y="13"/>
                  </a:lnTo>
                  <a:lnTo>
                    <a:pt x="501" y="11"/>
                  </a:lnTo>
                  <a:lnTo>
                    <a:pt x="505" y="9"/>
                  </a:lnTo>
                  <a:lnTo>
                    <a:pt x="510" y="8"/>
                  </a:lnTo>
                  <a:lnTo>
                    <a:pt x="515" y="7"/>
                  </a:lnTo>
                  <a:lnTo>
                    <a:pt x="520" y="6"/>
                  </a:lnTo>
                  <a:lnTo>
                    <a:pt x="524" y="5"/>
                  </a:lnTo>
                  <a:lnTo>
                    <a:pt x="529" y="4"/>
                  </a:lnTo>
                  <a:lnTo>
                    <a:pt x="534" y="2"/>
                  </a:lnTo>
                  <a:lnTo>
                    <a:pt x="539" y="2"/>
                  </a:lnTo>
                  <a:lnTo>
                    <a:pt x="543" y="1"/>
                  </a:lnTo>
                  <a:lnTo>
                    <a:pt x="548" y="1"/>
                  </a:lnTo>
                  <a:lnTo>
                    <a:pt x="553" y="0"/>
                  </a:lnTo>
                  <a:lnTo>
                    <a:pt x="558" y="0"/>
                  </a:lnTo>
                  <a:lnTo>
                    <a:pt x="562" y="0"/>
                  </a:lnTo>
                  <a:lnTo>
                    <a:pt x="567" y="0"/>
                  </a:lnTo>
                  <a:lnTo>
                    <a:pt x="571" y="0"/>
                  </a:lnTo>
                  <a:lnTo>
                    <a:pt x="575" y="0"/>
                  </a:lnTo>
                  <a:lnTo>
                    <a:pt x="580" y="1"/>
                  </a:lnTo>
                  <a:lnTo>
                    <a:pt x="585" y="2"/>
                  </a:lnTo>
                  <a:lnTo>
                    <a:pt x="588" y="2"/>
                  </a:lnTo>
                  <a:lnTo>
                    <a:pt x="593" y="4"/>
                  </a:lnTo>
                  <a:lnTo>
                    <a:pt x="597" y="5"/>
                  </a:lnTo>
                  <a:lnTo>
                    <a:pt x="602" y="7"/>
                  </a:lnTo>
                  <a:lnTo>
                    <a:pt x="605" y="8"/>
                  </a:lnTo>
                  <a:lnTo>
                    <a:pt x="609" y="11"/>
                  </a:lnTo>
                  <a:lnTo>
                    <a:pt x="612" y="13"/>
                  </a:lnTo>
                  <a:lnTo>
                    <a:pt x="616" y="15"/>
                  </a:lnTo>
                  <a:lnTo>
                    <a:pt x="621" y="19"/>
                  </a:lnTo>
                  <a:lnTo>
                    <a:pt x="625" y="24"/>
                  </a:lnTo>
                  <a:lnTo>
                    <a:pt x="629" y="28"/>
                  </a:lnTo>
                  <a:lnTo>
                    <a:pt x="632" y="33"/>
                  </a:lnTo>
                  <a:lnTo>
                    <a:pt x="635" y="38"/>
                  </a:lnTo>
                  <a:lnTo>
                    <a:pt x="637" y="44"/>
                  </a:lnTo>
                  <a:lnTo>
                    <a:pt x="638" y="46"/>
                  </a:lnTo>
                  <a:lnTo>
                    <a:pt x="639" y="49"/>
                  </a:lnTo>
                  <a:lnTo>
                    <a:pt x="641" y="52"/>
                  </a:lnTo>
                  <a:lnTo>
                    <a:pt x="642" y="56"/>
                  </a:lnTo>
                  <a:lnTo>
                    <a:pt x="642" y="58"/>
                  </a:lnTo>
                  <a:lnTo>
                    <a:pt x="643" y="62"/>
                  </a:lnTo>
                  <a:lnTo>
                    <a:pt x="643" y="64"/>
                  </a:lnTo>
                  <a:lnTo>
                    <a:pt x="644" y="66"/>
                  </a:lnTo>
                  <a:lnTo>
                    <a:pt x="644" y="70"/>
                  </a:lnTo>
                  <a:lnTo>
                    <a:pt x="644" y="74"/>
                  </a:lnTo>
                  <a:lnTo>
                    <a:pt x="644" y="76"/>
                  </a:lnTo>
                  <a:lnTo>
                    <a:pt x="645" y="79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4" y="89"/>
                  </a:lnTo>
                  <a:lnTo>
                    <a:pt x="644" y="92"/>
                  </a:lnTo>
                  <a:lnTo>
                    <a:pt x="644" y="96"/>
                  </a:lnTo>
                  <a:lnTo>
                    <a:pt x="643" y="100"/>
                  </a:lnTo>
                  <a:lnTo>
                    <a:pt x="643" y="102"/>
                  </a:lnTo>
                  <a:lnTo>
                    <a:pt x="643" y="106"/>
                  </a:lnTo>
                  <a:lnTo>
                    <a:pt x="642" y="109"/>
                  </a:lnTo>
                  <a:lnTo>
                    <a:pt x="642" y="113"/>
                  </a:lnTo>
                  <a:lnTo>
                    <a:pt x="641" y="115"/>
                  </a:lnTo>
                  <a:lnTo>
                    <a:pt x="639" y="119"/>
                  </a:lnTo>
                  <a:lnTo>
                    <a:pt x="638" y="122"/>
                  </a:lnTo>
                  <a:lnTo>
                    <a:pt x="637" y="126"/>
                  </a:lnTo>
                  <a:lnTo>
                    <a:pt x="637" y="129"/>
                  </a:lnTo>
                  <a:lnTo>
                    <a:pt x="636" y="133"/>
                  </a:lnTo>
                  <a:lnTo>
                    <a:pt x="635" y="135"/>
                  </a:lnTo>
                  <a:lnTo>
                    <a:pt x="634" y="139"/>
                  </a:lnTo>
                  <a:lnTo>
                    <a:pt x="632" y="142"/>
                  </a:lnTo>
                  <a:lnTo>
                    <a:pt x="631" y="146"/>
                  </a:lnTo>
                  <a:lnTo>
                    <a:pt x="629" y="149"/>
                  </a:lnTo>
                  <a:lnTo>
                    <a:pt x="628" y="153"/>
                  </a:lnTo>
                  <a:lnTo>
                    <a:pt x="628" y="157"/>
                  </a:lnTo>
                  <a:lnTo>
                    <a:pt x="626" y="160"/>
                  </a:lnTo>
                  <a:lnTo>
                    <a:pt x="624" y="164"/>
                  </a:lnTo>
                  <a:lnTo>
                    <a:pt x="623" y="166"/>
                  </a:lnTo>
                  <a:lnTo>
                    <a:pt x="622" y="170"/>
                  </a:lnTo>
                  <a:lnTo>
                    <a:pt x="619" y="173"/>
                  </a:lnTo>
                  <a:lnTo>
                    <a:pt x="618" y="176"/>
                  </a:lnTo>
                  <a:lnTo>
                    <a:pt x="617" y="179"/>
                  </a:lnTo>
                  <a:lnTo>
                    <a:pt x="615" y="183"/>
                  </a:lnTo>
                  <a:lnTo>
                    <a:pt x="613" y="186"/>
                  </a:lnTo>
                  <a:lnTo>
                    <a:pt x="612" y="189"/>
                  </a:lnTo>
                  <a:lnTo>
                    <a:pt x="610" y="192"/>
                  </a:lnTo>
                  <a:lnTo>
                    <a:pt x="609" y="195"/>
                  </a:lnTo>
                  <a:lnTo>
                    <a:pt x="607" y="198"/>
                  </a:lnTo>
                  <a:lnTo>
                    <a:pt x="605" y="202"/>
                  </a:lnTo>
                  <a:lnTo>
                    <a:pt x="604" y="204"/>
                  </a:lnTo>
                  <a:lnTo>
                    <a:pt x="603" y="208"/>
                  </a:lnTo>
                  <a:lnTo>
                    <a:pt x="600" y="211"/>
                  </a:lnTo>
                  <a:lnTo>
                    <a:pt x="598" y="215"/>
                  </a:lnTo>
                  <a:lnTo>
                    <a:pt x="594" y="219"/>
                  </a:lnTo>
                  <a:lnTo>
                    <a:pt x="592" y="224"/>
                  </a:lnTo>
                  <a:lnTo>
                    <a:pt x="590" y="229"/>
                  </a:lnTo>
                  <a:lnTo>
                    <a:pt x="586" y="234"/>
                  </a:lnTo>
                  <a:lnTo>
                    <a:pt x="584" y="238"/>
                  </a:lnTo>
                  <a:lnTo>
                    <a:pt x="580" y="243"/>
                  </a:lnTo>
                  <a:lnTo>
                    <a:pt x="578" y="248"/>
                  </a:lnTo>
                  <a:lnTo>
                    <a:pt x="574" y="253"/>
                  </a:lnTo>
                  <a:lnTo>
                    <a:pt x="573" y="256"/>
                  </a:lnTo>
                  <a:lnTo>
                    <a:pt x="570" y="261"/>
                  </a:lnTo>
                  <a:lnTo>
                    <a:pt x="568" y="266"/>
                  </a:lnTo>
                  <a:lnTo>
                    <a:pt x="565" y="269"/>
                  </a:lnTo>
                  <a:lnTo>
                    <a:pt x="564" y="274"/>
                  </a:lnTo>
                  <a:lnTo>
                    <a:pt x="560" y="278"/>
                  </a:lnTo>
                  <a:lnTo>
                    <a:pt x="559" y="282"/>
                  </a:lnTo>
                  <a:lnTo>
                    <a:pt x="555" y="286"/>
                  </a:lnTo>
                  <a:lnTo>
                    <a:pt x="554" y="291"/>
                  </a:lnTo>
                  <a:lnTo>
                    <a:pt x="551" y="294"/>
                  </a:lnTo>
                  <a:lnTo>
                    <a:pt x="549" y="298"/>
                  </a:lnTo>
                  <a:lnTo>
                    <a:pt x="546" y="301"/>
                  </a:lnTo>
                  <a:lnTo>
                    <a:pt x="545" y="306"/>
                  </a:lnTo>
                  <a:lnTo>
                    <a:pt x="541" y="311"/>
                  </a:lnTo>
                  <a:lnTo>
                    <a:pt x="540" y="314"/>
                  </a:lnTo>
                  <a:lnTo>
                    <a:pt x="536" y="318"/>
                  </a:lnTo>
                  <a:lnTo>
                    <a:pt x="535" y="321"/>
                  </a:lnTo>
                  <a:lnTo>
                    <a:pt x="532" y="325"/>
                  </a:lnTo>
                  <a:lnTo>
                    <a:pt x="530" y="330"/>
                  </a:lnTo>
                  <a:lnTo>
                    <a:pt x="527" y="333"/>
                  </a:lnTo>
                  <a:lnTo>
                    <a:pt x="526" y="337"/>
                  </a:lnTo>
                  <a:lnTo>
                    <a:pt x="523" y="340"/>
                  </a:lnTo>
                  <a:lnTo>
                    <a:pt x="521" y="345"/>
                  </a:lnTo>
                  <a:lnTo>
                    <a:pt x="519" y="349"/>
                  </a:lnTo>
                  <a:lnTo>
                    <a:pt x="516" y="352"/>
                  </a:lnTo>
                  <a:lnTo>
                    <a:pt x="513" y="356"/>
                  </a:lnTo>
                  <a:lnTo>
                    <a:pt x="511" y="359"/>
                  </a:lnTo>
                  <a:lnTo>
                    <a:pt x="508" y="363"/>
                  </a:lnTo>
                  <a:lnTo>
                    <a:pt x="505" y="367"/>
                  </a:lnTo>
                  <a:lnTo>
                    <a:pt x="503" y="370"/>
                  </a:lnTo>
                  <a:lnTo>
                    <a:pt x="501" y="375"/>
                  </a:lnTo>
                  <a:lnTo>
                    <a:pt x="498" y="378"/>
                  </a:lnTo>
                  <a:lnTo>
                    <a:pt x="496" y="382"/>
                  </a:lnTo>
                  <a:lnTo>
                    <a:pt x="492" y="385"/>
                  </a:lnTo>
                  <a:lnTo>
                    <a:pt x="490" y="389"/>
                  </a:lnTo>
                  <a:lnTo>
                    <a:pt x="488" y="394"/>
                  </a:lnTo>
                  <a:lnTo>
                    <a:pt x="485" y="397"/>
                  </a:lnTo>
                  <a:lnTo>
                    <a:pt x="482" y="401"/>
                  </a:lnTo>
                  <a:lnTo>
                    <a:pt x="479" y="406"/>
                  </a:lnTo>
                  <a:lnTo>
                    <a:pt x="477" y="408"/>
                  </a:lnTo>
                  <a:lnTo>
                    <a:pt x="473" y="413"/>
                  </a:lnTo>
                  <a:lnTo>
                    <a:pt x="471" y="416"/>
                  </a:lnTo>
                  <a:lnTo>
                    <a:pt x="469" y="421"/>
                  </a:lnTo>
                  <a:lnTo>
                    <a:pt x="465" y="425"/>
                  </a:lnTo>
                  <a:lnTo>
                    <a:pt x="462" y="428"/>
                  </a:lnTo>
                  <a:lnTo>
                    <a:pt x="458" y="433"/>
                  </a:lnTo>
                  <a:lnTo>
                    <a:pt x="456" y="438"/>
                  </a:lnTo>
                  <a:lnTo>
                    <a:pt x="452" y="441"/>
                  </a:lnTo>
                  <a:lnTo>
                    <a:pt x="449" y="445"/>
                  </a:lnTo>
                  <a:lnTo>
                    <a:pt x="445" y="448"/>
                  </a:lnTo>
                  <a:lnTo>
                    <a:pt x="443" y="453"/>
                  </a:lnTo>
                  <a:lnTo>
                    <a:pt x="439" y="458"/>
                  </a:lnTo>
                  <a:lnTo>
                    <a:pt x="436" y="463"/>
                  </a:lnTo>
                  <a:lnTo>
                    <a:pt x="432" y="466"/>
                  </a:lnTo>
                  <a:lnTo>
                    <a:pt x="428" y="471"/>
                  </a:lnTo>
                  <a:lnTo>
                    <a:pt x="425" y="474"/>
                  </a:lnTo>
                  <a:lnTo>
                    <a:pt x="420" y="479"/>
                  </a:lnTo>
                  <a:lnTo>
                    <a:pt x="417" y="483"/>
                  </a:lnTo>
                  <a:lnTo>
                    <a:pt x="413" y="488"/>
                  </a:lnTo>
                  <a:lnTo>
                    <a:pt x="409" y="491"/>
                  </a:lnTo>
                  <a:lnTo>
                    <a:pt x="406" y="496"/>
                  </a:lnTo>
                  <a:lnTo>
                    <a:pt x="401" y="499"/>
                  </a:lnTo>
                  <a:lnTo>
                    <a:pt x="399" y="504"/>
                  </a:lnTo>
                  <a:lnTo>
                    <a:pt x="394" y="508"/>
                  </a:lnTo>
                  <a:lnTo>
                    <a:pt x="390" y="511"/>
                  </a:lnTo>
                  <a:lnTo>
                    <a:pt x="387" y="516"/>
                  </a:lnTo>
                  <a:lnTo>
                    <a:pt x="383" y="521"/>
                  </a:lnTo>
                  <a:lnTo>
                    <a:pt x="379" y="524"/>
                  </a:lnTo>
                  <a:lnTo>
                    <a:pt x="376" y="528"/>
                  </a:lnTo>
                  <a:lnTo>
                    <a:pt x="372" y="531"/>
                  </a:lnTo>
                  <a:lnTo>
                    <a:pt x="368" y="536"/>
                  </a:lnTo>
                  <a:lnTo>
                    <a:pt x="364" y="541"/>
                  </a:lnTo>
                  <a:lnTo>
                    <a:pt x="361" y="544"/>
                  </a:lnTo>
                  <a:lnTo>
                    <a:pt x="357" y="548"/>
                  </a:lnTo>
                  <a:lnTo>
                    <a:pt x="353" y="553"/>
                  </a:lnTo>
                  <a:lnTo>
                    <a:pt x="349" y="556"/>
                  </a:lnTo>
                  <a:lnTo>
                    <a:pt x="345" y="560"/>
                  </a:lnTo>
                  <a:lnTo>
                    <a:pt x="342" y="565"/>
                  </a:lnTo>
                  <a:lnTo>
                    <a:pt x="338" y="569"/>
                  </a:lnTo>
                  <a:lnTo>
                    <a:pt x="334" y="573"/>
                  </a:lnTo>
                  <a:lnTo>
                    <a:pt x="330" y="576"/>
                  </a:lnTo>
                  <a:lnTo>
                    <a:pt x="326" y="580"/>
                  </a:lnTo>
                  <a:lnTo>
                    <a:pt x="323" y="585"/>
                  </a:lnTo>
                  <a:lnTo>
                    <a:pt x="318" y="590"/>
                  </a:lnTo>
                  <a:lnTo>
                    <a:pt x="316" y="594"/>
                  </a:lnTo>
                  <a:lnTo>
                    <a:pt x="311" y="598"/>
                  </a:lnTo>
                  <a:lnTo>
                    <a:pt x="309" y="603"/>
                  </a:lnTo>
                  <a:lnTo>
                    <a:pt x="303" y="607"/>
                  </a:lnTo>
                  <a:lnTo>
                    <a:pt x="299" y="612"/>
                  </a:lnTo>
                  <a:lnTo>
                    <a:pt x="294" y="617"/>
                  </a:lnTo>
                  <a:lnTo>
                    <a:pt x="290" y="622"/>
                  </a:lnTo>
                  <a:lnTo>
                    <a:pt x="285" y="625"/>
                  </a:lnTo>
                  <a:lnTo>
                    <a:pt x="281" y="630"/>
                  </a:lnTo>
                  <a:lnTo>
                    <a:pt x="277" y="633"/>
                  </a:lnTo>
                  <a:lnTo>
                    <a:pt x="273" y="638"/>
                  </a:lnTo>
                  <a:lnTo>
                    <a:pt x="270" y="642"/>
                  </a:lnTo>
                  <a:lnTo>
                    <a:pt x="265" y="645"/>
                  </a:lnTo>
                  <a:lnTo>
                    <a:pt x="261" y="649"/>
                  </a:lnTo>
                  <a:lnTo>
                    <a:pt x="258" y="654"/>
                  </a:lnTo>
                  <a:lnTo>
                    <a:pt x="253" y="656"/>
                  </a:lnTo>
                  <a:lnTo>
                    <a:pt x="249" y="660"/>
                  </a:lnTo>
                  <a:lnTo>
                    <a:pt x="246" y="663"/>
                  </a:lnTo>
                  <a:lnTo>
                    <a:pt x="242" y="667"/>
                  </a:lnTo>
                  <a:lnTo>
                    <a:pt x="238" y="669"/>
                  </a:lnTo>
                  <a:lnTo>
                    <a:pt x="234" y="673"/>
                  </a:lnTo>
                  <a:lnTo>
                    <a:pt x="229" y="675"/>
                  </a:lnTo>
                  <a:lnTo>
                    <a:pt x="226" y="678"/>
                  </a:lnTo>
                  <a:lnTo>
                    <a:pt x="221" y="682"/>
                  </a:lnTo>
                  <a:lnTo>
                    <a:pt x="217" y="684"/>
                  </a:lnTo>
                  <a:lnTo>
                    <a:pt x="213" y="688"/>
                  </a:lnTo>
                  <a:lnTo>
                    <a:pt x="208" y="692"/>
                  </a:lnTo>
                  <a:lnTo>
                    <a:pt x="203" y="695"/>
                  </a:lnTo>
                  <a:lnTo>
                    <a:pt x="198" y="697"/>
                  </a:lnTo>
                  <a:lnTo>
                    <a:pt x="194" y="702"/>
                  </a:lnTo>
                  <a:lnTo>
                    <a:pt x="189" y="706"/>
                  </a:lnTo>
                  <a:lnTo>
                    <a:pt x="183" y="709"/>
                  </a:lnTo>
                  <a:lnTo>
                    <a:pt x="178" y="713"/>
                  </a:lnTo>
                  <a:lnTo>
                    <a:pt x="174" y="718"/>
                  </a:lnTo>
                  <a:lnTo>
                    <a:pt x="168" y="722"/>
                  </a:lnTo>
                  <a:lnTo>
                    <a:pt x="163" y="725"/>
                  </a:lnTo>
                  <a:lnTo>
                    <a:pt x="159" y="727"/>
                  </a:lnTo>
                  <a:lnTo>
                    <a:pt x="155" y="729"/>
                  </a:lnTo>
                  <a:lnTo>
                    <a:pt x="150" y="733"/>
                  </a:lnTo>
                  <a:lnTo>
                    <a:pt x="145" y="735"/>
                  </a:lnTo>
                  <a:lnTo>
                    <a:pt x="142" y="738"/>
                  </a:lnTo>
                  <a:lnTo>
                    <a:pt x="137" y="740"/>
                  </a:lnTo>
                  <a:lnTo>
                    <a:pt x="133" y="743"/>
                  </a:lnTo>
                  <a:lnTo>
                    <a:pt x="128" y="745"/>
                  </a:lnTo>
                  <a:lnTo>
                    <a:pt x="124" y="747"/>
                  </a:lnTo>
                  <a:lnTo>
                    <a:pt x="119" y="748"/>
                  </a:lnTo>
                  <a:lnTo>
                    <a:pt x="115" y="751"/>
                  </a:lnTo>
                  <a:lnTo>
                    <a:pt x="109" y="752"/>
                  </a:lnTo>
                  <a:lnTo>
                    <a:pt x="106" y="754"/>
                  </a:lnTo>
                  <a:lnTo>
                    <a:pt x="101" y="756"/>
                  </a:lnTo>
                  <a:lnTo>
                    <a:pt x="98" y="757"/>
                  </a:lnTo>
                  <a:lnTo>
                    <a:pt x="93" y="758"/>
                  </a:lnTo>
                  <a:lnTo>
                    <a:pt x="88" y="758"/>
                  </a:lnTo>
                  <a:lnTo>
                    <a:pt x="83" y="759"/>
                  </a:lnTo>
                  <a:lnTo>
                    <a:pt x="80" y="759"/>
                  </a:lnTo>
                  <a:lnTo>
                    <a:pt x="75" y="759"/>
                  </a:lnTo>
                  <a:lnTo>
                    <a:pt x="70" y="759"/>
                  </a:lnTo>
                  <a:lnTo>
                    <a:pt x="67" y="759"/>
                  </a:lnTo>
                  <a:lnTo>
                    <a:pt x="62" y="759"/>
                  </a:lnTo>
                  <a:lnTo>
                    <a:pt x="57" y="758"/>
                  </a:lnTo>
                  <a:lnTo>
                    <a:pt x="53" y="757"/>
                  </a:lnTo>
                  <a:lnTo>
                    <a:pt x="49" y="756"/>
                  </a:lnTo>
                  <a:lnTo>
                    <a:pt x="44" y="754"/>
                  </a:lnTo>
                  <a:lnTo>
                    <a:pt x="41" y="751"/>
                  </a:lnTo>
                  <a:lnTo>
                    <a:pt x="37" y="750"/>
                  </a:lnTo>
                  <a:lnTo>
                    <a:pt x="32" y="746"/>
                  </a:lnTo>
                  <a:lnTo>
                    <a:pt x="29" y="745"/>
                  </a:lnTo>
                  <a:lnTo>
                    <a:pt x="25" y="741"/>
                  </a:lnTo>
                  <a:lnTo>
                    <a:pt x="22" y="739"/>
                  </a:lnTo>
                  <a:lnTo>
                    <a:pt x="19" y="735"/>
                  </a:lnTo>
                  <a:lnTo>
                    <a:pt x="17" y="733"/>
                  </a:lnTo>
                  <a:lnTo>
                    <a:pt x="15" y="729"/>
                  </a:lnTo>
                  <a:lnTo>
                    <a:pt x="12" y="726"/>
                  </a:lnTo>
                  <a:lnTo>
                    <a:pt x="11" y="722"/>
                  </a:lnTo>
                  <a:lnTo>
                    <a:pt x="9" y="720"/>
                  </a:lnTo>
                  <a:lnTo>
                    <a:pt x="8" y="715"/>
                  </a:lnTo>
                  <a:lnTo>
                    <a:pt x="6" y="712"/>
                  </a:lnTo>
                  <a:lnTo>
                    <a:pt x="5" y="708"/>
                  </a:lnTo>
                  <a:lnTo>
                    <a:pt x="4" y="705"/>
                  </a:lnTo>
                  <a:lnTo>
                    <a:pt x="3" y="700"/>
                  </a:lnTo>
                  <a:lnTo>
                    <a:pt x="3" y="696"/>
                  </a:lnTo>
                  <a:lnTo>
                    <a:pt x="2" y="693"/>
                  </a:lnTo>
                  <a:lnTo>
                    <a:pt x="2" y="689"/>
                  </a:lnTo>
                  <a:lnTo>
                    <a:pt x="2" y="684"/>
                  </a:lnTo>
                  <a:lnTo>
                    <a:pt x="0" y="681"/>
                  </a:lnTo>
                  <a:lnTo>
                    <a:pt x="0" y="676"/>
                  </a:lnTo>
                  <a:lnTo>
                    <a:pt x="2" y="673"/>
                  </a:lnTo>
                  <a:lnTo>
                    <a:pt x="2" y="668"/>
                  </a:lnTo>
                  <a:lnTo>
                    <a:pt x="2" y="663"/>
                  </a:lnTo>
                  <a:lnTo>
                    <a:pt x="2" y="660"/>
                  </a:lnTo>
                  <a:lnTo>
                    <a:pt x="3" y="656"/>
                  </a:lnTo>
                  <a:lnTo>
                    <a:pt x="3" y="651"/>
                  </a:lnTo>
                  <a:lnTo>
                    <a:pt x="4" y="648"/>
                  </a:lnTo>
                  <a:lnTo>
                    <a:pt x="4" y="643"/>
                  </a:lnTo>
                  <a:lnTo>
                    <a:pt x="5" y="638"/>
                  </a:lnTo>
                  <a:lnTo>
                    <a:pt x="6" y="635"/>
                  </a:lnTo>
                  <a:lnTo>
                    <a:pt x="8" y="631"/>
                  </a:lnTo>
                  <a:lnTo>
                    <a:pt x="9" y="626"/>
                  </a:lnTo>
                  <a:lnTo>
                    <a:pt x="10" y="623"/>
                  </a:lnTo>
                  <a:lnTo>
                    <a:pt x="10" y="619"/>
                  </a:lnTo>
                  <a:lnTo>
                    <a:pt x="11" y="617"/>
                  </a:lnTo>
                  <a:lnTo>
                    <a:pt x="11" y="614"/>
                  </a:lnTo>
                  <a:lnTo>
                    <a:pt x="12" y="611"/>
                  </a:lnTo>
                  <a:lnTo>
                    <a:pt x="15" y="605"/>
                  </a:lnTo>
                  <a:lnTo>
                    <a:pt x="17" y="600"/>
                  </a:lnTo>
                  <a:lnTo>
                    <a:pt x="19" y="594"/>
                  </a:lnTo>
                  <a:lnTo>
                    <a:pt x="22" y="590"/>
                  </a:lnTo>
                  <a:lnTo>
                    <a:pt x="24" y="585"/>
                  </a:lnTo>
                  <a:lnTo>
                    <a:pt x="28" y="580"/>
                  </a:lnTo>
                  <a:lnTo>
                    <a:pt x="30" y="575"/>
                  </a:lnTo>
                  <a:lnTo>
                    <a:pt x="32" y="571"/>
                  </a:lnTo>
                  <a:lnTo>
                    <a:pt x="36" y="566"/>
                  </a:lnTo>
                  <a:lnTo>
                    <a:pt x="40" y="560"/>
                  </a:lnTo>
                  <a:lnTo>
                    <a:pt x="43" y="555"/>
                  </a:lnTo>
                  <a:lnTo>
                    <a:pt x="45" y="550"/>
                  </a:lnTo>
                  <a:lnTo>
                    <a:pt x="49" y="546"/>
                  </a:lnTo>
                  <a:lnTo>
                    <a:pt x="53" y="541"/>
                  </a:lnTo>
                  <a:lnTo>
                    <a:pt x="56" y="536"/>
                  </a:lnTo>
                  <a:lnTo>
                    <a:pt x="60" y="531"/>
                  </a:lnTo>
                  <a:lnTo>
                    <a:pt x="63" y="525"/>
                  </a:lnTo>
                  <a:lnTo>
                    <a:pt x="67" y="521"/>
                  </a:lnTo>
                  <a:lnTo>
                    <a:pt x="72" y="516"/>
                  </a:lnTo>
                  <a:lnTo>
                    <a:pt x="75" y="510"/>
                  </a:lnTo>
                  <a:lnTo>
                    <a:pt x="79" y="505"/>
                  </a:lnTo>
                  <a:lnTo>
                    <a:pt x="82" y="499"/>
                  </a:lnTo>
                  <a:lnTo>
                    <a:pt x="85" y="497"/>
                  </a:lnTo>
                  <a:lnTo>
                    <a:pt x="86" y="493"/>
                  </a:lnTo>
                  <a:lnTo>
                    <a:pt x="88" y="491"/>
                  </a:lnTo>
                  <a:lnTo>
                    <a:pt x="91" y="488"/>
                  </a:lnTo>
                  <a:lnTo>
                    <a:pt x="93" y="483"/>
                  </a:lnTo>
                  <a:lnTo>
                    <a:pt x="98" y="477"/>
                  </a:lnTo>
                  <a:lnTo>
                    <a:pt x="99" y="473"/>
                  </a:lnTo>
                  <a:lnTo>
                    <a:pt x="101" y="471"/>
                  </a:lnTo>
                  <a:lnTo>
                    <a:pt x="102" y="467"/>
                  </a:lnTo>
                  <a:lnTo>
                    <a:pt x="105" y="464"/>
                  </a:lnTo>
                  <a:lnTo>
                    <a:pt x="106" y="461"/>
                  </a:lnTo>
                  <a:lnTo>
                    <a:pt x="108" y="458"/>
                  </a:lnTo>
                  <a:lnTo>
                    <a:pt x="109" y="454"/>
                  </a:lnTo>
                  <a:lnTo>
                    <a:pt x="112" y="452"/>
                  </a:lnTo>
                  <a:lnTo>
                    <a:pt x="113" y="448"/>
                  </a:lnTo>
                  <a:lnTo>
                    <a:pt x="114" y="446"/>
                  </a:lnTo>
                  <a:lnTo>
                    <a:pt x="117" y="445"/>
                  </a:lnTo>
                  <a:lnTo>
                    <a:pt x="119" y="444"/>
                  </a:lnTo>
                  <a:lnTo>
                    <a:pt x="124" y="444"/>
                  </a:lnTo>
                  <a:lnTo>
                    <a:pt x="128" y="445"/>
                  </a:lnTo>
                  <a:lnTo>
                    <a:pt x="131" y="447"/>
                  </a:lnTo>
                  <a:lnTo>
                    <a:pt x="134" y="452"/>
                  </a:lnTo>
                  <a:lnTo>
                    <a:pt x="134" y="453"/>
                  </a:lnTo>
                  <a:lnTo>
                    <a:pt x="134" y="457"/>
                  </a:lnTo>
                  <a:lnTo>
                    <a:pt x="134" y="459"/>
                  </a:lnTo>
                  <a:lnTo>
                    <a:pt x="134" y="463"/>
                  </a:lnTo>
                  <a:lnTo>
                    <a:pt x="132" y="465"/>
                  </a:lnTo>
                  <a:lnTo>
                    <a:pt x="131" y="469"/>
                  </a:lnTo>
                  <a:lnTo>
                    <a:pt x="130" y="471"/>
                  </a:lnTo>
                  <a:lnTo>
                    <a:pt x="127" y="474"/>
                  </a:lnTo>
                  <a:lnTo>
                    <a:pt x="125" y="479"/>
                  </a:lnTo>
                  <a:lnTo>
                    <a:pt x="121" y="485"/>
                  </a:lnTo>
                  <a:lnTo>
                    <a:pt x="119" y="491"/>
                  </a:lnTo>
                  <a:lnTo>
                    <a:pt x="117" y="496"/>
                  </a:lnTo>
                  <a:lnTo>
                    <a:pt x="114" y="501"/>
                  </a:lnTo>
                  <a:lnTo>
                    <a:pt x="112" y="506"/>
                  </a:lnTo>
                  <a:lnTo>
                    <a:pt x="109" y="510"/>
                  </a:lnTo>
                  <a:lnTo>
                    <a:pt x="107" y="515"/>
                  </a:lnTo>
                  <a:lnTo>
                    <a:pt x="105" y="520"/>
                  </a:lnTo>
                  <a:lnTo>
                    <a:pt x="104" y="524"/>
                  </a:lnTo>
                  <a:lnTo>
                    <a:pt x="101" y="528"/>
                  </a:lnTo>
                  <a:lnTo>
                    <a:pt x="100" y="531"/>
                  </a:lnTo>
                  <a:lnTo>
                    <a:pt x="98" y="536"/>
                  </a:lnTo>
                  <a:lnTo>
                    <a:pt x="96" y="541"/>
                  </a:lnTo>
                  <a:lnTo>
                    <a:pt x="94" y="544"/>
                  </a:lnTo>
                  <a:lnTo>
                    <a:pt x="93" y="548"/>
                  </a:lnTo>
                  <a:lnTo>
                    <a:pt x="91" y="552"/>
                  </a:lnTo>
                  <a:lnTo>
                    <a:pt x="89" y="555"/>
                  </a:lnTo>
                  <a:lnTo>
                    <a:pt x="88" y="560"/>
                  </a:lnTo>
                  <a:lnTo>
                    <a:pt x="86" y="563"/>
                  </a:lnTo>
                  <a:lnTo>
                    <a:pt x="85" y="567"/>
                  </a:lnTo>
                  <a:lnTo>
                    <a:pt x="83" y="571"/>
                  </a:lnTo>
                  <a:lnTo>
                    <a:pt x="82" y="575"/>
                  </a:lnTo>
                  <a:lnTo>
                    <a:pt x="81" y="579"/>
                  </a:lnTo>
                  <a:lnTo>
                    <a:pt x="79" y="582"/>
                  </a:lnTo>
                  <a:lnTo>
                    <a:pt x="77" y="587"/>
                  </a:lnTo>
                  <a:lnTo>
                    <a:pt x="76" y="591"/>
                  </a:lnTo>
                  <a:lnTo>
                    <a:pt x="74" y="595"/>
                  </a:lnTo>
                  <a:lnTo>
                    <a:pt x="73" y="600"/>
                  </a:lnTo>
                  <a:lnTo>
                    <a:pt x="72" y="605"/>
                  </a:lnTo>
                  <a:lnTo>
                    <a:pt x="69" y="610"/>
                  </a:lnTo>
                  <a:lnTo>
                    <a:pt x="67" y="616"/>
                  </a:lnTo>
                  <a:lnTo>
                    <a:pt x="66" y="619"/>
                  </a:lnTo>
                  <a:lnTo>
                    <a:pt x="66" y="622"/>
                  </a:lnTo>
                  <a:lnTo>
                    <a:pt x="63" y="625"/>
                  </a:lnTo>
                  <a:lnTo>
                    <a:pt x="63" y="629"/>
                  </a:lnTo>
                  <a:lnTo>
                    <a:pt x="62" y="632"/>
                  </a:lnTo>
                  <a:lnTo>
                    <a:pt x="61" y="636"/>
                  </a:lnTo>
                  <a:lnTo>
                    <a:pt x="60" y="639"/>
                  </a:lnTo>
                  <a:lnTo>
                    <a:pt x="60" y="644"/>
                  </a:lnTo>
                  <a:lnTo>
                    <a:pt x="59" y="648"/>
                  </a:lnTo>
                  <a:lnTo>
                    <a:pt x="57" y="651"/>
                  </a:lnTo>
                  <a:lnTo>
                    <a:pt x="57" y="655"/>
                  </a:lnTo>
                  <a:lnTo>
                    <a:pt x="57" y="660"/>
                  </a:lnTo>
                  <a:lnTo>
                    <a:pt x="56" y="663"/>
                  </a:lnTo>
                  <a:lnTo>
                    <a:pt x="55" y="667"/>
                  </a:lnTo>
                  <a:lnTo>
                    <a:pt x="55" y="670"/>
                  </a:lnTo>
                  <a:lnTo>
                    <a:pt x="55" y="674"/>
                  </a:lnTo>
                  <a:lnTo>
                    <a:pt x="55" y="677"/>
                  </a:lnTo>
                  <a:lnTo>
                    <a:pt x="55" y="681"/>
                  </a:lnTo>
                  <a:lnTo>
                    <a:pt x="55" y="684"/>
                  </a:lnTo>
                  <a:lnTo>
                    <a:pt x="55" y="688"/>
                  </a:lnTo>
                  <a:lnTo>
                    <a:pt x="55" y="690"/>
                  </a:lnTo>
                  <a:lnTo>
                    <a:pt x="56" y="694"/>
                  </a:lnTo>
                  <a:lnTo>
                    <a:pt x="57" y="696"/>
                  </a:lnTo>
                  <a:lnTo>
                    <a:pt x="59" y="699"/>
                  </a:lnTo>
                  <a:lnTo>
                    <a:pt x="61" y="703"/>
                  </a:lnTo>
                  <a:lnTo>
                    <a:pt x="64" y="707"/>
                  </a:lnTo>
                  <a:lnTo>
                    <a:pt x="69" y="711"/>
                  </a:lnTo>
                  <a:lnTo>
                    <a:pt x="74" y="713"/>
                  </a:lnTo>
                  <a:lnTo>
                    <a:pt x="80" y="715"/>
                  </a:lnTo>
                  <a:lnTo>
                    <a:pt x="85" y="716"/>
                  </a:lnTo>
                  <a:lnTo>
                    <a:pt x="89" y="715"/>
                  </a:lnTo>
                  <a:lnTo>
                    <a:pt x="95" y="715"/>
                  </a:lnTo>
                  <a:lnTo>
                    <a:pt x="100" y="714"/>
                  </a:lnTo>
                  <a:lnTo>
                    <a:pt x="106" y="713"/>
                  </a:lnTo>
                  <a:lnTo>
                    <a:pt x="111" y="711"/>
                  </a:lnTo>
                  <a:lnTo>
                    <a:pt x="117" y="708"/>
                  </a:lnTo>
                  <a:lnTo>
                    <a:pt x="121" y="705"/>
                  </a:lnTo>
                  <a:lnTo>
                    <a:pt x="127" y="702"/>
                  </a:lnTo>
                  <a:lnTo>
                    <a:pt x="132" y="699"/>
                  </a:lnTo>
                  <a:lnTo>
                    <a:pt x="138" y="695"/>
                  </a:lnTo>
                  <a:lnTo>
                    <a:pt x="144" y="692"/>
                  </a:lnTo>
                  <a:lnTo>
                    <a:pt x="149" y="688"/>
                  </a:lnTo>
                  <a:lnTo>
                    <a:pt x="155" y="683"/>
                  </a:lnTo>
                  <a:lnTo>
                    <a:pt x="159" y="680"/>
                  </a:lnTo>
                  <a:lnTo>
                    <a:pt x="164" y="676"/>
                  </a:lnTo>
                  <a:lnTo>
                    <a:pt x="170" y="673"/>
                  </a:lnTo>
                  <a:lnTo>
                    <a:pt x="175" y="669"/>
                  </a:lnTo>
                  <a:lnTo>
                    <a:pt x="179" y="665"/>
                  </a:lnTo>
                  <a:lnTo>
                    <a:pt x="184" y="662"/>
                  </a:lnTo>
                  <a:lnTo>
                    <a:pt x="189" y="658"/>
                  </a:lnTo>
                  <a:lnTo>
                    <a:pt x="192" y="655"/>
                  </a:lnTo>
                  <a:lnTo>
                    <a:pt x="197" y="652"/>
                  </a:lnTo>
                  <a:lnTo>
                    <a:pt x="202" y="649"/>
                  </a:lnTo>
                  <a:lnTo>
                    <a:pt x="206" y="645"/>
                  </a:lnTo>
                  <a:lnTo>
                    <a:pt x="209" y="642"/>
                  </a:lnTo>
                  <a:lnTo>
                    <a:pt x="214" y="638"/>
                  </a:lnTo>
                  <a:lnTo>
                    <a:pt x="217" y="635"/>
                  </a:lnTo>
                  <a:lnTo>
                    <a:pt x="222" y="632"/>
                  </a:lnTo>
                  <a:lnTo>
                    <a:pt x="226" y="629"/>
                  </a:lnTo>
                  <a:lnTo>
                    <a:pt x="229" y="624"/>
                  </a:lnTo>
                  <a:lnTo>
                    <a:pt x="233" y="620"/>
                  </a:lnTo>
                  <a:lnTo>
                    <a:pt x="238" y="618"/>
                  </a:lnTo>
                  <a:lnTo>
                    <a:pt x="241" y="614"/>
                  </a:lnTo>
                  <a:lnTo>
                    <a:pt x="246" y="610"/>
                  </a:lnTo>
                  <a:lnTo>
                    <a:pt x="249" y="606"/>
                  </a:lnTo>
                  <a:lnTo>
                    <a:pt x="253" y="603"/>
                  </a:lnTo>
                  <a:lnTo>
                    <a:pt x="257" y="599"/>
                  </a:lnTo>
                  <a:lnTo>
                    <a:pt x="261" y="594"/>
                  </a:lnTo>
                  <a:lnTo>
                    <a:pt x="265" y="590"/>
                  </a:lnTo>
                  <a:lnTo>
                    <a:pt x="270" y="586"/>
                  </a:lnTo>
                  <a:lnTo>
                    <a:pt x="274" y="581"/>
                  </a:lnTo>
                  <a:lnTo>
                    <a:pt x="279" y="576"/>
                  </a:lnTo>
                  <a:lnTo>
                    <a:pt x="284" y="572"/>
                  </a:lnTo>
                  <a:lnTo>
                    <a:pt x="289" y="567"/>
                  </a:lnTo>
                  <a:lnTo>
                    <a:pt x="291" y="562"/>
                  </a:lnTo>
                  <a:lnTo>
                    <a:pt x="294" y="557"/>
                  </a:lnTo>
                  <a:lnTo>
                    <a:pt x="299" y="554"/>
                  </a:lnTo>
                  <a:lnTo>
                    <a:pt x="303" y="549"/>
                  </a:lnTo>
                  <a:lnTo>
                    <a:pt x="306" y="546"/>
                  </a:lnTo>
                  <a:lnTo>
                    <a:pt x="310" y="541"/>
                  </a:lnTo>
                  <a:lnTo>
                    <a:pt x="313" y="537"/>
                  </a:lnTo>
                  <a:lnTo>
                    <a:pt x="318" y="534"/>
                  </a:lnTo>
                  <a:lnTo>
                    <a:pt x="321" y="530"/>
                  </a:lnTo>
                  <a:lnTo>
                    <a:pt x="324" y="527"/>
                  </a:lnTo>
                  <a:lnTo>
                    <a:pt x="328" y="522"/>
                  </a:lnTo>
                  <a:lnTo>
                    <a:pt x="332" y="518"/>
                  </a:lnTo>
                  <a:lnTo>
                    <a:pt x="335" y="515"/>
                  </a:lnTo>
                  <a:lnTo>
                    <a:pt x="338" y="511"/>
                  </a:lnTo>
                  <a:lnTo>
                    <a:pt x="342" y="506"/>
                  </a:lnTo>
                  <a:lnTo>
                    <a:pt x="347" y="504"/>
                  </a:lnTo>
                  <a:lnTo>
                    <a:pt x="349" y="499"/>
                  </a:lnTo>
                  <a:lnTo>
                    <a:pt x="353" y="496"/>
                  </a:lnTo>
                  <a:lnTo>
                    <a:pt x="356" y="491"/>
                  </a:lnTo>
                  <a:lnTo>
                    <a:pt x="360" y="488"/>
                  </a:lnTo>
                  <a:lnTo>
                    <a:pt x="363" y="484"/>
                  </a:lnTo>
                  <a:lnTo>
                    <a:pt x="367" y="480"/>
                  </a:lnTo>
                  <a:lnTo>
                    <a:pt x="370" y="477"/>
                  </a:lnTo>
                  <a:lnTo>
                    <a:pt x="374" y="472"/>
                  </a:lnTo>
                  <a:lnTo>
                    <a:pt x="377" y="469"/>
                  </a:lnTo>
                  <a:lnTo>
                    <a:pt x="381" y="464"/>
                  </a:lnTo>
                  <a:lnTo>
                    <a:pt x="385" y="460"/>
                  </a:lnTo>
                  <a:lnTo>
                    <a:pt x="388" y="455"/>
                  </a:lnTo>
                  <a:lnTo>
                    <a:pt x="392" y="451"/>
                  </a:lnTo>
                  <a:lnTo>
                    <a:pt x="395" y="447"/>
                  </a:lnTo>
                  <a:lnTo>
                    <a:pt x="399" y="442"/>
                  </a:lnTo>
                  <a:lnTo>
                    <a:pt x="402" y="439"/>
                  </a:lnTo>
                  <a:lnTo>
                    <a:pt x="406" y="433"/>
                  </a:lnTo>
                  <a:lnTo>
                    <a:pt x="409" y="427"/>
                  </a:lnTo>
                  <a:lnTo>
                    <a:pt x="413" y="421"/>
                  </a:lnTo>
                  <a:lnTo>
                    <a:pt x="417" y="416"/>
                  </a:lnTo>
                  <a:lnTo>
                    <a:pt x="420" y="412"/>
                  </a:lnTo>
                  <a:lnTo>
                    <a:pt x="425" y="406"/>
                  </a:lnTo>
                  <a:lnTo>
                    <a:pt x="428" y="401"/>
                  </a:lnTo>
                  <a:lnTo>
                    <a:pt x="432" y="396"/>
                  </a:lnTo>
                  <a:lnTo>
                    <a:pt x="434" y="391"/>
                  </a:lnTo>
                  <a:lnTo>
                    <a:pt x="438" y="387"/>
                  </a:lnTo>
                  <a:lnTo>
                    <a:pt x="441" y="382"/>
                  </a:lnTo>
                  <a:lnTo>
                    <a:pt x="445" y="377"/>
                  </a:lnTo>
                  <a:lnTo>
                    <a:pt x="449" y="372"/>
                  </a:lnTo>
                  <a:lnTo>
                    <a:pt x="451" y="368"/>
                  </a:lnTo>
                  <a:lnTo>
                    <a:pt x="455" y="364"/>
                  </a:lnTo>
                  <a:lnTo>
                    <a:pt x="458" y="359"/>
                  </a:lnTo>
                  <a:lnTo>
                    <a:pt x="460" y="355"/>
                  </a:lnTo>
                  <a:lnTo>
                    <a:pt x="463" y="350"/>
                  </a:lnTo>
                  <a:lnTo>
                    <a:pt x="466" y="345"/>
                  </a:lnTo>
                  <a:lnTo>
                    <a:pt x="469" y="342"/>
                  </a:lnTo>
                  <a:lnTo>
                    <a:pt x="472" y="337"/>
                  </a:lnTo>
                  <a:lnTo>
                    <a:pt x="475" y="332"/>
                  </a:lnTo>
                  <a:lnTo>
                    <a:pt x="477" y="329"/>
                  </a:lnTo>
                  <a:lnTo>
                    <a:pt x="481" y="325"/>
                  </a:lnTo>
                  <a:lnTo>
                    <a:pt x="482" y="320"/>
                  </a:lnTo>
                  <a:lnTo>
                    <a:pt x="485" y="316"/>
                  </a:lnTo>
                  <a:lnTo>
                    <a:pt x="488" y="312"/>
                  </a:lnTo>
                  <a:lnTo>
                    <a:pt x="491" y="307"/>
                  </a:lnTo>
                  <a:lnTo>
                    <a:pt x="492" y="304"/>
                  </a:lnTo>
                  <a:lnTo>
                    <a:pt x="496" y="300"/>
                  </a:lnTo>
                  <a:lnTo>
                    <a:pt x="498" y="295"/>
                  </a:lnTo>
                  <a:lnTo>
                    <a:pt x="501" y="292"/>
                  </a:lnTo>
                  <a:lnTo>
                    <a:pt x="502" y="287"/>
                  </a:lnTo>
                  <a:lnTo>
                    <a:pt x="505" y="283"/>
                  </a:lnTo>
                  <a:lnTo>
                    <a:pt x="507" y="279"/>
                  </a:lnTo>
                  <a:lnTo>
                    <a:pt x="509" y="275"/>
                  </a:lnTo>
                  <a:lnTo>
                    <a:pt x="511" y="270"/>
                  </a:lnTo>
                  <a:lnTo>
                    <a:pt x="514" y="267"/>
                  </a:lnTo>
                  <a:lnTo>
                    <a:pt x="516" y="262"/>
                  </a:lnTo>
                  <a:lnTo>
                    <a:pt x="519" y="259"/>
                  </a:lnTo>
                  <a:lnTo>
                    <a:pt x="520" y="254"/>
                  </a:lnTo>
                  <a:lnTo>
                    <a:pt x="522" y="250"/>
                  </a:lnTo>
                  <a:lnTo>
                    <a:pt x="524" y="246"/>
                  </a:lnTo>
                  <a:lnTo>
                    <a:pt x="527" y="242"/>
                  </a:lnTo>
                  <a:lnTo>
                    <a:pt x="528" y="237"/>
                  </a:lnTo>
                  <a:lnTo>
                    <a:pt x="530" y="232"/>
                  </a:lnTo>
                  <a:lnTo>
                    <a:pt x="532" y="228"/>
                  </a:lnTo>
                  <a:lnTo>
                    <a:pt x="534" y="224"/>
                  </a:lnTo>
                  <a:lnTo>
                    <a:pt x="535" y="219"/>
                  </a:lnTo>
                  <a:lnTo>
                    <a:pt x="538" y="216"/>
                  </a:lnTo>
                  <a:lnTo>
                    <a:pt x="539" y="211"/>
                  </a:lnTo>
                  <a:lnTo>
                    <a:pt x="541" y="206"/>
                  </a:lnTo>
                  <a:lnTo>
                    <a:pt x="542" y="202"/>
                  </a:lnTo>
                  <a:lnTo>
                    <a:pt x="545" y="197"/>
                  </a:lnTo>
                  <a:lnTo>
                    <a:pt x="546" y="192"/>
                  </a:lnTo>
                  <a:lnTo>
                    <a:pt x="548" y="189"/>
                  </a:lnTo>
                  <a:lnTo>
                    <a:pt x="551" y="183"/>
                  </a:lnTo>
                  <a:lnTo>
                    <a:pt x="552" y="178"/>
                  </a:lnTo>
                  <a:lnTo>
                    <a:pt x="554" y="173"/>
                  </a:lnTo>
                  <a:lnTo>
                    <a:pt x="555" y="168"/>
                  </a:lnTo>
                  <a:lnTo>
                    <a:pt x="558" y="164"/>
                  </a:lnTo>
                  <a:lnTo>
                    <a:pt x="560" y="159"/>
                  </a:lnTo>
                  <a:lnTo>
                    <a:pt x="561" y="153"/>
                  </a:lnTo>
                  <a:lnTo>
                    <a:pt x="564" y="148"/>
                  </a:lnTo>
                  <a:lnTo>
                    <a:pt x="565" y="144"/>
                  </a:lnTo>
                  <a:lnTo>
                    <a:pt x="566" y="138"/>
                  </a:lnTo>
                  <a:lnTo>
                    <a:pt x="566" y="134"/>
                  </a:lnTo>
                  <a:lnTo>
                    <a:pt x="568" y="132"/>
                  </a:lnTo>
                  <a:lnTo>
                    <a:pt x="568" y="129"/>
                  </a:lnTo>
                  <a:lnTo>
                    <a:pt x="570" y="126"/>
                  </a:lnTo>
                  <a:lnTo>
                    <a:pt x="571" y="123"/>
                  </a:lnTo>
                  <a:lnTo>
                    <a:pt x="572" y="120"/>
                  </a:lnTo>
                  <a:lnTo>
                    <a:pt x="572" y="116"/>
                  </a:lnTo>
                  <a:lnTo>
                    <a:pt x="573" y="114"/>
                  </a:lnTo>
                  <a:lnTo>
                    <a:pt x="574" y="110"/>
                  </a:lnTo>
                  <a:lnTo>
                    <a:pt x="574" y="107"/>
                  </a:lnTo>
                  <a:lnTo>
                    <a:pt x="575" y="104"/>
                  </a:lnTo>
                  <a:lnTo>
                    <a:pt x="577" y="101"/>
                  </a:lnTo>
                  <a:lnTo>
                    <a:pt x="577" y="97"/>
                  </a:lnTo>
                  <a:lnTo>
                    <a:pt x="578" y="95"/>
                  </a:lnTo>
                  <a:lnTo>
                    <a:pt x="578" y="91"/>
                  </a:lnTo>
                  <a:lnTo>
                    <a:pt x="579" y="88"/>
                  </a:lnTo>
                  <a:lnTo>
                    <a:pt x="579" y="85"/>
                  </a:lnTo>
                  <a:lnTo>
                    <a:pt x="579" y="82"/>
                  </a:lnTo>
                  <a:lnTo>
                    <a:pt x="579" y="78"/>
                  </a:lnTo>
                  <a:lnTo>
                    <a:pt x="579" y="76"/>
                  </a:lnTo>
                  <a:lnTo>
                    <a:pt x="578" y="70"/>
                  </a:lnTo>
                  <a:lnTo>
                    <a:pt x="577" y="65"/>
                  </a:lnTo>
                  <a:lnTo>
                    <a:pt x="575" y="60"/>
                  </a:lnTo>
                  <a:lnTo>
                    <a:pt x="573" y="57"/>
                  </a:lnTo>
                  <a:lnTo>
                    <a:pt x="570" y="53"/>
                  </a:lnTo>
                  <a:lnTo>
                    <a:pt x="566" y="51"/>
                  </a:lnTo>
                  <a:lnTo>
                    <a:pt x="561" y="50"/>
                  </a:lnTo>
                  <a:lnTo>
                    <a:pt x="558" y="47"/>
                  </a:lnTo>
                  <a:lnTo>
                    <a:pt x="553" y="46"/>
                  </a:lnTo>
                  <a:lnTo>
                    <a:pt x="548" y="46"/>
                  </a:lnTo>
                  <a:lnTo>
                    <a:pt x="543" y="46"/>
                  </a:lnTo>
                  <a:lnTo>
                    <a:pt x="539" y="46"/>
                  </a:lnTo>
                  <a:lnTo>
                    <a:pt x="533" y="46"/>
                  </a:lnTo>
                  <a:lnTo>
                    <a:pt x="528" y="47"/>
                  </a:lnTo>
                  <a:lnTo>
                    <a:pt x="523" y="49"/>
                  </a:lnTo>
                  <a:lnTo>
                    <a:pt x="519" y="51"/>
                  </a:lnTo>
                  <a:lnTo>
                    <a:pt x="514" y="51"/>
                  </a:lnTo>
                  <a:lnTo>
                    <a:pt x="509" y="53"/>
                  </a:lnTo>
                  <a:lnTo>
                    <a:pt x="504" y="56"/>
                  </a:lnTo>
                  <a:lnTo>
                    <a:pt x="501" y="57"/>
                  </a:lnTo>
                  <a:lnTo>
                    <a:pt x="497" y="59"/>
                  </a:lnTo>
                  <a:lnTo>
                    <a:pt x="494" y="60"/>
                  </a:lnTo>
                  <a:lnTo>
                    <a:pt x="490" y="62"/>
                  </a:lnTo>
                  <a:lnTo>
                    <a:pt x="487" y="64"/>
                  </a:lnTo>
                  <a:lnTo>
                    <a:pt x="483" y="65"/>
                  </a:lnTo>
                  <a:lnTo>
                    <a:pt x="479" y="68"/>
                  </a:lnTo>
                  <a:lnTo>
                    <a:pt x="477" y="70"/>
                  </a:lnTo>
                  <a:lnTo>
                    <a:pt x="473" y="71"/>
                  </a:lnTo>
                  <a:lnTo>
                    <a:pt x="470" y="74"/>
                  </a:lnTo>
                  <a:lnTo>
                    <a:pt x="466" y="76"/>
                  </a:lnTo>
                  <a:lnTo>
                    <a:pt x="463" y="77"/>
                  </a:lnTo>
                  <a:lnTo>
                    <a:pt x="460" y="79"/>
                  </a:lnTo>
                  <a:lnTo>
                    <a:pt x="457" y="82"/>
                  </a:lnTo>
                  <a:lnTo>
                    <a:pt x="453" y="84"/>
                  </a:lnTo>
                  <a:lnTo>
                    <a:pt x="451" y="85"/>
                  </a:lnTo>
                  <a:lnTo>
                    <a:pt x="447" y="89"/>
                  </a:lnTo>
                  <a:lnTo>
                    <a:pt x="444" y="90"/>
                  </a:lnTo>
                  <a:lnTo>
                    <a:pt x="441" y="92"/>
                  </a:lnTo>
                  <a:lnTo>
                    <a:pt x="438" y="95"/>
                  </a:lnTo>
                  <a:lnTo>
                    <a:pt x="434" y="97"/>
                  </a:lnTo>
                  <a:lnTo>
                    <a:pt x="432" y="100"/>
                  </a:lnTo>
                  <a:lnTo>
                    <a:pt x="428" y="102"/>
                  </a:lnTo>
                  <a:lnTo>
                    <a:pt x="425" y="104"/>
                  </a:lnTo>
                  <a:lnTo>
                    <a:pt x="423" y="107"/>
                  </a:lnTo>
                  <a:lnTo>
                    <a:pt x="419" y="109"/>
                  </a:lnTo>
                  <a:lnTo>
                    <a:pt x="415" y="111"/>
                  </a:lnTo>
                  <a:lnTo>
                    <a:pt x="413" y="114"/>
                  </a:lnTo>
                  <a:lnTo>
                    <a:pt x="411" y="116"/>
                  </a:lnTo>
                  <a:lnTo>
                    <a:pt x="407" y="119"/>
                  </a:lnTo>
                  <a:lnTo>
                    <a:pt x="405" y="122"/>
                  </a:lnTo>
                  <a:lnTo>
                    <a:pt x="401" y="125"/>
                  </a:lnTo>
                  <a:lnTo>
                    <a:pt x="399" y="127"/>
                  </a:lnTo>
                  <a:lnTo>
                    <a:pt x="395" y="129"/>
                  </a:lnTo>
                  <a:lnTo>
                    <a:pt x="392" y="132"/>
                  </a:lnTo>
                  <a:lnTo>
                    <a:pt x="389" y="134"/>
                  </a:lnTo>
                  <a:lnTo>
                    <a:pt x="386" y="136"/>
                  </a:lnTo>
                  <a:lnTo>
                    <a:pt x="382" y="140"/>
                  </a:lnTo>
                  <a:lnTo>
                    <a:pt x="380" y="142"/>
                  </a:lnTo>
                  <a:lnTo>
                    <a:pt x="376" y="145"/>
                  </a:lnTo>
                  <a:lnTo>
                    <a:pt x="374" y="148"/>
                  </a:lnTo>
                  <a:lnTo>
                    <a:pt x="368" y="153"/>
                  </a:lnTo>
                  <a:lnTo>
                    <a:pt x="363" y="159"/>
                  </a:lnTo>
                  <a:lnTo>
                    <a:pt x="357" y="165"/>
                  </a:lnTo>
                  <a:lnTo>
                    <a:pt x="353" y="170"/>
                  </a:lnTo>
                  <a:lnTo>
                    <a:pt x="347" y="176"/>
                  </a:lnTo>
                  <a:lnTo>
                    <a:pt x="341" y="181"/>
                  </a:lnTo>
                  <a:lnTo>
                    <a:pt x="337" y="184"/>
                  </a:lnTo>
                  <a:lnTo>
                    <a:pt x="335" y="187"/>
                  </a:lnTo>
                  <a:lnTo>
                    <a:pt x="332" y="190"/>
                  </a:lnTo>
                  <a:lnTo>
                    <a:pt x="330" y="193"/>
                  </a:lnTo>
                  <a:lnTo>
                    <a:pt x="326" y="196"/>
                  </a:lnTo>
                  <a:lnTo>
                    <a:pt x="324" y="199"/>
                  </a:lnTo>
                  <a:lnTo>
                    <a:pt x="322" y="202"/>
                  </a:lnTo>
                  <a:lnTo>
                    <a:pt x="319" y="205"/>
                  </a:lnTo>
                  <a:lnTo>
                    <a:pt x="317" y="209"/>
                  </a:lnTo>
                  <a:lnTo>
                    <a:pt x="313" y="211"/>
                  </a:lnTo>
                  <a:lnTo>
                    <a:pt x="311" y="215"/>
                  </a:lnTo>
                  <a:lnTo>
                    <a:pt x="309" y="217"/>
                  </a:lnTo>
                  <a:lnTo>
                    <a:pt x="304" y="221"/>
                  </a:lnTo>
                  <a:lnTo>
                    <a:pt x="300" y="222"/>
                  </a:lnTo>
                  <a:lnTo>
                    <a:pt x="294" y="222"/>
                  </a:lnTo>
                  <a:lnTo>
                    <a:pt x="290" y="222"/>
                  </a:lnTo>
                  <a:lnTo>
                    <a:pt x="285" y="219"/>
                  </a:lnTo>
                  <a:lnTo>
                    <a:pt x="283" y="217"/>
                  </a:lnTo>
                  <a:lnTo>
                    <a:pt x="281" y="213"/>
                  </a:lnTo>
                  <a:lnTo>
                    <a:pt x="284" y="2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5" name="Freeform 434"/>
            <p:cNvSpPr>
              <a:spLocks/>
            </p:cNvSpPr>
            <p:nvPr/>
          </p:nvSpPr>
          <p:spPr bwMode="auto">
            <a:xfrm>
              <a:off x="1656" y="1654"/>
              <a:ext cx="65" cy="31"/>
            </a:xfrm>
            <a:custGeom>
              <a:avLst/>
              <a:gdLst>
                <a:gd name="T0" fmla="*/ 0 w 194"/>
                <a:gd name="T1" fmla="*/ 0 h 93"/>
                <a:gd name="T2" fmla="*/ 0 w 194"/>
                <a:gd name="T3" fmla="*/ 0 h 93"/>
                <a:gd name="T4" fmla="*/ 0 w 194"/>
                <a:gd name="T5" fmla="*/ 0 h 93"/>
                <a:gd name="T6" fmla="*/ 0 w 194"/>
                <a:gd name="T7" fmla="*/ 0 h 93"/>
                <a:gd name="T8" fmla="*/ 0 w 194"/>
                <a:gd name="T9" fmla="*/ 0 h 93"/>
                <a:gd name="T10" fmla="*/ 0 w 194"/>
                <a:gd name="T11" fmla="*/ 0 h 93"/>
                <a:gd name="T12" fmla="*/ 0 w 194"/>
                <a:gd name="T13" fmla="*/ 0 h 93"/>
                <a:gd name="T14" fmla="*/ 0 w 194"/>
                <a:gd name="T15" fmla="*/ 0 h 93"/>
                <a:gd name="T16" fmla="*/ 0 w 194"/>
                <a:gd name="T17" fmla="*/ 0 h 93"/>
                <a:gd name="T18" fmla="*/ 0 w 194"/>
                <a:gd name="T19" fmla="*/ 0 h 93"/>
                <a:gd name="T20" fmla="*/ 0 w 194"/>
                <a:gd name="T21" fmla="*/ 0 h 93"/>
                <a:gd name="T22" fmla="*/ 0 w 194"/>
                <a:gd name="T23" fmla="*/ 0 h 93"/>
                <a:gd name="T24" fmla="*/ 0 w 194"/>
                <a:gd name="T25" fmla="*/ 0 h 93"/>
                <a:gd name="T26" fmla="*/ 0 w 194"/>
                <a:gd name="T27" fmla="*/ 0 h 93"/>
                <a:gd name="T28" fmla="*/ 0 w 194"/>
                <a:gd name="T29" fmla="*/ 0 h 93"/>
                <a:gd name="T30" fmla="*/ 0 w 194"/>
                <a:gd name="T31" fmla="*/ 0 h 93"/>
                <a:gd name="T32" fmla="*/ 0 w 194"/>
                <a:gd name="T33" fmla="*/ 0 h 93"/>
                <a:gd name="T34" fmla="*/ 0 w 194"/>
                <a:gd name="T35" fmla="*/ 0 h 93"/>
                <a:gd name="T36" fmla="*/ 0 w 194"/>
                <a:gd name="T37" fmla="*/ 0 h 93"/>
                <a:gd name="T38" fmla="*/ 0 w 194"/>
                <a:gd name="T39" fmla="*/ 0 h 93"/>
                <a:gd name="T40" fmla="*/ 0 w 194"/>
                <a:gd name="T41" fmla="*/ 0 h 93"/>
                <a:gd name="T42" fmla="*/ 0 w 194"/>
                <a:gd name="T43" fmla="*/ 0 h 93"/>
                <a:gd name="T44" fmla="*/ 0 w 194"/>
                <a:gd name="T45" fmla="*/ 0 h 93"/>
                <a:gd name="T46" fmla="*/ 0 w 194"/>
                <a:gd name="T47" fmla="*/ 0 h 93"/>
                <a:gd name="T48" fmla="*/ 0 w 194"/>
                <a:gd name="T49" fmla="*/ 0 h 93"/>
                <a:gd name="T50" fmla="*/ 0 w 194"/>
                <a:gd name="T51" fmla="*/ 0 h 93"/>
                <a:gd name="T52" fmla="*/ 0 w 194"/>
                <a:gd name="T53" fmla="*/ 0 h 93"/>
                <a:gd name="T54" fmla="*/ 0 w 194"/>
                <a:gd name="T55" fmla="*/ 0 h 93"/>
                <a:gd name="T56" fmla="*/ 0 w 194"/>
                <a:gd name="T57" fmla="*/ 0 h 93"/>
                <a:gd name="T58" fmla="*/ 0 w 194"/>
                <a:gd name="T59" fmla="*/ 0 h 93"/>
                <a:gd name="T60" fmla="*/ 0 w 194"/>
                <a:gd name="T61" fmla="*/ 0 h 93"/>
                <a:gd name="T62" fmla="*/ 0 w 194"/>
                <a:gd name="T63" fmla="*/ 0 h 93"/>
                <a:gd name="T64" fmla="*/ 0 w 194"/>
                <a:gd name="T65" fmla="*/ 0 h 93"/>
                <a:gd name="T66" fmla="*/ 0 w 194"/>
                <a:gd name="T67" fmla="*/ 0 h 93"/>
                <a:gd name="T68" fmla="*/ 0 w 194"/>
                <a:gd name="T69" fmla="*/ 0 h 93"/>
                <a:gd name="T70" fmla="*/ 0 w 194"/>
                <a:gd name="T71" fmla="*/ 0 h 93"/>
                <a:gd name="T72" fmla="*/ 0 w 194"/>
                <a:gd name="T73" fmla="*/ 0 h 93"/>
                <a:gd name="T74" fmla="*/ 0 w 194"/>
                <a:gd name="T75" fmla="*/ 0 h 93"/>
                <a:gd name="T76" fmla="*/ 0 w 194"/>
                <a:gd name="T77" fmla="*/ 0 h 93"/>
                <a:gd name="T78" fmla="*/ 0 w 194"/>
                <a:gd name="T79" fmla="*/ 0 h 93"/>
                <a:gd name="T80" fmla="*/ 0 w 194"/>
                <a:gd name="T81" fmla="*/ 0 h 93"/>
                <a:gd name="T82" fmla="*/ 0 w 194"/>
                <a:gd name="T83" fmla="*/ 0 h 93"/>
                <a:gd name="T84" fmla="*/ 0 w 194"/>
                <a:gd name="T85" fmla="*/ 0 h 93"/>
                <a:gd name="T86" fmla="*/ 0 w 194"/>
                <a:gd name="T87" fmla="*/ 0 h 93"/>
                <a:gd name="T88" fmla="*/ 0 w 194"/>
                <a:gd name="T89" fmla="*/ 0 h 93"/>
                <a:gd name="T90" fmla="*/ 0 w 194"/>
                <a:gd name="T91" fmla="*/ 0 h 93"/>
                <a:gd name="T92" fmla="*/ 0 w 194"/>
                <a:gd name="T93" fmla="*/ 0 h 93"/>
                <a:gd name="T94" fmla="*/ 0 w 194"/>
                <a:gd name="T95" fmla="*/ 0 h 93"/>
                <a:gd name="T96" fmla="*/ 0 w 194"/>
                <a:gd name="T97" fmla="*/ 0 h 93"/>
                <a:gd name="T98" fmla="*/ 0 w 194"/>
                <a:gd name="T99" fmla="*/ 0 h 93"/>
                <a:gd name="T100" fmla="*/ 0 w 194"/>
                <a:gd name="T101" fmla="*/ 0 h 93"/>
                <a:gd name="T102" fmla="*/ 0 w 194"/>
                <a:gd name="T103" fmla="*/ 0 h 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4"/>
                <a:gd name="T157" fmla="*/ 0 h 93"/>
                <a:gd name="T158" fmla="*/ 194 w 194"/>
                <a:gd name="T159" fmla="*/ 93 h 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4" h="93">
                  <a:moveTo>
                    <a:pt x="157" y="0"/>
                  </a:moveTo>
                  <a:lnTo>
                    <a:pt x="158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9" y="1"/>
                  </a:lnTo>
                  <a:lnTo>
                    <a:pt x="171" y="1"/>
                  </a:lnTo>
                  <a:lnTo>
                    <a:pt x="176" y="3"/>
                  </a:lnTo>
                  <a:lnTo>
                    <a:pt x="179" y="3"/>
                  </a:lnTo>
                  <a:lnTo>
                    <a:pt x="182" y="4"/>
                  </a:lnTo>
                  <a:lnTo>
                    <a:pt x="186" y="6"/>
                  </a:lnTo>
                  <a:lnTo>
                    <a:pt x="188" y="8"/>
                  </a:lnTo>
                  <a:lnTo>
                    <a:pt x="190" y="10"/>
                  </a:lnTo>
                  <a:lnTo>
                    <a:pt x="192" y="13"/>
                  </a:lnTo>
                  <a:lnTo>
                    <a:pt x="193" y="15"/>
                  </a:lnTo>
                  <a:lnTo>
                    <a:pt x="194" y="19"/>
                  </a:lnTo>
                  <a:lnTo>
                    <a:pt x="193" y="22"/>
                  </a:lnTo>
                  <a:lnTo>
                    <a:pt x="192" y="26"/>
                  </a:lnTo>
                  <a:lnTo>
                    <a:pt x="189" y="29"/>
                  </a:lnTo>
                  <a:lnTo>
                    <a:pt x="188" y="34"/>
                  </a:lnTo>
                  <a:lnTo>
                    <a:pt x="186" y="39"/>
                  </a:lnTo>
                  <a:lnTo>
                    <a:pt x="182" y="44"/>
                  </a:lnTo>
                  <a:lnTo>
                    <a:pt x="180" y="48"/>
                  </a:lnTo>
                  <a:lnTo>
                    <a:pt x="176" y="53"/>
                  </a:lnTo>
                  <a:lnTo>
                    <a:pt x="173" y="57"/>
                  </a:lnTo>
                  <a:lnTo>
                    <a:pt x="169" y="61"/>
                  </a:lnTo>
                  <a:lnTo>
                    <a:pt x="166" y="65"/>
                  </a:lnTo>
                  <a:lnTo>
                    <a:pt x="162" y="70"/>
                  </a:lnTo>
                  <a:lnTo>
                    <a:pt x="157" y="72"/>
                  </a:lnTo>
                  <a:lnTo>
                    <a:pt x="154" y="76"/>
                  </a:lnTo>
                  <a:lnTo>
                    <a:pt x="150" y="78"/>
                  </a:lnTo>
                  <a:lnTo>
                    <a:pt x="147" y="80"/>
                  </a:lnTo>
                  <a:lnTo>
                    <a:pt x="142" y="80"/>
                  </a:lnTo>
                  <a:lnTo>
                    <a:pt x="139" y="81"/>
                  </a:lnTo>
                  <a:lnTo>
                    <a:pt x="136" y="81"/>
                  </a:lnTo>
                  <a:lnTo>
                    <a:pt x="132" y="83"/>
                  </a:lnTo>
                  <a:lnTo>
                    <a:pt x="129" y="81"/>
                  </a:lnTo>
                  <a:lnTo>
                    <a:pt x="126" y="81"/>
                  </a:lnTo>
                  <a:lnTo>
                    <a:pt x="123" y="81"/>
                  </a:lnTo>
                  <a:lnTo>
                    <a:pt x="119" y="81"/>
                  </a:lnTo>
                  <a:lnTo>
                    <a:pt x="115" y="80"/>
                  </a:lnTo>
                  <a:lnTo>
                    <a:pt x="110" y="80"/>
                  </a:lnTo>
                  <a:lnTo>
                    <a:pt x="106" y="80"/>
                  </a:lnTo>
                  <a:lnTo>
                    <a:pt x="104" y="80"/>
                  </a:lnTo>
                  <a:lnTo>
                    <a:pt x="100" y="80"/>
                  </a:lnTo>
                  <a:lnTo>
                    <a:pt x="98" y="80"/>
                  </a:lnTo>
                  <a:lnTo>
                    <a:pt x="94" y="80"/>
                  </a:lnTo>
                  <a:lnTo>
                    <a:pt x="91" y="80"/>
                  </a:lnTo>
                  <a:lnTo>
                    <a:pt x="87" y="80"/>
                  </a:lnTo>
                  <a:lnTo>
                    <a:pt x="84" y="81"/>
                  </a:lnTo>
                  <a:lnTo>
                    <a:pt x="79" y="81"/>
                  </a:lnTo>
                  <a:lnTo>
                    <a:pt x="74" y="83"/>
                  </a:lnTo>
                  <a:lnTo>
                    <a:pt x="69" y="83"/>
                  </a:lnTo>
                  <a:lnTo>
                    <a:pt x="65" y="85"/>
                  </a:lnTo>
                  <a:lnTo>
                    <a:pt x="59" y="85"/>
                  </a:lnTo>
                  <a:lnTo>
                    <a:pt x="54" y="86"/>
                  </a:lnTo>
                  <a:lnTo>
                    <a:pt x="49" y="87"/>
                  </a:lnTo>
                  <a:lnTo>
                    <a:pt x="45" y="89"/>
                  </a:lnTo>
                  <a:lnTo>
                    <a:pt x="40" y="89"/>
                  </a:lnTo>
                  <a:lnTo>
                    <a:pt x="36" y="90"/>
                  </a:lnTo>
                  <a:lnTo>
                    <a:pt x="33" y="90"/>
                  </a:lnTo>
                  <a:lnTo>
                    <a:pt x="30" y="91"/>
                  </a:lnTo>
                  <a:lnTo>
                    <a:pt x="26" y="91"/>
                  </a:lnTo>
                  <a:lnTo>
                    <a:pt x="23" y="92"/>
                  </a:lnTo>
                  <a:lnTo>
                    <a:pt x="21" y="92"/>
                  </a:lnTo>
                  <a:lnTo>
                    <a:pt x="19" y="93"/>
                  </a:lnTo>
                  <a:lnTo>
                    <a:pt x="13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3" y="91"/>
                  </a:lnTo>
                  <a:lnTo>
                    <a:pt x="2" y="90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3"/>
                  </a:lnTo>
                  <a:lnTo>
                    <a:pt x="7" y="70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5" y="62"/>
                  </a:lnTo>
                  <a:lnTo>
                    <a:pt x="19" y="60"/>
                  </a:lnTo>
                  <a:lnTo>
                    <a:pt x="22" y="57"/>
                  </a:lnTo>
                  <a:lnTo>
                    <a:pt x="26" y="54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0" y="47"/>
                  </a:lnTo>
                  <a:lnTo>
                    <a:pt x="45" y="45"/>
                  </a:lnTo>
                  <a:lnTo>
                    <a:pt x="49" y="41"/>
                  </a:lnTo>
                  <a:lnTo>
                    <a:pt x="54" y="39"/>
                  </a:lnTo>
                  <a:lnTo>
                    <a:pt x="59" y="36"/>
                  </a:lnTo>
                  <a:lnTo>
                    <a:pt x="64" y="34"/>
                  </a:lnTo>
                  <a:lnTo>
                    <a:pt x="67" y="32"/>
                  </a:lnTo>
                  <a:lnTo>
                    <a:pt x="72" y="29"/>
                  </a:lnTo>
                  <a:lnTo>
                    <a:pt x="75" y="27"/>
                  </a:lnTo>
                  <a:lnTo>
                    <a:pt x="80" y="26"/>
                  </a:lnTo>
                  <a:lnTo>
                    <a:pt x="84" y="25"/>
                  </a:lnTo>
                  <a:lnTo>
                    <a:pt x="88" y="22"/>
                  </a:lnTo>
                  <a:lnTo>
                    <a:pt x="91" y="21"/>
                  </a:lnTo>
                  <a:lnTo>
                    <a:pt x="94" y="20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103" y="15"/>
                  </a:lnTo>
                  <a:lnTo>
                    <a:pt x="104" y="15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1834" y="1638"/>
              <a:ext cx="96" cy="42"/>
            </a:xfrm>
            <a:custGeom>
              <a:avLst/>
              <a:gdLst>
                <a:gd name="T0" fmla="*/ 0 w 287"/>
                <a:gd name="T1" fmla="*/ 0 h 126"/>
                <a:gd name="T2" fmla="*/ 0 w 287"/>
                <a:gd name="T3" fmla="*/ 0 h 126"/>
                <a:gd name="T4" fmla="*/ 0 w 287"/>
                <a:gd name="T5" fmla="*/ 0 h 126"/>
                <a:gd name="T6" fmla="*/ 0 w 287"/>
                <a:gd name="T7" fmla="*/ 0 h 126"/>
                <a:gd name="T8" fmla="*/ 0 w 287"/>
                <a:gd name="T9" fmla="*/ 0 h 126"/>
                <a:gd name="T10" fmla="*/ 0 w 287"/>
                <a:gd name="T11" fmla="*/ 0 h 126"/>
                <a:gd name="T12" fmla="*/ 0 w 287"/>
                <a:gd name="T13" fmla="*/ 0 h 126"/>
                <a:gd name="T14" fmla="*/ 0 w 287"/>
                <a:gd name="T15" fmla="*/ 0 h 126"/>
                <a:gd name="T16" fmla="*/ 0 w 287"/>
                <a:gd name="T17" fmla="*/ 0 h 126"/>
                <a:gd name="T18" fmla="*/ 0 w 287"/>
                <a:gd name="T19" fmla="*/ 0 h 126"/>
                <a:gd name="T20" fmla="*/ 0 w 287"/>
                <a:gd name="T21" fmla="*/ 0 h 126"/>
                <a:gd name="T22" fmla="*/ 0 w 287"/>
                <a:gd name="T23" fmla="*/ 0 h 126"/>
                <a:gd name="T24" fmla="*/ 0 w 287"/>
                <a:gd name="T25" fmla="*/ 0 h 126"/>
                <a:gd name="T26" fmla="*/ 0 w 287"/>
                <a:gd name="T27" fmla="*/ 0 h 126"/>
                <a:gd name="T28" fmla="*/ 0 w 287"/>
                <a:gd name="T29" fmla="*/ 0 h 126"/>
                <a:gd name="T30" fmla="*/ 0 w 287"/>
                <a:gd name="T31" fmla="*/ 0 h 126"/>
                <a:gd name="T32" fmla="*/ 0 w 287"/>
                <a:gd name="T33" fmla="*/ 0 h 126"/>
                <a:gd name="T34" fmla="*/ 0 w 287"/>
                <a:gd name="T35" fmla="*/ 0 h 126"/>
                <a:gd name="T36" fmla="*/ 0 w 287"/>
                <a:gd name="T37" fmla="*/ 0 h 126"/>
                <a:gd name="T38" fmla="*/ 0 w 287"/>
                <a:gd name="T39" fmla="*/ 0 h 126"/>
                <a:gd name="T40" fmla="*/ 0 w 287"/>
                <a:gd name="T41" fmla="*/ 0 h 126"/>
                <a:gd name="T42" fmla="*/ 0 w 287"/>
                <a:gd name="T43" fmla="*/ 0 h 126"/>
                <a:gd name="T44" fmla="*/ 0 w 287"/>
                <a:gd name="T45" fmla="*/ 0 h 126"/>
                <a:gd name="T46" fmla="*/ 0 w 287"/>
                <a:gd name="T47" fmla="*/ 0 h 126"/>
                <a:gd name="T48" fmla="*/ 0 w 287"/>
                <a:gd name="T49" fmla="*/ 0 h 126"/>
                <a:gd name="T50" fmla="*/ 0 w 287"/>
                <a:gd name="T51" fmla="*/ 0 h 126"/>
                <a:gd name="T52" fmla="*/ 0 w 287"/>
                <a:gd name="T53" fmla="*/ 0 h 126"/>
                <a:gd name="T54" fmla="*/ 0 w 287"/>
                <a:gd name="T55" fmla="*/ 0 h 126"/>
                <a:gd name="T56" fmla="*/ 0 w 287"/>
                <a:gd name="T57" fmla="*/ 0 h 126"/>
                <a:gd name="T58" fmla="*/ 0 w 287"/>
                <a:gd name="T59" fmla="*/ 0 h 126"/>
                <a:gd name="T60" fmla="*/ 0 w 287"/>
                <a:gd name="T61" fmla="*/ 0 h 126"/>
                <a:gd name="T62" fmla="*/ 0 w 287"/>
                <a:gd name="T63" fmla="*/ 0 h 126"/>
                <a:gd name="T64" fmla="*/ 0 w 287"/>
                <a:gd name="T65" fmla="*/ 0 h 126"/>
                <a:gd name="T66" fmla="*/ 0 w 287"/>
                <a:gd name="T67" fmla="*/ 0 h 126"/>
                <a:gd name="T68" fmla="*/ 0 w 287"/>
                <a:gd name="T69" fmla="*/ 0 h 126"/>
                <a:gd name="T70" fmla="*/ 0 w 287"/>
                <a:gd name="T71" fmla="*/ 0 h 126"/>
                <a:gd name="T72" fmla="*/ 0 w 287"/>
                <a:gd name="T73" fmla="*/ 0 h 126"/>
                <a:gd name="T74" fmla="*/ 0 w 287"/>
                <a:gd name="T75" fmla="*/ 0 h 126"/>
                <a:gd name="T76" fmla="*/ 0 w 287"/>
                <a:gd name="T77" fmla="*/ 0 h 126"/>
                <a:gd name="T78" fmla="*/ 0 w 287"/>
                <a:gd name="T79" fmla="*/ 0 h 126"/>
                <a:gd name="T80" fmla="*/ 0 w 287"/>
                <a:gd name="T81" fmla="*/ 0 h 126"/>
                <a:gd name="T82" fmla="*/ 0 w 287"/>
                <a:gd name="T83" fmla="*/ 0 h 126"/>
                <a:gd name="T84" fmla="*/ 0 w 287"/>
                <a:gd name="T85" fmla="*/ 0 h 126"/>
                <a:gd name="T86" fmla="*/ 0 w 287"/>
                <a:gd name="T87" fmla="*/ 0 h 126"/>
                <a:gd name="T88" fmla="*/ 0 w 287"/>
                <a:gd name="T89" fmla="*/ 0 h 126"/>
                <a:gd name="T90" fmla="*/ 0 w 287"/>
                <a:gd name="T91" fmla="*/ 0 h 126"/>
                <a:gd name="T92" fmla="*/ 0 w 287"/>
                <a:gd name="T93" fmla="*/ 0 h 126"/>
                <a:gd name="T94" fmla="*/ 0 w 287"/>
                <a:gd name="T95" fmla="*/ 0 h 126"/>
                <a:gd name="T96" fmla="*/ 0 w 287"/>
                <a:gd name="T97" fmla="*/ 0 h 126"/>
                <a:gd name="T98" fmla="*/ 0 w 287"/>
                <a:gd name="T99" fmla="*/ 0 h 126"/>
                <a:gd name="T100" fmla="*/ 0 w 287"/>
                <a:gd name="T101" fmla="*/ 0 h 126"/>
                <a:gd name="T102" fmla="*/ 0 w 287"/>
                <a:gd name="T103" fmla="*/ 0 h 126"/>
                <a:gd name="T104" fmla="*/ 0 w 287"/>
                <a:gd name="T105" fmla="*/ 0 h 126"/>
                <a:gd name="T106" fmla="*/ 0 w 287"/>
                <a:gd name="T107" fmla="*/ 0 h 126"/>
                <a:gd name="T108" fmla="*/ 0 w 287"/>
                <a:gd name="T109" fmla="*/ 0 h 126"/>
                <a:gd name="T110" fmla="*/ 0 w 287"/>
                <a:gd name="T111" fmla="*/ 0 h 126"/>
                <a:gd name="T112" fmla="*/ 0 w 287"/>
                <a:gd name="T113" fmla="*/ 0 h 126"/>
                <a:gd name="T114" fmla="*/ 0 w 287"/>
                <a:gd name="T115" fmla="*/ 0 h 126"/>
                <a:gd name="T116" fmla="*/ 0 w 287"/>
                <a:gd name="T117" fmla="*/ 0 h 126"/>
                <a:gd name="T118" fmla="*/ 0 w 287"/>
                <a:gd name="T119" fmla="*/ 0 h 126"/>
                <a:gd name="T120" fmla="*/ 0 w 287"/>
                <a:gd name="T121" fmla="*/ 0 h 126"/>
                <a:gd name="T122" fmla="*/ 0 w 287"/>
                <a:gd name="T123" fmla="*/ 0 h 1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7"/>
                <a:gd name="T187" fmla="*/ 0 h 126"/>
                <a:gd name="T188" fmla="*/ 287 w 287"/>
                <a:gd name="T189" fmla="*/ 126 h 1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7" h="126">
                  <a:moveTo>
                    <a:pt x="0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4" y="5"/>
                  </a:lnTo>
                  <a:lnTo>
                    <a:pt x="5" y="8"/>
                  </a:lnTo>
                  <a:lnTo>
                    <a:pt x="6" y="12"/>
                  </a:lnTo>
                  <a:lnTo>
                    <a:pt x="8" y="16"/>
                  </a:lnTo>
                  <a:lnTo>
                    <a:pt x="11" y="19"/>
                  </a:lnTo>
                  <a:lnTo>
                    <a:pt x="12" y="23"/>
                  </a:lnTo>
                  <a:lnTo>
                    <a:pt x="14" y="27"/>
                  </a:lnTo>
                  <a:lnTo>
                    <a:pt x="17" y="32"/>
                  </a:lnTo>
                  <a:lnTo>
                    <a:pt x="19" y="37"/>
                  </a:lnTo>
                  <a:lnTo>
                    <a:pt x="21" y="42"/>
                  </a:lnTo>
                  <a:lnTo>
                    <a:pt x="25" y="46"/>
                  </a:lnTo>
                  <a:lnTo>
                    <a:pt x="27" y="52"/>
                  </a:lnTo>
                  <a:lnTo>
                    <a:pt x="30" y="57"/>
                  </a:lnTo>
                  <a:lnTo>
                    <a:pt x="33" y="62"/>
                  </a:lnTo>
                  <a:lnTo>
                    <a:pt x="36" y="67"/>
                  </a:lnTo>
                  <a:lnTo>
                    <a:pt x="39" y="73"/>
                  </a:lnTo>
                  <a:lnTo>
                    <a:pt x="42" y="77"/>
                  </a:lnTo>
                  <a:lnTo>
                    <a:pt x="44" y="82"/>
                  </a:lnTo>
                  <a:lnTo>
                    <a:pt x="47" y="87"/>
                  </a:lnTo>
                  <a:lnTo>
                    <a:pt x="51" y="92"/>
                  </a:lnTo>
                  <a:lnTo>
                    <a:pt x="53" y="95"/>
                  </a:lnTo>
                  <a:lnTo>
                    <a:pt x="56" y="99"/>
                  </a:lnTo>
                  <a:lnTo>
                    <a:pt x="58" y="102"/>
                  </a:lnTo>
                  <a:lnTo>
                    <a:pt x="62" y="107"/>
                  </a:lnTo>
                  <a:lnTo>
                    <a:pt x="64" y="109"/>
                  </a:lnTo>
                  <a:lnTo>
                    <a:pt x="66" y="112"/>
                  </a:lnTo>
                  <a:lnTo>
                    <a:pt x="69" y="114"/>
                  </a:lnTo>
                  <a:lnTo>
                    <a:pt x="71" y="116"/>
                  </a:lnTo>
                  <a:lnTo>
                    <a:pt x="72" y="118"/>
                  </a:lnTo>
                  <a:lnTo>
                    <a:pt x="75" y="119"/>
                  </a:lnTo>
                  <a:lnTo>
                    <a:pt x="78" y="120"/>
                  </a:lnTo>
                  <a:lnTo>
                    <a:pt x="83" y="121"/>
                  </a:lnTo>
                  <a:lnTo>
                    <a:pt x="87" y="121"/>
                  </a:lnTo>
                  <a:lnTo>
                    <a:pt x="91" y="122"/>
                  </a:lnTo>
                  <a:lnTo>
                    <a:pt x="97" y="124"/>
                  </a:lnTo>
                  <a:lnTo>
                    <a:pt x="102" y="125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7" y="125"/>
                  </a:lnTo>
                  <a:lnTo>
                    <a:pt x="121" y="125"/>
                  </a:lnTo>
                  <a:lnTo>
                    <a:pt x="123" y="125"/>
                  </a:lnTo>
                  <a:lnTo>
                    <a:pt x="127" y="126"/>
                  </a:lnTo>
                  <a:lnTo>
                    <a:pt x="130" y="126"/>
                  </a:lnTo>
                  <a:lnTo>
                    <a:pt x="134" y="126"/>
                  </a:lnTo>
                  <a:lnTo>
                    <a:pt x="138" y="126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8" y="126"/>
                  </a:lnTo>
                  <a:lnTo>
                    <a:pt x="152" y="126"/>
                  </a:lnTo>
                  <a:lnTo>
                    <a:pt x="155" y="126"/>
                  </a:lnTo>
                  <a:lnTo>
                    <a:pt x="159" y="125"/>
                  </a:lnTo>
                  <a:lnTo>
                    <a:pt x="161" y="125"/>
                  </a:lnTo>
                  <a:lnTo>
                    <a:pt x="165" y="125"/>
                  </a:lnTo>
                  <a:lnTo>
                    <a:pt x="170" y="125"/>
                  </a:lnTo>
                  <a:lnTo>
                    <a:pt x="172" y="124"/>
                  </a:lnTo>
                  <a:lnTo>
                    <a:pt x="176" y="124"/>
                  </a:lnTo>
                  <a:lnTo>
                    <a:pt x="179" y="124"/>
                  </a:lnTo>
                  <a:lnTo>
                    <a:pt x="183" y="124"/>
                  </a:lnTo>
                  <a:lnTo>
                    <a:pt x="186" y="124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6" y="122"/>
                  </a:lnTo>
                  <a:lnTo>
                    <a:pt x="199" y="121"/>
                  </a:lnTo>
                  <a:lnTo>
                    <a:pt x="202" y="121"/>
                  </a:lnTo>
                  <a:lnTo>
                    <a:pt x="205" y="121"/>
                  </a:lnTo>
                  <a:lnTo>
                    <a:pt x="209" y="121"/>
                  </a:lnTo>
                  <a:lnTo>
                    <a:pt x="213" y="120"/>
                  </a:lnTo>
                  <a:lnTo>
                    <a:pt x="219" y="119"/>
                  </a:lnTo>
                  <a:lnTo>
                    <a:pt x="224" y="118"/>
                  </a:lnTo>
                  <a:lnTo>
                    <a:pt x="229" y="118"/>
                  </a:lnTo>
                  <a:lnTo>
                    <a:pt x="232" y="116"/>
                  </a:lnTo>
                  <a:lnTo>
                    <a:pt x="236" y="115"/>
                  </a:lnTo>
                  <a:lnTo>
                    <a:pt x="238" y="114"/>
                  </a:lnTo>
                  <a:lnTo>
                    <a:pt x="242" y="114"/>
                  </a:lnTo>
                  <a:lnTo>
                    <a:pt x="245" y="112"/>
                  </a:lnTo>
                  <a:lnTo>
                    <a:pt x="247" y="109"/>
                  </a:lnTo>
                  <a:lnTo>
                    <a:pt x="248" y="107"/>
                  </a:lnTo>
                  <a:lnTo>
                    <a:pt x="248" y="105"/>
                  </a:lnTo>
                  <a:lnTo>
                    <a:pt x="245" y="101"/>
                  </a:lnTo>
                  <a:lnTo>
                    <a:pt x="243" y="99"/>
                  </a:lnTo>
                  <a:lnTo>
                    <a:pt x="241" y="96"/>
                  </a:lnTo>
                  <a:lnTo>
                    <a:pt x="237" y="94"/>
                  </a:lnTo>
                  <a:lnTo>
                    <a:pt x="232" y="90"/>
                  </a:lnTo>
                  <a:lnTo>
                    <a:pt x="228" y="88"/>
                  </a:lnTo>
                  <a:lnTo>
                    <a:pt x="224" y="86"/>
                  </a:lnTo>
                  <a:lnTo>
                    <a:pt x="219" y="83"/>
                  </a:lnTo>
                  <a:lnTo>
                    <a:pt x="215" y="81"/>
                  </a:lnTo>
                  <a:lnTo>
                    <a:pt x="211" y="78"/>
                  </a:lnTo>
                  <a:lnTo>
                    <a:pt x="209" y="76"/>
                  </a:lnTo>
                  <a:lnTo>
                    <a:pt x="205" y="74"/>
                  </a:lnTo>
                  <a:lnTo>
                    <a:pt x="204" y="71"/>
                  </a:lnTo>
                  <a:lnTo>
                    <a:pt x="204" y="69"/>
                  </a:lnTo>
                  <a:lnTo>
                    <a:pt x="206" y="68"/>
                  </a:lnTo>
                  <a:lnTo>
                    <a:pt x="211" y="68"/>
                  </a:lnTo>
                  <a:lnTo>
                    <a:pt x="213" y="68"/>
                  </a:lnTo>
                  <a:lnTo>
                    <a:pt x="217" y="68"/>
                  </a:lnTo>
                  <a:lnTo>
                    <a:pt x="221" y="68"/>
                  </a:lnTo>
                  <a:lnTo>
                    <a:pt x="224" y="68"/>
                  </a:lnTo>
                  <a:lnTo>
                    <a:pt x="228" y="68"/>
                  </a:lnTo>
                  <a:lnTo>
                    <a:pt x="232" y="68"/>
                  </a:lnTo>
                  <a:lnTo>
                    <a:pt x="236" y="68"/>
                  </a:lnTo>
                  <a:lnTo>
                    <a:pt x="241" y="69"/>
                  </a:lnTo>
                  <a:lnTo>
                    <a:pt x="244" y="69"/>
                  </a:lnTo>
                  <a:lnTo>
                    <a:pt x="248" y="69"/>
                  </a:lnTo>
                  <a:lnTo>
                    <a:pt x="253" y="70"/>
                  </a:lnTo>
                  <a:lnTo>
                    <a:pt x="256" y="70"/>
                  </a:lnTo>
                  <a:lnTo>
                    <a:pt x="261" y="70"/>
                  </a:lnTo>
                  <a:lnTo>
                    <a:pt x="264" y="71"/>
                  </a:lnTo>
                  <a:lnTo>
                    <a:pt x="268" y="71"/>
                  </a:lnTo>
                  <a:lnTo>
                    <a:pt x="272" y="73"/>
                  </a:lnTo>
                  <a:lnTo>
                    <a:pt x="274" y="73"/>
                  </a:lnTo>
                  <a:lnTo>
                    <a:pt x="278" y="73"/>
                  </a:lnTo>
                  <a:lnTo>
                    <a:pt x="280" y="73"/>
                  </a:lnTo>
                  <a:lnTo>
                    <a:pt x="282" y="74"/>
                  </a:lnTo>
                  <a:lnTo>
                    <a:pt x="286" y="74"/>
                  </a:lnTo>
                  <a:lnTo>
                    <a:pt x="287" y="75"/>
                  </a:lnTo>
                  <a:lnTo>
                    <a:pt x="262" y="35"/>
                  </a:lnTo>
                  <a:lnTo>
                    <a:pt x="16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1852" y="1636"/>
              <a:ext cx="86" cy="27"/>
            </a:xfrm>
            <a:custGeom>
              <a:avLst/>
              <a:gdLst>
                <a:gd name="T0" fmla="*/ 0 w 260"/>
                <a:gd name="T1" fmla="*/ 0 h 81"/>
                <a:gd name="T2" fmla="*/ 0 w 260"/>
                <a:gd name="T3" fmla="*/ 0 h 81"/>
                <a:gd name="T4" fmla="*/ 0 w 260"/>
                <a:gd name="T5" fmla="*/ 0 h 81"/>
                <a:gd name="T6" fmla="*/ 0 w 260"/>
                <a:gd name="T7" fmla="*/ 0 h 81"/>
                <a:gd name="T8" fmla="*/ 0 w 260"/>
                <a:gd name="T9" fmla="*/ 0 h 81"/>
                <a:gd name="T10" fmla="*/ 0 w 260"/>
                <a:gd name="T11" fmla="*/ 0 h 81"/>
                <a:gd name="T12" fmla="*/ 0 w 260"/>
                <a:gd name="T13" fmla="*/ 0 h 81"/>
                <a:gd name="T14" fmla="*/ 0 w 260"/>
                <a:gd name="T15" fmla="*/ 0 h 81"/>
                <a:gd name="T16" fmla="*/ 0 w 260"/>
                <a:gd name="T17" fmla="*/ 0 h 81"/>
                <a:gd name="T18" fmla="*/ 0 w 260"/>
                <a:gd name="T19" fmla="*/ 0 h 81"/>
                <a:gd name="T20" fmla="*/ 0 w 260"/>
                <a:gd name="T21" fmla="*/ 0 h 81"/>
                <a:gd name="T22" fmla="*/ 0 w 260"/>
                <a:gd name="T23" fmla="*/ 0 h 81"/>
                <a:gd name="T24" fmla="*/ 0 w 260"/>
                <a:gd name="T25" fmla="*/ 0 h 81"/>
                <a:gd name="T26" fmla="*/ 0 w 260"/>
                <a:gd name="T27" fmla="*/ 0 h 81"/>
                <a:gd name="T28" fmla="*/ 0 w 260"/>
                <a:gd name="T29" fmla="*/ 0 h 81"/>
                <a:gd name="T30" fmla="*/ 0 w 260"/>
                <a:gd name="T31" fmla="*/ 0 h 81"/>
                <a:gd name="T32" fmla="*/ 0 w 260"/>
                <a:gd name="T33" fmla="*/ 0 h 81"/>
                <a:gd name="T34" fmla="*/ 0 w 260"/>
                <a:gd name="T35" fmla="*/ 0 h 81"/>
                <a:gd name="T36" fmla="*/ 0 w 260"/>
                <a:gd name="T37" fmla="*/ 0 h 81"/>
                <a:gd name="T38" fmla="*/ 0 w 260"/>
                <a:gd name="T39" fmla="*/ 0 h 81"/>
                <a:gd name="T40" fmla="*/ 0 w 260"/>
                <a:gd name="T41" fmla="*/ 0 h 81"/>
                <a:gd name="T42" fmla="*/ 0 w 260"/>
                <a:gd name="T43" fmla="*/ 0 h 81"/>
                <a:gd name="T44" fmla="*/ 0 w 260"/>
                <a:gd name="T45" fmla="*/ 0 h 81"/>
                <a:gd name="T46" fmla="*/ 0 w 260"/>
                <a:gd name="T47" fmla="*/ 0 h 81"/>
                <a:gd name="T48" fmla="*/ 0 w 260"/>
                <a:gd name="T49" fmla="*/ 0 h 81"/>
                <a:gd name="T50" fmla="*/ 0 w 260"/>
                <a:gd name="T51" fmla="*/ 0 h 81"/>
                <a:gd name="T52" fmla="*/ 0 w 260"/>
                <a:gd name="T53" fmla="*/ 0 h 81"/>
                <a:gd name="T54" fmla="*/ 0 w 260"/>
                <a:gd name="T55" fmla="*/ 0 h 81"/>
                <a:gd name="T56" fmla="*/ 0 w 260"/>
                <a:gd name="T57" fmla="*/ 0 h 81"/>
                <a:gd name="T58" fmla="*/ 0 w 260"/>
                <a:gd name="T59" fmla="*/ 0 h 81"/>
                <a:gd name="T60" fmla="*/ 0 w 260"/>
                <a:gd name="T61" fmla="*/ 0 h 81"/>
                <a:gd name="T62" fmla="*/ 0 w 260"/>
                <a:gd name="T63" fmla="*/ 0 h 81"/>
                <a:gd name="T64" fmla="*/ 0 w 260"/>
                <a:gd name="T65" fmla="*/ 0 h 81"/>
                <a:gd name="T66" fmla="*/ 0 w 260"/>
                <a:gd name="T67" fmla="*/ 0 h 81"/>
                <a:gd name="T68" fmla="*/ 0 w 260"/>
                <a:gd name="T69" fmla="*/ 0 h 81"/>
                <a:gd name="T70" fmla="*/ 0 w 260"/>
                <a:gd name="T71" fmla="*/ 0 h 81"/>
                <a:gd name="T72" fmla="*/ 0 w 260"/>
                <a:gd name="T73" fmla="*/ 0 h 81"/>
                <a:gd name="T74" fmla="*/ 0 w 260"/>
                <a:gd name="T75" fmla="*/ 0 h 81"/>
                <a:gd name="T76" fmla="*/ 0 w 260"/>
                <a:gd name="T77" fmla="*/ 0 h 81"/>
                <a:gd name="T78" fmla="*/ 0 w 260"/>
                <a:gd name="T79" fmla="*/ 0 h 81"/>
                <a:gd name="T80" fmla="*/ 0 w 260"/>
                <a:gd name="T81" fmla="*/ 0 h 81"/>
                <a:gd name="T82" fmla="*/ 0 w 260"/>
                <a:gd name="T83" fmla="*/ 0 h 81"/>
                <a:gd name="T84" fmla="*/ 0 w 260"/>
                <a:gd name="T85" fmla="*/ 0 h 81"/>
                <a:gd name="T86" fmla="*/ 0 w 260"/>
                <a:gd name="T87" fmla="*/ 0 h 81"/>
                <a:gd name="T88" fmla="*/ 0 w 260"/>
                <a:gd name="T89" fmla="*/ 0 h 81"/>
                <a:gd name="T90" fmla="*/ 0 w 260"/>
                <a:gd name="T91" fmla="*/ 0 h 81"/>
                <a:gd name="T92" fmla="*/ 0 w 260"/>
                <a:gd name="T93" fmla="*/ 0 h 81"/>
                <a:gd name="T94" fmla="*/ 0 w 260"/>
                <a:gd name="T95" fmla="*/ 0 h 81"/>
                <a:gd name="T96" fmla="*/ 0 w 260"/>
                <a:gd name="T97" fmla="*/ 0 h 81"/>
                <a:gd name="T98" fmla="*/ 0 w 260"/>
                <a:gd name="T99" fmla="*/ 0 h 81"/>
                <a:gd name="T100" fmla="*/ 0 w 260"/>
                <a:gd name="T101" fmla="*/ 0 h 8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0"/>
                <a:gd name="T154" fmla="*/ 0 h 81"/>
                <a:gd name="T155" fmla="*/ 260 w 260"/>
                <a:gd name="T156" fmla="*/ 81 h 8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0" h="81">
                  <a:moveTo>
                    <a:pt x="9" y="4"/>
                  </a:moveTo>
                  <a:lnTo>
                    <a:pt x="12" y="4"/>
                  </a:lnTo>
                  <a:lnTo>
                    <a:pt x="16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8" y="2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0" y="2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3" y="2"/>
                  </a:lnTo>
                  <a:lnTo>
                    <a:pt x="118" y="2"/>
                  </a:lnTo>
                  <a:lnTo>
                    <a:pt x="121" y="2"/>
                  </a:lnTo>
                  <a:lnTo>
                    <a:pt x="126" y="3"/>
                  </a:lnTo>
                  <a:lnTo>
                    <a:pt x="130" y="3"/>
                  </a:lnTo>
                  <a:lnTo>
                    <a:pt x="133" y="4"/>
                  </a:lnTo>
                  <a:lnTo>
                    <a:pt x="137" y="4"/>
                  </a:lnTo>
                  <a:lnTo>
                    <a:pt x="140" y="4"/>
                  </a:lnTo>
                  <a:lnTo>
                    <a:pt x="144" y="5"/>
                  </a:lnTo>
                  <a:lnTo>
                    <a:pt x="149" y="5"/>
                  </a:lnTo>
                  <a:lnTo>
                    <a:pt x="151" y="6"/>
                  </a:lnTo>
                  <a:lnTo>
                    <a:pt x="156" y="8"/>
                  </a:lnTo>
                  <a:lnTo>
                    <a:pt x="159" y="8"/>
                  </a:lnTo>
                  <a:lnTo>
                    <a:pt x="163" y="9"/>
                  </a:lnTo>
                  <a:lnTo>
                    <a:pt x="166" y="9"/>
                  </a:lnTo>
                  <a:lnTo>
                    <a:pt x="170" y="10"/>
                  </a:lnTo>
                  <a:lnTo>
                    <a:pt x="174" y="11"/>
                  </a:lnTo>
                  <a:lnTo>
                    <a:pt x="178" y="12"/>
                  </a:lnTo>
                  <a:lnTo>
                    <a:pt x="182" y="13"/>
                  </a:lnTo>
                  <a:lnTo>
                    <a:pt x="185" y="15"/>
                  </a:lnTo>
                  <a:lnTo>
                    <a:pt x="189" y="16"/>
                  </a:lnTo>
                  <a:lnTo>
                    <a:pt x="194" y="17"/>
                  </a:lnTo>
                  <a:lnTo>
                    <a:pt x="196" y="18"/>
                  </a:lnTo>
                  <a:lnTo>
                    <a:pt x="200" y="19"/>
                  </a:lnTo>
                  <a:lnTo>
                    <a:pt x="203" y="21"/>
                  </a:lnTo>
                  <a:lnTo>
                    <a:pt x="208" y="22"/>
                  </a:lnTo>
                  <a:lnTo>
                    <a:pt x="210" y="24"/>
                  </a:lnTo>
                  <a:lnTo>
                    <a:pt x="214" y="25"/>
                  </a:lnTo>
                  <a:lnTo>
                    <a:pt x="219" y="27"/>
                  </a:lnTo>
                  <a:lnTo>
                    <a:pt x="222" y="28"/>
                  </a:lnTo>
                  <a:lnTo>
                    <a:pt x="225" y="30"/>
                  </a:lnTo>
                  <a:lnTo>
                    <a:pt x="228" y="31"/>
                  </a:lnTo>
                  <a:lnTo>
                    <a:pt x="233" y="34"/>
                  </a:lnTo>
                  <a:lnTo>
                    <a:pt x="236" y="35"/>
                  </a:lnTo>
                  <a:lnTo>
                    <a:pt x="239" y="36"/>
                  </a:lnTo>
                  <a:lnTo>
                    <a:pt x="242" y="38"/>
                  </a:lnTo>
                  <a:lnTo>
                    <a:pt x="247" y="41"/>
                  </a:lnTo>
                  <a:lnTo>
                    <a:pt x="251" y="43"/>
                  </a:lnTo>
                  <a:lnTo>
                    <a:pt x="253" y="46"/>
                  </a:lnTo>
                  <a:lnTo>
                    <a:pt x="257" y="48"/>
                  </a:lnTo>
                  <a:lnTo>
                    <a:pt x="259" y="53"/>
                  </a:lnTo>
                  <a:lnTo>
                    <a:pt x="260" y="56"/>
                  </a:lnTo>
                  <a:lnTo>
                    <a:pt x="260" y="60"/>
                  </a:lnTo>
                  <a:lnTo>
                    <a:pt x="260" y="63"/>
                  </a:lnTo>
                  <a:lnTo>
                    <a:pt x="259" y="67"/>
                  </a:lnTo>
                  <a:lnTo>
                    <a:pt x="258" y="72"/>
                  </a:lnTo>
                  <a:lnTo>
                    <a:pt x="255" y="74"/>
                  </a:lnTo>
                  <a:lnTo>
                    <a:pt x="253" y="76"/>
                  </a:lnTo>
                  <a:lnTo>
                    <a:pt x="248" y="79"/>
                  </a:lnTo>
                  <a:lnTo>
                    <a:pt x="246" y="81"/>
                  </a:lnTo>
                  <a:lnTo>
                    <a:pt x="241" y="81"/>
                  </a:lnTo>
                  <a:lnTo>
                    <a:pt x="238" y="81"/>
                  </a:lnTo>
                  <a:lnTo>
                    <a:pt x="233" y="80"/>
                  </a:lnTo>
                  <a:lnTo>
                    <a:pt x="229" y="79"/>
                  </a:lnTo>
                  <a:lnTo>
                    <a:pt x="226" y="76"/>
                  </a:lnTo>
                  <a:lnTo>
                    <a:pt x="222" y="74"/>
                  </a:lnTo>
                  <a:lnTo>
                    <a:pt x="219" y="73"/>
                  </a:lnTo>
                  <a:lnTo>
                    <a:pt x="216" y="70"/>
                  </a:lnTo>
                  <a:lnTo>
                    <a:pt x="213" y="69"/>
                  </a:lnTo>
                  <a:lnTo>
                    <a:pt x="209" y="68"/>
                  </a:lnTo>
                  <a:lnTo>
                    <a:pt x="207" y="66"/>
                  </a:lnTo>
                  <a:lnTo>
                    <a:pt x="203" y="64"/>
                  </a:lnTo>
                  <a:lnTo>
                    <a:pt x="200" y="62"/>
                  </a:lnTo>
                  <a:lnTo>
                    <a:pt x="196" y="61"/>
                  </a:lnTo>
                  <a:lnTo>
                    <a:pt x="194" y="59"/>
                  </a:lnTo>
                  <a:lnTo>
                    <a:pt x="190" y="57"/>
                  </a:lnTo>
                  <a:lnTo>
                    <a:pt x="187" y="56"/>
                  </a:lnTo>
                  <a:lnTo>
                    <a:pt x="184" y="54"/>
                  </a:lnTo>
                  <a:lnTo>
                    <a:pt x="181" y="53"/>
                  </a:lnTo>
                  <a:lnTo>
                    <a:pt x="177" y="51"/>
                  </a:lnTo>
                  <a:lnTo>
                    <a:pt x="174" y="50"/>
                  </a:lnTo>
                  <a:lnTo>
                    <a:pt x="170" y="48"/>
                  </a:lnTo>
                  <a:lnTo>
                    <a:pt x="166" y="47"/>
                  </a:lnTo>
                  <a:lnTo>
                    <a:pt x="164" y="46"/>
                  </a:lnTo>
                  <a:lnTo>
                    <a:pt x="160" y="44"/>
                  </a:lnTo>
                  <a:lnTo>
                    <a:pt x="157" y="43"/>
                  </a:lnTo>
                  <a:lnTo>
                    <a:pt x="153" y="42"/>
                  </a:lnTo>
                  <a:lnTo>
                    <a:pt x="151" y="41"/>
                  </a:lnTo>
                  <a:lnTo>
                    <a:pt x="146" y="40"/>
                  </a:lnTo>
                  <a:lnTo>
                    <a:pt x="144" y="38"/>
                  </a:lnTo>
                  <a:lnTo>
                    <a:pt x="140" y="37"/>
                  </a:lnTo>
                  <a:lnTo>
                    <a:pt x="137" y="36"/>
                  </a:lnTo>
                  <a:lnTo>
                    <a:pt x="133" y="35"/>
                  </a:lnTo>
                  <a:lnTo>
                    <a:pt x="130" y="34"/>
                  </a:lnTo>
                  <a:lnTo>
                    <a:pt x="126" y="34"/>
                  </a:lnTo>
                  <a:lnTo>
                    <a:pt x="124" y="32"/>
                  </a:lnTo>
                  <a:lnTo>
                    <a:pt x="120" y="31"/>
                  </a:lnTo>
                  <a:lnTo>
                    <a:pt x="117" y="30"/>
                  </a:lnTo>
                  <a:lnTo>
                    <a:pt x="112" y="29"/>
                  </a:lnTo>
                  <a:lnTo>
                    <a:pt x="110" y="28"/>
                  </a:lnTo>
                  <a:lnTo>
                    <a:pt x="106" y="28"/>
                  </a:lnTo>
                  <a:lnTo>
                    <a:pt x="102" y="27"/>
                  </a:lnTo>
                  <a:lnTo>
                    <a:pt x="99" y="25"/>
                  </a:lnTo>
                  <a:lnTo>
                    <a:pt x="95" y="25"/>
                  </a:lnTo>
                  <a:lnTo>
                    <a:pt x="92" y="24"/>
                  </a:lnTo>
                  <a:lnTo>
                    <a:pt x="88" y="24"/>
                  </a:lnTo>
                  <a:lnTo>
                    <a:pt x="85" y="23"/>
                  </a:lnTo>
                  <a:lnTo>
                    <a:pt x="81" y="23"/>
                  </a:lnTo>
                  <a:lnTo>
                    <a:pt x="77" y="23"/>
                  </a:lnTo>
                  <a:lnTo>
                    <a:pt x="74" y="22"/>
                  </a:lnTo>
                  <a:lnTo>
                    <a:pt x="70" y="22"/>
                  </a:lnTo>
                  <a:lnTo>
                    <a:pt x="68" y="22"/>
                  </a:lnTo>
                  <a:lnTo>
                    <a:pt x="63" y="21"/>
                  </a:lnTo>
                  <a:lnTo>
                    <a:pt x="60" y="21"/>
                  </a:lnTo>
                  <a:lnTo>
                    <a:pt x="56" y="19"/>
                  </a:lnTo>
                  <a:lnTo>
                    <a:pt x="54" y="19"/>
                  </a:lnTo>
                  <a:lnTo>
                    <a:pt x="49" y="19"/>
                  </a:lnTo>
                  <a:lnTo>
                    <a:pt x="45" y="19"/>
                  </a:lnTo>
                  <a:lnTo>
                    <a:pt x="42" y="19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8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18" y="21"/>
                  </a:lnTo>
                  <a:lnTo>
                    <a:pt x="15" y="22"/>
                  </a:lnTo>
                  <a:lnTo>
                    <a:pt x="11" y="23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8"/>
                  </a:lnTo>
                  <a:lnTo>
                    <a:pt x="5" y="5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1646" y="1649"/>
              <a:ext cx="77" cy="39"/>
            </a:xfrm>
            <a:custGeom>
              <a:avLst/>
              <a:gdLst>
                <a:gd name="T0" fmla="*/ 0 w 230"/>
                <a:gd name="T1" fmla="*/ 0 h 119"/>
                <a:gd name="T2" fmla="*/ 0 w 230"/>
                <a:gd name="T3" fmla="*/ 0 h 119"/>
                <a:gd name="T4" fmla="*/ 0 w 230"/>
                <a:gd name="T5" fmla="*/ 0 h 119"/>
                <a:gd name="T6" fmla="*/ 0 w 230"/>
                <a:gd name="T7" fmla="*/ 0 h 119"/>
                <a:gd name="T8" fmla="*/ 0 w 230"/>
                <a:gd name="T9" fmla="*/ 0 h 119"/>
                <a:gd name="T10" fmla="*/ 0 w 230"/>
                <a:gd name="T11" fmla="*/ 0 h 119"/>
                <a:gd name="T12" fmla="*/ 0 w 230"/>
                <a:gd name="T13" fmla="*/ 0 h 119"/>
                <a:gd name="T14" fmla="*/ 0 w 230"/>
                <a:gd name="T15" fmla="*/ 0 h 119"/>
                <a:gd name="T16" fmla="*/ 0 w 230"/>
                <a:gd name="T17" fmla="*/ 0 h 119"/>
                <a:gd name="T18" fmla="*/ 0 w 230"/>
                <a:gd name="T19" fmla="*/ 0 h 119"/>
                <a:gd name="T20" fmla="*/ 0 w 230"/>
                <a:gd name="T21" fmla="*/ 0 h 119"/>
                <a:gd name="T22" fmla="*/ 0 w 230"/>
                <a:gd name="T23" fmla="*/ 0 h 119"/>
                <a:gd name="T24" fmla="*/ 0 w 230"/>
                <a:gd name="T25" fmla="*/ 0 h 119"/>
                <a:gd name="T26" fmla="*/ 0 w 230"/>
                <a:gd name="T27" fmla="*/ 0 h 119"/>
                <a:gd name="T28" fmla="*/ 0 w 230"/>
                <a:gd name="T29" fmla="*/ 0 h 119"/>
                <a:gd name="T30" fmla="*/ 0 w 230"/>
                <a:gd name="T31" fmla="*/ 0 h 119"/>
                <a:gd name="T32" fmla="*/ 0 w 230"/>
                <a:gd name="T33" fmla="*/ 0 h 119"/>
                <a:gd name="T34" fmla="*/ 0 w 230"/>
                <a:gd name="T35" fmla="*/ 0 h 119"/>
                <a:gd name="T36" fmla="*/ 0 w 230"/>
                <a:gd name="T37" fmla="*/ 0 h 119"/>
                <a:gd name="T38" fmla="*/ 0 w 230"/>
                <a:gd name="T39" fmla="*/ 0 h 119"/>
                <a:gd name="T40" fmla="*/ 0 w 230"/>
                <a:gd name="T41" fmla="*/ 0 h 119"/>
                <a:gd name="T42" fmla="*/ 0 w 230"/>
                <a:gd name="T43" fmla="*/ 0 h 119"/>
                <a:gd name="T44" fmla="*/ 0 w 230"/>
                <a:gd name="T45" fmla="*/ 0 h 119"/>
                <a:gd name="T46" fmla="*/ 0 w 230"/>
                <a:gd name="T47" fmla="*/ 0 h 119"/>
                <a:gd name="T48" fmla="*/ 0 w 230"/>
                <a:gd name="T49" fmla="*/ 0 h 119"/>
                <a:gd name="T50" fmla="*/ 0 w 230"/>
                <a:gd name="T51" fmla="*/ 0 h 119"/>
                <a:gd name="T52" fmla="*/ 0 w 230"/>
                <a:gd name="T53" fmla="*/ 0 h 119"/>
                <a:gd name="T54" fmla="*/ 0 w 230"/>
                <a:gd name="T55" fmla="*/ 0 h 119"/>
                <a:gd name="T56" fmla="*/ 0 w 230"/>
                <a:gd name="T57" fmla="*/ 0 h 119"/>
                <a:gd name="T58" fmla="*/ 0 w 230"/>
                <a:gd name="T59" fmla="*/ 0 h 119"/>
                <a:gd name="T60" fmla="*/ 0 w 230"/>
                <a:gd name="T61" fmla="*/ 0 h 119"/>
                <a:gd name="T62" fmla="*/ 0 w 230"/>
                <a:gd name="T63" fmla="*/ 0 h 119"/>
                <a:gd name="T64" fmla="*/ 0 w 230"/>
                <a:gd name="T65" fmla="*/ 0 h 119"/>
                <a:gd name="T66" fmla="*/ 0 w 230"/>
                <a:gd name="T67" fmla="*/ 0 h 119"/>
                <a:gd name="T68" fmla="*/ 0 w 230"/>
                <a:gd name="T69" fmla="*/ 0 h 119"/>
                <a:gd name="T70" fmla="*/ 0 w 230"/>
                <a:gd name="T71" fmla="*/ 0 h 119"/>
                <a:gd name="T72" fmla="*/ 0 w 230"/>
                <a:gd name="T73" fmla="*/ 0 h 119"/>
                <a:gd name="T74" fmla="*/ 0 w 230"/>
                <a:gd name="T75" fmla="*/ 0 h 119"/>
                <a:gd name="T76" fmla="*/ 0 w 230"/>
                <a:gd name="T77" fmla="*/ 0 h 119"/>
                <a:gd name="T78" fmla="*/ 0 w 230"/>
                <a:gd name="T79" fmla="*/ 0 h 119"/>
                <a:gd name="T80" fmla="*/ 0 w 230"/>
                <a:gd name="T81" fmla="*/ 0 h 119"/>
                <a:gd name="T82" fmla="*/ 0 w 230"/>
                <a:gd name="T83" fmla="*/ 0 h 119"/>
                <a:gd name="T84" fmla="*/ 0 w 230"/>
                <a:gd name="T85" fmla="*/ 0 h 119"/>
                <a:gd name="T86" fmla="*/ 0 w 230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0"/>
                <a:gd name="T133" fmla="*/ 0 h 119"/>
                <a:gd name="T134" fmla="*/ 230 w 230"/>
                <a:gd name="T135" fmla="*/ 119 h 1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0" h="119">
                  <a:moveTo>
                    <a:pt x="6" y="99"/>
                  </a:moveTo>
                  <a:lnTo>
                    <a:pt x="8" y="95"/>
                  </a:lnTo>
                  <a:lnTo>
                    <a:pt x="12" y="94"/>
                  </a:lnTo>
                  <a:lnTo>
                    <a:pt x="14" y="90"/>
                  </a:lnTo>
                  <a:lnTo>
                    <a:pt x="18" y="89"/>
                  </a:lnTo>
                  <a:lnTo>
                    <a:pt x="20" y="86"/>
                  </a:lnTo>
                  <a:lnTo>
                    <a:pt x="24" y="84"/>
                  </a:lnTo>
                  <a:lnTo>
                    <a:pt x="26" y="82"/>
                  </a:lnTo>
                  <a:lnTo>
                    <a:pt x="30" y="80"/>
                  </a:lnTo>
                  <a:lnTo>
                    <a:pt x="34" y="75"/>
                  </a:lnTo>
                  <a:lnTo>
                    <a:pt x="40" y="71"/>
                  </a:lnTo>
                  <a:lnTo>
                    <a:pt x="43" y="70"/>
                  </a:lnTo>
                  <a:lnTo>
                    <a:pt x="46" y="69"/>
                  </a:lnTo>
                  <a:lnTo>
                    <a:pt x="49" y="67"/>
                  </a:lnTo>
                  <a:lnTo>
                    <a:pt x="52" y="65"/>
                  </a:lnTo>
                  <a:lnTo>
                    <a:pt x="57" y="62"/>
                  </a:lnTo>
                  <a:lnTo>
                    <a:pt x="63" y="58"/>
                  </a:lnTo>
                  <a:lnTo>
                    <a:pt x="66" y="57"/>
                  </a:lnTo>
                  <a:lnTo>
                    <a:pt x="70" y="55"/>
                  </a:lnTo>
                  <a:lnTo>
                    <a:pt x="72" y="54"/>
                  </a:lnTo>
                  <a:lnTo>
                    <a:pt x="76" y="52"/>
                  </a:lnTo>
                  <a:lnTo>
                    <a:pt x="79" y="51"/>
                  </a:lnTo>
                  <a:lnTo>
                    <a:pt x="82" y="50"/>
                  </a:lnTo>
                  <a:lnTo>
                    <a:pt x="85" y="48"/>
                  </a:lnTo>
                  <a:lnTo>
                    <a:pt x="90" y="46"/>
                  </a:lnTo>
                  <a:lnTo>
                    <a:pt x="92" y="45"/>
                  </a:lnTo>
                  <a:lnTo>
                    <a:pt x="97" y="44"/>
                  </a:lnTo>
                  <a:lnTo>
                    <a:pt x="101" y="42"/>
                  </a:lnTo>
                  <a:lnTo>
                    <a:pt x="105" y="41"/>
                  </a:lnTo>
                  <a:lnTo>
                    <a:pt x="110" y="38"/>
                  </a:lnTo>
                  <a:lnTo>
                    <a:pt x="116" y="35"/>
                  </a:lnTo>
                  <a:lnTo>
                    <a:pt x="120" y="32"/>
                  </a:lnTo>
                  <a:lnTo>
                    <a:pt x="124" y="30"/>
                  </a:lnTo>
                  <a:lnTo>
                    <a:pt x="129" y="26"/>
                  </a:lnTo>
                  <a:lnTo>
                    <a:pt x="134" y="25"/>
                  </a:lnTo>
                  <a:lnTo>
                    <a:pt x="136" y="24"/>
                  </a:lnTo>
                  <a:lnTo>
                    <a:pt x="139" y="23"/>
                  </a:lnTo>
                  <a:lnTo>
                    <a:pt x="142" y="22"/>
                  </a:lnTo>
                  <a:lnTo>
                    <a:pt x="146" y="22"/>
                  </a:lnTo>
                  <a:lnTo>
                    <a:pt x="150" y="20"/>
                  </a:lnTo>
                  <a:lnTo>
                    <a:pt x="154" y="19"/>
                  </a:lnTo>
                  <a:lnTo>
                    <a:pt x="159" y="17"/>
                  </a:lnTo>
                  <a:lnTo>
                    <a:pt x="162" y="16"/>
                  </a:lnTo>
                  <a:lnTo>
                    <a:pt x="167" y="14"/>
                  </a:lnTo>
                  <a:lnTo>
                    <a:pt x="171" y="13"/>
                  </a:lnTo>
                  <a:lnTo>
                    <a:pt x="174" y="12"/>
                  </a:lnTo>
                  <a:lnTo>
                    <a:pt x="178" y="11"/>
                  </a:lnTo>
                  <a:lnTo>
                    <a:pt x="181" y="10"/>
                  </a:lnTo>
                  <a:lnTo>
                    <a:pt x="185" y="9"/>
                  </a:lnTo>
                  <a:lnTo>
                    <a:pt x="188" y="7"/>
                  </a:lnTo>
                  <a:lnTo>
                    <a:pt x="192" y="6"/>
                  </a:lnTo>
                  <a:lnTo>
                    <a:pt x="196" y="5"/>
                  </a:lnTo>
                  <a:lnTo>
                    <a:pt x="200" y="3"/>
                  </a:lnTo>
                  <a:lnTo>
                    <a:pt x="205" y="1"/>
                  </a:lnTo>
                  <a:lnTo>
                    <a:pt x="210" y="1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3" y="3"/>
                  </a:lnTo>
                  <a:lnTo>
                    <a:pt x="225" y="4"/>
                  </a:lnTo>
                  <a:lnTo>
                    <a:pt x="228" y="6"/>
                  </a:lnTo>
                  <a:lnTo>
                    <a:pt x="229" y="10"/>
                  </a:lnTo>
                  <a:lnTo>
                    <a:pt x="230" y="13"/>
                  </a:lnTo>
                  <a:lnTo>
                    <a:pt x="230" y="16"/>
                  </a:lnTo>
                  <a:lnTo>
                    <a:pt x="230" y="19"/>
                  </a:lnTo>
                  <a:lnTo>
                    <a:pt x="230" y="23"/>
                  </a:lnTo>
                  <a:lnTo>
                    <a:pt x="229" y="26"/>
                  </a:lnTo>
                  <a:lnTo>
                    <a:pt x="226" y="29"/>
                  </a:lnTo>
                  <a:lnTo>
                    <a:pt x="225" y="31"/>
                  </a:lnTo>
                  <a:lnTo>
                    <a:pt x="222" y="32"/>
                  </a:lnTo>
                  <a:lnTo>
                    <a:pt x="218" y="35"/>
                  </a:lnTo>
                  <a:lnTo>
                    <a:pt x="213" y="36"/>
                  </a:lnTo>
                  <a:lnTo>
                    <a:pt x="209" y="36"/>
                  </a:lnTo>
                  <a:lnTo>
                    <a:pt x="205" y="37"/>
                  </a:lnTo>
                  <a:lnTo>
                    <a:pt x="201" y="38"/>
                  </a:lnTo>
                  <a:lnTo>
                    <a:pt x="197" y="39"/>
                  </a:lnTo>
                  <a:lnTo>
                    <a:pt x="193" y="39"/>
                  </a:lnTo>
                  <a:lnTo>
                    <a:pt x="188" y="41"/>
                  </a:lnTo>
                  <a:lnTo>
                    <a:pt x="186" y="41"/>
                  </a:lnTo>
                  <a:lnTo>
                    <a:pt x="181" y="41"/>
                  </a:lnTo>
                  <a:lnTo>
                    <a:pt x="178" y="42"/>
                  </a:lnTo>
                  <a:lnTo>
                    <a:pt x="173" y="43"/>
                  </a:lnTo>
                  <a:lnTo>
                    <a:pt x="169" y="44"/>
                  </a:lnTo>
                  <a:lnTo>
                    <a:pt x="166" y="44"/>
                  </a:lnTo>
                  <a:lnTo>
                    <a:pt x="161" y="45"/>
                  </a:lnTo>
                  <a:lnTo>
                    <a:pt x="158" y="46"/>
                  </a:lnTo>
                  <a:lnTo>
                    <a:pt x="153" y="48"/>
                  </a:lnTo>
                  <a:lnTo>
                    <a:pt x="149" y="49"/>
                  </a:lnTo>
                  <a:lnTo>
                    <a:pt x="147" y="50"/>
                  </a:lnTo>
                  <a:lnTo>
                    <a:pt x="145" y="50"/>
                  </a:lnTo>
                  <a:lnTo>
                    <a:pt x="142" y="51"/>
                  </a:lnTo>
                  <a:lnTo>
                    <a:pt x="137" y="52"/>
                  </a:lnTo>
                  <a:lnTo>
                    <a:pt x="133" y="55"/>
                  </a:lnTo>
                  <a:lnTo>
                    <a:pt x="129" y="57"/>
                  </a:lnTo>
                  <a:lnTo>
                    <a:pt x="124" y="60"/>
                  </a:lnTo>
                  <a:lnTo>
                    <a:pt x="120" y="62"/>
                  </a:lnTo>
                  <a:lnTo>
                    <a:pt x="115" y="65"/>
                  </a:lnTo>
                  <a:lnTo>
                    <a:pt x="111" y="67"/>
                  </a:lnTo>
                  <a:lnTo>
                    <a:pt x="108" y="68"/>
                  </a:lnTo>
                  <a:lnTo>
                    <a:pt x="104" y="69"/>
                  </a:lnTo>
                  <a:lnTo>
                    <a:pt x="101" y="70"/>
                  </a:lnTo>
                  <a:lnTo>
                    <a:pt x="97" y="71"/>
                  </a:lnTo>
                  <a:lnTo>
                    <a:pt x="95" y="73"/>
                  </a:lnTo>
                  <a:lnTo>
                    <a:pt x="91" y="75"/>
                  </a:lnTo>
                  <a:lnTo>
                    <a:pt x="88" y="76"/>
                  </a:lnTo>
                  <a:lnTo>
                    <a:pt x="85" y="77"/>
                  </a:lnTo>
                  <a:lnTo>
                    <a:pt x="82" y="78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0" y="83"/>
                  </a:lnTo>
                  <a:lnTo>
                    <a:pt x="65" y="87"/>
                  </a:lnTo>
                  <a:lnTo>
                    <a:pt x="62" y="88"/>
                  </a:lnTo>
                  <a:lnTo>
                    <a:pt x="58" y="89"/>
                  </a:lnTo>
                  <a:lnTo>
                    <a:pt x="56" y="90"/>
                  </a:lnTo>
                  <a:lnTo>
                    <a:pt x="53" y="93"/>
                  </a:lnTo>
                  <a:lnTo>
                    <a:pt x="47" y="95"/>
                  </a:lnTo>
                  <a:lnTo>
                    <a:pt x="41" y="99"/>
                  </a:lnTo>
                  <a:lnTo>
                    <a:pt x="39" y="101"/>
                  </a:lnTo>
                  <a:lnTo>
                    <a:pt x="37" y="102"/>
                  </a:lnTo>
                  <a:lnTo>
                    <a:pt x="33" y="105"/>
                  </a:lnTo>
                  <a:lnTo>
                    <a:pt x="31" y="107"/>
                  </a:lnTo>
                  <a:lnTo>
                    <a:pt x="27" y="109"/>
                  </a:lnTo>
                  <a:lnTo>
                    <a:pt x="25" y="112"/>
                  </a:lnTo>
                  <a:lnTo>
                    <a:pt x="21" y="114"/>
                  </a:lnTo>
                  <a:lnTo>
                    <a:pt x="19" y="116"/>
                  </a:lnTo>
                  <a:lnTo>
                    <a:pt x="14" y="118"/>
                  </a:lnTo>
                  <a:lnTo>
                    <a:pt x="9" y="119"/>
                  </a:lnTo>
                  <a:lnTo>
                    <a:pt x="5" y="118"/>
                  </a:lnTo>
                  <a:lnTo>
                    <a:pt x="2" y="114"/>
                  </a:lnTo>
                  <a:lnTo>
                    <a:pt x="0" y="111"/>
                  </a:lnTo>
                  <a:lnTo>
                    <a:pt x="0" y="107"/>
                  </a:lnTo>
                  <a:lnTo>
                    <a:pt x="2" y="102"/>
                  </a:lnTo>
                  <a:lnTo>
                    <a:pt x="6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9" name="Freeform 438"/>
            <p:cNvSpPr>
              <a:spLocks/>
            </p:cNvSpPr>
            <p:nvPr/>
          </p:nvSpPr>
          <p:spPr bwMode="auto">
            <a:xfrm>
              <a:off x="1636" y="1451"/>
              <a:ext cx="27" cy="23"/>
            </a:xfrm>
            <a:custGeom>
              <a:avLst/>
              <a:gdLst>
                <a:gd name="T0" fmla="*/ 0 w 82"/>
                <a:gd name="T1" fmla="*/ 0 h 69"/>
                <a:gd name="T2" fmla="*/ 0 w 82"/>
                <a:gd name="T3" fmla="*/ 0 h 69"/>
                <a:gd name="T4" fmla="*/ 0 w 82"/>
                <a:gd name="T5" fmla="*/ 0 h 69"/>
                <a:gd name="T6" fmla="*/ 0 w 82"/>
                <a:gd name="T7" fmla="*/ 0 h 69"/>
                <a:gd name="T8" fmla="*/ 0 w 82"/>
                <a:gd name="T9" fmla="*/ 0 h 69"/>
                <a:gd name="T10" fmla="*/ 0 w 82"/>
                <a:gd name="T11" fmla="*/ 0 h 69"/>
                <a:gd name="T12" fmla="*/ 0 w 82"/>
                <a:gd name="T13" fmla="*/ 0 h 69"/>
                <a:gd name="T14" fmla="*/ 0 w 82"/>
                <a:gd name="T15" fmla="*/ 0 h 69"/>
                <a:gd name="T16" fmla="*/ 0 w 82"/>
                <a:gd name="T17" fmla="*/ 0 h 69"/>
                <a:gd name="T18" fmla="*/ 0 w 82"/>
                <a:gd name="T19" fmla="*/ 0 h 69"/>
                <a:gd name="T20" fmla="*/ 0 w 82"/>
                <a:gd name="T21" fmla="*/ 0 h 69"/>
                <a:gd name="T22" fmla="*/ 0 w 82"/>
                <a:gd name="T23" fmla="*/ 0 h 69"/>
                <a:gd name="T24" fmla="*/ 0 w 82"/>
                <a:gd name="T25" fmla="*/ 0 h 69"/>
                <a:gd name="T26" fmla="*/ 0 w 82"/>
                <a:gd name="T27" fmla="*/ 0 h 69"/>
                <a:gd name="T28" fmla="*/ 0 w 82"/>
                <a:gd name="T29" fmla="*/ 0 h 69"/>
                <a:gd name="T30" fmla="*/ 0 w 82"/>
                <a:gd name="T31" fmla="*/ 0 h 69"/>
                <a:gd name="T32" fmla="*/ 0 w 82"/>
                <a:gd name="T33" fmla="*/ 0 h 69"/>
                <a:gd name="T34" fmla="*/ 0 w 82"/>
                <a:gd name="T35" fmla="*/ 0 h 69"/>
                <a:gd name="T36" fmla="*/ 0 w 82"/>
                <a:gd name="T37" fmla="*/ 0 h 69"/>
                <a:gd name="T38" fmla="*/ 0 w 82"/>
                <a:gd name="T39" fmla="*/ 0 h 69"/>
                <a:gd name="T40" fmla="*/ 0 w 82"/>
                <a:gd name="T41" fmla="*/ 0 h 69"/>
                <a:gd name="T42" fmla="*/ 0 w 82"/>
                <a:gd name="T43" fmla="*/ 0 h 69"/>
                <a:gd name="T44" fmla="*/ 0 w 82"/>
                <a:gd name="T45" fmla="*/ 0 h 69"/>
                <a:gd name="T46" fmla="*/ 0 w 82"/>
                <a:gd name="T47" fmla="*/ 0 h 69"/>
                <a:gd name="T48" fmla="*/ 0 w 82"/>
                <a:gd name="T49" fmla="*/ 0 h 69"/>
                <a:gd name="T50" fmla="*/ 0 w 82"/>
                <a:gd name="T51" fmla="*/ 0 h 69"/>
                <a:gd name="T52" fmla="*/ 0 w 82"/>
                <a:gd name="T53" fmla="*/ 0 h 69"/>
                <a:gd name="T54" fmla="*/ 0 w 82"/>
                <a:gd name="T55" fmla="*/ 0 h 69"/>
                <a:gd name="T56" fmla="*/ 0 w 82"/>
                <a:gd name="T57" fmla="*/ 0 h 69"/>
                <a:gd name="T58" fmla="*/ 0 w 82"/>
                <a:gd name="T59" fmla="*/ 0 h 69"/>
                <a:gd name="T60" fmla="*/ 0 w 82"/>
                <a:gd name="T61" fmla="*/ 0 h 69"/>
                <a:gd name="T62" fmla="*/ 0 w 82"/>
                <a:gd name="T63" fmla="*/ 0 h 69"/>
                <a:gd name="T64" fmla="*/ 0 w 82"/>
                <a:gd name="T65" fmla="*/ 0 h 69"/>
                <a:gd name="T66" fmla="*/ 0 w 82"/>
                <a:gd name="T67" fmla="*/ 0 h 69"/>
                <a:gd name="T68" fmla="*/ 0 w 82"/>
                <a:gd name="T69" fmla="*/ 0 h 69"/>
                <a:gd name="T70" fmla="*/ 0 w 82"/>
                <a:gd name="T71" fmla="*/ 0 h 69"/>
                <a:gd name="T72" fmla="*/ 0 w 82"/>
                <a:gd name="T73" fmla="*/ 0 h 69"/>
                <a:gd name="T74" fmla="*/ 0 w 82"/>
                <a:gd name="T75" fmla="*/ 0 h 69"/>
                <a:gd name="T76" fmla="*/ 0 w 82"/>
                <a:gd name="T77" fmla="*/ 0 h 69"/>
                <a:gd name="T78" fmla="*/ 0 w 82"/>
                <a:gd name="T79" fmla="*/ 0 h 69"/>
                <a:gd name="T80" fmla="*/ 0 w 82"/>
                <a:gd name="T81" fmla="*/ 0 h 69"/>
                <a:gd name="T82" fmla="*/ 0 w 82"/>
                <a:gd name="T83" fmla="*/ 0 h 69"/>
                <a:gd name="T84" fmla="*/ 0 w 82"/>
                <a:gd name="T85" fmla="*/ 0 h 69"/>
                <a:gd name="T86" fmla="*/ 0 w 82"/>
                <a:gd name="T87" fmla="*/ 0 h 69"/>
                <a:gd name="T88" fmla="*/ 0 w 82"/>
                <a:gd name="T89" fmla="*/ 0 h 69"/>
                <a:gd name="T90" fmla="*/ 0 w 82"/>
                <a:gd name="T91" fmla="*/ 0 h 69"/>
                <a:gd name="T92" fmla="*/ 0 w 82"/>
                <a:gd name="T93" fmla="*/ 0 h 69"/>
                <a:gd name="T94" fmla="*/ 0 w 82"/>
                <a:gd name="T95" fmla="*/ 0 h 69"/>
                <a:gd name="T96" fmla="*/ 0 w 82"/>
                <a:gd name="T97" fmla="*/ 0 h 69"/>
                <a:gd name="T98" fmla="*/ 0 w 82"/>
                <a:gd name="T99" fmla="*/ 0 h 69"/>
                <a:gd name="T100" fmla="*/ 0 w 82"/>
                <a:gd name="T101" fmla="*/ 0 h 69"/>
                <a:gd name="T102" fmla="*/ 0 w 82"/>
                <a:gd name="T103" fmla="*/ 0 h 69"/>
                <a:gd name="T104" fmla="*/ 0 w 82"/>
                <a:gd name="T105" fmla="*/ 0 h 69"/>
                <a:gd name="T106" fmla="*/ 0 w 82"/>
                <a:gd name="T107" fmla="*/ 0 h 69"/>
                <a:gd name="T108" fmla="*/ 0 w 82"/>
                <a:gd name="T109" fmla="*/ 0 h 69"/>
                <a:gd name="T110" fmla="*/ 0 w 82"/>
                <a:gd name="T111" fmla="*/ 0 h 69"/>
                <a:gd name="T112" fmla="*/ 0 w 82"/>
                <a:gd name="T113" fmla="*/ 0 h 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2"/>
                <a:gd name="T172" fmla="*/ 0 h 69"/>
                <a:gd name="T173" fmla="*/ 82 w 82"/>
                <a:gd name="T174" fmla="*/ 69 h 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2" h="69">
                  <a:moveTo>
                    <a:pt x="21" y="9"/>
                  </a:moveTo>
                  <a:lnTo>
                    <a:pt x="21" y="7"/>
                  </a:lnTo>
                  <a:lnTo>
                    <a:pt x="22" y="7"/>
                  </a:lnTo>
                  <a:lnTo>
                    <a:pt x="25" y="6"/>
                  </a:lnTo>
                  <a:lnTo>
                    <a:pt x="28" y="5"/>
                  </a:lnTo>
                  <a:lnTo>
                    <a:pt x="31" y="4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4" y="1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4" y="1"/>
                  </a:lnTo>
                  <a:lnTo>
                    <a:pt x="69" y="3"/>
                  </a:lnTo>
                  <a:lnTo>
                    <a:pt x="72" y="6"/>
                  </a:lnTo>
                  <a:lnTo>
                    <a:pt x="76" y="9"/>
                  </a:lnTo>
                  <a:lnTo>
                    <a:pt x="79" y="15"/>
                  </a:lnTo>
                  <a:lnTo>
                    <a:pt x="81" y="19"/>
                  </a:lnTo>
                  <a:lnTo>
                    <a:pt x="82" y="25"/>
                  </a:lnTo>
                  <a:lnTo>
                    <a:pt x="81" y="30"/>
                  </a:lnTo>
                  <a:lnTo>
                    <a:pt x="79" y="36"/>
                  </a:lnTo>
                  <a:lnTo>
                    <a:pt x="77" y="41"/>
                  </a:lnTo>
                  <a:lnTo>
                    <a:pt x="75" y="45"/>
                  </a:lnTo>
                  <a:lnTo>
                    <a:pt x="71" y="50"/>
                  </a:lnTo>
                  <a:lnTo>
                    <a:pt x="66" y="56"/>
                  </a:lnTo>
                  <a:lnTo>
                    <a:pt x="60" y="60"/>
                  </a:lnTo>
                  <a:lnTo>
                    <a:pt x="56" y="63"/>
                  </a:lnTo>
                  <a:lnTo>
                    <a:pt x="52" y="64"/>
                  </a:lnTo>
                  <a:lnTo>
                    <a:pt x="48" y="66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7" y="69"/>
                  </a:lnTo>
                  <a:lnTo>
                    <a:pt x="34" y="69"/>
                  </a:lnTo>
                  <a:lnTo>
                    <a:pt x="31" y="69"/>
                  </a:lnTo>
                  <a:lnTo>
                    <a:pt x="27" y="68"/>
                  </a:lnTo>
                  <a:lnTo>
                    <a:pt x="25" y="68"/>
                  </a:lnTo>
                  <a:lnTo>
                    <a:pt x="21" y="67"/>
                  </a:lnTo>
                  <a:lnTo>
                    <a:pt x="18" y="67"/>
                  </a:lnTo>
                  <a:lnTo>
                    <a:pt x="15" y="64"/>
                  </a:lnTo>
                  <a:lnTo>
                    <a:pt x="12" y="63"/>
                  </a:lnTo>
                  <a:lnTo>
                    <a:pt x="9" y="61"/>
                  </a:lnTo>
                  <a:lnTo>
                    <a:pt x="7" y="60"/>
                  </a:lnTo>
                  <a:lnTo>
                    <a:pt x="3" y="56"/>
                  </a:lnTo>
                  <a:lnTo>
                    <a:pt x="2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5"/>
                  </a:lnTo>
                  <a:lnTo>
                    <a:pt x="2" y="31"/>
                  </a:lnTo>
                  <a:lnTo>
                    <a:pt x="3" y="28"/>
                  </a:lnTo>
                  <a:lnTo>
                    <a:pt x="6" y="26"/>
                  </a:lnTo>
                  <a:lnTo>
                    <a:pt x="8" y="23"/>
                  </a:lnTo>
                  <a:lnTo>
                    <a:pt x="9" y="22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FA5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1632" y="1447"/>
              <a:ext cx="49" cy="45"/>
            </a:xfrm>
            <a:custGeom>
              <a:avLst/>
              <a:gdLst>
                <a:gd name="T0" fmla="*/ 0 w 147"/>
                <a:gd name="T1" fmla="*/ 0 h 136"/>
                <a:gd name="T2" fmla="*/ 0 w 147"/>
                <a:gd name="T3" fmla="*/ 0 h 136"/>
                <a:gd name="T4" fmla="*/ 0 w 147"/>
                <a:gd name="T5" fmla="*/ 0 h 136"/>
                <a:gd name="T6" fmla="*/ 0 w 147"/>
                <a:gd name="T7" fmla="*/ 0 h 136"/>
                <a:gd name="T8" fmla="*/ 0 w 147"/>
                <a:gd name="T9" fmla="*/ 0 h 136"/>
                <a:gd name="T10" fmla="*/ 0 w 147"/>
                <a:gd name="T11" fmla="*/ 0 h 136"/>
                <a:gd name="T12" fmla="*/ 0 w 147"/>
                <a:gd name="T13" fmla="*/ 0 h 136"/>
                <a:gd name="T14" fmla="*/ 0 w 147"/>
                <a:gd name="T15" fmla="*/ 0 h 136"/>
                <a:gd name="T16" fmla="*/ 0 w 147"/>
                <a:gd name="T17" fmla="*/ 0 h 136"/>
                <a:gd name="T18" fmla="*/ 0 w 147"/>
                <a:gd name="T19" fmla="*/ 0 h 136"/>
                <a:gd name="T20" fmla="*/ 0 w 147"/>
                <a:gd name="T21" fmla="*/ 0 h 136"/>
                <a:gd name="T22" fmla="*/ 0 w 147"/>
                <a:gd name="T23" fmla="*/ 0 h 136"/>
                <a:gd name="T24" fmla="*/ 0 w 147"/>
                <a:gd name="T25" fmla="*/ 0 h 136"/>
                <a:gd name="T26" fmla="*/ 0 w 147"/>
                <a:gd name="T27" fmla="*/ 0 h 136"/>
                <a:gd name="T28" fmla="*/ 0 w 147"/>
                <a:gd name="T29" fmla="*/ 0 h 136"/>
                <a:gd name="T30" fmla="*/ 0 w 147"/>
                <a:gd name="T31" fmla="*/ 0 h 136"/>
                <a:gd name="T32" fmla="*/ 0 w 147"/>
                <a:gd name="T33" fmla="*/ 0 h 136"/>
                <a:gd name="T34" fmla="*/ 0 w 147"/>
                <a:gd name="T35" fmla="*/ 0 h 136"/>
                <a:gd name="T36" fmla="*/ 0 w 147"/>
                <a:gd name="T37" fmla="*/ 0 h 136"/>
                <a:gd name="T38" fmla="*/ 0 w 147"/>
                <a:gd name="T39" fmla="*/ 0 h 136"/>
                <a:gd name="T40" fmla="*/ 0 w 147"/>
                <a:gd name="T41" fmla="*/ 0 h 136"/>
                <a:gd name="T42" fmla="*/ 0 w 147"/>
                <a:gd name="T43" fmla="*/ 0 h 136"/>
                <a:gd name="T44" fmla="*/ 0 w 147"/>
                <a:gd name="T45" fmla="*/ 0 h 136"/>
                <a:gd name="T46" fmla="*/ 0 w 147"/>
                <a:gd name="T47" fmla="*/ 0 h 136"/>
                <a:gd name="T48" fmla="*/ 0 w 147"/>
                <a:gd name="T49" fmla="*/ 0 h 136"/>
                <a:gd name="T50" fmla="*/ 0 w 147"/>
                <a:gd name="T51" fmla="*/ 0 h 136"/>
                <a:gd name="T52" fmla="*/ 0 w 147"/>
                <a:gd name="T53" fmla="*/ 0 h 136"/>
                <a:gd name="T54" fmla="*/ 0 w 147"/>
                <a:gd name="T55" fmla="*/ 0 h 136"/>
                <a:gd name="T56" fmla="*/ 0 w 147"/>
                <a:gd name="T57" fmla="*/ 0 h 136"/>
                <a:gd name="T58" fmla="*/ 0 w 147"/>
                <a:gd name="T59" fmla="*/ 0 h 136"/>
                <a:gd name="T60" fmla="*/ 0 w 147"/>
                <a:gd name="T61" fmla="*/ 0 h 136"/>
                <a:gd name="T62" fmla="*/ 0 w 147"/>
                <a:gd name="T63" fmla="*/ 0 h 136"/>
                <a:gd name="T64" fmla="*/ 0 w 147"/>
                <a:gd name="T65" fmla="*/ 0 h 136"/>
                <a:gd name="T66" fmla="*/ 0 w 147"/>
                <a:gd name="T67" fmla="*/ 0 h 136"/>
                <a:gd name="T68" fmla="*/ 0 w 147"/>
                <a:gd name="T69" fmla="*/ 0 h 136"/>
                <a:gd name="T70" fmla="*/ 0 w 147"/>
                <a:gd name="T71" fmla="*/ 0 h 136"/>
                <a:gd name="T72" fmla="*/ 0 w 147"/>
                <a:gd name="T73" fmla="*/ 0 h 136"/>
                <a:gd name="T74" fmla="*/ 0 w 147"/>
                <a:gd name="T75" fmla="*/ 0 h 136"/>
                <a:gd name="T76" fmla="*/ 0 w 147"/>
                <a:gd name="T77" fmla="*/ 0 h 136"/>
                <a:gd name="T78" fmla="*/ 0 w 147"/>
                <a:gd name="T79" fmla="*/ 0 h 136"/>
                <a:gd name="T80" fmla="*/ 0 w 147"/>
                <a:gd name="T81" fmla="*/ 0 h 136"/>
                <a:gd name="T82" fmla="*/ 0 w 147"/>
                <a:gd name="T83" fmla="*/ 0 h 136"/>
                <a:gd name="T84" fmla="*/ 0 w 147"/>
                <a:gd name="T85" fmla="*/ 0 h 1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7"/>
                <a:gd name="T130" fmla="*/ 0 h 136"/>
                <a:gd name="T131" fmla="*/ 147 w 147"/>
                <a:gd name="T132" fmla="*/ 136 h 1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7" h="136">
                  <a:moveTo>
                    <a:pt x="54" y="18"/>
                  </a:moveTo>
                  <a:lnTo>
                    <a:pt x="51" y="20"/>
                  </a:lnTo>
                  <a:lnTo>
                    <a:pt x="49" y="23"/>
                  </a:lnTo>
                  <a:lnTo>
                    <a:pt x="45" y="25"/>
                  </a:lnTo>
                  <a:lnTo>
                    <a:pt x="44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8" y="38"/>
                  </a:lnTo>
                  <a:lnTo>
                    <a:pt x="37" y="42"/>
                  </a:lnTo>
                  <a:lnTo>
                    <a:pt x="36" y="44"/>
                  </a:lnTo>
                  <a:lnTo>
                    <a:pt x="35" y="47"/>
                  </a:lnTo>
                  <a:lnTo>
                    <a:pt x="35" y="51"/>
                  </a:lnTo>
                  <a:lnTo>
                    <a:pt x="35" y="55"/>
                  </a:lnTo>
                  <a:lnTo>
                    <a:pt x="35" y="58"/>
                  </a:lnTo>
                  <a:lnTo>
                    <a:pt x="37" y="63"/>
                  </a:lnTo>
                  <a:lnTo>
                    <a:pt x="38" y="66"/>
                  </a:lnTo>
                  <a:lnTo>
                    <a:pt x="40" y="71"/>
                  </a:lnTo>
                  <a:lnTo>
                    <a:pt x="43" y="76"/>
                  </a:lnTo>
                  <a:lnTo>
                    <a:pt x="47" y="80"/>
                  </a:lnTo>
                  <a:lnTo>
                    <a:pt x="50" y="83"/>
                  </a:lnTo>
                  <a:lnTo>
                    <a:pt x="56" y="84"/>
                  </a:lnTo>
                  <a:lnTo>
                    <a:pt x="58" y="85"/>
                  </a:lnTo>
                  <a:lnTo>
                    <a:pt x="61" y="85"/>
                  </a:lnTo>
                  <a:lnTo>
                    <a:pt x="64" y="85"/>
                  </a:lnTo>
                  <a:lnTo>
                    <a:pt x="68" y="87"/>
                  </a:lnTo>
                  <a:lnTo>
                    <a:pt x="70" y="85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80" y="85"/>
                  </a:lnTo>
                  <a:lnTo>
                    <a:pt x="82" y="84"/>
                  </a:lnTo>
                  <a:lnTo>
                    <a:pt x="85" y="83"/>
                  </a:lnTo>
                  <a:lnTo>
                    <a:pt x="88" y="81"/>
                  </a:lnTo>
                  <a:lnTo>
                    <a:pt x="91" y="80"/>
                  </a:lnTo>
                  <a:lnTo>
                    <a:pt x="92" y="76"/>
                  </a:lnTo>
                  <a:lnTo>
                    <a:pt x="93" y="75"/>
                  </a:lnTo>
                  <a:lnTo>
                    <a:pt x="94" y="71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8" y="61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4" y="52"/>
                  </a:lnTo>
                  <a:lnTo>
                    <a:pt x="107" y="50"/>
                  </a:lnTo>
                  <a:lnTo>
                    <a:pt x="112" y="47"/>
                  </a:lnTo>
                  <a:lnTo>
                    <a:pt x="117" y="46"/>
                  </a:lnTo>
                  <a:lnTo>
                    <a:pt x="121" y="45"/>
                  </a:lnTo>
                  <a:lnTo>
                    <a:pt x="126" y="46"/>
                  </a:lnTo>
                  <a:lnTo>
                    <a:pt x="131" y="47"/>
                  </a:lnTo>
                  <a:lnTo>
                    <a:pt x="134" y="50"/>
                  </a:lnTo>
                  <a:lnTo>
                    <a:pt x="138" y="52"/>
                  </a:lnTo>
                  <a:lnTo>
                    <a:pt x="141" y="56"/>
                  </a:lnTo>
                  <a:lnTo>
                    <a:pt x="145" y="61"/>
                  </a:lnTo>
                  <a:lnTo>
                    <a:pt x="146" y="65"/>
                  </a:lnTo>
                  <a:lnTo>
                    <a:pt x="146" y="68"/>
                  </a:lnTo>
                  <a:lnTo>
                    <a:pt x="147" y="71"/>
                  </a:lnTo>
                  <a:lnTo>
                    <a:pt x="147" y="75"/>
                  </a:lnTo>
                  <a:lnTo>
                    <a:pt x="147" y="77"/>
                  </a:lnTo>
                  <a:lnTo>
                    <a:pt x="146" y="83"/>
                  </a:lnTo>
                  <a:lnTo>
                    <a:pt x="144" y="89"/>
                  </a:lnTo>
                  <a:lnTo>
                    <a:pt x="141" y="94"/>
                  </a:lnTo>
                  <a:lnTo>
                    <a:pt x="139" y="99"/>
                  </a:lnTo>
                  <a:lnTo>
                    <a:pt x="137" y="103"/>
                  </a:lnTo>
                  <a:lnTo>
                    <a:pt x="133" y="108"/>
                  </a:lnTo>
                  <a:lnTo>
                    <a:pt x="131" y="112"/>
                  </a:lnTo>
                  <a:lnTo>
                    <a:pt x="127" y="116"/>
                  </a:lnTo>
                  <a:lnTo>
                    <a:pt x="123" y="119"/>
                  </a:lnTo>
                  <a:lnTo>
                    <a:pt x="119" y="122"/>
                  </a:lnTo>
                  <a:lnTo>
                    <a:pt x="114" y="125"/>
                  </a:lnTo>
                  <a:lnTo>
                    <a:pt x="109" y="128"/>
                  </a:lnTo>
                  <a:lnTo>
                    <a:pt x="105" y="131"/>
                  </a:lnTo>
                  <a:lnTo>
                    <a:pt x="100" y="133"/>
                  </a:lnTo>
                  <a:lnTo>
                    <a:pt x="94" y="134"/>
                  </a:lnTo>
                  <a:lnTo>
                    <a:pt x="89" y="135"/>
                  </a:lnTo>
                  <a:lnTo>
                    <a:pt x="86" y="135"/>
                  </a:lnTo>
                  <a:lnTo>
                    <a:pt x="82" y="136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73" y="136"/>
                  </a:lnTo>
                  <a:lnTo>
                    <a:pt x="69" y="136"/>
                  </a:lnTo>
                  <a:lnTo>
                    <a:pt x="66" y="136"/>
                  </a:lnTo>
                  <a:lnTo>
                    <a:pt x="63" y="136"/>
                  </a:lnTo>
                  <a:lnTo>
                    <a:pt x="60" y="135"/>
                  </a:lnTo>
                  <a:lnTo>
                    <a:pt x="56" y="134"/>
                  </a:lnTo>
                  <a:lnTo>
                    <a:pt x="54" y="133"/>
                  </a:lnTo>
                  <a:lnTo>
                    <a:pt x="50" y="133"/>
                  </a:lnTo>
                  <a:lnTo>
                    <a:pt x="44" y="131"/>
                  </a:lnTo>
                  <a:lnTo>
                    <a:pt x="40" y="128"/>
                  </a:lnTo>
                  <a:lnTo>
                    <a:pt x="34" y="125"/>
                  </a:lnTo>
                  <a:lnTo>
                    <a:pt x="29" y="122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08"/>
                  </a:lnTo>
                  <a:lnTo>
                    <a:pt x="12" y="103"/>
                  </a:lnTo>
                  <a:lnTo>
                    <a:pt x="9" y="99"/>
                  </a:lnTo>
                  <a:lnTo>
                    <a:pt x="6" y="93"/>
                  </a:lnTo>
                  <a:lnTo>
                    <a:pt x="5" y="89"/>
                  </a:lnTo>
                  <a:lnTo>
                    <a:pt x="3" y="85"/>
                  </a:lnTo>
                  <a:lnTo>
                    <a:pt x="2" y="83"/>
                  </a:lnTo>
                  <a:lnTo>
                    <a:pt x="2" y="80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2" y="24"/>
                  </a:lnTo>
                  <a:lnTo>
                    <a:pt x="17" y="19"/>
                  </a:lnTo>
                  <a:lnTo>
                    <a:pt x="21" y="14"/>
                  </a:lnTo>
                  <a:lnTo>
                    <a:pt x="25" y="11"/>
                  </a:lnTo>
                  <a:lnTo>
                    <a:pt x="30" y="6"/>
                  </a:lnTo>
                  <a:lnTo>
                    <a:pt x="35" y="4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4" y="2"/>
                  </a:lnTo>
                  <a:lnTo>
                    <a:pt x="56" y="6"/>
                  </a:lnTo>
                  <a:lnTo>
                    <a:pt x="57" y="10"/>
                  </a:lnTo>
                  <a:lnTo>
                    <a:pt x="56" y="13"/>
                  </a:lnTo>
                  <a:lnTo>
                    <a:pt x="5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41" name="Freeform 440"/>
            <p:cNvSpPr>
              <a:spLocks/>
            </p:cNvSpPr>
            <p:nvPr/>
          </p:nvSpPr>
          <p:spPr bwMode="auto">
            <a:xfrm>
              <a:off x="1798" y="1572"/>
              <a:ext cx="70" cy="109"/>
            </a:xfrm>
            <a:custGeom>
              <a:avLst/>
              <a:gdLst>
                <a:gd name="T0" fmla="*/ 0 w 212"/>
                <a:gd name="T1" fmla="*/ 0 h 326"/>
                <a:gd name="T2" fmla="*/ 0 w 212"/>
                <a:gd name="T3" fmla="*/ 0 h 326"/>
                <a:gd name="T4" fmla="*/ 0 w 212"/>
                <a:gd name="T5" fmla="*/ 0 h 326"/>
                <a:gd name="T6" fmla="*/ 0 w 212"/>
                <a:gd name="T7" fmla="*/ 0 h 326"/>
                <a:gd name="T8" fmla="*/ 0 w 212"/>
                <a:gd name="T9" fmla="*/ 0 h 326"/>
                <a:gd name="T10" fmla="*/ 0 w 212"/>
                <a:gd name="T11" fmla="*/ 0 h 326"/>
                <a:gd name="T12" fmla="*/ 0 w 212"/>
                <a:gd name="T13" fmla="*/ 0 h 326"/>
                <a:gd name="T14" fmla="*/ 0 w 212"/>
                <a:gd name="T15" fmla="*/ 0 h 326"/>
                <a:gd name="T16" fmla="*/ 0 w 212"/>
                <a:gd name="T17" fmla="*/ 0 h 326"/>
                <a:gd name="T18" fmla="*/ 0 w 212"/>
                <a:gd name="T19" fmla="*/ 0 h 326"/>
                <a:gd name="T20" fmla="*/ 0 w 212"/>
                <a:gd name="T21" fmla="*/ 0 h 326"/>
                <a:gd name="T22" fmla="*/ 0 w 212"/>
                <a:gd name="T23" fmla="*/ 0 h 326"/>
                <a:gd name="T24" fmla="*/ 0 w 212"/>
                <a:gd name="T25" fmla="*/ 0 h 326"/>
                <a:gd name="T26" fmla="*/ 0 w 212"/>
                <a:gd name="T27" fmla="*/ 0 h 326"/>
                <a:gd name="T28" fmla="*/ 0 w 212"/>
                <a:gd name="T29" fmla="*/ 0 h 326"/>
                <a:gd name="T30" fmla="*/ 0 w 212"/>
                <a:gd name="T31" fmla="*/ 0 h 326"/>
                <a:gd name="T32" fmla="*/ 0 w 212"/>
                <a:gd name="T33" fmla="*/ 0 h 326"/>
                <a:gd name="T34" fmla="*/ 0 w 212"/>
                <a:gd name="T35" fmla="*/ 0 h 326"/>
                <a:gd name="T36" fmla="*/ 0 w 212"/>
                <a:gd name="T37" fmla="*/ 0 h 326"/>
                <a:gd name="T38" fmla="*/ 0 w 212"/>
                <a:gd name="T39" fmla="*/ 0 h 326"/>
                <a:gd name="T40" fmla="*/ 0 w 212"/>
                <a:gd name="T41" fmla="*/ 0 h 326"/>
                <a:gd name="T42" fmla="*/ 0 w 212"/>
                <a:gd name="T43" fmla="*/ 0 h 326"/>
                <a:gd name="T44" fmla="*/ 0 w 212"/>
                <a:gd name="T45" fmla="*/ 0 h 326"/>
                <a:gd name="T46" fmla="*/ 0 w 212"/>
                <a:gd name="T47" fmla="*/ 0 h 326"/>
                <a:gd name="T48" fmla="*/ 0 w 212"/>
                <a:gd name="T49" fmla="*/ 0 h 326"/>
                <a:gd name="T50" fmla="*/ 0 w 212"/>
                <a:gd name="T51" fmla="*/ 0 h 326"/>
                <a:gd name="T52" fmla="*/ 0 w 212"/>
                <a:gd name="T53" fmla="*/ 0 h 326"/>
                <a:gd name="T54" fmla="*/ 0 w 212"/>
                <a:gd name="T55" fmla="*/ 0 h 326"/>
                <a:gd name="T56" fmla="*/ 0 w 212"/>
                <a:gd name="T57" fmla="*/ 0 h 326"/>
                <a:gd name="T58" fmla="*/ 0 w 212"/>
                <a:gd name="T59" fmla="*/ 0 h 326"/>
                <a:gd name="T60" fmla="*/ 0 w 212"/>
                <a:gd name="T61" fmla="*/ 0 h 326"/>
                <a:gd name="T62" fmla="*/ 0 w 212"/>
                <a:gd name="T63" fmla="*/ 0 h 326"/>
                <a:gd name="T64" fmla="*/ 0 w 212"/>
                <a:gd name="T65" fmla="*/ 0 h 326"/>
                <a:gd name="T66" fmla="*/ 0 w 212"/>
                <a:gd name="T67" fmla="*/ 0 h 326"/>
                <a:gd name="T68" fmla="*/ 0 w 212"/>
                <a:gd name="T69" fmla="*/ 0 h 326"/>
                <a:gd name="T70" fmla="*/ 0 w 212"/>
                <a:gd name="T71" fmla="*/ 0 h 326"/>
                <a:gd name="T72" fmla="*/ 0 w 212"/>
                <a:gd name="T73" fmla="*/ 0 h 326"/>
                <a:gd name="T74" fmla="*/ 0 w 212"/>
                <a:gd name="T75" fmla="*/ 0 h 326"/>
                <a:gd name="T76" fmla="*/ 0 w 212"/>
                <a:gd name="T77" fmla="*/ 0 h 326"/>
                <a:gd name="T78" fmla="*/ 0 w 212"/>
                <a:gd name="T79" fmla="*/ 0 h 326"/>
                <a:gd name="T80" fmla="*/ 0 w 212"/>
                <a:gd name="T81" fmla="*/ 0 h 326"/>
                <a:gd name="T82" fmla="*/ 0 w 212"/>
                <a:gd name="T83" fmla="*/ 0 h 326"/>
                <a:gd name="T84" fmla="*/ 0 w 212"/>
                <a:gd name="T85" fmla="*/ 0 h 326"/>
                <a:gd name="T86" fmla="*/ 0 w 212"/>
                <a:gd name="T87" fmla="*/ 0 h 326"/>
                <a:gd name="T88" fmla="*/ 0 w 212"/>
                <a:gd name="T89" fmla="*/ 0 h 326"/>
                <a:gd name="T90" fmla="*/ 0 w 212"/>
                <a:gd name="T91" fmla="*/ 0 h 326"/>
                <a:gd name="T92" fmla="*/ 0 w 212"/>
                <a:gd name="T93" fmla="*/ 0 h 326"/>
                <a:gd name="T94" fmla="*/ 0 w 212"/>
                <a:gd name="T95" fmla="*/ 0 h 326"/>
                <a:gd name="T96" fmla="*/ 0 w 212"/>
                <a:gd name="T97" fmla="*/ 0 h 326"/>
                <a:gd name="T98" fmla="*/ 0 w 212"/>
                <a:gd name="T99" fmla="*/ 0 h 326"/>
                <a:gd name="T100" fmla="*/ 0 w 212"/>
                <a:gd name="T101" fmla="*/ 0 h 326"/>
                <a:gd name="T102" fmla="*/ 0 w 212"/>
                <a:gd name="T103" fmla="*/ 0 h 3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326"/>
                <a:gd name="T158" fmla="*/ 212 w 212"/>
                <a:gd name="T159" fmla="*/ 326 h 3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326">
                  <a:moveTo>
                    <a:pt x="25" y="8"/>
                  </a:moveTo>
                  <a:lnTo>
                    <a:pt x="27" y="14"/>
                  </a:lnTo>
                  <a:lnTo>
                    <a:pt x="28" y="19"/>
                  </a:lnTo>
                  <a:lnTo>
                    <a:pt x="31" y="25"/>
                  </a:lnTo>
                  <a:lnTo>
                    <a:pt x="33" y="30"/>
                  </a:lnTo>
                  <a:lnTo>
                    <a:pt x="36" y="34"/>
                  </a:lnTo>
                  <a:lnTo>
                    <a:pt x="38" y="40"/>
                  </a:lnTo>
                  <a:lnTo>
                    <a:pt x="39" y="45"/>
                  </a:lnTo>
                  <a:lnTo>
                    <a:pt x="43" y="50"/>
                  </a:lnTo>
                  <a:lnTo>
                    <a:pt x="44" y="55"/>
                  </a:lnTo>
                  <a:lnTo>
                    <a:pt x="46" y="59"/>
                  </a:lnTo>
                  <a:lnTo>
                    <a:pt x="47" y="64"/>
                  </a:lnTo>
                  <a:lnTo>
                    <a:pt x="51" y="69"/>
                  </a:lnTo>
                  <a:lnTo>
                    <a:pt x="52" y="74"/>
                  </a:lnTo>
                  <a:lnTo>
                    <a:pt x="55" y="78"/>
                  </a:lnTo>
                  <a:lnTo>
                    <a:pt x="57" y="83"/>
                  </a:lnTo>
                  <a:lnTo>
                    <a:pt x="59" y="88"/>
                  </a:lnTo>
                  <a:lnTo>
                    <a:pt x="62" y="91"/>
                  </a:lnTo>
                  <a:lnTo>
                    <a:pt x="64" y="96"/>
                  </a:lnTo>
                  <a:lnTo>
                    <a:pt x="66" y="100"/>
                  </a:lnTo>
                  <a:lnTo>
                    <a:pt x="69" y="104"/>
                  </a:lnTo>
                  <a:lnTo>
                    <a:pt x="70" y="108"/>
                  </a:lnTo>
                  <a:lnTo>
                    <a:pt x="72" y="113"/>
                  </a:lnTo>
                  <a:lnTo>
                    <a:pt x="75" y="116"/>
                  </a:lnTo>
                  <a:lnTo>
                    <a:pt x="77" y="121"/>
                  </a:lnTo>
                  <a:lnTo>
                    <a:pt x="79" y="125"/>
                  </a:lnTo>
                  <a:lnTo>
                    <a:pt x="82" y="129"/>
                  </a:lnTo>
                  <a:lnTo>
                    <a:pt x="84" y="133"/>
                  </a:lnTo>
                  <a:lnTo>
                    <a:pt x="87" y="136"/>
                  </a:lnTo>
                  <a:lnTo>
                    <a:pt x="89" y="140"/>
                  </a:lnTo>
                  <a:lnTo>
                    <a:pt x="92" y="145"/>
                  </a:lnTo>
                  <a:lnTo>
                    <a:pt x="95" y="148"/>
                  </a:lnTo>
                  <a:lnTo>
                    <a:pt x="97" y="153"/>
                  </a:lnTo>
                  <a:lnTo>
                    <a:pt x="100" y="155"/>
                  </a:lnTo>
                  <a:lnTo>
                    <a:pt x="102" y="159"/>
                  </a:lnTo>
                  <a:lnTo>
                    <a:pt x="104" y="164"/>
                  </a:lnTo>
                  <a:lnTo>
                    <a:pt x="108" y="167"/>
                  </a:lnTo>
                  <a:lnTo>
                    <a:pt x="110" y="171"/>
                  </a:lnTo>
                  <a:lnTo>
                    <a:pt x="113" y="174"/>
                  </a:lnTo>
                  <a:lnTo>
                    <a:pt x="115" y="178"/>
                  </a:lnTo>
                  <a:lnTo>
                    <a:pt x="119" y="183"/>
                  </a:lnTo>
                  <a:lnTo>
                    <a:pt x="121" y="185"/>
                  </a:lnTo>
                  <a:lnTo>
                    <a:pt x="124" y="190"/>
                  </a:lnTo>
                  <a:lnTo>
                    <a:pt x="127" y="192"/>
                  </a:lnTo>
                  <a:lnTo>
                    <a:pt x="130" y="197"/>
                  </a:lnTo>
                  <a:lnTo>
                    <a:pt x="134" y="201"/>
                  </a:lnTo>
                  <a:lnTo>
                    <a:pt x="136" y="204"/>
                  </a:lnTo>
                  <a:lnTo>
                    <a:pt x="140" y="208"/>
                  </a:lnTo>
                  <a:lnTo>
                    <a:pt x="143" y="212"/>
                  </a:lnTo>
                  <a:lnTo>
                    <a:pt x="147" y="216"/>
                  </a:lnTo>
                  <a:lnTo>
                    <a:pt x="149" y="220"/>
                  </a:lnTo>
                  <a:lnTo>
                    <a:pt x="153" y="223"/>
                  </a:lnTo>
                  <a:lnTo>
                    <a:pt x="156" y="228"/>
                  </a:lnTo>
                  <a:lnTo>
                    <a:pt x="160" y="231"/>
                  </a:lnTo>
                  <a:lnTo>
                    <a:pt x="164" y="236"/>
                  </a:lnTo>
                  <a:lnTo>
                    <a:pt x="167" y="240"/>
                  </a:lnTo>
                  <a:lnTo>
                    <a:pt x="172" y="243"/>
                  </a:lnTo>
                  <a:lnTo>
                    <a:pt x="174" y="247"/>
                  </a:lnTo>
                  <a:lnTo>
                    <a:pt x="179" y="252"/>
                  </a:lnTo>
                  <a:lnTo>
                    <a:pt x="183" y="255"/>
                  </a:lnTo>
                  <a:lnTo>
                    <a:pt x="186" y="260"/>
                  </a:lnTo>
                  <a:lnTo>
                    <a:pt x="191" y="263"/>
                  </a:lnTo>
                  <a:lnTo>
                    <a:pt x="194" y="268"/>
                  </a:lnTo>
                  <a:lnTo>
                    <a:pt x="199" y="272"/>
                  </a:lnTo>
                  <a:lnTo>
                    <a:pt x="204" y="276"/>
                  </a:lnTo>
                  <a:lnTo>
                    <a:pt x="207" y="281"/>
                  </a:lnTo>
                  <a:lnTo>
                    <a:pt x="211" y="287"/>
                  </a:lnTo>
                  <a:lnTo>
                    <a:pt x="211" y="293"/>
                  </a:lnTo>
                  <a:lnTo>
                    <a:pt x="212" y="299"/>
                  </a:lnTo>
                  <a:lnTo>
                    <a:pt x="211" y="304"/>
                  </a:lnTo>
                  <a:lnTo>
                    <a:pt x="209" y="308"/>
                  </a:lnTo>
                  <a:lnTo>
                    <a:pt x="206" y="313"/>
                  </a:lnTo>
                  <a:lnTo>
                    <a:pt x="203" y="318"/>
                  </a:lnTo>
                  <a:lnTo>
                    <a:pt x="198" y="320"/>
                  </a:lnTo>
                  <a:lnTo>
                    <a:pt x="194" y="324"/>
                  </a:lnTo>
                  <a:lnTo>
                    <a:pt x="189" y="325"/>
                  </a:lnTo>
                  <a:lnTo>
                    <a:pt x="184" y="326"/>
                  </a:lnTo>
                  <a:lnTo>
                    <a:pt x="178" y="325"/>
                  </a:lnTo>
                  <a:lnTo>
                    <a:pt x="173" y="324"/>
                  </a:lnTo>
                  <a:lnTo>
                    <a:pt x="167" y="322"/>
                  </a:lnTo>
                  <a:lnTo>
                    <a:pt x="162" y="318"/>
                  </a:lnTo>
                  <a:lnTo>
                    <a:pt x="158" y="313"/>
                  </a:lnTo>
                  <a:lnTo>
                    <a:pt x="153" y="308"/>
                  </a:lnTo>
                  <a:lnTo>
                    <a:pt x="148" y="304"/>
                  </a:lnTo>
                  <a:lnTo>
                    <a:pt x="145" y="299"/>
                  </a:lnTo>
                  <a:lnTo>
                    <a:pt x="140" y="294"/>
                  </a:lnTo>
                  <a:lnTo>
                    <a:pt x="136" y="291"/>
                  </a:lnTo>
                  <a:lnTo>
                    <a:pt x="133" y="286"/>
                  </a:lnTo>
                  <a:lnTo>
                    <a:pt x="129" y="281"/>
                  </a:lnTo>
                  <a:lnTo>
                    <a:pt x="124" y="276"/>
                  </a:lnTo>
                  <a:lnTo>
                    <a:pt x="121" y="273"/>
                  </a:lnTo>
                  <a:lnTo>
                    <a:pt x="119" y="268"/>
                  </a:lnTo>
                  <a:lnTo>
                    <a:pt x="115" y="265"/>
                  </a:lnTo>
                  <a:lnTo>
                    <a:pt x="111" y="260"/>
                  </a:lnTo>
                  <a:lnTo>
                    <a:pt x="109" y="256"/>
                  </a:lnTo>
                  <a:lnTo>
                    <a:pt x="106" y="252"/>
                  </a:lnTo>
                  <a:lnTo>
                    <a:pt x="103" y="248"/>
                  </a:lnTo>
                  <a:lnTo>
                    <a:pt x="100" y="243"/>
                  </a:lnTo>
                  <a:lnTo>
                    <a:pt x="96" y="239"/>
                  </a:lnTo>
                  <a:lnTo>
                    <a:pt x="94" y="235"/>
                  </a:lnTo>
                  <a:lnTo>
                    <a:pt x="91" y="230"/>
                  </a:lnTo>
                  <a:lnTo>
                    <a:pt x="89" y="225"/>
                  </a:lnTo>
                  <a:lnTo>
                    <a:pt x="87" y="222"/>
                  </a:lnTo>
                  <a:lnTo>
                    <a:pt x="84" y="217"/>
                  </a:lnTo>
                  <a:lnTo>
                    <a:pt x="82" y="214"/>
                  </a:lnTo>
                  <a:lnTo>
                    <a:pt x="79" y="209"/>
                  </a:lnTo>
                  <a:lnTo>
                    <a:pt x="77" y="204"/>
                  </a:lnTo>
                  <a:lnTo>
                    <a:pt x="75" y="201"/>
                  </a:lnTo>
                  <a:lnTo>
                    <a:pt x="72" y="196"/>
                  </a:lnTo>
                  <a:lnTo>
                    <a:pt x="70" y="191"/>
                  </a:lnTo>
                  <a:lnTo>
                    <a:pt x="68" y="187"/>
                  </a:lnTo>
                  <a:lnTo>
                    <a:pt x="66" y="183"/>
                  </a:lnTo>
                  <a:lnTo>
                    <a:pt x="64" y="179"/>
                  </a:lnTo>
                  <a:lnTo>
                    <a:pt x="62" y="174"/>
                  </a:lnTo>
                  <a:lnTo>
                    <a:pt x="59" y="170"/>
                  </a:lnTo>
                  <a:lnTo>
                    <a:pt x="57" y="165"/>
                  </a:lnTo>
                  <a:lnTo>
                    <a:pt x="56" y="160"/>
                  </a:lnTo>
                  <a:lnTo>
                    <a:pt x="53" y="155"/>
                  </a:lnTo>
                  <a:lnTo>
                    <a:pt x="51" y="152"/>
                  </a:lnTo>
                  <a:lnTo>
                    <a:pt x="50" y="147"/>
                  </a:lnTo>
                  <a:lnTo>
                    <a:pt x="49" y="142"/>
                  </a:lnTo>
                  <a:lnTo>
                    <a:pt x="46" y="138"/>
                  </a:lnTo>
                  <a:lnTo>
                    <a:pt x="45" y="133"/>
                  </a:lnTo>
                  <a:lnTo>
                    <a:pt x="43" y="128"/>
                  </a:lnTo>
                  <a:lnTo>
                    <a:pt x="41" y="123"/>
                  </a:lnTo>
                  <a:lnTo>
                    <a:pt x="39" y="119"/>
                  </a:lnTo>
                  <a:lnTo>
                    <a:pt x="38" y="114"/>
                  </a:lnTo>
                  <a:lnTo>
                    <a:pt x="36" y="109"/>
                  </a:lnTo>
                  <a:lnTo>
                    <a:pt x="34" y="104"/>
                  </a:lnTo>
                  <a:lnTo>
                    <a:pt x="32" y="99"/>
                  </a:lnTo>
                  <a:lnTo>
                    <a:pt x="30" y="94"/>
                  </a:lnTo>
                  <a:lnTo>
                    <a:pt x="27" y="88"/>
                  </a:lnTo>
                  <a:lnTo>
                    <a:pt x="26" y="83"/>
                  </a:lnTo>
                  <a:lnTo>
                    <a:pt x="24" y="78"/>
                  </a:lnTo>
                  <a:lnTo>
                    <a:pt x="23" y="72"/>
                  </a:lnTo>
                  <a:lnTo>
                    <a:pt x="20" y="68"/>
                  </a:lnTo>
                  <a:lnTo>
                    <a:pt x="19" y="62"/>
                  </a:lnTo>
                  <a:lnTo>
                    <a:pt x="17" y="56"/>
                  </a:lnTo>
                  <a:lnTo>
                    <a:pt x="14" y="51"/>
                  </a:lnTo>
                  <a:lnTo>
                    <a:pt x="12" y="45"/>
                  </a:lnTo>
                  <a:lnTo>
                    <a:pt x="11" y="40"/>
                  </a:lnTo>
                  <a:lnTo>
                    <a:pt x="8" y="34"/>
                  </a:lnTo>
                  <a:lnTo>
                    <a:pt x="6" y="29"/>
                  </a:lnTo>
                  <a:lnTo>
                    <a:pt x="4" y="23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7"/>
                  </a:lnTo>
                  <a:lnTo>
                    <a:pt x="5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</p:grpSp>
      <p:sp>
        <p:nvSpPr>
          <p:cNvPr id="442" name="TextBox 441"/>
          <p:cNvSpPr txBox="1"/>
          <p:nvPr/>
        </p:nvSpPr>
        <p:spPr>
          <a:xfrm>
            <a:off x="5798449" y="3986461"/>
            <a:ext cx="686800" cy="312840"/>
          </a:xfrm>
          <a:prstGeom prst="rect">
            <a:avLst/>
          </a:prstGeom>
          <a:noFill/>
        </p:spPr>
        <p:txBody>
          <a:bodyPr wrap="none" lIns="65974" tIns="32987" rIns="65974" bIns="32987" rtlCol="0">
            <a:spAutoFit/>
          </a:bodyPr>
          <a:lstStyle/>
          <a:p>
            <a:r>
              <a:rPr lang="en-US" sz="800" dirty="0"/>
              <a:t>Mobile TV</a:t>
            </a:r>
          </a:p>
          <a:p>
            <a:r>
              <a:rPr lang="en-US" sz="800" dirty="0"/>
              <a:t>operator</a:t>
            </a:r>
          </a:p>
        </p:txBody>
      </p:sp>
      <p:cxnSp>
        <p:nvCxnSpPr>
          <p:cNvPr id="443" name="Straight Arrow Connector 442"/>
          <p:cNvCxnSpPr/>
          <p:nvPr/>
        </p:nvCxnSpPr>
        <p:spPr>
          <a:xfrm>
            <a:off x="3437270" y="1177238"/>
            <a:ext cx="1888336" cy="2682939"/>
          </a:xfrm>
          <a:prstGeom prst="straightConnector1">
            <a:avLst/>
          </a:prstGeom>
          <a:ln>
            <a:prstDash val="dash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6058432" y="1273135"/>
            <a:ext cx="2177954" cy="343617"/>
          </a:xfrm>
          <a:prstGeom prst="rect">
            <a:avLst/>
          </a:prstGeom>
          <a:solidFill>
            <a:srgbClr val="D9D9D9"/>
          </a:solidFill>
        </p:spPr>
        <p:txBody>
          <a:bodyPr wrap="none" lIns="65974" tIns="32987" rIns="65974" bIns="32987" rtlCol="0">
            <a:spAutoFit/>
          </a:bodyPr>
          <a:lstStyle/>
          <a:p>
            <a:r>
              <a:rPr lang="en-US" dirty="0" smtClean="0">
                <a:cs typeface="Helvetica"/>
              </a:rPr>
              <a:t>Linear TV today …</a:t>
            </a:r>
            <a:endParaRPr lang="en-US" dirty="0">
              <a:cs typeface="Helvetica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580905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2261246" y="791436"/>
            <a:ext cx="1245237" cy="1681089"/>
            <a:chOff x="2478266" y="391986"/>
            <a:chExt cx="2398069" cy="3804446"/>
          </a:xfrm>
        </p:grpSpPr>
        <p:grpSp>
          <p:nvGrpSpPr>
            <p:cNvPr id="5" name="Group 120"/>
            <p:cNvGrpSpPr>
              <a:grpSpLocks/>
            </p:cNvGrpSpPr>
            <p:nvPr/>
          </p:nvGrpSpPr>
          <p:grpSpPr bwMode="auto">
            <a:xfrm flipH="1">
              <a:off x="2478266" y="2728080"/>
              <a:ext cx="1254614" cy="1468352"/>
              <a:chOff x="1440" y="1213"/>
              <a:chExt cx="528" cy="516"/>
            </a:xfrm>
          </p:grpSpPr>
          <p:sp>
            <p:nvSpPr>
              <p:cNvPr id="86" name="AutoShape 85"/>
              <p:cNvSpPr>
                <a:spLocks noChangeAspect="1" noChangeArrowheads="1" noTextEdit="1"/>
              </p:cNvSpPr>
              <p:nvPr/>
            </p:nvSpPr>
            <p:spPr bwMode="auto">
              <a:xfrm>
                <a:off x="1440" y="1213"/>
                <a:ext cx="528" cy="5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1448" y="1221"/>
                <a:ext cx="354" cy="393"/>
              </a:xfrm>
              <a:custGeom>
                <a:avLst/>
                <a:gdLst>
                  <a:gd name="T0" fmla="*/ 0 w 1061"/>
                  <a:gd name="T1" fmla="*/ 0 h 1178"/>
                  <a:gd name="T2" fmla="*/ 0 w 1061"/>
                  <a:gd name="T3" fmla="*/ 0 h 1178"/>
                  <a:gd name="T4" fmla="*/ 0 w 1061"/>
                  <a:gd name="T5" fmla="*/ 0 h 1178"/>
                  <a:gd name="T6" fmla="*/ 0 w 1061"/>
                  <a:gd name="T7" fmla="*/ 0 h 1178"/>
                  <a:gd name="T8" fmla="*/ 0 w 1061"/>
                  <a:gd name="T9" fmla="*/ 0 h 1178"/>
                  <a:gd name="T10" fmla="*/ 0 w 1061"/>
                  <a:gd name="T11" fmla="*/ 0 h 1178"/>
                  <a:gd name="T12" fmla="*/ 0 w 1061"/>
                  <a:gd name="T13" fmla="*/ 0 h 1178"/>
                  <a:gd name="T14" fmla="*/ 0 w 1061"/>
                  <a:gd name="T15" fmla="*/ 0 h 1178"/>
                  <a:gd name="T16" fmla="*/ 0 w 1061"/>
                  <a:gd name="T17" fmla="*/ 0 h 1178"/>
                  <a:gd name="T18" fmla="*/ 0 w 1061"/>
                  <a:gd name="T19" fmla="*/ 0 h 1178"/>
                  <a:gd name="T20" fmla="*/ 0 w 1061"/>
                  <a:gd name="T21" fmla="*/ 0 h 1178"/>
                  <a:gd name="T22" fmla="*/ 0 w 1061"/>
                  <a:gd name="T23" fmla="*/ 0 h 1178"/>
                  <a:gd name="T24" fmla="*/ 0 w 1061"/>
                  <a:gd name="T25" fmla="*/ 0 h 1178"/>
                  <a:gd name="T26" fmla="*/ 0 w 1061"/>
                  <a:gd name="T27" fmla="*/ 0 h 1178"/>
                  <a:gd name="T28" fmla="*/ 0 w 1061"/>
                  <a:gd name="T29" fmla="*/ 0 h 1178"/>
                  <a:gd name="T30" fmla="*/ 0 w 1061"/>
                  <a:gd name="T31" fmla="*/ 0 h 1178"/>
                  <a:gd name="T32" fmla="*/ 0 w 1061"/>
                  <a:gd name="T33" fmla="*/ 0 h 1178"/>
                  <a:gd name="T34" fmla="*/ 0 w 1061"/>
                  <a:gd name="T35" fmla="*/ 0 h 1178"/>
                  <a:gd name="T36" fmla="*/ 0 w 1061"/>
                  <a:gd name="T37" fmla="*/ 0 h 1178"/>
                  <a:gd name="T38" fmla="*/ 0 w 1061"/>
                  <a:gd name="T39" fmla="*/ 0 h 1178"/>
                  <a:gd name="T40" fmla="*/ 0 w 1061"/>
                  <a:gd name="T41" fmla="*/ 0 h 1178"/>
                  <a:gd name="T42" fmla="*/ 0 w 1061"/>
                  <a:gd name="T43" fmla="*/ 0 h 1178"/>
                  <a:gd name="T44" fmla="*/ 0 w 1061"/>
                  <a:gd name="T45" fmla="*/ 0 h 1178"/>
                  <a:gd name="T46" fmla="*/ 0 w 1061"/>
                  <a:gd name="T47" fmla="*/ 0 h 1178"/>
                  <a:gd name="T48" fmla="*/ 0 w 1061"/>
                  <a:gd name="T49" fmla="*/ 0 h 1178"/>
                  <a:gd name="T50" fmla="*/ 0 w 1061"/>
                  <a:gd name="T51" fmla="*/ 0 h 1178"/>
                  <a:gd name="T52" fmla="*/ 0 w 1061"/>
                  <a:gd name="T53" fmla="*/ 0 h 1178"/>
                  <a:gd name="T54" fmla="*/ 0 w 1061"/>
                  <a:gd name="T55" fmla="*/ 0 h 1178"/>
                  <a:gd name="T56" fmla="*/ 0 w 1061"/>
                  <a:gd name="T57" fmla="*/ 0 h 1178"/>
                  <a:gd name="T58" fmla="*/ 0 w 1061"/>
                  <a:gd name="T59" fmla="*/ 0 h 1178"/>
                  <a:gd name="T60" fmla="*/ 0 w 1061"/>
                  <a:gd name="T61" fmla="*/ 0 h 1178"/>
                  <a:gd name="T62" fmla="*/ 0 w 1061"/>
                  <a:gd name="T63" fmla="*/ 0 h 1178"/>
                  <a:gd name="T64" fmla="*/ 0 w 1061"/>
                  <a:gd name="T65" fmla="*/ 0 h 1178"/>
                  <a:gd name="T66" fmla="*/ 0 w 1061"/>
                  <a:gd name="T67" fmla="*/ 0 h 1178"/>
                  <a:gd name="T68" fmla="*/ 0 w 1061"/>
                  <a:gd name="T69" fmla="*/ 0 h 1178"/>
                  <a:gd name="T70" fmla="*/ 0 w 1061"/>
                  <a:gd name="T71" fmla="*/ 0 h 1178"/>
                  <a:gd name="T72" fmla="*/ 0 w 1061"/>
                  <a:gd name="T73" fmla="*/ 0 h 1178"/>
                  <a:gd name="T74" fmla="*/ 0 w 1061"/>
                  <a:gd name="T75" fmla="*/ 0 h 1178"/>
                  <a:gd name="T76" fmla="*/ 0 w 1061"/>
                  <a:gd name="T77" fmla="*/ 0 h 1178"/>
                  <a:gd name="T78" fmla="*/ 0 w 1061"/>
                  <a:gd name="T79" fmla="*/ 0 h 1178"/>
                  <a:gd name="T80" fmla="*/ 0 w 1061"/>
                  <a:gd name="T81" fmla="*/ 0 h 1178"/>
                  <a:gd name="T82" fmla="*/ 0 w 1061"/>
                  <a:gd name="T83" fmla="*/ 0 h 1178"/>
                  <a:gd name="T84" fmla="*/ 0 w 1061"/>
                  <a:gd name="T85" fmla="*/ 0 h 1178"/>
                  <a:gd name="T86" fmla="*/ 0 w 1061"/>
                  <a:gd name="T87" fmla="*/ 0 h 1178"/>
                  <a:gd name="T88" fmla="*/ 0 w 1061"/>
                  <a:gd name="T89" fmla="*/ 0 h 1178"/>
                  <a:gd name="T90" fmla="*/ 0 w 1061"/>
                  <a:gd name="T91" fmla="*/ 0 h 1178"/>
                  <a:gd name="T92" fmla="*/ 0 w 1061"/>
                  <a:gd name="T93" fmla="*/ 0 h 1178"/>
                  <a:gd name="T94" fmla="*/ 0 w 1061"/>
                  <a:gd name="T95" fmla="*/ 0 h 1178"/>
                  <a:gd name="T96" fmla="*/ 0 w 1061"/>
                  <a:gd name="T97" fmla="*/ 0 h 1178"/>
                  <a:gd name="T98" fmla="*/ 0 w 1061"/>
                  <a:gd name="T99" fmla="*/ 0 h 1178"/>
                  <a:gd name="T100" fmla="*/ 0 w 1061"/>
                  <a:gd name="T101" fmla="*/ 0 h 1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1"/>
                  <a:gd name="T154" fmla="*/ 0 h 1178"/>
                  <a:gd name="T155" fmla="*/ 1061 w 1061"/>
                  <a:gd name="T156" fmla="*/ 1178 h 11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1" h="1178">
                    <a:moveTo>
                      <a:pt x="521" y="1165"/>
                    </a:moveTo>
                    <a:lnTo>
                      <a:pt x="519" y="1165"/>
                    </a:lnTo>
                    <a:lnTo>
                      <a:pt x="515" y="1165"/>
                    </a:lnTo>
                    <a:lnTo>
                      <a:pt x="513" y="1165"/>
                    </a:lnTo>
                    <a:lnTo>
                      <a:pt x="511" y="1165"/>
                    </a:lnTo>
                    <a:lnTo>
                      <a:pt x="506" y="1165"/>
                    </a:lnTo>
                    <a:lnTo>
                      <a:pt x="504" y="1166"/>
                    </a:lnTo>
                    <a:lnTo>
                      <a:pt x="499" y="1166"/>
                    </a:lnTo>
                    <a:lnTo>
                      <a:pt x="494" y="1166"/>
                    </a:lnTo>
                    <a:lnTo>
                      <a:pt x="488" y="1167"/>
                    </a:lnTo>
                    <a:lnTo>
                      <a:pt x="483" y="1167"/>
                    </a:lnTo>
                    <a:lnTo>
                      <a:pt x="476" y="1167"/>
                    </a:lnTo>
                    <a:lnTo>
                      <a:pt x="470" y="1167"/>
                    </a:lnTo>
                    <a:lnTo>
                      <a:pt x="463" y="1168"/>
                    </a:lnTo>
                    <a:lnTo>
                      <a:pt x="457" y="1169"/>
                    </a:lnTo>
                    <a:lnTo>
                      <a:pt x="449" y="1169"/>
                    </a:lnTo>
                    <a:lnTo>
                      <a:pt x="442" y="1169"/>
                    </a:lnTo>
                    <a:lnTo>
                      <a:pt x="434" y="1171"/>
                    </a:lnTo>
                    <a:lnTo>
                      <a:pt x="425" y="1171"/>
                    </a:lnTo>
                    <a:lnTo>
                      <a:pt x="417" y="1171"/>
                    </a:lnTo>
                    <a:lnTo>
                      <a:pt x="409" y="1172"/>
                    </a:lnTo>
                    <a:lnTo>
                      <a:pt x="399" y="1172"/>
                    </a:lnTo>
                    <a:lnTo>
                      <a:pt x="391" y="1173"/>
                    </a:lnTo>
                    <a:lnTo>
                      <a:pt x="381" y="1173"/>
                    </a:lnTo>
                    <a:lnTo>
                      <a:pt x="372" y="1173"/>
                    </a:lnTo>
                    <a:lnTo>
                      <a:pt x="363" y="1174"/>
                    </a:lnTo>
                    <a:lnTo>
                      <a:pt x="353" y="1174"/>
                    </a:lnTo>
                    <a:lnTo>
                      <a:pt x="342" y="1175"/>
                    </a:lnTo>
                    <a:lnTo>
                      <a:pt x="333" y="1175"/>
                    </a:lnTo>
                    <a:lnTo>
                      <a:pt x="322" y="1176"/>
                    </a:lnTo>
                    <a:lnTo>
                      <a:pt x="313" y="1176"/>
                    </a:lnTo>
                    <a:lnTo>
                      <a:pt x="303" y="1176"/>
                    </a:lnTo>
                    <a:lnTo>
                      <a:pt x="293" y="1176"/>
                    </a:lnTo>
                    <a:lnTo>
                      <a:pt x="282" y="1176"/>
                    </a:lnTo>
                    <a:lnTo>
                      <a:pt x="272" y="1178"/>
                    </a:lnTo>
                    <a:lnTo>
                      <a:pt x="262" y="1178"/>
                    </a:lnTo>
                    <a:lnTo>
                      <a:pt x="251" y="1178"/>
                    </a:lnTo>
                    <a:lnTo>
                      <a:pt x="242" y="1178"/>
                    </a:lnTo>
                    <a:lnTo>
                      <a:pt x="232" y="1178"/>
                    </a:lnTo>
                    <a:lnTo>
                      <a:pt x="221" y="1178"/>
                    </a:lnTo>
                    <a:lnTo>
                      <a:pt x="211" y="1178"/>
                    </a:lnTo>
                    <a:lnTo>
                      <a:pt x="201" y="1176"/>
                    </a:lnTo>
                    <a:lnTo>
                      <a:pt x="192" y="1176"/>
                    </a:lnTo>
                    <a:lnTo>
                      <a:pt x="182" y="1176"/>
                    </a:lnTo>
                    <a:lnTo>
                      <a:pt x="173" y="1176"/>
                    </a:lnTo>
                    <a:lnTo>
                      <a:pt x="165" y="1175"/>
                    </a:lnTo>
                    <a:lnTo>
                      <a:pt x="156" y="1175"/>
                    </a:lnTo>
                    <a:lnTo>
                      <a:pt x="147" y="1174"/>
                    </a:lnTo>
                    <a:lnTo>
                      <a:pt x="138" y="1174"/>
                    </a:lnTo>
                    <a:lnTo>
                      <a:pt x="130" y="1173"/>
                    </a:lnTo>
                    <a:lnTo>
                      <a:pt x="122" y="1172"/>
                    </a:lnTo>
                    <a:lnTo>
                      <a:pt x="115" y="1171"/>
                    </a:lnTo>
                    <a:lnTo>
                      <a:pt x="106" y="1171"/>
                    </a:lnTo>
                    <a:lnTo>
                      <a:pt x="99" y="1168"/>
                    </a:lnTo>
                    <a:lnTo>
                      <a:pt x="93" y="1168"/>
                    </a:lnTo>
                    <a:lnTo>
                      <a:pt x="86" y="1167"/>
                    </a:lnTo>
                    <a:lnTo>
                      <a:pt x="80" y="1165"/>
                    </a:lnTo>
                    <a:lnTo>
                      <a:pt x="76" y="1163"/>
                    </a:lnTo>
                    <a:lnTo>
                      <a:pt x="71" y="1162"/>
                    </a:lnTo>
                    <a:lnTo>
                      <a:pt x="65" y="1160"/>
                    </a:lnTo>
                    <a:lnTo>
                      <a:pt x="61" y="1159"/>
                    </a:lnTo>
                    <a:lnTo>
                      <a:pt x="57" y="1157"/>
                    </a:lnTo>
                    <a:lnTo>
                      <a:pt x="54" y="1155"/>
                    </a:lnTo>
                    <a:lnTo>
                      <a:pt x="51" y="1153"/>
                    </a:lnTo>
                    <a:lnTo>
                      <a:pt x="47" y="1149"/>
                    </a:lnTo>
                    <a:lnTo>
                      <a:pt x="44" y="1146"/>
                    </a:lnTo>
                    <a:lnTo>
                      <a:pt x="41" y="1142"/>
                    </a:lnTo>
                    <a:lnTo>
                      <a:pt x="38" y="1138"/>
                    </a:lnTo>
                    <a:lnTo>
                      <a:pt x="34" y="1134"/>
                    </a:lnTo>
                    <a:lnTo>
                      <a:pt x="32" y="1129"/>
                    </a:lnTo>
                    <a:lnTo>
                      <a:pt x="29" y="1124"/>
                    </a:lnTo>
                    <a:lnTo>
                      <a:pt x="26" y="1118"/>
                    </a:lnTo>
                    <a:lnTo>
                      <a:pt x="23" y="1112"/>
                    </a:lnTo>
                    <a:lnTo>
                      <a:pt x="21" y="1105"/>
                    </a:lnTo>
                    <a:lnTo>
                      <a:pt x="19" y="1099"/>
                    </a:lnTo>
                    <a:lnTo>
                      <a:pt x="16" y="1092"/>
                    </a:lnTo>
                    <a:lnTo>
                      <a:pt x="14" y="1085"/>
                    </a:lnTo>
                    <a:lnTo>
                      <a:pt x="13" y="1077"/>
                    </a:lnTo>
                    <a:lnTo>
                      <a:pt x="12" y="1070"/>
                    </a:lnTo>
                    <a:lnTo>
                      <a:pt x="9" y="1060"/>
                    </a:lnTo>
                    <a:lnTo>
                      <a:pt x="8" y="1052"/>
                    </a:lnTo>
                    <a:lnTo>
                      <a:pt x="6" y="1042"/>
                    </a:lnTo>
                    <a:lnTo>
                      <a:pt x="4" y="1034"/>
                    </a:lnTo>
                    <a:lnTo>
                      <a:pt x="3" y="1023"/>
                    </a:lnTo>
                    <a:lnTo>
                      <a:pt x="2" y="1014"/>
                    </a:lnTo>
                    <a:lnTo>
                      <a:pt x="1" y="1004"/>
                    </a:lnTo>
                    <a:lnTo>
                      <a:pt x="1" y="994"/>
                    </a:lnTo>
                    <a:lnTo>
                      <a:pt x="0" y="983"/>
                    </a:lnTo>
                    <a:lnTo>
                      <a:pt x="0" y="971"/>
                    </a:lnTo>
                    <a:lnTo>
                      <a:pt x="0" y="961"/>
                    </a:lnTo>
                    <a:lnTo>
                      <a:pt x="0" y="950"/>
                    </a:lnTo>
                    <a:lnTo>
                      <a:pt x="0" y="937"/>
                    </a:lnTo>
                    <a:lnTo>
                      <a:pt x="0" y="926"/>
                    </a:lnTo>
                    <a:lnTo>
                      <a:pt x="0" y="913"/>
                    </a:lnTo>
                    <a:lnTo>
                      <a:pt x="1" y="902"/>
                    </a:lnTo>
                    <a:lnTo>
                      <a:pt x="1" y="888"/>
                    </a:lnTo>
                    <a:lnTo>
                      <a:pt x="2" y="876"/>
                    </a:lnTo>
                    <a:lnTo>
                      <a:pt x="3" y="863"/>
                    </a:lnTo>
                    <a:lnTo>
                      <a:pt x="4" y="850"/>
                    </a:lnTo>
                    <a:lnTo>
                      <a:pt x="7" y="836"/>
                    </a:lnTo>
                    <a:lnTo>
                      <a:pt x="8" y="823"/>
                    </a:lnTo>
                    <a:lnTo>
                      <a:pt x="10" y="810"/>
                    </a:lnTo>
                    <a:lnTo>
                      <a:pt x="13" y="796"/>
                    </a:lnTo>
                    <a:lnTo>
                      <a:pt x="15" y="781"/>
                    </a:lnTo>
                    <a:lnTo>
                      <a:pt x="17" y="767"/>
                    </a:lnTo>
                    <a:lnTo>
                      <a:pt x="21" y="753"/>
                    </a:lnTo>
                    <a:lnTo>
                      <a:pt x="23" y="739"/>
                    </a:lnTo>
                    <a:lnTo>
                      <a:pt x="27" y="724"/>
                    </a:lnTo>
                    <a:lnTo>
                      <a:pt x="31" y="710"/>
                    </a:lnTo>
                    <a:lnTo>
                      <a:pt x="34" y="695"/>
                    </a:lnTo>
                    <a:lnTo>
                      <a:pt x="39" y="681"/>
                    </a:lnTo>
                    <a:lnTo>
                      <a:pt x="42" y="665"/>
                    </a:lnTo>
                    <a:lnTo>
                      <a:pt x="47" y="651"/>
                    </a:lnTo>
                    <a:lnTo>
                      <a:pt x="52" y="636"/>
                    </a:lnTo>
                    <a:lnTo>
                      <a:pt x="57" y="620"/>
                    </a:lnTo>
                    <a:lnTo>
                      <a:pt x="61" y="605"/>
                    </a:lnTo>
                    <a:lnTo>
                      <a:pt x="67" y="590"/>
                    </a:lnTo>
                    <a:lnTo>
                      <a:pt x="74" y="575"/>
                    </a:lnTo>
                    <a:lnTo>
                      <a:pt x="80" y="561"/>
                    </a:lnTo>
                    <a:lnTo>
                      <a:pt x="86" y="544"/>
                    </a:lnTo>
                    <a:lnTo>
                      <a:pt x="93" y="530"/>
                    </a:lnTo>
                    <a:lnTo>
                      <a:pt x="99" y="513"/>
                    </a:lnTo>
                    <a:lnTo>
                      <a:pt x="108" y="499"/>
                    </a:lnTo>
                    <a:lnTo>
                      <a:pt x="115" y="484"/>
                    </a:lnTo>
                    <a:lnTo>
                      <a:pt x="123" y="468"/>
                    </a:lnTo>
                    <a:lnTo>
                      <a:pt x="131" y="453"/>
                    </a:lnTo>
                    <a:lnTo>
                      <a:pt x="141" y="439"/>
                    </a:lnTo>
                    <a:lnTo>
                      <a:pt x="148" y="422"/>
                    </a:lnTo>
                    <a:lnTo>
                      <a:pt x="157" y="408"/>
                    </a:lnTo>
                    <a:lnTo>
                      <a:pt x="167" y="392"/>
                    </a:lnTo>
                    <a:lnTo>
                      <a:pt x="176" y="378"/>
                    </a:lnTo>
                    <a:lnTo>
                      <a:pt x="186" y="364"/>
                    </a:lnTo>
                    <a:lnTo>
                      <a:pt x="197" y="350"/>
                    </a:lnTo>
                    <a:lnTo>
                      <a:pt x="206" y="335"/>
                    </a:lnTo>
                    <a:lnTo>
                      <a:pt x="218" y="324"/>
                    </a:lnTo>
                    <a:lnTo>
                      <a:pt x="227" y="311"/>
                    </a:lnTo>
                    <a:lnTo>
                      <a:pt x="239" y="297"/>
                    </a:lnTo>
                    <a:lnTo>
                      <a:pt x="250" y="284"/>
                    </a:lnTo>
                    <a:lnTo>
                      <a:pt x="261" y="273"/>
                    </a:lnTo>
                    <a:lnTo>
                      <a:pt x="272" y="261"/>
                    </a:lnTo>
                    <a:lnTo>
                      <a:pt x="284" y="249"/>
                    </a:lnTo>
                    <a:lnTo>
                      <a:pt x="296" y="238"/>
                    </a:lnTo>
                    <a:lnTo>
                      <a:pt x="308" y="226"/>
                    </a:lnTo>
                    <a:lnTo>
                      <a:pt x="320" y="216"/>
                    </a:lnTo>
                    <a:lnTo>
                      <a:pt x="332" y="204"/>
                    </a:lnTo>
                    <a:lnTo>
                      <a:pt x="344" y="194"/>
                    </a:lnTo>
                    <a:lnTo>
                      <a:pt x="355" y="184"/>
                    </a:lnTo>
                    <a:lnTo>
                      <a:pt x="368" y="174"/>
                    </a:lnTo>
                    <a:lnTo>
                      <a:pt x="380" y="165"/>
                    </a:lnTo>
                    <a:lnTo>
                      <a:pt x="393" y="155"/>
                    </a:lnTo>
                    <a:lnTo>
                      <a:pt x="406" y="146"/>
                    </a:lnTo>
                    <a:lnTo>
                      <a:pt x="418" y="136"/>
                    </a:lnTo>
                    <a:lnTo>
                      <a:pt x="431" y="128"/>
                    </a:lnTo>
                    <a:lnTo>
                      <a:pt x="444" y="120"/>
                    </a:lnTo>
                    <a:lnTo>
                      <a:pt x="457" y="112"/>
                    </a:lnTo>
                    <a:lnTo>
                      <a:pt x="469" y="104"/>
                    </a:lnTo>
                    <a:lnTo>
                      <a:pt x="482" y="97"/>
                    </a:lnTo>
                    <a:lnTo>
                      <a:pt x="495" y="90"/>
                    </a:lnTo>
                    <a:lnTo>
                      <a:pt x="507" y="83"/>
                    </a:lnTo>
                    <a:lnTo>
                      <a:pt x="520" y="77"/>
                    </a:lnTo>
                    <a:lnTo>
                      <a:pt x="532" y="70"/>
                    </a:lnTo>
                    <a:lnTo>
                      <a:pt x="545" y="64"/>
                    </a:lnTo>
                    <a:lnTo>
                      <a:pt x="557" y="58"/>
                    </a:lnTo>
                    <a:lnTo>
                      <a:pt x="569" y="52"/>
                    </a:lnTo>
                    <a:lnTo>
                      <a:pt x="582" y="47"/>
                    </a:lnTo>
                    <a:lnTo>
                      <a:pt x="594" y="41"/>
                    </a:lnTo>
                    <a:lnTo>
                      <a:pt x="606" y="38"/>
                    </a:lnTo>
                    <a:lnTo>
                      <a:pt x="617" y="33"/>
                    </a:lnTo>
                    <a:lnTo>
                      <a:pt x="629" y="28"/>
                    </a:lnTo>
                    <a:lnTo>
                      <a:pt x="641" y="25"/>
                    </a:lnTo>
                    <a:lnTo>
                      <a:pt x="653" y="21"/>
                    </a:lnTo>
                    <a:lnTo>
                      <a:pt x="664" y="18"/>
                    </a:lnTo>
                    <a:lnTo>
                      <a:pt x="676" y="14"/>
                    </a:lnTo>
                    <a:lnTo>
                      <a:pt x="686" y="12"/>
                    </a:lnTo>
                    <a:lnTo>
                      <a:pt x="697" y="9"/>
                    </a:lnTo>
                    <a:lnTo>
                      <a:pt x="708" y="7"/>
                    </a:lnTo>
                    <a:lnTo>
                      <a:pt x="718" y="4"/>
                    </a:lnTo>
                    <a:lnTo>
                      <a:pt x="728" y="3"/>
                    </a:lnTo>
                    <a:lnTo>
                      <a:pt x="738" y="2"/>
                    </a:lnTo>
                    <a:lnTo>
                      <a:pt x="748" y="1"/>
                    </a:lnTo>
                    <a:lnTo>
                      <a:pt x="757" y="0"/>
                    </a:lnTo>
                    <a:lnTo>
                      <a:pt x="767" y="0"/>
                    </a:lnTo>
                    <a:lnTo>
                      <a:pt x="776" y="0"/>
                    </a:lnTo>
                    <a:lnTo>
                      <a:pt x="783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08" y="1"/>
                    </a:lnTo>
                    <a:lnTo>
                      <a:pt x="815" y="2"/>
                    </a:lnTo>
                    <a:lnTo>
                      <a:pt x="823" y="3"/>
                    </a:lnTo>
                    <a:lnTo>
                      <a:pt x="830" y="6"/>
                    </a:lnTo>
                    <a:lnTo>
                      <a:pt x="837" y="8"/>
                    </a:lnTo>
                    <a:lnTo>
                      <a:pt x="839" y="8"/>
                    </a:lnTo>
                    <a:lnTo>
                      <a:pt x="843" y="10"/>
                    </a:lnTo>
                    <a:lnTo>
                      <a:pt x="845" y="13"/>
                    </a:lnTo>
                    <a:lnTo>
                      <a:pt x="849" y="16"/>
                    </a:lnTo>
                    <a:lnTo>
                      <a:pt x="852" y="20"/>
                    </a:lnTo>
                    <a:lnTo>
                      <a:pt x="856" y="25"/>
                    </a:lnTo>
                    <a:lnTo>
                      <a:pt x="859" y="29"/>
                    </a:lnTo>
                    <a:lnTo>
                      <a:pt x="863" y="36"/>
                    </a:lnTo>
                    <a:lnTo>
                      <a:pt x="868" y="41"/>
                    </a:lnTo>
                    <a:lnTo>
                      <a:pt x="871" y="48"/>
                    </a:lnTo>
                    <a:lnTo>
                      <a:pt x="875" y="57"/>
                    </a:lnTo>
                    <a:lnTo>
                      <a:pt x="879" y="64"/>
                    </a:lnTo>
                    <a:lnTo>
                      <a:pt x="884" y="72"/>
                    </a:lnTo>
                    <a:lnTo>
                      <a:pt x="888" y="80"/>
                    </a:lnTo>
                    <a:lnTo>
                      <a:pt x="894" y="90"/>
                    </a:lnTo>
                    <a:lnTo>
                      <a:pt x="897" y="99"/>
                    </a:lnTo>
                    <a:lnTo>
                      <a:pt x="902" y="109"/>
                    </a:lnTo>
                    <a:lnTo>
                      <a:pt x="907" y="118"/>
                    </a:lnTo>
                    <a:lnTo>
                      <a:pt x="911" y="129"/>
                    </a:lnTo>
                    <a:lnTo>
                      <a:pt x="916" y="140"/>
                    </a:lnTo>
                    <a:lnTo>
                      <a:pt x="920" y="150"/>
                    </a:lnTo>
                    <a:lnTo>
                      <a:pt x="925" y="161"/>
                    </a:lnTo>
                    <a:lnTo>
                      <a:pt x="929" y="173"/>
                    </a:lnTo>
                    <a:lnTo>
                      <a:pt x="934" y="185"/>
                    </a:lnTo>
                    <a:lnTo>
                      <a:pt x="939" y="195"/>
                    </a:lnTo>
                    <a:lnTo>
                      <a:pt x="943" y="208"/>
                    </a:lnTo>
                    <a:lnTo>
                      <a:pt x="948" y="219"/>
                    </a:lnTo>
                    <a:lnTo>
                      <a:pt x="953" y="232"/>
                    </a:lnTo>
                    <a:lnTo>
                      <a:pt x="958" y="244"/>
                    </a:lnTo>
                    <a:lnTo>
                      <a:pt x="962" y="257"/>
                    </a:lnTo>
                    <a:lnTo>
                      <a:pt x="967" y="269"/>
                    </a:lnTo>
                    <a:lnTo>
                      <a:pt x="972" y="282"/>
                    </a:lnTo>
                    <a:lnTo>
                      <a:pt x="975" y="293"/>
                    </a:lnTo>
                    <a:lnTo>
                      <a:pt x="980" y="306"/>
                    </a:lnTo>
                    <a:lnTo>
                      <a:pt x="984" y="318"/>
                    </a:lnTo>
                    <a:lnTo>
                      <a:pt x="990" y="329"/>
                    </a:lnTo>
                    <a:lnTo>
                      <a:pt x="993" y="341"/>
                    </a:lnTo>
                    <a:lnTo>
                      <a:pt x="998" y="353"/>
                    </a:lnTo>
                    <a:lnTo>
                      <a:pt x="1002" y="365"/>
                    </a:lnTo>
                    <a:lnTo>
                      <a:pt x="1006" y="377"/>
                    </a:lnTo>
                    <a:lnTo>
                      <a:pt x="1010" y="388"/>
                    </a:lnTo>
                    <a:lnTo>
                      <a:pt x="1013" y="398"/>
                    </a:lnTo>
                    <a:lnTo>
                      <a:pt x="1017" y="409"/>
                    </a:lnTo>
                    <a:lnTo>
                      <a:pt x="1021" y="420"/>
                    </a:lnTo>
                    <a:lnTo>
                      <a:pt x="1024" y="430"/>
                    </a:lnTo>
                    <a:lnTo>
                      <a:pt x="1028" y="441"/>
                    </a:lnTo>
                    <a:lnTo>
                      <a:pt x="1031" y="450"/>
                    </a:lnTo>
                    <a:lnTo>
                      <a:pt x="1035" y="460"/>
                    </a:lnTo>
                    <a:lnTo>
                      <a:pt x="1037" y="468"/>
                    </a:lnTo>
                    <a:lnTo>
                      <a:pt x="1040" y="477"/>
                    </a:lnTo>
                    <a:lnTo>
                      <a:pt x="1042" y="484"/>
                    </a:lnTo>
                    <a:lnTo>
                      <a:pt x="1045" y="492"/>
                    </a:lnTo>
                    <a:lnTo>
                      <a:pt x="1048" y="499"/>
                    </a:lnTo>
                    <a:lnTo>
                      <a:pt x="1049" y="506"/>
                    </a:lnTo>
                    <a:lnTo>
                      <a:pt x="1051" y="511"/>
                    </a:lnTo>
                    <a:lnTo>
                      <a:pt x="1054" y="518"/>
                    </a:lnTo>
                    <a:lnTo>
                      <a:pt x="1055" y="522"/>
                    </a:lnTo>
                    <a:lnTo>
                      <a:pt x="1056" y="526"/>
                    </a:lnTo>
                    <a:lnTo>
                      <a:pt x="1057" y="530"/>
                    </a:lnTo>
                    <a:lnTo>
                      <a:pt x="1058" y="534"/>
                    </a:lnTo>
                    <a:lnTo>
                      <a:pt x="1060" y="536"/>
                    </a:lnTo>
                    <a:lnTo>
                      <a:pt x="1060" y="538"/>
                    </a:lnTo>
                    <a:lnTo>
                      <a:pt x="1061" y="539"/>
                    </a:lnTo>
                    <a:lnTo>
                      <a:pt x="1061" y="541"/>
                    </a:lnTo>
                    <a:lnTo>
                      <a:pt x="521" y="116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>
                <a:off x="1604" y="1364"/>
                <a:ext cx="356" cy="357"/>
              </a:xfrm>
              <a:custGeom>
                <a:avLst/>
                <a:gdLst>
                  <a:gd name="T0" fmla="*/ 0 w 1069"/>
                  <a:gd name="T1" fmla="*/ 0 h 1071"/>
                  <a:gd name="T2" fmla="*/ 0 w 1069"/>
                  <a:gd name="T3" fmla="*/ 0 h 1071"/>
                  <a:gd name="T4" fmla="*/ 0 w 1069"/>
                  <a:gd name="T5" fmla="*/ 0 h 1071"/>
                  <a:gd name="T6" fmla="*/ 0 w 1069"/>
                  <a:gd name="T7" fmla="*/ 0 h 1071"/>
                  <a:gd name="T8" fmla="*/ 0 w 1069"/>
                  <a:gd name="T9" fmla="*/ 0 h 1071"/>
                  <a:gd name="T10" fmla="*/ 0 w 1069"/>
                  <a:gd name="T11" fmla="*/ 0 h 1071"/>
                  <a:gd name="T12" fmla="*/ 0 w 1069"/>
                  <a:gd name="T13" fmla="*/ 0 h 1071"/>
                  <a:gd name="T14" fmla="*/ 0 w 1069"/>
                  <a:gd name="T15" fmla="*/ 0 h 1071"/>
                  <a:gd name="T16" fmla="*/ 0 w 1069"/>
                  <a:gd name="T17" fmla="*/ 0 h 1071"/>
                  <a:gd name="T18" fmla="*/ 0 w 1069"/>
                  <a:gd name="T19" fmla="*/ 0 h 1071"/>
                  <a:gd name="T20" fmla="*/ 0 w 1069"/>
                  <a:gd name="T21" fmla="*/ 0 h 1071"/>
                  <a:gd name="T22" fmla="*/ 0 w 1069"/>
                  <a:gd name="T23" fmla="*/ 0 h 1071"/>
                  <a:gd name="T24" fmla="*/ 0 w 1069"/>
                  <a:gd name="T25" fmla="*/ 0 h 1071"/>
                  <a:gd name="T26" fmla="*/ 0 w 1069"/>
                  <a:gd name="T27" fmla="*/ 0 h 1071"/>
                  <a:gd name="T28" fmla="*/ 0 w 1069"/>
                  <a:gd name="T29" fmla="*/ 0 h 1071"/>
                  <a:gd name="T30" fmla="*/ 0 w 1069"/>
                  <a:gd name="T31" fmla="*/ 0 h 1071"/>
                  <a:gd name="T32" fmla="*/ 0 w 1069"/>
                  <a:gd name="T33" fmla="*/ 0 h 1071"/>
                  <a:gd name="T34" fmla="*/ 0 w 1069"/>
                  <a:gd name="T35" fmla="*/ 0 h 1071"/>
                  <a:gd name="T36" fmla="*/ 0 w 1069"/>
                  <a:gd name="T37" fmla="*/ 0 h 1071"/>
                  <a:gd name="T38" fmla="*/ 0 w 1069"/>
                  <a:gd name="T39" fmla="*/ 0 h 1071"/>
                  <a:gd name="T40" fmla="*/ 0 w 1069"/>
                  <a:gd name="T41" fmla="*/ 0 h 1071"/>
                  <a:gd name="T42" fmla="*/ 0 w 1069"/>
                  <a:gd name="T43" fmla="*/ 0 h 1071"/>
                  <a:gd name="T44" fmla="*/ 0 w 1069"/>
                  <a:gd name="T45" fmla="*/ 0 h 1071"/>
                  <a:gd name="T46" fmla="*/ 0 w 1069"/>
                  <a:gd name="T47" fmla="*/ 0 h 1071"/>
                  <a:gd name="T48" fmla="*/ 0 w 1069"/>
                  <a:gd name="T49" fmla="*/ 0 h 1071"/>
                  <a:gd name="T50" fmla="*/ 0 w 1069"/>
                  <a:gd name="T51" fmla="*/ 0 h 1071"/>
                  <a:gd name="T52" fmla="*/ 0 w 1069"/>
                  <a:gd name="T53" fmla="*/ 0 h 1071"/>
                  <a:gd name="T54" fmla="*/ 0 w 1069"/>
                  <a:gd name="T55" fmla="*/ 0 h 1071"/>
                  <a:gd name="T56" fmla="*/ 0 w 1069"/>
                  <a:gd name="T57" fmla="*/ 0 h 1071"/>
                  <a:gd name="T58" fmla="*/ 0 w 1069"/>
                  <a:gd name="T59" fmla="*/ 0 h 1071"/>
                  <a:gd name="T60" fmla="*/ 0 w 1069"/>
                  <a:gd name="T61" fmla="*/ 0 h 1071"/>
                  <a:gd name="T62" fmla="*/ 0 w 1069"/>
                  <a:gd name="T63" fmla="*/ 0 h 1071"/>
                  <a:gd name="T64" fmla="*/ 0 w 1069"/>
                  <a:gd name="T65" fmla="*/ 0 h 1071"/>
                  <a:gd name="T66" fmla="*/ 0 w 1069"/>
                  <a:gd name="T67" fmla="*/ 0 h 1071"/>
                  <a:gd name="T68" fmla="*/ 0 w 1069"/>
                  <a:gd name="T69" fmla="*/ 0 h 1071"/>
                  <a:gd name="T70" fmla="*/ 0 w 1069"/>
                  <a:gd name="T71" fmla="*/ 0 h 1071"/>
                  <a:gd name="T72" fmla="*/ 0 w 1069"/>
                  <a:gd name="T73" fmla="*/ 0 h 1071"/>
                  <a:gd name="T74" fmla="*/ 0 w 1069"/>
                  <a:gd name="T75" fmla="*/ 0 h 1071"/>
                  <a:gd name="T76" fmla="*/ 0 w 1069"/>
                  <a:gd name="T77" fmla="*/ 0 h 1071"/>
                  <a:gd name="T78" fmla="*/ 0 w 1069"/>
                  <a:gd name="T79" fmla="*/ 0 h 1071"/>
                  <a:gd name="T80" fmla="*/ 0 w 1069"/>
                  <a:gd name="T81" fmla="*/ 0 h 1071"/>
                  <a:gd name="T82" fmla="*/ 0 w 1069"/>
                  <a:gd name="T83" fmla="*/ 0 h 1071"/>
                  <a:gd name="T84" fmla="*/ 0 w 1069"/>
                  <a:gd name="T85" fmla="*/ 0 h 1071"/>
                  <a:gd name="T86" fmla="*/ 0 w 1069"/>
                  <a:gd name="T87" fmla="*/ 0 h 1071"/>
                  <a:gd name="T88" fmla="*/ 0 w 1069"/>
                  <a:gd name="T89" fmla="*/ 0 h 1071"/>
                  <a:gd name="T90" fmla="*/ 0 w 1069"/>
                  <a:gd name="T91" fmla="*/ 0 h 1071"/>
                  <a:gd name="T92" fmla="*/ 0 w 1069"/>
                  <a:gd name="T93" fmla="*/ 0 h 1071"/>
                  <a:gd name="T94" fmla="*/ 0 w 1069"/>
                  <a:gd name="T95" fmla="*/ 0 h 1071"/>
                  <a:gd name="T96" fmla="*/ 0 w 1069"/>
                  <a:gd name="T97" fmla="*/ 0 h 1071"/>
                  <a:gd name="T98" fmla="*/ 0 w 1069"/>
                  <a:gd name="T99" fmla="*/ 0 h 1071"/>
                  <a:gd name="T100" fmla="*/ 0 w 1069"/>
                  <a:gd name="T101" fmla="*/ 0 h 1071"/>
                  <a:gd name="T102" fmla="*/ 0 w 1069"/>
                  <a:gd name="T103" fmla="*/ 0 h 1071"/>
                  <a:gd name="T104" fmla="*/ 0 w 1069"/>
                  <a:gd name="T105" fmla="*/ 0 h 1071"/>
                  <a:gd name="T106" fmla="*/ 0 w 1069"/>
                  <a:gd name="T107" fmla="*/ 0 h 1071"/>
                  <a:gd name="T108" fmla="*/ 0 w 1069"/>
                  <a:gd name="T109" fmla="*/ 0 h 1071"/>
                  <a:gd name="T110" fmla="*/ 0 w 1069"/>
                  <a:gd name="T111" fmla="*/ 0 h 1071"/>
                  <a:gd name="T112" fmla="*/ 0 w 1069"/>
                  <a:gd name="T113" fmla="*/ 0 h 1071"/>
                  <a:gd name="T114" fmla="*/ 0 w 1069"/>
                  <a:gd name="T115" fmla="*/ 0 h 1071"/>
                  <a:gd name="T116" fmla="*/ 0 w 1069"/>
                  <a:gd name="T117" fmla="*/ 0 h 1071"/>
                  <a:gd name="T118" fmla="*/ 0 w 1069"/>
                  <a:gd name="T119" fmla="*/ 0 h 1071"/>
                  <a:gd name="T120" fmla="*/ 0 w 1069"/>
                  <a:gd name="T121" fmla="*/ 0 h 10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9"/>
                  <a:gd name="T184" fmla="*/ 0 h 1071"/>
                  <a:gd name="T185" fmla="*/ 1069 w 1069"/>
                  <a:gd name="T186" fmla="*/ 1071 h 10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9" h="1071">
                    <a:moveTo>
                      <a:pt x="274" y="235"/>
                    </a:moveTo>
                    <a:lnTo>
                      <a:pt x="273" y="234"/>
                    </a:lnTo>
                    <a:lnTo>
                      <a:pt x="268" y="230"/>
                    </a:lnTo>
                    <a:lnTo>
                      <a:pt x="264" y="227"/>
                    </a:lnTo>
                    <a:lnTo>
                      <a:pt x="261" y="224"/>
                    </a:lnTo>
                    <a:lnTo>
                      <a:pt x="256" y="221"/>
                    </a:lnTo>
                    <a:lnTo>
                      <a:pt x="252" y="218"/>
                    </a:lnTo>
                    <a:lnTo>
                      <a:pt x="249" y="217"/>
                    </a:lnTo>
                    <a:lnTo>
                      <a:pt x="245" y="215"/>
                    </a:lnTo>
                    <a:lnTo>
                      <a:pt x="242" y="214"/>
                    </a:lnTo>
                    <a:lnTo>
                      <a:pt x="239" y="212"/>
                    </a:lnTo>
                    <a:lnTo>
                      <a:pt x="236" y="210"/>
                    </a:lnTo>
                    <a:lnTo>
                      <a:pt x="232" y="209"/>
                    </a:lnTo>
                    <a:lnTo>
                      <a:pt x="227" y="208"/>
                    </a:lnTo>
                    <a:lnTo>
                      <a:pt x="224" y="207"/>
                    </a:lnTo>
                    <a:lnTo>
                      <a:pt x="219" y="204"/>
                    </a:lnTo>
                    <a:lnTo>
                      <a:pt x="216" y="204"/>
                    </a:lnTo>
                    <a:lnTo>
                      <a:pt x="211" y="203"/>
                    </a:lnTo>
                    <a:lnTo>
                      <a:pt x="206" y="202"/>
                    </a:lnTo>
                    <a:lnTo>
                      <a:pt x="200" y="201"/>
                    </a:lnTo>
                    <a:lnTo>
                      <a:pt x="195" y="201"/>
                    </a:lnTo>
                    <a:lnTo>
                      <a:pt x="191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79" y="201"/>
                    </a:lnTo>
                    <a:lnTo>
                      <a:pt x="175" y="201"/>
                    </a:lnTo>
                    <a:lnTo>
                      <a:pt x="173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5" y="201"/>
                    </a:lnTo>
                    <a:lnTo>
                      <a:pt x="161" y="202"/>
                    </a:lnTo>
                    <a:lnTo>
                      <a:pt x="159" y="202"/>
                    </a:lnTo>
                    <a:lnTo>
                      <a:pt x="155" y="202"/>
                    </a:lnTo>
                    <a:lnTo>
                      <a:pt x="152" y="203"/>
                    </a:lnTo>
                    <a:lnTo>
                      <a:pt x="149" y="203"/>
                    </a:lnTo>
                    <a:lnTo>
                      <a:pt x="146" y="204"/>
                    </a:lnTo>
                    <a:lnTo>
                      <a:pt x="143" y="204"/>
                    </a:lnTo>
                    <a:lnTo>
                      <a:pt x="140" y="205"/>
                    </a:lnTo>
                    <a:lnTo>
                      <a:pt x="137" y="207"/>
                    </a:lnTo>
                    <a:lnTo>
                      <a:pt x="135" y="208"/>
                    </a:lnTo>
                    <a:lnTo>
                      <a:pt x="131" y="209"/>
                    </a:lnTo>
                    <a:lnTo>
                      <a:pt x="128" y="209"/>
                    </a:lnTo>
                    <a:lnTo>
                      <a:pt x="126" y="210"/>
                    </a:lnTo>
                    <a:lnTo>
                      <a:pt x="120" y="212"/>
                    </a:lnTo>
                    <a:lnTo>
                      <a:pt x="115" y="216"/>
                    </a:lnTo>
                    <a:lnTo>
                      <a:pt x="109" y="220"/>
                    </a:lnTo>
                    <a:lnTo>
                      <a:pt x="103" y="222"/>
                    </a:lnTo>
                    <a:lnTo>
                      <a:pt x="98" y="226"/>
                    </a:lnTo>
                    <a:lnTo>
                      <a:pt x="94" y="229"/>
                    </a:lnTo>
                    <a:lnTo>
                      <a:pt x="89" y="233"/>
                    </a:lnTo>
                    <a:lnTo>
                      <a:pt x="84" y="237"/>
                    </a:lnTo>
                    <a:lnTo>
                      <a:pt x="79" y="242"/>
                    </a:lnTo>
                    <a:lnTo>
                      <a:pt x="76" y="247"/>
                    </a:lnTo>
                    <a:lnTo>
                      <a:pt x="71" y="252"/>
                    </a:lnTo>
                    <a:lnTo>
                      <a:pt x="67" y="256"/>
                    </a:lnTo>
                    <a:lnTo>
                      <a:pt x="66" y="259"/>
                    </a:lnTo>
                    <a:lnTo>
                      <a:pt x="65" y="261"/>
                    </a:lnTo>
                    <a:lnTo>
                      <a:pt x="63" y="265"/>
                    </a:lnTo>
                    <a:lnTo>
                      <a:pt x="63" y="268"/>
                    </a:lnTo>
                    <a:lnTo>
                      <a:pt x="60" y="271"/>
                    </a:lnTo>
                    <a:lnTo>
                      <a:pt x="59" y="273"/>
                    </a:lnTo>
                    <a:lnTo>
                      <a:pt x="58" y="277"/>
                    </a:lnTo>
                    <a:lnTo>
                      <a:pt x="57" y="279"/>
                    </a:lnTo>
                    <a:lnTo>
                      <a:pt x="56" y="282"/>
                    </a:lnTo>
                    <a:lnTo>
                      <a:pt x="54" y="286"/>
                    </a:lnTo>
                    <a:lnTo>
                      <a:pt x="54" y="288"/>
                    </a:lnTo>
                    <a:lnTo>
                      <a:pt x="54" y="292"/>
                    </a:lnTo>
                    <a:lnTo>
                      <a:pt x="53" y="295"/>
                    </a:lnTo>
                    <a:lnTo>
                      <a:pt x="52" y="299"/>
                    </a:lnTo>
                    <a:lnTo>
                      <a:pt x="52" y="303"/>
                    </a:lnTo>
                    <a:lnTo>
                      <a:pt x="52" y="306"/>
                    </a:lnTo>
                    <a:lnTo>
                      <a:pt x="51" y="310"/>
                    </a:lnTo>
                    <a:lnTo>
                      <a:pt x="51" y="313"/>
                    </a:lnTo>
                    <a:lnTo>
                      <a:pt x="51" y="317"/>
                    </a:lnTo>
                    <a:lnTo>
                      <a:pt x="52" y="322"/>
                    </a:lnTo>
                    <a:lnTo>
                      <a:pt x="52" y="324"/>
                    </a:lnTo>
                    <a:lnTo>
                      <a:pt x="52" y="328"/>
                    </a:lnTo>
                    <a:lnTo>
                      <a:pt x="52" y="331"/>
                    </a:lnTo>
                    <a:lnTo>
                      <a:pt x="53" y="335"/>
                    </a:lnTo>
                    <a:lnTo>
                      <a:pt x="53" y="337"/>
                    </a:lnTo>
                    <a:lnTo>
                      <a:pt x="54" y="341"/>
                    </a:lnTo>
                    <a:lnTo>
                      <a:pt x="54" y="344"/>
                    </a:lnTo>
                    <a:lnTo>
                      <a:pt x="56" y="347"/>
                    </a:lnTo>
                    <a:lnTo>
                      <a:pt x="57" y="352"/>
                    </a:lnTo>
                    <a:lnTo>
                      <a:pt x="59" y="358"/>
                    </a:lnTo>
                    <a:lnTo>
                      <a:pt x="62" y="363"/>
                    </a:lnTo>
                    <a:lnTo>
                      <a:pt x="64" y="368"/>
                    </a:lnTo>
                    <a:lnTo>
                      <a:pt x="67" y="371"/>
                    </a:lnTo>
                    <a:lnTo>
                      <a:pt x="70" y="376"/>
                    </a:lnTo>
                    <a:lnTo>
                      <a:pt x="73" y="380"/>
                    </a:lnTo>
                    <a:lnTo>
                      <a:pt x="77" y="384"/>
                    </a:lnTo>
                    <a:lnTo>
                      <a:pt x="79" y="387"/>
                    </a:lnTo>
                    <a:lnTo>
                      <a:pt x="84" y="390"/>
                    </a:lnTo>
                    <a:lnTo>
                      <a:pt x="88" y="393"/>
                    </a:lnTo>
                    <a:lnTo>
                      <a:pt x="92" y="395"/>
                    </a:lnTo>
                    <a:lnTo>
                      <a:pt x="95" y="398"/>
                    </a:lnTo>
                    <a:lnTo>
                      <a:pt x="99" y="400"/>
                    </a:lnTo>
                    <a:lnTo>
                      <a:pt x="102" y="401"/>
                    </a:lnTo>
                    <a:lnTo>
                      <a:pt x="107" y="403"/>
                    </a:lnTo>
                    <a:lnTo>
                      <a:pt x="110" y="405"/>
                    </a:lnTo>
                    <a:lnTo>
                      <a:pt x="114" y="406"/>
                    </a:lnTo>
                    <a:lnTo>
                      <a:pt x="117" y="408"/>
                    </a:lnTo>
                    <a:lnTo>
                      <a:pt x="121" y="409"/>
                    </a:lnTo>
                    <a:lnTo>
                      <a:pt x="124" y="411"/>
                    </a:lnTo>
                    <a:lnTo>
                      <a:pt x="128" y="411"/>
                    </a:lnTo>
                    <a:lnTo>
                      <a:pt x="131" y="412"/>
                    </a:lnTo>
                    <a:lnTo>
                      <a:pt x="134" y="413"/>
                    </a:lnTo>
                    <a:lnTo>
                      <a:pt x="139" y="415"/>
                    </a:lnTo>
                    <a:lnTo>
                      <a:pt x="143" y="416"/>
                    </a:lnTo>
                    <a:lnTo>
                      <a:pt x="144" y="419"/>
                    </a:lnTo>
                    <a:lnTo>
                      <a:pt x="144" y="424"/>
                    </a:lnTo>
                    <a:lnTo>
                      <a:pt x="143" y="427"/>
                    </a:lnTo>
                    <a:lnTo>
                      <a:pt x="142" y="431"/>
                    </a:lnTo>
                    <a:lnTo>
                      <a:pt x="140" y="434"/>
                    </a:lnTo>
                    <a:lnTo>
                      <a:pt x="139" y="439"/>
                    </a:lnTo>
                    <a:lnTo>
                      <a:pt x="135" y="444"/>
                    </a:lnTo>
                    <a:lnTo>
                      <a:pt x="131" y="449"/>
                    </a:lnTo>
                    <a:lnTo>
                      <a:pt x="130" y="451"/>
                    </a:lnTo>
                    <a:lnTo>
                      <a:pt x="128" y="454"/>
                    </a:lnTo>
                    <a:lnTo>
                      <a:pt x="127" y="457"/>
                    </a:lnTo>
                    <a:lnTo>
                      <a:pt x="126" y="460"/>
                    </a:lnTo>
                    <a:lnTo>
                      <a:pt x="122" y="463"/>
                    </a:lnTo>
                    <a:lnTo>
                      <a:pt x="121" y="466"/>
                    </a:lnTo>
                    <a:lnTo>
                      <a:pt x="118" y="470"/>
                    </a:lnTo>
                    <a:lnTo>
                      <a:pt x="116" y="472"/>
                    </a:lnTo>
                    <a:lnTo>
                      <a:pt x="114" y="476"/>
                    </a:lnTo>
                    <a:lnTo>
                      <a:pt x="111" y="478"/>
                    </a:lnTo>
                    <a:lnTo>
                      <a:pt x="110" y="482"/>
                    </a:lnTo>
                    <a:lnTo>
                      <a:pt x="108" y="485"/>
                    </a:lnTo>
                    <a:lnTo>
                      <a:pt x="105" y="489"/>
                    </a:lnTo>
                    <a:lnTo>
                      <a:pt x="102" y="492"/>
                    </a:lnTo>
                    <a:lnTo>
                      <a:pt x="99" y="495"/>
                    </a:lnTo>
                    <a:lnTo>
                      <a:pt x="97" y="498"/>
                    </a:lnTo>
                    <a:lnTo>
                      <a:pt x="95" y="502"/>
                    </a:lnTo>
                    <a:lnTo>
                      <a:pt x="92" y="505"/>
                    </a:lnTo>
                    <a:lnTo>
                      <a:pt x="89" y="509"/>
                    </a:lnTo>
                    <a:lnTo>
                      <a:pt x="86" y="514"/>
                    </a:lnTo>
                    <a:lnTo>
                      <a:pt x="84" y="516"/>
                    </a:lnTo>
                    <a:lnTo>
                      <a:pt x="82" y="520"/>
                    </a:lnTo>
                    <a:lnTo>
                      <a:pt x="78" y="523"/>
                    </a:lnTo>
                    <a:lnTo>
                      <a:pt x="77" y="528"/>
                    </a:lnTo>
                    <a:lnTo>
                      <a:pt x="73" y="530"/>
                    </a:lnTo>
                    <a:lnTo>
                      <a:pt x="72" y="535"/>
                    </a:lnTo>
                    <a:lnTo>
                      <a:pt x="69" y="537"/>
                    </a:lnTo>
                    <a:lnTo>
                      <a:pt x="67" y="542"/>
                    </a:lnTo>
                    <a:lnTo>
                      <a:pt x="64" y="546"/>
                    </a:lnTo>
                    <a:lnTo>
                      <a:pt x="62" y="549"/>
                    </a:lnTo>
                    <a:lnTo>
                      <a:pt x="59" y="553"/>
                    </a:lnTo>
                    <a:lnTo>
                      <a:pt x="57" y="556"/>
                    </a:lnTo>
                    <a:lnTo>
                      <a:pt x="54" y="559"/>
                    </a:lnTo>
                    <a:lnTo>
                      <a:pt x="52" y="562"/>
                    </a:lnTo>
                    <a:lnTo>
                      <a:pt x="50" y="566"/>
                    </a:lnTo>
                    <a:lnTo>
                      <a:pt x="48" y="570"/>
                    </a:lnTo>
                    <a:lnTo>
                      <a:pt x="45" y="573"/>
                    </a:lnTo>
                    <a:lnTo>
                      <a:pt x="44" y="577"/>
                    </a:lnTo>
                    <a:lnTo>
                      <a:pt x="41" y="579"/>
                    </a:lnTo>
                    <a:lnTo>
                      <a:pt x="39" y="583"/>
                    </a:lnTo>
                    <a:lnTo>
                      <a:pt x="38" y="586"/>
                    </a:lnTo>
                    <a:lnTo>
                      <a:pt x="35" y="590"/>
                    </a:lnTo>
                    <a:lnTo>
                      <a:pt x="34" y="592"/>
                    </a:lnTo>
                    <a:lnTo>
                      <a:pt x="33" y="596"/>
                    </a:lnTo>
                    <a:lnTo>
                      <a:pt x="31" y="598"/>
                    </a:lnTo>
                    <a:lnTo>
                      <a:pt x="29" y="602"/>
                    </a:lnTo>
                    <a:lnTo>
                      <a:pt x="27" y="604"/>
                    </a:lnTo>
                    <a:lnTo>
                      <a:pt x="26" y="607"/>
                    </a:lnTo>
                    <a:lnTo>
                      <a:pt x="25" y="611"/>
                    </a:lnTo>
                    <a:lnTo>
                      <a:pt x="22" y="613"/>
                    </a:lnTo>
                    <a:lnTo>
                      <a:pt x="21" y="617"/>
                    </a:lnTo>
                    <a:lnTo>
                      <a:pt x="20" y="621"/>
                    </a:lnTo>
                    <a:lnTo>
                      <a:pt x="19" y="623"/>
                    </a:lnTo>
                    <a:lnTo>
                      <a:pt x="16" y="626"/>
                    </a:lnTo>
                    <a:lnTo>
                      <a:pt x="15" y="630"/>
                    </a:lnTo>
                    <a:lnTo>
                      <a:pt x="15" y="632"/>
                    </a:lnTo>
                    <a:lnTo>
                      <a:pt x="13" y="636"/>
                    </a:lnTo>
                    <a:lnTo>
                      <a:pt x="12" y="639"/>
                    </a:lnTo>
                    <a:lnTo>
                      <a:pt x="11" y="642"/>
                    </a:lnTo>
                    <a:lnTo>
                      <a:pt x="11" y="645"/>
                    </a:lnTo>
                    <a:lnTo>
                      <a:pt x="9" y="649"/>
                    </a:lnTo>
                    <a:lnTo>
                      <a:pt x="8" y="653"/>
                    </a:lnTo>
                    <a:lnTo>
                      <a:pt x="7" y="655"/>
                    </a:lnTo>
                    <a:lnTo>
                      <a:pt x="6" y="660"/>
                    </a:lnTo>
                    <a:lnTo>
                      <a:pt x="5" y="662"/>
                    </a:lnTo>
                    <a:lnTo>
                      <a:pt x="5" y="666"/>
                    </a:lnTo>
                    <a:lnTo>
                      <a:pt x="3" y="669"/>
                    </a:lnTo>
                    <a:lnTo>
                      <a:pt x="3" y="673"/>
                    </a:lnTo>
                    <a:lnTo>
                      <a:pt x="2" y="675"/>
                    </a:lnTo>
                    <a:lnTo>
                      <a:pt x="1" y="679"/>
                    </a:lnTo>
                    <a:lnTo>
                      <a:pt x="1" y="682"/>
                    </a:lnTo>
                    <a:lnTo>
                      <a:pt x="1" y="686"/>
                    </a:lnTo>
                    <a:lnTo>
                      <a:pt x="0" y="689"/>
                    </a:lnTo>
                    <a:lnTo>
                      <a:pt x="0" y="693"/>
                    </a:lnTo>
                    <a:lnTo>
                      <a:pt x="0" y="695"/>
                    </a:lnTo>
                    <a:lnTo>
                      <a:pt x="0" y="699"/>
                    </a:lnTo>
                    <a:lnTo>
                      <a:pt x="0" y="702"/>
                    </a:lnTo>
                    <a:lnTo>
                      <a:pt x="0" y="706"/>
                    </a:lnTo>
                    <a:lnTo>
                      <a:pt x="0" y="709"/>
                    </a:lnTo>
                    <a:lnTo>
                      <a:pt x="0" y="712"/>
                    </a:lnTo>
                    <a:lnTo>
                      <a:pt x="0" y="715"/>
                    </a:lnTo>
                    <a:lnTo>
                      <a:pt x="0" y="718"/>
                    </a:lnTo>
                    <a:lnTo>
                      <a:pt x="0" y="721"/>
                    </a:lnTo>
                    <a:lnTo>
                      <a:pt x="0" y="725"/>
                    </a:lnTo>
                    <a:lnTo>
                      <a:pt x="0" y="727"/>
                    </a:lnTo>
                    <a:lnTo>
                      <a:pt x="0" y="731"/>
                    </a:lnTo>
                    <a:lnTo>
                      <a:pt x="1" y="733"/>
                    </a:lnTo>
                    <a:lnTo>
                      <a:pt x="1" y="737"/>
                    </a:lnTo>
                    <a:lnTo>
                      <a:pt x="2" y="739"/>
                    </a:lnTo>
                    <a:lnTo>
                      <a:pt x="3" y="743"/>
                    </a:lnTo>
                    <a:lnTo>
                      <a:pt x="3" y="746"/>
                    </a:lnTo>
                    <a:lnTo>
                      <a:pt x="5" y="749"/>
                    </a:lnTo>
                    <a:lnTo>
                      <a:pt x="7" y="755"/>
                    </a:lnTo>
                    <a:lnTo>
                      <a:pt x="9" y="759"/>
                    </a:lnTo>
                    <a:lnTo>
                      <a:pt x="12" y="765"/>
                    </a:lnTo>
                    <a:lnTo>
                      <a:pt x="15" y="771"/>
                    </a:lnTo>
                    <a:lnTo>
                      <a:pt x="19" y="776"/>
                    </a:lnTo>
                    <a:lnTo>
                      <a:pt x="24" y="781"/>
                    </a:lnTo>
                    <a:lnTo>
                      <a:pt x="27" y="785"/>
                    </a:lnTo>
                    <a:lnTo>
                      <a:pt x="33" y="790"/>
                    </a:lnTo>
                    <a:lnTo>
                      <a:pt x="38" y="794"/>
                    </a:lnTo>
                    <a:lnTo>
                      <a:pt x="43" y="797"/>
                    </a:lnTo>
                    <a:lnTo>
                      <a:pt x="48" y="801"/>
                    </a:lnTo>
                    <a:lnTo>
                      <a:pt x="54" y="804"/>
                    </a:lnTo>
                    <a:lnTo>
                      <a:pt x="57" y="806"/>
                    </a:lnTo>
                    <a:lnTo>
                      <a:pt x="59" y="807"/>
                    </a:lnTo>
                    <a:lnTo>
                      <a:pt x="63" y="808"/>
                    </a:lnTo>
                    <a:lnTo>
                      <a:pt x="66" y="809"/>
                    </a:lnTo>
                    <a:lnTo>
                      <a:pt x="69" y="810"/>
                    </a:lnTo>
                    <a:lnTo>
                      <a:pt x="72" y="811"/>
                    </a:lnTo>
                    <a:lnTo>
                      <a:pt x="76" y="813"/>
                    </a:lnTo>
                    <a:lnTo>
                      <a:pt x="78" y="815"/>
                    </a:lnTo>
                    <a:lnTo>
                      <a:pt x="82" y="815"/>
                    </a:lnTo>
                    <a:lnTo>
                      <a:pt x="85" y="816"/>
                    </a:lnTo>
                    <a:lnTo>
                      <a:pt x="88" y="817"/>
                    </a:lnTo>
                    <a:lnTo>
                      <a:pt x="91" y="819"/>
                    </a:lnTo>
                    <a:lnTo>
                      <a:pt x="95" y="819"/>
                    </a:lnTo>
                    <a:lnTo>
                      <a:pt x="98" y="820"/>
                    </a:lnTo>
                    <a:lnTo>
                      <a:pt x="102" y="821"/>
                    </a:lnTo>
                    <a:lnTo>
                      <a:pt x="105" y="821"/>
                    </a:lnTo>
                    <a:lnTo>
                      <a:pt x="108" y="822"/>
                    </a:lnTo>
                    <a:lnTo>
                      <a:pt x="111" y="822"/>
                    </a:lnTo>
                    <a:lnTo>
                      <a:pt x="115" y="823"/>
                    </a:lnTo>
                    <a:lnTo>
                      <a:pt x="118" y="825"/>
                    </a:lnTo>
                    <a:lnTo>
                      <a:pt x="122" y="825"/>
                    </a:lnTo>
                    <a:lnTo>
                      <a:pt x="126" y="826"/>
                    </a:lnTo>
                    <a:lnTo>
                      <a:pt x="129" y="826"/>
                    </a:lnTo>
                    <a:lnTo>
                      <a:pt x="133" y="826"/>
                    </a:lnTo>
                    <a:lnTo>
                      <a:pt x="136" y="826"/>
                    </a:lnTo>
                    <a:lnTo>
                      <a:pt x="139" y="827"/>
                    </a:lnTo>
                    <a:lnTo>
                      <a:pt x="142" y="827"/>
                    </a:lnTo>
                    <a:lnTo>
                      <a:pt x="146" y="827"/>
                    </a:lnTo>
                    <a:lnTo>
                      <a:pt x="149" y="827"/>
                    </a:lnTo>
                    <a:lnTo>
                      <a:pt x="152" y="828"/>
                    </a:lnTo>
                    <a:lnTo>
                      <a:pt x="155" y="828"/>
                    </a:lnTo>
                    <a:lnTo>
                      <a:pt x="159" y="828"/>
                    </a:lnTo>
                    <a:lnTo>
                      <a:pt x="162" y="828"/>
                    </a:lnTo>
                    <a:lnTo>
                      <a:pt x="165" y="828"/>
                    </a:lnTo>
                    <a:lnTo>
                      <a:pt x="168" y="828"/>
                    </a:lnTo>
                    <a:lnTo>
                      <a:pt x="172" y="829"/>
                    </a:lnTo>
                    <a:lnTo>
                      <a:pt x="174" y="829"/>
                    </a:lnTo>
                    <a:lnTo>
                      <a:pt x="178" y="829"/>
                    </a:lnTo>
                    <a:lnTo>
                      <a:pt x="181" y="829"/>
                    </a:lnTo>
                    <a:lnTo>
                      <a:pt x="184" y="830"/>
                    </a:lnTo>
                    <a:lnTo>
                      <a:pt x="190" y="830"/>
                    </a:lnTo>
                    <a:lnTo>
                      <a:pt x="195" y="830"/>
                    </a:lnTo>
                    <a:lnTo>
                      <a:pt x="200" y="830"/>
                    </a:lnTo>
                    <a:lnTo>
                      <a:pt x="206" y="830"/>
                    </a:lnTo>
                    <a:lnTo>
                      <a:pt x="211" y="830"/>
                    </a:lnTo>
                    <a:lnTo>
                      <a:pt x="216" y="832"/>
                    </a:lnTo>
                    <a:lnTo>
                      <a:pt x="220" y="832"/>
                    </a:lnTo>
                    <a:lnTo>
                      <a:pt x="225" y="832"/>
                    </a:lnTo>
                    <a:lnTo>
                      <a:pt x="227" y="832"/>
                    </a:lnTo>
                    <a:lnTo>
                      <a:pt x="232" y="832"/>
                    </a:lnTo>
                    <a:lnTo>
                      <a:pt x="236" y="832"/>
                    </a:lnTo>
                    <a:lnTo>
                      <a:pt x="241" y="832"/>
                    </a:lnTo>
                    <a:lnTo>
                      <a:pt x="244" y="830"/>
                    </a:lnTo>
                    <a:lnTo>
                      <a:pt x="249" y="830"/>
                    </a:lnTo>
                    <a:lnTo>
                      <a:pt x="252" y="830"/>
                    </a:lnTo>
                    <a:lnTo>
                      <a:pt x="257" y="830"/>
                    </a:lnTo>
                    <a:lnTo>
                      <a:pt x="261" y="829"/>
                    </a:lnTo>
                    <a:lnTo>
                      <a:pt x="265" y="828"/>
                    </a:lnTo>
                    <a:lnTo>
                      <a:pt x="270" y="828"/>
                    </a:lnTo>
                    <a:lnTo>
                      <a:pt x="274" y="827"/>
                    </a:lnTo>
                    <a:lnTo>
                      <a:pt x="277" y="827"/>
                    </a:lnTo>
                    <a:lnTo>
                      <a:pt x="281" y="826"/>
                    </a:lnTo>
                    <a:lnTo>
                      <a:pt x="286" y="826"/>
                    </a:lnTo>
                    <a:lnTo>
                      <a:pt x="289" y="826"/>
                    </a:lnTo>
                    <a:lnTo>
                      <a:pt x="293" y="825"/>
                    </a:lnTo>
                    <a:lnTo>
                      <a:pt x="295" y="825"/>
                    </a:lnTo>
                    <a:lnTo>
                      <a:pt x="299" y="823"/>
                    </a:lnTo>
                    <a:lnTo>
                      <a:pt x="302" y="823"/>
                    </a:lnTo>
                    <a:lnTo>
                      <a:pt x="305" y="823"/>
                    </a:lnTo>
                    <a:lnTo>
                      <a:pt x="307" y="823"/>
                    </a:lnTo>
                    <a:lnTo>
                      <a:pt x="310" y="823"/>
                    </a:lnTo>
                    <a:lnTo>
                      <a:pt x="313" y="823"/>
                    </a:lnTo>
                    <a:lnTo>
                      <a:pt x="315" y="823"/>
                    </a:lnTo>
                    <a:lnTo>
                      <a:pt x="319" y="826"/>
                    </a:lnTo>
                    <a:lnTo>
                      <a:pt x="320" y="827"/>
                    </a:lnTo>
                    <a:lnTo>
                      <a:pt x="321" y="829"/>
                    </a:lnTo>
                    <a:lnTo>
                      <a:pt x="320" y="830"/>
                    </a:lnTo>
                    <a:lnTo>
                      <a:pt x="319" y="832"/>
                    </a:lnTo>
                    <a:lnTo>
                      <a:pt x="316" y="834"/>
                    </a:lnTo>
                    <a:lnTo>
                      <a:pt x="314" y="835"/>
                    </a:lnTo>
                    <a:lnTo>
                      <a:pt x="310" y="836"/>
                    </a:lnTo>
                    <a:lnTo>
                      <a:pt x="306" y="839"/>
                    </a:lnTo>
                    <a:lnTo>
                      <a:pt x="301" y="841"/>
                    </a:lnTo>
                    <a:lnTo>
                      <a:pt x="296" y="842"/>
                    </a:lnTo>
                    <a:lnTo>
                      <a:pt x="294" y="844"/>
                    </a:lnTo>
                    <a:lnTo>
                      <a:pt x="290" y="845"/>
                    </a:lnTo>
                    <a:lnTo>
                      <a:pt x="287" y="845"/>
                    </a:lnTo>
                    <a:lnTo>
                      <a:pt x="284" y="847"/>
                    </a:lnTo>
                    <a:lnTo>
                      <a:pt x="281" y="848"/>
                    </a:lnTo>
                    <a:lnTo>
                      <a:pt x="278" y="849"/>
                    </a:lnTo>
                    <a:lnTo>
                      <a:pt x="275" y="851"/>
                    </a:lnTo>
                    <a:lnTo>
                      <a:pt x="271" y="852"/>
                    </a:lnTo>
                    <a:lnTo>
                      <a:pt x="268" y="853"/>
                    </a:lnTo>
                    <a:lnTo>
                      <a:pt x="264" y="854"/>
                    </a:lnTo>
                    <a:lnTo>
                      <a:pt x="261" y="855"/>
                    </a:lnTo>
                    <a:lnTo>
                      <a:pt x="257" y="857"/>
                    </a:lnTo>
                    <a:lnTo>
                      <a:pt x="254" y="858"/>
                    </a:lnTo>
                    <a:lnTo>
                      <a:pt x="250" y="859"/>
                    </a:lnTo>
                    <a:lnTo>
                      <a:pt x="246" y="860"/>
                    </a:lnTo>
                    <a:lnTo>
                      <a:pt x="243" y="863"/>
                    </a:lnTo>
                    <a:lnTo>
                      <a:pt x="239" y="864"/>
                    </a:lnTo>
                    <a:lnTo>
                      <a:pt x="236" y="865"/>
                    </a:lnTo>
                    <a:lnTo>
                      <a:pt x="231" y="866"/>
                    </a:lnTo>
                    <a:lnTo>
                      <a:pt x="227" y="867"/>
                    </a:lnTo>
                    <a:lnTo>
                      <a:pt x="223" y="870"/>
                    </a:lnTo>
                    <a:lnTo>
                      <a:pt x="219" y="871"/>
                    </a:lnTo>
                    <a:lnTo>
                      <a:pt x="216" y="872"/>
                    </a:lnTo>
                    <a:lnTo>
                      <a:pt x="212" y="874"/>
                    </a:lnTo>
                    <a:lnTo>
                      <a:pt x="207" y="876"/>
                    </a:lnTo>
                    <a:lnTo>
                      <a:pt x="204" y="878"/>
                    </a:lnTo>
                    <a:lnTo>
                      <a:pt x="199" y="879"/>
                    </a:lnTo>
                    <a:lnTo>
                      <a:pt x="195" y="880"/>
                    </a:lnTo>
                    <a:lnTo>
                      <a:pt x="192" y="883"/>
                    </a:lnTo>
                    <a:lnTo>
                      <a:pt x="188" y="885"/>
                    </a:lnTo>
                    <a:lnTo>
                      <a:pt x="184" y="886"/>
                    </a:lnTo>
                    <a:lnTo>
                      <a:pt x="180" y="889"/>
                    </a:lnTo>
                    <a:lnTo>
                      <a:pt x="177" y="890"/>
                    </a:lnTo>
                    <a:lnTo>
                      <a:pt x="173" y="892"/>
                    </a:lnTo>
                    <a:lnTo>
                      <a:pt x="169" y="895"/>
                    </a:lnTo>
                    <a:lnTo>
                      <a:pt x="165" y="897"/>
                    </a:lnTo>
                    <a:lnTo>
                      <a:pt x="161" y="898"/>
                    </a:lnTo>
                    <a:lnTo>
                      <a:pt x="159" y="900"/>
                    </a:lnTo>
                    <a:lnTo>
                      <a:pt x="155" y="903"/>
                    </a:lnTo>
                    <a:lnTo>
                      <a:pt x="152" y="905"/>
                    </a:lnTo>
                    <a:lnTo>
                      <a:pt x="148" y="906"/>
                    </a:lnTo>
                    <a:lnTo>
                      <a:pt x="144" y="909"/>
                    </a:lnTo>
                    <a:lnTo>
                      <a:pt x="142" y="911"/>
                    </a:lnTo>
                    <a:lnTo>
                      <a:pt x="140" y="915"/>
                    </a:lnTo>
                    <a:lnTo>
                      <a:pt x="134" y="919"/>
                    </a:lnTo>
                    <a:lnTo>
                      <a:pt x="129" y="924"/>
                    </a:lnTo>
                    <a:lnTo>
                      <a:pt x="124" y="929"/>
                    </a:lnTo>
                    <a:lnTo>
                      <a:pt x="120" y="934"/>
                    </a:lnTo>
                    <a:lnTo>
                      <a:pt x="116" y="937"/>
                    </a:lnTo>
                    <a:lnTo>
                      <a:pt x="112" y="942"/>
                    </a:lnTo>
                    <a:lnTo>
                      <a:pt x="109" y="946"/>
                    </a:lnTo>
                    <a:lnTo>
                      <a:pt x="107" y="949"/>
                    </a:lnTo>
                    <a:lnTo>
                      <a:pt x="104" y="953"/>
                    </a:lnTo>
                    <a:lnTo>
                      <a:pt x="103" y="956"/>
                    </a:lnTo>
                    <a:lnTo>
                      <a:pt x="101" y="959"/>
                    </a:lnTo>
                    <a:lnTo>
                      <a:pt x="99" y="962"/>
                    </a:lnTo>
                    <a:lnTo>
                      <a:pt x="98" y="965"/>
                    </a:lnTo>
                    <a:lnTo>
                      <a:pt x="98" y="968"/>
                    </a:lnTo>
                    <a:lnTo>
                      <a:pt x="98" y="973"/>
                    </a:lnTo>
                    <a:lnTo>
                      <a:pt x="99" y="978"/>
                    </a:lnTo>
                    <a:lnTo>
                      <a:pt x="101" y="981"/>
                    </a:lnTo>
                    <a:lnTo>
                      <a:pt x="103" y="985"/>
                    </a:lnTo>
                    <a:lnTo>
                      <a:pt x="107" y="988"/>
                    </a:lnTo>
                    <a:lnTo>
                      <a:pt x="111" y="992"/>
                    </a:lnTo>
                    <a:lnTo>
                      <a:pt x="116" y="994"/>
                    </a:lnTo>
                    <a:lnTo>
                      <a:pt x="121" y="998"/>
                    </a:lnTo>
                    <a:lnTo>
                      <a:pt x="123" y="998"/>
                    </a:lnTo>
                    <a:lnTo>
                      <a:pt x="126" y="1000"/>
                    </a:lnTo>
                    <a:lnTo>
                      <a:pt x="129" y="1001"/>
                    </a:lnTo>
                    <a:lnTo>
                      <a:pt x="133" y="1002"/>
                    </a:lnTo>
                    <a:lnTo>
                      <a:pt x="135" y="1004"/>
                    </a:lnTo>
                    <a:lnTo>
                      <a:pt x="139" y="1005"/>
                    </a:lnTo>
                    <a:lnTo>
                      <a:pt x="143" y="1006"/>
                    </a:lnTo>
                    <a:lnTo>
                      <a:pt x="148" y="1007"/>
                    </a:lnTo>
                    <a:lnTo>
                      <a:pt x="150" y="1007"/>
                    </a:lnTo>
                    <a:lnTo>
                      <a:pt x="153" y="1008"/>
                    </a:lnTo>
                    <a:lnTo>
                      <a:pt x="156" y="1008"/>
                    </a:lnTo>
                    <a:lnTo>
                      <a:pt x="160" y="1010"/>
                    </a:lnTo>
                    <a:lnTo>
                      <a:pt x="162" y="1010"/>
                    </a:lnTo>
                    <a:lnTo>
                      <a:pt x="166" y="1011"/>
                    </a:lnTo>
                    <a:lnTo>
                      <a:pt x="169" y="1011"/>
                    </a:lnTo>
                    <a:lnTo>
                      <a:pt x="173" y="1012"/>
                    </a:lnTo>
                    <a:lnTo>
                      <a:pt x="177" y="1012"/>
                    </a:lnTo>
                    <a:lnTo>
                      <a:pt x="179" y="1012"/>
                    </a:lnTo>
                    <a:lnTo>
                      <a:pt x="184" y="1012"/>
                    </a:lnTo>
                    <a:lnTo>
                      <a:pt x="187" y="1013"/>
                    </a:lnTo>
                    <a:lnTo>
                      <a:pt x="191" y="1013"/>
                    </a:lnTo>
                    <a:lnTo>
                      <a:pt x="194" y="1013"/>
                    </a:lnTo>
                    <a:lnTo>
                      <a:pt x="198" y="1014"/>
                    </a:lnTo>
                    <a:lnTo>
                      <a:pt x="203" y="1014"/>
                    </a:lnTo>
                    <a:lnTo>
                      <a:pt x="207" y="1014"/>
                    </a:lnTo>
                    <a:lnTo>
                      <a:pt x="211" y="1016"/>
                    </a:lnTo>
                    <a:lnTo>
                      <a:pt x="214" y="1016"/>
                    </a:lnTo>
                    <a:lnTo>
                      <a:pt x="219" y="1017"/>
                    </a:lnTo>
                    <a:lnTo>
                      <a:pt x="224" y="1017"/>
                    </a:lnTo>
                    <a:lnTo>
                      <a:pt x="227" y="1017"/>
                    </a:lnTo>
                    <a:lnTo>
                      <a:pt x="232" y="1017"/>
                    </a:lnTo>
                    <a:lnTo>
                      <a:pt x="237" y="1018"/>
                    </a:lnTo>
                    <a:lnTo>
                      <a:pt x="241" y="1018"/>
                    </a:lnTo>
                    <a:lnTo>
                      <a:pt x="245" y="1018"/>
                    </a:lnTo>
                    <a:lnTo>
                      <a:pt x="249" y="1018"/>
                    </a:lnTo>
                    <a:lnTo>
                      <a:pt x="254" y="1018"/>
                    </a:lnTo>
                    <a:lnTo>
                      <a:pt x="258" y="1018"/>
                    </a:lnTo>
                    <a:lnTo>
                      <a:pt x="262" y="1018"/>
                    </a:lnTo>
                    <a:lnTo>
                      <a:pt x="267" y="1018"/>
                    </a:lnTo>
                    <a:lnTo>
                      <a:pt x="271" y="1019"/>
                    </a:lnTo>
                    <a:lnTo>
                      <a:pt x="275" y="1019"/>
                    </a:lnTo>
                    <a:lnTo>
                      <a:pt x="280" y="1019"/>
                    </a:lnTo>
                    <a:lnTo>
                      <a:pt x="283" y="1019"/>
                    </a:lnTo>
                    <a:lnTo>
                      <a:pt x="288" y="1019"/>
                    </a:lnTo>
                    <a:lnTo>
                      <a:pt x="292" y="1019"/>
                    </a:lnTo>
                    <a:lnTo>
                      <a:pt x="295" y="1019"/>
                    </a:lnTo>
                    <a:lnTo>
                      <a:pt x="300" y="1019"/>
                    </a:lnTo>
                    <a:lnTo>
                      <a:pt x="305" y="1019"/>
                    </a:lnTo>
                    <a:lnTo>
                      <a:pt x="307" y="1019"/>
                    </a:lnTo>
                    <a:lnTo>
                      <a:pt x="312" y="1019"/>
                    </a:lnTo>
                    <a:lnTo>
                      <a:pt x="314" y="1019"/>
                    </a:lnTo>
                    <a:lnTo>
                      <a:pt x="319" y="1019"/>
                    </a:lnTo>
                    <a:lnTo>
                      <a:pt x="322" y="1019"/>
                    </a:lnTo>
                    <a:lnTo>
                      <a:pt x="326" y="1019"/>
                    </a:lnTo>
                    <a:lnTo>
                      <a:pt x="329" y="1019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8" y="1018"/>
                    </a:lnTo>
                    <a:lnTo>
                      <a:pt x="341" y="1018"/>
                    </a:lnTo>
                    <a:lnTo>
                      <a:pt x="345" y="1018"/>
                    </a:lnTo>
                    <a:lnTo>
                      <a:pt x="350" y="1017"/>
                    </a:lnTo>
                    <a:lnTo>
                      <a:pt x="356" y="1017"/>
                    </a:lnTo>
                    <a:lnTo>
                      <a:pt x="359" y="1017"/>
                    </a:lnTo>
                    <a:lnTo>
                      <a:pt x="364" y="1016"/>
                    </a:lnTo>
                    <a:lnTo>
                      <a:pt x="370" y="1016"/>
                    </a:lnTo>
                    <a:lnTo>
                      <a:pt x="375" y="1014"/>
                    </a:lnTo>
                    <a:lnTo>
                      <a:pt x="380" y="1014"/>
                    </a:lnTo>
                    <a:lnTo>
                      <a:pt x="386" y="1013"/>
                    </a:lnTo>
                    <a:lnTo>
                      <a:pt x="389" y="1013"/>
                    </a:lnTo>
                    <a:lnTo>
                      <a:pt x="391" y="1013"/>
                    </a:lnTo>
                    <a:lnTo>
                      <a:pt x="395" y="1013"/>
                    </a:lnTo>
                    <a:lnTo>
                      <a:pt x="397" y="1013"/>
                    </a:lnTo>
                    <a:lnTo>
                      <a:pt x="403" y="1012"/>
                    </a:lnTo>
                    <a:lnTo>
                      <a:pt x="409" y="1012"/>
                    </a:lnTo>
                    <a:lnTo>
                      <a:pt x="411" y="1012"/>
                    </a:lnTo>
                    <a:lnTo>
                      <a:pt x="415" y="1012"/>
                    </a:lnTo>
                    <a:lnTo>
                      <a:pt x="417" y="1012"/>
                    </a:lnTo>
                    <a:lnTo>
                      <a:pt x="421" y="1012"/>
                    </a:lnTo>
                    <a:lnTo>
                      <a:pt x="423" y="1012"/>
                    </a:lnTo>
                    <a:lnTo>
                      <a:pt x="427" y="1012"/>
                    </a:lnTo>
                    <a:lnTo>
                      <a:pt x="429" y="1012"/>
                    </a:lnTo>
                    <a:lnTo>
                      <a:pt x="431" y="1012"/>
                    </a:lnTo>
                    <a:lnTo>
                      <a:pt x="435" y="1012"/>
                    </a:lnTo>
                    <a:lnTo>
                      <a:pt x="437" y="1012"/>
                    </a:lnTo>
                    <a:lnTo>
                      <a:pt x="440" y="1012"/>
                    </a:lnTo>
                    <a:lnTo>
                      <a:pt x="443" y="1012"/>
                    </a:lnTo>
                    <a:lnTo>
                      <a:pt x="448" y="1011"/>
                    </a:lnTo>
                    <a:lnTo>
                      <a:pt x="454" y="1011"/>
                    </a:lnTo>
                    <a:lnTo>
                      <a:pt x="459" y="1011"/>
                    </a:lnTo>
                    <a:lnTo>
                      <a:pt x="463" y="1011"/>
                    </a:lnTo>
                    <a:lnTo>
                      <a:pt x="468" y="1011"/>
                    </a:lnTo>
                    <a:lnTo>
                      <a:pt x="473" y="1012"/>
                    </a:lnTo>
                    <a:lnTo>
                      <a:pt x="476" y="1012"/>
                    </a:lnTo>
                    <a:lnTo>
                      <a:pt x="481" y="1012"/>
                    </a:lnTo>
                    <a:lnTo>
                      <a:pt x="485" y="1012"/>
                    </a:lnTo>
                    <a:lnTo>
                      <a:pt x="488" y="1012"/>
                    </a:lnTo>
                    <a:lnTo>
                      <a:pt x="491" y="1013"/>
                    </a:lnTo>
                    <a:lnTo>
                      <a:pt x="493" y="1013"/>
                    </a:lnTo>
                    <a:lnTo>
                      <a:pt x="498" y="1016"/>
                    </a:lnTo>
                    <a:lnTo>
                      <a:pt x="501" y="1017"/>
                    </a:lnTo>
                    <a:lnTo>
                      <a:pt x="503" y="1019"/>
                    </a:lnTo>
                    <a:lnTo>
                      <a:pt x="506" y="1023"/>
                    </a:lnTo>
                    <a:lnTo>
                      <a:pt x="510" y="1026"/>
                    </a:lnTo>
                    <a:lnTo>
                      <a:pt x="514" y="1031"/>
                    </a:lnTo>
                    <a:lnTo>
                      <a:pt x="519" y="1036"/>
                    </a:lnTo>
                    <a:lnTo>
                      <a:pt x="525" y="1042"/>
                    </a:lnTo>
                    <a:lnTo>
                      <a:pt x="527" y="1044"/>
                    </a:lnTo>
                    <a:lnTo>
                      <a:pt x="531" y="1046"/>
                    </a:lnTo>
                    <a:lnTo>
                      <a:pt x="535" y="1049"/>
                    </a:lnTo>
                    <a:lnTo>
                      <a:pt x="538" y="1052"/>
                    </a:lnTo>
                    <a:lnTo>
                      <a:pt x="542" y="1055"/>
                    </a:lnTo>
                    <a:lnTo>
                      <a:pt x="545" y="1056"/>
                    </a:lnTo>
                    <a:lnTo>
                      <a:pt x="549" y="1058"/>
                    </a:lnTo>
                    <a:lnTo>
                      <a:pt x="554" y="1061"/>
                    </a:lnTo>
                    <a:lnTo>
                      <a:pt x="557" y="1063"/>
                    </a:lnTo>
                    <a:lnTo>
                      <a:pt x="562" y="1065"/>
                    </a:lnTo>
                    <a:lnTo>
                      <a:pt x="567" y="1067"/>
                    </a:lnTo>
                    <a:lnTo>
                      <a:pt x="571" y="1068"/>
                    </a:lnTo>
                    <a:lnTo>
                      <a:pt x="575" y="1069"/>
                    </a:lnTo>
                    <a:lnTo>
                      <a:pt x="581" y="1070"/>
                    </a:lnTo>
                    <a:lnTo>
                      <a:pt x="586" y="1070"/>
                    </a:lnTo>
                    <a:lnTo>
                      <a:pt x="590" y="1071"/>
                    </a:lnTo>
                    <a:lnTo>
                      <a:pt x="595" y="1070"/>
                    </a:lnTo>
                    <a:lnTo>
                      <a:pt x="600" y="1070"/>
                    </a:lnTo>
                    <a:lnTo>
                      <a:pt x="606" y="1069"/>
                    </a:lnTo>
                    <a:lnTo>
                      <a:pt x="612" y="1069"/>
                    </a:lnTo>
                    <a:lnTo>
                      <a:pt x="616" y="1067"/>
                    </a:lnTo>
                    <a:lnTo>
                      <a:pt x="621" y="1065"/>
                    </a:lnTo>
                    <a:lnTo>
                      <a:pt x="625" y="1064"/>
                    </a:lnTo>
                    <a:lnTo>
                      <a:pt x="629" y="1062"/>
                    </a:lnTo>
                    <a:lnTo>
                      <a:pt x="633" y="1061"/>
                    </a:lnTo>
                    <a:lnTo>
                      <a:pt x="638" y="1059"/>
                    </a:lnTo>
                    <a:lnTo>
                      <a:pt x="641" y="1057"/>
                    </a:lnTo>
                    <a:lnTo>
                      <a:pt x="645" y="1056"/>
                    </a:lnTo>
                    <a:lnTo>
                      <a:pt x="647" y="1055"/>
                    </a:lnTo>
                    <a:lnTo>
                      <a:pt x="651" y="1052"/>
                    </a:lnTo>
                    <a:lnTo>
                      <a:pt x="653" y="1051"/>
                    </a:lnTo>
                    <a:lnTo>
                      <a:pt x="656" y="1050"/>
                    </a:lnTo>
                    <a:lnTo>
                      <a:pt x="660" y="1046"/>
                    </a:lnTo>
                    <a:lnTo>
                      <a:pt x="665" y="1044"/>
                    </a:lnTo>
                    <a:lnTo>
                      <a:pt x="670" y="1040"/>
                    </a:lnTo>
                    <a:lnTo>
                      <a:pt x="673" y="1037"/>
                    </a:lnTo>
                    <a:lnTo>
                      <a:pt x="678" y="1035"/>
                    </a:lnTo>
                    <a:lnTo>
                      <a:pt x="684" y="1032"/>
                    </a:lnTo>
                    <a:lnTo>
                      <a:pt x="686" y="1031"/>
                    </a:lnTo>
                    <a:lnTo>
                      <a:pt x="689" y="1029"/>
                    </a:lnTo>
                    <a:lnTo>
                      <a:pt x="692" y="1027"/>
                    </a:lnTo>
                    <a:lnTo>
                      <a:pt x="696" y="1027"/>
                    </a:lnTo>
                    <a:lnTo>
                      <a:pt x="699" y="1025"/>
                    </a:lnTo>
                    <a:lnTo>
                      <a:pt x="703" y="1024"/>
                    </a:lnTo>
                    <a:lnTo>
                      <a:pt x="708" y="1023"/>
                    </a:lnTo>
                    <a:lnTo>
                      <a:pt x="712" y="1023"/>
                    </a:lnTo>
                    <a:lnTo>
                      <a:pt x="716" y="1021"/>
                    </a:lnTo>
                    <a:lnTo>
                      <a:pt x="722" y="1020"/>
                    </a:lnTo>
                    <a:lnTo>
                      <a:pt x="724" y="1019"/>
                    </a:lnTo>
                    <a:lnTo>
                      <a:pt x="727" y="1019"/>
                    </a:lnTo>
                    <a:lnTo>
                      <a:pt x="730" y="1018"/>
                    </a:lnTo>
                    <a:lnTo>
                      <a:pt x="733" y="1018"/>
                    </a:lnTo>
                    <a:lnTo>
                      <a:pt x="735" y="1018"/>
                    </a:lnTo>
                    <a:lnTo>
                      <a:pt x="738" y="1017"/>
                    </a:lnTo>
                    <a:lnTo>
                      <a:pt x="742" y="1017"/>
                    </a:lnTo>
                    <a:lnTo>
                      <a:pt x="744" y="1017"/>
                    </a:lnTo>
                    <a:lnTo>
                      <a:pt x="748" y="1017"/>
                    </a:lnTo>
                    <a:lnTo>
                      <a:pt x="752" y="1016"/>
                    </a:lnTo>
                    <a:lnTo>
                      <a:pt x="755" y="1016"/>
                    </a:lnTo>
                    <a:lnTo>
                      <a:pt x="760" y="1016"/>
                    </a:lnTo>
                    <a:lnTo>
                      <a:pt x="762" y="1016"/>
                    </a:lnTo>
                    <a:lnTo>
                      <a:pt x="766" y="1014"/>
                    </a:lnTo>
                    <a:lnTo>
                      <a:pt x="769" y="1014"/>
                    </a:lnTo>
                    <a:lnTo>
                      <a:pt x="774" y="1014"/>
                    </a:lnTo>
                    <a:lnTo>
                      <a:pt x="778" y="1013"/>
                    </a:lnTo>
                    <a:lnTo>
                      <a:pt x="781" y="1013"/>
                    </a:lnTo>
                    <a:lnTo>
                      <a:pt x="785" y="1013"/>
                    </a:lnTo>
                    <a:lnTo>
                      <a:pt x="789" y="1013"/>
                    </a:lnTo>
                    <a:lnTo>
                      <a:pt x="793" y="1012"/>
                    </a:lnTo>
                    <a:lnTo>
                      <a:pt x="798" y="1012"/>
                    </a:lnTo>
                    <a:lnTo>
                      <a:pt x="801" y="1012"/>
                    </a:lnTo>
                    <a:lnTo>
                      <a:pt x="806" y="1012"/>
                    </a:lnTo>
                    <a:lnTo>
                      <a:pt x="810" y="1011"/>
                    </a:lnTo>
                    <a:lnTo>
                      <a:pt x="814" y="1011"/>
                    </a:lnTo>
                    <a:lnTo>
                      <a:pt x="818" y="1011"/>
                    </a:lnTo>
                    <a:lnTo>
                      <a:pt x="823" y="1011"/>
                    </a:lnTo>
                    <a:lnTo>
                      <a:pt x="826" y="1010"/>
                    </a:lnTo>
                    <a:lnTo>
                      <a:pt x="831" y="1010"/>
                    </a:lnTo>
                    <a:lnTo>
                      <a:pt x="836" y="1008"/>
                    </a:lnTo>
                    <a:lnTo>
                      <a:pt x="840" y="1008"/>
                    </a:lnTo>
                    <a:lnTo>
                      <a:pt x="844" y="1007"/>
                    </a:lnTo>
                    <a:lnTo>
                      <a:pt x="849" y="1007"/>
                    </a:lnTo>
                    <a:lnTo>
                      <a:pt x="854" y="1006"/>
                    </a:lnTo>
                    <a:lnTo>
                      <a:pt x="858" y="1006"/>
                    </a:lnTo>
                    <a:lnTo>
                      <a:pt x="862" y="1005"/>
                    </a:lnTo>
                    <a:lnTo>
                      <a:pt x="867" y="1005"/>
                    </a:lnTo>
                    <a:lnTo>
                      <a:pt x="870" y="1004"/>
                    </a:lnTo>
                    <a:lnTo>
                      <a:pt x="876" y="1004"/>
                    </a:lnTo>
                    <a:lnTo>
                      <a:pt x="880" y="1002"/>
                    </a:lnTo>
                    <a:lnTo>
                      <a:pt x="884" y="1002"/>
                    </a:lnTo>
                    <a:lnTo>
                      <a:pt x="889" y="1001"/>
                    </a:lnTo>
                    <a:lnTo>
                      <a:pt x="894" y="1001"/>
                    </a:lnTo>
                    <a:lnTo>
                      <a:pt x="899" y="1000"/>
                    </a:lnTo>
                    <a:lnTo>
                      <a:pt x="902" y="999"/>
                    </a:lnTo>
                    <a:lnTo>
                      <a:pt x="907" y="998"/>
                    </a:lnTo>
                    <a:lnTo>
                      <a:pt x="910" y="998"/>
                    </a:lnTo>
                    <a:lnTo>
                      <a:pt x="915" y="997"/>
                    </a:lnTo>
                    <a:lnTo>
                      <a:pt x="919" y="995"/>
                    </a:lnTo>
                    <a:lnTo>
                      <a:pt x="923" y="994"/>
                    </a:lnTo>
                    <a:lnTo>
                      <a:pt x="928" y="993"/>
                    </a:lnTo>
                    <a:lnTo>
                      <a:pt x="932" y="992"/>
                    </a:lnTo>
                    <a:lnTo>
                      <a:pt x="936" y="991"/>
                    </a:lnTo>
                    <a:lnTo>
                      <a:pt x="940" y="989"/>
                    </a:lnTo>
                    <a:lnTo>
                      <a:pt x="945" y="988"/>
                    </a:lnTo>
                    <a:lnTo>
                      <a:pt x="948" y="987"/>
                    </a:lnTo>
                    <a:lnTo>
                      <a:pt x="953" y="986"/>
                    </a:lnTo>
                    <a:lnTo>
                      <a:pt x="958" y="985"/>
                    </a:lnTo>
                    <a:lnTo>
                      <a:pt x="961" y="983"/>
                    </a:lnTo>
                    <a:lnTo>
                      <a:pt x="965" y="982"/>
                    </a:lnTo>
                    <a:lnTo>
                      <a:pt x="969" y="980"/>
                    </a:lnTo>
                    <a:lnTo>
                      <a:pt x="972" y="979"/>
                    </a:lnTo>
                    <a:lnTo>
                      <a:pt x="976" y="978"/>
                    </a:lnTo>
                    <a:lnTo>
                      <a:pt x="979" y="975"/>
                    </a:lnTo>
                    <a:lnTo>
                      <a:pt x="983" y="974"/>
                    </a:lnTo>
                    <a:lnTo>
                      <a:pt x="986" y="973"/>
                    </a:lnTo>
                    <a:lnTo>
                      <a:pt x="990" y="972"/>
                    </a:lnTo>
                    <a:lnTo>
                      <a:pt x="992" y="970"/>
                    </a:lnTo>
                    <a:lnTo>
                      <a:pt x="996" y="968"/>
                    </a:lnTo>
                    <a:lnTo>
                      <a:pt x="999" y="968"/>
                    </a:lnTo>
                    <a:lnTo>
                      <a:pt x="1002" y="967"/>
                    </a:lnTo>
                    <a:lnTo>
                      <a:pt x="1005" y="965"/>
                    </a:lnTo>
                    <a:lnTo>
                      <a:pt x="1008" y="963"/>
                    </a:lnTo>
                    <a:lnTo>
                      <a:pt x="1011" y="963"/>
                    </a:lnTo>
                    <a:lnTo>
                      <a:pt x="1014" y="962"/>
                    </a:lnTo>
                    <a:lnTo>
                      <a:pt x="1018" y="959"/>
                    </a:lnTo>
                    <a:lnTo>
                      <a:pt x="1023" y="956"/>
                    </a:lnTo>
                    <a:lnTo>
                      <a:pt x="1028" y="954"/>
                    </a:lnTo>
                    <a:lnTo>
                      <a:pt x="1033" y="951"/>
                    </a:lnTo>
                    <a:lnTo>
                      <a:pt x="1036" y="949"/>
                    </a:lnTo>
                    <a:lnTo>
                      <a:pt x="1040" y="947"/>
                    </a:lnTo>
                    <a:lnTo>
                      <a:pt x="1043" y="944"/>
                    </a:lnTo>
                    <a:lnTo>
                      <a:pt x="1047" y="943"/>
                    </a:lnTo>
                    <a:lnTo>
                      <a:pt x="1050" y="940"/>
                    </a:lnTo>
                    <a:lnTo>
                      <a:pt x="1053" y="937"/>
                    </a:lnTo>
                    <a:lnTo>
                      <a:pt x="1054" y="935"/>
                    </a:lnTo>
                    <a:lnTo>
                      <a:pt x="1057" y="932"/>
                    </a:lnTo>
                    <a:lnTo>
                      <a:pt x="1061" y="928"/>
                    </a:lnTo>
                    <a:lnTo>
                      <a:pt x="1065" y="923"/>
                    </a:lnTo>
                    <a:lnTo>
                      <a:pt x="1066" y="918"/>
                    </a:lnTo>
                    <a:lnTo>
                      <a:pt x="1068" y="914"/>
                    </a:lnTo>
                    <a:lnTo>
                      <a:pt x="1068" y="908"/>
                    </a:lnTo>
                    <a:lnTo>
                      <a:pt x="1069" y="902"/>
                    </a:lnTo>
                    <a:lnTo>
                      <a:pt x="1068" y="898"/>
                    </a:lnTo>
                    <a:lnTo>
                      <a:pt x="1067" y="895"/>
                    </a:lnTo>
                    <a:lnTo>
                      <a:pt x="1066" y="892"/>
                    </a:lnTo>
                    <a:lnTo>
                      <a:pt x="1065" y="889"/>
                    </a:lnTo>
                    <a:lnTo>
                      <a:pt x="1063" y="885"/>
                    </a:lnTo>
                    <a:lnTo>
                      <a:pt x="1061" y="881"/>
                    </a:lnTo>
                    <a:lnTo>
                      <a:pt x="1059" y="877"/>
                    </a:lnTo>
                    <a:lnTo>
                      <a:pt x="1056" y="874"/>
                    </a:lnTo>
                    <a:lnTo>
                      <a:pt x="1054" y="870"/>
                    </a:lnTo>
                    <a:lnTo>
                      <a:pt x="1050" y="866"/>
                    </a:lnTo>
                    <a:lnTo>
                      <a:pt x="1046" y="861"/>
                    </a:lnTo>
                    <a:lnTo>
                      <a:pt x="1042" y="858"/>
                    </a:lnTo>
                    <a:lnTo>
                      <a:pt x="1037" y="854"/>
                    </a:lnTo>
                    <a:lnTo>
                      <a:pt x="1034" y="851"/>
                    </a:lnTo>
                    <a:lnTo>
                      <a:pt x="1028" y="846"/>
                    </a:lnTo>
                    <a:lnTo>
                      <a:pt x="1023" y="842"/>
                    </a:lnTo>
                    <a:lnTo>
                      <a:pt x="1019" y="841"/>
                    </a:lnTo>
                    <a:lnTo>
                      <a:pt x="1016" y="839"/>
                    </a:lnTo>
                    <a:lnTo>
                      <a:pt x="1014" y="836"/>
                    </a:lnTo>
                    <a:lnTo>
                      <a:pt x="1010" y="835"/>
                    </a:lnTo>
                    <a:lnTo>
                      <a:pt x="1006" y="833"/>
                    </a:lnTo>
                    <a:lnTo>
                      <a:pt x="1003" y="830"/>
                    </a:lnTo>
                    <a:lnTo>
                      <a:pt x="999" y="829"/>
                    </a:lnTo>
                    <a:lnTo>
                      <a:pt x="997" y="827"/>
                    </a:lnTo>
                    <a:lnTo>
                      <a:pt x="992" y="826"/>
                    </a:lnTo>
                    <a:lnTo>
                      <a:pt x="989" y="823"/>
                    </a:lnTo>
                    <a:lnTo>
                      <a:pt x="984" y="821"/>
                    </a:lnTo>
                    <a:lnTo>
                      <a:pt x="980" y="820"/>
                    </a:lnTo>
                    <a:lnTo>
                      <a:pt x="977" y="819"/>
                    </a:lnTo>
                    <a:lnTo>
                      <a:pt x="972" y="816"/>
                    </a:lnTo>
                    <a:lnTo>
                      <a:pt x="967" y="815"/>
                    </a:lnTo>
                    <a:lnTo>
                      <a:pt x="964" y="814"/>
                    </a:lnTo>
                    <a:lnTo>
                      <a:pt x="959" y="811"/>
                    </a:lnTo>
                    <a:lnTo>
                      <a:pt x="954" y="810"/>
                    </a:lnTo>
                    <a:lnTo>
                      <a:pt x="950" y="809"/>
                    </a:lnTo>
                    <a:lnTo>
                      <a:pt x="945" y="807"/>
                    </a:lnTo>
                    <a:lnTo>
                      <a:pt x="939" y="806"/>
                    </a:lnTo>
                    <a:lnTo>
                      <a:pt x="934" y="804"/>
                    </a:lnTo>
                    <a:lnTo>
                      <a:pt x="928" y="803"/>
                    </a:lnTo>
                    <a:lnTo>
                      <a:pt x="923" y="802"/>
                    </a:lnTo>
                    <a:lnTo>
                      <a:pt x="919" y="801"/>
                    </a:lnTo>
                    <a:lnTo>
                      <a:pt x="913" y="800"/>
                    </a:lnTo>
                    <a:lnTo>
                      <a:pt x="907" y="798"/>
                    </a:lnTo>
                    <a:lnTo>
                      <a:pt x="902" y="797"/>
                    </a:lnTo>
                    <a:lnTo>
                      <a:pt x="895" y="797"/>
                    </a:lnTo>
                    <a:lnTo>
                      <a:pt x="890" y="796"/>
                    </a:lnTo>
                    <a:lnTo>
                      <a:pt x="884" y="795"/>
                    </a:lnTo>
                    <a:lnTo>
                      <a:pt x="878" y="795"/>
                    </a:lnTo>
                    <a:lnTo>
                      <a:pt x="871" y="794"/>
                    </a:lnTo>
                    <a:lnTo>
                      <a:pt x="865" y="793"/>
                    </a:lnTo>
                    <a:lnTo>
                      <a:pt x="859" y="793"/>
                    </a:lnTo>
                    <a:lnTo>
                      <a:pt x="854" y="791"/>
                    </a:lnTo>
                    <a:lnTo>
                      <a:pt x="848" y="790"/>
                    </a:lnTo>
                    <a:lnTo>
                      <a:pt x="843" y="790"/>
                    </a:lnTo>
                    <a:lnTo>
                      <a:pt x="837" y="789"/>
                    </a:lnTo>
                    <a:lnTo>
                      <a:pt x="832" y="789"/>
                    </a:lnTo>
                    <a:lnTo>
                      <a:pt x="827" y="789"/>
                    </a:lnTo>
                    <a:lnTo>
                      <a:pt x="823" y="788"/>
                    </a:lnTo>
                    <a:lnTo>
                      <a:pt x="818" y="788"/>
                    </a:lnTo>
                    <a:lnTo>
                      <a:pt x="813" y="788"/>
                    </a:lnTo>
                    <a:lnTo>
                      <a:pt x="808" y="788"/>
                    </a:lnTo>
                    <a:lnTo>
                      <a:pt x="805" y="787"/>
                    </a:lnTo>
                    <a:lnTo>
                      <a:pt x="800" y="787"/>
                    </a:lnTo>
                    <a:lnTo>
                      <a:pt x="798" y="787"/>
                    </a:lnTo>
                    <a:lnTo>
                      <a:pt x="793" y="787"/>
                    </a:lnTo>
                    <a:lnTo>
                      <a:pt x="789" y="785"/>
                    </a:lnTo>
                    <a:lnTo>
                      <a:pt x="785" y="785"/>
                    </a:lnTo>
                    <a:lnTo>
                      <a:pt x="782" y="785"/>
                    </a:lnTo>
                    <a:lnTo>
                      <a:pt x="779" y="784"/>
                    </a:lnTo>
                    <a:lnTo>
                      <a:pt x="775" y="784"/>
                    </a:lnTo>
                    <a:lnTo>
                      <a:pt x="772" y="784"/>
                    </a:lnTo>
                    <a:lnTo>
                      <a:pt x="769" y="784"/>
                    </a:lnTo>
                    <a:lnTo>
                      <a:pt x="766" y="783"/>
                    </a:lnTo>
                    <a:lnTo>
                      <a:pt x="763" y="783"/>
                    </a:lnTo>
                    <a:lnTo>
                      <a:pt x="760" y="783"/>
                    </a:lnTo>
                    <a:lnTo>
                      <a:pt x="757" y="783"/>
                    </a:lnTo>
                    <a:lnTo>
                      <a:pt x="753" y="782"/>
                    </a:lnTo>
                    <a:lnTo>
                      <a:pt x="748" y="782"/>
                    </a:lnTo>
                    <a:lnTo>
                      <a:pt x="743" y="781"/>
                    </a:lnTo>
                    <a:lnTo>
                      <a:pt x="738" y="779"/>
                    </a:lnTo>
                    <a:lnTo>
                      <a:pt x="735" y="778"/>
                    </a:lnTo>
                    <a:lnTo>
                      <a:pt x="731" y="777"/>
                    </a:lnTo>
                    <a:lnTo>
                      <a:pt x="727" y="776"/>
                    </a:lnTo>
                    <a:lnTo>
                      <a:pt x="724" y="774"/>
                    </a:lnTo>
                    <a:lnTo>
                      <a:pt x="721" y="772"/>
                    </a:lnTo>
                    <a:lnTo>
                      <a:pt x="717" y="771"/>
                    </a:lnTo>
                    <a:lnTo>
                      <a:pt x="715" y="768"/>
                    </a:lnTo>
                    <a:lnTo>
                      <a:pt x="711" y="765"/>
                    </a:lnTo>
                    <a:lnTo>
                      <a:pt x="709" y="763"/>
                    </a:lnTo>
                    <a:lnTo>
                      <a:pt x="706" y="759"/>
                    </a:lnTo>
                    <a:lnTo>
                      <a:pt x="703" y="756"/>
                    </a:lnTo>
                    <a:lnTo>
                      <a:pt x="701" y="752"/>
                    </a:lnTo>
                    <a:lnTo>
                      <a:pt x="697" y="749"/>
                    </a:lnTo>
                    <a:lnTo>
                      <a:pt x="695" y="744"/>
                    </a:lnTo>
                    <a:lnTo>
                      <a:pt x="691" y="738"/>
                    </a:lnTo>
                    <a:lnTo>
                      <a:pt x="689" y="733"/>
                    </a:lnTo>
                    <a:lnTo>
                      <a:pt x="685" y="728"/>
                    </a:lnTo>
                    <a:lnTo>
                      <a:pt x="683" y="724"/>
                    </a:lnTo>
                    <a:lnTo>
                      <a:pt x="679" y="719"/>
                    </a:lnTo>
                    <a:lnTo>
                      <a:pt x="677" y="715"/>
                    </a:lnTo>
                    <a:lnTo>
                      <a:pt x="674" y="711"/>
                    </a:lnTo>
                    <a:lnTo>
                      <a:pt x="672" y="706"/>
                    </a:lnTo>
                    <a:lnTo>
                      <a:pt x="670" y="701"/>
                    </a:lnTo>
                    <a:lnTo>
                      <a:pt x="667" y="698"/>
                    </a:lnTo>
                    <a:lnTo>
                      <a:pt x="665" y="693"/>
                    </a:lnTo>
                    <a:lnTo>
                      <a:pt x="663" y="689"/>
                    </a:lnTo>
                    <a:lnTo>
                      <a:pt x="660" y="685"/>
                    </a:lnTo>
                    <a:lnTo>
                      <a:pt x="659" y="681"/>
                    </a:lnTo>
                    <a:lnTo>
                      <a:pt x="658" y="676"/>
                    </a:lnTo>
                    <a:lnTo>
                      <a:pt x="656" y="673"/>
                    </a:lnTo>
                    <a:lnTo>
                      <a:pt x="654" y="669"/>
                    </a:lnTo>
                    <a:lnTo>
                      <a:pt x="652" y="664"/>
                    </a:lnTo>
                    <a:lnTo>
                      <a:pt x="651" y="661"/>
                    </a:lnTo>
                    <a:lnTo>
                      <a:pt x="651" y="657"/>
                    </a:lnTo>
                    <a:lnTo>
                      <a:pt x="650" y="654"/>
                    </a:lnTo>
                    <a:lnTo>
                      <a:pt x="648" y="650"/>
                    </a:lnTo>
                    <a:lnTo>
                      <a:pt x="648" y="647"/>
                    </a:lnTo>
                    <a:lnTo>
                      <a:pt x="648" y="644"/>
                    </a:lnTo>
                    <a:lnTo>
                      <a:pt x="648" y="641"/>
                    </a:lnTo>
                    <a:lnTo>
                      <a:pt x="648" y="637"/>
                    </a:lnTo>
                    <a:lnTo>
                      <a:pt x="648" y="634"/>
                    </a:lnTo>
                    <a:lnTo>
                      <a:pt x="650" y="631"/>
                    </a:lnTo>
                    <a:lnTo>
                      <a:pt x="651" y="628"/>
                    </a:lnTo>
                    <a:lnTo>
                      <a:pt x="652" y="625"/>
                    </a:lnTo>
                    <a:lnTo>
                      <a:pt x="653" y="622"/>
                    </a:lnTo>
                    <a:lnTo>
                      <a:pt x="656" y="621"/>
                    </a:lnTo>
                    <a:lnTo>
                      <a:pt x="657" y="617"/>
                    </a:lnTo>
                    <a:lnTo>
                      <a:pt x="658" y="613"/>
                    </a:lnTo>
                    <a:lnTo>
                      <a:pt x="660" y="610"/>
                    </a:lnTo>
                    <a:lnTo>
                      <a:pt x="663" y="606"/>
                    </a:lnTo>
                    <a:lnTo>
                      <a:pt x="664" y="602"/>
                    </a:lnTo>
                    <a:lnTo>
                      <a:pt x="667" y="598"/>
                    </a:lnTo>
                    <a:lnTo>
                      <a:pt x="669" y="594"/>
                    </a:lnTo>
                    <a:lnTo>
                      <a:pt x="672" y="590"/>
                    </a:lnTo>
                    <a:lnTo>
                      <a:pt x="674" y="585"/>
                    </a:lnTo>
                    <a:lnTo>
                      <a:pt x="677" y="580"/>
                    </a:lnTo>
                    <a:lnTo>
                      <a:pt x="679" y="575"/>
                    </a:lnTo>
                    <a:lnTo>
                      <a:pt x="683" y="571"/>
                    </a:lnTo>
                    <a:lnTo>
                      <a:pt x="684" y="565"/>
                    </a:lnTo>
                    <a:lnTo>
                      <a:pt x="686" y="560"/>
                    </a:lnTo>
                    <a:lnTo>
                      <a:pt x="690" y="554"/>
                    </a:lnTo>
                    <a:lnTo>
                      <a:pt x="692" y="549"/>
                    </a:lnTo>
                    <a:lnTo>
                      <a:pt x="695" y="543"/>
                    </a:lnTo>
                    <a:lnTo>
                      <a:pt x="697" y="537"/>
                    </a:lnTo>
                    <a:lnTo>
                      <a:pt x="698" y="533"/>
                    </a:lnTo>
                    <a:lnTo>
                      <a:pt x="701" y="528"/>
                    </a:lnTo>
                    <a:lnTo>
                      <a:pt x="702" y="522"/>
                    </a:lnTo>
                    <a:lnTo>
                      <a:pt x="703" y="516"/>
                    </a:lnTo>
                    <a:lnTo>
                      <a:pt x="704" y="510"/>
                    </a:lnTo>
                    <a:lnTo>
                      <a:pt x="705" y="505"/>
                    </a:lnTo>
                    <a:lnTo>
                      <a:pt x="706" y="501"/>
                    </a:lnTo>
                    <a:lnTo>
                      <a:pt x="706" y="495"/>
                    </a:lnTo>
                    <a:lnTo>
                      <a:pt x="706" y="490"/>
                    </a:lnTo>
                    <a:lnTo>
                      <a:pt x="706" y="485"/>
                    </a:lnTo>
                    <a:lnTo>
                      <a:pt x="706" y="481"/>
                    </a:lnTo>
                    <a:lnTo>
                      <a:pt x="705" y="477"/>
                    </a:lnTo>
                    <a:lnTo>
                      <a:pt x="704" y="472"/>
                    </a:lnTo>
                    <a:lnTo>
                      <a:pt x="703" y="470"/>
                    </a:lnTo>
                    <a:lnTo>
                      <a:pt x="701" y="465"/>
                    </a:lnTo>
                    <a:lnTo>
                      <a:pt x="699" y="462"/>
                    </a:lnTo>
                    <a:lnTo>
                      <a:pt x="697" y="458"/>
                    </a:lnTo>
                    <a:lnTo>
                      <a:pt x="697" y="454"/>
                    </a:lnTo>
                    <a:lnTo>
                      <a:pt x="695" y="451"/>
                    </a:lnTo>
                    <a:lnTo>
                      <a:pt x="693" y="447"/>
                    </a:lnTo>
                    <a:lnTo>
                      <a:pt x="692" y="445"/>
                    </a:lnTo>
                    <a:lnTo>
                      <a:pt x="692" y="441"/>
                    </a:lnTo>
                    <a:lnTo>
                      <a:pt x="691" y="438"/>
                    </a:lnTo>
                    <a:lnTo>
                      <a:pt x="691" y="434"/>
                    </a:lnTo>
                    <a:lnTo>
                      <a:pt x="690" y="431"/>
                    </a:lnTo>
                    <a:lnTo>
                      <a:pt x="690" y="428"/>
                    </a:lnTo>
                    <a:lnTo>
                      <a:pt x="690" y="425"/>
                    </a:lnTo>
                    <a:lnTo>
                      <a:pt x="690" y="421"/>
                    </a:lnTo>
                    <a:lnTo>
                      <a:pt x="690" y="418"/>
                    </a:lnTo>
                    <a:lnTo>
                      <a:pt x="690" y="415"/>
                    </a:lnTo>
                    <a:lnTo>
                      <a:pt x="690" y="411"/>
                    </a:lnTo>
                    <a:lnTo>
                      <a:pt x="690" y="407"/>
                    </a:lnTo>
                    <a:lnTo>
                      <a:pt x="690" y="403"/>
                    </a:lnTo>
                    <a:lnTo>
                      <a:pt x="691" y="400"/>
                    </a:lnTo>
                    <a:lnTo>
                      <a:pt x="691" y="395"/>
                    </a:lnTo>
                    <a:lnTo>
                      <a:pt x="691" y="390"/>
                    </a:lnTo>
                    <a:lnTo>
                      <a:pt x="692" y="387"/>
                    </a:lnTo>
                    <a:lnTo>
                      <a:pt x="693" y="382"/>
                    </a:lnTo>
                    <a:lnTo>
                      <a:pt x="693" y="376"/>
                    </a:lnTo>
                    <a:lnTo>
                      <a:pt x="695" y="371"/>
                    </a:lnTo>
                    <a:lnTo>
                      <a:pt x="695" y="367"/>
                    </a:lnTo>
                    <a:lnTo>
                      <a:pt x="696" y="361"/>
                    </a:lnTo>
                    <a:lnTo>
                      <a:pt x="696" y="357"/>
                    </a:lnTo>
                    <a:lnTo>
                      <a:pt x="697" y="355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8" y="347"/>
                    </a:lnTo>
                    <a:lnTo>
                      <a:pt x="699" y="343"/>
                    </a:lnTo>
                    <a:lnTo>
                      <a:pt x="699" y="339"/>
                    </a:lnTo>
                    <a:lnTo>
                      <a:pt x="701" y="337"/>
                    </a:lnTo>
                    <a:lnTo>
                      <a:pt x="701" y="332"/>
                    </a:lnTo>
                    <a:lnTo>
                      <a:pt x="702" y="329"/>
                    </a:lnTo>
                    <a:lnTo>
                      <a:pt x="702" y="325"/>
                    </a:lnTo>
                    <a:lnTo>
                      <a:pt x="702" y="323"/>
                    </a:lnTo>
                    <a:lnTo>
                      <a:pt x="703" y="318"/>
                    </a:lnTo>
                    <a:lnTo>
                      <a:pt x="703" y="314"/>
                    </a:lnTo>
                    <a:lnTo>
                      <a:pt x="704" y="311"/>
                    </a:lnTo>
                    <a:lnTo>
                      <a:pt x="705" y="307"/>
                    </a:lnTo>
                    <a:lnTo>
                      <a:pt x="705" y="303"/>
                    </a:lnTo>
                    <a:lnTo>
                      <a:pt x="706" y="298"/>
                    </a:lnTo>
                    <a:lnTo>
                      <a:pt x="706" y="294"/>
                    </a:lnTo>
                    <a:lnTo>
                      <a:pt x="708" y="291"/>
                    </a:lnTo>
                    <a:lnTo>
                      <a:pt x="708" y="286"/>
                    </a:lnTo>
                    <a:lnTo>
                      <a:pt x="709" y="282"/>
                    </a:lnTo>
                    <a:lnTo>
                      <a:pt x="709" y="278"/>
                    </a:lnTo>
                    <a:lnTo>
                      <a:pt x="710" y="273"/>
                    </a:lnTo>
                    <a:lnTo>
                      <a:pt x="710" y="268"/>
                    </a:lnTo>
                    <a:lnTo>
                      <a:pt x="710" y="265"/>
                    </a:lnTo>
                    <a:lnTo>
                      <a:pt x="711" y="260"/>
                    </a:lnTo>
                    <a:lnTo>
                      <a:pt x="712" y="255"/>
                    </a:lnTo>
                    <a:lnTo>
                      <a:pt x="712" y="250"/>
                    </a:lnTo>
                    <a:lnTo>
                      <a:pt x="712" y="247"/>
                    </a:lnTo>
                    <a:lnTo>
                      <a:pt x="714" y="242"/>
                    </a:lnTo>
                    <a:lnTo>
                      <a:pt x="715" y="237"/>
                    </a:lnTo>
                    <a:lnTo>
                      <a:pt x="715" y="233"/>
                    </a:lnTo>
                    <a:lnTo>
                      <a:pt x="715" y="228"/>
                    </a:lnTo>
                    <a:lnTo>
                      <a:pt x="716" y="223"/>
                    </a:lnTo>
                    <a:lnTo>
                      <a:pt x="716" y="220"/>
                    </a:lnTo>
                    <a:lnTo>
                      <a:pt x="716" y="215"/>
                    </a:lnTo>
                    <a:lnTo>
                      <a:pt x="717" y="210"/>
                    </a:lnTo>
                    <a:lnTo>
                      <a:pt x="717" y="204"/>
                    </a:lnTo>
                    <a:lnTo>
                      <a:pt x="718" y="201"/>
                    </a:lnTo>
                    <a:lnTo>
                      <a:pt x="718" y="196"/>
                    </a:lnTo>
                    <a:lnTo>
                      <a:pt x="718" y="191"/>
                    </a:lnTo>
                    <a:lnTo>
                      <a:pt x="718" y="186"/>
                    </a:lnTo>
                    <a:lnTo>
                      <a:pt x="718" y="182"/>
                    </a:lnTo>
                    <a:lnTo>
                      <a:pt x="718" y="177"/>
                    </a:lnTo>
                    <a:lnTo>
                      <a:pt x="718" y="172"/>
                    </a:lnTo>
                    <a:lnTo>
                      <a:pt x="718" y="167"/>
                    </a:lnTo>
                    <a:lnTo>
                      <a:pt x="720" y="163"/>
                    </a:lnTo>
                    <a:lnTo>
                      <a:pt x="720" y="158"/>
                    </a:lnTo>
                    <a:lnTo>
                      <a:pt x="720" y="153"/>
                    </a:lnTo>
                    <a:lnTo>
                      <a:pt x="720" y="148"/>
                    </a:lnTo>
                    <a:lnTo>
                      <a:pt x="720" y="145"/>
                    </a:lnTo>
                    <a:lnTo>
                      <a:pt x="720" y="140"/>
                    </a:lnTo>
                    <a:lnTo>
                      <a:pt x="720" y="135"/>
                    </a:lnTo>
                    <a:lnTo>
                      <a:pt x="720" y="132"/>
                    </a:lnTo>
                    <a:lnTo>
                      <a:pt x="720" y="127"/>
                    </a:lnTo>
                    <a:lnTo>
                      <a:pt x="718" y="122"/>
                    </a:lnTo>
                    <a:lnTo>
                      <a:pt x="718" y="118"/>
                    </a:lnTo>
                    <a:lnTo>
                      <a:pt x="717" y="114"/>
                    </a:lnTo>
                    <a:lnTo>
                      <a:pt x="717" y="109"/>
                    </a:lnTo>
                    <a:lnTo>
                      <a:pt x="716" y="106"/>
                    </a:lnTo>
                    <a:lnTo>
                      <a:pt x="716" y="102"/>
                    </a:lnTo>
                    <a:lnTo>
                      <a:pt x="716" y="97"/>
                    </a:lnTo>
                    <a:lnTo>
                      <a:pt x="715" y="94"/>
                    </a:lnTo>
                    <a:lnTo>
                      <a:pt x="714" y="90"/>
                    </a:lnTo>
                    <a:lnTo>
                      <a:pt x="714" y="87"/>
                    </a:lnTo>
                    <a:lnTo>
                      <a:pt x="712" y="82"/>
                    </a:lnTo>
                    <a:lnTo>
                      <a:pt x="711" y="80"/>
                    </a:lnTo>
                    <a:lnTo>
                      <a:pt x="710" y="76"/>
                    </a:lnTo>
                    <a:lnTo>
                      <a:pt x="710" y="72"/>
                    </a:lnTo>
                    <a:lnTo>
                      <a:pt x="709" y="69"/>
                    </a:lnTo>
                    <a:lnTo>
                      <a:pt x="708" y="67"/>
                    </a:lnTo>
                    <a:lnTo>
                      <a:pt x="706" y="63"/>
                    </a:lnTo>
                    <a:lnTo>
                      <a:pt x="704" y="59"/>
                    </a:lnTo>
                    <a:lnTo>
                      <a:pt x="703" y="56"/>
                    </a:lnTo>
                    <a:lnTo>
                      <a:pt x="702" y="54"/>
                    </a:lnTo>
                    <a:lnTo>
                      <a:pt x="697" y="48"/>
                    </a:lnTo>
                    <a:lnTo>
                      <a:pt x="692" y="42"/>
                    </a:lnTo>
                    <a:lnTo>
                      <a:pt x="688" y="36"/>
                    </a:lnTo>
                    <a:lnTo>
                      <a:pt x="683" y="31"/>
                    </a:lnTo>
                    <a:lnTo>
                      <a:pt x="679" y="29"/>
                    </a:lnTo>
                    <a:lnTo>
                      <a:pt x="676" y="26"/>
                    </a:lnTo>
                    <a:lnTo>
                      <a:pt x="672" y="24"/>
                    </a:lnTo>
                    <a:lnTo>
                      <a:pt x="670" y="23"/>
                    </a:lnTo>
                    <a:lnTo>
                      <a:pt x="666" y="20"/>
                    </a:lnTo>
                    <a:lnTo>
                      <a:pt x="663" y="18"/>
                    </a:lnTo>
                    <a:lnTo>
                      <a:pt x="659" y="17"/>
                    </a:lnTo>
                    <a:lnTo>
                      <a:pt x="656" y="14"/>
                    </a:lnTo>
                    <a:lnTo>
                      <a:pt x="651" y="13"/>
                    </a:lnTo>
                    <a:lnTo>
                      <a:pt x="647" y="11"/>
                    </a:lnTo>
                    <a:lnTo>
                      <a:pt x="644" y="10"/>
                    </a:lnTo>
                    <a:lnTo>
                      <a:pt x="639" y="10"/>
                    </a:lnTo>
                    <a:lnTo>
                      <a:pt x="635" y="7"/>
                    </a:lnTo>
                    <a:lnTo>
                      <a:pt x="631" y="6"/>
                    </a:lnTo>
                    <a:lnTo>
                      <a:pt x="627" y="5"/>
                    </a:lnTo>
                    <a:lnTo>
                      <a:pt x="622" y="5"/>
                    </a:lnTo>
                    <a:lnTo>
                      <a:pt x="618" y="3"/>
                    </a:lnTo>
                    <a:lnTo>
                      <a:pt x="614" y="3"/>
                    </a:lnTo>
                    <a:lnTo>
                      <a:pt x="609" y="1"/>
                    </a:lnTo>
                    <a:lnTo>
                      <a:pt x="605" y="1"/>
                    </a:lnTo>
                    <a:lnTo>
                      <a:pt x="600" y="0"/>
                    </a:lnTo>
                    <a:lnTo>
                      <a:pt x="595" y="0"/>
                    </a:lnTo>
                    <a:lnTo>
                      <a:pt x="590" y="0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70" y="0"/>
                    </a:lnTo>
                    <a:lnTo>
                      <a:pt x="565" y="1"/>
                    </a:lnTo>
                    <a:lnTo>
                      <a:pt x="559" y="1"/>
                    </a:lnTo>
                    <a:lnTo>
                      <a:pt x="555" y="3"/>
                    </a:lnTo>
                    <a:lnTo>
                      <a:pt x="549" y="3"/>
                    </a:lnTo>
                    <a:lnTo>
                      <a:pt x="544" y="5"/>
                    </a:lnTo>
                    <a:lnTo>
                      <a:pt x="538" y="5"/>
                    </a:lnTo>
                    <a:lnTo>
                      <a:pt x="533" y="6"/>
                    </a:lnTo>
                    <a:lnTo>
                      <a:pt x="527" y="8"/>
                    </a:lnTo>
                    <a:lnTo>
                      <a:pt x="523" y="10"/>
                    </a:lnTo>
                    <a:lnTo>
                      <a:pt x="517" y="11"/>
                    </a:lnTo>
                    <a:lnTo>
                      <a:pt x="512" y="13"/>
                    </a:lnTo>
                    <a:lnTo>
                      <a:pt x="507" y="14"/>
                    </a:lnTo>
                    <a:lnTo>
                      <a:pt x="501" y="17"/>
                    </a:lnTo>
                    <a:lnTo>
                      <a:pt x="497" y="19"/>
                    </a:lnTo>
                    <a:lnTo>
                      <a:pt x="491" y="21"/>
                    </a:lnTo>
                    <a:lnTo>
                      <a:pt x="486" y="24"/>
                    </a:lnTo>
                    <a:lnTo>
                      <a:pt x="481" y="27"/>
                    </a:lnTo>
                    <a:lnTo>
                      <a:pt x="475" y="30"/>
                    </a:lnTo>
                    <a:lnTo>
                      <a:pt x="469" y="32"/>
                    </a:lnTo>
                    <a:lnTo>
                      <a:pt x="465" y="36"/>
                    </a:lnTo>
                    <a:lnTo>
                      <a:pt x="460" y="39"/>
                    </a:lnTo>
                    <a:lnTo>
                      <a:pt x="454" y="43"/>
                    </a:lnTo>
                    <a:lnTo>
                      <a:pt x="449" y="46"/>
                    </a:lnTo>
                    <a:lnTo>
                      <a:pt x="444" y="50"/>
                    </a:lnTo>
                    <a:lnTo>
                      <a:pt x="440" y="55"/>
                    </a:lnTo>
                    <a:lnTo>
                      <a:pt x="434" y="58"/>
                    </a:lnTo>
                    <a:lnTo>
                      <a:pt x="428" y="63"/>
                    </a:lnTo>
                    <a:lnTo>
                      <a:pt x="423" y="67"/>
                    </a:lnTo>
                    <a:lnTo>
                      <a:pt x="418" y="70"/>
                    </a:lnTo>
                    <a:lnTo>
                      <a:pt x="414" y="74"/>
                    </a:lnTo>
                    <a:lnTo>
                      <a:pt x="409" y="78"/>
                    </a:lnTo>
                    <a:lnTo>
                      <a:pt x="404" y="82"/>
                    </a:lnTo>
                    <a:lnTo>
                      <a:pt x="399" y="87"/>
                    </a:lnTo>
                    <a:lnTo>
                      <a:pt x="395" y="90"/>
                    </a:lnTo>
                    <a:lnTo>
                      <a:pt x="390" y="95"/>
                    </a:lnTo>
                    <a:lnTo>
                      <a:pt x="386" y="99"/>
                    </a:lnTo>
                    <a:lnTo>
                      <a:pt x="382" y="102"/>
                    </a:lnTo>
                    <a:lnTo>
                      <a:pt x="377" y="107"/>
                    </a:lnTo>
                    <a:lnTo>
                      <a:pt x="373" y="110"/>
                    </a:lnTo>
                    <a:lnTo>
                      <a:pt x="370" y="115"/>
                    </a:lnTo>
                    <a:lnTo>
                      <a:pt x="366" y="119"/>
                    </a:lnTo>
                    <a:lnTo>
                      <a:pt x="363" y="122"/>
                    </a:lnTo>
                    <a:lnTo>
                      <a:pt x="358" y="127"/>
                    </a:lnTo>
                    <a:lnTo>
                      <a:pt x="354" y="131"/>
                    </a:lnTo>
                    <a:lnTo>
                      <a:pt x="351" y="134"/>
                    </a:lnTo>
                    <a:lnTo>
                      <a:pt x="347" y="138"/>
                    </a:lnTo>
                    <a:lnTo>
                      <a:pt x="344" y="141"/>
                    </a:lnTo>
                    <a:lnTo>
                      <a:pt x="341" y="145"/>
                    </a:lnTo>
                    <a:lnTo>
                      <a:pt x="338" y="150"/>
                    </a:lnTo>
                    <a:lnTo>
                      <a:pt x="334" y="152"/>
                    </a:lnTo>
                    <a:lnTo>
                      <a:pt x="332" y="157"/>
                    </a:lnTo>
                    <a:lnTo>
                      <a:pt x="328" y="160"/>
                    </a:lnTo>
                    <a:lnTo>
                      <a:pt x="326" y="164"/>
                    </a:lnTo>
                    <a:lnTo>
                      <a:pt x="322" y="166"/>
                    </a:lnTo>
                    <a:lnTo>
                      <a:pt x="320" y="171"/>
                    </a:lnTo>
                    <a:lnTo>
                      <a:pt x="318" y="173"/>
                    </a:lnTo>
                    <a:lnTo>
                      <a:pt x="315" y="177"/>
                    </a:lnTo>
                    <a:lnTo>
                      <a:pt x="312" y="180"/>
                    </a:lnTo>
                    <a:lnTo>
                      <a:pt x="310" y="183"/>
                    </a:lnTo>
                    <a:lnTo>
                      <a:pt x="307" y="186"/>
                    </a:lnTo>
                    <a:lnTo>
                      <a:pt x="305" y="190"/>
                    </a:lnTo>
                    <a:lnTo>
                      <a:pt x="300" y="195"/>
                    </a:lnTo>
                    <a:lnTo>
                      <a:pt x="296" y="201"/>
                    </a:lnTo>
                    <a:lnTo>
                      <a:pt x="293" y="205"/>
                    </a:lnTo>
                    <a:lnTo>
                      <a:pt x="289" y="210"/>
                    </a:lnTo>
                    <a:lnTo>
                      <a:pt x="286" y="215"/>
                    </a:lnTo>
                    <a:lnTo>
                      <a:pt x="284" y="220"/>
                    </a:lnTo>
                    <a:lnTo>
                      <a:pt x="281" y="222"/>
                    </a:lnTo>
                    <a:lnTo>
                      <a:pt x="280" y="226"/>
                    </a:lnTo>
                    <a:lnTo>
                      <a:pt x="277" y="228"/>
                    </a:lnTo>
                    <a:lnTo>
                      <a:pt x="276" y="230"/>
                    </a:lnTo>
                    <a:lnTo>
                      <a:pt x="274" y="234"/>
                    </a:lnTo>
                    <a:lnTo>
                      <a:pt x="274" y="235"/>
                    </a:lnTo>
                    <a:close/>
                  </a:path>
                </a:pathLst>
              </a:custGeom>
              <a:solidFill>
                <a:srgbClr val="D9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9" name="Freeform 88"/>
              <p:cNvSpPr>
                <a:spLocks/>
              </p:cNvSpPr>
              <p:nvPr/>
            </p:nvSpPr>
            <p:spPr bwMode="auto">
              <a:xfrm>
                <a:off x="1625" y="1381"/>
                <a:ext cx="314" cy="333"/>
              </a:xfrm>
              <a:custGeom>
                <a:avLst/>
                <a:gdLst>
                  <a:gd name="T0" fmla="*/ 0 w 941"/>
                  <a:gd name="T1" fmla="*/ 0 h 997"/>
                  <a:gd name="T2" fmla="*/ 0 w 941"/>
                  <a:gd name="T3" fmla="*/ 0 h 997"/>
                  <a:gd name="T4" fmla="*/ 0 w 941"/>
                  <a:gd name="T5" fmla="*/ 0 h 997"/>
                  <a:gd name="T6" fmla="*/ 0 w 941"/>
                  <a:gd name="T7" fmla="*/ 0 h 997"/>
                  <a:gd name="T8" fmla="*/ 0 w 941"/>
                  <a:gd name="T9" fmla="*/ 0 h 997"/>
                  <a:gd name="T10" fmla="*/ 0 w 941"/>
                  <a:gd name="T11" fmla="*/ 0 h 997"/>
                  <a:gd name="T12" fmla="*/ 0 w 941"/>
                  <a:gd name="T13" fmla="*/ 0 h 997"/>
                  <a:gd name="T14" fmla="*/ 0 w 941"/>
                  <a:gd name="T15" fmla="*/ 0 h 997"/>
                  <a:gd name="T16" fmla="*/ 0 w 941"/>
                  <a:gd name="T17" fmla="*/ 0 h 997"/>
                  <a:gd name="T18" fmla="*/ 0 w 941"/>
                  <a:gd name="T19" fmla="*/ 0 h 997"/>
                  <a:gd name="T20" fmla="*/ 0 w 941"/>
                  <a:gd name="T21" fmla="*/ 0 h 997"/>
                  <a:gd name="T22" fmla="*/ 0 w 941"/>
                  <a:gd name="T23" fmla="*/ 0 h 997"/>
                  <a:gd name="T24" fmla="*/ 0 w 941"/>
                  <a:gd name="T25" fmla="*/ 0 h 997"/>
                  <a:gd name="T26" fmla="*/ 0 w 941"/>
                  <a:gd name="T27" fmla="*/ 0 h 997"/>
                  <a:gd name="T28" fmla="*/ 0 w 941"/>
                  <a:gd name="T29" fmla="*/ 0 h 997"/>
                  <a:gd name="T30" fmla="*/ 0 w 941"/>
                  <a:gd name="T31" fmla="*/ 0 h 997"/>
                  <a:gd name="T32" fmla="*/ 0 w 941"/>
                  <a:gd name="T33" fmla="*/ 0 h 997"/>
                  <a:gd name="T34" fmla="*/ 0 w 941"/>
                  <a:gd name="T35" fmla="*/ 0 h 997"/>
                  <a:gd name="T36" fmla="*/ 0 w 941"/>
                  <a:gd name="T37" fmla="*/ 0 h 997"/>
                  <a:gd name="T38" fmla="*/ 0 w 941"/>
                  <a:gd name="T39" fmla="*/ 0 h 997"/>
                  <a:gd name="T40" fmla="*/ 0 w 941"/>
                  <a:gd name="T41" fmla="*/ 0 h 997"/>
                  <a:gd name="T42" fmla="*/ 0 w 941"/>
                  <a:gd name="T43" fmla="*/ 0 h 997"/>
                  <a:gd name="T44" fmla="*/ 0 w 941"/>
                  <a:gd name="T45" fmla="*/ 0 h 997"/>
                  <a:gd name="T46" fmla="*/ 0 w 941"/>
                  <a:gd name="T47" fmla="*/ 0 h 997"/>
                  <a:gd name="T48" fmla="*/ 0 w 941"/>
                  <a:gd name="T49" fmla="*/ 0 h 997"/>
                  <a:gd name="T50" fmla="*/ 0 w 941"/>
                  <a:gd name="T51" fmla="*/ 0 h 997"/>
                  <a:gd name="T52" fmla="*/ 0 w 941"/>
                  <a:gd name="T53" fmla="*/ 0 h 997"/>
                  <a:gd name="T54" fmla="*/ 0 w 941"/>
                  <a:gd name="T55" fmla="*/ 0 h 997"/>
                  <a:gd name="T56" fmla="*/ 0 w 941"/>
                  <a:gd name="T57" fmla="*/ 0 h 997"/>
                  <a:gd name="T58" fmla="*/ 0 w 941"/>
                  <a:gd name="T59" fmla="*/ 0 h 997"/>
                  <a:gd name="T60" fmla="*/ 0 w 941"/>
                  <a:gd name="T61" fmla="*/ 0 h 997"/>
                  <a:gd name="T62" fmla="*/ 0 w 941"/>
                  <a:gd name="T63" fmla="*/ 0 h 997"/>
                  <a:gd name="T64" fmla="*/ 0 w 941"/>
                  <a:gd name="T65" fmla="*/ 0 h 997"/>
                  <a:gd name="T66" fmla="*/ 0 w 941"/>
                  <a:gd name="T67" fmla="*/ 0 h 997"/>
                  <a:gd name="T68" fmla="*/ 0 w 941"/>
                  <a:gd name="T69" fmla="*/ 0 h 997"/>
                  <a:gd name="T70" fmla="*/ 0 w 941"/>
                  <a:gd name="T71" fmla="*/ 0 h 997"/>
                  <a:gd name="T72" fmla="*/ 0 w 941"/>
                  <a:gd name="T73" fmla="*/ 0 h 997"/>
                  <a:gd name="T74" fmla="*/ 0 w 941"/>
                  <a:gd name="T75" fmla="*/ 0 h 997"/>
                  <a:gd name="T76" fmla="*/ 0 w 941"/>
                  <a:gd name="T77" fmla="*/ 0 h 997"/>
                  <a:gd name="T78" fmla="*/ 0 w 941"/>
                  <a:gd name="T79" fmla="*/ 0 h 997"/>
                  <a:gd name="T80" fmla="*/ 0 w 941"/>
                  <a:gd name="T81" fmla="*/ 0 h 997"/>
                  <a:gd name="T82" fmla="*/ 0 w 941"/>
                  <a:gd name="T83" fmla="*/ 0 h 997"/>
                  <a:gd name="T84" fmla="*/ 0 w 941"/>
                  <a:gd name="T85" fmla="*/ 0 h 997"/>
                  <a:gd name="T86" fmla="*/ 0 w 941"/>
                  <a:gd name="T87" fmla="*/ 0 h 997"/>
                  <a:gd name="T88" fmla="*/ 0 w 941"/>
                  <a:gd name="T89" fmla="*/ 0 h 997"/>
                  <a:gd name="T90" fmla="*/ 0 w 941"/>
                  <a:gd name="T91" fmla="*/ 0 h 997"/>
                  <a:gd name="T92" fmla="*/ 0 w 941"/>
                  <a:gd name="T93" fmla="*/ 0 h 997"/>
                  <a:gd name="T94" fmla="*/ 0 w 941"/>
                  <a:gd name="T95" fmla="*/ 0 h 997"/>
                  <a:gd name="T96" fmla="*/ 0 w 941"/>
                  <a:gd name="T97" fmla="*/ 0 h 997"/>
                  <a:gd name="T98" fmla="*/ 0 w 941"/>
                  <a:gd name="T99" fmla="*/ 0 h 997"/>
                  <a:gd name="T100" fmla="*/ 0 w 941"/>
                  <a:gd name="T101" fmla="*/ 0 h 997"/>
                  <a:gd name="T102" fmla="*/ 0 w 941"/>
                  <a:gd name="T103" fmla="*/ 0 h 997"/>
                  <a:gd name="T104" fmla="*/ 0 w 941"/>
                  <a:gd name="T105" fmla="*/ 0 h 997"/>
                  <a:gd name="T106" fmla="*/ 0 w 941"/>
                  <a:gd name="T107" fmla="*/ 0 h 997"/>
                  <a:gd name="T108" fmla="*/ 0 w 941"/>
                  <a:gd name="T109" fmla="*/ 0 h 997"/>
                  <a:gd name="T110" fmla="*/ 0 w 941"/>
                  <a:gd name="T111" fmla="*/ 0 h 997"/>
                  <a:gd name="T112" fmla="*/ 0 w 941"/>
                  <a:gd name="T113" fmla="*/ 0 h 997"/>
                  <a:gd name="T114" fmla="*/ 0 w 941"/>
                  <a:gd name="T115" fmla="*/ 0 h 997"/>
                  <a:gd name="T116" fmla="*/ 0 w 941"/>
                  <a:gd name="T117" fmla="*/ 0 h 997"/>
                  <a:gd name="T118" fmla="*/ 0 w 941"/>
                  <a:gd name="T119" fmla="*/ 0 h 997"/>
                  <a:gd name="T120" fmla="*/ 0 w 941"/>
                  <a:gd name="T121" fmla="*/ 0 h 9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1"/>
                  <a:gd name="T184" fmla="*/ 0 h 997"/>
                  <a:gd name="T185" fmla="*/ 941 w 941"/>
                  <a:gd name="T186" fmla="*/ 997 h 9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1" h="997">
                    <a:moveTo>
                      <a:pt x="44" y="217"/>
                    </a:moveTo>
                    <a:lnTo>
                      <a:pt x="44" y="216"/>
                    </a:lnTo>
                    <a:lnTo>
                      <a:pt x="44" y="215"/>
                    </a:lnTo>
                    <a:lnTo>
                      <a:pt x="45" y="213"/>
                    </a:lnTo>
                    <a:lnTo>
                      <a:pt x="47" y="210"/>
                    </a:lnTo>
                    <a:lnTo>
                      <a:pt x="48" y="207"/>
                    </a:lnTo>
                    <a:lnTo>
                      <a:pt x="51" y="202"/>
                    </a:lnTo>
                    <a:lnTo>
                      <a:pt x="53" y="198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66" y="188"/>
                    </a:lnTo>
                    <a:lnTo>
                      <a:pt x="69" y="185"/>
                    </a:lnTo>
                    <a:lnTo>
                      <a:pt x="71" y="184"/>
                    </a:lnTo>
                    <a:lnTo>
                      <a:pt x="75" y="183"/>
                    </a:lnTo>
                    <a:lnTo>
                      <a:pt x="77" y="182"/>
                    </a:lnTo>
                    <a:lnTo>
                      <a:pt x="80" y="181"/>
                    </a:lnTo>
                    <a:lnTo>
                      <a:pt x="83" y="179"/>
                    </a:lnTo>
                    <a:lnTo>
                      <a:pt x="86" y="178"/>
                    </a:lnTo>
                    <a:lnTo>
                      <a:pt x="91" y="178"/>
                    </a:lnTo>
                    <a:lnTo>
                      <a:pt x="94" y="178"/>
                    </a:lnTo>
                    <a:lnTo>
                      <a:pt x="98" y="178"/>
                    </a:lnTo>
                    <a:lnTo>
                      <a:pt x="102" y="178"/>
                    </a:lnTo>
                    <a:lnTo>
                      <a:pt x="107" y="181"/>
                    </a:lnTo>
                    <a:lnTo>
                      <a:pt x="110" y="181"/>
                    </a:lnTo>
                    <a:lnTo>
                      <a:pt x="115" y="182"/>
                    </a:lnTo>
                    <a:lnTo>
                      <a:pt x="118" y="183"/>
                    </a:lnTo>
                    <a:lnTo>
                      <a:pt x="122" y="184"/>
                    </a:lnTo>
                    <a:lnTo>
                      <a:pt x="126" y="185"/>
                    </a:lnTo>
                    <a:lnTo>
                      <a:pt x="128" y="188"/>
                    </a:lnTo>
                    <a:lnTo>
                      <a:pt x="130" y="189"/>
                    </a:lnTo>
                    <a:lnTo>
                      <a:pt x="134" y="190"/>
                    </a:lnTo>
                    <a:lnTo>
                      <a:pt x="137" y="194"/>
                    </a:lnTo>
                    <a:lnTo>
                      <a:pt x="141" y="197"/>
                    </a:lnTo>
                    <a:lnTo>
                      <a:pt x="143" y="202"/>
                    </a:lnTo>
                    <a:lnTo>
                      <a:pt x="146" y="206"/>
                    </a:lnTo>
                    <a:lnTo>
                      <a:pt x="147" y="209"/>
                    </a:lnTo>
                    <a:lnTo>
                      <a:pt x="148" y="213"/>
                    </a:lnTo>
                    <a:lnTo>
                      <a:pt x="149" y="216"/>
                    </a:lnTo>
                    <a:lnTo>
                      <a:pt x="149" y="221"/>
                    </a:lnTo>
                    <a:lnTo>
                      <a:pt x="149" y="225"/>
                    </a:lnTo>
                    <a:lnTo>
                      <a:pt x="149" y="227"/>
                    </a:lnTo>
                    <a:lnTo>
                      <a:pt x="149" y="230"/>
                    </a:lnTo>
                    <a:lnTo>
                      <a:pt x="149" y="233"/>
                    </a:lnTo>
                    <a:lnTo>
                      <a:pt x="149" y="235"/>
                    </a:lnTo>
                    <a:lnTo>
                      <a:pt x="150" y="236"/>
                    </a:lnTo>
                    <a:lnTo>
                      <a:pt x="154" y="238"/>
                    </a:lnTo>
                    <a:lnTo>
                      <a:pt x="160" y="239"/>
                    </a:lnTo>
                    <a:lnTo>
                      <a:pt x="162" y="239"/>
                    </a:lnTo>
                    <a:lnTo>
                      <a:pt x="166" y="239"/>
                    </a:lnTo>
                    <a:lnTo>
                      <a:pt x="168" y="239"/>
                    </a:lnTo>
                    <a:lnTo>
                      <a:pt x="173" y="239"/>
                    </a:lnTo>
                    <a:lnTo>
                      <a:pt x="175" y="239"/>
                    </a:lnTo>
                    <a:lnTo>
                      <a:pt x="180" y="239"/>
                    </a:lnTo>
                    <a:lnTo>
                      <a:pt x="184" y="239"/>
                    </a:lnTo>
                    <a:lnTo>
                      <a:pt x="188" y="239"/>
                    </a:lnTo>
                    <a:lnTo>
                      <a:pt x="191" y="239"/>
                    </a:lnTo>
                    <a:lnTo>
                      <a:pt x="194" y="239"/>
                    </a:lnTo>
                    <a:lnTo>
                      <a:pt x="198" y="238"/>
                    </a:lnTo>
                    <a:lnTo>
                      <a:pt x="203" y="238"/>
                    </a:lnTo>
                    <a:lnTo>
                      <a:pt x="205" y="238"/>
                    </a:lnTo>
                    <a:lnTo>
                      <a:pt x="209" y="238"/>
                    </a:lnTo>
                    <a:lnTo>
                      <a:pt x="212" y="238"/>
                    </a:lnTo>
                    <a:lnTo>
                      <a:pt x="216" y="238"/>
                    </a:lnTo>
                    <a:lnTo>
                      <a:pt x="220" y="236"/>
                    </a:lnTo>
                    <a:lnTo>
                      <a:pt x="225" y="236"/>
                    </a:lnTo>
                    <a:lnTo>
                      <a:pt x="228" y="236"/>
                    </a:lnTo>
                    <a:lnTo>
                      <a:pt x="229" y="236"/>
                    </a:lnTo>
                    <a:lnTo>
                      <a:pt x="334" y="102"/>
                    </a:lnTo>
                    <a:lnTo>
                      <a:pt x="334" y="101"/>
                    </a:lnTo>
                    <a:lnTo>
                      <a:pt x="335" y="100"/>
                    </a:lnTo>
                    <a:lnTo>
                      <a:pt x="338" y="99"/>
                    </a:lnTo>
                    <a:lnTo>
                      <a:pt x="341" y="96"/>
                    </a:lnTo>
                    <a:lnTo>
                      <a:pt x="344" y="93"/>
                    </a:lnTo>
                    <a:lnTo>
                      <a:pt x="348" y="90"/>
                    </a:lnTo>
                    <a:lnTo>
                      <a:pt x="351" y="88"/>
                    </a:lnTo>
                    <a:lnTo>
                      <a:pt x="353" y="87"/>
                    </a:lnTo>
                    <a:lnTo>
                      <a:pt x="357" y="85"/>
                    </a:lnTo>
                    <a:lnTo>
                      <a:pt x="360" y="83"/>
                    </a:lnTo>
                    <a:lnTo>
                      <a:pt x="363" y="80"/>
                    </a:lnTo>
                    <a:lnTo>
                      <a:pt x="366" y="79"/>
                    </a:lnTo>
                    <a:lnTo>
                      <a:pt x="369" y="75"/>
                    </a:lnTo>
                    <a:lnTo>
                      <a:pt x="372" y="74"/>
                    </a:lnTo>
                    <a:lnTo>
                      <a:pt x="376" y="70"/>
                    </a:lnTo>
                    <a:lnTo>
                      <a:pt x="380" y="69"/>
                    </a:lnTo>
                    <a:lnTo>
                      <a:pt x="384" y="66"/>
                    </a:lnTo>
                    <a:lnTo>
                      <a:pt x="388" y="64"/>
                    </a:lnTo>
                    <a:lnTo>
                      <a:pt x="391" y="61"/>
                    </a:lnTo>
                    <a:lnTo>
                      <a:pt x="396" y="58"/>
                    </a:lnTo>
                    <a:lnTo>
                      <a:pt x="399" y="56"/>
                    </a:lnTo>
                    <a:lnTo>
                      <a:pt x="404" y="54"/>
                    </a:lnTo>
                    <a:lnTo>
                      <a:pt x="409" y="51"/>
                    </a:lnTo>
                    <a:lnTo>
                      <a:pt x="412" y="49"/>
                    </a:lnTo>
                    <a:lnTo>
                      <a:pt x="417" y="45"/>
                    </a:lnTo>
                    <a:lnTo>
                      <a:pt x="422" y="44"/>
                    </a:lnTo>
                    <a:lnTo>
                      <a:pt x="427" y="41"/>
                    </a:lnTo>
                    <a:lnTo>
                      <a:pt x="430" y="38"/>
                    </a:lnTo>
                    <a:lnTo>
                      <a:pt x="435" y="36"/>
                    </a:lnTo>
                    <a:lnTo>
                      <a:pt x="440" y="34"/>
                    </a:lnTo>
                    <a:lnTo>
                      <a:pt x="444" y="30"/>
                    </a:lnTo>
                    <a:lnTo>
                      <a:pt x="448" y="29"/>
                    </a:lnTo>
                    <a:lnTo>
                      <a:pt x="453" y="25"/>
                    </a:lnTo>
                    <a:lnTo>
                      <a:pt x="459" y="24"/>
                    </a:lnTo>
                    <a:lnTo>
                      <a:pt x="462" y="20"/>
                    </a:lnTo>
                    <a:lnTo>
                      <a:pt x="467" y="19"/>
                    </a:lnTo>
                    <a:lnTo>
                      <a:pt x="472" y="17"/>
                    </a:lnTo>
                    <a:lnTo>
                      <a:pt x="476" y="16"/>
                    </a:lnTo>
                    <a:lnTo>
                      <a:pt x="480" y="13"/>
                    </a:lnTo>
                    <a:lnTo>
                      <a:pt x="485" y="11"/>
                    </a:lnTo>
                    <a:lnTo>
                      <a:pt x="490" y="10"/>
                    </a:lnTo>
                    <a:lnTo>
                      <a:pt x="494" y="9"/>
                    </a:lnTo>
                    <a:lnTo>
                      <a:pt x="498" y="7"/>
                    </a:lnTo>
                    <a:lnTo>
                      <a:pt x="503" y="6"/>
                    </a:lnTo>
                    <a:lnTo>
                      <a:pt x="506" y="4"/>
                    </a:lnTo>
                    <a:lnTo>
                      <a:pt x="511" y="4"/>
                    </a:lnTo>
                    <a:lnTo>
                      <a:pt x="514" y="2"/>
                    </a:lnTo>
                    <a:lnTo>
                      <a:pt x="518" y="2"/>
                    </a:lnTo>
                    <a:lnTo>
                      <a:pt x="522" y="2"/>
                    </a:lnTo>
                    <a:lnTo>
                      <a:pt x="526" y="2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2" y="0"/>
                    </a:lnTo>
                    <a:lnTo>
                      <a:pt x="545" y="2"/>
                    </a:lnTo>
                    <a:lnTo>
                      <a:pt x="548" y="2"/>
                    </a:lnTo>
                    <a:lnTo>
                      <a:pt x="551" y="4"/>
                    </a:lnTo>
                    <a:lnTo>
                      <a:pt x="556" y="5"/>
                    </a:lnTo>
                    <a:lnTo>
                      <a:pt x="561" y="7"/>
                    </a:lnTo>
                    <a:lnTo>
                      <a:pt x="565" y="10"/>
                    </a:lnTo>
                    <a:lnTo>
                      <a:pt x="570" y="12"/>
                    </a:lnTo>
                    <a:lnTo>
                      <a:pt x="575" y="15"/>
                    </a:lnTo>
                    <a:lnTo>
                      <a:pt x="580" y="17"/>
                    </a:lnTo>
                    <a:lnTo>
                      <a:pt x="584" y="20"/>
                    </a:lnTo>
                    <a:lnTo>
                      <a:pt x="588" y="23"/>
                    </a:lnTo>
                    <a:lnTo>
                      <a:pt x="592" y="25"/>
                    </a:lnTo>
                    <a:lnTo>
                      <a:pt x="595" y="29"/>
                    </a:lnTo>
                    <a:lnTo>
                      <a:pt x="599" y="32"/>
                    </a:lnTo>
                    <a:lnTo>
                      <a:pt x="602" y="36"/>
                    </a:lnTo>
                    <a:lnTo>
                      <a:pt x="605" y="39"/>
                    </a:lnTo>
                    <a:lnTo>
                      <a:pt x="608" y="44"/>
                    </a:lnTo>
                    <a:lnTo>
                      <a:pt x="610" y="48"/>
                    </a:lnTo>
                    <a:lnTo>
                      <a:pt x="613" y="53"/>
                    </a:lnTo>
                    <a:lnTo>
                      <a:pt x="615" y="57"/>
                    </a:lnTo>
                    <a:lnTo>
                      <a:pt x="616" y="62"/>
                    </a:lnTo>
                    <a:lnTo>
                      <a:pt x="619" y="67"/>
                    </a:lnTo>
                    <a:lnTo>
                      <a:pt x="620" y="73"/>
                    </a:lnTo>
                    <a:lnTo>
                      <a:pt x="620" y="75"/>
                    </a:lnTo>
                    <a:lnTo>
                      <a:pt x="620" y="79"/>
                    </a:lnTo>
                    <a:lnTo>
                      <a:pt x="620" y="82"/>
                    </a:lnTo>
                    <a:lnTo>
                      <a:pt x="621" y="85"/>
                    </a:lnTo>
                    <a:lnTo>
                      <a:pt x="621" y="88"/>
                    </a:lnTo>
                    <a:lnTo>
                      <a:pt x="621" y="92"/>
                    </a:lnTo>
                    <a:lnTo>
                      <a:pt x="621" y="95"/>
                    </a:lnTo>
                    <a:lnTo>
                      <a:pt x="621" y="100"/>
                    </a:lnTo>
                    <a:lnTo>
                      <a:pt x="621" y="102"/>
                    </a:lnTo>
                    <a:lnTo>
                      <a:pt x="620" y="106"/>
                    </a:lnTo>
                    <a:lnTo>
                      <a:pt x="620" y="109"/>
                    </a:lnTo>
                    <a:lnTo>
                      <a:pt x="620" y="114"/>
                    </a:lnTo>
                    <a:lnTo>
                      <a:pt x="619" y="119"/>
                    </a:lnTo>
                    <a:lnTo>
                      <a:pt x="619" y="123"/>
                    </a:lnTo>
                    <a:lnTo>
                      <a:pt x="618" y="127"/>
                    </a:lnTo>
                    <a:lnTo>
                      <a:pt x="618" y="132"/>
                    </a:lnTo>
                    <a:lnTo>
                      <a:pt x="616" y="136"/>
                    </a:lnTo>
                    <a:lnTo>
                      <a:pt x="615" y="140"/>
                    </a:lnTo>
                    <a:lnTo>
                      <a:pt x="614" y="145"/>
                    </a:lnTo>
                    <a:lnTo>
                      <a:pt x="613" y="151"/>
                    </a:lnTo>
                    <a:lnTo>
                      <a:pt x="612" y="156"/>
                    </a:lnTo>
                    <a:lnTo>
                      <a:pt x="610" y="162"/>
                    </a:lnTo>
                    <a:lnTo>
                      <a:pt x="608" y="166"/>
                    </a:lnTo>
                    <a:lnTo>
                      <a:pt x="608" y="172"/>
                    </a:lnTo>
                    <a:lnTo>
                      <a:pt x="606" y="177"/>
                    </a:lnTo>
                    <a:lnTo>
                      <a:pt x="603" y="183"/>
                    </a:lnTo>
                    <a:lnTo>
                      <a:pt x="602" y="188"/>
                    </a:lnTo>
                    <a:lnTo>
                      <a:pt x="601" y="194"/>
                    </a:lnTo>
                    <a:lnTo>
                      <a:pt x="599" y="200"/>
                    </a:lnTo>
                    <a:lnTo>
                      <a:pt x="599" y="206"/>
                    </a:lnTo>
                    <a:lnTo>
                      <a:pt x="597" y="210"/>
                    </a:lnTo>
                    <a:lnTo>
                      <a:pt x="596" y="216"/>
                    </a:lnTo>
                    <a:lnTo>
                      <a:pt x="594" y="221"/>
                    </a:lnTo>
                    <a:lnTo>
                      <a:pt x="593" y="227"/>
                    </a:lnTo>
                    <a:lnTo>
                      <a:pt x="592" y="232"/>
                    </a:lnTo>
                    <a:lnTo>
                      <a:pt x="590" y="238"/>
                    </a:lnTo>
                    <a:lnTo>
                      <a:pt x="589" y="242"/>
                    </a:lnTo>
                    <a:lnTo>
                      <a:pt x="589" y="248"/>
                    </a:lnTo>
                    <a:lnTo>
                      <a:pt x="588" y="253"/>
                    </a:lnTo>
                    <a:lnTo>
                      <a:pt x="588" y="259"/>
                    </a:lnTo>
                    <a:lnTo>
                      <a:pt x="587" y="264"/>
                    </a:lnTo>
                    <a:lnTo>
                      <a:pt x="586" y="268"/>
                    </a:lnTo>
                    <a:lnTo>
                      <a:pt x="584" y="273"/>
                    </a:lnTo>
                    <a:lnTo>
                      <a:pt x="584" y="279"/>
                    </a:lnTo>
                    <a:lnTo>
                      <a:pt x="583" y="284"/>
                    </a:lnTo>
                    <a:lnTo>
                      <a:pt x="583" y="289"/>
                    </a:lnTo>
                    <a:lnTo>
                      <a:pt x="582" y="293"/>
                    </a:lnTo>
                    <a:lnTo>
                      <a:pt x="582" y="298"/>
                    </a:lnTo>
                    <a:lnTo>
                      <a:pt x="581" y="302"/>
                    </a:lnTo>
                    <a:lnTo>
                      <a:pt x="580" y="306"/>
                    </a:lnTo>
                    <a:lnTo>
                      <a:pt x="580" y="311"/>
                    </a:lnTo>
                    <a:lnTo>
                      <a:pt x="580" y="316"/>
                    </a:lnTo>
                    <a:lnTo>
                      <a:pt x="580" y="319"/>
                    </a:lnTo>
                    <a:lnTo>
                      <a:pt x="578" y="324"/>
                    </a:lnTo>
                    <a:lnTo>
                      <a:pt x="578" y="329"/>
                    </a:lnTo>
                    <a:lnTo>
                      <a:pt x="578" y="334"/>
                    </a:lnTo>
                    <a:lnTo>
                      <a:pt x="578" y="337"/>
                    </a:lnTo>
                    <a:lnTo>
                      <a:pt x="577" y="341"/>
                    </a:lnTo>
                    <a:lnTo>
                      <a:pt x="577" y="344"/>
                    </a:lnTo>
                    <a:lnTo>
                      <a:pt x="577" y="348"/>
                    </a:lnTo>
                    <a:lnTo>
                      <a:pt x="576" y="351"/>
                    </a:lnTo>
                    <a:lnTo>
                      <a:pt x="576" y="355"/>
                    </a:lnTo>
                    <a:lnTo>
                      <a:pt x="576" y="359"/>
                    </a:lnTo>
                    <a:lnTo>
                      <a:pt x="576" y="362"/>
                    </a:lnTo>
                    <a:lnTo>
                      <a:pt x="575" y="364"/>
                    </a:lnTo>
                    <a:lnTo>
                      <a:pt x="575" y="368"/>
                    </a:lnTo>
                    <a:lnTo>
                      <a:pt x="575" y="372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75" y="385"/>
                    </a:lnTo>
                    <a:lnTo>
                      <a:pt x="575" y="389"/>
                    </a:lnTo>
                    <a:lnTo>
                      <a:pt x="575" y="393"/>
                    </a:lnTo>
                    <a:lnTo>
                      <a:pt x="575" y="397"/>
                    </a:lnTo>
                    <a:lnTo>
                      <a:pt x="575" y="400"/>
                    </a:lnTo>
                    <a:lnTo>
                      <a:pt x="575" y="404"/>
                    </a:lnTo>
                    <a:lnTo>
                      <a:pt x="576" y="405"/>
                    </a:lnTo>
                    <a:lnTo>
                      <a:pt x="577" y="406"/>
                    </a:lnTo>
                    <a:lnTo>
                      <a:pt x="580" y="411"/>
                    </a:lnTo>
                    <a:lnTo>
                      <a:pt x="581" y="413"/>
                    </a:lnTo>
                    <a:lnTo>
                      <a:pt x="583" y="418"/>
                    </a:lnTo>
                    <a:lnTo>
                      <a:pt x="583" y="420"/>
                    </a:lnTo>
                    <a:lnTo>
                      <a:pt x="584" y="423"/>
                    </a:lnTo>
                    <a:lnTo>
                      <a:pt x="586" y="425"/>
                    </a:lnTo>
                    <a:lnTo>
                      <a:pt x="587" y="429"/>
                    </a:lnTo>
                    <a:lnTo>
                      <a:pt x="587" y="431"/>
                    </a:lnTo>
                    <a:lnTo>
                      <a:pt x="588" y="434"/>
                    </a:lnTo>
                    <a:lnTo>
                      <a:pt x="588" y="437"/>
                    </a:lnTo>
                    <a:lnTo>
                      <a:pt x="588" y="442"/>
                    </a:lnTo>
                    <a:lnTo>
                      <a:pt x="588" y="444"/>
                    </a:lnTo>
                    <a:lnTo>
                      <a:pt x="588" y="449"/>
                    </a:lnTo>
                    <a:lnTo>
                      <a:pt x="588" y="452"/>
                    </a:lnTo>
                    <a:lnTo>
                      <a:pt x="588" y="457"/>
                    </a:lnTo>
                    <a:lnTo>
                      <a:pt x="588" y="462"/>
                    </a:lnTo>
                    <a:lnTo>
                      <a:pt x="587" y="467"/>
                    </a:lnTo>
                    <a:lnTo>
                      <a:pt x="586" y="470"/>
                    </a:lnTo>
                    <a:lnTo>
                      <a:pt x="586" y="476"/>
                    </a:lnTo>
                    <a:lnTo>
                      <a:pt x="584" y="481"/>
                    </a:lnTo>
                    <a:lnTo>
                      <a:pt x="582" y="485"/>
                    </a:lnTo>
                    <a:lnTo>
                      <a:pt x="581" y="489"/>
                    </a:lnTo>
                    <a:lnTo>
                      <a:pt x="580" y="491"/>
                    </a:lnTo>
                    <a:lnTo>
                      <a:pt x="580" y="495"/>
                    </a:lnTo>
                    <a:lnTo>
                      <a:pt x="578" y="497"/>
                    </a:lnTo>
                    <a:lnTo>
                      <a:pt x="576" y="502"/>
                    </a:lnTo>
                    <a:lnTo>
                      <a:pt x="574" y="508"/>
                    </a:lnTo>
                    <a:lnTo>
                      <a:pt x="571" y="513"/>
                    </a:lnTo>
                    <a:lnTo>
                      <a:pt x="569" y="518"/>
                    </a:lnTo>
                    <a:lnTo>
                      <a:pt x="567" y="521"/>
                    </a:lnTo>
                    <a:lnTo>
                      <a:pt x="564" y="525"/>
                    </a:lnTo>
                    <a:lnTo>
                      <a:pt x="562" y="529"/>
                    </a:lnTo>
                    <a:lnTo>
                      <a:pt x="561" y="533"/>
                    </a:lnTo>
                    <a:lnTo>
                      <a:pt x="558" y="535"/>
                    </a:lnTo>
                    <a:lnTo>
                      <a:pt x="556" y="539"/>
                    </a:lnTo>
                    <a:lnTo>
                      <a:pt x="555" y="541"/>
                    </a:lnTo>
                    <a:lnTo>
                      <a:pt x="552" y="544"/>
                    </a:lnTo>
                    <a:lnTo>
                      <a:pt x="550" y="548"/>
                    </a:lnTo>
                    <a:lnTo>
                      <a:pt x="546" y="553"/>
                    </a:lnTo>
                    <a:lnTo>
                      <a:pt x="543" y="555"/>
                    </a:lnTo>
                    <a:lnTo>
                      <a:pt x="541" y="559"/>
                    </a:lnTo>
                    <a:lnTo>
                      <a:pt x="538" y="563"/>
                    </a:lnTo>
                    <a:lnTo>
                      <a:pt x="537" y="565"/>
                    </a:lnTo>
                    <a:lnTo>
                      <a:pt x="536" y="569"/>
                    </a:lnTo>
                    <a:lnTo>
                      <a:pt x="535" y="572"/>
                    </a:lnTo>
                    <a:lnTo>
                      <a:pt x="533" y="574"/>
                    </a:lnTo>
                    <a:lnTo>
                      <a:pt x="533" y="579"/>
                    </a:lnTo>
                    <a:lnTo>
                      <a:pt x="532" y="582"/>
                    </a:lnTo>
                    <a:lnTo>
                      <a:pt x="533" y="584"/>
                    </a:lnTo>
                    <a:lnTo>
                      <a:pt x="533" y="587"/>
                    </a:lnTo>
                    <a:lnTo>
                      <a:pt x="535" y="592"/>
                    </a:lnTo>
                    <a:lnTo>
                      <a:pt x="536" y="596"/>
                    </a:lnTo>
                    <a:lnTo>
                      <a:pt x="537" y="602"/>
                    </a:lnTo>
                    <a:lnTo>
                      <a:pt x="538" y="603"/>
                    </a:lnTo>
                    <a:lnTo>
                      <a:pt x="539" y="606"/>
                    </a:lnTo>
                    <a:lnTo>
                      <a:pt x="541" y="609"/>
                    </a:lnTo>
                    <a:lnTo>
                      <a:pt x="542" y="612"/>
                    </a:lnTo>
                    <a:lnTo>
                      <a:pt x="542" y="615"/>
                    </a:lnTo>
                    <a:lnTo>
                      <a:pt x="543" y="617"/>
                    </a:lnTo>
                    <a:lnTo>
                      <a:pt x="544" y="621"/>
                    </a:lnTo>
                    <a:lnTo>
                      <a:pt x="545" y="624"/>
                    </a:lnTo>
                    <a:lnTo>
                      <a:pt x="546" y="628"/>
                    </a:lnTo>
                    <a:lnTo>
                      <a:pt x="549" y="630"/>
                    </a:lnTo>
                    <a:lnTo>
                      <a:pt x="550" y="634"/>
                    </a:lnTo>
                    <a:lnTo>
                      <a:pt x="551" y="637"/>
                    </a:lnTo>
                    <a:lnTo>
                      <a:pt x="552" y="641"/>
                    </a:lnTo>
                    <a:lnTo>
                      <a:pt x="555" y="643"/>
                    </a:lnTo>
                    <a:lnTo>
                      <a:pt x="556" y="647"/>
                    </a:lnTo>
                    <a:lnTo>
                      <a:pt x="557" y="650"/>
                    </a:lnTo>
                    <a:lnTo>
                      <a:pt x="559" y="654"/>
                    </a:lnTo>
                    <a:lnTo>
                      <a:pt x="561" y="657"/>
                    </a:lnTo>
                    <a:lnTo>
                      <a:pt x="562" y="661"/>
                    </a:lnTo>
                    <a:lnTo>
                      <a:pt x="564" y="665"/>
                    </a:lnTo>
                    <a:lnTo>
                      <a:pt x="564" y="667"/>
                    </a:lnTo>
                    <a:lnTo>
                      <a:pt x="567" y="671"/>
                    </a:lnTo>
                    <a:lnTo>
                      <a:pt x="568" y="673"/>
                    </a:lnTo>
                    <a:lnTo>
                      <a:pt x="569" y="676"/>
                    </a:lnTo>
                    <a:lnTo>
                      <a:pt x="570" y="680"/>
                    </a:lnTo>
                    <a:lnTo>
                      <a:pt x="573" y="682"/>
                    </a:lnTo>
                    <a:lnTo>
                      <a:pt x="574" y="686"/>
                    </a:lnTo>
                    <a:lnTo>
                      <a:pt x="575" y="690"/>
                    </a:lnTo>
                    <a:lnTo>
                      <a:pt x="576" y="692"/>
                    </a:lnTo>
                    <a:lnTo>
                      <a:pt x="577" y="695"/>
                    </a:lnTo>
                    <a:lnTo>
                      <a:pt x="578" y="698"/>
                    </a:lnTo>
                    <a:lnTo>
                      <a:pt x="580" y="701"/>
                    </a:lnTo>
                    <a:lnTo>
                      <a:pt x="583" y="706"/>
                    </a:lnTo>
                    <a:lnTo>
                      <a:pt x="586" y="711"/>
                    </a:lnTo>
                    <a:lnTo>
                      <a:pt x="588" y="716"/>
                    </a:lnTo>
                    <a:lnTo>
                      <a:pt x="589" y="720"/>
                    </a:lnTo>
                    <a:lnTo>
                      <a:pt x="592" y="723"/>
                    </a:lnTo>
                    <a:lnTo>
                      <a:pt x="593" y="726"/>
                    </a:lnTo>
                    <a:lnTo>
                      <a:pt x="595" y="731"/>
                    </a:lnTo>
                    <a:lnTo>
                      <a:pt x="596" y="732"/>
                    </a:lnTo>
                    <a:lnTo>
                      <a:pt x="641" y="786"/>
                    </a:lnTo>
                    <a:lnTo>
                      <a:pt x="641" y="784"/>
                    </a:lnTo>
                    <a:lnTo>
                      <a:pt x="644" y="784"/>
                    </a:lnTo>
                    <a:lnTo>
                      <a:pt x="647" y="783"/>
                    </a:lnTo>
                    <a:lnTo>
                      <a:pt x="652" y="783"/>
                    </a:lnTo>
                    <a:lnTo>
                      <a:pt x="656" y="782"/>
                    </a:lnTo>
                    <a:lnTo>
                      <a:pt x="658" y="782"/>
                    </a:lnTo>
                    <a:lnTo>
                      <a:pt x="661" y="781"/>
                    </a:lnTo>
                    <a:lnTo>
                      <a:pt x="666" y="781"/>
                    </a:lnTo>
                    <a:lnTo>
                      <a:pt x="669" y="780"/>
                    </a:lnTo>
                    <a:lnTo>
                      <a:pt x="673" y="780"/>
                    </a:lnTo>
                    <a:lnTo>
                      <a:pt x="678" y="780"/>
                    </a:lnTo>
                    <a:lnTo>
                      <a:pt x="683" y="780"/>
                    </a:lnTo>
                    <a:lnTo>
                      <a:pt x="686" y="778"/>
                    </a:lnTo>
                    <a:lnTo>
                      <a:pt x="691" y="777"/>
                    </a:lnTo>
                    <a:lnTo>
                      <a:pt x="696" y="777"/>
                    </a:lnTo>
                    <a:lnTo>
                      <a:pt x="702" y="776"/>
                    </a:lnTo>
                    <a:lnTo>
                      <a:pt x="707" y="776"/>
                    </a:lnTo>
                    <a:lnTo>
                      <a:pt x="711" y="776"/>
                    </a:lnTo>
                    <a:lnTo>
                      <a:pt x="717" y="776"/>
                    </a:lnTo>
                    <a:lnTo>
                      <a:pt x="722" y="776"/>
                    </a:lnTo>
                    <a:lnTo>
                      <a:pt x="727" y="775"/>
                    </a:lnTo>
                    <a:lnTo>
                      <a:pt x="733" y="775"/>
                    </a:lnTo>
                    <a:lnTo>
                      <a:pt x="737" y="775"/>
                    </a:lnTo>
                    <a:lnTo>
                      <a:pt x="743" y="776"/>
                    </a:lnTo>
                    <a:lnTo>
                      <a:pt x="748" y="776"/>
                    </a:lnTo>
                    <a:lnTo>
                      <a:pt x="754" y="776"/>
                    </a:lnTo>
                    <a:lnTo>
                      <a:pt x="759" y="776"/>
                    </a:lnTo>
                    <a:lnTo>
                      <a:pt x="765" y="777"/>
                    </a:lnTo>
                    <a:lnTo>
                      <a:pt x="769" y="777"/>
                    </a:lnTo>
                    <a:lnTo>
                      <a:pt x="774" y="778"/>
                    </a:lnTo>
                    <a:lnTo>
                      <a:pt x="778" y="780"/>
                    </a:lnTo>
                    <a:lnTo>
                      <a:pt x="780" y="780"/>
                    </a:lnTo>
                    <a:lnTo>
                      <a:pt x="784" y="781"/>
                    </a:lnTo>
                    <a:lnTo>
                      <a:pt x="787" y="782"/>
                    </a:lnTo>
                    <a:lnTo>
                      <a:pt x="790" y="782"/>
                    </a:lnTo>
                    <a:lnTo>
                      <a:pt x="793" y="783"/>
                    </a:lnTo>
                    <a:lnTo>
                      <a:pt x="797" y="784"/>
                    </a:lnTo>
                    <a:lnTo>
                      <a:pt x="800" y="784"/>
                    </a:lnTo>
                    <a:lnTo>
                      <a:pt x="803" y="786"/>
                    </a:lnTo>
                    <a:lnTo>
                      <a:pt x="806" y="787"/>
                    </a:lnTo>
                    <a:lnTo>
                      <a:pt x="811" y="789"/>
                    </a:lnTo>
                    <a:lnTo>
                      <a:pt x="814" y="790"/>
                    </a:lnTo>
                    <a:lnTo>
                      <a:pt x="817" y="792"/>
                    </a:lnTo>
                    <a:lnTo>
                      <a:pt x="820" y="793"/>
                    </a:lnTo>
                    <a:lnTo>
                      <a:pt x="825" y="793"/>
                    </a:lnTo>
                    <a:lnTo>
                      <a:pt x="829" y="795"/>
                    </a:lnTo>
                    <a:lnTo>
                      <a:pt x="832" y="796"/>
                    </a:lnTo>
                    <a:lnTo>
                      <a:pt x="836" y="797"/>
                    </a:lnTo>
                    <a:lnTo>
                      <a:pt x="839" y="799"/>
                    </a:lnTo>
                    <a:lnTo>
                      <a:pt x="844" y="801"/>
                    </a:lnTo>
                    <a:lnTo>
                      <a:pt x="846" y="802"/>
                    </a:lnTo>
                    <a:lnTo>
                      <a:pt x="851" y="803"/>
                    </a:lnTo>
                    <a:lnTo>
                      <a:pt x="855" y="806"/>
                    </a:lnTo>
                    <a:lnTo>
                      <a:pt x="858" y="807"/>
                    </a:lnTo>
                    <a:lnTo>
                      <a:pt x="862" y="808"/>
                    </a:lnTo>
                    <a:lnTo>
                      <a:pt x="865" y="811"/>
                    </a:lnTo>
                    <a:lnTo>
                      <a:pt x="869" y="812"/>
                    </a:lnTo>
                    <a:lnTo>
                      <a:pt x="874" y="814"/>
                    </a:lnTo>
                    <a:lnTo>
                      <a:pt x="876" y="815"/>
                    </a:lnTo>
                    <a:lnTo>
                      <a:pt x="880" y="818"/>
                    </a:lnTo>
                    <a:lnTo>
                      <a:pt x="883" y="819"/>
                    </a:lnTo>
                    <a:lnTo>
                      <a:pt x="887" y="820"/>
                    </a:lnTo>
                    <a:lnTo>
                      <a:pt x="890" y="822"/>
                    </a:lnTo>
                    <a:lnTo>
                      <a:pt x="894" y="824"/>
                    </a:lnTo>
                    <a:lnTo>
                      <a:pt x="896" y="826"/>
                    </a:lnTo>
                    <a:lnTo>
                      <a:pt x="900" y="828"/>
                    </a:lnTo>
                    <a:lnTo>
                      <a:pt x="902" y="829"/>
                    </a:lnTo>
                    <a:lnTo>
                      <a:pt x="906" y="831"/>
                    </a:lnTo>
                    <a:lnTo>
                      <a:pt x="908" y="833"/>
                    </a:lnTo>
                    <a:lnTo>
                      <a:pt x="912" y="834"/>
                    </a:lnTo>
                    <a:lnTo>
                      <a:pt x="916" y="838"/>
                    </a:lnTo>
                    <a:lnTo>
                      <a:pt x="922" y="843"/>
                    </a:lnTo>
                    <a:lnTo>
                      <a:pt x="926" y="845"/>
                    </a:lnTo>
                    <a:lnTo>
                      <a:pt x="929" y="848"/>
                    </a:lnTo>
                    <a:lnTo>
                      <a:pt x="933" y="852"/>
                    </a:lnTo>
                    <a:lnTo>
                      <a:pt x="937" y="856"/>
                    </a:lnTo>
                    <a:lnTo>
                      <a:pt x="938" y="858"/>
                    </a:lnTo>
                    <a:lnTo>
                      <a:pt x="940" y="862"/>
                    </a:lnTo>
                    <a:lnTo>
                      <a:pt x="941" y="864"/>
                    </a:lnTo>
                    <a:lnTo>
                      <a:pt x="941" y="867"/>
                    </a:lnTo>
                    <a:lnTo>
                      <a:pt x="940" y="870"/>
                    </a:lnTo>
                    <a:lnTo>
                      <a:pt x="939" y="872"/>
                    </a:lnTo>
                    <a:lnTo>
                      <a:pt x="937" y="875"/>
                    </a:lnTo>
                    <a:lnTo>
                      <a:pt x="934" y="878"/>
                    </a:lnTo>
                    <a:lnTo>
                      <a:pt x="931" y="880"/>
                    </a:lnTo>
                    <a:lnTo>
                      <a:pt x="927" y="883"/>
                    </a:lnTo>
                    <a:lnTo>
                      <a:pt x="922" y="886"/>
                    </a:lnTo>
                    <a:lnTo>
                      <a:pt x="918" y="889"/>
                    </a:lnTo>
                    <a:lnTo>
                      <a:pt x="914" y="890"/>
                    </a:lnTo>
                    <a:lnTo>
                      <a:pt x="910" y="891"/>
                    </a:lnTo>
                    <a:lnTo>
                      <a:pt x="908" y="892"/>
                    </a:lnTo>
                    <a:lnTo>
                      <a:pt x="905" y="894"/>
                    </a:lnTo>
                    <a:lnTo>
                      <a:pt x="901" y="895"/>
                    </a:lnTo>
                    <a:lnTo>
                      <a:pt x="897" y="896"/>
                    </a:lnTo>
                    <a:lnTo>
                      <a:pt x="894" y="897"/>
                    </a:lnTo>
                    <a:lnTo>
                      <a:pt x="890" y="899"/>
                    </a:lnTo>
                    <a:lnTo>
                      <a:pt x="887" y="901"/>
                    </a:lnTo>
                    <a:lnTo>
                      <a:pt x="882" y="901"/>
                    </a:lnTo>
                    <a:lnTo>
                      <a:pt x="878" y="902"/>
                    </a:lnTo>
                    <a:lnTo>
                      <a:pt x="875" y="904"/>
                    </a:lnTo>
                    <a:lnTo>
                      <a:pt x="870" y="905"/>
                    </a:lnTo>
                    <a:lnTo>
                      <a:pt x="865" y="907"/>
                    </a:lnTo>
                    <a:lnTo>
                      <a:pt x="861" y="908"/>
                    </a:lnTo>
                    <a:lnTo>
                      <a:pt x="857" y="909"/>
                    </a:lnTo>
                    <a:lnTo>
                      <a:pt x="851" y="910"/>
                    </a:lnTo>
                    <a:lnTo>
                      <a:pt x="846" y="911"/>
                    </a:lnTo>
                    <a:lnTo>
                      <a:pt x="842" y="911"/>
                    </a:lnTo>
                    <a:lnTo>
                      <a:pt x="837" y="914"/>
                    </a:lnTo>
                    <a:lnTo>
                      <a:pt x="832" y="914"/>
                    </a:lnTo>
                    <a:lnTo>
                      <a:pt x="826" y="916"/>
                    </a:lnTo>
                    <a:lnTo>
                      <a:pt x="822" y="916"/>
                    </a:lnTo>
                    <a:lnTo>
                      <a:pt x="817" y="917"/>
                    </a:lnTo>
                    <a:lnTo>
                      <a:pt x="811" y="918"/>
                    </a:lnTo>
                    <a:lnTo>
                      <a:pt x="806" y="920"/>
                    </a:lnTo>
                    <a:lnTo>
                      <a:pt x="800" y="920"/>
                    </a:lnTo>
                    <a:lnTo>
                      <a:pt x="794" y="921"/>
                    </a:lnTo>
                    <a:lnTo>
                      <a:pt x="788" y="921"/>
                    </a:lnTo>
                    <a:lnTo>
                      <a:pt x="784" y="922"/>
                    </a:lnTo>
                    <a:lnTo>
                      <a:pt x="778" y="923"/>
                    </a:lnTo>
                    <a:lnTo>
                      <a:pt x="773" y="924"/>
                    </a:lnTo>
                    <a:lnTo>
                      <a:pt x="767" y="926"/>
                    </a:lnTo>
                    <a:lnTo>
                      <a:pt x="761" y="926"/>
                    </a:lnTo>
                    <a:lnTo>
                      <a:pt x="755" y="926"/>
                    </a:lnTo>
                    <a:lnTo>
                      <a:pt x="749" y="927"/>
                    </a:lnTo>
                    <a:lnTo>
                      <a:pt x="743" y="927"/>
                    </a:lnTo>
                    <a:lnTo>
                      <a:pt x="737" y="928"/>
                    </a:lnTo>
                    <a:lnTo>
                      <a:pt x="731" y="928"/>
                    </a:lnTo>
                    <a:lnTo>
                      <a:pt x="727" y="929"/>
                    </a:lnTo>
                    <a:lnTo>
                      <a:pt x="720" y="929"/>
                    </a:lnTo>
                    <a:lnTo>
                      <a:pt x="715" y="930"/>
                    </a:lnTo>
                    <a:lnTo>
                      <a:pt x="709" y="930"/>
                    </a:lnTo>
                    <a:lnTo>
                      <a:pt x="703" y="931"/>
                    </a:lnTo>
                    <a:lnTo>
                      <a:pt x="697" y="931"/>
                    </a:lnTo>
                    <a:lnTo>
                      <a:pt x="691" y="931"/>
                    </a:lnTo>
                    <a:lnTo>
                      <a:pt x="685" y="931"/>
                    </a:lnTo>
                    <a:lnTo>
                      <a:pt x="680" y="933"/>
                    </a:lnTo>
                    <a:lnTo>
                      <a:pt x="673" y="933"/>
                    </a:lnTo>
                    <a:lnTo>
                      <a:pt x="669" y="933"/>
                    </a:lnTo>
                    <a:lnTo>
                      <a:pt x="663" y="933"/>
                    </a:lnTo>
                    <a:lnTo>
                      <a:pt x="657" y="933"/>
                    </a:lnTo>
                    <a:lnTo>
                      <a:pt x="652" y="933"/>
                    </a:lnTo>
                    <a:lnTo>
                      <a:pt x="647" y="933"/>
                    </a:lnTo>
                    <a:lnTo>
                      <a:pt x="642" y="933"/>
                    </a:lnTo>
                    <a:lnTo>
                      <a:pt x="638" y="933"/>
                    </a:lnTo>
                    <a:lnTo>
                      <a:pt x="633" y="933"/>
                    </a:lnTo>
                    <a:lnTo>
                      <a:pt x="628" y="933"/>
                    </a:lnTo>
                    <a:lnTo>
                      <a:pt x="625" y="933"/>
                    </a:lnTo>
                    <a:lnTo>
                      <a:pt x="620" y="933"/>
                    </a:lnTo>
                    <a:lnTo>
                      <a:pt x="616" y="933"/>
                    </a:lnTo>
                    <a:lnTo>
                      <a:pt x="613" y="933"/>
                    </a:lnTo>
                    <a:lnTo>
                      <a:pt x="609" y="933"/>
                    </a:lnTo>
                    <a:lnTo>
                      <a:pt x="606" y="933"/>
                    </a:lnTo>
                    <a:lnTo>
                      <a:pt x="602" y="933"/>
                    </a:lnTo>
                    <a:lnTo>
                      <a:pt x="599" y="933"/>
                    </a:lnTo>
                    <a:lnTo>
                      <a:pt x="595" y="933"/>
                    </a:lnTo>
                    <a:lnTo>
                      <a:pt x="593" y="933"/>
                    </a:lnTo>
                    <a:lnTo>
                      <a:pt x="589" y="933"/>
                    </a:lnTo>
                    <a:lnTo>
                      <a:pt x="587" y="933"/>
                    </a:lnTo>
                    <a:lnTo>
                      <a:pt x="584" y="933"/>
                    </a:lnTo>
                    <a:lnTo>
                      <a:pt x="582" y="933"/>
                    </a:lnTo>
                    <a:lnTo>
                      <a:pt x="576" y="931"/>
                    </a:lnTo>
                    <a:lnTo>
                      <a:pt x="573" y="931"/>
                    </a:lnTo>
                    <a:lnTo>
                      <a:pt x="569" y="931"/>
                    </a:lnTo>
                    <a:lnTo>
                      <a:pt x="565" y="931"/>
                    </a:lnTo>
                    <a:lnTo>
                      <a:pt x="562" y="931"/>
                    </a:lnTo>
                    <a:lnTo>
                      <a:pt x="558" y="931"/>
                    </a:lnTo>
                    <a:lnTo>
                      <a:pt x="556" y="931"/>
                    </a:lnTo>
                    <a:lnTo>
                      <a:pt x="554" y="931"/>
                    </a:lnTo>
                    <a:lnTo>
                      <a:pt x="550" y="930"/>
                    </a:lnTo>
                    <a:lnTo>
                      <a:pt x="548" y="930"/>
                    </a:lnTo>
                    <a:lnTo>
                      <a:pt x="545" y="930"/>
                    </a:lnTo>
                    <a:lnTo>
                      <a:pt x="544" y="930"/>
                    </a:lnTo>
                    <a:lnTo>
                      <a:pt x="536" y="994"/>
                    </a:lnTo>
                    <a:lnTo>
                      <a:pt x="535" y="994"/>
                    </a:lnTo>
                    <a:lnTo>
                      <a:pt x="531" y="994"/>
                    </a:lnTo>
                    <a:lnTo>
                      <a:pt x="529" y="996"/>
                    </a:lnTo>
                    <a:lnTo>
                      <a:pt x="526" y="996"/>
                    </a:lnTo>
                    <a:lnTo>
                      <a:pt x="524" y="997"/>
                    </a:lnTo>
                    <a:lnTo>
                      <a:pt x="522" y="997"/>
                    </a:lnTo>
                    <a:lnTo>
                      <a:pt x="518" y="997"/>
                    </a:lnTo>
                    <a:lnTo>
                      <a:pt x="514" y="997"/>
                    </a:lnTo>
                    <a:lnTo>
                      <a:pt x="511" y="996"/>
                    </a:lnTo>
                    <a:lnTo>
                      <a:pt x="509" y="994"/>
                    </a:lnTo>
                    <a:lnTo>
                      <a:pt x="505" y="993"/>
                    </a:lnTo>
                    <a:lnTo>
                      <a:pt x="503" y="991"/>
                    </a:lnTo>
                    <a:lnTo>
                      <a:pt x="499" y="988"/>
                    </a:lnTo>
                    <a:lnTo>
                      <a:pt x="498" y="986"/>
                    </a:lnTo>
                    <a:lnTo>
                      <a:pt x="494" y="981"/>
                    </a:lnTo>
                    <a:lnTo>
                      <a:pt x="492" y="977"/>
                    </a:lnTo>
                    <a:lnTo>
                      <a:pt x="491" y="972"/>
                    </a:lnTo>
                    <a:lnTo>
                      <a:pt x="488" y="967"/>
                    </a:lnTo>
                    <a:lnTo>
                      <a:pt x="486" y="961"/>
                    </a:lnTo>
                    <a:lnTo>
                      <a:pt x="484" y="956"/>
                    </a:lnTo>
                    <a:lnTo>
                      <a:pt x="480" y="952"/>
                    </a:lnTo>
                    <a:lnTo>
                      <a:pt x="476" y="947"/>
                    </a:lnTo>
                    <a:lnTo>
                      <a:pt x="473" y="945"/>
                    </a:lnTo>
                    <a:lnTo>
                      <a:pt x="469" y="942"/>
                    </a:lnTo>
                    <a:lnTo>
                      <a:pt x="467" y="940"/>
                    </a:lnTo>
                    <a:lnTo>
                      <a:pt x="463" y="937"/>
                    </a:lnTo>
                    <a:lnTo>
                      <a:pt x="459" y="935"/>
                    </a:lnTo>
                    <a:lnTo>
                      <a:pt x="455" y="934"/>
                    </a:lnTo>
                    <a:lnTo>
                      <a:pt x="450" y="933"/>
                    </a:lnTo>
                    <a:lnTo>
                      <a:pt x="446" y="931"/>
                    </a:lnTo>
                    <a:lnTo>
                      <a:pt x="442" y="930"/>
                    </a:lnTo>
                    <a:lnTo>
                      <a:pt x="440" y="930"/>
                    </a:lnTo>
                    <a:lnTo>
                      <a:pt x="436" y="929"/>
                    </a:lnTo>
                    <a:lnTo>
                      <a:pt x="434" y="929"/>
                    </a:lnTo>
                    <a:lnTo>
                      <a:pt x="429" y="929"/>
                    </a:lnTo>
                    <a:lnTo>
                      <a:pt x="427" y="928"/>
                    </a:lnTo>
                    <a:lnTo>
                      <a:pt x="423" y="928"/>
                    </a:lnTo>
                    <a:lnTo>
                      <a:pt x="420" y="928"/>
                    </a:lnTo>
                    <a:lnTo>
                      <a:pt x="415" y="928"/>
                    </a:lnTo>
                    <a:lnTo>
                      <a:pt x="411" y="928"/>
                    </a:lnTo>
                    <a:lnTo>
                      <a:pt x="407" y="928"/>
                    </a:lnTo>
                    <a:lnTo>
                      <a:pt x="403" y="928"/>
                    </a:lnTo>
                    <a:lnTo>
                      <a:pt x="398" y="928"/>
                    </a:lnTo>
                    <a:lnTo>
                      <a:pt x="395" y="928"/>
                    </a:lnTo>
                    <a:lnTo>
                      <a:pt x="390" y="929"/>
                    </a:lnTo>
                    <a:lnTo>
                      <a:pt x="385" y="930"/>
                    </a:lnTo>
                    <a:lnTo>
                      <a:pt x="380" y="930"/>
                    </a:lnTo>
                    <a:lnTo>
                      <a:pt x="375" y="930"/>
                    </a:lnTo>
                    <a:lnTo>
                      <a:pt x="370" y="931"/>
                    </a:lnTo>
                    <a:lnTo>
                      <a:pt x="365" y="931"/>
                    </a:lnTo>
                    <a:lnTo>
                      <a:pt x="359" y="931"/>
                    </a:lnTo>
                    <a:lnTo>
                      <a:pt x="353" y="931"/>
                    </a:lnTo>
                    <a:lnTo>
                      <a:pt x="347" y="933"/>
                    </a:lnTo>
                    <a:lnTo>
                      <a:pt x="343" y="933"/>
                    </a:lnTo>
                    <a:lnTo>
                      <a:pt x="337" y="933"/>
                    </a:lnTo>
                    <a:lnTo>
                      <a:pt x="331" y="934"/>
                    </a:lnTo>
                    <a:lnTo>
                      <a:pt x="325" y="934"/>
                    </a:lnTo>
                    <a:lnTo>
                      <a:pt x="320" y="935"/>
                    </a:lnTo>
                    <a:lnTo>
                      <a:pt x="314" y="935"/>
                    </a:lnTo>
                    <a:lnTo>
                      <a:pt x="308" y="935"/>
                    </a:lnTo>
                    <a:lnTo>
                      <a:pt x="302" y="935"/>
                    </a:lnTo>
                    <a:lnTo>
                      <a:pt x="297" y="936"/>
                    </a:lnTo>
                    <a:lnTo>
                      <a:pt x="290" y="936"/>
                    </a:lnTo>
                    <a:lnTo>
                      <a:pt x="284" y="937"/>
                    </a:lnTo>
                    <a:lnTo>
                      <a:pt x="280" y="937"/>
                    </a:lnTo>
                    <a:lnTo>
                      <a:pt x="274" y="937"/>
                    </a:lnTo>
                    <a:lnTo>
                      <a:pt x="267" y="937"/>
                    </a:lnTo>
                    <a:lnTo>
                      <a:pt x="261" y="939"/>
                    </a:lnTo>
                    <a:lnTo>
                      <a:pt x="255" y="939"/>
                    </a:lnTo>
                    <a:lnTo>
                      <a:pt x="250" y="940"/>
                    </a:lnTo>
                    <a:lnTo>
                      <a:pt x="243" y="940"/>
                    </a:lnTo>
                    <a:lnTo>
                      <a:pt x="237" y="940"/>
                    </a:lnTo>
                    <a:lnTo>
                      <a:pt x="231" y="940"/>
                    </a:lnTo>
                    <a:lnTo>
                      <a:pt x="226" y="940"/>
                    </a:lnTo>
                    <a:lnTo>
                      <a:pt x="220" y="940"/>
                    </a:lnTo>
                    <a:lnTo>
                      <a:pt x="214" y="940"/>
                    </a:lnTo>
                    <a:lnTo>
                      <a:pt x="209" y="940"/>
                    </a:lnTo>
                    <a:lnTo>
                      <a:pt x="204" y="940"/>
                    </a:lnTo>
                    <a:lnTo>
                      <a:pt x="197" y="940"/>
                    </a:lnTo>
                    <a:lnTo>
                      <a:pt x="192" y="940"/>
                    </a:lnTo>
                    <a:lnTo>
                      <a:pt x="186" y="940"/>
                    </a:lnTo>
                    <a:lnTo>
                      <a:pt x="181" y="940"/>
                    </a:lnTo>
                    <a:lnTo>
                      <a:pt x="175" y="940"/>
                    </a:lnTo>
                    <a:lnTo>
                      <a:pt x="171" y="940"/>
                    </a:lnTo>
                    <a:lnTo>
                      <a:pt x="165" y="940"/>
                    </a:lnTo>
                    <a:lnTo>
                      <a:pt x="160" y="940"/>
                    </a:lnTo>
                    <a:lnTo>
                      <a:pt x="155" y="939"/>
                    </a:lnTo>
                    <a:lnTo>
                      <a:pt x="150" y="939"/>
                    </a:lnTo>
                    <a:lnTo>
                      <a:pt x="146" y="937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31" y="936"/>
                    </a:lnTo>
                    <a:lnTo>
                      <a:pt x="127" y="936"/>
                    </a:lnTo>
                    <a:lnTo>
                      <a:pt x="123" y="936"/>
                    </a:lnTo>
                    <a:lnTo>
                      <a:pt x="118" y="935"/>
                    </a:lnTo>
                    <a:lnTo>
                      <a:pt x="115" y="935"/>
                    </a:lnTo>
                    <a:lnTo>
                      <a:pt x="110" y="934"/>
                    </a:lnTo>
                    <a:lnTo>
                      <a:pt x="108" y="933"/>
                    </a:lnTo>
                    <a:lnTo>
                      <a:pt x="103" y="931"/>
                    </a:lnTo>
                    <a:lnTo>
                      <a:pt x="101" y="931"/>
                    </a:lnTo>
                    <a:lnTo>
                      <a:pt x="97" y="930"/>
                    </a:lnTo>
                    <a:lnTo>
                      <a:pt x="94" y="930"/>
                    </a:lnTo>
                    <a:lnTo>
                      <a:pt x="91" y="928"/>
                    </a:lnTo>
                    <a:lnTo>
                      <a:pt x="88" y="927"/>
                    </a:lnTo>
                    <a:lnTo>
                      <a:pt x="85" y="926"/>
                    </a:lnTo>
                    <a:lnTo>
                      <a:pt x="83" y="926"/>
                    </a:lnTo>
                    <a:lnTo>
                      <a:pt x="78" y="922"/>
                    </a:lnTo>
                    <a:lnTo>
                      <a:pt x="76" y="921"/>
                    </a:lnTo>
                    <a:lnTo>
                      <a:pt x="72" y="916"/>
                    </a:lnTo>
                    <a:lnTo>
                      <a:pt x="72" y="913"/>
                    </a:lnTo>
                    <a:lnTo>
                      <a:pt x="72" y="909"/>
                    </a:lnTo>
                    <a:lnTo>
                      <a:pt x="76" y="905"/>
                    </a:lnTo>
                    <a:lnTo>
                      <a:pt x="77" y="903"/>
                    </a:lnTo>
                    <a:lnTo>
                      <a:pt x="79" y="901"/>
                    </a:lnTo>
                    <a:lnTo>
                      <a:pt x="82" y="899"/>
                    </a:lnTo>
                    <a:lnTo>
                      <a:pt x="85" y="897"/>
                    </a:lnTo>
                    <a:lnTo>
                      <a:pt x="89" y="895"/>
                    </a:lnTo>
                    <a:lnTo>
                      <a:pt x="92" y="892"/>
                    </a:lnTo>
                    <a:lnTo>
                      <a:pt x="96" y="891"/>
                    </a:lnTo>
                    <a:lnTo>
                      <a:pt x="101" y="889"/>
                    </a:lnTo>
                    <a:lnTo>
                      <a:pt x="105" y="886"/>
                    </a:lnTo>
                    <a:lnTo>
                      <a:pt x="110" y="884"/>
                    </a:lnTo>
                    <a:lnTo>
                      <a:pt x="115" y="882"/>
                    </a:lnTo>
                    <a:lnTo>
                      <a:pt x="120" y="880"/>
                    </a:lnTo>
                    <a:lnTo>
                      <a:pt x="124" y="877"/>
                    </a:lnTo>
                    <a:lnTo>
                      <a:pt x="130" y="876"/>
                    </a:lnTo>
                    <a:lnTo>
                      <a:pt x="135" y="872"/>
                    </a:lnTo>
                    <a:lnTo>
                      <a:pt x="142" y="871"/>
                    </a:lnTo>
                    <a:lnTo>
                      <a:pt x="148" y="869"/>
                    </a:lnTo>
                    <a:lnTo>
                      <a:pt x="154" y="866"/>
                    </a:lnTo>
                    <a:lnTo>
                      <a:pt x="160" y="864"/>
                    </a:lnTo>
                    <a:lnTo>
                      <a:pt x="166" y="862"/>
                    </a:lnTo>
                    <a:lnTo>
                      <a:pt x="173" y="859"/>
                    </a:lnTo>
                    <a:lnTo>
                      <a:pt x="179" y="857"/>
                    </a:lnTo>
                    <a:lnTo>
                      <a:pt x="186" y="854"/>
                    </a:lnTo>
                    <a:lnTo>
                      <a:pt x="192" y="853"/>
                    </a:lnTo>
                    <a:lnTo>
                      <a:pt x="199" y="851"/>
                    </a:lnTo>
                    <a:lnTo>
                      <a:pt x="205" y="848"/>
                    </a:lnTo>
                    <a:lnTo>
                      <a:pt x="212" y="846"/>
                    </a:lnTo>
                    <a:lnTo>
                      <a:pt x="218" y="844"/>
                    </a:lnTo>
                    <a:lnTo>
                      <a:pt x="225" y="843"/>
                    </a:lnTo>
                    <a:lnTo>
                      <a:pt x="231" y="840"/>
                    </a:lnTo>
                    <a:lnTo>
                      <a:pt x="237" y="838"/>
                    </a:lnTo>
                    <a:lnTo>
                      <a:pt x="244" y="837"/>
                    </a:lnTo>
                    <a:lnTo>
                      <a:pt x="250" y="834"/>
                    </a:lnTo>
                    <a:lnTo>
                      <a:pt x="256" y="833"/>
                    </a:lnTo>
                    <a:lnTo>
                      <a:pt x="262" y="831"/>
                    </a:lnTo>
                    <a:lnTo>
                      <a:pt x="269" y="829"/>
                    </a:lnTo>
                    <a:lnTo>
                      <a:pt x="274" y="828"/>
                    </a:lnTo>
                    <a:lnTo>
                      <a:pt x="280" y="826"/>
                    </a:lnTo>
                    <a:lnTo>
                      <a:pt x="284" y="825"/>
                    </a:lnTo>
                    <a:lnTo>
                      <a:pt x="290" y="824"/>
                    </a:lnTo>
                    <a:lnTo>
                      <a:pt x="295" y="822"/>
                    </a:lnTo>
                    <a:lnTo>
                      <a:pt x="300" y="820"/>
                    </a:lnTo>
                    <a:lnTo>
                      <a:pt x="305" y="819"/>
                    </a:lnTo>
                    <a:lnTo>
                      <a:pt x="309" y="818"/>
                    </a:lnTo>
                    <a:lnTo>
                      <a:pt x="313" y="816"/>
                    </a:lnTo>
                    <a:lnTo>
                      <a:pt x="318" y="816"/>
                    </a:lnTo>
                    <a:lnTo>
                      <a:pt x="320" y="815"/>
                    </a:lnTo>
                    <a:lnTo>
                      <a:pt x="324" y="814"/>
                    </a:lnTo>
                    <a:lnTo>
                      <a:pt x="327" y="813"/>
                    </a:lnTo>
                    <a:lnTo>
                      <a:pt x="329" y="813"/>
                    </a:lnTo>
                    <a:lnTo>
                      <a:pt x="332" y="812"/>
                    </a:lnTo>
                    <a:lnTo>
                      <a:pt x="333" y="812"/>
                    </a:lnTo>
                    <a:lnTo>
                      <a:pt x="337" y="812"/>
                    </a:lnTo>
                    <a:lnTo>
                      <a:pt x="338" y="812"/>
                    </a:lnTo>
                    <a:lnTo>
                      <a:pt x="338" y="809"/>
                    </a:lnTo>
                    <a:lnTo>
                      <a:pt x="340" y="806"/>
                    </a:lnTo>
                    <a:lnTo>
                      <a:pt x="341" y="802"/>
                    </a:lnTo>
                    <a:lnTo>
                      <a:pt x="343" y="799"/>
                    </a:lnTo>
                    <a:lnTo>
                      <a:pt x="345" y="794"/>
                    </a:lnTo>
                    <a:lnTo>
                      <a:pt x="347" y="790"/>
                    </a:lnTo>
                    <a:lnTo>
                      <a:pt x="348" y="784"/>
                    </a:lnTo>
                    <a:lnTo>
                      <a:pt x="352" y="780"/>
                    </a:lnTo>
                    <a:lnTo>
                      <a:pt x="353" y="774"/>
                    </a:lnTo>
                    <a:lnTo>
                      <a:pt x="357" y="769"/>
                    </a:lnTo>
                    <a:lnTo>
                      <a:pt x="357" y="765"/>
                    </a:lnTo>
                    <a:lnTo>
                      <a:pt x="358" y="763"/>
                    </a:lnTo>
                    <a:lnTo>
                      <a:pt x="359" y="759"/>
                    </a:lnTo>
                    <a:lnTo>
                      <a:pt x="360" y="757"/>
                    </a:lnTo>
                    <a:lnTo>
                      <a:pt x="361" y="755"/>
                    </a:lnTo>
                    <a:lnTo>
                      <a:pt x="363" y="751"/>
                    </a:lnTo>
                    <a:lnTo>
                      <a:pt x="363" y="749"/>
                    </a:lnTo>
                    <a:lnTo>
                      <a:pt x="364" y="745"/>
                    </a:lnTo>
                    <a:lnTo>
                      <a:pt x="364" y="743"/>
                    </a:lnTo>
                    <a:lnTo>
                      <a:pt x="365" y="739"/>
                    </a:lnTo>
                    <a:lnTo>
                      <a:pt x="365" y="736"/>
                    </a:lnTo>
                    <a:lnTo>
                      <a:pt x="366" y="733"/>
                    </a:lnTo>
                    <a:lnTo>
                      <a:pt x="366" y="727"/>
                    </a:lnTo>
                    <a:lnTo>
                      <a:pt x="367" y="723"/>
                    </a:lnTo>
                    <a:lnTo>
                      <a:pt x="366" y="717"/>
                    </a:lnTo>
                    <a:lnTo>
                      <a:pt x="366" y="712"/>
                    </a:lnTo>
                    <a:lnTo>
                      <a:pt x="365" y="707"/>
                    </a:lnTo>
                    <a:lnTo>
                      <a:pt x="364" y="704"/>
                    </a:lnTo>
                    <a:lnTo>
                      <a:pt x="361" y="700"/>
                    </a:lnTo>
                    <a:lnTo>
                      <a:pt x="359" y="697"/>
                    </a:lnTo>
                    <a:lnTo>
                      <a:pt x="356" y="694"/>
                    </a:lnTo>
                    <a:lnTo>
                      <a:pt x="351" y="693"/>
                    </a:lnTo>
                    <a:lnTo>
                      <a:pt x="348" y="692"/>
                    </a:lnTo>
                    <a:lnTo>
                      <a:pt x="346" y="691"/>
                    </a:lnTo>
                    <a:lnTo>
                      <a:pt x="343" y="691"/>
                    </a:lnTo>
                    <a:lnTo>
                      <a:pt x="339" y="691"/>
                    </a:lnTo>
                    <a:lnTo>
                      <a:pt x="335" y="691"/>
                    </a:lnTo>
                    <a:lnTo>
                      <a:pt x="332" y="691"/>
                    </a:lnTo>
                    <a:lnTo>
                      <a:pt x="328" y="692"/>
                    </a:lnTo>
                    <a:lnTo>
                      <a:pt x="325" y="693"/>
                    </a:lnTo>
                    <a:lnTo>
                      <a:pt x="320" y="693"/>
                    </a:lnTo>
                    <a:lnTo>
                      <a:pt x="316" y="694"/>
                    </a:lnTo>
                    <a:lnTo>
                      <a:pt x="312" y="694"/>
                    </a:lnTo>
                    <a:lnTo>
                      <a:pt x="308" y="695"/>
                    </a:lnTo>
                    <a:lnTo>
                      <a:pt x="305" y="697"/>
                    </a:lnTo>
                    <a:lnTo>
                      <a:pt x="301" y="697"/>
                    </a:lnTo>
                    <a:lnTo>
                      <a:pt x="297" y="698"/>
                    </a:lnTo>
                    <a:lnTo>
                      <a:pt x="294" y="699"/>
                    </a:lnTo>
                    <a:lnTo>
                      <a:pt x="290" y="699"/>
                    </a:lnTo>
                    <a:lnTo>
                      <a:pt x="287" y="700"/>
                    </a:lnTo>
                    <a:lnTo>
                      <a:pt x="284" y="701"/>
                    </a:lnTo>
                    <a:lnTo>
                      <a:pt x="281" y="701"/>
                    </a:lnTo>
                    <a:lnTo>
                      <a:pt x="275" y="704"/>
                    </a:lnTo>
                    <a:lnTo>
                      <a:pt x="270" y="705"/>
                    </a:lnTo>
                    <a:lnTo>
                      <a:pt x="264" y="707"/>
                    </a:lnTo>
                    <a:lnTo>
                      <a:pt x="260" y="708"/>
                    </a:lnTo>
                    <a:lnTo>
                      <a:pt x="255" y="711"/>
                    </a:lnTo>
                    <a:lnTo>
                      <a:pt x="250" y="712"/>
                    </a:lnTo>
                    <a:lnTo>
                      <a:pt x="246" y="713"/>
                    </a:lnTo>
                    <a:lnTo>
                      <a:pt x="243" y="716"/>
                    </a:lnTo>
                    <a:lnTo>
                      <a:pt x="239" y="717"/>
                    </a:lnTo>
                    <a:lnTo>
                      <a:pt x="237" y="718"/>
                    </a:lnTo>
                    <a:lnTo>
                      <a:pt x="233" y="719"/>
                    </a:lnTo>
                    <a:lnTo>
                      <a:pt x="231" y="720"/>
                    </a:lnTo>
                    <a:lnTo>
                      <a:pt x="229" y="722"/>
                    </a:lnTo>
                    <a:lnTo>
                      <a:pt x="226" y="723"/>
                    </a:lnTo>
                    <a:lnTo>
                      <a:pt x="223" y="725"/>
                    </a:lnTo>
                    <a:lnTo>
                      <a:pt x="220" y="727"/>
                    </a:lnTo>
                    <a:lnTo>
                      <a:pt x="217" y="730"/>
                    </a:lnTo>
                    <a:lnTo>
                      <a:pt x="217" y="731"/>
                    </a:lnTo>
                    <a:lnTo>
                      <a:pt x="214" y="731"/>
                    </a:lnTo>
                    <a:lnTo>
                      <a:pt x="212" y="731"/>
                    </a:lnTo>
                    <a:lnTo>
                      <a:pt x="210" y="731"/>
                    </a:lnTo>
                    <a:lnTo>
                      <a:pt x="207" y="732"/>
                    </a:lnTo>
                    <a:lnTo>
                      <a:pt x="204" y="732"/>
                    </a:lnTo>
                    <a:lnTo>
                      <a:pt x="201" y="732"/>
                    </a:lnTo>
                    <a:lnTo>
                      <a:pt x="197" y="732"/>
                    </a:lnTo>
                    <a:lnTo>
                      <a:pt x="193" y="733"/>
                    </a:lnTo>
                    <a:lnTo>
                      <a:pt x="188" y="733"/>
                    </a:lnTo>
                    <a:lnTo>
                      <a:pt x="184" y="735"/>
                    </a:lnTo>
                    <a:lnTo>
                      <a:pt x="179" y="735"/>
                    </a:lnTo>
                    <a:lnTo>
                      <a:pt x="174" y="735"/>
                    </a:lnTo>
                    <a:lnTo>
                      <a:pt x="169" y="736"/>
                    </a:lnTo>
                    <a:lnTo>
                      <a:pt x="163" y="736"/>
                    </a:lnTo>
                    <a:lnTo>
                      <a:pt x="161" y="736"/>
                    </a:lnTo>
                    <a:lnTo>
                      <a:pt x="159" y="736"/>
                    </a:lnTo>
                    <a:lnTo>
                      <a:pt x="155" y="736"/>
                    </a:lnTo>
                    <a:lnTo>
                      <a:pt x="153" y="736"/>
                    </a:lnTo>
                    <a:lnTo>
                      <a:pt x="149" y="736"/>
                    </a:lnTo>
                    <a:lnTo>
                      <a:pt x="146" y="736"/>
                    </a:lnTo>
                    <a:lnTo>
                      <a:pt x="143" y="736"/>
                    </a:lnTo>
                    <a:lnTo>
                      <a:pt x="140" y="736"/>
                    </a:lnTo>
                    <a:lnTo>
                      <a:pt x="137" y="736"/>
                    </a:lnTo>
                    <a:lnTo>
                      <a:pt x="134" y="736"/>
                    </a:lnTo>
                    <a:lnTo>
                      <a:pt x="130" y="736"/>
                    </a:lnTo>
                    <a:lnTo>
                      <a:pt x="128" y="736"/>
                    </a:lnTo>
                    <a:lnTo>
                      <a:pt x="126" y="736"/>
                    </a:lnTo>
                    <a:lnTo>
                      <a:pt x="122" y="736"/>
                    </a:lnTo>
                    <a:lnTo>
                      <a:pt x="118" y="736"/>
                    </a:lnTo>
                    <a:lnTo>
                      <a:pt x="116" y="736"/>
                    </a:lnTo>
                    <a:lnTo>
                      <a:pt x="113" y="736"/>
                    </a:lnTo>
                    <a:lnTo>
                      <a:pt x="110" y="736"/>
                    </a:lnTo>
                    <a:lnTo>
                      <a:pt x="107" y="736"/>
                    </a:lnTo>
                    <a:lnTo>
                      <a:pt x="103" y="736"/>
                    </a:lnTo>
                    <a:lnTo>
                      <a:pt x="101" y="735"/>
                    </a:lnTo>
                    <a:lnTo>
                      <a:pt x="97" y="735"/>
                    </a:lnTo>
                    <a:lnTo>
                      <a:pt x="95" y="735"/>
                    </a:lnTo>
                    <a:lnTo>
                      <a:pt x="91" y="735"/>
                    </a:lnTo>
                    <a:lnTo>
                      <a:pt x="89" y="735"/>
                    </a:lnTo>
                    <a:lnTo>
                      <a:pt x="85" y="733"/>
                    </a:lnTo>
                    <a:lnTo>
                      <a:pt x="83" y="733"/>
                    </a:lnTo>
                    <a:lnTo>
                      <a:pt x="80" y="733"/>
                    </a:lnTo>
                    <a:lnTo>
                      <a:pt x="75" y="732"/>
                    </a:lnTo>
                    <a:lnTo>
                      <a:pt x="70" y="731"/>
                    </a:lnTo>
                    <a:lnTo>
                      <a:pt x="64" y="730"/>
                    </a:lnTo>
                    <a:lnTo>
                      <a:pt x="58" y="727"/>
                    </a:lnTo>
                    <a:lnTo>
                      <a:pt x="53" y="725"/>
                    </a:lnTo>
                    <a:lnTo>
                      <a:pt x="48" y="722"/>
                    </a:lnTo>
                    <a:lnTo>
                      <a:pt x="44" y="718"/>
                    </a:lnTo>
                    <a:lnTo>
                      <a:pt x="40" y="716"/>
                    </a:lnTo>
                    <a:lnTo>
                      <a:pt x="35" y="711"/>
                    </a:lnTo>
                    <a:lnTo>
                      <a:pt x="33" y="707"/>
                    </a:lnTo>
                    <a:lnTo>
                      <a:pt x="28" y="701"/>
                    </a:lnTo>
                    <a:lnTo>
                      <a:pt x="26" y="697"/>
                    </a:lnTo>
                    <a:lnTo>
                      <a:pt x="22" y="692"/>
                    </a:lnTo>
                    <a:lnTo>
                      <a:pt x="20" y="687"/>
                    </a:lnTo>
                    <a:lnTo>
                      <a:pt x="16" y="681"/>
                    </a:lnTo>
                    <a:lnTo>
                      <a:pt x="14" y="676"/>
                    </a:lnTo>
                    <a:lnTo>
                      <a:pt x="12" y="671"/>
                    </a:lnTo>
                    <a:lnTo>
                      <a:pt x="11" y="665"/>
                    </a:lnTo>
                    <a:lnTo>
                      <a:pt x="9" y="661"/>
                    </a:lnTo>
                    <a:lnTo>
                      <a:pt x="8" y="659"/>
                    </a:lnTo>
                    <a:lnTo>
                      <a:pt x="7" y="655"/>
                    </a:lnTo>
                    <a:lnTo>
                      <a:pt x="7" y="653"/>
                    </a:lnTo>
                    <a:lnTo>
                      <a:pt x="5" y="647"/>
                    </a:lnTo>
                    <a:lnTo>
                      <a:pt x="3" y="642"/>
                    </a:lnTo>
                    <a:lnTo>
                      <a:pt x="3" y="639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2" y="630"/>
                    </a:lnTo>
                    <a:lnTo>
                      <a:pt x="1" y="624"/>
                    </a:lnTo>
                    <a:lnTo>
                      <a:pt x="1" y="620"/>
                    </a:lnTo>
                    <a:lnTo>
                      <a:pt x="0" y="614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1" y="601"/>
                    </a:lnTo>
                    <a:lnTo>
                      <a:pt x="1" y="596"/>
                    </a:lnTo>
                    <a:lnTo>
                      <a:pt x="2" y="592"/>
                    </a:lnTo>
                    <a:lnTo>
                      <a:pt x="3" y="589"/>
                    </a:lnTo>
                    <a:lnTo>
                      <a:pt x="5" y="586"/>
                    </a:lnTo>
                    <a:lnTo>
                      <a:pt x="6" y="583"/>
                    </a:lnTo>
                    <a:lnTo>
                      <a:pt x="7" y="579"/>
                    </a:lnTo>
                    <a:lnTo>
                      <a:pt x="9" y="576"/>
                    </a:lnTo>
                    <a:lnTo>
                      <a:pt x="11" y="572"/>
                    </a:lnTo>
                    <a:lnTo>
                      <a:pt x="13" y="566"/>
                    </a:lnTo>
                    <a:lnTo>
                      <a:pt x="15" y="561"/>
                    </a:lnTo>
                    <a:lnTo>
                      <a:pt x="19" y="555"/>
                    </a:lnTo>
                    <a:lnTo>
                      <a:pt x="22" y="551"/>
                    </a:lnTo>
                    <a:lnTo>
                      <a:pt x="22" y="547"/>
                    </a:lnTo>
                    <a:lnTo>
                      <a:pt x="25" y="545"/>
                    </a:lnTo>
                    <a:lnTo>
                      <a:pt x="26" y="541"/>
                    </a:lnTo>
                    <a:lnTo>
                      <a:pt x="28" y="538"/>
                    </a:lnTo>
                    <a:lnTo>
                      <a:pt x="30" y="534"/>
                    </a:lnTo>
                    <a:lnTo>
                      <a:pt x="32" y="531"/>
                    </a:lnTo>
                    <a:lnTo>
                      <a:pt x="33" y="527"/>
                    </a:lnTo>
                    <a:lnTo>
                      <a:pt x="35" y="525"/>
                    </a:lnTo>
                    <a:lnTo>
                      <a:pt x="38" y="520"/>
                    </a:lnTo>
                    <a:lnTo>
                      <a:pt x="39" y="516"/>
                    </a:lnTo>
                    <a:lnTo>
                      <a:pt x="41" y="513"/>
                    </a:lnTo>
                    <a:lnTo>
                      <a:pt x="44" y="509"/>
                    </a:lnTo>
                    <a:lnTo>
                      <a:pt x="46" y="506"/>
                    </a:lnTo>
                    <a:lnTo>
                      <a:pt x="48" y="501"/>
                    </a:lnTo>
                    <a:lnTo>
                      <a:pt x="51" y="497"/>
                    </a:lnTo>
                    <a:lnTo>
                      <a:pt x="53" y="494"/>
                    </a:lnTo>
                    <a:lnTo>
                      <a:pt x="54" y="490"/>
                    </a:lnTo>
                    <a:lnTo>
                      <a:pt x="57" y="485"/>
                    </a:lnTo>
                    <a:lnTo>
                      <a:pt x="59" y="481"/>
                    </a:lnTo>
                    <a:lnTo>
                      <a:pt x="62" y="477"/>
                    </a:lnTo>
                    <a:lnTo>
                      <a:pt x="64" y="474"/>
                    </a:lnTo>
                    <a:lnTo>
                      <a:pt x="67" y="469"/>
                    </a:lnTo>
                    <a:lnTo>
                      <a:pt x="70" y="465"/>
                    </a:lnTo>
                    <a:lnTo>
                      <a:pt x="72" y="462"/>
                    </a:lnTo>
                    <a:lnTo>
                      <a:pt x="75" y="457"/>
                    </a:lnTo>
                    <a:lnTo>
                      <a:pt x="77" y="452"/>
                    </a:lnTo>
                    <a:lnTo>
                      <a:pt x="80" y="449"/>
                    </a:lnTo>
                    <a:lnTo>
                      <a:pt x="83" y="445"/>
                    </a:lnTo>
                    <a:lnTo>
                      <a:pt x="86" y="440"/>
                    </a:lnTo>
                    <a:lnTo>
                      <a:pt x="89" y="437"/>
                    </a:lnTo>
                    <a:lnTo>
                      <a:pt x="92" y="432"/>
                    </a:lnTo>
                    <a:lnTo>
                      <a:pt x="96" y="429"/>
                    </a:lnTo>
                    <a:lnTo>
                      <a:pt x="98" y="424"/>
                    </a:lnTo>
                    <a:lnTo>
                      <a:pt x="101" y="420"/>
                    </a:lnTo>
                    <a:lnTo>
                      <a:pt x="103" y="415"/>
                    </a:lnTo>
                    <a:lnTo>
                      <a:pt x="107" y="412"/>
                    </a:lnTo>
                    <a:lnTo>
                      <a:pt x="110" y="407"/>
                    </a:lnTo>
                    <a:lnTo>
                      <a:pt x="113" y="404"/>
                    </a:lnTo>
                    <a:lnTo>
                      <a:pt x="116" y="399"/>
                    </a:lnTo>
                    <a:lnTo>
                      <a:pt x="120" y="395"/>
                    </a:lnTo>
                    <a:lnTo>
                      <a:pt x="122" y="392"/>
                    </a:lnTo>
                    <a:lnTo>
                      <a:pt x="126" y="387"/>
                    </a:lnTo>
                    <a:lnTo>
                      <a:pt x="129" y="383"/>
                    </a:lnTo>
                    <a:lnTo>
                      <a:pt x="131" y="380"/>
                    </a:lnTo>
                    <a:lnTo>
                      <a:pt x="135" y="376"/>
                    </a:lnTo>
                    <a:lnTo>
                      <a:pt x="139" y="373"/>
                    </a:lnTo>
                    <a:lnTo>
                      <a:pt x="142" y="369"/>
                    </a:lnTo>
                    <a:lnTo>
                      <a:pt x="146" y="366"/>
                    </a:lnTo>
                    <a:lnTo>
                      <a:pt x="123" y="312"/>
                    </a:lnTo>
                    <a:lnTo>
                      <a:pt x="59" y="302"/>
                    </a:lnTo>
                    <a:lnTo>
                      <a:pt x="40" y="271"/>
                    </a:lnTo>
                    <a:lnTo>
                      <a:pt x="44" y="2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0" name="Freeform 89"/>
              <p:cNvSpPr>
                <a:spLocks/>
              </p:cNvSpPr>
              <p:nvPr/>
            </p:nvSpPr>
            <p:spPr bwMode="auto">
              <a:xfrm>
                <a:off x="1793" y="1574"/>
                <a:ext cx="68" cy="108"/>
              </a:xfrm>
              <a:custGeom>
                <a:avLst/>
                <a:gdLst>
                  <a:gd name="T0" fmla="*/ 0 w 206"/>
                  <a:gd name="T1" fmla="*/ 0 h 324"/>
                  <a:gd name="T2" fmla="*/ 0 w 206"/>
                  <a:gd name="T3" fmla="*/ 0 h 324"/>
                  <a:gd name="T4" fmla="*/ 0 w 206"/>
                  <a:gd name="T5" fmla="*/ 0 h 324"/>
                  <a:gd name="T6" fmla="*/ 0 w 206"/>
                  <a:gd name="T7" fmla="*/ 0 h 324"/>
                  <a:gd name="T8" fmla="*/ 0 w 206"/>
                  <a:gd name="T9" fmla="*/ 0 h 324"/>
                  <a:gd name="T10" fmla="*/ 0 w 206"/>
                  <a:gd name="T11" fmla="*/ 0 h 324"/>
                  <a:gd name="T12" fmla="*/ 0 w 206"/>
                  <a:gd name="T13" fmla="*/ 0 h 324"/>
                  <a:gd name="T14" fmla="*/ 0 w 206"/>
                  <a:gd name="T15" fmla="*/ 0 h 324"/>
                  <a:gd name="T16" fmla="*/ 0 w 206"/>
                  <a:gd name="T17" fmla="*/ 0 h 324"/>
                  <a:gd name="T18" fmla="*/ 0 w 206"/>
                  <a:gd name="T19" fmla="*/ 0 h 324"/>
                  <a:gd name="T20" fmla="*/ 0 w 206"/>
                  <a:gd name="T21" fmla="*/ 0 h 324"/>
                  <a:gd name="T22" fmla="*/ 0 w 206"/>
                  <a:gd name="T23" fmla="*/ 0 h 324"/>
                  <a:gd name="T24" fmla="*/ 0 w 206"/>
                  <a:gd name="T25" fmla="*/ 0 h 324"/>
                  <a:gd name="T26" fmla="*/ 0 w 206"/>
                  <a:gd name="T27" fmla="*/ 0 h 324"/>
                  <a:gd name="T28" fmla="*/ 0 w 206"/>
                  <a:gd name="T29" fmla="*/ 0 h 324"/>
                  <a:gd name="T30" fmla="*/ 0 w 206"/>
                  <a:gd name="T31" fmla="*/ 0 h 324"/>
                  <a:gd name="T32" fmla="*/ 0 w 206"/>
                  <a:gd name="T33" fmla="*/ 0 h 324"/>
                  <a:gd name="T34" fmla="*/ 0 w 206"/>
                  <a:gd name="T35" fmla="*/ 0 h 324"/>
                  <a:gd name="T36" fmla="*/ 0 w 206"/>
                  <a:gd name="T37" fmla="*/ 0 h 324"/>
                  <a:gd name="T38" fmla="*/ 0 w 206"/>
                  <a:gd name="T39" fmla="*/ 0 h 324"/>
                  <a:gd name="T40" fmla="*/ 0 w 206"/>
                  <a:gd name="T41" fmla="*/ 0 h 324"/>
                  <a:gd name="T42" fmla="*/ 0 w 206"/>
                  <a:gd name="T43" fmla="*/ 0 h 324"/>
                  <a:gd name="T44" fmla="*/ 0 w 206"/>
                  <a:gd name="T45" fmla="*/ 0 h 324"/>
                  <a:gd name="T46" fmla="*/ 0 w 206"/>
                  <a:gd name="T47" fmla="*/ 0 h 324"/>
                  <a:gd name="T48" fmla="*/ 0 w 206"/>
                  <a:gd name="T49" fmla="*/ 0 h 324"/>
                  <a:gd name="T50" fmla="*/ 0 w 206"/>
                  <a:gd name="T51" fmla="*/ 0 h 324"/>
                  <a:gd name="T52" fmla="*/ 0 w 206"/>
                  <a:gd name="T53" fmla="*/ 0 h 324"/>
                  <a:gd name="T54" fmla="*/ 0 w 206"/>
                  <a:gd name="T55" fmla="*/ 0 h 324"/>
                  <a:gd name="T56" fmla="*/ 0 w 206"/>
                  <a:gd name="T57" fmla="*/ 0 h 324"/>
                  <a:gd name="T58" fmla="*/ 0 w 206"/>
                  <a:gd name="T59" fmla="*/ 0 h 324"/>
                  <a:gd name="T60" fmla="*/ 0 w 206"/>
                  <a:gd name="T61" fmla="*/ 0 h 324"/>
                  <a:gd name="T62" fmla="*/ 0 w 206"/>
                  <a:gd name="T63" fmla="*/ 0 h 324"/>
                  <a:gd name="T64" fmla="*/ 0 w 206"/>
                  <a:gd name="T65" fmla="*/ 0 h 324"/>
                  <a:gd name="T66" fmla="*/ 0 w 206"/>
                  <a:gd name="T67" fmla="*/ 0 h 324"/>
                  <a:gd name="T68" fmla="*/ 0 w 206"/>
                  <a:gd name="T69" fmla="*/ 0 h 324"/>
                  <a:gd name="T70" fmla="*/ 0 w 206"/>
                  <a:gd name="T71" fmla="*/ 0 h 324"/>
                  <a:gd name="T72" fmla="*/ 0 w 206"/>
                  <a:gd name="T73" fmla="*/ 0 h 324"/>
                  <a:gd name="T74" fmla="*/ 0 w 206"/>
                  <a:gd name="T75" fmla="*/ 0 h 324"/>
                  <a:gd name="T76" fmla="*/ 0 w 206"/>
                  <a:gd name="T77" fmla="*/ 0 h 324"/>
                  <a:gd name="T78" fmla="*/ 0 w 206"/>
                  <a:gd name="T79" fmla="*/ 0 h 324"/>
                  <a:gd name="T80" fmla="*/ 0 w 206"/>
                  <a:gd name="T81" fmla="*/ 0 h 324"/>
                  <a:gd name="T82" fmla="*/ 0 w 206"/>
                  <a:gd name="T83" fmla="*/ 0 h 324"/>
                  <a:gd name="T84" fmla="*/ 0 w 206"/>
                  <a:gd name="T85" fmla="*/ 0 h 324"/>
                  <a:gd name="T86" fmla="*/ 0 w 206"/>
                  <a:gd name="T87" fmla="*/ 0 h 324"/>
                  <a:gd name="T88" fmla="*/ 0 w 206"/>
                  <a:gd name="T89" fmla="*/ 0 h 324"/>
                  <a:gd name="T90" fmla="*/ 0 w 206"/>
                  <a:gd name="T91" fmla="*/ 0 h 324"/>
                  <a:gd name="T92" fmla="*/ 0 w 206"/>
                  <a:gd name="T93" fmla="*/ 0 h 324"/>
                  <a:gd name="T94" fmla="*/ 0 w 206"/>
                  <a:gd name="T95" fmla="*/ 0 h 324"/>
                  <a:gd name="T96" fmla="*/ 0 w 206"/>
                  <a:gd name="T97" fmla="*/ 0 h 324"/>
                  <a:gd name="T98" fmla="*/ 0 w 206"/>
                  <a:gd name="T99" fmla="*/ 0 h 324"/>
                  <a:gd name="T100" fmla="*/ 0 w 206"/>
                  <a:gd name="T101" fmla="*/ 0 h 324"/>
                  <a:gd name="T102" fmla="*/ 0 w 206"/>
                  <a:gd name="T103" fmla="*/ 0 h 324"/>
                  <a:gd name="T104" fmla="*/ 0 w 206"/>
                  <a:gd name="T105" fmla="*/ 0 h 324"/>
                  <a:gd name="T106" fmla="*/ 0 w 206"/>
                  <a:gd name="T107" fmla="*/ 0 h 324"/>
                  <a:gd name="T108" fmla="*/ 0 w 206"/>
                  <a:gd name="T109" fmla="*/ 0 h 324"/>
                  <a:gd name="T110" fmla="*/ 0 w 206"/>
                  <a:gd name="T111" fmla="*/ 0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6"/>
                  <a:gd name="T169" fmla="*/ 0 h 324"/>
                  <a:gd name="T170" fmla="*/ 206 w 206"/>
                  <a:gd name="T171" fmla="*/ 324 h 3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6" h="324">
                    <a:moveTo>
                      <a:pt x="0" y="41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2" y="71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7"/>
                    </a:lnTo>
                    <a:lnTo>
                      <a:pt x="4" y="90"/>
                    </a:lnTo>
                    <a:lnTo>
                      <a:pt x="4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6" y="106"/>
                    </a:lnTo>
                    <a:lnTo>
                      <a:pt x="7" y="109"/>
                    </a:lnTo>
                    <a:lnTo>
                      <a:pt x="7" y="113"/>
                    </a:lnTo>
                    <a:lnTo>
                      <a:pt x="8" y="116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9" y="126"/>
                    </a:lnTo>
                    <a:lnTo>
                      <a:pt x="10" y="131"/>
                    </a:lnTo>
                    <a:lnTo>
                      <a:pt x="11" y="133"/>
                    </a:lnTo>
                    <a:lnTo>
                      <a:pt x="14" y="138"/>
                    </a:lnTo>
                    <a:lnTo>
                      <a:pt x="16" y="141"/>
                    </a:lnTo>
                    <a:lnTo>
                      <a:pt x="19" y="145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6" y="157"/>
                    </a:lnTo>
                    <a:lnTo>
                      <a:pt x="28" y="162"/>
                    </a:lnTo>
                    <a:lnTo>
                      <a:pt x="32" y="166"/>
                    </a:lnTo>
                    <a:lnTo>
                      <a:pt x="34" y="170"/>
                    </a:lnTo>
                    <a:lnTo>
                      <a:pt x="38" y="176"/>
                    </a:lnTo>
                    <a:lnTo>
                      <a:pt x="41" y="180"/>
                    </a:lnTo>
                    <a:lnTo>
                      <a:pt x="45" y="185"/>
                    </a:lnTo>
                    <a:lnTo>
                      <a:pt x="48" y="190"/>
                    </a:lnTo>
                    <a:lnTo>
                      <a:pt x="52" y="195"/>
                    </a:lnTo>
                    <a:lnTo>
                      <a:pt x="54" y="201"/>
                    </a:lnTo>
                    <a:lnTo>
                      <a:pt x="58" y="205"/>
                    </a:lnTo>
                    <a:lnTo>
                      <a:pt x="61" y="210"/>
                    </a:lnTo>
                    <a:lnTo>
                      <a:pt x="65" y="214"/>
                    </a:lnTo>
                    <a:lnTo>
                      <a:pt x="68" y="220"/>
                    </a:lnTo>
                    <a:lnTo>
                      <a:pt x="72" y="224"/>
                    </a:lnTo>
                    <a:lnTo>
                      <a:pt x="75" y="229"/>
                    </a:lnTo>
                    <a:lnTo>
                      <a:pt x="78" y="233"/>
                    </a:lnTo>
                    <a:lnTo>
                      <a:pt x="81" y="236"/>
                    </a:lnTo>
                    <a:lnTo>
                      <a:pt x="84" y="240"/>
                    </a:lnTo>
                    <a:lnTo>
                      <a:pt x="87" y="243"/>
                    </a:lnTo>
                    <a:lnTo>
                      <a:pt x="90" y="246"/>
                    </a:lnTo>
                    <a:lnTo>
                      <a:pt x="91" y="249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6"/>
                    </a:lnTo>
                    <a:lnTo>
                      <a:pt x="104" y="262"/>
                    </a:lnTo>
                    <a:lnTo>
                      <a:pt x="106" y="265"/>
                    </a:lnTo>
                    <a:lnTo>
                      <a:pt x="109" y="268"/>
                    </a:lnTo>
                    <a:lnTo>
                      <a:pt x="112" y="272"/>
                    </a:lnTo>
                    <a:lnTo>
                      <a:pt x="116" y="275"/>
                    </a:lnTo>
                    <a:lnTo>
                      <a:pt x="118" y="278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9" y="290"/>
                    </a:lnTo>
                    <a:lnTo>
                      <a:pt x="132" y="293"/>
                    </a:lnTo>
                    <a:lnTo>
                      <a:pt x="136" y="298"/>
                    </a:lnTo>
                    <a:lnTo>
                      <a:pt x="139" y="301"/>
                    </a:lnTo>
                    <a:lnTo>
                      <a:pt x="144" y="305"/>
                    </a:lnTo>
                    <a:lnTo>
                      <a:pt x="148" y="307"/>
                    </a:lnTo>
                    <a:lnTo>
                      <a:pt x="151" y="311"/>
                    </a:lnTo>
                    <a:lnTo>
                      <a:pt x="155" y="313"/>
                    </a:lnTo>
                    <a:lnTo>
                      <a:pt x="160" y="317"/>
                    </a:lnTo>
                    <a:lnTo>
                      <a:pt x="163" y="318"/>
                    </a:lnTo>
                    <a:lnTo>
                      <a:pt x="167" y="320"/>
                    </a:lnTo>
                    <a:lnTo>
                      <a:pt x="170" y="322"/>
                    </a:lnTo>
                    <a:lnTo>
                      <a:pt x="175" y="324"/>
                    </a:lnTo>
                    <a:lnTo>
                      <a:pt x="177" y="324"/>
                    </a:lnTo>
                    <a:lnTo>
                      <a:pt x="182" y="324"/>
                    </a:lnTo>
                    <a:lnTo>
                      <a:pt x="185" y="324"/>
                    </a:lnTo>
                    <a:lnTo>
                      <a:pt x="188" y="324"/>
                    </a:lnTo>
                    <a:lnTo>
                      <a:pt x="192" y="322"/>
                    </a:lnTo>
                    <a:lnTo>
                      <a:pt x="195" y="320"/>
                    </a:lnTo>
                    <a:lnTo>
                      <a:pt x="198" y="318"/>
                    </a:lnTo>
                    <a:lnTo>
                      <a:pt x="201" y="316"/>
                    </a:lnTo>
                    <a:lnTo>
                      <a:pt x="202" y="312"/>
                    </a:lnTo>
                    <a:lnTo>
                      <a:pt x="205" y="309"/>
                    </a:lnTo>
                    <a:lnTo>
                      <a:pt x="205" y="304"/>
                    </a:lnTo>
                    <a:lnTo>
                      <a:pt x="206" y="300"/>
                    </a:lnTo>
                    <a:lnTo>
                      <a:pt x="205" y="296"/>
                    </a:lnTo>
                    <a:lnTo>
                      <a:pt x="204" y="291"/>
                    </a:lnTo>
                    <a:lnTo>
                      <a:pt x="201" y="286"/>
                    </a:lnTo>
                    <a:lnTo>
                      <a:pt x="199" y="283"/>
                    </a:lnTo>
                    <a:lnTo>
                      <a:pt x="196" y="277"/>
                    </a:lnTo>
                    <a:lnTo>
                      <a:pt x="193" y="272"/>
                    </a:lnTo>
                    <a:lnTo>
                      <a:pt x="188" y="267"/>
                    </a:lnTo>
                    <a:lnTo>
                      <a:pt x="185" y="262"/>
                    </a:lnTo>
                    <a:lnTo>
                      <a:pt x="180" y="258"/>
                    </a:lnTo>
                    <a:lnTo>
                      <a:pt x="176" y="253"/>
                    </a:lnTo>
                    <a:lnTo>
                      <a:pt x="171" y="247"/>
                    </a:lnTo>
                    <a:lnTo>
                      <a:pt x="167" y="242"/>
                    </a:lnTo>
                    <a:lnTo>
                      <a:pt x="161" y="237"/>
                    </a:lnTo>
                    <a:lnTo>
                      <a:pt x="155" y="232"/>
                    </a:lnTo>
                    <a:lnTo>
                      <a:pt x="150" y="227"/>
                    </a:lnTo>
                    <a:lnTo>
                      <a:pt x="144" y="222"/>
                    </a:lnTo>
                    <a:lnTo>
                      <a:pt x="139" y="216"/>
                    </a:lnTo>
                    <a:lnTo>
                      <a:pt x="135" y="211"/>
                    </a:lnTo>
                    <a:lnTo>
                      <a:pt x="130" y="207"/>
                    </a:lnTo>
                    <a:lnTo>
                      <a:pt x="124" y="202"/>
                    </a:lnTo>
                    <a:lnTo>
                      <a:pt x="119" y="197"/>
                    </a:lnTo>
                    <a:lnTo>
                      <a:pt x="116" y="192"/>
                    </a:lnTo>
                    <a:lnTo>
                      <a:pt x="110" y="188"/>
                    </a:lnTo>
                    <a:lnTo>
                      <a:pt x="107" y="184"/>
                    </a:lnTo>
                    <a:lnTo>
                      <a:pt x="104" y="179"/>
                    </a:lnTo>
                    <a:lnTo>
                      <a:pt x="100" y="176"/>
                    </a:lnTo>
                    <a:lnTo>
                      <a:pt x="99" y="172"/>
                    </a:lnTo>
                    <a:lnTo>
                      <a:pt x="97" y="169"/>
                    </a:lnTo>
                    <a:lnTo>
                      <a:pt x="96" y="164"/>
                    </a:lnTo>
                    <a:lnTo>
                      <a:pt x="93" y="160"/>
                    </a:lnTo>
                    <a:lnTo>
                      <a:pt x="91" y="154"/>
                    </a:lnTo>
                    <a:lnTo>
                      <a:pt x="89" y="150"/>
                    </a:lnTo>
                    <a:lnTo>
                      <a:pt x="86" y="146"/>
                    </a:lnTo>
                    <a:lnTo>
                      <a:pt x="85" y="144"/>
                    </a:lnTo>
                    <a:lnTo>
                      <a:pt x="84" y="141"/>
                    </a:lnTo>
                    <a:lnTo>
                      <a:pt x="83" y="138"/>
                    </a:lnTo>
                    <a:lnTo>
                      <a:pt x="81" y="135"/>
                    </a:lnTo>
                    <a:lnTo>
                      <a:pt x="80" y="132"/>
                    </a:lnTo>
                    <a:lnTo>
                      <a:pt x="79" y="128"/>
                    </a:lnTo>
                    <a:lnTo>
                      <a:pt x="78" y="126"/>
                    </a:lnTo>
                    <a:lnTo>
                      <a:pt x="77" y="122"/>
                    </a:lnTo>
                    <a:lnTo>
                      <a:pt x="75" y="119"/>
                    </a:lnTo>
                    <a:lnTo>
                      <a:pt x="73" y="115"/>
                    </a:lnTo>
                    <a:lnTo>
                      <a:pt x="72" y="112"/>
                    </a:lnTo>
                    <a:lnTo>
                      <a:pt x="71" y="108"/>
                    </a:lnTo>
                    <a:lnTo>
                      <a:pt x="70" y="105"/>
                    </a:lnTo>
                    <a:lnTo>
                      <a:pt x="67" y="101"/>
                    </a:lnTo>
                    <a:lnTo>
                      <a:pt x="66" y="97"/>
                    </a:lnTo>
                    <a:lnTo>
                      <a:pt x="65" y="94"/>
                    </a:lnTo>
                    <a:lnTo>
                      <a:pt x="64" y="90"/>
                    </a:lnTo>
                    <a:lnTo>
                      <a:pt x="61" y="87"/>
                    </a:lnTo>
                    <a:lnTo>
                      <a:pt x="60" y="83"/>
                    </a:lnTo>
                    <a:lnTo>
                      <a:pt x="59" y="80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5" y="70"/>
                    </a:lnTo>
                    <a:lnTo>
                      <a:pt x="53" y="67"/>
                    </a:lnTo>
                    <a:lnTo>
                      <a:pt x="52" y="63"/>
                    </a:lnTo>
                    <a:lnTo>
                      <a:pt x="51" y="58"/>
                    </a:lnTo>
                    <a:lnTo>
                      <a:pt x="48" y="56"/>
                    </a:lnTo>
                    <a:lnTo>
                      <a:pt x="47" y="52"/>
                    </a:lnTo>
                    <a:lnTo>
                      <a:pt x="46" y="49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42" y="39"/>
                    </a:lnTo>
                    <a:lnTo>
                      <a:pt x="41" y="37"/>
                    </a:lnTo>
                    <a:lnTo>
                      <a:pt x="40" y="33"/>
                    </a:lnTo>
                    <a:lnTo>
                      <a:pt x="39" y="31"/>
                    </a:lnTo>
                    <a:lnTo>
                      <a:pt x="36" y="26"/>
                    </a:lnTo>
                    <a:lnTo>
                      <a:pt x="34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1" name="Freeform 90"/>
              <p:cNvSpPr>
                <a:spLocks/>
              </p:cNvSpPr>
              <p:nvPr/>
            </p:nvSpPr>
            <p:spPr bwMode="auto">
              <a:xfrm>
                <a:off x="1662" y="1602"/>
                <a:ext cx="77" cy="30"/>
              </a:xfrm>
              <a:custGeom>
                <a:avLst/>
                <a:gdLst>
                  <a:gd name="T0" fmla="*/ 0 w 233"/>
                  <a:gd name="T1" fmla="*/ 0 h 90"/>
                  <a:gd name="T2" fmla="*/ 0 w 233"/>
                  <a:gd name="T3" fmla="*/ 0 h 90"/>
                  <a:gd name="T4" fmla="*/ 0 w 233"/>
                  <a:gd name="T5" fmla="*/ 0 h 90"/>
                  <a:gd name="T6" fmla="*/ 0 w 233"/>
                  <a:gd name="T7" fmla="*/ 0 h 90"/>
                  <a:gd name="T8" fmla="*/ 0 w 233"/>
                  <a:gd name="T9" fmla="*/ 0 h 90"/>
                  <a:gd name="T10" fmla="*/ 0 w 233"/>
                  <a:gd name="T11" fmla="*/ 0 h 90"/>
                  <a:gd name="T12" fmla="*/ 0 w 233"/>
                  <a:gd name="T13" fmla="*/ 0 h 90"/>
                  <a:gd name="T14" fmla="*/ 0 w 233"/>
                  <a:gd name="T15" fmla="*/ 0 h 90"/>
                  <a:gd name="T16" fmla="*/ 0 w 233"/>
                  <a:gd name="T17" fmla="*/ 0 h 90"/>
                  <a:gd name="T18" fmla="*/ 0 w 233"/>
                  <a:gd name="T19" fmla="*/ 0 h 90"/>
                  <a:gd name="T20" fmla="*/ 0 w 233"/>
                  <a:gd name="T21" fmla="*/ 0 h 90"/>
                  <a:gd name="T22" fmla="*/ 0 w 233"/>
                  <a:gd name="T23" fmla="*/ 0 h 90"/>
                  <a:gd name="T24" fmla="*/ 0 w 233"/>
                  <a:gd name="T25" fmla="*/ 0 h 90"/>
                  <a:gd name="T26" fmla="*/ 0 w 233"/>
                  <a:gd name="T27" fmla="*/ 0 h 90"/>
                  <a:gd name="T28" fmla="*/ 0 w 233"/>
                  <a:gd name="T29" fmla="*/ 0 h 90"/>
                  <a:gd name="T30" fmla="*/ 0 w 233"/>
                  <a:gd name="T31" fmla="*/ 0 h 90"/>
                  <a:gd name="T32" fmla="*/ 0 w 233"/>
                  <a:gd name="T33" fmla="*/ 0 h 90"/>
                  <a:gd name="T34" fmla="*/ 0 w 233"/>
                  <a:gd name="T35" fmla="*/ 0 h 90"/>
                  <a:gd name="T36" fmla="*/ 0 w 233"/>
                  <a:gd name="T37" fmla="*/ 0 h 90"/>
                  <a:gd name="T38" fmla="*/ 0 w 233"/>
                  <a:gd name="T39" fmla="*/ 0 h 90"/>
                  <a:gd name="T40" fmla="*/ 0 w 233"/>
                  <a:gd name="T41" fmla="*/ 0 h 90"/>
                  <a:gd name="T42" fmla="*/ 0 w 233"/>
                  <a:gd name="T43" fmla="*/ 0 h 90"/>
                  <a:gd name="T44" fmla="*/ 0 w 233"/>
                  <a:gd name="T45" fmla="*/ 0 h 90"/>
                  <a:gd name="T46" fmla="*/ 0 w 233"/>
                  <a:gd name="T47" fmla="*/ 0 h 90"/>
                  <a:gd name="T48" fmla="*/ 0 w 233"/>
                  <a:gd name="T49" fmla="*/ 0 h 90"/>
                  <a:gd name="T50" fmla="*/ 0 w 233"/>
                  <a:gd name="T51" fmla="*/ 0 h 90"/>
                  <a:gd name="T52" fmla="*/ 0 w 233"/>
                  <a:gd name="T53" fmla="*/ 0 h 90"/>
                  <a:gd name="T54" fmla="*/ 0 w 233"/>
                  <a:gd name="T55" fmla="*/ 0 h 90"/>
                  <a:gd name="T56" fmla="*/ 0 w 233"/>
                  <a:gd name="T57" fmla="*/ 0 h 90"/>
                  <a:gd name="T58" fmla="*/ 0 w 233"/>
                  <a:gd name="T59" fmla="*/ 0 h 90"/>
                  <a:gd name="T60" fmla="*/ 0 w 233"/>
                  <a:gd name="T61" fmla="*/ 0 h 90"/>
                  <a:gd name="T62" fmla="*/ 0 w 233"/>
                  <a:gd name="T63" fmla="*/ 0 h 90"/>
                  <a:gd name="T64" fmla="*/ 0 w 233"/>
                  <a:gd name="T65" fmla="*/ 0 h 90"/>
                  <a:gd name="T66" fmla="*/ 0 w 233"/>
                  <a:gd name="T67" fmla="*/ 0 h 90"/>
                  <a:gd name="T68" fmla="*/ 0 w 233"/>
                  <a:gd name="T69" fmla="*/ 0 h 90"/>
                  <a:gd name="T70" fmla="*/ 0 w 233"/>
                  <a:gd name="T71" fmla="*/ 0 h 90"/>
                  <a:gd name="T72" fmla="*/ 0 w 233"/>
                  <a:gd name="T73" fmla="*/ 0 h 90"/>
                  <a:gd name="T74" fmla="*/ 0 w 233"/>
                  <a:gd name="T75" fmla="*/ 0 h 90"/>
                  <a:gd name="T76" fmla="*/ 0 w 233"/>
                  <a:gd name="T77" fmla="*/ 0 h 90"/>
                  <a:gd name="T78" fmla="*/ 0 w 233"/>
                  <a:gd name="T79" fmla="*/ 0 h 90"/>
                  <a:gd name="T80" fmla="*/ 0 w 233"/>
                  <a:gd name="T81" fmla="*/ 0 h 90"/>
                  <a:gd name="T82" fmla="*/ 0 w 233"/>
                  <a:gd name="T83" fmla="*/ 0 h 90"/>
                  <a:gd name="T84" fmla="*/ 0 w 233"/>
                  <a:gd name="T85" fmla="*/ 0 h 90"/>
                  <a:gd name="T86" fmla="*/ 0 w 233"/>
                  <a:gd name="T87" fmla="*/ 0 h 90"/>
                  <a:gd name="T88" fmla="*/ 0 w 233"/>
                  <a:gd name="T89" fmla="*/ 0 h 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3"/>
                  <a:gd name="T136" fmla="*/ 0 h 90"/>
                  <a:gd name="T137" fmla="*/ 233 w 233"/>
                  <a:gd name="T138" fmla="*/ 90 h 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3" h="90">
                    <a:moveTo>
                      <a:pt x="21" y="61"/>
                    </a:moveTo>
                    <a:lnTo>
                      <a:pt x="24" y="59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3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2" y="57"/>
                    </a:lnTo>
                    <a:lnTo>
                      <a:pt x="64" y="56"/>
                    </a:lnTo>
                    <a:lnTo>
                      <a:pt x="68" y="56"/>
                    </a:lnTo>
                    <a:lnTo>
                      <a:pt x="72" y="55"/>
                    </a:lnTo>
                    <a:lnTo>
                      <a:pt x="78" y="53"/>
                    </a:lnTo>
                    <a:lnTo>
                      <a:pt x="84" y="52"/>
                    </a:lnTo>
                    <a:lnTo>
                      <a:pt x="90" y="51"/>
                    </a:lnTo>
                    <a:lnTo>
                      <a:pt x="95" y="50"/>
                    </a:lnTo>
                    <a:lnTo>
                      <a:pt x="101" y="47"/>
                    </a:lnTo>
                    <a:lnTo>
                      <a:pt x="103" y="46"/>
                    </a:lnTo>
                    <a:lnTo>
                      <a:pt x="107" y="46"/>
                    </a:lnTo>
                    <a:lnTo>
                      <a:pt x="109" y="45"/>
                    </a:lnTo>
                    <a:lnTo>
                      <a:pt x="113" y="44"/>
                    </a:lnTo>
                    <a:lnTo>
                      <a:pt x="118" y="43"/>
                    </a:lnTo>
                    <a:lnTo>
                      <a:pt x="123" y="40"/>
                    </a:lnTo>
                    <a:lnTo>
                      <a:pt x="128" y="38"/>
                    </a:lnTo>
                    <a:lnTo>
                      <a:pt x="134" y="36"/>
                    </a:lnTo>
                    <a:lnTo>
                      <a:pt x="140" y="33"/>
                    </a:lnTo>
                    <a:lnTo>
                      <a:pt x="145" y="31"/>
                    </a:lnTo>
                    <a:lnTo>
                      <a:pt x="151" y="29"/>
                    </a:lnTo>
                    <a:lnTo>
                      <a:pt x="155" y="26"/>
                    </a:lnTo>
                    <a:lnTo>
                      <a:pt x="160" y="24"/>
                    </a:lnTo>
                    <a:lnTo>
                      <a:pt x="166" y="21"/>
                    </a:lnTo>
                    <a:lnTo>
                      <a:pt x="171" y="19"/>
                    </a:lnTo>
                    <a:lnTo>
                      <a:pt x="177" y="15"/>
                    </a:lnTo>
                    <a:lnTo>
                      <a:pt x="182" y="13"/>
                    </a:lnTo>
                    <a:lnTo>
                      <a:pt x="187" y="11"/>
                    </a:lnTo>
                    <a:lnTo>
                      <a:pt x="192" y="7"/>
                    </a:lnTo>
                    <a:lnTo>
                      <a:pt x="198" y="5"/>
                    </a:lnTo>
                    <a:lnTo>
                      <a:pt x="202" y="1"/>
                    </a:lnTo>
                    <a:lnTo>
                      <a:pt x="206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8" y="1"/>
                    </a:lnTo>
                    <a:lnTo>
                      <a:pt x="222" y="4"/>
                    </a:lnTo>
                    <a:lnTo>
                      <a:pt x="224" y="6"/>
                    </a:lnTo>
                    <a:lnTo>
                      <a:pt x="228" y="10"/>
                    </a:lnTo>
                    <a:lnTo>
                      <a:pt x="229" y="13"/>
                    </a:lnTo>
                    <a:lnTo>
                      <a:pt x="231" y="17"/>
                    </a:lnTo>
                    <a:lnTo>
                      <a:pt x="231" y="20"/>
                    </a:lnTo>
                    <a:lnTo>
                      <a:pt x="233" y="25"/>
                    </a:lnTo>
                    <a:lnTo>
                      <a:pt x="231" y="29"/>
                    </a:lnTo>
                    <a:lnTo>
                      <a:pt x="229" y="32"/>
                    </a:lnTo>
                    <a:lnTo>
                      <a:pt x="227" y="36"/>
                    </a:lnTo>
                    <a:lnTo>
                      <a:pt x="224" y="40"/>
                    </a:lnTo>
                    <a:lnTo>
                      <a:pt x="221" y="42"/>
                    </a:lnTo>
                    <a:lnTo>
                      <a:pt x="218" y="44"/>
                    </a:lnTo>
                    <a:lnTo>
                      <a:pt x="215" y="45"/>
                    </a:lnTo>
                    <a:lnTo>
                      <a:pt x="212" y="47"/>
                    </a:lnTo>
                    <a:lnTo>
                      <a:pt x="209" y="50"/>
                    </a:lnTo>
                    <a:lnTo>
                      <a:pt x="206" y="51"/>
                    </a:lnTo>
                    <a:lnTo>
                      <a:pt x="203" y="53"/>
                    </a:lnTo>
                    <a:lnTo>
                      <a:pt x="201" y="55"/>
                    </a:lnTo>
                    <a:lnTo>
                      <a:pt x="197" y="57"/>
                    </a:lnTo>
                    <a:lnTo>
                      <a:pt x="195" y="58"/>
                    </a:lnTo>
                    <a:lnTo>
                      <a:pt x="191" y="59"/>
                    </a:lnTo>
                    <a:lnTo>
                      <a:pt x="187" y="62"/>
                    </a:lnTo>
                    <a:lnTo>
                      <a:pt x="184" y="63"/>
                    </a:lnTo>
                    <a:lnTo>
                      <a:pt x="182" y="64"/>
                    </a:lnTo>
                    <a:lnTo>
                      <a:pt x="178" y="66"/>
                    </a:lnTo>
                    <a:lnTo>
                      <a:pt x="176" y="68"/>
                    </a:lnTo>
                    <a:lnTo>
                      <a:pt x="172" y="69"/>
                    </a:lnTo>
                    <a:lnTo>
                      <a:pt x="168" y="70"/>
                    </a:lnTo>
                    <a:lnTo>
                      <a:pt x="165" y="71"/>
                    </a:lnTo>
                    <a:lnTo>
                      <a:pt x="161" y="72"/>
                    </a:lnTo>
                    <a:lnTo>
                      <a:pt x="158" y="74"/>
                    </a:lnTo>
                    <a:lnTo>
                      <a:pt x="155" y="75"/>
                    </a:lnTo>
                    <a:lnTo>
                      <a:pt x="152" y="76"/>
                    </a:lnTo>
                    <a:lnTo>
                      <a:pt x="148" y="77"/>
                    </a:lnTo>
                    <a:lnTo>
                      <a:pt x="145" y="78"/>
                    </a:lnTo>
                    <a:lnTo>
                      <a:pt x="141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1" y="82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1" y="84"/>
                    </a:lnTo>
                    <a:lnTo>
                      <a:pt x="118" y="84"/>
                    </a:lnTo>
                    <a:lnTo>
                      <a:pt x="114" y="85"/>
                    </a:lnTo>
                    <a:lnTo>
                      <a:pt x="110" y="85"/>
                    </a:lnTo>
                    <a:lnTo>
                      <a:pt x="107" y="87"/>
                    </a:lnTo>
                    <a:lnTo>
                      <a:pt x="103" y="87"/>
                    </a:lnTo>
                    <a:lnTo>
                      <a:pt x="101" y="88"/>
                    </a:lnTo>
                    <a:lnTo>
                      <a:pt x="97" y="88"/>
                    </a:lnTo>
                    <a:lnTo>
                      <a:pt x="94" y="88"/>
                    </a:lnTo>
                    <a:lnTo>
                      <a:pt x="90" y="88"/>
                    </a:lnTo>
                    <a:lnTo>
                      <a:pt x="87" y="89"/>
                    </a:lnTo>
                    <a:lnTo>
                      <a:pt x="83" y="89"/>
                    </a:lnTo>
                    <a:lnTo>
                      <a:pt x="80" y="89"/>
                    </a:lnTo>
                    <a:lnTo>
                      <a:pt x="76" y="89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3" y="90"/>
                    </a:lnTo>
                    <a:lnTo>
                      <a:pt x="59" y="90"/>
                    </a:lnTo>
                    <a:lnTo>
                      <a:pt x="56" y="90"/>
                    </a:lnTo>
                    <a:lnTo>
                      <a:pt x="52" y="90"/>
                    </a:lnTo>
                    <a:lnTo>
                      <a:pt x="49" y="90"/>
                    </a:lnTo>
                    <a:lnTo>
                      <a:pt x="45" y="90"/>
                    </a:lnTo>
                    <a:lnTo>
                      <a:pt x="43" y="90"/>
                    </a:lnTo>
                    <a:lnTo>
                      <a:pt x="39" y="90"/>
                    </a:lnTo>
                    <a:lnTo>
                      <a:pt x="36" y="89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6" y="85"/>
                    </a:lnTo>
                    <a:lnTo>
                      <a:pt x="4" y="84"/>
                    </a:lnTo>
                    <a:lnTo>
                      <a:pt x="1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10" y="62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2" name="Freeform 91"/>
              <p:cNvSpPr>
                <a:spLocks/>
              </p:cNvSpPr>
              <p:nvPr/>
            </p:nvSpPr>
            <p:spPr bwMode="auto">
              <a:xfrm>
                <a:off x="1807" y="1665"/>
                <a:ext cx="35" cy="17"/>
              </a:xfrm>
              <a:custGeom>
                <a:avLst/>
                <a:gdLst>
                  <a:gd name="T0" fmla="*/ 0 w 106"/>
                  <a:gd name="T1" fmla="*/ 0 h 49"/>
                  <a:gd name="T2" fmla="*/ 0 w 106"/>
                  <a:gd name="T3" fmla="*/ 0 h 49"/>
                  <a:gd name="T4" fmla="*/ 0 w 106"/>
                  <a:gd name="T5" fmla="*/ 0 h 49"/>
                  <a:gd name="T6" fmla="*/ 0 w 106"/>
                  <a:gd name="T7" fmla="*/ 0 h 49"/>
                  <a:gd name="T8" fmla="*/ 0 w 106"/>
                  <a:gd name="T9" fmla="*/ 0 h 49"/>
                  <a:gd name="T10" fmla="*/ 0 w 106"/>
                  <a:gd name="T11" fmla="*/ 0 h 49"/>
                  <a:gd name="T12" fmla="*/ 0 w 106"/>
                  <a:gd name="T13" fmla="*/ 0 h 49"/>
                  <a:gd name="T14" fmla="*/ 0 w 106"/>
                  <a:gd name="T15" fmla="*/ 0 h 49"/>
                  <a:gd name="T16" fmla="*/ 0 w 106"/>
                  <a:gd name="T17" fmla="*/ 0 h 49"/>
                  <a:gd name="T18" fmla="*/ 0 w 106"/>
                  <a:gd name="T19" fmla="*/ 0 h 49"/>
                  <a:gd name="T20" fmla="*/ 0 w 106"/>
                  <a:gd name="T21" fmla="*/ 0 h 49"/>
                  <a:gd name="T22" fmla="*/ 0 w 106"/>
                  <a:gd name="T23" fmla="*/ 0 h 49"/>
                  <a:gd name="T24" fmla="*/ 0 w 106"/>
                  <a:gd name="T25" fmla="*/ 0 h 49"/>
                  <a:gd name="T26" fmla="*/ 0 w 106"/>
                  <a:gd name="T27" fmla="*/ 0 h 49"/>
                  <a:gd name="T28" fmla="*/ 0 w 106"/>
                  <a:gd name="T29" fmla="*/ 0 h 49"/>
                  <a:gd name="T30" fmla="*/ 0 w 106"/>
                  <a:gd name="T31" fmla="*/ 0 h 49"/>
                  <a:gd name="T32" fmla="*/ 0 w 106"/>
                  <a:gd name="T33" fmla="*/ 0 h 49"/>
                  <a:gd name="T34" fmla="*/ 0 w 106"/>
                  <a:gd name="T35" fmla="*/ 0 h 49"/>
                  <a:gd name="T36" fmla="*/ 0 w 106"/>
                  <a:gd name="T37" fmla="*/ 0 h 49"/>
                  <a:gd name="T38" fmla="*/ 0 w 106"/>
                  <a:gd name="T39" fmla="*/ 0 h 49"/>
                  <a:gd name="T40" fmla="*/ 0 w 106"/>
                  <a:gd name="T41" fmla="*/ 0 h 49"/>
                  <a:gd name="T42" fmla="*/ 0 w 106"/>
                  <a:gd name="T43" fmla="*/ 0 h 49"/>
                  <a:gd name="T44" fmla="*/ 0 w 106"/>
                  <a:gd name="T45" fmla="*/ 0 h 49"/>
                  <a:gd name="T46" fmla="*/ 0 w 106"/>
                  <a:gd name="T47" fmla="*/ 0 h 49"/>
                  <a:gd name="T48" fmla="*/ 0 w 106"/>
                  <a:gd name="T49" fmla="*/ 0 h 49"/>
                  <a:gd name="T50" fmla="*/ 0 w 106"/>
                  <a:gd name="T51" fmla="*/ 0 h 49"/>
                  <a:gd name="T52" fmla="*/ 0 w 106"/>
                  <a:gd name="T53" fmla="*/ 0 h 49"/>
                  <a:gd name="T54" fmla="*/ 0 w 106"/>
                  <a:gd name="T55" fmla="*/ 0 h 49"/>
                  <a:gd name="T56" fmla="*/ 0 w 106"/>
                  <a:gd name="T57" fmla="*/ 0 h 49"/>
                  <a:gd name="T58" fmla="*/ 0 w 106"/>
                  <a:gd name="T59" fmla="*/ 0 h 49"/>
                  <a:gd name="T60" fmla="*/ 0 w 106"/>
                  <a:gd name="T61" fmla="*/ 0 h 49"/>
                  <a:gd name="T62" fmla="*/ 0 w 106"/>
                  <a:gd name="T63" fmla="*/ 0 h 49"/>
                  <a:gd name="T64" fmla="*/ 0 w 106"/>
                  <a:gd name="T65" fmla="*/ 0 h 49"/>
                  <a:gd name="T66" fmla="*/ 0 w 106"/>
                  <a:gd name="T67" fmla="*/ 0 h 49"/>
                  <a:gd name="T68" fmla="*/ 0 w 106"/>
                  <a:gd name="T69" fmla="*/ 0 h 49"/>
                  <a:gd name="T70" fmla="*/ 0 w 106"/>
                  <a:gd name="T71" fmla="*/ 0 h 49"/>
                  <a:gd name="T72" fmla="*/ 0 w 106"/>
                  <a:gd name="T73" fmla="*/ 0 h 49"/>
                  <a:gd name="T74" fmla="*/ 0 w 106"/>
                  <a:gd name="T75" fmla="*/ 0 h 49"/>
                  <a:gd name="T76" fmla="*/ 0 w 106"/>
                  <a:gd name="T77" fmla="*/ 0 h 49"/>
                  <a:gd name="T78" fmla="*/ 0 w 106"/>
                  <a:gd name="T79" fmla="*/ 0 h 49"/>
                  <a:gd name="T80" fmla="*/ 0 w 106"/>
                  <a:gd name="T81" fmla="*/ 0 h 49"/>
                  <a:gd name="T82" fmla="*/ 0 w 106"/>
                  <a:gd name="T83" fmla="*/ 0 h 49"/>
                  <a:gd name="T84" fmla="*/ 0 w 106"/>
                  <a:gd name="T85" fmla="*/ 0 h 49"/>
                  <a:gd name="T86" fmla="*/ 0 w 106"/>
                  <a:gd name="T87" fmla="*/ 0 h 49"/>
                  <a:gd name="T88" fmla="*/ 0 w 106"/>
                  <a:gd name="T89" fmla="*/ 0 h 49"/>
                  <a:gd name="T90" fmla="*/ 0 w 106"/>
                  <a:gd name="T91" fmla="*/ 0 h 49"/>
                  <a:gd name="T92" fmla="*/ 0 w 106"/>
                  <a:gd name="T93" fmla="*/ 0 h 49"/>
                  <a:gd name="T94" fmla="*/ 0 w 106"/>
                  <a:gd name="T95" fmla="*/ 0 h 49"/>
                  <a:gd name="T96" fmla="*/ 0 w 106"/>
                  <a:gd name="T97" fmla="*/ 0 h 49"/>
                  <a:gd name="T98" fmla="*/ 0 w 106"/>
                  <a:gd name="T99" fmla="*/ 0 h 49"/>
                  <a:gd name="T100" fmla="*/ 0 w 106"/>
                  <a:gd name="T101" fmla="*/ 0 h 49"/>
                  <a:gd name="T102" fmla="*/ 0 w 106"/>
                  <a:gd name="T103" fmla="*/ 0 h 49"/>
                  <a:gd name="T104" fmla="*/ 0 w 106"/>
                  <a:gd name="T105" fmla="*/ 0 h 49"/>
                  <a:gd name="T106" fmla="*/ 0 w 106"/>
                  <a:gd name="T107" fmla="*/ 0 h 49"/>
                  <a:gd name="T108" fmla="*/ 0 w 106"/>
                  <a:gd name="T109" fmla="*/ 0 h 49"/>
                  <a:gd name="T110" fmla="*/ 0 w 106"/>
                  <a:gd name="T111" fmla="*/ 0 h 49"/>
                  <a:gd name="T112" fmla="*/ 0 w 106"/>
                  <a:gd name="T113" fmla="*/ 0 h 49"/>
                  <a:gd name="T114" fmla="*/ 0 w 106"/>
                  <a:gd name="T115" fmla="*/ 0 h 49"/>
                  <a:gd name="T116" fmla="*/ 0 w 106"/>
                  <a:gd name="T117" fmla="*/ 0 h 49"/>
                  <a:gd name="T118" fmla="*/ 0 w 106"/>
                  <a:gd name="T119" fmla="*/ 0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6"/>
                  <a:gd name="T181" fmla="*/ 0 h 49"/>
                  <a:gd name="T182" fmla="*/ 106 w 106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6" h="49">
                    <a:moveTo>
                      <a:pt x="18" y="1"/>
                    </a:moveTo>
                    <a:lnTo>
                      <a:pt x="23" y="1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5"/>
                    </a:lnTo>
                    <a:lnTo>
                      <a:pt x="57" y="6"/>
                    </a:lnTo>
                    <a:lnTo>
                      <a:pt x="62" y="6"/>
                    </a:lnTo>
                    <a:lnTo>
                      <a:pt x="67" y="7"/>
                    </a:lnTo>
                    <a:lnTo>
                      <a:pt x="72" y="8"/>
                    </a:lnTo>
                    <a:lnTo>
                      <a:pt x="76" y="10"/>
                    </a:lnTo>
                    <a:lnTo>
                      <a:pt x="81" y="11"/>
                    </a:lnTo>
                    <a:lnTo>
                      <a:pt x="86" y="12"/>
                    </a:lnTo>
                    <a:lnTo>
                      <a:pt x="91" y="14"/>
                    </a:lnTo>
                    <a:lnTo>
                      <a:pt x="96" y="17"/>
                    </a:lnTo>
                    <a:lnTo>
                      <a:pt x="99" y="18"/>
                    </a:lnTo>
                    <a:lnTo>
                      <a:pt x="102" y="20"/>
                    </a:lnTo>
                    <a:lnTo>
                      <a:pt x="104" y="23"/>
                    </a:lnTo>
                    <a:lnTo>
                      <a:pt x="106" y="26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6"/>
                    </a:lnTo>
                    <a:lnTo>
                      <a:pt x="106" y="39"/>
                    </a:lnTo>
                    <a:lnTo>
                      <a:pt x="101" y="44"/>
                    </a:lnTo>
                    <a:lnTo>
                      <a:pt x="96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9" y="45"/>
                    </a:lnTo>
                    <a:lnTo>
                      <a:pt x="74" y="44"/>
                    </a:lnTo>
                    <a:lnTo>
                      <a:pt x="69" y="43"/>
                    </a:lnTo>
                    <a:lnTo>
                      <a:pt x="66" y="40"/>
                    </a:lnTo>
                    <a:lnTo>
                      <a:pt x="61" y="39"/>
                    </a:lnTo>
                    <a:lnTo>
                      <a:pt x="57" y="38"/>
                    </a:lnTo>
                    <a:lnTo>
                      <a:pt x="53" y="37"/>
                    </a:lnTo>
                    <a:lnTo>
                      <a:pt x="49" y="36"/>
                    </a:lnTo>
                    <a:lnTo>
                      <a:pt x="44" y="34"/>
                    </a:lnTo>
                    <a:lnTo>
                      <a:pt x="41" y="33"/>
                    </a:lnTo>
                    <a:lnTo>
                      <a:pt x="36" y="32"/>
                    </a:lnTo>
                    <a:lnTo>
                      <a:pt x="32" y="32"/>
                    </a:lnTo>
                    <a:lnTo>
                      <a:pt x="28" y="31"/>
                    </a:lnTo>
                    <a:lnTo>
                      <a:pt x="23" y="30"/>
                    </a:lnTo>
                    <a:lnTo>
                      <a:pt x="18" y="30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3" name="Freeform 92"/>
              <p:cNvSpPr>
                <a:spLocks/>
              </p:cNvSpPr>
              <p:nvPr/>
            </p:nvSpPr>
            <p:spPr bwMode="auto">
              <a:xfrm>
                <a:off x="1739" y="1667"/>
                <a:ext cx="39" cy="17"/>
              </a:xfrm>
              <a:custGeom>
                <a:avLst/>
                <a:gdLst>
                  <a:gd name="T0" fmla="*/ 0 w 117"/>
                  <a:gd name="T1" fmla="*/ 0 h 50"/>
                  <a:gd name="T2" fmla="*/ 0 w 117"/>
                  <a:gd name="T3" fmla="*/ 0 h 50"/>
                  <a:gd name="T4" fmla="*/ 0 w 117"/>
                  <a:gd name="T5" fmla="*/ 0 h 50"/>
                  <a:gd name="T6" fmla="*/ 0 w 117"/>
                  <a:gd name="T7" fmla="*/ 0 h 50"/>
                  <a:gd name="T8" fmla="*/ 0 w 117"/>
                  <a:gd name="T9" fmla="*/ 0 h 50"/>
                  <a:gd name="T10" fmla="*/ 0 w 117"/>
                  <a:gd name="T11" fmla="*/ 0 h 50"/>
                  <a:gd name="T12" fmla="*/ 0 w 117"/>
                  <a:gd name="T13" fmla="*/ 0 h 50"/>
                  <a:gd name="T14" fmla="*/ 0 w 117"/>
                  <a:gd name="T15" fmla="*/ 0 h 50"/>
                  <a:gd name="T16" fmla="*/ 0 w 117"/>
                  <a:gd name="T17" fmla="*/ 0 h 50"/>
                  <a:gd name="T18" fmla="*/ 0 w 117"/>
                  <a:gd name="T19" fmla="*/ 0 h 50"/>
                  <a:gd name="T20" fmla="*/ 0 w 117"/>
                  <a:gd name="T21" fmla="*/ 0 h 50"/>
                  <a:gd name="T22" fmla="*/ 0 w 117"/>
                  <a:gd name="T23" fmla="*/ 0 h 50"/>
                  <a:gd name="T24" fmla="*/ 0 w 117"/>
                  <a:gd name="T25" fmla="*/ 0 h 50"/>
                  <a:gd name="T26" fmla="*/ 0 w 117"/>
                  <a:gd name="T27" fmla="*/ 0 h 50"/>
                  <a:gd name="T28" fmla="*/ 0 w 117"/>
                  <a:gd name="T29" fmla="*/ 0 h 50"/>
                  <a:gd name="T30" fmla="*/ 0 w 117"/>
                  <a:gd name="T31" fmla="*/ 0 h 50"/>
                  <a:gd name="T32" fmla="*/ 0 w 117"/>
                  <a:gd name="T33" fmla="*/ 0 h 50"/>
                  <a:gd name="T34" fmla="*/ 0 w 117"/>
                  <a:gd name="T35" fmla="*/ 0 h 50"/>
                  <a:gd name="T36" fmla="*/ 0 w 117"/>
                  <a:gd name="T37" fmla="*/ 0 h 50"/>
                  <a:gd name="T38" fmla="*/ 0 w 117"/>
                  <a:gd name="T39" fmla="*/ 0 h 50"/>
                  <a:gd name="T40" fmla="*/ 0 w 117"/>
                  <a:gd name="T41" fmla="*/ 0 h 50"/>
                  <a:gd name="T42" fmla="*/ 0 w 117"/>
                  <a:gd name="T43" fmla="*/ 0 h 50"/>
                  <a:gd name="T44" fmla="*/ 0 w 117"/>
                  <a:gd name="T45" fmla="*/ 0 h 50"/>
                  <a:gd name="T46" fmla="*/ 0 w 117"/>
                  <a:gd name="T47" fmla="*/ 0 h 50"/>
                  <a:gd name="T48" fmla="*/ 0 w 117"/>
                  <a:gd name="T49" fmla="*/ 0 h 50"/>
                  <a:gd name="T50" fmla="*/ 0 w 117"/>
                  <a:gd name="T51" fmla="*/ 0 h 50"/>
                  <a:gd name="T52" fmla="*/ 0 w 117"/>
                  <a:gd name="T53" fmla="*/ 0 h 50"/>
                  <a:gd name="T54" fmla="*/ 0 w 117"/>
                  <a:gd name="T55" fmla="*/ 0 h 50"/>
                  <a:gd name="T56" fmla="*/ 0 w 117"/>
                  <a:gd name="T57" fmla="*/ 0 h 50"/>
                  <a:gd name="T58" fmla="*/ 0 w 117"/>
                  <a:gd name="T59" fmla="*/ 0 h 50"/>
                  <a:gd name="T60" fmla="*/ 0 w 117"/>
                  <a:gd name="T61" fmla="*/ 0 h 50"/>
                  <a:gd name="T62" fmla="*/ 0 w 117"/>
                  <a:gd name="T63" fmla="*/ 0 h 50"/>
                  <a:gd name="T64" fmla="*/ 0 w 117"/>
                  <a:gd name="T65" fmla="*/ 0 h 50"/>
                  <a:gd name="T66" fmla="*/ 0 w 117"/>
                  <a:gd name="T67" fmla="*/ 0 h 50"/>
                  <a:gd name="T68" fmla="*/ 0 w 117"/>
                  <a:gd name="T69" fmla="*/ 0 h 50"/>
                  <a:gd name="T70" fmla="*/ 0 w 117"/>
                  <a:gd name="T71" fmla="*/ 0 h 50"/>
                  <a:gd name="T72" fmla="*/ 0 w 117"/>
                  <a:gd name="T73" fmla="*/ 0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7"/>
                  <a:gd name="T112" fmla="*/ 0 h 50"/>
                  <a:gd name="T113" fmla="*/ 117 w 117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7" h="50">
                    <a:moveTo>
                      <a:pt x="7" y="24"/>
                    </a:moveTo>
                    <a:lnTo>
                      <a:pt x="10" y="22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2" y="15"/>
                    </a:lnTo>
                    <a:lnTo>
                      <a:pt x="25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7" y="9"/>
                    </a:lnTo>
                    <a:lnTo>
                      <a:pt x="43" y="7"/>
                    </a:lnTo>
                    <a:lnTo>
                      <a:pt x="45" y="6"/>
                    </a:lnTo>
                    <a:lnTo>
                      <a:pt x="49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6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5" y="13"/>
                    </a:lnTo>
                    <a:lnTo>
                      <a:pt x="117" y="15"/>
                    </a:lnTo>
                    <a:lnTo>
                      <a:pt x="117" y="19"/>
                    </a:lnTo>
                    <a:lnTo>
                      <a:pt x="117" y="22"/>
                    </a:lnTo>
                    <a:lnTo>
                      <a:pt x="114" y="27"/>
                    </a:lnTo>
                    <a:lnTo>
                      <a:pt x="111" y="32"/>
                    </a:lnTo>
                    <a:lnTo>
                      <a:pt x="107" y="33"/>
                    </a:lnTo>
                    <a:lnTo>
                      <a:pt x="105" y="34"/>
                    </a:lnTo>
                    <a:lnTo>
                      <a:pt x="101" y="34"/>
                    </a:lnTo>
                    <a:lnTo>
                      <a:pt x="99" y="34"/>
                    </a:lnTo>
                    <a:lnTo>
                      <a:pt x="95" y="33"/>
                    </a:lnTo>
                    <a:lnTo>
                      <a:pt x="92" y="33"/>
                    </a:lnTo>
                    <a:lnTo>
                      <a:pt x="89" y="33"/>
                    </a:lnTo>
                    <a:lnTo>
                      <a:pt x="87" y="33"/>
                    </a:lnTo>
                    <a:lnTo>
                      <a:pt x="81" y="32"/>
                    </a:lnTo>
                    <a:lnTo>
                      <a:pt x="76" y="32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2" y="32"/>
                    </a:lnTo>
                    <a:lnTo>
                      <a:pt x="57" y="33"/>
                    </a:lnTo>
                    <a:lnTo>
                      <a:pt x="53" y="33"/>
                    </a:lnTo>
                    <a:lnTo>
                      <a:pt x="48" y="36"/>
                    </a:lnTo>
                    <a:lnTo>
                      <a:pt x="43" y="37"/>
                    </a:lnTo>
                    <a:lnTo>
                      <a:pt x="39" y="38"/>
                    </a:lnTo>
                    <a:lnTo>
                      <a:pt x="35" y="40"/>
                    </a:lnTo>
                    <a:lnTo>
                      <a:pt x="30" y="43"/>
                    </a:lnTo>
                    <a:lnTo>
                      <a:pt x="25" y="45"/>
                    </a:lnTo>
                    <a:lnTo>
                      <a:pt x="20" y="49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5" y="46"/>
                    </a:lnTo>
                    <a:lnTo>
                      <a:pt x="2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4" name="Freeform 93"/>
              <p:cNvSpPr>
                <a:spLocks/>
              </p:cNvSpPr>
              <p:nvPr/>
            </p:nvSpPr>
            <p:spPr bwMode="auto">
              <a:xfrm>
                <a:off x="1595" y="1406"/>
                <a:ext cx="45" cy="68"/>
              </a:xfrm>
              <a:custGeom>
                <a:avLst/>
                <a:gdLst>
                  <a:gd name="T0" fmla="*/ 0 w 134"/>
                  <a:gd name="T1" fmla="*/ 0 h 203"/>
                  <a:gd name="T2" fmla="*/ 0 w 134"/>
                  <a:gd name="T3" fmla="*/ 0 h 203"/>
                  <a:gd name="T4" fmla="*/ 0 w 134"/>
                  <a:gd name="T5" fmla="*/ 0 h 203"/>
                  <a:gd name="T6" fmla="*/ 0 w 134"/>
                  <a:gd name="T7" fmla="*/ 0 h 203"/>
                  <a:gd name="T8" fmla="*/ 0 w 134"/>
                  <a:gd name="T9" fmla="*/ 0 h 203"/>
                  <a:gd name="T10" fmla="*/ 0 w 134"/>
                  <a:gd name="T11" fmla="*/ 0 h 203"/>
                  <a:gd name="T12" fmla="*/ 0 w 134"/>
                  <a:gd name="T13" fmla="*/ 0 h 203"/>
                  <a:gd name="T14" fmla="*/ 0 w 134"/>
                  <a:gd name="T15" fmla="*/ 0 h 203"/>
                  <a:gd name="T16" fmla="*/ 0 w 134"/>
                  <a:gd name="T17" fmla="*/ 0 h 203"/>
                  <a:gd name="T18" fmla="*/ 0 w 134"/>
                  <a:gd name="T19" fmla="*/ 0 h 203"/>
                  <a:gd name="T20" fmla="*/ 0 w 134"/>
                  <a:gd name="T21" fmla="*/ 0 h 203"/>
                  <a:gd name="T22" fmla="*/ 0 w 134"/>
                  <a:gd name="T23" fmla="*/ 0 h 203"/>
                  <a:gd name="T24" fmla="*/ 0 w 134"/>
                  <a:gd name="T25" fmla="*/ 0 h 203"/>
                  <a:gd name="T26" fmla="*/ 0 w 134"/>
                  <a:gd name="T27" fmla="*/ 0 h 203"/>
                  <a:gd name="T28" fmla="*/ 0 w 134"/>
                  <a:gd name="T29" fmla="*/ 0 h 203"/>
                  <a:gd name="T30" fmla="*/ 0 w 134"/>
                  <a:gd name="T31" fmla="*/ 0 h 203"/>
                  <a:gd name="T32" fmla="*/ 0 w 134"/>
                  <a:gd name="T33" fmla="*/ 0 h 203"/>
                  <a:gd name="T34" fmla="*/ 0 w 134"/>
                  <a:gd name="T35" fmla="*/ 0 h 203"/>
                  <a:gd name="T36" fmla="*/ 0 w 134"/>
                  <a:gd name="T37" fmla="*/ 0 h 203"/>
                  <a:gd name="T38" fmla="*/ 0 w 134"/>
                  <a:gd name="T39" fmla="*/ 0 h 203"/>
                  <a:gd name="T40" fmla="*/ 0 w 134"/>
                  <a:gd name="T41" fmla="*/ 0 h 203"/>
                  <a:gd name="T42" fmla="*/ 0 w 134"/>
                  <a:gd name="T43" fmla="*/ 0 h 203"/>
                  <a:gd name="T44" fmla="*/ 0 w 134"/>
                  <a:gd name="T45" fmla="*/ 0 h 203"/>
                  <a:gd name="T46" fmla="*/ 0 w 134"/>
                  <a:gd name="T47" fmla="*/ 0 h 203"/>
                  <a:gd name="T48" fmla="*/ 0 w 134"/>
                  <a:gd name="T49" fmla="*/ 0 h 203"/>
                  <a:gd name="T50" fmla="*/ 0 w 134"/>
                  <a:gd name="T51" fmla="*/ 0 h 203"/>
                  <a:gd name="T52" fmla="*/ 0 w 134"/>
                  <a:gd name="T53" fmla="*/ 0 h 203"/>
                  <a:gd name="T54" fmla="*/ 0 w 134"/>
                  <a:gd name="T55" fmla="*/ 0 h 203"/>
                  <a:gd name="T56" fmla="*/ 0 w 134"/>
                  <a:gd name="T57" fmla="*/ 0 h 203"/>
                  <a:gd name="T58" fmla="*/ 0 w 134"/>
                  <a:gd name="T59" fmla="*/ 0 h 203"/>
                  <a:gd name="T60" fmla="*/ 0 w 134"/>
                  <a:gd name="T61" fmla="*/ 0 h 203"/>
                  <a:gd name="T62" fmla="*/ 0 w 134"/>
                  <a:gd name="T63" fmla="*/ 0 h 203"/>
                  <a:gd name="T64" fmla="*/ 0 w 134"/>
                  <a:gd name="T65" fmla="*/ 0 h 203"/>
                  <a:gd name="T66" fmla="*/ 0 w 134"/>
                  <a:gd name="T67" fmla="*/ 0 h 203"/>
                  <a:gd name="T68" fmla="*/ 0 w 134"/>
                  <a:gd name="T69" fmla="*/ 0 h 203"/>
                  <a:gd name="T70" fmla="*/ 0 w 134"/>
                  <a:gd name="T71" fmla="*/ 0 h 203"/>
                  <a:gd name="T72" fmla="*/ 0 w 134"/>
                  <a:gd name="T73" fmla="*/ 0 h 203"/>
                  <a:gd name="T74" fmla="*/ 0 w 134"/>
                  <a:gd name="T75" fmla="*/ 0 h 203"/>
                  <a:gd name="T76" fmla="*/ 0 w 134"/>
                  <a:gd name="T77" fmla="*/ 0 h 203"/>
                  <a:gd name="T78" fmla="*/ 0 w 134"/>
                  <a:gd name="T79" fmla="*/ 0 h 203"/>
                  <a:gd name="T80" fmla="*/ 0 w 134"/>
                  <a:gd name="T81" fmla="*/ 0 h 203"/>
                  <a:gd name="T82" fmla="*/ 0 w 134"/>
                  <a:gd name="T83" fmla="*/ 0 h 203"/>
                  <a:gd name="T84" fmla="*/ 0 w 134"/>
                  <a:gd name="T85" fmla="*/ 0 h 203"/>
                  <a:gd name="T86" fmla="*/ 0 w 134"/>
                  <a:gd name="T87" fmla="*/ 0 h 203"/>
                  <a:gd name="T88" fmla="*/ 0 w 134"/>
                  <a:gd name="T89" fmla="*/ 0 h 203"/>
                  <a:gd name="T90" fmla="*/ 0 w 134"/>
                  <a:gd name="T91" fmla="*/ 0 h 203"/>
                  <a:gd name="T92" fmla="*/ 0 w 134"/>
                  <a:gd name="T93" fmla="*/ 0 h 203"/>
                  <a:gd name="T94" fmla="*/ 0 w 134"/>
                  <a:gd name="T95" fmla="*/ 0 h 203"/>
                  <a:gd name="T96" fmla="*/ 0 w 134"/>
                  <a:gd name="T97" fmla="*/ 0 h 203"/>
                  <a:gd name="T98" fmla="*/ 0 w 134"/>
                  <a:gd name="T99" fmla="*/ 0 h 203"/>
                  <a:gd name="T100" fmla="*/ 0 w 134"/>
                  <a:gd name="T101" fmla="*/ 0 h 203"/>
                  <a:gd name="T102" fmla="*/ 0 w 134"/>
                  <a:gd name="T103" fmla="*/ 0 h 203"/>
                  <a:gd name="T104" fmla="*/ 0 w 134"/>
                  <a:gd name="T105" fmla="*/ 0 h 203"/>
                  <a:gd name="T106" fmla="*/ 0 w 134"/>
                  <a:gd name="T107" fmla="*/ 0 h 203"/>
                  <a:gd name="T108" fmla="*/ 0 w 134"/>
                  <a:gd name="T109" fmla="*/ 0 h 203"/>
                  <a:gd name="T110" fmla="*/ 0 w 134"/>
                  <a:gd name="T111" fmla="*/ 0 h 203"/>
                  <a:gd name="T112" fmla="*/ 0 w 134"/>
                  <a:gd name="T113" fmla="*/ 0 h 203"/>
                  <a:gd name="T114" fmla="*/ 0 w 134"/>
                  <a:gd name="T115" fmla="*/ 0 h 203"/>
                  <a:gd name="T116" fmla="*/ 0 w 134"/>
                  <a:gd name="T117" fmla="*/ 0 h 203"/>
                  <a:gd name="T118" fmla="*/ 0 w 134"/>
                  <a:gd name="T119" fmla="*/ 0 h 203"/>
                  <a:gd name="T120" fmla="*/ 0 w 134"/>
                  <a:gd name="T121" fmla="*/ 0 h 203"/>
                  <a:gd name="T122" fmla="*/ 0 w 134"/>
                  <a:gd name="T123" fmla="*/ 0 h 2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203"/>
                  <a:gd name="T188" fmla="*/ 134 w 134"/>
                  <a:gd name="T189" fmla="*/ 203 h 2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203">
                    <a:moveTo>
                      <a:pt x="130" y="20"/>
                    </a:moveTo>
                    <a:lnTo>
                      <a:pt x="127" y="21"/>
                    </a:lnTo>
                    <a:lnTo>
                      <a:pt x="123" y="22"/>
                    </a:lnTo>
                    <a:lnTo>
                      <a:pt x="120" y="25"/>
                    </a:lnTo>
                    <a:lnTo>
                      <a:pt x="117" y="27"/>
                    </a:lnTo>
                    <a:lnTo>
                      <a:pt x="114" y="28"/>
                    </a:lnTo>
                    <a:lnTo>
                      <a:pt x="111" y="31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1" y="39"/>
                    </a:lnTo>
                    <a:lnTo>
                      <a:pt x="96" y="44"/>
                    </a:lnTo>
                    <a:lnTo>
                      <a:pt x="91" y="49"/>
                    </a:lnTo>
                    <a:lnTo>
                      <a:pt x="88" y="53"/>
                    </a:lnTo>
                    <a:lnTo>
                      <a:pt x="83" y="58"/>
                    </a:lnTo>
                    <a:lnTo>
                      <a:pt x="79" y="63"/>
                    </a:lnTo>
                    <a:lnTo>
                      <a:pt x="76" y="67"/>
                    </a:lnTo>
                    <a:lnTo>
                      <a:pt x="73" y="72"/>
                    </a:lnTo>
                    <a:lnTo>
                      <a:pt x="69" y="77"/>
                    </a:lnTo>
                    <a:lnTo>
                      <a:pt x="66" y="83"/>
                    </a:lnTo>
                    <a:lnTo>
                      <a:pt x="64" y="88"/>
                    </a:lnTo>
                    <a:lnTo>
                      <a:pt x="62" y="94"/>
                    </a:lnTo>
                    <a:lnTo>
                      <a:pt x="58" y="98"/>
                    </a:lnTo>
                    <a:lnTo>
                      <a:pt x="56" y="104"/>
                    </a:lnTo>
                    <a:lnTo>
                      <a:pt x="54" y="107"/>
                    </a:lnTo>
                    <a:lnTo>
                      <a:pt x="53" y="109"/>
                    </a:lnTo>
                    <a:lnTo>
                      <a:pt x="52" y="113"/>
                    </a:lnTo>
                    <a:lnTo>
                      <a:pt x="51" y="116"/>
                    </a:lnTo>
                    <a:lnTo>
                      <a:pt x="50" y="118"/>
                    </a:lnTo>
                    <a:lnTo>
                      <a:pt x="50" y="122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6" y="130"/>
                    </a:lnTo>
                    <a:lnTo>
                      <a:pt x="45" y="134"/>
                    </a:lnTo>
                    <a:lnTo>
                      <a:pt x="44" y="137"/>
                    </a:lnTo>
                    <a:lnTo>
                      <a:pt x="44" y="140"/>
                    </a:lnTo>
                    <a:lnTo>
                      <a:pt x="41" y="143"/>
                    </a:lnTo>
                    <a:lnTo>
                      <a:pt x="41" y="147"/>
                    </a:lnTo>
                    <a:lnTo>
                      <a:pt x="40" y="149"/>
                    </a:lnTo>
                    <a:lnTo>
                      <a:pt x="39" y="153"/>
                    </a:lnTo>
                    <a:lnTo>
                      <a:pt x="38" y="156"/>
                    </a:lnTo>
                    <a:lnTo>
                      <a:pt x="37" y="159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4" y="169"/>
                    </a:lnTo>
                    <a:lnTo>
                      <a:pt x="33" y="172"/>
                    </a:lnTo>
                    <a:lnTo>
                      <a:pt x="32" y="177"/>
                    </a:lnTo>
                    <a:lnTo>
                      <a:pt x="32" y="180"/>
                    </a:lnTo>
                    <a:lnTo>
                      <a:pt x="30" y="183"/>
                    </a:lnTo>
                    <a:lnTo>
                      <a:pt x="30" y="186"/>
                    </a:lnTo>
                    <a:lnTo>
                      <a:pt x="28" y="191"/>
                    </a:lnTo>
                    <a:lnTo>
                      <a:pt x="28" y="194"/>
                    </a:lnTo>
                    <a:lnTo>
                      <a:pt x="26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1" y="202"/>
                    </a:lnTo>
                    <a:lnTo>
                      <a:pt x="15" y="203"/>
                    </a:lnTo>
                    <a:lnTo>
                      <a:pt x="11" y="203"/>
                    </a:lnTo>
                    <a:lnTo>
                      <a:pt x="6" y="200"/>
                    </a:lnTo>
                    <a:lnTo>
                      <a:pt x="2" y="197"/>
                    </a:lnTo>
                    <a:lnTo>
                      <a:pt x="1" y="194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1" y="186"/>
                    </a:lnTo>
                    <a:lnTo>
                      <a:pt x="1" y="181"/>
                    </a:lnTo>
                    <a:lnTo>
                      <a:pt x="2" y="178"/>
                    </a:lnTo>
                    <a:lnTo>
                      <a:pt x="4" y="174"/>
                    </a:lnTo>
                    <a:lnTo>
                      <a:pt x="6" y="171"/>
                    </a:lnTo>
                    <a:lnTo>
                      <a:pt x="6" y="166"/>
                    </a:lnTo>
                    <a:lnTo>
                      <a:pt x="7" y="162"/>
                    </a:lnTo>
                    <a:lnTo>
                      <a:pt x="8" y="159"/>
                    </a:lnTo>
                    <a:lnTo>
                      <a:pt x="9" y="156"/>
                    </a:lnTo>
                    <a:lnTo>
                      <a:pt x="11" y="153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4" y="142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8" y="132"/>
                    </a:lnTo>
                    <a:lnTo>
                      <a:pt x="19" y="128"/>
                    </a:lnTo>
                    <a:lnTo>
                      <a:pt x="20" y="124"/>
                    </a:lnTo>
                    <a:lnTo>
                      <a:pt x="21" y="122"/>
                    </a:lnTo>
                    <a:lnTo>
                      <a:pt x="22" y="118"/>
                    </a:lnTo>
                    <a:lnTo>
                      <a:pt x="24" y="115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7" y="105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2" y="97"/>
                    </a:lnTo>
                    <a:lnTo>
                      <a:pt x="33" y="94"/>
                    </a:lnTo>
                    <a:lnTo>
                      <a:pt x="34" y="91"/>
                    </a:lnTo>
                    <a:lnTo>
                      <a:pt x="38" y="85"/>
                    </a:lnTo>
                    <a:lnTo>
                      <a:pt x="41" y="79"/>
                    </a:lnTo>
                    <a:lnTo>
                      <a:pt x="43" y="77"/>
                    </a:lnTo>
                    <a:lnTo>
                      <a:pt x="45" y="73"/>
                    </a:lnTo>
                    <a:lnTo>
                      <a:pt x="46" y="71"/>
                    </a:lnTo>
                    <a:lnTo>
                      <a:pt x="47" y="69"/>
                    </a:lnTo>
                    <a:lnTo>
                      <a:pt x="51" y="63"/>
                    </a:lnTo>
                    <a:lnTo>
                      <a:pt x="54" y="58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8" y="43"/>
                    </a:lnTo>
                    <a:lnTo>
                      <a:pt x="72" y="38"/>
                    </a:lnTo>
                    <a:lnTo>
                      <a:pt x="77" y="32"/>
                    </a:lnTo>
                    <a:lnTo>
                      <a:pt x="82" y="27"/>
                    </a:lnTo>
                    <a:lnTo>
                      <a:pt x="87" y="22"/>
                    </a:lnTo>
                    <a:lnTo>
                      <a:pt x="92" y="19"/>
                    </a:lnTo>
                    <a:lnTo>
                      <a:pt x="95" y="15"/>
                    </a:lnTo>
                    <a:lnTo>
                      <a:pt x="98" y="14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8" y="8"/>
                    </a:lnTo>
                    <a:lnTo>
                      <a:pt x="111" y="6"/>
                    </a:lnTo>
                    <a:lnTo>
                      <a:pt x="115" y="3"/>
                    </a:lnTo>
                    <a:lnTo>
                      <a:pt x="119" y="2"/>
                    </a:lnTo>
                    <a:lnTo>
                      <a:pt x="122" y="0"/>
                    </a:lnTo>
                    <a:lnTo>
                      <a:pt x="127" y="0"/>
                    </a:lnTo>
                    <a:lnTo>
                      <a:pt x="129" y="1"/>
                    </a:lnTo>
                    <a:lnTo>
                      <a:pt x="133" y="6"/>
                    </a:lnTo>
                    <a:lnTo>
                      <a:pt x="134" y="8"/>
                    </a:lnTo>
                    <a:lnTo>
                      <a:pt x="134" y="12"/>
                    </a:lnTo>
                    <a:lnTo>
                      <a:pt x="133" y="15"/>
                    </a:lnTo>
                    <a:lnTo>
                      <a:pt x="13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5" name="Freeform 94"/>
              <p:cNvSpPr>
                <a:spLocks/>
              </p:cNvSpPr>
              <p:nvPr/>
            </p:nvSpPr>
            <p:spPr bwMode="auto">
              <a:xfrm>
                <a:off x="1549" y="1361"/>
                <a:ext cx="104" cy="144"/>
              </a:xfrm>
              <a:custGeom>
                <a:avLst/>
                <a:gdLst>
                  <a:gd name="T0" fmla="*/ 0 w 312"/>
                  <a:gd name="T1" fmla="*/ 0 h 432"/>
                  <a:gd name="T2" fmla="*/ 0 w 312"/>
                  <a:gd name="T3" fmla="*/ 0 h 432"/>
                  <a:gd name="T4" fmla="*/ 0 w 312"/>
                  <a:gd name="T5" fmla="*/ 0 h 432"/>
                  <a:gd name="T6" fmla="*/ 0 w 312"/>
                  <a:gd name="T7" fmla="*/ 0 h 432"/>
                  <a:gd name="T8" fmla="*/ 0 w 312"/>
                  <a:gd name="T9" fmla="*/ 0 h 432"/>
                  <a:gd name="T10" fmla="*/ 0 w 312"/>
                  <a:gd name="T11" fmla="*/ 0 h 432"/>
                  <a:gd name="T12" fmla="*/ 0 w 312"/>
                  <a:gd name="T13" fmla="*/ 0 h 432"/>
                  <a:gd name="T14" fmla="*/ 0 w 312"/>
                  <a:gd name="T15" fmla="*/ 0 h 432"/>
                  <a:gd name="T16" fmla="*/ 0 w 312"/>
                  <a:gd name="T17" fmla="*/ 0 h 432"/>
                  <a:gd name="T18" fmla="*/ 0 w 312"/>
                  <a:gd name="T19" fmla="*/ 0 h 432"/>
                  <a:gd name="T20" fmla="*/ 0 w 312"/>
                  <a:gd name="T21" fmla="*/ 0 h 432"/>
                  <a:gd name="T22" fmla="*/ 0 w 312"/>
                  <a:gd name="T23" fmla="*/ 0 h 432"/>
                  <a:gd name="T24" fmla="*/ 0 w 312"/>
                  <a:gd name="T25" fmla="*/ 0 h 432"/>
                  <a:gd name="T26" fmla="*/ 0 w 312"/>
                  <a:gd name="T27" fmla="*/ 0 h 432"/>
                  <a:gd name="T28" fmla="*/ 0 w 312"/>
                  <a:gd name="T29" fmla="*/ 0 h 432"/>
                  <a:gd name="T30" fmla="*/ 0 w 312"/>
                  <a:gd name="T31" fmla="*/ 0 h 432"/>
                  <a:gd name="T32" fmla="*/ 0 w 312"/>
                  <a:gd name="T33" fmla="*/ 0 h 432"/>
                  <a:gd name="T34" fmla="*/ 0 w 312"/>
                  <a:gd name="T35" fmla="*/ 0 h 432"/>
                  <a:gd name="T36" fmla="*/ 0 w 312"/>
                  <a:gd name="T37" fmla="*/ 0 h 432"/>
                  <a:gd name="T38" fmla="*/ 0 w 312"/>
                  <a:gd name="T39" fmla="*/ 0 h 432"/>
                  <a:gd name="T40" fmla="*/ 0 w 312"/>
                  <a:gd name="T41" fmla="*/ 0 h 432"/>
                  <a:gd name="T42" fmla="*/ 0 w 312"/>
                  <a:gd name="T43" fmla="*/ 0 h 432"/>
                  <a:gd name="T44" fmla="*/ 0 w 312"/>
                  <a:gd name="T45" fmla="*/ 0 h 432"/>
                  <a:gd name="T46" fmla="*/ 0 w 312"/>
                  <a:gd name="T47" fmla="*/ 0 h 432"/>
                  <a:gd name="T48" fmla="*/ 0 w 312"/>
                  <a:gd name="T49" fmla="*/ 0 h 432"/>
                  <a:gd name="T50" fmla="*/ 0 w 312"/>
                  <a:gd name="T51" fmla="*/ 0 h 432"/>
                  <a:gd name="T52" fmla="*/ 0 w 312"/>
                  <a:gd name="T53" fmla="*/ 0 h 432"/>
                  <a:gd name="T54" fmla="*/ 0 w 312"/>
                  <a:gd name="T55" fmla="*/ 0 h 432"/>
                  <a:gd name="T56" fmla="*/ 0 w 312"/>
                  <a:gd name="T57" fmla="*/ 0 h 432"/>
                  <a:gd name="T58" fmla="*/ 0 w 312"/>
                  <a:gd name="T59" fmla="*/ 0 h 432"/>
                  <a:gd name="T60" fmla="*/ 0 w 312"/>
                  <a:gd name="T61" fmla="*/ 0 h 432"/>
                  <a:gd name="T62" fmla="*/ 0 w 312"/>
                  <a:gd name="T63" fmla="*/ 0 h 432"/>
                  <a:gd name="T64" fmla="*/ 0 w 312"/>
                  <a:gd name="T65" fmla="*/ 0 h 432"/>
                  <a:gd name="T66" fmla="*/ 0 w 312"/>
                  <a:gd name="T67" fmla="*/ 0 h 432"/>
                  <a:gd name="T68" fmla="*/ 0 w 312"/>
                  <a:gd name="T69" fmla="*/ 0 h 432"/>
                  <a:gd name="T70" fmla="*/ 0 w 312"/>
                  <a:gd name="T71" fmla="*/ 0 h 432"/>
                  <a:gd name="T72" fmla="*/ 0 w 312"/>
                  <a:gd name="T73" fmla="*/ 0 h 432"/>
                  <a:gd name="T74" fmla="*/ 0 w 312"/>
                  <a:gd name="T75" fmla="*/ 0 h 432"/>
                  <a:gd name="T76" fmla="*/ 0 w 312"/>
                  <a:gd name="T77" fmla="*/ 0 h 432"/>
                  <a:gd name="T78" fmla="*/ 0 w 312"/>
                  <a:gd name="T79" fmla="*/ 0 h 432"/>
                  <a:gd name="T80" fmla="*/ 0 w 312"/>
                  <a:gd name="T81" fmla="*/ 0 h 432"/>
                  <a:gd name="T82" fmla="*/ 0 w 312"/>
                  <a:gd name="T83" fmla="*/ 0 h 432"/>
                  <a:gd name="T84" fmla="*/ 0 w 312"/>
                  <a:gd name="T85" fmla="*/ 0 h 432"/>
                  <a:gd name="T86" fmla="*/ 0 w 312"/>
                  <a:gd name="T87" fmla="*/ 0 h 432"/>
                  <a:gd name="T88" fmla="*/ 0 w 312"/>
                  <a:gd name="T89" fmla="*/ 0 h 432"/>
                  <a:gd name="T90" fmla="*/ 0 w 312"/>
                  <a:gd name="T91" fmla="*/ 0 h 432"/>
                  <a:gd name="T92" fmla="*/ 0 w 312"/>
                  <a:gd name="T93" fmla="*/ 0 h 432"/>
                  <a:gd name="T94" fmla="*/ 0 w 312"/>
                  <a:gd name="T95" fmla="*/ 0 h 432"/>
                  <a:gd name="T96" fmla="*/ 0 w 312"/>
                  <a:gd name="T97" fmla="*/ 0 h 432"/>
                  <a:gd name="T98" fmla="*/ 0 w 312"/>
                  <a:gd name="T99" fmla="*/ 0 h 432"/>
                  <a:gd name="T100" fmla="*/ 0 w 312"/>
                  <a:gd name="T101" fmla="*/ 0 h 432"/>
                  <a:gd name="T102" fmla="*/ 0 w 312"/>
                  <a:gd name="T103" fmla="*/ 0 h 432"/>
                  <a:gd name="T104" fmla="*/ 0 w 312"/>
                  <a:gd name="T105" fmla="*/ 0 h 432"/>
                  <a:gd name="T106" fmla="*/ 0 w 312"/>
                  <a:gd name="T107" fmla="*/ 0 h 432"/>
                  <a:gd name="T108" fmla="*/ 0 w 312"/>
                  <a:gd name="T109" fmla="*/ 0 h 432"/>
                  <a:gd name="T110" fmla="*/ 0 w 312"/>
                  <a:gd name="T111" fmla="*/ 0 h 432"/>
                  <a:gd name="T112" fmla="*/ 0 w 312"/>
                  <a:gd name="T113" fmla="*/ 0 h 432"/>
                  <a:gd name="T114" fmla="*/ 0 w 312"/>
                  <a:gd name="T115" fmla="*/ 0 h 432"/>
                  <a:gd name="T116" fmla="*/ 0 w 312"/>
                  <a:gd name="T117" fmla="*/ 0 h 432"/>
                  <a:gd name="T118" fmla="*/ 0 w 312"/>
                  <a:gd name="T119" fmla="*/ 0 h 432"/>
                  <a:gd name="T120" fmla="*/ 0 w 312"/>
                  <a:gd name="T121" fmla="*/ 0 h 4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432"/>
                  <a:gd name="T185" fmla="*/ 312 w 312"/>
                  <a:gd name="T186" fmla="*/ 432 h 4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432">
                    <a:moveTo>
                      <a:pt x="307" y="20"/>
                    </a:moveTo>
                    <a:lnTo>
                      <a:pt x="303" y="21"/>
                    </a:lnTo>
                    <a:lnTo>
                      <a:pt x="298" y="25"/>
                    </a:lnTo>
                    <a:lnTo>
                      <a:pt x="293" y="27"/>
                    </a:lnTo>
                    <a:lnTo>
                      <a:pt x="290" y="29"/>
                    </a:lnTo>
                    <a:lnTo>
                      <a:pt x="285" y="32"/>
                    </a:lnTo>
                    <a:lnTo>
                      <a:pt x="281" y="34"/>
                    </a:lnTo>
                    <a:lnTo>
                      <a:pt x="276" y="37"/>
                    </a:lnTo>
                    <a:lnTo>
                      <a:pt x="274" y="40"/>
                    </a:lnTo>
                    <a:lnTo>
                      <a:pt x="269" y="41"/>
                    </a:lnTo>
                    <a:lnTo>
                      <a:pt x="266" y="45"/>
                    </a:lnTo>
                    <a:lnTo>
                      <a:pt x="262" y="47"/>
                    </a:lnTo>
                    <a:lnTo>
                      <a:pt x="259" y="50"/>
                    </a:lnTo>
                    <a:lnTo>
                      <a:pt x="256" y="52"/>
                    </a:lnTo>
                    <a:lnTo>
                      <a:pt x="253" y="56"/>
                    </a:lnTo>
                    <a:lnTo>
                      <a:pt x="249" y="58"/>
                    </a:lnTo>
                    <a:lnTo>
                      <a:pt x="247" y="62"/>
                    </a:lnTo>
                    <a:lnTo>
                      <a:pt x="242" y="64"/>
                    </a:lnTo>
                    <a:lnTo>
                      <a:pt x="240" y="66"/>
                    </a:lnTo>
                    <a:lnTo>
                      <a:pt x="236" y="69"/>
                    </a:lnTo>
                    <a:lnTo>
                      <a:pt x="233" y="72"/>
                    </a:lnTo>
                    <a:lnTo>
                      <a:pt x="229" y="75"/>
                    </a:lnTo>
                    <a:lnTo>
                      <a:pt x="227" y="77"/>
                    </a:lnTo>
                    <a:lnTo>
                      <a:pt x="223" y="80"/>
                    </a:lnTo>
                    <a:lnTo>
                      <a:pt x="220" y="84"/>
                    </a:lnTo>
                    <a:lnTo>
                      <a:pt x="216" y="86"/>
                    </a:lnTo>
                    <a:lnTo>
                      <a:pt x="212" y="90"/>
                    </a:lnTo>
                    <a:lnTo>
                      <a:pt x="209" y="92"/>
                    </a:lnTo>
                    <a:lnTo>
                      <a:pt x="207" y="96"/>
                    </a:lnTo>
                    <a:lnTo>
                      <a:pt x="203" y="99"/>
                    </a:lnTo>
                    <a:lnTo>
                      <a:pt x="198" y="102"/>
                    </a:lnTo>
                    <a:lnTo>
                      <a:pt x="195" y="105"/>
                    </a:lnTo>
                    <a:lnTo>
                      <a:pt x="191" y="110"/>
                    </a:lnTo>
                    <a:lnTo>
                      <a:pt x="188" y="113"/>
                    </a:lnTo>
                    <a:lnTo>
                      <a:pt x="184" y="116"/>
                    </a:lnTo>
                    <a:lnTo>
                      <a:pt x="179" y="120"/>
                    </a:lnTo>
                    <a:lnTo>
                      <a:pt x="176" y="123"/>
                    </a:lnTo>
                    <a:lnTo>
                      <a:pt x="172" y="126"/>
                    </a:lnTo>
                    <a:lnTo>
                      <a:pt x="169" y="129"/>
                    </a:lnTo>
                    <a:lnTo>
                      <a:pt x="164" y="133"/>
                    </a:lnTo>
                    <a:lnTo>
                      <a:pt x="161" y="136"/>
                    </a:lnTo>
                    <a:lnTo>
                      <a:pt x="158" y="140"/>
                    </a:lnTo>
                    <a:lnTo>
                      <a:pt x="154" y="143"/>
                    </a:lnTo>
                    <a:lnTo>
                      <a:pt x="151" y="146"/>
                    </a:lnTo>
                    <a:lnTo>
                      <a:pt x="148" y="149"/>
                    </a:lnTo>
                    <a:lnTo>
                      <a:pt x="145" y="153"/>
                    </a:lnTo>
                    <a:lnTo>
                      <a:pt x="141" y="156"/>
                    </a:lnTo>
                    <a:lnTo>
                      <a:pt x="139" y="160"/>
                    </a:lnTo>
                    <a:lnTo>
                      <a:pt x="137" y="164"/>
                    </a:lnTo>
                    <a:lnTo>
                      <a:pt x="133" y="167"/>
                    </a:lnTo>
                    <a:lnTo>
                      <a:pt x="131" y="169"/>
                    </a:lnTo>
                    <a:lnTo>
                      <a:pt x="127" y="173"/>
                    </a:lnTo>
                    <a:lnTo>
                      <a:pt x="125" y="178"/>
                    </a:lnTo>
                    <a:lnTo>
                      <a:pt x="121" y="180"/>
                    </a:lnTo>
                    <a:lnTo>
                      <a:pt x="120" y="184"/>
                    </a:lnTo>
                    <a:lnTo>
                      <a:pt x="116" y="187"/>
                    </a:lnTo>
                    <a:lnTo>
                      <a:pt x="115" y="191"/>
                    </a:lnTo>
                    <a:lnTo>
                      <a:pt x="112" y="194"/>
                    </a:lnTo>
                    <a:lnTo>
                      <a:pt x="109" y="198"/>
                    </a:lnTo>
                    <a:lnTo>
                      <a:pt x="107" y="201"/>
                    </a:lnTo>
                    <a:lnTo>
                      <a:pt x="105" y="205"/>
                    </a:lnTo>
                    <a:lnTo>
                      <a:pt x="102" y="209"/>
                    </a:lnTo>
                    <a:lnTo>
                      <a:pt x="101" y="212"/>
                    </a:lnTo>
                    <a:lnTo>
                      <a:pt x="99" y="216"/>
                    </a:lnTo>
                    <a:lnTo>
                      <a:pt x="96" y="220"/>
                    </a:lnTo>
                    <a:lnTo>
                      <a:pt x="94" y="223"/>
                    </a:lnTo>
                    <a:lnTo>
                      <a:pt x="92" y="228"/>
                    </a:lnTo>
                    <a:lnTo>
                      <a:pt x="90" y="231"/>
                    </a:lnTo>
                    <a:lnTo>
                      <a:pt x="88" y="235"/>
                    </a:lnTo>
                    <a:lnTo>
                      <a:pt x="87" y="238"/>
                    </a:lnTo>
                    <a:lnTo>
                      <a:pt x="84" y="243"/>
                    </a:lnTo>
                    <a:lnTo>
                      <a:pt x="82" y="247"/>
                    </a:lnTo>
                    <a:lnTo>
                      <a:pt x="81" y="250"/>
                    </a:lnTo>
                    <a:lnTo>
                      <a:pt x="78" y="254"/>
                    </a:lnTo>
                    <a:lnTo>
                      <a:pt x="77" y="257"/>
                    </a:lnTo>
                    <a:lnTo>
                      <a:pt x="76" y="262"/>
                    </a:lnTo>
                    <a:lnTo>
                      <a:pt x="74" y="266"/>
                    </a:lnTo>
                    <a:lnTo>
                      <a:pt x="73" y="269"/>
                    </a:lnTo>
                    <a:lnTo>
                      <a:pt x="71" y="274"/>
                    </a:lnTo>
                    <a:lnTo>
                      <a:pt x="69" y="277"/>
                    </a:lnTo>
                    <a:lnTo>
                      <a:pt x="68" y="282"/>
                    </a:lnTo>
                    <a:lnTo>
                      <a:pt x="67" y="287"/>
                    </a:lnTo>
                    <a:lnTo>
                      <a:pt x="65" y="290"/>
                    </a:lnTo>
                    <a:lnTo>
                      <a:pt x="63" y="295"/>
                    </a:lnTo>
                    <a:lnTo>
                      <a:pt x="62" y="300"/>
                    </a:lnTo>
                    <a:lnTo>
                      <a:pt x="61" y="303"/>
                    </a:lnTo>
                    <a:lnTo>
                      <a:pt x="60" y="308"/>
                    </a:lnTo>
                    <a:lnTo>
                      <a:pt x="58" y="313"/>
                    </a:lnTo>
                    <a:lnTo>
                      <a:pt x="57" y="318"/>
                    </a:lnTo>
                    <a:lnTo>
                      <a:pt x="56" y="322"/>
                    </a:lnTo>
                    <a:lnTo>
                      <a:pt x="54" y="327"/>
                    </a:lnTo>
                    <a:lnTo>
                      <a:pt x="52" y="332"/>
                    </a:lnTo>
                    <a:lnTo>
                      <a:pt x="52" y="337"/>
                    </a:lnTo>
                    <a:lnTo>
                      <a:pt x="50" y="341"/>
                    </a:lnTo>
                    <a:lnTo>
                      <a:pt x="49" y="346"/>
                    </a:lnTo>
                    <a:lnTo>
                      <a:pt x="49" y="351"/>
                    </a:lnTo>
                    <a:lnTo>
                      <a:pt x="48" y="357"/>
                    </a:lnTo>
                    <a:lnTo>
                      <a:pt x="46" y="360"/>
                    </a:lnTo>
                    <a:lnTo>
                      <a:pt x="45" y="365"/>
                    </a:lnTo>
                    <a:lnTo>
                      <a:pt x="44" y="370"/>
                    </a:lnTo>
                    <a:lnTo>
                      <a:pt x="43" y="375"/>
                    </a:lnTo>
                    <a:lnTo>
                      <a:pt x="42" y="378"/>
                    </a:lnTo>
                    <a:lnTo>
                      <a:pt x="41" y="383"/>
                    </a:lnTo>
                    <a:lnTo>
                      <a:pt x="39" y="387"/>
                    </a:lnTo>
                    <a:lnTo>
                      <a:pt x="38" y="391"/>
                    </a:lnTo>
                    <a:lnTo>
                      <a:pt x="37" y="395"/>
                    </a:lnTo>
                    <a:lnTo>
                      <a:pt x="36" y="398"/>
                    </a:lnTo>
                    <a:lnTo>
                      <a:pt x="35" y="402"/>
                    </a:lnTo>
                    <a:lnTo>
                      <a:pt x="33" y="407"/>
                    </a:lnTo>
                    <a:lnTo>
                      <a:pt x="32" y="410"/>
                    </a:lnTo>
                    <a:lnTo>
                      <a:pt x="30" y="414"/>
                    </a:lnTo>
                    <a:lnTo>
                      <a:pt x="29" y="419"/>
                    </a:lnTo>
                    <a:lnTo>
                      <a:pt x="28" y="423"/>
                    </a:lnTo>
                    <a:lnTo>
                      <a:pt x="24" y="428"/>
                    </a:lnTo>
                    <a:lnTo>
                      <a:pt x="19" y="432"/>
                    </a:lnTo>
                    <a:lnTo>
                      <a:pt x="14" y="432"/>
                    </a:lnTo>
                    <a:lnTo>
                      <a:pt x="10" y="432"/>
                    </a:lnTo>
                    <a:lnTo>
                      <a:pt x="5" y="428"/>
                    </a:lnTo>
                    <a:lnTo>
                      <a:pt x="1" y="424"/>
                    </a:lnTo>
                    <a:lnTo>
                      <a:pt x="0" y="422"/>
                    </a:lnTo>
                    <a:lnTo>
                      <a:pt x="0" y="420"/>
                    </a:lnTo>
                    <a:lnTo>
                      <a:pt x="0" y="416"/>
                    </a:lnTo>
                    <a:lnTo>
                      <a:pt x="1" y="414"/>
                    </a:lnTo>
                    <a:lnTo>
                      <a:pt x="3" y="409"/>
                    </a:lnTo>
                    <a:lnTo>
                      <a:pt x="4" y="406"/>
                    </a:lnTo>
                    <a:lnTo>
                      <a:pt x="5" y="401"/>
                    </a:lnTo>
                    <a:lnTo>
                      <a:pt x="6" y="397"/>
                    </a:lnTo>
                    <a:lnTo>
                      <a:pt x="7" y="394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2" y="383"/>
                    </a:lnTo>
                    <a:lnTo>
                      <a:pt x="12" y="379"/>
                    </a:lnTo>
                    <a:lnTo>
                      <a:pt x="14" y="375"/>
                    </a:lnTo>
                    <a:lnTo>
                      <a:pt x="14" y="371"/>
                    </a:lnTo>
                    <a:lnTo>
                      <a:pt x="16" y="368"/>
                    </a:lnTo>
                    <a:lnTo>
                      <a:pt x="17" y="364"/>
                    </a:lnTo>
                    <a:lnTo>
                      <a:pt x="18" y="359"/>
                    </a:lnTo>
                    <a:lnTo>
                      <a:pt x="19" y="355"/>
                    </a:lnTo>
                    <a:lnTo>
                      <a:pt x="20" y="351"/>
                    </a:lnTo>
                    <a:lnTo>
                      <a:pt x="22" y="345"/>
                    </a:lnTo>
                    <a:lnTo>
                      <a:pt x="23" y="340"/>
                    </a:lnTo>
                    <a:lnTo>
                      <a:pt x="24" y="334"/>
                    </a:lnTo>
                    <a:lnTo>
                      <a:pt x="25" y="330"/>
                    </a:lnTo>
                    <a:lnTo>
                      <a:pt x="26" y="325"/>
                    </a:lnTo>
                    <a:lnTo>
                      <a:pt x="28" y="319"/>
                    </a:lnTo>
                    <a:lnTo>
                      <a:pt x="29" y="314"/>
                    </a:lnTo>
                    <a:lnTo>
                      <a:pt x="30" y="309"/>
                    </a:lnTo>
                    <a:lnTo>
                      <a:pt x="31" y="305"/>
                    </a:lnTo>
                    <a:lnTo>
                      <a:pt x="32" y="300"/>
                    </a:lnTo>
                    <a:lnTo>
                      <a:pt x="33" y="295"/>
                    </a:lnTo>
                    <a:lnTo>
                      <a:pt x="36" y="290"/>
                    </a:lnTo>
                    <a:lnTo>
                      <a:pt x="37" y="286"/>
                    </a:lnTo>
                    <a:lnTo>
                      <a:pt x="38" y="281"/>
                    </a:lnTo>
                    <a:lnTo>
                      <a:pt x="41" y="276"/>
                    </a:lnTo>
                    <a:lnTo>
                      <a:pt x="42" y="273"/>
                    </a:lnTo>
                    <a:lnTo>
                      <a:pt x="44" y="268"/>
                    </a:lnTo>
                    <a:lnTo>
                      <a:pt x="45" y="263"/>
                    </a:lnTo>
                    <a:lnTo>
                      <a:pt x="46" y="258"/>
                    </a:lnTo>
                    <a:lnTo>
                      <a:pt x="49" y="255"/>
                    </a:lnTo>
                    <a:lnTo>
                      <a:pt x="50" y="250"/>
                    </a:lnTo>
                    <a:lnTo>
                      <a:pt x="52" y="247"/>
                    </a:lnTo>
                    <a:lnTo>
                      <a:pt x="54" y="242"/>
                    </a:lnTo>
                    <a:lnTo>
                      <a:pt x="56" y="238"/>
                    </a:lnTo>
                    <a:lnTo>
                      <a:pt x="58" y="234"/>
                    </a:lnTo>
                    <a:lnTo>
                      <a:pt x="60" y="230"/>
                    </a:lnTo>
                    <a:lnTo>
                      <a:pt x="62" y="225"/>
                    </a:lnTo>
                    <a:lnTo>
                      <a:pt x="64" y="222"/>
                    </a:lnTo>
                    <a:lnTo>
                      <a:pt x="65" y="218"/>
                    </a:lnTo>
                    <a:lnTo>
                      <a:pt x="68" y="215"/>
                    </a:lnTo>
                    <a:lnTo>
                      <a:pt x="70" y="210"/>
                    </a:lnTo>
                    <a:lnTo>
                      <a:pt x="73" y="207"/>
                    </a:lnTo>
                    <a:lnTo>
                      <a:pt x="75" y="203"/>
                    </a:lnTo>
                    <a:lnTo>
                      <a:pt x="77" y="199"/>
                    </a:lnTo>
                    <a:lnTo>
                      <a:pt x="80" y="194"/>
                    </a:lnTo>
                    <a:lnTo>
                      <a:pt x="82" y="191"/>
                    </a:lnTo>
                    <a:lnTo>
                      <a:pt x="84" y="187"/>
                    </a:lnTo>
                    <a:lnTo>
                      <a:pt x="87" y="184"/>
                    </a:lnTo>
                    <a:lnTo>
                      <a:pt x="89" y="179"/>
                    </a:lnTo>
                    <a:lnTo>
                      <a:pt x="93" y="177"/>
                    </a:lnTo>
                    <a:lnTo>
                      <a:pt x="95" y="173"/>
                    </a:lnTo>
                    <a:lnTo>
                      <a:pt x="97" y="168"/>
                    </a:lnTo>
                    <a:lnTo>
                      <a:pt x="101" y="165"/>
                    </a:lnTo>
                    <a:lnTo>
                      <a:pt x="103" y="162"/>
                    </a:lnTo>
                    <a:lnTo>
                      <a:pt x="106" y="159"/>
                    </a:lnTo>
                    <a:lnTo>
                      <a:pt x="109" y="154"/>
                    </a:lnTo>
                    <a:lnTo>
                      <a:pt x="113" y="150"/>
                    </a:lnTo>
                    <a:lnTo>
                      <a:pt x="115" y="148"/>
                    </a:lnTo>
                    <a:lnTo>
                      <a:pt x="119" y="143"/>
                    </a:lnTo>
                    <a:lnTo>
                      <a:pt x="122" y="140"/>
                    </a:lnTo>
                    <a:lnTo>
                      <a:pt x="126" y="136"/>
                    </a:lnTo>
                    <a:lnTo>
                      <a:pt x="128" y="133"/>
                    </a:lnTo>
                    <a:lnTo>
                      <a:pt x="132" y="129"/>
                    </a:lnTo>
                    <a:lnTo>
                      <a:pt x="135" y="126"/>
                    </a:lnTo>
                    <a:lnTo>
                      <a:pt x="139" y="122"/>
                    </a:lnTo>
                    <a:lnTo>
                      <a:pt x="143" y="118"/>
                    </a:lnTo>
                    <a:lnTo>
                      <a:pt x="146" y="115"/>
                    </a:lnTo>
                    <a:lnTo>
                      <a:pt x="150" y="111"/>
                    </a:lnTo>
                    <a:lnTo>
                      <a:pt x="154" y="108"/>
                    </a:lnTo>
                    <a:lnTo>
                      <a:pt x="158" y="104"/>
                    </a:lnTo>
                    <a:lnTo>
                      <a:pt x="161" y="101"/>
                    </a:lnTo>
                    <a:lnTo>
                      <a:pt x="166" y="97"/>
                    </a:lnTo>
                    <a:lnTo>
                      <a:pt x="170" y="94"/>
                    </a:lnTo>
                    <a:lnTo>
                      <a:pt x="175" y="90"/>
                    </a:lnTo>
                    <a:lnTo>
                      <a:pt x="179" y="86"/>
                    </a:lnTo>
                    <a:lnTo>
                      <a:pt x="183" y="83"/>
                    </a:lnTo>
                    <a:lnTo>
                      <a:pt x="186" y="79"/>
                    </a:lnTo>
                    <a:lnTo>
                      <a:pt x="190" y="76"/>
                    </a:lnTo>
                    <a:lnTo>
                      <a:pt x="193" y="73"/>
                    </a:lnTo>
                    <a:lnTo>
                      <a:pt x="198" y="70"/>
                    </a:lnTo>
                    <a:lnTo>
                      <a:pt x="202" y="66"/>
                    </a:lnTo>
                    <a:lnTo>
                      <a:pt x="205" y="64"/>
                    </a:lnTo>
                    <a:lnTo>
                      <a:pt x="208" y="62"/>
                    </a:lnTo>
                    <a:lnTo>
                      <a:pt x="212" y="58"/>
                    </a:lnTo>
                    <a:lnTo>
                      <a:pt x="215" y="56"/>
                    </a:lnTo>
                    <a:lnTo>
                      <a:pt x="218" y="52"/>
                    </a:lnTo>
                    <a:lnTo>
                      <a:pt x="222" y="50"/>
                    </a:lnTo>
                    <a:lnTo>
                      <a:pt x="226" y="47"/>
                    </a:lnTo>
                    <a:lnTo>
                      <a:pt x="229" y="45"/>
                    </a:lnTo>
                    <a:lnTo>
                      <a:pt x="233" y="43"/>
                    </a:lnTo>
                    <a:lnTo>
                      <a:pt x="236" y="39"/>
                    </a:lnTo>
                    <a:lnTo>
                      <a:pt x="240" y="37"/>
                    </a:lnTo>
                    <a:lnTo>
                      <a:pt x="243" y="34"/>
                    </a:lnTo>
                    <a:lnTo>
                      <a:pt x="247" y="32"/>
                    </a:lnTo>
                    <a:lnTo>
                      <a:pt x="250" y="29"/>
                    </a:lnTo>
                    <a:lnTo>
                      <a:pt x="254" y="27"/>
                    </a:lnTo>
                    <a:lnTo>
                      <a:pt x="258" y="24"/>
                    </a:lnTo>
                    <a:lnTo>
                      <a:pt x="262" y="21"/>
                    </a:lnTo>
                    <a:lnTo>
                      <a:pt x="266" y="19"/>
                    </a:lnTo>
                    <a:lnTo>
                      <a:pt x="271" y="16"/>
                    </a:lnTo>
                    <a:lnTo>
                      <a:pt x="274" y="14"/>
                    </a:lnTo>
                    <a:lnTo>
                      <a:pt x="279" y="12"/>
                    </a:lnTo>
                    <a:lnTo>
                      <a:pt x="282" y="9"/>
                    </a:lnTo>
                    <a:lnTo>
                      <a:pt x="287" y="7"/>
                    </a:lnTo>
                    <a:lnTo>
                      <a:pt x="292" y="3"/>
                    </a:lnTo>
                    <a:lnTo>
                      <a:pt x="298" y="2"/>
                    </a:lnTo>
                    <a:lnTo>
                      <a:pt x="301" y="0"/>
                    </a:lnTo>
                    <a:lnTo>
                      <a:pt x="305" y="0"/>
                    </a:lnTo>
                    <a:lnTo>
                      <a:pt x="308" y="2"/>
                    </a:lnTo>
                    <a:lnTo>
                      <a:pt x="311" y="5"/>
                    </a:lnTo>
                    <a:lnTo>
                      <a:pt x="312" y="8"/>
                    </a:lnTo>
                    <a:lnTo>
                      <a:pt x="312" y="13"/>
                    </a:lnTo>
                    <a:lnTo>
                      <a:pt x="311" y="16"/>
                    </a:lnTo>
                    <a:lnTo>
                      <a:pt x="30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6" name="Freeform 95"/>
              <p:cNvSpPr>
                <a:spLocks/>
              </p:cNvSpPr>
              <p:nvPr/>
            </p:nvSpPr>
            <p:spPr bwMode="auto">
              <a:xfrm>
                <a:off x="1514" y="1317"/>
                <a:ext cx="125" cy="188"/>
              </a:xfrm>
              <a:custGeom>
                <a:avLst/>
                <a:gdLst>
                  <a:gd name="T0" fmla="*/ 0 w 375"/>
                  <a:gd name="T1" fmla="*/ 0 h 566"/>
                  <a:gd name="T2" fmla="*/ 0 w 375"/>
                  <a:gd name="T3" fmla="*/ 0 h 566"/>
                  <a:gd name="T4" fmla="*/ 0 w 375"/>
                  <a:gd name="T5" fmla="*/ 0 h 566"/>
                  <a:gd name="T6" fmla="*/ 0 w 375"/>
                  <a:gd name="T7" fmla="*/ 0 h 566"/>
                  <a:gd name="T8" fmla="*/ 0 w 375"/>
                  <a:gd name="T9" fmla="*/ 0 h 566"/>
                  <a:gd name="T10" fmla="*/ 0 w 375"/>
                  <a:gd name="T11" fmla="*/ 0 h 566"/>
                  <a:gd name="T12" fmla="*/ 0 w 375"/>
                  <a:gd name="T13" fmla="*/ 0 h 566"/>
                  <a:gd name="T14" fmla="*/ 0 w 375"/>
                  <a:gd name="T15" fmla="*/ 0 h 566"/>
                  <a:gd name="T16" fmla="*/ 0 w 375"/>
                  <a:gd name="T17" fmla="*/ 0 h 566"/>
                  <a:gd name="T18" fmla="*/ 0 w 375"/>
                  <a:gd name="T19" fmla="*/ 0 h 566"/>
                  <a:gd name="T20" fmla="*/ 0 w 375"/>
                  <a:gd name="T21" fmla="*/ 0 h 566"/>
                  <a:gd name="T22" fmla="*/ 0 w 375"/>
                  <a:gd name="T23" fmla="*/ 0 h 566"/>
                  <a:gd name="T24" fmla="*/ 0 w 375"/>
                  <a:gd name="T25" fmla="*/ 0 h 566"/>
                  <a:gd name="T26" fmla="*/ 0 w 375"/>
                  <a:gd name="T27" fmla="*/ 0 h 566"/>
                  <a:gd name="T28" fmla="*/ 0 w 375"/>
                  <a:gd name="T29" fmla="*/ 0 h 566"/>
                  <a:gd name="T30" fmla="*/ 0 w 375"/>
                  <a:gd name="T31" fmla="*/ 0 h 566"/>
                  <a:gd name="T32" fmla="*/ 0 w 375"/>
                  <a:gd name="T33" fmla="*/ 0 h 566"/>
                  <a:gd name="T34" fmla="*/ 0 w 375"/>
                  <a:gd name="T35" fmla="*/ 0 h 566"/>
                  <a:gd name="T36" fmla="*/ 0 w 375"/>
                  <a:gd name="T37" fmla="*/ 0 h 566"/>
                  <a:gd name="T38" fmla="*/ 0 w 375"/>
                  <a:gd name="T39" fmla="*/ 0 h 566"/>
                  <a:gd name="T40" fmla="*/ 0 w 375"/>
                  <a:gd name="T41" fmla="*/ 0 h 566"/>
                  <a:gd name="T42" fmla="*/ 0 w 375"/>
                  <a:gd name="T43" fmla="*/ 0 h 566"/>
                  <a:gd name="T44" fmla="*/ 0 w 375"/>
                  <a:gd name="T45" fmla="*/ 0 h 566"/>
                  <a:gd name="T46" fmla="*/ 0 w 375"/>
                  <a:gd name="T47" fmla="*/ 0 h 566"/>
                  <a:gd name="T48" fmla="*/ 0 w 375"/>
                  <a:gd name="T49" fmla="*/ 0 h 566"/>
                  <a:gd name="T50" fmla="*/ 0 w 375"/>
                  <a:gd name="T51" fmla="*/ 0 h 566"/>
                  <a:gd name="T52" fmla="*/ 0 w 375"/>
                  <a:gd name="T53" fmla="*/ 0 h 566"/>
                  <a:gd name="T54" fmla="*/ 0 w 375"/>
                  <a:gd name="T55" fmla="*/ 0 h 566"/>
                  <a:gd name="T56" fmla="*/ 0 w 375"/>
                  <a:gd name="T57" fmla="*/ 0 h 566"/>
                  <a:gd name="T58" fmla="*/ 0 w 375"/>
                  <a:gd name="T59" fmla="*/ 0 h 566"/>
                  <a:gd name="T60" fmla="*/ 0 w 375"/>
                  <a:gd name="T61" fmla="*/ 0 h 566"/>
                  <a:gd name="T62" fmla="*/ 0 w 375"/>
                  <a:gd name="T63" fmla="*/ 0 h 566"/>
                  <a:gd name="T64" fmla="*/ 0 w 375"/>
                  <a:gd name="T65" fmla="*/ 0 h 566"/>
                  <a:gd name="T66" fmla="*/ 0 w 375"/>
                  <a:gd name="T67" fmla="*/ 0 h 566"/>
                  <a:gd name="T68" fmla="*/ 0 w 375"/>
                  <a:gd name="T69" fmla="*/ 0 h 566"/>
                  <a:gd name="T70" fmla="*/ 0 w 375"/>
                  <a:gd name="T71" fmla="*/ 0 h 566"/>
                  <a:gd name="T72" fmla="*/ 0 w 375"/>
                  <a:gd name="T73" fmla="*/ 0 h 566"/>
                  <a:gd name="T74" fmla="*/ 0 w 375"/>
                  <a:gd name="T75" fmla="*/ 0 h 566"/>
                  <a:gd name="T76" fmla="*/ 0 w 375"/>
                  <a:gd name="T77" fmla="*/ 0 h 566"/>
                  <a:gd name="T78" fmla="*/ 0 w 375"/>
                  <a:gd name="T79" fmla="*/ 0 h 566"/>
                  <a:gd name="T80" fmla="*/ 0 w 375"/>
                  <a:gd name="T81" fmla="*/ 0 h 566"/>
                  <a:gd name="T82" fmla="*/ 0 w 375"/>
                  <a:gd name="T83" fmla="*/ 0 h 566"/>
                  <a:gd name="T84" fmla="*/ 0 w 375"/>
                  <a:gd name="T85" fmla="*/ 0 h 566"/>
                  <a:gd name="T86" fmla="*/ 0 w 375"/>
                  <a:gd name="T87" fmla="*/ 0 h 566"/>
                  <a:gd name="T88" fmla="*/ 0 w 375"/>
                  <a:gd name="T89" fmla="*/ 0 h 566"/>
                  <a:gd name="T90" fmla="*/ 0 w 375"/>
                  <a:gd name="T91" fmla="*/ 0 h 566"/>
                  <a:gd name="T92" fmla="*/ 0 w 375"/>
                  <a:gd name="T93" fmla="*/ 0 h 566"/>
                  <a:gd name="T94" fmla="*/ 0 w 375"/>
                  <a:gd name="T95" fmla="*/ 0 h 566"/>
                  <a:gd name="T96" fmla="*/ 0 w 375"/>
                  <a:gd name="T97" fmla="*/ 0 h 566"/>
                  <a:gd name="T98" fmla="*/ 0 w 375"/>
                  <a:gd name="T99" fmla="*/ 0 h 566"/>
                  <a:gd name="T100" fmla="*/ 0 w 375"/>
                  <a:gd name="T101" fmla="*/ 0 h 566"/>
                  <a:gd name="T102" fmla="*/ 0 w 375"/>
                  <a:gd name="T103" fmla="*/ 0 h 566"/>
                  <a:gd name="T104" fmla="*/ 0 w 375"/>
                  <a:gd name="T105" fmla="*/ 0 h 566"/>
                  <a:gd name="T106" fmla="*/ 0 w 375"/>
                  <a:gd name="T107" fmla="*/ 0 h 566"/>
                  <a:gd name="T108" fmla="*/ 0 w 375"/>
                  <a:gd name="T109" fmla="*/ 0 h 566"/>
                  <a:gd name="T110" fmla="*/ 0 w 375"/>
                  <a:gd name="T111" fmla="*/ 0 h 566"/>
                  <a:gd name="T112" fmla="*/ 0 w 375"/>
                  <a:gd name="T113" fmla="*/ 0 h 566"/>
                  <a:gd name="T114" fmla="*/ 0 w 375"/>
                  <a:gd name="T115" fmla="*/ 0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5"/>
                  <a:gd name="T175" fmla="*/ 0 h 566"/>
                  <a:gd name="T176" fmla="*/ 375 w 375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5" h="566">
                    <a:moveTo>
                      <a:pt x="366" y="27"/>
                    </a:moveTo>
                    <a:lnTo>
                      <a:pt x="360" y="29"/>
                    </a:lnTo>
                    <a:lnTo>
                      <a:pt x="354" y="32"/>
                    </a:lnTo>
                    <a:lnTo>
                      <a:pt x="348" y="34"/>
                    </a:lnTo>
                    <a:lnTo>
                      <a:pt x="343" y="37"/>
                    </a:lnTo>
                    <a:lnTo>
                      <a:pt x="337" y="39"/>
                    </a:lnTo>
                    <a:lnTo>
                      <a:pt x="332" y="41"/>
                    </a:lnTo>
                    <a:lnTo>
                      <a:pt x="326" y="44"/>
                    </a:lnTo>
                    <a:lnTo>
                      <a:pt x="321" y="47"/>
                    </a:lnTo>
                    <a:lnTo>
                      <a:pt x="316" y="50"/>
                    </a:lnTo>
                    <a:lnTo>
                      <a:pt x="311" y="52"/>
                    </a:lnTo>
                    <a:lnTo>
                      <a:pt x="306" y="54"/>
                    </a:lnTo>
                    <a:lnTo>
                      <a:pt x="301" y="58"/>
                    </a:lnTo>
                    <a:lnTo>
                      <a:pt x="296" y="60"/>
                    </a:lnTo>
                    <a:lnTo>
                      <a:pt x="292" y="64"/>
                    </a:lnTo>
                    <a:lnTo>
                      <a:pt x="287" y="66"/>
                    </a:lnTo>
                    <a:lnTo>
                      <a:pt x="283" y="70"/>
                    </a:lnTo>
                    <a:lnTo>
                      <a:pt x="277" y="72"/>
                    </a:lnTo>
                    <a:lnTo>
                      <a:pt x="273" y="76"/>
                    </a:lnTo>
                    <a:lnTo>
                      <a:pt x="269" y="78"/>
                    </a:lnTo>
                    <a:lnTo>
                      <a:pt x="264" y="82"/>
                    </a:lnTo>
                    <a:lnTo>
                      <a:pt x="261" y="84"/>
                    </a:lnTo>
                    <a:lnTo>
                      <a:pt x="257" y="88"/>
                    </a:lnTo>
                    <a:lnTo>
                      <a:pt x="252" y="91"/>
                    </a:lnTo>
                    <a:lnTo>
                      <a:pt x="249" y="95"/>
                    </a:lnTo>
                    <a:lnTo>
                      <a:pt x="244" y="97"/>
                    </a:lnTo>
                    <a:lnTo>
                      <a:pt x="241" y="101"/>
                    </a:lnTo>
                    <a:lnTo>
                      <a:pt x="237" y="104"/>
                    </a:lnTo>
                    <a:lnTo>
                      <a:pt x="233" y="108"/>
                    </a:lnTo>
                    <a:lnTo>
                      <a:pt x="230" y="111"/>
                    </a:lnTo>
                    <a:lnTo>
                      <a:pt x="226" y="115"/>
                    </a:lnTo>
                    <a:lnTo>
                      <a:pt x="223" y="118"/>
                    </a:lnTo>
                    <a:lnTo>
                      <a:pt x="219" y="122"/>
                    </a:lnTo>
                    <a:lnTo>
                      <a:pt x="216" y="126"/>
                    </a:lnTo>
                    <a:lnTo>
                      <a:pt x="212" y="129"/>
                    </a:lnTo>
                    <a:lnTo>
                      <a:pt x="209" y="133"/>
                    </a:lnTo>
                    <a:lnTo>
                      <a:pt x="205" y="137"/>
                    </a:lnTo>
                    <a:lnTo>
                      <a:pt x="201" y="141"/>
                    </a:lnTo>
                    <a:lnTo>
                      <a:pt x="198" y="146"/>
                    </a:lnTo>
                    <a:lnTo>
                      <a:pt x="196" y="149"/>
                    </a:lnTo>
                    <a:lnTo>
                      <a:pt x="192" y="153"/>
                    </a:lnTo>
                    <a:lnTo>
                      <a:pt x="188" y="156"/>
                    </a:lnTo>
                    <a:lnTo>
                      <a:pt x="186" y="161"/>
                    </a:lnTo>
                    <a:lnTo>
                      <a:pt x="182" y="166"/>
                    </a:lnTo>
                    <a:lnTo>
                      <a:pt x="179" y="171"/>
                    </a:lnTo>
                    <a:lnTo>
                      <a:pt x="177" y="174"/>
                    </a:lnTo>
                    <a:lnTo>
                      <a:pt x="173" y="179"/>
                    </a:lnTo>
                    <a:lnTo>
                      <a:pt x="169" y="184"/>
                    </a:lnTo>
                    <a:lnTo>
                      <a:pt x="167" y="188"/>
                    </a:lnTo>
                    <a:lnTo>
                      <a:pt x="164" y="192"/>
                    </a:lnTo>
                    <a:lnTo>
                      <a:pt x="161" y="197"/>
                    </a:lnTo>
                    <a:lnTo>
                      <a:pt x="158" y="201"/>
                    </a:lnTo>
                    <a:lnTo>
                      <a:pt x="154" y="206"/>
                    </a:lnTo>
                    <a:lnTo>
                      <a:pt x="152" y="211"/>
                    </a:lnTo>
                    <a:lnTo>
                      <a:pt x="148" y="217"/>
                    </a:lnTo>
                    <a:lnTo>
                      <a:pt x="145" y="222"/>
                    </a:lnTo>
                    <a:lnTo>
                      <a:pt x="142" y="228"/>
                    </a:lnTo>
                    <a:lnTo>
                      <a:pt x="139" y="232"/>
                    </a:lnTo>
                    <a:lnTo>
                      <a:pt x="136" y="237"/>
                    </a:lnTo>
                    <a:lnTo>
                      <a:pt x="133" y="243"/>
                    </a:lnTo>
                    <a:lnTo>
                      <a:pt x="130" y="249"/>
                    </a:lnTo>
                    <a:lnTo>
                      <a:pt x="127" y="254"/>
                    </a:lnTo>
                    <a:lnTo>
                      <a:pt x="123" y="260"/>
                    </a:lnTo>
                    <a:lnTo>
                      <a:pt x="121" y="264"/>
                    </a:lnTo>
                    <a:lnTo>
                      <a:pt x="118" y="271"/>
                    </a:lnTo>
                    <a:lnTo>
                      <a:pt x="115" y="275"/>
                    </a:lnTo>
                    <a:lnTo>
                      <a:pt x="114" y="279"/>
                    </a:lnTo>
                    <a:lnTo>
                      <a:pt x="111" y="282"/>
                    </a:lnTo>
                    <a:lnTo>
                      <a:pt x="109" y="286"/>
                    </a:lnTo>
                    <a:lnTo>
                      <a:pt x="108" y="289"/>
                    </a:lnTo>
                    <a:lnTo>
                      <a:pt x="105" y="293"/>
                    </a:lnTo>
                    <a:lnTo>
                      <a:pt x="104" y="296"/>
                    </a:lnTo>
                    <a:lnTo>
                      <a:pt x="103" y="300"/>
                    </a:lnTo>
                    <a:lnTo>
                      <a:pt x="101" y="303"/>
                    </a:lnTo>
                    <a:lnTo>
                      <a:pt x="99" y="307"/>
                    </a:lnTo>
                    <a:lnTo>
                      <a:pt x="98" y="311"/>
                    </a:lnTo>
                    <a:lnTo>
                      <a:pt x="97" y="314"/>
                    </a:lnTo>
                    <a:lnTo>
                      <a:pt x="96" y="318"/>
                    </a:lnTo>
                    <a:lnTo>
                      <a:pt x="95" y="321"/>
                    </a:lnTo>
                    <a:lnTo>
                      <a:pt x="94" y="324"/>
                    </a:lnTo>
                    <a:lnTo>
                      <a:pt x="92" y="327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9" y="338"/>
                    </a:lnTo>
                    <a:lnTo>
                      <a:pt x="88" y="341"/>
                    </a:lnTo>
                    <a:lnTo>
                      <a:pt x="86" y="344"/>
                    </a:lnTo>
                    <a:lnTo>
                      <a:pt x="85" y="347"/>
                    </a:lnTo>
                    <a:lnTo>
                      <a:pt x="84" y="352"/>
                    </a:lnTo>
                    <a:lnTo>
                      <a:pt x="84" y="356"/>
                    </a:lnTo>
                    <a:lnTo>
                      <a:pt x="83" y="359"/>
                    </a:lnTo>
                    <a:lnTo>
                      <a:pt x="82" y="363"/>
                    </a:lnTo>
                    <a:lnTo>
                      <a:pt x="79" y="366"/>
                    </a:lnTo>
                    <a:lnTo>
                      <a:pt x="79" y="371"/>
                    </a:lnTo>
                    <a:lnTo>
                      <a:pt x="77" y="375"/>
                    </a:lnTo>
                    <a:lnTo>
                      <a:pt x="76" y="379"/>
                    </a:lnTo>
                    <a:lnTo>
                      <a:pt x="75" y="384"/>
                    </a:lnTo>
                    <a:lnTo>
                      <a:pt x="75" y="389"/>
                    </a:lnTo>
                    <a:lnTo>
                      <a:pt x="71" y="394"/>
                    </a:lnTo>
                    <a:lnTo>
                      <a:pt x="70" y="400"/>
                    </a:lnTo>
                    <a:lnTo>
                      <a:pt x="69" y="402"/>
                    </a:lnTo>
                    <a:lnTo>
                      <a:pt x="67" y="405"/>
                    </a:lnTo>
                    <a:lnTo>
                      <a:pt x="66" y="408"/>
                    </a:lnTo>
                    <a:lnTo>
                      <a:pt x="65" y="411"/>
                    </a:lnTo>
                    <a:lnTo>
                      <a:pt x="64" y="416"/>
                    </a:lnTo>
                    <a:lnTo>
                      <a:pt x="62" y="422"/>
                    </a:lnTo>
                    <a:lnTo>
                      <a:pt x="60" y="427"/>
                    </a:lnTo>
                    <a:lnTo>
                      <a:pt x="59" y="433"/>
                    </a:lnTo>
                    <a:lnTo>
                      <a:pt x="57" y="437"/>
                    </a:lnTo>
                    <a:lnTo>
                      <a:pt x="56" y="442"/>
                    </a:lnTo>
                    <a:lnTo>
                      <a:pt x="54" y="447"/>
                    </a:lnTo>
                    <a:lnTo>
                      <a:pt x="52" y="452"/>
                    </a:lnTo>
                    <a:lnTo>
                      <a:pt x="51" y="456"/>
                    </a:lnTo>
                    <a:lnTo>
                      <a:pt x="50" y="461"/>
                    </a:lnTo>
                    <a:lnTo>
                      <a:pt x="49" y="466"/>
                    </a:lnTo>
                    <a:lnTo>
                      <a:pt x="47" y="472"/>
                    </a:lnTo>
                    <a:lnTo>
                      <a:pt x="46" y="477"/>
                    </a:lnTo>
                    <a:lnTo>
                      <a:pt x="44" y="481"/>
                    </a:lnTo>
                    <a:lnTo>
                      <a:pt x="43" y="486"/>
                    </a:lnTo>
                    <a:lnTo>
                      <a:pt x="41" y="491"/>
                    </a:lnTo>
                    <a:lnTo>
                      <a:pt x="40" y="496"/>
                    </a:lnTo>
                    <a:lnTo>
                      <a:pt x="39" y="500"/>
                    </a:lnTo>
                    <a:lnTo>
                      <a:pt x="38" y="506"/>
                    </a:lnTo>
                    <a:lnTo>
                      <a:pt x="37" y="511"/>
                    </a:lnTo>
                    <a:lnTo>
                      <a:pt x="35" y="516"/>
                    </a:lnTo>
                    <a:lnTo>
                      <a:pt x="34" y="522"/>
                    </a:lnTo>
                    <a:lnTo>
                      <a:pt x="33" y="526"/>
                    </a:lnTo>
                    <a:lnTo>
                      <a:pt x="32" y="532"/>
                    </a:lnTo>
                    <a:lnTo>
                      <a:pt x="31" y="537"/>
                    </a:lnTo>
                    <a:lnTo>
                      <a:pt x="30" y="543"/>
                    </a:lnTo>
                    <a:lnTo>
                      <a:pt x="28" y="547"/>
                    </a:lnTo>
                    <a:lnTo>
                      <a:pt x="28" y="550"/>
                    </a:lnTo>
                    <a:lnTo>
                      <a:pt x="27" y="553"/>
                    </a:lnTo>
                    <a:lnTo>
                      <a:pt x="27" y="556"/>
                    </a:lnTo>
                    <a:lnTo>
                      <a:pt x="26" y="558"/>
                    </a:lnTo>
                    <a:lnTo>
                      <a:pt x="24" y="561"/>
                    </a:lnTo>
                    <a:lnTo>
                      <a:pt x="21" y="562"/>
                    </a:lnTo>
                    <a:lnTo>
                      <a:pt x="20" y="564"/>
                    </a:lnTo>
                    <a:lnTo>
                      <a:pt x="15" y="566"/>
                    </a:lnTo>
                    <a:lnTo>
                      <a:pt x="11" y="566"/>
                    </a:lnTo>
                    <a:lnTo>
                      <a:pt x="5" y="563"/>
                    </a:lnTo>
                    <a:lnTo>
                      <a:pt x="2" y="560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3"/>
                    </a:lnTo>
                    <a:lnTo>
                      <a:pt x="1" y="550"/>
                    </a:lnTo>
                    <a:lnTo>
                      <a:pt x="1" y="547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37"/>
                    </a:lnTo>
                    <a:lnTo>
                      <a:pt x="3" y="534"/>
                    </a:lnTo>
                    <a:lnTo>
                      <a:pt x="5" y="531"/>
                    </a:lnTo>
                    <a:lnTo>
                      <a:pt x="5" y="529"/>
                    </a:lnTo>
                    <a:lnTo>
                      <a:pt x="6" y="525"/>
                    </a:lnTo>
                    <a:lnTo>
                      <a:pt x="7" y="519"/>
                    </a:lnTo>
                    <a:lnTo>
                      <a:pt x="8" y="515"/>
                    </a:lnTo>
                    <a:lnTo>
                      <a:pt x="11" y="509"/>
                    </a:lnTo>
                    <a:lnTo>
                      <a:pt x="12" y="504"/>
                    </a:lnTo>
                    <a:lnTo>
                      <a:pt x="13" y="498"/>
                    </a:lnTo>
                    <a:lnTo>
                      <a:pt x="14" y="493"/>
                    </a:lnTo>
                    <a:lnTo>
                      <a:pt x="15" y="489"/>
                    </a:lnTo>
                    <a:lnTo>
                      <a:pt x="16" y="484"/>
                    </a:lnTo>
                    <a:lnTo>
                      <a:pt x="18" y="479"/>
                    </a:lnTo>
                    <a:lnTo>
                      <a:pt x="19" y="474"/>
                    </a:lnTo>
                    <a:lnTo>
                      <a:pt x="20" y="470"/>
                    </a:lnTo>
                    <a:lnTo>
                      <a:pt x="21" y="465"/>
                    </a:lnTo>
                    <a:lnTo>
                      <a:pt x="22" y="459"/>
                    </a:lnTo>
                    <a:lnTo>
                      <a:pt x="24" y="454"/>
                    </a:lnTo>
                    <a:lnTo>
                      <a:pt x="25" y="449"/>
                    </a:lnTo>
                    <a:lnTo>
                      <a:pt x="27" y="445"/>
                    </a:lnTo>
                    <a:lnTo>
                      <a:pt x="27" y="439"/>
                    </a:lnTo>
                    <a:lnTo>
                      <a:pt x="28" y="434"/>
                    </a:lnTo>
                    <a:lnTo>
                      <a:pt x="31" y="428"/>
                    </a:lnTo>
                    <a:lnTo>
                      <a:pt x="32" y="423"/>
                    </a:lnTo>
                    <a:lnTo>
                      <a:pt x="33" y="417"/>
                    </a:lnTo>
                    <a:lnTo>
                      <a:pt x="34" y="413"/>
                    </a:lnTo>
                    <a:lnTo>
                      <a:pt x="35" y="407"/>
                    </a:lnTo>
                    <a:lnTo>
                      <a:pt x="37" y="402"/>
                    </a:lnTo>
                    <a:lnTo>
                      <a:pt x="38" y="398"/>
                    </a:lnTo>
                    <a:lnTo>
                      <a:pt x="39" y="396"/>
                    </a:lnTo>
                    <a:lnTo>
                      <a:pt x="39" y="392"/>
                    </a:lnTo>
                    <a:lnTo>
                      <a:pt x="40" y="390"/>
                    </a:lnTo>
                    <a:lnTo>
                      <a:pt x="40" y="386"/>
                    </a:lnTo>
                    <a:lnTo>
                      <a:pt x="41" y="384"/>
                    </a:lnTo>
                    <a:lnTo>
                      <a:pt x="43" y="382"/>
                    </a:lnTo>
                    <a:lnTo>
                      <a:pt x="44" y="378"/>
                    </a:lnTo>
                    <a:lnTo>
                      <a:pt x="44" y="376"/>
                    </a:lnTo>
                    <a:lnTo>
                      <a:pt x="45" y="372"/>
                    </a:lnTo>
                    <a:lnTo>
                      <a:pt x="45" y="369"/>
                    </a:lnTo>
                    <a:lnTo>
                      <a:pt x="46" y="366"/>
                    </a:lnTo>
                    <a:lnTo>
                      <a:pt x="46" y="362"/>
                    </a:lnTo>
                    <a:lnTo>
                      <a:pt x="47" y="358"/>
                    </a:lnTo>
                    <a:lnTo>
                      <a:pt x="49" y="354"/>
                    </a:lnTo>
                    <a:lnTo>
                      <a:pt x="50" y="352"/>
                    </a:lnTo>
                    <a:lnTo>
                      <a:pt x="51" y="347"/>
                    </a:lnTo>
                    <a:lnTo>
                      <a:pt x="52" y="344"/>
                    </a:lnTo>
                    <a:lnTo>
                      <a:pt x="53" y="340"/>
                    </a:lnTo>
                    <a:lnTo>
                      <a:pt x="54" y="337"/>
                    </a:lnTo>
                    <a:lnTo>
                      <a:pt x="56" y="332"/>
                    </a:lnTo>
                    <a:lnTo>
                      <a:pt x="57" y="328"/>
                    </a:lnTo>
                    <a:lnTo>
                      <a:pt x="58" y="325"/>
                    </a:lnTo>
                    <a:lnTo>
                      <a:pt x="60" y="321"/>
                    </a:lnTo>
                    <a:lnTo>
                      <a:pt x="60" y="318"/>
                    </a:lnTo>
                    <a:lnTo>
                      <a:pt x="63" y="313"/>
                    </a:lnTo>
                    <a:lnTo>
                      <a:pt x="64" y="308"/>
                    </a:lnTo>
                    <a:lnTo>
                      <a:pt x="65" y="305"/>
                    </a:lnTo>
                    <a:lnTo>
                      <a:pt x="67" y="301"/>
                    </a:lnTo>
                    <a:lnTo>
                      <a:pt x="69" y="298"/>
                    </a:lnTo>
                    <a:lnTo>
                      <a:pt x="70" y="293"/>
                    </a:lnTo>
                    <a:lnTo>
                      <a:pt x="72" y="289"/>
                    </a:lnTo>
                    <a:lnTo>
                      <a:pt x="75" y="284"/>
                    </a:lnTo>
                    <a:lnTo>
                      <a:pt x="76" y="281"/>
                    </a:lnTo>
                    <a:lnTo>
                      <a:pt x="78" y="276"/>
                    </a:lnTo>
                    <a:lnTo>
                      <a:pt x="79" y="273"/>
                    </a:lnTo>
                    <a:lnTo>
                      <a:pt x="82" y="269"/>
                    </a:lnTo>
                    <a:lnTo>
                      <a:pt x="84" y="264"/>
                    </a:lnTo>
                    <a:lnTo>
                      <a:pt x="85" y="261"/>
                    </a:lnTo>
                    <a:lnTo>
                      <a:pt x="89" y="257"/>
                    </a:lnTo>
                    <a:lnTo>
                      <a:pt x="91" y="250"/>
                    </a:lnTo>
                    <a:lnTo>
                      <a:pt x="95" y="244"/>
                    </a:lnTo>
                    <a:lnTo>
                      <a:pt x="98" y="238"/>
                    </a:lnTo>
                    <a:lnTo>
                      <a:pt x="102" y="233"/>
                    </a:lnTo>
                    <a:lnTo>
                      <a:pt x="104" y="226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1"/>
                    </a:lnTo>
                    <a:lnTo>
                      <a:pt x="118" y="205"/>
                    </a:lnTo>
                    <a:lnTo>
                      <a:pt x="121" y="200"/>
                    </a:lnTo>
                    <a:lnTo>
                      <a:pt x="124" y="194"/>
                    </a:lnTo>
                    <a:lnTo>
                      <a:pt x="128" y="190"/>
                    </a:lnTo>
                    <a:lnTo>
                      <a:pt x="132" y="185"/>
                    </a:lnTo>
                    <a:lnTo>
                      <a:pt x="135" y="180"/>
                    </a:lnTo>
                    <a:lnTo>
                      <a:pt x="137" y="175"/>
                    </a:lnTo>
                    <a:lnTo>
                      <a:pt x="142" y="171"/>
                    </a:lnTo>
                    <a:lnTo>
                      <a:pt x="145" y="166"/>
                    </a:lnTo>
                    <a:lnTo>
                      <a:pt x="148" y="161"/>
                    </a:lnTo>
                    <a:lnTo>
                      <a:pt x="152" y="155"/>
                    </a:lnTo>
                    <a:lnTo>
                      <a:pt x="155" y="152"/>
                    </a:lnTo>
                    <a:lnTo>
                      <a:pt x="158" y="147"/>
                    </a:lnTo>
                    <a:lnTo>
                      <a:pt x="162" y="142"/>
                    </a:lnTo>
                    <a:lnTo>
                      <a:pt x="166" y="137"/>
                    </a:lnTo>
                    <a:lnTo>
                      <a:pt x="169" y="134"/>
                    </a:lnTo>
                    <a:lnTo>
                      <a:pt x="172" y="129"/>
                    </a:lnTo>
                    <a:lnTo>
                      <a:pt x="177" y="126"/>
                    </a:lnTo>
                    <a:lnTo>
                      <a:pt x="180" y="121"/>
                    </a:lnTo>
                    <a:lnTo>
                      <a:pt x="184" y="117"/>
                    </a:lnTo>
                    <a:lnTo>
                      <a:pt x="187" y="112"/>
                    </a:lnTo>
                    <a:lnTo>
                      <a:pt x="191" y="109"/>
                    </a:lnTo>
                    <a:lnTo>
                      <a:pt x="196" y="104"/>
                    </a:lnTo>
                    <a:lnTo>
                      <a:pt x="199" y="102"/>
                    </a:lnTo>
                    <a:lnTo>
                      <a:pt x="203" y="97"/>
                    </a:lnTo>
                    <a:lnTo>
                      <a:pt x="206" y="93"/>
                    </a:lnTo>
                    <a:lnTo>
                      <a:pt x="210" y="89"/>
                    </a:lnTo>
                    <a:lnTo>
                      <a:pt x="214" y="86"/>
                    </a:lnTo>
                    <a:lnTo>
                      <a:pt x="218" y="83"/>
                    </a:lnTo>
                    <a:lnTo>
                      <a:pt x="223" y="78"/>
                    </a:lnTo>
                    <a:lnTo>
                      <a:pt x="226" y="76"/>
                    </a:lnTo>
                    <a:lnTo>
                      <a:pt x="231" y="72"/>
                    </a:lnTo>
                    <a:lnTo>
                      <a:pt x="235" y="69"/>
                    </a:lnTo>
                    <a:lnTo>
                      <a:pt x="239" y="65"/>
                    </a:lnTo>
                    <a:lnTo>
                      <a:pt x="244" y="61"/>
                    </a:lnTo>
                    <a:lnTo>
                      <a:pt x="249" y="59"/>
                    </a:lnTo>
                    <a:lnTo>
                      <a:pt x="254" y="56"/>
                    </a:lnTo>
                    <a:lnTo>
                      <a:pt x="258" y="52"/>
                    </a:lnTo>
                    <a:lnTo>
                      <a:pt x="263" y="48"/>
                    </a:lnTo>
                    <a:lnTo>
                      <a:pt x="268" y="46"/>
                    </a:lnTo>
                    <a:lnTo>
                      <a:pt x="273" y="44"/>
                    </a:lnTo>
                    <a:lnTo>
                      <a:pt x="277" y="40"/>
                    </a:lnTo>
                    <a:lnTo>
                      <a:pt x="282" y="37"/>
                    </a:lnTo>
                    <a:lnTo>
                      <a:pt x="288" y="34"/>
                    </a:lnTo>
                    <a:lnTo>
                      <a:pt x="293" y="31"/>
                    </a:lnTo>
                    <a:lnTo>
                      <a:pt x="297" y="28"/>
                    </a:lnTo>
                    <a:lnTo>
                      <a:pt x="303" y="25"/>
                    </a:lnTo>
                    <a:lnTo>
                      <a:pt x="309" y="22"/>
                    </a:lnTo>
                    <a:lnTo>
                      <a:pt x="314" y="20"/>
                    </a:lnTo>
                    <a:lnTo>
                      <a:pt x="320" y="16"/>
                    </a:lnTo>
                    <a:lnTo>
                      <a:pt x="326" y="14"/>
                    </a:lnTo>
                    <a:lnTo>
                      <a:pt x="332" y="12"/>
                    </a:lnTo>
                    <a:lnTo>
                      <a:pt x="338" y="9"/>
                    </a:lnTo>
                    <a:lnTo>
                      <a:pt x="344" y="7"/>
                    </a:lnTo>
                    <a:lnTo>
                      <a:pt x="351" y="5"/>
                    </a:lnTo>
                    <a:lnTo>
                      <a:pt x="357" y="2"/>
                    </a:lnTo>
                    <a:lnTo>
                      <a:pt x="359" y="0"/>
                    </a:lnTo>
                    <a:lnTo>
                      <a:pt x="363" y="0"/>
                    </a:lnTo>
                    <a:lnTo>
                      <a:pt x="365" y="0"/>
                    </a:lnTo>
                    <a:lnTo>
                      <a:pt x="367" y="2"/>
                    </a:lnTo>
                    <a:lnTo>
                      <a:pt x="371" y="5"/>
                    </a:lnTo>
                    <a:lnTo>
                      <a:pt x="375" y="9"/>
                    </a:lnTo>
                    <a:lnTo>
                      <a:pt x="375" y="14"/>
                    </a:lnTo>
                    <a:lnTo>
                      <a:pt x="375" y="20"/>
                    </a:lnTo>
                    <a:lnTo>
                      <a:pt x="373" y="21"/>
                    </a:lnTo>
                    <a:lnTo>
                      <a:pt x="371" y="24"/>
                    </a:lnTo>
                    <a:lnTo>
                      <a:pt x="370" y="25"/>
                    </a:lnTo>
                    <a:lnTo>
                      <a:pt x="36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7" name="Freeform 96"/>
              <p:cNvSpPr>
                <a:spLocks/>
              </p:cNvSpPr>
              <p:nvPr/>
            </p:nvSpPr>
            <p:spPr bwMode="auto">
              <a:xfrm>
                <a:off x="1476" y="1273"/>
                <a:ext cx="156" cy="239"/>
              </a:xfrm>
              <a:custGeom>
                <a:avLst/>
                <a:gdLst>
                  <a:gd name="T0" fmla="*/ 0 w 466"/>
                  <a:gd name="T1" fmla="*/ 0 h 717"/>
                  <a:gd name="T2" fmla="*/ 0 w 466"/>
                  <a:gd name="T3" fmla="*/ 0 h 717"/>
                  <a:gd name="T4" fmla="*/ 0 w 466"/>
                  <a:gd name="T5" fmla="*/ 0 h 717"/>
                  <a:gd name="T6" fmla="*/ 0 w 466"/>
                  <a:gd name="T7" fmla="*/ 0 h 717"/>
                  <a:gd name="T8" fmla="*/ 0 w 466"/>
                  <a:gd name="T9" fmla="*/ 0 h 717"/>
                  <a:gd name="T10" fmla="*/ 0 w 466"/>
                  <a:gd name="T11" fmla="*/ 0 h 717"/>
                  <a:gd name="T12" fmla="*/ 0 w 466"/>
                  <a:gd name="T13" fmla="*/ 0 h 717"/>
                  <a:gd name="T14" fmla="*/ 0 w 466"/>
                  <a:gd name="T15" fmla="*/ 0 h 717"/>
                  <a:gd name="T16" fmla="*/ 0 w 466"/>
                  <a:gd name="T17" fmla="*/ 0 h 717"/>
                  <a:gd name="T18" fmla="*/ 0 w 466"/>
                  <a:gd name="T19" fmla="*/ 0 h 717"/>
                  <a:gd name="T20" fmla="*/ 0 w 466"/>
                  <a:gd name="T21" fmla="*/ 0 h 717"/>
                  <a:gd name="T22" fmla="*/ 0 w 466"/>
                  <a:gd name="T23" fmla="*/ 0 h 717"/>
                  <a:gd name="T24" fmla="*/ 0 w 466"/>
                  <a:gd name="T25" fmla="*/ 0 h 717"/>
                  <a:gd name="T26" fmla="*/ 0 w 466"/>
                  <a:gd name="T27" fmla="*/ 0 h 717"/>
                  <a:gd name="T28" fmla="*/ 0 w 466"/>
                  <a:gd name="T29" fmla="*/ 0 h 717"/>
                  <a:gd name="T30" fmla="*/ 0 w 466"/>
                  <a:gd name="T31" fmla="*/ 0 h 717"/>
                  <a:gd name="T32" fmla="*/ 0 w 466"/>
                  <a:gd name="T33" fmla="*/ 0 h 717"/>
                  <a:gd name="T34" fmla="*/ 0 w 466"/>
                  <a:gd name="T35" fmla="*/ 0 h 717"/>
                  <a:gd name="T36" fmla="*/ 0 w 466"/>
                  <a:gd name="T37" fmla="*/ 0 h 717"/>
                  <a:gd name="T38" fmla="*/ 0 w 466"/>
                  <a:gd name="T39" fmla="*/ 0 h 717"/>
                  <a:gd name="T40" fmla="*/ 0 w 466"/>
                  <a:gd name="T41" fmla="*/ 0 h 717"/>
                  <a:gd name="T42" fmla="*/ 0 w 466"/>
                  <a:gd name="T43" fmla="*/ 0 h 717"/>
                  <a:gd name="T44" fmla="*/ 0 w 466"/>
                  <a:gd name="T45" fmla="*/ 0 h 717"/>
                  <a:gd name="T46" fmla="*/ 0 w 466"/>
                  <a:gd name="T47" fmla="*/ 0 h 717"/>
                  <a:gd name="T48" fmla="*/ 0 w 466"/>
                  <a:gd name="T49" fmla="*/ 0 h 717"/>
                  <a:gd name="T50" fmla="*/ 0 w 466"/>
                  <a:gd name="T51" fmla="*/ 0 h 717"/>
                  <a:gd name="T52" fmla="*/ 0 w 466"/>
                  <a:gd name="T53" fmla="*/ 0 h 717"/>
                  <a:gd name="T54" fmla="*/ 0 w 466"/>
                  <a:gd name="T55" fmla="*/ 0 h 717"/>
                  <a:gd name="T56" fmla="*/ 0 w 466"/>
                  <a:gd name="T57" fmla="*/ 0 h 717"/>
                  <a:gd name="T58" fmla="*/ 0 w 466"/>
                  <a:gd name="T59" fmla="*/ 0 h 717"/>
                  <a:gd name="T60" fmla="*/ 0 w 466"/>
                  <a:gd name="T61" fmla="*/ 0 h 717"/>
                  <a:gd name="T62" fmla="*/ 0 w 466"/>
                  <a:gd name="T63" fmla="*/ 0 h 717"/>
                  <a:gd name="T64" fmla="*/ 0 w 466"/>
                  <a:gd name="T65" fmla="*/ 0 h 717"/>
                  <a:gd name="T66" fmla="*/ 0 w 466"/>
                  <a:gd name="T67" fmla="*/ 0 h 717"/>
                  <a:gd name="T68" fmla="*/ 0 w 466"/>
                  <a:gd name="T69" fmla="*/ 0 h 717"/>
                  <a:gd name="T70" fmla="*/ 0 w 466"/>
                  <a:gd name="T71" fmla="*/ 0 h 717"/>
                  <a:gd name="T72" fmla="*/ 0 w 466"/>
                  <a:gd name="T73" fmla="*/ 0 h 717"/>
                  <a:gd name="T74" fmla="*/ 0 w 466"/>
                  <a:gd name="T75" fmla="*/ 0 h 717"/>
                  <a:gd name="T76" fmla="*/ 0 w 466"/>
                  <a:gd name="T77" fmla="*/ 0 h 717"/>
                  <a:gd name="T78" fmla="*/ 0 w 466"/>
                  <a:gd name="T79" fmla="*/ 0 h 717"/>
                  <a:gd name="T80" fmla="*/ 0 w 466"/>
                  <a:gd name="T81" fmla="*/ 0 h 717"/>
                  <a:gd name="T82" fmla="*/ 0 w 466"/>
                  <a:gd name="T83" fmla="*/ 0 h 717"/>
                  <a:gd name="T84" fmla="*/ 0 w 466"/>
                  <a:gd name="T85" fmla="*/ 0 h 717"/>
                  <a:gd name="T86" fmla="*/ 0 w 466"/>
                  <a:gd name="T87" fmla="*/ 0 h 717"/>
                  <a:gd name="T88" fmla="*/ 0 w 466"/>
                  <a:gd name="T89" fmla="*/ 0 h 717"/>
                  <a:gd name="T90" fmla="*/ 0 w 466"/>
                  <a:gd name="T91" fmla="*/ 0 h 717"/>
                  <a:gd name="T92" fmla="*/ 0 w 466"/>
                  <a:gd name="T93" fmla="*/ 0 h 717"/>
                  <a:gd name="T94" fmla="*/ 0 w 466"/>
                  <a:gd name="T95" fmla="*/ 0 h 717"/>
                  <a:gd name="T96" fmla="*/ 0 w 466"/>
                  <a:gd name="T97" fmla="*/ 0 h 717"/>
                  <a:gd name="T98" fmla="*/ 0 w 466"/>
                  <a:gd name="T99" fmla="*/ 0 h 717"/>
                  <a:gd name="T100" fmla="*/ 0 w 466"/>
                  <a:gd name="T101" fmla="*/ 0 h 717"/>
                  <a:gd name="T102" fmla="*/ 0 w 466"/>
                  <a:gd name="T103" fmla="*/ 0 h 717"/>
                  <a:gd name="T104" fmla="*/ 0 w 466"/>
                  <a:gd name="T105" fmla="*/ 0 h 717"/>
                  <a:gd name="T106" fmla="*/ 0 w 466"/>
                  <a:gd name="T107" fmla="*/ 0 h 717"/>
                  <a:gd name="T108" fmla="*/ 0 w 466"/>
                  <a:gd name="T109" fmla="*/ 0 h 717"/>
                  <a:gd name="T110" fmla="*/ 0 w 466"/>
                  <a:gd name="T111" fmla="*/ 0 h 7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6"/>
                  <a:gd name="T169" fmla="*/ 0 h 717"/>
                  <a:gd name="T170" fmla="*/ 466 w 466"/>
                  <a:gd name="T171" fmla="*/ 717 h 7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6" h="717">
                    <a:moveTo>
                      <a:pt x="461" y="20"/>
                    </a:moveTo>
                    <a:lnTo>
                      <a:pt x="453" y="25"/>
                    </a:lnTo>
                    <a:lnTo>
                      <a:pt x="445" y="29"/>
                    </a:lnTo>
                    <a:lnTo>
                      <a:pt x="438" y="34"/>
                    </a:lnTo>
                    <a:lnTo>
                      <a:pt x="430" y="38"/>
                    </a:lnTo>
                    <a:lnTo>
                      <a:pt x="423" y="43"/>
                    </a:lnTo>
                    <a:lnTo>
                      <a:pt x="416" y="48"/>
                    </a:lnTo>
                    <a:lnTo>
                      <a:pt x="410" y="51"/>
                    </a:lnTo>
                    <a:lnTo>
                      <a:pt x="403" y="56"/>
                    </a:lnTo>
                    <a:lnTo>
                      <a:pt x="397" y="61"/>
                    </a:lnTo>
                    <a:lnTo>
                      <a:pt x="390" y="66"/>
                    </a:lnTo>
                    <a:lnTo>
                      <a:pt x="383" y="69"/>
                    </a:lnTo>
                    <a:lnTo>
                      <a:pt x="378" y="74"/>
                    </a:lnTo>
                    <a:lnTo>
                      <a:pt x="371" y="79"/>
                    </a:lnTo>
                    <a:lnTo>
                      <a:pt x="365" y="83"/>
                    </a:lnTo>
                    <a:lnTo>
                      <a:pt x="359" y="88"/>
                    </a:lnTo>
                    <a:lnTo>
                      <a:pt x="353" y="93"/>
                    </a:lnTo>
                    <a:lnTo>
                      <a:pt x="347" y="98"/>
                    </a:lnTo>
                    <a:lnTo>
                      <a:pt x="342" y="102"/>
                    </a:lnTo>
                    <a:lnTo>
                      <a:pt x="336" y="107"/>
                    </a:lnTo>
                    <a:lnTo>
                      <a:pt x="330" y="112"/>
                    </a:lnTo>
                    <a:lnTo>
                      <a:pt x="324" y="117"/>
                    </a:lnTo>
                    <a:lnTo>
                      <a:pt x="319" y="121"/>
                    </a:lnTo>
                    <a:lnTo>
                      <a:pt x="313" y="126"/>
                    </a:lnTo>
                    <a:lnTo>
                      <a:pt x="308" y="131"/>
                    </a:lnTo>
                    <a:lnTo>
                      <a:pt x="302" y="136"/>
                    </a:lnTo>
                    <a:lnTo>
                      <a:pt x="298" y="140"/>
                    </a:lnTo>
                    <a:lnTo>
                      <a:pt x="292" y="145"/>
                    </a:lnTo>
                    <a:lnTo>
                      <a:pt x="287" y="151"/>
                    </a:lnTo>
                    <a:lnTo>
                      <a:pt x="282" y="156"/>
                    </a:lnTo>
                    <a:lnTo>
                      <a:pt x="278" y="160"/>
                    </a:lnTo>
                    <a:lnTo>
                      <a:pt x="273" y="166"/>
                    </a:lnTo>
                    <a:lnTo>
                      <a:pt x="268" y="172"/>
                    </a:lnTo>
                    <a:lnTo>
                      <a:pt x="263" y="177"/>
                    </a:lnTo>
                    <a:lnTo>
                      <a:pt x="259" y="182"/>
                    </a:lnTo>
                    <a:lnTo>
                      <a:pt x="254" y="188"/>
                    </a:lnTo>
                    <a:lnTo>
                      <a:pt x="249" y="192"/>
                    </a:lnTo>
                    <a:lnTo>
                      <a:pt x="244" y="198"/>
                    </a:lnTo>
                    <a:lnTo>
                      <a:pt x="240" y="203"/>
                    </a:lnTo>
                    <a:lnTo>
                      <a:pt x="235" y="209"/>
                    </a:lnTo>
                    <a:lnTo>
                      <a:pt x="231" y="215"/>
                    </a:lnTo>
                    <a:lnTo>
                      <a:pt x="227" y="220"/>
                    </a:lnTo>
                    <a:lnTo>
                      <a:pt x="222" y="226"/>
                    </a:lnTo>
                    <a:lnTo>
                      <a:pt x="218" y="232"/>
                    </a:lnTo>
                    <a:lnTo>
                      <a:pt x="213" y="239"/>
                    </a:lnTo>
                    <a:lnTo>
                      <a:pt x="209" y="243"/>
                    </a:lnTo>
                    <a:lnTo>
                      <a:pt x="204" y="249"/>
                    </a:lnTo>
                    <a:lnTo>
                      <a:pt x="200" y="257"/>
                    </a:lnTo>
                    <a:lnTo>
                      <a:pt x="197" y="262"/>
                    </a:lnTo>
                    <a:lnTo>
                      <a:pt x="192" y="268"/>
                    </a:lnTo>
                    <a:lnTo>
                      <a:pt x="187" y="274"/>
                    </a:lnTo>
                    <a:lnTo>
                      <a:pt x="184" y="281"/>
                    </a:lnTo>
                    <a:lnTo>
                      <a:pt x="179" y="287"/>
                    </a:lnTo>
                    <a:lnTo>
                      <a:pt x="174" y="294"/>
                    </a:lnTo>
                    <a:lnTo>
                      <a:pt x="171" y="300"/>
                    </a:lnTo>
                    <a:lnTo>
                      <a:pt x="166" y="308"/>
                    </a:lnTo>
                    <a:lnTo>
                      <a:pt x="163" y="315"/>
                    </a:lnTo>
                    <a:lnTo>
                      <a:pt x="158" y="322"/>
                    </a:lnTo>
                    <a:lnTo>
                      <a:pt x="154" y="329"/>
                    </a:lnTo>
                    <a:lnTo>
                      <a:pt x="151" y="336"/>
                    </a:lnTo>
                    <a:lnTo>
                      <a:pt x="146" y="343"/>
                    </a:lnTo>
                    <a:lnTo>
                      <a:pt x="141" y="350"/>
                    </a:lnTo>
                    <a:lnTo>
                      <a:pt x="138" y="357"/>
                    </a:lnTo>
                    <a:lnTo>
                      <a:pt x="134" y="366"/>
                    </a:lnTo>
                    <a:lnTo>
                      <a:pt x="130" y="374"/>
                    </a:lnTo>
                    <a:lnTo>
                      <a:pt x="127" y="379"/>
                    </a:lnTo>
                    <a:lnTo>
                      <a:pt x="123" y="383"/>
                    </a:lnTo>
                    <a:lnTo>
                      <a:pt x="121" y="389"/>
                    </a:lnTo>
                    <a:lnTo>
                      <a:pt x="119" y="394"/>
                    </a:lnTo>
                    <a:lnTo>
                      <a:pt x="115" y="399"/>
                    </a:lnTo>
                    <a:lnTo>
                      <a:pt x="113" y="405"/>
                    </a:lnTo>
                    <a:lnTo>
                      <a:pt x="110" y="410"/>
                    </a:lnTo>
                    <a:lnTo>
                      <a:pt x="108" y="414"/>
                    </a:lnTo>
                    <a:lnTo>
                      <a:pt x="106" y="419"/>
                    </a:lnTo>
                    <a:lnTo>
                      <a:pt x="103" y="425"/>
                    </a:lnTo>
                    <a:lnTo>
                      <a:pt x="101" y="430"/>
                    </a:lnTo>
                    <a:lnTo>
                      <a:pt x="98" y="434"/>
                    </a:lnTo>
                    <a:lnTo>
                      <a:pt x="96" y="439"/>
                    </a:lnTo>
                    <a:lnTo>
                      <a:pt x="95" y="444"/>
                    </a:lnTo>
                    <a:lnTo>
                      <a:pt x="93" y="449"/>
                    </a:lnTo>
                    <a:lnTo>
                      <a:pt x="91" y="455"/>
                    </a:lnTo>
                    <a:lnTo>
                      <a:pt x="89" y="459"/>
                    </a:lnTo>
                    <a:lnTo>
                      <a:pt x="87" y="464"/>
                    </a:lnTo>
                    <a:lnTo>
                      <a:pt x="84" y="469"/>
                    </a:lnTo>
                    <a:lnTo>
                      <a:pt x="83" y="474"/>
                    </a:lnTo>
                    <a:lnTo>
                      <a:pt x="82" y="478"/>
                    </a:lnTo>
                    <a:lnTo>
                      <a:pt x="80" y="483"/>
                    </a:lnTo>
                    <a:lnTo>
                      <a:pt x="78" y="488"/>
                    </a:lnTo>
                    <a:lnTo>
                      <a:pt x="77" y="493"/>
                    </a:lnTo>
                    <a:lnTo>
                      <a:pt x="75" y="497"/>
                    </a:lnTo>
                    <a:lnTo>
                      <a:pt x="74" y="502"/>
                    </a:lnTo>
                    <a:lnTo>
                      <a:pt x="72" y="507"/>
                    </a:lnTo>
                    <a:lnTo>
                      <a:pt x="71" y="512"/>
                    </a:lnTo>
                    <a:lnTo>
                      <a:pt x="69" y="516"/>
                    </a:lnTo>
                    <a:lnTo>
                      <a:pt x="69" y="521"/>
                    </a:lnTo>
                    <a:lnTo>
                      <a:pt x="68" y="526"/>
                    </a:lnTo>
                    <a:lnTo>
                      <a:pt x="66" y="532"/>
                    </a:lnTo>
                    <a:lnTo>
                      <a:pt x="64" y="536"/>
                    </a:lnTo>
                    <a:lnTo>
                      <a:pt x="63" y="541"/>
                    </a:lnTo>
                    <a:lnTo>
                      <a:pt x="62" y="546"/>
                    </a:lnTo>
                    <a:lnTo>
                      <a:pt x="61" y="551"/>
                    </a:lnTo>
                    <a:lnTo>
                      <a:pt x="59" y="555"/>
                    </a:lnTo>
                    <a:lnTo>
                      <a:pt x="58" y="560"/>
                    </a:lnTo>
                    <a:lnTo>
                      <a:pt x="57" y="565"/>
                    </a:lnTo>
                    <a:lnTo>
                      <a:pt x="57" y="570"/>
                    </a:lnTo>
                    <a:lnTo>
                      <a:pt x="55" y="574"/>
                    </a:lnTo>
                    <a:lnTo>
                      <a:pt x="55" y="579"/>
                    </a:lnTo>
                    <a:lnTo>
                      <a:pt x="53" y="584"/>
                    </a:lnTo>
                    <a:lnTo>
                      <a:pt x="53" y="590"/>
                    </a:lnTo>
                    <a:lnTo>
                      <a:pt x="52" y="595"/>
                    </a:lnTo>
                    <a:lnTo>
                      <a:pt x="51" y="599"/>
                    </a:lnTo>
                    <a:lnTo>
                      <a:pt x="50" y="605"/>
                    </a:lnTo>
                    <a:lnTo>
                      <a:pt x="50" y="610"/>
                    </a:lnTo>
                    <a:lnTo>
                      <a:pt x="49" y="616"/>
                    </a:lnTo>
                    <a:lnTo>
                      <a:pt x="48" y="621"/>
                    </a:lnTo>
                    <a:lnTo>
                      <a:pt x="46" y="625"/>
                    </a:lnTo>
                    <a:lnTo>
                      <a:pt x="46" y="631"/>
                    </a:lnTo>
                    <a:lnTo>
                      <a:pt x="45" y="636"/>
                    </a:lnTo>
                    <a:lnTo>
                      <a:pt x="44" y="642"/>
                    </a:lnTo>
                    <a:lnTo>
                      <a:pt x="44" y="648"/>
                    </a:lnTo>
                    <a:lnTo>
                      <a:pt x="43" y="654"/>
                    </a:lnTo>
                    <a:lnTo>
                      <a:pt x="42" y="660"/>
                    </a:lnTo>
                    <a:lnTo>
                      <a:pt x="42" y="665"/>
                    </a:lnTo>
                    <a:lnTo>
                      <a:pt x="40" y="671"/>
                    </a:lnTo>
                    <a:lnTo>
                      <a:pt x="39" y="676"/>
                    </a:lnTo>
                    <a:lnTo>
                      <a:pt x="38" y="682"/>
                    </a:lnTo>
                    <a:lnTo>
                      <a:pt x="38" y="688"/>
                    </a:lnTo>
                    <a:lnTo>
                      <a:pt x="37" y="695"/>
                    </a:lnTo>
                    <a:lnTo>
                      <a:pt x="37" y="701"/>
                    </a:lnTo>
                    <a:lnTo>
                      <a:pt x="34" y="705"/>
                    </a:lnTo>
                    <a:lnTo>
                      <a:pt x="33" y="708"/>
                    </a:lnTo>
                    <a:lnTo>
                      <a:pt x="31" y="711"/>
                    </a:lnTo>
                    <a:lnTo>
                      <a:pt x="29" y="713"/>
                    </a:lnTo>
                    <a:lnTo>
                      <a:pt x="25" y="714"/>
                    </a:lnTo>
                    <a:lnTo>
                      <a:pt x="23" y="716"/>
                    </a:lnTo>
                    <a:lnTo>
                      <a:pt x="19" y="716"/>
                    </a:lnTo>
                    <a:lnTo>
                      <a:pt x="15" y="717"/>
                    </a:lnTo>
                    <a:lnTo>
                      <a:pt x="12" y="714"/>
                    </a:lnTo>
                    <a:lnTo>
                      <a:pt x="10" y="713"/>
                    </a:lnTo>
                    <a:lnTo>
                      <a:pt x="6" y="712"/>
                    </a:lnTo>
                    <a:lnTo>
                      <a:pt x="5" y="710"/>
                    </a:lnTo>
                    <a:lnTo>
                      <a:pt x="1" y="707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0" y="697"/>
                    </a:lnTo>
                    <a:lnTo>
                      <a:pt x="1" y="689"/>
                    </a:lnTo>
                    <a:lnTo>
                      <a:pt x="2" y="684"/>
                    </a:lnTo>
                    <a:lnTo>
                      <a:pt x="2" y="676"/>
                    </a:lnTo>
                    <a:lnTo>
                      <a:pt x="4" y="671"/>
                    </a:lnTo>
                    <a:lnTo>
                      <a:pt x="5" y="663"/>
                    </a:lnTo>
                    <a:lnTo>
                      <a:pt x="6" y="659"/>
                    </a:lnTo>
                    <a:lnTo>
                      <a:pt x="6" y="653"/>
                    </a:lnTo>
                    <a:lnTo>
                      <a:pt x="7" y="647"/>
                    </a:lnTo>
                    <a:lnTo>
                      <a:pt x="7" y="640"/>
                    </a:lnTo>
                    <a:lnTo>
                      <a:pt x="8" y="634"/>
                    </a:lnTo>
                    <a:lnTo>
                      <a:pt x="10" y="628"/>
                    </a:lnTo>
                    <a:lnTo>
                      <a:pt x="11" y="622"/>
                    </a:lnTo>
                    <a:lnTo>
                      <a:pt x="12" y="616"/>
                    </a:lnTo>
                    <a:lnTo>
                      <a:pt x="13" y="611"/>
                    </a:lnTo>
                    <a:lnTo>
                      <a:pt x="14" y="605"/>
                    </a:lnTo>
                    <a:lnTo>
                      <a:pt x="15" y="601"/>
                    </a:lnTo>
                    <a:lnTo>
                      <a:pt x="15" y="593"/>
                    </a:lnTo>
                    <a:lnTo>
                      <a:pt x="17" y="589"/>
                    </a:lnTo>
                    <a:lnTo>
                      <a:pt x="18" y="583"/>
                    </a:lnTo>
                    <a:lnTo>
                      <a:pt x="19" y="577"/>
                    </a:lnTo>
                    <a:lnTo>
                      <a:pt x="20" y="571"/>
                    </a:lnTo>
                    <a:lnTo>
                      <a:pt x="21" y="566"/>
                    </a:lnTo>
                    <a:lnTo>
                      <a:pt x="23" y="561"/>
                    </a:lnTo>
                    <a:lnTo>
                      <a:pt x="25" y="557"/>
                    </a:lnTo>
                    <a:lnTo>
                      <a:pt x="25" y="551"/>
                    </a:lnTo>
                    <a:lnTo>
                      <a:pt x="27" y="545"/>
                    </a:lnTo>
                    <a:lnTo>
                      <a:pt x="29" y="540"/>
                    </a:lnTo>
                    <a:lnTo>
                      <a:pt x="30" y="534"/>
                    </a:lnTo>
                    <a:lnTo>
                      <a:pt x="31" y="529"/>
                    </a:lnTo>
                    <a:lnTo>
                      <a:pt x="33" y="523"/>
                    </a:lnTo>
                    <a:lnTo>
                      <a:pt x="34" y="519"/>
                    </a:lnTo>
                    <a:lnTo>
                      <a:pt x="36" y="514"/>
                    </a:lnTo>
                    <a:lnTo>
                      <a:pt x="37" y="508"/>
                    </a:lnTo>
                    <a:lnTo>
                      <a:pt x="38" y="502"/>
                    </a:lnTo>
                    <a:lnTo>
                      <a:pt x="40" y="497"/>
                    </a:lnTo>
                    <a:lnTo>
                      <a:pt x="42" y="493"/>
                    </a:lnTo>
                    <a:lnTo>
                      <a:pt x="44" y="488"/>
                    </a:lnTo>
                    <a:lnTo>
                      <a:pt x="45" y="482"/>
                    </a:lnTo>
                    <a:lnTo>
                      <a:pt x="48" y="477"/>
                    </a:lnTo>
                    <a:lnTo>
                      <a:pt x="49" y="472"/>
                    </a:lnTo>
                    <a:lnTo>
                      <a:pt x="51" y="466"/>
                    </a:lnTo>
                    <a:lnTo>
                      <a:pt x="52" y="462"/>
                    </a:lnTo>
                    <a:lnTo>
                      <a:pt x="55" y="456"/>
                    </a:lnTo>
                    <a:lnTo>
                      <a:pt x="57" y="451"/>
                    </a:lnTo>
                    <a:lnTo>
                      <a:pt x="58" y="446"/>
                    </a:lnTo>
                    <a:lnTo>
                      <a:pt x="61" y="440"/>
                    </a:lnTo>
                    <a:lnTo>
                      <a:pt x="63" y="436"/>
                    </a:lnTo>
                    <a:lnTo>
                      <a:pt x="65" y="431"/>
                    </a:lnTo>
                    <a:lnTo>
                      <a:pt x="68" y="425"/>
                    </a:lnTo>
                    <a:lnTo>
                      <a:pt x="70" y="420"/>
                    </a:lnTo>
                    <a:lnTo>
                      <a:pt x="72" y="414"/>
                    </a:lnTo>
                    <a:lnTo>
                      <a:pt x="75" y="410"/>
                    </a:lnTo>
                    <a:lnTo>
                      <a:pt x="77" y="404"/>
                    </a:lnTo>
                    <a:lnTo>
                      <a:pt x="80" y="399"/>
                    </a:lnTo>
                    <a:lnTo>
                      <a:pt x="82" y="393"/>
                    </a:lnTo>
                    <a:lnTo>
                      <a:pt x="84" y="388"/>
                    </a:lnTo>
                    <a:lnTo>
                      <a:pt x="87" y="382"/>
                    </a:lnTo>
                    <a:lnTo>
                      <a:pt x="89" y="378"/>
                    </a:lnTo>
                    <a:lnTo>
                      <a:pt x="93" y="372"/>
                    </a:lnTo>
                    <a:lnTo>
                      <a:pt x="95" y="367"/>
                    </a:lnTo>
                    <a:lnTo>
                      <a:pt x="98" y="361"/>
                    </a:lnTo>
                    <a:lnTo>
                      <a:pt x="102" y="355"/>
                    </a:lnTo>
                    <a:lnTo>
                      <a:pt x="104" y="350"/>
                    </a:lnTo>
                    <a:lnTo>
                      <a:pt x="108" y="345"/>
                    </a:lnTo>
                    <a:lnTo>
                      <a:pt x="112" y="337"/>
                    </a:lnTo>
                    <a:lnTo>
                      <a:pt x="116" y="329"/>
                    </a:lnTo>
                    <a:lnTo>
                      <a:pt x="120" y="322"/>
                    </a:lnTo>
                    <a:lnTo>
                      <a:pt x="125" y="315"/>
                    </a:lnTo>
                    <a:lnTo>
                      <a:pt x="128" y="306"/>
                    </a:lnTo>
                    <a:lnTo>
                      <a:pt x="133" y="299"/>
                    </a:lnTo>
                    <a:lnTo>
                      <a:pt x="136" y="292"/>
                    </a:lnTo>
                    <a:lnTo>
                      <a:pt x="141" y="286"/>
                    </a:lnTo>
                    <a:lnTo>
                      <a:pt x="146" y="278"/>
                    </a:lnTo>
                    <a:lnTo>
                      <a:pt x="149" y="272"/>
                    </a:lnTo>
                    <a:lnTo>
                      <a:pt x="154" y="265"/>
                    </a:lnTo>
                    <a:lnTo>
                      <a:pt x="159" y="259"/>
                    </a:lnTo>
                    <a:lnTo>
                      <a:pt x="163" y="253"/>
                    </a:lnTo>
                    <a:lnTo>
                      <a:pt x="167" y="246"/>
                    </a:lnTo>
                    <a:lnTo>
                      <a:pt x="171" y="240"/>
                    </a:lnTo>
                    <a:lnTo>
                      <a:pt x="176" y="234"/>
                    </a:lnTo>
                    <a:lnTo>
                      <a:pt x="180" y="228"/>
                    </a:lnTo>
                    <a:lnTo>
                      <a:pt x="184" y="222"/>
                    </a:lnTo>
                    <a:lnTo>
                      <a:pt x="189" y="216"/>
                    </a:lnTo>
                    <a:lnTo>
                      <a:pt x="193" y="210"/>
                    </a:lnTo>
                    <a:lnTo>
                      <a:pt x="198" y="204"/>
                    </a:lnTo>
                    <a:lnTo>
                      <a:pt x="203" y="198"/>
                    </a:lnTo>
                    <a:lnTo>
                      <a:pt x="208" y="194"/>
                    </a:lnTo>
                    <a:lnTo>
                      <a:pt x="212" y="189"/>
                    </a:lnTo>
                    <a:lnTo>
                      <a:pt x="217" y="183"/>
                    </a:lnTo>
                    <a:lnTo>
                      <a:pt x="222" y="177"/>
                    </a:lnTo>
                    <a:lnTo>
                      <a:pt x="227" y="172"/>
                    </a:lnTo>
                    <a:lnTo>
                      <a:pt x="231" y="168"/>
                    </a:lnTo>
                    <a:lnTo>
                      <a:pt x="236" y="162"/>
                    </a:lnTo>
                    <a:lnTo>
                      <a:pt x="241" y="157"/>
                    </a:lnTo>
                    <a:lnTo>
                      <a:pt x="246" y="152"/>
                    </a:lnTo>
                    <a:lnTo>
                      <a:pt x="251" y="147"/>
                    </a:lnTo>
                    <a:lnTo>
                      <a:pt x="256" y="143"/>
                    </a:lnTo>
                    <a:lnTo>
                      <a:pt x="261" y="138"/>
                    </a:lnTo>
                    <a:lnTo>
                      <a:pt x="266" y="133"/>
                    </a:lnTo>
                    <a:lnTo>
                      <a:pt x="270" y="128"/>
                    </a:lnTo>
                    <a:lnTo>
                      <a:pt x="276" y="124"/>
                    </a:lnTo>
                    <a:lnTo>
                      <a:pt x="281" y="119"/>
                    </a:lnTo>
                    <a:lnTo>
                      <a:pt x="287" y="114"/>
                    </a:lnTo>
                    <a:lnTo>
                      <a:pt x="293" y="109"/>
                    </a:lnTo>
                    <a:lnTo>
                      <a:pt x="298" y="105"/>
                    </a:lnTo>
                    <a:lnTo>
                      <a:pt x="304" y="100"/>
                    </a:lnTo>
                    <a:lnTo>
                      <a:pt x="310" y="96"/>
                    </a:lnTo>
                    <a:lnTo>
                      <a:pt x="315" y="92"/>
                    </a:lnTo>
                    <a:lnTo>
                      <a:pt x="320" y="87"/>
                    </a:lnTo>
                    <a:lnTo>
                      <a:pt x="327" y="82"/>
                    </a:lnTo>
                    <a:lnTo>
                      <a:pt x="333" y="79"/>
                    </a:lnTo>
                    <a:lnTo>
                      <a:pt x="339" y="74"/>
                    </a:lnTo>
                    <a:lnTo>
                      <a:pt x="345" y="69"/>
                    </a:lnTo>
                    <a:lnTo>
                      <a:pt x="352" y="64"/>
                    </a:lnTo>
                    <a:lnTo>
                      <a:pt x="358" y="61"/>
                    </a:lnTo>
                    <a:lnTo>
                      <a:pt x="365" y="56"/>
                    </a:lnTo>
                    <a:lnTo>
                      <a:pt x="371" y="51"/>
                    </a:lnTo>
                    <a:lnTo>
                      <a:pt x="378" y="47"/>
                    </a:lnTo>
                    <a:lnTo>
                      <a:pt x="384" y="43"/>
                    </a:lnTo>
                    <a:lnTo>
                      <a:pt x="391" y="38"/>
                    </a:lnTo>
                    <a:lnTo>
                      <a:pt x="398" y="34"/>
                    </a:lnTo>
                    <a:lnTo>
                      <a:pt x="406" y="29"/>
                    </a:lnTo>
                    <a:lnTo>
                      <a:pt x="413" y="24"/>
                    </a:lnTo>
                    <a:lnTo>
                      <a:pt x="421" y="20"/>
                    </a:lnTo>
                    <a:lnTo>
                      <a:pt x="427" y="16"/>
                    </a:lnTo>
                    <a:lnTo>
                      <a:pt x="435" y="11"/>
                    </a:lnTo>
                    <a:lnTo>
                      <a:pt x="444" y="6"/>
                    </a:lnTo>
                    <a:lnTo>
                      <a:pt x="451" y="3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1" y="3"/>
                    </a:lnTo>
                    <a:lnTo>
                      <a:pt x="465" y="6"/>
                    </a:lnTo>
                    <a:lnTo>
                      <a:pt x="466" y="9"/>
                    </a:lnTo>
                    <a:lnTo>
                      <a:pt x="466" y="13"/>
                    </a:lnTo>
                    <a:lnTo>
                      <a:pt x="465" y="17"/>
                    </a:lnTo>
                    <a:lnTo>
                      <a:pt x="4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8" name="Freeform 97"/>
              <p:cNvSpPr>
                <a:spLocks/>
              </p:cNvSpPr>
              <p:nvPr/>
            </p:nvSpPr>
            <p:spPr bwMode="auto">
              <a:xfrm>
                <a:off x="1667" y="1505"/>
                <a:ext cx="141" cy="103"/>
              </a:xfrm>
              <a:custGeom>
                <a:avLst/>
                <a:gdLst>
                  <a:gd name="T0" fmla="*/ 0 w 424"/>
                  <a:gd name="T1" fmla="*/ 0 h 309"/>
                  <a:gd name="T2" fmla="*/ 0 w 424"/>
                  <a:gd name="T3" fmla="*/ 0 h 309"/>
                  <a:gd name="T4" fmla="*/ 0 w 424"/>
                  <a:gd name="T5" fmla="*/ 0 h 309"/>
                  <a:gd name="T6" fmla="*/ 0 w 424"/>
                  <a:gd name="T7" fmla="*/ 0 h 309"/>
                  <a:gd name="T8" fmla="*/ 0 w 424"/>
                  <a:gd name="T9" fmla="*/ 0 h 309"/>
                  <a:gd name="T10" fmla="*/ 0 w 424"/>
                  <a:gd name="T11" fmla="*/ 0 h 309"/>
                  <a:gd name="T12" fmla="*/ 0 w 424"/>
                  <a:gd name="T13" fmla="*/ 0 h 309"/>
                  <a:gd name="T14" fmla="*/ 0 w 424"/>
                  <a:gd name="T15" fmla="*/ 0 h 309"/>
                  <a:gd name="T16" fmla="*/ 0 w 424"/>
                  <a:gd name="T17" fmla="*/ 0 h 309"/>
                  <a:gd name="T18" fmla="*/ 0 w 424"/>
                  <a:gd name="T19" fmla="*/ 0 h 309"/>
                  <a:gd name="T20" fmla="*/ 0 w 424"/>
                  <a:gd name="T21" fmla="*/ 0 h 309"/>
                  <a:gd name="T22" fmla="*/ 0 w 424"/>
                  <a:gd name="T23" fmla="*/ 0 h 309"/>
                  <a:gd name="T24" fmla="*/ 0 w 424"/>
                  <a:gd name="T25" fmla="*/ 0 h 309"/>
                  <a:gd name="T26" fmla="*/ 0 w 424"/>
                  <a:gd name="T27" fmla="*/ 0 h 309"/>
                  <a:gd name="T28" fmla="*/ 0 w 424"/>
                  <a:gd name="T29" fmla="*/ 0 h 309"/>
                  <a:gd name="T30" fmla="*/ 0 w 424"/>
                  <a:gd name="T31" fmla="*/ 0 h 309"/>
                  <a:gd name="T32" fmla="*/ 0 w 424"/>
                  <a:gd name="T33" fmla="*/ 0 h 309"/>
                  <a:gd name="T34" fmla="*/ 0 w 424"/>
                  <a:gd name="T35" fmla="*/ 0 h 309"/>
                  <a:gd name="T36" fmla="*/ 0 w 424"/>
                  <a:gd name="T37" fmla="*/ 0 h 309"/>
                  <a:gd name="T38" fmla="*/ 0 w 424"/>
                  <a:gd name="T39" fmla="*/ 0 h 309"/>
                  <a:gd name="T40" fmla="*/ 0 w 424"/>
                  <a:gd name="T41" fmla="*/ 0 h 309"/>
                  <a:gd name="T42" fmla="*/ 0 w 424"/>
                  <a:gd name="T43" fmla="*/ 0 h 309"/>
                  <a:gd name="T44" fmla="*/ 0 w 424"/>
                  <a:gd name="T45" fmla="*/ 0 h 309"/>
                  <a:gd name="T46" fmla="*/ 0 w 424"/>
                  <a:gd name="T47" fmla="*/ 0 h 309"/>
                  <a:gd name="T48" fmla="*/ 0 w 424"/>
                  <a:gd name="T49" fmla="*/ 0 h 309"/>
                  <a:gd name="T50" fmla="*/ 0 w 424"/>
                  <a:gd name="T51" fmla="*/ 0 h 309"/>
                  <a:gd name="T52" fmla="*/ 0 w 424"/>
                  <a:gd name="T53" fmla="*/ 0 h 309"/>
                  <a:gd name="T54" fmla="*/ 0 w 424"/>
                  <a:gd name="T55" fmla="*/ 0 h 309"/>
                  <a:gd name="T56" fmla="*/ 0 w 424"/>
                  <a:gd name="T57" fmla="*/ 0 h 309"/>
                  <a:gd name="T58" fmla="*/ 0 w 424"/>
                  <a:gd name="T59" fmla="*/ 0 h 309"/>
                  <a:gd name="T60" fmla="*/ 0 w 424"/>
                  <a:gd name="T61" fmla="*/ 0 h 309"/>
                  <a:gd name="T62" fmla="*/ 0 w 424"/>
                  <a:gd name="T63" fmla="*/ 0 h 309"/>
                  <a:gd name="T64" fmla="*/ 0 w 424"/>
                  <a:gd name="T65" fmla="*/ 0 h 309"/>
                  <a:gd name="T66" fmla="*/ 0 w 424"/>
                  <a:gd name="T67" fmla="*/ 0 h 309"/>
                  <a:gd name="T68" fmla="*/ 0 w 424"/>
                  <a:gd name="T69" fmla="*/ 0 h 309"/>
                  <a:gd name="T70" fmla="*/ 0 w 424"/>
                  <a:gd name="T71" fmla="*/ 0 h 309"/>
                  <a:gd name="T72" fmla="*/ 0 w 424"/>
                  <a:gd name="T73" fmla="*/ 0 h 309"/>
                  <a:gd name="T74" fmla="*/ 0 w 424"/>
                  <a:gd name="T75" fmla="*/ 0 h 309"/>
                  <a:gd name="T76" fmla="*/ 0 w 424"/>
                  <a:gd name="T77" fmla="*/ 0 h 309"/>
                  <a:gd name="T78" fmla="*/ 0 w 424"/>
                  <a:gd name="T79" fmla="*/ 0 h 309"/>
                  <a:gd name="T80" fmla="*/ 0 w 424"/>
                  <a:gd name="T81" fmla="*/ 0 h 309"/>
                  <a:gd name="T82" fmla="*/ 0 w 424"/>
                  <a:gd name="T83" fmla="*/ 0 h 309"/>
                  <a:gd name="T84" fmla="*/ 0 w 424"/>
                  <a:gd name="T85" fmla="*/ 0 h 309"/>
                  <a:gd name="T86" fmla="*/ 0 w 424"/>
                  <a:gd name="T87" fmla="*/ 0 h 309"/>
                  <a:gd name="T88" fmla="*/ 0 w 424"/>
                  <a:gd name="T89" fmla="*/ 0 h 309"/>
                  <a:gd name="T90" fmla="*/ 0 w 424"/>
                  <a:gd name="T91" fmla="*/ 0 h 309"/>
                  <a:gd name="T92" fmla="*/ 0 w 424"/>
                  <a:gd name="T93" fmla="*/ 0 h 309"/>
                  <a:gd name="T94" fmla="*/ 0 w 424"/>
                  <a:gd name="T95" fmla="*/ 0 h 309"/>
                  <a:gd name="T96" fmla="*/ 0 w 424"/>
                  <a:gd name="T97" fmla="*/ 0 h 309"/>
                  <a:gd name="T98" fmla="*/ 0 w 424"/>
                  <a:gd name="T99" fmla="*/ 0 h 309"/>
                  <a:gd name="T100" fmla="*/ 0 w 424"/>
                  <a:gd name="T101" fmla="*/ 0 h 309"/>
                  <a:gd name="T102" fmla="*/ 0 w 424"/>
                  <a:gd name="T103" fmla="*/ 0 h 309"/>
                  <a:gd name="T104" fmla="*/ 0 w 424"/>
                  <a:gd name="T105" fmla="*/ 0 h 309"/>
                  <a:gd name="T106" fmla="*/ 0 w 424"/>
                  <a:gd name="T107" fmla="*/ 0 h 309"/>
                  <a:gd name="T108" fmla="*/ 0 w 424"/>
                  <a:gd name="T109" fmla="*/ 0 h 309"/>
                  <a:gd name="T110" fmla="*/ 0 w 424"/>
                  <a:gd name="T111" fmla="*/ 0 h 3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24"/>
                  <a:gd name="T169" fmla="*/ 0 h 309"/>
                  <a:gd name="T170" fmla="*/ 424 w 424"/>
                  <a:gd name="T171" fmla="*/ 309 h 30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24" h="309">
                    <a:moveTo>
                      <a:pt x="0" y="309"/>
                    </a:moveTo>
                    <a:lnTo>
                      <a:pt x="1" y="309"/>
                    </a:lnTo>
                    <a:lnTo>
                      <a:pt x="4" y="309"/>
                    </a:lnTo>
                    <a:lnTo>
                      <a:pt x="8" y="309"/>
                    </a:lnTo>
                    <a:lnTo>
                      <a:pt x="9" y="308"/>
                    </a:lnTo>
                    <a:lnTo>
                      <a:pt x="13" y="308"/>
                    </a:lnTo>
                    <a:lnTo>
                      <a:pt x="15" y="308"/>
                    </a:lnTo>
                    <a:lnTo>
                      <a:pt x="19" y="308"/>
                    </a:lnTo>
                    <a:lnTo>
                      <a:pt x="22" y="308"/>
                    </a:lnTo>
                    <a:lnTo>
                      <a:pt x="26" y="308"/>
                    </a:lnTo>
                    <a:lnTo>
                      <a:pt x="29" y="308"/>
                    </a:lnTo>
                    <a:lnTo>
                      <a:pt x="34" y="308"/>
                    </a:lnTo>
                    <a:lnTo>
                      <a:pt x="39" y="308"/>
                    </a:lnTo>
                    <a:lnTo>
                      <a:pt x="43" y="306"/>
                    </a:lnTo>
                    <a:lnTo>
                      <a:pt x="48" y="306"/>
                    </a:lnTo>
                    <a:lnTo>
                      <a:pt x="53" y="306"/>
                    </a:lnTo>
                    <a:lnTo>
                      <a:pt x="59" y="306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71" y="305"/>
                    </a:lnTo>
                    <a:lnTo>
                      <a:pt x="74" y="304"/>
                    </a:lnTo>
                    <a:lnTo>
                      <a:pt x="77" y="304"/>
                    </a:lnTo>
                    <a:lnTo>
                      <a:pt x="80" y="304"/>
                    </a:lnTo>
                    <a:lnTo>
                      <a:pt x="84" y="303"/>
                    </a:lnTo>
                    <a:lnTo>
                      <a:pt x="86" y="303"/>
                    </a:lnTo>
                    <a:lnTo>
                      <a:pt x="91" y="303"/>
                    </a:lnTo>
                    <a:lnTo>
                      <a:pt x="93" y="302"/>
                    </a:lnTo>
                    <a:lnTo>
                      <a:pt x="97" y="302"/>
                    </a:lnTo>
                    <a:lnTo>
                      <a:pt x="100" y="302"/>
                    </a:lnTo>
                    <a:lnTo>
                      <a:pt x="105" y="302"/>
                    </a:lnTo>
                    <a:lnTo>
                      <a:pt x="107" y="301"/>
                    </a:lnTo>
                    <a:lnTo>
                      <a:pt x="112" y="299"/>
                    </a:lnTo>
                    <a:lnTo>
                      <a:pt x="116" y="299"/>
                    </a:lnTo>
                    <a:lnTo>
                      <a:pt x="120" y="298"/>
                    </a:lnTo>
                    <a:lnTo>
                      <a:pt x="124" y="297"/>
                    </a:lnTo>
                    <a:lnTo>
                      <a:pt x="128" y="297"/>
                    </a:lnTo>
                    <a:lnTo>
                      <a:pt x="132" y="296"/>
                    </a:lnTo>
                    <a:lnTo>
                      <a:pt x="137" y="296"/>
                    </a:lnTo>
                    <a:lnTo>
                      <a:pt x="141" y="296"/>
                    </a:lnTo>
                    <a:lnTo>
                      <a:pt x="144" y="295"/>
                    </a:lnTo>
                    <a:lnTo>
                      <a:pt x="148" y="293"/>
                    </a:lnTo>
                    <a:lnTo>
                      <a:pt x="152" y="292"/>
                    </a:lnTo>
                    <a:lnTo>
                      <a:pt x="155" y="291"/>
                    </a:lnTo>
                    <a:lnTo>
                      <a:pt x="158" y="291"/>
                    </a:lnTo>
                    <a:lnTo>
                      <a:pt x="163" y="290"/>
                    </a:lnTo>
                    <a:lnTo>
                      <a:pt x="167" y="290"/>
                    </a:lnTo>
                    <a:lnTo>
                      <a:pt x="169" y="289"/>
                    </a:lnTo>
                    <a:lnTo>
                      <a:pt x="173" y="287"/>
                    </a:lnTo>
                    <a:lnTo>
                      <a:pt x="176" y="287"/>
                    </a:lnTo>
                    <a:lnTo>
                      <a:pt x="179" y="286"/>
                    </a:lnTo>
                    <a:lnTo>
                      <a:pt x="182" y="285"/>
                    </a:lnTo>
                    <a:lnTo>
                      <a:pt x="185" y="285"/>
                    </a:lnTo>
                    <a:lnTo>
                      <a:pt x="188" y="284"/>
                    </a:lnTo>
                    <a:lnTo>
                      <a:pt x="192" y="283"/>
                    </a:lnTo>
                    <a:lnTo>
                      <a:pt x="196" y="282"/>
                    </a:lnTo>
                    <a:lnTo>
                      <a:pt x="201" y="280"/>
                    </a:lnTo>
                    <a:lnTo>
                      <a:pt x="206" y="278"/>
                    </a:lnTo>
                    <a:lnTo>
                      <a:pt x="212" y="277"/>
                    </a:lnTo>
                    <a:lnTo>
                      <a:pt x="215" y="276"/>
                    </a:lnTo>
                    <a:lnTo>
                      <a:pt x="220" y="274"/>
                    </a:lnTo>
                    <a:lnTo>
                      <a:pt x="225" y="273"/>
                    </a:lnTo>
                    <a:lnTo>
                      <a:pt x="230" y="273"/>
                    </a:lnTo>
                    <a:lnTo>
                      <a:pt x="233" y="272"/>
                    </a:lnTo>
                    <a:lnTo>
                      <a:pt x="237" y="272"/>
                    </a:lnTo>
                    <a:lnTo>
                      <a:pt x="240" y="272"/>
                    </a:lnTo>
                    <a:lnTo>
                      <a:pt x="245" y="272"/>
                    </a:lnTo>
                    <a:lnTo>
                      <a:pt x="249" y="272"/>
                    </a:lnTo>
                    <a:lnTo>
                      <a:pt x="253" y="272"/>
                    </a:lnTo>
                    <a:lnTo>
                      <a:pt x="257" y="272"/>
                    </a:lnTo>
                    <a:lnTo>
                      <a:pt x="262" y="273"/>
                    </a:lnTo>
                    <a:lnTo>
                      <a:pt x="265" y="273"/>
                    </a:lnTo>
                    <a:lnTo>
                      <a:pt x="270" y="274"/>
                    </a:lnTo>
                    <a:lnTo>
                      <a:pt x="275" y="277"/>
                    </a:lnTo>
                    <a:lnTo>
                      <a:pt x="279" y="278"/>
                    </a:lnTo>
                    <a:lnTo>
                      <a:pt x="284" y="280"/>
                    </a:lnTo>
                    <a:lnTo>
                      <a:pt x="289" y="283"/>
                    </a:lnTo>
                    <a:lnTo>
                      <a:pt x="291" y="284"/>
                    </a:lnTo>
                    <a:lnTo>
                      <a:pt x="294" y="285"/>
                    </a:lnTo>
                    <a:lnTo>
                      <a:pt x="297" y="287"/>
                    </a:lnTo>
                    <a:lnTo>
                      <a:pt x="300" y="289"/>
                    </a:lnTo>
                    <a:lnTo>
                      <a:pt x="301" y="289"/>
                    </a:lnTo>
                    <a:lnTo>
                      <a:pt x="303" y="287"/>
                    </a:lnTo>
                    <a:lnTo>
                      <a:pt x="304" y="286"/>
                    </a:lnTo>
                    <a:lnTo>
                      <a:pt x="307" y="285"/>
                    </a:lnTo>
                    <a:lnTo>
                      <a:pt x="309" y="284"/>
                    </a:lnTo>
                    <a:lnTo>
                      <a:pt x="313" y="283"/>
                    </a:lnTo>
                    <a:lnTo>
                      <a:pt x="315" y="280"/>
                    </a:lnTo>
                    <a:lnTo>
                      <a:pt x="318" y="279"/>
                    </a:lnTo>
                    <a:lnTo>
                      <a:pt x="322" y="277"/>
                    </a:lnTo>
                    <a:lnTo>
                      <a:pt x="327" y="274"/>
                    </a:lnTo>
                    <a:lnTo>
                      <a:pt x="329" y="272"/>
                    </a:lnTo>
                    <a:lnTo>
                      <a:pt x="334" y="270"/>
                    </a:lnTo>
                    <a:lnTo>
                      <a:pt x="339" y="267"/>
                    </a:lnTo>
                    <a:lnTo>
                      <a:pt x="343" y="264"/>
                    </a:lnTo>
                    <a:lnTo>
                      <a:pt x="347" y="260"/>
                    </a:lnTo>
                    <a:lnTo>
                      <a:pt x="352" y="258"/>
                    </a:lnTo>
                    <a:lnTo>
                      <a:pt x="356" y="253"/>
                    </a:lnTo>
                    <a:lnTo>
                      <a:pt x="361" y="251"/>
                    </a:lnTo>
                    <a:lnTo>
                      <a:pt x="366" y="246"/>
                    </a:lnTo>
                    <a:lnTo>
                      <a:pt x="372" y="242"/>
                    </a:lnTo>
                    <a:lnTo>
                      <a:pt x="377" y="238"/>
                    </a:lnTo>
                    <a:lnTo>
                      <a:pt x="380" y="234"/>
                    </a:lnTo>
                    <a:lnTo>
                      <a:pt x="385" y="229"/>
                    </a:lnTo>
                    <a:lnTo>
                      <a:pt x="390" y="226"/>
                    </a:lnTo>
                    <a:lnTo>
                      <a:pt x="394" y="221"/>
                    </a:lnTo>
                    <a:lnTo>
                      <a:pt x="399" y="216"/>
                    </a:lnTo>
                    <a:lnTo>
                      <a:pt x="403" y="210"/>
                    </a:lnTo>
                    <a:lnTo>
                      <a:pt x="406" y="206"/>
                    </a:lnTo>
                    <a:lnTo>
                      <a:pt x="410" y="201"/>
                    </a:lnTo>
                    <a:lnTo>
                      <a:pt x="415" y="195"/>
                    </a:lnTo>
                    <a:lnTo>
                      <a:pt x="415" y="193"/>
                    </a:lnTo>
                    <a:lnTo>
                      <a:pt x="417" y="189"/>
                    </a:lnTo>
                    <a:lnTo>
                      <a:pt x="418" y="187"/>
                    </a:lnTo>
                    <a:lnTo>
                      <a:pt x="419" y="184"/>
                    </a:lnTo>
                    <a:lnTo>
                      <a:pt x="420" y="180"/>
                    </a:lnTo>
                    <a:lnTo>
                      <a:pt x="423" y="175"/>
                    </a:lnTo>
                    <a:lnTo>
                      <a:pt x="424" y="170"/>
                    </a:lnTo>
                    <a:lnTo>
                      <a:pt x="424" y="166"/>
                    </a:lnTo>
                    <a:lnTo>
                      <a:pt x="424" y="164"/>
                    </a:lnTo>
                    <a:lnTo>
                      <a:pt x="424" y="161"/>
                    </a:lnTo>
                    <a:lnTo>
                      <a:pt x="424" y="158"/>
                    </a:lnTo>
                    <a:lnTo>
                      <a:pt x="423" y="155"/>
                    </a:lnTo>
                    <a:lnTo>
                      <a:pt x="422" y="153"/>
                    </a:lnTo>
                    <a:lnTo>
                      <a:pt x="420" y="151"/>
                    </a:lnTo>
                    <a:lnTo>
                      <a:pt x="417" y="149"/>
                    </a:lnTo>
                    <a:lnTo>
                      <a:pt x="413" y="148"/>
                    </a:lnTo>
                    <a:lnTo>
                      <a:pt x="410" y="146"/>
                    </a:lnTo>
                    <a:lnTo>
                      <a:pt x="407" y="146"/>
                    </a:lnTo>
                    <a:lnTo>
                      <a:pt x="405" y="146"/>
                    </a:lnTo>
                    <a:lnTo>
                      <a:pt x="401" y="148"/>
                    </a:lnTo>
                    <a:lnTo>
                      <a:pt x="399" y="148"/>
                    </a:lnTo>
                    <a:lnTo>
                      <a:pt x="396" y="149"/>
                    </a:lnTo>
                    <a:lnTo>
                      <a:pt x="393" y="150"/>
                    </a:lnTo>
                    <a:lnTo>
                      <a:pt x="391" y="152"/>
                    </a:lnTo>
                    <a:lnTo>
                      <a:pt x="387" y="153"/>
                    </a:lnTo>
                    <a:lnTo>
                      <a:pt x="384" y="155"/>
                    </a:lnTo>
                    <a:lnTo>
                      <a:pt x="381" y="157"/>
                    </a:lnTo>
                    <a:lnTo>
                      <a:pt x="379" y="159"/>
                    </a:lnTo>
                    <a:lnTo>
                      <a:pt x="375" y="162"/>
                    </a:lnTo>
                    <a:lnTo>
                      <a:pt x="373" y="164"/>
                    </a:lnTo>
                    <a:lnTo>
                      <a:pt x="371" y="168"/>
                    </a:lnTo>
                    <a:lnTo>
                      <a:pt x="369" y="170"/>
                    </a:lnTo>
                    <a:lnTo>
                      <a:pt x="366" y="175"/>
                    </a:lnTo>
                    <a:lnTo>
                      <a:pt x="364" y="176"/>
                    </a:lnTo>
                    <a:lnTo>
                      <a:pt x="364" y="175"/>
                    </a:lnTo>
                    <a:lnTo>
                      <a:pt x="365" y="172"/>
                    </a:lnTo>
                    <a:lnTo>
                      <a:pt x="366" y="169"/>
                    </a:lnTo>
                    <a:lnTo>
                      <a:pt x="366" y="166"/>
                    </a:lnTo>
                    <a:lnTo>
                      <a:pt x="368" y="163"/>
                    </a:lnTo>
                    <a:lnTo>
                      <a:pt x="369" y="159"/>
                    </a:lnTo>
                    <a:lnTo>
                      <a:pt x="372" y="155"/>
                    </a:lnTo>
                    <a:lnTo>
                      <a:pt x="373" y="150"/>
                    </a:lnTo>
                    <a:lnTo>
                      <a:pt x="375" y="144"/>
                    </a:lnTo>
                    <a:lnTo>
                      <a:pt x="378" y="139"/>
                    </a:lnTo>
                    <a:lnTo>
                      <a:pt x="378" y="136"/>
                    </a:lnTo>
                    <a:lnTo>
                      <a:pt x="379" y="133"/>
                    </a:lnTo>
                    <a:lnTo>
                      <a:pt x="380" y="130"/>
                    </a:lnTo>
                    <a:lnTo>
                      <a:pt x="380" y="126"/>
                    </a:lnTo>
                    <a:lnTo>
                      <a:pt x="381" y="124"/>
                    </a:lnTo>
                    <a:lnTo>
                      <a:pt x="383" y="120"/>
                    </a:lnTo>
                    <a:lnTo>
                      <a:pt x="384" y="117"/>
                    </a:lnTo>
                    <a:lnTo>
                      <a:pt x="385" y="114"/>
                    </a:lnTo>
                    <a:lnTo>
                      <a:pt x="385" y="111"/>
                    </a:lnTo>
                    <a:lnTo>
                      <a:pt x="386" y="107"/>
                    </a:lnTo>
                    <a:lnTo>
                      <a:pt x="386" y="104"/>
                    </a:lnTo>
                    <a:lnTo>
                      <a:pt x="387" y="100"/>
                    </a:lnTo>
                    <a:lnTo>
                      <a:pt x="388" y="97"/>
                    </a:lnTo>
                    <a:lnTo>
                      <a:pt x="390" y="93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91" y="82"/>
                    </a:lnTo>
                    <a:lnTo>
                      <a:pt x="392" y="79"/>
                    </a:lnTo>
                    <a:lnTo>
                      <a:pt x="392" y="75"/>
                    </a:lnTo>
                    <a:lnTo>
                      <a:pt x="393" y="72"/>
                    </a:lnTo>
                    <a:lnTo>
                      <a:pt x="393" y="67"/>
                    </a:lnTo>
                    <a:lnTo>
                      <a:pt x="393" y="63"/>
                    </a:lnTo>
                    <a:lnTo>
                      <a:pt x="394" y="60"/>
                    </a:lnTo>
                    <a:lnTo>
                      <a:pt x="394" y="56"/>
                    </a:lnTo>
                    <a:lnTo>
                      <a:pt x="394" y="53"/>
                    </a:lnTo>
                    <a:lnTo>
                      <a:pt x="394" y="49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3" y="38"/>
                    </a:lnTo>
                    <a:lnTo>
                      <a:pt x="393" y="35"/>
                    </a:lnTo>
                    <a:lnTo>
                      <a:pt x="393" y="32"/>
                    </a:lnTo>
                    <a:lnTo>
                      <a:pt x="393" y="29"/>
                    </a:lnTo>
                    <a:lnTo>
                      <a:pt x="392" y="25"/>
                    </a:lnTo>
                    <a:lnTo>
                      <a:pt x="391" y="22"/>
                    </a:lnTo>
                    <a:lnTo>
                      <a:pt x="391" y="18"/>
                    </a:lnTo>
                    <a:lnTo>
                      <a:pt x="390" y="16"/>
                    </a:lnTo>
                    <a:lnTo>
                      <a:pt x="387" y="11"/>
                    </a:lnTo>
                    <a:lnTo>
                      <a:pt x="386" y="8"/>
                    </a:lnTo>
                    <a:lnTo>
                      <a:pt x="384" y="4"/>
                    </a:lnTo>
                    <a:lnTo>
                      <a:pt x="381" y="3"/>
                    </a:lnTo>
                    <a:lnTo>
                      <a:pt x="379" y="2"/>
                    </a:lnTo>
                    <a:lnTo>
                      <a:pt x="377" y="2"/>
                    </a:lnTo>
                    <a:lnTo>
                      <a:pt x="373" y="0"/>
                    </a:lnTo>
                    <a:lnTo>
                      <a:pt x="371" y="2"/>
                    </a:lnTo>
                    <a:lnTo>
                      <a:pt x="367" y="3"/>
                    </a:lnTo>
                    <a:lnTo>
                      <a:pt x="364" y="5"/>
                    </a:lnTo>
                    <a:lnTo>
                      <a:pt x="360" y="8"/>
                    </a:lnTo>
                    <a:lnTo>
                      <a:pt x="356" y="11"/>
                    </a:lnTo>
                    <a:lnTo>
                      <a:pt x="352" y="15"/>
                    </a:lnTo>
                    <a:lnTo>
                      <a:pt x="348" y="19"/>
                    </a:lnTo>
                    <a:lnTo>
                      <a:pt x="343" y="23"/>
                    </a:lnTo>
                    <a:lnTo>
                      <a:pt x="340" y="28"/>
                    </a:lnTo>
                    <a:lnTo>
                      <a:pt x="335" y="32"/>
                    </a:lnTo>
                    <a:lnTo>
                      <a:pt x="330" y="38"/>
                    </a:lnTo>
                    <a:lnTo>
                      <a:pt x="328" y="42"/>
                    </a:lnTo>
                    <a:lnTo>
                      <a:pt x="326" y="44"/>
                    </a:lnTo>
                    <a:lnTo>
                      <a:pt x="322" y="48"/>
                    </a:lnTo>
                    <a:lnTo>
                      <a:pt x="321" y="50"/>
                    </a:lnTo>
                    <a:lnTo>
                      <a:pt x="318" y="54"/>
                    </a:lnTo>
                    <a:lnTo>
                      <a:pt x="316" y="56"/>
                    </a:lnTo>
                    <a:lnTo>
                      <a:pt x="314" y="60"/>
                    </a:lnTo>
                    <a:lnTo>
                      <a:pt x="311" y="63"/>
                    </a:lnTo>
                    <a:lnTo>
                      <a:pt x="308" y="67"/>
                    </a:lnTo>
                    <a:lnTo>
                      <a:pt x="305" y="70"/>
                    </a:lnTo>
                    <a:lnTo>
                      <a:pt x="303" y="73"/>
                    </a:lnTo>
                    <a:lnTo>
                      <a:pt x="300" y="76"/>
                    </a:lnTo>
                    <a:lnTo>
                      <a:pt x="297" y="80"/>
                    </a:lnTo>
                    <a:lnTo>
                      <a:pt x="295" y="83"/>
                    </a:lnTo>
                    <a:lnTo>
                      <a:pt x="292" y="86"/>
                    </a:lnTo>
                    <a:lnTo>
                      <a:pt x="289" y="91"/>
                    </a:lnTo>
                    <a:lnTo>
                      <a:pt x="286" y="93"/>
                    </a:lnTo>
                    <a:lnTo>
                      <a:pt x="284" y="97"/>
                    </a:lnTo>
                    <a:lnTo>
                      <a:pt x="281" y="100"/>
                    </a:lnTo>
                    <a:lnTo>
                      <a:pt x="278" y="104"/>
                    </a:lnTo>
                    <a:lnTo>
                      <a:pt x="275" y="106"/>
                    </a:lnTo>
                    <a:lnTo>
                      <a:pt x="272" y="110"/>
                    </a:lnTo>
                    <a:lnTo>
                      <a:pt x="270" y="113"/>
                    </a:lnTo>
                    <a:lnTo>
                      <a:pt x="268" y="117"/>
                    </a:lnTo>
                    <a:lnTo>
                      <a:pt x="264" y="119"/>
                    </a:lnTo>
                    <a:lnTo>
                      <a:pt x="260" y="123"/>
                    </a:lnTo>
                    <a:lnTo>
                      <a:pt x="258" y="125"/>
                    </a:lnTo>
                    <a:lnTo>
                      <a:pt x="254" y="129"/>
                    </a:lnTo>
                    <a:lnTo>
                      <a:pt x="251" y="131"/>
                    </a:lnTo>
                    <a:lnTo>
                      <a:pt x="249" y="134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39" y="144"/>
                    </a:lnTo>
                    <a:lnTo>
                      <a:pt x="235" y="146"/>
                    </a:lnTo>
                    <a:lnTo>
                      <a:pt x="232" y="150"/>
                    </a:lnTo>
                    <a:lnTo>
                      <a:pt x="230" y="152"/>
                    </a:lnTo>
                    <a:lnTo>
                      <a:pt x="226" y="155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7" y="164"/>
                    </a:lnTo>
                    <a:lnTo>
                      <a:pt x="213" y="168"/>
                    </a:lnTo>
                    <a:lnTo>
                      <a:pt x="209" y="170"/>
                    </a:lnTo>
                    <a:lnTo>
                      <a:pt x="206" y="172"/>
                    </a:lnTo>
                    <a:lnTo>
                      <a:pt x="202" y="175"/>
                    </a:lnTo>
                    <a:lnTo>
                      <a:pt x="200" y="178"/>
                    </a:lnTo>
                    <a:lnTo>
                      <a:pt x="196" y="181"/>
                    </a:lnTo>
                    <a:lnTo>
                      <a:pt x="193" y="183"/>
                    </a:lnTo>
                    <a:lnTo>
                      <a:pt x="190" y="187"/>
                    </a:lnTo>
                    <a:lnTo>
                      <a:pt x="187" y="189"/>
                    </a:lnTo>
                    <a:lnTo>
                      <a:pt x="183" y="191"/>
                    </a:lnTo>
                    <a:lnTo>
                      <a:pt x="181" y="194"/>
                    </a:lnTo>
                    <a:lnTo>
                      <a:pt x="177" y="197"/>
                    </a:lnTo>
                    <a:lnTo>
                      <a:pt x="174" y="199"/>
                    </a:lnTo>
                    <a:lnTo>
                      <a:pt x="171" y="202"/>
                    </a:lnTo>
                    <a:lnTo>
                      <a:pt x="168" y="204"/>
                    </a:lnTo>
                    <a:lnTo>
                      <a:pt x="166" y="207"/>
                    </a:lnTo>
                    <a:lnTo>
                      <a:pt x="163" y="208"/>
                    </a:lnTo>
                    <a:lnTo>
                      <a:pt x="160" y="212"/>
                    </a:lnTo>
                    <a:lnTo>
                      <a:pt x="157" y="213"/>
                    </a:lnTo>
                    <a:lnTo>
                      <a:pt x="154" y="215"/>
                    </a:lnTo>
                    <a:lnTo>
                      <a:pt x="148" y="219"/>
                    </a:lnTo>
                    <a:lnTo>
                      <a:pt x="144" y="223"/>
                    </a:lnTo>
                    <a:lnTo>
                      <a:pt x="139" y="227"/>
                    </a:lnTo>
                    <a:lnTo>
                      <a:pt x="135" y="231"/>
                    </a:lnTo>
                    <a:lnTo>
                      <a:pt x="130" y="233"/>
                    </a:lnTo>
                    <a:lnTo>
                      <a:pt x="126" y="236"/>
                    </a:lnTo>
                    <a:lnTo>
                      <a:pt x="123" y="239"/>
                    </a:lnTo>
                    <a:lnTo>
                      <a:pt x="120" y="241"/>
                    </a:lnTo>
                    <a:lnTo>
                      <a:pt x="117" y="242"/>
                    </a:lnTo>
                    <a:lnTo>
                      <a:pt x="115" y="245"/>
                    </a:lnTo>
                    <a:lnTo>
                      <a:pt x="112" y="247"/>
                    </a:lnTo>
                    <a:lnTo>
                      <a:pt x="111" y="248"/>
                    </a:lnTo>
                    <a:lnTo>
                      <a:pt x="0" y="309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9" name="Freeform 98"/>
              <p:cNvSpPr>
                <a:spLocks/>
              </p:cNvSpPr>
              <p:nvPr/>
            </p:nvSpPr>
            <p:spPr bwMode="auto">
              <a:xfrm>
                <a:off x="1727" y="1382"/>
                <a:ext cx="88" cy="57"/>
              </a:xfrm>
              <a:custGeom>
                <a:avLst/>
                <a:gdLst>
                  <a:gd name="T0" fmla="*/ 0 w 264"/>
                  <a:gd name="T1" fmla="*/ 0 h 172"/>
                  <a:gd name="T2" fmla="*/ 0 w 264"/>
                  <a:gd name="T3" fmla="*/ 0 h 172"/>
                  <a:gd name="T4" fmla="*/ 0 w 264"/>
                  <a:gd name="T5" fmla="*/ 0 h 172"/>
                  <a:gd name="T6" fmla="*/ 0 w 264"/>
                  <a:gd name="T7" fmla="*/ 0 h 172"/>
                  <a:gd name="T8" fmla="*/ 0 w 264"/>
                  <a:gd name="T9" fmla="*/ 0 h 172"/>
                  <a:gd name="T10" fmla="*/ 0 w 264"/>
                  <a:gd name="T11" fmla="*/ 0 h 172"/>
                  <a:gd name="T12" fmla="*/ 0 w 264"/>
                  <a:gd name="T13" fmla="*/ 0 h 172"/>
                  <a:gd name="T14" fmla="*/ 0 w 264"/>
                  <a:gd name="T15" fmla="*/ 0 h 172"/>
                  <a:gd name="T16" fmla="*/ 0 w 264"/>
                  <a:gd name="T17" fmla="*/ 0 h 172"/>
                  <a:gd name="T18" fmla="*/ 0 w 264"/>
                  <a:gd name="T19" fmla="*/ 0 h 172"/>
                  <a:gd name="T20" fmla="*/ 0 w 264"/>
                  <a:gd name="T21" fmla="*/ 0 h 172"/>
                  <a:gd name="T22" fmla="*/ 0 w 264"/>
                  <a:gd name="T23" fmla="*/ 0 h 172"/>
                  <a:gd name="T24" fmla="*/ 0 w 264"/>
                  <a:gd name="T25" fmla="*/ 0 h 172"/>
                  <a:gd name="T26" fmla="*/ 0 w 264"/>
                  <a:gd name="T27" fmla="*/ 0 h 172"/>
                  <a:gd name="T28" fmla="*/ 0 w 264"/>
                  <a:gd name="T29" fmla="*/ 0 h 172"/>
                  <a:gd name="T30" fmla="*/ 0 w 264"/>
                  <a:gd name="T31" fmla="*/ 0 h 172"/>
                  <a:gd name="T32" fmla="*/ 0 w 264"/>
                  <a:gd name="T33" fmla="*/ 0 h 172"/>
                  <a:gd name="T34" fmla="*/ 0 w 264"/>
                  <a:gd name="T35" fmla="*/ 0 h 172"/>
                  <a:gd name="T36" fmla="*/ 0 w 264"/>
                  <a:gd name="T37" fmla="*/ 0 h 172"/>
                  <a:gd name="T38" fmla="*/ 0 w 264"/>
                  <a:gd name="T39" fmla="*/ 0 h 172"/>
                  <a:gd name="T40" fmla="*/ 0 w 264"/>
                  <a:gd name="T41" fmla="*/ 0 h 172"/>
                  <a:gd name="T42" fmla="*/ 0 w 264"/>
                  <a:gd name="T43" fmla="*/ 0 h 172"/>
                  <a:gd name="T44" fmla="*/ 0 w 264"/>
                  <a:gd name="T45" fmla="*/ 0 h 172"/>
                  <a:gd name="T46" fmla="*/ 0 w 264"/>
                  <a:gd name="T47" fmla="*/ 0 h 172"/>
                  <a:gd name="T48" fmla="*/ 0 w 264"/>
                  <a:gd name="T49" fmla="*/ 0 h 172"/>
                  <a:gd name="T50" fmla="*/ 0 w 264"/>
                  <a:gd name="T51" fmla="*/ 0 h 172"/>
                  <a:gd name="T52" fmla="*/ 0 w 264"/>
                  <a:gd name="T53" fmla="*/ 0 h 172"/>
                  <a:gd name="T54" fmla="*/ 0 w 264"/>
                  <a:gd name="T55" fmla="*/ 0 h 172"/>
                  <a:gd name="T56" fmla="*/ 0 w 264"/>
                  <a:gd name="T57" fmla="*/ 0 h 172"/>
                  <a:gd name="T58" fmla="*/ 0 w 264"/>
                  <a:gd name="T59" fmla="*/ 0 h 172"/>
                  <a:gd name="T60" fmla="*/ 0 w 264"/>
                  <a:gd name="T61" fmla="*/ 0 h 172"/>
                  <a:gd name="T62" fmla="*/ 0 w 264"/>
                  <a:gd name="T63" fmla="*/ 0 h 172"/>
                  <a:gd name="T64" fmla="*/ 0 w 264"/>
                  <a:gd name="T65" fmla="*/ 0 h 172"/>
                  <a:gd name="T66" fmla="*/ 0 w 264"/>
                  <a:gd name="T67" fmla="*/ 0 h 172"/>
                  <a:gd name="T68" fmla="*/ 0 w 264"/>
                  <a:gd name="T69" fmla="*/ 0 h 172"/>
                  <a:gd name="T70" fmla="*/ 0 w 264"/>
                  <a:gd name="T71" fmla="*/ 0 h 172"/>
                  <a:gd name="T72" fmla="*/ 0 w 264"/>
                  <a:gd name="T73" fmla="*/ 0 h 172"/>
                  <a:gd name="T74" fmla="*/ 0 w 264"/>
                  <a:gd name="T75" fmla="*/ 0 h 172"/>
                  <a:gd name="T76" fmla="*/ 0 w 264"/>
                  <a:gd name="T77" fmla="*/ 0 h 172"/>
                  <a:gd name="T78" fmla="*/ 0 w 264"/>
                  <a:gd name="T79" fmla="*/ 0 h 172"/>
                  <a:gd name="T80" fmla="*/ 0 w 264"/>
                  <a:gd name="T81" fmla="*/ 0 h 172"/>
                  <a:gd name="T82" fmla="*/ 0 w 264"/>
                  <a:gd name="T83" fmla="*/ 0 h 172"/>
                  <a:gd name="T84" fmla="*/ 0 w 264"/>
                  <a:gd name="T85" fmla="*/ 0 h 172"/>
                  <a:gd name="T86" fmla="*/ 0 w 264"/>
                  <a:gd name="T87" fmla="*/ 0 h 172"/>
                  <a:gd name="T88" fmla="*/ 0 w 264"/>
                  <a:gd name="T89" fmla="*/ 0 h 172"/>
                  <a:gd name="T90" fmla="*/ 0 w 264"/>
                  <a:gd name="T91" fmla="*/ 0 h 172"/>
                  <a:gd name="T92" fmla="*/ 0 w 264"/>
                  <a:gd name="T93" fmla="*/ 0 h 172"/>
                  <a:gd name="T94" fmla="*/ 0 w 264"/>
                  <a:gd name="T95" fmla="*/ 0 h 172"/>
                  <a:gd name="T96" fmla="*/ 0 w 264"/>
                  <a:gd name="T97" fmla="*/ 0 h 172"/>
                  <a:gd name="T98" fmla="*/ 0 w 264"/>
                  <a:gd name="T99" fmla="*/ 0 h 172"/>
                  <a:gd name="T100" fmla="*/ 0 w 264"/>
                  <a:gd name="T101" fmla="*/ 0 h 172"/>
                  <a:gd name="T102" fmla="*/ 0 w 264"/>
                  <a:gd name="T103" fmla="*/ 0 h 172"/>
                  <a:gd name="T104" fmla="*/ 0 w 264"/>
                  <a:gd name="T105" fmla="*/ 0 h 172"/>
                  <a:gd name="T106" fmla="*/ 0 w 264"/>
                  <a:gd name="T107" fmla="*/ 0 h 172"/>
                  <a:gd name="T108" fmla="*/ 0 w 264"/>
                  <a:gd name="T109" fmla="*/ 0 h 172"/>
                  <a:gd name="T110" fmla="*/ 0 w 264"/>
                  <a:gd name="T111" fmla="*/ 0 h 1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4"/>
                  <a:gd name="T169" fmla="*/ 0 h 172"/>
                  <a:gd name="T170" fmla="*/ 264 w 264"/>
                  <a:gd name="T171" fmla="*/ 172 h 1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4" h="172">
                    <a:moveTo>
                      <a:pt x="235" y="1"/>
                    </a:moveTo>
                    <a:lnTo>
                      <a:pt x="233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26" y="1"/>
                    </a:lnTo>
                    <a:lnTo>
                      <a:pt x="223" y="1"/>
                    </a:lnTo>
                    <a:lnTo>
                      <a:pt x="219" y="2"/>
                    </a:lnTo>
                    <a:lnTo>
                      <a:pt x="216" y="2"/>
                    </a:lnTo>
                    <a:lnTo>
                      <a:pt x="211" y="4"/>
                    </a:lnTo>
                    <a:lnTo>
                      <a:pt x="206" y="4"/>
                    </a:lnTo>
                    <a:lnTo>
                      <a:pt x="201" y="7"/>
                    </a:lnTo>
                    <a:lnTo>
                      <a:pt x="195" y="8"/>
                    </a:lnTo>
                    <a:lnTo>
                      <a:pt x="191" y="10"/>
                    </a:lnTo>
                    <a:lnTo>
                      <a:pt x="187" y="11"/>
                    </a:lnTo>
                    <a:lnTo>
                      <a:pt x="184" y="13"/>
                    </a:lnTo>
                    <a:lnTo>
                      <a:pt x="181" y="14"/>
                    </a:lnTo>
                    <a:lnTo>
                      <a:pt x="178" y="15"/>
                    </a:lnTo>
                    <a:lnTo>
                      <a:pt x="174" y="16"/>
                    </a:lnTo>
                    <a:lnTo>
                      <a:pt x="172" y="17"/>
                    </a:lnTo>
                    <a:lnTo>
                      <a:pt x="168" y="18"/>
                    </a:lnTo>
                    <a:lnTo>
                      <a:pt x="165" y="21"/>
                    </a:lnTo>
                    <a:lnTo>
                      <a:pt x="161" y="22"/>
                    </a:lnTo>
                    <a:lnTo>
                      <a:pt x="157" y="23"/>
                    </a:lnTo>
                    <a:lnTo>
                      <a:pt x="153" y="24"/>
                    </a:lnTo>
                    <a:lnTo>
                      <a:pt x="150" y="27"/>
                    </a:lnTo>
                    <a:lnTo>
                      <a:pt x="146" y="28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4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123" y="40"/>
                    </a:lnTo>
                    <a:lnTo>
                      <a:pt x="120" y="43"/>
                    </a:lnTo>
                    <a:lnTo>
                      <a:pt x="115" y="45"/>
                    </a:lnTo>
                    <a:lnTo>
                      <a:pt x="111" y="48"/>
                    </a:lnTo>
                    <a:lnTo>
                      <a:pt x="108" y="49"/>
                    </a:lnTo>
                    <a:lnTo>
                      <a:pt x="104" y="53"/>
                    </a:lnTo>
                    <a:lnTo>
                      <a:pt x="99" y="55"/>
                    </a:lnTo>
                    <a:lnTo>
                      <a:pt x="95" y="58"/>
                    </a:lnTo>
                    <a:lnTo>
                      <a:pt x="90" y="60"/>
                    </a:lnTo>
                    <a:lnTo>
                      <a:pt x="86" y="64"/>
                    </a:lnTo>
                    <a:lnTo>
                      <a:pt x="83" y="66"/>
                    </a:lnTo>
                    <a:lnTo>
                      <a:pt x="78" y="69"/>
                    </a:lnTo>
                    <a:lnTo>
                      <a:pt x="74" y="73"/>
                    </a:lnTo>
                    <a:lnTo>
                      <a:pt x="70" y="75"/>
                    </a:lnTo>
                    <a:lnTo>
                      <a:pt x="66" y="79"/>
                    </a:lnTo>
                    <a:lnTo>
                      <a:pt x="61" y="83"/>
                    </a:lnTo>
                    <a:lnTo>
                      <a:pt x="58" y="85"/>
                    </a:lnTo>
                    <a:lnTo>
                      <a:pt x="54" y="88"/>
                    </a:lnTo>
                    <a:lnTo>
                      <a:pt x="50" y="92"/>
                    </a:lnTo>
                    <a:lnTo>
                      <a:pt x="46" y="96"/>
                    </a:lnTo>
                    <a:lnTo>
                      <a:pt x="41" y="99"/>
                    </a:lnTo>
                    <a:lnTo>
                      <a:pt x="38" y="104"/>
                    </a:lnTo>
                    <a:lnTo>
                      <a:pt x="33" y="106"/>
                    </a:lnTo>
                    <a:lnTo>
                      <a:pt x="29" y="110"/>
                    </a:lnTo>
                    <a:lnTo>
                      <a:pt x="26" y="113"/>
                    </a:lnTo>
                    <a:lnTo>
                      <a:pt x="22" y="117"/>
                    </a:lnTo>
                    <a:lnTo>
                      <a:pt x="19" y="119"/>
                    </a:lnTo>
                    <a:lnTo>
                      <a:pt x="16" y="123"/>
                    </a:lnTo>
                    <a:lnTo>
                      <a:pt x="13" y="126"/>
                    </a:lnTo>
                    <a:lnTo>
                      <a:pt x="12" y="129"/>
                    </a:lnTo>
                    <a:lnTo>
                      <a:pt x="7" y="134"/>
                    </a:lnTo>
                    <a:lnTo>
                      <a:pt x="5" y="139"/>
                    </a:lnTo>
                    <a:lnTo>
                      <a:pt x="2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2" y="161"/>
                    </a:lnTo>
                    <a:lnTo>
                      <a:pt x="3" y="163"/>
                    </a:lnTo>
                    <a:lnTo>
                      <a:pt x="7" y="166"/>
                    </a:lnTo>
                    <a:lnTo>
                      <a:pt x="9" y="167"/>
                    </a:lnTo>
                    <a:lnTo>
                      <a:pt x="13" y="169"/>
                    </a:lnTo>
                    <a:lnTo>
                      <a:pt x="16" y="169"/>
                    </a:lnTo>
                    <a:lnTo>
                      <a:pt x="21" y="170"/>
                    </a:lnTo>
                    <a:lnTo>
                      <a:pt x="26" y="170"/>
                    </a:lnTo>
                    <a:lnTo>
                      <a:pt x="31" y="172"/>
                    </a:lnTo>
                    <a:lnTo>
                      <a:pt x="35" y="170"/>
                    </a:lnTo>
                    <a:lnTo>
                      <a:pt x="41" y="170"/>
                    </a:lnTo>
                    <a:lnTo>
                      <a:pt x="44" y="170"/>
                    </a:lnTo>
                    <a:lnTo>
                      <a:pt x="47" y="170"/>
                    </a:lnTo>
                    <a:lnTo>
                      <a:pt x="51" y="170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59" y="170"/>
                    </a:lnTo>
                    <a:lnTo>
                      <a:pt x="63" y="169"/>
                    </a:lnTo>
                    <a:lnTo>
                      <a:pt x="65" y="169"/>
                    </a:lnTo>
                    <a:lnTo>
                      <a:pt x="69" y="169"/>
                    </a:lnTo>
                    <a:lnTo>
                      <a:pt x="72" y="169"/>
                    </a:lnTo>
                    <a:lnTo>
                      <a:pt x="76" y="168"/>
                    </a:lnTo>
                    <a:lnTo>
                      <a:pt x="78" y="168"/>
                    </a:lnTo>
                    <a:lnTo>
                      <a:pt x="82" y="167"/>
                    </a:lnTo>
                    <a:lnTo>
                      <a:pt x="84" y="167"/>
                    </a:lnTo>
                    <a:lnTo>
                      <a:pt x="88" y="166"/>
                    </a:lnTo>
                    <a:lnTo>
                      <a:pt x="91" y="166"/>
                    </a:lnTo>
                    <a:lnTo>
                      <a:pt x="95" y="166"/>
                    </a:lnTo>
                    <a:lnTo>
                      <a:pt x="97" y="164"/>
                    </a:lnTo>
                    <a:lnTo>
                      <a:pt x="101" y="164"/>
                    </a:lnTo>
                    <a:lnTo>
                      <a:pt x="104" y="164"/>
                    </a:lnTo>
                    <a:lnTo>
                      <a:pt x="106" y="163"/>
                    </a:lnTo>
                    <a:lnTo>
                      <a:pt x="109" y="162"/>
                    </a:lnTo>
                    <a:lnTo>
                      <a:pt x="112" y="161"/>
                    </a:lnTo>
                    <a:lnTo>
                      <a:pt x="115" y="161"/>
                    </a:lnTo>
                    <a:lnTo>
                      <a:pt x="118" y="160"/>
                    </a:lnTo>
                    <a:lnTo>
                      <a:pt x="122" y="160"/>
                    </a:lnTo>
                    <a:lnTo>
                      <a:pt x="124" y="158"/>
                    </a:lnTo>
                    <a:lnTo>
                      <a:pt x="128" y="158"/>
                    </a:lnTo>
                    <a:lnTo>
                      <a:pt x="130" y="157"/>
                    </a:lnTo>
                    <a:lnTo>
                      <a:pt x="134" y="156"/>
                    </a:lnTo>
                    <a:lnTo>
                      <a:pt x="137" y="155"/>
                    </a:lnTo>
                    <a:lnTo>
                      <a:pt x="140" y="155"/>
                    </a:lnTo>
                    <a:lnTo>
                      <a:pt x="142" y="154"/>
                    </a:lnTo>
                    <a:lnTo>
                      <a:pt x="146" y="153"/>
                    </a:lnTo>
                    <a:lnTo>
                      <a:pt x="149" y="151"/>
                    </a:lnTo>
                    <a:lnTo>
                      <a:pt x="153" y="150"/>
                    </a:lnTo>
                    <a:lnTo>
                      <a:pt x="155" y="149"/>
                    </a:lnTo>
                    <a:lnTo>
                      <a:pt x="157" y="148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7" y="144"/>
                    </a:lnTo>
                    <a:lnTo>
                      <a:pt x="169" y="143"/>
                    </a:lnTo>
                    <a:lnTo>
                      <a:pt x="173" y="142"/>
                    </a:lnTo>
                    <a:lnTo>
                      <a:pt x="176" y="142"/>
                    </a:lnTo>
                    <a:lnTo>
                      <a:pt x="181" y="138"/>
                    </a:lnTo>
                    <a:lnTo>
                      <a:pt x="187" y="136"/>
                    </a:lnTo>
                    <a:lnTo>
                      <a:pt x="189" y="135"/>
                    </a:lnTo>
                    <a:lnTo>
                      <a:pt x="193" y="134"/>
                    </a:lnTo>
                    <a:lnTo>
                      <a:pt x="195" y="131"/>
                    </a:lnTo>
                    <a:lnTo>
                      <a:pt x="199" y="131"/>
                    </a:lnTo>
                    <a:lnTo>
                      <a:pt x="204" y="126"/>
                    </a:lnTo>
                    <a:lnTo>
                      <a:pt x="208" y="124"/>
                    </a:lnTo>
                    <a:lnTo>
                      <a:pt x="213" y="121"/>
                    </a:lnTo>
                    <a:lnTo>
                      <a:pt x="219" y="117"/>
                    </a:lnTo>
                    <a:lnTo>
                      <a:pt x="223" y="112"/>
                    </a:lnTo>
                    <a:lnTo>
                      <a:pt x="227" y="109"/>
                    </a:lnTo>
                    <a:lnTo>
                      <a:pt x="232" y="105"/>
                    </a:lnTo>
                    <a:lnTo>
                      <a:pt x="237" y="102"/>
                    </a:lnTo>
                    <a:lnTo>
                      <a:pt x="240" y="97"/>
                    </a:lnTo>
                    <a:lnTo>
                      <a:pt x="244" y="92"/>
                    </a:lnTo>
                    <a:lnTo>
                      <a:pt x="248" y="87"/>
                    </a:lnTo>
                    <a:lnTo>
                      <a:pt x="250" y="83"/>
                    </a:lnTo>
                    <a:lnTo>
                      <a:pt x="253" y="78"/>
                    </a:lnTo>
                    <a:lnTo>
                      <a:pt x="256" y="73"/>
                    </a:lnTo>
                    <a:lnTo>
                      <a:pt x="258" y="67"/>
                    </a:lnTo>
                    <a:lnTo>
                      <a:pt x="261" y="62"/>
                    </a:lnTo>
                    <a:lnTo>
                      <a:pt x="261" y="59"/>
                    </a:lnTo>
                    <a:lnTo>
                      <a:pt x="262" y="55"/>
                    </a:lnTo>
                    <a:lnTo>
                      <a:pt x="262" y="53"/>
                    </a:lnTo>
                    <a:lnTo>
                      <a:pt x="263" y="51"/>
                    </a:lnTo>
                    <a:lnTo>
                      <a:pt x="263" y="46"/>
                    </a:lnTo>
                    <a:lnTo>
                      <a:pt x="264" y="41"/>
                    </a:lnTo>
                    <a:lnTo>
                      <a:pt x="264" y="36"/>
                    </a:lnTo>
                    <a:lnTo>
                      <a:pt x="264" y="33"/>
                    </a:lnTo>
                    <a:lnTo>
                      <a:pt x="264" y="29"/>
                    </a:lnTo>
                    <a:lnTo>
                      <a:pt x="264" y="26"/>
                    </a:lnTo>
                    <a:lnTo>
                      <a:pt x="263" y="23"/>
                    </a:lnTo>
                    <a:lnTo>
                      <a:pt x="262" y="20"/>
                    </a:lnTo>
                    <a:lnTo>
                      <a:pt x="261" y="17"/>
                    </a:lnTo>
                    <a:lnTo>
                      <a:pt x="259" y="15"/>
                    </a:lnTo>
                    <a:lnTo>
                      <a:pt x="257" y="10"/>
                    </a:lnTo>
                    <a:lnTo>
                      <a:pt x="255" y="8"/>
                    </a:lnTo>
                    <a:lnTo>
                      <a:pt x="251" y="4"/>
                    </a:lnTo>
                    <a:lnTo>
                      <a:pt x="248" y="3"/>
                    </a:lnTo>
                    <a:lnTo>
                      <a:pt x="244" y="2"/>
                    </a:lnTo>
                    <a:lnTo>
                      <a:pt x="242" y="1"/>
                    </a:lnTo>
                    <a:lnTo>
                      <a:pt x="237" y="1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0" name="Freeform 99"/>
              <p:cNvSpPr>
                <a:spLocks/>
              </p:cNvSpPr>
              <p:nvPr/>
            </p:nvSpPr>
            <p:spPr bwMode="auto">
              <a:xfrm>
                <a:off x="1622" y="1523"/>
                <a:ext cx="52" cy="100"/>
              </a:xfrm>
              <a:custGeom>
                <a:avLst/>
                <a:gdLst>
                  <a:gd name="T0" fmla="*/ 0 w 158"/>
                  <a:gd name="T1" fmla="*/ 0 h 300"/>
                  <a:gd name="T2" fmla="*/ 0 w 158"/>
                  <a:gd name="T3" fmla="*/ 0 h 300"/>
                  <a:gd name="T4" fmla="*/ 0 w 158"/>
                  <a:gd name="T5" fmla="*/ 0 h 300"/>
                  <a:gd name="T6" fmla="*/ 0 w 158"/>
                  <a:gd name="T7" fmla="*/ 0 h 300"/>
                  <a:gd name="T8" fmla="*/ 0 w 158"/>
                  <a:gd name="T9" fmla="*/ 0 h 300"/>
                  <a:gd name="T10" fmla="*/ 0 w 158"/>
                  <a:gd name="T11" fmla="*/ 0 h 300"/>
                  <a:gd name="T12" fmla="*/ 0 w 158"/>
                  <a:gd name="T13" fmla="*/ 0 h 300"/>
                  <a:gd name="T14" fmla="*/ 0 w 158"/>
                  <a:gd name="T15" fmla="*/ 0 h 300"/>
                  <a:gd name="T16" fmla="*/ 0 w 158"/>
                  <a:gd name="T17" fmla="*/ 0 h 300"/>
                  <a:gd name="T18" fmla="*/ 0 w 158"/>
                  <a:gd name="T19" fmla="*/ 0 h 300"/>
                  <a:gd name="T20" fmla="*/ 0 w 158"/>
                  <a:gd name="T21" fmla="*/ 0 h 300"/>
                  <a:gd name="T22" fmla="*/ 0 w 158"/>
                  <a:gd name="T23" fmla="*/ 0 h 300"/>
                  <a:gd name="T24" fmla="*/ 0 w 158"/>
                  <a:gd name="T25" fmla="*/ 0 h 300"/>
                  <a:gd name="T26" fmla="*/ 0 w 158"/>
                  <a:gd name="T27" fmla="*/ 0 h 300"/>
                  <a:gd name="T28" fmla="*/ 0 w 158"/>
                  <a:gd name="T29" fmla="*/ 0 h 300"/>
                  <a:gd name="T30" fmla="*/ 0 w 158"/>
                  <a:gd name="T31" fmla="*/ 0 h 300"/>
                  <a:gd name="T32" fmla="*/ 0 w 158"/>
                  <a:gd name="T33" fmla="*/ 0 h 300"/>
                  <a:gd name="T34" fmla="*/ 0 w 158"/>
                  <a:gd name="T35" fmla="*/ 0 h 300"/>
                  <a:gd name="T36" fmla="*/ 0 w 158"/>
                  <a:gd name="T37" fmla="*/ 0 h 300"/>
                  <a:gd name="T38" fmla="*/ 0 w 158"/>
                  <a:gd name="T39" fmla="*/ 0 h 300"/>
                  <a:gd name="T40" fmla="*/ 0 w 158"/>
                  <a:gd name="T41" fmla="*/ 0 h 300"/>
                  <a:gd name="T42" fmla="*/ 0 w 158"/>
                  <a:gd name="T43" fmla="*/ 0 h 300"/>
                  <a:gd name="T44" fmla="*/ 0 w 158"/>
                  <a:gd name="T45" fmla="*/ 0 h 300"/>
                  <a:gd name="T46" fmla="*/ 0 w 158"/>
                  <a:gd name="T47" fmla="*/ 0 h 300"/>
                  <a:gd name="T48" fmla="*/ 0 w 158"/>
                  <a:gd name="T49" fmla="*/ 0 h 300"/>
                  <a:gd name="T50" fmla="*/ 0 w 158"/>
                  <a:gd name="T51" fmla="*/ 0 h 300"/>
                  <a:gd name="T52" fmla="*/ 0 w 158"/>
                  <a:gd name="T53" fmla="*/ 0 h 300"/>
                  <a:gd name="T54" fmla="*/ 0 w 158"/>
                  <a:gd name="T55" fmla="*/ 0 h 300"/>
                  <a:gd name="T56" fmla="*/ 0 w 158"/>
                  <a:gd name="T57" fmla="*/ 0 h 300"/>
                  <a:gd name="T58" fmla="*/ 0 w 158"/>
                  <a:gd name="T59" fmla="*/ 0 h 300"/>
                  <a:gd name="T60" fmla="*/ 0 w 158"/>
                  <a:gd name="T61" fmla="*/ 0 h 300"/>
                  <a:gd name="T62" fmla="*/ 0 w 158"/>
                  <a:gd name="T63" fmla="*/ 0 h 300"/>
                  <a:gd name="T64" fmla="*/ 0 w 158"/>
                  <a:gd name="T65" fmla="*/ 0 h 300"/>
                  <a:gd name="T66" fmla="*/ 0 w 158"/>
                  <a:gd name="T67" fmla="*/ 0 h 300"/>
                  <a:gd name="T68" fmla="*/ 0 w 158"/>
                  <a:gd name="T69" fmla="*/ 0 h 300"/>
                  <a:gd name="T70" fmla="*/ 0 w 158"/>
                  <a:gd name="T71" fmla="*/ 0 h 300"/>
                  <a:gd name="T72" fmla="*/ 0 w 158"/>
                  <a:gd name="T73" fmla="*/ 0 h 300"/>
                  <a:gd name="T74" fmla="*/ 0 w 158"/>
                  <a:gd name="T75" fmla="*/ 0 h 300"/>
                  <a:gd name="T76" fmla="*/ 0 w 158"/>
                  <a:gd name="T77" fmla="*/ 0 h 300"/>
                  <a:gd name="T78" fmla="*/ 0 w 158"/>
                  <a:gd name="T79" fmla="*/ 0 h 300"/>
                  <a:gd name="T80" fmla="*/ 0 w 158"/>
                  <a:gd name="T81" fmla="*/ 0 h 300"/>
                  <a:gd name="T82" fmla="*/ 0 w 158"/>
                  <a:gd name="T83" fmla="*/ 0 h 300"/>
                  <a:gd name="T84" fmla="*/ 0 w 158"/>
                  <a:gd name="T85" fmla="*/ 0 h 300"/>
                  <a:gd name="T86" fmla="*/ 0 w 158"/>
                  <a:gd name="T87" fmla="*/ 0 h 300"/>
                  <a:gd name="T88" fmla="*/ 0 w 158"/>
                  <a:gd name="T89" fmla="*/ 0 h 300"/>
                  <a:gd name="T90" fmla="*/ 0 w 158"/>
                  <a:gd name="T91" fmla="*/ 0 h 300"/>
                  <a:gd name="T92" fmla="*/ 0 w 158"/>
                  <a:gd name="T93" fmla="*/ 0 h 3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8"/>
                  <a:gd name="T142" fmla="*/ 0 h 300"/>
                  <a:gd name="T143" fmla="*/ 158 w 158"/>
                  <a:gd name="T144" fmla="*/ 300 h 3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8" h="300">
                    <a:moveTo>
                      <a:pt x="85" y="51"/>
                    </a:moveTo>
                    <a:lnTo>
                      <a:pt x="85" y="50"/>
                    </a:lnTo>
                    <a:lnTo>
                      <a:pt x="86" y="48"/>
                    </a:lnTo>
                    <a:lnTo>
                      <a:pt x="88" y="44"/>
                    </a:lnTo>
                    <a:lnTo>
                      <a:pt x="92" y="41"/>
                    </a:lnTo>
                    <a:lnTo>
                      <a:pt x="94" y="37"/>
                    </a:lnTo>
                    <a:lnTo>
                      <a:pt x="96" y="35"/>
                    </a:lnTo>
                    <a:lnTo>
                      <a:pt x="98" y="31"/>
                    </a:lnTo>
                    <a:lnTo>
                      <a:pt x="101" y="29"/>
                    </a:lnTo>
                    <a:lnTo>
                      <a:pt x="104" y="25"/>
                    </a:lnTo>
                    <a:lnTo>
                      <a:pt x="106" y="23"/>
                    </a:lnTo>
                    <a:lnTo>
                      <a:pt x="109" y="20"/>
                    </a:lnTo>
                    <a:lnTo>
                      <a:pt x="112" y="17"/>
                    </a:lnTo>
                    <a:lnTo>
                      <a:pt x="115" y="14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4" y="6"/>
                    </a:lnTo>
                    <a:lnTo>
                      <a:pt x="126" y="5"/>
                    </a:lnTo>
                    <a:lnTo>
                      <a:pt x="130" y="3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47" y="1"/>
                    </a:lnTo>
                    <a:lnTo>
                      <a:pt x="150" y="4"/>
                    </a:lnTo>
                    <a:lnTo>
                      <a:pt x="152" y="6"/>
                    </a:lnTo>
                    <a:lnTo>
                      <a:pt x="155" y="10"/>
                    </a:lnTo>
                    <a:lnTo>
                      <a:pt x="156" y="13"/>
                    </a:lnTo>
                    <a:lnTo>
                      <a:pt x="157" y="17"/>
                    </a:lnTo>
                    <a:lnTo>
                      <a:pt x="157" y="20"/>
                    </a:lnTo>
                    <a:lnTo>
                      <a:pt x="158" y="25"/>
                    </a:lnTo>
                    <a:lnTo>
                      <a:pt x="158" y="30"/>
                    </a:lnTo>
                    <a:lnTo>
                      <a:pt x="158" y="35"/>
                    </a:lnTo>
                    <a:lnTo>
                      <a:pt x="158" y="37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6"/>
                    </a:lnTo>
                    <a:lnTo>
                      <a:pt x="157" y="49"/>
                    </a:lnTo>
                    <a:lnTo>
                      <a:pt x="157" y="51"/>
                    </a:lnTo>
                    <a:lnTo>
                      <a:pt x="156" y="55"/>
                    </a:lnTo>
                    <a:lnTo>
                      <a:pt x="156" y="58"/>
                    </a:lnTo>
                    <a:lnTo>
                      <a:pt x="155" y="61"/>
                    </a:lnTo>
                    <a:lnTo>
                      <a:pt x="155" y="64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4"/>
                    </a:lnTo>
                    <a:lnTo>
                      <a:pt x="151" y="77"/>
                    </a:lnTo>
                    <a:lnTo>
                      <a:pt x="150" y="80"/>
                    </a:lnTo>
                    <a:lnTo>
                      <a:pt x="150" y="83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47" y="93"/>
                    </a:lnTo>
                    <a:lnTo>
                      <a:pt x="146" y="96"/>
                    </a:lnTo>
                    <a:lnTo>
                      <a:pt x="145" y="99"/>
                    </a:lnTo>
                    <a:lnTo>
                      <a:pt x="144" y="102"/>
                    </a:lnTo>
                    <a:lnTo>
                      <a:pt x="143" y="106"/>
                    </a:lnTo>
                    <a:lnTo>
                      <a:pt x="143" y="108"/>
                    </a:lnTo>
                    <a:lnTo>
                      <a:pt x="141" y="112"/>
                    </a:lnTo>
                    <a:lnTo>
                      <a:pt x="140" y="115"/>
                    </a:lnTo>
                    <a:lnTo>
                      <a:pt x="140" y="119"/>
                    </a:lnTo>
                    <a:lnTo>
                      <a:pt x="139" y="121"/>
                    </a:lnTo>
                    <a:lnTo>
                      <a:pt x="138" y="124"/>
                    </a:lnTo>
                    <a:lnTo>
                      <a:pt x="137" y="127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7"/>
                    </a:lnTo>
                    <a:lnTo>
                      <a:pt x="134" y="139"/>
                    </a:lnTo>
                    <a:lnTo>
                      <a:pt x="133" y="143"/>
                    </a:lnTo>
                    <a:lnTo>
                      <a:pt x="133" y="145"/>
                    </a:lnTo>
                    <a:lnTo>
                      <a:pt x="131" y="150"/>
                    </a:lnTo>
                    <a:lnTo>
                      <a:pt x="130" y="156"/>
                    </a:lnTo>
                    <a:lnTo>
                      <a:pt x="130" y="159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28" y="172"/>
                    </a:lnTo>
                    <a:lnTo>
                      <a:pt x="128" y="176"/>
                    </a:lnTo>
                    <a:lnTo>
                      <a:pt x="130" y="179"/>
                    </a:lnTo>
                    <a:lnTo>
                      <a:pt x="130" y="182"/>
                    </a:lnTo>
                    <a:lnTo>
                      <a:pt x="130" y="184"/>
                    </a:lnTo>
                    <a:lnTo>
                      <a:pt x="130" y="188"/>
                    </a:lnTo>
                    <a:lnTo>
                      <a:pt x="131" y="191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31" y="204"/>
                    </a:lnTo>
                    <a:lnTo>
                      <a:pt x="132" y="209"/>
                    </a:lnTo>
                    <a:lnTo>
                      <a:pt x="131" y="214"/>
                    </a:lnTo>
                    <a:lnTo>
                      <a:pt x="131" y="218"/>
                    </a:lnTo>
                    <a:lnTo>
                      <a:pt x="131" y="223"/>
                    </a:lnTo>
                    <a:lnTo>
                      <a:pt x="131" y="229"/>
                    </a:lnTo>
                    <a:lnTo>
                      <a:pt x="130" y="234"/>
                    </a:lnTo>
                    <a:lnTo>
                      <a:pt x="130" y="239"/>
                    </a:lnTo>
                    <a:lnTo>
                      <a:pt x="130" y="245"/>
                    </a:lnTo>
                    <a:lnTo>
                      <a:pt x="128" y="249"/>
                    </a:lnTo>
                    <a:lnTo>
                      <a:pt x="127" y="254"/>
                    </a:lnTo>
                    <a:lnTo>
                      <a:pt x="126" y="259"/>
                    </a:lnTo>
                    <a:lnTo>
                      <a:pt x="125" y="264"/>
                    </a:lnTo>
                    <a:lnTo>
                      <a:pt x="123" y="268"/>
                    </a:lnTo>
                    <a:lnTo>
                      <a:pt x="120" y="272"/>
                    </a:lnTo>
                    <a:lnTo>
                      <a:pt x="118" y="277"/>
                    </a:lnTo>
                    <a:lnTo>
                      <a:pt x="115" y="280"/>
                    </a:lnTo>
                    <a:lnTo>
                      <a:pt x="113" y="285"/>
                    </a:lnTo>
                    <a:lnTo>
                      <a:pt x="111" y="287"/>
                    </a:lnTo>
                    <a:lnTo>
                      <a:pt x="107" y="290"/>
                    </a:lnTo>
                    <a:lnTo>
                      <a:pt x="104" y="293"/>
                    </a:lnTo>
                    <a:lnTo>
                      <a:pt x="100" y="296"/>
                    </a:lnTo>
                    <a:lnTo>
                      <a:pt x="95" y="297"/>
                    </a:lnTo>
                    <a:lnTo>
                      <a:pt x="90" y="299"/>
                    </a:lnTo>
                    <a:lnTo>
                      <a:pt x="86" y="299"/>
                    </a:lnTo>
                    <a:lnTo>
                      <a:pt x="81" y="300"/>
                    </a:lnTo>
                    <a:lnTo>
                      <a:pt x="75" y="300"/>
                    </a:lnTo>
                    <a:lnTo>
                      <a:pt x="70" y="299"/>
                    </a:lnTo>
                    <a:lnTo>
                      <a:pt x="66" y="298"/>
                    </a:lnTo>
                    <a:lnTo>
                      <a:pt x="61" y="297"/>
                    </a:lnTo>
                    <a:lnTo>
                      <a:pt x="56" y="294"/>
                    </a:lnTo>
                    <a:lnTo>
                      <a:pt x="51" y="291"/>
                    </a:lnTo>
                    <a:lnTo>
                      <a:pt x="48" y="288"/>
                    </a:lnTo>
                    <a:lnTo>
                      <a:pt x="43" y="285"/>
                    </a:lnTo>
                    <a:lnTo>
                      <a:pt x="40" y="280"/>
                    </a:lnTo>
                    <a:lnTo>
                      <a:pt x="36" y="277"/>
                    </a:lnTo>
                    <a:lnTo>
                      <a:pt x="32" y="272"/>
                    </a:lnTo>
                    <a:lnTo>
                      <a:pt x="30" y="268"/>
                    </a:lnTo>
                    <a:lnTo>
                      <a:pt x="26" y="264"/>
                    </a:lnTo>
                    <a:lnTo>
                      <a:pt x="24" y="259"/>
                    </a:lnTo>
                    <a:lnTo>
                      <a:pt x="22" y="254"/>
                    </a:lnTo>
                    <a:lnTo>
                      <a:pt x="19" y="249"/>
                    </a:lnTo>
                    <a:lnTo>
                      <a:pt x="16" y="243"/>
                    </a:lnTo>
                    <a:lnTo>
                      <a:pt x="13" y="239"/>
                    </a:lnTo>
                    <a:lnTo>
                      <a:pt x="12" y="234"/>
                    </a:lnTo>
                    <a:lnTo>
                      <a:pt x="10" y="229"/>
                    </a:lnTo>
                    <a:lnTo>
                      <a:pt x="9" y="224"/>
                    </a:lnTo>
                    <a:lnTo>
                      <a:pt x="8" y="220"/>
                    </a:lnTo>
                    <a:lnTo>
                      <a:pt x="5" y="215"/>
                    </a:lnTo>
                    <a:lnTo>
                      <a:pt x="5" y="211"/>
                    </a:lnTo>
                    <a:lnTo>
                      <a:pt x="4" y="208"/>
                    </a:lnTo>
                    <a:lnTo>
                      <a:pt x="3" y="204"/>
                    </a:lnTo>
                    <a:lnTo>
                      <a:pt x="2" y="202"/>
                    </a:lnTo>
                    <a:lnTo>
                      <a:pt x="2" y="199"/>
                    </a:lnTo>
                    <a:lnTo>
                      <a:pt x="0" y="196"/>
                    </a:lnTo>
                    <a:lnTo>
                      <a:pt x="85" y="5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" name="Freeform 100"/>
              <p:cNvSpPr>
                <a:spLocks/>
              </p:cNvSpPr>
              <p:nvPr/>
            </p:nvSpPr>
            <p:spPr bwMode="auto">
              <a:xfrm>
                <a:off x="1806" y="1431"/>
                <a:ext cx="26" cy="101"/>
              </a:xfrm>
              <a:custGeom>
                <a:avLst/>
                <a:gdLst>
                  <a:gd name="T0" fmla="*/ 0 w 77"/>
                  <a:gd name="T1" fmla="*/ 0 h 301"/>
                  <a:gd name="T2" fmla="*/ 0 w 77"/>
                  <a:gd name="T3" fmla="*/ 0 h 301"/>
                  <a:gd name="T4" fmla="*/ 0 w 77"/>
                  <a:gd name="T5" fmla="*/ 0 h 301"/>
                  <a:gd name="T6" fmla="*/ 0 w 77"/>
                  <a:gd name="T7" fmla="*/ 0 h 301"/>
                  <a:gd name="T8" fmla="*/ 0 w 77"/>
                  <a:gd name="T9" fmla="*/ 0 h 301"/>
                  <a:gd name="T10" fmla="*/ 0 w 77"/>
                  <a:gd name="T11" fmla="*/ 0 h 301"/>
                  <a:gd name="T12" fmla="*/ 0 w 77"/>
                  <a:gd name="T13" fmla="*/ 0 h 301"/>
                  <a:gd name="T14" fmla="*/ 0 w 77"/>
                  <a:gd name="T15" fmla="*/ 0 h 301"/>
                  <a:gd name="T16" fmla="*/ 0 w 77"/>
                  <a:gd name="T17" fmla="*/ 0 h 301"/>
                  <a:gd name="T18" fmla="*/ 0 w 77"/>
                  <a:gd name="T19" fmla="*/ 0 h 301"/>
                  <a:gd name="T20" fmla="*/ 0 w 77"/>
                  <a:gd name="T21" fmla="*/ 0 h 301"/>
                  <a:gd name="T22" fmla="*/ 0 w 77"/>
                  <a:gd name="T23" fmla="*/ 0 h 301"/>
                  <a:gd name="T24" fmla="*/ 0 w 77"/>
                  <a:gd name="T25" fmla="*/ 0 h 301"/>
                  <a:gd name="T26" fmla="*/ 0 w 77"/>
                  <a:gd name="T27" fmla="*/ 0 h 301"/>
                  <a:gd name="T28" fmla="*/ 0 w 77"/>
                  <a:gd name="T29" fmla="*/ 0 h 301"/>
                  <a:gd name="T30" fmla="*/ 0 w 77"/>
                  <a:gd name="T31" fmla="*/ 0 h 301"/>
                  <a:gd name="T32" fmla="*/ 0 w 77"/>
                  <a:gd name="T33" fmla="*/ 0 h 301"/>
                  <a:gd name="T34" fmla="*/ 0 w 77"/>
                  <a:gd name="T35" fmla="*/ 0 h 301"/>
                  <a:gd name="T36" fmla="*/ 0 w 77"/>
                  <a:gd name="T37" fmla="*/ 0 h 301"/>
                  <a:gd name="T38" fmla="*/ 0 w 77"/>
                  <a:gd name="T39" fmla="*/ 0 h 301"/>
                  <a:gd name="T40" fmla="*/ 0 w 77"/>
                  <a:gd name="T41" fmla="*/ 0 h 301"/>
                  <a:gd name="T42" fmla="*/ 0 w 77"/>
                  <a:gd name="T43" fmla="*/ 0 h 301"/>
                  <a:gd name="T44" fmla="*/ 0 w 77"/>
                  <a:gd name="T45" fmla="*/ 0 h 301"/>
                  <a:gd name="T46" fmla="*/ 0 w 77"/>
                  <a:gd name="T47" fmla="*/ 0 h 301"/>
                  <a:gd name="T48" fmla="*/ 0 w 77"/>
                  <a:gd name="T49" fmla="*/ 0 h 301"/>
                  <a:gd name="T50" fmla="*/ 0 w 77"/>
                  <a:gd name="T51" fmla="*/ 0 h 301"/>
                  <a:gd name="T52" fmla="*/ 0 w 77"/>
                  <a:gd name="T53" fmla="*/ 0 h 301"/>
                  <a:gd name="T54" fmla="*/ 0 w 77"/>
                  <a:gd name="T55" fmla="*/ 0 h 301"/>
                  <a:gd name="T56" fmla="*/ 0 w 77"/>
                  <a:gd name="T57" fmla="*/ 0 h 301"/>
                  <a:gd name="T58" fmla="*/ 0 w 77"/>
                  <a:gd name="T59" fmla="*/ 0 h 301"/>
                  <a:gd name="T60" fmla="*/ 0 w 77"/>
                  <a:gd name="T61" fmla="*/ 0 h 301"/>
                  <a:gd name="T62" fmla="*/ 0 w 77"/>
                  <a:gd name="T63" fmla="*/ 0 h 301"/>
                  <a:gd name="T64" fmla="*/ 0 w 77"/>
                  <a:gd name="T65" fmla="*/ 0 h 301"/>
                  <a:gd name="T66" fmla="*/ 0 w 77"/>
                  <a:gd name="T67" fmla="*/ 0 h 301"/>
                  <a:gd name="T68" fmla="*/ 0 w 77"/>
                  <a:gd name="T69" fmla="*/ 0 h 301"/>
                  <a:gd name="T70" fmla="*/ 0 w 77"/>
                  <a:gd name="T71" fmla="*/ 0 h 301"/>
                  <a:gd name="T72" fmla="*/ 0 w 77"/>
                  <a:gd name="T73" fmla="*/ 0 h 301"/>
                  <a:gd name="T74" fmla="*/ 0 w 77"/>
                  <a:gd name="T75" fmla="*/ 0 h 301"/>
                  <a:gd name="T76" fmla="*/ 0 w 77"/>
                  <a:gd name="T77" fmla="*/ 0 h 301"/>
                  <a:gd name="T78" fmla="*/ 0 w 77"/>
                  <a:gd name="T79" fmla="*/ 0 h 301"/>
                  <a:gd name="T80" fmla="*/ 0 w 77"/>
                  <a:gd name="T81" fmla="*/ 0 h 301"/>
                  <a:gd name="T82" fmla="*/ 0 w 77"/>
                  <a:gd name="T83" fmla="*/ 0 h 301"/>
                  <a:gd name="T84" fmla="*/ 0 w 77"/>
                  <a:gd name="T85" fmla="*/ 0 h 301"/>
                  <a:gd name="T86" fmla="*/ 0 w 77"/>
                  <a:gd name="T87" fmla="*/ 0 h 301"/>
                  <a:gd name="T88" fmla="*/ 0 w 77"/>
                  <a:gd name="T89" fmla="*/ 0 h 301"/>
                  <a:gd name="T90" fmla="*/ 0 w 77"/>
                  <a:gd name="T91" fmla="*/ 0 h 301"/>
                  <a:gd name="T92" fmla="*/ 0 w 77"/>
                  <a:gd name="T93" fmla="*/ 0 h 301"/>
                  <a:gd name="T94" fmla="*/ 0 w 77"/>
                  <a:gd name="T95" fmla="*/ 0 h 301"/>
                  <a:gd name="T96" fmla="*/ 0 w 77"/>
                  <a:gd name="T97" fmla="*/ 0 h 301"/>
                  <a:gd name="T98" fmla="*/ 0 w 77"/>
                  <a:gd name="T99" fmla="*/ 0 h 301"/>
                  <a:gd name="T100" fmla="*/ 0 w 77"/>
                  <a:gd name="T101" fmla="*/ 0 h 301"/>
                  <a:gd name="T102" fmla="*/ 0 w 77"/>
                  <a:gd name="T103" fmla="*/ 0 h 301"/>
                  <a:gd name="T104" fmla="*/ 0 w 77"/>
                  <a:gd name="T105" fmla="*/ 0 h 301"/>
                  <a:gd name="T106" fmla="*/ 0 w 77"/>
                  <a:gd name="T107" fmla="*/ 0 h 301"/>
                  <a:gd name="T108" fmla="*/ 0 w 77"/>
                  <a:gd name="T109" fmla="*/ 0 h 301"/>
                  <a:gd name="T110" fmla="*/ 0 w 77"/>
                  <a:gd name="T111" fmla="*/ 0 h 301"/>
                  <a:gd name="T112" fmla="*/ 0 w 77"/>
                  <a:gd name="T113" fmla="*/ 0 h 301"/>
                  <a:gd name="T114" fmla="*/ 0 w 77"/>
                  <a:gd name="T115" fmla="*/ 0 h 301"/>
                  <a:gd name="T116" fmla="*/ 0 w 77"/>
                  <a:gd name="T117" fmla="*/ 0 h 301"/>
                  <a:gd name="T118" fmla="*/ 0 w 77"/>
                  <a:gd name="T119" fmla="*/ 0 h 3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"/>
                  <a:gd name="T181" fmla="*/ 0 h 301"/>
                  <a:gd name="T182" fmla="*/ 77 w 77"/>
                  <a:gd name="T183" fmla="*/ 301 h 3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" h="301">
                    <a:moveTo>
                      <a:pt x="77" y="10"/>
                    </a:moveTo>
                    <a:lnTo>
                      <a:pt x="75" y="14"/>
                    </a:lnTo>
                    <a:lnTo>
                      <a:pt x="75" y="18"/>
                    </a:lnTo>
                    <a:lnTo>
                      <a:pt x="74" y="20"/>
                    </a:lnTo>
                    <a:lnTo>
                      <a:pt x="74" y="24"/>
                    </a:lnTo>
                    <a:lnTo>
                      <a:pt x="72" y="27"/>
                    </a:lnTo>
                    <a:lnTo>
                      <a:pt x="71" y="31"/>
                    </a:lnTo>
                    <a:lnTo>
                      <a:pt x="70" y="33"/>
                    </a:lnTo>
                    <a:lnTo>
                      <a:pt x="70" y="38"/>
                    </a:lnTo>
                    <a:lnTo>
                      <a:pt x="69" y="40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8" y="50"/>
                    </a:lnTo>
                    <a:lnTo>
                      <a:pt x="66" y="53"/>
                    </a:lnTo>
                    <a:lnTo>
                      <a:pt x="66" y="57"/>
                    </a:lnTo>
                    <a:lnTo>
                      <a:pt x="65" y="59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4" y="67"/>
                    </a:lnTo>
                    <a:lnTo>
                      <a:pt x="64" y="71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9"/>
                    </a:lnTo>
                    <a:lnTo>
                      <a:pt x="63" y="83"/>
                    </a:lnTo>
                    <a:lnTo>
                      <a:pt x="63" y="86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95"/>
                    </a:lnTo>
                    <a:lnTo>
                      <a:pt x="62" y="97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1" y="105"/>
                    </a:lnTo>
                    <a:lnTo>
                      <a:pt x="61" y="109"/>
                    </a:lnTo>
                    <a:lnTo>
                      <a:pt x="59" y="115"/>
                    </a:lnTo>
                    <a:lnTo>
                      <a:pt x="59" y="121"/>
                    </a:lnTo>
                    <a:lnTo>
                      <a:pt x="59" y="123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7"/>
                    </a:lnTo>
                    <a:lnTo>
                      <a:pt x="57" y="143"/>
                    </a:lnTo>
                    <a:lnTo>
                      <a:pt x="57" y="146"/>
                    </a:lnTo>
                    <a:lnTo>
                      <a:pt x="57" y="149"/>
                    </a:lnTo>
                    <a:lnTo>
                      <a:pt x="56" y="153"/>
                    </a:lnTo>
                    <a:lnTo>
                      <a:pt x="56" y="155"/>
                    </a:lnTo>
                    <a:lnTo>
                      <a:pt x="56" y="159"/>
                    </a:lnTo>
                    <a:lnTo>
                      <a:pt x="55" y="161"/>
                    </a:lnTo>
                    <a:lnTo>
                      <a:pt x="55" y="165"/>
                    </a:lnTo>
                    <a:lnTo>
                      <a:pt x="55" y="167"/>
                    </a:lnTo>
                    <a:lnTo>
                      <a:pt x="55" y="171"/>
                    </a:lnTo>
                    <a:lnTo>
                      <a:pt x="53" y="174"/>
                    </a:lnTo>
                    <a:lnTo>
                      <a:pt x="53" y="177"/>
                    </a:lnTo>
                    <a:lnTo>
                      <a:pt x="53" y="180"/>
                    </a:lnTo>
                    <a:lnTo>
                      <a:pt x="52" y="184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3"/>
                    </a:lnTo>
                    <a:lnTo>
                      <a:pt x="50" y="197"/>
                    </a:lnTo>
                    <a:lnTo>
                      <a:pt x="50" y="200"/>
                    </a:lnTo>
                    <a:lnTo>
                      <a:pt x="49" y="204"/>
                    </a:lnTo>
                    <a:lnTo>
                      <a:pt x="49" y="209"/>
                    </a:lnTo>
                    <a:lnTo>
                      <a:pt x="46" y="213"/>
                    </a:lnTo>
                    <a:lnTo>
                      <a:pt x="45" y="218"/>
                    </a:lnTo>
                    <a:lnTo>
                      <a:pt x="44" y="222"/>
                    </a:lnTo>
                    <a:lnTo>
                      <a:pt x="43" y="225"/>
                    </a:lnTo>
                    <a:lnTo>
                      <a:pt x="42" y="229"/>
                    </a:lnTo>
                    <a:lnTo>
                      <a:pt x="40" y="232"/>
                    </a:lnTo>
                    <a:lnTo>
                      <a:pt x="40" y="235"/>
                    </a:lnTo>
                    <a:lnTo>
                      <a:pt x="40" y="237"/>
                    </a:lnTo>
                    <a:lnTo>
                      <a:pt x="40" y="239"/>
                    </a:lnTo>
                    <a:lnTo>
                      <a:pt x="40" y="243"/>
                    </a:lnTo>
                    <a:lnTo>
                      <a:pt x="40" y="244"/>
                    </a:lnTo>
                    <a:lnTo>
                      <a:pt x="40" y="248"/>
                    </a:lnTo>
                    <a:lnTo>
                      <a:pt x="40" y="249"/>
                    </a:lnTo>
                    <a:lnTo>
                      <a:pt x="42" y="252"/>
                    </a:lnTo>
                    <a:lnTo>
                      <a:pt x="46" y="255"/>
                    </a:lnTo>
                    <a:lnTo>
                      <a:pt x="50" y="257"/>
                    </a:lnTo>
                    <a:lnTo>
                      <a:pt x="55" y="260"/>
                    </a:lnTo>
                    <a:lnTo>
                      <a:pt x="61" y="263"/>
                    </a:lnTo>
                    <a:lnTo>
                      <a:pt x="64" y="265"/>
                    </a:lnTo>
                    <a:lnTo>
                      <a:pt x="66" y="268"/>
                    </a:lnTo>
                    <a:lnTo>
                      <a:pt x="69" y="271"/>
                    </a:lnTo>
                    <a:lnTo>
                      <a:pt x="70" y="276"/>
                    </a:lnTo>
                    <a:lnTo>
                      <a:pt x="70" y="279"/>
                    </a:lnTo>
                    <a:lnTo>
                      <a:pt x="70" y="283"/>
                    </a:lnTo>
                    <a:lnTo>
                      <a:pt x="69" y="287"/>
                    </a:lnTo>
                    <a:lnTo>
                      <a:pt x="68" y="290"/>
                    </a:lnTo>
                    <a:lnTo>
                      <a:pt x="64" y="293"/>
                    </a:lnTo>
                    <a:lnTo>
                      <a:pt x="62" y="296"/>
                    </a:lnTo>
                    <a:lnTo>
                      <a:pt x="58" y="298"/>
                    </a:lnTo>
                    <a:lnTo>
                      <a:pt x="55" y="300"/>
                    </a:lnTo>
                    <a:lnTo>
                      <a:pt x="51" y="301"/>
                    </a:lnTo>
                    <a:lnTo>
                      <a:pt x="48" y="301"/>
                    </a:lnTo>
                    <a:lnTo>
                      <a:pt x="43" y="301"/>
                    </a:lnTo>
                    <a:lnTo>
                      <a:pt x="39" y="299"/>
                    </a:lnTo>
                    <a:lnTo>
                      <a:pt x="33" y="295"/>
                    </a:lnTo>
                    <a:lnTo>
                      <a:pt x="29" y="292"/>
                    </a:lnTo>
                    <a:lnTo>
                      <a:pt x="23" y="289"/>
                    </a:lnTo>
                    <a:lnTo>
                      <a:pt x="18" y="286"/>
                    </a:lnTo>
                    <a:lnTo>
                      <a:pt x="13" y="281"/>
                    </a:lnTo>
                    <a:lnTo>
                      <a:pt x="10" y="277"/>
                    </a:lnTo>
                    <a:lnTo>
                      <a:pt x="6" y="273"/>
                    </a:lnTo>
                    <a:lnTo>
                      <a:pt x="4" y="268"/>
                    </a:lnTo>
                    <a:lnTo>
                      <a:pt x="1" y="262"/>
                    </a:lnTo>
                    <a:lnTo>
                      <a:pt x="1" y="257"/>
                    </a:lnTo>
                    <a:lnTo>
                      <a:pt x="0" y="254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2" y="222"/>
                    </a:lnTo>
                    <a:lnTo>
                      <a:pt x="2" y="216"/>
                    </a:lnTo>
                    <a:lnTo>
                      <a:pt x="4" y="211"/>
                    </a:lnTo>
                    <a:lnTo>
                      <a:pt x="5" y="207"/>
                    </a:lnTo>
                    <a:lnTo>
                      <a:pt x="6" y="205"/>
                    </a:lnTo>
                    <a:lnTo>
                      <a:pt x="6" y="201"/>
                    </a:lnTo>
                    <a:lnTo>
                      <a:pt x="7" y="199"/>
                    </a:lnTo>
                    <a:lnTo>
                      <a:pt x="7" y="196"/>
                    </a:lnTo>
                    <a:lnTo>
                      <a:pt x="8" y="192"/>
                    </a:lnTo>
                    <a:lnTo>
                      <a:pt x="8" y="188"/>
                    </a:lnTo>
                    <a:lnTo>
                      <a:pt x="10" y="185"/>
                    </a:lnTo>
                    <a:lnTo>
                      <a:pt x="11" y="181"/>
                    </a:lnTo>
                    <a:lnTo>
                      <a:pt x="12" y="178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8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5" y="159"/>
                    </a:lnTo>
                    <a:lnTo>
                      <a:pt x="17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9" y="147"/>
                    </a:lnTo>
                    <a:lnTo>
                      <a:pt x="19" y="145"/>
                    </a:lnTo>
                    <a:lnTo>
                      <a:pt x="20" y="141"/>
                    </a:lnTo>
                    <a:lnTo>
                      <a:pt x="20" y="139"/>
                    </a:lnTo>
                    <a:lnTo>
                      <a:pt x="21" y="135"/>
                    </a:lnTo>
                    <a:lnTo>
                      <a:pt x="24" y="130"/>
                    </a:lnTo>
                    <a:lnTo>
                      <a:pt x="25" y="124"/>
                    </a:lnTo>
                    <a:lnTo>
                      <a:pt x="26" y="118"/>
                    </a:lnTo>
                    <a:lnTo>
                      <a:pt x="29" y="114"/>
                    </a:lnTo>
                    <a:lnTo>
                      <a:pt x="30" y="108"/>
                    </a:lnTo>
                    <a:lnTo>
                      <a:pt x="31" y="103"/>
                    </a:lnTo>
                    <a:lnTo>
                      <a:pt x="33" y="97"/>
                    </a:lnTo>
                    <a:lnTo>
                      <a:pt x="34" y="91"/>
                    </a:lnTo>
                    <a:lnTo>
                      <a:pt x="36" y="86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9" y="75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3" y="63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2"/>
                    </a:lnTo>
                    <a:lnTo>
                      <a:pt x="49" y="39"/>
                    </a:lnTo>
                    <a:lnTo>
                      <a:pt x="50" y="37"/>
                    </a:lnTo>
                    <a:lnTo>
                      <a:pt x="50" y="33"/>
                    </a:lnTo>
                    <a:lnTo>
                      <a:pt x="51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58" y="7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6" y="7"/>
                    </a:lnTo>
                    <a:lnTo>
                      <a:pt x="7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" name="Freeform 101"/>
              <p:cNvSpPr>
                <a:spLocks/>
              </p:cNvSpPr>
              <p:nvPr/>
            </p:nvSpPr>
            <p:spPr bwMode="auto">
              <a:xfrm>
                <a:off x="1743" y="1538"/>
                <a:ext cx="64" cy="65"/>
              </a:xfrm>
              <a:custGeom>
                <a:avLst/>
                <a:gdLst>
                  <a:gd name="T0" fmla="*/ 0 w 191"/>
                  <a:gd name="T1" fmla="*/ 0 h 197"/>
                  <a:gd name="T2" fmla="*/ 0 w 191"/>
                  <a:gd name="T3" fmla="*/ 0 h 197"/>
                  <a:gd name="T4" fmla="*/ 0 w 191"/>
                  <a:gd name="T5" fmla="*/ 0 h 197"/>
                  <a:gd name="T6" fmla="*/ 0 w 191"/>
                  <a:gd name="T7" fmla="*/ 0 h 197"/>
                  <a:gd name="T8" fmla="*/ 0 w 191"/>
                  <a:gd name="T9" fmla="*/ 0 h 197"/>
                  <a:gd name="T10" fmla="*/ 0 w 191"/>
                  <a:gd name="T11" fmla="*/ 0 h 197"/>
                  <a:gd name="T12" fmla="*/ 0 w 191"/>
                  <a:gd name="T13" fmla="*/ 0 h 197"/>
                  <a:gd name="T14" fmla="*/ 0 w 191"/>
                  <a:gd name="T15" fmla="*/ 0 h 197"/>
                  <a:gd name="T16" fmla="*/ 0 w 191"/>
                  <a:gd name="T17" fmla="*/ 0 h 197"/>
                  <a:gd name="T18" fmla="*/ 0 w 191"/>
                  <a:gd name="T19" fmla="*/ 0 h 197"/>
                  <a:gd name="T20" fmla="*/ 0 w 191"/>
                  <a:gd name="T21" fmla="*/ 0 h 197"/>
                  <a:gd name="T22" fmla="*/ 0 w 191"/>
                  <a:gd name="T23" fmla="*/ 0 h 197"/>
                  <a:gd name="T24" fmla="*/ 0 w 191"/>
                  <a:gd name="T25" fmla="*/ 0 h 197"/>
                  <a:gd name="T26" fmla="*/ 0 w 191"/>
                  <a:gd name="T27" fmla="*/ 0 h 197"/>
                  <a:gd name="T28" fmla="*/ 0 w 191"/>
                  <a:gd name="T29" fmla="*/ 0 h 197"/>
                  <a:gd name="T30" fmla="*/ 0 w 191"/>
                  <a:gd name="T31" fmla="*/ 0 h 197"/>
                  <a:gd name="T32" fmla="*/ 0 w 191"/>
                  <a:gd name="T33" fmla="*/ 0 h 197"/>
                  <a:gd name="T34" fmla="*/ 0 w 191"/>
                  <a:gd name="T35" fmla="*/ 0 h 197"/>
                  <a:gd name="T36" fmla="*/ 0 w 191"/>
                  <a:gd name="T37" fmla="*/ 0 h 197"/>
                  <a:gd name="T38" fmla="*/ 0 w 191"/>
                  <a:gd name="T39" fmla="*/ 0 h 197"/>
                  <a:gd name="T40" fmla="*/ 0 w 191"/>
                  <a:gd name="T41" fmla="*/ 0 h 197"/>
                  <a:gd name="T42" fmla="*/ 0 w 191"/>
                  <a:gd name="T43" fmla="*/ 0 h 197"/>
                  <a:gd name="T44" fmla="*/ 0 w 191"/>
                  <a:gd name="T45" fmla="*/ 0 h 197"/>
                  <a:gd name="T46" fmla="*/ 0 w 191"/>
                  <a:gd name="T47" fmla="*/ 0 h 197"/>
                  <a:gd name="T48" fmla="*/ 0 w 191"/>
                  <a:gd name="T49" fmla="*/ 0 h 197"/>
                  <a:gd name="T50" fmla="*/ 0 w 191"/>
                  <a:gd name="T51" fmla="*/ 0 h 197"/>
                  <a:gd name="T52" fmla="*/ 0 w 191"/>
                  <a:gd name="T53" fmla="*/ 0 h 197"/>
                  <a:gd name="T54" fmla="*/ 0 w 191"/>
                  <a:gd name="T55" fmla="*/ 0 h 197"/>
                  <a:gd name="T56" fmla="*/ 0 w 191"/>
                  <a:gd name="T57" fmla="*/ 0 h 197"/>
                  <a:gd name="T58" fmla="*/ 0 w 191"/>
                  <a:gd name="T59" fmla="*/ 0 h 197"/>
                  <a:gd name="T60" fmla="*/ 0 w 191"/>
                  <a:gd name="T61" fmla="*/ 0 h 197"/>
                  <a:gd name="T62" fmla="*/ 0 w 191"/>
                  <a:gd name="T63" fmla="*/ 0 h 197"/>
                  <a:gd name="T64" fmla="*/ 0 w 191"/>
                  <a:gd name="T65" fmla="*/ 0 h 197"/>
                  <a:gd name="T66" fmla="*/ 0 w 191"/>
                  <a:gd name="T67" fmla="*/ 0 h 197"/>
                  <a:gd name="T68" fmla="*/ 0 w 191"/>
                  <a:gd name="T69" fmla="*/ 0 h 197"/>
                  <a:gd name="T70" fmla="*/ 0 w 191"/>
                  <a:gd name="T71" fmla="*/ 0 h 197"/>
                  <a:gd name="T72" fmla="*/ 0 w 191"/>
                  <a:gd name="T73" fmla="*/ 0 h 197"/>
                  <a:gd name="T74" fmla="*/ 0 w 191"/>
                  <a:gd name="T75" fmla="*/ 0 h 197"/>
                  <a:gd name="T76" fmla="*/ 0 w 191"/>
                  <a:gd name="T77" fmla="*/ 0 h 197"/>
                  <a:gd name="T78" fmla="*/ 0 w 191"/>
                  <a:gd name="T79" fmla="*/ 0 h 197"/>
                  <a:gd name="T80" fmla="*/ 0 w 191"/>
                  <a:gd name="T81" fmla="*/ 0 h 197"/>
                  <a:gd name="T82" fmla="*/ 0 w 191"/>
                  <a:gd name="T83" fmla="*/ 0 h 197"/>
                  <a:gd name="T84" fmla="*/ 0 w 191"/>
                  <a:gd name="T85" fmla="*/ 0 h 197"/>
                  <a:gd name="T86" fmla="*/ 0 w 191"/>
                  <a:gd name="T87" fmla="*/ 0 h 197"/>
                  <a:gd name="T88" fmla="*/ 0 w 191"/>
                  <a:gd name="T89" fmla="*/ 0 h 197"/>
                  <a:gd name="T90" fmla="*/ 0 w 191"/>
                  <a:gd name="T91" fmla="*/ 0 h 197"/>
                  <a:gd name="T92" fmla="*/ 0 w 191"/>
                  <a:gd name="T93" fmla="*/ 0 h 197"/>
                  <a:gd name="T94" fmla="*/ 0 w 191"/>
                  <a:gd name="T95" fmla="*/ 0 h 197"/>
                  <a:gd name="T96" fmla="*/ 0 w 191"/>
                  <a:gd name="T97" fmla="*/ 0 h 197"/>
                  <a:gd name="T98" fmla="*/ 0 w 191"/>
                  <a:gd name="T99" fmla="*/ 0 h 197"/>
                  <a:gd name="T100" fmla="*/ 0 w 191"/>
                  <a:gd name="T101" fmla="*/ 0 h 197"/>
                  <a:gd name="T102" fmla="*/ 0 w 191"/>
                  <a:gd name="T103" fmla="*/ 0 h 197"/>
                  <a:gd name="T104" fmla="*/ 0 w 191"/>
                  <a:gd name="T105" fmla="*/ 0 h 197"/>
                  <a:gd name="T106" fmla="*/ 0 w 191"/>
                  <a:gd name="T107" fmla="*/ 0 h 197"/>
                  <a:gd name="T108" fmla="*/ 0 w 191"/>
                  <a:gd name="T109" fmla="*/ 0 h 197"/>
                  <a:gd name="T110" fmla="*/ 0 w 191"/>
                  <a:gd name="T111" fmla="*/ 0 h 197"/>
                  <a:gd name="T112" fmla="*/ 0 w 191"/>
                  <a:gd name="T113" fmla="*/ 0 h 197"/>
                  <a:gd name="T114" fmla="*/ 0 w 191"/>
                  <a:gd name="T115" fmla="*/ 0 h 197"/>
                  <a:gd name="T116" fmla="*/ 0 w 191"/>
                  <a:gd name="T117" fmla="*/ 0 h 197"/>
                  <a:gd name="T118" fmla="*/ 0 w 191"/>
                  <a:gd name="T119" fmla="*/ 0 h 197"/>
                  <a:gd name="T120" fmla="*/ 0 w 191"/>
                  <a:gd name="T121" fmla="*/ 0 h 1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1"/>
                  <a:gd name="T184" fmla="*/ 0 h 197"/>
                  <a:gd name="T185" fmla="*/ 191 w 191"/>
                  <a:gd name="T186" fmla="*/ 197 h 1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1" h="197">
                    <a:moveTo>
                      <a:pt x="190" y="13"/>
                    </a:moveTo>
                    <a:lnTo>
                      <a:pt x="187" y="18"/>
                    </a:lnTo>
                    <a:lnTo>
                      <a:pt x="185" y="22"/>
                    </a:lnTo>
                    <a:lnTo>
                      <a:pt x="182" y="26"/>
                    </a:lnTo>
                    <a:lnTo>
                      <a:pt x="181" y="32"/>
                    </a:lnTo>
                    <a:lnTo>
                      <a:pt x="177" y="35"/>
                    </a:lnTo>
                    <a:lnTo>
                      <a:pt x="176" y="40"/>
                    </a:lnTo>
                    <a:lnTo>
                      <a:pt x="172" y="44"/>
                    </a:lnTo>
                    <a:lnTo>
                      <a:pt x="171" y="49"/>
                    </a:lnTo>
                    <a:lnTo>
                      <a:pt x="168" y="52"/>
                    </a:lnTo>
                    <a:lnTo>
                      <a:pt x="166" y="56"/>
                    </a:lnTo>
                    <a:lnTo>
                      <a:pt x="163" y="59"/>
                    </a:lnTo>
                    <a:lnTo>
                      <a:pt x="162" y="63"/>
                    </a:lnTo>
                    <a:lnTo>
                      <a:pt x="158" y="66"/>
                    </a:lnTo>
                    <a:lnTo>
                      <a:pt x="157" y="70"/>
                    </a:lnTo>
                    <a:lnTo>
                      <a:pt x="155" y="73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7" y="83"/>
                    </a:lnTo>
                    <a:lnTo>
                      <a:pt x="145" y="86"/>
                    </a:lnTo>
                    <a:lnTo>
                      <a:pt x="143" y="90"/>
                    </a:lnTo>
                    <a:lnTo>
                      <a:pt x="140" y="92"/>
                    </a:lnTo>
                    <a:lnTo>
                      <a:pt x="138" y="96"/>
                    </a:lnTo>
                    <a:lnTo>
                      <a:pt x="134" y="100"/>
                    </a:lnTo>
                    <a:lnTo>
                      <a:pt x="133" y="102"/>
                    </a:lnTo>
                    <a:lnTo>
                      <a:pt x="130" y="104"/>
                    </a:lnTo>
                    <a:lnTo>
                      <a:pt x="127" y="108"/>
                    </a:lnTo>
                    <a:lnTo>
                      <a:pt x="124" y="110"/>
                    </a:lnTo>
                    <a:lnTo>
                      <a:pt x="121" y="114"/>
                    </a:lnTo>
                    <a:lnTo>
                      <a:pt x="118" y="116"/>
                    </a:lnTo>
                    <a:lnTo>
                      <a:pt x="114" y="120"/>
                    </a:lnTo>
                    <a:lnTo>
                      <a:pt x="112" y="123"/>
                    </a:lnTo>
                    <a:lnTo>
                      <a:pt x="108" y="126"/>
                    </a:lnTo>
                    <a:lnTo>
                      <a:pt x="102" y="130"/>
                    </a:lnTo>
                    <a:lnTo>
                      <a:pt x="98" y="135"/>
                    </a:lnTo>
                    <a:lnTo>
                      <a:pt x="92" y="140"/>
                    </a:lnTo>
                    <a:lnTo>
                      <a:pt x="87" y="145"/>
                    </a:lnTo>
                    <a:lnTo>
                      <a:pt x="81" y="149"/>
                    </a:lnTo>
                    <a:lnTo>
                      <a:pt x="75" y="154"/>
                    </a:lnTo>
                    <a:lnTo>
                      <a:pt x="70" y="159"/>
                    </a:lnTo>
                    <a:lnTo>
                      <a:pt x="66" y="164"/>
                    </a:lnTo>
                    <a:lnTo>
                      <a:pt x="62" y="165"/>
                    </a:lnTo>
                    <a:lnTo>
                      <a:pt x="58" y="168"/>
                    </a:lnTo>
                    <a:lnTo>
                      <a:pt x="56" y="170"/>
                    </a:lnTo>
                    <a:lnTo>
                      <a:pt x="53" y="172"/>
                    </a:lnTo>
                    <a:lnTo>
                      <a:pt x="50" y="173"/>
                    </a:lnTo>
                    <a:lnTo>
                      <a:pt x="47" y="177"/>
                    </a:lnTo>
                    <a:lnTo>
                      <a:pt x="44" y="178"/>
                    </a:lnTo>
                    <a:lnTo>
                      <a:pt x="42" y="180"/>
                    </a:lnTo>
                    <a:lnTo>
                      <a:pt x="38" y="183"/>
                    </a:lnTo>
                    <a:lnTo>
                      <a:pt x="35" y="184"/>
                    </a:lnTo>
                    <a:lnTo>
                      <a:pt x="32" y="186"/>
                    </a:lnTo>
                    <a:lnTo>
                      <a:pt x="29" y="188"/>
                    </a:lnTo>
                    <a:lnTo>
                      <a:pt x="25" y="190"/>
                    </a:lnTo>
                    <a:lnTo>
                      <a:pt x="22" y="192"/>
                    </a:lnTo>
                    <a:lnTo>
                      <a:pt x="19" y="194"/>
                    </a:lnTo>
                    <a:lnTo>
                      <a:pt x="16" y="197"/>
                    </a:lnTo>
                    <a:lnTo>
                      <a:pt x="11" y="197"/>
                    </a:lnTo>
                    <a:lnTo>
                      <a:pt x="6" y="197"/>
                    </a:lnTo>
                    <a:lnTo>
                      <a:pt x="3" y="193"/>
                    </a:lnTo>
                    <a:lnTo>
                      <a:pt x="2" y="191"/>
                    </a:lnTo>
                    <a:lnTo>
                      <a:pt x="0" y="187"/>
                    </a:lnTo>
                    <a:lnTo>
                      <a:pt x="0" y="184"/>
                    </a:lnTo>
                    <a:lnTo>
                      <a:pt x="3" y="179"/>
                    </a:lnTo>
                    <a:lnTo>
                      <a:pt x="7" y="177"/>
                    </a:lnTo>
                    <a:lnTo>
                      <a:pt x="12" y="173"/>
                    </a:lnTo>
                    <a:lnTo>
                      <a:pt x="18" y="170"/>
                    </a:lnTo>
                    <a:lnTo>
                      <a:pt x="23" y="166"/>
                    </a:lnTo>
                    <a:lnTo>
                      <a:pt x="28" y="164"/>
                    </a:lnTo>
                    <a:lnTo>
                      <a:pt x="32" y="159"/>
                    </a:lnTo>
                    <a:lnTo>
                      <a:pt x="36" y="156"/>
                    </a:lnTo>
                    <a:lnTo>
                      <a:pt x="41" y="153"/>
                    </a:lnTo>
                    <a:lnTo>
                      <a:pt x="45" y="149"/>
                    </a:lnTo>
                    <a:lnTo>
                      <a:pt x="48" y="145"/>
                    </a:lnTo>
                    <a:lnTo>
                      <a:pt x="51" y="141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4" y="129"/>
                    </a:lnTo>
                    <a:lnTo>
                      <a:pt x="68" y="124"/>
                    </a:lnTo>
                    <a:lnTo>
                      <a:pt x="73" y="120"/>
                    </a:lnTo>
                    <a:lnTo>
                      <a:pt x="79" y="115"/>
                    </a:lnTo>
                    <a:lnTo>
                      <a:pt x="81" y="111"/>
                    </a:lnTo>
                    <a:lnTo>
                      <a:pt x="86" y="108"/>
                    </a:lnTo>
                    <a:lnTo>
                      <a:pt x="89" y="104"/>
                    </a:lnTo>
                    <a:lnTo>
                      <a:pt x="93" y="102"/>
                    </a:lnTo>
                    <a:lnTo>
                      <a:pt x="95" y="98"/>
                    </a:lnTo>
                    <a:lnTo>
                      <a:pt x="99" y="95"/>
                    </a:lnTo>
                    <a:lnTo>
                      <a:pt x="104" y="92"/>
                    </a:lnTo>
                    <a:lnTo>
                      <a:pt x="107" y="89"/>
                    </a:lnTo>
                    <a:lnTo>
                      <a:pt x="109" y="85"/>
                    </a:lnTo>
                    <a:lnTo>
                      <a:pt x="113" y="83"/>
                    </a:lnTo>
                    <a:lnTo>
                      <a:pt x="117" y="79"/>
                    </a:lnTo>
                    <a:lnTo>
                      <a:pt x="119" y="77"/>
                    </a:lnTo>
                    <a:lnTo>
                      <a:pt x="122" y="73"/>
                    </a:lnTo>
                    <a:lnTo>
                      <a:pt x="126" y="70"/>
                    </a:lnTo>
                    <a:lnTo>
                      <a:pt x="128" y="67"/>
                    </a:lnTo>
                    <a:lnTo>
                      <a:pt x="132" y="65"/>
                    </a:lnTo>
                    <a:lnTo>
                      <a:pt x="134" y="60"/>
                    </a:lnTo>
                    <a:lnTo>
                      <a:pt x="138" y="58"/>
                    </a:lnTo>
                    <a:lnTo>
                      <a:pt x="140" y="54"/>
                    </a:lnTo>
                    <a:lnTo>
                      <a:pt x="144" y="51"/>
                    </a:lnTo>
                    <a:lnTo>
                      <a:pt x="146" y="47"/>
                    </a:lnTo>
                    <a:lnTo>
                      <a:pt x="149" y="45"/>
                    </a:lnTo>
                    <a:lnTo>
                      <a:pt x="151" y="41"/>
                    </a:lnTo>
                    <a:lnTo>
                      <a:pt x="155" y="38"/>
                    </a:lnTo>
                    <a:lnTo>
                      <a:pt x="157" y="34"/>
                    </a:lnTo>
                    <a:lnTo>
                      <a:pt x="159" y="31"/>
                    </a:lnTo>
                    <a:lnTo>
                      <a:pt x="162" y="26"/>
                    </a:lnTo>
                    <a:lnTo>
                      <a:pt x="164" y="22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2" y="9"/>
                    </a:lnTo>
                    <a:lnTo>
                      <a:pt x="175" y="6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3" y="0"/>
                    </a:lnTo>
                    <a:lnTo>
                      <a:pt x="187" y="1"/>
                    </a:lnTo>
                    <a:lnTo>
                      <a:pt x="189" y="3"/>
                    </a:lnTo>
                    <a:lnTo>
                      <a:pt x="191" y="6"/>
                    </a:lnTo>
                    <a:lnTo>
                      <a:pt x="191" y="9"/>
                    </a:lnTo>
                    <a:lnTo>
                      <a:pt x="19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3" name="Freeform 102"/>
              <p:cNvSpPr>
                <a:spLocks/>
              </p:cNvSpPr>
              <p:nvPr/>
            </p:nvSpPr>
            <p:spPr bwMode="auto">
              <a:xfrm>
                <a:off x="1781" y="1602"/>
                <a:ext cx="17" cy="105"/>
              </a:xfrm>
              <a:custGeom>
                <a:avLst/>
                <a:gdLst>
                  <a:gd name="T0" fmla="*/ 0 w 52"/>
                  <a:gd name="T1" fmla="*/ 0 h 316"/>
                  <a:gd name="T2" fmla="*/ 0 w 52"/>
                  <a:gd name="T3" fmla="*/ 0 h 316"/>
                  <a:gd name="T4" fmla="*/ 0 w 52"/>
                  <a:gd name="T5" fmla="*/ 0 h 316"/>
                  <a:gd name="T6" fmla="*/ 0 w 52"/>
                  <a:gd name="T7" fmla="*/ 0 h 316"/>
                  <a:gd name="T8" fmla="*/ 0 w 52"/>
                  <a:gd name="T9" fmla="*/ 0 h 316"/>
                  <a:gd name="T10" fmla="*/ 0 w 52"/>
                  <a:gd name="T11" fmla="*/ 0 h 316"/>
                  <a:gd name="T12" fmla="*/ 0 w 52"/>
                  <a:gd name="T13" fmla="*/ 0 h 316"/>
                  <a:gd name="T14" fmla="*/ 0 w 52"/>
                  <a:gd name="T15" fmla="*/ 0 h 316"/>
                  <a:gd name="T16" fmla="*/ 0 w 52"/>
                  <a:gd name="T17" fmla="*/ 0 h 316"/>
                  <a:gd name="T18" fmla="*/ 0 w 52"/>
                  <a:gd name="T19" fmla="*/ 0 h 316"/>
                  <a:gd name="T20" fmla="*/ 0 w 52"/>
                  <a:gd name="T21" fmla="*/ 0 h 316"/>
                  <a:gd name="T22" fmla="*/ 0 w 52"/>
                  <a:gd name="T23" fmla="*/ 0 h 316"/>
                  <a:gd name="T24" fmla="*/ 0 w 52"/>
                  <a:gd name="T25" fmla="*/ 0 h 316"/>
                  <a:gd name="T26" fmla="*/ 0 w 52"/>
                  <a:gd name="T27" fmla="*/ 0 h 316"/>
                  <a:gd name="T28" fmla="*/ 0 w 52"/>
                  <a:gd name="T29" fmla="*/ 0 h 316"/>
                  <a:gd name="T30" fmla="*/ 0 w 52"/>
                  <a:gd name="T31" fmla="*/ 0 h 316"/>
                  <a:gd name="T32" fmla="*/ 0 w 52"/>
                  <a:gd name="T33" fmla="*/ 0 h 316"/>
                  <a:gd name="T34" fmla="*/ 0 w 52"/>
                  <a:gd name="T35" fmla="*/ 0 h 316"/>
                  <a:gd name="T36" fmla="*/ 0 w 52"/>
                  <a:gd name="T37" fmla="*/ 0 h 316"/>
                  <a:gd name="T38" fmla="*/ 0 w 52"/>
                  <a:gd name="T39" fmla="*/ 0 h 316"/>
                  <a:gd name="T40" fmla="*/ 0 w 52"/>
                  <a:gd name="T41" fmla="*/ 0 h 316"/>
                  <a:gd name="T42" fmla="*/ 0 w 52"/>
                  <a:gd name="T43" fmla="*/ 0 h 316"/>
                  <a:gd name="T44" fmla="*/ 0 w 52"/>
                  <a:gd name="T45" fmla="*/ 0 h 316"/>
                  <a:gd name="T46" fmla="*/ 0 w 52"/>
                  <a:gd name="T47" fmla="*/ 0 h 316"/>
                  <a:gd name="T48" fmla="*/ 0 w 52"/>
                  <a:gd name="T49" fmla="*/ 0 h 316"/>
                  <a:gd name="T50" fmla="*/ 0 w 52"/>
                  <a:gd name="T51" fmla="*/ 0 h 316"/>
                  <a:gd name="T52" fmla="*/ 0 w 52"/>
                  <a:gd name="T53" fmla="*/ 0 h 316"/>
                  <a:gd name="T54" fmla="*/ 0 w 52"/>
                  <a:gd name="T55" fmla="*/ 0 h 316"/>
                  <a:gd name="T56" fmla="*/ 0 w 52"/>
                  <a:gd name="T57" fmla="*/ 0 h 316"/>
                  <a:gd name="T58" fmla="*/ 0 w 52"/>
                  <a:gd name="T59" fmla="*/ 0 h 316"/>
                  <a:gd name="T60" fmla="*/ 0 w 52"/>
                  <a:gd name="T61" fmla="*/ 0 h 316"/>
                  <a:gd name="T62" fmla="*/ 0 w 52"/>
                  <a:gd name="T63" fmla="*/ 0 h 316"/>
                  <a:gd name="T64" fmla="*/ 0 w 52"/>
                  <a:gd name="T65" fmla="*/ 0 h 316"/>
                  <a:gd name="T66" fmla="*/ 0 w 52"/>
                  <a:gd name="T67" fmla="*/ 0 h 316"/>
                  <a:gd name="T68" fmla="*/ 0 w 52"/>
                  <a:gd name="T69" fmla="*/ 0 h 316"/>
                  <a:gd name="T70" fmla="*/ 0 w 52"/>
                  <a:gd name="T71" fmla="*/ 0 h 316"/>
                  <a:gd name="T72" fmla="*/ 0 w 52"/>
                  <a:gd name="T73" fmla="*/ 0 h 316"/>
                  <a:gd name="T74" fmla="*/ 0 w 52"/>
                  <a:gd name="T75" fmla="*/ 0 h 316"/>
                  <a:gd name="T76" fmla="*/ 0 w 52"/>
                  <a:gd name="T77" fmla="*/ 0 h 316"/>
                  <a:gd name="T78" fmla="*/ 0 w 52"/>
                  <a:gd name="T79" fmla="*/ 0 h 316"/>
                  <a:gd name="T80" fmla="*/ 0 w 52"/>
                  <a:gd name="T81" fmla="*/ 0 h 316"/>
                  <a:gd name="T82" fmla="*/ 0 w 52"/>
                  <a:gd name="T83" fmla="*/ 0 h 316"/>
                  <a:gd name="T84" fmla="*/ 0 w 52"/>
                  <a:gd name="T85" fmla="*/ 0 h 316"/>
                  <a:gd name="T86" fmla="*/ 0 w 52"/>
                  <a:gd name="T87" fmla="*/ 0 h 316"/>
                  <a:gd name="T88" fmla="*/ 0 w 52"/>
                  <a:gd name="T89" fmla="*/ 0 h 316"/>
                  <a:gd name="T90" fmla="*/ 0 w 52"/>
                  <a:gd name="T91" fmla="*/ 0 h 3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2"/>
                  <a:gd name="T139" fmla="*/ 0 h 316"/>
                  <a:gd name="T140" fmla="*/ 52 w 52"/>
                  <a:gd name="T141" fmla="*/ 316 h 3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2" h="316">
                    <a:moveTo>
                      <a:pt x="36" y="4"/>
                    </a:moveTo>
                    <a:lnTo>
                      <a:pt x="31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1" y="81"/>
                    </a:lnTo>
                    <a:lnTo>
                      <a:pt x="1" y="84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5"/>
                    </a:lnTo>
                    <a:lnTo>
                      <a:pt x="1" y="100"/>
                    </a:lnTo>
                    <a:lnTo>
                      <a:pt x="1" y="103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22"/>
                    </a:lnTo>
                    <a:lnTo>
                      <a:pt x="2" y="127"/>
                    </a:lnTo>
                    <a:lnTo>
                      <a:pt x="2" y="132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4" y="148"/>
                    </a:lnTo>
                    <a:lnTo>
                      <a:pt x="4" y="152"/>
                    </a:lnTo>
                    <a:lnTo>
                      <a:pt x="5" y="154"/>
                    </a:lnTo>
                    <a:lnTo>
                      <a:pt x="5" y="158"/>
                    </a:lnTo>
                    <a:lnTo>
                      <a:pt x="6" y="161"/>
                    </a:lnTo>
                    <a:lnTo>
                      <a:pt x="6" y="164"/>
                    </a:lnTo>
                    <a:lnTo>
                      <a:pt x="6" y="167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7"/>
                    </a:lnTo>
                    <a:lnTo>
                      <a:pt x="7" y="180"/>
                    </a:lnTo>
                    <a:lnTo>
                      <a:pt x="7" y="184"/>
                    </a:lnTo>
                    <a:lnTo>
                      <a:pt x="8" y="189"/>
                    </a:lnTo>
                    <a:lnTo>
                      <a:pt x="8" y="191"/>
                    </a:lnTo>
                    <a:lnTo>
                      <a:pt x="9" y="196"/>
                    </a:lnTo>
                    <a:lnTo>
                      <a:pt x="9" y="199"/>
                    </a:lnTo>
                    <a:lnTo>
                      <a:pt x="11" y="204"/>
                    </a:lnTo>
                    <a:lnTo>
                      <a:pt x="11" y="208"/>
                    </a:lnTo>
                    <a:lnTo>
                      <a:pt x="11" y="211"/>
                    </a:lnTo>
                    <a:lnTo>
                      <a:pt x="12" y="216"/>
                    </a:lnTo>
                    <a:lnTo>
                      <a:pt x="13" y="221"/>
                    </a:lnTo>
                    <a:lnTo>
                      <a:pt x="13" y="224"/>
                    </a:lnTo>
                    <a:lnTo>
                      <a:pt x="14" y="229"/>
                    </a:lnTo>
                    <a:lnTo>
                      <a:pt x="14" y="233"/>
                    </a:lnTo>
                    <a:lnTo>
                      <a:pt x="15" y="236"/>
                    </a:lnTo>
                    <a:lnTo>
                      <a:pt x="15" y="240"/>
                    </a:lnTo>
                    <a:lnTo>
                      <a:pt x="15" y="243"/>
                    </a:lnTo>
                    <a:lnTo>
                      <a:pt x="17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19" y="256"/>
                    </a:lnTo>
                    <a:lnTo>
                      <a:pt x="20" y="260"/>
                    </a:lnTo>
                    <a:lnTo>
                      <a:pt x="20" y="263"/>
                    </a:lnTo>
                    <a:lnTo>
                      <a:pt x="23" y="268"/>
                    </a:lnTo>
                    <a:lnTo>
                      <a:pt x="24" y="274"/>
                    </a:lnTo>
                    <a:lnTo>
                      <a:pt x="25" y="279"/>
                    </a:lnTo>
                    <a:lnTo>
                      <a:pt x="27" y="284"/>
                    </a:lnTo>
                    <a:lnTo>
                      <a:pt x="28" y="287"/>
                    </a:lnTo>
                    <a:lnTo>
                      <a:pt x="31" y="291"/>
                    </a:lnTo>
                    <a:lnTo>
                      <a:pt x="32" y="294"/>
                    </a:lnTo>
                    <a:lnTo>
                      <a:pt x="33" y="297"/>
                    </a:lnTo>
                    <a:lnTo>
                      <a:pt x="36" y="299"/>
                    </a:lnTo>
                    <a:lnTo>
                      <a:pt x="37" y="303"/>
                    </a:lnTo>
                    <a:lnTo>
                      <a:pt x="39" y="306"/>
                    </a:lnTo>
                    <a:lnTo>
                      <a:pt x="43" y="310"/>
                    </a:lnTo>
                    <a:lnTo>
                      <a:pt x="44" y="311"/>
                    </a:lnTo>
                    <a:lnTo>
                      <a:pt x="47" y="313"/>
                    </a:lnTo>
                    <a:lnTo>
                      <a:pt x="50" y="314"/>
                    </a:lnTo>
                    <a:lnTo>
                      <a:pt x="52" y="316"/>
                    </a:lnTo>
                    <a:lnTo>
                      <a:pt x="52" y="17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4" name="Freeform 103"/>
              <p:cNvSpPr>
                <a:spLocks/>
              </p:cNvSpPr>
              <p:nvPr/>
            </p:nvSpPr>
            <p:spPr bwMode="auto">
              <a:xfrm>
                <a:off x="1791" y="1597"/>
                <a:ext cx="22" cy="117"/>
              </a:xfrm>
              <a:custGeom>
                <a:avLst/>
                <a:gdLst>
                  <a:gd name="T0" fmla="*/ 0 w 65"/>
                  <a:gd name="T1" fmla="*/ 0 h 350"/>
                  <a:gd name="T2" fmla="*/ 0 w 65"/>
                  <a:gd name="T3" fmla="*/ 0 h 350"/>
                  <a:gd name="T4" fmla="*/ 0 w 65"/>
                  <a:gd name="T5" fmla="*/ 0 h 350"/>
                  <a:gd name="T6" fmla="*/ 0 w 65"/>
                  <a:gd name="T7" fmla="*/ 0 h 350"/>
                  <a:gd name="T8" fmla="*/ 0 w 65"/>
                  <a:gd name="T9" fmla="*/ 0 h 350"/>
                  <a:gd name="T10" fmla="*/ 0 w 65"/>
                  <a:gd name="T11" fmla="*/ 0 h 350"/>
                  <a:gd name="T12" fmla="*/ 0 w 65"/>
                  <a:gd name="T13" fmla="*/ 0 h 350"/>
                  <a:gd name="T14" fmla="*/ 0 w 65"/>
                  <a:gd name="T15" fmla="*/ 0 h 350"/>
                  <a:gd name="T16" fmla="*/ 0 w 65"/>
                  <a:gd name="T17" fmla="*/ 0 h 350"/>
                  <a:gd name="T18" fmla="*/ 0 w 65"/>
                  <a:gd name="T19" fmla="*/ 0 h 350"/>
                  <a:gd name="T20" fmla="*/ 0 w 65"/>
                  <a:gd name="T21" fmla="*/ 0 h 350"/>
                  <a:gd name="T22" fmla="*/ 0 w 65"/>
                  <a:gd name="T23" fmla="*/ 0 h 350"/>
                  <a:gd name="T24" fmla="*/ 0 w 65"/>
                  <a:gd name="T25" fmla="*/ 0 h 350"/>
                  <a:gd name="T26" fmla="*/ 0 w 65"/>
                  <a:gd name="T27" fmla="*/ 0 h 350"/>
                  <a:gd name="T28" fmla="*/ 0 w 65"/>
                  <a:gd name="T29" fmla="*/ 0 h 350"/>
                  <a:gd name="T30" fmla="*/ 0 w 65"/>
                  <a:gd name="T31" fmla="*/ 0 h 350"/>
                  <a:gd name="T32" fmla="*/ 0 w 65"/>
                  <a:gd name="T33" fmla="*/ 0 h 350"/>
                  <a:gd name="T34" fmla="*/ 0 w 65"/>
                  <a:gd name="T35" fmla="*/ 0 h 350"/>
                  <a:gd name="T36" fmla="*/ 0 w 65"/>
                  <a:gd name="T37" fmla="*/ 0 h 350"/>
                  <a:gd name="T38" fmla="*/ 0 w 65"/>
                  <a:gd name="T39" fmla="*/ 0 h 350"/>
                  <a:gd name="T40" fmla="*/ 0 w 65"/>
                  <a:gd name="T41" fmla="*/ 0 h 350"/>
                  <a:gd name="T42" fmla="*/ 0 w 65"/>
                  <a:gd name="T43" fmla="*/ 0 h 350"/>
                  <a:gd name="T44" fmla="*/ 0 w 65"/>
                  <a:gd name="T45" fmla="*/ 0 h 350"/>
                  <a:gd name="T46" fmla="*/ 0 w 65"/>
                  <a:gd name="T47" fmla="*/ 0 h 350"/>
                  <a:gd name="T48" fmla="*/ 0 w 65"/>
                  <a:gd name="T49" fmla="*/ 0 h 350"/>
                  <a:gd name="T50" fmla="*/ 0 w 65"/>
                  <a:gd name="T51" fmla="*/ 0 h 350"/>
                  <a:gd name="T52" fmla="*/ 0 w 65"/>
                  <a:gd name="T53" fmla="*/ 0 h 350"/>
                  <a:gd name="T54" fmla="*/ 0 w 65"/>
                  <a:gd name="T55" fmla="*/ 0 h 350"/>
                  <a:gd name="T56" fmla="*/ 0 w 65"/>
                  <a:gd name="T57" fmla="*/ 0 h 350"/>
                  <a:gd name="T58" fmla="*/ 0 w 65"/>
                  <a:gd name="T59" fmla="*/ 0 h 350"/>
                  <a:gd name="T60" fmla="*/ 0 w 65"/>
                  <a:gd name="T61" fmla="*/ 0 h 350"/>
                  <a:gd name="T62" fmla="*/ 0 w 65"/>
                  <a:gd name="T63" fmla="*/ 0 h 350"/>
                  <a:gd name="T64" fmla="*/ 0 w 65"/>
                  <a:gd name="T65" fmla="*/ 0 h 350"/>
                  <a:gd name="T66" fmla="*/ 0 w 65"/>
                  <a:gd name="T67" fmla="*/ 0 h 350"/>
                  <a:gd name="T68" fmla="*/ 0 w 65"/>
                  <a:gd name="T69" fmla="*/ 0 h 350"/>
                  <a:gd name="T70" fmla="*/ 0 w 65"/>
                  <a:gd name="T71" fmla="*/ 0 h 350"/>
                  <a:gd name="T72" fmla="*/ 0 w 65"/>
                  <a:gd name="T73" fmla="*/ 0 h 350"/>
                  <a:gd name="T74" fmla="*/ 0 w 65"/>
                  <a:gd name="T75" fmla="*/ 0 h 350"/>
                  <a:gd name="T76" fmla="*/ 0 w 65"/>
                  <a:gd name="T77" fmla="*/ 0 h 350"/>
                  <a:gd name="T78" fmla="*/ 0 w 65"/>
                  <a:gd name="T79" fmla="*/ 0 h 350"/>
                  <a:gd name="T80" fmla="*/ 0 w 65"/>
                  <a:gd name="T81" fmla="*/ 0 h 350"/>
                  <a:gd name="T82" fmla="*/ 0 w 65"/>
                  <a:gd name="T83" fmla="*/ 0 h 350"/>
                  <a:gd name="T84" fmla="*/ 0 w 65"/>
                  <a:gd name="T85" fmla="*/ 0 h 350"/>
                  <a:gd name="T86" fmla="*/ 0 w 65"/>
                  <a:gd name="T87" fmla="*/ 0 h 350"/>
                  <a:gd name="T88" fmla="*/ 0 w 65"/>
                  <a:gd name="T89" fmla="*/ 0 h 350"/>
                  <a:gd name="T90" fmla="*/ 0 w 65"/>
                  <a:gd name="T91" fmla="*/ 0 h 350"/>
                  <a:gd name="T92" fmla="*/ 0 w 65"/>
                  <a:gd name="T93" fmla="*/ 0 h 350"/>
                  <a:gd name="T94" fmla="*/ 0 w 65"/>
                  <a:gd name="T95" fmla="*/ 0 h 350"/>
                  <a:gd name="T96" fmla="*/ 0 w 65"/>
                  <a:gd name="T97" fmla="*/ 0 h 350"/>
                  <a:gd name="T98" fmla="*/ 0 w 65"/>
                  <a:gd name="T99" fmla="*/ 0 h 350"/>
                  <a:gd name="T100" fmla="*/ 0 w 65"/>
                  <a:gd name="T101" fmla="*/ 0 h 3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"/>
                  <a:gd name="T154" fmla="*/ 0 h 350"/>
                  <a:gd name="T155" fmla="*/ 65 w 65"/>
                  <a:gd name="T156" fmla="*/ 350 h 3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" h="350">
                    <a:moveTo>
                      <a:pt x="21" y="10"/>
                    </a:moveTo>
                    <a:lnTo>
                      <a:pt x="21" y="15"/>
                    </a:lnTo>
                    <a:lnTo>
                      <a:pt x="21" y="21"/>
                    </a:lnTo>
                    <a:lnTo>
                      <a:pt x="23" y="26"/>
                    </a:lnTo>
                    <a:lnTo>
                      <a:pt x="23" y="32"/>
                    </a:lnTo>
                    <a:lnTo>
                      <a:pt x="23" y="37"/>
                    </a:lnTo>
                    <a:lnTo>
                      <a:pt x="23" y="43"/>
                    </a:lnTo>
                    <a:lnTo>
                      <a:pt x="24" y="47"/>
                    </a:lnTo>
                    <a:lnTo>
                      <a:pt x="24" y="53"/>
                    </a:lnTo>
                    <a:lnTo>
                      <a:pt x="24" y="58"/>
                    </a:lnTo>
                    <a:lnTo>
                      <a:pt x="25" y="64"/>
                    </a:lnTo>
                    <a:lnTo>
                      <a:pt x="25" y="69"/>
                    </a:lnTo>
                    <a:lnTo>
                      <a:pt x="26" y="73"/>
                    </a:lnTo>
                    <a:lnTo>
                      <a:pt x="26" y="78"/>
                    </a:lnTo>
                    <a:lnTo>
                      <a:pt x="26" y="83"/>
                    </a:lnTo>
                    <a:lnTo>
                      <a:pt x="27" y="88"/>
                    </a:lnTo>
                    <a:lnTo>
                      <a:pt x="27" y="94"/>
                    </a:lnTo>
                    <a:lnTo>
                      <a:pt x="27" y="97"/>
                    </a:lnTo>
                    <a:lnTo>
                      <a:pt x="27" y="102"/>
                    </a:lnTo>
                    <a:lnTo>
                      <a:pt x="28" y="107"/>
                    </a:lnTo>
                    <a:lnTo>
                      <a:pt x="28" y="111"/>
                    </a:lnTo>
                    <a:lnTo>
                      <a:pt x="28" y="116"/>
                    </a:lnTo>
                    <a:lnTo>
                      <a:pt x="30" y="121"/>
                    </a:lnTo>
                    <a:lnTo>
                      <a:pt x="30" y="126"/>
                    </a:lnTo>
                    <a:lnTo>
                      <a:pt x="31" y="130"/>
                    </a:lnTo>
                    <a:lnTo>
                      <a:pt x="31" y="135"/>
                    </a:lnTo>
                    <a:lnTo>
                      <a:pt x="32" y="139"/>
                    </a:lnTo>
                    <a:lnTo>
                      <a:pt x="32" y="143"/>
                    </a:lnTo>
                    <a:lnTo>
                      <a:pt x="33" y="148"/>
                    </a:lnTo>
                    <a:lnTo>
                      <a:pt x="33" y="153"/>
                    </a:lnTo>
                    <a:lnTo>
                      <a:pt x="34" y="156"/>
                    </a:lnTo>
                    <a:lnTo>
                      <a:pt x="34" y="161"/>
                    </a:lnTo>
                    <a:lnTo>
                      <a:pt x="36" y="166"/>
                    </a:lnTo>
                    <a:lnTo>
                      <a:pt x="36" y="171"/>
                    </a:lnTo>
                    <a:lnTo>
                      <a:pt x="37" y="175"/>
                    </a:lnTo>
                    <a:lnTo>
                      <a:pt x="37" y="179"/>
                    </a:lnTo>
                    <a:lnTo>
                      <a:pt x="38" y="184"/>
                    </a:lnTo>
                    <a:lnTo>
                      <a:pt x="38" y="188"/>
                    </a:lnTo>
                    <a:lnTo>
                      <a:pt x="39" y="192"/>
                    </a:lnTo>
                    <a:lnTo>
                      <a:pt x="39" y="197"/>
                    </a:lnTo>
                    <a:lnTo>
                      <a:pt x="40" y="201"/>
                    </a:lnTo>
                    <a:lnTo>
                      <a:pt x="42" y="206"/>
                    </a:lnTo>
                    <a:lnTo>
                      <a:pt x="42" y="210"/>
                    </a:lnTo>
                    <a:lnTo>
                      <a:pt x="43" y="216"/>
                    </a:lnTo>
                    <a:lnTo>
                      <a:pt x="44" y="220"/>
                    </a:lnTo>
                    <a:lnTo>
                      <a:pt x="44" y="225"/>
                    </a:lnTo>
                    <a:lnTo>
                      <a:pt x="45" y="230"/>
                    </a:lnTo>
                    <a:lnTo>
                      <a:pt x="46" y="235"/>
                    </a:lnTo>
                    <a:lnTo>
                      <a:pt x="47" y="239"/>
                    </a:lnTo>
                    <a:lnTo>
                      <a:pt x="47" y="244"/>
                    </a:lnTo>
                    <a:lnTo>
                      <a:pt x="49" y="249"/>
                    </a:lnTo>
                    <a:lnTo>
                      <a:pt x="50" y="254"/>
                    </a:lnTo>
                    <a:lnTo>
                      <a:pt x="51" y="258"/>
                    </a:lnTo>
                    <a:lnTo>
                      <a:pt x="51" y="263"/>
                    </a:lnTo>
                    <a:lnTo>
                      <a:pt x="52" y="268"/>
                    </a:lnTo>
                    <a:lnTo>
                      <a:pt x="53" y="273"/>
                    </a:lnTo>
                    <a:lnTo>
                      <a:pt x="56" y="279"/>
                    </a:lnTo>
                    <a:lnTo>
                      <a:pt x="56" y="283"/>
                    </a:lnTo>
                    <a:lnTo>
                      <a:pt x="57" y="288"/>
                    </a:lnTo>
                    <a:lnTo>
                      <a:pt x="58" y="293"/>
                    </a:lnTo>
                    <a:lnTo>
                      <a:pt x="59" y="299"/>
                    </a:lnTo>
                    <a:lnTo>
                      <a:pt x="60" y="303"/>
                    </a:lnTo>
                    <a:lnTo>
                      <a:pt x="62" y="309"/>
                    </a:lnTo>
                    <a:lnTo>
                      <a:pt x="64" y="315"/>
                    </a:lnTo>
                    <a:lnTo>
                      <a:pt x="65" y="321"/>
                    </a:lnTo>
                    <a:lnTo>
                      <a:pt x="65" y="326"/>
                    </a:lnTo>
                    <a:lnTo>
                      <a:pt x="65" y="332"/>
                    </a:lnTo>
                    <a:lnTo>
                      <a:pt x="64" y="336"/>
                    </a:lnTo>
                    <a:lnTo>
                      <a:pt x="62" y="340"/>
                    </a:lnTo>
                    <a:lnTo>
                      <a:pt x="58" y="343"/>
                    </a:lnTo>
                    <a:lnTo>
                      <a:pt x="56" y="346"/>
                    </a:lnTo>
                    <a:lnTo>
                      <a:pt x="51" y="347"/>
                    </a:lnTo>
                    <a:lnTo>
                      <a:pt x="47" y="350"/>
                    </a:lnTo>
                    <a:lnTo>
                      <a:pt x="43" y="350"/>
                    </a:lnTo>
                    <a:lnTo>
                      <a:pt x="39" y="350"/>
                    </a:lnTo>
                    <a:lnTo>
                      <a:pt x="34" y="347"/>
                    </a:lnTo>
                    <a:lnTo>
                      <a:pt x="31" y="347"/>
                    </a:lnTo>
                    <a:lnTo>
                      <a:pt x="26" y="344"/>
                    </a:lnTo>
                    <a:lnTo>
                      <a:pt x="24" y="340"/>
                    </a:lnTo>
                    <a:lnTo>
                      <a:pt x="21" y="337"/>
                    </a:lnTo>
                    <a:lnTo>
                      <a:pt x="20" y="332"/>
                    </a:lnTo>
                    <a:lnTo>
                      <a:pt x="18" y="325"/>
                    </a:lnTo>
                    <a:lnTo>
                      <a:pt x="17" y="320"/>
                    </a:lnTo>
                    <a:lnTo>
                      <a:pt x="15" y="314"/>
                    </a:lnTo>
                    <a:lnTo>
                      <a:pt x="14" y="308"/>
                    </a:lnTo>
                    <a:lnTo>
                      <a:pt x="13" y="303"/>
                    </a:lnTo>
                    <a:lnTo>
                      <a:pt x="12" y="298"/>
                    </a:lnTo>
                    <a:lnTo>
                      <a:pt x="12" y="293"/>
                    </a:lnTo>
                    <a:lnTo>
                      <a:pt x="11" y="288"/>
                    </a:lnTo>
                    <a:lnTo>
                      <a:pt x="10" y="282"/>
                    </a:lnTo>
                    <a:lnTo>
                      <a:pt x="8" y="276"/>
                    </a:lnTo>
                    <a:lnTo>
                      <a:pt x="7" y="271"/>
                    </a:lnTo>
                    <a:lnTo>
                      <a:pt x="7" y="267"/>
                    </a:lnTo>
                    <a:lnTo>
                      <a:pt x="7" y="261"/>
                    </a:lnTo>
                    <a:lnTo>
                      <a:pt x="6" y="256"/>
                    </a:lnTo>
                    <a:lnTo>
                      <a:pt x="6" y="251"/>
                    </a:lnTo>
                    <a:lnTo>
                      <a:pt x="6" y="247"/>
                    </a:lnTo>
                    <a:lnTo>
                      <a:pt x="5" y="242"/>
                    </a:lnTo>
                    <a:lnTo>
                      <a:pt x="5" y="237"/>
                    </a:lnTo>
                    <a:lnTo>
                      <a:pt x="4" y="232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4" y="209"/>
                    </a:lnTo>
                    <a:lnTo>
                      <a:pt x="2" y="204"/>
                    </a:lnTo>
                    <a:lnTo>
                      <a:pt x="2" y="199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86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2"/>
                    </a:lnTo>
                    <a:lnTo>
                      <a:pt x="2" y="167"/>
                    </a:lnTo>
                    <a:lnTo>
                      <a:pt x="2" y="162"/>
                    </a:lnTo>
                    <a:lnTo>
                      <a:pt x="2" y="158"/>
                    </a:lnTo>
                    <a:lnTo>
                      <a:pt x="2" y="153"/>
                    </a:lnTo>
                    <a:lnTo>
                      <a:pt x="2" y="148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5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1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2"/>
                    </a:lnTo>
                    <a:lnTo>
                      <a:pt x="4" y="97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1"/>
                    </a:lnTo>
                    <a:lnTo>
                      <a:pt x="2" y="65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1" y="39"/>
                    </a:lnTo>
                    <a:lnTo>
                      <a:pt x="1" y="33"/>
                    </a:lnTo>
                    <a:lnTo>
                      <a:pt x="1" y="27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19" y="5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5" name="Freeform 104"/>
              <p:cNvSpPr>
                <a:spLocks/>
              </p:cNvSpPr>
              <p:nvPr/>
            </p:nvSpPr>
            <p:spPr bwMode="auto">
              <a:xfrm>
                <a:off x="1723" y="1609"/>
                <a:ext cx="39" cy="81"/>
              </a:xfrm>
              <a:custGeom>
                <a:avLst/>
                <a:gdLst>
                  <a:gd name="T0" fmla="*/ 0 w 117"/>
                  <a:gd name="T1" fmla="*/ 0 h 244"/>
                  <a:gd name="T2" fmla="*/ 0 w 117"/>
                  <a:gd name="T3" fmla="*/ 0 h 244"/>
                  <a:gd name="T4" fmla="*/ 0 w 117"/>
                  <a:gd name="T5" fmla="*/ 0 h 244"/>
                  <a:gd name="T6" fmla="*/ 0 w 117"/>
                  <a:gd name="T7" fmla="*/ 0 h 244"/>
                  <a:gd name="T8" fmla="*/ 0 w 117"/>
                  <a:gd name="T9" fmla="*/ 0 h 244"/>
                  <a:gd name="T10" fmla="*/ 0 w 117"/>
                  <a:gd name="T11" fmla="*/ 0 h 244"/>
                  <a:gd name="T12" fmla="*/ 0 w 117"/>
                  <a:gd name="T13" fmla="*/ 0 h 244"/>
                  <a:gd name="T14" fmla="*/ 0 w 117"/>
                  <a:gd name="T15" fmla="*/ 0 h 244"/>
                  <a:gd name="T16" fmla="*/ 0 w 117"/>
                  <a:gd name="T17" fmla="*/ 0 h 244"/>
                  <a:gd name="T18" fmla="*/ 0 w 117"/>
                  <a:gd name="T19" fmla="*/ 0 h 244"/>
                  <a:gd name="T20" fmla="*/ 0 w 117"/>
                  <a:gd name="T21" fmla="*/ 0 h 244"/>
                  <a:gd name="T22" fmla="*/ 0 w 117"/>
                  <a:gd name="T23" fmla="*/ 0 h 244"/>
                  <a:gd name="T24" fmla="*/ 0 w 117"/>
                  <a:gd name="T25" fmla="*/ 0 h 244"/>
                  <a:gd name="T26" fmla="*/ 0 w 117"/>
                  <a:gd name="T27" fmla="*/ 0 h 244"/>
                  <a:gd name="T28" fmla="*/ 0 w 117"/>
                  <a:gd name="T29" fmla="*/ 0 h 244"/>
                  <a:gd name="T30" fmla="*/ 0 w 117"/>
                  <a:gd name="T31" fmla="*/ 0 h 244"/>
                  <a:gd name="T32" fmla="*/ 0 w 117"/>
                  <a:gd name="T33" fmla="*/ 0 h 244"/>
                  <a:gd name="T34" fmla="*/ 0 w 117"/>
                  <a:gd name="T35" fmla="*/ 0 h 244"/>
                  <a:gd name="T36" fmla="*/ 0 w 117"/>
                  <a:gd name="T37" fmla="*/ 0 h 244"/>
                  <a:gd name="T38" fmla="*/ 0 w 117"/>
                  <a:gd name="T39" fmla="*/ 0 h 244"/>
                  <a:gd name="T40" fmla="*/ 0 w 117"/>
                  <a:gd name="T41" fmla="*/ 0 h 244"/>
                  <a:gd name="T42" fmla="*/ 0 w 117"/>
                  <a:gd name="T43" fmla="*/ 0 h 244"/>
                  <a:gd name="T44" fmla="*/ 0 w 117"/>
                  <a:gd name="T45" fmla="*/ 0 h 244"/>
                  <a:gd name="T46" fmla="*/ 0 w 117"/>
                  <a:gd name="T47" fmla="*/ 0 h 244"/>
                  <a:gd name="T48" fmla="*/ 0 w 117"/>
                  <a:gd name="T49" fmla="*/ 0 h 244"/>
                  <a:gd name="T50" fmla="*/ 0 w 117"/>
                  <a:gd name="T51" fmla="*/ 0 h 244"/>
                  <a:gd name="T52" fmla="*/ 0 w 117"/>
                  <a:gd name="T53" fmla="*/ 0 h 244"/>
                  <a:gd name="T54" fmla="*/ 0 w 117"/>
                  <a:gd name="T55" fmla="*/ 0 h 244"/>
                  <a:gd name="T56" fmla="*/ 0 w 117"/>
                  <a:gd name="T57" fmla="*/ 0 h 244"/>
                  <a:gd name="T58" fmla="*/ 0 w 117"/>
                  <a:gd name="T59" fmla="*/ 0 h 244"/>
                  <a:gd name="T60" fmla="*/ 0 w 117"/>
                  <a:gd name="T61" fmla="*/ 0 h 244"/>
                  <a:gd name="T62" fmla="*/ 0 w 117"/>
                  <a:gd name="T63" fmla="*/ 0 h 244"/>
                  <a:gd name="T64" fmla="*/ 0 w 117"/>
                  <a:gd name="T65" fmla="*/ 0 h 244"/>
                  <a:gd name="T66" fmla="*/ 0 w 117"/>
                  <a:gd name="T67" fmla="*/ 0 h 244"/>
                  <a:gd name="T68" fmla="*/ 0 w 117"/>
                  <a:gd name="T69" fmla="*/ 0 h 244"/>
                  <a:gd name="T70" fmla="*/ 0 w 117"/>
                  <a:gd name="T71" fmla="*/ 0 h 244"/>
                  <a:gd name="T72" fmla="*/ 0 w 117"/>
                  <a:gd name="T73" fmla="*/ 0 h 244"/>
                  <a:gd name="T74" fmla="*/ 0 w 117"/>
                  <a:gd name="T75" fmla="*/ 0 h 244"/>
                  <a:gd name="T76" fmla="*/ 0 w 117"/>
                  <a:gd name="T77" fmla="*/ 0 h 244"/>
                  <a:gd name="T78" fmla="*/ 0 w 117"/>
                  <a:gd name="T79" fmla="*/ 0 h 244"/>
                  <a:gd name="T80" fmla="*/ 0 w 117"/>
                  <a:gd name="T81" fmla="*/ 0 h 244"/>
                  <a:gd name="T82" fmla="*/ 0 w 117"/>
                  <a:gd name="T83" fmla="*/ 0 h 244"/>
                  <a:gd name="T84" fmla="*/ 0 w 117"/>
                  <a:gd name="T85" fmla="*/ 0 h 244"/>
                  <a:gd name="T86" fmla="*/ 0 w 117"/>
                  <a:gd name="T87" fmla="*/ 0 h 244"/>
                  <a:gd name="T88" fmla="*/ 0 w 117"/>
                  <a:gd name="T89" fmla="*/ 0 h 244"/>
                  <a:gd name="T90" fmla="*/ 0 w 117"/>
                  <a:gd name="T91" fmla="*/ 0 h 2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44"/>
                  <a:gd name="T140" fmla="*/ 117 w 117"/>
                  <a:gd name="T141" fmla="*/ 244 h 2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44">
                    <a:moveTo>
                      <a:pt x="78" y="41"/>
                    </a:moveTo>
                    <a:lnTo>
                      <a:pt x="77" y="38"/>
                    </a:lnTo>
                    <a:lnTo>
                      <a:pt x="77" y="35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7" y="17"/>
                    </a:lnTo>
                    <a:lnTo>
                      <a:pt x="78" y="13"/>
                    </a:lnTo>
                    <a:lnTo>
                      <a:pt x="81" y="11"/>
                    </a:lnTo>
                    <a:lnTo>
                      <a:pt x="82" y="8"/>
                    </a:lnTo>
                    <a:lnTo>
                      <a:pt x="86" y="5"/>
                    </a:lnTo>
                    <a:lnTo>
                      <a:pt x="90" y="3"/>
                    </a:lnTo>
                    <a:lnTo>
                      <a:pt x="96" y="2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1" y="5"/>
                    </a:lnTo>
                    <a:lnTo>
                      <a:pt x="114" y="9"/>
                    </a:lnTo>
                    <a:lnTo>
                      <a:pt x="116" y="13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7" y="28"/>
                    </a:lnTo>
                    <a:lnTo>
                      <a:pt x="117" y="31"/>
                    </a:lnTo>
                    <a:lnTo>
                      <a:pt x="117" y="35"/>
                    </a:lnTo>
                    <a:lnTo>
                      <a:pt x="117" y="38"/>
                    </a:lnTo>
                    <a:lnTo>
                      <a:pt x="117" y="42"/>
                    </a:lnTo>
                    <a:lnTo>
                      <a:pt x="116" y="47"/>
                    </a:lnTo>
                    <a:lnTo>
                      <a:pt x="116" y="50"/>
                    </a:lnTo>
                    <a:lnTo>
                      <a:pt x="116" y="54"/>
                    </a:lnTo>
                    <a:lnTo>
                      <a:pt x="115" y="59"/>
                    </a:lnTo>
                    <a:lnTo>
                      <a:pt x="115" y="62"/>
                    </a:lnTo>
                    <a:lnTo>
                      <a:pt x="114" y="67"/>
                    </a:lnTo>
                    <a:lnTo>
                      <a:pt x="113" y="72"/>
                    </a:lnTo>
                    <a:lnTo>
                      <a:pt x="111" y="75"/>
                    </a:lnTo>
                    <a:lnTo>
                      <a:pt x="111" y="79"/>
                    </a:lnTo>
                    <a:lnTo>
                      <a:pt x="109" y="83"/>
                    </a:lnTo>
                    <a:lnTo>
                      <a:pt x="109" y="88"/>
                    </a:lnTo>
                    <a:lnTo>
                      <a:pt x="107" y="92"/>
                    </a:lnTo>
                    <a:lnTo>
                      <a:pt x="105" y="96"/>
                    </a:lnTo>
                    <a:lnTo>
                      <a:pt x="103" y="101"/>
                    </a:lnTo>
                    <a:lnTo>
                      <a:pt x="102" y="106"/>
                    </a:lnTo>
                    <a:lnTo>
                      <a:pt x="98" y="111"/>
                    </a:lnTo>
                    <a:lnTo>
                      <a:pt x="96" y="117"/>
                    </a:lnTo>
                    <a:lnTo>
                      <a:pt x="95" y="121"/>
                    </a:lnTo>
                    <a:lnTo>
                      <a:pt x="92" y="127"/>
                    </a:lnTo>
                    <a:lnTo>
                      <a:pt x="89" y="133"/>
                    </a:lnTo>
                    <a:lnTo>
                      <a:pt x="86" y="139"/>
                    </a:lnTo>
                    <a:lnTo>
                      <a:pt x="85" y="142"/>
                    </a:lnTo>
                    <a:lnTo>
                      <a:pt x="84" y="145"/>
                    </a:lnTo>
                    <a:lnTo>
                      <a:pt x="82" y="147"/>
                    </a:lnTo>
                    <a:lnTo>
                      <a:pt x="82" y="151"/>
                    </a:lnTo>
                    <a:lnTo>
                      <a:pt x="79" y="153"/>
                    </a:lnTo>
                    <a:lnTo>
                      <a:pt x="78" y="156"/>
                    </a:lnTo>
                    <a:lnTo>
                      <a:pt x="77" y="159"/>
                    </a:lnTo>
                    <a:lnTo>
                      <a:pt x="76" y="162"/>
                    </a:lnTo>
                    <a:lnTo>
                      <a:pt x="75" y="165"/>
                    </a:lnTo>
                    <a:lnTo>
                      <a:pt x="73" y="168"/>
                    </a:lnTo>
                    <a:lnTo>
                      <a:pt x="72" y="170"/>
                    </a:lnTo>
                    <a:lnTo>
                      <a:pt x="71" y="174"/>
                    </a:lnTo>
                    <a:lnTo>
                      <a:pt x="67" y="180"/>
                    </a:lnTo>
                    <a:lnTo>
                      <a:pt x="65" y="184"/>
                    </a:lnTo>
                    <a:lnTo>
                      <a:pt x="63" y="190"/>
                    </a:lnTo>
                    <a:lnTo>
                      <a:pt x="60" y="195"/>
                    </a:lnTo>
                    <a:lnTo>
                      <a:pt x="57" y="200"/>
                    </a:lnTo>
                    <a:lnTo>
                      <a:pt x="54" y="204"/>
                    </a:lnTo>
                    <a:lnTo>
                      <a:pt x="53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7" y="220"/>
                    </a:lnTo>
                    <a:lnTo>
                      <a:pt x="45" y="223"/>
                    </a:lnTo>
                    <a:lnTo>
                      <a:pt x="44" y="226"/>
                    </a:lnTo>
                    <a:lnTo>
                      <a:pt x="43" y="231"/>
                    </a:lnTo>
                    <a:lnTo>
                      <a:pt x="41" y="234"/>
                    </a:lnTo>
                    <a:lnTo>
                      <a:pt x="39" y="234"/>
                    </a:lnTo>
                    <a:lnTo>
                      <a:pt x="38" y="236"/>
                    </a:lnTo>
                    <a:lnTo>
                      <a:pt x="34" y="238"/>
                    </a:lnTo>
                    <a:lnTo>
                      <a:pt x="32" y="239"/>
                    </a:lnTo>
                    <a:lnTo>
                      <a:pt x="28" y="239"/>
                    </a:lnTo>
                    <a:lnTo>
                      <a:pt x="25" y="240"/>
                    </a:lnTo>
                    <a:lnTo>
                      <a:pt x="21" y="241"/>
                    </a:lnTo>
                    <a:lnTo>
                      <a:pt x="19" y="242"/>
                    </a:lnTo>
                    <a:lnTo>
                      <a:pt x="14" y="242"/>
                    </a:lnTo>
                    <a:lnTo>
                      <a:pt x="11" y="242"/>
                    </a:lnTo>
                    <a:lnTo>
                      <a:pt x="7" y="242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6" name="Freeform 105"/>
              <p:cNvSpPr>
                <a:spLocks/>
              </p:cNvSpPr>
              <p:nvPr/>
            </p:nvSpPr>
            <p:spPr bwMode="auto">
              <a:xfrm>
                <a:off x="1715" y="1620"/>
                <a:ext cx="39" cy="79"/>
              </a:xfrm>
              <a:custGeom>
                <a:avLst/>
                <a:gdLst>
                  <a:gd name="T0" fmla="*/ 0 w 117"/>
                  <a:gd name="T1" fmla="*/ 0 h 235"/>
                  <a:gd name="T2" fmla="*/ 0 w 117"/>
                  <a:gd name="T3" fmla="*/ 0 h 235"/>
                  <a:gd name="T4" fmla="*/ 0 w 117"/>
                  <a:gd name="T5" fmla="*/ 0 h 235"/>
                  <a:gd name="T6" fmla="*/ 0 w 117"/>
                  <a:gd name="T7" fmla="*/ 0 h 235"/>
                  <a:gd name="T8" fmla="*/ 0 w 117"/>
                  <a:gd name="T9" fmla="*/ 0 h 235"/>
                  <a:gd name="T10" fmla="*/ 0 w 117"/>
                  <a:gd name="T11" fmla="*/ 0 h 235"/>
                  <a:gd name="T12" fmla="*/ 0 w 117"/>
                  <a:gd name="T13" fmla="*/ 0 h 235"/>
                  <a:gd name="T14" fmla="*/ 0 w 117"/>
                  <a:gd name="T15" fmla="*/ 0 h 235"/>
                  <a:gd name="T16" fmla="*/ 0 w 117"/>
                  <a:gd name="T17" fmla="*/ 0 h 235"/>
                  <a:gd name="T18" fmla="*/ 0 w 117"/>
                  <a:gd name="T19" fmla="*/ 0 h 235"/>
                  <a:gd name="T20" fmla="*/ 0 w 117"/>
                  <a:gd name="T21" fmla="*/ 0 h 235"/>
                  <a:gd name="T22" fmla="*/ 0 w 117"/>
                  <a:gd name="T23" fmla="*/ 0 h 235"/>
                  <a:gd name="T24" fmla="*/ 0 w 117"/>
                  <a:gd name="T25" fmla="*/ 0 h 235"/>
                  <a:gd name="T26" fmla="*/ 0 w 117"/>
                  <a:gd name="T27" fmla="*/ 0 h 235"/>
                  <a:gd name="T28" fmla="*/ 0 w 117"/>
                  <a:gd name="T29" fmla="*/ 0 h 235"/>
                  <a:gd name="T30" fmla="*/ 0 w 117"/>
                  <a:gd name="T31" fmla="*/ 0 h 235"/>
                  <a:gd name="T32" fmla="*/ 0 w 117"/>
                  <a:gd name="T33" fmla="*/ 0 h 235"/>
                  <a:gd name="T34" fmla="*/ 0 w 117"/>
                  <a:gd name="T35" fmla="*/ 0 h 235"/>
                  <a:gd name="T36" fmla="*/ 0 w 117"/>
                  <a:gd name="T37" fmla="*/ 0 h 235"/>
                  <a:gd name="T38" fmla="*/ 0 w 117"/>
                  <a:gd name="T39" fmla="*/ 0 h 235"/>
                  <a:gd name="T40" fmla="*/ 0 w 117"/>
                  <a:gd name="T41" fmla="*/ 0 h 235"/>
                  <a:gd name="T42" fmla="*/ 0 w 117"/>
                  <a:gd name="T43" fmla="*/ 0 h 235"/>
                  <a:gd name="T44" fmla="*/ 0 w 117"/>
                  <a:gd name="T45" fmla="*/ 0 h 235"/>
                  <a:gd name="T46" fmla="*/ 0 w 117"/>
                  <a:gd name="T47" fmla="*/ 0 h 235"/>
                  <a:gd name="T48" fmla="*/ 0 w 117"/>
                  <a:gd name="T49" fmla="*/ 0 h 235"/>
                  <a:gd name="T50" fmla="*/ 0 w 117"/>
                  <a:gd name="T51" fmla="*/ 0 h 235"/>
                  <a:gd name="T52" fmla="*/ 0 w 117"/>
                  <a:gd name="T53" fmla="*/ 0 h 235"/>
                  <a:gd name="T54" fmla="*/ 0 w 117"/>
                  <a:gd name="T55" fmla="*/ 0 h 235"/>
                  <a:gd name="T56" fmla="*/ 0 w 117"/>
                  <a:gd name="T57" fmla="*/ 0 h 235"/>
                  <a:gd name="T58" fmla="*/ 0 w 117"/>
                  <a:gd name="T59" fmla="*/ 0 h 235"/>
                  <a:gd name="T60" fmla="*/ 0 w 117"/>
                  <a:gd name="T61" fmla="*/ 0 h 235"/>
                  <a:gd name="T62" fmla="*/ 0 w 117"/>
                  <a:gd name="T63" fmla="*/ 0 h 235"/>
                  <a:gd name="T64" fmla="*/ 0 w 117"/>
                  <a:gd name="T65" fmla="*/ 0 h 235"/>
                  <a:gd name="T66" fmla="*/ 0 w 117"/>
                  <a:gd name="T67" fmla="*/ 0 h 235"/>
                  <a:gd name="T68" fmla="*/ 0 w 117"/>
                  <a:gd name="T69" fmla="*/ 0 h 235"/>
                  <a:gd name="T70" fmla="*/ 0 w 117"/>
                  <a:gd name="T71" fmla="*/ 0 h 235"/>
                  <a:gd name="T72" fmla="*/ 0 w 117"/>
                  <a:gd name="T73" fmla="*/ 0 h 235"/>
                  <a:gd name="T74" fmla="*/ 0 w 117"/>
                  <a:gd name="T75" fmla="*/ 0 h 235"/>
                  <a:gd name="T76" fmla="*/ 0 w 117"/>
                  <a:gd name="T77" fmla="*/ 0 h 235"/>
                  <a:gd name="T78" fmla="*/ 0 w 117"/>
                  <a:gd name="T79" fmla="*/ 0 h 235"/>
                  <a:gd name="T80" fmla="*/ 0 w 117"/>
                  <a:gd name="T81" fmla="*/ 0 h 235"/>
                  <a:gd name="T82" fmla="*/ 0 w 117"/>
                  <a:gd name="T83" fmla="*/ 0 h 235"/>
                  <a:gd name="T84" fmla="*/ 0 w 117"/>
                  <a:gd name="T85" fmla="*/ 0 h 235"/>
                  <a:gd name="T86" fmla="*/ 0 w 117"/>
                  <a:gd name="T87" fmla="*/ 0 h 235"/>
                  <a:gd name="T88" fmla="*/ 0 w 117"/>
                  <a:gd name="T89" fmla="*/ 0 h 235"/>
                  <a:gd name="T90" fmla="*/ 0 w 117"/>
                  <a:gd name="T91" fmla="*/ 0 h 23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35"/>
                  <a:gd name="T140" fmla="*/ 117 w 117"/>
                  <a:gd name="T141" fmla="*/ 235 h 23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35">
                    <a:moveTo>
                      <a:pt x="117" y="22"/>
                    </a:moveTo>
                    <a:lnTo>
                      <a:pt x="116" y="25"/>
                    </a:lnTo>
                    <a:lnTo>
                      <a:pt x="115" y="28"/>
                    </a:lnTo>
                    <a:lnTo>
                      <a:pt x="114" y="32"/>
                    </a:lnTo>
                    <a:lnTo>
                      <a:pt x="113" y="37"/>
                    </a:lnTo>
                    <a:lnTo>
                      <a:pt x="113" y="39"/>
                    </a:lnTo>
                    <a:lnTo>
                      <a:pt x="111" y="42"/>
                    </a:lnTo>
                    <a:lnTo>
                      <a:pt x="110" y="47"/>
                    </a:lnTo>
                    <a:lnTo>
                      <a:pt x="110" y="51"/>
                    </a:lnTo>
                    <a:lnTo>
                      <a:pt x="108" y="53"/>
                    </a:lnTo>
                    <a:lnTo>
                      <a:pt x="108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06" y="66"/>
                    </a:lnTo>
                    <a:lnTo>
                      <a:pt x="104" y="70"/>
                    </a:lnTo>
                    <a:lnTo>
                      <a:pt x="103" y="72"/>
                    </a:lnTo>
                    <a:lnTo>
                      <a:pt x="103" y="76"/>
                    </a:lnTo>
                    <a:lnTo>
                      <a:pt x="102" y="79"/>
                    </a:lnTo>
                    <a:lnTo>
                      <a:pt x="101" y="82"/>
                    </a:lnTo>
                    <a:lnTo>
                      <a:pt x="100" y="85"/>
                    </a:lnTo>
                    <a:lnTo>
                      <a:pt x="100" y="88"/>
                    </a:lnTo>
                    <a:lnTo>
                      <a:pt x="97" y="91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5" y="101"/>
                    </a:lnTo>
                    <a:lnTo>
                      <a:pt x="94" y="104"/>
                    </a:lnTo>
                    <a:lnTo>
                      <a:pt x="92" y="107"/>
                    </a:lnTo>
                    <a:lnTo>
                      <a:pt x="91" y="110"/>
                    </a:lnTo>
                    <a:lnTo>
                      <a:pt x="90" y="114"/>
                    </a:lnTo>
                    <a:lnTo>
                      <a:pt x="88" y="116"/>
                    </a:lnTo>
                    <a:lnTo>
                      <a:pt x="88" y="121"/>
                    </a:lnTo>
                    <a:lnTo>
                      <a:pt x="85" y="124"/>
                    </a:lnTo>
                    <a:lnTo>
                      <a:pt x="84" y="128"/>
                    </a:lnTo>
                    <a:lnTo>
                      <a:pt x="82" y="133"/>
                    </a:lnTo>
                    <a:lnTo>
                      <a:pt x="79" y="137"/>
                    </a:lnTo>
                    <a:lnTo>
                      <a:pt x="77" y="141"/>
                    </a:lnTo>
                    <a:lnTo>
                      <a:pt x="76" y="146"/>
                    </a:lnTo>
                    <a:lnTo>
                      <a:pt x="74" y="150"/>
                    </a:lnTo>
                    <a:lnTo>
                      <a:pt x="71" y="155"/>
                    </a:lnTo>
                    <a:lnTo>
                      <a:pt x="69" y="159"/>
                    </a:lnTo>
                    <a:lnTo>
                      <a:pt x="68" y="163"/>
                    </a:lnTo>
                    <a:lnTo>
                      <a:pt x="64" y="167"/>
                    </a:lnTo>
                    <a:lnTo>
                      <a:pt x="63" y="171"/>
                    </a:lnTo>
                    <a:lnTo>
                      <a:pt x="60" y="174"/>
                    </a:lnTo>
                    <a:lnTo>
                      <a:pt x="58" y="179"/>
                    </a:lnTo>
                    <a:lnTo>
                      <a:pt x="56" y="182"/>
                    </a:lnTo>
                    <a:lnTo>
                      <a:pt x="53" y="187"/>
                    </a:lnTo>
                    <a:lnTo>
                      <a:pt x="50" y="192"/>
                    </a:lnTo>
                    <a:lnTo>
                      <a:pt x="47" y="197"/>
                    </a:lnTo>
                    <a:lnTo>
                      <a:pt x="44" y="200"/>
                    </a:lnTo>
                    <a:lnTo>
                      <a:pt x="40" y="204"/>
                    </a:lnTo>
                    <a:lnTo>
                      <a:pt x="38" y="207"/>
                    </a:lnTo>
                    <a:lnTo>
                      <a:pt x="36" y="211"/>
                    </a:lnTo>
                    <a:lnTo>
                      <a:pt x="32" y="214"/>
                    </a:lnTo>
                    <a:lnTo>
                      <a:pt x="30" y="217"/>
                    </a:lnTo>
                    <a:lnTo>
                      <a:pt x="27" y="219"/>
                    </a:lnTo>
                    <a:lnTo>
                      <a:pt x="25" y="223"/>
                    </a:lnTo>
                    <a:lnTo>
                      <a:pt x="20" y="226"/>
                    </a:lnTo>
                    <a:lnTo>
                      <a:pt x="18" y="229"/>
                    </a:lnTo>
                    <a:lnTo>
                      <a:pt x="14" y="232"/>
                    </a:lnTo>
                    <a:lnTo>
                      <a:pt x="12" y="233"/>
                    </a:lnTo>
                    <a:lnTo>
                      <a:pt x="6" y="235"/>
                    </a:lnTo>
                    <a:lnTo>
                      <a:pt x="4" y="233"/>
                    </a:lnTo>
                    <a:lnTo>
                      <a:pt x="1" y="231"/>
                    </a:lnTo>
                    <a:lnTo>
                      <a:pt x="0" y="226"/>
                    </a:lnTo>
                    <a:lnTo>
                      <a:pt x="0" y="223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1" y="209"/>
                    </a:lnTo>
                    <a:lnTo>
                      <a:pt x="1" y="205"/>
                    </a:lnTo>
                    <a:lnTo>
                      <a:pt x="2" y="201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6" y="190"/>
                    </a:lnTo>
                    <a:lnTo>
                      <a:pt x="7" y="186"/>
                    </a:lnTo>
                    <a:lnTo>
                      <a:pt x="9" y="182"/>
                    </a:lnTo>
                    <a:lnTo>
                      <a:pt x="11" y="179"/>
                    </a:lnTo>
                    <a:lnTo>
                      <a:pt x="12" y="177"/>
                    </a:lnTo>
                    <a:lnTo>
                      <a:pt x="14" y="174"/>
                    </a:lnTo>
                    <a:lnTo>
                      <a:pt x="15" y="173"/>
                    </a:lnTo>
                    <a:lnTo>
                      <a:pt x="18" y="168"/>
                    </a:lnTo>
                    <a:lnTo>
                      <a:pt x="20" y="165"/>
                    </a:lnTo>
                    <a:lnTo>
                      <a:pt x="23" y="160"/>
                    </a:lnTo>
                    <a:lnTo>
                      <a:pt x="25" y="158"/>
                    </a:lnTo>
                    <a:lnTo>
                      <a:pt x="27" y="153"/>
                    </a:lnTo>
                    <a:lnTo>
                      <a:pt x="30" y="149"/>
                    </a:lnTo>
                    <a:lnTo>
                      <a:pt x="31" y="146"/>
                    </a:lnTo>
                    <a:lnTo>
                      <a:pt x="33" y="142"/>
                    </a:lnTo>
                    <a:lnTo>
                      <a:pt x="36" y="139"/>
                    </a:lnTo>
                    <a:lnTo>
                      <a:pt x="37" y="135"/>
                    </a:lnTo>
                    <a:lnTo>
                      <a:pt x="38" y="130"/>
                    </a:lnTo>
                    <a:lnTo>
                      <a:pt x="40" y="128"/>
                    </a:lnTo>
                    <a:lnTo>
                      <a:pt x="42" y="123"/>
                    </a:lnTo>
                    <a:lnTo>
                      <a:pt x="44" y="120"/>
                    </a:lnTo>
                    <a:lnTo>
                      <a:pt x="45" y="115"/>
                    </a:lnTo>
                    <a:lnTo>
                      <a:pt x="49" y="111"/>
                    </a:lnTo>
                    <a:lnTo>
                      <a:pt x="49" y="108"/>
                    </a:lnTo>
                    <a:lnTo>
                      <a:pt x="51" y="104"/>
                    </a:lnTo>
                    <a:lnTo>
                      <a:pt x="52" y="101"/>
                    </a:lnTo>
                    <a:lnTo>
                      <a:pt x="53" y="97"/>
                    </a:lnTo>
                    <a:lnTo>
                      <a:pt x="55" y="95"/>
                    </a:lnTo>
                    <a:lnTo>
                      <a:pt x="56" y="91"/>
                    </a:lnTo>
                    <a:lnTo>
                      <a:pt x="58" y="88"/>
                    </a:lnTo>
                    <a:lnTo>
                      <a:pt x="59" y="85"/>
                    </a:lnTo>
                    <a:lnTo>
                      <a:pt x="62" y="79"/>
                    </a:lnTo>
                    <a:lnTo>
                      <a:pt x="64" y="75"/>
                    </a:lnTo>
                    <a:lnTo>
                      <a:pt x="66" y="69"/>
                    </a:lnTo>
                    <a:lnTo>
                      <a:pt x="69" y="63"/>
                    </a:lnTo>
                    <a:lnTo>
                      <a:pt x="69" y="60"/>
                    </a:lnTo>
                    <a:lnTo>
                      <a:pt x="70" y="57"/>
                    </a:lnTo>
                    <a:lnTo>
                      <a:pt x="71" y="54"/>
                    </a:lnTo>
                    <a:lnTo>
                      <a:pt x="72" y="52"/>
                    </a:lnTo>
                    <a:lnTo>
                      <a:pt x="74" y="48"/>
                    </a:lnTo>
                    <a:lnTo>
                      <a:pt x="75" y="46"/>
                    </a:lnTo>
                    <a:lnTo>
                      <a:pt x="75" y="42"/>
                    </a:lnTo>
                    <a:lnTo>
                      <a:pt x="77" y="40"/>
                    </a:lnTo>
                    <a:lnTo>
                      <a:pt x="77" y="37"/>
                    </a:lnTo>
                    <a:lnTo>
                      <a:pt x="78" y="33"/>
                    </a:lnTo>
                    <a:lnTo>
                      <a:pt x="79" y="31"/>
                    </a:lnTo>
                    <a:lnTo>
                      <a:pt x="81" y="27"/>
                    </a:lnTo>
                    <a:lnTo>
                      <a:pt x="81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4" y="13"/>
                    </a:lnTo>
                    <a:lnTo>
                      <a:pt x="85" y="9"/>
                    </a:lnTo>
                    <a:lnTo>
                      <a:pt x="88" y="7"/>
                    </a:lnTo>
                    <a:lnTo>
                      <a:pt x="89" y="3"/>
                    </a:lnTo>
                    <a:lnTo>
                      <a:pt x="92" y="2"/>
                    </a:lnTo>
                    <a:lnTo>
                      <a:pt x="95" y="1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7" y="14"/>
                    </a:lnTo>
                    <a:lnTo>
                      <a:pt x="117" y="18"/>
                    </a:lnTo>
                    <a:lnTo>
                      <a:pt x="11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7" name="Freeform 106"/>
              <p:cNvSpPr>
                <a:spLocks/>
              </p:cNvSpPr>
              <p:nvPr/>
            </p:nvSpPr>
            <p:spPr bwMode="auto">
              <a:xfrm>
                <a:off x="1752" y="1533"/>
                <a:ext cx="72" cy="81"/>
              </a:xfrm>
              <a:custGeom>
                <a:avLst/>
                <a:gdLst>
                  <a:gd name="T0" fmla="*/ 0 w 214"/>
                  <a:gd name="T1" fmla="*/ 0 h 243"/>
                  <a:gd name="T2" fmla="*/ 0 w 214"/>
                  <a:gd name="T3" fmla="*/ 0 h 243"/>
                  <a:gd name="T4" fmla="*/ 0 w 214"/>
                  <a:gd name="T5" fmla="*/ 0 h 243"/>
                  <a:gd name="T6" fmla="*/ 0 w 214"/>
                  <a:gd name="T7" fmla="*/ 0 h 243"/>
                  <a:gd name="T8" fmla="*/ 0 w 214"/>
                  <a:gd name="T9" fmla="*/ 0 h 243"/>
                  <a:gd name="T10" fmla="*/ 0 w 214"/>
                  <a:gd name="T11" fmla="*/ 0 h 243"/>
                  <a:gd name="T12" fmla="*/ 0 w 214"/>
                  <a:gd name="T13" fmla="*/ 0 h 243"/>
                  <a:gd name="T14" fmla="*/ 0 w 214"/>
                  <a:gd name="T15" fmla="*/ 0 h 243"/>
                  <a:gd name="T16" fmla="*/ 0 w 214"/>
                  <a:gd name="T17" fmla="*/ 0 h 243"/>
                  <a:gd name="T18" fmla="*/ 0 w 214"/>
                  <a:gd name="T19" fmla="*/ 0 h 243"/>
                  <a:gd name="T20" fmla="*/ 0 w 214"/>
                  <a:gd name="T21" fmla="*/ 0 h 243"/>
                  <a:gd name="T22" fmla="*/ 0 w 214"/>
                  <a:gd name="T23" fmla="*/ 0 h 243"/>
                  <a:gd name="T24" fmla="*/ 0 w 214"/>
                  <a:gd name="T25" fmla="*/ 0 h 243"/>
                  <a:gd name="T26" fmla="*/ 0 w 214"/>
                  <a:gd name="T27" fmla="*/ 0 h 243"/>
                  <a:gd name="T28" fmla="*/ 0 w 214"/>
                  <a:gd name="T29" fmla="*/ 0 h 243"/>
                  <a:gd name="T30" fmla="*/ 0 w 214"/>
                  <a:gd name="T31" fmla="*/ 0 h 243"/>
                  <a:gd name="T32" fmla="*/ 0 w 214"/>
                  <a:gd name="T33" fmla="*/ 0 h 243"/>
                  <a:gd name="T34" fmla="*/ 0 w 214"/>
                  <a:gd name="T35" fmla="*/ 0 h 243"/>
                  <a:gd name="T36" fmla="*/ 0 w 214"/>
                  <a:gd name="T37" fmla="*/ 0 h 243"/>
                  <a:gd name="T38" fmla="*/ 0 w 214"/>
                  <a:gd name="T39" fmla="*/ 0 h 243"/>
                  <a:gd name="T40" fmla="*/ 0 w 214"/>
                  <a:gd name="T41" fmla="*/ 0 h 243"/>
                  <a:gd name="T42" fmla="*/ 0 w 214"/>
                  <a:gd name="T43" fmla="*/ 0 h 243"/>
                  <a:gd name="T44" fmla="*/ 0 w 214"/>
                  <a:gd name="T45" fmla="*/ 0 h 243"/>
                  <a:gd name="T46" fmla="*/ 0 w 214"/>
                  <a:gd name="T47" fmla="*/ 0 h 243"/>
                  <a:gd name="T48" fmla="*/ 0 w 214"/>
                  <a:gd name="T49" fmla="*/ 0 h 243"/>
                  <a:gd name="T50" fmla="*/ 0 w 214"/>
                  <a:gd name="T51" fmla="*/ 0 h 243"/>
                  <a:gd name="T52" fmla="*/ 0 w 214"/>
                  <a:gd name="T53" fmla="*/ 0 h 243"/>
                  <a:gd name="T54" fmla="*/ 0 w 214"/>
                  <a:gd name="T55" fmla="*/ 0 h 243"/>
                  <a:gd name="T56" fmla="*/ 0 w 214"/>
                  <a:gd name="T57" fmla="*/ 0 h 243"/>
                  <a:gd name="T58" fmla="*/ 0 w 214"/>
                  <a:gd name="T59" fmla="*/ 0 h 243"/>
                  <a:gd name="T60" fmla="*/ 0 w 214"/>
                  <a:gd name="T61" fmla="*/ 0 h 243"/>
                  <a:gd name="T62" fmla="*/ 0 w 214"/>
                  <a:gd name="T63" fmla="*/ 0 h 243"/>
                  <a:gd name="T64" fmla="*/ 0 w 214"/>
                  <a:gd name="T65" fmla="*/ 0 h 243"/>
                  <a:gd name="T66" fmla="*/ 0 w 214"/>
                  <a:gd name="T67" fmla="*/ 0 h 243"/>
                  <a:gd name="T68" fmla="*/ 0 w 214"/>
                  <a:gd name="T69" fmla="*/ 0 h 243"/>
                  <a:gd name="T70" fmla="*/ 0 w 214"/>
                  <a:gd name="T71" fmla="*/ 0 h 243"/>
                  <a:gd name="T72" fmla="*/ 0 w 214"/>
                  <a:gd name="T73" fmla="*/ 0 h 243"/>
                  <a:gd name="T74" fmla="*/ 0 w 214"/>
                  <a:gd name="T75" fmla="*/ 0 h 243"/>
                  <a:gd name="T76" fmla="*/ 0 w 214"/>
                  <a:gd name="T77" fmla="*/ 0 h 243"/>
                  <a:gd name="T78" fmla="*/ 0 w 214"/>
                  <a:gd name="T79" fmla="*/ 0 h 243"/>
                  <a:gd name="T80" fmla="*/ 0 w 214"/>
                  <a:gd name="T81" fmla="*/ 0 h 243"/>
                  <a:gd name="T82" fmla="*/ 0 w 214"/>
                  <a:gd name="T83" fmla="*/ 0 h 243"/>
                  <a:gd name="T84" fmla="*/ 0 w 214"/>
                  <a:gd name="T85" fmla="*/ 0 h 243"/>
                  <a:gd name="T86" fmla="*/ 0 w 214"/>
                  <a:gd name="T87" fmla="*/ 0 h 243"/>
                  <a:gd name="T88" fmla="*/ 0 w 214"/>
                  <a:gd name="T89" fmla="*/ 0 h 243"/>
                  <a:gd name="T90" fmla="*/ 0 w 214"/>
                  <a:gd name="T91" fmla="*/ 0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4"/>
                  <a:gd name="T139" fmla="*/ 0 h 243"/>
                  <a:gd name="T140" fmla="*/ 214 w 2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4" h="243">
                    <a:moveTo>
                      <a:pt x="214" y="18"/>
                    </a:moveTo>
                    <a:lnTo>
                      <a:pt x="212" y="22"/>
                    </a:lnTo>
                    <a:lnTo>
                      <a:pt x="211" y="27"/>
                    </a:lnTo>
                    <a:lnTo>
                      <a:pt x="210" y="33"/>
                    </a:lnTo>
                    <a:lnTo>
                      <a:pt x="207" y="38"/>
                    </a:lnTo>
                    <a:lnTo>
                      <a:pt x="206" y="43"/>
                    </a:lnTo>
                    <a:lnTo>
                      <a:pt x="205" y="47"/>
                    </a:lnTo>
                    <a:lnTo>
                      <a:pt x="202" y="52"/>
                    </a:lnTo>
                    <a:lnTo>
                      <a:pt x="202" y="57"/>
                    </a:lnTo>
                    <a:lnTo>
                      <a:pt x="200" y="62"/>
                    </a:lnTo>
                    <a:lnTo>
                      <a:pt x="198" y="65"/>
                    </a:lnTo>
                    <a:lnTo>
                      <a:pt x="196" y="70"/>
                    </a:lnTo>
                    <a:lnTo>
                      <a:pt x="195" y="75"/>
                    </a:lnTo>
                    <a:lnTo>
                      <a:pt x="193" y="78"/>
                    </a:lnTo>
                    <a:lnTo>
                      <a:pt x="192" y="83"/>
                    </a:lnTo>
                    <a:lnTo>
                      <a:pt x="189" y="86"/>
                    </a:lnTo>
                    <a:lnTo>
                      <a:pt x="187" y="91"/>
                    </a:lnTo>
                    <a:lnTo>
                      <a:pt x="185" y="95"/>
                    </a:lnTo>
                    <a:lnTo>
                      <a:pt x="182" y="98"/>
                    </a:lnTo>
                    <a:lnTo>
                      <a:pt x="180" y="103"/>
                    </a:lnTo>
                    <a:lnTo>
                      <a:pt x="179" y="107"/>
                    </a:lnTo>
                    <a:lnTo>
                      <a:pt x="175" y="110"/>
                    </a:lnTo>
                    <a:lnTo>
                      <a:pt x="173" y="114"/>
                    </a:lnTo>
                    <a:lnTo>
                      <a:pt x="170" y="117"/>
                    </a:lnTo>
                    <a:lnTo>
                      <a:pt x="168" y="122"/>
                    </a:lnTo>
                    <a:lnTo>
                      <a:pt x="163" y="124"/>
                    </a:lnTo>
                    <a:lnTo>
                      <a:pt x="161" y="128"/>
                    </a:lnTo>
                    <a:lnTo>
                      <a:pt x="157" y="133"/>
                    </a:lnTo>
                    <a:lnTo>
                      <a:pt x="154" y="136"/>
                    </a:lnTo>
                    <a:lnTo>
                      <a:pt x="150" y="140"/>
                    </a:lnTo>
                    <a:lnTo>
                      <a:pt x="147" y="143"/>
                    </a:lnTo>
                    <a:lnTo>
                      <a:pt x="143" y="147"/>
                    </a:lnTo>
                    <a:lnTo>
                      <a:pt x="140" y="152"/>
                    </a:lnTo>
                    <a:lnTo>
                      <a:pt x="134" y="155"/>
                    </a:lnTo>
                    <a:lnTo>
                      <a:pt x="129" y="160"/>
                    </a:lnTo>
                    <a:lnTo>
                      <a:pt x="124" y="164"/>
                    </a:lnTo>
                    <a:lnTo>
                      <a:pt x="121" y="167"/>
                    </a:lnTo>
                    <a:lnTo>
                      <a:pt x="116" y="171"/>
                    </a:lnTo>
                    <a:lnTo>
                      <a:pt x="112" y="174"/>
                    </a:lnTo>
                    <a:lnTo>
                      <a:pt x="108" y="177"/>
                    </a:lnTo>
                    <a:lnTo>
                      <a:pt x="104" y="181"/>
                    </a:lnTo>
                    <a:lnTo>
                      <a:pt x="99" y="184"/>
                    </a:lnTo>
                    <a:lnTo>
                      <a:pt x="96" y="187"/>
                    </a:lnTo>
                    <a:lnTo>
                      <a:pt x="91" y="191"/>
                    </a:lnTo>
                    <a:lnTo>
                      <a:pt x="87" y="194"/>
                    </a:lnTo>
                    <a:lnTo>
                      <a:pt x="81" y="197"/>
                    </a:lnTo>
                    <a:lnTo>
                      <a:pt x="77" y="201"/>
                    </a:lnTo>
                    <a:lnTo>
                      <a:pt x="72" y="205"/>
                    </a:lnTo>
                    <a:lnTo>
                      <a:pt x="67" y="210"/>
                    </a:lnTo>
                    <a:lnTo>
                      <a:pt x="62" y="211"/>
                    </a:lnTo>
                    <a:lnTo>
                      <a:pt x="58" y="216"/>
                    </a:lnTo>
                    <a:lnTo>
                      <a:pt x="53" y="220"/>
                    </a:lnTo>
                    <a:lnTo>
                      <a:pt x="48" y="225"/>
                    </a:lnTo>
                    <a:lnTo>
                      <a:pt x="42" y="229"/>
                    </a:lnTo>
                    <a:lnTo>
                      <a:pt x="38" y="234"/>
                    </a:lnTo>
                    <a:lnTo>
                      <a:pt x="33" y="237"/>
                    </a:lnTo>
                    <a:lnTo>
                      <a:pt x="28" y="241"/>
                    </a:lnTo>
                    <a:lnTo>
                      <a:pt x="25" y="242"/>
                    </a:lnTo>
                    <a:lnTo>
                      <a:pt x="21" y="243"/>
                    </a:lnTo>
                    <a:lnTo>
                      <a:pt x="16" y="243"/>
                    </a:lnTo>
                    <a:lnTo>
                      <a:pt x="14" y="242"/>
                    </a:lnTo>
                    <a:lnTo>
                      <a:pt x="10" y="241"/>
                    </a:lnTo>
                    <a:lnTo>
                      <a:pt x="8" y="239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1" y="231"/>
                    </a:lnTo>
                    <a:lnTo>
                      <a:pt x="0" y="229"/>
                    </a:lnTo>
                    <a:lnTo>
                      <a:pt x="0" y="225"/>
                    </a:lnTo>
                    <a:lnTo>
                      <a:pt x="1" y="222"/>
                    </a:lnTo>
                    <a:lnTo>
                      <a:pt x="1" y="219"/>
                    </a:lnTo>
                    <a:lnTo>
                      <a:pt x="3" y="216"/>
                    </a:lnTo>
                    <a:lnTo>
                      <a:pt x="6" y="212"/>
                    </a:lnTo>
                    <a:lnTo>
                      <a:pt x="9" y="210"/>
                    </a:lnTo>
                    <a:lnTo>
                      <a:pt x="13" y="207"/>
                    </a:lnTo>
                    <a:lnTo>
                      <a:pt x="16" y="205"/>
                    </a:lnTo>
                    <a:lnTo>
                      <a:pt x="20" y="204"/>
                    </a:lnTo>
                    <a:lnTo>
                      <a:pt x="23" y="201"/>
                    </a:lnTo>
                    <a:lnTo>
                      <a:pt x="27" y="199"/>
                    </a:lnTo>
                    <a:lnTo>
                      <a:pt x="30" y="197"/>
                    </a:lnTo>
                    <a:lnTo>
                      <a:pt x="33" y="194"/>
                    </a:lnTo>
                    <a:lnTo>
                      <a:pt x="38" y="192"/>
                    </a:lnTo>
                    <a:lnTo>
                      <a:pt x="42" y="187"/>
                    </a:lnTo>
                    <a:lnTo>
                      <a:pt x="47" y="184"/>
                    </a:lnTo>
                    <a:lnTo>
                      <a:pt x="52" y="181"/>
                    </a:lnTo>
                    <a:lnTo>
                      <a:pt x="55" y="178"/>
                    </a:lnTo>
                    <a:lnTo>
                      <a:pt x="59" y="174"/>
                    </a:lnTo>
                    <a:lnTo>
                      <a:pt x="64" y="172"/>
                    </a:lnTo>
                    <a:lnTo>
                      <a:pt x="67" y="168"/>
                    </a:lnTo>
                    <a:lnTo>
                      <a:pt x="71" y="166"/>
                    </a:lnTo>
                    <a:lnTo>
                      <a:pt x="74" y="164"/>
                    </a:lnTo>
                    <a:lnTo>
                      <a:pt x="78" y="161"/>
                    </a:lnTo>
                    <a:lnTo>
                      <a:pt x="81" y="158"/>
                    </a:lnTo>
                    <a:lnTo>
                      <a:pt x="85" y="155"/>
                    </a:lnTo>
                    <a:lnTo>
                      <a:pt x="89" y="152"/>
                    </a:lnTo>
                    <a:lnTo>
                      <a:pt x="93" y="148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6" y="136"/>
                    </a:lnTo>
                    <a:lnTo>
                      <a:pt x="110" y="133"/>
                    </a:lnTo>
                    <a:lnTo>
                      <a:pt x="113" y="129"/>
                    </a:lnTo>
                    <a:lnTo>
                      <a:pt x="117" y="126"/>
                    </a:lnTo>
                    <a:lnTo>
                      <a:pt x="121" y="122"/>
                    </a:lnTo>
                    <a:lnTo>
                      <a:pt x="124" y="118"/>
                    </a:lnTo>
                    <a:lnTo>
                      <a:pt x="128" y="114"/>
                    </a:lnTo>
                    <a:lnTo>
                      <a:pt x="131" y="111"/>
                    </a:lnTo>
                    <a:lnTo>
                      <a:pt x="135" y="107"/>
                    </a:lnTo>
                    <a:lnTo>
                      <a:pt x="138" y="103"/>
                    </a:lnTo>
                    <a:lnTo>
                      <a:pt x="142" y="98"/>
                    </a:lnTo>
                    <a:lnTo>
                      <a:pt x="145" y="95"/>
                    </a:lnTo>
                    <a:lnTo>
                      <a:pt x="149" y="91"/>
                    </a:lnTo>
                    <a:lnTo>
                      <a:pt x="151" y="88"/>
                    </a:lnTo>
                    <a:lnTo>
                      <a:pt x="155" y="83"/>
                    </a:lnTo>
                    <a:lnTo>
                      <a:pt x="159" y="79"/>
                    </a:lnTo>
                    <a:lnTo>
                      <a:pt x="161" y="75"/>
                    </a:lnTo>
                    <a:lnTo>
                      <a:pt x="163" y="70"/>
                    </a:lnTo>
                    <a:lnTo>
                      <a:pt x="166" y="66"/>
                    </a:lnTo>
                    <a:lnTo>
                      <a:pt x="169" y="62"/>
                    </a:lnTo>
                    <a:lnTo>
                      <a:pt x="172" y="57"/>
                    </a:lnTo>
                    <a:lnTo>
                      <a:pt x="174" y="53"/>
                    </a:lnTo>
                    <a:lnTo>
                      <a:pt x="176" y="48"/>
                    </a:lnTo>
                    <a:lnTo>
                      <a:pt x="179" y="45"/>
                    </a:lnTo>
                    <a:lnTo>
                      <a:pt x="181" y="39"/>
                    </a:lnTo>
                    <a:lnTo>
                      <a:pt x="183" y="34"/>
                    </a:lnTo>
                    <a:lnTo>
                      <a:pt x="185" y="29"/>
                    </a:lnTo>
                    <a:lnTo>
                      <a:pt x="187" y="26"/>
                    </a:lnTo>
                    <a:lnTo>
                      <a:pt x="188" y="21"/>
                    </a:lnTo>
                    <a:lnTo>
                      <a:pt x="191" y="16"/>
                    </a:lnTo>
                    <a:lnTo>
                      <a:pt x="192" y="12"/>
                    </a:lnTo>
                    <a:lnTo>
                      <a:pt x="194" y="7"/>
                    </a:lnTo>
                    <a:lnTo>
                      <a:pt x="195" y="2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6" y="1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3" y="9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8" name="Freeform 107"/>
              <p:cNvSpPr>
                <a:spLocks/>
              </p:cNvSpPr>
              <p:nvPr/>
            </p:nvSpPr>
            <p:spPr bwMode="auto">
              <a:xfrm>
                <a:off x="1670" y="1456"/>
                <a:ext cx="109" cy="114"/>
              </a:xfrm>
              <a:custGeom>
                <a:avLst/>
                <a:gdLst>
                  <a:gd name="T0" fmla="*/ 0 w 328"/>
                  <a:gd name="T1" fmla="*/ 0 h 340"/>
                  <a:gd name="T2" fmla="*/ 0 w 328"/>
                  <a:gd name="T3" fmla="*/ 0 h 340"/>
                  <a:gd name="T4" fmla="*/ 0 w 328"/>
                  <a:gd name="T5" fmla="*/ 0 h 340"/>
                  <a:gd name="T6" fmla="*/ 0 w 328"/>
                  <a:gd name="T7" fmla="*/ 0 h 340"/>
                  <a:gd name="T8" fmla="*/ 0 w 328"/>
                  <a:gd name="T9" fmla="*/ 0 h 340"/>
                  <a:gd name="T10" fmla="*/ 0 w 328"/>
                  <a:gd name="T11" fmla="*/ 0 h 340"/>
                  <a:gd name="T12" fmla="*/ 0 w 328"/>
                  <a:gd name="T13" fmla="*/ 0 h 340"/>
                  <a:gd name="T14" fmla="*/ 0 w 328"/>
                  <a:gd name="T15" fmla="*/ 0 h 340"/>
                  <a:gd name="T16" fmla="*/ 0 w 328"/>
                  <a:gd name="T17" fmla="*/ 0 h 340"/>
                  <a:gd name="T18" fmla="*/ 0 w 328"/>
                  <a:gd name="T19" fmla="*/ 0 h 340"/>
                  <a:gd name="T20" fmla="*/ 0 w 328"/>
                  <a:gd name="T21" fmla="*/ 0 h 340"/>
                  <a:gd name="T22" fmla="*/ 0 w 328"/>
                  <a:gd name="T23" fmla="*/ 0 h 340"/>
                  <a:gd name="T24" fmla="*/ 0 w 328"/>
                  <a:gd name="T25" fmla="*/ 0 h 340"/>
                  <a:gd name="T26" fmla="*/ 0 w 328"/>
                  <a:gd name="T27" fmla="*/ 0 h 340"/>
                  <a:gd name="T28" fmla="*/ 0 w 328"/>
                  <a:gd name="T29" fmla="*/ 0 h 340"/>
                  <a:gd name="T30" fmla="*/ 0 w 328"/>
                  <a:gd name="T31" fmla="*/ 0 h 340"/>
                  <a:gd name="T32" fmla="*/ 0 w 328"/>
                  <a:gd name="T33" fmla="*/ 0 h 340"/>
                  <a:gd name="T34" fmla="*/ 0 w 328"/>
                  <a:gd name="T35" fmla="*/ 0 h 340"/>
                  <a:gd name="T36" fmla="*/ 0 w 328"/>
                  <a:gd name="T37" fmla="*/ 0 h 340"/>
                  <a:gd name="T38" fmla="*/ 0 w 328"/>
                  <a:gd name="T39" fmla="*/ 0 h 340"/>
                  <a:gd name="T40" fmla="*/ 0 w 328"/>
                  <a:gd name="T41" fmla="*/ 0 h 340"/>
                  <a:gd name="T42" fmla="*/ 0 w 328"/>
                  <a:gd name="T43" fmla="*/ 0 h 340"/>
                  <a:gd name="T44" fmla="*/ 0 w 328"/>
                  <a:gd name="T45" fmla="*/ 0 h 340"/>
                  <a:gd name="T46" fmla="*/ 0 w 328"/>
                  <a:gd name="T47" fmla="*/ 0 h 340"/>
                  <a:gd name="T48" fmla="*/ 0 w 328"/>
                  <a:gd name="T49" fmla="*/ 0 h 340"/>
                  <a:gd name="T50" fmla="*/ 0 w 328"/>
                  <a:gd name="T51" fmla="*/ 0 h 340"/>
                  <a:gd name="T52" fmla="*/ 0 w 328"/>
                  <a:gd name="T53" fmla="*/ 0 h 340"/>
                  <a:gd name="T54" fmla="*/ 0 w 328"/>
                  <a:gd name="T55" fmla="*/ 0 h 340"/>
                  <a:gd name="T56" fmla="*/ 0 w 328"/>
                  <a:gd name="T57" fmla="*/ 0 h 340"/>
                  <a:gd name="T58" fmla="*/ 0 w 328"/>
                  <a:gd name="T59" fmla="*/ 0 h 340"/>
                  <a:gd name="T60" fmla="*/ 0 w 328"/>
                  <a:gd name="T61" fmla="*/ 0 h 340"/>
                  <a:gd name="T62" fmla="*/ 0 w 328"/>
                  <a:gd name="T63" fmla="*/ 0 h 340"/>
                  <a:gd name="T64" fmla="*/ 0 w 328"/>
                  <a:gd name="T65" fmla="*/ 0 h 340"/>
                  <a:gd name="T66" fmla="*/ 0 w 328"/>
                  <a:gd name="T67" fmla="*/ 0 h 340"/>
                  <a:gd name="T68" fmla="*/ 0 w 328"/>
                  <a:gd name="T69" fmla="*/ 0 h 340"/>
                  <a:gd name="T70" fmla="*/ 0 w 328"/>
                  <a:gd name="T71" fmla="*/ 0 h 340"/>
                  <a:gd name="T72" fmla="*/ 0 w 328"/>
                  <a:gd name="T73" fmla="*/ 0 h 340"/>
                  <a:gd name="T74" fmla="*/ 0 w 328"/>
                  <a:gd name="T75" fmla="*/ 0 h 340"/>
                  <a:gd name="T76" fmla="*/ 0 w 328"/>
                  <a:gd name="T77" fmla="*/ 0 h 340"/>
                  <a:gd name="T78" fmla="*/ 0 w 328"/>
                  <a:gd name="T79" fmla="*/ 0 h 340"/>
                  <a:gd name="T80" fmla="*/ 0 w 328"/>
                  <a:gd name="T81" fmla="*/ 0 h 340"/>
                  <a:gd name="T82" fmla="*/ 0 w 328"/>
                  <a:gd name="T83" fmla="*/ 0 h 340"/>
                  <a:gd name="T84" fmla="*/ 0 w 328"/>
                  <a:gd name="T85" fmla="*/ 0 h 340"/>
                  <a:gd name="T86" fmla="*/ 0 w 328"/>
                  <a:gd name="T87" fmla="*/ 0 h 340"/>
                  <a:gd name="T88" fmla="*/ 0 w 328"/>
                  <a:gd name="T89" fmla="*/ 0 h 340"/>
                  <a:gd name="T90" fmla="*/ 0 w 328"/>
                  <a:gd name="T91" fmla="*/ 0 h 340"/>
                  <a:gd name="T92" fmla="*/ 0 w 328"/>
                  <a:gd name="T93" fmla="*/ 0 h 340"/>
                  <a:gd name="T94" fmla="*/ 0 w 328"/>
                  <a:gd name="T95" fmla="*/ 0 h 340"/>
                  <a:gd name="T96" fmla="*/ 0 w 328"/>
                  <a:gd name="T97" fmla="*/ 0 h 340"/>
                  <a:gd name="T98" fmla="*/ 0 w 328"/>
                  <a:gd name="T99" fmla="*/ 0 h 340"/>
                  <a:gd name="T100" fmla="*/ 0 w 328"/>
                  <a:gd name="T101" fmla="*/ 0 h 340"/>
                  <a:gd name="T102" fmla="*/ 0 w 328"/>
                  <a:gd name="T103" fmla="*/ 0 h 340"/>
                  <a:gd name="T104" fmla="*/ 0 w 328"/>
                  <a:gd name="T105" fmla="*/ 0 h 340"/>
                  <a:gd name="T106" fmla="*/ 0 w 328"/>
                  <a:gd name="T107" fmla="*/ 0 h 3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28"/>
                  <a:gd name="T163" fmla="*/ 0 h 340"/>
                  <a:gd name="T164" fmla="*/ 328 w 328"/>
                  <a:gd name="T165" fmla="*/ 340 h 3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28" h="340">
                    <a:moveTo>
                      <a:pt x="101" y="300"/>
                    </a:moveTo>
                    <a:lnTo>
                      <a:pt x="123" y="340"/>
                    </a:lnTo>
                    <a:lnTo>
                      <a:pt x="123" y="339"/>
                    </a:lnTo>
                    <a:lnTo>
                      <a:pt x="126" y="338"/>
                    </a:lnTo>
                    <a:lnTo>
                      <a:pt x="129" y="334"/>
                    </a:lnTo>
                    <a:lnTo>
                      <a:pt x="134" y="332"/>
                    </a:lnTo>
                    <a:lnTo>
                      <a:pt x="137" y="328"/>
                    </a:lnTo>
                    <a:lnTo>
                      <a:pt x="142" y="323"/>
                    </a:lnTo>
                    <a:lnTo>
                      <a:pt x="147" y="319"/>
                    </a:lnTo>
                    <a:lnTo>
                      <a:pt x="150" y="314"/>
                    </a:lnTo>
                    <a:lnTo>
                      <a:pt x="150" y="313"/>
                    </a:lnTo>
                    <a:lnTo>
                      <a:pt x="149" y="309"/>
                    </a:lnTo>
                    <a:lnTo>
                      <a:pt x="148" y="306"/>
                    </a:lnTo>
                    <a:lnTo>
                      <a:pt x="146" y="301"/>
                    </a:lnTo>
                    <a:lnTo>
                      <a:pt x="144" y="298"/>
                    </a:lnTo>
                    <a:lnTo>
                      <a:pt x="143" y="296"/>
                    </a:lnTo>
                    <a:lnTo>
                      <a:pt x="142" y="293"/>
                    </a:lnTo>
                    <a:lnTo>
                      <a:pt x="141" y="290"/>
                    </a:lnTo>
                    <a:lnTo>
                      <a:pt x="139" y="287"/>
                    </a:lnTo>
                    <a:lnTo>
                      <a:pt x="137" y="283"/>
                    </a:lnTo>
                    <a:lnTo>
                      <a:pt x="136" y="281"/>
                    </a:lnTo>
                    <a:lnTo>
                      <a:pt x="134" y="277"/>
                    </a:lnTo>
                    <a:lnTo>
                      <a:pt x="131" y="272"/>
                    </a:lnTo>
                    <a:lnTo>
                      <a:pt x="129" y="269"/>
                    </a:lnTo>
                    <a:lnTo>
                      <a:pt x="127" y="265"/>
                    </a:lnTo>
                    <a:lnTo>
                      <a:pt x="124" y="262"/>
                    </a:lnTo>
                    <a:lnTo>
                      <a:pt x="122" y="257"/>
                    </a:lnTo>
                    <a:lnTo>
                      <a:pt x="120" y="253"/>
                    </a:lnTo>
                    <a:lnTo>
                      <a:pt x="117" y="249"/>
                    </a:lnTo>
                    <a:lnTo>
                      <a:pt x="115" y="245"/>
                    </a:lnTo>
                    <a:lnTo>
                      <a:pt x="112" y="240"/>
                    </a:lnTo>
                    <a:lnTo>
                      <a:pt x="109" y="236"/>
                    </a:lnTo>
                    <a:lnTo>
                      <a:pt x="107" y="231"/>
                    </a:lnTo>
                    <a:lnTo>
                      <a:pt x="104" y="226"/>
                    </a:lnTo>
                    <a:lnTo>
                      <a:pt x="101" y="221"/>
                    </a:lnTo>
                    <a:lnTo>
                      <a:pt x="98" y="217"/>
                    </a:lnTo>
                    <a:lnTo>
                      <a:pt x="96" y="212"/>
                    </a:lnTo>
                    <a:lnTo>
                      <a:pt x="92" y="208"/>
                    </a:lnTo>
                    <a:lnTo>
                      <a:pt x="90" y="204"/>
                    </a:lnTo>
                    <a:lnTo>
                      <a:pt x="86" y="199"/>
                    </a:lnTo>
                    <a:lnTo>
                      <a:pt x="83" y="194"/>
                    </a:lnTo>
                    <a:lnTo>
                      <a:pt x="80" y="189"/>
                    </a:lnTo>
                    <a:lnTo>
                      <a:pt x="78" y="185"/>
                    </a:lnTo>
                    <a:lnTo>
                      <a:pt x="75" y="180"/>
                    </a:lnTo>
                    <a:lnTo>
                      <a:pt x="72" y="175"/>
                    </a:lnTo>
                    <a:lnTo>
                      <a:pt x="70" y="172"/>
                    </a:lnTo>
                    <a:lnTo>
                      <a:pt x="66" y="167"/>
                    </a:lnTo>
                    <a:lnTo>
                      <a:pt x="64" y="162"/>
                    </a:lnTo>
                    <a:lnTo>
                      <a:pt x="62" y="157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4" y="145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47" y="134"/>
                    </a:lnTo>
                    <a:lnTo>
                      <a:pt x="45" y="130"/>
                    </a:lnTo>
                    <a:lnTo>
                      <a:pt x="44" y="128"/>
                    </a:lnTo>
                    <a:lnTo>
                      <a:pt x="43" y="124"/>
                    </a:lnTo>
                    <a:lnTo>
                      <a:pt x="39" y="118"/>
                    </a:lnTo>
                    <a:lnTo>
                      <a:pt x="35" y="113"/>
                    </a:lnTo>
                    <a:lnTo>
                      <a:pt x="33" y="109"/>
                    </a:lnTo>
                    <a:lnTo>
                      <a:pt x="32" y="105"/>
                    </a:lnTo>
                    <a:lnTo>
                      <a:pt x="31" y="103"/>
                    </a:lnTo>
                    <a:lnTo>
                      <a:pt x="31" y="102"/>
                    </a:lnTo>
                    <a:lnTo>
                      <a:pt x="32" y="96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5"/>
                    </a:lnTo>
                    <a:lnTo>
                      <a:pt x="46" y="83"/>
                    </a:lnTo>
                    <a:lnTo>
                      <a:pt x="48" y="81"/>
                    </a:lnTo>
                    <a:lnTo>
                      <a:pt x="52" y="79"/>
                    </a:lnTo>
                    <a:lnTo>
                      <a:pt x="56" y="79"/>
                    </a:lnTo>
                    <a:lnTo>
                      <a:pt x="59" y="79"/>
                    </a:lnTo>
                    <a:lnTo>
                      <a:pt x="63" y="78"/>
                    </a:lnTo>
                    <a:lnTo>
                      <a:pt x="66" y="79"/>
                    </a:lnTo>
                    <a:lnTo>
                      <a:pt x="69" y="79"/>
                    </a:lnTo>
                    <a:lnTo>
                      <a:pt x="73" y="80"/>
                    </a:lnTo>
                    <a:lnTo>
                      <a:pt x="77" y="83"/>
                    </a:lnTo>
                    <a:lnTo>
                      <a:pt x="79" y="84"/>
                    </a:lnTo>
                    <a:lnTo>
                      <a:pt x="84" y="86"/>
                    </a:lnTo>
                    <a:lnTo>
                      <a:pt x="89" y="88"/>
                    </a:lnTo>
                    <a:lnTo>
                      <a:pt x="94" y="91"/>
                    </a:lnTo>
                    <a:lnTo>
                      <a:pt x="97" y="92"/>
                    </a:lnTo>
                    <a:lnTo>
                      <a:pt x="99" y="94"/>
                    </a:lnTo>
                    <a:lnTo>
                      <a:pt x="103" y="96"/>
                    </a:lnTo>
                    <a:lnTo>
                      <a:pt x="107" y="98"/>
                    </a:lnTo>
                    <a:lnTo>
                      <a:pt x="110" y="99"/>
                    </a:lnTo>
                    <a:lnTo>
                      <a:pt x="112" y="100"/>
                    </a:lnTo>
                    <a:lnTo>
                      <a:pt x="116" y="103"/>
                    </a:lnTo>
                    <a:lnTo>
                      <a:pt x="120" y="104"/>
                    </a:lnTo>
                    <a:lnTo>
                      <a:pt x="123" y="106"/>
                    </a:lnTo>
                    <a:lnTo>
                      <a:pt x="127" y="109"/>
                    </a:lnTo>
                    <a:lnTo>
                      <a:pt x="130" y="110"/>
                    </a:lnTo>
                    <a:lnTo>
                      <a:pt x="135" y="112"/>
                    </a:lnTo>
                    <a:lnTo>
                      <a:pt x="137" y="113"/>
                    </a:lnTo>
                    <a:lnTo>
                      <a:pt x="142" y="117"/>
                    </a:lnTo>
                    <a:lnTo>
                      <a:pt x="146" y="118"/>
                    </a:lnTo>
                    <a:lnTo>
                      <a:pt x="150" y="121"/>
                    </a:lnTo>
                    <a:lnTo>
                      <a:pt x="154" y="123"/>
                    </a:lnTo>
                    <a:lnTo>
                      <a:pt x="158" y="125"/>
                    </a:lnTo>
                    <a:lnTo>
                      <a:pt x="162" y="128"/>
                    </a:lnTo>
                    <a:lnTo>
                      <a:pt x="166" y="130"/>
                    </a:lnTo>
                    <a:lnTo>
                      <a:pt x="171" y="131"/>
                    </a:lnTo>
                    <a:lnTo>
                      <a:pt x="174" y="134"/>
                    </a:lnTo>
                    <a:lnTo>
                      <a:pt x="178" y="136"/>
                    </a:lnTo>
                    <a:lnTo>
                      <a:pt x="181" y="138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193" y="143"/>
                    </a:lnTo>
                    <a:lnTo>
                      <a:pt x="197" y="145"/>
                    </a:lnTo>
                    <a:lnTo>
                      <a:pt x="200" y="148"/>
                    </a:lnTo>
                    <a:lnTo>
                      <a:pt x="204" y="149"/>
                    </a:lnTo>
                    <a:lnTo>
                      <a:pt x="207" y="151"/>
                    </a:lnTo>
                    <a:lnTo>
                      <a:pt x="211" y="154"/>
                    </a:lnTo>
                    <a:lnTo>
                      <a:pt x="214" y="155"/>
                    </a:lnTo>
                    <a:lnTo>
                      <a:pt x="218" y="157"/>
                    </a:lnTo>
                    <a:lnTo>
                      <a:pt x="222" y="158"/>
                    </a:lnTo>
                    <a:lnTo>
                      <a:pt x="225" y="161"/>
                    </a:lnTo>
                    <a:lnTo>
                      <a:pt x="230" y="162"/>
                    </a:lnTo>
                    <a:lnTo>
                      <a:pt x="236" y="166"/>
                    </a:lnTo>
                    <a:lnTo>
                      <a:pt x="241" y="168"/>
                    </a:lnTo>
                    <a:lnTo>
                      <a:pt x="245" y="170"/>
                    </a:lnTo>
                    <a:lnTo>
                      <a:pt x="248" y="172"/>
                    </a:lnTo>
                    <a:lnTo>
                      <a:pt x="251" y="173"/>
                    </a:lnTo>
                    <a:lnTo>
                      <a:pt x="254" y="173"/>
                    </a:lnTo>
                    <a:lnTo>
                      <a:pt x="256" y="174"/>
                    </a:lnTo>
                    <a:lnTo>
                      <a:pt x="258" y="173"/>
                    </a:lnTo>
                    <a:lnTo>
                      <a:pt x="263" y="169"/>
                    </a:lnTo>
                    <a:lnTo>
                      <a:pt x="268" y="166"/>
                    </a:lnTo>
                    <a:lnTo>
                      <a:pt x="274" y="162"/>
                    </a:lnTo>
                    <a:lnTo>
                      <a:pt x="278" y="157"/>
                    </a:lnTo>
                    <a:lnTo>
                      <a:pt x="283" y="153"/>
                    </a:lnTo>
                    <a:lnTo>
                      <a:pt x="287" y="148"/>
                    </a:lnTo>
                    <a:lnTo>
                      <a:pt x="289" y="144"/>
                    </a:lnTo>
                    <a:lnTo>
                      <a:pt x="288" y="141"/>
                    </a:lnTo>
                    <a:lnTo>
                      <a:pt x="286" y="138"/>
                    </a:lnTo>
                    <a:lnTo>
                      <a:pt x="283" y="136"/>
                    </a:lnTo>
                    <a:lnTo>
                      <a:pt x="281" y="134"/>
                    </a:lnTo>
                    <a:lnTo>
                      <a:pt x="278" y="132"/>
                    </a:lnTo>
                    <a:lnTo>
                      <a:pt x="276" y="130"/>
                    </a:lnTo>
                    <a:lnTo>
                      <a:pt x="271" y="128"/>
                    </a:lnTo>
                    <a:lnTo>
                      <a:pt x="268" y="125"/>
                    </a:lnTo>
                    <a:lnTo>
                      <a:pt x="264" y="123"/>
                    </a:lnTo>
                    <a:lnTo>
                      <a:pt x="261" y="121"/>
                    </a:lnTo>
                    <a:lnTo>
                      <a:pt x="256" y="118"/>
                    </a:lnTo>
                    <a:lnTo>
                      <a:pt x="251" y="116"/>
                    </a:lnTo>
                    <a:lnTo>
                      <a:pt x="246" y="113"/>
                    </a:lnTo>
                    <a:lnTo>
                      <a:pt x="242" y="111"/>
                    </a:lnTo>
                    <a:lnTo>
                      <a:pt x="236" y="109"/>
                    </a:lnTo>
                    <a:lnTo>
                      <a:pt x="230" y="106"/>
                    </a:lnTo>
                    <a:lnTo>
                      <a:pt x="225" y="103"/>
                    </a:lnTo>
                    <a:lnTo>
                      <a:pt x="219" y="100"/>
                    </a:lnTo>
                    <a:lnTo>
                      <a:pt x="213" y="98"/>
                    </a:lnTo>
                    <a:lnTo>
                      <a:pt x="209" y="96"/>
                    </a:lnTo>
                    <a:lnTo>
                      <a:pt x="203" y="93"/>
                    </a:lnTo>
                    <a:lnTo>
                      <a:pt x="198" y="91"/>
                    </a:lnTo>
                    <a:lnTo>
                      <a:pt x="192" y="88"/>
                    </a:lnTo>
                    <a:lnTo>
                      <a:pt x="187" y="86"/>
                    </a:lnTo>
                    <a:lnTo>
                      <a:pt x="181" y="85"/>
                    </a:lnTo>
                    <a:lnTo>
                      <a:pt x="177" y="84"/>
                    </a:lnTo>
                    <a:lnTo>
                      <a:pt x="172" y="81"/>
                    </a:lnTo>
                    <a:lnTo>
                      <a:pt x="167" y="80"/>
                    </a:lnTo>
                    <a:lnTo>
                      <a:pt x="163" y="79"/>
                    </a:lnTo>
                    <a:lnTo>
                      <a:pt x="160" y="78"/>
                    </a:lnTo>
                    <a:lnTo>
                      <a:pt x="155" y="77"/>
                    </a:lnTo>
                    <a:lnTo>
                      <a:pt x="150" y="74"/>
                    </a:lnTo>
                    <a:lnTo>
                      <a:pt x="146" y="74"/>
                    </a:lnTo>
                    <a:lnTo>
                      <a:pt x="142" y="73"/>
                    </a:lnTo>
                    <a:lnTo>
                      <a:pt x="139" y="71"/>
                    </a:lnTo>
                    <a:lnTo>
                      <a:pt x="135" y="70"/>
                    </a:lnTo>
                    <a:lnTo>
                      <a:pt x="130" y="70"/>
                    </a:lnTo>
                    <a:lnTo>
                      <a:pt x="127" y="68"/>
                    </a:lnTo>
                    <a:lnTo>
                      <a:pt x="122" y="66"/>
                    </a:lnTo>
                    <a:lnTo>
                      <a:pt x="118" y="66"/>
                    </a:lnTo>
                    <a:lnTo>
                      <a:pt x="115" y="65"/>
                    </a:lnTo>
                    <a:lnTo>
                      <a:pt x="111" y="64"/>
                    </a:lnTo>
                    <a:lnTo>
                      <a:pt x="107" y="61"/>
                    </a:lnTo>
                    <a:lnTo>
                      <a:pt x="104" y="60"/>
                    </a:lnTo>
                    <a:lnTo>
                      <a:pt x="101" y="60"/>
                    </a:lnTo>
                    <a:lnTo>
                      <a:pt x="97" y="59"/>
                    </a:lnTo>
                    <a:lnTo>
                      <a:pt x="94" y="58"/>
                    </a:lnTo>
                    <a:lnTo>
                      <a:pt x="91" y="56"/>
                    </a:lnTo>
                    <a:lnTo>
                      <a:pt x="88" y="55"/>
                    </a:lnTo>
                    <a:lnTo>
                      <a:pt x="85" y="54"/>
                    </a:lnTo>
                    <a:lnTo>
                      <a:pt x="80" y="53"/>
                    </a:lnTo>
                    <a:lnTo>
                      <a:pt x="77" y="51"/>
                    </a:lnTo>
                    <a:lnTo>
                      <a:pt x="73" y="49"/>
                    </a:lnTo>
                    <a:lnTo>
                      <a:pt x="70" y="47"/>
                    </a:lnTo>
                    <a:lnTo>
                      <a:pt x="69" y="46"/>
                    </a:lnTo>
                    <a:lnTo>
                      <a:pt x="70" y="43"/>
                    </a:lnTo>
                    <a:lnTo>
                      <a:pt x="73" y="43"/>
                    </a:lnTo>
                    <a:lnTo>
                      <a:pt x="75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5" y="42"/>
                    </a:lnTo>
                    <a:lnTo>
                      <a:pt x="89" y="42"/>
                    </a:lnTo>
                    <a:lnTo>
                      <a:pt x="94" y="42"/>
                    </a:lnTo>
                    <a:lnTo>
                      <a:pt x="98" y="42"/>
                    </a:lnTo>
                    <a:lnTo>
                      <a:pt x="103" y="42"/>
                    </a:lnTo>
                    <a:lnTo>
                      <a:pt x="108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20" y="42"/>
                    </a:lnTo>
                    <a:lnTo>
                      <a:pt x="123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41" y="42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50" y="42"/>
                    </a:lnTo>
                    <a:lnTo>
                      <a:pt x="153" y="42"/>
                    </a:lnTo>
                    <a:lnTo>
                      <a:pt x="156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5" y="42"/>
                    </a:lnTo>
                    <a:lnTo>
                      <a:pt x="168" y="42"/>
                    </a:lnTo>
                    <a:lnTo>
                      <a:pt x="172" y="42"/>
                    </a:lnTo>
                    <a:lnTo>
                      <a:pt x="174" y="42"/>
                    </a:lnTo>
                    <a:lnTo>
                      <a:pt x="180" y="42"/>
                    </a:lnTo>
                    <a:lnTo>
                      <a:pt x="185" y="42"/>
                    </a:lnTo>
                    <a:lnTo>
                      <a:pt x="191" y="42"/>
                    </a:lnTo>
                    <a:lnTo>
                      <a:pt x="197" y="42"/>
                    </a:lnTo>
                    <a:lnTo>
                      <a:pt x="201" y="42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6" y="42"/>
                    </a:lnTo>
                    <a:lnTo>
                      <a:pt x="218" y="41"/>
                    </a:lnTo>
                    <a:lnTo>
                      <a:pt x="223" y="41"/>
                    </a:lnTo>
                    <a:lnTo>
                      <a:pt x="226" y="40"/>
                    </a:lnTo>
                    <a:lnTo>
                      <a:pt x="231" y="40"/>
                    </a:lnTo>
                    <a:lnTo>
                      <a:pt x="236" y="40"/>
                    </a:lnTo>
                    <a:lnTo>
                      <a:pt x="239" y="39"/>
                    </a:lnTo>
                    <a:lnTo>
                      <a:pt x="244" y="39"/>
                    </a:lnTo>
                    <a:lnTo>
                      <a:pt x="249" y="39"/>
                    </a:lnTo>
                    <a:lnTo>
                      <a:pt x="252" y="37"/>
                    </a:lnTo>
                    <a:lnTo>
                      <a:pt x="257" y="36"/>
                    </a:lnTo>
                    <a:lnTo>
                      <a:pt x="262" y="35"/>
                    </a:lnTo>
                    <a:lnTo>
                      <a:pt x="265" y="35"/>
                    </a:lnTo>
                    <a:lnTo>
                      <a:pt x="270" y="35"/>
                    </a:lnTo>
                    <a:lnTo>
                      <a:pt x="274" y="34"/>
                    </a:lnTo>
                    <a:lnTo>
                      <a:pt x="278" y="33"/>
                    </a:lnTo>
                    <a:lnTo>
                      <a:pt x="283" y="33"/>
                    </a:lnTo>
                    <a:lnTo>
                      <a:pt x="287" y="32"/>
                    </a:lnTo>
                    <a:lnTo>
                      <a:pt x="290" y="30"/>
                    </a:lnTo>
                    <a:lnTo>
                      <a:pt x="294" y="30"/>
                    </a:lnTo>
                    <a:lnTo>
                      <a:pt x="297" y="29"/>
                    </a:lnTo>
                    <a:lnTo>
                      <a:pt x="301" y="28"/>
                    </a:lnTo>
                    <a:lnTo>
                      <a:pt x="305" y="28"/>
                    </a:lnTo>
                    <a:lnTo>
                      <a:pt x="307" y="27"/>
                    </a:lnTo>
                    <a:lnTo>
                      <a:pt x="310" y="26"/>
                    </a:lnTo>
                    <a:lnTo>
                      <a:pt x="315" y="24"/>
                    </a:lnTo>
                    <a:lnTo>
                      <a:pt x="320" y="23"/>
                    </a:lnTo>
                    <a:lnTo>
                      <a:pt x="324" y="21"/>
                    </a:lnTo>
                    <a:lnTo>
                      <a:pt x="326" y="20"/>
                    </a:lnTo>
                    <a:lnTo>
                      <a:pt x="327" y="15"/>
                    </a:lnTo>
                    <a:lnTo>
                      <a:pt x="328" y="13"/>
                    </a:lnTo>
                    <a:lnTo>
                      <a:pt x="328" y="9"/>
                    </a:lnTo>
                    <a:lnTo>
                      <a:pt x="327" y="5"/>
                    </a:lnTo>
                    <a:lnTo>
                      <a:pt x="324" y="1"/>
                    </a:lnTo>
                    <a:lnTo>
                      <a:pt x="322" y="0"/>
                    </a:lnTo>
                    <a:lnTo>
                      <a:pt x="20" y="28"/>
                    </a:lnTo>
                    <a:lnTo>
                      <a:pt x="0" y="90"/>
                    </a:lnTo>
                    <a:lnTo>
                      <a:pt x="101" y="300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9" name="Freeform 108"/>
              <p:cNvSpPr>
                <a:spLocks/>
              </p:cNvSpPr>
              <p:nvPr/>
            </p:nvSpPr>
            <p:spPr bwMode="auto">
              <a:xfrm>
                <a:off x="1676" y="1470"/>
                <a:ext cx="75" cy="42"/>
              </a:xfrm>
              <a:custGeom>
                <a:avLst/>
                <a:gdLst>
                  <a:gd name="T0" fmla="*/ 0 w 223"/>
                  <a:gd name="T1" fmla="*/ 0 h 125"/>
                  <a:gd name="T2" fmla="*/ 0 w 223"/>
                  <a:gd name="T3" fmla="*/ 0 h 125"/>
                  <a:gd name="T4" fmla="*/ 0 w 223"/>
                  <a:gd name="T5" fmla="*/ 0 h 125"/>
                  <a:gd name="T6" fmla="*/ 0 w 223"/>
                  <a:gd name="T7" fmla="*/ 0 h 125"/>
                  <a:gd name="T8" fmla="*/ 0 w 223"/>
                  <a:gd name="T9" fmla="*/ 0 h 125"/>
                  <a:gd name="T10" fmla="*/ 0 w 223"/>
                  <a:gd name="T11" fmla="*/ 0 h 125"/>
                  <a:gd name="T12" fmla="*/ 0 w 223"/>
                  <a:gd name="T13" fmla="*/ 0 h 125"/>
                  <a:gd name="T14" fmla="*/ 0 w 223"/>
                  <a:gd name="T15" fmla="*/ 0 h 125"/>
                  <a:gd name="T16" fmla="*/ 0 w 223"/>
                  <a:gd name="T17" fmla="*/ 0 h 125"/>
                  <a:gd name="T18" fmla="*/ 0 w 223"/>
                  <a:gd name="T19" fmla="*/ 0 h 125"/>
                  <a:gd name="T20" fmla="*/ 0 w 223"/>
                  <a:gd name="T21" fmla="*/ 0 h 125"/>
                  <a:gd name="T22" fmla="*/ 0 w 223"/>
                  <a:gd name="T23" fmla="*/ 0 h 125"/>
                  <a:gd name="T24" fmla="*/ 0 w 223"/>
                  <a:gd name="T25" fmla="*/ 0 h 125"/>
                  <a:gd name="T26" fmla="*/ 0 w 223"/>
                  <a:gd name="T27" fmla="*/ 0 h 125"/>
                  <a:gd name="T28" fmla="*/ 0 w 223"/>
                  <a:gd name="T29" fmla="*/ 0 h 125"/>
                  <a:gd name="T30" fmla="*/ 0 w 223"/>
                  <a:gd name="T31" fmla="*/ 0 h 125"/>
                  <a:gd name="T32" fmla="*/ 0 w 223"/>
                  <a:gd name="T33" fmla="*/ 0 h 125"/>
                  <a:gd name="T34" fmla="*/ 0 w 223"/>
                  <a:gd name="T35" fmla="*/ 0 h 125"/>
                  <a:gd name="T36" fmla="*/ 0 w 223"/>
                  <a:gd name="T37" fmla="*/ 0 h 125"/>
                  <a:gd name="T38" fmla="*/ 0 w 223"/>
                  <a:gd name="T39" fmla="*/ 0 h 125"/>
                  <a:gd name="T40" fmla="*/ 0 w 223"/>
                  <a:gd name="T41" fmla="*/ 0 h 125"/>
                  <a:gd name="T42" fmla="*/ 0 w 223"/>
                  <a:gd name="T43" fmla="*/ 0 h 125"/>
                  <a:gd name="T44" fmla="*/ 0 w 223"/>
                  <a:gd name="T45" fmla="*/ 0 h 125"/>
                  <a:gd name="T46" fmla="*/ 0 w 223"/>
                  <a:gd name="T47" fmla="*/ 0 h 125"/>
                  <a:gd name="T48" fmla="*/ 0 w 223"/>
                  <a:gd name="T49" fmla="*/ 0 h 125"/>
                  <a:gd name="T50" fmla="*/ 0 w 223"/>
                  <a:gd name="T51" fmla="*/ 0 h 125"/>
                  <a:gd name="T52" fmla="*/ 0 w 223"/>
                  <a:gd name="T53" fmla="*/ 0 h 125"/>
                  <a:gd name="T54" fmla="*/ 0 w 223"/>
                  <a:gd name="T55" fmla="*/ 0 h 125"/>
                  <a:gd name="T56" fmla="*/ 0 w 223"/>
                  <a:gd name="T57" fmla="*/ 0 h 125"/>
                  <a:gd name="T58" fmla="*/ 0 w 223"/>
                  <a:gd name="T59" fmla="*/ 0 h 125"/>
                  <a:gd name="T60" fmla="*/ 0 w 223"/>
                  <a:gd name="T61" fmla="*/ 0 h 125"/>
                  <a:gd name="T62" fmla="*/ 0 w 223"/>
                  <a:gd name="T63" fmla="*/ 0 h 125"/>
                  <a:gd name="T64" fmla="*/ 0 w 223"/>
                  <a:gd name="T65" fmla="*/ 0 h 125"/>
                  <a:gd name="T66" fmla="*/ 0 w 223"/>
                  <a:gd name="T67" fmla="*/ 0 h 125"/>
                  <a:gd name="T68" fmla="*/ 0 w 223"/>
                  <a:gd name="T69" fmla="*/ 0 h 125"/>
                  <a:gd name="T70" fmla="*/ 0 w 223"/>
                  <a:gd name="T71" fmla="*/ 0 h 125"/>
                  <a:gd name="T72" fmla="*/ 0 w 223"/>
                  <a:gd name="T73" fmla="*/ 0 h 125"/>
                  <a:gd name="T74" fmla="*/ 0 w 223"/>
                  <a:gd name="T75" fmla="*/ 0 h 125"/>
                  <a:gd name="T76" fmla="*/ 0 w 223"/>
                  <a:gd name="T77" fmla="*/ 0 h 125"/>
                  <a:gd name="T78" fmla="*/ 0 w 223"/>
                  <a:gd name="T79" fmla="*/ 0 h 125"/>
                  <a:gd name="T80" fmla="*/ 0 w 223"/>
                  <a:gd name="T81" fmla="*/ 0 h 125"/>
                  <a:gd name="T82" fmla="*/ 0 w 223"/>
                  <a:gd name="T83" fmla="*/ 0 h 125"/>
                  <a:gd name="T84" fmla="*/ 0 w 223"/>
                  <a:gd name="T85" fmla="*/ 0 h 125"/>
                  <a:gd name="T86" fmla="*/ 0 w 223"/>
                  <a:gd name="T87" fmla="*/ 0 h 125"/>
                  <a:gd name="T88" fmla="*/ 0 w 223"/>
                  <a:gd name="T89" fmla="*/ 0 h 125"/>
                  <a:gd name="T90" fmla="*/ 0 w 223"/>
                  <a:gd name="T91" fmla="*/ 0 h 125"/>
                  <a:gd name="T92" fmla="*/ 0 w 223"/>
                  <a:gd name="T93" fmla="*/ 0 h 125"/>
                  <a:gd name="T94" fmla="*/ 0 w 223"/>
                  <a:gd name="T95" fmla="*/ 0 h 125"/>
                  <a:gd name="T96" fmla="*/ 0 w 223"/>
                  <a:gd name="T97" fmla="*/ 0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25"/>
                  <a:gd name="T149" fmla="*/ 223 w 22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25">
                    <a:moveTo>
                      <a:pt x="14" y="2"/>
                    </a:moveTo>
                    <a:lnTo>
                      <a:pt x="17" y="5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3" y="14"/>
                    </a:lnTo>
                    <a:lnTo>
                      <a:pt x="36" y="17"/>
                    </a:lnTo>
                    <a:lnTo>
                      <a:pt x="39" y="19"/>
                    </a:lnTo>
                    <a:lnTo>
                      <a:pt x="42" y="20"/>
                    </a:lnTo>
                    <a:lnTo>
                      <a:pt x="45" y="23"/>
                    </a:lnTo>
                    <a:lnTo>
                      <a:pt x="49" y="24"/>
                    </a:lnTo>
                    <a:lnTo>
                      <a:pt x="51" y="26"/>
                    </a:lnTo>
                    <a:lnTo>
                      <a:pt x="53" y="27"/>
                    </a:lnTo>
                    <a:lnTo>
                      <a:pt x="57" y="29"/>
                    </a:lnTo>
                    <a:lnTo>
                      <a:pt x="60" y="31"/>
                    </a:lnTo>
                    <a:lnTo>
                      <a:pt x="63" y="32"/>
                    </a:lnTo>
                    <a:lnTo>
                      <a:pt x="66" y="33"/>
                    </a:lnTo>
                    <a:lnTo>
                      <a:pt x="69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8" y="38"/>
                    </a:lnTo>
                    <a:lnTo>
                      <a:pt x="82" y="38"/>
                    </a:lnTo>
                    <a:lnTo>
                      <a:pt x="84" y="39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6" y="47"/>
                    </a:lnTo>
                    <a:lnTo>
                      <a:pt x="109" y="49"/>
                    </a:lnTo>
                    <a:lnTo>
                      <a:pt x="111" y="50"/>
                    </a:lnTo>
                    <a:lnTo>
                      <a:pt x="115" y="50"/>
                    </a:lnTo>
                    <a:lnTo>
                      <a:pt x="117" y="51"/>
                    </a:lnTo>
                    <a:lnTo>
                      <a:pt x="120" y="52"/>
                    </a:lnTo>
                    <a:lnTo>
                      <a:pt x="123" y="53"/>
                    </a:lnTo>
                    <a:lnTo>
                      <a:pt x="126" y="53"/>
                    </a:lnTo>
                    <a:lnTo>
                      <a:pt x="129" y="55"/>
                    </a:lnTo>
                    <a:lnTo>
                      <a:pt x="133" y="55"/>
                    </a:lnTo>
                    <a:lnTo>
                      <a:pt x="135" y="57"/>
                    </a:lnTo>
                    <a:lnTo>
                      <a:pt x="139" y="57"/>
                    </a:lnTo>
                    <a:lnTo>
                      <a:pt x="142" y="58"/>
                    </a:lnTo>
                    <a:lnTo>
                      <a:pt x="145" y="59"/>
                    </a:lnTo>
                    <a:lnTo>
                      <a:pt x="148" y="61"/>
                    </a:lnTo>
                    <a:lnTo>
                      <a:pt x="152" y="62"/>
                    </a:lnTo>
                    <a:lnTo>
                      <a:pt x="154" y="63"/>
                    </a:lnTo>
                    <a:lnTo>
                      <a:pt x="158" y="63"/>
                    </a:lnTo>
                    <a:lnTo>
                      <a:pt x="161" y="65"/>
                    </a:lnTo>
                    <a:lnTo>
                      <a:pt x="164" y="65"/>
                    </a:lnTo>
                    <a:lnTo>
                      <a:pt x="167" y="66"/>
                    </a:lnTo>
                    <a:lnTo>
                      <a:pt x="171" y="68"/>
                    </a:lnTo>
                    <a:lnTo>
                      <a:pt x="174" y="69"/>
                    </a:lnTo>
                    <a:lnTo>
                      <a:pt x="177" y="70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7" y="75"/>
                    </a:lnTo>
                    <a:lnTo>
                      <a:pt x="190" y="77"/>
                    </a:lnTo>
                    <a:lnTo>
                      <a:pt x="193" y="78"/>
                    </a:lnTo>
                    <a:lnTo>
                      <a:pt x="197" y="80"/>
                    </a:lnTo>
                    <a:lnTo>
                      <a:pt x="200" y="82"/>
                    </a:lnTo>
                    <a:lnTo>
                      <a:pt x="204" y="83"/>
                    </a:lnTo>
                    <a:lnTo>
                      <a:pt x="207" y="85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7" y="93"/>
                    </a:lnTo>
                    <a:lnTo>
                      <a:pt x="221" y="95"/>
                    </a:lnTo>
                    <a:lnTo>
                      <a:pt x="222" y="98"/>
                    </a:lnTo>
                    <a:lnTo>
                      <a:pt x="223" y="102"/>
                    </a:lnTo>
                    <a:lnTo>
                      <a:pt x="223" y="104"/>
                    </a:lnTo>
                    <a:lnTo>
                      <a:pt x="223" y="108"/>
                    </a:lnTo>
                    <a:lnTo>
                      <a:pt x="222" y="112"/>
                    </a:lnTo>
                    <a:lnTo>
                      <a:pt x="221" y="115"/>
                    </a:lnTo>
                    <a:lnTo>
                      <a:pt x="218" y="117"/>
                    </a:lnTo>
                    <a:lnTo>
                      <a:pt x="216" y="120"/>
                    </a:lnTo>
                    <a:lnTo>
                      <a:pt x="212" y="121"/>
                    </a:lnTo>
                    <a:lnTo>
                      <a:pt x="210" y="123"/>
                    </a:lnTo>
                    <a:lnTo>
                      <a:pt x="206" y="123"/>
                    </a:lnTo>
                    <a:lnTo>
                      <a:pt x="203" y="125"/>
                    </a:lnTo>
                    <a:lnTo>
                      <a:pt x="199" y="123"/>
                    </a:lnTo>
                    <a:lnTo>
                      <a:pt x="196" y="121"/>
                    </a:lnTo>
                    <a:lnTo>
                      <a:pt x="192" y="119"/>
                    </a:lnTo>
                    <a:lnTo>
                      <a:pt x="189" y="116"/>
                    </a:lnTo>
                    <a:lnTo>
                      <a:pt x="184" y="115"/>
                    </a:lnTo>
                    <a:lnTo>
                      <a:pt x="181" y="113"/>
                    </a:lnTo>
                    <a:lnTo>
                      <a:pt x="178" y="112"/>
                    </a:lnTo>
                    <a:lnTo>
                      <a:pt x="174" y="109"/>
                    </a:lnTo>
                    <a:lnTo>
                      <a:pt x="172" y="108"/>
                    </a:lnTo>
                    <a:lnTo>
                      <a:pt x="168" y="107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59" y="101"/>
                    </a:lnTo>
                    <a:lnTo>
                      <a:pt x="155" y="100"/>
                    </a:lnTo>
                    <a:lnTo>
                      <a:pt x="152" y="97"/>
                    </a:lnTo>
                    <a:lnTo>
                      <a:pt x="149" y="96"/>
                    </a:lnTo>
                    <a:lnTo>
                      <a:pt x="146" y="95"/>
                    </a:lnTo>
                    <a:lnTo>
                      <a:pt x="143" y="94"/>
                    </a:lnTo>
                    <a:lnTo>
                      <a:pt x="140" y="93"/>
                    </a:lnTo>
                    <a:lnTo>
                      <a:pt x="138" y="90"/>
                    </a:lnTo>
                    <a:lnTo>
                      <a:pt x="134" y="89"/>
                    </a:lnTo>
                    <a:lnTo>
                      <a:pt x="130" y="88"/>
                    </a:lnTo>
                    <a:lnTo>
                      <a:pt x="128" y="87"/>
                    </a:lnTo>
                    <a:lnTo>
                      <a:pt x="126" y="85"/>
                    </a:lnTo>
                    <a:lnTo>
                      <a:pt x="122" y="83"/>
                    </a:lnTo>
                    <a:lnTo>
                      <a:pt x="120" y="82"/>
                    </a:lnTo>
                    <a:lnTo>
                      <a:pt x="114" y="80"/>
                    </a:lnTo>
                    <a:lnTo>
                      <a:pt x="108" y="77"/>
                    </a:lnTo>
                    <a:lnTo>
                      <a:pt x="102" y="75"/>
                    </a:lnTo>
                    <a:lnTo>
                      <a:pt x="97" y="72"/>
                    </a:lnTo>
                    <a:lnTo>
                      <a:pt x="94" y="71"/>
                    </a:lnTo>
                    <a:lnTo>
                      <a:pt x="91" y="69"/>
                    </a:lnTo>
                    <a:lnTo>
                      <a:pt x="88" y="68"/>
                    </a:lnTo>
                    <a:lnTo>
                      <a:pt x="85" y="66"/>
                    </a:lnTo>
                    <a:lnTo>
                      <a:pt x="82" y="65"/>
                    </a:lnTo>
                    <a:lnTo>
                      <a:pt x="79" y="63"/>
                    </a:lnTo>
                    <a:lnTo>
                      <a:pt x="77" y="62"/>
                    </a:lnTo>
                    <a:lnTo>
                      <a:pt x="74" y="61"/>
                    </a:lnTo>
                    <a:lnTo>
                      <a:pt x="71" y="59"/>
                    </a:lnTo>
                    <a:lnTo>
                      <a:pt x="68" y="58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57" y="51"/>
                    </a:lnTo>
                    <a:lnTo>
                      <a:pt x="51" y="49"/>
                    </a:lnTo>
                    <a:lnTo>
                      <a:pt x="49" y="46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39" y="42"/>
                    </a:lnTo>
                    <a:lnTo>
                      <a:pt x="36" y="39"/>
                    </a:lnTo>
                    <a:lnTo>
                      <a:pt x="33" y="37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4" y="31"/>
                    </a:lnTo>
                    <a:lnTo>
                      <a:pt x="21" y="29"/>
                    </a:lnTo>
                    <a:lnTo>
                      <a:pt x="18" y="26"/>
                    </a:lnTo>
                    <a:lnTo>
                      <a:pt x="15" y="25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0" name="Freeform 109"/>
              <p:cNvSpPr>
                <a:spLocks/>
              </p:cNvSpPr>
              <p:nvPr/>
            </p:nvSpPr>
            <p:spPr bwMode="auto">
              <a:xfrm>
                <a:off x="1679" y="1446"/>
                <a:ext cx="99" cy="20"/>
              </a:xfrm>
              <a:custGeom>
                <a:avLst/>
                <a:gdLst>
                  <a:gd name="T0" fmla="*/ 0 w 297"/>
                  <a:gd name="T1" fmla="*/ 0 h 58"/>
                  <a:gd name="T2" fmla="*/ 0 w 297"/>
                  <a:gd name="T3" fmla="*/ 0 h 58"/>
                  <a:gd name="T4" fmla="*/ 0 w 297"/>
                  <a:gd name="T5" fmla="*/ 0 h 58"/>
                  <a:gd name="T6" fmla="*/ 0 w 297"/>
                  <a:gd name="T7" fmla="*/ 0 h 58"/>
                  <a:gd name="T8" fmla="*/ 0 w 297"/>
                  <a:gd name="T9" fmla="*/ 0 h 58"/>
                  <a:gd name="T10" fmla="*/ 0 w 297"/>
                  <a:gd name="T11" fmla="*/ 0 h 58"/>
                  <a:gd name="T12" fmla="*/ 0 w 297"/>
                  <a:gd name="T13" fmla="*/ 0 h 58"/>
                  <a:gd name="T14" fmla="*/ 0 w 297"/>
                  <a:gd name="T15" fmla="*/ 0 h 58"/>
                  <a:gd name="T16" fmla="*/ 0 w 297"/>
                  <a:gd name="T17" fmla="*/ 0 h 58"/>
                  <a:gd name="T18" fmla="*/ 0 w 297"/>
                  <a:gd name="T19" fmla="*/ 0 h 58"/>
                  <a:gd name="T20" fmla="*/ 0 w 297"/>
                  <a:gd name="T21" fmla="*/ 0 h 58"/>
                  <a:gd name="T22" fmla="*/ 0 w 297"/>
                  <a:gd name="T23" fmla="*/ 0 h 58"/>
                  <a:gd name="T24" fmla="*/ 0 w 297"/>
                  <a:gd name="T25" fmla="*/ 0 h 58"/>
                  <a:gd name="T26" fmla="*/ 0 w 297"/>
                  <a:gd name="T27" fmla="*/ 0 h 58"/>
                  <a:gd name="T28" fmla="*/ 0 w 297"/>
                  <a:gd name="T29" fmla="*/ 0 h 58"/>
                  <a:gd name="T30" fmla="*/ 0 w 297"/>
                  <a:gd name="T31" fmla="*/ 0 h 58"/>
                  <a:gd name="T32" fmla="*/ 0 w 297"/>
                  <a:gd name="T33" fmla="*/ 0 h 58"/>
                  <a:gd name="T34" fmla="*/ 0 w 297"/>
                  <a:gd name="T35" fmla="*/ 0 h 58"/>
                  <a:gd name="T36" fmla="*/ 0 w 297"/>
                  <a:gd name="T37" fmla="*/ 0 h 58"/>
                  <a:gd name="T38" fmla="*/ 0 w 297"/>
                  <a:gd name="T39" fmla="*/ 0 h 58"/>
                  <a:gd name="T40" fmla="*/ 0 w 297"/>
                  <a:gd name="T41" fmla="*/ 0 h 58"/>
                  <a:gd name="T42" fmla="*/ 0 w 297"/>
                  <a:gd name="T43" fmla="*/ 0 h 58"/>
                  <a:gd name="T44" fmla="*/ 0 w 297"/>
                  <a:gd name="T45" fmla="*/ 0 h 58"/>
                  <a:gd name="T46" fmla="*/ 0 w 297"/>
                  <a:gd name="T47" fmla="*/ 0 h 58"/>
                  <a:gd name="T48" fmla="*/ 0 w 297"/>
                  <a:gd name="T49" fmla="*/ 0 h 58"/>
                  <a:gd name="T50" fmla="*/ 0 w 297"/>
                  <a:gd name="T51" fmla="*/ 0 h 58"/>
                  <a:gd name="T52" fmla="*/ 0 w 297"/>
                  <a:gd name="T53" fmla="*/ 0 h 58"/>
                  <a:gd name="T54" fmla="*/ 0 w 297"/>
                  <a:gd name="T55" fmla="*/ 0 h 58"/>
                  <a:gd name="T56" fmla="*/ 0 w 297"/>
                  <a:gd name="T57" fmla="*/ 0 h 58"/>
                  <a:gd name="T58" fmla="*/ 0 w 297"/>
                  <a:gd name="T59" fmla="*/ 0 h 58"/>
                  <a:gd name="T60" fmla="*/ 0 w 297"/>
                  <a:gd name="T61" fmla="*/ 0 h 58"/>
                  <a:gd name="T62" fmla="*/ 0 w 297"/>
                  <a:gd name="T63" fmla="*/ 0 h 58"/>
                  <a:gd name="T64" fmla="*/ 0 w 297"/>
                  <a:gd name="T65" fmla="*/ 0 h 58"/>
                  <a:gd name="T66" fmla="*/ 0 w 297"/>
                  <a:gd name="T67" fmla="*/ 0 h 58"/>
                  <a:gd name="T68" fmla="*/ 0 w 297"/>
                  <a:gd name="T69" fmla="*/ 0 h 58"/>
                  <a:gd name="T70" fmla="*/ 0 w 297"/>
                  <a:gd name="T71" fmla="*/ 0 h 58"/>
                  <a:gd name="T72" fmla="*/ 0 w 297"/>
                  <a:gd name="T73" fmla="*/ 0 h 58"/>
                  <a:gd name="T74" fmla="*/ 0 w 297"/>
                  <a:gd name="T75" fmla="*/ 0 h 58"/>
                  <a:gd name="T76" fmla="*/ 0 w 297"/>
                  <a:gd name="T77" fmla="*/ 0 h 58"/>
                  <a:gd name="T78" fmla="*/ 0 w 297"/>
                  <a:gd name="T79" fmla="*/ 0 h 58"/>
                  <a:gd name="T80" fmla="*/ 0 w 297"/>
                  <a:gd name="T81" fmla="*/ 0 h 58"/>
                  <a:gd name="T82" fmla="*/ 0 w 297"/>
                  <a:gd name="T83" fmla="*/ 0 h 58"/>
                  <a:gd name="T84" fmla="*/ 0 w 297"/>
                  <a:gd name="T85" fmla="*/ 0 h 58"/>
                  <a:gd name="T86" fmla="*/ 0 w 297"/>
                  <a:gd name="T87" fmla="*/ 0 h 58"/>
                  <a:gd name="T88" fmla="*/ 0 w 297"/>
                  <a:gd name="T89" fmla="*/ 0 h 58"/>
                  <a:gd name="T90" fmla="*/ 0 w 297"/>
                  <a:gd name="T91" fmla="*/ 0 h 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7"/>
                  <a:gd name="T139" fmla="*/ 0 h 58"/>
                  <a:gd name="T140" fmla="*/ 297 w 297"/>
                  <a:gd name="T141" fmla="*/ 58 h 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7" h="58">
                    <a:moveTo>
                      <a:pt x="35" y="16"/>
                    </a:moveTo>
                    <a:lnTo>
                      <a:pt x="36" y="19"/>
                    </a:lnTo>
                    <a:lnTo>
                      <a:pt x="38" y="21"/>
                    </a:lnTo>
                    <a:lnTo>
                      <a:pt x="42" y="21"/>
                    </a:lnTo>
                    <a:lnTo>
                      <a:pt x="46" y="21"/>
                    </a:lnTo>
                    <a:lnTo>
                      <a:pt x="102" y="21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6" y="21"/>
                    </a:lnTo>
                    <a:lnTo>
                      <a:pt x="142" y="21"/>
                    </a:lnTo>
                    <a:lnTo>
                      <a:pt x="148" y="21"/>
                    </a:lnTo>
                    <a:lnTo>
                      <a:pt x="152" y="21"/>
                    </a:lnTo>
                    <a:lnTo>
                      <a:pt x="157" y="21"/>
                    </a:lnTo>
                    <a:lnTo>
                      <a:pt x="163" y="21"/>
                    </a:lnTo>
                    <a:lnTo>
                      <a:pt x="168" y="21"/>
                    </a:lnTo>
                    <a:lnTo>
                      <a:pt x="172" y="21"/>
                    </a:lnTo>
                    <a:lnTo>
                      <a:pt x="178" y="21"/>
                    </a:lnTo>
                    <a:lnTo>
                      <a:pt x="183" y="21"/>
                    </a:lnTo>
                    <a:lnTo>
                      <a:pt x="188" y="21"/>
                    </a:lnTo>
                    <a:lnTo>
                      <a:pt x="193" y="20"/>
                    </a:lnTo>
                    <a:lnTo>
                      <a:pt x="197" y="20"/>
                    </a:lnTo>
                    <a:lnTo>
                      <a:pt x="202" y="20"/>
                    </a:lnTo>
                    <a:lnTo>
                      <a:pt x="208" y="20"/>
                    </a:lnTo>
                    <a:lnTo>
                      <a:pt x="213" y="20"/>
                    </a:lnTo>
                    <a:lnTo>
                      <a:pt x="217" y="20"/>
                    </a:lnTo>
                    <a:lnTo>
                      <a:pt x="223" y="20"/>
                    </a:lnTo>
                    <a:lnTo>
                      <a:pt x="228" y="20"/>
                    </a:lnTo>
                    <a:lnTo>
                      <a:pt x="233" y="20"/>
                    </a:lnTo>
                    <a:lnTo>
                      <a:pt x="239" y="20"/>
                    </a:lnTo>
                    <a:lnTo>
                      <a:pt x="244" y="20"/>
                    </a:lnTo>
                    <a:lnTo>
                      <a:pt x="249" y="20"/>
                    </a:lnTo>
                    <a:lnTo>
                      <a:pt x="252" y="20"/>
                    </a:lnTo>
                    <a:lnTo>
                      <a:pt x="255" y="20"/>
                    </a:lnTo>
                    <a:lnTo>
                      <a:pt x="258" y="20"/>
                    </a:lnTo>
                    <a:lnTo>
                      <a:pt x="261" y="20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20"/>
                    </a:lnTo>
                    <a:lnTo>
                      <a:pt x="274" y="20"/>
                    </a:lnTo>
                    <a:lnTo>
                      <a:pt x="277" y="20"/>
                    </a:lnTo>
                    <a:lnTo>
                      <a:pt x="279" y="19"/>
                    </a:lnTo>
                    <a:lnTo>
                      <a:pt x="281" y="18"/>
                    </a:lnTo>
                    <a:lnTo>
                      <a:pt x="285" y="18"/>
                    </a:lnTo>
                    <a:lnTo>
                      <a:pt x="290" y="18"/>
                    </a:lnTo>
                    <a:lnTo>
                      <a:pt x="293" y="20"/>
                    </a:lnTo>
                    <a:lnTo>
                      <a:pt x="296" y="22"/>
                    </a:lnTo>
                    <a:lnTo>
                      <a:pt x="297" y="27"/>
                    </a:lnTo>
                    <a:lnTo>
                      <a:pt x="297" y="31"/>
                    </a:lnTo>
                    <a:lnTo>
                      <a:pt x="296" y="35"/>
                    </a:lnTo>
                    <a:lnTo>
                      <a:pt x="292" y="38"/>
                    </a:lnTo>
                    <a:lnTo>
                      <a:pt x="289" y="40"/>
                    </a:lnTo>
                    <a:lnTo>
                      <a:pt x="285" y="41"/>
                    </a:lnTo>
                    <a:lnTo>
                      <a:pt x="281" y="41"/>
                    </a:lnTo>
                    <a:lnTo>
                      <a:pt x="277" y="41"/>
                    </a:lnTo>
                    <a:lnTo>
                      <a:pt x="274" y="43"/>
                    </a:lnTo>
                    <a:lnTo>
                      <a:pt x="271" y="43"/>
                    </a:lnTo>
                    <a:lnTo>
                      <a:pt x="267" y="43"/>
                    </a:lnTo>
                    <a:lnTo>
                      <a:pt x="265" y="43"/>
                    </a:lnTo>
                    <a:lnTo>
                      <a:pt x="261" y="43"/>
                    </a:lnTo>
                    <a:lnTo>
                      <a:pt x="258" y="43"/>
                    </a:lnTo>
                    <a:lnTo>
                      <a:pt x="255" y="43"/>
                    </a:lnTo>
                    <a:lnTo>
                      <a:pt x="252" y="43"/>
                    </a:lnTo>
                    <a:lnTo>
                      <a:pt x="249" y="43"/>
                    </a:lnTo>
                    <a:lnTo>
                      <a:pt x="247" y="43"/>
                    </a:lnTo>
                    <a:lnTo>
                      <a:pt x="244" y="43"/>
                    </a:lnTo>
                    <a:lnTo>
                      <a:pt x="241" y="43"/>
                    </a:lnTo>
                    <a:lnTo>
                      <a:pt x="238" y="43"/>
                    </a:lnTo>
                    <a:lnTo>
                      <a:pt x="233" y="44"/>
                    </a:lnTo>
                    <a:lnTo>
                      <a:pt x="227" y="45"/>
                    </a:lnTo>
                    <a:lnTo>
                      <a:pt x="222" y="45"/>
                    </a:lnTo>
                    <a:lnTo>
                      <a:pt x="217" y="45"/>
                    </a:lnTo>
                    <a:lnTo>
                      <a:pt x="212" y="45"/>
                    </a:lnTo>
                    <a:lnTo>
                      <a:pt x="207" y="46"/>
                    </a:lnTo>
                    <a:lnTo>
                      <a:pt x="202" y="47"/>
                    </a:lnTo>
                    <a:lnTo>
                      <a:pt x="197" y="48"/>
                    </a:lnTo>
                    <a:lnTo>
                      <a:pt x="193" y="48"/>
                    </a:lnTo>
                    <a:lnTo>
                      <a:pt x="188" y="50"/>
                    </a:lnTo>
                    <a:lnTo>
                      <a:pt x="183" y="50"/>
                    </a:lnTo>
                    <a:lnTo>
                      <a:pt x="178" y="51"/>
                    </a:lnTo>
                    <a:lnTo>
                      <a:pt x="172" y="51"/>
                    </a:lnTo>
                    <a:lnTo>
                      <a:pt x="168" y="52"/>
                    </a:lnTo>
                    <a:lnTo>
                      <a:pt x="163" y="52"/>
                    </a:lnTo>
                    <a:lnTo>
                      <a:pt x="157" y="53"/>
                    </a:lnTo>
                    <a:lnTo>
                      <a:pt x="152" y="54"/>
                    </a:lnTo>
                    <a:lnTo>
                      <a:pt x="148" y="56"/>
                    </a:lnTo>
                    <a:lnTo>
                      <a:pt x="142" y="56"/>
                    </a:lnTo>
                    <a:lnTo>
                      <a:pt x="136" y="56"/>
                    </a:lnTo>
                    <a:lnTo>
                      <a:pt x="131" y="56"/>
                    </a:lnTo>
                    <a:lnTo>
                      <a:pt x="125" y="57"/>
                    </a:lnTo>
                    <a:lnTo>
                      <a:pt x="121" y="57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07" y="57"/>
                    </a:lnTo>
                    <a:lnTo>
                      <a:pt x="105" y="57"/>
                    </a:lnTo>
                    <a:lnTo>
                      <a:pt x="102" y="58"/>
                    </a:lnTo>
                    <a:lnTo>
                      <a:pt x="46" y="58"/>
                    </a:lnTo>
                    <a:lnTo>
                      <a:pt x="41" y="57"/>
                    </a:lnTo>
                    <a:lnTo>
                      <a:pt x="37" y="57"/>
                    </a:lnTo>
                    <a:lnTo>
                      <a:pt x="33" y="56"/>
                    </a:lnTo>
                    <a:lnTo>
                      <a:pt x="29" y="54"/>
                    </a:lnTo>
                    <a:lnTo>
                      <a:pt x="24" y="52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9" y="39"/>
                    </a:lnTo>
                    <a:lnTo>
                      <a:pt x="6" y="35"/>
                    </a:lnTo>
                    <a:lnTo>
                      <a:pt x="5" y="32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" name="Freeform 110"/>
              <p:cNvSpPr>
                <a:spLocks/>
              </p:cNvSpPr>
              <p:nvPr/>
            </p:nvSpPr>
            <p:spPr bwMode="auto">
              <a:xfrm>
                <a:off x="1664" y="1475"/>
                <a:ext cx="45" cy="88"/>
              </a:xfrm>
              <a:custGeom>
                <a:avLst/>
                <a:gdLst>
                  <a:gd name="T0" fmla="*/ 0 w 135"/>
                  <a:gd name="T1" fmla="*/ 0 h 263"/>
                  <a:gd name="T2" fmla="*/ 0 w 135"/>
                  <a:gd name="T3" fmla="*/ 0 h 263"/>
                  <a:gd name="T4" fmla="*/ 0 w 135"/>
                  <a:gd name="T5" fmla="*/ 0 h 263"/>
                  <a:gd name="T6" fmla="*/ 0 w 135"/>
                  <a:gd name="T7" fmla="*/ 0 h 263"/>
                  <a:gd name="T8" fmla="*/ 0 w 135"/>
                  <a:gd name="T9" fmla="*/ 0 h 263"/>
                  <a:gd name="T10" fmla="*/ 0 w 135"/>
                  <a:gd name="T11" fmla="*/ 0 h 263"/>
                  <a:gd name="T12" fmla="*/ 0 w 135"/>
                  <a:gd name="T13" fmla="*/ 0 h 263"/>
                  <a:gd name="T14" fmla="*/ 0 w 135"/>
                  <a:gd name="T15" fmla="*/ 0 h 263"/>
                  <a:gd name="T16" fmla="*/ 0 w 135"/>
                  <a:gd name="T17" fmla="*/ 0 h 263"/>
                  <a:gd name="T18" fmla="*/ 0 w 135"/>
                  <a:gd name="T19" fmla="*/ 0 h 263"/>
                  <a:gd name="T20" fmla="*/ 0 w 135"/>
                  <a:gd name="T21" fmla="*/ 0 h 263"/>
                  <a:gd name="T22" fmla="*/ 0 w 135"/>
                  <a:gd name="T23" fmla="*/ 0 h 263"/>
                  <a:gd name="T24" fmla="*/ 0 w 135"/>
                  <a:gd name="T25" fmla="*/ 0 h 263"/>
                  <a:gd name="T26" fmla="*/ 0 w 135"/>
                  <a:gd name="T27" fmla="*/ 0 h 263"/>
                  <a:gd name="T28" fmla="*/ 0 w 135"/>
                  <a:gd name="T29" fmla="*/ 0 h 263"/>
                  <a:gd name="T30" fmla="*/ 0 w 135"/>
                  <a:gd name="T31" fmla="*/ 0 h 263"/>
                  <a:gd name="T32" fmla="*/ 0 w 135"/>
                  <a:gd name="T33" fmla="*/ 0 h 263"/>
                  <a:gd name="T34" fmla="*/ 0 w 135"/>
                  <a:gd name="T35" fmla="*/ 0 h 263"/>
                  <a:gd name="T36" fmla="*/ 0 w 135"/>
                  <a:gd name="T37" fmla="*/ 0 h 263"/>
                  <a:gd name="T38" fmla="*/ 0 w 135"/>
                  <a:gd name="T39" fmla="*/ 0 h 263"/>
                  <a:gd name="T40" fmla="*/ 0 w 135"/>
                  <a:gd name="T41" fmla="*/ 0 h 263"/>
                  <a:gd name="T42" fmla="*/ 0 w 135"/>
                  <a:gd name="T43" fmla="*/ 0 h 263"/>
                  <a:gd name="T44" fmla="*/ 0 w 135"/>
                  <a:gd name="T45" fmla="*/ 0 h 263"/>
                  <a:gd name="T46" fmla="*/ 0 w 135"/>
                  <a:gd name="T47" fmla="*/ 0 h 263"/>
                  <a:gd name="T48" fmla="*/ 0 w 135"/>
                  <a:gd name="T49" fmla="*/ 0 h 263"/>
                  <a:gd name="T50" fmla="*/ 0 w 135"/>
                  <a:gd name="T51" fmla="*/ 0 h 263"/>
                  <a:gd name="T52" fmla="*/ 0 w 135"/>
                  <a:gd name="T53" fmla="*/ 0 h 263"/>
                  <a:gd name="T54" fmla="*/ 0 w 135"/>
                  <a:gd name="T55" fmla="*/ 0 h 263"/>
                  <a:gd name="T56" fmla="*/ 0 w 135"/>
                  <a:gd name="T57" fmla="*/ 0 h 263"/>
                  <a:gd name="T58" fmla="*/ 0 w 135"/>
                  <a:gd name="T59" fmla="*/ 0 h 263"/>
                  <a:gd name="T60" fmla="*/ 0 w 135"/>
                  <a:gd name="T61" fmla="*/ 0 h 263"/>
                  <a:gd name="T62" fmla="*/ 0 w 135"/>
                  <a:gd name="T63" fmla="*/ 0 h 263"/>
                  <a:gd name="T64" fmla="*/ 0 w 135"/>
                  <a:gd name="T65" fmla="*/ 0 h 263"/>
                  <a:gd name="T66" fmla="*/ 0 w 135"/>
                  <a:gd name="T67" fmla="*/ 0 h 263"/>
                  <a:gd name="T68" fmla="*/ 0 w 135"/>
                  <a:gd name="T69" fmla="*/ 0 h 263"/>
                  <a:gd name="T70" fmla="*/ 0 w 135"/>
                  <a:gd name="T71" fmla="*/ 0 h 263"/>
                  <a:gd name="T72" fmla="*/ 0 w 135"/>
                  <a:gd name="T73" fmla="*/ 0 h 263"/>
                  <a:gd name="T74" fmla="*/ 0 w 135"/>
                  <a:gd name="T75" fmla="*/ 0 h 263"/>
                  <a:gd name="T76" fmla="*/ 0 w 135"/>
                  <a:gd name="T77" fmla="*/ 0 h 263"/>
                  <a:gd name="T78" fmla="*/ 0 w 135"/>
                  <a:gd name="T79" fmla="*/ 0 h 263"/>
                  <a:gd name="T80" fmla="*/ 0 w 135"/>
                  <a:gd name="T81" fmla="*/ 0 h 263"/>
                  <a:gd name="T82" fmla="*/ 0 w 135"/>
                  <a:gd name="T83" fmla="*/ 0 h 2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5"/>
                  <a:gd name="T127" fmla="*/ 0 h 263"/>
                  <a:gd name="T128" fmla="*/ 135 w 135"/>
                  <a:gd name="T129" fmla="*/ 263 h 2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5" h="263">
                    <a:moveTo>
                      <a:pt x="26" y="18"/>
                    </a:moveTo>
                    <a:lnTo>
                      <a:pt x="26" y="23"/>
                    </a:lnTo>
                    <a:lnTo>
                      <a:pt x="26" y="28"/>
                    </a:lnTo>
                    <a:lnTo>
                      <a:pt x="28" y="31"/>
                    </a:lnTo>
                    <a:lnTo>
                      <a:pt x="29" y="36"/>
                    </a:lnTo>
                    <a:lnTo>
                      <a:pt x="30" y="40"/>
                    </a:lnTo>
                    <a:lnTo>
                      <a:pt x="31" y="44"/>
                    </a:lnTo>
                    <a:lnTo>
                      <a:pt x="33" y="48"/>
                    </a:lnTo>
                    <a:lnTo>
                      <a:pt x="36" y="54"/>
                    </a:lnTo>
                    <a:lnTo>
                      <a:pt x="37" y="57"/>
                    </a:lnTo>
                    <a:lnTo>
                      <a:pt x="39" y="61"/>
                    </a:lnTo>
                    <a:lnTo>
                      <a:pt x="42" y="66"/>
                    </a:lnTo>
                    <a:lnTo>
                      <a:pt x="45" y="70"/>
                    </a:lnTo>
                    <a:lnTo>
                      <a:pt x="48" y="75"/>
                    </a:lnTo>
                    <a:lnTo>
                      <a:pt x="50" y="80"/>
                    </a:lnTo>
                    <a:lnTo>
                      <a:pt x="52" y="85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61" y="99"/>
                    </a:lnTo>
                    <a:lnTo>
                      <a:pt x="63" y="104"/>
                    </a:lnTo>
                    <a:lnTo>
                      <a:pt x="65" y="108"/>
                    </a:lnTo>
                    <a:lnTo>
                      <a:pt x="67" y="112"/>
                    </a:lnTo>
                    <a:lnTo>
                      <a:pt x="70" y="117"/>
                    </a:lnTo>
                    <a:lnTo>
                      <a:pt x="73" y="121"/>
                    </a:lnTo>
                    <a:lnTo>
                      <a:pt x="75" y="126"/>
                    </a:lnTo>
                    <a:lnTo>
                      <a:pt x="77" y="131"/>
                    </a:lnTo>
                    <a:lnTo>
                      <a:pt x="80" y="137"/>
                    </a:lnTo>
                    <a:lnTo>
                      <a:pt x="82" y="142"/>
                    </a:lnTo>
                    <a:lnTo>
                      <a:pt x="84" y="148"/>
                    </a:lnTo>
                    <a:lnTo>
                      <a:pt x="87" y="152"/>
                    </a:lnTo>
                    <a:lnTo>
                      <a:pt x="90" y="158"/>
                    </a:lnTo>
                    <a:lnTo>
                      <a:pt x="93" y="163"/>
                    </a:lnTo>
                    <a:lnTo>
                      <a:pt x="95" y="169"/>
                    </a:lnTo>
                    <a:lnTo>
                      <a:pt x="97" y="174"/>
                    </a:lnTo>
                    <a:lnTo>
                      <a:pt x="100" y="180"/>
                    </a:lnTo>
                    <a:lnTo>
                      <a:pt x="102" y="184"/>
                    </a:lnTo>
                    <a:lnTo>
                      <a:pt x="105" y="189"/>
                    </a:lnTo>
                    <a:lnTo>
                      <a:pt x="107" y="193"/>
                    </a:lnTo>
                    <a:lnTo>
                      <a:pt x="109" y="197"/>
                    </a:lnTo>
                    <a:lnTo>
                      <a:pt x="111" y="201"/>
                    </a:lnTo>
                    <a:lnTo>
                      <a:pt x="114" y="206"/>
                    </a:lnTo>
                    <a:lnTo>
                      <a:pt x="115" y="209"/>
                    </a:lnTo>
                    <a:lnTo>
                      <a:pt x="118" y="214"/>
                    </a:lnTo>
                    <a:lnTo>
                      <a:pt x="120" y="218"/>
                    </a:lnTo>
                    <a:lnTo>
                      <a:pt x="122" y="222"/>
                    </a:lnTo>
                    <a:lnTo>
                      <a:pt x="125" y="226"/>
                    </a:lnTo>
                    <a:lnTo>
                      <a:pt x="127" y="232"/>
                    </a:lnTo>
                    <a:lnTo>
                      <a:pt x="129" y="234"/>
                    </a:lnTo>
                    <a:lnTo>
                      <a:pt x="131" y="237"/>
                    </a:lnTo>
                    <a:lnTo>
                      <a:pt x="132" y="240"/>
                    </a:lnTo>
                    <a:lnTo>
                      <a:pt x="133" y="244"/>
                    </a:lnTo>
                    <a:lnTo>
                      <a:pt x="135" y="248"/>
                    </a:lnTo>
                    <a:lnTo>
                      <a:pt x="134" y="253"/>
                    </a:lnTo>
                    <a:lnTo>
                      <a:pt x="132" y="258"/>
                    </a:lnTo>
                    <a:lnTo>
                      <a:pt x="127" y="261"/>
                    </a:lnTo>
                    <a:lnTo>
                      <a:pt x="122" y="263"/>
                    </a:lnTo>
                    <a:lnTo>
                      <a:pt x="116" y="263"/>
                    </a:lnTo>
                    <a:lnTo>
                      <a:pt x="112" y="260"/>
                    </a:lnTo>
                    <a:lnTo>
                      <a:pt x="108" y="255"/>
                    </a:lnTo>
                    <a:lnTo>
                      <a:pt x="107" y="253"/>
                    </a:lnTo>
                    <a:lnTo>
                      <a:pt x="105" y="250"/>
                    </a:lnTo>
                    <a:lnTo>
                      <a:pt x="103" y="246"/>
                    </a:lnTo>
                    <a:lnTo>
                      <a:pt x="102" y="244"/>
                    </a:lnTo>
                    <a:lnTo>
                      <a:pt x="99" y="238"/>
                    </a:lnTo>
                    <a:lnTo>
                      <a:pt x="96" y="233"/>
                    </a:lnTo>
                    <a:lnTo>
                      <a:pt x="93" y="227"/>
                    </a:lnTo>
                    <a:lnTo>
                      <a:pt x="90" y="222"/>
                    </a:lnTo>
                    <a:lnTo>
                      <a:pt x="88" y="218"/>
                    </a:lnTo>
                    <a:lnTo>
                      <a:pt x="86" y="213"/>
                    </a:lnTo>
                    <a:lnTo>
                      <a:pt x="82" y="207"/>
                    </a:lnTo>
                    <a:lnTo>
                      <a:pt x="80" y="202"/>
                    </a:lnTo>
                    <a:lnTo>
                      <a:pt x="76" y="196"/>
                    </a:lnTo>
                    <a:lnTo>
                      <a:pt x="74" y="191"/>
                    </a:lnTo>
                    <a:lnTo>
                      <a:pt x="71" y="187"/>
                    </a:lnTo>
                    <a:lnTo>
                      <a:pt x="68" y="181"/>
                    </a:lnTo>
                    <a:lnTo>
                      <a:pt x="65" y="175"/>
                    </a:lnTo>
                    <a:lnTo>
                      <a:pt x="63" y="170"/>
                    </a:lnTo>
                    <a:lnTo>
                      <a:pt x="61" y="165"/>
                    </a:lnTo>
                    <a:lnTo>
                      <a:pt x="58" y="161"/>
                    </a:lnTo>
                    <a:lnTo>
                      <a:pt x="56" y="158"/>
                    </a:lnTo>
                    <a:lnTo>
                      <a:pt x="55" y="155"/>
                    </a:lnTo>
                    <a:lnTo>
                      <a:pt x="52" y="151"/>
                    </a:lnTo>
                    <a:lnTo>
                      <a:pt x="51" y="148"/>
                    </a:lnTo>
                    <a:lnTo>
                      <a:pt x="49" y="144"/>
                    </a:lnTo>
                    <a:lnTo>
                      <a:pt x="46" y="139"/>
                    </a:lnTo>
                    <a:lnTo>
                      <a:pt x="45" y="137"/>
                    </a:lnTo>
                    <a:lnTo>
                      <a:pt x="44" y="133"/>
                    </a:lnTo>
                    <a:lnTo>
                      <a:pt x="42" y="131"/>
                    </a:lnTo>
                    <a:lnTo>
                      <a:pt x="41" y="127"/>
                    </a:lnTo>
                    <a:lnTo>
                      <a:pt x="39" y="125"/>
                    </a:lnTo>
                    <a:lnTo>
                      <a:pt x="38" y="121"/>
                    </a:lnTo>
                    <a:lnTo>
                      <a:pt x="37" y="119"/>
                    </a:lnTo>
                    <a:lnTo>
                      <a:pt x="36" y="117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2" y="106"/>
                    </a:lnTo>
                    <a:lnTo>
                      <a:pt x="31" y="104"/>
                    </a:lnTo>
                    <a:lnTo>
                      <a:pt x="29" y="101"/>
                    </a:lnTo>
                    <a:lnTo>
                      <a:pt x="28" y="98"/>
                    </a:lnTo>
                    <a:lnTo>
                      <a:pt x="28" y="95"/>
                    </a:lnTo>
                    <a:lnTo>
                      <a:pt x="26" y="92"/>
                    </a:lnTo>
                    <a:lnTo>
                      <a:pt x="23" y="87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3"/>
                    </a:lnTo>
                    <a:lnTo>
                      <a:pt x="11" y="68"/>
                    </a:lnTo>
                    <a:lnTo>
                      <a:pt x="9" y="63"/>
                    </a:lnTo>
                    <a:lnTo>
                      <a:pt x="6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3" y="23"/>
                    </a:lnTo>
                    <a:lnTo>
                      <a:pt x="5" y="18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2" name="Freeform 111"/>
              <p:cNvSpPr>
                <a:spLocks/>
              </p:cNvSpPr>
              <p:nvPr/>
            </p:nvSpPr>
            <p:spPr bwMode="auto">
              <a:xfrm>
                <a:off x="1615" y="1374"/>
                <a:ext cx="215" cy="253"/>
              </a:xfrm>
              <a:custGeom>
                <a:avLst/>
                <a:gdLst>
                  <a:gd name="T0" fmla="*/ 0 w 645"/>
                  <a:gd name="T1" fmla="*/ 0 h 759"/>
                  <a:gd name="T2" fmla="*/ 0 w 645"/>
                  <a:gd name="T3" fmla="*/ 0 h 759"/>
                  <a:gd name="T4" fmla="*/ 0 w 645"/>
                  <a:gd name="T5" fmla="*/ 0 h 759"/>
                  <a:gd name="T6" fmla="*/ 0 w 645"/>
                  <a:gd name="T7" fmla="*/ 0 h 759"/>
                  <a:gd name="T8" fmla="*/ 0 w 645"/>
                  <a:gd name="T9" fmla="*/ 0 h 759"/>
                  <a:gd name="T10" fmla="*/ 0 w 645"/>
                  <a:gd name="T11" fmla="*/ 0 h 759"/>
                  <a:gd name="T12" fmla="*/ 0 w 645"/>
                  <a:gd name="T13" fmla="*/ 0 h 759"/>
                  <a:gd name="T14" fmla="*/ 0 w 645"/>
                  <a:gd name="T15" fmla="*/ 0 h 759"/>
                  <a:gd name="T16" fmla="*/ 0 w 645"/>
                  <a:gd name="T17" fmla="*/ 0 h 759"/>
                  <a:gd name="T18" fmla="*/ 0 w 645"/>
                  <a:gd name="T19" fmla="*/ 0 h 759"/>
                  <a:gd name="T20" fmla="*/ 0 w 645"/>
                  <a:gd name="T21" fmla="*/ 0 h 759"/>
                  <a:gd name="T22" fmla="*/ 0 w 645"/>
                  <a:gd name="T23" fmla="*/ 0 h 759"/>
                  <a:gd name="T24" fmla="*/ 0 w 645"/>
                  <a:gd name="T25" fmla="*/ 0 h 759"/>
                  <a:gd name="T26" fmla="*/ 0 w 645"/>
                  <a:gd name="T27" fmla="*/ 0 h 759"/>
                  <a:gd name="T28" fmla="*/ 0 w 645"/>
                  <a:gd name="T29" fmla="*/ 0 h 759"/>
                  <a:gd name="T30" fmla="*/ 0 w 645"/>
                  <a:gd name="T31" fmla="*/ 0 h 759"/>
                  <a:gd name="T32" fmla="*/ 0 w 645"/>
                  <a:gd name="T33" fmla="*/ 0 h 759"/>
                  <a:gd name="T34" fmla="*/ 0 w 645"/>
                  <a:gd name="T35" fmla="*/ 0 h 759"/>
                  <a:gd name="T36" fmla="*/ 0 w 645"/>
                  <a:gd name="T37" fmla="*/ 0 h 759"/>
                  <a:gd name="T38" fmla="*/ 0 w 645"/>
                  <a:gd name="T39" fmla="*/ 0 h 759"/>
                  <a:gd name="T40" fmla="*/ 0 w 645"/>
                  <a:gd name="T41" fmla="*/ 0 h 759"/>
                  <a:gd name="T42" fmla="*/ 0 w 645"/>
                  <a:gd name="T43" fmla="*/ 0 h 759"/>
                  <a:gd name="T44" fmla="*/ 0 w 645"/>
                  <a:gd name="T45" fmla="*/ 0 h 759"/>
                  <a:gd name="T46" fmla="*/ 0 w 645"/>
                  <a:gd name="T47" fmla="*/ 0 h 759"/>
                  <a:gd name="T48" fmla="*/ 0 w 645"/>
                  <a:gd name="T49" fmla="*/ 0 h 759"/>
                  <a:gd name="T50" fmla="*/ 0 w 645"/>
                  <a:gd name="T51" fmla="*/ 0 h 759"/>
                  <a:gd name="T52" fmla="*/ 0 w 645"/>
                  <a:gd name="T53" fmla="*/ 0 h 759"/>
                  <a:gd name="T54" fmla="*/ 0 w 645"/>
                  <a:gd name="T55" fmla="*/ 0 h 759"/>
                  <a:gd name="T56" fmla="*/ 0 w 645"/>
                  <a:gd name="T57" fmla="*/ 0 h 759"/>
                  <a:gd name="T58" fmla="*/ 0 w 645"/>
                  <a:gd name="T59" fmla="*/ 0 h 759"/>
                  <a:gd name="T60" fmla="*/ 0 w 645"/>
                  <a:gd name="T61" fmla="*/ 0 h 759"/>
                  <a:gd name="T62" fmla="*/ 0 w 645"/>
                  <a:gd name="T63" fmla="*/ 0 h 759"/>
                  <a:gd name="T64" fmla="*/ 0 w 645"/>
                  <a:gd name="T65" fmla="*/ 0 h 759"/>
                  <a:gd name="T66" fmla="*/ 0 w 645"/>
                  <a:gd name="T67" fmla="*/ 0 h 759"/>
                  <a:gd name="T68" fmla="*/ 0 w 645"/>
                  <a:gd name="T69" fmla="*/ 0 h 759"/>
                  <a:gd name="T70" fmla="*/ 0 w 645"/>
                  <a:gd name="T71" fmla="*/ 0 h 759"/>
                  <a:gd name="T72" fmla="*/ 0 w 645"/>
                  <a:gd name="T73" fmla="*/ 0 h 759"/>
                  <a:gd name="T74" fmla="*/ 0 w 645"/>
                  <a:gd name="T75" fmla="*/ 0 h 759"/>
                  <a:gd name="T76" fmla="*/ 0 w 645"/>
                  <a:gd name="T77" fmla="*/ 0 h 759"/>
                  <a:gd name="T78" fmla="*/ 0 w 645"/>
                  <a:gd name="T79" fmla="*/ 0 h 759"/>
                  <a:gd name="T80" fmla="*/ 0 w 645"/>
                  <a:gd name="T81" fmla="*/ 0 h 759"/>
                  <a:gd name="T82" fmla="*/ 0 w 645"/>
                  <a:gd name="T83" fmla="*/ 0 h 759"/>
                  <a:gd name="T84" fmla="*/ 0 w 645"/>
                  <a:gd name="T85" fmla="*/ 0 h 759"/>
                  <a:gd name="T86" fmla="*/ 0 w 645"/>
                  <a:gd name="T87" fmla="*/ 0 h 759"/>
                  <a:gd name="T88" fmla="*/ 0 w 645"/>
                  <a:gd name="T89" fmla="*/ 0 h 759"/>
                  <a:gd name="T90" fmla="*/ 0 w 645"/>
                  <a:gd name="T91" fmla="*/ 0 h 759"/>
                  <a:gd name="T92" fmla="*/ 0 w 645"/>
                  <a:gd name="T93" fmla="*/ 0 h 759"/>
                  <a:gd name="T94" fmla="*/ 0 w 645"/>
                  <a:gd name="T95" fmla="*/ 0 h 759"/>
                  <a:gd name="T96" fmla="*/ 0 w 645"/>
                  <a:gd name="T97" fmla="*/ 0 h 759"/>
                  <a:gd name="T98" fmla="*/ 0 w 645"/>
                  <a:gd name="T99" fmla="*/ 0 h 759"/>
                  <a:gd name="T100" fmla="*/ 0 w 645"/>
                  <a:gd name="T101" fmla="*/ 0 h 759"/>
                  <a:gd name="T102" fmla="*/ 0 w 645"/>
                  <a:gd name="T103" fmla="*/ 0 h 759"/>
                  <a:gd name="T104" fmla="*/ 0 w 645"/>
                  <a:gd name="T105" fmla="*/ 0 h 759"/>
                  <a:gd name="T106" fmla="*/ 0 w 645"/>
                  <a:gd name="T107" fmla="*/ 0 h 759"/>
                  <a:gd name="T108" fmla="*/ 0 w 645"/>
                  <a:gd name="T109" fmla="*/ 0 h 759"/>
                  <a:gd name="T110" fmla="*/ 0 w 645"/>
                  <a:gd name="T111" fmla="*/ 0 h 759"/>
                  <a:gd name="T112" fmla="*/ 0 w 645"/>
                  <a:gd name="T113" fmla="*/ 0 h 759"/>
                  <a:gd name="T114" fmla="*/ 0 w 645"/>
                  <a:gd name="T115" fmla="*/ 0 h 759"/>
                  <a:gd name="T116" fmla="*/ 0 w 645"/>
                  <a:gd name="T117" fmla="*/ 0 h 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45"/>
                  <a:gd name="T178" fmla="*/ 0 h 759"/>
                  <a:gd name="T179" fmla="*/ 645 w 645"/>
                  <a:gd name="T180" fmla="*/ 759 h 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45" h="759">
                    <a:moveTo>
                      <a:pt x="284" y="210"/>
                    </a:moveTo>
                    <a:lnTo>
                      <a:pt x="286" y="205"/>
                    </a:lnTo>
                    <a:lnTo>
                      <a:pt x="289" y="202"/>
                    </a:lnTo>
                    <a:lnTo>
                      <a:pt x="291" y="197"/>
                    </a:lnTo>
                    <a:lnTo>
                      <a:pt x="293" y="193"/>
                    </a:lnTo>
                    <a:lnTo>
                      <a:pt x="296" y="189"/>
                    </a:lnTo>
                    <a:lnTo>
                      <a:pt x="298" y="185"/>
                    </a:lnTo>
                    <a:lnTo>
                      <a:pt x="300" y="181"/>
                    </a:lnTo>
                    <a:lnTo>
                      <a:pt x="303" y="178"/>
                    </a:lnTo>
                    <a:lnTo>
                      <a:pt x="305" y="173"/>
                    </a:lnTo>
                    <a:lnTo>
                      <a:pt x="307" y="170"/>
                    </a:lnTo>
                    <a:lnTo>
                      <a:pt x="310" y="166"/>
                    </a:lnTo>
                    <a:lnTo>
                      <a:pt x="312" y="162"/>
                    </a:lnTo>
                    <a:lnTo>
                      <a:pt x="315" y="159"/>
                    </a:lnTo>
                    <a:lnTo>
                      <a:pt x="317" y="155"/>
                    </a:lnTo>
                    <a:lnTo>
                      <a:pt x="319" y="152"/>
                    </a:lnTo>
                    <a:lnTo>
                      <a:pt x="323" y="148"/>
                    </a:lnTo>
                    <a:lnTo>
                      <a:pt x="324" y="145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4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40" y="125"/>
                    </a:lnTo>
                    <a:lnTo>
                      <a:pt x="343" y="121"/>
                    </a:lnTo>
                    <a:lnTo>
                      <a:pt x="345" y="117"/>
                    </a:lnTo>
                    <a:lnTo>
                      <a:pt x="348" y="115"/>
                    </a:lnTo>
                    <a:lnTo>
                      <a:pt x="351" y="111"/>
                    </a:lnTo>
                    <a:lnTo>
                      <a:pt x="354" y="108"/>
                    </a:lnTo>
                    <a:lnTo>
                      <a:pt x="357" y="106"/>
                    </a:lnTo>
                    <a:lnTo>
                      <a:pt x="360" y="102"/>
                    </a:lnTo>
                    <a:lnTo>
                      <a:pt x="362" y="100"/>
                    </a:lnTo>
                    <a:lnTo>
                      <a:pt x="366" y="96"/>
                    </a:lnTo>
                    <a:lnTo>
                      <a:pt x="368" y="94"/>
                    </a:lnTo>
                    <a:lnTo>
                      <a:pt x="372" y="90"/>
                    </a:lnTo>
                    <a:lnTo>
                      <a:pt x="374" y="87"/>
                    </a:lnTo>
                    <a:lnTo>
                      <a:pt x="376" y="84"/>
                    </a:lnTo>
                    <a:lnTo>
                      <a:pt x="380" y="81"/>
                    </a:lnTo>
                    <a:lnTo>
                      <a:pt x="383" y="78"/>
                    </a:lnTo>
                    <a:lnTo>
                      <a:pt x="386" y="76"/>
                    </a:lnTo>
                    <a:lnTo>
                      <a:pt x="389" y="74"/>
                    </a:lnTo>
                    <a:lnTo>
                      <a:pt x="393" y="71"/>
                    </a:lnTo>
                    <a:lnTo>
                      <a:pt x="395" y="68"/>
                    </a:lnTo>
                    <a:lnTo>
                      <a:pt x="399" y="65"/>
                    </a:lnTo>
                    <a:lnTo>
                      <a:pt x="402" y="63"/>
                    </a:lnTo>
                    <a:lnTo>
                      <a:pt x="405" y="60"/>
                    </a:lnTo>
                    <a:lnTo>
                      <a:pt x="408" y="58"/>
                    </a:lnTo>
                    <a:lnTo>
                      <a:pt x="412" y="56"/>
                    </a:lnTo>
                    <a:lnTo>
                      <a:pt x="415" y="53"/>
                    </a:lnTo>
                    <a:lnTo>
                      <a:pt x="419" y="51"/>
                    </a:lnTo>
                    <a:lnTo>
                      <a:pt x="423" y="49"/>
                    </a:lnTo>
                    <a:lnTo>
                      <a:pt x="426" y="46"/>
                    </a:lnTo>
                    <a:lnTo>
                      <a:pt x="430" y="44"/>
                    </a:lnTo>
                    <a:lnTo>
                      <a:pt x="433" y="41"/>
                    </a:lnTo>
                    <a:lnTo>
                      <a:pt x="437" y="39"/>
                    </a:lnTo>
                    <a:lnTo>
                      <a:pt x="440" y="37"/>
                    </a:lnTo>
                    <a:lnTo>
                      <a:pt x="444" y="36"/>
                    </a:lnTo>
                    <a:lnTo>
                      <a:pt x="449" y="33"/>
                    </a:lnTo>
                    <a:lnTo>
                      <a:pt x="452" y="32"/>
                    </a:lnTo>
                    <a:lnTo>
                      <a:pt x="456" y="30"/>
                    </a:lnTo>
                    <a:lnTo>
                      <a:pt x="460" y="27"/>
                    </a:lnTo>
                    <a:lnTo>
                      <a:pt x="464" y="26"/>
                    </a:lnTo>
                    <a:lnTo>
                      <a:pt x="469" y="24"/>
                    </a:lnTo>
                    <a:lnTo>
                      <a:pt x="472" y="23"/>
                    </a:lnTo>
                    <a:lnTo>
                      <a:pt x="477" y="21"/>
                    </a:lnTo>
                    <a:lnTo>
                      <a:pt x="479" y="19"/>
                    </a:lnTo>
                    <a:lnTo>
                      <a:pt x="484" y="18"/>
                    </a:lnTo>
                    <a:lnTo>
                      <a:pt x="488" y="15"/>
                    </a:lnTo>
                    <a:lnTo>
                      <a:pt x="492" y="14"/>
                    </a:lnTo>
                    <a:lnTo>
                      <a:pt x="497" y="13"/>
                    </a:lnTo>
                    <a:lnTo>
                      <a:pt x="501" y="11"/>
                    </a:lnTo>
                    <a:lnTo>
                      <a:pt x="505" y="9"/>
                    </a:lnTo>
                    <a:lnTo>
                      <a:pt x="510" y="8"/>
                    </a:lnTo>
                    <a:lnTo>
                      <a:pt x="515" y="7"/>
                    </a:lnTo>
                    <a:lnTo>
                      <a:pt x="520" y="6"/>
                    </a:lnTo>
                    <a:lnTo>
                      <a:pt x="524" y="5"/>
                    </a:lnTo>
                    <a:lnTo>
                      <a:pt x="529" y="4"/>
                    </a:lnTo>
                    <a:lnTo>
                      <a:pt x="534" y="2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8" y="1"/>
                    </a:lnTo>
                    <a:lnTo>
                      <a:pt x="553" y="0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80" y="1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3" y="4"/>
                    </a:lnTo>
                    <a:lnTo>
                      <a:pt x="597" y="5"/>
                    </a:lnTo>
                    <a:lnTo>
                      <a:pt x="602" y="7"/>
                    </a:lnTo>
                    <a:lnTo>
                      <a:pt x="605" y="8"/>
                    </a:lnTo>
                    <a:lnTo>
                      <a:pt x="609" y="11"/>
                    </a:lnTo>
                    <a:lnTo>
                      <a:pt x="612" y="13"/>
                    </a:lnTo>
                    <a:lnTo>
                      <a:pt x="616" y="15"/>
                    </a:lnTo>
                    <a:lnTo>
                      <a:pt x="621" y="19"/>
                    </a:lnTo>
                    <a:lnTo>
                      <a:pt x="625" y="24"/>
                    </a:lnTo>
                    <a:lnTo>
                      <a:pt x="629" y="28"/>
                    </a:lnTo>
                    <a:lnTo>
                      <a:pt x="632" y="33"/>
                    </a:lnTo>
                    <a:lnTo>
                      <a:pt x="635" y="38"/>
                    </a:lnTo>
                    <a:lnTo>
                      <a:pt x="637" y="44"/>
                    </a:lnTo>
                    <a:lnTo>
                      <a:pt x="638" y="46"/>
                    </a:lnTo>
                    <a:lnTo>
                      <a:pt x="639" y="49"/>
                    </a:lnTo>
                    <a:lnTo>
                      <a:pt x="641" y="52"/>
                    </a:lnTo>
                    <a:lnTo>
                      <a:pt x="642" y="56"/>
                    </a:lnTo>
                    <a:lnTo>
                      <a:pt x="642" y="58"/>
                    </a:lnTo>
                    <a:lnTo>
                      <a:pt x="643" y="62"/>
                    </a:lnTo>
                    <a:lnTo>
                      <a:pt x="643" y="64"/>
                    </a:lnTo>
                    <a:lnTo>
                      <a:pt x="644" y="66"/>
                    </a:lnTo>
                    <a:lnTo>
                      <a:pt x="644" y="70"/>
                    </a:lnTo>
                    <a:lnTo>
                      <a:pt x="644" y="74"/>
                    </a:lnTo>
                    <a:lnTo>
                      <a:pt x="644" y="76"/>
                    </a:lnTo>
                    <a:lnTo>
                      <a:pt x="645" y="79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4" y="89"/>
                    </a:lnTo>
                    <a:lnTo>
                      <a:pt x="644" y="92"/>
                    </a:lnTo>
                    <a:lnTo>
                      <a:pt x="644" y="96"/>
                    </a:lnTo>
                    <a:lnTo>
                      <a:pt x="643" y="100"/>
                    </a:lnTo>
                    <a:lnTo>
                      <a:pt x="643" y="102"/>
                    </a:lnTo>
                    <a:lnTo>
                      <a:pt x="643" y="106"/>
                    </a:lnTo>
                    <a:lnTo>
                      <a:pt x="642" y="109"/>
                    </a:lnTo>
                    <a:lnTo>
                      <a:pt x="642" y="113"/>
                    </a:lnTo>
                    <a:lnTo>
                      <a:pt x="641" y="115"/>
                    </a:lnTo>
                    <a:lnTo>
                      <a:pt x="639" y="119"/>
                    </a:lnTo>
                    <a:lnTo>
                      <a:pt x="638" y="122"/>
                    </a:lnTo>
                    <a:lnTo>
                      <a:pt x="637" y="126"/>
                    </a:lnTo>
                    <a:lnTo>
                      <a:pt x="637" y="129"/>
                    </a:lnTo>
                    <a:lnTo>
                      <a:pt x="636" y="133"/>
                    </a:lnTo>
                    <a:lnTo>
                      <a:pt x="635" y="135"/>
                    </a:lnTo>
                    <a:lnTo>
                      <a:pt x="634" y="139"/>
                    </a:lnTo>
                    <a:lnTo>
                      <a:pt x="632" y="142"/>
                    </a:lnTo>
                    <a:lnTo>
                      <a:pt x="631" y="146"/>
                    </a:lnTo>
                    <a:lnTo>
                      <a:pt x="629" y="149"/>
                    </a:lnTo>
                    <a:lnTo>
                      <a:pt x="628" y="153"/>
                    </a:lnTo>
                    <a:lnTo>
                      <a:pt x="628" y="157"/>
                    </a:lnTo>
                    <a:lnTo>
                      <a:pt x="626" y="160"/>
                    </a:lnTo>
                    <a:lnTo>
                      <a:pt x="624" y="164"/>
                    </a:lnTo>
                    <a:lnTo>
                      <a:pt x="623" y="166"/>
                    </a:lnTo>
                    <a:lnTo>
                      <a:pt x="622" y="170"/>
                    </a:lnTo>
                    <a:lnTo>
                      <a:pt x="619" y="173"/>
                    </a:lnTo>
                    <a:lnTo>
                      <a:pt x="618" y="176"/>
                    </a:lnTo>
                    <a:lnTo>
                      <a:pt x="617" y="179"/>
                    </a:lnTo>
                    <a:lnTo>
                      <a:pt x="615" y="183"/>
                    </a:lnTo>
                    <a:lnTo>
                      <a:pt x="613" y="186"/>
                    </a:lnTo>
                    <a:lnTo>
                      <a:pt x="612" y="189"/>
                    </a:lnTo>
                    <a:lnTo>
                      <a:pt x="610" y="192"/>
                    </a:lnTo>
                    <a:lnTo>
                      <a:pt x="609" y="195"/>
                    </a:lnTo>
                    <a:lnTo>
                      <a:pt x="607" y="198"/>
                    </a:lnTo>
                    <a:lnTo>
                      <a:pt x="605" y="202"/>
                    </a:lnTo>
                    <a:lnTo>
                      <a:pt x="604" y="204"/>
                    </a:lnTo>
                    <a:lnTo>
                      <a:pt x="603" y="208"/>
                    </a:lnTo>
                    <a:lnTo>
                      <a:pt x="600" y="211"/>
                    </a:lnTo>
                    <a:lnTo>
                      <a:pt x="598" y="215"/>
                    </a:lnTo>
                    <a:lnTo>
                      <a:pt x="594" y="219"/>
                    </a:lnTo>
                    <a:lnTo>
                      <a:pt x="592" y="224"/>
                    </a:lnTo>
                    <a:lnTo>
                      <a:pt x="590" y="229"/>
                    </a:lnTo>
                    <a:lnTo>
                      <a:pt x="586" y="234"/>
                    </a:lnTo>
                    <a:lnTo>
                      <a:pt x="584" y="238"/>
                    </a:lnTo>
                    <a:lnTo>
                      <a:pt x="580" y="243"/>
                    </a:lnTo>
                    <a:lnTo>
                      <a:pt x="578" y="248"/>
                    </a:lnTo>
                    <a:lnTo>
                      <a:pt x="574" y="253"/>
                    </a:lnTo>
                    <a:lnTo>
                      <a:pt x="573" y="256"/>
                    </a:lnTo>
                    <a:lnTo>
                      <a:pt x="570" y="261"/>
                    </a:lnTo>
                    <a:lnTo>
                      <a:pt x="568" y="266"/>
                    </a:lnTo>
                    <a:lnTo>
                      <a:pt x="565" y="269"/>
                    </a:lnTo>
                    <a:lnTo>
                      <a:pt x="564" y="274"/>
                    </a:lnTo>
                    <a:lnTo>
                      <a:pt x="560" y="278"/>
                    </a:lnTo>
                    <a:lnTo>
                      <a:pt x="559" y="282"/>
                    </a:lnTo>
                    <a:lnTo>
                      <a:pt x="555" y="286"/>
                    </a:lnTo>
                    <a:lnTo>
                      <a:pt x="554" y="291"/>
                    </a:lnTo>
                    <a:lnTo>
                      <a:pt x="551" y="294"/>
                    </a:lnTo>
                    <a:lnTo>
                      <a:pt x="549" y="298"/>
                    </a:lnTo>
                    <a:lnTo>
                      <a:pt x="546" y="301"/>
                    </a:lnTo>
                    <a:lnTo>
                      <a:pt x="545" y="306"/>
                    </a:lnTo>
                    <a:lnTo>
                      <a:pt x="541" y="311"/>
                    </a:lnTo>
                    <a:lnTo>
                      <a:pt x="540" y="314"/>
                    </a:lnTo>
                    <a:lnTo>
                      <a:pt x="536" y="318"/>
                    </a:lnTo>
                    <a:lnTo>
                      <a:pt x="535" y="321"/>
                    </a:lnTo>
                    <a:lnTo>
                      <a:pt x="532" y="325"/>
                    </a:lnTo>
                    <a:lnTo>
                      <a:pt x="530" y="330"/>
                    </a:lnTo>
                    <a:lnTo>
                      <a:pt x="527" y="333"/>
                    </a:lnTo>
                    <a:lnTo>
                      <a:pt x="526" y="337"/>
                    </a:lnTo>
                    <a:lnTo>
                      <a:pt x="523" y="340"/>
                    </a:lnTo>
                    <a:lnTo>
                      <a:pt x="521" y="345"/>
                    </a:lnTo>
                    <a:lnTo>
                      <a:pt x="519" y="349"/>
                    </a:lnTo>
                    <a:lnTo>
                      <a:pt x="516" y="352"/>
                    </a:lnTo>
                    <a:lnTo>
                      <a:pt x="513" y="356"/>
                    </a:lnTo>
                    <a:lnTo>
                      <a:pt x="511" y="359"/>
                    </a:lnTo>
                    <a:lnTo>
                      <a:pt x="508" y="363"/>
                    </a:lnTo>
                    <a:lnTo>
                      <a:pt x="505" y="367"/>
                    </a:lnTo>
                    <a:lnTo>
                      <a:pt x="503" y="370"/>
                    </a:lnTo>
                    <a:lnTo>
                      <a:pt x="501" y="375"/>
                    </a:lnTo>
                    <a:lnTo>
                      <a:pt x="498" y="378"/>
                    </a:lnTo>
                    <a:lnTo>
                      <a:pt x="496" y="382"/>
                    </a:lnTo>
                    <a:lnTo>
                      <a:pt x="492" y="385"/>
                    </a:lnTo>
                    <a:lnTo>
                      <a:pt x="490" y="389"/>
                    </a:lnTo>
                    <a:lnTo>
                      <a:pt x="488" y="394"/>
                    </a:lnTo>
                    <a:lnTo>
                      <a:pt x="485" y="397"/>
                    </a:lnTo>
                    <a:lnTo>
                      <a:pt x="482" y="401"/>
                    </a:lnTo>
                    <a:lnTo>
                      <a:pt x="479" y="406"/>
                    </a:lnTo>
                    <a:lnTo>
                      <a:pt x="477" y="408"/>
                    </a:lnTo>
                    <a:lnTo>
                      <a:pt x="473" y="413"/>
                    </a:lnTo>
                    <a:lnTo>
                      <a:pt x="471" y="416"/>
                    </a:lnTo>
                    <a:lnTo>
                      <a:pt x="469" y="421"/>
                    </a:lnTo>
                    <a:lnTo>
                      <a:pt x="465" y="425"/>
                    </a:lnTo>
                    <a:lnTo>
                      <a:pt x="462" y="428"/>
                    </a:lnTo>
                    <a:lnTo>
                      <a:pt x="458" y="433"/>
                    </a:lnTo>
                    <a:lnTo>
                      <a:pt x="456" y="438"/>
                    </a:lnTo>
                    <a:lnTo>
                      <a:pt x="452" y="441"/>
                    </a:lnTo>
                    <a:lnTo>
                      <a:pt x="449" y="445"/>
                    </a:lnTo>
                    <a:lnTo>
                      <a:pt x="445" y="448"/>
                    </a:lnTo>
                    <a:lnTo>
                      <a:pt x="443" y="453"/>
                    </a:lnTo>
                    <a:lnTo>
                      <a:pt x="439" y="458"/>
                    </a:lnTo>
                    <a:lnTo>
                      <a:pt x="436" y="463"/>
                    </a:lnTo>
                    <a:lnTo>
                      <a:pt x="432" y="466"/>
                    </a:lnTo>
                    <a:lnTo>
                      <a:pt x="428" y="471"/>
                    </a:lnTo>
                    <a:lnTo>
                      <a:pt x="425" y="474"/>
                    </a:lnTo>
                    <a:lnTo>
                      <a:pt x="420" y="479"/>
                    </a:lnTo>
                    <a:lnTo>
                      <a:pt x="417" y="483"/>
                    </a:lnTo>
                    <a:lnTo>
                      <a:pt x="413" y="488"/>
                    </a:lnTo>
                    <a:lnTo>
                      <a:pt x="409" y="491"/>
                    </a:lnTo>
                    <a:lnTo>
                      <a:pt x="406" y="496"/>
                    </a:lnTo>
                    <a:lnTo>
                      <a:pt x="401" y="499"/>
                    </a:lnTo>
                    <a:lnTo>
                      <a:pt x="399" y="504"/>
                    </a:lnTo>
                    <a:lnTo>
                      <a:pt x="394" y="508"/>
                    </a:lnTo>
                    <a:lnTo>
                      <a:pt x="390" y="511"/>
                    </a:lnTo>
                    <a:lnTo>
                      <a:pt x="387" y="516"/>
                    </a:lnTo>
                    <a:lnTo>
                      <a:pt x="383" y="521"/>
                    </a:lnTo>
                    <a:lnTo>
                      <a:pt x="379" y="524"/>
                    </a:lnTo>
                    <a:lnTo>
                      <a:pt x="376" y="528"/>
                    </a:lnTo>
                    <a:lnTo>
                      <a:pt x="372" y="531"/>
                    </a:lnTo>
                    <a:lnTo>
                      <a:pt x="368" y="536"/>
                    </a:lnTo>
                    <a:lnTo>
                      <a:pt x="364" y="541"/>
                    </a:lnTo>
                    <a:lnTo>
                      <a:pt x="361" y="544"/>
                    </a:lnTo>
                    <a:lnTo>
                      <a:pt x="357" y="548"/>
                    </a:lnTo>
                    <a:lnTo>
                      <a:pt x="353" y="553"/>
                    </a:lnTo>
                    <a:lnTo>
                      <a:pt x="349" y="556"/>
                    </a:lnTo>
                    <a:lnTo>
                      <a:pt x="345" y="560"/>
                    </a:lnTo>
                    <a:lnTo>
                      <a:pt x="342" y="565"/>
                    </a:lnTo>
                    <a:lnTo>
                      <a:pt x="338" y="569"/>
                    </a:lnTo>
                    <a:lnTo>
                      <a:pt x="334" y="573"/>
                    </a:lnTo>
                    <a:lnTo>
                      <a:pt x="330" y="576"/>
                    </a:lnTo>
                    <a:lnTo>
                      <a:pt x="326" y="580"/>
                    </a:lnTo>
                    <a:lnTo>
                      <a:pt x="323" y="585"/>
                    </a:lnTo>
                    <a:lnTo>
                      <a:pt x="318" y="590"/>
                    </a:lnTo>
                    <a:lnTo>
                      <a:pt x="316" y="594"/>
                    </a:lnTo>
                    <a:lnTo>
                      <a:pt x="311" y="598"/>
                    </a:lnTo>
                    <a:lnTo>
                      <a:pt x="309" y="603"/>
                    </a:lnTo>
                    <a:lnTo>
                      <a:pt x="303" y="607"/>
                    </a:lnTo>
                    <a:lnTo>
                      <a:pt x="299" y="612"/>
                    </a:lnTo>
                    <a:lnTo>
                      <a:pt x="294" y="617"/>
                    </a:lnTo>
                    <a:lnTo>
                      <a:pt x="290" y="622"/>
                    </a:lnTo>
                    <a:lnTo>
                      <a:pt x="285" y="625"/>
                    </a:lnTo>
                    <a:lnTo>
                      <a:pt x="281" y="630"/>
                    </a:lnTo>
                    <a:lnTo>
                      <a:pt x="277" y="633"/>
                    </a:lnTo>
                    <a:lnTo>
                      <a:pt x="273" y="638"/>
                    </a:lnTo>
                    <a:lnTo>
                      <a:pt x="270" y="642"/>
                    </a:lnTo>
                    <a:lnTo>
                      <a:pt x="265" y="645"/>
                    </a:lnTo>
                    <a:lnTo>
                      <a:pt x="261" y="649"/>
                    </a:lnTo>
                    <a:lnTo>
                      <a:pt x="258" y="654"/>
                    </a:lnTo>
                    <a:lnTo>
                      <a:pt x="253" y="656"/>
                    </a:lnTo>
                    <a:lnTo>
                      <a:pt x="249" y="660"/>
                    </a:lnTo>
                    <a:lnTo>
                      <a:pt x="246" y="663"/>
                    </a:lnTo>
                    <a:lnTo>
                      <a:pt x="242" y="667"/>
                    </a:lnTo>
                    <a:lnTo>
                      <a:pt x="238" y="669"/>
                    </a:lnTo>
                    <a:lnTo>
                      <a:pt x="234" y="673"/>
                    </a:lnTo>
                    <a:lnTo>
                      <a:pt x="229" y="675"/>
                    </a:lnTo>
                    <a:lnTo>
                      <a:pt x="226" y="678"/>
                    </a:lnTo>
                    <a:lnTo>
                      <a:pt x="221" y="682"/>
                    </a:lnTo>
                    <a:lnTo>
                      <a:pt x="217" y="684"/>
                    </a:lnTo>
                    <a:lnTo>
                      <a:pt x="213" y="688"/>
                    </a:lnTo>
                    <a:lnTo>
                      <a:pt x="208" y="692"/>
                    </a:lnTo>
                    <a:lnTo>
                      <a:pt x="203" y="695"/>
                    </a:lnTo>
                    <a:lnTo>
                      <a:pt x="198" y="697"/>
                    </a:lnTo>
                    <a:lnTo>
                      <a:pt x="194" y="702"/>
                    </a:lnTo>
                    <a:lnTo>
                      <a:pt x="189" y="706"/>
                    </a:lnTo>
                    <a:lnTo>
                      <a:pt x="183" y="709"/>
                    </a:lnTo>
                    <a:lnTo>
                      <a:pt x="178" y="713"/>
                    </a:lnTo>
                    <a:lnTo>
                      <a:pt x="174" y="718"/>
                    </a:lnTo>
                    <a:lnTo>
                      <a:pt x="168" y="722"/>
                    </a:lnTo>
                    <a:lnTo>
                      <a:pt x="163" y="725"/>
                    </a:lnTo>
                    <a:lnTo>
                      <a:pt x="159" y="727"/>
                    </a:lnTo>
                    <a:lnTo>
                      <a:pt x="155" y="729"/>
                    </a:lnTo>
                    <a:lnTo>
                      <a:pt x="150" y="733"/>
                    </a:lnTo>
                    <a:lnTo>
                      <a:pt x="145" y="735"/>
                    </a:lnTo>
                    <a:lnTo>
                      <a:pt x="142" y="738"/>
                    </a:lnTo>
                    <a:lnTo>
                      <a:pt x="137" y="740"/>
                    </a:lnTo>
                    <a:lnTo>
                      <a:pt x="133" y="743"/>
                    </a:lnTo>
                    <a:lnTo>
                      <a:pt x="128" y="745"/>
                    </a:lnTo>
                    <a:lnTo>
                      <a:pt x="124" y="747"/>
                    </a:lnTo>
                    <a:lnTo>
                      <a:pt x="119" y="748"/>
                    </a:lnTo>
                    <a:lnTo>
                      <a:pt x="115" y="751"/>
                    </a:lnTo>
                    <a:lnTo>
                      <a:pt x="109" y="752"/>
                    </a:lnTo>
                    <a:lnTo>
                      <a:pt x="106" y="754"/>
                    </a:lnTo>
                    <a:lnTo>
                      <a:pt x="101" y="756"/>
                    </a:lnTo>
                    <a:lnTo>
                      <a:pt x="98" y="757"/>
                    </a:lnTo>
                    <a:lnTo>
                      <a:pt x="93" y="758"/>
                    </a:lnTo>
                    <a:lnTo>
                      <a:pt x="88" y="758"/>
                    </a:lnTo>
                    <a:lnTo>
                      <a:pt x="83" y="759"/>
                    </a:lnTo>
                    <a:lnTo>
                      <a:pt x="80" y="759"/>
                    </a:lnTo>
                    <a:lnTo>
                      <a:pt x="75" y="759"/>
                    </a:lnTo>
                    <a:lnTo>
                      <a:pt x="70" y="759"/>
                    </a:lnTo>
                    <a:lnTo>
                      <a:pt x="67" y="759"/>
                    </a:lnTo>
                    <a:lnTo>
                      <a:pt x="62" y="759"/>
                    </a:lnTo>
                    <a:lnTo>
                      <a:pt x="57" y="758"/>
                    </a:lnTo>
                    <a:lnTo>
                      <a:pt x="53" y="757"/>
                    </a:lnTo>
                    <a:lnTo>
                      <a:pt x="49" y="756"/>
                    </a:lnTo>
                    <a:lnTo>
                      <a:pt x="44" y="754"/>
                    </a:lnTo>
                    <a:lnTo>
                      <a:pt x="41" y="751"/>
                    </a:lnTo>
                    <a:lnTo>
                      <a:pt x="37" y="750"/>
                    </a:lnTo>
                    <a:lnTo>
                      <a:pt x="32" y="746"/>
                    </a:lnTo>
                    <a:lnTo>
                      <a:pt x="29" y="745"/>
                    </a:lnTo>
                    <a:lnTo>
                      <a:pt x="25" y="741"/>
                    </a:lnTo>
                    <a:lnTo>
                      <a:pt x="22" y="739"/>
                    </a:lnTo>
                    <a:lnTo>
                      <a:pt x="19" y="735"/>
                    </a:lnTo>
                    <a:lnTo>
                      <a:pt x="17" y="733"/>
                    </a:lnTo>
                    <a:lnTo>
                      <a:pt x="15" y="729"/>
                    </a:lnTo>
                    <a:lnTo>
                      <a:pt x="12" y="726"/>
                    </a:lnTo>
                    <a:lnTo>
                      <a:pt x="11" y="722"/>
                    </a:lnTo>
                    <a:lnTo>
                      <a:pt x="9" y="720"/>
                    </a:lnTo>
                    <a:lnTo>
                      <a:pt x="8" y="715"/>
                    </a:lnTo>
                    <a:lnTo>
                      <a:pt x="6" y="712"/>
                    </a:lnTo>
                    <a:lnTo>
                      <a:pt x="5" y="708"/>
                    </a:lnTo>
                    <a:lnTo>
                      <a:pt x="4" y="705"/>
                    </a:lnTo>
                    <a:lnTo>
                      <a:pt x="3" y="700"/>
                    </a:lnTo>
                    <a:lnTo>
                      <a:pt x="3" y="696"/>
                    </a:lnTo>
                    <a:lnTo>
                      <a:pt x="2" y="693"/>
                    </a:lnTo>
                    <a:lnTo>
                      <a:pt x="2" y="689"/>
                    </a:lnTo>
                    <a:lnTo>
                      <a:pt x="2" y="684"/>
                    </a:lnTo>
                    <a:lnTo>
                      <a:pt x="0" y="681"/>
                    </a:lnTo>
                    <a:lnTo>
                      <a:pt x="0" y="676"/>
                    </a:lnTo>
                    <a:lnTo>
                      <a:pt x="2" y="673"/>
                    </a:lnTo>
                    <a:lnTo>
                      <a:pt x="2" y="668"/>
                    </a:lnTo>
                    <a:lnTo>
                      <a:pt x="2" y="663"/>
                    </a:lnTo>
                    <a:lnTo>
                      <a:pt x="2" y="660"/>
                    </a:lnTo>
                    <a:lnTo>
                      <a:pt x="3" y="656"/>
                    </a:lnTo>
                    <a:lnTo>
                      <a:pt x="3" y="651"/>
                    </a:lnTo>
                    <a:lnTo>
                      <a:pt x="4" y="648"/>
                    </a:lnTo>
                    <a:lnTo>
                      <a:pt x="4" y="643"/>
                    </a:lnTo>
                    <a:lnTo>
                      <a:pt x="5" y="638"/>
                    </a:lnTo>
                    <a:lnTo>
                      <a:pt x="6" y="635"/>
                    </a:lnTo>
                    <a:lnTo>
                      <a:pt x="8" y="631"/>
                    </a:lnTo>
                    <a:lnTo>
                      <a:pt x="9" y="626"/>
                    </a:lnTo>
                    <a:lnTo>
                      <a:pt x="10" y="623"/>
                    </a:lnTo>
                    <a:lnTo>
                      <a:pt x="10" y="619"/>
                    </a:lnTo>
                    <a:lnTo>
                      <a:pt x="11" y="617"/>
                    </a:lnTo>
                    <a:lnTo>
                      <a:pt x="11" y="614"/>
                    </a:lnTo>
                    <a:lnTo>
                      <a:pt x="12" y="611"/>
                    </a:lnTo>
                    <a:lnTo>
                      <a:pt x="15" y="605"/>
                    </a:lnTo>
                    <a:lnTo>
                      <a:pt x="17" y="600"/>
                    </a:lnTo>
                    <a:lnTo>
                      <a:pt x="19" y="594"/>
                    </a:lnTo>
                    <a:lnTo>
                      <a:pt x="22" y="590"/>
                    </a:lnTo>
                    <a:lnTo>
                      <a:pt x="24" y="585"/>
                    </a:lnTo>
                    <a:lnTo>
                      <a:pt x="28" y="580"/>
                    </a:lnTo>
                    <a:lnTo>
                      <a:pt x="30" y="575"/>
                    </a:lnTo>
                    <a:lnTo>
                      <a:pt x="32" y="571"/>
                    </a:lnTo>
                    <a:lnTo>
                      <a:pt x="36" y="566"/>
                    </a:lnTo>
                    <a:lnTo>
                      <a:pt x="40" y="560"/>
                    </a:lnTo>
                    <a:lnTo>
                      <a:pt x="43" y="555"/>
                    </a:lnTo>
                    <a:lnTo>
                      <a:pt x="45" y="550"/>
                    </a:lnTo>
                    <a:lnTo>
                      <a:pt x="49" y="546"/>
                    </a:lnTo>
                    <a:lnTo>
                      <a:pt x="53" y="541"/>
                    </a:lnTo>
                    <a:lnTo>
                      <a:pt x="56" y="536"/>
                    </a:lnTo>
                    <a:lnTo>
                      <a:pt x="60" y="531"/>
                    </a:lnTo>
                    <a:lnTo>
                      <a:pt x="63" y="525"/>
                    </a:lnTo>
                    <a:lnTo>
                      <a:pt x="67" y="521"/>
                    </a:lnTo>
                    <a:lnTo>
                      <a:pt x="72" y="516"/>
                    </a:lnTo>
                    <a:lnTo>
                      <a:pt x="75" y="510"/>
                    </a:lnTo>
                    <a:lnTo>
                      <a:pt x="79" y="505"/>
                    </a:lnTo>
                    <a:lnTo>
                      <a:pt x="82" y="499"/>
                    </a:lnTo>
                    <a:lnTo>
                      <a:pt x="85" y="497"/>
                    </a:lnTo>
                    <a:lnTo>
                      <a:pt x="86" y="493"/>
                    </a:lnTo>
                    <a:lnTo>
                      <a:pt x="88" y="491"/>
                    </a:lnTo>
                    <a:lnTo>
                      <a:pt x="91" y="488"/>
                    </a:lnTo>
                    <a:lnTo>
                      <a:pt x="93" y="483"/>
                    </a:lnTo>
                    <a:lnTo>
                      <a:pt x="98" y="477"/>
                    </a:lnTo>
                    <a:lnTo>
                      <a:pt x="99" y="473"/>
                    </a:lnTo>
                    <a:lnTo>
                      <a:pt x="101" y="471"/>
                    </a:lnTo>
                    <a:lnTo>
                      <a:pt x="102" y="467"/>
                    </a:lnTo>
                    <a:lnTo>
                      <a:pt x="105" y="464"/>
                    </a:lnTo>
                    <a:lnTo>
                      <a:pt x="106" y="461"/>
                    </a:lnTo>
                    <a:lnTo>
                      <a:pt x="108" y="458"/>
                    </a:lnTo>
                    <a:lnTo>
                      <a:pt x="109" y="454"/>
                    </a:lnTo>
                    <a:lnTo>
                      <a:pt x="112" y="452"/>
                    </a:lnTo>
                    <a:lnTo>
                      <a:pt x="113" y="448"/>
                    </a:lnTo>
                    <a:lnTo>
                      <a:pt x="114" y="446"/>
                    </a:lnTo>
                    <a:lnTo>
                      <a:pt x="117" y="445"/>
                    </a:lnTo>
                    <a:lnTo>
                      <a:pt x="119" y="444"/>
                    </a:lnTo>
                    <a:lnTo>
                      <a:pt x="124" y="444"/>
                    </a:lnTo>
                    <a:lnTo>
                      <a:pt x="128" y="445"/>
                    </a:lnTo>
                    <a:lnTo>
                      <a:pt x="131" y="447"/>
                    </a:lnTo>
                    <a:lnTo>
                      <a:pt x="134" y="452"/>
                    </a:lnTo>
                    <a:lnTo>
                      <a:pt x="134" y="453"/>
                    </a:lnTo>
                    <a:lnTo>
                      <a:pt x="134" y="457"/>
                    </a:lnTo>
                    <a:lnTo>
                      <a:pt x="134" y="459"/>
                    </a:lnTo>
                    <a:lnTo>
                      <a:pt x="134" y="463"/>
                    </a:lnTo>
                    <a:lnTo>
                      <a:pt x="132" y="465"/>
                    </a:lnTo>
                    <a:lnTo>
                      <a:pt x="131" y="469"/>
                    </a:lnTo>
                    <a:lnTo>
                      <a:pt x="130" y="471"/>
                    </a:lnTo>
                    <a:lnTo>
                      <a:pt x="127" y="474"/>
                    </a:lnTo>
                    <a:lnTo>
                      <a:pt x="125" y="479"/>
                    </a:lnTo>
                    <a:lnTo>
                      <a:pt x="121" y="485"/>
                    </a:lnTo>
                    <a:lnTo>
                      <a:pt x="119" y="491"/>
                    </a:lnTo>
                    <a:lnTo>
                      <a:pt x="117" y="496"/>
                    </a:lnTo>
                    <a:lnTo>
                      <a:pt x="114" y="501"/>
                    </a:lnTo>
                    <a:lnTo>
                      <a:pt x="112" y="506"/>
                    </a:lnTo>
                    <a:lnTo>
                      <a:pt x="109" y="510"/>
                    </a:lnTo>
                    <a:lnTo>
                      <a:pt x="107" y="515"/>
                    </a:lnTo>
                    <a:lnTo>
                      <a:pt x="105" y="520"/>
                    </a:lnTo>
                    <a:lnTo>
                      <a:pt x="104" y="524"/>
                    </a:lnTo>
                    <a:lnTo>
                      <a:pt x="101" y="528"/>
                    </a:lnTo>
                    <a:lnTo>
                      <a:pt x="100" y="531"/>
                    </a:lnTo>
                    <a:lnTo>
                      <a:pt x="98" y="536"/>
                    </a:lnTo>
                    <a:lnTo>
                      <a:pt x="96" y="541"/>
                    </a:lnTo>
                    <a:lnTo>
                      <a:pt x="94" y="544"/>
                    </a:lnTo>
                    <a:lnTo>
                      <a:pt x="93" y="548"/>
                    </a:lnTo>
                    <a:lnTo>
                      <a:pt x="91" y="552"/>
                    </a:lnTo>
                    <a:lnTo>
                      <a:pt x="89" y="555"/>
                    </a:lnTo>
                    <a:lnTo>
                      <a:pt x="88" y="560"/>
                    </a:lnTo>
                    <a:lnTo>
                      <a:pt x="86" y="563"/>
                    </a:lnTo>
                    <a:lnTo>
                      <a:pt x="85" y="567"/>
                    </a:lnTo>
                    <a:lnTo>
                      <a:pt x="83" y="571"/>
                    </a:lnTo>
                    <a:lnTo>
                      <a:pt x="82" y="575"/>
                    </a:lnTo>
                    <a:lnTo>
                      <a:pt x="81" y="579"/>
                    </a:lnTo>
                    <a:lnTo>
                      <a:pt x="79" y="582"/>
                    </a:lnTo>
                    <a:lnTo>
                      <a:pt x="77" y="587"/>
                    </a:lnTo>
                    <a:lnTo>
                      <a:pt x="76" y="591"/>
                    </a:lnTo>
                    <a:lnTo>
                      <a:pt x="74" y="595"/>
                    </a:lnTo>
                    <a:lnTo>
                      <a:pt x="73" y="600"/>
                    </a:lnTo>
                    <a:lnTo>
                      <a:pt x="72" y="605"/>
                    </a:lnTo>
                    <a:lnTo>
                      <a:pt x="69" y="610"/>
                    </a:lnTo>
                    <a:lnTo>
                      <a:pt x="67" y="616"/>
                    </a:lnTo>
                    <a:lnTo>
                      <a:pt x="66" y="619"/>
                    </a:lnTo>
                    <a:lnTo>
                      <a:pt x="66" y="622"/>
                    </a:lnTo>
                    <a:lnTo>
                      <a:pt x="63" y="625"/>
                    </a:lnTo>
                    <a:lnTo>
                      <a:pt x="63" y="629"/>
                    </a:lnTo>
                    <a:lnTo>
                      <a:pt x="62" y="632"/>
                    </a:lnTo>
                    <a:lnTo>
                      <a:pt x="61" y="636"/>
                    </a:lnTo>
                    <a:lnTo>
                      <a:pt x="60" y="639"/>
                    </a:lnTo>
                    <a:lnTo>
                      <a:pt x="60" y="644"/>
                    </a:lnTo>
                    <a:lnTo>
                      <a:pt x="59" y="648"/>
                    </a:lnTo>
                    <a:lnTo>
                      <a:pt x="57" y="651"/>
                    </a:lnTo>
                    <a:lnTo>
                      <a:pt x="57" y="655"/>
                    </a:lnTo>
                    <a:lnTo>
                      <a:pt x="57" y="660"/>
                    </a:lnTo>
                    <a:lnTo>
                      <a:pt x="56" y="663"/>
                    </a:lnTo>
                    <a:lnTo>
                      <a:pt x="55" y="667"/>
                    </a:lnTo>
                    <a:lnTo>
                      <a:pt x="55" y="670"/>
                    </a:lnTo>
                    <a:lnTo>
                      <a:pt x="55" y="674"/>
                    </a:lnTo>
                    <a:lnTo>
                      <a:pt x="55" y="677"/>
                    </a:lnTo>
                    <a:lnTo>
                      <a:pt x="55" y="681"/>
                    </a:lnTo>
                    <a:lnTo>
                      <a:pt x="55" y="684"/>
                    </a:lnTo>
                    <a:lnTo>
                      <a:pt x="55" y="688"/>
                    </a:lnTo>
                    <a:lnTo>
                      <a:pt x="55" y="690"/>
                    </a:lnTo>
                    <a:lnTo>
                      <a:pt x="56" y="694"/>
                    </a:lnTo>
                    <a:lnTo>
                      <a:pt x="57" y="696"/>
                    </a:lnTo>
                    <a:lnTo>
                      <a:pt x="59" y="699"/>
                    </a:lnTo>
                    <a:lnTo>
                      <a:pt x="61" y="703"/>
                    </a:lnTo>
                    <a:lnTo>
                      <a:pt x="64" y="707"/>
                    </a:lnTo>
                    <a:lnTo>
                      <a:pt x="69" y="711"/>
                    </a:lnTo>
                    <a:lnTo>
                      <a:pt x="74" y="713"/>
                    </a:lnTo>
                    <a:lnTo>
                      <a:pt x="80" y="715"/>
                    </a:lnTo>
                    <a:lnTo>
                      <a:pt x="85" y="716"/>
                    </a:lnTo>
                    <a:lnTo>
                      <a:pt x="89" y="715"/>
                    </a:lnTo>
                    <a:lnTo>
                      <a:pt x="95" y="715"/>
                    </a:lnTo>
                    <a:lnTo>
                      <a:pt x="100" y="714"/>
                    </a:lnTo>
                    <a:lnTo>
                      <a:pt x="106" y="713"/>
                    </a:lnTo>
                    <a:lnTo>
                      <a:pt x="111" y="711"/>
                    </a:lnTo>
                    <a:lnTo>
                      <a:pt x="117" y="708"/>
                    </a:lnTo>
                    <a:lnTo>
                      <a:pt x="121" y="705"/>
                    </a:lnTo>
                    <a:lnTo>
                      <a:pt x="127" y="702"/>
                    </a:lnTo>
                    <a:lnTo>
                      <a:pt x="132" y="699"/>
                    </a:lnTo>
                    <a:lnTo>
                      <a:pt x="138" y="695"/>
                    </a:lnTo>
                    <a:lnTo>
                      <a:pt x="144" y="692"/>
                    </a:lnTo>
                    <a:lnTo>
                      <a:pt x="149" y="688"/>
                    </a:lnTo>
                    <a:lnTo>
                      <a:pt x="155" y="683"/>
                    </a:lnTo>
                    <a:lnTo>
                      <a:pt x="159" y="680"/>
                    </a:lnTo>
                    <a:lnTo>
                      <a:pt x="164" y="676"/>
                    </a:lnTo>
                    <a:lnTo>
                      <a:pt x="170" y="673"/>
                    </a:lnTo>
                    <a:lnTo>
                      <a:pt x="175" y="669"/>
                    </a:lnTo>
                    <a:lnTo>
                      <a:pt x="179" y="665"/>
                    </a:lnTo>
                    <a:lnTo>
                      <a:pt x="184" y="662"/>
                    </a:lnTo>
                    <a:lnTo>
                      <a:pt x="189" y="658"/>
                    </a:lnTo>
                    <a:lnTo>
                      <a:pt x="192" y="655"/>
                    </a:lnTo>
                    <a:lnTo>
                      <a:pt x="197" y="652"/>
                    </a:lnTo>
                    <a:lnTo>
                      <a:pt x="202" y="649"/>
                    </a:lnTo>
                    <a:lnTo>
                      <a:pt x="206" y="645"/>
                    </a:lnTo>
                    <a:lnTo>
                      <a:pt x="209" y="642"/>
                    </a:lnTo>
                    <a:lnTo>
                      <a:pt x="214" y="638"/>
                    </a:lnTo>
                    <a:lnTo>
                      <a:pt x="217" y="635"/>
                    </a:lnTo>
                    <a:lnTo>
                      <a:pt x="222" y="632"/>
                    </a:lnTo>
                    <a:lnTo>
                      <a:pt x="226" y="629"/>
                    </a:lnTo>
                    <a:lnTo>
                      <a:pt x="229" y="624"/>
                    </a:lnTo>
                    <a:lnTo>
                      <a:pt x="233" y="620"/>
                    </a:lnTo>
                    <a:lnTo>
                      <a:pt x="238" y="618"/>
                    </a:lnTo>
                    <a:lnTo>
                      <a:pt x="241" y="614"/>
                    </a:lnTo>
                    <a:lnTo>
                      <a:pt x="246" y="610"/>
                    </a:lnTo>
                    <a:lnTo>
                      <a:pt x="249" y="606"/>
                    </a:lnTo>
                    <a:lnTo>
                      <a:pt x="253" y="603"/>
                    </a:lnTo>
                    <a:lnTo>
                      <a:pt x="257" y="599"/>
                    </a:lnTo>
                    <a:lnTo>
                      <a:pt x="261" y="594"/>
                    </a:lnTo>
                    <a:lnTo>
                      <a:pt x="265" y="590"/>
                    </a:lnTo>
                    <a:lnTo>
                      <a:pt x="270" y="586"/>
                    </a:lnTo>
                    <a:lnTo>
                      <a:pt x="274" y="581"/>
                    </a:lnTo>
                    <a:lnTo>
                      <a:pt x="279" y="576"/>
                    </a:lnTo>
                    <a:lnTo>
                      <a:pt x="284" y="572"/>
                    </a:lnTo>
                    <a:lnTo>
                      <a:pt x="289" y="567"/>
                    </a:lnTo>
                    <a:lnTo>
                      <a:pt x="291" y="562"/>
                    </a:lnTo>
                    <a:lnTo>
                      <a:pt x="294" y="557"/>
                    </a:lnTo>
                    <a:lnTo>
                      <a:pt x="299" y="554"/>
                    </a:lnTo>
                    <a:lnTo>
                      <a:pt x="303" y="549"/>
                    </a:lnTo>
                    <a:lnTo>
                      <a:pt x="306" y="546"/>
                    </a:lnTo>
                    <a:lnTo>
                      <a:pt x="310" y="541"/>
                    </a:lnTo>
                    <a:lnTo>
                      <a:pt x="313" y="537"/>
                    </a:lnTo>
                    <a:lnTo>
                      <a:pt x="318" y="534"/>
                    </a:lnTo>
                    <a:lnTo>
                      <a:pt x="321" y="530"/>
                    </a:lnTo>
                    <a:lnTo>
                      <a:pt x="324" y="527"/>
                    </a:lnTo>
                    <a:lnTo>
                      <a:pt x="328" y="522"/>
                    </a:lnTo>
                    <a:lnTo>
                      <a:pt x="332" y="518"/>
                    </a:lnTo>
                    <a:lnTo>
                      <a:pt x="335" y="515"/>
                    </a:lnTo>
                    <a:lnTo>
                      <a:pt x="338" y="511"/>
                    </a:lnTo>
                    <a:lnTo>
                      <a:pt x="342" y="506"/>
                    </a:lnTo>
                    <a:lnTo>
                      <a:pt x="347" y="504"/>
                    </a:lnTo>
                    <a:lnTo>
                      <a:pt x="349" y="499"/>
                    </a:lnTo>
                    <a:lnTo>
                      <a:pt x="353" y="496"/>
                    </a:lnTo>
                    <a:lnTo>
                      <a:pt x="356" y="491"/>
                    </a:lnTo>
                    <a:lnTo>
                      <a:pt x="360" y="488"/>
                    </a:lnTo>
                    <a:lnTo>
                      <a:pt x="363" y="484"/>
                    </a:lnTo>
                    <a:lnTo>
                      <a:pt x="367" y="480"/>
                    </a:lnTo>
                    <a:lnTo>
                      <a:pt x="370" y="477"/>
                    </a:lnTo>
                    <a:lnTo>
                      <a:pt x="374" y="472"/>
                    </a:lnTo>
                    <a:lnTo>
                      <a:pt x="377" y="469"/>
                    </a:lnTo>
                    <a:lnTo>
                      <a:pt x="381" y="464"/>
                    </a:lnTo>
                    <a:lnTo>
                      <a:pt x="385" y="460"/>
                    </a:lnTo>
                    <a:lnTo>
                      <a:pt x="388" y="455"/>
                    </a:lnTo>
                    <a:lnTo>
                      <a:pt x="392" y="451"/>
                    </a:lnTo>
                    <a:lnTo>
                      <a:pt x="395" y="447"/>
                    </a:lnTo>
                    <a:lnTo>
                      <a:pt x="399" y="442"/>
                    </a:lnTo>
                    <a:lnTo>
                      <a:pt x="402" y="439"/>
                    </a:lnTo>
                    <a:lnTo>
                      <a:pt x="406" y="433"/>
                    </a:lnTo>
                    <a:lnTo>
                      <a:pt x="409" y="427"/>
                    </a:lnTo>
                    <a:lnTo>
                      <a:pt x="413" y="421"/>
                    </a:lnTo>
                    <a:lnTo>
                      <a:pt x="417" y="416"/>
                    </a:lnTo>
                    <a:lnTo>
                      <a:pt x="420" y="412"/>
                    </a:lnTo>
                    <a:lnTo>
                      <a:pt x="425" y="406"/>
                    </a:lnTo>
                    <a:lnTo>
                      <a:pt x="428" y="401"/>
                    </a:lnTo>
                    <a:lnTo>
                      <a:pt x="432" y="396"/>
                    </a:lnTo>
                    <a:lnTo>
                      <a:pt x="434" y="391"/>
                    </a:lnTo>
                    <a:lnTo>
                      <a:pt x="438" y="387"/>
                    </a:lnTo>
                    <a:lnTo>
                      <a:pt x="441" y="382"/>
                    </a:lnTo>
                    <a:lnTo>
                      <a:pt x="445" y="377"/>
                    </a:lnTo>
                    <a:lnTo>
                      <a:pt x="449" y="372"/>
                    </a:lnTo>
                    <a:lnTo>
                      <a:pt x="451" y="368"/>
                    </a:lnTo>
                    <a:lnTo>
                      <a:pt x="455" y="364"/>
                    </a:lnTo>
                    <a:lnTo>
                      <a:pt x="458" y="359"/>
                    </a:lnTo>
                    <a:lnTo>
                      <a:pt x="460" y="355"/>
                    </a:lnTo>
                    <a:lnTo>
                      <a:pt x="463" y="350"/>
                    </a:lnTo>
                    <a:lnTo>
                      <a:pt x="466" y="345"/>
                    </a:lnTo>
                    <a:lnTo>
                      <a:pt x="469" y="342"/>
                    </a:lnTo>
                    <a:lnTo>
                      <a:pt x="472" y="337"/>
                    </a:lnTo>
                    <a:lnTo>
                      <a:pt x="475" y="332"/>
                    </a:lnTo>
                    <a:lnTo>
                      <a:pt x="477" y="329"/>
                    </a:lnTo>
                    <a:lnTo>
                      <a:pt x="481" y="325"/>
                    </a:lnTo>
                    <a:lnTo>
                      <a:pt x="482" y="320"/>
                    </a:lnTo>
                    <a:lnTo>
                      <a:pt x="485" y="316"/>
                    </a:lnTo>
                    <a:lnTo>
                      <a:pt x="488" y="312"/>
                    </a:lnTo>
                    <a:lnTo>
                      <a:pt x="491" y="307"/>
                    </a:lnTo>
                    <a:lnTo>
                      <a:pt x="492" y="304"/>
                    </a:lnTo>
                    <a:lnTo>
                      <a:pt x="496" y="300"/>
                    </a:lnTo>
                    <a:lnTo>
                      <a:pt x="498" y="295"/>
                    </a:lnTo>
                    <a:lnTo>
                      <a:pt x="501" y="292"/>
                    </a:lnTo>
                    <a:lnTo>
                      <a:pt x="502" y="287"/>
                    </a:lnTo>
                    <a:lnTo>
                      <a:pt x="505" y="283"/>
                    </a:lnTo>
                    <a:lnTo>
                      <a:pt x="507" y="279"/>
                    </a:lnTo>
                    <a:lnTo>
                      <a:pt x="509" y="275"/>
                    </a:lnTo>
                    <a:lnTo>
                      <a:pt x="511" y="270"/>
                    </a:lnTo>
                    <a:lnTo>
                      <a:pt x="514" y="267"/>
                    </a:lnTo>
                    <a:lnTo>
                      <a:pt x="516" y="262"/>
                    </a:lnTo>
                    <a:lnTo>
                      <a:pt x="519" y="259"/>
                    </a:lnTo>
                    <a:lnTo>
                      <a:pt x="520" y="254"/>
                    </a:lnTo>
                    <a:lnTo>
                      <a:pt x="522" y="250"/>
                    </a:lnTo>
                    <a:lnTo>
                      <a:pt x="524" y="246"/>
                    </a:lnTo>
                    <a:lnTo>
                      <a:pt x="527" y="242"/>
                    </a:lnTo>
                    <a:lnTo>
                      <a:pt x="528" y="237"/>
                    </a:lnTo>
                    <a:lnTo>
                      <a:pt x="530" y="232"/>
                    </a:lnTo>
                    <a:lnTo>
                      <a:pt x="532" y="228"/>
                    </a:lnTo>
                    <a:lnTo>
                      <a:pt x="534" y="224"/>
                    </a:lnTo>
                    <a:lnTo>
                      <a:pt x="535" y="219"/>
                    </a:lnTo>
                    <a:lnTo>
                      <a:pt x="538" y="216"/>
                    </a:lnTo>
                    <a:lnTo>
                      <a:pt x="539" y="211"/>
                    </a:lnTo>
                    <a:lnTo>
                      <a:pt x="541" y="206"/>
                    </a:lnTo>
                    <a:lnTo>
                      <a:pt x="542" y="202"/>
                    </a:lnTo>
                    <a:lnTo>
                      <a:pt x="545" y="197"/>
                    </a:lnTo>
                    <a:lnTo>
                      <a:pt x="546" y="192"/>
                    </a:lnTo>
                    <a:lnTo>
                      <a:pt x="548" y="189"/>
                    </a:lnTo>
                    <a:lnTo>
                      <a:pt x="551" y="183"/>
                    </a:lnTo>
                    <a:lnTo>
                      <a:pt x="552" y="178"/>
                    </a:lnTo>
                    <a:lnTo>
                      <a:pt x="554" y="173"/>
                    </a:lnTo>
                    <a:lnTo>
                      <a:pt x="555" y="168"/>
                    </a:lnTo>
                    <a:lnTo>
                      <a:pt x="558" y="164"/>
                    </a:lnTo>
                    <a:lnTo>
                      <a:pt x="560" y="159"/>
                    </a:lnTo>
                    <a:lnTo>
                      <a:pt x="561" y="153"/>
                    </a:lnTo>
                    <a:lnTo>
                      <a:pt x="564" y="148"/>
                    </a:lnTo>
                    <a:lnTo>
                      <a:pt x="565" y="144"/>
                    </a:lnTo>
                    <a:lnTo>
                      <a:pt x="566" y="138"/>
                    </a:lnTo>
                    <a:lnTo>
                      <a:pt x="566" y="134"/>
                    </a:lnTo>
                    <a:lnTo>
                      <a:pt x="568" y="132"/>
                    </a:lnTo>
                    <a:lnTo>
                      <a:pt x="568" y="129"/>
                    </a:lnTo>
                    <a:lnTo>
                      <a:pt x="570" y="126"/>
                    </a:lnTo>
                    <a:lnTo>
                      <a:pt x="571" y="123"/>
                    </a:lnTo>
                    <a:lnTo>
                      <a:pt x="572" y="120"/>
                    </a:lnTo>
                    <a:lnTo>
                      <a:pt x="572" y="116"/>
                    </a:lnTo>
                    <a:lnTo>
                      <a:pt x="573" y="114"/>
                    </a:lnTo>
                    <a:lnTo>
                      <a:pt x="574" y="110"/>
                    </a:lnTo>
                    <a:lnTo>
                      <a:pt x="574" y="107"/>
                    </a:lnTo>
                    <a:lnTo>
                      <a:pt x="575" y="104"/>
                    </a:lnTo>
                    <a:lnTo>
                      <a:pt x="577" y="101"/>
                    </a:lnTo>
                    <a:lnTo>
                      <a:pt x="577" y="97"/>
                    </a:lnTo>
                    <a:lnTo>
                      <a:pt x="578" y="95"/>
                    </a:lnTo>
                    <a:lnTo>
                      <a:pt x="578" y="91"/>
                    </a:lnTo>
                    <a:lnTo>
                      <a:pt x="579" y="88"/>
                    </a:lnTo>
                    <a:lnTo>
                      <a:pt x="579" y="85"/>
                    </a:lnTo>
                    <a:lnTo>
                      <a:pt x="579" y="82"/>
                    </a:lnTo>
                    <a:lnTo>
                      <a:pt x="579" y="78"/>
                    </a:lnTo>
                    <a:lnTo>
                      <a:pt x="579" y="76"/>
                    </a:lnTo>
                    <a:lnTo>
                      <a:pt x="578" y="70"/>
                    </a:lnTo>
                    <a:lnTo>
                      <a:pt x="577" y="65"/>
                    </a:lnTo>
                    <a:lnTo>
                      <a:pt x="575" y="60"/>
                    </a:lnTo>
                    <a:lnTo>
                      <a:pt x="573" y="57"/>
                    </a:lnTo>
                    <a:lnTo>
                      <a:pt x="570" y="53"/>
                    </a:lnTo>
                    <a:lnTo>
                      <a:pt x="566" y="51"/>
                    </a:lnTo>
                    <a:lnTo>
                      <a:pt x="561" y="50"/>
                    </a:lnTo>
                    <a:lnTo>
                      <a:pt x="558" y="47"/>
                    </a:lnTo>
                    <a:lnTo>
                      <a:pt x="553" y="46"/>
                    </a:lnTo>
                    <a:lnTo>
                      <a:pt x="548" y="46"/>
                    </a:lnTo>
                    <a:lnTo>
                      <a:pt x="543" y="46"/>
                    </a:lnTo>
                    <a:lnTo>
                      <a:pt x="539" y="46"/>
                    </a:lnTo>
                    <a:lnTo>
                      <a:pt x="533" y="46"/>
                    </a:lnTo>
                    <a:lnTo>
                      <a:pt x="528" y="47"/>
                    </a:lnTo>
                    <a:lnTo>
                      <a:pt x="523" y="49"/>
                    </a:lnTo>
                    <a:lnTo>
                      <a:pt x="519" y="51"/>
                    </a:lnTo>
                    <a:lnTo>
                      <a:pt x="514" y="51"/>
                    </a:lnTo>
                    <a:lnTo>
                      <a:pt x="509" y="53"/>
                    </a:lnTo>
                    <a:lnTo>
                      <a:pt x="504" y="56"/>
                    </a:lnTo>
                    <a:lnTo>
                      <a:pt x="501" y="57"/>
                    </a:lnTo>
                    <a:lnTo>
                      <a:pt x="497" y="59"/>
                    </a:lnTo>
                    <a:lnTo>
                      <a:pt x="494" y="60"/>
                    </a:lnTo>
                    <a:lnTo>
                      <a:pt x="490" y="62"/>
                    </a:lnTo>
                    <a:lnTo>
                      <a:pt x="487" y="64"/>
                    </a:lnTo>
                    <a:lnTo>
                      <a:pt x="483" y="65"/>
                    </a:lnTo>
                    <a:lnTo>
                      <a:pt x="479" y="68"/>
                    </a:lnTo>
                    <a:lnTo>
                      <a:pt x="477" y="70"/>
                    </a:lnTo>
                    <a:lnTo>
                      <a:pt x="473" y="71"/>
                    </a:lnTo>
                    <a:lnTo>
                      <a:pt x="470" y="74"/>
                    </a:lnTo>
                    <a:lnTo>
                      <a:pt x="466" y="76"/>
                    </a:lnTo>
                    <a:lnTo>
                      <a:pt x="463" y="77"/>
                    </a:lnTo>
                    <a:lnTo>
                      <a:pt x="460" y="79"/>
                    </a:lnTo>
                    <a:lnTo>
                      <a:pt x="457" y="82"/>
                    </a:lnTo>
                    <a:lnTo>
                      <a:pt x="453" y="84"/>
                    </a:lnTo>
                    <a:lnTo>
                      <a:pt x="451" y="85"/>
                    </a:lnTo>
                    <a:lnTo>
                      <a:pt x="447" y="89"/>
                    </a:lnTo>
                    <a:lnTo>
                      <a:pt x="444" y="90"/>
                    </a:lnTo>
                    <a:lnTo>
                      <a:pt x="441" y="92"/>
                    </a:lnTo>
                    <a:lnTo>
                      <a:pt x="438" y="95"/>
                    </a:lnTo>
                    <a:lnTo>
                      <a:pt x="434" y="97"/>
                    </a:lnTo>
                    <a:lnTo>
                      <a:pt x="432" y="100"/>
                    </a:lnTo>
                    <a:lnTo>
                      <a:pt x="428" y="102"/>
                    </a:lnTo>
                    <a:lnTo>
                      <a:pt x="425" y="104"/>
                    </a:lnTo>
                    <a:lnTo>
                      <a:pt x="423" y="107"/>
                    </a:lnTo>
                    <a:lnTo>
                      <a:pt x="419" y="109"/>
                    </a:lnTo>
                    <a:lnTo>
                      <a:pt x="415" y="111"/>
                    </a:lnTo>
                    <a:lnTo>
                      <a:pt x="413" y="114"/>
                    </a:lnTo>
                    <a:lnTo>
                      <a:pt x="411" y="116"/>
                    </a:lnTo>
                    <a:lnTo>
                      <a:pt x="407" y="119"/>
                    </a:lnTo>
                    <a:lnTo>
                      <a:pt x="405" y="122"/>
                    </a:lnTo>
                    <a:lnTo>
                      <a:pt x="401" y="125"/>
                    </a:lnTo>
                    <a:lnTo>
                      <a:pt x="399" y="127"/>
                    </a:lnTo>
                    <a:lnTo>
                      <a:pt x="395" y="129"/>
                    </a:lnTo>
                    <a:lnTo>
                      <a:pt x="392" y="132"/>
                    </a:lnTo>
                    <a:lnTo>
                      <a:pt x="389" y="134"/>
                    </a:lnTo>
                    <a:lnTo>
                      <a:pt x="386" y="136"/>
                    </a:lnTo>
                    <a:lnTo>
                      <a:pt x="382" y="140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4" y="148"/>
                    </a:lnTo>
                    <a:lnTo>
                      <a:pt x="368" y="153"/>
                    </a:lnTo>
                    <a:lnTo>
                      <a:pt x="363" y="159"/>
                    </a:lnTo>
                    <a:lnTo>
                      <a:pt x="357" y="165"/>
                    </a:lnTo>
                    <a:lnTo>
                      <a:pt x="353" y="170"/>
                    </a:lnTo>
                    <a:lnTo>
                      <a:pt x="347" y="176"/>
                    </a:lnTo>
                    <a:lnTo>
                      <a:pt x="341" y="181"/>
                    </a:lnTo>
                    <a:lnTo>
                      <a:pt x="337" y="184"/>
                    </a:lnTo>
                    <a:lnTo>
                      <a:pt x="335" y="187"/>
                    </a:lnTo>
                    <a:lnTo>
                      <a:pt x="332" y="190"/>
                    </a:lnTo>
                    <a:lnTo>
                      <a:pt x="330" y="193"/>
                    </a:lnTo>
                    <a:lnTo>
                      <a:pt x="326" y="196"/>
                    </a:lnTo>
                    <a:lnTo>
                      <a:pt x="324" y="199"/>
                    </a:lnTo>
                    <a:lnTo>
                      <a:pt x="322" y="202"/>
                    </a:lnTo>
                    <a:lnTo>
                      <a:pt x="319" y="205"/>
                    </a:lnTo>
                    <a:lnTo>
                      <a:pt x="317" y="209"/>
                    </a:lnTo>
                    <a:lnTo>
                      <a:pt x="313" y="211"/>
                    </a:lnTo>
                    <a:lnTo>
                      <a:pt x="311" y="215"/>
                    </a:lnTo>
                    <a:lnTo>
                      <a:pt x="309" y="217"/>
                    </a:lnTo>
                    <a:lnTo>
                      <a:pt x="304" y="221"/>
                    </a:lnTo>
                    <a:lnTo>
                      <a:pt x="300" y="222"/>
                    </a:lnTo>
                    <a:lnTo>
                      <a:pt x="294" y="222"/>
                    </a:lnTo>
                    <a:lnTo>
                      <a:pt x="290" y="222"/>
                    </a:lnTo>
                    <a:lnTo>
                      <a:pt x="285" y="219"/>
                    </a:lnTo>
                    <a:lnTo>
                      <a:pt x="283" y="217"/>
                    </a:lnTo>
                    <a:lnTo>
                      <a:pt x="281" y="213"/>
                    </a:lnTo>
                    <a:lnTo>
                      <a:pt x="284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3" name="Freeform 112"/>
              <p:cNvSpPr>
                <a:spLocks/>
              </p:cNvSpPr>
              <p:nvPr/>
            </p:nvSpPr>
            <p:spPr bwMode="auto">
              <a:xfrm>
                <a:off x="1656" y="1654"/>
                <a:ext cx="65" cy="31"/>
              </a:xfrm>
              <a:custGeom>
                <a:avLst/>
                <a:gdLst>
                  <a:gd name="T0" fmla="*/ 0 w 194"/>
                  <a:gd name="T1" fmla="*/ 0 h 93"/>
                  <a:gd name="T2" fmla="*/ 0 w 194"/>
                  <a:gd name="T3" fmla="*/ 0 h 93"/>
                  <a:gd name="T4" fmla="*/ 0 w 194"/>
                  <a:gd name="T5" fmla="*/ 0 h 93"/>
                  <a:gd name="T6" fmla="*/ 0 w 194"/>
                  <a:gd name="T7" fmla="*/ 0 h 93"/>
                  <a:gd name="T8" fmla="*/ 0 w 194"/>
                  <a:gd name="T9" fmla="*/ 0 h 93"/>
                  <a:gd name="T10" fmla="*/ 0 w 194"/>
                  <a:gd name="T11" fmla="*/ 0 h 93"/>
                  <a:gd name="T12" fmla="*/ 0 w 194"/>
                  <a:gd name="T13" fmla="*/ 0 h 93"/>
                  <a:gd name="T14" fmla="*/ 0 w 194"/>
                  <a:gd name="T15" fmla="*/ 0 h 93"/>
                  <a:gd name="T16" fmla="*/ 0 w 194"/>
                  <a:gd name="T17" fmla="*/ 0 h 93"/>
                  <a:gd name="T18" fmla="*/ 0 w 194"/>
                  <a:gd name="T19" fmla="*/ 0 h 93"/>
                  <a:gd name="T20" fmla="*/ 0 w 194"/>
                  <a:gd name="T21" fmla="*/ 0 h 93"/>
                  <a:gd name="T22" fmla="*/ 0 w 194"/>
                  <a:gd name="T23" fmla="*/ 0 h 93"/>
                  <a:gd name="T24" fmla="*/ 0 w 194"/>
                  <a:gd name="T25" fmla="*/ 0 h 93"/>
                  <a:gd name="T26" fmla="*/ 0 w 194"/>
                  <a:gd name="T27" fmla="*/ 0 h 93"/>
                  <a:gd name="T28" fmla="*/ 0 w 194"/>
                  <a:gd name="T29" fmla="*/ 0 h 93"/>
                  <a:gd name="T30" fmla="*/ 0 w 194"/>
                  <a:gd name="T31" fmla="*/ 0 h 93"/>
                  <a:gd name="T32" fmla="*/ 0 w 194"/>
                  <a:gd name="T33" fmla="*/ 0 h 93"/>
                  <a:gd name="T34" fmla="*/ 0 w 194"/>
                  <a:gd name="T35" fmla="*/ 0 h 93"/>
                  <a:gd name="T36" fmla="*/ 0 w 194"/>
                  <a:gd name="T37" fmla="*/ 0 h 93"/>
                  <a:gd name="T38" fmla="*/ 0 w 194"/>
                  <a:gd name="T39" fmla="*/ 0 h 93"/>
                  <a:gd name="T40" fmla="*/ 0 w 194"/>
                  <a:gd name="T41" fmla="*/ 0 h 93"/>
                  <a:gd name="T42" fmla="*/ 0 w 194"/>
                  <a:gd name="T43" fmla="*/ 0 h 93"/>
                  <a:gd name="T44" fmla="*/ 0 w 194"/>
                  <a:gd name="T45" fmla="*/ 0 h 93"/>
                  <a:gd name="T46" fmla="*/ 0 w 194"/>
                  <a:gd name="T47" fmla="*/ 0 h 93"/>
                  <a:gd name="T48" fmla="*/ 0 w 194"/>
                  <a:gd name="T49" fmla="*/ 0 h 93"/>
                  <a:gd name="T50" fmla="*/ 0 w 194"/>
                  <a:gd name="T51" fmla="*/ 0 h 93"/>
                  <a:gd name="T52" fmla="*/ 0 w 194"/>
                  <a:gd name="T53" fmla="*/ 0 h 93"/>
                  <a:gd name="T54" fmla="*/ 0 w 194"/>
                  <a:gd name="T55" fmla="*/ 0 h 93"/>
                  <a:gd name="T56" fmla="*/ 0 w 194"/>
                  <a:gd name="T57" fmla="*/ 0 h 93"/>
                  <a:gd name="T58" fmla="*/ 0 w 194"/>
                  <a:gd name="T59" fmla="*/ 0 h 93"/>
                  <a:gd name="T60" fmla="*/ 0 w 194"/>
                  <a:gd name="T61" fmla="*/ 0 h 93"/>
                  <a:gd name="T62" fmla="*/ 0 w 194"/>
                  <a:gd name="T63" fmla="*/ 0 h 93"/>
                  <a:gd name="T64" fmla="*/ 0 w 194"/>
                  <a:gd name="T65" fmla="*/ 0 h 93"/>
                  <a:gd name="T66" fmla="*/ 0 w 194"/>
                  <a:gd name="T67" fmla="*/ 0 h 93"/>
                  <a:gd name="T68" fmla="*/ 0 w 194"/>
                  <a:gd name="T69" fmla="*/ 0 h 93"/>
                  <a:gd name="T70" fmla="*/ 0 w 194"/>
                  <a:gd name="T71" fmla="*/ 0 h 93"/>
                  <a:gd name="T72" fmla="*/ 0 w 194"/>
                  <a:gd name="T73" fmla="*/ 0 h 93"/>
                  <a:gd name="T74" fmla="*/ 0 w 194"/>
                  <a:gd name="T75" fmla="*/ 0 h 93"/>
                  <a:gd name="T76" fmla="*/ 0 w 194"/>
                  <a:gd name="T77" fmla="*/ 0 h 93"/>
                  <a:gd name="T78" fmla="*/ 0 w 194"/>
                  <a:gd name="T79" fmla="*/ 0 h 93"/>
                  <a:gd name="T80" fmla="*/ 0 w 194"/>
                  <a:gd name="T81" fmla="*/ 0 h 93"/>
                  <a:gd name="T82" fmla="*/ 0 w 194"/>
                  <a:gd name="T83" fmla="*/ 0 h 93"/>
                  <a:gd name="T84" fmla="*/ 0 w 194"/>
                  <a:gd name="T85" fmla="*/ 0 h 93"/>
                  <a:gd name="T86" fmla="*/ 0 w 194"/>
                  <a:gd name="T87" fmla="*/ 0 h 93"/>
                  <a:gd name="T88" fmla="*/ 0 w 194"/>
                  <a:gd name="T89" fmla="*/ 0 h 93"/>
                  <a:gd name="T90" fmla="*/ 0 w 194"/>
                  <a:gd name="T91" fmla="*/ 0 h 93"/>
                  <a:gd name="T92" fmla="*/ 0 w 194"/>
                  <a:gd name="T93" fmla="*/ 0 h 93"/>
                  <a:gd name="T94" fmla="*/ 0 w 194"/>
                  <a:gd name="T95" fmla="*/ 0 h 93"/>
                  <a:gd name="T96" fmla="*/ 0 w 194"/>
                  <a:gd name="T97" fmla="*/ 0 h 93"/>
                  <a:gd name="T98" fmla="*/ 0 w 194"/>
                  <a:gd name="T99" fmla="*/ 0 h 93"/>
                  <a:gd name="T100" fmla="*/ 0 w 194"/>
                  <a:gd name="T101" fmla="*/ 0 h 93"/>
                  <a:gd name="T102" fmla="*/ 0 w 194"/>
                  <a:gd name="T103" fmla="*/ 0 h 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94"/>
                  <a:gd name="T157" fmla="*/ 0 h 93"/>
                  <a:gd name="T158" fmla="*/ 194 w 194"/>
                  <a:gd name="T159" fmla="*/ 93 h 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94" h="93">
                    <a:moveTo>
                      <a:pt x="157" y="0"/>
                    </a:moveTo>
                    <a:lnTo>
                      <a:pt x="158" y="0"/>
                    </a:lnTo>
                    <a:lnTo>
                      <a:pt x="163" y="0"/>
                    </a:lnTo>
                    <a:lnTo>
                      <a:pt x="166" y="0"/>
                    </a:lnTo>
                    <a:lnTo>
                      <a:pt x="169" y="1"/>
                    </a:lnTo>
                    <a:lnTo>
                      <a:pt x="171" y="1"/>
                    </a:lnTo>
                    <a:lnTo>
                      <a:pt x="176" y="3"/>
                    </a:lnTo>
                    <a:lnTo>
                      <a:pt x="179" y="3"/>
                    </a:lnTo>
                    <a:lnTo>
                      <a:pt x="182" y="4"/>
                    </a:lnTo>
                    <a:lnTo>
                      <a:pt x="186" y="6"/>
                    </a:lnTo>
                    <a:lnTo>
                      <a:pt x="188" y="8"/>
                    </a:lnTo>
                    <a:lnTo>
                      <a:pt x="190" y="10"/>
                    </a:lnTo>
                    <a:lnTo>
                      <a:pt x="192" y="13"/>
                    </a:lnTo>
                    <a:lnTo>
                      <a:pt x="193" y="15"/>
                    </a:lnTo>
                    <a:lnTo>
                      <a:pt x="194" y="19"/>
                    </a:lnTo>
                    <a:lnTo>
                      <a:pt x="193" y="22"/>
                    </a:lnTo>
                    <a:lnTo>
                      <a:pt x="192" y="26"/>
                    </a:lnTo>
                    <a:lnTo>
                      <a:pt x="189" y="29"/>
                    </a:lnTo>
                    <a:lnTo>
                      <a:pt x="188" y="34"/>
                    </a:lnTo>
                    <a:lnTo>
                      <a:pt x="186" y="39"/>
                    </a:lnTo>
                    <a:lnTo>
                      <a:pt x="182" y="44"/>
                    </a:lnTo>
                    <a:lnTo>
                      <a:pt x="180" y="48"/>
                    </a:lnTo>
                    <a:lnTo>
                      <a:pt x="176" y="53"/>
                    </a:lnTo>
                    <a:lnTo>
                      <a:pt x="173" y="57"/>
                    </a:lnTo>
                    <a:lnTo>
                      <a:pt x="169" y="61"/>
                    </a:lnTo>
                    <a:lnTo>
                      <a:pt x="166" y="65"/>
                    </a:lnTo>
                    <a:lnTo>
                      <a:pt x="162" y="70"/>
                    </a:lnTo>
                    <a:lnTo>
                      <a:pt x="157" y="72"/>
                    </a:lnTo>
                    <a:lnTo>
                      <a:pt x="154" y="76"/>
                    </a:lnTo>
                    <a:lnTo>
                      <a:pt x="150" y="78"/>
                    </a:lnTo>
                    <a:lnTo>
                      <a:pt x="147" y="80"/>
                    </a:lnTo>
                    <a:lnTo>
                      <a:pt x="142" y="80"/>
                    </a:lnTo>
                    <a:lnTo>
                      <a:pt x="139" y="81"/>
                    </a:lnTo>
                    <a:lnTo>
                      <a:pt x="136" y="81"/>
                    </a:lnTo>
                    <a:lnTo>
                      <a:pt x="132" y="83"/>
                    </a:lnTo>
                    <a:lnTo>
                      <a:pt x="129" y="81"/>
                    </a:lnTo>
                    <a:lnTo>
                      <a:pt x="126" y="81"/>
                    </a:lnTo>
                    <a:lnTo>
                      <a:pt x="123" y="81"/>
                    </a:lnTo>
                    <a:lnTo>
                      <a:pt x="119" y="81"/>
                    </a:lnTo>
                    <a:lnTo>
                      <a:pt x="115" y="80"/>
                    </a:lnTo>
                    <a:lnTo>
                      <a:pt x="110" y="80"/>
                    </a:lnTo>
                    <a:lnTo>
                      <a:pt x="106" y="80"/>
                    </a:lnTo>
                    <a:lnTo>
                      <a:pt x="104" y="80"/>
                    </a:lnTo>
                    <a:lnTo>
                      <a:pt x="100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0"/>
                    </a:lnTo>
                    <a:lnTo>
                      <a:pt x="87" y="80"/>
                    </a:lnTo>
                    <a:lnTo>
                      <a:pt x="84" y="81"/>
                    </a:lnTo>
                    <a:lnTo>
                      <a:pt x="79" y="81"/>
                    </a:lnTo>
                    <a:lnTo>
                      <a:pt x="74" y="83"/>
                    </a:lnTo>
                    <a:lnTo>
                      <a:pt x="69" y="83"/>
                    </a:lnTo>
                    <a:lnTo>
                      <a:pt x="65" y="85"/>
                    </a:lnTo>
                    <a:lnTo>
                      <a:pt x="59" y="85"/>
                    </a:lnTo>
                    <a:lnTo>
                      <a:pt x="54" y="86"/>
                    </a:lnTo>
                    <a:lnTo>
                      <a:pt x="49" y="87"/>
                    </a:lnTo>
                    <a:lnTo>
                      <a:pt x="45" y="89"/>
                    </a:lnTo>
                    <a:lnTo>
                      <a:pt x="40" y="89"/>
                    </a:lnTo>
                    <a:lnTo>
                      <a:pt x="36" y="90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19" y="93"/>
                    </a:lnTo>
                    <a:lnTo>
                      <a:pt x="13" y="93"/>
                    </a:lnTo>
                    <a:lnTo>
                      <a:pt x="10" y="93"/>
                    </a:lnTo>
                    <a:lnTo>
                      <a:pt x="7" y="92"/>
                    </a:lnTo>
                    <a:lnTo>
                      <a:pt x="3" y="91"/>
                    </a:lnTo>
                    <a:lnTo>
                      <a:pt x="2" y="90"/>
                    </a:lnTo>
                    <a:lnTo>
                      <a:pt x="1" y="89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1" y="78"/>
                    </a:lnTo>
                    <a:lnTo>
                      <a:pt x="2" y="73"/>
                    </a:lnTo>
                    <a:lnTo>
                      <a:pt x="7" y="70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5" y="62"/>
                    </a:lnTo>
                    <a:lnTo>
                      <a:pt x="19" y="60"/>
                    </a:lnTo>
                    <a:lnTo>
                      <a:pt x="22" y="57"/>
                    </a:lnTo>
                    <a:lnTo>
                      <a:pt x="26" y="54"/>
                    </a:lnTo>
                    <a:lnTo>
                      <a:pt x="30" y="52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5" y="45"/>
                    </a:lnTo>
                    <a:lnTo>
                      <a:pt x="49" y="41"/>
                    </a:lnTo>
                    <a:lnTo>
                      <a:pt x="54" y="39"/>
                    </a:lnTo>
                    <a:lnTo>
                      <a:pt x="59" y="36"/>
                    </a:lnTo>
                    <a:lnTo>
                      <a:pt x="64" y="34"/>
                    </a:lnTo>
                    <a:lnTo>
                      <a:pt x="67" y="32"/>
                    </a:lnTo>
                    <a:lnTo>
                      <a:pt x="72" y="29"/>
                    </a:lnTo>
                    <a:lnTo>
                      <a:pt x="75" y="27"/>
                    </a:lnTo>
                    <a:lnTo>
                      <a:pt x="80" y="26"/>
                    </a:lnTo>
                    <a:lnTo>
                      <a:pt x="84" y="25"/>
                    </a:lnTo>
                    <a:lnTo>
                      <a:pt x="88" y="22"/>
                    </a:lnTo>
                    <a:lnTo>
                      <a:pt x="91" y="21"/>
                    </a:lnTo>
                    <a:lnTo>
                      <a:pt x="94" y="20"/>
                    </a:lnTo>
                    <a:lnTo>
                      <a:pt x="97" y="17"/>
                    </a:lnTo>
                    <a:lnTo>
                      <a:pt x="99" y="17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4" name="Freeform 113"/>
              <p:cNvSpPr>
                <a:spLocks/>
              </p:cNvSpPr>
              <p:nvPr/>
            </p:nvSpPr>
            <p:spPr bwMode="auto">
              <a:xfrm>
                <a:off x="1834" y="1638"/>
                <a:ext cx="96" cy="42"/>
              </a:xfrm>
              <a:custGeom>
                <a:avLst/>
                <a:gdLst>
                  <a:gd name="T0" fmla="*/ 0 w 287"/>
                  <a:gd name="T1" fmla="*/ 0 h 126"/>
                  <a:gd name="T2" fmla="*/ 0 w 287"/>
                  <a:gd name="T3" fmla="*/ 0 h 126"/>
                  <a:gd name="T4" fmla="*/ 0 w 287"/>
                  <a:gd name="T5" fmla="*/ 0 h 126"/>
                  <a:gd name="T6" fmla="*/ 0 w 287"/>
                  <a:gd name="T7" fmla="*/ 0 h 126"/>
                  <a:gd name="T8" fmla="*/ 0 w 287"/>
                  <a:gd name="T9" fmla="*/ 0 h 126"/>
                  <a:gd name="T10" fmla="*/ 0 w 287"/>
                  <a:gd name="T11" fmla="*/ 0 h 126"/>
                  <a:gd name="T12" fmla="*/ 0 w 287"/>
                  <a:gd name="T13" fmla="*/ 0 h 126"/>
                  <a:gd name="T14" fmla="*/ 0 w 287"/>
                  <a:gd name="T15" fmla="*/ 0 h 126"/>
                  <a:gd name="T16" fmla="*/ 0 w 287"/>
                  <a:gd name="T17" fmla="*/ 0 h 126"/>
                  <a:gd name="T18" fmla="*/ 0 w 287"/>
                  <a:gd name="T19" fmla="*/ 0 h 126"/>
                  <a:gd name="T20" fmla="*/ 0 w 287"/>
                  <a:gd name="T21" fmla="*/ 0 h 126"/>
                  <a:gd name="T22" fmla="*/ 0 w 287"/>
                  <a:gd name="T23" fmla="*/ 0 h 126"/>
                  <a:gd name="T24" fmla="*/ 0 w 287"/>
                  <a:gd name="T25" fmla="*/ 0 h 126"/>
                  <a:gd name="T26" fmla="*/ 0 w 287"/>
                  <a:gd name="T27" fmla="*/ 0 h 126"/>
                  <a:gd name="T28" fmla="*/ 0 w 287"/>
                  <a:gd name="T29" fmla="*/ 0 h 126"/>
                  <a:gd name="T30" fmla="*/ 0 w 287"/>
                  <a:gd name="T31" fmla="*/ 0 h 126"/>
                  <a:gd name="T32" fmla="*/ 0 w 287"/>
                  <a:gd name="T33" fmla="*/ 0 h 126"/>
                  <a:gd name="T34" fmla="*/ 0 w 287"/>
                  <a:gd name="T35" fmla="*/ 0 h 126"/>
                  <a:gd name="T36" fmla="*/ 0 w 287"/>
                  <a:gd name="T37" fmla="*/ 0 h 126"/>
                  <a:gd name="T38" fmla="*/ 0 w 287"/>
                  <a:gd name="T39" fmla="*/ 0 h 126"/>
                  <a:gd name="T40" fmla="*/ 0 w 287"/>
                  <a:gd name="T41" fmla="*/ 0 h 126"/>
                  <a:gd name="T42" fmla="*/ 0 w 287"/>
                  <a:gd name="T43" fmla="*/ 0 h 126"/>
                  <a:gd name="T44" fmla="*/ 0 w 287"/>
                  <a:gd name="T45" fmla="*/ 0 h 126"/>
                  <a:gd name="T46" fmla="*/ 0 w 287"/>
                  <a:gd name="T47" fmla="*/ 0 h 126"/>
                  <a:gd name="T48" fmla="*/ 0 w 287"/>
                  <a:gd name="T49" fmla="*/ 0 h 126"/>
                  <a:gd name="T50" fmla="*/ 0 w 287"/>
                  <a:gd name="T51" fmla="*/ 0 h 126"/>
                  <a:gd name="T52" fmla="*/ 0 w 287"/>
                  <a:gd name="T53" fmla="*/ 0 h 126"/>
                  <a:gd name="T54" fmla="*/ 0 w 287"/>
                  <a:gd name="T55" fmla="*/ 0 h 126"/>
                  <a:gd name="T56" fmla="*/ 0 w 287"/>
                  <a:gd name="T57" fmla="*/ 0 h 126"/>
                  <a:gd name="T58" fmla="*/ 0 w 287"/>
                  <a:gd name="T59" fmla="*/ 0 h 126"/>
                  <a:gd name="T60" fmla="*/ 0 w 287"/>
                  <a:gd name="T61" fmla="*/ 0 h 126"/>
                  <a:gd name="T62" fmla="*/ 0 w 287"/>
                  <a:gd name="T63" fmla="*/ 0 h 126"/>
                  <a:gd name="T64" fmla="*/ 0 w 287"/>
                  <a:gd name="T65" fmla="*/ 0 h 126"/>
                  <a:gd name="T66" fmla="*/ 0 w 287"/>
                  <a:gd name="T67" fmla="*/ 0 h 126"/>
                  <a:gd name="T68" fmla="*/ 0 w 287"/>
                  <a:gd name="T69" fmla="*/ 0 h 126"/>
                  <a:gd name="T70" fmla="*/ 0 w 287"/>
                  <a:gd name="T71" fmla="*/ 0 h 126"/>
                  <a:gd name="T72" fmla="*/ 0 w 287"/>
                  <a:gd name="T73" fmla="*/ 0 h 126"/>
                  <a:gd name="T74" fmla="*/ 0 w 287"/>
                  <a:gd name="T75" fmla="*/ 0 h 126"/>
                  <a:gd name="T76" fmla="*/ 0 w 287"/>
                  <a:gd name="T77" fmla="*/ 0 h 126"/>
                  <a:gd name="T78" fmla="*/ 0 w 287"/>
                  <a:gd name="T79" fmla="*/ 0 h 126"/>
                  <a:gd name="T80" fmla="*/ 0 w 287"/>
                  <a:gd name="T81" fmla="*/ 0 h 126"/>
                  <a:gd name="T82" fmla="*/ 0 w 287"/>
                  <a:gd name="T83" fmla="*/ 0 h 126"/>
                  <a:gd name="T84" fmla="*/ 0 w 287"/>
                  <a:gd name="T85" fmla="*/ 0 h 126"/>
                  <a:gd name="T86" fmla="*/ 0 w 287"/>
                  <a:gd name="T87" fmla="*/ 0 h 126"/>
                  <a:gd name="T88" fmla="*/ 0 w 287"/>
                  <a:gd name="T89" fmla="*/ 0 h 126"/>
                  <a:gd name="T90" fmla="*/ 0 w 287"/>
                  <a:gd name="T91" fmla="*/ 0 h 126"/>
                  <a:gd name="T92" fmla="*/ 0 w 287"/>
                  <a:gd name="T93" fmla="*/ 0 h 126"/>
                  <a:gd name="T94" fmla="*/ 0 w 287"/>
                  <a:gd name="T95" fmla="*/ 0 h 126"/>
                  <a:gd name="T96" fmla="*/ 0 w 287"/>
                  <a:gd name="T97" fmla="*/ 0 h 126"/>
                  <a:gd name="T98" fmla="*/ 0 w 287"/>
                  <a:gd name="T99" fmla="*/ 0 h 126"/>
                  <a:gd name="T100" fmla="*/ 0 w 287"/>
                  <a:gd name="T101" fmla="*/ 0 h 126"/>
                  <a:gd name="T102" fmla="*/ 0 w 287"/>
                  <a:gd name="T103" fmla="*/ 0 h 126"/>
                  <a:gd name="T104" fmla="*/ 0 w 287"/>
                  <a:gd name="T105" fmla="*/ 0 h 126"/>
                  <a:gd name="T106" fmla="*/ 0 w 287"/>
                  <a:gd name="T107" fmla="*/ 0 h 126"/>
                  <a:gd name="T108" fmla="*/ 0 w 287"/>
                  <a:gd name="T109" fmla="*/ 0 h 126"/>
                  <a:gd name="T110" fmla="*/ 0 w 287"/>
                  <a:gd name="T111" fmla="*/ 0 h 126"/>
                  <a:gd name="T112" fmla="*/ 0 w 287"/>
                  <a:gd name="T113" fmla="*/ 0 h 126"/>
                  <a:gd name="T114" fmla="*/ 0 w 287"/>
                  <a:gd name="T115" fmla="*/ 0 h 126"/>
                  <a:gd name="T116" fmla="*/ 0 w 287"/>
                  <a:gd name="T117" fmla="*/ 0 h 126"/>
                  <a:gd name="T118" fmla="*/ 0 w 287"/>
                  <a:gd name="T119" fmla="*/ 0 h 126"/>
                  <a:gd name="T120" fmla="*/ 0 w 287"/>
                  <a:gd name="T121" fmla="*/ 0 h 126"/>
                  <a:gd name="T122" fmla="*/ 0 w 287"/>
                  <a:gd name="T123" fmla="*/ 0 h 1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87"/>
                  <a:gd name="T187" fmla="*/ 0 h 126"/>
                  <a:gd name="T188" fmla="*/ 287 w 287"/>
                  <a:gd name="T189" fmla="*/ 126 h 1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87" h="12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1" y="19"/>
                    </a:lnTo>
                    <a:lnTo>
                      <a:pt x="12" y="23"/>
                    </a:lnTo>
                    <a:lnTo>
                      <a:pt x="14" y="27"/>
                    </a:lnTo>
                    <a:lnTo>
                      <a:pt x="17" y="32"/>
                    </a:lnTo>
                    <a:lnTo>
                      <a:pt x="19" y="37"/>
                    </a:lnTo>
                    <a:lnTo>
                      <a:pt x="21" y="42"/>
                    </a:lnTo>
                    <a:lnTo>
                      <a:pt x="25" y="46"/>
                    </a:lnTo>
                    <a:lnTo>
                      <a:pt x="27" y="52"/>
                    </a:lnTo>
                    <a:lnTo>
                      <a:pt x="30" y="57"/>
                    </a:lnTo>
                    <a:lnTo>
                      <a:pt x="33" y="62"/>
                    </a:lnTo>
                    <a:lnTo>
                      <a:pt x="36" y="67"/>
                    </a:lnTo>
                    <a:lnTo>
                      <a:pt x="39" y="73"/>
                    </a:lnTo>
                    <a:lnTo>
                      <a:pt x="42" y="77"/>
                    </a:lnTo>
                    <a:lnTo>
                      <a:pt x="44" y="82"/>
                    </a:lnTo>
                    <a:lnTo>
                      <a:pt x="47" y="87"/>
                    </a:lnTo>
                    <a:lnTo>
                      <a:pt x="51" y="92"/>
                    </a:lnTo>
                    <a:lnTo>
                      <a:pt x="53" y="95"/>
                    </a:lnTo>
                    <a:lnTo>
                      <a:pt x="56" y="99"/>
                    </a:lnTo>
                    <a:lnTo>
                      <a:pt x="58" y="102"/>
                    </a:lnTo>
                    <a:lnTo>
                      <a:pt x="62" y="107"/>
                    </a:lnTo>
                    <a:lnTo>
                      <a:pt x="64" y="109"/>
                    </a:lnTo>
                    <a:lnTo>
                      <a:pt x="66" y="112"/>
                    </a:lnTo>
                    <a:lnTo>
                      <a:pt x="69" y="114"/>
                    </a:lnTo>
                    <a:lnTo>
                      <a:pt x="71" y="116"/>
                    </a:lnTo>
                    <a:lnTo>
                      <a:pt x="72" y="118"/>
                    </a:lnTo>
                    <a:lnTo>
                      <a:pt x="75" y="119"/>
                    </a:lnTo>
                    <a:lnTo>
                      <a:pt x="78" y="120"/>
                    </a:lnTo>
                    <a:lnTo>
                      <a:pt x="83" y="121"/>
                    </a:lnTo>
                    <a:lnTo>
                      <a:pt x="87" y="121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2" y="125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12" y="125"/>
                    </a:lnTo>
                    <a:lnTo>
                      <a:pt x="114" y="125"/>
                    </a:lnTo>
                    <a:lnTo>
                      <a:pt x="117" y="125"/>
                    </a:lnTo>
                    <a:lnTo>
                      <a:pt x="121" y="125"/>
                    </a:lnTo>
                    <a:lnTo>
                      <a:pt x="123" y="125"/>
                    </a:lnTo>
                    <a:lnTo>
                      <a:pt x="127" y="126"/>
                    </a:lnTo>
                    <a:lnTo>
                      <a:pt x="130" y="126"/>
                    </a:lnTo>
                    <a:lnTo>
                      <a:pt x="134" y="126"/>
                    </a:lnTo>
                    <a:lnTo>
                      <a:pt x="138" y="126"/>
                    </a:lnTo>
                    <a:lnTo>
                      <a:pt x="141" y="126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2" y="126"/>
                    </a:lnTo>
                    <a:lnTo>
                      <a:pt x="155" y="126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5" y="125"/>
                    </a:lnTo>
                    <a:lnTo>
                      <a:pt x="170" y="125"/>
                    </a:lnTo>
                    <a:lnTo>
                      <a:pt x="172" y="124"/>
                    </a:lnTo>
                    <a:lnTo>
                      <a:pt x="176" y="124"/>
                    </a:lnTo>
                    <a:lnTo>
                      <a:pt x="179" y="124"/>
                    </a:lnTo>
                    <a:lnTo>
                      <a:pt x="183" y="124"/>
                    </a:lnTo>
                    <a:lnTo>
                      <a:pt x="186" y="124"/>
                    </a:lnTo>
                    <a:lnTo>
                      <a:pt x="190" y="122"/>
                    </a:lnTo>
                    <a:lnTo>
                      <a:pt x="192" y="122"/>
                    </a:lnTo>
                    <a:lnTo>
                      <a:pt x="196" y="122"/>
                    </a:lnTo>
                    <a:lnTo>
                      <a:pt x="199" y="121"/>
                    </a:lnTo>
                    <a:lnTo>
                      <a:pt x="202" y="121"/>
                    </a:lnTo>
                    <a:lnTo>
                      <a:pt x="205" y="121"/>
                    </a:lnTo>
                    <a:lnTo>
                      <a:pt x="209" y="121"/>
                    </a:lnTo>
                    <a:lnTo>
                      <a:pt x="213" y="120"/>
                    </a:lnTo>
                    <a:lnTo>
                      <a:pt x="219" y="119"/>
                    </a:lnTo>
                    <a:lnTo>
                      <a:pt x="224" y="118"/>
                    </a:lnTo>
                    <a:lnTo>
                      <a:pt x="229" y="118"/>
                    </a:lnTo>
                    <a:lnTo>
                      <a:pt x="232" y="116"/>
                    </a:lnTo>
                    <a:lnTo>
                      <a:pt x="236" y="115"/>
                    </a:lnTo>
                    <a:lnTo>
                      <a:pt x="238" y="114"/>
                    </a:lnTo>
                    <a:lnTo>
                      <a:pt x="242" y="114"/>
                    </a:lnTo>
                    <a:lnTo>
                      <a:pt x="245" y="112"/>
                    </a:lnTo>
                    <a:lnTo>
                      <a:pt x="247" y="109"/>
                    </a:lnTo>
                    <a:lnTo>
                      <a:pt x="248" y="107"/>
                    </a:lnTo>
                    <a:lnTo>
                      <a:pt x="248" y="105"/>
                    </a:lnTo>
                    <a:lnTo>
                      <a:pt x="245" y="101"/>
                    </a:lnTo>
                    <a:lnTo>
                      <a:pt x="243" y="99"/>
                    </a:lnTo>
                    <a:lnTo>
                      <a:pt x="241" y="96"/>
                    </a:lnTo>
                    <a:lnTo>
                      <a:pt x="237" y="94"/>
                    </a:lnTo>
                    <a:lnTo>
                      <a:pt x="232" y="90"/>
                    </a:lnTo>
                    <a:lnTo>
                      <a:pt x="228" y="88"/>
                    </a:lnTo>
                    <a:lnTo>
                      <a:pt x="224" y="86"/>
                    </a:lnTo>
                    <a:lnTo>
                      <a:pt x="219" y="83"/>
                    </a:lnTo>
                    <a:lnTo>
                      <a:pt x="215" y="81"/>
                    </a:lnTo>
                    <a:lnTo>
                      <a:pt x="211" y="78"/>
                    </a:lnTo>
                    <a:lnTo>
                      <a:pt x="209" y="76"/>
                    </a:lnTo>
                    <a:lnTo>
                      <a:pt x="205" y="74"/>
                    </a:lnTo>
                    <a:lnTo>
                      <a:pt x="204" y="71"/>
                    </a:lnTo>
                    <a:lnTo>
                      <a:pt x="204" y="69"/>
                    </a:lnTo>
                    <a:lnTo>
                      <a:pt x="206" y="68"/>
                    </a:lnTo>
                    <a:lnTo>
                      <a:pt x="211" y="68"/>
                    </a:lnTo>
                    <a:lnTo>
                      <a:pt x="213" y="68"/>
                    </a:lnTo>
                    <a:lnTo>
                      <a:pt x="217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8" y="68"/>
                    </a:lnTo>
                    <a:lnTo>
                      <a:pt x="232" y="68"/>
                    </a:lnTo>
                    <a:lnTo>
                      <a:pt x="236" y="68"/>
                    </a:lnTo>
                    <a:lnTo>
                      <a:pt x="241" y="69"/>
                    </a:lnTo>
                    <a:lnTo>
                      <a:pt x="244" y="69"/>
                    </a:lnTo>
                    <a:lnTo>
                      <a:pt x="248" y="69"/>
                    </a:lnTo>
                    <a:lnTo>
                      <a:pt x="253" y="70"/>
                    </a:lnTo>
                    <a:lnTo>
                      <a:pt x="256" y="70"/>
                    </a:lnTo>
                    <a:lnTo>
                      <a:pt x="261" y="70"/>
                    </a:lnTo>
                    <a:lnTo>
                      <a:pt x="264" y="71"/>
                    </a:lnTo>
                    <a:lnTo>
                      <a:pt x="268" y="71"/>
                    </a:lnTo>
                    <a:lnTo>
                      <a:pt x="272" y="73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2" y="74"/>
                    </a:lnTo>
                    <a:lnTo>
                      <a:pt x="286" y="74"/>
                    </a:lnTo>
                    <a:lnTo>
                      <a:pt x="287" y="75"/>
                    </a:lnTo>
                    <a:lnTo>
                      <a:pt x="262" y="35"/>
                    </a:lnTo>
                    <a:lnTo>
                      <a:pt x="16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5" name="Freeform 114"/>
              <p:cNvSpPr>
                <a:spLocks/>
              </p:cNvSpPr>
              <p:nvPr/>
            </p:nvSpPr>
            <p:spPr bwMode="auto">
              <a:xfrm>
                <a:off x="1852" y="1636"/>
                <a:ext cx="86" cy="27"/>
              </a:xfrm>
              <a:custGeom>
                <a:avLst/>
                <a:gdLst>
                  <a:gd name="T0" fmla="*/ 0 w 260"/>
                  <a:gd name="T1" fmla="*/ 0 h 81"/>
                  <a:gd name="T2" fmla="*/ 0 w 260"/>
                  <a:gd name="T3" fmla="*/ 0 h 81"/>
                  <a:gd name="T4" fmla="*/ 0 w 260"/>
                  <a:gd name="T5" fmla="*/ 0 h 81"/>
                  <a:gd name="T6" fmla="*/ 0 w 260"/>
                  <a:gd name="T7" fmla="*/ 0 h 81"/>
                  <a:gd name="T8" fmla="*/ 0 w 260"/>
                  <a:gd name="T9" fmla="*/ 0 h 81"/>
                  <a:gd name="T10" fmla="*/ 0 w 260"/>
                  <a:gd name="T11" fmla="*/ 0 h 81"/>
                  <a:gd name="T12" fmla="*/ 0 w 260"/>
                  <a:gd name="T13" fmla="*/ 0 h 81"/>
                  <a:gd name="T14" fmla="*/ 0 w 260"/>
                  <a:gd name="T15" fmla="*/ 0 h 81"/>
                  <a:gd name="T16" fmla="*/ 0 w 260"/>
                  <a:gd name="T17" fmla="*/ 0 h 81"/>
                  <a:gd name="T18" fmla="*/ 0 w 260"/>
                  <a:gd name="T19" fmla="*/ 0 h 81"/>
                  <a:gd name="T20" fmla="*/ 0 w 260"/>
                  <a:gd name="T21" fmla="*/ 0 h 81"/>
                  <a:gd name="T22" fmla="*/ 0 w 260"/>
                  <a:gd name="T23" fmla="*/ 0 h 81"/>
                  <a:gd name="T24" fmla="*/ 0 w 260"/>
                  <a:gd name="T25" fmla="*/ 0 h 81"/>
                  <a:gd name="T26" fmla="*/ 0 w 260"/>
                  <a:gd name="T27" fmla="*/ 0 h 81"/>
                  <a:gd name="T28" fmla="*/ 0 w 260"/>
                  <a:gd name="T29" fmla="*/ 0 h 81"/>
                  <a:gd name="T30" fmla="*/ 0 w 260"/>
                  <a:gd name="T31" fmla="*/ 0 h 81"/>
                  <a:gd name="T32" fmla="*/ 0 w 260"/>
                  <a:gd name="T33" fmla="*/ 0 h 81"/>
                  <a:gd name="T34" fmla="*/ 0 w 260"/>
                  <a:gd name="T35" fmla="*/ 0 h 81"/>
                  <a:gd name="T36" fmla="*/ 0 w 260"/>
                  <a:gd name="T37" fmla="*/ 0 h 81"/>
                  <a:gd name="T38" fmla="*/ 0 w 260"/>
                  <a:gd name="T39" fmla="*/ 0 h 81"/>
                  <a:gd name="T40" fmla="*/ 0 w 260"/>
                  <a:gd name="T41" fmla="*/ 0 h 81"/>
                  <a:gd name="T42" fmla="*/ 0 w 260"/>
                  <a:gd name="T43" fmla="*/ 0 h 81"/>
                  <a:gd name="T44" fmla="*/ 0 w 260"/>
                  <a:gd name="T45" fmla="*/ 0 h 81"/>
                  <a:gd name="T46" fmla="*/ 0 w 260"/>
                  <a:gd name="T47" fmla="*/ 0 h 81"/>
                  <a:gd name="T48" fmla="*/ 0 w 260"/>
                  <a:gd name="T49" fmla="*/ 0 h 81"/>
                  <a:gd name="T50" fmla="*/ 0 w 260"/>
                  <a:gd name="T51" fmla="*/ 0 h 81"/>
                  <a:gd name="T52" fmla="*/ 0 w 260"/>
                  <a:gd name="T53" fmla="*/ 0 h 81"/>
                  <a:gd name="T54" fmla="*/ 0 w 260"/>
                  <a:gd name="T55" fmla="*/ 0 h 81"/>
                  <a:gd name="T56" fmla="*/ 0 w 260"/>
                  <a:gd name="T57" fmla="*/ 0 h 81"/>
                  <a:gd name="T58" fmla="*/ 0 w 260"/>
                  <a:gd name="T59" fmla="*/ 0 h 81"/>
                  <a:gd name="T60" fmla="*/ 0 w 260"/>
                  <a:gd name="T61" fmla="*/ 0 h 81"/>
                  <a:gd name="T62" fmla="*/ 0 w 260"/>
                  <a:gd name="T63" fmla="*/ 0 h 81"/>
                  <a:gd name="T64" fmla="*/ 0 w 260"/>
                  <a:gd name="T65" fmla="*/ 0 h 81"/>
                  <a:gd name="T66" fmla="*/ 0 w 260"/>
                  <a:gd name="T67" fmla="*/ 0 h 81"/>
                  <a:gd name="T68" fmla="*/ 0 w 260"/>
                  <a:gd name="T69" fmla="*/ 0 h 81"/>
                  <a:gd name="T70" fmla="*/ 0 w 260"/>
                  <a:gd name="T71" fmla="*/ 0 h 81"/>
                  <a:gd name="T72" fmla="*/ 0 w 260"/>
                  <a:gd name="T73" fmla="*/ 0 h 81"/>
                  <a:gd name="T74" fmla="*/ 0 w 260"/>
                  <a:gd name="T75" fmla="*/ 0 h 81"/>
                  <a:gd name="T76" fmla="*/ 0 w 260"/>
                  <a:gd name="T77" fmla="*/ 0 h 81"/>
                  <a:gd name="T78" fmla="*/ 0 w 260"/>
                  <a:gd name="T79" fmla="*/ 0 h 81"/>
                  <a:gd name="T80" fmla="*/ 0 w 260"/>
                  <a:gd name="T81" fmla="*/ 0 h 81"/>
                  <a:gd name="T82" fmla="*/ 0 w 260"/>
                  <a:gd name="T83" fmla="*/ 0 h 81"/>
                  <a:gd name="T84" fmla="*/ 0 w 260"/>
                  <a:gd name="T85" fmla="*/ 0 h 81"/>
                  <a:gd name="T86" fmla="*/ 0 w 260"/>
                  <a:gd name="T87" fmla="*/ 0 h 81"/>
                  <a:gd name="T88" fmla="*/ 0 w 260"/>
                  <a:gd name="T89" fmla="*/ 0 h 81"/>
                  <a:gd name="T90" fmla="*/ 0 w 260"/>
                  <a:gd name="T91" fmla="*/ 0 h 81"/>
                  <a:gd name="T92" fmla="*/ 0 w 260"/>
                  <a:gd name="T93" fmla="*/ 0 h 81"/>
                  <a:gd name="T94" fmla="*/ 0 w 260"/>
                  <a:gd name="T95" fmla="*/ 0 h 81"/>
                  <a:gd name="T96" fmla="*/ 0 w 260"/>
                  <a:gd name="T97" fmla="*/ 0 h 81"/>
                  <a:gd name="T98" fmla="*/ 0 w 260"/>
                  <a:gd name="T99" fmla="*/ 0 h 81"/>
                  <a:gd name="T100" fmla="*/ 0 w 260"/>
                  <a:gd name="T101" fmla="*/ 0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0"/>
                  <a:gd name="T154" fmla="*/ 0 h 81"/>
                  <a:gd name="T155" fmla="*/ 260 w 260"/>
                  <a:gd name="T156" fmla="*/ 81 h 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0" h="81">
                    <a:moveTo>
                      <a:pt x="9" y="4"/>
                    </a:moveTo>
                    <a:lnTo>
                      <a:pt x="12" y="4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3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0" y="4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1" y="6"/>
                    </a:lnTo>
                    <a:lnTo>
                      <a:pt x="156" y="8"/>
                    </a:lnTo>
                    <a:lnTo>
                      <a:pt x="159" y="8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70" y="10"/>
                    </a:lnTo>
                    <a:lnTo>
                      <a:pt x="174" y="11"/>
                    </a:lnTo>
                    <a:lnTo>
                      <a:pt x="178" y="12"/>
                    </a:lnTo>
                    <a:lnTo>
                      <a:pt x="182" y="13"/>
                    </a:lnTo>
                    <a:lnTo>
                      <a:pt x="185" y="15"/>
                    </a:lnTo>
                    <a:lnTo>
                      <a:pt x="189" y="16"/>
                    </a:lnTo>
                    <a:lnTo>
                      <a:pt x="194" y="17"/>
                    </a:lnTo>
                    <a:lnTo>
                      <a:pt x="196" y="18"/>
                    </a:lnTo>
                    <a:lnTo>
                      <a:pt x="200" y="19"/>
                    </a:lnTo>
                    <a:lnTo>
                      <a:pt x="203" y="21"/>
                    </a:lnTo>
                    <a:lnTo>
                      <a:pt x="208" y="22"/>
                    </a:lnTo>
                    <a:lnTo>
                      <a:pt x="210" y="24"/>
                    </a:lnTo>
                    <a:lnTo>
                      <a:pt x="214" y="25"/>
                    </a:lnTo>
                    <a:lnTo>
                      <a:pt x="219" y="27"/>
                    </a:lnTo>
                    <a:lnTo>
                      <a:pt x="222" y="28"/>
                    </a:lnTo>
                    <a:lnTo>
                      <a:pt x="225" y="30"/>
                    </a:lnTo>
                    <a:lnTo>
                      <a:pt x="228" y="31"/>
                    </a:lnTo>
                    <a:lnTo>
                      <a:pt x="233" y="34"/>
                    </a:lnTo>
                    <a:lnTo>
                      <a:pt x="236" y="35"/>
                    </a:lnTo>
                    <a:lnTo>
                      <a:pt x="239" y="36"/>
                    </a:lnTo>
                    <a:lnTo>
                      <a:pt x="242" y="38"/>
                    </a:lnTo>
                    <a:lnTo>
                      <a:pt x="247" y="41"/>
                    </a:lnTo>
                    <a:lnTo>
                      <a:pt x="251" y="43"/>
                    </a:lnTo>
                    <a:lnTo>
                      <a:pt x="253" y="46"/>
                    </a:lnTo>
                    <a:lnTo>
                      <a:pt x="257" y="48"/>
                    </a:lnTo>
                    <a:lnTo>
                      <a:pt x="259" y="53"/>
                    </a:lnTo>
                    <a:lnTo>
                      <a:pt x="260" y="56"/>
                    </a:lnTo>
                    <a:lnTo>
                      <a:pt x="260" y="60"/>
                    </a:lnTo>
                    <a:lnTo>
                      <a:pt x="260" y="63"/>
                    </a:lnTo>
                    <a:lnTo>
                      <a:pt x="259" y="67"/>
                    </a:lnTo>
                    <a:lnTo>
                      <a:pt x="258" y="72"/>
                    </a:lnTo>
                    <a:lnTo>
                      <a:pt x="255" y="74"/>
                    </a:lnTo>
                    <a:lnTo>
                      <a:pt x="253" y="76"/>
                    </a:lnTo>
                    <a:lnTo>
                      <a:pt x="248" y="79"/>
                    </a:lnTo>
                    <a:lnTo>
                      <a:pt x="246" y="81"/>
                    </a:lnTo>
                    <a:lnTo>
                      <a:pt x="241" y="81"/>
                    </a:lnTo>
                    <a:lnTo>
                      <a:pt x="238" y="81"/>
                    </a:lnTo>
                    <a:lnTo>
                      <a:pt x="233" y="80"/>
                    </a:lnTo>
                    <a:lnTo>
                      <a:pt x="229" y="79"/>
                    </a:lnTo>
                    <a:lnTo>
                      <a:pt x="226" y="76"/>
                    </a:lnTo>
                    <a:lnTo>
                      <a:pt x="222" y="74"/>
                    </a:lnTo>
                    <a:lnTo>
                      <a:pt x="219" y="73"/>
                    </a:lnTo>
                    <a:lnTo>
                      <a:pt x="216" y="70"/>
                    </a:lnTo>
                    <a:lnTo>
                      <a:pt x="213" y="69"/>
                    </a:lnTo>
                    <a:lnTo>
                      <a:pt x="209" y="68"/>
                    </a:lnTo>
                    <a:lnTo>
                      <a:pt x="207" y="66"/>
                    </a:lnTo>
                    <a:lnTo>
                      <a:pt x="203" y="64"/>
                    </a:lnTo>
                    <a:lnTo>
                      <a:pt x="200" y="62"/>
                    </a:lnTo>
                    <a:lnTo>
                      <a:pt x="196" y="61"/>
                    </a:lnTo>
                    <a:lnTo>
                      <a:pt x="194" y="59"/>
                    </a:lnTo>
                    <a:lnTo>
                      <a:pt x="190" y="57"/>
                    </a:lnTo>
                    <a:lnTo>
                      <a:pt x="187" y="56"/>
                    </a:lnTo>
                    <a:lnTo>
                      <a:pt x="184" y="54"/>
                    </a:lnTo>
                    <a:lnTo>
                      <a:pt x="181" y="53"/>
                    </a:lnTo>
                    <a:lnTo>
                      <a:pt x="177" y="51"/>
                    </a:lnTo>
                    <a:lnTo>
                      <a:pt x="174" y="50"/>
                    </a:lnTo>
                    <a:lnTo>
                      <a:pt x="170" y="48"/>
                    </a:lnTo>
                    <a:lnTo>
                      <a:pt x="166" y="47"/>
                    </a:lnTo>
                    <a:lnTo>
                      <a:pt x="164" y="46"/>
                    </a:lnTo>
                    <a:lnTo>
                      <a:pt x="160" y="44"/>
                    </a:lnTo>
                    <a:lnTo>
                      <a:pt x="157" y="43"/>
                    </a:lnTo>
                    <a:lnTo>
                      <a:pt x="153" y="42"/>
                    </a:lnTo>
                    <a:lnTo>
                      <a:pt x="151" y="41"/>
                    </a:lnTo>
                    <a:lnTo>
                      <a:pt x="146" y="40"/>
                    </a:lnTo>
                    <a:lnTo>
                      <a:pt x="144" y="38"/>
                    </a:lnTo>
                    <a:lnTo>
                      <a:pt x="140" y="37"/>
                    </a:lnTo>
                    <a:lnTo>
                      <a:pt x="137" y="36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6" y="34"/>
                    </a:lnTo>
                    <a:lnTo>
                      <a:pt x="124" y="32"/>
                    </a:lnTo>
                    <a:lnTo>
                      <a:pt x="120" y="31"/>
                    </a:lnTo>
                    <a:lnTo>
                      <a:pt x="117" y="30"/>
                    </a:lnTo>
                    <a:lnTo>
                      <a:pt x="112" y="29"/>
                    </a:lnTo>
                    <a:lnTo>
                      <a:pt x="110" y="28"/>
                    </a:lnTo>
                    <a:lnTo>
                      <a:pt x="106" y="28"/>
                    </a:lnTo>
                    <a:lnTo>
                      <a:pt x="102" y="27"/>
                    </a:lnTo>
                    <a:lnTo>
                      <a:pt x="99" y="25"/>
                    </a:lnTo>
                    <a:lnTo>
                      <a:pt x="95" y="25"/>
                    </a:lnTo>
                    <a:lnTo>
                      <a:pt x="92" y="24"/>
                    </a:lnTo>
                    <a:lnTo>
                      <a:pt x="88" y="24"/>
                    </a:lnTo>
                    <a:lnTo>
                      <a:pt x="85" y="23"/>
                    </a:lnTo>
                    <a:lnTo>
                      <a:pt x="81" y="23"/>
                    </a:lnTo>
                    <a:lnTo>
                      <a:pt x="77" y="23"/>
                    </a:lnTo>
                    <a:lnTo>
                      <a:pt x="74" y="22"/>
                    </a:lnTo>
                    <a:lnTo>
                      <a:pt x="70" y="22"/>
                    </a:lnTo>
                    <a:lnTo>
                      <a:pt x="68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49" y="19"/>
                    </a:lnTo>
                    <a:lnTo>
                      <a:pt x="45" y="19"/>
                    </a:lnTo>
                    <a:lnTo>
                      <a:pt x="42" y="19"/>
                    </a:lnTo>
                    <a:lnTo>
                      <a:pt x="40" y="21"/>
                    </a:lnTo>
                    <a:lnTo>
                      <a:pt x="35" y="21"/>
                    </a:lnTo>
                    <a:lnTo>
                      <a:pt x="31" y="21"/>
                    </a:lnTo>
                    <a:lnTo>
                      <a:pt x="28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6" name="Freeform 115"/>
              <p:cNvSpPr>
                <a:spLocks/>
              </p:cNvSpPr>
              <p:nvPr/>
            </p:nvSpPr>
            <p:spPr bwMode="auto">
              <a:xfrm>
                <a:off x="1646" y="1649"/>
                <a:ext cx="77" cy="39"/>
              </a:xfrm>
              <a:custGeom>
                <a:avLst/>
                <a:gdLst>
                  <a:gd name="T0" fmla="*/ 0 w 230"/>
                  <a:gd name="T1" fmla="*/ 0 h 119"/>
                  <a:gd name="T2" fmla="*/ 0 w 230"/>
                  <a:gd name="T3" fmla="*/ 0 h 119"/>
                  <a:gd name="T4" fmla="*/ 0 w 230"/>
                  <a:gd name="T5" fmla="*/ 0 h 119"/>
                  <a:gd name="T6" fmla="*/ 0 w 230"/>
                  <a:gd name="T7" fmla="*/ 0 h 119"/>
                  <a:gd name="T8" fmla="*/ 0 w 230"/>
                  <a:gd name="T9" fmla="*/ 0 h 119"/>
                  <a:gd name="T10" fmla="*/ 0 w 230"/>
                  <a:gd name="T11" fmla="*/ 0 h 119"/>
                  <a:gd name="T12" fmla="*/ 0 w 230"/>
                  <a:gd name="T13" fmla="*/ 0 h 119"/>
                  <a:gd name="T14" fmla="*/ 0 w 230"/>
                  <a:gd name="T15" fmla="*/ 0 h 119"/>
                  <a:gd name="T16" fmla="*/ 0 w 230"/>
                  <a:gd name="T17" fmla="*/ 0 h 119"/>
                  <a:gd name="T18" fmla="*/ 0 w 230"/>
                  <a:gd name="T19" fmla="*/ 0 h 119"/>
                  <a:gd name="T20" fmla="*/ 0 w 230"/>
                  <a:gd name="T21" fmla="*/ 0 h 119"/>
                  <a:gd name="T22" fmla="*/ 0 w 230"/>
                  <a:gd name="T23" fmla="*/ 0 h 119"/>
                  <a:gd name="T24" fmla="*/ 0 w 230"/>
                  <a:gd name="T25" fmla="*/ 0 h 119"/>
                  <a:gd name="T26" fmla="*/ 0 w 230"/>
                  <a:gd name="T27" fmla="*/ 0 h 119"/>
                  <a:gd name="T28" fmla="*/ 0 w 230"/>
                  <a:gd name="T29" fmla="*/ 0 h 119"/>
                  <a:gd name="T30" fmla="*/ 0 w 230"/>
                  <a:gd name="T31" fmla="*/ 0 h 119"/>
                  <a:gd name="T32" fmla="*/ 0 w 230"/>
                  <a:gd name="T33" fmla="*/ 0 h 119"/>
                  <a:gd name="T34" fmla="*/ 0 w 230"/>
                  <a:gd name="T35" fmla="*/ 0 h 119"/>
                  <a:gd name="T36" fmla="*/ 0 w 230"/>
                  <a:gd name="T37" fmla="*/ 0 h 119"/>
                  <a:gd name="T38" fmla="*/ 0 w 230"/>
                  <a:gd name="T39" fmla="*/ 0 h 119"/>
                  <a:gd name="T40" fmla="*/ 0 w 230"/>
                  <a:gd name="T41" fmla="*/ 0 h 119"/>
                  <a:gd name="T42" fmla="*/ 0 w 230"/>
                  <a:gd name="T43" fmla="*/ 0 h 119"/>
                  <a:gd name="T44" fmla="*/ 0 w 230"/>
                  <a:gd name="T45" fmla="*/ 0 h 119"/>
                  <a:gd name="T46" fmla="*/ 0 w 230"/>
                  <a:gd name="T47" fmla="*/ 0 h 119"/>
                  <a:gd name="T48" fmla="*/ 0 w 230"/>
                  <a:gd name="T49" fmla="*/ 0 h 119"/>
                  <a:gd name="T50" fmla="*/ 0 w 230"/>
                  <a:gd name="T51" fmla="*/ 0 h 119"/>
                  <a:gd name="T52" fmla="*/ 0 w 230"/>
                  <a:gd name="T53" fmla="*/ 0 h 119"/>
                  <a:gd name="T54" fmla="*/ 0 w 230"/>
                  <a:gd name="T55" fmla="*/ 0 h 119"/>
                  <a:gd name="T56" fmla="*/ 0 w 230"/>
                  <a:gd name="T57" fmla="*/ 0 h 119"/>
                  <a:gd name="T58" fmla="*/ 0 w 230"/>
                  <a:gd name="T59" fmla="*/ 0 h 119"/>
                  <a:gd name="T60" fmla="*/ 0 w 230"/>
                  <a:gd name="T61" fmla="*/ 0 h 119"/>
                  <a:gd name="T62" fmla="*/ 0 w 230"/>
                  <a:gd name="T63" fmla="*/ 0 h 119"/>
                  <a:gd name="T64" fmla="*/ 0 w 230"/>
                  <a:gd name="T65" fmla="*/ 0 h 119"/>
                  <a:gd name="T66" fmla="*/ 0 w 230"/>
                  <a:gd name="T67" fmla="*/ 0 h 119"/>
                  <a:gd name="T68" fmla="*/ 0 w 230"/>
                  <a:gd name="T69" fmla="*/ 0 h 119"/>
                  <a:gd name="T70" fmla="*/ 0 w 230"/>
                  <a:gd name="T71" fmla="*/ 0 h 119"/>
                  <a:gd name="T72" fmla="*/ 0 w 230"/>
                  <a:gd name="T73" fmla="*/ 0 h 119"/>
                  <a:gd name="T74" fmla="*/ 0 w 230"/>
                  <a:gd name="T75" fmla="*/ 0 h 119"/>
                  <a:gd name="T76" fmla="*/ 0 w 230"/>
                  <a:gd name="T77" fmla="*/ 0 h 119"/>
                  <a:gd name="T78" fmla="*/ 0 w 230"/>
                  <a:gd name="T79" fmla="*/ 0 h 119"/>
                  <a:gd name="T80" fmla="*/ 0 w 230"/>
                  <a:gd name="T81" fmla="*/ 0 h 119"/>
                  <a:gd name="T82" fmla="*/ 0 w 230"/>
                  <a:gd name="T83" fmla="*/ 0 h 119"/>
                  <a:gd name="T84" fmla="*/ 0 w 230"/>
                  <a:gd name="T85" fmla="*/ 0 h 119"/>
                  <a:gd name="T86" fmla="*/ 0 w 230"/>
                  <a:gd name="T87" fmla="*/ 0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119"/>
                  <a:gd name="T134" fmla="*/ 230 w 230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119">
                    <a:moveTo>
                      <a:pt x="6" y="99"/>
                    </a:moveTo>
                    <a:lnTo>
                      <a:pt x="8" y="95"/>
                    </a:lnTo>
                    <a:lnTo>
                      <a:pt x="12" y="94"/>
                    </a:lnTo>
                    <a:lnTo>
                      <a:pt x="14" y="90"/>
                    </a:lnTo>
                    <a:lnTo>
                      <a:pt x="18" y="89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6" y="82"/>
                    </a:lnTo>
                    <a:lnTo>
                      <a:pt x="30" y="80"/>
                    </a:lnTo>
                    <a:lnTo>
                      <a:pt x="34" y="75"/>
                    </a:lnTo>
                    <a:lnTo>
                      <a:pt x="40" y="71"/>
                    </a:lnTo>
                    <a:lnTo>
                      <a:pt x="43" y="70"/>
                    </a:lnTo>
                    <a:lnTo>
                      <a:pt x="46" y="69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7" y="62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70" y="55"/>
                    </a:lnTo>
                    <a:lnTo>
                      <a:pt x="72" y="54"/>
                    </a:lnTo>
                    <a:lnTo>
                      <a:pt x="76" y="52"/>
                    </a:lnTo>
                    <a:lnTo>
                      <a:pt x="79" y="51"/>
                    </a:lnTo>
                    <a:lnTo>
                      <a:pt x="82" y="50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2" y="45"/>
                    </a:lnTo>
                    <a:lnTo>
                      <a:pt x="97" y="44"/>
                    </a:lnTo>
                    <a:lnTo>
                      <a:pt x="101" y="42"/>
                    </a:lnTo>
                    <a:lnTo>
                      <a:pt x="105" y="41"/>
                    </a:lnTo>
                    <a:lnTo>
                      <a:pt x="110" y="38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24" y="30"/>
                    </a:lnTo>
                    <a:lnTo>
                      <a:pt x="129" y="26"/>
                    </a:lnTo>
                    <a:lnTo>
                      <a:pt x="134" y="25"/>
                    </a:lnTo>
                    <a:lnTo>
                      <a:pt x="136" y="24"/>
                    </a:lnTo>
                    <a:lnTo>
                      <a:pt x="139" y="23"/>
                    </a:lnTo>
                    <a:lnTo>
                      <a:pt x="142" y="22"/>
                    </a:lnTo>
                    <a:lnTo>
                      <a:pt x="146" y="22"/>
                    </a:lnTo>
                    <a:lnTo>
                      <a:pt x="150" y="20"/>
                    </a:lnTo>
                    <a:lnTo>
                      <a:pt x="154" y="19"/>
                    </a:lnTo>
                    <a:lnTo>
                      <a:pt x="159" y="17"/>
                    </a:lnTo>
                    <a:lnTo>
                      <a:pt x="162" y="16"/>
                    </a:lnTo>
                    <a:lnTo>
                      <a:pt x="167" y="14"/>
                    </a:lnTo>
                    <a:lnTo>
                      <a:pt x="171" y="13"/>
                    </a:lnTo>
                    <a:lnTo>
                      <a:pt x="174" y="12"/>
                    </a:lnTo>
                    <a:lnTo>
                      <a:pt x="178" y="11"/>
                    </a:lnTo>
                    <a:lnTo>
                      <a:pt x="181" y="10"/>
                    </a:lnTo>
                    <a:lnTo>
                      <a:pt x="185" y="9"/>
                    </a:lnTo>
                    <a:lnTo>
                      <a:pt x="188" y="7"/>
                    </a:lnTo>
                    <a:lnTo>
                      <a:pt x="192" y="6"/>
                    </a:lnTo>
                    <a:lnTo>
                      <a:pt x="196" y="5"/>
                    </a:lnTo>
                    <a:lnTo>
                      <a:pt x="200" y="3"/>
                    </a:lnTo>
                    <a:lnTo>
                      <a:pt x="205" y="1"/>
                    </a:lnTo>
                    <a:lnTo>
                      <a:pt x="210" y="1"/>
                    </a:lnTo>
                    <a:lnTo>
                      <a:pt x="213" y="0"/>
                    </a:lnTo>
                    <a:lnTo>
                      <a:pt x="217" y="0"/>
                    </a:lnTo>
                    <a:lnTo>
                      <a:pt x="220" y="0"/>
                    </a:lnTo>
                    <a:lnTo>
                      <a:pt x="223" y="3"/>
                    </a:lnTo>
                    <a:lnTo>
                      <a:pt x="225" y="4"/>
                    </a:lnTo>
                    <a:lnTo>
                      <a:pt x="228" y="6"/>
                    </a:lnTo>
                    <a:lnTo>
                      <a:pt x="229" y="10"/>
                    </a:lnTo>
                    <a:lnTo>
                      <a:pt x="230" y="13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30" y="23"/>
                    </a:lnTo>
                    <a:lnTo>
                      <a:pt x="229" y="26"/>
                    </a:lnTo>
                    <a:lnTo>
                      <a:pt x="226" y="29"/>
                    </a:lnTo>
                    <a:lnTo>
                      <a:pt x="225" y="31"/>
                    </a:lnTo>
                    <a:lnTo>
                      <a:pt x="222" y="32"/>
                    </a:lnTo>
                    <a:lnTo>
                      <a:pt x="218" y="35"/>
                    </a:lnTo>
                    <a:lnTo>
                      <a:pt x="213" y="36"/>
                    </a:lnTo>
                    <a:lnTo>
                      <a:pt x="209" y="36"/>
                    </a:lnTo>
                    <a:lnTo>
                      <a:pt x="205" y="37"/>
                    </a:lnTo>
                    <a:lnTo>
                      <a:pt x="201" y="38"/>
                    </a:lnTo>
                    <a:lnTo>
                      <a:pt x="197" y="39"/>
                    </a:lnTo>
                    <a:lnTo>
                      <a:pt x="193" y="39"/>
                    </a:lnTo>
                    <a:lnTo>
                      <a:pt x="188" y="41"/>
                    </a:lnTo>
                    <a:lnTo>
                      <a:pt x="186" y="41"/>
                    </a:lnTo>
                    <a:lnTo>
                      <a:pt x="181" y="41"/>
                    </a:lnTo>
                    <a:lnTo>
                      <a:pt x="178" y="42"/>
                    </a:lnTo>
                    <a:lnTo>
                      <a:pt x="173" y="43"/>
                    </a:lnTo>
                    <a:lnTo>
                      <a:pt x="169" y="44"/>
                    </a:lnTo>
                    <a:lnTo>
                      <a:pt x="166" y="44"/>
                    </a:lnTo>
                    <a:lnTo>
                      <a:pt x="161" y="45"/>
                    </a:lnTo>
                    <a:lnTo>
                      <a:pt x="158" y="46"/>
                    </a:lnTo>
                    <a:lnTo>
                      <a:pt x="153" y="48"/>
                    </a:lnTo>
                    <a:lnTo>
                      <a:pt x="149" y="49"/>
                    </a:lnTo>
                    <a:lnTo>
                      <a:pt x="147" y="50"/>
                    </a:lnTo>
                    <a:lnTo>
                      <a:pt x="145" y="50"/>
                    </a:lnTo>
                    <a:lnTo>
                      <a:pt x="142" y="51"/>
                    </a:lnTo>
                    <a:lnTo>
                      <a:pt x="137" y="52"/>
                    </a:lnTo>
                    <a:lnTo>
                      <a:pt x="133" y="55"/>
                    </a:lnTo>
                    <a:lnTo>
                      <a:pt x="129" y="57"/>
                    </a:lnTo>
                    <a:lnTo>
                      <a:pt x="124" y="60"/>
                    </a:lnTo>
                    <a:lnTo>
                      <a:pt x="120" y="62"/>
                    </a:lnTo>
                    <a:lnTo>
                      <a:pt x="115" y="65"/>
                    </a:lnTo>
                    <a:lnTo>
                      <a:pt x="111" y="67"/>
                    </a:lnTo>
                    <a:lnTo>
                      <a:pt x="108" y="68"/>
                    </a:lnTo>
                    <a:lnTo>
                      <a:pt x="104" y="69"/>
                    </a:lnTo>
                    <a:lnTo>
                      <a:pt x="101" y="70"/>
                    </a:lnTo>
                    <a:lnTo>
                      <a:pt x="97" y="71"/>
                    </a:lnTo>
                    <a:lnTo>
                      <a:pt x="95" y="73"/>
                    </a:lnTo>
                    <a:lnTo>
                      <a:pt x="91" y="75"/>
                    </a:lnTo>
                    <a:lnTo>
                      <a:pt x="88" y="76"/>
                    </a:lnTo>
                    <a:lnTo>
                      <a:pt x="85" y="77"/>
                    </a:lnTo>
                    <a:lnTo>
                      <a:pt x="82" y="78"/>
                    </a:lnTo>
                    <a:lnTo>
                      <a:pt x="78" y="80"/>
                    </a:lnTo>
                    <a:lnTo>
                      <a:pt x="76" y="81"/>
                    </a:lnTo>
                    <a:lnTo>
                      <a:pt x="70" y="83"/>
                    </a:lnTo>
                    <a:lnTo>
                      <a:pt x="65" y="87"/>
                    </a:lnTo>
                    <a:lnTo>
                      <a:pt x="62" y="88"/>
                    </a:lnTo>
                    <a:lnTo>
                      <a:pt x="58" y="89"/>
                    </a:lnTo>
                    <a:lnTo>
                      <a:pt x="56" y="90"/>
                    </a:lnTo>
                    <a:lnTo>
                      <a:pt x="53" y="93"/>
                    </a:lnTo>
                    <a:lnTo>
                      <a:pt x="47" y="95"/>
                    </a:lnTo>
                    <a:lnTo>
                      <a:pt x="41" y="99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3" y="105"/>
                    </a:lnTo>
                    <a:lnTo>
                      <a:pt x="31" y="107"/>
                    </a:lnTo>
                    <a:lnTo>
                      <a:pt x="27" y="109"/>
                    </a:lnTo>
                    <a:lnTo>
                      <a:pt x="25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14" y="118"/>
                    </a:lnTo>
                    <a:lnTo>
                      <a:pt x="9" y="119"/>
                    </a:lnTo>
                    <a:lnTo>
                      <a:pt x="5" y="118"/>
                    </a:lnTo>
                    <a:lnTo>
                      <a:pt x="2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2" y="102"/>
                    </a:lnTo>
                    <a:lnTo>
                      <a:pt x="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1636" y="1451"/>
                <a:ext cx="27" cy="23"/>
              </a:xfrm>
              <a:custGeom>
                <a:avLst/>
                <a:gdLst>
                  <a:gd name="T0" fmla="*/ 0 w 82"/>
                  <a:gd name="T1" fmla="*/ 0 h 69"/>
                  <a:gd name="T2" fmla="*/ 0 w 82"/>
                  <a:gd name="T3" fmla="*/ 0 h 69"/>
                  <a:gd name="T4" fmla="*/ 0 w 82"/>
                  <a:gd name="T5" fmla="*/ 0 h 69"/>
                  <a:gd name="T6" fmla="*/ 0 w 82"/>
                  <a:gd name="T7" fmla="*/ 0 h 69"/>
                  <a:gd name="T8" fmla="*/ 0 w 82"/>
                  <a:gd name="T9" fmla="*/ 0 h 69"/>
                  <a:gd name="T10" fmla="*/ 0 w 82"/>
                  <a:gd name="T11" fmla="*/ 0 h 69"/>
                  <a:gd name="T12" fmla="*/ 0 w 82"/>
                  <a:gd name="T13" fmla="*/ 0 h 69"/>
                  <a:gd name="T14" fmla="*/ 0 w 82"/>
                  <a:gd name="T15" fmla="*/ 0 h 69"/>
                  <a:gd name="T16" fmla="*/ 0 w 82"/>
                  <a:gd name="T17" fmla="*/ 0 h 69"/>
                  <a:gd name="T18" fmla="*/ 0 w 82"/>
                  <a:gd name="T19" fmla="*/ 0 h 69"/>
                  <a:gd name="T20" fmla="*/ 0 w 82"/>
                  <a:gd name="T21" fmla="*/ 0 h 69"/>
                  <a:gd name="T22" fmla="*/ 0 w 82"/>
                  <a:gd name="T23" fmla="*/ 0 h 69"/>
                  <a:gd name="T24" fmla="*/ 0 w 82"/>
                  <a:gd name="T25" fmla="*/ 0 h 69"/>
                  <a:gd name="T26" fmla="*/ 0 w 82"/>
                  <a:gd name="T27" fmla="*/ 0 h 69"/>
                  <a:gd name="T28" fmla="*/ 0 w 82"/>
                  <a:gd name="T29" fmla="*/ 0 h 69"/>
                  <a:gd name="T30" fmla="*/ 0 w 82"/>
                  <a:gd name="T31" fmla="*/ 0 h 69"/>
                  <a:gd name="T32" fmla="*/ 0 w 82"/>
                  <a:gd name="T33" fmla="*/ 0 h 69"/>
                  <a:gd name="T34" fmla="*/ 0 w 82"/>
                  <a:gd name="T35" fmla="*/ 0 h 69"/>
                  <a:gd name="T36" fmla="*/ 0 w 82"/>
                  <a:gd name="T37" fmla="*/ 0 h 69"/>
                  <a:gd name="T38" fmla="*/ 0 w 82"/>
                  <a:gd name="T39" fmla="*/ 0 h 69"/>
                  <a:gd name="T40" fmla="*/ 0 w 82"/>
                  <a:gd name="T41" fmla="*/ 0 h 69"/>
                  <a:gd name="T42" fmla="*/ 0 w 82"/>
                  <a:gd name="T43" fmla="*/ 0 h 69"/>
                  <a:gd name="T44" fmla="*/ 0 w 82"/>
                  <a:gd name="T45" fmla="*/ 0 h 69"/>
                  <a:gd name="T46" fmla="*/ 0 w 82"/>
                  <a:gd name="T47" fmla="*/ 0 h 69"/>
                  <a:gd name="T48" fmla="*/ 0 w 82"/>
                  <a:gd name="T49" fmla="*/ 0 h 69"/>
                  <a:gd name="T50" fmla="*/ 0 w 82"/>
                  <a:gd name="T51" fmla="*/ 0 h 69"/>
                  <a:gd name="T52" fmla="*/ 0 w 82"/>
                  <a:gd name="T53" fmla="*/ 0 h 69"/>
                  <a:gd name="T54" fmla="*/ 0 w 82"/>
                  <a:gd name="T55" fmla="*/ 0 h 69"/>
                  <a:gd name="T56" fmla="*/ 0 w 82"/>
                  <a:gd name="T57" fmla="*/ 0 h 69"/>
                  <a:gd name="T58" fmla="*/ 0 w 82"/>
                  <a:gd name="T59" fmla="*/ 0 h 69"/>
                  <a:gd name="T60" fmla="*/ 0 w 82"/>
                  <a:gd name="T61" fmla="*/ 0 h 69"/>
                  <a:gd name="T62" fmla="*/ 0 w 82"/>
                  <a:gd name="T63" fmla="*/ 0 h 69"/>
                  <a:gd name="T64" fmla="*/ 0 w 82"/>
                  <a:gd name="T65" fmla="*/ 0 h 69"/>
                  <a:gd name="T66" fmla="*/ 0 w 82"/>
                  <a:gd name="T67" fmla="*/ 0 h 69"/>
                  <a:gd name="T68" fmla="*/ 0 w 82"/>
                  <a:gd name="T69" fmla="*/ 0 h 69"/>
                  <a:gd name="T70" fmla="*/ 0 w 82"/>
                  <a:gd name="T71" fmla="*/ 0 h 69"/>
                  <a:gd name="T72" fmla="*/ 0 w 82"/>
                  <a:gd name="T73" fmla="*/ 0 h 69"/>
                  <a:gd name="T74" fmla="*/ 0 w 82"/>
                  <a:gd name="T75" fmla="*/ 0 h 69"/>
                  <a:gd name="T76" fmla="*/ 0 w 82"/>
                  <a:gd name="T77" fmla="*/ 0 h 69"/>
                  <a:gd name="T78" fmla="*/ 0 w 82"/>
                  <a:gd name="T79" fmla="*/ 0 h 69"/>
                  <a:gd name="T80" fmla="*/ 0 w 82"/>
                  <a:gd name="T81" fmla="*/ 0 h 69"/>
                  <a:gd name="T82" fmla="*/ 0 w 82"/>
                  <a:gd name="T83" fmla="*/ 0 h 69"/>
                  <a:gd name="T84" fmla="*/ 0 w 82"/>
                  <a:gd name="T85" fmla="*/ 0 h 69"/>
                  <a:gd name="T86" fmla="*/ 0 w 82"/>
                  <a:gd name="T87" fmla="*/ 0 h 69"/>
                  <a:gd name="T88" fmla="*/ 0 w 82"/>
                  <a:gd name="T89" fmla="*/ 0 h 69"/>
                  <a:gd name="T90" fmla="*/ 0 w 82"/>
                  <a:gd name="T91" fmla="*/ 0 h 69"/>
                  <a:gd name="T92" fmla="*/ 0 w 82"/>
                  <a:gd name="T93" fmla="*/ 0 h 69"/>
                  <a:gd name="T94" fmla="*/ 0 w 82"/>
                  <a:gd name="T95" fmla="*/ 0 h 69"/>
                  <a:gd name="T96" fmla="*/ 0 w 82"/>
                  <a:gd name="T97" fmla="*/ 0 h 69"/>
                  <a:gd name="T98" fmla="*/ 0 w 82"/>
                  <a:gd name="T99" fmla="*/ 0 h 69"/>
                  <a:gd name="T100" fmla="*/ 0 w 82"/>
                  <a:gd name="T101" fmla="*/ 0 h 69"/>
                  <a:gd name="T102" fmla="*/ 0 w 82"/>
                  <a:gd name="T103" fmla="*/ 0 h 69"/>
                  <a:gd name="T104" fmla="*/ 0 w 82"/>
                  <a:gd name="T105" fmla="*/ 0 h 69"/>
                  <a:gd name="T106" fmla="*/ 0 w 82"/>
                  <a:gd name="T107" fmla="*/ 0 h 69"/>
                  <a:gd name="T108" fmla="*/ 0 w 82"/>
                  <a:gd name="T109" fmla="*/ 0 h 69"/>
                  <a:gd name="T110" fmla="*/ 0 w 82"/>
                  <a:gd name="T111" fmla="*/ 0 h 69"/>
                  <a:gd name="T112" fmla="*/ 0 w 82"/>
                  <a:gd name="T113" fmla="*/ 0 h 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2"/>
                  <a:gd name="T172" fmla="*/ 0 h 69"/>
                  <a:gd name="T173" fmla="*/ 82 w 82"/>
                  <a:gd name="T174" fmla="*/ 69 h 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2" h="69">
                    <a:moveTo>
                      <a:pt x="21" y="9"/>
                    </a:moveTo>
                    <a:lnTo>
                      <a:pt x="21" y="7"/>
                    </a:lnTo>
                    <a:lnTo>
                      <a:pt x="22" y="7"/>
                    </a:lnTo>
                    <a:lnTo>
                      <a:pt x="25" y="6"/>
                    </a:lnTo>
                    <a:lnTo>
                      <a:pt x="28" y="5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1"/>
                    </a:lnTo>
                    <a:lnTo>
                      <a:pt x="69" y="3"/>
                    </a:lnTo>
                    <a:lnTo>
                      <a:pt x="72" y="6"/>
                    </a:lnTo>
                    <a:lnTo>
                      <a:pt x="76" y="9"/>
                    </a:lnTo>
                    <a:lnTo>
                      <a:pt x="79" y="15"/>
                    </a:lnTo>
                    <a:lnTo>
                      <a:pt x="81" y="19"/>
                    </a:lnTo>
                    <a:lnTo>
                      <a:pt x="82" y="25"/>
                    </a:lnTo>
                    <a:lnTo>
                      <a:pt x="81" y="30"/>
                    </a:lnTo>
                    <a:lnTo>
                      <a:pt x="79" y="36"/>
                    </a:lnTo>
                    <a:lnTo>
                      <a:pt x="77" y="41"/>
                    </a:lnTo>
                    <a:lnTo>
                      <a:pt x="75" y="45"/>
                    </a:lnTo>
                    <a:lnTo>
                      <a:pt x="71" y="50"/>
                    </a:lnTo>
                    <a:lnTo>
                      <a:pt x="66" y="56"/>
                    </a:lnTo>
                    <a:lnTo>
                      <a:pt x="60" y="60"/>
                    </a:lnTo>
                    <a:lnTo>
                      <a:pt x="56" y="63"/>
                    </a:lnTo>
                    <a:lnTo>
                      <a:pt x="52" y="64"/>
                    </a:lnTo>
                    <a:lnTo>
                      <a:pt x="48" y="66"/>
                    </a:lnTo>
                    <a:lnTo>
                      <a:pt x="46" y="67"/>
                    </a:lnTo>
                    <a:lnTo>
                      <a:pt x="44" y="68"/>
                    </a:lnTo>
                    <a:lnTo>
                      <a:pt x="40" y="68"/>
                    </a:lnTo>
                    <a:lnTo>
                      <a:pt x="37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5" y="64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7" y="60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1" y="38"/>
                    </a:lnTo>
                    <a:lnTo>
                      <a:pt x="1" y="35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6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A5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1632" y="1447"/>
                <a:ext cx="49" cy="45"/>
              </a:xfrm>
              <a:custGeom>
                <a:avLst/>
                <a:gdLst>
                  <a:gd name="T0" fmla="*/ 0 w 147"/>
                  <a:gd name="T1" fmla="*/ 0 h 136"/>
                  <a:gd name="T2" fmla="*/ 0 w 147"/>
                  <a:gd name="T3" fmla="*/ 0 h 136"/>
                  <a:gd name="T4" fmla="*/ 0 w 147"/>
                  <a:gd name="T5" fmla="*/ 0 h 136"/>
                  <a:gd name="T6" fmla="*/ 0 w 147"/>
                  <a:gd name="T7" fmla="*/ 0 h 136"/>
                  <a:gd name="T8" fmla="*/ 0 w 147"/>
                  <a:gd name="T9" fmla="*/ 0 h 136"/>
                  <a:gd name="T10" fmla="*/ 0 w 147"/>
                  <a:gd name="T11" fmla="*/ 0 h 136"/>
                  <a:gd name="T12" fmla="*/ 0 w 147"/>
                  <a:gd name="T13" fmla="*/ 0 h 136"/>
                  <a:gd name="T14" fmla="*/ 0 w 147"/>
                  <a:gd name="T15" fmla="*/ 0 h 136"/>
                  <a:gd name="T16" fmla="*/ 0 w 147"/>
                  <a:gd name="T17" fmla="*/ 0 h 136"/>
                  <a:gd name="T18" fmla="*/ 0 w 147"/>
                  <a:gd name="T19" fmla="*/ 0 h 136"/>
                  <a:gd name="T20" fmla="*/ 0 w 147"/>
                  <a:gd name="T21" fmla="*/ 0 h 136"/>
                  <a:gd name="T22" fmla="*/ 0 w 147"/>
                  <a:gd name="T23" fmla="*/ 0 h 136"/>
                  <a:gd name="T24" fmla="*/ 0 w 147"/>
                  <a:gd name="T25" fmla="*/ 0 h 136"/>
                  <a:gd name="T26" fmla="*/ 0 w 147"/>
                  <a:gd name="T27" fmla="*/ 0 h 136"/>
                  <a:gd name="T28" fmla="*/ 0 w 147"/>
                  <a:gd name="T29" fmla="*/ 0 h 136"/>
                  <a:gd name="T30" fmla="*/ 0 w 147"/>
                  <a:gd name="T31" fmla="*/ 0 h 136"/>
                  <a:gd name="T32" fmla="*/ 0 w 147"/>
                  <a:gd name="T33" fmla="*/ 0 h 136"/>
                  <a:gd name="T34" fmla="*/ 0 w 147"/>
                  <a:gd name="T35" fmla="*/ 0 h 136"/>
                  <a:gd name="T36" fmla="*/ 0 w 147"/>
                  <a:gd name="T37" fmla="*/ 0 h 136"/>
                  <a:gd name="T38" fmla="*/ 0 w 147"/>
                  <a:gd name="T39" fmla="*/ 0 h 136"/>
                  <a:gd name="T40" fmla="*/ 0 w 147"/>
                  <a:gd name="T41" fmla="*/ 0 h 136"/>
                  <a:gd name="T42" fmla="*/ 0 w 147"/>
                  <a:gd name="T43" fmla="*/ 0 h 136"/>
                  <a:gd name="T44" fmla="*/ 0 w 147"/>
                  <a:gd name="T45" fmla="*/ 0 h 136"/>
                  <a:gd name="T46" fmla="*/ 0 w 147"/>
                  <a:gd name="T47" fmla="*/ 0 h 136"/>
                  <a:gd name="T48" fmla="*/ 0 w 147"/>
                  <a:gd name="T49" fmla="*/ 0 h 136"/>
                  <a:gd name="T50" fmla="*/ 0 w 147"/>
                  <a:gd name="T51" fmla="*/ 0 h 136"/>
                  <a:gd name="T52" fmla="*/ 0 w 147"/>
                  <a:gd name="T53" fmla="*/ 0 h 136"/>
                  <a:gd name="T54" fmla="*/ 0 w 147"/>
                  <a:gd name="T55" fmla="*/ 0 h 136"/>
                  <a:gd name="T56" fmla="*/ 0 w 147"/>
                  <a:gd name="T57" fmla="*/ 0 h 136"/>
                  <a:gd name="T58" fmla="*/ 0 w 147"/>
                  <a:gd name="T59" fmla="*/ 0 h 136"/>
                  <a:gd name="T60" fmla="*/ 0 w 147"/>
                  <a:gd name="T61" fmla="*/ 0 h 136"/>
                  <a:gd name="T62" fmla="*/ 0 w 147"/>
                  <a:gd name="T63" fmla="*/ 0 h 136"/>
                  <a:gd name="T64" fmla="*/ 0 w 147"/>
                  <a:gd name="T65" fmla="*/ 0 h 136"/>
                  <a:gd name="T66" fmla="*/ 0 w 147"/>
                  <a:gd name="T67" fmla="*/ 0 h 136"/>
                  <a:gd name="T68" fmla="*/ 0 w 147"/>
                  <a:gd name="T69" fmla="*/ 0 h 136"/>
                  <a:gd name="T70" fmla="*/ 0 w 147"/>
                  <a:gd name="T71" fmla="*/ 0 h 136"/>
                  <a:gd name="T72" fmla="*/ 0 w 147"/>
                  <a:gd name="T73" fmla="*/ 0 h 136"/>
                  <a:gd name="T74" fmla="*/ 0 w 147"/>
                  <a:gd name="T75" fmla="*/ 0 h 136"/>
                  <a:gd name="T76" fmla="*/ 0 w 147"/>
                  <a:gd name="T77" fmla="*/ 0 h 136"/>
                  <a:gd name="T78" fmla="*/ 0 w 147"/>
                  <a:gd name="T79" fmla="*/ 0 h 136"/>
                  <a:gd name="T80" fmla="*/ 0 w 147"/>
                  <a:gd name="T81" fmla="*/ 0 h 136"/>
                  <a:gd name="T82" fmla="*/ 0 w 147"/>
                  <a:gd name="T83" fmla="*/ 0 h 136"/>
                  <a:gd name="T84" fmla="*/ 0 w 147"/>
                  <a:gd name="T85" fmla="*/ 0 h 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7"/>
                  <a:gd name="T130" fmla="*/ 0 h 136"/>
                  <a:gd name="T131" fmla="*/ 147 w 147"/>
                  <a:gd name="T132" fmla="*/ 136 h 1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7" h="136">
                    <a:moveTo>
                      <a:pt x="54" y="18"/>
                    </a:moveTo>
                    <a:lnTo>
                      <a:pt x="51" y="20"/>
                    </a:lnTo>
                    <a:lnTo>
                      <a:pt x="49" y="23"/>
                    </a:lnTo>
                    <a:lnTo>
                      <a:pt x="45" y="25"/>
                    </a:lnTo>
                    <a:lnTo>
                      <a:pt x="44" y="29"/>
                    </a:lnTo>
                    <a:lnTo>
                      <a:pt x="42" y="32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7" y="42"/>
                    </a:lnTo>
                    <a:lnTo>
                      <a:pt x="36" y="44"/>
                    </a:lnTo>
                    <a:lnTo>
                      <a:pt x="35" y="47"/>
                    </a:lnTo>
                    <a:lnTo>
                      <a:pt x="35" y="51"/>
                    </a:lnTo>
                    <a:lnTo>
                      <a:pt x="35" y="55"/>
                    </a:lnTo>
                    <a:lnTo>
                      <a:pt x="35" y="58"/>
                    </a:lnTo>
                    <a:lnTo>
                      <a:pt x="37" y="63"/>
                    </a:lnTo>
                    <a:lnTo>
                      <a:pt x="38" y="66"/>
                    </a:lnTo>
                    <a:lnTo>
                      <a:pt x="40" y="71"/>
                    </a:lnTo>
                    <a:lnTo>
                      <a:pt x="43" y="76"/>
                    </a:lnTo>
                    <a:lnTo>
                      <a:pt x="47" y="80"/>
                    </a:lnTo>
                    <a:lnTo>
                      <a:pt x="50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64" y="85"/>
                    </a:lnTo>
                    <a:lnTo>
                      <a:pt x="68" y="87"/>
                    </a:lnTo>
                    <a:lnTo>
                      <a:pt x="70" y="85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80" y="85"/>
                    </a:lnTo>
                    <a:lnTo>
                      <a:pt x="82" y="84"/>
                    </a:lnTo>
                    <a:lnTo>
                      <a:pt x="85" y="83"/>
                    </a:lnTo>
                    <a:lnTo>
                      <a:pt x="88" y="81"/>
                    </a:lnTo>
                    <a:lnTo>
                      <a:pt x="91" y="80"/>
                    </a:lnTo>
                    <a:lnTo>
                      <a:pt x="92" y="76"/>
                    </a:lnTo>
                    <a:lnTo>
                      <a:pt x="93" y="75"/>
                    </a:lnTo>
                    <a:lnTo>
                      <a:pt x="94" y="71"/>
                    </a:lnTo>
                    <a:lnTo>
                      <a:pt x="96" y="68"/>
                    </a:lnTo>
                    <a:lnTo>
                      <a:pt x="96" y="64"/>
                    </a:lnTo>
                    <a:lnTo>
                      <a:pt x="98" y="61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4" y="52"/>
                    </a:lnTo>
                    <a:lnTo>
                      <a:pt x="107" y="50"/>
                    </a:lnTo>
                    <a:lnTo>
                      <a:pt x="112" y="47"/>
                    </a:lnTo>
                    <a:lnTo>
                      <a:pt x="117" y="46"/>
                    </a:lnTo>
                    <a:lnTo>
                      <a:pt x="121" y="45"/>
                    </a:lnTo>
                    <a:lnTo>
                      <a:pt x="126" y="46"/>
                    </a:lnTo>
                    <a:lnTo>
                      <a:pt x="131" y="47"/>
                    </a:lnTo>
                    <a:lnTo>
                      <a:pt x="134" y="50"/>
                    </a:lnTo>
                    <a:lnTo>
                      <a:pt x="138" y="52"/>
                    </a:lnTo>
                    <a:lnTo>
                      <a:pt x="141" y="56"/>
                    </a:lnTo>
                    <a:lnTo>
                      <a:pt x="145" y="61"/>
                    </a:lnTo>
                    <a:lnTo>
                      <a:pt x="146" y="65"/>
                    </a:lnTo>
                    <a:lnTo>
                      <a:pt x="146" y="68"/>
                    </a:lnTo>
                    <a:lnTo>
                      <a:pt x="147" y="71"/>
                    </a:lnTo>
                    <a:lnTo>
                      <a:pt x="147" y="75"/>
                    </a:lnTo>
                    <a:lnTo>
                      <a:pt x="147" y="77"/>
                    </a:lnTo>
                    <a:lnTo>
                      <a:pt x="146" y="83"/>
                    </a:lnTo>
                    <a:lnTo>
                      <a:pt x="144" y="89"/>
                    </a:lnTo>
                    <a:lnTo>
                      <a:pt x="141" y="94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3" y="108"/>
                    </a:lnTo>
                    <a:lnTo>
                      <a:pt x="131" y="112"/>
                    </a:lnTo>
                    <a:lnTo>
                      <a:pt x="127" y="116"/>
                    </a:lnTo>
                    <a:lnTo>
                      <a:pt x="123" y="119"/>
                    </a:lnTo>
                    <a:lnTo>
                      <a:pt x="119" y="122"/>
                    </a:lnTo>
                    <a:lnTo>
                      <a:pt x="114" y="125"/>
                    </a:lnTo>
                    <a:lnTo>
                      <a:pt x="109" y="128"/>
                    </a:lnTo>
                    <a:lnTo>
                      <a:pt x="105" y="131"/>
                    </a:lnTo>
                    <a:lnTo>
                      <a:pt x="100" y="133"/>
                    </a:lnTo>
                    <a:lnTo>
                      <a:pt x="94" y="134"/>
                    </a:lnTo>
                    <a:lnTo>
                      <a:pt x="89" y="135"/>
                    </a:lnTo>
                    <a:lnTo>
                      <a:pt x="86" y="135"/>
                    </a:lnTo>
                    <a:lnTo>
                      <a:pt x="82" y="136"/>
                    </a:lnTo>
                    <a:lnTo>
                      <a:pt x="79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69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60" y="135"/>
                    </a:lnTo>
                    <a:lnTo>
                      <a:pt x="56" y="134"/>
                    </a:lnTo>
                    <a:lnTo>
                      <a:pt x="54" y="133"/>
                    </a:lnTo>
                    <a:lnTo>
                      <a:pt x="50" y="133"/>
                    </a:lnTo>
                    <a:lnTo>
                      <a:pt x="44" y="131"/>
                    </a:lnTo>
                    <a:lnTo>
                      <a:pt x="40" y="128"/>
                    </a:lnTo>
                    <a:lnTo>
                      <a:pt x="34" y="125"/>
                    </a:lnTo>
                    <a:lnTo>
                      <a:pt x="29" y="122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08"/>
                    </a:lnTo>
                    <a:lnTo>
                      <a:pt x="12" y="103"/>
                    </a:lnTo>
                    <a:lnTo>
                      <a:pt x="9" y="99"/>
                    </a:lnTo>
                    <a:lnTo>
                      <a:pt x="6" y="93"/>
                    </a:lnTo>
                    <a:lnTo>
                      <a:pt x="5" y="89"/>
                    </a:lnTo>
                    <a:lnTo>
                      <a:pt x="3" y="85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7" y="19"/>
                    </a:lnTo>
                    <a:lnTo>
                      <a:pt x="21" y="14"/>
                    </a:lnTo>
                    <a:lnTo>
                      <a:pt x="25" y="11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56" y="6"/>
                    </a:lnTo>
                    <a:lnTo>
                      <a:pt x="57" y="10"/>
                    </a:lnTo>
                    <a:lnTo>
                      <a:pt x="56" y="13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1798" y="1572"/>
                <a:ext cx="70" cy="109"/>
              </a:xfrm>
              <a:custGeom>
                <a:avLst/>
                <a:gdLst>
                  <a:gd name="T0" fmla="*/ 0 w 212"/>
                  <a:gd name="T1" fmla="*/ 0 h 326"/>
                  <a:gd name="T2" fmla="*/ 0 w 212"/>
                  <a:gd name="T3" fmla="*/ 0 h 326"/>
                  <a:gd name="T4" fmla="*/ 0 w 212"/>
                  <a:gd name="T5" fmla="*/ 0 h 326"/>
                  <a:gd name="T6" fmla="*/ 0 w 212"/>
                  <a:gd name="T7" fmla="*/ 0 h 326"/>
                  <a:gd name="T8" fmla="*/ 0 w 212"/>
                  <a:gd name="T9" fmla="*/ 0 h 326"/>
                  <a:gd name="T10" fmla="*/ 0 w 212"/>
                  <a:gd name="T11" fmla="*/ 0 h 326"/>
                  <a:gd name="T12" fmla="*/ 0 w 212"/>
                  <a:gd name="T13" fmla="*/ 0 h 326"/>
                  <a:gd name="T14" fmla="*/ 0 w 212"/>
                  <a:gd name="T15" fmla="*/ 0 h 326"/>
                  <a:gd name="T16" fmla="*/ 0 w 212"/>
                  <a:gd name="T17" fmla="*/ 0 h 326"/>
                  <a:gd name="T18" fmla="*/ 0 w 212"/>
                  <a:gd name="T19" fmla="*/ 0 h 326"/>
                  <a:gd name="T20" fmla="*/ 0 w 212"/>
                  <a:gd name="T21" fmla="*/ 0 h 326"/>
                  <a:gd name="T22" fmla="*/ 0 w 212"/>
                  <a:gd name="T23" fmla="*/ 0 h 326"/>
                  <a:gd name="T24" fmla="*/ 0 w 212"/>
                  <a:gd name="T25" fmla="*/ 0 h 326"/>
                  <a:gd name="T26" fmla="*/ 0 w 212"/>
                  <a:gd name="T27" fmla="*/ 0 h 326"/>
                  <a:gd name="T28" fmla="*/ 0 w 212"/>
                  <a:gd name="T29" fmla="*/ 0 h 326"/>
                  <a:gd name="T30" fmla="*/ 0 w 212"/>
                  <a:gd name="T31" fmla="*/ 0 h 326"/>
                  <a:gd name="T32" fmla="*/ 0 w 212"/>
                  <a:gd name="T33" fmla="*/ 0 h 326"/>
                  <a:gd name="T34" fmla="*/ 0 w 212"/>
                  <a:gd name="T35" fmla="*/ 0 h 326"/>
                  <a:gd name="T36" fmla="*/ 0 w 212"/>
                  <a:gd name="T37" fmla="*/ 0 h 326"/>
                  <a:gd name="T38" fmla="*/ 0 w 212"/>
                  <a:gd name="T39" fmla="*/ 0 h 326"/>
                  <a:gd name="T40" fmla="*/ 0 w 212"/>
                  <a:gd name="T41" fmla="*/ 0 h 326"/>
                  <a:gd name="T42" fmla="*/ 0 w 212"/>
                  <a:gd name="T43" fmla="*/ 0 h 326"/>
                  <a:gd name="T44" fmla="*/ 0 w 212"/>
                  <a:gd name="T45" fmla="*/ 0 h 326"/>
                  <a:gd name="T46" fmla="*/ 0 w 212"/>
                  <a:gd name="T47" fmla="*/ 0 h 326"/>
                  <a:gd name="T48" fmla="*/ 0 w 212"/>
                  <a:gd name="T49" fmla="*/ 0 h 326"/>
                  <a:gd name="T50" fmla="*/ 0 w 212"/>
                  <a:gd name="T51" fmla="*/ 0 h 326"/>
                  <a:gd name="T52" fmla="*/ 0 w 212"/>
                  <a:gd name="T53" fmla="*/ 0 h 326"/>
                  <a:gd name="T54" fmla="*/ 0 w 212"/>
                  <a:gd name="T55" fmla="*/ 0 h 326"/>
                  <a:gd name="T56" fmla="*/ 0 w 212"/>
                  <a:gd name="T57" fmla="*/ 0 h 326"/>
                  <a:gd name="T58" fmla="*/ 0 w 212"/>
                  <a:gd name="T59" fmla="*/ 0 h 326"/>
                  <a:gd name="T60" fmla="*/ 0 w 212"/>
                  <a:gd name="T61" fmla="*/ 0 h 326"/>
                  <a:gd name="T62" fmla="*/ 0 w 212"/>
                  <a:gd name="T63" fmla="*/ 0 h 326"/>
                  <a:gd name="T64" fmla="*/ 0 w 212"/>
                  <a:gd name="T65" fmla="*/ 0 h 326"/>
                  <a:gd name="T66" fmla="*/ 0 w 212"/>
                  <a:gd name="T67" fmla="*/ 0 h 326"/>
                  <a:gd name="T68" fmla="*/ 0 w 212"/>
                  <a:gd name="T69" fmla="*/ 0 h 326"/>
                  <a:gd name="T70" fmla="*/ 0 w 212"/>
                  <a:gd name="T71" fmla="*/ 0 h 326"/>
                  <a:gd name="T72" fmla="*/ 0 w 212"/>
                  <a:gd name="T73" fmla="*/ 0 h 326"/>
                  <a:gd name="T74" fmla="*/ 0 w 212"/>
                  <a:gd name="T75" fmla="*/ 0 h 326"/>
                  <a:gd name="T76" fmla="*/ 0 w 212"/>
                  <a:gd name="T77" fmla="*/ 0 h 326"/>
                  <a:gd name="T78" fmla="*/ 0 w 212"/>
                  <a:gd name="T79" fmla="*/ 0 h 326"/>
                  <a:gd name="T80" fmla="*/ 0 w 212"/>
                  <a:gd name="T81" fmla="*/ 0 h 326"/>
                  <a:gd name="T82" fmla="*/ 0 w 212"/>
                  <a:gd name="T83" fmla="*/ 0 h 326"/>
                  <a:gd name="T84" fmla="*/ 0 w 212"/>
                  <a:gd name="T85" fmla="*/ 0 h 326"/>
                  <a:gd name="T86" fmla="*/ 0 w 212"/>
                  <a:gd name="T87" fmla="*/ 0 h 326"/>
                  <a:gd name="T88" fmla="*/ 0 w 212"/>
                  <a:gd name="T89" fmla="*/ 0 h 326"/>
                  <a:gd name="T90" fmla="*/ 0 w 212"/>
                  <a:gd name="T91" fmla="*/ 0 h 326"/>
                  <a:gd name="T92" fmla="*/ 0 w 212"/>
                  <a:gd name="T93" fmla="*/ 0 h 326"/>
                  <a:gd name="T94" fmla="*/ 0 w 212"/>
                  <a:gd name="T95" fmla="*/ 0 h 326"/>
                  <a:gd name="T96" fmla="*/ 0 w 212"/>
                  <a:gd name="T97" fmla="*/ 0 h 326"/>
                  <a:gd name="T98" fmla="*/ 0 w 212"/>
                  <a:gd name="T99" fmla="*/ 0 h 326"/>
                  <a:gd name="T100" fmla="*/ 0 w 212"/>
                  <a:gd name="T101" fmla="*/ 0 h 326"/>
                  <a:gd name="T102" fmla="*/ 0 w 212"/>
                  <a:gd name="T103" fmla="*/ 0 h 3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2"/>
                  <a:gd name="T157" fmla="*/ 0 h 326"/>
                  <a:gd name="T158" fmla="*/ 212 w 212"/>
                  <a:gd name="T159" fmla="*/ 326 h 32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2" h="326">
                    <a:moveTo>
                      <a:pt x="25" y="8"/>
                    </a:moveTo>
                    <a:lnTo>
                      <a:pt x="27" y="14"/>
                    </a:lnTo>
                    <a:lnTo>
                      <a:pt x="28" y="19"/>
                    </a:lnTo>
                    <a:lnTo>
                      <a:pt x="31" y="25"/>
                    </a:lnTo>
                    <a:lnTo>
                      <a:pt x="33" y="30"/>
                    </a:lnTo>
                    <a:lnTo>
                      <a:pt x="36" y="34"/>
                    </a:lnTo>
                    <a:lnTo>
                      <a:pt x="38" y="40"/>
                    </a:lnTo>
                    <a:lnTo>
                      <a:pt x="39" y="45"/>
                    </a:lnTo>
                    <a:lnTo>
                      <a:pt x="43" y="50"/>
                    </a:lnTo>
                    <a:lnTo>
                      <a:pt x="44" y="55"/>
                    </a:lnTo>
                    <a:lnTo>
                      <a:pt x="46" y="59"/>
                    </a:lnTo>
                    <a:lnTo>
                      <a:pt x="47" y="64"/>
                    </a:lnTo>
                    <a:lnTo>
                      <a:pt x="51" y="69"/>
                    </a:lnTo>
                    <a:lnTo>
                      <a:pt x="52" y="74"/>
                    </a:lnTo>
                    <a:lnTo>
                      <a:pt x="55" y="78"/>
                    </a:lnTo>
                    <a:lnTo>
                      <a:pt x="57" y="83"/>
                    </a:lnTo>
                    <a:lnTo>
                      <a:pt x="59" y="88"/>
                    </a:lnTo>
                    <a:lnTo>
                      <a:pt x="62" y="91"/>
                    </a:lnTo>
                    <a:lnTo>
                      <a:pt x="64" y="96"/>
                    </a:lnTo>
                    <a:lnTo>
                      <a:pt x="66" y="100"/>
                    </a:lnTo>
                    <a:lnTo>
                      <a:pt x="69" y="104"/>
                    </a:lnTo>
                    <a:lnTo>
                      <a:pt x="70" y="108"/>
                    </a:lnTo>
                    <a:lnTo>
                      <a:pt x="72" y="113"/>
                    </a:lnTo>
                    <a:lnTo>
                      <a:pt x="75" y="116"/>
                    </a:lnTo>
                    <a:lnTo>
                      <a:pt x="77" y="121"/>
                    </a:lnTo>
                    <a:lnTo>
                      <a:pt x="79" y="125"/>
                    </a:lnTo>
                    <a:lnTo>
                      <a:pt x="82" y="129"/>
                    </a:lnTo>
                    <a:lnTo>
                      <a:pt x="84" y="133"/>
                    </a:lnTo>
                    <a:lnTo>
                      <a:pt x="87" y="136"/>
                    </a:lnTo>
                    <a:lnTo>
                      <a:pt x="89" y="140"/>
                    </a:lnTo>
                    <a:lnTo>
                      <a:pt x="92" y="145"/>
                    </a:lnTo>
                    <a:lnTo>
                      <a:pt x="95" y="148"/>
                    </a:lnTo>
                    <a:lnTo>
                      <a:pt x="97" y="153"/>
                    </a:lnTo>
                    <a:lnTo>
                      <a:pt x="100" y="155"/>
                    </a:lnTo>
                    <a:lnTo>
                      <a:pt x="102" y="159"/>
                    </a:lnTo>
                    <a:lnTo>
                      <a:pt x="104" y="164"/>
                    </a:lnTo>
                    <a:lnTo>
                      <a:pt x="108" y="167"/>
                    </a:lnTo>
                    <a:lnTo>
                      <a:pt x="110" y="171"/>
                    </a:lnTo>
                    <a:lnTo>
                      <a:pt x="113" y="174"/>
                    </a:lnTo>
                    <a:lnTo>
                      <a:pt x="115" y="178"/>
                    </a:lnTo>
                    <a:lnTo>
                      <a:pt x="119" y="183"/>
                    </a:lnTo>
                    <a:lnTo>
                      <a:pt x="121" y="185"/>
                    </a:lnTo>
                    <a:lnTo>
                      <a:pt x="124" y="190"/>
                    </a:lnTo>
                    <a:lnTo>
                      <a:pt x="127" y="192"/>
                    </a:lnTo>
                    <a:lnTo>
                      <a:pt x="130" y="197"/>
                    </a:lnTo>
                    <a:lnTo>
                      <a:pt x="134" y="201"/>
                    </a:lnTo>
                    <a:lnTo>
                      <a:pt x="136" y="204"/>
                    </a:lnTo>
                    <a:lnTo>
                      <a:pt x="140" y="208"/>
                    </a:lnTo>
                    <a:lnTo>
                      <a:pt x="143" y="212"/>
                    </a:lnTo>
                    <a:lnTo>
                      <a:pt x="147" y="216"/>
                    </a:lnTo>
                    <a:lnTo>
                      <a:pt x="149" y="220"/>
                    </a:lnTo>
                    <a:lnTo>
                      <a:pt x="153" y="223"/>
                    </a:lnTo>
                    <a:lnTo>
                      <a:pt x="156" y="228"/>
                    </a:lnTo>
                    <a:lnTo>
                      <a:pt x="160" y="231"/>
                    </a:lnTo>
                    <a:lnTo>
                      <a:pt x="164" y="236"/>
                    </a:lnTo>
                    <a:lnTo>
                      <a:pt x="167" y="240"/>
                    </a:lnTo>
                    <a:lnTo>
                      <a:pt x="172" y="243"/>
                    </a:lnTo>
                    <a:lnTo>
                      <a:pt x="174" y="247"/>
                    </a:lnTo>
                    <a:lnTo>
                      <a:pt x="179" y="252"/>
                    </a:lnTo>
                    <a:lnTo>
                      <a:pt x="183" y="255"/>
                    </a:lnTo>
                    <a:lnTo>
                      <a:pt x="186" y="260"/>
                    </a:lnTo>
                    <a:lnTo>
                      <a:pt x="191" y="263"/>
                    </a:lnTo>
                    <a:lnTo>
                      <a:pt x="194" y="268"/>
                    </a:lnTo>
                    <a:lnTo>
                      <a:pt x="199" y="272"/>
                    </a:lnTo>
                    <a:lnTo>
                      <a:pt x="204" y="276"/>
                    </a:lnTo>
                    <a:lnTo>
                      <a:pt x="207" y="281"/>
                    </a:lnTo>
                    <a:lnTo>
                      <a:pt x="211" y="287"/>
                    </a:lnTo>
                    <a:lnTo>
                      <a:pt x="211" y="293"/>
                    </a:lnTo>
                    <a:lnTo>
                      <a:pt x="212" y="299"/>
                    </a:lnTo>
                    <a:lnTo>
                      <a:pt x="211" y="304"/>
                    </a:lnTo>
                    <a:lnTo>
                      <a:pt x="209" y="308"/>
                    </a:lnTo>
                    <a:lnTo>
                      <a:pt x="206" y="313"/>
                    </a:lnTo>
                    <a:lnTo>
                      <a:pt x="203" y="318"/>
                    </a:lnTo>
                    <a:lnTo>
                      <a:pt x="198" y="320"/>
                    </a:lnTo>
                    <a:lnTo>
                      <a:pt x="194" y="324"/>
                    </a:lnTo>
                    <a:lnTo>
                      <a:pt x="189" y="325"/>
                    </a:lnTo>
                    <a:lnTo>
                      <a:pt x="184" y="326"/>
                    </a:lnTo>
                    <a:lnTo>
                      <a:pt x="178" y="325"/>
                    </a:lnTo>
                    <a:lnTo>
                      <a:pt x="173" y="324"/>
                    </a:lnTo>
                    <a:lnTo>
                      <a:pt x="167" y="322"/>
                    </a:lnTo>
                    <a:lnTo>
                      <a:pt x="162" y="318"/>
                    </a:lnTo>
                    <a:lnTo>
                      <a:pt x="158" y="313"/>
                    </a:lnTo>
                    <a:lnTo>
                      <a:pt x="153" y="308"/>
                    </a:lnTo>
                    <a:lnTo>
                      <a:pt x="148" y="304"/>
                    </a:lnTo>
                    <a:lnTo>
                      <a:pt x="145" y="299"/>
                    </a:lnTo>
                    <a:lnTo>
                      <a:pt x="140" y="294"/>
                    </a:lnTo>
                    <a:lnTo>
                      <a:pt x="136" y="291"/>
                    </a:lnTo>
                    <a:lnTo>
                      <a:pt x="133" y="286"/>
                    </a:lnTo>
                    <a:lnTo>
                      <a:pt x="129" y="281"/>
                    </a:lnTo>
                    <a:lnTo>
                      <a:pt x="124" y="276"/>
                    </a:lnTo>
                    <a:lnTo>
                      <a:pt x="121" y="273"/>
                    </a:lnTo>
                    <a:lnTo>
                      <a:pt x="119" y="268"/>
                    </a:lnTo>
                    <a:lnTo>
                      <a:pt x="115" y="265"/>
                    </a:lnTo>
                    <a:lnTo>
                      <a:pt x="111" y="260"/>
                    </a:lnTo>
                    <a:lnTo>
                      <a:pt x="109" y="256"/>
                    </a:lnTo>
                    <a:lnTo>
                      <a:pt x="106" y="252"/>
                    </a:lnTo>
                    <a:lnTo>
                      <a:pt x="103" y="248"/>
                    </a:lnTo>
                    <a:lnTo>
                      <a:pt x="100" y="243"/>
                    </a:lnTo>
                    <a:lnTo>
                      <a:pt x="96" y="239"/>
                    </a:lnTo>
                    <a:lnTo>
                      <a:pt x="94" y="235"/>
                    </a:lnTo>
                    <a:lnTo>
                      <a:pt x="91" y="230"/>
                    </a:lnTo>
                    <a:lnTo>
                      <a:pt x="89" y="225"/>
                    </a:lnTo>
                    <a:lnTo>
                      <a:pt x="87" y="222"/>
                    </a:lnTo>
                    <a:lnTo>
                      <a:pt x="84" y="217"/>
                    </a:lnTo>
                    <a:lnTo>
                      <a:pt x="82" y="214"/>
                    </a:lnTo>
                    <a:lnTo>
                      <a:pt x="79" y="209"/>
                    </a:lnTo>
                    <a:lnTo>
                      <a:pt x="77" y="204"/>
                    </a:lnTo>
                    <a:lnTo>
                      <a:pt x="75" y="201"/>
                    </a:lnTo>
                    <a:lnTo>
                      <a:pt x="72" y="196"/>
                    </a:lnTo>
                    <a:lnTo>
                      <a:pt x="70" y="191"/>
                    </a:lnTo>
                    <a:lnTo>
                      <a:pt x="68" y="187"/>
                    </a:lnTo>
                    <a:lnTo>
                      <a:pt x="66" y="183"/>
                    </a:lnTo>
                    <a:lnTo>
                      <a:pt x="64" y="179"/>
                    </a:lnTo>
                    <a:lnTo>
                      <a:pt x="62" y="174"/>
                    </a:lnTo>
                    <a:lnTo>
                      <a:pt x="59" y="170"/>
                    </a:lnTo>
                    <a:lnTo>
                      <a:pt x="57" y="165"/>
                    </a:lnTo>
                    <a:lnTo>
                      <a:pt x="56" y="160"/>
                    </a:lnTo>
                    <a:lnTo>
                      <a:pt x="53" y="155"/>
                    </a:lnTo>
                    <a:lnTo>
                      <a:pt x="51" y="152"/>
                    </a:lnTo>
                    <a:lnTo>
                      <a:pt x="50" y="147"/>
                    </a:lnTo>
                    <a:lnTo>
                      <a:pt x="49" y="142"/>
                    </a:lnTo>
                    <a:lnTo>
                      <a:pt x="46" y="138"/>
                    </a:lnTo>
                    <a:lnTo>
                      <a:pt x="45" y="133"/>
                    </a:lnTo>
                    <a:lnTo>
                      <a:pt x="43" y="128"/>
                    </a:lnTo>
                    <a:lnTo>
                      <a:pt x="41" y="123"/>
                    </a:lnTo>
                    <a:lnTo>
                      <a:pt x="39" y="119"/>
                    </a:lnTo>
                    <a:lnTo>
                      <a:pt x="38" y="114"/>
                    </a:lnTo>
                    <a:lnTo>
                      <a:pt x="36" y="109"/>
                    </a:lnTo>
                    <a:lnTo>
                      <a:pt x="34" y="104"/>
                    </a:lnTo>
                    <a:lnTo>
                      <a:pt x="32" y="99"/>
                    </a:lnTo>
                    <a:lnTo>
                      <a:pt x="30" y="94"/>
                    </a:lnTo>
                    <a:lnTo>
                      <a:pt x="27" y="88"/>
                    </a:lnTo>
                    <a:lnTo>
                      <a:pt x="26" y="83"/>
                    </a:lnTo>
                    <a:lnTo>
                      <a:pt x="24" y="78"/>
                    </a:lnTo>
                    <a:lnTo>
                      <a:pt x="23" y="72"/>
                    </a:lnTo>
                    <a:lnTo>
                      <a:pt x="20" y="68"/>
                    </a:lnTo>
                    <a:lnTo>
                      <a:pt x="19" y="62"/>
                    </a:lnTo>
                    <a:lnTo>
                      <a:pt x="17" y="56"/>
                    </a:lnTo>
                    <a:lnTo>
                      <a:pt x="14" y="51"/>
                    </a:lnTo>
                    <a:lnTo>
                      <a:pt x="12" y="45"/>
                    </a:lnTo>
                    <a:lnTo>
                      <a:pt x="11" y="40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cxnSp>
          <p:nvCxnSpPr>
            <p:cNvPr id="380" name="Straight Arrow Connector 379"/>
            <p:cNvCxnSpPr/>
            <p:nvPr/>
          </p:nvCxnSpPr>
          <p:spPr>
            <a:xfrm flipV="1">
              <a:off x="3276657" y="1148025"/>
              <a:ext cx="915219" cy="1738665"/>
            </a:xfrm>
            <a:prstGeom prst="straightConnector1">
              <a:avLst/>
            </a:prstGeom>
            <a:ln>
              <a:prstDash val="dash"/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1" name="Group 25"/>
            <p:cNvGrpSpPr>
              <a:grpSpLocks/>
            </p:cNvGrpSpPr>
            <p:nvPr/>
          </p:nvGrpSpPr>
          <p:grpSpPr bwMode="auto">
            <a:xfrm>
              <a:off x="3840641" y="391986"/>
              <a:ext cx="1035694" cy="810251"/>
              <a:chOff x="2977" y="720"/>
              <a:chExt cx="575" cy="406"/>
            </a:xfrm>
          </p:grpSpPr>
          <p:sp>
            <p:nvSpPr>
              <p:cNvPr id="382" name="Freeform 133"/>
              <p:cNvSpPr>
                <a:spLocks/>
              </p:cNvSpPr>
              <p:nvPr/>
            </p:nvSpPr>
            <p:spPr bwMode="auto">
              <a:xfrm>
                <a:off x="3042" y="720"/>
                <a:ext cx="510" cy="406"/>
              </a:xfrm>
              <a:custGeom>
                <a:avLst/>
                <a:gdLst>
                  <a:gd name="T0" fmla="*/ 0 w 1548"/>
                  <a:gd name="T1" fmla="*/ 0 h 1293"/>
                  <a:gd name="T2" fmla="*/ 0 w 1548"/>
                  <a:gd name="T3" fmla="*/ 0 h 1293"/>
                  <a:gd name="T4" fmla="*/ 0 w 1548"/>
                  <a:gd name="T5" fmla="*/ 0 h 1293"/>
                  <a:gd name="T6" fmla="*/ 0 w 1548"/>
                  <a:gd name="T7" fmla="*/ 0 h 1293"/>
                  <a:gd name="T8" fmla="*/ 0 w 1548"/>
                  <a:gd name="T9" fmla="*/ 0 h 1293"/>
                  <a:gd name="T10" fmla="*/ 0 w 1548"/>
                  <a:gd name="T11" fmla="*/ 0 h 1293"/>
                  <a:gd name="T12" fmla="*/ 0 w 1548"/>
                  <a:gd name="T13" fmla="*/ 0 h 1293"/>
                  <a:gd name="T14" fmla="*/ 0 w 1548"/>
                  <a:gd name="T15" fmla="*/ 0 h 1293"/>
                  <a:gd name="T16" fmla="*/ 0 w 1548"/>
                  <a:gd name="T17" fmla="*/ 0 h 1293"/>
                  <a:gd name="T18" fmla="*/ 0 w 1548"/>
                  <a:gd name="T19" fmla="*/ 0 h 1293"/>
                  <a:gd name="T20" fmla="*/ 0 w 1548"/>
                  <a:gd name="T21" fmla="*/ 0 h 1293"/>
                  <a:gd name="T22" fmla="*/ 0 w 1548"/>
                  <a:gd name="T23" fmla="*/ 0 h 1293"/>
                  <a:gd name="T24" fmla="*/ 0 w 1548"/>
                  <a:gd name="T25" fmla="*/ 0 h 1293"/>
                  <a:gd name="T26" fmla="*/ 0 w 1548"/>
                  <a:gd name="T27" fmla="*/ 0 h 1293"/>
                  <a:gd name="T28" fmla="*/ 0 w 1548"/>
                  <a:gd name="T29" fmla="*/ 0 h 1293"/>
                  <a:gd name="T30" fmla="*/ 0 w 1548"/>
                  <a:gd name="T31" fmla="*/ 0 h 1293"/>
                  <a:gd name="T32" fmla="*/ 0 w 1548"/>
                  <a:gd name="T33" fmla="*/ 0 h 1293"/>
                  <a:gd name="T34" fmla="*/ 0 w 1548"/>
                  <a:gd name="T35" fmla="*/ 0 h 1293"/>
                  <a:gd name="T36" fmla="*/ 0 w 1548"/>
                  <a:gd name="T37" fmla="*/ 0 h 1293"/>
                  <a:gd name="T38" fmla="*/ 0 w 1548"/>
                  <a:gd name="T39" fmla="*/ 0 h 1293"/>
                  <a:gd name="T40" fmla="*/ 0 w 1548"/>
                  <a:gd name="T41" fmla="*/ 0 h 1293"/>
                  <a:gd name="T42" fmla="*/ 0 w 1548"/>
                  <a:gd name="T43" fmla="*/ 0 h 1293"/>
                  <a:gd name="T44" fmla="*/ 0 w 1548"/>
                  <a:gd name="T45" fmla="*/ 0 h 1293"/>
                  <a:gd name="T46" fmla="*/ 0 w 1548"/>
                  <a:gd name="T47" fmla="*/ 0 h 1293"/>
                  <a:gd name="T48" fmla="*/ 0 w 1548"/>
                  <a:gd name="T49" fmla="*/ 0 h 1293"/>
                  <a:gd name="T50" fmla="*/ 0 w 1548"/>
                  <a:gd name="T51" fmla="*/ 0 h 1293"/>
                  <a:gd name="T52" fmla="*/ 0 w 1548"/>
                  <a:gd name="T53" fmla="*/ 0 h 1293"/>
                  <a:gd name="T54" fmla="*/ 0 w 1548"/>
                  <a:gd name="T55" fmla="*/ 0 h 1293"/>
                  <a:gd name="T56" fmla="*/ 0 w 1548"/>
                  <a:gd name="T57" fmla="*/ 0 h 1293"/>
                  <a:gd name="T58" fmla="*/ 0 w 1548"/>
                  <a:gd name="T59" fmla="*/ 0 h 1293"/>
                  <a:gd name="T60" fmla="*/ 0 w 1548"/>
                  <a:gd name="T61" fmla="*/ 0 h 1293"/>
                  <a:gd name="T62" fmla="*/ 0 w 1548"/>
                  <a:gd name="T63" fmla="*/ 0 h 1293"/>
                  <a:gd name="T64" fmla="*/ 0 w 1548"/>
                  <a:gd name="T65" fmla="*/ 0 h 1293"/>
                  <a:gd name="T66" fmla="*/ 0 w 1548"/>
                  <a:gd name="T67" fmla="*/ 0 h 1293"/>
                  <a:gd name="T68" fmla="*/ 0 w 1548"/>
                  <a:gd name="T69" fmla="*/ 0 h 1293"/>
                  <a:gd name="T70" fmla="*/ 0 w 1548"/>
                  <a:gd name="T71" fmla="*/ 0 h 1293"/>
                  <a:gd name="T72" fmla="*/ 0 w 1548"/>
                  <a:gd name="T73" fmla="*/ 0 h 1293"/>
                  <a:gd name="T74" fmla="*/ 0 w 1548"/>
                  <a:gd name="T75" fmla="*/ 0 h 1293"/>
                  <a:gd name="T76" fmla="*/ 0 w 1548"/>
                  <a:gd name="T77" fmla="*/ 0 h 1293"/>
                  <a:gd name="T78" fmla="*/ 0 w 1548"/>
                  <a:gd name="T79" fmla="*/ 0 h 1293"/>
                  <a:gd name="T80" fmla="*/ 0 w 1548"/>
                  <a:gd name="T81" fmla="*/ 0 h 1293"/>
                  <a:gd name="T82" fmla="*/ 0 w 1548"/>
                  <a:gd name="T83" fmla="*/ 0 h 1293"/>
                  <a:gd name="T84" fmla="*/ 0 w 1548"/>
                  <a:gd name="T85" fmla="*/ 0 h 1293"/>
                  <a:gd name="T86" fmla="*/ 0 w 1548"/>
                  <a:gd name="T87" fmla="*/ 0 h 1293"/>
                  <a:gd name="T88" fmla="*/ 0 w 1548"/>
                  <a:gd name="T89" fmla="*/ 0 h 1293"/>
                  <a:gd name="T90" fmla="*/ 0 w 1548"/>
                  <a:gd name="T91" fmla="*/ 0 h 1293"/>
                  <a:gd name="T92" fmla="*/ 0 w 1548"/>
                  <a:gd name="T93" fmla="*/ 0 h 1293"/>
                  <a:gd name="T94" fmla="*/ 0 w 1548"/>
                  <a:gd name="T95" fmla="*/ 0 h 1293"/>
                  <a:gd name="T96" fmla="*/ 0 w 1548"/>
                  <a:gd name="T97" fmla="*/ 0 h 1293"/>
                  <a:gd name="T98" fmla="*/ 0 w 1548"/>
                  <a:gd name="T99" fmla="*/ 0 h 1293"/>
                  <a:gd name="T100" fmla="*/ 0 w 1548"/>
                  <a:gd name="T101" fmla="*/ 0 h 1293"/>
                  <a:gd name="T102" fmla="*/ 0 w 1548"/>
                  <a:gd name="T103" fmla="*/ 0 h 1293"/>
                  <a:gd name="T104" fmla="*/ 0 w 1548"/>
                  <a:gd name="T105" fmla="*/ 0 h 129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548"/>
                  <a:gd name="T160" fmla="*/ 0 h 1293"/>
                  <a:gd name="T161" fmla="*/ 1548 w 1548"/>
                  <a:gd name="T162" fmla="*/ 1293 h 129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548" h="1293">
                    <a:moveTo>
                      <a:pt x="1124" y="808"/>
                    </a:moveTo>
                    <a:lnTo>
                      <a:pt x="1160" y="808"/>
                    </a:lnTo>
                    <a:lnTo>
                      <a:pt x="1160" y="729"/>
                    </a:lnTo>
                    <a:lnTo>
                      <a:pt x="1161" y="729"/>
                    </a:lnTo>
                    <a:lnTo>
                      <a:pt x="1169" y="737"/>
                    </a:lnTo>
                    <a:lnTo>
                      <a:pt x="1178" y="744"/>
                    </a:lnTo>
                    <a:lnTo>
                      <a:pt x="1187" y="750"/>
                    </a:lnTo>
                    <a:lnTo>
                      <a:pt x="1196" y="755"/>
                    </a:lnTo>
                    <a:lnTo>
                      <a:pt x="1207" y="758"/>
                    </a:lnTo>
                    <a:lnTo>
                      <a:pt x="1217" y="761"/>
                    </a:lnTo>
                    <a:lnTo>
                      <a:pt x="1228" y="763"/>
                    </a:lnTo>
                    <a:lnTo>
                      <a:pt x="1239" y="763"/>
                    </a:lnTo>
                    <a:lnTo>
                      <a:pt x="1251" y="763"/>
                    </a:lnTo>
                    <a:lnTo>
                      <a:pt x="1261" y="761"/>
                    </a:lnTo>
                    <a:lnTo>
                      <a:pt x="1271" y="758"/>
                    </a:lnTo>
                    <a:lnTo>
                      <a:pt x="1282" y="755"/>
                    </a:lnTo>
                    <a:lnTo>
                      <a:pt x="1292" y="750"/>
                    </a:lnTo>
                    <a:lnTo>
                      <a:pt x="1301" y="744"/>
                    </a:lnTo>
                    <a:lnTo>
                      <a:pt x="1310" y="737"/>
                    </a:lnTo>
                    <a:lnTo>
                      <a:pt x="1319" y="729"/>
                    </a:lnTo>
                    <a:lnTo>
                      <a:pt x="1332" y="712"/>
                    </a:lnTo>
                    <a:lnTo>
                      <a:pt x="1343" y="693"/>
                    </a:lnTo>
                    <a:lnTo>
                      <a:pt x="1348" y="672"/>
                    </a:lnTo>
                    <a:lnTo>
                      <a:pt x="1351" y="650"/>
                    </a:lnTo>
                    <a:lnTo>
                      <a:pt x="1348" y="628"/>
                    </a:lnTo>
                    <a:lnTo>
                      <a:pt x="1343" y="607"/>
                    </a:lnTo>
                    <a:lnTo>
                      <a:pt x="1332" y="588"/>
                    </a:lnTo>
                    <a:lnTo>
                      <a:pt x="1319" y="570"/>
                    </a:lnTo>
                    <a:lnTo>
                      <a:pt x="1310" y="563"/>
                    </a:lnTo>
                    <a:lnTo>
                      <a:pt x="1301" y="557"/>
                    </a:lnTo>
                    <a:lnTo>
                      <a:pt x="1292" y="551"/>
                    </a:lnTo>
                    <a:lnTo>
                      <a:pt x="1282" y="546"/>
                    </a:lnTo>
                    <a:lnTo>
                      <a:pt x="1271" y="543"/>
                    </a:lnTo>
                    <a:lnTo>
                      <a:pt x="1261" y="540"/>
                    </a:lnTo>
                    <a:lnTo>
                      <a:pt x="1251" y="538"/>
                    </a:lnTo>
                    <a:lnTo>
                      <a:pt x="1239" y="538"/>
                    </a:lnTo>
                    <a:lnTo>
                      <a:pt x="1228" y="539"/>
                    </a:lnTo>
                    <a:lnTo>
                      <a:pt x="1216" y="540"/>
                    </a:lnTo>
                    <a:lnTo>
                      <a:pt x="1206" y="543"/>
                    </a:lnTo>
                    <a:lnTo>
                      <a:pt x="1195" y="547"/>
                    </a:lnTo>
                    <a:lnTo>
                      <a:pt x="1185" y="552"/>
                    </a:lnTo>
                    <a:lnTo>
                      <a:pt x="1176" y="558"/>
                    </a:lnTo>
                    <a:lnTo>
                      <a:pt x="1168" y="565"/>
                    </a:lnTo>
                    <a:lnTo>
                      <a:pt x="1160" y="572"/>
                    </a:lnTo>
                    <a:lnTo>
                      <a:pt x="1160" y="483"/>
                    </a:lnTo>
                    <a:lnTo>
                      <a:pt x="883" y="483"/>
                    </a:lnTo>
                    <a:lnTo>
                      <a:pt x="448" y="0"/>
                    </a:lnTo>
                    <a:lnTo>
                      <a:pt x="0" y="0"/>
                    </a:lnTo>
                    <a:lnTo>
                      <a:pt x="416" y="474"/>
                    </a:lnTo>
                    <a:lnTo>
                      <a:pt x="410" y="474"/>
                    </a:lnTo>
                    <a:lnTo>
                      <a:pt x="404" y="475"/>
                    </a:lnTo>
                    <a:lnTo>
                      <a:pt x="398" y="476"/>
                    </a:lnTo>
                    <a:lnTo>
                      <a:pt x="392" y="477"/>
                    </a:lnTo>
                    <a:lnTo>
                      <a:pt x="388" y="478"/>
                    </a:lnTo>
                    <a:lnTo>
                      <a:pt x="382" y="479"/>
                    </a:lnTo>
                    <a:lnTo>
                      <a:pt x="378" y="482"/>
                    </a:lnTo>
                    <a:lnTo>
                      <a:pt x="372" y="483"/>
                    </a:lnTo>
                    <a:lnTo>
                      <a:pt x="356" y="490"/>
                    </a:lnTo>
                    <a:lnTo>
                      <a:pt x="335" y="501"/>
                    </a:lnTo>
                    <a:lnTo>
                      <a:pt x="315" y="515"/>
                    </a:lnTo>
                    <a:lnTo>
                      <a:pt x="298" y="532"/>
                    </a:lnTo>
                    <a:lnTo>
                      <a:pt x="284" y="552"/>
                    </a:lnTo>
                    <a:lnTo>
                      <a:pt x="273" y="573"/>
                    </a:lnTo>
                    <a:lnTo>
                      <a:pt x="263" y="596"/>
                    </a:lnTo>
                    <a:lnTo>
                      <a:pt x="259" y="620"/>
                    </a:lnTo>
                    <a:lnTo>
                      <a:pt x="257" y="645"/>
                    </a:lnTo>
                    <a:lnTo>
                      <a:pt x="258" y="663"/>
                    </a:lnTo>
                    <a:lnTo>
                      <a:pt x="260" y="679"/>
                    </a:lnTo>
                    <a:lnTo>
                      <a:pt x="263" y="696"/>
                    </a:lnTo>
                    <a:lnTo>
                      <a:pt x="269" y="711"/>
                    </a:lnTo>
                    <a:lnTo>
                      <a:pt x="276" y="727"/>
                    </a:lnTo>
                    <a:lnTo>
                      <a:pt x="284" y="741"/>
                    </a:lnTo>
                    <a:lnTo>
                      <a:pt x="295" y="755"/>
                    </a:lnTo>
                    <a:lnTo>
                      <a:pt x="306" y="767"/>
                    </a:lnTo>
                    <a:lnTo>
                      <a:pt x="312" y="773"/>
                    </a:lnTo>
                    <a:lnTo>
                      <a:pt x="318" y="778"/>
                    </a:lnTo>
                    <a:lnTo>
                      <a:pt x="323" y="782"/>
                    </a:lnTo>
                    <a:lnTo>
                      <a:pt x="330" y="787"/>
                    </a:lnTo>
                    <a:lnTo>
                      <a:pt x="336" y="792"/>
                    </a:lnTo>
                    <a:lnTo>
                      <a:pt x="343" y="795"/>
                    </a:lnTo>
                    <a:lnTo>
                      <a:pt x="349" y="799"/>
                    </a:lnTo>
                    <a:lnTo>
                      <a:pt x="356" y="802"/>
                    </a:lnTo>
                    <a:lnTo>
                      <a:pt x="369" y="808"/>
                    </a:lnTo>
                    <a:lnTo>
                      <a:pt x="376" y="810"/>
                    </a:lnTo>
                    <a:lnTo>
                      <a:pt x="383" y="812"/>
                    </a:lnTo>
                    <a:lnTo>
                      <a:pt x="391" y="814"/>
                    </a:lnTo>
                    <a:lnTo>
                      <a:pt x="398" y="816"/>
                    </a:lnTo>
                    <a:lnTo>
                      <a:pt x="406" y="817"/>
                    </a:lnTo>
                    <a:lnTo>
                      <a:pt x="413" y="817"/>
                    </a:lnTo>
                    <a:lnTo>
                      <a:pt x="421" y="818"/>
                    </a:lnTo>
                    <a:lnTo>
                      <a:pt x="428" y="818"/>
                    </a:lnTo>
                    <a:lnTo>
                      <a:pt x="436" y="818"/>
                    </a:lnTo>
                    <a:lnTo>
                      <a:pt x="443" y="817"/>
                    </a:lnTo>
                    <a:lnTo>
                      <a:pt x="451" y="817"/>
                    </a:lnTo>
                    <a:lnTo>
                      <a:pt x="458" y="816"/>
                    </a:lnTo>
                    <a:lnTo>
                      <a:pt x="466" y="814"/>
                    </a:lnTo>
                    <a:lnTo>
                      <a:pt x="473" y="812"/>
                    </a:lnTo>
                    <a:lnTo>
                      <a:pt x="480" y="810"/>
                    </a:lnTo>
                    <a:lnTo>
                      <a:pt x="487" y="808"/>
                    </a:lnTo>
                    <a:lnTo>
                      <a:pt x="664" y="808"/>
                    </a:lnTo>
                    <a:lnTo>
                      <a:pt x="1101" y="1293"/>
                    </a:lnTo>
                    <a:lnTo>
                      <a:pt x="1548" y="1293"/>
                    </a:lnTo>
                    <a:lnTo>
                      <a:pt x="1124" y="808"/>
                    </a:lnTo>
                    <a:close/>
                  </a:path>
                </a:pathLst>
              </a:custGeom>
              <a:solidFill>
                <a:srgbClr val="E09E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3" name="Freeform 134"/>
              <p:cNvSpPr>
                <a:spLocks/>
              </p:cNvSpPr>
              <p:nvPr/>
            </p:nvSpPr>
            <p:spPr bwMode="auto">
              <a:xfrm>
                <a:off x="3064" y="728"/>
                <a:ext cx="252" cy="143"/>
              </a:xfrm>
              <a:custGeom>
                <a:avLst/>
                <a:gdLst>
                  <a:gd name="T0" fmla="*/ 0 w 765"/>
                  <a:gd name="T1" fmla="*/ 0 h 455"/>
                  <a:gd name="T2" fmla="*/ 0 w 765"/>
                  <a:gd name="T3" fmla="*/ 0 h 455"/>
                  <a:gd name="T4" fmla="*/ 0 w 765"/>
                  <a:gd name="T5" fmla="*/ 0 h 455"/>
                  <a:gd name="T6" fmla="*/ 0 w 765"/>
                  <a:gd name="T7" fmla="*/ 0 h 455"/>
                  <a:gd name="T8" fmla="*/ 0 w 765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5"/>
                  <a:gd name="T16" fmla="*/ 0 h 455"/>
                  <a:gd name="T17" fmla="*/ 765 w 765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5" h="455">
                    <a:moveTo>
                      <a:pt x="765" y="444"/>
                    </a:moveTo>
                    <a:lnTo>
                      <a:pt x="370" y="0"/>
                    </a:lnTo>
                    <a:lnTo>
                      <a:pt x="0" y="11"/>
                    </a:lnTo>
                    <a:lnTo>
                      <a:pt x="394" y="455"/>
                    </a:lnTo>
                    <a:lnTo>
                      <a:pt x="765" y="4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4" name="Freeform 135"/>
              <p:cNvSpPr>
                <a:spLocks/>
              </p:cNvSpPr>
              <p:nvPr/>
            </p:nvSpPr>
            <p:spPr bwMode="auto">
              <a:xfrm>
                <a:off x="3279" y="976"/>
                <a:ext cx="252" cy="143"/>
              </a:xfrm>
              <a:custGeom>
                <a:avLst/>
                <a:gdLst>
                  <a:gd name="T0" fmla="*/ 0 w 764"/>
                  <a:gd name="T1" fmla="*/ 0 h 455"/>
                  <a:gd name="T2" fmla="*/ 0 w 764"/>
                  <a:gd name="T3" fmla="*/ 0 h 455"/>
                  <a:gd name="T4" fmla="*/ 0 w 764"/>
                  <a:gd name="T5" fmla="*/ 0 h 455"/>
                  <a:gd name="T6" fmla="*/ 0 w 764"/>
                  <a:gd name="T7" fmla="*/ 0 h 455"/>
                  <a:gd name="T8" fmla="*/ 0 w 764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4"/>
                  <a:gd name="T16" fmla="*/ 0 h 455"/>
                  <a:gd name="T17" fmla="*/ 764 w 764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4" h="455">
                    <a:moveTo>
                      <a:pt x="370" y="0"/>
                    </a:moveTo>
                    <a:lnTo>
                      <a:pt x="0" y="10"/>
                    </a:lnTo>
                    <a:lnTo>
                      <a:pt x="396" y="455"/>
                    </a:lnTo>
                    <a:lnTo>
                      <a:pt x="764" y="444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5" name="Freeform 136"/>
              <p:cNvSpPr>
                <a:spLocks/>
              </p:cNvSpPr>
              <p:nvPr/>
            </p:nvSpPr>
            <p:spPr bwMode="auto">
              <a:xfrm>
                <a:off x="3311" y="991"/>
                <a:ext cx="188" cy="113"/>
              </a:xfrm>
              <a:custGeom>
                <a:avLst/>
                <a:gdLst>
                  <a:gd name="T0" fmla="*/ 0 w 569"/>
                  <a:gd name="T1" fmla="*/ 0 h 363"/>
                  <a:gd name="T2" fmla="*/ 0 w 569"/>
                  <a:gd name="T3" fmla="*/ 0 h 363"/>
                  <a:gd name="T4" fmla="*/ 0 w 569"/>
                  <a:gd name="T5" fmla="*/ 0 h 363"/>
                  <a:gd name="T6" fmla="*/ 0 w 569"/>
                  <a:gd name="T7" fmla="*/ 0 h 363"/>
                  <a:gd name="T8" fmla="*/ 0 w 569"/>
                  <a:gd name="T9" fmla="*/ 0 h 3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"/>
                  <a:gd name="T16" fmla="*/ 0 h 363"/>
                  <a:gd name="T17" fmla="*/ 569 w 569"/>
                  <a:gd name="T18" fmla="*/ 363 h 3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" h="363">
                    <a:moveTo>
                      <a:pt x="0" y="7"/>
                    </a:moveTo>
                    <a:lnTo>
                      <a:pt x="253" y="0"/>
                    </a:lnTo>
                    <a:lnTo>
                      <a:pt x="569" y="356"/>
                    </a:lnTo>
                    <a:lnTo>
                      <a:pt x="317" y="36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E09E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6" name="Freeform 137"/>
              <p:cNvSpPr>
                <a:spLocks/>
              </p:cNvSpPr>
              <p:nvPr/>
            </p:nvSpPr>
            <p:spPr bwMode="auto">
              <a:xfrm>
                <a:off x="3096" y="742"/>
                <a:ext cx="188" cy="115"/>
              </a:xfrm>
              <a:custGeom>
                <a:avLst/>
                <a:gdLst>
                  <a:gd name="T0" fmla="*/ 0 w 570"/>
                  <a:gd name="T1" fmla="*/ 0 h 364"/>
                  <a:gd name="T2" fmla="*/ 0 w 570"/>
                  <a:gd name="T3" fmla="*/ 0 h 364"/>
                  <a:gd name="T4" fmla="*/ 0 w 570"/>
                  <a:gd name="T5" fmla="*/ 0 h 364"/>
                  <a:gd name="T6" fmla="*/ 0 w 570"/>
                  <a:gd name="T7" fmla="*/ 0 h 364"/>
                  <a:gd name="T8" fmla="*/ 0 w 570"/>
                  <a:gd name="T9" fmla="*/ 0 h 3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0"/>
                  <a:gd name="T16" fmla="*/ 0 h 364"/>
                  <a:gd name="T17" fmla="*/ 570 w 570"/>
                  <a:gd name="T18" fmla="*/ 364 h 3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0" h="364">
                    <a:moveTo>
                      <a:pt x="0" y="8"/>
                    </a:moveTo>
                    <a:lnTo>
                      <a:pt x="254" y="0"/>
                    </a:lnTo>
                    <a:lnTo>
                      <a:pt x="570" y="357"/>
                    </a:lnTo>
                    <a:lnTo>
                      <a:pt x="318" y="36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09E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7" name="Freeform 138"/>
              <p:cNvSpPr>
                <a:spLocks/>
              </p:cNvSpPr>
              <p:nvPr/>
            </p:nvSpPr>
            <p:spPr bwMode="auto">
              <a:xfrm>
                <a:off x="3109" y="733"/>
                <a:ext cx="128" cy="135"/>
              </a:xfrm>
              <a:custGeom>
                <a:avLst/>
                <a:gdLst>
                  <a:gd name="T0" fmla="*/ 0 w 391"/>
                  <a:gd name="T1" fmla="*/ 0 h 431"/>
                  <a:gd name="T2" fmla="*/ 0 w 391"/>
                  <a:gd name="T3" fmla="*/ 0 h 431"/>
                  <a:gd name="T4" fmla="*/ 0 w 391"/>
                  <a:gd name="T5" fmla="*/ 0 h 431"/>
                  <a:gd name="T6" fmla="*/ 0 w 391"/>
                  <a:gd name="T7" fmla="*/ 0 h 431"/>
                  <a:gd name="T8" fmla="*/ 0 w 391"/>
                  <a:gd name="T9" fmla="*/ 0 h 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1"/>
                  <a:gd name="T16" fmla="*/ 0 h 431"/>
                  <a:gd name="T17" fmla="*/ 391 w 391"/>
                  <a:gd name="T18" fmla="*/ 431 h 4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1" h="431">
                    <a:moveTo>
                      <a:pt x="0" y="30"/>
                    </a:moveTo>
                    <a:lnTo>
                      <a:pt x="357" y="431"/>
                    </a:lnTo>
                    <a:lnTo>
                      <a:pt x="391" y="401"/>
                    </a:lnTo>
                    <a:lnTo>
                      <a:pt x="35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8" name="Freeform 139"/>
              <p:cNvSpPr>
                <a:spLocks/>
              </p:cNvSpPr>
              <p:nvPr/>
            </p:nvSpPr>
            <p:spPr bwMode="auto">
              <a:xfrm>
                <a:off x="3143" y="732"/>
                <a:ext cx="128" cy="135"/>
              </a:xfrm>
              <a:custGeom>
                <a:avLst/>
                <a:gdLst>
                  <a:gd name="T0" fmla="*/ 0 w 389"/>
                  <a:gd name="T1" fmla="*/ 0 h 430"/>
                  <a:gd name="T2" fmla="*/ 0 w 389"/>
                  <a:gd name="T3" fmla="*/ 0 h 430"/>
                  <a:gd name="T4" fmla="*/ 0 w 389"/>
                  <a:gd name="T5" fmla="*/ 0 h 430"/>
                  <a:gd name="T6" fmla="*/ 0 w 389"/>
                  <a:gd name="T7" fmla="*/ 0 h 430"/>
                  <a:gd name="T8" fmla="*/ 0 w 389"/>
                  <a:gd name="T9" fmla="*/ 0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9"/>
                  <a:gd name="T16" fmla="*/ 0 h 430"/>
                  <a:gd name="T17" fmla="*/ 389 w 389"/>
                  <a:gd name="T18" fmla="*/ 430 h 4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9" h="430">
                    <a:moveTo>
                      <a:pt x="0" y="30"/>
                    </a:moveTo>
                    <a:lnTo>
                      <a:pt x="356" y="430"/>
                    </a:lnTo>
                    <a:lnTo>
                      <a:pt x="389" y="400"/>
                    </a:lnTo>
                    <a:lnTo>
                      <a:pt x="34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9" name="Freeform 140"/>
              <p:cNvSpPr>
                <a:spLocks/>
              </p:cNvSpPr>
              <p:nvPr/>
            </p:nvSpPr>
            <p:spPr bwMode="auto">
              <a:xfrm>
                <a:off x="3111" y="760"/>
                <a:ext cx="99" cy="17"/>
              </a:xfrm>
              <a:custGeom>
                <a:avLst/>
                <a:gdLst>
                  <a:gd name="T0" fmla="*/ 0 w 301"/>
                  <a:gd name="T1" fmla="*/ 0 h 53"/>
                  <a:gd name="T2" fmla="*/ 0 w 301"/>
                  <a:gd name="T3" fmla="*/ 0 h 53"/>
                  <a:gd name="T4" fmla="*/ 0 w 301"/>
                  <a:gd name="T5" fmla="*/ 0 h 53"/>
                  <a:gd name="T6" fmla="*/ 0 w 301"/>
                  <a:gd name="T7" fmla="*/ 0 h 53"/>
                  <a:gd name="T8" fmla="*/ 0 w 301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1"/>
                  <a:gd name="T16" fmla="*/ 0 h 53"/>
                  <a:gd name="T17" fmla="*/ 301 w 301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1" h="53">
                    <a:moveTo>
                      <a:pt x="2" y="53"/>
                    </a:moveTo>
                    <a:lnTo>
                      <a:pt x="301" y="45"/>
                    </a:lnTo>
                    <a:lnTo>
                      <a:pt x="300" y="0"/>
                    </a:lnTo>
                    <a:lnTo>
                      <a:pt x="0" y="8"/>
                    </a:lnTo>
                    <a:lnTo>
                      <a:pt x="2" y="5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0" name="Freeform 141"/>
              <p:cNvSpPr>
                <a:spLocks/>
              </p:cNvSpPr>
              <p:nvPr/>
            </p:nvSpPr>
            <p:spPr bwMode="auto">
              <a:xfrm>
                <a:off x="3142" y="794"/>
                <a:ext cx="100" cy="17"/>
              </a:xfrm>
              <a:custGeom>
                <a:avLst/>
                <a:gdLst>
                  <a:gd name="T0" fmla="*/ 0 w 300"/>
                  <a:gd name="T1" fmla="*/ 0 h 53"/>
                  <a:gd name="T2" fmla="*/ 0 w 300"/>
                  <a:gd name="T3" fmla="*/ 0 h 53"/>
                  <a:gd name="T4" fmla="*/ 0 w 300"/>
                  <a:gd name="T5" fmla="*/ 0 h 53"/>
                  <a:gd name="T6" fmla="*/ 0 w 300"/>
                  <a:gd name="T7" fmla="*/ 0 h 53"/>
                  <a:gd name="T8" fmla="*/ 0 w 300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0"/>
                  <a:gd name="T16" fmla="*/ 0 h 53"/>
                  <a:gd name="T17" fmla="*/ 300 w 300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0" h="53">
                    <a:moveTo>
                      <a:pt x="1" y="53"/>
                    </a:moveTo>
                    <a:lnTo>
                      <a:pt x="300" y="45"/>
                    </a:lnTo>
                    <a:lnTo>
                      <a:pt x="299" y="0"/>
                    </a:lnTo>
                    <a:lnTo>
                      <a:pt x="0" y="8"/>
                    </a:lnTo>
                    <a:lnTo>
                      <a:pt x="1" y="5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1" name="Freeform 142"/>
              <p:cNvSpPr>
                <a:spLocks/>
              </p:cNvSpPr>
              <p:nvPr/>
            </p:nvSpPr>
            <p:spPr bwMode="auto">
              <a:xfrm>
                <a:off x="3172" y="824"/>
                <a:ext cx="99" cy="17"/>
              </a:xfrm>
              <a:custGeom>
                <a:avLst/>
                <a:gdLst>
                  <a:gd name="T0" fmla="*/ 0 w 300"/>
                  <a:gd name="T1" fmla="*/ 0 h 54"/>
                  <a:gd name="T2" fmla="*/ 0 w 300"/>
                  <a:gd name="T3" fmla="*/ 0 h 54"/>
                  <a:gd name="T4" fmla="*/ 0 w 300"/>
                  <a:gd name="T5" fmla="*/ 0 h 54"/>
                  <a:gd name="T6" fmla="*/ 0 w 300"/>
                  <a:gd name="T7" fmla="*/ 0 h 54"/>
                  <a:gd name="T8" fmla="*/ 0 w 300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0"/>
                  <a:gd name="T16" fmla="*/ 0 h 54"/>
                  <a:gd name="T17" fmla="*/ 300 w 300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0" h="54">
                    <a:moveTo>
                      <a:pt x="1" y="54"/>
                    </a:moveTo>
                    <a:lnTo>
                      <a:pt x="300" y="45"/>
                    </a:lnTo>
                    <a:lnTo>
                      <a:pt x="299" y="0"/>
                    </a:lnTo>
                    <a:lnTo>
                      <a:pt x="0" y="9"/>
                    </a:lnTo>
                    <a:lnTo>
                      <a:pt x="1" y="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2" name="Freeform 143"/>
              <p:cNvSpPr>
                <a:spLocks/>
              </p:cNvSpPr>
              <p:nvPr/>
            </p:nvSpPr>
            <p:spPr bwMode="auto">
              <a:xfrm>
                <a:off x="3244" y="854"/>
                <a:ext cx="35" cy="39"/>
              </a:xfrm>
              <a:custGeom>
                <a:avLst/>
                <a:gdLst>
                  <a:gd name="T0" fmla="*/ 0 w 107"/>
                  <a:gd name="T1" fmla="*/ 0 h 125"/>
                  <a:gd name="T2" fmla="*/ 0 w 107"/>
                  <a:gd name="T3" fmla="*/ 0 h 125"/>
                  <a:gd name="T4" fmla="*/ 0 w 107"/>
                  <a:gd name="T5" fmla="*/ 0 h 125"/>
                  <a:gd name="T6" fmla="*/ 0 w 107"/>
                  <a:gd name="T7" fmla="*/ 0 h 125"/>
                  <a:gd name="T8" fmla="*/ 0 w 107"/>
                  <a:gd name="T9" fmla="*/ 0 h 125"/>
                  <a:gd name="T10" fmla="*/ 0 w 107"/>
                  <a:gd name="T11" fmla="*/ 0 h 125"/>
                  <a:gd name="T12" fmla="*/ 0 w 107"/>
                  <a:gd name="T13" fmla="*/ 0 h 125"/>
                  <a:gd name="T14" fmla="*/ 0 w 107"/>
                  <a:gd name="T15" fmla="*/ 0 h 125"/>
                  <a:gd name="T16" fmla="*/ 0 w 107"/>
                  <a:gd name="T17" fmla="*/ 0 h 125"/>
                  <a:gd name="T18" fmla="*/ 0 w 107"/>
                  <a:gd name="T19" fmla="*/ 0 h 125"/>
                  <a:gd name="T20" fmla="*/ 0 w 107"/>
                  <a:gd name="T21" fmla="*/ 0 h 125"/>
                  <a:gd name="T22" fmla="*/ 0 w 107"/>
                  <a:gd name="T23" fmla="*/ 0 h 125"/>
                  <a:gd name="T24" fmla="*/ 0 w 107"/>
                  <a:gd name="T25" fmla="*/ 0 h 125"/>
                  <a:gd name="T26" fmla="*/ 0 w 107"/>
                  <a:gd name="T27" fmla="*/ 0 h 125"/>
                  <a:gd name="T28" fmla="*/ 0 w 107"/>
                  <a:gd name="T29" fmla="*/ 0 h 125"/>
                  <a:gd name="T30" fmla="*/ 0 w 107"/>
                  <a:gd name="T31" fmla="*/ 0 h 125"/>
                  <a:gd name="T32" fmla="*/ 0 w 107"/>
                  <a:gd name="T33" fmla="*/ 0 h 125"/>
                  <a:gd name="T34" fmla="*/ 0 w 107"/>
                  <a:gd name="T35" fmla="*/ 0 h 125"/>
                  <a:gd name="T36" fmla="*/ 0 w 107"/>
                  <a:gd name="T37" fmla="*/ 0 h 125"/>
                  <a:gd name="T38" fmla="*/ 0 w 107"/>
                  <a:gd name="T39" fmla="*/ 0 h 125"/>
                  <a:gd name="T40" fmla="*/ 0 w 107"/>
                  <a:gd name="T41" fmla="*/ 0 h 125"/>
                  <a:gd name="T42" fmla="*/ 0 w 107"/>
                  <a:gd name="T43" fmla="*/ 0 h 125"/>
                  <a:gd name="T44" fmla="*/ 0 w 107"/>
                  <a:gd name="T45" fmla="*/ 0 h 1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7"/>
                  <a:gd name="T70" fmla="*/ 0 h 125"/>
                  <a:gd name="T71" fmla="*/ 107 w 107"/>
                  <a:gd name="T72" fmla="*/ 125 h 1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7" h="125">
                    <a:moveTo>
                      <a:pt x="5" y="37"/>
                    </a:moveTo>
                    <a:lnTo>
                      <a:pt x="67" y="117"/>
                    </a:lnTo>
                    <a:lnTo>
                      <a:pt x="74" y="122"/>
                    </a:lnTo>
                    <a:lnTo>
                      <a:pt x="82" y="125"/>
                    </a:lnTo>
                    <a:lnTo>
                      <a:pt x="90" y="125"/>
                    </a:lnTo>
                    <a:lnTo>
                      <a:pt x="98" y="120"/>
                    </a:lnTo>
                    <a:lnTo>
                      <a:pt x="104" y="113"/>
                    </a:lnTo>
                    <a:lnTo>
                      <a:pt x="107" y="105"/>
                    </a:lnTo>
                    <a:lnTo>
                      <a:pt x="106" y="97"/>
                    </a:lnTo>
                    <a:lnTo>
                      <a:pt x="102" y="89"/>
                    </a:lnTo>
                    <a:lnTo>
                      <a:pt x="39" y="9"/>
                    </a:lnTo>
                    <a:lnTo>
                      <a:pt x="33" y="4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8" y="5"/>
                    </a:lnTo>
                    <a:lnTo>
                      <a:pt x="3" y="12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5" y="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3" name="Freeform 144"/>
              <p:cNvSpPr>
                <a:spLocks/>
              </p:cNvSpPr>
              <p:nvPr/>
            </p:nvSpPr>
            <p:spPr bwMode="auto">
              <a:xfrm>
                <a:off x="3169" y="881"/>
                <a:ext cx="309" cy="84"/>
              </a:xfrm>
              <a:custGeom>
                <a:avLst/>
                <a:gdLst>
                  <a:gd name="T0" fmla="*/ 0 w 935"/>
                  <a:gd name="T1" fmla="*/ 0 h 265"/>
                  <a:gd name="T2" fmla="*/ 0 w 935"/>
                  <a:gd name="T3" fmla="*/ 0 h 265"/>
                  <a:gd name="T4" fmla="*/ 0 w 935"/>
                  <a:gd name="T5" fmla="*/ 0 h 265"/>
                  <a:gd name="T6" fmla="*/ 0 w 935"/>
                  <a:gd name="T7" fmla="*/ 0 h 265"/>
                  <a:gd name="T8" fmla="*/ 0 w 935"/>
                  <a:gd name="T9" fmla="*/ 0 h 265"/>
                  <a:gd name="T10" fmla="*/ 0 w 935"/>
                  <a:gd name="T11" fmla="*/ 0 h 265"/>
                  <a:gd name="T12" fmla="*/ 0 w 935"/>
                  <a:gd name="T13" fmla="*/ 0 h 265"/>
                  <a:gd name="T14" fmla="*/ 0 w 935"/>
                  <a:gd name="T15" fmla="*/ 0 h 265"/>
                  <a:gd name="T16" fmla="*/ 0 w 935"/>
                  <a:gd name="T17" fmla="*/ 0 h 265"/>
                  <a:gd name="T18" fmla="*/ 0 w 935"/>
                  <a:gd name="T19" fmla="*/ 0 h 265"/>
                  <a:gd name="T20" fmla="*/ 0 w 935"/>
                  <a:gd name="T21" fmla="*/ 0 h 265"/>
                  <a:gd name="T22" fmla="*/ 0 w 935"/>
                  <a:gd name="T23" fmla="*/ 0 h 265"/>
                  <a:gd name="T24" fmla="*/ 0 w 935"/>
                  <a:gd name="T25" fmla="*/ 0 h 265"/>
                  <a:gd name="T26" fmla="*/ 0 w 935"/>
                  <a:gd name="T27" fmla="*/ 0 h 265"/>
                  <a:gd name="T28" fmla="*/ 0 w 935"/>
                  <a:gd name="T29" fmla="*/ 0 h 265"/>
                  <a:gd name="T30" fmla="*/ 0 w 935"/>
                  <a:gd name="T31" fmla="*/ 0 h 265"/>
                  <a:gd name="T32" fmla="*/ 0 w 935"/>
                  <a:gd name="T33" fmla="*/ 0 h 265"/>
                  <a:gd name="T34" fmla="*/ 0 w 935"/>
                  <a:gd name="T35" fmla="*/ 0 h 265"/>
                  <a:gd name="T36" fmla="*/ 0 w 935"/>
                  <a:gd name="T37" fmla="*/ 0 h 265"/>
                  <a:gd name="T38" fmla="*/ 0 w 935"/>
                  <a:gd name="T39" fmla="*/ 0 h 265"/>
                  <a:gd name="T40" fmla="*/ 0 w 935"/>
                  <a:gd name="T41" fmla="*/ 0 h 265"/>
                  <a:gd name="T42" fmla="*/ 0 w 935"/>
                  <a:gd name="T43" fmla="*/ 0 h 265"/>
                  <a:gd name="T44" fmla="*/ 0 w 935"/>
                  <a:gd name="T45" fmla="*/ 0 h 265"/>
                  <a:gd name="T46" fmla="*/ 0 w 935"/>
                  <a:gd name="T47" fmla="*/ 0 h 265"/>
                  <a:gd name="T48" fmla="*/ 0 w 935"/>
                  <a:gd name="T49" fmla="*/ 0 h 265"/>
                  <a:gd name="T50" fmla="*/ 0 w 935"/>
                  <a:gd name="T51" fmla="*/ 0 h 265"/>
                  <a:gd name="T52" fmla="*/ 0 w 935"/>
                  <a:gd name="T53" fmla="*/ 0 h 265"/>
                  <a:gd name="T54" fmla="*/ 0 w 935"/>
                  <a:gd name="T55" fmla="*/ 0 h 265"/>
                  <a:gd name="T56" fmla="*/ 0 w 935"/>
                  <a:gd name="T57" fmla="*/ 0 h 265"/>
                  <a:gd name="T58" fmla="*/ 0 w 935"/>
                  <a:gd name="T59" fmla="*/ 0 h 265"/>
                  <a:gd name="T60" fmla="*/ 0 w 935"/>
                  <a:gd name="T61" fmla="*/ 0 h 265"/>
                  <a:gd name="T62" fmla="*/ 0 w 935"/>
                  <a:gd name="T63" fmla="*/ 0 h 265"/>
                  <a:gd name="T64" fmla="*/ 0 w 935"/>
                  <a:gd name="T65" fmla="*/ 0 h 265"/>
                  <a:gd name="T66" fmla="*/ 0 w 935"/>
                  <a:gd name="T67" fmla="*/ 0 h 265"/>
                  <a:gd name="T68" fmla="*/ 0 w 935"/>
                  <a:gd name="T69" fmla="*/ 0 h 265"/>
                  <a:gd name="T70" fmla="*/ 0 w 935"/>
                  <a:gd name="T71" fmla="*/ 0 h 265"/>
                  <a:gd name="T72" fmla="*/ 0 w 935"/>
                  <a:gd name="T73" fmla="*/ 0 h 265"/>
                  <a:gd name="T74" fmla="*/ 0 w 935"/>
                  <a:gd name="T75" fmla="*/ 0 h 265"/>
                  <a:gd name="T76" fmla="*/ 0 w 935"/>
                  <a:gd name="T77" fmla="*/ 0 h 265"/>
                  <a:gd name="T78" fmla="*/ 0 w 935"/>
                  <a:gd name="T79" fmla="*/ 0 h 265"/>
                  <a:gd name="T80" fmla="*/ 0 w 935"/>
                  <a:gd name="T81" fmla="*/ 0 h 265"/>
                  <a:gd name="T82" fmla="*/ 0 w 935"/>
                  <a:gd name="T83" fmla="*/ 0 h 265"/>
                  <a:gd name="T84" fmla="*/ 0 w 935"/>
                  <a:gd name="T85" fmla="*/ 0 h 265"/>
                  <a:gd name="T86" fmla="*/ 0 w 935"/>
                  <a:gd name="T87" fmla="*/ 0 h 265"/>
                  <a:gd name="T88" fmla="*/ 0 w 935"/>
                  <a:gd name="T89" fmla="*/ 0 h 265"/>
                  <a:gd name="T90" fmla="*/ 0 w 935"/>
                  <a:gd name="T91" fmla="*/ 0 h 265"/>
                  <a:gd name="T92" fmla="*/ 0 w 935"/>
                  <a:gd name="T93" fmla="*/ 0 h 265"/>
                  <a:gd name="T94" fmla="*/ 0 w 935"/>
                  <a:gd name="T95" fmla="*/ 0 h 265"/>
                  <a:gd name="T96" fmla="*/ 0 w 935"/>
                  <a:gd name="T97" fmla="*/ 0 h 265"/>
                  <a:gd name="T98" fmla="*/ 0 w 935"/>
                  <a:gd name="T99" fmla="*/ 0 h 265"/>
                  <a:gd name="T100" fmla="*/ 0 w 935"/>
                  <a:gd name="T101" fmla="*/ 0 h 265"/>
                  <a:gd name="T102" fmla="*/ 0 w 935"/>
                  <a:gd name="T103" fmla="*/ 0 h 26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935"/>
                  <a:gd name="T157" fmla="*/ 0 h 265"/>
                  <a:gd name="T158" fmla="*/ 935 w 935"/>
                  <a:gd name="T159" fmla="*/ 265 h 26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935" h="265">
                    <a:moveTo>
                      <a:pt x="911" y="79"/>
                    </a:moveTo>
                    <a:lnTo>
                      <a:pt x="905" y="74"/>
                    </a:lnTo>
                    <a:lnTo>
                      <a:pt x="898" y="69"/>
                    </a:lnTo>
                    <a:lnTo>
                      <a:pt x="891" y="64"/>
                    </a:lnTo>
                    <a:lnTo>
                      <a:pt x="884" y="61"/>
                    </a:lnTo>
                    <a:lnTo>
                      <a:pt x="877" y="59"/>
                    </a:lnTo>
                    <a:lnTo>
                      <a:pt x="869" y="56"/>
                    </a:lnTo>
                    <a:lnTo>
                      <a:pt x="861" y="55"/>
                    </a:lnTo>
                    <a:lnTo>
                      <a:pt x="853" y="55"/>
                    </a:lnTo>
                    <a:lnTo>
                      <a:pt x="839" y="56"/>
                    </a:lnTo>
                    <a:lnTo>
                      <a:pt x="827" y="60"/>
                    </a:lnTo>
                    <a:lnTo>
                      <a:pt x="815" y="65"/>
                    </a:lnTo>
                    <a:lnTo>
                      <a:pt x="804" y="72"/>
                    </a:lnTo>
                    <a:lnTo>
                      <a:pt x="794" y="80"/>
                    </a:lnTo>
                    <a:lnTo>
                      <a:pt x="786" y="91"/>
                    </a:lnTo>
                    <a:lnTo>
                      <a:pt x="779" y="102"/>
                    </a:lnTo>
                    <a:lnTo>
                      <a:pt x="775" y="115"/>
                    </a:lnTo>
                    <a:lnTo>
                      <a:pt x="744" y="115"/>
                    </a:lnTo>
                    <a:lnTo>
                      <a:pt x="744" y="0"/>
                    </a:lnTo>
                    <a:lnTo>
                      <a:pt x="0" y="0"/>
                    </a:lnTo>
                    <a:lnTo>
                      <a:pt x="0" y="265"/>
                    </a:lnTo>
                    <a:lnTo>
                      <a:pt x="744" y="265"/>
                    </a:lnTo>
                    <a:lnTo>
                      <a:pt x="744" y="160"/>
                    </a:lnTo>
                    <a:lnTo>
                      <a:pt x="775" y="160"/>
                    </a:lnTo>
                    <a:lnTo>
                      <a:pt x="778" y="170"/>
                    </a:lnTo>
                    <a:lnTo>
                      <a:pt x="783" y="180"/>
                    </a:lnTo>
                    <a:lnTo>
                      <a:pt x="789" y="188"/>
                    </a:lnTo>
                    <a:lnTo>
                      <a:pt x="795" y="196"/>
                    </a:lnTo>
                    <a:lnTo>
                      <a:pt x="801" y="201"/>
                    </a:lnTo>
                    <a:lnTo>
                      <a:pt x="807" y="206"/>
                    </a:lnTo>
                    <a:lnTo>
                      <a:pt x="814" y="211"/>
                    </a:lnTo>
                    <a:lnTo>
                      <a:pt x="821" y="214"/>
                    </a:lnTo>
                    <a:lnTo>
                      <a:pt x="829" y="216"/>
                    </a:lnTo>
                    <a:lnTo>
                      <a:pt x="837" y="219"/>
                    </a:lnTo>
                    <a:lnTo>
                      <a:pt x="845" y="220"/>
                    </a:lnTo>
                    <a:lnTo>
                      <a:pt x="853" y="220"/>
                    </a:lnTo>
                    <a:lnTo>
                      <a:pt x="861" y="220"/>
                    </a:lnTo>
                    <a:lnTo>
                      <a:pt x="869" y="219"/>
                    </a:lnTo>
                    <a:lnTo>
                      <a:pt x="877" y="216"/>
                    </a:lnTo>
                    <a:lnTo>
                      <a:pt x="884" y="214"/>
                    </a:lnTo>
                    <a:lnTo>
                      <a:pt x="891" y="211"/>
                    </a:lnTo>
                    <a:lnTo>
                      <a:pt x="898" y="206"/>
                    </a:lnTo>
                    <a:lnTo>
                      <a:pt x="905" y="201"/>
                    </a:lnTo>
                    <a:lnTo>
                      <a:pt x="911" y="196"/>
                    </a:lnTo>
                    <a:lnTo>
                      <a:pt x="921" y="183"/>
                    </a:lnTo>
                    <a:lnTo>
                      <a:pt x="929" y="169"/>
                    </a:lnTo>
                    <a:lnTo>
                      <a:pt x="934" y="153"/>
                    </a:lnTo>
                    <a:lnTo>
                      <a:pt x="935" y="137"/>
                    </a:lnTo>
                    <a:lnTo>
                      <a:pt x="934" y="121"/>
                    </a:lnTo>
                    <a:lnTo>
                      <a:pt x="929" y="106"/>
                    </a:lnTo>
                    <a:lnTo>
                      <a:pt x="921" y="92"/>
                    </a:lnTo>
                    <a:lnTo>
                      <a:pt x="911" y="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4" name="Rectangle 145"/>
              <p:cNvSpPr>
                <a:spLocks noChangeArrowheads="1"/>
              </p:cNvSpPr>
              <p:nvPr/>
            </p:nvSpPr>
            <p:spPr bwMode="auto">
              <a:xfrm>
                <a:off x="3380" y="896"/>
                <a:ext cx="20" cy="54"/>
              </a:xfrm>
              <a:prstGeom prst="rect">
                <a:avLst/>
              </a:prstGeom>
              <a:solidFill>
                <a:srgbClr val="BFBFBF"/>
              </a:solidFill>
              <a:ln w="9525">
                <a:solidFill>
                  <a:schemeClr val="bg1">
                    <a:lumMod val="7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 sz="800">
                  <a:latin typeface="Verdana" pitchFamily="34" charset="0"/>
                </a:endParaRPr>
              </a:p>
            </p:txBody>
          </p:sp>
          <p:sp>
            <p:nvSpPr>
              <p:cNvPr id="395" name="Rectangle 146"/>
              <p:cNvSpPr>
                <a:spLocks noChangeArrowheads="1"/>
              </p:cNvSpPr>
              <p:nvPr/>
            </p:nvSpPr>
            <p:spPr bwMode="auto">
              <a:xfrm>
                <a:off x="3184" y="896"/>
                <a:ext cx="181" cy="54"/>
              </a:xfrm>
              <a:prstGeom prst="rect">
                <a:avLst/>
              </a:prstGeom>
              <a:solidFill>
                <a:srgbClr val="BFBFBF"/>
              </a:solidFill>
              <a:ln w="9525">
                <a:solidFill>
                  <a:schemeClr val="bg1">
                    <a:lumMod val="7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 sz="800">
                  <a:latin typeface="Verdana" pitchFamily="34" charset="0"/>
                </a:endParaRPr>
              </a:p>
            </p:txBody>
          </p:sp>
          <p:sp>
            <p:nvSpPr>
              <p:cNvPr id="396" name="Freeform 147"/>
              <p:cNvSpPr>
                <a:spLocks/>
              </p:cNvSpPr>
              <p:nvPr/>
            </p:nvSpPr>
            <p:spPr bwMode="auto">
              <a:xfrm>
                <a:off x="3439" y="913"/>
                <a:ext cx="23" cy="23"/>
              </a:xfrm>
              <a:custGeom>
                <a:avLst/>
                <a:gdLst>
                  <a:gd name="T0" fmla="*/ 0 w 74"/>
                  <a:gd name="T1" fmla="*/ 0 h 75"/>
                  <a:gd name="T2" fmla="*/ 0 w 74"/>
                  <a:gd name="T3" fmla="*/ 0 h 75"/>
                  <a:gd name="T4" fmla="*/ 0 w 74"/>
                  <a:gd name="T5" fmla="*/ 0 h 75"/>
                  <a:gd name="T6" fmla="*/ 0 w 74"/>
                  <a:gd name="T7" fmla="*/ 0 h 75"/>
                  <a:gd name="T8" fmla="*/ 0 w 74"/>
                  <a:gd name="T9" fmla="*/ 0 h 75"/>
                  <a:gd name="T10" fmla="*/ 0 w 74"/>
                  <a:gd name="T11" fmla="*/ 0 h 75"/>
                  <a:gd name="T12" fmla="*/ 0 w 74"/>
                  <a:gd name="T13" fmla="*/ 0 h 75"/>
                  <a:gd name="T14" fmla="*/ 0 w 74"/>
                  <a:gd name="T15" fmla="*/ 0 h 75"/>
                  <a:gd name="T16" fmla="*/ 0 w 74"/>
                  <a:gd name="T17" fmla="*/ 0 h 75"/>
                  <a:gd name="T18" fmla="*/ 0 w 74"/>
                  <a:gd name="T19" fmla="*/ 0 h 75"/>
                  <a:gd name="T20" fmla="*/ 0 w 74"/>
                  <a:gd name="T21" fmla="*/ 0 h 75"/>
                  <a:gd name="T22" fmla="*/ 0 w 74"/>
                  <a:gd name="T23" fmla="*/ 0 h 75"/>
                  <a:gd name="T24" fmla="*/ 0 w 74"/>
                  <a:gd name="T25" fmla="*/ 0 h 75"/>
                  <a:gd name="T26" fmla="*/ 0 w 74"/>
                  <a:gd name="T27" fmla="*/ 0 h 75"/>
                  <a:gd name="T28" fmla="*/ 0 w 74"/>
                  <a:gd name="T29" fmla="*/ 0 h 75"/>
                  <a:gd name="T30" fmla="*/ 0 w 74"/>
                  <a:gd name="T31" fmla="*/ 0 h 75"/>
                  <a:gd name="T32" fmla="*/ 0 w 74"/>
                  <a:gd name="T33" fmla="*/ 0 h 75"/>
                  <a:gd name="T34" fmla="*/ 0 w 74"/>
                  <a:gd name="T35" fmla="*/ 0 h 75"/>
                  <a:gd name="T36" fmla="*/ 0 w 74"/>
                  <a:gd name="T37" fmla="*/ 0 h 75"/>
                  <a:gd name="T38" fmla="*/ 0 w 74"/>
                  <a:gd name="T39" fmla="*/ 0 h 75"/>
                  <a:gd name="T40" fmla="*/ 0 w 74"/>
                  <a:gd name="T41" fmla="*/ 0 h 75"/>
                  <a:gd name="T42" fmla="*/ 0 w 74"/>
                  <a:gd name="T43" fmla="*/ 0 h 75"/>
                  <a:gd name="T44" fmla="*/ 0 w 74"/>
                  <a:gd name="T45" fmla="*/ 0 h 75"/>
                  <a:gd name="T46" fmla="*/ 0 w 74"/>
                  <a:gd name="T47" fmla="*/ 0 h 75"/>
                  <a:gd name="T48" fmla="*/ 0 w 74"/>
                  <a:gd name="T49" fmla="*/ 0 h 75"/>
                  <a:gd name="T50" fmla="*/ 0 w 74"/>
                  <a:gd name="T51" fmla="*/ 0 h 75"/>
                  <a:gd name="T52" fmla="*/ 0 w 74"/>
                  <a:gd name="T53" fmla="*/ 0 h 75"/>
                  <a:gd name="T54" fmla="*/ 0 w 74"/>
                  <a:gd name="T55" fmla="*/ 0 h 75"/>
                  <a:gd name="T56" fmla="*/ 0 w 74"/>
                  <a:gd name="T57" fmla="*/ 0 h 75"/>
                  <a:gd name="T58" fmla="*/ 0 w 74"/>
                  <a:gd name="T59" fmla="*/ 0 h 75"/>
                  <a:gd name="T60" fmla="*/ 0 w 74"/>
                  <a:gd name="T61" fmla="*/ 0 h 75"/>
                  <a:gd name="T62" fmla="*/ 0 w 74"/>
                  <a:gd name="T63" fmla="*/ 0 h 75"/>
                  <a:gd name="T64" fmla="*/ 0 w 74"/>
                  <a:gd name="T65" fmla="*/ 0 h 7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4"/>
                  <a:gd name="T100" fmla="*/ 0 h 75"/>
                  <a:gd name="T101" fmla="*/ 74 w 74"/>
                  <a:gd name="T102" fmla="*/ 75 h 7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4" h="75">
                    <a:moveTo>
                      <a:pt x="37" y="75"/>
                    </a:moveTo>
                    <a:lnTo>
                      <a:pt x="29" y="74"/>
                    </a:lnTo>
                    <a:lnTo>
                      <a:pt x="22" y="73"/>
                    </a:lnTo>
                    <a:lnTo>
                      <a:pt x="16" y="69"/>
                    </a:lnTo>
                    <a:lnTo>
                      <a:pt x="11" y="63"/>
                    </a:lnTo>
                    <a:lnTo>
                      <a:pt x="6" y="58"/>
                    </a:lnTo>
                    <a:lnTo>
                      <a:pt x="2" y="52"/>
                    </a:lnTo>
                    <a:lnTo>
                      <a:pt x="0" y="45"/>
                    </a:lnTo>
                    <a:lnTo>
                      <a:pt x="0" y="37"/>
                    </a:lnTo>
                    <a:lnTo>
                      <a:pt x="0" y="30"/>
                    </a:lnTo>
                    <a:lnTo>
                      <a:pt x="2" y="23"/>
                    </a:lnTo>
                    <a:lnTo>
                      <a:pt x="6" y="16"/>
                    </a:lnTo>
                    <a:lnTo>
                      <a:pt x="11" y="10"/>
                    </a:lnTo>
                    <a:lnTo>
                      <a:pt x="16" y="6"/>
                    </a:lnTo>
                    <a:lnTo>
                      <a:pt x="22" y="2"/>
                    </a:lnTo>
                    <a:lnTo>
                      <a:pt x="29" y="1"/>
                    </a:lnTo>
                    <a:lnTo>
                      <a:pt x="37" y="0"/>
                    </a:lnTo>
                    <a:lnTo>
                      <a:pt x="44" y="1"/>
                    </a:lnTo>
                    <a:lnTo>
                      <a:pt x="51" y="2"/>
                    </a:lnTo>
                    <a:lnTo>
                      <a:pt x="58" y="6"/>
                    </a:lnTo>
                    <a:lnTo>
                      <a:pt x="64" y="10"/>
                    </a:lnTo>
                    <a:lnTo>
                      <a:pt x="68" y="16"/>
                    </a:lnTo>
                    <a:lnTo>
                      <a:pt x="72" y="23"/>
                    </a:lnTo>
                    <a:lnTo>
                      <a:pt x="73" y="30"/>
                    </a:lnTo>
                    <a:lnTo>
                      <a:pt x="74" y="37"/>
                    </a:lnTo>
                    <a:lnTo>
                      <a:pt x="73" y="45"/>
                    </a:lnTo>
                    <a:lnTo>
                      <a:pt x="72" y="52"/>
                    </a:lnTo>
                    <a:lnTo>
                      <a:pt x="68" y="58"/>
                    </a:lnTo>
                    <a:lnTo>
                      <a:pt x="64" y="63"/>
                    </a:lnTo>
                    <a:lnTo>
                      <a:pt x="58" y="68"/>
                    </a:lnTo>
                    <a:lnTo>
                      <a:pt x="52" y="71"/>
                    </a:lnTo>
                    <a:lnTo>
                      <a:pt x="45" y="74"/>
                    </a:lnTo>
                    <a:lnTo>
                      <a:pt x="37" y="75"/>
                    </a:lnTo>
                    <a:close/>
                  </a:path>
                </a:pathLst>
              </a:custGeom>
              <a:solidFill>
                <a:srgbClr val="BFBFBF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7" name="Freeform 148"/>
              <p:cNvSpPr>
                <a:spLocks/>
              </p:cNvSpPr>
              <p:nvPr/>
            </p:nvSpPr>
            <p:spPr bwMode="auto">
              <a:xfrm>
                <a:off x="3137" y="879"/>
                <a:ext cx="93" cy="89"/>
              </a:xfrm>
              <a:custGeom>
                <a:avLst/>
                <a:gdLst>
                  <a:gd name="T0" fmla="*/ 0 w 284"/>
                  <a:gd name="T1" fmla="*/ 0 h 284"/>
                  <a:gd name="T2" fmla="*/ 0 w 284"/>
                  <a:gd name="T3" fmla="*/ 0 h 284"/>
                  <a:gd name="T4" fmla="*/ 0 w 284"/>
                  <a:gd name="T5" fmla="*/ 0 h 284"/>
                  <a:gd name="T6" fmla="*/ 0 w 284"/>
                  <a:gd name="T7" fmla="*/ 0 h 284"/>
                  <a:gd name="T8" fmla="*/ 0 w 284"/>
                  <a:gd name="T9" fmla="*/ 0 h 284"/>
                  <a:gd name="T10" fmla="*/ 0 w 284"/>
                  <a:gd name="T11" fmla="*/ 0 h 284"/>
                  <a:gd name="T12" fmla="*/ 0 w 284"/>
                  <a:gd name="T13" fmla="*/ 0 h 284"/>
                  <a:gd name="T14" fmla="*/ 0 w 284"/>
                  <a:gd name="T15" fmla="*/ 0 h 284"/>
                  <a:gd name="T16" fmla="*/ 0 w 284"/>
                  <a:gd name="T17" fmla="*/ 0 h 284"/>
                  <a:gd name="T18" fmla="*/ 0 w 284"/>
                  <a:gd name="T19" fmla="*/ 0 h 284"/>
                  <a:gd name="T20" fmla="*/ 0 w 284"/>
                  <a:gd name="T21" fmla="*/ 0 h 284"/>
                  <a:gd name="T22" fmla="*/ 0 w 284"/>
                  <a:gd name="T23" fmla="*/ 0 h 284"/>
                  <a:gd name="T24" fmla="*/ 0 w 284"/>
                  <a:gd name="T25" fmla="*/ 0 h 284"/>
                  <a:gd name="T26" fmla="*/ 0 w 284"/>
                  <a:gd name="T27" fmla="*/ 0 h 284"/>
                  <a:gd name="T28" fmla="*/ 0 w 284"/>
                  <a:gd name="T29" fmla="*/ 0 h 284"/>
                  <a:gd name="T30" fmla="*/ 0 w 284"/>
                  <a:gd name="T31" fmla="*/ 0 h 284"/>
                  <a:gd name="T32" fmla="*/ 0 w 284"/>
                  <a:gd name="T33" fmla="*/ 0 h 284"/>
                  <a:gd name="T34" fmla="*/ 0 w 284"/>
                  <a:gd name="T35" fmla="*/ 0 h 284"/>
                  <a:gd name="T36" fmla="*/ 0 w 284"/>
                  <a:gd name="T37" fmla="*/ 0 h 284"/>
                  <a:gd name="T38" fmla="*/ 0 w 284"/>
                  <a:gd name="T39" fmla="*/ 0 h 284"/>
                  <a:gd name="T40" fmla="*/ 0 w 284"/>
                  <a:gd name="T41" fmla="*/ 0 h 284"/>
                  <a:gd name="T42" fmla="*/ 0 w 284"/>
                  <a:gd name="T43" fmla="*/ 0 h 284"/>
                  <a:gd name="T44" fmla="*/ 0 w 284"/>
                  <a:gd name="T45" fmla="*/ 0 h 284"/>
                  <a:gd name="T46" fmla="*/ 0 w 284"/>
                  <a:gd name="T47" fmla="*/ 0 h 284"/>
                  <a:gd name="T48" fmla="*/ 0 w 284"/>
                  <a:gd name="T49" fmla="*/ 0 h 284"/>
                  <a:gd name="T50" fmla="*/ 0 w 284"/>
                  <a:gd name="T51" fmla="*/ 0 h 284"/>
                  <a:gd name="T52" fmla="*/ 0 w 284"/>
                  <a:gd name="T53" fmla="*/ 0 h 284"/>
                  <a:gd name="T54" fmla="*/ 0 w 284"/>
                  <a:gd name="T55" fmla="*/ 0 h 284"/>
                  <a:gd name="T56" fmla="*/ 0 w 284"/>
                  <a:gd name="T57" fmla="*/ 0 h 284"/>
                  <a:gd name="T58" fmla="*/ 0 w 284"/>
                  <a:gd name="T59" fmla="*/ 0 h 284"/>
                  <a:gd name="T60" fmla="*/ 0 w 284"/>
                  <a:gd name="T61" fmla="*/ 0 h 284"/>
                  <a:gd name="T62" fmla="*/ 0 w 284"/>
                  <a:gd name="T63" fmla="*/ 0 h 284"/>
                  <a:gd name="T64" fmla="*/ 0 w 284"/>
                  <a:gd name="T65" fmla="*/ 0 h 284"/>
                  <a:gd name="T66" fmla="*/ 0 w 284"/>
                  <a:gd name="T67" fmla="*/ 0 h 284"/>
                  <a:gd name="T68" fmla="*/ 0 w 284"/>
                  <a:gd name="T69" fmla="*/ 0 h 284"/>
                  <a:gd name="T70" fmla="*/ 0 w 284"/>
                  <a:gd name="T71" fmla="*/ 0 h 284"/>
                  <a:gd name="T72" fmla="*/ 0 w 284"/>
                  <a:gd name="T73" fmla="*/ 0 h 284"/>
                  <a:gd name="T74" fmla="*/ 0 w 284"/>
                  <a:gd name="T75" fmla="*/ 0 h 284"/>
                  <a:gd name="T76" fmla="*/ 0 w 284"/>
                  <a:gd name="T77" fmla="*/ 0 h 284"/>
                  <a:gd name="T78" fmla="*/ 0 w 284"/>
                  <a:gd name="T79" fmla="*/ 0 h 284"/>
                  <a:gd name="T80" fmla="*/ 0 w 284"/>
                  <a:gd name="T81" fmla="*/ 0 h 284"/>
                  <a:gd name="T82" fmla="*/ 0 w 284"/>
                  <a:gd name="T83" fmla="*/ 0 h 284"/>
                  <a:gd name="T84" fmla="*/ 0 w 284"/>
                  <a:gd name="T85" fmla="*/ 0 h 284"/>
                  <a:gd name="T86" fmla="*/ 0 w 284"/>
                  <a:gd name="T87" fmla="*/ 0 h 284"/>
                  <a:gd name="T88" fmla="*/ 0 w 284"/>
                  <a:gd name="T89" fmla="*/ 0 h 284"/>
                  <a:gd name="T90" fmla="*/ 0 w 284"/>
                  <a:gd name="T91" fmla="*/ 0 h 284"/>
                  <a:gd name="T92" fmla="*/ 0 w 284"/>
                  <a:gd name="T93" fmla="*/ 0 h 284"/>
                  <a:gd name="T94" fmla="*/ 0 w 284"/>
                  <a:gd name="T95" fmla="*/ 0 h 284"/>
                  <a:gd name="T96" fmla="*/ 0 w 284"/>
                  <a:gd name="T97" fmla="*/ 0 h 284"/>
                  <a:gd name="T98" fmla="*/ 0 w 284"/>
                  <a:gd name="T99" fmla="*/ 0 h 284"/>
                  <a:gd name="T100" fmla="*/ 0 w 284"/>
                  <a:gd name="T101" fmla="*/ 0 h 284"/>
                  <a:gd name="T102" fmla="*/ 0 w 284"/>
                  <a:gd name="T103" fmla="*/ 0 h 284"/>
                  <a:gd name="T104" fmla="*/ 0 w 284"/>
                  <a:gd name="T105" fmla="*/ 0 h 284"/>
                  <a:gd name="T106" fmla="*/ 0 w 284"/>
                  <a:gd name="T107" fmla="*/ 0 h 284"/>
                  <a:gd name="T108" fmla="*/ 0 w 284"/>
                  <a:gd name="T109" fmla="*/ 0 h 284"/>
                  <a:gd name="T110" fmla="*/ 0 w 284"/>
                  <a:gd name="T111" fmla="*/ 0 h 284"/>
                  <a:gd name="T112" fmla="*/ 0 w 284"/>
                  <a:gd name="T113" fmla="*/ 0 h 2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84"/>
                  <a:gd name="T172" fmla="*/ 0 h 284"/>
                  <a:gd name="T173" fmla="*/ 284 w 284"/>
                  <a:gd name="T174" fmla="*/ 284 h 28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84" h="284">
                    <a:moveTo>
                      <a:pt x="141" y="284"/>
                    </a:moveTo>
                    <a:lnTo>
                      <a:pt x="155" y="283"/>
                    </a:lnTo>
                    <a:lnTo>
                      <a:pt x="169" y="282"/>
                    </a:lnTo>
                    <a:lnTo>
                      <a:pt x="183" y="278"/>
                    </a:lnTo>
                    <a:lnTo>
                      <a:pt x="195" y="274"/>
                    </a:lnTo>
                    <a:lnTo>
                      <a:pt x="208" y="267"/>
                    </a:lnTo>
                    <a:lnTo>
                      <a:pt x="221" y="260"/>
                    </a:lnTo>
                    <a:lnTo>
                      <a:pt x="232" y="252"/>
                    </a:lnTo>
                    <a:lnTo>
                      <a:pt x="243" y="243"/>
                    </a:lnTo>
                    <a:lnTo>
                      <a:pt x="252" y="232"/>
                    </a:lnTo>
                    <a:lnTo>
                      <a:pt x="260" y="221"/>
                    </a:lnTo>
                    <a:lnTo>
                      <a:pt x="267" y="208"/>
                    </a:lnTo>
                    <a:lnTo>
                      <a:pt x="274" y="195"/>
                    </a:lnTo>
                    <a:lnTo>
                      <a:pt x="278" y="183"/>
                    </a:lnTo>
                    <a:lnTo>
                      <a:pt x="282" y="169"/>
                    </a:lnTo>
                    <a:lnTo>
                      <a:pt x="283" y="155"/>
                    </a:lnTo>
                    <a:lnTo>
                      <a:pt x="284" y="141"/>
                    </a:lnTo>
                    <a:lnTo>
                      <a:pt x="283" y="127"/>
                    </a:lnTo>
                    <a:lnTo>
                      <a:pt x="282" y="114"/>
                    </a:lnTo>
                    <a:lnTo>
                      <a:pt x="278" y="100"/>
                    </a:lnTo>
                    <a:lnTo>
                      <a:pt x="274" y="87"/>
                    </a:lnTo>
                    <a:lnTo>
                      <a:pt x="267" y="74"/>
                    </a:lnTo>
                    <a:lnTo>
                      <a:pt x="260" y="63"/>
                    </a:lnTo>
                    <a:lnTo>
                      <a:pt x="252" y="51"/>
                    </a:lnTo>
                    <a:lnTo>
                      <a:pt x="243" y="41"/>
                    </a:lnTo>
                    <a:lnTo>
                      <a:pt x="232" y="32"/>
                    </a:lnTo>
                    <a:lnTo>
                      <a:pt x="221" y="23"/>
                    </a:lnTo>
                    <a:lnTo>
                      <a:pt x="208" y="16"/>
                    </a:lnTo>
                    <a:lnTo>
                      <a:pt x="195" y="10"/>
                    </a:lnTo>
                    <a:lnTo>
                      <a:pt x="183" y="5"/>
                    </a:lnTo>
                    <a:lnTo>
                      <a:pt x="169" y="2"/>
                    </a:lnTo>
                    <a:lnTo>
                      <a:pt x="155" y="1"/>
                    </a:lnTo>
                    <a:lnTo>
                      <a:pt x="141" y="0"/>
                    </a:lnTo>
                    <a:lnTo>
                      <a:pt x="112" y="2"/>
                    </a:lnTo>
                    <a:lnTo>
                      <a:pt x="86" y="11"/>
                    </a:lnTo>
                    <a:lnTo>
                      <a:pt x="62" y="24"/>
                    </a:lnTo>
                    <a:lnTo>
                      <a:pt x="41" y="41"/>
                    </a:lnTo>
                    <a:lnTo>
                      <a:pt x="24" y="62"/>
                    </a:lnTo>
                    <a:lnTo>
                      <a:pt x="11" y="86"/>
                    </a:lnTo>
                    <a:lnTo>
                      <a:pt x="2" y="112"/>
                    </a:lnTo>
                    <a:lnTo>
                      <a:pt x="0" y="141"/>
                    </a:lnTo>
                    <a:lnTo>
                      <a:pt x="1" y="155"/>
                    </a:lnTo>
                    <a:lnTo>
                      <a:pt x="2" y="169"/>
                    </a:lnTo>
                    <a:lnTo>
                      <a:pt x="5" y="183"/>
                    </a:lnTo>
                    <a:lnTo>
                      <a:pt x="10" y="195"/>
                    </a:lnTo>
                    <a:lnTo>
                      <a:pt x="16" y="208"/>
                    </a:lnTo>
                    <a:lnTo>
                      <a:pt x="23" y="221"/>
                    </a:lnTo>
                    <a:lnTo>
                      <a:pt x="32" y="232"/>
                    </a:lnTo>
                    <a:lnTo>
                      <a:pt x="41" y="243"/>
                    </a:lnTo>
                    <a:lnTo>
                      <a:pt x="51" y="252"/>
                    </a:lnTo>
                    <a:lnTo>
                      <a:pt x="63" y="260"/>
                    </a:lnTo>
                    <a:lnTo>
                      <a:pt x="74" y="267"/>
                    </a:lnTo>
                    <a:lnTo>
                      <a:pt x="87" y="274"/>
                    </a:lnTo>
                    <a:lnTo>
                      <a:pt x="100" y="278"/>
                    </a:lnTo>
                    <a:lnTo>
                      <a:pt x="114" y="282"/>
                    </a:lnTo>
                    <a:lnTo>
                      <a:pt x="127" y="283"/>
                    </a:lnTo>
                    <a:lnTo>
                      <a:pt x="141" y="2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8" name="Freeform 149"/>
              <p:cNvSpPr>
                <a:spLocks/>
              </p:cNvSpPr>
              <p:nvPr/>
            </p:nvSpPr>
            <p:spPr bwMode="auto">
              <a:xfrm>
                <a:off x="3151" y="892"/>
                <a:ext cx="65" cy="62"/>
              </a:xfrm>
              <a:custGeom>
                <a:avLst/>
                <a:gdLst>
                  <a:gd name="T0" fmla="*/ 0 w 195"/>
                  <a:gd name="T1" fmla="*/ 0 h 195"/>
                  <a:gd name="T2" fmla="*/ 0 w 195"/>
                  <a:gd name="T3" fmla="*/ 0 h 195"/>
                  <a:gd name="T4" fmla="*/ 0 w 195"/>
                  <a:gd name="T5" fmla="*/ 0 h 195"/>
                  <a:gd name="T6" fmla="*/ 0 w 195"/>
                  <a:gd name="T7" fmla="*/ 0 h 195"/>
                  <a:gd name="T8" fmla="*/ 0 w 195"/>
                  <a:gd name="T9" fmla="*/ 0 h 195"/>
                  <a:gd name="T10" fmla="*/ 0 w 195"/>
                  <a:gd name="T11" fmla="*/ 0 h 195"/>
                  <a:gd name="T12" fmla="*/ 0 w 195"/>
                  <a:gd name="T13" fmla="*/ 0 h 195"/>
                  <a:gd name="T14" fmla="*/ 0 w 195"/>
                  <a:gd name="T15" fmla="*/ 0 h 195"/>
                  <a:gd name="T16" fmla="*/ 0 w 195"/>
                  <a:gd name="T17" fmla="*/ 0 h 195"/>
                  <a:gd name="T18" fmla="*/ 0 w 195"/>
                  <a:gd name="T19" fmla="*/ 0 h 195"/>
                  <a:gd name="T20" fmla="*/ 0 w 195"/>
                  <a:gd name="T21" fmla="*/ 0 h 195"/>
                  <a:gd name="T22" fmla="*/ 0 w 195"/>
                  <a:gd name="T23" fmla="*/ 0 h 195"/>
                  <a:gd name="T24" fmla="*/ 0 w 195"/>
                  <a:gd name="T25" fmla="*/ 0 h 195"/>
                  <a:gd name="T26" fmla="*/ 0 w 195"/>
                  <a:gd name="T27" fmla="*/ 0 h 195"/>
                  <a:gd name="T28" fmla="*/ 0 w 195"/>
                  <a:gd name="T29" fmla="*/ 0 h 195"/>
                  <a:gd name="T30" fmla="*/ 0 w 195"/>
                  <a:gd name="T31" fmla="*/ 0 h 195"/>
                  <a:gd name="T32" fmla="*/ 0 w 195"/>
                  <a:gd name="T33" fmla="*/ 0 h 195"/>
                  <a:gd name="T34" fmla="*/ 0 w 195"/>
                  <a:gd name="T35" fmla="*/ 0 h 195"/>
                  <a:gd name="T36" fmla="*/ 0 w 195"/>
                  <a:gd name="T37" fmla="*/ 0 h 195"/>
                  <a:gd name="T38" fmla="*/ 0 w 195"/>
                  <a:gd name="T39" fmla="*/ 0 h 195"/>
                  <a:gd name="T40" fmla="*/ 0 w 195"/>
                  <a:gd name="T41" fmla="*/ 0 h 195"/>
                  <a:gd name="T42" fmla="*/ 0 w 195"/>
                  <a:gd name="T43" fmla="*/ 0 h 195"/>
                  <a:gd name="T44" fmla="*/ 0 w 195"/>
                  <a:gd name="T45" fmla="*/ 0 h 195"/>
                  <a:gd name="T46" fmla="*/ 0 w 195"/>
                  <a:gd name="T47" fmla="*/ 0 h 195"/>
                  <a:gd name="T48" fmla="*/ 0 w 195"/>
                  <a:gd name="T49" fmla="*/ 0 h 195"/>
                  <a:gd name="T50" fmla="*/ 0 w 195"/>
                  <a:gd name="T51" fmla="*/ 0 h 195"/>
                  <a:gd name="T52" fmla="*/ 0 w 195"/>
                  <a:gd name="T53" fmla="*/ 0 h 195"/>
                  <a:gd name="T54" fmla="*/ 0 w 195"/>
                  <a:gd name="T55" fmla="*/ 0 h 195"/>
                  <a:gd name="T56" fmla="*/ 0 w 195"/>
                  <a:gd name="T57" fmla="*/ 0 h 195"/>
                  <a:gd name="T58" fmla="*/ 0 w 195"/>
                  <a:gd name="T59" fmla="*/ 0 h 195"/>
                  <a:gd name="T60" fmla="*/ 0 w 195"/>
                  <a:gd name="T61" fmla="*/ 0 h 195"/>
                  <a:gd name="T62" fmla="*/ 0 w 195"/>
                  <a:gd name="T63" fmla="*/ 0 h 195"/>
                  <a:gd name="T64" fmla="*/ 0 w 195"/>
                  <a:gd name="T65" fmla="*/ 0 h 195"/>
                  <a:gd name="T66" fmla="*/ 0 w 195"/>
                  <a:gd name="T67" fmla="*/ 0 h 195"/>
                  <a:gd name="T68" fmla="*/ 0 w 195"/>
                  <a:gd name="T69" fmla="*/ 0 h 195"/>
                  <a:gd name="T70" fmla="*/ 0 w 195"/>
                  <a:gd name="T71" fmla="*/ 0 h 195"/>
                  <a:gd name="T72" fmla="*/ 0 w 195"/>
                  <a:gd name="T73" fmla="*/ 0 h 195"/>
                  <a:gd name="T74" fmla="*/ 0 w 195"/>
                  <a:gd name="T75" fmla="*/ 0 h 195"/>
                  <a:gd name="T76" fmla="*/ 0 w 195"/>
                  <a:gd name="T77" fmla="*/ 0 h 195"/>
                  <a:gd name="T78" fmla="*/ 0 w 195"/>
                  <a:gd name="T79" fmla="*/ 0 h 195"/>
                  <a:gd name="T80" fmla="*/ 0 w 195"/>
                  <a:gd name="T81" fmla="*/ 0 h 195"/>
                  <a:gd name="T82" fmla="*/ 0 w 195"/>
                  <a:gd name="T83" fmla="*/ 0 h 195"/>
                  <a:gd name="T84" fmla="*/ 0 w 195"/>
                  <a:gd name="T85" fmla="*/ 0 h 195"/>
                  <a:gd name="T86" fmla="*/ 0 w 195"/>
                  <a:gd name="T87" fmla="*/ 0 h 195"/>
                  <a:gd name="T88" fmla="*/ 0 w 195"/>
                  <a:gd name="T89" fmla="*/ 0 h 1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95"/>
                  <a:gd name="T136" fmla="*/ 0 h 195"/>
                  <a:gd name="T137" fmla="*/ 195 w 195"/>
                  <a:gd name="T138" fmla="*/ 195 h 19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95" h="195">
                    <a:moveTo>
                      <a:pt x="0" y="97"/>
                    </a:moveTo>
                    <a:lnTo>
                      <a:pt x="3" y="79"/>
                    </a:lnTo>
                    <a:lnTo>
                      <a:pt x="7" y="60"/>
                    </a:lnTo>
                    <a:lnTo>
                      <a:pt x="17" y="43"/>
                    </a:lnTo>
                    <a:lnTo>
                      <a:pt x="28" y="28"/>
                    </a:lnTo>
                    <a:lnTo>
                      <a:pt x="35" y="21"/>
                    </a:lnTo>
                    <a:lnTo>
                      <a:pt x="43" y="15"/>
                    </a:lnTo>
                    <a:lnTo>
                      <a:pt x="51" y="11"/>
                    </a:lnTo>
                    <a:lnTo>
                      <a:pt x="60" y="7"/>
                    </a:lnTo>
                    <a:lnTo>
                      <a:pt x="70" y="4"/>
                    </a:lnTo>
                    <a:lnTo>
                      <a:pt x="79" y="2"/>
                    </a:lnTo>
                    <a:lnTo>
                      <a:pt x="88" y="0"/>
                    </a:lnTo>
                    <a:lnTo>
                      <a:pt x="97" y="0"/>
                    </a:lnTo>
                    <a:lnTo>
                      <a:pt x="108" y="0"/>
                    </a:lnTo>
                    <a:lnTo>
                      <a:pt x="117" y="2"/>
                    </a:lnTo>
                    <a:lnTo>
                      <a:pt x="126" y="4"/>
                    </a:lnTo>
                    <a:lnTo>
                      <a:pt x="135" y="7"/>
                    </a:lnTo>
                    <a:lnTo>
                      <a:pt x="143" y="11"/>
                    </a:lnTo>
                    <a:lnTo>
                      <a:pt x="151" y="15"/>
                    </a:lnTo>
                    <a:lnTo>
                      <a:pt x="159" y="21"/>
                    </a:lnTo>
                    <a:lnTo>
                      <a:pt x="166" y="28"/>
                    </a:lnTo>
                    <a:lnTo>
                      <a:pt x="179" y="43"/>
                    </a:lnTo>
                    <a:lnTo>
                      <a:pt x="188" y="60"/>
                    </a:lnTo>
                    <a:lnTo>
                      <a:pt x="193" y="79"/>
                    </a:lnTo>
                    <a:lnTo>
                      <a:pt x="195" y="97"/>
                    </a:lnTo>
                    <a:lnTo>
                      <a:pt x="193" y="117"/>
                    </a:lnTo>
                    <a:lnTo>
                      <a:pt x="187" y="135"/>
                    </a:lnTo>
                    <a:lnTo>
                      <a:pt x="178" y="153"/>
                    </a:lnTo>
                    <a:lnTo>
                      <a:pt x="166" y="166"/>
                    </a:lnTo>
                    <a:lnTo>
                      <a:pt x="152" y="178"/>
                    </a:lnTo>
                    <a:lnTo>
                      <a:pt x="135" y="187"/>
                    </a:lnTo>
                    <a:lnTo>
                      <a:pt x="117" y="193"/>
                    </a:lnTo>
                    <a:lnTo>
                      <a:pt x="97" y="195"/>
                    </a:lnTo>
                    <a:lnTo>
                      <a:pt x="88" y="195"/>
                    </a:lnTo>
                    <a:lnTo>
                      <a:pt x="79" y="193"/>
                    </a:lnTo>
                    <a:lnTo>
                      <a:pt x="70" y="191"/>
                    </a:lnTo>
                    <a:lnTo>
                      <a:pt x="60" y="187"/>
                    </a:lnTo>
                    <a:lnTo>
                      <a:pt x="51" y="184"/>
                    </a:lnTo>
                    <a:lnTo>
                      <a:pt x="43" y="179"/>
                    </a:lnTo>
                    <a:lnTo>
                      <a:pt x="35" y="173"/>
                    </a:lnTo>
                    <a:lnTo>
                      <a:pt x="28" y="166"/>
                    </a:lnTo>
                    <a:lnTo>
                      <a:pt x="17" y="151"/>
                    </a:lnTo>
                    <a:lnTo>
                      <a:pt x="7" y="135"/>
                    </a:lnTo>
                    <a:lnTo>
                      <a:pt x="3" y="11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9" name="Freeform 150"/>
              <p:cNvSpPr>
                <a:spLocks/>
              </p:cNvSpPr>
              <p:nvPr/>
            </p:nvSpPr>
            <p:spPr bwMode="auto">
              <a:xfrm>
                <a:off x="3282" y="921"/>
                <a:ext cx="62" cy="66"/>
              </a:xfrm>
              <a:custGeom>
                <a:avLst/>
                <a:gdLst>
                  <a:gd name="T0" fmla="*/ 0 w 188"/>
                  <a:gd name="T1" fmla="*/ 0 h 212"/>
                  <a:gd name="T2" fmla="*/ 0 w 188"/>
                  <a:gd name="T3" fmla="*/ 0 h 212"/>
                  <a:gd name="T4" fmla="*/ 0 w 188"/>
                  <a:gd name="T5" fmla="*/ 0 h 212"/>
                  <a:gd name="T6" fmla="*/ 0 w 188"/>
                  <a:gd name="T7" fmla="*/ 0 h 212"/>
                  <a:gd name="T8" fmla="*/ 0 w 188"/>
                  <a:gd name="T9" fmla="*/ 0 h 212"/>
                  <a:gd name="T10" fmla="*/ 0 w 188"/>
                  <a:gd name="T11" fmla="*/ 0 h 212"/>
                  <a:gd name="T12" fmla="*/ 0 w 188"/>
                  <a:gd name="T13" fmla="*/ 0 h 212"/>
                  <a:gd name="T14" fmla="*/ 0 w 188"/>
                  <a:gd name="T15" fmla="*/ 0 h 212"/>
                  <a:gd name="T16" fmla="*/ 0 w 188"/>
                  <a:gd name="T17" fmla="*/ 0 h 212"/>
                  <a:gd name="T18" fmla="*/ 0 w 188"/>
                  <a:gd name="T19" fmla="*/ 0 h 212"/>
                  <a:gd name="T20" fmla="*/ 0 w 188"/>
                  <a:gd name="T21" fmla="*/ 0 h 212"/>
                  <a:gd name="T22" fmla="*/ 0 w 188"/>
                  <a:gd name="T23" fmla="*/ 0 h 212"/>
                  <a:gd name="T24" fmla="*/ 0 w 188"/>
                  <a:gd name="T25" fmla="*/ 0 h 212"/>
                  <a:gd name="T26" fmla="*/ 0 w 188"/>
                  <a:gd name="T27" fmla="*/ 0 h 212"/>
                  <a:gd name="T28" fmla="*/ 0 w 188"/>
                  <a:gd name="T29" fmla="*/ 0 h 212"/>
                  <a:gd name="T30" fmla="*/ 0 w 188"/>
                  <a:gd name="T31" fmla="*/ 0 h 212"/>
                  <a:gd name="T32" fmla="*/ 0 w 188"/>
                  <a:gd name="T33" fmla="*/ 0 h 212"/>
                  <a:gd name="T34" fmla="*/ 0 w 188"/>
                  <a:gd name="T35" fmla="*/ 0 h 212"/>
                  <a:gd name="T36" fmla="*/ 0 w 188"/>
                  <a:gd name="T37" fmla="*/ 0 h 212"/>
                  <a:gd name="T38" fmla="*/ 0 w 188"/>
                  <a:gd name="T39" fmla="*/ 0 h 212"/>
                  <a:gd name="T40" fmla="*/ 0 w 188"/>
                  <a:gd name="T41" fmla="*/ 0 h 212"/>
                  <a:gd name="T42" fmla="*/ 0 w 188"/>
                  <a:gd name="T43" fmla="*/ 0 h 212"/>
                  <a:gd name="T44" fmla="*/ 0 w 188"/>
                  <a:gd name="T45" fmla="*/ 0 h 21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8"/>
                  <a:gd name="T70" fmla="*/ 0 h 212"/>
                  <a:gd name="T71" fmla="*/ 188 w 188"/>
                  <a:gd name="T72" fmla="*/ 212 h 21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8" h="212">
                    <a:moveTo>
                      <a:pt x="6" y="38"/>
                    </a:moveTo>
                    <a:lnTo>
                      <a:pt x="149" y="204"/>
                    </a:lnTo>
                    <a:lnTo>
                      <a:pt x="155" y="210"/>
                    </a:lnTo>
                    <a:lnTo>
                      <a:pt x="164" y="212"/>
                    </a:lnTo>
                    <a:lnTo>
                      <a:pt x="172" y="211"/>
                    </a:lnTo>
                    <a:lnTo>
                      <a:pt x="180" y="206"/>
                    </a:lnTo>
                    <a:lnTo>
                      <a:pt x="185" y="200"/>
                    </a:lnTo>
                    <a:lnTo>
                      <a:pt x="188" y="192"/>
                    </a:lnTo>
                    <a:lnTo>
                      <a:pt x="187" y="183"/>
                    </a:lnTo>
                    <a:lnTo>
                      <a:pt x="182" y="175"/>
                    </a:lnTo>
                    <a:lnTo>
                      <a:pt x="40" y="8"/>
                    </a:lnTo>
                    <a:lnTo>
                      <a:pt x="33" y="3"/>
                    </a:lnTo>
                    <a:lnTo>
                      <a:pt x="24" y="0"/>
                    </a:lnTo>
                    <a:lnTo>
                      <a:pt x="16" y="1"/>
                    </a:lnTo>
                    <a:lnTo>
                      <a:pt x="8" y="6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1" y="30"/>
                    </a:lnTo>
                    <a:lnTo>
                      <a:pt x="6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0" name="Freeform 162"/>
              <p:cNvSpPr>
                <a:spLocks/>
              </p:cNvSpPr>
              <p:nvPr/>
            </p:nvSpPr>
            <p:spPr bwMode="auto">
              <a:xfrm>
                <a:off x="2977" y="858"/>
                <a:ext cx="57" cy="52"/>
              </a:xfrm>
              <a:custGeom>
                <a:avLst/>
                <a:gdLst>
                  <a:gd name="T0" fmla="*/ 0 w 174"/>
                  <a:gd name="T1" fmla="*/ 0 h 166"/>
                  <a:gd name="T2" fmla="*/ 0 w 174"/>
                  <a:gd name="T3" fmla="*/ 0 h 166"/>
                  <a:gd name="T4" fmla="*/ 0 w 174"/>
                  <a:gd name="T5" fmla="*/ 0 h 166"/>
                  <a:gd name="T6" fmla="*/ 0 w 174"/>
                  <a:gd name="T7" fmla="*/ 0 h 166"/>
                  <a:gd name="T8" fmla="*/ 0 w 174"/>
                  <a:gd name="T9" fmla="*/ 0 h 166"/>
                  <a:gd name="T10" fmla="*/ 0 w 174"/>
                  <a:gd name="T11" fmla="*/ 0 h 166"/>
                  <a:gd name="T12" fmla="*/ 0 w 174"/>
                  <a:gd name="T13" fmla="*/ 0 h 166"/>
                  <a:gd name="T14" fmla="*/ 0 w 174"/>
                  <a:gd name="T15" fmla="*/ 0 h 166"/>
                  <a:gd name="T16" fmla="*/ 0 w 174"/>
                  <a:gd name="T17" fmla="*/ 0 h 166"/>
                  <a:gd name="T18" fmla="*/ 0 w 174"/>
                  <a:gd name="T19" fmla="*/ 0 h 166"/>
                  <a:gd name="T20" fmla="*/ 0 w 174"/>
                  <a:gd name="T21" fmla="*/ 0 h 1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4"/>
                  <a:gd name="T34" fmla="*/ 0 h 166"/>
                  <a:gd name="T35" fmla="*/ 174 w 174"/>
                  <a:gd name="T36" fmla="*/ 166 h 1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4" h="166">
                    <a:moveTo>
                      <a:pt x="138" y="166"/>
                    </a:moveTo>
                    <a:lnTo>
                      <a:pt x="85" y="137"/>
                    </a:lnTo>
                    <a:lnTo>
                      <a:pt x="31" y="164"/>
                    </a:lnTo>
                    <a:lnTo>
                      <a:pt x="42" y="104"/>
                    </a:lnTo>
                    <a:lnTo>
                      <a:pt x="0" y="61"/>
                    </a:lnTo>
                    <a:lnTo>
                      <a:pt x="60" y="53"/>
                    </a:lnTo>
                    <a:lnTo>
                      <a:pt x="87" y="0"/>
                    </a:lnTo>
                    <a:lnTo>
                      <a:pt x="114" y="54"/>
                    </a:lnTo>
                    <a:lnTo>
                      <a:pt x="174" y="64"/>
                    </a:lnTo>
                    <a:lnTo>
                      <a:pt x="129" y="106"/>
                    </a:lnTo>
                    <a:lnTo>
                      <a:pt x="138" y="16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1" name="Freeform 165"/>
              <p:cNvSpPr>
                <a:spLocks/>
              </p:cNvSpPr>
              <p:nvPr/>
            </p:nvSpPr>
            <p:spPr bwMode="auto">
              <a:xfrm>
                <a:off x="3359" y="980"/>
                <a:ext cx="128" cy="136"/>
              </a:xfrm>
              <a:custGeom>
                <a:avLst/>
                <a:gdLst>
                  <a:gd name="T0" fmla="*/ 0 w 388"/>
                  <a:gd name="T1" fmla="*/ 0 h 431"/>
                  <a:gd name="T2" fmla="*/ 0 w 388"/>
                  <a:gd name="T3" fmla="*/ 0 h 431"/>
                  <a:gd name="T4" fmla="*/ 0 w 388"/>
                  <a:gd name="T5" fmla="*/ 0 h 431"/>
                  <a:gd name="T6" fmla="*/ 0 w 388"/>
                  <a:gd name="T7" fmla="*/ 0 h 431"/>
                  <a:gd name="T8" fmla="*/ 0 w 388"/>
                  <a:gd name="T9" fmla="*/ 0 h 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8"/>
                  <a:gd name="T16" fmla="*/ 0 h 431"/>
                  <a:gd name="T17" fmla="*/ 388 w 388"/>
                  <a:gd name="T18" fmla="*/ 431 h 4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8" h="431">
                    <a:moveTo>
                      <a:pt x="0" y="30"/>
                    </a:moveTo>
                    <a:lnTo>
                      <a:pt x="355" y="431"/>
                    </a:lnTo>
                    <a:lnTo>
                      <a:pt x="388" y="401"/>
                    </a:lnTo>
                    <a:lnTo>
                      <a:pt x="34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2" name="Freeform 166"/>
              <p:cNvSpPr>
                <a:spLocks/>
              </p:cNvSpPr>
              <p:nvPr/>
            </p:nvSpPr>
            <p:spPr bwMode="auto">
              <a:xfrm>
                <a:off x="3327" y="1009"/>
                <a:ext cx="98" cy="17"/>
              </a:xfrm>
              <a:custGeom>
                <a:avLst/>
                <a:gdLst>
                  <a:gd name="T0" fmla="*/ 0 w 301"/>
                  <a:gd name="T1" fmla="*/ 0 h 54"/>
                  <a:gd name="T2" fmla="*/ 0 w 301"/>
                  <a:gd name="T3" fmla="*/ 0 h 54"/>
                  <a:gd name="T4" fmla="*/ 0 w 301"/>
                  <a:gd name="T5" fmla="*/ 0 h 54"/>
                  <a:gd name="T6" fmla="*/ 0 w 301"/>
                  <a:gd name="T7" fmla="*/ 0 h 54"/>
                  <a:gd name="T8" fmla="*/ 0 w 301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1"/>
                  <a:gd name="T16" fmla="*/ 0 h 54"/>
                  <a:gd name="T17" fmla="*/ 301 w 301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1" h="54">
                    <a:moveTo>
                      <a:pt x="2" y="54"/>
                    </a:moveTo>
                    <a:lnTo>
                      <a:pt x="301" y="45"/>
                    </a:lnTo>
                    <a:lnTo>
                      <a:pt x="300" y="0"/>
                    </a:lnTo>
                    <a:lnTo>
                      <a:pt x="0" y="9"/>
                    </a:lnTo>
                    <a:lnTo>
                      <a:pt x="2" y="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3" name="Freeform 167"/>
              <p:cNvSpPr>
                <a:spLocks/>
              </p:cNvSpPr>
              <p:nvPr/>
            </p:nvSpPr>
            <p:spPr bwMode="auto">
              <a:xfrm>
                <a:off x="3358" y="1042"/>
                <a:ext cx="98" cy="17"/>
              </a:xfrm>
              <a:custGeom>
                <a:avLst/>
                <a:gdLst>
                  <a:gd name="T0" fmla="*/ 0 w 299"/>
                  <a:gd name="T1" fmla="*/ 0 h 53"/>
                  <a:gd name="T2" fmla="*/ 0 w 299"/>
                  <a:gd name="T3" fmla="*/ 0 h 53"/>
                  <a:gd name="T4" fmla="*/ 0 w 299"/>
                  <a:gd name="T5" fmla="*/ 0 h 53"/>
                  <a:gd name="T6" fmla="*/ 0 w 299"/>
                  <a:gd name="T7" fmla="*/ 0 h 53"/>
                  <a:gd name="T8" fmla="*/ 0 w 29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9"/>
                  <a:gd name="T16" fmla="*/ 0 h 53"/>
                  <a:gd name="T17" fmla="*/ 299 w 29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9" h="53">
                    <a:moveTo>
                      <a:pt x="1" y="53"/>
                    </a:moveTo>
                    <a:lnTo>
                      <a:pt x="299" y="45"/>
                    </a:lnTo>
                    <a:lnTo>
                      <a:pt x="298" y="0"/>
                    </a:lnTo>
                    <a:lnTo>
                      <a:pt x="0" y="8"/>
                    </a:lnTo>
                    <a:lnTo>
                      <a:pt x="1" y="5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4" name="Freeform 168"/>
              <p:cNvSpPr>
                <a:spLocks/>
              </p:cNvSpPr>
              <p:nvPr/>
            </p:nvSpPr>
            <p:spPr bwMode="auto">
              <a:xfrm>
                <a:off x="3387" y="1073"/>
                <a:ext cx="99" cy="16"/>
              </a:xfrm>
              <a:custGeom>
                <a:avLst/>
                <a:gdLst>
                  <a:gd name="T0" fmla="*/ 0 w 299"/>
                  <a:gd name="T1" fmla="*/ 0 h 53"/>
                  <a:gd name="T2" fmla="*/ 0 w 299"/>
                  <a:gd name="T3" fmla="*/ 0 h 53"/>
                  <a:gd name="T4" fmla="*/ 0 w 299"/>
                  <a:gd name="T5" fmla="*/ 0 h 53"/>
                  <a:gd name="T6" fmla="*/ 0 w 299"/>
                  <a:gd name="T7" fmla="*/ 0 h 53"/>
                  <a:gd name="T8" fmla="*/ 0 w 299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9"/>
                  <a:gd name="T16" fmla="*/ 0 h 53"/>
                  <a:gd name="T17" fmla="*/ 299 w 299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9" h="53">
                    <a:moveTo>
                      <a:pt x="1" y="53"/>
                    </a:moveTo>
                    <a:lnTo>
                      <a:pt x="299" y="45"/>
                    </a:lnTo>
                    <a:lnTo>
                      <a:pt x="298" y="0"/>
                    </a:lnTo>
                    <a:lnTo>
                      <a:pt x="0" y="8"/>
                    </a:lnTo>
                    <a:lnTo>
                      <a:pt x="1" y="5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5" name="Freeform 169"/>
              <p:cNvSpPr>
                <a:spLocks/>
              </p:cNvSpPr>
              <p:nvPr/>
            </p:nvSpPr>
            <p:spPr bwMode="auto">
              <a:xfrm>
                <a:off x="3324" y="981"/>
                <a:ext cx="128" cy="135"/>
              </a:xfrm>
              <a:custGeom>
                <a:avLst/>
                <a:gdLst>
                  <a:gd name="T0" fmla="*/ 0 w 389"/>
                  <a:gd name="T1" fmla="*/ 0 h 430"/>
                  <a:gd name="T2" fmla="*/ 0 w 389"/>
                  <a:gd name="T3" fmla="*/ 0 h 430"/>
                  <a:gd name="T4" fmla="*/ 0 w 389"/>
                  <a:gd name="T5" fmla="*/ 0 h 430"/>
                  <a:gd name="T6" fmla="*/ 0 w 389"/>
                  <a:gd name="T7" fmla="*/ 0 h 430"/>
                  <a:gd name="T8" fmla="*/ 0 w 389"/>
                  <a:gd name="T9" fmla="*/ 0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9"/>
                  <a:gd name="T16" fmla="*/ 0 h 430"/>
                  <a:gd name="T17" fmla="*/ 389 w 389"/>
                  <a:gd name="T18" fmla="*/ 430 h 4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9" h="430">
                    <a:moveTo>
                      <a:pt x="0" y="30"/>
                    </a:moveTo>
                    <a:lnTo>
                      <a:pt x="355" y="430"/>
                    </a:lnTo>
                    <a:lnTo>
                      <a:pt x="389" y="400"/>
                    </a:lnTo>
                    <a:lnTo>
                      <a:pt x="34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</p:grpSp>
      <p:grpSp>
        <p:nvGrpSpPr>
          <p:cNvPr id="126" name="Group 120"/>
          <p:cNvGrpSpPr>
            <a:grpSpLocks/>
          </p:cNvGrpSpPr>
          <p:nvPr/>
        </p:nvGrpSpPr>
        <p:grpSpPr bwMode="auto">
          <a:xfrm>
            <a:off x="5012480" y="1616752"/>
            <a:ext cx="475089" cy="508242"/>
            <a:chOff x="1440" y="1213"/>
            <a:chExt cx="528" cy="516"/>
          </a:xfrm>
        </p:grpSpPr>
        <p:sp>
          <p:nvSpPr>
            <p:cNvPr id="127" name="AutoShape 85"/>
            <p:cNvSpPr>
              <a:spLocks noChangeAspect="1" noChangeArrowheads="1" noTextEdit="1"/>
            </p:cNvSpPr>
            <p:nvPr/>
          </p:nvSpPr>
          <p:spPr bwMode="auto">
            <a:xfrm>
              <a:off x="1440" y="1213"/>
              <a:ext cx="528" cy="5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1448" y="1221"/>
              <a:ext cx="354" cy="393"/>
            </a:xfrm>
            <a:custGeom>
              <a:avLst/>
              <a:gdLst>
                <a:gd name="T0" fmla="*/ 0 w 1061"/>
                <a:gd name="T1" fmla="*/ 0 h 1178"/>
                <a:gd name="T2" fmla="*/ 0 w 1061"/>
                <a:gd name="T3" fmla="*/ 0 h 1178"/>
                <a:gd name="T4" fmla="*/ 0 w 1061"/>
                <a:gd name="T5" fmla="*/ 0 h 1178"/>
                <a:gd name="T6" fmla="*/ 0 w 1061"/>
                <a:gd name="T7" fmla="*/ 0 h 1178"/>
                <a:gd name="T8" fmla="*/ 0 w 1061"/>
                <a:gd name="T9" fmla="*/ 0 h 1178"/>
                <a:gd name="T10" fmla="*/ 0 w 1061"/>
                <a:gd name="T11" fmla="*/ 0 h 1178"/>
                <a:gd name="T12" fmla="*/ 0 w 1061"/>
                <a:gd name="T13" fmla="*/ 0 h 1178"/>
                <a:gd name="T14" fmla="*/ 0 w 1061"/>
                <a:gd name="T15" fmla="*/ 0 h 1178"/>
                <a:gd name="T16" fmla="*/ 0 w 1061"/>
                <a:gd name="T17" fmla="*/ 0 h 1178"/>
                <a:gd name="T18" fmla="*/ 0 w 1061"/>
                <a:gd name="T19" fmla="*/ 0 h 1178"/>
                <a:gd name="T20" fmla="*/ 0 w 1061"/>
                <a:gd name="T21" fmla="*/ 0 h 1178"/>
                <a:gd name="T22" fmla="*/ 0 w 1061"/>
                <a:gd name="T23" fmla="*/ 0 h 1178"/>
                <a:gd name="T24" fmla="*/ 0 w 1061"/>
                <a:gd name="T25" fmla="*/ 0 h 1178"/>
                <a:gd name="T26" fmla="*/ 0 w 1061"/>
                <a:gd name="T27" fmla="*/ 0 h 1178"/>
                <a:gd name="T28" fmla="*/ 0 w 1061"/>
                <a:gd name="T29" fmla="*/ 0 h 1178"/>
                <a:gd name="T30" fmla="*/ 0 w 1061"/>
                <a:gd name="T31" fmla="*/ 0 h 1178"/>
                <a:gd name="T32" fmla="*/ 0 w 1061"/>
                <a:gd name="T33" fmla="*/ 0 h 1178"/>
                <a:gd name="T34" fmla="*/ 0 w 1061"/>
                <a:gd name="T35" fmla="*/ 0 h 1178"/>
                <a:gd name="T36" fmla="*/ 0 w 1061"/>
                <a:gd name="T37" fmla="*/ 0 h 1178"/>
                <a:gd name="T38" fmla="*/ 0 w 1061"/>
                <a:gd name="T39" fmla="*/ 0 h 1178"/>
                <a:gd name="T40" fmla="*/ 0 w 1061"/>
                <a:gd name="T41" fmla="*/ 0 h 1178"/>
                <a:gd name="T42" fmla="*/ 0 w 1061"/>
                <a:gd name="T43" fmla="*/ 0 h 1178"/>
                <a:gd name="T44" fmla="*/ 0 w 1061"/>
                <a:gd name="T45" fmla="*/ 0 h 1178"/>
                <a:gd name="T46" fmla="*/ 0 w 1061"/>
                <a:gd name="T47" fmla="*/ 0 h 1178"/>
                <a:gd name="T48" fmla="*/ 0 w 1061"/>
                <a:gd name="T49" fmla="*/ 0 h 1178"/>
                <a:gd name="T50" fmla="*/ 0 w 1061"/>
                <a:gd name="T51" fmla="*/ 0 h 1178"/>
                <a:gd name="T52" fmla="*/ 0 w 1061"/>
                <a:gd name="T53" fmla="*/ 0 h 1178"/>
                <a:gd name="T54" fmla="*/ 0 w 1061"/>
                <a:gd name="T55" fmla="*/ 0 h 1178"/>
                <a:gd name="T56" fmla="*/ 0 w 1061"/>
                <a:gd name="T57" fmla="*/ 0 h 1178"/>
                <a:gd name="T58" fmla="*/ 0 w 1061"/>
                <a:gd name="T59" fmla="*/ 0 h 1178"/>
                <a:gd name="T60" fmla="*/ 0 w 1061"/>
                <a:gd name="T61" fmla="*/ 0 h 1178"/>
                <a:gd name="T62" fmla="*/ 0 w 1061"/>
                <a:gd name="T63" fmla="*/ 0 h 1178"/>
                <a:gd name="T64" fmla="*/ 0 w 1061"/>
                <a:gd name="T65" fmla="*/ 0 h 1178"/>
                <a:gd name="T66" fmla="*/ 0 w 1061"/>
                <a:gd name="T67" fmla="*/ 0 h 1178"/>
                <a:gd name="T68" fmla="*/ 0 w 1061"/>
                <a:gd name="T69" fmla="*/ 0 h 1178"/>
                <a:gd name="T70" fmla="*/ 0 w 1061"/>
                <a:gd name="T71" fmla="*/ 0 h 1178"/>
                <a:gd name="T72" fmla="*/ 0 w 1061"/>
                <a:gd name="T73" fmla="*/ 0 h 1178"/>
                <a:gd name="T74" fmla="*/ 0 w 1061"/>
                <a:gd name="T75" fmla="*/ 0 h 1178"/>
                <a:gd name="T76" fmla="*/ 0 w 1061"/>
                <a:gd name="T77" fmla="*/ 0 h 1178"/>
                <a:gd name="T78" fmla="*/ 0 w 1061"/>
                <a:gd name="T79" fmla="*/ 0 h 1178"/>
                <a:gd name="T80" fmla="*/ 0 w 1061"/>
                <a:gd name="T81" fmla="*/ 0 h 1178"/>
                <a:gd name="T82" fmla="*/ 0 w 1061"/>
                <a:gd name="T83" fmla="*/ 0 h 1178"/>
                <a:gd name="T84" fmla="*/ 0 w 1061"/>
                <a:gd name="T85" fmla="*/ 0 h 1178"/>
                <a:gd name="T86" fmla="*/ 0 w 1061"/>
                <a:gd name="T87" fmla="*/ 0 h 1178"/>
                <a:gd name="T88" fmla="*/ 0 w 1061"/>
                <a:gd name="T89" fmla="*/ 0 h 1178"/>
                <a:gd name="T90" fmla="*/ 0 w 1061"/>
                <a:gd name="T91" fmla="*/ 0 h 1178"/>
                <a:gd name="T92" fmla="*/ 0 w 1061"/>
                <a:gd name="T93" fmla="*/ 0 h 1178"/>
                <a:gd name="T94" fmla="*/ 0 w 1061"/>
                <a:gd name="T95" fmla="*/ 0 h 1178"/>
                <a:gd name="T96" fmla="*/ 0 w 1061"/>
                <a:gd name="T97" fmla="*/ 0 h 1178"/>
                <a:gd name="T98" fmla="*/ 0 w 1061"/>
                <a:gd name="T99" fmla="*/ 0 h 1178"/>
                <a:gd name="T100" fmla="*/ 0 w 1061"/>
                <a:gd name="T101" fmla="*/ 0 h 117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61"/>
                <a:gd name="T154" fmla="*/ 0 h 1178"/>
                <a:gd name="T155" fmla="*/ 1061 w 1061"/>
                <a:gd name="T156" fmla="*/ 1178 h 117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61" h="1178">
                  <a:moveTo>
                    <a:pt x="521" y="1165"/>
                  </a:moveTo>
                  <a:lnTo>
                    <a:pt x="519" y="1165"/>
                  </a:lnTo>
                  <a:lnTo>
                    <a:pt x="515" y="1165"/>
                  </a:lnTo>
                  <a:lnTo>
                    <a:pt x="513" y="1165"/>
                  </a:lnTo>
                  <a:lnTo>
                    <a:pt x="511" y="1165"/>
                  </a:lnTo>
                  <a:lnTo>
                    <a:pt x="506" y="1165"/>
                  </a:lnTo>
                  <a:lnTo>
                    <a:pt x="504" y="1166"/>
                  </a:lnTo>
                  <a:lnTo>
                    <a:pt x="499" y="1166"/>
                  </a:lnTo>
                  <a:lnTo>
                    <a:pt x="494" y="1166"/>
                  </a:lnTo>
                  <a:lnTo>
                    <a:pt x="488" y="1167"/>
                  </a:lnTo>
                  <a:lnTo>
                    <a:pt x="483" y="1167"/>
                  </a:lnTo>
                  <a:lnTo>
                    <a:pt x="476" y="1167"/>
                  </a:lnTo>
                  <a:lnTo>
                    <a:pt x="470" y="1167"/>
                  </a:lnTo>
                  <a:lnTo>
                    <a:pt x="463" y="1168"/>
                  </a:lnTo>
                  <a:lnTo>
                    <a:pt x="457" y="1169"/>
                  </a:lnTo>
                  <a:lnTo>
                    <a:pt x="449" y="1169"/>
                  </a:lnTo>
                  <a:lnTo>
                    <a:pt x="442" y="1169"/>
                  </a:lnTo>
                  <a:lnTo>
                    <a:pt x="434" y="1171"/>
                  </a:lnTo>
                  <a:lnTo>
                    <a:pt x="425" y="1171"/>
                  </a:lnTo>
                  <a:lnTo>
                    <a:pt x="417" y="1171"/>
                  </a:lnTo>
                  <a:lnTo>
                    <a:pt x="409" y="1172"/>
                  </a:lnTo>
                  <a:lnTo>
                    <a:pt x="399" y="1172"/>
                  </a:lnTo>
                  <a:lnTo>
                    <a:pt x="391" y="1173"/>
                  </a:lnTo>
                  <a:lnTo>
                    <a:pt x="381" y="1173"/>
                  </a:lnTo>
                  <a:lnTo>
                    <a:pt x="372" y="1173"/>
                  </a:lnTo>
                  <a:lnTo>
                    <a:pt x="363" y="1174"/>
                  </a:lnTo>
                  <a:lnTo>
                    <a:pt x="353" y="1174"/>
                  </a:lnTo>
                  <a:lnTo>
                    <a:pt x="342" y="1175"/>
                  </a:lnTo>
                  <a:lnTo>
                    <a:pt x="333" y="1175"/>
                  </a:lnTo>
                  <a:lnTo>
                    <a:pt x="322" y="1176"/>
                  </a:lnTo>
                  <a:lnTo>
                    <a:pt x="313" y="1176"/>
                  </a:lnTo>
                  <a:lnTo>
                    <a:pt x="303" y="1176"/>
                  </a:lnTo>
                  <a:lnTo>
                    <a:pt x="293" y="1176"/>
                  </a:lnTo>
                  <a:lnTo>
                    <a:pt x="282" y="1176"/>
                  </a:lnTo>
                  <a:lnTo>
                    <a:pt x="272" y="1178"/>
                  </a:lnTo>
                  <a:lnTo>
                    <a:pt x="262" y="1178"/>
                  </a:lnTo>
                  <a:lnTo>
                    <a:pt x="251" y="1178"/>
                  </a:lnTo>
                  <a:lnTo>
                    <a:pt x="242" y="1178"/>
                  </a:lnTo>
                  <a:lnTo>
                    <a:pt x="232" y="1178"/>
                  </a:lnTo>
                  <a:lnTo>
                    <a:pt x="221" y="1178"/>
                  </a:lnTo>
                  <a:lnTo>
                    <a:pt x="211" y="1178"/>
                  </a:lnTo>
                  <a:lnTo>
                    <a:pt x="201" y="1176"/>
                  </a:lnTo>
                  <a:lnTo>
                    <a:pt x="192" y="1176"/>
                  </a:lnTo>
                  <a:lnTo>
                    <a:pt x="182" y="1176"/>
                  </a:lnTo>
                  <a:lnTo>
                    <a:pt x="173" y="1176"/>
                  </a:lnTo>
                  <a:lnTo>
                    <a:pt x="165" y="1175"/>
                  </a:lnTo>
                  <a:lnTo>
                    <a:pt x="156" y="1175"/>
                  </a:lnTo>
                  <a:lnTo>
                    <a:pt x="147" y="1174"/>
                  </a:lnTo>
                  <a:lnTo>
                    <a:pt x="138" y="1174"/>
                  </a:lnTo>
                  <a:lnTo>
                    <a:pt x="130" y="1173"/>
                  </a:lnTo>
                  <a:lnTo>
                    <a:pt x="122" y="1172"/>
                  </a:lnTo>
                  <a:lnTo>
                    <a:pt x="115" y="1171"/>
                  </a:lnTo>
                  <a:lnTo>
                    <a:pt x="106" y="1171"/>
                  </a:lnTo>
                  <a:lnTo>
                    <a:pt x="99" y="1168"/>
                  </a:lnTo>
                  <a:lnTo>
                    <a:pt x="93" y="1168"/>
                  </a:lnTo>
                  <a:lnTo>
                    <a:pt x="86" y="1167"/>
                  </a:lnTo>
                  <a:lnTo>
                    <a:pt x="80" y="1165"/>
                  </a:lnTo>
                  <a:lnTo>
                    <a:pt x="76" y="1163"/>
                  </a:lnTo>
                  <a:lnTo>
                    <a:pt x="71" y="1162"/>
                  </a:lnTo>
                  <a:lnTo>
                    <a:pt x="65" y="1160"/>
                  </a:lnTo>
                  <a:lnTo>
                    <a:pt x="61" y="1159"/>
                  </a:lnTo>
                  <a:lnTo>
                    <a:pt x="57" y="1157"/>
                  </a:lnTo>
                  <a:lnTo>
                    <a:pt x="54" y="1155"/>
                  </a:lnTo>
                  <a:lnTo>
                    <a:pt x="51" y="1153"/>
                  </a:lnTo>
                  <a:lnTo>
                    <a:pt x="47" y="1149"/>
                  </a:lnTo>
                  <a:lnTo>
                    <a:pt x="44" y="1146"/>
                  </a:lnTo>
                  <a:lnTo>
                    <a:pt x="41" y="1142"/>
                  </a:lnTo>
                  <a:lnTo>
                    <a:pt x="38" y="1138"/>
                  </a:lnTo>
                  <a:lnTo>
                    <a:pt x="34" y="1134"/>
                  </a:lnTo>
                  <a:lnTo>
                    <a:pt x="32" y="1129"/>
                  </a:lnTo>
                  <a:lnTo>
                    <a:pt x="29" y="1124"/>
                  </a:lnTo>
                  <a:lnTo>
                    <a:pt x="26" y="1118"/>
                  </a:lnTo>
                  <a:lnTo>
                    <a:pt x="23" y="1112"/>
                  </a:lnTo>
                  <a:lnTo>
                    <a:pt x="21" y="1105"/>
                  </a:lnTo>
                  <a:lnTo>
                    <a:pt x="19" y="1099"/>
                  </a:lnTo>
                  <a:lnTo>
                    <a:pt x="16" y="1092"/>
                  </a:lnTo>
                  <a:lnTo>
                    <a:pt x="14" y="1085"/>
                  </a:lnTo>
                  <a:lnTo>
                    <a:pt x="13" y="1077"/>
                  </a:lnTo>
                  <a:lnTo>
                    <a:pt x="12" y="1070"/>
                  </a:lnTo>
                  <a:lnTo>
                    <a:pt x="9" y="1060"/>
                  </a:lnTo>
                  <a:lnTo>
                    <a:pt x="8" y="1052"/>
                  </a:lnTo>
                  <a:lnTo>
                    <a:pt x="6" y="1042"/>
                  </a:lnTo>
                  <a:lnTo>
                    <a:pt x="4" y="1034"/>
                  </a:lnTo>
                  <a:lnTo>
                    <a:pt x="3" y="1023"/>
                  </a:lnTo>
                  <a:lnTo>
                    <a:pt x="2" y="1014"/>
                  </a:lnTo>
                  <a:lnTo>
                    <a:pt x="1" y="1004"/>
                  </a:lnTo>
                  <a:lnTo>
                    <a:pt x="1" y="994"/>
                  </a:lnTo>
                  <a:lnTo>
                    <a:pt x="0" y="983"/>
                  </a:lnTo>
                  <a:lnTo>
                    <a:pt x="0" y="971"/>
                  </a:lnTo>
                  <a:lnTo>
                    <a:pt x="0" y="961"/>
                  </a:lnTo>
                  <a:lnTo>
                    <a:pt x="0" y="950"/>
                  </a:lnTo>
                  <a:lnTo>
                    <a:pt x="0" y="937"/>
                  </a:lnTo>
                  <a:lnTo>
                    <a:pt x="0" y="926"/>
                  </a:lnTo>
                  <a:lnTo>
                    <a:pt x="0" y="913"/>
                  </a:lnTo>
                  <a:lnTo>
                    <a:pt x="1" y="902"/>
                  </a:lnTo>
                  <a:lnTo>
                    <a:pt x="1" y="888"/>
                  </a:lnTo>
                  <a:lnTo>
                    <a:pt x="2" y="876"/>
                  </a:lnTo>
                  <a:lnTo>
                    <a:pt x="3" y="863"/>
                  </a:lnTo>
                  <a:lnTo>
                    <a:pt x="4" y="850"/>
                  </a:lnTo>
                  <a:lnTo>
                    <a:pt x="7" y="836"/>
                  </a:lnTo>
                  <a:lnTo>
                    <a:pt x="8" y="823"/>
                  </a:lnTo>
                  <a:lnTo>
                    <a:pt x="10" y="810"/>
                  </a:lnTo>
                  <a:lnTo>
                    <a:pt x="13" y="796"/>
                  </a:lnTo>
                  <a:lnTo>
                    <a:pt x="15" y="781"/>
                  </a:lnTo>
                  <a:lnTo>
                    <a:pt x="17" y="767"/>
                  </a:lnTo>
                  <a:lnTo>
                    <a:pt x="21" y="753"/>
                  </a:lnTo>
                  <a:lnTo>
                    <a:pt x="23" y="739"/>
                  </a:lnTo>
                  <a:lnTo>
                    <a:pt x="27" y="724"/>
                  </a:lnTo>
                  <a:lnTo>
                    <a:pt x="31" y="710"/>
                  </a:lnTo>
                  <a:lnTo>
                    <a:pt x="34" y="695"/>
                  </a:lnTo>
                  <a:lnTo>
                    <a:pt x="39" y="681"/>
                  </a:lnTo>
                  <a:lnTo>
                    <a:pt x="42" y="665"/>
                  </a:lnTo>
                  <a:lnTo>
                    <a:pt x="47" y="651"/>
                  </a:lnTo>
                  <a:lnTo>
                    <a:pt x="52" y="636"/>
                  </a:lnTo>
                  <a:lnTo>
                    <a:pt x="57" y="620"/>
                  </a:lnTo>
                  <a:lnTo>
                    <a:pt x="61" y="605"/>
                  </a:lnTo>
                  <a:lnTo>
                    <a:pt x="67" y="590"/>
                  </a:lnTo>
                  <a:lnTo>
                    <a:pt x="74" y="575"/>
                  </a:lnTo>
                  <a:lnTo>
                    <a:pt x="80" y="561"/>
                  </a:lnTo>
                  <a:lnTo>
                    <a:pt x="86" y="544"/>
                  </a:lnTo>
                  <a:lnTo>
                    <a:pt x="93" y="530"/>
                  </a:lnTo>
                  <a:lnTo>
                    <a:pt x="99" y="513"/>
                  </a:lnTo>
                  <a:lnTo>
                    <a:pt x="108" y="499"/>
                  </a:lnTo>
                  <a:lnTo>
                    <a:pt x="115" y="484"/>
                  </a:lnTo>
                  <a:lnTo>
                    <a:pt x="123" y="468"/>
                  </a:lnTo>
                  <a:lnTo>
                    <a:pt x="131" y="453"/>
                  </a:lnTo>
                  <a:lnTo>
                    <a:pt x="141" y="439"/>
                  </a:lnTo>
                  <a:lnTo>
                    <a:pt x="148" y="422"/>
                  </a:lnTo>
                  <a:lnTo>
                    <a:pt x="157" y="408"/>
                  </a:lnTo>
                  <a:lnTo>
                    <a:pt x="167" y="392"/>
                  </a:lnTo>
                  <a:lnTo>
                    <a:pt x="176" y="378"/>
                  </a:lnTo>
                  <a:lnTo>
                    <a:pt x="186" y="364"/>
                  </a:lnTo>
                  <a:lnTo>
                    <a:pt x="197" y="350"/>
                  </a:lnTo>
                  <a:lnTo>
                    <a:pt x="206" y="335"/>
                  </a:lnTo>
                  <a:lnTo>
                    <a:pt x="218" y="324"/>
                  </a:lnTo>
                  <a:lnTo>
                    <a:pt x="227" y="311"/>
                  </a:lnTo>
                  <a:lnTo>
                    <a:pt x="239" y="297"/>
                  </a:lnTo>
                  <a:lnTo>
                    <a:pt x="250" y="284"/>
                  </a:lnTo>
                  <a:lnTo>
                    <a:pt x="261" y="273"/>
                  </a:lnTo>
                  <a:lnTo>
                    <a:pt x="272" y="261"/>
                  </a:lnTo>
                  <a:lnTo>
                    <a:pt x="284" y="249"/>
                  </a:lnTo>
                  <a:lnTo>
                    <a:pt x="296" y="238"/>
                  </a:lnTo>
                  <a:lnTo>
                    <a:pt x="308" y="226"/>
                  </a:lnTo>
                  <a:lnTo>
                    <a:pt x="320" y="216"/>
                  </a:lnTo>
                  <a:lnTo>
                    <a:pt x="332" y="204"/>
                  </a:lnTo>
                  <a:lnTo>
                    <a:pt x="344" y="194"/>
                  </a:lnTo>
                  <a:lnTo>
                    <a:pt x="355" y="184"/>
                  </a:lnTo>
                  <a:lnTo>
                    <a:pt x="368" y="174"/>
                  </a:lnTo>
                  <a:lnTo>
                    <a:pt x="380" y="165"/>
                  </a:lnTo>
                  <a:lnTo>
                    <a:pt x="393" y="155"/>
                  </a:lnTo>
                  <a:lnTo>
                    <a:pt x="406" y="146"/>
                  </a:lnTo>
                  <a:lnTo>
                    <a:pt x="418" y="136"/>
                  </a:lnTo>
                  <a:lnTo>
                    <a:pt x="431" y="128"/>
                  </a:lnTo>
                  <a:lnTo>
                    <a:pt x="444" y="120"/>
                  </a:lnTo>
                  <a:lnTo>
                    <a:pt x="457" y="112"/>
                  </a:lnTo>
                  <a:lnTo>
                    <a:pt x="469" y="104"/>
                  </a:lnTo>
                  <a:lnTo>
                    <a:pt x="482" y="97"/>
                  </a:lnTo>
                  <a:lnTo>
                    <a:pt x="495" y="90"/>
                  </a:lnTo>
                  <a:lnTo>
                    <a:pt x="507" y="83"/>
                  </a:lnTo>
                  <a:lnTo>
                    <a:pt x="520" y="77"/>
                  </a:lnTo>
                  <a:lnTo>
                    <a:pt x="532" y="70"/>
                  </a:lnTo>
                  <a:lnTo>
                    <a:pt x="545" y="64"/>
                  </a:lnTo>
                  <a:lnTo>
                    <a:pt x="557" y="58"/>
                  </a:lnTo>
                  <a:lnTo>
                    <a:pt x="569" y="52"/>
                  </a:lnTo>
                  <a:lnTo>
                    <a:pt x="582" y="47"/>
                  </a:lnTo>
                  <a:lnTo>
                    <a:pt x="594" y="41"/>
                  </a:lnTo>
                  <a:lnTo>
                    <a:pt x="606" y="38"/>
                  </a:lnTo>
                  <a:lnTo>
                    <a:pt x="617" y="33"/>
                  </a:lnTo>
                  <a:lnTo>
                    <a:pt x="629" y="28"/>
                  </a:lnTo>
                  <a:lnTo>
                    <a:pt x="641" y="25"/>
                  </a:lnTo>
                  <a:lnTo>
                    <a:pt x="653" y="21"/>
                  </a:lnTo>
                  <a:lnTo>
                    <a:pt x="664" y="18"/>
                  </a:lnTo>
                  <a:lnTo>
                    <a:pt x="676" y="14"/>
                  </a:lnTo>
                  <a:lnTo>
                    <a:pt x="686" y="12"/>
                  </a:lnTo>
                  <a:lnTo>
                    <a:pt x="697" y="9"/>
                  </a:lnTo>
                  <a:lnTo>
                    <a:pt x="708" y="7"/>
                  </a:lnTo>
                  <a:lnTo>
                    <a:pt x="718" y="4"/>
                  </a:lnTo>
                  <a:lnTo>
                    <a:pt x="728" y="3"/>
                  </a:lnTo>
                  <a:lnTo>
                    <a:pt x="738" y="2"/>
                  </a:lnTo>
                  <a:lnTo>
                    <a:pt x="748" y="1"/>
                  </a:lnTo>
                  <a:lnTo>
                    <a:pt x="757" y="0"/>
                  </a:lnTo>
                  <a:lnTo>
                    <a:pt x="767" y="0"/>
                  </a:lnTo>
                  <a:lnTo>
                    <a:pt x="776" y="0"/>
                  </a:lnTo>
                  <a:lnTo>
                    <a:pt x="783" y="0"/>
                  </a:lnTo>
                  <a:lnTo>
                    <a:pt x="792" y="0"/>
                  </a:lnTo>
                  <a:lnTo>
                    <a:pt x="800" y="0"/>
                  </a:lnTo>
                  <a:lnTo>
                    <a:pt x="808" y="1"/>
                  </a:lnTo>
                  <a:lnTo>
                    <a:pt x="815" y="2"/>
                  </a:lnTo>
                  <a:lnTo>
                    <a:pt x="823" y="3"/>
                  </a:lnTo>
                  <a:lnTo>
                    <a:pt x="830" y="6"/>
                  </a:lnTo>
                  <a:lnTo>
                    <a:pt x="837" y="8"/>
                  </a:lnTo>
                  <a:lnTo>
                    <a:pt x="839" y="8"/>
                  </a:lnTo>
                  <a:lnTo>
                    <a:pt x="843" y="10"/>
                  </a:lnTo>
                  <a:lnTo>
                    <a:pt x="845" y="13"/>
                  </a:lnTo>
                  <a:lnTo>
                    <a:pt x="849" y="16"/>
                  </a:lnTo>
                  <a:lnTo>
                    <a:pt x="852" y="20"/>
                  </a:lnTo>
                  <a:lnTo>
                    <a:pt x="856" y="25"/>
                  </a:lnTo>
                  <a:lnTo>
                    <a:pt x="859" y="29"/>
                  </a:lnTo>
                  <a:lnTo>
                    <a:pt x="863" y="36"/>
                  </a:lnTo>
                  <a:lnTo>
                    <a:pt x="868" y="41"/>
                  </a:lnTo>
                  <a:lnTo>
                    <a:pt x="871" y="48"/>
                  </a:lnTo>
                  <a:lnTo>
                    <a:pt x="875" y="57"/>
                  </a:lnTo>
                  <a:lnTo>
                    <a:pt x="879" y="64"/>
                  </a:lnTo>
                  <a:lnTo>
                    <a:pt x="884" y="72"/>
                  </a:lnTo>
                  <a:lnTo>
                    <a:pt x="888" y="80"/>
                  </a:lnTo>
                  <a:lnTo>
                    <a:pt x="894" y="90"/>
                  </a:lnTo>
                  <a:lnTo>
                    <a:pt x="897" y="99"/>
                  </a:lnTo>
                  <a:lnTo>
                    <a:pt x="902" y="109"/>
                  </a:lnTo>
                  <a:lnTo>
                    <a:pt x="907" y="118"/>
                  </a:lnTo>
                  <a:lnTo>
                    <a:pt x="911" y="129"/>
                  </a:lnTo>
                  <a:lnTo>
                    <a:pt x="916" y="140"/>
                  </a:lnTo>
                  <a:lnTo>
                    <a:pt x="920" y="150"/>
                  </a:lnTo>
                  <a:lnTo>
                    <a:pt x="925" y="161"/>
                  </a:lnTo>
                  <a:lnTo>
                    <a:pt x="929" y="173"/>
                  </a:lnTo>
                  <a:lnTo>
                    <a:pt x="934" y="185"/>
                  </a:lnTo>
                  <a:lnTo>
                    <a:pt x="939" y="195"/>
                  </a:lnTo>
                  <a:lnTo>
                    <a:pt x="943" y="208"/>
                  </a:lnTo>
                  <a:lnTo>
                    <a:pt x="948" y="219"/>
                  </a:lnTo>
                  <a:lnTo>
                    <a:pt x="953" y="232"/>
                  </a:lnTo>
                  <a:lnTo>
                    <a:pt x="958" y="244"/>
                  </a:lnTo>
                  <a:lnTo>
                    <a:pt x="962" y="257"/>
                  </a:lnTo>
                  <a:lnTo>
                    <a:pt x="967" y="269"/>
                  </a:lnTo>
                  <a:lnTo>
                    <a:pt x="972" y="282"/>
                  </a:lnTo>
                  <a:lnTo>
                    <a:pt x="975" y="293"/>
                  </a:lnTo>
                  <a:lnTo>
                    <a:pt x="980" y="306"/>
                  </a:lnTo>
                  <a:lnTo>
                    <a:pt x="984" y="318"/>
                  </a:lnTo>
                  <a:lnTo>
                    <a:pt x="990" y="329"/>
                  </a:lnTo>
                  <a:lnTo>
                    <a:pt x="993" y="341"/>
                  </a:lnTo>
                  <a:lnTo>
                    <a:pt x="998" y="353"/>
                  </a:lnTo>
                  <a:lnTo>
                    <a:pt x="1002" y="365"/>
                  </a:lnTo>
                  <a:lnTo>
                    <a:pt x="1006" y="377"/>
                  </a:lnTo>
                  <a:lnTo>
                    <a:pt x="1010" y="388"/>
                  </a:lnTo>
                  <a:lnTo>
                    <a:pt x="1013" y="398"/>
                  </a:lnTo>
                  <a:lnTo>
                    <a:pt x="1017" y="409"/>
                  </a:lnTo>
                  <a:lnTo>
                    <a:pt x="1021" y="420"/>
                  </a:lnTo>
                  <a:lnTo>
                    <a:pt x="1024" y="430"/>
                  </a:lnTo>
                  <a:lnTo>
                    <a:pt x="1028" y="441"/>
                  </a:lnTo>
                  <a:lnTo>
                    <a:pt x="1031" y="450"/>
                  </a:lnTo>
                  <a:lnTo>
                    <a:pt x="1035" y="460"/>
                  </a:lnTo>
                  <a:lnTo>
                    <a:pt x="1037" y="468"/>
                  </a:lnTo>
                  <a:lnTo>
                    <a:pt x="1040" y="477"/>
                  </a:lnTo>
                  <a:lnTo>
                    <a:pt x="1042" y="484"/>
                  </a:lnTo>
                  <a:lnTo>
                    <a:pt x="1045" y="492"/>
                  </a:lnTo>
                  <a:lnTo>
                    <a:pt x="1048" y="499"/>
                  </a:lnTo>
                  <a:lnTo>
                    <a:pt x="1049" y="506"/>
                  </a:lnTo>
                  <a:lnTo>
                    <a:pt x="1051" y="511"/>
                  </a:lnTo>
                  <a:lnTo>
                    <a:pt x="1054" y="518"/>
                  </a:lnTo>
                  <a:lnTo>
                    <a:pt x="1055" y="522"/>
                  </a:lnTo>
                  <a:lnTo>
                    <a:pt x="1056" y="526"/>
                  </a:lnTo>
                  <a:lnTo>
                    <a:pt x="1057" y="530"/>
                  </a:lnTo>
                  <a:lnTo>
                    <a:pt x="1058" y="534"/>
                  </a:lnTo>
                  <a:lnTo>
                    <a:pt x="1060" y="536"/>
                  </a:lnTo>
                  <a:lnTo>
                    <a:pt x="1060" y="538"/>
                  </a:lnTo>
                  <a:lnTo>
                    <a:pt x="1061" y="539"/>
                  </a:lnTo>
                  <a:lnTo>
                    <a:pt x="1061" y="541"/>
                  </a:lnTo>
                  <a:lnTo>
                    <a:pt x="521" y="116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1604" y="1364"/>
              <a:ext cx="356" cy="357"/>
            </a:xfrm>
            <a:custGeom>
              <a:avLst/>
              <a:gdLst>
                <a:gd name="T0" fmla="*/ 0 w 1069"/>
                <a:gd name="T1" fmla="*/ 0 h 1071"/>
                <a:gd name="T2" fmla="*/ 0 w 1069"/>
                <a:gd name="T3" fmla="*/ 0 h 1071"/>
                <a:gd name="T4" fmla="*/ 0 w 1069"/>
                <a:gd name="T5" fmla="*/ 0 h 1071"/>
                <a:gd name="T6" fmla="*/ 0 w 1069"/>
                <a:gd name="T7" fmla="*/ 0 h 1071"/>
                <a:gd name="T8" fmla="*/ 0 w 1069"/>
                <a:gd name="T9" fmla="*/ 0 h 1071"/>
                <a:gd name="T10" fmla="*/ 0 w 1069"/>
                <a:gd name="T11" fmla="*/ 0 h 1071"/>
                <a:gd name="T12" fmla="*/ 0 w 1069"/>
                <a:gd name="T13" fmla="*/ 0 h 1071"/>
                <a:gd name="T14" fmla="*/ 0 w 1069"/>
                <a:gd name="T15" fmla="*/ 0 h 1071"/>
                <a:gd name="T16" fmla="*/ 0 w 1069"/>
                <a:gd name="T17" fmla="*/ 0 h 1071"/>
                <a:gd name="T18" fmla="*/ 0 w 1069"/>
                <a:gd name="T19" fmla="*/ 0 h 1071"/>
                <a:gd name="T20" fmla="*/ 0 w 1069"/>
                <a:gd name="T21" fmla="*/ 0 h 1071"/>
                <a:gd name="T22" fmla="*/ 0 w 1069"/>
                <a:gd name="T23" fmla="*/ 0 h 1071"/>
                <a:gd name="T24" fmla="*/ 0 w 1069"/>
                <a:gd name="T25" fmla="*/ 0 h 1071"/>
                <a:gd name="T26" fmla="*/ 0 w 1069"/>
                <a:gd name="T27" fmla="*/ 0 h 1071"/>
                <a:gd name="T28" fmla="*/ 0 w 1069"/>
                <a:gd name="T29" fmla="*/ 0 h 1071"/>
                <a:gd name="T30" fmla="*/ 0 w 1069"/>
                <a:gd name="T31" fmla="*/ 0 h 1071"/>
                <a:gd name="T32" fmla="*/ 0 w 1069"/>
                <a:gd name="T33" fmla="*/ 0 h 1071"/>
                <a:gd name="T34" fmla="*/ 0 w 1069"/>
                <a:gd name="T35" fmla="*/ 0 h 1071"/>
                <a:gd name="T36" fmla="*/ 0 w 1069"/>
                <a:gd name="T37" fmla="*/ 0 h 1071"/>
                <a:gd name="T38" fmla="*/ 0 w 1069"/>
                <a:gd name="T39" fmla="*/ 0 h 1071"/>
                <a:gd name="T40" fmla="*/ 0 w 1069"/>
                <a:gd name="T41" fmla="*/ 0 h 1071"/>
                <a:gd name="T42" fmla="*/ 0 w 1069"/>
                <a:gd name="T43" fmla="*/ 0 h 1071"/>
                <a:gd name="T44" fmla="*/ 0 w 1069"/>
                <a:gd name="T45" fmla="*/ 0 h 1071"/>
                <a:gd name="T46" fmla="*/ 0 w 1069"/>
                <a:gd name="T47" fmla="*/ 0 h 1071"/>
                <a:gd name="T48" fmla="*/ 0 w 1069"/>
                <a:gd name="T49" fmla="*/ 0 h 1071"/>
                <a:gd name="T50" fmla="*/ 0 w 1069"/>
                <a:gd name="T51" fmla="*/ 0 h 1071"/>
                <a:gd name="T52" fmla="*/ 0 w 1069"/>
                <a:gd name="T53" fmla="*/ 0 h 1071"/>
                <a:gd name="T54" fmla="*/ 0 w 1069"/>
                <a:gd name="T55" fmla="*/ 0 h 1071"/>
                <a:gd name="T56" fmla="*/ 0 w 1069"/>
                <a:gd name="T57" fmla="*/ 0 h 1071"/>
                <a:gd name="T58" fmla="*/ 0 w 1069"/>
                <a:gd name="T59" fmla="*/ 0 h 1071"/>
                <a:gd name="T60" fmla="*/ 0 w 1069"/>
                <a:gd name="T61" fmla="*/ 0 h 1071"/>
                <a:gd name="T62" fmla="*/ 0 w 1069"/>
                <a:gd name="T63" fmla="*/ 0 h 1071"/>
                <a:gd name="T64" fmla="*/ 0 w 1069"/>
                <a:gd name="T65" fmla="*/ 0 h 1071"/>
                <a:gd name="T66" fmla="*/ 0 w 1069"/>
                <a:gd name="T67" fmla="*/ 0 h 1071"/>
                <a:gd name="T68" fmla="*/ 0 w 1069"/>
                <a:gd name="T69" fmla="*/ 0 h 1071"/>
                <a:gd name="T70" fmla="*/ 0 w 1069"/>
                <a:gd name="T71" fmla="*/ 0 h 1071"/>
                <a:gd name="T72" fmla="*/ 0 w 1069"/>
                <a:gd name="T73" fmla="*/ 0 h 1071"/>
                <a:gd name="T74" fmla="*/ 0 w 1069"/>
                <a:gd name="T75" fmla="*/ 0 h 1071"/>
                <a:gd name="T76" fmla="*/ 0 w 1069"/>
                <a:gd name="T77" fmla="*/ 0 h 1071"/>
                <a:gd name="T78" fmla="*/ 0 w 1069"/>
                <a:gd name="T79" fmla="*/ 0 h 1071"/>
                <a:gd name="T80" fmla="*/ 0 w 1069"/>
                <a:gd name="T81" fmla="*/ 0 h 1071"/>
                <a:gd name="T82" fmla="*/ 0 w 1069"/>
                <a:gd name="T83" fmla="*/ 0 h 1071"/>
                <a:gd name="T84" fmla="*/ 0 w 1069"/>
                <a:gd name="T85" fmla="*/ 0 h 1071"/>
                <a:gd name="T86" fmla="*/ 0 w 1069"/>
                <a:gd name="T87" fmla="*/ 0 h 1071"/>
                <a:gd name="T88" fmla="*/ 0 w 1069"/>
                <a:gd name="T89" fmla="*/ 0 h 1071"/>
                <a:gd name="T90" fmla="*/ 0 w 1069"/>
                <a:gd name="T91" fmla="*/ 0 h 1071"/>
                <a:gd name="T92" fmla="*/ 0 w 1069"/>
                <a:gd name="T93" fmla="*/ 0 h 1071"/>
                <a:gd name="T94" fmla="*/ 0 w 1069"/>
                <a:gd name="T95" fmla="*/ 0 h 1071"/>
                <a:gd name="T96" fmla="*/ 0 w 1069"/>
                <a:gd name="T97" fmla="*/ 0 h 1071"/>
                <a:gd name="T98" fmla="*/ 0 w 1069"/>
                <a:gd name="T99" fmla="*/ 0 h 1071"/>
                <a:gd name="T100" fmla="*/ 0 w 1069"/>
                <a:gd name="T101" fmla="*/ 0 h 1071"/>
                <a:gd name="T102" fmla="*/ 0 w 1069"/>
                <a:gd name="T103" fmla="*/ 0 h 1071"/>
                <a:gd name="T104" fmla="*/ 0 w 1069"/>
                <a:gd name="T105" fmla="*/ 0 h 1071"/>
                <a:gd name="T106" fmla="*/ 0 w 1069"/>
                <a:gd name="T107" fmla="*/ 0 h 1071"/>
                <a:gd name="T108" fmla="*/ 0 w 1069"/>
                <a:gd name="T109" fmla="*/ 0 h 1071"/>
                <a:gd name="T110" fmla="*/ 0 w 1069"/>
                <a:gd name="T111" fmla="*/ 0 h 1071"/>
                <a:gd name="T112" fmla="*/ 0 w 1069"/>
                <a:gd name="T113" fmla="*/ 0 h 1071"/>
                <a:gd name="T114" fmla="*/ 0 w 1069"/>
                <a:gd name="T115" fmla="*/ 0 h 1071"/>
                <a:gd name="T116" fmla="*/ 0 w 1069"/>
                <a:gd name="T117" fmla="*/ 0 h 1071"/>
                <a:gd name="T118" fmla="*/ 0 w 1069"/>
                <a:gd name="T119" fmla="*/ 0 h 1071"/>
                <a:gd name="T120" fmla="*/ 0 w 1069"/>
                <a:gd name="T121" fmla="*/ 0 h 107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69"/>
                <a:gd name="T184" fmla="*/ 0 h 1071"/>
                <a:gd name="T185" fmla="*/ 1069 w 1069"/>
                <a:gd name="T186" fmla="*/ 1071 h 107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69" h="1071">
                  <a:moveTo>
                    <a:pt x="274" y="235"/>
                  </a:moveTo>
                  <a:lnTo>
                    <a:pt x="273" y="234"/>
                  </a:lnTo>
                  <a:lnTo>
                    <a:pt x="268" y="230"/>
                  </a:lnTo>
                  <a:lnTo>
                    <a:pt x="264" y="227"/>
                  </a:lnTo>
                  <a:lnTo>
                    <a:pt x="261" y="224"/>
                  </a:lnTo>
                  <a:lnTo>
                    <a:pt x="256" y="221"/>
                  </a:lnTo>
                  <a:lnTo>
                    <a:pt x="252" y="218"/>
                  </a:lnTo>
                  <a:lnTo>
                    <a:pt x="249" y="217"/>
                  </a:lnTo>
                  <a:lnTo>
                    <a:pt x="245" y="215"/>
                  </a:lnTo>
                  <a:lnTo>
                    <a:pt x="242" y="214"/>
                  </a:lnTo>
                  <a:lnTo>
                    <a:pt x="239" y="212"/>
                  </a:lnTo>
                  <a:lnTo>
                    <a:pt x="236" y="210"/>
                  </a:lnTo>
                  <a:lnTo>
                    <a:pt x="232" y="209"/>
                  </a:lnTo>
                  <a:lnTo>
                    <a:pt x="227" y="208"/>
                  </a:lnTo>
                  <a:lnTo>
                    <a:pt x="224" y="207"/>
                  </a:lnTo>
                  <a:lnTo>
                    <a:pt x="219" y="204"/>
                  </a:lnTo>
                  <a:lnTo>
                    <a:pt x="216" y="204"/>
                  </a:lnTo>
                  <a:lnTo>
                    <a:pt x="211" y="203"/>
                  </a:lnTo>
                  <a:lnTo>
                    <a:pt x="206" y="202"/>
                  </a:lnTo>
                  <a:lnTo>
                    <a:pt x="200" y="201"/>
                  </a:lnTo>
                  <a:lnTo>
                    <a:pt x="195" y="201"/>
                  </a:lnTo>
                  <a:lnTo>
                    <a:pt x="191" y="201"/>
                  </a:lnTo>
                  <a:lnTo>
                    <a:pt x="185" y="201"/>
                  </a:lnTo>
                  <a:lnTo>
                    <a:pt x="182" y="201"/>
                  </a:lnTo>
                  <a:lnTo>
                    <a:pt x="179" y="201"/>
                  </a:lnTo>
                  <a:lnTo>
                    <a:pt x="175" y="201"/>
                  </a:lnTo>
                  <a:lnTo>
                    <a:pt x="173" y="201"/>
                  </a:lnTo>
                  <a:lnTo>
                    <a:pt x="169" y="201"/>
                  </a:lnTo>
                  <a:lnTo>
                    <a:pt x="167" y="201"/>
                  </a:lnTo>
                  <a:lnTo>
                    <a:pt x="165" y="201"/>
                  </a:lnTo>
                  <a:lnTo>
                    <a:pt x="161" y="202"/>
                  </a:lnTo>
                  <a:lnTo>
                    <a:pt x="159" y="202"/>
                  </a:lnTo>
                  <a:lnTo>
                    <a:pt x="155" y="202"/>
                  </a:lnTo>
                  <a:lnTo>
                    <a:pt x="152" y="203"/>
                  </a:lnTo>
                  <a:lnTo>
                    <a:pt x="149" y="203"/>
                  </a:lnTo>
                  <a:lnTo>
                    <a:pt x="146" y="204"/>
                  </a:lnTo>
                  <a:lnTo>
                    <a:pt x="143" y="204"/>
                  </a:lnTo>
                  <a:lnTo>
                    <a:pt x="140" y="205"/>
                  </a:lnTo>
                  <a:lnTo>
                    <a:pt x="137" y="207"/>
                  </a:lnTo>
                  <a:lnTo>
                    <a:pt x="135" y="208"/>
                  </a:lnTo>
                  <a:lnTo>
                    <a:pt x="131" y="209"/>
                  </a:lnTo>
                  <a:lnTo>
                    <a:pt x="128" y="209"/>
                  </a:lnTo>
                  <a:lnTo>
                    <a:pt x="126" y="210"/>
                  </a:lnTo>
                  <a:lnTo>
                    <a:pt x="120" y="212"/>
                  </a:lnTo>
                  <a:lnTo>
                    <a:pt x="115" y="216"/>
                  </a:lnTo>
                  <a:lnTo>
                    <a:pt x="109" y="220"/>
                  </a:lnTo>
                  <a:lnTo>
                    <a:pt x="103" y="222"/>
                  </a:lnTo>
                  <a:lnTo>
                    <a:pt x="98" y="226"/>
                  </a:lnTo>
                  <a:lnTo>
                    <a:pt x="94" y="229"/>
                  </a:lnTo>
                  <a:lnTo>
                    <a:pt x="89" y="233"/>
                  </a:lnTo>
                  <a:lnTo>
                    <a:pt x="84" y="237"/>
                  </a:lnTo>
                  <a:lnTo>
                    <a:pt x="79" y="242"/>
                  </a:lnTo>
                  <a:lnTo>
                    <a:pt x="76" y="247"/>
                  </a:lnTo>
                  <a:lnTo>
                    <a:pt x="71" y="252"/>
                  </a:lnTo>
                  <a:lnTo>
                    <a:pt x="67" y="256"/>
                  </a:lnTo>
                  <a:lnTo>
                    <a:pt x="66" y="259"/>
                  </a:lnTo>
                  <a:lnTo>
                    <a:pt x="65" y="261"/>
                  </a:lnTo>
                  <a:lnTo>
                    <a:pt x="63" y="265"/>
                  </a:lnTo>
                  <a:lnTo>
                    <a:pt x="63" y="268"/>
                  </a:lnTo>
                  <a:lnTo>
                    <a:pt x="60" y="271"/>
                  </a:lnTo>
                  <a:lnTo>
                    <a:pt x="59" y="273"/>
                  </a:lnTo>
                  <a:lnTo>
                    <a:pt x="58" y="277"/>
                  </a:lnTo>
                  <a:lnTo>
                    <a:pt x="57" y="279"/>
                  </a:lnTo>
                  <a:lnTo>
                    <a:pt x="56" y="282"/>
                  </a:lnTo>
                  <a:lnTo>
                    <a:pt x="54" y="286"/>
                  </a:lnTo>
                  <a:lnTo>
                    <a:pt x="54" y="288"/>
                  </a:lnTo>
                  <a:lnTo>
                    <a:pt x="54" y="292"/>
                  </a:lnTo>
                  <a:lnTo>
                    <a:pt x="53" y="295"/>
                  </a:lnTo>
                  <a:lnTo>
                    <a:pt x="52" y="299"/>
                  </a:lnTo>
                  <a:lnTo>
                    <a:pt x="52" y="303"/>
                  </a:lnTo>
                  <a:lnTo>
                    <a:pt x="52" y="306"/>
                  </a:lnTo>
                  <a:lnTo>
                    <a:pt x="51" y="310"/>
                  </a:lnTo>
                  <a:lnTo>
                    <a:pt x="51" y="313"/>
                  </a:lnTo>
                  <a:lnTo>
                    <a:pt x="51" y="317"/>
                  </a:lnTo>
                  <a:lnTo>
                    <a:pt x="52" y="322"/>
                  </a:lnTo>
                  <a:lnTo>
                    <a:pt x="52" y="324"/>
                  </a:lnTo>
                  <a:lnTo>
                    <a:pt x="52" y="328"/>
                  </a:lnTo>
                  <a:lnTo>
                    <a:pt x="52" y="331"/>
                  </a:lnTo>
                  <a:lnTo>
                    <a:pt x="53" y="335"/>
                  </a:lnTo>
                  <a:lnTo>
                    <a:pt x="53" y="337"/>
                  </a:lnTo>
                  <a:lnTo>
                    <a:pt x="54" y="341"/>
                  </a:lnTo>
                  <a:lnTo>
                    <a:pt x="54" y="344"/>
                  </a:lnTo>
                  <a:lnTo>
                    <a:pt x="56" y="347"/>
                  </a:lnTo>
                  <a:lnTo>
                    <a:pt x="57" y="352"/>
                  </a:lnTo>
                  <a:lnTo>
                    <a:pt x="59" y="358"/>
                  </a:lnTo>
                  <a:lnTo>
                    <a:pt x="62" y="363"/>
                  </a:lnTo>
                  <a:lnTo>
                    <a:pt x="64" y="368"/>
                  </a:lnTo>
                  <a:lnTo>
                    <a:pt x="67" y="371"/>
                  </a:lnTo>
                  <a:lnTo>
                    <a:pt x="70" y="376"/>
                  </a:lnTo>
                  <a:lnTo>
                    <a:pt x="73" y="380"/>
                  </a:lnTo>
                  <a:lnTo>
                    <a:pt x="77" y="384"/>
                  </a:lnTo>
                  <a:lnTo>
                    <a:pt x="79" y="387"/>
                  </a:lnTo>
                  <a:lnTo>
                    <a:pt x="84" y="390"/>
                  </a:lnTo>
                  <a:lnTo>
                    <a:pt x="88" y="393"/>
                  </a:lnTo>
                  <a:lnTo>
                    <a:pt x="92" y="395"/>
                  </a:lnTo>
                  <a:lnTo>
                    <a:pt x="95" y="398"/>
                  </a:lnTo>
                  <a:lnTo>
                    <a:pt x="99" y="400"/>
                  </a:lnTo>
                  <a:lnTo>
                    <a:pt x="102" y="401"/>
                  </a:lnTo>
                  <a:lnTo>
                    <a:pt x="107" y="403"/>
                  </a:lnTo>
                  <a:lnTo>
                    <a:pt x="110" y="405"/>
                  </a:lnTo>
                  <a:lnTo>
                    <a:pt x="114" y="406"/>
                  </a:lnTo>
                  <a:lnTo>
                    <a:pt x="117" y="408"/>
                  </a:lnTo>
                  <a:lnTo>
                    <a:pt x="121" y="409"/>
                  </a:lnTo>
                  <a:lnTo>
                    <a:pt x="124" y="411"/>
                  </a:lnTo>
                  <a:lnTo>
                    <a:pt x="128" y="411"/>
                  </a:lnTo>
                  <a:lnTo>
                    <a:pt x="131" y="412"/>
                  </a:lnTo>
                  <a:lnTo>
                    <a:pt x="134" y="413"/>
                  </a:lnTo>
                  <a:lnTo>
                    <a:pt x="139" y="415"/>
                  </a:lnTo>
                  <a:lnTo>
                    <a:pt x="143" y="416"/>
                  </a:lnTo>
                  <a:lnTo>
                    <a:pt x="144" y="419"/>
                  </a:lnTo>
                  <a:lnTo>
                    <a:pt x="144" y="424"/>
                  </a:lnTo>
                  <a:lnTo>
                    <a:pt x="143" y="427"/>
                  </a:lnTo>
                  <a:lnTo>
                    <a:pt x="142" y="431"/>
                  </a:lnTo>
                  <a:lnTo>
                    <a:pt x="140" y="434"/>
                  </a:lnTo>
                  <a:lnTo>
                    <a:pt x="139" y="439"/>
                  </a:lnTo>
                  <a:lnTo>
                    <a:pt x="135" y="444"/>
                  </a:lnTo>
                  <a:lnTo>
                    <a:pt x="131" y="449"/>
                  </a:lnTo>
                  <a:lnTo>
                    <a:pt x="130" y="451"/>
                  </a:lnTo>
                  <a:lnTo>
                    <a:pt x="128" y="454"/>
                  </a:lnTo>
                  <a:lnTo>
                    <a:pt x="127" y="457"/>
                  </a:lnTo>
                  <a:lnTo>
                    <a:pt x="126" y="460"/>
                  </a:lnTo>
                  <a:lnTo>
                    <a:pt x="122" y="463"/>
                  </a:lnTo>
                  <a:lnTo>
                    <a:pt x="121" y="466"/>
                  </a:lnTo>
                  <a:lnTo>
                    <a:pt x="118" y="470"/>
                  </a:lnTo>
                  <a:lnTo>
                    <a:pt x="116" y="472"/>
                  </a:lnTo>
                  <a:lnTo>
                    <a:pt x="114" y="476"/>
                  </a:lnTo>
                  <a:lnTo>
                    <a:pt x="111" y="478"/>
                  </a:lnTo>
                  <a:lnTo>
                    <a:pt x="110" y="482"/>
                  </a:lnTo>
                  <a:lnTo>
                    <a:pt x="108" y="485"/>
                  </a:lnTo>
                  <a:lnTo>
                    <a:pt x="105" y="489"/>
                  </a:lnTo>
                  <a:lnTo>
                    <a:pt x="102" y="492"/>
                  </a:lnTo>
                  <a:lnTo>
                    <a:pt x="99" y="495"/>
                  </a:lnTo>
                  <a:lnTo>
                    <a:pt x="97" y="498"/>
                  </a:lnTo>
                  <a:lnTo>
                    <a:pt x="95" y="502"/>
                  </a:lnTo>
                  <a:lnTo>
                    <a:pt x="92" y="505"/>
                  </a:lnTo>
                  <a:lnTo>
                    <a:pt x="89" y="509"/>
                  </a:lnTo>
                  <a:lnTo>
                    <a:pt x="86" y="514"/>
                  </a:lnTo>
                  <a:lnTo>
                    <a:pt x="84" y="516"/>
                  </a:lnTo>
                  <a:lnTo>
                    <a:pt x="82" y="520"/>
                  </a:lnTo>
                  <a:lnTo>
                    <a:pt x="78" y="523"/>
                  </a:lnTo>
                  <a:lnTo>
                    <a:pt x="77" y="528"/>
                  </a:lnTo>
                  <a:lnTo>
                    <a:pt x="73" y="530"/>
                  </a:lnTo>
                  <a:lnTo>
                    <a:pt x="72" y="535"/>
                  </a:lnTo>
                  <a:lnTo>
                    <a:pt x="69" y="537"/>
                  </a:lnTo>
                  <a:lnTo>
                    <a:pt x="67" y="542"/>
                  </a:lnTo>
                  <a:lnTo>
                    <a:pt x="64" y="546"/>
                  </a:lnTo>
                  <a:lnTo>
                    <a:pt x="62" y="549"/>
                  </a:lnTo>
                  <a:lnTo>
                    <a:pt x="59" y="553"/>
                  </a:lnTo>
                  <a:lnTo>
                    <a:pt x="57" y="556"/>
                  </a:lnTo>
                  <a:lnTo>
                    <a:pt x="54" y="559"/>
                  </a:lnTo>
                  <a:lnTo>
                    <a:pt x="52" y="562"/>
                  </a:lnTo>
                  <a:lnTo>
                    <a:pt x="50" y="566"/>
                  </a:lnTo>
                  <a:lnTo>
                    <a:pt x="48" y="570"/>
                  </a:lnTo>
                  <a:lnTo>
                    <a:pt x="45" y="573"/>
                  </a:lnTo>
                  <a:lnTo>
                    <a:pt x="44" y="577"/>
                  </a:lnTo>
                  <a:lnTo>
                    <a:pt x="41" y="579"/>
                  </a:lnTo>
                  <a:lnTo>
                    <a:pt x="39" y="583"/>
                  </a:lnTo>
                  <a:lnTo>
                    <a:pt x="38" y="586"/>
                  </a:lnTo>
                  <a:lnTo>
                    <a:pt x="35" y="590"/>
                  </a:lnTo>
                  <a:lnTo>
                    <a:pt x="34" y="592"/>
                  </a:lnTo>
                  <a:lnTo>
                    <a:pt x="33" y="596"/>
                  </a:lnTo>
                  <a:lnTo>
                    <a:pt x="31" y="598"/>
                  </a:lnTo>
                  <a:lnTo>
                    <a:pt x="29" y="602"/>
                  </a:lnTo>
                  <a:lnTo>
                    <a:pt x="27" y="604"/>
                  </a:lnTo>
                  <a:lnTo>
                    <a:pt x="26" y="607"/>
                  </a:lnTo>
                  <a:lnTo>
                    <a:pt x="25" y="611"/>
                  </a:lnTo>
                  <a:lnTo>
                    <a:pt x="22" y="613"/>
                  </a:lnTo>
                  <a:lnTo>
                    <a:pt x="21" y="617"/>
                  </a:lnTo>
                  <a:lnTo>
                    <a:pt x="20" y="621"/>
                  </a:lnTo>
                  <a:lnTo>
                    <a:pt x="19" y="623"/>
                  </a:lnTo>
                  <a:lnTo>
                    <a:pt x="16" y="626"/>
                  </a:lnTo>
                  <a:lnTo>
                    <a:pt x="15" y="630"/>
                  </a:lnTo>
                  <a:lnTo>
                    <a:pt x="15" y="632"/>
                  </a:lnTo>
                  <a:lnTo>
                    <a:pt x="13" y="636"/>
                  </a:lnTo>
                  <a:lnTo>
                    <a:pt x="12" y="639"/>
                  </a:lnTo>
                  <a:lnTo>
                    <a:pt x="11" y="642"/>
                  </a:lnTo>
                  <a:lnTo>
                    <a:pt x="11" y="645"/>
                  </a:lnTo>
                  <a:lnTo>
                    <a:pt x="9" y="649"/>
                  </a:lnTo>
                  <a:lnTo>
                    <a:pt x="8" y="653"/>
                  </a:lnTo>
                  <a:lnTo>
                    <a:pt x="7" y="655"/>
                  </a:lnTo>
                  <a:lnTo>
                    <a:pt x="6" y="660"/>
                  </a:lnTo>
                  <a:lnTo>
                    <a:pt x="5" y="662"/>
                  </a:lnTo>
                  <a:lnTo>
                    <a:pt x="5" y="666"/>
                  </a:lnTo>
                  <a:lnTo>
                    <a:pt x="3" y="669"/>
                  </a:lnTo>
                  <a:lnTo>
                    <a:pt x="3" y="673"/>
                  </a:lnTo>
                  <a:lnTo>
                    <a:pt x="2" y="675"/>
                  </a:lnTo>
                  <a:lnTo>
                    <a:pt x="1" y="679"/>
                  </a:lnTo>
                  <a:lnTo>
                    <a:pt x="1" y="682"/>
                  </a:lnTo>
                  <a:lnTo>
                    <a:pt x="1" y="686"/>
                  </a:lnTo>
                  <a:lnTo>
                    <a:pt x="0" y="689"/>
                  </a:lnTo>
                  <a:lnTo>
                    <a:pt x="0" y="693"/>
                  </a:lnTo>
                  <a:lnTo>
                    <a:pt x="0" y="695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6"/>
                  </a:lnTo>
                  <a:lnTo>
                    <a:pt x="0" y="709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3"/>
                  </a:lnTo>
                  <a:lnTo>
                    <a:pt x="1" y="737"/>
                  </a:lnTo>
                  <a:lnTo>
                    <a:pt x="2" y="739"/>
                  </a:lnTo>
                  <a:lnTo>
                    <a:pt x="3" y="743"/>
                  </a:lnTo>
                  <a:lnTo>
                    <a:pt x="3" y="746"/>
                  </a:lnTo>
                  <a:lnTo>
                    <a:pt x="5" y="749"/>
                  </a:lnTo>
                  <a:lnTo>
                    <a:pt x="7" y="755"/>
                  </a:lnTo>
                  <a:lnTo>
                    <a:pt x="9" y="759"/>
                  </a:lnTo>
                  <a:lnTo>
                    <a:pt x="12" y="765"/>
                  </a:lnTo>
                  <a:lnTo>
                    <a:pt x="15" y="771"/>
                  </a:lnTo>
                  <a:lnTo>
                    <a:pt x="19" y="776"/>
                  </a:lnTo>
                  <a:lnTo>
                    <a:pt x="24" y="781"/>
                  </a:lnTo>
                  <a:lnTo>
                    <a:pt x="27" y="785"/>
                  </a:lnTo>
                  <a:lnTo>
                    <a:pt x="33" y="790"/>
                  </a:lnTo>
                  <a:lnTo>
                    <a:pt x="38" y="794"/>
                  </a:lnTo>
                  <a:lnTo>
                    <a:pt x="43" y="797"/>
                  </a:lnTo>
                  <a:lnTo>
                    <a:pt x="48" y="801"/>
                  </a:lnTo>
                  <a:lnTo>
                    <a:pt x="54" y="804"/>
                  </a:lnTo>
                  <a:lnTo>
                    <a:pt x="57" y="806"/>
                  </a:lnTo>
                  <a:lnTo>
                    <a:pt x="59" y="807"/>
                  </a:lnTo>
                  <a:lnTo>
                    <a:pt x="63" y="808"/>
                  </a:lnTo>
                  <a:lnTo>
                    <a:pt x="66" y="809"/>
                  </a:lnTo>
                  <a:lnTo>
                    <a:pt x="69" y="810"/>
                  </a:lnTo>
                  <a:lnTo>
                    <a:pt x="72" y="811"/>
                  </a:lnTo>
                  <a:lnTo>
                    <a:pt x="76" y="813"/>
                  </a:lnTo>
                  <a:lnTo>
                    <a:pt x="78" y="815"/>
                  </a:lnTo>
                  <a:lnTo>
                    <a:pt x="82" y="815"/>
                  </a:lnTo>
                  <a:lnTo>
                    <a:pt x="85" y="816"/>
                  </a:lnTo>
                  <a:lnTo>
                    <a:pt x="88" y="817"/>
                  </a:lnTo>
                  <a:lnTo>
                    <a:pt x="91" y="819"/>
                  </a:lnTo>
                  <a:lnTo>
                    <a:pt x="95" y="819"/>
                  </a:lnTo>
                  <a:lnTo>
                    <a:pt x="98" y="820"/>
                  </a:lnTo>
                  <a:lnTo>
                    <a:pt x="102" y="821"/>
                  </a:lnTo>
                  <a:lnTo>
                    <a:pt x="105" y="821"/>
                  </a:lnTo>
                  <a:lnTo>
                    <a:pt x="108" y="822"/>
                  </a:lnTo>
                  <a:lnTo>
                    <a:pt x="111" y="822"/>
                  </a:lnTo>
                  <a:lnTo>
                    <a:pt x="115" y="823"/>
                  </a:lnTo>
                  <a:lnTo>
                    <a:pt x="118" y="825"/>
                  </a:lnTo>
                  <a:lnTo>
                    <a:pt x="122" y="825"/>
                  </a:lnTo>
                  <a:lnTo>
                    <a:pt x="126" y="826"/>
                  </a:lnTo>
                  <a:lnTo>
                    <a:pt x="129" y="826"/>
                  </a:lnTo>
                  <a:lnTo>
                    <a:pt x="133" y="826"/>
                  </a:lnTo>
                  <a:lnTo>
                    <a:pt x="136" y="826"/>
                  </a:lnTo>
                  <a:lnTo>
                    <a:pt x="139" y="827"/>
                  </a:lnTo>
                  <a:lnTo>
                    <a:pt x="142" y="827"/>
                  </a:lnTo>
                  <a:lnTo>
                    <a:pt x="146" y="827"/>
                  </a:lnTo>
                  <a:lnTo>
                    <a:pt x="149" y="827"/>
                  </a:lnTo>
                  <a:lnTo>
                    <a:pt x="152" y="828"/>
                  </a:lnTo>
                  <a:lnTo>
                    <a:pt x="155" y="828"/>
                  </a:lnTo>
                  <a:lnTo>
                    <a:pt x="159" y="828"/>
                  </a:lnTo>
                  <a:lnTo>
                    <a:pt x="162" y="828"/>
                  </a:lnTo>
                  <a:lnTo>
                    <a:pt x="165" y="828"/>
                  </a:lnTo>
                  <a:lnTo>
                    <a:pt x="168" y="828"/>
                  </a:lnTo>
                  <a:lnTo>
                    <a:pt x="172" y="829"/>
                  </a:lnTo>
                  <a:lnTo>
                    <a:pt x="174" y="829"/>
                  </a:lnTo>
                  <a:lnTo>
                    <a:pt x="178" y="829"/>
                  </a:lnTo>
                  <a:lnTo>
                    <a:pt x="181" y="829"/>
                  </a:lnTo>
                  <a:lnTo>
                    <a:pt x="184" y="830"/>
                  </a:lnTo>
                  <a:lnTo>
                    <a:pt x="190" y="830"/>
                  </a:lnTo>
                  <a:lnTo>
                    <a:pt x="195" y="830"/>
                  </a:lnTo>
                  <a:lnTo>
                    <a:pt x="200" y="830"/>
                  </a:lnTo>
                  <a:lnTo>
                    <a:pt x="206" y="830"/>
                  </a:lnTo>
                  <a:lnTo>
                    <a:pt x="211" y="830"/>
                  </a:lnTo>
                  <a:lnTo>
                    <a:pt x="216" y="832"/>
                  </a:lnTo>
                  <a:lnTo>
                    <a:pt x="220" y="832"/>
                  </a:lnTo>
                  <a:lnTo>
                    <a:pt x="225" y="832"/>
                  </a:lnTo>
                  <a:lnTo>
                    <a:pt x="227" y="832"/>
                  </a:lnTo>
                  <a:lnTo>
                    <a:pt x="232" y="832"/>
                  </a:lnTo>
                  <a:lnTo>
                    <a:pt x="236" y="832"/>
                  </a:lnTo>
                  <a:lnTo>
                    <a:pt x="241" y="832"/>
                  </a:lnTo>
                  <a:lnTo>
                    <a:pt x="244" y="830"/>
                  </a:lnTo>
                  <a:lnTo>
                    <a:pt x="249" y="830"/>
                  </a:lnTo>
                  <a:lnTo>
                    <a:pt x="252" y="830"/>
                  </a:lnTo>
                  <a:lnTo>
                    <a:pt x="257" y="830"/>
                  </a:lnTo>
                  <a:lnTo>
                    <a:pt x="261" y="829"/>
                  </a:lnTo>
                  <a:lnTo>
                    <a:pt x="265" y="828"/>
                  </a:lnTo>
                  <a:lnTo>
                    <a:pt x="270" y="828"/>
                  </a:lnTo>
                  <a:lnTo>
                    <a:pt x="274" y="827"/>
                  </a:lnTo>
                  <a:lnTo>
                    <a:pt x="277" y="827"/>
                  </a:lnTo>
                  <a:lnTo>
                    <a:pt x="281" y="826"/>
                  </a:lnTo>
                  <a:lnTo>
                    <a:pt x="286" y="826"/>
                  </a:lnTo>
                  <a:lnTo>
                    <a:pt x="289" y="826"/>
                  </a:lnTo>
                  <a:lnTo>
                    <a:pt x="293" y="825"/>
                  </a:lnTo>
                  <a:lnTo>
                    <a:pt x="295" y="825"/>
                  </a:lnTo>
                  <a:lnTo>
                    <a:pt x="299" y="823"/>
                  </a:lnTo>
                  <a:lnTo>
                    <a:pt x="302" y="823"/>
                  </a:lnTo>
                  <a:lnTo>
                    <a:pt x="305" y="823"/>
                  </a:lnTo>
                  <a:lnTo>
                    <a:pt x="307" y="823"/>
                  </a:lnTo>
                  <a:lnTo>
                    <a:pt x="310" y="823"/>
                  </a:lnTo>
                  <a:lnTo>
                    <a:pt x="313" y="823"/>
                  </a:lnTo>
                  <a:lnTo>
                    <a:pt x="315" y="823"/>
                  </a:lnTo>
                  <a:lnTo>
                    <a:pt x="319" y="826"/>
                  </a:lnTo>
                  <a:lnTo>
                    <a:pt x="320" y="827"/>
                  </a:lnTo>
                  <a:lnTo>
                    <a:pt x="321" y="829"/>
                  </a:lnTo>
                  <a:lnTo>
                    <a:pt x="320" y="830"/>
                  </a:lnTo>
                  <a:lnTo>
                    <a:pt x="319" y="832"/>
                  </a:lnTo>
                  <a:lnTo>
                    <a:pt x="316" y="834"/>
                  </a:lnTo>
                  <a:lnTo>
                    <a:pt x="314" y="835"/>
                  </a:lnTo>
                  <a:lnTo>
                    <a:pt x="310" y="836"/>
                  </a:lnTo>
                  <a:lnTo>
                    <a:pt x="306" y="839"/>
                  </a:lnTo>
                  <a:lnTo>
                    <a:pt x="301" y="841"/>
                  </a:lnTo>
                  <a:lnTo>
                    <a:pt x="296" y="842"/>
                  </a:lnTo>
                  <a:lnTo>
                    <a:pt x="294" y="844"/>
                  </a:lnTo>
                  <a:lnTo>
                    <a:pt x="290" y="845"/>
                  </a:lnTo>
                  <a:lnTo>
                    <a:pt x="287" y="845"/>
                  </a:lnTo>
                  <a:lnTo>
                    <a:pt x="284" y="847"/>
                  </a:lnTo>
                  <a:lnTo>
                    <a:pt x="281" y="848"/>
                  </a:lnTo>
                  <a:lnTo>
                    <a:pt x="278" y="849"/>
                  </a:lnTo>
                  <a:lnTo>
                    <a:pt x="275" y="851"/>
                  </a:lnTo>
                  <a:lnTo>
                    <a:pt x="271" y="852"/>
                  </a:lnTo>
                  <a:lnTo>
                    <a:pt x="268" y="853"/>
                  </a:lnTo>
                  <a:lnTo>
                    <a:pt x="264" y="854"/>
                  </a:lnTo>
                  <a:lnTo>
                    <a:pt x="261" y="855"/>
                  </a:lnTo>
                  <a:lnTo>
                    <a:pt x="257" y="857"/>
                  </a:lnTo>
                  <a:lnTo>
                    <a:pt x="254" y="858"/>
                  </a:lnTo>
                  <a:lnTo>
                    <a:pt x="250" y="859"/>
                  </a:lnTo>
                  <a:lnTo>
                    <a:pt x="246" y="860"/>
                  </a:lnTo>
                  <a:lnTo>
                    <a:pt x="243" y="863"/>
                  </a:lnTo>
                  <a:lnTo>
                    <a:pt x="239" y="864"/>
                  </a:lnTo>
                  <a:lnTo>
                    <a:pt x="236" y="865"/>
                  </a:lnTo>
                  <a:lnTo>
                    <a:pt x="231" y="866"/>
                  </a:lnTo>
                  <a:lnTo>
                    <a:pt x="227" y="867"/>
                  </a:lnTo>
                  <a:lnTo>
                    <a:pt x="223" y="870"/>
                  </a:lnTo>
                  <a:lnTo>
                    <a:pt x="219" y="871"/>
                  </a:lnTo>
                  <a:lnTo>
                    <a:pt x="216" y="872"/>
                  </a:lnTo>
                  <a:lnTo>
                    <a:pt x="212" y="874"/>
                  </a:lnTo>
                  <a:lnTo>
                    <a:pt x="207" y="876"/>
                  </a:lnTo>
                  <a:lnTo>
                    <a:pt x="204" y="878"/>
                  </a:lnTo>
                  <a:lnTo>
                    <a:pt x="199" y="879"/>
                  </a:lnTo>
                  <a:lnTo>
                    <a:pt x="195" y="880"/>
                  </a:lnTo>
                  <a:lnTo>
                    <a:pt x="192" y="883"/>
                  </a:lnTo>
                  <a:lnTo>
                    <a:pt x="188" y="885"/>
                  </a:lnTo>
                  <a:lnTo>
                    <a:pt x="184" y="886"/>
                  </a:lnTo>
                  <a:lnTo>
                    <a:pt x="180" y="889"/>
                  </a:lnTo>
                  <a:lnTo>
                    <a:pt x="177" y="890"/>
                  </a:lnTo>
                  <a:lnTo>
                    <a:pt x="173" y="892"/>
                  </a:lnTo>
                  <a:lnTo>
                    <a:pt x="169" y="895"/>
                  </a:lnTo>
                  <a:lnTo>
                    <a:pt x="165" y="897"/>
                  </a:lnTo>
                  <a:lnTo>
                    <a:pt x="161" y="898"/>
                  </a:lnTo>
                  <a:lnTo>
                    <a:pt x="159" y="900"/>
                  </a:lnTo>
                  <a:lnTo>
                    <a:pt x="155" y="903"/>
                  </a:lnTo>
                  <a:lnTo>
                    <a:pt x="152" y="905"/>
                  </a:lnTo>
                  <a:lnTo>
                    <a:pt x="148" y="906"/>
                  </a:lnTo>
                  <a:lnTo>
                    <a:pt x="144" y="909"/>
                  </a:lnTo>
                  <a:lnTo>
                    <a:pt x="142" y="911"/>
                  </a:lnTo>
                  <a:lnTo>
                    <a:pt x="140" y="915"/>
                  </a:lnTo>
                  <a:lnTo>
                    <a:pt x="134" y="919"/>
                  </a:lnTo>
                  <a:lnTo>
                    <a:pt x="129" y="924"/>
                  </a:lnTo>
                  <a:lnTo>
                    <a:pt x="124" y="929"/>
                  </a:lnTo>
                  <a:lnTo>
                    <a:pt x="120" y="934"/>
                  </a:lnTo>
                  <a:lnTo>
                    <a:pt x="116" y="937"/>
                  </a:lnTo>
                  <a:lnTo>
                    <a:pt x="112" y="942"/>
                  </a:lnTo>
                  <a:lnTo>
                    <a:pt x="109" y="946"/>
                  </a:lnTo>
                  <a:lnTo>
                    <a:pt x="107" y="949"/>
                  </a:lnTo>
                  <a:lnTo>
                    <a:pt x="104" y="953"/>
                  </a:lnTo>
                  <a:lnTo>
                    <a:pt x="103" y="956"/>
                  </a:lnTo>
                  <a:lnTo>
                    <a:pt x="101" y="959"/>
                  </a:lnTo>
                  <a:lnTo>
                    <a:pt x="99" y="962"/>
                  </a:lnTo>
                  <a:lnTo>
                    <a:pt x="98" y="965"/>
                  </a:lnTo>
                  <a:lnTo>
                    <a:pt x="98" y="968"/>
                  </a:lnTo>
                  <a:lnTo>
                    <a:pt x="98" y="973"/>
                  </a:lnTo>
                  <a:lnTo>
                    <a:pt x="99" y="978"/>
                  </a:lnTo>
                  <a:lnTo>
                    <a:pt x="101" y="981"/>
                  </a:lnTo>
                  <a:lnTo>
                    <a:pt x="103" y="985"/>
                  </a:lnTo>
                  <a:lnTo>
                    <a:pt x="107" y="988"/>
                  </a:lnTo>
                  <a:lnTo>
                    <a:pt x="111" y="992"/>
                  </a:lnTo>
                  <a:lnTo>
                    <a:pt x="116" y="994"/>
                  </a:lnTo>
                  <a:lnTo>
                    <a:pt x="121" y="998"/>
                  </a:lnTo>
                  <a:lnTo>
                    <a:pt x="123" y="998"/>
                  </a:lnTo>
                  <a:lnTo>
                    <a:pt x="126" y="1000"/>
                  </a:lnTo>
                  <a:lnTo>
                    <a:pt x="129" y="1001"/>
                  </a:lnTo>
                  <a:lnTo>
                    <a:pt x="133" y="1002"/>
                  </a:lnTo>
                  <a:lnTo>
                    <a:pt x="135" y="1004"/>
                  </a:lnTo>
                  <a:lnTo>
                    <a:pt x="139" y="1005"/>
                  </a:lnTo>
                  <a:lnTo>
                    <a:pt x="143" y="1006"/>
                  </a:lnTo>
                  <a:lnTo>
                    <a:pt x="148" y="1007"/>
                  </a:lnTo>
                  <a:lnTo>
                    <a:pt x="150" y="1007"/>
                  </a:lnTo>
                  <a:lnTo>
                    <a:pt x="153" y="1008"/>
                  </a:lnTo>
                  <a:lnTo>
                    <a:pt x="156" y="1008"/>
                  </a:lnTo>
                  <a:lnTo>
                    <a:pt x="160" y="1010"/>
                  </a:lnTo>
                  <a:lnTo>
                    <a:pt x="162" y="1010"/>
                  </a:lnTo>
                  <a:lnTo>
                    <a:pt x="166" y="1011"/>
                  </a:lnTo>
                  <a:lnTo>
                    <a:pt x="169" y="1011"/>
                  </a:lnTo>
                  <a:lnTo>
                    <a:pt x="173" y="1012"/>
                  </a:lnTo>
                  <a:lnTo>
                    <a:pt x="177" y="1012"/>
                  </a:lnTo>
                  <a:lnTo>
                    <a:pt x="179" y="1012"/>
                  </a:lnTo>
                  <a:lnTo>
                    <a:pt x="184" y="1012"/>
                  </a:lnTo>
                  <a:lnTo>
                    <a:pt x="187" y="1013"/>
                  </a:lnTo>
                  <a:lnTo>
                    <a:pt x="191" y="1013"/>
                  </a:lnTo>
                  <a:lnTo>
                    <a:pt x="194" y="1013"/>
                  </a:lnTo>
                  <a:lnTo>
                    <a:pt x="198" y="1014"/>
                  </a:lnTo>
                  <a:lnTo>
                    <a:pt x="203" y="1014"/>
                  </a:lnTo>
                  <a:lnTo>
                    <a:pt x="207" y="1014"/>
                  </a:lnTo>
                  <a:lnTo>
                    <a:pt x="211" y="1016"/>
                  </a:lnTo>
                  <a:lnTo>
                    <a:pt x="214" y="1016"/>
                  </a:lnTo>
                  <a:lnTo>
                    <a:pt x="219" y="1017"/>
                  </a:lnTo>
                  <a:lnTo>
                    <a:pt x="224" y="1017"/>
                  </a:lnTo>
                  <a:lnTo>
                    <a:pt x="227" y="1017"/>
                  </a:lnTo>
                  <a:lnTo>
                    <a:pt x="232" y="1017"/>
                  </a:lnTo>
                  <a:lnTo>
                    <a:pt x="237" y="1018"/>
                  </a:lnTo>
                  <a:lnTo>
                    <a:pt x="241" y="1018"/>
                  </a:lnTo>
                  <a:lnTo>
                    <a:pt x="245" y="1018"/>
                  </a:lnTo>
                  <a:lnTo>
                    <a:pt x="249" y="1018"/>
                  </a:lnTo>
                  <a:lnTo>
                    <a:pt x="254" y="1018"/>
                  </a:lnTo>
                  <a:lnTo>
                    <a:pt x="258" y="1018"/>
                  </a:lnTo>
                  <a:lnTo>
                    <a:pt x="262" y="1018"/>
                  </a:lnTo>
                  <a:lnTo>
                    <a:pt x="267" y="1018"/>
                  </a:lnTo>
                  <a:lnTo>
                    <a:pt x="271" y="1019"/>
                  </a:lnTo>
                  <a:lnTo>
                    <a:pt x="275" y="1019"/>
                  </a:lnTo>
                  <a:lnTo>
                    <a:pt x="280" y="1019"/>
                  </a:lnTo>
                  <a:lnTo>
                    <a:pt x="283" y="1019"/>
                  </a:lnTo>
                  <a:lnTo>
                    <a:pt x="288" y="1019"/>
                  </a:lnTo>
                  <a:lnTo>
                    <a:pt x="292" y="1019"/>
                  </a:lnTo>
                  <a:lnTo>
                    <a:pt x="295" y="1019"/>
                  </a:lnTo>
                  <a:lnTo>
                    <a:pt x="300" y="1019"/>
                  </a:lnTo>
                  <a:lnTo>
                    <a:pt x="305" y="1019"/>
                  </a:lnTo>
                  <a:lnTo>
                    <a:pt x="307" y="1019"/>
                  </a:lnTo>
                  <a:lnTo>
                    <a:pt x="312" y="1019"/>
                  </a:lnTo>
                  <a:lnTo>
                    <a:pt x="314" y="1019"/>
                  </a:lnTo>
                  <a:lnTo>
                    <a:pt x="319" y="1019"/>
                  </a:lnTo>
                  <a:lnTo>
                    <a:pt x="322" y="1019"/>
                  </a:lnTo>
                  <a:lnTo>
                    <a:pt x="326" y="1019"/>
                  </a:lnTo>
                  <a:lnTo>
                    <a:pt x="329" y="1019"/>
                  </a:lnTo>
                  <a:lnTo>
                    <a:pt x="333" y="1019"/>
                  </a:lnTo>
                  <a:lnTo>
                    <a:pt x="335" y="1018"/>
                  </a:lnTo>
                  <a:lnTo>
                    <a:pt x="338" y="1018"/>
                  </a:lnTo>
                  <a:lnTo>
                    <a:pt x="341" y="1018"/>
                  </a:lnTo>
                  <a:lnTo>
                    <a:pt x="345" y="1018"/>
                  </a:lnTo>
                  <a:lnTo>
                    <a:pt x="350" y="1017"/>
                  </a:lnTo>
                  <a:lnTo>
                    <a:pt x="356" y="1017"/>
                  </a:lnTo>
                  <a:lnTo>
                    <a:pt x="359" y="1017"/>
                  </a:lnTo>
                  <a:lnTo>
                    <a:pt x="364" y="1016"/>
                  </a:lnTo>
                  <a:lnTo>
                    <a:pt x="370" y="1016"/>
                  </a:lnTo>
                  <a:lnTo>
                    <a:pt x="375" y="1014"/>
                  </a:lnTo>
                  <a:lnTo>
                    <a:pt x="380" y="1014"/>
                  </a:lnTo>
                  <a:lnTo>
                    <a:pt x="386" y="1013"/>
                  </a:lnTo>
                  <a:lnTo>
                    <a:pt x="389" y="1013"/>
                  </a:lnTo>
                  <a:lnTo>
                    <a:pt x="391" y="1013"/>
                  </a:lnTo>
                  <a:lnTo>
                    <a:pt x="395" y="1013"/>
                  </a:lnTo>
                  <a:lnTo>
                    <a:pt x="397" y="1013"/>
                  </a:lnTo>
                  <a:lnTo>
                    <a:pt x="403" y="1012"/>
                  </a:lnTo>
                  <a:lnTo>
                    <a:pt x="409" y="1012"/>
                  </a:lnTo>
                  <a:lnTo>
                    <a:pt x="411" y="1012"/>
                  </a:lnTo>
                  <a:lnTo>
                    <a:pt x="415" y="1012"/>
                  </a:lnTo>
                  <a:lnTo>
                    <a:pt x="417" y="1012"/>
                  </a:lnTo>
                  <a:lnTo>
                    <a:pt x="421" y="1012"/>
                  </a:lnTo>
                  <a:lnTo>
                    <a:pt x="423" y="1012"/>
                  </a:lnTo>
                  <a:lnTo>
                    <a:pt x="427" y="1012"/>
                  </a:lnTo>
                  <a:lnTo>
                    <a:pt x="429" y="1012"/>
                  </a:lnTo>
                  <a:lnTo>
                    <a:pt x="431" y="1012"/>
                  </a:lnTo>
                  <a:lnTo>
                    <a:pt x="435" y="1012"/>
                  </a:lnTo>
                  <a:lnTo>
                    <a:pt x="437" y="1012"/>
                  </a:lnTo>
                  <a:lnTo>
                    <a:pt x="440" y="1012"/>
                  </a:lnTo>
                  <a:lnTo>
                    <a:pt x="443" y="1012"/>
                  </a:lnTo>
                  <a:lnTo>
                    <a:pt x="448" y="1011"/>
                  </a:lnTo>
                  <a:lnTo>
                    <a:pt x="454" y="1011"/>
                  </a:lnTo>
                  <a:lnTo>
                    <a:pt x="459" y="1011"/>
                  </a:lnTo>
                  <a:lnTo>
                    <a:pt x="463" y="1011"/>
                  </a:lnTo>
                  <a:lnTo>
                    <a:pt x="468" y="1011"/>
                  </a:lnTo>
                  <a:lnTo>
                    <a:pt x="473" y="1012"/>
                  </a:lnTo>
                  <a:lnTo>
                    <a:pt x="476" y="1012"/>
                  </a:lnTo>
                  <a:lnTo>
                    <a:pt x="481" y="1012"/>
                  </a:lnTo>
                  <a:lnTo>
                    <a:pt x="485" y="1012"/>
                  </a:lnTo>
                  <a:lnTo>
                    <a:pt x="488" y="1012"/>
                  </a:lnTo>
                  <a:lnTo>
                    <a:pt x="491" y="1013"/>
                  </a:lnTo>
                  <a:lnTo>
                    <a:pt x="493" y="1013"/>
                  </a:lnTo>
                  <a:lnTo>
                    <a:pt x="498" y="1016"/>
                  </a:lnTo>
                  <a:lnTo>
                    <a:pt x="501" y="1017"/>
                  </a:lnTo>
                  <a:lnTo>
                    <a:pt x="503" y="1019"/>
                  </a:lnTo>
                  <a:lnTo>
                    <a:pt x="506" y="1023"/>
                  </a:lnTo>
                  <a:lnTo>
                    <a:pt x="510" y="1026"/>
                  </a:lnTo>
                  <a:lnTo>
                    <a:pt x="514" y="1031"/>
                  </a:lnTo>
                  <a:lnTo>
                    <a:pt x="519" y="1036"/>
                  </a:lnTo>
                  <a:lnTo>
                    <a:pt x="525" y="1042"/>
                  </a:lnTo>
                  <a:lnTo>
                    <a:pt x="527" y="1044"/>
                  </a:lnTo>
                  <a:lnTo>
                    <a:pt x="531" y="1046"/>
                  </a:lnTo>
                  <a:lnTo>
                    <a:pt x="535" y="1049"/>
                  </a:lnTo>
                  <a:lnTo>
                    <a:pt x="538" y="1052"/>
                  </a:lnTo>
                  <a:lnTo>
                    <a:pt x="542" y="1055"/>
                  </a:lnTo>
                  <a:lnTo>
                    <a:pt x="545" y="1056"/>
                  </a:lnTo>
                  <a:lnTo>
                    <a:pt x="549" y="1058"/>
                  </a:lnTo>
                  <a:lnTo>
                    <a:pt x="554" y="1061"/>
                  </a:lnTo>
                  <a:lnTo>
                    <a:pt x="557" y="1063"/>
                  </a:lnTo>
                  <a:lnTo>
                    <a:pt x="562" y="1065"/>
                  </a:lnTo>
                  <a:lnTo>
                    <a:pt x="567" y="1067"/>
                  </a:lnTo>
                  <a:lnTo>
                    <a:pt x="571" y="1068"/>
                  </a:lnTo>
                  <a:lnTo>
                    <a:pt x="575" y="1069"/>
                  </a:lnTo>
                  <a:lnTo>
                    <a:pt x="581" y="1070"/>
                  </a:lnTo>
                  <a:lnTo>
                    <a:pt x="586" y="1070"/>
                  </a:lnTo>
                  <a:lnTo>
                    <a:pt x="590" y="1071"/>
                  </a:lnTo>
                  <a:lnTo>
                    <a:pt x="595" y="1070"/>
                  </a:lnTo>
                  <a:lnTo>
                    <a:pt x="600" y="1070"/>
                  </a:lnTo>
                  <a:lnTo>
                    <a:pt x="606" y="1069"/>
                  </a:lnTo>
                  <a:lnTo>
                    <a:pt x="612" y="1069"/>
                  </a:lnTo>
                  <a:lnTo>
                    <a:pt x="616" y="1067"/>
                  </a:lnTo>
                  <a:lnTo>
                    <a:pt x="621" y="1065"/>
                  </a:lnTo>
                  <a:lnTo>
                    <a:pt x="625" y="1064"/>
                  </a:lnTo>
                  <a:lnTo>
                    <a:pt x="629" y="1062"/>
                  </a:lnTo>
                  <a:lnTo>
                    <a:pt x="633" y="1061"/>
                  </a:lnTo>
                  <a:lnTo>
                    <a:pt x="638" y="1059"/>
                  </a:lnTo>
                  <a:lnTo>
                    <a:pt x="641" y="1057"/>
                  </a:lnTo>
                  <a:lnTo>
                    <a:pt x="645" y="1056"/>
                  </a:lnTo>
                  <a:lnTo>
                    <a:pt x="647" y="1055"/>
                  </a:lnTo>
                  <a:lnTo>
                    <a:pt x="651" y="1052"/>
                  </a:lnTo>
                  <a:lnTo>
                    <a:pt x="653" y="1051"/>
                  </a:lnTo>
                  <a:lnTo>
                    <a:pt x="656" y="1050"/>
                  </a:lnTo>
                  <a:lnTo>
                    <a:pt x="660" y="1046"/>
                  </a:lnTo>
                  <a:lnTo>
                    <a:pt x="665" y="1044"/>
                  </a:lnTo>
                  <a:lnTo>
                    <a:pt x="670" y="1040"/>
                  </a:lnTo>
                  <a:lnTo>
                    <a:pt x="673" y="1037"/>
                  </a:lnTo>
                  <a:lnTo>
                    <a:pt x="678" y="1035"/>
                  </a:lnTo>
                  <a:lnTo>
                    <a:pt x="684" y="1032"/>
                  </a:lnTo>
                  <a:lnTo>
                    <a:pt x="686" y="1031"/>
                  </a:lnTo>
                  <a:lnTo>
                    <a:pt x="689" y="1029"/>
                  </a:lnTo>
                  <a:lnTo>
                    <a:pt x="692" y="1027"/>
                  </a:lnTo>
                  <a:lnTo>
                    <a:pt x="696" y="1027"/>
                  </a:lnTo>
                  <a:lnTo>
                    <a:pt x="699" y="1025"/>
                  </a:lnTo>
                  <a:lnTo>
                    <a:pt x="703" y="1024"/>
                  </a:lnTo>
                  <a:lnTo>
                    <a:pt x="708" y="1023"/>
                  </a:lnTo>
                  <a:lnTo>
                    <a:pt x="712" y="1023"/>
                  </a:lnTo>
                  <a:lnTo>
                    <a:pt x="716" y="1021"/>
                  </a:lnTo>
                  <a:lnTo>
                    <a:pt x="722" y="1020"/>
                  </a:lnTo>
                  <a:lnTo>
                    <a:pt x="724" y="1019"/>
                  </a:lnTo>
                  <a:lnTo>
                    <a:pt x="727" y="1019"/>
                  </a:lnTo>
                  <a:lnTo>
                    <a:pt x="730" y="1018"/>
                  </a:lnTo>
                  <a:lnTo>
                    <a:pt x="733" y="1018"/>
                  </a:lnTo>
                  <a:lnTo>
                    <a:pt x="735" y="1018"/>
                  </a:lnTo>
                  <a:lnTo>
                    <a:pt x="738" y="1017"/>
                  </a:lnTo>
                  <a:lnTo>
                    <a:pt x="742" y="1017"/>
                  </a:lnTo>
                  <a:lnTo>
                    <a:pt x="744" y="1017"/>
                  </a:lnTo>
                  <a:lnTo>
                    <a:pt x="748" y="1017"/>
                  </a:lnTo>
                  <a:lnTo>
                    <a:pt x="752" y="1016"/>
                  </a:lnTo>
                  <a:lnTo>
                    <a:pt x="755" y="1016"/>
                  </a:lnTo>
                  <a:lnTo>
                    <a:pt x="760" y="1016"/>
                  </a:lnTo>
                  <a:lnTo>
                    <a:pt x="762" y="1016"/>
                  </a:lnTo>
                  <a:lnTo>
                    <a:pt x="766" y="1014"/>
                  </a:lnTo>
                  <a:lnTo>
                    <a:pt x="769" y="1014"/>
                  </a:lnTo>
                  <a:lnTo>
                    <a:pt x="774" y="1014"/>
                  </a:lnTo>
                  <a:lnTo>
                    <a:pt x="778" y="1013"/>
                  </a:lnTo>
                  <a:lnTo>
                    <a:pt x="781" y="1013"/>
                  </a:lnTo>
                  <a:lnTo>
                    <a:pt x="785" y="1013"/>
                  </a:lnTo>
                  <a:lnTo>
                    <a:pt x="789" y="1013"/>
                  </a:lnTo>
                  <a:lnTo>
                    <a:pt x="793" y="1012"/>
                  </a:lnTo>
                  <a:lnTo>
                    <a:pt x="798" y="1012"/>
                  </a:lnTo>
                  <a:lnTo>
                    <a:pt x="801" y="1012"/>
                  </a:lnTo>
                  <a:lnTo>
                    <a:pt x="806" y="1012"/>
                  </a:lnTo>
                  <a:lnTo>
                    <a:pt x="810" y="1011"/>
                  </a:lnTo>
                  <a:lnTo>
                    <a:pt x="814" y="1011"/>
                  </a:lnTo>
                  <a:lnTo>
                    <a:pt x="818" y="1011"/>
                  </a:lnTo>
                  <a:lnTo>
                    <a:pt x="823" y="1011"/>
                  </a:lnTo>
                  <a:lnTo>
                    <a:pt x="826" y="1010"/>
                  </a:lnTo>
                  <a:lnTo>
                    <a:pt x="831" y="1010"/>
                  </a:lnTo>
                  <a:lnTo>
                    <a:pt x="836" y="1008"/>
                  </a:lnTo>
                  <a:lnTo>
                    <a:pt x="840" y="1008"/>
                  </a:lnTo>
                  <a:lnTo>
                    <a:pt x="844" y="1007"/>
                  </a:lnTo>
                  <a:lnTo>
                    <a:pt x="849" y="1007"/>
                  </a:lnTo>
                  <a:lnTo>
                    <a:pt x="854" y="1006"/>
                  </a:lnTo>
                  <a:lnTo>
                    <a:pt x="858" y="1006"/>
                  </a:lnTo>
                  <a:lnTo>
                    <a:pt x="862" y="1005"/>
                  </a:lnTo>
                  <a:lnTo>
                    <a:pt x="867" y="1005"/>
                  </a:lnTo>
                  <a:lnTo>
                    <a:pt x="870" y="1004"/>
                  </a:lnTo>
                  <a:lnTo>
                    <a:pt x="876" y="1004"/>
                  </a:lnTo>
                  <a:lnTo>
                    <a:pt x="880" y="1002"/>
                  </a:lnTo>
                  <a:lnTo>
                    <a:pt x="884" y="1002"/>
                  </a:lnTo>
                  <a:lnTo>
                    <a:pt x="889" y="1001"/>
                  </a:lnTo>
                  <a:lnTo>
                    <a:pt x="894" y="1001"/>
                  </a:lnTo>
                  <a:lnTo>
                    <a:pt x="899" y="1000"/>
                  </a:lnTo>
                  <a:lnTo>
                    <a:pt x="902" y="999"/>
                  </a:lnTo>
                  <a:lnTo>
                    <a:pt x="907" y="998"/>
                  </a:lnTo>
                  <a:lnTo>
                    <a:pt x="910" y="998"/>
                  </a:lnTo>
                  <a:lnTo>
                    <a:pt x="915" y="997"/>
                  </a:lnTo>
                  <a:lnTo>
                    <a:pt x="919" y="995"/>
                  </a:lnTo>
                  <a:lnTo>
                    <a:pt x="923" y="994"/>
                  </a:lnTo>
                  <a:lnTo>
                    <a:pt x="928" y="993"/>
                  </a:lnTo>
                  <a:lnTo>
                    <a:pt x="932" y="992"/>
                  </a:lnTo>
                  <a:lnTo>
                    <a:pt x="936" y="991"/>
                  </a:lnTo>
                  <a:lnTo>
                    <a:pt x="940" y="989"/>
                  </a:lnTo>
                  <a:lnTo>
                    <a:pt x="945" y="988"/>
                  </a:lnTo>
                  <a:lnTo>
                    <a:pt x="948" y="987"/>
                  </a:lnTo>
                  <a:lnTo>
                    <a:pt x="953" y="986"/>
                  </a:lnTo>
                  <a:lnTo>
                    <a:pt x="958" y="985"/>
                  </a:lnTo>
                  <a:lnTo>
                    <a:pt x="961" y="983"/>
                  </a:lnTo>
                  <a:lnTo>
                    <a:pt x="965" y="982"/>
                  </a:lnTo>
                  <a:lnTo>
                    <a:pt x="969" y="980"/>
                  </a:lnTo>
                  <a:lnTo>
                    <a:pt x="972" y="979"/>
                  </a:lnTo>
                  <a:lnTo>
                    <a:pt x="976" y="978"/>
                  </a:lnTo>
                  <a:lnTo>
                    <a:pt x="979" y="975"/>
                  </a:lnTo>
                  <a:lnTo>
                    <a:pt x="983" y="974"/>
                  </a:lnTo>
                  <a:lnTo>
                    <a:pt x="986" y="973"/>
                  </a:lnTo>
                  <a:lnTo>
                    <a:pt x="990" y="972"/>
                  </a:lnTo>
                  <a:lnTo>
                    <a:pt x="992" y="970"/>
                  </a:lnTo>
                  <a:lnTo>
                    <a:pt x="996" y="968"/>
                  </a:lnTo>
                  <a:lnTo>
                    <a:pt x="999" y="968"/>
                  </a:lnTo>
                  <a:lnTo>
                    <a:pt x="1002" y="967"/>
                  </a:lnTo>
                  <a:lnTo>
                    <a:pt x="1005" y="965"/>
                  </a:lnTo>
                  <a:lnTo>
                    <a:pt x="1008" y="963"/>
                  </a:lnTo>
                  <a:lnTo>
                    <a:pt x="1011" y="963"/>
                  </a:lnTo>
                  <a:lnTo>
                    <a:pt x="1014" y="962"/>
                  </a:lnTo>
                  <a:lnTo>
                    <a:pt x="1018" y="959"/>
                  </a:lnTo>
                  <a:lnTo>
                    <a:pt x="1023" y="956"/>
                  </a:lnTo>
                  <a:lnTo>
                    <a:pt x="1028" y="954"/>
                  </a:lnTo>
                  <a:lnTo>
                    <a:pt x="1033" y="951"/>
                  </a:lnTo>
                  <a:lnTo>
                    <a:pt x="1036" y="949"/>
                  </a:lnTo>
                  <a:lnTo>
                    <a:pt x="1040" y="947"/>
                  </a:lnTo>
                  <a:lnTo>
                    <a:pt x="1043" y="944"/>
                  </a:lnTo>
                  <a:lnTo>
                    <a:pt x="1047" y="943"/>
                  </a:lnTo>
                  <a:lnTo>
                    <a:pt x="1050" y="940"/>
                  </a:lnTo>
                  <a:lnTo>
                    <a:pt x="1053" y="937"/>
                  </a:lnTo>
                  <a:lnTo>
                    <a:pt x="1054" y="935"/>
                  </a:lnTo>
                  <a:lnTo>
                    <a:pt x="1057" y="932"/>
                  </a:lnTo>
                  <a:lnTo>
                    <a:pt x="1061" y="928"/>
                  </a:lnTo>
                  <a:lnTo>
                    <a:pt x="1065" y="923"/>
                  </a:lnTo>
                  <a:lnTo>
                    <a:pt x="1066" y="918"/>
                  </a:lnTo>
                  <a:lnTo>
                    <a:pt x="1068" y="914"/>
                  </a:lnTo>
                  <a:lnTo>
                    <a:pt x="1068" y="908"/>
                  </a:lnTo>
                  <a:lnTo>
                    <a:pt x="1069" y="902"/>
                  </a:lnTo>
                  <a:lnTo>
                    <a:pt x="1068" y="898"/>
                  </a:lnTo>
                  <a:lnTo>
                    <a:pt x="1067" y="895"/>
                  </a:lnTo>
                  <a:lnTo>
                    <a:pt x="1066" y="892"/>
                  </a:lnTo>
                  <a:lnTo>
                    <a:pt x="1065" y="889"/>
                  </a:lnTo>
                  <a:lnTo>
                    <a:pt x="1063" y="885"/>
                  </a:lnTo>
                  <a:lnTo>
                    <a:pt x="1061" y="881"/>
                  </a:lnTo>
                  <a:lnTo>
                    <a:pt x="1059" y="877"/>
                  </a:lnTo>
                  <a:lnTo>
                    <a:pt x="1056" y="874"/>
                  </a:lnTo>
                  <a:lnTo>
                    <a:pt x="1054" y="870"/>
                  </a:lnTo>
                  <a:lnTo>
                    <a:pt x="1050" y="866"/>
                  </a:lnTo>
                  <a:lnTo>
                    <a:pt x="1046" y="861"/>
                  </a:lnTo>
                  <a:lnTo>
                    <a:pt x="1042" y="858"/>
                  </a:lnTo>
                  <a:lnTo>
                    <a:pt x="1037" y="854"/>
                  </a:lnTo>
                  <a:lnTo>
                    <a:pt x="1034" y="851"/>
                  </a:lnTo>
                  <a:lnTo>
                    <a:pt x="1028" y="846"/>
                  </a:lnTo>
                  <a:lnTo>
                    <a:pt x="1023" y="842"/>
                  </a:lnTo>
                  <a:lnTo>
                    <a:pt x="1019" y="841"/>
                  </a:lnTo>
                  <a:lnTo>
                    <a:pt x="1016" y="839"/>
                  </a:lnTo>
                  <a:lnTo>
                    <a:pt x="1014" y="836"/>
                  </a:lnTo>
                  <a:lnTo>
                    <a:pt x="1010" y="835"/>
                  </a:lnTo>
                  <a:lnTo>
                    <a:pt x="1006" y="833"/>
                  </a:lnTo>
                  <a:lnTo>
                    <a:pt x="1003" y="830"/>
                  </a:lnTo>
                  <a:lnTo>
                    <a:pt x="999" y="829"/>
                  </a:lnTo>
                  <a:lnTo>
                    <a:pt x="997" y="827"/>
                  </a:lnTo>
                  <a:lnTo>
                    <a:pt x="992" y="826"/>
                  </a:lnTo>
                  <a:lnTo>
                    <a:pt x="989" y="823"/>
                  </a:lnTo>
                  <a:lnTo>
                    <a:pt x="984" y="821"/>
                  </a:lnTo>
                  <a:lnTo>
                    <a:pt x="980" y="820"/>
                  </a:lnTo>
                  <a:lnTo>
                    <a:pt x="977" y="819"/>
                  </a:lnTo>
                  <a:lnTo>
                    <a:pt x="972" y="816"/>
                  </a:lnTo>
                  <a:lnTo>
                    <a:pt x="967" y="815"/>
                  </a:lnTo>
                  <a:lnTo>
                    <a:pt x="964" y="814"/>
                  </a:lnTo>
                  <a:lnTo>
                    <a:pt x="959" y="811"/>
                  </a:lnTo>
                  <a:lnTo>
                    <a:pt x="954" y="810"/>
                  </a:lnTo>
                  <a:lnTo>
                    <a:pt x="950" y="809"/>
                  </a:lnTo>
                  <a:lnTo>
                    <a:pt x="945" y="807"/>
                  </a:lnTo>
                  <a:lnTo>
                    <a:pt x="939" y="806"/>
                  </a:lnTo>
                  <a:lnTo>
                    <a:pt x="934" y="804"/>
                  </a:lnTo>
                  <a:lnTo>
                    <a:pt x="928" y="803"/>
                  </a:lnTo>
                  <a:lnTo>
                    <a:pt x="923" y="802"/>
                  </a:lnTo>
                  <a:lnTo>
                    <a:pt x="919" y="801"/>
                  </a:lnTo>
                  <a:lnTo>
                    <a:pt x="913" y="800"/>
                  </a:lnTo>
                  <a:lnTo>
                    <a:pt x="907" y="798"/>
                  </a:lnTo>
                  <a:lnTo>
                    <a:pt x="902" y="797"/>
                  </a:lnTo>
                  <a:lnTo>
                    <a:pt x="895" y="797"/>
                  </a:lnTo>
                  <a:lnTo>
                    <a:pt x="890" y="796"/>
                  </a:lnTo>
                  <a:lnTo>
                    <a:pt x="884" y="795"/>
                  </a:lnTo>
                  <a:lnTo>
                    <a:pt x="878" y="795"/>
                  </a:lnTo>
                  <a:lnTo>
                    <a:pt x="871" y="794"/>
                  </a:lnTo>
                  <a:lnTo>
                    <a:pt x="865" y="793"/>
                  </a:lnTo>
                  <a:lnTo>
                    <a:pt x="859" y="793"/>
                  </a:lnTo>
                  <a:lnTo>
                    <a:pt x="854" y="791"/>
                  </a:lnTo>
                  <a:lnTo>
                    <a:pt x="848" y="790"/>
                  </a:lnTo>
                  <a:lnTo>
                    <a:pt x="843" y="790"/>
                  </a:lnTo>
                  <a:lnTo>
                    <a:pt x="837" y="789"/>
                  </a:lnTo>
                  <a:lnTo>
                    <a:pt x="832" y="789"/>
                  </a:lnTo>
                  <a:lnTo>
                    <a:pt x="827" y="789"/>
                  </a:lnTo>
                  <a:lnTo>
                    <a:pt x="823" y="788"/>
                  </a:lnTo>
                  <a:lnTo>
                    <a:pt x="818" y="788"/>
                  </a:lnTo>
                  <a:lnTo>
                    <a:pt x="813" y="788"/>
                  </a:lnTo>
                  <a:lnTo>
                    <a:pt x="808" y="788"/>
                  </a:lnTo>
                  <a:lnTo>
                    <a:pt x="805" y="787"/>
                  </a:lnTo>
                  <a:lnTo>
                    <a:pt x="800" y="787"/>
                  </a:lnTo>
                  <a:lnTo>
                    <a:pt x="798" y="787"/>
                  </a:lnTo>
                  <a:lnTo>
                    <a:pt x="793" y="787"/>
                  </a:lnTo>
                  <a:lnTo>
                    <a:pt x="789" y="785"/>
                  </a:lnTo>
                  <a:lnTo>
                    <a:pt x="785" y="785"/>
                  </a:lnTo>
                  <a:lnTo>
                    <a:pt x="782" y="785"/>
                  </a:lnTo>
                  <a:lnTo>
                    <a:pt x="779" y="784"/>
                  </a:lnTo>
                  <a:lnTo>
                    <a:pt x="775" y="784"/>
                  </a:lnTo>
                  <a:lnTo>
                    <a:pt x="772" y="784"/>
                  </a:lnTo>
                  <a:lnTo>
                    <a:pt x="769" y="784"/>
                  </a:lnTo>
                  <a:lnTo>
                    <a:pt x="766" y="783"/>
                  </a:lnTo>
                  <a:lnTo>
                    <a:pt x="763" y="783"/>
                  </a:lnTo>
                  <a:lnTo>
                    <a:pt x="760" y="783"/>
                  </a:lnTo>
                  <a:lnTo>
                    <a:pt x="757" y="783"/>
                  </a:lnTo>
                  <a:lnTo>
                    <a:pt x="753" y="782"/>
                  </a:lnTo>
                  <a:lnTo>
                    <a:pt x="748" y="782"/>
                  </a:lnTo>
                  <a:lnTo>
                    <a:pt x="743" y="781"/>
                  </a:lnTo>
                  <a:lnTo>
                    <a:pt x="738" y="779"/>
                  </a:lnTo>
                  <a:lnTo>
                    <a:pt x="735" y="778"/>
                  </a:lnTo>
                  <a:lnTo>
                    <a:pt x="731" y="777"/>
                  </a:lnTo>
                  <a:lnTo>
                    <a:pt x="727" y="776"/>
                  </a:lnTo>
                  <a:lnTo>
                    <a:pt x="724" y="774"/>
                  </a:lnTo>
                  <a:lnTo>
                    <a:pt x="721" y="772"/>
                  </a:lnTo>
                  <a:lnTo>
                    <a:pt x="717" y="771"/>
                  </a:lnTo>
                  <a:lnTo>
                    <a:pt x="715" y="768"/>
                  </a:lnTo>
                  <a:lnTo>
                    <a:pt x="711" y="765"/>
                  </a:lnTo>
                  <a:lnTo>
                    <a:pt x="709" y="763"/>
                  </a:lnTo>
                  <a:lnTo>
                    <a:pt x="706" y="759"/>
                  </a:lnTo>
                  <a:lnTo>
                    <a:pt x="703" y="756"/>
                  </a:lnTo>
                  <a:lnTo>
                    <a:pt x="701" y="752"/>
                  </a:lnTo>
                  <a:lnTo>
                    <a:pt x="697" y="749"/>
                  </a:lnTo>
                  <a:lnTo>
                    <a:pt x="695" y="744"/>
                  </a:lnTo>
                  <a:lnTo>
                    <a:pt x="691" y="738"/>
                  </a:lnTo>
                  <a:lnTo>
                    <a:pt x="689" y="733"/>
                  </a:lnTo>
                  <a:lnTo>
                    <a:pt x="685" y="728"/>
                  </a:lnTo>
                  <a:lnTo>
                    <a:pt x="683" y="724"/>
                  </a:lnTo>
                  <a:lnTo>
                    <a:pt x="679" y="719"/>
                  </a:lnTo>
                  <a:lnTo>
                    <a:pt x="677" y="715"/>
                  </a:lnTo>
                  <a:lnTo>
                    <a:pt x="674" y="711"/>
                  </a:lnTo>
                  <a:lnTo>
                    <a:pt x="672" y="706"/>
                  </a:lnTo>
                  <a:lnTo>
                    <a:pt x="670" y="701"/>
                  </a:lnTo>
                  <a:lnTo>
                    <a:pt x="667" y="698"/>
                  </a:lnTo>
                  <a:lnTo>
                    <a:pt x="665" y="693"/>
                  </a:lnTo>
                  <a:lnTo>
                    <a:pt x="663" y="689"/>
                  </a:lnTo>
                  <a:lnTo>
                    <a:pt x="660" y="685"/>
                  </a:lnTo>
                  <a:lnTo>
                    <a:pt x="659" y="681"/>
                  </a:lnTo>
                  <a:lnTo>
                    <a:pt x="658" y="676"/>
                  </a:lnTo>
                  <a:lnTo>
                    <a:pt x="656" y="673"/>
                  </a:lnTo>
                  <a:lnTo>
                    <a:pt x="654" y="669"/>
                  </a:lnTo>
                  <a:lnTo>
                    <a:pt x="652" y="664"/>
                  </a:lnTo>
                  <a:lnTo>
                    <a:pt x="651" y="661"/>
                  </a:lnTo>
                  <a:lnTo>
                    <a:pt x="651" y="657"/>
                  </a:lnTo>
                  <a:lnTo>
                    <a:pt x="650" y="654"/>
                  </a:lnTo>
                  <a:lnTo>
                    <a:pt x="648" y="650"/>
                  </a:lnTo>
                  <a:lnTo>
                    <a:pt x="648" y="647"/>
                  </a:lnTo>
                  <a:lnTo>
                    <a:pt x="648" y="644"/>
                  </a:lnTo>
                  <a:lnTo>
                    <a:pt x="648" y="641"/>
                  </a:lnTo>
                  <a:lnTo>
                    <a:pt x="648" y="637"/>
                  </a:lnTo>
                  <a:lnTo>
                    <a:pt x="648" y="634"/>
                  </a:lnTo>
                  <a:lnTo>
                    <a:pt x="650" y="631"/>
                  </a:lnTo>
                  <a:lnTo>
                    <a:pt x="651" y="628"/>
                  </a:lnTo>
                  <a:lnTo>
                    <a:pt x="652" y="625"/>
                  </a:lnTo>
                  <a:lnTo>
                    <a:pt x="653" y="622"/>
                  </a:lnTo>
                  <a:lnTo>
                    <a:pt x="656" y="621"/>
                  </a:lnTo>
                  <a:lnTo>
                    <a:pt x="657" y="617"/>
                  </a:lnTo>
                  <a:lnTo>
                    <a:pt x="658" y="613"/>
                  </a:lnTo>
                  <a:lnTo>
                    <a:pt x="660" y="610"/>
                  </a:lnTo>
                  <a:lnTo>
                    <a:pt x="663" y="606"/>
                  </a:lnTo>
                  <a:lnTo>
                    <a:pt x="664" y="602"/>
                  </a:lnTo>
                  <a:lnTo>
                    <a:pt x="667" y="598"/>
                  </a:lnTo>
                  <a:lnTo>
                    <a:pt x="669" y="594"/>
                  </a:lnTo>
                  <a:lnTo>
                    <a:pt x="672" y="590"/>
                  </a:lnTo>
                  <a:lnTo>
                    <a:pt x="674" y="585"/>
                  </a:lnTo>
                  <a:lnTo>
                    <a:pt x="677" y="580"/>
                  </a:lnTo>
                  <a:lnTo>
                    <a:pt x="679" y="575"/>
                  </a:lnTo>
                  <a:lnTo>
                    <a:pt x="683" y="571"/>
                  </a:lnTo>
                  <a:lnTo>
                    <a:pt x="684" y="565"/>
                  </a:lnTo>
                  <a:lnTo>
                    <a:pt x="686" y="560"/>
                  </a:lnTo>
                  <a:lnTo>
                    <a:pt x="690" y="554"/>
                  </a:lnTo>
                  <a:lnTo>
                    <a:pt x="692" y="549"/>
                  </a:lnTo>
                  <a:lnTo>
                    <a:pt x="695" y="543"/>
                  </a:lnTo>
                  <a:lnTo>
                    <a:pt x="697" y="537"/>
                  </a:lnTo>
                  <a:lnTo>
                    <a:pt x="698" y="533"/>
                  </a:lnTo>
                  <a:lnTo>
                    <a:pt x="701" y="528"/>
                  </a:lnTo>
                  <a:lnTo>
                    <a:pt x="702" y="522"/>
                  </a:lnTo>
                  <a:lnTo>
                    <a:pt x="703" y="516"/>
                  </a:lnTo>
                  <a:lnTo>
                    <a:pt x="704" y="510"/>
                  </a:lnTo>
                  <a:lnTo>
                    <a:pt x="705" y="505"/>
                  </a:lnTo>
                  <a:lnTo>
                    <a:pt x="706" y="501"/>
                  </a:lnTo>
                  <a:lnTo>
                    <a:pt x="706" y="495"/>
                  </a:lnTo>
                  <a:lnTo>
                    <a:pt x="706" y="490"/>
                  </a:lnTo>
                  <a:lnTo>
                    <a:pt x="706" y="485"/>
                  </a:lnTo>
                  <a:lnTo>
                    <a:pt x="706" y="481"/>
                  </a:lnTo>
                  <a:lnTo>
                    <a:pt x="705" y="477"/>
                  </a:lnTo>
                  <a:lnTo>
                    <a:pt x="704" y="472"/>
                  </a:lnTo>
                  <a:lnTo>
                    <a:pt x="703" y="470"/>
                  </a:lnTo>
                  <a:lnTo>
                    <a:pt x="701" y="465"/>
                  </a:lnTo>
                  <a:lnTo>
                    <a:pt x="699" y="462"/>
                  </a:lnTo>
                  <a:lnTo>
                    <a:pt x="697" y="458"/>
                  </a:lnTo>
                  <a:lnTo>
                    <a:pt x="697" y="454"/>
                  </a:lnTo>
                  <a:lnTo>
                    <a:pt x="695" y="451"/>
                  </a:lnTo>
                  <a:lnTo>
                    <a:pt x="693" y="447"/>
                  </a:lnTo>
                  <a:lnTo>
                    <a:pt x="692" y="445"/>
                  </a:lnTo>
                  <a:lnTo>
                    <a:pt x="692" y="441"/>
                  </a:lnTo>
                  <a:lnTo>
                    <a:pt x="691" y="438"/>
                  </a:lnTo>
                  <a:lnTo>
                    <a:pt x="691" y="434"/>
                  </a:lnTo>
                  <a:lnTo>
                    <a:pt x="690" y="431"/>
                  </a:lnTo>
                  <a:lnTo>
                    <a:pt x="690" y="428"/>
                  </a:lnTo>
                  <a:lnTo>
                    <a:pt x="690" y="425"/>
                  </a:lnTo>
                  <a:lnTo>
                    <a:pt x="690" y="421"/>
                  </a:lnTo>
                  <a:lnTo>
                    <a:pt x="690" y="418"/>
                  </a:lnTo>
                  <a:lnTo>
                    <a:pt x="690" y="415"/>
                  </a:lnTo>
                  <a:lnTo>
                    <a:pt x="690" y="411"/>
                  </a:lnTo>
                  <a:lnTo>
                    <a:pt x="690" y="407"/>
                  </a:lnTo>
                  <a:lnTo>
                    <a:pt x="690" y="403"/>
                  </a:lnTo>
                  <a:lnTo>
                    <a:pt x="691" y="400"/>
                  </a:lnTo>
                  <a:lnTo>
                    <a:pt x="691" y="395"/>
                  </a:lnTo>
                  <a:lnTo>
                    <a:pt x="691" y="390"/>
                  </a:lnTo>
                  <a:lnTo>
                    <a:pt x="692" y="387"/>
                  </a:lnTo>
                  <a:lnTo>
                    <a:pt x="693" y="382"/>
                  </a:lnTo>
                  <a:lnTo>
                    <a:pt x="693" y="376"/>
                  </a:lnTo>
                  <a:lnTo>
                    <a:pt x="695" y="371"/>
                  </a:lnTo>
                  <a:lnTo>
                    <a:pt x="695" y="367"/>
                  </a:lnTo>
                  <a:lnTo>
                    <a:pt x="696" y="361"/>
                  </a:lnTo>
                  <a:lnTo>
                    <a:pt x="696" y="357"/>
                  </a:lnTo>
                  <a:lnTo>
                    <a:pt x="697" y="355"/>
                  </a:lnTo>
                  <a:lnTo>
                    <a:pt x="697" y="351"/>
                  </a:lnTo>
                  <a:lnTo>
                    <a:pt x="698" y="349"/>
                  </a:lnTo>
                  <a:lnTo>
                    <a:pt x="698" y="347"/>
                  </a:lnTo>
                  <a:lnTo>
                    <a:pt x="699" y="343"/>
                  </a:lnTo>
                  <a:lnTo>
                    <a:pt x="699" y="339"/>
                  </a:lnTo>
                  <a:lnTo>
                    <a:pt x="701" y="337"/>
                  </a:lnTo>
                  <a:lnTo>
                    <a:pt x="701" y="332"/>
                  </a:lnTo>
                  <a:lnTo>
                    <a:pt x="702" y="329"/>
                  </a:lnTo>
                  <a:lnTo>
                    <a:pt x="702" y="325"/>
                  </a:lnTo>
                  <a:lnTo>
                    <a:pt x="702" y="323"/>
                  </a:lnTo>
                  <a:lnTo>
                    <a:pt x="703" y="318"/>
                  </a:lnTo>
                  <a:lnTo>
                    <a:pt x="703" y="314"/>
                  </a:lnTo>
                  <a:lnTo>
                    <a:pt x="704" y="311"/>
                  </a:lnTo>
                  <a:lnTo>
                    <a:pt x="705" y="307"/>
                  </a:lnTo>
                  <a:lnTo>
                    <a:pt x="705" y="303"/>
                  </a:lnTo>
                  <a:lnTo>
                    <a:pt x="706" y="298"/>
                  </a:lnTo>
                  <a:lnTo>
                    <a:pt x="706" y="294"/>
                  </a:lnTo>
                  <a:lnTo>
                    <a:pt x="708" y="291"/>
                  </a:lnTo>
                  <a:lnTo>
                    <a:pt x="708" y="286"/>
                  </a:lnTo>
                  <a:lnTo>
                    <a:pt x="709" y="282"/>
                  </a:lnTo>
                  <a:lnTo>
                    <a:pt x="709" y="278"/>
                  </a:lnTo>
                  <a:lnTo>
                    <a:pt x="710" y="273"/>
                  </a:lnTo>
                  <a:lnTo>
                    <a:pt x="710" y="268"/>
                  </a:lnTo>
                  <a:lnTo>
                    <a:pt x="710" y="265"/>
                  </a:lnTo>
                  <a:lnTo>
                    <a:pt x="711" y="260"/>
                  </a:lnTo>
                  <a:lnTo>
                    <a:pt x="712" y="255"/>
                  </a:lnTo>
                  <a:lnTo>
                    <a:pt x="712" y="250"/>
                  </a:lnTo>
                  <a:lnTo>
                    <a:pt x="712" y="247"/>
                  </a:lnTo>
                  <a:lnTo>
                    <a:pt x="714" y="242"/>
                  </a:lnTo>
                  <a:lnTo>
                    <a:pt x="715" y="237"/>
                  </a:lnTo>
                  <a:lnTo>
                    <a:pt x="715" y="233"/>
                  </a:lnTo>
                  <a:lnTo>
                    <a:pt x="715" y="228"/>
                  </a:lnTo>
                  <a:lnTo>
                    <a:pt x="716" y="223"/>
                  </a:lnTo>
                  <a:lnTo>
                    <a:pt x="716" y="220"/>
                  </a:lnTo>
                  <a:lnTo>
                    <a:pt x="716" y="215"/>
                  </a:lnTo>
                  <a:lnTo>
                    <a:pt x="717" y="210"/>
                  </a:lnTo>
                  <a:lnTo>
                    <a:pt x="717" y="204"/>
                  </a:lnTo>
                  <a:lnTo>
                    <a:pt x="718" y="201"/>
                  </a:lnTo>
                  <a:lnTo>
                    <a:pt x="718" y="196"/>
                  </a:lnTo>
                  <a:lnTo>
                    <a:pt x="718" y="191"/>
                  </a:lnTo>
                  <a:lnTo>
                    <a:pt x="718" y="186"/>
                  </a:lnTo>
                  <a:lnTo>
                    <a:pt x="718" y="182"/>
                  </a:lnTo>
                  <a:lnTo>
                    <a:pt x="718" y="177"/>
                  </a:lnTo>
                  <a:lnTo>
                    <a:pt x="718" y="172"/>
                  </a:lnTo>
                  <a:lnTo>
                    <a:pt x="718" y="167"/>
                  </a:lnTo>
                  <a:lnTo>
                    <a:pt x="720" y="163"/>
                  </a:lnTo>
                  <a:lnTo>
                    <a:pt x="720" y="158"/>
                  </a:lnTo>
                  <a:lnTo>
                    <a:pt x="720" y="153"/>
                  </a:lnTo>
                  <a:lnTo>
                    <a:pt x="720" y="148"/>
                  </a:lnTo>
                  <a:lnTo>
                    <a:pt x="720" y="145"/>
                  </a:lnTo>
                  <a:lnTo>
                    <a:pt x="720" y="140"/>
                  </a:lnTo>
                  <a:lnTo>
                    <a:pt x="720" y="135"/>
                  </a:lnTo>
                  <a:lnTo>
                    <a:pt x="720" y="132"/>
                  </a:lnTo>
                  <a:lnTo>
                    <a:pt x="720" y="127"/>
                  </a:lnTo>
                  <a:lnTo>
                    <a:pt x="718" y="122"/>
                  </a:lnTo>
                  <a:lnTo>
                    <a:pt x="718" y="118"/>
                  </a:lnTo>
                  <a:lnTo>
                    <a:pt x="717" y="114"/>
                  </a:lnTo>
                  <a:lnTo>
                    <a:pt x="717" y="109"/>
                  </a:lnTo>
                  <a:lnTo>
                    <a:pt x="716" y="106"/>
                  </a:lnTo>
                  <a:lnTo>
                    <a:pt x="716" y="102"/>
                  </a:lnTo>
                  <a:lnTo>
                    <a:pt x="716" y="97"/>
                  </a:lnTo>
                  <a:lnTo>
                    <a:pt x="715" y="94"/>
                  </a:lnTo>
                  <a:lnTo>
                    <a:pt x="714" y="90"/>
                  </a:lnTo>
                  <a:lnTo>
                    <a:pt x="714" y="87"/>
                  </a:lnTo>
                  <a:lnTo>
                    <a:pt x="712" y="82"/>
                  </a:lnTo>
                  <a:lnTo>
                    <a:pt x="711" y="80"/>
                  </a:lnTo>
                  <a:lnTo>
                    <a:pt x="710" y="76"/>
                  </a:lnTo>
                  <a:lnTo>
                    <a:pt x="710" y="72"/>
                  </a:lnTo>
                  <a:lnTo>
                    <a:pt x="709" y="69"/>
                  </a:lnTo>
                  <a:lnTo>
                    <a:pt x="708" y="67"/>
                  </a:lnTo>
                  <a:lnTo>
                    <a:pt x="706" y="63"/>
                  </a:lnTo>
                  <a:lnTo>
                    <a:pt x="704" y="59"/>
                  </a:lnTo>
                  <a:lnTo>
                    <a:pt x="703" y="56"/>
                  </a:lnTo>
                  <a:lnTo>
                    <a:pt x="702" y="54"/>
                  </a:lnTo>
                  <a:lnTo>
                    <a:pt x="697" y="48"/>
                  </a:lnTo>
                  <a:lnTo>
                    <a:pt x="692" y="42"/>
                  </a:lnTo>
                  <a:lnTo>
                    <a:pt x="688" y="36"/>
                  </a:lnTo>
                  <a:lnTo>
                    <a:pt x="683" y="31"/>
                  </a:lnTo>
                  <a:lnTo>
                    <a:pt x="679" y="29"/>
                  </a:lnTo>
                  <a:lnTo>
                    <a:pt x="676" y="26"/>
                  </a:lnTo>
                  <a:lnTo>
                    <a:pt x="672" y="24"/>
                  </a:lnTo>
                  <a:lnTo>
                    <a:pt x="670" y="23"/>
                  </a:lnTo>
                  <a:lnTo>
                    <a:pt x="666" y="20"/>
                  </a:lnTo>
                  <a:lnTo>
                    <a:pt x="663" y="18"/>
                  </a:lnTo>
                  <a:lnTo>
                    <a:pt x="659" y="17"/>
                  </a:lnTo>
                  <a:lnTo>
                    <a:pt x="656" y="14"/>
                  </a:lnTo>
                  <a:lnTo>
                    <a:pt x="651" y="13"/>
                  </a:lnTo>
                  <a:lnTo>
                    <a:pt x="647" y="11"/>
                  </a:lnTo>
                  <a:lnTo>
                    <a:pt x="644" y="10"/>
                  </a:lnTo>
                  <a:lnTo>
                    <a:pt x="639" y="10"/>
                  </a:lnTo>
                  <a:lnTo>
                    <a:pt x="635" y="7"/>
                  </a:lnTo>
                  <a:lnTo>
                    <a:pt x="631" y="6"/>
                  </a:lnTo>
                  <a:lnTo>
                    <a:pt x="627" y="5"/>
                  </a:lnTo>
                  <a:lnTo>
                    <a:pt x="622" y="5"/>
                  </a:lnTo>
                  <a:lnTo>
                    <a:pt x="618" y="3"/>
                  </a:lnTo>
                  <a:lnTo>
                    <a:pt x="614" y="3"/>
                  </a:lnTo>
                  <a:lnTo>
                    <a:pt x="609" y="1"/>
                  </a:lnTo>
                  <a:lnTo>
                    <a:pt x="605" y="1"/>
                  </a:lnTo>
                  <a:lnTo>
                    <a:pt x="600" y="0"/>
                  </a:lnTo>
                  <a:lnTo>
                    <a:pt x="595" y="0"/>
                  </a:lnTo>
                  <a:lnTo>
                    <a:pt x="590" y="0"/>
                  </a:lnTo>
                  <a:lnTo>
                    <a:pt x="586" y="0"/>
                  </a:lnTo>
                  <a:lnTo>
                    <a:pt x="580" y="0"/>
                  </a:lnTo>
                  <a:lnTo>
                    <a:pt x="575" y="0"/>
                  </a:lnTo>
                  <a:lnTo>
                    <a:pt x="570" y="0"/>
                  </a:lnTo>
                  <a:lnTo>
                    <a:pt x="565" y="1"/>
                  </a:lnTo>
                  <a:lnTo>
                    <a:pt x="559" y="1"/>
                  </a:lnTo>
                  <a:lnTo>
                    <a:pt x="555" y="3"/>
                  </a:lnTo>
                  <a:lnTo>
                    <a:pt x="549" y="3"/>
                  </a:lnTo>
                  <a:lnTo>
                    <a:pt x="544" y="5"/>
                  </a:lnTo>
                  <a:lnTo>
                    <a:pt x="538" y="5"/>
                  </a:lnTo>
                  <a:lnTo>
                    <a:pt x="533" y="6"/>
                  </a:lnTo>
                  <a:lnTo>
                    <a:pt x="527" y="8"/>
                  </a:lnTo>
                  <a:lnTo>
                    <a:pt x="523" y="10"/>
                  </a:lnTo>
                  <a:lnTo>
                    <a:pt x="517" y="11"/>
                  </a:lnTo>
                  <a:lnTo>
                    <a:pt x="512" y="13"/>
                  </a:lnTo>
                  <a:lnTo>
                    <a:pt x="507" y="14"/>
                  </a:lnTo>
                  <a:lnTo>
                    <a:pt x="501" y="17"/>
                  </a:lnTo>
                  <a:lnTo>
                    <a:pt x="497" y="19"/>
                  </a:lnTo>
                  <a:lnTo>
                    <a:pt x="491" y="21"/>
                  </a:lnTo>
                  <a:lnTo>
                    <a:pt x="486" y="24"/>
                  </a:lnTo>
                  <a:lnTo>
                    <a:pt x="481" y="27"/>
                  </a:lnTo>
                  <a:lnTo>
                    <a:pt x="475" y="30"/>
                  </a:lnTo>
                  <a:lnTo>
                    <a:pt x="469" y="32"/>
                  </a:lnTo>
                  <a:lnTo>
                    <a:pt x="465" y="36"/>
                  </a:lnTo>
                  <a:lnTo>
                    <a:pt x="460" y="39"/>
                  </a:lnTo>
                  <a:lnTo>
                    <a:pt x="454" y="43"/>
                  </a:lnTo>
                  <a:lnTo>
                    <a:pt x="449" y="46"/>
                  </a:lnTo>
                  <a:lnTo>
                    <a:pt x="444" y="50"/>
                  </a:lnTo>
                  <a:lnTo>
                    <a:pt x="440" y="55"/>
                  </a:lnTo>
                  <a:lnTo>
                    <a:pt x="434" y="58"/>
                  </a:lnTo>
                  <a:lnTo>
                    <a:pt x="428" y="63"/>
                  </a:lnTo>
                  <a:lnTo>
                    <a:pt x="423" y="67"/>
                  </a:lnTo>
                  <a:lnTo>
                    <a:pt x="418" y="70"/>
                  </a:lnTo>
                  <a:lnTo>
                    <a:pt x="414" y="74"/>
                  </a:lnTo>
                  <a:lnTo>
                    <a:pt x="409" y="78"/>
                  </a:lnTo>
                  <a:lnTo>
                    <a:pt x="404" y="82"/>
                  </a:lnTo>
                  <a:lnTo>
                    <a:pt x="399" y="87"/>
                  </a:lnTo>
                  <a:lnTo>
                    <a:pt x="395" y="90"/>
                  </a:lnTo>
                  <a:lnTo>
                    <a:pt x="390" y="95"/>
                  </a:lnTo>
                  <a:lnTo>
                    <a:pt x="386" y="99"/>
                  </a:lnTo>
                  <a:lnTo>
                    <a:pt x="382" y="102"/>
                  </a:lnTo>
                  <a:lnTo>
                    <a:pt x="377" y="107"/>
                  </a:lnTo>
                  <a:lnTo>
                    <a:pt x="373" y="110"/>
                  </a:lnTo>
                  <a:lnTo>
                    <a:pt x="370" y="115"/>
                  </a:lnTo>
                  <a:lnTo>
                    <a:pt x="366" y="119"/>
                  </a:lnTo>
                  <a:lnTo>
                    <a:pt x="363" y="122"/>
                  </a:lnTo>
                  <a:lnTo>
                    <a:pt x="358" y="127"/>
                  </a:lnTo>
                  <a:lnTo>
                    <a:pt x="354" y="131"/>
                  </a:lnTo>
                  <a:lnTo>
                    <a:pt x="351" y="134"/>
                  </a:lnTo>
                  <a:lnTo>
                    <a:pt x="347" y="138"/>
                  </a:lnTo>
                  <a:lnTo>
                    <a:pt x="344" y="141"/>
                  </a:lnTo>
                  <a:lnTo>
                    <a:pt x="341" y="145"/>
                  </a:lnTo>
                  <a:lnTo>
                    <a:pt x="338" y="150"/>
                  </a:lnTo>
                  <a:lnTo>
                    <a:pt x="334" y="152"/>
                  </a:lnTo>
                  <a:lnTo>
                    <a:pt x="332" y="157"/>
                  </a:lnTo>
                  <a:lnTo>
                    <a:pt x="328" y="160"/>
                  </a:lnTo>
                  <a:lnTo>
                    <a:pt x="326" y="164"/>
                  </a:lnTo>
                  <a:lnTo>
                    <a:pt x="322" y="166"/>
                  </a:lnTo>
                  <a:lnTo>
                    <a:pt x="320" y="171"/>
                  </a:lnTo>
                  <a:lnTo>
                    <a:pt x="318" y="173"/>
                  </a:lnTo>
                  <a:lnTo>
                    <a:pt x="315" y="177"/>
                  </a:lnTo>
                  <a:lnTo>
                    <a:pt x="312" y="180"/>
                  </a:lnTo>
                  <a:lnTo>
                    <a:pt x="310" y="183"/>
                  </a:lnTo>
                  <a:lnTo>
                    <a:pt x="307" y="186"/>
                  </a:lnTo>
                  <a:lnTo>
                    <a:pt x="305" y="190"/>
                  </a:lnTo>
                  <a:lnTo>
                    <a:pt x="300" y="195"/>
                  </a:lnTo>
                  <a:lnTo>
                    <a:pt x="296" y="201"/>
                  </a:lnTo>
                  <a:lnTo>
                    <a:pt x="293" y="205"/>
                  </a:lnTo>
                  <a:lnTo>
                    <a:pt x="289" y="210"/>
                  </a:lnTo>
                  <a:lnTo>
                    <a:pt x="286" y="215"/>
                  </a:lnTo>
                  <a:lnTo>
                    <a:pt x="284" y="220"/>
                  </a:lnTo>
                  <a:lnTo>
                    <a:pt x="281" y="222"/>
                  </a:lnTo>
                  <a:lnTo>
                    <a:pt x="280" y="226"/>
                  </a:lnTo>
                  <a:lnTo>
                    <a:pt x="277" y="228"/>
                  </a:lnTo>
                  <a:lnTo>
                    <a:pt x="276" y="230"/>
                  </a:lnTo>
                  <a:lnTo>
                    <a:pt x="274" y="234"/>
                  </a:lnTo>
                  <a:lnTo>
                    <a:pt x="274" y="235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1625" y="1381"/>
              <a:ext cx="314" cy="333"/>
            </a:xfrm>
            <a:custGeom>
              <a:avLst/>
              <a:gdLst>
                <a:gd name="T0" fmla="*/ 0 w 941"/>
                <a:gd name="T1" fmla="*/ 0 h 997"/>
                <a:gd name="T2" fmla="*/ 0 w 941"/>
                <a:gd name="T3" fmla="*/ 0 h 997"/>
                <a:gd name="T4" fmla="*/ 0 w 941"/>
                <a:gd name="T5" fmla="*/ 0 h 997"/>
                <a:gd name="T6" fmla="*/ 0 w 941"/>
                <a:gd name="T7" fmla="*/ 0 h 997"/>
                <a:gd name="T8" fmla="*/ 0 w 941"/>
                <a:gd name="T9" fmla="*/ 0 h 997"/>
                <a:gd name="T10" fmla="*/ 0 w 941"/>
                <a:gd name="T11" fmla="*/ 0 h 997"/>
                <a:gd name="T12" fmla="*/ 0 w 941"/>
                <a:gd name="T13" fmla="*/ 0 h 997"/>
                <a:gd name="T14" fmla="*/ 0 w 941"/>
                <a:gd name="T15" fmla="*/ 0 h 997"/>
                <a:gd name="T16" fmla="*/ 0 w 941"/>
                <a:gd name="T17" fmla="*/ 0 h 997"/>
                <a:gd name="T18" fmla="*/ 0 w 941"/>
                <a:gd name="T19" fmla="*/ 0 h 997"/>
                <a:gd name="T20" fmla="*/ 0 w 941"/>
                <a:gd name="T21" fmla="*/ 0 h 997"/>
                <a:gd name="T22" fmla="*/ 0 w 941"/>
                <a:gd name="T23" fmla="*/ 0 h 997"/>
                <a:gd name="T24" fmla="*/ 0 w 941"/>
                <a:gd name="T25" fmla="*/ 0 h 997"/>
                <a:gd name="T26" fmla="*/ 0 w 941"/>
                <a:gd name="T27" fmla="*/ 0 h 997"/>
                <a:gd name="T28" fmla="*/ 0 w 941"/>
                <a:gd name="T29" fmla="*/ 0 h 997"/>
                <a:gd name="T30" fmla="*/ 0 w 941"/>
                <a:gd name="T31" fmla="*/ 0 h 997"/>
                <a:gd name="T32" fmla="*/ 0 w 941"/>
                <a:gd name="T33" fmla="*/ 0 h 997"/>
                <a:gd name="T34" fmla="*/ 0 w 941"/>
                <a:gd name="T35" fmla="*/ 0 h 997"/>
                <a:gd name="T36" fmla="*/ 0 w 941"/>
                <a:gd name="T37" fmla="*/ 0 h 997"/>
                <a:gd name="T38" fmla="*/ 0 w 941"/>
                <a:gd name="T39" fmla="*/ 0 h 997"/>
                <a:gd name="T40" fmla="*/ 0 w 941"/>
                <a:gd name="T41" fmla="*/ 0 h 997"/>
                <a:gd name="T42" fmla="*/ 0 w 941"/>
                <a:gd name="T43" fmla="*/ 0 h 997"/>
                <a:gd name="T44" fmla="*/ 0 w 941"/>
                <a:gd name="T45" fmla="*/ 0 h 997"/>
                <a:gd name="T46" fmla="*/ 0 w 941"/>
                <a:gd name="T47" fmla="*/ 0 h 997"/>
                <a:gd name="T48" fmla="*/ 0 w 941"/>
                <a:gd name="T49" fmla="*/ 0 h 997"/>
                <a:gd name="T50" fmla="*/ 0 w 941"/>
                <a:gd name="T51" fmla="*/ 0 h 997"/>
                <a:gd name="T52" fmla="*/ 0 w 941"/>
                <a:gd name="T53" fmla="*/ 0 h 997"/>
                <a:gd name="T54" fmla="*/ 0 w 941"/>
                <a:gd name="T55" fmla="*/ 0 h 997"/>
                <a:gd name="T56" fmla="*/ 0 w 941"/>
                <a:gd name="T57" fmla="*/ 0 h 997"/>
                <a:gd name="T58" fmla="*/ 0 w 941"/>
                <a:gd name="T59" fmla="*/ 0 h 997"/>
                <a:gd name="T60" fmla="*/ 0 w 941"/>
                <a:gd name="T61" fmla="*/ 0 h 997"/>
                <a:gd name="T62" fmla="*/ 0 w 941"/>
                <a:gd name="T63" fmla="*/ 0 h 997"/>
                <a:gd name="T64" fmla="*/ 0 w 941"/>
                <a:gd name="T65" fmla="*/ 0 h 997"/>
                <a:gd name="T66" fmla="*/ 0 w 941"/>
                <a:gd name="T67" fmla="*/ 0 h 997"/>
                <a:gd name="T68" fmla="*/ 0 w 941"/>
                <a:gd name="T69" fmla="*/ 0 h 997"/>
                <a:gd name="T70" fmla="*/ 0 w 941"/>
                <a:gd name="T71" fmla="*/ 0 h 997"/>
                <a:gd name="T72" fmla="*/ 0 w 941"/>
                <a:gd name="T73" fmla="*/ 0 h 997"/>
                <a:gd name="T74" fmla="*/ 0 w 941"/>
                <a:gd name="T75" fmla="*/ 0 h 997"/>
                <a:gd name="T76" fmla="*/ 0 w 941"/>
                <a:gd name="T77" fmla="*/ 0 h 997"/>
                <a:gd name="T78" fmla="*/ 0 w 941"/>
                <a:gd name="T79" fmla="*/ 0 h 997"/>
                <a:gd name="T80" fmla="*/ 0 w 941"/>
                <a:gd name="T81" fmla="*/ 0 h 997"/>
                <a:gd name="T82" fmla="*/ 0 w 941"/>
                <a:gd name="T83" fmla="*/ 0 h 997"/>
                <a:gd name="T84" fmla="*/ 0 w 941"/>
                <a:gd name="T85" fmla="*/ 0 h 997"/>
                <a:gd name="T86" fmla="*/ 0 w 941"/>
                <a:gd name="T87" fmla="*/ 0 h 997"/>
                <a:gd name="T88" fmla="*/ 0 w 941"/>
                <a:gd name="T89" fmla="*/ 0 h 997"/>
                <a:gd name="T90" fmla="*/ 0 w 941"/>
                <a:gd name="T91" fmla="*/ 0 h 997"/>
                <a:gd name="T92" fmla="*/ 0 w 941"/>
                <a:gd name="T93" fmla="*/ 0 h 997"/>
                <a:gd name="T94" fmla="*/ 0 w 941"/>
                <a:gd name="T95" fmla="*/ 0 h 997"/>
                <a:gd name="T96" fmla="*/ 0 w 941"/>
                <a:gd name="T97" fmla="*/ 0 h 997"/>
                <a:gd name="T98" fmla="*/ 0 w 941"/>
                <a:gd name="T99" fmla="*/ 0 h 997"/>
                <a:gd name="T100" fmla="*/ 0 w 941"/>
                <a:gd name="T101" fmla="*/ 0 h 997"/>
                <a:gd name="T102" fmla="*/ 0 w 941"/>
                <a:gd name="T103" fmla="*/ 0 h 997"/>
                <a:gd name="T104" fmla="*/ 0 w 941"/>
                <a:gd name="T105" fmla="*/ 0 h 997"/>
                <a:gd name="T106" fmla="*/ 0 w 941"/>
                <a:gd name="T107" fmla="*/ 0 h 997"/>
                <a:gd name="T108" fmla="*/ 0 w 941"/>
                <a:gd name="T109" fmla="*/ 0 h 997"/>
                <a:gd name="T110" fmla="*/ 0 w 941"/>
                <a:gd name="T111" fmla="*/ 0 h 997"/>
                <a:gd name="T112" fmla="*/ 0 w 941"/>
                <a:gd name="T113" fmla="*/ 0 h 997"/>
                <a:gd name="T114" fmla="*/ 0 w 941"/>
                <a:gd name="T115" fmla="*/ 0 h 997"/>
                <a:gd name="T116" fmla="*/ 0 w 941"/>
                <a:gd name="T117" fmla="*/ 0 h 997"/>
                <a:gd name="T118" fmla="*/ 0 w 941"/>
                <a:gd name="T119" fmla="*/ 0 h 997"/>
                <a:gd name="T120" fmla="*/ 0 w 941"/>
                <a:gd name="T121" fmla="*/ 0 h 9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1"/>
                <a:gd name="T184" fmla="*/ 0 h 997"/>
                <a:gd name="T185" fmla="*/ 941 w 941"/>
                <a:gd name="T186" fmla="*/ 997 h 9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1" h="997">
                  <a:moveTo>
                    <a:pt x="44" y="217"/>
                  </a:moveTo>
                  <a:lnTo>
                    <a:pt x="44" y="216"/>
                  </a:lnTo>
                  <a:lnTo>
                    <a:pt x="44" y="215"/>
                  </a:lnTo>
                  <a:lnTo>
                    <a:pt x="45" y="213"/>
                  </a:lnTo>
                  <a:lnTo>
                    <a:pt x="47" y="210"/>
                  </a:lnTo>
                  <a:lnTo>
                    <a:pt x="48" y="207"/>
                  </a:lnTo>
                  <a:lnTo>
                    <a:pt x="51" y="202"/>
                  </a:lnTo>
                  <a:lnTo>
                    <a:pt x="53" y="198"/>
                  </a:lnTo>
                  <a:lnTo>
                    <a:pt x="58" y="195"/>
                  </a:lnTo>
                  <a:lnTo>
                    <a:pt x="62" y="191"/>
                  </a:lnTo>
                  <a:lnTo>
                    <a:pt x="66" y="188"/>
                  </a:lnTo>
                  <a:lnTo>
                    <a:pt x="69" y="185"/>
                  </a:lnTo>
                  <a:lnTo>
                    <a:pt x="71" y="184"/>
                  </a:lnTo>
                  <a:lnTo>
                    <a:pt x="75" y="183"/>
                  </a:lnTo>
                  <a:lnTo>
                    <a:pt x="77" y="182"/>
                  </a:lnTo>
                  <a:lnTo>
                    <a:pt x="80" y="181"/>
                  </a:lnTo>
                  <a:lnTo>
                    <a:pt x="83" y="179"/>
                  </a:lnTo>
                  <a:lnTo>
                    <a:pt x="86" y="178"/>
                  </a:lnTo>
                  <a:lnTo>
                    <a:pt x="91" y="178"/>
                  </a:lnTo>
                  <a:lnTo>
                    <a:pt x="94" y="178"/>
                  </a:lnTo>
                  <a:lnTo>
                    <a:pt x="98" y="178"/>
                  </a:lnTo>
                  <a:lnTo>
                    <a:pt x="102" y="178"/>
                  </a:lnTo>
                  <a:lnTo>
                    <a:pt x="107" y="181"/>
                  </a:lnTo>
                  <a:lnTo>
                    <a:pt x="110" y="181"/>
                  </a:lnTo>
                  <a:lnTo>
                    <a:pt x="115" y="182"/>
                  </a:lnTo>
                  <a:lnTo>
                    <a:pt x="118" y="183"/>
                  </a:lnTo>
                  <a:lnTo>
                    <a:pt x="122" y="184"/>
                  </a:lnTo>
                  <a:lnTo>
                    <a:pt x="126" y="185"/>
                  </a:lnTo>
                  <a:lnTo>
                    <a:pt x="128" y="188"/>
                  </a:lnTo>
                  <a:lnTo>
                    <a:pt x="130" y="189"/>
                  </a:lnTo>
                  <a:lnTo>
                    <a:pt x="134" y="190"/>
                  </a:lnTo>
                  <a:lnTo>
                    <a:pt x="137" y="194"/>
                  </a:lnTo>
                  <a:lnTo>
                    <a:pt x="141" y="197"/>
                  </a:lnTo>
                  <a:lnTo>
                    <a:pt x="143" y="202"/>
                  </a:lnTo>
                  <a:lnTo>
                    <a:pt x="146" y="206"/>
                  </a:lnTo>
                  <a:lnTo>
                    <a:pt x="147" y="209"/>
                  </a:lnTo>
                  <a:lnTo>
                    <a:pt x="148" y="213"/>
                  </a:lnTo>
                  <a:lnTo>
                    <a:pt x="149" y="216"/>
                  </a:lnTo>
                  <a:lnTo>
                    <a:pt x="149" y="221"/>
                  </a:lnTo>
                  <a:lnTo>
                    <a:pt x="149" y="225"/>
                  </a:lnTo>
                  <a:lnTo>
                    <a:pt x="149" y="227"/>
                  </a:lnTo>
                  <a:lnTo>
                    <a:pt x="149" y="230"/>
                  </a:lnTo>
                  <a:lnTo>
                    <a:pt x="149" y="233"/>
                  </a:lnTo>
                  <a:lnTo>
                    <a:pt x="149" y="235"/>
                  </a:lnTo>
                  <a:lnTo>
                    <a:pt x="150" y="236"/>
                  </a:lnTo>
                  <a:lnTo>
                    <a:pt x="154" y="238"/>
                  </a:lnTo>
                  <a:lnTo>
                    <a:pt x="160" y="239"/>
                  </a:lnTo>
                  <a:lnTo>
                    <a:pt x="162" y="239"/>
                  </a:lnTo>
                  <a:lnTo>
                    <a:pt x="166" y="239"/>
                  </a:lnTo>
                  <a:lnTo>
                    <a:pt x="168" y="239"/>
                  </a:lnTo>
                  <a:lnTo>
                    <a:pt x="173" y="239"/>
                  </a:lnTo>
                  <a:lnTo>
                    <a:pt x="175" y="239"/>
                  </a:lnTo>
                  <a:lnTo>
                    <a:pt x="180" y="239"/>
                  </a:lnTo>
                  <a:lnTo>
                    <a:pt x="184" y="239"/>
                  </a:lnTo>
                  <a:lnTo>
                    <a:pt x="188" y="239"/>
                  </a:lnTo>
                  <a:lnTo>
                    <a:pt x="191" y="239"/>
                  </a:lnTo>
                  <a:lnTo>
                    <a:pt x="194" y="239"/>
                  </a:lnTo>
                  <a:lnTo>
                    <a:pt x="198" y="238"/>
                  </a:lnTo>
                  <a:lnTo>
                    <a:pt x="203" y="238"/>
                  </a:lnTo>
                  <a:lnTo>
                    <a:pt x="205" y="238"/>
                  </a:lnTo>
                  <a:lnTo>
                    <a:pt x="209" y="238"/>
                  </a:lnTo>
                  <a:lnTo>
                    <a:pt x="212" y="238"/>
                  </a:lnTo>
                  <a:lnTo>
                    <a:pt x="216" y="238"/>
                  </a:lnTo>
                  <a:lnTo>
                    <a:pt x="220" y="236"/>
                  </a:lnTo>
                  <a:lnTo>
                    <a:pt x="225" y="236"/>
                  </a:lnTo>
                  <a:lnTo>
                    <a:pt x="228" y="236"/>
                  </a:lnTo>
                  <a:lnTo>
                    <a:pt x="229" y="236"/>
                  </a:lnTo>
                  <a:lnTo>
                    <a:pt x="334" y="102"/>
                  </a:lnTo>
                  <a:lnTo>
                    <a:pt x="334" y="101"/>
                  </a:lnTo>
                  <a:lnTo>
                    <a:pt x="335" y="100"/>
                  </a:lnTo>
                  <a:lnTo>
                    <a:pt x="338" y="99"/>
                  </a:lnTo>
                  <a:lnTo>
                    <a:pt x="341" y="96"/>
                  </a:lnTo>
                  <a:lnTo>
                    <a:pt x="344" y="93"/>
                  </a:lnTo>
                  <a:lnTo>
                    <a:pt x="348" y="90"/>
                  </a:lnTo>
                  <a:lnTo>
                    <a:pt x="351" y="88"/>
                  </a:lnTo>
                  <a:lnTo>
                    <a:pt x="353" y="87"/>
                  </a:lnTo>
                  <a:lnTo>
                    <a:pt x="357" y="85"/>
                  </a:lnTo>
                  <a:lnTo>
                    <a:pt x="360" y="83"/>
                  </a:lnTo>
                  <a:lnTo>
                    <a:pt x="363" y="80"/>
                  </a:lnTo>
                  <a:lnTo>
                    <a:pt x="366" y="79"/>
                  </a:lnTo>
                  <a:lnTo>
                    <a:pt x="369" y="75"/>
                  </a:lnTo>
                  <a:lnTo>
                    <a:pt x="372" y="74"/>
                  </a:lnTo>
                  <a:lnTo>
                    <a:pt x="376" y="70"/>
                  </a:lnTo>
                  <a:lnTo>
                    <a:pt x="380" y="69"/>
                  </a:lnTo>
                  <a:lnTo>
                    <a:pt x="384" y="66"/>
                  </a:lnTo>
                  <a:lnTo>
                    <a:pt x="388" y="64"/>
                  </a:lnTo>
                  <a:lnTo>
                    <a:pt x="391" y="61"/>
                  </a:lnTo>
                  <a:lnTo>
                    <a:pt x="396" y="58"/>
                  </a:lnTo>
                  <a:lnTo>
                    <a:pt x="399" y="56"/>
                  </a:lnTo>
                  <a:lnTo>
                    <a:pt x="404" y="54"/>
                  </a:lnTo>
                  <a:lnTo>
                    <a:pt x="409" y="51"/>
                  </a:lnTo>
                  <a:lnTo>
                    <a:pt x="412" y="49"/>
                  </a:lnTo>
                  <a:lnTo>
                    <a:pt x="417" y="45"/>
                  </a:lnTo>
                  <a:lnTo>
                    <a:pt x="422" y="44"/>
                  </a:lnTo>
                  <a:lnTo>
                    <a:pt x="427" y="41"/>
                  </a:lnTo>
                  <a:lnTo>
                    <a:pt x="430" y="38"/>
                  </a:lnTo>
                  <a:lnTo>
                    <a:pt x="435" y="36"/>
                  </a:lnTo>
                  <a:lnTo>
                    <a:pt x="440" y="34"/>
                  </a:lnTo>
                  <a:lnTo>
                    <a:pt x="444" y="30"/>
                  </a:lnTo>
                  <a:lnTo>
                    <a:pt x="448" y="29"/>
                  </a:lnTo>
                  <a:lnTo>
                    <a:pt x="453" y="25"/>
                  </a:lnTo>
                  <a:lnTo>
                    <a:pt x="459" y="24"/>
                  </a:lnTo>
                  <a:lnTo>
                    <a:pt x="462" y="20"/>
                  </a:lnTo>
                  <a:lnTo>
                    <a:pt x="467" y="19"/>
                  </a:lnTo>
                  <a:lnTo>
                    <a:pt x="472" y="17"/>
                  </a:lnTo>
                  <a:lnTo>
                    <a:pt x="476" y="16"/>
                  </a:lnTo>
                  <a:lnTo>
                    <a:pt x="480" y="13"/>
                  </a:lnTo>
                  <a:lnTo>
                    <a:pt x="485" y="11"/>
                  </a:lnTo>
                  <a:lnTo>
                    <a:pt x="490" y="10"/>
                  </a:lnTo>
                  <a:lnTo>
                    <a:pt x="494" y="9"/>
                  </a:lnTo>
                  <a:lnTo>
                    <a:pt x="498" y="7"/>
                  </a:lnTo>
                  <a:lnTo>
                    <a:pt x="503" y="6"/>
                  </a:lnTo>
                  <a:lnTo>
                    <a:pt x="506" y="4"/>
                  </a:lnTo>
                  <a:lnTo>
                    <a:pt x="511" y="4"/>
                  </a:lnTo>
                  <a:lnTo>
                    <a:pt x="514" y="2"/>
                  </a:lnTo>
                  <a:lnTo>
                    <a:pt x="518" y="2"/>
                  </a:lnTo>
                  <a:lnTo>
                    <a:pt x="522" y="2"/>
                  </a:lnTo>
                  <a:lnTo>
                    <a:pt x="526" y="2"/>
                  </a:lnTo>
                  <a:lnTo>
                    <a:pt x="529" y="0"/>
                  </a:lnTo>
                  <a:lnTo>
                    <a:pt x="532" y="0"/>
                  </a:lnTo>
                  <a:lnTo>
                    <a:pt x="536" y="0"/>
                  </a:lnTo>
                  <a:lnTo>
                    <a:pt x="539" y="0"/>
                  </a:lnTo>
                  <a:lnTo>
                    <a:pt x="542" y="0"/>
                  </a:lnTo>
                  <a:lnTo>
                    <a:pt x="545" y="2"/>
                  </a:lnTo>
                  <a:lnTo>
                    <a:pt x="548" y="2"/>
                  </a:lnTo>
                  <a:lnTo>
                    <a:pt x="551" y="4"/>
                  </a:lnTo>
                  <a:lnTo>
                    <a:pt x="556" y="5"/>
                  </a:lnTo>
                  <a:lnTo>
                    <a:pt x="561" y="7"/>
                  </a:lnTo>
                  <a:lnTo>
                    <a:pt x="565" y="10"/>
                  </a:lnTo>
                  <a:lnTo>
                    <a:pt x="570" y="12"/>
                  </a:lnTo>
                  <a:lnTo>
                    <a:pt x="575" y="15"/>
                  </a:lnTo>
                  <a:lnTo>
                    <a:pt x="580" y="17"/>
                  </a:lnTo>
                  <a:lnTo>
                    <a:pt x="584" y="20"/>
                  </a:lnTo>
                  <a:lnTo>
                    <a:pt x="588" y="23"/>
                  </a:lnTo>
                  <a:lnTo>
                    <a:pt x="592" y="25"/>
                  </a:lnTo>
                  <a:lnTo>
                    <a:pt x="595" y="29"/>
                  </a:lnTo>
                  <a:lnTo>
                    <a:pt x="599" y="32"/>
                  </a:lnTo>
                  <a:lnTo>
                    <a:pt x="602" y="36"/>
                  </a:lnTo>
                  <a:lnTo>
                    <a:pt x="605" y="39"/>
                  </a:lnTo>
                  <a:lnTo>
                    <a:pt x="608" y="44"/>
                  </a:lnTo>
                  <a:lnTo>
                    <a:pt x="610" y="48"/>
                  </a:lnTo>
                  <a:lnTo>
                    <a:pt x="613" y="53"/>
                  </a:lnTo>
                  <a:lnTo>
                    <a:pt x="615" y="57"/>
                  </a:lnTo>
                  <a:lnTo>
                    <a:pt x="616" y="62"/>
                  </a:lnTo>
                  <a:lnTo>
                    <a:pt x="619" y="67"/>
                  </a:lnTo>
                  <a:lnTo>
                    <a:pt x="620" y="73"/>
                  </a:lnTo>
                  <a:lnTo>
                    <a:pt x="620" y="75"/>
                  </a:lnTo>
                  <a:lnTo>
                    <a:pt x="620" y="79"/>
                  </a:lnTo>
                  <a:lnTo>
                    <a:pt x="620" y="82"/>
                  </a:lnTo>
                  <a:lnTo>
                    <a:pt x="621" y="85"/>
                  </a:lnTo>
                  <a:lnTo>
                    <a:pt x="621" y="88"/>
                  </a:lnTo>
                  <a:lnTo>
                    <a:pt x="621" y="92"/>
                  </a:lnTo>
                  <a:lnTo>
                    <a:pt x="621" y="95"/>
                  </a:lnTo>
                  <a:lnTo>
                    <a:pt x="621" y="100"/>
                  </a:lnTo>
                  <a:lnTo>
                    <a:pt x="621" y="102"/>
                  </a:lnTo>
                  <a:lnTo>
                    <a:pt x="620" y="106"/>
                  </a:lnTo>
                  <a:lnTo>
                    <a:pt x="620" y="109"/>
                  </a:lnTo>
                  <a:lnTo>
                    <a:pt x="620" y="114"/>
                  </a:lnTo>
                  <a:lnTo>
                    <a:pt x="619" y="119"/>
                  </a:lnTo>
                  <a:lnTo>
                    <a:pt x="619" y="123"/>
                  </a:lnTo>
                  <a:lnTo>
                    <a:pt x="618" y="127"/>
                  </a:lnTo>
                  <a:lnTo>
                    <a:pt x="618" y="132"/>
                  </a:lnTo>
                  <a:lnTo>
                    <a:pt x="616" y="136"/>
                  </a:lnTo>
                  <a:lnTo>
                    <a:pt x="615" y="140"/>
                  </a:lnTo>
                  <a:lnTo>
                    <a:pt x="614" y="145"/>
                  </a:lnTo>
                  <a:lnTo>
                    <a:pt x="613" y="151"/>
                  </a:lnTo>
                  <a:lnTo>
                    <a:pt x="612" y="156"/>
                  </a:lnTo>
                  <a:lnTo>
                    <a:pt x="610" y="162"/>
                  </a:lnTo>
                  <a:lnTo>
                    <a:pt x="608" y="166"/>
                  </a:lnTo>
                  <a:lnTo>
                    <a:pt x="608" y="172"/>
                  </a:lnTo>
                  <a:lnTo>
                    <a:pt x="606" y="177"/>
                  </a:lnTo>
                  <a:lnTo>
                    <a:pt x="603" y="183"/>
                  </a:lnTo>
                  <a:lnTo>
                    <a:pt x="602" y="188"/>
                  </a:lnTo>
                  <a:lnTo>
                    <a:pt x="601" y="194"/>
                  </a:lnTo>
                  <a:lnTo>
                    <a:pt x="599" y="200"/>
                  </a:lnTo>
                  <a:lnTo>
                    <a:pt x="599" y="206"/>
                  </a:lnTo>
                  <a:lnTo>
                    <a:pt x="597" y="210"/>
                  </a:lnTo>
                  <a:lnTo>
                    <a:pt x="596" y="216"/>
                  </a:lnTo>
                  <a:lnTo>
                    <a:pt x="594" y="221"/>
                  </a:lnTo>
                  <a:lnTo>
                    <a:pt x="593" y="227"/>
                  </a:lnTo>
                  <a:lnTo>
                    <a:pt x="592" y="232"/>
                  </a:lnTo>
                  <a:lnTo>
                    <a:pt x="590" y="238"/>
                  </a:lnTo>
                  <a:lnTo>
                    <a:pt x="589" y="242"/>
                  </a:lnTo>
                  <a:lnTo>
                    <a:pt x="589" y="248"/>
                  </a:lnTo>
                  <a:lnTo>
                    <a:pt x="588" y="253"/>
                  </a:lnTo>
                  <a:lnTo>
                    <a:pt x="588" y="259"/>
                  </a:lnTo>
                  <a:lnTo>
                    <a:pt x="587" y="264"/>
                  </a:lnTo>
                  <a:lnTo>
                    <a:pt x="586" y="268"/>
                  </a:lnTo>
                  <a:lnTo>
                    <a:pt x="584" y="273"/>
                  </a:lnTo>
                  <a:lnTo>
                    <a:pt x="584" y="279"/>
                  </a:lnTo>
                  <a:lnTo>
                    <a:pt x="583" y="284"/>
                  </a:lnTo>
                  <a:lnTo>
                    <a:pt x="583" y="289"/>
                  </a:lnTo>
                  <a:lnTo>
                    <a:pt x="582" y="293"/>
                  </a:lnTo>
                  <a:lnTo>
                    <a:pt x="582" y="298"/>
                  </a:lnTo>
                  <a:lnTo>
                    <a:pt x="581" y="302"/>
                  </a:lnTo>
                  <a:lnTo>
                    <a:pt x="580" y="306"/>
                  </a:lnTo>
                  <a:lnTo>
                    <a:pt x="580" y="311"/>
                  </a:lnTo>
                  <a:lnTo>
                    <a:pt x="580" y="316"/>
                  </a:lnTo>
                  <a:lnTo>
                    <a:pt x="580" y="319"/>
                  </a:lnTo>
                  <a:lnTo>
                    <a:pt x="578" y="324"/>
                  </a:lnTo>
                  <a:lnTo>
                    <a:pt x="578" y="329"/>
                  </a:lnTo>
                  <a:lnTo>
                    <a:pt x="578" y="334"/>
                  </a:lnTo>
                  <a:lnTo>
                    <a:pt x="578" y="337"/>
                  </a:lnTo>
                  <a:lnTo>
                    <a:pt x="577" y="341"/>
                  </a:lnTo>
                  <a:lnTo>
                    <a:pt x="577" y="344"/>
                  </a:lnTo>
                  <a:lnTo>
                    <a:pt x="577" y="348"/>
                  </a:lnTo>
                  <a:lnTo>
                    <a:pt x="576" y="351"/>
                  </a:lnTo>
                  <a:lnTo>
                    <a:pt x="576" y="355"/>
                  </a:lnTo>
                  <a:lnTo>
                    <a:pt x="576" y="359"/>
                  </a:lnTo>
                  <a:lnTo>
                    <a:pt x="576" y="362"/>
                  </a:lnTo>
                  <a:lnTo>
                    <a:pt x="575" y="364"/>
                  </a:lnTo>
                  <a:lnTo>
                    <a:pt x="575" y="368"/>
                  </a:lnTo>
                  <a:lnTo>
                    <a:pt x="575" y="372"/>
                  </a:lnTo>
                  <a:lnTo>
                    <a:pt x="575" y="374"/>
                  </a:lnTo>
                  <a:lnTo>
                    <a:pt x="575" y="380"/>
                  </a:lnTo>
                  <a:lnTo>
                    <a:pt x="575" y="385"/>
                  </a:lnTo>
                  <a:lnTo>
                    <a:pt x="575" y="389"/>
                  </a:lnTo>
                  <a:lnTo>
                    <a:pt x="575" y="393"/>
                  </a:lnTo>
                  <a:lnTo>
                    <a:pt x="575" y="397"/>
                  </a:lnTo>
                  <a:lnTo>
                    <a:pt x="575" y="400"/>
                  </a:lnTo>
                  <a:lnTo>
                    <a:pt x="575" y="404"/>
                  </a:lnTo>
                  <a:lnTo>
                    <a:pt x="576" y="405"/>
                  </a:lnTo>
                  <a:lnTo>
                    <a:pt x="577" y="406"/>
                  </a:lnTo>
                  <a:lnTo>
                    <a:pt x="580" y="411"/>
                  </a:lnTo>
                  <a:lnTo>
                    <a:pt x="581" y="413"/>
                  </a:lnTo>
                  <a:lnTo>
                    <a:pt x="583" y="418"/>
                  </a:lnTo>
                  <a:lnTo>
                    <a:pt x="583" y="420"/>
                  </a:lnTo>
                  <a:lnTo>
                    <a:pt x="584" y="423"/>
                  </a:lnTo>
                  <a:lnTo>
                    <a:pt x="586" y="425"/>
                  </a:lnTo>
                  <a:lnTo>
                    <a:pt x="587" y="429"/>
                  </a:lnTo>
                  <a:lnTo>
                    <a:pt x="587" y="431"/>
                  </a:lnTo>
                  <a:lnTo>
                    <a:pt x="588" y="434"/>
                  </a:lnTo>
                  <a:lnTo>
                    <a:pt x="588" y="437"/>
                  </a:lnTo>
                  <a:lnTo>
                    <a:pt x="588" y="442"/>
                  </a:lnTo>
                  <a:lnTo>
                    <a:pt x="588" y="444"/>
                  </a:lnTo>
                  <a:lnTo>
                    <a:pt x="588" y="449"/>
                  </a:lnTo>
                  <a:lnTo>
                    <a:pt x="588" y="452"/>
                  </a:lnTo>
                  <a:lnTo>
                    <a:pt x="588" y="457"/>
                  </a:lnTo>
                  <a:lnTo>
                    <a:pt x="588" y="462"/>
                  </a:lnTo>
                  <a:lnTo>
                    <a:pt x="587" y="467"/>
                  </a:lnTo>
                  <a:lnTo>
                    <a:pt x="586" y="470"/>
                  </a:lnTo>
                  <a:lnTo>
                    <a:pt x="586" y="476"/>
                  </a:lnTo>
                  <a:lnTo>
                    <a:pt x="584" y="481"/>
                  </a:lnTo>
                  <a:lnTo>
                    <a:pt x="582" y="485"/>
                  </a:lnTo>
                  <a:lnTo>
                    <a:pt x="581" y="489"/>
                  </a:lnTo>
                  <a:lnTo>
                    <a:pt x="580" y="491"/>
                  </a:lnTo>
                  <a:lnTo>
                    <a:pt x="580" y="495"/>
                  </a:lnTo>
                  <a:lnTo>
                    <a:pt x="578" y="497"/>
                  </a:lnTo>
                  <a:lnTo>
                    <a:pt x="576" y="502"/>
                  </a:lnTo>
                  <a:lnTo>
                    <a:pt x="574" y="508"/>
                  </a:lnTo>
                  <a:lnTo>
                    <a:pt x="571" y="513"/>
                  </a:lnTo>
                  <a:lnTo>
                    <a:pt x="569" y="518"/>
                  </a:lnTo>
                  <a:lnTo>
                    <a:pt x="567" y="521"/>
                  </a:lnTo>
                  <a:lnTo>
                    <a:pt x="564" y="525"/>
                  </a:lnTo>
                  <a:lnTo>
                    <a:pt x="562" y="529"/>
                  </a:lnTo>
                  <a:lnTo>
                    <a:pt x="561" y="533"/>
                  </a:lnTo>
                  <a:lnTo>
                    <a:pt x="558" y="535"/>
                  </a:lnTo>
                  <a:lnTo>
                    <a:pt x="556" y="539"/>
                  </a:lnTo>
                  <a:lnTo>
                    <a:pt x="555" y="541"/>
                  </a:lnTo>
                  <a:lnTo>
                    <a:pt x="552" y="544"/>
                  </a:lnTo>
                  <a:lnTo>
                    <a:pt x="550" y="548"/>
                  </a:lnTo>
                  <a:lnTo>
                    <a:pt x="546" y="553"/>
                  </a:lnTo>
                  <a:lnTo>
                    <a:pt x="543" y="555"/>
                  </a:lnTo>
                  <a:lnTo>
                    <a:pt x="541" y="559"/>
                  </a:lnTo>
                  <a:lnTo>
                    <a:pt x="538" y="563"/>
                  </a:lnTo>
                  <a:lnTo>
                    <a:pt x="537" y="565"/>
                  </a:lnTo>
                  <a:lnTo>
                    <a:pt x="536" y="569"/>
                  </a:lnTo>
                  <a:lnTo>
                    <a:pt x="535" y="572"/>
                  </a:lnTo>
                  <a:lnTo>
                    <a:pt x="533" y="574"/>
                  </a:lnTo>
                  <a:lnTo>
                    <a:pt x="533" y="579"/>
                  </a:lnTo>
                  <a:lnTo>
                    <a:pt x="532" y="582"/>
                  </a:lnTo>
                  <a:lnTo>
                    <a:pt x="533" y="584"/>
                  </a:lnTo>
                  <a:lnTo>
                    <a:pt x="533" y="587"/>
                  </a:lnTo>
                  <a:lnTo>
                    <a:pt x="535" y="592"/>
                  </a:lnTo>
                  <a:lnTo>
                    <a:pt x="536" y="596"/>
                  </a:lnTo>
                  <a:lnTo>
                    <a:pt x="537" y="602"/>
                  </a:lnTo>
                  <a:lnTo>
                    <a:pt x="538" y="603"/>
                  </a:lnTo>
                  <a:lnTo>
                    <a:pt x="539" y="606"/>
                  </a:lnTo>
                  <a:lnTo>
                    <a:pt x="541" y="609"/>
                  </a:lnTo>
                  <a:lnTo>
                    <a:pt x="542" y="612"/>
                  </a:lnTo>
                  <a:lnTo>
                    <a:pt x="542" y="615"/>
                  </a:lnTo>
                  <a:lnTo>
                    <a:pt x="543" y="617"/>
                  </a:lnTo>
                  <a:lnTo>
                    <a:pt x="544" y="621"/>
                  </a:lnTo>
                  <a:lnTo>
                    <a:pt x="545" y="624"/>
                  </a:lnTo>
                  <a:lnTo>
                    <a:pt x="546" y="628"/>
                  </a:lnTo>
                  <a:lnTo>
                    <a:pt x="549" y="630"/>
                  </a:lnTo>
                  <a:lnTo>
                    <a:pt x="550" y="634"/>
                  </a:lnTo>
                  <a:lnTo>
                    <a:pt x="551" y="637"/>
                  </a:lnTo>
                  <a:lnTo>
                    <a:pt x="552" y="641"/>
                  </a:lnTo>
                  <a:lnTo>
                    <a:pt x="555" y="643"/>
                  </a:lnTo>
                  <a:lnTo>
                    <a:pt x="556" y="647"/>
                  </a:lnTo>
                  <a:lnTo>
                    <a:pt x="557" y="650"/>
                  </a:lnTo>
                  <a:lnTo>
                    <a:pt x="559" y="654"/>
                  </a:lnTo>
                  <a:lnTo>
                    <a:pt x="561" y="657"/>
                  </a:lnTo>
                  <a:lnTo>
                    <a:pt x="562" y="661"/>
                  </a:lnTo>
                  <a:lnTo>
                    <a:pt x="564" y="665"/>
                  </a:lnTo>
                  <a:lnTo>
                    <a:pt x="564" y="667"/>
                  </a:lnTo>
                  <a:lnTo>
                    <a:pt x="567" y="671"/>
                  </a:lnTo>
                  <a:lnTo>
                    <a:pt x="568" y="673"/>
                  </a:lnTo>
                  <a:lnTo>
                    <a:pt x="569" y="676"/>
                  </a:lnTo>
                  <a:lnTo>
                    <a:pt x="570" y="680"/>
                  </a:lnTo>
                  <a:lnTo>
                    <a:pt x="573" y="682"/>
                  </a:lnTo>
                  <a:lnTo>
                    <a:pt x="574" y="686"/>
                  </a:lnTo>
                  <a:lnTo>
                    <a:pt x="575" y="690"/>
                  </a:lnTo>
                  <a:lnTo>
                    <a:pt x="576" y="692"/>
                  </a:lnTo>
                  <a:lnTo>
                    <a:pt x="577" y="695"/>
                  </a:lnTo>
                  <a:lnTo>
                    <a:pt x="578" y="698"/>
                  </a:lnTo>
                  <a:lnTo>
                    <a:pt x="580" y="701"/>
                  </a:lnTo>
                  <a:lnTo>
                    <a:pt x="583" y="706"/>
                  </a:lnTo>
                  <a:lnTo>
                    <a:pt x="586" y="711"/>
                  </a:lnTo>
                  <a:lnTo>
                    <a:pt x="588" y="716"/>
                  </a:lnTo>
                  <a:lnTo>
                    <a:pt x="589" y="720"/>
                  </a:lnTo>
                  <a:lnTo>
                    <a:pt x="592" y="723"/>
                  </a:lnTo>
                  <a:lnTo>
                    <a:pt x="593" y="726"/>
                  </a:lnTo>
                  <a:lnTo>
                    <a:pt x="595" y="731"/>
                  </a:lnTo>
                  <a:lnTo>
                    <a:pt x="596" y="732"/>
                  </a:lnTo>
                  <a:lnTo>
                    <a:pt x="641" y="786"/>
                  </a:lnTo>
                  <a:lnTo>
                    <a:pt x="641" y="784"/>
                  </a:lnTo>
                  <a:lnTo>
                    <a:pt x="644" y="784"/>
                  </a:lnTo>
                  <a:lnTo>
                    <a:pt x="647" y="783"/>
                  </a:lnTo>
                  <a:lnTo>
                    <a:pt x="652" y="783"/>
                  </a:lnTo>
                  <a:lnTo>
                    <a:pt x="656" y="782"/>
                  </a:lnTo>
                  <a:lnTo>
                    <a:pt x="658" y="782"/>
                  </a:lnTo>
                  <a:lnTo>
                    <a:pt x="661" y="781"/>
                  </a:lnTo>
                  <a:lnTo>
                    <a:pt x="666" y="781"/>
                  </a:lnTo>
                  <a:lnTo>
                    <a:pt x="669" y="780"/>
                  </a:lnTo>
                  <a:lnTo>
                    <a:pt x="673" y="780"/>
                  </a:lnTo>
                  <a:lnTo>
                    <a:pt x="678" y="780"/>
                  </a:lnTo>
                  <a:lnTo>
                    <a:pt x="683" y="780"/>
                  </a:lnTo>
                  <a:lnTo>
                    <a:pt x="686" y="778"/>
                  </a:lnTo>
                  <a:lnTo>
                    <a:pt x="691" y="777"/>
                  </a:lnTo>
                  <a:lnTo>
                    <a:pt x="696" y="777"/>
                  </a:lnTo>
                  <a:lnTo>
                    <a:pt x="702" y="776"/>
                  </a:lnTo>
                  <a:lnTo>
                    <a:pt x="707" y="776"/>
                  </a:lnTo>
                  <a:lnTo>
                    <a:pt x="711" y="776"/>
                  </a:lnTo>
                  <a:lnTo>
                    <a:pt x="717" y="776"/>
                  </a:lnTo>
                  <a:lnTo>
                    <a:pt x="722" y="776"/>
                  </a:lnTo>
                  <a:lnTo>
                    <a:pt x="727" y="775"/>
                  </a:lnTo>
                  <a:lnTo>
                    <a:pt x="733" y="775"/>
                  </a:lnTo>
                  <a:lnTo>
                    <a:pt x="737" y="775"/>
                  </a:lnTo>
                  <a:lnTo>
                    <a:pt x="743" y="776"/>
                  </a:lnTo>
                  <a:lnTo>
                    <a:pt x="748" y="776"/>
                  </a:lnTo>
                  <a:lnTo>
                    <a:pt x="754" y="776"/>
                  </a:lnTo>
                  <a:lnTo>
                    <a:pt x="759" y="776"/>
                  </a:lnTo>
                  <a:lnTo>
                    <a:pt x="765" y="777"/>
                  </a:lnTo>
                  <a:lnTo>
                    <a:pt x="769" y="777"/>
                  </a:lnTo>
                  <a:lnTo>
                    <a:pt x="774" y="778"/>
                  </a:lnTo>
                  <a:lnTo>
                    <a:pt x="778" y="780"/>
                  </a:lnTo>
                  <a:lnTo>
                    <a:pt x="780" y="780"/>
                  </a:lnTo>
                  <a:lnTo>
                    <a:pt x="784" y="781"/>
                  </a:lnTo>
                  <a:lnTo>
                    <a:pt x="787" y="782"/>
                  </a:lnTo>
                  <a:lnTo>
                    <a:pt x="790" y="782"/>
                  </a:lnTo>
                  <a:lnTo>
                    <a:pt x="793" y="783"/>
                  </a:lnTo>
                  <a:lnTo>
                    <a:pt x="797" y="784"/>
                  </a:lnTo>
                  <a:lnTo>
                    <a:pt x="800" y="784"/>
                  </a:lnTo>
                  <a:lnTo>
                    <a:pt x="803" y="786"/>
                  </a:lnTo>
                  <a:lnTo>
                    <a:pt x="806" y="787"/>
                  </a:lnTo>
                  <a:lnTo>
                    <a:pt x="811" y="789"/>
                  </a:lnTo>
                  <a:lnTo>
                    <a:pt x="814" y="790"/>
                  </a:lnTo>
                  <a:lnTo>
                    <a:pt x="817" y="792"/>
                  </a:lnTo>
                  <a:lnTo>
                    <a:pt x="820" y="793"/>
                  </a:lnTo>
                  <a:lnTo>
                    <a:pt x="825" y="793"/>
                  </a:lnTo>
                  <a:lnTo>
                    <a:pt x="829" y="795"/>
                  </a:lnTo>
                  <a:lnTo>
                    <a:pt x="832" y="796"/>
                  </a:lnTo>
                  <a:lnTo>
                    <a:pt x="836" y="797"/>
                  </a:lnTo>
                  <a:lnTo>
                    <a:pt x="839" y="799"/>
                  </a:lnTo>
                  <a:lnTo>
                    <a:pt x="844" y="801"/>
                  </a:lnTo>
                  <a:lnTo>
                    <a:pt x="846" y="802"/>
                  </a:lnTo>
                  <a:lnTo>
                    <a:pt x="851" y="803"/>
                  </a:lnTo>
                  <a:lnTo>
                    <a:pt x="855" y="806"/>
                  </a:lnTo>
                  <a:lnTo>
                    <a:pt x="858" y="807"/>
                  </a:lnTo>
                  <a:lnTo>
                    <a:pt x="862" y="808"/>
                  </a:lnTo>
                  <a:lnTo>
                    <a:pt x="865" y="811"/>
                  </a:lnTo>
                  <a:lnTo>
                    <a:pt x="869" y="812"/>
                  </a:lnTo>
                  <a:lnTo>
                    <a:pt x="874" y="814"/>
                  </a:lnTo>
                  <a:lnTo>
                    <a:pt x="876" y="815"/>
                  </a:lnTo>
                  <a:lnTo>
                    <a:pt x="880" y="818"/>
                  </a:lnTo>
                  <a:lnTo>
                    <a:pt x="883" y="819"/>
                  </a:lnTo>
                  <a:lnTo>
                    <a:pt x="887" y="820"/>
                  </a:lnTo>
                  <a:lnTo>
                    <a:pt x="890" y="822"/>
                  </a:lnTo>
                  <a:lnTo>
                    <a:pt x="894" y="824"/>
                  </a:lnTo>
                  <a:lnTo>
                    <a:pt x="896" y="826"/>
                  </a:lnTo>
                  <a:lnTo>
                    <a:pt x="900" y="828"/>
                  </a:lnTo>
                  <a:lnTo>
                    <a:pt x="902" y="829"/>
                  </a:lnTo>
                  <a:lnTo>
                    <a:pt x="906" y="831"/>
                  </a:lnTo>
                  <a:lnTo>
                    <a:pt x="908" y="833"/>
                  </a:lnTo>
                  <a:lnTo>
                    <a:pt x="912" y="834"/>
                  </a:lnTo>
                  <a:lnTo>
                    <a:pt x="916" y="838"/>
                  </a:lnTo>
                  <a:lnTo>
                    <a:pt x="922" y="843"/>
                  </a:lnTo>
                  <a:lnTo>
                    <a:pt x="926" y="845"/>
                  </a:lnTo>
                  <a:lnTo>
                    <a:pt x="929" y="848"/>
                  </a:lnTo>
                  <a:lnTo>
                    <a:pt x="933" y="852"/>
                  </a:lnTo>
                  <a:lnTo>
                    <a:pt x="937" y="856"/>
                  </a:lnTo>
                  <a:lnTo>
                    <a:pt x="938" y="858"/>
                  </a:lnTo>
                  <a:lnTo>
                    <a:pt x="940" y="862"/>
                  </a:lnTo>
                  <a:lnTo>
                    <a:pt x="941" y="864"/>
                  </a:lnTo>
                  <a:lnTo>
                    <a:pt x="941" y="867"/>
                  </a:lnTo>
                  <a:lnTo>
                    <a:pt x="940" y="870"/>
                  </a:lnTo>
                  <a:lnTo>
                    <a:pt x="939" y="872"/>
                  </a:lnTo>
                  <a:lnTo>
                    <a:pt x="937" y="875"/>
                  </a:lnTo>
                  <a:lnTo>
                    <a:pt x="934" y="878"/>
                  </a:lnTo>
                  <a:lnTo>
                    <a:pt x="931" y="880"/>
                  </a:lnTo>
                  <a:lnTo>
                    <a:pt x="927" y="883"/>
                  </a:lnTo>
                  <a:lnTo>
                    <a:pt x="922" y="886"/>
                  </a:lnTo>
                  <a:lnTo>
                    <a:pt x="918" y="889"/>
                  </a:lnTo>
                  <a:lnTo>
                    <a:pt x="914" y="890"/>
                  </a:lnTo>
                  <a:lnTo>
                    <a:pt x="910" y="891"/>
                  </a:lnTo>
                  <a:lnTo>
                    <a:pt x="908" y="892"/>
                  </a:lnTo>
                  <a:lnTo>
                    <a:pt x="905" y="894"/>
                  </a:lnTo>
                  <a:lnTo>
                    <a:pt x="901" y="895"/>
                  </a:lnTo>
                  <a:lnTo>
                    <a:pt x="897" y="896"/>
                  </a:lnTo>
                  <a:lnTo>
                    <a:pt x="894" y="897"/>
                  </a:lnTo>
                  <a:lnTo>
                    <a:pt x="890" y="899"/>
                  </a:lnTo>
                  <a:lnTo>
                    <a:pt x="887" y="901"/>
                  </a:lnTo>
                  <a:lnTo>
                    <a:pt x="882" y="901"/>
                  </a:lnTo>
                  <a:lnTo>
                    <a:pt x="878" y="902"/>
                  </a:lnTo>
                  <a:lnTo>
                    <a:pt x="875" y="904"/>
                  </a:lnTo>
                  <a:lnTo>
                    <a:pt x="870" y="905"/>
                  </a:lnTo>
                  <a:lnTo>
                    <a:pt x="865" y="907"/>
                  </a:lnTo>
                  <a:lnTo>
                    <a:pt x="861" y="908"/>
                  </a:lnTo>
                  <a:lnTo>
                    <a:pt x="857" y="909"/>
                  </a:lnTo>
                  <a:lnTo>
                    <a:pt x="851" y="910"/>
                  </a:lnTo>
                  <a:lnTo>
                    <a:pt x="846" y="911"/>
                  </a:lnTo>
                  <a:lnTo>
                    <a:pt x="842" y="911"/>
                  </a:lnTo>
                  <a:lnTo>
                    <a:pt x="837" y="914"/>
                  </a:lnTo>
                  <a:lnTo>
                    <a:pt x="832" y="914"/>
                  </a:lnTo>
                  <a:lnTo>
                    <a:pt x="826" y="916"/>
                  </a:lnTo>
                  <a:lnTo>
                    <a:pt x="822" y="916"/>
                  </a:lnTo>
                  <a:lnTo>
                    <a:pt x="817" y="917"/>
                  </a:lnTo>
                  <a:lnTo>
                    <a:pt x="811" y="918"/>
                  </a:lnTo>
                  <a:lnTo>
                    <a:pt x="806" y="920"/>
                  </a:lnTo>
                  <a:lnTo>
                    <a:pt x="800" y="920"/>
                  </a:lnTo>
                  <a:lnTo>
                    <a:pt x="794" y="921"/>
                  </a:lnTo>
                  <a:lnTo>
                    <a:pt x="788" y="921"/>
                  </a:lnTo>
                  <a:lnTo>
                    <a:pt x="784" y="922"/>
                  </a:lnTo>
                  <a:lnTo>
                    <a:pt x="778" y="923"/>
                  </a:lnTo>
                  <a:lnTo>
                    <a:pt x="773" y="924"/>
                  </a:lnTo>
                  <a:lnTo>
                    <a:pt x="767" y="926"/>
                  </a:lnTo>
                  <a:lnTo>
                    <a:pt x="761" y="926"/>
                  </a:lnTo>
                  <a:lnTo>
                    <a:pt x="755" y="926"/>
                  </a:lnTo>
                  <a:lnTo>
                    <a:pt x="749" y="927"/>
                  </a:lnTo>
                  <a:lnTo>
                    <a:pt x="743" y="927"/>
                  </a:lnTo>
                  <a:lnTo>
                    <a:pt x="737" y="928"/>
                  </a:lnTo>
                  <a:lnTo>
                    <a:pt x="731" y="928"/>
                  </a:lnTo>
                  <a:lnTo>
                    <a:pt x="727" y="929"/>
                  </a:lnTo>
                  <a:lnTo>
                    <a:pt x="720" y="929"/>
                  </a:lnTo>
                  <a:lnTo>
                    <a:pt x="715" y="930"/>
                  </a:lnTo>
                  <a:lnTo>
                    <a:pt x="709" y="930"/>
                  </a:lnTo>
                  <a:lnTo>
                    <a:pt x="703" y="931"/>
                  </a:lnTo>
                  <a:lnTo>
                    <a:pt x="697" y="931"/>
                  </a:lnTo>
                  <a:lnTo>
                    <a:pt x="691" y="931"/>
                  </a:lnTo>
                  <a:lnTo>
                    <a:pt x="685" y="931"/>
                  </a:lnTo>
                  <a:lnTo>
                    <a:pt x="680" y="933"/>
                  </a:lnTo>
                  <a:lnTo>
                    <a:pt x="673" y="933"/>
                  </a:lnTo>
                  <a:lnTo>
                    <a:pt x="669" y="933"/>
                  </a:lnTo>
                  <a:lnTo>
                    <a:pt x="663" y="933"/>
                  </a:lnTo>
                  <a:lnTo>
                    <a:pt x="657" y="933"/>
                  </a:lnTo>
                  <a:lnTo>
                    <a:pt x="652" y="933"/>
                  </a:lnTo>
                  <a:lnTo>
                    <a:pt x="647" y="933"/>
                  </a:lnTo>
                  <a:lnTo>
                    <a:pt x="642" y="933"/>
                  </a:lnTo>
                  <a:lnTo>
                    <a:pt x="638" y="933"/>
                  </a:lnTo>
                  <a:lnTo>
                    <a:pt x="633" y="933"/>
                  </a:lnTo>
                  <a:lnTo>
                    <a:pt x="628" y="933"/>
                  </a:lnTo>
                  <a:lnTo>
                    <a:pt x="625" y="933"/>
                  </a:lnTo>
                  <a:lnTo>
                    <a:pt x="620" y="933"/>
                  </a:lnTo>
                  <a:lnTo>
                    <a:pt x="616" y="933"/>
                  </a:lnTo>
                  <a:lnTo>
                    <a:pt x="613" y="933"/>
                  </a:lnTo>
                  <a:lnTo>
                    <a:pt x="609" y="933"/>
                  </a:lnTo>
                  <a:lnTo>
                    <a:pt x="606" y="933"/>
                  </a:lnTo>
                  <a:lnTo>
                    <a:pt x="602" y="933"/>
                  </a:lnTo>
                  <a:lnTo>
                    <a:pt x="599" y="933"/>
                  </a:lnTo>
                  <a:lnTo>
                    <a:pt x="595" y="933"/>
                  </a:lnTo>
                  <a:lnTo>
                    <a:pt x="593" y="933"/>
                  </a:lnTo>
                  <a:lnTo>
                    <a:pt x="589" y="933"/>
                  </a:lnTo>
                  <a:lnTo>
                    <a:pt x="587" y="933"/>
                  </a:lnTo>
                  <a:lnTo>
                    <a:pt x="584" y="933"/>
                  </a:lnTo>
                  <a:lnTo>
                    <a:pt x="582" y="933"/>
                  </a:lnTo>
                  <a:lnTo>
                    <a:pt x="576" y="931"/>
                  </a:lnTo>
                  <a:lnTo>
                    <a:pt x="573" y="931"/>
                  </a:lnTo>
                  <a:lnTo>
                    <a:pt x="569" y="931"/>
                  </a:lnTo>
                  <a:lnTo>
                    <a:pt x="565" y="931"/>
                  </a:lnTo>
                  <a:lnTo>
                    <a:pt x="562" y="931"/>
                  </a:lnTo>
                  <a:lnTo>
                    <a:pt x="558" y="931"/>
                  </a:lnTo>
                  <a:lnTo>
                    <a:pt x="556" y="931"/>
                  </a:lnTo>
                  <a:lnTo>
                    <a:pt x="554" y="931"/>
                  </a:lnTo>
                  <a:lnTo>
                    <a:pt x="550" y="930"/>
                  </a:lnTo>
                  <a:lnTo>
                    <a:pt x="548" y="930"/>
                  </a:lnTo>
                  <a:lnTo>
                    <a:pt x="545" y="930"/>
                  </a:lnTo>
                  <a:lnTo>
                    <a:pt x="544" y="930"/>
                  </a:lnTo>
                  <a:lnTo>
                    <a:pt x="536" y="994"/>
                  </a:lnTo>
                  <a:lnTo>
                    <a:pt x="535" y="994"/>
                  </a:lnTo>
                  <a:lnTo>
                    <a:pt x="531" y="994"/>
                  </a:lnTo>
                  <a:lnTo>
                    <a:pt x="529" y="996"/>
                  </a:lnTo>
                  <a:lnTo>
                    <a:pt x="526" y="996"/>
                  </a:lnTo>
                  <a:lnTo>
                    <a:pt x="524" y="997"/>
                  </a:lnTo>
                  <a:lnTo>
                    <a:pt x="522" y="997"/>
                  </a:lnTo>
                  <a:lnTo>
                    <a:pt x="518" y="997"/>
                  </a:lnTo>
                  <a:lnTo>
                    <a:pt x="514" y="997"/>
                  </a:lnTo>
                  <a:lnTo>
                    <a:pt x="511" y="996"/>
                  </a:lnTo>
                  <a:lnTo>
                    <a:pt x="509" y="994"/>
                  </a:lnTo>
                  <a:lnTo>
                    <a:pt x="505" y="993"/>
                  </a:lnTo>
                  <a:lnTo>
                    <a:pt x="503" y="991"/>
                  </a:lnTo>
                  <a:lnTo>
                    <a:pt x="499" y="988"/>
                  </a:lnTo>
                  <a:lnTo>
                    <a:pt x="498" y="986"/>
                  </a:lnTo>
                  <a:lnTo>
                    <a:pt x="494" y="981"/>
                  </a:lnTo>
                  <a:lnTo>
                    <a:pt x="492" y="977"/>
                  </a:lnTo>
                  <a:lnTo>
                    <a:pt x="491" y="972"/>
                  </a:lnTo>
                  <a:lnTo>
                    <a:pt x="488" y="967"/>
                  </a:lnTo>
                  <a:lnTo>
                    <a:pt x="486" y="961"/>
                  </a:lnTo>
                  <a:lnTo>
                    <a:pt x="484" y="956"/>
                  </a:lnTo>
                  <a:lnTo>
                    <a:pt x="480" y="952"/>
                  </a:lnTo>
                  <a:lnTo>
                    <a:pt x="476" y="947"/>
                  </a:lnTo>
                  <a:lnTo>
                    <a:pt x="473" y="945"/>
                  </a:lnTo>
                  <a:lnTo>
                    <a:pt x="469" y="942"/>
                  </a:lnTo>
                  <a:lnTo>
                    <a:pt x="467" y="940"/>
                  </a:lnTo>
                  <a:lnTo>
                    <a:pt x="463" y="937"/>
                  </a:lnTo>
                  <a:lnTo>
                    <a:pt x="459" y="935"/>
                  </a:lnTo>
                  <a:lnTo>
                    <a:pt x="455" y="934"/>
                  </a:lnTo>
                  <a:lnTo>
                    <a:pt x="450" y="933"/>
                  </a:lnTo>
                  <a:lnTo>
                    <a:pt x="446" y="931"/>
                  </a:lnTo>
                  <a:lnTo>
                    <a:pt x="442" y="930"/>
                  </a:lnTo>
                  <a:lnTo>
                    <a:pt x="440" y="930"/>
                  </a:lnTo>
                  <a:lnTo>
                    <a:pt x="436" y="929"/>
                  </a:lnTo>
                  <a:lnTo>
                    <a:pt x="434" y="929"/>
                  </a:lnTo>
                  <a:lnTo>
                    <a:pt x="429" y="929"/>
                  </a:lnTo>
                  <a:lnTo>
                    <a:pt x="427" y="928"/>
                  </a:lnTo>
                  <a:lnTo>
                    <a:pt x="423" y="928"/>
                  </a:lnTo>
                  <a:lnTo>
                    <a:pt x="420" y="928"/>
                  </a:lnTo>
                  <a:lnTo>
                    <a:pt x="415" y="928"/>
                  </a:lnTo>
                  <a:lnTo>
                    <a:pt x="411" y="928"/>
                  </a:lnTo>
                  <a:lnTo>
                    <a:pt x="407" y="928"/>
                  </a:lnTo>
                  <a:lnTo>
                    <a:pt x="403" y="928"/>
                  </a:lnTo>
                  <a:lnTo>
                    <a:pt x="398" y="928"/>
                  </a:lnTo>
                  <a:lnTo>
                    <a:pt x="395" y="928"/>
                  </a:lnTo>
                  <a:lnTo>
                    <a:pt x="390" y="929"/>
                  </a:lnTo>
                  <a:lnTo>
                    <a:pt x="385" y="930"/>
                  </a:lnTo>
                  <a:lnTo>
                    <a:pt x="380" y="930"/>
                  </a:lnTo>
                  <a:lnTo>
                    <a:pt x="375" y="930"/>
                  </a:lnTo>
                  <a:lnTo>
                    <a:pt x="370" y="931"/>
                  </a:lnTo>
                  <a:lnTo>
                    <a:pt x="365" y="931"/>
                  </a:lnTo>
                  <a:lnTo>
                    <a:pt x="359" y="931"/>
                  </a:lnTo>
                  <a:lnTo>
                    <a:pt x="353" y="931"/>
                  </a:lnTo>
                  <a:lnTo>
                    <a:pt x="347" y="933"/>
                  </a:lnTo>
                  <a:lnTo>
                    <a:pt x="343" y="933"/>
                  </a:lnTo>
                  <a:lnTo>
                    <a:pt x="337" y="933"/>
                  </a:lnTo>
                  <a:lnTo>
                    <a:pt x="331" y="934"/>
                  </a:lnTo>
                  <a:lnTo>
                    <a:pt x="325" y="934"/>
                  </a:lnTo>
                  <a:lnTo>
                    <a:pt x="320" y="935"/>
                  </a:lnTo>
                  <a:lnTo>
                    <a:pt x="314" y="935"/>
                  </a:lnTo>
                  <a:lnTo>
                    <a:pt x="308" y="935"/>
                  </a:lnTo>
                  <a:lnTo>
                    <a:pt x="302" y="935"/>
                  </a:lnTo>
                  <a:lnTo>
                    <a:pt x="297" y="936"/>
                  </a:lnTo>
                  <a:lnTo>
                    <a:pt x="290" y="936"/>
                  </a:lnTo>
                  <a:lnTo>
                    <a:pt x="284" y="937"/>
                  </a:lnTo>
                  <a:lnTo>
                    <a:pt x="280" y="937"/>
                  </a:lnTo>
                  <a:lnTo>
                    <a:pt x="274" y="937"/>
                  </a:lnTo>
                  <a:lnTo>
                    <a:pt x="267" y="937"/>
                  </a:lnTo>
                  <a:lnTo>
                    <a:pt x="261" y="939"/>
                  </a:lnTo>
                  <a:lnTo>
                    <a:pt x="255" y="939"/>
                  </a:lnTo>
                  <a:lnTo>
                    <a:pt x="250" y="940"/>
                  </a:lnTo>
                  <a:lnTo>
                    <a:pt x="243" y="940"/>
                  </a:lnTo>
                  <a:lnTo>
                    <a:pt x="237" y="940"/>
                  </a:lnTo>
                  <a:lnTo>
                    <a:pt x="231" y="940"/>
                  </a:lnTo>
                  <a:lnTo>
                    <a:pt x="226" y="940"/>
                  </a:lnTo>
                  <a:lnTo>
                    <a:pt x="220" y="940"/>
                  </a:lnTo>
                  <a:lnTo>
                    <a:pt x="214" y="940"/>
                  </a:lnTo>
                  <a:lnTo>
                    <a:pt x="209" y="940"/>
                  </a:lnTo>
                  <a:lnTo>
                    <a:pt x="204" y="940"/>
                  </a:lnTo>
                  <a:lnTo>
                    <a:pt x="197" y="940"/>
                  </a:lnTo>
                  <a:lnTo>
                    <a:pt x="192" y="940"/>
                  </a:lnTo>
                  <a:lnTo>
                    <a:pt x="186" y="940"/>
                  </a:lnTo>
                  <a:lnTo>
                    <a:pt x="181" y="940"/>
                  </a:lnTo>
                  <a:lnTo>
                    <a:pt x="175" y="940"/>
                  </a:lnTo>
                  <a:lnTo>
                    <a:pt x="171" y="940"/>
                  </a:lnTo>
                  <a:lnTo>
                    <a:pt x="165" y="940"/>
                  </a:lnTo>
                  <a:lnTo>
                    <a:pt x="160" y="940"/>
                  </a:lnTo>
                  <a:lnTo>
                    <a:pt x="155" y="939"/>
                  </a:lnTo>
                  <a:lnTo>
                    <a:pt x="150" y="939"/>
                  </a:lnTo>
                  <a:lnTo>
                    <a:pt x="146" y="937"/>
                  </a:lnTo>
                  <a:lnTo>
                    <a:pt x="141" y="937"/>
                  </a:lnTo>
                  <a:lnTo>
                    <a:pt x="136" y="937"/>
                  </a:lnTo>
                  <a:lnTo>
                    <a:pt x="131" y="936"/>
                  </a:lnTo>
                  <a:lnTo>
                    <a:pt x="127" y="936"/>
                  </a:lnTo>
                  <a:lnTo>
                    <a:pt x="123" y="936"/>
                  </a:lnTo>
                  <a:lnTo>
                    <a:pt x="118" y="935"/>
                  </a:lnTo>
                  <a:lnTo>
                    <a:pt x="115" y="935"/>
                  </a:lnTo>
                  <a:lnTo>
                    <a:pt x="110" y="934"/>
                  </a:lnTo>
                  <a:lnTo>
                    <a:pt x="108" y="933"/>
                  </a:lnTo>
                  <a:lnTo>
                    <a:pt x="103" y="931"/>
                  </a:lnTo>
                  <a:lnTo>
                    <a:pt x="101" y="931"/>
                  </a:lnTo>
                  <a:lnTo>
                    <a:pt x="97" y="930"/>
                  </a:lnTo>
                  <a:lnTo>
                    <a:pt x="94" y="930"/>
                  </a:lnTo>
                  <a:lnTo>
                    <a:pt x="91" y="928"/>
                  </a:lnTo>
                  <a:lnTo>
                    <a:pt x="88" y="927"/>
                  </a:lnTo>
                  <a:lnTo>
                    <a:pt x="85" y="926"/>
                  </a:lnTo>
                  <a:lnTo>
                    <a:pt x="83" y="926"/>
                  </a:lnTo>
                  <a:lnTo>
                    <a:pt x="78" y="922"/>
                  </a:lnTo>
                  <a:lnTo>
                    <a:pt x="76" y="921"/>
                  </a:lnTo>
                  <a:lnTo>
                    <a:pt x="72" y="916"/>
                  </a:lnTo>
                  <a:lnTo>
                    <a:pt x="72" y="913"/>
                  </a:lnTo>
                  <a:lnTo>
                    <a:pt x="72" y="909"/>
                  </a:lnTo>
                  <a:lnTo>
                    <a:pt x="76" y="905"/>
                  </a:lnTo>
                  <a:lnTo>
                    <a:pt x="77" y="903"/>
                  </a:lnTo>
                  <a:lnTo>
                    <a:pt x="79" y="901"/>
                  </a:lnTo>
                  <a:lnTo>
                    <a:pt x="82" y="899"/>
                  </a:lnTo>
                  <a:lnTo>
                    <a:pt x="85" y="897"/>
                  </a:lnTo>
                  <a:lnTo>
                    <a:pt x="89" y="895"/>
                  </a:lnTo>
                  <a:lnTo>
                    <a:pt x="92" y="892"/>
                  </a:lnTo>
                  <a:lnTo>
                    <a:pt x="96" y="891"/>
                  </a:lnTo>
                  <a:lnTo>
                    <a:pt x="101" y="889"/>
                  </a:lnTo>
                  <a:lnTo>
                    <a:pt x="105" y="886"/>
                  </a:lnTo>
                  <a:lnTo>
                    <a:pt x="110" y="884"/>
                  </a:lnTo>
                  <a:lnTo>
                    <a:pt x="115" y="882"/>
                  </a:lnTo>
                  <a:lnTo>
                    <a:pt x="120" y="880"/>
                  </a:lnTo>
                  <a:lnTo>
                    <a:pt x="124" y="877"/>
                  </a:lnTo>
                  <a:lnTo>
                    <a:pt x="130" y="876"/>
                  </a:lnTo>
                  <a:lnTo>
                    <a:pt x="135" y="872"/>
                  </a:lnTo>
                  <a:lnTo>
                    <a:pt x="142" y="871"/>
                  </a:lnTo>
                  <a:lnTo>
                    <a:pt x="148" y="869"/>
                  </a:lnTo>
                  <a:lnTo>
                    <a:pt x="154" y="866"/>
                  </a:lnTo>
                  <a:lnTo>
                    <a:pt x="160" y="864"/>
                  </a:lnTo>
                  <a:lnTo>
                    <a:pt x="166" y="862"/>
                  </a:lnTo>
                  <a:lnTo>
                    <a:pt x="173" y="859"/>
                  </a:lnTo>
                  <a:lnTo>
                    <a:pt x="179" y="857"/>
                  </a:lnTo>
                  <a:lnTo>
                    <a:pt x="186" y="854"/>
                  </a:lnTo>
                  <a:lnTo>
                    <a:pt x="192" y="853"/>
                  </a:lnTo>
                  <a:lnTo>
                    <a:pt x="199" y="851"/>
                  </a:lnTo>
                  <a:lnTo>
                    <a:pt x="205" y="848"/>
                  </a:lnTo>
                  <a:lnTo>
                    <a:pt x="212" y="846"/>
                  </a:lnTo>
                  <a:lnTo>
                    <a:pt x="218" y="844"/>
                  </a:lnTo>
                  <a:lnTo>
                    <a:pt x="225" y="843"/>
                  </a:lnTo>
                  <a:lnTo>
                    <a:pt x="231" y="840"/>
                  </a:lnTo>
                  <a:lnTo>
                    <a:pt x="237" y="838"/>
                  </a:lnTo>
                  <a:lnTo>
                    <a:pt x="244" y="837"/>
                  </a:lnTo>
                  <a:lnTo>
                    <a:pt x="250" y="834"/>
                  </a:lnTo>
                  <a:lnTo>
                    <a:pt x="256" y="833"/>
                  </a:lnTo>
                  <a:lnTo>
                    <a:pt x="262" y="831"/>
                  </a:lnTo>
                  <a:lnTo>
                    <a:pt x="269" y="829"/>
                  </a:lnTo>
                  <a:lnTo>
                    <a:pt x="274" y="828"/>
                  </a:lnTo>
                  <a:lnTo>
                    <a:pt x="280" y="826"/>
                  </a:lnTo>
                  <a:lnTo>
                    <a:pt x="284" y="825"/>
                  </a:lnTo>
                  <a:lnTo>
                    <a:pt x="290" y="824"/>
                  </a:lnTo>
                  <a:lnTo>
                    <a:pt x="295" y="822"/>
                  </a:lnTo>
                  <a:lnTo>
                    <a:pt x="300" y="820"/>
                  </a:lnTo>
                  <a:lnTo>
                    <a:pt x="305" y="819"/>
                  </a:lnTo>
                  <a:lnTo>
                    <a:pt x="309" y="818"/>
                  </a:lnTo>
                  <a:lnTo>
                    <a:pt x="313" y="816"/>
                  </a:lnTo>
                  <a:lnTo>
                    <a:pt x="318" y="816"/>
                  </a:lnTo>
                  <a:lnTo>
                    <a:pt x="320" y="815"/>
                  </a:lnTo>
                  <a:lnTo>
                    <a:pt x="324" y="814"/>
                  </a:lnTo>
                  <a:lnTo>
                    <a:pt x="327" y="813"/>
                  </a:lnTo>
                  <a:lnTo>
                    <a:pt x="329" y="813"/>
                  </a:lnTo>
                  <a:lnTo>
                    <a:pt x="332" y="812"/>
                  </a:lnTo>
                  <a:lnTo>
                    <a:pt x="333" y="812"/>
                  </a:lnTo>
                  <a:lnTo>
                    <a:pt x="337" y="812"/>
                  </a:lnTo>
                  <a:lnTo>
                    <a:pt x="338" y="812"/>
                  </a:lnTo>
                  <a:lnTo>
                    <a:pt x="338" y="809"/>
                  </a:lnTo>
                  <a:lnTo>
                    <a:pt x="340" y="806"/>
                  </a:lnTo>
                  <a:lnTo>
                    <a:pt x="341" y="802"/>
                  </a:lnTo>
                  <a:lnTo>
                    <a:pt x="343" y="799"/>
                  </a:lnTo>
                  <a:lnTo>
                    <a:pt x="345" y="794"/>
                  </a:lnTo>
                  <a:lnTo>
                    <a:pt x="347" y="790"/>
                  </a:lnTo>
                  <a:lnTo>
                    <a:pt x="348" y="784"/>
                  </a:lnTo>
                  <a:lnTo>
                    <a:pt x="352" y="780"/>
                  </a:lnTo>
                  <a:lnTo>
                    <a:pt x="353" y="774"/>
                  </a:lnTo>
                  <a:lnTo>
                    <a:pt x="357" y="769"/>
                  </a:lnTo>
                  <a:lnTo>
                    <a:pt x="357" y="765"/>
                  </a:lnTo>
                  <a:lnTo>
                    <a:pt x="358" y="763"/>
                  </a:lnTo>
                  <a:lnTo>
                    <a:pt x="359" y="759"/>
                  </a:lnTo>
                  <a:lnTo>
                    <a:pt x="360" y="757"/>
                  </a:lnTo>
                  <a:lnTo>
                    <a:pt x="361" y="755"/>
                  </a:lnTo>
                  <a:lnTo>
                    <a:pt x="363" y="751"/>
                  </a:lnTo>
                  <a:lnTo>
                    <a:pt x="363" y="749"/>
                  </a:lnTo>
                  <a:lnTo>
                    <a:pt x="364" y="745"/>
                  </a:lnTo>
                  <a:lnTo>
                    <a:pt x="364" y="743"/>
                  </a:lnTo>
                  <a:lnTo>
                    <a:pt x="365" y="739"/>
                  </a:lnTo>
                  <a:lnTo>
                    <a:pt x="365" y="736"/>
                  </a:lnTo>
                  <a:lnTo>
                    <a:pt x="366" y="733"/>
                  </a:lnTo>
                  <a:lnTo>
                    <a:pt x="366" y="727"/>
                  </a:lnTo>
                  <a:lnTo>
                    <a:pt x="367" y="723"/>
                  </a:lnTo>
                  <a:lnTo>
                    <a:pt x="366" y="717"/>
                  </a:lnTo>
                  <a:lnTo>
                    <a:pt x="366" y="712"/>
                  </a:lnTo>
                  <a:lnTo>
                    <a:pt x="365" y="707"/>
                  </a:lnTo>
                  <a:lnTo>
                    <a:pt x="364" y="704"/>
                  </a:lnTo>
                  <a:lnTo>
                    <a:pt x="361" y="700"/>
                  </a:lnTo>
                  <a:lnTo>
                    <a:pt x="359" y="697"/>
                  </a:lnTo>
                  <a:lnTo>
                    <a:pt x="356" y="694"/>
                  </a:lnTo>
                  <a:lnTo>
                    <a:pt x="351" y="693"/>
                  </a:lnTo>
                  <a:lnTo>
                    <a:pt x="348" y="692"/>
                  </a:lnTo>
                  <a:lnTo>
                    <a:pt x="346" y="691"/>
                  </a:lnTo>
                  <a:lnTo>
                    <a:pt x="343" y="691"/>
                  </a:lnTo>
                  <a:lnTo>
                    <a:pt x="339" y="691"/>
                  </a:lnTo>
                  <a:lnTo>
                    <a:pt x="335" y="691"/>
                  </a:lnTo>
                  <a:lnTo>
                    <a:pt x="332" y="691"/>
                  </a:lnTo>
                  <a:lnTo>
                    <a:pt x="328" y="692"/>
                  </a:lnTo>
                  <a:lnTo>
                    <a:pt x="325" y="693"/>
                  </a:lnTo>
                  <a:lnTo>
                    <a:pt x="320" y="693"/>
                  </a:lnTo>
                  <a:lnTo>
                    <a:pt x="316" y="694"/>
                  </a:lnTo>
                  <a:lnTo>
                    <a:pt x="312" y="694"/>
                  </a:lnTo>
                  <a:lnTo>
                    <a:pt x="308" y="695"/>
                  </a:lnTo>
                  <a:lnTo>
                    <a:pt x="305" y="697"/>
                  </a:lnTo>
                  <a:lnTo>
                    <a:pt x="301" y="697"/>
                  </a:lnTo>
                  <a:lnTo>
                    <a:pt x="297" y="698"/>
                  </a:lnTo>
                  <a:lnTo>
                    <a:pt x="294" y="699"/>
                  </a:lnTo>
                  <a:lnTo>
                    <a:pt x="290" y="699"/>
                  </a:lnTo>
                  <a:lnTo>
                    <a:pt x="287" y="700"/>
                  </a:lnTo>
                  <a:lnTo>
                    <a:pt x="284" y="701"/>
                  </a:lnTo>
                  <a:lnTo>
                    <a:pt x="281" y="701"/>
                  </a:lnTo>
                  <a:lnTo>
                    <a:pt x="275" y="704"/>
                  </a:lnTo>
                  <a:lnTo>
                    <a:pt x="270" y="705"/>
                  </a:lnTo>
                  <a:lnTo>
                    <a:pt x="264" y="707"/>
                  </a:lnTo>
                  <a:lnTo>
                    <a:pt x="260" y="708"/>
                  </a:lnTo>
                  <a:lnTo>
                    <a:pt x="255" y="711"/>
                  </a:lnTo>
                  <a:lnTo>
                    <a:pt x="250" y="712"/>
                  </a:lnTo>
                  <a:lnTo>
                    <a:pt x="246" y="713"/>
                  </a:lnTo>
                  <a:lnTo>
                    <a:pt x="243" y="716"/>
                  </a:lnTo>
                  <a:lnTo>
                    <a:pt x="239" y="717"/>
                  </a:lnTo>
                  <a:lnTo>
                    <a:pt x="237" y="718"/>
                  </a:lnTo>
                  <a:lnTo>
                    <a:pt x="233" y="719"/>
                  </a:lnTo>
                  <a:lnTo>
                    <a:pt x="231" y="720"/>
                  </a:lnTo>
                  <a:lnTo>
                    <a:pt x="229" y="722"/>
                  </a:lnTo>
                  <a:lnTo>
                    <a:pt x="226" y="723"/>
                  </a:lnTo>
                  <a:lnTo>
                    <a:pt x="223" y="725"/>
                  </a:lnTo>
                  <a:lnTo>
                    <a:pt x="220" y="727"/>
                  </a:lnTo>
                  <a:lnTo>
                    <a:pt x="217" y="730"/>
                  </a:lnTo>
                  <a:lnTo>
                    <a:pt x="217" y="731"/>
                  </a:lnTo>
                  <a:lnTo>
                    <a:pt x="214" y="731"/>
                  </a:lnTo>
                  <a:lnTo>
                    <a:pt x="212" y="731"/>
                  </a:lnTo>
                  <a:lnTo>
                    <a:pt x="210" y="731"/>
                  </a:lnTo>
                  <a:lnTo>
                    <a:pt x="207" y="732"/>
                  </a:lnTo>
                  <a:lnTo>
                    <a:pt x="204" y="732"/>
                  </a:lnTo>
                  <a:lnTo>
                    <a:pt x="201" y="732"/>
                  </a:lnTo>
                  <a:lnTo>
                    <a:pt x="197" y="732"/>
                  </a:lnTo>
                  <a:lnTo>
                    <a:pt x="193" y="733"/>
                  </a:lnTo>
                  <a:lnTo>
                    <a:pt x="188" y="733"/>
                  </a:lnTo>
                  <a:lnTo>
                    <a:pt x="184" y="735"/>
                  </a:lnTo>
                  <a:lnTo>
                    <a:pt x="179" y="735"/>
                  </a:lnTo>
                  <a:lnTo>
                    <a:pt x="174" y="735"/>
                  </a:lnTo>
                  <a:lnTo>
                    <a:pt x="169" y="736"/>
                  </a:lnTo>
                  <a:lnTo>
                    <a:pt x="163" y="736"/>
                  </a:lnTo>
                  <a:lnTo>
                    <a:pt x="161" y="736"/>
                  </a:lnTo>
                  <a:lnTo>
                    <a:pt x="159" y="736"/>
                  </a:lnTo>
                  <a:lnTo>
                    <a:pt x="155" y="736"/>
                  </a:lnTo>
                  <a:lnTo>
                    <a:pt x="153" y="736"/>
                  </a:lnTo>
                  <a:lnTo>
                    <a:pt x="149" y="736"/>
                  </a:lnTo>
                  <a:lnTo>
                    <a:pt x="146" y="736"/>
                  </a:lnTo>
                  <a:lnTo>
                    <a:pt x="143" y="736"/>
                  </a:lnTo>
                  <a:lnTo>
                    <a:pt x="140" y="736"/>
                  </a:lnTo>
                  <a:lnTo>
                    <a:pt x="137" y="736"/>
                  </a:lnTo>
                  <a:lnTo>
                    <a:pt x="134" y="736"/>
                  </a:lnTo>
                  <a:lnTo>
                    <a:pt x="130" y="736"/>
                  </a:lnTo>
                  <a:lnTo>
                    <a:pt x="128" y="736"/>
                  </a:lnTo>
                  <a:lnTo>
                    <a:pt x="126" y="736"/>
                  </a:lnTo>
                  <a:lnTo>
                    <a:pt x="122" y="736"/>
                  </a:lnTo>
                  <a:lnTo>
                    <a:pt x="118" y="736"/>
                  </a:lnTo>
                  <a:lnTo>
                    <a:pt x="116" y="736"/>
                  </a:lnTo>
                  <a:lnTo>
                    <a:pt x="113" y="736"/>
                  </a:lnTo>
                  <a:lnTo>
                    <a:pt x="110" y="736"/>
                  </a:lnTo>
                  <a:lnTo>
                    <a:pt x="107" y="736"/>
                  </a:lnTo>
                  <a:lnTo>
                    <a:pt x="103" y="736"/>
                  </a:lnTo>
                  <a:lnTo>
                    <a:pt x="101" y="735"/>
                  </a:lnTo>
                  <a:lnTo>
                    <a:pt x="97" y="735"/>
                  </a:lnTo>
                  <a:lnTo>
                    <a:pt x="95" y="735"/>
                  </a:lnTo>
                  <a:lnTo>
                    <a:pt x="91" y="735"/>
                  </a:lnTo>
                  <a:lnTo>
                    <a:pt x="89" y="735"/>
                  </a:lnTo>
                  <a:lnTo>
                    <a:pt x="85" y="733"/>
                  </a:lnTo>
                  <a:lnTo>
                    <a:pt x="83" y="733"/>
                  </a:lnTo>
                  <a:lnTo>
                    <a:pt x="80" y="733"/>
                  </a:lnTo>
                  <a:lnTo>
                    <a:pt x="75" y="732"/>
                  </a:lnTo>
                  <a:lnTo>
                    <a:pt x="70" y="731"/>
                  </a:lnTo>
                  <a:lnTo>
                    <a:pt x="64" y="730"/>
                  </a:lnTo>
                  <a:lnTo>
                    <a:pt x="58" y="727"/>
                  </a:lnTo>
                  <a:lnTo>
                    <a:pt x="53" y="725"/>
                  </a:lnTo>
                  <a:lnTo>
                    <a:pt x="48" y="722"/>
                  </a:lnTo>
                  <a:lnTo>
                    <a:pt x="44" y="718"/>
                  </a:lnTo>
                  <a:lnTo>
                    <a:pt x="40" y="716"/>
                  </a:lnTo>
                  <a:lnTo>
                    <a:pt x="35" y="711"/>
                  </a:lnTo>
                  <a:lnTo>
                    <a:pt x="33" y="707"/>
                  </a:lnTo>
                  <a:lnTo>
                    <a:pt x="28" y="701"/>
                  </a:lnTo>
                  <a:lnTo>
                    <a:pt x="26" y="697"/>
                  </a:lnTo>
                  <a:lnTo>
                    <a:pt x="22" y="692"/>
                  </a:lnTo>
                  <a:lnTo>
                    <a:pt x="20" y="687"/>
                  </a:lnTo>
                  <a:lnTo>
                    <a:pt x="16" y="681"/>
                  </a:lnTo>
                  <a:lnTo>
                    <a:pt x="14" y="676"/>
                  </a:lnTo>
                  <a:lnTo>
                    <a:pt x="12" y="671"/>
                  </a:lnTo>
                  <a:lnTo>
                    <a:pt x="11" y="665"/>
                  </a:lnTo>
                  <a:lnTo>
                    <a:pt x="9" y="661"/>
                  </a:lnTo>
                  <a:lnTo>
                    <a:pt x="8" y="659"/>
                  </a:lnTo>
                  <a:lnTo>
                    <a:pt x="7" y="655"/>
                  </a:lnTo>
                  <a:lnTo>
                    <a:pt x="7" y="653"/>
                  </a:lnTo>
                  <a:lnTo>
                    <a:pt x="5" y="647"/>
                  </a:lnTo>
                  <a:lnTo>
                    <a:pt x="3" y="642"/>
                  </a:lnTo>
                  <a:lnTo>
                    <a:pt x="3" y="639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2" y="630"/>
                  </a:lnTo>
                  <a:lnTo>
                    <a:pt x="1" y="624"/>
                  </a:lnTo>
                  <a:lnTo>
                    <a:pt x="1" y="620"/>
                  </a:lnTo>
                  <a:lnTo>
                    <a:pt x="0" y="614"/>
                  </a:lnTo>
                  <a:lnTo>
                    <a:pt x="0" y="609"/>
                  </a:lnTo>
                  <a:lnTo>
                    <a:pt x="0" y="604"/>
                  </a:lnTo>
                  <a:lnTo>
                    <a:pt x="1" y="601"/>
                  </a:lnTo>
                  <a:lnTo>
                    <a:pt x="1" y="596"/>
                  </a:lnTo>
                  <a:lnTo>
                    <a:pt x="2" y="592"/>
                  </a:lnTo>
                  <a:lnTo>
                    <a:pt x="3" y="589"/>
                  </a:lnTo>
                  <a:lnTo>
                    <a:pt x="5" y="586"/>
                  </a:lnTo>
                  <a:lnTo>
                    <a:pt x="6" y="583"/>
                  </a:lnTo>
                  <a:lnTo>
                    <a:pt x="7" y="579"/>
                  </a:lnTo>
                  <a:lnTo>
                    <a:pt x="9" y="576"/>
                  </a:lnTo>
                  <a:lnTo>
                    <a:pt x="11" y="572"/>
                  </a:lnTo>
                  <a:lnTo>
                    <a:pt x="13" y="566"/>
                  </a:lnTo>
                  <a:lnTo>
                    <a:pt x="15" y="561"/>
                  </a:lnTo>
                  <a:lnTo>
                    <a:pt x="19" y="555"/>
                  </a:lnTo>
                  <a:lnTo>
                    <a:pt x="22" y="551"/>
                  </a:lnTo>
                  <a:lnTo>
                    <a:pt x="22" y="547"/>
                  </a:lnTo>
                  <a:lnTo>
                    <a:pt x="25" y="545"/>
                  </a:lnTo>
                  <a:lnTo>
                    <a:pt x="26" y="541"/>
                  </a:lnTo>
                  <a:lnTo>
                    <a:pt x="28" y="538"/>
                  </a:lnTo>
                  <a:lnTo>
                    <a:pt x="30" y="534"/>
                  </a:lnTo>
                  <a:lnTo>
                    <a:pt x="32" y="531"/>
                  </a:lnTo>
                  <a:lnTo>
                    <a:pt x="33" y="527"/>
                  </a:lnTo>
                  <a:lnTo>
                    <a:pt x="35" y="525"/>
                  </a:lnTo>
                  <a:lnTo>
                    <a:pt x="38" y="520"/>
                  </a:lnTo>
                  <a:lnTo>
                    <a:pt x="39" y="516"/>
                  </a:lnTo>
                  <a:lnTo>
                    <a:pt x="41" y="513"/>
                  </a:lnTo>
                  <a:lnTo>
                    <a:pt x="44" y="509"/>
                  </a:lnTo>
                  <a:lnTo>
                    <a:pt x="46" y="506"/>
                  </a:lnTo>
                  <a:lnTo>
                    <a:pt x="48" y="501"/>
                  </a:lnTo>
                  <a:lnTo>
                    <a:pt x="51" y="497"/>
                  </a:lnTo>
                  <a:lnTo>
                    <a:pt x="53" y="494"/>
                  </a:lnTo>
                  <a:lnTo>
                    <a:pt x="54" y="490"/>
                  </a:lnTo>
                  <a:lnTo>
                    <a:pt x="57" y="485"/>
                  </a:lnTo>
                  <a:lnTo>
                    <a:pt x="59" y="481"/>
                  </a:lnTo>
                  <a:lnTo>
                    <a:pt x="62" y="477"/>
                  </a:lnTo>
                  <a:lnTo>
                    <a:pt x="64" y="474"/>
                  </a:lnTo>
                  <a:lnTo>
                    <a:pt x="67" y="469"/>
                  </a:lnTo>
                  <a:lnTo>
                    <a:pt x="70" y="465"/>
                  </a:lnTo>
                  <a:lnTo>
                    <a:pt x="72" y="462"/>
                  </a:lnTo>
                  <a:lnTo>
                    <a:pt x="75" y="457"/>
                  </a:lnTo>
                  <a:lnTo>
                    <a:pt x="77" y="452"/>
                  </a:lnTo>
                  <a:lnTo>
                    <a:pt x="80" y="449"/>
                  </a:lnTo>
                  <a:lnTo>
                    <a:pt x="83" y="445"/>
                  </a:lnTo>
                  <a:lnTo>
                    <a:pt x="86" y="440"/>
                  </a:lnTo>
                  <a:lnTo>
                    <a:pt x="89" y="437"/>
                  </a:lnTo>
                  <a:lnTo>
                    <a:pt x="92" y="432"/>
                  </a:lnTo>
                  <a:lnTo>
                    <a:pt x="96" y="429"/>
                  </a:lnTo>
                  <a:lnTo>
                    <a:pt x="98" y="424"/>
                  </a:lnTo>
                  <a:lnTo>
                    <a:pt x="101" y="420"/>
                  </a:lnTo>
                  <a:lnTo>
                    <a:pt x="103" y="415"/>
                  </a:lnTo>
                  <a:lnTo>
                    <a:pt x="107" y="412"/>
                  </a:lnTo>
                  <a:lnTo>
                    <a:pt x="110" y="407"/>
                  </a:lnTo>
                  <a:lnTo>
                    <a:pt x="113" y="404"/>
                  </a:lnTo>
                  <a:lnTo>
                    <a:pt x="116" y="399"/>
                  </a:lnTo>
                  <a:lnTo>
                    <a:pt x="120" y="395"/>
                  </a:lnTo>
                  <a:lnTo>
                    <a:pt x="122" y="392"/>
                  </a:lnTo>
                  <a:lnTo>
                    <a:pt x="126" y="387"/>
                  </a:lnTo>
                  <a:lnTo>
                    <a:pt x="129" y="383"/>
                  </a:lnTo>
                  <a:lnTo>
                    <a:pt x="131" y="380"/>
                  </a:lnTo>
                  <a:lnTo>
                    <a:pt x="135" y="376"/>
                  </a:lnTo>
                  <a:lnTo>
                    <a:pt x="139" y="373"/>
                  </a:lnTo>
                  <a:lnTo>
                    <a:pt x="142" y="369"/>
                  </a:lnTo>
                  <a:lnTo>
                    <a:pt x="146" y="366"/>
                  </a:lnTo>
                  <a:lnTo>
                    <a:pt x="123" y="312"/>
                  </a:lnTo>
                  <a:lnTo>
                    <a:pt x="59" y="302"/>
                  </a:lnTo>
                  <a:lnTo>
                    <a:pt x="40" y="271"/>
                  </a:lnTo>
                  <a:lnTo>
                    <a:pt x="44" y="2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1793" y="1574"/>
              <a:ext cx="68" cy="108"/>
            </a:xfrm>
            <a:custGeom>
              <a:avLst/>
              <a:gdLst>
                <a:gd name="T0" fmla="*/ 0 w 206"/>
                <a:gd name="T1" fmla="*/ 0 h 324"/>
                <a:gd name="T2" fmla="*/ 0 w 206"/>
                <a:gd name="T3" fmla="*/ 0 h 324"/>
                <a:gd name="T4" fmla="*/ 0 w 206"/>
                <a:gd name="T5" fmla="*/ 0 h 324"/>
                <a:gd name="T6" fmla="*/ 0 w 206"/>
                <a:gd name="T7" fmla="*/ 0 h 324"/>
                <a:gd name="T8" fmla="*/ 0 w 206"/>
                <a:gd name="T9" fmla="*/ 0 h 324"/>
                <a:gd name="T10" fmla="*/ 0 w 206"/>
                <a:gd name="T11" fmla="*/ 0 h 324"/>
                <a:gd name="T12" fmla="*/ 0 w 206"/>
                <a:gd name="T13" fmla="*/ 0 h 324"/>
                <a:gd name="T14" fmla="*/ 0 w 206"/>
                <a:gd name="T15" fmla="*/ 0 h 324"/>
                <a:gd name="T16" fmla="*/ 0 w 206"/>
                <a:gd name="T17" fmla="*/ 0 h 324"/>
                <a:gd name="T18" fmla="*/ 0 w 206"/>
                <a:gd name="T19" fmla="*/ 0 h 324"/>
                <a:gd name="T20" fmla="*/ 0 w 206"/>
                <a:gd name="T21" fmla="*/ 0 h 324"/>
                <a:gd name="T22" fmla="*/ 0 w 206"/>
                <a:gd name="T23" fmla="*/ 0 h 324"/>
                <a:gd name="T24" fmla="*/ 0 w 206"/>
                <a:gd name="T25" fmla="*/ 0 h 324"/>
                <a:gd name="T26" fmla="*/ 0 w 206"/>
                <a:gd name="T27" fmla="*/ 0 h 324"/>
                <a:gd name="T28" fmla="*/ 0 w 206"/>
                <a:gd name="T29" fmla="*/ 0 h 324"/>
                <a:gd name="T30" fmla="*/ 0 w 206"/>
                <a:gd name="T31" fmla="*/ 0 h 324"/>
                <a:gd name="T32" fmla="*/ 0 w 206"/>
                <a:gd name="T33" fmla="*/ 0 h 324"/>
                <a:gd name="T34" fmla="*/ 0 w 206"/>
                <a:gd name="T35" fmla="*/ 0 h 324"/>
                <a:gd name="T36" fmla="*/ 0 w 206"/>
                <a:gd name="T37" fmla="*/ 0 h 324"/>
                <a:gd name="T38" fmla="*/ 0 w 206"/>
                <a:gd name="T39" fmla="*/ 0 h 324"/>
                <a:gd name="T40" fmla="*/ 0 w 206"/>
                <a:gd name="T41" fmla="*/ 0 h 324"/>
                <a:gd name="T42" fmla="*/ 0 w 206"/>
                <a:gd name="T43" fmla="*/ 0 h 324"/>
                <a:gd name="T44" fmla="*/ 0 w 206"/>
                <a:gd name="T45" fmla="*/ 0 h 324"/>
                <a:gd name="T46" fmla="*/ 0 w 206"/>
                <a:gd name="T47" fmla="*/ 0 h 324"/>
                <a:gd name="T48" fmla="*/ 0 w 206"/>
                <a:gd name="T49" fmla="*/ 0 h 324"/>
                <a:gd name="T50" fmla="*/ 0 w 206"/>
                <a:gd name="T51" fmla="*/ 0 h 324"/>
                <a:gd name="T52" fmla="*/ 0 w 206"/>
                <a:gd name="T53" fmla="*/ 0 h 324"/>
                <a:gd name="T54" fmla="*/ 0 w 206"/>
                <a:gd name="T55" fmla="*/ 0 h 324"/>
                <a:gd name="T56" fmla="*/ 0 w 206"/>
                <a:gd name="T57" fmla="*/ 0 h 324"/>
                <a:gd name="T58" fmla="*/ 0 w 206"/>
                <a:gd name="T59" fmla="*/ 0 h 324"/>
                <a:gd name="T60" fmla="*/ 0 w 206"/>
                <a:gd name="T61" fmla="*/ 0 h 324"/>
                <a:gd name="T62" fmla="*/ 0 w 206"/>
                <a:gd name="T63" fmla="*/ 0 h 324"/>
                <a:gd name="T64" fmla="*/ 0 w 206"/>
                <a:gd name="T65" fmla="*/ 0 h 324"/>
                <a:gd name="T66" fmla="*/ 0 w 206"/>
                <a:gd name="T67" fmla="*/ 0 h 324"/>
                <a:gd name="T68" fmla="*/ 0 w 206"/>
                <a:gd name="T69" fmla="*/ 0 h 324"/>
                <a:gd name="T70" fmla="*/ 0 w 206"/>
                <a:gd name="T71" fmla="*/ 0 h 324"/>
                <a:gd name="T72" fmla="*/ 0 w 206"/>
                <a:gd name="T73" fmla="*/ 0 h 324"/>
                <a:gd name="T74" fmla="*/ 0 w 206"/>
                <a:gd name="T75" fmla="*/ 0 h 324"/>
                <a:gd name="T76" fmla="*/ 0 w 206"/>
                <a:gd name="T77" fmla="*/ 0 h 324"/>
                <a:gd name="T78" fmla="*/ 0 w 206"/>
                <a:gd name="T79" fmla="*/ 0 h 324"/>
                <a:gd name="T80" fmla="*/ 0 w 206"/>
                <a:gd name="T81" fmla="*/ 0 h 324"/>
                <a:gd name="T82" fmla="*/ 0 w 206"/>
                <a:gd name="T83" fmla="*/ 0 h 324"/>
                <a:gd name="T84" fmla="*/ 0 w 206"/>
                <a:gd name="T85" fmla="*/ 0 h 324"/>
                <a:gd name="T86" fmla="*/ 0 w 206"/>
                <a:gd name="T87" fmla="*/ 0 h 324"/>
                <a:gd name="T88" fmla="*/ 0 w 206"/>
                <a:gd name="T89" fmla="*/ 0 h 324"/>
                <a:gd name="T90" fmla="*/ 0 w 206"/>
                <a:gd name="T91" fmla="*/ 0 h 324"/>
                <a:gd name="T92" fmla="*/ 0 w 206"/>
                <a:gd name="T93" fmla="*/ 0 h 324"/>
                <a:gd name="T94" fmla="*/ 0 w 206"/>
                <a:gd name="T95" fmla="*/ 0 h 324"/>
                <a:gd name="T96" fmla="*/ 0 w 206"/>
                <a:gd name="T97" fmla="*/ 0 h 324"/>
                <a:gd name="T98" fmla="*/ 0 w 206"/>
                <a:gd name="T99" fmla="*/ 0 h 324"/>
                <a:gd name="T100" fmla="*/ 0 w 206"/>
                <a:gd name="T101" fmla="*/ 0 h 324"/>
                <a:gd name="T102" fmla="*/ 0 w 206"/>
                <a:gd name="T103" fmla="*/ 0 h 324"/>
                <a:gd name="T104" fmla="*/ 0 w 206"/>
                <a:gd name="T105" fmla="*/ 0 h 324"/>
                <a:gd name="T106" fmla="*/ 0 w 206"/>
                <a:gd name="T107" fmla="*/ 0 h 324"/>
                <a:gd name="T108" fmla="*/ 0 w 206"/>
                <a:gd name="T109" fmla="*/ 0 h 324"/>
                <a:gd name="T110" fmla="*/ 0 w 206"/>
                <a:gd name="T111" fmla="*/ 0 h 3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324"/>
                <a:gd name="T170" fmla="*/ 206 w 206"/>
                <a:gd name="T171" fmla="*/ 324 h 3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324">
                  <a:moveTo>
                    <a:pt x="0" y="41"/>
                  </a:moveTo>
                  <a:lnTo>
                    <a:pt x="0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2"/>
                  </a:lnTo>
                  <a:lnTo>
                    <a:pt x="1" y="55"/>
                  </a:lnTo>
                  <a:lnTo>
                    <a:pt x="1" y="58"/>
                  </a:lnTo>
                  <a:lnTo>
                    <a:pt x="1" y="61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2" y="71"/>
                  </a:lnTo>
                  <a:lnTo>
                    <a:pt x="3" y="75"/>
                  </a:lnTo>
                  <a:lnTo>
                    <a:pt x="3" y="80"/>
                  </a:lnTo>
                  <a:lnTo>
                    <a:pt x="3" y="83"/>
                  </a:lnTo>
                  <a:lnTo>
                    <a:pt x="3" y="87"/>
                  </a:lnTo>
                  <a:lnTo>
                    <a:pt x="4" y="90"/>
                  </a:lnTo>
                  <a:lnTo>
                    <a:pt x="4" y="95"/>
                  </a:lnTo>
                  <a:lnTo>
                    <a:pt x="4" y="99"/>
                  </a:lnTo>
                  <a:lnTo>
                    <a:pt x="6" y="102"/>
                  </a:lnTo>
                  <a:lnTo>
                    <a:pt x="6" y="106"/>
                  </a:lnTo>
                  <a:lnTo>
                    <a:pt x="7" y="109"/>
                  </a:lnTo>
                  <a:lnTo>
                    <a:pt x="7" y="113"/>
                  </a:lnTo>
                  <a:lnTo>
                    <a:pt x="8" y="116"/>
                  </a:lnTo>
                  <a:lnTo>
                    <a:pt x="8" y="119"/>
                  </a:lnTo>
                  <a:lnTo>
                    <a:pt x="8" y="122"/>
                  </a:lnTo>
                  <a:lnTo>
                    <a:pt x="9" y="126"/>
                  </a:lnTo>
                  <a:lnTo>
                    <a:pt x="10" y="131"/>
                  </a:lnTo>
                  <a:lnTo>
                    <a:pt x="11" y="133"/>
                  </a:lnTo>
                  <a:lnTo>
                    <a:pt x="14" y="138"/>
                  </a:lnTo>
                  <a:lnTo>
                    <a:pt x="16" y="141"/>
                  </a:lnTo>
                  <a:lnTo>
                    <a:pt x="19" y="145"/>
                  </a:lnTo>
                  <a:lnTo>
                    <a:pt x="20" y="148"/>
                  </a:lnTo>
                  <a:lnTo>
                    <a:pt x="23" y="152"/>
                  </a:lnTo>
                  <a:lnTo>
                    <a:pt x="26" y="157"/>
                  </a:lnTo>
                  <a:lnTo>
                    <a:pt x="28" y="162"/>
                  </a:lnTo>
                  <a:lnTo>
                    <a:pt x="32" y="166"/>
                  </a:lnTo>
                  <a:lnTo>
                    <a:pt x="34" y="170"/>
                  </a:lnTo>
                  <a:lnTo>
                    <a:pt x="38" y="176"/>
                  </a:lnTo>
                  <a:lnTo>
                    <a:pt x="41" y="180"/>
                  </a:lnTo>
                  <a:lnTo>
                    <a:pt x="45" y="185"/>
                  </a:lnTo>
                  <a:lnTo>
                    <a:pt x="48" y="190"/>
                  </a:lnTo>
                  <a:lnTo>
                    <a:pt x="52" y="195"/>
                  </a:lnTo>
                  <a:lnTo>
                    <a:pt x="54" y="201"/>
                  </a:lnTo>
                  <a:lnTo>
                    <a:pt x="58" y="205"/>
                  </a:lnTo>
                  <a:lnTo>
                    <a:pt x="61" y="210"/>
                  </a:lnTo>
                  <a:lnTo>
                    <a:pt x="65" y="214"/>
                  </a:lnTo>
                  <a:lnTo>
                    <a:pt x="68" y="220"/>
                  </a:lnTo>
                  <a:lnTo>
                    <a:pt x="72" y="224"/>
                  </a:lnTo>
                  <a:lnTo>
                    <a:pt x="75" y="229"/>
                  </a:lnTo>
                  <a:lnTo>
                    <a:pt x="78" y="233"/>
                  </a:lnTo>
                  <a:lnTo>
                    <a:pt x="81" y="236"/>
                  </a:lnTo>
                  <a:lnTo>
                    <a:pt x="84" y="240"/>
                  </a:lnTo>
                  <a:lnTo>
                    <a:pt x="87" y="243"/>
                  </a:lnTo>
                  <a:lnTo>
                    <a:pt x="90" y="246"/>
                  </a:lnTo>
                  <a:lnTo>
                    <a:pt x="91" y="249"/>
                  </a:lnTo>
                  <a:lnTo>
                    <a:pt x="93" y="250"/>
                  </a:lnTo>
                  <a:lnTo>
                    <a:pt x="96" y="254"/>
                  </a:lnTo>
                  <a:lnTo>
                    <a:pt x="99" y="256"/>
                  </a:lnTo>
                  <a:lnTo>
                    <a:pt x="104" y="262"/>
                  </a:lnTo>
                  <a:lnTo>
                    <a:pt x="106" y="265"/>
                  </a:lnTo>
                  <a:lnTo>
                    <a:pt x="109" y="268"/>
                  </a:lnTo>
                  <a:lnTo>
                    <a:pt x="112" y="272"/>
                  </a:lnTo>
                  <a:lnTo>
                    <a:pt x="116" y="275"/>
                  </a:lnTo>
                  <a:lnTo>
                    <a:pt x="118" y="278"/>
                  </a:lnTo>
                  <a:lnTo>
                    <a:pt x="122" y="283"/>
                  </a:lnTo>
                  <a:lnTo>
                    <a:pt x="124" y="286"/>
                  </a:lnTo>
                  <a:lnTo>
                    <a:pt x="129" y="290"/>
                  </a:lnTo>
                  <a:lnTo>
                    <a:pt x="132" y="293"/>
                  </a:lnTo>
                  <a:lnTo>
                    <a:pt x="136" y="298"/>
                  </a:lnTo>
                  <a:lnTo>
                    <a:pt x="139" y="301"/>
                  </a:lnTo>
                  <a:lnTo>
                    <a:pt x="144" y="305"/>
                  </a:lnTo>
                  <a:lnTo>
                    <a:pt x="148" y="307"/>
                  </a:lnTo>
                  <a:lnTo>
                    <a:pt x="151" y="311"/>
                  </a:lnTo>
                  <a:lnTo>
                    <a:pt x="155" y="313"/>
                  </a:lnTo>
                  <a:lnTo>
                    <a:pt x="160" y="317"/>
                  </a:lnTo>
                  <a:lnTo>
                    <a:pt x="163" y="318"/>
                  </a:lnTo>
                  <a:lnTo>
                    <a:pt x="167" y="320"/>
                  </a:lnTo>
                  <a:lnTo>
                    <a:pt x="170" y="322"/>
                  </a:lnTo>
                  <a:lnTo>
                    <a:pt x="175" y="324"/>
                  </a:lnTo>
                  <a:lnTo>
                    <a:pt x="177" y="324"/>
                  </a:lnTo>
                  <a:lnTo>
                    <a:pt x="182" y="324"/>
                  </a:lnTo>
                  <a:lnTo>
                    <a:pt x="185" y="324"/>
                  </a:lnTo>
                  <a:lnTo>
                    <a:pt x="188" y="324"/>
                  </a:lnTo>
                  <a:lnTo>
                    <a:pt x="192" y="322"/>
                  </a:lnTo>
                  <a:lnTo>
                    <a:pt x="195" y="320"/>
                  </a:lnTo>
                  <a:lnTo>
                    <a:pt x="198" y="318"/>
                  </a:lnTo>
                  <a:lnTo>
                    <a:pt x="201" y="316"/>
                  </a:lnTo>
                  <a:lnTo>
                    <a:pt x="202" y="312"/>
                  </a:lnTo>
                  <a:lnTo>
                    <a:pt x="205" y="309"/>
                  </a:lnTo>
                  <a:lnTo>
                    <a:pt x="205" y="304"/>
                  </a:lnTo>
                  <a:lnTo>
                    <a:pt x="206" y="300"/>
                  </a:lnTo>
                  <a:lnTo>
                    <a:pt x="205" y="296"/>
                  </a:lnTo>
                  <a:lnTo>
                    <a:pt x="204" y="291"/>
                  </a:lnTo>
                  <a:lnTo>
                    <a:pt x="201" y="286"/>
                  </a:lnTo>
                  <a:lnTo>
                    <a:pt x="199" y="283"/>
                  </a:lnTo>
                  <a:lnTo>
                    <a:pt x="196" y="277"/>
                  </a:lnTo>
                  <a:lnTo>
                    <a:pt x="193" y="272"/>
                  </a:lnTo>
                  <a:lnTo>
                    <a:pt x="188" y="267"/>
                  </a:lnTo>
                  <a:lnTo>
                    <a:pt x="185" y="262"/>
                  </a:lnTo>
                  <a:lnTo>
                    <a:pt x="180" y="258"/>
                  </a:lnTo>
                  <a:lnTo>
                    <a:pt x="176" y="253"/>
                  </a:lnTo>
                  <a:lnTo>
                    <a:pt x="171" y="247"/>
                  </a:lnTo>
                  <a:lnTo>
                    <a:pt x="167" y="242"/>
                  </a:lnTo>
                  <a:lnTo>
                    <a:pt x="161" y="237"/>
                  </a:lnTo>
                  <a:lnTo>
                    <a:pt x="155" y="232"/>
                  </a:lnTo>
                  <a:lnTo>
                    <a:pt x="150" y="227"/>
                  </a:lnTo>
                  <a:lnTo>
                    <a:pt x="144" y="222"/>
                  </a:lnTo>
                  <a:lnTo>
                    <a:pt x="139" y="216"/>
                  </a:lnTo>
                  <a:lnTo>
                    <a:pt x="135" y="211"/>
                  </a:lnTo>
                  <a:lnTo>
                    <a:pt x="130" y="207"/>
                  </a:lnTo>
                  <a:lnTo>
                    <a:pt x="124" y="202"/>
                  </a:lnTo>
                  <a:lnTo>
                    <a:pt x="119" y="197"/>
                  </a:lnTo>
                  <a:lnTo>
                    <a:pt x="116" y="192"/>
                  </a:lnTo>
                  <a:lnTo>
                    <a:pt x="110" y="188"/>
                  </a:lnTo>
                  <a:lnTo>
                    <a:pt x="107" y="184"/>
                  </a:lnTo>
                  <a:lnTo>
                    <a:pt x="104" y="179"/>
                  </a:lnTo>
                  <a:lnTo>
                    <a:pt x="100" y="176"/>
                  </a:lnTo>
                  <a:lnTo>
                    <a:pt x="99" y="172"/>
                  </a:lnTo>
                  <a:lnTo>
                    <a:pt x="97" y="169"/>
                  </a:lnTo>
                  <a:lnTo>
                    <a:pt x="96" y="164"/>
                  </a:lnTo>
                  <a:lnTo>
                    <a:pt x="93" y="160"/>
                  </a:lnTo>
                  <a:lnTo>
                    <a:pt x="91" y="154"/>
                  </a:lnTo>
                  <a:lnTo>
                    <a:pt x="89" y="150"/>
                  </a:lnTo>
                  <a:lnTo>
                    <a:pt x="86" y="146"/>
                  </a:lnTo>
                  <a:lnTo>
                    <a:pt x="85" y="144"/>
                  </a:lnTo>
                  <a:lnTo>
                    <a:pt x="84" y="141"/>
                  </a:lnTo>
                  <a:lnTo>
                    <a:pt x="83" y="138"/>
                  </a:lnTo>
                  <a:lnTo>
                    <a:pt x="81" y="135"/>
                  </a:lnTo>
                  <a:lnTo>
                    <a:pt x="80" y="132"/>
                  </a:lnTo>
                  <a:lnTo>
                    <a:pt x="79" y="128"/>
                  </a:lnTo>
                  <a:lnTo>
                    <a:pt x="78" y="126"/>
                  </a:lnTo>
                  <a:lnTo>
                    <a:pt x="77" y="122"/>
                  </a:lnTo>
                  <a:lnTo>
                    <a:pt x="75" y="119"/>
                  </a:lnTo>
                  <a:lnTo>
                    <a:pt x="73" y="115"/>
                  </a:lnTo>
                  <a:lnTo>
                    <a:pt x="72" y="112"/>
                  </a:lnTo>
                  <a:lnTo>
                    <a:pt x="71" y="108"/>
                  </a:lnTo>
                  <a:lnTo>
                    <a:pt x="70" y="105"/>
                  </a:lnTo>
                  <a:lnTo>
                    <a:pt x="67" y="101"/>
                  </a:lnTo>
                  <a:lnTo>
                    <a:pt x="66" y="97"/>
                  </a:lnTo>
                  <a:lnTo>
                    <a:pt x="65" y="94"/>
                  </a:lnTo>
                  <a:lnTo>
                    <a:pt x="64" y="90"/>
                  </a:lnTo>
                  <a:lnTo>
                    <a:pt x="61" y="87"/>
                  </a:lnTo>
                  <a:lnTo>
                    <a:pt x="60" y="83"/>
                  </a:lnTo>
                  <a:lnTo>
                    <a:pt x="59" y="80"/>
                  </a:lnTo>
                  <a:lnTo>
                    <a:pt x="58" y="76"/>
                  </a:lnTo>
                  <a:lnTo>
                    <a:pt x="56" y="74"/>
                  </a:lnTo>
                  <a:lnTo>
                    <a:pt x="55" y="70"/>
                  </a:lnTo>
                  <a:lnTo>
                    <a:pt x="53" y="67"/>
                  </a:lnTo>
                  <a:lnTo>
                    <a:pt x="52" y="63"/>
                  </a:lnTo>
                  <a:lnTo>
                    <a:pt x="51" y="58"/>
                  </a:lnTo>
                  <a:lnTo>
                    <a:pt x="48" y="56"/>
                  </a:lnTo>
                  <a:lnTo>
                    <a:pt x="47" y="52"/>
                  </a:lnTo>
                  <a:lnTo>
                    <a:pt x="46" y="49"/>
                  </a:lnTo>
                  <a:lnTo>
                    <a:pt x="45" y="46"/>
                  </a:lnTo>
                  <a:lnTo>
                    <a:pt x="43" y="43"/>
                  </a:lnTo>
                  <a:lnTo>
                    <a:pt x="42" y="39"/>
                  </a:lnTo>
                  <a:lnTo>
                    <a:pt x="41" y="37"/>
                  </a:lnTo>
                  <a:lnTo>
                    <a:pt x="40" y="33"/>
                  </a:lnTo>
                  <a:lnTo>
                    <a:pt x="39" y="31"/>
                  </a:lnTo>
                  <a:lnTo>
                    <a:pt x="36" y="26"/>
                  </a:lnTo>
                  <a:lnTo>
                    <a:pt x="34" y="22"/>
                  </a:lnTo>
                  <a:lnTo>
                    <a:pt x="33" y="17"/>
                  </a:lnTo>
                  <a:lnTo>
                    <a:pt x="30" y="12"/>
                  </a:lnTo>
                  <a:lnTo>
                    <a:pt x="29" y="8"/>
                  </a:lnTo>
                  <a:lnTo>
                    <a:pt x="28" y="6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1662" y="1602"/>
              <a:ext cx="77" cy="30"/>
            </a:xfrm>
            <a:custGeom>
              <a:avLst/>
              <a:gdLst>
                <a:gd name="T0" fmla="*/ 0 w 233"/>
                <a:gd name="T1" fmla="*/ 0 h 90"/>
                <a:gd name="T2" fmla="*/ 0 w 233"/>
                <a:gd name="T3" fmla="*/ 0 h 90"/>
                <a:gd name="T4" fmla="*/ 0 w 233"/>
                <a:gd name="T5" fmla="*/ 0 h 90"/>
                <a:gd name="T6" fmla="*/ 0 w 233"/>
                <a:gd name="T7" fmla="*/ 0 h 90"/>
                <a:gd name="T8" fmla="*/ 0 w 233"/>
                <a:gd name="T9" fmla="*/ 0 h 90"/>
                <a:gd name="T10" fmla="*/ 0 w 233"/>
                <a:gd name="T11" fmla="*/ 0 h 90"/>
                <a:gd name="T12" fmla="*/ 0 w 233"/>
                <a:gd name="T13" fmla="*/ 0 h 90"/>
                <a:gd name="T14" fmla="*/ 0 w 233"/>
                <a:gd name="T15" fmla="*/ 0 h 90"/>
                <a:gd name="T16" fmla="*/ 0 w 233"/>
                <a:gd name="T17" fmla="*/ 0 h 90"/>
                <a:gd name="T18" fmla="*/ 0 w 233"/>
                <a:gd name="T19" fmla="*/ 0 h 90"/>
                <a:gd name="T20" fmla="*/ 0 w 233"/>
                <a:gd name="T21" fmla="*/ 0 h 90"/>
                <a:gd name="T22" fmla="*/ 0 w 233"/>
                <a:gd name="T23" fmla="*/ 0 h 90"/>
                <a:gd name="T24" fmla="*/ 0 w 233"/>
                <a:gd name="T25" fmla="*/ 0 h 90"/>
                <a:gd name="T26" fmla="*/ 0 w 233"/>
                <a:gd name="T27" fmla="*/ 0 h 90"/>
                <a:gd name="T28" fmla="*/ 0 w 233"/>
                <a:gd name="T29" fmla="*/ 0 h 90"/>
                <a:gd name="T30" fmla="*/ 0 w 233"/>
                <a:gd name="T31" fmla="*/ 0 h 90"/>
                <a:gd name="T32" fmla="*/ 0 w 233"/>
                <a:gd name="T33" fmla="*/ 0 h 90"/>
                <a:gd name="T34" fmla="*/ 0 w 233"/>
                <a:gd name="T35" fmla="*/ 0 h 90"/>
                <a:gd name="T36" fmla="*/ 0 w 233"/>
                <a:gd name="T37" fmla="*/ 0 h 90"/>
                <a:gd name="T38" fmla="*/ 0 w 233"/>
                <a:gd name="T39" fmla="*/ 0 h 90"/>
                <a:gd name="T40" fmla="*/ 0 w 233"/>
                <a:gd name="T41" fmla="*/ 0 h 90"/>
                <a:gd name="T42" fmla="*/ 0 w 233"/>
                <a:gd name="T43" fmla="*/ 0 h 90"/>
                <a:gd name="T44" fmla="*/ 0 w 233"/>
                <a:gd name="T45" fmla="*/ 0 h 90"/>
                <a:gd name="T46" fmla="*/ 0 w 233"/>
                <a:gd name="T47" fmla="*/ 0 h 90"/>
                <a:gd name="T48" fmla="*/ 0 w 233"/>
                <a:gd name="T49" fmla="*/ 0 h 90"/>
                <a:gd name="T50" fmla="*/ 0 w 233"/>
                <a:gd name="T51" fmla="*/ 0 h 90"/>
                <a:gd name="T52" fmla="*/ 0 w 233"/>
                <a:gd name="T53" fmla="*/ 0 h 90"/>
                <a:gd name="T54" fmla="*/ 0 w 233"/>
                <a:gd name="T55" fmla="*/ 0 h 90"/>
                <a:gd name="T56" fmla="*/ 0 w 233"/>
                <a:gd name="T57" fmla="*/ 0 h 90"/>
                <a:gd name="T58" fmla="*/ 0 w 233"/>
                <a:gd name="T59" fmla="*/ 0 h 90"/>
                <a:gd name="T60" fmla="*/ 0 w 233"/>
                <a:gd name="T61" fmla="*/ 0 h 90"/>
                <a:gd name="T62" fmla="*/ 0 w 233"/>
                <a:gd name="T63" fmla="*/ 0 h 90"/>
                <a:gd name="T64" fmla="*/ 0 w 233"/>
                <a:gd name="T65" fmla="*/ 0 h 90"/>
                <a:gd name="T66" fmla="*/ 0 w 233"/>
                <a:gd name="T67" fmla="*/ 0 h 90"/>
                <a:gd name="T68" fmla="*/ 0 w 233"/>
                <a:gd name="T69" fmla="*/ 0 h 90"/>
                <a:gd name="T70" fmla="*/ 0 w 233"/>
                <a:gd name="T71" fmla="*/ 0 h 90"/>
                <a:gd name="T72" fmla="*/ 0 w 233"/>
                <a:gd name="T73" fmla="*/ 0 h 90"/>
                <a:gd name="T74" fmla="*/ 0 w 233"/>
                <a:gd name="T75" fmla="*/ 0 h 90"/>
                <a:gd name="T76" fmla="*/ 0 w 233"/>
                <a:gd name="T77" fmla="*/ 0 h 90"/>
                <a:gd name="T78" fmla="*/ 0 w 233"/>
                <a:gd name="T79" fmla="*/ 0 h 90"/>
                <a:gd name="T80" fmla="*/ 0 w 233"/>
                <a:gd name="T81" fmla="*/ 0 h 90"/>
                <a:gd name="T82" fmla="*/ 0 w 233"/>
                <a:gd name="T83" fmla="*/ 0 h 90"/>
                <a:gd name="T84" fmla="*/ 0 w 233"/>
                <a:gd name="T85" fmla="*/ 0 h 90"/>
                <a:gd name="T86" fmla="*/ 0 w 233"/>
                <a:gd name="T87" fmla="*/ 0 h 90"/>
                <a:gd name="T88" fmla="*/ 0 w 233"/>
                <a:gd name="T89" fmla="*/ 0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3"/>
                <a:gd name="T136" fmla="*/ 0 h 90"/>
                <a:gd name="T137" fmla="*/ 233 w 233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3" h="90">
                  <a:moveTo>
                    <a:pt x="21" y="61"/>
                  </a:moveTo>
                  <a:lnTo>
                    <a:pt x="24" y="59"/>
                  </a:lnTo>
                  <a:lnTo>
                    <a:pt x="26" y="59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8" y="58"/>
                  </a:lnTo>
                  <a:lnTo>
                    <a:pt x="50" y="58"/>
                  </a:lnTo>
                  <a:lnTo>
                    <a:pt x="53" y="57"/>
                  </a:lnTo>
                  <a:lnTo>
                    <a:pt x="56" y="57"/>
                  </a:lnTo>
                  <a:lnTo>
                    <a:pt x="58" y="57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8" y="56"/>
                  </a:lnTo>
                  <a:lnTo>
                    <a:pt x="72" y="55"/>
                  </a:lnTo>
                  <a:lnTo>
                    <a:pt x="78" y="53"/>
                  </a:lnTo>
                  <a:lnTo>
                    <a:pt x="84" y="52"/>
                  </a:lnTo>
                  <a:lnTo>
                    <a:pt x="90" y="51"/>
                  </a:lnTo>
                  <a:lnTo>
                    <a:pt x="95" y="50"/>
                  </a:lnTo>
                  <a:lnTo>
                    <a:pt x="101" y="47"/>
                  </a:lnTo>
                  <a:lnTo>
                    <a:pt x="103" y="46"/>
                  </a:lnTo>
                  <a:lnTo>
                    <a:pt x="107" y="46"/>
                  </a:lnTo>
                  <a:lnTo>
                    <a:pt x="109" y="45"/>
                  </a:lnTo>
                  <a:lnTo>
                    <a:pt x="113" y="44"/>
                  </a:lnTo>
                  <a:lnTo>
                    <a:pt x="118" y="43"/>
                  </a:lnTo>
                  <a:lnTo>
                    <a:pt x="123" y="40"/>
                  </a:lnTo>
                  <a:lnTo>
                    <a:pt x="128" y="38"/>
                  </a:lnTo>
                  <a:lnTo>
                    <a:pt x="134" y="36"/>
                  </a:lnTo>
                  <a:lnTo>
                    <a:pt x="140" y="33"/>
                  </a:lnTo>
                  <a:lnTo>
                    <a:pt x="145" y="31"/>
                  </a:lnTo>
                  <a:lnTo>
                    <a:pt x="151" y="29"/>
                  </a:lnTo>
                  <a:lnTo>
                    <a:pt x="155" y="26"/>
                  </a:lnTo>
                  <a:lnTo>
                    <a:pt x="160" y="24"/>
                  </a:lnTo>
                  <a:lnTo>
                    <a:pt x="166" y="21"/>
                  </a:lnTo>
                  <a:lnTo>
                    <a:pt x="171" y="19"/>
                  </a:lnTo>
                  <a:lnTo>
                    <a:pt x="177" y="15"/>
                  </a:lnTo>
                  <a:lnTo>
                    <a:pt x="182" y="13"/>
                  </a:lnTo>
                  <a:lnTo>
                    <a:pt x="187" y="11"/>
                  </a:lnTo>
                  <a:lnTo>
                    <a:pt x="192" y="7"/>
                  </a:lnTo>
                  <a:lnTo>
                    <a:pt x="198" y="5"/>
                  </a:lnTo>
                  <a:lnTo>
                    <a:pt x="202" y="1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8" y="1"/>
                  </a:lnTo>
                  <a:lnTo>
                    <a:pt x="222" y="4"/>
                  </a:lnTo>
                  <a:lnTo>
                    <a:pt x="224" y="6"/>
                  </a:lnTo>
                  <a:lnTo>
                    <a:pt x="228" y="10"/>
                  </a:lnTo>
                  <a:lnTo>
                    <a:pt x="229" y="13"/>
                  </a:lnTo>
                  <a:lnTo>
                    <a:pt x="231" y="17"/>
                  </a:lnTo>
                  <a:lnTo>
                    <a:pt x="231" y="20"/>
                  </a:lnTo>
                  <a:lnTo>
                    <a:pt x="233" y="25"/>
                  </a:lnTo>
                  <a:lnTo>
                    <a:pt x="231" y="29"/>
                  </a:lnTo>
                  <a:lnTo>
                    <a:pt x="229" y="32"/>
                  </a:lnTo>
                  <a:lnTo>
                    <a:pt x="227" y="36"/>
                  </a:lnTo>
                  <a:lnTo>
                    <a:pt x="224" y="40"/>
                  </a:lnTo>
                  <a:lnTo>
                    <a:pt x="221" y="42"/>
                  </a:lnTo>
                  <a:lnTo>
                    <a:pt x="218" y="44"/>
                  </a:lnTo>
                  <a:lnTo>
                    <a:pt x="215" y="45"/>
                  </a:lnTo>
                  <a:lnTo>
                    <a:pt x="212" y="47"/>
                  </a:lnTo>
                  <a:lnTo>
                    <a:pt x="209" y="50"/>
                  </a:lnTo>
                  <a:lnTo>
                    <a:pt x="206" y="51"/>
                  </a:lnTo>
                  <a:lnTo>
                    <a:pt x="203" y="53"/>
                  </a:lnTo>
                  <a:lnTo>
                    <a:pt x="201" y="55"/>
                  </a:lnTo>
                  <a:lnTo>
                    <a:pt x="197" y="57"/>
                  </a:lnTo>
                  <a:lnTo>
                    <a:pt x="195" y="58"/>
                  </a:lnTo>
                  <a:lnTo>
                    <a:pt x="191" y="59"/>
                  </a:lnTo>
                  <a:lnTo>
                    <a:pt x="187" y="62"/>
                  </a:lnTo>
                  <a:lnTo>
                    <a:pt x="184" y="63"/>
                  </a:lnTo>
                  <a:lnTo>
                    <a:pt x="182" y="64"/>
                  </a:lnTo>
                  <a:lnTo>
                    <a:pt x="178" y="66"/>
                  </a:lnTo>
                  <a:lnTo>
                    <a:pt x="176" y="68"/>
                  </a:lnTo>
                  <a:lnTo>
                    <a:pt x="172" y="69"/>
                  </a:lnTo>
                  <a:lnTo>
                    <a:pt x="168" y="70"/>
                  </a:lnTo>
                  <a:lnTo>
                    <a:pt x="165" y="71"/>
                  </a:lnTo>
                  <a:lnTo>
                    <a:pt x="161" y="72"/>
                  </a:lnTo>
                  <a:lnTo>
                    <a:pt x="158" y="74"/>
                  </a:lnTo>
                  <a:lnTo>
                    <a:pt x="155" y="75"/>
                  </a:lnTo>
                  <a:lnTo>
                    <a:pt x="152" y="76"/>
                  </a:lnTo>
                  <a:lnTo>
                    <a:pt x="148" y="77"/>
                  </a:lnTo>
                  <a:lnTo>
                    <a:pt x="145" y="78"/>
                  </a:lnTo>
                  <a:lnTo>
                    <a:pt x="141" y="80"/>
                  </a:lnTo>
                  <a:lnTo>
                    <a:pt x="138" y="80"/>
                  </a:lnTo>
                  <a:lnTo>
                    <a:pt x="135" y="81"/>
                  </a:lnTo>
                  <a:lnTo>
                    <a:pt x="131" y="82"/>
                  </a:lnTo>
                  <a:lnTo>
                    <a:pt x="128" y="83"/>
                  </a:lnTo>
                  <a:lnTo>
                    <a:pt x="125" y="84"/>
                  </a:lnTo>
                  <a:lnTo>
                    <a:pt x="121" y="84"/>
                  </a:lnTo>
                  <a:lnTo>
                    <a:pt x="118" y="84"/>
                  </a:lnTo>
                  <a:lnTo>
                    <a:pt x="114" y="85"/>
                  </a:lnTo>
                  <a:lnTo>
                    <a:pt x="110" y="85"/>
                  </a:lnTo>
                  <a:lnTo>
                    <a:pt x="107" y="87"/>
                  </a:lnTo>
                  <a:lnTo>
                    <a:pt x="103" y="87"/>
                  </a:lnTo>
                  <a:lnTo>
                    <a:pt x="101" y="88"/>
                  </a:lnTo>
                  <a:lnTo>
                    <a:pt x="97" y="88"/>
                  </a:lnTo>
                  <a:lnTo>
                    <a:pt x="94" y="88"/>
                  </a:lnTo>
                  <a:lnTo>
                    <a:pt x="90" y="88"/>
                  </a:lnTo>
                  <a:lnTo>
                    <a:pt x="87" y="89"/>
                  </a:lnTo>
                  <a:lnTo>
                    <a:pt x="83" y="89"/>
                  </a:lnTo>
                  <a:lnTo>
                    <a:pt x="80" y="89"/>
                  </a:lnTo>
                  <a:lnTo>
                    <a:pt x="76" y="89"/>
                  </a:lnTo>
                  <a:lnTo>
                    <a:pt x="72" y="90"/>
                  </a:lnTo>
                  <a:lnTo>
                    <a:pt x="69" y="90"/>
                  </a:lnTo>
                  <a:lnTo>
                    <a:pt x="67" y="90"/>
                  </a:lnTo>
                  <a:lnTo>
                    <a:pt x="63" y="90"/>
                  </a:lnTo>
                  <a:lnTo>
                    <a:pt x="59" y="90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9" y="90"/>
                  </a:lnTo>
                  <a:lnTo>
                    <a:pt x="45" y="90"/>
                  </a:lnTo>
                  <a:lnTo>
                    <a:pt x="43" y="90"/>
                  </a:lnTo>
                  <a:lnTo>
                    <a:pt x="39" y="90"/>
                  </a:lnTo>
                  <a:lnTo>
                    <a:pt x="36" y="89"/>
                  </a:lnTo>
                  <a:lnTo>
                    <a:pt x="32" y="89"/>
                  </a:lnTo>
                  <a:lnTo>
                    <a:pt x="29" y="89"/>
                  </a:lnTo>
                  <a:lnTo>
                    <a:pt x="26" y="89"/>
                  </a:lnTo>
                  <a:lnTo>
                    <a:pt x="23" y="88"/>
                  </a:lnTo>
                  <a:lnTo>
                    <a:pt x="20" y="88"/>
                  </a:lnTo>
                  <a:lnTo>
                    <a:pt x="17" y="88"/>
                  </a:lnTo>
                  <a:lnTo>
                    <a:pt x="13" y="88"/>
                  </a:lnTo>
                  <a:lnTo>
                    <a:pt x="10" y="87"/>
                  </a:lnTo>
                  <a:lnTo>
                    <a:pt x="6" y="85"/>
                  </a:lnTo>
                  <a:lnTo>
                    <a:pt x="4" y="84"/>
                  </a:lnTo>
                  <a:lnTo>
                    <a:pt x="1" y="82"/>
                  </a:lnTo>
                  <a:lnTo>
                    <a:pt x="0" y="77"/>
                  </a:lnTo>
                  <a:lnTo>
                    <a:pt x="0" y="72"/>
                  </a:lnTo>
                  <a:lnTo>
                    <a:pt x="3" y="68"/>
                  </a:lnTo>
                  <a:lnTo>
                    <a:pt x="7" y="64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7" y="61"/>
                  </a:lnTo>
                  <a:lnTo>
                    <a:pt x="21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1807" y="1665"/>
              <a:ext cx="35" cy="17"/>
            </a:xfrm>
            <a:custGeom>
              <a:avLst/>
              <a:gdLst>
                <a:gd name="T0" fmla="*/ 0 w 106"/>
                <a:gd name="T1" fmla="*/ 0 h 49"/>
                <a:gd name="T2" fmla="*/ 0 w 106"/>
                <a:gd name="T3" fmla="*/ 0 h 49"/>
                <a:gd name="T4" fmla="*/ 0 w 106"/>
                <a:gd name="T5" fmla="*/ 0 h 49"/>
                <a:gd name="T6" fmla="*/ 0 w 106"/>
                <a:gd name="T7" fmla="*/ 0 h 49"/>
                <a:gd name="T8" fmla="*/ 0 w 106"/>
                <a:gd name="T9" fmla="*/ 0 h 49"/>
                <a:gd name="T10" fmla="*/ 0 w 106"/>
                <a:gd name="T11" fmla="*/ 0 h 49"/>
                <a:gd name="T12" fmla="*/ 0 w 106"/>
                <a:gd name="T13" fmla="*/ 0 h 49"/>
                <a:gd name="T14" fmla="*/ 0 w 106"/>
                <a:gd name="T15" fmla="*/ 0 h 49"/>
                <a:gd name="T16" fmla="*/ 0 w 106"/>
                <a:gd name="T17" fmla="*/ 0 h 49"/>
                <a:gd name="T18" fmla="*/ 0 w 106"/>
                <a:gd name="T19" fmla="*/ 0 h 49"/>
                <a:gd name="T20" fmla="*/ 0 w 106"/>
                <a:gd name="T21" fmla="*/ 0 h 49"/>
                <a:gd name="T22" fmla="*/ 0 w 106"/>
                <a:gd name="T23" fmla="*/ 0 h 49"/>
                <a:gd name="T24" fmla="*/ 0 w 106"/>
                <a:gd name="T25" fmla="*/ 0 h 49"/>
                <a:gd name="T26" fmla="*/ 0 w 106"/>
                <a:gd name="T27" fmla="*/ 0 h 49"/>
                <a:gd name="T28" fmla="*/ 0 w 106"/>
                <a:gd name="T29" fmla="*/ 0 h 49"/>
                <a:gd name="T30" fmla="*/ 0 w 106"/>
                <a:gd name="T31" fmla="*/ 0 h 49"/>
                <a:gd name="T32" fmla="*/ 0 w 106"/>
                <a:gd name="T33" fmla="*/ 0 h 49"/>
                <a:gd name="T34" fmla="*/ 0 w 106"/>
                <a:gd name="T35" fmla="*/ 0 h 49"/>
                <a:gd name="T36" fmla="*/ 0 w 106"/>
                <a:gd name="T37" fmla="*/ 0 h 49"/>
                <a:gd name="T38" fmla="*/ 0 w 106"/>
                <a:gd name="T39" fmla="*/ 0 h 49"/>
                <a:gd name="T40" fmla="*/ 0 w 106"/>
                <a:gd name="T41" fmla="*/ 0 h 49"/>
                <a:gd name="T42" fmla="*/ 0 w 106"/>
                <a:gd name="T43" fmla="*/ 0 h 49"/>
                <a:gd name="T44" fmla="*/ 0 w 106"/>
                <a:gd name="T45" fmla="*/ 0 h 49"/>
                <a:gd name="T46" fmla="*/ 0 w 106"/>
                <a:gd name="T47" fmla="*/ 0 h 49"/>
                <a:gd name="T48" fmla="*/ 0 w 106"/>
                <a:gd name="T49" fmla="*/ 0 h 49"/>
                <a:gd name="T50" fmla="*/ 0 w 106"/>
                <a:gd name="T51" fmla="*/ 0 h 49"/>
                <a:gd name="T52" fmla="*/ 0 w 106"/>
                <a:gd name="T53" fmla="*/ 0 h 49"/>
                <a:gd name="T54" fmla="*/ 0 w 106"/>
                <a:gd name="T55" fmla="*/ 0 h 49"/>
                <a:gd name="T56" fmla="*/ 0 w 106"/>
                <a:gd name="T57" fmla="*/ 0 h 49"/>
                <a:gd name="T58" fmla="*/ 0 w 106"/>
                <a:gd name="T59" fmla="*/ 0 h 49"/>
                <a:gd name="T60" fmla="*/ 0 w 106"/>
                <a:gd name="T61" fmla="*/ 0 h 49"/>
                <a:gd name="T62" fmla="*/ 0 w 106"/>
                <a:gd name="T63" fmla="*/ 0 h 49"/>
                <a:gd name="T64" fmla="*/ 0 w 106"/>
                <a:gd name="T65" fmla="*/ 0 h 49"/>
                <a:gd name="T66" fmla="*/ 0 w 106"/>
                <a:gd name="T67" fmla="*/ 0 h 49"/>
                <a:gd name="T68" fmla="*/ 0 w 106"/>
                <a:gd name="T69" fmla="*/ 0 h 49"/>
                <a:gd name="T70" fmla="*/ 0 w 106"/>
                <a:gd name="T71" fmla="*/ 0 h 49"/>
                <a:gd name="T72" fmla="*/ 0 w 106"/>
                <a:gd name="T73" fmla="*/ 0 h 49"/>
                <a:gd name="T74" fmla="*/ 0 w 106"/>
                <a:gd name="T75" fmla="*/ 0 h 49"/>
                <a:gd name="T76" fmla="*/ 0 w 106"/>
                <a:gd name="T77" fmla="*/ 0 h 49"/>
                <a:gd name="T78" fmla="*/ 0 w 106"/>
                <a:gd name="T79" fmla="*/ 0 h 49"/>
                <a:gd name="T80" fmla="*/ 0 w 106"/>
                <a:gd name="T81" fmla="*/ 0 h 49"/>
                <a:gd name="T82" fmla="*/ 0 w 106"/>
                <a:gd name="T83" fmla="*/ 0 h 49"/>
                <a:gd name="T84" fmla="*/ 0 w 106"/>
                <a:gd name="T85" fmla="*/ 0 h 49"/>
                <a:gd name="T86" fmla="*/ 0 w 106"/>
                <a:gd name="T87" fmla="*/ 0 h 49"/>
                <a:gd name="T88" fmla="*/ 0 w 106"/>
                <a:gd name="T89" fmla="*/ 0 h 49"/>
                <a:gd name="T90" fmla="*/ 0 w 106"/>
                <a:gd name="T91" fmla="*/ 0 h 49"/>
                <a:gd name="T92" fmla="*/ 0 w 106"/>
                <a:gd name="T93" fmla="*/ 0 h 49"/>
                <a:gd name="T94" fmla="*/ 0 w 106"/>
                <a:gd name="T95" fmla="*/ 0 h 49"/>
                <a:gd name="T96" fmla="*/ 0 w 106"/>
                <a:gd name="T97" fmla="*/ 0 h 49"/>
                <a:gd name="T98" fmla="*/ 0 w 106"/>
                <a:gd name="T99" fmla="*/ 0 h 49"/>
                <a:gd name="T100" fmla="*/ 0 w 106"/>
                <a:gd name="T101" fmla="*/ 0 h 49"/>
                <a:gd name="T102" fmla="*/ 0 w 106"/>
                <a:gd name="T103" fmla="*/ 0 h 49"/>
                <a:gd name="T104" fmla="*/ 0 w 106"/>
                <a:gd name="T105" fmla="*/ 0 h 49"/>
                <a:gd name="T106" fmla="*/ 0 w 106"/>
                <a:gd name="T107" fmla="*/ 0 h 49"/>
                <a:gd name="T108" fmla="*/ 0 w 106"/>
                <a:gd name="T109" fmla="*/ 0 h 49"/>
                <a:gd name="T110" fmla="*/ 0 w 106"/>
                <a:gd name="T111" fmla="*/ 0 h 49"/>
                <a:gd name="T112" fmla="*/ 0 w 106"/>
                <a:gd name="T113" fmla="*/ 0 h 49"/>
                <a:gd name="T114" fmla="*/ 0 w 106"/>
                <a:gd name="T115" fmla="*/ 0 h 49"/>
                <a:gd name="T116" fmla="*/ 0 w 106"/>
                <a:gd name="T117" fmla="*/ 0 h 49"/>
                <a:gd name="T118" fmla="*/ 0 w 106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"/>
                <a:gd name="T181" fmla="*/ 0 h 49"/>
                <a:gd name="T182" fmla="*/ 106 w 106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" h="49">
                  <a:moveTo>
                    <a:pt x="18" y="1"/>
                  </a:moveTo>
                  <a:lnTo>
                    <a:pt x="23" y="1"/>
                  </a:lnTo>
                  <a:lnTo>
                    <a:pt x="29" y="2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3" y="4"/>
                  </a:lnTo>
                  <a:lnTo>
                    <a:pt x="48" y="5"/>
                  </a:lnTo>
                  <a:lnTo>
                    <a:pt x="53" y="5"/>
                  </a:lnTo>
                  <a:lnTo>
                    <a:pt x="57" y="6"/>
                  </a:lnTo>
                  <a:lnTo>
                    <a:pt x="62" y="6"/>
                  </a:lnTo>
                  <a:lnTo>
                    <a:pt x="67" y="7"/>
                  </a:lnTo>
                  <a:lnTo>
                    <a:pt x="72" y="8"/>
                  </a:lnTo>
                  <a:lnTo>
                    <a:pt x="76" y="10"/>
                  </a:lnTo>
                  <a:lnTo>
                    <a:pt x="81" y="11"/>
                  </a:lnTo>
                  <a:lnTo>
                    <a:pt x="86" y="12"/>
                  </a:lnTo>
                  <a:lnTo>
                    <a:pt x="91" y="14"/>
                  </a:lnTo>
                  <a:lnTo>
                    <a:pt x="96" y="17"/>
                  </a:lnTo>
                  <a:lnTo>
                    <a:pt x="99" y="18"/>
                  </a:lnTo>
                  <a:lnTo>
                    <a:pt x="102" y="20"/>
                  </a:lnTo>
                  <a:lnTo>
                    <a:pt x="104" y="23"/>
                  </a:lnTo>
                  <a:lnTo>
                    <a:pt x="106" y="26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6"/>
                  </a:lnTo>
                  <a:lnTo>
                    <a:pt x="106" y="39"/>
                  </a:lnTo>
                  <a:lnTo>
                    <a:pt x="101" y="44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1" y="49"/>
                  </a:lnTo>
                  <a:lnTo>
                    <a:pt x="87" y="49"/>
                  </a:lnTo>
                  <a:lnTo>
                    <a:pt x="83" y="49"/>
                  </a:lnTo>
                  <a:lnTo>
                    <a:pt x="79" y="45"/>
                  </a:lnTo>
                  <a:lnTo>
                    <a:pt x="74" y="44"/>
                  </a:lnTo>
                  <a:lnTo>
                    <a:pt x="69" y="43"/>
                  </a:lnTo>
                  <a:lnTo>
                    <a:pt x="66" y="40"/>
                  </a:lnTo>
                  <a:lnTo>
                    <a:pt x="61" y="39"/>
                  </a:lnTo>
                  <a:lnTo>
                    <a:pt x="57" y="38"/>
                  </a:lnTo>
                  <a:lnTo>
                    <a:pt x="53" y="37"/>
                  </a:lnTo>
                  <a:lnTo>
                    <a:pt x="49" y="36"/>
                  </a:lnTo>
                  <a:lnTo>
                    <a:pt x="44" y="34"/>
                  </a:lnTo>
                  <a:lnTo>
                    <a:pt x="41" y="33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28" y="31"/>
                  </a:lnTo>
                  <a:lnTo>
                    <a:pt x="23" y="30"/>
                  </a:lnTo>
                  <a:lnTo>
                    <a:pt x="18" y="30"/>
                  </a:lnTo>
                  <a:lnTo>
                    <a:pt x="13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3" y="6"/>
                  </a:lnTo>
                  <a:lnTo>
                    <a:pt x="6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1739" y="1667"/>
              <a:ext cx="39" cy="17"/>
            </a:xfrm>
            <a:custGeom>
              <a:avLst/>
              <a:gdLst>
                <a:gd name="T0" fmla="*/ 0 w 117"/>
                <a:gd name="T1" fmla="*/ 0 h 50"/>
                <a:gd name="T2" fmla="*/ 0 w 117"/>
                <a:gd name="T3" fmla="*/ 0 h 50"/>
                <a:gd name="T4" fmla="*/ 0 w 117"/>
                <a:gd name="T5" fmla="*/ 0 h 50"/>
                <a:gd name="T6" fmla="*/ 0 w 117"/>
                <a:gd name="T7" fmla="*/ 0 h 50"/>
                <a:gd name="T8" fmla="*/ 0 w 117"/>
                <a:gd name="T9" fmla="*/ 0 h 50"/>
                <a:gd name="T10" fmla="*/ 0 w 117"/>
                <a:gd name="T11" fmla="*/ 0 h 50"/>
                <a:gd name="T12" fmla="*/ 0 w 117"/>
                <a:gd name="T13" fmla="*/ 0 h 50"/>
                <a:gd name="T14" fmla="*/ 0 w 117"/>
                <a:gd name="T15" fmla="*/ 0 h 50"/>
                <a:gd name="T16" fmla="*/ 0 w 117"/>
                <a:gd name="T17" fmla="*/ 0 h 50"/>
                <a:gd name="T18" fmla="*/ 0 w 117"/>
                <a:gd name="T19" fmla="*/ 0 h 50"/>
                <a:gd name="T20" fmla="*/ 0 w 117"/>
                <a:gd name="T21" fmla="*/ 0 h 50"/>
                <a:gd name="T22" fmla="*/ 0 w 117"/>
                <a:gd name="T23" fmla="*/ 0 h 50"/>
                <a:gd name="T24" fmla="*/ 0 w 117"/>
                <a:gd name="T25" fmla="*/ 0 h 50"/>
                <a:gd name="T26" fmla="*/ 0 w 117"/>
                <a:gd name="T27" fmla="*/ 0 h 50"/>
                <a:gd name="T28" fmla="*/ 0 w 117"/>
                <a:gd name="T29" fmla="*/ 0 h 50"/>
                <a:gd name="T30" fmla="*/ 0 w 117"/>
                <a:gd name="T31" fmla="*/ 0 h 50"/>
                <a:gd name="T32" fmla="*/ 0 w 117"/>
                <a:gd name="T33" fmla="*/ 0 h 50"/>
                <a:gd name="T34" fmla="*/ 0 w 117"/>
                <a:gd name="T35" fmla="*/ 0 h 50"/>
                <a:gd name="T36" fmla="*/ 0 w 117"/>
                <a:gd name="T37" fmla="*/ 0 h 50"/>
                <a:gd name="T38" fmla="*/ 0 w 117"/>
                <a:gd name="T39" fmla="*/ 0 h 50"/>
                <a:gd name="T40" fmla="*/ 0 w 117"/>
                <a:gd name="T41" fmla="*/ 0 h 50"/>
                <a:gd name="T42" fmla="*/ 0 w 117"/>
                <a:gd name="T43" fmla="*/ 0 h 50"/>
                <a:gd name="T44" fmla="*/ 0 w 117"/>
                <a:gd name="T45" fmla="*/ 0 h 50"/>
                <a:gd name="T46" fmla="*/ 0 w 117"/>
                <a:gd name="T47" fmla="*/ 0 h 50"/>
                <a:gd name="T48" fmla="*/ 0 w 117"/>
                <a:gd name="T49" fmla="*/ 0 h 50"/>
                <a:gd name="T50" fmla="*/ 0 w 117"/>
                <a:gd name="T51" fmla="*/ 0 h 50"/>
                <a:gd name="T52" fmla="*/ 0 w 117"/>
                <a:gd name="T53" fmla="*/ 0 h 50"/>
                <a:gd name="T54" fmla="*/ 0 w 117"/>
                <a:gd name="T55" fmla="*/ 0 h 50"/>
                <a:gd name="T56" fmla="*/ 0 w 117"/>
                <a:gd name="T57" fmla="*/ 0 h 50"/>
                <a:gd name="T58" fmla="*/ 0 w 117"/>
                <a:gd name="T59" fmla="*/ 0 h 50"/>
                <a:gd name="T60" fmla="*/ 0 w 117"/>
                <a:gd name="T61" fmla="*/ 0 h 50"/>
                <a:gd name="T62" fmla="*/ 0 w 117"/>
                <a:gd name="T63" fmla="*/ 0 h 50"/>
                <a:gd name="T64" fmla="*/ 0 w 117"/>
                <a:gd name="T65" fmla="*/ 0 h 50"/>
                <a:gd name="T66" fmla="*/ 0 w 117"/>
                <a:gd name="T67" fmla="*/ 0 h 50"/>
                <a:gd name="T68" fmla="*/ 0 w 117"/>
                <a:gd name="T69" fmla="*/ 0 h 50"/>
                <a:gd name="T70" fmla="*/ 0 w 117"/>
                <a:gd name="T71" fmla="*/ 0 h 50"/>
                <a:gd name="T72" fmla="*/ 0 w 117"/>
                <a:gd name="T73" fmla="*/ 0 h 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0"/>
                <a:gd name="T113" fmla="*/ 117 w 117"/>
                <a:gd name="T114" fmla="*/ 50 h 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0">
                  <a:moveTo>
                    <a:pt x="7" y="24"/>
                  </a:moveTo>
                  <a:lnTo>
                    <a:pt x="10" y="22"/>
                  </a:lnTo>
                  <a:lnTo>
                    <a:pt x="13" y="20"/>
                  </a:lnTo>
                  <a:lnTo>
                    <a:pt x="16" y="19"/>
                  </a:lnTo>
                  <a:lnTo>
                    <a:pt x="19" y="18"/>
                  </a:lnTo>
                  <a:lnTo>
                    <a:pt x="22" y="15"/>
                  </a:lnTo>
                  <a:lnTo>
                    <a:pt x="25" y="14"/>
                  </a:lnTo>
                  <a:lnTo>
                    <a:pt x="29" y="13"/>
                  </a:lnTo>
                  <a:lnTo>
                    <a:pt x="31" y="12"/>
                  </a:lnTo>
                  <a:lnTo>
                    <a:pt x="37" y="9"/>
                  </a:lnTo>
                  <a:lnTo>
                    <a:pt x="43" y="7"/>
                  </a:lnTo>
                  <a:lnTo>
                    <a:pt x="45" y="6"/>
                  </a:lnTo>
                  <a:lnTo>
                    <a:pt x="49" y="6"/>
                  </a:lnTo>
                  <a:lnTo>
                    <a:pt x="51" y="5"/>
                  </a:lnTo>
                  <a:lnTo>
                    <a:pt x="55" y="5"/>
                  </a:lnTo>
                  <a:lnTo>
                    <a:pt x="60" y="2"/>
                  </a:lnTo>
                  <a:lnTo>
                    <a:pt x="66" y="1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3" y="0"/>
                  </a:lnTo>
                  <a:lnTo>
                    <a:pt x="98" y="1"/>
                  </a:lnTo>
                  <a:lnTo>
                    <a:pt x="101" y="2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11" y="6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7" y="19"/>
                  </a:lnTo>
                  <a:lnTo>
                    <a:pt x="117" y="22"/>
                  </a:lnTo>
                  <a:lnTo>
                    <a:pt x="114" y="27"/>
                  </a:lnTo>
                  <a:lnTo>
                    <a:pt x="111" y="32"/>
                  </a:lnTo>
                  <a:lnTo>
                    <a:pt x="107" y="33"/>
                  </a:lnTo>
                  <a:lnTo>
                    <a:pt x="105" y="34"/>
                  </a:lnTo>
                  <a:lnTo>
                    <a:pt x="101" y="34"/>
                  </a:lnTo>
                  <a:lnTo>
                    <a:pt x="99" y="34"/>
                  </a:lnTo>
                  <a:lnTo>
                    <a:pt x="95" y="33"/>
                  </a:lnTo>
                  <a:lnTo>
                    <a:pt x="92" y="33"/>
                  </a:lnTo>
                  <a:lnTo>
                    <a:pt x="89" y="33"/>
                  </a:lnTo>
                  <a:lnTo>
                    <a:pt x="87" y="33"/>
                  </a:lnTo>
                  <a:lnTo>
                    <a:pt x="81" y="32"/>
                  </a:lnTo>
                  <a:lnTo>
                    <a:pt x="76" y="32"/>
                  </a:lnTo>
                  <a:lnTo>
                    <a:pt x="71" y="32"/>
                  </a:lnTo>
                  <a:lnTo>
                    <a:pt x="67" y="32"/>
                  </a:lnTo>
                  <a:lnTo>
                    <a:pt x="62" y="32"/>
                  </a:lnTo>
                  <a:lnTo>
                    <a:pt x="57" y="33"/>
                  </a:lnTo>
                  <a:lnTo>
                    <a:pt x="53" y="33"/>
                  </a:lnTo>
                  <a:lnTo>
                    <a:pt x="48" y="36"/>
                  </a:lnTo>
                  <a:lnTo>
                    <a:pt x="43" y="37"/>
                  </a:lnTo>
                  <a:lnTo>
                    <a:pt x="39" y="38"/>
                  </a:lnTo>
                  <a:lnTo>
                    <a:pt x="35" y="40"/>
                  </a:lnTo>
                  <a:lnTo>
                    <a:pt x="30" y="43"/>
                  </a:lnTo>
                  <a:lnTo>
                    <a:pt x="25" y="45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3" y="50"/>
                  </a:lnTo>
                  <a:lnTo>
                    <a:pt x="11" y="49"/>
                  </a:lnTo>
                  <a:lnTo>
                    <a:pt x="9" y="49"/>
                  </a:lnTo>
                  <a:lnTo>
                    <a:pt x="5" y="46"/>
                  </a:lnTo>
                  <a:lnTo>
                    <a:pt x="2" y="41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1595" y="1406"/>
              <a:ext cx="45" cy="68"/>
            </a:xfrm>
            <a:custGeom>
              <a:avLst/>
              <a:gdLst>
                <a:gd name="T0" fmla="*/ 0 w 134"/>
                <a:gd name="T1" fmla="*/ 0 h 203"/>
                <a:gd name="T2" fmla="*/ 0 w 134"/>
                <a:gd name="T3" fmla="*/ 0 h 203"/>
                <a:gd name="T4" fmla="*/ 0 w 134"/>
                <a:gd name="T5" fmla="*/ 0 h 203"/>
                <a:gd name="T6" fmla="*/ 0 w 134"/>
                <a:gd name="T7" fmla="*/ 0 h 203"/>
                <a:gd name="T8" fmla="*/ 0 w 134"/>
                <a:gd name="T9" fmla="*/ 0 h 203"/>
                <a:gd name="T10" fmla="*/ 0 w 134"/>
                <a:gd name="T11" fmla="*/ 0 h 203"/>
                <a:gd name="T12" fmla="*/ 0 w 134"/>
                <a:gd name="T13" fmla="*/ 0 h 203"/>
                <a:gd name="T14" fmla="*/ 0 w 134"/>
                <a:gd name="T15" fmla="*/ 0 h 203"/>
                <a:gd name="T16" fmla="*/ 0 w 134"/>
                <a:gd name="T17" fmla="*/ 0 h 203"/>
                <a:gd name="T18" fmla="*/ 0 w 134"/>
                <a:gd name="T19" fmla="*/ 0 h 203"/>
                <a:gd name="T20" fmla="*/ 0 w 134"/>
                <a:gd name="T21" fmla="*/ 0 h 203"/>
                <a:gd name="T22" fmla="*/ 0 w 134"/>
                <a:gd name="T23" fmla="*/ 0 h 203"/>
                <a:gd name="T24" fmla="*/ 0 w 134"/>
                <a:gd name="T25" fmla="*/ 0 h 203"/>
                <a:gd name="T26" fmla="*/ 0 w 134"/>
                <a:gd name="T27" fmla="*/ 0 h 203"/>
                <a:gd name="T28" fmla="*/ 0 w 134"/>
                <a:gd name="T29" fmla="*/ 0 h 203"/>
                <a:gd name="T30" fmla="*/ 0 w 134"/>
                <a:gd name="T31" fmla="*/ 0 h 203"/>
                <a:gd name="T32" fmla="*/ 0 w 134"/>
                <a:gd name="T33" fmla="*/ 0 h 203"/>
                <a:gd name="T34" fmla="*/ 0 w 134"/>
                <a:gd name="T35" fmla="*/ 0 h 203"/>
                <a:gd name="T36" fmla="*/ 0 w 134"/>
                <a:gd name="T37" fmla="*/ 0 h 203"/>
                <a:gd name="T38" fmla="*/ 0 w 134"/>
                <a:gd name="T39" fmla="*/ 0 h 203"/>
                <a:gd name="T40" fmla="*/ 0 w 134"/>
                <a:gd name="T41" fmla="*/ 0 h 203"/>
                <a:gd name="T42" fmla="*/ 0 w 134"/>
                <a:gd name="T43" fmla="*/ 0 h 203"/>
                <a:gd name="T44" fmla="*/ 0 w 134"/>
                <a:gd name="T45" fmla="*/ 0 h 203"/>
                <a:gd name="T46" fmla="*/ 0 w 134"/>
                <a:gd name="T47" fmla="*/ 0 h 203"/>
                <a:gd name="T48" fmla="*/ 0 w 134"/>
                <a:gd name="T49" fmla="*/ 0 h 203"/>
                <a:gd name="T50" fmla="*/ 0 w 134"/>
                <a:gd name="T51" fmla="*/ 0 h 203"/>
                <a:gd name="T52" fmla="*/ 0 w 134"/>
                <a:gd name="T53" fmla="*/ 0 h 203"/>
                <a:gd name="T54" fmla="*/ 0 w 134"/>
                <a:gd name="T55" fmla="*/ 0 h 203"/>
                <a:gd name="T56" fmla="*/ 0 w 134"/>
                <a:gd name="T57" fmla="*/ 0 h 203"/>
                <a:gd name="T58" fmla="*/ 0 w 134"/>
                <a:gd name="T59" fmla="*/ 0 h 203"/>
                <a:gd name="T60" fmla="*/ 0 w 134"/>
                <a:gd name="T61" fmla="*/ 0 h 203"/>
                <a:gd name="T62" fmla="*/ 0 w 134"/>
                <a:gd name="T63" fmla="*/ 0 h 203"/>
                <a:gd name="T64" fmla="*/ 0 w 134"/>
                <a:gd name="T65" fmla="*/ 0 h 203"/>
                <a:gd name="T66" fmla="*/ 0 w 134"/>
                <a:gd name="T67" fmla="*/ 0 h 203"/>
                <a:gd name="T68" fmla="*/ 0 w 134"/>
                <a:gd name="T69" fmla="*/ 0 h 203"/>
                <a:gd name="T70" fmla="*/ 0 w 134"/>
                <a:gd name="T71" fmla="*/ 0 h 203"/>
                <a:gd name="T72" fmla="*/ 0 w 134"/>
                <a:gd name="T73" fmla="*/ 0 h 203"/>
                <a:gd name="T74" fmla="*/ 0 w 134"/>
                <a:gd name="T75" fmla="*/ 0 h 203"/>
                <a:gd name="T76" fmla="*/ 0 w 134"/>
                <a:gd name="T77" fmla="*/ 0 h 203"/>
                <a:gd name="T78" fmla="*/ 0 w 134"/>
                <a:gd name="T79" fmla="*/ 0 h 203"/>
                <a:gd name="T80" fmla="*/ 0 w 134"/>
                <a:gd name="T81" fmla="*/ 0 h 203"/>
                <a:gd name="T82" fmla="*/ 0 w 134"/>
                <a:gd name="T83" fmla="*/ 0 h 203"/>
                <a:gd name="T84" fmla="*/ 0 w 134"/>
                <a:gd name="T85" fmla="*/ 0 h 203"/>
                <a:gd name="T86" fmla="*/ 0 w 134"/>
                <a:gd name="T87" fmla="*/ 0 h 203"/>
                <a:gd name="T88" fmla="*/ 0 w 134"/>
                <a:gd name="T89" fmla="*/ 0 h 203"/>
                <a:gd name="T90" fmla="*/ 0 w 134"/>
                <a:gd name="T91" fmla="*/ 0 h 203"/>
                <a:gd name="T92" fmla="*/ 0 w 134"/>
                <a:gd name="T93" fmla="*/ 0 h 203"/>
                <a:gd name="T94" fmla="*/ 0 w 134"/>
                <a:gd name="T95" fmla="*/ 0 h 203"/>
                <a:gd name="T96" fmla="*/ 0 w 134"/>
                <a:gd name="T97" fmla="*/ 0 h 203"/>
                <a:gd name="T98" fmla="*/ 0 w 134"/>
                <a:gd name="T99" fmla="*/ 0 h 203"/>
                <a:gd name="T100" fmla="*/ 0 w 134"/>
                <a:gd name="T101" fmla="*/ 0 h 203"/>
                <a:gd name="T102" fmla="*/ 0 w 134"/>
                <a:gd name="T103" fmla="*/ 0 h 203"/>
                <a:gd name="T104" fmla="*/ 0 w 134"/>
                <a:gd name="T105" fmla="*/ 0 h 203"/>
                <a:gd name="T106" fmla="*/ 0 w 134"/>
                <a:gd name="T107" fmla="*/ 0 h 203"/>
                <a:gd name="T108" fmla="*/ 0 w 134"/>
                <a:gd name="T109" fmla="*/ 0 h 203"/>
                <a:gd name="T110" fmla="*/ 0 w 134"/>
                <a:gd name="T111" fmla="*/ 0 h 203"/>
                <a:gd name="T112" fmla="*/ 0 w 134"/>
                <a:gd name="T113" fmla="*/ 0 h 203"/>
                <a:gd name="T114" fmla="*/ 0 w 134"/>
                <a:gd name="T115" fmla="*/ 0 h 203"/>
                <a:gd name="T116" fmla="*/ 0 w 134"/>
                <a:gd name="T117" fmla="*/ 0 h 203"/>
                <a:gd name="T118" fmla="*/ 0 w 134"/>
                <a:gd name="T119" fmla="*/ 0 h 203"/>
                <a:gd name="T120" fmla="*/ 0 w 134"/>
                <a:gd name="T121" fmla="*/ 0 h 203"/>
                <a:gd name="T122" fmla="*/ 0 w 134"/>
                <a:gd name="T123" fmla="*/ 0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4"/>
                <a:gd name="T187" fmla="*/ 0 h 203"/>
                <a:gd name="T188" fmla="*/ 134 w 134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4" h="203">
                  <a:moveTo>
                    <a:pt x="130" y="20"/>
                  </a:moveTo>
                  <a:lnTo>
                    <a:pt x="127" y="21"/>
                  </a:lnTo>
                  <a:lnTo>
                    <a:pt x="123" y="22"/>
                  </a:lnTo>
                  <a:lnTo>
                    <a:pt x="120" y="25"/>
                  </a:lnTo>
                  <a:lnTo>
                    <a:pt x="117" y="27"/>
                  </a:lnTo>
                  <a:lnTo>
                    <a:pt x="114" y="28"/>
                  </a:lnTo>
                  <a:lnTo>
                    <a:pt x="111" y="31"/>
                  </a:lnTo>
                  <a:lnTo>
                    <a:pt x="108" y="33"/>
                  </a:lnTo>
                  <a:lnTo>
                    <a:pt x="107" y="35"/>
                  </a:lnTo>
                  <a:lnTo>
                    <a:pt x="101" y="39"/>
                  </a:lnTo>
                  <a:lnTo>
                    <a:pt x="96" y="44"/>
                  </a:lnTo>
                  <a:lnTo>
                    <a:pt x="91" y="49"/>
                  </a:lnTo>
                  <a:lnTo>
                    <a:pt x="88" y="53"/>
                  </a:lnTo>
                  <a:lnTo>
                    <a:pt x="83" y="58"/>
                  </a:lnTo>
                  <a:lnTo>
                    <a:pt x="79" y="63"/>
                  </a:lnTo>
                  <a:lnTo>
                    <a:pt x="76" y="67"/>
                  </a:lnTo>
                  <a:lnTo>
                    <a:pt x="73" y="72"/>
                  </a:lnTo>
                  <a:lnTo>
                    <a:pt x="69" y="77"/>
                  </a:lnTo>
                  <a:lnTo>
                    <a:pt x="66" y="83"/>
                  </a:lnTo>
                  <a:lnTo>
                    <a:pt x="64" y="88"/>
                  </a:lnTo>
                  <a:lnTo>
                    <a:pt x="62" y="94"/>
                  </a:lnTo>
                  <a:lnTo>
                    <a:pt x="58" y="98"/>
                  </a:lnTo>
                  <a:lnTo>
                    <a:pt x="56" y="104"/>
                  </a:lnTo>
                  <a:lnTo>
                    <a:pt x="54" y="107"/>
                  </a:lnTo>
                  <a:lnTo>
                    <a:pt x="53" y="109"/>
                  </a:lnTo>
                  <a:lnTo>
                    <a:pt x="52" y="113"/>
                  </a:lnTo>
                  <a:lnTo>
                    <a:pt x="51" y="116"/>
                  </a:lnTo>
                  <a:lnTo>
                    <a:pt x="50" y="118"/>
                  </a:lnTo>
                  <a:lnTo>
                    <a:pt x="50" y="122"/>
                  </a:lnTo>
                  <a:lnTo>
                    <a:pt x="47" y="124"/>
                  </a:lnTo>
                  <a:lnTo>
                    <a:pt x="47" y="128"/>
                  </a:lnTo>
                  <a:lnTo>
                    <a:pt x="46" y="130"/>
                  </a:lnTo>
                  <a:lnTo>
                    <a:pt x="45" y="134"/>
                  </a:lnTo>
                  <a:lnTo>
                    <a:pt x="44" y="137"/>
                  </a:lnTo>
                  <a:lnTo>
                    <a:pt x="44" y="140"/>
                  </a:lnTo>
                  <a:lnTo>
                    <a:pt x="41" y="143"/>
                  </a:lnTo>
                  <a:lnTo>
                    <a:pt x="41" y="147"/>
                  </a:lnTo>
                  <a:lnTo>
                    <a:pt x="40" y="149"/>
                  </a:lnTo>
                  <a:lnTo>
                    <a:pt x="39" y="153"/>
                  </a:lnTo>
                  <a:lnTo>
                    <a:pt x="38" y="156"/>
                  </a:lnTo>
                  <a:lnTo>
                    <a:pt x="37" y="159"/>
                  </a:lnTo>
                  <a:lnTo>
                    <a:pt x="36" y="162"/>
                  </a:lnTo>
                  <a:lnTo>
                    <a:pt x="36" y="166"/>
                  </a:lnTo>
                  <a:lnTo>
                    <a:pt x="34" y="169"/>
                  </a:lnTo>
                  <a:lnTo>
                    <a:pt x="33" y="172"/>
                  </a:lnTo>
                  <a:lnTo>
                    <a:pt x="32" y="177"/>
                  </a:lnTo>
                  <a:lnTo>
                    <a:pt x="32" y="180"/>
                  </a:lnTo>
                  <a:lnTo>
                    <a:pt x="30" y="183"/>
                  </a:lnTo>
                  <a:lnTo>
                    <a:pt x="30" y="186"/>
                  </a:lnTo>
                  <a:lnTo>
                    <a:pt x="28" y="191"/>
                  </a:lnTo>
                  <a:lnTo>
                    <a:pt x="28" y="194"/>
                  </a:lnTo>
                  <a:lnTo>
                    <a:pt x="26" y="197"/>
                  </a:lnTo>
                  <a:lnTo>
                    <a:pt x="25" y="199"/>
                  </a:lnTo>
                  <a:lnTo>
                    <a:pt x="22" y="200"/>
                  </a:lnTo>
                  <a:lnTo>
                    <a:pt x="21" y="202"/>
                  </a:lnTo>
                  <a:lnTo>
                    <a:pt x="15" y="203"/>
                  </a:lnTo>
                  <a:lnTo>
                    <a:pt x="11" y="203"/>
                  </a:lnTo>
                  <a:lnTo>
                    <a:pt x="6" y="200"/>
                  </a:lnTo>
                  <a:lnTo>
                    <a:pt x="2" y="197"/>
                  </a:lnTo>
                  <a:lnTo>
                    <a:pt x="1" y="194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1" y="186"/>
                  </a:lnTo>
                  <a:lnTo>
                    <a:pt x="1" y="181"/>
                  </a:lnTo>
                  <a:lnTo>
                    <a:pt x="2" y="178"/>
                  </a:lnTo>
                  <a:lnTo>
                    <a:pt x="4" y="174"/>
                  </a:lnTo>
                  <a:lnTo>
                    <a:pt x="6" y="171"/>
                  </a:lnTo>
                  <a:lnTo>
                    <a:pt x="6" y="166"/>
                  </a:lnTo>
                  <a:lnTo>
                    <a:pt x="7" y="162"/>
                  </a:lnTo>
                  <a:lnTo>
                    <a:pt x="8" y="159"/>
                  </a:lnTo>
                  <a:lnTo>
                    <a:pt x="9" y="156"/>
                  </a:lnTo>
                  <a:lnTo>
                    <a:pt x="11" y="153"/>
                  </a:lnTo>
                  <a:lnTo>
                    <a:pt x="12" y="148"/>
                  </a:lnTo>
                  <a:lnTo>
                    <a:pt x="13" y="145"/>
                  </a:lnTo>
                  <a:lnTo>
                    <a:pt x="14" y="142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8" y="132"/>
                  </a:lnTo>
                  <a:lnTo>
                    <a:pt x="19" y="128"/>
                  </a:lnTo>
                  <a:lnTo>
                    <a:pt x="20" y="124"/>
                  </a:lnTo>
                  <a:lnTo>
                    <a:pt x="21" y="122"/>
                  </a:lnTo>
                  <a:lnTo>
                    <a:pt x="22" y="118"/>
                  </a:lnTo>
                  <a:lnTo>
                    <a:pt x="24" y="115"/>
                  </a:lnTo>
                  <a:lnTo>
                    <a:pt x="25" y="113"/>
                  </a:lnTo>
                  <a:lnTo>
                    <a:pt x="26" y="109"/>
                  </a:lnTo>
                  <a:lnTo>
                    <a:pt x="27" y="105"/>
                  </a:lnTo>
                  <a:lnTo>
                    <a:pt x="30" y="103"/>
                  </a:lnTo>
                  <a:lnTo>
                    <a:pt x="30" y="100"/>
                  </a:lnTo>
                  <a:lnTo>
                    <a:pt x="32" y="97"/>
                  </a:lnTo>
                  <a:lnTo>
                    <a:pt x="33" y="94"/>
                  </a:lnTo>
                  <a:lnTo>
                    <a:pt x="34" y="91"/>
                  </a:lnTo>
                  <a:lnTo>
                    <a:pt x="38" y="85"/>
                  </a:lnTo>
                  <a:lnTo>
                    <a:pt x="41" y="79"/>
                  </a:lnTo>
                  <a:lnTo>
                    <a:pt x="43" y="77"/>
                  </a:lnTo>
                  <a:lnTo>
                    <a:pt x="45" y="73"/>
                  </a:lnTo>
                  <a:lnTo>
                    <a:pt x="46" y="71"/>
                  </a:lnTo>
                  <a:lnTo>
                    <a:pt x="47" y="69"/>
                  </a:lnTo>
                  <a:lnTo>
                    <a:pt x="51" y="63"/>
                  </a:lnTo>
                  <a:lnTo>
                    <a:pt x="54" y="58"/>
                  </a:lnTo>
                  <a:lnTo>
                    <a:pt x="59" y="52"/>
                  </a:lnTo>
                  <a:lnTo>
                    <a:pt x="63" y="47"/>
                  </a:lnTo>
                  <a:lnTo>
                    <a:pt x="68" y="43"/>
                  </a:lnTo>
                  <a:lnTo>
                    <a:pt x="72" y="38"/>
                  </a:lnTo>
                  <a:lnTo>
                    <a:pt x="77" y="32"/>
                  </a:lnTo>
                  <a:lnTo>
                    <a:pt x="82" y="27"/>
                  </a:lnTo>
                  <a:lnTo>
                    <a:pt x="87" y="22"/>
                  </a:lnTo>
                  <a:lnTo>
                    <a:pt x="92" y="19"/>
                  </a:lnTo>
                  <a:lnTo>
                    <a:pt x="95" y="15"/>
                  </a:lnTo>
                  <a:lnTo>
                    <a:pt x="98" y="14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8" y="8"/>
                  </a:lnTo>
                  <a:lnTo>
                    <a:pt x="111" y="6"/>
                  </a:lnTo>
                  <a:lnTo>
                    <a:pt x="115" y="3"/>
                  </a:lnTo>
                  <a:lnTo>
                    <a:pt x="119" y="2"/>
                  </a:lnTo>
                  <a:lnTo>
                    <a:pt x="122" y="0"/>
                  </a:lnTo>
                  <a:lnTo>
                    <a:pt x="127" y="0"/>
                  </a:lnTo>
                  <a:lnTo>
                    <a:pt x="129" y="1"/>
                  </a:lnTo>
                  <a:lnTo>
                    <a:pt x="133" y="6"/>
                  </a:lnTo>
                  <a:lnTo>
                    <a:pt x="134" y="8"/>
                  </a:lnTo>
                  <a:lnTo>
                    <a:pt x="134" y="12"/>
                  </a:lnTo>
                  <a:lnTo>
                    <a:pt x="133" y="15"/>
                  </a:lnTo>
                  <a:lnTo>
                    <a:pt x="13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1549" y="1361"/>
              <a:ext cx="104" cy="144"/>
            </a:xfrm>
            <a:custGeom>
              <a:avLst/>
              <a:gdLst>
                <a:gd name="T0" fmla="*/ 0 w 312"/>
                <a:gd name="T1" fmla="*/ 0 h 432"/>
                <a:gd name="T2" fmla="*/ 0 w 312"/>
                <a:gd name="T3" fmla="*/ 0 h 432"/>
                <a:gd name="T4" fmla="*/ 0 w 312"/>
                <a:gd name="T5" fmla="*/ 0 h 432"/>
                <a:gd name="T6" fmla="*/ 0 w 312"/>
                <a:gd name="T7" fmla="*/ 0 h 432"/>
                <a:gd name="T8" fmla="*/ 0 w 312"/>
                <a:gd name="T9" fmla="*/ 0 h 432"/>
                <a:gd name="T10" fmla="*/ 0 w 312"/>
                <a:gd name="T11" fmla="*/ 0 h 432"/>
                <a:gd name="T12" fmla="*/ 0 w 312"/>
                <a:gd name="T13" fmla="*/ 0 h 432"/>
                <a:gd name="T14" fmla="*/ 0 w 312"/>
                <a:gd name="T15" fmla="*/ 0 h 432"/>
                <a:gd name="T16" fmla="*/ 0 w 312"/>
                <a:gd name="T17" fmla="*/ 0 h 432"/>
                <a:gd name="T18" fmla="*/ 0 w 312"/>
                <a:gd name="T19" fmla="*/ 0 h 432"/>
                <a:gd name="T20" fmla="*/ 0 w 312"/>
                <a:gd name="T21" fmla="*/ 0 h 432"/>
                <a:gd name="T22" fmla="*/ 0 w 312"/>
                <a:gd name="T23" fmla="*/ 0 h 432"/>
                <a:gd name="T24" fmla="*/ 0 w 312"/>
                <a:gd name="T25" fmla="*/ 0 h 432"/>
                <a:gd name="T26" fmla="*/ 0 w 312"/>
                <a:gd name="T27" fmla="*/ 0 h 432"/>
                <a:gd name="T28" fmla="*/ 0 w 312"/>
                <a:gd name="T29" fmla="*/ 0 h 432"/>
                <a:gd name="T30" fmla="*/ 0 w 312"/>
                <a:gd name="T31" fmla="*/ 0 h 432"/>
                <a:gd name="T32" fmla="*/ 0 w 312"/>
                <a:gd name="T33" fmla="*/ 0 h 432"/>
                <a:gd name="T34" fmla="*/ 0 w 312"/>
                <a:gd name="T35" fmla="*/ 0 h 432"/>
                <a:gd name="T36" fmla="*/ 0 w 312"/>
                <a:gd name="T37" fmla="*/ 0 h 432"/>
                <a:gd name="T38" fmla="*/ 0 w 312"/>
                <a:gd name="T39" fmla="*/ 0 h 432"/>
                <a:gd name="T40" fmla="*/ 0 w 312"/>
                <a:gd name="T41" fmla="*/ 0 h 432"/>
                <a:gd name="T42" fmla="*/ 0 w 312"/>
                <a:gd name="T43" fmla="*/ 0 h 432"/>
                <a:gd name="T44" fmla="*/ 0 w 312"/>
                <a:gd name="T45" fmla="*/ 0 h 432"/>
                <a:gd name="T46" fmla="*/ 0 w 312"/>
                <a:gd name="T47" fmla="*/ 0 h 432"/>
                <a:gd name="T48" fmla="*/ 0 w 312"/>
                <a:gd name="T49" fmla="*/ 0 h 432"/>
                <a:gd name="T50" fmla="*/ 0 w 312"/>
                <a:gd name="T51" fmla="*/ 0 h 432"/>
                <a:gd name="T52" fmla="*/ 0 w 312"/>
                <a:gd name="T53" fmla="*/ 0 h 432"/>
                <a:gd name="T54" fmla="*/ 0 w 312"/>
                <a:gd name="T55" fmla="*/ 0 h 432"/>
                <a:gd name="T56" fmla="*/ 0 w 312"/>
                <a:gd name="T57" fmla="*/ 0 h 432"/>
                <a:gd name="T58" fmla="*/ 0 w 312"/>
                <a:gd name="T59" fmla="*/ 0 h 432"/>
                <a:gd name="T60" fmla="*/ 0 w 312"/>
                <a:gd name="T61" fmla="*/ 0 h 432"/>
                <a:gd name="T62" fmla="*/ 0 w 312"/>
                <a:gd name="T63" fmla="*/ 0 h 432"/>
                <a:gd name="T64" fmla="*/ 0 w 312"/>
                <a:gd name="T65" fmla="*/ 0 h 432"/>
                <a:gd name="T66" fmla="*/ 0 w 312"/>
                <a:gd name="T67" fmla="*/ 0 h 432"/>
                <a:gd name="T68" fmla="*/ 0 w 312"/>
                <a:gd name="T69" fmla="*/ 0 h 432"/>
                <a:gd name="T70" fmla="*/ 0 w 312"/>
                <a:gd name="T71" fmla="*/ 0 h 432"/>
                <a:gd name="T72" fmla="*/ 0 w 312"/>
                <a:gd name="T73" fmla="*/ 0 h 432"/>
                <a:gd name="T74" fmla="*/ 0 w 312"/>
                <a:gd name="T75" fmla="*/ 0 h 432"/>
                <a:gd name="T76" fmla="*/ 0 w 312"/>
                <a:gd name="T77" fmla="*/ 0 h 432"/>
                <a:gd name="T78" fmla="*/ 0 w 312"/>
                <a:gd name="T79" fmla="*/ 0 h 432"/>
                <a:gd name="T80" fmla="*/ 0 w 312"/>
                <a:gd name="T81" fmla="*/ 0 h 432"/>
                <a:gd name="T82" fmla="*/ 0 w 312"/>
                <a:gd name="T83" fmla="*/ 0 h 432"/>
                <a:gd name="T84" fmla="*/ 0 w 312"/>
                <a:gd name="T85" fmla="*/ 0 h 432"/>
                <a:gd name="T86" fmla="*/ 0 w 312"/>
                <a:gd name="T87" fmla="*/ 0 h 432"/>
                <a:gd name="T88" fmla="*/ 0 w 312"/>
                <a:gd name="T89" fmla="*/ 0 h 432"/>
                <a:gd name="T90" fmla="*/ 0 w 312"/>
                <a:gd name="T91" fmla="*/ 0 h 432"/>
                <a:gd name="T92" fmla="*/ 0 w 312"/>
                <a:gd name="T93" fmla="*/ 0 h 432"/>
                <a:gd name="T94" fmla="*/ 0 w 312"/>
                <a:gd name="T95" fmla="*/ 0 h 432"/>
                <a:gd name="T96" fmla="*/ 0 w 312"/>
                <a:gd name="T97" fmla="*/ 0 h 432"/>
                <a:gd name="T98" fmla="*/ 0 w 312"/>
                <a:gd name="T99" fmla="*/ 0 h 432"/>
                <a:gd name="T100" fmla="*/ 0 w 312"/>
                <a:gd name="T101" fmla="*/ 0 h 432"/>
                <a:gd name="T102" fmla="*/ 0 w 312"/>
                <a:gd name="T103" fmla="*/ 0 h 432"/>
                <a:gd name="T104" fmla="*/ 0 w 312"/>
                <a:gd name="T105" fmla="*/ 0 h 432"/>
                <a:gd name="T106" fmla="*/ 0 w 312"/>
                <a:gd name="T107" fmla="*/ 0 h 432"/>
                <a:gd name="T108" fmla="*/ 0 w 312"/>
                <a:gd name="T109" fmla="*/ 0 h 432"/>
                <a:gd name="T110" fmla="*/ 0 w 312"/>
                <a:gd name="T111" fmla="*/ 0 h 432"/>
                <a:gd name="T112" fmla="*/ 0 w 312"/>
                <a:gd name="T113" fmla="*/ 0 h 432"/>
                <a:gd name="T114" fmla="*/ 0 w 312"/>
                <a:gd name="T115" fmla="*/ 0 h 432"/>
                <a:gd name="T116" fmla="*/ 0 w 312"/>
                <a:gd name="T117" fmla="*/ 0 h 432"/>
                <a:gd name="T118" fmla="*/ 0 w 312"/>
                <a:gd name="T119" fmla="*/ 0 h 432"/>
                <a:gd name="T120" fmla="*/ 0 w 312"/>
                <a:gd name="T121" fmla="*/ 0 h 4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432"/>
                <a:gd name="T185" fmla="*/ 312 w 312"/>
                <a:gd name="T186" fmla="*/ 432 h 4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432">
                  <a:moveTo>
                    <a:pt x="307" y="20"/>
                  </a:moveTo>
                  <a:lnTo>
                    <a:pt x="303" y="21"/>
                  </a:lnTo>
                  <a:lnTo>
                    <a:pt x="298" y="25"/>
                  </a:lnTo>
                  <a:lnTo>
                    <a:pt x="293" y="27"/>
                  </a:lnTo>
                  <a:lnTo>
                    <a:pt x="290" y="29"/>
                  </a:lnTo>
                  <a:lnTo>
                    <a:pt x="285" y="32"/>
                  </a:lnTo>
                  <a:lnTo>
                    <a:pt x="281" y="34"/>
                  </a:lnTo>
                  <a:lnTo>
                    <a:pt x="276" y="37"/>
                  </a:lnTo>
                  <a:lnTo>
                    <a:pt x="274" y="40"/>
                  </a:lnTo>
                  <a:lnTo>
                    <a:pt x="269" y="41"/>
                  </a:lnTo>
                  <a:lnTo>
                    <a:pt x="266" y="45"/>
                  </a:lnTo>
                  <a:lnTo>
                    <a:pt x="262" y="47"/>
                  </a:lnTo>
                  <a:lnTo>
                    <a:pt x="259" y="50"/>
                  </a:lnTo>
                  <a:lnTo>
                    <a:pt x="256" y="52"/>
                  </a:lnTo>
                  <a:lnTo>
                    <a:pt x="253" y="56"/>
                  </a:lnTo>
                  <a:lnTo>
                    <a:pt x="249" y="58"/>
                  </a:lnTo>
                  <a:lnTo>
                    <a:pt x="247" y="62"/>
                  </a:lnTo>
                  <a:lnTo>
                    <a:pt x="242" y="64"/>
                  </a:lnTo>
                  <a:lnTo>
                    <a:pt x="240" y="66"/>
                  </a:lnTo>
                  <a:lnTo>
                    <a:pt x="236" y="69"/>
                  </a:lnTo>
                  <a:lnTo>
                    <a:pt x="233" y="72"/>
                  </a:lnTo>
                  <a:lnTo>
                    <a:pt x="229" y="75"/>
                  </a:lnTo>
                  <a:lnTo>
                    <a:pt x="227" y="77"/>
                  </a:lnTo>
                  <a:lnTo>
                    <a:pt x="223" y="80"/>
                  </a:lnTo>
                  <a:lnTo>
                    <a:pt x="220" y="84"/>
                  </a:lnTo>
                  <a:lnTo>
                    <a:pt x="216" y="86"/>
                  </a:lnTo>
                  <a:lnTo>
                    <a:pt x="212" y="90"/>
                  </a:lnTo>
                  <a:lnTo>
                    <a:pt x="209" y="92"/>
                  </a:lnTo>
                  <a:lnTo>
                    <a:pt x="207" y="96"/>
                  </a:lnTo>
                  <a:lnTo>
                    <a:pt x="203" y="99"/>
                  </a:lnTo>
                  <a:lnTo>
                    <a:pt x="198" y="102"/>
                  </a:lnTo>
                  <a:lnTo>
                    <a:pt x="195" y="105"/>
                  </a:lnTo>
                  <a:lnTo>
                    <a:pt x="191" y="110"/>
                  </a:lnTo>
                  <a:lnTo>
                    <a:pt x="188" y="113"/>
                  </a:lnTo>
                  <a:lnTo>
                    <a:pt x="184" y="116"/>
                  </a:lnTo>
                  <a:lnTo>
                    <a:pt x="179" y="120"/>
                  </a:lnTo>
                  <a:lnTo>
                    <a:pt x="176" y="123"/>
                  </a:lnTo>
                  <a:lnTo>
                    <a:pt x="172" y="126"/>
                  </a:lnTo>
                  <a:lnTo>
                    <a:pt x="169" y="129"/>
                  </a:lnTo>
                  <a:lnTo>
                    <a:pt x="164" y="133"/>
                  </a:lnTo>
                  <a:lnTo>
                    <a:pt x="161" y="136"/>
                  </a:lnTo>
                  <a:lnTo>
                    <a:pt x="158" y="140"/>
                  </a:lnTo>
                  <a:lnTo>
                    <a:pt x="154" y="143"/>
                  </a:lnTo>
                  <a:lnTo>
                    <a:pt x="151" y="146"/>
                  </a:lnTo>
                  <a:lnTo>
                    <a:pt x="148" y="149"/>
                  </a:lnTo>
                  <a:lnTo>
                    <a:pt x="145" y="153"/>
                  </a:lnTo>
                  <a:lnTo>
                    <a:pt x="141" y="156"/>
                  </a:lnTo>
                  <a:lnTo>
                    <a:pt x="139" y="160"/>
                  </a:lnTo>
                  <a:lnTo>
                    <a:pt x="137" y="164"/>
                  </a:lnTo>
                  <a:lnTo>
                    <a:pt x="133" y="167"/>
                  </a:lnTo>
                  <a:lnTo>
                    <a:pt x="131" y="169"/>
                  </a:lnTo>
                  <a:lnTo>
                    <a:pt x="127" y="173"/>
                  </a:lnTo>
                  <a:lnTo>
                    <a:pt x="125" y="178"/>
                  </a:lnTo>
                  <a:lnTo>
                    <a:pt x="121" y="180"/>
                  </a:lnTo>
                  <a:lnTo>
                    <a:pt x="120" y="184"/>
                  </a:lnTo>
                  <a:lnTo>
                    <a:pt x="116" y="187"/>
                  </a:lnTo>
                  <a:lnTo>
                    <a:pt x="115" y="191"/>
                  </a:lnTo>
                  <a:lnTo>
                    <a:pt x="112" y="194"/>
                  </a:lnTo>
                  <a:lnTo>
                    <a:pt x="109" y="198"/>
                  </a:lnTo>
                  <a:lnTo>
                    <a:pt x="107" y="201"/>
                  </a:lnTo>
                  <a:lnTo>
                    <a:pt x="105" y="205"/>
                  </a:lnTo>
                  <a:lnTo>
                    <a:pt x="102" y="209"/>
                  </a:lnTo>
                  <a:lnTo>
                    <a:pt x="101" y="212"/>
                  </a:lnTo>
                  <a:lnTo>
                    <a:pt x="99" y="216"/>
                  </a:lnTo>
                  <a:lnTo>
                    <a:pt x="96" y="220"/>
                  </a:lnTo>
                  <a:lnTo>
                    <a:pt x="94" y="223"/>
                  </a:lnTo>
                  <a:lnTo>
                    <a:pt x="92" y="228"/>
                  </a:lnTo>
                  <a:lnTo>
                    <a:pt x="90" y="231"/>
                  </a:lnTo>
                  <a:lnTo>
                    <a:pt x="88" y="235"/>
                  </a:lnTo>
                  <a:lnTo>
                    <a:pt x="87" y="238"/>
                  </a:lnTo>
                  <a:lnTo>
                    <a:pt x="84" y="243"/>
                  </a:lnTo>
                  <a:lnTo>
                    <a:pt x="82" y="247"/>
                  </a:lnTo>
                  <a:lnTo>
                    <a:pt x="81" y="250"/>
                  </a:lnTo>
                  <a:lnTo>
                    <a:pt x="78" y="254"/>
                  </a:lnTo>
                  <a:lnTo>
                    <a:pt x="77" y="257"/>
                  </a:lnTo>
                  <a:lnTo>
                    <a:pt x="76" y="262"/>
                  </a:lnTo>
                  <a:lnTo>
                    <a:pt x="74" y="266"/>
                  </a:lnTo>
                  <a:lnTo>
                    <a:pt x="73" y="269"/>
                  </a:lnTo>
                  <a:lnTo>
                    <a:pt x="71" y="274"/>
                  </a:lnTo>
                  <a:lnTo>
                    <a:pt x="69" y="277"/>
                  </a:lnTo>
                  <a:lnTo>
                    <a:pt x="68" y="282"/>
                  </a:lnTo>
                  <a:lnTo>
                    <a:pt x="67" y="287"/>
                  </a:lnTo>
                  <a:lnTo>
                    <a:pt x="65" y="290"/>
                  </a:lnTo>
                  <a:lnTo>
                    <a:pt x="63" y="295"/>
                  </a:lnTo>
                  <a:lnTo>
                    <a:pt x="62" y="300"/>
                  </a:lnTo>
                  <a:lnTo>
                    <a:pt x="61" y="303"/>
                  </a:lnTo>
                  <a:lnTo>
                    <a:pt x="60" y="308"/>
                  </a:lnTo>
                  <a:lnTo>
                    <a:pt x="58" y="313"/>
                  </a:lnTo>
                  <a:lnTo>
                    <a:pt x="57" y="318"/>
                  </a:lnTo>
                  <a:lnTo>
                    <a:pt x="56" y="322"/>
                  </a:lnTo>
                  <a:lnTo>
                    <a:pt x="54" y="327"/>
                  </a:lnTo>
                  <a:lnTo>
                    <a:pt x="52" y="332"/>
                  </a:lnTo>
                  <a:lnTo>
                    <a:pt x="52" y="337"/>
                  </a:lnTo>
                  <a:lnTo>
                    <a:pt x="50" y="341"/>
                  </a:lnTo>
                  <a:lnTo>
                    <a:pt x="49" y="346"/>
                  </a:lnTo>
                  <a:lnTo>
                    <a:pt x="49" y="351"/>
                  </a:lnTo>
                  <a:lnTo>
                    <a:pt x="48" y="357"/>
                  </a:lnTo>
                  <a:lnTo>
                    <a:pt x="46" y="360"/>
                  </a:lnTo>
                  <a:lnTo>
                    <a:pt x="45" y="365"/>
                  </a:lnTo>
                  <a:lnTo>
                    <a:pt x="44" y="370"/>
                  </a:lnTo>
                  <a:lnTo>
                    <a:pt x="43" y="375"/>
                  </a:lnTo>
                  <a:lnTo>
                    <a:pt x="42" y="378"/>
                  </a:lnTo>
                  <a:lnTo>
                    <a:pt x="41" y="383"/>
                  </a:lnTo>
                  <a:lnTo>
                    <a:pt x="39" y="387"/>
                  </a:lnTo>
                  <a:lnTo>
                    <a:pt x="38" y="391"/>
                  </a:lnTo>
                  <a:lnTo>
                    <a:pt x="37" y="395"/>
                  </a:lnTo>
                  <a:lnTo>
                    <a:pt x="36" y="398"/>
                  </a:lnTo>
                  <a:lnTo>
                    <a:pt x="35" y="402"/>
                  </a:lnTo>
                  <a:lnTo>
                    <a:pt x="33" y="407"/>
                  </a:lnTo>
                  <a:lnTo>
                    <a:pt x="32" y="410"/>
                  </a:lnTo>
                  <a:lnTo>
                    <a:pt x="30" y="414"/>
                  </a:lnTo>
                  <a:lnTo>
                    <a:pt x="29" y="419"/>
                  </a:lnTo>
                  <a:lnTo>
                    <a:pt x="28" y="423"/>
                  </a:lnTo>
                  <a:lnTo>
                    <a:pt x="24" y="428"/>
                  </a:lnTo>
                  <a:lnTo>
                    <a:pt x="19" y="432"/>
                  </a:lnTo>
                  <a:lnTo>
                    <a:pt x="14" y="432"/>
                  </a:lnTo>
                  <a:lnTo>
                    <a:pt x="10" y="432"/>
                  </a:lnTo>
                  <a:lnTo>
                    <a:pt x="5" y="428"/>
                  </a:lnTo>
                  <a:lnTo>
                    <a:pt x="1" y="424"/>
                  </a:lnTo>
                  <a:lnTo>
                    <a:pt x="0" y="422"/>
                  </a:lnTo>
                  <a:lnTo>
                    <a:pt x="0" y="420"/>
                  </a:lnTo>
                  <a:lnTo>
                    <a:pt x="0" y="416"/>
                  </a:lnTo>
                  <a:lnTo>
                    <a:pt x="1" y="414"/>
                  </a:lnTo>
                  <a:lnTo>
                    <a:pt x="3" y="409"/>
                  </a:lnTo>
                  <a:lnTo>
                    <a:pt x="4" y="406"/>
                  </a:lnTo>
                  <a:lnTo>
                    <a:pt x="5" y="401"/>
                  </a:lnTo>
                  <a:lnTo>
                    <a:pt x="6" y="397"/>
                  </a:lnTo>
                  <a:lnTo>
                    <a:pt x="7" y="394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2" y="383"/>
                  </a:lnTo>
                  <a:lnTo>
                    <a:pt x="12" y="379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6" y="368"/>
                  </a:lnTo>
                  <a:lnTo>
                    <a:pt x="17" y="364"/>
                  </a:lnTo>
                  <a:lnTo>
                    <a:pt x="18" y="359"/>
                  </a:lnTo>
                  <a:lnTo>
                    <a:pt x="19" y="355"/>
                  </a:lnTo>
                  <a:lnTo>
                    <a:pt x="20" y="351"/>
                  </a:lnTo>
                  <a:lnTo>
                    <a:pt x="22" y="345"/>
                  </a:lnTo>
                  <a:lnTo>
                    <a:pt x="23" y="340"/>
                  </a:lnTo>
                  <a:lnTo>
                    <a:pt x="24" y="334"/>
                  </a:lnTo>
                  <a:lnTo>
                    <a:pt x="25" y="330"/>
                  </a:lnTo>
                  <a:lnTo>
                    <a:pt x="26" y="325"/>
                  </a:lnTo>
                  <a:lnTo>
                    <a:pt x="28" y="319"/>
                  </a:lnTo>
                  <a:lnTo>
                    <a:pt x="29" y="314"/>
                  </a:lnTo>
                  <a:lnTo>
                    <a:pt x="30" y="309"/>
                  </a:lnTo>
                  <a:lnTo>
                    <a:pt x="31" y="305"/>
                  </a:lnTo>
                  <a:lnTo>
                    <a:pt x="32" y="300"/>
                  </a:lnTo>
                  <a:lnTo>
                    <a:pt x="33" y="295"/>
                  </a:lnTo>
                  <a:lnTo>
                    <a:pt x="36" y="290"/>
                  </a:lnTo>
                  <a:lnTo>
                    <a:pt x="37" y="286"/>
                  </a:lnTo>
                  <a:lnTo>
                    <a:pt x="38" y="281"/>
                  </a:lnTo>
                  <a:lnTo>
                    <a:pt x="41" y="276"/>
                  </a:lnTo>
                  <a:lnTo>
                    <a:pt x="42" y="273"/>
                  </a:lnTo>
                  <a:lnTo>
                    <a:pt x="44" y="268"/>
                  </a:lnTo>
                  <a:lnTo>
                    <a:pt x="45" y="263"/>
                  </a:lnTo>
                  <a:lnTo>
                    <a:pt x="46" y="258"/>
                  </a:lnTo>
                  <a:lnTo>
                    <a:pt x="49" y="255"/>
                  </a:lnTo>
                  <a:lnTo>
                    <a:pt x="50" y="250"/>
                  </a:lnTo>
                  <a:lnTo>
                    <a:pt x="52" y="247"/>
                  </a:lnTo>
                  <a:lnTo>
                    <a:pt x="54" y="242"/>
                  </a:lnTo>
                  <a:lnTo>
                    <a:pt x="56" y="238"/>
                  </a:lnTo>
                  <a:lnTo>
                    <a:pt x="58" y="234"/>
                  </a:lnTo>
                  <a:lnTo>
                    <a:pt x="60" y="230"/>
                  </a:lnTo>
                  <a:lnTo>
                    <a:pt x="62" y="225"/>
                  </a:lnTo>
                  <a:lnTo>
                    <a:pt x="64" y="222"/>
                  </a:lnTo>
                  <a:lnTo>
                    <a:pt x="65" y="218"/>
                  </a:lnTo>
                  <a:lnTo>
                    <a:pt x="68" y="215"/>
                  </a:lnTo>
                  <a:lnTo>
                    <a:pt x="70" y="210"/>
                  </a:lnTo>
                  <a:lnTo>
                    <a:pt x="73" y="207"/>
                  </a:lnTo>
                  <a:lnTo>
                    <a:pt x="75" y="203"/>
                  </a:lnTo>
                  <a:lnTo>
                    <a:pt x="77" y="199"/>
                  </a:lnTo>
                  <a:lnTo>
                    <a:pt x="80" y="194"/>
                  </a:lnTo>
                  <a:lnTo>
                    <a:pt x="82" y="191"/>
                  </a:lnTo>
                  <a:lnTo>
                    <a:pt x="84" y="187"/>
                  </a:lnTo>
                  <a:lnTo>
                    <a:pt x="87" y="184"/>
                  </a:lnTo>
                  <a:lnTo>
                    <a:pt x="89" y="179"/>
                  </a:lnTo>
                  <a:lnTo>
                    <a:pt x="93" y="177"/>
                  </a:lnTo>
                  <a:lnTo>
                    <a:pt x="95" y="173"/>
                  </a:lnTo>
                  <a:lnTo>
                    <a:pt x="97" y="168"/>
                  </a:lnTo>
                  <a:lnTo>
                    <a:pt x="101" y="165"/>
                  </a:lnTo>
                  <a:lnTo>
                    <a:pt x="103" y="162"/>
                  </a:lnTo>
                  <a:lnTo>
                    <a:pt x="106" y="159"/>
                  </a:lnTo>
                  <a:lnTo>
                    <a:pt x="109" y="154"/>
                  </a:lnTo>
                  <a:lnTo>
                    <a:pt x="113" y="150"/>
                  </a:lnTo>
                  <a:lnTo>
                    <a:pt x="115" y="148"/>
                  </a:lnTo>
                  <a:lnTo>
                    <a:pt x="119" y="143"/>
                  </a:lnTo>
                  <a:lnTo>
                    <a:pt x="122" y="140"/>
                  </a:lnTo>
                  <a:lnTo>
                    <a:pt x="126" y="136"/>
                  </a:lnTo>
                  <a:lnTo>
                    <a:pt x="128" y="133"/>
                  </a:lnTo>
                  <a:lnTo>
                    <a:pt x="132" y="129"/>
                  </a:lnTo>
                  <a:lnTo>
                    <a:pt x="135" y="126"/>
                  </a:lnTo>
                  <a:lnTo>
                    <a:pt x="139" y="122"/>
                  </a:lnTo>
                  <a:lnTo>
                    <a:pt x="143" y="118"/>
                  </a:lnTo>
                  <a:lnTo>
                    <a:pt x="146" y="115"/>
                  </a:lnTo>
                  <a:lnTo>
                    <a:pt x="150" y="111"/>
                  </a:lnTo>
                  <a:lnTo>
                    <a:pt x="154" y="108"/>
                  </a:lnTo>
                  <a:lnTo>
                    <a:pt x="158" y="104"/>
                  </a:lnTo>
                  <a:lnTo>
                    <a:pt x="161" y="101"/>
                  </a:lnTo>
                  <a:lnTo>
                    <a:pt x="166" y="97"/>
                  </a:lnTo>
                  <a:lnTo>
                    <a:pt x="170" y="94"/>
                  </a:lnTo>
                  <a:lnTo>
                    <a:pt x="175" y="90"/>
                  </a:lnTo>
                  <a:lnTo>
                    <a:pt x="179" y="86"/>
                  </a:lnTo>
                  <a:lnTo>
                    <a:pt x="183" y="83"/>
                  </a:lnTo>
                  <a:lnTo>
                    <a:pt x="186" y="79"/>
                  </a:lnTo>
                  <a:lnTo>
                    <a:pt x="190" y="76"/>
                  </a:lnTo>
                  <a:lnTo>
                    <a:pt x="193" y="73"/>
                  </a:lnTo>
                  <a:lnTo>
                    <a:pt x="198" y="70"/>
                  </a:lnTo>
                  <a:lnTo>
                    <a:pt x="202" y="66"/>
                  </a:lnTo>
                  <a:lnTo>
                    <a:pt x="205" y="64"/>
                  </a:lnTo>
                  <a:lnTo>
                    <a:pt x="208" y="62"/>
                  </a:lnTo>
                  <a:lnTo>
                    <a:pt x="212" y="58"/>
                  </a:lnTo>
                  <a:lnTo>
                    <a:pt x="215" y="56"/>
                  </a:lnTo>
                  <a:lnTo>
                    <a:pt x="218" y="52"/>
                  </a:lnTo>
                  <a:lnTo>
                    <a:pt x="222" y="50"/>
                  </a:lnTo>
                  <a:lnTo>
                    <a:pt x="226" y="47"/>
                  </a:lnTo>
                  <a:lnTo>
                    <a:pt x="229" y="45"/>
                  </a:lnTo>
                  <a:lnTo>
                    <a:pt x="233" y="43"/>
                  </a:lnTo>
                  <a:lnTo>
                    <a:pt x="236" y="39"/>
                  </a:lnTo>
                  <a:lnTo>
                    <a:pt x="240" y="37"/>
                  </a:lnTo>
                  <a:lnTo>
                    <a:pt x="243" y="34"/>
                  </a:lnTo>
                  <a:lnTo>
                    <a:pt x="247" y="32"/>
                  </a:lnTo>
                  <a:lnTo>
                    <a:pt x="250" y="29"/>
                  </a:lnTo>
                  <a:lnTo>
                    <a:pt x="254" y="27"/>
                  </a:lnTo>
                  <a:lnTo>
                    <a:pt x="258" y="24"/>
                  </a:lnTo>
                  <a:lnTo>
                    <a:pt x="262" y="21"/>
                  </a:lnTo>
                  <a:lnTo>
                    <a:pt x="266" y="19"/>
                  </a:lnTo>
                  <a:lnTo>
                    <a:pt x="271" y="16"/>
                  </a:lnTo>
                  <a:lnTo>
                    <a:pt x="274" y="14"/>
                  </a:lnTo>
                  <a:lnTo>
                    <a:pt x="279" y="12"/>
                  </a:lnTo>
                  <a:lnTo>
                    <a:pt x="282" y="9"/>
                  </a:lnTo>
                  <a:lnTo>
                    <a:pt x="287" y="7"/>
                  </a:lnTo>
                  <a:lnTo>
                    <a:pt x="292" y="3"/>
                  </a:lnTo>
                  <a:lnTo>
                    <a:pt x="298" y="2"/>
                  </a:lnTo>
                  <a:lnTo>
                    <a:pt x="301" y="0"/>
                  </a:lnTo>
                  <a:lnTo>
                    <a:pt x="305" y="0"/>
                  </a:lnTo>
                  <a:lnTo>
                    <a:pt x="308" y="2"/>
                  </a:lnTo>
                  <a:lnTo>
                    <a:pt x="311" y="5"/>
                  </a:lnTo>
                  <a:lnTo>
                    <a:pt x="312" y="8"/>
                  </a:lnTo>
                  <a:lnTo>
                    <a:pt x="312" y="13"/>
                  </a:lnTo>
                  <a:lnTo>
                    <a:pt x="311" y="16"/>
                  </a:lnTo>
                  <a:lnTo>
                    <a:pt x="307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1514" y="1317"/>
              <a:ext cx="125" cy="188"/>
            </a:xfrm>
            <a:custGeom>
              <a:avLst/>
              <a:gdLst>
                <a:gd name="T0" fmla="*/ 0 w 375"/>
                <a:gd name="T1" fmla="*/ 0 h 566"/>
                <a:gd name="T2" fmla="*/ 0 w 375"/>
                <a:gd name="T3" fmla="*/ 0 h 566"/>
                <a:gd name="T4" fmla="*/ 0 w 375"/>
                <a:gd name="T5" fmla="*/ 0 h 566"/>
                <a:gd name="T6" fmla="*/ 0 w 375"/>
                <a:gd name="T7" fmla="*/ 0 h 566"/>
                <a:gd name="T8" fmla="*/ 0 w 375"/>
                <a:gd name="T9" fmla="*/ 0 h 566"/>
                <a:gd name="T10" fmla="*/ 0 w 375"/>
                <a:gd name="T11" fmla="*/ 0 h 566"/>
                <a:gd name="T12" fmla="*/ 0 w 375"/>
                <a:gd name="T13" fmla="*/ 0 h 566"/>
                <a:gd name="T14" fmla="*/ 0 w 375"/>
                <a:gd name="T15" fmla="*/ 0 h 566"/>
                <a:gd name="T16" fmla="*/ 0 w 375"/>
                <a:gd name="T17" fmla="*/ 0 h 566"/>
                <a:gd name="T18" fmla="*/ 0 w 375"/>
                <a:gd name="T19" fmla="*/ 0 h 566"/>
                <a:gd name="T20" fmla="*/ 0 w 375"/>
                <a:gd name="T21" fmla="*/ 0 h 566"/>
                <a:gd name="T22" fmla="*/ 0 w 375"/>
                <a:gd name="T23" fmla="*/ 0 h 566"/>
                <a:gd name="T24" fmla="*/ 0 w 375"/>
                <a:gd name="T25" fmla="*/ 0 h 566"/>
                <a:gd name="T26" fmla="*/ 0 w 375"/>
                <a:gd name="T27" fmla="*/ 0 h 566"/>
                <a:gd name="T28" fmla="*/ 0 w 375"/>
                <a:gd name="T29" fmla="*/ 0 h 566"/>
                <a:gd name="T30" fmla="*/ 0 w 375"/>
                <a:gd name="T31" fmla="*/ 0 h 566"/>
                <a:gd name="T32" fmla="*/ 0 w 375"/>
                <a:gd name="T33" fmla="*/ 0 h 566"/>
                <a:gd name="T34" fmla="*/ 0 w 375"/>
                <a:gd name="T35" fmla="*/ 0 h 566"/>
                <a:gd name="T36" fmla="*/ 0 w 375"/>
                <a:gd name="T37" fmla="*/ 0 h 566"/>
                <a:gd name="T38" fmla="*/ 0 w 375"/>
                <a:gd name="T39" fmla="*/ 0 h 566"/>
                <a:gd name="T40" fmla="*/ 0 w 375"/>
                <a:gd name="T41" fmla="*/ 0 h 566"/>
                <a:gd name="T42" fmla="*/ 0 w 375"/>
                <a:gd name="T43" fmla="*/ 0 h 566"/>
                <a:gd name="T44" fmla="*/ 0 w 375"/>
                <a:gd name="T45" fmla="*/ 0 h 566"/>
                <a:gd name="T46" fmla="*/ 0 w 375"/>
                <a:gd name="T47" fmla="*/ 0 h 566"/>
                <a:gd name="T48" fmla="*/ 0 w 375"/>
                <a:gd name="T49" fmla="*/ 0 h 566"/>
                <a:gd name="T50" fmla="*/ 0 w 375"/>
                <a:gd name="T51" fmla="*/ 0 h 566"/>
                <a:gd name="T52" fmla="*/ 0 w 375"/>
                <a:gd name="T53" fmla="*/ 0 h 566"/>
                <a:gd name="T54" fmla="*/ 0 w 375"/>
                <a:gd name="T55" fmla="*/ 0 h 566"/>
                <a:gd name="T56" fmla="*/ 0 w 375"/>
                <a:gd name="T57" fmla="*/ 0 h 566"/>
                <a:gd name="T58" fmla="*/ 0 w 375"/>
                <a:gd name="T59" fmla="*/ 0 h 566"/>
                <a:gd name="T60" fmla="*/ 0 w 375"/>
                <a:gd name="T61" fmla="*/ 0 h 566"/>
                <a:gd name="T62" fmla="*/ 0 w 375"/>
                <a:gd name="T63" fmla="*/ 0 h 566"/>
                <a:gd name="T64" fmla="*/ 0 w 375"/>
                <a:gd name="T65" fmla="*/ 0 h 566"/>
                <a:gd name="T66" fmla="*/ 0 w 375"/>
                <a:gd name="T67" fmla="*/ 0 h 566"/>
                <a:gd name="T68" fmla="*/ 0 w 375"/>
                <a:gd name="T69" fmla="*/ 0 h 566"/>
                <a:gd name="T70" fmla="*/ 0 w 375"/>
                <a:gd name="T71" fmla="*/ 0 h 566"/>
                <a:gd name="T72" fmla="*/ 0 w 375"/>
                <a:gd name="T73" fmla="*/ 0 h 566"/>
                <a:gd name="T74" fmla="*/ 0 w 375"/>
                <a:gd name="T75" fmla="*/ 0 h 566"/>
                <a:gd name="T76" fmla="*/ 0 w 375"/>
                <a:gd name="T77" fmla="*/ 0 h 566"/>
                <a:gd name="T78" fmla="*/ 0 w 375"/>
                <a:gd name="T79" fmla="*/ 0 h 566"/>
                <a:gd name="T80" fmla="*/ 0 w 375"/>
                <a:gd name="T81" fmla="*/ 0 h 566"/>
                <a:gd name="T82" fmla="*/ 0 w 375"/>
                <a:gd name="T83" fmla="*/ 0 h 566"/>
                <a:gd name="T84" fmla="*/ 0 w 375"/>
                <a:gd name="T85" fmla="*/ 0 h 566"/>
                <a:gd name="T86" fmla="*/ 0 w 375"/>
                <a:gd name="T87" fmla="*/ 0 h 566"/>
                <a:gd name="T88" fmla="*/ 0 w 375"/>
                <a:gd name="T89" fmla="*/ 0 h 566"/>
                <a:gd name="T90" fmla="*/ 0 w 375"/>
                <a:gd name="T91" fmla="*/ 0 h 566"/>
                <a:gd name="T92" fmla="*/ 0 w 375"/>
                <a:gd name="T93" fmla="*/ 0 h 566"/>
                <a:gd name="T94" fmla="*/ 0 w 375"/>
                <a:gd name="T95" fmla="*/ 0 h 566"/>
                <a:gd name="T96" fmla="*/ 0 w 375"/>
                <a:gd name="T97" fmla="*/ 0 h 566"/>
                <a:gd name="T98" fmla="*/ 0 w 375"/>
                <a:gd name="T99" fmla="*/ 0 h 566"/>
                <a:gd name="T100" fmla="*/ 0 w 375"/>
                <a:gd name="T101" fmla="*/ 0 h 566"/>
                <a:gd name="T102" fmla="*/ 0 w 375"/>
                <a:gd name="T103" fmla="*/ 0 h 566"/>
                <a:gd name="T104" fmla="*/ 0 w 375"/>
                <a:gd name="T105" fmla="*/ 0 h 566"/>
                <a:gd name="T106" fmla="*/ 0 w 375"/>
                <a:gd name="T107" fmla="*/ 0 h 566"/>
                <a:gd name="T108" fmla="*/ 0 w 375"/>
                <a:gd name="T109" fmla="*/ 0 h 566"/>
                <a:gd name="T110" fmla="*/ 0 w 375"/>
                <a:gd name="T111" fmla="*/ 0 h 566"/>
                <a:gd name="T112" fmla="*/ 0 w 375"/>
                <a:gd name="T113" fmla="*/ 0 h 566"/>
                <a:gd name="T114" fmla="*/ 0 w 375"/>
                <a:gd name="T115" fmla="*/ 0 h 5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5"/>
                <a:gd name="T175" fmla="*/ 0 h 566"/>
                <a:gd name="T176" fmla="*/ 375 w 375"/>
                <a:gd name="T177" fmla="*/ 566 h 5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5" h="566">
                  <a:moveTo>
                    <a:pt x="366" y="27"/>
                  </a:moveTo>
                  <a:lnTo>
                    <a:pt x="360" y="29"/>
                  </a:lnTo>
                  <a:lnTo>
                    <a:pt x="354" y="32"/>
                  </a:lnTo>
                  <a:lnTo>
                    <a:pt x="348" y="34"/>
                  </a:lnTo>
                  <a:lnTo>
                    <a:pt x="343" y="37"/>
                  </a:lnTo>
                  <a:lnTo>
                    <a:pt x="337" y="39"/>
                  </a:lnTo>
                  <a:lnTo>
                    <a:pt x="332" y="41"/>
                  </a:lnTo>
                  <a:lnTo>
                    <a:pt x="326" y="44"/>
                  </a:lnTo>
                  <a:lnTo>
                    <a:pt x="321" y="47"/>
                  </a:lnTo>
                  <a:lnTo>
                    <a:pt x="316" y="50"/>
                  </a:lnTo>
                  <a:lnTo>
                    <a:pt x="311" y="52"/>
                  </a:lnTo>
                  <a:lnTo>
                    <a:pt x="306" y="54"/>
                  </a:lnTo>
                  <a:lnTo>
                    <a:pt x="301" y="58"/>
                  </a:lnTo>
                  <a:lnTo>
                    <a:pt x="296" y="60"/>
                  </a:lnTo>
                  <a:lnTo>
                    <a:pt x="292" y="64"/>
                  </a:lnTo>
                  <a:lnTo>
                    <a:pt x="287" y="66"/>
                  </a:lnTo>
                  <a:lnTo>
                    <a:pt x="283" y="70"/>
                  </a:lnTo>
                  <a:lnTo>
                    <a:pt x="277" y="72"/>
                  </a:lnTo>
                  <a:lnTo>
                    <a:pt x="273" y="76"/>
                  </a:lnTo>
                  <a:lnTo>
                    <a:pt x="269" y="78"/>
                  </a:lnTo>
                  <a:lnTo>
                    <a:pt x="264" y="82"/>
                  </a:lnTo>
                  <a:lnTo>
                    <a:pt x="261" y="84"/>
                  </a:lnTo>
                  <a:lnTo>
                    <a:pt x="257" y="88"/>
                  </a:lnTo>
                  <a:lnTo>
                    <a:pt x="252" y="91"/>
                  </a:lnTo>
                  <a:lnTo>
                    <a:pt x="249" y="95"/>
                  </a:lnTo>
                  <a:lnTo>
                    <a:pt x="244" y="97"/>
                  </a:lnTo>
                  <a:lnTo>
                    <a:pt x="241" y="101"/>
                  </a:lnTo>
                  <a:lnTo>
                    <a:pt x="237" y="104"/>
                  </a:lnTo>
                  <a:lnTo>
                    <a:pt x="233" y="108"/>
                  </a:lnTo>
                  <a:lnTo>
                    <a:pt x="230" y="111"/>
                  </a:lnTo>
                  <a:lnTo>
                    <a:pt x="226" y="115"/>
                  </a:lnTo>
                  <a:lnTo>
                    <a:pt x="223" y="118"/>
                  </a:lnTo>
                  <a:lnTo>
                    <a:pt x="219" y="122"/>
                  </a:lnTo>
                  <a:lnTo>
                    <a:pt x="216" y="126"/>
                  </a:lnTo>
                  <a:lnTo>
                    <a:pt x="212" y="129"/>
                  </a:lnTo>
                  <a:lnTo>
                    <a:pt x="209" y="133"/>
                  </a:lnTo>
                  <a:lnTo>
                    <a:pt x="205" y="137"/>
                  </a:lnTo>
                  <a:lnTo>
                    <a:pt x="201" y="141"/>
                  </a:lnTo>
                  <a:lnTo>
                    <a:pt x="198" y="146"/>
                  </a:lnTo>
                  <a:lnTo>
                    <a:pt x="196" y="149"/>
                  </a:lnTo>
                  <a:lnTo>
                    <a:pt x="192" y="153"/>
                  </a:lnTo>
                  <a:lnTo>
                    <a:pt x="188" y="156"/>
                  </a:lnTo>
                  <a:lnTo>
                    <a:pt x="186" y="161"/>
                  </a:lnTo>
                  <a:lnTo>
                    <a:pt x="182" y="166"/>
                  </a:lnTo>
                  <a:lnTo>
                    <a:pt x="179" y="171"/>
                  </a:lnTo>
                  <a:lnTo>
                    <a:pt x="177" y="174"/>
                  </a:lnTo>
                  <a:lnTo>
                    <a:pt x="173" y="179"/>
                  </a:lnTo>
                  <a:lnTo>
                    <a:pt x="169" y="184"/>
                  </a:lnTo>
                  <a:lnTo>
                    <a:pt x="167" y="188"/>
                  </a:lnTo>
                  <a:lnTo>
                    <a:pt x="164" y="192"/>
                  </a:lnTo>
                  <a:lnTo>
                    <a:pt x="161" y="197"/>
                  </a:lnTo>
                  <a:lnTo>
                    <a:pt x="158" y="201"/>
                  </a:lnTo>
                  <a:lnTo>
                    <a:pt x="154" y="206"/>
                  </a:lnTo>
                  <a:lnTo>
                    <a:pt x="152" y="211"/>
                  </a:lnTo>
                  <a:lnTo>
                    <a:pt x="148" y="217"/>
                  </a:lnTo>
                  <a:lnTo>
                    <a:pt x="145" y="222"/>
                  </a:lnTo>
                  <a:lnTo>
                    <a:pt x="142" y="228"/>
                  </a:lnTo>
                  <a:lnTo>
                    <a:pt x="139" y="232"/>
                  </a:lnTo>
                  <a:lnTo>
                    <a:pt x="136" y="237"/>
                  </a:lnTo>
                  <a:lnTo>
                    <a:pt x="133" y="243"/>
                  </a:lnTo>
                  <a:lnTo>
                    <a:pt x="130" y="249"/>
                  </a:lnTo>
                  <a:lnTo>
                    <a:pt x="127" y="254"/>
                  </a:lnTo>
                  <a:lnTo>
                    <a:pt x="123" y="260"/>
                  </a:lnTo>
                  <a:lnTo>
                    <a:pt x="121" y="264"/>
                  </a:lnTo>
                  <a:lnTo>
                    <a:pt x="118" y="271"/>
                  </a:lnTo>
                  <a:lnTo>
                    <a:pt x="115" y="275"/>
                  </a:lnTo>
                  <a:lnTo>
                    <a:pt x="114" y="279"/>
                  </a:lnTo>
                  <a:lnTo>
                    <a:pt x="111" y="282"/>
                  </a:lnTo>
                  <a:lnTo>
                    <a:pt x="109" y="286"/>
                  </a:lnTo>
                  <a:lnTo>
                    <a:pt x="108" y="289"/>
                  </a:lnTo>
                  <a:lnTo>
                    <a:pt x="105" y="293"/>
                  </a:lnTo>
                  <a:lnTo>
                    <a:pt x="104" y="296"/>
                  </a:lnTo>
                  <a:lnTo>
                    <a:pt x="103" y="300"/>
                  </a:lnTo>
                  <a:lnTo>
                    <a:pt x="101" y="303"/>
                  </a:lnTo>
                  <a:lnTo>
                    <a:pt x="99" y="307"/>
                  </a:lnTo>
                  <a:lnTo>
                    <a:pt x="98" y="311"/>
                  </a:lnTo>
                  <a:lnTo>
                    <a:pt x="97" y="314"/>
                  </a:lnTo>
                  <a:lnTo>
                    <a:pt x="96" y="318"/>
                  </a:lnTo>
                  <a:lnTo>
                    <a:pt x="95" y="321"/>
                  </a:lnTo>
                  <a:lnTo>
                    <a:pt x="94" y="324"/>
                  </a:lnTo>
                  <a:lnTo>
                    <a:pt x="92" y="327"/>
                  </a:lnTo>
                  <a:lnTo>
                    <a:pt x="91" y="331"/>
                  </a:lnTo>
                  <a:lnTo>
                    <a:pt x="90" y="334"/>
                  </a:lnTo>
                  <a:lnTo>
                    <a:pt x="89" y="338"/>
                  </a:lnTo>
                  <a:lnTo>
                    <a:pt x="88" y="341"/>
                  </a:lnTo>
                  <a:lnTo>
                    <a:pt x="86" y="344"/>
                  </a:lnTo>
                  <a:lnTo>
                    <a:pt x="85" y="347"/>
                  </a:lnTo>
                  <a:lnTo>
                    <a:pt x="84" y="352"/>
                  </a:lnTo>
                  <a:lnTo>
                    <a:pt x="84" y="356"/>
                  </a:lnTo>
                  <a:lnTo>
                    <a:pt x="83" y="359"/>
                  </a:lnTo>
                  <a:lnTo>
                    <a:pt x="82" y="363"/>
                  </a:lnTo>
                  <a:lnTo>
                    <a:pt x="79" y="366"/>
                  </a:lnTo>
                  <a:lnTo>
                    <a:pt x="79" y="371"/>
                  </a:lnTo>
                  <a:lnTo>
                    <a:pt x="77" y="375"/>
                  </a:lnTo>
                  <a:lnTo>
                    <a:pt x="76" y="379"/>
                  </a:lnTo>
                  <a:lnTo>
                    <a:pt x="75" y="384"/>
                  </a:lnTo>
                  <a:lnTo>
                    <a:pt x="75" y="389"/>
                  </a:lnTo>
                  <a:lnTo>
                    <a:pt x="71" y="394"/>
                  </a:lnTo>
                  <a:lnTo>
                    <a:pt x="70" y="400"/>
                  </a:lnTo>
                  <a:lnTo>
                    <a:pt x="69" y="402"/>
                  </a:lnTo>
                  <a:lnTo>
                    <a:pt x="67" y="405"/>
                  </a:lnTo>
                  <a:lnTo>
                    <a:pt x="66" y="408"/>
                  </a:lnTo>
                  <a:lnTo>
                    <a:pt x="65" y="411"/>
                  </a:lnTo>
                  <a:lnTo>
                    <a:pt x="64" y="416"/>
                  </a:lnTo>
                  <a:lnTo>
                    <a:pt x="62" y="422"/>
                  </a:lnTo>
                  <a:lnTo>
                    <a:pt x="60" y="427"/>
                  </a:lnTo>
                  <a:lnTo>
                    <a:pt x="59" y="433"/>
                  </a:lnTo>
                  <a:lnTo>
                    <a:pt x="57" y="437"/>
                  </a:lnTo>
                  <a:lnTo>
                    <a:pt x="56" y="442"/>
                  </a:lnTo>
                  <a:lnTo>
                    <a:pt x="54" y="447"/>
                  </a:lnTo>
                  <a:lnTo>
                    <a:pt x="52" y="452"/>
                  </a:lnTo>
                  <a:lnTo>
                    <a:pt x="51" y="456"/>
                  </a:lnTo>
                  <a:lnTo>
                    <a:pt x="50" y="461"/>
                  </a:lnTo>
                  <a:lnTo>
                    <a:pt x="49" y="466"/>
                  </a:lnTo>
                  <a:lnTo>
                    <a:pt x="47" y="472"/>
                  </a:lnTo>
                  <a:lnTo>
                    <a:pt x="46" y="477"/>
                  </a:lnTo>
                  <a:lnTo>
                    <a:pt x="44" y="481"/>
                  </a:lnTo>
                  <a:lnTo>
                    <a:pt x="43" y="486"/>
                  </a:lnTo>
                  <a:lnTo>
                    <a:pt x="41" y="491"/>
                  </a:lnTo>
                  <a:lnTo>
                    <a:pt x="40" y="496"/>
                  </a:lnTo>
                  <a:lnTo>
                    <a:pt x="39" y="500"/>
                  </a:lnTo>
                  <a:lnTo>
                    <a:pt x="38" y="506"/>
                  </a:lnTo>
                  <a:lnTo>
                    <a:pt x="37" y="511"/>
                  </a:lnTo>
                  <a:lnTo>
                    <a:pt x="35" y="516"/>
                  </a:lnTo>
                  <a:lnTo>
                    <a:pt x="34" y="522"/>
                  </a:lnTo>
                  <a:lnTo>
                    <a:pt x="33" y="526"/>
                  </a:lnTo>
                  <a:lnTo>
                    <a:pt x="32" y="532"/>
                  </a:lnTo>
                  <a:lnTo>
                    <a:pt x="31" y="537"/>
                  </a:lnTo>
                  <a:lnTo>
                    <a:pt x="30" y="543"/>
                  </a:lnTo>
                  <a:lnTo>
                    <a:pt x="28" y="547"/>
                  </a:lnTo>
                  <a:lnTo>
                    <a:pt x="28" y="550"/>
                  </a:lnTo>
                  <a:lnTo>
                    <a:pt x="27" y="553"/>
                  </a:lnTo>
                  <a:lnTo>
                    <a:pt x="27" y="556"/>
                  </a:lnTo>
                  <a:lnTo>
                    <a:pt x="26" y="558"/>
                  </a:lnTo>
                  <a:lnTo>
                    <a:pt x="24" y="561"/>
                  </a:lnTo>
                  <a:lnTo>
                    <a:pt x="21" y="562"/>
                  </a:lnTo>
                  <a:lnTo>
                    <a:pt x="20" y="564"/>
                  </a:lnTo>
                  <a:lnTo>
                    <a:pt x="15" y="566"/>
                  </a:lnTo>
                  <a:lnTo>
                    <a:pt x="11" y="566"/>
                  </a:lnTo>
                  <a:lnTo>
                    <a:pt x="5" y="563"/>
                  </a:lnTo>
                  <a:lnTo>
                    <a:pt x="2" y="560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0" y="553"/>
                  </a:lnTo>
                  <a:lnTo>
                    <a:pt x="1" y="550"/>
                  </a:lnTo>
                  <a:lnTo>
                    <a:pt x="1" y="547"/>
                  </a:lnTo>
                  <a:lnTo>
                    <a:pt x="2" y="543"/>
                  </a:lnTo>
                  <a:lnTo>
                    <a:pt x="2" y="541"/>
                  </a:lnTo>
                  <a:lnTo>
                    <a:pt x="3" y="537"/>
                  </a:lnTo>
                  <a:lnTo>
                    <a:pt x="3" y="534"/>
                  </a:lnTo>
                  <a:lnTo>
                    <a:pt x="5" y="531"/>
                  </a:lnTo>
                  <a:lnTo>
                    <a:pt x="5" y="529"/>
                  </a:lnTo>
                  <a:lnTo>
                    <a:pt x="6" y="525"/>
                  </a:lnTo>
                  <a:lnTo>
                    <a:pt x="7" y="519"/>
                  </a:lnTo>
                  <a:lnTo>
                    <a:pt x="8" y="515"/>
                  </a:lnTo>
                  <a:lnTo>
                    <a:pt x="11" y="509"/>
                  </a:lnTo>
                  <a:lnTo>
                    <a:pt x="12" y="504"/>
                  </a:lnTo>
                  <a:lnTo>
                    <a:pt x="13" y="498"/>
                  </a:lnTo>
                  <a:lnTo>
                    <a:pt x="14" y="493"/>
                  </a:lnTo>
                  <a:lnTo>
                    <a:pt x="15" y="489"/>
                  </a:lnTo>
                  <a:lnTo>
                    <a:pt x="16" y="484"/>
                  </a:lnTo>
                  <a:lnTo>
                    <a:pt x="18" y="479"/>
                  </a:lnTo>
                  <a:lnTo>
                    <a:pt x="19" y="474"/>
                  </a:lnTo>
                  <a:lnTo>
                    <a:pt x="20" y="470"/>
                  </a:lnTo>
                  <a:lnTo>
                    <a:pt x="21" y="465"/>
                  </a:lnTo>
                  <a:lnTo>
                    <a:pt x="22" y="459"/>
                  </a:lnTo>
                  <a:lnTo>
                    <a:pt x="24" y="454"/>
                  </a:lnTo>
                  <a:lnTo>
                    <a:pt x="25" y="449"/>
                  </a:lnTo>
                  <a:lnTo>
                    <a:pt x="27" y="445"/>
                  </a:lnTo>
                  <a:lnTo>
                    <a:pt x="27" y="439"/>
                  </a:lnTo>
                  <a:lnTo>
                    <a:pt x="28" y="434"/>
                  </a:lnTo>
                  <a:lnTo>
                    <a:pt x="31" y="428"/>
                  </a:lnTo>
                  <a:lnTo>
                    <a:pt x="32" y="423"/>
                  </a:lnTo>
                  <a:lnTo>
                    <a:pt x="33" y="417"/>
                  </a:lnTo>
                  <a:lnTo>
                    <a:pt x="34" y="413"/>
                  </a:lnTo>
                  <a:lnTo>
                    <a:pt x="35" y="407"/>
                  </a:lnTo>
                  <a:lnTo>
                    <a:pt x="37" y="402"/>
                  </a:lnTo>
                  <a:lnTo>
                    <a:pt x="38" y="398"/>
                  </a:lnTo>
                  <a:lnTo>
                    <a:pt x="39" y="396"/>
                  </a:lnTo>
                  <a:lnTo>
                    <a:pt x="39" y="392"/>
                  </a:lnTo>
                  <a:lnTo>
                    <a:pt x="40" y="390"/>
                  </a:lnTo>
                  <a:lnTo>
                    <a:pt x="40" y="386"/>
                  </a:lnTo>
                  <a:lnTo>
                    <a:pt x="41" y="384"/>
                  </a:lnTo>
                  <a:lnTo>
                    <a:pt x="43" y="382"/>
                  </a:lnTo>
                  <a:lnTo>
                    <a:pt x="44" y="378"/>
                  </a:lnTo>
                  <a:lnTo>
                    <a:pt x="44" y="376"/>
                  </a:lnTo>
                  <a:lnTo>
                    <a:pt x="45" y="372"/>
                  </a:lnTo>
                  <a:lnTo>
                    <a:pt x="45" y="369"/>
                  </a:lnTo>
                  <a:lnTo>
                    <a:pt x="46" y="366"/>
                  </a:lnTo>
                  <a:lnTo>
                    <a:pt x="46" y="362"/>
                  </a:lnTo>
                  <a:lnTo>
                    <a:pt x="47" y="358"/>
                  </a:lnTo>
                  <a:lnTo>
                    <a:pt x="49" y="354"/>
                  </a:lnTo>
                  <a:lnTo>
                    <a:pt x="50" y="352"/>
                  </a:lnTo>
                  <a:lnTo>
                    <a:pt x="51" y="347"/>
                  </a:lnTo>
                  <a:lnTo>
                    <a:pt x="52" y="344"/>
                  </a:lnTo>
                  <a:lnTo>
                    <a:pt x="53" y="340"/>
                  </a:lnTo>
                  <a:lnTo>
                    <a:pt x="54" y="337"/>
                  </a:lnTo>
                  <a:lnTo>
                    <a:pt x="56" y="332"/>
                  </a:lnTo>
                  <a:lnTo>
                    <a:pt x="57" y="328"/>
                  </a:lnTo>
                  <a:lnTo>
                    <a:pt x="58" y="325"/>
                  </a:lnTo>
                  <a:lnTo>
                    <a:pt x="60" y="321"/>
                  </a:lnTo>
                  <a:lnTo>
                    <a:pt x="60" y="318"/>
                  </a:lnTo>
                  <a:lnTo>
                    <a:pt x="63" y="313"/>
                  </a:lnTo>
                  <a:lnTo>
                    <a:pt x="64" y="308"/>
                  </a:lnTo>
                  <a:lnTo>
                    <a:pt x="65" y="305"/>
                  </a:lnTo>
                  <a:lnTo>
                    <a:pt x="67" y="301"/>
                  </a:lnTo>
                  <a:lnTo>
                    <a:pt x="69" y="298"/>
                  </a:lnTo>
                  <a:lnTo>
                    <a:pt x="70" y="293"/>
                  </a:lnTo>
                  <a:lnTo>
                    <a:pt x="72" y="289"/>
                  </a:lnTo>
                  <a:lnTo>
                    <a:pt x="75" y="284"/>
                  </a:lnTo>
                  <a:lnTo>
                    <a:pt x="76" y="281"/>
                  </a:lnTo>
                  <a:lnTo>
                    <a:pt x="78" y="276"/>
                  </a:lnTo>
                  <a:lnTo>
                    <a:pt x="79" y="273"/>
                  </a:lnTo>
                  <a:lnTo>
                    <a:pt x="82" y="269"/>
                  </a:lnTo>
                  <a:lnTo>
                    <a:pt x="84" y="264"/>
                  </a:lnTo>
                  <a:lnTo>
                    <a:pt x="85" y="261"/>
                  </a:lnTo>
                  <a:lnTo>
                    <a:pt x="89" y="257"/>
                  </a:lnTo>
                  <a:lnTo>
                    <a:pt x="91" y="250"/>
                  </a:lnTo>
                  <a:lnTo>
                    <a:pt x="95" y="244"/>
                  </a:lnTo>
                  <a:lnTo>
                    <a:pt x="98" y="238"/>
                  </a:lnTo>
                  <a:lnTo>
                    <a:pt x="102" y="233"/>
                  </a:lnTo>
                  <a:lnTo>
                    <a:pt x="104" y="226"/>
                  </a:lnTo>
                  <a:lnTo>
                    <a:pt x="108" y="222"/>
                  </a:lnTo>
                  <a:lnTo>
                    <a:pt x="111" y="216"/>
                  </a:lnTo>
                  <a:lnTo>
                    <a:pt x="115" y="211"/>
                  </a:lnTo>
                  <a:lnTo>
                    <a:pt x="118" y="205"/>
                  </a:lnTo>
                  <a:lnTo>
                    <a:pt x="121" y="200"/>
                  </a:lnTo>
                  <a:lnTo>
                    <a:pt x="124" y="194"/>
                  </a:lnTo>
                  <a:lnTo>
                    <a:pt x="128" y="190"/>
                  </a:lnTo>
                  <a:lnTo>
                    <a:pt x="132" y="185"/>
                  </a:lnTo>
                  <a:lnTo>
                    <a:pt x="135" y="180"/>
                  </a:lnTo>
                  <a:lnTo>
                    <a:pt x="137" y="175"/>
                  </a:lnTo>
                  <a:lnTo>
                    <a:pt x="142" y="171"/>
                  </a:lnTo>
                  <a:lnTo>
                    <a:pt x="145" y="166"/>
                  </a:lnTo>
                  <a:lnTo>
                    <a:pt x="148" y="161"/>
                  </a:lnTo>
                  <a:lnTo>
                    <a:pt x="152" y="155"/>
                  </a:lnTo>
                  <a:lnTo>
                    <a:pt x="155" y="152"/>
                  </a:lnTo>
                  <a:lnTo>
                    <a:pt x="158" y="147"/>
                  </a:lnTo>
                  <a:lnTo>
                    <a:pt x="162" y="142"/>
                  </a:lnTo>
                  <a:lnTo>
                    <a:pt x="166" y="137"/>
                  </a:lnTo>
                  <a:lnTo>
                    <a:pt x="169" y="134"/>
                  </a:lnTo>
                  <a:lnTo>
                    <a:pt x="172" y="129"/>
                  </a:lnTo>
                  <a:lnTo>
                    <a:pt x="177" y="126"/>
                  </a:lnTo>
                  <a:lnTo>
                    <a:pt x="180" y="121"/>
                  </a:lnTo>
                  <a:lnTo>
                    <a:pt x="184" y="117"/>
                  </a:lnTo>
                  <a:lnTo>
                    <a:pt x="187" y="112"/>
                  </a:lnTo>
                  <a:lnTo>
                    <a:pt x="191" y="109"/>
                  </a:lnTo>
                  <a:lnTo>
                    <a:pt x="196" y="104"/>
                  </a:lnTo>
                  <a:lnTo>
                    <a:pt x="199" y="102"/>
                  </a:lnTo>
                  <a:lnTo>
                    <a:pt x="203" y="97"/>
                  </a:lnTo>
                  <a:lnTo>
                    <a:pt x="206" y="93"/>
                  </a:lnTo>
                  <a:lnTo>
                    <a:pt x="210" y="89"/>
                  </a:lnTo>
                  <a:lnTo>
                    <a:pt x="214" y="86"/>
                  </a:lnTo>
                  <a:lnTo>
                    <a:pt x="218" y="83"/>
                  </a:lnTo>
                  <a:lnTo>
                    <a:pt x="223" y="78"/>
                  </a:lnTo>
                  <a:lnTo>
                    <a:pt x="226" y="76"/>
                  </a:lnTo>
                  <a:lnTo>
                    <a:pt x="231" y="72"/>
                  </a:lnTo>
                  <a:lnTo>
                    <a:pt x="235" y="69"/>
                  </a:lnTo>
                  <a:lnTo>
                    <a:pt x="239" y="65"/>
                  </a:lnTo>
                  <a:lnTo>
                    <a:pt x="244" y="61"/>
                  </a:lnTo>
                  <a:lnTo>
                    <a:pt x="249" y="59"/>
                  </a:lnTo>
                  <a:lnTo>
                    <a:pt x="254" y="56"/>
                  </a:lnTo>
                  <a:lnTo>
                    <a:pt x="258" y="52"/>
                  </a:lnTo>
                  <a:lnTo>
                    <a:pt x="263" y="48"/>
                  </a:lnTo>
                  <a:lnTo>
                    <a:pt x="268" y="46"/>
                  </a:lnTo>
                  <a:lnTo>
                    <a:pt x="273" y="44"/>
                  </a:lnTo>
                  <a:lnTo>
                    <a:pt x="277" y="40"/>
                  </a:lnTo>
                  <a:lnTo>
                    <a:pt x="282" y="37"/>
                  </a:lnTo>
                  <a:lnTo>
                    <a:pt x="288" y="34"/>
                  </a:lnTo>
                  <a:lnTo>
                    <a:pt x="293" y="31"/>
                  </a:lnTo>
                  <a:lnTo>
                    <a:pt x="297" y="28"/>
                  </a:lnTo>
                  <a:lnTo>
                    <a:pt x="303" y="25"/>
                  </a:lnTo>
                  <a:lnTo>
                    <a:pt x="309" y="22"/>
                  </a:lnTo>
                  <a:lnTo>
                    <a:pt x="314" y="20"/>
                  </a:lnTo>
                  <a:lnTo>
                    <a:pt x="320" y="16"/>
                  </a:lnTo>
                  <a:lnTo>
                    <a:pt x="326" y="14"/>
                  </a:lnTo>
                  <a:lnTo>
                    <a:pt x="332" y="12"/>
                  </a:lnTo>
                  <a:lnTo>
                    <a:pt x="338" y="9"/>
                  </a:lnTo>
                  <a:lnTo>
                    <a:pt x="344" y="7"/>
                  </a:lnTo>
                  <a:lnTo>
                    <a:pt x="351" y="5"/>
                  </a:lnTo>
                  <a:lnTo>
                    <a:pt x="357" y="2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5" y="0"/>
                  </a:lnTo>
                  <a:lnTo>
                    <a:pt x="367" y="2"/>
                  </a:lnTo>
                  <a:lnTo>
                    <a:pt x="371" y="5"/>
                  </a:lnTo>
                  <a:lnTo>
                    <a:pt x="375" y="9"/>
                  </a:lnTo>
                  <a:lnTo>
                    <a:pt x="375" y="14"/>
                  </a:lnTo>
                  <a:lnTo>
                    <a:pt x="375" y="20"/>
                  </a:lnTo>
                  <a:lnTo>
                    <a:pt x="373" y="21"/>
                  </a:lnTo>
                  <a:lnTo>
                    <a:pt x="371" y="24"/>
                  </a:lnTo>
                  <a:lnTo>
                    <a:pt x="370" y="25"/>
                  </a:lnTo>
                  <a:lnTo>
                    <a:pt x="366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1476" y="1273"/>
              <a:ext cx="156" cy="239"/>
            </a:xfrm>
            <a:custGeom>
              <a:avLst/>
              <a:gdLst>
                <a:gd name="T0" fmla="*/ 0 w 466"/>
                <a:gd name="T1" fmla="*/ 0 h 717"/>
                <a:gd name="T2" fmla="*/ 0 w 466"/>
                <a:gd name="T3" fmla="*/ 0 h 717"/>
                <a:gd name="T4" fmla="*/ 0 w 466"/>
                <a:gd name="T5" fmla="*/ 0 h 717"/>
                <a:gd name="T6" fmla="*/ 0 w 466"/>
                <a:gd name="T7" fmla="*/ 0 h 717"/>
                <a:gd name="T8" fmla="*/ 0 w 466"/>
                <a:gd name="T9" fmla="*/ 0 h 717"/>
                <a:gd name="T10" fmla="*/ 0 w 466"/>
                <a:gd name="T11" fmla="*/ 0 h 717"/>
                <a:gd name="T12" fmla="*/ 0 w 466"/>
                <a:gd name="T13" fmla="*/ 0 h 717"/>
                <a:gd name="T14" fmla="*/ 0 w 466"/>
                <a:gd name="T15" fmla="*/ 0 h 717"/>
                <a:gd name="T16" fmla="*/ 0 w 466"/>
                <a:gd name="T17" fmla="*/ 0 h 717"/>
                <a:gd name="T18" fmla="*/ 0 w 466"/>
                <a:gd name="T19" fmla="*/ 0 h 717"/>
                <a:gd name="T20" fmla="*/ 0 w 466"/>
                <a:gd name="T21" fmla="*/ 0 h 717"/>
                <a:gd name="T22" fmla="*/ 0 w 466"/>
                <a:gd name="T23" fmla="*/ 0 h 717"/>
                <a:gd name="T24" fmla="*/ 0 w 466"/>
                <a:gd name="T25" fmla="*/ 0 h 717"/>
                <a:gd name="T26" fmla="*/ 0 w 466"/>
                <a:gd name="T27" fmla="*/ 0 h 717"/>
                <a:gd name="T28" fmla="*/ 0 w 466"/>
                <a:gd name="T29" fmla="*/ 0 h 717"/>
                <a:gd name="T30" fmla="*/ 0 w 466"/>
                <a:gd name="T31" fmla="*/ 0 h 717"/>
                <a:gd name="T32" fmla="*/ 0 w 466"/>
                <a:gd name="T33" fmla="*/ 0 h 717"/>
                <a:gd name="T34" fmla="*/ 0 w 466"/>
                <a:gd name="T35" fmla="*/ 0 h 717"/>
                <a:gd name="T36" fmla="*/ 0 w 466"/>
                <a:gd name="T37" fmla="*/ 0 h 717"/>
                <a:gd name="T38" fmla="*/ 0 w 466"/>
                <a:gd name="T39" fmla="*/ 0 h 717"/>
                <a:gd name="T40" fmla="*/ 0 w 466"/>
                <a:gd name="T41" fmla="*/ 0 h 717"/>
                <a:gd name="T42" fmla="*/ 0 w 466"/>
                <a:gd name="T43" fmla="*/ 0 h 717"/>
                <a:gd name="T44" fmla="*/ 0 w 466"/>
                <a:gd name="T45" fmla="*/ 0 h 717"/>
                <a:gd name="T46" fmla="*/ 0 w 466"/>
                <a:gd name="T47" fmla="*/ 0 h 717"/>
                <a:gd name="T48" fmla="*/ 0 w 466"/>
                <a:gd name="T49" fmla="*/ 0 h 717"/>
                <a:gd name="T50" fmla="*/ 0 w 466"/>
                <a:gd name="T51" fmla="*/ 0 h 717"/>
                <a:gd name="T52" fmla="*/ 0 w 466"/>
                <a:gd name="T53" fmla="*/ 0 h 717"/>
                <a:gd name="T54" fmla="*/ 0 w 466"/>
                <a:gd name="T55" fmla="*/ 0 h 717"/>
                <a:gd name="T56" fmla="*/ 0 w 466"/>
                <a:gd name="T57" fmla="*/ 0 h 717"/>
                <a:gd name="T58" fmla="*/ 0 w 466"/>
                <a:gd name="T59" fmla="*/ 0 h 717"/>
                <a:gd name="T60" fmla="*/ 0 w 466"/>
                <a:gd name="T61" fmla="*/ 0 h 717"/>
                <a:gd name="T62" fmla="*/ 0 w 466"/>
                <a:gd name="T63" fmla="*/ 0 h 717"/>
                <a:gd name="T64" fmla="*/ 0 w 466"/>
                <a:gd name="T65" fmla="*/ 0 h 717"/>
                <a:gd name="T66" fmla="*/ 0 w 466"/>
                <a:gd name="T67" fmla="*/ 0 h 717"/>
                <a:gd name="T68" fmla="*/ 0 w 466"/>
                <a:gd name="T69" fmla="*/ 0 h 717"/>
                <a:gd name="T70" fmla="*/ 0 w 466"/>
                <a:gd name="T71" fmla="*/ 0 h 717"/>
                <a:gd name="T72" fmla="*/ 0 w 466"/>
                <a:gd name="T73" fmla="*/ 0 h 717"/>
                <a:gd name="T74" fmla="*/ 0 w 466"/>
                <a:gd name="T75" fmla="*/ 0 h 717"/>
                <a:gd name="T76" fmla="*/ 0 w 466"/>
                <a:gd name="T77" fmla="*/ 0 h 717"/>
                <a:gd name="T78" fmla="*/ 0 w 466"/>
                <a:gd name="T79" fmla="*/ 0 h 717"/>
                <a:gd name="T80" fmla="*/ 0 w 466"/>
                <a:gd name="T81" fmla="*/ 0 h 717"/>
                <a:gd name="T82" fmla="*/ 0 w 466"/>
                <a:gd name="T83" fmla="*/ 0 h 717"/>
                <a:gd name="T84" fmla="*/ 0 w 466"/>
                <a:gd name="T85" fmla="*/ 0 h 717"/>
                <a:gd name="T86" fmla="*/ 0 w 466"/>
                <a:gd name="T87" fmla="*/ 0 h 717"/>
                <a:gd name="T88" fmla="*/ 0 w 466"/>
                <a:gd name="T89" fmla="*/ 0 h 717"/>
                <a:gd name="T90" fmla="*/ 0 w 466"/>
                <a:gd name="T91" fmla="*/ 0 h 717"/>
                <a:gd name="T92" fmla="*/ 0 w 466"/>
                <a:gd name="T93" fmla="*/ 0 h 717"/>
                <a:gd name="T94" fmla="*/ 0 w 466"/>
                <a:gd name="T95" fmla="*/ 0 h 717"/>
                <a:gd name="T96" fmla="*/ 0 w 466"/>
                <a:gd name="T97" fmla="*/ 0 h 717"/>
                <a:gd name="T98" fmla="*/ 0 w 466"/>
                <a:gd name="T99" fmla="*/ 0 h 717"/>
                <a:gd name="T100" fmla="*/ 0 w 466"/>
                <a:gd name="T101" fmla="*/ 0 h 717"/>
                <a:gd name="T102" fmla="*/ 0 w 466"/>
                <a:gd name="T103" fmla="*/ 0 h 717"/>
                <a:gd name="T104" fmla="*/ 0 w 466"/>
                <a:gd name="T105" fmla="*/ 0 h 717"/>
                <a:gd name="T106" fmla="*/ 0 w 466"/>
                <a:gd name="T107" fmla="*/ 0 h 717"/>
                <a:gd name="T108" fmla="*/ 0 w 466"/>
                <a:gd name="T109" fmla="*/ 0 h 717"/>
                <a:gd name="T110" fmla="*/ 0 w 466"/>
                <a:gd name="T111" fmla="*/ 0 h 7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6"/>
                <a:gd name="T169" fmla="*/ 0 h 717"/>
                <a:gd name="T170" fmla="*/ 466 w 466"/>
                <a:gd name="T171" fmla="*/ 717 h 7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6" h="717">
                  <a:moveTo>
                    <a:pt x="461" y="20"/>
                  </a:moveTo>
                  <a:lnTo>
                    <a:pt x="453" y="25"/>
                  </a:lnTo>
                  <a:lnTo>
                    <a:pt x="445" y="29"/>
                  </a:lnTo>
                  <a:lnTo>
                    <a:pt x="438" y="34"/>
                  </a:lnTo>
                  <a:lnTo>
                    <a:pt x="430" y="38"/>
                  </a:lnTo>
                  <a:lnTo>
                    <a:pt x="423" y="43"/>
                  </a:lnTo>
                  <a:lnTo>
                    <a:pt x="416" y="48"/>
                  </a:lnTo>
                  <a:lnTo>
                    <a:pt x="410" y="51"/>
                  </a:lnTo>
                  <a:lnTo>
                    <a:pt x="403" y="56"/>
                  </a:lnTo>
                  <a:lnTo>
                    <a:pt x="397" y="61"/>
                  </a:lnTo>
                  <a:lnTo>
                    <a:pt x="390" y="66"/>
                  </a:lnTo>
                  <a:lnTo>
                    <a:pt x="383" y="69"/>
                  </a:lnTo>
                  <a:lnTo>
                    <a:pt x="378" y="74"/>
                  </a:lnTo>
                  <a:lnTo>
                    <a:pt x="371" y="79"/>
                  </a:lnTo>
                  <a:lnTo>
                    <a:pt x="365" y="83"/>
                  </a:lnTo>
                  <a:lnTo>
                    <a:pt x="359" y="88"/>
                  </a:lnTo>
                  <a:lnTo>
                    <a:pt x="353" y="93"/>
                  </a:lnTo>
                  <a:lnTo>
                    <a:pt x="347" y="98"/>
                  </a:lnTo>
                  <a:lnTo>
                    <a:pt x="342" y="102"/>
                  </a:lnTo>
                  <a:lnTo>
                    <a:pt x="336" y="107"/>
                  </a:lnTo>
                  <a:lnTo>
                    <a:pt x="330" y="112"/>
                  </a:lnTo>
                  <a:lnTo>
                    <a:pt x="324" y="117"/>
                  </a:lnTo>
                  <a:lnTo>
                    <a:pt x="319" y="121"/>
                  </a:lnTo>
                  <a:lnTo>
                    <a:pt x="313" y="126"/>
                  </a:lnTo>
                  <a:lnTo>
                    <a:pt x="308" y="131"/>
                  </a:lnTo>
                  <a:lnTo>
                    <a:pt x="302" y="136"/>
                  </a:lnTo>
                  <a:lnTo>
                    <a:pt x="298" y="140"/>
                  </a:lnTo>
                  <a:lnTo>
                    <a:pt x="292" y="145"/>
                  </a:lnTo>
                  <a:lnTo>
                    <a:pt x="287" y="151"/>
                  </a:lnTo>
                  <a:lnTo>
                    <a:pt x="282" y="156"/>
                  </a:lnTo>
                  <a:lnTo>
                    <a:pt x="278" y="160"/>
                  </a:lnTo>
                  <a:lnTo>
                    <a:pt x="273" y="166"/>
                  </a:lnTo>
                  <a:lnTo>
                    <a:pt x="268" y="172"/>
                  </a:lnTo>
                  <a:lnTo>
                    <a:pt x="263" y="177"/>
                  </a:lnTo>
                  <a:lnTo>
                    <a:pt x="259" y="182"/>
                  </a:lnTo>
                  <a:lnTo>
                    <a:pt x="254" y="188"/>
                  </a:lnTo>
                  <a:lnTo>
                    <a:pt x="249" y="192"/>
                  </a:lnTo>
                  <a:lnTo>
                    <a:pt x="244" y="198"/>
                  </a:lnTo>
                  <a:lnTo>
                    <a:pt x="240" y="203"/>
                  </a:lnTo>
                  <a:lnTo>
                    <a:pt x="235" y="209"/>
                  </a:lnTo>
                  <a:lnTo>
                    <a:pt x="231" y="215"/>
                  </a:lnTo>
                  <a:lnTo>
                    <a:pt x="227" y="220"/>
                  </a:lnTo>
                  <a:lnTo>
                    <a:pt x="222" y="226"/>
                  </a:lnTo>
                  <a:lnTo>
                    <a:pt x="218" y="232"/>
                  </a:lnTo>
                  <a:lnTo>
                    <a:pt x="213" y="239"/>
                  </a:lnTo>
                  <a:lnTo>
                    <a:pt x="209" y="243"/>
                  </a:lnTo>
                  <a:lnTo>
                    <a:pt x="204" y="249"/>
                  </a:lnTo>
                  <a:lnTo>
                    <a:pt x="200" y="257"/>
                  </a:lnTo>
                  <a:lnTo>
                    <a:pt x="197" y="262"/>
                  </a:lnTo>
                  <a:lnTo>
                    <a:pt x="192" y="268"/>
                  </a:lnTo>
                  <a:lnTo>
                    <a:pt x="187" y="274"/>
                  </a:lnTo>
                  <a:lnTo>
                    <a:pt x="184" y="281"/>
                  </a:lnTo>
                  <a:lnTo>
                    <a:pt x="179" y="287"/>
                  </a:lnTo>
                  <a:lnTo>
                    <a:pt x="174" y="294"/>
                  </a:lnTo>
                  <a:lnTo>
                    <a:pt x="171" y="300"/>
                  </a:lnTo>
                  <a:lnTo>
                    <a:pt x="166" y="308"/>
                  </a:lnTo>
                  <a:lnTo>
                    <a:pt x="163" y="315"/>
                  </a:lnTo>
                  <a:lnTo>
                    <a:pt x="158" y="322"/>
                  </a:lnTo>
                  <a:lnTo>
                    <a:pt x="154" y="329"/>
                  </a:lnTo>
                  <a:lnTo>
                    <a:pt x="151" y="336"/>
                  </a:lnTo>
                  <a:lnTo>
                    <a:pt x="146" y="343"/>
                  </a:lnTo>
                  <a:lnTo>
                    <a:pt x="141" y="350"/>
                  </a:lnTo>
                  <a:lnTo>
                    <a:pt x="138" y="357"/>
                  </a:lnTo>
                  <a:lnTo>
                    <a:pt x="134" y="366"/>
                  </a:lnTo>
                  <a:lnTo>
                    <a:pt x="130" y="374"/>
                  </a:lnTo>
                  <a:lnTo>
                    <a:pt x="127" y="379"/>
                  </a:lnTo>
                  <a:lnTo>
                    <a:pt x="123" y="383"/>
                  </a:lnTo>
                  <a:lnTo>
                    <a:pt x="121" y="389"/>
                  </a:lnTo>
                  <a:lnTo>
                    <a:pt x="119" y="394"/>
                  </a:lnTo>
                  <a:lnTo>
                    <a:pt x="115" y="399"/>
                  </a:lnTo>
                  <a:lnTo>
                    <a:pt x="113" y="405"/>
                  </a:lnTo>
                  <a:lnTo>
                    <a:pt x="110" y="410"/>
                  </a:lnTo>
                  <a:lnTo>
                    <a:pt x="108" y="414"/>
                  </a:lnTo>
                  <a:lnTo>
                    <a:pt x="106" y="419"/>
                  </a:lnTo>
                  <a:lnTo>
                    <a:pt x="103" y="425"/>
                  </a:lnTo>
                  <a:lnTo>
                    <a:pt x="101" y="430"/>
                  </a:lnTo>
                  <a:lnTo>
                    <a:pt x="98" y="434"/>
                  </a:lnTo>
                  <a:lnTo>
                    <a:pt x="96" y="439"/>
                  </a:lnTo>
                  <a:lnTo>
                    <a:pt x="95" y="444"/>
                  </a:lnTo>
                  <a:lnTo>
                    <a:pt x="93" y="449"/>
                  </a:lnTo>
                  <a:lnTo>
                    <a:pt x="91" y="455"/>
                  </a:lnTo>
                  <a:lnTo>
                    <a:pt x="89" y="459"/>
                  </a:lnTo>
                  <a:lnTo>
                    <a:pt x="87" y="464"/>
                  </a:lnTo>
                  <a:lnTo>
                    <a:pt x="84" y="469"/>
                  </a:lnTo>
                  <a:lnTo>
                    <a:pt x="83" y="474"/>
                  </a:lnTo>
                  <a:lnTo>
                    <a:pt x="82" y="478"/>
                  </a:lnTo>
                  <a:lnTo>
                    <a:pt x="80" y="483"/>
                  </a:lnTo>
                  <a:lnTo>
                    <a:pt x="78" y="488"/>
                  </a:lnTo>
                  <a:lnTo>
                    <a:pt x="77" y="493"/>
                  </a:lnTo>
                  <a:lnTo>
                    <a:pt x="75" y="497"/>
                  </a:lnTo>
                  <a:lnTo>
                    <a:pt x="74" y="502"/>
                  </a:lnTo>
                  <a:lnTo>
                    <a:pt x="72" y="507"/>
                  </a:lnTo>
                  <a:lnTo>
                    <a:pt x="71" y="512"/>
                  </a:lnTo>
                  <a:lnTo>
                    <a:pt x="69" y="516"/>
                  </a:lnTo>
                  <a:lnTo>
                    <a:pt x="69" y="521"/>
                  </a:lnTo>
                  <a:lnTo>
                    <a:pt x="68" y="526"/>
                  </a:lnTo>
                  <a:lnTo>
                    <a:pt x="66" y="532"/>
                  </a:lnTo>
                  <a:lnTo>
                    <a:pt x="64" y="536"/>
                  </a:lnTo>
                  <a:lnTo>
                    <a:pt x="63" y="541"/>
                  </a:lnTo>
                  <a:lnTo>
                    <a:pt x="62" y="546"/>
                  </a:lnTo>
                  <a:lnTo>
                    <a:pt x="61" y="551"/>
                  </a:lnTo>
                  <a:lnTo>
                    <a:pt x="59" y="555"/>
                  </a:lnTo>
                  <a:lnTo>
                    <a:pt x="58" y="560"/>
                  </a:lnTo>
                  <a:lnTo>
                    <a:pt x="57" y="565"/>
                  </a:lnTo>
                  <a:lnTo>
                    <a:pt x="57" y="570"/>
                  </a:lnTo>
                  <a:lnTo>
                    <a:pt x="55" y="574"/>
                  </a:lnTo>
                  <a:lnTo>
                    <a:pt x="55" y="579"/>
                  </a:lnTo>
                  <a:lnTo>
                    <a:pt x="53" y="584"/>
                  </a:lnTo>
                  <a:lnTo>
                    <a:pt x="53" y="590"/>
                  </a:lnTo>
                  <a:lnTo>
                    <a:pt x="52" y="595"/>
                  </a:lnTo>
                  <a:lnTo>
                    <a:pt x="51" y="599"/>
                  </a:lnTo>
                  <a:lnTo>
                    <a:pt x="50" y="605"/>
                  </a:lnTo>
                  <a:lnTo>
                    <a:pt x="50" y="610"/>
                  </a:lnTo>
                  <a:lnTo>
                    <a:pt x="49" y="616"/>
                  </a:lnTo>
                  <a:lnTo>
                    <a:pt x="48" y="621"/>
                  </a:lnTo>
                  <a:lnTo>
                    <a:pt x="46" y="625"/>
                  </a:lnTo>
                  <a:lnTo>
                    <a:pt x="46" y="631"/>
                  </a:lnTo>
                  <a:lnTo>
                    <a:pt x="45" y="636"/>
                  </a:lnTo>
                  <a:lnTo>
                    <a:pt x="44" y="642"/>
                  </a:lnTo>
                  <a:lnTo>
                    <a:pt x="44" y="648"/>
                  </a:lnTo>
                  <a:lnTo>
                    <a:pt x="43" y="654"/>
                  </a:lnTo>
                  <a:lnTo>
                    <a:pt x="42" y="660"/>
                  </a:lnTo>
                  <a:lnTo>
                    <a:pt x="42" y="665"/>
                  </a:lnTo>
                  <a:lnTo>
                    <a:pt x="40" y="671"/>
                  </a:lnTo>
                  <a:lnTo>
                    <a:pt x="39" y="676"/>
                  </a:lnTo>
                  <a:lnTo>
                    <a:pt x="38" y="682"/>
                  </a:lnTo>
                  <a:lnTo>
                    <a:pt x="38" y="688"/>
                  </a:lnTo>
                  <a:lnTo>
                    <a:pt x="37" y="695"/>
                  </a:lnTo>
                  <a:lnTo>
                    <a:pt x="37" y="701"/>
                  </a:lnTo>
                  <a:lnTo>
                    <a:pt x="34" y="705"/>
                  </a:lnTo>
                  <a:lnTo>
                    <a:pt x="33" y="708"/>
                  </a:lnTo>
                  <a:lnTo>
                    <a:pt x="31" y="711"/>
                  </a:lnTo>
                  <a:lnTo>
                    <a:pt x="29" y="713"/>
                  </a:lnTo>
                  <a:lnTo>
                    <a:pt x="25" y="714"/>
                  </a:lnTo>
                  <a:lnTo>
                    <a:pt x="23" y="716"/>
                  </a:lnTo>
                  <a:lnTo>
                    <a:pt x="19" y="716"/>
                  </a:lnTo>
                  <a:lnTo>
                    <a:pt x="15" y="717"/>
                  </a:lnTo>
                  <a:lnTo>
                    <a:pt x="12" y="714"/>
                  </a:lnTo>
                  <a:lnTo>
                    <a:pt x="10" y="713"/>
                  </a:lnTo>
                  <a:lnTo>
                    <a:pt x="6" y="712"/>
                  </a:lnTo>
                  <a:lnTo>
                    <a:pt x="5" y="710"/>
                  </a:lnTo>
                  <a:lnTo>
                    <a:pt x="1" y="707"/>
                  </a:lnTo>
                  <a:lnTo>
                    <a:pt x="0" y="704"/>
                  </a:lnTo>
                  <a:lnTo>
                    <a:pt x="0" y="700"/>
                  </a:lnTo>
                  <a:lnTo>
                    <a:pt x="0" y="697"/>
                  </a:lnTo>
                  <a:lnTo>
                    <a:pt x="1" y="689"/>
                  </a:lnTo>
                  <a:lnTo>
                    <a:pt x="2" y="684"/>
                  </a:lnTo>
                  <a:lnTo>
                    <a:pt x="2" y="676"/>
                  </a:lnTo>
                  <a:lnTo>
                    <a:pt x="4" y="671"/>
                  </a:lnTo>
                  <a:lnTo>
                    <a:pt x="5" y="663"/>
                  </a:lnTo>
                  <a:lnTo>
                    <a:pt x="6" y="659"/>
                  </a:lnTo>
                  <a:lnTo>
                    <a:pt x="6" y="653"/>
                  </a:lnTo>
                  <a:lnTo>
                    <a:pt x="7" y="647"/>
                  </a:lnTo>
                  <a:lnTo>
                    <a:pt x="7" y="640"/>
                  </a:lnTo>
                  <a:lnTo>
                    <a:pt x="8" y="634"/>
                  </a:lnTo>
                  <a:lnTo>
                    <a:pt x="10" y="628"/>
                  </a:lnTo>
                  <a:lnTo>
                    <a:pt x="11" y="622"/>
                  </a:lnTo>
                  <a:lnTo>
                    <a:pt x="12" y="616"/>
                  </a:lnTo>
                  <a:lnTo>
                    <a:pt x="13" y="611"/>
                  </a:lnTo>
                  <a:lnTo>
                    <a:pt x="14" y="605"/>
                  </a:lnTo>
                  <a:lnTo>
                    <a:pt x="15" y="601"/>
                  </a:lnTo>
                  <a:lnTo>
                    <a:pt x="15" y="593"/>
                  </a:lnTo>
                  <a:lnTo>
                    <a:pt x="17" y="589"/>
                  </a:lnTo>
                  <a:lnTo>
                    <a:pt x="18" y="583"/>
                  </a:lnTo>
                  <a:lnTo>
                    <a:pt x="19" y="577"/>
                  </a:lnTo>
                  <a:lnTo>
                    <a:pt x="20" y="571"/>
                  </a:lnTo>
                  <a:lnTo>
                    <a:pt x="21" y="566"/>
                  </a:lnTo>
                  <a:lnTo>
                    <a:pt x="23" y="561"/>
                  </a:lnTo>
                  <a:lnTo>
                    <a:pt x="25" y="557"/>
                  </a:lnTo>
                  <a:lnTo>
                    <a:pt x="25" y="551"/>
                  </a:lnTo>
                  <a:lnTo>
                    <a:pt x="27" y="545"/>
                  </a:lnTo>
                  <a:lnTo>
                    <a:pt x="29" y="540"/>
                  </a:lnTo>
                  <a:lnTo>
                    <a:pt x="30" y="534"/>
                  </a:lnTo>
                  <a:lnTo>
                    <a:pt x="31" y="529"/>
                  </a:lnTo>
                  <a:lnTo>
                    <a:pt x="33" y="523"/>
                  </a:lnTo>
                  <a:lnTo>
                    <a:pt x="34" y="519"/>
                  </a:lnTo>
                  <a:lnTo>
                    <a:pt x="36" y="514"/>
                  </a:lnTo>
                  <a:lnTo>
                    <a:pt x="37" y="508"/>
                  </a:lnTo>
                  <a:lnTo>
                    <a:pt x="38" y="502"/>
                  </a:lnTo>
                  <a:lnTo>
                    <a:pt x="40" y="497"/>
                  </a:lnTo>
                  <a:lnTo>
                    <a:pt x="42" y="493"/>
                  </a:lnTo>
                  <a:lnTo>
                    <a:pt x="44" y="488"/>
                  </a:lnTo>
                  <a:lnTo>
                    <a:pt x="45" y="482"/>
                  </a:lnTo>
                  <a:lnTo>
                    <a:pt x="48" y="477"/>
                  </a:lnTo>
                  <a:lnTo>
                    <a:pt x="49" y="472"/>
                  </a:lnTo>
                  <a:lnTo>
                    <a:pt x="51" y="466"/>
                  </a:lnTo>
                  <a:lnTo>
                    <a:pt x="52" y="462"/>
                  </a:lnTo>
                  <a:lnTo>
                    <a:pt x="55" y="456"/>
                  </a:lnTo>
                  <a:lnTo>
                    <a:pt x="57" y="451"/>
                  </a:lnTo>
                  <a:lnTo>
                    <a:pt x="58" y="446"/>
                  </a:lnTo>
                  <a:lnTo>
                    <a:pt x="61" y="440"/>
                  </a:lnTo>
                  <a:lnTo>
                    <a:pt x="63" y="436"/>
                  </a:lnTo>
                  <a:lnTo>
                    <a:pt x="65" y="431"/>
                  </a:lnTo>
                  <a:lnTo>
                    <a:pt x="68" y="425"/>
                  </a:lnTo>
                  <a:lnTo>
                    <a:pt x="70" y="420"/>
                  </a:lnTo>
                  <a:lnTo>
                    <a:pt x="72" y="414"/>
                  </a:lnTo>
                  <a:lnTo>
                    <a:pt x="75" y="410"/>
                  </a:lnTo>
                  <a:lnTo>
                    <a:pt x="77" y="404"/>
                  </a:lnTo>
                  <a:lnTo>
                    <a:pt x="80" y="399"/>
                  </a:lnTo>
                  <a:lnTo>
                    <a:pt x="82" y="393"/>
                  </a:lnTo>
                  <a:lnTo>
                    <a:pt x="84" y="388"/>
                  </a:lnTo>
                  <a:lnTo>
                    <a:pt x="87" y="382"/>
                  </a:lnTo>
                  <a:lnTo>
                    <a:pt x="89" y="378"/>
                  </a:lnTo>
                  <a:lnTo>
                    <a:pt x="93" y="372"/>
                  </a:lnTo>
                  <a:lnTo>
                    <a:pt x="95" y="367"/>
                  </a:lnTo>
                  <a:lnTo>
                    <a:pt x="98" y="361"/>
                  </a:lnTo>
                  <a:lnTo>
                    <a:pt x="102" y="355"/>
                  </a:lnTo>
                  <a:lnTo>
                    <a:pt x="104" y="350"/>
                  </a:lnTo>
                  <a:lnTo>
                    <a:pt x="108" y="345"/>
                  </a:lnTo>
                  <a:lnTo>
                    <a:pt x="112" y="337"/>
                  </a:lnTo>
                  <a:lnTo>
                    <a:pt x="116" y="329"/>
                  </a:lnTo>
                  <a:lnTo>
                    <a:pt x="120" y="322"/>
                  </a:lnTo>
                  <a:lnTo>
                    <a:pt x="125" y="315"/>
                  </a:lnTo>
                  <a:lnTo>
                    <a:pt x="128" y="306"/>
                  </a:lnTo>
                  <a:lnTo>
                    <a:pt x="133" y="299"/>
                  </a:lnTo>
                  <a:lnTo>
                    <a:pt x="136" y="292"/>
                  </a:lnTo>
                  <a:lnTo>
                    <a:pt x="141" y="286"/>
                  </a:lnTo>
                  <a:lnTo>
                    <a:pt x="146" y="278"/>
                  </a:lnTo>
                  <a:lnTo>
                    <a:pt x="149" y="272"/>
                  </a:lnTo>
                  <a:lnTo>
                    <a:pt x="154" y="265"/>
                  </a:lnTo>
                  <a:lnTo>
                    <a:pt x="159" y="259"/>
                  </a:lnTo>
                  <a:lnTo>
                    <a:pt x="163" y="253"/>
                  </a:lnTo>
                  <a:lnTo>
                    <a:pt x="167" y="246"/>
                  </a:lnTo>
                  <a:lnTo>
                    <a:pt x="171" y="240"/>
                  </a:lnTo>
                  <a:lnTo>
                    <a:pt x="176" y="234"/>
                  </a:lnTo>
                  <a:lnTo>
                    <a:pt x="180" y="228"/>
                  </a:lnTo>
                  <a:lnTo>
                    <a:pt x="184" y="222"/>
                  </a:lnTo>
                  <a:lnTo>
                    <a:pt x="189" y="216"/>
                  </a:lnTo>
                  <a:lnTo>
                    <a:pt x="193" y="210"/>
                  </a:lnTo>
                  <a:lnTo>
                    <a:pt x="198" y="204"/>
                  </a:lnTo>
                  <a:lnTo>
                    <a:pt x="203" y="198"/>
                  </a:lnTo>
                  <a:lnTo>
                    <a:pt x="208" y="194"/>
                  </a:lnTo>
                  <a:lnTo>
                    <a:pt x="212" y="189"/>
                  </a:lnTo>
                  <a:lnTo>
                    <a:pt x="217" y="183"/>
                  </a:lnTo>
                  <a:lnTo>
                    <a:pt x="222" y="177"/>
                  </a:lnTo>
                  <a:lnTo>
                    <a:pt x="227" y="172"/>
                  </a:lnTo>
                  <a:lnTo>
                    <a:pt x="231" y="168"/>
                  </a:lnTo>
                  <a:lnTo>
                    <a:pt x="236" y="162"/>
                  </a:lnTo>
                  <a:lnTo>
                    <a:pt x="241" y="157"/>
                  </a:lnTo>
                  <a:lnTo>
                    <a:pt x="246" y="152"/>
                  </a:lnTo>
                  <a:lnTo>
                    <a:pt x="251" y="147"/>
                  </a:lnTo>
                  <a:lnTo>
                    <a:pt x="256" y="143"/>
                  </a:lnTo>
                  <a:lnTo>
                    <a:pt x="261" y="138"/>
                  </a:lnTo>
                  <a:lnTo>
                    <a:pt x="266" y="133"/>
                  </a:lnTo>
                  <a:lnTo>
                    <a:pt x="270" y="128"/>
                  </a:lnTo>
                  <a:lnTo>
                    <a:pt x="276" y="124"/>
                  </a:lnTo>
                  <a:lnTo>
                    <a:pt x="281" y="119"/>
                  </a:lnTo>
                  <a:lnTo>
                    <a:pt x="287" y="114"/>
                  </a:lnTo>
                  <a:lnTo>
                    <a:pt x="293" y="109"/>
                  </a:lnTo>
                  <a:lnTo>
                    <a:pt x="298" y="105"/>
                  </a:lnTo>
                  <a:lnTo>
                    <a:pt x="304" y="100"/>
                  </a:lnTo>
                  <a:lnTo>
                    <a:pt x="310" y="96"/>
                  </a:lnTo>
                  <a:lnTo>
                    <a:pt x="315" y="92"/>
                  </a:lnTo>
                  <a:lnTo>
                    <a:pt x="320" y="87"/>
                  </a:lnTo>
                  <a:lnTo>
                    <a:pt x="327" y="82"/>
                  </a:lnTo>
                  <a:lnTo>
                    <a:pt x="333" y="79"/>
                  </a:lnTo>
                  <a:lnTo>
                    <a:pt x="339" y="74"/>
                  </a:lnTo>
                  <a:lnTo>
                    <a:pt x="345" y="69"/>
                  </a:lnTo>
                  <a:lnTo>
                    <a:pt x="352" y="64"/>
                  </a:lnTo>
                  <a:lnTo>
                    <a:pt x="358" y="61"/>
                  </a:lnTo>
                  <a:lnTo>
                    <a:pt x="365" y="56"/>
                  </a:lnTo>
                  <a:lnTo>
                    <a:pt x="371" y="51"/>
                  </a:lnTo>
                  <a:lnTo>
                    <a:pt x="378" y="47"/>
                  </a:lnTo>
                  <a:lnTo>
                    <a:pt x="384" y="43"/>
                  </a:lnTo>
                  <a:lnTo>
                    <a:pt x="391" y="38"/>
                  </a:lnTo>
                  <a:lnTo>
                    <a:pt x="398" y="34"/>
                  </a:lnTo>
                  <a:lnTo>
                    <a:pt x="406" y="29"/>
                  </a:lnTo>
                  <a:lnTo>
                    <a:pt x="413" y="24"/>
                  </a:lnTo>
                  <a:lnTo>
                    <a:pt x="421" y="20"/>
                  </a:lnTo>
                  <a:lnTo>
                    <a:pt x="427" y="16"/>
                  </a:lnTo>
                  <a:lnTo>
                    <a:pt x="435" y="11"/>
                  </a:lnTo>
                  <a:lnTo>
                    <a:pt x="444" y="6"/>
                  </a:lnTo>
                  <a:lnTo>
                    <a:pt x="451" y="3"/>
                  </a:lnTo>
                  <a:lnTo>
                    <a:pt x="455" y="0"/>
                  </a:lnTo>
                  <a:lnTo>
                    <a:pt x="459" y="0"/>
                  </a:lnTo>
                  <a:lnTo>
                    <a:pt x="461" y="3"/>
                  </a:lnTo>
                  <a:lnTo>
                    <a:pt x="465" y="6"/>
                  </a:lnTo>
                  <a:lnTo>
                    <a:pt x="466" y="9"/>
                  </a:lnTo>
                  <a:lnTo>
                    <a:pt x="466" y="13"/>
                  </a:lnTo>
                  <a:lnTo>
                    <a:pt x="465" y="17"/>
                  </a:lnTo>
                  <a:lnTo>
                    <a:pt x="461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1667" y="1505"/>
              <a:ext cx="141" cy="103"/>
            </a:xfrm>
            <a:custGeom>
              <a:avLst/>
              <a:gdLst>
                <a:gd name="T0" fmla="*/ 0 w 424"/>
                <a:gd name="T1" fmla="*/ 0 h 309"/>
                <a:gd name="T2" fmla="*/ 0 w 424"/>
                <a:gd name="T3" fmla="*/ 0 h 309"/>
                <a:gd name="T4" fmla="*/ 0 w 424"/>
                <a:gd name="T5" fmla="*/ 0 h 309"/>
                <a:gd name="T6" fmla="*/ 0 w 424"/>
                <a:gd name="T7" fmla="*/ 0 h 309"/>
                <a:gd name="T8" fmla="*/ 0 w 424"/>
                <a:gd name="T9" fmla="*/ 0 h 309"/>
                <a:gd name="T10" fmla="*/ 0 w 424"/>
                <a:gd name="T11" fmla="*/ 0 h 309"/>
                <a:gd name="T12" fmla="*/ 0 w 424"/>
                <a:gd name="T13" fmla="*/ 0 h 309"/>
                <a:gd name="T14" fmla="*/ 0 w 424"/>
                <a:gd name="T15" fmla="*/ 0 h 309"/>
                <a:gd name="T16" fmla="*/ 0 w 424"/>
                <a:gd name="T17" fmla="*/ 0 h 309"/>
                <a:gd name="T18" fmla="*/ 0 w 424"/>
                <a:gd name="T19" fmla="*/ 0 h 309"/>
                <a:gd name="T20" fmla="*/ 0 w 424"/>
                <a:gd name="T21" fmla="*/ 0 h 309"/>
                <a:gd name="T22" fmla="*/ 0 w 424"/>
                <a:gd name="T23" fmla="*/ 0 h 309"/>
                <a:gd name="T24" fmla="*/ 0 w 424"/>
                <a:gd name="T25" fmla="*/ 0 h 309"/>
                <a:gd name="T26" fmla="*/ 0 w 424"/>
                <a:gd name="T27" fmla="*/ 0 h 309"/>
                <a:gd name="T28" fmla="*/ 0 w 424"/>
                <a:gd name="T29" fmla="*/ 0 h 309"/>
                <a:gd name="T30" fmla="*/ 0 w 424"/>
                <a:gd name="T31" fmla="*/ 0 h 309"/>
                <a:gd name="T32" fmla="*/ 0 w 424"/>
                <a:gd name="T33" fmla="*/ 0 h 309"/>
                <a:gd name="T34" fmla="*/ 0 w 424"/>
                <a:gd name="T35" fmla="*/ 0 h 309"/>
                <a:gd name="T36" fmla="*/ 0 w 424"/>
                <a:gd name="T37" fmla="*/ 0 h 309"/>
                <a:gd name="T38" fmla="*/ 0 w 424"/>
                <a:gd name="T39" fmla="*/ 0 h 309"/>
                <a:gd name="T40" fmla="*/ 0 w 424"/>
                <a:gd name="T41" fmla="*/ 0 h 309"/>
                <a:gd name="T42" fmla="*/ 0 w 424"/>
                <a:gd name="T43" fmla="*/ 0 h 309"/>
                <a:gd name="T44" fmla="*/ 0 w 424"/>
                <a:gd name="T45" fmla="*/ 0 h 309"/>
                <a:gd name="T46" fmla="*/ 0 w 424"/>
                <a:gd name="T47" fmla="*/ 0 h 309"/>
                <a:gd name="T48" fmla="*/ 0 w 424"/>
                <a:gd name="T49" fmla="*/ 0 h 309"/>
                <a:gd name="T50" fmla="*/ 0 w 424"/>
                <a:gd name="T51" fmla="*/ 0 h 309"/>
                <a:gd name="T52" fmla="*/ 0 w 424"/>
                <a:gd name="T53" fmla="*/ 0 h 309"/>
                <a:gd name="T54" fmla="*/ 0 w 424"/>
                <a:gd name="T55" fmla="*/ 0 h 309"/>
                <a:gd name="T56" fmla="*/ 0 w 424"/>
                <a:gd name="T57" fmla="*/ 0 h 309"/>
                <a:gd name="T58" fmla="*/ 0 w 424"/>
                <a:gd name="T59" fmla="*/ 0 h 309"/>
                <a:gd name="T60" fmla="*/ 0 w 424"/>
                <a:gd name="T61" fmla="*/ 0 h 309"/>
                <a:gd name="T62" fmla="*/ 0 w 424"/>
                <a:gd name="T63" fmla="*/ 0 h 309"/>
                <a:gd name="T64" fmla="*/ 0 w 424"/>
                <a:gd name="T65" fmla="*/ 0 h 309"/>
                <a:gd name="T66" fmla="*/ 0 w 424"/>
                <a:gd name="T67" fmla="*/ 0 h 309"/>
                <a:gd name="T68" fmla="*/ 0 w 424"/>
                <a:gd name="T69" fmla="*/ 0 h 309"/>
                <a:gd name="T70" fmla="*/ 0 w 424"/>
                <a:gd name="T71" fmla="*/ 0 h 309"/>
                <a:gd name="T72" fmla="*/ 0 w 424"/>
                <a:gd name="T73" fmla="*/ 0 h 309"/>
                <a:gd name="T74" fmla="*/ 0 w 424"/>
                <a:gd name="T75" fmla="*/ 0 h 309"/>
                <a:gd name="T76" fmla="*/ 0 w 424"/>
                <a:gd name="T77" fmla="*/ 0 h 309"/>
                <a:gd name="T78" fmla="*/ 0 w 424"/>
                <a:gd name="T79" fmla="*/ 0 h 309"/>
                <a:gd name="T80" fmla="*/ 0 w 424"/>
                <a:gd name="T81" fmla="*/ 0 h 309"/>
                <a:gd name="T82" fmla="*/ 0 w 424"/>
                <a:gd name="T83" fmla="*/ 0 h 309"/>
                <a:gd name="T84" fmla="*/ 0 w 424"/>
                <a:gd name="T85" fmla="*/ 0 h 309"/>
                <a:gd name="T86" fmla="*/ 0 w 424"/>
                <a:gd name="T87" fmla="*/ 0 h 309"/>
                <a:gd name="T88" fmla="*/ 0 w 424"/>
                <a:gd name="T89" fmla="*/ 0 h 309"/>
                <a:gd name="T90" fmla="*/ 0 w 424"/>
                <a:gd name="T91" fmla="*/ 0 h 309"/>
                <a:gd name="T92" fmla="*/ 0 w 424"/>
                <a:gd name="T93" fmla="*/ 0 h 309"/>
                <a:gd name="T94" fmla="*/ 0 w 424"/>
                <a:gd name="T95" fmla="*/ 0 h 309"/>
                <a:gd name="T96" fmla="*/ 0 w 424"/>
                <a:gd name="T97" fmla="*/ 0 h 309"/>
                <a:gd name="T98" fmla="*/ 0 w 424"/>
                <a:gd name="T99" fmla="*/ 0 h 309"/>
                <a:gd name="T100" fmla="*/ 0 w 424"/>
                <a:gd name="T101" fmla="*/ 0 h 309"/>
                <a:gd name="T102" fmla="*/ 0 w 424"/>
                <a:gd name="T103" fmla="*/ 0 h 309"/>
                <a:gd name="T104" fmla="*/ 0 w 424"/>
                <a:gd name="T105" fmla="*/ 0 h 309"/>
                <a:gd name="T106" fmla="*/ 0 w 424"/>
                <a:gd name="T107" fmla="*/ 0 h 309"/>
                <a:gd name="T108" fmla="*/ 0 w 424"/>
                <a:gd name="T109" fmla="*/ 0 h 309"/>
                <a:gd name="T110" fmla="*/ 0 w 424"/>
                <a:gd name="T111" fmla="*/ 0 h 3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4"/>
                <a:gd name="T169" fmla="*/ 0 h 309"/>
                <a:gd name="T170" fmla="*/ 424 w 424"/>
                <a:gd name="T171" fmla="*/ 309 h 30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4" h="309">
                  <a:moveTo>
                    <a:pt x="0" y="309"/>
                  </a:moveTo>
                  <a:lnTo>
                    <a:pt x="1" y="309"/>
                  </a:lnTo>
                  <a:lnTo>
                    <a:pt x="4" y="309"/>
                  </a:lnTo>
                  <a:lnTo>
                    <a:pt x="8" y="309"/>
                  </a:lnTo>
                  <a:lnTo>
                    <a:pt x="9" y="308"/>
                  </a:lnTo>
                  <a:lnTo>
                    <a:pt x="13" y="308"/>
                  </a:lnTo>
                  <a:lnTo>
                    <a:pt x="15" y="308"/>
                  </a:lnTo>
                  <a:lnTo>
                    <a:pt x="19" y="308"/>
                  </a:lnTo>
                  <a:lnTo>
                    <a:pt x="22" y="308"/>
                  </a:lnTo>
                  <a:lnTo>
                    <a:pt x="26" y="308"/>
                  </a:lnTo>
                  <a:lnTo>
                    <a:pt x="29" y="308"/>
                  </a:lnTo>
                  <a:lnTo>
                    <a:pt x="34" y="308"/>
                  </a:lnTo>
                  <a:lnTo>
                    <a:pt x="39" y="308"/>
                  </a:lnTo>
                  <a:lnTo>
                    <a:pt x="43" y="306"/>
                  </a:lnTo>
                  <a:lnTo>
                    <a:pt x="48" y="306"/>
                  </a:lnTo>
                  <a:lnTo>
                    <a:pt x="53" y="306"/>
                  </a:lnTo>
                  <a:lnTo>
                    <a:pt x="59" y="306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71" y="305"/>
                  </a:lnTo>
                  <a:lnTo>
                    <a:pt x="74" y="304"/>
                  </a:lnTo>
                  <a:lnTo>
                    <a:pt x="77" y="304"/>
                  </a:lnTo>
                  <a:lnTo>
                    <a:pt x="80" y="304"/>
                  </a:lnTo>
                  <a:lnTo>
                    <a:pt x="84" y="303"/>
                  </a:lnTo>
                  <a:lnTo>
                    <a:pt x="86" y="303"/>
                  </a:lnTo>
                  <a:lnTo>
                    <a:pt x="91" y="303"/>
                  </a:lnTo>
                  <a:lnTo>
                    <a:pt x="93" y="302"/>
                  </a:lnTo>
                  <a:lnTo>
                    <a:pt x="97" y="302"/>
                  </a:lnTo>
                  <a:lnTo>
                    <a:pt x="100" y="302"/>
                  </a:lnTo>
                  <a:lnTo>
                    <a:pt x="105" y="302"/>
                  </a:lnTo>
                  <a:lnTo>
                    <a:pt x="107" y="301"/>
                  </a:lnTo>
                  <a:lnTo>
                    <a:pt x="112" y="299"/>
                  </a:lnTo>
                  <a:lnTo>
                    <a:pt x="116" y="299"/>
                  </a:lnTo>
                  <a:lnTo>
                    <a:pt x="120" y="298"/>
                  </a:lnTo>
                  <a:lnTo>
                    <a:pt x="124" y="297"/>
                  </a:lnTo>
                  <a:lnTo>
                    <a:pt x="128" y="297"/>
                  </a:lnTo>
                  <a:lnTo>
                    <a:pt x="132" y="296"/>
                  </a:lnTo>
                  <a:lnTo>
                    <a:pt x="137" y="296"/>
                  </a:lnTo>
                  <a:lnTo>
                    <a:pt x="141" y="296"/>
                  </a:lnTo>
                  <a:lnTo>
                    <a:pt x="144" y="295"/>
                  </a:lnTo>
                  <a:lnTo>
                    <a:pt x="148" y="293"/>
                  </a:lnTo>
                  <a:lnTo>
                    <a:pt x="152" y="292"/>
                  </a:lnTo>
                  <a:lnTo>
                    <a:pt x="155" y="291"/>
                  </a:lnTo>
                  <a:lnTo>
                    <a:pt x="158" y="291"/>
                  </a:lnTo>
                  <a:lnTo>
                    <a:pt x="163" y="290"/>
                  </a:lnTo>
                  <a:lnTo>
                    <a:pt x="167" y="290"/>
                  </a:lnTo>
                  <a:lnTo>
                    <a:pt x="169" y="289"/>
                  </a:lnTo>
                  <a:lnTo>
                    <a:pt x="173" y="287"/>
                  </a:lnTo>
                  <a:lnTo>
                    <a:pt x="176" y="287"/>
                  </a:lnTo>
                  <a:lnTo>
                    <a:pt x="179" y="286"/>
                  </a:lnTo>
                  <a:lnTo>
                    <a:pt x="182" y="285"/>
                  </a:lnTo>
                  <a:lnTo>
                    <a:pt x="185" y="285"/>
                  </a:lnTo>
                  <a:lnTo>
                    <a:pt x="188" y="284"/>
                  </a:lnTo>
                  <a:lnTo>
                    <a:pt x="192" y="283"/>
                  </a:lnTo>
                  <a:lnTo>
                    <a:pt x="196" y="282"/>
                  </a:lnTo>
                  <a:lnTo>
                    <a:pt x="201" y="280"/>
                  </a:lnTo>
                  <a:lnTo>
                    <a:pt x="206" y="278"/>
                  </a:lnTo>
                  <a:lnTo>
                    <a:pt x="212" y="277"/>
                  </a:lnTo>
                  <a:lnTo>
                    <a:pt x="215" y="276"/>
                  </a:lnTo>
                  <a:lnTo>
                    <a:pt x="220" y="274"/>
                  </a:lnTo>
                  <a:lnTo>
                    <a:pt x="225" y="273"/>
                  </a:lnTo>
                  <a:lnTo>
                    <a:pt x="230" y="273"/>
                  </a:lnTo>
                  <a:lnTo>
                    <a:pt x="233" y="272"/>
                  </a:lnTo>
                  <a:lnTo>
                    <a:pt x="237" y="272"/>
                  </a:lnTo>
                  <a:lnTo>
                    <a:pt x="240" y="272"/>
                  </a:lnTo>
                  <a:lnTo>
                    <a:pt x="245" y="272"/>
                  </a:lnTo>
                  <a:lnTo>
                    <a:pt x="249" y="272"/>
                  </a:lnTo>
                  <a:lnTo>
                    <a:pt x="253" y="272"/>
                  </a:lnTo>
                  <a:lnTo>
                    <a:pt x="257" y="272"/>
                  </a:lnTo>
                  <a:lnTo>
                    <a:pt x="262" y="273"/>
                  </a:lnTo>
                  <a:lnTo>
                    <a:pt x="265" y="273"/>
                  </a:lnTo>
                  <a:lnTo>
                    <a:pt x="270" y="274"/>
                  </a:lnTo>
                  <a:lnTo>
                    <a:pt x="275" y="277"/>
                  </a:lnTo>
                  <a:lnTo>
                    <a:pt x="279" y="278"/>
                  </a:lnTo>
                  <a:lnTo>
                    <a:pt x="284" y="280"/>
                  </a:lnTo>
                  <a:lnTo>
                    <a:pt x="289" y="283"/>
                  </a:lnTo>
                  <a:lnTo>
                    <a:pt x="291" y="284"/>
                  </a:lnTo>
                  <a:lnTo>
                    <a:pt x="294" y="285"/>
                  </a:lnTo>
                  <a:lnTo>
                    <a:pt x="297" y="287"/>
                  </a:lnTo>
                  <a:lnTo>
                    <a:pt x="300" y="289"/>
                  </a:lnTo>
                  <a:lnTo>
                    <a:pt x="301" y="289"/>
                  </a:lnTo>
                  <a:lnTo>
                    <a:pt x="303" y="287"/>
                  </a:lnTo>
                  <a:lnTo>
                    <a:pt x="304" y="286"/>
                  </a:lnTo>
                  <a:lnTo>
                    <a:pt x="307" y="285"/>
                  </a:lnTo>
                  <a:lnTo>
                    <a:pt x="309" y="284"/>
                  </a:lnTo>
                  <a:lnTo>
                    <a:pt x="313" y="283"/>
                  </a:lnTo>
                  <a:lnTo>
                    <a:pt x="315" y="280"/>
                  </a:lnTo>
                  <a:lnTo>
                    <a:pt x="318" y="279"/>
                  </a:lnTo>
                  <a:lnTo>
                    <a:pt x="322" y="277"/>
                  </a:lnTo>
                  <a:lnTo>
                    <a:pt x="327" y="274"/>
                  </a:lnTo>
                  <a:lnTo>
                    <a:pt x="329" y="272"/>
                  </a:lnTo>
                  <a:lnTo>
                    <a:pt x="334" y="270"/>
                  </a:lnTo>
                  <a:lnTo>
                    <a:pt x="339" y="267"/>
                  </a:lnTo>
                  <a:lnTo>
                    <a:pt x="343" y="264"/>
                  </a:lnTo>
                  <a:lnTo>
                    <a:pt x="347" y="260"/>
                  </a:lnTo>
                  <a:lnTo>
                    <a:pt x="352" y="258"/>
                  </a:lnTo>
                  <a:lnTo>
                    <a:pt x="356" y="253"/>
                  </a:lnTo>
                  <a:lnTo>
                    <a:pt x="361" y="251"/>
                  </a:lnTo>
                  <a:lnTo>
                    <a:pt x="366" y="246"/>
                  </a:lnTo>
                  <a:lnTo>
                    <a:pt x="372" y="242"/>
                  </a:lnTo>
                  <a:lnTo>
                    <a:pt x="377" y="238"/>
                  </a:lnTo>
                  <a:lnTo>
                    <a:pt x="380" y="234"/>
                  </a:lnTo>
                  <a:lnTo>
                    <a:pt x="385" y="229"/>
                  </a:lnTo>
                  <a:lnTo>
                    <a:pt x="390" y="226"/>
                  </a:lnTo>
                  <a:lnTo>
                    <a:pt x="394" y="221"/>
                  </a:lnTo>
                  <a:lnTo>
                    <a:pt x="399" y="216"/>
                  </a:lnTo>
                  <a:lnTo>
                    <a:pt x="403" y="210"/>
                  </a:lnTo>
                  <a:lnTo>
                    <a:pt x="406" y="206"/>
                  </a:lnTo>
                  <a:lnTo>
                    <a:pt x="410" y="201"/>
                  </a:lnTo>
                  <a:lnTo>
                    <a:pt x="415" y="195"/>
                  </a:lnTo>
                  <a:lnTo>
                    <a:pt x="415" y="193"/>
                  </a:lnTo>
                  <a:lnTo>
                    <a:pt x="417" y="189"/>
                  </a:lnTo>
                  <a:lnTo>
                    <a:pt x="418" y="187"/>
                  </a:lnTo>
                  <a:lnTo>
                    <a:pt x="419" y="184"/>
                  </a:lnTo>
                  <a:lnTo>
                    <a:pt x="420" y="180"/>
                  </a:lnTo>
                  <a:lnTo>
                    <a:pt x="423" y="175"/>
                  </a:lnTo>
                  <a:lnTo>
                    <a:pt x="424" y="170"/>
                  </a:lnTo>
                  <a:lnTo>
                    <a:pt x="424" y="166"/>
                  </a:lnTo>
                  <a:lnTo>
                    <a:pt x="424" y="164"/>
                  </a:lnTo>
                  <a:lnTo>
                    <a:pt x="424" y="161"/>
                  </a:lnTo>
                  <a:lnTo>
                    <a:pt x="424" y="158"/>
                  </a:lnTo>
                  <a:lnTo>
                    <a:pt x="423" y="155"/>
                  </a:lnTo>
                  <a:lnTo>
                    <a:pt x="422" y="153"/>
                  </a:lnTo>
                  <a:lnTo>
                    <a:pt x="420" y="151"/>
                  </a:lnTo>
                  <a:lnTo>
                    <a:pt x="417" y="149"/>
                  </a:lnTo>
                  <a:lnTo>
                    <a:pt x="413" y="148"/>
                  </a:lnTo>
                  <a:lnTo>
                    <a:pt x="410" y="146"/>
                  </a:lnTo>
                  <a:lnTo>
                    <a:pt x="407" y="146"/>
                  </a:lnTo>
                  <a:lnTo>
                    <a:pt x="405" y="146"/>
                  </a:lnTo>
                  <a:lnTo>
                    <a:pt x="401" y="148"/>
                  </a:lnTo>
                  <a:lnTo>
                    <a:pt x="399" y="148"/>
                  </a:lnTo>
                  <a:lnTo>
                    <a:pt x="396" y="149"/>
                  </a:lnTo>
                  <a:lnTo>
                    <a:pt x="393" y="150"/>
                  </a:lnTo>
                  <a:lnTo>
                    <a:pt x="391" y="152"/>
                  </a:lnTo>
                  <a:lnTo>
                    <a:pt x="387" y="153"/>
                  </a:lnTo>
                  <a:lnTo>
                    <a:pt x="384" y="155"/>
                  </a:lnTo>
                  <a:lnTo>
                    <a:pt x="381" y="157"/>
                  </a:lnTo>
                  <a:lnTo>
                    <a:pt x="379" y="159"/>
                  </a:lnTo>
                  <a:lnTo>
                    <a:pt x="375" y="162"/>
                  </a:lnTo>
                  <a:lnTo>
                    <a:pt x="373" y="164"/>
                  </a:lnTo>
                  <a:lnTo>
                    <a:pt x="371" y="168"/>
                  </a:lnTo>
                  <a:lnTo>
                    <a:pt x="369" y="170"/>
                  </a:lnTo>
                  <a:lnTo>
                    <a:pt x="366" y="175"/>
                  </a:lnTo>
                  <a:lnTo>
                    <a:pt x="364" y="176"/>
                  </a:lnTo>
                  <a:lnTo>
                    <a:pt x="364" y="175"/>
                  </a:lnTo>
                  <a:lnTo>
                    <a:pt x="365" y="172"/>
                  </a:lnTo>
                  <a:lnTo>
                    <a:pt x="366" y="169"/>
                  </a:lnTo>
                  <a:lnTo>
                    <a:pt x="366" y="166"/>
                  </a:lnTo>
                  <a:lnTo>
                    <a:pt x="368" y="163"/>
                  </a:lnTo>
                  <a:lnTo>
                    <a:pt x="369" y="159"/>
                  </a:lnTo>
                  <a:lnTo>
                    <a:pt x="372" y="155"/>
                  </a:lnTo>
                  <a:lnTo>
                    <a:pt x="373" y="150"/>
                  </a:lnTo>
                  <a:lnTo>
                    <a:pt x="375" y="144"/>
                  </a:lnTo>
                  <a:lnTo>
                    <a:pt x="378" y="139"/>
                  </a:lnTo>
                  <a:lnTo>
                    <a:pt x="378" y="136"/>
                  </a:lnTo>
                  <a:lnTo>
                    <a:pt x="379" y="133"/>
                  </a:lnTo>
                  <a:lnTo>
                    <a:pt x="380" y="130"/>
                  </a:lnTo>
                  <a:lnTo>
                    <a:pt x="380" y="126"/>
                  </a:lnTo>
                  <a:lnTo>
                    <a:pt x="381" y="124"/>
                  </a:lnTo>
                  <a:lnTo>
                    <a:pt x="383" y="120"/>
                  </a:lnTo>
                  <a:lnTo>
                    <a:pt x="384" y="117"/>
                  </a:lnTo>
                  <a:lnTo>
                    <a:pt x="385" y="114"/>
                  </a:lnTo>
                  <a:lnTo>
                    <a:pt x="385" y="111"/>
                  </a:lnTo>
                  <a:lnTo>
                    <a:pt x="386" y="107"/>
                  </a:lnTo>
                  <a:lnTo>
                    <a:pt x="386" y="104"/>
                  </a:lnTo>
                  <a:lnTo>
                    <a:pt x="387" y="100"/>
                  </a:lnTo>
                  <a:lnTo>
                    <a:pt x="388" y="97"/>
                  </a:lnTo>
                  <a:lnTo>
                    <a:pt x="390" y="93"/>
                  </a:lnTo>
                  <a:lnTo>
                    <a:pt x="391" y="89"/>
                  </a:lnTo>
                  <a:lnTo>
                    <a:pt x="391" y="86"/>
                  </a:lnTo>
                  <a:lnTo>
                    <a:pt x="391" y="82"/>
                  </a:lnTo>
                  <a:lnTo>
                    <a:pt x="392" y="79"/>
                  </a:lnTo>
                  <a:lnTo>
                    <a:pt x="392" y="75"/>
                  </a:lnTo>
                  <a:lnTo>
                    <a:pt x="393" y="72"/>
                  </a:lnTo>
                  <a:lnTo>
                    <a:pt x="393" y="67"/>
                  </a:lnTo>
                  <a:lnTo>
                    <a:pt x="393" y="63"/>
                  </a:lnTo>
                  <a:lnTo>
                    <a:pt x="394" y="60"/>
                  </a:lnTo>
                  <a:lnTo>
                    <a:pt x="394" y="56"/>
                  </a:lnTo>
                  <a:lnTo>
                    <a:pt x="394" y="53"/>
                  </a:lnTo>
                  <a:lnTo>
                    <a:pt x="394" y="49"/>
                  </a:lnTo>
                  <a:lnTo>
                    <a:pt x="394" y="45"/>
                  </a:lnTo>
                  <a:lnTo>
                    <a:pt x="394" y="42"/>
                  </a:lnTo>
                  <a:lnTo>
                    <a:pt x="393" y="38"/>
                  </a:lnTo>
                  <a:lnTo>
                    <a:pt x="393" y="35"/>
                  </a:lnTo>
                  <a:lnTo>
                    <a:pt x="393" y="32"/>
                  </a:lnTo>
                  <a:lnTo>
                    <a:pt x="393" y="29"/>
                  </a:lnTo>
                  <a:lnTo>
                    <a:pt x="392" y="25"/>
                  </a:lnTo>
                  <a:lnTo>
                    <a:pt x="391" y="22"/>
                  </a:lnTo>
                  <a:lnTo>
                    <a:pt x="391" y="18"/>
                  </a:lnTo>
                  <a:lnTo>
                    <a:pt x="390" y="16"/>
                  </a:lnTo>
                  <a:lnTo>
                    <a:pt x="387" y="11"/>
                  </a:lnTo>
                  <a:lnTo>
                    <a:pt x="386" y="8"/>
                  </a:lnTo>
                  <a:lnTo>
                    <a:pt x="384" y="4"/>
                  </a:lnTo>
                  <a:lnTo>
                    <a:pt x="381" y="3"/>
                  </a:lnTo>
                  <a:lnTo>
                    <a:pt x="379" y="2"/>
                  </a:lnTo>
                  <a:lnTo>
                    <a:pt x="377" y="2"/>
                  </a:lnTo>
                  <a:lnTo>
                    <a:pt x="373" y="0"/>
                  </a:lnTo>
                  <a:lnTo>
                    <a:pt x="371" y="2"/>
                  </a:lnTo>
                  <a:lnTo>
                    <a:pt x="367" y="3"/>
                  </a:lnTo>
                  <a:lnTo>
                    <a:pt x="364" y="5"/>
                  </a:lnTo>
                  <a:lnTo>
                    <a:pt x="360" y="8"/>
                  </a:lnTo>
                  <a:lnTo>
                    <a:pt x="356" y="11"/>
                  </a:lnTo>
                  <a:lnTo>
                    <a:pt x="352" y="15"/>
                  </a:lnTo>
                  <a:lnTo>
                    <a:pt x="348" y="19"/>
                  </a:lnTo>
                  <a:lnTo>
                    <a:pt x="343" y="23"/>
                  </a:lnTo>
                  <a:lnTo>
                    <a:pt x="340" y="28"/>
                  </a:lnTo>
                  <a:lnTo>
                    <a:pt x="335" y="32"/>
                  </a:lnTo>
                  <a:lnTo>
                    <a:pt x="330" y="38"/>
                  </a:lnTo>
                  <a:lnTo>
                    <a:pt x="328" y="42"/>
                  </a:lnTo>
                  <a:lnTo>
                    <a:pt x="326" y="44"/>
                  </a:lnTo>
                  <a:lnTo>
                    <a:pt x="322" y="48"/>
                  </a:lnTo>
                  <a:lnTo>
                    <a:pt x="321" y="50"/>
                  </a:lnTo>
                  <a:lnTo>
                    <a:pt x="318" y="54"/>
                  </a:lnTo>
                  <a:lnTo>
                    <a:pt x="316" y="56"/>
                  </a:lnTo>
                  <a:lnTo>
                    <a:pt x="314" y="60"/>
                  </a:lnTo>
                  <a:lnTo>
                    <a:pt x="311" y="63"/>
                  </a:lnTo>
                  <a:lnTo>
                    <a:pt x="308" y="67"/>
                  </a:lnTo>
                  <a:lnTo>
                    <a:pt x="305" y="70"/>
                  </a:lnTo>
                  <a:lnTo>
                    <a:pt x="303" y="73"/>
                  </a:lnTo>
                  <a:lnTo>
                    <a:pt x="300" y="76"/>
                  </a:lnTo>
                  <a:lnTo>
                    <a:pt x="297" y="80"/>
                  </a:lnTo>
                  <a:lnTo>
                    <a:pt x="295" y="83"/>
                  </a:lnTo>
                  <a:lnTo>
                    <a:pt x="292" y="86"/>
                  </a:lnTo>
                  <a:lnTo>
                    <a:pt x="289" y="91"/>
                  </a:lnTo>
                  <a:lnTo>
                    <a:pt x="286" y="93"/>
                  </a:lnTo>
                  <a:lnTo>
                    <a:pt x="284" y="97"/>
                  </a:lnTo>
                  <a:lnTo>
                    <a:pt x="281" y="100"/>
                  </a:lnTo>
                  <a:lnTo>
                    <a:pt x="278" y="104"/>
                  </a:lnTo>
                  <a:lnTo>
                    <a:pt x="275" y="106"/>
                  </a:lnTo>
                  <a:lnTo>
                    <a:pt x="272" y="110"/>
                  </a:lnTo>
                  <a:lnTo>
                    <a:pt x="270" y="113"/>
                  </a:lnTo>
                  <a:lnTo>
                    <a:pt x="268" y="117"/>
                  </a:lnTo>
                  <a:lnTo>
                    <a:pt x="264" y="119"/>
                  </a:lnTo>
                  <a:lnTo>
                    <a:pt x="260" y="123"/>
                  </a:lnTo>
                  <a:lnTo>
                    <a:pt x="258" y="125"/>
                  </a:lnTo>
                  <a:lnTo>
                    <a:pt x="254" y="129"/>
                  </a:lnTo>
                  <a:lnTo>
                    <a:pt x="251" y="131"/>
                  </a:lnTo>
                  <a:lnTo>
                    <a:pt x="249" y="134"/>
                  </a:lnTo>
                  <a:lnTo>
                    <a:pt x="245" y="138"/>
                  </a:lnTo>
                  <a:lnTo>
                    <a:pt x="243" y="140"/>
                  </a:lnTo>
                  <a:lnTo>
                    <a:pt x="239" y="144"/>
                  </a:lnTo>
                  <a:lnTo>
                    <a:pt x="235" y="146"/>
                  </a:lnTo>
                  <a:lnTo>
                    <a:pt x="232" y="150"/>
                  </a:lnTo>
                  <a:lnTo>
                    <a:pt x="230" y="152"/>
                  </a:lnTo>
                  <a:lnTo>
                    <a:pt x="226" y="155"/>
                  </a:lnTo>
                  <a:lnTo>
                    <a:pt x="222" y="158"/>
                  </a:lnTo>
                  <a:lnTo>
                    <a:pt x="220" y="162"/>
                  </a:lnTo>
                  <a:lnTo>
                    <a:pt x="217" y="164"/>
                  </a:lnTo>
                  <a:lnTo>
                    <a:pt x="213" y="168"/>
                  </a:lnTo>
                  <a:lnTo>
                    <a:pt x="209" y="170"/>
                  </a:lnTo>
                  <a:lnTo>
                    <a:pt x="206" y="172"/>
                  </a:lnTo>
                  <a:lnTo>
                    <a:pt x="202" y="175"/>
                  </a:lnTo>
                  <a:lnTo>
                    <a:pt x="200" y="178"/>
                  </a:lnTo>
                  <a:lnTo>
                    <a:pt x="196" y="181"/>
                  </a:lnTo>
                  <a:lnTo>
                    <a:pt x="193" y="183"/>
                  </a:lnTo>
                  <a:lnTo>
                    <a:pt x="190" y="187"/>
                  </a:lnTo>
                  <a:lnTo>
                    <a:pt x="187" y="189"/>
                  </a:lnTo>
                  <a:lnTo>
                    <a:pt x="183" y="191"/>
                  </a:lnTo>
                  <a:lnTo>
                    <a:pt x="181" y="194"/>
                  </a:lnTo>
                  <a:lnTo>
                    <a:pt x="177" y="197"/>
                  </a:lnTo>
                  <a:lnTo>
                    <a:pt x="174" y="199"/>
                  </a:lnTo>
                  <a:lnTo>
                    <a:pt x="171" y="202"/>
                  </a:lnTo>
                  <a:lnTo>
                    <a:pt x="168" y="204"/>
                  </a:lnTo>
                  <a:lnTo>
                    <a:pt x="166" y="207"/>
                  </a:lnTo>
                  <a:lnTo>
                    <a:pt x="163" y="208"/>
                  </a:lnTo>
                  <a:lnTo>
                    <a:pt x="160" y="212"/>
                  </a:lnTo>
                  <a:lnTo>
                    <a:pt x="157" y="213"/>
                  </a:lnTo>
                  <a:lnTo>
                    <a:pt x="154" y="215"/>
                  </a:lnTo>
                  <a:lnTo>
                    <a:pt x="148" y="219"/>
                  </a:lnTo>
                  <a:lnTo>
                    <a:pt x="144" y="223"/>
                  </a:lnTo>
                  <a:lnTo>
                    <a:pt x="139" y="227"/>
                  </a:lnTo>
                  <a:lnTo>
                    <a:pt x="135" y="231"/>
                  </a:lnTo>
                  <a:lnTo>
                    <a:pt x="130" y="233"/>
                  </a:lnTo>
                  <a:lnTo>
                    <a:pt x="126" y="236"/>
                  </a:lnTo>
                  <a:lnTo>
                    <a:pt x="123" y="239"/>
                  </a:lnTo>
                  <a:lnTo>
                    <a:pt x="120" y="241"/>
                  </a:lnTo>
                  <a:lnTo>
                    <a:pt x="117" y="242"/>
                  </a:lnTo>
                  <a:lnTo>
                    <a:pt x="115" y="245"/>
                  </a:lnTo>
                  <a:lnTo>
                    <a:pt x="112" y="247"/>
                  </a:lnTo>
                  <a:lnTo>
                    <a:pt x="111" y="248"/>
                  </a:lnTo>
                  <a:lnTo>
                    <a:pt x="0" y="309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1727" y="1382"/>
              <a:ext cx="88" cy="57"/>
            </a:xfrm>
            <a:custGeom>
              <a:avLst/>
              <a:gdLst>
                <a:gd name="T0" fmla="*/ 0 w 264"/>
                <a:gd name="T1" fmla="*/ 0 h 172"/>
                <a:gd name="T2" fmla="*/ 0 w 264"/>
                <a:gd name="T3" fmla="*/ 0 h 172"/>
                <a:gd name="T4" fmla="*/ 0 w 264"/>
                <a:gd name="T5" fmla="*/ 0 h 172"/>
                <a:gd name="T6" fmla="*/ 0 w 264"/>
                <a:gd name="T7" fmla="*/ 0 h 172"/>
                <a:gd name="T8" fmla="*/ 0 w 264"/>
                <a:gd name="T9" fmla="*/ 0 h 172"/>
                <a:gd name="T10" fmla="*/ 0 w 264"/>
                <a:gd name="T11" fmla="*/ 0 h 172"/>
                <a:gd name="T12" fmla="*/ 0 w 264"/>
                <a:gd name="T13" fmla="*/ 0 h 172"/>
                <a:gd name="T14" fmla="*/ 0 w 264"/>
                <a:gd name="T15" fmla="*/ 0 h 172"/>
                <a:gd name="T16" fmla="*/ 0 w 264"/>
                <a:gd name="T17" fmla="*/ 0 h 172"/>
                <a:gd name="T18" fmla="*/ 0 w 264"/>
                <a:gd name="T19" fmla="*/ 0 h 172"/>
                <a:gd name="T20" fmla="*/ 0 w 264"/>
                <a:gd name="T21" fmla="*/ 0 h 172"/>
                <a:gd name="T22" fmla="*/ 0 w 264"/>
                <a:gd name="T23" fmla="*/ 0 h 172"/>
                <a:gd name="T24" fmla="*/ 0 w 264"/>
                <a:gd name="T25" fmla="*/ 0 h 172"/>
                <a:gd name="T26" fmla="*/ 0 w 264"/>
                <a:gd name="T27" fmla="*/ 0 h 172"/>
                <a:gd name="T28" fmla="*/ 0 w 264"/>
                <a:gd name="T29" fmla="*/ 0 h 172"/>
                <a:gd name="T30" fmla="*/ 0 w 264"/>
                <a:gd name="T31" fmla="*/ 0 h 172"/>
                <a:gd name="T32" fmla="*/ 0 w 264"/>
                <a:gd name="T33" fmla="*/ 0 h 172"/>
                <a:gd name="T34" fmla="*/ 0 w 264"/>
                <a:gd name="T35" fmla="*/ 0 h 172"/>
                <a:gd name="T36" fmla="*/ 0 w 264"/>
                <a:gd name="T37" fmla="*/ 0 h 172"/>
                <a:gd name="T38" fmla="*/ 0 w 264"/>
                <a:gd name="T39" fmla="*/ 0 h 172"/>
                <a:gd name="T40" fmla="*/ 0 w 264"/>
                <a:gd name="T41" fmla="*/ 0 h 172"/>
                <a:gd name="T42" fmla="*/ 0 w 264"/>
                <a:gd name="T43" fmla="*/ 0 h 172"/>
                <a:gd name="T44" fmla="*/ 0 w 264"/>
                <a:gd name="T45" fmla="*/ 0 h 172"/>
                <a:gd name="T46" fmla="*/ 0 w 264"/>
                <a:gd name="T47" fmla="*/ 0 h 172"/>
                <a:gd name="T48" fmla="*/ 0 w 264"/>
                <a:gd name="T49" fmla="*/ 0 h 172"/>
                <a:gd name="T50" fmla="*/ 0 w 264"/>
                <a:gd name="T51" fmla="*/ 0 h 172"/>
                <a:gd name="T52" fmla="*/ 0 w 264"/>
                <a:gd name="T53" fmla="*/ 0 h 172"/>
                <a:gd name="T54" fmla="*/ 0 w 264"/>
                <a:gd name="T55" fmla="*/ 0 h 172"/>
                <a:gd name="T56" fmla="*/ 0 w 264"/>
                <a:gd name="T57" fmla="*/ 0 h 172"/>
                <a:gd name="T58" fmla="*/ 0 w 264"/>
                <a:gd name="T59" fmla="*/ 0 h 172"/>
                <a:gd name="T60" fmla="*/ 0 w 264"/>
                <a:gd name="T61" fmla="*/ 0 h 172"/>
                <a:gd name="T62" fmla="*/ 0 w 264"/>
                <a:gd name="T63" fmla="*/ 0 h 172"/>
                <a:gd name="T64" fmla="*/ 0 w 264"/>
                <a:gd name="T65" fmla="*/ 0 h 172"/>
                <a:gd name="T66" fmla="*/ 0 w 264"/>
                <a:gd name="T67" fmla="*/ 0 h 172"/>
                <a:gd name="T68" fmla="*/ 0 w 264"/>
                <a:gd name="T69" fmla="*/ 0 h 172"/>
                <a:gd name="T70" fmla="*/ 0 w 264"/>
                <a:gd name="T71" fmla="*/ 0 h 172"/>
                <a:gd name="T72" fmla="*/ 0 w 264"/>
                <a:gd name="T73" fmla="*/ 0 h 172"/>
                <a:gd name="T74" fmla="*/ 0 w 264"/>
                <a:gd name="T75" fmla="*/ 0 h 172"/>
                <a:gd name="T76" fmla="*/ 0 w 264"/>
                <a:gd name="T77" fmla="*/ 0 h 172"/>
                <a:gd name="T78" fmla="*/ 0 w 264"/>
                <a:gd name="T79" fmla="*/ 0 h 172"/>
                <a:gd name="T80" fmla="*/ 0 w 264"/>
                <a:gd name="T81" fmla="*/ 0 h 172"/>
                <a:gd name="T82" fmla="*/ 0 w 264"/>
                <a:gd name="T83" fmla="*/ 0 h 172"/>
                <a:gd name="T84" fmla="*/ 0 w 264"/>
                <a:gd name="T85" fmla="*/ 0 h 172"/>
                <a:gd name="T86" fmla="*/ 0 w 264"/>
                <a:gd name="T87" fmla="*/ 0 h 172"/>
                <a:gd name="T88" fmla="*/ 0 w 264"/>
                <a:gd name="T89" fmla="*/ 0 h 172"/>
                <a:gd name="T90" fmla="*/ 0 w 264"/>
                <a:gd name="T91" fmla="*/ 0 h 172"/>
                <a:gd name="T92" fmla="*/ 0 w 264"/>
                <a:gd name="T93" fmla="*/ 0 h 172"/>
                <a:gd name="T94" fmla="*/ 0 w 264"/>
                <a:gd name="T95" fmla="*/ 0 h 172"/>
                <a:gd name="T96" fmla="*/ 0 w 264"/>
                <a:gd name="T97" fmla="*/ 0 h 172"/>
                <a:gd name="T98" fmla="*/ 0 w 264"/>
                <a:gd name="T99" fmla="*/ 0 h 172"/>
                <a:gd name="T100" fmla="*/ 0 w 264"/>
                <a:gd name="T101" fmla="*/ 0 h 172"/>
                <a:gd name="T102" fmla="*/ 0 w 264"/>
                <a:gd name="T103" fmla="*/ 0 h 172"/>
                <a:gd name="T104" fmla="*/ 0 w 264"/>
                <a:gd name="T105" fmla="*/ 0 h 172"/>
                <a:gd name="T106" fmla="*/ 0 w 264"/>
                <a:gd name="T107" fmla="*/ 0 h 172"/>
                <a:gd name="T108" fmla="*/ 0 w 264"/>
                <a:gd name="T109" fmla="*/ 0 h 172"/>
                <a:gd name="T110" fmla="*/ 0 w 264"/>
                <a:gd name="T111" fmla="*/ 0 h 1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4"/>
                <a:gd name="T169" fmla="*/ 0 h 172"/>
                <a:gd name="T170" fmla="*/ 264 w 264"/>
                <a:gd name="T171" fmla="*/ 172 h 1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4" h="172">
                  <a:moveTo>
                    <a:pt x="235" y="1"/>
                  </a:moveTo>
                  <a:lnTo>
                    <a:pt x="233" y="0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6" y="1"/>
                  </a:lnTo>
                  <a:lnTo>
                    <a:pt x="223" y="1"/>
                  </a:lnTo>
                  <a:lnTo>
                    <a:pt x="219" y="2"/>
                  </a:lnTo>
                  <a:lnTo>
                    <a:pt x="216" y="2"/>
                  </a:lnTo>
                  <a:lnTo>
                    <a:pt x="211" y="4"/>
                  </a:lnTo>
                  <a:lnTo>
                    <a:pt x="206" y="4"/>
                  </a:lnTo>
                  <a:lnTo>
                    <a:pt x="201" y="7"/>
                  </a:lnTo>
                  <a:lnTo>
                    <a:pt x="195" y="8"/>
                  </a:lnTo>
                  <a:lnTo>
                    <a:pt x="191" y="10"/>
                  </a:lnTo>
                  <a:lnTo>
                    <a:pt x="187" y="11"/>
                  </a:lnTo>
                  <a:lnTo>
                    <a:pt x="184" y="13"/>
                  </a:lnTo>
                  <a:lnTo>
                    <a:pt x="181" y="14"/>
                  </a:lnTo>
                  <a:lnTo>
                    <a:pt x="178" y="15"/>
                  </a:lnTo>
                  <a:lnTo>
                    <a:pt x="174" y="16"/>
                  </a:lnTo>
                  <a:lnTo>
                    <a:pt x="172" y="17"/>
                  </a:lnTo>
                  <a:lnTo>
                    <a:pt x="168" y="18"/>
                  </a:lnTo>
                  <a:lnTo>
                    <a:pt x="165" y="21"/>
                  </a:lnTo>
                  <a:lnTo>
                    <a:pt x="161" y="22"/>
                  </a:lnTo>
                  <a:lnTo>
                    <a:pt x="157" y="23"/>
                  </a:lnTo>
                  <a:lnTo>
                    <a:pt x="153" y="24"/>
                  </a:lnTo>
                  <a:lnTo>
                    <a:pt x="150" y="27"/>
                  </a:lnTo>
                  <a:lnTo>
                    <a:pt x="146" y="28"/>
                  </a:lnTo>
                  <a:lnTo>
                    <a:pt x="142" y="30"/>
                  </a:lnTo>
                  <a:lnTo>
                    <a:pt x="138" y="33"/>
                  </a:lnTo>
                  <a:lnTo>
                    <a:pt x="135" y="34"/>
                  </a:lnTo>
                  <a:lnTo>
                    <a:pt x="131" y="36"/>
                  </a:lnTo>
                  <a:lnTo>
                    <a:pt x="128" y="39"/>
                  </a:lnTo>
                  <a:lnTo>
                    <a:pt x="123" y="40"/>
                  </a:lnTo>
                  <a:lnTo>
                    <a:pt x="120" y="43"/>
                  </a:lnTo>
                  <a:lnTo>
                    <a:pt x="115" y="45"/>
                  </a:lnTo>
                  <a:lnTo>
                    <a:pt x="111" y="48"/>
                  </a:lnTo>
                  <a:lnTo>
                    <a:pt x="108" y="49"/>
                  </a:lnTo>
                  <a:lnTo>
                    <a:pt x="104" y="53"/>
                  </a:lnTo>
                  <a:lnTo>
                    <a:pt x="99" y="55"/>
                  </a:lnTo>
                  <a:lnTo>
                    <a:pt x="95" y="58"/>
                  </a:lnTo>
                  <a:lnTo>
                    <a:pt x="90" y="60"/>
                  </a:lnTo>
                  <a:lnTo>
                    <a:pt x="86" y="64"/>
                  </a:lnTo>
                  <a:lnTo>
                    <a:pt x="83" y="66"/>
                  </a:lnTo>
                  <a:lnTo>
                    <a:pt x="78" y="69"/>
                  </a:lnTo>
                  <a:lnTo>
                    <a:pt x="74" y="73"/>
                  </a:lnTo>
                  <a:lnTo>
                    <a:pt x="70" y="75"/>
                  </a:lnTo>
                  <a:lnTo>
                    <a:pt x="66" y="79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4" y="88"/>
                  </a:lnTo>
                  <a:lnTo>
                    <a:pt x="50" y="92"/>
                  </a:lnTo>
                  <a:lnTo>
                    <a:pt x="46" y="96"/>
                  </a:lnTo>
                  <a:lnTo>
                    <a:pt x="41" y="99"/>
                  </a:lnTo>
                  <a:lnTo>
                    <a:pt x="38" y="104"/>
                  </a:lnTo>
                  <a:lnTo>
                    <a:pt x="33" y="106"/>
                  </a:lnTo>
                  <a:lnTo>
                    <a:pt x="29" y="110"/>
                  </a:lnTo>
                  <a:lnTo>
                    <a:pt x="26" y="113"/>
                  </a:lnTo>
                  <a:lnTo>
                    <a:pt x="22" y="117"/>
                  </a:lnTo>
                  <a:lnTo>
                    <a:pt x="19" y="119"/>
                  </a:lnTo>
                  <a:lnTo>
                    <a:pt x="16" y="123"/>
                  </a:lnTo>
                  <a:lnTo>
                    <a:pt x="13" y="126"/>
                  </a:lnTo>
                  <a:lnTo>
                    <a:pt x="12" y="129"/>
                  </a:lnTo>
                  <a:lnTo>
                    <a:pt x="7" y="134"/>
                  </a:lnTo>
                  <a:lnTo>
                    <a:pt x="5" y="139"/>
                  </a:lnTo>
                  <a:lnTo>
                    <a:pt x="2" y="143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2" y="161"/>
                  </a:lnTo>
                  <a:lnTo>
                    <a:pt x="3" y="163"/>
                  </a:lnTo>
                  <a:lnTo>
                    <a:pt x="7" y="166"/>
                  </a:lnTo>
                  <a:lnTo>
                    <a:pt x="9" y="167"/>
                  </a:lnTo>
                  <a:lnTo>
                    <a:pt x="13" y="169"/>
                  </a:lnTo>
                  <a:lnTo>
                    <a:pt x="16" y="169"/>
                  </a:lnTo>
                  <a:lnTo>
                    <a:pt x="21" y="170"/>
                  </a:lnTo>
                  <a:lnTo>
                    <a:pt x="26" y="170"/>
                  </a:lnTo>
                  <a:lnTo>
                    <a:pt x="31" y="172"/>
                  </a:lnTo>
                  <a:lnTo>
                    <a:pt x="35" y="170"/>
                  </a:lnTo>
                  <a:lnTo>
                    <a:pt x="41" y="170"/>
                  </a:lnTo>
                  <a:lnTo>
                    <a:pt x="44" y="170"/>
                  </a:lnTo>
                  <a:lnTo>
                    <a:pt x="47" y="170"/>
                  </a:lnTo>
                  <a:lnTo>
                    <a:pt x="51" y="170"/>
                  </a:lnTo>
                  <a:lnTo>
                    <a:pt x="53" y="170"/>
                  </a:lnTo>
                  <a:lnTo>
                    <a:pt x="57" y="170"/>
                  </a:lnTo>
                  <a:lnTo>
                    <a:pt x="59" y="170"/>
                  </a:lnTo>
                  <a:lnTo>
                    <a:pt x="63" y="169"/>
                  </a:lnTo>
                  <a:lnTo>
                    <a:pt x="65" y="169"/>
                  </a:lnTo>
                  <a:lnTo>
                    <a:pt x="69" y="169"/>
                  </a:lnTo>
                  <a:lnTo>
                    <a:pt x="72" y="169"/>
                  </a:lnTo>
                  <a:lnTo>
                    <a:pt x="76" y="168"/>
                  </a:lnTo>
                  <a:lnTo>
                    <a:pt x="78" y="168"/>
                  </a:lnTo>
                  <a:lnTo>
                    <a:pt x="82" y="167"/>
                  </a:lnTo>
                  <a:lnTo>
                    <a:pt x="84" y="167"/>
                  </a:lnTo>
                  <a:lnTo>
                    <a:pt x="88" y="166"/>
                  </a:lnTo>
                  <a:lnTo>
                    <a:pt x="91" y="166"/>
                  </a:lnTo>
                  <a:lnTo>
                    <a:pt x="95" y="166"/>
                  </a:lnTo>
                  <a:lnTo>
                    <a:pt x="97" y="164"/>
                  </a:lnTo>
                  <a:lnTo>
                    <a:pt x="101" y="164"/>
                  </a:lnTo>
                  <a:lnTo>
                    <a:pt x="104" y="164"/>
                  </a:lnTo>
                  <a:lnTo>
                    <a:pt x="106" y="163"/>
                  </a:lnTo>
                  <a:lnTo>
                    <a:pt x="109" y="162"/>
                  </a:lnTo>
                  <a:lnTo>
                    <a:pt x="112" y="161"/>
                  </a:lnTo>
                  <a:lnTo>
                    <a:pt x="115" y="161"/>
                  </a:lnTo>
                  <a:lnTo>
                    <a:pt x="118" y="160"/>
                  </a:lnTo>
                  <a:lnTo>
                    <a:pt x="122" y="160"/>
                  </a:lnTo>
                  <a:lnTo>
                    <a:pt x="124" y="158"/>
                  </a:lnTo>
                  <a:lnTo>
                    <a:pt x="128" y="158"/>
                  </a:lnTo>
                  <a:lnTo>
                    <a:pt x="130" y="157"/>
                  </a:lnTo>
                  <a:lnTo>
                    <a:pt x="134" y="156"/>
                  </a:lnTo>
                  <a:lnTo>
                    <a:pt x="137" y="155"/>
                  </a:lnTo>
                  <a:lnTo>
                    <a:pt x="140" y="155"/>
                  </a:lnTo>
                  <a:lnTo>
                    <a:pt x="142" y="154"/>
                  </a:lnTo>
                  <a:lnTo>
                    <a:pt x="146" y="153"/>
                  </a:lnTo>
                  <a:lnTo>
                    <a:pt x="149" y="151"/>
                  </a:lnTo>
                  <a:lnTo>
                    <a:pt x="153" y="150"/>
                  </a:lnTo>
                  <a:lnTo>
                    <a:pt x="155" y="149"/>
                  </a:lnTo>
                  <a:lnTo>
                    <a:pt x="157" y="148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7" y="144"/>
                  </a:lnTo>
                  <a:lnTo>
                    <a:pt x="169" y="143"/>
                  </a:lnTo>
                  <a:lnTo>
                    <a:pt x="173" y="142"/>
                  </a:lnTo>
                  <a:lnTo>
                    <a:pt x="176" y="142"/>
                  </a:lnTo>
                  <a:lnTo>
                    <a:pt x="181" y="138"/>
                  </a:lnTo>
                  <a:lnTo>
                    <a:pt x="187" y="136"/>
                  </a:lnTo>
                  <a:lnTo>
                    <a:pt x="189" y="135"/>
                  </a:lnTo>
                  <a:lnTo>
                    <a:pt x="193" y="134"/>
                  </a:lnTo>
                  <a:lnTo>
                    <a:pt x="195" y="131"/>
                  </a:lnTo>
                  <a:lnTo>
                    <a:pt x="199" y="131"/>
                  </a:lnTo>
                  <a:lnTo>
                    <a:pt x="204" y="126"/>
                  </a:lnTo>
                  <a:lnTo>
                    <a:pt x="208" y="124"/>
                  </a:lnTo>
                  <a:lnTo>
                    <a:pt x="213" y="121"/>
                  </a:lnTo>
                  <a:lnTo>
                    <a:pt x="219" y="117"/>
                  </a:lnTo>
                  <a:lnTo>
                    <a:pt x="223" y="112"/>
                  </a:lnTo>
                  <a:lnTo>
                    <a:pt x="227" y="109"/>
                  </a:lnTo>
                  <a:lnTo>
                    <a:pt x="232" y="105"/>
                  </a:lnTo>
                  <a:lnTo>
                    <a:pt x="237" y="102"/>
                  </a:lnTo>
                  <a:lnTo>
                    <a:pt x="240" y="97"/>
                  </a:lnTo>
                  <a:lnTo>
                    <a:pt x="244" y="92"/>
                  </a:lnTo>
                  <a:lnTo>
                    <a:pt x="248" y="87"/>
                  </a:lnTo>
                  <a:lnTo>
                    <a:pt x="250" y="83"/>
                  </a:lnTo>
                  <a:lnTo>
                    <a:pt x="253" y="78"/>
                  </a:lnTo>
                  <a:lnTo>
                    <a:pt x="256" y="73"/>
                  </a:lnTo>
                  <a:lnTo>
                    <a:pt x="258" y="67"/>
                  </a:lnTo>
                  <a:lnTo>
                    <a:pt x="261" y="62"/>
                  </a:lnTo>
                  <a:lnTo>
                    <a:pt x="261" y="59"/>
                  </a:lnTo>
                  <a:lnTo>
                    <a:pt x="262" y="55"/>
                  </a:lnTo>
                  <a:lnTo>
                    <a:pt x="262" y="53"/>
                  </a:lnTo>
                  <a:lnTo>
                    <a:pt x="263" y="51"/>
                  </a:lnTo>
                  <a:lnTo>
                    <a:pt x="263" y="46"/>
                  </a:lnTo>
                  <a:lnTo>
                    <a:pt x="264" y="41"/>
                  </a:lnTo>
                  <a:lnTo>
                    <a:pt x="264" y="36"/>
                  </a:lnTo>
                  <a:lnTo>
                    <a:pt x="264" y="33"/>
                  </a:lnTo>
                  <a:lnTo>
                    <a:pt x="264" y="29"/>
                  </a:lnTo>
                  <a:lnTo>
                    <a:pt x="264" y="26"/>
                  </a:lnTo>
                  <a:lnTo>
                    <a:pt x="263" y="23"/>
                  </a:lnTo>
                  <a:lnTo>
                    <a:pt x="262" y="20"/>
                  </a:lnTo>
                  <a:lnTo>
                    <a:pt x="261" y="17"/>
                  </a:lnTo>
                  <a:lnTo>
                    <a:pt x="259" y="15"/>
                  </a:lnTo>
                  <a:lnTo>
                    <a:pt x="257" y="10"/>
                  </a:lnTo>
                  <a:lnTo>
                    <a:pt x="255" y="8"/>
                  </a:lnTo>
                  <a:lnTo>
                    <a:pt x="251" y="4"/>
                  </a:lnTo>
                  <a:lnTo>
                    <a:pt x="248" y="3"/>
                  </a:lnTo>
                  <a:lnTo>
                    <a:pt x="244" y="2"/>
                  </a:lnTo>
                  <a:lnTo>
                    <a:pt x="242" y="1"/>
                  </a:lnTo>
                  <a:lnTo>
                    <a:pt x="237" y="1"/>
                  </a:lnTo>
                  <a:lnTo>
                    <a:pt x="235" y="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1622" y="1523"/>
              <a:ext cx="52" cy="100"/>
            </a:xfrm>
            <a:custGeom>
              <a:avLst/>
              <a:gdLst>
                <a:gd name="T0" fmla="*/ 0 w 158"/>
                <a:gd name="T1" fmla="*/ 0 h 300"/>
                <a:gd name="T2" fmla="*/ 0 w 158"/>
                <a:gd name="T3" fmla="*/ 0 h 300"/>
                <a:gd name="T4" fmla="*/ 0 w 158"/>
                <a:gd name="T5" fmla="*/ 0 h 300"/>
                <a:gd name="T6" fmla="*/ 0 w 158"/>
                <a:gd name="T7" fmla="*/ 0 h 300"/>
                <a:gd name="T8" fmla="*/ 0 w 158"/>
                <a:gd name="T9" fmla="*/ 0 h 300"/>
                <a:gd name="T10" fmla="*/ 0 w 158"/>
                <a:gd name="T11" fmla="*/ 0 h 300"/>
                <a:gd name="T12" fmla="*/ 0 w 158"/>
                <a:gd name="T13" fmla="*/ 0 h 300"/>
                <a:gd name="T14" fmla="*/ 0 w 158"/>
                <a:gd name="T15" fmla="*/ 0 h 300"/>
                <a:gd name="T16" fmla="*/ 0 w 158"/>
                <a:gd name="T17" fmla="*/ 0 h 300"/>
                <a:gd name="T18" fmla="*/ 0 w 158"/>
                <a:gd name="T19" fmla="*/ 0 h 300"/>
                <a:gd name="T20" fmla="*/ 0 w 158"/>
                <a:gd name="T21" fmla="*/ 0 h 300"/>
                <a:gd name="T22" fmla="*/ 0 w 158"/>
                <a:gd name="T23" fmla="*/ 0 h 300"/>
                <a:gd name="T24" fmla="*/ 0 w 158"/>
                <a:gd name="T25" fmla="*/ 0 h 300"/>
                <a:gd name="T26" fmla="*/ 0 w 158"/>
                <a:gd name="T27" fmla="*/ 0 h 300"/>
                <a:gd name="T28" fmla="*/ 0 w 158"/>
                <a:gd name="T29" fmla="*/ 0 h 300"/>
                <a:gd name="T30" fmla="*/ 0 w 158"/>
                <a:gd name="T31" fmla="*/ 0 h 300"/>
                <a:gd name="T32" fmla="*/ 0 w 158"/>
                <a:gd name="T33" fmla="*/ 0 h 300"/>
                <a:gd name="T34" fmla="*/ 0 w 158"/>
                <a:gd name="T35" fmla="*/ 0 h 300"/>
                <a:gd name="T36" fmla="*/ 0 w 158"/>
                <a:gd name="T37" fmla="*/ 0 h 300"/>
                <a:gd name="T38" fmla="*/ 0 w 158"/>
                <a:gd name="T39" fmla="*/ 0 h 300"/>
                <a:gd name="T40" fmla="*/ 0 w 158"/>
                <a:gd name="T41" fmla="*/ 0 h 300"/>
                <a:gd name="T42" fmla="*/ 0 w 158"/>
                <a:gd name="T43" fmla="*/ 0 h 300"/>
                <a:gd name="T44" fmla="*/ 0 w 158"/>
                <a:gd name="T45" fmla="*/ 0 h 300"/>
                <a:gd name="T46" fmla="*/ 0 w 158"/>
                <a:gd name="T47" fmla="*/ 0 h 300"/>
                <a:gd name="T48" fmla="*/ 0 w 158"/>
                <a:gd name="T49" fmla="*/ 0 h 300"/>
                <a:gd name="T50" fmla="*/ 0 w 158"/>
                <a:gd name="T51" fmla="*/ 0 h 300"/>
                <a:gd name="T52" fmla="*/ 0 w 158"/>
                <a:gd name="T53" fmla="*/ 0 h 300"/>
                <a:gd name="T54" fmla="*/ 0 w 158"/>
                <a:gd name="T55" fmla="*/ 0 h 300"/>
                <a:gd name="T56" fmla="*/ 0 w 158"/>
                <a:gd name="T57" fmla="*/ 0 h 300"/>
                <a:gd name="T58" fmla="*/ 0 w 158"/>
                <a:gd name="T59" fmla="*/ 0 h 300"/>
                <a:gd name="T60" fmla="*/ 0 w 158"/>
                <a:gd name="T61" fmla="*/ 0 h 300"/>
                <a:gd name="T62" fmla="*/ 0 w 158"/>
                <a:gd name="T63" fmla="*/ 0 h 300"/>
                <a:gd name="T64" fmla="*/ 0 w 158"/>
                <a:gd name="T65" fmla="*/ 0 h 300"/>
                <a:gd name="T66" fmla="*/ 0 w 158"/>
                <a:gd name="T67" fmla="*/ 0 h 300"/>
                <a:gd name="T68" fmla="*/ 0 w 158"/>
                <a:gd name="T69" fmla="*/ 0 h 300"/>
                <a:gd name="T70" fmla="*/ 0 w 158"/>
                <a:gd name="T71" fmla="*/ 0 h 300"/>
                <a:gd name="T72" fmla="*/ 0 w 158"/>
                <a:gd name="T73" fmla="*/ 0 h 300"/>
                <a:gd name="T74" fmla="*/ 0 w 158"/>
                <a:gd name="T75" fmla="*/ 0 h 300"/>
                <a:gd name="T76" fmla="*/ 0 w 158"/>
                <a:gd name="T77" fmla="*/ 0 h 300"/>
                <a:gd name="T78" fmla="*/ 0 w 158"/>
                <a:gd name="T79" fmla="*/ 0 h 300"/>
                <a:gd name="T80" fmla="*/ 0 w 158"/>
                <a:gd name="T81" fmla="*/ 0 h 300"/>
                <a:gd name="T82" fmla="*/ 0 w 158"/>
                <a:gd name="T83" fmla="*/ 0 h 300"/>
                <a:gd name="T84" fmla="*/ 0 w 158"/>
                <a:gd name="T85" fmla="*/ 0 h 300"/>
                <a:gd name="T86" fmla="*/ 0 w 158"/>
                <a:gd name="T87" fmla="*/ 0 h 300"/>
                <a:gd name="T88" fmla="*/ 0 w 158"/>
                <a:gd name="T89" fmla="*/ 0 h 300"/>
                <a:gd name="T90" fmla="*/ 0 w 158"/>
                <a:gd name="T91" fmla="*/ 0 h 300"/>
                <a:gd name="T92" fmla="*/ 0 w 158"/>
                <a:gd name="T93" fmla="*/ 0 h 3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8"/>
                <a:gd name="T142" fmla="*/ 0 h 300"/>
                <a:gd name="T143" fmla="*/ 158 w 158"/>
                <a:gd name="T144" fmla="*/ 300 h 30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8" h="300">
                  <a:moveTo>
                    <a:pt x="85" y="51"/>
                  </a:moveTo>
                  <a:lnTo>
                    <a:pt x="85" y="50"/>
                  </a:lnTo>
                  <a:lnTo>
                    <a:pt x="86" y="48"/>
                  </a:lnTo>
                  <a:lnTo>
                    <a:pt x="88" y="44"/>
                  </a:lnTo>
                  <a:lnTo>
                    <a:pt x="92" y="41"/>
                  </a:lnTo>
                  <a:lnTo>
                    <a:pt x="94" y="37"/>
                  </a:lnTo>
                  <a:lnTo>
                    <a:pt x="96" y="35"/>
                  </a:lnTo>
                  <a:lnTo>
                    <a:pt x="98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6" y="23"/>
                  </a:lnTo>
                  <a:lnTo>
                    <a:pt x="109" y="20"/>
                  </a:lnTo>
                  <a:lnTo>
                    <a:pt x="112" y="17"/>
                  </a:lnTo>
                  <a:lnTo>
                    <a:pt x="115" y="14"/>
                  </a:lnTo>
                  <a:lnTo>
                    <a:pt x="118" y="11"/>
                  </a:lnTo>
                  <a:lnTo>
                    <a:pt x="120" y="8"/>
                  </a:lnTo>
                  <a:lnTo>
                    <a:pt x="124" y="6"/>
                  </a:lnTo>
                  <a:lnTo>
                    <a:pt x="126" y="5"/>
                  </a:lnTo>
                  <a:lnTo>
                    <a:pt x="130" y="3"/>
                  </a:lnTo>
                  <a:lnTo>
                    <a:pt x="132" y="1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5" y="0"/>
                  </a:lnTo>
                  <a:lnTo>
                    <a:pt x="147" y="1"/>
                  </a:lnTo>
                  <a:lnTo>
                    <a:pt x="150" y="4"/>
                  </a:lnTo>
                  <a:lnTo>
                    <a:pt x="152" y="6"/>
                  </a:lnTo>
                  <a:lnTo>
                    <a:pt x="155" y="10"/>
                  </a:lnTo>
                  <a:lnTo>
                    <a:pt x="156" y="13"/>
                  </a:lnTo>
                  <a:lnTo>
                    <a:pt x="157" y="17"/>
                  </a:lnTo>
                  <a:lnTo>
                    <a:pt x="157" y="20"/>
                  </a:lnTo>
                  <a:lnTo>
                    <a:pt x="158" y="25"/>
                  </a:lnTo>
                  <a:lnTo>
                    <a:pt x="158" y="30"/>
                  </a:lnTo>
                  <a:lnTo>
                    <a:pt x="158" y="35"/>
                  </a:lnTo>
                  <a:lnTo>
                    <a:pt x="158" y="37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6"/>
                  </a:lnTo>
                  <a:lnTo>
                    <a:pt x="157" y="49"/>
                  </a:lnTo>
                  <a:lnTo>
                    <a:pt x="157" y="51"/>
                  </a:lnTo>
                  <a:lnTo>
                    <a:pt x="156" y="55"/>
                  </a:lnTo>
                  <a:lnTo>
                    <a:pt x="156" y="58"/>
                  </a:lnTo>
                  <a:lnTo>
                    <a:pt x="155" y="61"/>
                  </a:lnTo>
                  <a:lnTo>
                    <a:pt x="155" y="64"/>
                  </a:lnTo>
                  <a:lnTo>
                    <a:pt x="153" y="68"/>
                  </a:lnTo>
                  <a:lnTo>
                    <a:pt x="153" y="70"/>
                  </a:lnTo>
                  <a:lnTo>
                    <a:pt x="152" y="74"/>
                  </a:lnTo>
                  <a:lnTo>
                    <a:pt x="151" y="77"/>
                  </a:lnTo>
                  <a:lnTo>
                    <a:pt x="150" y="80"/>
                  </a:lnTo>
                  <a:lnTo>
                    <a:pt x="150" y="83"/>
                  </a:lnTo>
                  <a:lnTo>
                    <a:pt x="149" y="87"/>
                  </a:lnTo>
                  <a:lnTo>
                    <a:pt x="149" y="89"/>
                  </a:lnTo>
                  <a:lnTo>
                    <a:pt x="147" y="93"/>
                  </a:lnTo>
                  <a:lnTo>
                    <a:pt x="146" y="96"/>
                  </a:lnTo>
                  <a:lnTo>
                    <a:pt x="145" y="99"/>
                  </a:lnTo>
                  <a:lnTo>
                    <a:pt x="144" y="102"/>
                  </a:lnTo>
                  <a:lnTo>
                    <a:pt x="143" y="106"/>
                  </a:lnTo>
                  <a:lnTo>
                    <a:pt x="143" y="108"/>
                  </a:lnTo>
                  <a:lnTo>
                    <a:pt x="141" y="112"/>
                  </a:lnTo>
                  <a:lnTo>
                    <a:pt x="140" y="115"/>
                  </a:lnTo>
                  <a:lnTo>
                    <a:pt x="140" y="119"/>
                  </a:lnTo>
                  <a:lnTo>
                    <a:pt x="139" y="121"/>
                  </a:lnTo>
                  <a:lnTo>
                    <a:pt x="138" y="124"/>
                  </a:lnTo>
                  <a:lnTo>
                    <a:pt x="137" y="127"/>
                  </a:lnTo>
                  <a:lnTo>
                    <a:pt x="136" y="131"/>
                  </a:lnTo>
                  <a:lnTo>
                    <a:pt x="136" y="133"/>
                  </a:lnTo>
                  <a:lnTo>
                    <a:pt x="134" y="137"/>
                  </a:lnTo>
                  <a:lnTo>
                    <a:pt x="134" y="139"/>
                  </a:lnTo>
                  <a:lnTo>
                    <a:pt x="133" y="143"/>
                  </a:lnTo>
                  <a:lnTo>
                    <a:pt x="133" y="145"/>
                  </a:lnTo>
                  <a:lnTo>
                    <a:pt x="131" y="150"/>
                  </a:lnTo>
                  <a:lnTo>
                    <a:pt x="130" y="156"/>
                  </a:lnTo>
                  <a:lnTo>
                    <a:pt x="130" y="159"/>
                  </a:lnTo>
                  <a:lnTo>
                    <a:pt x="128" y="164"/>
                  </a:lnTo>
                  <a:lnTo>
                    <a:pt x="128" y="167"/>
                  </a:lnTo>
                  <a:lnTo>
                    <a:pt x="128" y="172"/>
                  </a:lnTo>
                  <a:lnTo>
                    <a:pt x="128" y="176"/>
                  </a:lnTo>
                  <a:lnTo>
                    <a:pt x="130" y="179"/>
                  </a:lnTo>
                  <a:lnTo>
                    <a:pt x="130" y="182"/>
                  </a:lnTo>
                  <a:lnTo>
                    <a:pt x="130" y="184"/>
                  </a:lnTo>
                  <a:lnTo>
                    <a:pt x="130" y="188"/>
                  </a:lnTo>
                  <a:lnTo>
                    <a:pt x="131" y="191"/>
                  </a:lnTo>
                  <a:lnTo>
                    <a:pt x="131" y="196"/>
                  </a:lnTo>
                  <a:lnTo>
                    <a:pt x="131" y="199"/>
                  </a:lnTo>
                  <a:lnTo>
                    <a:pt x="131" y="204"/>
                  </a:lnTo>
                  <a:lnTo>
                    <a:pt x="132" y="209"/>
                  </a:lnTo>
                  <a:lnTo>
                    <a:pt x="131" y="214"/>
                  </a:lnTo>
                  <a:lnTo>
                    <a:pt x="131" y="218"/>
                  </a:lnTo>
                  <a:lnTo>
                    <a:pt x="131" y="223"/>
                  </a:lnTo>
                  <a:lnTo>
                    <a:pt x="131" y="229"/>
                  </a:lnTo>
                  <a:lnTo>
                    <a:pt x="130" y="234"/>
                  </a:lnTo>
                  <a:lnTo>
                    <a:pt x="130" y="239"/>
                  </a:lnTo>
                  <a:lnTo>
                    <a:pt x="130" y="245"/>
                  </a:lnTo>
                  <a:lnTo>
                    <a:pt x="128" y="249"/>
                  </a:lnTo>
                  <a:lnTo>
                    <a:pt x="127" y="254"/>
                  </a:lnTo>
                  <a:lnTo>
                    <a:pt x="126" y="259"/>
                  </a:lnTo>
                  <a:lnTo>
                    <a:pt x="125" y="264"/>
                  </a:lnTo>
                  <a:lnTo>
                    <a:pt x="123" y="268"/>
                  </a:lnTo>
                  <a:lnTo>
                    <a:pt x="120" y="272"/>
                  </a:lnTo>
                  <a:lnTo>
                    <a:pt x="118" y="277"/>
                  </a:lnTo>
                  <a:lnTo>
                    <a:pt x="115" y="280"/>
                  </a:lnTo>
                  <a:lnTo>
                    <a:pt x="113" y="285"/>
                  </a:lnTo>
                  <a:lnTo>
                    <a:pt x="111" y="287"/>
                  </a:lnTo>
                  <a:lnTo>
                    <a:pt x="107" y="290"/>
                  </a:lnTo>
                  <a:lnTo>
                    <a:pt x="104" y="293"/>
                  </a:lnTo>
                  <a:lnTo>
                    <a:pt x="100" y="296"/>
                  </a:lnTo>
                  <a:lnTo>
                    <a:pt x="95" y="297"/>
                  </a:lnTo>
                  <a:lnTo>
                    <a:pt x="90" y="299"/>
                  </a:lnTo>
                  <a:lnTo>
                    <a:pt x="86" y="299"/>
                  </a:lnTo>
                  <a:lnTo>
                    <a:pt x="81" y="300"/>
                  </a:lnTo>
                  <a:lnTo>
                    <a:pt x="75" y="300"/>
                  </a:lnTo>
                  <a:lnTo>
                    <a:pt x="70" y="299"/>
                  </a:lnTo>
                  <a:lnTo>
                    <a:pt x="66" y="298"/>
                  </a:lnTo>
                  <a:lnTo>
                    <a:pt x="61" y="297"/>
                  </a:lnTo>
                  <a:lnTo>
                    <a:pt x="56" y="294"/>
                  </a:lnTo>
                  <a:lnTo>
                    <a:pt x="51" y="291"/>
                  </a:lnTo>
                  <a:lnTo>
                    <a:pt x="48" y="288"/>
                  </a:lnTo>
                  <a:lnTo>
                    <a:pt x="43" y="285"/>
                  </a:lnTo>
                  <a:lnTo>
                    <a:pt x="40" y="280"/>
                  </a:lnTo>
                  <a:lnTo>
                    <a:pt x="36" y="277"/>
                  </a:lnTo>
                  <a:lnTo>
                    <a:pt x="32" y="272"/>
                  </a:lnTo>
                  <a:lnTo>
                    <a:pt x="30" y="268"/>
                  </a:lnTo>
                  <a:lnTo>
                    <a:pt x="26" y="264"/>
                  </a:lnTo>
                  <a:lnTo>
                    <a:pt x="24" y="259"/>
                  </a:lnTo>
                  <a:lnTo>
                    <a:pt x="22" y="254"/>
                  </a:lnTo>
                  <a:lnTo>
                    <a:pt x="19" y="249"/>
                  </a:lnTo>
                  <a:lnTo>
                    <a:pt x="16" y="243"/>
                  </a:lnTo>
                  <a:lnTo>
                    <a:pt x="13" y="239"/>
                  </a:lnTo>
                  <a:lnTo>
                    <a:pt x="12" y="234"/>
                  </a:lnTo>
                  <a:lnTo>
                    <a:pt x="10" y="229"/>
                  </a:lnTo>
                  <a:lnTo>
                    <a:pt x="9" y="224"/>
                  </a:lnTo>
                  <a:lnTo>
                    <a:pt x="8" y="220"/>
                  </a:lnTo>
                  <a:lnTo>
                    <a:pt x="5" y="215"/>
                  </a:lnTo>
                  <a:lnTo>
                    <a:pt x="5" y="211"/>
                  </a:lnTo>
                  <a:lnTo>
                    <a:pt x="4" y="208"/>
                  </a:lnTo>
                  <a:lnTo>
                    <a:pt x="3" y="204"/>
                  </a:lnTo>
                  <a:lnTo>
                    <a:pt x="2" y="202"/>
                  </a:lnTo>
                  <a:lnTo>
                    <a:pt x="2" y="199"/>
                  </a:lnTo>
                  <a:lnTo>
                    <a:pt x="0" y="196"/>
                  </a:lnTo>
                  <a:lnTo>
                    <a:pt x="85" y="5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1806" y="1431"/>
              <a:ext cx="26" cy="101"/>
            </a:xfrm>
            <a:custGeom>
              <a:avLst/>
              <a:gdLst>
                <a:gd name="T0" fmla="*/ 0 w 77"/>
                <a:gd name="T1" fmla="*/ 0 h 301"/>
                <a:gd name="T2" fmla="*/ 0 w 77"/>
                <a:gd name="T3" fmla="*/ 0 h 301"/>
                <a:gd name="T4" fmla="*/ 0 w 77"/>
                <a:gd name="T5" fmla="*/ 0 h 301"/>
                <a:gd name="T6" fmla="*/ 0 w 77"/>
                <a:gd name="T7" fmla="*/ 0 h 301"/>
                <a:gd name="T8" fmla="*/ 0 w 77"/>
                <a:gd name="T9" fmla="*/ 0 h 301"/>
                <a:gd name="T10" fmla="*/ 0 w 77"/>
                <a:gd name="T11" fmla="*/ 0 h 301"/>
                <a:gd name="T12" fmla="*/ 0 w 77"/>
                <a:gd name="T13" fmla="*/ 0 h 301"/>
                <a:gd name="T14" fmla="*/ 0 w 77"/>
                <a:gd name="T15" fmla="*/ 0 h 301"/>
                <a:gd name="T16" fmla="*/ 0 w 77"/>
                <a:gd name="T17" fmla="*/ 0 h 301"/>
                <a:gd name="T18" fmla="*/ 0 w 77"/>
                <a:gd name="T19" fmla="*/ 0 h 301"/>
                <a:gd name="T20" fmla="*/ 0 w 77"/>
                <a:gd name="T21" fmla="*/ 0 h 301"/>
                <a:gd name="T22" fmla="*/ 0 w 77"/>
                <a:gd name="T23" fmla="*/ 0 h 301"/>
                <a:gd name="T24" fmla="*/ 0 w 77"/>
                <a:gd name="T25" fmla="*/ 0 h 301"/>
                <a:gd name="T26" fmla="*/ 0 w 77"/>
                <a:gd name="T27" fmla="*/ 0 h 301"/>
                <a:gd name="T28" fmla="*/ 0 w 77"/>
                <a:gd name="T29" fmla="*/ 0 h 301"/>
                <a:gd name="T30" fmla="*/ 0 w 77"/>
                <a:gd name="T31" fmla="*/ 0 h 301"/>
                <a:gd name="T32" fmla="*/ 0 w 77"/>
                <a:gd name="T33" fmla="*/ 0 h 301"/>
                <a:gd name="T34" fmla="*/ 0 w 77"/>
                <a:gd name="T35" fmla="*/ 0 h 301"/>
                <a:gd name="T36" fmla="*/ 0 w 77"/>
                <a:gd name="T37" fmla="*/ 0 h 301"/>
                <a:gd name="T38" fmla="*/ 0 w 77"/>
                <a:gd name="T39" fmla="*/ 0 h 301"/>
                <a:gd name="T40" fmla="*/ 0 w 77"/>
                <a:gd name="T41" fmla="*/ 0 h 301"/>
                <a:gd name="T42" fmla="*/ 0 w 77"/>
                <a:gd name="T43" fmla="*/ 0 h 301"/>
                <a:gd name="T44" fmla="*/ 0 w 77"/>
                <a:gd name="T45" fmla="*/ 0 h 301"/>
                <a:gd name="T46" fmla="*/ 0 w 77"/>
                <a:gd name="T47" fmla="*/ 0 h 301"/>
                <a:gd name="T48" fmla="*/ 0 w 77"/>
                <a:gd name="T49" fmla="*/ 0 h 301"/>
                <a:gd name="T50" fmla="*/ 0 w 77"/>
                <a:gd name="T51" fmla="*/ 0 h 301"/>
                <a:gd name="T52" fmla="*/ 0 w 77"/>
                <a:gd name="T53" fmla="*/ 0 h 301"/>
                <a:gd name="T54" fmla="*/ 0 w 77"/>
                <a:gd name="T55" fmla="*/ 0 h 301"/>
                <a:gd name="T56" fmla="*/ 0 w 77"/>
                <a:gd name="T57" fmla="*/ 0 h 301"/>
                <a:gd name="T58" fmla="*/ 0 w 77"/>
                <a:gd name="T59" fmla="*/ 0 h 301"/>
                <a:gd name="T60" fmla="*/ 0 w 77"/>
                <a:gd name="T61" fmla="*/ 0 h 301"/>
                <a:gd name="T62" fmla="*/ 0 w 77"/>
                <a:gd name="T63" fmla="*/ 0 h 301"/>
                <a:gd name="T64" fmla="*/ 0 w 77"/>
                <a:gd name="T65" fmla="*/ 0 h 301"/>
                <a:gd name="T66" fmla="*/ 0 w 77"/>
                <a:gd name="T67" fmla="*/ 0 h 301"/>
                <a:gd name="T68" fmla="*/ 0 w 77"/>
                <a:gd name="T69" fmla="*/ 0 h 301"/>
                <a:gd name="T70" fmla="*/ 0 w 77"/>
                <a:gd name="T71" fmla="*/ 0 h 301"/>
                <a:gd name="T72" fmla="*/ 0 w 77"/>
                <a:gd name="T73" fmla="*/ 0 h 301"/>
                <a:gd name="T74" fmla="*/ 0 w 77"/>
                <a:gd name="T75" fmla="*/ 0 h 301"/>
                <a:gd name="T76" fmla="*/ 0 w 77"/>
                <a:gd name="T77" fmla="*/ 0 h 301"/>
                <a:gd name="T78" fmla="*/ 0 w 77"/>
                <a:gd name="T79" fmla="*/ 0 h 301"/>
                <a:gd name="T80" fmla="*/ 0 w 77"/>
                <a:gd name="T81" fmla="*/ 0 h 301"/>
                <a:gd name="T82" fmla="*/ 0 w 77"/>
                <a:gd name="T83" fmla="*/ 0 h 301"/>
                <a:gd name="T84" fmla="*/ 0 w 77"/>
                <a:gd name="T85" fmla="*/ 0 h 301"/>
                <a:gd name="T86" fmla="*/ 0 w 77"/>
                <a:gd name="T87" fmla="*/ 0 h 301"/>
                <a:gd name="T88" fmla="*/ 0 w 77"/>
                <a:gd name="T89" fmla="*/ 0 h 301"/>
                <a:gd name="T90" fmla="*/ 0 w 77"/>
                <a:gd name="T91" fmla="*/ 0 h 301"/>
                <a:gd name="T92" fmla="*/ 0 w 77"/>
                <a:gd name="T93" fmla="*/ 0 h 301"/>
                <a:gd name="T94" fmla="*/ 0 w 77"/>
                <a:gd name="T95" fmla="*/ 0 h 301"/>
                <a:gd name="T96" fmla="*/ 0 w 77"/>
                <a:gd name="T97" fmla="*/ 0 h 301"/>
                <a:gd name="T98" fmla="*/ 0 w 77"/>
                <a:gd name="T99" fmla="*/ 0 h 301"/>
                <a:gd name="T100" fmla="*/ 0 w 77"/>
                <a:gd name="T101" fmla="*/ 0 h 301"/>
                <a:gd name="T102" fmla="*/ 0 w 77"/>
                <a:gd name="T103" fmla="*/ 0 h 301"/>
                <a:gd name="T104" fmla="*/ 0 w 77"/>
                <a:gd name="T105" fmla="*/ 0 h 301"/>
                <a:gd name="T106" fmla="*/ 0 w 77"/>
                <a:gd name="T107" fmla="*/ 0 h 301"/>
                <a:gd name="T108" fmla="*/ 0 w 77"/>
                <a:gd name="T109" fmla="*/ 0 h 301"/>
                <a:gd name="T110" fmla="*/ 0 w 77"/>
                <a:gd name="T111" fmla="*/ 0 h 301"/>
                <a:gd name="T112" fmla="*/ 0 w 77"/>
                <a:gd name="T113" fmla="*/ 0 h 301"/>
                <a:gd name="T114" fmla="*/ 0 w 77"/>
                <a:gd name="T115" fmla="*/ 0 h 301"/>
                <a:gd name="T116" fmla="*/ 0 w 77"/>
                <a:gd name="T117" fmla="*/ 0 h 301"/>
                <a:gd name="T118" fmla="*/ 0 w 77"/>
                <a:gd name="T119" fmla="*/ 0 h 3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"/>
                <a:gd name="T181" fmla="*/ 0 h 301"/>
                <a:gd name="T182" fmla="*/ 77 w 77"/>
                <a:gd name="T183" fmla="*/ 301 h 3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" h="301">
                  <a:moveTo>
                    <a:pt x="77" y="10"/>
                  </a:moveTo>
                  <a:lnTo>
                    <a:pt x="75" y="14"/>
                  </a:lnTo>
                  <a:lnTo>
                    <a:pt x="75" y="18"/>
                  </a:lnTo>
                  <a:lnTo>
                    <a:pt x="74" y="20"/>
                  </a:lnTo>
                  <a:lnTo>
                    <a:pt x="74" y="24"/>
                  </a:lnTo>
                  <a:lnTo>
                    <a:pt x="72" y="27"/>
                  </a:lnTo>
                  <a:lnTo>
                    <a:pt x="71" y="31"/>
                  </a:lnTo>
                  <a:lnTo>
                    <a:pt x="70" y="33"/>
                  </a:lnTo>
                  <a:lnTo>
                    <a:pt x="70" y="38"/>
                  </a:lnTo>
                  <a:lnTo>
                    <a:pt x="69" y="40"/>
                  </a:lnTo>
                  <a:lnTo>
                    <a:pt x="69" y="44"/>
                  </a:lnTo>
                  <a:lnTo>
                    <a:pt x="68" y="46"/>
                  </a:lnTo>
                  <a:lnTo>
                    <a:pt x="68" y="50"/>
                  </a:lnTo>
                  <a:lnTo>
                    <a:pt x="66" y="53"/>
                  </a:lnTo>
                  <a:lnTo>
                    <a:pt x="66" y="57"/>
                  </a:lnTo>
                  <a:lnTo>
                    <a:pt x="65" y="59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4" y="67"/>
                  </a:lnTo>
                  <a:lnTo>
                    <a:pt x="64" y="71"/>
                  </a:lnTo>
                  <a:lnTo>
                    <a:pt x="64" y="75"/>
                  </a:lnTo>
                  <a:lnTo>
                    <a:pt x="64" y="77"/>
                  </a:lnTo>
                  <a:lnTo>
                    <a:pt x="63" y="79"/>
                  </a:lnTo>
                  <a:lnTo>
                    <a:pt x="63" y="83"/>
                  </a:lnTo>
                  <a:lnTo>
                    <a:pt x="63" y="86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95"/>
                  </a:lnTo>
                  <a:lnTo>
                    <a:pt x="62" y="97"/>
                  </a:lnTo>
                  <a:lnTo>
                    <a:pt x="61" y="101"/>
                  </a:lnTo>
                  <a:lnTo>
                    <a:pt x="61" y="103"/>
                  </a:lnTo>
                  <a:lnTo>
                    <a:pt x="61" y="105"/>
                  </a:lnTo>
                  <a:lnTo>
                    <a:pt x="61" y="109"/>
                  </a:lnTo>
                  <a:lnTo>
                    <a:pt x="59" y="115"/>
                  </a:lnTo>
                  <a:lnTo>
                    <a:pt x="59" y="121"/>
                  </a:lnTo>
                  <a:lnTo>
                    <a:pt x="59" y="123"/>
                  </a:lnTo>
                  <a:lnTo>
                    <a:pt x="59" y="126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37"/>
                  </a:lnTo>
                  <a:lnTo>
                    <a:pt x="57" y="143"/>
                  </a:lnTo>
                  <a:lnTo>
                    <a:pt x="57" y="146"/>
                  </a:lnTo>
                  <a:lnTo>
                    <a:pt x="57" y="149"/>
                  </a:lnTo>
                  <a:lnTo>
                    <a:pt x="56" y="153"/>
                  </a:lnTo>
                  <a:lnTo>
                    <a:pt x="56" y="155"/>
                  </a:lnTo>
                  <a:lnTo>
                    <a:pt x="56" y="159"/>
                  </a:lnTo>
                  <a:lnTo>
                    <a:pt x="55" y="161"/>
                  </a:lnTo>
                  <a:lnTo>
                    <a:pt x="55" y="165"/>
                  </a:lnTo>
                  <a:lnTo>
                    <a:pt x="55" y="167"/>
                  </a:lnTo>
                  <a:lnTo>
                    <a:pt x="55" y="171"/>
                  </a:lnTo>
                  <a:lnTo>
                    <a:pt x="53" y="174"/>
                  </a:lnTo>
                  <a:lnTo>
                    <a:pt x="53" y="177"/>
                  </a:lnTo>
                  <a:lnTo>
                    <a:pt x="53" y="180"/>
                  </a:lnTo>
                  <a:lnTo>
                    <a:pt x="52" y="184"/>
                  </a:lnTo>
                  <a:lnTo>
                    <a:pt x="51" y="187"/>
                  </a:lnTo>
                  <a:lnTo>
                    <a:pt x="51" y="190"/>
                  </a:lnTo>
                  <a:lnTo>
                    <a:pt x="50" y="193"/>
                  </a:lnTo>
                  <a:lnTo>
                    <a:pt x="50" y="197"/>
                  </a:lnTo>
                  <a:lnTo>
                    <a:pt x="50" y="200"/>
                  </a:lnTo>
                  <a:lnTo>
                    <a:pt x="49" y="204"/>
                  </a:lnTo>
                  <a:lnTo>
                    <a:pt x="49" y="209"/>
                  </a:lnTo>
                  <a:lnTo>
                    <a:pt x="46" y="213"/>
                  </a:lnTo>
                  <a:lnTo>
                    <a:pt x="45" y="218"/>
                  </a:lnTo>
                  <a:lnTo>
                    <a:pt x="44" y="222"/>
                  </a:lnTo>
                  <a:lnTo>
                    <a:pt x="43" y="225"/>
                  </a:lnTo>
                  <a:lnTo>
                    <a:pt x="42" y="229"/>
                  </a:lnTo>
                  <a:lnTo>
                    <a:pt x="40" y="232"/>
                  </a:lnTo>
                  <a:lnTo>
                    <a:pt x="40" y="235"/>
                  </a:lnTo>
                  <a:lnTo>
                    <a:pt x="40" y="237"/>
                  </a:lnTo>
                  <a:lnTo>
                    <a:pt x="40" y="239"/>
                  </a:lnTo>
                  <a:lnTo>
                    <a:pt x="40" y="243"/>
                  </a:lnTo>
                  <a:lnTo>
                    <a:pt x="40" y="244"/>
                  </a:lnTo>
                  <a:lnTo>
                    <a:pt x="40" y="248"/>
                  </a:lnTo>
                  <a:lnTo>
                    <a:pt x="40" y="249"/>
                  </a:lnTo>
                  <a:lnTo>
                    <a:pt x="42" y="252"/>
                  </a:lnTo>
                  <a:lnTo>
                    <a:pt x="46" y="255"/>
                  </a:lnTo>
                  <a:lnTo>
                    <a:pt x="50" y="257"/>
                  </a:lnTo>
                  <a:lnTo>
                    <a:pt x="55" y="260"/>
                  </a:lnTo>
                  <a:lnTo>
                    <a:pt x="61" y="263"/>
                  </a:lnTo>
                  <a:lnTo>
                    <a:pt x="64" y="265"/>
                  </a:lnTo>
                  <a:lnTo>
                    <a:pt x="66" y="268"/>
                  </a:lnTo>
                  <a:lnTo>
                    <a:pt x="69" y="271"/>
                  </a:lnTo>
                  <a:lnTo>
                    <a:pt x="70" y="276"/>
                  </a:lnTo>
                  <a:lnTo>
                    <a:pt x="70" y="279"/>
                  </a:lnTo>
                  <a:lnTo>
                    <a:pt x="70" y="283"/>
                  </a:lnTo>
                  <a:lnTo>
                    <a:pt x="69" y="287"/>
                  </a:lnTo>
                  <a:lnTo>
                    <a:pt x="68" y="290"/>
                  </a:lnTo>
                  <a:lnTo>
                    <a:pt x="64" y="293"/>
                  </a:lnTo>
                  <a:lnTo>
                    <a:pt x="62" y="296"/>
                  </a:lnTo>
                  <a:lnTo>
                    <a:pt x="58" y="298"/>
                  </a:lnTo>
                  <a:lnTo>
                    <a:pt x="55" y="300"/>
                  </a:lnTo>
                  <a:lnTo>
                    <a:pt x="51" y="301"/>
                  </a:lnTo>
                  <a:lnTo>
                    <a:pt x="48" y="301"/>
                  </a:lnTo>
                  <a:lnTo>
                    <a:pt x="43" y="301"/>
                  </a:lnTo>
                  <a:lnTo>
                    <a:pt x="39" y="299"/>
                  </a:lnTo>
                  <a:lnTo>
                    <a:pt x="33" y="295"/>
                  </a:lnTo>
                  <a:lnTo>
                    <a:pt x="29" y="292"/>
                  </a:lnTo>
                  <a:lnTo>
                    <a:pt x="23" y="289"/>
                  </a:lnTo>
                  <a:lnTo>
                    <a:pt x="18" y="286"/>
                  </a:lnTo>
                  <a:lnTo>
                    <a:pt x="13" y="281"/>
                  </a:lnTo>
                  <a:lnTo>
                    <a:pt x="10" y="277"/>
                  </a:lnTo>
                  <a:lnTo>
                    <a:pt x="6" y="273"/>
                  </a:lnTo>
                  <a:lnTo>
                    <a:pt x="4" y="268"/>
                  </a:lnTo>
                  <a:lnTo>
                    <a:pt x="1" y="262"/>
                  </a:lnTo>
                  <a:lnTo>
                    <a:pt x="1" y="257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0" y="248"/>
                  </a:lnTo>
                  <a:lnTo>
                    <a:pt x="0" y="245"/>
                  </a:lnTo>
                  <a:lnTo>
                    <a:pt x="0" y="242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1" y="232"/>
                  </a:lnTo>
                  <a:lnTo>
                    <a:pt x="1" y="228"/>
                  </a:lnTo>
                  <a:lnTo>
                    <a:pt x="2" y="222"/>
                  </a:lnTo>
                  <a:lnTo>
                    <a:pt x="2" y="216"/>
                  </a:lnTo>
                  <a:lnTo>
                    <a:pt x="4" y="211"/>
                  </a:lnTo>
                  <a:lnTo>
                    <a:pt x="5" y="207"/>
                  </a:lnTo>
                  <a:lnTo>
                    <a:pt x="6" y="205"/>
                  </a:lnTo>
                  <a:lnTo>
                    <a:pt x="6" y="201"/>
                  </a:lnTo>
                  <a:lnTo>
                    <a:pt x="7" y="199"/>
                  </a:lnTo>
                  <a:lnTo>
                    <a:pt x="7" y="196"/>
                  </a:lnTo>
                  <a:lnTo>
                    <a:pt x="8" y="192"/>
                  </a:lnTo>
                  <a:lnTo>
                    <a:pt x="8" y="188"/>
                  </a:lnTo>
                  <a:lnTo>
                    <a:pt x="10" y="185"/>
                  </a:lnTo>
                  <a:lnTo>
                    <a:pt x="11" y="181"/>
                  </a:lnTo>
                  <a:lnTo>
                    <a:pt x="12" y="178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8"/>
                  </a:lnTo>
                  <a:lnTo>
                    <a:pt x="14" y="165"/>
                  </a:lnTo>
                  <a:lnTo>
                    <a:pt x="14" y="162"/>
                  </a:lnTo>
                  <a:lnTo>
                    <a:pt x="15" y="159"/>
                  </a:lnTo>
                  <a:lnTo>
                    <a:pt x="17" y="155"/>
                  </a:lnTo>
                  <a:lnTo>
                    <a:pt x="17" y="153"/>
                  </a:lnTo>
                  <a:lnTo>
                    <a:pt x="18" y="149"/>
                  </a:lnTo>
                  <a:lnTo>
                    <a:pt x="19" y="147"/>
                  </a:lnTo>
                  <a:lnTo>
                    <a:pt x="19" y="145"/>
                  </a:lnTo>
                  <a:lnTo>
                    <a:pt x="20" y="141"/>
                  </a:lnTo>
                  <a:lnTo>
                    <a:pt x="20" y="139"/>
                  </a:lnTo>
                  <a:lnTo>
                    <a:pt x="21" y="135"/>
                  </a:lnTo>
                  <a:lnTo>
                    <a:pt x="24" y="130"/>
                  </a:lnTo>
                  <a:lnTo>
                    <a:pt x="25" y="124"/>
                  </a:lnTo>
                  <a:lnTo>
                    <a:pt x="26" y="118"/>
                  </a:lnTo>
                  <a:lnTo>
                    <a:pt x="29" y="114"/>
                  </a:lnTo>
                  <a:lnTo>
                    <a:pt x="30" y="108"/>
                  </a:lnTo>
                  <a:lnTo>
                    <a:pt x="31" y="103"/>
                  </a:lnTo>
                  <a:lnTo>
                    <a:pt x="33" y="97"/>
                  </a:lnTo>
                  <a:lnTo>
                    <a:pt x="34" y="91"/>
                  </a:lnTo>
                  <a:lnTo>
                    <a:pt x="36" y="86"/>
                  </a:lnTo>
                  <a:lnTo>
                    <a:pt x="38" y="80"/>
                  </a:lnTo>
                  <a:lnTo>
                    <a:pt x="38" y="77"/>
                  </a:lnTo>
                  <a:lnTo>
                    <a:pt x="39" y="75"/>
                  </a:lnTo>
                  <a:lnTo>
                    <a:pt x="40" y="71"/>
                  </a:lnTo>
                  <a:lnTo>
                    <a:pt x="40" y="69"/>
                  </a:lnTo>
                  <a:lnTo>
                    <a:pt x="43" y="63"/>
                  </a:lnTo>
                  <a:lnTo>
                    <a:pt x="44" y="58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49" y="39"/>
                  </a:lnTo>
                  <a:lnTo>
                    <a:pt x="50" y="37"/>
                  </a:lnTo>
                  <a:lnTo>
                    <a:pt x="50" y="33"/>
                  </a:lnTo>
                  <a:lnTo>
                    <a:pt x="51" y="29"/>
                  </a:lnTo>
                  <a:lnTo>
                    <a:pt x="52" y="27"/>
                  </a:lnTo>
                  <a:lnTo>
                    <a:pt x="53" y="24"/>
                  </a:lnTo>
                  <a:lnTo>
                    <a:pt x="55" y="20"/>
                  </a:lnTo>
                  <a:lnTo>
                    <a:pt x="55" y="16"/>
                  </a:lnTo>
                  <a:lnTo>
                    <a:pt x="56" y="13"/>
                  </a:lnTo>
                  <a:lnTo>
                    <a:pt x="57" y="10"/>
                  </a:lnTo>
                  <a:lnTo>
                    <a:pt x="58" y="7"/>
                  </a:lnTo>
                  <a:lnTo>
                    <a:pt x="59" y="2"/>
                  </a:lnTo>
                  <a:lnTo>
                    <a:pt x="63" y="1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2" y="1"/>
                  </a:lnTo>
                  <a:lnTo>
                    <a:pt x="75" y="3"/>
                  </a:lnTo>
                  <a:lnTo>
                    <a:pt x="76" y="7"/>
                  </a:lnTo>
                  <a:lnTo>
                    <a:pt x="77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1743" y="1538"/>
              <a:ext cx="64" cy="65"/>
            </a:xfrm>
            <a:custGeom>
              <a:avLst/>
              <a:gdLst>
                <a:gd name="T0" fmla="*/ 0 w 191"/>
                <a:gd name="T1" fmla="*/ 0 h 197"/>
                <a:gd name="T2" fmla="*/ 0 w 191"/>
                <a:gd name="T3" fmla="*/ 0 h 197"/>
                <a:gd name="T4" fmla="*/ 0 w 191"/>
                <a:gd name="T5" fmla="*/ 0 h 197"/>
                <a:gd name="T6" fmla="*/ 0 w 191"/>
                <a:gd name="T7" fmla="*/ 0 h 197"/>
                <a:gd name="T8" fmla="*/ 0 w 191"/>
                <a:gd name="T9" fmla="*/ 0 h 197"/>
                <a:gd name="T10" fmla="*/ 0 w 191"/>
                <a:gd name="T11" fmla="*/ 0 h 197"/>
                <a:gd name="T12" fmla="*/ 0 w 191"/>
                <a:gd name="T13" fmla="*/ 0 h 197"/>
                <a:gd name="T14" fmla="*/ 0 w 191"/>
                <a:gd name="T15" fmla="*/ 0 h 197"/>
                <a:gd name="T16" fmla="*/ 0 w 191"/>
                <a:gd name="T17" fmla="*/ 0 h 197"/>
                <a:gd name="T18" fmla="*/ 0 w 191"/>
                <a:gd name="T19" fmla="*/ 0 h 197"/>
                <a:gd name="T20" fmla="*/ 0 w 191"/>
                <a:gd name="T21" fmla="*/ 0 h 197"/>
                <a:gd name="T22" fmla="*/ 0 w 191"/>
                <a:gd name="T23" fmla="*/ 0 h 197"/>
                <a:gd name="T24" fmla="*/ 0 w 191"/>
                <a:gd name="T25" fmla="*/ 0 h 197"/>
                <a:gd name="T26" fmla="*/ 0 w 191"/>
                <a:gd name="T27" fmla="*/ 0 h 197"/>
                <a:gd name="T28" fmla="*/ 0 w 191"/>
                <a:gd name="T29" fmla="*/ 0 h 197"/>
                <a:gd name="T30" fmla="*/ 0 w 191"/>
                <a:gd name="T31" fmla="*/ 0 h 197"/>
                <a:gd name="T32" fmla="*/ 0 w 191"/>
                <a:gd name="T33" fmla="*/ 0 h 197"/>
                <a:gd name="T34" fmla="*/ 0 w 191"/>
                <a:gd name="T35" fmla="*/ 0 h 197"/>
                <a:gd name="T36" fmla="*/ 0 w 191"/>
                <a:gd name="T37" fmla="*/ 0 h 197"/>
                <a:gd name="T38" fmla="*/ 0 w 191"/>
                <a:gd name="T39" fmla="*/ 0 h 197"/>
                <a:gd name="T40" fmla="*/ 0 w 191"/>
                <a:gd name="T41" fmla="*/ 0 h 197"/>
                <a:gd name="T42" fmla="*/ 0 w 191"/>
                <a:gd name="T43" fmla="*/ 0 h 197"/>
                <a:gd name="T44" fmla="*/ 0 w 191"/>
                <a:gd name="T45" fmla="*/ 0 h 197"/>
                <a:gd name="T46" fmla="*/ 0 w 191"/>
                <a:gd name="T47" fmla="*/ 0 h 197"/>
                <a:gd name="T48" fmla="*/ 0 w 191"/>
                <a:gd name="T49" fmla="*/ 0 h 197"/>
                <a:gd name="T50" fmla="*/ 0 w 191"/>
                <a:gd name="T51" fmla="*/ 0 h 197"/>
                <a:gd name="T52" fmla="*/ 0 w 191"/>
                <a:gd name="T53" fmla="*/ 0 h 197"/>
                <a:gd name="T54" fmla="*/ 0 w 191"/>
                <a:gd name="T55" fmla="*/ 0 h 197"/>
                <a:gd name="T56" fmla="*/ 0 w 191"/>
                <a:gd name="T57" fmla="*/ 0 h 197"/>
                <a:gd name="T58" fmla="*/ 0 w 191"/>
                <a:gd name="T59" fmla="*/ 0 h 197"/>
                <a:gd name="T60" fmla="*/ 0 w 191"/>
                <a:gd name="T61" fmla="*/ 0 h 197"/>
                <a:gd name="T62" fmla="*/ 0 w 191"/>
                <a:gd name="T63" fmla="*/ 0 h 197"/>
                <a:gd name="T64" fmla="*/ 0 w 191"/>
                <a:gd name="T65" fmla="*/ 0 h 197"/>
                <a:gd name="T66" fmla="*/ 0 w 191"/>
                <a:gd name="T67" fmla="*/ 0 h 197"/>
                <a:gd name="T68" fmla="*/ 0 w 191"/>
                <a:gd name="T69" fmla="*/ 0 h 197"/>
                <a:gd name="T70" fmla="*/ 0 w 191"/>
                <a:gd name="T71" fmla="*/ 0 h 197"/>
                <a:gd name="T72" fmla="*/ 0 w 191"/>
                <a:gd name="T73" fmla="*/ 0 h 197"/>
                <a:gd name="T74" fmla="*/ 0 w 191"/>
                <a:gd name="T75" fmla="*/ 0 h 197"/>
                <a:gd name="T76" fmla="*/ 0 w 191"/>
                <a:gd name="T77" fmla="*/ 0 h 197"/>
                <a:gd name="T78" fmla="*/ 0 w 191"/>
                <a:gd name="T79" fmla="*/ 0 h 197"/>
                <a:gd name="T80" fmla="*/ 0 w 191"/>
                <a:gd name="T81" fmla="*/ 0 h 197"/>
                <a:gd name="T82" fmla="*/ 0 w 191"/>
                <a:gd name="T83" fmla="*/ 0 h 197"/>
                <a:gd name="T84" fmla="*/ 0 w 191"/>
                <a:gd name="T85" fmla="*/ 0 h 197"/>
                <a:gd name="T86" fmla="*/ 0 w 191"/>
                <a:gd name="T87" fmla="*/ 0 h 197"/>
                <a:gd name="T88" fmla="*/ 0 w 191"/>
                <a:gd name="T89" fmla="*/ 0 h 197"/>
                <a:gd name="T90" fmla="*/ 0 w 191"/>
                <a:gd name="T91" fmla="*/ 0 h 197"/>
                <a:gd name="T92" fmla="*/ 0 w 191"/>
                <a:gd name="T93" fmla="*/ 0 h 197"/>
                <a:gd name="T94" fmla="*/ 0 w 191"/>
                <a:gd name="T95" fmla="*/ 0 h 197"/>
                <a:gd name="T96" fmla="*/ 0 w 191"/>
                <a:gd name="T97" fmla="*/ 0 h 197"/>
                <a:gd name="T98" fmla="*/ 0 w 191"/>
                <a:gd name="T99" fmla="*/ 0 h 197"/>
                <a:gd name="T100" fmla="*/ 0 w 191"/>
                <a:gd name="T101" fmla="*/ 0 h 197"/>
                <a:gd name="T102" fmla="*/ 0 w 191"/>
                <a:gd name="T103" fmla="*/ 0 h 197"/>
                <a:gd name="T104" fmla="*/ 0 w 191"/>
                <a:gd name="T105" fmla="*/ 0 h 197"/>
                <a:gd name="T106" fmla="*/ 0 w 191"/>
                <a:gd name="T107" fmla="*/ 0 h 197"/>
                <a:gd name="T108" fmla="*/ 0 w 191"/>
                <a:gd name="T109" fmla="*/ 0 h 197"/>
                <a:gd name="T110" fmla="*/ 0 w 191"/>
                <a:gd name="T111" fmla="*/ 0 h 197"/>
                <a:gd name="T112" fmla="*/ 0 w 191"/>
                <a:gd name="T113" fmla="*/ 0 h 197"/>
                <a:gd name="T114" fmla="*/ 0 w 191"/>
                <a:gd name="T115" fmla="*/ 0 h 197"/>
                <a:gd name="T116" fmla="*/ 0 w 191"/>
                <a:gd name="T117" fmla="*/ 0 h 197"/>
                <a:gd name="T118" fmla="*/ 0 w 191"/>
                <a:gd name="T119" fmla="*/ 0 h 197"/>
                <a:gd name="T120" fmla="*/ 0 w 191"/>
                <a:gd name="T121" fmla="*/ 0 h 1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91"/>
                <a:gd name="T184" fmla="*/ 0 h 197"/>
                <a:gd name="T185" fmla="*/ 191 w 191"/>
                <a:gd name="T186" fmla="*/ 197 h 1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91" h="197">
                  <a:moveTo>
                    <a:pt x="190" y="13"/>
                  </a:moveTo>
                  <a:lnTo>
                    <a:pt x="187" y="18"/>
                  </a:lnTo>
                  <a:lnTo>
                    <a:pt x="185" y="22"/>
                  </a:lnTo>
                  <a:lnTo>
                    <a:pt x="182" y="26"/>
                  </a:lnTo>
                  <a:lnTo>
                    <a:pt x="181" y="32"/>
                  </a:lnTo>
                  <a:lnTo>
                    <a:pt x="177" y="35"/>
                  </a:lnTo>
                  <a:lnTo>
                    <a:pt x="176" y="40"/>
                  </a:lnTo>
                  <a:lnTo>
                    <a:pt x="172" y="44"/>
                  </a:lnTo>
                  <a:lnTo>
                    <a:pt x="171" y="49"/>
                  </a:lnTo>
                  <a:lnTo>
                    <a:pt x="168" y="52"/>
                  </a:lnTo>
                  <a:lnTo>
                    <a:pt x="166" y="56"/>
                  </a:lnTo>
                  <a:lnTo>
                    <a:pt x="163" y="59"/>
                  </a:lnTo>
                  <a:lnTo>
                    <a:pt x="162" y="63"/>
                  </a:lnTo>
                  <a:lnTo>
                    <a:pt x="158" y="66"/>
                  </a:lnTo>
                  <a:lnTo>
                    <a:pt x="157" y="70"/>
                  </a:lnTo>
                  <a:lnTo>
                    <a:pt x="155" y="73"/>
                  </a:lnTo>
                  <a:lnTo>
                    <a:pt x="152" y="77"/>
                  </a:lnTo>
                  <a:lnTo>
                    <a:pt x="150" y="81"/>
                  </a:lnTo>
                  <a:lnTo>
                    <a:pt x="147" y="83"/>
                  </a:lnTo>
                  <a:lnTo>
                    <a:pt x="145" y="86"/>
                  </a:lnTo>
                  <a:lnTo>
                    <a:pt x="143" y="90"/>
                  </a:lnTo>
                  <a:lnTo>
                    <a:pt x="140" y="92"/>
                  </a:lnTo>
                  <a:lnTo>
                    <a:pt x="138" y="96"/>
                  </a:lnTo>
                  <a:lnTo>
                    <a:pt x="134" y="100"/>
                  </a:lnTo>
                  <a:lnTo>
                    <a:pt x="133" y="102"/>
                  </a:lnTo>
                  <a:lnTo>
                    <a:pt x="130" y="104"/>
                  </a:lnTo>
                  <a:lnTo>
                    <a:pt x="127" y="108"/>
                  </a:lnTo>
                  <a:lnTo>
                    <a:pt x="124" y="110"/>
                  </a:lnTo>
                  <a:lnTo>
                    <a:pt x="121" y="114"/>
                  </a:lnTo>
                  <a:lnTo>
                    <a:pt x="118" y="116"/>
                  </a:lnTo>
                  <a:lnTo>
                    <a:pt x="114" y="120"/>
                  </a:lnTo>
                  <a:lnTo>
                    <a:pt x="112" y="123"/>
                  </a:lnTo>
                  <a:lnTo>
                    <a:pt x="108" y="126"/>
                  </a:lnTo>
                  <a:lnTo>
                    <a:pt x="102" y="130"/>
                  </a:lnTo>
                  <a:lnTo>
                    <a:pt x="98" y="135"/>
                  </a:lnTo>
                  <a:lnTo>
                    <a:pt x="92" y="140"/>
                  </a:lnTo>
                  <a:lnTo>
                    <a:pt x="87" y="145"/>
                  </a:lnTo>
                  <a:lnTo>
                    <a:pt x="81" y="149"/>
                  </a:lnTo>
                  <a:lnTo>
                    <a:pt x="75" y="154"/>
                  </a:lnTo>
                  <a:lnTo>
                    <a:pt x="70" y="159"/>
                  </a:lnTo>
                  <a:lnTo>
                    <a:pt x="66" y="164"/>
                  </a:lnTo>
                  <a:lnTo>
                    <a:pt x="62" y="165"/>
                  </a:lnTo>
                  <a:lnTo>
                    <a:pt x="58" y="168"/>
                  </a:lnTo>
                  <a:lnTo>
                    <a:pt x="56" y="170"/>
                  </a:lnTo>
                  <a:lnTo>
                    <a:pt x="53" y="172"/>
                  </a:lnTo>
                  <a:lnTo>
                    <a:pt x="50" y="173"/>
                  </a:lnTo>
                  <a:lnTo>
                    <a:pt x="47" y="177"/>
                  </a:lnTo>
                  <a:lnTo>
                    <a:pt x="44" y="178"/>
                  </a:lnTo>
                  <a:lnTo>
                    <a:pt x="42" y="180"/>
                  </a:lnTo>
                  <a:lnTo>
                    <a:pt x="38" y="183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29" y="188"/>
                  </a:lnTo>
                  <a:lnTo>
                    <a:pt x="25" y="190"/>
                  </a:lnTo>
                  <a:lnTo>
                    <a:pt x="22" y="192"/>
                  </a:lnTo>
                  <a:lnTo>
                    <a:pt x="19" y="194"/>
                  </a:lnTo>
                  <a:lnTo>
                    <a:pt x="16" y="197"/>
                  </a:lnTo>
                  <a:lnTo>
                    <a:pt x="11" y="197"/>
                  </a:lnTo>
                  <a:lnTo>
                    <a:pt x="6" y="197"/>
                  </a:lnTo>
                  <a:lnTo>
                    <a:pt x="3" y="193"/>
                  </a:lnTo>
                  <a:lnTo>
                    <a:pt x="2" y="191"/>
                  </a:lnTo>
                  <a:lnTo>
                    <a:pt x="0" y="187"/>
                  </a:lnTo>
                  <a:lnTo>
                    <a:pt x="0" y="184"/>
                  </a:lnTo>
                  <a:lnTo>
                    <a:pt x="3" y="179"/>
                  </a:lnTo>
                  <a:lnTo>
                    <a:pt x="7" y="177"/>
                  </a:lnTo>
                  <a:lnTo>
                    <a:pt x="12" y="173"/>
                  </a:lnTo>
                  <a:lnTo>
                    <a:pt x="18" y="170"/>
                  </a:lnTo>
                  <a:lnTo>
                    <a:pt x="23" y="166"/>
                  </a:lnTo>
                  <a:lnTo>
                    <a:pt x="28" y="164"/>
                  </a:lnTo>
                  <a:lnTo>
                    <a:pt x="32" y="159"/>
                  </a:lnTo>
                  <a:lnTo>
                    <a:pt x="36" y="156"/>
                  </a:lnTo>
                  <a:lnTo>
                    <a:pt x="41" y="153"/>
                  </a:lnTo>
                  <a:lnTo>
                    <a:pt x="45" y="149"/>
                  </a:lnTo>
                  <a:lnTo>
                    <a:pt x="48" y="145"/>
                  </a:lnTo>
                  <a:lnTo>
                    <a:pt x="51" y="141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4" y="129"/>
                  </a:lnTo>
                  <a:lnTo>
                    <a:pt x="68" y="124"/>
                  </a:lnTo>
                  <a:lnTo>
                    <a:pt x="73" y="120"/>
                  </a:lnTo>
                  <a:lnTo>
                    <a:pt x="79" y="115"/>
                  </a:lnTo>
                  <a:lnTo>
                    <a:pt x="81" y="111"/>
                  </a:lnTo>
                  <a:lnTo>
                    <a:pt x="86" y="108"/>
                  </a:lnTo>
                  <a:lnTo>
                    <a:pt x="89" y="104"/>
                  </a:lnTo>
                  <a:lnTo>
                    <a:pt x="93" y="102"/>
                  </a:lnTo>
                  <a:lnTo>
                    <a:pt x="95" y="98"/>
                  </a:lnTo>
                  <a:lnTo>
                    <a:pt x="99" y="95"/>
                  </a:lnTo>
                  <a:lnTo>
                    <a:pt x="104" y="92"/>
                  </a:lnTo>
                  <a:lnTo>
                    <a:pt x="107" y="89"/>
                  </a:lnTo>
                  <a:lnTo>
                    <a:pt x="109" y="85"/>
                  </a:lnTo>
                  <a:lnTo>
                    <a:pt x="113" y="83"/>
                  </a:lnTo>
                  <a:lnTo>
                    <a:pt x="117" y="79"/>
                  </a:lnTo>
                  <a:lnTo>
                    <a:pt x="119" y="77"/>
                  </a:lnTo>
                  <a:lnTo>
                    <a:pt x="122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32" y="65"/>
                  </a:lnTo>
                  <a:lnTo>
                    <a:pt x="134" y="60"/>
                  </a:lnTo>
                  <a:lnTo>
                    <a:pt x="138" y="58"/>
                  </a:lnTo>
                  <a:lnTo>
                    <a:pt x="140" y="54"/>
                  </a:lnTo>
                  <a:lnTo>
                    <a:pt x="144" y="51"/>
                  </a:lnTo>
                  <a:lnTo>
                    <a:pt x="146" y="47"/>
                  </a:lnTo>
                  <a:lnTo>
                    <a:pt x="149" y="45"/>
                  </a:lnTo>
                  <a:lnTo>
                    <a:pt x="151" y="41"/>
                  </a:lnTo>
                  <a:lnTo>
                    <a:pt x="155" y="38"/>
                  </a:lnTo>
                  <a:lnTo>
                    <a:pt x="157" y="34"/>
                  </a:lnTo>
                  <a:lnTo>
                    <a:pt x="159" y="31"/>
                  </a:lnTo>
                  <a:lnTo>
                    <a:pt x="162" y="26"/>
                  </a:lnTo>
                  <a:lnTo>
                    <a:pt x="164" y="22"/>
                  </a:lnTo>
                  <a:lnTo>
                    <a:pt x="166" y="18"/>
                  </a:lnTo>
                  <a:lnTo>
                    <a:pt x="170" y="14"/>
                  </a:lnTo>
                  <a:lnTo>
                    <a:pt x="172" y="9"/>
                  </a:lnTo>
                  <a:lnTo>
                    <a:pt x="175" y="6"/>
                  </a:lnTo>
                  <a:lnTo>
                    <a:pt x="177" y="2"/>
                  </a:lnTo>
                  <a:lnTo>
                    <a:pt x="181" y="1"/>
                  </a:lnTo>
                  <a:lnTo>
                    <a:pt x="183" y="0"/>
                  </a:lnTo>
                  <a:lnTo>
                    <a:pt x="187" y="1"/>
                  </a:lnTo>
                  <a:lnTo>
                    <a:pt x="189" y="3"/>
                  </a:lnTo>
                  <a:lnTo>
                    <a:pt x="191" y="6"/>
                  </a:lnTo>
                  <a:lnTo>
                    <a:pt x="191" y="9"/>
                  </a:lnTo>
                  <a:lnTo>
                    <a:pt x="19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1781" y="1602"/>
              <a:ext cx="17" cy="105"/>
            </a:xfrm>
            <a:custGeom>
              <a:avLst/>
              <a:gdLst>
                <a:gd name="T0" fmla="*/ 0 w 52"/>
                <a:gd name="T1" fmla="*/ 0 h 316"/>
                <a:gd name="T2" fmla="*/ 0 w 52"/>
                <a:gd name="T3" fmla="*/ 0 h 316"/>
                <a:gd name="T4" fmla="*/ 0 w 52"/>
                <a:gd name="T5" fmla="*/ 0 h 316"/>
                <a:gd name="T6" fmla="*/ 0 w 52"/>
                <a:gd name="T7" fmla="*/ 0 h 316"/>
                <a:gd name="T8" fmla="*/ 0 w 52"/>
                <a:gd name="T9" fmla="*/ 0 h 316"/>
                <a:gd name="T10" fmla="*/ 0 w 52"/>
                <a:gd name="T11" fmla="*/ 0 h 316"/>
                <a:gd name="T12" fmla="*/ 0 w 52"/>
                <a:gd name="T13" fmla="*/ 0 h 316"/>
                <a:gd name="T14" fmla="*/ 0 w 52"/>
                <a:gd name="T15" fmla="*/ 0 h 316"/>
                <a:gd name="T16" fmla="*/ 0 w 52"/>
                <a:gd name="T17" fmla="*/ 0 h 316"/>
                <a:gd name="T18" fmla="*/ 0 w 52"/>
                <a:gd name="T19" fmla="*/ 0 h 316"/>
                <a:gd name="T20" fmla="*/ 0 w 52"/>
                <a:gd name="T21" fmla="*/ 0 h 316"/>
                <a:gd name="T22" fmla="*/ 0 w 52"/>
                <a:gd name="T23" fmla="*/ 0 h 316"/>
                <a:gd name="T24" fmla="*/ 0 w 52"/>
                <a:gd name="T25" fmla="*/ 0 h 316"/>
                <a:gd name="T26" fmla="*/ 0 w 52"/>
                <a:gd name="T27" fmla="*/ 0 h 316"/>
                <a:gd name="T28" fmla="*/ 0 w 52"/>
                <a:gd name="T29" fmla="*/ 0 h 316"/>
                <a:gd name="T30" fmla="*/ 0 w 52"/>
                <a:gd name="T31" fmla="*/ 0 h 316"/>
                <a:gd name="T32" fmla="*/ 0 w 52"/>
                <a:gd name="T33" fmla="*/ 0 h 316"/>
                <a:gd name="T34" fmla="*/ 0 w 52"/>
                <a:gd name="T35" fmla="*/ 0 h 316"/>
                <a:gd name="T36" fmla="*/ 0 w 52"/>
                <a:gd name="T37" fmla="*/ 0 h 316"/>
                <a:gd name="T38" fmla="*/ 0 w 52"/>
                <a:gd name="T39" fmla="*/ 0 h 316"/>
                <a:gd name="T40" fmla="*/ 0 w 52"/>
                <a:gd name="T41" fmla="*/ 0 h 316"/>
                <a:gd name="T42" fmla="*/ 0 w 52"/>
                <a:gd name="T43" fmla="*/ 0 h 316"/>
                <a:gd name="T44" fmla="*/ 0 w 52"/>
                <a:gd name="T45" fmla="*/ 0 h 316"/>
                <a:gd name="T46" fmla="*/ 0 w 52"/>
                <a:gd name="T47" fmla="*/ 0 h 316"/>
                <a:gd name="T48" fmla="*/ 0 w 52"/>
                <a:gd name="T49" fmla="*/ 0 h 316"/>
                <a:gd name="T50" fmla="*/ 0 w 52"/>
                <a:gd name="T51" fmla="*/ 0 h 316"/>
                <a:gd name="T52" fmla="*/ 0 w 52"/>
                <a:gd name="T53" fmla="*/ 0 h 316"/>
                <a:gd name="T54" fmla="*/ 0 w 52"/>
                <a:gd name="T55" fmla="*/ 0 h 316"/>
                <a:gd name="T56" fmla="*/ 0 w 52"/>
                <a:gd name="T57" fmla="*/ 0 h 316"/>
                <a:gd name="T58" fmla="*/ 0 w 52"/>
                <a:gd name="T59" fmla="*/ 0 h 316"/>
                <a:gd name="T60" fmla="*/ 0 w 52"/>
                <a:gd name="T61" fmla="*/ 0 h 316"/>
                <a:gd name="T62" fmla="*/ 0 w 52"/>
                <a:gd name="T63" fmla="*/ 0 h 316"/>
                <a:gd name="T64" fmla="*/ 0 w 52"/>
                <a:gd name="T65" fmla="*/ 0 h 316"/>
                <a:gd name="T66" fmla="*/ 0 w 52"/>
                <a:gd name="T67" fmla="*/ 0 h 316"/>
                <a:gd name="T68" fmla="*/ 0 w 52"/>
                <a:gd name="T69" fmla="*/ 0 h 316"/>
                <a:gd name="T70" fmla="*/ 0 w 52"/>
                <a:gd name="T71" fmla="*/ 0 h 316"/>
                <a:gd name="T72" fmla="*/ 0 w 52"/>
                <a:gd name="T73" fmla="*/ 0 h 316"/>
                <a:gd name="T74" fmla="*/ 0 w 52"/>
                <a:gd name="T75" fmla="*/ 0 h 316"/>
                <a:gd name="T76" fmla="*/ 0 w 52"/>
                <a:gd name="T77" fmla="*/ 0 h 316"/>
                <a:gd name="T78" fmla="*/ 0 w 52"/>
                <a:gd name="T79" fmla="*/ 0 h 316"/>
                <a:gd name="T80" fmla="*/ 0 w 52"/>
                <a:gd name="T81" fmla="*/ 0 h 316"/>
                <a:gd name="T82" fmla="*/ 0 w 52"/>
                <a:gd name="T83" fmla="*/ 0 h 316"/>
                <a:gd name="T84" fmla="*/ 0 w 52"/>
                <a:gd name="T85" fmla="*/ 0 h 316"/>
                <a:gd name="T86" fmla="*/ 0 w 52"/>
                <a:gd name="T87" fmla="*/ 0 h 316"/>
                <a:gd name="T88" fmla="*/ 0 w 52"/>
                <a:gd name="T89" fmla="*/ 0 h 316"/>
                <a:gd name="T90" fmla="*/ 0 w 52"/>
                <a:gd name="T91" fmla="*/ 0 h 31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2"/>
                <a:gd name="T139" fmla="*/ 0 h 316"/>
                <a:gd name="T140" fmla="*/ 52 w 52"/>
                <a:gd name="T141" fmla="*/ 316 h 31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2" h="316">
                  <a:moveTo>
                    <a:pt x="36" y="4"/>
                  </a:moveTo>
                  <a:lnTo>
                    <a:pt x="31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11"/>
                  </a:lnTo>
                  <a:lnTo>
                    <a:pt x="11" y="14"/>
                  </a:lnTo>
                  <a:lnTo>
                    <a:pt x="8" y="19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1" y="36"/>
                  </a:lnTo>
                  <a:lnTo>
                    <a:pt x="1" y="39"/>
                  </a:lnTo>
                  <a:lnTo>
                    <a:pt x="1" y="42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1" y="56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6"/>
                  </a:lnTo>
                  <a:lnTo>
                    <a:pt x="1" y="70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1" y="81"/>
                  </a:lnTo>
                  <a:lnTo>
                    <a:pt x="1" y="84"/>
                  </a:lnTo>
                  <a:lnTo>
                    <a:pt x="1" y="88"/>
                  </a:lnTo>
                  <a:lnTo>
                    <a:pt x="1" y="91"/>
                  </a:lnTo>
                  <a:lnTo>
                    <a:pt x="1" y="95"/>
                  </a:lnTo>
                  <a:lnTo>
                    <a:pt x="1" y="100"/>
                  </a:lnTo>
                  <a:lnTo>
                    <a:pt x="1" y="103"/>
                  </a:lnTo>
                  <a:lnTo>
                    <a:pt x="2" y="108"/>
                  </a:lnTo>
                  <a:lnTo>
                    <a:pt x="2" y="113"/>
                  </a:lnTo>
                  <a:lnTo>
                    <a:pt x="2" y="117"/>
                  </a:lnTo>
                  <a:lnTo>
                    <a:pt x="2" y="122"/>
                  </a:lnTo>
                  <a:lnTo>
                    <a:pt x="2" y="127"/>
                  </a:lnTo>
                  <a:lnTo>
                    <a:pt x="2" y="132"/>
                  </a:lnTo>
                  <a:lnTo>
                    <a:pt x="4" y="138"/>
                  </a:lnTo>
                  <a:lnTo>
                    <a:pt x="4" y="142"/>
                  </a:lnTo>
                  <a:lnTo>
                    <a:pt x="4" y="148"/>
                  </a:lnTo>
                  <a:lnTo>
                    <a:pt x="4" y="152"/>
                  </a:lnTo>
                  <a:lnTo>
                    <a:pt x="5" y="154"/>
                  </a:lnTo>
                  <a:lnTo>
                    <a:pt x="5" y="158"/>
                  </a:lnTo>
                  <a:lnTo>
                    <a:pt x="6" y="161"/>
                  </a:lnTo>
                  <a:lnTo>
                    <a:pt x="6" y="164"/>
                  </a:lnTo>
                  <a:lnTo>
                    <a:pt x="6" y="167"/>
                  </a:lnTo>
                  <a:lnTo>
                    <a:pt x="6" y="171"/>
                  </a:lnTo>
                  <a:lnTo>
                    <a:pt x="6" y="173"/>
                  </a:lnTo>
                  <a:lnTo>
                    <a:pt x="6" y="177"/>
                  </a:lnTo>
                  <a:lnTo>
                    <a:pt x="7" y="180"/>
                  </a:lnTo>
                  <a:lnTo>
                    <a:pt x="7" y="184"/>
                  </a:lnTo>
                  <a:lnTo>
                    <a:pt x="8" y="189"/>
                  </a:lnTo>
                  <a:lnTo>
                    <a:pt x="8" y="191"/>
                  </a:lnTo>
                  <a:lnTo>
                    <a:pt x="9" y="196"/>
                  </a:lnTo>
                  <a:lnTo>
                    <a:pt x="9" y="199"/>
                  </a:lnTo>
                  <a:lnTo>
                    <a:pt x="11" y="204"/>
                  </a:lnTo>
                  <a:lnTo>
                    <a:pt x="11" y="208"/>
                  </a:lnTo>
                  <a:lnTo>
                    <a:pt x="11" y="211"/>
                  </a:lnTo>
                  <a:lnTo>
                    <a:pt x="12" y="216"/>
                  </a:lnTo>
                  <a:lnTo>
                    <a:pt x="13" y="221"/>
                  </a:lnTo>
                  <a:lnTo>
                    <a:pt x="13" y="224"/>
                  </a:lnTo>
                  <a:lnTo>
                    <a:pt x="14" y="229"/>
                  </a:lnTo>
                  <a:lnTo>
                    <a:pt x="14" y="233"/>
                  </a:lnTo>
                  <a:lnTo>
                    <a:pt x="15" y="236"/>
                  </a:lnTo>
                  <a:lnTo>
                    <a:pt x="15" y="240"/>
                  </a:lnTo>
                  <a:lnTo>
                    <a:pt x="15" y="243"/>
                  </a:lnTo>
                  <a:lnTo>
                    <a:pt x="17" y="247"/>
                  </a:lnTo>
                  <a:lnTo>
                    <a:pt x="18" y="250"/>
                  </a:lnTo>
                  <a:lnTo>
                    <a:pt x="18" y="254"/>
                  </a:lnTo>
                  <a:lnTo>
                    <a:pt x="19" y="256"/>
                  </a:lnTo>
                  <a:lnTo>
                    <a:pt x="20" y="260"/>
                  </a:lnTo>
                  <a:lnTo>
                    <a:pt x="20" y="263"/>
                  </a:lnTo>
                  <a:lnTo>
                    <a:pt x="23" y="268"/>
                  </a:lnTo>
                  <a:lnTo>
                    <a:pt x="24" y="274"/>
                  </a:lnTo>
                  <a:lnTo>
                    <a:pt x="25" y="279"/>
                  </a:lnTo>
                  <a:lnTo>
                    <a:pt x="27" y="284"/>
                  </a:lnTo>
                  <a:lnTo>
                    <a:pt x="28" y="287"/>
                  </a:lnTo>
                  <a:lnTo>
                    <a:pt x="31" y="291"/>
                  </a:lnTo>
                  <a:lnTo>
                    <a:pt x="32" y="294"/>
                  </a:lnTo>
                  <a:lnTo>
                    <a:pt x="33" y="297"/>
                  </a:lnTo>
                  <a:lnTo>
                    <a:pt x="36" y="299"/>
                  </a:lnTo>
                  <a:lnTo>
                    <a:pt x="37" y="303"/>
                  </a:lnTo>
                  <a:lnTo>
                    <a:pt x="39" y="306"/>
                  </a:lnTo>
                  <a:lnTo>
                    <a:pt x="43" y="310"/>
                  </a:lnTo>
                  <a:lnTo>
                    <a:pt x="44" y="311"/>
                  </a:lnTo>
                  <a:lnTo>
                    <a:pt x="47" y="313"/>
                  </a:lnTo>
                  <a:lnTo>
                    <a:pt x="50" y="314"/>
                  </a:lnTo>
                  <a:lnTo>
                    <a:pt x="52" y="316"/>
                  </a:lnTo>
                  <a:lnTo>
                    <a:pt x="52" y="170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1791" y="1597"/>
              <a:ext cx="22" cy="117"/>
            </a:xfrm>
            <a:custGeom>
              <a:avLst/>
              <a:gdLst>
                <a:gd name="T0" fmla="*/ 0 w 65"/>
                <a:gd name="T1" fmla="*/ 0 h 350"/>
                <a:gd name="T2" fmla="*/ 0 w 65"/>
                <a:gd name="T3" fmla="*/ 0 h 350"/>
                <a:gd name="T4" fmla="*/ 0 w 65"/>
                <a:gd name="T5" fmla="*/ 0 h 350"/>
                <a:gd name="T6" fmla="*/ 0 w 65"/>
                <a:gd name="T7" fmla="*/ 0 h 350"/>
                <a:gd name="T8" fmla="*/ 0 w 65"/>
                <a:gd name="T9" fmla="*/ 0 h 350"/>
                <a:gd name="T10" fmla="*/ 0 w 65"/>
                <a:gd name="T11" fmla="*/ 0 h 350"/>
                <a:gd name="T12" fmla="*/ 0 w 65"/>
                <a:gd name="T13" fmla="*/ 0 h 350"/>
                <a:gd name="T14" fmla="*/ 0 w 65"/>
                <a:gd name="T15" fmla="*/ 0 h 350"/>
                <a:gd name="T16" fmla="*/ 0 w 65"/>
                <a:gd name="T17" fmla="*/ 0 h 350"/>
                <a:gd name="T18" fmla="*/ 0 w 65"/>
                <a:gd name="T19" fmla="*/ 0 h 350"/>
                <a:gd name="T20" fmla="*/ 0 w 65"/>
                <a:gd name="T21" fmla="*/ 0 h 350"/>
                <a:gd name="T22" fmla="*/ 0 w 65"/>
                <a:gd name="T23" fmla="*/ 0 h 350"/>
                <a:gd name="T24" fmla="*/ 0 w 65"/>
                <a:gd name="T25" fmla="*/ 0 h 350"/>
                <a:gd name="T26" fmla="*/ 0 w 65"/>
                <a:gd name="T27" fmla="*/ 0 h 350"/>
                <a:gd name="T28" fmla="*/ 0 w 65"/>
                <a:gd name="T29" fmla="*/ 0 h 350"/>
                <a:gd name="T30" fmla="*/ 0 w 65"/>
                <a:gd name="T31" fmla="*/ 0 h 350"/>
                <a:gd name="T32" fmla="*/ 0 w 65"/>
                <a:gd name="T33" fmla="*/ 0 h 350"/>
                <a:gd name="T34" fmla="*/ 0 w 65"/>
                <a:gd name="T35" fmla="*/ 0 h 350"/>
                <a:gd name="T36" fmla="*/ 0 w 65"/>
                <a:gd name="T37" fmla="*/ 0 h 350"/>
                <a:gd name="T38" fmla="*/ 0 w 65"/>
                <a:gd name="T39" fmla="*/ 0 h 350"/>
                <a:gd name="T40" fmla="*/ 0 w 65"/>
                <a:gd name="T41" fmla="*/ 0 h 350"/>
                <a:gd name="T42" fmla="*/ 0 w 65"/>
                <a:gd name="T43" fmla="*/ 0 h 350"/>
                <a:gd name="T44" fmla="*/ 0 w 65"/>
                <a:gd name="T45" fmla="*/ 0 h 350"/>
                <a:gd name="T46" fmla="*/ 0 w 65"/>
                <a:gd name="T47" fmla="*/ 0 h 350"/>
                <a:gd name="T48" fmla="*/ 0 w 65"/>
                <a:gd name="T49" fmla="*/ 0 h 350"/>
                <a:gd name="T50" fmla="*/ 0 w 65"/>
                <a:gd name="T51" fmla="*/ 0 h 350"/>
                <a:gd name="T52" fmla="*/ 0 w 65"/>
                <a:gd name="T53" fmla="*/ 0 h 350"/>
                <a:gd name="T54" fmla="*/ 0 w 65"/>
                <a:gd name="T55" fmla="*/ 0 h 350"/>
                <a:gd name="T56" fmla="*/ 0 w 65"/>
                <a:gd name="T57" fmla="*/ 0 h 350"/>
                <a:gd name="T58" fmla="*/ 0 w 65"/>
                <a:gd name="T59" fmla="*/ 0 h 350"/>
                <a:gd name="T60" fmla="*/ 0 w 65"/>
                <a:gd name="T61" fmla="*/ 0 h 350"/>
                <a:gd name="T62" fmla="*/ 0 w 65"/>
                <a:gd name="T63" fmla="*/ 0 h 350"/>
                <a:gd name="T64" fmla="*/ 0 w 65"/>
                <a:gd name="T65" fmla="*/ 0 h 350"/>
                <a:gd name="T66" fmla="*/ 0 w 65"/>
                <a:gd name="T67" fmla="*/ 0 h 350"/>
                <a:gd name="T68" fmla="*/ 0 w 65"/>
                <a:gd name="T69" fmla="*/ 0 h 350"/>
                <a:gd name="T70" fmla="*/ 0 w 65"/>
                <a:gd name="T71" fmla="*/ 0 h 350"/>
                <a:gd name="T72" fmla="*/ 0 w 65"/>
                <a:gd name="T73" fmla="*/ 0 h 350"/>
                <a:gd name="T74" fmla="*/ 0 w 65"/>
                <a:gd name="T75" fmla="*/ 0 h 350"/>
                <a:gd name="T76" fmla="*/ 0 w 65"/>
                <a:gd name="T77" fmla="*/ 0 h 350"/>
                <a:gd name="T78" fmla="*/ 0 w 65"/>
                <a:gd name="T79" fmla="*/ 0 h 350"/>
                <a:gd name="T80" fmla="*/ 0 w 65"/>
                <a:gd name="T81" fmla="*/ 0 h 350"/>
                <a:gd name="T82" fmla="*/ 0 w 65"/>
                <a:gd name="T83" fmla="*/ 0 h 350"/>
                <a:gd name="T84" fmla="*/ 0 w 65"/>
                <a:gd name="T85" fmla="*/ 0 h 350"/>
                <a:gd name="T86" fmla="*/ 0 w 65"/>
                <a:gd name="T87" fmla="*/ 0 h 350"/>
                <a:gd name="T88" fmla="*/ 0 w 65"/>
                <a:gd name="T89" fmla="*/ 0 h 350"/>
                <a:gd name="T90" fmla="*/ 0 w 65"/>
                <a:gd name="T91" fmla="*/ 0 h 350"/>
                <a:gd name="T92" fmla="*/ 0 w 65"/>
                <a:gd name="T93" fmla="*/ 0 h 350"/>
                <a:gd name="T94" fmla="*/ 0 w 65"/>
                <a:gd name="T95" fmla="*/ 0 h 350"/>
                <a:gd name="T96" fmla="*/ 0 w 65"/>
                <a:gd name="T97" fmla="*/ 0 h 350"/>
                <a:gd name="T98" fmla="*/ 0 w 65"/>
                <a:gd name="T99" fmla="*/ 0 h 350"/>
                <a:gd name="T100" fmla="*/ 0 w 65"/>
                <a:gd name="T101" fmla="*/ 0 h 3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5"/>
                <a:gd name="T154" fmla="*/ 0 h 350"/>
                <a:gd name="T155" fmla="*/ 65 w 65"/>
                <a:gd name="T156" fmla="*/ 350 h 3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5" h="350">
                  <a:moveTo>
                    <a:pt x="21" y="10"/>
                  </a:moveTo>
                  <a:lnTo>
                    <a:pt x="21" y="15"/>
                  </a:lnTo>
                  <a:lnTo>
                    <a:pt x="21" y="21"/>
                  </a:lnTo>
                  <a:lnTo>
                    <a:pt x="23" y="26"/>
                  </a:lnTo>
                  <a:lnTo>
                    <a:pt x="23" y="32"/>
                  </a:lnTo>
                  <a:lnTo>
                    <a:pt x="23" y="37"/>
                  </a:lnTo>
                  <a:lnTo>
                    <a:pt x="23" y="43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58"/>
                  </a:lnTo>
                  <a:lnTo>
                    <a:pt x="25" y="64"/>
                  </a:lnTo>
                  <a:lnTo>
                    <a:pt x="25" y="69"/>
                  </a:lnTo>
                  <a:lnTo>
                    <a:pt x="26" y="73"/>
                  </a:lnTo>
                  <a:lnTo>
                    <a:pt x="26" y="78"/>
                  </a:lnTo>
                  <a:lnTo>
                    <a:pt x="26" y="83"/>
                  </a:lnTo>
                  <a:lnTo>
                    <a:pt x="27" y="88"/>
                  </a:lnTo>
                  <a:lnTo>
                    <a:pt x="27" y="94"/>
                  </a:lnTo>
                  <a:lnTo>
                    <a:pt x="27" y="97"/>
                  </a:lnTo>
                  <a:lnTo>
                    <a:pt x="27" y="102"/>
                  </a:lnTo>
                  <a:lnTo>
                    <a:pt x="28" y="107"/>
                  </a:lnTo>
                  <a:lnTo>
                    <a:pt x="28" y="111"/>
                  </a:lnTo>
                  <a:lnTo>
                    <a:pt x="28" y="116"/>
                  </a:lnTo>
                  <a:lnTo>
                    <a:pt x="30" y="121"/>
                  </a:lnTo>
                  <a:lnTo>
                    <a:pt x="30" y="126"/>
                  </a:lnTo>
                  <a:lnTo>
                    <a:pt x="31" y="130"/>
                  </a:lnTo>
                  <a:lnTo>
                    <a:pt x="31" y="135"/>
                  </a:lnTo>
                  <a:lnTo>
                    <a:pt x="32" y="139"/>
                  </a:lnTo>
                  <a:lnTo>
                    <a:pt x="32" y="143"/>
                  </a:lnTo>
                  <a:lnTo>
                    <a:pt x="33" y="148"/>
                  </a:lnTo>
                  <a:lnTo>
                    <a:pt x="33" y="153"/>
                  </a:lnTo>
                  <a:lnTo>
                    <a:pt x="34" y="156"/>
                  </a:lnTo>
                  <a:lnTo>
                    <a:pt x="34" y="161"/>
                  </a:lnTo>
                  <a:lnTo>
                    <a:pt x="36" y="166"/>
                  </a:lnTo>
                  <a:lnTo>
                    <a:pt x="36" y="171"/>
                  </a:lnTo>
                  <a:lnTo>
                    <a:pt x="37" y="175"/>
                  </a:lnTo>
                  <a:lnTo>
                    <a:pt x="37" y="179"/>
                  </a:lnTo>
                  <a:lnTo>
                    <a:pt x="38" y="184"/>
                  </a:lnTo>
                  <a:lnTo>
                    <a:pt x="38" y="188"/>
                  </a:lnTo>
                  <a:lnTo>
                    <a:pt x="39" y="192"/>
                  </a:lnTo>
                  <a:lnTo>
                    <a:pt x="39" y="197"/>
                  </a:lnTo>
                  <a:lnTo>
                    <a:pt x="40" y="201"/>
                  </a:lnTo>
                  <a:lnTo>
                    <a:pt x="42" y="206"/>
                  </a:lnTo>
                  <a:lnTo>
                    <a:pt x="42" y="210"/>
                  </a:lnTo>
                  <a:lnTo>
                    <a:pt x="43" y="216"/>
                  </a:lnTo>
                  <a:lnTo>
                    <a:pt x="44" y="220"/>
                  </a:lnTo>
                  <a:lnTo>
                    <a:pt x="44" y="225"/>
                  </a:lnTo>
                  <a:lnTo>
                    <a:pt x="45" y="230"/>
                  </a:lnTo>
                  <a:lnTo>
                    <a:pt x="46" y="235"/>
                  </a:lnTo>
                  <a:lnTo>
                    <a:pt x="47" y="239"/>
                  </a:lnTo>
                  <a:lnTo>
                    <a:pt x="47" y="244"/>
                  </a:lnTo>
                  <a:lnTo>
                    <a:pt x="49" y="249"/>
                  </a:lnTo>
                  <a:lnTo>
                    <a:pt x="50" y="254"/>
                  </a:lnTo>
                  <a:lnTo>
                    <a:pt x="51" y="258"/>
                  </a:lnTo>
                  <a:lnTo>
                    <a:pt x="51" y="263"/>
                  </a:lnTo>
                  <a:lnTo>
                    <a:pt x="52" y="268"/>
                  </a:lnTo>
                  <a:lnTo>
                    <a:pt x="53" y="273"/>
                  </a:lnTo>
                  <a:lnTo>
                    <a:pt x="56" y="279"/>
                  </a:lnTo>
                  <a:lnTo>
                    <a:pt x="56" y="283"/>
                  </a:lnTo>
                  <a:lnTo>
                    <a:pt x="57" y="288"/>
                  </a:lnTo>
                  <a:lnTo>
                    <a:pt x="58" y="293"/>
                  </a:lnTo>
                  <a:lnTo>
                    <a:pt x="59" y="299"/>
                  </a:lnTo>
                  <a:lnTo>
                    <a:pt x="60" y="303"/>
                  </a:lnTo>
                  <a:lnTo>
                    <a:pt x="62" y="309"/>
                  </a:lnTo>
                  <a:lnTo>
                    <a:pt x="64" y="315"/>
                  </a:lnTo>
                  <a:lnTo>
                    <a:pt x="65" y="321"/>
                  </a:lnTo>
                  <a:lnTo>
                    <a:pt x="65" y="326"/>
                  </a:lnTo>
                  <a:lnTo>
                    <a:pt x="65" y="332"/>
                  </a:lnTo>
                  <a:lnTo>
                    <a:pt x="64" y="336"/>
                  </a:lnTo>
                  <a:lnTo>
                    <a:pt x="62" y="340"/>
                  </a:lnTo>
                  <a:lnTo>
                    <a:pt x="58" y="343"/>
                  </a:lnTo>
                  <a:lnTo>
                    <a:pt x="56" y="346"/>
                  </a:lnTo>
                  <a:lnTo>
                    <a:pt x="51" y="347"/>
                  </a:lnTo>
                  <a:lnTo>
                    <a:pt x="47" y="350"/>
                  </a:lnTo>
                  <a:lnTo>
                    <a:pt x="43" y="350"/>
                  </a:lnTo>
                  <a:lnTo>
                    <a:pt x="39" y="350"/>
                  </a:lnTo>
                  <a:lnTo>
                    <a:pt x="34" y="347"/>
                  </a:lnTo>
                  <a:lnTo>
                    <a:pt x="31" y="347"/>
                  </a:lnTo>
                  <a:lnTo>
                    <a:pt x="26" y="344"/>
                  </a:lnTo>
                  <a:lnTo>
                    <a:pt x="24" y="340"/>
                  </a:lnTo>
                  <a:lnTo>
                    <a:pt x="21" y="337"/>
                  </a:lnTo>
                  <a:lnTo>
                    <a:pt x="20" y="332"/>
                  </a:lnTo>
                  <a:lnTo>
                    <a:pt x="18" y="325"/>
                  </a:lnTo>
                  <a:lnTo>
                    <a:pt x="17" y="320"/>
                  </a:lnTo>
                  <a:lnTo>
                    <a:pt x="15" y="314"/>
                  </a:lnTo>
                  <a:lnTo>
                    <a:pt x="14" y="308"/>
                  </a:lnTo>
                  <a:lnTo>
                    <a:pt x="13" y="303"/>
                  </a:lnTo>
                  <a:lnTo>
                    <a:pt x="12" y="298"/>
                  </a:lnTo>
                  <a:lnTo>
                    <a:pt x="12" y="293"/>
                  </a:lnTo>
                  <a:lnTo>
                    <a:pt x="11" y="288"/>
                  </a:lnTo>
                  <a:lnTo>
                    <a:pt x="10" y="282"/>
                  </a:lnTo>
                  <a:lnTo>
                    <a:pt x="8" y="276"/>
                  </a:lnTo>
                  <a:lnTo>
                    <a:pt x="7" y="271"/>
                  </a:lnTo>
                  <a:lnTo>
                    <a:pt x="7" y="267"/>
                  </a:lnTo>
                  <a:lnTo>
                    <a:pt x="7" y="261"/>
                  </a:lnTo>
                  <a:lnTo>
                    <a:pt x="6" y="256"/>
                  </a:lnTo>
                  <a:lnTo>
                    <a:pt x="6" y="251"/>
                  </a:lnTo>
                  <a:lnTo>
                    <a:pt x="6" y="247"/>
                  </a:lnTo>
                  <a:lnTo>
                    <a:pt x="5" y="242"/>
                  </a:lnTo>
                  <a:lnTo>
                    <a:pt x="5" y="237"/>
                  </a:lnTo>
                  <a:lnTo>
                    <a:pt x="4" y="232"/>
                  </a:lnTo>
                  <a:lnTo>
                    <a:pt x="4" y="228"/>
                  </a:lnTo>
                  <a:lnTo>
                    <a:pt x="4" y="223"/>
                  </a:lnTo>
                  <a:lnTo>
                    <a:pt x="4" y="218"/>
                  </a:lnTo>
                  <a:lnTo>
                    <a:pt x="4" y="213"/>
                  </a:lnTo>
                  <a:lnTo>
                    <a:pt x="4" y="209"/>
                  </a:lnTo>
                  <a:lnTo>
                    <a:pt x="2" y="204"/>
                  </a:lnTo>
                  <a:lnTo>
                    <a:pt x="2" y="199"/>
                  </a:lnTo>
                  <a:lnTo>
                    <a:pt x="2" y="194"/>
                  </a:lnTo>
                  <a:lnTo>
                    <a:pt x="2" y="191"/>
                  </a:lnTo>
                  <a:lnTo>
                    <a:pt x="2" y="186"/>
                  </a:lnTo>
                  <a:lnTo>
                    <a:pt x="2" y="181"/>
                  </a:lnTo>
                  <a:lnTo>
                    <a:pt x="2" y="177"/>
                  </a:lnTo>
                  <a:lnTo>
                    <a:pt x="2" y="172"/>
                  </a:lnTo>
                  <a:lnTo>
                    <a:pt x="2" y="167"/>
                  </a:lnTo>
                  <a:lnTo>
                    <a:pt x="2" y="162"/>
                  </a:lnTo>
                  <a:lnTo>
                    <a:pt x="2" y="158"/>
                  </a:lnTo>
                  <a:lnTo>
                    <a:pt x="2" y="153"/>
                  </a:lnTo>
                  <a:lnTo>
                    <a:pt x="2" y="148"/>
                  </a:lnTo>
                  <a:lnTo>
                    <a:pt x="2" y="143"/>
                  </a:lnTo>
                  <a:lnTo>
                    <a:pt x="2" y="139"/>
                  </a:lnTo>
                  <a:lnTo>
                    <a:pt x="2" y="135"/>
                  </a:lnTo>
                  <a:lnTo>
                    <a:pt x="2" y="130"/>
                  </a:lnTo>
                  <a:lnTo>
                    <a:pt x="2" y="126"/>
                  </a:lnTo>
                  <a:lnTo>
                    <a:pt x="2" y="121"/>
                  </a:lnTo>
                  <a:lnTo>
                    <a:pt x="2" y="116"/>
                  </a:lnTo>
                  <a:lnTo>
                    <a:pt x="2" y="111"/>
                  </a:lnTo>
                  <a:lnTo>
                    <a:pt x="2" y="107"/>
                  </a:lnTo>
                  <a:lnTo>
                    <a:pt x="2" y="102"/>
                  </a:lnTo>
                  <a:lnTo>
                    <a:pt x="4" y="97"/>
                  </a:lnTo>
                  <a:lnTo>
                    <a:pt x="2" y="91"/>
                  </a:lnTo>
                  <a:lnTo>
                    <a:pt x="2" y="86"/>
                  </a:lnTo>
                  <a:lnTo>
                    <a:pt x="2" y="80"/>
                  </a:lnTo>
                  <a:lnTo>
                    <a:pt x="2" y="76"/>
                  </a:lnTo>
                  <a:lnTo>
                    <a:pt x="2" y="71"/>
                  </a:lnTo>
                  <a:lnTo>
                    <a:pt x="2" y="65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1" y="39"/>
                  </a:lnTo>
                  <a:lnTo>
                    <a:pt x="1" y="33"/>
                  </a:lnTo>
                  <a:lnTo>
                    <a:pt x="1" y="27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9" y="5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1723" y="1609"/>
              <a:ext cx="39" cy="81"/>
            </a:xfrm>
            <a:custGeom>
              <a:avLst/>
              <a:gdLst>
                <a:gd name="T0" fmla="*/ 0 w 117"/>
                <a:gd name="T1" fmla="*/ 0 h 244"/>
                <a:gd name="T2" fmla="*/ 0 w 117"/>
                <a:gd name="T3" fmla="*/ 0 h 244"/>
                <a:gd name="T4" fmla="*/ 0 w 117"/>
                <a:gd name="T5" fmla="*/ 0 h 244"/>
                <a:gd name="T6" fmla="*/ 0 w 117"/>
                <a:gd name="T7" fmla="*/ 0 h 244"/>
                <a:gd name="T8" fmla="*/ 0 w 117"/>
                <a:gd name="T9" fmla="*/ 0 h 244"/>
                <a:gd name="T10" fmla="*/ 0 w 117"/>
                <a:gd name="T11" fmla="*/ 0 h 244"/>
                <a:gd name="T12" fmla="*/ 0 w 117"/>
                <a:gd name="T13" fmla="*/ 0 h 244"/>
                <a:gd name="T14" fmla="*/ 0 w 117"/>
                <a:gd name="T15" fmla="*/ 0 h 244"/>
                <a:gd name="T16" fmla="*/ 0 w 117"/>
                <a:gd name="T17" fmla="*/ 0 h 244"/>
                <a:gd name="T18" fmla="*/ 0 w 117"/>
                <a:gd name="T19" fmla="*/ 0 h 244"/>
                <a:gd name="T20" fmla="*/ 0 w 117"/>
                <a:gd name="T21" fmla="*/ 0 h 244"/>
                <a:gd name="T22" fmla="*/ 0 w 117"/>
                <a:gd name="T23" fmla="*/ 0 h 244"/>
                <a:gd name="T24" fmla="*/ 0 w 117"/>
                <a:gd name="T25" fmla="*/ 0 h 244"/>
                <a:gd name="T26" fmla="*/ 0 w 117"/>
                <a:gd name="T27" fmla="*/ 0 h 244"/>
                <a:gd name="T28" fmla="*/ 0 w 117"/>
                <a:gd name="T29" fmla="*/ 0 h 244"/>
                <a:gd name="T30" fmla="*/ 0 w 117"/>
                <a:gd name="T31" fmla="*/ 0 h 244"/>
                <a:gd name="T32" fmla="*/ 0 w 117"/>
                <a:gd name="T33" fmla="*/ 0 h 244"/>
                <a:gd name="T34" fmla="*/ 0 w 117"/>
                <a:gd name="T35" fmla="*/ 0 h 244"/>
                <a:gd name="T36" fmla="*/ 0 w 117"/>
                <a:gd name="T37" fmla="*/ 0 h 244"/>
                <a:gd name="T38" fmla="*/ 0 w 117"/>
                <a:gd name="T39" fmla="*/ 0 h 244"/>
                <a:gd name="T40" fmla="*/ 0 w 117"/>
                <a:gd name="T41" fmla="*/ 0 h 244"/>
                <a:gd name="T42" fmla="*/ 0 w 117"/>
                <a:gd name="T43" fmla="*/ 0 h 244"/>
                <a:gd name="T44" fmla="*/ 0 w 117"/>
                <a:gd name="T45" fmla="*/ 0 h 244"/>
                <a:gd name="T46" fmla="*/ 0 w 117"/>
                <a:gd name="T47" fmla="*/ 0 h 244"/>
                <a:gd name="T48" fmla="*/ 0 w 117"/>
                <a:gd name="T49" fmla="*/ 0 h 244"/>
                <a:gd name="T50" fmla="*/ 0 w 117"/>
                <a:gd name="T51" fmla="*/ 0 h 244"/>
                <a:gd name="T52" fmla="*/ 0 w 117"/>
                <a:gd name="T53" fmla="*/ 0 h 244"/>
                <a:gd name="T54" fmla="*/ 0 w 117"/>
                <a:gd name="T55" fmla="*/ 0 h 244"/>
                <a:gd name="T56" fmla="*/ 0 w 117"/>
                <a:gd name="T57" fmla="*/ 0 h 244"/>
                <a:gd name="T58" fmla="*/ 0 w 117"/>
                <a:gd name="T59" fmla="*/ 0 h 244"/>
                <a:gd name="T60" fmla="*/ 0 w 117"/>
                <a:gd name="T61" fmla="*/ 0 h 244"/>
                <a:gd name="T62" fmla="*/ 0 w 117"/>
                <a:gd name="T63" fmla="*/ 0 h 244"/>
                <a:gd name="T64" fmla="*/ 0 w 117"/>
                <a:gd name="T65" fmla="*/ 0 h 244"/>
                <a:gd name="T66" fmla="*/ 0 w 117"/>
                <a:gd name="T67" fmla="*/ 0 h 244"/>
                <a:gd name="T68" fmla="*/ 0 w 117"/>
                <a:gd name="T69" fmla="*/ 0 h 244"/>
                <a:gd name="T70" fmla="*/ 0 w 117"/>
                <a:gd name="T71" fmla="*/ 0 h 244"/>
                <a:gd name="T72" fmla="*/ 0 w 117"/>
                <a:gd name="T73" fmla="*/ 0 h 244"/>
                <a:gd name="T74" fmla="*/ 0 w 117"/>
                <a:gd name="T75" fmla="*/ 0 h 244"/>
                <a:gd name="T76" fmla="*/ 0 w 117"/>
                <a:gd name="T77" fmla="*/ 0 h 244"/>
                <a:gd name="T78" fmla="*/ 0 w 117"/>
                <a:gd name="T79" fmla="*/ 0 h 244"/>
                <a:gd name="T80" fmla="*/ 0 w 117"/>
                <a:gd name="T81" fmla="*/ 0 h 244"/>
                <a:gd name="T82" fmla="*/ 0 w 117"/>
                <a:gd name="T83" fmla="*/ 0 h 244"/>
                <a:gd name="T84" fmla="*/ 0 w 117"/>
                <a:gd name="T85" fmla="*/ 0 h 244"/>
                <a:gd name="T86" fmla="*/ 0 w 117"/>
                <a:gd name="T87" fmla="*/ 0 h 244"/>
                <a:gd name="T88" fmla="*/ 0 w 117"/>
                <a:gd name="T89" fmla="*/ 0 h 244"/>
                <a:gd name="T90" fmla="*/ 0 w 117"/>
                <a:gd name="T91" fmla="*/ 0 h 2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44"/>
                <a:gd name="T140" fmla="*/ 117 w 117"/>
                <a:gd name="T141" fmla="*/ 244 h 24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44">
                  <a:moveTo>
                    <a:pt x="78" y="41"/>
                  </a:moveTo>
                  <a:lnTo>
                    <a:pt x="77" y="38"/>
                  </a:lnTo>
                  <a:lnTo>
                    <a:pt x="77" y="35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7" y="17"/>
                  </a:lnTo>
                  <a:lnTo>
                    <a:pt x="78" y="13"/>
                  </a:lnTo>
                  <a:lnTo>
                    <a:pt x="81" y="11"/>
                  </a:lnTo>
                  <a:lnTo>
                    <a:pt x="82" y="8"/>
                  </a:lnTo>
                  <a:lnTo>
                    <a:pt x="86" y="5"/>
                  </a:lnTo>
                  <a:lnTo>
                    <a:pt x="90" y="3"/>
                  </a:lnTo>
                  <a:lnTo>
                    <a:pt x="96" y="2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2"/>
                  </a:lnTo>
                  <a:lnTo>
                    <a:pt x="111" y="5"/>
                  </a:lnTo>
                  <a:lnTo>
                    <a:pt x="114" y="9"/>
                  </a:lnTo>
                  <a:lnTo>
                    <a:pt x="116" y="13"/>
                  </a:lnTo>
                  <a:lnTo>
                    <a:pt x="116" y="15"/>
                  </a:lnTo>
                  <a:lnTo>
                    <a:pt x="116" y="18"/>
                  </a:lnTo>
                  <a:lnTo>
                    <a:pt x="117" y="22"/>
                  </a:lnTo>
                  <a:lnTo>
                    <a:pt x="117" y="24"/>
                  </a:lnTo>
                  <a:lnTo>
                    <a:pt x="117" y="28"/>
                  </a:lnTo>
                  <a:lnTo>
                    <a:pt x="117" y="31"/>
                  </a:lnTo>
                  <a:lnTo>
                    <a:pt x="117" y="35"/>
                  </a:lnTo>
                  <a:lnTo>
                    <a:pt x="117" y="38"/>
                  </a:lnTo>
                  <a:lnTo>
                    <a:pt x="117" y="42"/>
                  </a:lnTo>
                  <a:lnTo>
                    <a:pt x="116" y="47"/>
                  </a:lnTo>
                  <a:lnTo>
                    <a:pt x="116" y="50"/>
                  </a:lnTo>
                  <a:lnTo>
                    <a:pt x="116" y="54"/>
                  </a:lnTo>
                  <a:lnTo>
                    <a:pt x="115" y="59"/>
                  </a:lnTo>
                  <a:lnTo>
                    <a:pt x="115" y="62"/>
                  </a:lnTo>
                  <a:lnTo>
                    <a:pt x="114" y="67"/>
                  </a:lnTo>
                  <a:lnTo>
                    <a:pt x="113" y="72"/>
                  </a:lnTo>
                  <a:lnTo>
                    <a:pt x="111" y="75"/>
                  </a:lnTo>
                  <a:lnTo>
                    <a:pt x="111" y="79"/>
                  </a:lnTo>
                  <a:lnTo>
                    <a:pt x="109" y="83"/>
                  </a:lnTo>
                  <a:lnTo>
                    <a:pt x="109" y="88"/>
                  </a:lnTo>
                  <a:lnTo>
                    <a:pt x="107" y="92"/>
                  </a:lnTo>
                  <a:lnTo>
                    <a:pt x="105" y="96"/>
                  </a:lnTo>
                  <a:lnTo>
                    <a:pt x="103" y="101"/>
                  </a:lnTo>
                  <a:lnTo>
                    <a:pt x="102" y="106"/>
                  </a:lnTo>
                  <a:lnTo>
                    <a:pt x="98" y="111"/>
                  </a:lnTo>
                  <a:lnTo>
                    <a:pt x="96" y="117"/>
                  </a:lnTo>
                  <a:lnTo>
                    <a:pt x="95" y="121"/>
                  </a:lnTo>
                  <a:lnTo>
                    <a:pt x="92" y="127"/>
                  </a:lnTo>
                  <a:lnTo>
                    <a:pt x="89" y="133"/>
                  </a:lnTo>
                  <a:lnTo>
                    <a:pt x="86" y="139"/>
                  </a:lnTo>
                  <a:lnTo>
                    <a:pt x="85" y="142"/>
                  </a:lnTo>
                  <a:lnTo>
                    <a:pt x="84" y="145"/>
                  </a:lnTo>
                  <a:lnTo>
                    <a:pt x="82" y="147"/>
                  </a:lnTo>
                  <a:lnTo>
                    <a:pt x="82" y="151"/>
                  </a:lnTo>
                  <a:lnTo>
                    <a:pt x="79" y="153"/>
                  </a:lnTo>
                  <a:lnTo>
                    <a:pt x="78" y="156"/>
                  </a:lnTo>
                  <a:lnTo>
                    <a:pt x="77" y="159"/>
                  </a:lnTo>
                  <a:lnTo>
                    <a:pt x="76" y="162"/>
                  </a:lnTo>
                  <a:lnTo>
                    <a:pt x="75" y="165"/>
                  </a:lnTo>
                  <a:lnTo>
                    <a:pt x="73" y="168"/>
                  </a:lnTo>
                  <a:lnTo>
                    <a:pt x="72" y="170"/>
                  </a:lnTo>
                  <a:lnTo>
                    <a:pt x="71" y="174"/>
                  </a:lnTo>
                  <a:lnTo>
                    <a:pt x="67" y="180"/>
                  </a:lnTo>
                  <a:lnTo>
                    <a:pt x="65" y="184"/>
                  </a:lnTo>
                  <a:lnTo>
                    <a:pt x="63" y="190"/>
                  </a:lnTo>
                  <a:lnTo>
                    <a:pt x="60" y="195"/>
                  </a:lnTo>
                  <a:lnTo>
                    <a:pt x="57" y="200"/>
                  </a:lnTo>
                  <a:lnTo>
                    <a:pt x="54" y="204"/>
                  </a:lnTo>
                  <a:lnTo>
                    <a:pt x="53" y="208"/>
                  </a:lnTo>
                  <a:lnTo>
                    <a:pt x="51" y="213"/>
                  </a:lnTo>
                  <a:lnTo>
                    <a:pt x="49" y="216"/>
                  </a:lnTo>
                  <a:lnTo>
                    <a:pt x="47" y="220"/>
                  </a:lnTo>
                  <a:lnTo>
                    <a:pt x="45" y="223"/>
                  </a:lnTo>
                  <a:lnTo>
                    <a:pt x="44" y="226"/>
                  </a:lnTo>
                  <a:lnTo>
                    <a:pt x="43" y="231"/>
                  </a:lnTo>
                  <a:lnTo>
                    <a:pt x="41" y="234"/>
                  </a:lnTo>
                  <a:lnTo>
                    <a:pt x="39" y="234"/>
                  </a:lnTo>
                  <a:lnTo>
                    <a:pt x="38" y="236"/>
                  </a:lnTo>
                  <a:lnTo>
                    <a:pt x="34" y="238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25" y="240"/>
                  </a:lnTo>
                  <a:lnTo>
                    <a:pt x="21" y="241"/>
                  </a:lnTo>
                  <a:lnTo>
                    <a:pt x="19" y="242"/>
                  </a:lnTo>
                  <a:lnTo>
                    <a:pt x="14" y="242"/>
                  </a:lnTo>
                  <a:lnTo>
                    <a:pt x="11" y="242"/>
                  </a:lnTo>
                  <a:lnTo>
                    <a:pt x="7" y="242"/>
                  </a:lnTo>
                  <a:lnTo>
                    <a:pt x="5" y="244"/>
                  </a:lnTo>
                  <a:lnTo>
                    <a:pt x="0" y="244"/>
                  </a:lnTo>
                  <a:lnTo>
                    <a:pt x="78" y="41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1715" y="1620"/>
              <a:ext cx="39" cy="79"/>
            </a:xfrm>
            <a:custGeom>
              <a:avLst/>
              <a:gdLst>
                <a:gd name="T0" fmla="*/ 0 w 117"/>
                <a:gd name="T1" fmla="*/ 0 h 235"/>
                <a:gd name="T2" fmla="*/ 0 w 117"/>
                <a:gd name="T3" fmla="*/ 0 h 235"/>
                <a:gd name="T4" fmla="*/ 0 w 117"/>
                <a:gd name="T5" fmla="*/ 0 h 235"/>
                <a:gd name="T6" fmla="*/ 0 w 117"/>
                <a:gd name="T7" fmla="*/ 0 h 235"/>
                <a:gd name="T8" fmla="*/ 0 w 117"/>
                <a:gd name="T9" fmla="*/ 0 h 235"/>
                <a:gd name="T10" fmla="*/ 0 w 117"/>
                <a:gd name="T11" fmla="*/ 0 h 235"/>
                <a:gd name="T12" fmla="*/ 0 w 117"/>
                <a:gd name="T13" fmla="*/ 0 h 235"/>
                <a:gd name="T14" fmla="*/ 0 w 117"/>
                <a:gd name="T15" fmla="*/ 0 h 235"/>
                <a:gd name="T16" fmla="*/ 0 w 117"/>
                <a:gd name="T17" fmla="*/ 0 h 235"/>
                <a:gd name="T18" fmla="*/ 0 w 117"/>
                <a:gd name="T19" fmla="*/ 0 h 235"/>
                <a:gd name="T20" fmla="*/ 0 w 117"/>
                <a:gd name="T21" fmla="*/ 0 h 235"/>
                <a:gd name="T22" fmla="*/ 0 w 117"/>
                <a:gd name="T23" fmla="*/ 0 h 235"/>
                <a:gd name="T24" fmla="*/ 0 w 117"/>
                <a:gd name="T25" fmla="*/ 0 h 235"/>
                <a:gd name="T26" fmla="*/ 0 w 117"/>
                <a:gd name="T27" fmla="*/ 0 h 235"/>
                <a:gd name="T28" fmla="*/ 0 w 117"/>
                <a:gd name="T29" fmla="*/ 0 h 235"/>
                <a:gd name="T30" fmla="*/ 0 w 117"/>
                <a:gd name="T31" fmla="*/ 0 h 235"/>
                <a:gd name="T32" fmla="*/ 0 w 117"/>
                <a:gd name="T33" fmla="*/ 0 h 235"/>
                <a:gd name="T34" fmla="*/ 0 w 117"/>
                <a:gd name="T35" fmla="*/ 0 h 235"/>
                <a:gd name="T36" fmla="*/ 0 w 117"/>
                <a:gd name="T37" fmla="*/ 0 h 235"/>
                <a:gd name="T38" fmla="*/ 0 w 117"/>
                <a:gd name="T39" fmla="*/ 0 h 235"/>
                <a:gd name="T40" fmla="*/ 0 w 117"/>
                <a:gd name="T41" fmla="*/ 0 h 235"/>
                <a:gd name="T42" fmla="*/ 0 w 117"/>
                <a:gd name="T43" fmla="*/ 0 h 235"/>
                <a:gd name="T44" fmla="*/ 0 w 117"/>
                <a:gd name="T45" fmla="*/ 0 h 235"/>
                <a:gd name="T46" fmla="*/ 0 w 117"/>
                <a:gd name="T47" fmla="*/ 0 h 235"/>
                <a:gd name="T48" fmla="*/ 0 w 117"/>
                <a:gd name="T49" fmla="*/ 0 h 235"/>
                <a:gd name="T50" fmla="*/ 0 w 117"/>
                <a:gd name="T51" fmla="*/ 0 h 235"/>
                <a:gd name="T52" fmla="*/ 0 w 117"/>
                <a:gd name="T53" fmla="*/ 0 h 235"/>
                <a:gd name="T54" fmla="*/ 0 w 117"/>
                <a:gd name="T55" fmla="*/ 0 h 235"/>
                <a:gd name="T56" fmla="*/ 0 w 117"/>
                <a:gd name="T57" fmla="*/ 0 h 235"/>
                <a:gd name="T58" fmla="*/ 0 w 117"/>
                <a:gd name="T59" fmla="*/ 0 h 235"/>
                <a:gd name="T60" fmla="*/ 0 w 117"/>
                <a:gd name="T61" fmla="*/ 0 h 235"/>
                <a:gd name="T62" fmla="*/ 0 w 117"/>
                <a:gd name="T63" fmla="*/ 0 h 235"/>
                <a:gd name="T64" fmla="*/ 0 w 117"/>
                <a:gd name="T65" fmla="*/ 0 h 235"/>
                <a:gd name="T66" fmla="*/ 0 w 117"/>
                <a:gd name="T67" fmla="*/ 0 h 235"/>
                <a:gd name="T68" fmla="*/ 0 w 117"/>
                <a:gd name="T69" fmla="*/ 0 h 235"/>
                <a:gd name="T70" fmla="*/ 0 w 117"/>
                <a:gd name="T71" fmla="*/ 0 h 235"/>
                <a:gd name="T72" fmla="*/ 0 w 117"/>
                <a:gd name="T73" fmla="*/ 0 h 235"/>
                <a:gd name="T74" fmla="*/ 0 w 117"/>
                <a:gd name="T75" fmla="*/ 0 h 235"/>
                <a:gd name="T76" fmla="*/ 0 w 117"/>
                <a:gd name="T77" fmla="*/ 0 h 235"/>
                <a:gd name="T78" fmla="*/ 0 w 117"/>
                <a:gd name="T79" fmla="*/ 0 h 235"/>
                <a:gd name="T80" fmla="*/ 0 w 117"/>
                <a:gd name="T81" fmla="*/ 0 h 235"/>
                <a:gd name="T82" fmla="*/ 0 w 117"/>
                <a:gd name="T83" fmla="*/ 0 h 235"/>
                <a:gd name="T84" fmla="*/ 0 w 117"/>
                <a:gd name="T85" fmla="*/ 0 h 235"/>
                <a:gd name="T86" fmla="*/ 0 w 117"/>
                <a:gd name="T87" fmla="*/ 0 h 235"/>
                <a:gd name="T88" fmla="*/ 0 w 117"/>
                <a:gd name="T89" fmla="*/ 0 h 235"/>
                <a:gd name="T90" fmla="*/ 0 w 117"/>
                <a:gd name="T91" fmla="*/ 0 h 2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35"/>
                <a:gd name="T140" fmla="*/ 117 w 117"/>
                <a:gd name="T141" fmla="*/ 235 h 2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35">
                  <a:moveTo>
                    <a:pt x="117" y="22"/>
                  </a:moveTo>
                  <a:lnTo>
                    <a:pt x="116" y="25"/>
                  </a:lnTo>
                  <a:lnTo>
                    <a:pt x="115" y="28"/>
                  </a:lnTo>
                  <a:lnTo>
                    <a:pt x="114" y="32"/>
                  </a:lnTo>
                  <a:lnTo>
                    <a:pt x="113" y="37"/>
                  </a:lnTo>
                  <a:lnTo>
                    <a:pt x="113" y="39"/>
                  </a:lnTo>
                  <a:lnTo>
                    <a:pt x="111" y="42"/>
                  </a:lnTo>
                  <a:lnTo>
                    <a:pt x="110" y="47"/>
                  </a:lnTo>
                  <a:lnTo>
                    <a:pt x="110" y="51"/>
                  </a:lnTo>
                  <a:lnTo>
                    <a:pt x="108" y="53"/>
                  </a:lnTo>
                  <a:lnTo>
                    <a:pt x="108" y="57"/>
                  </a:lnTo>
                  <a:lnTo>
                    <a:pt x="107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4" y="70"/>
                  </a:lnTo>
                  <a:lnTo>
                    <a:pt x="103" y="72"/>
                  </a:lnTo>
                  <a:lnTo>
                    <a:pt x="103" y="76"/>
                  </a:lnTo>
                  <a:lnTo>
                    <a:pt x="102" y="79"/>
                  </a:lnTo>
                  <a:lnTo>
                    <a:pt x="101" y="82"/>
                  </a:lnTo>
                  <a:lnTo>
                    <a:pt x="100" y="85"/>
                  </a:lnTo>
                  <a:lnTo>
                    <a:pt x="100" y="88"/>
                  </a:lnTo>
                  <a:lnTo>
                    <a:pt x="97" y="91"/>
                  </a:lnTo>
                  <a:lnTo>
                    <a:pt x="97" y="95"/>
                  </a:lnTo>
                  <a:lnTo>
                    <a:pt x="96" y="97"/>
                  </a:lnTo>
                  <a:lnTo>
                    <a:pt x="95" y="101"/>
                  </a:lnTo>
                  <a:lnTo>
                    <a:pt x="94" y="104"/>
                  </a:lnTo>
                  <a:lnTo>
                    <a:pt x="92" y="107"/>
                  </a:lnTo>
                  <a:lnTo>
                    <a:pt x="91" y="110"/>
                  </a:lnTo>
                  <a:lnTo>
                    <a:pt x="90" y="114"/>
                  </a:lnTo>
                  <a:lnTo>
                    <a:pt x="88" y="116"/>
                  </a:lnTo>
                  <a:lnTo>
                    <a:pt x="88" y="121"/>
                  </a:lnTo>
                  <a:lnTo>
                    <a:pt x="85" y="124"/>
                  </a:lnTo>
                  <a:lnTo>
                    <a:pt x="84" y="128"/>
                  </a:lnTo>
                  <a:lnTo>
                    <a:pt x="82" y="133"/>
                  </a:lnTo>
                  <a:lnTo>
                    <a:pt x="79" y="137"/>
                  </a:lnTo>
                  <a:lnTo>
                    <a:pt x="77" y="141"/>
                  </a:lnTo>
                  <a:lnTo>
                    <a:pt x="76" y="146"/>
                  </a:lnTo>
                  <a:lnTo>
                    <a:pt x="74" y="150"/>
                  </a:lnTo>
                  <a:lnTo>
                    <a:pt x="71" y="155"/>
                  </a:lnTo>
                  <a:lnTo>
                    <a:pt x="69" y="159"/>
                  </a:lnTo>
                  <a:lnTo>
                    <a:pt x="68" y="163"/>
                  </a:lnTo>
                  <a:lnTo>
                    <a:pt x="64" y="167"/>
                  </a:lnTo>
                  <a:lnTo>
                    <a:pt x="63" y="171"/>
                  </a:lnTo>
                  <a:lnTo>
                    <a:pt x="60" y="174"/>
                  </a:lnTo>
                  <a:lnTo>
                    <a:pt x="58" y="179"/>
                  </a:lnTo>
                  <a:lnTo>
                    <a:pt x="56" y="182"/>
                  </a:lnTo>
                  <a:lnTo>
                    <a:pt x="53" y="187"/>
                  </a:lnTo>
                  <a:lnTo>
                    <a:pt x="50" y="192"/>
                  </a:lnTo>
                  <a:lnTo>
                    <a:pt x="47" y="197"/>
                  </a:lnTo>
                  <a:lnTo>
                    <a:pt x="44" y="200"/>
                  </a:lnTo>
                  <a:lnTo>
                    <a:pt x="40" y="204"/>
                  </a:lnTo>
                  <a:lnTo>
                    <a:pt x="38" y="207"/>
                  </a:lnTo>
                  <a:lnTo>
                    <a:pt x="36" y="211"/>
                  </a:lnTo>
                  <a:lnTo>
                    <a:pt x="32" y="214"/>
                  </a:lnTo>
                  <a:lnTo>
                    <a:pt x="30" y="217"/>
                  </a:lnTo>
                  <a:lnTo>
                    <a:pt x="27" y="219"/>
                  </a:lnTo>
                  <a:lnTo>
                    <a:pt x="25" y="223"/>
                  </a:lnTo>
                  <a:lnTo>
                    <a:pt x="20" y="226"/>
                  </a:lnTo>
                  <a:lnTo>
                    <a:pt x="18" y="229"/>
                  </a:lnTo>
                  <a:lnTo>
                    <a:pt x="14" y="232"/>
                  </a:lnTo>
                  <a:lnTo>
                    <a:pt x="12" y="233"/>
                  </a:lnTo>
                  <a:lnTo>
                    <a:pt x="6" y="235"/>
                  </a:lnTo>
                  <a:lnTo>
                    <a:pt x="4" y="233"/>
                  </a:lnTo>
                  <a:lnTo>
                    <a:pt x="1" y="231"/>
                  </a:lnTo>
                  <a:lnTo>
                    <a:pt x="0" y="226"/>
                  </a:lnTo>
                  <a:lnTo>
                    <a:pt x="0" y="223"/>
                  </a:lnTo>
                  <a:lnTo>
                    <a:pt x="0" y="220"/>
                  </a:lnTo>
                  <a:lnTo>
                    <a:pt x="0" y="217"/>
                  </a:lnTo>
                  <a:lnTo>
                    <a:pt x="1" y="213"/>
                  </a:lnTo>
                  <a:lnTo>
                    <a:pt x="1" y="209"/>
                  </a:lnTo>
                  <a:lnTo>
                    <a:pt x="1" y="205"/>
                  </a:lnTo>
                  <a:lnTo>
                    <a:pt x="2" y="201"/>
                  </a:lnTo>
                  <a:lnTo>
                    <a:pt x="5" y="198"/>
                  </a:lnTo>
                  <a:lnTo>
                    <a:pt x="5" y="193"/>
                  </a:lnTo>
                  <a:lnTo>
                    <a:pt x="6" y="190"/>
                  </a:lnTo>
                  <a:lnTo>
                    <a:pt x="7" y="186"/>
                  </a:lnTo>
                  <a:lnTo>
                    <a:pt x="9" y="182"/>
                  </a:lnTo>
                  <a:lnTo>
                    <a:pt x="11" y="179"/>
                  </a:lnTo>
                  <a:lnTo>
                    <a:pt x="12" y="177"/>
                  </a:lnTo>
                  <a:lnTo>
                    <a:pt x="14" y="174"/>
                  </a:lnTo>
                  <a:lnTo>
                    <a:pt x="15" y="173"/>
                  </a:lnTo>
                  <a:lnTo>
                    <a:pt x="18" y="168"/>
                  </a:lnTo>
                  <a:lnTo>
                    <a:pt x="20" y="165"/>
                  </a:lnTo>
                  <a:lnTo>
                    <a:pt x="23" y="160"/>
                  </a:lnTo>
                  <a:lnTo>
                    <a:pt x="25" y="158"/>
                  </a:lnTo>
                  <a:lnTo>
                    <a:pt x="27" y="153"/>
                  </a:lnTo>
                  <a:lnTo>
                    <a:pt x="30" y="149"/>
                  </a:lnTo>
                  <a:lnTo>
                    <a:pt x="31" y="146"/>
                  </a:lnTo>
                  <a:lnTo>
                    <a:pt x="33" y="142"/>
                  </a:lnTo>
                  <a:lnTo>
                    <a:pt x="36" y="139"/>
                  </a:lnTo>
                  <a:lnTo>
                    <a:pt x="37" y="135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2" y="123"/>
                  </a:lnTo>
                  <a:lnTo>
                    <a:pt x="44" y="120"/>
                  </a:lnTo>
                  <a:lnTo>
                    <a:pt x="45" y="115"/>
                  </a:lnTo>
                  <a:lnTo>
                    <a:pt x="49" y="111"/>
                  </a:lnTo>
                  <a:lnTo>
                    <a:pt x="49" y="108"/>
                  </a:lnTo>
                  <a:lnTo>
                    <a:pt x="51" y="104"/>
                  </a:lnTo>
                  <a:lnTo>
                    <a:pt x="52" y="101"/>
                  </a:lnTo>
                  <a:lnTo>
                    <a:pt x="53" y="97"/>
                  </a:lnTo>
                  <a:lnTo>
                    <a:pt x="55" y="95"/>
                  </a:lnTo>
                  <a:lnTo>
                    <a:pt x="56" y="91"/>
                  </a:lnTo>
                  <a:lnTo>
                    <a:pt x="58" y="88"/>
                  </a:lnTo>
                  <a:lnTo>
                    <a:pt x="59" y="85"/>
                  </a:lnTo>
                  <a:lnTo>
                    <a:pt x="62" y="79"/>
                  </a:lnTo>
                  <a:lnTo>
                    <a:pt x="64" y="75"/>
                  </a:lnTo>
                  <a:lnTo>
                    <a:pt x="66" y="69"/>
                  </a:lnTo>
                  <a:lnTo>
                    <a:pt x="69" y="63"/>
                  </a:lnTo>
                  <a:lnTo>
                    <a:pt x="69" y="60"/>
                  </a:lnTo>
                  <a:lnTo>
                    <a:pt x="70" y="57"/>
                  </a:lnTo>
                  <a:lnTo>
                    <a:pt x="71" y="54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5" y="46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3"/>
                  </a:lnTo>
                  <a:lnTo>
                    <a:pt x="79" y="31"/>
                  </a:lnTo>
                  <a:lnTo>
                    <a:pt x="81" y="27"/>
                  </a:lnTo>
                  <a:lnTo>
                    <a:pt x="81" y="24"/>
                  </a:lnTo>
                  <a:lnTo>
                    <a:pt x="83" y="20"/>
                  </a:lnTo>
                  <a:lnTo>
                    <a:pt x="83" y="16"/>
                  </a:lnTo>
                  <a:lnTo>
                    <a:pt x="84" y="13"/>
                  </a:lnTo>
                  <a:lnTo>
                    <a:pt x="85" y="9"/>
                  </a:lnTo>
                  <a:lnTo>
                    <a:pt x="88" y="7"/>
                  </a:lnTo>
                  <a:lnTo>
                    <a:pt x="89" y="3"/>
                  </a:lnTo>
                  <a:lnTo>
                    <a:pt x="92" y="2"/>
                  </a:lnTo>
                  <a:lnTo>
                    <a:pt x="95" y="1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3"/>
                  </a:lnTo>
                  <a:lnTo>
                    <a:pt x="115" y="8"/>
                  </a:lnTo>
                  <a:lnTo>
                    <a:pt x="116" y="10"/>
                  </a:lnTo>
                  <a:lnTo>
                    <a:pt x="117" y="14"/>
                  </a:lnTo>
                  <a:lnTo>
                    <a:pt x="117" y="18"/>
                  </a:lnTo>
                  <a:lnTo>
                    <a:pt x="117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1752" y="1533"/>
              <a:ext cx="72" cy="81"/>
            </a:xfrm>
            <a:custGeom>
              <a:avLst/>
              <a:gdLst>
                <a:gd name="T0" fmla="*/ 0 w 214"/>
                <a:gd name="T1" fmla="*/ 0 h 243"/>
                <a:gd name="T2" fmla="*/ 0 w 214"/>
                <a:gd name="T3" fmla="*/ 0 h 243"/>
                <a:gd name="T4" fmla="*/ 0 w 214"/>
                <a:gd name="T5" fmla="*/ 0 h 243"/>
                <a:gd name="T6" fmla="*/ 0 w 214"/>
                <a:gd name="T7" fmla="*/ 0 h 243"/>
                <a:gd name="T8" fmla="*/ 0 w 214"/>
                <a:gd name="T9" fmla="*/ 0 h 243"/>
                <a:gd name="T10" fmla="*/ 0 w 214"/>
                <a:gd name="T11" fmla="*/ 0 h 243"/>
                <a:gd name="T12" fmla="*/ 0 w 214"/>
                <a:gd name="T13" fmla="*/ 0 h 243"/>
                <a:gd name="T14" fmla="*/ 0 w 214"/>
                <a:gd name="T15" fmla="*/ 0 h 243"/>
                <a:gd name="T16" fmla="*/ 0 w 214"/>
                <a:gd name="T17" fmla="*/ 0 h 243"/>
                <a:gd name="T18" fmla="*/ 0 w 214"/>
                <a:gd name="T19" fmla="*/ 0 h 243"/>
                <a:gd name="T20" fmla="*/ 0 w 214"/>
                <a:gd name="T21" fmla="*/ 0 h 243"/>
                <a:gd name="T22" fmla="*/ 0 w 214"/>
                <a:gd name="T23" fmla="*/ 0 h 243"/>
                <a:gd name="T24" fmla="*/ 0 w 214"/>
                <a:gd name="T25" fmla="*/ 0 h 243"/>
                <a:gd name="T26" fmla="*/ 0 w 214"/>
                <a:gd name="T27" fmla="*/ 0 h 243"/>
                <a:gd name="T28" fmla="*/ 0 w 214"/>
                <a:gd name="T29" fmla="*/ 0 h 243"/>
                <a:gd name="T30" fmla="*/ 0 w 214"/>
                <a:gd name="T31" fmla="*/ 0 h 243"/>
                <a:gd name="T32" fmla="*/ 0 w 214"/>
                <a:gd name="T33" fmla="*/ 0 h 243"/>
                <a:gd name="T34" fmla="*/ 0 w 214"/>
                <a:gd name="T35" fmla="*/ 0 h 243"/>
                <a:gd name="T36" fmla="*/ 0 w 214"/>
                <a:gd name="T37" fmla="*/ 0 h 243"/>
                <a:gd name="T38" fmla="*/ 0 w 214"/>
                <a:gd name="T39" fmla="*/ 0 h 243"/>
                <a:gd name="T40" fmla="*/ 0 w 214"/>
                <a:gd name="T41" fmla="*/ 0 h 243"/>
                <a:gd name="T42" fmla="*/ 0 w 214"/>
                <a:gd name="T43" fmla="*/ 0 h 243"/>
                <a:gd name="T44" fmla="*/ 0 w 214"/>
                <a:gd name="T45" fmla="*/ 0 h 243"/>
                <a:gd name="T46" fmla="*/ 0 w 214"/>
                <a:gd name="T47" fmla="*/ 0 h 243"/>
                <a:gd name="T48" fmla="*/ 0 w 214"/>
                <a:gd name="T49" fmla="*/ 0 h 243"/>
                <a:gd name="T50" fmla="*/ 0 w 214"/>
                <a:gd name="T51" fmla="*/ 0 h 243"/>
                <a:gd name="T52" fmla="*/ 0 w 214"/>
                <a:gd name="T53" fmla="*/ 0 h 243"/>
                <a:gd name="T54" fmla="*/ 0 w 214"/>
                <a:gd name="T55" fmla="*/ 0 h 243"/>
                <a:gd name="T56" fmla="*/ 0 w 214"/>
                <a:gd name="T57" fmla="*/ 0 h 243"/>
                <a:gd name="T58" fmla="*/ 0 w 214"/>
                <a:gd name="T59" fmla="*/ 0 h 243"/>
                <a:gd name="T60" fmla="*/ 0 w 214"/>
                <a:gd name="T61" fmla="*/ 0 h 243"/>
                <a:gd name="T62" fmla="*/ 0 w 214"/>
                <a:gd name="T63" fmla="*/ 0 h 243"/>
                <a:gd name="T64" fmla="*/ 0 w 214"/>
                <a:gd name="T65" fmla="*/ 0 h 243"/>
                <a:gd name="T66" fmla="*/ 0 w 214"/>
                <a:gd name="T67" fmla="*/ 0 h 243"/>
                <a:gd name="T68" fmla="*/ 0 w 214"/>
                <a:gd name="T69" fmla="*/ 0 h 243"/>
                <a:gd name="T70" fmla="*/ 0 w 214"/>
                <a:gd name="T71" fmla="*/ 0 h 243"/>
                <a:gd name="T72" fmla="*/ 0 w 214"/>
                <a:gd name="T73" fmla="*/ 0 h 243"/>
                <a:gd name="T74" fmla="*/ 0 w 214"/>
                <a:gd name="T75" fmla="*/ 0 h 243"/>
                <a:gd name="T76" fmla="*/ 0 w 214"/>
                <a:gd name="T77" fmla="*/ 0 h 243"/>
                <a:gd name="T78" fmla="*/ 0 w 214"/>
                <a:gd name="T79" fmla="*/ 0 h 243"/>
                <a:gd name="T80" fmla="*/ 0 w 214"/>
                <a:gd name="T81" fmla="*/ 0 h 243"/>
                <a:gd name="T82" fmla="*/ 0 w 214"/>
                <a:gd name="T83" fmla="*/ 0 h 243"/>
                <a:gd name="T84" fmla="*/ 0 w 214"/>
                <a:gd name="T85" fmla="*/ 0 h 243"/>
                <a:gd name="T86" fmla="*/ 0 w 214"/>
                <a:gd name="T87" fmla="*/ 0 h 243"/>
                <a:gd name="T88" fmla="*/ 0 w 214"/>
                <a:gd name="T89" fmla="*/ 0 h 243"/>
                <a:gd name="T90" fmla="*/ 0 w 214"/>
                <a:gd name="T91" fmla="*/ 0 h 2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43"/>
                <a:gd name="T140" fmla="*/ 214 w 214"/>
                <a:gd name="T141" fmla="*/ 243 h 24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43">
                  <a:moveTo>
                    <a:pt x="214" y="18"/>
                  </a:moveTo>
                  <a:lnTo>
                    <a:pt x="212" y="22"/>
                  </a:lnTo>
                  <a:lnTo>
                    <a:pt x="211" y="27"/>
                  </a:lnTo>
                  <a:lnTo>
                    <a:pt x="210" y="33"/>
                  </a:lnTo>
                  <a:lnTo>
                    <a:pt x="207" y="38"/>
                  </a:lnTo>
                  <a:lnTo>
                    <a:pt x="206" y="43"/>
                  </a:lnTo>
                  <a:lnTo>
                    <a:pt x="205" y="47"/>
                  </a:lnTo>
                  <a:lnTo>
                    <a:pt x="202" y="52"/>
                  </a:lnTo>
                  <a:lnTo>
                    <a:pt x="202" y="57"/>
                  </a:lnTo>
                  <a:lnTo>
                    <a:pt x="200" y="62"/>
                  </a:lnTo>
                  <a:lnTo>
                    <a:pt x="198" y="65"/>
                  </a:lnTo>
                  <a:lnTo>
                    <a:pt x="196" y="70"/>
                  </a:lnTo>
                  <a:lnTo>
                    <a:pt x="195" y="75"/>
                  </a:lnTo>
                  <a:lnTo>
                    <a:pt x="193" y="78"/>
                  </a:lnTo>
                  <a:lnTo>
                    <a:pt x="192" y="83"/>
                  </a:lnTo>
                  <a:lnTo>
                    <a:pt x="189" y="86"/>
                  </a:lnTo>
                  <a:lnTo>
                    <a:pt x="187" y="91"/>
                  </a:lnTo>
                  <a:lnTo>
                    <a:pt x="185" y="95"/>
                  </a:lnTo>
                  <a:lnTo>
                    <a:pt x="182" y="98"/>
                  </a:lnTo>
                  <a:lnTo>
                    <a:pt x="180" y="103"/>
                  </a:lnTo>
                  <a:lnTo>
                    <a:pt x="179" y="107"/>
                  </a:lnTo>
                  <a:lnTo>
                    <a:pt x="175" y="110"/>
                  </a:lnTo>
                  <a:lnTo>
                    <a:pt x="173" y="114"/>
                  </a:lnTo>
                  <a:lnTo>
                    <a:pt x="170" y="117"/>
                  </a:lnTo>
                  <a:lnTo>
                    <a:pt x="168" y="122"/>
                  </a:lnTo>
                  <a:lnTo>
                    <a:pt x="163" y="124"/>
                  </a:lnTo>
                  <a:lnTo>
                    <a:pt x="161" y="128"/>
                  </a:lnTo>
                  <a:lnTo>
                    <a:pt x="157" y="133"/>
                  </a:lnTo>
                  <a:lnTo>
                    <a:pt x="154" y="136"/>
                  </a:lnTo>
                  <a:lnTo>
                    <a:pt x="150" y="140"/>
                  </a:lnTo>
                  <a:lnTo>
                    <a:pt x="147" y="143"/>
                  </a:lnTo>
                  <a:lnTo>
                    <a:pt x="143" y="147"/>
                  </a:lnTo>
                  <a:lnTo>
                    <a:pt x="140" y="152"/>
                  </a:lnTo>
                  <a:lnTo>
                    <a:pt x="134" y="155"/>
                  </a:lnTo>
                  <a:lnTo>
                    <a:pt x="129" y="160"/>
                  </a:lnTo>
                  <a:lnTo>
                    <a:pt x="124" y="164"/>
                  </a:lnTo>
                  <a:lnTo>
                    <a:pt x="121" y="167"/>
                  </a:lnTo>
                  <a:lnTo>
                    <a:pt x="116" y="171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4" y="181"/>
                  </a:lnTo>
                  <a:lnTo>
                    <a:pt x="99" y="184"/>
                  </a:lnTo>
                  <a:lnTo>
                    <a:pt x="96" y="187"/>
                  </a:lnTo>
                  <a:lnTo>
                    <a:pt x="91" y="191"/>
                  </a:lnTo>
                  <a:lnTo>
                    <a:pt x="87" y="194"/>
                  </a:lnTo>
                  <a:lnTo>
                    <a:pt x="81" y="197"/>
                  </a:lnTo>
                  <a:lnTo>
                    <a:pt x="77" y="201"/>
                  </a:lnTo>
                  <a:lnTo>
                    <a:pt x="72" y="205"/>
                  </a:lnTo>
                  <a:lnTo>
                    <a:pt x="67" y="210"/>
                  </a:lnTo>
                  <a:lnTo>
                    <a:pt x="62" y="211"/>
                  </a:lnTo>
                  <a:lnTo>
                    <a:pt x="58" y="216"/>
                  </a:lnTo>
                  <a:lnTo>
                    <a:pt x="53" y="220"/>
                  </a:lnTo>
                  <a:lnTo>
                    <a:pt x="48" y="225"/>
                  </a:lnTo>
                  <a:lnTo>
                    <a:pt x="42" y="229"/>
                  </a:lnTo>
                  <a:lnTo>
                    <a:pt x="38" y="234"/>
                  </a:lnTo>
                  <a:lnTo>
                    <a:pt x="33" y="237"/>
                  </a:lnTo>
                  <a:lnTo>
                    <a:pt x="28" y="241"/>
                  </a:lnTo>
                  <a:lnTo>
                    <a:pt x="25" y="242"/>
                  </a:lnTo>
                  <a:lnTo>
                    <a:pt x="21" y="243"/>
                  </a:lnTo>
                  <a:lnTo>
                    <a:pt x="16" y="243"/>
                  </a:lnTo>
                  <a:lnTo>
                    <a:pt x="14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4" y="237"/>
                  </a:lnTo>
                  <a:lnTo>
                    <a:pt x="3" y="235"/>
                  </a:lnTo>
                  <a:lnTo>
                    <a:pt x="1" y="231"/>
                  </a:lnTo>
                  <a:lnTo>
                    <a:pt x="0" y="229"/>
                  </a:lnTo>
                  <a:lnTo>
                    <a:pt x="0" y="225"/>
                  </a:lnTo>
                  <a:lnTo>
                    <a:pt x="1" y="222"/>
                  </a:lnTo>
                  <a:lnTo>
                    <a:pt x="1" y="219"/>
                  </a:lnTo>
                  <a:lnTo>
                    <a:pt x="3" y="216"/>
                  </a:lnTo>
                  <a:lnTo>
                    <a:pt x="6" y="212"/>
                  </a:lnTo>
                  <a:lnTo>
                    <a:pt x="9" y="210"/>
                  </a:lnTo>
                  <a:lnTo>
                    <a:pt x="13" y="207"/>
                  </a:lnTo>
                  <a:lnTo>
                    <a:pt x="16" y="205"/>
                  </a:lnTo>
                  <a:lnTo>
                    <a:pt x="20" y="204"/>
                  </a:lnTo>
                  <a:lnTo>
                    <a:pt x="23" y="201"/>
                  </a:lnTo>
                  <a:lnTo>
                    <a:pt x="27" y="199"/>
                  </a:lnTo>
                  <a:lnTo>
                    <a:pt x="30" y="197"/>
                  </a:lnTo>
                  <a:lnTo>
                    <a:pt x="33" y="194"/>
                  </a:lnTo>
                  <a:lnTo>
                    <a:pt x="38" y="192"/>
                  </a:lnTo>
                  <a:lnTo>
                    <a:pt x="42" y="187"/>
                  </a:lnTo>
                  <a:lnTo>
                    <a:pt x="47" y="184"/>
                  </a:lnTo>
                  <a:lnTo>
                    <a:pt x="52" y="181"/>
                  </a:lnTo>
                  <a:lnTo>
                    <a:pt x="55" y="178"/>
                  </a:lnTo>
                  <a:lnTo>
                    <a:pt x="59" y="174"/>
                  </a:lnTo>
                  <a:lnTo>
                    <a:pt x="64" y="172"/>
                  </a:lnTo>
                  <a:lnTo>
                    <a:pt x="67" y="168"/>
                  </a:lnTo>
                  <a:lnTo>
                    <a:pt x="71" y="166"/>
                  </a:lnTo>
                  <a:lnTo>
                    <a:pt x="74" y="164"/>
                  </a:lnTo>
                  <a:lnTo>
                    <a:pt x="78" y="161"/>
                  </a:lnTo>
                  <a:lnTo>
                    <a:pt x="81" y="158"/>
                  </a:lnTo>
                  <a:lnTo>
                    <a:pt x="85" y="155"/>
                  </a:lnTo>
                  <a:lnTo>
                    <a:pt x="89" y="152"/>
                  </a:lnTo>
                  <a:lnTo>
                    <a:pt x="93" y="148"/>
                  </a:lnTo>
                  <a:lnTo>
                    <a:pt x="98" y="143"/>
                  </a:lnTo>
                  <a:lnTo>
                    <a:pt x="103" y="140"/>
                  </a:lnTo>
                  <a:lnTo>
                    <a:pt x="106" y="136"/>
                  </a:lnTo>
                  <a:lnTo>
                    <a:pt x="110" y="133"/>
                  </a:lnTo>
                  <a:lnTo>
                    <a:pt x="113" y="129"/>
                  </a:lnTo>
                  <a:lnTo>
                    <a:pt x="117" y="126"/>
                  </a:lnTo>
                  <a:lnTo>
                    <a:pt x="121" y="122"/>
                  </a:lnTo>
                  <a:lnTo>
                    <a:pt x="124" y="118"/>
                  </a:lnTo>
                  <a:lnTo>
                    <a:pt x="128" y="114"/>
                  </a:lnTo>
                  <a:lnTo>
                    <a:pt x="131" y="111"/>
                  </a:lnTo>
                  <a:lnTo>
                    <a:pt x="135" y="107"/>
                  </a:lnTo>
                  <a:lnTo>
                    <a:pt x="138" y="103"/>
                  </a:lnTo>
                  <a:lnTo>
                    <a:pt x="142" y="98"/>
                  </a:lnTo>
                  <a:lnTo>
                    <a:pt x="145" y="95"/>
                  </a:lnTo>
                  <a:lnTo>
                    <a:pt x="149" y="91"/>
                  </a:lnTo>
                  <a:lnTo>
                    <a:pt x="151" y="88"/>
                  </a:lnTo>
                  <a:lnTo>
                    <a:pt x="155" y="83"/>
                  </a:lnTo>
                  <a:lnTo>
                    <a:pt x="159" y="79"/>
                  </a:lnTo>
                  <a:lnTo>
                    <a:pt x="161" y="75"/>
                  </a:lnTo>
                  <a:lnTo>
                    <a:pt x="163" y="70"/>
                  </a:lnTo>
                  <a:lnTo>
                    <a:pt x="166" y="66"/>
                  </a:lnTo>
                  <a:lnTo>
                    <a:pt x="169" y="62"/>
                  </a:lnTo>
                  <a:lnTo>
                    <a:pt x="172" y="57"/>
                  </a:lnTo>
                  <a:lnTo>
                    <a:pt x="174" y="53"/>
                  </a:lnTo>
                  <a:lnTo>
                    <a:pt x="176" y="48"/>
                  </a:lnTo>
                  <a:lnTo>
                    <a:pt x="179" y="45"/>
                  </a:lnTo>
                  <a:lnTo>
                    <a:pt x="181" y="39"/>
                  </a:lnTo>
                  <a:lnTo>
                    <a:pt x="183" y="34"/>
                  </a:lnTo>
                  <a:lnTo>
                    <a:pt x="185" y="29"/>
                  </a:lnTo>
                  <a:lnTo>
                    <a:pt x="187" y="26"/>
                  </a:lnTo>
                  <a:lnTo>
                    <a:pt x="188" y="21"/>
                  </a:lnTo>
                  <a:lnTo>
                    <a:pt x="191" y="16"/>
                  </a:lnTo>
                  <a:lnTo>
                    <a:pt x="192" y="12"/>
                  </a:lnTo>
                  <a:lnTo>
                    <a:pt x="194" y="7"/>
                  </a:lnTo>
                  <a:lnTo>
                    <a:pt x="195" y="2"/>
                  </a:lnTo>
                  <a:lnTo>
                    <a:pt x="199" y="0"/>
                  </a:lnTo>
                  <a:lnTo>
                    <a:pt x="202" y="0"/>
                  </a:lnTo>
                  <a:lnTo>
                    <a:pt x="206" y="1"/>
                  </a:lnTo>
                  <a:lnTo>
                    <a:pt x="210" y="3"/>
                  </a:lnTo>
                  <a:lnTo>
                    <a:pt x="212" y="7"/>
                  </a:lnTo>
                  <a:lnTo>
                    <a:pt x="213" y="9"/>
                  </a:lnTo>
                  <a:lnTo>
                    <a:pt x="214" y="12"/>
                  </a:lnTo>
                  <a:lnTo>
                    <a:pt x="214" y="14"/>
                  </a:lnTo>
                  <a:lnTo>
                    <a:pt x="21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1670" y="1456"/>
              <a:ext cx="109" cy="114"/>
            </a:xfrm>
            <a:custGeom>
              <a:avLst/>
              <a:gdLst>
                <a:gd name="T0" fmla="*/ 0 w 328"/>
                <a:gd name="T1" fmla="*/ 0 h 340"/>
                <a:gd name="T2" fmla="*/ 0 w 328"/>
                <a:gd name="T3" fmla="*/ 0 h 340"/>
                <a:gd name="T4" fmla="*/ 0 w 328"/>
                <a:gd name="T5" fmla="*/ 0 h 340"/>
                <a:gd name="T6" fmla="*/ 0 w 328"/>
                <a:gd name="T7" fmla="*/ 0 h 340"/>
                <a:gd name="T8" fmla="*/ 0 w 328"/>
                <a:gd name="T9" fmla="*/ 0 h 340"/>
                <a:gd name="T10" fmla="*/ 0 w 328"/>
                <a:gd name="T11" fmla="*/ 0 h 340"/>
                <a:gd name="T12" fmla="*/ 0 w 328"/>
                <a:gd name="T13" fmla="*/ 0 h 340"/>
                <a:gd name="T14" fmla="*/ 0 w 328"/>
                <a:gd name="T15" fmla="*/ 0 h 340"/>
                <a:gd name="T16" fmla="*/ 0 w 328"/>
                <a:gd name="T17" fmla="*/ 0 h 340"/>
                <a:gd name="T18" fmla="*/ 0 w 328"/>
                <a:gd name="T19" fmla="*/ 0 h 340"/>
                <a:gd name="T20" fmla="*/ 0 w 328"/>
                <a:gd name="T21" fmla="*/ 0 h 340"/>
                <a:gd name="T22" fmla="*/ 0 w 328"/>
                <a:gd name="T23" fmla="*/ 0 h 340"/>
                <a:gd name="T24" fmla="*/ 0 w 328"/>
                <a:gd name="T25" fmla="*/ 0 h 340"/>
                <a:gd name="T26" fmla="*/ 0 w 328"/>
                <a:gd name="T27" fmla="*/ 0 h 340"/>
                <a:gd name="T28" fmla="*/ 0 w 328"/>
                <a:gd name="T29" fmla="*/ 0 h 340"/>
                <a:gd name="T30" fmla="*/ 0 w 328"/>
                <a:gd name="T31" fmla="*/ 0 h 340"/>
                <a:gd name="T32" fmla="*/ 0 w 328"/>
                <a:gd name="T33" fmla="*/ 0 h 340"/>
                <a:gd name="T34" fmla="*/ 0 w 328"/>
                <a:gd name="T35" fmla="*/ 0 h 340"/>
                <a:gd name="T36" fmla="*/ 0 w 328"/>
                <a:gd name="T37" fmla="*/ 0 h 340"/>
                <a:gd name="T38" fmla="*/ 0 w 328"/>
                <a:gd name="T39" fmla="*/ 0 h 340"/>
                <a:gd name="T40" fmla="*/ 0 w 328"/>
                <a:gd name="T41" fmla="*/ 0 h 340"/>
                <a:gd name="T42" fmla="*/ 0 w 328"/>
                <a:gd name="T43" fmla="*/ 0 h 340"/>
                <a:gd name="T44" fmla="*/ 0 w 328"/>
                <a:gd name="T45" fmla="*/ 0 h 340"/>
                <a:gd name="T46" fmla="*/ 0 w 328"/>
                <a:gd name="T47" fmla="*/ 0 h 340"/>
                <a:gd name="T48" fmla="*/ 0 w 328"/>
                <a:gd name="T49" fmla="*/ 0 h 340"/>
                <a:gd name="T50" fmla="*/ 0 w 328"/>
                <a:gd name="T51" fmla="*/ 0 h 340"/>
                <a:gd name="T52" fmla="*/ 0 w 328"/>
                <a:gd name="T53" fmla="*/ 0 h 340"/>
                <a:gd name="T54" fmla="*/ 0 w 328"/>
                <a:gd name="T55" fmla="*/ 0 h 340"/>
                <a:gd name="T56" fmla="*/ 0 w 328"/>
                <a:gd name="T57" fmla="*/ 0 h 340"/>
                <a:gd name="T58" fmla="*/ 0 w 328"/>
                <a:gd name="T59" fmla="*/ 0 h 340"/>
                <a:gd name="T60" fmla="*/ 0 w 328"/>
                <a:gd name="T61" fmla="*/ 0 h 340"/>
                <a:gd name="T62" fmla="*/ 0 w 328"/>
                <a:gd name="T63" fmla="*/ 0 h 340"/>
                <a:gd name="T64" fmla="*/ 0 w 328"/>
                <a:gd name="T65" fmla="*/ 0 h 340"/>
                <a:gd name="T66" fmla="*/ 0 w 328"/>
                <a:gd name="T67" fmla="*/ 0 h 340"/>
                <a:gd name="T68" fmla="*/ 0 w 328"/>
                <a:gd name="T69" fmla="*/ 0 h 340"/>
                <a:gd name="T70" fmla="*/ 0 w 328"/>
                <a:gd name="T71" fmla="*/ 0 h 340"/>
                <a:gd name="T72" fmla="*/ 0 w 328"/>
                <a:gd name="T73" fmla="*/ 0 h 340"/>
                <a:gd name="T74" fmla="*/ 0 w 328"/>
                <a:gd name="T75" fmla="*/ 0 h 340"/>
                <a:gd name="T76" fmla="*/ 0 w 328"/>
                <a:gd name="T77" fmla="*/ 0 h 340"/>
                <a:gd name="T78" fmla="*/ 0 w 328"/>
                <a:gd name="T79" fmla="*/ 0 h 340"/>
                <a:gd name="T80" fmla="*/ 0 w 328"/>
                <a:gd name="T81" fmla="*/ 0 h 340"/>
                <a:gd name="T82" fmla="*/ 0 w 328"/>
                <a:gd name="T83" fmla="*/ 0 h 340"/>
                <a:gd name="T84" fmla="*/ 0 w 328"/>
                <a:gd name="T85" fmla="*/ 0 h 340"/>
                <a:gd name="T86" fmla="*/ 0 w 328"/>
                <a:gd name="T87" fmla="*/ 0 h 340"/>
                <a:gd name="T88" fmla="*/ 0 w 328"/>
                <a:gd name="T89" fmla="*/ 0 h 340"/>
                <a:gd name="T90" fmla="*/ 0 w 328"/>
                <a:gd name="T91" fmla="*/ 0 h 340"/>
                <a:gd name="T92" fmla="*/ 0 w 328"/>
                <a:gd name="T93" fmla="*/ 0 h 340"/>
                <a:gd name="T94" fmla="*/ 0 w 328"/>
                <a:gd name="T95" fmla="*/ 0 h 340"/>
                <a:gd name="T96" fmla="*/ 0 w 328"/>
                <a:gd name="T97" fmla="*/ 0 h 340"/>
                <a:gd name="T98" fmla="*/ 0 w 328"/>
                <a:gd name="T99" fmla="*/ 0 h 340"/>
                <a:gd name="T100" fmla="*/ 0 w 328"/>
                <a:gd name="T101" fmla="*/ 0 h 340"/>
                <a:gd name="T102" fmla="*/ 0 w 328"/>
                <a:gd name="T103" fmla="*/ 0 h 340"/>
                <a:gd name="T104" fmla="*/ 0 w 328"/>
                <a:gd name="T105" fmla="*/ 0 h 340"/>
                <a:gd name="T106" fmla="*/ 0 w 328"/>
                <a:gd name="T107" fmla="*/ 0 h 3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28"/>
                <a:gd name="T163" fmla="*/ 0 h 340"/>
                <a:gd name="T164" fmla="*/ 328 w 328"/>
                <a:gd name="T165" fmla="*/ 340 h 34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28" h="340">
                  <a:moveTo>
                    <a:pt x="101" y="300"/>
                  </a:moveTo>
                  <a:lnTo>
                    <a:pt x="123" y="340"/>
                  </a:lnTo>
                  <a:lnTo>
                    <a:pt x="123" y="339"/>
                  </a:lnTo>
                  <a:lnTo>
                    <a:pt x="126" y="338"/>
                  </a:lnTo>
                  <a:lnTo>
                    <a:pt x="129" y="334"/>
                  </a:lnTo>
                  <a:lnTo>
                    <a:pt x="134" y="332"/>
                  </a:lnTo>
                  <a:lnTo>
                    <a:pt x="137" y="328"/>
                  </a:lnTo>
                  <a:lnTo>
                    <a:pt x="142" y="323"/>
                  </a:lnTo>
                  <a:lnTo>
                    <a:pt x="147" y="319"/>
                  </a:lnTo>
                  <a:lnTo>
                    <a:pt x="150" y="314"/>
                  </a:lnTo>
                  <a:lnTo>
                    <a:pt x="150" y="313"/>
                  </a:lnTo>
                  <a:lnTo>
                    <a:pt x="149" y="309"/>
                  </a:lnTo>
                  <a:lnTo>
                    <a:pt x="148" y="306"/>
                  </a:lnTo>
                  <a:lnTo>
                    <a:pt x="146" y="301"/>
                  </a:lnTo>
                  <a:lnTo>
                    <a:pt x="144" y="298"/>
                  </a:lnTo>
                  <a:lnTo>
                    <a:pt x="143" y="296"/>
                  </a:lnTo>
                  <a:lnTo>
                    <a:pt x="142" y="293"/>
                  </a:lnTo>
                  <a:lnTo>
                    <a:pt x="141" y="290"/>
                  </a:lnTo>
                  <a:lnTo>
                    <a:pt x="139" y="287"/>
                  </a:lnTo>
                  <a:lnTo>
                    <a:pt x="137" y="283"/>
                  </a:lnTo>
                  <a:lnTo>
                    <a:pt x="136" y="281"/>
                  </a:lnTo>
                  <a:lnTo>
                    <a:pt x="134" y="277"/>
                  </a:lnTo>
                  <a:lnTo>
                    <a:pt x="131" y="272"/>
                  </a:lnTo>
                  <a:lnTo>
                    <a:pt x="129" y="269"/>
                  </a:lnTo>
                  <a:lnTo>
                    <a:pt x="127" y="265"/>
                  </a:lnTo>
                  <a:lnTo>
                    <a:pt x="124" y="262"/>
                  </a:lnTo>
                  <a:lnTo>
                    <a:pt x="122" y="257"/>
                  </a:lnTo>
                  <a:lnTo>
                    <a:pt x="120" y="253"/>
                  </a:lnTo>
                  <a:lnTo>
                    <a:pt x="117" y="249"/>
                  </a:lnTo>
                  <a:lnTo>
                    <a:pt x="115" y="245"/>
                  </a:lnTo>
                  <a:lnTo>
                    <a:pt x="112" y="240"/>
                  </a:lnTo>
                  <a:lnTo>
                    <a:pt x="109" y="236"/>
                  </a:lnTo>
                  <a:lnTo>
                    <a:pt x="107" y="231"/>
                  </a:lnTo>
                  <a:lnTo>
                    <a:pt x="104" y="226"/>
                  </a:lnTo>
                  <a:lnTo>
                    <a:pt x="101" y="221"/>
                  </a:lnTo>
                  <a:lnTo>
                    <a:pt x="98" y="217"/>
                  </a:lnTo>
                  <a:lnTo>
                    <a:pt x="96" y="212"/>
                  </a:lnTo>
                  <a:lnTo>
                    <a:pt x="92" y="208"/>
                  </a:lnTo>
                  <a:lnTo>
                    <a:pt x="90" y="204"/>
                  </a:lnTo>
                  <a:lnTo>
                    <a:pt x="86" y="199"/>
                  </a:lnTo>
                  <a:lnTo>
                    <a:pt x="83" y="194"/>
                  </a:lnTo>
                  <a:lnTo>
                    <a:pt x="80" y="189"/>
                  </a:lnTo>
                  <a:lnTo>
                    <a:pt x="78" y="185"/>
                  </a:lnTo>
                  <a:lnTo>
                    <a:pt x="75" y="180"/>
                  </a:lnTo>
                  <a:lnTo>
                    <a:pt x="72" y="175"/>
                  </a:lnTo>
                  <a:lnTo>
                    <a:pt x="70" y="172"/>
                  </a:lnTo>
                  <a:lnTo>
                    <a:pt x="66" y="167"/>
                  </a:lnTo>
                  <a:lnTo>
                    <a:pt x="64" y="162"/>
                  </a:lnTo>
                  <a:lnTo>
                    <a:pt x="62" y="157"/>
                  </a:lnTo>
                  <a:lnTo>
                    <a:pt x="59" y="154"/>
                  </a:lnTo>
                  <a:lnTo>
                    <a:pt x="57" y="149"/>
                  </a:lnTo>
                  <a:lnTo>
                    <a:pt x="54" y="145"/>
                  </a:lnTo>
                  <a:lnTo>
                    <a:pt x="52" y="142"/>
                  </a:lnTo>
                  <a:lnTo>
                    <a:pt x="50" y="138"/>
                  </a:lnTo>
                  <a:lnTo>
                    <a:pt x="47" y="134"/>
                  </a:lnTo>
                  <a:lnTo>
                    <a:pt x="45" y="130"/>
                  </a:lnTo>
                  <a:lnTo>
                    <a:pt x="44" y="128"/>
                  </a:lnTo>
                  <a:lnTo>
                    <a:pt x="43" y="124"/>
                  </a:lnTo>
                  <a:lnTo>
                    <a:pt x="39" y="118"/>
                  </a:lnTo>
                  <a:lnTo>
                    <a:pt x="35" y="113"/>
                  </a:lnTo>
                  <a:lnTo>
                    <a:pt x="33" y="109"/>
                  </a:lnTo>
                  <a:lnTo>
                    <a:pt x="32" y="105"/>
                  </a:lnTo>
                  <a:lnTo>
                    <a:pt x="31" y="103"/>
                  </a:lnTo>
                  <a:lnTo>
                    <a:pt x="31" y="102"/>
                  </a:lnTo>
                  <a:lnTo>
                    <a:pt x="32" y="96"/>
                  </a:lnTo>
                  <a:lnTo>
                    <a:pt x="35" y="91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43" y="85"/>
                  </a:lnTo>
                  <a:lnTo>
                    <a:pt x="46" y="83"/>
                  </a:lnTo>
                  <a:lnTo>
                    <a:pt x="48" y="81"/>
                  </a:lnTo>
                  <a:lnTo>
                    <a:pt x="52" y="79"/>
                  </a:lnTo>
                  <a:lnTo>
                    <a:pt x="56" y="79"/>
                  </a:lnTo>
                  <a:lnTo>
                    <a:pt x="59" y="79"/>
                  </a:lnTo>
                  <a:lnTo>
                    <a:pt x="63" y="78"/>
                  </a:lnTo>
                  <a:lnTo>
                    <a:pt x="66" y="79"/>
                  </a:lnTo>
                  <a:lnTo>
                    <a:pt x="69" y="79"/>
                  </a:lnTo>
                  <a:lnTo>
                    <a:pt x="73" y="80"/>
                  </a:lnTo>
                  <a:lnTo>
                    <a:pt x="77" y="83"/>
                  </a:lnTo>
                  <a:lnTo>
                    <a:pt x="79" y="84"/>
                  </a:lnTo>
                  <a:lnTo>
                    <a:pt x="84" y="86"/>
                  </a:lnTo>
                  <a:lnTo>
                    <a:pt x="89" y="88"/>
                  </a:lnTo>
                  <a:lnTo>
                    <a:pt x="94" y="91"/>
                  </a:lnTo>
                  <a:lnTo>
                    <a:pt x="97" y="92"/>
                  </a:lnTo>
                  <a:lnTo>
                    <a:pt x="99" y="94"/>
                  </a:lnTo>
                  <a:lnTo>
                    <a:pt x="103" y="96"/>
                  </a:lnTo>
                  <a:lnTo>
                    <a:pt x="107" y="98"/>
                  </a:lnTo>
                  <a:lnTo>
                    <a:pt x="110" y="99"/>
                  </a:lnTo>
                  <a:lnTo>
                    <a:pt x="112" y="100"/>
                  </a:lnTo>
                  <a:lnTo>
                    <a:pt x="116" y="103"/>
                  </a:lnTo>
                  <a:lnTo>
                    <a:pt x="120" y="104"/>
                  </a:lnTo>
                  <a:lnTo>
                    <a:pt x="123" y="106"/>
                  </a:lnTo>
                  <a:lnTo>
                    <a:pt x="127" y="109"/>
                  </a:lnTo>
                  <a:lnTo>
                    <a:pt x="130" y="110"/>
                  </a:lnTo>
                  <a:lnTo>
                    <a:pt x="135" y="112"/>
                  </a:lnTo>
                  <a:lnTo>
                    <a:pt x="137" y="113"/>
                  </a:lnTo>
                  <a:lnTo>
                    <a:pt x="142" y="117"/>
                  </a:lnTo>
                  <a:lnTo>
                    <a:pt x="146" y="118"/>
                  </a:lnTo>
                  <a:lnTo>
                    <a:pt x="150" y="121"/>
                  </a:lnTo>
                  <a:lnTo>
                    <a:pt x="154" y="123"/>
                  </a:lnTo>
                  <a:lnTo>
                    <a:pt x="158" y="125"/>
                  </a:lnTo>
                  <a:lnTo>
                    <a:pt x="162" y="128"/>
                  </a:lnTo>
                  <a:lnTo>
                    <a:pt x="166" y="130"/>
                  </a:lnTo>
                  <a:lnTo>
                    <a:pt x="171" y="131"/>
                  </a:lnTo>
                  <a:lnTo>
                    <a:pt x="174" y="134"/>
                  </a:lnTo>
                  <a:lnTo>
                    <a:pt x="178" y="136"/>
                  </a:lnTo>
                  <a:lnTo>
                    <a:pt x="181" y="138"/>
                  </a:lnTo>
                  <a:lnTo>
                    <a:pt x="185" y="139"/>
                  </a:lnTo>
                  <a:lnTo>
                    <a:pt x="190" y="142"/>
                  </a:lnTo>
                  <a:lnTo>
                    <a:pt x="193" y="143"/>
                  </a:lnTo>
                  <a:lnTo>
                    <a:pt x="197" y="145"/>
                  </a:lnTo>
                  <a:lnTo>
                    <a:pt x="200" y="148"/>
                  </a:lnTo>
                  <a:lnTo>
                    <a:pt x="204" y="149"/>
                  </a:lnTo>
                  <a:lnTo>
                    <a:pt x="207" y="151"/>
                  </a:lnTo>
                  <a:lnTo>
                    <a:pt x="211" y="154"/>
                  </a:lnTo>
                  <a:lnTo>
                    <a:pt x="214" y="155"/>
                  </a:lnTo>
                  <a:lnTo>
                    <a:pt x="218" y="157"/>
                  </a:lnTo>
                  <a:lnTo>
                    <a:pt x="222" y="158"/>
                  </a:lnTo>
                  <a:lnTo>
                    <a:pt x="225" y="161"/>
                  </a:lnTo>
                  <a:lnTo>
                    <a:pt x="230" y="162"/>
                  </a:lnTo>
                  <a:lnTo>
                    <a:pt x="236" y="166"/>
                  </a:lnTo>
                  <a:lnTo>
                    <a:pt x="241" y="168"/>
                  </a:lnTo>
                  <a:lnTo>
                    <a:pt x="245" y="170"/>
                  </a:lnTo>
                  <a:lnTo>
                    <a:pt x="248" y="172"/>
                  </a:lnTo>
                  <a:lnTo>
                    <a:pt x="251" y="173"/>
                  </a:lnTo>
                  <a:lnTo>
                    <a:pt x="254" y="173"/>
                  </a:lnTo>
                  <a:lnTo>
                    <a:pt x="256" y="174"/>
                  </a:lnTo>
                  <a:lnTo>
                    <a:pt x="258" y="173"/>
                  </a:lnTo>
                  <a:lnTo>
                    <a:pt x="263" y="169"/>
                  </a:lnTo>
                  <a:lnTo>
                    <a:pt x="268" y="166"/>
                  </a:lnTo>
                  <a:lnTo>
                    <a:pt x="274" y="162"/>
                  </a:lnTo>
                  <a:lnTo>
                    <a:pt x="278" y="157"/>
                  </a:lnTo>
                  <a:lnTo>
                    <a:pt x="283" y="153"/>
                  </a:lnTo>
                  <a:lnTo>
                    <a:pt x="287" y="148"/>
                  </a:lnTo>
                  <a:lnTo>
                    <a:pt x="289" y="144"/>
                  </a:lnTo>
                  <a:lnTo>
                    <a:pt x="288" y="141"/>
                  </a:lnTo>
                  <a:lnTo>
                    <a:pt x="286" y="138"/>
                  </a:lnTo>
                  <a:lnTo>
                    <a:pt x="283" y="136"/>
                  </a:lnTo>
                  <a:lnTo>
                    <a:pt x="281" y="134"/>
                  </a:lnTo>
                  <a:lnTo>
                    <a:pt x="278" y="132"/>
                  </a:lnTo>
                  <a:lnTo>
                    <a:pt x="276" y="130"/>
                  </a:lnTo>
                  <a:lnTo>
                    <a:pt x="271" y="128"/>
                  </a:lnTo>
                  <a:lnTo>
                    <a:pt x="268" y="125"/>
                  </a:lnTo>
                  <a:lnTo>
                    <a:pt x="264" y="123"/>
                  </a:lnTo>
                  <a:lnTo>
                    <a:pt x="261" y="121"/>
                  </a:lnTo>
                  <a:lnTo>
                    <a:pt x="256" y="118"/>
                  </a:lnTo>
                  <a:lnTo>
                    <a:pt x="251" y="116"/>
                  </a:lnTo>
                  <a:lnTo>
                    <a:pt x="246" y="113"/>
                  </a:lnTo>
                  <a:lnTo>
                    <a:pt x="242" y="111"/>
                  </a:lnTo>
                  <a:lnTo>
                    <a:pt x="236" y="109"/>
                  </a:lnTo>
                  <a:lnTo>
                    <a:pt x="230" y="106"/>
                  </a:lnTo>
                  <a:lnTo>
                    <a:pt x="225" y="103"/>
                  </a:lnTo>
                  <a:lnTo>
                    <a:pt x="219" y="100"/>
                  </a:lnTo>
                  <a:lnTo>
                    <a:pt x="213" y="98"/>
                  </a:lnTo>
                  <a:lnTo>
                    <a:pt x="209" y="96"/>
                  </a:lnTo>
                  <a:lnTo>
                    <a:pt x="203" y="93"/>
                  </a:lnTo>
                  <a:lnTo>
                    <a:pt x="198" y="91"/>
                  </a:lnTo>
                  <a:lnTo>
                    <a:pt x="192" y="88"/>
                  </a:lnTo>
                  <a:lnTo>
                    <a:pt x="187" y="86"/>
                  </a:lnTo>
                  <a:lnTo>
                    <a:pt x="181" y="85"/>
                  </a:lnTo>
                  <a:lnTo>
                    <a:pt x="177" y="84"/>
                  </a:lnTo>
                  <a:lnTo>
                    <a:pt x="172" y="81"/>
                  </a:lnTo>
                  <a:lnTo>
                    <a:pt x="167" y="80"/>
                  </a:lnTo>
                  <a:lnTo>
                    <a:pt x="163" y="79"/>
                  </a:lnTo>
                  <a:lnTo>
                    <a:pt x="160" y="78"/>
                  </a:lnTo>
                  <a:lnTo>
                    <a:pt x="155" y="77"/>
                  </a:lnTo>
                  <a:lnTo>
                    <a:pt x="150" y="74"/>
                  </a:lnTo>
                  <a:lnTo>
                    <a:pt x="146" y="74"/>
                  </a:lnTo>
                  <a:lnTo>
                    <a:pt x="142" y="73"/>
                  </a:lnTo>
                  <a:lnTo>
                    <a:pt x="139" y="71"/>
                  </a:lnTo>
                  <a:lnTo>
                    <a:pt x="135" y="70"/>
                  </a:lnTo>
                  <a:lnTo>
                    <a:pt x="130" y="70"/>
                  </a:lnTo>
                  <a:lnTo>
                    <a:pt x="127" y="68"/>
                  </a:lnTo>
                  <a:lnTo>
                    <a:pt x="122" y="66"/>
                  </a:lnTo>
                  <a:lnTo>
                    <a:pt x="118" y="66"/>
                  </a:lnTo>
                  <a:lnTo>
                    <a:pt x="115" y="65"/>
                  </a:lnTo>
                  <a:lnTo>
                    <a:pt x="111" y="64"/>
                  </a:lnTo>
                  <a:lnTo>
                    <a:pt x="107" y="61"/>
                  </a:lnTo>
                  <a:lnTo>
                    <a:pt x="104" y="60"/>
                  </a:lnTo>
                  <a:lnTo>
                    <a:pt x="101" y="60"/>
                  </a:lnTo>
                  <a:lnTo>
                    <a:pt x="97" y="59"/>
                  </a:lnTo>
                  <a:lnTo>
                    <a:pt x="94" y="58"/>
                  </a:lnTo>
                  <a:lnTo>
                    <a:pt x="91" y="56"/>
                  </a:lnTo>
                  <a:lnTo>
                    <a:pt x="88" y="55"/>
                  </a:lnTo>
                  <a:lnTo>
                    <a:pt x="85" y="54"/>
                  </a:lnTo>
                  <a:lnTo>
                    <a:pt x="80" y="53"/>
                  </a:lnTo>
                  <a:lnTo>
                    <a:pt x="77" y="51"/>
                  </a:lnTo>
                  <a:lnTo>
                    <a:pt x="73" y="49"/>
                  </a:lnTo>
                  <a:lnTo>
                    <a:pt x="70" y="47"/>
                  </a:lnTo>
                  <a:lnTo>
                    <a:pt x="69" y="46"/>
                  </a:lnTo>
                  <a:lnTo>
                    <a:pt x="70" y="43"/>
                  </a:lnTo>
                  <a:lnTo>
                    <a:pt x="73" y="43"/>
                  </a:lnTo>
                  <a:lnTo>
                    <a:pt x="75" y="42"/>
                  </a:lnTo>
                  <a:lnTo>
                    <a:pt x="78" y="42"/>
                  </a:lnTo>
                  <a:lnTo>
                    <a:pt x="82" y="42"/>
                  </a:lnTo>
                  <a:lnTo>
                    <a:pt x="85" y="42"/>
                  </a:lnTo>
                  <a:lnTo>
                    <a:pt x="89" y="42"/>
                  </a:lnTo>
                  <a:lnTo>
                    <a:pt x="94" y="42"/>
                  </a:lnTo>
                  <a:lnTo>
                    <a:pt x="98" y="42"/>
                  </a:lnTo>
                  <a:lnTo>
                    <a:pt x="103" y="42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16" y="42"/>
                  </a:lnTo>
                  <a:lnTo>
                    <a:pt x="120" y="42"/>
                  </a:lnTo>
                  <a:lnTo>
                    <a:pt x="123" y="42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41" y="42"/>
                  </a:lnTo>
                  <a:lnTo>
                    <a:pt x="144" y="42"/>
                  </a:lnTo>
                  <a:lnTo>
                    <a:pt x="147" y="42"/>
                  </a:lnTo>
                  <a:lnTo>
                    <a:pt x="150" y="42"/>
                  </a:lnTo>
                  <a:lnTo>
                    <a:pt x="153" y="42"/>
                  </a:lnTo>
                  <a:lnTo>
                    <a:pt x="156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5" y="42"/>
                  </a:lnTo>
                  <a:lnTo>
                    <a:pt x="168" y="42"/>
                  </a:lnTo>
                  <a:lnTo>
                    <a:pt x="172" y="42"/>
                  </a:lnTo>
                  <a:lnTo>
                    <a:pt x="174" y="42"/>
                  </a:lnTo>
                  <a:lnTo>
                    <a:pt x="180" y="42"/>
                  </a:lnTo>
                  <a:lnTo>
                    <a:pt x="185" y="42"/>
                  </a:lnTo>
                  <a:lnTo>
                    <a:pt x="191" y="42"/>
                  </a:lnTo>
                  <a:lnTo>
                    <a:pt x="197" y="42"/>
                  </a:lnTo>
                  <a:lnTo>
                    <a:pt x="201" y="42"/>
                  </a:lnTo>
                  <a:lnTo>
                    <a:pt x="206" y="42"/>
                  </a:lnTo>
                  <a:lnTo>
                    <a:pt x="211" y="42"/>
                  </a:lnTo>
                  <a:lnTo>
                    <a:pt x="216" y="42"/>
                  </a:lnTo>
                  <a:lnTo>
                    <a:pt x="218" y="41"/>
                  </a:lnTo>
                  <a:lnTo>
                    <a:pt x="223" y="41"/>
                  </a:lnTo>
                  <a:lnTo>
                    <a:pt x="226" y="40"/>
                  </a:lnTo>
                  <a:lnTo>
                    <a:pt x="231" y="40"/>
                  </a:lnTo>
                  <a:lnTo>
                    <a:pt x="236" y="40"/>
                  </a:lnTo>
                  <a:lnTo>
                    <a:pt x="239" y="39"/>
                  </a:lnTo>
                  <a:lnTo>
                    <a:pt x="244" y="39"/>
                  </a:lnTo>
                  <a:lnTo>
                    <a:pt x="249" y="39"/>
                  </a:lnTo>
                  <a:lnTo>
                    <a:pt x="252" y="37"/>
                  </a:lnTo>
                  <a:lnTo>
                    <a:pt x="257" y="36"/>
                  </a:lnTo>
                  <a:lnTo>
                    <a:pt x="262" y="35"/>
                  </a:lnTo>
                  <a:lnTo>
                    <a:pt x="265" y="35"/>
                  </a:lnTo>
                  <a:lnTo>
                    <a:pt x="270" y="35"/>
                  </a:lnTo>
                  <a:lnTo>
                    <a:pt x="274" y="34"/>
                  </a:lnTo>
                  <a:lnTo>
                    <a:pt x="278" y="33"/>
                  </a:lnTo>
                  <a:lnTo>
                    <a:pt x="283" y="33"/>
                  </a:lnTo>
                  <a:lnTo>
                    <a:pt x="287" y="32"/>
                  </a:lnTo>
                  <a:lnTo>
                    <a:pt x="290" y="30"/>
                  </a:lnTo>
                  <a:lnTo>
                    <a:pt x="294" y="30"/>
                  </a:lnTo>
                  <a:lnTo>
                    <a:pt x="297" y="29"/>
                  </a:lnTo>
                  <a:lnTo>
                    <a:pt x="301" y="28"/>
                  </a:lnTo>
                  <a:lnTo>
                    <a:pt x="305" y="28"/>
                  </a:lnTo>
                  <a:lnTo>
                    <a:pt x="307" y="27"/>
                  </a:lnTo>
                  <a:lnTo>
                    <a:pt x="310" y="26"/>
                  </a:lnTo>
                  <a:lnTo>
                    <a:pt x="315" y="24"/>
                  </a:lnTo>
                  <a:lnTo>
                    <a:pt x="320" y="23"/>
                  </a:lnTo>
                  <a:lnTo>
                    <a:pt x="324" y="21"/>
                  </a:lnTo>
                  <a:lnTo>
                    <a:pt x="326" y="20"/>
                  </a:lnTo>
                  <a:lnTo>
                    <a:pt x="327" y="15"/>
                  </a:lnTo>
                  <a:lnTo>
                    <a:pt x="328" y="13"/>
                  </a:lnTo>
                  <a:lnTo>
                    <a:pt x="328" y="9"/>
                  </a:lnTo>
                  <a:lnTo>
                    <a:pt x="327" y="5"/>
                  </a:lnTo>
                  <a:lnTo>
                    <a:pt x="324" y="1"/>
                  </a:lnTo>
                  <a:lnTo>
                    <a:pt x="322" y="0"/>
                  </a:lnTo>
                  <a:lnTo>
                    <a:pt x="20" y="28"/>
                  </a:lnTo>
                  <a:lnTo>
                    <a:pt x="0" y="90"/>
                  </a:lnTo>
                  <a:lnTo>
                    <a:pt x="101" y="300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1676" y="1470"/>
              <a:ext cx="75" cy="42"/>
            </a:xfrm>
            <a:custGeom>
              <a:avLst/>
              <a:gdLst>
                <a:gd name="T0" fmla="*/ 0 w 223"/>
                <a:gd name="T1" fmla="*/ 0 h 125"/>
                <a:gd name="T2" fmla="*/ 0 w 223"/>
                <a:gd name="T3" fmla="*/ 0 h 125"/>
                <a:gd name="T4" fmla="*/ 0 w 223"/>
                <a:gd name="T5" fmla="*/ 0 h 125"/>
                <a:gd name="T6" fmla="*/ 0 w 223"/>
                <a:gd name="T7" fmla="*/ 0 h 125"/>
                <a:gd name="T8" fmla="*/ 0 w 223"/>
                <a:gd name="T9" fmla="*/ 0 h 125"/>
                <a:gd name="T10" fmla="*/ 0 w 223"/>
                <a:gd name="T11" fmla="*/ 0 h 125"/>
                <a:gd name="T12" fmla="*/ 0 w 223"/>
                <a:gd name="T13" fmla="*/ 0 h 125"/>
                <a:gd name="T14" fmla="*/ 0 w 223"/>
                <a:gd name="T15" fmla="*/ 0 h 125"/>
                <a:gd name="T16" fmla="*/ 0 w 223"/>
                <a:gd name="T17" fmla="*/ 0 h 125"/>
                <a:gd name="T18" fmla="*/ 0 w 223"/>
                <a:gd name="T19" fmla="*/ 0 h 125"/>
                <a:gd name="T20" fmla="*/ 0 w 223"/>
                <a:gd name="T21" fmla="*/ 0 h 125"/>
                <a:gd name="T22" fmla="*/ 0 w 223"/>
                <a:gd name="T23" fmla="*/ 0 h 125"/>
                <a:gd name="T24" fmla="*/ 0 w 223"/>
                <a:gd name="T25" fmla="*/ 0 h 125"/>
                <a:gd name="T26" fmla="*/ 0 w 223"/>
                <a:gd name="T27" fmla="*/ 0 h 125"/>
                <a:gd name="T28" fmla="*/ 0 w 223"/>
                <a:gd name="T29" fmla="*/ 0 h 125"/>
                <a:gd name="T30" fmla="*/ 0 w 223"/>
                <a:gd name="T31" fmla="*/ 0 h 125"/>
                <a:gd name="T32" fmla="*/ 0 w 223"/>
                <a:gd name="T33" fmla="*/ 0 h 125"/>
                <a:gd name="T34" fmla="*/ 0 w 223"/>
                <a:gd name="T35" fmla="*/ 0 h 125"/>
                <a:gd name="T36" fmla="*/ 0 w 223"/>
                <a:gd name="T37" fmla="*/ 0 h 125"/>
                <a:gd name="T38" fmla="*/ 0 w 223"/>
                <a:gd name="T39" fmla="*/ 0 h 125"/>
                <a:gd name="T40" fmla="*/ 0 w 223"/>
                <a:gd name="T41" fmla="*/ 0 h 125"/>
                <a:gd name="T42" fmla="*/ 0 w 223"/>
                <a:gd name="T43" fmla="*/ 0 h 125"/>
                <a:gd name="T44" fmla="*/ 0 w 223"/>
                <a:gd name="T45" fmla="*/ 0 h 125"/>
                <a:gd name="T46" fmla="*/ 0 w 223"/>
                <a:gd name="T47" fmla="*/ 0 h 125"/>
                <a:gd name="T48" fmla="*/ 0 w 223"/>
                <a:gd name="T49" fmla="*/ 0 h 125"/>
                <a:gd name="T50" fmla="*/ 0 w 223"/>
                <a:gd name="T51" fmla="*/ 0 h 125"/>
                <a:gd name="T52" fmla="*/ 0 w 223"/>
                <a:gd name="T53" fmla="*/ 0 h 125"/>
                <a:gd name="T54" fmla="*/ 0 w 223"/>
                <a:gd name="T55" fmla="*/ 0 h 125"/>
                <a:gd name="T56" fmla="*/ 0 w 223"/>
                <a:gd name="T57" fmla="*/ 0 h 125"/>
                <a:gd name="T58" fmla="*/ 0 w 223"/>
                <a:gd name="T59" fmla="*/ 0 h 125"/>
                <a:gd name="T60" fmla="*/ 0 w 223"/>
                <a:gd name="T61" fmla="*/ 0 h 125"/>
                <a:gd name="T62" fmla="*/ 0 w 223"/>
                <a:gd name="T63" fmla="*/ 0 h 125"/>
                <a:gd name="T64" fmla="*/ 0 w 223"/>
                <a:gd name="T65" fmla="*/ 0 h 125"/>
                <a:gd name="T66" fmla="*/ 0 w 223"/>
                <a:gd name="T67" fmla="*/ 0 h 125"/>
                <a:gd name="T68" fmla="*/ 0 w 223"/>
                <a:gd name="T69" fmla="*/ 0 h 125"/>
                <a:gd name="T70" fmla="*/ 0 w 223"/>
                <a:gd name="T71" fmla="*/ 0 h 125"/>
                <a:gd name="T72" fmla="*/ 0 w 223"/>
                <a:gd name="T73" fmla="*/ 0 h 125"/>
                <a:gd name="T74" fmla="*/ 0 w 223"/>
                <a:gd name="T75" fmla="*/ 0 h 125"/>
                <a:gd name="T76" fmla="*/ 0 w 223"/>
                <a:gd name="T77" fmla="*/ 0 h 125"/>
                <a:gd name="T78" fmla="*/ 0 w 223"/>
                <a:gd name="T79" fmla="*/ 0 h 125"/>
                <a:gd name="T80" fmla="*/ 0 w 223"/>
                <a:gd name="T81" fmla="*/ 0 h 125"/>
                <a:gd name="T82" fmla="*/ 0 w 223"/>
                <a:gd name="T83" fmla="*/ 0 h 125"/>
                <a:gd name="T84" fmla="*/ 0 w 223"/>
                <a:gd name="T85" fmla="*/ 0 h 125"/>
                <a:gd name="T86" fmla="*/ 0 w 223"/>
                <a:gd name="T87" fmla="*/ 0 h 125"/>
                <a:gd name="T88" fmla="*/ 0 w 223"/>
                <a:gd name="T89" fmla="*/ 0 h 125"/>
                <a:gd name="T90" fmla="*/ 0 w 223"/>
                <a:gd name="T91" fmla="*/ 0 h 125"/>
                <a:gd name="T92" fmla="*/ 0 w 223"/>
                <a:gd name="T93" fmla="*/ 0 h 125"/>
                <a:gd name="T94" fmla="*/ 0 w 223"/>
                <a:gd name="T95" fmla="*/ 0 h 125"/>
                <a:gd name="T96" fmla="*/ 0 w 223"/>
                <a:gd name="T97" fmla="*/ 0 h 1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3"/>
                <a:gd name="T148" fmla="*/ 0 h 125"/>
                <a:gd name="T149" fmla="*/ 223 w 223"/>
                <a:gd name="T150" fmla="*/ 125 h 1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3" h="125">
                  <a:moveTo>
                    <a:pt x="14" y="2"/>
                  </a:moveTo>
                  <a:lnTo>
                    <a:pt x="17" y="5"/>
                  </a:lnTo>
                  <a:lnTo>
                    <a:pt x="20" y="6"/>
                  </a:lnTo>
                  <a:lnTo>
                    <a:pt x="24" y="8"/>
                  </a:lnTo>
                  <a:lnTo>
                    <a:pt x="26" y="11"/>
                  </a:lnTo>
                  <a:lnTo>
                    <a:pt x="30" y="13"/>
                  </a:lnTo>
                  <a:lnTo>
                    <a:pt x="33" y="14"/>
                  </a:lnTo>
                  <a:lnTo>
                    <a:pt x="36" y="17"/>
                  </a:lnTo>
                  <a:lnTo>
                    <a:pt x="39" y="19"/>
                  </a:lnTo>
                  <a:lnTo>
                    <a:pt x="42" y="20"/>
                  </a:lnTo>
                  <a:lnTo>
                    <a:pt x="45" y="23"/>
                  </a:lnTo>
                  <a:lnTo>
                    <a:pt x="49" y="24"/>
                  </a:lnTo>
                  <a:lnTo>
                    <a:pt x="51" y="26"/>
                  </a:lnTo>
                  <a:lnTo>
                    <a:pt x="53" y="27"/>
                  </a:lnTo>
                  <a:lnTo>
                    <a:pt x="57" y="29"/>
                  </a:lnTo>
                  <a:lnTo>
                    <a:pt x="60" y="31"/>
                  </a:lnTo>
                  <a:lnTo>
                    <a:pt x="63" y="32"/>
                  </a:lnTo>
                  <a:lnTo>
                    <a:pt x="66" y="33"/>
                  </a:lnTo>
                  <a:lnTo>
                    <a:pt x="69" y="34"/>
                  </a:lnTo>
                  <a:lnTo>
                    <a:pt x="72" y="36"/>
                  </a:lnTo>
                  <a:lnTo>
                    <a:pt x="75" y="37"/>
                  </a:lnTo>
                  <a:lnTo>
                    <a:pt x="78" y="38"/>
                  </a:lnTo>
                  <a:lnTo>
                    <a:pt x="82" y="38"/>
                  </a:lnTo>
                  <a:lnTo>
                    <a:pt x="84" y="39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4" y="44"/>
                  </a:lnTo>
                  <a:lnTo>
                    <a:pt x="96" y="44"/>
                  </a:lnTo>
                  <a:lnTo>
                    <a:pt x="100" y="45"/>
                  </a:lnTo>
                  <a:lnTo>
                    <a:pt x="102" y="46"/>
                  </a:lnTo>
                  <a:lnTo>
                    <a:pt x="106" y="47"/>
                  </a:lnTo>
                  <a:lnTo>
                    <a:pt x="109" y="49"/>
                  </a:lnTo>
                  <a:lnTo>
                    <a:pt x="111" y="50"/>
                  </a:lnTo>
                  <a:lnTo>
                    <a:pt x="115" y="50"/>
                  </a:lnTo>
                  <a:lnTo>
                    <a:pt x="117" y="51"/>
                  </a:lnTo>
                  <a:lnTo>
                    <a:pt x="120" y="52"/>
                  </a:lnTo>
                  <a:lnTo>
                    <a:pt x="123" y="53"/>
                  </a:lnTo>
                  <a:lnTo>
                    <a:pt x="126" y="53"/>
                  </a:lnTo>
                  <a:lnTo>
                    <a:pt x="129" y="55"/>
                  </a:lnTo>
                  <a:lnTo>
                    <a:pt x="133" y="55"/>
                  </a:lnTo>
                  <a:lnTo>
                    <a:pt x="135" y="57"/>
                  </a:lnTo>
                  <a:lnTo>
                    <a:pt x="139" y="57"/>
                  </a:lnTo>
                  <a:lnTo>
                    <a:pt x="142" y="58"/>
                  </a:lnTo>
                  <a:lnTo>
                    <a:pt x="145" y="59"/>
                  </a:lnTo>
                  <a:lnTo>
                    <a:pt x="148" y="61"/>
                  </a:lnTo>
                  <a:lnTo>
                    <a:pt x="152" y="62"/>
                  </a:lnTo>
                  <a:lnTo>
                    <a:pt x="154" y="63"/>
                  </a:lnTo>
                  <a:lnTo>
                    <a:pt x="158" y="63"/>
                  </a:lnTo>
                  <a:lnTo>
                    <a:pt x="161" y="65"/>
                  </a:lnTo>
                  <a:lnTo>
                    <a:pt x="164" y="65"/>
                  </a:lnTo>
                  <a:lnTo>
                    <a:pt x="167" y="66"/>
                  </a:lnTo>
                  <a:lnTo>
                    <a:pt x="171" y="68"/>
                  </a:lnTo>
                  <a:lnTo>
                    <a:pt x="174" y="69"/>
                  </a:lnTo>
                  <a:lnTo>
                    <a:pt x="177" y="70"/>
                  </a:lnTo>
                  <a:lnTo>
                    <a:pt x="180" y="72"/>
                  </a:lnTo>
                  <a:lnTo>
                    <a:pt x="184" y="74"/>
                  </a:lnTo>
                  <a:lnTo>
                    <a:pt x="187" y="75"/>
                  </a:lnTo>
                  <a:lnTo>
                    <a:pt x="190" y="77"/>
                  </a:lnTo>
                  <a:lnTo>
                    <a:pt x="193" y="78"/>
                  </a:lnTo>
                  <a:lnTo>
                    <a:pt x="197" y="80"/>
                  </a:lnTo>
                  <a:lnTo>
                    <a:pt x="200" y="82"/>
                  </a:lnTo>
                  <a:lnTo>
                    <a:pt x="204" y="83"/>
                  </a:lnTo>
                  <a:lnTo>
                    <a:pt x="207" y="85"/>
                  </a:lnTo>
                  <a:lnTo>
                    <a:pt x="211" y="88"/>
                  </a:lnTo>
                  <a:lnTo>
                    <a:pt x="215" y="90"/>
                  </a:lnTo>
                  <a:lnTo>
                    <a:pt x="217" y="93"/>
                  </a:lnTo>
                  <a:lnTo>
                    <a:pt x="221" y="95"/>
                  </a:lnTo>
                  <a:lnTo>
                    <a:pt x="222" y="98"/>
                  </a:lnTo>
                  <a:lnTo>
                    <a:pt x="223" y="102"/>
                  </a:lnTo>
                  <a:lnTo>
                    <a:pt x="223" y="104"/>
                  </a:lnTo>
                  <a:lnTo>
                    <a:pt x="223" y="108"/>
                  </a:lnTo>
                  <a:lnTo>
                    <a:pt x="222" y="112"/>
                  </a:lnTo>
                  <a:lnTo>
                    <a:pt x="221" y="115"/>
                  </a:lnTo>
                  <a:lnTo>
                    <a:pt x="218" y="117"/>
                  </a:lnTo>
                  <a:lnTo>
                    <a:pt x="216" y="120"/>
                  </a:lnTo>
                  <a:lnTo>
                    <a:pt x="212" y="121"/>
                  </a:lnTo>
                  <a:lnTo>
                    <a:pt x="210" y="123"/>
                  </a:lnTo>
                  <a:lnTo>
                    <a:pt x="206" y="123"/>
                  </a:lnTo>
                  <a:lnTo>
                    <a:pt x="203" y="125"/>
                  </a:lnTo>
                  <a:lnTo>
                    <a:pt x="199" y="123"/>
                  </a:lnTo>
                  <a:lnTo>
                    <a:pt x="196" y="121"/>
                  </a:lnTo>
                  <a:lnTo>
                    <a:pt x="192" y="119"/>
                  </a:lnTo>
                  <a:lnTo>
                    <a:pt x="189" y="116"/>
                  </a:lnTo>
                  <a:lnTo>
                    <a:pt x="184" y="115"/>
                  </a:lnTo>
                  <a:lnTo>
                    <a:pt x="181" y="113"/>
                  </a:lnTo>
                  <a:lnTo>
                    <a:pt x="178" y="112"/>
                  </a:lnTo>
                  <a:lnTo>
                    <a:pt x="174" y="109"/>
                  </a:lnTo>
                  <a:lnTo>
                    <a:pt x="172" y="108"/>
                  </a:lnTo>
                  <a:lnTo>
                    <a:pt x="168" y="107"/>
                  </a:lnTo>
                  <a:lnTo>
                    <a:pt x="165" y="104"/>
                  </a:lnTo>
                  <a:lnTo>
                    <a:pt x="161" y="102"/>
                  </a:lnTo>
                  <a:lnTo>
                    <a:pt x="159" y="101"/>
                  </a:lnTo>
                  <a:lnTo>
                    <a:pt x="155" y="100"/>
                  </a:lnTo>
                  <a:lnTo>
                    <a:pt x="152" y="97"/>
                  </a:lnTo>
                  <a:lnTo>
                    <a:pt x="149" y="96"/>
                  </a:lnTo>
                  <a:lnTo>
                    <a:pt x="146" y="95"/>
                  </a:lnTo>
                  <a:lnTo>
                    <a:pt x="143" y="94"/>
                  </a:lnTo>
                  <a:lnTo>
                    <a:pt x="140" y="93"/>
                  </a:lnTo>
                  <a:lnTo>
                    <a:pt x="138" y="90"/>
                  </a:lnTo>
                  <a:lnTo>
                    <a:pt x="134" y="89"/>
                  </a:lnTo>
                  <a:lnTo>
                    <a:pt x="130" y="88"/>
                  </a:lnTo>
                  <a:lnTo>
                    <a:pt x="128" y="87"/>
                  </a:lnTo>
                  <a:lnTo>
                    <a:pt x="126" y="85"/>
                  </a:lnTo>
                  <a:lnTo>
                    <a:pt x="122" y="83"/>
                  </a:lnTo>
                  <a:lnTo>
                    <a:pt x="120" y="82"/>
                  </a:lnTo>
                  <a:lnTo>
                    <a:pt x="114" y="80"/>
                  </a:lnTo>
                  <a:lnTo>
                    <a:pt x="108" y="77"/>
                  </a:lnTo>
                  <a:lnTo>
                    <a:pt x="102" y="75"/>
                  </a:lnTo>
                  <a:lnTo>
                    <a:pt x="97" y="72"/>
                  </a:lnTo>
                  <a:lnTo>
                    <a:pt x="94" y="71"/>
                  </a:lnTo>
                  <a:lnTo>
                    <a:pt x="91" y="69"/>
                  </a:lnTo>
                  <a:lnTo>
                    <a:pt x="88" y="68"/>
                  </a:lnTo>
                  <a:lnTo>
                    <a:pt x="85" y="66"/>
                  </a:lnTo>
                  <a:lnTo>
                    <a:pt x="82" y="65"/>
                  </a:lnTo>
                  <a:lnTo>
                    <a:pt x="79" y="63"/>
                  </a:lnTo>
                  <a:lnTo>
                    <a:pt x="77" y="62"/>
                  </a:lnTo>
                  <a:lnTo>
                    <a:pt x="74" y="61"/>
                  </a:lnTo>
                  <a:lnTo>
                    <a:pt x="71" y="59"/>
                  </a:lnTo>
                  <a:lnTo>
                    <a:pt x="68" y="58"/>
                  </a:lnTo>
                  <a:lnTo>
                    <a:pt x="65" y="56"/>
                  </a:lnTo>
                  <a:lnTo>
                    <a:pt x="63" y="55"/>
                  </a:lnTo>
                  <a:lnTo>
                    <a:pt x="57" y="51"/>
                  </a:lnTo>
                  <a:lnTo>
                    <a:pt x="51" y="49"/>
                  </a:lnTo>
                  <a:lnTo>
                    <a:pt x="49" y="46"/>
                  </a:lnTo>
                  <a:lnTo>
                    <a:pt x="45" y="45"/>
                  </a:lnTo>
                  <a:lnTo>
                    <a:pt x="42" y="43"/>
                  </a:lnTo>
                  <a:lnTo>
                    <a:pt x="39" y="42"/>
                  </a:lnTo>
                  <a:lnTo>
                    <a:pt x="36" y="39"/>
                  </a:lnTo>
                  <a:lnTo>
                    <a:pt x="33" y="37"/>
                  </a:lnTo>
                  <a:lnTo>
                    <a:pt x="30" y="34"/>
                  </a:lnTo>
                  <a:lnTo>
                    <a:pt x="27" y="33"/>
                  </a:lnTo>
                  <a:lnTo>
                    <a:pt x="24" y="31"/>
                  </a:lnTo>
                  <a:lnTo>
                    <a:pt x="21" y="29"/>
                  </a:lnTo>
                  <a:lnTo>
                    <a:pt x="18" y="26"/>
                  </a:lnTo>
                  <a:lnTo>
                    <a:pt x="15" y="25"/>
                  </a:lnTo>
                  <a:lnTo>
                    <a:pt x="12" y="23"/>
                  </a:lnTo>
                  <a:lnTo>
                    <a:pt x="9" y="20"/>
                  </a:lnTo>
                  <a:lnTo>
                    <a:pt x="6" y="18"/>
                  </a:lnTo>
                  <a:lnTo>
                    <a:pt x="4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1679" y="1446"/>
              <a:ext cx="99" cy="20"/>
            </a:xfrm>
            <a:custGeom>
              <a:avLst/>
              <a:gdLst>
                <a:gd name="T0" fmla="*/ 0 w 297"/>
                <a:gd name="T1" fmla="*/ 0 h 58"/>
                <a:gd name="T2" fmla="*/ 0 w 297"/>
                <a:gd name="T3" fmla="*/ 0 h 58"/>
                <a:gd name="T4" fmla="*/ 0 w 297"/>
                <a:gd name="T5" fmla="*/ 0 h 58"/>
                <a:gd name="T6" fmla="*/ 0 w 297"/>
                <a:gd name="T7" fmla="*/ 0 h 58"/>
                <a:gd name="T8" fmla="*/ 0 w 297"/>
                <a:gd name="T9" fmla="*/ 0 h 58"/>
                <a:gd name="T10" fmla="*/ 0 w 297"/>
                <a:gd name="T11" fmla="*/ 0 h 58"/>
                <a:gd name="T12" fmla="*/ 0 w 297"/>
                <a:gd name="T13" fmla="*/ 0 h 58"/>
                <a:gd name="T14" fmla="*/ 0 w 297"/>
                <a:gd name="T15" fmla="*/ 0 h 58"/>
                <a:gd name="T16" fmla="*/ 0 w 297"/>
                <a:gd name="T17" fmla="*/ 0 h 58"/>
                <a:gd name="T18" fmla="*/ 0 w 297"/>
                <a:gd name="T19" fmla="*/ 0 h 58"/>
                <a:gd name="T20" fmla="*/ 0 w 297"/>
                <a:gd name="T21" fmla="*/ 0 h 58"/>
                <a:gd name="T22" fmla="*/ 0 w 297"/>
                <a:gd name="T23" fmla="*/ 0 h 58"/>
                <a:gd name="T24" fmla="*/ 0 w 297"/>
                <a:gd name="T25" fmla="*/ 0 h 58"/>
                <a:gd name="T26" fmla="*/ 0 w 297"/>
                <a:gd name="T27" fmla="*/ 0 h 58"/>
                <a:gd name="T28" fmla="*/ 0 w 297"/>
                <a:gd name="T29" fmla="*/ 0 h 58"/>
                <a:gd name="T30" fmla="*/ 0 w 297"/>
                <a:gd name="T31" fmla="*/ 0 h 58"/>
                <a:gd name="T32" fmla="*/ 0 w 297"/>
                <a:gd name="T33" fmla="*/ 0 h 58"/>
                <a:gd name="T34" fmla="*/ 0 w 297"/>
                <a:gd name="T35" fmla="*/ 0 h 58"/>
                <a:gd name="T36" fmla="*/ 0 w 297"/>
                <a:gd name="T37" fmla="*/ 0 h 58"/>
                <a:gd name="T38" fmla="*/ 0 w 297"/>
                <a:gd name="T39" fmla="*/ 0 h 58"/>
                <a:gd name="T40" fmla="*/ 0 w 297"/>
                <a:gd name="T41" fmla="*/ 0 h 58"/>
                <a:gd name="T42" fmla="*/ 0 w 297"/>
                <a:gd name="T43" fmla="*/ 0 h 58"/>
                <a:gd name="T44" fmla="*/ 0 w 297"/>
                <a:gd name="T45" fmla="*/ 0 h 58"/>
                <a:gd name="T46" fmla="*/ 0 w 297"/>
                <a:gd name="T47" fmla="*/ 0 h 58"/>
                <a:gd name="T48" fmla="*/ 0 w 297"/>
                <a:gd name="T49" fmla="*/ 0 h 58"/>
                <a:gd name="T50" fmla="*/ 0 w 297"/>
                <a:gd name="T51" fmla="*/ 0 h 58"/>
                <a:gd name="T52" fmla="*/ 0 w 297"/>
                <a:gd name="T53" fmla="*/ 0 h 58"/>
                <a:gd name="T54" fmla="*/ 0 w 297"/>
                <a:gd name="T55" fmla="*/ 0 h 58"/>
                <a:gd name="T56" fmla="*/ 0 w 297"/>
                <a:gd name="T57" fmla="*/ 0 h 58"/>
                <a:gd name="T58" fmla="*/ 0 w 297"/>
                <a:gd name="T59" fmla="*/ 0 h 58"/>
                <a:gd name="T60" fmla="*/ 0 w 297"/>
                <a:gd name="T61" fmla="*/ 0 h 58"/>
                <a:gd name="T62" fmla="*/ 0 w 297"/>
                <a:gd name="T63" fmla="*/ 0 h 58"/>
                <a:gd name="T64" fmla="*/ 0 w 297"/>
                <a:gd name="T65" fmla="*/ 0 h 58"/>
                <a:gd name="T66" fmla="*/ 0 w 297"/>
                <a:gd name="T67" fmla="*/ 0 h 58"/>
                <a:gd name="T68" fmla="*/ 0 w 297"/>
                <a:gd name="T69" fmla="*/ 0 h 58"/>
                <a:gd name="T70" fmla="*/ 0 w 297"/>
                <a:gd name="T71" fmla="*/ 0 h 58"/>
                <a:gd name="T72" fmla="*/ 0 w 297"/>
                <a:gd name="T73" fmla="*/ 0 h 58"/>
                <a:gd name="T74" fmla="*/ 0 w 297"/>
                <a:gd name="T75" fmla="*/ 0 h 58"/>
                <a:gd name="T76" fmla="*/ 0 w 297"/>
                <a:gd name="T77" fmla="*/ 0 h 58"/>
                <a:gd name="T78" fmla="*/ 0 w 297"/>
                <a:gd name="T79" fmla="*/ 0 h 58"/>
                <a:gd name="T80" fmla="*/ 0 w 297"/>
                <a:gd name="T81" fmla="*/ 0 h 58"/>
                <a:gd name="T82" fmla="*/ 0 w 297"/>
                <a:gd name="T83" fmla="*/ 0 h 58"/>
                <a:gd name="T84" fmla="*/ 0 w 297"/>
                <a:gd name="T85" fmla="*/ 0 h 58"/>
                <a:gd name="T86" fmla="*/ 0 w 297"/>
                <a:gd name="T87" fmla="*/ 0 h 58"/>
                <a:gd name="T88" fmla="*/ 0 w 297"/>
                <a:gd name="T89" fmla="*/ 0 h 58"/>
                <a:gd name="T90" fmla="*/ 0 w 297"/>
                <a:gd name="T91" fmla="*/ 0 h 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7"/>
                <a:gd name="T139" fmla="*/ 0 h 58"/>
                <a:gd name="T140" fmla="*/ 297 w 297"/>
                <a:gd name="T141" fmla="*/ 58 h 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7" h="58">
                  <a:moveTo>
                    <a:pt x="35" y="16"/>
                  </a:moveTo>
                  <a:lnTo>
                    <a:pt x="36" y="19"/>
                  </a:lnTo>
                  <a:lnTo>
                    <a:pt x="38" y="21"/>
                  </a:lnTo>
                  <a:lnTo>
                    <a:pt x="42" y="21"/>
                  </a:lnTo>
                  <a:lnTo>
                    <a:pt x="46" y="21"/>
                  </a:lnTo>
                  <a:lnTo>
                    <a:pt x="102" y="21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11" y="21"/>
                  </a:lnTo>
                  <a:lnTo>
                    <a:pt x="113" y="21"/>
                  </a:lnTo>
                  <a:lnTo>
                    <a:pt x="117" y="21"/>
                  </a:lnTo>
                  <a:lnTo>
                    <a:pt x="119" y="21"/>
                  </a:lnTo>
                  <a:lnTo>
                    <a:pt x="121" y="21"/>
                  </a:lnTo>
                  <a:lnTo>
                    <a:pt x="125" y="21"/>
                  </a:lnTo>
                  <a:lnTo>
                    <a:pt x="131" y="21"/>
                  </a:lnTo>
                  <a:lnTo>
                    <a:pt x="136" y="21"/>
                  </a:lnTo>
                  <a:lnTo>
                    <a:pt x="142" y="21"/>
                  </a:lnTo>
                  <a:lnTo>
                    <a:pt x="148" y="21"/>
                  </a:lnTo>
                  <a:lnTo>
                    <a:pt x="152" y="21"/>
                  </a:lnTo>
                  <a:lnTo>
                    <a:pt x="157" y="21"/>
                  </a:lnTo>
                  <a:lnTo>
                    <a:pt x="163" y="21"/>
                  </a:lnTo>
                  <a:lnTo>
                    <a:pt x="168" y="21"/>
                  </a:lnTo>
                  <a:lnTo>
                    <a:pt x="172" y="21"/>
                  </a:lnTo>
                  <a:lnTo>
                    <a:pt x="178" y="21"/>
                  </a:lnTo>
                  <a:lnTo>
                    <a:pt x="183" y="21"/>
                  </a:lnTo>
                  <a:lnTo>
                    <a:pt x="188" y="21"/>
                  </a:lnTo>
                  <a:lnTo>
                    <a:pt x="193" y="20"/>
                  </a:lnTo>
                  <a:lnTo>
                    <a:pt x="197" y="20"/>
                  </a:lnTo>
                  <a:lnTo>
                    <a:pt x="202" y="20"/>
                  </a:lnTo>
                  <a:lnTo>
                    <a:pt x="208" y="20"/>
                  </a:lnTo>
                  <a:lnTo>
                    <a:pt x="213" y="20"/>
                  </a:lnTo>
                  <a:lnTo>
                    <a:pt x="217" y="20"/>
                  </a:lnTo>
                  <a:lnTo>
                    <a:pt x="223" y="20"/>
                  </a:lnTo>
                  <a:lnTo>
                    <a:pt x="228" y="20"/>
                  </a:lnTo>
                  <a:lnTo>
                    <a:pt x="233" y="20"/>
                  </a:lnTo>
                  <a:lnTo>
                    <a:pt x="239" y="20"/>
                  </a:lnTo>
                  <a:lnTo>
                    <a:pt x="244" y="20"/>
                  </a:lnTo>
                  <a:lnTo>
                    <a:pt x="249" y="20"/>
                  </a:lnTo>
                  <a:lnTo>
                    <a:pt x="252" y="20"/>
                  </a:lnTo>
                  <a:lnTo>
                    <a:pt x="255" y="20"/>
                  </a:lnTo>
                  <a:lnTo>
                    <a:pt x="258" y="20"/>
                  </a:lnTo>
                  <a:lnTo>
                    <a:pt x="261" y="20"/>
                  </a:lnTo>
                  <a:lnTo>
                    <a:pt x="265" y="20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4" y="20"/>
                  </a:lnTo>
                  <a:lnTo>
                    <a:pt x="277" y="20"/>
                  </a:lnTo>
                  <a:lnTo>
                    <a:pt x="279" y="19"/>
                  </a:lnTo>
                  <a:lnTo>
                    <a:pt x="281" y="18"/>
                  </a:lnTo>
                  <a:lnTo>
                    <a:pt x="285" y="18"/>
                  </a:lnTo>
                  <a:lnTo>
                    <a:pt x="290" y="18"/>
                  </a:lnTo>
                  <a:lnTo>
                    <a:pt x="293" y="20"/>
                  </a:lnTo>
                  <a:lnTo>
                    <a:pt x="296" y="22"/>
                  </a:lnTo>
                  <a:lnTo>
                    <a:pt x="297" y="27"/>
                  </a:lnTo>
                  <a:lnTo>
                    <a:pt x="297" y="31"/>
                  </a:lnTo>
                  <a:lnTo>
                    <a:pt x="296" y="35"/>
                  </a:lnTo>
                  <a:lnTo>
                    <a:pt x="292" y="38"/>
                  </a:lnTo>
                  <a:lnTo>
                    <a:pt x="289" y="40"/>
                  </a:lnTo>
                  <a:lnTo>
                    <a:pt x="285" y="41"/>
                  </a:lnTo>
                  <a:lnTo>
                    <a:pt x="281" y="41"/>
                  </a:lnTo>
                  <a:lnTo>
                    <a:pt x="277" y="41"/>
                  </a:lnTo>
                  <a:lnTo>
                    <a:pt x="274" y="43"/>
                  </a:lnTo>
                  <a:lnTo>
                    <a:pt x="271" y="43"/>
                  </a:lnTo>
                  <a:lnTo>
                    <a:pt x="267" y="43"/>
                  </a:lnTo>
                  <a:lnTo>
                    <a:pt x="265" y="43"/>
                  </a:lnTo>
                  <a:lnTo>
                    <a:pt x="261" y="43"/>
                  </a:lnTo>
                  <a:lnTo>
                    <a:pt x="258" y="43"/>
                  </a:lnTo>
                  <a:lnTo>
                    <a:pt x="255" y="43"/>
                  </a:lnTo>
                  <a:lnTo>
                    <a:pt x="252" y="43"/>
                  </a:lnTo>
                  <a:lnTo>
                    <a:pt x="249" y="43"/>
                  </a:lnTo>
                  <a:lnTo>
                    <a:pt x="247" y="43"/>
                  </a:lnTo>
                  <a:lnTo>
                    <a:pt x="244" y="43"/>
                  </a:lnTo>
                  <a:lnTo>
                    <a:pt x="241" y="43"/>
                  </a:lnTo>
                  <a:lnTo>
                    <a:pt x="238" y="43"/>
                  </a:lnTo>
                  <a:lnTo>
                    <a:pt x="233" y="44"/>
                  </a:lnTo>
                  <a:lnTo>
                    <a:pt x="227" y="45"/>
                  </a:lnTo>
                  <a:lnTo>
                    <a:pt x="222" y="45"/>
                  </a:lnTo>
                  <a:lnTo>
                    <a:pt x="217" y="45"/>
                  </a:lnTo>
                  <a:lnTo>
                    <a:pt x="212" y="45"/>
                  </a:lnTo>
                  <a:lnTo>
                    <a:pt x="207" y="46"/>
                  </a:lnTo>
                  <a:lnTo>
                    <a:pt x="202" y="47"/>
                  </a:lnTo>
                  <a:lnTo>
                    <a:pt x="197" y="48"/>
                  </a:lnTo>
                  <a:lnTo>
                    <a:pt x="193" y="48"/>
                  </a:lnTo>
                  <a:lnTo>
                    <a:pt x="188" y="50"/>
                  </a:lnTo>
                  <a:lnTo>
                    <a:pt x="183" y="50"/>
                  </a:lnTo>
                  <a:lnTo>
                    <a:pt x="178" y="51"/>
                  </a:lnTo>
                  <a:lnTo>
                    <a:pt x="172" y="51"/>
                  </a:lnTo>
                  <a:lnTo>
                    <a:pt x="168" y="52"/>
                  </a:lnTo>
                  <a:lnTo>
                    <a:pt x="163" y="52"/>
                  </a:lnTo>
                  <a:lnTo>
                    <a:pt x="157" y="53"/>
                  </a:lnTo>
                  <a:lnTo>
                    <a:pt x="152" y="54"/>
                  </a:lnTo>
                  <a:lnTo>
                    <a:pt x="148" y="56"/>
                  </a:lnTo>
                  <a:lnTo>
                    <a:pt x="142" y="56"/>
                  </a:lnTo>
                  <a:lnTo>
                    <a:pt x="136" y="56"/>
                  </a:lnTo>
                  <a:lnTo>
                    <a:pt x="131" y="56"/>
                  </a:lnTo>
                  <a:lnTo>
                    <a:pt x="125" y="57"/>
                  </a:lnTo>
                  <a:lnTo>
                    <a:pt x="121" y="57"/>
                  </a:lnTo>
                  <a:lnTo>
                    <a:pt x="119" y="57"/>
                  </a:lnTo>
                  <a:lnTo>
                    <a:pt x="117" y="57"/>
                  </a:lnTo>
                  <a:lnTo>
                    <a:pt x="113" y="57"/>
                  </a:lnTo>
                  <a:lnTo>
                    <a:pt x="111" y="57"/>
                  </a:lnTo>
                  <a:lnTo>
                    <a:pt x="107" y="57"/>
                  </a:lnTo>
                  <a:lnTo>
                    <a:pt x="105" y="57"/>
                  </a:lnTo>
                  <a:lnTo>
                    <a:pt x="102" y="58"/>
                  </a:lnTo>
                  <a:lnTo>
                    <a:pt x="46" y="58"/>
                  </a:lnTo>
                  <a:lnTo>
                    <a:pt x="41" y="57"/>
                  </a:lnTo>
                  <a:lnTo>
                    <a:pt x="37" y="57"/>
                  </a:lnTo>
                  <a:lnTo>
                    <a:pt x="33" y="56"/>
                  </a:lnTo>
                  <a:lnTo>
                    <a:pt x="29" y="54"/>
                  </a:lnTo>
                  <a:lnTo>
                    <a:pt x="24" y="52"/>
                  </a:lnTo>
                  <a:lnTo>
                    <a:pt x="21" y="51"/>
                  </a:lnTo>
                  <a:lnTo>
                    <a:pt x="17" y="47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9" y="39"/>
                  </a:lnTo>
                  <a:lnTo>
                    <a:pt x="6" y="35"/>
                  </a:lnTo>
                  <a:lnTo>
                    <a:pt x="5" y="32"/>
                  </a:lnTo>
                  <a:lnTo>
                    <a:pt x="3" y="28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5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9" y="5"/>
                  </a:lnTo>
                  <a:lnTo>
                    <a:pt x="31" y="6"/>
                  </a:lnTo>
                  <a:lnTo>
                    <a:pt x="34" y="9"/>
                  </a:lnTo>
                  <a:lnTo>
                    <a:pt x="34" y="12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1664" y="1475"/>
              <a:ext cx="45" cy="88"/>
            </a:xfrm>
            <a:custGeom>
              <a:avLst/>
              <a:gdLst>
                <a:gd name="T0" fmla="*/ 0 w 135"/>
                <a:gd name="T1" fmla="*/ 0 h 263"/>
                <a:gd name="T2" fmla="*/ 0 w 135"/>
                <a:gd name="T3" fmla="*/ 0 h 263"/>
                <a:gd name="T4" fmla="*/ 0 w 135"/>
                <a:gd name="T5" fmla="*/ 0 h 263"/>
                <a:gd name="T6" fmla="*/ 0 w 135"/>
                <a:gd name="T7" fmla="*/ 0 h 263"/>
                <a:gd name="T8" fmla="*/ 0 w 135"/>
                <a:gd name="T9" fmla="*/ 0 h 263"/>
                <a:gd name="T10" fmla="*/ 0 w 135"/>
                <a:gd name="T11" fmla="*/ 0 h 263"/>
                <a:gd name="T12" fmla="*/ 0 w 135"/>
                <a:gd name="T13" fmla="*/ 0 h 263"/>
                <a:gd name="T14" fmla="*/ 0 w 135"/>
                <a:gd name="T15" fmla="*/ 0 h 263"/>
                <a:gd name="T16" fmla="*/ 0 w 135"/>
                <a:gd name="T17" fmla="*/ 0 h 263"/>
                <a:gd name="T18" fmla="*/ 0 w 135"/>
                <a:gd name="T19" fmla="*/ 0 h 263"/>
                <a:gd name="T20" fmla="*/ 0 w 135"/>
                <a:gd name="T21" fmla="*/ 0 h 263"/>
                <a:gd name="T22" fmla="*/ 0 w 135"/>
                <a:gd name="T23" fmla="*/ 0 h 263"/>
                <a:gd name="T24" fmla="*/ 0 w 135"/>
                <a:gd name="T25" fmla="*/ 0 h 263"/>
                <a:gd name="T26" fmla="*/ 0 w 135"/>
                <a:gd name="T27" fmla="*/ 0 h 263"/>
                <a:gd name="T28" fmla="*/ 0 w 135"/>
                <a:gd name="T29" fmla="*/ 0 h 263"/>
                <a:gd name="T30" fmla="*/ 0 w 135"/>
                <a:gd name="T31" fmla="*/ 0 h 263"/>
                <a:gd name="T32" fmla="*/ 0 w 135"/>
                <a:gd name="T33" fmla="*/ 0 h 263"/>
                <a:gd name="T34" fmla="*/ 0 w 135"/>
                <a:gd name="T35" fmla="*/ 0 h 263"/>
                <a:gd name="T36" fmla="*/ 0 w 135"/>
                <a:gd name="T37" fmla="*/ 0 h 263"/>
                <a:gd name="T38" fmla="*/ 0 w 135"/>
                <a:gd name="T39" fmla="*/ 0 h 263"/>
                <a:gd name="T40" fmla="*/ 0 w 135"/>
                <a:gd name="T41" fmla="*/ 0 h 263"/>
                <a:gd name="T42" fmla="*/ 0 w 135"/>
                <a:gd name="T43" fmla="*/ 0 h 263"/>
                <a:gd name="T44" fmla="*/ 0 w 135"/>
                <a:gd name="T45" fmla="*/ 0 h 263"/>
                <a:gd name="T46" fmla="*/ 0 w 135"/>
                <a:gd name="T47" fmla="*/ 0 h 263"/>
                <a:gd name="T48" fmla="*/ 0 w 135"/>
                <a:gd name="T49" fmla="*/ 0 h 263"/>
                <a:gd name="T50" fmla="*/ 0 w 135"/>
                <a:gd name="T51" fmla="*/ 0 h 263"/>
                <a:gd name="T52" fmla="*/ 0 w 135"/>
                <a:gd name="T53" fmla="*/ 0 h 263"/>
                <a:gd name="T54" fmla="*/ 0 w 135"/>
                <a:gd name="T55" fmla="*/ 0 h 263"/>
                <a:gd name="T56" fmla="*/ 0 w 135"/>
                <a:gd name="T57" fmla="*/ 0 h 263"/>
                <a:gd name="T58" fmla="*/ 0 w 135"/>
                <a:gd name="T59" fmla="*/ 0 h 263"/>
                <a:gd name="T60" fmla="*/ 0 w 135"/>
                <a:gd name="T61" fmla="*/ 0 h 263"/>
                <a:gd name="T62" fmla="*/ 0 w 135"/>
                <a:gd name="T63" fmla="*/ 0 h 263"/>
                <a:gd name="T64" fmla="*/ 0 w 135"/>
                <a:gd name="T65" fmla="*/ 0 h 263"/>
                <a:gd name="T66" fmla="*/ 0 w 135"/>
                <a:gd name="T67" fmla="*/ 0 h 263"/>
                <a:gd name="T68" fmla="*/ 0 w 135"/>
                <a:gd name="T69" fmla="*/ 0 h 263"/>
                <a:gd name="T70" fmla="*/ 0 w 135"/>
                <a:gd name="T71" fmla="*/ 0 h 263"/>
                <a:gd name="T72" fmla="*/ 0 w 135"/>
                <a:gd name="T73" fmla="*/ 0 h 263"/>
                <a:gd name="T74" fmla="*/ 0 w 135"/>
                <a:gd name="T75" fmla="*/ 0 h 263"/>
                <a:gd name="T76" fmla="*/ 0 w 135"/>
                <a:gd name="T77" fmla="*/ 0 h 263"/>
                <a:gd name="T78" fmla="*/ 0 w 135"/>
                <a:gd name="T79" fmla="*/ 0 h 263"/>
                <a:gd name="T80" fmla="*/ 0 w 135"/>
                <a:gd name="T81" fmla="*/ 0 h 263"/>
                <a:gd name="T82" fmla="*/ 0 w 135"/>
                <a:gd name="T83" fmla="*/ 0 h 2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5"/>
                <a:gd name="T127" fmla="*/ 0 h 263"/>
                <a:gd name="T128" fmla="*/ 135 w 135"/>
                <a:gd name="T129" fmla="*/ 263 h 2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5" h="263">
                  <a:moveTo>
                    <a:pt x="26" y="18"/>
                  </a:moveTo>
                  <a:lnTo>
                    <a:pt x="26" y="23"/>
                  </a:lnTo>
                  <a:lnTo>
                    <a:pt x="26" y="28"/>
                  </a:lnTo>
                  <a:lnTo>
                    <a:pt x="28" y="31"/>
                  </a:lnTo>
                  <a:lnTo>
                    <a:pt x="29" y="36"/>
                  </a:lnTo>
                  <a:lnTo>
                    <a:pt x="30" y="40"/>
                  </a:lnTo>
                  <a:lnTo>
                    <a:pt x="31" y="44"/>
                  </a:lnTo>
                  <a:lnTo>
                    <a:pt x="33" y="48"/>
                  </a:lnTo>
                  <a:lnTo>
                    <a:pt x="36" y="54"/>
                  </a:lnTo>
                  <a:lnTo>
                    <a:pt x="37" y="57"/>
                  </a:lnTo>
                  <a:lnTo>
                    <a:pt x="39" y="61"/>
                  </a:lnTo>
                  <a:lnTo>
                    <a:pt x="42" y="66"/>
                  </a:lnTo>
                  <a:lnTo>
                    <a:pt x="45" y="70"/>
                  </a:lnTo>
                  <a:lnTo>
                    <a:pt x="48" y="75"/>
                  </a:lnTo>
                  <a:lnTo>
                    <a:pt x="50" y="80"/>
                  </a:lnTo>
                  <a:lnTo>
                    <a:pt x="52" y="85"/>
                  </a:lnTo>
                  <a:lnTo>
                    <a:pt x="56" y="91"/>
                  </a:lnTo>
                  <a:lnTo>
                    <a:pt x="58" y="94"/>
                  </a:lnTo>
                  <a:lnTo>
                    <a:pt x="61" y="99"/>
                  </a:lnTo>
                  <a:lnTo>
                    <a:pt x="63" y="104"/>
                  </a:lnTo>
                  <a:lnTo>
                    <a:pt x="65" y="108"/>
                  </a:lnTo>
                  <a:lnTo>
                    <a:pt x="67" y="112"/>
                  </a:lnTo>
                  <a:lnTo>
                    <a:pt x="70" y="117"/>
                  </a:lnTo>
                  <a:lnTo>
                    <a:pt x="73" y="121"/>
                  </a:lnTo>
                  <a:lnTo>
                    <a:pt x="75" y="126"/>
                  </a:lnTo>
                  <a:lnTo>
                    <a:pt x="77" y="131"/>
                  </a:lnTo>
                  <a:lnTo>
                    <a:pt x="80" y="137"/>
                  </a:lnTo>
                  <a:lnTo>
                    <a:pt x="82" y="142"/>
                  </a:lnTo>
                  <a:lnTo>
                    <a:pt x="84" y="148"/>
                  </a:lnTo>
                  <a:lnTo>
                    <a:pt x="87" y="152"/>
                  </a:lnTo>
                  <a:lnTo>
                    <a:pt x="90" y="158"/>
                  </a:lnTo>
                  <a:lnTo>
                    <a:pt x="93" y="163"/>
                  </a:lnTo>
                  <a:lnTo>
                    <a:pt x="95" y="169"/>
                  </a:lnTo>
                  <a:lnTo>
                    <a:pt x="97" y="174"/>
                  </a:lnTo>
                  <a:lnTo>
                    <a:pt x="100" y="180"/>
                  </a:lnTo>
                  <a:lnTo>
                    <a:pt x="102" y="184"/>
                  </a:lnTo>
                  <a:lnTo>
                    <a:pt x="105" y="189"/>
                  </a:lnTo>
                  <a:lnTo>
                    <a:pt x="107" y="193"/>
                  </a:lnTo>
                  <a:lnTo>
                    <a:pt x="109" y="197"/>
                  </a:lnTo>
                  <a:lnTo>
                    <a:pt x="111" y="201"/>
                  </a:lnTo>
                  <a:lnTo>
                    <a:pt x="114" y="206"/>
                  </a:lnTo>
                  <a:lnTo>
                    <a:pt x="115" y="209"/>
                  </a:lnTo>
                  <a:lnTo>
                    <a:pt x="118" y="214"/>
                  </a:lnTo>
                  <a:lnTo>
                    <a:pt x="120" y="218"/>
                  </a:lnTo>
                  <a:lnTo>
                    <a:pt x="122" y="222"/>
                  </a:lnTo>
                  <a:lnTo>
                    <a:pt x="125" y="226"/>
                  </a:lnTo>
                  <a:lnTo>
                    <a:pt x="127" y="232"/>
                  </a:lnTo>
                  <a:lnTo>
                    <a:pt x="129" y="234"/>
                  </a:lnTo>
                  <a:lnTo>
                    <a:pt x="131" y="237"/>
                  </a:lnTo>
                  <a:lnTo>
                    <a:pt x="132" y="240"/>
                  </a:lnTo>
                  <a:lnTo>
                    <a:pt x="133" y="244"/>
                  </a:lnTo>
                  <a:lnTo>
                    <a:pt x="135" y="248"/>
                  </a:lnTo>
                  <a:lnTo>
                    <a:pt x="134" y="253"/>
                  </a:lnTo>
                  <a:lnTo>
                    <a:pt x="132" y="258"/>
                  </a:lnTo>
                  <a:lnTo>
                    <a:pt x="127" y="261"/>
                  </a:lnTo>
                  <a:lnTo>
                    <a:pt x="122" y="263"/>
                  </a:lnTo>
                  <a:lnTo>
                    <a:pt x="116" y="263"/>
                  </a:lnTo>
                  <a:lnTo>
                    <a:pt x="112" y="260"/>
                  </a:lnTo>
                  <a:lnTo>
                    <a:pt x="108" y="255"/>
                  </a:lnTo>
                  <a:lnTo>
                    <a:pt x="107" y="253"/>
                  </a:lnTo>
                  <a:lnTo>
                    <a:pt x="105" y="250"/>
                  </a:lnTo>
                  <a:lnTo>
                    <a:pt x="103" y="246"/>
                  </a:lnTo>
                  <a:lnTo>
                    <a:pt x="102" y="244"/>
                  </a:lnTo>
                  <a:lnTo>
                    <a:pt x="99" y="238"/>
                  </a:lnTo>
                  <a:lnTo>
                    <a:pt x="96" y="233"/>
                  </a:lnTo>
                  <a:lnTo>
                    <a:pt x="93" y="227"/>
                  </a:lnTo>
                  <a:lnTo>
                    <a:pt x="90" y="222"/>
                  </a:lnTo>
                  <a:lnTo>
                    <a:pt x="88" y="218"/>
                  </a:lnTo>
                  <a:lnTo>
                    <a:pt x="86" y="213"/>
                  </a:lnTo>
                  <a:lnTo>
                    <a:pt x="82" y="207"/>
                  </a:lnTo>
                  <a:lnTo>
                    <a:pt x="80" y="202"/>
                  </a:lnTo>
                  <a:lnTo>
                    <a:pt x="76" y="196"/>
                  </a:lnTo>
                  <a:lnTo>
                    <a:pt x="74" y="191"/>
                  </a:lnTo>
                  <a:lnTo>
                    <a:pt x="71" y="187"/>
                  </a:lnTo>
                  <a:lnTo>
                    <a:pt x="68" y="181"/>
                  </a:lnTo>
                  <a:lnTo>
                    <a:pt x="65" y="175"/>
                  </a:lnTo>
                  <a:lnTo>
                    <a:pt x="63" y="170"/>
                  </a:lnTo>
                  <a:lnTo>
                    <a:pt x="61" y="165"/>
                  </a:lnTo>
                  <a:lnTo>
                    <a:pt x="58" y="161"/>
                  </a:lnTo>
                  <a:lnTo>
                    <a:pt x="56" y="158"/>
                  </a:lnTo>
                  <a:lnTo>
                    <a:pt x="55" y="155"/>
                  </a:lnTo>
                  <a:lnTo>
                    <a:pt x="52" y="151"/>
                  </a:lnTo>
                  <a:lnTo>
                    <a:pt x="51" y="148"/>
                  </a:lnTo>
                  <a:lnTo>
                    <a:pt x="49" y="144"/>
                  </a:lnTo>
                  <a:lnTo>
                    <a:pt x="46" y="139"/>
                  </a:lnTo>
                  <a:lnTo>
                    <a:pt x="45" y="137"/>
                  </a:lnTo>
                  <a:lnTo>
                    <a:pt x="44" y="133"/>
                  </a:lnTo>
                  <a:lnTo>
                    <a:pt x="42" y="131"/>
                  </a:lnTo>
                  <a:lnTo>
                    <a:pt x="41" y="127"/>
                  </a:lnTo>
                  <a:lnTo>
                    <a:pt x="39" y="125"/>
                  </a:lnTo>
                  <a:lnTo>
                    <a:pt x="38" y="121"/>
                  </a:lnTo>
                  <a:lnTo>
                    <a:pt x="37" y="119"/>
                  </a:lnTo>
                  <a:lnTo>
                    <a:pt x="36" y="117"/>
                  </a:lnTo>
                  <a:lnTo>
                    <a:pt x="35" y="113"/>
                  </a:lnTo>
                  <a:lnTo>
                    <a:pt x="32" y="110"/>
                  </a:lnTo>
                  <a:lnTo>
                    <a:pt x="32" y="106"/>
                  </a:lnTo>
                  <a:lnTo>
                    <a:pt x="31" y="104"/>
                  </a:lnTo>
                  <a:lnTo>
                    <a:pt x="29" y="101"/>
                  </a:lnTo>
                  <a:lnTo>
                    <a:pt x="28" y="98"/>
                  </a:lnTo>
                  <a:lnTo>
                    <a:pt x="28" y="95"/>
                  </a:lnTo>
                  <a:lnTo>
                    <a:pt x="26" y="92"/>
                  </a:lnTo>
                  <a:lnTo>
                    <a:pt x="23" y="87"/>
                  </a:lnTo>
                  <a:lnTo>
                    <a:pt x="20" y="82"/>
                  </a:lnTo>
                  <a:lnTo>
                    <a:pt x="17" y="78"/>
                  </a:lnTo>
                  <a:lnTo>
                    <a:pt x="14" y="73"/>
                  </a:lnTo>
                  <a:lnTo>
                    <a:pt x="11" y="68"/>
                  </a:lnTo>
                  <a:lnTo>
                    <a:pt x="9" y="63"/>
                  </a:lnTo>
                  <a:lnTo>
                    <a:pt x="6" y="59"/>
                  </a:lnTo>
                  <a:lnTo>
                    <a:pt x="5" y="54"/>
                  </a:lnTo>
                  <a:lnTo>
                    <a:pt x="3" y="48"/>
                  </a:lnTo>
                  <a:lnTo>
                    <a:pt x="1" y="43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5" y="18"/>
                  </a:lnTo>
                  <a:lnTo>
                    <a:pt x="9" y="14"/>
                  </a:lnTo>
                  <a:lnTo>
                    <a:pt x="11" y="9"/>
                  </a:lnTo>
                  <a:lnTo>
                    <a:pt x="14" y="4"/>
                  </a:lnTo>
                  <a:lnTo>
                    <a:pt x="17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4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1615" y="1374"/>
              <a:ext cx="215" cy="253"/>
            </a:xfrm>
            <a:custGeom>
              <a:avLst/>
              <a:gdLst>
                <a:gd name="T0" fmla="*/ 0 w 645"/>
                <a:gd name="T1" fmla="*/ 0 h 759"/>
                <a:gd name="T2" fmla="*/ 0 w 645"/>
                <a:gd name="T3" fmla="*/ 0 h 759"/>
                <a:gd name="T4" fmla="*/ 0 w 645"/>
                <a:gd name="T5" fmla="*/ 0 h 759"/>
                <a:gd name="T6" fmla="*/ 0 w 645"/>
                <a:gd name="T7" fmla="*/ 0 h 759"/>
                <a:gd name="T8" fmla="*/ 0 w 645"/>
                <a:gd name="T9" fmla="*/ 0 h 759"/>
                <a:gd name="T10" fmla="*/ 0 w 645"/>
                <a:gd name="T11" fmla="*/ 0 h 759"/>
                <a:gd name="T12" fmla="*/ 0 w 645"/>
                <a:gd name="T13" fmla="*/ 0 h 759"/>
                <a:gd name="T14" fmla="*/ 0 w 645"/>
                <a:gd name="T15" fmla="*/ 0 h 759"/>
                <a:gd name="T16" fmla="*/ 0 w 645"/>
                <a:gd name="T17" fmla="*/ 0 h 759"/>
                <a:gd name="T18" fmla="*/ 0 w 645"/>
                <a:gd name="T19" fmla="*/ 0 h 759"/>
                <a:gd name="T20" fmla="*/ 0 w 645"/>
                <a:gd name="T21" fmla="*/ 0 h 759"/>
                <a:gd name="T22" fmla="*/ 0 w 645"/>
                <a:gd name="T23" fmla="*/ 0 h 759"/>
                <a:gd name="T24" fmla="*/ 0 w 645"/>
                <a:gd name="T25" fmla="*/ 0 h 759"/>
                <a:gd name="T26" fmla="*/ 0 w 645"/>
                <a:gd name="T27" fmla="*/ 0 h 759"/>
                <a:gd name="T28" fmla="*/ 0 w 645"/>
                <a:gd name="T29" fmla="*/ 0 h 759"/>
                <a:gd name="T30" fmla="*/ 0 w 645"/>
                <a:gd name="T31" fmla="*/ 0 h 759"/>
                <a:gd name="T32" fmla="*/ 0 w 645"/>
                <a:gd name="T33" fmla="*/ 0 h 759"/>
                <a:gd name="T34" fmla="*/ 0 w 645"/>
                <a:gd name="T35" fmla="*/ 0 h 759"/>
                <a:gd name="T36" fmla="*/ 0 w 645"/>
                <a:gd name="T37" fmla="*/ 0 h 759"/>
                <a:gd name="T38" fmla="*/ 0 w 645"/>
                <a:gd name="T39" fmla="*/ 0 h 759"/>
                <a:gd name="T40" fmla="*/ 0 w 645"/>
                <a:gd name="T41" fmla="*/ 0 h 759"/>
                <a:gd name="T42" fmla="*/ 0 w 645"/>
                <a:gd name="T43" fmla="*/ 0 h 759"/>
                <a:gd name="T44" fmla="*/ 0 w 645"/>
                <a:gd name="T45" fmla="*/ 0 h 759"/>
                <a:gd name="T46" fmla="*/ 0 w 645"/>
                <a:gd name="T47" fmla="*/ 0 h 759"/>
                <a:gd name="T48" fmla="*/ 0 w 645"/>
                <a:gd name="T49" fmla="*/ 0 h 759"/>
                <a:gd name="T50" fmla="*/ 0 w 645"/>
                <a:gd name="T51" fmla="*/ 0 h 759"/>
                <a:gd name="T52" fmla="*/ 0 w 645"/>
                <a:gd name="T53" fmla="*/ 0 h 759"/>
                <a:gd name="T54" fmla="*/ 0 w 645"/>
                <a:gd name="T55" fmla="*/ 0 h 759"/>
                <a:gd name="T56" fmla="*/ 0 w 645"/>
                <a:gd name="T57" fmla="*/ 0 h 759"/>
                <a:gd name="T58" fmla="*/ 0 w 645"/>
                <a:gd name="T59" fmla="*/ 0 h 759"/>
                <a:gd name="T60" fmla="*/ 0 w 645"/>
                <a:gd name="T61" fmla="*/ 0 h 759"/>
                <a:gd name="T62" fmla="*/ 0 w 645"/>
                <a:gd name="T63" fmla="*/ 0 h 759"/>
                <a:gd name="T64" fmla="*/ 0 w 645"/>
                <a:gd name="T65" fmla="*/ 0 h 759"/>
                <a:gd name="T66" fmla="*/ 0 w 645"/>
                <a:gd name="T67" fmla="*/ 0 h 759"/>
                <a:gd name="T68" fmla="*/ 0 w 645"/>
                <a:gd name="T69" fmla="*/ 0 h 759"/>
                <a:gd name="T70" fmla="*/ 0 w 645"/>
                <a:gd name="T71" fmla="*/ 0 h 759"/>
                <a:gd name="T72" fmla="*/ 0 w 645"/>
                <a:gd name="T73" fmla="*/ 0 h 759"/>
                <a:gd name="T74" fmla="*/ 0 w 645"/>
                <a:gd name="T75" fmla="*/ 0 h 759"/>
                <a:gd name="T76" fmla="*/ 0 w 645"/>
                <a:gd name="T77" fmla="*/ 0 h 759"/>
                <a:gd name="T78" fmla="*/ 0 w 645"/>
                <a:gd name="T79" fmla="*/ 0 h 759"/>
                <a:gd name="T80" fmla="*/ 0 w 645"/>
                <a:gd name="T81" fmla="*/ 0 h 759"/>
                <a:gd name="T82" fmla="*/ 0 w 645"/>
                <a:gd name="T83" fmla="*/ 0 h 759"/>
                <a:gd name="T84" fmla="*/ 0 w 645"/>
                <a:gd name="T85" fmla="*/ 0 h 759"/>
                <a:gd name="T86" fmla="*/ 0 w 645"/>
                <a:gd name="T87" fmla="*/ 0 h 759"/>
                <a:gd name="T88" fmla="*/ 0 w 645"/>
                <a:gd name="T89" fmla="*/ 0 h 759"/>
                <a:gd name="T90" fmla="*/ 0 w 645"/>
                <a:gd name="T91" fmla="*/ 0 h 759"/>
                <a:gd name="T92" fmla="*/ 0 w 645"/>
                <a:gd name="T93" fmla="*/ 0 h 759"/>
                <a:gd name="T94" fmla="*/ 0 w 645"/>
                <a:gd name="T95" fmla="*/ 0 h 759"/>
                <a:gd name="T96" fmla="*/ 0 w 645"/>
                <a:gd name="T97" fmla="*/ 0 h 759"/>
                <a:gd name="T98" fmla="*/ 0 w 645"/>
                <a:gd name="T99" fmla="*/ 0 h 759"/>
                <a:gd name="T100" fmla="*/ 0 w 645"/>
                <a:gd name="T101" fmla="*/ 0 h 759"/>
                <a:gd name="T102" fmla="*/ 0 w 645"/>
                <a:gd name="T103" fmla="*/ 0 h 759"/>
                <a:gd name="T104" fmla="*/ 0 w 645"/>
                <a:gd name="T105" fmla="*/ 0 h 759"/>
                <a:gd name="T106" fmla="*/ 0 w 645"/>
                <a:gd name="T107" fmla="*/ 0 h 759"/>
                <a:gd name="T108" fmla="*/ 0 w 645"/>
                <a:gd name="T109" fmla="*/ 0 h 759"/>
                <a:gd name="T110" fmla="*/ 0 w 645"/>
                <a:gd name="T111" fmla="*/ 0 h 759"/>
                <a:gd name="T112" fmla="*/ 0 w 645"/>
                <a:gd name="T113" fmla="*/ 0 h 759"/>
                <a:gd name="T114" fmla="*/ 0 w 645"/>
                <a:gd name="T115" fmla="*/ 0 h 759"/>
                <a:gd name="T116" fmla="*/ 0 w 645"/>
                <a:gd name="T117" fmla="*/ 0 h 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5"/>
                <a:gd name="T178" fmla="*/ 0 h 759"/>
                <a:gd name="T179" fmla="*/ 645 w 645"/>
                <a:gd name="T180" fmla="*/ 759 h 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5" h="759">
                  <a:moveTo>
                    <a:pt x="284" y="210"/>
                  </a:moveTo>
                  <a:lnTo>
                    <a:pt x="286" y="205"/>
                  </a:lnTo>
                  <a:lnTo>
                    <a:pt x="289" y="202"/>
                  </a:lnTo>
                  <a:lnTo>
                    <a:pt x="291" y="197"/>
                  </a:lnTo>
                  <a:lnTo>
                    <a:pt x="293" y="193"/>
                  </a:lnTo>
                  <a:lnTo>
                    <a:pt x="296" y="189"/>
                  </a:lnTo>
                  <a:lnTo>
                    <a:pt x="298" y="185"/>
                  </a:lnTo>
                  <a:lnTo>
                    <a:pt x="300" y="181"/>
                  </a:lnTo>
                  <a:lnTo>
                    <a:pt x="303" y="178"/>
                  </a:lnTo>
                  <a:lnTo>
                    <a:pt x="305" y="173"/>
                  </a:lnTo>
                  <a:lnTo>
                    <a:pt x="307" y="170"/>
                  </a:lnTo>
                  <a:lnTo>
                    <a:pt x="310" y="166"/>
                  </a:lnTo>
                  <a:lnTo>
                    <a:pt x="312" y="162"/>
                  </a:lnTo>
                  <a:lnTo>
                    <a:pt x="315" y="159"/>
                  </a:lnTo>
                  <a:lnTo>
                    <a:pt x="317" y="155"/>
                  </a:lnTo>
                  <a:lnTo>
                    <a:pt x="319" y="152"/>
                  </a:lnTo>
                  <a:lnTo>
                    <a:pt x="323" y="148"/>
                  </a:lnTo>
                  <a:lnTo>
                    <a:pt x="324" y="145"/>
                  </a:lnTo>
                  <a:lnTo>
                    <a:pt x="328" y="141"/>
                  </a:lnTo>
                  <a:lnTo>
                    <a:pt x="330" y="138"/>
                  </a:lnTo>
                  <a:lnTo>
                    <a:pt x="332" y="134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40" y="125"/>
                  </a:lnTo>
                  <a:lnTo>
                    <a:pt x="343" y="121"/>
                  </a:lnTo>
                  <a:lnTo>
                    <a:pt x="345" y="117"/>
                  </a:lnTo>
                  <a:lnTo>
                    <a:pt x="348" y="115"/>
                  </a:lnTo>
                  <a:lnTo>
                    <a:pt x="351" y="111"/>
                  </a:lnTo>
                  <a:lnTo>
                    <a:pt x="354" y="108"/>
                  </a:lnTo>
                  <a:lnTo>
                    <a:pt x="357" y="106"/>
                  </a:lnTo>
                  <a:lnTo>
                    <a:pt x="360" y="102"/>
                  </a:lnTo>
                  <a:lnTo>
                    <a:pt x="362" y="100"/>
                  </a:lnTo>
                  <a:lnTo>
                    <a:pt x="366" y="96"/>
                  </a:lnTo>
                  <a:lnTo>
                    <a:pt x="368" y="94"/>
                  </a:lnTo>
                  <a:lnTo>
                    <a:pt x="372" y="90"/>
                  </a:lnTo>
                  <a:lnTo>
                    <a:pt x="374" y="87"/>
                  </a:lnTo>
                  <a:lnTo>
                    <a:pt x="376" y="84"/>
                  </a:lnTo>
                  <a:lnTo>
                    <a:pt x="380" y="81"/>
                  </a:lnTo>
                  <a:lnTo>
                    <a:pt x="383" y="78"/>
                  </a:lnTo>
                  <a:lnTo>
                    <a:pt x="386" y="76"/>
                  </a:lnTo>
                  <a:lnTo>
                    <a:pt x="389" y="74"/>
                  </a:lnTo>
                  <a:lnTo>
                    <a:pt x="393" y="71"/>
                  </a:lnTo>
                  <a:lnTo>
                    <a:pt x="395" y="68"/>
                  </a:lnTo>
                  <a:lnTo>
                    <a:pt x="399" y="65"/>
                  </a:lnTo>
                  <a:lnTo>
                    <a:pt x="402" y="63"/>
                  </a:lnTo>
                  <a:lnTo>
                    <a:pt x="405" y="60"/>
                  </a:lnTo>
                  <a:lnTo>
                    <a:pt x="408" y="58"/>
                  </a:lnTo>
                  <a:lnTo>
                    <a:pt x="412" y="56"/>
                  </a:lnTo>
                  <a:lnTo>
                    <a:pt x="415" y="53"/>
                  </a:lnTo>
                  <a:lnTo>
                    <a:pt x="419" y="51"/>
                  </a:lnTo>
                  <a:lnTo>
                    <a:pt x="423" y="49"/>
                  </a:lnTo>
                  <a:lnTo>
                    <a:pt x="426" y="46"/>
                  </a:lnTo>
                  <a:lnTo>
                    <a:pt x="430" y="44"/>
                  </a:lnTo>
                  <a:lnTo>
                    <a:pt x="433" y="41"/>
                  </a:lnTo>
                  <a:lnTo>
                    <a:pt x="437" y="39"/>
                  </a:lnTo>
                  <a:lnTo>
                    <a:pt x="440" y="37"/>
                  </a:lnTo>
                  <a:lnTo>
                    <a:pt x="444" y="36"/>
                  </a:lnTo>
                  <a:lnTo>
                    <a:pt x="449" y="33"/>
                  </a:lnTo>
                  <a:lnTo>
                    <a:pt x="452" y="32"/>
                  </a:lnTo>
                  <a:lnTo>
                    <a:pt x="456" y="30"/>
                  </a:lnTo>
                  <a:lnTo>
                    <a:pt x="460" y="27"/>
                  </a:lnTo>
                  <a:lnTo>
                    <a:pt x="464" y="26"/>
                  </a:lnTo>
                  <a:lnTo>
                    <a:pt x="469" y="24"/>
                  </a:lnTo>
                  <a:lnTo>
                    <a:pt x="472" y="23"/>
                  </a:lnTo>
                  <a:lnTo>
                    <a:pt x="477" y="21"/>
                  </a:lnTo>
                  <a:lnTo>
                    <a:pt x="479" y="19"/>
                  </a:lnTo>
                  <a:lnTo>
                    <a:pt x="484" y="18"/>
                  </a:lnTo>
                  <a:lnTo>
                    <a:pt x="488" y="15"/>
                  </a:lnTo>
                  <a:lnTo>
                    <a:pt x="492" y="14"/>
                  </a:lnTo>
                  <a:lnTo>
                    <a:pt x="497" y="13"/>
                  </a:lnTo>
                  <a:lnTo>
                    <a:pt x="501" y="11"/>
                  </a:lnTo>
                  <a:lnTo>
                    <a:pt x="505" y="9"/>
                  </a:lnTo>
                  <a:lnTo>
                    <a:pt x="510" y="8"/>
                  </a:lnTo>
                  <a:lnTo>
                    <a:pt x="515" y="7"/>
                  </a:lnTo>
                  <a:lnTo>
                    <a:pt x="520" y="6"/>
                  </a:lnTo>
                  <a:lnTo>
                    <a:pt x="524" y="5"/>
                  </a:lnTo>
                  <a:lnTo>
                    <a:pt x="529" y="4"/>
                  </a:lnTo>
                  <a:lnTo>
                    <a:pt x="534" y="2"/>
                  </a:lnTo>
                  <a:lnTo>
                    <a:pt x="539" y="2"/>
                  </a:lnTo>
                  <a:lnTo>
                    <a:pt x="543" y="1"/>
                  </a:lnTo>
                  <a:lnTo>
                    <a:pt x="548" y="1"/>
                  </a:lnTo>
                  <a:lnTo>
                    <a:pt x="553" y="0"/>
                  </a:lnTo>
                  <a:lnTo>
                    <a:pt x="558" y="0"/>
                  </a:lnTo>
                  <a:lnTo>
                    <a:pt x="562" y="0"/>
                  </a:lnTo>
                  <a:lnTo>
                    <a:pt x="567" y="0"/>
                  </a:lnTo>
                  <a:lnTo>
                    <a:pt x="571" y="0"/>
                  </a:lnTo>
                  <a:lnTo>
                    <a:pt x="575" y="0"/>
                  </a:lnTo>
                  <a:lnTo>
                    <a:pt x="580" y="1"/>
                  </a:lnTo>
                  <a:lnTo>
                    <a:pt x="585" y="2"/>
                  </a:lnTo>
                  <a:lnTo>
                    <a:pt x="588" y="2"/>
                  </a:lnTo>
                  <a:lnTo>
                    <a:pt x="593" y="4"/>
                  </a:lnTo>
                  <a:lnTo>
                    <a:pt x="597" y="5"/>
                  </a:lnTo>
                  <a:lnTo>
                    <a:pt x="602" y="7"/>
                  </a:lnTo>
                  <a:lnTo>
                    <a:pt x="605" y="8"/>
                  </a:lnTo>
                  <a:lnTo>
                    <a:pt x="609" y="11"/>
                  </a:lnTo>
                  <a:lnTo>
                    <a:pt x="612" y="13"/>
                  </a:lnTo>
                  <a:lnTo>
                    <a:pt x="616" y="15"/>
                  </a:lnTo>
                  <a:lnTo>
                    <a:pt x="621" y="19"/>
                  </a:lnTo>
                  <a:lnTo>
                    <a:pt x="625" y="24"/>
                  </a:lnTo>
                  <a:lnTo>
                    <a:pt x="629" y="28"/>
                  </a:lnTo>
                  <a:lnTo>
                    <a:pt x="632" y="33"/>
                  </a:lnTo>
                  <a:lnTo>
                    <a:pt x="635" y="38"/>
                  </a:lnTo>
                  <a:lnTo>
                    <a:pt x="637" y="44"/>
                  </a:lnTo>
                  <a:lnTo>
                    <a:pt x="638" y="46"/>
                  </a:lnTo>
                  <a:lnTo>
                    <a:pt x="639" y="49"/>
                  </a:lnTo>
                  <a:lnTo>
                    <a:pt x="641" y="52"/>
                  </a:lnTo>
                  <a:lnTo>
                    <a:pt x="642" y="56"/>
                  </a:lnTo>
                  <a:lnTo>
                    <a:pt x="642" y="58"/>
                  </a:lnTo>
                  <a:lnTo>
                    <a:pt x="643" y="62"/>
                  </a:lnTo>
                  <a:lnTo>
                    <a:pt x="643" y="64"/>
                  </a:lnTo>
                  <a:lnTo>
                    <a:pt x="644" y="66"/>
                  </a:lnTo>
                  <a:lnTo>
                    <a:pt x="644" y="70"/>
                  </a:lnTo>
                  <a:lnTo>
                    <a:pt x="644" y="74"/>
                  </a:lnTo>
                  <a:lnTo>
                    <a:pt x="644" y="76"/>
                  </a:lnTo>
                  <a:lnTo>
                    <a:pt x="645" y="79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4" y="89"/>
                  </a:lnTo>
                  <a:lnTo>
                    <a:pt x="644" y="92"/>
                  </a:lnTo>
                  <a:lnTo>
                    <a:pt x="644" y="96"/>
                  </a:lnTo>
                  <a:lnTo>
                    <a:pt x="643" y="100"/>
                  </a:lnTo>
                  <a:lnTo>
                    <a:pt x="643" y="102"/>
                  </a:lnTo>
                  <a:lnTo>
                    <a:pt x="643" y="106"/>
                  </a:lnTo>
                  <a:lnTo>
                    <a:pt x="642" y="109"/>
                  </a:lnTo>
                  <a:lnTo>
                    <a:pt x="642" y="113"/>
                  </a:lnTo>
                  <a:lnTo>
                    <a:pt x="641" y="115"/>
                  </a:lnTo>
                  <a:lnTo>
                    <a:pt x="639" y="119"/>
                  </a:lnTo>
                  <a:lnTo>
                    <a:pt x="638" y="122"/>
                  </a:lnTo>
                  <a:lnTo>
                    <a:pt x="637" y="126"/>
                  </a:lnTo>
                  <a:lnTo>
                    <a:pt x="637" y="129"/>
                  </a:lnTo>
                  <a:lnTo>
                    <a:pt x="636" y="133"/>
                  </a:lnTo>
                  <a:lnTo>
                    <a:pt x="635" y="135"/>
                  </a:lnTo>
                  <a:lnTo>
                    <a:pt x="634" y="139"/>
                  </a:lnTo>
                  <a:lnTo>
                    <a:pt x="632" y="142"/>
                  </a:lnTo>
                  <a:lnTo>
                    <a:pt x="631" y="146"/>
                  </a:lnTo>
                  <a:lnTo>
                    <a:pt x="629" y="149"/>
                  </a:lnTo>
                  <a:lnTo>
                    <a:pt x="628" y="153"/>
                  </a:lnTo>
                  <a:lnTo>
                    <a:pt x="628" y="157"/>
                  </a:lnTo>
                  <a:lnTo>
                    <a:pt x="626" y="160"/>
                  </a:lnTo>
                  <a:lnTo>
                    <a:pt x="624" y="164"/>
                  </a:lnTo>
                  <a:lnTo>
                    <a:pt x="623" y="166"/>
                  </a:lnTo>
                  <a:lnTo>
                    <a:pt x="622" y="170"/>
                  </a:lnTo>
                  <a:lnTo>
                    <a:pt x="619" y="173"/>
                  </a:lnTo>
                  <a:lnTo>
                    <a:pt x="618" y="176"/>
                  </a:lnTo>
                  <a:lnTo>
                    <a:pt x="617" y="179"/>
                  </a:lnTo>
                  <a:lnTo>
                    <a:pt x="615" y="183"/>
                  </a:lnTo>
                  <a:lnTo>
                    <a:pt x="613" y="186"/>
                  </a:lnTo>
                  <a:lnTo>
                    <a:pt x="612" y="189"/>
                  </a:lnTo>
                  <a:lnTo>
                    <a:pt x="610" y="192"/>
                  </a:lnTo>
                  <a:lnTo>
                    <a:pt x="609" y="195"/>
                  </a:lnTo>
                  <a:lnTo>
                    <a:pt x="607" y="198"/>
                  </a:lnTo>
                  <a:lnTo>
                    <a:pt x="605" y="202"/>
                  </a:lnTo>
                  <a:lnTo>
                    <a:pt x="604" y="204"/>
                  </a:lnTo>
                  <a:lnTo>
                    <a:pt x="603" y="208"/>
                  </a:lnTo>
                  <a:lnTo>
                    <a:pt x="600" y="211"/>
                  </a:lnTo>
                  <a:lnTo>
                    <a:pt x="598" y="215"/>
                  </a:lnTo>
                  <a:lnTo>
                    <a:pt x="594" y="219"/>
                  </a:lnTo>
                  <a:lnTo>
                    <a:pt x="592" y="224"/>
                  </a:lnTo>
                  <a:lnTo>
                    <a:pt x="590" y="229"/>
                  </a:lnTo>
                  <a:lnTo>
                    <a:pt x="586" y="234"/>
                  </a:lnTo>
                  <a:lnTo>
                    <a:pt x="584" y="238"/>
                  </a:lnTo>
                  <a:lnTo>
                    <a:pt x="580" y="243"/>
                  </a:lnTo>
                  <a:lnTo>
                    <a:pt x="578" y="248"/>
                  </a:lnTo>
                  <a:lnTo>
                    <a:pt x="574" y="253"/>
                  </a:lnTo>
                  <a:lnTo>
                    <a:pt x="573" y="256"/>
                  </a:lnTo>
                  <a:lnTo>
                    <a:pt x="570" y="261"/>
                  </a:lnTo>
                  <a:lnTo>
                    <a:pt x="568" y="266"/>
                  </a:lnTo>
                  <a:lnTo>
                    <a:pt x="565" y="269"/>
                  </a:lnTo>
                  <a:lnTo>
                    <a:pt x="564" y="274"/>
                  </a:lnTo>
                  <a:lnTo>
                    <a:pt x="560" y="278"/>
                  </a:lnTo>
                  <a:lnTo>
                    <a:pt x="559" y="282"/>
                  </a:lnTo>
                  <a:lnTo>
                    <a:pt x="555" y="286"/>
                  </a:lnTo>
                  <a:lnTo>
                    <a:pt x="554" y="291"/>
                  </a:lnTo>
                  <a:lnTo>
                    <a:pt x="551" y="294"/>
                  </a:lnTo>
                  <a:lnTo>
                    <a:pt x="549" y="298"/>
                  </a:lnTo>
                  <a:lnTo>
                    <a:pt x="546" y="301"/>
                  </a:lnTo>
                  <a:lnTo>
                    <a:pt x="545" y="306"/>
                  </a:lnTo>
                  <a:lnTo>
                    <a:pt x="541" y="311"/>
                  </a:lnTo>
                  <a:lnTo>
                    <a:pt x="540" y="314"/>
                  </a:lnTo>
                  <a:lnTo>
                    <a:pt x="536" y="318"/>
                  </a:lnTo>
                  <a:lnTo>
                    <a:pt x="535" y="321"/>
                  </a:lnTo>
                  <a:lnTo>
                    <a:pt x="532" y="325"/>
                  </a:lnTo>
                  <a:lnTo>
                    <a:pt x="530" y="330"/>
                  </a:lnTo>
                  <a:lnTo>
                    <a:pt x="527" y="333"/>
                  </a:lnTo>
                  <a:lnTo>
                    <a:pt x="526" y="337"/>
                  </a:lnTo>
                  <a:lnTo>
                    <a:pt x="523" y="340"/>
                  </a:lnTo>
                  <a:lnTo>
                    <a:pt x="521" y="345"/>
                  </a:lnTo>
                  <a:lnTo>
                    <a:pt x="519" y="349"/>
                  </a:lnTo>
                  <a:lnTo>
                    <a:pt x="516" y="352"/>
                  </a:lnTo>
                  <a:lnTo>
                    <a:pt x="513" y="356"/>
                  </a:lnTo>
                  <a:lnTo>
                    <a:pt x="511" y="359"/>
                  </a:lnTo>
                  <a:lnTo>
                    <a:pt x="508" y="363"/>
                  </a:lnTo>
                  <a:lnTo>
                    <a:pt x="505" y="367"/>
                  </a:lnTo>
                  <a:lnTo>
                    <a:pt x="503" y="370"/>
                  </a:lnTo>
                  <a:lnTo>
                    <a:pt x="501" y="375"/>
                  </a:lnTo>
                  <a:lnTo>
                    <a:pt x="498" y="378"/>
                  </a:lnTo>
                  <a:lnTo>
                    <a:pt x="496" y="382"/>
                  </a:lnTo>
                  <a:lnTo>
                    <a:pt x="492" y="385"/>
                  </a:lnTo>
                  <a:lnTo>
                    <a:pt x="490" y="389"/>
                  </a:lnTo>
                  <a:lnTo>
                    <a:pt x="488" y="394"/>
                  </a:lnTo>
                  <a:lnTo>
                    <a:pt x="485" y="397"/>
                  </a:lnTo>
                  <a:lnTo>
                    <a:pt x="482" y="401"/>
                  </a:lnTo>
                  <a:lnTo>
                    <a:pt x="479" y="406"/>
                  </a:lnTo>
                  <a:lnTo>
                    <a:pt x="477" y="408"/>
                  </a:lnTo>
                  <a:lnTo>
                    <a:pt x="473" y="413"/>
                  </a:lnTo>
                  <a:lnTo>
                    <a:pt x="471" y="416"/>
                  </a:lnTo>
                  <a:lnTo>
                    <a:pt x="469" y="421"/>
                  </a:lnTo>
                  <a:lnTo>
                    <a:pt x="465" y="425"/>
                  </a:lnTo>
                  <a:lnTo>
                    <a:pt x="462" y="428"/>
                  </a:lnTo>
                  <a:lnTo>
                    <a:pt x="458" y="433"/>
                  </a:lnTo>
                  <a:lnTo>
                    <a:pt x="456" y="438"/>
                  </a:lnTo>
                  <a:lnTo>
                    <a:pt x="452" y="441"/>
                  </a:lnTo>
                  <a:lnTo>
                    <a:pt x="449" y="445"/>
                  </a:lnTo>
                  <a:lnTo>
                    <a:pt x="445" y="448"/>
                  </a:lnTo>
                  <a:lnTo>
                    <a:pt x="443" y="453"/>
                  </a:lnTo>
                  <a:lnTo>
                    <a:pt x="439" y="458"/>
                  </a:lnTo>
                  <a:lnTo>
                    <a:pt x="436" y="463"/>
                  </a:lnTo>
                  <a:lnTo>
                    <a:pt x="432" y="466"/>
                  </a:lnTo>
                  <a:lnTo>
                    <a:pt x="428" y="471"/>
                  </a:lnTo>
                  <a:lnTo>
                    <a:pt x="425" y="474"/>
                  </a:lnTo>
                  <a:lnTo>
                    <a:pt x="420" y="479"/>
                  </a:lnTo>
                  <a:lnTo>
                    <a:pt x="417" y="483"/>
                  </a:lnTo>
                  <a:lnTo>
                    <a:pt x="413" y="488"/>
                  </a:lnTo>
                  <a:lnTo>
                    <a:pt x="409" y="491"/>
                  </a:lnTo>
                  <a:lnTo>
                    <a:pt x="406" y="496"/>
                  </a:lnTo>
                  <a:lnTo>
                    <a:pt x="401" y="499"/>
                  </a:lnTo>
                  <a:lnTo>
                    <a:pt x="399" y="504"/>
                  </a:lnTo>
                  <a:lnTo>
                    <a:pt x="394" y="508"/>
                  </a:lnTo>
                  <a:lnTo>
                    <a:pt x="390" y="511"/>
                  </a:lnTo>
                  <a:lnTo>
                    <a:pt x="387" y="516"/>
                  </a:lnTo>
                  <a:lnTo>
                    <a:pt x="383" y="521"/>
                  </a:lnTo>
                  <a:lnTo>
                    <a:pt x="379" y="524"/>
                  </a:lnTo>
                  <a:lnTo>
                    <a:pt x="376" y="528"/>
                  </a:lnTo>
                  <a:lnTo>
                    <a:pt x="372" y="531"/>
                  </a:lnTo>
                  <a:lnTo>
                    <a:pt x="368" y="536"/>
                  </a:lnTo>
                  <a:lnTo>
                    <a:pt x="364" y="541"/>
                  </a:lnTo>
                  <a:lnTo>
                    <a:pt x="361" y="544"/>
                  </a:lnTo>
                  <a:lnTo>
                    <a:pt x="357" y="548"/>
                  </a:lnTo>
                  <a:lnTo>
                    <a:pt x="353" y="553"/>
                  </a:lnTo>
                  <a:lnTo>
                    <a:pt x="349" y="556"/>
                  </a:lnTo>
                  <a:lnTo>
                    <a:pt x="345" y="560"/>
                  </a:lnTo>
                  <a:lnTo>
                    <a:pt x="342" y="565"/>
                  </a:lnTo>
                  <a:lnTo>
                    <a:pt x="338" y="569"/>
                  </a:lnTo>
                  <a:lnTo>
                    <a:pt x="334" y="573"/>
                  </a:lnTo>
                  <a:lnTo>
                    <a:pt x="330" y="576"/>
                  </a:lnTo>
                  <a:lnTo>
                    <a:pt x="326" y="580"/>
                  </a:lnTo>
                  <a:lnTo>
                    <a:pt x="323" y="585"/>
                  </a:lnTo>
                  <a:lnTo>
                    <a:pt x="318" y="590"/>
                  </a:lnTo>
                  <a:lnTo>
                    <a:pt x="316" y="594"/>
                  </a:lnTo>
                  <a:lnTo>
                    <a:pt x="311" y="598"/>
                  </a:lnTo>
                  <a:lnTo>
                    <a:pt x="309" y="603"/>
                  </a:lnTo>
                  <a:lnTo>
                    <a:pt x="303" y="607"/>
                  </a:lnTo>
                  <a:lnTo>
                    <a:pt x="299" y="612"/>
                  </a:lnTo>
                  <a:lnTo>
                    <a:pt x="294" y="617"/>
                  </a:lnTo>
                  <a:lnTo>
                    <a:pt x="290" y="622"/>
                  </a:lnTo>
                  <a:lnTo>
                    <a:pt x="285" y="625"/>
                  </a:lnTo>
                  <a:lnTo>
                    <a:pt x="281" y="630"/>
                  </a:lnTo>
                  <a:lnTo>
                    <a:pt x="277" y="633"/>
                  </a:lnTo>
                  <a:lnTo>
                    <a:pt x="273" y="638"/>
                  </a:lnTo>
                  <a:lnTo>
                    <a:pt x="270" y="642"/>
                  </a:lnTo>
                  <a:lnTo>
                    <a:pt x="265" y="645"/>
                  </a:lnTo>
                  <a:lnTo>
                    <a:pt x="261" y="649"/>
                  </a:lnTo>
                  <a:lnTo>
                    <a:pt x="258" y="654"/>
                  </a:lnTo>
                  <a:lnTo>
                    <a:pt x="253" y="656"/>
                  </a:lnTo>
                  <a:lnTo>
                    <a:pt x="249" y="660"/>
                  </a:lnTo>
                  <a:lnTo>
                    <a:pt x="246" y="663"/>
                  </a:lnTo>
                  <a:lnTo>
                    <a:pt x="242" y="667"/>
                  </a:lnTo>
                  <a:lnTo>
                    <a:pt x="238" y="669"/>
                  </a:lnTo>
                  <a:lnTo>
                    <a:pt x="234" y="673"/>
                  </a:lnTo>
                  <a:lnTo>
                    <a:pt x="229" y="675"/>
                  </a:lnTo>
                  <a:lnTo>
                    <a:pt x="226" y="678"/>
                  </a:lnTo>
                  <a:lnTo>
                    <a:pt x="221" y="682"/>
                  </a:lnTo>
                  <a:lnTo>
                    <a:pt x="217" y="684"/>
                  </a:lnTo>
                  <a:lnTo>
                    <a:pt x="213" y="688"/>
                  </a:lnTo>
                  <a:lnTo>
                    <a:pt x="208" y="692"/>
                  </a:lnTo>
                  <a:lnTo>
                    <a:pt x="203" y="695"/>
                  </a:lnTo>
                  <a:lnTo>
                    <a:pt x="198" y="697"/>
                  </a:lnTo>
                  <a:lnTo>
                    <a:pt x="194" y="702"/>
                  </a:lnTo>
                  <a:lnTo>
                    <a:pt x="189" y="706"/>
                  </a:lnTo>
                  <a:lnTo>
                    <a:pt x="183" y="709"/>
                  </a:lnTo>
                  <a:lnTo>
                    <a:pt x="178" y="713"/>
                  </a:lnTo>
                  <a:lnTo>
                    <a:pt x="174" y="718"/>
                  </a:lnTo>
                  <a:lnTo>
                    <a:pt x="168" y="722"/>
                  </a:lnTo>
                  <a:lnTo>
                    <a:pt x="163" y="725"/>
                  </a:lnTo>
                  <a:lnTo>
                    <a:pt x="159" y="727"/>
                  </a:lnTo>
                  <a:lnTo>
                    <a:pt x="155" y="729"/>
                  </a:lnTo>
                  <a:lnTo>
                    <a:pt x="150" y="733"/>
                  </a:lnTo>
                  <a:lnTo>
                    <a:pt x="145" y="735"/>
                  </a:lnTo>
                  <a:lnTo>
                    <a:pt x="142" y="738"/>
                  </a:lnTo>
                  <a:lnTo>
                    <a:pt x="137" y="740"/>
                  </a:lnTo>
                  <a:lnTo>
                    <a:pt x="133" y="743"/>
                  </a:lnTo>
                  <a:lnTo>
                    <a:pt x="128" y="745"/>
                  </a:lnTo>
                  <a:lnTo>
                    <a:pt x="124" y="747"/>
                  </a:lnTo>
                  <a:lnTo>
                    <a:pt x="119" y="748"/>
                  </a:lnTo>
                  <a:lnTo>
                    <a:pt x="115" y="751"/>
                  </a:lnTo>
                  <a:lnTo>
                    <a:pt x="109" y="752"/>
                  </a:lnTo>
                  <a:lnTo>
                    <a:pt x="106" y="754"/>
                  </a:lnTo>
                  <a:lnTo>
                    <a:pt x="101" y="756"/>
                  </a:lnTo>
                  <a:lnTo>
                    <a:pt x="98" y="757"/>
                  </a:lnTo>
                  <a:lnTo>
                    <a:pt x="93" y="758"/>
                  </a:lnTo>
                  <a:lnTo>
                    <a:pt x="88" y="758"/>
                  </a:lnTo>
                  <a:lnTo>
                    <a:pt x="83" y="759"/>
                  </a:lnTo>
                  <a:lnTo>
                    <a:pt x="80" y="759"/>
                  </a:lnTo>
                  <a:lnTo>
                    <a:pt x="75" y="759"/>
                  </a:lnTo>
                  <a:lnTo>
                    <a:pt x="70" y="759"/>
                  </a:lnTo>
                  <a:lnTo>
                    <a:pt x="67" y="759"/>
                  </a:lnTo>
                  <a:lnTo>
                    <a:pt x="62" y="759"/>
                  </a:lnTo>
                  <a:lnTo>
                    <a:pt x="57" y="758"/>
                  </a:lnTo>
                  <a:lnTo>
                    <a:pt x="53" y="757"/>
                  </a:lnTo>
                  <a:lnTo>
                    <a:pt x="49" y="756"/>
                  </a:lnTo>
                  <a:lnTo>
                    <a:pt x="44" y="754"/>
                  </a:lnTo>
                  <a:lnTo>
                    <a:pt x="41" y="751"/>
                  </a:lnTo>
                  <a:lnTo>
                    <a:pt x="37" y="750"/>
                  </a:lnTo>
                  <a:lnTo>
                    <a:pt x="32" y="746"/>
                  </a:lnTo>
                  <a:lnTo>
                    <a:pt x="29" y="745"/>
                  </a:lnTo>
                  <a:lnTo>
                    <a:pt x="25" y="741"/>
                  </a:lnTo>
                  <a:lnTo>
                    <a:pt x="22" y="739"/>
                  </a:lnTo>
                  <a:lnTo>
                    <a:pt x="19" y="735"/>
                  </a:lnTo>
                  <a:lnTo>
                    <a:pt x="17" y="733"/>
                  </a:lnTo>
                  <a:lnTo>
                    <a:pt x="15" y="729"/>
                  </a:lnTo>
                  <a:lnTo>
                    <a:pt x="12" y="726"/>
                  </a:lnTo>
                  <a:lnTo>
                    <a:pt x="11" y="722"/>
                  </a:lnTo>
                  <a:lnTo>
                    <a:pt x="9" y="720"/>
                  </a:lnTo>
                  <a:lnTo>
                    <a:pt x="8" y="715"/>
                  </a:lnTo>
                  <a:lnTo>
                    <a:pt x="6" y="712"/>
                  </a:lnTo>
                  <a:lnTo>
                    <a:pt x="5" y="708"/>
                  </a:lnTo>
                  <a:lnTo>
                    <a:pt x="4" y="705"/>
                  </a:lnTo>
                  <a:lnTo>
                    <a:pt x="3" y="700"/>
                  </a:lnTo>
                  <a:lnTo>
                    <a:pt x="3" y="696"/>
                  </a:lnTo>
                  <a:lnTo>
                    <a:pt x="2" y="693"/>
                  </a:lnTo>
                  <a:lnTo>
                    <a:pt x="2" y="689"/>
                  </a:lnTo>
                  <a:lnTo>
                    <a:pt x="2" y="684"/>
                  </a:lnTo>
                  <a:lnTo>
                    <a:pt x="0" y="681"/>
                  </a:lnTo>
                  <a:lnTo>
                    <a:pt x="0" y="676"/>
                  </a:lnTo>
                  <a:lnTo>
                    <a:pt x="2" y="673"/>
                  </a:lnTo>
                  <a:lnTo>
                    <a:pt x="2" y="668"/>
                  </a:lnTo>
                  <a:lnTo>
                    <a:pt x="2" y="663"/>
                  </a:lnTo>
                  <a:lnTo>
                    <a:pt x="2" y="660"/>
                  </a:lnTo>
                  <a:lnTo>
                    <a:pt x="3" y="656"/>
                  </a:lnTo>
                  <a:lnTo>
                    <a:pt x="3" y="651"/>
                  </a:lnTo>
                  <a:lnTo>
                    <a:pt x="4" y="648"/>
                  </a:lnTo>
                  <a:lnTo>
                    <a:pt x="4" y="643"/>
                  </a:lnTo>
                  <a:lnTo>
                    <a:pt x="5" y="638"/>
                  </a:lnTo>
                  <a:lnTo>
                    <a:pt x="6" y="635"/>
                  </a:lnTo>
                  <a:lnTo>
                    <a:pt x="8" y="631"/>
                  </a:lnTo>
                  <a:lnTo>
                    <a:pt x="9" y="626"/>
                  </a:lnTo>
                  <a:lnTo>
                    <a:pt x="10" y="623"/>
                  </a:lnTo>
                  <a:lnTo>
                    <a:pt x="10" y="619"/>
                  </a:lnTo>
                  <a:lnTo>
                    <a:pt x="11" y="617"/>
                  </a:lnTo>
                  <a:lnTo>
                    <a:pt x="11" y="614"/>
                  </a:lnTo>
                  <a:lnTo>
                    <a:pt x="12" y="611"/>
                  </a:lnTo>
                  <a:lnTo>
                    <a:pt x="15" y="605"/>
                  </a:lnTo>
                  <a:lnTo>
                    <a:pt x="17" y="600"/>
                  </a:lnTo>
                  <a:lnTo>
                    <a:pt x="19" y="594"/>
                  </a:lnTo>
                  <a:lnTo>
                    <a:pt x="22" y="590"/>
                  </a:lnTo>
                  <a:lnTo>
                    <a:pt x="24" y="585"/>
                  </a:lnTo>
                  <a:lnTo>
                    <a:pt x="28" y="580"/>
                  </a:lnTo>
                  <a:lnTo>
                    <a:pt x="30" y="575"/>
                  </a:lnTo>
                  <a:lnTo>
                    <a:pt x="32" y="571"/>
                  </a:lnTo>
                  <a:lnTo>
                    <a:pt x="36" y="566"/>
                  </a:lnTo>
                  <a:lnTo>
                    <a:pt x="40" y="560"/>
                  </a:lnTo>
                  <a:lnTo>
                    <a:pt x="43" y="555"/>
                  </a:lnTo>
                  <a:lnTo>
                    <a:pt x="45" y="550"/>
                  </a:lnTo>
                  <a:lnTo>
                    <a:pt x="49" y="546"/>
                  </a:lnTo>
                  <a:lnTo>
                    <a:pt x="53" y="541"/>
                  </a:lnTo>
                  <a:lnTo>
                    <a:pt x="56" y="536"/>
                  </a:lnTo>
                  <a:lnTo>
                    <a:pt x="60" y="531"/>
                  </a:lnTo>
                  <a:lnTo>
                    <a:pt x="63" y="525"/>
                  </a:lnTo>
                  <a:lnTo>
                    <a:pt x="67" y="521"/>
                  </a:lnTo>
                  <a:lnTo>
                    <a:pt x="72" y="516"/>
                  </a:lnTo>
                  <a:lnTo>
                    <a:pt x="75" y="510"/>
                  </a:lnTo>
                  <a:lnTo>
                    <a:pt x="79" y="505"/>
                  </a:lnTo>
                  <a:lnTo>
                    <a:pt x="82" y="499"/>
                  </a:lnTo>
                  <a:lnTo>
                    <a:pt x="85" y="497"/>
                  </a:lnTo>
                  <a:lnTo>
                    <a:pt x="86" y="493"/>
                  </a:lnTo>
                  <a:lnTo>
                    <a:pt x="88" y="491"/>
                  </a:lnTo>
                  <a:lnTo>
                    <a:pt x="91" y="488"/>
                  </a:lnTo>
                  <a:lnTo>
                    <a:pt x="93" y="483"/>
                  </a:lnTo>
                  <a:lnTo>
                    <a:pt x="98" y="477"/>
                  </a:lnTo>
                  <a:lnTo>
                    <a:pt x="99" y="473"/>
                  </a:lnTo>
                  <a:lnTo>
                    <a:pt x="101" y="471"/>
                  </a:lnTo>
                  <a:lnTo>
                    <a:pt x="102" y="467"/>
                  </a:lnTo>
                  <a:lnTo>
                    <a:pt x="105" y="464"/>
                  </a:lnTo>
                  <a:lnTo>
                    <a:pt x="106" y="461"/>
                  </a:lnTo>
                  <a:lnTo>
                    <a:pt x="108" y="458"/>
                  </a:lnTo>
                  <a:lnTo>
                    <a:pt x="109" y="454"/>
                  </a:lnTo>
                  <a:lnTo>
                    <a:pt x="112" y="452"/>
                  </a:lnTo>
                  <a:lnTo>
                    <a:pt x="113" y="448"/>
                  </a:lnTo>
                  <a:lnTo>
                    <a:pt x="114" y="446"/>
                  </a:lnTo>
                  <a:lnTo>
                    <a:pt x="117" y="445"/>
                  </a:lnTo>
                  <a:lnTo>
                    <a:pt x="119" y="444"/>
                  </a:lnTo>
                  <a:lnTo>
                    <a:pt x="124" y="444"/>
                  </a:lnTo>
                  <a:lnTo>
                    <a:pt x="128" y="445"/>
                  </a:lnTo>
                  <a:lnTo>
                    <a:pt x="131" y="447"/>
                  </a:lnTo>
                  <a:lnTo>
                    <a:pt x="134" y="452"/>
                  </a:lnTo>
                  <a:lnTo>
                    <a:pt x="134" y="453"/>
                  </a:lnTo>
                  <a:lnTo>
                    <a:pt x="134" y="457"/>
                  </a:lnTo>
                  <a:lnTo>
                    <a:pt x="134" y="459"/>
                  </a:lnTo>
                  <a:lnTo>
                    <a:pt x="134" y="463"/>
                  </a:lnTo>
                  <a:lnTo>
                    <a:pt x="132" y="465"/>
                  </a:lnTo>
                  <a:lnTo>
                    <a:pt x="131" y="469"/>
                  </a:lnTo>
                  <a:lnTo>
                    <a:pt x="130" y="471"/>
                  </a:lnTo>
                  <a:lnTo>
                    <a:pt x="127" y="474"/>
                  </a:lnTo>
                  <a:lnTo>
                    <a:pt x="125" y="479"/>
                  </a:lnTo>
                  <a:lnTo>
                    <a:pt x="121" y="485"/>
                  </a:lnTo>
                  <a:lnTo>
                    <a:pt x="119" y="491"/>
                  </a:lnTo>
                  <a:lnTo>
                    <a:pt x="117" y="496"/>
                  </a:lnTo>
                  <a:lnTo>
                    <a:pt x="114" y="501"/>
                  </a:lnTo>
                  <a:lnTo>
                    <a:pt x="112" y="506"/>
                  </a:lnTo>
                  <a:lnTo>
                    <a:pt x="109" y="510"/>
                  </a:lnTo>
                  <a:lnTo>
                    <a:pt x="107" y="515"/>
                  </a:lnTo>
                  <a:lnTo>
                    <a:pt x="105" y="520"/>
                  </a:lnTo>
                  <a:lnTo>
                    <a:pt x="104" y="524"/>
                  </a:lnTo>
                  <a:lnTo>
                    <a:pt x="101" y="528"/>
                  </a:lnTo>
                  <a:lnTo>
                    <a:pt x="100" y="531"/>
                  </a:lnTo>
                  <a:lnTo>
                    <a:pt x="98" y="536"/>
                  </a:lnTo>
                  <a:lnTo>
                    <a:pt x="96" y="541"/>
                  </a:lnTo>
                  <a:lnTo>
                    <a:pt x="94" y="544"/>
                  </a:lnTo>
                  <a:lnTo>
                    <a:pt x="93" y="548"/>
                  </a:lnTo>
                  <a:lnTo>
                    <a:pt x="91" y="552"/>
                  </a:lnTo>
                  <a:lnTo>
                    <a:pt x="89" y="555"/>
                  </a:lnTo>
                  <a:lnTo>
                    <a:pt x="88" y="560"/>
                  </a:lnTo>
                  <a:lnTo>
                    <a:pt x="86" y="563"/>
                  </a:lnTo>
                  <a:lnTo>
                    <a:pt x="85" y="567"/>
                  </a:lnTo>
                  <a:lnTo>
                    <a:pt x="83" y="571"/>
                  </a:lnTo>
                  <a:lnTo>
                    <a:pt x="82" y="575"/>
                  </a:lnTo>
                  <a:lnTo>
                    <a:pt x="81" y="579"/>
                  </a:lnTo>
                  <a:lnTo>
                    <a:pt x="79" y="582"/>
                  </a:lnTo>
                  <a:lnTo>
                    <a:pt x="77" y="587"/>
                  </a:lnTo>
                  <a:lnTo>
                    <a:pt x="76" y="591"/>
                  </a:lnTo>
                  <a:lnTo>
                    <a:pt x="74" y="595"/>
                  </a:lnTo>
                  <a:lnTo>
                    <a:pt x="73" y="600"/>
                  </a:lnTo>
                  <a:lnTo>
                    <a:pt x="72" y="605"/>
                  </a:lnTo>
                  <a:lnTo>
                    <a:pt x="69" y="610"/>
                  </a:lnTo>
                  <a:lnTo>
                    <a:pt x="67" y="616"/>
                  </a:lnTo>
                  <a:lnTo>
                    <a:pt x="66" y="619"/>
                  </a:lnTo>
                  <a:lnTo>
                    <a:pt x="66" y="622"/>
                  </a:lnTo>
                  <a:lnTo>
                    <a:pt x="63" y="625"/>
                  </a:lnTo>
                  <a:lnTo>
                    <a:pt x="63" y="629"/>
                  </a:lnTo>
                  <a:lnTo>
                    <a:pt x="62" y="632"/>
                  </a:lnTo>
                  <a:lnTo>
                    <a:pt x="61" y="636"/>
                  </a:lnTo>
                  <a:lnTo>
                    <a:pt x="60" y="639"/>
                  </a:lnTo>
                  <a:lnTo>
                    <a:pt x="60" y="644"/>
                  </a:lnTo>
                  <a:lnTo>
                    <a:pt x="59" y="648"/>
                  </a:lnTo>
                  <a:lnTo>
                    <a:pt x="57" y="651"/>
                  </a:lnTo>
                  <a:lnTo>
                    <a:pt x="57" y="655"/>
                  </a:lnTo>
                  <a:lnTo>
                    <a:pt x="57" y="660"/>
                  </a:lnTo>
                  <a:lnTo>
                    <a:pt x="56" y="663"/>
                  </a:lnTo>
                  <a:lnTo>
                    <a:pt x="55" y="667"/>
                  </a:lnTo>
                  <a:lnTo>
                    <a:pt x="55" y="670"/>
                  </a:lnTo>
                  <a:lnTo>
                    <a:pt x="55" y="674"/>
                  </a:lnTo>
                  <a:lnTo>
                    <a:pt x="55" y="677"/>
                  </a:lnTo>
                  <a:lnTo>
                    <a:pt x="55" y="681"/>
                  </a:lnTo>
                  <a:lnTo>
                    <a:pt x="55" y="684"/>
                  </a:lnTo>
                  <a:lnTo>
                    <a:pt x="55" y="688"/>
                  </a:lnTo>
                  <a:lnTo>
                    <a:pt x="55" y="690"/>
                  </a:lnTo>
                  <a:lnTo>
                    <a:pt x="56" y="694"/>
                  </a:lnTo>
                  <a:lnTo>
                    <a:pt x="57" y="696"/>
                  </a:lnTo>
                  <a:lnTo>
                    <a:pt x="59" y="699"/>
                  </a:lnTo>
                  <a:lnTo>
                    <a:pt x="61" y="703"/>
                  </a:lnTo>
                  <a:lnTo>
                    <a:pt x="64" y="707"/>
                  </a:lnTo>
                  <a:lnTo>
                    <a:pt x="69" y="711"/>
                  </a:lnTo>
                  <a:lnTo>
                    <a:pt x="74" y="713"/>
                  </a:lnTo>
                  <a:lnTo>
                    <a:pt x="80" y="715"/>
                  </a:lnTo>
                  <a:lnTo>
                    <a:pt x="85" y="716"/>
                  </a:lnTo>
                  <a:lnTo>
                    <a:pt x="89" y="715"/>
                  </a:lnTo>
                  <a:lnTo>
                    <a:pt x="95" y="715"/>
                  </a:lnTo>
                  <a:lnTo>
                    <a:pt x="100" y="714"/>
                  </a:lnTo>
                  <a:lnTo>
                    <a:pt x="106" y="713"/>
                  </a:lnTo>
                  <a:lnTo>
                    <a:pt x="111" y="711"/>
                  </a:lnTo>
                  <a:lnTo>
                    <a:pt x="117" y="708"/>
                  </a:lnTo>
                  <a:lnTo>
                    <a:pt x="121" y="705"/>
                  </a:lnTo>
                  <a:lnTo>
                    <a:pt x="127" y="702"/>
                  </a:lnTo>
                  <a:lnTo>
                    <a:pt x="132" y="699"/>
                  </a:lnTo>
                  <a:lnTo>
                    <a:pt x="138" y="695"/>
                  </a:lnTo>
                  <a:lnTo>
                    <a:pt x="144" y="692"/>
                  </a:lnTo>
                  <a:lnTo>
                    <a:pt x="149" y="688"/>
                  </a:lnTo>
                  <a:lnTo>
                    <a:pt x="155" y="683"/>
                  </a:lnTo>
                  <a:lnTo>
                    <a:pt x="159" y="680"/>
                  </a:lnTo>
                  <a:lnTo>
                    <a:pt x="164" y="676"/>
                  </a:lnTo>
                  <a:lnTo>
                    <a:pt x="170" y="673"/>
                  </a:lnTo>
                  <a:lnTo>
                    <a:pt x="175" y="669"/>
                  </a:lnTo>
                  <a:lnTo>
                    <a:pt x="179" y="665"/>
                  </a:lnTo>
                  <a:lnTo>
                    <a:pt x="184" y="662"/>
                  </a:lnTo>
                  <a:lnTo>
                    <a:pt x="189" y="658"/>
                  </a:lnTo>
                  <a:lnTo>
                    <a:pt x="192" y="655"/>
                  </a:lnTo>
                  <a:lnTo>
                    <a:pt x="197" y="652"/>
                  </a:lnTo>
                  <a:lnTo>
                    <a:pt x="202" y="649"/>
                  </a:lnTo>
                  <a:lnTo>
                    <a:pt x="206" y="645"/>
                  </a:lnTo>
                  <a:lnTo>
                    <a:pt x="209" y="642"/>
                  </a:lnTo>
                  <a:lnTo>
                    <a:pt x="214" y="638"/>
                  </a:lnTo>
                  <a:lnTo>
                    <a:pt x="217" y="635"/>
                  </a:lnTo>
                  <a:lnTo>
                    <a:pt x="222" y="632"/>
                  </a:lnTo>
                  <a:lnTo>
                    <a:pt x="226" y="629"/>
                  </a:lnTo>
                  <a:lnTo>
                    <a:pt x="229" y="624"/>
                  </a:lnTo>
                  <a:lnTo>
                    <a:pt x="233" y="620"/>
                  </a:lnTo>
                  <a:lnTo>
                    <a:pt x="238" y="618"/>
                  </a:lnTo>
                  <a:lnTo>
                    <a:pt x="241" y="614"/>
                  </a:lnTo>
                  <a:lnTo>
                    <a:pt x="246" y="610"/>
                  </a:lnTo>
                  <a:lnTo>
                    <a:pt x="249" y="606"/>
                  </a:lnTo>
                  <a:lnTo>
                    <a:pt x="253" y="603"/>
                  </a:lnTo>
                  <a:lnTo>
                    <a:pt x="257" y="599"/>
                  </a:lnTo>
                  <a:lnTo>
                    <a:pt x="261" y="594"/>
                  </a:lnTo>
                  <a:lnTo>
                    <a:pt x="265" y="590"/>
                  </a:lnTo>
                  <a:lnTo>
                    <a:pt x="270" y="586"/>
                  </a:lnTo>
                  <a:lnTo>
                    <a:pt x="274" y="581"/>
                  </a:lnTo>
                  <a:lnTo>
                    <a:pt x="279" y="576"/>
                  </a:lnTo>
                  <a:lnTo>
                    <a:pt x="284" y="572"/>
                  </a:lnTo>
                  <a:lnTo>
                    <a:pt x="289" y="567"/>
                  </a:lnTo>
                  <a:lnTo>
                    <a:pt x="291" y="562"/>
                  </a:lnTo>
                  <a:lnTo>
                    <a:pt x="294" y="557"/>
                  </a:lnTo>
                  <a:lnTo>
                    <a:pt x="299" y="554"/>
                  </a:lnTo>
                  <a:lnTo>
                    <a:pt x="303" y="549"/>
                  </a:lnTo>
                  <a:lnTo>
                    <a:pt x="306" y="546"/>
                  </a:lnTo>
                  <a:lnTo>
                    <a:pt x="310" y="541"/>
                  </a:lnTo>
                  <a:lnTo>
                    <a:pt x="313" y="537"/>
                  </a:lnTo>
                  <a:lnTo>
                    <a:pt x="318" y="534"/>
                  </a:lnTo>
                  <a:lnTo>
                    <a:pt x="321" y="530"/>
                  </a:lnTo>
                  <a:lnTo>
                    <a:pt x="324" y="527"/>
                  </a:lnTo>
                  <a:lnTo>
                    <a:pt x="328" y="522"/>
                  </a:lnTo>
                  <a:lnTo>
                    <a:pt x="332" y="518"/>
                  </a:lnTo>
                  <a:lnTo>
                    <a:pt x="335" y="515"/>
                  </a:lnTo>
                  <a:lnTo>
                    <a:pt x="338" y="511"/>
                  </a:lnTo>
                  <a:lnTo>
                    <a:pt x="342" y="506"/>
                  </a:lnTo>
                  <a:lnTo>
                    <a:pt x="347" y="504"/>
                  </a:lnTo>
                  <a:lnTo>
                    <a:pt x="349" y="499"/>
                  </a:lnTo>
                  <a:lnTo>
                    <a:pt x="353" y="496"/>
                  </a:lnTo>
                  <a:lnTo>
                    <a:pt x="356" y="491"/>
                  </a:lnTo>
                  <a:lnTo>
                    <a:pt x="360" y="488"/>
                  </a:lnTo>
                  <a:lnTo>
                    <a:pt x="363" y="484"/>
                  </a:lnTo>
                  <a:lnTo>
                    <a:pt x="367" y="480"/>
                  </a:lnTo>
                  <a:lnTo>
                    <a:pt x="370" y="477"/>
                  </a:lnTo>
                  <a:lnTo>
                    <a:pt x="374" y="472"/>
                  </a:lnTo>
                  <a:lnTo>
                    <a:pt x="377" y="469"/>
                  </a:lnTo>
                  <a:lnTo>
                    <a:pt x="381" y="464"/>
                  </a:lnTo>
                  <a:lnTo>
                    <a:pt x="385" y="460"/>
                  </a:lnTo>
                  <a:lnTo>
                    <a:pt x="388" y="455"/>
                  </a:lnTo>
                  <a:lnTo>
                    <a:pt x="392" y="451"/>
                  </a:lnTo>
                  <a:lnTo>
                    <a:pt x="395" y="447"/>
                  </a:lnTo>
                  <a:lnTo>
                    <a:pt x="399" y="442"/>
                  </a:lnTo>
                  <a:lnTo>
                    <a:pt x="402" y="439"/>
                  </a:lnTo>
                  <a:lnTo>
                    <a:pt x="406" y="433"/>
                  </a:lnTo>
                  <a:lnTo>
                    <a:pt x="409" y="427"/>
                  </a:lnTo>
                  <a:lnTo>
                    <a:pt x="413" y="421"/>
                  </a:lnTo>
                  <a:lnTo>
                    <a:pt x="417" y="416"/>
                  </a:lnTo>
                  <a:lnTo>
                    <a:pt x="420" y="412"/>
                  </a:lnTo>
                  <a:lnTo>
                    <a:pt x="425" y="406"/>
                  </a:lnTo>
                  <a:lnTo>
                    <a:pt x="428" y="401"/>
                  </a:lnTo>
                  <a:lnTo>
                    <a:pt x="432" y="396"/>
                  </a:lnTo>
                  <a:lnTo>
                    <a:pt x="434" y="391"/>
                  </a:lnTo>
                  <a:lnTo>
                    <a:pt x="438" y="387"/>
                  </a:lnTo>
                  <a:lnTo>
                    <a:pt x="441" y="382"/>
                  </a:lnTo>
                  <a:lnTo>
                    <a:pt x="445" y="377"/>
                  </a:lnTo>
                  <a:lnTo>
                    <a:pt x="449" y="372"/>
                  </a:lnTo>
                  <a:lnTo>
                    <a:pt x="451" y="368"/>
                  </a:lnTo>
                  <a:lnTo>
                    <a:pt x="455" y="364"/>
                  </a:lnTo>
                  <a:lnTo>
                    <a:pt x="458" y="359"/>
                  </a:lnTo>
                  <a:lnTo>
                    <a:pt x="460" y="355"/>
                  </a:lnTo>
                  <a:lnTo>
                    <a:pt x="463" y="350"/>
                  </a:lnTo>
                  <a:lnTo>
                    <a:pt x="466" y="345"/>
                  </a:lnTo>
                  <a:lnTo>
                    <a:pt x="469" y="342"/>
                  </a:lnTo>
                  <a:lnTo>
                    <a:pt x="472" y="337"/>
                  </a:lnTo>
                  <a:lnTo>
                    <a:pt x="475" y="332"/>
                  </a:lnTo>
                  <a:lnTo>
                    <a:pt x="477" y="329"/>
                  </a:lnTo>
                  <a:lnTo>
                    <a:pt x="481" y="325"/>
                  </a:lnTo>
                  <a:lnTo>
                    <a:pt x="482" y="320"/>
                  </a:lnTo>
                  <a:lnTo>
                    <a:pt x="485" y="316"/>
                  </a:lnTo>
                  <a:lnTo>
                    <a:pt x="488" y="312"/>
                  </a:lnTo>
                  <a:lnTo>
                    <a:pt x="491" y="307"/>
                  </a:lnTo>
                  <a:lnTo>
                    <a:pt x="492" y="304"/>
                  </a:lnTo>
                  <a:lnTo>
                    <a:pt x="496" y="300"/>
                  </a:lnTo>
                  <a:lnTo>
                    <a:pt x="498" y="295"/>
                  </a:lnTo>
                  <a:lnTo>
                    <a:pt x="501" y="292"/>
                  </a:lnTo>
                  <a:lnTo>
                    <a:pt x="502" y="287"/>
                  </a:lnTo>
                  <a:lnTo>
                    <a:pt x="505" y="283"/>
                  </a:lnTo>
                  <a:lnTo>
                    <a:pt x="507" y="279"/>
                  </a:lnTo>
                  <a:lnTo>
                    <a:pt x="509" y="275"/>
                  </a:lnTo>
                  <a:lnTo>
                    <a:pt x="511" y="270"/>
                  </a:lnTo>
                  <a:lnTo>
                    <a:pt x="514" y="267"/>
                  </a:lnTo>
                  <a:lnTo>
                    <a:pt x="516" y="262"/>
                  </a:lnTo>
                  <a:lnTo>
                    <a:pt x="519" y="259"/>
                  </a:lnTo>
                  <a:lnTo>
                    <a:pt x="520" y="254"/>
                  </a:lnTo>
                  <a:lnTo>
                    <a:pt x="522" y="250"/>
                  </a:lnTo>
                  <a:lnTo>
                    <a:pt x="524" y="246"/>
                  </a:lnTo>
                  <a:lnTo>
                    <a:pt x="527" y="242"/>
                  </a:lnTo>
                  <a:lnTo>
                    <a:pt x="528" y="237"/>
                  </a:lnTo>
                  <a:lnTo>
                    <a:pt x="530" y="232"/>
                  </a:lnTo>
                  <a:lnTo>
                    <a:pt x="532" y="228"/>
                  </a:lnTo>
                  <a:lnTo>
                    <a:pt x="534" y="224"/>
                  </a:lnTo>
                  <a:lnTo>
                    <a:pt x="535" y="219"/>
                  </a:lnTo>
                  <a:lnTo>
                    <a:pt x="538" y="216"/>
                  </a:lnTo>
                  <a:lnTo>
                    <a:pt x="539" y="211"/>
                  </a:lnTo>
                  <a:lnTo>
                    <a:pt x="541" y="206"/>
                  </a:lnTo>
                  <a:lnTo>
                    <a:pt x="542" y="202"/>
                  </a:lnTo>
                  <a:lnTo>
                    <a:pt x="545" y="197"/>
                  </a:lnTo>
                  <a:lnTo>
                    <a:pt x="546" y="192"/>
                  </a:lnTo>
                  <a:lnTo>
                    <a:pt x="548" y="189"/>
                  </a:lnTo>
                  <a:lnTo>
                    <a:pt x="551" y="183"/>
                  </a:lnTo>
                  <a:lnTo>
                    <a:pt x="552" y="178"/>
                  </a:lnTo>
                  <a:lnTo>
                    <a:pt x="554" y="173"/>
                  </a:lnTo>
                  <a:lnTo>
                    <a:pt x="555" y="168"/>
                  </a:lnTo>
                  <a:lnTo>
                    <a:pt x="558" y="164"/>
                  </a:lnTo>
                  <a:lnTo>
                    <a:pt x="560" y="159"/>
                  </a:lnTo>
                  <a:lnTo>
                    <a:pt x="561" y="153"/>
                  </a:lnTo>
                  <a:lnTo>
                    <a:pt x="564" y="148"/>
                  </a:lnTo>
                  <a:lnTo>
                    <a:pt x="565" y="144"/>
                  </a:lnTo>
                  <a:lnTo>
                    <a:pt x="566" y="138"/>
                  </a:lnTo>
                  <a:lnTo>
                    <a:pt x="566" y="134"/>
                  </a:lnTo>
                  <a:lnTo>
                    <a:pt x="568" y="132"/>
                  </a:lnTo>
                  <a:lnTo>
                    <a:pt x="568" y="129"/>
                  </a:lnTo>
                  <a:lnTo>
                    <a:pt x="570" y="126"/>
                  </a:lnTo>
                  <a:lnTo>
                    <a:pt x="571" y="123"/>
                  </a:lnTo>
                  <a:lnTo>
                    <a:pt x="572" y="120"/>
                  </a:lnTo>
                  <a:lnTo>
                    <a:pt x="572" y="116"/>
                  </a:lnTo>
                  <a:lnTo>
                    <a:pt x="573" y="114"/>
                  </a:lnTo>
                  <a:lnTo>
                    <a:pt x="574" y="110"/>
                  </a:lnTo>
                  <a:lnTo>
                    <a:pt x="574" y="107"/>
                  </a:lnTo>
                  <a:lnTo>
                    <a:pt x="575" y="104"/>
                  </a:lnTo>
                  <a:lnTo>
                    <a:pt x="577" y="101"/>
                  </a:lnTo>
                  <a:lnTo>
                    <a:pt x="577" y="97"/>
                  </a:lnTo>
                  <a:lnTo>
                    <a:pt x="578" y="95"/>
                  </a:lnTo>
                  <a:lnTo>
                    <a:pt x="578" y="91"/>
                  </a:lnTo>
                  <a:lnTo>
                    <a:pt x="579" y="88"/>
                  </a:lnTo>
                  <a:lnTo>
                    <a:pt x="579" y="85"/>
                  </a:lnTo>
                  <a:lnTo>
                    <a:pt x="579" y="82"/>
                  </a:lnTo>
                  <a:lnTo>
                    <a:pt x="579" y="78"/>
                  </a:lnTo>
                  <a:lnTo>
                    <a:pt x="579" y="76"/>
                  </a:lnTo>
                  <a:lnTo>
                    <a:pt x="578" y="70"/>
                  </a:lnTo>
                  <a:lnTo>
                    <a:pt x="577" y="65"/>
                  </a:lnTo>
                  <a:lnTo>
                    <a:pt x="575" y="60"/>
                  </a:lnTo>
                  <a:lnTo>
                    <a:pt x="573" y="57"/>
                  </a:lnTo>
                  <a:lnTo>
                    <a:pt x="570" y="53"/>
                  </a:lnTo>
                  <a:lnTo>
                    <a:pt x="566" y="51"/>
                  </a:lnTo>
                  <a:lnTo>
                    <a:pt x="561" y="50"/>
                  </a:lnTo>
                  <a:lnTo>
                    <a:pt x="558" y="47"/>
                  </a:lnTo>
                  <a:lnTo>
                    <a:pt x="553" y="46"/>
                  </a:lnTo>
                  <a:lnTo>
                    <a:pt x="548" y="46"/>
                  </a:lnTo>
                  <a:lnTo>
                    <a:pt x="543" y="46"/>
                  </a:lnTo>
                  <a:lnTo>
                    <a:pt x="539" y="46"/>
                  </a:lnTo>
                  <a:lnTo>
                    <a:pt x="533" y="46"/>
                  </a:lnTo>
                  <a:lnTo>
                    <a:pt x="528" y="47"/>
                  </a:lnTo>
                  <a:lnTo>
                    <a:pt x="523" y="49"/>
                  </a:lnTo>
                  <a:lnTo>
                    <a:pt x="519" y="51"/>
                  </a:lnTo>
                  <a:lnTo>
                    <a:pt x="514" y="51"/>
                  </a:lnTo>
                  <a:lnTo>
                    <a:pt x="509" y="53"/>
                  </a:lnTo>
                  <a:lnTo>
                    <a:pt x="504" y="56"/>
                  </a:lnTo>
                  <a:lnTo>
                    <a:pt x="501" y="57"/>
                  </a:lnTo>
                  <a:lnTo>
                    <a:pt x="497" y="59"/>
                  </a:lnTo>
                  <a:lnTo>
                    <a:pt x="494" y="60"/>
                  </a:lnTo>
                  <a:lnTo>
                    <a:pt x="490" y="62"/>
                  </a:lnTo>
                  <a:lnTo>
                    <a:pt x="487" y="64"/>
                  </a:lnTo>
                  <a:lnTo>
                    <a:pt x="483" y="65"/>
                  </a:lnTo>
                  <a:lnTo>
                    <a:pt x="479" y="68"/>
                  </a:lnTo>
                  <a:lnTo>
                    <a:pt x="477" y="70"/>
                  </a:lnTo>
                  <a:lnTo>
                    <a:pt x="473" y="71"/>
                  </a:lnTo>
                  <a:lnTo>
                    <a:pt x="470" y="74"/>
                  </a:lnTo>
                  <a:lnTo>
                    <a:pt x="466" y="76"/>
                  </a:lnTo>
                  <a:lnTo>
                    <a:pt x="463" y="77"/>
                  </a:lnTo>
                  <a:lnTo>
                    <a:pt x="460" y="79"/>
                  </a:lnTo>
                  <a:lnTo>
                    <a:pt x="457" y="82"/>
                  </a:lnTo>
                  <a:lnTo>
                    <a:pt x="453" y="84"/>
                  </a:lnTo>
                  <a:lnTo>
                    <a:pt x="451" y="85"/>
                  </a:lnTo>
                  <a:lnTo>
                    <a:pt x="447" y="89"/>
                  </a:lnTo>
                  <a:lnTo>
                    <a:pt x="444" y="90"/>
                  </a:lnTo>
                  <a:lnTo>
                    <a:pt x="441" y="92"/>
                  </a:lnTo>
                  <a:lnTo>
                    <a:pt x="438" y="95"/>
                  </a:lnTo>
                  <a:lnTo>
                    <a:pt x="434" y="97"/>
                  </a:lnTo>
                  <a:lnTo>
                    <a:pt x="432" y="100"/>
                  </a:lnTo>
                  <a:lnTo>
                    <a:pt x="428" y="102"/>
                  </a:lnTo>
                  <a:lnTo>
                    <a:pt x="425" y="104"/>
                  </a:lnTo>
                  <a:lnTo>
                    <a:pt x="423" y="107"/>
                  </a:lnTo>
                  <a:lnTo>
                    <a:pt x="419" y="109"/>
                  </a:lnTo>
                  <a:lnTo>
                    <a:pt x="415" y="111"/>
                  </a:lnTo>
                  <a:lnTo>
                    <a:pt x="413" y="114"/>
                  </a:lnTo>
                  <a:lnTo>
                    <a:pt x="411" y="116"/>
                  </a:lnTo>
                  <a:lnTo>
                    <a:pt x="407" y="119"/>
                  </a:lnTo>
                  <a:lnTo>
                    <a:pt x="405" y="122"/>
                  </a:lnTo>
                  <a:lnTo>
                    <a:pt x="401" y="125"/>
                  </a:lnTo>
                  <a:lnTo>
                    <a:pt x="399" y="127"/>
                  </a:lnTo>
                  <a:lnTo>
                    <a:pt x="395" y="129"/>
                  </a:lnTo>
                  <a:lnTo>
                    <a:pt x="392" y="132"/>
                  </a:lnTo>
                  <a:lnTo>
                    <a:pt x="389" y="134"/>
                  </a:lnTo>
                  <a:lnTo>
                    <a:pt x="386" y="136"/>
                  </a:lnTo>
                  <a:lnTo>
                    <a:pt x="382" y="140"/>
                  </a:lnTo>
                  <a:lnTo>
                    <a:pt x="380" y="142"/>
                  </a:lnTo>
                  <a:lnTo>
                    <a:pt x="376" y="145"/>
                  </a:lnTo>
                  <a:lnTo>
                    <a:pt x="374" y="148"/>
                  </a:lnTo>
                  <a:lnTo>
                    <a:pt x="368" y="153"/>
                  </a:lnTo>
                  <a:lnTo>
                    <a:pt x="363" y="159"/>
                  </a:lnTo>
                  <a:lnTo>
                    <a:pt x="357" y="165"/>
                  </a:lnTo>
                  <a:lnTo>
                    <a:pt x="353" y="170"/>
                  </a:lnTo>
                  <a:lnTo>
                    <a:pt x="347" y="176"/>
                  </a:lnTo>
                  <a:lnTo>
                    <a:pt x="341" y="181"/>
                  </a:lnTo>
                  <a:lnTo>
                    <a:pt x="337" y="184"/>
                  </a:lnTo>
                  <a:lnTo>
                    <a:pt x="335" y="187"/>
                  </a:lnTo>
                  <a:lnTo>
                    <a:pt x="332" y="190"/>
                  </a:lnTo>
                  <a:lnTo>
                    <a:pt x="330" y="193"/>
                  </a:lnTo>
                  <a:lnTo>
                    <a:pt x="326" y="196"/>
                  </a:lnTo>
                  <a:lnTo>
                    <a:pt x="324" y="199"/>
                  </a:lnTo>
                  <a:lnTo>
                    <a:pt x="322" y="202"/>
                  </a:lnTo>
                  <a:lnTo>
                    <a:pt x="319" y="205"/>
                  </a:lnTo>
                  <a:lnTo>
                    <a:pt x="317" y="209"/>
                  </a:lnTo>
                  <a:lnTo>
                    <a:pt x="313" y="211"/>
                  </a:lnTo>
                  <a:lnTo>
                    <a:pt x="311" y="215"/>
                  </a:lnTo>
                  <a:lnTo>
                    <a:pt x="309" y="217"/>
                  </a:lnTo>
                  <a:lnTo>
                    <a:pt x="304" y="221"/>
                  </a:lnTo>
                  <a:lnTo>
                    <a:pt x="300" y="222"/>
                  </a:lnTo>
                  <a:lnTo>
                    <a:pt x="294" y="222"/>
                  </a:lnTo>
                  <a:lnTo>
                    <a:pt x="290" y="222"/>
                  </a:lnTo>
                  <a:lnTo>
                    <a:pt x="285" y="219"/>
                  </a:lnTo>
                  <a:lnTo>
                    <a:pt x="283" y="217"/>
                  </a:lnTo>
                  <a:lnTo>
                    <a:pt x="281" y="213"/>
                  </a:lnTo>
                  <a:lnTo>
                    <a:pt x="284" y="2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1656" y="1654"/>
              <a:ext cx="65" cy="31"/>
            </a:xfrm>
            <a:custGeom>
              <a:avLst/>
              <a:gdLst>
                <a:gd name="T0" fmla="*/ 0 w 194"/>
                <a:gd name="T1" fmla="*/ 0 h 93"/>
                <a:gd name="T2" fmla="*/ 0 w 194"/>
                <a:gd name="T3" fmla="*/ 0 h 93"/>
                <a:gd name="T4" fmla="*/ 0 w 194"/>
                <a:gd name="T5" fmla="*/ 0 h 93"/>
                <a:gd name="T6" fmla="*/ 0 w 194"/>
                <a:gd name="T7" fmla="*/ 0 h 93"/>
                <a:gd name="T8" fmla="*/ 0 w 194"/>
                <a:gd name="T9" fmla="*/ 0 h 93"/>
                <a:gd name="T10" fmla="*/ 0 w 194"/>
                <a:gd name="T11" fmla="*/ 0 h 93"/>
                <a:gd name="T12" fmla="*/ 0 w 194"/>
                <a:gd name="T13" fmla="*/ 0 h 93"/>
                <a:gd name="T14" fmla="*/ 0 w 194"/>
                <a:gd name="T15" fmla="*/ 0 h 93"/>
                <a:gd name="T16" fmla="*/ 0 w 194"/>
                <a:gd name="T17" fmla="*/ 0 h 93"/>
                <a:gd name="T18" fmla="*/ 0 w 194"/>
                <a:gd name="T19" fmla="*/ 0 h 93"/>
                <a:gd name="T20" fmla="*/ 0 w 194"/>
                <a:gd name="T21" fmla="*/ 0 h 93"/>
                <a:gd name="T22" fmla="*/ 0 w 194"/>
                <a:gd name="T23" fmla="*/ 0 h 93"/>
                <a:gd name="T24" fmla="*/ 0 w 194"/>
                <a:gd name="T25" fmla="*/ 0 h 93"/>
                <a:gd name="T26" fmla="*/ 0 w 194"/>
                <a:gd name="T27" fmla="*/ 0 h 93"/>
                <a:gd name="T28" fmla="*/ 0 w 194"/>
                <a:gd name="T29" fmla="*/ 0 h 93"/>
                <a:gd name="T30" fmla="*/ 0 w 194"/>
                <a:gd name="T31" fmla="*/ 0 h 93"/>
                <a:gd name="T32" fmla="*/ 0 w 194"/>
                <a:gd name="T33" fmla="*/ 0 h 93"/>
                <a:gd name="T34" fmla="*/ 0 w 194"/>
                <a:gd name="T35" fmla="*/ 0 h 93"/>
                <a:gd name="T36" fmla="*/ 0 w 194"/>
                <a:gd name="T37" fmla="*/ 0 h 93"/>
                <a:gd name="T38" fmla="*/ 0 w 194"/>
                <a:gd name="T39" fmla="*/ 0 h 93"/>
                <a:gd name="T40" fmla="*/ 0 w 194"/>
                <a:gd name="T41" fmla="*/ 0 h 93"/>
                <a:gd name="T42" fmla="*/ 0 w 194"/>
                <a:gd name="T43" fmla="*/ 0 h 93"/>
                <a:gd name="T44" fmla="*/ 0 w 194"/>
                <a:gd name="T45" fmla="*/ 0 h 93"/>
                <a:gd name="T46" fmla="*/ 0 w 194"/>
                <a:gd name="T47" fmla="*/ 0 h 93"/>
                <a:gd name="T48" fmla="*/ 0 w 194"/>
                <a:gd name="T49" fmla="*/ 0 h 93"/>
                <a:gd name="T50" fmla="*/ 0 w 194"/>
                <a:gd name="T51" fmla="*/ 0 h 93"/>
                <a:gd name="T52" fmla="*/ 0 w 194"/>
                <a:gd name="T53" fmla="*/ 0 h 93"/>
                <a:gd name="T54" fmla="*/ 0 w 194"/>
                <a:gd name="T55" fmla="*/ 0 h 93"/>
                <a:gd name="T56" fmla="*/ 0 w 194"/>
                <a:gd name="T57" fmla="*/ 0 h 93"/>
                <a:gd name="T58" fmla="*/ 0 w 194"/>
                <a:gd name="T59" fmla="*/ 0 h 93"/>
                <a:gd name="T60" fmla="*/ 0 w 194"/>
                <a:gd name="T61" fmla="*/ 0 h 93"/>
                <a:gd name="T62" fmla="*/ 0 w 194"/>
                <a:gd name="T63" fmla="*/ 0 h 93"/>
                <a:gd name="T64" fmla="*/ 0 w 194"/>
                <a:gd name="T65" fmla="*/ 0 h 93"/>
                <a:gd name="T66" fmla="*/ 0 w 194"/>
                <a:gd name="T67" fmla="*/ 0 h 93"/>
                <a:gd name="T68" fmla="*/ 0 w 194"/>
                <a:gd name="T69" fmla="*/ 0 h 93"/>
                <a:gd name="T70" fmla="*/ 0 w 194"/>
                <a:gd name="T71" fmla="*/ 0 h 93"/>
                <a:gd name="T72" fmla="*/ 0 w 194"/>
                <a:gd name="T73" fmla="*/ 0 h 93"/>
                <a:gd name="T74" fmla="*/ 0 w 194"/>
                <a:gd name="T75" fmla="*/ 0 h 93"/>
                <a:gd name="T76" fmla="*/ 0 w 194"/>
                <a:gd name="T77" fmla="*/ 0 h 93"/>
                <a:gd name="T78" fmla="*/ 0 w 194"/>
                <a:gd name="T79" fmla="*/ 0 h 93"/>
                <a:gd name="T80" fmla="*/ 0 w 194"/>
                <a:gd name="T81" fmla="*/ 0 h 93"/>
                <a:gd name="T82" fmla="*/ 0 w 194"/>
                <a:gd name="T83" fmla="*/ 0 h 93"/>
                <a:gd name="T84" fmla="*/ 0 w 194"/>
                <a:gd name="T85" fmla="*/ 0 h 93"/>
                <a:gd name="T86" fmla="*/ 0 w 194"/>
                <a:gd name="T87" fmla="*/ 0 h 93"/>
                <a:gd name="T88" fmla="*/ 0 w 194"/>
                <a:gd name="T89" fmla="*/ 0 h 93"/>
                <a:gd name="T90" fmla="*/ 0 w 194"/>
                <a:gd name="T91" fmla="*/ 0 h 93"/>
                <a:gd name="T92" fmla="*/ 0 w 194"/>
                <a:gd name="T93" fmla="*/ 0 h 93"/>
                <a:gd name="T94" fmla="*/ 0 w 194"/>
                <a:gd name="T95" fmla="*/ 0 h 93"/>
                <a:gd name="T96" fmla="*/ 0 w 194"/>
                <a:gd name="T97" fmla="*/ 0 h 93"/>
                <a:gd name="T98" fmla="*/ 0 w 194"/>
                <a:gd name="T99" fmla="*/ 0 h 93"/>
                <a:gd name="T100" fmla="*/ 0 w 194"/>
                <a:gd name="T101" fmla="*/ 0 h 93"/>
                <a:gd name="T102" fmla="*/ 0 w 194"/>
                <a:gd name="T103" fmla="*/ 0 h 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4"/>
                <a:gd name="T157" fmla="*/ 0 h 93"/>
                <a:gd name="T158" fmla="*/ 194 w 194"/>
                <a:gd name="T159" fmla="*/ 93 h 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4" h="93">
                  <a:moveTo>
                    <a:pt x="157" y="0"/>
                  </a:moveTo>
                  <a:lnTo>
                    <a:pt x="158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9" y="1"/>
                  </a:lnTo>
                  <a:lnTo>
                    <a:pt x="171" y="1"/>
                  </a:lnTo>
                  <a:lnTo>
                    <a:pt x="176" y="3"/>
                  </a:lnTo>
                  <a:lnTo>
                    <a:pt x="179" y="3"/>
                  </a:lnTo>
                  <a:lnTo>
                    <a:pt x="182" y="4"/>
                  </a:lnTo>
                  <a:lnTo>
                    <a:pt x="186" y="6"/>
                  </a:lnTo>
                  <a:lnTo>
                    <a:pt x="188" y="8"/>
                  </a:lnTo>
                  <a:lnTo>
                    <a:pt x="190" y="10"/>
                  </a:lnTo>
                  <a:lnTo>
                    <a:pt x="192" y="13"/>
                  </a:lnTo>
                  <a:lnTo>
                    <a:pt x="193" y="15"/>
                  </a:lnTo>
                  <a:lnTo>
                    <a:pt x="194" y="19"/>
                  </a:lnTo>
                  <a:lnTo>
                    <a:pt x="193" y="22"/>
                  </a:lnTo>
                  <a:lnTo>
                    <a:pt x="192" y="26"/>
                  </a:lnTo>
                  <a:lnTo>
                    <a:pt x="189" y="29"/>
                  </a:lnTo>
                  <a:lnTo>
                    <a:pt x="188" y="34"/>
                  </a:lnTo>
                  <a:lnTo>
                    <a:pt x="186" y="39"/>
                  </a:lnTo>
                  <a:lnTo>
                    <a:pt x="182" y="44"/>
                  </a:lnTo>
                  <a:lnTo>
                    <a:pt x="180" y="48"/>
                  </a:lnTo>
                  <a:lnTo>
                    <a:pt x="176" y="53"/>
                  </a:lnTo>
                  <a:lnTo>
                    <a:pt x="173" y="57"/>
                  </a:lnTo>
                  <a:lnTo>
                    <a:pt x="169" y="61"/>
                  </a:lnTo>
                  <a:lnTo>
                    <a:pt x="166" y="65"/>
                  </a:lnTo>
                  <a:lnTo>
                    <a:pt x="162" y="70"/>
                  </a:lnTo>
                  <a:lnTo>
                    <a:pt x="157" y="72"/>
                  </a:lnTo>
                  <a:lnTo>
                    <a:pt x="154" y="76"/>
                  </a:lnTo>
                  <a:lnTo>
                    <a:pt x="150" y="78"/>
                  </a:lnTo>
                  <a:lnTo>
                    <a:pt x="147" y="80"/>
                  </a:lnTo>
                  <a:lnTo>
                    <a:pt x="142" y="80"/>
                  </a:lnTo>
                  <a:lnTo>
                    <a:pt x="139" y="81"/>
                  </a:lnTo>
                  <a:lnTo>
                    <a:pt x="136" y="81"/>
                  </a:lnTo>
                  <a:lnTo>
                    <a:pt x="132" y="83"/>
                  </a:lnTo>
                  <a:lnTo>
                    <a:pt x="129" y="81"/>
                  </a:lnTo>
                  <a:lnTo>
                    <a:pt x="126" y="81"/>
                  </a:lnTo>
                  <a:lnTo>
                    <a:pt x="123" y="81"/>
                  </a:lnTo>
                  <a:lnTo>
                    <a:pt x="119" y="81"/>
                  </a:lnTo>
                  <a:lnTo>
                    <a:pt x="115" y="80"/>
                  </a:lnTo>
                  <a:lnTo>
                    <a:pt x="110" y="80"/>
                  </a:lnTo>
                  <a:lnTo>
                    <a:pt x="106" y="80"/>
                  </a:lnTo>
                  <a:lnTo>
                    <a:pt x="104" y="80"/>
                  </a:lnTo>
                  <a:lnTo>
                    <a:pt x="100" y="80"/>
                  </a:lnTo>
                  <a:lnTo>
                    <a:pt x="98" y="80"/>
                  </a:lnTo>
                  <a:lnTo>
                    <a:pt x="94" y="80"/>
                  </a:lnTo>
                  <a:lnTo>
                    <a:pt x="91" y="80"/>
                  </a:lnTo>
                  <a:lnTo>
                    <a:pt x="87" y="80"/>
                  </a:lnTo>
                  <a:lnTo>
                    <a:pt x="84" y="81"/>
                  </a:lnTo>
                  <a:lnTo>
                    <a:pt x="79" y="81"/>
                  </a:lnTo>
                  <a:lnTo>
                    <a:pt x="74" y="83"/>
                  </a:lnTo>
                  <a:lnTo>
                    <a:pt x="69" y="83"/>
                  </a:lnTo>
                  <a:lnTo>
                    <a:pt x="65" y="85"/>
                  </a:lnTo>
                  <a:lnTo>
                    <a:pt x="59" y="85"/>
                  </a:lnTo>
                  <a:lnTo>
                    <a:pt x="54" y="86"/>
                  </a:lnTo>
                  <a:lnTo>
                    <a:pt x="49" y="87"/>
                  </a:lnTo>
                  <a:lnTo>
                    <a:pt x="45" y="89"/>
                  </a:lnTo>
                  <a:lnTo>
                    <a:pt x="40" y="89"/>
                  </a:lnTo>
                  <a:lnTo>
                    <a:pt x="36" y="90"/>
                  </a:lnTo>
                  <a:lnTo>
                    <a:pt x="33" y="90"/>
                  </a:lnTo>
                  <a:lnTo>
                    <a:pt x="30" y="91"/>
                  </a:lnTo>
                  <a:lnTo>
                    <a:pt x="26" y="91"/>
                  </a:lnTo>
                  <a:lnTo>
                    <a:pt x="23" y="92"/>
                  </a:lnTo>
                  <a:lnTo>
                    <a:pt x="21" y="92"/>
                  </a:lnTo>
                  <a:lnTo>
                    <a:pt x="19" y="93"/>
                  </a:lnTo>
                  <a:lnTo>
                    <a:pt x="13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3" y="91"/>
                  </a:lnTo>
                  <a:lnTo>
                    <a:pt x="2" y="90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3"/>
                  </a:lnTo>
                  <a:lnTo>
                    <a:pt x="7" y="70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5" y="62"/>
                  </a:lnTo>
                  <a:lnTo>
                    <a:pt x="19" y="60"/>
                  </a:lnTo>
                  <a:lnTo>
                    <a:pt x="22" y="57"/>
                  </a:lnTo>
                  <a:lnTo>
                    <a:pt x="26" y="54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0" y="47"/>
                  </a:lnTo>
                  <a:lnTo>
                    <a:pt x="45" y="45"/>
                  </a:lnTo>
                  <a:lnTo>
                    <a:pt x="49" y="41"/>
                  </a:lnTo>
                  <a:lnTo>
                    <a:pt x="54" y="39"/>
                  </a:lnTo>
                  <a:lnTo>
                    <a:pt x="59" y="36"/>
                  </a:lnTo>
                  <a:lnTo>
                    <a:pt x="64" y="34"/>
                  </a:lnTo>
                  <a:lnTo>
                    <a:pt x="67" y="32"/>
                  </a:lnTo>
                  <a:lnTo>
                    <a:pt x="72" y="29"/>
                  </a:lnTo>
                  <a:lnTo>
                    <a:pt x="75" y="27"/>
                  </a:lnTo>
                  <a:lnTo>
                    <a:pt x="80" y="26"/>
                  </a:lnTo>
                  <a:lnTo>
                    <a:pt x="84" y="25"/>
                  </a:lnTo>
                  <a:lnTo>
                    <a:pt x="88" y="22"/>
                  </a:lnTo>
                  <a:lnTo>
                    <a:pt x="91" y="21"/>
                  </a:lnTo>
                  <a:lnTo>
                    <a:pt x="94" y="20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103" y="15"/>
                  </a:lnTo>
                  <a:lnTo>
                    <a:pt x="104" y="15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1834" y="1638"/>
              <a:ext cx="96" cy="42"/>
            </a:xfrm>
            <a:custGeom>
              <a:avLst/>
              <a:gdLst>
                <a:gd name="T0" fmla="*/ 0 w 287"/>
                <a:gd name="T1" fmla="*/ 0 h 126"/>
                <a:gd name="T2" fmla="*/ 0 w 287"/>
                <a:gd name="T3" fmla="*/ 0 h 126"/>
                <a:gd name="T4" fmla="*/ 0 w 287"/>
                <a:gd name="T5" fmla="*/ 0 h 126"/>
                <a:gd name="T6" fmla="*/ 0 w 287"/>
                <a:gd name="T7" fmla="*/ 0 h 126"/>
                <a:gd name="T8" fmla="*/ 0 w 287"/>
                <a:gd name="T9" fmla="*/ 0 h 126"/>
                <a:gd name="T10" fmla="*/ 0 w 287"/>
                <a:gd name="T11" fmla="*/ 0 h 126"/>
                <a:gd name="T12" fmla="*/ 0 w 287"/>
                <a:gd name="T13" fmla="*/ 0 h 126"/>
                <a:gd name="T14" fmla="*/ 0 w 287"/>
                <a:gd name="T15" fmla="*/ 0 h 126"/>
                <a:gd name="T16" fmla="*/ 0 w 287"/>
                <a:gd name="T17" fmla="*/ 0 h 126"/>
                <a:gd name="T18" fmla="*/ 0 w 287"/>
                <a:gd name="T19" fmla="*/ 0 h 126"/>
                <a:gd name="T20" fmla="*/ 0 w 287"/>
                <a:gd name="T21" fmla="*/ 0 h 126"/>
                <a:gd name="T22" fmla="*/ 0 w 287"/>
                <a:gd name="T23" fmla="*/ 0 h 126"/>
                <a:gd name="T24" fmla="*/ 0 w 287"/>
                <a:gd name="T25" fmla="*/ 0 h 126"/>
                <a:gd name="T26" fmla="*/ 0 w 287"/>
                <a:gd name="T27" fmla="*/ 0 h 126"/>
                <a:gd name="T28" fmla="*/ 0 w 287"/>
                <a:gd name="T29" fmla="*/ 0 h 126"/>
                <a:gd name="T30" fmla="*/ 0 w 287"/>
                <a:gd name="T31" fmla="*/ 0 h 126"/>
                <a:gd name="T32" fmla="*/ 0 w 287"/>
                <a:gd name="T33" fmla="*/ 0 h 126"/>
                <a:gd name="T34" fmla="*/ 0 w 287"/>
                <a:gd name="T35" fmla="*/ 0 h 126"/>
                <a:gd name="T36" fmla="*/ 0 w 287"/>
                <a:gd name="T37" fmla="*/ 0 h 126"/>
                <a:gd name="T38" fmla="*/ 0 w 287"/>
                <a:gd name="T39" fmla="*/ 0 h 126"/>
                <a:gd name="T40" fmla="*/ 0 w 287"/>
                <a:gd name="T41" fmla="*/ 0 h 126"/>
                <a:gd name="T42" fmla="*/ 0 w 287"/>
                <a:gd name="T43" fmla="*/ 0 h 126"/>
                <a:gd name="T44" fmla="*/ 0 w 287"/>
                <a:gd name="T45" fmla="*/ 0 h 126"/>
                <a:gd name="T46" fmla="*/ 0 w 287"/>
                <a:gd name="T47" fmla="*/ 0 h 126"/>
                <a:gd name="T48" fmla="*/ 0 w 287"/>
                <a:gd name="T49" fmla="*/ 0 h 126"/>
                <a:gd name="T50" fmla="*/ 0 w 287"/>
                <a:gd name="T51" fmla="*/ 0 h 126"/>
                <a:gd name="T52" fmla="*/ 0 w 287"/>
                <a:gd name="T53" fmla="*/ 0 h 126"/>
                <a:gd name="T54" fmla="*/ 0 w 287"/>
                <a:gd name="T55" fmla="*/ 0 h 126"/>
                <a:gd name="T56" fmla="*/ 0 w 287"/>
                <a:gd name="T57" fmla="*/ 0 h 126"/>
                <a:gd name="T58" fmla="*/ 0 w 287"/>
                <a:gd name="T59" fmla="*/ 0 h 126"/>
                <a:gd name="T60" fmla="*/ 0 w 287"/>
                <a:gd name="T61" fmla="*/ 0 h 126"/>
                <a:gd name="T62" fmla="*/ 0 w 287"/>
                <a:gd name="T63" fmla="*/ 0 h 126"/>
                <a:gd name="T64" fmla="*/ 0 w 287"/>
                <a:gd name="T65" fmla="*/ 0 h 126"/>
                <a:gd name="T66" fmla="*/ 0 w 287"/>
                <a:gd name="T67" fmla="*/ 0 h 126"/>
                <a:gd name="T68" fmla="*/ 0 w 287"/>
                <a:gd name="T69" fmla="*/ 0 h 126"/>
                <a:gd name="T70" fmla="*/ 0 w 287"/>
                <a:gd name="T71" fmla="*/ 0 h 126"/>
                <a:gd name="T72" fmla="*/ 0 w 287"/>
                <a:gd name="T73" fmla="*/ 0 h 126"/>
                <a:gd name="T74" fmla="*/ 0 w 287"/>
                <a:gd name="T75" fmla="*/ 0 h 126"/>
                <a:gd name="T76" fmla="*/ 0 w 287"/>
                <a:gd name="T77" fmla="*/ 0 h 126"/>
                <a:gd name="T78" fmla="*/ 0 w 287"/>
                <a:gd name="T79" fmla="*/ 0 h 126"/>
                <a:gd name="T80" fmla="*/ 0 w 287"/>
                <a:gd name="T81" fmla="*/ 0 h 126"/>
                <a:gd name="T82" fmla="*/ 0 w 287"/>
                <a:gd name="T83" fmla="*/ 0 h 126"/>
                <a:gd name="T84" fmla="*/ 0 w 287"/>
                <a:gd name="T85" fmla="*/ 0 h 126"/>
                <a:gd name="T86" fmla="*/ 0 w 287"/>
                <a:gd name="T87" fmla="*/ 0 h 126"/>
                <a:gd name="T88" fmla="*/ 0 w 287"/>
                <a:gd name="T89" fmla="*/ 0 h 126"/>
                <a:gd name="T90" fmla="*/ 0 w 287"/>
                <a:gd name="T91" fmla="*/ 0 h 126"/>
                <a:gd name="T92" fmla="*/ 0 w 287"/>
                <a:gd name="T93" fmla="*/ 0 h 126"/>
                <a:gd name="T94" fmla="*/ 0 w 287"/>
                <a:gd name="T95" fmla="*/ 0 h 126"/>
                <a:gd name="T96" fmla="*/ 0 w 287"/>
                <a:gd name="T97" fmla="*/ 0 h 126"/>
                <a:gd name="T98" fmla="*/ 0 w 287"/>
                <a:gd name="T99" fmla="*/ 0 h 126"/>
                <a:gd name="T100" fmla="*/ 0 w 287"/>
                <a:gd name="T101" fmla="*/ 0 h 126"/>
                <a:gd name="T102" fmla="*/ 0 w 287"/>
                <a:gd name="T103" fmla="*/ 0 h 126"/>
                <a:gd name="T104" fmla="*/ 0 w 287"/>
                <a:gd name="T105" fmla="*/ 0 h 126"/>
                <a:gd name="T106" fmla="*/ 0 w 287"/>
                <a:gd name="T107" fmla="*/ 0 h 126"/>
                <a:gd name="T108" fmla="*/ 0 w 287"/>
                <a:gd name="T109" fmla="*/ 0 h 126"/>
                <a:gd name="T110" fmla="*/ 0 w 287"/>
                <a:gd name="T111" fmla="*/ 0 h 126"/>
                <a:gd name="T112" fmla="*/ 0 w 287"/>
                <a:gd name="T113" fmla="*/ 0 h 126"/>
                <a:gd name="T114" fmla="*/ 0 w 287"/>
                <a:gd name="T115" fmla="*/ 0 h 126"/>
                <a:gd name="T116" fmla="*/ 0 w 287"/>
                <a:gd name="T117" fmla="*/ 0 h 126"/>
                <a:gd name="T118" fmla="*/ 0 w 287"/>
                <a:gd name="T119" fmla="*/ 0 h 126"/>
                <a:gd name="T120" fmla="*/ 0 w 287"/>
                <a:gd name="T121" fmla="*/ 0 h 126"/>
                <a:gd name="T122" fmla="*/ 0 w 287"/>
                <a:gd name="T123" fmla="*/ 0 h 1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7"/>
                <a:gd name="T187" fmla="*/ 0 h 126"/>
                <a:gd name="T188" fmla="*/ 287 w 287"/>
                <a:gd name="T189" fmla="*/ 126 h 1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7" h="126">
                  <a:moveTo>
                    <a:pt x="0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4" y="5"/>
                  </a:lnTo>
                  <a:lnTo>
                    <a:pt x="5" y="8"/>
                  </a:lnTo>
                  <a:lnTo>
                    <a:pt x="6" y="12"/>
                  </a:lnTo>
                  <a:lnTo>
                    <a:pt x="8" y="16"/>
                  </a:lnTo>
                  <a:lnTo>
                    <a:pt x="11" y="19"/>
                  </a:lnTo>
                  <a:lnTo>
                    <a:pt x="12" y="23"/>
                  </a:lnTo>
                  <a:lnTo>
                    <a:pt x="14" y="27"/>
                  </a:lnTo>
                  <a:lnTo>
                    <a:pt x="17" y="32"/>
                  </a:lnTo>
                  <a:lnTo>
                    <a:pt x="19" y="37"/>
                  </a:lnTo>
                  <a:lnTo>
                    <a:pt x="21" y="42"/>
                  </a:lnTo>
                  <a:lnTo>
                    <a:pt x="25" y="46"/>
                  </a:lnTo>
                  <a:lnTo>
                    <a:pt x="27" y="52"/>
                  </a:lnTo>
                  <a:lnTo>
                    <a:pt x="30" y="57"/>
                  </a:lnTo>
                  <a:lnTo>
                    <a:pt x="33" y="62"/>
                  </a:lnTo>
                  <a:lnTo>
                    <a:pt x="36" y="67"/>
                  </a:lnTo>
                  <a:lnTo>
                    <a:pt x="39" y="73"/>
                  </a:lnTo>
                  <a:lnTo>
                    <a:pt x="42" y="77"/>
                  </a:lnTo>
                  <a:lnTo>
                    <a:pt x="44" y="82"/>
                  </a:lnTo>
                  <a:lnTo>
                    <a:pt x="47" y="87"/>
                  </a:lnTo>
                  <a:lnTo>
                    <a:pt x="51" y="92"/>
                  </a:lnTo>
                  <a:lnTo>
                    <a:pt x="53" y="95"/>
                  </a:lnTo>
                  <a:lnTo>
                    <a:pt x="56" y="99"/>
                  </a:lnTo>
                  <a:lnTo>
                    <a:pt x="58" y="102"/>
                  </a:lnTo>
                  <a:lnTo>
                    <a:pt x="62" y="107"/>
                  </a:lnTo>
                  <a:lnTo>
                    <a:pt x="64" y="109"/>
                  </a:lnTo>
                  <a:lnTo>
                    <a:pt x="66" y="112"/>
                  </a:lnTo>
                  <a:lnTo>
                    <a:pt x="69" y="114"/>
                  </a:lnTo>
                  <a:lnTo>
                    <a:pt x="71" y="116"/>
                  </a:lnTo>
                  <a:lnTo>
                    <a:pt x="72" y="118"/>
                  </a:lnTo>
                  <a:lnTo>
                    <a:pt x="75" y="119"/>
                  </a:lnTo>
                  <a:lnTo>
                    <a:pt x="78" y="120"/>
                  </a:lnTo>
                  <a:lnTo>
                    <a:pt x="83" y="121"/>
                  </a:lnTo>
                  <a:lnTo>
                    <a:pt x="87" y="121"/>
                  </a:lnTo>
                  <a:lnTo>
                    <a:pt x="91" y="122"/>
                  </a:lnTo>
                  <a:lnTo>
                    <a:pt x="97" y="124"/>
                  </a:lnTo>
                  <a:lnTo>
                    <a:pt x="102" y="125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7" y="125"/>
                  </a:lnTo>
                  <a:lnTo>
                    <a:pt x="121" y="125"/>
                  </a:lnTo>
                  <a:lnTo>
                    <a:pt x="123" y="125"/>
                  </a:lnTo>
                  <a:lnTo>
                    <a:pt x="127" y="126"/>
                  </a:lnTo>
                  <a:lnTo>
                    <a:pt x="130" y="126"/>
                  </a:lnTo>
                  <a:lnTo>
                    <a:pt x="134" y="126"/>
                  </a:lnTo>
                  <a:lnTo>
                    <a:pt x="138" y="126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8" y="126"/>
                  </a:lnTo>
                  <a:lnTo>
                    <a:pt x="152" y="126"/>
                  </a:lnTo>
                  <a:lnTo>
                    <a:pt x="155" y="126"/>
                  </a:lnTo>
                  <a:lnTo>
                    <a:pt x="159" y="125"/>
                  </a:lnTo>
                  <a:lnTo>
                    <a:pt x="161" y="125"/>
                  </a:lnTo>
                  <a:lnTo>
                    <a:pt x="165" y="125"/>
                  </a:lnTo>
                  <a:lnTo>
                    <a:pt x="170" y="125"/>
                  </a:lnTo>
                  <a:lnTo>
                    <a:pt x="172" y="124"/>
                  </a:lnTo>
                  <a:lnTo>
                    <a:pt x="176" y="124"/>
                  </a:lnTo>
                  <a:lnTo>
                    <a:pt x="179" y="124"/>
                  </a:lnTo>
                  <a:lnTo>
                    <a:pt x="183" y="124"/>
                  </a:lnTo>
                  <a:lnTo>
                    <a:pt x="186" y="124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6" y="122"/>
                  </a:lnTo>
                  <a:lnTo>
                    <a:pt x="199" y="121"/>
                  </a:lnTo>
                  <a:lnTo>
                    <a:pt x="202" y="121"/>
                  </a:lnTo>
                  <a:lnTo>
                    <a:pt x="205" y="121"/>
                  </a:lnTo>
                  <a:lnTo>
                    <a:pt x="209" y="121"/>
                  </a:lnTo>
                  <a:lnTo>
                    <a:pt x="213" y="120"/>
                  </a:lnTo>
                  <a:lnTo>
                    <a:pt x="219" y="119"/>
                  </a:lnTo>
                  <a:lnTo>
                    <a:pt x="224" y="118"/>
                  </a:lnTo>
                  <a:lnTo>
                    <a:pt x="229" y="118"/>
                  </a:lnTo>
                  <a:lnTo>
                    <a:pt x="232" y="116"/>
                  </a:lnTo>
                  <a:lnTo>
                    <a:pt x="236" y="115"/>
                  </a:lnTo>
                  <a:lnTo>
                    <a:pt x="238" y="114"/>
                  </a:lnTo>
                  <a:lnTo>
                    <a:pt x="242" y="114"/>
                  </a:lnTo>
                  <a:lnTo>
                    <a:pt x="245" y="112"/>
                  </a:lnTo>
                  <a:lnTo>
                    <a:pt x="247" y="109"/>
                  </a:lnTo>
                  <a:lnTo>
                    <a:pt x="248" y="107"/>
                  </a:lnTo>
                  <a:lnTo>
                    <a:pt x="248" y="105"/>
                  </a:lnTo>
                  <a:lnTo>
                    <a:pt x="245" y="101"/>
                  </a:lnTo>
                  <a:lnTo>
                    <a:pt x="243" y="99"/>
                  </a:lnTo>
                  <a:lnTo>
                    <a:pt x="241" y="96"/>
                  </a:lnTo>
                  <a:lnTo>
                    <a:pt x="237" y="94"/>
                  </a:lnTo>
                  <a:lnTo>
                    <a:pt x="232" y="90"/>
                  </a:lnTo>
                  <a:lnTo>
                    <a:pt x="228" y="88"/>
                  </a:lnTo>
                  <a:lnTo>
                    <a:pt x="224" y="86"/>
                  </a:lnTo>
                  <a:lnTo>
                    <a:pt x="219" y="83"/>
                  </a:lnTo>
                  <a:lnTo>
                    <a:pt x="215" y="81"/>
                  </a:lnTo>
                  <a:lnTo>
                    <a:pt x="211" y="78"/>
                  </a:lnTo>
                  <a:lnTo>
                    <a:pt x="209" y="76"/>
                  </a:lnTo>
                  <a:lnTo>
                    <a:pt x="205" y="74"/>
                  </a:lnTo>
                  <a:lnTo>
                    <a:pt x="204" y="71"/>
                  </a:lnTo>
                  <a:lnTo>
                    <a:pt x="204" y="69"/>
                  </a:lnTo>
                  <a:lnTo>
                    <a:pt x="206" y="68"/>
                  </a:lnTo>
                  <a:lnTo>
                    <a:pt x="211" y="68"/>
                  </a:lnTo>
                  <a:lnTo>
                    <a:pt x="213" y="68"/>
                  </a:lnTo>
                  <a:lnTo>
                    <a:pt x="217" y="68"/>
                  </a:lnTo>
                  <a:lnTo>
                    <a:pt x="221" y="68"/>
                  </a:lnTo>
                  <a:lnTo>
                    <a:pt x="224" y="68"/>
                  </a:lnTo>
                  <a:lnTo>
                    <a:pt x="228" y="68"/>
                  </a:lnTo>
                  <a:lnTo>
                    <a:pt x="232" y="68"/>
                  </a:lnTo>
                  <a:lnTo>
                    <a:pt x="236" y="68"/>
                  </a:lnTo>
                  <a:lnTo>
                    <a:pt x="241" y="69"/>
                  </a:lnTo>
                  <a:lnTo>
                    <a:pt x="244" y="69"/>
                  </a:lnTo>
                  <a:lnTo>
                    <a:pt x="248" y="69"/>
                  </a:lnTo>
                  <a:lnTo>
                    <a:pt x="253" y="70"/>
                  </a:lnTo>
                  <a:lnTo>
                    <a:pt x="256" y="70"/>
                  </a:lnTo>
                  <a:lnTo>
                    <a:pt x="261" y="70"/>
                  </a:lnTo>
                  <a:lnTo>
                    <a:pt x="264" y="71"/>
                  </a:lnTo>
                  <a:lnTo>
                    <a:pt x="268" y="71"/>
                  </a:lnTo>
                  <a:lnTo>
                    <a:pt x="272" y="73"/>
                  </a:lnTo>
                  <a:lnTo>
                    <a:pt x="274" y="73"/>
                  </a:lnTo>
                  <a:lnTo>
                    <a:pt x="278" y="73"/>
                  </a:lnTo>
                  <a:lnTo>
                    <a:pt x="280" y="73"/>
                  </a:lnTo>
                  <a:lnTo>
                    <a:pt x="282" y="74"/>
                  </a:lnTo>
                  <a:lnTo>
                    <a:pt x="286" y="74"/>
                  </a:lnTo>
                  <a:lnTo>
                    <a:pt x="287" y="75"/>
                  </a:lnTo>
                  <a:lnTo>
                    <a:pt x="262" y="35"/>
                  </a:lnTo>
                  <a:lnTo>
                    <a:pt x="16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1852" y="1636"/>
              <a:ext cx="86" cy="27"/>
            </a:xfrm>
            <a:custGeom>
              <a:avLst/>
              <a:gdLst>
                <a:gd name="T0" fmla="*/ 0 w 260"/>
                <a:gd name="T1" fmla="*/ 0 h 81"/>
                <a:gd name="T2" fmla="*/ 0 w 260"/>
                <a:gd name="T3" fmla="*/ 0 h 81"/>
                <a:gd name="T4" fmla="*/ 0 w 260"/>
                <a:gd name="T5" fmla="*/ 0 h 81"/>
                <a:gd name="T6" fmla="*/ 0 w 260"/>
                <a:gd name="T7" fmla="*/ 0 h 81"/>
                <a:gd name="T8" fmla="*/ 0 w 260"/>
                <a:gd name="T9" fmla="*/ 0 h 81"/>
                <a:gd name="T10" fmla="*/ 0 w 260"/>
                <a:gd name="T11" fmla="*/ 0 h 81"/>
                <a:gd name="T12" fmla="*/ 0 w 260"/>
                <a:gd name="T13" fmla="*/ 0 h 81"/>
                <a:gd name="T14" fmla="*/ 0 w 260"/>
                <a:gd name="T15" fmla="*/ 0 h 81"/>
                <a:gd name="T16" fmla="*/ 0 w 260"/>
                <a:gd name="T17" fmla="*/ 0 h 81"/>
                <a:gd name="T18" fmla="*/ 0 w 260"/>
                <a:gd name="T19" fmla="*/ 0 h 81"/>
                <a:gd name="T20" fmla="*/ 0 w 260"/>
                <a:gd name="T21" fmla="*/ 0 h 81"/>
                <a:gd name="T22" fmla="*/ 0 w 260"/>
                <a:gd name="T23" fmla="*/ 0 h 81"/>
                <a:gd name="T24" fmla="*/ 0 w 260"/>
                <a:gd name="T25" fmla="*/ 0 h 81"/>
                <a:gd name="T26" fmla="*/ 0 w 260"/>
                <a:gd name="T27" fmla="*/ 0 h 81"/>
                <a:gd name="T28" fmla="*/ 0 w 260"/>
                <a:gd name="T29" fmla="*/ 0 h 81"/>
                <a:gd name="T30" fmla="*/ 0 w 260"/>
                <a:gd name="T31" fmla="*/ 0 h 81"/>
                <a:gd name="T32" fmla="*/ 0 w 260"/>
                <a:gd name="T33" fmla="*/ 0 h 81"/>
                <a:gd name="T34" fmla="*/ 0 w 260"/>
                <a:gd name="T35" fmla="*/ 0 h 81"/>
                <a:gd name="T36" fmla="*/ 0 w 260"/>
                <a:gd name="T37" fmla="*/ 0 h 81"/>
                <a:gd name="T38" fmla="*/ 0 w 260"/>
                <a:gd name="T39" fmla="*/ 0 h 81"/>
                <a:gd name="T40" fmla="*/ 0 w 260"/>
                <a:gd name="T41" fmla="*/ 0 h 81"/>
                <a:gd name="T42" fmla="*/ 0 w 260"/>
                <a:gd name="T43" fmla="*/ 0 h 81"/>
                <a:gd name="T44" fmla="*/ 0 w 260"/>
                <a:gd name="T45" fmla="*/ 0 h 81"/>
                <a:gd name="T46" fmla="*/ 0 w 260"/>
                <a:gd name="T47" fmla="*/ 0 h 81"/>
                <a:gd name="T48" fmla="*/ 0 w 260"/>
                <a:gd name="T49" fmla="*/ 0 h 81"/>
                <a:gd name="T50" fmla="*/ 0 w 260"/>
                <a:gd name="T51" fmla="*/ 0 h 81"/>
                <a:gd name="T52" fmla="*/ 0 w 260"/>
                <a:gd name="T53" fmla="*/ 0 h 81"/>
                <a:gd name="T54" fmla="*/ 0 w 260"/>
                <a:gd name="T55" fmla="*/ 0 h 81"/>
                <a:gd name="T56" fmla="*/ 0 w 260"/>
                <a:gd name="T57" fmla="*/ 0 h 81"/>
                <a:gd name="T58" fmla="*/ 0 w 260"/>
                <a:gd name="T59" fmla="*/ 0 h 81"/>
                <a:gd name="T60" fmla="*/ 0 w 260"/>
                <a:gd name="T61" fmla="*/ 0 h 81"/>
                <a:gd name="T62" fmla="*/ 0 w 260"/>
                <a:gd name="T63" fmla="*/ 0 h 81"/>
                <a:gd name="T64" fmla="*/ 0 w 260"/>
                <a:gd name="T65" fmla="*/ 0 h 81"/>
                <a:gd name="T66" fmla="*/ 0 w 260"/>
                <a:gd name="T67" fmla="*/ 0 h 81"/>
                <a:gd name="T68" fmla="*/ 0 w 260"/>
                <a:gd name="T69" fmla="*/ 0 h 81"/>
                <a:gd name="T70" fmla="*/ 0 w 260"/>
                <a:gd name="T71" fmla="*/ 0 h 81"/>
                <a:gd name="T72" fmla="*/ 0 w 260"/>
                <a:gd name="T73" fmla="*/ 0 h 81"/>
                <a:gd name="T74" fmla="*/ 0 w 260"/>
                <a:gd name="T75" fmla="*/ 0 h 81"/>
                <a:gd name="T76" fmla="*/ 0 w 260"/>
                <a:gd name="T77" fmla="*/ 0 h 81"/>
                <a:gd name="T78" fmla="*/ 0 w 260"/>
                <a:gd name="T79" fmla="*/ 0 h 81"/>
                <a:gd name="T80" fmla="*/ 0 w 260"/>
                <a:gd name="T81" fmla="*/ 0 h 81"/>
                <a:gd name="T82" fmla="*/ 0 w 260"/>
                <a:gd name="T83" fmla="*/ 0 h 81"/>
                <a:gd name="T84" fmla="*/ 0 w 260"/>
                <a:gd name="T85" fmla="*/ 0 h 81"/>
                <a:gd name="T86" fmla="*/ 0 w 260"/>
                <a:gd name="T87" fmla="*/ 0 h 81"/>
                <a:gd name="T88" fmla="*/ 0 w 260"/>
                <a:gd name="T89" fmla="*/ 0 h 81"/>
                <a:gd name="T90" fmla="*/ 0 w 260"/>
                <a:gd name="T91" fmla="*/ 0 h 81"/>
                <a:gd name="T92" fmla="*/ 0 w 260"/>
                <a:gd name="T93" fmla="*/ 0 h 81"/>
                <a:gd name="T94" fmla="*/ 0 w 260"/>
                <a:gd name="T95" fmla="*/ 0 h 81"/>
                <a:gd name="T96" fmla="*/ 0 w 260"/>
                <a:gd name="T97" fmla="*/ 0 h 81"/>
                <a:gd name="T98" fmla="*/ 0 w 260"/>
                <a:gd name="T99" fmla="*/ 0 h 81"/>
                <a:gd name="T100" fmla="*/ 0 w 260"/>
                <a:gd name="T101" fmla="*/ 0 h 8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0"/>
                <a:gd name="T154" fmla="*/ 0 h 81"/>
                <a:gd name="T155" fmla="*/ 260 w 260"/>
                <a:gd name="T156" fmla="*/ 81 h 8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0" h="81">
                  <a:moveTo>
                    <a:pt x="9" y="4"/>
                  </a:moveTo>
                  <a:lnTo>
                    <a:pt x="12" y="4"/>
                  </a:lnTo>
                  <a:lnTo>
                    <a:pt x="16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8" y="2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0" y="2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3" y="2"/>
                  </a:lnTo>
                  <a:lnTo>
                    <a:pt x="118" y="2"/>
                  </a:lnTo>
                  <a:lnTo>
                    <a:pt x="121" y="2"/>
                  </a:lnTo>
                  <a:lnTo>
                    <a:pt x="126" y="3"/>
                  </a:lnTo>
                  <a:lnTo>
                    <a:pt x="130" y="3"/>
                  </a:lnTo>
                  <a:lnTo>
                    <a:pt x="133" y="4"/>
                  </a:lnTo>
                  <a:lnTo>
                    <a:pt x="137" y="4"/>
                  </a:lnTo>
                  <a:lnTo>
                    <a:pt x="140" y="4"/>
                  </a:lnTo>
                  <a:lnTo>
                    <a:pt x="144" y="5"/>
                  </a:lnTo>
                  <a:lnTo>
                    <a:pt x="149" y="5"/>
                  </a:lnTo>
                  <a:lnTo>
                    <a:pt x="151" y="6"/>
                  </a:lnTo>
                  <a:lnTo>
                    <a:pt x="156" y="8"/>
                  </a:lnTo>
                  <a:lnTo>
                    <a:pt x="159" y="8"/>
                  </a:lnTo>
                  <a:lnTo>
                    <a:pt x="163" y="9"/>
                  </a:lnTo>
                  <a:lnTo>
                    <a:pt x="166" y="9"/>
                  </a:lnTo>
                  <a:lnTo>
                    <a:pt x="170" y="10"/>
                  </a:lnTo>
                  <a:lnTo>
                    <a:pt x="174" y="11"/>
                  </a:lnTo>
                  <a:lnTo>
                    <a:pt x="178" y="12"/>
                  </a:lnTo>
                  <a:lnTo>
                    <a:pt x="182" y="13"/>
                  </a:lnTo>
                  <a:lnTo>
                    <a:pt x="185" y="15"/>
                  </a:lnTo>
                  <a:lnTo>
                    <a:pt x="189" y="16"/>
                  </a:lnTo>
                  <a:lnTo>
                    <a:pt x="194" y="17"/>
                  </a:lnTo>
                  <a:lnTo>
                    <a:pt x="196" y="18"/>
                  </a:lnTo>
                  <a:lnTo>
                    <a:pt x="200" y="19"/>
                  </a:lnTo>
                  <a:lnTo>
                    <a:pt x="203" y="21"/>
                  </a:lnTo>
                  <a:lnTo>
                    <a:pt x="208" y="22"/>
                  </a:lnTo>
                  <a:lnTo>
                    <a:pt x="210" y="24"/>
                  </a:lnTo>
                  <a:lnTo>
                    <a:pt x="214" y="25"/>
                  </a:lnTo>
                  <a:lnTo>
                    <a:pt x="219" y="27"/>
                  </a:lnTo>
                  <a:lnTo>
                    <a:pt x="222" y="28"/>
                  </a:lnTo>
                  <a:lnTo>
                    <a:pt x="225" y="30"/>
                  </a:lnTo>
                  <a:lnTo>
                    <a:pt x="228" y="31"/>
                  </a:lnTo>
                  <a:lnTo>
                    <a:pt x="233" y="34"/>
                  </a:lnTo>
                  <a:lnTo>
                    <a:pt x="236" y="35"/>
                  </a:lnTo>
                  <a:lnTo>
                    <a:pt x="239" y="36"/>
                  </a:lnTo>
                  <a:lnTo>
                    <a:pt x="242" y="38"/>
                  </a:lnTo>
                  <a:lnTo>
                    <a:pt x="247" y="41"/>
                  </a:lnTo>
                  <a:lnTo>
                    <a:pt x="251" y="43"/>
                  </a:lnTo>
                  <a:lnTo>
                    <a:pt x="253" y="46"/>
                  </a:lnTo>
                  <a:lnTo>
                    <a:pt x="257" y="48"/>
                  </a:lnTo>
                  <a:lnTo>
                    <a:pt x="259" y="53"/>
                  </a:lnTo>
                  <a:lnTo>
                    <a:pt x="260" y="56"/>
                  </a:lnTo>
                  <a:lnTo>
                    <a:pt x="260" y="60"/>
                  </a:lnTo>
                  <a:lnTo>
                    <a:pt x="260" y="63"/>
                  </a:lnTo>
                  <a:lnTo>
                    <a:pt x="259" y="67"/>
                  </a:lnTo>
                  <a:lnTo>
                    <a:pt x="258" y="72"/>
                  </a:lnTo>
                  <a:lnTo>
                    <a:pt x="255" y="74"/>
                  </a:lnTo>
                  <a:lnTo>
                    <a:pt x="253" y="76"/>
                  </a:lnTo>
                  <a:lnTo>
                    <a:pt x="248" y="79"/>
                  </a:lnTo>
                  <a:lnTo>
                    <a:pt x="246" y="81"/>
                  </a:lnTo>
                  <a:lnTo>
                    <a:pt x="241" y="81"/>
                  </a:lnTo>
                  <a:lnTo>
                    <a:pt x="238" y="81"/>
                  </a:lnTo>
                  <a:lnTo>
                    <a:pt x="233" y="80"/>
                  </a:lnTo>
                  <a:lnTo>
                    <a:pt x="229" y="79"/>
                  </a:lnTo>
                  <a:lnTo>
                    <a:pt x="226" y="76"/>
                  </a:lnTo>
                  <a:lnTo>
                    <a:pt x="222" y="74"/>
                  </a:lnTo>
                  <a:lnTo>
                    <a:pt x="219" y="73"/>
                  </a:lnTo>
                  <a:lnTo>
                    <a:pt x="216" y="70"/>
                  </a:lnTo>
                  <a:lnTo>
                    <a:pt x="213" y="69"/>
                  </a:lnTo>
                  <a:lnTo>
                    <a:pt x="209" y="68"/>
                  </a:lnTo>
                  <a:lnTo>
                    <a:pt x="207" y="66"/>
                  </a:lnTo>
                  <a:lnTo>
                    <a:pt x="203" y="64"/>
                  </a:lnTo>
                  <a:lnTo>
                    <a:pt x="200" y="62"/>
                  </a:lnTo>
                  <a:lnTo>
                    <a:pt x="196" y="61"/>
                  </a:lnTo>
                  <a:lnTo>
                    <a:pt x="194" y="59"/>
                  </a:lnTo>
                  <a:lnTo>
                    <a:pt x="190" y="57"/>
                  </a:lnTo>
                  <a:lnTo>
                    <a:pt x="187" y="56"/>
                  </a:lnTo>
                  <a:lnTo>
                    <a:pt x="184" y="54"/>
                  </a:lnTo>
                  <a:lnTo>
                    <a:pt x="181" y="53"/>
                  </a:lnTo>
                  <a:lnTo>
                    <a:pt x="177" y="51"/>
                  </a:lnTo>
                  <a:lnTo>
                    <a:pt x="174" y="50"/>
                  </a:lnTo>
                  <a:lnTo>
                    <a:pt x="170" y="48"/>
                  </a:lnTo>
                  <a:lnTo>
                    <a:pt x="166" y="47"/>
                  </a:lnTo>
                  <a:lnTo>
                    <a:pt x="164" y="46"/>
                  </a:lnTo>
                  <a:lnTo>
                    <a:pt x="160" y="44"/>
                  </a:lnTo>
                  <a:lnTo>
                    <a:pt x="157" y="43"/>
                  </a:lnTo>
                  <a:lnTo>
                    <a:pt x="153" y="42"/>
                  </a:lnTo>
                  <a:lnTo>
                    <a:pt x="151" y="41"/>
                  </a:lnTo>
                  <a:lnTo>
                    <a:pt x="146" y="40"/>
                  </a:lnTo>
                  <a:lnTo>
                    <a:pt x="144" y="38"/>
                  </a:lnTo>
                  <a:lnTo>
                    <a:pt x="140" y="37"/>
                  </a:lnTo>
                  <a:lnTo>
                    <a:pt x="137" y="36"/>
                  </a:lnTo>
                  <a:lnTo>
                    <a:pt x="133" y="35"/>
                  </a:lnTo>
                  <a:lnTo>
                    <a:pt x="130" y="34"/>
                  </a:lnTo>
                  <a:lnTo>
                    <a:pt x="126" y="34"/>
                  </a:lnTo>
                  <a:lnTo>
                    <a:pt x="124" y="32"/>
                  </a:lnTo>
                  <a:lnTo>
                    <a:pt x="120" y="31"/>
                  </a:lnTo>
                  <a:lnTo>
                    <a:pt x="117" y="30"/>
                  </a:lnTo>
                  <a:lnTo>
                    <a:pt x="112" y="29"/>
                  </a:lnTo>
                  <a:lnTo>
                    <a:pt x="110" y="28"/>
                  </a:lnTo>
                  <a:lnTo>
                    <a:pt x="106" y="28"/>
                  </a:lnTo>
                  <a:lnTo>
                    <a:pt x="102" y="27"/>
                  </a:lnTo>
                  <a:lnTo>
                    <a:pt x="99" y="25"/>
                  </a:lnTo>
                  <a:lnTo>
                    <a:pt x="95" y="25"/>
                  </a:lnTo>
                  <a:lnTo>
                    <a:pt x="92" y="24"/>
                  </a:lnTo>
                  <a:lnTo>
                    <a:pt x="88" y="24"/>
                  </a:lnTo>
                  <a:lnTo>
                    <a:pt x="85" y="23"/>
                  </a:lnTo>
                  <a:lnTo>
                    <a:pt x="81" y="23"/>
                  </a:lnTo>
                  <a:lnTo>
                    <a:pt x="77" y="23"/>
                  </a:lnTo>
                  <a:lnTo>
                    <a:pt x="74" y="22"/>
                  </a:lnTo>
                  <a:lnTo>
                    <a:pt x="70" y="22"/>
                  </a:lnTo>
                  <a:lnTo>
                    <a:pt x="68" y="22"/>
                  </a:lnTo>
                  <a:lnTo>
                    <a:pt x="63" y="21"/>
                  </a:lnTo>
                  <a:lnTo>
                    <a:pt x="60" y="21"/>
                  </a:lnTo>
                  <a:lnTo>
                    <a:pt x="56" y="19"/>
                  </a:lnTo>
                  <a:lnTo>
                    <a:pt x="54" y="19"/>
                  </a:lnTo>
                  <a:lnTo>
                    <a:pt x="49" y="19"/>
                  </a:lnTo>
                  <a:lnTo>
                    <a:pt x="45" y="19"/>
                  </a:lnTo>
                  <a:lnTo>
                    <a:pt x="42" y="19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8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18" y="21"/>
                  </a:lnTo>
                  <a:lnTo>
                    <a:pt x="15" y="22"/>
                  </a:lnTo>
                  <a:lnTo>
                    <a:pt x="11" y="23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8"/>
                  </a:lnTo>
                  <a:lnTo>
                    <a:pt x="5" y="5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1646" y="1649"/>
              <a:ext cx="77" cy="39"/>
            </a:xfrm>
            <a:custGeom>
              <a:avLst/>
              <a:gdLst>
                <a:gd name="T0" fmla="*/ 0 w 230"/>
                <a:gd name="T1" fmla="*/ 0 h 119"/>
                <a:gd name="T2" fmla="*/ 0 w 230"/>
                <a:gd name="T3" fmla="*/ 0 h 119"/>
                <a:gd name="T4" fmla="*/ 0 w 230"/>
                <a:gd name="T5" fmla="*/ 0 h 119"/>
                <a:gd name="T6" fmla="*/ 0 w 230"/>
                <a:gd name="T7" fmla="*/ 0 h 119"/>
                <a:gd name="T8" fmla="*/ 0 w 230"/>
                <a:gd name="T9" fmla="*/ 0 h 119"/>
                <a:gd name="T10" fmla="*/ 0 w 230"/>
                <a:gd name="T11" fmla="*/ 0 h 119"/>
                <a:gd name="T12" fmla="*/ 0 w 230"/>
                <a:gd name="T13" fmla="*/ 0 h 119"/>
                <a:gd name="T14" fmla="*/ 0 w 230"/>
                <a:gd name="T15" fmla="*/ 0 h 119"/>
                <a:gd name="T16" fmla="*/ 0 w 230"/>
                <a:gd name="T17" fmla="*/ 0 h 119"/>
                <a:gd name="T18" fmla="*/ 0 w 230"/>
                <a:gd name="T19" fmla="*/ 0 h 119"/>
                <a:gd name="T20" fmla="*/ 0 w 230"/>
                <a:gd name="T21" fmla="*/ 0 h 119"/>
                <a:gd name="T22" fmla="*/ 0 w 230"/>
                <a:gd name="T23" fmla="*/ 0 h 119"/>
                <a:gd name="T24" fmla="*/ 0 w 230"/>
                <a:gd name="T25" fmla="*/ 0 h 119"/>
                <a:gd name="T26" fmla="*/ 0 w 230"/>
                <a:gd name="T27" fmla="*/ 0 h 119"/>
                <a:gd name="T28" fmla="*/ 0 w 230"/>
                <a:gd name="T29" fmla="*/ 0 h 119"/>
                <a:gd name="T30" fmla="*/ 0 w 230"/>
                <a:gd name="T31" fmla="*/ 0 h 119"/>
                <a:gd name="T32" fmla="*/ 0 w 230"/>
                <a:gd name="T33" fmla="*/ 0 h 119"/>
                <a:gd name="T34" fmla="*/ 0 w 230"/>
                <a:gd name="T35" fmla="*/ 0 h 119"/>
                <a:gd name="T36" fmla="*/ 0 w 230"/>
                <a:gd name="T37" fmla="*/ 0 h 119"/>
                <a:gd name="T38" fmla="*/ 0 w 230"/>
                <a:gd name="T39" fmla="*/ 0 h 119"/>
                <a:gd name="T40" fmla="*/ 0 w 230"/>
                <a:gd name="T41" fmla="*/ 0 h 119"/>
                <a:gd name="T42" fmla="*/ 0 w 230"/>
                <a:gd name="T43" fmla="*/ 0 h 119"/>
                <a:gd name="T44" fmla="*/ 0 w 230"/>
                <a:gd name="T45" fmla="*/ 0 h 119"/>
                <a:gd name="T46" fmla="*/ 0 w 230"/>
                <a:gd name="T47" fmla="*/ 0 h 119"/>
                <a:gd name="T48" fmla="*/ 0 w 230"/>
                <a:gd name="T49" fmla="*/ 0 h 119"/>
                <a:gd name="T50" fmla="*/ 0 w 230"/>
                <a:gd name="T51" fmla="*/ 0 h 119"/>
                <a:gd name="T52" fmla="*/ 0 w 230"/>
                <a:gd name="T53" fmla="*/ 0 h 119"/>
                <a:gd name="T54" fmla="*/ 0 w 230"/>
                <a:gd name="T55" fmla="*/ 0 h 119"/>
                <a:gd name="T56" fmla="*/ 0 w 230"/>
                <a:gd name="T57" fmla="*/ 0 h 119"/>
                <a:gd name="T58" fmla="*/ 0 w 230"/>
                <a:gd name="T59" fmla="*/ 0 h 119"/>
                <a:gd name="T60" fmla="*/ 0 w 230"/>
                <a:gd name="T61" fmla="*/ 0 h 119"/>
                <a:gd name="T62" fmla="*/ 0 w 230"/>
                <a:gd name="T63" fmla="*/ 0 h 119"/>
                <a:gd name="T64" fmla="*/ 0 w 230"/>
                <a:gd name="T65" fmla="*/ 0 h 119"/>
                <a:gd name="T66" fmla="*/ 0 w 230"/>
                <a:gd name="T67" fmla="*/ 0 h 119"/>
                <a:gd name="T68" fmla="*/ 0 w 230"/>
                <a:gd name="T69" fmla="*/ 0 h 119"/>
                <a:gd name="T70" fmla="*/ 0 w 230"/>
                <a:gd name="T71" fmla="*/ 0 h 119"/>
                <a:gd name="T72" fmla="*/ 0 w 230"/>
                <a:gd name="T73" fmla="*/ 0 h 119"/>
                <a:gd name="T74" fmla="*/ 0 w 230"/>
                <a:gd name="T75" fmla="*/ 0 h 119"/>
                <a:gd name="T76" fmla="*/ 0 w 230"/>
                <a:gd name="T77" fmla="*/ 0 h 119"/>
                <a:gd name="T78" fmla="*/ 0 w 230"/>
                <a:gd name="T79" fmla="*/ 0 h 119"/>
                <a:gd name="T80" fmla="*/ 0 w 230"/>
                <a:gd name="T81" fmla="*/ 0 h 119"/>
                <a:gd name="T82" fmla="*/ 0 w 230"/>
                <a:gd name="T83" fmla="*/ 0 h 119"/>
                <a:gd name="T84" fmla="*/ 0 w 230"/>
                <a:gd name="T85" fmla="*/ 0 h 119"/>
                <a:gd name="T86" fmla="*/ 0 w 230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0"/>
                <a:gd name="T133" fmla="*/ 0 h 119"/>
                <a:gd name="T134" fmla="*/ 230 w 230"/>
                <a:gd name="T135" fmla="*/ 119 h 1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0" h="119">
                  <a:moveTo>
                    <a:pt x="6" y="99"/>
                  </a:moveTo>
                  <a:lnTo>
                    <a:pt x="8" y="95"/>
                  </a:lnTo>
                  <a:lnTo>
                    <a:pt x="12" y="94"/>
                  </a:lnTo>
                  <a:lnTo>
                    <a:pt x="14" y="90"/>
                  </a:lnTo>
                  <a:lnTo>
                    <a:pt x="18" y="89"/>
                  </a:lnTo>
                  <a:lnTo>
                    <a:pt x="20" y="86"/>
                  </a:lnTo>
                  <a:lnTo>
                    <a:pt x="24" y="84"/>
                  </a:lnTo>
                  <a:lnTo>
                    <a:pt x="26" y="82"/>
                  </a:lnTo>
                  <a:lnTo>
                    <a:pt x="30" y="80"/>
                  </a:lnTo>
                  <a:lnTo>
                    <a:pt x="34" y="75"/>
                  </a:lnTo>
                  <a:lnTo>
                    <a:pt x="40" y="71"/>
                  </a:lnTo>
                  <a:lnTo>
                    <a:pt x="43" y="70"/>
                  </a:lnTo>
                  <a:lnTo>
                    <a:pt x="46" y="69"/>
                  </a:lnTo>
                  <a:lnTo>
                    <a:pt x="49" y="67"/>
                  </a:lnTo>
                  <a:lnTo>
                    <a:pt x="52" y="65"/>
                  </a:lnTo>
                  <a:lnTo>
                    <a:pt x="57" y="62"/>
                  </a:lnTo>
                  <a:lnTo>
                    <a:pt x="63" y="58"/>
                  </a:lnTo>
                  <a:lnTo>
                    <a:pt x="66" y="57"/>
                  </a:lnTo>
                  <a:lnTo>
                    <a:pt x="70" y="55"/>
                  </a:lnTo>
                  <a:lnTo>
                    <a:pt x="72" y="54"/>
                  </a:lnTo>
                  <a:lnTo>
                    <a:pt x="76" y="52"/>
                  </a:lnTo>
                  <a:lnTo>
                    <a:pt x="79" y="51"/>
                  </a:lnTo>
                  <a:lnTo>
                    <a:pt x="82" y="50"/>
                  </a:lnTo>
                  <a:lnTo>
                    <a:pt x="85" y="48"/>
                  </a:lnTo>
                  <a:lnTo>
                    <a:pt x="90" y="46"/>
                  </a:lnTo>
                  <a:lnTo>
                    <a:pt x="92" y="45"/>
                  </a:lnTo>
                  <a:lnTo>
                    <a:pt x="97" y="44"/>
                  </a:lnTo>
                  <a:lnTo>
                    <a:pt x="101" y="42"/>
                  </a:lnTo>
                  <a:lnTo>
                    <a:pt x="105" y="41"/>
                  </a:lnTo>
                  <a:lnTo>
                    <a:pt x="110" y="38"/>
                  </a:lnTo>
                  <a:lnTo>
                    <a:pt x="116" y="35"/>
                  </a:lnTo>
                  <a:lnTo>
                    <a:pt x="120" y="32"/>
                  </a:lnTo>
                  <a:lnTo>
                    <a:pt x="124" y="30"/>
                  </a:lnTo>
                  <a:lnTo>
                    <a:pt x="129" y="26"/>
                  </a:lnTo>
                  <a:lnTo>
                    <a:pt x="134" y="25"/>
                  </a:lnTo>
                  <a:lnTo>
                    <a:pt x="136" y="24"/>
                  </a:lnTo>
                  <a:lnTo>
                    <a:pt x="139" y="23"/>
                  </a:lnTo>
                  <a:lnTo>
                    <a:pt x="142" y="22"/>
                  </a:lnTo>
                  <a:lnTo>
                    <a:pt x="146" y="22"/>
                  </a:lnTo>
                  <a:lnTo>
                    <a:pt x="150" y="20"/>
                  </a:lnTo>
                  <a:lnTo>
                    <a:pt x="154" y="19"/>
                  </a:lnTo>
                  <a:lnTo>
                    <a:pt x="159" y="17"/>
                  </a:lnTo>
                  <a:lnTo>
                    <a:pt x="162" y="16"/>
                  </a:lnTo>
                  <a:lnTo>
                    <a:pt x="167" y="14"/>
                  </a:lnTo>
                  <a:lnTo>
                    <a:pt x="171" y="13"/>
                  </a:lnTo>
                  <a:lnTo>
                    <a:pt x="174" y="12"/>
                  </a:lnTo>
                  <a:lnTo>
                    <a:pt x="178" y="11"/>
                  </a:lnTo>
                  <a:lnTo>
                    <a:pt x="181" y="10"/>
                  </a:lnTo>
                  <a:lnTo>
                    <a:pt x="185" y="9"/>
                  </a:lnTo>
                  <a:lnTo>
                    <a:pt x="188" y="7"/>
                  </a:lnTo>
                  <a:lnTo>
                    <a:pt x="192" y="6"/>
                  </a:lnTo>
                  <a:lnTo>
                    <a:pt x="196" y="5"/>
                  </a:lnTo>
                  <a:lnTo>
                    <a:pt x="200" y="3"/>
                  </a:lnTo>
                  <a:lnTo>
                    <a:pt x="205" y="1"/>
                  </a:lnTo>
                  <a:lnTo>
                    <a:pt x="210" y="1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3" y="3"/>
                  </a:lnTo>
                  <a:lnTo>
                    <a:pt x="225" y="4"/>
                  </a:lnTo>
                  <a:lnTo>
                    <a:pt x="228" y="6"/>
                  </a:lnTo>
                  <a:lnTo>
                    <a:pt x="229" y="10"/>
                  </a:lnTo>
                  <a:lnTo>
                    <a:pt x="230" y="13"/>
                  </a:lnTo>
                  <a:lnTo>
                    <a:pt x="230" y="16"/>
                  </a:lnTo>
                  <a:lnTo>
                    <a:pt x="230" y="19"/>
                  </a:lnTo>
                  <a:lnTo>
                    <a:pt x="230" y="23"/>
                  </a:lnTo>
                  <a:lnTo>
                    <a:pt x="229" y="26"/>
                  </a:lnTo>
                  <a:lnTo>
                    <a:pt x="226" y="29"/>
                  </a:lnTo>
                  <a:lnTo>
                    <a:pt x="225" y="31"/>
                  </a:lnTo>
                  <a:lnTo>
                    <a:pt x="222" y="32"/>
                  </a:lnTo>
                  <a:lnTo>
                    <a:pt x="218" y="35"/>
                  </a:lnTo>
                  <a:lnTo>
                    <a:pt x="213" y="36"/>
                  </a:lnTo>
                  <a:lnTo>
                    <a:pt x="209" y="36"/>
                  </a:lnTo>
                  <a:lnTo>
                    <a:pt x="205" y="37"/>
                  </a:lnTo>
                  <a:lnTo>
                    <a:pt x="201" y="38"/>
                  </a:lnTo>
                  <a:lnTo>
                    <a:pt x="197" y="39"/>
                  </a:lnTo>
                  <a:lnTo>
                    <a:pt x="193" y="39"/>
                  </a:lnTo>
                  <a:lnTo>
                    <a:pt x="188" y="41"/>
                  </a:lnTo>
                  <a:lnTo>
                    <a:pt x="186" y="41"/>
                  </a:lnTo>
                  <a:lnTo>
                    <a:pt x="181" y="41"/>
                  </a:lnTo>
                  <a:lnTo>
                    <a:pt x="178" y="42"/>
                  </a:lnTo>
                  <a:lnTo>
                    <a:pt x="173" y="43"/>
                  </a:lnTo>
                  <a:lnTo>
                    <a:pt x="169" y="44"/>
                  </a:lnTo>
                  <a:lnTo>
                    <a:pt x="166" y="44"/>
                  </a:lnTo>
                  <a:lnTo>
                    <a:pt x="161" y="45"/>
                  </a:lnTo>
                  <a:lnTo>
                    <a:pt x="158" y="46"/>
                  </a:lnTo>
                  <a:lnTo>
                    <a:pt x="153" y="48"/>
                  </a:lnTo>
                  <a:lnTo>
                    <a:pt x="149" y="49"/>
                  </a:lnTo>
                  <a:lnTo>
                    <a:pt x="147" y="50"/>
                  </a:lnTo>
                  <a:lnTo>
                    <a:pt x="145" y="50"/>
                  </a:lnTo>
                  <a:lnTo>
                    <a:pt x="142" y="51"/>
                  </a:lnTo>
                  <a:lnTo>
                    <a:pt x="137" y="52"/>
                  </a:lnTo>
                  <a:lnTo>
                    <a:pt x="133" y="55"/>
                  </a:lnTo>
                  <a:lnTo>
                    <a:pt x="129" y="57"/>
                  </a:lnTo>
                  <a:lnTo>
                    <a:pt x="124" y="60"/>
                  </a:lnTo>
                  <a:lnTo>
                    <a:pt x="120" y="62"/>
                  </a:lnTo>
                  <a:lnTo>
                    <a:pt x="115" y="65"/>
                  </a:lnTo>
                  <a:lnTo>
                    <a:pt x="111" y="67"/>
                  </a:lnTo>
                  <a:lnTo>
                    <a:pt x="108" y="68"/>
                  </a:lnTo>
                  <a:lnTo>
                    <a:pt x="104" y="69"/>
                  </a:lnTo>
                  <a:lnTo>
                    <a:pt x="101" y="70"/>
                  </a:lnTo>
                  <a:lnTo>
                    <a:pt x="97" y="71"/>
                  </a:lnTo>
                  <a:lnTo>
                    <a:pt x="95" y="73"/>
                  </a:lnTo>
                  <a:lnTo>
                    <a:pt x="91" y="75"/>
                  </a:lnTo>
                  <a:lnTo>
                    <a:pt x="88" y="76"/>
                  </a:lnTo>
                  <a:lnTo>
                    <a:pt x="85" y="77"/>
                  </a:lnTo>
                  <a:lnTo>
                    <a:pt x="82" y="78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0" y="83"/>
                  </a:lnTo>
                  <a:lnTo>
                    <a:pt x="65" y="87"/>
                  </a:lnTo>
                  <a:lnTo>
                    <a:pt x="62" y="88"/>
                  </a:lnTo>
                  <a:lnTo>
                    <a:pt x="58" y="89"/>
                  </a:lnTo>
                  <a:lnTo>
                    <a:pt x="56" y="90"/>
                  </a:lnTo>
                  <a:lnTo>
                    <a:pt x="53" y="93"/>
                  </a:lnTo>
                  <a:lnTo>
                    <a:pt x="47" y="95"/>
                  </a:lnTo>
                  <a:lnTo>
                    <a:pt x="41" y="99"/>
                  </a:lnTo>
                  <a:lnTo>
                    <a:pt x="39" y="101"/>
                  </a:lnTo>
                  <a:lnTo>
                    <a:pt x="37" y="102"/>
                  </a:lnTo>
                  <a:lnTo>
                    <a:pt x="33" y="105"/>
                  </a:lnTo>
                  <a:lnTo>
                    <a:pt x="31" y="107"/>
                  </a:lnTo>
                  <a:lnTo>
                    <a:pt x="27" y="109"/>
                  </a:lnTo>
                  <a:lnTo>
                    <a:pt x="25" y="112"/>
                  </a:lnTo>
                  <a:lnTo>
                    <a:pt x="21" y="114"/>
                  </a:lnTo>
                  <a:lnTo>
                    <a:pt x="19" y="116"/>
                  </a:lnTo>
                  <a:lnTo>
                    <a:pt x="14" y="118"/>
                  </a:lnTo>
                  <a:lnTo>
                    <a:pt x="9" y="119"/>
                  </a:lnTo>
                  <a:lnTo>
                    <a:pt x="5" y="118"/>
                  </a:lnTo>
                  <a:lnTo>
                    <a:pt x="2" y="114"/>
                  </a:lnTo>
                  <a:lnTo>
                    <a:pt x="0" y="111"/>
                  </a:lnTo>
                  <a:lnTo>
                    <a:pt x="0" y="107"/>
                  </a:lnTo>
                  <a:lnTo>
                    <a:pt x="2" y="102"/>
                  </a:lnTo>
                  <a:lnTo>
                    <a:pt x="6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1636" y="1451"/>
              <a:ext cx="27" cy="23"/>
            </a:xfrm>
            <a:custGeom>
              <a:avLst/>
              <a:gdLst>
                <a:gd name="T0" fmla="*/ 0 w 82"/>
                <a:gd name="T1" fmla="*/ 0 h 69"/>
                <a:gd name="T2" fmla="*/ 0 w 82"/>
                <a:gd name="T3" fmla="*/ 0 h 69"/>
                <a:gd name="T4" fmla="*/ 0 w 82"/>
                <a:gd name="T5" fmla="*/ 0 h 69"/>
                <a:gd name="T6" fmla="*/ 0 w 82"/>
                <a:gd name="T7" fmla="*/ 0 h 69"/>
                <a:gd name="T8" fmla="*/ 0 w 82"/>
                <a:gd name="T9" fmla="*/ 0 h 69"/>
                <a:gd name="T10" fmla="*/ 0 w 82"/>
                <a:gd name="T11" fmla="*/ 0 h 69"/>
                <a:gd name="T12" fmla="*/ 0 w 82"/>
                <a:gd name="T13" fmla="*/ 0 h 69"/>
                <a:gd name="T14" fmla="*/ 0 w 82"/>
                <a:gd name="T15" fmla="*/ 0 h 69"/>
                <a:gd name="T16" fmla="*/ 0 w 82"/>
                <a:gd name="T17" fmla="*/ 0 h 69"/>
                <a:gd name="T18" fmla="*/ 0 w 82"/>
                <a:gd name="T19" fmla="*/ 0 h 69"/>
                <a:gd name="T20" fmla="*/ 0 w 82"/>
                <a:gd name="T21" fmla="*/ 0 h 69"/>
                <a:gd name="T22" fmla="*/ 0 w 82"/>
                <a:gd name="T23" fmla="*/ 0 h 69"/>
                <a:gd name="T24" fmla="*/ 0 w 82"/>
                <a:gd name="T25" fmla="*/ 0 h 69"/>
                <a:gd name="T26" fmla="*/ 0 w 82"/>
                <a:gd name="T27" fmla="*/ 0 h 69"/>
                <a:gd name="T28" fmla="*/ 0 w 82"/>
                <a:gd name="T29" fmla="*/ 0 h 69"/>
                <a:gd name="T30" fmla="*/ 0 w 82"/>
                <a:gd name="T31" fmla="*/ 0 h 69"/>
                <a:gd name="T32" fmla="*/ 0 w 82"/>
                <a:gd name="T33" fmla="*/ 0 h 69"/>
                <a:gd name="T34" fmla="*/ 0 w 82"/>
                <a:gd name="T35" fmla="*/ 0 h 69"/>
                <a:gd name="T36" fmla="*/ 0 w 82"/>
                <a:gd name="T37" fmla="*/ 0 h 69"/>
                <a:gd name="T38" fmla="*/ 0 w 82"/>
                <a:gd name="T39" fmla="*/ 0 h 69"/>
                <a:gd name="T40" fmla="*/ 0 w 82"/>
                <a:gd name="T41" fmla="*/ 0 h 69"/>
                <a:gd name="T42" fmla="*/ 0 w 82"/>
                <a:gd name="T43" fmla="*/ 0 h 69"/>
                <a:gd name="T44" fmla="*/ 0 w 82"/>
                <a:gd name="T45" fmla="*/ 0 h 69"/>
                <a:gd name="T46" fmla="*/ 0 w 82"/>
                <a:gd name="T47" fmla="*/ 0 h 69"/>
                <a:gd name="T48" fmla="*/ 0 w 82"/>
                <a:gd name="T49" fmla="*/ 0 h 69"/>
                <a:gd name="T50" fmla="*/ 0 w 82"/>
                <a:gd name="T51" fmla="*/ 0 h 69"/>
                <a:gd name="T52" fmla="*/ 0 w 82"/>
                <a:gd name="T53" fmla="*/ 0 h 69"/>
                <a:gd name="T54" fmla="*/ 0 w 82"/>
                <a:gd name="T55" fmla="*/ 0 h 69"/>
                <a:gd name="T56" fmla="*/ 0 w 82"/>
                <a:gd name="T57" fmla="*/ 0 h 69"/>
                <a:gd name="T58" fmla="*/ 0 w 82"/>
                <a:gd name="T59" fmla="*/ 0 h 69"/>
                <a:gd name="T60" fmla="*/ 0 w 82"/>
                <a:gd name="T61" fmla="*/ 0 h 69"/>
                <a:gd name="T62" fmla="*/ 0 w 82"/>
                <a:gd name="T63" fmla="*/ 0 h 69"/>
                <a:gd name="T64" fmla="*/ 0 w 82"/>
                <a:gd name="T65" fmla="*/ 0 h 69"/>
                <a:gd name="T66" fmla="*/ 0 w 82"/>
                <a:gd name="T67" fmla="*/ 0 h 69"/>
                <a:gd name="T68" fmla="*/ 0 w 82"/>
                <a:gd name="T69" fmla="*/ 0 h 69"/>
                <a:gd name="T70" fmla="*/ 0 w 82"/>
                <a:gd name="T71" fmla="*/ 0 h 69"/>
                <a:gd name="T72" fmla="*/ 0 w 82"/>
                <a:gd name="T73" fmla="*/ 0 h 69"/>
                <a:gd name="T74" fmla="*/ 0 w 82"/>
                <a:gd name="T75" fmla="*/ 0 h 69"/>
                <a:gd name="T76" fmla="*/ 0 w 82"/>
                <a:gd name="T77" fmla="*/ 0 h 69"/>
                <a:gd name="T78" fmla="*/ 0 w 82"/>
                <a:gd name="T79" fmla="*/ 0 h 69"/>
                <a:gd name="T80" fmla="*/ 0 w 82"/>
                <a:gd name="T81" fmla="*/ 0 h 69"/>
                <a:gd name="T82" fmla="*/ 0 w 82"/>
                <a:gd name="T83" fmla="*/ 0 h 69"/>
                <a:gd name="T84" fmla="*/ 0 w 82"/>
                <a:gd name="T85" fmla="*/ 0 h 69"/>
                <a:gd name="T86" fmla="*/ 0 w 82"/>
                <a:gd name="T87" fmla="*/ 0 h 69"/>
                <a:gd name="T88" fmla="*/ 0 w 82"/>
                <a:gd name="T89" fmla="*/ 0 h 69"/>
                <a:gd name="T90" fmla="*/ 0 w 82"/>
                <a:gd name="T91" fmla="*/ 0 h 69"/>
                <a:gd name="T92" fmla="*/ 0 w 82"/>
                <a:gd name="T93" fmla="*/ 0 h 69"/>
                <a:gd name="T94" fmla="*/ 0 w 82"/>
                <a:gd name="T95" fmla="*/ 0 h 69"/>
                <a:gd name="T96" fmla="*/ 0 w 82"/>
                <a:gd name="T97" fmla="*/ 0 h 69"/>
                <a:gd name="T98" fmla="*/ 0 w 82"/>
                <a:gd name="T99" fmla="*/ 0 h 69"/>
                <a:gd name="T100" fmla="*/ 0 w 82"/>
                <a:gd name="T101" fmla="*/ 0 h 69"/>
                <a:gd name="T102" fmla="*/ 0 w 82"/>
                <a:gd name="T103" fmla="*/ 0 h 69"/>
                <a:gd name="T104" fmla="*/ 0 w 82"/>
                <a:gd name="T105" fmla="*/ 0 h 69"/>
                <a:gd name="T106" fmla="*/ 0 w 82"/>
                <a:gd name="T107" fmla="*/ 0 h 69"/>
                <a:gd name="T108" fmla="*/ 0 w 82"/>
                <a:gd name="T109" fmla="*/ 0 h 69"/>
                <a:gd name="T110" fmla="*/ 0 w 82"/>
                <a:gd name="T111" fmla="*/ 0 h 69"/>
                <a:gd name="T112" fmla="*/ 0 w 82"/>
                <a:gd name="T113" fmla="*/ 0 h 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2"/>
                <a:gd name="T172" fmla="*/ 0 h 69"/>
                <a:gd name="T173" fmla="*/ 82 w 82"/>
                <a:gd name="T174" fmla="*/ 69 h 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2" h="69">
                  <a:moveTo>
                    <a:pt x="21" y="9"/>
                  </a:moveTo>
                  <a:lnTo>
                    <a:pt x="21" y="7"/>
                  </a:lnTo>
                  <a:lnTo>
                    <a:pt x="22" y="7"/>
                  </a:lnTo>
                  <a:lnTo>
                    <a:pt x="25" y="6"/>
                  </a:lnTo>
                  <a:lnTo>
                    <a:pt x="28" y="5"/>
                  </a:lnTo>
                  <a:lnTo>
                    <a:pt x="31" y="4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4" y="1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4" y="1"/>
                  </a:lnTo>
                  <a:lnTo>
                    <a:pt x="69" y="3"/>
                  </a:lnTo>
                  <a:lnTo>
                    <a:pt x="72" y="6"/>
                  </a:lnTo>
                  <a:lnTo>
                    <a:pt x="76" y="9"/>
                  </a:lnTo>
                  <a:lnTo>
                    <a:pt x="79" y="15"/>
                  </a:lnTo>
                  <a:lnTo>
                    <a:pt x="81" y="19"/>
                  </a:lnTo>
                  <a:lnTo>
                    <a:pt x="82" y="25"/>
                  </a:lnTo>
                  <a:lnTo>
                    <a:pt x="81" y="30"/>
                  </a:lnTo>
                  <a:lnTo>
                    <a:pt x="79" y="36"/>
                  </a:lnTo>
                  <a:lnTo>
                    <a:pt x="77" y="41"/>
                  </a:lnTo>
                  <a:lnTo>
                    <a:pt x="75" y="45"/>
                  </a:lnTo>
                  <a:lnTo>
                    <a:pt x="71" y="50"/>
                  </a:lnTo>
                  <a:lnTo>
                    <a:pt x="66" y="56"/>
                  </a:lnTo>
                  <a:lnTo>
                    <a:pt x="60" y="60"/>
                  </a:lnTo>
                  <a:lnTo>
                    <a:pt x="56" y="63"/>
                  </a:lnTo>
                  <a:lnTo>
                    <a:pt x="52" y="64"/>
                  </a:lnTo>
                  <a:lnTo>
                    <a:pt x="48" y="66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7" y="69"/>
                  </a:lnTo>
                  <a:lnTo>
                    <a:pt x="34" y="69"/>
                  </a:lnTo>
                  <a:lnTo>
                    <a:pt x="31" y="69"/>
                  </a:lnTo>
                  <a:lnTo>
                    <a:pt x="27" y="68"/>
                  </a:lnTo>
                  <a:lnTo>
                    <a:pt x="25" y="68"/>
                  </a:lnTo>
                  <a:lnTo>
                    <a:pt x="21" y="67"/>
                  </a:lnTo>
                  <a:lnTo>
                    <a:pt x="18" y="67"/>
                  </a:lnTo>
                  <a:lnTo>
                    <a:pt x="15" y="64"/>
                  </a:lnTo>
                  <a:lnTo>
                    <a:pt x="12" y="63"/>
                  </a:lnTo>
                  <a:lnTo>
                    <a:pt x="9" y="61"/>
                  </a:lnTo>
                  <a:lnTo>
                    <a:pt x="7" y="60"/>
                  </a:lnTo>
                  <a:lnTo>
                    <a:pt x="3" y="56"/>
                  </a:lnTo>
                  <a:lnTo>
                    <a:pt x="2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5"/>
                  </a:lnTo>
                  <a:lnTo>
                    <a:pt x="2" y="31"/>
                  </a:lnTo>
                  <a:lnTo>
                    <a:pt x="3" y="28"/>
                  </a:lnTo>
                  <a:lnTo>
                    <a:pt x="6" y="26"/>
                  </a:lnTo>
                  <a:lnTo>
                    <a:pt x="8" y="23"/>
                  </a:lnTo>
                  <a:lnTo>
                    <a:pt x="9" y="22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FA5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1632" y="1447"/>
              <a:ext cx="49" cy="45"/>
            </a:xfrm>
            <a:custGeom>
              <a:avLst/>
              <a:gdLst>
                <a:gd name="T0" fmla="*/ 0 w 147"/>
                <a:gd name="T1" fmla="*/ 0 h 136"/>
                <a:gd name="T2" fmla="*/ 0 w 147"/>
                <a:gd name="T3" fmla="*/ 0 h 136"/>
                <a:gd name="T4" fmla="*/ 0 w 147"/>
                <a:gd name="T5" fmla="*/ 0 h 136"/>
                <a:gd name="T6" fmla="*/ 0 w 147"/>
                <a:gd name="T7" fmla="*/ 0 h 136"/>
                <a:gd name="T8" fmla="*/ 0 w 147"/>
                <a:gd name="T9" fmla="*/ 0 h 136"/>
                <a:gd name="T10" fmla="*/ 0 w 147"/>
                <a:gd name="T11" fmla="*/ 0 h 136"/>
                <a:gd name="T12" fmla="*/ 0 w 147"/>
                <a:gd name="T13" fmla="*/ 0 h 136"/>
                <a:gd name="T14" fmla="*/ 0 w 147"/>
                <a:gd name="T15" fmla="*/ 0 h 136"/>
                <a:gd name="T16" fmla="*/ 0 w 147"/>
                <a:gd name="T17" fmla="*/ 0 h 136"/>
                <a:gd name="T18" fmla="*/ 0 w 147"/>
                <a:gd name="T19" fmla="*/ 0 h 136"/>
                <a:gd name="T20" fmla="*/ 0 w 147"/>
                <a:gd name="T21" fmla="*/ 0 h 136"/>
                <a:gd name="T22" fmla="*/ 0 w 147"/>
                <a:gd name="T23" fmla="*/ 0 h 136"/>
                <a:gd name="T24" fmla="*/ 0 w 147"/>
                <a:gd name="T25" fmla="*/ 0 h 136"/>
                <a:gd name="T26" fmla="*/ 0 w 147"/>
                <a:gd name="T27" fmla="*/ 0 h 136"/>
                <a:gd name="T28" fmla="*/ 0 w 147"/>
                <a:gd name="T29" fmla="*/ 0 h 136"/>
                <a:gd name="T30" fmla="*/ 0 w 147"/>
                <a:gd name="T31" fmla="*/ 0 h 136"/>
                <a:gd name="T32" fmla="*/ 0 w 147"/>
                <a:gd name="T33" fmla="*/ 0 h 136"/>
                <a:gd name="T34" fmla="*/ 0 w 147"/>
                <a:gd name="T35" fmla="*/ 0 h 136"/>
                <a:gd name="T36" fmla="*/ 0 w 147"/>
                <a:gd name="T37" fmla="*/ 0 h 136"/>
                <a:gd name="T38" fmla="*/ 0 w 147"/>
                <a:gd name="T39" fmla="*/ 0 h 136"/>
                <a:gd name="T40" fmla="*/ 0 w 147"/>
                <a:gd name="T41" fmla="*/ 0 h 136"/>
                <a:gd name="T42" fmla="*/ 0 w 147"/>
                <a:gd name="T43" fmla="*/ 0 h 136"/>
                <a:gd name="T44" fmla="*/ 0 w 147"/>
                <a:gd name="T45" fmla="*/ 0 h 136"/>
                <a:gd name="T46" fmla="*/ 0 w 147"/>
                <a:gd name="T47" fmla="*/ 0 h 136"/>
                <a:gd name="T48" fmla="*/ 0 w 147"/>
                <a:gd name="T49" fmla="*/ 0 h 136"/>
                <a:gd name="T50" fmla="*/ 0 w 147"/>
                <a:gd name="T51" fmla="*/ 0 h 136"/>
                <a:gd name="T52" fmla="*/ 0 w 147"/>
                <a:gd name="T53" fmla="*/ 0 h 136"/>
                <a:gd name="T54" fmla="*/ 0 w 147"/>
                <a:gd name="T55" fmla="*/ 0 h 136"/>
                <a:gd name="T56" fmla="*/ 0 w 147"/>
                <a:gd name="T57" fmla="*/ 0 h 136"/>
                <a:gd name="T58" fmla="*/ 0 w 147"/>
                <a:gd name="T59" fmla="*/ 0 h 136"/>
                <a:gd name="T60" fmla="*/ 0 w 147"/>
                <a:gd name="T61" fmla="*/ 0 h 136"/>
                <a:gd name="T62" fmla="*/ 0 w 147"/>
                <a:gd name="T63" fmla="*/ 0 h 136"/>
                <a:gd name="T64" fmla="*/ 0 w 147"/>
                <a:gd name="T65" fmla="*/ 0 h 136"/>
                <a:gd name="T66" fmla="*/ 0 w 147"/>
                <a:gd name="T67" fmla="*/ 0 h 136"/>
                <a:gd name="T68" fmla="*/ 0 w 147"/>
                <a:gd name="T69" fmla="*/ 0 h 136"/>
                <a:gd name="T70" fmla="*/ 0 w 147"/>
                <a:gd name="T71" fmla="*/ 0 h 136"/>
                <a:gd name="T72" fmla="*/ 0 w 147"/>
                <a:gd name="T73" fmla="*/ 0 h 136"/>
                <a:gd name="T74" fmla="*/ 0 w 147"/>
                <a:gd name="T75" fmla="*/ 0 h 136"/>
                <a:gd name="T76" fmla="*/ 0 w 147"/>
                <a:gd name="T77" fmla="*/ 0 h 136"/>
                <a:gd name="T78" fmla="*/ 0 w 147"/>
                <a:gd name="T79" fmla="*/ 0 h 136"/>
                <a:gd name="T80" fmla="*/ 0 w 147"/>
                <a:gd name="T81" fmla="*/ 0 h 136"/>
                <a:gd name="T82" fmla="*/ 0 w 147"/>
                <a:gd name="T83" fmla="*/ 0 h 136"/>
                <a:gd name="T84" fmla="*/ 0 w 147"/>
                <a:gd name="T85" fmla="*/ 0 h 1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7"/>
                <a:gd name="T130" fmla="*/ 0 h 136"/>
                <a:gd name="T131" fmla="*/ 147 w 147"/>
                <a:gd name="T132" fmla="*/ 136 h 1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7" h="136">
                  <a:moveTo>
                    <a:pt x="54" y="18"/>
                  </a:moveTo>
                  <a:lnTo>
                    <a:pt x="51" y="20"/>
                  </a:lnTo>
                  <a:lnTo>
                    <a:pt x="49" y="23"/>
                  </a:lnTo>
                  <a:lnTo>
                    <a:pt x="45" y="25"/>
                  </a:lnTo>
                  <a:lnTo>
                    <a:pt x="44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8" y="38"/>
                  </a:lnTo>
                  <a:lnTo>
                    <a:pt x="37" y="42"/>
                  </a:lnTo>
                  <a:lnTo>
                    <a:pt x="36" y="44"/>
                  </a:lnTo>
                  <a:lnTo>
                    <a:pt x="35" y="47"/>
                  </a:lnTo>
                  <a:lnTo>
                    <a:pt x="35" y="51"/>
                  </a:lnTo>
                  <a:lnTo>
                    <a:pt x="35" y="55"/>
                  </a:lnTo>
                  <a:lnTo>
                    <a:pt x="35" y="58"/>
                  </a:lnTo>
                  <a:lnTo>
                    <a:pt x="37" y="63"/>
                  </a:lnTo>
                  <a:lnTo>
                    <a:pt x="38" y="66"/>
                  </a:lnTo>
                  <a:lnTo>
                    <a:pt x="40" y="71"/>
                  </a:lnTo>
                  <a:lnTo>
                    <a:pt x="43" y="76"/>
                  </a:lnTo>
                  <a:lnTo>
                    <a:pt x="47" y="80"/>
                  </a:lnTo>
                  <a:lnTo>
                    <a:pt x="50" y="83"/>
                  </a:lnTo>
                  <a:lnTo>
                    <a:pt x="56" y="84"/>
                  </a:lnTo>
                  <a:lnTo>
                    <a:pt x="58" y="85"/>
                  </a:lnTo>
                  <a:lnTo>
                    <a:pt x="61" y="85"/>
                  </a:lnTo>
                  <a:lnTo>
                    <a:pt x="64" y="85"/>
                  </a:lnTo>
                  <a:lnTo>
                    <a:pt x="68" y="87"/>
                  </a:lnTo>
                  <a:lnTo>
                    <a:pt x="70" y="85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80" y="85"/>
                  </a:lnTo>
                  <a:lnTo>
                    <a:pt x="82" y="84"/>
                  </a:lnTo>
                  <a:lnTo>
                    <a:pt x="85" y="83"/>
                  </a:lnTo>
                  <a:lnTo>
                    <a:pt x="88" y="81"/>
                  </a:lnTo>
                  <a:lnTo>
                    <a:pt x="91" y="80"/>
                  </a:lnTo>
                  <a:lnTo>
                    <a:pt x="92" y="76"/>
                  </a:lnTo>
                  <a:lnTo>
                    <a:pt x="93" y="75"/>
                  </a:lnTo>
                  <a:lnTo>
                    <a:pt x="94" y="71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8" y="61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4" y="52"/>
                  </a:lnTo>
                  <a:lnTo>
                    <a:pt x="107" y="50"/>
                  </a:lnTo>
                  <a:lnTo>
                    <a:pt x="112" y="47"/>
                  </a:lnTo>
                  <a:lnTo>
                    <a:pt x="117" y="46"/>
                  </a:lnTo>
                  <a:lnTo>
                    <a:pt x="121" y="45"/>
                  </a:lnTo>
                  <a:lnTo>
                    <a:pt x="126" y="46"/>
                  </a:lnTo>
                  <a:lnTo>
                    <a:pt x="131" y="47"/>
                  </a:lnTo>
                  <a:lnTo>
                    <a:pt x="134" y="50"/>
                  </a:lnTo>
                  <a:lnTo>
                    <a:pt x="138" y="52"/>
                  </a:lnTo>
                  <a:lnTo>
                    <a:pt x="141" y="56"/>
                  </a:lnTo>
                  <a:lnTo>
                    <a:pt x="145" y="61"/>
                  </a:lnTo>
                  <a:lnTo>
                    <a:pt x="146" y="65"/>
                  </a:lnTo>
                  <a:lnTo>
                    <a:pt x="146" y="68"/>
                  </a:lnTo>
                  <a:lnTo>
                    <a:pt x="147" y="71"/>
                  </a:lnTo>
                  <a:lnTo>
                    <a:pt x="147" y="75"/>
                  </a:lnTo>
                  <a:lnTo>
                    <a:pt x="147" y="77"/>
                  </a:lnTo>
                  <a:lnTo>
                    <a:pt x="146" y="83"/>
                  </a:lnTo>
                  <a:lnTo>
                    <a:pt x="144" y="89"/>
                  </a:lnTo>
                  <a:lnTo>
                    <a:pt x="141" y="94"/>
                  </a:lnTo>
                  <a:lnTo>
                    <a:pt x="139" y="99"/>
                  </a:lnTo>
                  <a:lnTo>
                    <a:pt x="137" y="103"/>
                  </a:lnTo>
                  <a:lnTo>
                    <a:pt x="133" y="108"/>
                  </a:lnTo>
                  <a:lnTo>
                    <a:pt x="131" y="112"/>
                  </a:lnTo>
                  <a:lnTo>
                    <a:pt x="127" y="116"/>
                  </a:lnTo>
                  <a:lnTo>
                    <a:pt x="123" y="119"/>
                  </a:lnTo>
                  <a:lnTo>
                    <a:pt x="119" y="122"/>
                  </a:lnTo>
                  <a:lnTo>
                    <a:pt x="114" y="125"/>
                  </a:lnTo>
                  <a:lnTo>
                    <a:pt x="109" y="128"/>
                  </a:lnTo>
                  <a:lnTo>
                    <a:pt x="105" y="131"/>
                  </a:lnTo>
                  <a:lnTo>
                    <a:pt x="100" y="133"/>
                  </a:lnTo>
                  <a:lnTo>
                    <a:pt x="94" y="134"/>
                  </a:lnTo>
                  <a:lnTo>
                    <a:pt x="89" y="135"/>
                  </a:lnTo>
                  <a:lnTo>
                    <a:pt x="86" y="135"/>
                  </a:lnTo>
                  <a:lnTo>
                    <a:pt x="82" y="136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73" y="136"/>
                  </a:lnTo>
                  <a:lnTo>
                    <a:pt x="69" y="136"/>
                  </a:lnTo>
                  <a:lnTo>
                    <a:pt x="66" y="136"/>
                  </a:lnTo>
                  <a:lnTo>
                    <a:pt x="63" y="136"/>
                  </a:lnTo>
                  <a:lnTo>
                    <a:pt x="60" y="135"/>
                  </a:lnTo>
                  <a:lnTo>
                    <a:pt x="56" y="134"/>
                  </a:lnTo>
                  <a:lnTo>
                    <a:pt x="54" y="133"/>
                  </a:lnTo>
                  <a:lnTo>
                    <a:pt x="50" y="133"/>
                  </a:lnTo>
                  <a:lnTo>
                    <a:pt x="44" y="131"/>
                  </a:lnTo>
                  <a:lnTo>
                    <a:pt x="40" y="128"/>
                  </a:lnTo>
                  <a:lnTo>
                    <a:pt x="34" y="125"/>
                  </a:lnTo>
                  <a:lnTo>
                    <a:pt x="29" y="122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08"/>
                  </a:lnTo>
                  <a:lnTo>
                    <a:pt x="12" y="103"/>
                  </a:lnTo>
                  <a:lnTo>
                    <a:pt x="9" y="99"/>
                  </a:lnTo>
                  <a:lnTo>
                    <a:pt x="6" y="93"/>
                  </a:lnTo>
                  <a:lnTo>
                    <a:pt x="5" y="89"/>
                  </a:lnTo>
                  <a:lnTo>
                    <a:pt x="3" y="85"/>
                  </a:lnTo>
                  <a:lnTo>
                    <a:pt x="2" y="83"/>
                  </a:lnTo>
                  <a:lnTo>
                    <a:pt x="2" y="80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2" y="24"/>
                  </a:lnTo>
                  <a:lnTo>
                    <a:pt x="17" y="19"/>
                  </a:lnTo>
                  <a:lnTo>
                    <a:pt x="21" y="14"/>
                  </a:lnTo>
                  <a:lnTo>
                    <a:pt x="25" y="11"/>
                  </a:lnTo>
                  <a:lnTo>
                    <a:pt x="30" y="6"/>
                  </a:lnTo>
                  <a:lnTo>
                    <a:pt x="35" y="4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4" y="2"/>
                  </a:lnTo>
                  <a:lnTo>
                    <a:pt x="56" y="6"/>
                  </a:lnTo>
                  <a:lnTo>
                    <a:pt x="57" y="10"/>
                  </a:lnTo>
                  <a:lnTo>
                    <a:pt x="56" y="13"/>
                  </a:lnTo>
                  <a:lnTo>
                    <a:pt x="5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1798" y="1572"/>
              <a:ext cx="70" cy="109"/>
            </a:xfrm>
            <a:custGeom>
              <a:avLst/>
              <a:gdLst>
                <a:gd name="T0" fmla="*/ 0 w 212"/>
                <a:gd name="T1" fmla="*/ 0 h 326"/>
                <a:gd name="T2" fmla="*/ 0 w 212"/>
                <a:gd name="T3" fmla="*/ 0 h 326"/>
                <a:gd name="T4" fmla="*/ 0 w 212"/>
                <a:gd name="T5" fmla="*/ 0 h 326"/>
                <a:gd name="T6" fmla="*/ 0 w 212"/>
                <a:gd name="T7" fmla="*/ 0 h 326"/>
                <a:gd name="T8" fmla="*/ 0 w 212"/>
                <a:gd name="T9" fmla="*/ 0 h 326"/>
                <a:gd name="T10" fmla="*/ 0 w 212"/>
                <a:gd name="T11" fmla="*/ 0 h 326"/>
                <a:gd name="T12" fmla="*/ 0 w 212"/>
                <a:gd name="T13" fmla="*/ 0 h 326"/>
                <a:gd name="T14" fmla="*/ 0 w 212"/>
                <a:gd name="T15" fmla="*/ 0 h 326"/>
                <a:gd name="T16" fmla="*/ 0 w 212"/>
                <a:gd name="T17" fmla="*/ 0 h 326"/>
                <a:gd name="T18" fmla="*/ 0 w 212"/>
                <a:gd name="T19" fmla="*/ 0 h 326"/>
                <a:gd name="T20" fmla="*/ 0 w 212"/>
                <a:gd name="T21" fmla="*/ 0 h 326"/>
                <a:gd name="T22" fmla="*/ 0 w 212"/>
                <a:gd name="T23" fmla="*/ 0 h 326"/>
                <a:gd name="T24" fmla="*/ 0 w 212"/>
                <a:gd name="T25" fmla="*/ 0 h 326"/>
                <a:gd name="T26" fmla="*/ 0 w 212"/>
                <a:gd name="T27" fmla="*/ 0 h 326"/>
                <a:gd name="T28" fmla="*/ 0 w 212"/>
                <a:gd name="T29" fmla="*/ 0 h 326"/>
                <a:gd name="T30" fmla="*/ 0 w 212"/>
                <a:gd name="T31" fmla="*/ 0 h 326"/>
                <a:gd name="T32" fmla="*/ 0 w 212"/>
                <a:gd name="T33" fmla="*/ 0 h 326"/>
                <a:gd name="T34" fmla="*/ 0 w 212"/>
                <a:gd name="T35" fmla="*/ 0 h 326"/>
                <a:gd name="T36" fmla="*/ 0 w 212"/>
                <a:gd name="T37" fmla="*/ 0 h 326"/>
                <a:gd name="T38" fmla="*/ 0 w 212"/>
                <a:gd name="T39" fmla="*/ 0 h 326"/>
                <a:gd name="T40" fmla="*/ 0 w 212"/>
                <a:gd name="T41" fmla="*/ 0 h 326"/>
                <a:gd name="T42" fmla="*/ 0 w 212"/>
                <a:gd name="T43" fmla="*/ 0 h 326"/>
                <a:gd name="T44" fmla="*/ 0 w 212"/>
                <a:gd name="T45" fmla="*/ 0 h 326"/>
                <a:gd name="T46" fmla="*/ 0 w 212"/>
                <a:gd name="T47" fmla="*/ 0 h 326"/>
                <a:gd name="T48" fmla="*/ 0 w 212"/>
                <a:gd name="T49" fmla="*/ 0 h 326"/>
                <a:gd name="T50" fmla="*/ 0 w 212"/>
                <a:gd name="T51" fmla="*/ 0 h 326"/>
                <a:gd name="T52" fmla="*/ 0 w 212"/>
                <a:gd name="T53" fmla="*/ 0 h 326"/>
                <a:gd name="T54" fmla="*/ 0 w 212"/>
                <a:gd name="T55" fmla="*/ 0 h 326"/>
                <a:gd name="T56" fmla="*/ 0 w 212"/>
                <a:gd name="T57" fmla="*/ 0 h 326"/>
                <a:gd name="T58" fmla="*/ 0 w 212"/>
                <a:gd name="T59" fmla="*/ 0 h 326"/>
                <a:gd name="T60" fmla="*/ 0 w 212"/>
                <a:gd name="T61" fmla="*/ 0 h 326"/>
                <a:gd name="T62" fmla="*/ 0 w 212"/>
                <a:gd name="T63" fmla="*/ 0 h 326"/>
                <a:gd name="T64" fmla="*/ 0 w 212"/>
                <a:gd name="T65" fmla="*/ 0 h 326"/>
                <a:gd name="T66" fmla="*/ 0 w 212"/>
                <a:gd name="T67" fmla="*/ 0 h 326"/>
                <a:gd name="T68" fmla="*/ 0 w 212"/>
                <a:gd name="T69" fmla="*/ 0 h 326"/>
                <a:gd name="T70" fmla="*/ 0 w 212"/>
                <a:gd name="T71" fmla="*/ 0 h 326"/>
                <a:gd name="T72" fmla="*/ 0 w 212"/>
                <a:gd name="T73" fmla="*/ 0 h 326"/>
                <a:gd name="T74" fmla="*/ 0 w 212"/>
                <a:gd name="T75" fmla="*/ 0 h 326"/>
                <a:gd name="T76" fmla="*/ 0 w 212"/>
                <a:gd name="T77" fmla="*/ 0 h 326"/>
                <a:gd name="T78" fmla="*/ 0 w 212"/>
                <a:gd name="T79" fmla="*/ 0 h 326"/>
                <a:gd name="T80" fmla="*/ 0 w 212"/>
                <a:gd name="T81" fmla="*/ 0 h 326"/>
                <a:gd name="T82" fmla="*/ 0 w 212"/>
                <a:gd name="T83" fmla="*/ 0 h 326"/>
                <a:gd name="T84" fmla="*/ 0 w 212"/>
                <a:gd name="T85" fmla="*/ 0 h 326"/>
                <a:gd name="T86" fmla="*/ 0 w 212"/>
                <a:gd name="T87" fmla="*/ 0 h 326"/>
                <a:gd name="T88" fmla="*/ 0 w 212"/>
                <a:gd name="T89" fmla="*/ 0 h 326"/>
                <a:gd name="T90" fmla="*/ 0 w 212"/>
                <a:gd name="T91" fmla="*/ 0 h 326"/>
                <a:gd name="T92" fmla="*/ 0 w 212"/>
                <a:gd name="T93" fmla="*/ 0 h 326"/>
                <a:gd name="T94" fmla="*/ 0 w 212"/>
                <a:gd name="T95" fmla="*/ 0 h 326"/>
                <a:gd name="T96" fmla="*/ 0 w 212"/>
                <a:gd name="T97" fmla="*/ 0 h 326"/>
                <a:gd name="T98" fmla="*/ 0 w 212"/>
                <a:gd name="T99" fmla="*/ 0 h 326"/>
                <a:gd name="T100" fmla="*/ 0 w 212"/>
                <a:gd name="T101" fmla="*/ 0 h 326"/>
                <a:gd name="T102" fmla="*/ 0 w 212"/>
                <a:gd name="T103" fmla="*/ 0 h 3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326"/>
                <a:gd name="T158" fmla="*/ 212 w 212"/>
                <a:gd name="T159" fmla="*/ 326 h 3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326">
                  <a:moveTo>
                    <a:pt x="25" y="8"/>
                  </a:moveTo>
                  <a:lnTo>
                    <a:pt x="27" y="14"/>
                  </a:lnTo>
                  <a:lnTo>
                    <a:pt x="28" y="19"/>
                  </a:lnTo>
                  <a:lnTo>
                    <a:pt x="31" y="25"/>
                  </a:lnTo>
                  <a:lnTo>
                    <a:pt x="33" y="30"/>
                  </a:lnTo>
                  <a:lnTo>
                    <a:pt x="36" y="34"/>
                  </a:lnTo>
                  <a:lnTo>
                    <a:pt x="38" y="40"/>
                  </a:lnTo>
                  <a:lnTo>
                    <a:pt x="39" y="45"/>
                  </a:lnTo>
                  <a:lnTo>
                    <a:pt x="43" y="50"/>
                  </a:lnTo>
                  <a:lnTo>
                    <a:pt x="44" y="55"/>
                  </a:lnTo>
                  <a:lnTo>
                    <a:pt x="46" y="59"/>
                  </a:lnTo>
                  <a:lnTo>
                    <a:pt x="47" y="64"/>
                  </a:lnTo>
                  <a:lnTo>
                    <a:pt x="51" y="69"/>
                  </a:lnTo>
                  <a:lnTo>
                    <a:pt x="52" y="74"/>
                  </a:lnTo>
                  <a:lnTo>
                    <a:pt x="55" y="78"/>
                  </a:lnTo>
                  <a:lnTo>
                    <a:pt x="57" y="83"/>
                  </a:lnTo>
                  <a:lnTo>
                    <a:pt x="59" y="88"/>
                  </a:lnTo>
                  <a:lnTo>
                    <a:pt x="62" y="91"/>
                  </a:lnTo>
                  <a:lnTo>
                    <a:pt x="64" y="96"/>
                  </a:lnTo>
                  <a:lnTo>
                    <a:pt x="66" y="100"/>
                  </a:lnTo>
                  <a:lnTo>
                    <a:pt x="69" y="104"/>
                  </a:lnTo>
                  <a:lnTo>
                    <a:pt x="70" y="108"/>
                  </a:lnTo>
                  <a:lnTo>
                    <a:pt x="72" y="113"/>
                  </a:lnTo>
                  <a:lnTo>
                    <a:pt x="75" y="116"/>
                  </a:lnTo>
                  <a:lnTo>
                    <a:pt x="77" y="121"/>
                  </a:lnTo>
                  <a:lnTo>
                    <a:pt x="79" y="125"/>
                  </a:lnTo>
                  <a:lnTo>
                    <a:pt x="82" y="129"/>
                  </a:lnTo>
                  <a:lnTo>
                    <a:pt x="84" y="133"/>
                  </a:lnTo>
                  <a:lnTo>
                    <a:pt x="87" y="136"/>
                  </a:lnTo>
                  <a:lnTo>
                    <a:pt x="89" y="140"/>
                  </a:lnTo>
                  <a:lnTo>
                    <a:pt x="92" y="145"/>
                  </a:lnTo>
                  <a:lnTo>
                    <a:pt x="95" y="148"/>
                  </a:lnTo>
                  <a:lnTo>
                    <a:pt x="97" y="153"/>
                  </a:lnTo>
                  <a:lnTo>
                    <a:pt x="100" y="155"/>
                  </a:lnTo>
                  <a:lnTo>
                    <a:pt x="102" y="159"/>
                  </a:lnTo>
                  <a:lnTo>
                    <a:pt x="104" y="164"/>
                  </a:lnTo>
                  <a:lnTo>
                    <a:pt x="108" y="167"/>
                  </a:lnTo>
                  <a:lnTo>
                    <a:pt x="110" y="171"/>
                  </a:lnTo>
                  <a:lnTo>
                    <a:pt x="113" y="174"/>
                  </a:lnTo>
                  <a:lnTo>
                    <a:pt x="115" y="178"/>
                  </a:lnTo>
                  <a:lnTo>
                    <a:pt x="119" y="183"/>
                  </a:lnTo>
                  <a:lnTo>
                    <a:pt x="121" y="185"/>
                  </a:lnTo>
                  <a:lnTo>
                    <a:pt x="124" y="190"/>
                  </a:lnTo>
                  <a:lnTo>
                    <a:pt x="127" y="192"/>
                  </a:lnTo>
                  <a:lnTo>
                    <a:pt x="130" y="197"/>
                  </a:lnTo>
                  <a:lnTo>
                    <a:pt x="134" y="201"/>
                  </a:lnTo>
                  <a:lnTo>
                    <a:pt x="136" y="204"/>
                  </a:lnTo>
                  <a:lnTo>
                    <a:pt x="140" y="208"/>
                  </a:lnTo>
                  <a:lnTo>
                    <a:pt x="143" y="212"/>
                  </a:lnTo>
                  <a:lnTo>
                    <a:pt x="147" y="216"/>
                  </a:lnTo>
                  <a:lnTo>
                    <a:pt x="149" y="220"/>
                  </a:lnTo>
                  <a:lnTo>
                    <a:pt x="153" y="223"/>
                  </a:lnTo>
                  <a:lnTo>
                    <a:pt x="156" y="228"/>
                  </a:lnTo>
                  <a:lnTo>
                    <a:pt x="160" y="231"/>
                  </a:lnTo>
                  <a:lnTo>
                    <a:pt x="164" y="236"/>
                  </a:lnTo>
                  <a:lnTo>
                    <a:pt x="167" y="240"/>
                  </a:lnTo>
                  <a:lnTo>
                    <a:pt x="172" y="243"/>
                  </a:lnTo>
                  <a:lnTo>
                    <a:pt x="174" y="247"/>
                  </a:lnTo>
                  <a:lnTo>
                    <a:pt x="179" y="252"/>
                  </a:lnTo>
                  <a:lnTo>
                    <a:pt x="183" y="255"/>
                  </a:lnTo>
                  <a:lnTo>
                    <a:pt x="186" y="260"/>
                  </a:lnTo>
                  <a:lnTo>
                    <a:pt x="191" y="263"/>
                  </a:lnTo>
                  <a:lnTo>
                    <a:pt x="194" y="268"/>
                  </a:lnTo>
                  <a:lnTo>
                    <a:pt x="199" y="272"/>
                  </a:lnTo>
                  <a:lnTo>
                    <a:pt x="204" y="276"/>
                  </a:lnTo>
                  <a:lnTo>
                    <a:pt x="207" y="281"/>
                  </a:lnTo>
                  <a:lnTo>
                    <a:pt x="211" y="287"/>
                  </a:lnTo>
                  <a:lnTo>
                    <a:pt x="211" y="293"/>
                  </a:lnTo>
                  <a:lnTo>
                    <a:pt x="212" y="299"/>
                  </a:lnTo>
                  <a:lnTo>
                    <a:pt x="211" y="304"/>
                  </a:lnTo>
                  <a:lnTo>
                    <a:pt x="209" y="308"/>
                  </a:lnTo>
                  <a:lnTo>
                    <a:pt x="206" y="313"/>
                  </a:lnTo>
                  <a:lnTo>
                    <a:pt x="203" y="318"/>
                  </a:lnTo>
                  <a:lnTo>
                    <a:pt x="198" y="320"/>
                  </a:lnTo>
                  <a:lnTo>
                    <a:pt x="194" y="324"/>
                  </a:lnTo>
                  <a:lnTo>
                    <a:pt x="189" y="325"/>
                  </a:lnTo>
                  <a:lnTo>
                    <a:pt x="184" y="326"/>
                  </a:lnTo>
                  <a:lnTo>
                    <a:pt x="178" y="325"/>
                  </a:lnTo>
                  <a:lnTo>
                    <a:pt x="173" y="324"/>
                  </a:lnTo>
                  <a:lnTo>
                    <a:pt x="167" y="322"/>
                  </a:lnTo>
                  <a:lnTo>
                    <a:pt x="162" y="318"/>
                  </a:lnTo>
                  <a:lnTo>
                    <a:pt x="158" y="313"/>
                  </a:lnTo>
                  <a:lnTo>
                    <a:pt x="153" y="308"/>
                  </a:lnTo>
                  <a:lnTo>
                    <a:pt x="148" y="304"/>
                  </a:lnTo>
                  <a:lnTo>
                    <a:pt x="145" y="299"/>
                  </a:lnTo>
                  <a:lnTo>
                    <a:pt x="140" y="294"/>
                  </a:lnTo>
                  <a:lnTo>
                    <a:pt x="136" y="291"/>
                  </a:lnTo>
                  <a:lnTo>
                    <a:pt x="133" y="286"/>
                  </a:lnTo>
                  <a:lnTo>
                    <a:pt x="129" y="281"/>
                  </a:lnTo>
                  <a:lnTo>
                    <a:pt x="124" y="276"/>
                  </a:lnTo>
                  <a:lnTo>
                    <a:pt x="121" y="273"/>
                  </a:lnTo>
                  <a:lnTo>
                    <a:pt x="119" y="268"/>
                  </a:lnTo>
                  <a:lnTo>
                    <a:pt x="115" y="265"/>
                  </a:lnTo>
                  <a:lnTo>
                    <a:pt x="111" y="260"/>
                  </a:lnTo>
                  <a:lnTo>
                    <a:pt x="109" y="256"/>
                  </a:lnTo>
                  <a:lnTo>
                    <a:pt x="106" y="252"/>
                  </a:lnTo>
                  <a:lnTo>
                    <a:pt x="103" y="248"/>
                  </a:lnTo>
                  <a:lnTo>
                    <a:pt x="100" y="243"/>
                  </a:lnTo>
                  <a:lnTo>
                    <a:pt x="96" y="239"/>
                  </a:lnTo>
                  <a:lnTo>
                    <a:pt x="94" y="235"/>
                  </a:lnTo>
                  <a:lnTo>
                    <a:pt x="91" y="230"/>
                  </a:lnTo>
                  <a:lnTo>
                    <a:pt x="89" y="225"/>
                  </a:lnTo>
                  <a:lnTo>
                    <a:pt x="87" y="222"/>
                  </a:lnTo>
                  <a:lnTo>
                    <a:pt x="84" y="217"/>
                  </a:lnTo>
                  <a:lnTo>
                    <a:pt x="82" y="214"/>
                  </a:lnTo>
                  <a:lnTo>
                    <a:pt x="79" y="209"/>
                  </a:lnTo>
                  <a:lnTo>
                    <a:pt x="77" y="204"/>
                  </a:lnTo>
                  <a:lnTo>
                    <a:pt x="75" y="201"/>
                  </a:lnTo>
                  <a:lnTo>
                    <a:pt x="72" y="196"/>
                  </a:lnTo>
                  <a:lnTo>
                    <a:pt x="70" y="191"/>
                  </a:lnTo>
                  <a:lnTo>
                    <a:pt x="68" y="187"/>
                  </a:lnTo>
                  <a:lnTo>
                    <a:pt x="66" y="183"/>
                  </a:lnTo>
                  <a:lnTo>
                    <a:pt x="64" y="179"/>
                  </a:lnTo>
                  <a:lnTo>
                    <a:pt x="62" y="174"/>
                  </a:lnTo>
                  <a:lnTo>
                    <a:pt x="59" y="170"/>
                  </a:lnTo>
                  <a:lnTo>
                    <a:pt x="57" y="165"/>
                  </a:lnTo>
                  <a:lnTo>
                    <a:pt x="56" y="160"/>
                  </a:lnTo>
                  <a:lnTo>
                    <a:pt x="53" y="155"/>
                  </a:lnTo>
                  <a:lnTo>
                    <a:pt x="51" y="152"/>
                  </a:lnTo>
                  <a:lnTo>
                    <a:pt x="50" y="147"/>
                  </a:lnTo>
                  <a:lnTo>
                    <a:pt x="49" y="142"/>
                  </a:lnTo>
                  <a:lnTo>
                    <a:pt x="46" y="138"/>
                  </a:lnTo>
                  <a:lnTo>
                    <a:pt x="45" y="133"/>
                  </a:lnTo>
                  <a:lnTo>
                    <a:pt x="43" y="128"/>
                  </a:lnTo>
                  <a:lnTo>
                    <a:pt x="41" y="123"/>
                  </a:lnTo>
                  <a:lnTo>
                    <a:pt x="39" y="119"/>
                  </a:lnTo>
                  <a:lnTo>
                    <a:pt x="38" y="114"/>
                  </a:lnTo>
                  <a:lnTo>
                    <a:pt x="36" y="109"/>
                  </a:lnTo>
                  <a:lnTo>
                    <a:pt x="34" y="104"/>
                  </a:lnTo>
                  <a:lnTo>
                    <a:pt x="32" y="99"/>
                  </a:lnTo>
                  <a:lnTo>
                    <a:pt x="30" y="94"/>
                  </a:lnTo>
                  <a:lnTo>
                    <a:pt x="27" y="88"/>
                  </a:lnTo>
                  <a:lnTo>
                    <a:pt x="26" y="83"/>
                  </a:lnTo>
                  <a:lnTo>
                    <a:pt x="24" y="78"/>
                  </a:lnTo>
                  <a:lnTo>
                    <a:pt x="23" y="72"/>
                  </a:lnTo>
                  <a:lnTo>
                    <a:pt x="20" y="68"/>
                  </a:lnTo>
                  <a:lnTo>
                    <a:pt x="19" y="62"/>
                  </a:lnTo>
                  <a:lnTo>
                    <a:pt x="17" y="56"/>
                  </a:lnTo>
                  <a:lnTo>
                    <a:pt x="14" y="51"/>
                  </a:lnTo>
                  <a:lnTo>
                    <a:pt x="12" y="45"/>
                  </a:lnTo>
                  <a:lnTo>
                    <a:pt x="11" y="40"/>
                  </a:lnTo>
                  <a:lnTo>
                    <a:pt x="8" y="34"/>
                  </a:lnTo>
                  <a:lnTo>
                    <a:pt x="6" y="29"/>
                  </a:lnTo>
                  <a:lnTo>
                    <a:pt x="4" y="23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7"/>
                  </a:lnTo>
                  <a:lnTo>
                    <a:pt x="5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</p:grpSp>
      <p:grpSp>
        <p:nvGrpSpPr>
          <p:cNvPr id="161" name="Group 120"/>
          <p:cNvGrpSpPr>
            <a:grpSpLocks/>
          </p:cNvGrpSpPr>
          <p:nvPr/>
        </p:nvGrpSpPr>
        <p:grpSpPr bwMode="auto">
          <a:xfrm>
            <a:off x="5154010" y="2817675"/>
            <a:ext cx="475089" cy="508242"/>
            <a:chOff x="1440" y="1213"/>
            <a:chExt cx="528" cy="516"/>
          </a:xfrm>
        </p:grpSpPr>
        <p:sp>
          <p:nvSpPr>
            <p:cNvPr id="162" name="AutoShape 85"/>
            <p:cNvSpPr>
              <a:spLocks noChangeAspect="1" noChangeArrowheads="1" noTextEdit="1"/>
            </p:cNvSpPr>
            <p:nvPr/>
          </p:nvSpPr>
          <p:spPr bwMode="auto">
            <a:xfrm>
              <a:off x="1440" y="1213"/>
              <a:ext cx="528" cy="5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1448" y="1221"/>
              <a:ext cx="354" cy="393"/>
            </a:xfrm>
            <a:custGeom>
              <a:avLst/>
              <a:gdLst>
                <a:gd name="T0" fmla="*/ 0 w 1061"/>
                <a:gd name="T1" fmla="*/ 0 h 1178"/>
                <a:gd name="T2" fmla="*/ 0 w 1061"/>
                <a:gd name="T3" fmla="*/ 0 h 1178"/>
                <a:gd name="T4" fmla="*/ 0 w 1061"/>
                <a:gd name="T5" fmla="*/ 0 h 1178"/>
                <a:gd name="T6" fmla="*/ 0 w 1061"/>
                <a:gd name="T7" fmla="*/ 0 h 1178"/>
                <a:gd name="T8" fmla="*/ 0 w 1061"/>
                <a:gd name="T9" fmla="*/ 0 h 1178"/>
                <a:gd name="T10" fmla="*/ 0 w 1061"/>
                <a:gd name="T11" fmla="*/ 0 h 1178"/>
                <a:gd name="T12" fmla="*/ 0 w 1061"/>
                <a:gd name="T13" fmla="*/ 0 h 1178"/>
                <a:gd name="T14" fmla="*/ 0 w 1061"/>
                <a:gd name="T15" fmla="*/ 0 h 1178"/>
                <a:gd name="T16" fmla="*/ 0 w 1061"/>
                <a:gd name="T17" fmla="*/ 0 h 1178"/>
                <a:gd name="T18" fmla="*/ 0 w 1061"/>
                <a:gd name="T19" fmla="*/ 0 h 1178"/>
                <a:gd name="T20" fmla="*/ 0 w 1061"/>
                <a:gd name="T21" fmla="*/ 0 h 1178"/>
                <a:gd name="T22" fmla="*/ 0 w 1061"/>
                <a:gd name="T23" fmla="*/ 0 h 1178"/>
                <a:gd name="T24" fmla="*/ 0 w 1061"/>
                <a:gd name="T25" fmla="*/ 0 h 1178"/>
                <a:gd name="T26" fmla="*/ 0 w 1061"/>
                <a:gd name="T27" fmla="*/ 0 h 1178"/>
                <a:gd name="T28" fmla="*/ 0 w 1061"/>
                <a:gd name="T29" fmla="*/ 0 h 1178"/>
                <a:gd name="T30" fmla="*/ 0 w 1061"/>
                <a:gd name="T31" fmla="*/ 0 h 1178"/>
                <a:gd name="T32" fmla="*/ 0 w 1061"/>
                <a:gd name="T33" fmla="*/ 0 h 1178"/>
                <a:gd name="T34" fmla="*/ 0 w 1061"/>
                <a:gd name="T35" fmla="*/ 0 h 1178"/>
                <a:gd name="T36" fmla="*/ 0 w 1061"/>
                <a:gd name="T37" fmla="*/ 0 h 1178"/>
                <a:gd name="T38" fmla="*/ 0 w 1061"/>
                <a:gd name="T39" fmla="*/ 0 h 1178"/>
                <a:gd name="T40" fmla="*/ 0 w 1061"/>
                <a:gd name="T41" fmla="*/ 0 h 1178"/>
                <a:gd name="T42" fmla="*/ 0 w 1061"/>
                <a:gd name="T43" fmla="*/ 0 h 1178"/>
                <a:gd name="T44" fmla="*/ 0 w 1061"/>
                <a:gd name="T45" fmla="*/ 0 h 1178"/>
                <a:gd name="T46" fmla="*/ 0 w 1061"/>
                <a:gd name="T47" fmla="*/ 0 h 1178"/>
                <a:gd name="T48" fmla="*/ 0 w 1061"/>
                <a:gd name="T49" fmla="*/ 0 h 1178"/>
                <a:gd name="T50" fmla="*/ 0 w 1061"/>
                <a:gd name="T51" fmla="*/ 0 h 1178"/>
                <a:gd name="T52" fmla="*/ 0 w 1061"/>
                <a:gd name="T53" fmla="*/ 0 h 1178"/>
                <a:gd name="T54" fmla="*/ 0 w 1061"/>
                <a:gd name="T55" fmla="*/ 0 h 1178"/>
                <a:gd name="T56" fmla="*/ 0 w 1061"/>
                <a:gd name="T57" fmla="*/ 0 h 1178"/>
                <a:gd name="T58" fmla="*/ 0 w 1061"/>
                <a:gd name="T59" fmla="*/ 0 h 1178"/>
                <a:gd name="T60" fmla="*/ 0 w 1061"/>
                <a:gd name="T61" fmla="*/ 0 h 1178"/>
                <a:gd name="T62" fmla="*/ 0 w 1061"/>
                <a:gd name="T63" fmla="*/ 0 h 1178"/>
                <a:gd name="T64" fmla="*/ 0 w 1061"/>
                <a:gd name="T65" fmla="*/ 0 h 1178"/>
                <a:gd name="T66" fmla="*/ 0 w 1061"/>
                <a:gd name="T67" fmla="*/ 0 h 1178"/>
                <a:gd name="T68" fmla="*/ 0 w 1061"/>
                <a:gd name="T69" fmla="*/ 0 h 1178"/>
                <a:gd name="T70" fmla="*/ 0 w 1061"/>
                <a:gd name="T71" fmla="*/ 0 h 1178"/>
                <a:gd name="T72" fmla="*/ 0 w 1061"/>
                <a:gd name="T73" fmla="*/ 0 h 1178"/>
                <a:gd name="T74" fmla="*/ 0 w 1061"/>
                <a:gd name="T75" fmla="*/ 0 h 1178"/>
                <a:gd name="T76" fmla="*/ 0 w 1061"/>
                <a:gd name="T77" fmla="*/ 0 h 1178"/>
                <a:gd name="T78" fmla="*/ 0 w 1061"/>
                <a:gd name="T79" fmla="*/ 0 h 1178"/>
                <a:gd name="T80" fmla="*/ 0 w 1061"/>
                <a:gd name="T81" fmla="*/ 0 h 1178"/>
                <a:gd name="T82" fmla="*/ 0 w 1061"/>
                <a:gd name="T83" fmla="*/ 0 h 1178"/>
                <a:gd name="T84" fmla="*/ 0 w 1061"/>
                <a:gd name="T85" fmla="*/ 0 h 1178"/>
                <a:gd name="T86" fmla="*/ 0 w 1061"/>
                <a:gd name="T87" fmla="*/ 0 h 1178"/>
                <a:gd name="T88" fmla="*/ 0 w 1061"/>
                <a:gd name="T89" fmla="*/ 0 h 1178"/>
                <a:gd name="T90" fmla="*/ 0 w 1061"/>
                <a:gd name="T91" fmla="*/ 0 h 1178"/>
                <a:gd name="T92" fmla="*/ 0 w 1061"/>
                <a:gd name="T93" fmla="*/ 0 h 1178"/>
                <a:gd name="T94" fmla="*/ 0 w 1061"/>
                <a:gd name="T95" fmla="*/ 0 h 1178"/>
                <a:gd name="T96" fmla="*/ 0 w 1061"/>
                <a:gd name="T97" fmla="*/ 0 h 1178"/>
                <a:gd name="T98" fmla="*/ 0 w 1061"/>
                <a:gd name="T99" fmla="*/ 0 h 1178"/>
                <a:gd name="T100" fmla="*/ 0 w 1061"/>
                <a:gd name="T101" fmla="*/ 0 h 117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61"/>
                <a:gd name="T154" fmla="*/ 0 h 1178"/>
                <a:gd name="T155" fmla="*/ 1061 w 1061"/>
                <a:gd name="T156" fmla="*/ 1178 h 117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61" h="1178">
                  <a:moveTo>
                    <a:pt x="521" y="1165"/>
                  </a:moveTo>
                  <a:lnTo>
                    <a:pt x="519" y="1165"/>
                  </a:lnTo>
                  <a:lnTo>
                    <a:pt x="515" y="1165"/>
                  </a:lnTo>
                  <a:lnTo>
                    <a:pt x="513" y="1165"/>
                  </a:lnTo>
                  <a:lnTo>
                    <a:pt x="511" y="1165"/>
                  </a:lnTo>
                  <a:lnTo>
                    <a:pt x="506" y="1165"/>
                  </a:lnTo>
                  <a:lnTo>
                    <a:pt x="504" y="1166"/>
                  </a:lnTo>
                  <a:lnTo>
                    <a:pt x="499" y="1166"/>
                  </a:lnTo>
                  <a:lnTo>
                    <a:pt x="494" y="1166"/>
                  </a:lnTo>
                  <a:lnTo>
                    <a:pt x="488" y="1167"/>
                  </a:lnTo>
                  <a:lnTo>
                    <a:pt x="483" y="1167"/>
                  </a:lnTo>
                  <a:lnTo>
                    <a:pt x="476" y="1167"/>
                  </a:lnTo>
                  <a:lnTo>
                    <a:pt x="470" y="1167"/>
                  </a:lnTo>
                  <a:lnTo>
                    <a:pt x="463" y="1168"/>
                  </a:lnTo>
                  <a:lnTo>
                    <a:pt x="457" y="1169"/>
                  </a:lnTo>
                  <a:lnTo>
                    <a:pt x="449" y="1169"/>
                  </a:lnTo>
                  <a:lnTo>
                    <a:pt x="442" y="1169"/>
                  </a:lnTo>
                  <a:lnTo>
                    <a:pt x="434" y="1171"/>
                  </a:lnTo>
                  <a:lnTo>
                    <a:pt x="425" y="1171"/>
                  </a:lnTo>
                  <a:lnTo>
                    <a:pt x="417" y="1171"/>
                  </a:lnTo>
                  <a:lnTo>
                    <a:pt x="409" y="1172"/>
                  </a:lnTo>
                  <a:lnTo>
                    <a:pt x="399" y="1172"/>
                  </a:lnTo>
                  <a:lnTo>
                    <a:pt x="391" y="1173"/>
                  </a:lnTo>
                  <a:lnTo>
                    <a:pt x="381" y="1173"/>
                  </a:lnTo>
                  <a:lnTo>
                    <a:pt x="372" y="1173"/>
                  </a:lnTo>
                  <a:lnTo>
                    <a:pt x="363" y="1174"/>
                  </a:lnTo>
                  <a:lnTo>
                    <a:pt x="353" y="1174"/>
                  </a:lnTo>
                  <a:lnTo>
                    <a:pt x="342" y="1175"/>
                  </a:lnTo>
                  <a:lnTo>
                    <a:pt x="333" y="1175"/>
                  </a:lnTo>
                  <a:lnTo>
                    <a:pt x="322" y="1176"/>
                  </a:lnTo>
                  <a:lnTo>
                    <a:pt x="313" y="1176"/>
                  </a:lnTo>
                  <a:lnTo>
                    <a:pt x="303" y="1176"/>
                  </a:lnTo>
                  <a:lnTo>
                    <a:pt x="293" y="1176"/>
                  </a:lnTo>
                  <a:lnTo>
                    <a:pt x="282" y="1176"/>
                  </a:lnTo>
                  <a:lnTo>
                    <a:pt x="272" y="1178"/>
                  </a:lnTo>
                  <a:lnTo>
                    <a:pt x="262" y="1178"/>
                  </a:lnTo>
                  <a:lnTo>
                    <a:pt x="251" y="1178"/>
                  </a:lnTo>
                  <a:lnTo>
                    <a:pt x="242" y="1178"/>
                  </a:lnTo>
                  <a:lnTo>
                    <a:pt x="232" y="1178"/>
                  </a:lnTo>
                  <a:lnTo>
                    <a:pt x="221" y="1178"/>
                  </a:lnTo>
                  <a:lnTo>
                    <a:pt x="211" y="1178"/>
                  </a:lnTo>
                  <a:lnTo>
                    <a:pt x="201" y="1176"/>
                  </a:lnTo>
                  <a:lnTo>
                    <a:pt x="192" y="1176"/>
                  </a:lnTo>
                  <a:lnTo>
                    <a:pt x="182" y="1176"/>
                  </a:lnTo>
                  <a:lnTo>
                    <a:pt x="173" y="1176"/>
                  </a:lnTo>
                  <a:lnTo>
                    <a:pt x="165" y="1175"/>
                  </a:lnTo>
                  <a:lnTo>
                    <a:pt x="156" y="1175"/>
                  </a:lnTo>
                  <a:lnTo>
                    <a:pt x="147" y="1174"/>
                  </a:lnTo>
                  <a:lnTo>
                    <a:pt x="138" y="1174"/>
                  </a:lnTo>
                  <a:lnTo>
                    <a:pt x="130" y="1173"/>
                  </a:lnTo>
                  <a:lnTo>
                    <a:pt x="122" y="1172"/>
                  </a:lnTo>
                  <a:lnTo>
                    <a:pt x="115" y="1171"/>
                  </a:lnTo>
                  <a:lnTo>
                    <a:pt x="106" y="1171"/>
                  </a:lnTo>
                  <a:lnTo>
                    <a:pt x="99" y="1168"/>
                  </a:lnTo>
                  <a:lnTo>
                    <a:pt x="93" y="1168"/>
                  </a:lnTo>
                  <a:lnTo>
                    <a:pt x="86" y="1167"/>
                  </a:lnTo>
                  <a:lnTo>
                    <a:pt x="80" y="1165"/>
                  </a:lnTo>
                  <a:lnTo>
                    <a:pt x="76" y="1163"/>
                  </a:lnTo>
                  <a:lnTo>
                    <a:pt x="71" y="1162"/>
                  </a:lnTo>
                  <a:lnTo>
                    <a:pt x="65" y="1160"/>
                  </a:lnTo>
                  <a:lnTo>
                    <a:pt x="61" y="1159"/>
                  </a:lnTo>
                  <a:lnTo>
                    <a:pt x="57" y="1157"/>
                  </a:lnTo>
                  <a:lnTo>
                    <a:pt x="54" y="1155"/>
                  </a:lnTo>
                  <a:lnTo>
                    <a:pt x="51" y="1153"/>
                  </a:lnTo>
                  <a:lnTo>
                    <a:pt x="47" y="1149"/>
                  </a:lnTo>
                  <a:lnTo>
                    <a:pt x="44" y="1146"/>
                  </a:lnTo>
                  <a:lnTo>
                    <a:pt x="41" y="1142"/>
                  </a:lnTo>
                  <a:lnTo>
                    <a:pt x="38" y="1138"/>
                  </a:lnTo>
                  <a:lnTo>
                    <a:pt x="34" y="1134"/>
                  </a:lnTo>
                  <a:lnTo>
                    <a:pt x="32" y="1129"/>
                  </a:lnTo>
                  <a:lnTo>
                    <a:pt x="29" y="1124"/>
                  </a:lnTo>
                  <a:lnTo>
                    <a:pt x="26" y="1118"/>
                  </a:lnTo>
                  <a:lnTo>
                    <a:pt x="23" y="1112"/>
                  </a:lnTo>
                  <a:lnTo>
                    <a:pt x="21" y="1105"/>
                  </a:lnTo>
                  <a:lnTo>
                    <a:pt x="19" y="1099"/>
                  </a:lnTo>
                  <a:lnTo>
                    <a:pt x="16" y="1092"/>
                  </a:lnTo>
                  <a:lnTo>
                    <a:pt x="14" y="1085"/>
                  </a:lnTo>
                  <a:lnTo>
                    <a:pt x="13" y="1077"/>
                  </a:lnTo>
                  <a:lnTo>
                    <a:pt x="12" y="1070"/>
                  </a:lnTo>
                  <a:lnTo>
                    <a:pt x="9" y="1060"/>
                  </a:lnTo>
                  <a:lnTo>
                    <a:pt x="8" y="1052"/>
                  </a:lnTo>
                  <a:lnTo>
                    <a:pt x="6" y="1042"/>
                  </a:lnTo>
                  <a:lnTo>
                    <a:pt x="4" y="1034"/>
                  </a:lnTo>
                  <a:lnTo>
                    <a:pt x="3" y="1023"/>
                  </a:lnTo>
                  <a:lnTo>
                    <a:pt x="2" y="1014"/>
                  </a:lnTo>
                  <a:lnTo>
                    <a:pt x="1" y="1004"/>
                  </a:lnTo>
                  <a:lnTo>
                    <a:pt x="1" y="994"/>
                  </a:lnTo>
                  <a:lnTo>
                    <a:pt x="0" y="983"/>
                  </a:lnTo>
                  <a:lnTo>
                    <a:pt x="0" y="971"/>
                  </a:lnTo>
                  <a:lnTo>
                    <a:pt x="0" y="961"/>
                  </a:lnTo>
                  <a:lnTo>
                    <a:pt x="0" y="950"/>
                  </a:lnTo>
                  <a:lnTo>
                    <a:pt x="0" y="937"/>
                  </a:lnTo>
                  <a:lnTo>
                    <a:pt x="0" y="926"/>
                  </a:lnTo>
                  <a:lnTo>
                    <a:pt x="0" y="913"/>
                  </a:lnTo>
                  <a:lnTo>
                    <a:pt x="1" y="902"/>
                  </a:lnTo>
                  <a:lnTo>
                    <a:pt x="1" y="888"/>
                  </a:lnTo>
                  <a:lnTo>
                    <a:pt x="2" y="876"/>
                  </a:lnTo>
                  <a:lnTo>
                    <a:pt x="3" y="863"/>
                  </a:lnTo>
                  <a:lnTo>
                    <a:pt x="4" y="850"/>
                  </a:lnTo>
                  <a:lnTo>
                    <a:pt x="7" y="836"/>
                  </a:lnTo>
                  <a:lnTo>
                    <a:pt x="8" y="823"/>
                  </a:lnTo>
                  <a:lnTo>
                    <a:pt x="10" y="810"/>
                  </a:lnTo>
                  <a:lnTo>
                    <a:pt x="13" y="796"/>
                  </a:lnTo>
                  <a:lnTo>
                    <a:pt x="15" y="781"/>
                  </a:lnTo>
                  <a:lnTo>
                    <a:pt x="17" y="767"/>
                  </a:lnTo>
                  <a:lnTo>
                    <a:pt x="21" y="753"/>
                  </a:lnTo>
                  <a:lnTo>
                    <a:pt x="23" y="739"/>
                  </a:lnTo>
                  <a:lnTo>
                    <a:pt x="27" y="724"/>
                  </a:lnTo>
                  <a:lnTo>
                    <a:pt x="31" y="710"/>
                  </a:lnTo>
                  <a:lnTo>
                    <a:pt x="34" y="695"/>
                  </a:lnTo>
                  <a:lnTo>
                    <a:pt x="39" y="681"/>
                  </a:lnTo>
                  <a:lnTo>
                    <a:pt x="42" y="665"/>
                  </a:lnTo>
                  <a:lnTo>
                    <a:pt x="47" y="651"/>
                  </a:lnTo>
                  <a:lnTo>
                    <a:pt x="52" y="636"/>
                  </a:lnTo>
                  <a:lnTo>
                    <a:pt x="57" y="620"/>
                  </a:lnTo>
                  <a:lnTo>
                    <a:pt x="61" y="605"/>
                  </a:lnTo>
                  <a:lnTo>
                    <a:pt x="67" y="590"/>
                  </a:lnTo>
                  <a:lnTo>
                    <a:pt x="74" y="575"/>
                  </a:lnTo>
                  <a:lnTo>
                    <a:pt x="80" y="561"/>
                  </a:lnTo>
                  <a:lnTo>
                    <a:pt x="86" y="544"/>
                  </a:lnTo>
                  <a:lnTo>
                    <a:pt x="93" y="530"/>
                  </a:lnTo>
                  <a:lnTo>
                    <a:pt x="99" y="513"/>
                  </a:lnTo>
                  <a:lnTo>
                    <a:pt x="108" y="499"/>
                  </a:lnTo>
                  <a:lnTo>
                    <a:pt x="115" y="484"/>
                  </a:lnTo>
                  <a:lnTo>
                    <a:pt x="123" y="468"/>
                  </a:lnTo>
                  <a:lnTo>
                    <a:pt x="131" y="453"/>
                  </a:lnTo>
                  <a:lnTo>
                    <a:pt x="141" y="439"/>
                  </a:lnTo>
                  <a:lnTo>
                    <a:pt x="148" y="422"/>
                  </a:lnTo>
                  <a:lnTo>
                    <a:pt x="157" y="408"/>
                  </a:lnTo>
                  <a:lnTo>
                    <a:pt x="167" y="392"/>
                  </a:lnTo>
                  <a:lnTo>
                    <a:pt x="176" y="378"/>
                  </a:lnTo>
                  <a:lnTo>
                    <a:pt x="186" y="364"/>
                  </a:lnTo>
                  <a:lnTo>
                    <a:pt x="197" y="350"/>
                  </a:lnTo>
                  <a:lnTo>
                    <a:pt x="206" y="335"/>
                  </a:lnTo>
                  <a:lnTo>
                    <a:pt x="218" y="324"/>
                  </a:lnTo>
                  <a:lnTo>
                    <a:pt x="227" y="311"/>
                  </a:lnTo>
                  <a:lnTo>
                    <a:pt x="239" y="297"/>
                  </a:lnTo>
                  <a:lnTo>
                    <a:pt x="250" y="284"/>
                  </a:lnTo>
                  <a:lnTo>
                    <a:pt x="261" y="273"/>
                  </a:lnTo>
                  <a:lnTo>
                    <a:pt x="272" y="261"/>
                  </a:lnTo>
                  <a:lnTo>
                    <a:pt x="284" y="249"/>
                  </a:lnTo>
                  <a:lnTo>
                    <a:pt x="296" y="238"/>
                  </a:lnTo>
                  <a:lnTo>
                    <a:pt x="308" y="226"/>
                  </a:lnTo>
                  <a:lnTo>
                    <a:pt x="320" y="216"/>
                  </a:lnTo>
                  <a:lnTo>
                    <a:pt x="332" y="204"/>
                  </a:lnTo>
                  <a:lnTo>
                    <a:pt x="344" y="194"/>
                  </a:lnTo>
                  <a:lnTo>
                    <a:pt x="355" y="184"/>
                  </a:lnTo>
                  <a:lnTo>
                    <a:pt x="368" y="174"/>
                  </a:lnTo>
                  <a:lnTo>
                    <a:pt x="380" y="165"/>
                  </a:lnTo>
                  <a:lnTo>
                    <a:pt x="393" y="155"/>
                  </a:lnTo>
                  <a:lnTo>
                    <a:pt x="406" y="146"/>
                  </a:lnTo>
                  <a:lnTo>
                    <a:pt x="418" y="136"/>
                  </a:lnTo>
                  <a:lnTo>
                    <a:pt x="431" y="128"/>
                  </a:lnTo>
                  <a:lnTo>
                    <a:pt x="444" y="120"/>
                  </a:lnTo>
                  <a:lnTo>
                    <a:pt x="457" y="112"/>
                  </a:lnTo>
                  <a:lnTo>
                    <a:pt x="469" y="104"/>
                  </a:lnTo>
                  <a:lnTo>
                    <a:pt x="482" y="97"/>
                  </a:lnTo>
                  <a:lnTo>
                    <a:pt x="495" y="90"/>
                  </a:lnTo>
                  <a:lnTo>
                    <a:pt x="507" y="83"/>
                  </a:lnTo>
                  <a:lnTo>
                    <a:pt x="520" y="77"/>
                  </a:lnTo>
                  <a:lnTo>
                    <a:pt x="532" y="70"/>
                  </a:lnTo>
                  <a:lnTo>
                    <a:pt x="545" y="64"/>
                  </a:lnTo>
                  <a:lnTo>
                    <a:pt x="557" y="58"/>
                  </a:lnTo>
                  <a:lnTo>
                    <a:pt x="569" y="52"/>
                  </a:lnTo>
                  <a:lnTo>
                    <a:pt x="582" y="47"/>
                  </a:lnTo>
                  <a:lnTo>
                    <a:pt x="594" y="41"/>
                  </a:lnTo>
                  <a:lnTo>
                    <a:pt x="606" y="38"/>
                  </a:lnTo>
                  <a:lnTo>
                    <a:pt x="617" y="33"/>
                  </a:lnTo>
                  <a:lnTo>
                    <a:pt x="629" y="28"/>
                  </a:lnTo>
                  <a:lnTo>
                    <a:pt x="641" y="25"/>
                  </a:lnTo>
                  <a:lnTo>
                    <a:pt x="653" y="21"/>
                  </a:lnTo>
                  <a:lnTo>
                    <a:pt x="664" y="18"/>
                  </a:lnTo>
                  <a:lnTo>
                    <a:pt x="676" y="14"/>
                  </a:lnTo>
                  <a:lnTo>
                    <a:pt x="686" y="12"/>
                  </a:lnTo>
                  <a:lnTo>
                    <a:pt x="697" y="9"/>
                  </a:lnTo>
                  <a:lnTo>
                    <a:pt x="708" y="7"/>
                  </a:lnTo>
                  <a:lnTo>
                    <a:pt x="718" y="4"/>
                  </a:lnTo>
                  <a:lnTo>
                    <a:pt x="728" y="3"/>
                  </a:lnTo>
                  <a:lnTo>
                    <a:pt x="738" y="2"/>
                  </a:lnTo>
                  <a:lnTo>
                    <a:pt x="748" y="1"/>
                  </a:lnTo>
                  <a:lnTo>
                    <a:pt x="757" y="0"/>
                  </a:lnTo>
                  <a:lnTo>
                    <a:pt x="767" y="0"/>
                  </a:lnTo>
                  <a:lnTo>
                    <a:pt x="776" y="0"/>
                  </a:lnTo>
                  <a:lnTo>
                    <a:pt x="783" y="0"/>
                  </a:lnTo>
                  <a:lnTo>
                    <a:pt x="792" y="0"/>
                  </a:lnTo>
                  <a:lnTo>
                    <a:pt x="800" y="0"/>
                  </a:lnTo>
                  <a:lnTo>
                    <a:pt x="808" y="1"/>
                  </a:lnTo>
                  <a:lnTo>
                    <a:pt x="815" y="2"/>
                  </a:lnTo>
                  <a:lnTo>
                    <a:pt x="823" y="3"/>
                  </a:lnTo>
                  <a:lnTo>
                    <a:pt x="830" y="6"/>
                  </a:lnTo>
                  <a:lnTo>
                    <a:pt x="837" y="8"/>
                  </a:lnTo>
                  <a:lnTo>
                    <a:pt x="839" y="8"/>
                  </a:lnTo>
                  <a:lnTo>
                    <a:pt x="843" y="10"/>
                  </a:lnTo>
                  <a:lnTo>
                    <a:pt x="845" y="13"/>
                  </a:lnTo>
                  <a:lnTo>
                    <a:pt x="849" y="16"/>
                  </a:lnTo>
                  <a:lnTo>
                    <a:pt x="852" y="20"/>
                  </a:lnTo>
                  <a:lnTo>
                    <a:pt x="856" y="25"/>
                  </a:lnTo>
                  <a:lnTo>
                    <a:pt x="859" y="29"/>
                  </a:lnTo>
                  <a:lnTo>
                    <a:pt x="863" y="36"/>
                  </a:lnTo>
                  <a:lnTo>
                    <a:pt x="868" y="41"/>
                  </a:lnTo>
                  <a:lnTo>
                    <a:pt x="871" y="48"/>
                  </a:lnTo>
                  <a:lnTo>
                    <a:pt x="875" y="57"/>
                  </a:lnTo>
                  <a:lnTo>
                    <a:pt x="879" y="64"/>
                  </a:lnTo>
                  <a:lnTo>
                    <a:pt x="884" y="72"/>
                  </a:lnTo>
                  <a:lnTo>
                    <a:pt x="888" y="80"/>
                  </a:lnTo>
                  <a:lnTo>
                    <a:pt x="894" y="90"/>
                  </a:lnTo>
                  <a:lnTo>
                    <a:pt x="897" y="99"/>
                  </a:lnTo>
                  <a:lnTo>
                    <a:pt x="902" y="109"/>
                  </a:lnTo>
                  <a:lnTo>
                    <a:pt x="907" y="118"/>
                  </a:lnTo>
                  <a:lnTo>
                    <a:pt x="911" y="129"/>
                  </a:lnTo>
                  <a:lnTo>
                    <a:pt x="916" y="140"/>
                  </a:lnTo>
                  <a:lnTo>
                    <a:pt x="920" y="150"/>
                  </a:lnTo>
                  <a:lnTo>
                    <a:pt x="925" y="161"/>
                  </a:lnTo>
                  <a:lnTo>
                    <a:pt x="929" y="173"/>
                  </a:lnTo>
                  <a:lnTo>
                    <a:pt x="934" y="185"/>
                  </a:lnTo>
                  <a:lnTo>
                    <a:pt x="939" y="195"/>
                  </a:lnTo>
                  <a:lnTo>
                    <a:pt x="943" y="208"/>
                  </a:lnTo>
                  <a:lnTo>
                    <a:pt x="948" y="219"/>
                  </a:lnTo>
                  <a:lnTo>
                    <a:pt x="953" y="232"/>
                  </a:lnTo>
                  <a:lnTo>
                    <a:pt x="958" y="244"/>
                  </a:lnTo>
                  <a:lnTo>
                    <a:pt x="962" y="257"/>
                  </a:lnTo>
                  <a:lnTo>
                    <a:pt x="967" y="269"/>
                  </a:lnTo>
                  <a:lnTo>
                    <a:pt x="972" y="282"/>
                  </a:lnTo>
                  <a:lnTo>
                    <a:pt x="975" y="293"/>
                  </a:lnTo>
                  <a:lnTo>
                    <a:pt x="980" y="306"/>
                  </a:lnTo>
                  <a:lnTo>
                    <a:pt x="984" y="318"/>
                  </a:lnTo>
                  <a:lnTo>
                    <a:pt x="990" y="329"/>
                  </a:lnTo>
                  <a:lnTo>
                    <a:pt x="993" y="341"/>
                  </a:lnTo>
                  <a:lnTo>
                    <a:pt x="998" y="353"/>
                  </a:lnTo>
                  <a:lnTo>
                    <a:pt x="1002" y="365"/>
                  </a:lnTo>
                  <a:lnTo>
                    <a:pt x="1006" y="377"/>
                  </a:lnTo>
                  <a:lnTo>
                    <a:pt x="1010" y="388"/>
                  </a:lnTo>
                  <a:lnTo>
                    <a:pt x="1013" y="398"/>
                  </a:lnTo>
                  <a:lnTo>
                    <a:pt x="1017" y="409"/>
                  </a:lnTo>
                  <a:lnTo>
                    <a:pt x="1021" y="420"/>
                  </a:lnTo>
                  <a:lnTo>
                    <a:pt x="1024" y="430"/>
                  </a:lnTo>
                  <a:lnTo>
                    <a:pt x="1028" y="441"/>
                  </a:lnTo>
                  <a:lnTo>
                    <a:pt x="1031" y="450"/>
                  </a:lnTo>
                  <a:lnTo>
                    <a:pt x="1035" y="460"/>
                  </a:lnTo>
                  <a:lnTo>
                    <a:pt x="1037" y="468"/>
                  </a:lnTo>
                  <a:lnTo>
                    <a:pt x="1040" y="477"/>
                  </a:lnTo>
                  <a:lnTo>
                    <a:pt x="1042" y="484"/>
                  </a:lnTo>
                  <a:lnTo>
                    <a:pt x="1045" y="492"/>
                  </a:lnTo>
                  <a:lnTo>
                    <a:pt x="1048" y="499"/>
                  </a:lnTo>
                  <a:lnTo>
                    <a:pt x="1049" y="506"/>
                  </a:lnTo>
                  <a:lnTo>
                    <a:pt x="1051" y="511"/>
                  </a:lnTo>
                  <a:lnTo>
                    <a:pt x="1054" y="518"/>
                  </a:lnTo>
                  <a:lnTo>
                    <a:pt x="1055" y="522"/>
                  </a:lnTo>
                  <a:lnTo>
                    <a:pt x="1056" y="526"/>
                  </a:lnTo>
                  <a:lnTo>
                    <a:pt x="1057" y="530"/>
                  </a:lnTo>
                  <a:lnTo>
                    <a:pt x="1058" y="534"/>
                  </a:lnTo>
                  <a:lnTo>
                    <a:pt x="1060" y="536"/>
                  </a:lnTo>
                  <a:lnTo>
                    <a:pt x="1060" y="538"/>
                  </a:lnTo>
                  <a:lnTo>
                    <a:pt x="1061" y="539"/>
                  </a:lnTo>
                  <a:lnTo>
                    <a:pt x="1061" y="541"/>
                  </a:lnTo>
                  <a:lnTo>
                    <a:pt x="521" y="116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1604" y="1364"/>
              <a:ext cx="356" cy="357"/>
            </a:xfrm>
            <a:custGeom>
              <a:avLst/>
              <a:gdLst>
                <a:gd name="T0" fmla="*/ 0 w 1069"/>
                <a:gd name="T1" fmla="*/ 0 h 1071"/>
                <a:gd name="T2" fmla="*/ 0 w 1069"/>
                <a:gd name="T3" fmla="*/ 0 h 1071"/>
                <a:gd name="T4" fmla="*/ 0 w 1069"/>
                <a:gd name="T5" fmla="*/ 0 h 1071"/>
                <a:gd name="T6" fmla="*/ 0 w 1069"/>
                <a:gd name="T7" fmla="*/ 0 h 1071"/>
                <a:gd name="T8" fmla="*/ 0 w 1069"/>
                <a:gd name="T9" fmla="*/ 0 h 1071"/>
                <a:gd name="T10" fmla="*/ 0 w 1069"/>
                <a:gd name="T11" fmla="*/ 0 h 1071"/>
                <a:gd name="T12" fmla="*/ 0 w 1069"/>
                <a:gd name="T13" fmla="*/ 0 h 1071"/>
                <a:gd name="T14" fmla="*/ 0 w 1069"/>
                <a:gd name="T15" fmla="*/ 0 h 1071"/>
                <a:gd name="T16" fmla="*/ 0 w 1069"/>
                <a:gd name="T17" fmla="*/ 0 h 1071"/>
                <a:gd name="T18" fmla="*/ 0 w 1069"/>
                <a:gd name="T19" fmla="*/ 0 h 1071"/>
                <a:gd name="T20" fmla="*/ 0 w 1069"/>
                <a:gd name="T21" fmla="*/ 0 h 1071"/>
                <a:gd name="T22" fmla="*/ 0 w 1069"/>
                <a:gd name="T23" fmla="*/ 0 h 1071"/>
                <a:gd name="T24" fmla="*/ 0 w 1069"/>
                <a:gd name="T25" fmla="*/ 0 h 1071"/>
                <a:gd name="T26" fmla="*/ 0 w 1069"/>
                <a:gd name="T27" fmla="*/ 0 h 1071"/>
                <a:gd name="T28" fmla="*/ 0 w 1069"/>
                <a:gd name="T29" fmla="*/ 0 h 1071"/>
                <a:gd name="T30" fmla="*/ 0 w 1069"/>
                <a:gd name="T31" fmla="*/ 0 h 1071"/>
                <a:gd name="T32" fmla="*/ 0 w 1069"/>
                <a:gd name="T33" fmla="*/ 0 h 1071"/>
                <a:gd name="T34" fmla="*/ 0 w 1069"/>
                <a:gd name="T35" fmla="*/ 0 h 1071"/>
                <a:gd name="T36" fmla="*/ 0 w 1069"/>
                <a:gd name="T37" fmla="*/ 0 h 1071"/>
                <a:gd name="T38" fmla="*/ 0 w 1069"/>
                <a:gd name="T39" fmla="*/ 0 h 1071"/>
                <a:gd name="T40" fmla="*/ 0 w 1069"/>
                <a:gd name="T41" fmla="*/ 0 h 1071"/>
                <a:gd name="T42" fmla="*/ 0 w 1069"/>
                <a:gd name="T43" fmla="*/ 0 h 1071"/>
                <a:gd name="T44" fmla="*/ 0 w 1069"/>
                <a:gd name="T45" fmla="*/ 0 h 1071"/>
                <a:gd name="T46" fmla="*/ 0 w 1069"/>
                <a:gd name="T47" fmla="*/ 0 h 1071"/>
                <a:gd name="T48" fmla="*/ 0 w 1069"/>
                <a:gd name="T49" fmla="*/ 0 h 1071"/>
                <a:gd name="T50" fmla="*/ 0 w 1069"/>
                <a:gd name="T51" fmla="*/ 0 h 1071"/>
                <a:gd name="T52" fmla="*/ 0 w 1069"/>
                <a:gd name="T53" fmla="*/ 0 h 1071"/>
                <a:gd name="T54" fmla="*/ 0 w 1069"/>
                <a:gd name="T55" fmla="*/ 0 h 1071"/>
                <a:gd name="T56" fmla="*/ 0 w 1069"/>
                <a:gd name="T57" fmla="*/ 0 h 1071"/>
                <a:gd name="T58" fmla="*/ 0 w 1069"/>
                <a:gd name="T59" fmla="*/ 0 h 1071"/>
                <a:gd name="T60" fmla="*/ 0 w 1069"/>
                <a:gd name="T61" fmla="*/ 0 h 1071"/>
                <a:gd name="T62" fmla="*/ 0 w 1069"/>
                <a:gd name="T63" fmla="*/ 0 h 1071"/>
                <a:gd name="T64" fmla="*/ 0 w 1069"/>
                <a:gd name="T65" fmla="*/ 0 h 1071"/>
                <a:gd name="T66" fmla="*/ 0 w 1069"/>
                <a:gd name="T67" fmla="*/ 0 h 1071"/>
                <a:gd name="T68" fmla="*/ 0 w 1069"/>
                <a:gd name="T69" fmla="*/ 0 h 1071"/>
                <a:gd name="T70" fmla="*/ 0 w 1069"/>
                <a:gd name="T71" fmla="*/ 0 h 1071"/>
                <a:gd name="T72" fmla="*/ 0 w 1069"/>
                <a:gd name="T73" fmla="*/ 0 h 1071"/>
                <a:gd name="T74" fmla="*/ 0 w 1069"/>
                <a:gd name="T75" fmla="*/ 0 h 1071"/>
                <a:gd name="T76" fmla="*/ 0 w 1069"/>
                <a:gd name="T77" fmla="*/ 0 h 1071"/>
                <a:gd name="T78" fmla="*/ 0 w 1069"/>
                <a:gd name="T79" fmla="*/ 0 h 1071"/>
                <a:gd name="T80" fmla="*/ 0 w 1069"/>
                <a:gd name="T81" fmla="*/ 0 h 1071"/>
                <a:gd name="T82" fmla="*/ 0 w 1069"/>
                <a:gd name="T83" fmla="*/ 0 h 1071"/>
                <a:gd name="T84" fmla="*/ 0 w 1069"/>
                <a:gd name="T85" fmla="*/ 0 h 1071"/>
                <a:gd name="T86" fmla="*/ 0 w 1069"/>
                <a:gd name="T87" fmla="*/ 0 h 1071"/>
                <a:gd name="T88" fmla="*/ 0 w 1069"/>
                <a:gd name="T89" fmla="*/ 0 h 1071"/>
                <a:gd name="T90" fmla="*/ 0 w 1069"/>
                <a:gd name="T91" fmla="*/ 0 h 1071"/>
                <a:gd name="T92" fmla="*/ 0 w 1069"/>
                <a:gd name="T93" fmla="*/ 0 h 1071"/>
                <a:gd name="T94" fmla="*/ 0 w 1069"/>
                <a:gd name="T95" fmla="*/ 0 h 1071"/>
                <a:gd name="T96" fmla="*/ 0 w 1069"/>
                <a:gd name="T97" fmla="*/ 0 h 1071"/>
                <a:gd name="T98" fmla="*/ 0 w 1069"/>
                <a:gd name="T99" fmla="*/ 0 h 1071"/>
                <a:gd name="T100" fmla="*/ 0 w 1069"/>
                <a:gd name="T101" fmla="*/ 0 h 1071"/>
                <a:gd name="T102" fmla="*/ 0 w 1069"/>
                <a:gd name="T103" fmla="*/ 0 h 1071"/>
                <a:gd name="T104" fmla="*/ 0 w 1069"/>
                <a:gd name="T105" fmla="*/ 0 h 1071"/>
                <a:gd name="T106" fmla="*/ 0 w 1069"/>
                <a:gd name="T107" fmla="*/ 0 h 1071"/>
                <a:gd name="T108" fmla="*/ 0 w 1069"/>
                <a:gd name="T109" fmla="*/ 0 h 1071"/>
                <a:gd name="T110" fmla="*/ 0 w 1069"/>
                <a:gd name="T111" fmla="*/ 0 h 1071"/>
                <a:gd name="T112" fmla="*/ 0 w 1069"/>
                <a:gd name="T113" fmla="*/ 0 h 1071"/>
                <a:gd name="T114" fmla="*/ 0 w 1069"/>
                <a:gd name="T115" fmla="*/ 0 h 1071"/>
                <a:gd name="T116" fmla="*/ 0 w 1069"/>
                <a:gd name="T117" fmla="*/ 0 h 1071"/>
                <a:gd name="T118" fmla="*/ 0 w 1069"/>
                <a:gd name="T119" fmla="*/ 0 h 1071"/>
                <a:gd name="T120" fmla="*/ 0 w 1069"/>
                <a:gd name="T121" fmla="*/ 0 h 107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69"/>
                <a:gd name="T184" fmla="*/ 0 h 1071"/>
                <a:gd name="T185" fmla="*/ 1069 w 1069"/>
                <a:gd name="T186" fmla="*/ 1071 h 107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69" h="1071">
                  <a:moveTo>
                    <a:pt x="274" y="235"/>
                  </a:moveTo>
                  <a:lnTo>
                    <a:pt x="273" y="234"/>
                  </a:lnTo>
                  <a:lnTo>
                    <a:pt x="268" y="230"/>
                  </a:lnTo>
                  <a:lnTo>
                    <a:pt x="264" y="227"/>
                  </a:lnTo>
                  <a:lnTo>
                    <a:pt x="261" y="224"/>
                  </a:lnTo>
                  <a:lnTo>
                    <a:pt x="256" y="221"/>
                  </a:lnTo>
                  <a:lnTo>
                    <a:pt x="252" y="218"/>
                  </a:lnTo>
                  <a:lnTo>
                    <a:pt x="249" y="217"/>
                  </a:lnTo>
                  <a:lnTo>
                    <a:pt x="245" y="215"/>
                  </a:lnTo>
                  <a:lnTo>
                    <a:pt x="242" y="214"/>
                  </a:lnTo>
                  <a:lnTo>
                    <a:pt x="239" y="212"/>
                  </a:lnTo>
                  <a:lnTo>
                    <a:pt x="236" y="210"/>
                  </a:lnTo>
                  <a:lnTo>
                    <a:pt x="232" y="209"/>
                  </a:lnTo>
                  <a:lnTo>
                    <a:pt x="227" y="208"/>
                  </a:lnTo>
                  <a:lnTo>
                    <a:pt x="224" y="207"/>
                  </a:lnTo>
                  <a:lnTo>
                    <a:pt x="219" y="204"/>
                  </a:lnTo>
                  <a:lnTo>
                    <a:pt x="216" y="204"/>
                  </a:lnTo>
                  <a:lnTo>
                    <a:pt x="211" y="203"/>
                  </a:lnTo>
                  <a:lnTo>
                    <a:pt x="206" y="202"/>
                  </a:lnTo>
                  <a:lnTo>
                    <a:pt x="200" y="201"/>
                  </a:lnTo>
                  <a:lnTo>
                    <a:pt x="195" y="201"/>
                  </a:lnTo>
                  <a:lnTo>
                    <a:pt x="191" y="201"/>
                  </a:lnTo>
                  <a:lnTo>
                    <a:pt x="185" y="201"/>
                  </a:lnTo>
                  <a:lnTo>
                    <a:pt x="182" y="201"/>
                  </a:lnTo>
                  <a:lnTo>
                    <a:pt x="179" y="201"/>
                  </a:lnTo>
                  <a:lnTo>
                    <a:pt x="175" y="201"/>
                  </a:lnTo>
                  <a:lnTo>
                    <a:pt x="173" y="201"/>
                  </a:lnTo>
                  <a:lnTo>
                    <a:pt x="169" y="201"/>
                  </a:lnTo>
                  <a:lnTo>
                    <a:pt x="167" y="201"/>
                  </a:lnTo>
                  <a:lnTo>
                    <a:pt x="165" y="201"/>
                  </a:lnTo>
                  <a:lnTo>
                    <a:pt x="161" y="202"/>
                  </a:lnTo>
                  <a:lnTo>
                    <a:pt x="159" y="202"/>
                  </a:lnTo>
                  <a:lnTo>
                    <a:pt x="155" y="202"/>
                  </a:lnTo>
                  <a:lnTo>
                    <a:pt x="152" y="203"/>
                  </a:lnTo>
                  <a:lnTo>
                    <a:pt x="149" y="203"/>
                  </a:lnTo>
                  <a:lnTo>
                    <a:pt x="146" y="204"/>
                  </a:lnTo>
                  <a:lnTo>
                    <a:pt x="143" y="204"/>
                  </a:lnTo>
                  <a:lnTo>
                    <a:pt x="140" y="205"/>
                  </a:lnTo>
                  <a:lnTo>
                    <a:pt x="137" y="207"/>
                  </a:lnTo>
                  <a:lnTo>
                    <a:pt x="135" y="208"/>
                  </a:lnTo>
                  <a:lnTo>
                    <a:pt x="131" y="209"/>
                  </a:lnTo>
                  <a:lnTo>
                    <a:pt x="128" y="209"/>
                  </a:lnTo>
                  <a:lnTo>
                    <a:pt x="126" y="210"/>
                  </a:lnTo>
                  <a:lnTo>
                    <a:pt x="120" y="212"/>
                  </a:lnTo>
                  <a:lnTo>
                    <a:pt x="115" y="216"/>
                  </a:lnTo>
                  <a:lnTo>
                    <a:pt x="109" y="220"/>
                  </a:lnTo>
                  <a:lnTo>
                    <a:pt x="103" y="222"/>
                  </a:lnTo>
                  <a:lnTo>
                    <a:pt x="98" y="226"/>
                  </a:lnTo>
                  <a:lnTo>
                    <a:pt x="94" y="229"/>
                  </a:lnTo>
                  <a:lnTo>
                    <a:pt x="89" y="233"/>
                  </a:lnTo>
                  <a:lnTo>
                    <a:pt x="84" y="237"/>
                  </a:lnTo>
                  <a:lnTo>
                    <a:pt x="79" y="242"/>
                  </a:lnTo>
                  <a:lnTo>
                    <a:pt x="76" y="247"/>
                  </a:lnTo>
                  <a:lnTo>
                    <a:pt x="71" y="252"/>
                  </a:lnTo>
                  <a:lnTo>
                    <a:pt x="67" y="256"/>
                  </a:lnTo>
                  <a:lnTo>
                    <a:pt x="66" y="259"/>
                  </a:lnTo>
                  <a:lnTo>
                    <a:pt x="65" y="261"/>
                  </a:lnTo>
                  <a:lnTo>
                    <a:pt x="63" y="265"/>
                  </a:lnTo>
                  <a:lnTo>
                    <a:pt x="63" y="268"/>
                  </a:lnTo>
                  <a:lnTo>
                    <a:pt x="60" y="271"/>
                  </a:lnTo>
                  <a:lnTo>
                    <a:pt x="59" y="273"/>
                  </a:lnTo>
                  <a:lnTo>
                    <a:pt x="58" y="277"/>
                  </a:lnTo>
                  <a:lnTo>
                    <a:pt x="57" y="279"/>
                  </a:lnTo>
                  <a:lnTo>
                    <a:pt x="56" y="282"/>
                  </a:lnTo>
                  <a:lnTo>
                    <a:pt x="54" y="286"/>
                  </a:lnTo>
                  <a:lnTo>
                    <a:pt x="54" y="288"/>
                  </a:lnTo>
                  <a:lnTo>
                    <a:pt x="54" y="292"/>
                  </a:lnTo>
                  <a:lnTo>
                    <a:pt x="53" y="295"/>
                  </a:lnTo>
                  <a:lnTo>
                    <a:pt x="52" y="299"/>
                  </a:lnTo>
                  <a:lnTo>
                    <a:pt x="52" y="303"/>
                  </a:lnTo>
                  <a:lnTo>
                    <a:pt x="52" y="306"/>
                  </a:lnTo>
                  <a:lnTo>
                    <a:pt x="51" y="310"/>
                  </a:lnTo>
                  <a:lnTo>
                    <a:pt x="51" y="313"/>
                  </a:lnTo>
                  <a:lnTo>
                    <a:pt x="51" y="317"/>
                  </a:lnTo>
                  <a:lnTo>
                    <a:pt x="52" y="322"/>
                  </a:lnTo>
                  <a:lnTo>
                    <a:pt x="52" y="324"/>
                  </a:lnTo>
                  <a:lnTo>
                    <a:pt x="52" y="328"/>
                  </a:lnTo>
                  <a:lnTo>
                    <a:pt x="52" y="331"/>
                  </a:lnTo>
                  <a:lnTo>
                    <a:pt x="53" y="335"/>
                  </a:lnTo>
                  <a:lnTo>
                    <a:pt x="53" y="337"/>
                  </a:lnTo>
                  <a:lnTo>
                    <a:pt x="54" y="341"/>
                  </a:lnTo>
                  <a:lnTo>
                    <a:pt x="54" y="344"/>
                  </a:lnTo>
                  <a:lnTo>
                    <a:pt x="56" y="347"/>
                  </a:lnTo>
                  <a:lnTo>
                    <a:pt x="57" y="352"/>
                  </a:lnTo>
                  <a:lnTo>
                    <a:pt x="59" y="358"/>
                  </a:lnTo>
                  <a:lnTo>
                    <a:pt x="62" y="363"/>
                  </a:lnTo>
                  <a:lnTo>
                    <a:pt x="64" y="368"/>
                  </a:lnTo>
                  <a:lnTo>
                    <a:pt x="67" y="371"/>
                  </a:lnTo>
                  <a:lnTo>
                    <a:pt x="70" y="376"/>
                  </a:lnTo>
                  <a:lnTo>
                    <a:pt x="73" y="380"/>
                  </a:lnTo>
                  <a:lnTo>
                    <a:pt x="77" y="384"/>
                  </a:lnTo>
                  <a:lnTo>
                    <a:pt x="79" y="387"/>
                  </a:lnTo>
                  <a:lnTo>
                    <a:pt x="84" y="390"/>
                  </a:lnTo>
                  <a:lnTo>
                    <a:pt x="88" y="393"/>
                  </a:lnTo>
                  <a:lnTo>
                    <a:pt x="92" y="395"/>
                  </a:lnTo>
                  <a:lnTo>
                    <a:pt x="95" y="398"/>
                  </a:lnTo>
                  <a:lnTo>
                    <a:pt x="99" y="400"/>
                  </a:lnTo>
                  <a:lnTo>
                    <a:pt x="102" y="401"/>
                  </a:lnTo>
                  <a:lnTo>
                    <a:pt x="107" y="403"/>
                  </a:lnTo>
                  <a:lnTo>
                    <a:pt x="110" y="405"/>
                  </a:lnTo>
                  <a:lnTo>
                    <a:pt x="114" y="406"/>
                  </a:lnTo>
                  <a:lnTo>
                    <a:pt x="117" y="408"/>
                  </a:lnTo>
                  <a:lnTo>
                    <a:pt x="121" y="409"/>
                  </a:lnTo>
                  <a:lnTo>
                    <a:pt x="124" y="411"/>
                  </a:lnTo>
                  <a:lnTo>
                    <a:pt x="128" y="411"/>
                  </a:lnTo>
                  <a:lnTo>
                    <a:pt x="131" y="412"/>
                  </a:lnTo>
                  <a:lnTo>
                    <a:pt x="134" y="413"/>
                  </a:lnTo>
                  <a:lnTo>
                    <a:pt x="139" y="415"/>
                  </a:lnTo>
                  <a:lnTo>
                    <a:pt x="143" y="416"/>
                  </a:lnTo>
                  <a:lnTo>
                    <a:pt x="144" y="419"/>
                  </a:lnTo>
                  <a:lnTo>
                    <a:pt x="144" y="424"/>
                  </a:lnTo>
                  <a:lnTo>
                    <a:pt x="143" y="427"/>
                  </a:lnTo>
                  <a:lnTo>
                    <a:pt x="142" y="431"/>
                  </a:lnTo>
                  <a:lnTo>
                    <a:pt x="140" y="434"/>
                  </a:lnTo>
                  <a:lnTo>
                    <a:pt x="139" y="439"/>
                  </a:lnTo>
                  <a:lnTo>
                    <a:pt x="135" y="444"/>
                  </a:lnTo>
                  <a:lnTo>
                    <a:pt x="131" y="449"/>
                  </a:lnTo>
                  <a:lnTo>
                    <a:pt x="130" y="451"/>
                  </a:lnTo>
                  <a:lnTo>
                    <a:pt x="128" y="454"/>
                  </a:lnTo>
                  <a:lnTo>
                    <a:pt x="127" y="457"/>
                  </a:lnTo>
                  <a:lnTo>
                    <a:pt x="126" y="460"/>
                  </a:lnTo>
                  <a:lnTo>
                    <a:pt x="122" y="463"/>
                  </a:lnTo>
                  <a:lnTo>
                    <a:pt x="121" y="466"/>
                  </a:lnTo>
                  <a:lnTo>
                    <a:pt x="118" y="470"/>
                  </a:lnTo>
                  <a:lnTo>
                    <a:pt x="116" y="472"/>
                  </a:lnTo>
                  <a:lnTo>
                    <a:pt x="114" y="476"/>
                  </a:lnTo>
                  <a:lnTo>
                    <a:pt x="111" y="478"/>
                  </a:lnTo>
                  <a:lnTo>
                    <a:pt x="110" y="482"/>
                  </a:lnTo>
                  <a:lnTo>
                    <a:pt x="108" y="485"/>
                  </a:lnTo>
                  <a:lnTo>
                    <a:pt x="105" y="489"/>
                  </a:lnTo>
                  <a:lnTo>
                    <a:pt x="102" y="492"/>
                  </a:lnTo>
                  <a:lnTo>
                    <a:pt x="99" y="495"/>
                  </a:lnTo>
                  <a:lnTo>
                    <a:pt x="97" y="498"/>
                  </a:lnTo>
                  <a:lnTo>
                    <a:pt x="95" y="502"/>
                  </a:lnTo>
                  <a:lnTo>
                    <a:pt x="92" y="505"/>
                  </a:lnTo>
                  <a:lnTo>
                    <a:pt x="89" y="509"/>
                  </a:lnTo>
                  <a:lnTo>
                    <a:pt x="86" y="514"/>
                  </a:lnTo>
                  <a:lnTo>
                    <a:pt x="84" y="516"/>
                  </a:lnTo>
                  <a:lnTo>
                    <a:pt x="82" y="520"/>
                  </a:lnTo>
                  <a:lnTo>
                    <a:pt x="78" y="523"/>
                  </a:lnTo>
                  <a:lnTo>
                    <a:pt x="77" y="528"/>
                  </a:lnTo>
                  <a:lnTo>
                    <a:pt x="73" y="530"/>
                  </a:lnTo>
                  <a:lnTo>
                    <a:pt x="72" y="535"/>
                  </a:lnTo>
                  <a:lnTo>
                    <a:pt x="69" y="537"/>
                  </a:lnTo>
                  <a:lnTo>
                    <a:pt x="67" y="542"/>
                  </a:lnTo>
                  <a:lnTo>
                    <a:pt x="64" y="546"/>
                  </a:lnTo>
                  <a:lnTo>
                    <a:pt x="62" y="549"/>
                  </a:lnTo>
                  <a:lnTo>
                    <a:pt x="59" y="553"/>
                  </a:lnTo>
                  <a:lnTo>
                    <a:pt x="57" y="556"/>
                  </a:lnTo>
                  <a:lnTo>
                    <a:pt x="54" y="559"/>
                  </a:lnTo>
                  <a:lnTo>
                    <a:pt x="52" y="562"/>
                  </a:lnTo>
                  <a:lnTo>
                    <a:pt x="50" y="566"/>
                  </a:lnTo>
                  <a:lnTo>
                    <a:pt x="48" y="570"/>
                  </a:lnTo>
                  <a:lnTo>
                    <a:pt x="45" y="573"/>
                  </a:lnTo>
                  <a:lnTo>
                    <a:pt x="44" y="577"/>
                  </a:lnTo>
                  <a:lnTo>
                    <a:pt x="41" y="579"/>
                  </a:lnTo>
                  <a:lnTo>
                    <a:pt x="39" y="583"/>
                  </a:lnTo>
                  <a:lnTo>
                    <a:pt x="38" y="586"/>
                  </a:lnTo>
                  <a:lnTo>
                    <a:pt x="35" y="590"/>
                  </a:lnTo>
                  <a:lnTo>
                    <a:pt x="34" y="592"/>
                  </a:lnTo>
                  <a:lnTo>
                    <a:pt x="33" y="596"/>
                  </a:lnTo>
                  <a:lnTo>
                    <a:pt x="31" y="598"/>
                  </a:lnTo>
                  <a:lnTo>
                    <a:pt x="29" y="602"/>
                  </a:lnTo>
                  <a:lnTo>
                    <a:pt x="27" y="604"/>
                  </a:lnTo>
                  <a:lnTo>
                    <a:pt x="26" y="607"/>
                  </a:lnTo>
                  <a:lnTo>
                    <a:pt x="25" y="611"/>
                  </a:lnTo>
                  <a:lnTo>
                    <a:pt x="22" y="613"/>
                  </a:lnTo>
                  <a:lnTo>
                    <a:pt x="21" y="617"/>
                  </a:lnTo>
                  <a:lnTo>
                    <a:pt x="20" y="621"/>
                  </a:lnTo>
                  <a:lnTo>
                    <a:pt x="19" y="623"/>
                  </a:lnTo>
                  <a:lnTo>
                    <a:pt x="16" y="626"/>
                  </a:lnTo>
                  <a:lnTo>
                    <a:pt x="15" y="630"/>
                  </a:lnTo>
                  <a:lnTo>
                    <a:pt x="15" y="632"/>
                  </a:lnTo>
                  <a:lnTo>
                    <a:pt x="13" y="636"/>
                  </a:lnTo>
                  <a:lnTo>
                    <a:pt x="12" y="639"/>
                  </a:lnTo>
                  <a:lnTo>
                    <a:pt x="11" y="642"/>
                  </a:lnTo>
                  <a:lnTo>
                    <a:pt x="11" y="645"/>
                  </a:lnTo>
                  <a:lnTo>
                    <a:pt x="9" y="649"/>
                  </a:lnTo>
                  <a:lnTo>
                    <a:pt x="8" y="653"/>
                  </a:lnTo>
                  <a:lnTo>
                    <a:pt x="7" y="655"/>
                  </a:lnTo>
                  <a:lnTo>
                    <a:pt x="6" y="660"/>
                  </a:lnTo>
                  <a:lnTo>
                    <a:pt x="5" y="662"/>
                  </a:lnTo>
                  <a:lnTo>
                    <a:pt x="5" y="666"/>
                  </a:lnTo>
                  <a:lnTo>
                    <a:pt x="3" y="669"/>
                  </a:lnTo>
                  <a:lnTo>
                    <a:pt x="3" y="673"/>
                  </a:lnTo>
                  <a:lnTo>
                    <a:pt x="2" y="675"/>
                  </a:lnTo>
                  <a:lnTo>
                    <a:pt x="1" y="679"/>
                  </a:lnTo>
                  <a:lnTo>
                    <a:pt x="1" y="682"/>
                  </a:lnTo>
                  <a:lnTo>
                    <a:pt x="1" y="686"/>
                  </a:lnTo>
                  <a:lnTo>
                    <a:pt x="0" y="689"/>
                  </a:lnTo>
                  <a:lnTo>
                    <a:pt x="0" y="693"/>
                  </a:lnTo>
                  <a:lnTo>
                    <a:pt x="0" y="695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6"/>
                  </a:lnTo>
                  <a:lnTo>
                    <a:pt x="0" y="709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3"/>
                  </a:lnTo>
                  <a:lnTo>
                    <a:pt x="1" y="737"/>
                  </a:lnTo>
                  <a:lnTo>
                    <a:pt x="2" y="739"/>
                  </a:lnTo>
                  <a:lnTo>
                    <a:pt x="3" y="743"/>
                  </a:lnTo>
                  <a:lnTo>
                    <a:pt x="3" y="746"/>
                  </a:lnTo>
                  <a:lnTo>
                    <a:pt x="5" y="749"/>
                  </a:lnTo>
                  <a:lnTo>
                    <a:pt x="7" y="755"/>
                  </a:lnTo>
                  <a:lnTo>
                    <a:pt x="9" y="759"/>
                  </a:lnTo>
                  <a:lnTo>
                    <a:pt x="12" y="765"/>
                  </a:lnTo>
                  <a:lnTo>
                    <a:pt x="15" y="771"/>
                  </a:lnTo>
                  <a:lnTo>
                    <a:pt x="19" y="776"/>
                  </a:lnTo>
                  <a:lnTo>
                    <a:pt x="24" y="781"/>
                  </a:lnTo>
                  <a:lnTo>
                    <a:pt x="27" y="785"/>
                  </a:lnTo>
                  <a:lnTo>
                    <a:pt x="33" y="790"/>
                  </a:lnTo>
                  <a:lnTo>
                    <a:pt x="38" y="794"/>
                  </a:lnTo>
                  <a:lnTo>
                    <a:pt x="43" y="797"/>
                  </a:lnTo>
                  <a:lnTo>
                    <a:pt x="48" y="801"/>
                  </a:lnTo>
                  <a:lnTo>
                    <a:pt x="54" y="804"/>
                  </a:lnTo>
                  <a:lnTo>
                    <a:pt x="57" y="806"/>
                  </a:lnTo>
                  <a:lnTo>
                    <a:pt x="59" y="807"/>
                  </a:lnTo>
                  <a:lnTo>
                    <a:pt x="63" y="808"/>
                  </a:lnTo>
                  <a:lnTo>
                    <a:pt x="66" y="809"/>
                  </a:lnTo>
                  <a:lnTo>
                    <a:pt x="69" y="810"/>
                  </a:lnTo>
                  <a:lnTo>
                    <a:pt x="72" y="811"/>
                  </a:lnTo>
                  <a:lnTo>
                    <a:pt x="76" y="813"/>
                  </a:lnTo>
                  <a:lnTo>
                    <a:pt x="78" y="815"/>
                  </a:lnTo>
                  <a:lnTo>
                    <a:pt x="82" y="815"/>
                  </a:lnTo>
                  <a:lnTo>
                    <a:pt x="85" y="816"/>
                  </a:lnTo>
                  <a:lnTo>
                    <a:pt x="88" y="817"/>
                  </a:lnTo>
                  <a:lnTo>
                    <a:pt x="91" y="819"/>
                  </a:lnTo>
                  <a:lnTo>
                    <a:pt x="95" y="819"/>
                  </a:lnTo>
                  <a:lnTo>
                    <a:pt x="98" y="820"/>
                  </a:lnTo>
                  <a:lnTo>
                    <a:pt x="102" y="821"/>
                  </a:lnTo>
                  <a:lnTo>
                    <a:pt x="105" y="821"/>
                  </a:lnTo>
                  <a:lnTo>
                    <a:pt x="108" y="822"/>
                  </a:lnTo>
                  <a:lnTo>
                    <a:pt x="111" y="822"/>
                  </a:lnTo>
                  <a:lnTo>
                    <a:pt x="115" y="823"/>
                  </a:lnTo>
                  <a:lnTo>
                    <a:pt x="118" y="825"/>
                  </a:lnTo>
                  <a:lnTo>
                    <a:pt x="122" y="825"/>
                  </a:lnTo>
                  <a:lnTo>
                    <a:pt x="126" y="826"/>
                  </a:lnTo>
                  <a:lnTo>
                    <a:pt x="129" y="826"/>
                  </a:lnTo>
                  <a:lnTo>
                    <a:pt x="133" y="826"/>
                  </a:lnTo>
                  <a:lnTo>
                    <a:pt x="136" y="826"/>
                  </a:lnTo>
                  <a:lnTo>
                    <a:pt x="139" y="827"/>
                  </a:lnTo>
                  <a:lnTo>
                    <a:pt x="142" y="827"/>
                  </a:lnTo>
                  <a:lnTo>
                    <a:pt x="146" y="827"/>
                  </a:lnTo>
                  <a:lnTo>
                    <a:pt x="149" y="827"/>
                  </a:lnTo>
                  <a:lnTo>
                    <a:pt x="152" y="828"/>
                  </a:lnTo>
                  <a:lnTo>
                    <a:pt x="155" y="828"/>
                  </a:lnTo>
                  <a:lnTo>
                    <a:pt x="159" y="828"/>
                  </a:lnTo>
                  <a:lnTo>
                    <a:pt x="162" y="828"/>
                  </a:lnTo>
                  <a:lnTo>
                    <a:pt x="165" y="828"/>
                  </a:lnTo>
                  <a:lnTo>
                    <a:pt x="168" y="828"/>
                  </a:lnTo>
                  <a:lnTo>
                    <a:pt x="172" y="829"/>
                  </a:lnTo>
                  <a:lnTo>
                    <a:pt x="174" y="829"/>
                  </a:lnTo>
                  <a:lnTo>
                    <a:pt x="178" y="829"/>
                  </a:lnTo>
                  <a:lnTo>
                    <a:pt x="181" y="829"/>
                  </a:lnTo>
                  <a:lnTo>
                    <a:pt x="184" y="830"/>
                  </a:lnTo>
                  <a:lnTo>
                    <a:pt x="190" y="830"/>
                  </a:lnTo>
                  <a:lnTo>
                    <a:pt x="195" y="830"/>
                  </a:lnTo>
                  <a:lnTo>
                    <a:pt x="200" y="830"/>
                  </a:lnTo>
                  <a:lnTo>
                    <a:pt x="206" y="830"/>
                  </a:lnTo>
                  <a:lnTo>
                    <a:pt x="211" y="830"/>
                  </a:lnTo>
                  <a:lnTo>
                    <a:pt x="216" y="832"/>
                  </a:lnTo>
                  <a:lnTo>
                    <a:pt x="220" y="832"/>
                  </a:lnTo>
                  <a:lnTo>
                    <a:pt x="225" y="832"/>
                  </a:lnTo>
                  <a:lnTo>
                    <a:pt x="227" y="832"/>
                  </a:lnTo>
                  <a:lnTo>
                    <a:pt x="232" y="832"/>
                  </a:lnTo>
                  <a:lnTo>
                    <a:pt x="236" y="832"/>
                  </a:lnTo>
                  <a:lnTo>
                    <a:pt x="241" y="832"/>
                  </a:lnTo>
                  <a:lnTo>
                    <a:pt x="244" y="830"/>
                  </a:lnTo>
                  <a:lnTo>
                    <a:pt x="249" y="830"/>
                  </a:lnTo>
                  <a:lnTo>
                    <a:pt x="252" y="830"/>
                  </a:lnTo>
                  <a:lnTo>
                    <a:pt x="257" y="830"/>
                  </a:lnTo>
                  <a:lnTo>
                    <a:pt x="261" y="829"/>
                  </a:lnTo>
                  <a:lnTo>
                    <a:pt x="265" y="828"/>
                  </a:lnTo>
                  <a:lnTo>
                    <a:pt x="270" y="828"/>
                  </a:lnTo>
                  <a:lnTo>
                    <a:pt x="274" y="827"/>
                  </a:lnTo>
                  <a:lnTo>
                    <a:pt x="277" y="827"/>
                  </a:lnTo>
                  <a:lnTo>
                    <a:pt x="281" y="826"/>
                  </a:lnTo>
                  <a:lnTo>
                    <a:pt x="286" y="826"/>
                  </a:lnTo>
                  <a:lnTo>
                    <a:pt x="289" y="826"/>
                  </a:lnTo>
                  <a:lnTo>
                    <a:pt x="293" y="825"/>
                  </a:lnTo>
                  <a:lnTo>
                    <a:pt x="295" y="825"/>
                  </a:lnTo>
                  <a:lnTo>
                    <a:pt x="299" y="823"/>
                  </a:lnTo>
                  <a:lnTo>
                    <a:pt x="302" y="823"/>
                  </a:lnTo>
                  <a:lnTo>
                    <a:pt x="305" y="823"/>
                  </a:lnTo>
                  <a:lnTo>
                    <a:pt x="307" y="823"/>
                  </a:lnTo>
                  <a:lnTo>
                    <a:pt x="310" y="823"/>
                  </a:lnTo>
                  <a:lnTo>
                    <a:pt x="313" y="823"/>
                  </a:lnTo>
                  <a:lnTo>
                    <a:pt x="315" y="823"/>
                  </a:lnTo>
                  <a:lnTo>
                    <a:pt x="319" y="826"/>
                  </a:lnTo>
                  <a:lnTo>
                    <a:pt x="320" y="827"/>
                  </a:lnTo>
                  <a:lnTo>
                    <a:pt x="321" y="829"/>
                  </a:lnTo>
                  <a:lnTo>
                    <a:pt x="320" y="830"/>
                  </a:lnTo>
                  <a:lnTo>
                    <a:pt x="319" y="832"/>
                  </a:lnTo>
                  <a:lnTo>
                    <a:pt x="316" y="834"/>
                  </a:lnTo>
                  <a:lnTo>
                    <a:pt x="314" y="835"/>
                  </a:lnTo>
                  <a:lnTo>
                    <a:pt x="310" y="836"/>
                  </a:lnTo>
                  <a:lnTo>
                    <a:pt x="306" y="839"/>
                  </a:lnTo>
                  <a:lnTo>
                    <a:pt x="301" y="841"/>
                  </a:lnTo>
                  <a:lnTo>
                    <a:pt x="296" y="842"/>
                  </a:lnTo>
                  <a:lnTo>
                    <a:pt x="294" y="844"/>
                  </a:lnTo>
                  <a:lnTo>
                    <a:pt x="290" y="845"/>
                  </a:lnTo>
                  <a:lnTo>
                    <a:pt x="287" y="845"/>
                  </a:lnTo>
                  <a:lnTo>
                    <a:pt x="284" y="847"/>
                  </a:lnTo>
                  <a:lnTo>
                    <a:pt x="281" y="848"/>
                  </a:lnTo>
                  <a:lnTo>
                    <a:pt x="278" y="849"/>
                  </a:lnTo>
                  <a:lnTo>
                    <a:pt x="275" y="851"/>
                  </a:lnTo>
                  <a:lnTo>
                    <a:pt x="271" y="852"/>
                  </a:lnTo>
                  <a:lnTo>
                    <a:pt x="268" y="853"/>
                  </a:lnTo>
                  <a:lnTo>
                    <a:pt x="264" y="854"/>
                  </a:lnTo>
                  <a:lnTo>
                    <a:pt x="261" y="855"/>
                  </a:lnTo>
                  <a:lnTo>
                    <a:pt x="257" y="857"/>
                  </a:lnTo>
                  <a:lnTo>
                    <a:pt x="254" y="858"/>
                  </a:lnTo>
                  <a:lnTo>
                    <a:pt x="250" y="859"/>
                  </a:lnTo>
                  <a:lnTo>
                    <a:pt x="246" y="860"/>
                  </a:lnTo>
                  <a:lnTo>
                    <a:pt x="243" y="863"/>
                  </a:lnTo>
                  <a:lnTo>
                    <a:pt x="239" y="864"/>
                  </a:lnTo>
                  <a:lnTo>
                    <a:pt x="236" y="865"/>
                  </a:lnTo>
                  <a:lnTo>
                    <a:pt x="231" y="866"/>
                  </a:lnTo>
                  <a:lnTo>
                    <a:pt x="227" y="867"/>
                  </a:lnTo>
                  <a:lnTo>
                    <a:pt x="223" y="870"/>
                  </a:lnTo>
                  <a:lnTo>
                    <a:pt x="219" y="871"/>
                  </a:lnTo>
                  <a:lnTo>
                    <a:pt x="216" y="872"/>
                  </a:lnTo>
                  <a:lnTo>
                    <a:pt x="212" y="874"/>
                  </a:lnTo>
                  <a:lnTo>
                    <a:pt x="207" y="876"/>
                  </a:lnTo>
                  <a:lnTo>
                    <a:pt x="204" y="878"/>
                  </a:lnTo>
                  <a:lnTo>
                    <a:pt x="199" y="879"/>
                  </a:lnTo>
                  <a:lnTo>
                    <a:pt x="195" y="880"/>
                  </a:lnTo>
                  <a:lnTo>
                    <a:pt x="192" y="883"/>
                  </a:lnTo>
                  <a:lnTo>
                    <a:pt x="188" y="885"/>
                  </a:lnTo>
                  <a:lnTo>
                    <a:pt x="184" y="886"/>
                  </a:lnTo>
                  <a:lnTo>
                    <a:pt x="180" y="889"/>
                  </a:lnTo>
                  <a:lnTo>
                    <a:pt x="177" y="890"/>
                  </a:lnTo>
                  <a:lnTo>
                    <a:pt x="173" y="892"/>
                  </a:lnTo>
                  <a:lnTo>
                    <a:pt x="169" y="895"/>
                  </a:lnTo>
                  <a:lnTo>
                    <a:pt x="165" y="897"/>
                  </a:lnTo>
                  <a:lnTo>
                    <a:pt x="161" y="898"/>
                  </a:lnTo>
                  <a:lnTo>
                    <a:pt x="159" y="900"/>
                  </a:lnTo>
                  <a:lnTo>
                    <a:pt x="155" y="903"/>
                  </a:lnTo>
                  <a:lnTo>
                    <a:pt x="152" y="905"/>
                  </a:lnTo>
                  <a:lnTo>
                    <a:pt x="148" y="906"/>
                  </a:lnTo>
                  <a:lnTo>
                    <a:pt x="144" y="909"/>
                  </a:lnTo>
                  <a:lnTo>
                    <a:pt x="142" y="911"/>
                  </a:lnTo>
                  <a:lnTo>
                    <a:pt x="140" y="915"/>
                  </a:lnTo>
                  <a:lnTo>
                    <a:pt x="134" y="919"/>
                  </a:lnTo>
                  <a:lnTo>
                    <a:pt x="129" y="924"/>
                  </a:lnTo>
                  <a:lnTo>
                    <a:pt x="124" y="929"/>
                  </a:lnTo>
                  <a:lnTo>
                    <a:pt x="120" y="934"/>
                  </a:lnTo>
                  <a:lnTo>
                    <a:pt x="116" y="937"/>
                  </a:lnTo>
                  <a:lnTo>
                    <a:pt x="112" y="942"/>
                  </a:lnTo>
                  <a:lnTo>
                    <a:pt x="109" y="946"/>
                  </a:lnTo>
                  <a:lnTo>
                    <a:pt x="107" y="949"/>
                  </a:lnTo>
                  <a:lnTo>
                    <a:pt x="104" y="953"/>
                  </a:lnTo>
                  <a:lnTo>
                    <a:pt x="103" y="956"/>
                  </a:lnTo>
                  <a:lnTo>
                    <a:pt x="101" y="959"/>
                  </a:lnTo>
                  <a:lnTo>
                    <a:pt x="99" y="962"/>
                  </a:lnTo>
                  <a:lnTo>
                    <a:pt x="98" y="965"/>
                  </a:lnTo>
                  <a:lnTo>
                    <a:pt x="98" y="968"/>
                  </a:lnTo>
                  <a:lnTo>
                    <a:pt x="98" y="973"/>
                  </a:lnTo>
                  <a:lnTo>
                    <a:pt x="99" y="978"/>
                  </a:lnTo>
                  <a:lnTo>
                    <a:pt x="101" y="981"/>
                  </a:lnTo>
                  <a:lnTo>
                    <a:pt x="103" y="985"/>
                  </a:lnTo>
                  <a:lnTo>
                    <a:pt x="107" y="988"/>
                  </a:lnTo>
                  <a:lnTo>
                    <a:pt x="111" y="992"/>
                  </a:lnTo>
                  <a:lnTo>
                    <a:pt x="116" y="994"/>
                  </a:lnTo>
                  <a:lnTo>
                    <a:pt x="121" y="998"/>
                  </a:lnTo>
                  <a:lnTo>
                    <a:pt x="123" y="998"/>
                  </a:lnTo>
                  <a:lnTo>
                    <a:pt x="126" y="1000"/>
                  </a:lnTo>
                  <a:lnTo>
                    <a:pt x="129" y="1001"/>
                  </a:lnTo>
                  <a:lnTo>
                    <a:pt x="133" y="1002"/>
                  </a:lnTo>
                  <a:lnTo>
                    <a:pt x="135" y="1004"/>
                  </a:lnTo>
                  <a:lnTo>
                    <a:pt x="139" y="1005"/>
                  </a:lnTo>
                  <a:lnTo>
                    <a:pt x="143" y="1006"/>
                  </a:lnTo>
                  <a:lnTo>
                    <a:pt x="148" y="1007"/>
                  </a:lnTo>
                  <a:lnTo>
                    <a:pt x="150" y="1007"/>
                  </a:lnTo>
                  <a:lnTo>
                    <a:pt x="153" y="1008"/>
                  </a:lnTo>
                  <a:lnTo>
                    <a:pt x="156" y="1008"/>
                  </a:lnTo>
                  <a:lnTo>
                    <a:pt x="160" y="1010"/>
                  </a:lnTo>
                  <a:lnTo>
                    <a:pt x="162" y="1010"/>
                  </a:lnTo>
                  <a:lnTo>
                    <a:pt x="166" y="1011"/>
                  </a:lnTo>
                  <a:lnTo>
                    <a:pt x="169" y="1011"/>
                  </a:lnTo>
                  <a:lnTo>
                    <a:pt x="173" y="1012"/>
                  </a:lnTo>
                  <a:lnTo>
                    <a:pt x="177" y="1012"/>
                  </a:lnTo>
                  <a:lnTo>
                    <a:pt x="179" y="1012"/>
                  </a:lnTo>
                  <a:lnTo>
                    <a:pt x="184" y="1012"/>
                  </a:lnTo>
                  <a:lnTo>
                    <a:pt x="187" y="1013"/>
                  </a:lnTo>
                  <a:lnTo>
                    <a:pt x="191" y="1013"/>
                  </a:lnTo>
                  <a:lnTo>
                    <a:pt x="194" y="1013"/>
                  </a:lnTo>
                  <a:lnTo>
                    <a:pt x="198" y="1014"/>
                  </a:lnTo>
                  <a:lnTo>
                    <a:pt x="203" y="1014"/>
                  </a:lnTo>
                  <a:lnTo>
                    <a:pt x="207" y="1014"/>
                  </a:lnTo>
                  <a:lnTo>
                    <a:pt x="211" y="1016"/>
                  </a:lnTo>
                  <a:lnTo>
                    <a:pt x="214" y="1016"/>
                  </a:lnTo>
                  <a:lnTo>
                    <a:pt x="219" y="1017"/>
                  </a:lnTo>
                  <a:lnTo>
                    <a:pt x="224" y="1017"/>
                  </a:lnTo>
                  <a:lnTo>
                    <a:pt x="227" y="1017"/>
                  </a:lnTo>
                  <a:lnTo>
                    <a:pt x="232" y="1017"/>
                  </a:lnTo>
                  <a:lnTo>
                    <a:pt x="237" y="1018"/>
                  </a:lnTo>
                  <a:lnTo>
                    <a:pt x="241" y="1018"/>
                  </a:lnTo>
                  <a:lnTo>
                    <a:pt x="245" y="1018"/>
                  </a:lnTo>
                  <a:lnTo>
                    <a:pt x="249" y="1018"/>
                  </a:lnTo>
                  <a:lnTo>
                    <a:pt x="254" y="1018"/>
                  </a:lnTo>
                  <a:lnTo>
                    <a:pt x="258" y="1018"/>
                  </a:lnTo>
                  <a:lnTo>
                    <a:pt x="262" y="1018"/>
                  </a:lnTo>
                  <a:lnTo>
                    <a:pt x="267" y="1018"/>
                  </a:lnTo>
                  <a:lnTo>
                    <a:pt x="271" y="1019"/>
                  </a:lnTo>
                  <a:lnTo>
                    <a:pt x="275" y="1019"/>
                  </a:lnTo>
                  <a:lnTo>
                    <a:pt x="280" y="1019"/>
                  </a:lnTo>
                  <a:lnTo>
                    <a:pt x="283" y="1019"/>
                  </a:lnTo>
                  <a:lnTo>
                    <a:pt x="288" y="1019"/>
                  </a:lnTo>
                  <a:lnTo>
                    <a:pt x="292" y="1019"/>
                  </a:lnTo>
                  <a:lnTo>
                    <a:pt x="295" y="1019"/>
                  </a:lnTo>
                  <a:lnTo>
                    <a:pt x="300" y="1019"/>
                  </a:lnTo>
                  <a:lnTo>
                    <a:pt x="305" y="1019"/>
                  </a:lnTo>
                  <a:lnTo>
                    <a:pt x="307" y="1019"/>
                  </a:lnTo>
                  <a:lnTo>
                    <a:pt x="312" y="1019"/>
                  </a:lnTo>
                  <a:lnTo>
                    <a:pt x="314" y="1019"/>
                  </a:lnTo>
                  <a:lnTo>
                    <a:pt x="319" y="1019"/>
                  </a:lnTo>
                  <a:lnTo>
                    <a:pt x="322" y="1019"/>
                  </a:lnTo>
                  <a:lnTo>
                    <a:pt x="326" y="1019"/>
                  </a:lnTo>
                  <a:lnTo>
                    <a:pt x="329" y="1019"/>
                  </a:lnTo>
                  <a:lnTo>
                    <a:pt x="333" y="1019"/>
                  </a:lnTo>
                  <a:lnTo>
                    <a:pt x="335" y="1018"/>
                  </a:lnTo>
                  <a:lnTo>
                    <a:pt x="338" y="1018"/>
                  </a:lnTo>
                  <a:lnTo>
                    <a:pt x="341" y="1018"/>
                  </a:lnTo>
                  <a:lnTo>
                    <a:pt x="345" y="1018"/>
                  </a:lnTo>
                  <a:lnTo>
                    <a:pt x="350" y="1017"/>
                  </a:lnTo>
                  <a:lnTo>
                    <a:pt x="356" y="1017"/>
                  </a:lnTo>
                  <a:lnTo>
                    <a:pt x="359" y="1017"/>
                  </a:lnTo>
                  <a:lnTo>
                    <a:pt x="364" y="1016"/>
                  </a:lnTo>
                  <a:lnTo>
                    <a:pt x="370" y="1016"/>
                  </a:lnTo>
                  <a:lnTo>
                    <a:pt x="375" y="1014"/>
                  </a:lnTo>
                  <a:lnTo>
                    <a:pt x="380" y="1014"/>
                  </a:lnTo>
                  <a:lnTo>
                    <a:pt x="386" y="1013"/>
                  </a:lnTo>
                  <a:lnTo>
                    <a:pt x="389" y="1013"/>
                  </a:lnTo>
                  <a:lnTo>
                    <a:pt x="391" y="1013"/>
                  </a:lnTo>
                  <a:lnTo>
                    <a:pt x="395" y="1013"/>
                  </a:lnTo>
                  <a:lnTo>
                    <a:pt x="397" y="1013"/>
                  </a:lnTo>
                  <a:lnTo>
                    <a:pt x="403" y="1012"/>
                  </a:lnTo>
                  <a:lnTo>
                    <a:pt x="409" y="1012"/>
                  </a:lnTo>
                  <a:lnTo>
                    <a:pt x="411" y="1012"/>
                  </a:lnTo>
                  <a:lnTo>
                    <a:pt x="415" y="1012"/>
                  </a:lnTo>
                  <a:lnTo>
                    <a:pt x="417" y="1012"/>
                  </a:lnTo>
                  <a:lnTo>
                    <a:pt x="421" y="1012"/>
                  </a:lnTo>
                  <a:lnTo>
                    <a:pt x="423" y="1012"/>
                  </a:lnTo>
                  <a:lnTo>
                    <a:pt x="427" y="1012"/>
                  </a:lnTo>
                  <a:lnTo>
                    <a:pt x="429" y="1012"/>
                  </a:lnTo>
                  <a:lnTo>
                    <a:pt x="431" y="1012"/>
                  </a:lnTo>
                  <a:lnTo>
                    <a:pt x="435" y="1012"/>
                  </a:lnTo>
                  <a:lnTo>
                    <a:pt x="437" y="1012"/>
                  </a:lnTo>
                  <a:lnTo>
                    <a:pt x="440" y="1012"/>
                  </a:lnTo>
                  <a:lnTo>
                    <a:pt x="443" y="1012"/>
                  </a:lnTo>
                  <a:lnTo>
                    <a:pt x="448" y="1011"/>
                  </a:lnTo>
                  <a:lnTo>
                    <a:pt x="454" y="1011"/>
                  </a:lnTo>
                  <a:lnTo>
                    <a:pt x="459" y="1011"/>
                  </a:lnTo>
                  <a:lnTo>
                    <a:pt x="463" y="1011"/>
                  </a:lnTo>
                  <a:lnTo>
                    <a:pt x="468" y="1011"/>
                  </a:lnTo>
                  <a:lnTo>
                    <a:pt x="473" y="1012"/>
                  </a:lnTo>
                  <a:lnTo>
                    <a:pt x="476" y="1012"/>
                  </a:lnTo>
                  <a:lnTo>
                    <a:pt x="481" y="1012"/>
                  </a:lnTo>
                  <a:lnTo>
                    <a:pt x="485" y="1012"/>
                  </a:lnTo>
                  <a:lnTo>
                    <a:pt x="488" y="1012"/>
                  </a:lnTo>
                  <a:lnTo>
                    <a:pt x="491" y="1013"/>
                  </a:lnTo>
                  <a:lnTo>
                    <a:pt x="493" y="1013"/>
                  </a:lnTo>
                  <a:lnTo>
                    <a:pt x="498" y="1016"/>
                  </a:lnTo>
                  <a:lnTo>
                    <a:pt x="501" y="1017"/>
                  </a:lnTo>
                  <a:lnTo>
                    <a:pt x="503" y="1019"/>
                  </a:lnTo>
                  <a:lnTo>
                    <a:pt x="506" y="1023"/>
                  </a:lnTo>
                  <a:lnTo>
                    <a:pt x="510" y="1026"/>
                  </a:lnTo>
                  <a:lnTo>
                    <a:pt x="514" y="1031"/>
                  </a:lnTo>
                  <a:lnTo>
                    <a:pt x="519" y="1036"/>
                  </a:lnTo>
                  <a:lnTo>
                    <a:pt x="525" y="1042"/>
                  </a:lnTo>
                  <a:lnTo>
                    <a:pt x="527" y="1044"/>
                  </a:lnTo>
                  <a:lnTo>
                    <a:pt x="531" y="1046"/>
                  </a:lnTo>
                  <a:lnTo>
                    <a:pt x="535" y="1049"/>
                  </a:lnTo>
                  <a:lnTo>
                    <a:pt x="538" y="1052"/>
                  </a:lnTo>
                  <a:lnTo>
                    <a:pt x="542" y="1055"/>
                  </a:lnTo>
                  <a:lnTo>
                    <a:pt x="545" y="1056"/>
                  </a:lnTo>
                  <a:lnTo>
                    <a:pt x="549" y="1058"/>
                  </a:lnTo>
                  <a:lnTo>
                    <a:pt x="554" y="1061"/>
                  </a:lnTo>
                  <a:lnTo>
                    <a:pt x="557" y="1063"/>
                  </a:lnTo>
                  <a:lnTo>
                    <a:pt x="562" y="1065"/>
                  </a:lnTo>
                  <a:lnTo>
                    <a:pt x="567" y="1067"/>
                  </a:lnTo>
                  <a:lnTo>
                    <a:pt x="571" y="1068"/>
                  </a:lnTo>
                  <a:lnTo>
                    <a:pt x="575" y="1069"/>
                  </a:lnTo>
                  <a:lnTo>
                    <a:pt x="581" y="1070"/>
                  </a:lnTo>
                  <a:lnTo>
                    <a:pt x="586" y="1070"/>
                  </a:lnTo>
                  <a:lnTo>
                    <a:pt x="590" y="1071"/>
                  </a:lnTo>
                  <a:lnTo>
                    <a:pt x="595" y="1070"/>
                  </a:lnTo>
                  <a:lnTo>
                    <a:pt x="600" y="1070"/>
                  </a:lnTo>
                  <a:lnTo>
                    <a:pt x="606" y="1069"/>
                  </a:lnTo>
                  <a:lnTo>
                    <a:pt x="612" y="1069"/>
                  </a:lnTo>
                  <a:lnTo>
                    <a:pt x="616" y="1067"/>
                  </a:lnTo>
                  <a:lnTo>
                    <a:pt x="621" y="1065"/>
                  </a:lnTo>
                  <a:lnTo>
                    <a:pt x="625" y="1064"/>
                  </a:lnTo>
                  <a:lnTo>
                    <a:pt x="629" y="1062"/>
                  </a:lnTo>
                  <a:lnTo>
                    <a:pt x="633" y="1061"/>
                  </a:lnTo>
                  <a:lnTo>
                    <a:pt x="638" y="1059"/>
                  </a:lnTo>
                  <a:lnTo>
                    <a:pt x="641" y="1057"/>
                  </a:lnTo>
                  <a:lnTo>
                    <a:pt x="645" y="1056"/>
                  </a:lnTo>
                  <a:lnTo>
                    <a:pt x="647" y="1055"/>
                  </a:lnTo>
                  <a:lnTo>
                    <a:pt x="651" y="1052"/>
                  </a:lnTo>
                  <a:lnTo>
                    <a:pt x="653" y="1051"/>
                  </a:lnTo>
                  <a:lnTo>
                    <a:pt x="656" y="1050"/>
                  </a:lnTo>
                  <a:lnTo>
                    <a:pt x="660" y="1046"/>
                  </a:lnTo>
                  <a:lnTo>
                    <a:pt x="665" y="1044"/>
                  </a:lnTo>
                  <a:lnTo>
                    <a:pt x="670" y="1040"/>
                  </a:lnTo>
                  <a:lnTo>
                    <a:pt x="673" y="1037"/>
                  </a:lnTo>
                  <a:lnTo>
                    <a:pt x="678" y="1035"/>
                  </a:lnTo>
                  <a:lnTo>
                    <a:pt x="684" y="1032"/>
                  </a:lnTo>
                  <a:lnTo>
                    <a:pt x="686" y="1031"/>
                  </a:lnTo>
                  <a:lnTo>
                    <a:pt x="689" y="1029"/>
                  </a:lnTo>
                  <a:lnTo>
                    <a:pt x="692" y="1027"/>
                  </a:lnTo>
                  <a:lnTo>
                    <a:pt x="696" y="1027"/>
                  </a:lnTo>
                  <a:lnTo>
                    <a:pt x="699" y="1025"/>
                  </a:lnTo>
                  <a:lnTo>
                    <a:pt x="703" y="1024"/>
                  </a:lnTo>
                  <a:lnTo>
                    <a:pt x="708" y="1023"/>
                  </a:lnTo>
                  <a:lnTo>
                    <a:pt x="712" y="1023"/>
                  </a:lnTo>
                  <a:lnTo>
                    <a:pt x="716" y="1021"/>
                  </a:lnTo>
                  <a:lnTo>
                    <a:pt x="722" y="1020"/>
                  </a:lnTo>
                  <a:lnTo>
                    <a:pt x="724" y="1019"/>
                  </a:lnTo>
                  <a:lnTo>
                    <a:pt x="727" y="1019"/>
                  </a:lnTo>
                  <a:lnTo>
                    <a:pt x="730" y="1018"/>
                  </a:lnTo>
                  <a:lnTo>
                    <a:pt x="733" y="1018"/>
                  </a:lnTo>
                  <a:lnTo>
                    <a:pt x="735" y="1018"/>
                  </a:lnTo>
                  <a:lnTo>
                    <a:pt x="738" y="1017"/>
                  </a:lnTo>
                  <a:lnTo>
                    <a:pt x="742" y="1017"/>
                  </a:lnTo>
                  <a:lnTo>
                    <a:pt x="744" y="1017"/>
                  </a:lnTo>
                  <a:lnTo>
                    <a:pt x="748" y="1017"/>
                  </a:lnTo>
                  <a:lnTo>
                    <a:pt x="752" y="1016"/>
                  </a:lnTo>
                  <a:lnTo>
                    <a:pt x="755" y="1016"/>
                  </a:lnTo>
                  <a:lnTo>
                    <a:pt x="760" y="1016"/>
                  </a:lnTo>
                  <a:lnTo>
                    <a:pt x="762" y="1016"/>
                  </a:lnTo>
                  <a:lnTo>
                    <a:pt x="766" y="1014"/>
                  </a:lnTo>
                  <a:lnTo>
                    <a:pt x="769" y="1014"/>
                  </a:lnTo>
                  <a:lnTo>
                    <a:pt x="774" y="1014"/>
                  </a:lnTo>
                  <a:lnTo>
                    <a:pt x="778" y="1013"/>
                  </a:lnTo>
                  <a:lnTo>
                    <a:pt x="781" y="1013"/>
                  </a:lnTo>
                  <a:lnTo>
                    <a:pt x="785" y="1013"/>
                  </a:lnTo>
                  <a:lnTo>
                    <a:pt x="789" y="1013"/>
                  </a:lnTo>
                  <a:lnTo>
                    <a:pt x="793" y="1012"/>
                  </a:lnTo>
                  <a:lnTo>
                    <a:pt x="798" y="1012"/>
                  </a:lnTo>
                  <a:lnTo>
                    <a:pt x="801" y="1012"/>
                  </a:lnTo>
                  <a:lnTo>
                    <a:pt x="806" y="1012"/>
                  </a:lnTo>
                  <a:lnTo>
                    <a:pt x="810" y="1011"/>
                  </a:lnTo>
                  <a:lnTo>
                    <a:pt x="814" y="1011"/>
                  </a:lnTo>
                  <a:lnTo>
                    <a:pt x="818" y="1011"/>
                  </a:lnTo>
                  <a:lnTo>
                    <a:pt x="823" y="1011"/>
                  </a:lnTo>
                  <a:lnTo>
                    <a:pt x="826" y="1010"/>
                  </a:lnTo>
                  <a:lnTo>
                    <a:pt x="831" y="1010"/>
                  </a:lnTo>
                  <a:lnTo>
                    <a:pt x="836" y="1008"/>
                  </a:lnTo>
                  <a:lnTo>
                    <a:pt x="840" y="1008"/>
                  </a:lnTo>
                  <a:lnTo>
                    <a:pt x="844" y="1007"/>
                  </a:lnTo>
                  <a:lnTo>
                    <a:pt x="849" y="1007"/>
                  </a:lnTo>
                  <a:lnTo>
                    <a:pt x="854" y="1006"/>
                  </a:lnTo>
                  <a:lnTo>
                    <a:pt x="858" y="1006"/>
                  </a:lnTo>
                  <a:lnTo>
                    <a:pt x="862" y="1005"/>
                  </a:lnTo>
                  <a:lnTo>
                    <a:pt x="867" y="1005"/>
                  </a:lnTo>
                  <a:lnTo>
                    <a:pt x="870" y="1004"/>
                  </a:lnTo>
                  <a:lnTo>
                    <a:pt x="876" y="1004"/>
                  </a:lnTo>
                  <a:lnTo>
                    <a:pt x="880" y="1002"/>
                  </a:lnTo>
                  <a:lnTo>
                    <a:pt x="884" y="1002"/>
                  </a:lnTo>
                  <a:lnTo>
                    <a:pt x="889" y="1001"/>
                  </a:lnTo>
                  <a:lnTo>
                    <a:pt x="894" y="1001"/>
                  </a:lnTo>
                  <a:lnTo>
                    <a:pt x="899" y="1000"/>
                  </a:lnTo>
                  <a:lnTo>
                    <a:pt x="902" y="999"/>
                  </a:lnTo>
                  <a:lnTo>
                    <a:pt x="907" y="998"/>
                  </a:lnTo>
                  <a:lnTo>
                    <a:pt x="910" y="998"/>
                  </a:lnTo>
                  <a:lnTo>
                    <a:pt x="915" y="997"/>
                  </a:lnTo>
                  <a:lnTo>
                    <a:pt x="919" y="995"/>
                  </a:lnTo>
                  <a:lnTo>
                    <a:pt x="923" y="994"/>
                  </a:lnTo>
                  <a:lnTo>
                    <a:pt x="928" y="993"/>
                  </a:lnTo>
                  <a:lnTo>
                    <a:pt x="932" y="992"/>
                  </a:lnTo>
                  <a:lnTo>
                    <a:pt x="936" y="991"/>
                  </a:lnTo>
                  <a:lnTo>
                    <a:pt x="940" y="989"/>
                  </a:lnTo>
                  <a:lnTo>
                    <a:pt x="945" y="988"/>
                  </a:lnTo>
                  <a:lnTo>
                    <a:pt x="948" y="987"/>
                  </a:lnTo>
                  <a:lnTo>
                    <a:pt x="953" y="986"/>
                  </a:lnTo>
                  <a:lnTo>
                    <a:pt x="958" y="985"/>
                  </a:lnTo>
                  <a:lnTo>
                    <a:pt x="961" y="983"/>
                  </a:lnTo>
                  <a:lnTo>
                    <a:pt x="965" y="982"/>
                  </a:lnTo>
                  <a:lnTo>
                    <a:pt x="969" y="980"/>
                  </a:lnTo>
                  <a:lnTo>
                    <a:pt x="972" y="979"/>
                  </a:lnTo>
                  <a:lnTo>
                    <a:pt x="976" y="978"/>
                  </a:lnTo>
                  <a:lnTo>
                    <a:pt x="979" y="975"/>
                  </a:lnTo>
                  <a:lnTo>
                    <a:pt x="983" y="974"/>
                  </a:lnTo>
                  <a:lnTo>
                    <a:pt x="986" y="973"/>
                  </a:lnTo>
                  <a:lnTo>
                    <a:pt x="990" y="972"/>
                  </a:lnTo>
                  <a:lnTo>
                    <a:pt x="992" y="970"/>
                  </a:lnTo>
                  <a:lnTo>
                    <a:pt x="996" y="968"/>
                  </a:lnTo>
                  <a:lnTo>
                    <a:pt x="999" y="968"/>
                  </a:lnTo>
                  <a:lnTo>
                    <a:pt x="1002" y="967"/>
                  </a:lnTo>
                  <a:lnTo>
                    <a:pt x="1005" y="965"/>
                  </a:lnTo>
                  <a:lnTo>
                    <a:pt x="1008" y="963"/>
                  </a:lnTo>
                  <a:lnTo>
                    <a:pt x="1011" y="963"/>
                  </a:lnTo>
                  <a:lnTo>
                    <a:pt x="1014" y="962"/>
                  </a:lnTo>
                  <a:lnTo>
                    <a:pt x="1018" y="959"/>
                  </a:lnTo>
                  <a:lnTo>
                    <a:pt x="1023" y="956"/>
                  </a:lnTo>
                  <a:lnTo>
                    <a:pt x="1028" y="954"/>
                  </a:lnTo>
                  <a:lnTo>
                    <a:pt x="1033" y="951"/>
                  </a:lnTo>
                  <a:lnTo>
                    <a:pt x="1036" y="949"/>
                  </a:lnTo>
                  <a:lnTo>
                    <a:pt x="1040" y="947"/>
                  </a:lnTo>
                  <a:lnTo>
                    <a:pt x="1043" y="944"/>
                  </a:lnTo>
                  <a:lnTo>
                    <a:pt x="1047" y="943"/>
                  </a:lnTo>
                  <a:lnTo>
                    <a:pt x="1050" y="940"/>
                  </a:lnTo>
                  <a:lnTo>
                    <a:pt x="1053" y="937"/>
                  </a:lnTo>
                  <a:lnTo>
                    <a:pt x="1054" y="935"/>
                  </a:lnTo>
                  <a:lnTo>
                    <a:pt x="1057" y="932"/>
                  </a:lnTo>
                  <a:lnTo>
                    <a:pt x="1061" y="928"/>
                  </a:lnTo>
                  <a:lnTo>
                    <a:pt x="1065" y="923"/>
                  </a:lnTo>
                  <a:lnTo>
                    <a:pt x="1066" y="918"/>
                  </a:lnTo>
                  <a:lnTo>
                    <a:pt x="1068" y="914"/>
                  </a:lnTo>
                  <a:lnTo>
                    <a:pt x="1068" y="908"/>
                  </a:lnTo>
                  <a:lnTo>
                    <a:pt x="1069" y="902"/>
                  </a:lnTo>
                  <a:lnTo>
                    <a:pt x="1068" y="898"/>
                  </a:lnTo>
                  <a:lnTo>
                    <a:pt x="1067" y="895"/>
                  </a:lnTo>
                  <a:lnTo>
                    <a:pt x="1066" y="892"/>
                  </a:lnTo>
                  <a:lnTo>
                    <a:pt x="1065" y="889"/>
                  </a:lnTo>
                  <a:lnTo>
                    <a:pt x="1063" y="885"/>
                  </a:lnTo>
                  <a:lnTo>
                    <a:pt x="1061" y="881"/>
                  </a:lnTo>
                  <a:lnTo>
                    <a:pt x="1059" y="877"/>
                  </a:lnTo>
                  <a:lnTo>
                    <a:pt x="1056" y="874"/>
                  </a:lnTo>
                  <a:lnTo>
                    <a:pt x="1054" y="870"/>
                  </a:lnTo>
                  <a:lnTo>
                    <a:pt x="1050" y="866"/>
                  </a:lnTo>
                  <a:lnTo>
                    <a:pt x="1046" y="861"/>
                  </a:lnTo>
                  <a:lnTo>
                    <a:pt x="1042" y="858"/>
                  </a:lnTo>
                  <a:lnTo>
                    <a:pt x="1037" y="854"/>
                  </a:lnTo>
                  <a:lnTo>
                    <a:pt x="1034" y="851"/>
                  </a:lnTo>
                  <a:lnTo>
                    <a:pt x="1028" y="846"/>
                  </a:lnTo>
                  <a:lnTo>
                    <a:pt x="1023" y="842"/>
                  </a:lnTo>
                  <a:lnTo>
                    <a:pt x="1019" y="841"/>
                  </a:lnTo>
                  <a:lnTo>
                    <a:pt x="1016" y="839"/>
                  </a:lnTo>
                  <a:lnTo>
                    <a:pt x="1014" y="836"/>
                  </a:lnTo>
                  <a:lnTo>
                    <a:pt x="1010" y="835"/>
                  </a:lnTo>
                  <a:lnTo>
                    <a:pt x="1006" y="833"/>
                  </a:lnTo>
                  <a:lnTo>
                    <a:pt x="1003" y="830"/>
                  </a:lnTo>
                  <a:lnTo>
                    <a:pt x="999" y="829"/>
                  </a:lnTo>
                  <a:lnTo>
                    <a:pt x="997" y="827"/>
                  </a:lnTo>
                  <a:lnTo>
                    <a:pt x="992" y="826"/>
                  </a:lnTo>
                  <a:lnTo>
                    <a:pt x="989" y="823"/>
                  </a:lnTo>
                  <a:lnTo>
                    <a:pt x="984" y="821"/>
                  </a:lnTo>
                  <a:lnTo>
                    <a:pt x="980" y="820"/>
                  </a:lnTo>
                  <a:lnTo>
                    <a:pt x="977" y="819"/>
                  </a:lnTo>
                  <a:lnTo>
                    <a:pt x="972" y="816"/>
                  </a:lnTo>
                  <a:lnTo>
                    <a:pt x="967" y="815"/>
                  </a:lnTo>
                  <a:lnTo>
                    <a:pt x="964" y="814"/>
                  </a:lnTo>
                  <a:lnTo>
                    <a:pt x="959" y="811"/>
                  </a:lnTo>
                  <a:lnTo>
                    <a:pt x="954" y="810"/>
                  </a:lnTo>
                  <a:lnTo>
                    <a:pt x="950" y="809"/>
                  </a:lnTo>
                  <a:lnTo>
                    <a:pt x="945" y="807"/>
                  </a:lnTo>
                  <a:lnTo>
                    <a:pt x="939" y="806"/>
                  </a:lnTo>
                  <a:lnTo>
                    <a:pt x="934" y="804"/>
                  </a:lnTo>
                  <a:lnTo>
                    <a:pt x="928" y="803"/>
                  </a:lnTo>
                  <a:lnTo>
                    <a:pt x="923" y="802"/>
                  </a:lnTo>
                  <a:lnTo>
                    <a:pt x="919" y="801"/>
                  </a:lnTo>
                  <a:lnTo>
                    <a:pt x="913" y="800"/>
                  </a:lnTo>
                  <a:lnTo>
                    <a:pt x="907" y="798"/>
                  </a:lnTo>
                  <a:lnTo>
                    <a:pt x="902" y="797"/>
                  </a:lnTo>
                  <a:lnTo>
                    <a:pt x="895" y="797"/>
                  </a:lnTo>
                  <a:lnTo>
                    <a:pt x="890" y="796"/>
                  </a:lnTo>
                  <a:lnTo>
                    <a:pt x="884" y="795"/>
                  </a:lnTo>
                  <a:lnTo>
                    <a:pt x="878" y="795"/>
                  </a:lnTo>
                  <a:lnTo>
                    <a:pt x="871" y="794"/>
                  </a:lnTo>
                  <a:lnTo>
                    <a:pt x="865" y="793"/>
                  </a:lnTo>
                  <a:lnTo>
                    <a:pt x="859" y="793"/>
                  </a:lnTo>
                  <a:lnTo>
                    <a:pt x="854" y="791"/>
                  </a:lnTo>
                  <a:lnTo>
                    <a:pt x="848" y="790"/>
                  </a:lnTo>
                  <a:lnTo>
                    <a:pt x="843" y="790"/>
                  </a:lnTo>
                  <a:lnTo>
                    <a:pt x="837" y="789"/>
                  </a:lnTo>
                  <a:lnTo>
                    <a:pt x="832" y="789"/>
                  </a:lnTo>
                  <a:lnTo>
                    <a:pt x="827" y="789"/>
                  </a:lnTo>
                  <a:lnTo>
                    <a:pt x="823" y="788"/>
                  </a:lnTo>
                  <a:lnTo>
                    <a:pt x="818" y="788"/>
                  </a:lnTo>
                  <a:lnTo>
                    <a:pt x="813" y="788"/>
                  </a:lnTo>
                  <a:lnTo>
                    <a:pt x="808" y="788"/>
                  </a:lnTo>
                  <a:lnTo>
                    <a:pt x="805" y="787"/>
                  </a:lnTo>
                  <a:lnTo>
                    <a:pt x="800" y="787"/>
                  </a:lnTo>
                  <a:lnTo>
                    <a:pt x="798" y="787"/>
                  </a:lnTo>
                  <a:lnTo>
                    <a:pt x="793" y="787"/>
                  </a:lnTo>
                  <a:lnTo>
                    <a:pt x="789" y="785"/>
                  </a:lnTo>
                  <a:lnTo>
                    <a:pt x="785" y="785"/>
                  </a:lnTo>
                  <a:lnTo>
                    <a:pt x="782" y="785"/>
                  </a:lnTo>
                  <a:lnTo>
                    <a:pt x="779" y="784"/>
                  </a:lnTo>
                  <a:lnTo>
                    <a:pt x="775" y="784"/>
                  </a:lnTo>
                  <a:lnTo>
                    <a:pt x="772" y="784"/>
                  </a:lnTo>
                  <a:lnTo>
                    <a:pt x="769" y="784"/>
                  </a:lnTo>
                  <a:lnTo>
                    <a:pt x="766" y="783"/>
                  </a:lnTo>
                  <a:lnTo>
                    <a:pt x="763" y="783"/>
                  </a:lnTo>
                  <a:lnTo>
                    <a:pt x="760" y="783"/>
                  </a:lnTo>
                  <a:lnTo>
                    <a:pt x="757" y="783"/>
                  </a:lnTo>
                  <a:lnTo>
                    <a:pt x="753" y="782"/>
                  </a:lnTo>
                  <a:lnTo>
                    <a:pt x="748" y="782"/>
                  </a:lnTo>
                  <a:lnTo>
                    <a:pt x="743" y="781"/>
                  </a:lnTo>
                  <a:lnTo>
                    <a:pt x="738" y="779"/>
                  </a:lnTo>
                  <a:lnTo>
                    <a:pt x="735" y="778"/>
                  </a:lnTo>
                  <a:lnTo>
                    <a:pt x="731" y="777"/>
                  </a:lnTo>
                  <a:lnTo>
                    <a:pt x="727" y="776"/>
                  </a:lnTo>
                  <a:lnTo>
                    <a:pt x="724" y="774"/>
                  </a:lnTo>
                  <a:lnTo>
                    <a:pt x="721" y="772"/>
                  </a:lnTo>
                  <a:lnTo>
                    <a:pt x="717" y="771"/>
                  </a:lnTo>
                  <a:lnTo>
                    <a:pt x="715" y="768"/>
                  </a:lnTo>
                  <a:lnTo>
                    <a:pt x="711" y="765"/>
                  </a:lnTo>
                  <a:lnTo>
                    <a:pt x="709" y="763"/>
                  </a:lnTo>
                  <a:lnTo>
                    <a:pt x="706" y="759"/>
                  </a:lnTo>
                  <a:lnTo>
                    <a:pt x="703" y="756"/>
                  </a:lnTo>
                  <a:lnTo>
                    <a:pt x="701" y="752"/>
                  </a:lnTo>
                  <a:lnTo>
                    <a:pt x="697" y="749"/>
                  </a:lnTo>
                  <a:lnTo>
                    <a:pt x="695" y="744"/>
                  </a:lnTo>
                  <a:lnTo>
                    <a:pt x="691" y="738"/>
                  </a:lnTo>
                  <a:lnTo>
                    <a:pt x="689" y="733"/>
                  </a:lnTo>
                  <a:lnTo>
                    <a:pt x="685" y="728"/>
                  </a:lnTo>
                  <a:lnTo>
                    <a:pt x="683" y="724"/>
                  </a:lnTo>
                  <a:lnTo>
                    <a:pt x="679" y="719"/>
                  </a:lnTo>
                  <a:lnTo>
                    <a:pt x="677" y="715"/>
                  </a:lnTo>
                  <a:lnTo>
                    <a:pt x="674" y="711"/>
                  </a:lnTo>
                  <a:lnTo>
                    <a:pt x="672" y="706"/>
                  </a:lnTo>
                  <a:lnTo>
                    <a:pt x="670" y="701"/>
                  </a:lnTo>
                  <a:lnTo>
                    <a:pt x="667" y="698"/>
                  </a:lnTo>
                  <a:lnTo>
                    <a:pt x="665" y="693"/>
                  </a:lnTo>
                  <a:lnTo>
                    <a:pt x="663" y="689"/>
                  </a:lnTo>
                  <a:lnTo>
                    <a:pt x="660" y="685"/>
                  </a:lnTo>
                  <a:lnTo>
                    <a:pt x="659" y="681"/>
                  </a:lnTo>
                  <a:lnTo>
                    <a:pt x="658" y="676"/>
                  </a:lnTo>
                  <a:lnTo>
                    <a:pt x="656" y="673"/>
                  </a:lnTo>
                  <a:lnTo>
                    <a:pt x="654" y="669"/>
                  </a:lnTo>
                  <a:lnTo>
                    <a:pt x="652" y="664"/>
                  </a:lnTo>
                  <a:lnTo>
                    <a:pt x="651" y="661"/>
                  </a:lnTo>
                  <a:lnTo>
                    <a:pt x="651" y="657"/>
                  </a:lnTo>
                  <a:lnTo>
                    <a:pt x="650" y="654"/>
                  </a:lnTo>
                  <a:lnTo>
                    <a:pt x="648" y="650"/>
                  </a:lnTo>
                  <a:lnTo>
                    <a:pt x="648" y="647"/>
                  </a:lnTo>
                  <a:lnTo>
                    <a:pt x="648" y="644"/>
                  </a:lnTo>
                  <a:lnTo>
                    <a:pt x="648" y="641"/>
                  </a:lnTo>
                  <a:lnTo>
                    <a:pt x="648" y="637"/>
                  </a:lnTo>
                  <a:lnTo>
                    <a:pt x="648" y="634"/>
                  </a:lnTo>
                  <a:lnTo>
                    <a:pt x="650" y="631"/>
                  </a:lnTo>
                  <a:lnTo>
                    <a:pt x="651" y="628"/>
                  </a:lnTo>
                  <a:lnTo>
                    <a:pt x="652" y="625"/>
                  </a:lnTo>
                  <a:lnTo>
                    <a:pt x="653" y="622"/>
                  </a:lnTo>
                  <a:lnTo>
                    <a:pt x="656" y="621"/>
                  </a:lnTo>
                  <a:lnTo>
                    <a:pt x="657" y="617"/>
                  </a:lnTo>
                  <a:lnTo>
                    <a:pt x="658" y="613"/>
                  </a:lnTo>
                  <a:lnTo>
                    <a:pt x="660" y="610"/>
                  </a:lnTo>
                  <a:lnTo>
                    <a:pt x="663" y="606"/>
                  </a:lnTo>
                  <a:lnTo>
                    <a:pt x="664" y="602"/>
                  </a:lnTo>
                  <a:lnTo>
                    <a:pt x="667" y="598"/>
                  </a:lnTo>
                  <a:lnTo>
                    <a:pt x="669" y="594"/>
                  </a:lnTo>
                  <a:lnTo>
                    <a:pt x="672" y="590"/>
                  </a:lnTo>
                  <a:lnTo>
                    <a:pt x="674" y="585"/>
                  </a:lnTo>
                  <a:lnTo>
                    <a:pt x="677" y="580"/>
                  </a:lnTo>
                  <a:lnTo>
                    <a:pt x="679" y="575"/>
                  </a:lnTo>
                  <a:lnTo>
                    <a:pt x="683" y="571"/>
                  </a:lnTo>
                  <a:lnTo>
                    <a:pt x="684" y="565"/>
                  </a:lnTo>
                  <a:lnTo>
                    <a:pt x="686" y="560"/>
                  </a:lnTo>
                  <a:lnTo>
                    <a:pt x="690" y="554"/>
                  </a:lnTo>
                  <a:lnTo>
                    <a:pt x="692" y="549"/>
                  </a:lnTo>
                  <a:lnTo>
                    <a:pt x="695" y="543"/>
                  </a:lnTo>
                  <a:lnTo>
                    <a:pt x="697" y="537"/>
                  </a:lnTo>
                  <a:lnTo>
                    <a:pt x="698" y="533"/>
                  </a:lnTo>
                  <a:lnTo>
                    <a:pt x="701" y="528"/>
                  </a:lnTo>
                  <a:lnTo>
                    <a:pt x="702" y="522"/>
                  </a:lnTo>
                  <a:lnTo>
                    <a:pt x="703" y="516"/>
                  </a:lnTo>
                  <a:lnTo>
                    <a:pt x="704" y="510"/>
                  </a:lnTo>
                  <a:lnTo>
                    <a:pt x="705" y="505"/>
                  </a:lnTo>
                  <a:lnTo>
                    <a:pt x="706" y="501"/>
                  </a:lnTo>
                  <a:lnTo>
                    <a:pt x="706" y="495"/>
                  </a:lnTo>
                  <a:lnTo>
                    <a:pt x="706" y="490"/>
                  </a:lnTo>
                  <a:lnTo>
                    <a:pt x="706" y="485"/>
                  </a:lnTo>
                  <a:lnTo>
                    <a:pt x="706" y="481"/>
                  </a:lnTo>
                  <a:lnTo>
                    <a:pt x="705" y="477"/>
                  </a:lnTo>
                  <a:lnTo>
                    <a:pt x="704" y="472"/>
                  </a:lnTo>
                  <a:lnTo>
                    <a:pt x="703" y="470"/>
                  </a:lnTo>
                  <a:lnTo>
                    <a:pt x="701" y="465"/>
                  </a:lnTo>
                  <a:lnTo>
                    <a:pt x="699" y="462"/>
                  </a:lnTo>
                  <a:lnTo>
                    <a:pt x="697" y="458"/>
                  </a:lnTo>
                  <a:lnTo>
                    <a:pt x="697" y="454"/>
                  </a:lnTo>
                  <a:lnTo>
                    <a:pt x="695" y="451"/>
                  </a:lnTo>
                  <a:lnTo>
                    <a:pt x="693" y="447"/>
                  </a:lnTo>
                  <a:lnTo>
                    <a:pt x="692" y="445"/>
                  </a:lnTo>
                  <a:lnTo>
                    <a:pt x="692" y="441"/>
                  </a:lnTo>
                  <a:lnTo>
                    <a:pt x="691" y="438"/>
                  </a:lnTo>
                  <a:lnTo>
                    <a:pt x="691" y="434"/>
                  </a:lnTo>
                  <a:lnTo>
                    <a:pt x="690" y="431"/>
                  </a:lnTo>
                  <a:lnTo>
                    <a:pt x="690" y="428"/>
                  </a:lnTo>
                  <a:lnTo>
                    <a:pt x="690" y="425"/>
                  </a:lnTo>
                  <a:lnTo>
                    <a:pt x="690" y="421"/>
                  </a:lnTo>
                  <a:lnTo>
                    <a:pt x="690" y="418"/>
                  </a:lnTo>
                  <a:lnTo>
                    <a:pt x="690" y="415"/>
                  </a:lnTo>
                  <a:lnTo>
                    <a:pt x="690" y="411"/>
                  </a:lnTo>
                  <a:lnTo>
                    <a:pt x="690" y="407"/>
                  </a:lnTo>
                  <a:lnTo>
                    <a:pt x="690" y="403"/>
                  </a:lnTo>
                  <a:lnTo>
                    <a:pt x="691" y="400"/>
                  </a:lnTo>
                  <a:lnTo>
                    <a:pt x="691" y="395"/>
                  </a:lnTo>
                  <a:lnTo>
                    <a:pt x="691" y="390"/>
                  </a:lnTo>
                  <a:lnTo>
                    <a:pt x="692" y="387"/>
                  </a:lnTo>
                  <a:lnTo>
                    <a:pt x="693" y="382"/>
                  </a:lnTo>
                  <a:lnTo>
                    <a:pt x="693" y="376"/>
                  </a:lnTo>
                  <a:lnTo>
                    <a:pt x="695" y="371"/>
                  </a:lnTo>
                  <a:lnTo>
                    <a:pt x="695" y="367"/>
                  </a:lnTo>
                  <a:lnTo>
                    <a:pt x="696" y="361"/>
                  </a:lnTo>
                  <a:lnTo>
                    <a:pt x="696" y="357"/>
                  </a:lnTo>
                  <a:lnTo>
                    <a:pt x="697" y="355"/>
                  </a:lnTo>
                  <a:lnTo>
                    <a:pt x="697" y="351"/>
                  </a:lnTo>
                  <a:lnTo>
                    <a:pt x="698" y="349"/>
                  </a:lnTo>
                  <a:lnTo>
                    <a:pt x="698" y="347"/>
                  </a:lnTo>
                  <a:lnTo>
                    <a:pt x="699" y="343"/>
                  </a:lnTo>
                  <a:lnTo>
                    <a:pt x="699" y="339"/>
                  </a:lnTo>
                  <a:lnTo>
                    <a:pt x="701" y="337"/>
                  </a:lnTo>
                  <a:lnTo>
                    <a:pt x="701" y="332"/>
                  </a:lnTo>
                  <a:lnTo>
                    <a:pt x="702" y="329"/>
                  </a:lnTo>
                  <a:lnTo>
                    <a:pt x="702" y="325"/>
                  </a:lnTo>
                  <a:lnTo>
                    <a:pt x="702" y="323"/>
                  </a:lnTo>
                  <a:lnTo>
                    <a:pt x="703" y="318"/>
                  </a:lnTo>
                  <a:lnTo>
                    <a:pt x="703" y="314"/>
                  </a:lnTo>
                  <a:lnTo>
                    <a:pt x="704" y="311"/>
                  </a:lnTo>
                  <a:lnTo>
                    <a:pt x="705" y="307"/>
                  </a:lnTo>
                  <a:lnTo>
                    <a:pt x="705" y="303"/>
                  </a:lnTo>
                  <a:lnTo>
                    <a:pt x="706" y="298"/>
                  </a:lnTo>
                  <a:lnTo>
                    <a:pt x="706" y="294"/>
                  </a:lnTo>
                  <a:lnTo>
                    <a:pt x="708" y="291"/>
                  </a:lnTo>
                  <a:lnTo>
                    <a:pt x="708" y="286"/>
                  </a:lnTo>
                  <a:lnTo>
                    <a:pt x="709" y="282"/>
                  </a:lnTo>
                  <a:lnTo>
                    <a:pt x="709" y="278"/>
                  </a:lnTo>
                  <a:lnTo>
                    <a:pt x="710" y="273"/>
                  </a:lnTo>
                  <a:lnTo>
                    <a:pt x="710" y="268"/>
                  </a:lnTo>
                  <a:lnTo>
                    <a:pt x="710" y="265"/>
                  </a:lnTo>
                  <a:lnTo>
                    <a:pt x="711" y="260"/>
                  </a:lnTo>
                  <a:lnTo>
                    <a:pt x="712" y="255"/>
                  </a:lnTo>
                  <a:lnTo>
                    <a:pt x="712" y="250"/>
                  </a:lnTo>
                  <a:lnTo>
                    <a:pt x="712" y="247"/>
                  </a:lnTo>
                  <a:lnTo>
                    <a:pt x="714" y="242"/>
                  </a:lnTo>
                  <a:lnTo>
                    <a:pt x="715" y="237"/>
                  </a:lnTo>
                  <a:lnTo>
                    <a:pt x="715" y="233"/>
                  </a:lnTo>
                  <a:lnTo>
                    <a:pt x="715" y="228"/>
                  </a:lnTo>
                  <a:lnTo>
                    <a:pt x="716" y="223"/>
                  </a:lnTo>
                  <a:lnTo>
                    <a:pt x="716" y="220"/>
                  </a:lnTo>
                  <a:lnTo>
                    <a:pt x="716" y="215"/>
                  </a:lnTo>
                  <a:lnTo>
                    <a:pt x="717" y="210"/>
                  </a:lnTo>
                  <a:lnTo>
                    <a:pt x="717" y="204"/>
                  </a:lnTo>
                  <a:lnTo>
                    <a:pt x="718" y="201"/>
                  </a:lnTo>
                  <a:lnTo>
                    <a:pt x="718" y="196"/>
                  </a:lnTo>
                  <a:lnTo>
                    <a:pt x="718" y="191"/>
                  </a:lnTo>
                  <a:lnTo>
                    <a:pt x="718" y="186"/>
                  </a:lnTo>
                  <a:lnTo>
                    <a:pt x="718" y="182"/>
                  </a:lnTo>
                  <a:lnTo>
                    <a:pt x="718" y="177"/>
                  </a:lnTo>
                  <a:lnTo>
                    <a:pt x="718" y="172"/>
                  </a:lnTo>
                  <a:lnTo>
                    <a:pt x="718" y="167"/>
                  </a:lnTo>
                  <a:lnTo>
                    <a:pt x="720" y="163"/>
                  </a:lnTo>
                  <a:lnTo>
                    <a:pt x="720" y="158"/>
                  </a:lnTo>
                  <a:lnTo>
                    <a:pt x="720" y="153"/>
                  </a:lnTo>
                  <a:lnTo>
                    <a:pt x="720" y="148"/>
                  </a:lnTo>
                  <a:lnTo>
                    <a:pt x="720" y="145"/>
                  </a:lnTo>
                  <a:lnTo>
                    <a:pt x="720" y="140"/>
                  </a:lnTo>
                  <a:lnTo>
                    <a:pt x="720" y="135"/>
                  </a:lnTo>
                  <a:lnTo>
                    <a:pt x="720" y="132"/>
                  </a:lnTo>
                  <a:lnTo>
                    <a:pt x="720" y="127"/>
                  </a:lnTo>
                  <a:lnTo>
                    <a:pt x="718" y="122"/>
                  </a:lnTo>
                  <a:lnTo>
                    <a:pt x="718" y="118"/>
                  </a:lnTo>
                  <a:lnTo>
                    <a:pt x="717" y="114"/>
                  </a:lnTo>
                  <a:lnTo>
                    <a:pt x="717" y="109"/>
                  </a:lnTo>
                  <a:lnTo>
                    <a:pt x="716" y="106"/>
                  </a:lnTo>
                  <a:lnTo>
                    <a:pt x="716" y="102"/>
                  </a:lnTo>
                  <a:lnTo>
                    <a:pt x="716" y="97"/>
                  </a:lnTo>
                  <a:lnTo>
                    <a:pt x="715" y="94"/>
                  </a:lnTo>
                  <a:lnTo>
                    <a:pt x="714" y="90"/>
                  </a:lnTo>
                  <a:lnTo>
                    <a:pt x="714" y="87"/>
                  </a:lnTo>
                  <a:lnTo>
                    <a:pt x="712" y="82"/>
                  </a:lnTo>
                  <a:lnTo>
                    <a:pt x="711" y="80"/>
                  </a:lnTo>
                  <a:lnTo>
                    <a:pt x="710" y="76"/>
                  </a:lnTo>
                  <a:lnTo>
                    <a:pt x="710" y="72"/>
                  </a:lnTo>
                  <a:lnTo>
                    <a:pt x="709" y="69"/>
                  </a:lnTo>
                  <a:lnTo>
                    <a:pt x="708" y="67"/>
                  </a:lnTo>
                  <a:lnTo>
                    <a:pt x="706" y="63"/>
                  </a:lnTo>
                  <a:lnTo>
                    <a:pt x="704" y="59"/>
                  </a:lnTo>
                  <a:lnTo>
                    <a:pt x="703" y="56"/>
                  </a:lnTo>
                  <a:lnTo>
                    <a:pt x="702" y="54"/>
                  </a:lnTo>
                  <a:lnTo>
                    <a:pt x="697" y="48"/>
                  </a:lnTo>
                  <a:lnTo>
                    <a:pt x="692" y="42"/>
                  </a:lnTo>
                  <a:lnTo>
                    <a:pt x="688" y="36"/>
                  </a:lnTo>
                  <a:lnTo>
                    <a:pt x="683" y="31"/>
                  </a:lnTo>
                  <a:lnTo>
                    <a:pt x="679" y="29"/>
                  </a:lnTo>
                  <a:lnTo>
                    <a:pt x="676" y="26"/>
                  </a:lnTo>
                  <a:lnTo>
                    <a:pt x="672" y="24"/>
                  </a:lnTo>
                  <a:lnTo>
                    <a:pt x="670" y="23"/>
                  </a:lnTo>
                  <a:lnTo>
                    <a:pt x="666" y="20"/>
                  </a:lnTo>
                  <a:lnTo>
                    <a:pt x="663" y="18"/>
                  </a:lnTo>
                  <a:lnTo>
                    <a:pt x="659" y="17"/>
                  </a:lnTo>
                  <a:lnTo>
                    <a:pt x="656" y="14"/>
                  </a:lnTo>
                  <a:lnTo>
                    <a:pt x="651" y="13"/>
                  </a:lnTo>
                  <a:lnTo>
                    <a:pt x="647" y="11"/>
                  </a:lnTo>
                  <a:lnTo>
                    <a:pt x="644" y="10"/>
                  </a:lnTo>
                  <a:lnTo>
                    <a:pt x="639" y="10"/>
                  </a:lnTo>
                  <a:lnTo>
                    <a:pt x="635" y="7"/>
                  </a:lnTo>
                  <a:lnTo>
                    <a:pt x="631" y="6"/>
                  </a:lnTo>
                  <a:lnTo>
                    <a:pt x="627" y="5"/>
                  </a:lnTo>
                  <a:lnTo>
                    <a:pt x="622" y="5"/>
                  </a:lnTo>
                  <a:lnTo>
                    <a:pt x="618" y="3"/>
                  </a:lnTo>
                  <a:lnTo>
                    <a:pt x="614" y="3"/>
                  </a:lnTo>
                  <a:lnTo>
                    <a:pt x="609" y="1"/>
                  </a:lnTo>
                  <a:lnTo>
                    <a:pt x="605" y="1"/>
                  </a:lnTo>
                  <a:lnTo>
                    <a:pt x="600" y="0"/>
                  </a:lnTo>
                  <a:lnTo>
                    <a:pt x="595" y="0"/>
                  </a:lnTo>
                  <a:lnTo>
                    <a:pt x="590" y="0"/>
                  </a:lnTo>
                  <a:lnTo>
                    <a:pt x="586" y="0"/>
                  </a:lnTo>
                  <a:lnTo>
                    <a:pt x="580" y="0"/>
                  </a:lnTo>
                  <a:lnTo>
                    <a:pt x="575" y="0"/>
                  </a:lnTo>
                  <a:lnTo>
                    <a:pt x="570" y="0"/>
                  </a:lnTo>
                  <a:lnTo>
                    <a:pt x="565" y="1"/>
                  </a:lnTo>
                  <a:lnTo>
                    <a:pt x="559" y="1"/>
                  </a:lnTo>
                  <a:lnTo>
                    <a:pt x="555" y="3"/>
                  </a:lnTo>
                  <a:lnTo>
                    <a:pt x="549" y="3"/>
                  </a:lnTo>
                  <a:lnTo>
                    <a:pt x="544" y="5"/>
                  </a:lnTo>
                  <a:lnTo>
                    <a:pt x="538" y="5"/>
                  </a:lnTo>
                  <a:lnTo>
                    <a:pt x="533" y="6"/>
                  </a:lnTo>
                  <a:lnTo>
                    <a:pt x="527" y="8"/>
                  </a:lnTo>
                  <a:lnTo>
                    <a:pt x="523" y="10"/>
                  </a:lnTo>
                  <a:lnTo>
                    <a:pt x="517" y="11"/>
                  </a:lnTo>
                  <a:lnTo>
                    <a:pt x="512" y="13"/>
                  </a:lnTo>
                  <a:lnTo>
                    <a:pt x="507" y="14"/>
                  </a:lnTo>
                  <a:lnTo>
                    <a:pt x="501" y="17"/>
                  </a:lnTo>
                  <a:lnTo>
                    <a:pt x="497" y="19"/>
                  </a:lnTo>
                  <a:lnTo>
                    <a:pt x="491" y="21"/>
                  </a:lnTo>
                  <a:lnTo>
                    <a:pt x="486" y="24"/>
                  </a:lnTo>
                  <a:lnTo>
                    <a:pt x="481" y="27"/>
                  </a:lnTo>
                  <a:lnTo>
                    <a:pt x="475" y="30"/>
                  </a:lnTo>
                  <a:lnTo>
                    <a:pt x="469" y="32"/>
                  </a:lnTo>
                  <a:lnTo>
                    <a:pt x="465" y="36"/>
                  </a:lnTo>
                  <a:lnTo>
                    <a:pt x="460" y="39"/>
                  </a:lnTo>
                  <a:lnTo>
                    <a:pt x="454" y="43"/>
                  </a:lnTo>
                  <a:lnTo>
                    <a:pt x="449" y="46"/>
                  </a:lnTo>
                  <a:lnTo>
                    <a:pt x="444" y="50"/>
                  </a:lnTo>
                  <a:lnTo>
                    <a:pt x="440" y="55"/>
                  </a:lnTo>
                  <a:lnTo>
                    <a:pt x="434" y="58"/>
                  </a:lnTo>
                  <a:lnTo>
                    <a:pt x="428" y="63"/>
                  </a:lnTo>
                  <a:lnTo>
                    <a:pt x="423" y="67"/>
                  </a:lnTo>
                  <a:lnTo>
                    <a:pt x="418" y="70"/>
                  </a:lnTo>
                  <a:lnTo>
                    <a:pt x="414" y="74"/>
                  </a:lnTo>
                  <a:lnTo>
                    <a:pt x="409" y="78"/>
                  </a:lnTo>
                  <a:lnTo>
                    <a:pt x="404" y="82"/>
                  </a:lnTo>
                  <a:lnTo>
                    <a:pt x="399" y="87"/>
                  </a:lnTo>
                  <a:lnTo>
                    <a:pt x="395" y="90"/>
                  </a:lnTo>
                  <a:lnTo>
                    <a:pt x="390" y="95"/>
                  </a:lnTo>
                  <a:lnTo>
                    <a:pt x="386" y="99"/>
                  </a:lnTo>
                  <a:lnTo>
                    <a:pt x="382" y="102"/>
                  </a:lnTo>
                  <a:lnTo>
                    <a:pt x="377" y="107"/>
                  </a:lnTo>
                  <a:lnTo>
                    <a:pt x="373" y="110"/>
                  </a:lnTo>
                  <a:lnTo>
                    <a:pt x="370" y="115"/>
                  </a:lnTo>
                  <a:lnTo>
                    <a:pt x="366" y="119"/>
                  </a:lnTo>
                  <a:lnTo>
                    <a:pt x="363" y="122"/>
                  </a:lnTo>
                  <a:lnTo>
                    <a:pt x="358" y="127"/>
                  </a:lnTo>
                  <a:lnTo>
                    <a:pt x="354" y="131"/>
                  </a:lnTo>
                  <a:lnTo>
                    <a:pt x="351" y="134"/>
                  </a:lnTo>
                  <a:lnTo>
                    <a:pt x="347" y="138"/>
                  </a:lnTo>
                  <a:lnTo>
                    <a:pt x="344" y="141"/>
                  </a:lnTo>
                  <a:lnTo>
                    <a:pt x="341" y="145"/>
                  </a:lnTo>
                  <a:lnTo>
                    <a:pt x="338" y="150"/>
                  </a:lnTo>
                  <a:lnTo>
                    <a:pt x="334" y="152"/>
                  </a:lnTo>
                  <a:lnTo>
                    <a:pt x="332" y="157"/>
                  </a:lnTo>
                  <a:lnTo>
                    <a:pt x="328" y="160"/>
                  </a:lnTo>
                  <a:lnTo>
                    <a:pt x="326" y="164"/>
                  </a:lnTo>
                  <a:lnTo>
                    <a:pt x="322" y="166"/>
                  </a:lnTo>
                  <a:lnTo>
                    <a:pt x="320" y="171"/>
                  </a:lnTo>
                  <a:lnTo>
                    <a:pt x="318" y="173"/>
                  </a:lnTo>
                  <a:lnTo>
                    <a:pt x="315" y="177"/>
                  </a:lnTo>
                  <a:lnTo>
                    <a:pt x="312" y="180"/>
                  </a:lnTo>
                  <a:lnTo>
                    <a:pt x="310" y="183"/>
                  </a:lnTo>
                  <a:lnTo>
                    <a:pt x="307" y="186"/>
                  </a:lnTo>
                  <a:lnTo>
                    <a:pt x="305" y="190"/>
                  </a:lnTo>
                  <a:lnTo>
                    <a:pt x="300" y="195"/>
                  </a:lnTo>
                  <a:lnTo>
                    <a:pt x="296" y="201"/>
                  </a:lnTo>
                  <a:lnTo>
                    <a:pt x="293" y="205"/>
                  </a:lnTo>
                  <a:lnTo>
                    <a:pt x="289" y="210"/>
                  </a:lnTo>
                  <a:lnTo>
                    <a:pt x="286" y="215"/>
                  </a:lnTo>
                  <a:lnTo>
                    <a:pt x="284" y="220"/>
                  </a:lnTo>
                  <a:lnTo>
                    <a:pt x="281" y="222"/>
                  </a:lnTo>
                  <a:lnTo>
                    <a:pt x="280" y="226"/>
                  </a:lnTo>
                  <a:lnTo>
                    <a:pt x="277" y="228"/>
                  </a:lnTo>
                  <a:lnTo>
                    <a:pt x="276" y="230"/>
                  </a:lnTo>
                  <a:lnTo>
                    <a:pt x="274" y="234"/>
                  </a:lnTo>
                  <a:lnTo>
                    <a:pt x="274" y="235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1625" y="1381"/>
              <a:ext cx="314" cy="333"/>
            </a:xfrm>
            <a:custGeom>
              <a:avLst/>
              <a:gdLst>
                <a:gd name="T0" fmla="*/ 0 w 941"/>
                <a:gd name="T1" fmla="*/ 0 h 997"/>
                <a:gd name="T2" fmla="*/ 0 w 941"/>
                <a:gd name="T3" fmla="*/ 0 h 997"/>
                <a:gd name="T4" fmla="*/ 0 w 941"/>
                <a:gd name="T5" fmla="*/ 0 h 997"/>
                <a:gd name="T6" fmla="*/ 0 w 941"/>
                <a:gd name="T7" fmla="*/ 0 h 997"/>
                <a:gd name="T8" fmla="*/ 0 w 941"/>
                <a:gd name="T9" fmla="*/ 0 h 997"/>
                <a:gd name="T10" fmla="*/ 0 w 941"/>
                <a:gd name="T11" fmla="*/ 0 h 997"/>
                <a:gd name="T12" fmla="*/ 0 w 941"/>
                <a:gd name="T13" fmla="*/ 0 h 997"/>
                <a:gd name="T14" fmla="*/ 0 w 941"/>
                <a:gd name="T15" fmla="*/ 0 h 997"/>
                <a:gd name="T16" fmla="*/ 0 w 941"/>
                <a:gd name="T17" fmla="*/ 0 h 997"/>
                <a:gd name="T18" fmla="*/ 0 w 941"/>
                <a:gd name="T19" fmla="*/ 0 h 997"/>
                <a:gd name="T20" fmla="*/ 0 w 941"/>
                <a:gd name="T21" fmla="*/ 0 h 997"/>
                <a:gd name="T22" fmla="*/ 0 w 941"/>
                <a:gd name="T23" fmla="*/ 0 h 997"/>
                <a:gd name="T24" fmla="*/ 0 w 941"/>
                <a:gd name="T25" fmla="*/ 0 h 997"/>
                <a:gd name="T26" fmla="*/ 0 w 941"/>
                <a:gd name="T27" fmla="*/ 0 h 997"/>
                <a:gd name="T28" fmla="*/ 0 w 941"/>
                <a:gd name="T29" fmla="*/ 0 h 997"/>
                <a:gd name="T30" fmla="*/ 0 w 941"/>
                <a:gd name="T31" fmla="*/ 0 h 997"/>
                <a:gd name="T32" fmla="*/ 0 w 941"/>
                <a:gd name="T33" fmla="*/ 0 h 997"/>
                <a:gd name="T34" fmla="*/ 0 w 941"/>
                <a:gd name="T35" fmla="*/ 0 h 997"/>
                <a:gd name="T36" fmla="*/ 0 w 941"/>
                <a:gd name="T37" fmla="*/ 0 h 997"/>
                <a:gd name="T38" fmla="*/ 0 w 941"/>
                <a:gd name="T39" fmla="*/ 0 h 997"/>
                <a:gd name="T40" fmla="*/ 0 w 941"/>
                <a:gd name="T41" fmla="*/ 0 h 997"/>
                <a:gd name="T42" fmla="*/ 0 w 941"/>
                <a:gd name="T43" fmla="*/ 0 h 997"/>
                <a:gd name="T44" fmla="*/ 0 w 941"/>
                <a:gd name="T45" fmla="*/ 0 h 997"/>
                <a:gd name="T46" fmla="*/ 0 w 941"/>
                <a:gd name="T47" fmla="*/ 0 h 997"/>
                <a:gd name="T48" fmla="*/ 0 w 941"/>
                <a:gd name="T49" fmla="*/ 0 h 997"/>
                <a:gd name="T50" fmla="*/ 0 w 941"/>
                <a:gd name="T51" fmla="*/ 0 h 997"/>
                <a:gd name="T52" fmla="*/ 0 w 941"/>
                <a:gd name="T53" fmla="*/ 0 h 997"/>
                <a:gd name="T54" fmla="*/ 0 w 941"/>
                <a:gd name="T55" fmla="*/ 0 h 997"/>
                <a:gd name="T56" fmla="*/ 0 w 941"/>
                <a:gd name="T57" fmla="*/ 0 h 997"/>
                <a:gd name="T58" fmla="*/ 0 w 941"/>
                <a:gd name="T59" fmla="*/ 0 h 997"/>
                <a:gd name="T60" fmla="*/ 0 w 941"/>
                <a:gd name="T61" fmla="*/ 0 h 997"/>
                <a:gd name="T62" fmla="*/ 0 w 941"/>
                <a:gd name="T63" fmla="*/ 0 h 997"/>
                <a:gd name="T64" fmla="*/ 0 w 941"/>
                <a:gd name="T65" fmla="*/ 0 h 997"/>
                <a:gd name="T66" fmla="*/ 0 w 941"/>
                <a:gd name="T67" fmla="*/ 0 h 997"/>
                <a:gd name="T68" fmla="*/ 0 w 941"/>
                <a:gd name="T69" fmla="*/ 0 h 997"/>
                <a:gd name="T70" fmla="*/ 0 w 941"/>
                <a:gd name="T71" fmla="*/ 0 h 997"/>
                <a:gd name="T72" fmla="*/ 0 w 941"/>
                <a:gd name="T73" fmla="*/ 0 h 997"/>
                <a:gd name="T74" fmla="*/ 0 w 941"/>
                <a:gd name="T75" fmla="*/ 0 h 997"/>
                <a:gd name="T76" fmla="*/ 0 w 941"/>
                <a:gd name="T77" fmla="*/ 0 h 997"/>
                <a:gd name="T78" fmla="*/ 0 w 941"/>
                <a:gd name="T79" fmla="*/ 0 h 997"/>
                <a:gd name="T80" fmla="*/ 0 w 941"/>
                <a:gd name="T81" fmla="*/ 0 h 997"/>
                <a:gd name="T82" fmla="*/ 0 w 941"/>
                <a:gd name="T83" fmla="*/ 0 h 997"/>
                <a:gd name="T84" fmla="*/ 0 w 941"/>
                <a:gd name="T85" fmla="*/ 0 h 997"/>
                <a:gd name="T86" fmla="*/ 0 w 941"/>
                <a:gd name="T87" fmla="*/ 0 h 997"/>
                <a:gd name="T88" fmla="*/ 0 w 941"/>
                <a:gd name="T89" fmla="*/ 0 h 997"/>
                <a:gd name="T90" fmla="*/ 0 w 941"/>
                <a:gd name="T91" fmla="*/ 0 h 997"/>
                <a:gd name="T92" fmla="*/ 0 w 941"/>
                <a:gd name="T93" fmla="*/ 0 h 997"/>
                <a:gd name="T94" fmla="*/ 0 w 941"/>
                <a:gd name="T95" fmla="*/ 0 h 997"/>
                <a:gd name="T96" fmla="*/ 0 w 941"/>
                <a:gd name="T97" fmla="*/ 0 h 997"/>
                <a:gd name="T98" fmla="*/ 0 w 941"/>
                <a:gd name="T99" fmla="*/ 0 h 997"/>
                <a:gd name="T100" fmla="*/ 0 w 941"/>
                <a:gd name="T101" fmla="*/ 0 h 997"/>
                <a:gd name="T102" fmla="*/ 0 w 941"/>
                <a:gd name="T103" fmla="*/ 0 h 997"/>
                <a:gd name="T104" fmla="*/ 0 w 941"/>
                <a:gd name="T105" fmla="*/ 0 h 997"/>
                <a:gd name="T106" fmla="*/ 0 w 941"/>
                <a:gd name="T107" fmla="*/ 0 h 997"/>
                <a:gd name="T108" fmla="*/ 0 w 941"/>
                <a:gd name="T109" fmla="*/ 0 h 997"/>
                <a:gd name="T110" fmla="*/ 0 w 941"/>
                <a:gd name="T111" fmla="*/ 0 h 997"/>
                <a:gd name="T112" fmla="*/ 0 w 941"/>
                <a:gd name="T113" fmla="*/ 0 h 997"/>
                <a:gd name="T114" fmla="*/ 0 w 941"/>
                <a:gd name="T115" fmla="*/ 0 h 997"/>
                <a:gd name="T116" fmla="*/ 0 w 941"/>
                <a:gd name="T117" fmla="*/ 0 h 997"/>
                <a:gd name="T118" fmla="*/ 0 w 941"/>
                <a:gd name="T119" fmla="*/ 0 h 997"/>
                <a:gd name="T120" fmla="*/ 0 w 941"/>
                <a:gd name="T121" fmla="*/ 0 h 9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1"/>
                <a:gd name="T184" fmla="*/ 0 h 997"/>
                <a:gd name="T185" fmla="*/ 941 w 941"/>
                <a:gd name="T186" fmla="*/ 997 h 9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1" h="997">
                  <a:moveTo>
                    <a:pt x="44" y="217"/>
                  </a:moveTo>
                  <a:lnTo>
                    <a:pt x="44" y="216"/>
                  </a:lnTo>
                  <a:lnTo>
                    <a:pt x="44" y="215"/>
                  </a:lnTo>
                  <a:lnTo>
                    <a:pt x="45" y="213"/>
                  </a:lnTo>
                  <a:lnTo>
                    <a:pt x="47" y="210"/>
                  </a:lnTo>
                  <a:lnTo>
                    <a:pt x="48" y="207"/>
                  </a:lnTo>
                  <a:lnTo>
                    <a:pt x="51" y="202"/>
                  </a:lnTo>
                  <a:lnTo>
                    <a:pt x="53" y="198"/>
                  </a:lnTo>
                  <a:lnTo>
                    <a:pt x="58" y="195"/>
                  </a:lnTo>
                  <a:lnTo>
                    <a:pt x="62" y="191"/>
                  </a:lnTo>
                  <a:lnTo>
                    <a:pt x="66" y="188"/>
                  </a:lnTo>
                  <a:lnTo>
                    <a:pt x="69" y="185"/>
                  </a:lnTo>
                  <a:lnTo>
                    <a:pt x="71" y="184"/>
                  </a:lnTo>
                  <a:lnTo>
                    <a:pt x="75" y="183"/>
                  </a:lnTo>
                  <a:lnTo>
                    <a:pt x="77" y="182"/>
                  </a:lnTo>
                  <a:lnTo>
                    <a:pt x="80" y="181"/>
                  </a:lnTo>
                  <a:lnTo>
                    <a:pt x="83" y="179"/>
                  </a:lnTo>
                  <a:lnTo>
                    <a:pt x="86" y="178"/>
                  </a:lnTo>
                  <a:lnTo>
                    <a:pt x="91" y="178"/>
                  </a:lnTo>
                  <a:lnTo>
                    <a:pt x="94" y="178"/>
                  </a:lnTo>
                  <a:lnTo>
                    <a:pt x="98" y="178"/>
                  </a:lnTo>
                  <a:lnTo>
                    <a:pt x="102" y="178"/>
                  </a:lnTo>
                  <a:lnTo>
                    <a:pt x="107" y="181"/>
                  </a:lnTo>
                  <a:lnTo>
                    <a:pt x="110" y="181"/>
                  </a:lnTo>
                  <a:lnTo>
                    <a:pt x="115" y="182"/>
                  </a:lnTo>
                  <a:lnTo>
                    <a:pt x="118" y="183"/>
                  </a:lnTo>
                  <a:lnTo>
                    <a:pt x="122" y="184"/>
                  </a:lnTo>
                  <a:lnTo>
                    <a:pt x="126" y="185"/>
                  </a:lnTo>
                  <a:lnTo>
                    <a:pt x="128" y="188"/>
                  </a:lnTo>
                  <a:lnTo>
                    <a:pt x="130" y="189"/>
                  </a:lnTo>
                  <a:lnTo>
                    <a:pt x="134" y="190"/>
                  </a:lnTo>
                  <a:lnTo>
                    <a:pt x="137" y="194"/>
                  </a:lnTo>
                  <a:lnTo>
                    <a:pt x="141" y="197"/>
                  </a:lnTo>
                  <a:lnTo>
                    <a:pt x="143" y="202"/>
                  </a:lnTo>
                  <a:lnTo>
                    <a:pt x="146" y="206"/>
                  </a:lnTo>
                  <a:lnTo>
                    <a:pt x="147" y="209"/>
                  </a:lnTo>
                  <a:lnTo>
                    <a:pt x="148" y="213"/>
                  </a:lnTo>
                  <a:lnTo>
                    <a:pt x="149" y="216"/>
                  </a:lnTo>
                  <a:lnTo>
                    <a:pt x="149" y="221"/>
                  </a:lnTo>
                  <a:lnTo>
                    <a:pt x="149" y="225"/>
                  </a:lnTo>
                  <a:lnTo>
                    <a:pt x="149" y="227"/>
                  </a:lnTo>
                  <a:lnTo>
                    <a:pt x="149" y="230"/>
                  </a:lnTo>
                  <a:lnTo>
                    <a:pt x="149" y="233"/>
                  </a:lnTo>
                  <a:lnTo>
                    <a:pt x="149" y="235"/>
                  </a:lnTo>
                  <a:lnTo>
                    <a:pt x="150" y="236"/>
                  </a:lnTo>
                  <a:lnTo>
                    <a:pt x="154" y="238"/>
                  </a:lnTo>
                  <a:lnTo>
                    <a:pt x="160" y="239"/>
                  </a:lnTo>
                  <a:lnTo>
                    <a:pt x="162" y="239"/>
                  </a:lnTo>
                  <a:lnTo>
                    <a:pt x="166" y="239"/>
                  </a:lnTo>
                  <a:lnTo>
                    <a:pt x="168" y="239"/>
                  </a:lnTo>
                  <a:lnTo>
                    <a:pt x="173" y="239"/>
                  </a:lnTo>
                  <a:lnTo>
                    <a:pt x="175" y="239"/>
                  </a:lnTo>
                  <a:lnTo>
                    <a:pt x="180" y="239"/>
                  </a:lnTo>
                  <a:lnTo>
                    <a:pt x="184" y="239"/>
                  </a:lnTo>
                  <a:lnTo>
                    <a:pt x="188" y="239"/>
                  </a:lnTo>
                  <a:lnTo>
                    <a:pt x="191" y="239"/>
                  </a:lnTo>
                  <a:lnTo>
                    <a:pt x="194" y="239"/>
                  </a:lnTo>
                  <a:lnTo>
                    <a:pt x="198" y="238"/>
                  </a:lnTo>
                  <a:lnTo>
                    <a:pt x="203" y="238"/>
                  </a:lnTo>
                  <a:lnTo>
                    <a:pt x="205" y="238"/>
                  </a:lnTo>
                  <a:lnTo>
                    <a:pt x="209" y="238"/>
                  </a:lnTo>
                  <a:lnTo>
                    <a:pt x="212" y="238"/>
                  </a:lnTo>
                  <a:lnTo>
                    <a:pt x="216" y="238"/>
                  </a:lnTo>
                  <a:lnTo>
                    <a:pt x="220" y="236"/>
                  </a:lnTo>
                  <a:lnTo>
                    <a:pt x="225" y="236"/>
                  </a:lnTo>
                  <a:lnTo>
                    <a:pt x="228" y="236"/>
                  </a:lnTo>
                  <a:lnTo>
                    <a:pt x="229" y="236"/>
                  </a:lnTo>
                  <a:lnTo>
                    <a:pt x="334" y="102"/>
                  </a:lnTo>
                  <a:lnTo>
                    <a:pt x="334" y="101"/>
                  </a:lnTo>
                  <a:lnTo>
                    <a:pt x="335" y="100"/>
                  </a:lnTo>
                  <a:lnTo>
                    <a:pt x="338" y="99"/>
                  </a:lnTo>
                  <a:lnTo>
                    <a:pt x="341" y="96"/>
                  </a:lnTo>
                  <a:lnTo>
                    <a:pt x="344" y="93"/>
                  </a:lnTo>
                  <a:lnTo>
                    <a:pt x="348" y="90"/>
                  </a:lnTo>
                  <a:lnTo>
                    <a:pt x="351" y="88"/>
                  </a:lnTo>
                  <a:lnTo>
                    <a:pt x="353" y="87"/>
                  </a:lnTo>
                  <a:lnTo>
                    <a:pt x="357" y="85"/>
                  </a:lnTo>
                  <a:lnTo>
                    <a:pt x="360" y="83"/>
                  </a:lnTo>
                  <a:lnTo>
                    <a:pt x="363" y="80"/>
                  </a:lnTo>
                  <a:lnTo>
                    <a:pt x="366" y="79"/>
                  </a:lnTo>
                  <a:lnTo>
                    <a:pt x="369" y="75"/>
                  </a:lnTo>
                  <a:lnTo>
                    <a:pt x="372" y="74"/>
                  </a:lnTo>
                  <a:lnTo>
                    <a:pt x="376" y="70"/>
                  </a:lnTo>
                  <a:lnTo>
                    <a:pt x="380" y="69"/>
                  </a:lnTo>
                  <a:lnTo>
                    <a:pt x="384" y="66"/>
                  </a:lnTo>
                  <a:lnTo>
                    <a:pt x="388" y="64"/>
                  </a:lnTo>
                  <a:lnTo>
                    <a:pt x="391" y="61"/>
                  </a:lnTo>
                  <a:lnTo>
                    <a:pt x="396" y="58"/>
                  </a:lnTo>
                  <a:lnTo>
                    <a:pt x="399" y="56"/>
                  </a:lnTo>
                  <a:lnTo>
                    <a:pt x="404" y="54"/>
                  </a:lnTo>
                  <a:lnTo>
                    <a:pt x="409" y="51"/>
                  </a:lnTo>
                  <a:lnTo>
                    <a:pt x="412" y="49"/>
                  </a:lnTo>
                  <a:lnTo>
                    <a:pt x="417" y="45"/>
                  </a:lnTo>
                  <a:lnTo>
                    <a:pt x="422" y="44"/>
                  </a:lnTo>
                  <a:lnTo>
                    <a:pt x="427" y="41"/>
                  </a:lnTo>
                  <a:lnTo>
                    <a:pt x="430" y="38"/>
                  </a:lnTo>
                  <a:lnTo>
                    <a:pt x="435" y="36"/>
                  </a:lnTo>
                  <a:lnTo>
                    <a:pt x="440" y="34"/>
                  </a:lnTo>
                  <a:lnTo>
                    <a:pt x="444" y="30"/>
                  </a:lnTo>
                  <a:lnTo>
                    <a:pt x="448" y="29"/>
                  </a:lnTo>
                  <a:lnTo>
                    <a:pt x="453" y="25"/>
                  </a:lnTo>
                  <a:lnTo>
                    <a:pt x="459" y="24"/>
                  </a:lnTo>
                  <a:lnTo>
                    <a:pt x="462" y="20"/>
                  </a:lnTo>
                  <a:lnTo>
                    <a:pt x="467" y="19"/>
                  </a:lnTo>
                  <a:lnTo>
                    <a:pt x="472" y="17"/>
                  </a:lnTo>
                  <a:lnTo>
                    <a:pt x="476" y="16"/>
                  </a:lnTo>
                  <a:lnTo>
                    <a:pt x="480" y="13"/>
                  </a:lnTo>
                  <a:lnTo>
                    <a:pt x="485" y="11"/>
                  </a:lnTo>
                  <a:lnTo>
                    <a:pt x="490" y="10"/>
                  </a:lnTo>
                  <a:lnTo>
                    <a:pt x="494" y="9"/>
                  </a:lnTo>
                  <a:lnTo>
                    <a:pt x="498" y="7"/>
                  </a:lnTo>
                  <a:lnTo>
                    <a:pt x="503" y="6"/>
                  </a:lnTo>
                  <a:lnTo>
                    <a:pt x="506" y="4"/>
                  </a:lnTo>
                  <a:lnTo>
                    <a:pt x="511" y="4"/>
                  </a:lnTo>
                  <a:lnTo>
                    <a:pt x="514" y="2"/>
                  </a:lnTo>
                  <a:lnTo>
                    <a:pt x="518" y="2"/>
                  </a:lnTo>
                  <a:lnTo>
                    <a:pt x="522" y="2"/>
                  </a:lnTo>
                  <a:lnTo>
                    <a:pt x="526" y="2"/>
                  </a:lnTo>
                  <a:lnTo>
                    <a:pt x="529" y="0"/>
                  </a:lnTo>
                  <a:lnTo>
                    <a:pt x="532" y="0"/>
                  </a:lnTo>
                  <a:lnTo>
                    <a:pt x="536" y="0"/>
                  </a:lnTo>
                  <a:lnTo>
                    <a:pt x="539" y="0"/>
                  </a:lnTo>
                  <a:lnTo>
                    <a:pt x="542" y="0"/>
                  </a:lnTo>
                  <a:lnTo>
                    <a:pt x="545" y="2"/>
                  </a:lnTo>
                  <a:lnTo>
                    <a:pt x="548" y="2"/>
                  </a:lnTo>
                  <a:lnTo>
                    <a:pt x="551" y="4"/>
                  </a:lnTo>
                  <a:lnTo>
                    <a:pt x="556" y="5"/>
                  </a:lnTo>
                  <a:lnTo>
                    <a:pt x="561" y="7"/>
                  </a:lnTo>
                  <a:lnTo>
                    <a:pt x="565" y="10"/>
                  </a:lnTo>
                  <a:lnTo>
                    <a:pt x="570" y="12"/>
                  </a:lnTo>
                  <a:lnTo>
                    <a:pt x="575" y="15"/>
                  </a:lnTo>
                  <a:lnTo>
                    <a:pt x="580" y="17"/>
                  </a:lnTo>
                  <a:lnTo>
                    <a:pt x="584" y="20"/>
                  </a:lnTo>
                  <a:lnTo>
                    <a:pt x="588" y="23"/>
                  </a:lnTo>
                  <a:lnTo>
                    <a:pt x="592" y="25"/>
                  </a:lnTo>
                  <a:lnTo>
                    <a:pt x="595" y="29"/>
                  </a:lnTo>
                  <a:lnTo>
                    <a:pt x="599" y="32"/>
                  </a:lnTo>
                  <a:lnTo>
                    <a:pt x="602" y="36"/>
                  </a:lnTo>
                  <a:lnTo>
                    <a:pt x="605" y="39"/>
                  </a:lnTo>
                  <a:lnTo>
                    <a:pt x="608" y="44"/>
                  </a:lnTo>
                  <a:lnTo>
                    <a:pt x="610" y="48"/>
                  </a:lnTo>
                  <a:lnTo>
                    <a:pt x="613" y="53"/>
                  </a:lnTo>
                  <a:lnTo>
                    <a:pt x="615" y="57"/>
                  </a:lnTo>
                  <a:lnTo>
                    <a:pt x="616" y="62"/>
                  </a:lnTo>
                  <a:lnTo>
                    <a:pt x="619" y="67"/>
                  </a:lnTo>
                  <a:lnTo>
                    <a:pt x="620" y="73"/>
                  </a:lnTo>
                  <a:lnTo>
                    <a:pt x="620" y="75"/>
                  </a:lnTo>
                  <a:lnTo>
                    <a:pt x="620" y="79"/>
                  </a:lnTo>
                  <a:lnTo>
                    <a:pt x="620" y="82"/>
                  </a:lnTo>
                  <a:lnTo>
                    <a:pt x="621" y="85"/>
                  </a:lnTo>
                  <a:lnTo>
                    <a:pt x="621" y="88"/>
                  </a:lnTo>
                  <a:lnTo>
                    <a:pt x="621" y="92"/>
                  </a:lnTo>
                  <a:lnTo>
                    <a:pt x="621" y="95"/>
                  </a:lnTo>
                  <a:lnTo>
                    <a:pt x="621" y="100"/>
                  </a:lnTo>
                  <a:lnTo>
                    <a:pt x="621" y="102"/>
                  </a:lnTo>
                  <a:lnTo>
                    <a:pt x="620" y="106"/>
                  </a:lnTo>
                  <a:lnTo>
                    <a:pt x="620" y="109"/>
                  </a:lnTo>
                  <a:lnTo>
                    <a:pt x="620" y="114"/>
                  </a:lnTo>
                  <a:lnTo>
                    <a:pt x="619" y="119"/>
                  </a:lnTo>
                  <a:lnTo>
                    <a:pt x="619" y="123"/>
                  </a:lnTo>
                  <a:lnTo>
                    <a:pt x="618" y="127"/>
                  </a:lnTo>
                  <a:lnTo>
                    <a:pt x="618" y="132"/>
                  </a:lnTo>
                  <a:lnTo>
                    <a:pt x="616" y="136"/>
                  </a:lnTo>
                  <a:lnTo>
                    <a:pt x="615" y="140"/>
                  </a:lnTo>
                  <a:lnTo>
                    <a:pt x="614" y="145"/>
                  </a:lnTo>
                  <a:lnTo>
                    <a:pt x="613" y="151"/>
                  </a:lnTo>
                  <a:lnTo>
                    <a:pt x="612" y="156"/>
                  </a:lnTo>
                  <a:lnTo>
                    <a:pt x="610" y="162"/>
                  </a:lnTo>
                  <a:lnTo>
                    <a:pt x="608" y="166"/>
                  </a:lnTo>
                  <a:lnTo>
                    <a:pt x="608" y="172"/>
                  </a:lnTo>
                  <a:lnTo>
                    <a:pt x="606" y="177"/>
                  </a:lnTo>
                  <a:lnTo>
                    <a:pt x="603" y="183"/>
                  </a:lnTo>
                  <a:lnTo>
                    <a:pt x="602" y="188"/>
                  </a:lnTo>
                  <a:lnTo>
                    <a:pt x="601" y="194"/>
                  </a:lnTo>
                  <a:lnTo>
                    <a:pt x="599" y="200"/>
                  </a:lnTo>
                  <a:lnTo>
                    <a:pt x="599" y="206"/>
                  </a:lnTo>
                  <a:lnTo>
                    <a:pt x="597" y="210"/>
                  </a:lnTo>
                  <a:lnTo>
                    <a:pt x="596" y="216"/>
                  </a:lnTo>
                  <a:lnTo>
                    <a:pt x="594" y="221"/>
                  </a:lnTo>
                  <a:lnTo>
                    <a:pt x="593" y="227"/>
                  </a:lnTo>
                  <a:lnTo>
                    <a:pt x="592" y="232"/>
                  </a:lnTo>
                  <a:lnTo>
                    <a:pt x="590" y="238"/>
                  </a:lnTo>
                  <a:lnTo>
                    <a:pt x="589" y="242"/>
                  </a:lnTo>
                  <a:lnTo>
                    <a:pt x="589" y="248"/>
                  </a:lnTo>
                  <a:lnTo>
                    <a:pt x="588" y="253"/>
                  </a:lnTo>
                  <a:lnTo>
                    <a:pt x="588" y="259"/>
                  </a:lnTo>
                  <a:lnTo>
                    <a:pt x="587" y="264"/>
                  </a:lnTo>
                  <a:lnTo>
                    <a:pt x="586" y="268"/>
                  </a:lnTo>
                  <a:lnTo>
                    <a:pt x="584" y="273"/>
                  </a:lnTo>
                  <a:lnTo>
                    <a:pt x="584" y="279"/>
                  </a:lnTo>
                  <a:lnTo>
                    <a:pt x="583" y="284"/>
                  </a:lnTo>
                  <a:lnTo>
                    <a:pt x="583" y="289"/>
                  </a:lnTo>
                  <a:lnTo>
                    <a:pt x="582" y="293"/>
                  </a:lnTo>
                  <a:lnTo>
                    <a:pt x="582" y="298"/>
                  </a:lnTo>
                  <a:lnTo>
                    <a:pt x="581" y="302"/>
                  </a:lnTo>
                  <a:lnTo>
                    <a:pt x="580" y="306"/>
                  </a:lnTo>
                  <a:lnTo>
                    <a:pt x="580" y="311"/>
                  </a:lnTo>
                  <a:lnTo>
                    <a:pt x="580" y="316"/>
                  </a:lnTo>
                  <a:lnTo>
                    <a:pt x="580" y="319"/>
                  </a:lnTo>
                  <a:lnTo>
                    <a:pt x="578" y="324"/>
                  </a:lnTo>
                  <a:lnTo>
                    <a:pt x="578" y="329"/>
                  </a:lnTo>
                  <a:lnTo>
                    <a:pt x="578" y="334"/>
                  </a:lnTo>
                  <a:lnTo>
                    <a:pt x="578" y="337"/>
                  </a:lnTo>
                  <a:lnTo>
                    <a:pt x="577" y="341"/>
                  </a:lnTo>
                  <a:lnTo>
                    <a:pt x="577" y="344"/>
                  </a:lnTo>
                  <a:lnTo>
                    <a:pt x="577" y="348"/>
                  </a:lnTo>
                  <a:lnTo>
                    <a:pt x="576" y="351"/>
                  </a:lnTo>
                  <a:lnTo>
                    <a:pt x="576" y="355"/>
                  </a:lnTo>
                  <a:lnTo>
                    <a:pt x="576" y="359"/>
                  </a:lnTo>
                  <a:lnTo>
                    <a:pt x="576" y="362"/>
                  </a:lnTo>
                  <a:lnTo>
                    <a:pt x="575" y="364"/>
                  </a:lnTo>
                  <a:lnTo>
                    <a:pt x="575" y="368"/>
                  </a:lnTo>
                  <a:lnTo>
                    <a:pt x="575" y="372"/>
                  </a:lnTo>
                  <a:lnTo>
                    <a:pt x="575" y="374"/>
                  </a:lnTo>
                  <a:lnTo>
                    <a:pt x="575" y="380"/>
                  </a:lnTo>
                  <a:lnTo>
                    <a:pt x="575" y="385"/>
                  </a:lnTo>
                  <a:lnTo>
                    <a:pt x="575" y="389"/>
                  </a:lnTo>
                  <a:lnTo>
                    <a:pt x="575" y="393"/>
                  </a:lnTo>
                  <a:lnTo>
                    <a:pt x="575" y="397"/>
                  </a:lnTo>
                  <a:lnTo>
                    <a:pt x="575" y="400"/>
                  </a:lnTo>
                  <a:lnTo>
                    <a:pt x="575" y="404"/>
                  </a:lnTo>
                  <a:lnTo>
                    <a:pt x="576" y="405"/>
                  </a:lnTo>
                  <a:lnTo>
                    <a:pt x="577" y="406"/>
                  </a:lnTo>
                  <a:lnTo>
                    <a:pt x="580" y="411"/>
                  </a:lnTo>
                  <a:lnTo>
                    <a:pt x="581" y="413"/>
                  </a:lnTo>
                  <a:lnTo>
                    <a:pt x="583" y="418"/>
                  </a:lnTo>
                  <a:lnTo>
                    <a:pt x="583" y="420"/>
                  </a:lnTo>
                  <a:lnTo>
                    <a:pt x="584" y="423"/>
                  </a:lnTo>
                  <a:lnTo>
                    <a:pt x="586" y="425"/>
                  </a:lnTo>
                  <a:lnTo>
                    <a:pt x="587" y="429"/>
                  </a:lnTo>
                  <a:lnTo>
                    <a:pt x="587" y="431"/>
                  </a:lnTo>
                  <a:lnTo>
                    <a:pt x="588" y="434"/>
                  </a:lnTo>
                  <a:lnTo>
                    <a:pt x="588" y="437"/>
                  </a:lnTo>
                  <a:lnTo>
                    <a:pt x="588" y="442"/>
                  </a:lnTo>
                  <a:lnTo>
                    <a:pt x="588" y="444"/>
                  </a:lnTo>
                  <a:lnTo>
                    <a:pt x="588" y="449"/>
                  </a:lnTo>
                  <a:lnTo>
                    <a:pt x="588" y="452"/>
                  </a:lnTo>
                  <a:lnTo>
                    <a:pt x="588" y="457"/>
                  </a:lnTo>
                  <a:lnTo>
                    <a:pt x="588" y="462"/>
                  </a:lnTo>
                  <a:lnTo>
                    <a:pt x="587" y="467"/>
                  </a:lnTo>
                  <a:lnTo>
                    <a:pt x="586" y="470"/>
                  </a:lnTo>
                  <a:lnTo>
                    <a:pt x="586" y="476"/>
                  </a:lnTo>
                  <a:lnTo>
                    <a:pt x="584" y="481"/>
                  </a:lnTo>
                  <a:lnTo>
                    <a:pt x="582" y="485"/>
                  </a:lnTo>
                  <a:lnTo>
                    <a:pt x="581" y="489"/>
                  </a:lnTo>
                  <a:lnTo>
                    <a:pt x="580" y="491"/>
                  </a:lnTo>
                  <a:lnTo>
                    <a:pt x="580" y="495"/>
                  </a:lnTo>
                  <a:lnTo>
                    <a:pt x="578" y="497"/>
                  </a:lnTo>
                  <a:lnTo>
                    <a:pt x="576" y="502"/>
                  </a:lnTo>
                  <a:lnTo>
                    <a:pt x="574" y="508"/>
                  </a:lnTo>
                  <a:lnTo>
                    <a:pt x="571" y="513"/>
                  </a:lnTo>
                  <a:lnTo>
                    <a:pt x="569" y="518"/>
                  </a:lnTo>
                  <a:lnTo>
                    <a:pt x="567" y="521"/>
                  </a:lnTo>
                  <a:lnTo>
                    <a:pt x="564" y="525"/>
                  </a:lnTo>
                  <a:lnTo>
                    <a:pt x="562" y="529"/>
                  </a:lnTo>
                  <a:lnTo>
                    <a:pt x="561" y="533"/>
                  </a:lnTo>
                  <a:lnTo>
                    <a:pt x="558" y="535"/>
                  </a:lnTo>
                  <a:lnTo>
                    <a:pt x="556" y="539"/>
                  </a:lnTo>
                  <a:lnTo>
                    <a:pt x="555" y="541"/>
                  </a:lnTo>
                  <a:lnTo>
                    <a:pt x="552" y="544"/>
                  </a:lnTo>
                  <a:lnTo>
                    <a:pt x="550" y="548"/>
                  </a:lnTo>
                  <a:lnTo>
                    <a:pt x="546" y="553"/>
                  </a:lnTo>
                  <a:lnTo>
                    <a:pt x="543" y="555"/>
                  </a:lnTo>
                  <a:lnTo>
                    <a:pt x="541" y="559"/>
                  </a:lnTo>
                  <a:lnTo>
                    <a:pt x="538" y="563"/>
                  </a:lnTo>
                  <a:lnTo>
                    <a:pt x="537" y="565"/>
                  </a:lnTo>
                  <a:lnTo>
                    <a:pt x="536" y="569"/>
                  </a:lnTo>
                  <a:lnTo>
                    <a:pt x="535" y="572"/>
                  </a:lnTo>
                  <a:lnTo>
                    <a:pt x="533" y="574"/>
                  </a:lnTo>
                  <a:lnTo>
                    <a:pt x="533" y="579"/>
                  </a:lnTo>
                  <a:lnTo>
                    <a:pt x="532" y="582"/>
                  </a:lnTo>
                  <a:lnTo>
                    <a:pt x="533" y="584"/>
                  </a:lnTo>
                  <a:lnTo>
                    <a:pt x="533" y="587"/>
                  </a:lnTo>
                  <a:lnTo>
                    <a:pt x="535" y="592"/>
                  </a:lnTo>
                  <a:lnTo>
                    <a:pt x="536" y="596"/>
                  </a:lnTo>
                  <a:lnTo>
                    <a:pt x="537" y="602"/>
                  </a:lnTo>
                  <a:lnTo>
                    <a:pt x="538" y="603"/>
                  </a:lnTo>
                  <a:lnTo>
                    <a:pt x="539" y="606"/>
                  </a:lnTo>
                  <a:lnTo>
                    <a:pt x="541" y="609"/>
                  </a:lnTo>
                  <a:lnTo>
                    <a:pt x="542" y="612"/>
                  </a:lnTo>
                  <a:lnTo>
                    <a:pt x="542" y="615"/>
                  </a:lnTo>
                  <a:lnTo>
                    <a:pt x="543" y="617"/>
                  </a:lnTo>
                  <a:lnTo>
                    <a:pt x="544" y="621"/>
                  </a:lnTo>
                  <a:lnTo>
                    <a:pt x="545" y="624"/>
                  </a:lnTo>
                  <a:lnTo>
                    <a:pt x="546" y="628"/>
                  </a:lnTo>
                  <a:lnTo>
                    <a:pt x="549" y="630"/>
                  </a:lnTo>
                  <a:lnTo>
                    <a:pt x="550" y="634"/>
                  </a:lnTo>
                  <a:lnTo>
                    <a:pt x="551" y="637"/>
                  </a:lnTo>
                  <a:lnTo>
                    <a:pt x="552" y="641"/>
                  </a:lnTo>
                  <a:lnTo>
                    <a:pt x="555" y="643"/>
                  </a:lnTo>
                  <a:lnTo>
                    <a:pt x="556" y="647"/>
                  </a:lnTo>
                  <a:lnTo>
                    <a:pt x="557" y="650"/>
                  </a:lnTo>
                  <a:lnTo>
                    <a:pt x="559" y="654"/>
                  </a:lnTo>
                  <a:lnTo>
                    <a:pt x="561" y="657"/>
                  </a:lnTo>
                  <a:lnTo>
                    <a:pt x="562" y="661"/>
                  </a:lnTo>
                  <a:lnTo>
                    <a:pt x="564" y="665"/>
                  </a:lnTo>
                  <a:lnTo>
                    <a:pt x="564" y="667"/>
                  </a:lnTo>
                  <a:lnTo>
                    <a:pt x="567" y="671"/>
                  </a:lnTo>
                  <a:lnTo>
                    <a:pt x="568" y="673"/>
                  </a:lnTo>
                  <a:lnTo>
                    <a:pt x="569" y="676"/>
                  </a:lnTo>
                  <a:lnTo>
                    <a:pt x="570" y="680"/>
                  </a:lnTo>
                  <a:lnTo>
                    <a:pt x="573" y="682"/>
                  </a:lnTo>
                  <a:lnTo>
                    <a:pt x="574" y="686"/>
                  </a:lnTo>
                  <a:lnTo>
                    <a:pt x="575" y="690"/>
                  </a:lnTo>
                  <a:lnTo>
                    <a:pt x="576" y="692"/>
                  </a:lnTo>
                  <a:lnTo>
                    <a:pt x="577" y="695"/>
                  </a:lnTo>
                  <a:lnTo>
                    <a:pt x="578" y="698"/>
                  </a:lnTo>
                  <a:lnTo>
                    <a:pt x="580" y="701"/>
                  </a:lnTo>
                  <a:lnTo>
                    <a:pt x="583" y="706"/>
                  </a:lnTo>
                  <a:lnTo>
                    <a:pt x="586" y="711"/>
                  </a:lnTo>
                  <a:lnTo>
                    <a:pt x="588" y="716"/>
                  </a:lnTo>
                  <a:lnTo>
                    <a:pt x="589" y="720"/>
                  </a:lnTo>
                  <a:lnTo>
                    <a:pt x="592" y="723"/>
                  </a:lnTo>
                  <a:lnTo>
                    <a:pt x="593" y="726"/>
                  </a:lnTo>
                  <a:lnTo>
                    <a:pt x="595" y="731"/>
                  </a:lnTo>
                  <a:lnTo>
                    <a:pt x="596" y="732"/>
                  </a:lnTo>
                  <a:lnTo>
                    <a:pt x="641" y="786"/>
                  </a:lnTo>
                  <a:lnTo>
                    <a:pt x="641" y="784"/>
                  </a:lnTo>
                  <a:lnTo>
                    <a:pt x="644" y="784"/>
                  </a:lnTo>
                  <a:lnTo>
                    <a:pt x="647" y="783"/>
                  </a:lnTo>
                  <a:lnTo>
                    <a:pt x="652" y="783"/>
                  </a:lnTo>
                  <a:lnTo>
                    <a:pt x="656" y="782"/>
                  </a:lnTo>
                  <a:lnTo>
                    <a:pt x="658" y="782"/>
                  </a:lnTo>
                  <a:lnTo>
                    <a:pt x="661" y="781"/>
                  </a:lnTo>
                  <a:lnTo>
                    <a:pt x="666" y="781"/>
                  </a:lnTo>
                  <a:lnTo>
                    <a:pt x="669" y="780"/>
                  </a:lnTo>
                  <a:lnTo>
                    <a:pt x="673" y="780"/>
                  </a:lnTo>
                  <a:lnTo>
                    <a:pt x="678" y="780"/>
                  </a:lnTo>
                  <a:lnTo>
                    <a:pt x="683" y="780"/>
                  </a:lnTo>
                  <a:lnTo>
                    <a:pt x="686" y="778"/>
                  </a:lnTo>
                  <a:lnTo>
                    <a:pt x="691" y="777"/>
                  </a:lnTo>
                  <a:lnTo>
                    <a:pt x="696" y="777"/>
                  </a:lnTo>
                  <a:lnTo>
                    <a:pt x="702" y="776"/>
                  </a:lnTo>
                  <a:lnTo>
                    <a:pt x="707" y="776"/>
                  </a:lnTo>
                  <a:lnTo>
                    <a:pt x="711" y="776"/>
                  </a:lnTo>
                  <a:lnTo>
                    <a:pt x="717" y="776"/>
                  </a:lnTo>
                  <a:lnTo>
                    <a:pt x="722" y="776"/>
                  </a:lnTo>
                  <a:lnTo>
                    <a:pt x="727" y="775"/>
                  </a:lnTo>
                  <a:lnTo>
                    <a:pt x="733" y="775"/>
                  </a:lnTo>
                  <a:lnTo>
                    <a:pt x="737" y="775"/>
                  </a:lnTo>
                  <a:lnTo>
                    <a:pt x="743" y="776"/>
                  </a:lnTo>
                  <a:lnTo>
                    <a:pt x="748" y="776"/>
                  </a:lnTo>
                  <a:lnTo>
                    <a:pt x="754" y="776"/>
                  </a:lnTo>
                  <a:lnTo>
                    <a:pt x="759" y="776"/>
                  </a:lnTo>
                  <a:lnTo>
                    <a:pt x="765" y="777"/>
                  </a:lnTo>
                  <a:lnTo>
                    <a:pt x="769" y="777"/>
                  </a:lnTo>
                  <a:lnTo>
                    <a:pt x="774" y="778"/>
                  </a:lnTo>
                  <a:lnTo>
                    <a:pt x="778" y="780"/>
                  </a:lnTo>
                  <a:lnTo>
                    <a:pt x="780" y="780"/>
                  </a:lnTo>
                  <a:lnTo>
                    <a:pt x="784" y="781"/>
                  </a:lnTo>
                  <a:lnTo>
                    <a:pt x="787" y="782"/>
                  </a:lnTo>
                  <a:lnTo>
                    <a:pt x="790" y="782"/>
                  </a:lnTo>
                  <a:lnTo>
                    <a:pt x="793" y="783"/>
                  </a:lnTo>
                  <a:lnTo>
                    <a:pt x="797" y="784"/>
                  </a:lnTo>
                  <a:lnTo>
                    <a:pt x="800" y="784"/>
                  </a:lnTo>
                  <a:lnTo>
                    <a:pt x="803" y="786"/>
                  </a:lnTo>
                  <a:lnTo>
                    <a:pt x="806" y="787"/>
                  </a:lnTo>
                  <a:lnTo>
                    <a:pt x="811" y="789"/>
                  </a:lnTo>
                  <a:lnTo>
                    <a:pt x="814" y="790"/>
                  </a:lnTo>
                  <a:lnTo>
                    <a:pt x="817" y="792"/>
                  </a:lnTo>
                  <a:lnTo>
                    <a:pt x="820" y="793"/>
                  </a:lnTo>
                  <a:lnTo>
                    <a:pt x="825" y="793"/>
                  </a:lnTo>
                  <a:lnTo>
                    <a:pt x="829" y="795"/>
                  </a:lnTo>
                  <a:lnTo>
                    <a:pt x="832" y="796"/>
                  </a:lnTo>
                  <a:lnTo>
                    <a:pt x="836" y="797"/>
                  </a:lnTo>
                  <a:lnTo>
                    <a:pt x="839" y="799"/>
                  </a:lnTo>
                  <a:lnTo>
                    <a:pt x="844" y="801"/>
                  </a:lnTo>
                  <a:lnTo>
                    <a:pt x="846" y="802"/>
                  </a:lnTo>
                  <a:lnTo>
                    <a:pt x="851" y="803"/>
                  </a:lnTo>
                  <a:lnTo>
                    <a:pt x="855" y="806"/>
                  </a:lnTo>
                  <a:lnTo>
                    <a:pt x="858" y="807"/>
                  </a:lnTo>
                  <a:lnTo>
                    <a:pt x="862" y="808"/>
                  </a:lnTo>
                  <a:lnTo>
                    <a:pt x="865" y="811"/>
                  </a:lnTo>
                  <a:lnTo>
                    <a:pt x="869" y="812"/>
                  </a:lnTo>
                  <a:lnTo>
                    <a:pt x="874" y="814"/>
                  </a:lnTo>
                  <a:lnTo>
                    <a:pt x="876" y="815"/>
                  </a:lnTo>
                  <a:lnTo>
                    <a:pt x="880" y="818"/>
                  </a:lnTo>
                  <a:lnTo>
                    <a:pt x="883" y="819"/>
                  </a:lnTo>
                  <a:lnTo>
                    <a:pt x="887" y="820"/>
                  </a:lnTo>
                  <a:lnTo>
                    <a:pt x="890" y="822"/>
                  </a:lnTo>
                  <a:lnTo>
                    <a:pt x="894" y="824"/>
                  </a:lnTo>
                  <a:lnTo>
                    <a:pt x="896" y="826"/>
                  </a:lnTo>
                  <a:lnTo>
                    <a:pt x="900" y="828"/>
                  </a:lnTo>
                  <a:lnTo>
                    <a:pt x="902" y="829"/>
                  </a:lnTo>
                  <a:lnTo>
                    <a:pt x="906" y="831"/>
                  </a:lnTo>
                  <a:lnTo>
                    <a:pt x="908" y="833"/>
                  </a:lnTo>
                  <a:lnTo>
                    <a:pt x="912" y="834"/>
                  </a:lnTo>
                  <a:lnTo>
                    <a:pt x="916" y="838"/>
                  </a:lnTo>
                  <a:lnTo>
                    <a:pt x="922" y="843"/>
                  </a:lnTo>
                  <a:lnTo>
                    <a:pt x="926" y="845"/>
                  </a:lnTo>
                  <a:lnTo>
                    <a:pt x="929" y="848"/>
                  </a:lnTo>
                  <a:lnTo>
                    <a:pt x="933" y="852"/>
                  </a:lnTo>
                  <a:lnTo>
                    <a:pt x="937" y="856"/>
                  </a:lnTo>
                  <a:lnTo>
                    <a:pt x="938" y="858"/>
                  </a:lnTo>
                  <a:lnTo>
                    <a:pt x="940" y="862"/>
                  </a:lnTo>
                  <a:lnTo>
                    <a:pt x="941" y="864"/>
                  </a:lnTo>
                  <a:lnTo>
                    <a:pt x="941" y="867"/>
                  </a:lnTo>
                  <a:lnTo>
                    <a:pt x="940" y="870"/>
                  </a:lnTo>
                  <a:lnTo>
                    <a:pt x="939" y="872"/>
                  </a:lnTo>
                  <a:lnTo>
                    <a:pt x="937" y="875"/>
                  </a:lnTo>
                  <a:lnTo>
                    <a:pt x="934" y="878"/>
                  </a:lnTo>
                  <a:lnTo>
                    <a:pt x="931" y="880"/>
                  </a:lnTo>
                  <a:lnTo>
                    <a:pt x="927" y="883"/>
                  </a:lnTo>
                  <a:lnTo>
                    <a:pt x="922" y="886"/>
                  </a:lnTo>
                  <a:lnTo>
                    <a:pt x="918" y="889"/>
                  </a:lnTo>
                  <a:lnTo>
                    <a:pt x="914" y="890"/>
                  </a:lnTo>
                  <a:lnTo>
                    <a:pt x="910" y="891"/>
                  </a:lnTo>
                  <a:lnTo>
                    <a:pt x="908" y="892"/>
                  </a:lnTo>
                  <a:lnTo>
                    <a:pt x="905" y="894"/>
                  </a:lnTo>
                  <a:lnTo>
                    <a:pt x="901" y="895"/>
                  </a:lnTo>
                  <a:lnTo>
                    <a:pt x="897" y="896"/>
                  </a:lnTo>
                  <a:lnTo>
                    <a:pt x="894" y="897"/>
                  </a:lnTo>
                  <a:lnTo>
                    <a:pt x="890" y="899"/>
                  </a:lnTo>
                  <a:lnTo>
                    <a:pt x="887" y="901"/>
                  </a:lnTo>
                  <a:lnTo>
                    <a:pt x="882" y="901"/>
                  </a:lnTo>
                  <a:lnTo>
                    <a:pt x="878" y="902"/>
                  </a:lnTo>
                  <a:lnTo>
                    <a:pt x="875" y="904"/>
                  </a:lnTo>
                  <a:lnTo>
                    <a:pt x="870" y="905"/>
                  </a:lnTo>
                  <a:lnTo>
                    <a:pt x="865" y="907"/>
                  </a:lnTo>
                  <a:lnTo>
                    <a:pt x="861" y="908"/>
                  </a:lnTo>
                  <a:lnTo>
                    <a:pt x="857" y="909"/>
                  </a:lnTo>
                  <a:lnTo>
                    <a:pt x="851" y="910"/>
                  </a:lnTo>
                  <a:lnTo>
                    <a:pt x="846" y="911"/>
                  </a:lnTo>
                  <a:lnTo>
                    <a:pt x="842" y="911"/>
                  </a:lnTo>
                  <a:lnTo>
                    <a:pt x="837" y="914"/>
                  </a:lnTo>
                  <a:lnTo>
                    <a:pt x="832" y="914"/>
                  </a:lnTo>
                  <a:lnTo>
                    <a:pt x="826" y="916"/>
                  </a:lnTo>
                  <a:lnTo>
                    <a:pt x="822" y="916"/>
                  </a:lnTo>
                  <a:lnTo>
                    <a:pt x="817" y="917"/>
                  </a:lnTo>
                  <a:lnTo>
                    <a:pt x="811" y="918"/>
                  </a:lnTo>
                  <a:lnTo>
                    <a:pt x="806" y="920"/>
                  </a:lnTo>
                  <a:lnTo>
                    <a:pt x="800" y="920"/>
                  </a:lnTo>
                  <a:lnTo>
                    <a:pt x="794" y="921"/>
                  </a:lnTo>
                  <a:lnTo>
                    <a:pt x="788" y="921"/>
                  </a:lnTo>
                  <a:lnTo>
                    <a:pt x="784" y="922"/>
                  </a:lnTo>
                  <a:lnTo>
                    <a:pt x="778" y="923"/>
                  </a:lnTo>
                  <a:lnTo>
                    <a:pt x="773" y="924"/>
                  </a:lnTo>
                  <a:lnTo>
                    <a:pt x="767" y="926"/>
                  </a:lnTo>
                  <a:lnTo>
                    <a:pt x="761" y="926"/>
                  </a:lnTo>
                  <a:lnTo>
                    <a:pt x="755" y="926"/>
                  </a:lnTo>
                  <a:lnTo>
                    <a:pt x="749" y="927"/>
                  </a:lnTo>
                  <a:lnTo>
                    <a:pt x="743" y="927"/>
                  </a:lnTo>
                  <a:lnTo>
                    <a:pt x="737" y="928"/>
                  </a:lnTo>
                  <a:lnTo>
                    <a:pt x="731" y="928"/>
                  </a:lnTo>
                  <a:lnTo>
                    <a:pt x="727" y="929"/>
                  </a:lnTo>
                  <a:lnTo>
                    <a:pt x="720" y="929"/>
                  </a:lnTo>
                  <a:lnTo>
                    <a:pt x="715" y="930"/>
                  </a:lnTo>
                  <a:lnTo>
                    <a:pt x="709" y="930"/>
                  </a:lnTo>
                  <a:lnTo>
                    <a:pt x="703" y="931"/>
                  </a:lnTo>
                  <a:lnTo>
                    <a:pt x="697" y="931"/>
                  </a:lnTo>
                  <a:lnTo>
                    <a:pt x="691" y="931"/>
                  </a:lnTo>
                  <a:lnTo>
                    <a:pt x="685" y="931"/>
                  </a:lnTo>
                  <a:lnTo>
                    <a:pt x="680" y="933"/>
                  </a:lnTo>
                  <a:lnTo>
                    <a:pt x="673" y="933"/>
                  </a:lnTo>
                  <a:lnTo>
                    <a:pt x="669" y="933"/>
                  </a:lnTo>
                  <a:lnTo>
                    <a:pt x="663" y="933"/>
                  </a:lnTo>
                  <a:lnTo>
                    <a:pt x="657" y="933"/>
                  </a:lnTo>
                  <a:lnTo>
                    <a:pt x="652" y="933"/>
                  </a:lnTo>
                  <a:lnTo>
                    <a:pt x="647" y="933"/>
                  </a:lnTo>
                  <a:lnTo>
                    <a:pt x="642" y="933"/>
                  </a:lnTo>
                  <a:lnTo>
                    <a:pt x="638" y="933"/>
                  </a:lnTo>
                  <a:lnTo>
                    <a:pt x="633" y="933"/>
                  </a:lnTo>
                  <a:lnTo>
                    <a:pt x="628" y="933"/>
                  </a:lnTo>
                  <a:lnTo>
                    <a:pt x="625" y="933"/>
                  </a:lnTo>
                  <a:lnTo>
                    <a:pt x="620" y="933"/>
                  </a:lnTo>
                  <a:lnTo>
                    <a:pt x="616" y="933"/>
                  </a:lnTo>
                  <a:lnTo>
                    <a:pt x="613" y="933"/>
                  </a:lnTo>
                  <a:lnTo>
                    <a:pt x="609" y="933"/>
                  </a:lnTo>
                  <a:lnTo>
                    <a:pt x="606" y="933"/>
                  </a:lnTo>
                  <a:lnTo>
                    <a:pt x="602" y="933"/>
                  </a:lnTo>
                  <a:lnTo>
                    <a:pt x="599" y="933"/>
                  </a:lnTo>
                  <a:lnTo>
                    <a:pt x="595" y="933"/>
                  </a:lnTo>
                  <a:lnTo>
                    <a:pt x="593" y="933"/>
                  </a:lnTo>
                  <a:lnTo>
                    <a:pt x="589" y="933"/>
                  </a:lnTo>
                  <a:lnTo>
                    <a:pt x="587" y="933"/>
                  </a:lnTo>
                  <a:lnTo>
                    <a:pt x="584" y="933"/>
                  </a:lnTo>
                  <a:lnTo>
                    <a:pt x="582" y="933"/>
                  </a:lnTo>
                  <a:lnTo>
                    <a:pt x="576" y="931"/>
                  </a:lnTo>
                  <a:lnTo>
                    <a:pt x="573" y="931"/>
                  </a:lnTo>
                  <a:lnTo>
                    <a:pt x="569" y="931"/>
                  </a:lnTo>
                  <a:lnTo>
                    <a:pt x="565" y="931"/>
                  </a:lnTo>
                  <a:lnTo>
                    <a:pt x="562" y="931"/>
                  </a:lnTo>
                  <a:lnTo>
                    <a:pt x="558" y="931"/>
                  </a:lnTo>
                  <a:lnTo>
                    <a:pt x="556" y="931"/>
                  </a:lnTo>
                  <a:lnTo>
                    <a:pt x="554" y="931"/>
                  </a:lnTo>
                  <a:lnTo>
                    <a:pt x="550" y="930"/>
                  </a:lnTo>
                  <a:lnTo>
                    <a:pt x="548" y="930"/>
                  </a:lnTo>
                  <a:lnTo>
                    <a:pt x="545" y="930"/>
                  </a:lnTo>
                  <a:lnTo>
                    <a:pt x="544" y="930"/>
                  </a:lnTo>
                  <a:lnTo>
                    <a:pt x="536" y="994"/>
                  </a:lnTo>
                  <a:lnTo>
                    <a:pt x="535" y="994"/>
                  </a:lnTo>
                  <a:lnTo>
                    <a:pt x="531" y="994"/>
                  </a:lnTo>
                  <a:lnTo>
                    <a:pt x="529" y="996"/>
                  </a:lnTo>
                  <a:lnTo>
                    <a:pt x="526" y="996"/>
                  </a:lnTo>
                  <a:lnTo>
                    <a:pt x="524" y="997"/>
                  </a:lnTo>
                  <a:lnTo>
                    <a:pt x="522" y="997"/>
                  </a:lnTo>
                  <a:lnTo>
                    <a:pt x="518" y="997"/>
                  </a:lnTo>
                  <a:lnTo>
                    <a:pt x="514" y="997"/>
                  </a:lnTo>
                  <a:lnTo>
                    <a:pt x="511" y="996"/>
                  </a:lnTo>
                  <a:lnTo>
                    <a:pt x="509" y="994"/>
                  </a:lnTo>
                  <a:lnTo>
                    <a:pt x="505" y="993"/>
                  </a:lnTo>
                  <a:lnTo>
                    <a:pt x="503" y="991"/>
                  </a:lnTo>
                  <a:lnTo>
                    <a:pt x="499" y="988"/>
                  </a:lnTo>
                  <a:lnTo>
                    <a:pt x="498" y="986"/>
                  </a:lnTo>
                  <a:lnTo>
                    <a:pt x="494" y="981"/>
                  </a:lnTo>
                  <a:lnTo>
                    <a:pt x="492" y="977"/>
                  </a:lnTo>
                  <a:lnTo>
                    <a:pt x="491" y="972"/>
                  </a:lnTo>
                  <a:lnTo>
                    <a:pt x="488" y="967"/>
                  </a:lnTo>
                  <a:lnTo>
                    <a:pt x="486" y="961"/>
                  </a:lnTo>
                  <a:lnTo>
                    <a:pt x="484" y="956"/>
                  </a:lnTo>
                  <a:lnTo>
                    <a:pt x="480" y="952"/>
                  </a:lnTo>
                  <a:lnTo>
                    <a:pt x="476" y="947"/>
                  </a:lnTo>
                  <a:lnTo>
                    <a:pt x="473" y="945"/>
                  </a:lnTo>
                  <a:lnTo>
                    <a:pt x="469" y="942"/>
                  </a:lnTo>
                  <a:lnTo>
                    <a:pt x="467" y="940"/>
                  </a:lnTo>
                  <a:lnTo>
                    <a:pt x="463" y="937"/>
                  </a:lnTo>
                  <a:lnTo>
                    <a:pt x="459" y="935"/>
                  </a:lnTo>
                  <a:lnTo>
                    <a:pt x="455" y="934"/>
                  </a:lnTo>
                  <a:lnTo>
                    <a:pt x="450" y="933"/>
                  </a:lnTo>
                  <a:lnTo>
                    <a:pt x="446" y="931"/>
                  </a:lnTo>
                  <a:lnTo>
                    <a:pt x="442" y="930"/>
                  </a:lnTo>
                  <a:lnTo>
                    <a:pt x="440" y="930"/>
                  </a:lnTo>
                  <a:lnTo>
                    <a:pt x="436" y="929"/>
                  </a:lnTo>
                  <a:lnTo>
                    <a:pt x="434" y="929"/>
                  </a:lnTo>
                  <a:lnTo>
                    <a:pt x="429" y="929"/>
                  </a:lnTo>
                  <a:lnTo>
                    <a:pt x="427" y="928"/>
                  </a:lnTo>
                  <a:lnTo>
                    <a:pt x="423" y="928"/>
                  </a:lnTo>
                  <a:lnTo>
                    <a:pt x="420" y="928"/>
                  </a:lnTo>
                  <a:lnTo>
                    <a:pt x="415" y="928"/>
                  </a:lnTo>
                  <a:lnTo>
                    <a:pt x="411" y="928"/>
                  </a:lnTo>
                  <a:lnTo>
                    <a:pt x="407" y="928"/>
                  </a:lnTo>
                  <a:lnTo>
                    <a:pt x="403" y="928"/>
                  </a:lnTo>
                  <a:lnTo>
                    <a:pt x="398" y="928"/>
                  </a:lnTo>
                  <a:lnTo>
                    <a:pt x="395" y="928"/>
                  </a:lnTo>
                  <a:lnTo>
                    <a:pt x="390" y="929"/>
                  </a:lnTo>
                  <a:lnTo>
                    <a:pt x="385" y="930"/>
                  </a:lnTo>
                  <a:lnTo>
                    <a:pt x="380" y="930"/>
                  </a:lnTo>
                  <a:lnTo>
                    <a:pt x="375" y="930"/>
                  </a:lnTo>
                  <a:lnTo>
                    <a:pt x="370" y="931"/>
                  </a:lnTo>
                  <a:lnTo>
                    <a:pt x="365" y="931"/>
                  </a:lnTo>
                  <a:lnTo>
                    <a:pt x="359" y="931"/>
                  </a:lnTo>
                  <a:lnTo>
                    <a:pt x="353" y="931"/>
                  </a:lnTo>
                  <a:lnTo>
                    <a:pt x="347" y="933"/>
                  </a:lnTo>
                  <a:lnTo>
                    <a:pt x="343" y="933"/>
                  </a:lnTo>
                  <a:lnTo>
                    <a:pt x="337" y="933"/>
                  </a:lnTo>
                  <a:lnTo>
                    <a:pt x="331" y="934"/>
                  </a:lnTo>
                  <a:lnTo>
                    <a:pt x="325" y="934"/>
                  </a:lnTo>
                  <a:lnTo>
                    <a:pt x="320" y="935"/>
                  </a:lnTo>
                  <a:lnTo>
                    <a:pt x="314" y="935"/>
                  </a:lnTo>
                  <a:lnTo>
                    <a:pt x="308" y="935"/>
                  </a:lnTo>
                  <a:lnTo>
                    <a:pt x="302" y="935"/>
                  </a:lnTo>
                  <a:lnTo>
                    <a:pt x="297" y="936"/>
                  </a:lnTo>
                  <a:lnTo>
                    <a:pt x="290" y="936"/>
                  </a:lnTo>
                  <a:lnTo>
                    <a:pt x="284" y="937"/>
                  </a:lnTo>
                  <a:lnTo>
                    <a:pt x="280" y="937"/>
                  </a:lnTo>
                  <a:lnTo>
                    <a:pt x="274" y="937"/>
                  </a:lnTo>
                  <a:lnTo>
                    <a:pt x="267" y="937"/>
                  </a:lnTo>
                  <a:lnTo>
                    <a:pt x="261" y="939"/>
                  </a:lnTo>
                  <a:lnTo>
                    <a:pt x="255" y="939"/>
                  </a:lnTo>
                  <a:lnTo>
                    <a:pt x="250" y="940"/>
                  </a:lnTo>
                  <a:lnTo>
                    <a:pt x="243" y="940"/>
                  </a:lnTo>
                  <a:lnTo>
                    <a:pt x="237" y="940"/>
                  </a:lnTo>
                  <a:lnTo>
                    <a:pt x="231" y="940"/>
                  </a:lnTo>
                  <a:lnTo>
                    <a:pt x="226" y="940"/>
                  </a:lnTo>
                  <a:lnTo>
                    <a:pt x="220" y="940"/>
                  </a:lnTo>
                  <a:lnTo>
                    <a:pt x="214" y="940"/>
                  </a:lnTo>
                  <a:lnTo>
                    <a:pt x="209" y="940"/>
                  </a:lnTo>
                  <a:lnTo>
                    <a:pt x="204" y="940"/>
                  </a:lnTo>
                  <a:lnTo>
                    <a:pt x="197" y="940"/>
                  </a:lnTo>
                  <a:lnTo>
                    <a:pt x="192" y="940"/>
                  </a:lnTo>
                  <a:lnTo>
                    <a:pt x="186" y="940"/>
                  </a:lnTo>
                  <a:lnTo>
                    <a:pt x="181" y="940"/>
                  </a:lnTo>
                  <a:lnTo>
                    <a:pt x="175" y="940"/>
                  </a:lnTo>
                  <a:lnTo>
                    <a:pt x="171" y="940"/>
                  </a:lnTo>
                  <a:lnTo>
                    <a:pt x="165" y="940"/>
                  </a:lnTo>
                  <a:lnTo>
                    <a:pt x="160" y="940"/>
                  </a:lnTo>
                  <a:lnTo>
                    <a:pt x="155" y="939"/>
                  </a:lnTo>
                  <a:lnTo>
                    <a:pt x="150" y="939"/>
                  </a:lnTo>
                  <a:lnTo>
                    <a:pt x="146" y="937"/>
                  </a:lnTo>
                  <a:lnTo>
                    <a:pt x="141" y="937"/>
                  </a:lnTo>
                  <a:lnTo>
                    <a:pt x="136" y="937"/>
                  </a:lnTo>
                  <a:lnTo>
                    <a:pt x="131" y="936"/>
                  </a:lnTo>
                  <a:lnTo>
                    <a:pt x="127" y="936"/>
                  </a:lnTo>
                  <a:lnTo>
                    <a:pt x="123" y="936"/>
                  </a:lnTo>
                  <a:lnTo>
                    <a:pt x="118" y="935"/>
                  </a:lnTo>
                  <a:lnTo>
                    <a:pt x="115" y="935"/>
                  </a:lnTo>
                  <a:lnTo>
                    <a:pt x="110" y="934"/>
                  </a:lnTo>
                  <a:lnTo>
                    <a:pt x="108" y="933"/>
                  </a:lnTo>
                  <a:lnTo>
                    <a:pt x="103" y="931"/>
                  </a:lnTo>
                  <a:lnTo>
                    <a:pt x="101" y="931"/>
                  </a:lnTo>
                  <a:lnTo>
                    <a:pt x="97" y="930"/>
                  </a:lnTo>
                  <a:lnTo>
                    <a:pt x="94" y="930"/>
                  </a:lnTo>
                  <a:lnTo>
                    <a:pt x="91" y="928"/>
                  </a:lnTo>
                  <a:lnTo>
                    <a:pt x="88" y="927"/>
                  </a:lnTo>
                  <a:lnTo>
                    <a:pt x="85" y="926"/>
                  </a:lnTo>
                  <a:lnTo>
                    <a:pt x="83" y="926"/>
                  </a:lnTo>
                  <a:lnTo>
                    <a:pt x="78" y="922"/>
                  </a:lnTo>
                  <a:lnTo>
                    <a:pt x="76" y="921"/>
                  </a:lnTo>
                  <a:lnTo>
                    <a:pt x="72" y="916"/>
                  </a:lnTo>
                  <a:lnTo>
                    <a:pt x="72" y="913"/>
                  </a:lnTo>
                  <a:lnTo>
                    <a:pt x="72" y="909"/>
                  </a:lnTo>
                  <a:lnTo>
                    <a:pt x="76" y="905"/>
                  </a:lnTo>
                  <a:lnTo>
                    <a:pt x="77" y="903"/>
                  </a:lnTo>
                  <a:lnTo>
                    <a:pt x="79" y="901"/>
                  </a:lnTo>
                  <a:lnTo>
                    <a:pt x="82" y="899"/>
                  </a:lnTo>
                  <a:lnTo>
                    <a:pt x="85" y="897"/>
                  </a:lnTo>
                  <a:lnTo>
                    <a:pt x="89" y="895"/>
                  </a:lnTo>
                  <a:lnTo>
                    <a:pt x="92" y="892"/>
                  </a:lnTo>
                  <a:lnTo>
                    <a:pt x="96" y="891"/>
                  </a:lnTo>
                  <a:lnTo>
                    <a:pt x="101" y="889"/>
                  </a:lnTo>
                  <a:lnTo>
                    <a:pt x="105" y="886"/>
                  </a:lnTo>
                  <a:lnTo>
                    <a:pt x="110" y="884"/>
                  </a:lnTo>
                  <a:lnTo>
                    <a:pt x="115" y="882"/>
                  </a:lnTo>
                  <a:lnTo>
                    <a:pt x="120" y="880"/>
                  </a:lnTo>
                  <a:lnTo>
                    <a:pt x="124" y="877"/>
                  </a:lnTo>
                  <a:lnTo>
                    <a:pt x="130" y="876"/>
                  </a:lnTo>
                  <a:lnTo>
                    <a:pt x="135" y="872"/>
                  </a:lnTo>
                  <a:lnTo>
                    <a:pt x="142" y="871"/>
                  </a:lnTo>
                  <a:lnTo>
                    <a:pt x="148" y="869"/>
                  </a:lnTo>
                  <a:lnTo>
                    <a:pt x="154" y="866"/>
                  </a:lnTo>
                  <a:lnTo>
                    <a:pt x="160" y="864"/>
                  </a:lnTo>
                  <a:lnTo>
                    <a:pt x="166" y="862"/>
                  </a:lnTo>
                  <a:lnTo>
                    <a:pt x="173" y="859"/>
                  </a:lnTo>
                  <a:lnTo>
                    <a:pt x="179" y="857"/>
                  </a:lnTo>
                  <a:lnTo>
                    <a:pt x="186" y="854"/>
                  </a:lnTo>
                  <a:lnTo>
                    <a:pt x="192" y="853"/>
                  </a:lnTo>
                  <a:lnTo>
                    <a:pt x="199" y="851"/>
                  </a:lnTo>
                  <a:lnTo>
                    <a:pt x="205" y="848"/>
                  </a:lnTo>
                  <a:lnTo>
                    <a:pt x="212" y="846"/>
                  </a:lnTo>
                  <a:lnTo>
                    <a:pt x="218" y="844"/>
                  </a:lnTo>
                  <a:lnTo>
                    <a:pt x="225" y="843"/>
                  </a:lnTo>
                  <a:lnTo>
                    <a:pt x="231" y="840"/>
                  </a:lnTo>
                  <a:lnTo>
                    <a:pt x="237" y="838"/>
                  </a:lnTo>
                  <a:lnTo>
                    <a:pt x="244" y="837"/>
                  </a:lnTo>
                  <a:lnTo>
                    <a:pt x="250" y="834"/>
                  </a:lnTo>
                  <a:lnTo>
                    <a:pt x="256" y="833"/>
                  </a:lnTo>
                  <a:lnTo>
                    <a:pt x="262" y="831"/>
                  </a:lnTo>
                  <a:lnTo>
                    <a:pt x="269" y="829"/>
                  </a:lnTo>
                  <a:lnTo>
                    <a:pt x="274" y="828"/>
                  </a:lnTo>
                  <a:lnTo>
                    <a:pt x="280" y="826"/>
                  </a:lnTo>
                  <a:lnTo>
                    <a:pt x="284" y="825"/>
                  </a:lnTo>
                  <a:lnTo>
                    <a:pt x="290" y="824"/>
                  </a:lnTo>
                  <a:lnTo>
                    <a:pt x="295" y="822"/>
                  </a:lnTo>
                  <a:lnTo>
                    <a:pt x="300" y="820"/>
                  </a:lnTo>
                  <a:lnTo>
                    <a:pt x="305" y="819"/>
                  </a:lnTo>
                  <a:lnTo>
                    <a:pt x="309" y="818"/>
                  </a:lnTo>
                  <a:lnTo>
                    <a:pt x="313" y="816"/>
                  </a:lnTo>
                  <a:lnTo>
                    <a:pt x="318" y="816"/>
                  </a:lnTo>
                  <a:lnTo>
                    <a:pt x="320" y="815"/>
                  </a:lnTo>
                  <a:lnTo>
                    <a:pt x="324" y="814"/>
                  </a:lnTo>
                  <a:lnTo>
                    <a:pt x="327" y="813"/>
                  </a:lnTo>
                  <a:lnTo>
                    <a:pt x="329" y="813"/>
                  </a:lnTo>
                  <a:lnTo>
                    <a:pt x="332" y="812"/>
                  </a:lnTo>
                  <a:lnTo>
                    <a:pt x="333" y="812"/>
                  </a:lnTo>
                  <a:lnTo>
                    <a:pt x="337" y="812"/>
                  </a:lnTo>
                  <a:lnTo>
                    <a:pt x="338" y="812"/>
                  </a:lnTo>
                  <a:lnTo>
                    <a:pt x="338" y="809"/>
                  </a:lnTo>
                  <a:lnTo>
                    <a:pt x="340" y="806"/>
                  </a:lnTo>
                  <a:lnTo>
                    <a:pt x="341" y="802"/>
                  </a:lnTo>
                  <a:lnTo>
                    <a:pt x="343" y="799"/>
                  </a:lnTo>
                  <a:lnTo>
                    <a:pt x="345" y="794"/>
                  </a:lnTo>
                  <a:lnTo>
                    <a:pt x="347" y="790"/>
                  </a:lnTo>
                  <a:lnTo>
                    <a:pt x="348" y="784"/>
                  </a:lnTo>
                  <a:lnTo>
                    <a:pt x="352" y="780"/>
                  </a:lnTo>
                  <a:lnTo>
                    <a:pt x="353" y="774"/>
                  </a:lnTo>
                  <a:lnTo>
                    <a:pt x="357" y="769"/>
                  </a:lnTo>
                  <a:lnTo>
                    <a:pt x="357" y="765"/>
                  </a:lnTo>
                  <a:lnTo>
                    <a:pt x="358" y="763"/>
                  </a:lnTo>
                  <a:lnTo>
                    <a:pt x="359" y="759"/>
                  </a:lnTo>
                  <a:lnTo>
                    <a:pt x="360" y="757"/>
                  </a:lnTo>
                  <a:lnTo>
                    <a:pt x="361" y="755"/>
                  </a:lnTo>
                  <a:lnTo>
                    <a:pt x="363" y="751"/>
                  </a:lnTo>
                  <a:lnTo>
                    <a:pt x="363" y="749"/>
                  </a:lnTo>
                  <a:lnTo>
                    <a:pt x="364" y="745"/>
                  </a:lnTo>
                  <a:lnTo>
                    <a:pt x="364" y="743"/>
                  </a:lnTo>
                  <a:lnTo>
                    <a:pt x="365" y="739"/>
                  </a:lnTo>
                  <a:lnTo>
                    <a:pt x="365" y="736"/>
                  </a:lnTo>
                  <a:lnTo>
                    <a:pt x="366" y="733"/>
                  </a:lnTo>
                  <a:lnTo>
                    <a:pt x="366" y="727"/>
                  </a:lnTo>
                  <a:lnTo>
                    <a:pt x="367" y="723"/>
                  </a:lnTo>
                  <a:lnTo>
                    <a:pt x="366" y="717"/>
                  </a:lnTo>
                  <a:lnTo>
                    <a:pt x="366" y="712"/>
                  </a:lnTo>
                  <a:lnTo>
                    <a:pt x="365" y="707"/>
                  </a:lnTo>
                  <a:lnTo>
                    <a:pt x="364" y="704"/>
                  </a:lnTo>
                  <a:lnTo>
                    <a:pt x="361" y="700"/>
                  </a:lnTo>
                  <a:lnTo>
                    <a:pt x="359" y="697"/>
                  </a:lnTo>
                  <a:lnTo>
                    <a:pt x="356" y="694"/>
                  </a:lnTo>
                  <a:lnTo>
                    <a:pt x="351" y="693"/>
                  </a:lnTo>
                  <a:lnTo>
                    <a:pt x="348" y="692"/>
                  </a:lnTo>
                  <a:lnTo>
                    <a:pt x="346" y="691"/>
                  </a:lnTo>
                  <a:lnTo>
                    <a:pt x="343" y="691"/>
                  </a:lnTo>
                  <a:lnTo>
                    <a:pt x="339" y="691"/>
                  </a:lnTo>
                  <a:lnTo>
                    <a:pt x="335" y="691"/>
                  </a:lnTo>
                  <a:lnTo>
                    <a:pt x="332" y="691"/>
                  </a:lnTo>
                  <a:lnTo>
                    <a:pt x="328" y="692"/>
                  </a:lnTo>
                  <a:lnTo>
                    <a:pt x="325" y="693"/>
                  </a:lnTo>
                  <a:lnTo>
                    <a:pt x="320" y="693"/>
                  </a:lnTo>
                  <a:lnTo>
                    <a:pt x="316" y="694"/>
                  </a:lnTo>
                  <a:lnTo>
                    <a:pt x="312" y="694"/>
                  </a:lnTo>
                  <a:lnTo>
                    <a:pt x="308" y="695"/>
                  </a:lnTo>
                  <a:lnTo>
                    <a:pt x="305" y="697"/>
                  </a:lnTo>
                  <a:lnTo>
                    <a:pt x="301" y="697"/>
                  </a:lnTo>
                  <a:lnTo>
                    <a:pt x="297" y="698"/>
                  </a:lnTo>
                  <a:lnTo>
                    <a:pt x="294" y="699"/>
                  </a:lnTo>
                  <a:lnTo>
                    <a:pt x="290" y="699"/>
                  </a:lnTo>
                  <a:lnTo>
                    <a:pt x="287" y="700"/>
                  </a:lnTo>
                  <a:lnTo>
                    <a:pt x="284" y="701"/>
                  </a:lnTo>
                  <a:lnTo>
                    <a:pt x="281" y="701"/>
                  </a:lnTo>
                  <a:lnTo>
                    <a:pt x="275" y="704"/>
                  </a:lnTo>
                  <a:lnTo>
                    <a:pt x="270" y="705"/>
                  </a:lnTo>
                  <a:lnTo>
                    <a:pt x="264" y="707"/>
                  </a:lnTo>
                  <a:lnTo>
                    <a:pt x="260" y="708"/>
                  </a:lnTo>
                  <a:lnTo>
                    <a:pt x="255" y="711"/>
                  </a:lnTo>
                  <a:lnTo>
                    <a:pt x="250" y="712"/>
                  </a:lnTo>
                  <a:lnTo>
                    <a:pt x="246" y="713"/>
                  </a:lnTo>
                  <a:lnTo>
                    <a:pt x="243" y="716"/>
                  </a:lnTo>
                  <a:lnTo>
                    <a:pt x="239" y="717"/>
                  </a:lnTo>
                  <a:lnTo>
                    <a:pt x="237" y="718"/>
                  </a:lnTo>
                  <a:lnTo>
                    <a:pt x="233" y="719"/>
                  </a:lnTo>
                  <a:lnTo>
                    <a:pt x="231" y="720"/>
                  </a:lnTo>
                  <a:lnTo>
                    <a:pt x="229" y="722"/>
                  </a:lnTo>
                  <a:lnTo>
                    <a:pt x="226" y="723"/>
                  </a:lnTo>
                  <a:lnTo>
                    <a:pt x="223" y="725"/>
                  </a:lnTo>
                  <a:lnTo>
                    <a:pt x="220" y="727"/>
                  </a:lnTo>
                  <a:lnTo>
                    <a:pt x="217" y="730"/>
                  </a:lnTo>
                  <a:lnTo>
                    <a:pt x="217" y="731"/>
                  </a:lnTo>
                  <a:lnTo>
                    <a:pt x="214" y="731"/>
                  </a:lnTo>
                  <a:lnTo>
                    <a:pt x="212" y="731"/>
                  </a:lnTo>
                  <a:lnTo>
                    <a:pt x="210" y="731"/>
                  </a:lnTo>
                  <a:lnTo>
                    <a:pt x="207" y="732"/>
                  </a:lnTo>
                  <a:lnTo>
                    <a:pt x="204" y="732"/>
                  </a:lnTo>
                  <a:lnTo>
                    <a:pt x="201" y="732"/>
                  </a:lnTo>
                  <a:lnTo>
                    <a:pt x="197" y="732"/>
                  </a:lnTo>
                  <a:lnTo>
                    <a:pt x="193" y="733"/>
                  </a:lnTo>
                  <a:lnTo>
                    <a:pt x="188" y="733"/>
                  </a:lnTo>
                  <a:lnTo>
                    <a:pt x="184" y="735"/>
                  </a:lnTo>
                  <a:lnTo>
                    <a:pt x="179" y="735"/>
                  </a:lnTo>
                  <a:lnTo>
                    <a:pt x="174" y="735"/>
                  </a:lnTo>
                  <a:lnTo>
                    <a:pt x="169" y="736"/>
                  </a:lnTo>
                  <a:lnTo>
                    <a:pt x="163" y="736"/>
                  </a:lnTo>
                  <a:lnTo>
                    <a:pt x="161" y="736"/>
                  </a:lnTo>
                  <a:lnTo>
                    <a:pt x="159" y="736"/>
                  </a:lnTo>
                  <a:lnTo>
                    <a:pt x="155" y="736"/>
                  </a:lnTo>
                  <a:lnTo>
                    <a:pt x="153" y="736"/>
                  </a:lnTo>
                  <a:lnTo>
                    <a:pt x="149" y="736"/>
                  </a:lnTo>
                  <a:lnTo>
                    <a:pt x="146" y="736"/>
                  </a:lnTo>
                  <a:lnTo>
                    <a:pt x="143" y="736"/>
                  </a:lnTo>
                  <a:lnTo>
                    <a:pt x="140" y="736"/>
                  </a:lnTo>
                  <a:lnTo>
                    <a:pt x="137" y="736"/>
                  </a:lnTo>
                  <a:lnTo>
                    <a:pt x="134" y="736"/>
                  </a:lnTo>
                  <a:lnTo>
                    <a:pt x="130" y="736"/>
                  </a:lnTo>
                  <a:lnTo>
                    <a:pt x="128" y="736"/>
                  </a:lnTo>
                  <a:lnTo>
                    <a:pt x="126" y="736"/>
                  </a:lnTo>
                  <a:lnTo>
                    <a:pt x="122" y="736"/>
                  </a:lnTo>
                  <a:lnTo>
                    <a:pt x="118" y="736"/>
                  </a:lnTo>
                  <a:lnTo>
                    <a:pt x="116" y="736"/>
                  </a:lnTo>
                  <a:lnTo>
                    <a:pt x="113" y="736"/>
                  </a:lnTo>
                  <a:lnTo>
                    <a:pt x="110" y="736"/>
                  </a:lnTo>
                  <a:lnTo>
                    <a:pt x="107" y="736"/>
                  </a:lnTo>
                  <a:lnTo>
                    <a:pt x="103" y="736"/>
                  </a:lnTo>
                  <a:lnTo>
                    <a:pt x="101" y="735"/>
                  </a:lnTo>
                  <a:lnTo>
                    <a:pt x="97" y="735"/>
                  </a:lnTo>
                  <a:lnTo>
                    <a:pt x="95" y="735"/>
                  </a:lnTo>
                  <a:lnTo>
                    <a:pt x="91" y="735"/>
                  </a:lnTo>
                  <a:lnTo>
                    <a:pt x="89" y="735"/>
                  </a:lnTo>
                  <a:lnTo>
                    <a:pt x="85" y="733"/>
                  </a:lnTo>
                  <a:lnTo>
                    <a:pt x="83" y="733"/>
                  </a:lnTo>
                  <a:lnTo>
                    <a:pt x="80" y="733"/>
                  </a:lnTo>
                  <a:lnTo>
                    <a:pt x="75" y="732"/>
                  </a:lnTo>
                  <a:lnTo>
                    <a:pt x="70" y="731"/>
                  </a:lnTo>
                  <a:lnTo>
                    <a:pt x="64" y="730"/>
                  </a:lnTo>
                  <a:lnTo>
                    <a:pt x="58" y="727"/>
                  </a:lnTo>
                  <a:lnTo>
                    <a:pt x="53" y="725"/>
                  </a:lnTo>
                  <a:lnTo>
                    <a:pt x="48" y="722"/>
                  </a:lnTo>
                  <a:lnTo>
                    <a:pt x="44" y="718"/>
                  </a:lnTo>
                  <a:lnTo>
                    <a:pt x="40" y="716"/>
                  </a:lnTo>
                  <a:lnTo>
                    <a:pt x="35" y="711"/>
                  </a:lnTo>
                  <a:lnTo>
                    <a:pt x="33" y="707"/>
                  </a:lnTo>
                  <a:lnTo>
                    <a:pt x="28" y="701"/>
                  </a:lnTo>
                  <a:lnTo>
                    <a:pt x="26" y="697"/>
                  </a:lnTo>
                  <a:lnTo>
                    <a:pt x="22" y="692"/>
                  </a:lnTo>
                  <a:lnTo>
                    <a:pt x="20" y="687"/>
                  </a:lnTo>
                  <a:lnTo>
                    <a:pt x="16" y="681"/>
                  </a:lnTo>
                  <a:lnTo>
                    <a:pt x="14" y="676"/>
                  </a:lnTo>
                  <a:lnTo>
                    <a:pt x="12" y="671"/>
                  </a:lnTo>
                  <a:lnTo>
                    <a:pt x="11" y="665"/>
                  </a:lnTo>
                  <a:lnTo>
                    <a:pt x="9" y="661"/>
                  </a:lnTo>
                  <a:lnTo>
                    <a:pt x="8" y="659"/>
                  </a:lnTo>
                  <a:lnTo>
                    <a:pt x="7" y="655"/>
                  </a:lnTo>
                  <a:lnTo>
                    <a:pt x="7" y="653"/>
                  </a:lnTo>
                  <a:lnTo>
                    <a:pt x="5" y="647"/>
                  </a:lnTo>
                  <a:lnTo>
                    <a:pt x="3" y="642"/>
                  </a:lnTo>
                  <a:lnTo>
                    <a:pt x="3" y="639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2" y="630"/>
                  </a:lnTo>
                  <a:lnTo>
                    <a:pt x="1" y="624"/>
                  </a:lnTo>
                  <a:lnTo>
                    <a:pt x="1" y="620"/>
                  </a:lnTo>
                  <a:lnTo>
                    <a:pt x="0" y="614"/>
                  </a:lnTo>
                  <a:lnTo>
                    <a:pt x="0" y="609"/>
                  </a:lnTo>
                  <a:lnTo>
                    <a:pt x="0" y="604"/>
                  </a:lnTo>
                  <a:lnTo>
                    <a:pt x="1" y="601"/>
                  </a:lnTo>
                  <a:lnTo>
                    <a:pt x="1" y="596"/>
                  </a:lnTo>
                  <a:lnTo>
                    <a:pt x="2" y="592"/>
                  </a:lnTo>
                  <a:lnTo>
                    <a:pt x="3" y="589"/>
                  </a:lnTo>
                  <a:lnTo>
                    <a:pt x="5" y="586"/>
                  </a:lnTo>
                  <a:lnTo>
                    <a:pt x="6" y="583"/>
                  </a:lnTo>
                  <a:lnTo>
                    <a:pt x="7" y="579"/>
                  </a:lnTo>
                  <a:lnTo>
                    <a:pt x="9" y="576"/>
                  </a:lnTo>
                  <a:lnTo>
                    <a:pt x="11" y="572"/>
                  </a:lnTo>
                  <a:lnTo>
                    <a:pt x="13" y="566"/>
                  </a:lnTo>
                  <a:lnTo>
                    <a:pt x="15" y="561"/>
                  </a:lnTo>
                  <a:lnTo>
                    <a:pt x="19" y="555"/>
                  </a:lnTo>
                  <a:lnTo>
                    <a:pt x="22" y="551"/>
                  </a:lnTo>
                  <a:lnTo>
                    <a:pt x="22" y="547"/>
                  </a:lnTo>
                  <a:lnTo>
                    <a:pt x="25" y="545"/>
                  </a:lnTo>
                  <a:lnTo>
                    <a:pt x="26" y="541"/>
                  </a:lnTo>
                  <a:lnTo>
                    <a:pt x="28" y="538"/>
                  </a:lnTo>
                  <a:lnTo>
                    <a:pt x="30" y="534"/>
                  </a:lnTo>
                  <a:lnTo>
                    <a:pt x="32" y="531"/>
                  </a:lnTo>
                  <a:lnTo>
                    <a:pt x="33" y="527"/>
                  </a:lnTo>
                  <a:lnTo>
                    <a:pt x="35" y="525"/>
                  </a:lnTo>
                  <a:lnTo>
                    <a:pt x="38" y="520"/>
                  </a:lnTo>
                  <a:lnTo>
                    <a:pt x="39" y="516"/>
                  </a:lnTo>
                  <a:lnTo>
                    <a:pt x="41" y="513"/>
                  </a:lnTo>
                  <a:lnTo>
                    <a:pt x="44" y="509"/>
                  </a:lnTo>
                  <a:lnTo>
                    <a:pt x="46" y="506"/>
                  </a:lnTo>
                  <a:lnTo>
                    <a:pt x="48" y="501"/>
                  </a:lnTo>
                  <a:lnTo>
                    <a:pt x="51" y="497"/>
                  </a:lnTo>
                  <a:lnTo>
                    <a:pt x="53" y="494"/>
                  </a:lnTo>
                  <a:lnTo>
                    <a:pt x="54" y="490"/>
                  </a:lnTo>
                  <a:lnTo>
                    <a:pt x="57" y="485"/>
                  </a:lnTo>
                  <a:lnTo>
                    <a:pt x="59" y="481"/>
                  </a:lnTo>
                  <a:lnTo>
                    <a:pt x="62" y="477"/>
                  </a:lnTo>
                  <a:lnTo>
                    <a:pt x="64" y="474"/>
                  </a:lnTo>
                  <a:lnTo>
                    <a:pt x="67" y="469"/>
                  </a:lnTo>
                  <a:lnTo>
                    <a:pt x="70" y="465"/>
                  </a:lnTo>
                  <a:lnTo>
                    <a:pt x="72" y="462"/>
                  </a:lnTo>
                  <a:lnTo>
                    <a:pt x="75" y="457"/>
                  </a:lnTo>
                  <a:lnTo>
                    <a:pt x="77" y="452"/>
                  </a:lnTo>
                  <a:lnTo>
                    <a:pt x="80" y="449"/>
                  </a:lnTo>
                  <a:lnTo>
                    <a:pt x="83" y="445"/>
                  </a:lnTo>
                  <a:lnTo>
                    <a:pt x="86" y="440"/>
                  </a:lnTo>
                  <a:lnTo>
                    <a:pt x="89" y="437"/>
                  </a:lnTo>
                  <a:lnTo>
                    <a:pt x="92" y="432"/>
                  </a:lnTo>
                  <a:lnTo>
                    <a:pt x="96" y="429"/>
                  </a:lnTo>
                  <a:lnTo>
                    <a:pt x="98" y="424"/>
                  </a:lnTo>
                  <a:lnTo>
                    <a:pt x="101" y="420"/>
                  </a:lnTo>
                  <a:lnTo>
                    <a:pt x="103" y="415"/>
                  </a:lnTo>
                  <a:lnTo>
                    <a:pt x="107" y="412"/>
                  </a:lnTo>
                  <a:lnTo>
                    <a:pt x="110" y="407"/>
                  </a:lnTo>
                  <a:lnTo>
                    <a:pt x="113" y="404"/>
                  </a:lnTo>
                  <a:lnTo>
                    <a:pt x="116" y="399"/>
                  </a:lnTo>
                  <a:lnTo>
                    <a:pt x="120" y="395"/>
                  </a:lnTo>
                  <a:lnTo>
                    <a:pt x="122" y="392"/>
                  </a:lnTo>
                  <a:lnTo>
                    <a:pt x="126" y="387"/>
                  </a:lnTo>
                  <a:lnTo>
                    <a:pt x="129" y="383"/>
                  </a:lnTo>
                  <a:lnTo>
                    <a:pt x="131" y="380"/>
                  </a:lnTo>
                  <a:lnTo>
                    <a:pt x="135" y="376"/>
                  </a:lnTo>
                  <a:lnTo>
                    <a:pt x="139" y="373"/>
                  </a:lnTo>
                  <a:lnTo>
                    <a:pt x="142" y="369"/>
                  </a:lnTo>
                  <a:lnTo>
                    <a:pt x="146" y="366"/>
                  </a:lnTo>
                  <a:lnTo>
                    <a:pt x="123" y="312"/>
                  </a:lnTo>
                  <a:lnTo>
                    <a:pt x="59" y="302"/>
                  </a:lnTo>
                  <a:lnTo>
                    <a:pt x="40" y="271"/>
                  </a:lnTo>
                  <a:lnTo>
                    <a:pt x="44" y="2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1793" y="1574"/>
              <a:ext cx="68" cy="108"/>
            </a:xfrm>
            <a:custGeom>
              <a:avLst/>
              <a:gdLst>
                <a:gd name="T0" fmla="*/ 0 w 206"/>
                <a:gd name="T1" fmla="*/ 0 h 324"/>
                <a:gd name="T2" fmla="*/ 0 w 206"/>
                <a:gd name="T3" fmla="*/ 0 h 324"/>
                <a:gd name="T4" fmla="*/ 0 w 206"/>
                <a:gd name="T5" fmla="*/ 0 h 324"/>
                <a:gd name="T6" fmla="*/ 0 w 206"/>
                <a:gd name="T7" fmla="*/ 0 h 324"/>
                <a:gd name="T8" fmla="*/ 0 w 206"/>
                <a:gd name="T9" fmla="*/ 0 h 324"/>
                <a:gd name="T10" fmla="*/ 0 w 206"/>
                <a:gd name="T11" fmla="*/ 0 h 324"/>
                <a:gd name="T12" fmla="*/ 0 w 206"/>
                <a:gd name="T13" fmla="*/ 0 h 324"/>
                <a:gd name="T14" fmla="*/ 0 w 206"/>
                <a:gd name="T15" fmla="*/ 0 h 324"/>
                <a:gd name="T16" fmla="*/ 0 w 206"/>
                <a:gd name="T17" fmla="*/ 0 h 324"/>
                <a:gd name="T18" fmla="*/ 0 w 206"/>
                <a:gd name="T19" fmla="*/ 0 h 324"/>
                <a:gd name="T20" fmla="*/ 0 w 206"/>
                <a:gd name="T21" fmla="*/ 0 h 324"/>
                <a:gd name="T22" fmla="*/ 0 w 206"/>
                <a:gd name="T23" fmla="*/ 0 h 324"/>
                <a:gd name="T24" fmla="*/ 0 w 206"/>
                <a:gd name="T25" fmla="*/ 0 h 324"/>
                <a:gd name="T26" fmla="*/ 0 w 206"/>
                <a:gd name="T27" fmla="*/ 0 h 324"/>
                <a:gd name="T28" fmla="*/ 0 w 206"/>
                <a:gd name="T29" fmla="*/ 0 h 324"/>
                <a:gd name="T30" fmla="*/ 0 w 206"/>
                <a:gd name="T31" fmla="*/ 0 h 324"/>
                <a:gd name="T32" fmla="*/ 0 w 206"/>
                <a:gd name="T33" fmla="*/ 0 h 324"/>
                <a:gd name="T34" fmla="*/ 0 w 206"/>
                <a:gd name="T35" fmla="*/ 0 h 324"/>
                <a:gd name="T36" fmla="*/ 0 w 206"/>
                <a:gd name="T37" fmla="*/ 0 h 324"/>
                <a:gd name="T38" fmla="*/ 0 w 206"/>
                <a:gd name="T39" fmla="*/ 0 h 324"/>
                <a:gd name="T40" fmla="*/ 0 w 206"/>
                <a:gd name="T41" fmla="*/ 0 h 324"/>
                <a:gd name="T42" fmla="*/ 0 w 206"/>
                <a:gd name="T43" fmla="*/ 0 h 324"/>
                <a:gd name="T44" fmla="*/ 0 w 206"/>
                <a:gd name="T45" fmla="*/ 0 h 324"/>
                <a:gd name="T46" fmla="*/ 0 w 206"/>
                <a:gd name="T47" fmla="*/ 0 h 324"/>
                <a:gd name="T48" fmla="*/ 0 w 206"/>
                <a:gd name="T49" fmla="*/ 0 h 324"/>
                <a:gd name="T50" fmla="*/ 0 w 206"/>
                <a:gd name="T51" fmla="*/ 0 h 324"/>
                <a:gd name="T52" fmla="*/ 0 w 206"/>
                <a:gd name="T53" fmla="*/ 0 h 324"/>
                <a:gd name="T54" fmla="*/ 0 w 206"/>
                <a:gd name="T55" fmla="*/ 0 h 324"/>
                <a:gd name="T56" fmla="*/ 0 w 206"/>
                <a:gd name="T57" fmla="*/ 0 h 324"/>
                <a:gd name="T58" fmla="*/ 0 w 206"/>
                <a:gd name="T59" fmla="*/ 0 h 324"/>
                <a:gd name="T60" fmla="*/ 0 w 206"/>
                <a:gd name="T61" fmla="*/ 0 h 324"/>
                <a:gd name="T62" fmla="*/ 0 w 206"/>
                <a:gd name="T63" fmla="*/ 0 h 324"/>
                <a:gd name="T64" fmla="*/ 0 w 206"/>
                <a:gd name="T65" fmla="*/ 0 h 324"/>
                <a:gd name="T66" fmla="*/ 0 w 206"/>
                <a:gd name="T67" fmla="*/ 0 h 324"/>
                <a:gd name="T68" fmla="*/ 0 w 206"/>
                <a:gd name="T69" fmla="*/ 0 h 324"/>
                <a:gd name="T70" fmla="*/ 0 w 206"/>
                <a:gd name="T71" fmla="*/ 0 h 324"/>
                <a:gd name="T72" fmla="*/ 0 w 206"/>
                <a:gd name="T73" fmla="*/ 0 h 324"/>
                <a:gd name="T74" fmla="*/ 0 w 206"/>
                <a:gd name="T75" fmla="*/ 0 h 324"/>
                <a:gd name="T76" fmla="*/ 0 w 206"/>
                <a:gd name="T77" fmla="*/ 0 h 324"/>
                <a:gd name="T78" fmla="*/ 0 w 206"/>
                <a:gd name="T79" fmla="*/ 0 h 324"/>
                <a:gd name="T80" fmla="*/ 0 w 206"/>
                <a:gd name="T81" fmla="*/ 0 h 324"/>
                <a:gd name="T82" fmla="*/ 0 w 206"/>
                <a:gd name="T83" fmla="*/ 0 h 324"/>
                <a:gd name="T84" fmla="*/ 0 w 206"/>
                <a:gd name="T85" fmla="*/ 0 h 324"/>
                <a:gd name="T86" fmla="*/ 0 w 206"/>
                <a:gd name="T87" fmla="*/ 0 h 324"/>
                <a:gd name="T88" fmla="*/ 0 w 206"/>
                <a:gd name="T89" fmla="*/ 0 h 324"/>
                <a:gd name="T90" fmla="*/ 0 w 206"/>
                <a:gd name="T91" fmla="*/ 0 h 324"/>
                <a:gd name="T92" fmla="*/ 0 w 206"/>
                <a:gd name="T93" fmla="*/ 0 h 324"/>
                <a:gd name="T94" fmla="*/ 0 w 206"/>
                <a:gd name="T95" fmla="*/ 0 h 324"/>
                <a:gd name="T96" fmla="*/ 0 w 206"/>
                <a:gd name="T97" fmla="*/ 0 h 324"/>
                <a:gd name="T98" fmla="*/ 0 w 206"/>
                <a:gd name="T99" fmla="*/ 0 h 324"/>
                <a:gd name="T100" fmla="*/ 0 w 206"/>
                <a:gd name="T101" fmla="*/ 0 h 324"/>
                <a:gd name="T102" fmla="*/ 0 w 206"/>
                <a:gd name="T103" fmla="*/ 0 h 324"/>
                <a:gd name="T104" fmla="*/ 0 w 206"/>
                <a:gd name="T105" fmla="*/ 0 h 324"/>
                <a:gd name="T106" fmla="*/ 0 w 206"/>
                <a:gd name="T107" fmla="*/ 0 h 324"/>
                <a:gd name="T108" fmla="*/ 0 w 206"/>
                <a:gd name="T109" fmla="*/ 0 h 324"/>
                <a:gd name="T110" fmla="*/ 0 w 206"/>
                <a:gd name="T111" fmla="*/ 0 h 3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324"/>
                <a:gd name="T170" fmla="*/ 206 w 206"/>
                <a:gd name="T171" fmla="*/ 324 h 3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324">
                  <a:moveTo>
                    <a:pt x="0" y="41"/>
                  </a:moveTo>
                  <a:lnTo>
                    <a:pt x="0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2"/>
                  </a:lnTo>
                  <a:lnTo>
                    <a:pt x="1" y="55"/>
                  </a:lnTo>
                  <a:lnTo>
                    <a:pt x="1" y="58"/>
                  </a:lnTo>
                  <a:lnTo>
                    <a:pt x="1" y="61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2" y="71"/>
                  </a:lnTo>
                  <a:lnTo>
                    <a:pt x="3" y="75"/>
                  </a:lnTo>
                  <a:lnTo>
                    <a:pt x="3" y="80"/>
                  </a:lnTo>
                  <a:lnTo>
                    <a:pt x="3" y="83"/>
                  </a:lnTo>
                  <a:lnTo>
                    <a:pt x="3" y="87"/>
                  </a:lnTo>
                  <a:lnTo>
                    <a:pt x="4" y="90"/>
                  </a:lnTo>
                  <a:lnTo>
                    <a:pt x="4" y="95"/>
                  </a:lnTo>
                  <a:lnTo>
                    <a:pt x="4" y="99"/>
                  </a:lnTo>
                  <a:lnTo>
                    <a:pt x="6" y="102"/>
                  </a:lnTo>
                  <a:lnTo>
                    <a:pt x="6" y="106"/>
                  </a:lnTo>
                  <a:lnTo>
                    <a:pt x="7" y="109"/>
                  </a:lnTo>
                  <a:lnTo>
                    <a:pt x="7" y="113"/>
                  </a:lnTo>
                  <a:lnTo>
                    <a:pt x="8" y="116"/>
                  </a:lnTo>
                  <a:lnTo>
                    <a:pt x="8" y="119"/>
                  </a:lnTo>
                  <a:lnTo>
                    <a:pt x="8" y="122"/>
                  </a:lnTo>
                  <a:lnTo>
                    <a:pt x="9" y="126"/>
                  </a:lnTo>
                  <a:lnTo>
                    <a:pt x="10" y="131"/>
                  </a:lnTo>
                  <a:lnTo>
                    <a:pt x="11" y="133"/>
                  </a:lnTo>
                  <a:lnTo>
                    <a:pt x="14" y="138"/>
                  </a:lnTo>
                  <a:lnTo>
                    <a:pt x="16" y="141"/>
                  </a:lnTo>
                  <a:lnTo>
                    <a:pt x="19" y="145"/>
                  </a:lnTo>
                  <a:lnTo>
                    <a:pt x="20" y="148"/>
                  </a:lnTo>
                  <a:lnTo>
                    <a:pt x="23" y="152"/>
                  </a:lnTo>
                  <a:lnTo>
                    <a:pt x="26" y="157"/>
                  </a:lnTo>
                  <a:lnTo>
                    <a:pt x="28" y="162"/>
                  </a:lnTo>
                  <a:lnTo>
                    <a:pt x="32" y="166"/>
                  </a:lnTo>
                  <a:lnTo>
                    <a:pt x="34" y="170"/>
                  </a:lnTo>
                  <a:lnTo>
                    <a:pt x="38" y="176"/>
                  </a:lnTo>
                  <a:lnTo>
                    <a:pt x="41" y="180"/>
                  </a:lnTo>
                  <a:lnTo>
                    <a:pt x="45" y="185"/>
                  </a:lnTo>
                  <a:lnTo>
                    <a:pt x="48" y="190"/>
                  </a:lnTo>
                  <a:lnTo>
                    <a:pt x="52" y="195"/>
                  </a:lnTo>
                  <a:lnTo>
                    <a:pt x="54" y="201"/>
                  </a:lnTo>
                  <a:lnTo>
                    <a:pt x="58" y="205"/>
                  </a:lnTo>
                  <a:lnTo>
                    <a:pt x="61" y="210"/>
                  </a:lnTo>
                  <a:lnTo>
                    <a:pt x="65" y="214"/>
                  </a:lnTo>
                  <a:lnTo>
                    <a:pt x="68" y="220"/>
                  </a:lnTo>
                  <a:lnTo>
                    <a:pt x="72" y="224"/>
                  </a:lnTo>
                  <a:lnTo>
                    <a:pt x="75" y="229"/>
                  </a:lnTo>
                  <a:lnTo>
                    <a:pt x="78" y="233"/>
                  </a:lnTo>
                  <a:lnTo>
                    <a:pt x="81" y="236"/>
                  </a:lnTo>
                  <a:lnTo>
                    <a:pt x="84" y="240"/>
                  </a:lnTo>
                  <a:lnTo>
                    <a:pt x="87" y="243"/>
                  </a:lnTo>
                  <a:lnTo>
                    <a:pt x="90" y="246"/>
                  </a:lnTo>
                  <a:lnTo>
                    <a:pt x="91" y="249"/>
                  </a:lnTo>
                  <a:lnTo>
                    <a:pt x="93" y="250"/>
                  </a:lnTo>
                  <a:lnTo>
                    <a:pt x="96" y="254"/>
                  </a:lnTo>
                  <a:lnTo>
                    <a:pt x="99" y="256"/>
                  </a:lnTo>
                  <a:lnTo>
                    <a:pt x="104" y="262"/>
                  </a:lnTo>
                  <a:lnTo>
                    <a:pt x="106" y="265"/>
                  </a:lnTo>
                  <a:lnTo>
                    <a:pt x="109" y="268"/>
                  </a:lnTo>
                  <a:lnTo>
                    <a:pt x="112" y="272"/>
                  </a:lnTo>
                  <a:lnTo>
                    <a:pt x="116" y="275"/>
                  </a:lnTo>
                  <a:lnTo>
                    <a:pt x="118" y="278"/>
                  </a:lnTo>
                  <a:lnTo>
                    <a:pt x="122" y="283"/>
                  </a:lnTo>
                  <a:lnTo>
                    <a:pt x="124" y="286"/>
                  </a:lnTo>
                  <a:lnTo>
                    <a:pt x="129" y="290"/>
                  </a:lnTo>
                  <a:lnTo>
                    <a:pt x="132" y="293"/>
                  </a:lnTo>
                  <a:lnTo>
                    <a:pt x="136" y="298"/>
                  </a:lnTo>
                  <a:lnTo>
                    <a:pt x="139" y="301"/>
                  </a:lnTo>
                  <a:lnTo>
                    <a:pt x="144" y="305"/>
                  </a:lnTo>
                  <a:lnTo>
                    <a:pt x="148" y="307"/>
                  </a:lnTo>
                  <a:lnTo>
                    <a:pt x="151" y="311"/>
                  </a:lnTo>
                  <a:lnTo>
                    <a:pt x="155" y="313"/>
                  </a:lnTo>
                  <a:lnTo>
                    <a:pt x="160" y="317"/>
                  </a:lnTo>
                  <a:lnTo>
                    <a:pt x="163" y="318"/>
                  </a:lnTo>
                  <a:lnTo>
                    <a:pt x="167" y="320"/>
                  </a:lnTo>
                  <a:lnTo>
                    <a:pt x="170" y="322"/>
                  </a:lnTo>
                  <a:lnTo>
                    <a:pt x="175" y="324"/>
                  </a:lnTo>
                  <a:lnTo>
                    <a:pt x="177" y="324"/>
                  </a:lnTo>
                  <a:lnTo>
                    <a:pt x="182" y="324"/>
                  </a:lnTo>
                  <a:lnTo>
                    <a:pt x="185" y="324"/>
                  </a:lnTo>
                  <a:lnTo>
                    <a:pt x="188" y="324"/>
                  </a:lnTo>
                  <a:lnTo>
                    <a:pt x="192" y="322"/>
                  </a:lnTo>
                  <a:lnTo>
                    <a:pt x="195" y="320"/>
                  </a:lnTo>
                  <a:lnTo>
                    <a:pt x="198" y="318"/>
                  </a:lnTo>
                  <a:lnTo>
                    <a:pt x="201" y="316"/>
                  </a:lnTo>
                  <a:lnTo>
                    <a:pt x="202" y="312"/>
                  </a:lnTo>
                  <a:lnTo>
                    <a:pt x="205" y="309"/>
                  </a:lnTo>
                  <a:lnTo>
                    <a:pt x="205" y="304"/>
                  </a:lnTo>
                  <a:lnTo>
                    <a:pt x="206" y="300"/>
                  </a:lnTo>
                  <a:lnTo>
                    <a:pt x="205" y="296"/>
                  </a:lnTo>
                  <a:lnTo>
                    <a:pt x="204" y="291"/>
                  </a:lnTo>
                  <a:lnTo>
                    <a:pt x="201" y="286"/>
                  </a:lnTo>
                  <a:lnTo>
                    <a:pt x="199" y="283"/>
                  </a:lnTo>
                  <a:lnTo>
                    <a:pt x="196" y="277"/>
                  </a:lnTo>
                  <a:lnTo>
                    <a:pt x="193" y="272"/>
                  </a:lnTo>
                  <a:lnTo>
                    <a:pt x="188" y="267"/>
                  </a:lnTo>
                  <a:lnTo>
                    <a:pt x="185" y="262"/>
                  </a:lnTo>
                  <a:lnTo>
                    <a:pt x="180" y="258"/>
                  </a:lnTo>
                  <a:lnTo>
                    <a:pt x="176" y="253"/>
                  </a:lnTo>
                  <a:lnTo>
                    <a:pt x="171" y="247"/>
                  </a:lnTo>
                  <a:lnTo>
                    <a:pt x="167" y="242"/>
                  </a:lnTo>
                  <a:lnTo>
                    <a:pt x="161" y="237"/>
                  </a:lnTo>
                  <a:lnTo>
                    <a:pt x="155" y="232"/>
                  </a:lnTo>
                  <a:lnTo>
                    <a:pt x="150" y="227"/>
                  </a:lnTo>
                  <a:lnTo>
                    <a:pt x="144" y="222"/>
                  </a:lnTo>
                  <a:lnTo>
                    <a:pt x="139" y="216"/>
                  </a:lnTo>
                  <a:lnTo>
                    <a:pt x="135" y="211"/>
                  </a:lnTo>
                  <a:lnTo>
                    <a:pt x="130" y="207"/>
                  </a:lnTo>
                  <a:lnTo>
                    <a:pt x="124" y="202"/>
                  </a:lnTo>
                  <a:lnTo>
                    <a:pt x="119" y="197"/>
                  </a:lnTo>
                  <a:lnTo>
                    <a:pt x="116" y="192"/>
                  </a:lnTo>
                  <a:lnTo>
                    <a:pt x="110" y="188"/>
                  </a:lnTo>
                  <a:lnTo>
                    <a:pt x="107" y="184"/>
                  </a:lnTo>
                  <a:lnTo>
                    <a:pt x="104" y="179"/>
                  </a:lnTo>
                  <a:lnTo>
                    <a:pt x="100" y="176"/>
                  </a:lnTo>
                  <a:lnTo>
                    <a:pt x="99" y="172"/>
                  </a:lnTo>
                  <a:lnTo>
                    <a:pt x="97" y="169"/>
                  </a:lnTo>
                  <a:lnTo>
                    <a:pt x="96" y="164"/>
                  </a:lnTo>
                  <a:lnTo>
                    <a:pt x="93" y="160"/>
                  </a:lnTo>
                  <a:lnTo>
                    <a:pt x="91" y="154"/>
                  </a:lnTo>
                  <a:lnTo>
                    <a:pt x="89" y="150"/>
                  </a:lnTo>
                  <a:lnTo>
                    <a:pt x="86" y="146"/>
                  </a:lnTo>
                  <a:lnTo>
                    <a:pt x="85" y="144"/>
                  </a:lnTo>
                  <a:lnTo>
                    <a:pt x="84" y="141"/>
                  </a:lnTo>
                  <a:lnTo>
                    <a:pt x="83" y="138"/>
                  </a:lnTo>
                  <a:lnTo>
                    <a:pt x="81" y="135"/>
                  </a:lnTo>
                  <a:lnTo>
                    <a:pt x="80" y="132"/>
                  </a:lnTo>
                  <a:lnTo>
                    <a:pt x="79" y="128"/>
                  </a:lnTo>
                  <a:lnTo>
                    <a:pt x="78" y="126"/>
                  </a:lnTo>
                  <a:lnTo>
                    <a:pt x="77" y="122"/>
                  </a:lnTo>
                  <a:lnTo>
                    <a:pt x="75" y="119"/>
                  </a:lnTo>
                  <a:lnTo>
                    <a:pt x="73" y="115"/>
                  </a:lnTo>
                  <a:lnTo>
                    <a:pt x="72" y="112"/>
                  </a:lnTo>
                  <a:lnTo>
                    <a:pt x="71" y="108"/>
                  </a:lnTo>
                  <a:lnTo>
                    <a:pt x="70" y="105"/>
                  </a:lnTo>
                  <a:lnTo>
                    <a:pt x="67" y="101"/>
                  </a:lnTo>
                  <a:lnTo>
                    <a:pt x="66" y="97"/>
                  </a:lnTo>
                  <a:lnTo>
                    <a:pt x="65" y="94"/>
                  </a:lnTo>
                  <a:lnTo>
                    <a:pt x="64" y="90"/>
                  </a:lnTo>
                  <a:lnTo>
                    <a:pt x="61" y="87"/>
                  </a:lnTo>
                  <a:lnTo>
                    <a:pt x="60" y="83"/>
                  </a:lnTo>
                  <a:lnTo>
                    <a:pt x="59" y="80"/>
                  </a:lnTo>
                  <a:lnTo>
                    <a:pt x="58" y="76"/>
                  </a:lnTo>
                  <a:lnTo>
                    <a:pt x="56" y="74"/>
                  </a:lnTo>
                  <a:lnTo>
                    <a:pt x="55" y="70"/>
                  </a:lnTo>
                  <a:lnTo>
                    <a:pt x="53" y="67"/>
                  </a:lnTo>
                  <a:lnTo>
                    <a:pt x="52" y="63"/>
                  </a:lnTo>
                  <a:lnTo>
                    <a:pt x="51" y="58"/>
                  </a:lnTo>
                  <a:lnTo>
                    <a:pt x="48" y="56"/>
                  </a:lnTo>
                  <a:lnTo>
                    <a:pt x="47" y="52"/>
                  </a:lnTo>
                  <a:lnTo>
                    <a:pt x="46" y="49"/>
                  </a:lnTo>
                  <a:lnTo>
                    <a:pt x="45" y="46"/>
                  </a:lnTo>
                  <a:lnTo>
                    <a:pt x="43" y="43"/>
                  </a:lnTo>
                  <a:lnTo>
                    <a:pt x="42" y="39"/>
                  </a:lnTo>
                  <a:lnTo>
                    <a:pt x="41" y="37"/>
                  </a:lnTo>
                  <a:lnTo>
                    <a:pt x="40" y="33"/>
                  </a:lnTo>
                  <a:lnTo>
                    <a:pt x="39" y="31"/>
                  </a:lnTo>
                  <a:lnTo>
                    <a:pt x="36" y="26"/>
                  </a:lnTo>
                  <a:lnTo>
                    <a:pt x="34" y="22"/>
                  </a:lnTo>
                  <a:lnTo>
                    <a:pt x="33" y="17"/>
                  </a:lnTo>
                  <a:lnTo>
                    <a:pt x="30" y="12"/>
                  </a:lnTo>
                  <a:lnTo>
                    <a:pt x="29" y="8"/>
                  </a:lnTo>
                  <a:lnTo>
                    <a:pt x="28" y="6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1662" y="1602"/>
              <a:ext cx="77" cy="30"/>
            </a:xfrm>
            <a:custGeom>
              <a:avLst/>
              <a:gdLst>
                <a:gd name="T0" fmla="*/ 0 w 233"/>
                <a:gd name="T1" fmla="*/ 0 h 90"/>
                <a:gd name="T2" fmla="*/ 0 w 233"/>
                <a:gd name="T3" fmla="*/ 0 h 90"/>
                <a:gd name="T4" fmla="*/ 0 w 233"/>
                <a:gd name="T5" fmla="*/ 0 h 90"/>
                <a:gd name="T6" fmla="*/ 0 w 233"/>
                <a:gd name="T7" fmla="*/ 0 h 90"/>
                <a:gd name="T8" fmla="*/ 0 w 233"/>
                <a:gd name="T9" fmla="*/ 0 h 90"/>
                <a:gd name="T10" fmla="*/ 0 w 233"/>
                <a:gd name="T11" fmla="*/ 0 h 90"/>
                <a:gd name="T12" fmla="*/ 0 w 233"/>
                <a:gd name="T13" fmla="*/ 0 h 90"/>
                <a:gd name="T14" fmla="*/ 0 w 233"/>
                <a:gd name="T15" fmla="*/ 0 h 90"/>
                <a:gd name="T16" fmla="*/ 0 w 233"/>
                <a:gd name="T17" fmla="*/ 0 h 90"/>
                <a:gd name="T18" fmla="*/ 0 w 233"/>
                <a:gd name="T19" fmla="*/ 0 h 90"/>
                <a:gd name="T20" fmla="*/ 0 w 233"/>
                <a:gd name="T21" fmla="*/ 0 h 90"/>
                <a:gd name="T22" fmla="*/ 0 w 233"/>
                <a:gd name="T23" fmla="*/ 0 h 90"/>
                <a:gd name="T24" fmla="*/ 0 w 233"/>
                <a:gd name="T25" fmla="*/ 0 h 90"/>
                <a:gd name="T26" fmla="*/ 0 w 233"/>
                <a:gd name="T27" fmla="*/ 0 h 90"/>
                <a:gd name="T28" fmla="*/ 0 w 233"/>
                <a:gd name="T29" fmla="*/ 0 h 90"/>
                <a:gd name="T30" fmla="*/ 0 w 233"/>
                <a:gd name="T31" fmla="*/ 0 h 90"/>
                <a:gd name="T32" fmla="*/ 0 w 233"/>
                <a:gd name="T33" fmla="*/ 0 h 90"/>
                <a:gd name="T34" fmla="*/ 0 w 233"/>
                <a:gd name="T35" fmla="*/ 0 h 90"/>
                <a:gd name="T36" fmla="*/ 0 w 233"/>
                <a:gd name="T37" fmla="*/ 0 h 90"/>
                <a:gd name="T38" fmla="*/ 0 w 233"/>
                <a:gd name="T39" fmla="*/ 0 h 90"/>
                <a:gd name="T40" fmla="*/ 0 w 233"/>
                <a:gd name="T41" fmla="*/ 0 h 90"/>
                <a:gd name="T42" fmla="*/ 0 w 233"/>
                <a:gd name="T43" fmla="*/ 0 h 90"/>
                <a:gd name="T44" fmla="*/ 0 w 233"/>
                <a:gd name="T45" fmla="*/ 0 h 90"/>
                <a:gd name="T46" fmla="*/ 0 w 233"/>
                <a:gd name="T47" fmla="*/ 0 h 90"/>
                <a:gd name="T48" fmla="*/ 0 w 233"/>
                <a:gd name="T49" fmla="*/ 0 h 90"/>
                <a:gd name="T50" fmla="*/ 0 w 233"/>
                <a:gd name="T51" fmla="*/ 0 h 90"/>
                <a:gd name="T52" fmla="*/ 0 w 233"/>
                <a:gd name="T53" fmla="*/ 0 h 90"/>
                <a:gd name="T54" fmla="*/ 0 w 233"/>
                <a:gd name="T55" fmla="*/ 0 h 90"/>
                <a:gd name="T56" fmla="*/ 0 w 233"/>
                <a:gd name="T57" fmla="*/ 0 h 90"/>
                <a:gd name="T58" fmla="*/ 0 w 233"/>
                <a:gd name="T59" fmla="*/ 0 h 90"/>
                <a:gd name="T60" fmla="*/ 0 w 233"/>
                <a:gd name="T61" fmla="*/ 0 h 90"/>
                <a:gd name="T62" fmla="*/ 0 w 233"/>
                <a:gd name="T63" fmla="*/ 0 h 90"/>
                <a:gd name="T64" fmla="*/ 0 w 233"/>
                <a:gd name="T65" fmla="*/ 0 h 90"/>
                <a:gd name="T66" fmla="*/ 0 w 233"/>
                <a:gd name="T67" fmla="*/ 0 h 90"/>
                <a:gd name="T68" fmla="*/ 0 w 233"/>
                <a:gd name="T69" fmla="*/ 0 h 90"/>
                <a:gd name="T70" fmla="*/ 0 w 233"/>
                <a:gd name="T71" fmla="*/ 0 h 90"/>
                <a:gd name="T72" fmla="*/ 0 w 233"/>
                <a:gd name="T73" fmla="*/ 0 h 90"/>
                <a:gd name="T74" fmla="*/ 0 w 233"/>
                <a:gd name="T75" fmla="*/ 0 h 90"/>
                <a:gd name="T76" fmla="*/ 0 w 233"/>
                <a:gd name="T77" fmla="*/ 0 h 90"/>
                <a:gd name="T78" fmla="*/ 0 w 233"/>
                <a:gd name="T79" fmla="*/ 0 h 90"/>
                <a:gd name="T80" fmla="*/ 0 w 233"/>
                <a:gd name="T81" fmla="*/ 0 h 90"/>
                <a:gd name="T82" fmla="*/ 0 w 233"/>
                <a:gd name="T83" fmla="*/ 0 h 90"/>
                <a:gd name="T84" fmla="*/ 0 w 233"/>
                <a:gd name="T85" fmla="*/ 0 h 90"/>
                <a:gd name="T86" fmla="*/ 0 w 233"/>
                <a:gd name="T87" fmla="*/ 0 h 90"/>
                <a:gd name="T88" fmla="*/ 0 w 233"/>
                <a:gd name="T89" fmla="*/ 0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3"/>
                <a:gd name="T136" fmla="*/ 0 h 90"/>
                <a:gd name="T137" fmla="*/ 233 w 233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3" h="90">
                  <a:moveTo>
                    <a:pt x="21" y="61"/>
                  </a:moveTo>
                  <a:lnTo>
                    <a:pt x="24" y="59"/>
                  </a:lnTo>
                  <a:lnTo>
                    <a:pt x="26" y="59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8" y="58"/>
                  </a:lnTo>
                  <a:lnTo>
                    <a:pt x="50" y="58"/>
                  </a:lnTo>
                  <a:lnTo>
                    <a:pt x="53" y="57"/>
                  </a:lnTo>
                  <a:lnTo>
                    <a:pt x="56" y="57"/>
                  </a:lnTo>
                  <a:lnTo>
                    <a:pt x="58" y="57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8" y="56"/>
                  </a:lnTo>
                  <a:lnTo>
                    <a:pt x="72" y="55"/>
                  </a:lnTo>
                  <a:lnTo>
                    <a:pt x="78" y="53"/>
                  </a:lnTo>
                  <a:lnTo>
                    <a:pt x="84" y="52"/>
                  </a:lnTo>
                  <a:lnTo>
                    <a:pt x="90" y="51"/>
                  </a:lnTo>
                  <a:lnTo>
                    <a:pt x="95" y="50"/>
                  </a:lnTo>
                  <a:lnTo>
                    <a:pt x="101" y="47"/>
                  </a:lnTo>
                  <a:lnTo>
                    <a:pt x="103" y="46"/>
                  </a:lnTo>
                  <a:lnTo>
                    <a:pt x="107" y="46"/>
                  </a:lnTo>
                  <a:lnTo>
                    <a:pt x="109" y="45"/>
                  </a:lnTo>
                  <a:lnTo>
                    <a:pt x="113" y="44"/>
                  </a:lnTo>
                  <a:lnTo>
                    <a:pt x="118" y="43"/>
                  </a:lnTo>
                  <a:lnTo>
                    <a:pt x="123" y="40"/>
                  </a:lnTo>
                  <a:lnTo>
                    <a:pt x="128" y="38"/>
                  </a:lnTo>
                  <a:lnTo>
                    <a:pt x="134" y="36"/>
                  </a:lnTo>
                  <a:lnTo>
                    <a:pt x="140" y="33"/>
                  </a:lnTo>
                  <a:lnTo>
                    <a:pt x="145" y="31"/>
                  </a:lnTo>
                  <a:lnTo>
                    <a:pt x="151" y="29"/>
                  </a:lnTo>
                  <a:lnTo>
                    <a:pt x="155" y="26"/>
                  </a:lnTo>
                  <a:lnTo>
                    <a:pt x="160" y="24"/>
                  </a:lnTo>
                  <a:lnTo>
                    <a:pt x="166" y="21"/>
                  </a:lnTo>
                  <a:lnTo>
                    <a:pt x="171" y="19"/>
                  </a:lnTo>
                  <a:lnTo>
                    <a:pt x="177" y="15"/>
                  </a:lnTo>
                  <a:lnTo>
                    <a:pt x="182" y="13"/>
                  </a:lnTo>
                  <a:lnTo>
                    <a:pt x="187" y="11"/>
                  </a:lnTo>
                  <a:lnTo>
                    <a:pt x="192" y="7"/>
                  </a:lnTo>
                  <a:lnTo>
                    <a:pt x="198" y="5"/>
                  </a:lnTo>
                  <a:lnTo>
                    <a:pt x="202" y="1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8" y="1"/>
                  </a:lnTo>
                  <a:lnTo>
                    <a:pt x="222" y="4"/>
                  </a:lnTo>
                  <a:lnTo>
                    <a:pt x="224" y="6"/>
                  </a:lnTo>
                  <a:lnTo>
                    <a:pt x="228" y="10"/>
                  </a:lnTo>
                  <a:lnTo>
                    <a:pt x="229" y="13"/>
                  </a:lnTo>
                  <a:lnTo>
                    <a:pt x="231" y="17"/>
                  </a:lnTo>
                  <a:lnTo>
                    <a:pt x="231" y="20"/>
                  </a:lnTo>
                  <a:lnTo>
                    <a:pt x="233" y="25"/>
                  </a:lnTo>
                  <a:lnTo>
                    <a:pt x="231" y="29"/>
                  </a:lnTo>
                  <a:lnTo>
                    <a:pt x="229" y="32"/>
                  </a:lnTo>
                  <a:lnTo>
                    <a:pt x="227" y="36"/>
                  </a:lnTo>
                  <a:lnTo>
                    <a:pt x="224" y="40"/>
                  </a:lnTo>
                  <a:lnTo>
                    <a:pt x="221" y="42"/>
                  </a:lnTo>
                  <a:lnTo>
                    <a:pt x="218" y="44"/>
                  </a:lnTo>
                  <a:lnTo>
                    <a:pt x="215" y="45"/>
                  </a:lnTo>
                  <a:lnTo>
                    <a:pt x="212" y="47"/>
                  </a:lnTo>
                  <a:lnTo>
                    <a:pt x="209" y="50"/>
                  </a:lnTo>
                  <a:lnTo>
                    <a:pt x="206" y="51"/>
                  </a:lnTo>
                  <a:lnTo>
                    <a:pt x="203" y="53"/>
                  </a:lnTo>
                  <a:lnTo>
                    <a:pt x="201" y="55"/>
                  </a:lnTo>
                  <a:lnTo>
                    <a:pt x="197" y="57"/>
                  </a:lnTo>
                  <a:lnTo>
                    <a:pt x="195" y="58"/>
                  </a:lnTo>
                  <a:lnTo>
                    <a:pt x="191" y="59"/>
                  </a:lnTo>
                  <a:lnTo>
                    <a:pt x="187" y="62"/>
                  </a:lnTo>
                  <a:lnTo>
                    <a:pt x="184" y="63"/>
                  </a:lnTo>
                  <a:lnTo>
                    <a:pt x="182" y="64"/>
                  </a:lnTo>
                  <a:lnTo>
                    <a:pt x="178" y="66"/>
                  </a:lnTo>
                  <a:lnTo>
                    <a:pt x="176" y="68"/>
                  </a:lnTo>
                  <a:lnTo>
                    <a:pt x="172" y="69"/>
                  </a:lnTo>
                  <a:lnTo>
                    <a:pt x="168" y="70"/>
                  </a:lnTo>
                  <a:lnTo>
                    <a:pt x="165" y="71"/>
                  </a:lnTo>
                  <a:lnTo>
                    <a:pt x="161" y="72"/>
                  </a:lnTo>
                  <a:lnTo>
                    <a:pt x="158" y="74"/>
                  </a:lnTo>
                  <a:lnTo>
                    <a:pt x="155" y="75"/>
                  </a:lnTo>
                  <a:lnTo>
                    <a:pt x="152" y="76"/>
                  </a:lnTo>
                  <a:lnTo>
                    <a:pt x="148" y="77"/>
                  </a:lnTo>
                  <a:lnTo>
                    <a:pt x="145" y="78"/>
                  </a:lnTo>
                  <a:lnTo>
                    <a:pt x="141" y="80"/>
                  </a:lnTo>
                  <a:lnTo>
                    <a:pt x="138" y="80"/>
                  </a:lnTo>
                  <a:lnTo>
                    <a:pt x="135" y="81"/>
                  </a:lnTo>
                  <a:lnTo>
                    <a:pt x="131" y="82"/>
                  </a:lnTo>
                  <a:lnTo>
                    <a:pt x="128" y="83"/>
                  </a:lnTo>
                  <a:lnTo>
                    <a:pt x="125" y="84"/>
                  </a:lnTo>
                  <a:lnTo>
                    <a:pt x="121" y="84"/>
                  </a:lnTo>
                  <a:lnTo>
                    <a:pt x="118" y="84"/>
                  </a:lnTo>
                  <a:lnTo>
                    <a:pt x="114" y="85"/>
                  </a:lnTo>
                  <a:lnTo>
                    <a:pt x="110" y="85"/>
                  </a:lnTo>
                  <a:lnTo>
                    <a:pt x="107" y="87"/>
                  </a:lnTo>
                  <a:lnTo>
                    <a:pt x="103" y="87"/>
                  </a:lnTo>
                  <a:lnTo>
                    <a:pt x="101" y="88"/>
                  </a:lnTo>
                  <a:lnTo>
                    <a:pt x="97" y="88"/>
                  </a:lnTo>
                  <a:lnTo>
                    <a:pt x="94" y="88"/>
                  </a:lnTo>
                  <a:lnTo>
                    <a:pt x="90" y="88"/>
                  </a:lnTo>
                  <a:lnTo>
                    <a:pt x="87" y="89"/>
                  </a:lnTo>
                  <a:lnTo>
                    <a:pt x="83" y="89"/>
                  </a:lnTo>
                  <a:lnTo>
                    <a:pt x="80" y="89"/>
                  </a:lnTo>
                  <a:lnTo>
                    <a:pt x="76" y="89"/>
                  </a:lnTo>
                  <a:lnTo>
                    <a:pt x="72" y="90"/>
                  </a:lnTo>
                  <a:lnTo>
                    <a:pt x="69" y="90"/>
                  </a:lnTo>
                  <a:lnTo>
                    <a:pt x="67" y="90"/>
                  </a:lnTo>
                  <a:lnTo>
                    <a:pt x="63" y="90"/>
                  </a:lnTo>
                  <a:lnTo>
                    <a:pt x="59" y="90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9" y="90"/>
                  </a:lnTo>
                  <a:lnTo>
                    <a:pt x="45" y="90"/>
                  </a:lnTo>
                  <a:lnTo>
                    <a:pt x="43" y="90"/>
                  </a:lnTo>
                  <a:lnTo>
                    <a:pt x="39" y="90"/>
                  </a:lnTo>
                  <a:lnTo>
                    <a:pt x="36" y="89"/>
                  </a:lnTo>
                  <a:lnTo>
                    <a:pt x="32" y="89"/>
                  </a:lnTo>
                  <a:lnTo>
                    <a:pt x="29" y="89"/>
                  </a:lnTo>
                  <a:lnTo>
                    <a:pt x="26" y="89"/>
                  </a:lnTo>
                  <a:lnTo>
                    <a:pt x="23" y="88"/>
                  </a:lnTo>
                  <a:lnTo>
                    <a:pt x="20" y="88"/>
                  </a:lnTo>
                  <a:lnTo>
                    <a:pt x="17" y="88"/>
                  </a:lnTo>
                  <a:lnTo>
                    <a:pt x="13" y="88"/>
                  </a:lnTo>
                  <a:lnTo>
                    <a:pt x="10" y="87"/>
                  </a:lnTo>
                  <a:lnTo>
                    <a:pt x="6" y="85"/>
                  </a:lnTo>
                  <a:lnTo>
                    <a:pt x="4" y="84"/>
                  </a:lnTo>
                  <a:lnTo>
                    <a:pt x="1" y="82"/>
                  </a:lnTo>
                  <a:lnTo>
                    <a:pt x="0" y="77"/>
                  </a:lnTo>
                  <a:lnTo>
                    <a:pt x="0" y="72"/>
                  </a:lnTo>
                  <a:lnTo>
                    <a:pt x="3" y="68"/>
                  </a:lnTo>
                  <a:lnTo>
                    <a:pt x="7" y="64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7" y="61"/>
                  </a:lnTo>
                  <a:lnTo>
                    <a:pt x="21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1807" y="1665"/>
              <a:ext cx="35" cy="17"/>
            </a:xfrm>
            <a:custGeom>
              <a:avLst/>
              <a:gdLst>
                <a:gd name="T0" fmla="*/ 0 w 106"/>
                <a:gd name="T1" fmla="*/ 0 h 49"/>
                <a:gd name="T2" fmla="*/ 0 w 106"/>
                <a:gd name="T3" fmla="*/ 0 h 49"/>
                <a:gd name="T4" fmla="*/ 0 w 106"/>
                <a:gd name="T5" fmla="*/ 0 h 49"/>
                <a:gd name="T6" fmla="*/ 0 w 106"/>
                <a:gd name="T7" fmla="*/ 0 h 49"/>
                <a:gd name="T8" fmla="*/ 0 w 106"/>
                <a:gd name="T9" fmla="*/ 0 h 49"/>
                <a:gd name="T10" fmla="*/ 0 w 106"/>
                <a:gd name="T11" fmla="*/ 0 h 49"/>
                <a:gd name="T12" fmla="*/ 0 w 106"/>
                <a:gd name="T13" fmla="*/ 0 h 49"/>
                <a:gd name="T14" fmla="*/ 0 w 106"/>
                <a:gd name="T15" fmla="*/ 0 h 49"/>
                <a:gd name="T16" fmla="*/ 0 w 106"/>
                <a:gd name="T17" fmla="*/ 0 h 49"/>
                <a:gd name="T18" fmla="*/ 0 w 106"/>
                <a:gd name="T19" fmla="*/ 0 h 49"/>
                <a:gd name="T20" fmla="*/ 0 w 106"/>
                <a:gd name="T21" fmla="*/ 0 h 49"/>
                <a:gd name="T22" fmla="*/ 0 w 106"/>
                <a:gd name="T23" fmla="*/ 0 h 49"/>
                <a:gd name="T24" fmla="*/ 0 w 106"/>
                <a:gd name="T25" fmla="*/ 0 h 49"/>
                <a:gd name="T26" fmla="*/ 0 w 106"/>
                <a:gd name="T27" fmla="*/ 0 h 49"/>
                <a:gd name="T28" fmla="*/ 0 w 106"/>
                <a:gd name="T29" fmla="*/ 0 h 49"/>
                <a:gd name="T30" fmla="*/ 0 w 106"/>
                <a:gd name="T31" fmla="*/ 0 h 49"/>
                <a:gd name="T32" fmla="*/ 0 w 106"/>
                <a:gd name="T33" fmla="*/ 0 h 49"/>
                <a:gd name="T34" fmla="*/ 0 w 106"/>
                <a:gd name="T35" fmla="*/ 0 h 49"/>
                <a:gd name="T36" fmla="*/ 0 w 106"/>
                <a:gd name="T37" fmla="*/ 0 h 49"/>
                <a:gd name="T38" fmla="*/ 0 w 106"/>
                <a:gd name="T39" fmla="*/ 0 h 49"/>
                <a:gd name="T40" fmla="*/ 0 w 106"/>
                <a:gd name="T41" fmla="*/ 0 h 49"/>
                <a:gd name="T42" fmla="*/ 0 w 106"/>
                <a:gd name="T43" fmla="*/ 0 h 49"/>
                <a:gd name="T44" fmla="*/ 0 w 106"/>
                <a:gd name="T45" fmla="*/ 0 h 49"/>
                <a:gd name="T46" fmla="*/ 0 w 106"/>
                <a:gd name="T47" fmla="*/ 0 h 49"/>
                <a:gd name="T48" fmla="*/ 0 w 106"/>
                <a:gd name="T49" fmla="*/ 0 h 49"/>
                <a:gd name="T50" fmla="*/ 0 w 106"/>
                <a:gd name="T51" fmla="*/ 0 h 49"/>
                <a:gd name="T52" fmla="*/ 0 w 106"/>
                <a:gd name="T53" fmla="*/ 0 h 49"/>
                <a:gd name="T54" fmla="*/ 0 w 106"/>
                <a:gd name="T55" fmla="*/ 0 h 49"/>
                <a:gd name="T56" fmla="*/ 0 w 106"/>
                <a:gd name="T57" fmla="*/ 0 h 49"/>
                <a:gd name="T58" fmla="*/ 0 w 106"/>
                <a:gd name="T59" fmla="*/ 0 h 49"/>
                <a:gd name="T60" fmla="*/ 0 w 106"/>
                <a:gd name="T61" fmla="*/ 0 h 49"/>
                <a:gd name="T62" fmla="*/ 0 w 106"/>
                <a:gd name="T63" fmla="*/ 0 h 49"/>
                <a:gd name="T64" fmla="*/ 0 w 106"/>
                <a:gd name="T65" fmla="*/ 0 h 49"/>
                <a:gd name="T66" fmla="*/ 0 w 106"/>
                <a:gd name="T67" fmla="*/ 0 h 49"/>
                <a:gd name="T68" fmla="*/ 0 w 106"/>
                <a:gd name="T69" fmla="*/ 0 h 49"/>
                <a:gd name="T70" fmla="*/ 0 w 106"/>
                <a:gd name="T71" fmla="*/ 0 h 49"/>
                <a:gd name="T72" fmla="*/ 0 w 106"/>
                <a:gd name="T73" fmla="*/ 0 h 49"/>
                <a:gd name="T74" fmla="*/ 0 w 106"/>
                <a:gd name="T75" fmla="*/ 0 h 49"/>
                <a:gd name="T76" fmla="*/ 0 w 106"/>
                <a:gd name="T77" fmla="*/ 0 h 49"/>
                <a:gd name="T78" fmla="*/ 0 w 106"/>
                <a:gd name="T79" fmla="*/ 0 h 49"/>
                <a:gd name="T80" fmla="*/ 0 w 106"/>
                <a:gd name="T81" fmla="*/ 0 h 49"/>
                <a:gd name="T82" fmla="*/ 0 w 106"/>
                <a:gd name="T83" fmla="*/ 0 h 49"/>
                <a:gd name="T84" fmla="*/ 0 w 106"/>
                <a:gd name="T85" fmla="*/ 0 h 49"/>
                <a:gd name="T86" fmla="*/ 0 w 106"/>
                <a:gd name="T87" fmla="*/ 0 h 49"/>
                <a:gd name="T88" fmla="*/ 0 w 106"/>
                <a:gd name="T89" fmla="*/ 0 h 49"/>
                <a:gd name="T90" fmla="*/ 0 w 106"/>
                <a:gd name="T91" fmla="*/ 0 h 49"/>
                <a:gd name="T92" fmla="*/ 0 w 106"/>
                <a:gd name="T93" fmla="*/ 0 h 49"/>
                <a:gd name="T94" fmla="*/ 0 w 106"/>
                <a:gd name="T95" fmla="*/ 0 h 49"/>
                <a:gd name="T96" fmla="*/ 0 w 106"/>
                <a:gd name="T97" fmla="*/ 0 h 49"/>
                <a:gd name="T98" fmla="*/ 0 w 106"/>
                <a:gd name="T99" fmla="*/ 0 h 49"/>
                <a:gd name="T100" fmla="*/ 0 w 106"/>
                <a:gd name="T101" fmla="*/ 0 h 49"/>
                <a:gd name="T102" fmla="*/ 0 w 106"/>
                <a:gd name="T103" fmla="*/ 0 h 49"/>
                <a:gd name="T104" fmla="*/ 0 w 106"/>
                <a:gd name="T105" fmla="*/ 0 h 49"/>
                <a:gd name="T106" fmla="*/ 0 w 106"/>
                <a:gd name="T107" fmla="*/ 0 h 49"/>
                <a:gd name="T108" fmla="*/ 0 w 106"/>
                <a:gd name="T109" fmla="*/ 0 h 49"/>
                <a:gd name="T110" fmla="*/ 0 w 106"/>
                <a:gd name="T111" fmla="*/ 0 h 49"/>
                <a:gd name="T112" fmla="*/ 0 w 106"/>
                <a:gd name="T113" fmla="*/ 0 h 49"/>
                <a:gd name="T114" fmla="*/ 0 w 106"/>
                <a:gd name="T115" fmla="*/ 0 h 49"/>
                <a:gd name="T116" fmla="*/ 0 w 106"/>
                <a:gd name="T117" fmla="*/ 0 h 49"/>
                <a:gd name="T118" fmla="*/ 0 w 106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"/>
                <a:gd name="T181" fmla="*/ 0 h 49"/>
                <a:gd name="T182" fmla="*/ 106 w 106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" h="49">
                  <a:moveTo>
                    <a:pt x="18" y="1"/>
                  </a:moveTo>
                  <a:lnTo>
                    <a:pt x="23" y="1"/>
                  </a:lnTo>
                  <a:lnTo>
                    <a:pt x="29" y="2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3" y="4"/>
                  </a:lnTo>
                  <a:lnTo>
                    <a:pt x="48" y="5"/>
                  </a:lnTo>
                  <a:lnTo>
                    <a:pt x="53" y="5"/>
                  </a:lnTo>
                  <a:lnTo>
                    <a:pt x="57" y="6"/>
                  </a:lnTo>
                  <a:lnTo>
                    <a:pt x="62" y="6"/>
                  </a:lnTo>
                  <a:lnTo>
                    <a:pt x="67" y="7"/>
                  </a:lnTo>
                  <a:lnTo>
                    <a:pt x="72" y="8"/>
                  </a:lnTo>
                  <a:lnTo>
                    <a:pt x="76" y="10"/>
                  </a:lnTo>
                  <a:lnTo>
                    <a:pt x="81" y="11"/>
                  </a:lnTo>
                  <a:lnTo>
                    <a:pt x="86" y="12"/>
                  </a:lnTo>
                  <a:lnTo>
                    <a:pt x="91" y="14"/>
                  </a:lnTo>
                  <a:lnTo>
                    <a:pt x="96" y="17"/>
                  </a:lnTo>
                  <a:lnTo>
                    <a:pt x="99" y="18"/>
                  </a:lnTo>
                  <a:lnTo>
                    <a:pt x="102" y="20"/>
                  </a:lnTo>
                  <a:lnTo>
                    <a:pt x="104" y="23"/>
                  </a:lnTo>
                  <a:lnTo>
                    <a:pt x="106" y="26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6"/>
                  </a:lnTo>
                  <a:lnTo>
                    <a:pt x="106" y="39"/>
                  </a:lnTo>
                  <a:lnTo>
                    <a:pt x="101" y="44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1" y="49"/>
                  </a:lnTo>
                  <a:lnTo>
                    <a:pt x="87" y="49"/>
                  </a:lnTo>
                  <a:lnTo>
                    <a:pt x="83" y="49"/>
                  </a:lnTo>
                  <a:lnTo>
                    <a:pt x="79" y="45"/>
                  </a:lnTo>
                  <a:lnTo>
                    <a:pt x="74" y="44"/>
                  </a:lnTo>
                  <a:lnTo>
                    <a:pt x="69" y="43"/>
                  </a:lnTo>
                  <a:lnTo>
                    <a:pt x="66" y="40"/>
                  </a:lnTo>
                  <a:lnTo>
                    <a:pt x="61" y="39"/>
                  </a:lnTo>
                  <a:lnTo>
                    <a:pt x="57" y="38"/>
                  </a:lnTo>
                  <a:lnTo>
                    <a:pt x="53" y="37"/>
                  </a:lnTo>
                  <a:lnTo>
                    <a:pt x="49" y="36"/>
                  </a:lnTo>
                  <a:lnTo>
                    <a:pt x="44" y="34"/>
                  </a:lnTo>
                  <a:lnTo>
                    <a:pt x="41" y="33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28" y="31"/>
                  </a:lnTo>
                  <a:lnTo>
                    <a:pt x="23" y="30"/>
                  </a:lnTo>
                  <a:lnTo>
                    <a:pt x="18" y="30"/>
                  </a:lnTo>
                  <a:lnTo>
                    <a:pt x="13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3" y="6"/>
                  </a:lnTo>
                  <a:lnTo>
                    <a:pt x="6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1739" y="1667"/>
              <a:ext cx="39" cy="17"/>
            </a:xfrm>
            <a:custGeom>
              <a:avLst/>
              <a:gdLst>
                <a:gd name="T0" fmla="*/ 0 w 117"/>
                <a:gd name="T1" fmla="*/ 0 h 50"/>
                <a:gd name="T2" fmla="*/ 0 w 117"/>
                <a:gd name="T3" fmla="*/ 0 h 50"/>
                <a:gd name="T4" fmla="*/ 0 w 117"/>
                <a:gd name="T5" fmla="*/ 0 h 50"/>
                <a:gd name="T6" fmla="*/ 0 w 117"/>
                <a:gd name="T7" fmla="*/ 0 h 50"/>
                <a:gd name="T8" fmla="*/ 0 w 117"/>
                <a:gd name="T9" fmla="*/ 0 h 50"/>
                <a:gd name="T10" fmla="*/ 0 w 117"/>
                <a:gd name="T11" fmla="*/ 0 h 50"/>
                <a:gd name="T12" fmla="*/ 0 w 117"/>
                <a:gd name="T13" fmla="*/ 0 h 50"/>
                <a:gd name="T14" fmla="*/ 0 w 117"/>
                <a:gd name="T15" fmla="*/ 0 h 50"/>
                <a:gd name="T16" fmla="*/ 0 w 117"/>
                <a:gd name="T17" fmla="*/ 0 h 50"/>
                <a:gd name="T18" fmla="*/ 0 w 117"/>
                <a:gd name="T19" fmla="*/ 0 h 50"/>
                <a:gd name="T20" fmla="*/ 0 w 117"/>
                <a:gd name="T21" fmla="*/ 0 h 50"/>
                <a:gd name="T22" fmla="*/ 0 w 117"/>
                <a:gd name="T23" fmla="*/ 0 h 50"/>
                <a:gd name="T24" fmla="*/ 0 w 117"/>
                <a:gd name="T25" fmla="*/ 0 h 50"/>
                <a:gd name="T26" fmla="*/ 0 w 117"/>
                <a:gd name="T27" fmla="*/ 0 h 50"/>
                <a:gd name="T28" fmla="*/ 0 w 117"/>
                <a:gd name="T29" fmla="*/ 0 h 50"/>
                <a:gd name="T30" fmla="*/ 0 w 117"/>
                <a:gd name="T31" fmla="*/ 0 h 50"/>
                <a:gd name="T32" fmla="*/ 0 w 117"/>
                <a:gd name="T33" fmla="*/ 0 h 50"/>
                <a:gd name="T34" fmla="*/ 0 w 117"/>
                <a:gd name="T35" fmla="*/ 0 h 50"/>
                <a:gd name="T36" fmla="*/ 0 w 117"/>
                <a:gd name="T37" fmla="*/ 0 h 50"/>
                <a:gd name="T38" fmla="*/ 0 w 117"/>
                <a:gd name="T39" fmla="*/ 0 h 50"/>
                <a:gd name="T40" fmla="*/ 0 w 117"/>
                <a:gd name="T41" fmla="*/ 0 h 50"/>
                <a:gd name="T42" fmla="*/ 0 w 117"/>
                <a:gd name="T43" fmla="*/ 0 h 50"/>
                <a:gd name="T44" fmla="*/ 0 w 117"/>
                <a:gd name="T45" fmla="*/ 0 h 50"/>
                <a:gd name="T46" fmla="*/ 0 w 117"/>
                <a:gd name="T47" fmla="*/ 0 h 50"/>
                <a:gd name="T48" fmla="*/ 0 w 117"/>
                <a:gd name="T49" fmla="*/ 0 h 50"/>
                <a:gd name="T50" fmla="*/ 0 w 117"/>
                <a:gd name="T51" fmla="*/ 0 h 50"/>
                <a:gd name="T52" fmla="*/ 0 w 117"/>
                <a:gd name="T53" fmla="*/ 0 h 50"/>
                <a:gd name="T54" fmla="*/ 0 w 117"/>
                <a:gd name="T55" fmla="*/ 0 h 50"/>
                <a:gd name="T56" fmla="*/ 0 w 117"/>
                <a:gd name="T57" fmla="*/ 0 h 50"/>
                <a:gd name="T58" fmla="*/ 0 w 117"/>
                <a:gd name="T59" fmla="*/ 0 h 50"/>
                <a:gd name="T60" fmla="*/ 0 w 117"/>
                <a:gd name="T61" fmla="*/ 0 h 50"/>
                <a:gd name="T62" fmla="*/ 0 w 117"/>
                <a:gd name="T63" fmla="*/ 0 h 50"/>
                <a:gd name="T64" fmla="*/ 0 w 117"/>
                <a:gd name="T65" fmla="*/ 0 h 50"/>
                <a:gd name="T66" fmla="*/ 0 w 117"/>
                <a:gd name="T67" fmla="*/ 0 h 50"/>
                <a:gd name="T68" fmla="*/ 0 w 117"/>
                <a:gd name="T69" fmla="*/ 0 h 50"/>
                <a:gd name="T70" fmla="*/ 0 w 117"/>
                <a:gd name="T71" fmla="*/ 0 h 50"/>
                <a:gd name="T72" fmla="*/ 0 w 117"/>
                <a:gd name="T73" fmla="*/ 0 h 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0"/>
                <a:gd name="T113" fmla="*/ 117 w 117"/>
                <a:gd name="T114" fmla="*/ 50 h 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0">
                  <a:moveTo>
                    <a:pt x="7" y="24"/>
                  </a:moveTo>
                  <a:lnTo>
                    <a:pt x="10" y="22"/>
                  </a:lnTo>
                  <a:lnTo>
                    <a:pt x="13" y="20"/>
                  </a:lnTo>
                  <a:lnTo>
                    <a:pt x="16" y="19"/>
                  </a:lnTo>
                  <a:lnTo>
                    <a:pt x="19" y="18"/>
                  </a:lnTo>
                  <a:lnTo>
                    <a:pt x="22" y="15"/>
                  </a:lnTo>
                  <a:lnTo>
                    <a:pt x="25" y="14"/>
                  </a:lnTo>
                  <a:lnTo>
                    <a:pt x="29" y="13"/>
                  </a:lnTo>
                  <a:lnTo>
                    <a:pt x="31" y="12"/>
                  </a:lnTo>
                  <a:lnTo>
                    <a:pt x="37" y="9"/>
                  </a:lnTo>
                  <a:lnTo>
                    <a:pt x="43" y="7"/>
                  </a:lnTo>
                  <a:lnTo>
                    <a:pt x="45" y="6"/>
                  </a:lnTo>
                  <a:lnTo>
                    <a:pt x="49" y="6"/>
                  </a:lnTo>
                  <a:lnTo>
                    <a:pt x="51" y="5"/>
                  </a:lnTo>
                  <a:lnTo>
                    <a:pt x="55" y="5"/>
                  </a:lnTo>
                  <a:lnTo>
                    <a:pt x="60" y="2"/>
                  </a:lnTo>
                  <a:lnTo>
                    <a:pt x="66" y="1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3" y="0"/>
                  </a:lnTo>
                  <a:lnTo>
                    <a:pt x="98" y="1"/>
                  </a:lnTo>
                  <a:lnTo>
                    <a:pt x="101" y="2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11" y="6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7" y="19"/>
                  </a:lnTo>
                  <a:lnTo>
                    <a:pt x="117" y="22"/>
                  </a:lnTo>
                  <a:lnTo>
                    <a:pt x="114" y="27"/>
                  </a:lnTo>
                  <a:lnTo>
                    <a:pt x="111" y="32"/>
                  </a:lnTo>
                  <a:lnTo>
                    <a:pt x="107" y="33"/>
                  </a:lnTo>
                  <a:lnTo>
                    <a:pt x="105" y="34"/>
                  </a:lnTo>
                  <a:lnTo>
                    <a:pt x="101" y="34"/>
                  </a:lnTo>
                  <a:lnTo>
                    <a:pt x="99" y="34"/>
                  </a:lnTo>
                  <a:lnTo>
                    <a:pt x="95" y="33"/>
                  </a:lnTo>
                  <a:lnTo>
                    <a:pt x="92" y="33"/>
                  </a:lnTo>
                  <a:lnTo>
                    <a:pt x="89" y="33"/>
                  </a:lnTo>
                  <a:lnTo>
                    <a:pt x="87" y="33"/>
                  </a:lnTo>
                  <a:lnTo>
                    <a:pt x="81" y="32"/>
                  </a:lnTo>
                  <a:lnTo>
                    <a:pt x="76" y="32"/>
                  </a:lnTo>
                  <a:lnTo>
                    <a:pt x="71" y="32"/>
                  </a:lnTo>
                  <a:lnTo>
                    <a:pt x="67" y="32"/>
                  </a:lnTo>
                  <a:lnTo>
                    <a:pt x="62" y="32"/>
                  </a:lnTo>
                  <a:lnTo>
                    <a:pt x="57" y="33"/>
                  </a:lnTo>
                  <a:lnTo>
                    <a:pt x="53" y="33"/>
                  </a:lnTo>
                  <a:lnTo>
                    <a:pt x="48" y="36"/>
                  </a:lnTo>
                  <a:lnTo>
                    <a:pt x="43" y="37"/>
                  </a:lnTo>
                  <a:lnTo>
                    <a:pt x="39" y="38"/>
                  </a:lnTo>
                  <a:lnTo>
                    <a:pt x="35" y="40"/>
                  </a:lnTo>
                  <a:lnTo>
                    <a:pt x="30" y="43"/>
                  </a:lnTo>
                  <a:lnTo>
                    <a:pt x="25" y="45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3" y="50"/>
                  </a:lnTo>
                  <a:lnTo>
                    <a:pt x="11" y="49"/>
                  </a:lnTo>
                  <a:lnTo>
                    <a:pt x="9" y="49"/>
                  </a:lnTo>
                  <a:lnTo>
                    <a:pt x="5" y="46"/>
                  </a:lnTo>
                  <a:lnTo>
                    <a:pt x="2" y="41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1595" y="1406"/>
              <a:ext cx="45" cy="68"/>
            </a:xfrm>
            <a:custGeom>
              <a:avLst/>
              <a:gdLst>
                <a:gd name="T0" fmla="*/ 0 w 134"/>
                <a:gd name="T1" fmla="*/ 0 h 203"/>
                <a:gd name="T2" fmla="*/ 0 w 134"/>
                <a:gd name="T3" fmla="*/ 0 h 203"/>
                <a:gd name="T4" fmla="*/ 0 w 134"/>
                <a:gd name="T5" fmla="*/ 0 h 203"/>
                <a:gd name="T6" fmla="*/ 0 w 134"/>
                <a:gd name="T7" fmla="*/ 0 h 203"/>
                <a:gd name="T8" fmla="*/ 0 w 134"/>
                <a:gd name="T9" fmla="*/ 0 h 203"/>
                <a:gd name="T10" fmla="*/ 0 w 134"/>
                <a:gd name="T11" fmla="*/ 0 h 203"/>
                <a:gd name="T12" fmla="*/ 0 w 134"/>
                <a:gd name="T13" fmla="*/ 0 h 203"/>
                <a:gd name="T14" fmla="*/ 0 w 134"/>
                <a:gd name="T15" fmla="*/ 0 h 203"/>
                <a:gd name="T16" fmla="*/ 0 w 134"/>
                <a:gd name="T17" fmla="*/ 0 h 203"/>
                <a:gd name="T18" fmla="*/ 0 w 134"/>
                <a:gd name="T19" fmla="*/ 0 h 203"/>
                <a:gd name="T20" fmla="*/ 0 w 134"/>
                <a:gd name="T21" fmla="*/ 0 h 203"/>
                <a:gd name="T22" fmla="*/ 0 w 134"/>
                <a:gd name="T23" fmla="*/ 0 h 203"/>
                <a:gd name="T24" fmla="*/ 0 w 134"/>
                <a:gd name="T25" fmla="*/ 0 h 203"/>
                <a:gd name="T26" fmla="*/ 0 w 134"/>
                <a:gd name="T27" fmla="*/ 0 h 203"/>
                <a:gd name="T28" fmla="*/ 0 w 134"/>
                <a:gd name="T29" fmla="*/ 0 h 203"/>
                <a:gd name="T30" fmla="*/ 0 w 134"/>
                <a:gd name="T31" fmla="*/ 0 h 203"/>
                <a:gd name="T32" fmla="*/ 0 w 134"/>
                <a:gd name="T33" fmla="*/ 0 h 203"/>
                <a:gd name="T34" fmla="*/ 0 w 134"/>
                <a:gd name="T35" fmla="*/ 0 h 203"/>
                <a:gd name="T36" fmla="*/ 0 w 134"/>
                <a:gd name="T37" fmla="*/ 0 h 203"/>
                <a:gd name="T38" fmla="*/ 0 w 134"/>
                <a:gd name="T39" fmla="*/ 0 h 203"/>
                <a:gd name="T40" fmla="*/ 0 w 134"/>
                <a:gd name="T41" fmla="*/ 0 h 203"/>
                <a:gd name="T42" fmla="*/ 0 w 134"/>
                <a:gd name="T43" fmla="*/ 0 h 203"/>
                <a:gd name="T44" fmla="*/ 0 w 134"/>
                <a:gd name="T45" fmla="*/ 0 h 203"/>
                <a:gd name="T46" fmla="*/ 0 w 134"/>
                <a:gd name="T47" fmla="*/ 0 h 203"/>
                <a:gd name="T48" fmla="*/ 0 w 134"/>
                <a:gd name="T49" fmla="*/ 0 h 203"/>
                <a:gd name="T50" fmla="*/ 0 w 134"/>
                <a:gd name="T51" fmla="*/ 0 h 203"/>
                <a:gd name="T52" fmla="*/ 0 w 134"/>
                <a:gd name="T53" fmla="*/ 0 h 203"/>
                <a:gd name="T54" fmla="*/ 0 w 134"/>
                <a:gd name="T55" fmla="*/ 0 h 203"/>
                <a:gd name="T56" fmla="*/ 0 w 134"/>
                <a:gd name="T57" fmla="*/ 0 h 203"/>
                <a:gd name="T58" fmla="*/ 0 w 134"/>
                <a:gd name="T59" fmla="*/ 0 h 203"/>
                <a:gd name="T60" fmla="*/ 0 w 134"/>
                <a:gd name="T61" fmla="*/ 0 h 203"/>
                <a:gd name="T62" fmla="*/ 0 w 134"/>
                <a:gd name="T63" fmla="*/ 0 h 203"/>
                <a:gd name="T64" fmla="*/ 0 w 134"/>
                <a:gd name="T65" fmla="*/ 0 h 203"/>
                <a:gd name="T66" fmla="*/ 0 w 134"/>
                <a:gd name="T67" fmla="*/ 0 h 203"/>
                <a:gd name="T68" fmla="*/ 0 w 134"/>
                <a:gd name="T69" fmla="*/ 0 h 203"/>
                <a:gd name="T70" fmla="*/ 0 w 134"/>
                <a:gd name="T71" fmla="*/ 0 h 203"/>
                <a:gd name="T72" fmla="*/ 0 w 134"/>
                <a:gd name="T73" fmla="*/ 0 h 203"/>
                <a:gd name="T74" fmla="*/ 0 w 134"/>
                <a:gd name="T75" fmla="*/ 0 h 203"/>
                <a:gd name="T76" fmla="*/ 0 w 134"/>
                <a:gd name="T77" fmla="*/ 0 h 203"/>
                <a:gd name="T78" fmla="*/ 0 w 134"/>
                <a:gd name="T79" fmla="*/ 0 h 203"/>
                <a:gd name="T80" fmla="*/ 0 w 134"/>
                <a:gd name="T81" fmla="*/ 0 h 203"/>
                <a:gd name="T82" fmla="*/ 0 w 134"/>
                <a:gd name="T83" fmla="*/ 0 h 203"/>
                <a:gd name="T84" fmla="*/ 0 w 134"/>
                <a:gd name="T85" fmla="*/ 0 h 203"/>
                <a:gd name="T86" fmla="*/ 0 w 134"/>
                <a:gd name="T87" fmla="*/ 0 h 203"/>
                <a:gd name="T88" fmla="*/ 0 w 134"/>
                <a:gd name="T89" fmla="*/ 0 h 203"/>
                <a:gd name="T90" fmla="*/ 0 w 134"/>
                <a:gd name="T91" fmla="*/ 0 h 203"/>
                <a:gd name="T92" fmla="*/ 0 w 134"/>
                <a:gd name="T93" fmla="*/ 0 h 203"/>
                <a:gd name="T94" fmla="*/ 0 w 134"/>
                <a:gd name="T95" fmla="*/ 0 h 203"/>
                <a:gd name="T96" fmla="*/ 0 w 134"/>
                <a:gd name="T97" fmla="*/ 0 h 203"/>
                <a:gd name="T98" fmla="*/ 0 w 134"/>
                <a:gd name="T99" fmla="*/ 0 h 203"/>
                <a:gd name="T100" fmla="*/ 0 w 134"/>
                <a:gd name="T101" fmla="*/ 0 h 203"/>
                <a:gd name="T102" fmla="*/ 0 w 134"/>
                <a:gd name="T103" fmla="*/ 0 h 203"/>
                <a:gd name="T104" fmla="*/ 0 w 134"/>
                <a:gd name="T105" fmla="*/ 0 h 203"/>
                <a:gd name="T106" fmla="*/ 0 w 134"/>
                <a:gd name="T107" fmla="*/ 0 h 203"/>
                <a:gd name="T108" fmla="*/ 0 w 134"/>
                <a:gd name="T109" fmla="*/ 0 h 203"/>
                <a:gd name="T110" fmla="*/ 0 w 134"/>
                <a:gd name="T111" fmla="*/ 0 h 203"/>
                <a:gd name="T112" fmla="*/ 0 w 134"/>
                <a:gd name="T113" fmla="*/ 0 h 203"/>
                <a:gd name="T114" fmla="*/ 0 w 134"/>
                <a:gd name="T115" fmla="*/ 0 h 203"/>
                <a:gd name="T116" fmla="*/ 0 w 134"/>
                <a:gd name="T117" fmla="*/ 0 h 203"/>
                <a:gd name="T118" fmla="*/ 0 w 134"/>
                <a:gd name="T119" fmla="*/ 0 h 203"/>
                <a:gd name="T120" fmla="*/ 0 w 134"/>
                <a:gd name="T121" fmla="*/ 0 h 203"/>
                <a:gd name="T122" fmla="*/ 0 w 134"/>
                <a:gd name="T123" fmla="*/ 0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4"/>
                <a:gd name="T187" fmla="*/ 0 h 203"/>
                <a:gd name="T188" fmla="*/ 134 w 134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4" h="203">
                  <a:moveTo>
                    <a:pt x="130" y="20"/>
                  </a:moveTo>
                  <a:lnTo>
                    <a:pt x="127" y="21"/>
                  </a:lnTo>
                  <a:lnTo>
                    <a:pt x="123" y="22"/>
                  </a:lnTo>
                  <a:lnTo>
                    <a:pt x="120" y="25"/>
                  </a:lnTo>
                  <a:lnTo>
                    <a:pt x="117" y="27"/>
                  </a:lnTo>
                  <a:lnTo>
                    <a:pt x="114" y="28"/>
                  </a:lnTo>
                  <a:lnTo>
                    <a:pt x="111" y="31"/>
                  </a:lnTo>
                  <a:lnTo>
                    <a:pt x="108" y="33"/>
                  </a:lnTo>
                  <a:lnTo>
                    <a:pt x="107" y="35"/>
                  </a:lnTo>
                  <a:lnTo>
                    <a:pt x="101" y="39"/>
                  </a:lnTo>
                  <a:lnTo>
                    <a:pt x="96" y="44"/>
                  </a:lnTo>
                  <a:lnTo>
                    <a:pt x="91" y="49"/>
                  </a:lnTo>
                  <a:lnTo>
                    <a:pt x="88" y="53"/>
                  </a:lnTo>
                  <a:lnTo>
                    <a:pt x="83" y="58"/>
                  </a:lnTo>
                  <a:lnTo>
                    <a:pt x="79" y="63"/>
                  </a:lnTo>
                  <a:lnTo>
                    <a:pt x="76" y="67"/>
                  </a:lnTo>
                  <a:lnTo>
                    <a:pt x="73" y="72"/>
                  </a:lnTo>
                  <a:lnTo>
                    <a:pt x="69" y="77"/>
                  </a:lnTo>
                  <a:lnTo>
                    <a:pt x="66" y="83"/>
                  </a:lnTo>
                  <a:lnTo>
                    <a:pt x="64" y="88"/>
                  </a:lnTo>
                  <a:lnTo>
                    <a:pt x="62" y="94"/>
                  </a:lnTo>
                  <a:lnTo>
                    <a:pt x="58" y="98"/>
                  </a:lnTo>
                  <a:lnTo>
                    <a:pt x="56" y="104"/>
                  </a:lnTo>
                  <a:lnTo>
                    <a:pt x="54" y="107"/>
                  </a:lnTo>
                  <a:lnTo>
                    <a:pt x="53" y="109"/>
                  </a:lnTo>
                  <a:lnTo>
                    <a:pt x="52" y="113"/>
                  </a:lnTo>
                  <a:lnTo>
                    <a:pt x="51" y="116"/>
                  </a:lnTo>
                  <a:lnTo>
                    <a:pt x="50" y="118"/>
                  </a:lnTo>
                  <a:lnTo>
                    <a:pt x="50" y="122"/>
                  </a:lnTo>
                  <a:lnTo>
                    <a:pt x="47" y="124"/>
                  </a:lnTo>
                  <a:lnTo>
                    <a:pt x="47" y="128"/>
                  </a:lnTo>
                  <a:lnTo>
                    <a:pt x="46" y="130"/>
                  </a:lnTo>
                  <a:lnTo>
                    <a:pt x="45" y="134"/>
                  </a:lnTo>
                  <a:lnTo>
                    <a:pt x="44" y="137"/>
                  </a:lnTo>
                  <a:lnTo>
                    <a:pt x="44" y="140"/>
                  </a:lnTo>
                  <a:lnTo>
                    <a:pt x="41" y="143"/>
                  </a:lnTo>
                  <a:lnTo>
                    <a:pt x="41" y="147"/>
                  </a:lnTo>
                  <a:lnTo>
                    <a:pt x="40" y="149"/>
                  </a:lnTo>
                  <a:lnTo>
                    <a:pt x="39" y="153"/>
                  </a:lnTo>
                  <a:lnTo>
                    <a:pt x="38" y="156"/>
                  </a:lnTo>
                  <a:lnTo>
                    <a:pt x="37" y="159"/>
                  </a:lnTo>
                  <a:lnTo>
                    <a:pt x="36" y="162"/>
                  </a:lnTo>
                  <a:lnTo>
                    <a:pt x="36" y="166"/>
                  </a:lnTo>
                  <a:lnTo>
                    <a:pt x="34" y="169"/>
                  </a:lnTo>
                  <a:lnTo>
                    <a:pt x="33" y="172"/>
                  </a:lnTo>
                  <a:lnTo>
                    <a:pt x="32" y="177"/>
                  </a:lnTo>
                  <a:lnTo>
                    <a:pt x="32" y="180"/>
                  </a:lnTo>
                  <a:lnTo>
                    <a:pt x="30" y="183"/>
                  </a:lnTo>
                  <a:lnTo>
                    <a:pt x="30" y="186"/>
                  </a:lnTo>
                  <a:lnTo>
                    <a:pt x="28" y="191"/>
                  </a:lnTo>
                  <a:lnTo>
                    <a:pt x="28" y="194"/>
                  </a:lnTo>
                  <a:lnTo>
                    <a:pt x="26" y="197"/>
                  </a:lnTo>
                  <a:lnTo>
                    <a:pt x="25" y="199"/>
                  </a:lnTo>
                  <a:lnTo>
                    <a:pt x="22" y="200"/>
                  </a:lnTo>
                  <a:lnTo>
                    <a:pt x="21" y="202"/>
                  </a:lnTo>
                  <a:lnTo>
                    <a:pt x="15" y="203"/>
                  </a:lnTo>
                  <a:lnTo>
                    <a:pt x="11" y="203"/>
                  </a:lnTo>
                  <a:lnTo>
                    <a:pt x="6" y="200"/>
                  </a:lnTo>
                  <a:lnTo>
                    <a:pt x="2" y="197"/>
                  </a:lnTo>
                  <a:lnTo>
                    <a:pt x="1" y="194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1" y="186"/>
                  </a:lnTo>
                  <a:lnTo>
                    <a:pt x="1" y="181"/>
                  </a:lnTo>
                  <a:lnTo>
                    <a:pt x="2" y="178"/>
                  </a:lnTo>
                  <a:lnTo>
                    <a:pt x="4" y="174"/>
                  </a:lnTo>
                  <a:lnTo>
                    <a:pt x="6" y="171"/>
                  </a:lnTo>
                  <a:lnTo>
                    <a:pt x="6" y="166"/>
                  </a:lnTo>
                  <a:lnTo>
                    <a:pt x="7" y="162"/>
                  </a:lnTo>
                  <a:lnTo>
                    <a:pt x="8" y="159"/>
                  </a:lnTo>
                  <a:lnTo>
                    <a:pt x="9" y="156"/>
                  </a:lnTo>
                  <a:lnTo>
                    <a:pt x="11" y="153"/>
                  </a:lnTo>
                  <a:lnTo>
                    <a:pt x="12" y="148"/>
                  </a:lnTo>
                  <a:lnTo>
                    <a:pt x="13" y="145"/>
                  </a:lnTo>
                  <a:lnTo>
                    <a:pt x="14" y="142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8" y="132"/>
                  </a:lnTo>
                  <a:lnTo>
                    <a:pt x="19" y="128"/>
                  </a:lnTo>
                  <a:lnTo>
                    <a:pt x="20" y="124"/>
                  </a:lnTo>
                  <a:lnTo>
                    <a:pt x="21" y="122"/>
                  </a:lnTo>
                  <a:lnTo>
                    <a:pt x="22" y="118"/>
                  </a:lnTo>
                  <a:lnTo>
                    <a:pt x="24" y="115"/>
                  </a:lnTo>
                  <a:lnTo>
                    <a:pt x="25" y="113"/>
                  </a:lnTo>
                  <a:lnTo>
                    <a:pt x="26" y="109"/>
                  </a:lnTo>
                  <a:lnTo>
                    <a:pt x="27" y="105"/>
                  </a:lnTo>
                  <a:lnTo>
                    <a:pt x="30" y="103"/>
                  </a:lnTo>
                  <a:lnTo>
                    <a:pt x="30" y="100"/>
                  </a:lnTo>
                  <a:lnTo>
                    <a:pt x="32" y="97"/>
                  </a:lnTo>
                  <a:lnTo>
                    <a:pt x="33" y="94"/>
                  </a:lnTo>
                  <a:lnTo>
                    <a:pt x="34" y="91"/>
                  </a:lnTo>
                  <a:lnTo>
                    <a:pt x="38" y="85"/>
                  </a:lnTo>
                  <a:lnTo>
                    <a:pt x="41" y="79"/>
                  </a:lnTo>
                  <a:lnTo>
                    <a:pt x="43" y="77"/>
                  </a:lnTo>
                  <a:lnTo>
                    <a:pt x="45" y="73"/>
                  </a:lnTo>
                  <a:lnTo>
                    <a:pt x="46" y="71"/>
                  </a:lnTo>
                  <a:lnTo>
                    <a:pt x="47" y="69"/>
                  </a:lnTo>
                  <a:lnTo>
                    <a:pt x="51" y="63"/>
                  </a:lnTo>
                  <a:lnTo>
                    <a:pt x="54" y="58"/>
                  </a:lnTo>
                  <a:lnTo>
                    <a:pt x="59" y="52"/>
                  </a:lnTo>
                  <a:lnTo>
                    <a:pt x="63" y="47"/>
                  </a:lnTo>
                  <a:lnTo>
                    <a:pt x="68" y="43"/>
                  </a:lnTo>
                  <a:lnTo>
                    <a:pt x="72" y="38"/>
                  </a:lnTo>
                  <a:lnTo>
                    <a:pt x="77" y="32"/>
                  </a:lnTo>
                  <a:lnTo>
                    <a:pt x="82" y="27"/>
                  </a:lnTo>
                  <a:lnTo>
                    <a:pt x="87" y="22"/>
                  </a:lnTo>
                  <a:lnTo>
                    <a:pt x="92" y="19"/>
                  </a:lnTo>
                  <a:lnTo>
                    <a:pt x="95" y="15"/>
                  </a:lnTo>
                  <a:lnTo>
                    <a:pt x="98" y="14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8" y="8"/>
                  </a:lnTo>
                  <a:lnTo>
                    <a:pt x="111" y="6"/>
                  </a:lnTo>
                  <a:lnTo>
                    <a:pt x="115" y="3"/>
                  </a:lnTo>
                  <a:lnTo>
                    <a:pt x="119" y="2"/>
                  </a:lnTo>
                  <a:lnTo>
                    <a:pt x="122" y="0"/>
                  </a:lnTo>
                  <a:lnTo>
                    <a:pt x="127" y="0"/>
                  </a:lnTo>
                  <a:lnTo>
                    <a:pt x="129" y="1"/>
                  </a:lnTo>
                  <a:lnTo>
                    <a:pt x="133" y="6"/>
                  </a:lnTo>
                  <a:lnTo>
                    <a:pt x="134" y="8"/>
                  </a:lnTo>
                  <a:lnTo>
                    <a:pt x="134" y="12"/>
                  </a:lnTo>
                  <a:lnTo>
                    <a:pt x="133" y="15"/>
                  </a:lnTo>
                  <a:lnTo>
                    <a:pt x="13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1549" y="1361"/>
              <a:ext cx="104" cy="144"/>
            </a:xfrm>
            <a:custGeom>
              <a:avLst/>
              <a:gdLst>
                <a:gd name="T0" fmla="*/ 0 w 312"/>
                <a:gd name="T1" fmla="*/ 0 h 432"/>
                <a:gd name="T2" fmla="*/ 0 w 312"/>
                <a:gd name="T3" fmla="*/ 0 h 432"/>
                <a:gd name="T4" fmla="*/ 0 w 312"/>
                <a:gd name="T5" fmla="*/ 0 h 432"/>
                <a:gd name="T6" fmla="*/ 0 w 312"/>
                <a:gd name="T7" fmla="*/ 0 h 432"/>
                <a:gd name="T8" fmla="*/ 0 w 312"/>
                <a:gd name="T9" fmla="*/ 0 h 432"/>
                <a:gd name="T10" fmla="*/ 0 w 312"/>
                <a:gd name="T11" fmla="*/ 0 h 432"/>
                <a:gd name="T12" fmla="*/ 0 w 312"/>
                <a:gd name="T13" fmla="*/ 0 h 432"/>
                <a:gd name="T14" fmla="*/ 0 w 312"/>
                <a:gd name="T15" fmla="*/ 0 h 432"/>
                <a:gd name="T16" fmla="*/ 0 w 312"/>
                <a:gd name="T17" fmla="*/ 0 h 432"/>
                <a:gd name="T18" fmla="*/ 0 w 312"/>
                <a:gd name="T19" fmla="*/ 0 h 432"/>
                <a:gd name="T20" fmla="*/ 0 w 312"/>
                <a:gd name="T21" fmla="*/ 0 h 432"/>
                <a:gd name="T22" fmla="*/ 0 w 312"/>
                <a:gd name="T23" fmla="*/ 0 h 432"/>
                <a:gd name="T24" fmla="*/ 0 w 312"/>
                <a:gd name="T25" fmla="*/ 0 h 432"/>
                <a:gd name="T26" fmla="*/ 0 w 312"/>
                <a:gd name="T27" fmla="*/ 0 h 432"/>
                <a:gd name="T28" fmla="*/ 0 w 312"/>
                <a:gd name="T29" fmla="*/ 0 h 432"/>
                <a:gd name="T30" fmla="*/ 0 w 312"/>
                <a:gd name="T31" fmla="*/ 0 h 432"/>
                <a:gd name="T32" fmla="*/ 0 w 312"/>
                <a:gd name="T33" fmla="*/ 0 h 432"/>
                <a:gd name="T34" fmla="*/ 0 w 312"/>
                <a:gd name="T35" fmla="*/ 0 h 432"/>
                <a:gd name="T36" fmla="*/ 0 w 312"/>
                <a:gd name="T37" fmla="*/ 0 h 432"/>
                <a:gd name="T38" fmla="*/ 0 w 312"/>
                <a:gd name="T39" fmla="*/ 0 h 432"/>
                <a:gd name="T40" fmla="*/ 0 w 312"/>
                <a:gd name="T41" fmla="*/ 0 h 432"/>
                <a:gd name="T42" fmla="*/ 0 w 312"/>
                <a:gd name="T43" fmla="*/ 0 h 432"/>
                <a:gd name="T44" fmla="*/ 0 w 312"/>
                <a:gd name="T45" fmla="*/ 0 h 432"/>
                <a:gd name="T46" fmla="*/ 0 w 312"/>
                <a:gd name="T47" fmla="*/ 0 h 432"/>
                <a:gd name="T48" fmla="*/ 0 w 312"/>
                <a:gd name="T49" fmla="*/ 0 h 432"/>
                <a:gd name="T50" fmla="*/ 0 w 312"/>
                <a:gd name="T51" fmla="*/ 0 h 432"/>
                <a:gd name="T52" fmla="*/ 0 w 312"/>
                <a:gd name="T53" fmla="*/ 0 h 432"/>
                <a:gd name="T54" fmla="*/ 0 w 312"/>
                <a:gd name="T55" fmla="*/ 0 h 432"/>
                <a:gd name="T56" fmla="*/ 0 w 312"/>
                <a:gd name="T57" fmla="*/ 0 h 432"/>
                <a:gd name="T58" fmla="*/ 0 w 312"/>
                <a:gd name="T59" fmla="*/ 0 h 432"/>
                <a:gd name="T60" fmla="*/ 0 w 312"/>
                <a:gd name="T61" fmla="*/ 0 h 432"/>
                <a:gd name="T62" fmla="*/ 0 w 312"/>
                <a:gd name="T63" fmla="*/ 0 h 432"/>
                <a:gd name="T64" fmla="*/ 0 w 312"/>
                <a:gd name="T65" fmla="*/ 0 h 432"/>
                <a:gd name="T66" fmla="*/ 0 w 312"/>
                <a:gd name="T67" fmla="*/ 0 h 432"/>
                <a:gd name="T68" fmla="*/ 0 w 312"/>
                <a:gd name="T69" fmla="*/ 0 h 432"/>
                <a:gd name="T70" fmla="*/ 0 w 312"/>
                <a:gd name="T71" fmla="*/ 0 h 432"/>
                <a:gd name="T72" fmla="*/ 0 w 312"/>
                <a:gd name="T73" fmla="*/ 0 h 432"/>
                <a:gd name="T74" fmla="*/ 0 w 312"/>
                <a:gd name="T75" fmla="*/ 0 h 432"/>
                <a:gd name="T76" fmla="*/ 0 w 312"/>
                <a:gd name="T77" fmla="*/ 0 h 432"/>
                <a:gd name="T78" fmla="*/ 0 w 312"/>
                <a:gd name="T79" fmla="*/ 0 h 432"/>
                <a:gd name="T80" fmla="*/ 0 w 312"/>
                <a:gd name="T81" fmla="*/ 0 h 432"/>
                <a:gd name="T82" fmla="*/ 0 w 312"/>
                <a:gd name="T83" fmla="*/ 0 h 432"/>
                <a:gd name="T84" fmla="*/ 0 w 312"/>
                <a:gd name="T85" fmla="*/ 0 h 432"/>
                <a:gd name="T86" fmla="*/ 0 w 312"/>
                <a:gd name="T87" fmla="*/ 0 h 432"/>
                <a:gd name="T88" fmla="*/ 0 w 312"/>
                <a:gd name="T89" fmla="*/ 0 h 432"/>
                <a:gd name="T90" fmla="*/ 0 w 312"/>
                <a:gd name="T91" fmla="*/ 0 h 432"/>
                <a:gd name="T92" fmla="*/ 0 w 312"/>
                <a:gd name="T93" fmla="*/ 0 h 432"/>
                <a:gd name="T94" fmla="*/ 0 w 312"/>
                <a:gd name="T95" fmla="*/ 0 h 432"/>
                <a:gd name="T96" fmla="*/ 0 w 312"/>
                <a:gd name="T97" fmla="*/ 0 h 432"/>
                <a:gd name="T98" fmla="*/ 0 w 312"/>
                <a:gd name="T99" fmla="*/ 0 h 432"/>
                <a:gd name="T100" fmla="*/ 0 w 312"/>
                <a:gd name="T101" fmla="*/ 0 h 432"/>
                <a:gd name="T102" fmla="*/ 0 w 312"/>
                <a:gd name="T103" fmla="*/ 0 h 432"/>
                <a:gd name="T104" fmla="*/ 0 w 312"/>
                <a:gd name="T105" fmla="*/ 0 h 432"/>
                <a:gd name="T106" fmla="*/ 0 w 312"/>
                <a:gd name="T107" fmla="*/ 0 h 432"/>
                <a:gd name="T108" fmla="*/ 0 w 312"/>
                <a:gd name="T109" fmla="*/ 0 h 432"/>
                <a:gd name="T110" fmla="*/ 0 w 312"/>
                <a:gd name="T111" fmla="*/ 0 h 432"/>
                <a:gd name="T112" fmla="*/ 0 w 312"/>
                <a:gd name="T113" fmla="*/ 0 h 432"/>
                <a:gd name="T114" fmla="*/ 0 w 312"/>
                <a:gd name="T115" fmla="*/ 0 h 432"/>
                <a:gd name="T116" fmla="*/ 0 w 312"/>
                <a:gd name="T117" fmla="*/ 0 h 432"/>
                <a:gd name="T118" fmla="*/ 0 w 312"/>
                <a:gd name="T119" fmla="*/ 0 h 432"/>
                <a:gd name="T120" fmla="*/ 0 w 312"/>
                <a:gd name="T121" fmla="*/ 0 h 4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432"/>
                <a:gd name="T185" fmla="*/ 312 w 312"/>
                <a:gd name="T186" fmla="*/ 432 h 4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432">
                  <a:moveTo>
                    <a:pt x="307" y="20"/>
                  </a:moveTo>
                  <a:lnTo>
                    <a:pt x="303" y="21"/>
                  </a:lnTo>
                  <a:lnTo>
                    <a:pt x="298" y="25"/>
                  </a:lnTo>
                  <a:lnTo>
                    <a:pt x="293" y="27"/>
                  </a:lnTo>
                  <a:lnTo>
                    <a:pt x="290" y="29"/>
                  </a:lnTo>
                  <a:lnTo>
                    <a:pt x="285" y="32"/>
                  </a:lnTo>
                  <a:lnTo>
                    <a:pt x="281" y="34"/>
                  </a:lnTo>
                  <a:lnTo>
                    <a:pt x="276" y="37"/>
                  </a:lnTo>
                  <a:lnTo>
                    <a:pt x="274" y="40"/>
                  </a:lnTo>
                  <a:lnTo>
                    <a:pt x="269" y="41"/>
                  </a:lnTo>
                  <a:lnTo>
                    <a:pt x="266" y="45"/>
                  </a:lnTo>
                  <a:lnTo>
                    <a:pt x="262" y="47"/>
                  </a:lnTo>
                  <a:lnTo>
                    <a:pt x="259" y="50"/>
                  </a:lnTo>
                  <a:lnTo>
                    <a:pt x="256" y="52"/>
                  </a:lnTo>
                  <a:lnTo>
                    <a:pt x="253" y="56"/>
                  </a:lnTo>
                  <a:lnTo>
                    <a:pt x="249" y="58"/>
                  </a:lnTo>
                  <a:lnTo>
                    <a:pt x="247" y="62"/>
                  </a:lnTo>
                  <a:lnTo>
                    <a:pt x="242" y="64"/>
                  </a:lnTo>
                  <a:lnTo>
                    <a:pt x="240" y="66"/>
                  </a:lnTo>
                  <a:lnTo>
                    <a:pt x="236" y="69"/>
                  </a:lnTo>
                  <a:lnTo>
                    <a:pt x="233" y="72"/>
                  </a:lnTo>
                  <a:lnTo>
                    <a:pt x="229" y="75"/>
                  </a:lnTo>
                  <a:lnTo>
                    <a:pt x="227" y="77"/>
                  </a:lnTo>
                  <a:lnTo>
                    <a:pt x="223" y="80"/>
                  </a:lnTo>
                  <a:lnTo>
                    <a:pt x="220" y="84"/>
                  </a:lnTo>
                  <a:lnTo>
                    <a:pt x="216" y="86"/>
                  </a:lnTo>
                  <a:lnTo>
                    <a:pt x="212" y="90"/>
                  </a:lnTo>
                  <a:lnTo>
                    <a:pt x="209" y="92"/>
                  </a:lnTo>
                  <a:lnTo>
                    <a:pt x="207" y="96"/>
                  </a:lnTo>
                  <a:lnTo>
                    <a:pt x="203" y="99"/>
                  </a:lnTo>
                  <a:lnTo>
                    <a:pt x="198" y="102"/>
                  </a:lnTo>
                  <a:lnTo>
                    <a:pt x="195" y="105"/>
                  </a:lnTo>
                  <a:lnTo>
                    <a:pt x="191" y="110"/>
                  </a:lnTo>
                  <a:lnTo>
                    <a:pt x="188" y="113"/>
                  </a:lnTo>
                  <a:lnTo>
                    <a:pt x="184" y="116"/>
                  </a:lnTo>
                  <a:lnTo>
                    <a:pt x="179" y="120"/>
                  </a:lnTo>
                  <a:lnTo>
                    <a:pt x="176" y="123"/>
                  </a:lnTo>
                  <a:lnTo>
                    <a:pt x="172" y="126"/>
                  </a:lnTo>
                  <a:lnTo>
                    <a:pt x="169" y="129"/>
                  </a:lnTo>
                  <a:lnTo>
                    <a:pt x="164" y="133"/>
                  </a:lnTo>
                  <a:lnTo>
                    <a:pt x="161" y="136"/>
                  </a:lnTo>
                  <a:lnTo>
                    <a:pt x="158" y="140"/>
                  </a:lnTo>
                  <a:lnTo>
                    <a:pt x="154" y="143"/>
                  </a:lnTo>
                  <a:lnTo>
                    <a:pt x="151" y="146"/>
                  </a:lnTo>
                  <a:lnTo>
                    <a:pt x="148" y="149"/>
                  </a:lnTo>
                  <a:lnTo>
                    <a:pt x="145" y="153"/>
                  </a:lnTo>
                  <a:lnTo>
                    <a:pt x="141" y="156"/>
                  </a:lnTo>
                  <a:lnTo>
                    <a:pt x="139" y="160"/>
                  </a:lnTo>
                  <a:lnTo>
                    <a:pt x="137" y="164"/>
                  </a:lnTo>
                  <a:lnTo>
                    <a:pt x="133" y="167"/>
                  </a:lnTo>
                  <a:lnTo>
                    <a:pt x="131" y="169"/>
                  </a:lnTo>
                  <a:lnTo>
                    <a:pt x="127" y="173"/>
                  </a:lnTo>
                  <a:lnTo>
                    <a:pt x="125" y="178"/>
                  </a:lnTo>
                  <a:lnTo>
                    <a:pt x="121" y="180"/>
                  </a:lnTo>
                  <a:lnTo>
                    <a:pt x="120" y="184"/>
                  </a:lnTo>
                  <a:lnTo>
                    <a:pt x="116" y="187"/>
                  </a:lnTo>
                  <a:lnTo>
                    <a:pt x="115" y="191"/>
                  </a:lnTo>
                  <a:lnTo>
                    <a:pt x="112" y="194"/>
                  </a:lnTo>
                  <a:lnTo>
                    <a:pt x="109" y="198"/>
                  </a:lnTo>
                  <a:lnTo>
                    <a:pt x="107" y="201"/>
                  </a:lnTo>
                  <a:lnTo>
                    <a:pt x="105" y="205"/>
                  </a:lnTo>
                  <a:lnTo>
                    <a:pt x="102" y="209"/>
                  </a:lnTo>
                  <a:lnTo>
                    <a:pt x="101" y="212"/>
                  </a:lnTo>
                  <a:lnTo>
                    <a:pt x="99" y="216"/>
                  </a:lnTo>
                  <a:lnTo>
                    <a:pt x="96" y="220"/>
                  </a:lnTo>
                  <a:lnTo>
                    <a:pt x="94" y="223"/>
                  </a:lnTo>
                  <a:lnTo>
                    <a:pt x="92" y="228"/>
                  </a:lnTo>
                  <a:lnTo>
                    <a:pt x="90" y="231"/>
                  </a:lnTo>
                  <a:lnTo>
                    <a:pt x="88" y="235"/>
                  </a:lnTo>
                  <a:lnTo>
                    <a:pt x="87" y="238"/>
                  </a:lnTo>
                  <a:lnTo>
                    <a:pt x="84" y="243"/>
                  </a:lnTo>
                  <a:lnTo>
                    <a:pt x="82" y="247"/>
                  </a:lnTo>
                  <a:lnTo>
                    <a:pt x="81" y="250"/>
                  </a:lnTo>
                  <a:lnTo>
                    <a:pt x="78" y="254"/>
                  </a:lnTo>
                  <a:lnTo>
                    <a:pt x="77" y="257"/>
                  </a:lnTo>
                  <a:lnTo>
                    <a:pt x="76" y="262"/>
                  </a:lnTo>
                  <a:lnTo>
                    <a:pt x="74" y="266"/>
                  </a:lnTo>
                  <a:lnTo>
                    <a:pt x="73" y="269"/>
                  </a:lnTo>
                  <a:lnTo>
                    <a:pt x="71" y="274"/>
                  </a:lnTo>
                  <a:lnTo>
                    <a:pt x="69" y="277"/>
                  </a:lnTo>
                  <a:lnTo>
                    <a:pt x="68" y="282"/>
                  </a:lnTo>
                  <a:lnTo>
                    <a:pt x="67" y="287"/>
                  </a:lnTo>
                  <a:lnTo>
                    <a:pt x="65" y="290"/>
                  </a:lnTo>
                  <a:lnTo>
                    <a:pt x="63" y="295"/>
                  </a:lnTo>
                  <a:lnTo>
                    <a:pt x="62" y="300"/>
                  </a:lnTo>
                  <a:lnTo>
                    <a:pt x="61" y="303"/>
                  </a:lnTo>
                  <a:lnTo>
                    <a:pt x="60" y="308"/>
                  </a:lnTo>
                  <a:lnTo>
                    <a:pt x="58" y="313"/>
                  </a:lnTo>
                  <a:lnTo>
                    <a:pt x="57" y="318"/>
                  </a:lnTo>
                  <a:lnTo>
                    <a:pt x="56" y="322"/>
                  </a:lnTo>
                  <a:lnTo>
                    <a:pt x="54" y="327"/>
                  </a:lnTo>
                  <a:lnTo>
                    <a:pt x="52" y="332"/>
                  </a:lnTo>
                  <a:lnTo>
                    <a:pt x="52" y="337"/>
                  </a:lnTo>
                  <a:lnTo>
                    <a:pt x="50" y="341"/>
                  </a:lnTo>
                  <a:lnTo>
                    <a:pt x="49" y="346"/>
                  </a:lnTo>
                  <a:lnTo>
                    <a:pt x="49" y="351"/>
                  </a:lnTo>
                  <a:lnTo>
                    <a:pt x="48" y="357"/>
                  </a:lnTo>
                  <a:lnTo>
                    <a:pt x="46" y="360"/>
                  </a:lnTo>
                  <a:lnTo>
                    <a:pt x="45" y="365"/>
                  </a:lnTo>
                  <a:lnTo>
                    <a:pt x="44" y="370"/>
                  </a:lnTo>
                  <a:lnTo>
                    <a:pt x="43" y="375"/>
                  </a:lnTo>
                  <a:lnTo>
                    <a:pt x="42" y="378"/>
                  </a:lnTo>
                  <a:lnTo>
                    <a:pt x="41" y="383"/>
                  </a:lnTo>
                  <a:lnTo>
                    <a:pt x="39" y="387"/>
                  </a:lnTo>
                  <a:lnTo>
                    <a:pt x="38" y="391"/>
                  </a:lnTo>
                  <a:lnTo>
                    <a:pt x="37" y="395"/>
                  </a:lnTo>
                  <a:lnTo>
                    <a:pt x="36" y="398"/>
                  </a:lnTo>
                  <a:lnTo>
                    <a:pt x="35" y="402"/>
                  </a:lnTo>
                  <a:lnTo>
                    <a:pt x="33" y="407"/>
                  </a:lnTo>
                  <a:lnTo>
                    <a:pt x="32" y="410"/>
                  </a:lnTo>
                  <a:lnTo>
                    <a:pt x="30" y="414"/>
                  </a:lnTo>
                  <a:lnTo>
                    <a:pt x="29" y="419"/>
                  </a:lnTo>
                  <a:lnTo>
                    <a:pt x="28" y="423"/>
                  </a:lnTo>
                  <a:lnTo>
                    <a:pt x="24" y="428"/>
                  </a:lnTo>
                  <a:lnTo>
                    <a:pt x="19" y="432"/>
                  </a:lnTo>
                  <a:lnTo>
                    <a:pt x="14" y="432"/>
                  </a:lnTo>
                  <a:lnTo>
                    <a:pt x="10" y="432"/>
                  </a:lnTo>
                  <a:lnTo>
                    <a:pt x="5" y="428"/>
                  </a:lnTo>
                  <a:lnTo>
                    <a:pt x="1" y="424"/>
                  </a:lnTo>
                  <a:lnTo>
                    <a:pt x="0" y="422"/>
                  </a:lnTo>
                  <a:lnTo>
                    <a:pt x="0" y="420"/>
                  </a:lnTo>
                  <a:lnTo>
                    <a:pt x="0" y="416"/>
                  </a:lnTo>
                  <a:lnTo>
                    <a:pt x="1" y="414"/>
                  </a:lnTo>
                  <a:lnTo>
                    <a:pt x="3" y="409"/>
                  </a:lnTo>
                  <a:lnTo>
                    <a:pt x="4" y="406"/>
                  </a:lnTo>
                  <a:lnTo>
                    <a:pt x="5" y="401"/>
                  </a:lnTo>
                  <a:lnTo>
                    <a:pt x="6" y="397"/>
                  </a:lnTo>
                  <a:lnTo>
                    <a:pt x="7" y="394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2" y="383"/>
                  </a:lnTo>
                  <a:lnTo>
                    <a:pt x="12" y="379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6" y="368"/>
                  </a:lnTo>
                  <a:lnTo>
                    <a:pt x="17" y="364"/>
                  </a:lnTo>
                  <a:lnTo>
                    <a:pt x="18" y="359"/>
                  </a:lnTo>
                  <a:lnTo>
                    <a:pt x="19" y="355"/>
                  </a:lnTo>
                  <a:lnTo>
                    <a:pt x="20" y="351"/>
                  </a:lnTo>
                  <a:lnTo>
                    <a:pt x="22" y="345"/>
                  </a:lnTo>
                  <a:lnTo>
                    <a:pt x="23" y="340"/>
                  </a:lnTo>
                  <a:lnTo>
                    <a:pt x="24" y="334"/>
                  </a:lnTo>
                  <a:lnTo>
                    <a:pt x="25" y="330"/>
                  </a:lnTo>
                  <a:lnTo>
                    <a:pt x="26" y="325"/>
                  </a:lnTo>
                  <a:lnTo>
                    <a:pt x="28" y="319"/>
                  </a:lnTo>
                  <a:lnTo>
                    <a:pt x="29" y="314"/>
                  </a:lnTo>
                  <a:lnTo>
                    <a:pt x="30" y="309"/>
                  </a:lnTo>
                  <a:lnTo>
                    <a:pt x="31" y="305"/>
                  </a:lnTo>
                  <a:lnTo>
                    <a:pt x="32" y="300"/>
                  </a:lnTo>
                  <a:lnTo>
                    <a:pt x="33" y="295"/>
                  </a:lnTo>
                  <a:lnTo>
                    <a:pt x="36" y="290"/>
                  </a:lnTo>
                  <a:lnTo>
                    <a:pt x="37" y="286"/>
                  </a:lnTo>
                  <a:lnTo>
                    <a:pt x="38" y="281"/>
                  </a:lnTo>
                  <a:lnTo>
                    <a:pt x="41" y="276"/>
                  </a:lnTo>
                  <a:lnTo>
                    <a:pt x="42" y="273"/>
                  </a:lnTo>
                  <a:lnTo>
                    <a:pt x="44" y="268"/>
                  </a:lnTo>
                  <a:lnTo>
                    <a:pt x="45" y="263"/>
                  </a:lnTo>
                  <a:lnTo>
                    <a:pt x="46" y="258"/>
                  </a:lnTo>
                  <a:lnTo>
                    <a:pt x="49" y="255"/>
                  </a:lnTo>
                  <a:lnTo>
                    <a:pt x="50" y="250"/>
                  </a:lnTo>
                  <a:lnTo>
                    <a:pt x="52" y="247"/>
                  </a:lnTo>
                  <a:lnTo>
                    <a:pt x="54" y="242"/>
                  </a:lnTo>
                  <a:lnTo>
                    <a:pt x="56" y="238"/>
                  </a:lnTo>
                  <a:lnTo>
                    <a:pt x="58" y="234"/>
                  </a:lnTo>
                  <a:lnTo>
                    <a:pt x="60" y="230"/>
                  </a:lnTo>
                  <a:lnTo>
                    <a:pt x="62" y="225"/>
                  </a:lnTo>
                  <a:lnTo>
                    <a:pt x="64" y="222"/>
                  </a:lnTo>
                  <a:lnTo>
                    <a:pt x="65" y="218"/>
                  </a:lnTo>
                  <a:lnTo>
                    <a:pt x="68" y="215"/>
                  </a:lnTo>
                  <a:lnTo>
                    <a:pt x="70" y="210"/>
                  </a:lnTo>
                  <a:lnTo>
                    <a:pt x="73" y="207"/>
                  </a:lnTo>
                  <a:lnTo>
                    <a:pt x="75" y="203"/>
                  </a:lnTo>
                  <a:lnTo>
                    <a:pt x="77" y="199"/>
                  </a:lnTo>
                  <a:lnTo>
                    <a:pt x="80" y="194"/>
                  </a:lnTo>
                  <a:lnTo>
                    <a:pt x="82" y="191"/>
                  </a:lnTo>
                  <a:lnTo>
                    <a:pt x="84" y="187"/>
                  </a:lnTo>
                  <a:lnTo>
                    <a:pt x="87" y="184"/>
                  </a:lnTo>
                  <a:lnTo>
                    <a:pt x="89" y="179"/>
                  </a:lnTo>
                  <a:lnTo>
                    <a:pt x="93" y="177"/>
                  </a:lnTo>
                  <a:lnTo>
                    <a:pt x="95" y="173"/>
                  </a:lnTo>
                  <a:lnTo>
                    <a:pt x="97" y="168"/>
                  </a:lnTo>
                  <a:lnTo>
                    <a:pt x="101" y="165"/>
                  </a:lnTo>
                  <a:lnTo>
                    <a:pt x="103" y="162"/>
                  </a:lnTo>
                  <a:lnTo>
                    <a:pt x="106" y="159"/>
                  </a:lnTo>
                  <a:lnTo>
                    <a:pt x="109" y="154"/>
                  </a:lnTo>
                  <a:lnTo>
                    <a:pt x="113" y="150"/>
                  </a:lnTo>
                  <a:lnTo>
                    <a:pt x="115" y="148"/>
                  </a:lnTo>
                  <a:lnTo>
                    <a:pt x="119" y="143"/>
                  </a:lnTo>
                  <a:lnTo>
                    <a:pt x="122" y="140"/>
                  </a:lnTo>
                  <a:lnTo>
                    <a:pt x="126" y="136"/>
                  </a:lnTo>
                  <a:lnTo>
                    <a:pt x="128" y="133"/>
                  </a:lnTo>
                  <a:lnTo>
                    <a:pt x="132" y="129"/>
                  </a:lnTo>
                  <a:lnTo>
                    <a:pt x="135" y="126"/>
                  </a:lnTo>
                  <a:lnTo>
                    <a:pt x="139" y="122"/>
                  </a:lnTo>
                  <a:lnTo>
                    <a:pt x="143" y="118"/>
                  </a:lnTo>
                  <a:lnTo>
                    <a:pt x="146" y="115"/>
                  </a:lnTo>
                  <a:lnTo>
                    <a:pt x="150" y="111"/>
                  </a:lnTo>
                  <a:lnTo>
                    <a:pt x="154" y="108"/>
                  </a:lnTo>
                  <a:lnTo>
                    <a:pt x="158" y="104"/>
                  </a:lnTo>
                  <a:lnTo>
                    <a:pt x="161" y="101"/>
                  </a:lnTo>
                  <a:lnTo>
                    <a:pt x="166" y="97"/>
                  </a:lnTo>
                  <a:lnTo>
                    <a:pt x="170" y="94"/>
                  </a:lnTo>
                  <a:lnTo>
                    <a:pt x="175" y="90"/>
                  </a:lnTo>
                  <a:lnTo>
                    <a:pt x="179" y="86"/>
                  </a:lnTo>
                  <a:lnTo>
                    <a:pt x="183" y="83"/>
                  </a:lnTo>
                  <a:lnTo>
                    <a:pt x="186" y="79"/>
                  </a:lnTo>
                  <a:lnTo>
                    <a:pt x="190" y="76"/>
                  </a:lnTo>
                  <a:lnTo>
                    <a:pt x="193" y="73"/>
                  </a:lnTo>
                  <a:lnTo>
                    <a:pt x="198" y="70"/>
                  </a:lnTo>
                  <a:lnTo>
                    <a:pt x="202" y="66"/>
                  </a:lnTo>
                  <a:lnTo>
                    <a:pt x="205" y="64"/>
                  </a:lnTo>
                  <a:lnTo>
                    <a:pt x="208" y="62"/>
                  </a:lnTo>
                  <a:lnTo>
                    <a:pt x="212" y="58"/>
                  </a:lnTo>
                  <a:lnTo>
                    <a:pt x="215" y="56"/>
                  </a:lnTo>
                  <a:lnTo>
                    <a:pt x="218" y="52"/>
                  </a:lnTo>
                  <a:lnTo>
                    <a:pt x="222" y="50"/>
                  </a:lnTo>
                  <a:lnTo>
                    <a:pt x="226" y="47"/>
                  </a:lnTo>
                  <a:lnTo>
                    <a:pt x="229" y="45"/>
                  </a:lnTo>
                  <a:lnTo>
                    <a:pt x="233" y="43"/>
                  </a:lnTo>
                  <a:lnTo>
                    <a:pt x="236" y="39"/>
                  </a:lnTo>
                  <a:lnTo>
                    <a:pt x="240" y="37"/>
                  </a:lnTo>
                  <a:lnTo>
                    <a:pt x="243" y="34"/>
                  </a:lnTo>
                  <a:lnTo>
                    <a:pt x="247" y="32"/>
                  </a:lnTo>
                  <a:lnTo>
                    <a:pt x="250" y="29"/>
                  </a:lnTo>
                  <a:lnTo>
                    <a:pt x="254" y="27"/>
                  </a:lnTo>
                  <a:lnTo>
                    <a:pt x="258" y="24"/>
                  </a:lnTo>
                  <a:lnTo>
                    <a:pt x="262" y="21"/>
                  </a:lnTo>
                  <a:lnTo>
                    <a:pt x="266" y="19"/>
                  </a:lnTo>
                  <a:lnTo>
                    <a:pt x="271" y="16"/>
                  </a:lnTo>
                  <a:lnTo>
                    <a:pt x="274" y="14"/>
                  </a:lnTo>
                  <a:lnTo>
                    <a:pt x="279" y="12"/>
                  </a:lnTo>
                  <a:lnTo>
                    <a:pt x="282" y="9"/>
                  </a:lnTo>
                  <a:lnTo>
                    <a:pt x="287" y="7"/>
                  </a:lnTo>
                  <a:lnTo>
                    <a:pt x="292" y="3"/>
                  </a:lnTo>
                  <a:lnTo>
                    <a:pt x="298" y="2"/>
                  </a:lnTo>
                  <a:lnTo>
                    <a:pt x="301" y="0"/>
                  </a:lnTo>
                  <a:lnTo>
                    <a:pt x="305" y="0"/>
                  </a:lnTo>
                  <a:lnTo>
                    <a:pt x="308" y="2"/>
                  </a:lnTo>
                  <a:lnTo>
                    <a:pt x="311" y="5"/>
                  </a:lnTo>
                  <a:lnTo>
                    <a:pt x="312" y="8"/>
                  </a:lnTo>
                  <a:lnTo>
                    <a:pt x="312" y="13"/>
                  </a:lnTo>
                  <a:lnTo>
                    <a:pt x="311" y="16"/>
                  </a:lnTo>
                  <a:lnTo>
                    <a:pt x="307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1514" y="1317"/>
              <a:ext cx="125" cy="188"/>
            </a:xfrm>
            <a:custGeom>
              <a:avLst/>
              <a:gdLst>
                <a:gd name="T0" fmla="*/ 0 w 375"/>
                <a:gd name="T1" fmla="*/ 0 h 566"/>
                <a:gd name="T2" fmla="*/ 0 w 375"/>
                <a:gd name="T3" fmla="*/ 0 h 566"/>
                <a:gd name="T4" fmla="*/ 0 w 375"/>
                <a:gd name="T5" fmla="*/ 0 h 566"/>
                <a:gd name="T6" fmla="*/ 0 w 375"/>
                <a:gd name="T7" fmla="*/ 0 h 566"/>
                <a:gd name="T8" fmla="*/ 0 w 375"/>
                <a:gd name="T9" fmla="*/ 0 h 566"/>
                <a:gd name="T10" fmla="*/ 0 w 375"/>
                <a:gd name="T11" fmla="*/ 0 h 566"/>
                <a:gd name="T12" fmla="*/ 0 w 375"/>
                <a:gd name="T13" fmla="*/ 0 h 566"/>
                <a:gd name="T14" fmla="*/ 0 w 375"/>
                <a:gd name="T15" fmla="*/ 0 h 566"/>
                <a:gd name="T16" fmla="*/ 0 w 375"/>
                <a:gd name="T17" fmla="*/ 0 h 566"/>
                <a:gd name="T18" fmla="*/ 0 w 375"/>
                <a:gd name="T19" fmla="*/ 0 h 566"/>
                <a:gd name="T20" fmla="*/ 0 w 375"/>
                <a:gd name="T21" fmla="*/ 0 h 566"/>
                <a:gd name="T22" fmla="*/ 0 w 375"/>
                <a:gd name="T23" fmla="*/ 0 h 566"/>
                <a:gd name="T24" fmla="*/ 0 w 375"/>
                <a:gd name="T25" fmla="*/ 0 h 566"/>
                <a:gd name="T26" fmla="*/ 0 w 375"/>
                <a:gd name="T27" fmla="*/ 0 h 566"/>
                <a:gd name="T28" fmla="*/ 0 w 375"/>
                <a:gd name="T29" fmla="*/ 0 h 566"/>
                <a:gd name="T30" fmla="*/ 0 w 375"/>
                <a:gd name="T31" fmla="*/ 0 h 566"/>
                <a:gd name="T32" fmla="*/ 0 w 375"/>
                <a:gd name="T33" fmla="*/ 0 h 566"/>
                <a:gd name="T34" fmla="*/ 0 w 375"/>
                <a:gd name="T35" fmla="*/ 0 h 566"/>
                <a:gd name="T36" fmla="*/ 0 w 375"/>
                <a:gd name="T37" fmla="*/ 0 h 566"/>
                <a:gd name="T38" fmla="*/ 0 w 375"/>
                <a:gd name="T39" fmla="*/ 0 h 566"/>
                <a:gd name="T40" fmla="*/ 0 w 375"/>
                <a:gd name="T41" fmla="*/ 0 h 566"/>
                <a:gd name="T42" fmla="*/ 0 w 375"/>
                <a:gd name="T43" fmla="*/ 0 h 566"/>
                <a:gd name="T44" fmla="*/ 0 w 375"/>
                <a:gd name="T45" fmla="*/ 0 h 566"/>
                <a:gd name="T46" fmla="*/ 0 w 375"/>
                <a:gd name="T47" fmla="*/ 0 h 566"/>
                <a:gd name="T48" fmla="*/ 0 w 375"/>
                <a:gd name="T49" fmla="*/ 0 h 566"/>
                <a:gd name="T50" fmla="*/ 0 w 375"/>
                <a:gd name="T51" fmla="*/ 0 h 566"/>
                <a:gd name="T52" fmla="*/ 0 w 375"/>
                <a:gd name="T53" fmla="*/ 0 h 566"/>
                <a:gd name="T54" fmla="*/ 0 w 375"/>
                <a:gd name="T55" fmla="*/ 0 h 566"/>
                <a:gd name="T56" fmla="*/ 0 w 375"/>
                <a:gd name="T57" fmla="*/ 0 h 566"/>
                <a:gd name="T58" fmla="*/ 0 w 375"/>
                <a:gd name="T59" fmla="*/ 0 h 566"/>
                <a:gd name="T60" fmla="*/ 0 w 375"/>
                <a:gd name="T61" fmla="*/ 0 h 566"/>
                <a:gd name="T62" fmla="*/ 0 w 375"/>
                <a:gd name="T63" fmla="*/ 0 h 566"/>
                <a:gd name="T64" fmla="*/ 0 w 375"/>
                <a:gd name="T65" fmla="*/ 0 h 566"/>
                <a:gd name="T66" fmla="*/ 0 w 375"/>
                <a:gd name="T67" fmla="*/ 0 h 566"/>
                <a:gd name="T68" fmla="*/ 0 w 375"/>
                <a:gd name="T69" fmla="*/ 0 h 566"/>
                <a:gd name="T70" fmla="*/ 0 w 375"/>
                <a:gd name="T71" fmla="*/ 0 h 566"/>
                <a:gd name="T72" fmla="*/ 0 w 375"/>
                <a:gd name="T73" fmla="*/ 0 h 566"/>
                <a:gd name="T74" fmla="*/ 0 w 375"/>
                <a:gd name="T75" fmla="*/ 0 h 566"/>
                <a:gd name="T76" fmla="*/ 0 w 375"/>
                <a:gd name="T77" fmla="*/ 0 h 566"/>
                <a:gd name="T78" fmla="*/ 0 w 375"/>
                <a:gd name="T79" fmla="*/ 0 h 566"/>
                <a:gd name="T80" fmla="*/ 0 w 375"/>
                <a:gd name="T81" fmla="*/ 0 h 566"/>
                <a:gd name="T82" fmla="*/ 0 w 375"/>
                <a:gd name="T83" fmla="*/ 0 h 566"/>
                <a:gd name="T84" fmla="*/ 0 w 375"/>
                <a:gd name="T85" fmla="*/ 0 h 566"/>
                <a:gd name="T86" fmla="*/ 0 w 375"/>
                <a:gd name="T87" fmla="*/ 0 h 566"/>
                <a:gd name="T88" fmla="*/ 0 w 375"/>
                <a:gd name="T89" fmla="*/ 0 h 566"/>
                <a:gd name="T90" fmla="*/ 0 w 375"/>
                <a:gd name="T91" fmla="*/ 0 h 566"/>
                <a:gd name="T92" fmla="*/ 0 w 375"/>
                <a:gd name="T93" fmla="*/ 0 h 566"/>
                <a:gd name="T94" fmla="*/ 0 w 375"/>
                <a:gd name="T95" fmla="*/ 0 h 566"/>
                <a:gd name="T96" fmla="*/ 0 w 375"/>
                <a:gd name="T97" fmla="*/ 0 h 566"/>
                <a:gd name="T98" fmla="*/ 0 w 375"/>
                <a:gd name="T99" fmla="*/ 0 h 566"/>
                <a:gd name="T100" fmla="*/ 0 w 375"/>
                <a:gd name="T101" fmla="*/ 0 h 566"/>
                <a:gd name="T102" fmla="*/ 0 w 375"/>
                <a:gd name="T103" fmla="*/ 0 h 566"/>
                <a:gd name="T104" fmla="*/ 0 w 375"/>
                <a:gd name="T105" fmla="*/ 0 h 566"/>
                <a:gd name="T106" fmla="*/ 0 w 375"/>
                <a:gd name="T107" fmla="*/ 0 h 566"/>
                <a:gd name="T108" fmla="*/ 0 w 375"/>
                <a:gd name="T109" fmla="*/ 0 h 566"/>
                <a:gd name="T110" fmla="*/ 0 w 375"/>
                <a:gd name="T111" fmla="*/ 0 h 566"/>
                <a:gd name="T112" fmla="*/ 0 w 375"/>
                <a:gd name="T113" fmla="*/ 0 h 566"/>
                <a:gd name="T114" fmla="*/ 0 w 375"/>
                <a:gd name="T115" fmla="*/ 0 h 5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5"/>
                <a:gd name="T175" fmla="*/ 0 h 566"/>
                <a:gd name="T176" fmla="*/ 375 w 375"/>
                <a:gd name="T177" fmla="*/ 566 h 5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5" h="566">
                  <a:moveTo>
                    <a:pt x="366" y="27"/>
                  </a:moveTo>
                  <a:lnTo>
                    <a:pt x="360" y="29"/>
                  </a:lnTo>
                  <a:lnTo>
                    <a:pt x="354" y="32"/>
                  </a:lnTo>
                  <a:lnTo>
                    <a:pt x="348" y="34"/>
                  </a:lnTo>
                  <a:lnTo>
                    <a:pt x="343" y="37"/>
                  </a:lnTo>
                  <a:lnTo>
                    <a:pt x="337" y="39"/>
                  </a:lnTo>
                  <a:lnTo>
                    <a:pt x="332" y="41"/>
                  </a:lnTo>
                  <a:lnTo>
                    <a:pt x="326" y="44"/>
                  </a:lnTo>
                  <a:lnTo>
                    <a:pt x="321" y="47"/>
                  </a:lnTo>
                  <a:lnTo>
                    <a:pt x="316" y="50"/>
                  </a:lnTo>
                  <a:lnTo>
                    <a:pt x="311" y="52"/>
                  </a:lnTo>
                  <a:lnTo>
                    <a:pt x="306" y="54"/>
                  </a:lnTo>
                  <a:lnTo>
                    <a:pt x="301" y="58"/>
                  </a:lnTo>
                  <a:lnTo>
                    <a:pt x="296" y="60"/>
                  </a:lnTo>
                  <a:lnTo>
                    <a:pt x="292" y="64"/>
                  </a:lnTo>
                  <a:lnTo>
                    <a:pt x="287" y="66"/>
                  </a:lnTo>
                  <a:lnTo>
                    <a:pt x="283" y="70"/>
                  </a:lnTo>
                  <a:lnTo>
                    <a:pt x="277" y="72"/>
                  </a:lnTo>
                  <a:lnTo>
                    <a:pt x="273" y="76"/>
                  </a:lnTo>
                  <a:lnTo>
                    <a:pt x="269" y="78"/>
                  </a:lnTo>
                  <a:lnTo>
                    <a:pt x="264" y="82"/>
                  </a:lnTo>
                  <a:lnTo>
                    <a:pt x="261" y="84"/>
                  </a:lnTo>
                  <a:lnTo>
                    <a:pt x="257" y="88"/>
                  </a:lnTo>
                  <a:lnTo>
                    <a:pt x="252" y="91"/>
                  </a:lnTo>
                  <a:lnTo>
                    <a:pt x="249" y="95"/>
                  </a:lnTo>
                  <a:lnTo>
                    <a:pt x="244" y="97"/>
                  </a:lnTo>
                  <a:lnTo>
                    <a:pt x="241" y="101"/>
                  </a:lnTo>
                  <a:lnTo>
                    <a:pt x="237" y="104"/>
                  </a:lnTo>
                  <a:lnTo>
                    <a:pt x="233" y="108"/>
                  </a:lnTo>
                  <a:lnTo>
                    <a:pt x="230" y="111"/>
                  </a:lnTo>
                  <a:lnTo>
                    <a:pt x="226" y="115"/>
                  </a:lnTo>
                  <a:lnTo>
                    <a:pt x="223" y="118"/>
                  </a:lnTo>
                  <a:lnTo>
                    <a:pt x="219" y="122"/>
                  </a:lnTo>
                  <a:lnTo>
                    <a:pt x="216" y="126"/>
                  </a:lnTo>
                  <a:lnTo>
                    <a:pt x="212" y="129"/>
                  </a:lnTo>
                  <a:lnTo>
                    <a:pt x="209" y="133"/>
                  </a:lnTo>
                  <a:lnTo>
                    <a:pt x="205" y="137"/>
                  </a:lnTo>
                  <a:lnTo>
                    <a:pt x="201" y="141"/>
                  </a:lnTo>
                  <a:lnTo>
                    <a:pt x="198" y="146"/>
                  </a:lnTo>
                  <a:lnTo>
                    <a:pt x="196" y="149"/>
                  </a:lnTo>
                  <a:lnTo>
                    <a:pt x="192" y="153"/>
                  </a:lnTo>
                  <a:lnTo>
                    <a:pt x="188" y="156"/>
                  </a:lnTo>
                  <a:lnTo>
                    <a:pt x="186" y="161"/>
                  </a:lnTo>
                  <a:lnTo>
                    <a:pt x="182" y="166"/>
                  </a:lnTo>
                  <a:lnTo>
                    <a:pt x="179" y="171"/>
                  </a:lnTo>
                  <a:lnTo>
                    <a:pt x="177" y="174"/>
                  </a:lnTo>
                  <a:lnTo>
                    <a:pt x="173" y="179"/>
                  </a:lnTo>
                  <a:lnTo>
                    <a:pt x="169" y="184"/>
                  </a:lnTo>
                  <a:lnTo>
                    <a:pt x="167" y="188"/>
                  </a:lnTo>
                  <a:lnTo>
                    <a:pt x="164" y="192"/>
                  </a:lnTo>
                  <a:lnTo>
                    <a:pt x="161" y="197"/>
                  </a:lnTo>
                  <a:lnTo>
                    <a:pt x="158" y="201"/>
                  </a:lnTo>
                  <a:lnTo>
                    <a:pt x="154" y="206"/>
                  </a:lnTo>
                  <a:lnTo>
                    <a:pt x="152" y="211"/>
                  </a:lnTo>
                  <a:lnTo>
                    <a:pt x="148" y="217"/>
                  </a:lnTo>
                  <a:lnTo>
                    <a:pt x="145" y="222"/>
                  </a:lnTo>
                  <a:lnTo>
                    <a:pt x="142" y="228"/>
                  </a:lnTo>
                  <a:lnTo>
                    <a:pt x="139" y="232"/>
                  </a:lnTo>
                  <a:lnTo>
                    <a:pt x="136" y="237"/>
                  </a:lnTo>
                  <a:lnTo>
                    <a:pt x="133" y="243"/>
                  </a:lnTo>
                  <a:lnTo>
                    <a:pt x="130" y="249"/>
                  </a:lnTo>
                  <a:lnTo>
                    <a:pt x="127" y="254"/>
                  </a:lnTo>
                  <a:lnTo>
                    <a:pt x="123" y="260"/>
                  </a:lnTo>
                  <a:lnTo>
                    <a:pt x="121" y="264"/>
                  </a:lnTo>
                  <a:lnTo>
                    <a:pt x="118" y="271"/>
                  </a:lnTo>
                  <a:lnTo>
                    <a:pt x="115" y="275"/>
                  </a:lnTo>
                  <a:lnTo>
                    <a:pt x="114" y="279"/>
                  </a:lnTo>
                  <a:lnTo>
                    <a:pt x="111" y="282"/>
                  </a:lnTo>
                  <a:lnTo>
                    <a:pt x="109" y="286"/>
                  </a:lnTo>
                  <a:lnTo>
                    <a:pt x="108" y="289"/>
                  </a:lnTo>
                  <a:lnTo>
                    <a:pt x="105" y="293"/>
                  </a:lnTo>
                  <a:lnTo>
                    <a:pt x="104" y="296"/>
                  </a:lnTo>
                  <a:lnTo>
                    <a:pt x="103" y="300"/>
                  </a:lnTo>
                  <a:lnTo>
                    <a:pt x="101" y="303"/>
                  </a:lnTo>
                  <a:lnTo>
                    <a:pt x="99" y="307"/>
                  </a:lnTo>
                  <a:lnTo>
                    <a:pt x="98" y="311"/>
                  </a:lnTo>
                  <a:lnTo>
                    <a:pt x="97" y="314"/>
                  </a:lnTo>
                  <a:lnTo>
                    <a:pt x="96" y="318"/>
                  </a:lnTo>
                  <a:lnTo>
                    <a:pt x="95" y="321"/>
                  </a:lnTo>
                  <a:lnTo>
                    <a:pt x="94" y="324"/>
                  </a:lnTo>
                  <a:lnTo>
                    <a:pt x="92" y="327"/>
                  </a:lnTo>
                  <a:lnTo>
                    <a:pt x="91" y="331"/>
                  </a:lnTo>
                  <a:lnTo>
                    <a:pt x="90" y="334"/>
                  </a:lnTo>
                  <a:lnTo>
                    <a:pt x="89" y="338"/>
                  </a:lnTo>
                  <a:lnTo>
                    <a:pt x="88" y="341"/>
                  </a:lnTo>
                  <a:lnTo>
                    <a:pt x="86" y="344"/>
                  </a:lnTo>
                  <a:lnTo>
                    <a:pt x="85" y="347"/>
                  </a:lnTo>
                  <a:lnTo>
                    <a:pt x="84" y="352"/>
                  </a:lnTo>
                  <a:lnTo>
                    <a:pt x="84" y="356"/>
                  </a:lnTo>
                  <a:lnTo>
                    <a:pt x="83" y="359"/>
                  </a:lnTo>
                  <a:lnTo>
                    <a:pt x="82" y="363"/>
                  </a:lnTo>
                  <a:lnTo>
                    <a:pt x="79" y="366"/>
                  </a:lnTo>
                  <a:lnTo>
                    <a:pt x="79" y="371"/>
                  </a:lnTo>
                  <a:lnTo>
                    <a:pt x="77" y="375"/>
                  </a:lnTo>
                  <a:lnTo>
                    <a:pt x="76" y="379"/>
                  </a:lnTo>
                  <a:lnTo>
                    <a:pt x="75" y="384"/>
                  </a:lnTo>
                  <a:lnTo>
                    <a:pt x="75" y="389"/>
                  </a:lnTo>
                  <a:lnTo>
                    <a:pt x="71" y="394"/>
                  </a:lnTo>
                  <a:lnTo>
                    <a:pt x="70" y="400"/>
                  </a:lnTo>
                  <a:lnTo>
                    <a:pt x="69" y="402"/>
                  </a:lnTo>
                  <a:lnTo>
                    <a:pt x="67" y="405"/>
                  </a:lnTo>
                  <a:lnTo>
                    <a:pt x="66" y="408"/>
                  </a:lnTo>
                  <a:lnTo>
                    <a:pt x="65" y="411"/>
                  </a:lnTo>
                  <a:lnTo>
                    <a:pt x="64" y="416"/>
                  </a:lnTo>
                  <a:lnTo>
                    <a:pt x="62" y="422"/>
                  </a:lnTo>
                  <a:lnTo>
                    <a:pt x="60" y="427"/>
                  </a:lnTo>
                  <a:lnTo>
                    <a:pt x="59" y="433"/>
                  </a:lnTo>
                  <a:lnTo>
                    <a:pt x="57" y="437"/>
                  </a:lnTo>
                  <a:lnTo>
                    <a:pt x="56" y="442"/>
                  </a:lnTo>
                  <a:lnTo>
                    <a:pt x="54" y="447"/>
                  </a:lnTo>
                  <a:lnTo>
                    <a:pt x="52" y="452"/>
                  </a:lnTo>
                  <a:lnTo>
                    <a:pt x="51" y="456"/>
                  </a:lnTo>
                  <a:lnTo>
                    <a:pt x="50" y="461"/>
                  </a:lnTo>
                  <a:lnTo>
                    <a:pt x="49" y="466"/>
                  </a:lnTo>
                  <a:lnTo>
                    <a:pt x="47" y="472"/>
                  </a:lnTo>
                  <a:lnTo>
                    <a:pt x="46" y="477"/>
                  </a:lnTo>
                  <a:lnTo>
                    <a:pt x="44" y="481"/>
                  </a:lnTo>
                  <a:lnTo>
                    <a:pt x="43" y="486"/>
                  </a:lnTo>
                  <a:lnTo>
                    <a:pt x="41" y="491"/>
                  </a:lnTo>
                  <a:lnTo>
                    <a:pt x="40" y="496"/>
                  </a:lnTo>
                  <a:lnTo>
                    <a:pt x="39" y="500"/>
                  </a:lnTo>
                  <a:lnTo>
                    <a:pt x="38" y="506"/>
                  </a:lnTo>
                  <a:lnTo>
                    <a:pt x="37" y="511"/>
                  </a:lnTo>
                  <a:lnTo>
                    <a:pt x="35" y="516"/>
                  </a:lnTo>
                  <a:lnTo>
                    <a:pt x="34" y="522"/>
                  </a:lnTo>
                  <a:lnTo>
                    <a:pt x="33" y="526"/>
                  </a:lnTo>
                  <a:lnTo>
                    <a:pt x="32" y="532"/>
                  </a:lnTo>
                  <a:lnTo>
                    <a:pt x="31" y="537"/>
                  </a:lnTo>
                  <a:lnTo>
                    <a:pt x="30" y="543"/>
                  </a:lnTo>
                  <a:lnTo>
                    <a:pt x="28" y="547"/>
                  </a:lnTo>
                  <a:lnTo>
                    <a:pt x="28" y="550"/>
                  </a:lnTo>
                  <a:lnTo>
                    <a:pt x="27" y="553"/>
                  </a:lnTo>
                  <a:lnTo>
                    <a:pt x="27" y="556"/>
                  </a:lnTo>
                  <a:lnTo>
                    <a:pt x="26" y="558"/>
                  </a:lnTo>
                  <a:lnTo>
                    <a:pt x="24" y="561"/>
                  </a:lnTo>
                  <a:lnTo>
                    <a:pt x="21" y="562"/>
                  </a:lnTo>
                  <a:lnTo>
                    <a:pt x="20" y="564"/>
                  </a:lnTo>
                  <a:lnTo>
                    <a:pt x="15" y="566"/>
                  </a:lnTo>
                  <a:lnTo>
                    <a:pt x="11" y="566"/>
                  </a:lnTo>
                  <a:lnTo>
                    <a:pt x="5" y="563"/>
                  </a:lnTo>
                  <a:lnTo>
                    <a:pt x="2" y="560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0" y="553"/>
                  </a:lnTo>
                  <a:lnTo>
                    <a:pt x="1" y="550"/>
                  </a:lnTo>
                  <a:lnTo>
                    <a:pt x="1" y="547"/>
                  </a:lnTo>
                  <a:lnTo>
                    <a:pt x="2" y="543"/>
                  </a:lnTo>
                  <a:lnTo>
                    <a:pt x="2" y="541"/>
                  </a:lnTo>
                  <a:lnTo>
                    <a:pt x="3" y="537"/>
                  </a:lnTo>
                  <a:lnTo>
                    <a:pt x="3" y="534"/>
                  </a:lnTo>
                  <a:lnTo>
                    <a:pt x="5" y="531"/>
                  </a:lnTo>
                  <a:lnTo>
                    <a:pt x="5" y="529"/>
                  </a:lnTo>
                  <a:lnTo>
                    <a:pt x="6" y="525"/>
                  </a:lnTo>
                  <a:lnTo>
                    <a:pt x="7" y="519"/>
                  </a:lnTo>
                  <a:lnTo>
                    <a:pt x="8" y="515"/>
                  </a:lnTo>
                  <a:lnTo>
                    <a:pt x="11" y="509"/>
                  </a:lnTo>
                  <a:lnTo>
                    <a:pt x="12" y="504"/>
                  </a:lnTo>
                  <a:lnTo>
                    <a:pt x="13" y="498"/>
                  </a:lnTo>
                  <a:lnTo>
                    <a:pt x="14" y="493"/>
                  </a:lnTo>
                  <a:lnTo>
                    <a:pt x="15" y="489"/>
                  </a:lnTo>
                  <a:lnTo>
                    <a:pt x="16" y="484"/>
                  </a:lnTo>
                  <a:lnTo>
                    <a:pt x="18" y="479"/>
                  </a:lnTo>
                  <a:lnTo>
                    <a:pt x="19" y="474"/>
                  </a:lnTo>
                  <a:lnTo>
                    <a:pt x="20" y="470"/>
                  </a:lnTo>
                  <a:lnTo>
                    <a:pt x="21" y="465"/>
                  </a:lnTo>
                  <a:lnTo>
                    <a:pt x="22" y="459"/>
                  </a:lnTo>
                  <a:lnTo>
                    <a:pt x="24" y="454"/>
                  </a:lnTo>
                  <a:lnTo>
                    <a:pt x="25" y="449"/>
                  </a:lnTo>
                  <a:lnTo>
                    <a:pt x="27" y="445"/>
                  </a:lnTo>
                  <a:lnTo>
                    <a:pt x="27" y="439"/>
                  </a:lnTo>
                  <a:lnTo>
                    <a:pt x="28" y="434"/>
                  </a:lnTo>
                  <a:lnTo>
                    <a:pt x="31" y="428"/>
                  </a:lnTo>
                  <a:lnTo>
                    <a:pt x="32" y="423"/>
                  </a:lnTo>
                  <a:lnTo>
                    <a:pt x="33" y="417"/>
                  </a:lnTo>
                  <a:lnTo>
                    <a:pt x="34" y="413"/>
                  </a:lnTo>
                  <a:lnTo>
                    <a:pt x="35" y="407"/>
                  </a:lnTo>
                  <a:lnTo>
                    <a:pt x="37" y="402"/>
                  </a:lnTo>
                  <a:lnTo>
                    <a:pt x="38" y="398"/>
                  </a:lnTo>
                  <a:lnTo>
                    <a:pt x="39" y="396"/>
                  </a:lnTo>
                  <a:lnTo>
                    <a:pt x="39" y="392"/>
                  </a:lnTo>
                  <a:lnTo>
                    <a:pt x="40" y="390"/>
                  </a:lnTo>
                  <a:lnTo>
                    <a:pt x="40" y="386"/>
                  </a:lnTo>
                  <a:lnTo>
                    <a:pt x="41" y="384"/>
                  </a:lnTo>
                  <a:lnTo>
                    <a:pt x="43" y="382"/>
                  </a:lnTo>
                  <a:lnTo>
                    <a:pt x="44" y="378"/>
                  </a:lnTo>
                  <a:lnTo>
                    <a:pt x="44" y="376"/>
                  </a:lnTo>
                  <a:lnTo>
                    <a:pt x="45" y="372"/>
                  </a:lnTo>
                  <a:lnTo>
                    <a:pt x="45" y="369"/>
                  </a:lnTo>
                  <a:lnTo>
                    <a:pt x="46" y="366"/>
                  </a:lnTo>
                  <a:lnTo>
                    <a:pt x="46" y="362"/>
                  </a:lnTo>
                  <a:lnTo>
                    <a:pt x="47" y="358"/>
                  </a:lnTo>
                  <a:lnTo>
                    <a:pt x="49" y="354"/>
                  </a:lnTo>
                  <a:lnTo>
                    <a:pt x="50" y="352"/>
                  </a:lnTo>
                  <a:lnTo>
                    <a:pt x="51" y="347"/>
                  </a:lnTo>
                  <a:lnTo>
                    <a:pt x="52" y="344"/>
                  </a:lnTo>
                  <a:lnTo>
                    <a:pt x="53" y="340"/>
                  </a:lnTo>
                  <a:lnTo>
                    <a:pt x="54" y="337"/>
                  </a:lnTo>
                  <a:lnTo>
                    <a:pt x="56" y="332"/>
                  </a:lnTo>
                  <a:lnTo>
                    <a:pt x="57" y="328"/>
                  </a:lnTo>
                  <a:lnTo>
                    <a:pt x="58" y="325"/>
                  </a:lnTo>
                  <a:lnTo>
                    <a:pt x="60" y="321"/>
                  </a:lnTo>
                  <a:lnTo>
                    <a:pt x="60" y="318"/>
                  </a:lnTo>
                  <a:lnTo>
                    <a:pt x="63" y="313"/>
                  </a:lnTo>
                  <a:lnTo>
                    <a:pt x="64" y="308"/>
                  </a:lnTo>
                  <a:lnTo>
                    <a:pt x="65" y="305"/>
                  </a:lnTo>
                  <a:lnTo>
                    <a:pt x="67" y="301"/>
                  </a:lnTo>
                  <a:lnTo>
                    <a:pt x="69" y="298"/>
                  </a:lnTo>
                  <a:lnTo>
                    <a:pt x="70" y="293"/>
                  </a:lnTo>
                  <a:lnTo>
                    <a:pt x="72" y="289"/>
                  </a:lnTo>
                  <a:lnTo>
                    <a:pt x="75" y="284"/>
                  </a:lnTo>
                  <a:lnTo>
                    <a:pt x="76" y="281"/>
                  </a:lnTo>
                  <a:lnTo>
                    <a:pt x="78" y="276"/>
                  </a:lnTo>
                  <a:lnTo>
                    <a:pt x="79" y="273"/>
                  </a:lnTo>
                  <a:lnTo>
                    <a:pt x="82" y="269"/>
                  </a:lnTo>
                  <a:lnTo>
                    <a:pt x="84" y="264"/>
                  </a:lnTo>
                  <a:lnTo>
                    <a:pt x="85" y="261"/>
                  </a:lnTo>
                  <a:lnTo>
                    <a:pt x="89" y="257"/>
                  </a:lnTo>
                  <a:lnTo>
                    <a:pt x="91" y="250"/>
                  </a:lnTo>
                  <a:lnTo>
                    <a:pt x="95" y="244"/>
                  </a:lnTo>
                  <a:lnTo>
                    <a:pt x="98" y="238"/>
                  </a:lnTo>
                  <a:lnTo>
                    <a:pt x="102" y="233"/>
                  </a:lnTo>
                  <a:lnTo>
                    <a:pt x="104" y="226"/>
                  </a:lnTo>
                  <a:lnTo>
                    <a:pt x="108" y="222"/>
                  </a:lnTo>
                  <a:lnTo>
                    <a:pt x="111" y="216"/>
                  </a:lnTo>
                  <a:lnTo>
                    <a:pt x="115" y="211"/>
                  </a:lnTo>
                  <a:lnTo>
                    <a:pt x="118" y="205"/>
                  </a:lnTo>
                  <a:lnTo>
                    <a:pt x="121" y="200"/>
                  </a:lnTo>
                  <a:lnTo>
                    <a:pt x="124" y="194"/>
                  </a:lnTo>
                  <a:lnTo>
                    <a:pt x="128" y="190"/>
                  </a:lnTo>
                  <a:lnTo>
                    <a:pt x="132" y="185"/>
                  </a:lnTo>
                  <a:lnTo>
                    <a:pt x="135" y="180"/>
                  </a:lnTo>
                  <a:lnTo>
                    <a:pt x="137" y="175"/>
                  </a:lnTo>
                  <a:lnTo>
                    <a:pt x="142" y="171"/>
                  </a:lnTo>
                  <a:lnTo>
                    <a:pt x="145" y="166"/>
                  </a:lnTo>
                  <a:lnTo>
                    <a:pt x="148" y="161"/>
                  </a:lnTo>
                  <a:lnTo>
                    <a:pt x="152" y="155"/>
                  </a:lnTo>
                  <a:lnTo>
                    <a:pt x="155" y="152"/>
                  </a:lnTo>
                  <a:lnTo>
                    <a:pt x="158" y="147"/>
                  </a:lnTo>
                  <a:lnTo>
                    <a:pt x="162" y="142"/>
                  </a:lnTo>
                  <a:lnTo>
                    <a:pt x="166" y="137"/>
                  </a:lnTo>
                  <a:lnTo>
                    <a:pt x="169" y="134"/>
                  </a:lnTo>
                  <a:lnTo>
                    <a:pt x="172" y="129"/>
                  </a:lnTo>
                  <a:lnTo>
                    <a:pt x="177" y="126"/>
                  </a:lnTo>
                  <a:lnTo>
                    <a:pt x="180" y="121"/>
                  </a:lnTo>
                  <a:lnTo>
                    <a:pt x="184" y="117"/>
                  </a:lnTo>
                  <a:lnTo>
                    <a:pt x="187" y="112"/>
                  </a:lnTo>
                  <a:lnTo>
                    <a:pt x="191" y="109"/>
                  </a:lnTo>
                  <a:lnTo>
                    <a:pt x="196" y="104"/>
                  </a:lnTo>
                  <a:lnTo>
                    <a:pt x="199" y="102"/>
                  </a:lnTo>
                  <a:lnTo>
                    <a:pt x="203" y="97"/>
                  </a:lnTo>
                  <a:lnTo>
                    <a:pt x="206" y="93"/>
                  </a:lnTo>
                  <a:lnTo>
                    <a:pt x="210" y="89"/>
                  </a:lnTo>
                  <a:lnTo>
                    <a:pt x="214" y="86"/>
                  </a:lnTo>
                  <a:lnTo>
                    <a:pt x="218" y="83"/>
                  </a:lnTo>
                  <a:lnTo>
                    <a:pt x="223" y="78"/>
                  </a:lnTo>
                  <a:lnTo>
                    <a:pt x="226" y="76"/>
                  </a:lnTo>
                  <a:lnTo>
                    <a:pt x="231" y="72"/>
                  </a:lnTo>
                  <a:lnTo>
                    <a:pt x="235" y="69"/>
                  </a:lnTo>
                  <a:lnTo>
                    <a:pt x="239" y="65"/>
                  </a:lnTo>
                  <a:lnTo>
                    <a:pt x="244" y="61"/>
                  </a:lnTo>
                  <a:lnTo>
                    <a:pt x="249" y="59"/>
                  </a:lnTo>
                  <a:lnTo>
                    <a:pt x="254" y="56"/>
                  </a:lnTo>
                  <a:lnTo>
                    <a:pt x="258" y="52"/>
                  </a:lnTo>
                  <a:lnTo>
                    <a:pt x="263" y="48"/>
                  </a:lnTo>
                  <a:lnTo>
                    <a:pt x="268" y="46"/>
                  </a:lnTo>
                  <a:lnTo>
                    <a:pt x="273" y="44"/>
                  </a:lnTo>
                  <a:lnTo>
                    <a:pt x="277" y="40"/>
                  </a:lnTo>
                  <a:lnTo>
                    <a:pt x="282" y="37"/>
                  </a:lnTo>
                  <a:lnTo>
                    <a:pt x="288" y="34"/>
                  </a:lnTo>
                  <a:lnTo>
                    <a:pt x="293" y="31"/>
                  </a:lnTo>
                  <a:lnTo>
                    <a:pt x="297" y="28"/>
                  </a:lnTo>
                  <a:lnTo>
                    <a:pt x="303" y="25"/>
                  </a:lnTo>
                  <a:lnTo>
                    <a:pt x="309" y="22"/>
                  </a:lnTo>
                  <a:lnTo>
                    <a:pt x="314" y="20"/>
                  </a:lnTo>
                  <a:lnTo>
                    <a:pt x="320" y="16"/>
                  </a:lnTo>
                  <a:lnTo>
                    <a:pt x="326" y="14"/>
                  </a:lnTo>
                  <a:lnTo>
                    <a:pt x="332" y="12"/>
                  </a:lnTo>
                  <a:lnTo>
                    <a:pt x="338" y="9"/>
                  </a:lnTo>
                  <a:lnTo>
                    <a:pt x="344" y="7"/>
                  </a:lnTo>
                  <a:lnTo>
                    <a:pt x="351" y="5"/>
                  </a:lnTo>
                  <a:lnTo>
                    <a:pt x="357" y="2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5" y="0"/>
                  </a:lnTo>
                  <a:lnTo>
                    <a:pt x="367" y="2"/>
                  </a:lnTo>
                  <a:lnTo>
                    <a:pt x="371" y="5"/>
                  </a:lnTo>
                  <a:lnTo>
                    <a:pt x="375" y="9"/>
                  </a:lnTo>
                  <a:lnTo>
                    <a:pt x="375" y="14"/>
                  </a:lnTo>
                  <a:lnTo>
                    <a:pt x="375" y="20"/>
                  </a:lnTo>
                  <a:lnTo>
                    <a:pt x="373" y="21"/>
                  </a:lnTo>
                  <a:lnTo>
                    <a:pt x="371" y="24"/>
                  </a:lnTo>
                  <a:lnTo>
                    <a:pt x="370" y="25"/>
                  </a:lnTo>
                  <a:lnTo>
                    <a:pt x="366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1476" y="1273"/>
              <a:ext cx="156" cy="239"/>
            </a:xfrm>
            <a:custGeom>
              <a:avLst/>
              <a:gdLst>
                <a:gd name="T0" fmla="*/ 0 w 466"/>
                <a:gd name="T1" fmla="*/ 0 h 717"/>
                <a:gd name="T2" fmla="*/ 0 w 466"/>
                <a:gd name="T3" fmla="*/ 0 h 717"/>
                <a:gd name="T4" fmla="*/ 0 w 466"/>
                <a:gd name="T5" fmla="*/ 0 h 717"/>
                <a:gd name="T6" fmla="*/ 0 w 466"/>
                <a:gd name="T7" fmla="*/ 0 h 717"/>
                <a:gd name="T8" fmla="*/ 0 w 466"/>
                <a:gd name="T9" fmla="*/ 0 h 717"/>
                <a:gd name="T10" fmla="*/ 0 w 466"/>
                <a:gd name="T11" fmla="*/ 0 h 717"/>
                <a:gd name="T12" fmla="*/ 0 w 466"/>
                <a:gd name="T13" fmla="*/ 0 h 717"/>
                <a:gd name="T14" fmla="*/ 0 w 466"/>
                <a:gd name="T15" fmla="*/ 0 h 717"/>
                <a:gd name="T16" fmla="*/ 0 w 466"/>
                <a:gd name="T17" fmla="*/ 0 h 717"/>
                <a:gd name="T18" fmla="*/ 0 w 466"/>
                <a:gd name="T19" fmla="*/ 0 h 717"/>
                <a:gd name="T20" fmla="*/ 0 w 466"/>
                <a:gd name="T21" fmla="*/ 0 h 717"/>
                <a:gd name="T22" fmla="*/ 0 w 466"/>
                <a:gd name="T23" fmla="*/ 0 h 717"/>
                <a:gd name="T24" fmla="*/ 0 w 466"/>
                <a:gd name="T25" fmla="*/ 0 h 717"/>
                <a:gd name="T26" fmla="*/ 0 w 466"/>
                <a:gd name="T27" fmla="*/ 0 h 717"/>
                <a:gd name="T28" fmla="*/ 0 w 466"/>
                <a:gd name="T29" fmla="*/ 0 h 717"/>
                <a:gd name="T30" fmla="*/ 0 w 466"/>
                <a:gd name="T31" fmla="*/ 0 h 717"/>
                <a:gd name="T32" fmla="*/ 0 w 466"/>
                <a:gd name="T33" fmla="*/ 0 h 717"/>
                <a:gd name="T34" fmla="*/ 0 w 466"/>
                <a:gd name="T35" fmla="*/ 0 h 717"/>
                <a:gd name="T36" fmla="*/ 0 w 466"/>
                <a:gd name="T37" fmla="*/ 0 h 717"/>
                <a:gd name="T38" fmla="*/ 0 w 466"/>
                <a:gd name="T39" fmla="*/ 0 h 717"/>
                <a:gd name="T40" fmla="*/ 0 w 466"/>
                <a:gd name="T41" fmla="*/ 0 h 717"/>
                <a:gd name="T42" fmla="*/ 0 w 466"/>
                <a:gd name="T43" fmla="*/ 0 h 717"/>
                <a:gd name="T44" fmla="*/ 0 w 466"/>
                <a:gd name="T45" fmla="*/ 0 h 717"/>
                <a:gd name="T46" fmla="*/ 0 w 466"/>
                <a:gd name="T47" fmla="*/ 0 h 717"/>
                <a:gd name="T48" fmla="*/ 0 w 466"/>
                <a:gd name="T49" fmla="*/ 0 h 717"/>
                <a:gd name="T50" fmla="*/ 0 w 466"/>
                <a:gd name="T51" fmla="*/ 0 h 717"/>
                <a:gd name="T52" fmla="*/ 0 w 466"/>
                <a:gd name="T53" fmla="*/ 0 h 717"/>
                <a:gd name="T54" fmla="*/ 0 w 466"/>
                <a:gd name="T55" fmla="*/ 0 h 717"/>
                <a:gd name="T56" fmla="*/ 0 w 466"/>
                <a:gd name="T57" fmla="*/ 0 h 717"/>
                <a:gd name="T58" fmla="*/ 0 w 466"/>
                <a:gd name="T59" fmla="*/ 0 h 717"/>
                <a:gd name="T60" fmla="*/ 0 w 466"/>
                <a:gd name="T61" fmla="*/ 0 h 717"/>
                <a:gd name="T62" fmla="*/ 0 w 466"/>
                <a:gd name="T63" fmla="*/ 0 h 717"/>
                <a:gd name="T64" fmla="*/ 0 w 466"/>
                <a:gd name="T65" fmla="*/ 0 h 717"/>
                <a:gd name="T66" fmla="*/ 0 w 466"/>
                <a:gd name="T67" fmla="*/ 0 h 717"/>
                <a:gd name="T68" fmla="*/ 0 w 466"/>
                <a:gd name="T69" fmla="*/ 0 h 717"/>
                <a:gd name="T70" fmla="*/ 0 w 466"/>
                <a:gd name="T71" fmla="*/ 0 h 717"/>
                <a:gd name="T72" fmla="*/ 0 w 466"/>
                <a:gd name="T73" fmla="*/ 0 h 717"/>
                <a:gd name="T74" fmla="*/ 0 w 466"/>
                <a:gd name="T75" fmla="*/ 0 h 717"/>
                <a:gd name="T76" fmla="*/ 0 w 466"/>
                <a:gd name="T77" fmla="*/ 0 h 717"/>
                <a:gd name="T78" fmla="*/ 0 w 466"/>
                <a:gd name="T79" fmla="*/ 0 h 717"/>
                <a:gd name="T80" fmla="*/ 0 w 466"/>
                <a:gd name="T81" fmla="*/ 0 h 717"/>
                <a:gd name="T82" fmla="*/ 0 w 466"/>
                <a:gd name="T83" fmla="*/ 0 h 717"/>
                <a:gd name="T84" fmla="*/ 0 w 466"/>
                <a:gd name="T85" fmla="*/ 0 h 717"/>
                <a:gd name="T86" fmla="*/ 0 w 466"/>
                <a:gd name="T87" fmla="*/ 0 h 717"/>
                <a:gd name="T88" fmla="*/ 0 w 466"/>
                <a:gd name="T89" fmla="*/ 0 h 717"/>
                <a:gd name="T90" fmla="*/ 0 w 466"/>
                <a:gd name="T91" fmla="*/ 0 h 717"/>
                <a:gd name="T92" fmla="*/ 0 w 466"/>
                <a:gd name="T93" fmla="*/ 0 h 717"/>
                <a:gd name="T94" fmla="*/ 0 w 466"/>
                <a:gd name="T95" fmla="*/ 0 h 717"/>
                <a:gd name="T96" fmla="*/ 0 w 466"/>
                <a:gd name="T97" fmla="*/ 0 h 717"/>
                <a:gd name="T98" fmla="*/ 0 w 466"/>
                <a:gd name="T99" fmla="*/ 0 h 717"/>
                <a:gd name="T100" fmla="*/ 0 w 466"/>
                <a:gd name="T101" fmla="*/ 0 h 717"/>
                <a:gd name="T102" fmla="*/ 0 w 466"/>
                <a:gd name="T103" fmla="*/ 0 h 717"/>
                <a:gd name="T104" fmla="*/ 0 w 466"/>
                <a:gd name="T105" fmla="*/ 0 h 717"/>
                <a:gd name="T106" fmla="*/ 0 w 466"/>
                <a:gd name="T107" fmla="*/ 0 h 717"/>
                <a:gd name="T108" fmla="*/ 0 w 466"/>
                <a:gd name="T109" fmla="*/ 0 h 717"/>
                <a:gd name="T110" fmla="*/ 0 w 466"/>
                <a:gd name="T111" fmla="*/ 0 h 7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6"/>
                <a:gd name="T169" fmla="*/ 0 h 717"/>
                <a:gd name="T170" fmla="*/ 466 w 466"/>
                <a:gd name="T171" fmla="*/ 717 h 7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6" h="717">
                  <a:moveTo>
                    <a:pt x="461" y="20"/>
                  </a:moveTo>
                  <a:lnTo>
                    <a:pt x="453" y="25"/>
                  </a:lnTo>
                  <a:lnTo>
                    <a:pt x="445" y="29"/>
                  </a:lnTo>
                  <a:lnTo>
                    <a:pt x="438" y="34"/>
                  </a:lnTo>
                  <a:lnTo>
                    <a:pt x="430" y="38"/>
                  </a:lnTo>
                  <a:lnTo>
                    <a:pt x="423" y="43"/>
                  </a:lnTo>
                  <a:lnTo>
                    <a:pt x="416" y="48"/>
                  </a:lnTo>
                  <a:lnTo>
                    <a:pt x="410" y="51"/>
                  </a:lnTo>
                  <a:lnTo>
                    <a:pt x="403" y="56"/>
                  </a:lnTo>
                  <a:lnTo>
                    <a:pt x="397" y="61"/>
                  </a:lnTo>
                  <a:lnTo>
                    <a:pt x="390" y="66"/>
                  </a:lnTo>
                  <a:lnTo>
                    <a:pt x="383" y="69"/>
                  </a:lnTo>
                  <a:lnTo>
                    <a:pt x="378" y="74"/>
                  </a:lnTo>
                  <a:lnTo>
                    <a:pt x="371" y="79"/>
                  </a:lnTo>
                  <a:lnTo>
                    <a:pt x="365" y="83"/>
                  </a:lnTo>
                  <a:lnTo>
                    <a:pt x="359" y="88"/>
                  </a:lnTo>
                  <a:lnTo>
                    <a:pt x="353" y="93"/>
                  </a:lnTo>
                  <a:lnTo>
                    <a:pt x="347" y="98"/>
                  </a:lnTo>
                  <a:lnTo>
                    <a:pt x="342" y="102"/>
                  </a:lnTo>
                  <a:lnTo>
                    <a:pt x="336" y="107"/>
                  </a:lnTo>
                  <a:lnTo>
                    <a:pt x="330" y="112"/>
                  </a:lnTo>
                  <a:lnTo>
                    <a:pt x="324" y="117"/>
                  </a:lnTo>
                  <a:lnTo>
                    <a:pt x="319" y="121"/>
                  </a:lnTo>
                  <a:lnTo>
                    <a:pt x="313" y="126"/>
                  </a:lnTo>
                  <a:lnTo>
                    <a:pt x="308" y="131"/>
                  </a:lnTo>
                  <a:lnTo>
                    <a:pt x="302" y="136"/>
                  </a:lnTo>
                  <a:lnTo>
                    <a:pt x="298" y="140"/>
                  </a:lnTo>
                  <a:lnTo>
                    <a:pt x="292" y="145"/>
                  </a:lnTo>
                  <a:lnTo>
                    <a:pt x="287" y="151"/>
                  </a:lnTo>
                  <a:lnTo>
                    <a:pt x="282" y="156"/>
                  </a:lnTo>
                  <a:lnTo>
                    <a:pt x="278" y="160"/>
                  </a:lnTo>
                  <a:lnTo>
                    <a:pt x="273" y="166"/>
                  </a:lnTo>
                  <a:lnTo>
                    <a:pt x="268" y="172"/>
                  </a:lnTo>
                  <a:lnTo>
                    <a:pt x="263" y="177"/>
                  </a:lnTo>
                  <a:lnTo>
                    <a:pt x="259" y="182"/>
                  </a:lnTo>
                  <a:lnTo>
                    <a:pt x="254" y="188"/>
                  </a:lnTo>
                  <a:lnTo>
                    <a:pt x="249" y="192"/>
                  </a:lnTo>
                  <a:lnTo>
                    <a:pt x="244" y="198"/>
                  </a:lnTo>
                  <a:lnTo>
                    <a:pt x="240" y="203"/>
                  </a:lnTo>
                  <a:lnTo>
                    <a:pt x="235" y="209"/>
                  </a:lnTo>
                  <a:lnTo>
                    <a:pt x="231" y="215"/>
                  </a:lnTo>
                  <a:lnTo>
                    <a:pt x="227" y="220"/>
                  </a:lnTo>
                  <a:lnTo>
                    <a:pt x="222" y="226"/>
                  </a:lnTo>
                  <a:lnTo>
                    <a:pt x="218" y="232"/>
                  </a:lnTo>
                  <a:lnTo>
                    <a:pt x="213" y="239"/>
                  </a:lnTo>
                  <a:lnTo>
                    <a:pt x="209" y="243"/>
                  </a:lnTo>
                  <a:lnTo>
                    <a:pt x="204" y="249"/>
                  </a:lnTo>
                  <a:lnTo>
                    <a:pt x="200" y="257"/>
                  </a:lnTo>
                  <a:lnTo>
                    <a:pt x="197" y="262"/>
                  </a:lnTo>
                  <a:lnTo>
                    <a:pt x="192" y="268"/>
                  </a:lnTo>
                  <a:lnTo>
                    <a:pt x="187" y="274"/>
                  </a:lnTo>
                  <a:lnTo>
                    <a:pt x="184" y="281"/>
                  </a:lnTo>
                  <a:lnTo>
                    <a:pt x="179" y="287"/>
                  </a:lnTo>
                  <a:lnTo>
                    <a:pt x="174" y="294"/>
                  </a:lnTo>
                  <a:lnTo>
                    <a:pt x="171" y="300"/>
                  </a:lnTo>
                  <a:lnTo>
                    <a:pt x="166" y="308"/>
                  </a:lnTo>
                  <a:lnTo>
                    <a:pt x="163" y="315"/>
                  </a:lnTo>
                  <a:lnTo>
                    <a:pt x="158" y="322"/>
                  </a:lnTo>
                  <a:lnTo>
                    <a:pt x="154" y="329"/>
                  </a:lnTo>
                  <a:lnTo>
                    <a:pt x="151" y="336"/>
                  </a:lnTo>
                  <a:lnTo>
                    <a:pt x="146" y="343"/>
                  </a:lnTo>
                  <a:lnTo>
                    <a:pt x="141" y="350"/>
                  </a:lnTo>
                  <a:lnTo>
                    <a:pt x="138" y="357"/>
                  </a:lnTo>
                  <a:lnTo>
                    <a:pt x="134" y="366"/>
                  </a:lnTo>
                  <a:lnTo>
                    <a:pt x="130" y="374"/>
                  </a:lnTo>
                  <a:lnTo>
                    <a:pt x="127" y="379"/>
                  </a:lnTo>
                  <a:lnTo>
                    <a:pt x="123" y="383"/>
                  </a:lnTo>
                  <a:lnTo>
                    <a:pt x="121" y="389"/>
                  </a:lnTo>
                  <a:lnTo>
                    <a:pt x="119" y="394"/>
                  </a:lnTo>
                  <a:lnTo>
                    <a:pt x="115" y="399"/>
                  </a:lnTo>
                  <a:lnTo>
                    <a:pt x="113" y="405"/>
                  </a:lnTo>
                  <a:lnTo>
                    <a:pt x="110" y="410"/>
                  </a:lnTo>
                  <a:lnTo>
                    <a:pt x="108" y="414"/>
                  </a:lnTo>
                  <a:lnTo>
                    <a:pt x="106" y="419"/>
                  </a:lnTo>
                  <a:lnTo>
                    <a:pt x="103" y="425"/>
                  </a:lnTo>
                  <a:lnTo>
                    <a:pt x="101" y="430"/>
                  </a:lnTo>
                  <a:lnTo>
                    <a:pt x="98" y="434"/>
                  </a:lnTo>
                  <a:lnTo>
                    <a:pt x="96" y="439"/>
                  </a:lnTo>
                  <a:lnTo>
                    <a:pt x="95" y="444"/>
                  </a:lnTo>
                  <a:lnTo>
                    <a:pt x="93" y="449"/>
                  </a:lnTo>
                  <a:lnTo>
                    <a:pt x="91" y="455"/>
                  </a:lnTo>
                  <a:lnTo>
                    <a:pt x="89" y="459"/>
                  </a:lnTo>
                  <a:lnTo>
                    <a:pt x="87" y="464"/>
                  </a:lnTo>
                  <a:lnTo>
                    <a:pt x="84" y="469"/>
                  </a:lnTo>
                  <a:lnTo>
                    <a:pt x="83" y="474"/>
                  </a:lnTo>
                  <a:lnTo>
                    <a:pt x="82" y="478"/>
                  </a:lnTo>
                  <a:lnTo>
                    <a:pt x="80" y="483"/>
                  </a:lnTo>
                  <a:lnTo>
                    <a:pt x="78" y="488"/>
                  </a:lnTo>
                  <a:lnTo>
                    <a:pt x="77" y="493"/>
                  </a:lnTo>
                  <a:lnTo>
                    <a:pt x="75" y="497"/>
                  </a:lnTo>
                  <a:lnTo>
                    <a:pt x="74" y="502"/>
                  </a:lnTo>
                  <a:lnTo>
                    <a:pt x="72" y="507"/>
                  </a:lnTo>
                  <a:lnTo>
                    <a:pt x="71" y="512"/>
                  </a:lnTo>
                  <a:lnTo>
                    <a:pt x="69" y="516"/>
                  </a:lnTo>
                  <a:lnTo>
                    <a:pt x="69" y="521"/>
                  </a:lnTo>
                  <a:lnTo>
                    <a:pt x="68" y="526"/>
                  </a:lnTo>
                  <a:lnTo>
                    <a:pt x="66" y="532"/>
                  </a:lnTo>
                  <a:lnTo>
                    <a:pt x="64" y="536"/>
                  </a:lnTo>
                  <a:lnTo>
                    <a:pt x="63" y="541"/>
                  </a:lnTo>
                  <a:lnTo>
                    <a:pt x="62" y="546"/>
                  </a:lnTo>
                  <a:lnTo>
                    <a:pt x="61" y="551"/>
                  </a:lnTo>
                  <a:lnTo>
                    <a:pt x="59" y="555"/>
                  </a:lnTo>
                  <a:lnTo>
                    <a:pt x="58" y="560"/>
                  </a:lnTo>
                  <a:lnTo>
                    <a:pt x="57" y="565"/>
                  </a:lnTo>
                  <a:lnTo>
                    <a:pt x="57" y="570"/>
                  </a:lnTo>
                  <a:lnTo>
                    <a:pt x="55" y="574"/>
                  </a:lnTo>
                  <a:lnTo>
                    <a:pt x="55" y="579"/>
                  </a:lnTo>
                  <a:lnTo>
                    <a:pt x="53" y="584"/>
                  </a:lnTo>
                  <a:lnTo>
                    <a:pt x="53" y="590"/>
                  </a:lnTo>
                  <a:lnTo>
                    <a:pt x="52" y="595"/>
                  </a:lnTo>
                  <a:lnTo>
                    <a:pt x="51" y="599"/>
                  </a:lnTo>
                  <a:lnTo>
                    <a:pt x="50" y="605"/>
                  </a:lnTo>
                  <a:lnTo>
                    <a:pt x="50" y="610"/>
                  </a:lnTo>
                  <a:lnTo>
                    <a:pt x="49" y="616"/>
                  </a:lnTo>
                  <a:lnTo>
                    <a:pt x="48" y="621"/>
                  </a:lnTo>
                  <a:lnTo>
                    <a:pt x="46" y="625"/>
                  </a:lnTo>
                  <a:lnTo>
                    <a:pt x="46" y="631"/>
                  </a:lnTo>
                  <a:lnTo>
                    <a:pt x="45" y="636"/>
                  </a:lnTo>
                  <a:lnTo>
                    <a:pt x="44" y="642"/>
                  </a:lnTo>
                  <a:lnTo>
                    <a:pt x="44" y="648"/>
                  </a:lnTo>
                  <a:lnTo>
                    <a:pt x="43" y="654"/>
                  </a:lnTo>
                  <a:lnTo>
                    <a:pt x="42" y="660"/>
                  </a:lnTo>
                  <a:lnTo>
                    <a:pt x="42" y="665"/>
                  </a:lnTo>
                  <a:lnTo>
                    <a:pt x="40" y="671"/>
                  </a:lnTo>
                  <a:lnTo>
                    <a:pt x="39" y="676"/>
                  </a:lnTo>
                  <a:lnTo>
                    <a:pt x="38" y="682"/>
                  </a:lnTo>
                  <a:lnTo>
                    <a:pt x="38" y="688"/>
                  </a:lnTo>
                  <a:lnTo>
                    <a:pt x="37" y="695"/>
                  </a:lnTo>
                  <a:lnTo>
                    <a:pt x="37" y="701"/>
                  </a:lnTo>
                  <a:lnTo>
                    <a:pt x="34" y="705"/>
                  </a:lnTo>
                  <a:lnTo>
                    <a:pt x="33" y="708"/>
                  </a:lnTo>
                  <a:lnTo>
                    <a:pt x="31" y="711"/>
                  </a:lnTo>
                  <a:lnTo>
                    <a:pt x="29" y="713"/>
                  </a:lnTo>
                  <a:lnTo>
                    <a:pt x="25" y="714"/>
                  </a:lnTo>
                  <a:lnTo>
                    <a:pt x="23" y="716"/>
                  </a:lnTo>
                  <a:lnTo>
                    <a:pt x="19" y="716"/>
                  </a:lnTo>
                  <a:lnTo>
                    <a:pt x="15" y="717"/>
                  </a:lnTo>
                  <a:lnTo>
                    <a:pt x="12" y="714"/>
                  </a:lnTo>
                  <a:lnTo>
                    <a:pt x="10" y="713"/>
                  </a:lnTo>
                  <a:lnTo>
                    <a:pt x="6" y="712"/>
                  </a:lnTo>
                  <a:lnTo>
                    <a:pt x="5" y="710"/>
                  </a:lnTo>
                  <a:lnTo>
                    <a:pt x="1" y="707"/>
                  </a:lnTo>
                  <a:lnTo>
                    <a:pt x="0" y="704"/>
                  </a:lnTo>
                  <a:lnTo>
                    <a:pt x="0" y="700"/>
                  </a:lnTo>
                  <a:lnTo>
                    <a:pt x="0" y="697"/>
                  </a:lnTo>
                  <a:lnTo>
                    <a:pt x="1" y="689"/>
                  </a:lnTo>
                  <a:lnTo>
                    <a:pt x="2" y="684"/>
                  </a:lnTo>
                  <a:lnTo>
                    <a:pt x="2" y="676"/>
                  </a:lnTo>
                  <a:lnTo>
                    <a:pt x="4" y="671"/>
                  </a:lnTo>
                  <a:lnTo>
                    <a:pt x="5" y="663"/>
                  </a:lnTo>
                  <a:lnTo>
                    <a:pt x="6" y="659"/>
                  </a:lnTo>
                  <a:lnTo>
                    <a:pt x="6" y="653"/>
                  </a:lnTo>
                  <a:lnTo>
                    <a:pt x="7" y="647"/>
                  </a:lnTo>
                  <a:lnTo>
                    <a:pt x="7" y="640"/>
                  </a:lnTo>
                  <a:lnTo>
                    <a:pt x="8" y="634"/>
                  </a:lnTo>
                  <a:lnTo>
                    <a:pt x="10" y="628"/>
                  </a:lnTo>
                  <a:lnTo>
                    <a:pt x="11" y="622"/>
                  </a:lnTo>
                  <a:lnTo>
                    <a:pt x="12" y="616"/>
                  </a:lnTo>
                  <a:lnTo>
                    <a:pt x="13" y="611"/>
                  </a:lnTo>
                  <a:lnTo>
                    <a:pt x="14" y="605"/>
                  </a:lnTo>
                  <a:lnTo>
                    <a:pt x="15" y="601"/>
                  </a:lnTo>
                  <a:lnTo>
                    <a:pt x="15" y="593"/>
                  </a:lnTo>
                  <a:lnTo>
                    <a:pt x="17" y="589"/>
                  </a:lnTo>
                  <a:lnTo>
                    <a:pt x="18" y="583"/>
                  </a:lnTo>
                  <a:lnTo>
                    <a:pt x="19" y="577"/>
                  </a:lnTo>
                  <a:lnTo>
                    <a:pt x="20" y="571"/>
                  </a:lnTo>
                  <a:lnTo>
                    <a:pt x="21" y="566"/>
                  </a:lnTo>
                  <a:lnTo>
                    <a:pt x="23" y="561"/>
                  </a:lnTo>
                  <a:lnTo>
                    <a:pt x="25" y="557"/>
                  </a:lnTo>
                  <a:lnTo>
                    <a:pt x="25" y="551"/>
                  </a:lnTo>
                  <a:lnTo>
                    <a:pt x="27" y="545"/>
                  </a:lnTo>
                  <a:lnTo>
                    <a:pt x="29" y="540"/>
                  </a:lnTo>
                  <a:lnTo>
                    <a:pt x="30" y="534"/>
                  </a:lnTo>
                  <a:lnTo>
                    <a:pt x="31" y="529"/>
                  </a:lnTo>
                  <a:lnTo>
                    <a:pt x="33" y="523"/>
                  </a:lnTo>
                  <a:lnTo>
                    <a:pt x="34" y="519"/>
                  </a:lnTo>
                  <a:lnTo>
                    <a:pt x="36" y="514"/>
                  </a:lnTo>
                  <a:lnTo>
                    <a:pt x="37" y="508"/>
                  </a:lnTo>
                  <a:lnTo>
                    <a:pt x="38" y="502"/>
                  </a:lnTo>
                  <a:lnTo>
                    <a:pt x="40" y="497"/>
                  </a:lnTo>
                  <a:lnTo>
                    <a:pt x="42" y="493"/>
                  </a:lnTo>
                  <a:lnTo>
                    <a:pt x="44" y="488"/>
                  </a:lnTo>
                  <a:lnTo>
                    <a:pt x="45" y="482"/>
                  </a:lnTo>
                  <a:lnTo>
                    <a:pt x="48" y="477"/>
                  </a:lnTo>
                  <a:lnTo>
                    <a:pt x="49" y="472"/>
                  </a:lnTo>
                  <a:lnTo>
                    <a:pt x="51" y="466"/>
                  </a:lnTo>
                  <a:lnTo>
                    <a:pt x="52" y="462"/>
                  </a:lnTo>
                  <a:lnTo>
                    <a:pt x="55" y="456"/>
                  </a:lnTo>
                  <a:lnTo>
                    <a:pt x="57" y="451"/>
                  </a:lnTo>
                  <a:lnTo>
                    <a:pt x="58" y="446"/>
                  </a:lnTo>
                  <a:lnTo>
                    <a:pt x="61" y="440"/>
                  </a:lnTo>
                  <a:lnTo>
                    <a:pt x="63" y="436"/>
                  </a:lnTo>
                  <a:lnTo>
                    <a:pt x="65" y="431"/>
                  </a:lnTo>
                  <a:lnTo>
                    <a:pt x="68" y="425"/>
                  </a:lnTo>
                  <a:lnTo>
                    <a:pt x="70" y="420"/>
                  </a:lnTo>
                  <a:lnTo>
                    <a:pt x="72" y="414"/>
                  </a:lnTo>
                  <a:lnTo>
                    <a:pt x="75" y="410"/>
                  </a:lnTo>
                  <a:lnTo>
                    <a:pt x="77" y="404"/>
                  </a:lnTo>
                  <a:lnTo>
                    <a:pt x="80" y="399"/>
                  </a:lnTo>
                  <a:lnTo>
                    <a:pt x="82" y="393"/>
                  </a:lnTo>
                  <a:lnTo>
                    <a:pt x="84" y="388"/>
                  </a:lnTo>
                  <a:lnTo>
                    <a:pt x="87" y="382"/>
                  </a:lnTo>
                  <a:lnTo>
                    <a:pt x="89" y="378"/>
                  </a:lnTo>
                  <a:lnTo>
                    <a:pt x="93" y="372"/>
                  </a:lnTo>
                  <a:lnTo>
                    <a:pt x="95" y="367"/>
                  </a:lnTo>
                  <a:lnTo>
                    <a:pt x="98" y="361"/>
                  </a:lnTo>
                  <a:lnTo>
                    <a:pt x="102" y="355"/>
                  </a:lnTo>
                  <a:lnTo>
                    <a:pt x="104" y="350"/>
                  </a:lnTo>
                  <a:lnTo>
                    <a:pt x="108" y="345"/>
                  </a:lnTo>
                  <a:lnTo>
                    <a:pt x="112" y="337"/>
                  </a:lnTo>
                  <a:lnTo>
                    <a:pt x="116" y="329"/>
                  </a:lnTo>
                  <a:lnTo>
                    <a:pt x="120" y="322"/>
                  </a:lnTo>
                  <a:lnTo>
                    <a:pt x="125" y="315"/>
                  </a:lnTo>
                  <a:lnTo>
                    <a:pt x="128" y="306"/>
                  </a:lnTo>
                  <a:lnTo>
                    <a:pt x="133" y="299"/>
                  </a:lnTo>
                  <a:lnTo>
                    <a:pt x="136" y="292"/>
                  </a:lnTo>
                  <a:lnTo>
                    <a:pt x="141" y="286"/>
                  </a:lnTo>
                  <a:lnTo>
                    <a:pt x="146" y="278"/>
                  </a:lnTo>
                  <a:lnTo>
                    <a:pt x="149" y="272"/>
                  </a:lnTo>
                  <a:lnTo>
                    <a:pt x="154" y="265"/>
                  </a:lnTo>
                  <a:lnTo>
                    <a:pt x="159" y="259"/>
                  </a:lnTo>
                  <a:lnTo>
                    <a:pt x="163" y="253"/>
                  </a:lnTo>
                  <a:lnTo>
                    <a:pt x="167" y="246"/>
                  </a:lnTo>
                  <a:lnTo>
                    <a:pt x="171" y="240"/>
                  </a:lnTo>
                  <a:lnTo>
                    <a:pt x="176" y="234"/>
                  </a:lnTo>
                  <a:lnTo>
                    <a:pt x="180" y="228"/>
                  </a:lnTo>
                  <a:lnTo>
                    <a:pt x="184" y="222"/>
                  </a:lnTo>
                  <a:lnTo>
                    <a:pt x="189" y="216"/>
                  </a:lnTo>
                  <a:lnTo>
                    <a:pt x="193" y="210"/>
                  </a:lnTo>
                  <a:lnTo>
                    <a:pt x="198" y="204"/>
                  </a:lnTo>
                  <a:lnTo>
                    <a:pt x="203" y="198"/>
                  </a:lnTo>
                  <a:lnTo>
                    <a:pt x="208" y="194"/>
                  </a:lnTo>
                  <a:lnTo>
                    <a:pt x="212" y="189"/>
                  </a:lnTo>
                  <a:lnTo>
                    <a:pt x="217" y="183"/>
                  </a:lnTo>
                  <a:lnTo>
                    <a:pt x="222" y="177"/>
                  </a:lnTo>
                  <a:lnTo>
                    <a:pt x="227" y="172"/>
                  </a:lnTo>
                  <a:lnTo>
                    <a:pt x="231" y="168"/>
                  </a:lnTo>
                  <a:lnTo>
                    <a:pt x="236" y="162"/>
                  </a:lnTo>
                  <a:lnTo>
                    <a:pt x="241" y="157"/>
                  </a:lnTo>
                  <a:lnTo>
                    <a:pt x="246" y="152"/>
                  </a:lnTo>
                  <a:lnTo>
                    <a:pt x="251" y="147"/>
                  </a:lnTo>
                  <a:lnTo>
                    <a:pt x="256" y="143"/>
                  </a:lnTo>
                  <a:lnTo>
                    <a:pt x="261" y="138"/>
                  </a:lnTo>
                  <a:lnTo>
                    <a:pt x="266" y="133"/>
                  </a:lnTo>
                  <a:lnTo>
                    <a:pt x="270" y="128"/>
                  </a:lnTo>
                  <a:lnTo>
                    <a:pt x="276" y="124"/>
                  </a:lnTo>
                  <a:lnTo>
                    <a:pt x="281" y="119"/>
                  </a:lnTo>
                  <a:lnTo>
                    <a:pt x="287" y="114"/>
                  </a:lnTo>
                  <a:lnTo>
                    <a:pt x="293" y="109"/>
                  </a:lnTo>
                  <a:lnTo>
                    <a:pt x="298" y="105"/>
                  </a:lnTo>
                  <a:lnTo>
                    <a:pt x="304" y="100"/>
                  </a:lnTo>
                  <a:lnTo>
                    <a:pt x="310" y="96"/>
                  </a:lnTo>
                  <a:lnTo>
                    <a:pt x="315" y="92"/>
                  </a:lnTo>
                  <a:lnTo>
                    <a:pt x="320" y="87"/>
                  </a:lnTo>
                  <a:lnTo>
                    <a:pt x="327" y="82"/>
                  </a:lnTo>
                  <a:lnTo>
                    <a:pt x="333" y="79"/>
                  </a:lnTo>
                  <a:lnTo>
                    <a:pt x="339" y="74"/>
                  </a:lnTo>
                  <a:lnTo>
                    <a:pt x="345" y="69"/>
                  </a:lnTo>
                  <a:lnTo>
                    <a:pt x="352" y="64"/>
                  </a:lnTo>
                  <a:lnTo>
                    <a:pt x="358" y="61"/>
                  </a:lnTo>
                  <a:lnTo>
                    <a:pt x="365" y="56"/>
                  </a:lnTo>
                  <a:lnTo>
                    <a:pt x="371" y="51"/>
                  </a:lnTo>
                  <a:lnTo>
                    <a:pt x="378" y="47"/>
                  </a:lnTo>
                  <a:lnTo>
                    <a:pt x="384" y="43"/>
                  </a:lnTo>
                  <a:lnTo>
                    <a:pt x="391" y="38"/>
                  </a:lnTo>
                  <a:lnTo>
                    <a:pt x="398" y="34"/>
                  </a:lnTo>
                  <a:lnTo>
                    <a:pt x="406" y="29"/>
                  </a:lnTo>
                  <a:lnTo>
                    <a:pt x="413" y="24"/>
                  </a:lnTo>
                  <a:lnTo>
                    <a:pt x="421" y="20"/>
                  </a:lnTo>
                  <a:lnTo>
                    <a:pt x="427" y="16"/>
                  </a:lnTo>
                  <a:lnTo>
                    <a:pt x="435" y="11"/>
                  </a:lnTo>
                  <a:lnTo>
                    <a:pt x="444" y="6"/>
                  </a:lnTo>
                  <a:lnTo>
                    <a:pt x="451" y="3"/>
                  </a:lnTo>
                  <a:lnTo>
                    <a:pt x="455" y="0"/>
                  </a:lnTo>
                  <a:lnTo>
                    <a:pt x="459" y="0"/>
                  </a:lnTo>
                  <a:lnTo>
                    <a:pt x="461" y="3"/>
                  </a:lnTo>
                  <a:lnTo>
                    <a:pt x="465" y="6"/>
                  </a:lnTo>
                  <a:lnTo>
                    <a:pt x="466" y="9"/>
                  </a:lnTo>
                  <a:lnTo>
                    <a:pt x="466" y="13"/>
                  </a:lnTo>
                  <a:lnTo>
                    <a:pt x="465" y="17"/>
                  </a:lnTo>
                  <a:lnTo>
                    <a:pt x="461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4" name="Freeform 173"/>
            <p:cNvSpPr>
              <a:spLocks/>
            </p:cNvSpPr>
            <p:nvPr/>
          </p:nvSpPr>
          <p:spPr bwMode="auto">
            <a:xfrm>
              <a:off x="1667" y="1505"/>
              <a:ext cx="141" cy="103"/>
            </a:xfrm>
            <a:custGeom>
              <a:avLst/>
              <a:gdLst>
                <a:gd name="T0" fmla="*/ 0 w 424"/>
                <a:gd name="T1" fmla="*/ 0 h 309"/>
                <a:gd name="T2" fmla="*/ 0 w 424"/>
                <a:gd name="T3" fmla="*/ 0 h 309"/>
                <a:gd name="T4" fmla="*/ 0 w 424"/>
                <a:gd name="T5" fmla="*/ 0 h 309"/>
                <a:gd name="T6" fmla="*/ 0 w 424"/>
                <a:gd name="T7" fmla="*/ 0 h 309"/>
                <a:gd name="T8" fmla="*/ 0 w 424"/>
                <a:gd name="T9" fmla="*/ 0 h 309"/>
                <a:gd name="T10" fmla="*/ 0 w 424"/>
                <a:gd name="T11" fmla="*/ 0 h 309"/>
                <a:gd name="T12" fmla="*/ 0 w 424"/>
                <a:gd name="T13" fmla="*/ 0 h 309"/>
                <a:gd name="T14" fmla="*/ 0 w 424"/>
                <a:gd name="T15" fmla="*/ 0 h 309"/>
                <a:gd name="T16" fmla="*/ 0 w 424"/>
                <a:gd name="T17" fmla="*/ 0 h 309"/>
                <a:gd name="T18" fmla="*/ 0 w 424"/>
                <a:gd name="T19" fmla="*/ 0 h 309"/>
                <a:gd name="T20" fmla="*/ 0 w 424"/>
                <a:gd name="T21" fmla="*/ 0 h 309"/>
                <a:gd name="T22" fmla="*/ 0 w 424"/>
                <a:gd name="T23" fmla="*/ 0 h 309"/>
                <a:gd name="T24" fmla="*/ 0 w 424"/>
                <a:gd name="T25" fmla="*/ 0 h 309"/>
                <a:gd name="T26" fmla="*/ 0 w 424"/>
                <a:gd name="T27" fmla="*/ 0 h 309"/>
                <a:gd name="T28" fmla="*/ 0 w 424"/>
                <a:gd name="T29" fmla="*/ 0 h 309"/>
                <a:gd name="T30" fmla="*/ 0 w 424"/>
                <a:gd name="T31" fmla="*/ 0 h 309"/>
                <a:gd name="T32" fmla="*/ 0 w 424"/>
                <a:gd name="T33" fmla="*/ 0 h 309"/>
                <a:gd name="T34" fmla="*/ 0 w 424"/>
                <a:gd name="T35" fmla="*/ 0 h 309"/>
                <a:gd name="T36" fmla="*/ 0 w 424"/>
                <a:gd name="T37" fmla="*/ 0 h 309"/>
                <a:gd name="T38" fmla="*/ 0 w 424"/>
                <a:gd name="T39" fmla="*/ 0 h 309"/>
                <a:gd name="T40" fmla="*/ 0 w 424"/>
                <a:gd name="T41" fmla="*/ 0 h 309"/>
                <a:gd name="T42" fmla="*/ 0 w 424"/>
                <a:gd name="T43" fmla="*/ 0 h 309"/>
                <a:gd name="T44" fmla="*/ 0 w 424"/>
                <a:gd name="T45" fmla="*/ 0 h 309"/>
                <a:gd name="T46" fmla="*/ 0 w 424"/>
                <a:gd name="T47" fmla="*/ 0 h 309"/>
                <a:gd name="T48" fmla="*/ 0 w 424"/>
                <a:gd name="T49" fmla="*/ 0 h 309"/>
                <a:gd name="T50" fmla="*/ 0 w 424"/>
                <a:gd name="T51" fmla="*/ 0 h 309"/>
                <a:gd name="T52" fmla="*/ 0 w 424"/>
                <a:gd name="T53" fmla="*/ 0 h 309"/>
                <a:gd name="T54" fmla="*/ 0 w 424"/>
                <a:gd name="T55" fmla="*/ 0 h 309"/>
                <a:gd name="T56" fmla="*/ 0 w 424"/>
                <a:gd name="T57" fmla="*/ 0 h 309"/>
                <a:gd name="T58" fmla="*/ 0 w 424"/>
                <a:gd name="T59" fmla="*/ 0 h 309"/>
                <a:gd name="T60" fmla="*/ 0 w 424"/>
                <a:gd name="T61" fmla="*/ 0 h 309"/>
                <a:gd name="T62" fmla="*/ 0 w 424"/>
                <a:gd name="T63" fmla="*/ 0 h 309"/>
                <a:gd name="T64" fmla="*/ 0 w 424"/>
                <a:gd name="T65" fmla="*/ 0 h 309"/>
                <a:gd name="T66" fmla="*/ 0 w 424"/>
                <a:gd name="T67" fmla="*/ 0 h 309"/>
                <a:gd name="T68" fmla="*/ 0 w 424"/>
                <a:gd name="T69" fmla="*/ 0 h 309"/>
                <a:gd name="T70" fmla="*/ 0 w 424"/>
                <a:gd name="T71" fmla="*/ 0 h 309"/>
                <a:gd name="T72" fmla="*/ 0 w 424"/>
                <a:gd name="T73" fmla="*/ 0 h 309"/>
                <a:gd name="T74" fmla="*/ 0 w 424"/>
                <a:gd name="T75" fmla="*/ 0 h 309"/>
                <a:gd name="T76" fmla="*/ 0 w 424"/>
                <a:gd name="T77" fmla="*/ 0 h 309"/>
                <a:gd name="T78" fmla="*/ 0 w 424"/>
                <a:gd name="T79" fmla="*/ 0 h 309"/>
                <a:gd name="T80" fmla="*/ 0 w 424"/>
                <a:gd name="T81" fmla="*/ 0 h 309"/>
                <a:gd name="T82" fmla="*/ 0 w 424"/>
                <a:gd name="T83" fmla="*/ 0 h 309"/>
                <a:gd name="T84" fmla="*/ 0 w 424"/>
                <a:gd name="T85" fmla="*/ 0 h 309"/>
                <a:gd name="T86" fmla="*/ 0 w 424"/>
                <a:gd name="T87" fmla="*/ 0 h 309"/>
                <a:gd name="T88" fmla="*/ 0 w 424"/>
                <a:gd name="T89" fmla="*/ 0 h 309"/>
                <a:gd name="T90" fmla="*/ 0 w 424"/>
                <a:gd name="T91" fmla="*/ 0 h 309"/>
                <a:gd name="T92" fmla="*/ 0 w 424"/>
                <a:gd name="T93" fmla="*/ 0 h 309"/>
                <a:gd name="T94" fmla="*/ 0 w 424"/>
                <a:gd name="T95" fmla="*/ 0 h 309"/>
                <a:gd name="T96" fmla="*/ 0 w 424"/>
                <a:gd name="T97" fmla="*/ 0 h 309"/>
                <a:gd name="T98" fmla="*/ 0 w 424"/>
                <a:gd name="T99" fmla="*/ 0 h 309"/>
                <a:gd name="T100" fmla="*/ 0 w 424"/>
                <a:gd name="T101" fmla="*/ 0 h 309"/>
                <a:gd name="T102" fmla="*/ 0 w 424"/>
                <a:gd name="T103" fmla="*/ 0 h 309"/>
                <a:gd name="T104" fmla="*/ 0 w 424"/>
                <a:gd name="T105" fmla="*/ 0 h 309"/>
                <a:gd name="T106" fmla="*/ 0 w 424"/>
                <a:gd name="T107" fmla="*/ 0 h 309"/>
                <a:gd name="T108" fmla="*/ 0 w 424"/>
                <a:gd name="T109" fmla="*/ 0 h 309"/>
                <a:gd name="T110" fmla="*/ 0 w 424"/>
                <a:gd name="T111" fmla="*/ 0 h 3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4"/>
                <a:gd name="T169" fmla="*/ 0 h 309"/>
                <a:gd name="T170" fmla="*/ 424 w 424"/>
                <a:gd name="T171" fmla="*/ 309 h 30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4" h="309">
                  <a:moveTo>
                    <a:pt x="0" y="309"/>
                  </a:moveTo>
                  <a:lnTo>
                    <a:pt x="1" y="309"/>
                  </a:lnTo>
                  <a:lnTo>
                    <a:pt x="4" y="309"/>
                  </a:lnTo>
                  <a:lnTo>
                    <a:pt x="8" y="309"/>
                  </a:lnTo>
                  <a:lnTo>
                    <a:pt x="9" y="308"/>
                  </a:lnTo>
                  <a:lnTo>
                    <a:pt x="13" y="308"/>
                  </a:lnTo>
                  <a:lnTo>
                    <a:pt x="15" y="308"/>
                  </a:lnTo>
                  <a:lnTo>
                    <a:pt x="19" y="308"/>
                  </a:lnTo>
                  <a:lnTo>
                    <a:pt x="22" y="308"/>
                  </a:lnTo>
                  <a:lnTo>
                    <a:pt x="26" y="308"/>
                  </a:lnTo>
                  <a:lnTo>
                    <a:pt x="29" y="308"/>
                  </a:lnTo>
                  <a:lnTo>
                    <a:pt x="34" y="308"/>
                  </a:lnTo>
                  <a:lnTo>
                    <a:pt x="39" y="308"/>
                  </a:lnTo>
                  <a:lnTo>
                    <a:pt x="43" y="306"/>
                  </a:lnTo>
                  <a:lnTo>
                    <a:pt x="48" y="306"/>
                  </a:lnTo>
                  <a:lnTo>
                    <a:pt x="53" y="306"/>
                  </a:lnTo>
                  <a:lnTo>
                    <a:pt x="59" y="306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71" y="305"/>
                  </a:lnTo>
                  <a:lnTo>
                    <a:pt x="74" y="304"/>
                  </a:lnTo>
                  <a:lnTo>
                    <a:pt x="77" y="304"/>
                  </a:lnTo>
                  <a:lnTo>
                    <a:pt x="80" y="304"/>
                  </a:lnTo>
                  <a:lnTo>
                    <a:pt x="84" y="303"/>
                  </a:lnTo>
                  <a:lnTo>
                    <a:pt x="86" y="303"/>
                  </a:lnTo>
                  <a:lnTo>
                    <a:pt x="91" y="303"/>
                  </a:lnTo>
                  <a:lnTo>
                    <a:pt x="93" y="302"/>
                  </a:lnTo>
                  <a:lnTo>
                    <a:pt x="97" y="302"/>
                  </a:lnTo>
                  <a:lnTo>
                    <a:pt x="100" y="302"/>
                  </a:lnTo>
                  <a:lnTo>
                    <a:pt x="105" y="302"/>
                  </a:lnTo>
                  <a:lnTo>
                    <a:pt x="107" y="301"/>
                  </a:lnTo>
                  <a:lnTo>
                    <a:pt x="112" y="299"/>
                  </a:lnTo>
                  <a:lnTo>
                    <a:pt x="116" y="299"/>
                  </a:lnTo>
                  <a:lnTo>
                    <a:pt x="120" y="298"/>
                  </a:lnTo>
                  <a:lnTo>
                    <a:pt x="124" y="297"/>
                  </a:lnTo>
                  <a:lnTo>
                    <a:pt x="128" y="297"/>
                  </a:lnTo>
                  <a:lnTo>
                    <a:pt x="132" y="296"/>
                  </a:lnTo>
                  <a:lnTo>
                    <a:pt x="137" y="296"/>
                  </a:lnTo>
                  <a:lnTo>
                    <a:pt x="141" y="296"/>
                  </a:lnTo>
                  <a:lnTo>
                    <a:pt x="144" y="295"/>
                  </a:lnTo>
                  <a:lnTo>
                    <a:pt x="148" y="293"/>
                  </a:lnTo>
                  <a:lnTo>
                    <a:pt x="152" y="292"/>
                  </a:lnTo>
                  <a:lnTo>
                    <a:pt x="155" y="291"/>
                  </a:lnTo>
                  <a:lnTo>
                    <a:pt x="158" y="291"/>
                  </a:lnTo>
                  <a:lnTo>
                    <a:pt x="163" y="290"/>
                  </a:lnTo>
                  <a:lnTo>
                    <a:pt x="167" y="290"/>
                  </a:lnTo>
                  <a:lnTo>
                    <a:pt x="169" y="289"/>
                  </a:lnTo>
                  <a:lnTo>
                    <a:pt x="173" y="287"/>
                  </a:lnTo>
                  <a:lnTo>
                    <a:pt x="176" y="287"/>
                  </a:lnTo>
                  <a:lnTo>
                    <a:pt x="179" y="286"/>
                  </a:lnTo>
                  <a:lnTo>
                    <a:pt x="182" y="285"/>
                  </a:lnTo>
                  <a:lnTo>
                    <a:pt x="185" y="285"/>
                  </a:lnTo>
                  <a:lnTo>
                    <a:pt x="188" y="284"/>
                  </a:lnTo>
                  <a:lnTo>
                    <a:pt x="192" y="283"/>
                  </a:lnTo>
                  <a:lnTo>
                    <a:pt x="196" y="282"/>
                  </a:lnTo>
                  <a:lnTo>
                    <a:pt x="201" y="280"/>
                  </a:lnTo>
                  <a:lnTo>
                    <a:pt x="206" y="278"/>
                  </a:lnTo>
                  <a:lnTo>
                    <a:pt x="212" y="277"/>
                  </a:lnTo>
                  <a:lnTo>
                    <a:pt x="215" y="276"/>
                  </a:lnTo>
                  <a:lnTo>
                    <a:pt x="220" y="274"/>
                  </a:lnTo>
                  <a:lnTo>
                    <a:pt x="225" y="273"/>
                  </a:lnTo>
                  <a:lnTo>
                    <a:pt x="230" y="273"/>
                  </a:lnTo>
                  <a:lnTo>
                    <a:pt x="233" y="272"/>
                  </a:lnTo>
                  <a:lnTo>
                    <a:pt x="237" y="272"/>
                  </a:lnTo>
                  <a:lnTo>
                    <a:pt x="240" y="272"/>
                  </a:lnTo>
                  <a:lnTo>
                    <a:pt x="245" y="272"/>
                  </a:lnTo>
                  <a:lnTo>
                    <a:pt x="249" y="272"/>
                  </a:lnTo>
                  <a:lnTo>
                    <a:pt x="253" y="272"/>
                  </a:lnTo>
                  <a:lnTo>
                    <a:pt x="257" y="272"/>
                  </a:lnTo>
                  <a:lnTo>
                    <a:pt x="262" y="273"/>
                  </a:lnTo>
                  <a:lnTo>
                    <a:pt x="265" y="273"/>
                  </a:lnTo>
                  <a:lnTo>
                    <a:pt x="270" y="274"/>
                  </a:lnTo>
                  <a:lnTo>
                    <a:pt x="275" y="277"/>
                  </a:lnTo>
                  <a:lnTo>
                    <a:pt x="279" y="278"/>
                  </a:lnTo>
                  <a:lnTo>
                    <a:pt x="284" y="280"/>
                  </a:lnTo>
                  <a:lnTo>
                    <a:pt x="289" y="283"/>
                  </a:lnTo>
                  <a:lnTo>
                    <a:pt x="291" y="284"/>
                  </a:lnTo>
                  <a:lnTo>
                    <a:pt x="294" y="285"/>
                  </a:lnTo>
                  <a:lnTo>
                    <a:pt x="297" y="287"/>
                  </a:lnTo>
                  <a:lnTo>
                    <a:pt x="300" y="289"/>
                  </a:lnTo>
                  <a:lnTo>
                    <a:pt x="301" y="289"/>
                  </a:lnTo>
                  <a:lnTo>
                    <a:pt x="303" y="287"/>
                  </a:lnTo>
                  <a:lnTo>
                    <a:pt x="304" y="286"/>
                  </a:lnTo>
                  <a:lnTo>
                    <a:pt x="307" y="285"/>
                  </a:lnTo>
                  <a:lnTo>
                    <a:pt x="309" y="284"/>
                  </a:lnTo>
                  <a:lnTo>
                    <a:pt x="313" y="283"/>
                  </a:lnTo>
                  <a:lnTo>
                    <a:pt x="315" y="280"/>
                  </a:lnTo>
                  <a:lnTo>
                    <a:pt x="318" y="279"/>
                  </a:lnTo>
                  <a:lnTo>
                    <a:pt x="322" y="277"/>
                  </a:lnTo>
                  <a:lnTo>
                    <a:pt x="327" y="274"/>
                  </a:lnTo>
                  <a:lnTo>
                    <a:pt x="329" y="272"/>
                  </a:lnTo>
                  <a:lnTo>
                    <a:pt x="334" y="270"/>
                  </a:lnTo>
                  <a:lnTo>
                    <a:pt x="339" y="267"/>
                  </a:lnTo>
                  <a:lnTo>
                    <a:pt x="343" y="264"/>
                  </a:lnTo>
                  <a:lnTo>
                    <a:pt x="347" y="260"/>
                  </a:lnTo>
                  <a:lnTo>
                    <a:pt x="352" y="258"/>
                  </a:lnTo>
                  <a:lnTo>
                    <a:pt x="356" y="253"/>
                  </a:lnTo>
                  <a:lnTo>
                    <a:pt x="361" y="251"/>
                  </a:lnTo>
                  <a:lnTo>
                    <a:pt x="366" y="246"/>
                  </a:lnTo>
                  <a:lnTo>
                    <a:pt x="372" y="242"/>
                  </a:lnTo>
                  <a:lnTo>
                    <a:pt x="377" y="238"/>
                  </a:lnTo>
                  <a:lnTo>
                    <a:pt x="380" y="234"/>
                  </a:lnTo>
                  <a:lnTo>
                    <a:pt x="385" y="229"/>
                  </a:lnTo>
                  <a:lnTo>
                    <a:pt x="390" y="226"/>
                  </a:lnTo>
                  <a:lnTo>
                    <a:pt x="394" y="221"/>
                  </a:lnTo>
                  <a:lnTo>
                    <a:pt x="399" y="216"/>
                  </a:lnTo>
                  <a:lnTo>
                    <a:pt x="403" y="210"/>
                  </a:lnTo>
                  <a:lnTo>
                    <a:pt x="406" y="206"/>
                  </a:lnTo>
                  <a:lnTo>
                    <a:pt x="410" y="201"/>
                  </a:lnTo>
                  <a:lnTo>
                    <a:pt x="415" y="195"/>
                  </a:lnTo>
                  <a:lnTo>
                    <a:pt x="415" y="193"/>
                  </a:lnTo>
                  <a:lnTo>
                    <a:pt x="417" y="189"/>
                  </a:lnTo>
                  <a:lnTo>
                    <a:pt x="418" y="187"/>
                  </a:lnTo>
                  <a:lnTo>
                    <a:pt x="419" y="184"/>
                  </a:lnTo>
                  <a:lnTo>
                    <a:pt x="420" y="180"/>
                  </a:lnTo>
                  <a:lnTo>
                    <a:pt x="423" y="175"/>
                  </a:lnTo>
                  <a:lnTo>
                    <a:pt x="424" y="170"/>
                  </a:lnTo>
                  <a:lnTo>
                    <a:pt x="424" y="166"/>
                  </a:lnTo>
                  <a:lnTo>
                    <a:pt x="424" y="164"/>
                  </a:lnTo>
                  <a:lnTo>
                    <a:pt x="424" y="161"/>
                  </a:lnTo>
                  <a:lnTo>
                    <a:pt x="424" y="158"/>
                  </a:lnTo>
                  <a:lnTo>
                    <a:pt x="423" y="155"/>
                  </a:lnTo>
                  <a:lnTo>
                    <a:pt x="422" y="153"/>
                  </a:lnTo>
                  <a:lnTo>
                    <a:pt x="420" y="151"/>
                  </a:lnTo>
                  <a:lnTo>
                    <a:pt x="417" y="149"/>
                  </a:lnTo>
                  <a:lnTo>
                    <a:pt x="413" y="148"/>
                  </a:lnTo>
                  <a:lnTo>
                    <a:pt x="410" y="146"/>
                  </a:lnTo>
                  <a:lnTo>
                    <a:pt x="407" y="146"/>
                  </a:lnTo>
                  <a:lnTo>
                    <a:pt x="405" y="146"/>
                  </a:lnTo>
                  <a:lnTo>
                    <a:pt x="401" y="148"/>
                  </a:lnTo>
                  <a:lnTo>
                    <a:pt x="399" y="148"/>
                  </a:lnTo>
                  <a:lnTo>
                    <a:pt x="396" y="149"/>
                  </a:lnTo>
                  <a:lnTo>
                    <a:pt x="393" y="150"/>
                  </a:lnTo>
                  <a:lnTo>
                    <a:pt x="391" y="152"/>
                  </a:lnTo>
                  <a:lnTo>
                    <a:pt x="387" y="153"/>
                  </a:lnTo>
                  <a:lnTo>
                    <a:pt x="384" y="155"/>
                  </a:lnTo>
                  <a:lnTo>
                    <a:pt x="381" y="157"/>
                  </a:lnTo>
                  <a:lnTo>
                    <a:pt x="379" y="159"/>
                  </a:lnTo>
                  <a:lnTo>
                    <a:pt x="375" y="162"/>
                  </a:lnTo>
                  <a:lnTo>
                    <a:pt x="373" y="164"/>
                  </a:lnTo>
                  <a:lnTo>
                    <a:pt x="371" y="168"/>
                  </a:lnTo>
                  <a:lnTo>
                    <a:pt x="369" y="170"/>
                  </a:lnTo>
                  <a:lnTo>
                    <a:pt x="366" y="175"/>
                  </a:lnTo>
                  <a:lnTo>
                    <a:pt x="364" y="176"/>
                  </a:lnTo>
                  <a:lnTo>
                    <a:pt x="364" y="175"/>
                  </a:lnTo>
                  <a:lnTo>
                    <a:pt x="365" y="172"/>
                  </a:lnTo>
                  <a:lnTo>
                    <a:pt x="366" y="169"/>
                  </a:lnTo>
                  <a:lnTo>
                    <a:pt x="366" y="166"/>
                  </a:lnTo>
                  <a:lnTo>
                    <a:pt x="368" y="163"/>
                  </a:lnTo>
                  <a:lnTo>
                    <a:pt x="369" y="159"/>
                  </a:lnTo>
                  <a:lnTo>
                    <a:pt x="372" y="155"/>
                  </a:lnTo>
                  <a:lnTo>
                    <a:pt x="373" y="150"/>
                  </a:lnTo>
                  <a:lnTo>
                    <a:pt x="375" y="144"/>
                  </a:lnTo>
                  <a:lnTo>
                    <a:pt x="378" y="139"/>
                  </a:lnTo>
                  <a:lnTo>
                    <a:pt x="378" y="136"/>
                  </a:lnTo>
                  <a:lnTo>
                    <a:pt x="379" y="133"/>
                  </a:lnTo>
                  <a:lnTo>
                    <a:pt x="380" y="130"/>
                  </a:lnTo>
                  <a:lnTo>
                    <a:pt x="380" y="126"/>
                  </a:lnTo>
                  <a:lnTo>
                    <a:pt x="381" y="124"/>
                  </a:lnTo>
                  <a:lnTo>
                    <a:pt x="383" y="120"/>
                  </a:lnTo>
                  <a:lnTo>
                    <a:pt x="384" y="117"/>
                  </a:lnTo>
                  <a:lnTo>
                    <a:pt x="385" y="114"/>
                  </a:lnTo>
                  <a:lnTo>
                    <a:pt x="385" y="111"/>
                  </a:lnTo>
                  <a:lnTo>
                    <a:pt x="386" y="107"/>
                  </a:lnTo>
                  <a:lnTo>
                    <a:pt x="386" y="104"/>
                  </a:lnTo>
                  <a:lnTo>
                    <a:pt x="387" y="100"/>
                  </a:lnTo>
                  <a:lnTo>
                    <a:pt x="388" y="97"/>
                  </a:lnTo>
                  <a:lnTo>
                    <a:pt x="390" y="93"/>
                  </a:lnTo>
                  <a:lnTo>
                    <a:pt x="391" y="89"/>
                  </a:lnTo>
                  <a:lnTo>
                    <a:pt x="391" y="86"/>
                  </a:lnTo>
                  <a:lnTo>
                    <a:pt x="391" y="82"/>
                  </a:lnTo>
                  <a:lnTo>
                    <a:pt x="392" y="79"/>
                  </a:lnTo>
                  <a:lnTo>
                    <a:pt x="392" y="75"/>
                  </a:lnTo>
                  <a:lnTo>
                    <a:pt x="393" y="72"/>
                  </a:lnTo>
                  <a:lnTo>
                    <a:pt x="393" y="67"/>
                  </a:lnTo>
                  <a:lnTo>
                    <a:pt x="393" y="63"/>
                  </a:lnTo>
                  <a:lnTo>
                    <a:pt x="394" y="60"/>
                  </a:lnTo>
                  <a:lnTo>
                    <a:pt x="394" y="56"/>
                  </a:lnTo>
                  <a:lnTo>
                    <a:pt x="394" y="53"/>
                  </a:lnTo>
                  <a:lnTo>
                    <a:pt x="394" y="49"/>
                  </a:lnTo>
                  <a:lnTo>
                    <a:pt x="394" y="45"/>
                  </a:lnTo>
                  <a:lnTo>
                    <a:pt x="394" y="42"/>
                  </a:lnTo>
                  <a:lnTo>
                    <a:pt x="393" y="38"/>
                  </a:lnTo>
                  <a:lnTo>
                    <a:pt x="393" y="35"/>
                  </a:lnTo>
                  <a:lnTo>
                    <a:pt x="393" y="32"/>
                  </a:lnTo>
                  <a:lnTo>
                    <a:pt x="393" y="29"/>
                  </a:lnTo>
                  <a:lnTo>
                    <a:pt x="392" y="25"/>
                  </a:lnTo>
                  <a:lnTo>
                    <a:pt x="391" y="22"/>
                  </a:lnTo>
                  <a:lnTo>
                    <a:pt x="391" y="18"/>
                  </a:lnTo>
                  <a:lnTo>
                    <a:pt x="390" y="16"/>
                  </a:lnTo>
                  <a:lnTo>
                    <a:pt x="387" y="11"/>
                  </a:lnTo>
                  <a:lnTo>
                    <a:pt x="386" y="8"/>
                  </a:lnTo>
                  <a:lnTo>
                    <a:pt x="384" y="4"/>
                  </a:lnTo>
                  <a:lnTo>
                    <a:pt x="381" y="3"/>
                  </a:lnTo>
                  <a:lnTo>
                    <a:pt x="379" y="2"/>
                  </a:lnTo>
                  <a:lnTo>
                    <a:pt x="377" y="2"/>
                  </a:lnTo>
                  <a:lnTo>
                    <a:pt x="373" y="0"/>
                  </a:lnTo>
                  <a:lnTo>
                    <a:pt x="371" y="2"/>
                  </a:lnTo>
                  <a:lnTo>
                    <a:pt x="367" y="3"/>
                  </a:lnTo>
                  <a:lnTo>
                    <a:pt x="364" y="5"/>
                  </a:lnTo>
                  <a:lnTo>
                    <a:pt x="360" y="8"/>
                  </a:lnTo>
                  <a:lnTo>
                    <a:pt x="356" y="11"/>
                  </a:lnTo>
                  <a:lnTo>
                    <a:pt x="352" y="15"/>
                  </a:lnTo>
                  <a:lnTo>
                    <a:pt x="348" y="19"/>
                  </a:lnTo>
                  <a:lnTo>
                    <a:pt x="343" y="23"/>
                  </a:lnTo>
                  <a:lnTo>
                    <a:pt x="340" y="28"/>
                  </a:lnTo>
                  <a:lnTo>
                    <a:pt x="335" y="32"/>
                  </a:lnTo>
                  <a:lnTo>
                    <a:pt x="330" y="38"/>
                  </a:lnTo>
                  <a:lnTo>
                    <a:pt x="328" y="42"/>
                  </a:lnTo>
                  <a:lnTo>
                    <a:pt x="326" y="44"/>
                  </a:lnTo>
                  <a:lnTo>
                    <a:pt x="322" y="48"/>
                  </a:lnTo>
                  <a:lnTo>
                    <a:pt x="321" y="50"/>
                  </a:lnTo>
                  <a:lnTo>
                    <a:pt x="318" y="54"/>
                  </a:lnTo>
                  <a:lnTo>
                    <a:pt x="316" y="56"/>
                  </a:lnTo>
                  <a:lnTo>
                    <a:pt x="314" y="60"/>
                  </a:lnTo>
                  <a:lnTo>
                    <a:pt x="311" y="63"/>
                  </a:lnTo>
                  <a:lnTo>
                    <a:pt x="308" y="67"/>
                  </a:lnTo>
                  <a:lnTo>
                    <a:pt x="305" y="70"/>
                  </a:lnTo>
                  <a:lnTo>
                    <a:pt x="303" y="73"/>
                  </a:lnTo>
                  <a:lnTo>
                    <a:pt x="300" y="76"/>
                  </a:lnTo>
                  <a:lnTo>
                    <a:pt x="297" y="80"/>
                  </a:lnTo>
                  <a:lnTo>
                    <a:pt x="295" y="83"/>
                  </a:lnTo>
                  <a:lnTo>
                    <a:pt x="292" y="86"/>
                  </a:lnTo>
                  <a:lnTo>
                    <a:pt x="289" y="91"/>
                  </a:lnTo>
                  <a:lnTo>
                    <a:pt x="286" y="93"/>
                  </a:lnTo>
                  <a:lnTo>
                    <a:pt x="284" y="97"/>
                  </a:lnTo>
                  <a:lnTo>
                    <a:pt x="281" y="100"/>
                  </a:lnTo>
                  <a:lnTo>
                    <a:pt x="278" y="104"/>
                  </a:lnTo>
                  <a:lnTo>
                    <a:pt x="275" y="106"/>
                  </a:lnTo>
                  <a:lnTo>
                    <a:pt x="272" y="110"/>
                  </a:lnTo>
                  <a:lnTo>
                    <a:pt x="270" y="113"/>
                  </a:lnTo>
                  <a:lnTo>
                    <a:pt x="268" y="117"/>
                  </a:lnTo>
                  <a:lnTo>
                    <a:pt x="264" y="119"/>
                  </a:lnTo>
                  <a:lnTo>
                    <a:pt x="260" y="123"/>
                  </a:lnTo>
                  <a:lnTo>
                    <a:pt x="258" y="125"/>
                  </a:lnTo>
                  <a:lnTo>
                    <a:pt x="254" y="129"/>
                  </a:lnTo>
                  <a:lnTo>
                    <a:pt x="251" y="131"/>
                  </a:lnTo>
                  <a:lnTo>
                    <a:pt x="249" y="134"/>
                  </a:lnTo>
                  <a:lnTo>
                    <a:pt x="245" y="138"/>
                  </a:lnTo>
                  <a:lnTo>
                    <a:pt x="243" y="140"/>
                  </a:lnTo>
                  <a:lnTo>
                    <a:pt x="239" y="144"/>
                  </a:lnTo>
                  <a:lnTo>
                    <a:pt x="235" y="146"/>
                  </a:lnTo>
                  <a:lnTo>
                    <a:pt x="232" y="150"/>
                  </a:lnTo>
                  <a:lnTo>
                    <a:pt x="230" y="152"/>
                  </a:lnTo>
                  <a:lnTo>
                    <a:pt x="226" y="155"/>
                  </a:lnTo>
                  <a:lnTo>
                    <a:pt x="222" y="158"/>
                  </a:lnTo>
                  <a:lnTo>
                    <a:pt x="220" y="162"/>
                  </a:lnTo>
                  <a:lnTo>
                    <a:pt x="217" y="164"/>
                  </a:lnTo>
                  <a:lnTo>
                    <a:pt x="213" y="168"/>
                  </a:lnTo>
                  <a:lnTo>
                    <a:pt x="209" y="170"/>
                  </a:lnTo>
                  <a:lnTo>
                    <a:pt x="206" y="172"/>
                  </a:lnTo>
                  <a:lnTo>
                    <a:pt x="202" y="175"/>
                  </a:lnTo>
                  <a:lnTo>
                    <a:pt x="200" y="178"/>
                  </a:lnTo>
                  <a:lnTo>
                    <a:pt x="196" y="181"/>
                  </a:lnTo>
                  <a:lnTo>
                    <a:pt x="193" y="183"/>
                  </a:lnTo>
                  <a:lnTo>
                    <a:pt x="190" y="187"/>
                  </a:lnTo>
                  <a:lnTo>
                    <a:pt x="187" y="189"/>
                  </a:lnTo>
                  <a:lnTo>
                    <a:pt x="183" y="191"/>
                  </a:lnTo>
                  <a:lnTo>
                    <a:pt x="181" y="194"/>
                  </a:lnTo>
                  <a:lnTo>
                    <a:pt x="177" y="197"/>
                  </a:lnTo>
                  <a:lnTo>
                    <a:pt x="174" y="199"/>
                  </a:lnTo>
                  <a:lnTo>
                    <a:pt x="171" y="202"/>
                  </a:lnTo>
                  <a:lnTo>
                    <a:pt x="168" y="204"/>
                  </a:lnTo>
                  <a:lnTo>
                    <a:pt x="166" y="207"/>
                  </a:lnTo>
                  <a:lnTo>
                    <a:pt x="163" y="208"/>
                  </a:lnTo>
                  <a:lnTo>
                    <a:pt x="160" y="212"/>
                  </a:lnTo>
                  <a:lnTo>
                    <a:pt x="157" y="213"/>
                  </a:lnTo>
                  <a:lnTo>
                    <a:pt x="154" y="215"/>
                  </a:lnTo>
                  <a:lnTo>
                    <a:pt x="148" y="219"/>
                  </a:lnTo>
                  <a:lnTo>
                    <a:pt x="144" y="223"/>
                  </a:lnTo>
                  <a:lnTo>
                    <a:pt x="139" y="227"/>
                  </a:lnTo>
                  <a:lnTo>
                    <a:pt x="135" y="231"/>
                  </a:lnTo>
                  <a:lnTo>
                    <a:pt x="130" y="233"/>
                  </a:lnTo>
                  <a:lnTo>
                    <a:pt x="126" y="236"/>
                  </a:lnTo>
                  <a:lnTo>
                    <a:pt x="123" y="239"/>
                  </a:lnTo>
                  <a:lnTo>
                    <a:pt x="120" y="241"/>
                  </a:lnTo>
                  <a:lnTo>
                    <a:pt x="117" y="242"/>
                  </a:lnTo>
                  <a:lnTo>
                    <a:pt x="115" y="245"/>
                  </a:lnTo>
                  <a:lnTo>
                    <a:pt x="112" y="247"/>
                  </a:lnTo>
                  <a:lnTo>
                    <a:pt x="111" y="248"/>
                  </a:lnTo>
                  <a:lnTo>
                    <a:pt x="0" y="309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5" name="Freeform 174"/>
            <p:cNvSpPr>
              <a:spLocks/>
            </p:cNvSpPr>
            <p:nvPr/>
          </p:nvSpPr>
          <p:spPr bwMode="auto">
            <a:xfrm>
              <a:off x="1727" y="1382"/>
              <a:ext cx="88" cy="57"/>
            </a:xfrm>
            <a:custGeom>
              <a:avLst/>
              <a:gdLst>
                <a:gd name="T0" fmla="*/ 0 w 264"/>
                <a:gd name="T1" fmla="*/ 0 h 172"/>
                <a:gd name="T2" fmla="*/ 0 w 264"/>
                <a:gd name="T3" fmla="*/ 0 h 172"/>
                <a:gd name="T4" fmla="*/ 0 w 264"/>
                <a:gd name="T5" fmla="*/ 0 h 172"/>
                <a:gd name="T6" fmla="*/ 0 w 264"/>
                <a:gd name="T7" fmla="*/ 0 h 172"/>
                <a:gd name="T8" fmla="*/ 0 w 264"/>
                <a:gd name="T9" fmla="*/ 0 h 172"/>
                <a:gd name="T10" fmla="*/ 0 w 264"/>
                <a:gd name="T11" fmla="*/ 0 h 172"/>
                <a:gd name="T12" fmla="*/ 0 w 264"/>
                <a:gd name="T13" fmla="*/ 0 h 172"/>
                <a:gd name="T14" fmla="*/ 0 w 264"/>
                <a:gd name="T15" fmla="*/ 0 h 172"/>
                <a:gd name="T16" fmla="*/ 0 w 264"/>
                <a:gd name="T17" fmla="*/ 0 h 172"/>
                <a:gd name="T18" fmla="*/ 0 w 264"/>
                <a:gd name="T19" fmla="*/ 0 h 172"/>
                <a:gd name="T20" fmla="*/ 0 w 264"/>
                <a:gd name="T21" fmla="*/ 0 h 172"/>
                <a:gd name="T22" fmla="*/ 0 w 264"/>
                <a:gd name="T23" fmla="*/ 0 h 172"/>
                <a:gd name="T24" fmla="*/ 0 w 264"/>
                <a:gd name="T25" fmla="*/ 0 h 172"/>
                <a:gd name="T26" fmla="*/ 0 w 264"/>
                <a:gd name="T27" fmla="*/ 0 h 172"/>
                <a:gd name="T28" fmla="*/ 0 w 264"/>
                <a:gd name="T29" fmla="*/ 0 h 172"/>
                <a:gd name="T30" fmla="*/ 0 w 264"/>
                <a:gd name="T31" fmla="*/ 0 h 172"/>
                <a:gd name="T32" fmla="*/ 0 w 264"/>
                <a:gd name="T33" fmla="*/ 0 h 172"/>
                <a:gd name="T34" fmla="*/ 0 w 264"/>
                <a:gd name="T35" fmla="*/ 0 h 172"/>
                <a:gd name="T36" fmla="*/ 0 w 264"/>
                <a:gd name="T37" fmla="*/ 0 h 172"/>
                <a:gd name="T38" fmla="*/ 0 w 264"/>
                <a:gd name="T39" fmla="*/ 0 h 172"/>
                <a:gd name="T40" fmla="*/ 0 w 264"/>
                <a:gd name="T41" fmla="*/ 0 h 172"/>
                <a:gd name="T42" fmla="*/ 0 w 264"/>
                <a:gd name="T43" fmla="*/ 0 h 172"/>
                <a:gd name="T44" fmla="*/ 0 w 264"/>
                <a:gd name="T45" fmla="*/ 0 h 172"/>
                <a:gd name="T46" fmla="*/ 0 w 264"/>
                <a:gd name="T47" fmla="*/ 0 h 172"/>
                <a:gd name="T48" fmla="*/ 0 w 264"/>
                <a:gd name="T49" fmla="*/ 0 h 172"/>
                <a:gd name="T50" fmla="*/ 0 w 264"/>
                <a:gd name="T51" fmla="*/ 0 h 172"/>
                <a:gd name="T52" fmla="*/ 0 w 264"/>
                <a:gd name="T53" fmla="*/ 0 h 172"/>
                <a:gd name="T54" fmla="*/ 0 w 264"/>
                <a:gd name="T55" fmla="*/ 0 h 172"/>
                <a:gd name="T56" fmla="*/ 0 w 264"/>
                <a:gd name="T57" fmla="*/ 0 h 172"/>
                <a:gd name="T58" fmla="*/ 0 w 264"/>
                <a:gd name="T59" fmla="*/ 0 h 172"/>
                <a:gd name="T60" fmla="*/ 0 w 264"/>
                <a:gd name="T61" fmla="*/ 0 h 172"/>
                <a:gd name="T62" fmla="*/ 0 w 264"/>
                <a:gd name="T63" fmla="*/ 0 h 172"/>
                <a:gd name="T64" fmla="*/ 0 w 264"/>
                <a:gd name="T65" fmla="*/ 0 h 172"/>
                <a:gd name="T66" fmla="*/ 0 w 264"/>
                <a:gd name="T67" fmla="*/ 0 h 172"/>
                <a:gd name="T68" fmla="*/ 0 w 264"/>
                <a:gd name="T69" fmla="*/ 0 h 172"/>
                <a:gd name="T70" fmla="*/ 0 w 264"/>
                <a:gd name="T71" fmla="*/ 0 h 172"/>
                <a:gd name="T72" fmla="*/ 0 w 264"/>
                <a:gd name="T73" fmla="*/ 0 h 172"/>
                <a:gd name="T74" fmla="*/ 0 w 264"/>
                <a:gd name="T75" fmla="*/ 0 h 172"/>
                <a:gd name="T76" fmla="*/ 0 w 264"/>
                <a:gd name="T77" fmla="*/ 0 h 172"/>
                <a:gd name="T78" fmla="*/ 0 w 264"/>
                <a:gd name="T79" fmla="*/ 0 h 172"/>
                <a:gd name="T80" fmla="*/ 0 w 264"/>
                <a:gd name="T81" fmla="*/ 0 h 172"/>
                <a:gd name="T82" fmla="*/ 0 w 264"/>
                <a:gd name="T83" fmla="*/ 0 h 172"/>
                <a:gd name="T84" fmla="*/ 0 w 264"/>
                <a:gd name="T85" fmla="*/ 0 h 172"/>
                <a:gd name="T86" fmla="*/ 0 w 264"/>
                <a:gd name="T87" fmla="*/ 0 h 172"/>
                <a:gd name="T88" fmla="*/ 0 w 264"/>
                <a:gd name="T89" fmla="*/ 0 h 172"/>
                <a:gd name="T90" fmla="*/ 0 w 264"/>
                <a:gd name="T91" fmla="*/ 0 h 172"/>
                <a:gd name="T92" fmla="*/ 0 w 264"/>
                <a:gd name="T93" fmla="*/ 0 h 172"/>
                <a:gd name="T94" fmla="*/ 0 w 264"/>
                <a:gd name="T95" fmla="*/ 0 h 172"/>
                <a:gd name="T96" fmla="*/ 0 w 264"/>
                <a:gd name="T97" fmla="*/ 0 h 172"/>
                <a:gd name="T98" fmla="*/ 0 w 264"/>
                <a:gd name="T99" fmla="*/ 0 h 172"/>
                <a:gd name="T100" fmla="*/ 0 w 264"/>
                <a:gd name="T101" fmla="*/ 0 h 172"/>
                <a:gd name="T102" fmla="*/ 0 w 264"/>
                <a:gd name="T103" fmla="*/ 0 h 172"/>
                <a:gd name="T104" fmla="*/ 0 w 264"/>
                <a:gd name="T105" fmla="*/ 0 h 172"/>
                <a:gd name="T106" fmla="*/ 0 w 264"/>
                <a:gd name="T107" fmla="*/ 0 h 172"/>
                <a:gd name="T108" fmla="*/ 0 w 264"/>
                <a:gd name="T109" fmla="*/ 0 h 172"/>
                <a:gd name="T110" fmla="*/ 0 w 264"/>
                <a:gd name="T111" fmla="*/ 0 h 1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4"/>
                <a:gd name="T169" fmla="*/ 0 h 172"/>
                <a:gd name="T170" fmla="*/ 264 w 264"/>
                <a:gd name="T171" fmla="*/ 172 h 1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4" h="172">
                  <a:moveTo>
                    <a:pt x="235" y="1"/>
                  </a:moveTo>
                  <a:lnTo>
                    <a:pt x="233" y="0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6" y="1"/>
                  </a:lnTo>
                  <a:lnTo>
                    <a:pt x="223" y="1"/>
                  </a:lnTo>
                  <a:lnTo>
                    <a:pt x="219" y="2"/>
                  </a:lnTo>
                  <a:lnTo>
                    <a:pt x="216" y="2"/>
                  </a:lnTo>
                  <a:lnTo>
                    <a:pt x="211" y="4"/>
                  </a:lnTo>
                  <a:lnTo>
                    <a:pt x="206" y="4"/>
                  </a:lnTo>
                  <a:lnTo>
                    <a:pt x="201" y="7"/>
                  </a:lnTo>
                  <a:lnTo>
                    <a:pt x="195" y="8"/>
                  </a:lnTo>
                  <a:lnTo>
                    <a:pt x="191" y="10"/>
                  </a:lnTo>
                  <a:lnTo>
                    <a:pt x="187" y="11"/>
                  </a:lnTo>
                  <a:lnTo>
                    <a:pt x="184" y="13"/>
                  </a:lnTo>
                  <a:lnTo>
                    <a:pt x="181" y="14"/>
                  </a:lnTo>
                  <a:lnTo>
                    <a:pt x="178" y="15"/>
                  </a:lnTo>
                  <a:lnTo>
                    <a:pt x="174" y="16"/>
                  </a:lnTo>
                  <a:lnTo>
                    <a:pt x="172" y="17"/>
                  </a:lnTo>
                  <a:lnTo>
                    <a:pt x="168" y="18"/>
                  </a:lnTo>
                  <a:lnTo>
                    <a:pt x="165" y="21"/>
                  </a:lnTo>
                  <a:lnTo>
                    <a:pt x="161" y="22"/>
                  </a:lnTo>
                  <a:lnTo>
                    <a:pt x="157" y="23"/>
                  </a:lnTo>
                  <a:lnTo>
                    <a:pt x="153" y="24"/>
                  </a:lnTo>
                  <a:lnTo>
                    <a:pt x="150" y="27"/>
                  </a:lnTo>
                  <a:lnTo>
                    <a:pt x="146" y="28"/>
                  </a:lnTo>
                  <a:lnTo>
                    <a:pt x="142" y="30"/>
                  </a:lnTo>
                  <a:lnTo>
                    <a:pt x="138" y="33"/>
                  </a:lnTo>
                  <a:lnTo>
                    <a:pt x="135" y="34"/>
                  </a:lnTo>
                  <a:lnTo>
                    <a:pt x="131" y="36"/>
                  </a:lnTo>
                  <a:lnTo>
                    <a:pt x="128" y="39"/>
                  </a:lnTo>
                  <a:lnTo>
                    <a:pt x="123" y="40"/>
                  </a:lnTo>
                  <a:lnTo>
                    <a:pt x="120" y="43"/>
                  </a:lnTo>
                  <a:lnTo>
                    <a:pt x="115" y="45"/>
                  </a:lnTo>
                  <a:lnTo>
                    <a:pt x="111" y="48"/>
                  </a:lnTo>
                  <a:lnTo>
                    <a:pt x="108" y="49"/>
                  </a:lnTo>
                  <a:lnTo>
                    <a:pt x="104" y="53"/>
                  </a:lnTo>
                  <a:lnTo>
                    <a:pt x="99" y="55"/>
                  </a:lnTo>
                  <a:lnTo>
                    <a:pt x="95" y="58"/>
                  </a:lnTo>
                  <a:lnTo>
                    <a:pt x="90" y="60"/>
                  </a:lnTo>
                  <a:lnTo>
                    <a:pt x="86" y="64"/>
                  </a:lnTo>
                  <a:lnTo>
                    <a:pt x="83" y="66"/>
                  </a:lnTo>
                  <a:lnTo>
                    <a:pt x="78" y="69"/>
                  </a:lnTo>
                  <a:lnTo>
                    <a:pt x="74" y="73"/>
                  </a:lnTo>
                  <a:lnTo>
                    <a:pt x="70" y="75"/>
                  </a:lnTo>
                  <a:lnTo>
                    <a:pt x="66" y="79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4" y="88"/>
                  </a:lnTo>
                  <a:lnTo>
                    <a:pt x="50" y="92"/>
                  </a:lnTo>
                  <a:lnTo>
                    <a:pt x="46" y="96"/>
                  </a:lnTo>
                  <a:lnTo>
                    <a:pt x="41" y="99"/>
                  </a:lnTo>
                  <a:lnTo>
                    <a:pt x="38" y="104"/>
                  </a:lnTo>
                  <a:lnTo>
                    <a:pt x="33" y="106"/>
                  </a:lnTo>
                  <a:lnTo>
                    <a:pt x="29" y="110"/>
                  </a:lnTo>
                  <a:lnTo>
                    <a:pt x="26" y="113"/>
                  </a:lnTo>
                  <a:lnTo>
                    <a:pt x="22" y="117"/>
                  </a:lnTo>
                  <a:lnTo>
                    <a:pt x="19" y="119"/>
                  </a:lnTo>
                  <a:lnTo>
                    <a:pt x="16" y="123"/>
                  </a:lnTo>
                  <a:lnTo>
                    <a:pt x="13" y="126"/>
                  </a:lnTo>
                  <a:lnTo>
                    <a:pt x="12" y="129"/>
                  </a:lnTo>
                  <a:lnTo>
                    <a:pt x="7" y="134"/>
                  </a:lnTo>
                  <a:lnTo>
                    <a:pt x="5" y="139"/>
                  </a:lnTo>
                  <a:lnTo>
                    <a:pt x="2" y="143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2" y="161"/>
                  </a:lnTo>
                  <a:lnTo>
                    <a:pt x="3" y="163"/>
                  </a:lnTo>
                  <a:lnTo>
                    <a:pt x="7" y="166"/>
                  </a:lnTo>
                  <a:lnTo>
                    <a:pt x="9" y="167"/>
                  </a:lnTo>
                  <a:lnTo>
                    <a:pt x="13" y="169"/>
                  </a:lnTo>
                  <a:lnTo>
                    <a:pt x="16" y="169"/>
                  </a:lnTo>
                  <a:lnTo>
                    <a:pt x="21" y="170"/>
                  </a:lnTo>
                  <a:lnTo>
                    <a:pt x="26" y="170"/>
                  </a:lnTo>
                  <a:lnTo>
                    <a:pt x="31" y="172"/>
                  </a:lnTo>
                  <a:lnTo>
                    <a:pt x="35" y="170"/>
                  </a:lnTo>
                  <a:lnTo>
                    <a:pt x="41" y="170"/>
                  </a:lnTo>
                  <a:lnTo>
                    <a:pt x="44" y="170"/>
                  </a:lnTo>
                  <a:lnTo>
                    <a:pt x="47" y="170"/>
                  </a:lnTo>
                  <a:lnTo>
                    <a:pt x="51" y="170"/>
                  </a:lnTo>
                  <a:lnTo>
                    <a:pt x="53" y="170"/>
                  </a:lnTo>
                  <a:lnTo>
                    <a:pt x="57" y="170"/>
                  </a:lnTo>
                  <a:lnTo>
                    <a:pt x="59" y="170"/>
                  </a:lnTo>
                  <a:lnTo>
                    <a:pt x="63" y="169"/>
                  </a:lnTo>
                  <a:lnTo>
                    <a:pt x="65" y="169"/>
                  </a:lnTo>
                  <a:lnTo>
                    <a:pt x="69" y="169"/>
                  </a:lnTo>
                  <a:lnTo>
                    <a:pt x="72" y="169"/>
                  </a:lnTo>
                  <a:lnTo>
                    <a:pt x="76" y="168"/>
                  </a:lnTo>
                  <a:lnTo>
                    <a:pt x="78" y="168"/>
                  </a:lnTo>
                  <a:lnTo>
                    <a:pt x="82" y="167"/>
                  </a:lnTo>
                  <a:lnTo>
                    <a:pt x="84" y="167"/>
                  </a:lnTo>
                  <a:lnTo>
                    <a:pt x="88" y="166"/>
                  </a:lnTo>
                  <a:lnTo>
                    <a:pt x="91" y="166"/>
                  </a:lnTo>
                  <a:lnTo>
                    <a:pt x="95" y="166"/>
                  </a:lnTo>
                  <a:lnTo>
                    <a:pt x="97" y="164"/>
                  </a:lnTo>
                  <a:lnTo>
                    <a:pt x="101" y="164"/>
                  </a:lnTo>
                  <a:lnTo>
                    <a:pt x="104" y="164"/>
                  </a:lnTo>
                  <a:lnTo>
                    <a:pt x="106" y="163"/>
                  </a:lnTo>
                  <a:lnTo>
                    <a:pt x="109" y="162"/>
                  </a:lnTo>
                  <a:lnTo>
                    <a:pt x="112" y="161"/>
                  </a:lnTo>
                  <a:lnTo>
                    <a:pt x="115" y="161"/>
                  </a:lnTo>
                  <a:lnTo>
                    <a:pt x="118" y="160"/>
                  </a:lnTo>
                  <a:lnTo>
                    <a:pt x="122" y="160"/>
                  </a:lnTo>
                  <a:lnTo>
                    <a:pt x="124" y="158"/>
                  </a:lnTo>
                  <a:lnTo>
                    <a:pt x="128" y="158"/>
                  </a:lnTo>
                  <a:lnTo>
                    <a:pt x="130" y="157"/>
                  </a:lnTo>
                  <a:lnTo>
                    <a:pt x="134" y="156"/>
                  </a:lnTo>
                  <a:lnTo>
                    <a:pt x="137" y="155"/>
                  </a:lnTo>
                  <a:lnTo>
                    <a:pt x="140" y="155"/>
                  </a:lnTo>
                  <a:lnTo>
                    <a:pt x="142" y="154"/>
                  </a:lnTo>
                  <a:lnTo>
                    <a:pt x="146" y="153"/>
                  </a:lnTo>
                  <a:lnTo>
                    <a:pt x="149" y="151"/>
                  </a:lnTo>
                  <a:lnTo>
                    <a:pt x="153" y="150"/>
                  </a:lnTo>
                  <a:lnTo>
                    <a:pt x="155" y="149"/>
                  </a:lnTo>
                  <a:lnTo>
                    <a:pt x="157" y="148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7" y="144"/>
                  </a:lnTo>
                  <a:lnTo>
                    <a:pt x="169" y="143"/>
                  </a:lnTo>
                  <a:lnTo>
                    <a:pt x="173" y="142"/>
                  </a:lnTo>
                  <a:lnTo>
                    <a:pt x="176" y="142"/>
                  </a:lnTo>
                  <a:lnTo>
                    <a:pt x="181" y="138"/>
                  </a:lnTo>
                  <a:lnTo>
                    <a:pt x="187" y="136"/>
                  </a:lnTo>
                  <a:lnTo>
                    <a:pt x="189" y="135"/>
                  </a:lnTo>
                  <a:lnTo>
                    <a:pt x="193" y="134"/>
                  </a:lnTo>
                  <a:lnTo>
                    <a:pt x="195" y="131"/>
                  </a:lnTo>
                  <a:lnTo>
                    <a:pt x="199" y="131"/>
                  </a:lnTo>
                  <a:lnTo>
                    <a:pt x="204" y="126"/>
                  </a:lnTo>
                  <a:lnTo>
                    <a:pt x="208" y="124"/>
                  </a:lnTo>
                  <a:lnTo>
                    <a:pt x="213" y="121"/>
                  </a:lnTo>
                  <a:lnTo>
                    <a:pt x="219" y="117"/>
                  </a:lnTo>
                  <a:lnTo>
                    <a:pt x="223" y="112"/>
                  </a:lnTo>
                  <a:lnTo>
                    <a:pt x="227" y="109"/>
                  </a:lnTo>
                  <a:lnTo>
                    <a:pt x="232" y="105"/>
                  </a:lnTo>
                  <a:lnTo>
                    <a:pt x="237" y="102"/>
                  </a:lnTo>
                  <a:lnTo>
                    <a:pt x="240" y="97"/>
                  </a:lnTo>
                  <a:lnTo>
                    <a:pt x="244" y="92"/>
                  </a:lnTo>
                  <a:lnTo>
                    <a:pt x="248" y="87"/>
                  </a:lnTo>
                  <a:lnTo>
                    <a:pt x="250" y="83"/>
                  </a:lnTo>
                  <a:lnTo>
                    <a:pt x="253" y="78"/>
                  </a:lnTo>
                  <a:lnTo>
                    <a:pt x="256" y="73"/>
                  </a:lnTo>
                  <a:lnTo>
                    <a:pt x="258" y="67"/>
                  </a:lnTo>
                  <a:lnTo>
                    <a:pt x="261" y="62"/>
                  </a:lnTo>
                  <a:lnTo>
                    <a:pt x="261" y="59"/>
                  </a:lnTo>
                  <a:lnTo>
                    <a:pt x="262" y="55"/>
                  </a:lnTo>
                  <a:lnTo>
                    <a:pt x="262" y="53"/>
                  </a:lnTo>
                  <a:lnTo>
                    <a:pt x="263" y="51"/>
                  </a:lnTo>
                  <a:lnTo>
                    <a:pt x="263" y="46"/>
                  </a:lnTo>
                  <a:lnTo>
                    <a:pt x="264" y="41"/>
                  </a:lnTo>
                  <a:lnTo>
                    <a:pt x="264" y="36"/>
                  </a:lnTo>
                  <a:lnTo>
                    <a:pt x="264" y="33"/>
                  </a:lnTo>
                  <a:lnTo>
                    <a:pt x="264" y="29"/>
                  </a:lnTo>
                  <a:lnTo>
                    <a:pt x="264" y="26"/>
                  </a:lnTo>
                  <a:lnTo>
                    <a:pt x="263" y="23"/>
                  </a:lnTo>
                  <a:lnTo>
                    <a:pt x="262" y="20"/>
                  </a:lnTo>
                  <a:lnTo>
                    <a:pt x="261" y="17"/>
                  </a:lnTo>
                  <a:lnTo>
                    <a:pt x="259" y="15"/>
                  </a:lnTo>
                  <a:lnTo>
                    <a:pt x="257" y="10"/>
                  </a:lnTo>
                  <a:lnTo>
                    <a:pt x="255" y="8"/>
                  </a:lnTo>
                  <a:lnTo>
                    <a:pt x="251" y="4"/>
                  </a:lnTo>
                  <a:lnTo>
                    <a:pt x="248" y="3"/>
                  </a:lnTo>
                  <a:lnTo>
                    <a:pt x="244" y="2"/>
                  </a:lnTo>
                  <a:lnTo>
                    <a:pt x="242" y="1"/>
                  </a:lnTo>
                  <a:lnTo>
                    <a:pt x="237" y="1"/>
                  </a:lnTo>
                  <a:lnTo>
                    <a:pt x="235" y="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6" name="Freeform 175"/>
            <p:cNvSpPr>
              <a:spLocks/>
            </p:cNvSpPr>
            <p:nvPr/>
          </p:nvSpPr>
          <p:spPr bwMode="auto">
            <a:xfrm>
              <a:off x="1622" y="1523"/>
              <a:ext cx="52" cy="100"/>
            </a:xfrm>
            <a:custGeom>
              <a:avLst/>
              <a:gdLst>
                <a:gd name="T0" fmla="*/ 0 w 158"/>
                <a:gd name="T1" fmla="*/ 0 h 300"/>
                <a:gd name="T2" fmla="*/ 0 w 158"/>
                <a:gd name="T3" fmla="*/ 0 h 300"/>
                <a:gd name="T4" fmla="*/ 0 w 158"/>
                <a:gd name="T5" fmla="*/ 0 h 300"/>
                <a:gd name="T6" fmla="*/ 0 w 158"/>
                <a:gd name="T7" fmla="*/ 0 h 300"/>
                <a:gd name="T8" fmla="*/ 0 w 158"/>
                <a:gd name="T9" fmla="*/ 0 h 300"/>
                <a:gd name="T10" fmla="*/ 0 w 158"/>
                <a:gd name="T11" fmla="*/ 0 h 300"/>
                <a:gd name="T12" fmla="*/ 0 w 158"/>
                <a:gd name="T13" fmla="*/ 0 h 300"/>
                <a:gd name="T14" fmla="*/ 0 w 158"/>
                <a:gd name="T15" fmla="*/ 0 h 300"/>
                <a:gd name="T16" fmla="*/ 0 w 158"/>
                <a:gd name="T17" fmla="*/ 0 h 300"/>
                <a:gd name="T18" fmla="*/ 0 w 158"/>
                <a:gd name="T19" fmla="*/ 0 h 300"/>
                <a:gd name="T20" fmla="*/ 0 w 158"/>
                <a:gd name="T21" fmla="*/ 0 h 300"/>
                <a:gd name="T22" fmla="*/ 0 w 158"/>
                <a:gd name="T23" fmla="*/ 0 h 300"/>
                <a:gd name="T24" fmla="*/ 0 w 158"/>
                <a:gd name="T25" fmla="*/ 0 h 300"/>
                <a:gd name="T26" fmla="*/ 0 w 158"/>
                <a:gd name="T27" fmla="*/ 0 h 300"/>
                <a:gd name="T28" fmla="*/ 0 w 158"/>
                <a:gd name="T29" fmla="*/ 0 h 300"/>
                <a:gd name="T30" fmla="*/ 0 w 158"/>
                <a:gd name="T31" fmla="*/ 0 h 300"/>
                <a:gd name="T32" fmla="*/ 0 w 158"/>
                <a:gd name="T33" fmla="*/ 0 h 300"/>
                <a:gd name="T34" fmla="*/ 0 w 158"/>
                <a:gd name="T35" fmla="*/ 0 h 300"/>
                <a:gd name="T36" fmla="*/ 0 w 158"/>
                <a:gd name="T37" fmla="*/ 0 h 300"/>
                <a:gd name="T38" fmla="*/ 0 w 158"/>
                <a:gd name="T39" fmla="*/ 0 h 300"/>
                <a:gd name="T40" fmla="*/ 0 w 158"/>
                <a:gd name="T41" fmla="*/ 0 h 300"/>
                <a:gd name="T42" fmla="*/ 0 w 158"/>
                <a:gd name="T43" fmla="*/ 0 h 300"/>
                <a:gd name="T44" fmla="*/ 0 w 158"/>
                <a:gd name="T45" fmla="*/ 0 h 300"/>
                <a:gd name="T46" fmla="*/ 0 w 158"/>
                <a:gd name="T47" fmla="*/ 0 h 300"/>
                <a:gd name="T48" fmla="*/ 0 w 158"/>
                <a:gd name="T49" fmla="*/ 0 h 300"/>
                <a:gd name="T50" fmla="*/ 0 w 158"/>
                <a:gd name="T51" fmla="*/ 0 h 300"/>
                <a:gd name="T52" fmla="*/ 0 w 158"/>
                <a:gd name="T53" fmla="*/ 0 h 300"/>
                <a:gd name="T54" fmla="*/ 0 w 158"/>
                <a:gd name="T55" fmla="*/ 0 h 300"/>
                <a:gd name="T56" fmla="*/ 0 w 158"/>
                <a:gd name="T57" fmla="*/ 0 h 300"/>
                <a:gd name="T58" fmla="*/ 0 w 158"/>
                <a:gd name="T59" fmla="*/ 0 h 300"/>
                <a:gd name="T60" fmla="*/ 0 w 158"/>
                <a:gd name="T61" fmla="*/ 0 h 300"/>
                <a:gd name="T62" fmla="*/ 0 w 158"/>
                <a:gd name="T63" fmla="*/ 0 h 300"/>
                <a:gd name="T64" fmla="*/ 0 w 158"/>
                <a:gd name="T65" fmla="*/ 0 h 300"/>
                <a:gd name="T66" fmla="*/ 0 w 158"/>
                <a:gd name="T67" fmla="*/ 0 h 300"/>
                <a:gd name="T68" fmla="*/ 0 w 158"/>
                <a:gd name="T69" fmla="*/ 0 h 300"/>
                <a:gd name="T70" fmla="*/ 0 w 158"/>
                <a:gd name="T71" fmla="*/ 0 h 300"/>
                <a:gd name="T72" fmla="*/ 0 w 158"/>
                <a:gd name="T73" fmla="*/ 0 h 300"/>
                <a:gd name="T74" fmla="*/ 0 w 158"/>
                <a:gd name="T75" fmla="*/ 0 h 300"/>
                <a:gd name="T76" fmla="*/ 0 w 158"/>
                <a:gd name="T77" fmla="*/ 0 h 300"/>
                <a:gd name="T78" fmla="*/ 0 w 158"/>
                <a:gd name="T79" fmla="*/ 0 h 300"/>
                <a:gd name="T80" fmla="*/ 0 w 158"/>
                <a:gd name="T81" fmla="*/ 0 h 300"/>
                <a:gd name="T82" fmla="*/ 0 w 158"/>
                <a:gd name="T83" fmla="*/ 0 h 300"/>
                <a:gd name="T84" fmla="*/ 0 w 158"/>
                <a:gd name="T85" fmla="*/ 0 h 300"/>
                <a:gd name="T86" fmla="*/ 0 w 158"/>
                <a:gd name="T87" fmla="*/ 0 h 300"/>
                <a:gd name="T88" fmla="*/ 0 w 158"/>
                <a:gd name="T89" fmla="*/ 0 h 300"/>
                <a:gd name="T90" fmla="*/ 0 w 158"/>
                <a:gd name="T91" fmla="*/ 0 h 300"/>
                <a:gd name="T92" fmla="*/ 0 w 158"/>
                <a:gd name="T93" fmla="*/ 0 h 3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8"/>
                <a:gd name="T142" fmla="*/ 0 h 300"/>
                <a:gd name="T143" fmla="*/ 158 w 158"/>
                <a:gd name="T144" fmla="*/ 300 h 30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8" h="300">
                  <a:moveTo>
                    <a:pt x="85" y="51"/>
                  </a:moveTo>
                  <a:lnTo>
                    <a:pt x="85" y="50"/>
                  </a:lnTo>
                  <a:lnTo>
                    <a:pt x="86" y="48"/>
                  </a:lnTo>
                  <a:lnTo>
                    <a:pt x="88" y="44"/>
                  </a:lnTo>
                  <a:lnTo>
                    <a:pt x="92" y="41"/>
                  </a:lnTo>
                  <a:lnTo>
                    <a:pt x="94" y="37"/>
                  </a:lnTo>
                  <a:lnTo>
                    <a:pt x="96" y="35"/>
                  </a:lnTo>
                  <a:lnTo>
                    <a:pt x="98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6" y="23"/>
                  </a:lnTo>
                  <a:lnTo>
                    <a:pt x="109" y="20"/>
                  </a:lnTo>
                  <a:lnTo>
                    <a:pt x="112" y="17"/>
                  </a:lnTo>
                  <a:lnTo>
                    <a:pt x="115" y="14"/>
                  </a:lnTo>
                  <a:lnTo>
                    <a:pt x="118" y="11"/>
                  </a:lnTo>
                  <a:lnTo>
                    <a:pt x="120" y="8"/>
                  </a:lnTo>
                  <a:lnTo>
                    <a:pt x="124" y="6"/>
                  </a:lnTo>
                  <a:lnTo>
                    <a:pt x="126" y="5"/>
                  </a:lnTo>
                  <a:lnTo>
                    <a:pt x="130" y="3"/>
                  </a:lnTo>
                  <a:lnTo>
                    <a:pt x="132" y="1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5" y="0"/>
                  </a:lnTo>
                  <a:lnTo>
                    <a:pt x="147" y="1"/>
                  </a:lnTo>
                  <a:lnTo>
                    <a:pt x="150" y="4"/>
                  </a:lnTo>
                  <a:lnTo>
                    <a:pt x="152" y="6"/>
                  </a:lnTo>
                  <a:lnTo>
                    <a:pt x="155" y="10"/>
                  </a:lnTo>
                  <a:lnTo>
                    <a:pt x="156" y="13"/>
                  </a:lnTo>
                  <a:lnTo>
                    <a:pt x="157" y="17"/>
                  </a:lnTo>
                  <a:lnTo>
                    <a:pt x="157" y="20"/>
                  </a:lnTo>
                  <a:lnTo>
                    <a:pt x="158" y="25"/>
                  </a:lnTo>
                  <a:lnTo>
                    <a:pt x="158" y="30"/>
                  </a:lnTo>
                  <a:lnTo>
                    <a:pt x="158" y="35"/>
                  </a:lnTo>
                  <a:lnTo>
                    <a:pt x="158" y="37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6"/>
                  </a:lnTo>
                  <a:lnTo>
                    <a:pt x="157" y="49"/>
                  </a:lnTo>
                  <a:lnTo>
                    <a:pt x="157" y="51"/>
                  </a:lnTo>
                  <a:lnTo>
                    <a:pt x="156" y="55"/>
                  </a:lnTo>
                  <a:lnTo>
                    <a:pt x="156" y="58"/>
                  </a:lnTo>
                  <a:lnTo>
                    <a:pt x="155" y="61"/>
                  </a:lnTo>
                  <a:lnTo>
                    <a:pt x="155" y="64"/>
                  </a:lnTo>
                  <a:lnTo>
                    <a:pt x="153" y="68"/>
                  </a:lnTo>
                  <a:lnTo>
                    <a:pt x="153" y="70"/>
                  </a:lnTo>
                  <a:lnTo>
                    <a:pt x="152" y="74"/>
                  </a:lnTo>
                  <a:lnTo>
                    <a:pt x="151" y="77"/>
                  </a:lnTo>
                  <a:lnTo>
                    <a:pt x="150" y="80"/>
                  </a:lnTo>
                  <a:lnTo>
                    <a:pt x="150" y="83"/>
                  </a:lnTo>
                  <a:lnTo>
                    <a:pt x="149" y="87"/>
                  </a:lnTo>
                  <a:lnTo>
                    <a:pt x="149" y="89"/>
                  </a:lnTo>
                  <a:lnTo>
                    <a:pt x="147" y="93"/>
                  </a:lnTo>
                  <a:lnTo>
                    <a:pt x="146" y="96"/>
                  </a:lnTo>
                  <a:lnTo>
                    <a:pt x="145" y="99"/>
                  </a:lnTo>
                  <a:lnTo>
                    <a:pt x="144" y="102"/>
                  </a:lnTo>
                  <a:lnTo>
                    <a:pt x="143" y="106"/>
                  </a:lnTo>
                  <a:lnTo>
                    <a:pt x="143" y="108"/>
                  </a:lnTo>
                  <a:lnTo>
                    <a:pt x="141" y="112"/>
                  </a:lnTo>
                  <a:lnTo>
                    <a:pt x="140" y="115"/>
                  </a:lnTo>
                  <a:lnTo>
                    <a:pt x="140" y="119"/>
                  </a:lnTo>
                  <a:lnTo>
                    <a:pt x="139" y="121"/>
                  </a:lnTo>
                  <a:lnTo>
                    <a:pt x="138" y="124"/>
                  </a:lnTo>
                  <a:lnTo>
                    <a:pt x="137" y="127"/>
                  </a:lnTo>
                  <a:lnTo>
                    <a:pt x="136" y="131"/>
                  </a:lnTo>
                  <a:lnTo>
                    <a:pt x="136" y="133"/>
                  </a:lnTo>
                  <a:lnTo>
                    <a:pt x="134" y="137"/>
                  </a:lnTo>
                  <a:lnTo>
                    <a:pt x="134" y="139"/>
                  </a:lnTo>
                  <a:lnTo>
                    <a:pt x="133" y="143"/>
                  </a:lnTo>
                  <a:lnTo>
                    <a:pt x="133" y="145"/>
                  </a:lnTo>
                  <a:lnTo>
                    <a:pt x="131" y="150"/>
                  </a:lnTo>
                  <a:lnTo>
                    <a:pt x="130" y="156"/>
                  </a:lnTo>
                  <a:lnTo>
                    <a:pt x="130" y="159"/>
                  </a:lnTo>
                  <a:lnTo>
                    <a:pt x="128" y="164"/>
                  </a:lnTo>
                  <a:lnTo>
                    <a:pt x="128" y="167"/>
                  </a:lnTo>
                  <a:lnTo>
                    <a:pt x="128" y="172"/>
                  </a:lnTo>
                  <a:lnTo>
                    <a:pt x="128" y="176"/>
                  </a:lnTo>
                  <a:lnTo>
                    <a:pt x="130" y="179"/>
                  </a:lnTo>
                  <a:lnTo>
                    <a:pt x="130" y="182"/>
                  </a:lnTo>
                  <a:lnTo>
                    <a:pt x="130" y="184"/>
                  </a:lnTo>
                  <a:lnTo>
                    <a:pt x="130" y="188"/>
                  </a:lnTo>
                  <a:lnTo>
                    <a:pt x="131" y="191"/>
                  </a:lnTo>
                  <a:lnTo>
                    <a:pt x="131" y="196"/>
                  </a:lnTo>
                  <a:lnTo>
                    <a:pt x="131" y="199"/>
                  </a:lnTo>
                  <a:lnTo>
                    <a:pt x="131" y="204"/>
                  </a:lnTo>
                  <a:lnTo>
                    <a:pt x="132" y="209"/>
                  </a:lnTo>
                  <a:lnTo>
                    <a:pt x="131" y="214"/>
                  </a:lnTo>
                  <a:lnTo>
                    <a:pt x="131" y="218"/>
                  </a:lnTo>
                  <a:lnTo>
                    <a:pt x="131" y="223"/>
                  </a:lnTo>
                  <a:lnTo>
                    <a:pt x="131" y="229"/>
                  </a:lnTo>
                  <a:lnTo>
                    <a:pt x="130" y="234"/>
                  </a:lnTo>
                  <a:lnTo>
                    <a:pt x="130" y="239"/>
                  </a:lnTo>
                  <a:lnTo>
                    <a:pt x="130" y="245"/>
                  </a:lnTo>
                  <a:lnTo>
                    <a:pt x="128" y="249"/>
                  </a:lnTo>
                  <a:lnTo>
                    <a:pt x="127" y="254"/>
                  </a:lnTo>
                  <a:lnTo>
                    <a:pt x="126" y="259"/>
                  </a:lnTo>
                  <a:lnTo>
                    <a:pt x="125" y="264"/>
                  </a:lnTo>
                  <a:lnTo>
                    <a:pt x="123" y="268"/>
                  </a:lnTo>
                  <a:lnTo>
                    <a:pt x="120" y="272"/>
                  </a:lnTo>
                  <a:lnTo>
                    <a:pt x="118" y="277"/>
                  </a:lnTo>
                  <a:lnTo>
                    <a:pt x="115" y="280"/>
                  </a:lnTo>
                  <a:lnTo>
                    <a:pt x="113" y="285"/>
                  </a:lnTo>
                  <a:lnTo>
                    <a:pt x="111" y="287"/>
                  </a:lnTo>
                  <a:lnTo>
                    <a:pt x="107" y="290"/>
                  </a:lnTo>
                  <a:lnTo>
                    <a:pt x="104" y="293"/>
                  </a:lnTo>
                  <a:lnTo>
                    <a:pt x="100" y="296"/>
                  </a:lnTo>
                  <a:lnTo>
                    <a:pt x="95" y="297"/>
                  </a:lnTo>
                  <a:lnTo>
                    <a:pt x="90" y="299"/>
                  </a:lnTo>
                  <a:lnTo>
                    <a:pt x="86" y="299"/>
                  </a:lnTo>
                  <a:lnTo>
                    <a:pt x="81" y="300"/>
                  </a:lnTo>
                  <a:lnTo>
                    <a:pt x="75" y="300"/>
                  </a:lnTo>
                  <a:lnTo>
                    <a:pt x="70" y="299"/>
                  </a:lnTo>
                  <a:lnTo>
                    <a:pt x="66" y="298"/>
                  </a:lnTo>
                  <a:lnTo>
                    <a:pt x="61" y="297"/>
                  </a:lnTo>
                  <a:lnTo>
                    <a:pt x="56" y="294"/>
                  </a:lnTo>
                  <a:lnTo>
                    <a:pt x="51" y="291"/>
                  </a:lnTo>
                  <a:lnTo>
                    <a:pt x="48" y="288"/>
                  </a:lnTo>
                  <a:lnTo>
                    <a:pt x="43" y="285"/>
                  </a:lnTo>
                  <a:lnTo>
                    <a:pt x="40" y="280"/>
                  </a:lnTo>
                  <a:lnTo>
                    <a:pt x="36" y="277"/>
                  </a:lnTo>
                  <a:lnTo>
                    <a:pt x="32" y="272"/>
                  </a:lnTo>
                  <a:lnTo>
                    <a:pt x="30" y="268"/>
                  </a:lnTo>
                  <a:lnTo>
                    <a:pt x="26" y="264"/>
                  </a:lnTo>
                  <a:lnTo>
                    <a:pt x="24" y="259"/>
                  </a:lnTo>
                  <a:lnTo>
                    <a:pt x="22" y="254"/>
                  </a:lnTo>
                  <a:lnTo>
                    <a:pt x="19" y="249"/>
                  </a:lnTo>
                  <a:lnTo>
                    <a:pt x="16" y="243"/>
                  </a:lnTo>
                  <a:lnTo>
                    <a:pt x="13" y="239"/>
                  </a:lnTo>
                  <a:lnTo>
                    <a:pt x="12" y="234"/>
                  </a:lnTo>
                  <a:lnTo>
                    <a:pt x="10" y="229"/>
                  </a:lnTo>
                  <a:lnTo>
                    <a:pt x="9" y="224"/>
                  </a:lnTo>
                  <a:lnTo>
                    <a:pt x="8" y="220"/>
                  </a:lnTo>
                  <a:lnTo>
                    <a:pt x="5" y="215"/>
                  </a:lnTo>
                  <a:lnTo>
                    <a:pt x="5" y="211"/>
                  </a:lnTo>
                  <a:lnTo>
                    <a:pt x="4" y="208"/>
                  </a:lnTo>
                  <a:lnTo>
                    <a:pt x="3" y="204"/>
                  </a:lnTo>
                  <a:lnTo>
                    <a:pt x="2" y="202"/>
                  </a:lnTo>
                  <a:lnTo>
                    <a:pt x="2" y="199"/>
                  </a:lnTo>
                  <a:lnTo>
                    <a:pt x="0" y="196"/>
                  </a:lnTo>
                  <a:lnTo>
                    <a:pt x="85" y="5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7" name="Freeform 176"/>
            <p:cNvSpPr>
              <a:spLocks/>
            </p:cNvSpPr>
            <p:nvPr/>
          </p:nvSpPr>
          <p:spPr bwMode="auto">
            <a:xfrm>
              <a:off x="1806" y="1431"/>
              <a:ext cx="26" cy="101"/>
            </a:xfrm>
            <a:custGeom>
              <a:avLst/>
              <a:gdLst>
                <a:gd name="T0" fmla="*/ 0 w 77"/>
                <a:gd name="T1" fmla="*/ 0 h 301"/>
                <a:gd name="T2" fmla="*/ 0 w 77"/>
                <a:gd name="T3" fmla="*/ 0 h 301"/>
                <a:gd name="T4" fmla="*/ 0 w 77"/>
                <a:gd name="T5" fmla="*/ 0 h 301"/>
                <a:gd name="T6" fmla="*/ 0 w 77"/>
                <a:gd name="T7" fmla="*/ 0 h 301"/>
                <a:gd name="T8" fmla="*/ 0 w 77"/>
                <a:gd name="T9" fmla="*/ 0 h 301"/>
                <a:gd name="T10" fmla="*/ 0 w 77"/>
                <a:gd name="T11" fmla="*/ 0 h 301"/>
                <a:gd name="T12" fmla="*/ 0 w 77"/>
                <a:gd name="T13" fmla="*/ 0 h 301"/>
                <a:gd name="T14" fmla="*/ 0 w 77"/>
                <a:gd name="T15" fmla="*/ 0 h 301"/>
                <a:gd name="T16" fmla="*/ 0 w 77"/>
                <a:gd name="T17" fmla="*/ 0 h 301"/>
                <a:gd name="T18" fmla="*/ 0 w 77"/>
                <a:gd name="T19" fmla="*/ 0 h 301"/>
                <a:gd name="T20" fmla="*/ 0 w 77"/>
                <a:gd name="T21" fmla="*/ 0 h 301"/>
                <a:gd name="T22" fmla="*/ 0 w 77"/>
                <a:gd name="T23" fmla="*/ 0 h 301"/>
                <a:gd name="T24" fmla="*/ 0 w 77"/>
                <a:gd name="T25" fmla="*/ 0 h 301"/>
                <a:gd name="T26" fmla="*/ 0 w 77"/>
                <a:gd name="T27" fmla="*/ 0 h 301"/>
                <a:gd name="T28" fmla="*/ 0 w 77"/>
                <a:gd name="T29" fmla="*/ 0 h 301"/>
                <a:gd name="T30" fmla="*/ 0 w 77"/>
                <a:gd name="T31" fmla="*/ 0 h 301"/>
                <a:gd name="T32" fmla="*/ 0 w 77"/>
                <a:gd name="T33" fmla="*/ 0 h 301"/>
                <a:gd name="T34" fmla="*/ 0 w 77"/>
                <a:gd name="T35" fmla="*/ 0 h 301"/>
                <a:gd name="T36" fmla="*/ 0 w 77"/>
                <a:gd name="T37" fmla="*/ 0 h 301"/>
                <a:gd name="T38" fmla="*/ 0 w 77"/>
                <a:gd name="T39" fmla="*/ 0 h 301"/>
                <a:gd name="T40" fmla="*/ 0 w 77"/>
                <a:gd name="T41" fmla="*/ 0 h 301"/>
                <a:gd name="T42" fmla="*/ 0 w 77"/>
                <a:gd name="T43" fmla="*/ 0 h 301"/>
                <a:gd name="T44" fmla="*/ 0 w 77"/>
                <a:gd name="T45" fmla="*/ 0 h 301"/>
                <a:gd name="T46" fmla="*/ 0 w 77"/>
                <a:gd name="T47" fmla="*/ 0 h 301"/>
                <a:gd name="T48" fmla="*/ 0 w 77"/>
                <a:gd name="T49" fmla="*/ 0 h 301"/>
                <a:gd name="T50" fmla="*/ 0 w 77"/>
                <a:gd name="T51" fmla="*/ 0 h 301"/>
                <a:gd name="T52" fmla="*/ 0 w 77"/>
                <a:gd name="T53" fmla="*/ 0 h 301"/>
                <a:gd name="T54" fmla="*/ 0 w 77"/>
                <a:gd name="T55" fmla="*/ 0 h 301"/>
                <a:gd name="T56" fmla="*/ 0 w 77"/>
                <a:gd name="T57" fmla="*/ 0 h 301"/>
                <a:gd name="T58" fmla="*/ 0 w 77"/>
                <a:gd name="T59" fmla="*/ 0 h 301"/>
                <a:gd name="T60" fmla="*/ 0 w 77"/>
                <a:gd name="T61" fmla="*/ 0 h 301"/>
                <a:gd name="T62" fmla="*/ 0 w 77"/>
                <a:gd name="T63" fmla="*/ 0 h 301"/>
                <a:gd name="T64" fmla="*/ 0 w 77"/>
                <a:gd name="T65" fmla="*/ 0 h 301"/>
                <a:gd name="T66" fmla="*/ 0 w 77"/>
                <a:gd name="T67" fmla="*/ 0 h 301"/>
                <a:gd name="T68" fmla="*/ 0 w 77"/>
                <a:gd name="T69" fmla="*/ 0 h 301"/>
                <a:gd name="T70" fmla="*/ 0 w 77"/>
                <a:gd name="T71" fmla="*/ 0 h 301"/>
                <a:gd name="T72" fmla="*/ 0 w 77"/>
                <a:gd name="T73" fmla="*/ 0 h 301"/>
                <a:gd name="T74" fmla="*/ 0 w 77"/>
                <a:gd name="T75" fmla="*/ 0 h 301"/>
                <a:gd name="T76" fmla="*/ 0 w 77"/>
                <a:gd name="T77" fmla="*/ 0 h 301"/>
                <a:gd name="T78" fmla="*/ 0 w 77"/>
                <a:gd name="T79" fmla="*/ 0 h 301"/>
                <a:gd name="T80" fmla="*/ 0 w 77"/>
                <a:gd name="T81" fmla="*/ 0 h 301"/>
                <a:gd name="T82" fmla="*/ 0 w 77"/>
                <a:gd name="T83" fmla="*/ 0 h 301"/>
                <a:gd name="T84" fmla="*/ 0 w 77"/>
                <a:gd name="T85" fmla="*/ 0 h 301"/>
                <a:gd name="T86" fmla="*/ 0 w 77"/>
                <a:gd name="T87" fmla="*/ 0 h 301"/>
                <a:gd name="T88" fmla="*/ 0 w 77"/>
                <a:gd name="T89" fmla="*/ 0 h 301"/>
                <a:gd name="T90" fmla="*/ 0 w 77"/>
                <a:gd name="T91" fmla="*/ 0 h 301"/>
                <a:gd name="T92" fmla="*/ 0 w 77"/>
                <a:gd name="T93" fmla="*/ 0 h 301"/>
                <a:gd name="T94" fmla="*/ 0 w 77"/>
                <a:gd name="T95" fmla="*/ 0 h 301"/>
                <a:gd name="T96" fmla="*/ 0 w 77"/>
                <a:gd name="T97" fmla="*/ 0 h 301"/>
                <a:gd name="T98" fmla="*/ 0 w 77"/>
                <a:gd name="T99" fmla="*/ 0 h 301"/>
                <a:gd name="T100" fmla="*/ 0 w 77"/>
                <a:gd name="T101" fmla="*/ 0 h 301"/>
                <a:gd name="T102" fmla="*/ 0 w 77"/>
                <a:gd name="T103" fmla="*/ 0 h 301"/>
                <a:gd name="T104" fmla="*/ 0 w 77"/>
                <a:gd name="T105" fmla="*/ 0 h 301"/>
                <a:gd name="T106" fmla="*/ 0 w 77"/>
                <a:gd name="T107" fmla="*/ 0 h 301"/>
                <a:gd name="T108" fmla="*/ 0 w 77"/>
                <a:gd name="T109" fmla="*/ 0 h 301"/>
                <a:gd name="T110" fmla="*/ 0 w 77"/>
                <a:gd name="T111" fmla="*/ 0 h 301"/>
                <a:gd name="T112" fmla="*/ 0 w 77"/>
                <a:gd name="T113" fmla="*/ 0 h 301"/>
                <a:gd name="T114" fmla="*/ 0 w 77"/>
                <a:gd name="T115" fmla="*/ 0 h 301"/>
                <a:gd name="T116" fmla="*/ 0 w 77"/>
                <a:gd name="T117" fmla="*/ 0 h 301"/>
                <a:gd name="T118" fmla="*/ 0 w 77"/>
                <a:gd name="T119" fmla="*/ 0 h 3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"/>
                <a:gd name="T181" fmla="*/ 0 h 301"/>
                <a:gd name="T182" fmla="*/ 77 w 77"/>
                <a:gd name="T183" fmla="*/ 301 h 3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" h="301">
                  <a:moveTo>
                    <a:pt x="77" y="10"/>
                  </a:moveTo>
                  <a:lnTo>
                    <a:pt x="75" y="14"/>
                  </a:lnTo>
                  <a:lnTo>
                    <a:pt x="75" y="18"/>
                  </a:lnTo>
                  <a:lnTo>
                    <a:pt x="74" y="20"/>
                  </a:lnTo>
                  <a:lnTo>
                    <a:pt x="74" y="24"/>
                  </a:lnTo>
                  <a:lnTo>
                    <a:pt x="72" y="27"/>
                  </a:lnTo>
                  <a:lnTo>
                    <a:pt x="71" y="31"/>
                  </a:lnTo>
                  <a:lnTo>
                    <a:pt x="70" y="33"/>
                  </a:lnTo>
                  <a:lnTo>
                    <a:pt x="70" y="38"/>
                  </a:lnTo>
                  <a:lnTo>
                    <a:pt x="69" y="40"/>
                  </a:lnTo>
                  <a:lnTo>
                    <a:pt x="69" y="44"/>
                  </a:lnTo>
                  <a:lnTo>
                    <a:pt x="68" y="46"/>
                  </a:lnTo>
                  <a:lnTo>
                    <a:pt x="68" y="50"/>
                  </a:lnTo>
                  <a:lnTo>
                    <a:pt x="66" y="53"/>
                  </a:lnTo>
                  <a:lnTo>
                    <a:pt x="66" y="57"/>
                  </a:lnTo>
                  <a:lnTo>
                    <a:pt x="65" y="59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4" y="67"/>
                  </a:lnTo>
                  <a:lnTo>
                    <a:pt x="64" y="71"/>
                  </a:lnTo>
                  <a:lnTo>
                    <a:pt x="64" y="75"/>
                  </a:lnTo>
                  <a:lnTo>
                    <a:pt x="64" y="77"/>
                  </a:lnTo>
                  <a:lnTo>
                    <a:pt x="63" y="79"/>
                  </a:lnTo>
                  <a:lnTo>
                    <a:pt x="63" y="83"/>
                  </a:lnTo>
                  <a:lnTo>
                    <a:pt x="63" y="86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95"/>
                  </a:lnTo>
                  <a:lnTo>
                    <a:pt x="62" y="97"/>
                  </a:lnTo>
                  <a:lnTo>
                    <a:pt x="61" y="101"/>
                  </a:lnTo>
                  <a:lnTo>
                    <a:pt x="61" y="103"/>
                  </a:lnTo>
                  <a:lnTo>
                    <a:pt x="61" y="105"/>
                  </a:lnTo>
                  <a:lnTo>
                    <a:pt x="61" y="109"/>
                  </a:lnTo>
                  <a:lnTo>
                    <a:pt x="59" y="115"/>
                  </a:lnTo>
                  <a:lnTo>
                    <a:pt x="59" y="121"/>
                  </a:lnTo>
                  <a:lnTo>
                    <a:pt x="59" y="123"/>
                  </a:lnTo>
                  <a:lnTo>
                    <a:pt x="59" y="126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37"/>
                  </a:lnTo>
                  <a:lnTo>
                    <a:pt x="57" y="143"/>
                  </a:lnTo>
                  <a:lnTo>
                    <a:pt x="57" y="146"/>
                  </a:lnTo>
                  <a:lnTo>
                    <a:pt x="57" y="149"/>
                  </a:lnTo>
                  <a:lnTo>
                    <a:pt x="56" y="153"/>
                  </a:lnTo>
                  <a:lnTo>
                    <a:pt x="56" y="155"/>
                  </a:lnTo>
                  <a:lnTo>
                    <a:pt x="56" y="159"/>
                  </a:lnTo>
                  <a:lnTo>
                    <a:pt x="55" y="161"/>
                  </a:lnTo>
                  <a:lnTo>
                    <a:pt x="55" y="165"/>
                  </a:lnTo>
                  <a:lnTo>
                    <a:pt x="55" y="167"/>
                  </a:lnTo>
                  <a:lnTo>
                    <a:pt x="55" y="171"/>
                  </a:lnTo>
                  <a:lnTo>
                    <a:pt x="53" y="174"/>
                  </a:lnTo>
                  <a:lnTo>
                    <a:pt x="53" y="177"/>
                  </a:lnTo>
                  <a:lnTo>
                    <a:pt x="53" y="180"/>
                  </a:lnTo>
                  <a:lnTo>
                    <a:pt x="52" y="184"/>
                  </a:lnTo>
                  <a:lnTo>
                    <a:pt x="51" y="187"/>
                  </a:lnTo>
                  <a:lnTo>
                    <a:pt x="51" y="190"/>
                  </a:lnTo>
                  <a:lnTo>
                    <a:pt x="50" y="193"/>
                  </a:lnTo>
                  <a:lnTo>
                    <a:pt x="50" y="197"/>
                  </a:lnTo>
                  <a:lnTo>
                    <a:pt x="50" y="200"/>
                  </a:lnTo>
                  <a:lnTo>
                    <a:pt x="49" y="204"/>
                  </a:lnTo>
                  <a:lnTo>
                    <a:pt x="49" y="209"/>
                  </a:lnTo>
                  <a:lnTo>
                    <a:pt x="46" y="213"/>
                  </a:lnTo>
                  <a:lnTo>
                    <a:pt x="45" y="218"/>
                  </a:lnTo>
                  <a:lnTo>
                    <a:pt x="44" y="222"/>
                  </a:lnTo>
                  <a:lnTo>
                    <a:pt x="43" y="225"/>
                  </a:lnTo>
                  <a:lnTo>
                    <a:pt x="42" y="229"/>
                  </a:lnTo>
                  <a:lnTo>
                    <a:pt x="40" y="232"/>
                  </a:lnTo>
                  <a:lnTo>
                    <a:pt x="40" y="235"/>
                  </a:lnTo>
                  <a:lnTo>
                    <a:pt x="40" y="237"/>
                  </a:lnTo>
                  <a:lnTo>
                    <a:pt x="40" y="239"/>
                  </a:lnTo>
                  <a:lnTo>
                    <a:pt x="40" y="243"/>
                  </a:lnTo>
                  <a:lnTo>
                    <a:pt x="40" y="244"/>
                  </a:lnTo>
                  <a:lnTo>
                    <a:pt x="40" y="248"/>
                  </a:lnTo>
                  <a:lnTo>
                    <a:pt x="40" y="249"/>
                  </a:lnTo>
                  <a:lnTo>
                    <a:pt x="42" y="252"/>
                  </a:lnTo>
                  <a:lnTo>
                    <a:pt x="46" y="255"/>
                  </a:lnTo>
                  <a:lnTo>
                    <a:pt x="50" y="257"/>
                  </a:lnTo>
                  <a:lnTo>
                    <a:pt x="55" y="260"/>
                  </a:lnTo>
                  <a:lnTo>
                    <a:pt x="61" y="263"/>
                  </a:lnTo>
                  <a:lnTo>
                    <a:pt x="64" y="265"/>
                  </a:lnTo>
                  <a:lnTo>
                    <a:pt x="66" y="268"/>
                  </a:lnTo>
                  <a:lnTo>
                    <a:pt x="69" y="271"/>
                  </a:lnTo>
                  <a:lnTo>
                    <a:pt x="70" y="276"/>
                  </a:lnTo>
                  <a:lnTo>
                    <a:pt x="70" y="279"/>
                  </a:lnTo>
                  <a:lnTo>
                    <a:pt x="70" y="283"/>
                  </a:lnTo>
                  <a:lnTo>
                    <a:pt x="69" y="287"/>
                  </a:lnTo>
                  <a:lnTo>
                    <a:pt x="68" y="290"/>
                  </a:lnTo>
                  <a:lnTo>
                    <a:pt x="64" y="293"/>
                  </a:lnTo>
                  <a:lnTo>
                    <a:pt x="62" y="296"/>
                  </a:lnTo>
                  <a:lnTo>
                    <a:pt x="58" y="298"/>
                  </a:lnTo>
                  <a:lnTo>
                    <a:pt x="55" y="300"/>
                  </a:lnTo>
                  <a:lnTo>
                    <a:pt x="51" y="301"/>
                  </a:lnTo>
                  <a:lnTo>
                    <a:pt x="48" y="301"/>
                  </a:lnTo>
                  <a:lnTo>
                    <a:pt x="43" y="301"/>
                  </a:lnTo>
                  <a:lnTo>
                    <a:pt x="39" y="299"/>
                  </a:lnTo>
                  <a:lnTo>
                    <a:pt x="33" y="295"/>
                  </a:lnTo>
                  <a:lnTo>
                    <a:pt x="29" y="292"/>
                  </a:lnTo>
                  <a:lnTo>
                    <a:pt x="23" y="289"/>
                  </a:lnTo>
                  <a:lnTo>
                    <a:pt x="18" y="286"/>
                  </a:lnTo>
                  <a:lnTo>
                    <a:pt x="13" y="281"/>
                  </a:lnTo>
                  <a:lnTo>
                    <a:pt x="10" y="277"/>
                  </a:lnTo>
                  <a:lnTo>
                    <a:pt x="6" y="273"/>
                  </a:lnTo>
                  <a:lnTo>
                    <a:pt x="4" y="268"/>
                  </a:lnTo>
                  <a:lnTo>
                    <a:pt x="1" y="262"/>
                  </a:lnTo>
                  <a:lnTo>
                    <a:pt x="1" y="257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0" y="248"/>
                  </a:lnTo>
                  <a:lnTo>
                    <a:pt x="0" y="245"/>
                  </a:lnTo>
                  <a:lnTo>
                    <a:pt x="0" y="242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1" y="232"/>
                  </a:lnTo>
                  <a:lnTo>
                    <a:pt x="1" y="228"/>
                  </a:lnTo>
                  <a:lnTo>
                    <a:pt x="2" y="222"/>
                  </a:lnTo>
                  <a:lnTo>
                    <a:pt x="2" y="216"/>
                  </a:lnTo>
                  <a:lnTo>
                    <a:pt x="4" y="211"/>
                  </a:lnTo>
                  <a:lnTo>
                    <a:pt x="5" y="207"/>
                  </a:lnTo>
                  <a:lnTo>
                    <a:pt x="6" y="205"/>
                  </a:lnTo>
                  <a:lnTo>
                    <a:pt x="6" y="201"/>
                  </a:lnTo>
                  <a:lnTo>
                    <a:pt x="7" y="199"/>
                  </a:lnTo>
                  <a:lnTo>
                    <a:pt x="7" y="196"/>
                  </a:lnTo>
                  <a:lnTo>
                    <a:pt x="8" y="192"/>
                  </a:lnTo>
                  <a:lnTo>
                    <a:pt x="8" y="188"/>
                  </a:lnTo>
                  <a:lnTo>
                    <a:pt x="10" y="185"/>
                  </a:lnTo>
                  <a:lnTo>
                    <a:pt x="11" y="181"/>
                  </a:lnTo>
                  <a:lnTo>
                    <a:pt x="12" y="178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8"/>
                  </a:lnTo>
                  <a:lnTo>
                    <a:pt x="14" y="165"/>
                  </a:lnTo>
                  <a:lnTo>
                    <a:pt x="14" y="162"/>
                  </a:lnTo>
                  <a:lnTo>
                    <a:pt x="15" y="159"/>
                  </a:lnTo>
                  <a:lnTo>
                    <a:pt x="17" y="155"/>
                  </a:lnTo>
                  <a:lnTo>
                    <a:pt x="17" y="153"/>
                  </a:lnTo>
                  <a:lnTo>
                    <a:pt x="18" y="149"/>
                  </a:lnTo>
                  <a:lnTo>
                    <a:pt x="19" y="147"/>
                  </a:lnTo>
                  <a:lnTo>
                    <a:pt x="19" y="145"/>
                  </a:lnTo>
                  <a:lnTo>
                    <a:pt x="20" y="141"/>
                  </a:lnTo>
                  <a:lnTo>
                    <a:pt x="20" y="139"/>
                  </a:lnTo>
                  <a:lnTo>
                    <a:pt x="21" y="135"/>
                  </a:lnTo>
                  <a:lnTo>
                    <a:pt x="24" y="130"/>
                  </a:lnTo>
                  <a:lnTo>
                    <a:pt x="25" y="124"/>
                  </a:lnTo>
                  <a:lnTo>
                    <a:pt x="26" y="118"/>
                  </a:lnTo>
                  <a:lnTo>
                    <a:pt x="29" y="114"/>
                  </a:lnTo>
                  <a:lnTo>
                    <a:pt x="30" y="108"/>
                  </a:lnTo>
                  <a:lnTo>
                    <a:pt x="31" y="103"/>
                  </a:lnTo>
                  <a:lnTo>
                    <a:pt x="33" y="97"/>
                  </a:lnTo>
                  <a:lnTo>
                    <a:pt x="34" y="91"/>
                  </a:lnTo>
                  <a:lnTo>
                    <a:pt x="36" y="86"/>
                  </a:lnTo>
                  <a:lnTo>
                    <a:pt x="38" y="80"/>
                  </a:lnTo>
                  <a:lnTo>
                    <a:pt x="38" y="77"/>
                  </a:lnTo>
                  <a:lnTo>
                    <a:pt x="39" y="75"/>
                  </a:lnTo>
                  <a:lnTo>
                    <a:pt x="40" y="71"/>
                  </a:lnTo>
                  <a:lnTo>
                    <a:pt x="40" y="69"/>
                  </a:lnTo>
                  <a:lnTo>
                    <a:pt x="43" y="63"/>
                  </a:lnTo>
                  <a:lnTo>
                    <a:pt x="44" y="58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49" y="39"/>
                  </a:lnTo>
                  <a:lnTo>
                    <a:pt x="50" y="37"/>
                  </a:lnTo>
                  <a:lnTo>
                    <a:pt x="50" y="33"/>
                  </a:lnTo>
                  <a:lnTo>
                    <a:pt x="51" y="29"/>
                  </a:lnTo>
                  <a:lnTo>
                    <a:pt x="52" y="27"/>
                  </a:lnTo>
                  <a:lnTo>
                    <a:pt x="53" y="24"/>
                  </a:lnTo>
                  <a:lnTo>
                    <a:pt x="55" y="20"/>
                  </a:lnTo>
                  <a:lnTo>
                    <a:pt x="55" y="16"/>
                  </a:lnTo>
                  <a:lnTo>
                    <a:pt x="56" y="13"/>
                  </a:lnTo>
                  <a:lnTo>
                    <a:pt x="57" y="10"/>
                  </a:lnTo>
                  <a:lnTo>
                    <a:pt x="58" y="7"/>
                  </a:lnTo>
                  <a:lnTo>
                    <a:pt x="59" y="2"/>
                  </a:lnTo>
                  <a:lnTo>
                    <a:pt x="63" y="1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2" y="1"/>
                  </a:lnTo>
                  <a:lnTo>
                    <a:pt x="75" y="3"/>
                  </a:lnTo>
                  <a:lnTo>
                    <a:pt x="76" y="7"/>
                  </a:lnTo>
                  <a:lnTo>
                    <a:pt x="77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8" name="Freeform 177"/>
            <p:cNvSpPr>
              <a:spLocks/>
            </p:cNvSpPr>
            <p:nvPr/>
          </p:nvSpPr>
          <p:spPr bwMode="auto">
            <a:xfrm>
              <a:off x="1743" y="1538"/>
              <a:ext cx="64" cy="65"/>
            </a:xfrm>
            <a:custGeom>
              <a:avLst/>
              <a:gdLst>
                <a:gd name="T0" fmla="*/ 0 w 191"/>
                <a:gd name="T1" fmla="*/ 0 h 197"/>
                <a:gd name="T2" fmla="*/ 0 w 191"/>
                <a:gd name="T3" fmla="*/ 0 h 197"/>
                <a:gd name="T4" fmla="*/ 0 w 191"/>
                <a:gd name="T5" fmla="*/ 0 h 197"/>
                <a:gd name="T6" fmla="*/ 0 w 191"/>
                <a:gd name="T7" fmla="*/ 0 h 197"/>
                <a:gd name="T8" fmla="*/ 0 w 191"/>
                <a:gd name="T9" fmla="*/ 0 h 197"/>
                <a:gd name="T10" fmla="*/ 0 w 191"/>
                <a:gd name="T11" fmla="*/ 0 h 197"/>
                <a:gd name="T12" fmla="*/ 0 w 191"/>
                <a:gd name="T13" fmla="*/ 0 h 197"/>
                <a:gd name="T14" fmla="*/ 0 w 191"/>
                <a:gd name="T15" fmla="*/ 0 h 197"/>
                <a:gd name="T16" fmla="*/ 0 w 191"/>
                <a:gd name="T17" fmla="*/ 0 h 197"/>
                <a:gd name="T18" fmla="*/ 0 w 191"/>
                <a:gd name="T19" fmla="*/ 0 h 197"/>
                <a:gd name="T20" fmla="*/ 0 w 191"/>
                <a:gd name="T21" fmla="*/ 0 h 197"/>
                <a:gd name="T22" fmla="*/ 0 w 191"/>
                <a:gd name="T23" fmla="*/ 0 h 197"/>
                <a:gd name="T24" fmla="*/ 0 w 191"/>
                <a:gd name="T25" fmla="*/ 0 h 197"/>
                <a:gd name="T26" fmla="*/ 0 w 191"/>
                <a:gd name="T27" fmla="*/ 0 h 197"/>
                <a:gd name="T28" fmla="*/ 0 w 191"/>
                <a:gd name="T29" fmla="*/ 0 h 197"/>
                <a:gd name="T30" fmla="*/ 0 w 191"/>
                <a:gd name="T31" fmla="*/ 0 h 197"/>
                <a:gd name="T32" fmla="*/ 0 w 191"/>
                <a:gd name="T33" fmla="*/ 0 h 197"/>
                <a:gd name="T34" fmla="*/ 0 w 191"/>
                <a:gd name="T35" fmla="*/ 0 h 197"/>
                <a:gd name="T36" fmla="*/ 0 w 191"/>
                <a:gd name="T37" fmla="*/ 0 h 197"/>
                <a:gd name="T38" fmla="*/ 0 w 191"/>
                <a:gd name="T39" fmla="*/ 0 h 197"/>
                <a:gd name="T40" fmla="*/ 0 w 191"/>
                <a:gd name="T41" fmla="*/ 0 h 197"/>
                <a:gd name="T42" fmla="*/ 0 w 191"/>
                <a:gd name="T43" fmla="*/ 0 h 197"/>
                <a:gd name="T44" fmla="*/ 0 w 191"/>
                <a:gd name="T45" fmla="*/ 0 h 197"/>
                <a:gd name="T46" fmla="*/ 0 w 191"/>
                <a:gd name="T47" fmla="*/ 0 h 197"/>
                <a:gd name="T48" fmla="*/ 0 w 191"/>
                <a:gd name="T49" fmla="*/ 0 h 197"/>
                <a:gd name="T50" fmla="*/ 0 w 191"/>
                <a:gd name="T51" fmla="*/ 0 h 197"/>
                <a:gd name="T52" fmla="*/ 0 w 191"/>
                <a:gd name="T53" fmla="*/ 0 h 197"/>
                <a:gd name="T54" fmla="*/ 0 w 191"/>
                <a:gd name="T55" fmla="*/ 0 h 197"/>
                <a:gd name="T56" fmla="*/ 0 w 191"/>
                <a:gd name="T57" fmla="*/ 0 h 197"/>
                <a:gd name="T58" fmla="*/ 0 w 191"/>
                <a:gd name="T59" fmla="*/ 0 h 197"/>
                <a:gd name="T60" fmla="*/ 0 w 191"/>
                <a:gd name="T61" fmla="*/ 0 h 197"/>
                <a:gd name="T62" fmla="*/ 0 w 191"/>
                <a:gd name="T63" fmla="*/ 0 h 197"/>
                <a:gd name="T64" fmla="*/ 0 w 191"/>
                <a:gd name="T65" fmla="*/ 0 h 197"/>
                <a:gd name="T66" fmla="*/ 0 w 191"/>
                <a:gd name="T67" fmla="*/ 0 h 197"/>
                <a:gd name="T68" fmla="*/ 0 w 191"/>
                <a:gd name="T69" fmla="*/ 0 h 197"/>
                <a:gd name="T70" fmla="*/ 0 w 191"/>
                <a:gd name="T71" fmla="*/ 0 h 197"/>
                <a:gd name="T72" fmla="*/ 0 w 191"/>
                <a:gd name="T73" fmla="*/ 0 h 197"/>
                <a:gd name="T74" fmla="*/ 0 w 191"/>
                <a:gd name="T75" fmla="*/ 0 h 197"/>
                <a:gd name="T76" fmla="*/ 0 w 191"/>
                <a:gd name="T77" fmla="*/ 0 h 197"/>
                <a:gd name="T78" fmla="*/ 0 w 191"/>
                <a:gd name="T79" fmla="*/ 0 h 197"/>
                <a:gd name="T80" fmla="*/ 0 w 191"/>
                <a:gd name="T81" fmla="*/ 0 h 197"/>
                <a:gd name="T82" fmla="*/ 0 w 191"/>
                <a:gd name="T83" fmla="*/ 0 h 197"/>
                <a:gd name="T84" fmla="*/ 0 w 191"/>
                <a:gd name="T85" fmla="*/ 0 h 197"/>
                <a:gd name="T86" fmla="*/ 0 w 191"/>
                <a:gd name="T87" fmla="*/ 0 h 197"/>
                <a:gd name="T88" fmla="*/ 0 w 191"/>
                <a:gd name="T89" fmla="*/ 0 h 197"/>
                <a:gd name="T90" fmla="*/ 0 w 191"/>
                <a:gd name="T91" fmla="*/ 0 h 197"/>
                <a:gd name="T92" fmla="*/ 0 w 191"/>
                <a:gd name="T93" fmla="*/ 0 h 197"/>
                <a:gd name="T94" fmla="*/ 0 w 191"/>
                <a:gd name="T95" fmla="*/ 0 h 197"/>
                <a:gd name="T96" fmla="*/ 0 w 191"/>
                <a:gd name="T97" fmla="*/ 0 h 197"/>
                <a:gd name="T98" fmla="*/ 0 w 191"/>
                <a:gd name="T99" fmla="*/ 0 h 197"/>
                <a:gd name="T100" fmla="*/ 0 w 191"/>
                <a:gd name="T101" fmla="*/ 0 h 197"/>
                <a:gd name="T102" fmla="*/ 0 w 191"/>
                <a:gd name="T103" fmla="*/ 0 h 197"/>
                <a:gd name="T104" fmla="*/ 0 w 191"/>
                <a:gd name="T105" fmla="*/ 0 h 197"/>
                <a:gd name="T106" fmla="*/ 0 w 191"/>
                <a:gd name="T107" fmla="*/ 0 h 197"/>
                <a:gd name="T108" fmla="*/ 0 w 191"/>
                <a:gd name="T109" fmla="*/ 0 h 197"/>
                <a:gd name="T110" fmla="*/ 0 w 191"/>
                <a:gd name="T111" fmla="*/ 0 h 197"/>
                <a:gd name="T112" fmla="*/ 0 w 191"/>
                <a:gd name="T113" fmla="*/ 0 h 197"/>
                <a:gd name="T114" fmla="*/ 0 w 191"/>
                <a:gd name="T115" fmla="*/ 0 h 197"/>
                <a:gd name="T116" fmla="*/ 0 w 191"/>
                <a:gd name="T117" fmla="*/ 0 h 197"/>
                <a:gd name="T118" fmla="*/ 0 w 191"/>
                <a:gd name="T119" fmla="*/ 0 h 197"/>
                <a:gd name="T120" fmla="*/ 0 w 191"/>
                <a:gd name="T121" fmla="*/ 0 h 1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91"/>
                <a:gd name="T184" fmla="*/ 0 h 197"/>
                <a:gd name="T185" fmla="*/ 191 w 191"/>
                <a:gd name="T186" fmla="*/ 197 h 1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91" h="197">
                  <a:moveTo>
                    <a:pt x="190" y="13"/>
                  </a:moveTo>
                  <a:lnTo>
                    <a:pt x="187" y="18"/>
                  </a:lnTo>
                  <a:lnTo>
                    <a:pt x="185" y="22"/>
                  </a:lnTo>
                  <a:lnTo>
                    <a:pt x="182" y="26"/>
                  </a:lnTo>
                  <a:lnTo>
                    <a:pt x="181" y="32"/>
                  </a:lnTo>
                  <a:lnTo>
                    <a:pt x="177" y="35"/>
                  </a:lnTo>
                  <a:lnTo>
                    <a:pt x="176" y="40"/>
                  </a:lnTo>
                  <a:lnTo>
                    <a:pt x="172" y="44"/>
                  </a:lnTo>
                  <a:lnTo>
                    <a:pt x="171" y="49"/>
                  </a:lnTo>
                  <a:lnTo>
                    <a:pt x="168" y="52"/>
                  </a:lnTo>
                  <a:lnTo>
                    <a:pt x="166" y="56"/>
                  </a:lnTo>
                  <a:lnTo>
                    <a:pt x="163" y="59"/>
                  </a:lnTo>
                  <a:lnTo>
                    <a:pt x="162" y="63"/>
                  </a:lnTo>
                  <a:lnTo>
                    <a:pt x="158" y="66"/>
                  </a:lnTo>
                  <a:lnTo>
                    <a:pt x="157" y="70"/>
                  </a:lnTo>
                  <a:lnTo>
                    <a:pt x="155" y="73"/>
                  </a:lnTo>
                  <a:lnTo>
                    <a:pt x="152" y="77"/>
                  </a:lnTo>
                  <a:lnTo>
                    <a:pt x="150" y="81"/>
                  </a:lnTo>
                  <a:lnTo>
                    <a:pt x="147" y="83"/>
                  </a:lnTo>
                  <a:lnTo>
                    <a:pt x="145" y="86"/>
                  </a:lnTo>
                  <a:lnTo>
                    <a:pt x="143" y="90"/>
                  </a:lnTo>
                  <a:lnTo>
                    <a:pt x="140" y="92"/>
                  </a:lnTo>
                  <a:lnTo>
                    <a:pt x="138" y="96"/>
                  </a:lnTo>
                  <a:lnTo>
                    <a:pt x="134" y="100"/>
                  </a:lnTo>
                  <a:lnTo>
                    <a:pt x="133" y="102"/>
                  </a:lnTo>
                  <a:lnTo>
                    <a:pt x="130" y="104"/>
                  </a:lnTo>
                  <a:lnTo>
                    <a:pt x="127" y="108"/>
                  </a:lnTo>
                  <a:lnTo>
                    <a:pt x="124" y="110"/>
                  </a:lnTo>
                  <a:lnTo>
                    <a:pt x="121" y="114"/>
                  </a:lnTo>
                  <a:lnTo>
                    <a:pt x="118" y="116"/>
                  </a:lnTo>
                  <a:lnTo>
                    <a:pt x="114" y="120"/>
                  </a:lnTo>
                  <a:lnTo>
                    <a:pt x="112" y="123"/>
                  </a:lnTo>
                  <a:lnTo>
                    <a:pt x="108" y="126"/>
                  </a:lnTo>
                  <a:lnTo>
                    <a:pt x="102" y="130"/>
                  </a:lnTo>
                  <a:lnTo>
                    <a:pt x="98" y="135"/>
                  </a:lnTo>
                  <a:lnTo>
                    <a:pt x="92" y="140"/>
                  </a:lnTo>
                  <a:lnTo>
                    <a:pt x="87" y="145"/>
                  </a:lnTo>
                  <a:lnTo>
                    <a:pt x="81" y="149"/>
                  </a:lnTo>
                  <a:lnTo>
                    <a:pt x="75" y="154"/>
                  </a:lnTo>
                  <a:lnTo>
                    <a:pt x="70" y="159"/>
                  </a:lnTo>
                  <a:lnTo>
                    <a:pt x="66" y="164"/>
                  </a:lnTo>
                  <a:lnTo>
                    <a:pt x="62" y="165"/>
                  </a:lnTo>
                  <a:lnTo>
                    <a:pt x="58" y="168"/>
                  </a:lnTo>
                  <a:lnTo>
                    <a:pt x="56" y="170"/>
                  </a:lnTo>
                  <a:lnTo>
                    <a:pt x="53" y="172"/>
                  </a:lnTo>
                  <a:lnTo>
                    <a:pt x="50" y="173"/>
                  </a:lnTo>
                  <a:lnTo>
                    <a:pt x="47" y="177"/>
                  </a:lnTo>
                  <a:lnTo>
                    <a:pt x="44" y="178"/>
                  </a:lnTo>
                  <a:lnTo>
                    <a:pt x="42" y="180"/>
                  </a:lnTo>
                  <a:lnTo>
                    <a:pt x="38" y="183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29" y="188"/>
                  </a:lnTo>
                  <a:lnTo>
                    <a:pt x="25" y="190"/>
                  </a:lnTo>
                  <a:lnTo>
                    <a:pt x="22" y="192"/>
                  </a:lnTo>
                  <a:lnTo>
                    <a:pt x="19" y="194"/>
                  </a:lnTo>
                  <a:lnTo>
                    <a:pt x="16" y="197"/>
                  </a:lnTo>
                  <a:lnTo>
                    <a:pt x="11" y="197"/>
                  </a:lnTo>
                  <a:lnTo>
                    <a:pt x="6" y="197"/>
                  </a:lnTo>
                  <a:lnTo>
                    <a:pt x="3" y="193"/>
                  </a:lnTo>
                  <a:lnTo>
                    <a:pt x="2" y="191"/>
                  </a:lnTo>
                  <a:lnTo>
                    <a:pt x="0" y="187"/>
                  </a:lnTo>
                  <a:lnTo>
                    <a:pt x="0" y="184"/>
                  </a:lnTo>
                  <a:lnTo>
                    <a:pt x="3" y="179"/>
                  </a:lnTo>
                  <a:lnTo>
                    <a:pt x="7" y="177"/>
                  </a:lnTo>
                  <a:lnTo>
                    <a:pt x="12" y="173"/>
                  </a:lnTo>
                  <a:lnTo>
                    <a:pt x="18" y="170"/>
                  </a:lnTo>
                  <a:lnTo>
                    <a:pt x="23" y="166"/>
                  </a:lnTo>
                  <a:lnTo>
                    <a:pt x="28" y="164"/>
                  </a:lnTo>
                  <a:lnTo>
                    <a:pt x="32" y="159"/>
                  </a:lnTo>
                  <a:lnTo>
                    <a:pt x="36" y="156"/>
                  </a:lnTo>
                  <a:lnTo>
                    <a:pt x="41" y="153"/>
                  </a:lnTo>
                  <a:lnTo>
                    <a:pt x="45" y="149"/>
                  </a:lnTo>
                  <a:lnTo>
                    <a:pt x="48" y="145"/>
                  </a:lnTo>
                  <a:lnTo>
                    <a:pt x="51" y="141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4" y="129"/>
                  </a:lnTo>
                  <a:lnTo>
                    <a:pt x="68" y="124"/>
                  </a:lnTo>
                  <a:lnTo>
                    <a:pt x="73" y="120"/>
                  </a:lnTo>
                  <a:lnTo>
                    <a:pt x="79" y="115"/>
                  </a:lnTo>
                  <a:lnTo>
                    <a:pt x="81" y="111"/>
                  </a:lnTo>
                  <a:lnTo>
                    <a:pt x="86" y="108"/>
                  </a:lnTo>
                  <a:lnTo>
                    <a:pt x="89" y="104"/>
                  </a:lnTo>
                  <a:lnTo>
                    <a:pt x="93" y="102"/>
                  </a:lnTo>
                  <a:lnTo>
                    <a:pt x="95" y="98"/>
                  </a:lnTo>
                  <a:lnTo>
                    <a:pt x="99" y="95"/>
                  </a:lnTo>
                  <a:lnTo>
                    <a:pt x="104" y="92"/>
                  </a:lnTo>
                  <a:lnTo>
                    <a:pt x="107" y="89"/>
                  </a:lnTo>
                  <a:lnTo>
                    <a:pt x="109" y="85"/>
                  </a:lnTo>
                  <a:lnTo>
                    <a:pt x="113" y="83"/>
                  </a:lnTo>
                  <a:lnTo>
                    <a:pt x="117" y="79"/>
                  </a:lnTo>
                  <a:lnTo>
                    <a:pt x="119" y="77"/>
                  </a:lnTo>
                  <a:lnTo>
                    <a:pt x="122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32" y="65"/>
                  </a:lnTo>
                  <a:lnTo>
                    <a:pt x="134" y="60"/>
                  </a:lnTo>
                  <a:lnTo>
                    <a:pt x="138" y="58"/>
                  </a:lnTo>
                  <a:lnTo>
                    <a:pt x="140" y="54"/>
                  </a:lnTo>
                  <a:lnTo>
                    <a:pt x="144" y="51"/>
                  </a:lnTo>
                  <a:lnTo>
                    <a:pt x="146" y="47"/>
                  </a:lnTo>
                  <a:lnTo>
                    <a:pt x="149" y="45"/>
                  </a:lnTo>
                  <a:lnTo>
                    <a:pt x="151" y="41"/>
                  </a:lnTo>
                  <a:lnTo>
                    <a:pt x="155" y="38"/>
                  </a:lnTo>
                  <a:lnTo>
                    <a:pt x="157" y="34"/>
                  </a:lnTo>
                  <a:lnTo>
                    <a:pt x="159" y="31"/>
                  </a:lnTo>
                  <a:lnTo>
                    <a:pt x="162" y="26"/>
                  </a:lnTo>
                  <a:lnTo>
                    <a:pt x="164" y="22"/>
                  </a:lnTo>
                  <a:lnTo>
                    <a:pt x="166" y="18"/>
                  </a:lnTo>
                  <a:lnTo>
                    <a:pt x="170" y="14"/>
                  </a:lnTo>
                  <a:lnTo>
                    <a:pt x="172" y="9"/>
                  </a:lnTo>
                  <a:lnTo>
                    <a:pt x="175" y="6"/>
                  </a:lnTo>
                  <a:lnTo>
                    <a:pt x="177" y="2"/>
                  </a:lnTo>
                  <a:lnTo>
                    <a:pt x="181" y="1"/>
                  </a:lnTo>
                  <a:lnTo>
                    <a:pt x="183" y="0"/>
                  </a:lnTo>
                  <a:lnTo>
                    <a:pt x="187" y="1"/>
                  </a:lnTo>
                  <a:lnTo>
                    <a:pt x="189" y="3"/>
                  </a:lnTo>
                  <a:lnTo>
                    <a:pt x="191" y="6"/>
                  </a:lnTo>
                  <a:lnTo>
                    <a:pt x="191" y="9"/>
                  </a:lnTo>
                  <a:lnTo>
                    <a:pt x="19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1781" y="1602"/>
              <a:ext cx="17" cy="105"/>
            </a:xfrm>
            <a:custGeom>
              <a:avLst/>
              <a:gdLst>
                <a:gd name="T0" fmla="*/ 0 w 52"/>
                <a:gd name="T1" fmla="*/ 0 h 316"/>
                <a:gd name="T2" fmla="*/ 0 w 52"/>
                <a:gd name="T3" fmla="*/ 0 h 316"/>
                <a:gd name="T4" fmla="*/ 0 w 52"/>
                <a:gd name="T5" fmla="*/ 0 h 316"/>
                <a:gd name="T6" fmla="*/ 0 w 52"/>
                <a:gd name="T7" fmla="*/ 0 h 316"/>
                <a:gd name="T8" fmla="*/ 0 w 52"/>
                <a:gd name="T9" fmla="*/ 0 h 316"/>
                <a:gd name="T10" fmla="*/ 0 w 52"/>
                <a:gd name="T11" fmla="*/ 0 h 316"/>
                <a:gd name="T12" fmla="*/ 0 w 52"/>
                <a:gd name="T13" fmla="*/ 0 h 316"/>
                <a:gd name="T14" fmla="*/ 0 w 52"/>
                <a:gd name="T15" fmla="*/ 0 h 316"/>
                <a:gd name="T16" fmla="*/ 0 w 52"/>
                <a:gd name="T17" fmla="*/ 0 h 316"/>
                <a:gd name="T18" fmla="*/ 0 w 52"/>
                <a:gd name="T19" fmla="*/ 0 h 316"/>
                <a:gd name="T20" fmla="*/ 0 w 52"/>
                <a:gd name="T21" fmla="*/ 0 h 316"/>
                <a:gd name="T22" fmla="*/ 0 w 52"/>
                <a:gd name="T23" fmla="*/ 0 h 316"/>
                <a:gd name="T24" fmla="*/ 0 w 52"/>
                <a:gd name="T25" fmla="*/ 0 h 316"/>
                <a:gd name="T26" fmla="*/ 0 w 52"/>
                <a:gd name="T27" fmla="*/ 0 h 316"/>
                <a:gd name="T28" fmla="*/ 0 w 52"/>
                <a:gd name="T29" fmla="*/ 0 h 316"/>
                <a:gd name="T30" fmla="*/ 0 w 52"/>
                <a:gd name="T31" fmla="*/ 0 h 316"/>
                <a:gd name="T32" fmla="*/ 0 w 52"/>
                <a:gd name="T33" fmla="*/ 0 h 316"/>
                <a:gd name="T34" fmla="*/ 0 w 52"/>
                <a:gd name="T35" fmla="*/ 0 h 316"/>
                <a:gd name="T36" fmla="*/ 0 w 52"/>
                <a:gd name="T37" fmla="*/ 0 h 316"/>
                <a:gd name="T38" fmla="*/ 0 w 52"/>
                <a:gd name="T39" fmla="*/ 0 h 316"/>
                <a:gd name="T40" fmla="*/ 0 w 52"/>
                <a:gd name="T41" fmla="*/ 0 h 316"/>
                <a:gd name="T42" fmla="*/ 0 w 52"/>
                <a:gd name="T43" fmla="*/ 0 h 316"/>
                <a:gd name="T44" fmla="*/ 0 w 52"/>
                <a:gd name="T45" fmla="*/ 0 h 316"/>
                <a:gd name="T46" fmla="*/ 0 w 52"/>
                <a:gd name="T47" fmla="*/ 0 h 316"/>
                <a:gd name="T48" fmla="*/ 0 w 52"/>
                <a:gd name="T49" fmla="*/ 0 h 316"/>
                <a:gd name="T50" fmla="*/ 0 w 52"/>
                <a:gd name="T51" fmla="*/ 0 h 316"/>
                <a:gd name="T52" fmla="*/ 0 w 52"/>
                <a:gd name="T53" fmla="*/ 0 h 316"/>
                <a:gd name="T54" fmla="*/ 0 w 52"/>
                <a:gd name="T55" fmla="*/ 0 h 316"/>
                <a:gd name="T56" fmla="*/ 0 w 52"/>
                <a:gd name="T57" fmla="*/ 0 h 316"/>
                <a:gd name="T58" fmla="*/ 0 w 52"/>
                <a:gd name="T59" fmla="*/ 0 h 316"/>
                <a:gd name="T60" fmla="*/ 0 w 52"/>
                <a:gd name="T61" fmla="*/ 0 h 316"/>
                <a:gd name="T62" fmla="*/ 0 w 52"/>
                <a:gd name="T63" fmla="*/ 0 h 316"/>
                <a:gd name="T64" fmla="*/ 0 w 52"/>
                <a:gd name="T65" fmla="*/ 0 h 316"/>
                <a:gd name="T66" fmla="*/ 0 w 52"/>
                <a:gd name="T67" fmla="*/ 0 h 316"/>
                <a:gd name="T68" fmla="*/ 0 w 52"/>
                <a:gd name="T69" fmla="*/ 0 h 316"/>
                <a:gd name="T70" fmla="*/ 0 w 52"/>
                <a:gd name="T71" fmla="*/ 0 h 316"/>
                <a:gd name="T72" fmla="*/ 0 w 52"/>
                <a:gd name="T73" fmla="*/ 0 h 316"/>
                <a:gd name="T74" fmla="*/ 0 w 52"/>
                <a:gd name="T75" fmla="*/ 0 h 316"/>
                <a:gd name="T76" fmla="*/ 0 w 52"/>
                <a:gd name="T77" fmla="*/ 0 h 316"/>
                <a:gd name="T78" fmla="*/ 0 w 52"/>
                <a:gd name="T79" fmla="*/ 0 h 316"/>
                <a:gd name="T80" fmla="*/ 0 w 52"/>
                <a:gd name="T81" fmla="*/ 0 h 316"/>
                <a:gd name="T82" fmla="*/ 0 w 52"/>
                <a:gd name="T83" fmla="*/ 0 h 316"/>
                <a:gd name="T84" fmla="*/ 0 w 52"/>
                <a:gd name="T85" fmla="*/ 0 h 316"/>
                <a:gd name="T86" fmla="*/ 0 w 52"/>
                <a:gd name="T87" fmla="*/ 0 h 316"/>
                <a:gd name="T88" fmla="*/ 0 w 52"/>
                <a:gd name="T89" fmla="*/ 0 h 316"/>
                <a:gd name="T90" fmla="*/ 0 w 52"/>
                <a:gd name="T91" fmla="*/ 0 h 31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2"/>
                <a:gd name="T139" fmla="*/ 0 h 316"/>
                <a:gd name="T140" fmla="*/ 52 w 52"/>
                <a:gd name="T141" fmla="*/ 316 h 31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2" h="316">
                  <a:moveTo>
                    <a:pt x="36" y="4"/>
                  </a:moveTo>
                  <a:lnTo>
                    <a:pt x="31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11"/>
                  </a:lnTo>
                  <a:lnTo>
                    <a:pt x="11" y="14"/>
                  </a:lnTo>
                  <a:lnTo>
                    <a:pt x="8" y="19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1" y="36"/>
                  </a:lnTo>
                  <a:lnTo>
                    <a:pt x="1" y="39"/>
                  </a:lnTo>
                  <a:lnTo>
                    <a:pt x="1" y="42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1" y="56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6"/>
                  </a:lnTo>
                  <a:lnTo>
                    <a:pt x="1" y="70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1" y="81"/>
                  </a:lnTo>
                  <a:lnTo>
                    <a:pt x="1" y="84"/>
                  </a:lnTo>
                  <a:lnTo>
                    <a:pt x="1" y="88"/>
                  </a:lnTo>
                  <a:lnTo>
                    <a:pt x="1" y="91"/>
                  </a:lnTo>
                  <a:lnTo>
                    <a:pt x="1" y="95"/>
                  </a:lnTo>
                  <a:lnTo>
                    <a:pt x="1" y="100"/>
                  </a:lnTo>
                  <a:lnTo>
                    <a:pt x="1" y="103"/>
                  </a:lnTo>
                  <a:lnTo>
                    <a:pt x="2" y="108"/>
                  </a:lnTo>
                  <a:lnTo>
                    <a:pt x="2" y="113"/>
                  </a:lnTo>
                  <a:lnTo>
                    <a:pt x="2" y="117"/>
                  </a:lnTo>
                  <a:lnTo>
                    <a:pt x="2" y="122"/>
                  </a:lnTo>
                  <a:lnTo>
                    <a:pt x="2" y="127"/>
                  </a:lnTo>
                  <a:lnTo>
                    <a:pt x="2" y="132"/>
                  </a:lnTo>
                  <a:lnTo>
                    <a:pt x="4" y="138"/>
                  </a:lnTo>
                  <a:lnTo>
                    <a:pt x="4" y="142"/>
                  </a:lnTo>
                  <a:lnTo>
                    <a:pt x="4" y="148"/>
                  </a:lnTo>
                  <a:lnTo>
                    <a:pt x="4" y="152"/>
                  </a:lnTo>
                  <a:lnTo>
                    <a:pt x="5" y="154"/>
                  </a:lnTo>
                  <a:lnTo>
                    <a:pt x="5" y="158"/>
                  </a:lnTo>
                  <a:lnTo>
                    <a:pt x="6" y="161"/>
                  </a:lnTo>
                  <a:lnTo>
                    <a:pt x="6" y="164"/>
                  </a:lnTo>
                  <a:lnTo>
                    <a:pt x="6" y="167"/>
                  </a:lnTo>
                  <a:lnTo>
                    <a:pt x="6" y="171"/>
                  </a:lnTo>
                  <a:lnTo>
                    <a:pt x="6" y="173"/>
                  </a:lnTo>
                  <a:lnTo>
                    <a:pt x="6" y="177"/>
                  </a:lnTo>
                  <a:lnTo>
                    <a:pt x="7" y="180"/>
                  </a:lnTo>
                  <a:lnTo>
                    <a:pt x="7" y="184"/>
                  </a:lnTo>
                  <a:lnTo>
                    <a:pt x="8" y="189"/>
                  </a:lnTo>
                  <a:lnTo>
                    <a:pt x="8" y="191"/>
                  </a:lnTo>
                  <a:lnTo>
                    <a:pt x="9" y="196"/>
                  </a:lnTo>
                  <a:lnTo>
                    <a:pt x="9" y="199"/>
                  </a:lnTo>
                  <a:lnTo>
                    <a:pt x="11" y="204"/>
                  </a:lnTo>
                  <a:lnTo>
                    <a:pt x="11" y="208"/>
                  </a:lnTo>
                  <a:lnTo>
                    <a:pt x="11" y="211"/>
                  </a:lnTo>
                  <a:lnTo>
                    <a:pt x="12" y="216"/>
                  </a:lnTo>
                  <a:lnTo>
                    <a:pt x="13" y="221"/>
                  </a:lnTo>
                  <a:lnTo>
                    <a:pt x="13" y="224"/>
                  </a:lnTo>
                  <a:lnTo>
                    <a:pt x="14" y="229"/>
                  </a:lnTo>
                  <a:lnTo>
                    <a:pt x="14" y="233"/>
                  </a:lnTo>
                  <a:lnTo>
                    <a:pt x="15" y="236"/>
                  </a:lnTo>
                  <a:lnTo>
                    <a:pt x="15" y="240"/>
                  </a:lnTo>
                  <a:lnTo>
                    <a:pt x="15" y="243"/>
                  </a:lnTo>
                  <a:lnTo>
                    <a:pt x="17" y="247"/>
                  </a:lnTo>
                  <a:lnTo>
                    <a:pt x="18" y="250"/>
                  </a:lnTo>
                  <a:lnTo>
                    <a:pt x="18" y="254"/>
                  </a:lnTo>
                  <a:lnTo>
                    <a:pt x="19" y="256"/>
                  </a:lnTo>
                  <a:lnTo>
                    <a:pt x="20" y="260"/>
                  </a:lnTo>
                  <a:lnTo>
                    <a:pt x="20" y="263"/>
                  </a:lnTo>
                  <a:lnTo>
                    <a:pt x="23" y="268"/>
                  </a:lnTo>
                  <a:lnTo>
                    <a:pt x="24" y="274"/>
                  </a:lnTo>
                  <a:lnTo>
                    <a:pt x="25" y="279"/>
                  </a:lnTo>
                  <a:lnTo>
                    <a:pt x="27" y="284"/>
                  </a:lnTo>
                  <a:lnTo>
                    <a:pt x="28" y="287"/>
                  </a:lnTo>
                  <a:lnTo>
                    <a:pt x="31" y="291"/>
                  </a:lnTo>
                  <a:lnTo>
                    <a:pt x="32" y="294"/>
                  </a:lnTo>
                  <a:lnTo>
                    <a:pt x="33" y="297"/>
                  </a:lnTo>
                  <a:lnTo>
                    <a:pt x="36" y="299"/>
                  </a:lnTo>
                  <a:lnTo>
                    <a:pt x="37" y="303"/>
                  </a:lnTo>
                  <a:lnTo>
                    <a:pt x="39" y="306"/>
                  </a:lnTo>
                  <a:lnTo>
                    <a:pt x="43" y="310"/>
                  </a:lnTo>
                  <a:lnTo>
                    <a:pt x="44" y="311"/>
                  </a:lnTo>
                  <a:lnTo>
                    <a:pt x="47" y="313"/>
                  </a:lnTo>
                  <a:lnTo>
                    <a:pt x="50" y="314"/>
                  </a:lnTo>
                  <a:lnTo>
                    <a:pt x="52" y="316"/>
                  </a:lnTo>
                  <a:lnTo>
                    <a:pt x="52" y="170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0" name="Freeform 179"/>
            <p:cNvSpPr>
              <a:spLocks/>
            </p:cNvSpPr>
            <p:nvPr/>
          </p:nvSpPr>
          <p:spPr bwMode="auto">
            <a:xfrm>
              <a:off x="1791" y="1597"/>
              <a:ext cx="22" cy="117"/>
            </a:xfrm>
            <a:custGeom>
              <a:avLst/>
              <a:gdLst>
                <a:gd name="T0" fmla="*/ 0 w 65"/>
                <a:gd name="T1" fmla="*/ 0 h 350"/>
                <a:gd name="T2" fmla="*/ 0 w 65"/>
                <a:gd name="T3" fmla="*/ 0 h 350"/>
                <a:gd name="T4" fmla="*/ 0 w 65"/>
                <a:gd name="T5" fmla="*/ 0 h 350"/>
                <a:gd name="T6" fmla="*/ 0 w 65"/>
                <a:gd name="T7" fmla="*/ 0 h 350"/>
                <a:gd name="T8" fmla="*/ 0 w 65"/>
                <a:gd name="T9" fmla="*/ 0 h 350"/>
                <a:gd name="T10" fmla="*/ 0 w 65"/>
                <a:gd name="T11" fmla="*/ 0 h 350"/>
                <a:gd name="T12" fmla="*/ 0 w 65"/>
                <a:gd name="T13" fmla="*/ 0 h 350"/>
                <a:gd name="T14" fmla="*/ 0 w 65"/>
                <a:gd name="T15" fmla="*/ 0 h 350"/>
                <a:gd name="T16" fmla="*/ 0 w 65"/>
                <a:gd name="T17" fmla="*/ 0 h 350"/>
                <a:gd name="T18" fmla="*/ 0 w 65"/>
                <a:gd name="T19" fmla="*/ 0 h 350"/>
                <a:gd name="T20" fmla="*/ 0 w 65"/>
                <a:gd name="T21" fmla="*/ 0 h 350"/>
                <a:gd name="T22" fmla="*/ 0 w 65"/>
                <a:gd name="T23" fmla="*/ 0 h 350"/>
                <a:gd name="T24" fmla="*/ 0 w 65"/>
                <a:gd name="T25" fmla="*/ 0 h 350"/>
                <a:gd name="T26" fmla="*/ 0 w 65"/>
                <a:gd name="T27" fmla="*/ 0 h 350"/>
                <a:gd name="T28" fmla="*/ 0 w 65"/>
                <a:gd name="T29" fmla="*/ 0 h 350"/>
                <a:gd name="T30" fmla="*/ 0 w 65"/>
                <a:gd name="T31" fmla="*/ 0 h 350"/>
                <a:gd name="T32" fmla="*/ 0 w 65"/>
                <a:gd name="T33" fmla="*/ 0 h 350"/>
                <a:gd name="T34" fmla="*/ 0 w 65"/>
                <a:gd name="T35" fmla="*/ 0 h 350"/>
                <a:gd name="T36" fmla="*/ 0 w 65"/>
                <a:gd name="T37" fmla="*/ 0 h 350"/>
                <a:gd name="T38" fmla="*/ 0 w 65"/>
                <a:gd name="T39" fmla="*/ 0 h 350"/>
                <a:gd name="T40" fmla="*/ 0 w 65"/>
                <a:gd name="T41" fmla="*/ 0 h 350"/>
                <a:gd name="T42" fmla="*/ 0 w 65"/>
                <a:gd name="T43" fmla="*/ 0 h 350"/>
                <a:gd name="T44" fmla="*/ 0 w 65"/>
                <a:gd name="T45" fmla="*/ 0 h 350"/>
                <a:gd name="T46" fmla="*/ 0 w 65"/>
                <a:gd name="T47" fmla="*/ 0 h 350"/>
                <a:gd name="T48" fmla="*/ 0 w 65"/>
                <a:gd name="T49" fmla="*/ 0 h 350"/>
                <a:gd name="T50" fmla="*/ 0 w 65"/>
                <a:gd name="T51" fmla="*/ 0 h 350"/>
                <a:gd name="T52" fmla="*/ 0 w 65"/>
                <a:gd name="T53" fmla="*/ 0 h 350"/>
                <a:gd name="T54" fmla="*/ 0 w 65"/>
                <a:gd name="T55" fmla="*/ 0 h 350"/>
                <a:gd name="T56" fmla="*/ 0 w 65"/>
                <a:gd name="T57" fmla="*/ 0 h 350"/>
                <a:gd name="T58" fmla="*/ 0 w 65"/>
                <a:gd name="T59" fmla="*/ 0 h 350"/>
                <a:gd name="T60" fmla="*/ 0 w 65"/>
                <a:gd name="T61" fmla="*/ 0 h 350"/>
                <a:gd name="T62" fmla="*/ 0 w 65"/>
                <a:gd name="T63" fmla="*/ 0 h 350"/>
                <a:gd name="T64" fmla="*/ 0 w 65"/>
                <a:gd name="T65" fmla="*/ 0 h 350"/>
                <a:gd name="T66" fmla="*/ 0 w 65"/>
                <a:gd name="T67" fmla="*/ 0 h 350"/>
                <a:gd name="T68" fmla="*/ 0 w 65"/>
                <a:gd name="T69" fmla="*/ 0 h 350"/>
                <a:gd name="T70" fmla="*/ 0 w 65"/>
                <a:gd name="T71" fmla="*/ 0 h 350"/>
                <a:gd name="T72" fmla="*/ 0 w 65"/>
                <a:gd name="T73" fmla="*/ 0 h 350"/>
                <a:gd name="T74" fmla="*/ 0 w 65"/>
                <a:gd name="T75" fmla="*/ 0 h 350"/>
                <a:gd name="T76" fmla="*/ 0 w 65"/>
                <a:gd name="T77" fmla="*/ 0 h 350"/>
                <a:gd name="T78" fmla="*/ 0 w 65"/>
                <a:gd name="T79" fmla="*/ 0 h 350"/>
                <a:gd name="T80" fmla="*/ 0 w 65"/>
                <a:gd name="T81" fmla="*/ 0 h 350"/>
                <a:gd name="T82" fmla="*/ 0 w 65"/>
                <a:gd name="T83" fmla="*/ 0 h 350"/>
                <a:gd name="T84" fmla="*/ 0 w 65"/>
                <a:gd name="T85" fmla="*/ 0 h 350"/>
                <a:gd name="T86" fmla="*/ 0 w 65"/>
                <a:gd name="T87" fmla="*/ 0 h 350"/>
                <a:gd name="T88" fmla="*/ 0 w 65"/>
                <a:gd name="T89" fmla="*/ 0 h 350"/>
                <a:gd name="T90" fmla="*/ 0 w 65"/>
                <a:gd name="T91" fmla="*/ 0 h 350"/>
                <a:gd name="T92" fmla="*/ 0 w 65"/>
                <a:gd name="T93" fmla="*/ 0 h 350"/>
                <a:gd name="T94" fmla="*/ 0 w 65"/>
                <a:gd name="T95" fmla="*/ 0 h 350"/>
                <a:gd name="T96" fmla="*/ 0 w 65"/>
                <a:gd name="T97" fmla="*/ 0 h 350"/>
                <a:gd name="T98" fmla="*/ 0 w 65"/>
                <a:gd name="T99" fmla="*/ 0 h 350"/>
                <a:gd name="T100" fmla="*/ 0 w 65"/>
                <a:gd name="T101" fmla="*/ 0 h 3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5"/>
                <a:gd name="T154" fmla="*/ 0 h 350"/>
                <a:gd name="T155" fmla="*/ 65 w 65"/>
                <a:gd name="T156" fmla="*/ 350 h 3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5" h="350">
                  <a:moveTo>
                    <a:pt x="21" y="10"/>
                  </a:moveTo>
                  <a:lnTo>
                    <a:pt x="21" y="15"/>
                  </a:lnTo>
                  <a:lnTo>
                    <a:pt x="21" y="21"/>
                  </a:lnTo>
                  <a:lnTo>
                    <a:pt x="23" y="26"/>
                  </a:lnTo>
                  <a:lnTo>
                    <a:pt x="23" y="32"/>
                  </a:lnTo>
                  <a:lnTo>
                    <a:pt x="23" y="37"/>
                  </a:lnTo>
                  <a:lnTo>
                    <a:pt x="23" y="43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58"/>
                  </a:lnTo>
                  <a:lnTo>
                    <a:pt x="25" y="64"/>
                  </a:lnTo>
                  <a:lnTo>
                    <a:pt x="25" y="69"/>
                  </a:lnTo>
                  <a:lnTo>
                    <a:pt x="26" y="73"/>
                  </a:lnTo>
                  <a:lnTo>
                    <a:pt x="26" y="78"/>
                  </a:lnTo>
                  <a:lnTo>
                    <a:pt x="26" y="83"/>
                  </a:lnTo>
                  <a:lnTo>
                    <a:pt x="27" y="88"/>
                  </a:lnTo>
                  <a:lnTo>
                    <a:pt x="27" y="94"/>
                  </a:lnTo>
                  <a:lnTo>
                    <a:pt x="27" y="97"/>
                  </a:lnTo>
                  <a:lnTo>
                    <a:pt x="27" y="102"/>
                  </a:lnTo>
                  <a:lnTo>
                    <a:pt x="28" y="107"/>
                  </a:lnTo>
                  <a:lnTo>
                    <a:pt x="28" y="111"/>
                  </a:lnTo>
                  <a:lnTo>
                    <a:pt x="28" y="116"/>
                  </a:lnTo>
                  <a:lnTo>
                    <a:pt x="30" y="121"/>
                  </a:lnTo>
                  <a:lnTo>
                    <a:pt x="30" y="126"/>
                  </a:lnTo>
                  <a:lnTo>
                    <a:pt x="31" y="130"/>
                  </a:lnTo>
                  <a:lnTo>
                    <a:pt x="31" y="135"/>
                  </a:lnTo>
                  <a:lnTo>
                    <a:pt x="32" y="139"/>
                  </a:lnTo>
                  <a:lnTo>
                    <a:pt x="32" y="143"/>
                  </a:lnTo>
                  <a:lnTo>
                    <a:pt x="33" y="148"/>
                  </a:lnTo>
                  <a:lnTo>
                    <a:pt x="33" y="153"/>
                  </a:lnTo>
                  <a:lnTo>
                    <a:pt x="34" y="156"/>
                  </a:lnTo>
                  <a:lnTo>
                    <a:pt x="34" y="161"/>
                  </a:lnTo>
                  <a:lnTo>
                    <a:pt x="36" y="166"/>
                  </a:lnTo>
                  <a:lnTo>
                    <a:pt x="36" y="171"/>
                  </a:lnTo>
                  <a:lnTo>
                    <a:pt x="37" y="175"/>
                  </a:lnTo>
                  <a:lnTo>
                    <a:pt x="37" y="179"/>
                  </a:lnTo>
                  <a:lnTo>
                    <a:pt x="38" y="184"/>
                  </a:lnTo>
                  <a:lnTo>
                    <a:pt x="38" y="188"/>
                  </a:lnTo>
                  <a:lnTo>
                    <a:pt x="39" y="192"/>
                  </a:lnTo>
                  <a:lnTo>
                    <a:pt x="39" y="197"/>
                  </a:lnTo>
                  <a:lnTo>
                    <a:pt x="40" y="201"/>
                  </a:lnTo>
                  <a:lnTo>
                    <a:pt x="42" y="206"/>
                  </a:lnTo>
                  <a:lnTo>
                    <a:pt x="42" y="210"/>
                  </a:lnTo>
                  <a:lnTo>
                    <a:pt x="43" y="216"/>
                  </a:lnTo>
                  <a:lnTo>
                    <a:pt x="44" y="220"/>
                  </a:lnTo>
                  <a:lnTo>
                    <a:pt x="44" y="225"/>
                  </a:lnTo>
                  <a:lnTo>
                    <a:pt x="45" y="230"/>
                  </a:lnTo>
                  <a:lnTo>
                    <a:pt x="46" y="235"/>
                  </a:lnTo>
                  <a:lnTo>
                    <a:pt x="47" y="239"/>
                  </a:lnTo>
                  <a:lnTo>
                    <a:pt x="47" y="244"/>
                  </a:lnTo>
                  <a:lnTo>
                    <a:pt x="49" y="249"/>
                  </a:lnTo>
                  <a:lnTo>
                    <a:pt x="50" y="254"/>
                  </a:lnTo>
                  <a:lnTo>
                    <a:pt x="51" y="258"/>
                  </a:lnTo>
                  <a:lnTo>
                    <a:pt x="51" y="263"/>
                  </a:lnTo>
                  <a:lnTo>
                    <a:pt x="52" y="268"/>
                  </a:lnTo>
                  <a:lnTo>
                    <a:pt x="53" y="273"/>
                  </a:lnTo>
                  <a:lnTo>
                    <a:pt x="56" y="279"/>
                  </a:lnTo>
                  <a:lnTo>
                    <a:pt x="56" y="283"/>
                  </a:lnTo>
                  <a:lnTo>
                    <a:pt x="57" y="288"/>
                  </a:lnTo>
                  <a:lnTo>
                    <a:pt x="58" y="293"/>
                  </a:lnTo>
                  <a:lnTo>
                    <a:pt x="59" y="299"/>
                  </a:lnTo>
                  <a:lnTo>
                    <a:pt x="60" y="303"/>
                  </a:lnTo>
                  <a:lnTo>
                    <a:pt x="62" y="309"/>
                  </a:lnTo>
                  <a:lnTo>
                    <a:pt x="64" y="315"/>
                  </a:lnTo>
                  <a:lnTo>
                    <a:pt x="65" y="321"/>
                  </a:lnTo>
                  <a:lnTo>
                    <a:pt x="65" y="326"/>
                  </a:lnTo>
                  <a:lnTo>
                    <a:pt x="65" y="332"/>
                  </a:lnTo>
                  <a:lnTo>
                    <a:pt x="64" y="336"/>
                  </a:lnTo>
                  <a:lnTo>
                    <a:pt x="62" y="340"/>
                  </a:lnTo>
                  <a:lnTo>
                    <a:pt x="58" y="343"/>
                  </a:lnTo>
                  <a:lnTo>
                    <a:pt x="56" y="346"/>
                  </a:lnTo>
                  <a:lnTo>
                    <a:pt x="51" y="347"/>
                  </a:lnTo>
                  <a:lnTo>
                    <a:pt x="47" y="350"/>
                  </a:lnTo>
                  <a:lnTo>
                    <a:pt x="43" y="350"/>
                  </a:lnTo>
                  <a:lnTo>
                    <a:pt x="39" y="350"/>
                  </a:lnTo>
                  <a:lnTo>
                    <a:pt x="34" y="347"/>
                  </a:lnTo>
                  <a:lnTo>
                    <a:pt x="31" y="347"/>
                  </a:lnTo>
                  <a:lnTo>
                    <a:pt x="26" y="344"/>
                  </a:lnTo>
                  <a:lnTo>
                    <a:pt x="24" y="340"/>
                  </a:lnTo>
                  <a:lnTo>
                    <a:pt x="21" y="337"/>
                  </a:lnTo>
                  <a:lnTo>
                    <a:pt x="20" y="332"/>
                  </a:lnTo>
                  <a:lnTo>
                    <a:pt x="18" y="325"/>
                  </a:lnTo>
                  <a:lnTo>
                    <a:pt x="17" y="320"/>
                  </a:lnTo>
                  <a:lnTo>
                    <a:pt x="15" y="314"/>
                  </a:lnTo>
                  <a:lnTo>
                    <a:pt x="14" y="308"/>
                  </a:lnTo>
                  <a:lnTo>
                    <a:pt x="13" y="303"/>
                  </a:lnTo>
                  <a:lnTo>
                    <a:pt x="12" y="298"/>
                  </a:lnTo>
                  <a:lnTo>
                    <a:pt x="12" y="293"/>
                  </a:lnTo>
                  <a:lnTo>
                    <a:pt x="11" y="288"/>
                  </a:lnTo>
                  <a:lnTo>
                    <a:pt x="10" y="282"/>
                  </a:lnTo>
                  <a:lnTo>
                    <a:pt x="8" y="276"/>
                  </a:lnTo>
                  <a:lnTo>
                    <a:pt x="7" y="271"/>
                  </a:lnTo>
                  <a:lnTo>
                    <a:pt x="7" y="267"/>
                  </a:lnTo>
                  <a:lnTo>
                    <a:pt x="7" y="261"/>
                  </a:lnTo>
                  <a:lnTo>
                    <a:pt x="6" y="256"/>
                  </a:lnTo>
                  <a:lnTo>
                    <a:pt x="6" y="251"/>
                  </a:lnTo>
                  <a:lnTo>
                    <a:pt x="6" y="247"/>
                  </a:lnTo>
                  <a:lnTo>
                    <a:pt x="5" y="242"/>
                  </a:lnTo>
                  <a:lnTo>
                    <a:pt x="5" y="237"/>
                  </a:lnTo>
                  <a:lnTo>
                    <a:pt x="4" y="232"/>
                  </a:lnTo>
                  <a:lnTo>
                    <a:pt x="4" y="228"/>
                  </a:lnTo>
                  <a:lnTo>
                    <a:pt x="4" y="223"/>
                  </a:lnTo>
                  <a:lnTo>
                    <a:pt x="4" y="218"/>
                  </a:lnTo>
                  <a:lnTo>
                    <a:pt x="4" y="213"/>
                  </a:lnTo>
                  <a:lnTo>
                    <a:pt x="4" y="209"/>
                  </a:lnTo>
                  <a:lnTo>
                    <a:pt x="2" y="204"/>
                  </a:lnTo>
                  <a:lnTo>
                    <a:pt x="2" y="199"/>
                  </a:lnTo>
                  <a:lnTo>
                    <a:pt x="2" y="194"/>
                  </a:lnTo>
                  <a:lnTo>
                    <a:pt x="2" y="191"/>
                  </a:lnTo>
                  <a:lnTo>
                    <a:pt x="2" y="186"/>
                  </a:lnTo>
                  <a:lnTo>
                    <a:pt x="2" y="181"/>
                  </a:lnTo>
                  <a:lnTo>
                    <a:pt x="2" y="177"/>
                  </a:lnTo>
                  <a:lnTo>
                    <a:pt x="2" y="172"/>
                  </a:lnTo>
                  <a:lnTo>
                    <a:pt x="2" y="167"/>
                  </a:lnTo>
                  <a:lnTo>
                    <a:pt x="2" y="162"/>
                  </a:lnTo>
                  <a:lnTo>
                    <a:pt x="2" y="158"/>
                  </a:lnTo>
                  <a:lnTo>
                    <a:pt x="2" y="153"/>
                  </a:lnTo>
                  <a:lnTo>
                    <a:pt x="2" y="148"/>
                  </a:lnTo>
                  <a:lnTo>
                    <a:pt x="2" y="143"/>
                  </a:lnTo>
                  <a:lnTo>
                    <a:pt x="2" y="139"/>
                  </a:lnTo>
                  <a:lnTo>
                    <a:pt x="2" y="135"/>
                  </a:lnTo>
                  <a:lnTo>
                    <a:pt x="2" y="130"/>
                  </a:lnTo>
                  <a:lnTo>
                    <a:pt x="2" y="126"/>
                  </a:lnTo>
                  <a:lnTo>
                    <a:pt x="2" y="121"/>
                  </a:lnTo>
                  <a:lnTo>
                    <a:pt x="2" y="116"/>
                  </a:lnTo>
                  <a:lnTo>
                    <a:pt x="2" y="111"/>
                  </a:lnTo>
                  <a:lnTo>
                    <a:pt x="2" y="107"/>
                  </a:lnTo>
                  <a:lnTo>
                    <a:pt x="2" y="102"/>
                  </a:lnTo>
                  <a:lnTo>
                    <a:pt x="4" y="97"/>
                  </a:lnTo>
                  <a:lnTo>
                    <a:pt x="2" y="91"/>
                  </a:lnTo>
                  <a:lnTo>
                    <a:pt x="2" y="86"/>
                  </a:lnTo>
                  <a:lnTo>
                    <a:pt x="2" y="80"/>
                  </a:lnTo>
                  <a:lnTo>
                    <a:pt x="2" y="76"/>
                  </a:lnTo>
                  <a:lnTo>
                    <a:pt x="2" y="71"/>
                  </a:lnTo>
                  <a:lnTo>
                    <a:pt x="2" y="65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1" y="39"/>
                  </a:lnTo>
                  <a:lnTo>
                    <a:pt x="1" y="33"/>
                  </a:lnTo>
                  <a:lnTo>
                    <a:pt x="1" y="27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9" y="5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1" name="Freeform 180"/>
            <p:cNvSpPr>
              <a:spLocks/>
            </p:cNvSpPr>
            <p:nvPr/>
          </p:nvSpPr>
          <p:spPr bwMode="auto">
            <a:xfrm>
              <a:off x="1723" y="1609"/>
              <a:ext cx="39" cy="81"/>
            </a:xfrm>
            <a:custGeom>
              <a:avLst/>
              <a:gdLst>
                <a:gd name="T0" fmla="*/ 0 w 117"/>
                <a:gd name="T1" fmla="*/ 0 h 244"/>
                <a:gd name="T2" fmla="*/ 0 w 117"/>
                <a:gd name="T3" fmla="*/ 0 h 244"/>
                <a:gd name="T4" fmla="*/ 0 w 117"/>
                <a:gd name="T5" fmla="*/ 0 h 244"/>
                <a:gd name="T6" fmla="*/ 0 w 117"/>
                <a:gd name="T7" fmla="*/ 0 h 244"/>
                <a:gd name="T8" fmla="*/ 0 w 117"/>
                <a:gd name="T9" fmla="*/ 0 h 244"/>
                <a:gd name="T10" fmla="*/ 0 w 117"/>
                <a:gd name="T11" fmla="*/ 0 h 244"/>
                <a:gd name="T12" fmla="*/ 0 w 117"/>
                <a:gd name="T13" fmla="*/ 0 h 244"/>
                <a:gd name="T14" fmla="*/ 0 w 117"/>
                <a:gd name="T15" fmla="*/ 0 h 244"/>
                <a:gd name="T16" fmla="*/ 0 w 117"/>
                <a:gd name="T17" fmla="*/ 0 h 244"/>
                <a:gd name="T18" fmla="*/ 0 w 117"/>
                <a:gd name="T19" fmla="*/ 0 h 244"/>
                <a:gd name="T20" fmla="*/ 0 w 117"/>
                <a:gd name="T21" fmla="*/ 0 h 244"/>
                <a:gd name="T22" fmla="*/ 0 w 117"/>
                <a:gd name="T23" fmla="*/ 0 h 244"/>
                <a:gd name="T24" fmla="*/ 0 w 117"/>
                <a:gd name="T25" fmla="*/ 0 h 244"/>
                <a:gd name="T26" fmla="*/ 0 w 117"/>
                <a:gd name="T27" fmla="*/ 0 h 244"/>
                <a:gd name="T28" fmla="*/ 0 w 117"/>
                <a:gd name="T29" fmla="*/ 0 h 244"/>
                <a:gd name="T30" fmla="*/ 0 w 117"/>
                <a:gd name="T31" fmla="*/ 0 h 244"/>
                <a:gd name="T32" fmla="*/ 0 w 117"/>
                <a:gd name="T33" fmla="*/ 0 h 244"/>
                <a:gd name="T34" fmla="*/ 0 w 117"/>
                <a:gd name="T35" fmla="*/ 0 h 244"/>
                <a:gd name="T36" fmla="*/ 0 w 117"/>
                <a:gd name="T37" fmla="*/ 0 h 244"/>
                <a:gd name="T38" fmla="*/ 0 w 117"/>
                <a:gd name="T39" fmla="*/ 0 h 244"/>
                <a:gd name="T40" fmla="*/ 0 w 117"/>
                <a:gd name="T41" fmla="*/ 0 h 244"/>
                <a:gd name="T42" fmla="*/ 0 w 117"/>
                <a:gd name="T43" fmla="*/ 0 h 244"/>
                <a:gd name="T44" fmla="*/ 0 w 117"/>
                <a:gd name="T45" fmla="*/ 0 h 244"/>
                <a:gd name="T46" fmla="*/ 0 w 117"/>
                <a:gd name="T47" fmla="*/ 0 h 244"/>
                <a:gd name="T48" fmla="*/ 0 w 117"/>
                <a:gd name="T49" fmla="*/ 0 h 244"/>
                <a:gd name="T50" fmla="*/ 0 w 117"/>
                <a:gd name="T51" fmla="*/ 0 h 244"/>
                <a:gd name="T52" fmla="*/ 0 w 117"/>
                <a:gd name="T53" fmla="*/ 0 h 244"/>
                <a:gd name="T54" fmla="*/ 0 w 117"/>
                <a:gd name="T55" fmla="*/ 0 h 244"/>
                <a:gd name="T56" fmla="*/ 0 w 117"/>
                <a:gd name="T57" fmla="*/ 0 h 244"/>
                <a:gd name="T58" fmla="*/ 0 w 117"/>
                <a:gd name="T59" fmla="*/ 0 h 244"/>
                <a:gd name="T60" fmla="*/ 0 w 117"/>
                <a:gd name="T61" fmla="*/ 0 h 244"/>
                <a:gd name="T62" fmla="*/ 0 w 117"/>
                <a:gd name="T63" fmla="*/ 0 h 244"/>
                <a:gd name="T64" fmla="*/ 0 w 117"/>
                <a:gd name="T65" fmla="*/ 0 h 244"/>
                <a:gd name="T66" fmla="*/ 0 w 117"/>
                <a:gd name="T67" fmla="*/ 0 h 244"/>
                <a:gd name="T68" fmla="*/ 0 w 117"/>
                <a:gd name="T69" fmla="*/ 0 h 244"/>
                <a:gd name="T70" fmla="*/ 0 w 117"/>
                <a:gd name="T71" fmla="*/ 0 h 244"/>
                <a:gd name="T72" fmla="*/ 0 w 117"/>
                <a:gd name="T73" fmla="*/ 0 h 244"/>
                <a:gd name="T74" fmla="*/ 0 w 117"/>
                <a:gd name="T75" fmla="*/ 0 h 244"/>
                <a:gd name="T76" fmla="*/ 0 w 117"/>
                <a:gd name="T77" fmla="*/ 0 h 244"/>
                <a:gd name="T78" fmla="*/ 0 w 117"/>
                <a:gd name="T79" fmla="*/ 0 h 244"/>
                <a:gd name="T80" fmla="*/ 0 w 117"/>
                <a:gd name="T81" fmla="*/ 0 h 244"/>
                <a:gd name="T82" fmla="*/ 0 w 117"/>
                <a:gd name="T83" fmla="*/ 0 h 244"/>
                <a:gd name="T84" fmla="*/ 0 w 117"/>
                <a:gd name="T85" fmla="*/ 0 h 244"/>
                <a:gd name="T86" fmla="*/ 0 w 117"/>
                <a:gd name="T87" fmla="*/ 0 h 244"/>
                <a:gd name="T88" fmla="*/ 0 w 117"/>
                <a:gd name="T89" fmla="*/ 0 h 244"/>
                <a:gd name="T90" fmla="*/ 0 w 117"/>
                <a:gd name="T91" fmla="*/ 0 h 2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44"/>
                <a:gd name="T140" fmla="*/ 117 w 117"/>
                <a:gd name="T141" fmla="*/ 244 h 24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44">
                  <a:moveTo>
                    <a:pt x="78" y="41"/>
                  </a:moveTo>
                  <a:lnTo>
                    <a:pt x="77" y="38"/>
                  </a:lnTo>
                  <a:lnTo>
                    <a:pt x="77" y="35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7" y="17"/>
                  </a:lnTo>
                  <a:lnTo>
                    <a:pt x="78" y="13"/>
                  </a:lnTo>
                  <a:lnTo>
                    <a:pt x="81" y="11"/>
                  </a:lnTo>
                  <a:lnTo>
                    <a:pt x="82" y="8"/>
                  </a:lnTo>
                  <a:lnTo>
                    <a:pt x="86" y="5"/>
                  </a:lnTo>
                  <a:lnTo>
                    <a:pt x="90" y="3"/>
                  </a:lnTo>
                  <a:lnTo>
                    <a:pt x="96" y="2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2"/>
                  </a:lnTo>
                  <a:lnTo>
                    <a:pt x="111" y="5"/>
                  </a:lnTo>
                  <a:lnTo>
                    <a:pt x="114" y="9"/>
                  </a:lnTo>
                  <a:lnTo>
                    <a:pt x="116" y="13"/>
                  </a:lnTo>
                  <a:lnTo>
                    <a:pt x="116" y="15"/>
                  </a:lnTo>
                  <a:lnTo>
                    <a:pt x="116" y="18"/>
                  </a:lnTo>
                  <a:lnTo>
                    <a:pt x="117" y="22"/>
                  </a:lnTo>
                  <a:lnTo>
                    <a:pt x="117" y="24"/>
                  </a:lnTo>
                  <a:lnTo>
                    <a:pt x="117" y="28"/>
                  </a:lnTo>
                  <a:lnTo>
                    <a:pt x="117" y="31"/>
                  </a:lnTo>
                  <a:lnTo>
                    <a:pt x="117" y="35"/>
                  </a:lnTo>
                  <a:lnTo>
                    <a:pt x="117" y="38"/>
                  </a:lnTo>
                  <a:lnTo>
                    <a:pt x="117" y="42"/>
                  </a:lnTo>
                  <a:lnTo>
                    <a:pt x="116" y="47"/>
                  </a:lnTo>
                  <a:lnTo>
                    <a:pt x="116" y="50"/>
                  </a:lnTo>
                  <a:lnTo>
                    <a:pt x="116" y="54"/>
                  </a:lnTo>
                  <a:lnTo>
                    <a:pt x="115" y="59"/>
                  </a:lnTo>
                  <a:lnTo>
                    <a:pt x="115" y="62"/>
                  </a:lnTo>
                  <a:lnTo>
                    <a:pt x="114" y="67"/>
                  </a:lnTo>
                  <a:lnTo>
                    <a:pt x="113" y="72"/>
                  </a:lnTo>
                  <a:lnTo>
                    <a:pt x="111" y="75"/>
                  </a:lnTo>
                  <a:lnTo>
                    <a:pt x="111" y="79"/>
                  </a:lnTo>
                  <a:lnTo>
                    <a:pt x="109" y="83"/>
                  </a:lnTo>
                  <a:lnTo>
                    <a:pt x="109" y="88"/>
                  </a:lnTo>
                  <a:lnTo>
                    <a:pt x="107" y="92"/>
                  </a:lnTo>
                  <a:lnTo>
                    <a:pt x="105" y="96"/>
                  </a:lnTo>
                  <a:lnTo>
                    <a:pt x="103" y="101"/>
                  </a:lnTo>
                  <a:lnTo>
                    <a:pt x="102" y="106"/>
                  </a:lnTo>
                  <a:lnTo>
                    <a:pt x="98" y="111"/>
                  </a:lnTo>
                  <a:lnTo>
                    <a:pt x="96" y="117"/>
                  </a:lnTo>
                  <a:lnTo>
                    <a:pt x="95" y="121"/>
                  </a:lnTo>
                  <a:lnTo>
                    <a:pt x="92" y="127"/>
                  </a:lnTo>
                  <a:lnTo>
                    <a:pt x="89" y="133"/>
                  </a:lnTo>
                  <a:lnTo>
                    <a:pt x="86" y="139"/>
                  </a:lnTo>
                  <a:lnTo>
                    <a:pt x="85" y="142"/>
                  </a:lnTo>
                  <a:lnTo>
                    <a:pt x="84" y="145"/>
                  </a:lnTo>
                  <a:lnTo>
                    <a:pt x="82" y="147"/>
                  </a:lnTo>
                  <a:lnTo>
                    <a:pt x="82" y="151"/>
                  </a:lnTo>
                  <a:lnTo>
                    <a:pt x="79" y="153"/>
                  </a:lnTo>
                  <a:lnTo>
                    <a:pt x="78" y="156"/>
                  </a:lnTo>
                  <a:lnTo>
                    <a:pt x="77" y="159"/>
                  </a:lnTo>
                  <a:lnTo>
                    <a:pt x="76" y="162"/>
                  </a:lnTo>
                  <a:lnTo>
                    <a:pt x="75" y="165"/>
                  </a:lnTo>
                  <a:lnTo>
                    <a:pt x="73" y="168"/>
                  </a:lnTo>
                  <a:lnTo>
                    <a:pt x="72" y="170"/>
                  </a:lnTo>
                  <a:lnTo>
                    <a:pt x="71" y="174"/>
                  </a:lnTo>
                  <a:lnTo>
                    <a:pt x="67" y="180"/>
                  </a:lnTo>
                  <a:lnTo>
                    <a:pt x="65" y="184"/>
                  </a:lnTo>
                  <a:lnTo>
                    <a:pt x="63" y="190"/>
                  </a:lnTo>
                  <a:lnTo>
                    <a:pt x="60" y="195"/>
                  </a:lnTo>
                  <a:lnTo>
                    <a:pt x="57" y="200"/>
                  </a:lnTo>
                  <a:lnTo>
                    <a:pt x="54" y="204"/>
                  </a:lnTo>
                  <a:lnTo>
                    <a:pt x="53" y="208"/>
                  </a:lnTo>
                  <a:lnTo>
                    <a:pt x="51" y="213"/>
                  </a:lnTo>
                  <a:lnTo>
                    <a:pt x="49" y="216"/>
                  </a:lnTo>
                  <a:lnTo>
                    <a:pt x="47" y="220"/>
                  </a:lnTo>
                  <a:lnTo>
                    <a:pt x="45" y="223"/>
                  </a:lnTo>
                  <a:lnTo>
                    <a:pt x="44" y="226"/>
                  </a:lnTo>
                  <a:lnTo>
                    <a:pt x="43" y="231"/>
                  </a:lnTo>
                  <a:lnTo>
                    <a:pt x="41" y="234"/>
                  </a:lnTo>
                  <a:lnTo>
                    <a:pt x="39" y="234"/>
                  </a:lnTo>
                  <a:lnTo>
                    <a:pt x="38" y="236"/>
                  </a:lnTo>
                  <a:lnTo>
                    <a:pt x="34" y="238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25" y="240"/>
                  </a:lnTo>
                  <a:lnTo>
                    <a:pt x="21" y="241"/>
                  </a:lnTo>
                  <a:lnTo>
                    <a:pt x="19" y="242"/>
                  </a:lnTo>
                  <a:lnTo>
                    <a:pt x="14" y="242"/>
                  </a:lnTo>
                  <a:lnTo>
                    <a:pt x="11" y="242"/>
                  </a:lnTo>
                  <a:lnTo>
                    <a:pt x="7" y="242"/>
                  </a:lnTo>
                  <a:lnTo>
                    <a:pt x="5" y="244"/>
                  </a:lnTo>
                  <a:lnTo>
                    <a:pt x="0" y="244"/>
                  </a:lnTo>
                  <a:lnTo>
                    <a:pt x="78" y="41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2" name="Freeform 181"/>
            <p:cNvSpPr>
              <a:spLocks/>
            </p:cNvSpPr>
            <p:nvPr/>
          </p:nvSpPr>
          <p:spPr bwMode="auto">
            <a:xfrm>
              <a:off x="1715" y="1620"/>
              <a:ext cx="39" cy="79"/>
            </a:xfrm>
            <a:custGeom>
              <a:avLst/>
              <a:gdLst>
                <a:gd name="T0" fmla="*/ 0 w 117"/>
                <a:gd name="T1" fmla="*/ 0 h 235"/>
                <a:gd name="T2" fmla="*/ 0 w 117"/>
                <a:gd name="T3" fmla="*/ 0 h 235"/>
                <a:gd name="T4" fmla="*/ 0 w 117"/>
                <a:gd name="T5" fmla="*/ 0 h 235"/>
                <a:gd name="T6" fmla="*/ 0 w 117"/>
                <a:gd name="T7" fmla="*/ 0 h 235"/>
                <a:gd name="T8" fmla="*/ 0 w 117"/>
                <a:gd name="T9" fmla="*/ 0 h 235"/>
                <a:gd name="T10" fmla="*/ 0 w 117"/>
                <a:gd name="T11" fmla="*/ 0 h 235"/>
                <a:gd name="T12" fmla="*/ 0 w 117"/>
                <a:gd name="T13" fmla="*/ 0 h 235"/>
                <a:gd name="T14" fmla="*/ 0 w 117"/>
                <a:gd name="T15" fmla="*/ 0 h 235"/>
                <a:gd name="T16" fmla="*/ 0 w 117"/>
                <a:gd name="T17" fmla="*/ 0 h 235"/>
                <a:gd name="T18" fmla="*/ 0 w 117"/>
                <a:gd name="T19" fmla="*/ 0 h 235"/>
                <a:gd name="T20" fmla="*/ 0 w 117"/>
                <a:gd name="T21" fmla="*/ 0 h 235"/>
                <a:gd name="T22" fmla="*/ 0 w 117"/>
                <a:gd name="T23" fmla="*/ 0 h 235"/>
                <a:gd name="T24" fmla="*/ 0 w 117"/>
                <a:gd name="T25" fmla="*/ 0 h 235"/>
                <a:gd name="T26" fmla="*/ 0 w 117"/>
                <a:gd name="T27" fmla="*/ 0 h 235"/>
                <a:gd name="T28" fmla="*/ 0 w 117"/>
                <a:gd name="T29" fmla="*/ 0 h 235"/>
                <a:gd name="T30" fmla="*/ 0 w 117"/>
                <a:gd name="T31" fmla="*/ 0 h 235"/>
                <a:gd name="T32" fmla="*/ 0 w 117"/>
                <a:gd name="T33" fmla="*/ 0 h 235"/>
                <a:gd name="T34" fmla="*/ 0 w 117"/>
                <a:gd name="T35" fmla="*/ 0 h 235"/>
                <a:gd name="T36" fmla="*/ 0 w 117"/>
                <a:gd name="T37" fmla="*/ 0 h 235"/>
                <a:gd name="T38" fmla="*/ 0 w 117"/>
                <a:gd name="T39" fmla="*/ 0 h 235"/>
                <a:gd name="T40" fmla="*/ 0 w 117"/>
                <a:gd name="T41" fmla="*/ 0 h 235"/>
                <a:gd name="T42" fmla="*/ 0 w 117"/>
                <a:gd name="T43" fmla="*/ 0 h 235"/>
                <a:gd name="T44" fmla="*/ 0 w 117"/>
                <a:gd name="T45" fmla="*/ 0 h 235"/>
                <a:gd name="T46" fmla="*/ 0 w 117"/>
                <a:gd name="T47" fmla="*/ 0 h 235"/>
                <a:gd name="T48" fmla="*/ 0 w 117"/>
                <a:gd name="T49" fmla="*/ 0 h 235"/>
                <a:gd name="T50" fmla="*/ 0 w 117"/>
                <a:gd name="T51" fmla="*/ 0 h 235"/>
                <a:gd name="T52" fmla="*/ 0 w 117"/>
                <a:gd name="T53" fmla="*/ 0 h 235"/>
                <a:gd name="T54" fmla="*/ 0 w 117"/>
                <a:gd name="T55" fmla="*/ 0 h 235"/>
                <a:gd name="T56" fmla="*/ 0 w 117"/>
                <a:gd name="T57" fmla="*/ 0 h 235"/>
                <a:gd name="T58" fmla="*/ 0 w 117"/>
                <a:gd name="T59" fmla="*/ 0 h 235"/>
                <a:gd name="T60" fmla="*/ 0 w 117"/>
                <a:gd name="T61" fmla="*/ 0 h 235"/>
                <a:gd name="T62" fmla="*/ 0 w 117"/>
                <a:gd name="T63" fmla="*/ 0 h 235"/>
                <a:gd name="T64" fmla="*/ 0 w 117"/>
                <a:gd name="T65" fmla="*/ 0 h 235"/>
                <a:gd name="T66" fmla="*/ 0 w 117"/>
                <a:gd name="T67" fmla="*/ 0 h 235"/>
                <a:gd name="T68" fmla="*/ 0 w 117"/>
                <a:gd name="T69" fmla="*/ 0 h 235"/>
                <a:gd name="T70" fmla="*/ 0 w 117"/>
                <a:gd name="T71" fmla="*/ 0 h 235"/>
                <a:gd name="T72" fmla="*/ 0 w 117"/>
                <a:gd name="T73" fmla="*/ 0 h 235"/>
                <a:gd name="T74" fmla="*/ 0 w 117"/>
                <a:gd name="T75" fmla="*/ 0 h 235"/>
                <a:gd name="T76" fmla="*/ 0 w 117"/>
                <a:gd name="T77" fmla="*/ 0 h 235"/>
                <a:gd name="T78" fmla="*/ 0 w 117"/>
                <a:gd name="T79" fmla="*/ 0 h 235"/>
                <a:gd name="T80" fmla="*/ 0 w 117"/>
                <a:gd name="T81" fmla="*/ 0 h 235"/>
                <a:gd name="T82" fmla="*/ 0 w 117"/>
                <a:gd name="T83" fmla="*/ 0 h 235"/>
                <a:gd name="T84" fmla="*/ 0 w 117"/>
                <a:gd name="T85" fmla="*/ 0 h 235"/>
                <a:gd name="T86" fmla="*/ 0 w 117"/>
                <a:gd name="T87" fmla="*/ 0 h 235"/>
                <a:gd name="T88" fmla="*/ 0 w 117"/>
                <a:gd name="T89" fmla="*/ 0 h 235"/>
                <a:gd name="T90" fmla="*/ 0 w 117"/>
                <a:gd name="T91" fmla="*/ 0 h 2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35"/>
                <a:gd name="T140" fmla="*/ 117 w 117"/>
                <a:gd name="T141" fmla="*/ 235 h 2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35">
                  <a:moveTo>
                    <a:pt x="117" y="22"/>
                  </a:moveTo>
                  <a:lnTo>
                    <a:pt x="116" y="25"/>
                  </a:lnTo>
                  <a:lnTo>
                    <a:pt x="115" y="28"/>
                  </a:lnTo>
                  <a:lnTo>
                    <a:pt x="114" y="32"/>
                  </a:lnTo>
                  <a:lnTo>
                    <a:pt x="113" y="37"/>
                  </a:lnTo>
                  <a:lnTo>
                    <a:pt x="113" y="39"/>
                  </a:lnTo>
                  <a:lnTo>
                    <a:pt x="111" y="42"/>
                  </a:lnTo>
                  <a:lnTo>
                    <a:pt x="110" y="47"/>
                  </a:lnTo>
                  <a:lnTo>
                    <a:pt x="110" y="51"/>
                  </a:lnTo>
                  <a:lnTo>
                    <a:pt x="108" y="53"/>
                  </a:lnTo>
                  <a:lnTo>
                    <a:pt x="108" y="57"/>
                  </a:lnTo>
                  <a:lnTo>
                    <a:pt x="107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4" y="70"/>
                  </a:lnTo>
                  <a:lnTo>
                    <a:pt x="103" y="72"/>
                  </a:lnTo>
                  <a:lnTo>
                    <a:pt x="103" y="76"/>
                  </a:lnTo>
                  <a:lnTo>
                    <a:pt x="102" y="79"/>
                  </a:lnTo>
                  <a:lnTo>
                    <a:pt x="101" y="82"/>
                  </a:lnTo>
                  <a:lnTo>
                    <a:pt x="100" y="85"/>
                  </a:lnTo>
                  <a:lnTo>
                    <a:pt x="100" y="88"/>
                  </a:lnTo>
                  <a:lnTo>
                    <a:pt x="97" y="91"/>
                  </a:lnTo>
                  <a:lnTo>
                    <a:pt x="97" y="95"/>
                  </a:lnTo>
                  <a:lnTo>
                    <a:pt x="96" y="97"/>
                  </a:lnTo>
                  <a:lnTo>
                    <a:pt x="95" y="101"/>
                  </a:lnTo>
                  <a:lnTo>
                    <a:pt x="94" y="104"/>
                  </a:lnTo>
                  <a:lnTo>
                    <a:pt x="92" y="107"/>
                  </a:lnTo>
                  <a:lnTo>
                    <a:pt x="91" y="110"/>
                  </a:lnTo>
                  <a:lnTo>
                    <a:pt x="90" y="114"/>
                  </a:lnTo>
                  <a:lnTo>
                    <a:pt x="88" y="116"/>
                  </a:lnTo>
                  <a:lnTo>
                    <a:pt x="88" y="121"/>
                  </a:lnTo>
                  <a:lnTo>
                    <a:pt x="85" y="124"/>
                  </a:lnTo>
                  <a:lnTo>
                    <a:pt x="84" y="128"/>
                  </a:lnTo>
                  <a:lnTo>
                    <a:pt x="82" y="133"/>
                  </a:lnTo>
                  <a:lnTo>
                    <a:pt x="79" y="137"/>
                  </a:lnTo>
                  <a:lnTo>
                    <a:pt x="77" y="141"/>
                  </a:lnTo>
                  <a:lnTo>
                    <a:pt x="76" y="146"/>
                  </a:lnTo>
                  <a:lnTo>
                    <a:pt x="74" y="150"/>
                  </a:lnTo>
                  <a:lnTo>
                    <a:pt x="71" y="155"/>
                  </a:lnTo>
                  <a:lnTo>
                    <a:pt x="69" y="159"/>
                  </a:lnTo>
                  <a:lnTo>
                    <a:pt x="68" y="163"/>
                  </a:lnTo>
                  <a:lnTo>
                    <a:pt x="64" y="167"/>
                  </a:lnTo>
                  <a:lnTo>
                    <a:pt x="63" y="171"/>
                  </a:lnTo>
                  <a:lnTo>
                    <a:pt x="60" y="174"/>
                  </a:lnTo>
                  <a:lnTo>
                    <a:pt x="58" y="179"/>
                  </a:lnTo>
                  <a:lnTo>
                    <a:pt x="56" y="182"/>
                  </a:lnTo>
                  <a:lnTo>
                    <a:pt x="53" y="187"/>
                  </a:lnTo>
                  <a:lnTo>
                    <a:pt x="50" y="192"/>
                  </a:lnTo>
                  <a:lnTo>
                    <a:pt x="47" y="197"/>
                  </a:lnTo>
                  <a:lnTo>
                    <a:pt x="44" y="200"/>
                  </a:lnTo>
                  <a:lnTo>
                    <a:pt x="40" y="204"/>
                  </a:lnTo>
                  <a:lnTo>
                    <a:pt x="38" y="207"/>
                  </a:lnTo>
                  <a:lnTo>
                    <a:pt x="36" y="211"/>
                  </a:lnTo>
                  <a:lnTo>
                    <a:pt x="32" y="214"/>
                  </a:lnTo>
                  <a:lnTo>
                    <a:pt x="30" y="217"/>
                  </a:lnTo>
                  <a:lnTo>
                    <a:pt x="27" y="219"/>
                  </a:lnTo>
                  <a:lnTo>
                    <a:pt x="25" y="223"/>
                  </a:lnTo>
                  <a:lnTo>
                    <a:pt x="20" y="226"/>
                  </a:lnTo>
                  <a:lnTo>
                    <a:pt x="18" y="229"/>
                  </a:lnTo>
                  <a:lnTo>
                    <a:pt x="14" y="232"/>
                  </a:lnTo>
                  <a:lnTo>
                    <a:pt x="12" y="233"/>
                  </a:lnTo>
                  <a:lnTo>
                    <a:pt x="6" y="235"/>
                  </a:lnTo>
                  <a:lnTo>
                    <a:pt x="4" y="233"/>
                  </a:lnTo>
                  <a:lnTo>
                    <a:pt x="1" y="231"/>
                  </a:lnTo>
                  <a:lnTo>
                    <a:pt x="0" y="226"/>
                  </a:lnTo>
                  <a:lnTo>
                    <a:pt x="0" y="223"/>
                  </a:lnTo>
                  <a:lnTo>
                    <a:pt x="0" y="220"/>
                  </a:lnTo>
                  <a:lnTo>
                    <a:pt x="0" y="217"/>
                  </a:lnTo>
                  <a:lnTo>
                    <a:pt x="1" y="213"/>
                  </a:lnTo>
                  <a:lnTo>
                    <a:pt x="1" y="209"/>
                  </a:lnTo>
                  <a:lnTo>
                    <a:pt x="1" y="205"/>
                  </a:lnTo>
                  <a:lnTo>
                    <a:pt x="2" y="201"/>
                  </a:lnTo>
                  <a:lnTo>
                    <a:pt x="5" y="198"/>
                  </a:lnTo>
                  <a:lnTo>
                    <a:pt x="5" y="193"/>
                  </a:lnTo>
                  <a:lnTo>
                    <a:pt x="6" y="190"/>
                  </a:lnTo>
                  <a:lnTo>
                    <a:pt x="7" y="186"/>
                  </a:lnTo>
                  <a:lnTo>
                    <a:pt x="9" y="182"/>
                  </a:lnTo>
                  <a:lnTo>
                    <a:pt x="11" y="179"/>
                  </a:lnTo>
                  <a:lnTo>
                    <a:pt x="12" y="177"/>
                  </a:lnTo>
                  <a:lnTo>
                    <a:pt x="14" y="174"/>
                  </a:lnTo>
                  <a:lnTo>
                    <a:pt x="15" y="173"/>
                  </a:lnTo>
                  <a:lnTo>
                    <a:pt x="18" y="168"/>
                  </a:lnTo>
                  <a:lnTo>
                    <a:pt x="20" y="165"/>
                  </a:lnTo>
                  <a:lnTo>
                    <a:pt x="23" y="160"/>
                  </a:lnTo>
                  <a:lnTo>
                    <a:pt x="25" y="158"/>
                  </a:lnTo>
                  <a:lnTo>
                    <a:pt x="27" y="153"/>
                  </a:lnTo>
                  <a:lnTo>
                    <a:pt x="30" y="149"/>
                  </a:lnTo>
                  <a:lnTo>
                    <a:pt x="31" y="146"/>
                  </a:lnTo>
                  <a:lnTo>
                    <a:pt x="33" y="142"/>
                  </a:lnTo>
                  <a:lnTo>
                    <a:pt x="36" y="139"/>
                  </a:lnTo>
                  <a:lnTo>
                    <a:pt x="37" y="135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2" y="123"/>
                  </a:lnTo>
                  <a:lnTo>
                    <a:pt x="44" y="120"/>
                  </a:lnTo>
                  <a:lnTo>
                    <a:pt x="45" y="115"/>
                  </a:lnTo>
                  <a:lnTo>
                    <a:pt x="49" y="111"/>
                  </a:lnTo>
                  <a:lnTo>
                    <a:pt x="49" y="108"/>
                  </a:lnTo>
                  <a:lnTo>
                    <a:pt x="51" y="104"/>
                  </a:lnTo>
                  <a:lnTo>
                    <a:pt x="52" y="101"/>
                  </a:lnTo>
                  <a:lnTo>
                    <a:pt x="53" y="97"/>
                  </a:lnTo>
                  <a:lnTo>
                    <a:pt x="55" y="95"/>
                  </a:lnTo>
                  <a:lnTo>
                    <a:pt x="56" y="91"/>
                  </a:lnTo>
                  <a:lnTo>
                    <a:pt x="58" y="88"/>
                  </a:lnTo>
                  <a:lnTo>
                    <a:pt x="59" y="85"/>
                  </a:lnTo>
                  <a:lnTo>
                    <a:pt x="62" y="79"/>
                  </a:lnTo>
                  <a:lnTo>
                    <a:pt x="64" y="75"/>
                  </a:lnTo>
                  <a:lnTo>
                    <a:pt x="66" y="69"/>
                  </a:lnTo>
                  <a:lnTo>
                    <a:pt x="69" y="63"/>
                  </a:lnTo>
                  <a:lnTo>
                    <a:pt x="69" y="60"/>
                  </a:lnTo>
                  <a:lnTo>
                    <a:pt x="70" y="57"/>
                  </a:lnTo>
                  <a:lnTo>
                    <a:pt x="71" y="54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5" y="46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3"/>
                  </a:lnTo>
                  <a:lnTo>
                    <a:pt x="79" y="31"/>
                  </a:lnTo>
                  <a:lnTo>
                    <a:pt x="81" y="27"/>
                  </a:lnTo>
                  <a:lnTo>
                    <a:pt x="81" y="24"/>
                  </a:lnTo>
                  <a:lnTo>
                    <a:pt x="83" y="20"/>
                  </a:lnTo>
                  <a:lnTo>
                    <a:pt x="83" y="16"/>
                  </a:lnTo>
                  <a:lnTo>
                    <a:pt x="84" y="13"/>
                  </a:lnTo>
                  <a:lnTo>
                    <a:pt x="85" y="9"/>
                  </a:lnTo>
                  <a:lnTo>
                    <a:pt x="88" y="7"/>
                  </a:lnTo>
                  <a:lnTo>
                    <a:pt x="89" y="3"/>
                  </a:lnTo>
                  <a:lnTo>
                    <a:pt x="92" y="2"/>
                  </a:lnTo>
                  <a:lnTo>
                    <a:pt x="95" y="1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3"/>
                  </a:lnTo>
                  <a:lnTo>
                    <a:pt x="115" y="8"/>
                  </a:lnTo>
                  <a:lnTo>
                    <a:pt x="116" y="10"/>
                  </a:lnTo>
                  <a:lnTo>
                    <a:pt x="117" y="14"/>
                  </a:lnTo>
                  <a:lnTo>
                    <a:pt x="117" y="18"/>
                  </a:lnTo>
                  <a:lnTo>
                    <a:pt x="117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3" name="Freeform 182"/>
            <p:cNvSpPr>
              <a:spLocks/>
            </p:cNvSpPr>
            <p:nvPr/>
          </p:nvSpPr>
          <p:spPr bwMode="auto">
            <a:xfrm>
              <a:off x="1752" y="1533"/>
              <a:ext cx="72" cy="81"/>
            </a:xfrm>
            <a:custGeom>
              <a:avLst/>
              <a:gdLst>
                <a:gd name="T0" fmla="*/ 0 w 214"/>
                <a:gd name="T1" fmla="*/ 0 h 243"/>
                <a:gd name="T2" fmla="*/ 0 w 214"/>
                <a:gd name="T3" fmla="*/ 0 h 243"/>
                <a:gd name="T4" fmla="*/ 0 w 214"/>
                <a:gd name="T5" fmla="*/ 0 h 243"/>
                <a:gd name="T6" fmla="*/ 0 w 214"/>
                <a:gd name="T7" fmla="*/ 0 h 243"/>
                <a:gd name="T8" fmla="*/ 0 w 214"/>
                <a:gd name="T9" fmla="*/ 0 h 243"/>
                <a:gd name="T10" fmla="*/ 0 w 214"/>
                <a:gd name="T11" fmla="*/ 0 h 243"/>
                <a:gd name="T12" fmla="*/ 0 w 214"/>
                <a:gd name="T13" fmla="*/ 0 h 243"/>
                <a:gd name="T14" fmla="*/ 0 w 214"/>
                <a:gd name="T15" fmla="*/ 0 h 243"/>
                <a:gd name="T16" fmla="*/ 0 w 214"/>
                <a:gd name="T17" fmla="*/ 0 h 243"/>
                <a:gd name="T18" fmla="*/ 0 w 214"/>
                <a:gd name="T19" fmla="*/ 0 h 243"/>
                <a:gd name="T20" fmla="*/ 0 w 214"/>
                <a:gd name="T21" fmla="*/ 0 h 243"/>
                <a:gd name="T22" fmla="*/ 0 w 214"/>
                <a:gd name="T23" fmla="*/ 0 h 243"/>
                <a:gd name="T24" fmla="*/ 0 w 214"/>
                <a:gd name="T25" fmla="*/ 0 h 243"/>
                <a:gd name="T26" fmla="*/ 0 w 214"/>
                <a:gd name="T27" fmla="*/ 0 h 243"/>
                <a:gd name="T28" fmla="*/ 0 w 214"/>
                <a:gd name="T29" fmla="*/ 0 h 243"/>
                <a:gd name="T30" fmla="*/ 0 w 214"/>
                <a:gd name="T31" fmla="*/ 0 h 243"/>
                <a:gd name="T32" fmla="*/ 0 w 214"/>
                <a:gd name="T33" fmla="*/ 0 h 243"/>
                <a:gd name="T34" fmla="*/ 0 w 214"/>
                <a:gd name="T35" fmla="*/ 0 h 243"/>
                <a:gd name="T36" fmla="*/ 0 w 214"/>
                <a:gd name="T37" fmla="*/ 0 h 243"/>
                <a:gd name="T38" fmla="*/ 0 w 214"/>
                <a:gd name="T39" fmla="*/ 0 h 243"/>
                <a:gd name="T40" fmla="*/ 0 w 214"/>
                <a:gd name="T41" fmla="*/ 0 h 243"/>
                <a:gd name="T42" fmla="*/ 0 w 214"/>
                <a:gd name="T43" fmla="*/ 0 h 243"/>
                <a:gd name="T44" fmla="*/ 0 w 214"/>
                <a:gd name="T45" fmla="*/ 0 h 243"/>
                <a:gd name="T46" fmla="*/ 0 w 214"/>
                <a:gd name="T47" fmla="*/ 0 h 243"/>
                <a:gd name="T48" fmla="*/ 0 w 214"/>
                <a:gd name="T49" fmla="*/ 0 h 243"/>
                <a:gd name="T50" fmla="*/ 0 w 214"/>
                <a:gd name="T51" fmla="*/ 0 h 243"/>
                <a:gd name="T52" fmla="*/ 0 w 214"/>
                <a:gd name="T53" fmla="*/ 0 h 243"/>
                <a:gd name="T54" fmla="*/ 0 w 214"/>
                <a:gd name="T55" fmla="*/ 0 h 243"/>
                <a:gd name="T56" fmla="*/ 0 w 214"/>
                <a:gd name="T57" fmla="*/ 0 h 243"/>
                <a:gd name="T58" fmla="*/ 0 w 214"/>
                <a:gd name="T59" fmla="*/ 0 h 243"/>
                <a:gd name="T60" fmla="*/ 0 w 214"/>
                <a:gd name="T61" fmla="*/ 0 h 243"/>
                <a:gd name="T62" fmla="*/ 0 w 214"/>
                <a:gd name="T63" fmla="*/ 0 h 243"/>
                <a:gd name="T64" fmla="*/ 0 w 214"/>
                <a:gd name="T65" fmla="*/ 0 h 243"/>
                <a:gd name="T66" fmla="*/ 0 w 214"/>
                <a:gd name="T67" fmla="*/ 0 h 243"/>
                <a:gd name="T68" fmla="*/ 0 w 214"/>
                <a:gd name="T69" fmla="*/ 0 h 243"/>
                <a:gd name="T70" fmla="*/ 0 w 214"/>
                <a:gd name="T71" fmla="*/ 0 h 243"/>
                <a:gd name="T72" fmla="*/ 0 w 214"/>
                <a:gd name="T73" fmla="*/ 0 h 243"/>
                <a:gd name="T74" fmla="*/ 0 w 214"/>
                <a:gd name="T75" fmla="*/ 0 h 243"/>
                <a:gd name="T76" fmla="*/ 0 w 214"/>
                <a:gd name="T77" fmla="*/ 0 h 243"/>
                <a:gd name="T78" fmla="*/ 0 w 214"/>
                <a:gd name="T79" fmla="*/ 0 h 243"/>
                <a:gd name="T80" fmla="*/ 0 w 214"/>
                <a:gd name="T81" fmla="*/ 0 h 243"/>
                <a:gd name="T82" fmla="*/ 0 w 214"/>
                <a:gd name="T83" fmla="*/ 0 h 243"/>
                <a:gd name="T84" fmla="*/ 0 w 214"/>
                <a:gd name="T85" fmla="*/ 0 h 243"/>
                <a:gd name="T86" fmla="*/ 0 w 214"/>
                <a:gd name="T87" fmla="*/ 0 h 243"/>
                <a:gd name="T88" fmla="*/ 0 w 214"/>
                <a:gd name="T89" fmla="*/ 0 h 243"/>
                <a:gd name="T90" fmla="*/ 0 w 214"/>
                <a:gd name="T91" fmla="*/ 0 h 2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43"/>
                <a:gd name="T140" fmla="*/ 214 w 214"/>
                <a:gd name="T141" fmla="*/ 243 h 24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43">
                  <a:moveTo>
                    <a:pt x="214" y="18"/>
                  </a:moveTo>
                  <a:lnTo>
                    <a:pt x="212" y="22"/>
                  </a:lnTo>
                  <a:lnTo>
                    <a:pt x="211" y="27"/>
                  </a:lnTo>
                  <a:lnTo>
                    <a:pt x="210" y="33"/>
                  </a:lnTo>
                  <a:lnTo>
                    <a:pt x="207" y="38"/>
                  </a:lnTo>
                  <a:lnTo>
                    <a:pt x="206" y="43"/>
                  </a:lnTo>
                  <a:lnTo>
                    <a:pt x="205" y="47"/>
                  </a:lnTo>
                  <a:lnTo>
                    <a:pt x="202" y="52"/>
                  </a:lnTo>
                  <a:lnTo>
                    <a:pt x="202" y="57"/>
                  </a:lnTo>
                  <a:lnTo>
                    <a:pt x="200" y="62"/>
                  </a:lnTo>
                  <a:lnTo>
                    <a:pt x="198" y="65"/>
                  </a:lnTo>
                  <a:lnTo>
                    <a:pt x="196" y="70"/>
                  </a:lnTo>
                  <a:lnTo>
                    <a:pt x="195" y="75"/>
                  </a:lnTo>
                  <a:lnTo>
                    <a:pt x="193" y="78"/>
                  </a:lnTo>
                  <a:lnTo>
                    <a:pt x="192" y="83"/>
                  </a:lnTo>
                  <a:lnTo>
                    <a:pt x="189" y="86"/>
                  </a:lnTo>
                  <a:lnTo>
                    <a:pt x="187" y="91"/>
                  </a:lnTo>
                  <a:lnTo>
                    <a:pt x="185" y="95"/>
                  </a:lnTo>
                  <a:lnTo>
                    <a:pt x="182" y="98"/>
                  </a:lnTo>
                  <a:lnTo>
                    <a:pt x="180" y="103"/>
                  </a:lnTo>
                  <a:lnTo>
                    <a:pt x="179" y="107"/>
                  </a:lnTo>
                  <a:lnTo>
                    <a:pt x="175" y="110"/>
                  </a:lnTo>
                  <a:lnTo>
                    <a:pt x="173" y="114"/>
                  </a:lnTo>
                  <a:lnTo>
                    <a:pt x="170" y="117"/>
                  </a:lnTo>
                  <a:lnTo>
                    <a:pt x="168" y="122"/>
                  </a:lnTo>
                  <a:lnTo>
                    <a:pt x="163" y="124"/>
                  </a:lnTo>
                  <a:lnTo>
                    <a:pt x="161" y="128"/>
                  </a:lnTo>
                  <a:lnTo>
                    <a:pt x="157" y="133"/>
                  </a:lnTo>
                  <a:lnTo>
                    <a:pt x="154" y="136"/>
                  </a:lnTo>
                  <a:lnTo>
                    <a:pt x="150" y="140"/>
                  </a:lnTo>
                  <a:lnTo>
                    <a:pt x="147" y="143"/>
                  </a:lnTo>
                  <a:lnTo>
                    <a:pt x="143" y="147"/>
                  </a:lnTo>
                  <a:lnTo>
                    <a:pt x="140" y="152"/>
                  </a:lnTo>
                  <a:lnTo>
                    <a:pt x="134" y="155"/>
                  </a:lnTo>
                  <a:lnTo>
                    <a:pt x="129" y="160"/>
                  </a:lnTo>
                  <a:lnTo>
                    <a:pt x="124" y="164"/>
                  </a:lnTo>
                  <a:lnTo>
                    <a:pt x="121" y="167"/>
                  </a:lnTo>
                  <a:lnTo>
                    <a:pt x="116" y="171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4" y="181"/>
                  </a:lnTo>
                  <a:lnTo>
                    <a:pt x="99" y="184"/>
                  </a:lnTo>
                  <a:lnTo>
                    <a:pt x="96" y="187"/>
                  </a:lnTo>
                  <a:lnTo>
                    <a:pt x="91" y="191"/>
                  </a:lnTo>
                  <a:lnTo>
                    <a:pt x="87" y="194"/>
                  </a:lnTo>
                  <a:lnTo>
                    <a:pt x="81" y="197"/>
                  </a:lnTo>
                  <a:lnTo>
                    <a:pt x="77" y="201"/>
                  </a:lnTo>
                  <a:lnTo>
                    <a:pt x="72" y="205"/>
                  </a:lnTo>
                  <a:lnTo>
                    <a:pt x="67" y="210"/>
                  </a:lnTo>
                  <a:lnTo>
                    <a:pt x="62" y="211"/>
                  </a:lnTo>
                  <a:lnTo>
                    <a:pt x="58" y="216"/>
                  </a:lnTo>
                  <a:lnTo>
                    <a:pt x="53" y="220"/>
                  </a:lnTo>
                  <a:lnTo>
                    <a:pt x="48" y="225"/>
                  </a:lnTo>
                  <a:lnTo>
                    <a:pt x="42" y="229"/>
                  </a:lnTo>
                  <a:lnTo>
                    <a:pt x="38" y="234"/>
                  </a:lnTo>
                  <a:lnTo>
                    <a:pt x="33" y="237"/>
                  </a:lnTo>
                  <a:lnTo>
                    <a:pt x="28" y="241"/>
                  </a:lnTo>
                  <a:lnTo>
                    <a:pt x="25" y="242"/>
                  </a:lnTo>
                  <a:lnTo>
                    <a:pt x="21" y="243"/>
                  </a:lnTo>
                  <a:lnTo>
                    <a:pt x="16" y="243"/>
                  </a:lnTo>
                  <a:lnTo>
                    <a:pt x="14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4" y="237"/>
                  </a:lnTo>
                  <a:lnTo>
                    <a:pt x="3" y="235"/>
                  </a:lnTo>
                  <a:lnTo>
                    <a:pt x="1" y="231"/>
                  </a:lnTo>
                  <a:lnTo>
                    <a:pt x="0" y="229"/>
                  </a:lnTo>
                  <a:lnTo>
                    <a:pt x="0" y="225"/>
                  </a:lnTo>
                  <a:lnTo>
                    <a:pt x="1" y="222"/>
                  </a:lnTo>
                  <a:lnTo>
                    <a:pt x="1" y="219"/>
                  </a:lnTo>
                  <a:lnTo>
                    <a:pt x="3" y="216"/>
                  </a:lnTo>
                  <a:lnTo>
                    <a:pt x="6" y="212"/>
                  </a:lnTo>
                  <a:lnTo>
                    <a:pt x="9" y="210"/>
                  </a:lnTo>
                  <a:lnTo>
                    <a:pt x="13" y="207"/>
                  </a:lnTo>
                  <a:lnTo>
                    <a:pt x="16" y="205"/>
                  </a:lnTo>
                  <a:lnTo>
                    <a:pt x="20" y="204"/>
                  </a:lnTo>
                  <a:lnTo>
                    <a:pt x="23" y="201"/>
                  </a:lnTo>
                  <a:lnTo>
                    <a:pt x="27" y="199"/>
                  </a:lnTo>
                  <a:lnTo>
                    <a:pt x="30" y="197"/>
                  </a:lnTo>
                  <a:lnTo>
                    <a:pt x="33" y="194"/>
                  </a:lnTo>
                  <a:lnTo>
                    <a:pt x="38" y="192"/>
                  </a:lnTo>
                  <a:lnTo>
                    <a:pt x="42" y="187"/>
                  </a:lnTo>
                  <a:lnTo>
                    <a:pt x="47" y="184"/>
                  </a:lnTo>
                  <a:lnTo>
                    <a:pt x="52" y="181"/>
                  </a:lnTo>
                  <a:lnTo>
                    <a:pt x="55" y="178"/>
                  </a:lnTo>
                  <a:lnTo>
                    <a:pt x="59" y="174"/>
                  </a:lnTo>
                  <a:lnTo>
                    <a:pt x="64" y="172"/>
                  </a:lnTo>
                  <a:lnTo>
                    <a:pt x="67" y="168"/>
                  </a:lnTo>
                  <a:lnTo>
                    <a:pt x="71" y="166"/>
                  </a:lnTo>
                  <a:lnTo>
                    <a:pt x="74" y="164"/>
                  </a:lnTo>
                  <a:lnTo>
                    <a:pt x="78" y="161"/>
                  </a:lnTo>
                  <a:lnTo>
                    <a:pt x="81" y="158"/>
                  </a:lnTo>
                  <a:lnTo>
                    <a:pt x="85" y="155"/>
                  </a:lnTo>
                  <a:lnTo>
                    <a:pt x="89" y="152"/>
                  </a:lnTo>
                  <a:lnTo>
                    <a:pt x="93" y="148"/>
                  </a:lnTo>
                  <a:lnTo>
                    <a:pt x="98" y="143"/>
                  </a:lnTo>
                  <a:lnTo>
                    <a:pt x="103" y="140"/>
                  </a:lnTo>
                  <a:lnTo>
                    <a:pt x="106" y="136"/>
                  </a:lnTo>
                  <a:lnTo>
                    <a:pt x="110" y="133"/>
                  </a:lnTo>
                  <a:lnTo>
                    <a:pt x="113" y="129"/>
                  </a:lnTo>
                  <a:lnTo>
                    <a:pt x="117" y="126"/>
                  </a:lnTo>
                  <a:lnTo>
                    <a:pt x="121" y="122"/>
                  </a:lnTo>
                  <a:lnTo>
                    <a:pt x="124" y="118"/>
                  </a:lnTo>
                  <a:lnTo>
                    <a:pt x="128" y="114"/>
                  </a:lnTo>
                  <a:lnTo>
                    <a:pt x="131" y="111"/>
                  </a:lnTo>
                  <a:lnTo>
                    <a:pt x="135" y="107"/>
                  </a:lnTo>
                  <a:lnTo>
                    <a:pt x="138" y="103"/>
                  </a:lnTo>
                  <a:lnTo>
                    <a:pt x="142" y="98"/>
                  </a:lnTo>
                  <a:lnTo>
                    <a:pt x="145" y="95"/>
                  </a:lnTo>
                  <a:lnTo>
                    <a:pt x="149" y="91"/>
                  </a:lnTo>
                  <a:lnTo>
                    <a:pt x="151" y="88"/>
                  </a:lnTo>
                  <a:lnTo>
                    <a:pt x="155" y="83"/>
                  </a:lnTo>
                  <a:lnTo>
                    <a:pt x="159" y="79"/>
                  </a:lnTo>
                  <a:lnTo>
                    <a:pt x="161" y="75"/>
                  </a:lnTo>
                  <a:lnTo>
                    <a:pt x="163" y="70"/>
                  </a:lnTo>
                  <a:lnTo>
                    <a:pt x="166" y="66"/>
                  </a:lnTo>
                  <a:lnTo>
                    <a:pt x="169" y="62"/>
                  </a:lnTo>
                  <a:lnTo>
                    <a:pt x="172" y="57"/>
                  </a:lnTo>
                  <a:lnTo>
                    <a:pt x="174" y="53"/>
                  </a:lnTo>
                  <a:lnTo>
                    <a:pt x="176" y="48"/>
                  </a:lnTo>
                  <a:lnTo>
                    <a:pt x="179" y="45"/>
                  </a:lnTo>
                  <a:lnTo>
                    <a:pt x="181" y="39"/>
                  </a:lnTo>
                  <a:lnTo>
                    <a:pt x="183" y="34"/>
                  </a:lnTo>
                  <a:lnTo>
                    <a:pt x="185" y="29"/>
                  </a:lnTo>
                  <a:lnTo>
                    <a:pt x="187" y="26"/>
                  </a:lnTo>
                  <a:lnTo>
                    <a:pt x="188" y="21"/>
                  </a:lnTo>
                  <a:lnTo>
                    <a:pt x="191" y="16"/>
                  </a:lnTo>
                  <a:lnTo>
                    <a:pt x="192" y="12"/>
                  </a:lnTo>
                  <a:lnTo>
                    <a:pt x="194" y="7"/>
                  </a:lnTo>
                  <a:lnTo>
                    <a:pt x="195" y="2"/>
                  </a:lnTo>
                  <a:lnTo>
                    <a:pt x="199" y="0"/>
                  </a:lnTo>
                  <a:lnTo>
                    <a:pt x="202" y="0"/>
                  </a:lnTo>
                  <a:lnTo>
                    <a:pt x="206" y="1"/>
                  </a:lnTo>
                  <a:lnTo>
                    <a:pt x="210" y="3"/>
                  </a:lnTo>
                  <a:lnTo>
                    <a:pt x="212" y="7"/>
                  </a:lnTo>
                  <a:lnTo>
                    <a:pt x="213" y="9"/>
                  </a:lnTo>
                  <a:lnTo>
                    <a:pt x="214" y="12"/>
                  </a:lnTo>
                  <a:lnTo>
                    <a:pt x="214" y="14"/>
                  </a:lnTo>
                  <a:lnTo>
                    <a:pt x="21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4" name="Freeform 183"/>
            <p:cNvSpPr>
              <a:spLocks/>
            </p:cNvSpPr>
            <p:nvPr/>
          </p:nvSpPr>
          <p:spPr bwMode="auto">
            <a:xfrm>
              <a:off x="1670" y="1456"/>
              <a:ext cx="109" cy="114"/>
            </a:xfrm>
            <a:custGeom>
              <a:avLst/>
              <a:gdLst>
                <a:gd name="T0" fmla="*/ 0 w 328"/>
                <a:gd name="T1" fmla="*/ 0 h 340"/>
                <a:gd name="T2" fmla="*/ 0 w 328"/>
                <a:gd name="T3" fmla="*/ 0 h 340"/>
                <a:gd name="T4" fmla="*/ 0 w 328"/>
                <a:gd name="T5" fmla="*/ 0 h 340"/>
                <a:gd name="T6" fmla="*/ 0 w 328"/>
                <a:gd name="T7" fmla="*/ 0 h 340"/>
                <a:gd name="T8" fmla="*/ 0 w 328"/>
                <a:gd name="T9" fmla="*/ 0 h 340"/>
                <a:gd name="T10" fmla="*/ 0 w 328"/>
                <a:gd name="T11" fmla="*/ 0 h 340"/>
                <a:gd name="T12" fmla="*/ 0 w 328"/>
                <a:gd name="T13" fmla="*/ 0 h 340"/>
                <a:gd name="T14" fmla="*/ 0 w 328"/>
                <a:gd name="T15" fmla="*/ 0 h 340"/>
                <a:gd name="T16" fmla="*/ 0 w 328"/>
                <a:gd name="T17" fmla="*/ 0 h 340"/>
                <a:gd name="T18" fmla="*/ 0 w 328"/>
                <a:gd name="T19" fmla="*/ 0 h 340"/>
                <a:gd name="T20" fmla="*/ 0 w 328"/>
                <a:gd name="T21" fmla="*/ 0 h 340"/>
                <a:gd name="T22" fmla="*/ 0 w 328"/>
                <a:gd name="T23" fmla="*/ 0 h 340"/>
                <a:gd name="T24" fmla="*/ 0 w 328"/>
                <a:gd name="T25" fmla="*/ 0 h 340"/>
                <a:gd name="T26" fmla="*/ 0 w 328"/>
                <a:gd name="T27" fmla="*/ 0 h 340"/>
                <a:gd name="T28" fmla="*/ 0 w 328"/>
                <a:gd name="T29" fmla="*/ 0 h 340"/>
                <a:gd name="T30" fmla="*/ 0 w 328"/>
                <a:gd name="T31" fmla="*/ 0 h 340"/>
                <a:gd name="T32" fmla="*/ 0 w 328"/>
                <a:gd name="T33" fmla="*/ 0 h 340"/>
                <a:gd name="T34" fmla="*/ 0 w 328"/>
                <a:gd name="T35" fmla="*/ 0 h 340"/>
                <a:gd name="T36" fmla="*/ 0 w 328"/>
                <a:gd name="T37" fmla="*/ 0 h 340"/>
                <a:gd name="T38" fmla="*/ 0 w 328"/>
                <a:gd name="T39" fmla="*/ 0 h 340"/>
                <a:gd name="T40" fmla="*/ 0 w 328"/>
                <a:gd name="T41" fmla="*/ 0 h 340"/>
                <a:gd name="T42" fmla="*/ 0 w 328"/>
                <a:gd name="T43" fmla="*/ 0 h 340"/>
                <a:gd name="T44" fmla="*/ 0 w 328"/>
                <a:gd name="T45" fmla="*/ 0 h 340"/>
                <a:gd name="T46" fmla="*/ 0 w 328"/>
                <a:gd name="T47" fmla="*/ 0 h 340"/>
                <a:gd name="T48" fmla="*/ 0 w 328"/>
                <a:gd name="T49" fmla="*/ 0 h 340"/>
                <a:gd name="T50" fmla="*/ 0 w 328"/>
                <a:gd name="T51" fmla="*/ 0 h 340"/>
                <a:gd name="T52" fmla="*/ 0 w 328"/>
                <a:gd name="T53" fmla="*/ 0 h 340"/>
                <a:gd name="T54" fmla="*/ 0 w 328"/>
                <a:gd name="T55" fmla="*/ 0 h 340"/>
                <a:gd name="T56" fmla="*/ 0 w 328"/>
                <a:gd name="T57" fmla="*/ 0 h 340"/>
                <a:gd name="T58" fmla="*/ 0 w 328"/>
                <a:gd name="T59" fmla="*/ 0 h 340"/>
                <a:gd name="T60" fmla="*/ 0 w 328"/>
                <a:gd name="T61" fmla="*/ 0 h 340"/>
                <a:gd name="T62" fmla="*/ 0 w 328"/>
                <a:gd name="T63" fmla="*/ 0 h 340"/>
                <a:gd name="T64" fmla="*/ 0 w 328"/>
                <a:gd name="T65" fmla="*/ 0 h 340"/>
                <a:gd name="T66" fmla="*/ 0 w 328"/>
                <a:gd name="T67" fmla="*/ 0 h 340"/>
                <a:gd name="T68" fmla="*/ 0 w 328"/>
                <a:gd name="T69" fmla="*/ 0 h 340"/>
                <a:gd name="T70" fmla="*/ 0 w 328"/>
                <a:gd name="T71" fmla="*/ 0 h 340"/>
                <a:gd name="T72" fmla="*/ 0 w 328"/>
                <a:gd name="T73" fmla="*/ 0 h 340"/>
                <a:gd name="T74" fmla="*/ 0 w 328"/>
                <a:gd name="T75" fmla="*/ 0 h 340"/>
                <a:gd name="T76" fmla="*/ 0 w 328"/>
                <a:gd name="T77" fmla="*/ 0 h 340"/>
                <a:gd name="T78" fmla="*/ 0 w 328"/>
                <a:gd name="T79" fmla="*/ 0 h 340"/>
                <a:gd name="T80" fmla="*/ 0 w 328"/>
                <a:gd name="T81" fmla="*/ 0 h 340"/>
                <a:gd name="T82" fmla="*/ 0 w 328"/>
                <a:gd name="T83" fmla="*/ 0 h 340"/>
                <a:gd name="T84" fmla="*/ 0 w 328"/>
                <a:gd name="T85" fmla="*/ 0 h 340"/>
                <a:gd name="T86" fmla="*/ 0 w 328"/>
                <a:gd name="T87" fmla="*/ 0 h 340"/>
                <a:gd name="T88" fmla="*/ 0 w 328"/>
                <a:gd name="T89" fmla="*/ 0 h 340"/>
                <a:gd name="T90" fmla="*/ 0 w 328"/>
                <a:gd name="T91" fmla="*/ 0 h 340"/>
                <a:gd name="T92" fmla="*/ 0 w 328"/>
                <a:gd name="T93" fmla="*/ 0 h 340"/>
                <a:gd name="T94" fmla="*/ 0 w 328"/>
                <a:gd name="T95" fmla="*/ 0 h 340"/>
                <a:gd name="T96" fmla="*/ 0 w 328"/>
                <a:gd name="T97" fmla="*/ 0 h 340"/>
                <a:gd name="T98" fmla="*/ 0 w 328"/>
                <a:gd name="T99" fmla="*/ 0 h 340"/>
                <a:gd name="T100" fmla="*/ 0 w 328"/>
                <a:gd name="T101" fmla="*/ 0 h 340"/>
                <a:gd name="T102" fmla="*/ 0 w 328"/>
                <a:gd name="T103" fmla="*/ 0 h 340"/>
                <a:gd name="T104" fmla="*/ 0 w 328"/>
                <a:gd name="T105" fmla="*/ 0 h 340"/>
                <a:gd name="T106" fmla="*/ 0 w 328"/>
                <a:gd name="T107" fmla="*/ 0 h 3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28"/>
                <a:gd name="T163" fmla="*/ 0 h 340"/>
                <a:gd name="T164" fmla="*/ 328 w 328"/>
                <a:gd name="T165" fmla="*/ 340 h 34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28" h="340">
                  <a:moveTo>
                    <a:pt x="101" y="300"/>
                  </a:moveTo>
                  <a:lnTo>
                    <a:pt x="123" y="340"/>
                  </a:lnTo>
                  <a:lnTo>
                    <a:pt x="123" y="339"/>
                  </a:lnTo>
                  <a:lnTo>
                    <a:pt x="126" y="338"/>
                  </a:lnTo>
                  <a:lnTo>
                    <a:pt x="129" y="334"/>
                  </a:lnTo>
                  <a:lnTo>
                    <a:pt x="134" y="332"/>
                  </a:lnTo>
                  <a:lnTo>
                    <a:pt x="137" y="328"/>
                  </a:lnTo>
                  <a:lnTo>
                    <a:pt x="142" y="323"/>
                  </a:lnTo>
                  <a:lnTo>
                    <a:pt x="147" y="319"/>
                  </a:lnTo>
                  <a:lnTo>
                    <a:pt x="150" y="314"/>
                  </a:lnTo>
                  <a:lnTo>
                    <a:pt x="150" y="313"/>
                  </a:lnTo>
                  <a:lnTo>
                    <a:pt x="149" y="309"/>
                  </a:lnTo>
                  <a:lnTo>
                    <a:pt x="148" y="306"/>
                  </a:lnTo>
                  <a:lnTo>
                    <a:pt x="146" y="301"/>
                  </a:lnTo>
                  <a:lnTo>
                    <a:pt x="144" y="298"/>
                  </a:lnTo>
                  <a:lnTo>
                    <a:pt x="143" y="296"/>
                  </a:lnTo>
                  <a:lnTo>
                    <a:pt x="142" y="293"/>
                  </a:lnTo>
                  <a:lnTo>
                    <a:pt x="141" y="290"/>
                  </a:lnTo>
                  <a:lnTo>
                    <a:pt x="139" y="287"/>
                  </a:lnTo>
                  <a:lnTo>
                    <a:pt x="137" y="283"/>
                  </a:lnTo>
                  <a:lnTo>
                    <a:pt x="136" y="281"/>
                  </a:lnTo>
                  <a:lnTo>
                    <a:pt x="134" y="277"/>
                  </a:lnTo>
                  <a:lnTo>
                    <a:pt x="131" y="272"/>
                  </a:lnTo>
                  <a:lnTo>
                    <a:pt x="129" y="269"/>
                  </a:lnTo>
                  <a:lnTo>
                    <a:pt x="127" y="265"/>
                  </a:lnTo>
                  <a:lnTo>
                    <a:pt x="124" y="262"/>
                  </a:lnTo>
                  <a:lnTo>
                    <a:pt x="122" y="257"/>
                  </a:lnTo>
                  <a:lnTo>
                    <a:pt x="120" y="253"/>
                  </a:lnTo>
                  <a:lnTo>
                    <a:pt x="117" y="249"/>
                  </a:lnTo>
                  <a:lnTo>
                    <a:pt x="115" y="245"/>
                  </a:lnTo>
                  <a:lnTo>
                    <a:pt x="112" y="240"/>
                  </a:lnTo>
                  <a:lnTo>
                    <a:pt x="109" y="236"/>
                  </a:lnTo>
                  <a:lnTo>
                    <a:pt x="107" y="231"/>
                  </a:lnTo>
                  <a:lnTo>
                    <a:pt x="104" y="226"/>
                  </a:lnTo>
                  <a:lnTo>
                    <a:pt x="101" y="221"/>
                  </a:lnTo>
                  <a:lnTo>
                    <a:pt x="98" y="217"/>
                  </a:lnTo>
                  <a:lnTo>
                    <a:pt x="96" y="212"/>
                  </a:lnTo>
                  <a:lnTo>
                    <a:pt x="92" y="208"/>
                  </a:lnTo>
                  <a:lnTo>
                    <a:pt x="90" y="204"/>
                  </a:lnTo>
                  <a:lnTo>
                    <a:pt x="86" y="199"/>
                  </a:lnTo>
                  <a:lnTo>
                    <a:pt x="83" y="194"/>
                  </a:lnTo>
                  <a:lnTo>
                    <a:pt x="80" y="189"/>
                  </a:lnTo>
                  <a:lnTo>
                    <a:pt x="78" y="185"/>
                  </a:lnTo>
                  <a:lnTo>
                    <a:pt x="75" y="180"/>
                  </a:lnTo>
                  <a:lnTo>
                    <a:pt x="72" y="175"/>
                  </a:lnTo>
                  <a:lnTo>
                    <a:pt x="70" y="172"/>
                  </a:lnTo>
                  <a:lnTo>
                    <a:pt x="66" y="167"/>
                  </a:lnTo>
                  <a:lnTo>
                    <a:pt x="64" y="162"/>
                  </a:lnTo>
                  <a:lnTo>
                    <a:pt x="62" y="157"/>
                  </a:lnTo>
                  <a:lnTo>
                    <a:pt x="59" y="154"/>
                  </a:lnTo>
                  <a:lnTo>
                    <a:pt x="57" y="149"/>
                  </a:lnTo>
                  <a:lnTo>
                    <a:pt x="54" y="145"/>
                  </a:lnTo>
                  <a:lnTo>
                    <a:pt x="52" y="142"/>
                  </a:lnTo>
                  <a:lnTo>
                    <a:pt x="50" y="138"/>
                  </a:lnTo>
                  <a:lnTo>
                    <a:pt x="47" y="134"/>
                  </a:lnTo>
                  <a:lnTo>
                    <a:pt x="45" y="130"/>
                  </a:lnTo>
                  <a:lnTo>
                    <a:pt x="44" y="128"/>
                  </a:lnTo>
                  <a:lnTo>
                    <a:pt x="43" y="124"/>
                  </a:lnTo>
                  <a:lnTo>
                    <a:pt x="39" y="118"/>
                  </a:lnTo>
                  <a:lnTo>
                    <a:pt x="35" y="113"/>
                  </a:lnTo>
                  <a:lnTo>
                    <a:pt x="33" y="109"/>
                  </a:lnTo>
                  <a:lnTo>
                    <a:pt x="32" y="105"/>
                  </a:lnTo>
                  <a:lnTo>
                    <a:pt x="31" y="103"/>
                  </a:lnTo>
                  <a:lnTo>
                    <a:pt x="31" y="102"/>
                  </a:lnTo>
                  <a:lnTo>
                    <a:pt x="32" y="96"/>
                  </a:lnTo>
                  <a:lnTo>
                    <a:pt x="35" y="91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43" y="85"/>
                  </a:lnTo>
                  <a:lnTo>
                    <a:pt x="46" y="83"/>
                  </a:lnTo>
                  <a:lnTo>
                    <a:pt x="48" y="81"/>
                  </a:lnTo>
                  <a:lnTo>
                    <a:pt x="52" y="79"/>
                  </a:lnTo>
                  <a:lnTo>
                    <a:pt x="56" y="79"/>
                  </a:lnTo>
                  <a:lnTo>
                    <a:pt x="59" y="79"/>
                  </a:lnTo>
                  <a:lnTo>
                    <a:pt x="63" y="78"/>
                  </a:lnTo>
                  <a:lnTo>
                    <a:pt x="66" y="79"/>
                  </a:lnTo>
                  <a:lnTo>
                    <a:pt x="69" y="79"/>
                  </a:lnTo>
                  <a:lnTo>
                    <a:pt x="73" y="80"/>
                  </a:lnTo>
                  <a:lnTo>
                    <a:pt x="77" y="83"/>
                  </a:lnTo>
                  <a:lnTo>
                    <a:pt x="79" y="84"/>
                  </a:lnTo>
                  <a:lnTo>
                    <a:pt x="84" y="86"/>
                  </a:lnTo>
                  <a:lnTo>
                    <a:pt x="89" y="88"/>
                  </a:lnTo>
                  <a:lnTo>
                    <a:pt x="94" y="91"/>
                  </a:lnTo>
                  <a:lnTo>
                    <a:pt x="97" y="92"/>
                  </a:lnTo>
                  <a:lnTo>
                    <a:pt x="99" y="94"/>
                  </a:lnTo>
                  <a:lnTo>
                    <a:pt x="103" y="96"/>
                  </a:lnTo>
                  <a:lnTo>
                    <a:pt x="107" y="98"/>
                  </a:lnTo>
                  <a:lnTo>
                    <a:pt x="110" y="99"/>
                  </a:lnTo>
                  <a:lnTo>
                    <a:pt x="112" y="100"/>
                  </a:lnTo>
                  <a:lnTo>
                    <a:pt x="116" y="103"/>
                  </a:lnTo>
                  <a:lnTo>
                    <a:pt x="120" y="104"/>
                  </a:lnTo>
                  <a:lnTo>
                    <a:pt x="123" y="106"/>
                  </a:lnTo>
                  <a:lnTo>
                    <a:pt x="127" y="109"/>
                  </a:lnTo>
                  <a:lnTo>
                    <a:pt x="130" y="110"/>
                  </a:lnTo>
                  <a:lnTo>
                    <a:pt x="135" y="112"/>
                  </a:lnTo>
                  <a:lnTo>
                    <a:pt x="137" y="113"/>
                  </a:lnTo>
                  <a:lnTo>
                    <a:pt x="142" y="117"/>
                  </a:lnTo>
                  <a:lnTo>
                    <a:pt x="146" y="118"/>
                  </a:lnTo>
                  <a:lnTo>
                    <a:pt x="150" y="121"/>
                  </a:lnTo>
                  <a:lnTo>
                    <a:pt x="154" y="123"/>
                  </a:lnTo>
                  <a:lnTo>
                    <a:pt x="158" y="125"/>
                  </a:lnTo>
                  <a:lnTo>
                    <a:pt x="162" y="128"/>
                  </a:lnTo>
                  <a:lnTo>
                    <a:pt x="166" y="130"/>
                  </a:lnTo>
                  <a:lnTo>
                    <a:pt x="171" y="131"/>
                  </a:lnTo>
                  <a:lnTo>
                    <a:pt x="174" y="134"/>
                  </a:lnTo>
                  <a:lnTo>
                    <a:pt x="178" y="136"/>
                  </a:lnTo>
                  <a:lnTo>
                    <a:pt x="181" y="138"/>
                  </a:lnTo>
                  <a:lnTo>
                    <a:pt x="185" y="139"/>
                  </a:lnTo>
                  <a:lnTo>
                    <a:pt x="190" y="142"/>
                  </a:lnTo>
                  <a:lnTo>
                    <a:pt x="193" y="143"/>
                  </a:lnTo>
                  <a:lnTo>
                    <a:pt x="197" y="145"/>
                  </a:lnTo>
                  <a:lnTo>
                    <a:pt x="200" y="148"/>
                  </a:lnTo>
                  <a:lnTo>
                    <a:pt x="204" y="149"/>
                  </a:lnTo>
                  <a:lnTo>
                    <a:pt x="207" y="151"/>
                  </a:lnTo>
                  <a:lnTo>
                    <a:pt x="211" y="154"/>
                  </a:lnTo>
                  <a:lnTo>
                    <a:pt x="214" y="155"/>
                  </a:lnTo>
                  <a:lnTo>
                    <a:pt x="218" y="157"/>
                  </a:lnTo>
                  <a:lnTo>
                    <a:pt x="222" y="158"/>
                  </a:lnTo>
                  <a:lnTo>
                    <a:pt x="225" y="161"/>
                  </a:lnTo>
                  <a:lnTo>
                    <a:pt x="230" y="162"/>
                  </a:lnTo>
                  <a:lnTo>
                    <a:pt x="236" y="166"/>
                  </a:lnTo>
                  <a:lnTo>
                    <a:pt x="241" y="168"/>
                  </a:lnTo>
                  <a:lnTo>
                    <a:pt x="245" y="170"/>
                  </a:lnTo>
                  <a:lnTo>
                    <a:pt x="248" y="172"/>
                  </a:lnTo>
                  <a:lnTo>
                    <a:pt x="251" y="173"/>
                  </a:lnTo>
                  <a:lnTo>
                    <a:pt x="254" y="173"/>
                  </a:lnTo>
                  <a:lnTo>
                    <a:pt x="256" y="174"/>
                  </a:lnTo>
                  <a:lnTo>
                    <a:pt x="258" y="173"/>
                  </a:lnTo>
                  <a:lnTo>
                    <a:pt x="263" y="169"/>
                  </a:lnTo>
                  <a:lnTo>
                    <a:pt x="268" y="166"/>
                  </a:lnTo>
                  <a:lnTo>
                    <a:pt x="274" y="162"/>
                  </a:lnTo>
                  <a:lnTo>
                    <a:pt x="278" y="157"/>
                  </a:lnTo>
                  <a:lnTo>
                    <a:pt x="283" y="153"/>
                  </a:lnTo>
                  <a:lnTo>
                    <a:pt x="287" y="148"/>
                  </a:lnTo>
                  <a:lnTo>
                    <a:pt x="289" y="144"/>
                  </a:lnTo>
                  <a:lnTo>
                    <a:pt x="288" y="141"/>
                  </a:lnTo>
                  <a:lnTo>
                    <a:pt x="286" y="138"/>
                  </a:lnTo>
                  <a:lnTo>
                    <a:pt x="283" y="136"/>
                  </a:lnTo>
                  <a:lnTo>
                    <a:pt x="281" y="134"/>
                  </a:lnTo>
                  <a:lnTo>
                    <a:pt x="278" y="132"/>
                  </a:lnTo>
                  <a:lnTo>
                    <a:pt x="276" y="130"/>
                  </a:lnTo>
                  <a:lnTo>
                    <a:pt x="271" y="128"/>
                  </a:lnTo>
                  <a:lnTo>
                    <a:pt x="268" y="125"/>
                  </a:lnTo>
                  <a:lnTo>
                    <a:pt x="264" y="123"/>
                  </a:lnTo>
                  <a:lnTo>
                    <a:pt x="261" y="121"/>
                  </a:lnTo>
                  <a:lnTo>
                    <a:pt x="256" y="118"/>
                  </a:lnTo>
                  <a:lnTo>
                    <a:pt x="251" y="116"/>
                  </a:lnTo>
                  <a:lnTo>
                    <a:pt x="246" y="113"/>
                  </a:lnTo>
                  <a:lnTo>
                    <a:pt x="242" y="111"/>
                  </a:lnTo>
                  <a:lnTo>
                    <a:pt x="236" y="109"/>
                  </a:lnTo>
                  <a:lnTo>
                    <a:pt x="230" y="106"/>
                  </a:lnTo>
                  <a:lnTo>
                    <a:pt x="225" y="103"/>
                  </a:lnTo>
                  <a:lnTo>
                    <a:pt x="219" y="100"/>
                  </a:lnTo>
                  <a:lnTo>
                    <a:pt x="213" y="98"/>
                  </a:lnTo>
                  <a:lnTo>
                    <a:pt x="209" y="96"/>
                  </a:lnTo>
                  <a:lnTo>
                    <a:pt x="203" y="93"/>
                  </a:lnTo>
                  <a:lnTo>
                    <a:pt x="198" y="91"/>
                  </a:lnTo>
                  <a:lnTo>
                    <a:pt x="192" y="88"/>
                  </a:lnTo>
                  <a:lnTo>
                    <a:pt x="187" y="86"/>
                  </a:lnTo>
                  <a:lnTo>
                    <a:pt x="181" y="85"/>
                  </a:lnTo>
                  <a:lnTo>
                    <a:pt x="177" y="84"/>
                  </a:lnTo>
                  <a:lnTo>
                    <a:pt x="172" y="81"/>
                  </a:lnTo>
                  <a:lnTo>
                    <a:pt x="167" y="80"/>
                  </a:lnTo>
                  <a:lnTo>
                    <a:pt x="163" y="79"/>
                  </a:lnTo>
                  <a:lnTo>
                    <a:pt x="160" y="78"/>
                  </a:lnTo>
                  <a:lnTo>
                    <a:pt x="155" y="77"/>
                  </a:lnTo>
                  <a:lnTo>
                    <a:pt x="150" y="74"/>
                  </a:lnTo>
                  <a:lnTo>
                    <a:pt x="146" y="74"/>
                  </a:lnTo>
                  <a:lnTo>
                    <a:pt x="142" y="73"/>
                  </a:lnTo>
                  <a:lnTo>
                    <a:pt x="139" y="71"/>
                  </a:lnTo>
                  <a:lnTo>
                    <a:pt x="135" y="70"/>
                  </a:lnTo>
                  <a:lnTo>
                    <a:pt x="130" y="70"/>
                  </a:lnTo>
                  <a:lnTo>
                    <a:pt x="127" y="68"/>
                  </a:lnTo>
                  <a:lnTo>
                    <a:pt x="122" y="66"/>
                  </a:lnTo>
                  <a:lnTo>
                    <a:pt x="118" y="66"/>
                  </a:lnTo>
                  <a:lnTo>
                    <a:pt x="115" y="65"/>
                  </a:lnTo>
                  <a:lnTo>
                    <a:pt x="111" y="64"/>
                  </a:lnTo>
                  <a:lnTo>
                    <a:pt x="107" y="61"/>
                  </a:lnTo>
                  <a:lnTo>
                    <a:pt x="104" y="60"/>
                  </a:lnTo>
                  <a:lnTo>
                    <a:pt x="101" y="60"/>
                  </a:lnTo>
                  <a:lnTo>
                    <a:pt x="97" y="59"/>
                  </a:lnTo>
                  <a:lnTo>
                    <a:pt x="94" y="58"/>
                  </a:lnTo>
                  <a:lnTo>
                    <a:pt x="91" y="56"/>
                  </a:lnTo>
                  <a:lnTo>
                    <a:pt x="88" y="55"/>
                  </a:lnTo>
                  <a:lnTo>
                    <a:pt x="85" y="54"/>
                  </a:lnTo>
                  <a:lnTo>
                    <a:pt x="80" y="53"/>
                  </a:lnTo>
                  <a:lnTo>
                    <a:pt x="77" y="51"/>
                  </a:lnTo>
                  <a:lnTo>
                    <a:pt x="73" y="49"/>
                  </a:lnTo>
                  <a:lnTo>
                    <a:pt x="70" y="47"/>
                  </a:lnTo>
                  <a:lnTo>
                    <a:pt x="69" y="46"/>
                  </a:lnTo>
                  <a:lnTo>
                    <a:pt x="70" y="43"/>
                  </a:lnTo>
                  <a:lnTo>
                    <a:pt x="73" y="43"/>
                  </a:lnTo>
                  <a:lnTo>
                    <a:pt x="75" y="42"/>
                  </a:lnTo>
                  <a:lnTo>
                    <a:pt x="78" y="42"/>
                  </a:lnTo>
                  <a:lnTo>
                    <a:pt x="82" y="42"/>
                  </a:lnTo>
                  <a:lnTo>
                    <a:pt x="85" y="42"/>
                  </a:lnTo>
                  <a:lnTo>
                    <a:pt x="89" y="42"/>
                  </a:lnTo>
                  <a:lnTo>
                    <a:pt x="94" y="42"/>
                  </a:lnTo>
                  <a:lnTo>
                    <a:pt x="98" y="42"/>
                  </a:lnTo>
                  <a:lnTo>
                    <a:pt x="103" y="42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16" y="42"/>
                  </a:lnTo>
                  <a:lnTo>
                    <a:pt x="120" y="42"/>
                  </a:lnTo>
                  <a:lnTo>
                    <a:pt x="123" y="42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41" y="42"/>
                  </a:lnTo>
                  <a:lnTo>
                    <a:pt x="144" y="42"/>
                  </a:lnTo>
                  <a:lnTo>
                    <a:pt x="147" y="42"/>
                  </a:lnTo>
                  <a:lnTo>
                    <a:pt x="150" y="42"/>
                  </a:lnTo>
                  <a:lnTo>
                    <a:pt x="153" y="42"/>
                  </a:lnTo>
                  <a:lnTo>
                    <a:pt x="156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5" y="42"/>
                  </a:lnTo>
                  <a:lnTo>
                    <a:pt x="168" y="42"/>
                  </a:lnTo>
                  <a:lnTo>
                    <a:pt x="172" y="42"/>
                  </a:lnTo>
                  <a:lnTo>
                    <a:pt x="174" y="42"/>
                  </a:lnTo>
                  <a:lnTo>
                    <a:pt x="180" y="42"/>
                  </a:lnTo>
                  <a:lnTo>
                    <a:pt x="185" y="42"/>
                  </a:lnTo>
                  <a:lnTo>
                    <a:pt x="191" y="42"/>
                  </a:lnTo>
                  <a:lnTo>
                    <a:pt x="197" y="42"/>
                  </a:lnTo>
                  <a:lnTo>
                    <a:pt x="201" y="42"/>
                  </a:lnTo>
                  <a:lnTo>
                    <a:pt x="206" y="42"/>
                  </a:lnTo>
                  <a:lnTo>
                    <a:pt x="211" y="42"/>
                  </a:lnTo>
                  <a:lnTo>
                    <a:pt x="216" y="42"/>
                  </a:lnTo>
                  <a:lnTo>
                    <a:pt x="218" y="41"/>
                  </a:lnTo>
                  <a:lnTo>
                    <a:pt x="223" y="41"/>
                  </a:lnTo>
                  <a:lnTo>
                    <a:pt x="226" y="40"/>
                  </a:lnTo>
                  <a:lnTo>
                    <a:pt x="231" y="40"/>
                  </a:lnTo>
                  <a:lnTo>
                    <a:pt x="236" y="40"/>
                  </a:lnTo>
                  <a:lnTo>
                    <a:pt x="239" y="39"/>
                  </a:lnTo>
                  <a:lnTo>
                    <a:pt x="244" y="39"/>
                  </a:lnTo>
                  <a:lnTo>
                    <a:pt x="249" y="39"/>
                  </a:lnTo>
                  <a:lnTo>
                    <a:pt x="252" y="37"/>
                  </a:lnTo>
                  <a:lnTo>
                    <a:pt x="257" y="36"/>
                  </a:lnTo>
                  <a:lnTo>
                    <a:pt x="262" y="35"/>
                  </a:lnTo>
                  <a:lnTo>
                    <a:pt x="265" y="35"/>
                  </a:lnTo>
                  <a:lnTo>
                    <a:pt x="270" y="35"/>
                  </a:lnTo>
                  <a:lnTo>
                    <a:pt x="274" y="34"/>
                  </a:lnTo>
                  <a:lnTo>
                    <a:pt x="278" y="33"/>
                  </a:lnTo>
                  <a:lnTo>
                    <a:pt x="283" y="33"/>
                  </a:lnTo>
                  <a:lnTo>
                    <a:pt x="287" y="32"/>
                  </a:lnTo>
                  <a:lnTo>
                    <a:pt x="290" y="30"/>
                  </a:lnTo>
                  <a:lnTo>
                    <a:pt x="294" y="30"/>
                  </a:lnTo>
                  <a:lnTo>
                    <a:pt x="297" y="29"/>
                  </a:lnTo>
                  <a:lnTo>
                    <a:pt x="301" y="28"/>
                  </a:lnTo>
                  <a:lnTo>
                    <a:pt x="305" y="28"/>
                  </a:lnTo>
                  <a:lnTo>
                    <a:pt x="307" y="27"/>
                  </a:lnTo>
                  <a:lnTo>
                    <a:pt x="310" y="26"/>
                  </a:lnTo>
                  <a:lnTo>
                    <a:pt x="315" y="24"/>
                  </a:lnTo>
                  <a:lnTo>
                    <a:pt x="320" y="23"/>
                  </a:lnTo>
                  <a:lnTo>
                    <a:pt x="324" y="21"/>
                  </a:lnTo>
                  <a:lnTo>
                    <a:pt x="326" y="20"/>
                  </a:lnTo>
                  <a:lnTo>
                    <a:pt x="327" y="15"/>
                  </a:lnTo>
                  <a:lnTo>
                    <a:pt x="328" y="13"/>
                  </a:lnTo>
                  <a:lnTo>
                    <a:pt x="328" y="9"/>
                  </a:lnTo>
                  <a:lnTo>
                    <a:pt x="327" y="5"/>
                  </a:lnTo>
                  <a:lnTo>
                    <a:pt x="324" y="1"/>
                  </a:lnTo>
                  <a:lnTo>
                    <a:pt x="322" y="0"/>
                  </a:lnTo>
                  <a:lnTo>
                    <a:pt x="20" y="28"/>
                  </a:lnTo>
                  <a:lnTo>
                    <a:pt x="0" y="90"/>
                  </a:lnTo>
                  <a:lnTo>
                    <a:pt x="101" y="300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5" name="Freeform 184"/>
            <p:cNvSpPr>
              <a:spLocks/>
            </p:cNvSpPr>
            <p:nvPr/>
          </p:nvSpPr>
          <p:spPr bwMode="auto">
            <a:xfrm>
              <a:off x="1676" y="1470"/>
              <a:ext cx="75" cy="42"/>
            </a:xfrm>
            <a:custGeom>
              <a:avLst/>
              <a:gdLst>
                <a:gd name="T0" fmla="*/ 0 w 223"/>
                <a:gd name="T1" fmla="*/ 0 h 125"/>
                <a:gd name="T2" fmla="*/ 0 w 223"/>
                <a:gd name="T3" fmla="*/ 0 h 125"/>
                <a:gd name="T4" fmla="*/ 0 w 223"/>
                <a:gd name="T5" fmla="*/ 0 h 125"/>
                <a:gd name="T6" fmla="*/ 0 w 223"/>
                <a:gd name="T7" fmla="*/ 0 h 125"/>
                <a:gd name="T8" fmla="*/ 0 w 223"/>
                <a:gd name="T9" fmla="*/ 0 h 125"/>
                <a:gd name="T10" fmla="*/ 0 w 223"/>
                <a:gd name="T11" fmla="*/ 0 h 125"/>
                <a:gd name="T12" fmla="*/ 0 w 223"/>
                <a:gd name="T13" fmla="*/ 0 h 125"/>
                <a:gd name="T14" fmla="*/ 0 w 223"/>
                <a:gd name="T15" fmla="*/ 0 h 125"/>
                <a:gd name="T16" fmla="*/ 0 w 223"/>
                <a:gd name="T17" fmla="*/ 0 h 125"/>
                <a:gd name="T18" fmla="*/ 0 w 223"/>
                <a:gd name="T19" fmla="*/ 0 h 125"/>
                <a:gd name="T20" fmla="*/ 0 w 223"/>
                <a:gd name="T21" fmla="*/ 0 h 125"/>
                <a:gd name="T22" fmla="*/ 0 w 223"/>
                <a:gd name="T23" fmla="*/ 0 h 125"/>
                <a:gd name="T24" fmla="*/ 0 w 223"/>
                <a:gd name="T25" fmla="*/ 0 h 125"/>
                <a:gd name="T26" fmla="*/ 0 w 223"/>
                <a:gd name="T27" fmla="*/ 0 h 125"/>
                <a:gd name="T28" fmla="*/ 0 w 223"/>
                <a:gd name="T29" fmla="*/ 0 h 125"/>
                <a:gd name="T30" fmla="*/ 0 w 223"/>
                <a:gd name="T31" fmla="*/ 0 h 125"/>
                <a:gd name="T32" fmla="*/ 0 w 223"/>
                <a:gd name="T33" fmla="*/ 0 h 125"/>
                <a:gd name="T34" fmla="*/ 0 w 223"/>
                <a:gd name="T35" fmla="*/ 0 h 125"/>
                <a:gd name="T36" fmla="*/ 0 w 223"/>
                <a:gd name="T37" fmla="*/ 0 h 125"/>
                <a:gd name="T38" fmla="*/ 0 w 223"/>
                <a:gd name="T39" fmla="*/ 0 h 125"/>
                <a:gd name="T40" fmla="*/ 0 w 223"/>
                <a:gd name="T41" fmla="*/ 0 h 125"/>
                <a:gd name="T42" fmla="*/ 0 w 223"/>
                <a:gd name="T43" fmla="*/ 0 h 125"/>
                <a:gd name="T44" fmla="*/ 0 w 223"/>
                <a:gd name="T45" fmla="*/ 0 h 125"/>
                <a:gd name="T46" fmla="*/ 0 w 223"/>
                <a:gd name="T47" fmla="*/ 0 h 125"/>
                <a:gd name="T48" fmla="*/ 0 w 223"/>
                <a:gd name="T49" fmla="*/ 0 h 125"/>
                <a:gd name="T50" fmla="*/ 0 w 223"/>
                <a:gd name="T51" fmla="*/ 0 h 125"/>
                <a:gd name="T52" fmla="*/ 0 w 223"/>
                <a:gd name="T53" fmla="*/ 0 h 125"/>
                <a:gd name="T54" fmla="*/ 0 w 223"/>
                <a:gd name="T55" fmla="*/ 0 h 125"/>
                <a:gd name="T56" fmla="*/ 0 w 223"/>
                <a:gd name="T57" fmla="*/ 0 h 125"/>
                <a:gd name="T58" fmla="*/ 0 w 223"/>
                <a:gd name="T59" fmla="*/ 0 h 125"/>
                <a:gd name="T60" fmla="*/ 0 w 223"/>
                <a:gd name="T61" fmla="*/ 0 h 125"/>
                <a:gd name="T62" fmla="*/ 0 w 223"/>
                <a:gd name="T63" fmla="*/ 0 h 125"/>
                <a:gd name="T64" fmla="*/ 0 w 223"/>
                <a:gd name="T65" fmla="*/ 0 h 125"/>
                <a:gd name="T66" fmla="*/ 0 w 223"/>
                <a:gd name="T67" fmla="*/ 0 h 125"/>
                <a:gd name="T68" fmla="*/ 0 w 223"/>
                <a:gd name="T69" fmla="*/ 0 h 125"/>
                <a:gd name="T70" fmla="*/ 0 w 223"/>
                <a:gd name="T71" fmla="*/ 0 h 125"/>
                <a:gd name="T72" fmla="*/ 0 w 223"/>
                <a:gd name="T73" fmla="*/ 0 h 125"/>
                <a:gd name="T74" fmla="*/ 0 w 223"/>
                <a:gd name="T75" fmla="*/ 0 h 125"/>
                <a:gd name="T76" fmla="*/ 0 w 223"/>
                <a:gd name="T77" fmla="*/ 0 h 125"/>
                <a:gd name="T78" fmla="*/ 0 w 223"/>
                <a:gd name="T79" fmla="*/ 0 h 125"/>
                <a:gd name="T80" fmla="*/ 0 w 223"/>
                <a:gd name="T81" fmla="*/ 0 h 125"/>
                <a:gd name="T82" fmla="*/ 0 w 223"/>
                <a:gd name="T83" fmla="*/ 0 h 125"/>
                <a:gd name="T84" fmla="*/ 0 w 223"/>
                <a:gd name="T85" fmla="*/ 0 h 125"/>
                <a:gd name="T86" fmla="*/ 0 w 223"/>
                <a:gd name="T87" fmla="*/ 0 h 125"/>
                <a:gd name="T88" fmla="*/ 0 w 223"/>
                <a:gd name="T89" fmla="*/ 0 h 125"/>
                <a:gd name="T90" fmla="*/ 0 w 223"/>
                <a:gd name="T91" fmla="*/ 0 h 125"/>
                <a:gd name="T92" fmla="*/ 0 w 223"/>
                <a:gd name="T93" fmla="*/ 0 h 125"/>
                <a:gd name="T94" fmla="*/ 0 w 223"/>
                <a:gd name="T95" fmla="*/ 0 h 125"/>
                <a:gd name="T96" fmla="*/ 0 w 223"/>
                <a:gd name="T97" fmla="*/ 0 h 1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3"/>
                <a:gd name="T148" fmla="*/ 0 h 125"/>
                <a:gd name="T149" fmla="*/ 223 w 223"/>
                <a:gd name="T150" fmla="*/ 125 h 1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3" h="125">
                  <a:moveTo>
                    <a:pt x="14" y="2"/>
                  </a:moveTo>
                  <a:lnTo>
                    <a:pt x="17" y="5"/>
                  </a:lnTo>
                  <a:lnTo>
                    <a:pt x="20" y="6"/>
                  </a:lnTo>
                  <a:lnTo>
                    <a:pt x="24" y="8"/>
                  </a:lnTo>
                  <a:lnTo>
                    <a:pt x="26" y="11"/>
                  </a:lnTo>
                  <a:lnTo>
                    <a:pt x="30" y="13"/>
                  </a:lnTo>
                  <a:lnTo>
                    <a:pt x="33" y="14"/>
                  </a:lnTo>
                  <a:lnTo>
                    <a:pt x="36" y="17"/>
                  </a:lnTo>
                  <a:lnTo>
                    <a:pt x="39" y="19"/>
                  </a:lnTo>
                  <a:lnTo>
                    <a:pt x="42" y="20"/>
                  </a:lnTo>
                  <a:lnTo>
                    <a:pt x="45" y="23"/>
                  </a:lnTo>
                  <a:lnTo>
                    <a:pt x="49" y="24"/>
                  </a:lnTo>
                  <a:lnTo>
                    <a:pt x="51" y="26"/>
                  </a:lnTo>
                  <a:lnTo>
                    <a:pt x="53" y="27"/>
                  </a:lnTo>
                  <a:lnTo>
                    <a:pt x="57" y="29"/>
                  </a:lnTo>
                  <a:lnTo>
                    <a:pt x="60" y="31"/>
                  </a:lnTo>
                  <a:lnTo>
                    <a:pt x="63" y="32"/>
                  </a:lnTo>
                  <a:lnTo>
                    <a:pt x="66" y="33"/>
                  </a:lnTo>
                  <a:lnTo>
                    <a:pt x="69" y="34"/>
                  </a:lnTo>
                  <a:lnTo>
                    <a:pt x="72" y="36"/>
                  </a:lnTo>
                  <a:lnTo>
                    <a:pt x="75" y="37"/>
                  </a:lnTo>
                  <a:lnTo>
                    <a:pt x="78" y="38"/>
                  </a:lnTo>
                  <a:lnTo>
                    <a:pt x="82" y="38"/>
                  </a:lnTo>
                  <a:lnTo>
                    <a:pt x="84" y="39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4" y="44"/>
                  </a:lnTo>
                  <a:lnTo>
                    <a:pt x="96" y="44"/>
                  </a:lnTo>
                  <a:lnTo>
                    <a:pt x="100" y="45"/>
                  </a:lnTo>
                  <a:lnTo>
                    <a:pt x="102" y="46"/>
                  </a:lnTo>
                  <a:lnTo>
                    <a:pt x="106" y="47"/>
                  </a:lnTo>
                  <a:lnTo>
                    <a:pt x="109" y="49"/>
                  </a:lnTo>
                  <a:lnTo>
                    <a:pt x="111" y="50"/>
                  </a:lnTo>
                  <a:lnTo>
                    <a:pt x="115" y="50"/>
                  </a:lnTo>
                  <a:lnTo>
                    <a:pt x="117" y="51"/>
                  </a:lnTo>
                  <a:lnTo>
                    <a:pt x="120" y="52"/>
                  </a:lnTo>
                  <a:lnTo>
                    <a:pt x="123" y="53"/>
                  </a:lnTo>
                  <a:lnTo>
                    <a:pt x="126" y="53"/>
                  </a:lnTo>
                  <a:lnTo>
                    <a:pt x="129" y="55"/>
                  </a:lnTo>
                  <a:lnTo>
                    <a:pt x="133" y="55"/>
                  </a:lnTo>
                  <a:lnTo>
                    <a:pt x="135" y="57"/>
                  </a:lnTo>
                  <a:lnTo>
                    <a:pt x="139" y="57"/>
                  </a:lnTo>
                  <a:lnTo>
                    <a:pt x="142" y="58"/>
                  </a:lnTo>
                  <a:lnTo>
                    <a:pt x="145" y="59"/>
                  </a:lnTo>
                  <a:lnTo>
                    <a:pt x="148" y="61"/>
                  </a:lnTo>
                  <a:lnTo>
                    <a:pt x="152" y="62"/>
                  </a:lnTo>
                  <a:lnTo>
                    <a:pt x="154" y="63"/>
                  </a:lnTo>
                  <a:lnTo>
                    <a:pt x="158" y="63"/>
                  </a:lnTo>
                  <a:lnTo>
                    <a:pt x="161" y="65"/>
                  </a:lnTo>
                  <a:lnTo>
                    <a:pt x="164" y="65"/>
                  </a:lnTo>
                  <a:lnTo>
                    <a:pt x="167" y="66"/>
                  </a:lnTo>
                  <a:lnTo>
                    <a:pt x="171" y="68"/>
                  </a:lnTo>
                  <a:lnTo>
                    <a:pt x="174" y="69"/>
                  </a:lnTo>
                  <a:lnTo>
                    <a:pt x="177" y="70"/>
                  </a:lnTo>
                  <a:lnTo>
                    <a:pt x="180" y="72"/>
                  </a:lnTo>
                  <a:lnTo>
                    <a:pt x="184" y="74"/>
                  </a:lnTo>
                  <a:lnTo>
                    <a:pt x="187" y="75"/>
                  </a:lnTo>
                  <a:lnTo>
                    <a:pt x="190" y="77"/>
                  </a:lnTo>
                  <a:lnTo>
                    <a:pt x="193" y="78"/>
                  </a:lnTo>
                  <a:lnTo>
                    <a:pt x="197" y="80"/>
                  </a:lnTo>
                  <a:lnTo>
                    <a:pt x="200" y="82"/>
                  </a:lnTo>
                  <a:lnTo>
                    <a:pt x="204" y="83"/>
                  </a:lnTo>
                  <a:lnTo>
                    <a:pt x="207" y="85"/>
                  </a:lnTo>
                  <a:lnTo>
                    <a:pt x="211" y="88"/>
                  </a:lnTo>
                  <a:lnTo>
                    <a:pt x="215" y="90"/>
                  </a:lnTo>
                  <a:lnTo>
                    <a:pt x="217" y="93"/>
                  </a:lnTo>
                  <a:lnTo>
                    <a:pt x="221" y="95"/>
                  </a:lnTo>
                  <a:lnTo>
                    <a:pt x="222" y="98"/>
                  </a:lnTo>
                  <a:lnTo>
                    <a:pt x="223" y="102"/>
                  </a:lnTo>
                  <a:lnTo>
                    <a:pt x="223" y="104"/>
                  </a:lnTo>
                  <a:lnTo>
                    <a:pt x="223" y="108"/>
                  </a:lnTo>
                  <a:lnTo>
                    <a:pt x="222" y="112"/>
                  </a:lnTo>
                  <a:lnTo>
                    <a:pt x="221" y="115"/>
                  </a:lnTo>
                  <a:lnTo>
                    <a:pt x="218" y="117"/>
                  </a:lnTo>
                  <a:lnTo>
                    <a:pt x="216" y="120"/>
                  </a:lnTo>
                  <a:lnTo>
                    <a:pt x="212" y="121"/>
                  </a:lnTo>
                  <a:lnTo>
                    <a:pt x="210" y="123"/>
                  </a:lnTo>
                  <a:lnTo>
                    <a:pt x="206" y="123"/>
                  </a:lnTo>
                  <a:lnTo>
                    <a:pt x="203" y="125"/>
                  </a:lnTo>
                  <a:lnTo>
                    <a:pt x="199" y="123"/>
                  </a:lnTo>
                  <a:lnTo>
                    <a:pt x="196" y="121"/>
                  </a:lnTo>
                  <a:lnTo>
                    <a:pt x="192" y="119"/>
                  </a:lnTo>
                  <a:lnTo>
                    <a:pt x="189" y="116"/>
                  </a:lnTo>
                  <a:lnTo>
                    <a:pt x="184" y="115"/>
                  </a:lnTo>
                  <a:lnTo>
                    <a:pt x="181" y="113"/>
                  </a:lnTo>
                  <a:lnTo>
                    <a:pt x="178" y="112"/>
                  </a:lnTo>
                  <a:lnTo>
                    <a:pt x="174" y="109"/>
                  </a:lnTo>
                  <a:lnTo>
                    <a:pt x="172" y="108"/>
                  </a:lnTo>
                  <a:lnTo>
                    <a:pt x="168" y="107"/>
                  </a:lnTo>
                  <a:lnTo>
                    <a:pt x="165" y="104"/>
                  </a:lnTo>
                  <a:lnTo>
                    <a:pt x="161" y="102"/>
                  </a:lnTo>
                  <a:lnTo>
                    <a:pt x="159" y="101"/>
                  </a:lnTo>
                  <a:lnTo>
                    <a:pt x="155" y="100"/>
                  </a:lnTo>
                  <a:lnTo>
                    <a:pt x="152" y="97"/>
                  </a:lnTo>
                  <a:lnTo>
                    <a:pt x="149" y="96"/>
                  </a:lnTo>
                  <a:lnTo>
                    <a:pt x="146" y="95"/>
                  </a:lnTo>
                  <a:lnTo>
                    <a:pt x="143" y="94"/>
                  </a:lnTo>
                  <a:lnTo>
                    <a:pt x="140" y="93"/>
                  </a:lnTo>
                  <a:lnTo>
                    <a:pt x="138" y="90"/>
                  </a:lnTo>
                  <a:lnTo>
                    <a:pt x="134" y="89"/>
                  </a:lnTo>
                  <a:lnTo>
                    <a:pt x="130" y="88"/>
                  </a:lnTo>
                  <a:lnTo>
                    <a:pt x="128" y="87"/>
                  </a:lnTo>
                  <a:lnTo>
                    <a:pt x="126" y="85"/>
                  </a:lnTo>
                  <a:lnTo>
                    <a:pt x="122" y="83"/>
                  </a:lnTo>
                  <a:lnTo>
                    <a:pt x="120" y="82"/>
                  </a:lnTo>
                  <a:lnTo>
                    <a:pt x="114" y="80"/>
                  </a:lnTo>
                  <a:lnTo>
                    <a:pt x="108" y="77"/>
                  </a:lnTo>
                  <a:lnTo>
                    <a:pt x="102" y="75"/>
                  </a:lnTo>
                  <a:lnTo>
                    <a:pt x="97" y="72"/>
                  </a:lnTo>
                  <a:lnTo>
                    <a:pt x="94" y="71"/>
                  </a:lnTo>
                  <a:lnTo>
                    <a:pt x="91" y="69"/>
                  </a:lnTo>
                  <a:lnTo>
                    <a:pt x="88" y="68"/>
                  </a:lnTo>
                  <a:lnTo>
                    <a:pt x="85" y="66"/>
                  </a:lnTo>
                  <a:lnTo>
                    <a:pt x="82" y="65"/>
                  </a:lnTo>
                  <a:lnTo>
                    <a:pt x="79" y="63"/>
                  </a:lnTo>
                  <a:lnTo>
                    <a:pt x="77" y="62"/>
                  </a:lnTo>
                  <a:lnTo>
                    <a:pt x="74" y="61"/>
                  </a:lnTo>
                  <a:lnTo>
                    <a:pt x="71" y="59"/>
                  </a:lnTo>
                  <a:lnTo>
                    <a:pt x="68" y="58"/>
                  </a:lnTo>
                  <a:lnTo>
                    <a:pt x="65" y="56"/>
                  </a:lnTo>
                  <a:lnTo>
                    <a:pt x="63" y="55"/>
                  </a:lnTo>
                  <a:lnTo>
                    <a:pt x="57" y="51"/>
                  </a:lnTo>
                  <a:lnTo>
                    <a:pt x="51" y="49"/>
                  </a:lnTo>
                  <a:lnTo>
                    <a:pt x="49" y="46"/>
                  </a:lnTo>
                  <a:lnTo>
                    <a:pt x="45" y="45"/>
                  </a:lnTo>
                  <a:lnTo>
                    <a:pt x="42" y="43"/>
                  </a:lnTo>
                  <a:lnTo>
                    <a:pt x="39" y="42"/>
                  </a:lnTo>
                  <a:lnTo>
                    <a:pt x="36" y="39"/>
                  </a:lnTo>
                  <a:lnTo>
                    <a:pt x="33" y="37"/>
                  </a:lnTo>
                  <a:lnTo>
                    <a:pt x="30" y="34"/>
                  </a:lnTo>
                  <a:lnTo>
                    <a:pt x="27" y="33"/>
                  </a:lnTo>
                  <a:lnTo>
                    <a:pt x="24" y="31"/>
                  </a:lnTo>
                  <a:lnTo>
                    <a:pt x="21" y="29"/>
                  </a:lnTo>
                  <a:lnTo>
                    <a:pt x="18" y="26"/>
                  </a:lnTo>
                  <a:lnTo>
                    <a:pt x="15" y="25"/>
                  </a:lnTo>
                  <a:lnTo>
                    <a:pt x="12" y="23"/>
                  </a:lnTo>
                  <a:lnTo>
                    <a:pt x="9" y="20"/>
                  </a:lnTo>
                  <a:lnTo>
                    <a:pt x="6" y="18"/>
                  </a:lnTo>
                  <a:lnTo>
                    <a:pt x="4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6" name="Freeform 185"/>
            <p:cNvSpPr>
              <a:spLocks/>
            </p:cNvSpPr>
            <p:nvPr/>
          </p:nvSpPr>
          <p:spPr bwMode="auto">
            <a:xfrm>
              <a:off x="1679" y="1446"/>
              <a:ext cx="99" cy="20"/>
            </a:xfrm>
            <a:custGeom>
              <a:avLst/>
              <a:gdLst>
                <a:gd name="T0" fmla="*/ 0 w 297"/>
                <a:gd name="T1" fmla="*/ 0 h 58"/>
                <a:gd name="T2" fmla="*/ 0 w 297"/>
                <a:gd name="T3" fmla="*/ 0 h 58"/>
                <a:gd name="T4" fmla="*/ 0 w 297"/>
                <a:gd name="T5" fmla="*/ 0 h 58"/>
                <a:gd name="T6" fmla="*/ 0 w 297"/>
                <a:gd name="T7" fmla="*/ 0 h 58"/>
                <a:gd name="T8" fmla="*/ 0 w 297"/>
                <a:gd name="T9" fmla="*/ 0 h 58"/>
                <a:gd name="T10" fmla="*/ 0 w 297"/>
                <a:gd name="T11" fmla="*/ 0 h 58"/>
                <a:gd name="T12" fmla="*/ 0 w 297"/>
                <a:gd name="T13" fmla="*/ 0 h 58"/>
                <a:gd name="T14" fmla="*/ 0 w 297"/>
                <a:gd name="T15" fmla="*/ 0 h 58"/>
                <a:gd name="T16" fmla="*/ 0 w 297"/>
                <a:gd name="T17" fmla="*/ 0 h 58"/>
                <a:gd name="T18" fmla="*/ 0 w 297"/>
                <a:gd name="T19" fmla="*/ 0 h 58"/>
                <a:gd name="T20" fmla="*/ 0 w 297"/>
                <a:gd name="T21" fmla="*/ 0 h 58"/>
                <a:gd name="T22" fmla="*/ 0 w 297"/>
                <a:gd name="T23" fmla="*/ 0 h 58"/>
                <a:gd name="T24" fmla="*/ 0 w 297"/>
                <a:gd name="T25" fmla="*/ 0 h 58"/>
                <a:gd name="T26" fmla="*/ 0 w 297"/>
                <a:gd name="T27" fmla="*/ 0 h 58"/>
                <a:gd name="T28" fmla="*/ 0 w 297"/>
                <a:gd name="T29" fmla="*/ 0 h 58"/>
                <a:gd name="T30" fmla="*/ 0 w 297"/>
                <a:gd name="T31" fmla="*/ 0 h 58"/>
                <a:gd name="T32" fmla="*/ 0 w 297"/>
                <a:gd name="T33" fmla="*/ 0 h 58"/>
                <a:gd name="T34" fmla="*/ 0 w 297"/>
                <a:gd name="T35" fmla="*/ 0 h 58"/>
                <a:gd name="T36" fmla="*/ 0 w 297"/>
                <a:gd name="T37" fmla="*/ 0 h 58"/>
                <a:gd name="T38" fmla="*/ 0 w 297"/>
                <a:gd name="T39" fmla="*/ 0 h 58"/>
                <a:gd name="T40" fmla="*/ 0 w 297"/>
                <a:gd name="T41" fmla="*/ 0 h 58"/>
                <a:gd name="T42" fmla="*/ 0 w 297"/>
                <a:gd name="T43" fmla="*/ 0 h 58"/>
                <a:gd name="T44" fmla="*/ 0 w 297"/>
                <a:gd name="T45" fmla="*/ 0 h 58"/>
                <a:gd name="T46" fmla="*/ 0 w 297"/>
                <a:gd name="T47" fmla="*/ 0 h 58"/>
                <a:gd name="T48" fmla="*/ 0 w 297"/>
                <a:gd name="T49" fmla="*/ 0 h 58"/>
                <a:gd name="T50" fmla="*/ 0 w 297"/>
                <a:gd name="T51" fmla="*/ 0 h 58"/>
                <a:gd name="T52" fmla="*/ 0 w 297"/>
                <a:gd name="T53" fmla="*/ 0 h 58"/>
                <a:gd name="T54" fmla="*/ 0 w 297"/>
                <a:gd name="T55" fmla="*/ 0 h 58"/>
                <a:gd name="T56" fmla="*/ 0 w 297"/>
                <a:gd name="T57" fmla="*/ 0 h 58"/>
                <a:gd name="T58" fmla="*/ 0 w 297"/>
                <a:gd name="T59" fmla="*/ 0 h 58"/>
                <a:gd name="T60" fmla="*/ 0 w 297"/>
                <a:gd name="T61" fmla="*/ 0 h 58"/>
                <a:gd name="T62" fmla="*/ 0 w 297"/>
                <a:gd name="T63" fmla="*/ 0 h 58"/>
                <a:gd name="T64" fmla="*/ 0 w 297"/>
                <a:gd name="T65" fmla="*/ 0 h 58"/>
                <a:gd name="T66" fmla="*/ 0 w 297"/>
                <a:gd name="T67" fmla="*/ 0 h 58"/>
                <a:gd name="T68" fmla="*/ 0 w 297"/>
                <a:gd name="T69" fmla="*/ 0 h 58"/>
                <a:gd name="T70" fmla="*/ 0 w 297"/>
                <a:gd name="T71" fmla="*/ 0 h 58"/>
                <a:gd name="T72" fmla="*/ 0 w 297"/>
                <a:gd name="T73" fmla="*/ 0 h 58"/>
                <a:gd name="T74" fmla="*/ 0 w 297"/>
                <a:gd name="T75" fmla="*/ 0 h 58"/>
                <a:gd name="T76" fmla="*/ 0 w 297"/>
                <a:gd name="T77" fmla="*/ 0 h 58"/>
                <a:gd name="T78" fmla="*/ 0 w 297"/>
                <a:gd name="T79" fmla="*/ 0 h 58"/>
                <a:gd name="T80" fmla="*/ 0 w 297"/>
                <a:gd name="T81" fmla="*/ 0 h 58"/>
                <a:gd name="T82" fmla="*/ 0 w 297"/>
                <a:gd name="T83" fmla="*/ 0 h 58"/>
                <a:gd name="T84" fmla="*/ 0 w 297"/>
                <a:gd name="T85" fmla="*/ 0 h 58"/>
                <a:gd name="T86" fmla="*/ 0 w 297"/>
                <a:gd name="T87" fmla="*/ 0 h 58"/>
                <a:gd name="T88" fmla="*/ 0 w 297"/>
                <a:gd name="T89" fmla="*/ 0 h 58"/>
                <a:gd name="T90" fmla="*/ 0 w 297"/>
                <a:gd name="T91" fmla="*/ 0 h 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7"/>
                <a:gd name="T139" fmla="*/ 0 h 58"/>
                <a:gd name="T140" fmla="*/ 297 w 297"/>
                <a:gd name="T141" fmla="*/ 58 h 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7" h="58">
                  <a:moveTo>
                    <a:pt x="35" y="16"/>
                  </a:moveTo>
                  <a:lnTo>
                    <a:pt x="36" y="19"/>
                  </a:lnTo>
                  <a:lnTo>
                    <a:pt x="38" y="21"/>
                  </a:lnTo>
                  <a:lnTo>
                    <a:pt x="42" y="21"/>
                  </a:lnTo>
                  <a:lnTo>
                    <a:pt x="46" y="21"/>
                  </a:lnTo>
                  <a:lnTo>
                    <a:pt x="102" y="21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11" y="21"/>
                  </a:lnTo>
                  <a:lnTo>
                    <a:pt x="113" y="21"/>
                  </a:lnTo>
                  <a:lnTo>
                    <a:pt x="117" y="21"/>
                  </a:lnTo>
                  <a:lnTo>
                    <a:pt x="119" y="21"/>
                  </a:lnTo>
                  <a:lnTo>
                    <a:pt x="121" y="21"/>
                  </a:lnTo>
                  <a:lnTo>
                    <a:pt x="125" y="21"/>
                  </a:lnTo>
                  <a:lnTo>
                    <a:pt x="131" y="21"/>
                  </a:lnTo>
                  <a:lnTo>
                    <a:pt x="136" y="21"/>
                  </a:lnTo>
                  <a:lnTo>
                    <a:pt x="142" y="21"/>
                  </a:lnTo>
                  <a:lnTo>
                    <a:pt x="148" y="21"/>
                  </a:lnTo>
                  <a:lnTo>
                    <a:pt x="152" y="21"/>
                  </a:lnTo>
                  <a:lnTo>
                    <a:pt x="157" y="21"/>
                  </a:lnTo>
                  <a:lnTo>
                    <a:pt x="163" y="21"/>
                  </a:lnTo>
                  <a:lnTo>
                    <a:pt x="168" y="21"/>
                  </a:lnTo>
                  <a:lnTo>
                    <a:pt x="172" y="21"/>
                  </a:lnTo>
                  <a:lnTo>
                    <a:pt x="178" y="21"/>
                  </a:lnTo>
                  <a:lnTo>
                    <a:pt x="183" y="21"/>
                  </a:lnTo>
                  <a:lnTo>
                    <a:pt x="188" y="21"/>
                  </a:lnTo>
                  <a:lnTo>
                    <a:pt x="193" y="20"/>
                  </a:lnTo>
                  <a:lnTo>
                    <a:pt x="197" y="20"/>
                  </a:lnTo>
                  <a:lnTo>
                    <a:pt x="202" y="20"/>
                  </a:lnTo>
                  <a:lnTo>
                    <a:pt x="208" y="20"/>
                  </a:lnTo>
                  <a:lnTo>
                    <a:pt x="213" y="20"/>
                  </a:lnTo>
                  <a:lnTo>
                    <a:pt x="217" y="20"/>
                  </a:lnTo>
                  <a:lnTo>
                    <a:pt x="223" y="20"/>
                  </a:lnTo>
                  <a:lnTo>
                    <a:pt x="228" y="20"/>
                  </a:lnTo>
                  <a:lnTo>
                    <a:pt x="233" y="20"/>
                  </a:lnTo>
                  <a:lnTo>
                    <a:pt x="239" y="20"/>
                  </a:lnTo>
                  <a:lnTo>
                    <a:pt x="244" y="20"/>
                  </a:lnTo>
                  <a:lnTo>
                    <a:pt x="249" y="20"/>
                  </a:lnTo>
                  <a:lnTo>
                    <a:pt x="252" y="20"/>
                  </a:lnTo>
                  <a:lnTo>
                    <a:pt x="255" y="20"/>
                  </a:lnTo>
                  <a:lnTo>
                    <a:pt x="258" y="20"/>
                  </a:lnTo>
                  <a:lnTo>
                    <a:pt x="261" y="20"/>
                  </a:lnTo>
                  <a:lnTo>
                    <a:pt x="265" y="20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4" y="20"/>
                  </a:lnTo>
                  <a:lnTo>
                    <a:pt x="277" y="20"/>
                  </a:lnTo>
                  <a:lnTo>
                    <a:pt x="279" y="19"/>
                  </a:lnTo>
                  <a:lnTo>
                    <a:pt x="281" y="18"/>
                  </a:lnTo>
                  <a:lnTo>
                    <a:pt x="285" y="18"/>
                  </a:lnTo>
                  <a:lnTo>
                    <a:pt x="290" y="18"/>
                  </a:lnTo>
                  <a:lnTo>
                    <a:pt x="293" y="20"/>
                  </a:lnTo>
                  <a:lnTo>
                    <a:pt x="296" y="22"/>
                  </a:lnTo>
                  <a:lnTo>
                    <a:pt x="297" y="27"/>
                  </a:lnTo>
                  <a:lnTo>
                    <a:pt x="297" y="31"/>
                  </a:lnTo>
                  <a:lnTo>
                    <a:pt x="296" y="35"/>
                  </a:lnTo>
                  <a:lnTo>
                    <a:pt x="292" y="38"/>
                  </a:lnTo>
                  <a:lnTo>
                    <a:pt x="289" y="40"/>
                  </a:lnTo>
                  <a:lnTo>
                    <a:pt x="285" y="41"/>
                  </a:lnTo>
                  <a:lnTo>
                    <a:pt x="281" y="41"/>
                  </a:lnTo>
                  <a:lnTo>
                    <a:pt x="277" y="41"/>
                  </a:lnTo>
                  <a:lnTo>
                    <a:pt x="274" y="43"/>
                  </a:lnTo>
                  <a:lnTo>
                    <a:pt x="271" y="43"/>
                  </a:lnTo>
                  <a:lnTo>
                    <a:pt x="267" y="43"/>
                  </a:lnTo>
                  <a:lnTo>
                    <a:pt x="265" y="43"/>
                  </a:lnTo>
                  <a:lnTo>
                    <a:pt x="261" y="43"/>
                  </a:lnTo>
                  <a:lnTo>
                    <a:pt x="258" y="43"/>
                  </a:lnTo>
                  <a:lnTo>
                    <a:pt x="255" y="43"/>
                  </a:lnTo>
                  <a:lnTo>
                    <a:pt x="252" y="43"/>
                  </a:lnTo>
                  <a:lnTo>
                    <a:pt x="249" y="43"/>
                  </a:lnTo>
                  <a:lnTo>
                    <a:pt x="247" y="43"/>
                  </a:lnTo>
                  <a:lnTo>
                    <a:pt x="244" y="43"/>
                  </a:lnTo>
                  <a:lnTo>
                    <a:pt x="241" y="43"/>
                  </a:lnTo>
                  <a:lnTo>
                    <a:pt x="238" y="43"/>
                  </a:lnTo>
                  <a:lnTo>
                    <a:pt x="233" y="44"/>
                  </a:lnTo>
                  <a:lnTo>
                    <a:pt x="227" y="45"/>
                  </a:lnTo>
                  <a:lnTo>
                    <a:pt x="222" y="45"/>
                  </a:lnTo>
                  <a:lnTo>
                    <a:pt x="217" y="45"/>
                  </a:lnTo>
                  <a:lnTo>
                    <a:pt x="212" y="45"/>
                  </a:lnTo>
                  <a:lnTo>
                    <a:pt x="207" y="46"/>
                  </a:lnTo>
                  <a:lnTo>
                    <a:pt x="202" y="47"/>
                  </a:lnTo>
                  <a:lnTo>
                    <a:pt x="197" y="48"/>
                  </a:lnTo>
                  <a:lnTo>
                    <a:pt x="193" y="48"/>
                  </a:lnTo>
                  <a:lnTo>
                    <a:pt x="188" y="50"/>
                  </a:lnTo>
                  <a:lnTo>
                    <a:pt x="183" y="50"/>
                  </a:lnTo>
                  <a:lnTo>
                    <a:pt x="178" y="51"/>
                  </a:lnTo>
                  <a:lnTo>
                    <a:pt x="172" y="51"/>
                  </a:lnTo>
                  <a:lnTo>
                    <a:pt x="168" y="52"/>
                  </a:lnTo>
                  <a:lnTo>
                    <a:pt x="163" y="52"/>
                  </a:lnTo>
                  <a:lnTo>
                    <a:pt x="157" y="53"/>
                  </a:lnTo>
                  <a:lnTo>
                    <a:pt x="152" y="54"/>
                  </a:lnTo>
                  <a:lnTo>
                    <a:pt x="148" y="56"/>
                  </a:lnTo>
                  <a:lnTo>
                    <a:pt x="142" y="56"/>
                  </a:lnTo>
                  <a:lnTo>
                    <a:pt x="136" y="56"/>
                  </a:lnTo>
                  <a:lnTo>
                    <a:pt x="131" y="56"/>
                  </a:lnTo>
                  <a:lnTo>
                    <a:pt x="125" y="57"/>
                  </a:lnTo>
                  <a:lnTo>
                    <a:pt x="121" y="57"/>
                  </a:lnTo>
                  <a:lnTo>
                    <a:pt x="119" y="57"/>
                  </a:lnTo>
                  <a:lnTo>
                    <a:pt x="117" y="57"/>
                  </a:lnTo>
                  <a:lnTo>
                    <a:pt x="113" y="57"/>
                  </a:lnTo>
                  <a:lnTo>
                    <a:pt x="111" y="57"/>
                  </a:lnTo>
                  <a:lnTo>
                    <a:pt x="107" y="57"/>
                  </a:lnTo>
                  <a:lnTo>
                    <a:pt x="105" y="57"/>
                  </a:lnTo>
                  <a:lnTo>
                    <a:pt x="102" y="58"/>
                  </a:lnTo>
                  <a:lnTo>
                    <a:pt x="46" y="58"/>
                  </a:lnTo>
                  <a:lnTo>
                    <a:pt x="41" y="57"/>
                  </a:lnTo>
                  <a:lnTo>
                    <a:pt x="37" y="57"/>
                  </a:lnTo>
                  <a:lnTo>
                    <a:pt x="33" y="56"/>
                  </a:lnTo>
                  <a:lnTo>
                    <a:pt x="29" y="54"/>
                  </a:lnTo>
                  <a:lnTo>
                    <a:pt x="24" y="52"/>
                  </a:lnTo>
                  <a:lnTo>
                    <a:pt x="21" y="51"/>
                  </a:lnTo>
                  <a:lnTo>
                    <a:pt x="17" y="47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9" y="39"/>
                  </a:lnTo>
                  <a:lnTo>
                    <a:pt x="6" y="35"/>
                  </a:lnTo>
                  <a:lnTo>
                    <a:pt x="5" y="32"/>
                  </a:lnTo>
                  <a:lnTo>
                    <a:pt x="3" y="28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5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9" y="5"/>
                  </a:lnTo>
                  <a:lnTo>
                    <a:pt x="31" y="6"/>
                  </a:lnTo>
                  <a:lnTo>
                    <a:pt x="34" y="9"/>
                  </a:lnTo>
                  <a:lnTo>
                    <a:pt x="34" y="12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1664" y="1475"/>
              <a:ext cx="45" cy="88"/>
            </a:xfrm>
            <a:custGeom>
              <a:avLst/>
              <a:gdLst>
                <a:gd name="T0" fmla="*/ 0 w 135"/>
                <a:gd name="T1" fmla="*/ 0 h 263"/>
                <a:gd name="T2" fmla="*/ 0 w 135"/>
                <a:gd name="T3" fmla="*/ 0 h 263"/>
                <a:gd name="T4" fmla="*/ 0 w 135"/>
                <a:gd name="T5" fmla="*/ 0 h 263"/>
                <a:gd name="T6" fmla="*/ 0 w 135"/>
                <a:gd name="T7" fmla="*/ 0 h 263"/>
                <a:gd name="T8" fmla="*/ 0 w 135"/>
                <a:gd name="T9" fmla="*/ 0 h 263"/>
                <a:gd name="T10" fmla="*/ 0 w 135"/>
                <a:gd name="T11" fmla="*/ 0 h 263"/>
                <a:gd name="T12" fmla="*/ 0 w 135"/>
                <a:gd name="T13" fmla="*/ 0 h 263"/>
                <a:gd name="T14" fmla="*/ 0 w 135"/>
                <a:gd name="T15" fmla="*/ 0 h 263"/>
                <a:gd name="T16" fmla="*/ 0 w 135"/>
                <a:gd name="T17" fmla="*/ 0 h 263"/>
                <a:gd name="T18" fmla="*/ 0 w 135"/>
                <a:gd name="T19" fmla="*/ 0 h 263"/>
                <a:gd name="T20" fmla="*/ 0 w 135"/>
                <a:gd name="T21" fmla="*/ 0 h 263"/>
                <a:gd name="T22" fmla="*/ 0 w 135"/>
                <a:gd name="T23" fmla="*/ 0 h 263"/>
                <a:gd name="T24" fmla="*/ 0 w 135"/>
                <a:gd name="T25" fmla="*/ 0 h 263"/>
                <a:gd name="T26" fmla="*/ 0 w 135"/>
                <a:gd name="T27" fmla="*/ 0 h 263"/>
                <a:gd name="T28" fmla="*/ 0 w 135"/>
                <a:gd name="T29" fmla="*/ 0 h 263"/>
                <a:gd name="T30" fmla="*/ 0 w 135"/>
                <a:gd name="T31" fmla="*/ 0 h 263"/>
                <a:gd name="T32" fmla="*/ 0 w 135"/>
                <a:gd name="T33" fmla="*/ 0 h 263"/>
                <a:gd name="T34" fmla="*/ 0 w 135"/>
                <a:gd name="T35" fmla="*/ 0 h 263"/>
                <a:gd name="T36" fmla="*/ 0 w 135"/>
                <a:gd name="T37" fmla="*/ 0 h 263"/>
                <a:gd name="T38" fmla="*/ 0 w 135"/>
                <a:gd name="T39" fmla="*/ 0 h 263"/>
                <a:gd name="T40" fmla="*/ 0 w 135"/>
                <a:gd name="T41" fmla="*/ 0 h 263"/>
                <a:gd name="T42" fmla="*/ 0 w 135"/>
                <a:gd name="T43" fmla="*/ 0 h 263"/>
                <a:gd name="T44" fmla="*/ 0 w 135"/>
                <a:gd name="T45" fmla="*/ 0 h 263"/>
                <a:gd name="T46" fmla="*/ 0 w 135"/>
                <a:gd name="T47" fmla="*/ 0 h 263"/>
                <a:gd name="T48" fmla="*/ 0 w 135"/>
                <a:gd name="T49" fmla="*/ 0 h 263"/>
                <a:gd name="T50" fmla="*/ 0 w 135"/>
                <a:gd name="T51" fmla="*/ 0 h 263"/>
                <a:gd name="T52" fmla="*/ 0 w 135"/>
                <a:gd name="T53" fmla="*/ 0 h 263"/>
                <a:gd name="T54" fmla="*/ 0 w 135"/>
                <a:gd name="T55" fmla="*/ 0 h 263"/>
                <a:gd name="T56" fmla="*/ 0 w 135"/>
                <a:gd name="T57" fmla="*/ 0 h 263"/>
                <a:gd name="T58" fmla="*/ 0 w 135"/>
                <a:gd name="T59" fmla="*/ 0 h 263"/>
                <a:gd name="T60" fmla="*/ 0 w 135"/>
                <a:gd name="T61" fmla="*/ 0 h 263"/>
                <a:gd name="T62" fmla="*/ 0 w 135"/>
                <a:gd name="T63" fmla="*/ 0 h 263"/>
                <a:gd name="T64" fmla="*/ 0 w 135"/>
                <a:gd name="T65" fmla="*/ 0 h 263"/>
                <a:gd name="T66" fmla="*/ 0 w 135"/>
                <a:gd name="T67" fmla="*/ 0 h 263"/>
                <a:gd name="T68" fmla="*/ 0 w 135"/>
                <a:gd name="T69" fmla="*/ 0 h 263"/>
                <a:gd name="T70" fmla="*/ 0 w 135"/>
                <a:gd name="T71" fmla="*/ 0 h 263"/>
                <a:gd name="T72" fmla="*/ 0 w 135"/>
                <a:gd name="T73" fmla="*/ 0 h 263"/>
                <a:gd name="T74" fmla="*/ 0 w 135"/>
                <a:gd name="T75" fmla="*/ 0 h 263"/>
                <a:gd name="T76" fmla="*/ 0 w 135"/>
                <a:gd name="T77" fmla="*/ 0 h 263"/>
                <a:gd name="T78" fmla="*/ 0 w 135"/>
                <a:gd name="T79" fmla="*/ 0 h 263"/>
                <a:gd name="T80" fmla="*/ 0 w 135"/>
                <a:gd name="T81" fmla="*/ 0 h 263"/>
                <a:gd name="T82" fmla="*/ 0 w 135"/>
                <a:gd name="T83" fmla="*/ 0 h 2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5"/>
                <a:gd name="T127" fmla="*/ 0 h 263"/>
                <a:gd name="T128" fmla="*/ 135 w 135"/>
                <a:gd name="T129" fmla="*/ 263 h 2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5" h="263">
                  <a:moveTo>
                    <a:pt x="26" y="18"/>
                  </a:moveTo>
                  <a:lnTo>
                    <a:pt x="26" y="23"/>
                  </a:lnTo>
                  <a:lnTo>
                    <a:pt x="26" y="28"/>
                  </a:lnTo>
                  <a:lnTo>
                    <a:pt x="28" y="31"/>
                  </a:lnTo>
                  <a:lnTo>
                    <a:pt x="29" y="36"/>
                  </a:lnTo>
                  <a:lnTo>
                    <a:pt x="30" y="40"/>
                  </a:lnTo>
                  <a:lnTo>
                    <a:pt x="31" y="44"/>
                  </a:lnTo>
                  <a:lnTo>
                    <a:pt x="33" y="48"/>
                  </a:lnTo>
                  <a:lnTo>
                    <a:pt x="36" y="54"/>
                  </a:lnTo>
                  <a:lnTo>
                    <a:pt x="37" y="57"/>
                  </a:lnTo>
                  <a:lnTo>
                    <a:pt x="39" y="61"/>
                  </a:lnTo>
                  <a:lnTo>
                    <a:pt x="42" y="66"/>
                  </a:lnTo>
                  <a:lnTo>
                    <a:pt x="45" y="70"/>
                  </a:lnTo>
                  <a:lnTo>
                    <a:pt x="48" y="75"/>
                  </a:lnTo>
                  <a:lnTo>
                    <a:pt x="50" y="80"/>
                  </a:lnTo>
                  <a:lnTo>
                    <a:pt x="52" y="85"/>
                  </a:lnTo>
                  <a:lnTo>
                    <a:pt x="56" y="91"/>
                  </a:lnTo>
                  <a:lnTo>
                    <a:pt x="58" y="94"/>
                  </a:lnTo>
                  <a:lnTo>
                    <a:pt x="61" y="99"/>
                  </a:lnTo>
                  <a:lnTo>
                    <a:pt x="63" y="104"/>
                  </a:lnTo>
                  <a:lnTo>
                    <a:pt x="65" y="108"/>
                  </a:lnTo>
                  <a:lnTo>
                    <a:pt x="67" y="112"/>
                  </a:lnTo>
                  <a:lnTo>
                    <a:pt x="70" y="117"/>
                  </a:lnTo>
                  <a:lnTo>
                    <a:pt x="73" y="121"/>
                  </a:lnTo>
                  <a:lnTo>
                    <a:pt x="75" y="126"/>
                  </a:lnTo>
                  <a:lnTo>
                    <a:pt x="77" y="131"/>
                  </a:lnTo>
                  <a:lnTo>
                    <a:pt x="80" y="137"/>
                  </a:lnTo>
                  <a:lnTo>
                    <a:pt x="82" y="142"/>
                  </a:lnTo>
                  <a:lnTo>
                    <a:pt x="84" y="148"/>
                  </a:lnTo>
                  <a:lnTo>
                    <a:pt x="87" y="152"/>
                  </a:lnTo>
                  <a:lnTo>
                    <a:pt x="90" y="158"/>
                  </a:lnTo>
                  <a:lnTo>
                    <a:pt x="93" y="163"/>
                  </a:lnTo>
                  <a:lnTo>
                    <a:pt x="95" y="169"/>
                  </a:lnTo>
                  <a:lnTo>
                    <a:pt x="97" y="174"/>
                  </a:lnTo>
                  <a:lnTo>
                    <a:pt x="100" y="180"/>
                  </a:lnTo>
                  <a:lnTo>
                    <a:pt x="102" y="184"/>
                  </a:lnTo>
                  <a:lnTo>
                    <a:pt x="105" y="189"/>
                  </a:lnTo>
                  <a:lnTo>
                    <a:pt x="107" y="193"/>
                  </a:lnTo>
                  <a:lnTo>
                    <a:pt x="109" y="197"/>
                  </a:lnTo>
                  <a:lnTo>
                    <a:pt x="111" y="201"/>
                  </a:lnTo>
                  <a:lnTo>
                    <a:pt x="114" y="206"/>
                  </a:lnTo>
                  <a:lnTo>
                    <a:pt x="115" y="209"/>
                  </a:lnTo>
                  <a:lnTo>
                    <a:pt x="118" y="214"/>
                  </a:lnTo>
                  <a:lnTo>
                    <a:pt x="120" y="218"/>
                  </a:lnTo>
                  <a:lnTo>
                    <a:pt x="122" y="222"/>
                  </a:lnTo>
                  <a:lnTo>
                    <a:pt x="125" y="226"/>
                  </a:lnTo>
                  <a:lnTo>
                    <a:pt x="127" y="232"/>
                  </a:lnTo>
                  <a:lnTo>
                    <a:pt x="129" y="234"/>
                  </a:lnTo>
                  <a:lnTo>
                    <a:pt x="131" y="237"/>
                  </a:lnTo>
                  <a:lnTo>
                    <a:pt x="132" y="240"/>
                  </a:lnTo>
                  <a:lnTo>
                    <a:pt x="133" y="244"/>
                  </a:lnTo>
                  <a:lnTo>
                    <a:pt x="135" y="248"/>
                  </a:lnTo>
                  <a:lnTo>
                    <a:pt x="134" y="253"/>
                  </a:lnTo>
                  <a:lnTo>
                    <a:pt x="132" y="258"/>
                  </a:lnTo>
                  <a:lnTo>
                    <a:pt x="127" y="261"/>
                  </a:lnTo>
                  <a:lnTo>
                    <a:pt x="122" y="263"/>
                  </a:lnTo>
                  <a:lnTo>
                    <a:pt x="116" y="263"/>
                  </a:lnTo>
                  <a:lnTo>
                    <a:pt x="112" y="260"/>
                  </a:lnTo>
                  <a:lnTo>
                    <a:pt x="108" y="255"/>
                  </a:lnTo>
                  <a:lnTo>
                    <a:pt x="107" y="253"/>
                  </a:lnTo>
                  <a:lnTo>
                    <a:pt x="105" y="250"/>
                  </a:lnTo>
                  <a:lnTo>
                    <a:pt x="103" y="246"/>
                  </a:lnTo>
                  <a:lnTo>
                    <a:pt x="102" y="244"/>
                  </a:lnTo>
                  <a:lnTo>
                    <a:pt x="99" y="238"/>
                  </a:lnTo>
                  <a:lnTo>
                    <a:pt x="96" y="233"/>
                  </a:lnTo>
                  <a:lnTo>
                    <a:pt x="93" y="227"/>
                  </a:lnTo>
                  <a:lnTo>
                    <a:pt x="90" y="222"/>
                  </a:lnTo>
                  <a:lnTo>
                    <a:pt x="88" y="218"/>
                  </a:lnTo>
                  <a:lnTo>
                    <a:pt x="86" y="213"/>
                  </a:lnTo>
                  <a:lnTo>
                    <a:pt x="82" y="207"/>
                  </a:lnTo>
                  <a:lnTo>
                    <a:pt x="80" y="202"/>
                  </a:lnTo>
                  <a:lnTo>
                    <a:pt x="76" y="196"/>
                  </a:lnTo>
                  <a:lnTo>
                    <a:pt x="74" y="191"/>
                  </a:lnTo>
                  <a:lnTo>
                    <a:pt x="71" y="187"/>
                  </a:lnTo>
                  <a:lnTo>
                    <a:pt x="68" y="181"/>
                  </a:lnTo>
                  <a:lnTo>
                    <a:pt x="65" y="175"/>
                  </a:lnTo>
                  <a:lnTo>
                    <a:pt x="63" y="170"/>
                  </a:lnTo>
                  <a:lnTo>
                    <a:pt x="61" y="165"/>
                  </a:lnTo>
                  <a:lnTo>
                    <a:pt x="58" y="161"/>
                  </a:lnTo>
                  <a:lnTo>
                    <a:pt x="56" y="158"/>
                  </a:lnTo>
                  <a:lnTo>
                    <a:pt x="55" y="155"/>
                  </a:lnTo>
                  <a:lnTo>
                    <a:pt x="52" y="151"/>
                  </a:lnTo>
                  <a:lnTo>
                    <a:pt x="51" y="148"/>
                  </a:lnTo>
                  <a:lnTo>
                    <a:pt x="49" y="144"/>
                  </a:lnTo>
                  <a:lnTo>
                    <a:pt x="46" y="139"/>
                  </a:lnTo>
                  <a:lnTo>
                    <a:pt x="45" y="137"/>
                  </a:lnTo>
                  <a:lnTo>
                    <a:pt x="44" y="133"/>
                  </a:lnTo>
                  <a:lnTo>
                    <a:pt x="42" y="131"/>
                  </a:lnTo>
                  <a:lnTo>
                    <a:pt x="41" y="127"/>
                  </a:lnTo>
                  <a:lnTo>
                    <a:pt x="39" y="125"/>
                  </a:lnTo>
                  <a:lnTo>
                    <a:pt x="38" y="121"/>
                  </a:lnTo>
                  <a:lnTo>
                    <a:pt x="37" y="119"/>
                  </a:lnTo>
                  <a:lnTo>
                    <a:pt x="36" y="117"/>
                  </a:lnTo>
                  <a:lnTo>
                    <a:pt x="35" y="113"/>
                  </a:lnTo>
                  <a:lnTo>
                    <a:pt x="32" y="110"/>
                  </a:lnTo>
                  <a:lnTo>
                    <a:pt x="32" y="106"/>
                  </a:lnTo>
                  <a:lnTo>
                    <a:pt x="31" y="104"/>
                  </a:lnTo>
                  <a:lnTo>
                    <a:pt x="29" y="101"/>
                  </a:lnTo>
                  <a:lnTo>
                    <a:pt x="28" y="98"/>
                  </a:lnTo>
                  <a:lnTo>
                    <a:pt x="28" y="95"/>
                  </a:lnTo>
                  <a:lnTo>
                    <a:pt x="26" y="92"/>
                  </a:lnTo>
                  <a:lnTo>
                    <a:pt x="23" y="87"/>
                  </a:lnTo>
                  <a:lnTo>
                    <a:pt x="20" y="82"/>
                  </a:lnTo>
                  <a:lnTo>
                    <a:pt x="17" y="78"/>
                  </a:lnTo>
                  <a:lnTo>
                    <a:pt x="14" y="73"/>
                  </a:lnTo>
                  <a:lnTo>
                    <a:pt x="11" y="68"/>
                  </a:lnTo>
                  <a:lnTo>
                    <a:pt x="9" y="63"/>
                  </a:lnTo>
                  <a:lnTo>
                    <a:pt x="6" y="59"/>
                  </a:lnTo>
                  <a:lnTo>
                    <a:pt x="5" y="54"/>
                  </a:lnTo>
                  <a:lnTo>
                    <a:pt x="3" y="48"/>
                  </a:lnTo>
                  <a:lnTo>
                    <a:pt x="1" y="43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5" y="18"/>
                  </a:lnTo>
                  <a:lnTo>
                    <a:pt x="9" y="14"/>
                  </a:lnTo>
                  <a:lnTo>
                    <a:pt x="11" y="9"/>
                  </a:lnTo>
                  <a:lnTo>
                    <a:pt x="14" y="4"/>
                  </a:lnTo>
                  <a:lnTo>
                    <a:pt x="17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4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1615" y="1374"/>
              <a:ext cx="215" cy="253"/>
            </a:xfrm>
            <a:custGeom>
              <a:avLst/>
              <a:gdLst>
                <a:gd name="T0" fmla="*/ 0 w 645"/>
                <a:gd name="T1" fmla="*/ 0 h 759"/>
                <a:gd name="T2" fmla="*/ 0 w 645"/>
                <a:gd name="T3" fmla="*/ 0 h 759"/>
                <a:gd name="T4" fmla="*/ 0 w 645"/>
                <a:gd name="T5" fmla="*/ 0 h 759"/>
                <a:gd name="T6" fmla="*/ 0 w 645"/>
                <a:gd name="T7" fmla="*/ 0 h 759"/>
                <a:gd name="T8" fmla="*/ 0 w 645"/>
                <a:gd name="T9" fmla="*/ 0 h 759"/>
                <a:gd name="T10" fmla="*/ 0 w 645"/>
                <a:gd name="T11" fmla="*/ 0 h 759"/>
                <a:gd name="T12" fmla="*/ 0 w 645"/>
                <a:gd name="T13" fmla="*/ 0 h 759"/>
                <a:gd name="T14" fmla="*/ 0 w 645"/>
                <a:gd name="T15" fmla="*/ 0 h 759"/>
                <a:gd name="T16" fmla="*/ 0 w 645"/>
                <a:gd name="T17" fmla="*/ 0 h 759"/>
                <a:gd name="T18" fmla="*/ 0 w 645"/>
                <a:gd name="T19" fmla="*/ 0 h 759"/>
                <a:gd name="T20" fmla="*/ 0 w 645"/>
                <a:gd name="T21" fmla="*/ 0 h 759"/>
                <a:gd name="T22" fmla="*/ 0 w 645"/>
                <a:gd name="T23" fmla="*/ 0 h 759"/>
                <a:gd name="T24" fmla="*/ 0 w 645"/>
                <a:gd name="T25" fmla="*/ 0 h 759"/>
                <a:gd name="T26" fmla="*/ 0 w 645"/>
                <a:gd name="T27" fmla="*/ 0 h 759"/>
                <a:gd name="T28" fmla="*/ 0 w 645"/>
                <a:gd name="T29" fmla="*/ 0 h 759"/>
                <a:gd name="T30" fmla="*/ 0 w 645"/>
                <a:gd name="T31" fmla="*/ 0 h 759"/>
                <a:gd name="T32" fmla="*/ 0 w 645"/>
                <a:gd name="T33" fmla="*/ 0 h 759"/>
                <a:gd name="T34" fmla="*/ 0 w 645"/>
                <a:gd name="T35" fmla="*/ 0 h 759"/>
                <a:gd name="T36" fmla="*/ 0 w 645"/>
                <a:gd name="T37" fmla="*/ 0 h 759"/>
                <a:gd name="T38" fmla="*/ 0 w 645"/>
                <a:gd name="T39" fmla="*/ 0 h 759"/>
                <a:gd name="T40" fmla="*/ 0 w 645"/>
                <a:gd name="T41" fmla="*/ 0 h 759"/>
                <a:gd name="T42" fmla="*/ 0 w 645"/>
                <a:gd name="T43" fmla="*/ 0 h 759"/>
                <a:gd name="T44" fmla="*/ 0 w 645"/>
                <a:gd name="T45" fmla="*/ 0 h 759"/>
                <a:gd name="T46" fmla="*/ 0 w 645"/>
                <a:gd name="T47" fmla="*/ 0 h 759"/>
                <a:gd name="T48" fmla="*/ 0 w 645"/>
                <a:gd name="T49" fmla="*/ 0 h 759"/>
                <a:gd name="T50" fmla="*/ 0 w 645"/>
                <a:gd name="T51" fmla="*/ 0 h 759"/>
                <a:gd name="T52" fmla="*/ 0 w 645"/>
                <a:gd name="T53" fmla="*/ 0 h 759"/>
                <a:gd name="T54" fmla="*/ 0 w 645"/>
                <a:gd name="T55" fmla="*/ 0 h 759"/>
                <a:gd name="T56" fmla="*/ 0 w 645"/>
                <a:gd name="T57" fmla="*/ 0 h 759"/>
                <a:gd name="T58" fmla="*/ 0 w 645"/>
                <a:gd name="T59" fmla="*/ 0 h 759"/>
                <a:gd name="T60" fmla="*/ 0 w 645"/>
                <a:gd name="T61" fmla="*/ 0 h 759"/>
                <a:gd name="T62" fmla="*/ 0 w 645"/>
                <a:gd name="T63" fmla="*/ 0 h 759"/>
                <a:gd name="T64" fmla="*/ 0 w 645"/>
                <a:gd name="T65" fmla="*/ 0 h 759"/>
                <a:gd name="T66" fmla="*/ 0 w 645"/>
                <a:gd name="T67" fmla="*/ 0 h 759"/>
                <a:gd name="T68" fmla="*/ 0 w 645"/>
                <a:gd name="T69" fmla="*/ 0 h 759"/>
                <a:gd name="T70" fmla="*/ 0 w 645"/>
                <a:gd name="T71" fmla="*/ 0 h 759"/>
                <a:gd name="T72" fmla="*/ 0 w 645"/>
                <a:gd name="T73" fmla="*/ 0 h 759"/>
                <a:gd name="T74" fmla="*/ 0 w 645"/>
                <a:gd name="T75" fmla="*/ 0 h 759"/>
                <a:gd name="T76" fmla="*/ 0 w 645"/>
                <a:gd name="T77" fmla="*/ 0 h 759"/>
                <a:gd name="T78" fmla="*/ 0 w 645"/>
                <a:gd name="T79" fmla="*/ 0 h 759"/>
                <a:gd name="T80" fmla="*/ 0 w 645"/>
                <a:gd name="T81" fmla="*/ 0 h 759"/>
                <a:gd name="T82" fmla="*/ 0 w 645"/>
                <a:gd name="T83" fmla="*/ 0 h 759"/>
                <a:gd name="T84" fmla="*/ 0 w 645"/>
                <a:gd name="T85" fmla="*/ 0 h 759"/>
                <a:gd name="T86" fmla="*/ 0 w 645"/>
                <a:gd name="T87" fmla="*/ 0 h 759"/>
                <a:gd name="T88" fmla="*/ 0 w 645"/>
                <a:gd name="T89" fmla="*/ 0 h 759"/>
                <a:gd name="T90" fmla="*/ 0 w 645"/>
                <a:gd name="T91" fmla="*/ 0 h 759"/>
                <a:gd name="T92" fmla="*/ 0 w 645"/>
                <a:gd name="T93" fmla="*/ 0 h 759"/>
                <a:gd name="T94" fmla="*/ 0 w 645"/>
                <a:gd name="T95" fmla="*/ 0 h 759"/>
                <a:gd name="T96" fmla="*/ 0 w 645"/>
                <a:gd name="T97" fmla="*/ 0 h 759"/>
                <a:gd name="T98" fmla="*/ 0 w 645"/>
                <a:gd name="T99" fmla="*/ 0 h 759"/>
                <a:gd name="T100" fmla="*/ 0 w 645"/>
                <a:gd name="T101" fmla="*/ 0 h 759"/>
                <a:gd name="T102" fmla="*/ 0 w 645"/>
                <a:gd name="T103" fmla="*/ 0 h 759"/>
                <a:gd name="T104" fmla="*/ 0 w 645"/>
                <a:gd name="T105" fmla="*/ 0 h 759"/>
                <a:gd name="T106" fmla="*/ 0 w 645"/>
                <a:gd name="T107" fmla="*/ 0 h 759"/>
                <a:gd name="T108" fmla="*/ 0 w 645"/>
                <a:gd name="T109" fmla="*/ 0 h 759"/>
                <a:gd name="T110" fmla="*/ 0 w 645"/>
                <a:gd name="T111" fmla="*/ 0 h 759"/>
                <a:gd name="T112" fmla="*/ 0 w 645"/>
                <a:gd name="T113" fmla="*/ 0 h 759"/>
                <a:gd name="T114" fmla="*/ 0 w 645"/>
                <a:gd name="T115" fmla="*/ 0 h 759"/>
                <a:gd name="T116" fmla="*/ 0 w 645"/>
                <a:gd name="T117" fmla="*/ 0 h 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5"/>
                <a:gd name="T178" fmla="*/ 0 h 759"/>
                <a:gd name="T179" fmla="*/ 645 w 645"/>
                <a:gd name="T180" fmla="*/ 759 h 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5" h="759">
                  <a:moveTo>
                    <a:pt x="284" y="210"/>
                  </a:moveTo>
                  <a:lnTo>
                    <a:pt x="286" y="205"/>
                  </a:lnTo>
                  <a:lnTo>
                    <a:pt x="289" y="202"/>
                  </a:lnTo>
                  <a:lnTo>
                    <a:pt x="291" y="197"/>
                  </a:lnTo>
                  <a:lnTo>
                    <a:pt x="293" y="193"/>
                  </a:lnTo>
                  <a:lnTo>
                    <a:pt x="296" y="189"/>
                  </a:lnTo>
                  <a:lnTo>
                    <a:pt x="298" y="185"/>
                  </a:lnTo>
                  <a:lnTo>
                    <a:pt x="300" y="181"/>
                  </a:lnTo>
                  <a:lnTo>
                    <a:pt x="303" y="178"/>
                  </a:lnTo>
                  <a:lnTo>
                    <a:pt x="305" y="173"/>
                  </a:lnTo>
                  <a:lnTo>
                    <a:pt x="307" y="170"/>
                  </a:lnTo>
                  <a:lnTo>
                    <a:pt x="310" y="166"/>
                  </a:lnTo>
                  <a:lnTo>
                    <a:pt x="312" y="162"/>
                  </a:lnTo>
                  <a:lnTo>
                    <a:pt x="315" y="159"/>
                  </a:lnTo>
                  <a:lnTo>
                    <a:pt x="317" y="155"/>
                  </a:lnTo>
                  <a:lnTo>
                    <a:pt x="319" y="152"/>
                  </a:lnTo>
                  <a:lnTo>
                    <a:pt x="323" y="148"/>
                  </a:lnTo>
                  <a:lnTo>
                    <a:pt x="324" y="145"/>
                  </a:lnTo>
                  <a:lnTo>
                    <a:pt x="328" y="141"/>
                  </a:lnTo>
                  <a:lnTo>
                    <a:pt x="330" y="138"/>
                  </a:lnTo>
                  <a:lnTo>
                    <a:pt x="332" y="134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40" y="125"/>
                  </a:lnTo>
                  <a:lnTo>
                    <a:pt x="343" y="121"/>
                  </a:lnTo>
                  <a:lnTo>
                    <a:pt x="345" y="117"/>
                  </a:lnTo>
                  <a:lnTo>
                    <a:pt x="348" y="115"/>
                  </a:lnTo>
                  <a:lnTo>
                    <a:pt x="351" y="111"/>
                  </a:lnTo>
                  <a:lnTo>
                    <a:pt x="354" y="108"/>
                  </a:lnTo>
                  <a:lnTo>
                    <a:pt x="357" y="106"/>
                  </a:lnTo>
                  <a:lnTo>
                    <a:pt x="360" y="102"/>
                  </a:lnTo>
                  <a:lnTo>
                    <a:pt x="362" y="100"/>
                  </a:lnTo>
                  <a:lnTo>
                    <a:pt x="366" y="96"/>
                  </a:lnTo>
                  <a:lnTo>
                    <a:pt x="368" y="94"/>
                  </a:lnTo>
                  <a:lnTo>
                    <a:pt x="372" y="90"/>
                  </a:lnTo>
                  <a:lnTo>
                    <a:pt x="374" y="87"/>
                  </a:lnTo>
                  <a:lnTo>
                    <a:pt x="376" y="84"/>
                  </a:lnTo>
                  <a:lnTo>
                    <a:pt x="380" y="81"/>
                  </a:lnTo>
                  <a:lnTo>
                    <a:pt x="383" y="78"/>
                  </a:lnTo>
                  <a:lnTo>
                    <a:pt x="386" y="76"/>
                  </a:lnTo>
                  <a:lnTo>
                    <a:pt x="389" y="74"/>
                  </a:lnTo>
                  <a:lnTo>
                    <a:pt x="393" y="71"/>
                  </a:lnTo>
                  <a:lnTo>
                    <a:pt x="395" y="68"/>
                  </a:lnTo>
                  <a:lnTo>
                    <a:pt x="399" y="65"/>
                  </a:lnTo>
                  <a:lnTo>
                    <a:pt x="402" y="63"/>
                  </a:lnTo>
                  <a:lnTo>
                    <a:pt x="405" y="60"/>
                  </a:lnTo>
                  <a:lnTo>
                    <a:pt x="408" y="58"/>
                  </a:lnTo>
                  <a:lnTo>
                    <a:pt x="412" y="56"/>
                  </a:lnTo>
                  <a:lnTo>
                    <a:pt x="415" y="53"/>
                  </a:lnTo>
                  <a:lnTo>
                    <a:pt x="419" y="51"/>
                  </a:lnTo>
                  <a:lnTo>
                    <a:pt x="423" y="49"/>
                  </a:lnTo>
                  <a:lnTo>
                    <a:pt x="426" y="46"/>
                  </a:lnTo>
                  <a:lnTo>
                    <a:pt x="430" y="44"/>
                  </a:lnTo>
                  <a:lnTo>
                    <a:pt x="433" y="41"/>
                  </a:lnTo>
                  <a:lnTo>
                    <a:pt x="437" y="39"/>
                  </a:lnTo>
                  <a:lnTo>
                    <a:pt x="440" y="37"/>
                  </a:lnTo>
                  <a:lnTo>
                    <a:pt x="444" y="36"/>
                  </a:lnTo>
                  <a:lnTo>
                    <a:pt x="449" y="33"/>
                  </a:lnTo>
                  <a:lnTo>
                    <a:pt x="452" y="32"/>
                  </a:lnTo>
                  <a:lnTo>
                    <a:pt x="456" y="30"/>
                  </a:lnTo>
                  <a:lnTo>
                    <a:pt x="460" y="27"/>
                  </a:lnTo>
                  <a:lnTo>
                    <a:pt x="464" y="26"/>
                  </a:lnTo>
                  <a:lnTo>
                    <a:pt x="469" y="24"/>
                  </a:lnTo>
                  <a:lnTo>
                    <a:pt x="472" y="23"/>
                  </a:lnTo>
                  <a:lnTo>
                    <a:pt x="477" y="21"/>
                  </a:lnTo>
                  <a:lnTo>
                    <a:pt x="479" y="19"/>
                  </a:lnTo>
                  <a:lnTo>
                    <a:pt x="484" y="18"/>
                  </a:lnTo>
                  <a:lnTo>
                    <a:pt x="488" y="15"/>
                  </a:lnTo>
                  <a:lnTo>
                    <a:pt x="492" y="14"/>
                  </a:lnTo>
                  <a:lnTo>
                    <a:pt x="497" y="13"/>
                  </a:lnTo>
                  <a:lnTo>
                    <a:pt x="501" y="11"/>
                  </a:lnTo>
                  <a:lnTo>
                    <a:pt x="505" y="9"/>
                  </a:lnTo>
                  <a:lnTo>
                    <a:pt x="510" y="8"/>
                  </a:lnTo>
                  <a:lnTo>
                    <a:pt x="515" y="7"/>
                  </a:lnTo>
                  <a:lnTo>
                    <a:pt x="520" y="6"/>
                  </a:lnTo>
                  <a:lnTo>
                    <a:pt x="524" y="5"/>
                  </a:lnTo>
                  <a:lnTo>
                    <a:pt x="529" y="4"/>
                  </a:lnTo>
                  <a:lnTo>
                    <a:pt x="534" y="2"/>
                  </a:lnTo>
                  <a:lnTo>
                    <a:pt x="539" y="2"/>
                  </a:lnTo>
                  <a:lnTo>
                    <a:pt x="543" y="1"/>
                  </a:lnTo>
                  <a:lnTo>
                    <a:pt x="548" y="1"/>
                  </a:lnTo>
                  <a:lnTo>
                    <a:pt x="553" y="0"/>
                  </a:lnTo>
                  <a:lnTo>
                    <a:pt x="558" y="0"/>
                  </a:lnTo>
                  <a:lnTo>
                    <a:pt x="562" y="0"/>
                  </a:lnTo>
                  <a:lnTo>
                    <a:pt x="567" y="0"/>
                  </a:lnTo>
                  <a:lnTo>
                    <a:pt x="571" y="0"/>
                  </a:lnTo>
                  <a:lnTo>
                    <a:pt x="575" y="0"/>
                  </a:lnTo>
                  <a:lnTo>
                    <a:pt x="580" y="1"/>
                  </a:lnTo>
                  <a:lnTo>
                    <a:pt x="585" y="2"/>
                  </a:lnTo>
                  <a:lnTo>
                    <a:pt x="588" y="2"/>
                  </a:lnTo>
                  <a:lnTo>
                    <a:pt x="593" y="4"/>
                  </a:lnTo>
                  <a:lnTo>
                    <a:pt x="597" y="5"/>
                  </a:lnTo>
                  <a:lnTo>
                    <a:pt x="602" y="7"/>
                  </a:lnTo>
                  <a:lnTo>
                    <a:pt x="605" y="8"/>
                  </a:lnTo>
                  <a:lnTo>
                    <a:pt x="609" y="11"/>
                  </a:lnTo>
                  <a:lnTo>
                    <a:pt x="612" y="13"/>
                  </a:lnTo>
                  <a:lnTo>
                    <a:pt x="616" y="15"/>
                  </a:lnTo>
                  <a:lnTo>
                    <a:pt x="621" y="19"/>
                  </a:lnTo>
                  <a:lnTo>
                    <a:pt x="625" y="24"/>
                  </a:lnTo>
                  <a:lnTo>
                    <a:pt x="629" y="28"/>
                  </a:lnTo>
                  <a:lnTo>
                    <a:pt x="632" y="33"/>
                  </a:lnTo>
                  <a:lnTo>
                    <a:pt x="635" y="38"/>
                  </a:lnTo>
                  <a:lnTo>
                    <a:pt x="637" y="44"/>
                  </a:lnTo>
                  <a:lnTo>
                    <a:pt x="638" y="46"/>
                  </a:lnTo>
                  <a:lnTo>
                    <a:pt x="639" y="49"/>
                  </a:lnTo>
                  <a:lnTo>
                    <a:pt x="641" y="52"/>
                  </a:lnTo>
                  <a:lnTo>
                    <a:pt x="642" y="56"/>
                  </a:lnTo>
                  <a:lnTo>
                    <a:pt x="642" y="58"/>
                  </a:lnTo>
                  <a:lnTo>
                    <a:pt x="643" y="62"/>
                  </a:lnTo>
                  <a:lnTo>
                    <a:pt x="643" y="64"/>
                  </a:lnTo>
                  <a:lnTo>
                    <a:pt x="644" y="66"/>
                  </a:lnTo>
                  <a:lnTo>
                    <a:pt x="644" y="70"/>
                  </a:lnTo>
                  <a:lnTo>
                    <a:pt x="644" y="74"/>
                  </a:lnTo>
                  <a:lnTo>
                    <a:pt x="644" y="76"/>
                  </a:lnTo>
                  <a:lnTo>
                    <a:pt x="645" y="79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4" y="89"/>
                  </a:lnTo>
                  <a:lnTo>
                    <a:pt x="644" y="92"/>
                  </a:lnTo>
                  <a:lnTo>
                    <a:pt x="644" y="96"/>
                  </a:lnTo>
                  <a:lnTo>
                    <a:pt x="643" y="100"/>
                  </a:lnTo>
                  <a:lnTo>
                    <a:pt x="643" y="102"/>
                  </a:lnTo>
                  <a:lnTo>
                    <a:pt x="643" y="106"/>
                  </a:lnTo>
                  <a:lnTo>
                    <a:pt x="642" y="109"/>
                  </a:lnTo>
                  <a:lnTo>
                    <a:pt x="642" y="113"/>
                  </a:lnTo>
                  <a:lnTo>
                    <a:pt x="641" y="115"/>
                  </a:lnTo>
                  <a:lnTo>
                    <a:pt x="639" y="119"/>
                  </a:lnTo>
                  <a:lnTo>
                    <a:pt x="638" y="122"/>
                  </a:lnTo>
                  <a:lnTo>
                    <a:pt x="637" y="126"/>
                  </a:lnTo>
                  <a:lnTo>
                    <a:pt x="637" y="129"/>
                  </a:lnTo>
                  <a:lnTo>
                    <a:pt x="636" y="133"/>
                  </a:lnTo>
                  <a:lnTo>
                    <a:pt x="635" y="135"/>
                  </a:lnTo>
                  <a:lnTo>
                    <a:pt x="634" y="139"/>
                  </a:lnTo>
                  <a:lnTo>
                    <a:pt x="632" y="142"/>
                  </a:lnTo>
                  <a:lnTo>
                    <a:pt x="631" y="146"/>
                  </a:lnTo>
                  <a:lnTo>
                    <a:pt x="629" y="149"/>
                  </a:lnTo>
                  <a:lnTo>
                    <a:pt x="628" y="153"/>
                  </a:lnTo>
                  <a:lnTo>
                    <a:pt x="628" y="157"/>
                  </a:lnTo>
                  <a:lnTo>
                    <a:pt x="626" y="160"/>
                  </a:lnTo>
                  <a:lnTo>
                    <a:pt x="624" y="164"/>
                  </a:lnTo>
                  <a:lnTo>
                    <a:pt x="623" y="166"/>
                  </a:lnTo>
                  <a:lnTo>
                    <a:pt x="622" y="170"/>
                  </a:lnTo>
                  <a:lnTo>
                    <a:pt x="619" y="173"/>
                  </a:lnTo>
                  <a:lnTo>
                    <a:pt x="618" y="176"/>
                  </a:lnTo>
                  <a:lnTo>
                    <a:pt x="617" y="179"/>
                  </a:lnTo>
                  <a:lnTo>
                    <a:pt x="615" y="183"/>
                  </a:lnTo>
                  <a:lnTo>
                    <a:pt x="613" y="186"/>
                  </a:lnTo>
                  <a:lnTo>
                    <a:pt x="612" y="189"/>
                  </a:lnTo>
                  <a:lnTo>
                    <a:pt x="610" y="192"/>
                  </a:lnTo>
                  <a:lnTo>
                    <a:pt x="609" y="195"/>
                  </a:lnTo>
                  <a:lnTo>
                    <a:pt x="607" y="198"/>
                  </a:lnTo>
                  <a:lnTo>
                    <a:pt x="605" y="202"/>
                  </a:lnTo>
                  <a:lnTo>
                    <a:pt x="604" y="204"/>
                  </a:lnTo>
                  <a:lnTo>
                    <a:pt x="603" y="208"/>
                  </a:lnTo>
                  <a:lnTo>
                    <a:pt x="600" y="211"/>
                  </a:lnTo>
                  <a:lnTo>
                    <a:pt x="598" y="215"/>
                  </a:lnTo>
                  <a:lnTo>
                    <a:pt x="594" y="219"/>
                  </a:lnTo>
                  <a:lnTo>
                    <a:pt x="592" y="224"/>
                  </a:lnTo>
                  <a:lnTo>
                    <a:pt x="590" y="229"/>
                  </a:lnTo>
                  <a:lnTo>
                    <a:pt x="586" y="234"/>
                  </a:lnTo>
                  <a:lnTo>
                    <a:pt x="584" y="238"/>
                  </a:lnTo>
                  <a:lnTo>
                    <a:pt x="580" y="243"/>
                  </a:lnTo>
                  <a:lnTo>
                    <a:pt x="578" y="248"/>
                  </a:lnTo>
                  <a:lnTo>
                    <a:pt x="574" y="253"/>
                  </a:lnTo>
                  <a:lnTo>
                    <a:pt x="573" y="256"/>
                  </a:lnTo>
                  <a:lnTo>
                    <a:pt x="570" y="261"/>
                  </a:lnTo>
                  <a:lnTo>
                    <a:pt x="568" y="266"/>
                  </a:lnTo>
                  <a:lnTo>
                    <a:pt x="565" y="269"/>
                  </a:lnTo>
                  <a:lnTo>
                    <a:pt x="564" y="274"/>
                  </a:lnTo>
                  <a:lnTo>
                    <a:pt x="560" y="278"/>
                  </a:lnTo>
                  <a:lnTo>
                    <a:pt x="559" y="282"/>
                  </a:lnTo>
                  <a:lnTo>
                    <a:pt x="555" y="286"/>
                  </a:lnTo>
                  <a:lnTo>
                    <a:pt x="554" y="291"/>
                  </a:lnTo>
                  <a:lnTo>
                    <a:pt x="551" y="294"/>
                  </a:lnTo>
                  <a:lnTo>
                    <a:pt x="549" y="298"/>
                  </a:lnTo>
                  <a:lnTo>
                    <a:pt x="546" y="301"/>
                  </a:lnTo>
                  <a:lnTo>
                    <a:pt x="545" y="306"/>
                  </a:lnTo>
                  <a:lnTo>
                    <a:pt x="541" y="311"/>
                  </a:lnTo>
                  <a:lnTo>
                    <a:pt x="540" y="314"/>
                  </a:lnTo>
                  <a:lnTo>
                    <a:pt x="536" y="318"/>
                  </a:lnTo>
                  <a:lnTo>
                    <a:pt x="535" y="321"/>
                  </a:lnTo>
                  <a:lnTo>
                    <a:pt x="532" y="325"/>
                  </a:lnTo>
                  <a:lnTo>
                    <a:pt x="530" y="330"/>
                  </a:lnTo>
                  <a:lnTo>
                    <a:pt x="527" y="333"/>
                  </a:lnTo>
                  <a:lnTo>
                    <a:pt x="526" y="337"/>
                  </a:lnTo>
                  <a:lnTo>
                    <a:pt x="523" y="340"/>
                  </a:lnTo>
                  <a:lnTo>
                    <a:pt x="521" y="345"/>
                  </a:lnTo>
                  <a:lnTo>
                    <a:pt x="519" y="349"/>
                  </a:lnTo>
                  <a:lnTo>
                    <a:pt x="516" y="352"/>
                  </a:lnTo>
                  <a:lnTo>
                    <a:pt x="513" y="356"/>
                  </a:lnTo>
                  <a:lnTo>
                    <a:pt x="511" y="359"/>
                  </a:lnTo>
                  <a:lnTo>
                    <a:pt x="508" y="363"/>
                  </a:lnTo>
                  <a:lnTo>
                    <a:pt x="505" y="367"/>
                  </a:lnTo>
                  <a:lnTo>
                    <a:pt x="503" y="370"/>
                  </a:lnTo>
                  <a:lnTo>
                    <a:pt x="501" y="375"/>
                  </a:lnTo>
                  <a:lnTo>
                    <a:pt x="498" y="378"/>
                  </a:lnTo>
                  <a:lnTo>
                    <a:pt x="496" y="382"/>
                  </a:lnTo>
                  <a:lnTo>
                    <a:pt x="492" y="385"/>
                  </a:lnTo>
                  <a:lnTo>
                    <a:pt x="490" y="389"/>
                  </a:lnTo>
                  <a:lnTo>
                    <a:pt x="488" y="394"/>
                  </a:lnTo>
                  <a:lnTo>
                    <a:pt x="485" y="397"/>
                  </a:lnTo>
                  <a:lnTo>
                    <a:pt x="482" y="401"/>
                  </a:lnTo>
                  <a:lnTo>
                    <a:pt x="479" y="406"/>
                  </a:lnTo>
                  <a:lnTo>
                    <a:pt x="477" y="408"/>
                  </a:lnTo>
                  <a:lnTo>
                    <a:pt x="473" y="413"/>
                  </a:lnTo>
                  <a:lnTo>
                    <a:pt x="471" y="416"/>
                  </a:lnTo>
                  <a:lnTo>
                    <a:pt x="469" y="421"/>
                  </a:lnTo>
                  <a:lnTo>
                    <a:pt x="465" y="425"/>
                  </a:lnTo>
                  <a:lnTo>
                    <a:pt x="462" y="428"/>
                  </a:lnTo>
                  <a:lnTo>
                    <a:pt x="458" y="433"/>
                  </a:lnTo>
                  <a:lnTo>
                    <a:pt x="456" y="438"/>
                  </a:lnTo>
                  <a:lnTo>
                    <a:pt x="452" y="441"/>
                  </a:lnTo>
                  <a:lnTo>
                    <a:pt x="449" y="445"/>
                  </a:lnTo>
                  <a:lnTo>
                    <a:pt x="445" y="448"/>
                  </a:lnTo>
                  <a:lnTo>
                    <a:pt x="443" y="453"/>
                  </a:lnTo>
                  <a:lnTo>
                    <a:pt x="439" y="458"/>
                  </a:lnTo>
                  <a:lnTo>
                    <a:pt x="436" y="463"/>
                  </a:lnTo>
                  <a:lnTo>
                    <a:pt x="432" y="466"/>
                  </a:lnTo>
                  <a:lnTo>
                    <a:pt x="428" y="471"/>
                  </a:lnTo>
                  <a:lnTo>
                    <a:pt x="425" y="474"/>
                  </a:lnTo>
                  <a:lnTo>
                    <a:pt x="420" y="479"/>
                  </a:lnTo>
                  <a:lnTo>
                    <a:pt x="417" y="483"/>
                  </a:lnTo>
                  <a:lnTo>
                    <a:pt x="413" y="488"/>
                  </a:lnTo>
                  <a:lnTo>
                    <a:pt x="409" y="491"/>
                  </a:lnTo>
                  <a:lnTo>
                    <a:pt x="406" y="496"/>
                  </a:lnTo>
                  <a:lnTo>
                    <a:pt x="401" y="499"/>
                  </a:lnTo>
                  <a:lnTo>
                    <a:pt x="399" y="504"/>
                  </a:lnTo>
                  <a:lnTo>
                    <a:pt x="394" y="508"/>
                  </a:lnTo>
                  <a:lnTo>
                    <a:pt x="390" y="511"/>
                  </a:lnTo>
                  <a:lnTo>
                    <a:pt x="387" y="516"/>
                  </a:lnTo>
                  <a:lnTo>
                    <a:pt x="383" y="521"/>
                  </a:lnTo>
                  <a:lnTo>
                    <a:pt x="379" y="524"/>
                  </a:lnTo>
                  <a:lnTo>
                    <a:pt x="376" y="528"/>
                  </a:lnTo>
                  <a:lnTo>
                    <a:pt x="372" y="531"/>
                  </a:lnTo>
                  <a:lnTo>
                    <a:pt x="368" y="536"/>
                  </a:lnTo>
                  <a:lnTo>
                    <a:pt x="364" y="541"/>
                  </a:lnTo>
                  <a:lnTo>
                    <a:pt x="361" y="544"/>
                  </a:lnTo>
                  <a:lnTo>
                    <a:pt x="357" y="548"/>
                  </a:lnTo>
                  <a:lnTo>
                    <a:pt x="353" y="553"/>
                  </a:lnTo>
                  <a:lnTo>
                    <a:pt x="349" y="556"/>
                  </a:lnTo>
                  <a:lnTo>
                    <a:pt x="345" y="560"/>
                  </a:lnTo>
                  <a:lnTo>
                    <a:pt x="342" y="565"/>
                  </a:lnTo>
                  <a:lnTo>
                    <a:pt x="338" y="569"/>
                  </a:lnTo>
                  <a:lnTo>
                    <a:pt x="334" y="573"/>
                  </a:lnTo>
                  <a:lnTo>
                    <a:pt x="330" y="576"/>
                  </a:lnTo>
                  <a:lnTo>
                    <a:pt x="326" y="580"/>
                  </a:lnTo>
                  <a:lnTo>
                    <a:pt x="323" y="585"/>
                  </a:lnTo>
                  <a:lnTo>
                    <a:pt x="318" y="590"/>
                  </a:lnTo>
                  <a:lnTo>
                    <a:pt x="316" y="594"/>
                  </a:lnTo>
                  <a:lnTo>
                    <a:pt x="311" y="598"/>
                  </a:lnTo>
                  <a:lnTo>
                    <a:pt x="309" y="603"/>
                  </a:lnTo>
                  <a:lnTo>
                    <a:pt x="303" y="607"/>
                  </a:lnTo>
                  <a:lnTo>
                    <a:pt x="299" y="612"/>
                  </a:lnTo>
                  <a:lnTo>
                    <a:pt x="294" y="617"/>
                  </a:lnTo>
                  <a:lnTo>
                    <a:pt x="290" y="622"/>
                  </a:lnTo>
                  <a:lnTo>
                    <a:pt x="285" y="625"/>
                  </a:lnTo>
                  <a:lnTo>
                    <a:pt x="281" y="630"/>
                  </a:lnTo>
                  <a:lnTo>
                    <a:pt x="277" y="633"/>
                  </a:lnTo>
                  <a:lnTo>
                    <a:pt x="273" y="638"/>
                  </a:lnTo>
                  <a:lnTo>
                    <a:pt x="270" y="642"/>
                  </a:lnTo>
                  <a:lnTo>
                    <a:pt x="265" y="645"/>
                  </a:lnTo>
                  <a:lnTo>
                    <a:pt x="261" y="649"/>
                  </a:lnTo>
                  <a:lnTo>
                    <a:pt x="258" y="654"/>
                  </a:lnTo>
                  <a:lnTo>
                    <a:pt x="253" y="656"/>
                  </a:lnTo>
                  <a:lnTo>
                    <a:pt x="249" y="660"/>
                  </a:lnTo>
                  <a:lnTo>
                    <a:pt x="246" y="663"/>
                  </a:lnTo>
                  <a:lnTo>
                    <a:pt x="242" y="667"/>
                  </a:lnTo>
                  <a:lnTo>
                    <a:pt x="238" y="669"/>
                  </a:lnTo>
                  <a:lnTo>
                    <a:pt x="234" y="673"/>
                  </a:lnTo>
                  <a:lnTo>
                    <a:pt x="229" y="675"/>
                  </a:lnTo>
                  <a:lnTo>
                    <a:pt x="226" y="678"/>
                  </a:lnTo>
                  <a:lnTo>
                    <a:pt x="221" y="682"/>
                  </a:lnTo>
                  <a:lnTo>
                    <a:pt x="217" y="684"/>
                  </a:lnTo>
                  <a:lnTo>
                    <a:pt x="213" y="688"/>
                  </a:lnTo>
                  <a:lnTo>
                    <a:pt x="208" y="692"/>
                  </a:lnTo>
                  <a:lnTo>
                    <a:pt x="203" y="695"/>
                  </a:lnTo>
                  <a:lnTo>
                    <a:pt x="198" y="697"/>
                  </a:lnTo>
                  <a:lnTo>
                    <a:pt x="194" y="702"/>
                  </a:lnTo>
                  <a:lnTo>
                    <a:pt x="189" y="706"/>
                  </a:lnTo>
                  <a:lnTo>
                    <a:pt x="183" y="709"/>
                  </a:lnTo>
                  <a:lnTo>
                    <a:pt x="178" y="713"/>
                  </a:lnTo>
                  <a:lnTo>
                    <a:pt x="174" y="718"/>
                  </a:lnTo>
                  <a:lnTo>
                    <a:pt x="168" y="722"/>
                  </a:lnTo>
                  <a:lnTo>
                    <a:pt x="163" y="725"/>
                  </a:lnTo>
                  <a:lnTo>
                    <a:pt x="159" y="727"/>
                  </a:lnTo>
                  <a:lnTo>
                    <a:pt x="155" y="729"/>
                  </a:lnTo>
                  <a:lnTo>
                    <a:pt x="150" y="733"/>
                  </a:lnTo>
                  <a:lnTo>
                    <a:pt x="145" y="735"/>
                  </a:lnTo>
                  <a:lnTo>
                    <a:pt x="142" y="738"/>
                  </a:lnTo>
                  <a:lnTo>
                    <a:pt x="137" y="740"/>
                  </a:lnTo>
                  <a:lnTo>
                    <a:pt x="133" y="743"/>
                  </a:lnTo>
                  <a:lnTo>
                    <a:pt x="128" y="745"/>
                  </a:lnTo>
                  <a:lnTo>
                    <a:pt x="124" y="747"/>
                  </a:lnTo>
                  <a:lnTo>
                    <a:pt x="119" y="748"/>
                  </a:lnTo>
                  <a:lnTo>
                    <a:pt x="115" y="751"/>
                  </a:lnTo>
                  <a:lnTo>
                    <a:pt x="109" y="752"/>
                  </a:lnTo>
                  <a:lnTo>
                    <a:pt x="106" y="754"/>
                  </a:lnTo>
                  <a:lnTo>
                    <a:pt x="101" y="756"/>
                  </a:lnTo>
                  <a:lnTo>
                    <a:pt x="98" y="757"/>
                  </a:lnTo>
                  <a:lnTo>
                    <a:pt x="93" y="758"/>
                  </a:lnTo>
                  <a:lnTo>
                    <a:pt x="88" y="758"/>
                  </a:lnTo>
                  <a:lnTo>
                    <a:pt x="83" y="759"/>
                  </a:lnTo>
                  <a:lnTo>
                    <a:pt x="80" y="759"/>
                  </a:lnTo>
                  <a:lnTo>
                    <a:pt x="75" y="759"/>
                  </a:lnTo>
                  <a:lnTo>
                    <a:pt x="70" y="759"/>
                  </a:lnTo>
                  <a:lnTo>
                    <a:pt x="67" y="759"/>
                  </a:lnTo>
                  <a:lnTo>
                    <a:pt x="62" y="759"/>
                  </a:lnTo>
                  <a:lnTo>
                    <a:pt x="57" y="758"/>
                  </a:lnTo>
                  <a:lnTo>
                    <a:pt x="53" y="757"/>
                  </a:lnTo>
                  <a:lnTo>
                    <a:pt x="49" y="756"/>
                  </a:lnTo>
                  <a:lnTo>
                    <a:pt x="44" y="754"/>
                  </a:lnTo>
                  <a:lnTo>
                    <a:pt x="41" y="751"/>
                  </a:lnTo>
                  <a:lnTo>
                    <a:pt x="37" y="750"/>
                  </a:lnTo>
                  <a:lnTo>
                    <a:pt x="32" y="746"/>
                  </a:lnTo>
                  <a:lnTo>
                    <a:pt x="29" y="745"/>
                  </a:lnTo>
                  <a:lnTo>
                    <a:pt x="25" y="741"/>
                  </a:lnTo>
                  <a:lnTo>
                    <a:pt x="22" y="739"/>
                  </a:lnTo>
                  <a:lnTo>
                    <a:pt x="19" y="735"/>
                  </a:lnTo>
                  <a:lnTo>
                    <a:pt x="17" y="733"/>
                  </a:lnTo>
                  <a:lnTo>
                    <a:pt x="15" y="729"/>
                  </a:lnTo>
                  <a:lnTo>
                    <a:pt x="12" y="726"/>
                  </a:lnTo>
                  <a:lnTo>
                    <a:pt x="11" y="722"/>
                  </a:lnTo>
                  <a:lnTo>
                    <a:pt x="9" y="720"/>
                  </a:lnTo>
                  <a:lnTo>
                    <a:pt x="8" y="715"/>
                  </a:lnTo>
                  <a:lnTo>
                    <a:pt x="6" y="712"/>
                  </a:lnTo>
                  <a:lnTo>
                    <a:pt x="5" y="708"/>
                  </a:lnTo>
                  <a:lnTo>
                    <a:pt x="4" y="705"/>
                  </a:lnTo>
                  <a:lnTo>
                    <a:pt x="3" y="700"/>
                  </a:lnTo>
                  <a:lnTo>
                    <a:pt x="3" y="696"/>
                  </a:lnTo>
                  <a:lnTo>
                    <a:pt x="2" y="693"/>
                  </a:lnTo>
                  <a:lnTo>
                    <a:pt x="2" y="689"/>
                  </a:lnTo>
                  <a:lnTo>
                    <a:pt x="2" y="684"/>
                  </a:lnTo>
                  <a:lnTo>
                    <a:pt x="0" y="681"/>
                  </a:lnTo>
                  <a:lnTo>
                    <a:pt x="0" y="676"/>
                  </a:lnTo>
                  <a:lnTo>
                    <a:pt x="2" y="673"/>
                  </a:lnTo>
                  <a:lnTo>
                    <a:pt x="2" y="668"/>
                  </a:lnTo>
                  <a:lnTo>
                    <a:pt x="2" y="663"/>
                  </a:lnTo>
                  <a:lnTo>
                    <a:pt x="2" y="660"/>
                  </a:lnTo>
                  <a:lnTo>
                    <a:pt x="3" y="656"/>
                  </a:lnTo>
                  <a:lnTo>
                    <a:pt x="3" y="651"/>
                  </a:lnTo>
                  <a:lnTo>
                    <a:pt x="4" y="648"/>
                  </a:lnTo>
                  <a:lnTo>
                    <a:pt x="4" y="643"/>
                  </a:lnTo>
                  <a:lnTo>
                    <a:pt x="5" y="638"/>
                  </a:lnTo>
                  <a:lnTo>
                    <a:pt x="6" y="635"/>
                  </a:lnTo>
                  <a:lnTo>
                    <a:pt x="8" y="631"/>
                  </a:lnTo>
                  <a:lnTo>
                    <a:pt x="9" y="626"/>
                  </a:lnTo>
                  <a:lnTo>
                    <a:pt x="10" y="623"/>
                  </a:lnTo>
                  <a:lnTo>
                    <a:pt x="10" y="619"/>
                  </a:lnTo>
                  <a:lnTo>
                    <a:pt x="11" y="617"/>
                  </a:lnTo>
                  <a:lnTo>
                    <a:pt x="11" y="614"/>
                  </a:lnTo>
                  <a:lnTo>
                    <a:pt x="12" y="611"/>
                  </a:lnTo>
                  <a:lnTo>
                    <a:pt x="15" y="605"/>
                  </a:lnTo>
                  <a:lnTo>
                    <a:pt x="17" y="600"/>
                  </a:lnTo>
                  <a:lnTo>
                    <a:pt x="19" y="594"/>
                  </a:lnTo>
                  <a:lnTo>
                    <a:pt x="22" y="590"/>
                  </a:lnTo>
                  <a:lnTo>
                    <a:pt x="24" y="585"/>
                  </a:lnTo>
                  <a:lnTo>
                    <a:pt x="28" y="580"/>
                  </a:lnTo>
                  <a:lnTo>
                    <a:pt x="30" y="575"/>
                  </a:lnTo>
                  <a:lnTo>
                    <a:pt x="32" y="571"/>
                  </a:lnTo>
                  <a:lnTo>
                    <a:pt x="36" y="566"/>
                  </a:lnTo>
                  <a:lnTo>
                    <a:pt x="40" y="560"/>
                  </a:lnTo>
                  <a:lnTo>
                    <a:pt x="43" y="555"/>
                  </a:lnTo>
                  <a:lnTo>
                    <a:pt x="45" y="550"/>
                  </a:lnTo>
                  <a:lnTo>
                    <a:pt x="49" y="546"/>
                  </a:lnTo>
                  <a:lnTo>
                    <a:pt x="53" y="541"/>
                  </a:lnTo>
                  <a:lnTo>
                    <a:pt x="56" y="536"/>
                  </a:lnTo>
                  <a:lnTo>
                    <a:pt x="60" y="531"/>
                  </a:lnTo>
                  <a:lnTo>
                    <a:pt x="63" y="525"/>
                  </a:lnTo>
                  <a:lnTo>
                    <a:pt x="67" y="521"/>
                  </a:lnTo>
                  <a:lnTo>
                    <a:pt x="72" y="516"/>
                  </a:lnTo>
                  <a:lnTo>
                    <a:pt x="75" y="510"/>
                  </a:lnTo>
                  <a:lnTo>
                    <a:pt x="79" y="505"/>
                  </a:lnTo>
                  <a:lnTo>
                    <a:pt x="82" y="499"/>
                  </a:lnTo>
                  <a:lnTo>
                    <a:pt x="85" y="497"/>
                  </a:lnTo>
                  <a:lnTo>
                    <a:pt x="86" y="493"/>
                  </a:lnTo>
                  <a:lnTo>
                    <a:pt x="88" y="491"/>
                  </a:lnTo>
                  <a:lnTo>
                    <a:pt x="91" y="488"/>
                  </a:lnTo>
                  <a:lnTo>
                    <a:pt x="93" y="483"/>
                  </a:lnTo>
                  <a:lnTo>
                    <a:pt x="98" y="477"/>
                  </a:lnTo>
                  <a:lnTo>
                    <a:pt x="99" y="473"/>
                  </a:lnTo>
                  <a:lnTo>
                    <a:pt x="101" y="471"/>
                  </a:lnTo>
                  <a:lnTo>
                    <a:pt x="102" y="467"/>
                  </a:lnTo>
                  <a:lnTo>
                    <a:pt x="105" y="464"/>
                  </a:lnTo>
                  <a:lnTo>
                    <a:pt x="106" y="461"/>
                  </a:lnTo>
                  <a:lnTo>
                    <a:pt x="108" y="458"/>
                  </a:lnTo>
                  <a:lnTo>
                    <a:pt x="109" y="454"/>
                  </a:lnTo>
                  <a:lnTo>
                    <a:pt x="112" y="452"/>
                  </a:lnTo>
                  <a:lnTo>
                    <a:pt x="113" y="448"/>
                  </a:lnTo>
                  <a:lnTo>
                    <a:pt x="114" y="446"/>
                  </a:lnTo>
                  <a:lnTo>
                    <a:pt x="117" y="445"/>
                  </a:lnTo>
                  <a:lnTo>
                    <a:pt x="119" y="444"/>
                  </a:lnTo>
                  <a:lnTo>
                    <a:pt x="124" y="444"/>
                  </a:lnTo>
                  <a:lnTo>
                    <a:pt x="128" y="445"/>
                  </a:lnTo>
                  <a:lnTo>
                    <a:pt x="131" y="447"/>
                  </a:lnTo>
                  <a:lnTo>
                    <a:pt x="134" y="452"/>
                  </a:lnTo>
                  <a:lnTo>
                    <a:pt x="134" y="453"/>
                  </a:lnTo>
                  <a:lnTo>
                    <a:pt x="134" y="457"/>
                  </a:lnTo>
                  <a:lnTo>
                    <a:pt x="134" y="459"/>
                  </a:lnTo>
                  <a:lnTo>
                    <a:pt x="134" y="463"/>
                  </a:lnTo>
                  <a:lnTo>
                    <a:pt x="132" y="465"/>
                  </a:lnTo>
                  <a:lnTo>
                    <a:pt x="131" y="469"/>
                  </a:lnTo>
                  <a:lnTo>
                    <a:pt x="130" y="471"/>
                  </a:lnTo>
                  <a:lnTo>
                    <a:pt x="127" y="474"/>
                  </a:lnTo>
                  <a:lnTo>
                    <a:pt x="125" y="479"/>
                  </a:lnTo>
                  <a:lnTo>
                    <a:pt x="121" y="485"/>
                  </a:lnTo>
                  <a:lnTo>
                    <a:pt x="119" y="491"/>
                  </a:lnTo>
                  <a:lnTo>
                    <a:pt x="117" y="496"/>
                  </a:lnTo>
                  <a:lnTo>
                    <a:pt x="114" y="501"/>
                  </a:lnTo>
                  <a:lnTo>
                    <a:pt x="112" y="506"/>
                  </a:lnTo>
                  <a:lnTo>
                    <a:pt x="109" y="510"/>
                  </a:lnTo>
                  <a:lnTo>
                    <a:pt x="107" y="515"/>
                  </a:lnTo>
                  <a:lnTo>
                    <a:pt x="105" y="520"/>
                  </a:lnTo>
                  <a:lnTo>
                    <a:pt x="104" y="524"/>
                  </a:lnTo>
                  <a:lnTo>
                    <a:pt x="101" y="528"/>
                  </a:lnTo>
                  <a:lnTo>
                    <a:pt x="100" y="531"/>
                  </a:lnTo>
                  <a:lnTo>
                    <a:pt x="98" y="536"/>
                  </a:lnTo>
                  <a:lnTo>
                    <a:pt x="96" y="541"/>
                  </a:lnTo>
                  <a:lnTo>
                    <a:pt x="94" y="544"/>
                  </a:lnTo>
                  <a:lnTo>
                    <a:pt x="93" y="548"/>
                  </a:lnTo>
                  <a:lnTo>
                    <a:pt x="91" y="552"/>
                  </a:lnTo>
                  <a:lnTo>
                    <a:pt x="89" y="555"/>
                  </a:lnTo>
                  <a:lnTo>
                    <a:pt x="88" y="560"/>
                  </a:lnTo>
                  <a:lnTo>
                    <a:pt x="86" y="563"/>
                  </a:lnTo>
                  <a:lnTo>
                    <a:pt x="85" y="567"/>
                  </a:lnTo>
                  <a:lnTo>
                    <a:pt x="83" y="571"/>
                  </a:lnTo>
                  <a:lnTo>
                    <a:pt x="82" y="575"/>
                  </a:lnTo>
                  <a:lnTo>
                    <a:pt x="81" y="579"/>
                  </a:lnTo>
                  <a:lnTo>
                    <a:pt x="79" y="582"/>
                  </a:lnTo>
                  <a:lnTo>
                    <a:pt x="77" y="587"/>
                  </a:lnTo>
                  <a:lnTo>
                    <a:pt x="76" y="591"/>
                  </a:lnTo>
                  <a:lnTo>
                    <a:pt x="74" y="595"/>
                  </a:lnTo>
                  <a:lnTo>
                    <a:pt x="73" y="600"/>
                  </a:lnTo>
                  <a:lnTo>
                    <a:pt x="72" y="605"/>
                  </a:lnTo>
                  <a:lnTo>
                    <a:pt x="69" y="610"/>
                  </a:lnTo>
                  <a:lnTo>
                    <a:pt x="67" y="616"/>
                  </a:lnTo>
                  <a:lnTo>
                    <a:pt x="66" y="619"/>
                  </a:lnTo>
                  <a:lnTo>
                    <a:pt x="66" y="622"/>
                  </a:lnTo>
                  <a:lnTo>
                    <a:pt x="63" y="625"/>
                  </a:lnTo>
                  <a:lnTo>
                    <a:pt x="63" y="629"/>
                  </a:lnTo>
                  <a:lnTo>
                    <a:pt x="62" y="632"/>
                  </a:lnTo>
                  <a:lnTo>
                    <a:pt x="61" y="636"/>
                  </a:lnTo>
                  <a:lnTo>
                    <a:pt x="60" y="639"/>
                  </a:lnTo>
                  <a:lnTo>
                    <a:pt x="60" y="644"/>
                  </a:lnTo>
                  <a:lnTo>
                    <a:pt x="59" y="648"/>
                  </a:lnTo>
                  <a:lnTo>
                    <a:pt x="57" y="651"/>
                  </a:lnTo>
                  <a:lnTo>
                    <a:pt x="57" y="655"/>
                  </a:lnTo>
                  <a:lnTo>
                    <a:pt x="57" y="660"/>
                  </a:lnTo>
                  <a:lnTo>
                    <a:pt x="56" y="663"/>
                  </a:lnTo>
                  <a:lnTo>
                    <a:pt x="55" y="667"/>
                  </a:lnTo>
                  <a:lnTo>
                    <a:pt x="55" y="670"/>
                  </a:lnTo>
                  <a:lnTo>
                    <a:pt x="55" y="674"/>
                  </a:lnTo>
                  <a:lnTo>
                    <a:pt x="55" y="677"/>
                  </a:lnTo>
                  <a:lnTo>
                    <a:pt x="55" y="681"/>
                  </a:lnTo>
                  <a:lnTo>
                    <a:pt x="55" y="684"/>
                  </a:lnTo>
                  <a:lnTo>
                    <a:pt x="55" y="688"/>
                  </a:lnTo>
                  <a:lnTo>
                    <a:pt x="55" y="690"/>
                  </a:lnTo>
                  <a:lnTo>
                    <a:pt x="56" y="694"/>
                  </a:lnTo>
                  <a:lnTo>
                    <a:pt x="57" y="696"/>
                  </a:lnTo>
                  <a:lnTo>
                    <a:pt x="59" y="699"/>
                  </a:lnTo>
                  <a:lnTo>
                    <a:pt x="61" y="703"/>
                  </a:lnTo>
                  <a:lnTo>
                    <a:pt x="64" y="707"/>
                  </a:lnTo>
                  <a:lnTo>
                    <a:pt x="69" y="711"/>
                  </a:lnTo>
                  <a:lnTo>
                    <a:pt x="74" y="713"/>
                  </a:lnTo>
                  <a:lnTo>
                    <a:pt x="80" y="715"/>
                  </a:lnTo>
                  <a:lnTo>
                    <a:pt x="85" y="716"/>
                  </a:lnTo>
                  <a:lnTo>
                    <a:pt x="89" y="715"/>
                  </a:lnTo>
                  <a:lnTo>
                    <a:pt x="95" y="715"/>
                  </a:lnTo>
                  <a:lnTo>
                    <a:pt x="100" y="714"/>
                  </a:lnTo>
                  <a:lnTo>
                    <a:pt x="106" y="713"/>
                  </a:lnTo>
                  <a:lnTo>
                    <a:pt x="111" y="711"/>
                  </a:lnTo>
                  <a:lnTo>
                    <a:pt x="117" y="708"/>
                  </a:lnTo>
                  <a:lnTo>
                    <a:pt x="121" y="705"/>
                  </a:lnTo>
                  <a:lnTo>
                    <a:pt x="127" y="702"/>
                  </a:lnTo>
                  <a:lnTo>
                    <a:pt x="132" y="699"/>
                  </a:lnTo>
                  <a:lnTo>
                    <a:pt x="138" y="695"/>
                  </a:lnTo>
                  <a:lnTo>
                    <a:pt x="144" y="692"/>
                  </a:lnTo>
                  <a:lnTo>
                    <a:pt x="149" y="688"/>
                  </a:lnTo>
                  <a:lnTo>
                    <a:pt x="155" y="683"/>
                  </a:lnTo>
                  <a:lnTo>
                    <a:pt x="159" y="680"/>
                  </a:lnTo>
                  <a:lnTo>
                    <a:pt x="164" y="676"/>
                  </a:lnTo>
                  <a:lnTo>
                    <a:pt x="170" y="673"/>
                  </a:lnTo>
                  <a:lnTo>
                    <a:pt x="175" y="669"/>
                  </a:lnTo>
                  <a:lnTo>
                    <a:pt x="179" y="665"/>
                  </a:lnTo>
                  <a:lnTo>
                    <a:pt x="184" y="662"/>
                  </a:lnTo>
                  <a:lnTo>
                    <a:pt x="189" y="658"/>
                  </a:lnTo>
                  <a:lnTo>
                    <a:pt x="192" y="655"/>
                  </a:lnTo>
                  <a:lnTo>
                    <a:pt x="197" y="652"/>
                  </a:lnTo>
                  <a:lnTo>
                    <a:pt x="202" y="649"/>
                  </a:lnTo>
                  <a:lnTo>
                    <a:pt x="206" y="645"/>
                  </a:lnTo>
                  <a:lnTo>
                    <a:pt x="209" y="642"/>
                  </a:lnTo>
                  <a:lnTo>
                    <a:pt x="214" y="638"/>
                  </a:lnTo>
                  <a:lnTo>
                    <a:pt x="217" y="635"/>
                  </a:lnTo>
                  <a:lnTo>
                    <a:pt x="222" y="632"/>
                  </a:lnTo>
                  <a:lnTo>
                    <a:pt x="226" y="629"/>
                  </a:lnTo>
                  <a:lnTo>
                    <a:pt x="229" y="624"/>
                  </a:lnTo>
                  <a:lnTo>
                    <a:pt x="233" y="620"/>
                  </a:lnTo>
                  <a:lnTo>
                    <a:pt x="238" y="618"/>
                  </a:lnTo>
                  <a:lnTo>
                    <a:pt x="241" y="614"/>
                  </a:lnTo>
                  <a:lnTo>
                    <a:pt x="246" y="610"/>
                  </a:lnTo>
                  <a:lnTo>
                    <a:pt x="249" y="606"/>
                  </a:lnTo>
                  <a:lnTo>
                    <a:pt x="253" y="603"/>
                  </a:lnTo>
                  <a:lnTo>
                    <a:pt x="257" y="599"/>
                  </a:lnTo>
                  <a:lnTo>
                    <a:pt x="261" y="594"/>
                  </a:lnTo>
                  <a:lnTo>
                    <a:pt x="265" y="590"/>
                  </a:lnTo>
                  <a:lnTo>
                    <a:pt x="270" y="586"/>
                  </a:lnTo>
                  <a:lnTo>
                    <a:pt x="274" y="581"/>
                  </a:lnTo>
                  <a:lnTo>
                    <a:pt x="279" y="576"/>
                  </a:lnTo>
                  <a:lnTo>
                    <a:pt x="284" y="572"/>
                  </a:lnTo>
                  <a:lnTo>
                    <a:pt x="289" y="567"/>
                  </a:lnTo>
                  <a:lnTo>
                    <a:pt x="291" y="562"/>
                  </a:lnTo>
                  <a:lnTo>
                    <a:pt x="294" y="557"/>
                  </a:lnTo>
                  <a:lnTo>
                    <a:pt x="299" y="554"/>
                  </a:lnTo>
                  <a:lnTo>
                    <a:pt x="303" y="549"/>
                  </a:lnTo>
                  <a:lnTo>
                    <a:pt x="306" y="546"/>
                  </a:lnTo>
                  <a:lnTo>
                    <a:pt x="310" y="541"/>
                  </a:lnTo>
                  <a:lnTo>
                    <a:pt x="313" y="537"/>
                  </a:lnTo>
                  <a:lnTo>
                    <a:pt x="318" y="534"/>
                  </a:lnTo>
                  <a:lnTo>
                    <a:pt x="321" y="530"/>
                  </a:lnTo>
                  <a:lnTo>
                    <a:pt x="324" y="527"/>
                  </a:lnTo>
                  <a:lnTo>
                    <a:pt x="328" y="522"/>
                  </a:lnTo>
                  <a:lnTo>
                    <a:pt x="332" y="518"/>
                  </a:lnTo>
                  <a:lnTo>
                    <a:pt x="335" y="515"/>
                  </a:lnTo>
                  <a:lnTo>
                    <a:pt x="338" y="511"/>
                  </a:lnTo>
                  <a:lnTo>
                    <a:pt x="342" y="506"/>
                  </a:lnTo>
                  <a:lnTo>
                    <a:pt x="347" y="504"/>
                  </a:lnTo>
                  <a:lnTo>
                    <a:pt x="349" y="499"/>
                  </a:lnTo>
                  <a:lnTo>
                    <a:pt x="353" y="496"/>
                  </a:lnTo>
                  <a:lnTo>
                    <a:pt x="356" y="491"/>
                  </a:lnTo>
                  <a:lnTo>
                    <a:pt x="360" y="488"/>
                  </a:lnTo>
                  <a:lnTo>
                    <a:pt x="363" y="484"/>
                  </a:lnTo>
                  <a:lnTo>
                    <a:pt x="367" y="480"/>
                  </a:lnTo>
                  <a:lnTo>
                    <a:pt x="370" y="477"/>
                  </a:lnTo>
                  <a:lnTo>
                    <a:pt x="374" y="472"/>
                  </a:lnTo>
                  <a:lnTo>
                    <a:pt x="377" y="469"/>
                  </a:lnTo>
                  <a:lnTo>
                    <a:pt x="381" y="464"/>
                  </a:lnTo>
                  <a:lnTo>
                    <a:pt x="385" y="460"/>
                  </a:lnTo>
                  <a:lnTo>
                    <a:pt x="388" y="455"/>
                  </a:lnTo>
                  <a:lnTo>
                    <a:pt x="392" y="451"/>
                  </a:lnTo>
                  <a:lnTo>
                    <a:pt x="395" y="447"/>
                  </a:lnTo>
                  <a:lnTo>
                    <a:pt x="399" y="442"/>
                  </a:lnTo>
                  <a:lnTo>
                    <a:pt x="402" y="439"/>
                  </a:lnTo>
                  <a:lnTo>
                    <a:pt x="406" y="433"/>
                  </a:lnTo>
                  <a:lnTo>
                    <a:pt x="409" y="427"/>
                  </a:lnTo>
                  <a:lnTo>
                    <a:pt x="413" y="421"/>
                  </a:lnTo>
                  <a:lnTo>
                    <a:pt x="417" y="416"/>
                  </a:lnTo>
                  <a:lnTo>
                    <a:pt x="420" y="412"/>
                  </a:lnTo>
                  <a:lnTo>
                    <a:pt x="425" y="406"/>
                  </a:lnTo>
                  <a:lnTo>
                    <a:pt x="428" y="401"/>
                  </a:lnTo>
                  <a:lnTo>
                    <a:pt x="432" y="396"/>
                  </a:lnTo>
                  <a:lnTo>
                    <a:pt x="434" y="391"/>
                  </a:lnTo>
                  <a:lnTo>
                    <a:pt x="438" y="387"/>
                  </a:lnTo>
                  <a:lnTo>
                    <a:pt x="441" y="382"/>
                  </a:lnTo>
                  <a:lnTo>
                    <a:pt x="445" y="377"/>
                  </a:lnTo>
                  <a:lnTo>
                    <a:pt x="449" y="372"/>
                  </a:lnTo>
                  <a:lnTo>
                    <a:pt x="451" y="368"/>
                  </a:lnTo>
                  <a:lnTo>
                    <a:pt x="455" y="364"/>
                  </a:lnTo>
                  <a:lnTo>
                    <a:pt x="458" y="359"/>
                  </a:lnTo>
                  <a:lnTo>
                    <a:pt x="460" y="355"/>
                  </a:lnTo>
                  <a:lnTo>
                    <a:pt x="463" y="350"/>
                  </a:lnTo>
                  <a:lnTo>
                    <a:pt x="466" y="345"/>
                  </a:lnTo>
                  <a:lnTo>
                    <a:pt x="469" y="342"/>
                  </a:lnTo>
                  <a:lnTo>
                    <a:pt x="472" y="337"/>
                  </a:lnTo>
                  <a:lnTo>
                    <a:pt x="475" y="332"/>
                  </a:lnTo>
                  <a:lnTo>
                    <a:pt x="477" y="329"/>
                  </a:lnTo>
                  <a:lnTo>
                    <a:pt x="481" y="325"/>
                  </a:lnTo>
                  <a:lnTo>
                    <a:pt x="482" y="320"/>
                  </a:lnTo>
                  <a:lnTo>
                    <a:pt x="485" y="316"/>
                  </a:lnTo>
                  <a:lnTo>
                    <a:pt x="488" y="312"/>
                  </a:lnTo>
                  <a:lnTo>
                    <a:pt x="491" y="307"/>
                  </a:lnTo>
                  <a:lnTo>
                    <a:pt x="492" y="304"/>
                  </a:lnTo>
                  <a:lnTo>
                    <a:pt x="496" y="300"/>
                  </a:lnTo>
                  <a:lnTo>
                    <a:pt x="498" y="295"/>
                  </a:lnTo>
                  <a:lnTo>
                    <a:pt x="501" y="292"/>
                  </a:lnTo>
                  <a:lnTo>
                    <a:pt x="502" y="287"/>
                  </a:lnTo>
                  <a:lnTo>
                    <a:pt x="505" y="283"/>
                  </a:lnTo>
                  <a:lnTo>
                    <a:pt x="507" y="279"/>
                  </a:lnTo>
                  <a:lnTo>
                    <a:pt x="509" y="275"/>
                  </a:lnTo>
                  <a:lnTo>
                    <a:pt x="511" y="270"/>
                  </a:lnTo>
                  <a:lnTo>
                    <a:pt x="514" y="267"/>
                  </a:lnTo>
                  <a:lnTo>
                    <a:pt x="516" y="262"/>
                  </a:lnTo>
                  <a:lnTo>
                    <a:pt x="519" y="259"/>
                  </a:lnTo>
                  <a:lnTo>
                    <a:pt x="520" y="254"/>
                  </a:lnTo>
                  <a:lnTo>
                    <a:pt x="522" y="250"/>
                  </a:lnTo>
                  <a:lnTo>
                    <a:pt x="524" y="246"/>
                  </a:lnTo>
                  <a:lnTo>
                    <a:pt x="527" y="242"/>
                  </a:lnTo>
                  <a:lnTo>
                    <a:pt x="528" y="237"/>
                  </a:lnTo>
                  <a:lnTo>
                    <a:pt x="530" y="232"/>
                  </a:lnTo>
                  <a:lnTo>
                    <a:pt x="532" y="228"/>
                  </a:lnTo>
                  <a:lnTo>
                    <a:pt x="534" y="224"/>
                  </a:lnTo>
                  <a:lnTo>
                    <a:pt x="535" y="219"/>
                  </a:lnTo>
                  <a:lnTo>
                    <a:pt x="538" y="216"/>
                  </a:lnTo>
                  <a:lnTo>
                    <a:pt x="539" y="211"/>
                  </a:lnTo>
                  <a:lnTo>
                    <a:pt x="541" y="206"/>
                  </a:lnTo>
                  <a:lnTo>
                    <a:pt x="542" y="202"/>
                  </a:lnTo>
                  <a:lnTo>
                    <a:pt x="545" y="197"/>
                  </a:lnTo>
                  <a:lnTo>
                    <a:pt x="546" y="192"/>
                  </a:lnTo>
                  <a:lnTo>
                    <a:pt x="548" y="189"/>
                  </a:lnTo>
                  <a:lnTo>
                    <a:pt x="551" y="183"/>
                  </a:lnTo>
                  <a:lnTo>
                    <a:pt x="552" y="178"/>
                  </a:lnTo>
                  <a:lnTo>
                    <a:pt x="554" y="173"/>
                  </a:lnTo>
                  <a:lnTo>
                    <a:pt x="555" y="168"/>
                  </a:lnTo>
                  <a:lnTo>
                    <a:pt x="558" y="164"/>
                  </a:lnTo>
                  <a:lnTo>
                    <a:pt x="560" y="159"/>
                  </a:lnTo>
                  <a:lnTo>
                    <a:pt x="561" y="153"/>
                  </a:lnTo>
                  <a:lnTo>
                    <a:pt x="564" y="148"/>
                  </a:lnTo>
                  <a:lnTo>
                    <a:pt x="565" y="144"/>
                  </a:lnTo>
                  <a:lnTo>
                    <a:pt x="566" y="138"/>
                  </a:lnTo>
                  <a:lnTo>
                    <a:pt x="566" y="134"/>
                  </a:lnTo>
                  <a:lnTo>
                    <a:pt x="568" y="132"/>
                  </a:lnTo>
                  <a:lnTo>
                    <a:pt x="568" y="129"/>
                  </a:lnTo>
                  <a:lnTo>
                    <a:pt x="570" y="126"/>
                  </a:lnTo>
                  <a:lnTo>
                    <a:pt x="571" y="123"/>
                  </a:lnTo>
                  <a:lnTo>
                    <a:pt x="572" y="120"/>
                  </a:lnTo>
                  <a:lnTo>
                    <a:pt x="572" y="116"/>
                  </a:lnTo>
                  <a:lnTo>
                    <a:pt x="573" y="114"/>
                  </a:lnTo>
                  <a:lnTo>
                    <a:pt x="574" y="110"/>
                  </a:lnTo>
                  <a:lnTo>
                    <a:pt x="574" y="107"/>
                  </a:lnTo>
                  <a:lnTo>
                    <a:pt x="575" y="104"/>
                  </a:lnTo>
                  <a:lnTo>
                    <a:pt x="577" y="101"/>
                  </a:lnTo>
                  <a:lnTo>
                    <a:pt x="577" y="97"/>
                  </a:lnTo>
                  <a:lnTo>
                    <a:pt x="578" y="95"/>
                  </a:lnTo>
                  <a:lnTo>
                    <a:pt x="578" y="91"/>
                  </a:lnTo>
                  <a:lnTo>
                    <a:pt x="579" y="88"/>
                  </a:lnTo>
                  <a:lnTo>
                    <a:pt x="579" y="85"/>
                  </a:lnTo>
                  <a:lnTo>
                    <a:pt x="579" y="82"/>
                  </a:lnTo>
                  <a:lnTo>
                    <a:pt x="579" y="78"/>
                  </a:lnTo>
                  <a:lnTo>
                    <a:pt x="579" y="76"/>
                  </a:lnTo>
                  <a:lnTo>
                    <a:pt x="578" y="70"/>
                  </a:lnTo>
                  <a:lnTo>
                    <a:pt x="577" y="65"/>
                  </a:lnTo>
                  <a:lnTo>
                    <a:pt x="575" y="60"/>
                  </a:lnTo>
                  <a:lnTo>
                    <a:pt x="573" y="57"/>
                  </a:lnTo>
                  <a:lnTo>
                    <a:pt x="570" y="53"/>
                  </a:lnTo>
                  <a:lnTo>
                    <a:pt x="566" y="51"/>
                  </a:lnTo>
                  <a:lnTo>
                    <a:pt x="561" y="50"/>
                  </a:lnTo>
                  <a:lnTo>
                    <a:pt x="558" y="47"/>
                  </a:lnTo>
                  <a:lnTo>
                    <a:pt x="553" y="46"/>
                  </a:lnTo>
                  <a:lnTo>
                    <a:pt x="548" y="46"/>
                  </a:lnTo>
                  <a:lnTo>
                    <a:pt x="543" y="46"/>
                  </a:lnTo>
                  <a:lnTo>
                    <a:pt x="539" y="46"/>
                  </a:lnTo>
                  <a:lnTo>
                    <a:pt x="533" y="46"/>
                  </a:lnTo>
                  <a:lnTo>
                    <a:pt x="528" y="47"/>
                  </a:lnTo>
                  <a:lnTo>
                    <a:pt x="523" y="49"/>
                  </a:lnTo>
                  <a:lnTo>
                    <a:pt x="519" y="51"/>
                  </a:lnTo>
                  <a:lnTo>
                    <a:pt x="514" y="51"/>
                  </a:lnTo>
                  <a:lnTo>
                    <a:pt x="509" y="53"/>
                  </a:lnTo>
                  <a:lnTo>
                    <a:pt x="504" y="56"/>
                  </a:lnTo>
                  <a:lnTo>
                    <a:pt x="501" y="57"/>
                  </a:lnTo>
                  <a:lnTo>
                    <a:pt x="497" y="59"/>
                  </a:lnTo>
                  <a:lnTo>
                    <a:pt x="494" y="60"/>
                  </a:lnTo>
                  <a:lnTo>
                    <a:pt x="490" y="62"/>
                  </a:lnTo>
                  <a:lnTo>
                    <a:pt x="487" y="64"/>
                  </a:lnTo>
                  <a:lnTo>
                    <a:pt x="483" y="65"/>
                  </a:lnTo>
                  <a:lnTo>
                    <a:pt x="479" y="68"/>
                  </a:lnTo>
                  <a:lnTo>
                    <a:pt x="477" y="70"/>
                  </a:lnTo>
                  <a:lnTo>
                    <a:pt x="473" y="71"/>
                  </a:lnTo>
                  <a:lnTo>
                    <a:pt x="470" y="74"/>
                  </a:lnTo>
                  <a:lnTo>
                    <a:pt x="466" y="76"/>
                  </a:lnTo>
                  <a:lnTo>
                    <a:pt x="463" y="77"/>
                  </a:lnTo>
                  <a:lnTo>
                    <a:pt x="460" y="79"/>
                  </a:lnTo>
                  <a:lnTo>
                    <a:pt x="457" y="82"/>
                  </a:lnTo>
                  <a:lnTo>
                    <a:pt x="453" y="84"/>
                  </a:lnTo>
                  <a:lnTo>
                    <a:pt x="451" y="85"/>
                  </a:lnTo>
                  <a:lnTo>
                    <a:pt x="447" y="89"/>
                  </a:lnTo>
                  <a:lnTo>
                    <a:pt x="444" y="90"/>
                  </a:lnTo>
                  <a:lnTo>
                    <a:pt x="441" y="92"/>
                  </a:lnTo>
                  <a:lnTo>
                    <a:pt x="438" y="95"/>
                  </a:lnTo>
                  <a:lnTo>
                    <a:pt x="434" y="97"/>
                  </a:lnTo>
                  <a:lnTo>
                    <a:pt x="432" y="100"/>
                  </a:lnTo>
                  <a:lnTo>
                    <a:pt x="428" y="102"/>
                  </a:lnTo>
                  <a:lnTo>
                    <a:pt x="425" y="104"/>
                  </a:lnTo>
                  <a:lnTo>
                    <a:pt x="423" y="107"/>
                  </a:lnTo>
                  <a:lnTo>
                    <a:pt x="419" y="109"/>
                  </a:lnTo>
                  <a:lnTo>
                    <a:pt x="415" y="111"/>
                  </a:lnTo>
                  <a:lnTo>
                    <a:pt x="413" y="114"/>
                  </a:lnTo>
                  <a:lnTo>
                    <a:pt x="411" y="116"/>
                  </a:lnTo>
                  <a:lnTo>
                    <a:pt x="407" y="119"/>
                  </a:lnTo>
                  <a:lnTo>
                    <a:pt x="405" y="122"/>
                  </a:lnTo>
                  <a:lnTo>
                    <a:pt x="401" y="125"/>
                  </a:lnTo>
                  <a:lnTo>
                    <a:pt x="399" y="127"/>
                  </a:lnTo>
                  <a:lnTo>
                    <a:pt x="395" y="129"/>
                  </a:lnTo>
                  <a:lnTo>
                    <a:pt x="392" y="132"/>
                  </a:lnTo>
                  <a:lnTo>
                    <a:pt x="389" y="134"/>
                  </a:lnTo>
                  <a:lnTo>
                    <a:pt x="386" y="136"/>
                  </a:lnTo>
                  <a:lnTo>
                    <a:pt x="382" y="140"/>
                  </a:lnTo>
                  <a:lnTo>
                    <a:pt x="380" y="142"/>
                  </a:lnTo>
                  <a:lnTo>
                    <a:pt x="376" y="145"/>
                  </a:lnTo>
                  <a:lnTo>
                    <a:pt x="374" y="148"/>
                  </a:lnTo>
                  <a:lnTo>
                    <a:pt x="368" y="153"/>
                  </a:lnTo>
                  <a:lnTo>
                    <a:pt x="363" y="159"/>
                  </a:lnTo>
                  <a:lnTo>
                    <a:pt x="357" y="165"/>
                  </a:lnTo>
                  <a:lnTo>
                    <a:pt x="353" y="170"/>
                  </a:lnTo>
                  <a:lnTo>
                    <a:pt x="347" y="176"/>
                  </a:lnTo>
                  <a:lnTo>
                    <a:pt x="341" y="181"/>
                  </a:lnTo>
                  <a:lnTo>
                    <a:pt x="337" y="184"/>
                  </a:lnTo>
                  <a:lnTo>
                    <a:pt x="335" y="187"/>
                  </a:lnTo>
                  <a:lnTo>
                    <a:pt x="332" y="190"/>
                  </a:lnTo>
                  <a:lnTo>
                    <a:pt x="330" y="193"/>
                  </a:lnTo>
                  <a:lnTo>
                    <a:pt x="326" y="196"/>
                  </a:lnTo>
                  <a:lnTo>
                    <a:pt x="324" y="199"/>
                  </a:lnTo>
                  <a:lnTo>
                    <a:pt x="322" y="202"/>
                  </a:lnTo>
                  <a:lnTo>
                    <a:pt x="319" y="205"/>
                  </a:lnTo>
                  <a:lnTo>
                    <a:pt x="317" y="209"/>
                  </a:lnTo>
                  <a:lnTo>
                    <a:pt x="313" y="211"/>
                  </a:lnTo>
                  <a:lnTo>
                    <a:pt x="311" y="215"/>
                  </a:lnTo>
                  <a:lnTo>
                    <a:pt x="309" y="217"/>
                  </a:lnTo>
                  <a:lnTo>
                    <a:pt x="304" y="221"/>
                  </a:lnTo>
                  <a:lnTo>
                    <a:pt x="300" y="222"/>
                  </a:lnTo>
                  <a:lnTo>
                    <a:pt x="294" y="222"/>
                  </a:lnTo>
                  <a:lnTo>
                    <a:pt x="290" y="222"/>
                  </a:lnTo>
                  <a:lnTo>
                    <a:pt x="285" y="219"/>
                  </a:lnTo>
                  <a:lnTo>
                    <a:pt x="283" y="217"/>
                  </a:lnTo>
                  <a:lnTo>
                    <a:pt x="281" y="213"/>
                  </a:lnTo>
                  <a:lnTo>
                    <a:pt x="284" y="2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1656" y="1654"/>
              <a:ext cx="65" cy="31"/>
            </a:xfrm>
            <a:custGeom>
              <a:avLst/>
              <a:gdLst>
                <a:gd name="T0" fmla="*/ 0 w 194"/>
                <a:gd name="T1" fmla="*/ 0 h 93"/>
                <a:gd name="T2" fmla="*/ 0 w 194"/>
                <a:gd name="T3" fmla="*/ 0 h 93"/>
                <a:gd name="T4" fmla="*/ 0 w 194"/>
                <a:gd name="T5" fmla="*/ 0 h 93"/>
                <a:gd name="T6" fmla="*/ 0 w 194"/>
                <a:gd name="T7" fmla="*/ 0 h 93"/>
                <a:gd name="T8" fmla="*/ 0 w 194"/>
                <a:gd name="T9" fmla="*/ 0 h 93"/>
                <a:gd name="T10" fmla="*/ 0 w 194"/>
                <a:gd name="T11" fmla="*/ 0 h 93"/>
                <a:gd name="T12" fmla="*/ 0 w 194"/>
                <a:gd name="T13" fmla="*/ 0 h 93"/>
                <a:gd name="T14" fmla="*/ 0 w 194"/>
                <a:gd name="T15" fmla="*/ 0 h 93"/>
                <a:gd name="T16" fmla="*/ 0 w 194"/>
                <a:gd name="T17" fmla="*/ 0 h 93"/>
                <a:gd name="T18" fmla="*/ 0 w 194"/>
                <a:gd name="T19" fmla="*/ 0 h 93"/>
                <a:gd name="T20" fmla="*/ 0 w 194"/>
                <a:gd name="T21" fmla="*/ 0 h 93"/>
                <a:gd name="T22" fmla="*/ 0 w 194"/>
                <a:gd name="T23" fmla="*/ 0 h 93"/>
                <a:gd name="T24" fmla="*/ 0 w 194"/>
                <a:gd name="T25" fmla="*/ 0 h 93"/>
                <a:gd name="T26" fmla="*/ 0 w 194"/>
                <a:gd name="T27" fmla="*/ 0 h 93"/>
                <a:gd name="T28" fmla="*/ 0 w 194"/>
                <a:gd name="T29" fmla="*/ 0 h 93"/>
                <a:gd name="T30" fmla="*/ 0 w 194"/>
                <a:gd name="T31" fmla="*/ 0 h 93"/>
                <a:gd name="T32" fmla="*/ 0 w 194"/>
                <a:gd name="T33" fmla="*/ 0 h 93"/>
                <a:gd name="T34" fmla="*/ 0 w 194"/>
                <a:gd name="T35" fmla="*/ 0 h 93"/>
                <a:gd name="T36" fmla="*/ 0 w 194"/>
                <a:gd name="T37" fmla="*/ 0 h 93"/>
                <a:gd name="T38" fmla="*/ 0 w 194"/>
                <a:gd name="T39" fmla="*/ 0 h 93"/>
                <a:gd name="T40" fmla="*/ 0 w 194"/>
                <a:gd name="T41" fmla="*/ 0 h 93"/>
                <a:gd name="T42" fmla="*/ 0 w 194"/>
                <a:gd name="T43" fmla="*/ 0 h 93"/>
                <a:gd name="T44" fmla="*/ 0 w 194"/>
                <a:gd name="T45" fmla="*/ 0 h 93"/>
                <a:gd name="T46" fmla="*/ 0 w 194"/>
                <a:gd name="T47" fmla="*/ 0 h 93"/>
                <a:gd name="T48" fmla="*/ 0 w 194"/>
                <a:gd name="T49" fmla="*/ 0 h 93"/>
                <a:gd name="T50" fmla="*/ 0 w 194"/>
                <a:gd name="T51" fmla="*/ 0 h 93"/>
                <a:gd name="T52" fmla="*/ 0 w 194"/>
                <a:gd name="T53" fmla="*/ 0 h 93"/>
                <a:gd name="T54" fmla="*/ 0 w 194"/>
                <a:gd name="T55" fmla="*/ 0 h 93"/>
                <a:gd name="T56" fmla="*/ 0 w 194"/>
                <a:gd name="T57" fmla="*/ 0 h 93"/>
                <a:gd name="T58" fmla="*/ 0 w 194"/>
                <a:gd name="T59" fmla="*/ 0 h 93"/>
                <a:gd name="T60" fmla="*/ 0 w 194"/>
                <a:gd name="T61" fmla="*/ 0 h 93"/>
                <a:gd name="T62" fmla="*/ 0 w 194"/>
                <a:gd name="T63" fmla="*/ 0 h 93"/>
                <a:gd name="T64" fmla="*/ 0 w 194"/>
                <a:gd name="T65" fmla="*/ 0 h 93"/>
                <a:gd name="T66" fmla="*/ 0 w 194"/>
                <a:gd name="T67" fmla="*/ 0 h 93"/>
                <a:gd name="T68" fmla="*/ 0 w 194"/>
                <a:gd name="T69" fmla="*/ 0 h 93"/>
                <a:gd name="T70" fmla="*/ 0 w 194"/>
                <a:gd name="T71" fmla="*/ 0 h 93"/>
                <a:gd name="T72" fmla="*/ 0 w 194"/>
                <a:gd name="T73" fmla="*/ 0 h 93"/>
                <a:gd name="T74" fmla="*/ 0 w 194"/>
                <a:gd name="T75" fmla="*/ 0 h 93"/>
                <a:gd name="T76" fmla="*/ 0 w 194"/>
                <a:gd name="T77" fmla="*/ 0 h 93"/>
                <a:gd name="T78" fmla="*/ 0 w 194"/>
                <a:gd name="T79" fmla="*/ 0 h 93"/>
                <a:gd name="T80" fmla="*/ 0 w 194"/>
                <a:gd name="T81" fmla="*/ 0 h 93"/>
                <a:gd name="T82" fmla="*/ 0 w 194"/>
                <a:gd name="T83" fmla="*/ 0 h 93"/>
                <a:gd name="T84" fmla="*/ 0 w 194"/>
                <a:gd name="T85" fmla="*/ 0 h 93"/>
                <a:gd name="T86" fmla="*/ 0 w 194"/>
                <a:gd name="T87" fmla="*/ 0 h 93"/>
                <a:gd name="T88" fmla="*/ 0 w 194"/>
                <a:gd name="T89" fmla="*/ 0 h 93"/>
                <a:gd name="T90" fmla="*/ 0 w 194"/>
                <a:gd name="T91" fmla="*/ 0 h 93"/>
                <a:gd name="T92" fmla="*/ 0 w 194"/>
                <a:gd name="T93" fmla="*/ 0 h 93"/>
                <a:gd name="T94" fmla="*/ 0 w 194"/>
                <a:gd name="T95" fmla="*/ 0 h 93"/>
                <a:gd name="T96" fmla="*/ 0 w 194"/>
                <a:gd name="T97" fmla="*/ 0 h 93"/>
                <a:gd name="T98" fmla="*/ 0 w 194"/>
                <a:gd name="T99" fmla="*/ 0 h 93"/>
                <a:gd name="T100" fmla="*/ 0 w 194"/>
                <a:gd name="T101" fmla="*/ 0 h 93"/>
                <a:gd name="T102" fmla="*/ 0 w 194"/>
                <a:gd name="T103" fmla="*/ 0 h 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4"/>
                <a:gd name="T157" fmla="*/ 0 h 93"/>
                <a:gd name="T158" fmla="*/ 194 w 194"/>
                <a:gd name="T159" fmla="*/ 93 h 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4" h="93">
                  <a:moveTo>
                    <a:pt x="157" y="0"/>
                  </a:moveTo>
                  <a:lnTo>
                    <a:pt x="158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9" y="1"/>
                  </a:lnTo>
                  <a:lnTo>
                    <a:pt x="171" y="1"/>
                  </a:lnTo>
                  <a:lnTo>
                    <a:pt x="176" y="3"/>
                  </a:lnTo>
                  <a:lnTo>
                    <a:pt x="179" y="3"/>
                  </a:lnTo>
                  <a:lnTo>
                    <a:pt x="182" y="4"/>
                  </a:lnTo>
                  <a:lnTo>
                    <a:pt x="186" y="6"/>
                  </a:lnTo>
                  <a:lnTo>
                    <a:pt x="188" y="8"/>
                  </a:lnTo>
                  <a:lnTo>
                    <a:pt x="190" y="10"/>
                  </a:lnTo>
                  <a:lnTo>
                    <a:pt x="192" y="13"/>
                  </a:lnTo>
                  <a:lnTo>
                    <a:pt x="193" y="15"/>
                  </a:lnTo>
                  <a:lnTo>
                    <a:pt x="194" y="19"/>
                  </a:lnTo>
                  <a:lnTo>
                    <a:pt x="193" y="22"/>
                  </a:lnTo>
                  <a:lnTo>
                    <a:pt x="192" y="26"/>
                  </a:lnTo>
                  <a:lnTo>
                    <a:pt x="189" y="29"/>
                  </a:lnTo>
                  <a:lnTo>
                    <a:pt x="188" y="34"/>
                  </a:lnTo>
                  <a:lnTo>
                    <a:pt x="186" y="39"/>
                  </a:lnTo>
                  <a:lnTo>
                    <a:pt x="182" y="44"/>
                  </a:lnTo>
                  <a:lnTo>
                    <a:pt x="180" y="48"/>
                  </a:lnTo>
                  <a:lnTo>
                    <a:pt x="176" y="53"/>
                  </a:lnTo>
                  <a:lnTo>
                    <a:pt x="173" y="57"/>
                  </a:lnTo>
                  <a:lnTo>
                    <a:pt x="169" y="61"/>
                  </a:lnTo>
                  <a:lnTo>
                    <a:pt x="166" y="65"/>
                  </a:lnTo>
                  <a:lnTo>
                    <a:pt x="162" y="70"/>
                  </a:lnTo>
                  <a:lnTo>
                    <a:pt x="157" y="72"/>
                  </a:lnTo>
                  <a:lnTo>
                    <a:pt x="154" y="76"/>
                  </a:lnTo>
                  <a:lnTo>
                    <a:pt x="150" y="78"/>
                  </a:lnTo>
                  <a:lnTo>
                    <a:pt x="147" y="80"/>
                  </a:lnTo>
                  <a:lnTo>
                    <a:pt x="142" y="80"/>
                  </a:lnTo>
                  <a:lnTo>
                    <a:pt x="139" y="81"/>
                  </a:lnTo>
                  <a:lnTo>
                    <a:pt x="136" y="81"/>
                  </a:lnTo>
                  <a:lnTo>
                    <a:pt x="132" y="83"/>
                  </a:lnTo>
                  <a:lnTo>
                    <a:pt x="129" y="81"/>
                  </a:lnTo>
                  <a:lnTo>
                    <a:pt x="126" y="81"/>
                  </a:lnTo>
                  <a:lnTo>
                    <a:pt x="123" y="81"/>
                  </a:lnTo>
                  <a:lnTo>
                    <a:pt x="119" y="81"/>
                  </a:lnTo>
                  <a:lnTo>
                    <a:pt x="115" y="80"/>
                  </a:lnTo>
                  <a:lnTo>
                    <a:pt x="110" y="80"/>
                  </a:lnTo>
                  <a:lnTo>
                    <a:pt x="106" y="80"/>
                  </a:lnTo>
                  <a:lnTo>
                    <a:pt x="104" y="80"/>
                  </a:lnTo>
                  <a:lnTo>
                    <a:pt x="100" y="80"/>
                  </a:lnTo>
                  <a:lnTo>
                    <a:pt x="98" y="80"/>
                  </a:lnTo>
                  <a:lnTo>
                    <a:pt x="94" y="80"/>
                  </a:lnTo>
                  <a:lnTo>
                    <a:pt x="91" y="80"/>
                  </a:lnTo>
                  <a:lnTo>
                    <a:pt x="87" y="80"/>
                  </a:lnTo>
                  <a:lnTo>
                    <a:pt x="84" y="81"/>
                  </a:lnTo>
                  <a:lnTo>
                    <a:pt x="79" y="81"/>
                  </a:lnTo>
                  <a:lnTo>
                    <a:pt x="74" y="83"/>
                  </a:lnTo>
                  <a:lnTo>
                    <a:pt x="69" y="83"/>
                  </a:lnTo>
                  <a:lnTo>
                    <a:pt x="65" y="85"/>
                  </a:lnTo>
                  <a:lnTo>
                    <a:pt x="59" y="85"/>
                  </a:lnTo>
                  <a:lnTo>
                    <a:pt x="54" y="86"/>
                  </a:lnTo>
                  <a:lnTo>
                    <a:pt x="49" y="87"/>
                  </a:lnTo>
                  <a:lnTo>
                    <a:pt x="45" y="89"/>
                  </a:lnTo>
                  <a:lnTo>
                    <a:pt x="40" y="89"/>
                  </a:lnTo>
                  <a:lnTo>
                    <a:pt x="36" y="90"/>
                  </a:lnTo>
                  <a:lnTo>
                    <a:pt x="33" y="90"/>
                  </a:lnTo>
                  <a:lnTo>
                    <a:pt x="30" y="91"/>
                  </a:lnTo>
                  <a:lnTo>
                    <a:pt x="26" y="91"/>
                  </a:lnTo>
                  <a:lnTo>
                    <a:pt x="23" y="92"/>
                  </a:lnTo>
                  <a:lnTo>
                    <a:pt x="21" y="92"/>
                  </a:lnTo>
                  <a:lnTo>
                    <a:pt x="19" y="93"/>
                  </a:lnTo>
                  <a:lnTo>
                    <a:pt x="13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3" y="91"/>
                  </a:lnTo>
                  <a:lnTo>
                    <a:pt x="2" y="90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3"/>
                  </a:lnTo>
                  <a:lnTo>
                    <a:pt x="7" y="70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5" y="62"/>
                  </a:lnTo>
                  <a:lnTo>
                    <a:pt x="19" y="60"/>
                  </a:lnTo>
                  <a:lnTo>
                    <a:pt x="22" y="57"/>
                  </a:lnTo>
                  <a:lnTo>
                    <a:pt x="26" y="54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0" y="47"/>
                  </a:lnTo>
                  <a:lnTo>
                    <a:pt x="45" y="45"/>
                  </a:lnTo>
                  <a:lnTo>
                    <a:pt x="49" y="41"/>
                  </a:lnTo>
                  <a:lnTo>
                    <a:pt x="54" y="39"/>
                  </a:lnTo>
                  <a:lnTo>
                    <a:pt x="59" y="36"/>
                  </a:lnTo>
                  <a:lnTo>
                    <a:pt x="64" y="34"/>
                  </a:lnTo>
                  <a:lnTo>
                    <a:pt x="67" y="32"/>
                  </a:lnTo>
                  <a:lnTo>
                    <a:pt x="72" y="29"/>
                  </a:lnTo>
                  <a:lnTo>
                    <a:pt x="75" y="27"/>
                  </a:lnTo>
                  <a:lnTo>
                    <a:pt x="80" y="26"/>
                  </a:lnTo>
                  <a:lnTo>
                    <a:pt x="84" y="25"/>
                  </a:lnTo>
                  <a:lnTo>
                    <a:pt x="88" y="22"/>
                  </a:lnTo>
                  <a:lnTo>
                    <a:pt x="91" y="21"/>
                  </a:lnTo>
                  <a:lnTo>
                    <a:pt x="94" y="20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103" y="15"/>
                  </a:lnTo>
                  <a:lnTo>
                    <a:pt x="104" y="15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1834" y="1638"/>
              <a:ext cx="96" cy="42"/>
            </a:xfrm>
            <a:custGeom>
              <a:avLst/>
              <a:gdLst>
                <a:gd name="T0" fmla="*/ 0 w 287"/>
                <a:gd name="T1" fmla="*/ 0 h 126"/>
                <a:gd name="T2" fmla="*/ 0 w 287"/>
                <a:gd name="T3" fmla="*/ 0 h 126"/>
                <a:gd name="T4" fmla="*/ 0 w 287"/>
                <a:gd name="T5" fmla="*/ 0 h 126"/>
                <a:gd name="T6" fmla="*/ 0 w 287"/>
                <a:gd name="T7" fmla="*/ 0 h 126"/>
                <a:gd name="T8" fmla="*/ 0 w 287"/>
                <a:gd name="T9" fmla="*/ 0 h 126"/>
                <a:gd name="T10" fmla="*/ 0 w 287"/>
                <a:gd name="T11" fmla="*/ 0 h 126"/>
                <a:gd name="T12" fmla="*/ 0 w 287"/>
                <a:gd name="T13" fmla="*/ 0 h 126"/>
                <a:gd name="T14" fmla="*/ 0 w 287"/>
                <a:gd name="T15" fmla="*/ 0 h 126"/>
                <a:gd name="T16" fmla="*/ 0 w 287"/>
                <a:gd name="T17" fmla="*/ 0 h 126"/>
                <a:gd name="T18" fmla="*/ 0 w 287"/>
                <a:gd name="T19" fmla="*/ 0 h 126"/>
                <a:gd name="T20" fmla="*/ 0 w 287"/>
                <a:gd name="T21" fmla="*/ 0 h 126"/>
                <a:gd name="T22" fmla="*/ 0 w 287"/>
                <a:gd name="T23" fmla="*/ 0 h 126"/>
                <a:gd name="T24" fmla="*/ 0 w 287"/>
                <a:gd name="T25" fmla="*/ 0 h 126"/>
                <a:gd name="T26" fmla="*/ 0 w 287"/>
                <a:gd name="T27" fmla="*/ 0 h 126"/>
                <a:gd name="T28" fmla="*/ 0 w 287"/>
                <a:gd name="T29" fmla="*/ 0 h 126"/>
                <a:gd name="T30" fmla="*/ 0 w 287"/>
                <a:gd name="T31" fmla="*/ 0 h 126"/>
                <a:gd name="T32" fmla="*/ 0 w 287"/>
                <a:gd name="T33" fmla="*/ 0 h 126"/>
                <a:gd name="T34" fmla="*/ 0 w 287"/>
                <a:gd name="T35" fmla="*/ 0 h 126"/>
                <a:gd name="T36" fmla="*/ 0 w 287"/>
                <a:gd name="T37" fmla="*/ 0 h 126"/>
                <a:gd name="T38" fmla="*/ 0 w 287"/>
                <a:gd name="T39" fmla="*/ 0 h 126"/>
                <a:gd name="T40" fmla="*/ 0 w 287"/>
                <a:gd name="T41" fmla="*/ 0 h 126"/>
                <a:gd name="T42" fmla="*/ 0 w 287"/>
                <a:gd name="T43" fmla="*/ 0 h 126"/>
                <a:gd name="T44" fmla="*/ 0 w 287"/>
                <a:gd name="T45" fmla="*/ 0 h 126"/>
                <a:gd name="T46" fmla="*/ 0 w 287"/>
                <a:gd name="T47" fmla="*/ 0 h 126"/>
                <a:gd name="T48" fmla="*/ 0 w 287"/>
                <a:gd name="T49" fmla="*/ 0 h 126"/>
                <a:gd name="T50" fmla="*/ 0 w 287"/>
                <a:gd name="T51" fmla="*/ 0 h 126"/>
                <a:gd name="T52" fmla="*/ 0 w 287"/>
                <a:gd name="T53" fmla="*/ 0 h 126"/>
                <a:gd name="T54" fmla="*/ 0 w 287"/>
                <a:gd name="T55" fmla="*/ 0 h 126"/>
                <a:gd name="T56" fmla="*/ 0 w 287"/>
                <a:gd name="T57" fmla="*/ 0 h 126"/>
                <a:gd name="T58" fmla="*/ 0 w 287"/>
                <a:gd name="T59" fmla="*/ 0 h 126"/>
                <a:gd name="T60" fmla="*/ 0 w 287"/>
                <a:gd name="T61" fmla="*/ 0 h 126"/>
                <a:gd name="T62" fmla="*/ 0 w 287"/>
                <a:gd name="T63" fmla="*/ 0 h 126"/>
                <a:gd name="T64" fmla="*/ 0 w 287"/>
                <a:gd name="T65" fmla="*/ 0 h 126"/>
                <a:gd name="T66" fmla="*/ 0 w 287"/>
                <a:gd name="T67" fmla="*/ 0 h 126"/>
                <a:gd name="T68" fmla="*/ 0 w 287"/>
                <a:gd name="T69" fmla="*/ 0 h 126"/>
                <a:gd name="T70" fmla="*/ 0 w 287"/>
                <a:gd name="T71" fmla="*/ 0 h 126"/>
                <a:gd name="T72" fmla="*/ 0 w 287"/>
                <a:gd name="T73" fmla="*/ 0 h 126"/>
                <a:gd name="T74" fmla="*/ 0 w 287"/>
                <a:gd name="T75" fmla="*/ 0 h 126"/>
                <a:gd name="T76" fmla="*/ 0 w 287"/>
                <a:gd name="T77" fmla="*/ 0 h 126"/>
                <a:gd name="T78" fmla="*/ 0 w 287"/>
                <a:gd name="T79" fmla="*/ 0 h 126"/>
                <a:gd name="T80" fmla="*/ 0 w 287"/>
                <a:gd name="T81" fmla="*/ 0 h 126"/>
                <a:gd name="T82" fmla="*/ 0 w 287"/>
                <a:gd name="T83" fmla="*/ 0 h 126"/>
                <a:gd name="T84" fmla="*/ 0 w 287"/>
                <a:gd name="T85" fmla="*/ 0 h 126"/>
                <a:gd name="T86" fmla="*/ 0 w 287"/>
                <a:gd name="T87" fmla="*/ 0 h 126"/>
                <a:gd name="T88" fmla="*/ 0 w 287"/>
                <a:gd name="T89" fmla="*/ 0 h 126"/>
                <a:gd name="T90" fmla="*/ 0 w 287"/>
                <a:gd name="T91" fmla="*/ 0 h 126"/>
                <a:gd name="T92" fmla="*/ 0 w 287"/>
                <a:gd name="T93" fmla="*/ 0 h 126"/>
                <a:gd name="T94" fmla="*/ 0 w 287"/>
                <a:gd name="T95" fmla="*/ 0 h 126"/>
                <a:gd name="T96" fmla="*/ 0 w 287"/>
                <a:gd name="T97" fmla="*/ 0 h 126"/>
                <a:gd name="T98" fmla="*/ 0 w 287"/>
                <a:gd name="T99" fmla="*/ 0 h 126"/>
                <a:gd name="T100" fmla="*/ 0 w 287"/>
                <a:gd name="T101" fmla="*/ 0 h 126"/>
                <a:gd name="T102" fmla="*/ 0 w 287"/>
                <a:gd name="T103" fmla="*/ 0 h 126"/>
                <a:gd name="T104" fmla="*/ 0 w 287"/>
                <a:gd name="T105" fmla="*/ 0 h 126"/>
                <a:gd name="T106" fmla="*/ 0 w 287"/>
                <a:gd name="T107" fmla="*/ 0 h 126"/>
                <a:gd name="T108" fmla="*/ 0 w 287"/>
                <a:gd name="T109" fmla="*/ 0 h 126"/>
                <a:gd name="T110" fmla="*/ 0 w 287"/>
                <a:gd name="T111" fmla="*/ 0 h 126"/>
                <a:gd name="T112" fmla="*/ 0 w 287"/>
                <a:gd name="T113" fmla="*/ 0 h 126"/>
                <a:gd name="T114" fmla="*/ 0 w 287"/>
                <a:gd name="T115" fmla="*/ 0 h 126"/>
                <a:gd name="T116" fmla="*/ 0 w 287"/>
                <a:gd name="T117" fmla="*/ 0 h 126"/>
                <a:gd name="T118" fmla="*/ 0 w 287"/>
                <a:gd name="T119" fmla="*/ 0 h 126"/>
                <a:gd name="T120" fmla="*/ 0 w 287"/>
                <a:gd name="T121" fmla="*/ 0 h 126"/>
                <a:gd name="T122" fmla="*/ 0 w 287"/>
                <a:gd name="T123" fmla="*/ 0 h 1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7"/>
                <a:gd name="T187" fmla="*/ 0 h 126"/>
                <a:gd name="T188" fmla="*/ 287 w 287"/>
                <a:gd name="T189" fmla="*/ 126 h 1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7" h="126">
                  <a:moveTo>
                    <a:pt x="0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4" y="5"/>
                  </a:lnTo>
                  <a:lnTo>
                    <a:pt x="5" y="8"/>
                  </a:lnTo>
                  <a:lnTo>
                    <a:pt x="6" y="12"/>
                  </a:lnTo>
                  <a:lnTo>
                    <a:pt x="8" y="16"/>
                  </a:lnTo>
                  <a:lnTo>
                    <a:pt x="11" y="19"/>
                  </a:lnTo>
                  <a:lnTo>
                    <a:pt x="12" y="23"/>
                  </a:lnTo>
                  <a:lnTo>
                    <a:pt x="14" y="27"/>
                  </a:lnTo>
                  <a:lnTo>
                    <a:pt x="17" y="32"/>
                  </a:lnTo>
                  <a:lnTo>
                    <a:pt x="19" y="37"/>
                  </a:lnTo>
                  <a:lnTo>
                    <a:pt x="21" y="42"/>
                  </a:lnTo>
                  <a:lnTo>
                    <a:pt x="25" y="46"/>
                  </a:lnTo>
                  <a:lnTo>
                    <a:pt x="27" y="52"/>
                  </a:lnTo>
                  <a:lnTo>
                    <a:pt x="30" y="57"/>
                  </a:lnTo>
                  <a:lnTo>
                    <a:pt x="33" y="62"/>
                  </a:lnTo>
                  <a:lnTo>
                    <a:pt x="36" y="67"/>
                  </a:lnTo>
                  <a:lnTo>
                    <a:pt x="39" y="73"/>
                  </a:lnTo>
                  <a:lnTo>
                    <a:pt x="42" y="77"/>
                  </a:lnTo>
                  <a:lnTo>
                    <a:pt x="44" y="82"/>
                  </a:lnTo>
                  <a:lnTo>
                    <a:pt x="47" y="87"/>
                  </a:lnTo>
                  <a:lnTo>
                    <a:pt x="51" y="92"/>
                  </a:lnTo>
                  <a:lnTo>
                    <a:pt x="53" y="95"/>
                  </a:lnTo>
                  <a:lnTo>
                    <a:pt x="56" y="99"/>
                  </a:lnTo>
                  <a:lnTo>
                    <a:pt x="58" y="102"/>
                  </a:lnTo>
                  <a:lnTo>
                    <a:pt x="62" y="107"/>
                  </a:lnTo>
                  <a:lnTo>
                    <a:pt x="64" y="109"/>
                  </a:lnTo>
                  <a:lnTo>
                    <a:pt x="66" y="112"/>
                  </a:lnTo>
                  <a:lnTo>
                    <a:pt x="69" y="114"/>
                  </a:lnTo>
                  <a:lnTo>
                    <a:pt x="71" y="116"/>
                  </a:lnTo>
                  <a:lnTo>
                    <a:pt x="72" y="118"/>
                  </a:lnTo>
                  <a:lnTo>
                    <a:pt x="75" y="119"/>
                  </a:lnTo>
                  <a:lnTo>
                    <a:pt x="78" y="120"/>
                  </a:lnTo>
                  <a:lnTo>
                    <a:pt x="83" y="121"/>
                  </a:lnTo>
                  <a:lnTo>
                    <a:pt x="87" y="121"/>
                  </a:lnTo>
                  <a:lnTo>
                    <a:pt x="91" y="122"/>
                  </a:lnTo>
                  <a:lnTo>
                    <a:pt x="97" y="124"/>
                  </a:lnTo>
                  <a:lnTo>
                    <a:pt x="102" y="125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7" y="125"/>
                  </a:lnTo>
                  <a:lnTo>
                    <a:pt x="121" y="125"/>
                  </a:lnTo>
                  <a:lnTo>
                    <a:pt x="123" y="125"/>
                  </a:lnTo>
                  <a:lnTo>
                    <a:pt x="127" y="126"/>
                  </a:lnTo>
                  <a:lnTo>
                    <a:pt x="130" y="126"/>
                  </a:lnTo>
                  <a:lnTo>
                    <a:pt x="134" y="126"/>
                  </a:lnTo>
                  <a:lnTo>
                    <a:pt x="138" y="126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8" y="126"/>
                  </a:lnTo>
                  <a:lnTo>
                    <a:pt x="152" y="126"/>
                  </a:lnTo>
                  <a:lnTo>
                    <a:pt x="155" y="126"/>
                  </a:lnTo>
                  <a:lnTo>
                    <a:pt x="159" y="125"/>
                  </a:lnTo>
                  <a:lnTo>
                    <a:pt x="161" y="125"/>
                  </a:lnTo>
                  <a:lnTo>
                    <a:pt x="165" y="125"/>
                  </a:lnTo>
                  <a:lnTo>
                    <a:pt x="170" y="125"/>
                  </a:lnTo>
                  <a:lnTo>
                    <a:pt x="172" y="124"/>
                  </a:lnTo>
                  <a:lnTo>
                    <a:pt x="176" y="124"/>
                  </a:lnTo>
                  <a:lnTo>
                    <a:pt x="179" y="124"/>
                  </a:lnTo>
                  <a:lnTo>
                    <a:pt x="183" y="124"/>
                  </a:lnTo>
                  <a:lnTo>
                    <a:pt x="186" y="124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6" y="122"/>
                  </a:lnTo>
                  <a:lnTo>
                    <a:pt x="199" y="121"/>
                  </a:lnTo>
                  <a:lnTo>
                    <a:pt x="202" y="121"/>
                  </a:lnTo>
                  <a:lnTo>
                    <a:pt x="205" y="121"/>
                  </a:lnTo>
                  <a:lnTo>
                    <a:pt x="209" y="121"/>
                  </a:lnTo>
                  <a:lnTo>
                    <a:pt x="213" y="120"/>
                  </a:lnTo>
                  <a:lnTo>
                    <a:pt x="219" y="119"/>
                  </a:lnTo>
                  <a:lnTo>
                    <a:pt x="224" y="118"/>
                  </a:lnTo>
                  <a:lnTo>
                    <a:pt x="229" y="118"/>
                  </a:lnTo>
                  <a:lnTo>
                    <a:pt x="232" y="116"/>
                  </a:lnTo>
                  <a:lnTo>
                    <a:pt x="236" y="115"/>
                  </a:lnTo>
                  <a:lnTo>
                    <a:pt x="238" y="114"/>
                  </a:lnTo>
                  <a:lnTo>
                    <a:pt x="242" y="114"/>
                  </a:lnTo>
                  <a:lnTo>
                    <a:pt x="245" y="112"/>
                  </a:lnTo>
                  <a:lnTo>
                    <a:pt x="247" y="109"/>
                  </a:lnTo>
                  <a:lnTo>
                    <a:pt x="248" y="107"/>
                  </a:lnTo>
                  <a:lnTo>
                    <a:pt x="248" y="105"/>
                  </a:lnTo>
                  <a:lnTo>
                    <a:pt x="245" y="101"/>
                  </a:lnTo>
                  <a:lnTo>
                    <a:pt x="243" y="99"/>
                  </a:lnTo>
                  <a:lnTo>
                    <a:pt x="241" y="96"/>
                  </a:lnTo>
                  <a:lnTo>
                    <a:pt x="237" y="94"/>
                  </a:lnTo>
                  <a:lnTo>
                    <a:pt x="232" y="90"/>
                  </a:lnTo>
                  <a:lnTo>
                    <a:pt x="228" y="88"/>
                  </a:lnTo>
                  <a:lnTo>
                    <a:pt x="224" y="86"/>
                  </a:lnTo>
                  <a:lnTo>
                    <a:pt x="219" y="83"/>
                  </a:lnTo>
                  <a:lnTo>
                    <a:pt x="215" y="81"/>
                  </a:lnTo>
                  <a:lnTo>
                    <a:pt x="211" y="78"/>
                  </a:lnTo>
                  <a:lnTo>
                    <a:pt x="209" y="76"/>
                  </a:lnTo>
                  <a:lnTo>
                    <a:pt x="205" y="74"/>
                  </a:lnTo>
                  <a:lnTo>
                    <a:pt x="204" y="71"/>
                  </a:lnTo>
                  <a:lnTo>
                    <a:pt x="204" y="69"/>
                  </a:lnTo>
                  <a:lnTo>
                    <a:pt x="206" y="68"/>
                  </a:lnTo>
                  <a:lnTo>
                    <a:pt x="211" y="68"/>
                  </a:lnTo>
                  <a:lnTo>
                    <a:pt x="213" y="68"/>
                  </a:lnTo>
                  <a:lnTo>
                    <a:pt x="217" y="68"/>
                  </a:lnTo>
                  <a:lnTo>
                    <a:pt x="221" y="68"/>
                  </a:lnTo>
                  <a:lnTo>
                    <a:pt x="224" y="68"/>
                  </a:lnTo>
                  <a:lnTo>
                    <a:pt x="228" y="68"/>
                  </a:lnTo>
                  <a:lnTo>
                    <a:pt x="232" y="68"/>
                  </a:lnTo>
                  <a:lnTo>
                    <a:pt x="236" y="68"/>
                  </a:lnTo>
                  <a:lnTo>
                    <a:pt x="241" y="69"/>
                  </a:lnTo>
                  <a:lnTo>
                    <a:pt x="244" y="69"/>
                  </a:lnTo>
                  <a:lnTo>
                    <a:pt x="248" y="69"/>
                  </a:lnTo>
                  <a:lnTo>
                    <a:pt x="253" y="70"/>
                  </a:lnTo>
                  <a:lnTo>
                    <a:pt x="256" y="70"/>
                  </a:lnTo>
                  <a:lnTo>
                    <a:pt x="261" y="70"/>
                  </a:lnTo>
                  <a:lnTo>
                    <a:pt x="264" y="71"/>
                  </a:lnTo>
                  <a:lnTo>
                    <a:pt x="268" y="71"/>
                  </a:lnTo>
                  <a:lnTo>
                    <a:pt x="272" y="73"/>
                  </a:lnTo>
                  <a:lnTo>
                    <a:pt x="274" y="73"/>
                  </a:lnTo>
                  <a:lnTo>
                    <a:pt x="278" y="73"/>
                  </a:lnTo>
                  <a:lnTo>
                    <a:pt x="280" y="73"/>
                  </a:lnTo>
                  <a:lnTo>
                    <a:pt x="282" y="74"/>
                  </a:lnTo>
                  <a:lnTo>
                    <a:pt x="286" y="74"/>
                  </a:lnTo>
                  <a:lnTo>
                    <a:pt x="287" y="75"/>
                  </a:lnTo>
                  <a:lnTo>
                    <a:pt x="262" y="35"/>
                  </a:lnTo>
                  <a:lnTo>
                    <a:pt x="16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1852" y="1636"/>
              <a:ext cx="86" cy="27"/>
            </a:xfrm>
            <a:custGeom>
              <a:avLst/>
              <a:gdLst>
                <a:gd name="T0" fmla="*/ 0 w 260"/>
                <a:gd name="T1" fmla="*/ 0 h 81"/>
                <a:gd name="T2" fmla="*/ 0 w 260"/>
                <a:gd name="T3" fmla="*/ 0 h 81"/>
                <a:gd name="T4" fmla="*/ 0 w 260"/>
                <a:gd name="T5" fmla="*/ 0 h 81"/>
                <a:gd name="T6" fmla="*/ 0 w 260"/>
                <a:gd name="T7" fmla="*/ 0 h 81"/>
                <a:gd name="T8" fmla="*/ 0 w 260"/>
                <a:gd name="T9" fmla="*/ 0 h 81"/>
                <a:gd name="T10" fmla="*/ 0 w 260"/>
                <a:gd name="T11" fmla="*/ 0 h 81"/>
                <a:gd name="T12" fmla="*/ 0 w 260"/>
                <a:gd name="T13" fmla="*/ 0 h 81"/>
                <a:gd name="T14" fmla="*/ 0 w 260"/>
                <a:gd name="T15" fmla="*/ 0 h 81"/>
                <a:gd name="T16" fmla="*/ 0 w 260"/>
                <a:gd name="T17" fmla="*/ 0 h 81"/>
                <a:gd name="T18" fmla="*/ 0 w 260"/>
                <a:gd name="T19" fmla="*/ 0 h 81"/>
                <a:gd name="T20" fmla="*/ 0 w 260"/>
                <a:gd name="T21" fmla="*/ 0 h 81"/>
                <a:gd name="T22" fmla="*/ 0 w 260"/>
                <a:gd name="T23" fmla="*/ 0 h 81"/>
                <a:gd name="T24" fmla="*/ 0 w 260"/>
                <a:gd name="T25" fmla="*/ 0 h 81"/>
                <a:gd name="T26" fmla="*/ 0 w 260"/>
                <a:gd name="T27" fmla="*/ 0 h 81"/>
                <a:gd name="T28" fmla="*/ 0 w 260"/>
                <a:gd name="T29" fmla="*/ 0 h 81"/>
                <a:gd name="T30" fmla="*/ 0 w 260"/>
                <a:gd name="T31" fmla="*/ 0 h 81"/>
                <a:gd name="T32" fmla="*/ 0 w 260"/>
                <a:gd name="T33" fmla="*/ 0 h 81"/>
                <a:gd name="T34" fmla="*/ 0 w 260"/>
                <a:gd name="T35" fmla="*/ 0 h 81"/>
                <a:gd name="T36" fmla="*/ 0 w 260"/>
                <a:gd name="T37" fmla="*/ 0 h 81"/>
                <a:gd name="T38" fmla="*/ 0 w 260"/>
                <a:gd name="T39" fmla="*/ 0 h 81"/>
                <a:gd name="T40" fmla="*/ 0 w 260"/>
                <a:gd name="T41" fmla="*/ 0 h 81"/>
                <a:gd name="T42" fmla="*/ 0 w 260"/>
                <a:gd name="T43" fmla="*/ 0 h 81"/>
                <a:gd name="T44" fmla="*/ 0 w 260"/>
                <a:gd name="T45" fmla="*/ 0 h 81"/>
                <a:gd name="T46" fmla="*/ 0 w 260"/>
                <a:gd name="T47" fmla="*/ 0 h 81"/>
                <a:gd name="T48" fmla="*/ 0 w 260"/>
                <a:gd name="T49" fmla="*/ 0 h 81"/>
                <a:gd name="T50" fmla="*/ 0 w 260"/>
                <a:gd name="T51" fmla="*/ 0 h 81"/>
                <a:gd name="T52" fmla="*/ 0 w 260"/>
                <a:gd name="T53" fmla="*/ 0 h 81"/>
                <a:gd name="T54" fmla="*/ 0 w 260"/>
                <a:gd name="T55" fmla="*/ 0 h 81"/>
                <a:gd name="T56" fmla="*/ 0 w 260"/>
                <a:gd name="T57" fmla="*/ 0 h 81"/>
                <a:gd name="T58" fmla="*/ 0 w 260"/>
                <a:gd name="T59" fmla="*/ 0 h 81"/>
                <a:gd name="T60" fmla="*/ 0 w 260"/>
                <a:gd name="T61" fmla="*/ 0 h 81"/>
                <a:gd name="T62" fmla="*/ 0 w 260"/>
                <a:gd name="T63" fmla="*/ 0 h 81"/>
                <a:gd name="T64" fmla="*/ 0 w 260"/>
                <a:gd name="T65" fmla="*/ 0 h 81"/>
                <a:gd name="T66" fmla="*/ 0 w 260"/>
                <a:gd name="T67" fmla="*/ 0 h 81"/>
                <a:gd name="T68" fmla="*/ 0 w 260"/>
                <a:gd name="T69" fmla="*/ 0 h 81"/>
                <a:gd name="T70" fmla="*/ 0 w 260"/>
                <a:gd name="T71" fmla="*/ 0 h 81"/>
                <a:gd name="T72" fmla="*/ 0 w 260"/>
                <a:gd name="T73" fmla="*/ 0 h 81"/>
                <a:gd name="T74" fmla="*/ 0 w 260"/>
                <a:gd name="T75" fmla="*/ 0 h 81"/>
                <a:gd name="T76" fmla="*/ 0 w 260"/>
                <a:gd name="T77" fmla="*/ 0 h 81"/>
                <a:gd name="T78" fmla="*/ 0 w 260"/>
                <a:gd name="T79" fmla="*/ 0 h 81"/>
                <a:gd name="T80" fmla="*/ 0 w 260"/>
                <a:gd name="T81" fmla="*/ 0 h 81"/>
                <a:gd name="T82" fmla="*/ 0 w 260"/>
                <a:gd name="T83" fmla="*/ 0 h 81"/>
                <a:gd name="T84" fmla="*/ 0 w 260"/>
                <a:gd name="T85" fmla="*/ 0 h 81"/>
                <a:gd name="T86" fmla="*/ 0 w 260"/>
                <a:gd name="T87" fmla="*/ 0 h 81"/>
                <a:gd name="T88" fmla="*/ 0 w 260"/>
                <a:gd name="T89" fmla="*/ 0 h 81"/>
                <a:gd name="T90" fmla="*/ 0 w 260"/>
                <a:gd name="T91" fmla="*/ 0 h 81"/>
                <a:gd name="T92" fmla="*/ 0 w 260"/>
                <a:gd name="T93" fmla="*/ 0 h 81"/>
                <a:gd name="T94" fmla="*/ 0 w 260"/>
                <a:gd name="T95" fmla="*/ 0 h 81"/>
                <a:gd name="T96" fmla="*/ 0 w 260"/>
                <a:gd name="T97" fmla="*/ 0 h 81"/>
                <a:gd name="T98" fmla="*/ 0 w 260"/>
                <a:gd name="T99" fmla="*/ 0 h 81"/>
                <a:gd name="T100" fmla="*/ 0 w 260"/>
                <a:gd name="T101" fmla="*/ 0 h 8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0"/>
                <a:gd name="T154" fmla="*/ 0 h 81"/>
                <a:gd name="T155" fmla="*/ 260 w 260"/>
                <a:gd name="T156" fmla="*/ 81 h 8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0" h="81">
                  <a:moveTo>
                    <a:pt x="9" y="4"/>
                  </a:moveTo>
                  <a:lnTo>
                    <a:pt x="12" y="4"/>
                  </a:lnTo>
                  <a:lnTo>
                    <a:pt x="16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8" y="2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0" y="2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3" y="2"/>
                  </a:lnTo>
                  <a:lnTo>
                    <a:pt x="118" y="2"/>
                  </a:lnTo>
                  <a:lnTo>
                    <a:pt x="121" y="2"/>
                  </a:lnTo>
                  <a:lnTo>
                    <a:pt x="126" y="3"/>
                  </a:lnTo>
                  <a:lnTo>
                    <a:pt x="130" y="3"/>
                  </a:lnTo>
                  <a:lnTo>
                    <a:pt x="133" y="4"/>
                  </a:lnTo>
                  <a:lnTo>
                    <a:pt x="137" y="4"/>
                  </a:lnTo>
                  <a:lnTo>
                    <a:pt x="140" y="4"/>
                  </a:lnTo>
                  <a:lnTo>
                    <a:pt x="144" y="5"/>
                  </a:lnTo>
                  <a:lnTo>
                    <a:pt x="149" y="5"/>
                  </a:lnTo>
                  <a:lnTo>
                    <a:pt x="151" y="6"/>
                  </a:lnTo>
                  <a:lnTo>
                    <a:pt x="156" y="8"/>
                  </a:lnTo>
                  <a:lnTo>
                    <a:pt x="159" y="8"/>
                  </a:lnTo>
                  <a:lnTo>
                    <a:pt x="163" y="9"/>
                  </a:lnTo>
                  <a:lnTo>
                    <a:pt x="166" y="9"/>
                  </a:lnTo>
                  <a:lnTo>
                    <a:pt x="170" y="10"/>
                  </a:lnTo>
                  <a:lnTo>
                    <a:pt x="174" y="11"/>
                  </a:lnTo>
                  <a:lnTo>
                    <a:pt x="178" y="12"/>
                  </a:lnTo>
                  <a:lnTo>
                    <a:pt x="182" y="13"/>
                  </a:lnTo>
                  <a:lnTo>
                    <a:pt x="185" y="15"/>
                  </a:lnTo>
                  <a:lnTo>
                    <a:pt x="189" y="16"/>
                  </a:lnTo>
                  <a:lnTo>
                    <a:pt x="194" y="17"/>
                  </a:lnTo>
                  <a:lnTo>
                    <a:pt x="196" y="18"/>
                  </a:lnTo>
                  <a:lnTo>
                    <a:pt x="200" y="19"/>
                  </a:lnTo>
                  <a:lnTo>
                    <a:pt x="203" y="21"/>
                  </a:lnTo>
                  <a:lnTo>
                    <a:pt x="208" y="22"/>
                  </a:lnTo>
                  <a:lnTo>
                    <a:pt x="210" y="24"/>
                  </a:lnTo>
                  <a:lnTo>
                    <a:pt x="214" y="25"/>
                  </a:lnTo>
                  <a:lnTo>
                    <a:pt x="219" y="27"/>
                  </a:lnTo>
                  <a:lnTo>
                    <a:pt x="222" y="28"/>
                  </a:lnTo>
                  <a:lnTo>
                    <a:pt x="225" y="30"/>
                  </a:lnTo>
                  <a:lnTo>
                    <a:pt x="228" y="31"/>
                  </a:lnTo>
                  <a:lnTo>
                    <a:pt x="233" y="34"/>
                  </a:lnTo>
                  <a:lnTo>
                    <a:pt x="236" y="35"/>
                  </a:lnTo>
                  <a:lnTo>
                    <a:pt x="239" y="36"/>
                  </a:lnTo>
                  <a:lnTo>
                    <a:pt x="242" y="38"/>
                  </a:lnTo>
                  <a:lnTo>
                    <a:pt x="247" y="41"/>
                  </a:lnTo>
                  <a:lnTo>
                    <a:pt x="251" y="43"/>
                  </a:lnTo>
                  <a:lnTo>
                    <a:pt x="253" y="46"/>
                  </a:lnTo>
                  <a:lnTo>
                    <a:pt x="257" y="48"/>
                  </a:lnTo>
                  <a:lnTo>
                    <a:pt x="259" y="53"/>
                  </a:lnTo>
                  <a:lnTo>
                    <a:pt x="260" y="56"/>
                  </a:lnTo>
                  <a:lnTo>
                    <a:pt x="260" y="60"/>
                  </a:lnTo>
                  <a:lnTo>
                    <a:pt x="260" y="63"/>
                  </a:lnTo>
                  <a:lnTo>
                    <a:pt x="259" y="67"/>
                  </a:lnTo>
                  <a:lnTo>
                    <a:pt x="258" y="72"/>
                  </a:lnTo>
                  <a:lnTo>
                    <a:pt x="255" y="74"/>
                  </a:lnTo>
                  <a:lnTo>
                    <a:pt x="253" y="76"/>
                  </a:lnTo>
                  <a:lnTo>
                    <a:pt x="248" y="79"/>
                  </a:lnTo>
                  <a:lnTo>
                    <a:pt x="246" y="81"/>
                  </a:lnTo>
                  <a:lnTo>
                    <a:pt x="241" y="81"/>
                  </a:lnTo>
                  <a:lnTo>
                    <a:pt x="238" y="81"/>
                  </a:lnTo>
                  <a:lnTo>
                    <a:pt x="233" y="80"/>
                  </a:lnTo>
                  <a:lnTo>
                    <a:pt x="229" y="79"/>
                  </a:lnTo>
                  <a:lnTo>
                    <a:pt x="226" y="76"/>
                  </a:lnTo>
                  <a:lnTo>
                    <a:pt x="222" y="74"/>
                  </a:lnTo>
                  <a:lnTo>
                    <a:pt x="219" y="73"/>
                  </a:lnTo>
                  <a:lnTo>
                    <a:pt x="216" y="70"/>
                  </a:lnTo>
                  <a:lnTo>
                    <a:pt x="213" y="69"/>
                  </a:lnTo>
                  <a:lnTo>
                    <a:pt x="209" y="68"/>
                  </a:lnTo>
                  <a:lnTo>
                    <a:pt x="207" y="66"/>
                  </a:lnTo>
                  <a:lnTo>
                    <a:pt x="203" y="64"/>
                  </a:lnTo>
                  <a:lnTo>
                    <a:pt x="200" y="62"/>
                  </a:lnTo>
                  <a:lnTo>
                    <a:pt x="196" y="61"/>
                  </a:lnTo>
                  <a:lnTo>
                    <a:pt x="194" y="59"/>
                  </a:lnTo>
                  <a:lnTo>
                    <a:pt x="190" y="57"/>
                  </a:lnTo>
                  <a:lnTo>
                    <a:pt x="187" y="56"/>
                  </a:lnTo>
                  <a:lnTo>
                    <a:pt x="184" y="54"/>
                  </a:lnTo>
                  <a:lnTo>
                    <a:pt x="181" y="53"/>
                  </a:lnTo>
                  <a:lnTo>
                    <a:pt x="177" y="51"/>
                  </a:lnTo>
                  <a:lnTo>
                    <a:pt x="174" y="50"/>
                  </a:lnTo>
                  <a:lnTo>
                    <a:pt x="170" y="48"/>
                  </a:lnTo>
                  <a:lnTo>
                    <a:pt x="166" y="47"/>
                  </a:lnTo>
                  <a:lnTo>
                    <a:pt x="164" y="46"/>
                  </a:lnTo>
                  <a:lnTo>
                    <a:pt x="160" y="44"/>
                  </a:lnTo>
                  <a:lnTo>
                    <a:pt x="157" y="43"/>
                  </a:lnTo>
                  <a:lnTo>
                    <a:pt x="153" y="42"/>
                  </a:lnTo>
                  <a:lnTo>
                    <a:pt x="151" y="41"/>
                  </a:lnTo>
                  <a:lnTo>
                    <a:pt x="146" y="40"/>
                  </a:lnTo>
                  <a:lnTo>
                    <a:pt x="144" y="38"/>
                  </a:lnTo>
                  <a:lnTo>
                    <a:pt x="140" y="37"/>
                  </a:lnTo>
                  <a:lnTo>
                    <a:pt x="137" y="36"/>
                  </a:lnTo>
                  <a:lnTo>
                    <a:pt x="133" y="35"/>
                  </a:lnTo>
                  <a:lnTo>
                    <a:pt x="130" y="34"/>
                  </a:lnTo>
                  <a:lnTo>
                    <a:pt x="126" y="34"/>
                  </a:lnTo>
                  <a:lnTo>
                    <a:pt x="124" y="32"/>
                  </a:lnTo>
                  <a:lnTo>
                    <a:pt x="120" y="31"/>
                  </a:lnTo>
                  <a:lnTo>
                    <a:pt x="117" y="30"/>
                  </a:lnTo>
                  <a:lnTo>
                    <a:pt x="112" y="29"/>
                  </a:lnTo>
                  <a:lnTo>
                    <a:pt x="110" y="28"/>
                  </a:lnTo>
                  <a:lnTo>
                    <a:pt x="106" y="28"/>
                  </a:lnTo>
                  <a:lnTo>
                    <a:pt x="102" y="27"/>
                  </a:lnTo>
                  <a:lnTo>
                    <a:pt x="99" y="25"/>
                  </a:lnTo>
                  <a:lnTo>
                    <a:pt x="95" y="25"/>
                  </a:lnTo>
                  <a:lnTo>
                    <a:pt x="92" y="24"/>
                  </a:lnTo>
                  <a:lnTo>
                    <a:pt x="88" y="24"/>
                  </a:lnTo>
                  <a:lnTo>
                    <a:pt x="85" y="23"/>
                  </a:lnTo>
                  <a:lnTo>
                    <a:pt x="81" y="23"/>
                  </a:lnTo>
                  <a:lnTo>
                    <a:pt x="77" y="23"/>
                  </a:lnTo>
                  <a:lnTo>
                    <a:pt x="74" y="22"/>
                  </a:lnTo>
                  <a:lnTo>
                    <a:pt x="70" y="22"/>
                  </a:lnTo>
                  <a:lnTo>
                    <a:pt x="68" y="22"/>
                  </a:lnTo>
                  <a:lnTo>
                    <a:pt x="63" y="21"/>
                  </a:lnTo>
                  <a:lnTo>
                    <a:pt x="60" y="21"/>
                  </a:lnTo>
                  <a:lnTo>
                    <a:pt x="56" y="19"/>
                  </a:lnTo>
                  <a:lnTo>
                    <a:pt x="54" y="19"/>
                  </a:lnTo>
                  <a:lnTo>
                    <a:pt x="49" y="19"/>
                  </a:lnTo>
                  <a:lnTo>
                    <a:pt x="45" y="19"/>
                  </a:lnTo>
                  <a:lnTo>
                    <a:pt x="42" y="19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8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18" y="21"/>
                  </a:lnTo>
                  <a:lnTo>
                    <a:pt x="15" y="22"/>
                  </a:lnTo>
                  <a:lnTo>
                    <a:pt x="11" y="23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8"/>
                  </a:lnTo>
                  <a:lnTo>
                    <a:pt x="5" y="5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1646" y="1649"/>
              <a:ext cx="77" cy="39"/>
            </a:xfrm>
            <a:custGeom>
              <a:avLst/>
              <a:gdLst>
                <a:gd name="T0" fmla="*/ 0 w 230"/>
                <a:gd name="T1" fmla="*/ 0 h 119"/>
                <a:gd name="T2" fmla="*/ 0 w 230"/>
                <a:gd name="T3" fmla="*/ 0 h 119"/>
                <a:gd name="T4" fmla="*/ 0 w 230"/>
                <a:gd name="T5" fmla="*/ 0 h 119"/>
                <a:gd name="T6" fmla="*/ 0 w 230"/>
                <a:gd name="T7" fmla="*/ 0 h 119"/>
                <a:gd name="T8" fmla="*/ 0 w 230"/>
                <a:gd name="T9" fmla="*/ 0 h 119"/>
                <a:gd name="T10" fmla="*/ 0 w 230"/>
                <a:gd name="T11" fmla="*/ 0 h 119"/>
                <a:gd name="T12" fmla="*/ 0 w 230"/>
                <a:gd name="T13" fmla="*/ 0 h 119"/>
                <a:gd name="T14" fmla="*/ 0 w 230"/>
                <a:gd name="T15" fmla="*/ 0 h 119"/>
                <a:gd name="T16" fmla="*/ 0 w 230"/>
                <a:gd name="T17" fmla="*/ 0 h 119"/>
                <a:gd name="T18" fmla="*/ 0 w 230"/>
                <a:gd name="T19" fmla="*/ 0 h 119"/>
                <a:gd name="T20" fmla="*/ 0 w 230"/>
                <a:gd name="T21" fmla="*/ 0 h 119"/>
                <a:gd name="T22" fmla="*/ 0 w 230"/>
                <a:gd name="T23" fmla="*/ 0 h 119"/>
                <a:gd name="T24" fmla="*/ 0 w 230"/>
                <a:gd name="T25" fmla="*/ 0 h 119"/>
                <a:gd name="T26" fmla="*/ 0 w 230"/>
                <a:gd name="T27" fmla="*/ 0 h 119"/>
                <a:gd name="T28" fmla="*/ 0 w 230"/>
                <a:gd name="T29" fmla="*/ 0 h 119"/>
                <a:gd name="T30" fmla="*/ 0 w 230"/>
                <a:gd name="T31" fmla="*/ 0 h 119"/>
                <a:gd name="T32" fmla="*/ 0 w 230"/>
                <a:gd name="T33" fmla="*/ 0 h 119"/>
                <a:gd name="T34" fmla="*/ 0 w 230"/>
                <a:gd name="T35" fmla="*/ 0 h 119"/>
                <a:gd name="T36" fmla="*/ 0 w 230"/>
                <a:gd name="T37" fmla="*/ 0 h 119"/>
                <a:gd name="T38" fmla="*/ 0 w 230"/>
                <a:gd name="T39" fmla="*/ 0 h 119"/>
                <a:gd name="T40" fmla="*/ 0 w 230"/>
                <a:gd name="T41" fmla="*/ 0 h 119"/>
                <a:gd name="T42" fmla="*/ 0 w 230"/>
                <a:gd name="T43" fmla="*/ 0 h 119"/>
                <a:gd name="T44" fmla="*/ 0 w 230"/>
                <a:gd name="T45" fmla="*/ 0 h 119"/>
                <a:gd name="T46" fmla="*/ 0 w 230"/>
                <a:gd name="T47" fmla="*/ 0 h 119"/>
                <a:gd name="T48" fmla="*/ 0 w 230"/>
                <a:gd name="T49" fmla="*/ 0 h 119"/>
                <a:gd name="T50" fmla="*/ 0 w 230"/>
                <a:gd name="T51" fmla="*/ 0 h 119"/>
                <a:gd name="T52" fmla="*/ 0 w 230"/>
                <a:gd name="T53" fmla="*/ 0 h 119"/>
                <a:gd name="T54" fmla="*/ 0 w 230"/>
                <a:gd name="T55" fmla="*/ 0 h 119"/>
                <a:gd name="T56" fmla="*/ 0 w 230"/>
                <a:gd name="T57" fmla="*/ 0 h 119"/>
                <a:gd name="T58" fmla="*/ 0 w 230"/>
                <a:gd name="T59" fmla="*/ 0 h 119"/>
                <a:gd name="T60" fmla="*/ 0 w 230"/>
                <a:gd name="T61" fmla="*/ 0 h 119"/>
                <a:gd name="T62" fmla="*/ 0 w 230"/>
                <a:gd name="T63" fmla="*/ 0 h 119"/>
                <a:gd name="T64" fmla="*/ 0 w 230"/>
                <a:gd name="T65" fmla="*/ 0 h 119"/>
                <a:gd name="T66" fmla="*/ 0 w 230"/>
                <a:gd name="T67" fmla="*/ 0 h 119"/>
                <a:gd name="T68" fmla="*/ 0 w 230"/>
                <a:gd name="T69" fmla="*/ 0 h 119"/>
                <a:gd name="T70" fmla="*/ 0 w 230"/>
                <a:gd name="T71" fmla="*/ 0 h 119"/>
                <a:gd name="T72" fmla="*/ 0 w 230"/>
                <a:gd name="T73" fmla="*/ 0 h 119"/>
                <a:gd name="T74" fmla="*/ 0 w 230"/>
                <a:gd name="T75" fmla="*/ 0 h 119"/>
                <a:gd name="T76" fmla="*/ 0 w 230"/>
                <a:gd name="T77" fmla="*/ 0 h 119"/>
                <a:gd name="T78" fmla="*/ 0 w 230"/>
                <a:gd name="T79" fmla="*/ 0 h 119"/>
                <a:gd name="T80" fmla="*/ 0 w 230"/>
                <a:gd name="T81" fmla="*/ 0 h 119"/>
                <a:gd name="T82" fmla="*/ 0 w 230"/>
                <a:gd name="T83" fmla="*/ 0 h 119"/>
                <a:gd name="T84" fmla="*/ 0 w 230"/>
                <a:gd name="T85" fmla="*/ 0 h 119"/>
                <a:gd name="T86" fmla="*/ 0 w 230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0"/>
                <a:gd name="T133" fmla="*/ 0 h 119"/>
                <a:gd name="T134" fmla="*/ 230 w 230"/>
                <a:gd name="T135" fmla="*/ 119 h 1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0" h="119">
                  <a:moveTo>
                    <a:pt x="6" y="99"/>
                  </a:moveTo>
                  <a:lnTo>
                    <a:pt x="8" y="95"/>
                  </a:lnTo>
                  <a:lnTo>
                    <a:pt x="12" y="94"/>
                  </a:lnTo>
                  <a:lnTo>
                    <a:pt x="14" y="90"/>
                  </a:lnTo>
                  <a:lnTo>
                    <a:pt x="18" y="89"/>
                  </a:lnTo>
                  <a:lnTo>
                    <a:pt x="20" y="86"/>
                  </a:lnTo>
                  <a:lnTo>
                    <a:pt x="24" y="84"/>
                  </a:lnTo>
                  <a:lnTo>
                    <a:pt x="26" y="82"/>
                  </a:lnTo>
                  <a:lnTo>
                    <a:pt x="30" y="80"/>
                  </a:lnTo>
                  <a:lnTo>
                    <a:pt x="34" y="75"/>
                  </a:lnTo>
                  <a:lnTo>
                    <a:pt x="40" y="71"/>
                  </a:lnTo>
                  <a:lnTo>
                    <a:pt x="43" y="70"/>
                  </a:lnTo>
                  <a:lnTo>
                    <a:pt x="46" y="69"/>
                  </a:lnTo>
                  <a:lnTo>
                    <a:pt x="49" y="67"/>
                  </a:lnTo>
                  <a:lnTo>
                    <a:pt x="52" y="65"/>
                  </a:lnTo>
                  <a:lnTo>
                    <a:pt x="57" y="62"/>
                  </a:lnTo>
                  <a:lnTo>
                    <a:pt x="63" y="58"/>
                  </a:lnTo>
                  <a:lnTo>
                    <a:pt x="66" y="57"/>
                  </a:lnTo>
                  <a:lnTo>
                    <a:pt x="70" y="55"/>
                  </a:lnTo>
                  <a:lnTo>
                    <a:pt x="72" y="54"/>
                  </a:lnTo>
                  <a:lnTo>
                    <a:pt x="76" y="52"/>
                  </a:lnTo>
                  <a:lnTo>
                    <a:pt x="79" y="51"/>
                  </a:lnTo>
                  <a:lnTo>
                    <a:pt x="82" y="50"/>
                  </a:lnTo>
                  <a:lnTo>
                    <a:pt x="85" y="48"/>
                  </a:lnTo>
                  <a:lnTo>
                    <a:pt x="90" y="46"/>
                  </a:lnTo>
                  <a:lnTo>
                    <a:pt x="92" y="45"/>
                  </a:lnTo>
                  <a:lnTo>
                    <a:pt x="97" y="44"/>
                  </a:lnTo>
                  <a:lnTo>
                    <a:pt x="101" y="42"/>
                  </a:lnTo>
                  <a:lnTo>
                    <a:pt x="105" y="41"/>
                  </a:lnTo>
                  <a:lnTo>
                    <a:pt x="110" y="38"/>
                  </a:lnTo>
                  <a:lnTo>
                    <a:pt x="116" y="35"/>
                  </a:lnTo>
                  <a:lnTo>
                    <a:pt x="120" y="32"/>
                  </a:lnTo>
                  <a:lnTo>
                    <a:pt x="124" y="30"/>
                  </a:lnTo>
                  <a:lnTo>
                    <a:pt x="129" y="26"/>
                  </a:lnTo>
                  <a:lnTo>
                    <a:pt x="134" y="25"/>
                  </a:lnTo>
                  <a:lnTo>
                    <a:pt x="136" y="24"/>
                  </a:lnTo>
                  <a:lnTo>
                    <a:pt x="139" y="23"/>
                  </a:lnTo>
                  <a:lnTo>
                    <a:pt x="142" y="22"/>
                  </a:lnTo>
                  <a:lnTo>
                    <a:pt x="146" y="22"/>
                  </a:lnTo>
                  <a:lnTo>
                    <a:pt x="150" y="20"/>
                  </a:lnTo>
                  <a:lnTo>
                    <a:pt x="154" y="19"/>
                  </a:lnTo>
                  <a:lnTo>
                    <a:pt x="159" y="17"/>
                  </a:lnTo>
                  <a:lnTo>
                    <a:pt x="162" y="16"/>
                  </a:lnTo>
                  <a:lnTo>
                    <a:pt x="167" y="14"/>
                  </a:lnTo>
                  <a:lnTo>
                    <a:pt x="171" y="13"/>
                  </a:lnTo>
                  <a:lnTo>
                    <a:pt x="174" y="12"/>
                  </a:lnTo>
                  <a:lnTo>
                    <a:pt x="178" y="11"/>
                  </a:lnTo>
                  <a:lnTo>
                    <a:pt x="181" y="10"/>
                  </a:lnTo>
                  <a:lnTo>
                    <a:pt x="185" y="9"/>
                  </a:lnTo>
                  <a:lnTo>
                    <a:pt x="188" y="7"/>
                  </a:lnTo>
                  <a:lnTo>
                    <a:pt x="192" y="6"/>
                  </a:lnTo>
                  <a:lnTo>
                    <a:pt x="196" y="5"/>
                  </a:lnTo>
                  <a:lnTo>
                    <a:pt x="200" y="3"/>
                  </a:lnTo>
                  <a:lnTo>
                    <a:pt x="205" y="1"/>
                  </a:lnTo>
                  <a:lnTo>
                    <a:pt x="210" y="1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3" y="3"/>
                  </a:lnTo>
                  <a:lnTo>
                    <a:pt x="225" y="4"/>
                  </a:lnTo>
                  <a:lnTo>
                    <a:pt x="228" y="6"/>
                  </a:lnTo>
                  <a:lnTo>
                    <a:pt x="229" y="10"/>
                  </a:lnTo>
                  <a:lnTo>
                    <a:pt x="230" y="13"/>
                  </a:lnTo>
                  <a:lnTo>
                    <a:pt x="230" y="16"/>
                  </a:lnTo>
                  <a:lnTo>
                    <a:pt x="230" y="19"/>
                  </a:lnTo>
                  <a:lnTo>
                    <a:pt x="230" y="23"/>
                  </a:lnTo>
                  <a:lnTo>
                    <a:pt x="229" y="26"/>
                  </a:lnTo>
                  <a:lnTo>
                    <a:pt x="226" y="29"/>
                  </a:lnTo>
                  <a:lnTo>
                    <a:pt x="225" y="31"/>
                  </a:lnTo>
                  <a:lnTo>
                    <a:pt x="222" y="32"/>
                  </a:lnTo>
                  <a:lnTo>
                    <a:pt x="218" y="35"/>
                  </a:lnTo>
                  <a:lnTo>
                    <a:pt x="213" y="36"/>
                  </a:lnTo>
                  <a:lnTo>
                    <a:pt x="209" y="36"/>
                  </a:lnTo>
                  <a:lnTo>
                    <a:pt x="205" y="37"/>
                  </a:lnTo>
                  <a:lnTo>
                    <a:pt x="201" y="38"/>
                  </a:lnTo>
                  <a:lnTo>
                    <a:pt x="197" y="39"/>
                  </a:lnTo>
                  <a:lnTo>
                    <a:pt x="193" y="39"/>
                  </a:lnTo>
                  <a:lnTo>
                    <a:pt x="188" y="41"/>
                  </a:lnTo>
                  <a:lnTo>
                    <a:pt x="186" y="41"/>
                  </a:lnTo>
                  <a:lnTo>
                    <a:pt x="181" y="41"/>
                  </a:lnTo>
                  <a:lnTo>
                    <a:pt x="178" y="42"/>
                  </a:lnTo>
                  <a:lnTo>
                    <a:pt x="173" y="43"/>
                  </a:lnTo>
                  <a:lnTo>
                    <a:pt x="169" y="44"/>
                  </a:lnTo>
                  <a:lnTo>
                    <a:pt x="166" y="44"/>
                  </a:lnTo>
                  <a:lnTo>
                    <a:pt x="161" y="45"/>
                  </a:lnTo>
                  <a:lnTo>
                    <a:pt x="158" y="46"/>
                  </a:lnTo>
                  <a:lnTo>
                    <a:pt x="153" y="48"/>
                  </a:lnTo>
                  <a:lnTo>
                    <a:pt x="149" y="49"/>
                  </a:lnTo>
                  <a:lnTo>
                    <a:pt x="147" y="50"/>
                  </a:lnTo>
                  <a:lnTo>
                    <a:pt x="145" y="50"/>
                  </a:lnTo>
                  <a:lnTo>
                    <a:pt x="142" y="51"/>
                  </a:lnTo>
                  <a:lnTo>
                    <a:pt x="137" y="52"/>
                  </a:lnTo>
                  <a:lnTo>
                    <a:pt x="133" y="55"/>
                  </a:lnTo>
                  <a:lnTo>
                    <a:pt x="129" y="57"/>
                  </a:lnTo>
                  <a:lnTo>
                    <a:pt x="124" y="60"/>
                  </a:lnTo>
                  <a:lnTo>
                    <a:pt x="120" y="62"/>
                  </a:lnTo>
                  <a:lnTo>
                    <a:pt x="115" y="65"/>
                  </a:lnTo>
                  <a:lnTo>
                    <a:pt x="111" y="67"/>
                  </a:lnTo>
                  <a:lnTo>
                    <a:pt x="108" y="68"/>
                  </a:lnTo>
                  <a:lnTo>
                    <a:pt x="104" y="69"/>
                  </a:lnTo>
                  <a:lnTo>
                    <a:pt x="101" y="70"/>
                  </a:lnTo>
                  <a:lnTo>
                    <a:pt x="97" y="71"/>
                  </a:lnTo>
                  <a:lnTo>
                    <a:pt x="95" y="73"/>
                  </a:lnTo>
                  <a:lnTo>
                    <a:pt x="91" y="75"/>
                  </a:lnTo>
                  <a:lnTo>
                    <a:pt x="88" y="76"/>
                  </a:lnTo>
                  <a:lnTo>
                    <a:pt x="85" y="77"/>
                  </a:lnTo>
                  <a:lnTo>
                    <a:pt x="82" y="78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0" y="83"/>
                  </a:lnTo>
                  <a:lnTo>
                    <a:pt x="65" y="87"/>
                  </a:lnTo>
                  <a:lnTo>
                    <a:pt x="62" y="88"/>
                  </a:lnTo>
                  <a:lnTo>
                    <a:pt x="58" y="89"/>
                  </a:lnTo>
                  <a:lnTo>
                    <a:pt x="56" y="90"/>
                  </a:lnTo>
                  <a:lnTo>
                    <a:pt x="53" y="93"/>
                  </a:lnTo>
                  <a:lnTo>
                    <a:pt x="47" y="95"/>
                  </a:lnTo>
                  <a:lnTo>
                    <a:pt x="41" y="99"/>
                  </a:lnTo>
                  <a:lnTo>
                    <a:pt x="39" y="101"/>
                  </a:lnTo>
                  <a:lnTo>
                    <a:pt x="37" y="102"/>
                  </a:lnTo>
                  <a:lnTo>
                    <a:pt x="33" y="105"/>
                  </a:lnTo>
                  <a:lnTo>
                    <a:pt x="31" y="107"/>
                  </a:lnTo>
                  <a:lnTo>
                    <a:pt x="27" y="109"/>
                  </a:lnTo>
                  <a:lnTo>
                    <a:pt x="25" y="112"/>
                  </a:lnTo>
                  <a:lnTo>
                    <a:pt x="21" y="114"/>
                  </a:lnTo>
                  <a:lnTo>
                    <a:pt x="19" y="116"/>
                  </a:lnTo>
                  <a:lnTo>
                    <a:pt x="14" y="118"/>
                  </a:lnTo>
                  <a:lnTo>
                    <a:pt x="9" y="119"/>
                  </a:lnTo>
                  <a:lnTo>
                    <a:pt x="5" y="118"/>
                  </a:lnTo>
                  <a:lnTo>
                    <a:pt x="2" y="114"/>
                  </a:lnTo>
                  <a:lnTo>
                    <a:pt x="0" y="111"/>
                  </a:lnTo>
                  <a:lnTo>
                    <a:pt x="0" y="107"/>
                  </a:lnTo>
                  <a:lnTo>
                    <a:pt x="2" y="102"/>
                  </a:lnTo>
                  <a:lnTo>
                    <a:pt x="6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1636" y="1451"/>
              <a:ext cx="27" cy="23"/>
            </a:xfrm>
            <a:custGeom>
              <a:avLst/>
              <a:gdLst>
                <a:gd name="T0" fmla="*/ 0 w 82"/>
                <a:gd name="T1" fmla="*/ 0 h 69"/>
                <a:gd name="T2" fmla="*/ 0 w 82"/>
                <a:gd name="T3" fmla="*/ 0 h 69"/>
                <a:gd name="T4" fmla="*/ 0 w 82"/>
                <a:gd name="T5" fmla="*/ 0 h 69"/>
                <a:gd name="T6" fmla="*/ 0 w 82"/>
                <a:gd name="T7" fmla="*/ 0 h 69"/>
                <a:gd name="T8" fmla="*/ 0 w 82"/>
                <a:gd name="T9" fmla="*/ 0 h 69"/>
                <a:gd name="T10" fmla="*/ 0 w 82"/>
                <a:gd name="T11" fmla="*/ 0 h 69"/>
                <a:gd name="T12" fmla="*/ 0 w 82"/>
                <a:gd name="T13" fmla="*/ 0 h 69"/>
                <a:gd name="T14" fmla="*/ 0 w 82"/>
                <a:gd name="T15" fmla="*/ 0 h 69"/>
                <a:gd name="T16" fmla="*/ 0 w 82"/>
                <a:gd name="T17" fmla="*/ 0 h 69"/>
                <a:gd name="T18" fmla="*/ 0 w 82"/>
                <a:gd name="T19" fmla="*/ 0 h 69"/>
                <a:gd name="T20" fmla="*/ 0 w 82"/>
                <a:gd name="T21" fmla="*/ 0 h 69"/>
                <a:gd name="T22" fmla="*/ 0 w 82"/>
                <a:gd name="T23" fmla="*/ 0 h 69"/>
                <a:gd name="T24" fmla="*/ 0 w 82"/>
                <a:gd name="T25" fmla="*/ 0 h 69"/>
                <a:gd name="T26" fmla="*/ 0 w 82"/>
                <a:gd name="T27" fmla="*/ 0 h 69"/>
                <a:gd name="T28" fmla="*/ 0 w 82"/>
                <a:gd name="T29" fmla="*/ 0 h 69"/>
                <a:gd name="T30" fmla="*/ 0 w 82"/>
                <a:gd name="T31" fmla="*/ 0 h 69"/>
                <a:gd name="T32" fmla="*/ 0 w 82"/>
                <a:gd name="T33" fmla="*/ 0 h 69"/>
                <a:gd name="T34" fmla="*/ 0 w 82"/>
                <a:gd name="T35" fmla="*/ 0 h 69"/>
                <a:gd name="T36" fmla="*/ 0 w 82"/>
                <a:gd name="T37" fmla="*/ 0 h 69"/>
                <a:gd name="T38" fmla="*/ 0 w 82"/>
                <a:gd name="T39" fmla="*/ 0 h 69"/>
                <a:gd name="T40" fmla="*/ 0 w 82"/>
                <a:gd name="T41" fmla="*/ 0 h 69"/>
                <a:gd name="T42" fmla="*/ 0 w 82"/>
                <a:gd name="T43" fmla="*/ 0 h 69"/>
                <a:gd name="T44" fmla="*/ 0 w 82"/>
                <a:gd name="T45" fmla="*/ 0 h 69"/>
                <a:gd name="T46" fmla="*/ 0 w 82"/>
                <a:gd name="T47" fmla="*/ 0 h 69"/>
                <a:gd name="T48" fmla="*/ 0 w 82"/>
                <a:gd name="T49" fmla="*/ 0 h 69"/>
                <a:gd name="T50" fmla="*/ 0 w 82"/>
                <a:gd name="T51" fmla="*/ 0 h 69"/>
                <a:gd name="T52" fmla="*/ 0 w 82"/>
                <a:gd name="T53" fmla="*/ 0 h 69"/>
                <a:gd name="T54" fmla="*/ 0 w 82"/>
                <a:gd name="T55" fmla="*/ 0 h 69"/>
                <a:gd name="T56" fmla="*/ 0 w 82"/>
                <a:gd name="T57" fmla="*/ 0 h 69"/>
                <a:gd name="T58" fmla="*/ 0 w 82"/>
                <a:gd name="T59" fmla="*/ 0 h 69"/>
                <a:gd name="T60" fmla="*/ 0 w 82"/>
                <a:gd name="T61" fmla="*/ 0 h 69"/>
                <a:gd name="T62" fmla="*/ 0 w 82"/>
                <a:gd name="T63" fmla="*/ 0 h 69"/>
                <a:gd name="T64" fmla="*/ 0 w 82"/>
                <a:gd name="T65" fmla="*/ 0 h 69"/>
                <a:gd name="T66" fmla="*/ 0 w 82"/>
                <a:gd name="T67" fmla="*/ 0 h 69"/>
                <a:gd name="T68" fmla="*/ 0 w 82"/>
                <a:gd name="T69" fmla="*/ 0 h 69"/>
                <a:gd name="T70" fmla="*/ 0 w 82"/>
                <a:gd name="T71" fmla="*/ 0 h 69"/>
                <a:gd name="T72" fmla="*/ 0 w 82"/>
                <a:gd name="T73" fmla="*/ 0 h 69"/>
                <a:gd name="T74" fmla="*/ 0 w 82"/>
                <a:gd name="T75" fmla="*/ 0 h 69"/>
                <a:gd name="T76" fmla="*/ 0 w 82"/>
                <a:gd name="T77" fmla="*/ 0 h 69"/>
                <a:gd name="T78" fmla="*/ 0 w 82"/>
                <a:gd name="T79" fmla="*/ 0 h 69"/>
                <a:gd name="T80" fmla="*/ 0 w 82"/>
                <a:gd name="T81" fmla="*/ 0 h 69"/>
                <a:gd name="T82" fmla="*/ 0 w 82"/>
                <a:gd name="T83" fmla="*/ 0 h 69"/>
                <a:gd name="T84" fmla="*/ 0 w 82"/>
                <a:gd name="T85" fmla="*/ 0 h 69"/>
                <a:gd name="T86" fmla="*/ 0 w 82"/>
                <a:gd name="T87" fmla="*/ 0 h 69"/>
                <a:gd name="T88" fmla="*/ 0 w 82"/>
                <a:gd name="T89" fmla="*/ 0 h 69"/>
                <a:gd name="T90" fmla="*/ 0 w 82"/>
                <a:gd name="T91" fmla="*/ 0 h 69"/>
                <a:gd name="T92" fmla="*/ 0 w 82"/>
                <a:gd name="T93" fmla="*/ 0 h 69"/>
                <a:gd name="T94" fmla="*/ 0 w 82"/>
                <a:gd name="T95" fmla="*/ 0 h 69"/>
                <a:gd name="T96" fmla="*/ 0 w 82"/>
                <a:gd name="T97" fmla="*/ 0 h 69"/>
                <a:gd name="T98" fmla="*/ 0 w 82"/>
                <a:gd name="T99" fmla="*/ 0 h 69"/>
                <a:gd name="T100" fmla="*/ 0 w 82"/>
                <a:gd name="T101" fmla="*/ 0 h 69"/>
                <a:gd name="T102" fmla="*/ 0 w 82"/>
                <a:gd name="T103" fmla="*/ 0 h 69"/>
                <a:gd name="T104" fmla="*/ 0 w 82"/>
                <a:gd name="T105" fmla="*/ 0 h 69"/>
                <a:gd name="T106" fmla="*/ 0 w 82"/>
                <a:gd name="T107" fmla="*/ 0 h 69"/>
                <a:gd name="T108" fmla="*/ 0 w 82"/>
                <a:gd name="T109" fmla="*/ 0 h 69"/>
                <a:gd name="T110" fmla="*/ 0 w 82"/>
                <a:gd name="T111" fmla="*/ 0 h 69"/>
                <a:gd name="T112" fmla="*/ 0 w 82"/>
                <a:gd name="T113" fmla="*/ 0 h 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2"/>
                <a:gd name="T172" fmla="*/ 0 h 69"/>
                <a:gd name="T173" fmla="*/ 82 w 82"/>
                <a:gd name="T174" fmla="*/ 69 h 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2" h="69">
                  <a:moveTo>
                    <a:pt x="21" y="9"/>
                  </a:moveTo>
                  <a:lnTo>
                    <a:pt x="21" y="7"/>
                  </a:lnTo>
                  <a:lnTo>
                    <a:pt x="22" y="7"/>
                  </a:lnTo>
                  <a:lnTo>
                    <a:pt x="25" y="6"/>
                  </a:lnTo>
                  <a:lnTo>
                    <a:pt x="28" y="5"/>
                  </a:lnTo>
                  <a:lnTo>
                    <a:pt x="31" y="4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4" y="1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4" y="1"/>
                  </a:lnTo>
                  <a:lnTo>
                    <a:pt x="69" y="3"/>
                  </a:lnTo>
                  <a:lnTo>
                    <a:pt x="72" y="6"/>
                  </a:lnTo>
                  <a:lnTo>
                    <a:pt x="76" y="9"/>
                  </a:lnTo>
                  <a:lnTo>
                    <a:pt x="79" y="15"/>
                  </a:lnTo>
                  <a:lnTo>
                    <a:pt x="81" y="19"/>
                  </a:lnTo>
                  <a:lnTo>
                    <a:pt x="82" y="25"/>
                  </a:lnTo>
                  <a:lnTo>
                    <a:pt x="81" y="30"/>
                  </a:lnTo>
                  <a:lnTo>
                    <a:pt x="79" y="36"/>
                  </a:lnTo>
                  <a:lnTo>
                    <a:pt x="77" y="41"/>
                  </a:lnTo>
                  <a:lnTo>
                    <a:pt x="75" y="45"/>
                  </a:lnTo>
                  <a:lnTo>
                    <a:pt x="71" y="50"/>
                  </a:lnTo>
                  <a:lnTo>
                    <a:pt x="66" y="56"/>
                  </a:lnTo>
                  <a:lnTo>
                    <a:pt x="60" y="60"/>
                  </a:lnTo>
                  <a:lnTo>
                    <a:pt x="56" y="63"/>
                  </a:lnTo>
                  <a:lnTo>
                    <a:pt x="52" y="64"/>
                  </a:lnTo>
                  <a:lnTo>
                    <a:pt x="48" y="66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7" y="69"/>
                  </a:lnTo>
                  <a:lnTo>
                    <a:pt x="34" y="69"/>
                  </a:lnTo>
                  <a:lnTo>
                    <a:pt x="31" y="69"/>
                  </a:lnTo>
                  <a:lnTo>
                    <a:pt x="27" y="68"/>
                  </a:lnTo>
                  <a:lnTo>
                    <a:pt x="25" y="68"/>
                  </a:lnTo>
                  <a:lnTo>
                    <a:pt x="21" y="67"/>
                  </a:lnTo>
                  <a:lnTo>
                    <a:pt x="18" y="67"/>
                  </a:lnTo>
                  <a:lnTo>
                    <a:pt x="15" y="64"/>
                  </a:lnTo>
                  <a:lnTo>
                    <a:pt x="12" y="63"/>
                  </a:lnTo>
                  <a:lnTo>
                    <a:pt x="9" y="61"/>
                  </a:lnTo>
                  <a:lnTo>
                    <a:pt x="7" y="60"/>
                  </a:lnTo>
                  <a:lnTo>
                    <a:pt x="3" y="56"/>
                  </a:lnTo>
                  <a:lnTo>
                    <a:pt x="2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5"/>
                  </a:lnTo>
                  <a:lnTo>
                    <a:pt x="2" y="31"/>
                  </a:lnTo>
                  <a:lnTo>
                    <a:pt x="3" y="28"/>
                  </a:lnTo>
                  <a:lnTo>
                    <a:pt x="6" y="26"/>
                  </a:lnTo>
                  <a:lnTo>
                    <a:pt x="8" y="23"/>
                  </a:lnTo>
                  <a:lnTo>
                    <a:pt x="9" y="22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FA5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1632" y="1447"/>
              <a:ext cx="49" cy="45"/>
            </a:xfrm>
            <a:custGeom>
              <a:avLst/>
              <a:gdLst>
                <a:gd name="T0" fmla="*/ 0 w 147"/>
                <a:gd name="T1" fmla="*/ 0 h 136"/>
                <a:gd name="T2" fmla="*/ 0 w 147"/>
                <a:gd name="T3" fmla="*/ 0 h 136"/>
                <a:gd name="T4" fmla="*/ 0 w 147"/>
                <a:gd name="T5" fmla="*/ 0 h 136"/>
                <a:gd name="T6" fmla="*/ 0 w 147"/>
                <a:gd name="T7" fmla="*/ 0 h 136"/>
                <a:gd name="T8" fmla="*/ 0 w 147"/>
                <a:gd name="T9" fmla="*/ 0 h 136"/>
                <a:gd name="T10" fmla="*/ 0 w 147"/>
                <a:gd name="T11" fmla="*/ 0 h 136"/>
                <a:gd name="T12" fmla="*/ 0 w 147"/>
                <a:gd name="T13" fmla="*/ 0 h 136"/>
                <a:gd name="T14" fmla="*/ 0 w 147"/>
                <a:gd name="T15" fmla="*/ 0 h 136"/>
                <a:gd name="T16" fmla="*/ 0 w 147"/>
                <a:gd name="T17" fmla="*/ 0 h 136"/>
                <a:gd name="T18" fmla="*/ 0 w 147"/>
                <a:gd name="T19" fmla="*/ 0 h 136"/>
                <a:gd name="T20" fmla="*/ 0 w 147"/>
                <a:gd name="T21" fmla="*/ 0 h 136"/>
                <a:gd name="T22" fmla="*/ 0 w 147"/>
                <a:gd name="T23" fmla="*/ 0 h 136"/>
                <a:gd name="T24" fmla="*/ 0 w 147"/>
                <a:gd name="T25" fmla="*/ 0 h 136"/>
                <a:gd name="T26" fmla="*/ 0 w 147"/>
                <a:gd name="T27" fmla="*/ 0 h 136"/>
                <a:gd name="T28" fmla="*/ 0 w 147"/>
                <a:gd name="T29" fmla="*/ 0 h 136"/>
                <a:gd name="T30" fmla="*/ 0 w 147"/>
                <a:gd name="T31" fmla="*/ 0 h 136"/>
                <a:gd name="T32" fmla="*/ 0 w 147"/>
                <a:gd name="T33" fmla="*/ 0 h 136"/>
                <a:gd name="T34" fmla="*/ 0 w 147"/>
                <a:gd name="T35" fmla="*/ 0 h 136"/>
                <a:gd name="T36" fmla="*/ 0 w 147"/>
                <a:gd name="T37" fmla="*/ 0 h 136"/>
                <a:gd name="T38" fmla="*/ 0 w 147"/>
                <a:gd name="T39" fmla="*/ 0 h 136"/>
                <a:gd name="T40" fmla="*/ 0 w 147"/>
                <a:gd name="T41" fmla="*/ 0 h 136"/>
                <a:gd name="T42" fmla="*/ 0 w 147"/>
                <a:gd name="T43" fmla="*/ 0 h 136"/>
                <a:gd name="T44" fmla="*/ 0 w 147"/>
                <a:gd name="T45" fmla="*/ 0 h 136"/>
                <a:gd name="T46" fmla="*/ 0 w 147"/>
                <a:gd name="T47" fmla="*/ 0 h 136"/>
                <a:gd name="T48" fmla="*/ 0 w 147"/>
                <a:gd name="T49" fmla="*/ 0 h 136"/>
                <a:gd name="T50" fmla="*/ 0 w 147"/>
                <a:gd name="T51" fmla="*/ 0 h 136"/>
                <a:gd name="T52" fmla="*/ 0 w 147"/>
                <a:gd name="T53" fmla="*/ 0 h 136"/>
                <a:gd name="T54" fmla="*/ 0 w 147"/>
                <a:gd name="T55" fmla="*/ 0 h 136"/>
                <a:gd name="T56" fmla="*/ 0 w 147"/>
                <a:gd name="T57" fmla="*/ 0 h 136"/>
                <a:gd name="T58" fmla="*/ 0 w 147"/>
                <a:gd name="T59" fmla="*/ 0 h 136"/>
                <a:gd name="T60" fmla="*/ 0 w 147"/>
                <a:gd name="T61" fmla="*/ 0 h 136"/>
                <a:gd name="T62" fmla="*/ 0 w 147"/>
                <a:gd name="T63" fmla="*/ 0 h 136"/>
                <a:gd name="T64" fmla="*/ 0 w 147"/>
                <a:gd name="T65" fmla="*/ 0 h 136"/>
                <a:gd name="T66" fmla="*/ 0 w 147"/>
                <a:gd name="T67" fmla="*/ 0 h 136"/>
                <a:gd name="T68" fmla="*/ 0 w 147"/>
                <a:gd name="T69" fmla="*/ 0 h 136"/>
                <a:gd name="T70" fmla="*/ 0 w 147"/>
                <a:gd name="T71" fmla="*/ 0 h 136"/>
                <a:gd name="T72" fmla="*/ 0 w 147"/>
                <a:gd name="T73" fmla="*/ 0 h 136"/>
                <a:gd name="T74" fmla="*/ 0 w 147"/>
                <a:gd name="T75" fmla="*/ 0 h 136"/>
                <a:gd name="T76" fmla="*/ 0 w 147"/>
                <a:gd name="T77" fmla="*/ 0 h 136"/>
                <a:gd name="T78" fmla="*/ 0 w 147"/>
                <a:gd name="T79" fmla="*/ 0 h 136"/>
                <a:gd name="T80" fmla="*/ 0 w 147"/>
                <a:gd name="T81" fmla="*/ 0 h 136"/>
                <a:gd name="T82" fmla="*/ 0 w 147"/>
                <a:gd name="T83" fmla="*/ 0 h 136"/>
                <a:gd name="T84" fmla="*/ 0 w 147"/>
                <a:gd name="T85" fmla="*/ 0 h 1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7"/>
                <a:gd name="T130" fmla="*/ 0 h 136"/>
                <a:gd name="T131" fmla="*/ 147 w 147"/>
                <a:gd name="T132" fmla="*/ 136 h 1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7" h="136">
                  <a:moveTo>
                    <a:pt x="54" y="18"/>
                  </a:moveTo>
                  <a:lnTo>
                    <a:pt x="51" y="20"/>
                  </a:lnTo>
                  <a:lnTo>
                    <a:pt x="49" y="23"/>
                  </a:lnTo>
                  <a:lnTo>
                    <a:pt x="45" y="25"/>
                  </a:lnTo>
                  <a:lnTo>
                    <a:pt x="44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8" y="38"/>
                  </a:lnTo>
                  <a:lnTo>
                    <a:pt x="37" y="42"/>
                  </a:lnTo>
                  <a:lnTo>
                    <a:pt x="36" y="44"/>
                  </a:lnTo>
                  <a:lnTo>
                    <a:pt x="35" y="47"/>
                  </a:lnTo>
                  <a:lnTo>
                    <a:pt x="35" y="51"/>
                  </a:lnTo>
                  <a:lnTo>
                    <a:pt x="35" y="55"/>
                  </a:lnTo>
                  <a:lnTo>
                    <a:pt x="35" y="58"/>
                  </a:lnTo>
                  <a:lnTo>
                    <a:pt x="37" y="63"/>
                  </a:lnTo>
                  <a:lnTo>
                    <a:pt x="38" y="66"/>
                  </a:lnTo>
                  <a:lnTo>
                    <a:pt x="40" y="71"/>
                  </a:lnTo>
                  <a:lnTo>
                    <a:pt x="43" y="76"/>
                  </a:lnTo>
                  <a:lnTo>
                    <a:pt x="47" y="80"/>
                  </a:lnTo>
                  <a:lnTo>
                    <a:pt x="50" y="83"/>
                  </a:lnTo>
                  <a:lnTo>
                    <a:pt x="56" y="84"/>
                  </a:lnTo>
                  <a:lnTo>
                    <a:pt x="58" y="85"/>
                  </a:lnTo>
                  <a:lnTo>
                    <a:pt x="61" y="85"/>
                  </a:lnTo>
                  <a:lnTo>
                    <a:pt x="64" y="85"/>
                  </a:lnTo>
                  <a:lnTo>
                    <a:pt x="68" y="87"/>
                  </a:lnTo>
                  <a:lnTo>
                    <a:pt x="70" y="85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80" y="85"/>
                  </a:lnTo>
                  <a:lnTo>
                    <a:pt x="82" y="84"/>
                  </a:lnTo>
                  <a:lnTo>
                    <a:pt x="85" y="83"/>
                  </a:lnTo>
                  <a:lnTo>
                    <a:pt x="88" y="81"/>
                  </a:lnTo>
                  <a:lnTo>
                    <a:pt x="91" y="80"/>
                  </a:lnTo>
                  <a:lnTo>
                    <a:pt x="92" y="76"/>
                  </a:lnTo>
                  <a:lnTo>
                    <a:pt x="93" y="75"/>
                  </a:lnTo>
                  <a:lnTo>
                    <a:pt x="94" y="71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8" y="61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4" y="52"/>
                  </a:lnTo>
                  <a:lnTo>
                    <a:pt x="107" y="50"/>
                  </a:lnTo>
                  <a:lnTo>
                    <a:pt x="112" y="47"/>
                  </a:lnTo>
                  <a:lnTo>
                    <a:pt x="117" y="46"/>
                  </a:lnTo>
                  <a:lnTo>
                    <a:pt x="121" y="45"/>
                  </a:lnTo>
                  <a:lnTo>
                    <a:pt x="126" y="46"/>
                  </a:lnTo>
                  <a:lnTo>
                    <a:pt x="131" y="47"/>
                  </a:lnTo>
                  <a:lnTo>
                    <a:pt x="134" y="50"/>
                  </a:lnTo>
                  <a:lnTo>
                    <a:pt x="138" y="52"/>
                  </a:lnTo>
                  <a:lnTo>
                    <a:pt x="141" y="56"/>
                  </a:lnTo>
                  <a:lnTo>
                    <a:pt x="145" y="61"/>
                  </a:lnTo>
                  <a:lnTo>
                    <a:pt x="146" y="65"/>
                  </a:lnTo>
                  <a:lnTo>
                    <a:pt x="146" y="68"/>
                  </a:lnTo>
                  <a:lnTo>
                    <a:pt x="147" y="71"/>
                  </a:lnTo>
                  <a:lnTo>
                    <a:pt x="147" y="75"/>
                  </a:lnTo>
                  <a:lnTo>
                    <a:pt x="147" y="77"/>
                  </a:lnTo>
                  <a:lnTo>
                    <a:pt x="146" y="83"/>
                  </a:lnTo>
                  <a:lnTo>
                    <a:pt x="144" y="89"/>
                  </a:lnTo>
                  <a:lnTo>
                    <a:pt x="141" y="94"/>
                  </a:lnTo>
                  <a:lnTo>
                    <a:pt x="139" y="99"/>
                  </a:lnTo>
                  <a:lnTo>
                    <a:pt x="137" y="103"/>
                  </a:lnTo>
                  <a:lnTo>
                    <a:pt x="133" y="108"/>
                  </a:lnTo>
                  <a:lnTo>
                    <a:pt x="131" y="112"/>
                  </a:lnTo>
                  <a:lnTo>
                    <a:pt x="127" y="116"/>
                  </a:lnTo>
                  <a:lnTo>
                    <a:pt x="123" y="119"/>
                  </a:lnTo>
                  <a:lnTo>
                    <a:pt x="119" y="122"/>
                  </a:lnTo>
                  <a:lnTo>
                    <a:pt x="114" y="125"/>
                  </a:lnTo>
                  <a:lnTo>
                    <a:pt x="109" y="128"/>
                  </a:lnTo>
                  <a:lnTo>
                    <a:pt x="105" y="131"/>
                  </a:lnTo>
                  <a:lnTo>
                    <a:pt x="100" y="133"/>
                  </a:lnTo>
                  <a:lnTo>
                    <a:pt x="94" y="134"/>
                  </a:lnTo>
                  <a:lnTo>
                    <a:pt x="89" y="135"/>
                  </a:lnTo>
                  <a:lnTo>
                    <a:pt x="86" y="135"/>
                  </a:lnTo>
                  <a:lnTo>
                    <a:pt x="82" y="136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73" y="136"/>
                  </a:lnTo>
                  <a:lnTo>
                    <a:pt x="69" y="136"/>
                  </a:lnTo>
                  <a:lnTo>
                    <a:pt x="66" y="136"/>
                  </a:lnTo>
                  <a:lnTo>
                    <a:pt x="63" y="136"/>
                  </a:lnTo>
                  <a:lnTo>
                    <a:pt x="60" y="135"/>
                  </a:lnTo>
                  <a:lnTo>
                    <a:pt x="56" y="134"/>
                  </a:lnTo>
                  <a:lnTo>
                    <a:pt x="54" y="133"/>
                  </a:lnTo>
                  <a:lnTo>
                    <a:pt x="50" y="133"/>
                  </a:lnTo>
                  <a:lnTo>
                    <a:pt x="44" y="131"/>
                  </a:lnTo>
                  <a:lnTo>
                    <a:pt x="40" y="128"/>
                  </a:lnTo>
                  <a:lnTo>
                    <a:pt x="34" y="125"/>
                  </a:lnTo>
                  <a:lnTo>
                    <a:pt x="29" y="122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08"/>
                  </a:lnTo>
                  <a:lnTo>
                    <a:pt x="12" y="103"/>
                  </a:lnTo>
                  <a:lnTo>
                    <a:pt x="9" y="99"/>
                  </a:lnTo>
                  <a:lnTo>
                    <a:pt x="6" y="93"/>
                  </a:lnTo>
                  <a:lnTo>
                    <a:pt x="5" y="89"/>
                  </a:lnTo>
                  <a:lnTo>
                    <a:pt x="3" y="85"/>
                  </a:lnTo>
                  <a:lnTo>
                    <a:pt x="2" y="83"/>
                  </a:lnTo>
                  <a:lnTo>
                    <a:pt x="2" y="80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2" y="24"/>
                  </a:lnTo>
                  <a:lnTo>
                    <a:pt x="17" y="19"/>
                  </a:lnTo>
                  <a:lnTo>
                    <a:pt x="21" y="14"/>
                  </a:lnTo>
                  <a:lnTo>
                    <a:pt x="25" y="11"/>
                  </a:lnTo>
                  <a:lnTo>
                    <a:pt x="30" y="6"/>
                  </a:lnTo>
                  <a:lnTo>
                    <a:pt x="35" y="4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4" y="2"/>
                  </a:lnTo>
                  <a:lnTo>
                    <a:pt x="56" y="6"/>
                  </a:lnTo>
                  <a:lnTo>
                    <a:pt x="57" y="10"/>
                  </a:lnTo>
                  <a:lnTo>
                    <a:pt x="56" y="13"/>
                  </a:lnTo>
                  <a:lnTo>
                    <a:pt x="5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1798" y="1572"/>
              <a:ext cx="70" cy="109"/>
            </a:xfrm>
            <a:custGeom>
              <a:avLst/>
              <a:gdLst>
                <a:gd name="T0" fmla="*/ 0 w 212"/>
                <a:gd name="T1" fmla="*/ 0 h 326"/>
                <a:gd name="T2" fmla="*/ 0 w 212"/>
                <a:gd name="T3" fmla="*/ 0 h 326"/>
                <a:gd name="T4" fmla="*/ 0 w 212"/>
                <a:gd name="T5" fmla="*/ 0 h 326"/>
                <a:gd name="T6" fmla="*/ 0 w 212"/>
                <a:gd name="T7" fmla="*/ 0 h 326"/>
                <a:gd name="T8" fmla="*/ 0 w 212"/>
                <a:gd name="T9" fmla="*/ 0 h 326"/>
                <a:gd name="T10" fmla="*/ 0 w 212"/>
                <a:gd name="T11" fmla="*/ 0 h 326"/>
                <a:gd name="T12" fmla="*/ 0 w 212"/>
                <a:gd name="T13" fmla="*/ 0 h 326"/>
                <a:gd name="T14" fmla="*/ 0 w 212"/>
                <a:gd name="T15" fmla="*/ 0 h 326"/>
                <a:gd name="T16" fmla="*/ 0 w 212"/>
                <a:gd name="T17" fmla="*/ 0 h 326"/>
                <a:gd name="T18" fmla="*/ 0 w 212"/>
                <a:gd name="T19" fmla="*/ 0 h 326"/>
                <a:gd name="T20" fmla="*/ 0 w 212"/>
                <a:gd name="T21" fmla="*/ 0 h 326"/>
                <a:gd name="T22" fmla="*/ 0 w 212"/>
                <a:gd name="T23" fmla="*/ 0 h 326"/>
                <a:gd name="T24" fmla="*/ 0 w 212"/>
                <a:gd name="T25" fmla="*/ 0 h 326"/>
                <a:gd name="T26" fmla="*/ 0 w 212"/>
                <a:gd name="T27" fmla="*/ 0 h 326"/>
                <a:gd name="T28" fmla="*/ 0 w 212"/>
                <a:gd name="T29" fmla="*/ 0 h 326"/>
                <a:gd name="T30" fmla="*/ 0 w 212"/>
                <a:gd name="T31" fmla="*/ 0 h 326"/>
                <a:gd name="T32" fmla="*/ 0 w 212"/>
                <a:gd name="T33" fmla="*/ 0 h 326"/>
                <a:gd name="T34" fmla="*/ 0 w 212"/>
                <a:gd name="T35" fmla="*/ 0 h 326"/>
                <a:gd name="T36" fmla="*/ 0 w 212"/>
                <a:gd name="T37" fmla="*/ 0 h 326"/>
                <a:gd name="T38" fmla="*/ 0 w 212"/>
                <a:gd name="T39" fmla="*/ 0 h 326"/>
                <a:gd name="T40" fmla="*/ 0 w 212"/>
                <a:gd name="T41" fmla="*/ 0 h 326"/>
                <a:gd name="T42" fmla="*/ 0 w 212"/>
                <a:gd name="T43" fmla="*/ 0 h 326"/>
                <a:gd name="T44" fmla="*/ 0 w 212"/>
                <a:gd name="T45" fmla="*/ 0 h 326"/>
                <a:gd name="T46" fmla="*/ 0 w 212"/>
                <a:gd name="T47" fmla="*/ 0 h 326"/>
                <a:gd name="T48" fmla="*/ 0 w 212"/>
                <a:gd name="T49" fmla="*/ 0 h 326"/>
                <a:gd name="T50" fmla="*/ 0 w 212"/>
                <a:gd name="T51" fmla="*/ 0 h 326"/>
                <a:gd name="T52" fmla="*/ 0 w 212"/>
                <a:gd name="T53" fmla="*/ 0 h 326"/>
                <a:gd name="T54" fmla="*/ 0 w 212"/>
                <a:gd name="T55" fmla="*/ 0 h 326"/>
                <a:gd name="T56" fmla="*/ 0 w 212"/>
                <a:gd name="T57" fmla="*/ 0 h 326"/>
                <a:gd name="T58" fmla="*/ 0 w 212"/>
                <a:gd name="T59" fmla="*/ 0 h 326"/>
                <a:gd name="T60" fmla="*/ 0 w 212"/>
                <a:gd name="T61" fmla="*/ 0 h 326"/>
                <a:gd name="T62" fmla="*/ 0 w 212"/>
                <a:gd name="T63" fmla="*/ 0 h 326"/>
                <a:gd name="T64" fmla="*/ 0 w 212"/>
                <a:gd name="T65" fmla="*/ 0 h 326"/>
                <a:gd name="T66" fmla="*/ 0 w 212"/>
                <a:gd name="T67" fmla="*/ 0 h 326"/>
                <a:gd name="T68" fmla="*/ 0 w 212"/>
                <a:gd name="T69" fmla="*/ 0 h 326"/>
                <a:gd name="T70" fmla="*/ 0 w 212"/>
                <a:gd name="T71" fmla="*/ 0 h 326"/>
                <a:gd name="T72" fmla="*/ 0 w 212"/>
                <a:gd name="T73" fmla="*/ 0 h 326"/>
                <a:gd name="T74" fmla="*/ 0 w 212"/>
                <a:gd name="T75" fmla="*/ 0 h 326"/>
                <a:gd name="T76" fmla="*/ 0 w 212"/>
                <a:gd name="T77" fmla="*/ 0 h 326"/>
                <a:gd name="T78" fmla="*/ 0 w 212"/>
                <a:gd name="T79" fmla="*/ 0 h 326"/>
                <a:gd name="T80" fmla="*/ 0 w 212"/>
                <a:gd name="T81" fmla="*/ 0 h 326"/>
                <a:gd name="T82" fmla="*/ 0 w 212"/>
                <a:gd name="T83" fmla="*/ 0 h 326"/>
                <a:gd name="T84" fmla="*/ 0 w 212"/>
                <a:gd name="T85" fmla="*/ 0 h 326"/>
                <a:gd name="T86" fmla="*/ 0 w 212"/>
                <a:gd name="T87" fmla="*/ 0 h 326"/>
                <a:gd name="T88" fmla="*/ 0 w 212"/>
                <a:gd name="T89" fmla="*/ 0 h 326"/>
                <a:gd name="T90" fmla="*/ 0 w 212"/>
                <a:gd name="T91" fmla="*/ 0 h 326"/>
                <a:gd name="T92" fmla="*/ 0 w 212"/>
                <a:gd name="T93" fmla="*/ 0 h 326"/>
                <a:gd name="T94" fmla="*/ 0 w 212"/>
                <a:gd name="T95" fmla="*/ 0 h 326"/>
                <a:gd name="T96" fmla="*/ 0 w 212"/>
                <a:gd name="T97" fmla="*/ 0 h 326"/>
                <a:gd name="T98" fmla="*/ 0 w 212"/>
                <a:gd name="T99" fmla="*/ 0 h 326"/>
                <a:gd name="T100" fmla="*/ 0 w 212"/>
                <a:gd name="T101" fmla="*/ 0 h 326"/>
                <a:gd name="T102" fmla="*/ 0 w 212"/>
                <a:gd name="T103" fmla="*/ 0 h 3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326"/>
                <a:gd name="T158" fmla="*/ 212 w 212"/>
                <a:gd name="T159" fmla="*/ 326 h 3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326">
                  <a:moveTo>
                    <a:pt x="25" y="8"/>
                  </a:moveTo>
                  <a:lnTo>
                    <a:pt x="27" y="14"/>
                  </a:lnTo>
                  <a:lnTo>
                    <a:pt x="28" y="19"/>
                  </a:lnTo>
                  <a:lnTo>
                    <a:pt x="31" y="25"/>
                  </a:lnTo>
                  <a:lnTo>
                    <a:pt x="33" y="30"/>
                  </a:lnTo>
                  <a:lnTo>
                    <a:pt x="36" y="34"/>
                  </a:lnTo>
                  <a:lnTo>
                    <a:pt x="38" y="40"/>
                  </a:lnTo>
                  <a:lnTo>
                    <a:pt x="39" y="45"/>
                  </a:lnTo>
                  <a:lnTo>
                    <a:pt x="43" y="50"/>
                  </a:lnTo>
                  <a:lnTo>
                    <a:pt x="44" y="55"/>
                  </a:lnTo>
                  <a:lnTo>
                    <a:pt x="46" y="59"/>
                  </a:lnTo>
                  <a:lnTo>
                    <a:pt x="47" y="64"/>
                  </a:lnTo>
                  <a:lnTo>
                    <a:pt x="51" y="69"/>
                  </a:lnTo>
                  <a:lnTo>
                    <a:pt x="52" y="74"/>
                  </a:lnTo>
                  <a:lnTo>
                    <a:pt x="55" y="78"/>
                  </a:lnTo>
                  <a:lnTo>
                    <a:pt x="57" y="83"/>
                  </a:lnTo>
                  <a:lnTo>
                    <a:pt x="59" y="88"/>
                  </a:lnTo>
                  <a:lnTo>
                    <a:pt x="62" y="91"/>
                  </a:lnTo>
                  <a:lnTo>
                    <a:pt x="64" y="96"/>
                  </a:lnTo>
                  <a:lnTo>
                    <a:pt x="66" y="100"/>
                  </a:lnTo>
                  <a:lnTo>
                    <a:pt x="69" y="104"/>
                  </a:lnTo>
                  <a:lnTo>
                    <a:pt x="70" y="108"/>
                  </a:lnTo>
                  <a:lnTo>
                    <a:pt x="72" y="113"/>
                  </a:lnTo>
                  <a:lnTo>
                    <a:pt x="75" y="116"/>
                  </a:lnTo>
                  <a:lnTo>
                    <a:pt x="77" y="121"/>
                  </a:lnTo>
                  <a:lnTo>
                    <a:pt x="79" y="125"/>
                  </a:lnTo>
                  <a:lnTo>
                    <a:pt x="82" y="129"/>
                  </a:lnTo>
                  <a:lnTo>
                    <a:pt x="84" y="133"/>
                  </a:lnTo>
                  <a:lnTo>
                    <a:pt x="87" y="136"/>
                  </a:lnTo>
                  <a:lnTo>
                    <a:pt x="89" y="140"/>
                  </a:lnTo>
                  <a:lnTo>
                    <a:pt x="92" y="145"/>
                  </a:lnTo>
                  <a:lnTo>
                    <a:pt x="95" y="148"/>
                  </a:lnTo>
                  <a:lnTo>
                    <a:pt x="97" y="153"/>
                  </a:lnTo>
                  <a:lnTo>
                    <a:pt x="100" y="155"/>
                  </a:lnTo>
                  <a:lnTo>
                    <a:pt x="102" y="159"/>
                  </a:lnTo>
                  <a:lnTo>
                    <a:pt x="104" y="164"/>
                  </a:lnTo>
                  <a:lnTo>
                    <a:pt x="108" y="167"/>
                  </a:lnTo>
                  <a:lnTo>
                    <a:pt x="110" y="171"/>
                  </a:lnTo>
                  <a:lnTo>
                    <a:pt x="113" y="174"/>
                  </a:lnTo>
                  <a:lnTo>
                    <a:pt x="115" y="178"/>
                  </a:lnTo>
                  <a:lnTo>
                    <a:pt x="119" y="183"/>
                  </a:lnTo>
                  <a:lnTo>
                    <a:pt x="121" y="185"/>
                  </a:lnTo>
                  <a:lnTo>
                    <a:pt x="124" y="190"/>
                  </a:lnTo>
                  <a:lnTo>
                    <a:pt x="127" y="192"/>
                  </a:lnTo>
                  <a:lnTo>
                    <a:pt x="130" y="197"/>
                  </a:lnTo>
                  <a:lnTo>
                    <a:pt x="134" y="201"/>
                  </a:lnTo>
                  <a:lnTo>
                    <a:pt x="136" y="204"/>
                  </a:lnTo>
                  <a:lnTo>
                    <a:pt x="140" y="208"/>
                  </a:lnTo>
                  <a:lnTo>
                    <a:pt x="143" y="212"/>
                  </a:lnTo>
                  <a:lnTo>
                    <a:pt x="147" y="216"/>
                  </a:lnTo>
                  <a:lnTo>
                    <a:pt x="149" y="220"/>
                  </a:lnTo>
                  <a:lnTo>
                    <a:pt x="153" y="223"/>
                  </a:lnTo>
                  <a:lnTo>
                    <a:pt x="156" y="228"/>
                  </a:lnTo>
                  <a:lnTo>
                    <a:pt x="160" y="231"/>
                  </a:lnTo>
                  <a:lnTo>
                    <a:pt x="164" y="236"/>
                  </a:lnTo>
                  <a:lnTo>
                    <a:pt x="167" y="240"/>
                  </a:lnTo>
                  <a:lnTo>
                    <a:pt x="172" y="243"/>
                  </a:lnTo>
                  <a:lnTo>
                    <a:pt x="174" y="247"/>
                  </a:lnTo>
                  <a:lnTo>
                    <a:pt x="179" y="252"/>
                  </a:lnTo>
                  <a:lnTo>
                    <a:pt x="183" y="255"/>
                  </a:lnTo>
                  <a:lnTo>
                    <a:pt x="186" y="260"/>
                  </a:lnTo>
                  <a:lnTo>
                    <a:pt x="191" y="263"/>
                  </a:lnTo>
                  <a:lnTo>
                    <a:pt x="194" y="268"/>
                  </a:lnTo>
                  <a:lnTo>
                    <a:pt x="199" y="272"/>
                  </a:lnTo>
                  <a:lnTo>
                    <a:pt x="204" y="276"/>
                  </a:lnTo>
                  <a:lnTo>
                    <a:pt x="207" y="281"/>
                  </a:lnTo>
                  <a:lnTo>
                    <a:pt x="211" y="287"/>
                  </a:lnTo>
                  <a:lnTo>
                    <a:pt x="211" y="293"/>
                  </a:lnTo>
                  <a:lnTo>
                    <a:pt x="212" y="299"/>
                  </a:lnTo>
                  <a:lnTo>
                    <a:pt x="211" y="304"/>
                  </a:lnTo>
                  <a:lnTo>
                    <a:pt x="209" y="308"/>
                  </a:lnTo>
                  <a:lnTo>
                    <a:pt x="206" y="313"/>
                  </a:lnTo>
                  <a:lnTo>
                    <a:pt x="203" y="318"/>
                  </a:lnTo>
                  <a:lnTo>
                    <a:pt x="198" y="320"/>
                  </a:lnTo>
                  <a:lnTo>
                    <a:pt x="194" y="324"/>
                  </a:lnTo>
                  <a:lnTo>
                    <a:pt x="189" y="325"/>
                  </a:lnTo>
                  <a:lnTo>
                    <a:pt x="184" y="326"/>
                  </a:lnTo>
                  <a:lnTo>
                    <a:pt x="178" y="325"/>
                  </a:lnTo>
                  <a:lnTo>
                    <a:pt x="173" y="324"/>
                  </a:lnTo>
                  <a:lnTo>
                    <a:pt x="167" y="322"/>
                  </a:lnTo>
                  <a:lnTo>
                    <a:pt x="162" y="318"/>
                  </a:lnTo>
                  <a:lnTo>
                    <a:pt x="158" y="313"/>
                  </a:lnTo>
                  <a:lnTo>
                    <a:pt x="153" y="308"/>
                  </a:lnTo>
                  <a:lnTo>
                    <a:pt x="148" y="304"/>
                  </a:lnTo>
                  <a:lnTo>
                    <a:pt x="145" y="299"/>
                  </a:lnTo>
                  <a:lnTo>
                    <a:pt x="140" y="294"/>
                  </a:lnTo>
                  <a:lnTo>
                    <a:pt x="136" y="291"/>
                  </a:lnTo>
                  <a:lnTo>
                    <a:pt x="133" y="286"/>
                  </a:lnTo>
                  <a:lnTo>
                    <a:pt x="129" y="281"/>
                  </a:lnTo>
                  <a:lnTo>
                    <a:pt x="124" y="276"/>
                  </a:lnTo>
                  <a:lnTo>
                    <a:pt x="121" y="273"/>
                  </a:lnTo>
                  <a:lnTo>
                    <a:pt x="119" y="268"/>
                  </a:lnTo>
                  <a:lnTo>
                    <a:pt x="115" y="265"/>
                  </a:lnTo>
                  <a:lnTo>
                    <a:pt x="111" y="260"/>
                  </a:lnTo>
                  <a:lnTo>
                    <a:pt x="109" y="256"/>
                  </a:lnTo>
                  <a:lnTo>
                    <a:pt x="106" y="252"/>
                  </a:lnTo>
                  <a:lnTo>
                    <a:pt x="103" y="248"/>
                  </a:lnTo>
                  <a:lnTo>
                    <a:pt x="100" y="243"/>
                  </a:lnTo>
                  <a:lnTo>
                    <a:pt x="96" y="239"/>
                  </a:lnTo>
                  <a:lnTo>
                    <a:pt x="94" y="235"/>
                  </a:lnTo>
                  <a:lnTo>
                    <a:pt x="91" y="230"/>
                  </a:lnTo>
                  <a:lnTo>
                    <a:pt x="89" y="225"/>
                  </a:lnTo>
                  <a:lnTo>
                    <a:pt x="87" y="222"/>
                  </a:lnTo>
                  <a:lnTo>
                    <a:pt x="84" y="217"/>
                  </a:lnTo>
                  <a:lnTo>
                    <a:pt x="82" y="214"/>
                  </a:lnTo>
                  <a:lnTo>
                    <a:pt x="79" y="209"/>
                  </a:lnTo>
                  <a:lnTo>
                    <a:pt x="77" y="204"/>
                  </a:lnTo>
                  <a:lnTo>
                    <a:pt x="75" y="201"/>
                  </a:lnTo>
                  <a:lnTo>
                    <a:pt x="72" y="196"/>
                  </a:lnTo>
                  <a:lnTo>
                    <a:pt x="70" y="191"/>
                  </a:lnTo>
                  <a:lnTo>
                    <a:pt x="68" y="187"/>
                  </a:lnTo>
                  <a:lnTo>
                    <a:pt x="66" y="183"/>
                  </a:lnTo>
                  <a:lnTo>
                    <a:pt x="64" y="179"/>
                  </a:lnTo>
                  <a:lnTo>
                    <a:pt x="62" y="174"/>
                  </a:lnTo>
                  <a:lnTo>
                    <a:pt x="59" y="170"/>
                  </a:lnTo>
                  <a:lnTo>
                    <a:pt x="57" y="165"/>
                  </a:lnTo>
                  <a:lnTo>
                    <a:pt x="56" y="160"/>
                  </a:lnTo>
                  <a:lnTo>
                    <a:pt x="53" y="155"/>
                  </a:lnTo>
                  <a:lnTo>
                    <a:pt x="51" y="152"/>
                  </a:lnTo>
                  <a:lnTo>
                    <a:pt x="50" y="147"/>
                  </a:lnTo>
                  <a:lnTo>
                    <a:pt x="49" y="142"/>
                  </a:lnTo>
                  <a:lnTo>
                    <a:pt x="46" y="138"/>
                  </a:lnTo>
                  <a:lnTo>
                    <a:pt x="45" y="133"/>
                  </a:lnTo>
                  <a:lnTo>
                    <a:pt x="43" y="128"/>
                  </a:lnTo>
                  <a:lnTo>
                    <a:pt x="41" y="123"/>
                  </a:lnTo>
                  <a:lnTo>
                    <a:pt x="39" y="119"/>
                  </a:lnTo>
                  <a:lnTo>
                    <a:pt x="38" y="114"/>
                  </a:lnTo>
                  <a:lnTo>
                    <a:pt x="36" y="109"/>
                  </a:lnTo>
                  <a:lnTo>
                    <a:pt x="34" y="104"/>
                  </a:lnTo>
                  <a:lnTo>
                    <a:pt x="32" y="99"/>
                  </a:lnTo>
                  <a:lnTo>
                    <a:pt x="30" y="94"/>
                  </a:lnTo>
                  <a:lnTo>
                    <a:pt x="27" y="88"/>
                  </a:lnTo>
                  <a:lnTo>
                    <a:pt x="26" y="83"/>
                  </a:lnTo>
                  <a:lnTo>
                    <a:pt x="24" y="78"/>
                  </a:lnTo>
                  <a:lnTo>
                    <a:pt x="23" y="72"/>
                  </a:lnTo>
                  <a:lnTo>
                    <a:pt x="20" y="68"/>
                  </a:lnTo>
                  <a:lnTo>
                    <a:pt x="19" y="62"/>
                  </a:lnTo>
                  <a:lnTo>
                    <a:pt x="17" y="56"/>
                  </a:lnTo>
                  <a:lnTo>
                    <a:pt x="14" y="51"/>
                  </a:lnTo>
                  <a:lnTo>
                    <a:pt x="12" y="45"/>
                  </a:lnTo>
                  <a:lnTo>
                    <a:pt x="11" y="40"/>
                  </a:lnTo>
                  <a:lnTo>
                    <a:pt x="8" y="34"/>
                  </a:lnTo>
                  <a:lnTo>
                    <a:pt x="6" y="29"/>
                  </a:lnTo>
                  <a:lnTo>
                    <a:pt x="4" y="23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7"/>
                  </a:lnTo>
                  <a:lnTo>
                    <a:pt x="5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</p:grpSp>
      <p:grpSp>
        <p:nvGrpSpPr>
          <p:cNvPr id="196" name="Group 120"/>
          <p:cNvGrpSpPr>
            <a:grpSpLocks/>
          </p:cNvGrpSpPr>
          <p:nvPr/>
        </p:nvGrpSpPr>
        <p:grpSpPr bwMode="auto">
          <a:xfrm>
            <a:off x="5083563" y="2233178"/>
            <a:ext cx="475089" cy="508242"/>
            <a:chOff x="1440" y="1213"/>
            <a:chExt cx="528" cy="516"/>
          </a:xfrm>
        </p:grpSpPr>
        <p:sp>
          <p:nvSpPr>
            <p:cNvPr id="197" name="AutoShape 85"/>
            <p:cNvSpPr>
              <a:spLocks noChangeAspect="1" noChangeArrowheads="1" noTextEdit="1"/>
            </p:cNvSpPr>
            <p:nvPr/>
          </p:nvSpPr>
          <p:spPr bwMode="auto">
            <a:xfrm>
              <a:off x="1440" y="1213"/>
              <a:ext cx="528" cy="5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1448" y="1221"/>
              <a:ext cx="354" cy="393"/>
            </a:xfrm>
            <a:custGeom>
              <a:avLst/>
              <a:gdLst>
                <a:gd name="T0" fmla="*/ 0 w 1061"/>
                <a:gd name="T1" fmla="*/ 0 h 1178"/>
                <a:gd name="T2" fmla="*/ 0 w 1061"/>
                <a:gd name="T3" fmla="*/ 0 h 1178"/>
                <a:gd name="T4" fmla="*/ 0 w 1061"/>
                <a:gd name="T5" fmla="*/ 0 h 1178"/>
                <a:gd name="T6" fmla="*/ 0 w 1061"/>
                <a:gd name="T7" fmla="*/ 0 h 1178"/>
                <a:gd name="T8" fmla="*/ 0 w 1061"/>
                <a:gd name="T9" fmla="*/ 0 h 1178"/>
                <a:gd name="T10" fmla="*/ 0 w 1061"/>
                <a:gd name="T11" fmla="*/ 0 h 1178"/>
                <a:gd name="T12" fmla="*/ 0 w 1061"/>
                <a:gd name="T13" fmla="*/ 0 h 1178"/>
                <a:gd name="T14" fmla="*/ 0 w 1061"/>
                <a:gd name="T15" fmla="*/ 0 h 1178"/>
                <a:gd name="T16" fmla="*/ 0 w 1061"/>
                <a:gd name="T17" fmla="*/ 0 h 1178"/>
                <a:gd name="T18" fmla="*/ 0 w 1061"/>
                <a:gd name="T19" fmla="*/ 0 h 1178"/>
                <a:gd name="T20" fmla="*/ 0 w 1061"/>
                <a:gd name="T21" fmla="*/ 0 h 1178"/>
                <a:gd name="T22" fmla="*/ 0 w 1061"/>
                <a:gd name="T23" fmla="*/ 0 h 1178"/>
                <a:gd name="T24" fmla="*/ 0 w 1061"/>
                <a:gd name="T25" fmla="*/ 0 h 1178"/>
                <a:gd name="T26" fmla="*/ 0 w 1061"/>
                <a:gd name="T27" fmla="*/ 0 h 1178"/>
                <a:gd name="T28" fmla="*/ 0 w 1061"/>
                <a:gd name="T29" fmla="*/ 0 h 1178"/>
                <a:gd name="T30" fmla="*/ 0 w 1061"/>
                <a:gd name="T31" fmla="*/ 0 h 1178"/>
                <a:gd name="T32" fmla="*/ 0 w 1061"/>
                <a:gd name="T33" fmla="*/ 0 h 1178"/>
                <a:gd name="T34" fmla="*/ 0 w 1061"/>
                <a:gd name="T35" fmla="*/ 0 h 1178"/>
                <a:gd name="T36" fmla="*/ 0 w 1061"/>
                <a:gd name="T37" fmla="*/ 0 h 1178"/>
                <a:gd name="T38" fmla="*/ 0 w 1061"/>
                <a:gd name="T39" fmla="*/ 0 h 1178"/>
                <a:gd name="T40" fmla="*/ 0 w 1061"/>
                <a:gd name="T41" fmla="*/ 0 h 1178"/>
                <a:gd name="T42" fmla="*/ 0 w 1061"/>
                <a:gd name="T43" fmla="*/ 0 h 1178"/>
                <a:gd name="T44" fmla="*/ 0 w 1061"/>
                <a:gd name="T45" fmla="*/ 0 h 1178"/>
                <a:gd name="T46" fmla="*/ 0 w 1061"/>
                <a:gd name="T47" fmla="*/ 0 h 1178"/>
                <a:gd name="T48" fmla="*/ 0 w 1061"/>
                <a:gd name="T49" fmla="*/ 0 h 1178"/>
                <a:gd name="T50" fmla="*/ 0 w 1061"/>
                <a:gd name="T51" fmla="*/ 0 h 1178"/>
                <a:gd name="T52" fmla="*/ 0 w 1061"/>
                <a:gd name="T53" fmla="*/ 0 h 1178"/>
                <a:gd name="T54" fmla="*/ 0 w 1061"/>
                <a:gd name="T55" fmla="*/ 0 h 1178"/>
                <a:gd name="T56" fmla="*/ 0 w 1061"/>
                <a:gd name="T57" fmla="*/ 0 h 1178"/>
                <a:gd name="T58" fmla="*/ 0 w 1061"/>
                <a:gd name="T59" fmla="*/ 0 h 1178"/>
                <a:gd name="T60" fmla="*/ 0 w 1061"/>
                <a:gd name="T61" fmla="*/ 0 h 1178"/>
                <a:gd name="T62" fmla="*/ 0 w 1061"/>
                <a:gd name="T63" fmla="*/ 0 h 1178"/>
                <a:gd name="T64" fmla="*/ 0 w 1061"/>
                <a:gd name="T65" fmla="*/ 0 h 1178"/>
                <a:gd name="T66" fmla="*/ 0 w 1061"/>
                <a:gd name="T67" fmla="*/ 0 h 1178"/>
                <a:gd name="T68" fmla="*/ 0 w 1061"/>
                <a:gd name="T69" fmla="*/ 0 h 1178"/>
                <a:gd name="T70" fmla="*/ 0 w 1061"/>
                <a:gd name="T71" fmla="*/ 0 h 1178"/>
                <a:gd name="T72" fmla="*/ 0 w 1061"/>
                <a:gd name="T73" fmla="*/ 0 h 1178"/>
                <a:gd name="T74" fmla="*/ 0 w 1061"/>
                <a:gd name="T75" fmla="*/ 0 h 1178"/>
                <a:gd name="T76" fmla="*/ 0 w 1061"/>
                <a:gd name="T77" fmla="*/ 0 h 1178"/>
                <a:gd name="T78" fmla="*/ 0 w 1061"/>
                <a:gd name="T79" fmla="*/ 0 h 1178"/>
                <a:gd name="T80" fmla="*/ 0 w 1061"/>
                <a:gd name="T81" fmla="*/ 0 h 1178"/>
                <a:gd name="T82" fmla="*/ 0 w 1061"/>
                <a:gd name="T83" fmla="*/ 0 h 1178"/>
                <a:gd name="T84" fmla="*/ 0 w 1061"/>
                <a:gd name="T85" fmla="*/ 0 h 1178"/>
                <a:gd name="T86" fmla="*/ 0 w 1061"/>
                <a:gd name="T87" fmla="*/ 0 h 1178"/>
                <a:gd name="T88" fmla="*/ 0 w 1061"/>
                <a:gd name="T89" fmla="*/ 0 h 1178"/>
                <a:gd name="T90" fmla="*/ 0 w 1061"/>
                <a:gd name="T91" fmla="*/ 0 h 1178"/>
                <a:gd name="T92" fmla="*/ 0 w 1061"/>
                <a:gd name="T93" fmla="*/ 0 h 1178"/>
                <a:gd name="T94" fmla="*/ 0 w 1061"/>
                <a:gd name="T95" fmla="*/ 0 h 1178"/>
                <a:gd name="T96" fmla="*/ 0 w 1061"/>
                <a:gd name="T97" fmla="*/ 0 h 1178"/>
                <a:gd name="T98" fmla="*/ 0 w 1061"/>
                <a:gd name="T99" fmla="*/ 0 h 1178"/>
                <a:gd name="T100" fmla="*/ 0 w 1061"/>
                <a:gd name="T101" fmla="*/ 0 h 117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61"/>
                <a:gd name="T154" fmla="*/ 0 h 1178"/>
                <a:gd name="T155" fmla="*/ 1061 w 1061"/>
                <a:gd name="T156" fmla="*/ 1178 h 117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61" h="1178">
                  <a:moveTo>
                    <a:pt x="521" y="1165"/>
                  </a:moveTo>
                  <a:lnTo>
                    <a:pt x="519" y="1165"/>
                  </a:lnTo>
                  <a:lnTo>
                    <a:pt x="515" y="1165"/>
                  </a:lnTo>
                  <a:lnTo>
                    <a:pt x="513" y="1165"/>
                  </a:lnTo>
                  <a:lnTo>
                    <a:pt x="511" y="1165"/>
                  </a:lnTo>
                  <a:lnTo>
                    <a:pt x="506" y="1165"/>
                  </a:lnTo>
                  <a:lnTo>
                    <a:pt x="504" y="1166"/>
                  </a:lnTo>
                  <a:lnTo>
                    <a:pt x="499" y="1166"/>
                  </a:lnTo>
                  <a:lnTo>
                    <a:pt x="494" y="1166"/>
                  </a:lnTo>
                  <a:lnTo>
                    <a:pt x="488" y="1167"/>
                  </a:lnTo>
                  <a:lnTo>
                    <a:pt x="483" y="1167"/>
                  </a:lnTo>
                  <a:lnTo>
                    <a:pt x="476" y="1167"/>
                  </a:lnTo>
                  <a:lnTo>
                    <a:pt x="470" y="1167"/>
                  </a:lnTo>
                  <a:lnTo>
                    <a:pt x="463" y="1168"/>
                  </a:lnTo>
                  <a:lnTo>
                    <a:pt x="457" y="1169"/>
                  </a:lnTo>
                  <a:lnTo>
                    <a:pt x="449" y="1169"/>
                  </a:lnTo>
                  <a:lnTo>
                    <a:pt x="442" y="1169"/>
                  </a:lnTo>
                  <a:lnTo>
                    <a:pt x="434" y="1171"/>
                  </a:lnTo>
                  <a:lnTo>
                    <a:pt x="425" y="1171"/>
                  </a:lnTo>
                  <a:lnTo>
                    <a:pt x="417" y="1171"/>
                  </a:lnTo>
                  <a:lnTo>
                    <a:pt x="409" y="1172"/>
                  </a:lnTo>
                  <a:lnTo>
                    <a:pt x="399" y="1172"/>
                  </a:lnTo>
                  <a:lnTo>
                    <a:pt x="391" y="1173"/>
                  </a:lnTo>
                  <a:lnTo>
                    <a:pt x="381" y="1173"/>
                  </a:lnTo>
                  <a:lnTo>
                    <a:pt x="372" y="1173"/>
                  </a:lnTo>
                  <a:lnTo>
                    <a:pt x="363" y="1174"/>
                  </a:lnTo>
                  <a:lnTo>
                    <a:pt x="353" y="1174"/>
                  </a:lnTo>
                  <a:lnTo>
                    <a:pt x="342" y="1175"/>
                  </a:lnTo>
                  <a:lnTo>
                    <a:pt x="333" y="1175"/>
                  </a:lnTo>
                  <a:lnTo>
                    <a:pt x="322" y="1176"/>
                  </a:lnTo>
                  <a:lnTo>
                    <a:pt x="313" y="1176"/>
                  </a:lnTo>
                  <a:lnTo>
                    <a:pt x="303" y="1176"/>
                  </a:lnTo>
                  <a:lnTo>
                    <a:pt x="293" y="1176"/>
                  </a:lnTo>
                  <a:lnTo>
                    <a:pt x="282" y="1176"/>
                  </a:lnTo>
                  <a:lnTo>
                    <a:pt x="272" y="1178"/>
                  </a:lnTo>
                  <a:lnTo>
                    <a:pt x="262" y="1178"/>
                  </a:lnTo>
                  <a:lnTo>
                    <a:pt x="251" y="1178"/>
                  </a:lnTo>
                  <a:lnTo>
                    <a:pt x="242" y="1178"/>
                  </a:lnTo>
                  <a:lnTo>
                    <a:pt x="232" y="1178"/>
                  </a:lnTo>
                  <a:lnTo>
                    <a:pt x="221" y="1178"/>
                  </a:lnTo>
                  <a:lnTo>
                    <a:pt x="211" y="1178"/>
                  </a:lnTo>
                  <a:lnTo>
                    <a:pt x="201" y="1176"/>
                  </a:lnTo>
                  <a:lnTo>
                    <a:pt x="192" y="1176"/>
                  </a:lnTo>
                  <a:lnTo>
                    <a:pt x="182" y="1176"/>
                  </a:lnTo>
                  <a:lnTo>
                    <a:pt x="173" y="1176"/>
                  </a:lnTo>
                  <a:lnTo>
                    <a:pt x="165" y="1175"/>
                  </a:lnTo>
                  <a:lnTo>
                    <a:pt x="156" y="1175"/>
                  </a:lnTo>
                  <a:lnTo>
                    <a:pt x="147" y="1174"/>
                  </a:lnTo>
                  <a:lnTo>
                    <a:pt x="138" y="1174"/>
                  </a:lnTo>
                  <a:lnTo>
                    <a:pt x="130" y="1173"/>
                  </a:lnTo>
                  <a:lnTo>
                    <a:pt x="122" y="1172"/>
                  </a:lnTo>
                  <a:lnTo>
                    <a:pt x="115" y="1171"/>
                  </a:lnTo>
                  <a:lnTo>
                    <a:pt x="106" y="1171"/>
                  </a:lnTo>
                  <a:lnTo>
                    <a:pt x="99" y="1168"/>
                  </a:lnTo>
                  <a:lnTo>
                    <a:pt x="93" y="1168"/>
                  </a:lnTo>
                  <a:lnTo>
                    <a:pt x="86" y="1167"/>
                  </a:lnTo>
                  <a:lnTo>
                    <a:pt x="80" y="1165"/>
                  </a:lnTo>
                  <a:lnTo>
                    <a:pt x="76" y="1163"/>
                  </a:lnTo>
                  <a:lnTo>
                    <a:pt x="71" y="1162"/>
                  </a:lnTo>
                  <a:lnTo>
                    <a:pt x="65" y="1160"/>
                  </a:lnTo>
                  <a:lnTo>
                    <a:pt x="61" y="1159"/>
                  </a:lnTo>
                  <a:lnTo>
                    <a:pt x="57" y="1157"/>
                  </a:lnTo>
                  <a:lnTo>
                    <a:pt x="54" y="1155"/>
                  </a:lnTo>
                  <a:lnTo>
                    <a:pt x="51" y="1153"/>
                  </a:lnTo>
                  <a:lnTo>
                    <a:pt x="47" y="1149"/>
                  </a:lnTo>
                  <a:lnTo>
                    <a:pt x="44" y="1146"/>
                  </a:lnTo>
                  <a:lnTo>
                    <a:pt x="41" y="1142"/>
                  </a:lnTo>
                  <a:lnTo>
                    <a:pt x="38" y="1138"/>
                  </a:lnTo>
                  <a:lnTo>
                    <a:pt x="34" y="1134"/>
                  </a:lnTo>
                  <a:lnTo>
                    <a:pt x="32" y="1129"/>
                  </a:lnTo>
                  <a:lnTo>
                    <a:pt x="29" y="1124"/>
                  </a:lnTo>
                  <a:lnTo>
                    <a:pt x="26" y="1118"/>
                  </a:lnTo>
                  <a:lnTo>
                    <a:pt x="23" y="1112"/>
                  </a:lnTo>
                  <a:lnTo>
                    <a:pt x="21" y="1105"/>
                  </a:lnTo>
                  <a:lnTo>
                    <a:pt x="19" y="1099"/>
                  </a:lnTo>
                  <a:lnTo>
                    <a:pt x="16" y="1092"/>
                  </a:lnTo>
                  <a:lnTo>
                    <a:pt x="14" y="1085"/>
                  </a:lnTo>
                  <a:lnTo>
                    <a:pt x="13" y="1077"/>
                  </a:lnTo>
                  <a:lnTo>
                    <a:pt x="12" y="1070"/>
                  </a:lnTo>
                  <a:lnTo>
                    <a:pt x="9" y="1060"/>
                  </a:lnTo>
                  <a:lnTo>
                    <a:pt x="8" y="1052"/>
                  </a:lnTo>
                  <a:lnTo>
                    <a:pt x="6" y="1042"/>
                  </a:lnTo>
                  <a:lnTo>
                    <a:pt x="4" y="1034"/>
                  </a:lnTo>
                  <a:lnTo>
                    <a:pt x="3" y="1023"/>
                  </a:lnTo>
                  <a:lnTo>
                    <a:pt x="2" y="1014"/>
                  </a:lnTo>
                  <a:lnTo>
                    <a:pt x="1" y="1004"/>
                  </a:lnTo>
                  <a:lnTo>
                    <a:pt x="1" y="994"/>
                  </a:lnTo>
                  <a:lnTo>
                    <a:pt x="0" y="983"/>
                  </a:lnTo>
                  <a:lnTo>
                    <a:pt x="0" y="971"/>
                  </a:lnTo>
                  <a:lnTo>
                    <a:pt x="0" y="961"/>
                  </a:lnTo>
                  <a:lnTo>
                    <a:pt x="0" y="950"/>
                  </a:lnTo>
                  <a:lnTo>
                    <a:pt x="0" y="937"/>
                  </a:lnTo>
                  <a:lnTo>
                    <a:pt x="0" y="926"/>
                  </a:lnTo>
                  <a:lnTo>
                    <a:pt x="0" y="913"/>
                  </a:lnTo>
                  <a:lnTo>
                    <a:pt x="1" y="902"/>
                  </a:lnTo>
                  <a:lnTo>
                    <a:pt x="1" y="888"/>
                  </a:lnTo>
                  <a:lnTo>
                    <a:pt x="2" y="876"/>
                  </a:lnTo>
                  <a:lnTo>
                    <a:pt x="3" y="863"/>
                  </a:lnTo>
                  <a:lnTo>
                    <a:pt x="4" y="850"/>
                  </a:lnTo>
                  <a:lnTo>
                    <a:pt x="7" y="836"/>
                  </a:lnTo>
                  <a:lnTo>
                    <a:pt x="8" y="823"/>
                  </a:lnTo>
                  <a:lnTo>
                    <a:pt x="10" y="810"/>
                  </a:lnTo>
                  <a:lnTo>
                    <a:pt x="13" y="796"/>
                  </a:lnTo>
                  <a:lnTo>
                    <a:pt x="15" y="781"/>
                  </a:lnTo>
                  <a:lnTo>
                    <a:pt x="17" y="767"/>
                  </a:lnTo>
                  <a:lnTo>
                    <a:pt x="21" y="753"/>
                  </a:lnTo>
                  <a:lnTo>
                    <a:pt x="23" y="739"/>
                  </a:lnTo>
                  <a:lnTo>
                    <a:pt x="27" y="724"/>
                  </a:lnTo>
                  <a:lnTo>
                    <a:pt x="31" y="710"/>
                  </a:lnTo>
                  <a:lnTo>
                    <a:pt x="34" y="695"/>
                  </a:lnTo>
                  <a:lnTo>
                    <a:pt x="39" y="681"/>
                  </a:lnTo>
                  <a:lnTo>
                    <a:pt x="42" y="665"/>
                  </a:lnTo>
                  <a:lnTo>
                    <a:pt x="47" y="651"/>
                  </a:lnTo>
                  <a:lnTo>
                    <a:pt x="52" y="636"/>
                  </a:lnTo>
                  <a:lnTo>
                    <a:pt x="57" y="620"/>
                  </a:lnTo>
                  <a:lnTo>
                    <a:pt x="61" y="605"/>
                  </a:lnTo>
                  <a:lnTo>
                    <a:pt x="67" y="590"/>
                  </a:lnTo>
                  <a:lnTo>
                    <a:pt x="74" y="575"/>
                  </a:lnTo>
                  <a:lnTo>
                    <a:pt x="80" y="561"/>
                  </a:lnTo>
                  <a:lnTo>
                    <a:pt x="86" y="544"/>
                  </a:lnTo>
                  <a:lnTo>
                    <a:pt x="93" y="530"/>
                  </a:lnTo>
                  <a:lnTo>
                    <a:pt x="99" y="513"/>
                  </a:lnTo>
                  <a:lnTo>
                    <a:pt x="108" y="499"/>
                  </a:lnTo>
                  <a:lnTo>
                    <a:pt x="115" y="484"/>
                  </a:lnTo>
                  <a:lnTo>
                    <a:pt x="123" y="468"/>
                  </a:lnTo>
                  <a:lnTo>
                    <a:pt x="131" y="453"/>
                  </a:lnTo>
                  <a:lnTo>
                    <a:pt x="141" y="439"/>
                  </a:lnTo>
                  <a:lnTo>
                    <a:pt x="148" y="422"/>
                  </a:lnTo>
                  <a:lnTo>
                    <a:pt x="157" y="408"/>
                  </a:lnTo>
                  <a:lnTo>
                    <a:pt x="167" y="392"/>
                  </a:lnTo>
                  <a:lnTo>
                    <a:pt x="176" y="378"/>
                  </a:lnTo>
                  <a:lnTo>
                    <a:pt x="186" y="364"/>
                  </a:lnTo>
                  <a:lnTo>
                    <a:pt x="197" y="350"/>
                  </a:lnTo>
                  <a:lnTo>
                    <a:pt x="206" y="335"/>
                  </a:lnTo>
                  <a:lnTo>
                    <a:pt x="218" y="324"/>
                  </a:lnTo>
                  <a:lnTo>
                    <a:pt x="227" y="311"/>
                  </a:lnTo>
                  <a:lnTo>
                    <a:pt x="239" y="297"/>
                  </a:lnTo>
                  <a:lnTo>
                    <a:pt x="250" y="284"/>
                  </a:lnTo>
                  <a:lnTo>
                    <a:pt x="261" y="273"/>
                  </a:lnTo>
                  <a:lnTo>
                    <a:pt x="272" y="261"/>
                  </a:lnTo>
                  <a:lnTo>
                    <a:pt x="284" y="249"/>
                  </a:lnTo>
                  <a:lnTo>
                    <a:pt x="296" y="238"/>
                  </a:lnTo>
                  <a:lnTo>
                    <a:pt x="308" y="226"/>
                  </a:lnTo>
                  <a:lnTo>
                    <a:pt x="320" y="216"/>
                  </a:lnTo>
                  <a:lnTo>
                    <a:pt x="332" y="204"/>
                  </a:lnTo>
                  <a:lnTo>
                    <a:pt x="344" y="194"/>
                  </a:lnTo>
                  <a:lnTo>
                    <a:pt x="355" y="184"/>
                  </a:lnTo>
                  <a:lnTo>
                    <a:pt x="368" y="174"/>
                  </a:lnTo>
                  <a:lnTo>
                    <a:pt x="380" y="165"/>
                  </a:lnTo>
                  <a:lnTo>
                    <a:pt x="393" y="155"/>
                  </a:lnTo>
                  <a:lnTo>
                    <a:pt x="406" y="146"/>
                  </a:lnTo>
                  <a:lnTo>
                    <a:pt x="418" y="136"/>
                  </a:lnTo>
                  <a:lnTo>
                    <a:pt x="431" y="128"/>
                  </a:lnTo>
                  <a:lnTo>
                    <a:pt x="444" y="120"/>
                  </a:lnTo>
                  <a:lnTo>
                    <a:pt x="457" y="112"/>
                  </a:lnTo>
                  <a:lnTo>
                    <a:pt x="469" y="104"/>
                  </a:lnTo>
                  <a:lnTo>
                    <a:pt x="482" y="97"/>
                  </a:lnTo>
                  <a:lnTo>
                    <a:pt x="495" y="90"/>
                  </a:lnTo>
                  <a:lnTo>
                    <a:pt x="507" y="83"/>
                  </a:lnTo>
                  <a:lnTo>
                    <a:pt x="520" y="77"/>
                  </a:lnTo>
                  <a:lnTo>
                    <a:pt x="532" y="70"/>
                  </a:lnTo>
                  <a:lnTo>
                    <a:pt x="545" y="64"/>
                  </a:lnTo>
                  <a:lnTo>
                    <a:pt x="557" y="58"/>
                  </a:lnTo>
                  <a:lnTo>
                    <a:pt x="569" y="52"/>
                  </a:lnTo>
                  <a:lnTo>
                    <a:pt x="582" y="47"/>
                  </a:lnTo>
                  <a:lnTo>
                    <a:pt x="594" y="41"/>
                  </a:lnTo>
                  <a:lnTo>
                    <a:pt x="606" y="38"/>
                  </a:lnTo>
                  <a:lnTo>
                    <a:pt x="617" y="33"/>
                  </a:lnTo>
                  <a:lnTo>
                    <a:pt x="629" y="28"/>
                  </a:lnTo>
                  <a:lnTo>
                    <a:pt x="641" y="25"/>
                  </a:lnTo>
                  <a:lnTo>
                    <a:pt x="653" y="21"/>
                  </a:lnTo>
                  <a:lnTo>
                    <a:pt x="664" y="18"/>
                  </a:lnTo>
                  <a:lnTo>
                    <a:pt x="676" y="14"/>
                  </a:lnTo>
                  <a:lnTo>
                    <a:pt x="686" y="12"/>
                  </a:lnTo>
                  <a:lnTo>
                    <a:pt x="697" y="9"/>
                  </a:lnTo>
                  <a:lnTo>
                    <a:pt x="708" y="7"/>
                  </a:lnTo>
                  <a:lnTo>
                    <a:pt x="718" y="4"/>
                  </a:lnTo>
                  <a:lnTo>
                    <a:pt x="728" y="3"/>
                  </a:lnTo>
                  <a:lnTo>
                    <a:pt x="738" y="2"/>
                  </a:lnTo>
                  <a:lnTo>
                    <a:pt x="748" y="1"/>
                  </a:lnTo>
                  <a:lnTo>
                    <a:pt x="757" y="0"/>
                  </a:lnTo>
                  <a:lnTo>
                    <a:pt x="767" y="0"/>
                  </a:lnTo>
                  <a:lnTo>
                    <a:pt x="776" y="0"/>
                  </a:lnTo>
                  <a:lnTo>
                    <a:pt x="783" y="0"/>
                  </a:lnTo>
                  <a:lnTo>
                    <a:pt x="792" y="0"/>
                  </a:lnTo>
                  <a:lnTo>
                    <a:pt x="800" y="0"/>
                  </a:lnTo>
                  <a:lnTo>
                    <a:pt x="808" y="1"/>
                  </a:lnTo>
                  <a:lnTo>
                    <a:pt x="815" y="2"/>
                  </a:lnTo>
                  <a:lnTo>
                    <a:pt x="823" y="3"/>
                  </a:lnTo>
                  <a:lnTo>
                    <a:pt x="830" y="6"/>
                  </a:lnTo>
                  <a:lnTo>
                    <a:pt x="837" y="8"/>
                  </a:lnTo>
                  <a:lnTo>
                    <a:pt x="839" y="8"/>
                  </a:lnTo>
                  <a:lnTo>
                    <a:pt x="843" y="10"/>
                  </a:lnTo>
                  <a:lnTo>
                    <a:pt x="845" y="13"/>
                  </a:lnTo>
                  <a:lnTo>
                    <a:pt x="849" y="16"/>
                  </a:lnTo>
                  <a:lnTo>
                    <a:pt x="852" y="20"/>
                  </a:lnTo>
                  <a:lnTo>
                    <a:pt x="856" y="25"/>
                  </a:lnTo>
                  <a:lnTo>
                    <a:pt x="859" y="29"/>
                  </a:lnTo>
                  <a:lnTo>
                    <a:pt x="863" y="36"/>
                  </a:lnTo>
                  <a:lnTo>
                    <a:pt x="868" y="41"/>
                  </a:lnTo>
                  <a:lnTo>
                    <a:pt x="871" y="48"/>
                  </a:lnTo>
                  <a:lnTo>
                    <a:pt x="875" y="57"/>
                  </a:lnTo>
                  <a:lnTo>
                    <a:pt x="879" y="64"/>
                  </a:lnTo>
                  <a:lnTo>
                    <a:pt x="884" y="72"/>
                  </a:lnTo>
                  <a:lnTo>
                    <a:pt x="888" y="80"/>
                  </a:lnTo>
                  <a:lnTo>
                    <a:pt x="894" y="90"/>
                  </a:lnTo>
                  <a:lnTo>
                    <a:pt x="897" y="99"/>
                  </a:lnTo>
                  <a:lnTo>
                    <a:pt x="902" y="109"/>
                  </a:lnTo>
                  <a:lnTo>
                    <a:pt x="907" y="118"/>
                  </a:lnTo>
                  <a:lnTo>
                    <a:pt x="911" y="129"/>
                  </a:lnTo>
                  <a:lnTo>
                    <a:pt x="916" y="140"/>
                  </a:lnTo>
                  <a:lnTo>
                    <a:pt x="920" y="150"/>
                  </a:lnTo>
                  <a:lnTo>
                    <a:pt x="925" y="161"/>
                  </a:lnTo>
                  <a:lnTo>
                    <a:pt x="929" y="173"/>
                  </a:lnTo>
                  <a:lnTo>
                    <a:pt x="934" y="185"/>
                  </a:lnTo>
                  <a:lnTo>
                    <a:pt x="939" y="195"/>
                  </a:lnTo>
                  <a:lnTo>
                    <a:pt x="943" y="208"/>
                  </a:lnTo>
                  <a:lnTo>
                    <a:pt x="948" y="219"/>
                  </a:lnTo>
                  <a:lnTo>
                    <a:pt x="953" y="232"/>
                  </a:lnTo>
                  <a:lnTo>
                    <a:pt x="958" y="244"/>
                  </a:lnTo>
                  <a:lnTo>
                    <a:pt x="962" y="257"/>
                  </a:lnTo>
                  <a:lnTo>
                    <a:pt x="967" y="269"/>
                  </a:lnTo>
                  <a:lnTo>
                    <a:pt x="972" y="282"/>
                  </a:lnTo>
                  <a:lnTo>
                    <a:pt x="975" y="293"/>
                  </a:lnTo>
                  <a:lnTo>
                    <a:pt x="980" y="306"/>
                  </a:lnTo>
                  <a:lnTo>
                    <a:pt x="984" y="318"/>
                  </a:lnTo>
                  <a:lnTo>
                    <a:pt x="990" y="329"/>
                  </a:lnTo>
                  <a:lnTo>
                    <a:pt x="993" y="341"/>
                  </a:lnTo>
                  <a:lnTo>
                    <a:pt x="998" y="353"/>
                  </a:lnTo>
                  <a:lnTo>
                    <a:pt x="1002" y="365"/>
                  </a:lnTo>
                  <a:lnTo>
                    <a:pt x="1006" y="377"/>
                  </a:lnTo>
                  <a:lnTo>
                    <a:pt x="1010" y="388"/>
                  </a:lnTo>
                  <a:lnTo>
                    <a:pt x="1013" y="398"/>
                  </a:lnTo>
                  <a:lnTo>
                    <a:pt x="1017" y="409"/>
                  </a:lnTo>
                  <a:lnTo>
                    <a:pt x="1021" y="420"/>
                  </a:lnTo>
                  <a:lnTo>
                    <a:pt x="1024" y="430"/>
                  </a:lnTo>
                  <a:lnTo>
                    <a:pt x="1028" y="441"/>
                  </a:lnTo>
                  <a:lnTo>
                    <a:pt x="1031" y="450"/>
                  </a:lnTo>
                  <a:lnTo>
                    <a:pt x="1035" y="460"/>
                  </a:lnTo>
                  <a:lnTo>
                    <a:pt x="1037" y="468"/>
                  </a:lnTo>
                  <a:lnTo>
                    <a:pt x="1040" y="477"/>
                  </a:lnTo>
                  <a:lnTo>
                    <a:pt x="1042" y="484"/>
                  </a:lnTo>
                  <a:lnTo>
                    <a:pt x="1045" y="492"/>
                  </a:lnTo>
                  <a:lnTo>
                    <a:pt x="1048" y="499"/>
                  </a:lnTo>
                  <a:lnTo>
                    <a:pt x="1049" y="506"/>
                  </a:lnTo>
                  <a:lnTo>
                    <a:pt x="1051" y="511"/>
                  </a:lnTo>
                  <a:lnTo>
                    <a:pt x="1054" y="518"/>
                  </a:lnTo>
                  <a:lnTo>
                    <a:pt x="1055" y="522"/>
                  </a:lnTo>
                  <a:lnTo>
                    <a:pt x="1056" y="526"/>
                  </a:lnTo>
                  <a:lnTo>
                    <a:pt x="1057" y="530"/>
                  </a:lnTo>
                  <a:lnTo>
                    <a:pt x="1058" y="534"/>
                  </a:lnTo>
                  <a:lnTo>
                    <a:pt x="1060" y="536"/>
                  </a:lnTo>
                  <a:lnTo>
                    <a:pt x="1060" y="538"/>
                  </a:lnTo>
                  <a:lnTo>
                    <a:pt x="1061" y="539"/>
                  </a:lnTo>
                  <a:lnTo>
                    <a:pt x="1061" y="541"/>
                  </a:lnTo>
                  <a:lnTo>
                    <a:pt x="521" y="116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1604" y="1364"/>
              <a:ext cx="356" cy="357"/>
            </a:xfrm>
            <a:custGeom>
              <a:avLst/>
              <a:gdLst>
                <a:gd name="T0" fmla="*/ 0 w 1069"/>
                <a:gd name="T1" fmla="*/ 0 h 1071"/>
                <a:gd name="T2" fmla="*/ 0 w 1069"/>
                <a:gd name="T3" fmla="*/ 0 h 1071"/>
                <a:gd name="T4" fmla="*/ 0 w 1069"/>
                <a:gd name="T5" fmla="*/ 0 h 1071"/>
                <a:gd name="T6" fmla="*/ 0 w 1069"/>
                <a:gd name="T7" fmla="*/ 0 h 1071"/>
                <a:gd name="T8" fmla="*/ 0 w 1069"/>
                <a:gd name="T9" fmla="*/ 0 h 1071"/>
                <a:gd name="T10" fmla="*/ 0 w 1069"/>
                <a:gd name="T11" fmla="*/ 0 h 1071"/>
                <a:gd name="T12" fmla="*/ 0 w 1069"/>
                <a:gd name="T13" fmla="*/ 0 h 1071"/>
                <a:gd name="T14" fmla="*/ 0 w 1069"/>
                <a:gd name="T15" fmla="*/ 0 h 1071"/>
                <a:gd name="T16" fmla="*/ 0 w 1069"/>
                <a:gd name="T17" fmla="*/ 0 h 1071"/>
                <a:gd name="T18" fmla="*/ 0 w 1069"/>
                <a:gd name="T19" fmla="*/ 0 h 1071"/>
                <a:gd name="T20" fmla="*/ 0 w 1069"/>
                <a:gd name="T21" fmla="*/ 0 h 1071"/>
                <a:gd name="T22" fmla="*/ 0 w 1069"/>
                <a:gd name="T23" fmla="*/ 0 h 1071"/>
                <a:gd name="T24" fmla="*/ 0 w 1069"/>
                <a:gd name="T25" fmla="*/ 0 h 1071"/>
                <a:gd name="T26" fmla="*/ 0 w 1069"/>
                <a:gd name="T27" fmla="*/ 0 h 1071"/>
                <a:gd name="T28" fmla="*/ 0 w 1069"/>
                <a:gd name="T29" fmla="*/ 0 h 1071"/>
                <a:gd name="T30" fmla="*/ 0 w 1069"/>
                <a:gd name="T31" fmla="*/ 0 h 1071"/>
                <a:gd name="T32" fmla="*/ 0 w 1069"/>
                <a:gd name="T33" fmla="*/ 0 h 1071"/>
                <a:gd name="T34" fmla="*/ 0 w 1069"/>
                <a:gd name="T35" fmla="*/ 0 h 1071"/>
                <a:gd name="T36" fmla="*/ 0 w 1069"/>
                <a:gd name="T37" fmla="*/ 0 h 1071"/>
                <a:gd name="T38" fmla="*/ 0 w 1069"/>
                <a:gd name="T39" fmla="*/ 0 h 1071"/>
                <a:gd name="T40" fmla="*/ 0 w 1069"/>
                <a:gd name="T41" fmla="*/ 0 h 1071"/>
                <a:gd name="T42" fmla="*/ 0 w 1069"/>
                <a:gd name="T43" fmla="*/ 0 h 1071"/>
                <a:gd name="T44" fmla="*/ 0 w 1069"/>
                <a:gd name="T45" fmla="*/ 0 h 1071"/>
                <a:gd name="T46" fmla="*/ 0 w 1069"/>
                <a:gd name="T47" fmla="*/ 0 h 1071"/>
                <a:gd name="T48" fmla="*/ 0 w 1069"/>
                <a:gd name="T49" fmla="*/ 0 h 1071"/>
                <a:gd name="T50" fmla="*/ 0 w 1069"/>
                <a:gd name="T51" fmla="*/ 0 h 1071"/>
                <a:gd name="T52" fmla="*/ 0 w 1069"/>
                <a:gd name="T53" fmla="*/ 0 h 1071"/>
                <a:gd name="T54" fmla="*/ 0 w 1069"/>
                <a:gd name="T55" fmla="*/ 0 h 1071"/>
                <a:gd name="T56" fmla="*/ 0 w 1069"/>
                <a:gd name="T57" fmla="*/ 0 h 1071"/>
                <a:gd name="T58" fmla="*/ 0 w 1069"/>
                <a:gd name="T59" fmla="*/ 0 h 1071"/>
                <a:gd name="T60" fmla="*/ 0 w 1069"/>
                <a:gd name="T61" fmla="*/ 0 h 1071"/>
                <a:gd name="T62" fmla="*/ 0 w 1069"/>
                <a:gd name="T63" fmla="*/ 0 h 1071"/>
                <a:gd name="T64" fmla="*/ 0 w 1069"/>
                <a:gd name="T65" fmla="*/ 0 h 1071"/>
                <a:gd name="T66" fmla="*/ 0 w 1069"/>
                <a:gd name="T67" fmla="*/ 0 h 1071"/>
                <a:gd name="T68" fmla="*/ 0 w 1069"/>
                <a:gd name="T69" fmla="*/ 0 h 1071"/>
                <a:gd name="T70" fmla="*/ 0 w 1069"/>
                <a:gd name="T71" fmla="*/ 0 h 1071"/>
                <a:gd name="T72" fmla="*/ 0 w 1069"/>
                <a:gd name="T73" fmla="*/ 0 h 1071"/>
                <a:gd name="T74" fmla="*/ 0 w 1069"/>
                <a:gd name="T75" fmla="*/ 0 h 1071"/>
                <a:gd name="T76" fmla="*/ 0 w 1069"/>
                <a:gd name="T77" fmla="*/ 0 h 1071"/>
                <a:gd name="T78" fmla="*/ 0 w 1069"/>
                <a:gd name="T79" fmla="*/ 0 h 1071"/>
                <a:gd name="T80" fmla="*/ 0 w 1069"/>
                <a:gd name="T81" fmla="*/ 0 h 1071"/>
                <a:gd name="T82" fmla="*/ 0 w 1069"/>
                <a:gd name="T83" fmla="*/ 0 h 1071"/>
                <a:gd name="T84" fmla="*/ 0 w 1069"/>
                <a:gd name="T85" fmla="*/ 0 h 1071"/>
                <a:gd name="T86" fmla="*/ 0 w 1069"/>
                <a:gd name="T87" fmla="*/ 0 h 1071"/>
                <a:gd name="T88" fmla="*/ 0 w 1069"/>
                <a:gd name="T89" fmla="*/ 0 h 1071"/>
                <a:gd name="T90" fmla="*/ 0 w 1069"/>
                <a:gd name="T91" fmla="*/ 0 h 1071"/>
                <a:gd name="T92" fmla="*/ 0 w 1069"/>
                <a:gd name="T93" fmla="*/ 0 h 1071"/>
                <a:gd name="T94" fmla="*/ 0 w 1069"/>
                <a:gd name="T95" fmla="*/ 0 h 1071"/>
                <a:gd name="T96" fmla="*/ 0 w 1069"/>
                <a:gd name="T97" fmla="*/ 0 h 1071"/>
                <a:gd name="T98" fmla="*/ 0 w 1069"/>
                <a:gd name="T99" fmla="*/ 0 h 1071"/>
                <a:gd name="T100" fmla="*/ 0 w 1069"/>
                <a:gd name="T101" fmla="*/ 0 h 1071"/>
                <a:gd name="T102" fmla="*/ 0 w 1069"/>
                <a:gd name="T103" fmla="*/ 0 h 1071"/>
                <a:gd name="T104" fmla="*/ 0 w 1069"/>
                <a:gd name="T105" fmla="*/ 0 h 1071"/>
                <a:gd name="T106" fmla="*/ 0 w 1069"/>
                <a:gd name="T107" fmla="*/ 0 h 1071"/>
                <a:gd name="T108" fmla="*/ 0 w 1069"/>
                <a:gd name="T109" fmla="*/ 0 h 1071"/>
                <a:gd name="T110" fmla="*/ 0 w 1069"/>
                <a:gd name="T111" fmla="*/ 0 h 1071"/>
                <a:gd name="T112" fmla="*/ 0 w 1069"/>
                <a:gd name="T113" fmla="*/ 0 h 1071"/>
                <a:gd name="T114" fmla="*/ 0 w 1069"/>
                <a:gd name="T115" fmla="*/ 0 h 1071"/>
                <a:gd name="T116" fmla="*/ 0 w 1069"/>
                <a:gd name="T117" fmla="*/ 0 h 1071"/>
                <a:gd name="T118" fmla="*/ 0 w 1069"/>
                <a:gd name="T119" fmla="*/ 0 h 1071"/>
                <a:gd name="T120" fmla="*/ 0 w 1069"/>
                <a:gd name="T121" fmla="*/ 0 h 107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69"/>
                <a:gd name="T184" fmla="*/ 0 h 1071"/>
                <a:gd name="T185" fmla="*/ 1069 w 1069"/>
                <a:gd name="T186" fmla="*/ 1071 h 107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69" h="1071">
                  <a:moveTo>
                    <a:pt x="274" y="235"/>
                  </a:moveTo>
                  <a:lnTo>
                    <a:pt x="273" y="234"/>
                  </a:lnTo>
                  <a:lnTo>
                    <a:pt x="268" y="230"/>
                  </a:lnTo>
                  <a:lnTo>
                    <a:pt x="264" y="227"/>
                  </a:lnTo>
                  <a:lnTo>
                    <a:pt x="261" y="224"/>
                  </a:lnTo>
                  <a:lnTo>
                    <a:pt x="256" y="221"/>
                  </a:lnTo>
                  <a:lnTo>
                    <a:pt x="252" y="218"/>
                  </a:lnTo>
                  <a:lnTo>
                    <a:pt x="249" y="217"/>
                  </a:lnTo>
                  <a:lnTo>
                    <a:pt x="245" y="215"/>
                  </a:lnTo>
                  <a:lnTo>
                    <a:pt x="242" y="214"/>
                  </a:lnTo>
                  <a:lnTo>
                    <a:pt x="239" y="212"/>
                  </a:lnTo>
                  <a:lnTo>
                    <a:pt x="236" y="210"/>
                  </a:lnTo>
                  <a:lnTo>
                    <a:pt x="232" y="209"/>
                  </a:lnTo>
                  <a:lnTo>
                    <a:pt x="227" y="208"/>
                  </a:lnTo>
                  <a:lnTo>
                    <a:pt x="224" y="207"/>
                  </a:lnTo>
                  <a:lnTo>
                    <a:pt x="219" y="204"/>
                  </a:lnTo>
                  <a:lnTo>
                    <a:pt x="216" y="204"/>
                  </a:lnTo>
                  <a:lnTo>
                    <a:pt x="211" y="203"/>
                  </a:lnTo>
                  <a:lnTo>
                    <a:pt x="206" y="202"/>
                  </a:lnTo>
                  <a:lnTo>
                    <a:pt x="200" y="201"/>
                  </a:lnTo>
                  <a:lnTo>
                    <a:pt x="195" y="201"/>
                  </a:lnTo>
                  <a:lnTo>
                    <a:pt x="191" y="201"/>
                  </a:lnTo>
                  <a:lnTo>
                    <a:pt x="185" y="201"/>
                  </a:lnTo>
                  <a:lnTo>
                    <a:pt x="182" y="201"/>
                  </a:lnTo>
                  <a:lnTo>
                    <a:pt x="179" y="201"/>
                  </a:lnTo>
                  <a:lnTo>
                    <a:pt x="175" y="201"/>
                  </a:lnTo>
                  <a:lnTo>
                    <a:pt x="173" y="201"/>
                  </a:lnTo>
                  <a:lnTo>
                    <a:pt x="169" y="201"/>
                  </a:lnTo>
                  <a:lnTo>
                    <a:pt x="167" y="201"/>
                  </a:lnTo>
                  <a:lnTo>
                    <a:pt x="165" y="201"/>
                  </a:lnTo>
                  <a:lnTo>
                    <a:pt x="161" y="202"/>
                  </a:lnTo>
                  <a:lnTo>
                    <a:pt x="159" y="202"/>
                  </a:lnTo>
                  <a:lnTo>
                    <a:pt x="155" y="202"/>
                  </a:lnTo>
                  <a:lnTo>
                    <a:pt x="152" y="203"/>
                  </a:lnTo>
                  <a:lnTo>
                    <a:pt x="149" y="203"/>
                  </a:lnTo>
                  <a:lnTo>
                    <a:pt x="146" y="204"/>
                  </a:lnTo>
                  <a:lnTo>
                    <a:pt x="143" y="204"/>
                  </a:lnTo>
                  <a:lnTo>
                    <a:pt x="140" y="205"/>
                  </a:lnTo>
                  <a:lnTo>
                    <a:pt x="137" y="207"/>
                  </a:lnTo>
                  <a:lnTo>
                    <a:pt x="135" y="208"/>
                  </a:lnTo>
                  <a:lnTo>
                    <a:pt x="131" y="209"/>
                  </a:lnTo>
                  <a:lnTo>
                    <a:pt x="128" y="209"/>
                  </a:lnTo>
                  <a:lnTo>
                    <a:pt x="126" y="210"/>
                  </a:lnTo>
                  <a:lnTo>
                    <a:pt x="120" y="212"/>
                  </a:lnTo>
                  <a:lnTo>
                    <a:pt x="115" y="216"/>
                  </a:lnTo>
                  <a:lnTo>
                    <a:pt x="109" y="220"/>
                  </a:lnTo>
                  <a:lnTo>
                    <a:pt x="103" y="222"/>
                  </a:lnTo>
                  <a:lnTo>
                    <a:pt x="98" y="226"/>
                  </a:lnTo>
                  <a:lnTo>
                    <a:pt x="94" y="229"/>
                  </a:lnTo>
                  <a:lnTo>
                    <a:pt x="89" y="233"/>
                  </a:lnTo>
                  <a:lnTo>
                    <a:pt x="84" y="237"/>
                  </a:lnTo>
                  <a:lnTo>
                    <a:pt x="79" y="242"/>
                  </a:lnTo>
                  <a:lnTo>
                    <a:pt x="76" y="247"/>
                  </a:lnTo>
                  <a:lnTo>
                    <a:pt x="71" y="252"/>
                  </a:lnTo>
                  <a:lnTo>
                    <a:pt x="67" y="256"/>
                  </a:lnTo>
                  <a:lnTo>
                    <a:pt x="66" y="259"/>
                  </a:lnTo>
                  <a:lnTo>
                    <a:pt x="65" y="261"/>
                  </a:lnTo>
                  <a:lnTo>
                    <a:pt x="63" y="265"/>
                  </a:lnTo>
                  <a:lnTo>
                    <a:pt x="63" y="268"/>
                  </a:lnTo>
                  <a:lnTo>
                    <a:pt x="60" y="271"/>
                  </a:lnTo>
                  <a:lnTo>
                    <a:pt x="59" y="273"/>
                  </a:lnTo>
                  <a:lnTo>
                    <a:pt x="58" y="277"/>
                  </a:lnTo>
                  <a:lnTo>
                    <a:pt x="57" y="279"/>
                  </a:lnTo>
                  <a:lnTo>
                    <a:pt x="56" y="282"/>
                  </a:lnTo>
                  <a:lnTo>
                    <a:pt x="54" y="286"/>
                  </a:lnTo>
                  <a:lnTo>
                    <a:pt x="54" y="288"/>
                  </a:lnTo>
                  <a:lnTo>
                    <a:pt x="54" y="292"/>
                  </a:lnTo>
                  <a:lnTo>
                    <a:pt x="53" y="295"/>
                  </a:lnTo>
                  <a:lnTo>
                    <a:pt x="52" y="299"/>
                  </a:lnTo>
                  <a:lnTo>
                    <a:pt x="52" y="303"/>
                  </a:lnTo>
                  <a:lnTo>
                    <a:pt x="52" y="306"/>
                  </a:lnTo>
                  <a:lnTo>
                    <a:pt x="51" y="310"/>
                  </a:lnTo>
                  <a:lnTo>
                    <a:pt x="51" y="313"/>
                  </a:lnTo>
                  <a:lnTo>
                    <a:pt x="51" y="317"/>
                  </a:lnTo>
                  <a:lnTo>
                    <a:pt x="52" y="322"/>
                  </a:lnTo>
                  <a:lnTo>
                    <a:pt x="52" y="324"/>
                  </a:lnTo>
                  <a:lnTo>
                    <a:pt x="52" y="328"/>
                  </a:lnTo>
                  <a:lnTo>
                    <a:pt x="52" y="331"/>
                  </a:lnTo>
                  <a:lnTo>
                    <a:pt x="53" y="335"/>
                  </a:lnTo>
                  <a:lnTo>
                    <a:pt x="53" y="337"/>
                  </a:lnTo>
                  <a:lnTo>
                    <a:pt x="54" y="341"/>
                  </a:lnTo>
                  <a:lnTo>
                    <a:pt x="54" y="344"/>
                  </a:lnTo>
                  <a:lnTo>
                    <a:pt x="56" y="347"/>
                  </a:lnTo>
                  <a:lnTo>
                    <a:pt x="57" y="352"/>
                  </a:lnTo>
                  <a:lnTo>
                    <a:pt x="59" y="358"/>
                  </a:lnTo>
                  <a:lnTo>
                    <a:pt x="62" y="363"/>
                  </a:lnTo>
                  <a:lnTo>
                    <a:pt x="64" y="368"/>
                  </a:lnTo>
                  <a:lnTo>
                    <a:pt x="67" y="371"/>
                  </a:lnTo>
                  <a:lnTo>
                    <a:pt x="70" y="376"/>
                  </a:lnTo>
                  <a:lnTo>
                    <a:pt x="73" y="380"/>
                  </a:lnTo>
                  <a:lnTo>
                    <a:pt x="77" y="384"/>
                  </a:lnTo>
                  <a:lnTo>
                    <a:pt x="79" y="387"/>
                  </a:lnTo>
                  <a:lnTo>
                    <a:pt x="84" y="390"/>
                  </a:lnTo>
                  <a:lnTo>
                    <a:pt x="88" y="393"/>
                  </a:lnTo>
                  <a:lnTo>
                    <a:pt x="92" y="395"/>
                  </a:lnTo>
                  <a:lnTo>
                    <a:pt x="95" y="398"/>
                  </a:lnTo>
                  <a:lnTo>
                    <a:pt x="99" y="400"/>
                  </a:lnTo>
                  <a:lnTo>
                    <a:pt x="102" y="401"/>
                  </a:lnTo>
                  <a:lnTo>
                    <a:pt x="107" y="403"/>
                  </a:lnTo>
                  <a:lnTo>
                    <a:pt x="110" y="405"/>
                  </a:lnTo>
                  <a:lnTo>
                    <a:pt x="114" y="406"/>
                  </a:lnTo>
                  <a:lnTo>
                    <a:pt x="117" y="408"/>
                  </a:lnTo>
                  <a:lnTo>
                    <a:pt x="121" y="409"/>
                  </a:lnTo>
                  <a:lnTo>
                    <a:pt x="124" y="411"/>
                  </a:lnTo>
                  <a:lnTo>
                    <a:pt x="128" y="411"/>
                  </a:lnTo>
                  <a:lnTo>
                    <a:pt x="131" y="412"/>
                  </a:lnTo>
                  <a:lnTo>
                    <a:pt x="134" y="413"/>
                  </a:lnTo>
                  <a:lnTo>
                    <a:pt x="139" y="415"/>
                  </a:lnTo>
                  <a:lnTo>
                    <a:pt x="143" y="416"/>
                  </a:lnTo>
                  <a:lnTo>
                    <a:pt x="144" y="419"/>
                  </a:lnTo>
                  <a:lnTo>
                    <a:pt x="144" y="424"/>
                  </a:lnTo>
                  <a:lnTo>
                    <a:pt x="143" y="427"/>
                  </a:lnTo>
                  <a:lnTo>
                    <a:pt x="142" y="431"/>
                  </a:lnTo>
                  <a:lnTo>
                    <a:pt x="140" y="434"/>
                  </a:lnTo>
                  <a:lnTo>
                    <a:pt x="139" y="439"/>
                  </a:lnTo>
                  <a:lnTo>
                    <a:pt x="135" y="444"/>
                  </a:lnTo>
                  <a:lnTo>
                    <a:pt x="131" y="449"/>
                  </a:lnTo>
                  <a:lnTo>
                    <a:pt x="130" y="451"/>
                  </a:lnTo>
                  <a:lnTo>
                    <a:pt x="128" y="454"/>
                  </a:lnTo>
                  <a:lnTo>
                    <a:pt x="127" y="457"/>
                  </a:lnTo>
                  <a:lnTo>
                    <a:pt x="126" y="460"/>
                  </a:lnTo>
                  <a:lnTo>
                    <a:pt x="122" y="463"/>
                  </a:lnTo>
                  <a:lnTo>
                    <a:pt x="121" y="466"/>
                  </a:lnTo>
                  <a:lnTo>
                    <a:pt x="118" y="470"/>
                  </a:lnTo>
                  <a:lnTo>
                    <a:pt x="116" y="472"/>
                  </a:lnTo>
                  <a:lnTo>
                    <a:pt x="114" y="476"/>
                  </a:lnTo>
                  <a:lnTo>
                    <a:pt x="111" y="478"/>
                  </a:lnTo>
                  <a:lnTo>
                    <a:pt x="110" y="482"/>
                  </a:lnTo>
                  <a:lnTo>
                    <a:pt x="108" y="485"/>
                  </a:lnTo>
                  <a:lnTo>
                    <a:pt x="105" y="489"/>
                  </a:lnTo>
                  <a:lnTo>
                    <a:pt x="102" y="492"/>
                  </a:lnTo>
                  <a:lnTo>
                    <a:pt x="99" y="495"/>
                  </a:lnTo>
                  <a:lnTo>
                    <a:pt x="97" y="498"/>
                  </a:lnTo>
                  <a:lnTo>
                    <a:pt x="95" y="502"/>
                  </a:lnTo>
                  <a:lnTo>
                    <a:pt x="92" y="505"/>
                  </a:lnTo>
                  <a:lnTo>
                    <a:pt x="89" y="509"/>
                  </a:lnTo>
                  <a:lnTo>
                    <a:pt x="86" y="514"/>
                  </a:lnTo>
                  <a:lnTo>
                    <a:pt x="84" y="516"/>
                  </a:lnTo>
                  <a:lnTo>
                    <a:pt x="82" y="520"/>
                  </a:lnTo>
                  <a:lnTo>
                    <a:pt x="78" y="523"/>
                  </a:lnTo>
                  <a:lnTo>
                    <a:pt x="77" y="528"/>
                  </a:lnTo>
                  <a:lnTo>
                    <a:pt x="73" y="530"/>
                  </a:lnTo>
                  <a:lnTo>
                    <a:pt x="72" y="535"/>
                  </a:lnTo>
                  <a:lnTo>
                    <a:pt x="69" y="537"/>
                  </a:lnTo>
                  <a:lnTo>
                    <a:pt x="67" y="542"/>
                  </a:lnTo>
                  <a:lnTo>
                    <a:pt x="64" y="546"/>
                  </a:lnTo>
                  <a:lnTo>
                    <a:pt x="62" y="549"/>
                  </a:lnTo>
                  <a:lnTo>
                    <a:pt x="59" y="553"/>
                  </a:lnTo>
                  <a:lnTo>
                    <a:pt x="57" y="556"/>
                  </a:lnTo>
                  <a:lnTo>
                    <a:pt x="54" y="559"/>
                  </a:lnTo>
                  <a:lnTo>
                    <a:pt x="52" y="562"/>
                  </a:lnTo>
                  <a:lnTo>
                    <a:pt x="50" y="566"/>
                  </a:lnTo>
                  <a:lnTo>
                    <a:pt x="48" y="570"/>
                  </a:lnTo>
                  <a:lnTo>
                    <a:pt x="45" y="573"/>
                  </a:lnTo>
                  <a:lnTo>
                    <a:pt x="44" y="577"/>
                  </a:lnTo>
                  <a:lnTo>
                    <a:pt x="41" y="579"/>
                  </a:lnTo>
                  <a:lnTo>
                    <a:pt x="39" y="583"/>
                  </a:lnTo>
                  <a:lnTo>
                    <a:pt x="38" y="586"/>
                  </a:lnTo>
                  <a:lnTo>
                    <a:pt x="35" y="590"/>
                  </a:lnTo>
                  <a:lnTo>
                    <a:pt x="34" y="592"/>
                  </a:lnTo>
                  <a:lnTo>
                    <a:pt x="33" y="596"/>
                  </a:lnTo>
                  <a:lnTo>
                    <a:pt x="31" y="598"/>
                  </a:lnTo>
                  <a:lnTo>
                    <a:pt x="29" y="602"/>
                  </a:lnTo>
                  <a:lnTo>
                    <a:pt x="27" y="604"/>
                  </a:lnTo>
                  <a:lnTo>
                    <a:pt x="26" y="607"/>
                  </a:lnTo>
                  <a:lnTo>
                    <a:pt x="25" y="611"/>
                  </a:lnTo>
                  <a:lnTo>
                    <a:pt x="22" y="613"/>
                  </a:lnTo>
                  <a:lnTo>
                    <a:pt x="21" y="617"/>
                  </a:lnTo>
                  <a:lnTo>
                    <a:pt x="20" y="621"/>
                  </a:lnTo>
                  <a:lnTo>
                    <a:pt x="19" y="623"/>
                  </a:lnTo>
                  <a:lnTo>
                    <a:pt x="16" y="626"/>
                  </a:lnTo>
                  <a:lnTo>
                    <a:pt x="15" y="630"/>
                  </a:lnTo>
                  <a:lnTo>
                    <a:pt x="15" y="632"/>
                  </a:lnTo>
                  <a:lnTo>
                    <a:pt x="13" y="636"/>
                  </a:lnTo>
                  <a:lnTo>
                    <a:pt x="12" y="639"/>
                  </a:lnTo>
                  <a:lnTo>
                    <a:pt x="11" y="642"/>
                  </a:lnTo>
                  <a:lnTo>
                    <a:pt x="11" y="645"/>
                  </a:lnTo>
                  <a:lnTo>
                    <a:pt x="9" y="649"/>
                  </a:lnTo>
                  <a:lnTo>
                    <a:pt x="8" y="653"/>
                  </a:lnTo>
                  <a:lnTo>
                    <a:pt x="7" y="655"/>
                  </a:lnTo>
                  <a:lnTo>
                    <a:pt x="6" y="660"/>
                  </a:lnTo>
                  <a:lnTo>
                    <a:pt x="5" y="662"/>
                  </a:lnTo>
                  <a:lnTo>
                    <a:pt x="5" y="666"/>
                  </a:lnTo>
                  <a:lnTo>
                    <a:pt x="3" y="669"/>
                  </a:lnTo>
                  <a:lnTo>
                    <a:pt x="3" y="673"/>
                  </a:lnTo>
                  <a:lnTo>
                    <a:pt x="2" y="675"/>
                  </a:lnTo>
                  <a:lnTo>
                    <a:pt x="1" y="679"/>
                  </a:lnTo>
                  <a:lnTo>
                    <a:pt x="1" y="682"/>
                  </a:lnTo>
                  <a:lnTo>
                    <a:pt x="1" y="686"/>
                  </a:lnTo>
                  <a:lnTo>
                    <a:pt x="0" y="689"/>
                  </a:lnTo>
                  <a:lnTo>
                    <a:pt x="0" y="693"/>
                  </a:lnTo>
                  <a:lnTo>
                    <a:pt x="0" y="695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6"/>
                  </a:lnTo>
                  <a:lnTo>
                    <a:pt x="0" y="709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3"/>
                  </a:lnTo>
                  <a:lnTo>
                    <a:pt x="1" y="737"/>
                  </a:lnTo>
                  <a:lnTo>
                    <a:pt x="2" y="739"/>
                  </a:lnTo>
                  <a:lnTo>
                    <a:pt x="3" y="743"/>
                  </a:lnTo>
                  <a:lnTo>
                    <a:pt x="3" y="746"/>
                  </a:lnTo>
                  <a:lnTo>
                    <a:pt x="5" y="749"/>
                  </a:lnTo>
                  <a:lnTo>
                    <a:pt x="7" y="755"/>
                  </a:lnTo>
                  <a:lnTo>
                    <a:pt x="9" y="759"/>
                  </a:lnTo>
                  <a:lnTo>
                    <a:pt x="12" y="765"/>
                  </a:lnTo>
                  <a:lnTo>
                    <a:pt x="15" y="771"/>
                  </a:lnTo>
                  <a:lnTo>
                    <a:pt x="19" y="776"/>
                  </a:lnTo>
                  <a:lnTo>
                    <a:pt x="24" y="781"/>
                  </a:lnTo>
                  <a:lnTo>
                    <a:pt x="27" y="785"/>
                  </a:lnTo>
                  <a:lnTo>
                    <a:pt x="33" y="790"/>
                  </a:lnTo>
                  <a:lnTo>
                    <a:pt x="38" y="794"/>
                  </a:lnTo>
                  <a:lnTo>
                    <a:pt x="43" y="797"/>
                  </a:lnTo>
                  <a:lnTo>
                    <a:pt x="48" y="801"/>
                  </a:lnTo>
                  <a:lnTo>
                    <a:pt x="54" y="804"/>
                  </a:lnTo>
                  <a:lnTo>
                    <a:pt x="57" y="806"/>
                  </a:lnTo>
                  <a:lnTo>
                    <a:pt x="59" y="807"/>
                  </a:lnTo>
                  <a:lnTo>
                    <a:pt x="63" y="808"/>
                  </a:lnTo>
                  <a:lnTo>
                    <a:pt x="66" y="809"/>
                  </a:lnTo>
                  <a:lnTo>
                    <a:pt x="69" y="810"/>
                  </a:lnTo>
                  <a:lnTo>
                    <a:pt x="72" y="811"/>
                  </a:lnTo>
                  <a:lnTo>
                    <a:pt x="76" y="813"/>
                  </a:lnTo>
                  <a:lnTo>
                    <a:pt x="78" y="815"/>
                  </a:lnTo>
                  <a:lnTo>
                    <a:pt x="82" y="815"/>
                  </a:lnTo>
                  <a:lnTo>
                    <a:pt x="85" y="816"/>
                  </a:lnTo>
                  <a:lnTo>
                    <a:pt x="88" y="817"/>
                  </a:lnTo>
                  <a:lnTo>
                    <a:pt x="91" y="819"/>
                  </a:lnTo>
                  <a:lnTo>
                    <a:pt x="95" y="819"/>
                  </a:lnTo>
                  <a:lnTo>
                    <a:pt x="98" y="820"/>
                  </a:lnTo>
                  <a:lnTo>
                    <a:pt x="102" y="821"/>
                  </a:lnTo>
                  <a:lnTo>
                    <a:pt x="105" y="821"/>
                  </a:lnTo>
                  <a:lnTo>
                    <a:pt x="108" y="822"/>
                  </a:lnTo>
                  <a:lnTo>
                    <a:pt x="111" y="822"/>
                  </a:lnTo>
                  <a:lnTo>
                    <a:pt x="115" y="823"/>
                  </a:lnTo>
                  <a:lnTo>
                    <a:pt x="118" y="825"/>
                  </a:lnTo>
                  <a:lnTo>
                    <a:pt x="122" y="825"/>
                  </a:lnTo>
                  <a:lnTo>
                    <a:pt x="126" y="826"/>
                  </a:lnTo>
                  <a:lnTo>
                    <a:pt x="129" y="826"/>
                  </a:lnTo>
                  <a:lnTo>
                    <a:pt x="133" y="826"/>
                  </a:lnTo>
                  <a:lnTo>
                    <a:pt x="136" y="826"/>
                  </a:lnTo>
                  <a:lnTo>
                    <a:pt x="139" y="827"/>
                  </a:lnTo>
                  <a:lnTo>
                    <a:pt x="142" y="827"/>
                  </a:lnTo>
                  <a:lnTo>
                    <a:pt x="146" y="827"/>
                  </a:lnTo>
                  <a:lnTo>
                    <a:pt x="149" y="827"/>
                  </a:lnTo>
                  <a:lnTo>
                    <a:pt x="152" y="828"/>
                  </a:lnTo>
                  <a:lnTo>
                    <a:pt x="155" y="828"/>
                  </a:lnTo>
                  <a:lnTo>
                    <a:pt x="159" y="828"/>
                  </a:lnTo>
                  <a:lnTo>
                    <a:pt x="162" y="828"/>
                  </a:lnTo>
                  <a:lnTo>
                    <a:pt x="165" y="828"/>
                  </a:lnTo>
                  <a:lnTo>
                    <a:pt x="168" y="828"/>
                  </a:lnTo>
                  <a:lnTo>
                    <a:pt x="172" y="829"/>
                  </a:lnTo>
                  <a:lnTo>
                    <a:pt x="174" y="829"/>
                  </a:lnTo>
                  <a:lnTo>
                    <a:pt x="178" y="829"/>
                  </a:lnTo>
                  <a:lnTo>
                    <a:pt x="181" y="829"/>
                  </a:lnTo>
                  <a:lnTo>
                    <a:pt x="184" y="830"/>
                  </a:lnTo>
                  <a:lnTo>
                    <a:pt x="190" y="830"/>
                  </a:lnTo>
                  <a:lnTo>
                    <a:pt x="195" y="830"/>
                  </a:lnTo>
                  <a:lnTo>
                    <a:pt x="200" y="830"/>
                  </a:lnTo>
                  <a:lnTo>
                    <a:pt x="206" y="830"/>
                  </a:lnTo>
                  <a:lnTo>
                    <a:pt x="211" y="830"/>
                  </a:lnTo>
                  <a:lnTo>
                    <a:pt x="216" y="832"/>
                  </a:lnTo>
                  <a:lnTo>
                    <a:pt x="220" y="832"/>
                  </a:lnTo>
                  <a:lnTo>
                    <a:pt x="225" y="832"/>
                  </a:lnTo>
                  <a:lnTo>
                    <a:pt x="227" y="832"/>
                  </a:lnTo>
                  <a:lnTo>
                    <a:pt x="232" y="832"/>
                  </a:lnTo>
                  <a:lnTo>
                    <a:pt x="236" y="832"/>
                  </a:lnTo>
                  <a:lnTo>
                    <a:pt x="241" y="832"/>
                  </a:lnTo>
                  <a:lnTo>
                    <a:pt x="244" y="830"/>
                  </a:lnTo>
                  <a:lnTo>
                    <a:pt x="249" y="830"/>
                  </a:lnTo>
                  <a:lnTo>
                    <a:pt x="252" y="830"/>
                  </a:lnTo>
                  <a:lnTo>
                    <a:pt x="257" y="830"/>
                  </a:lnTo>
                  <a:lnTo>
                    <a:pt x="261" y="829"/>
                  </a:lnTo>
                  <a:lnTo>
                    <a:pt x="265" y="828"/>
                  </a:lnTo>
                  <a:lnTo>
                    <a:pt x="270" y="828"/>
                  </a:lnTo>
                  <a:lnTo>
                    <a:pt x="274" y="827"/>
                  </a:lnTo>
                  <a:lnTo>
                    <a:pt x="277" y="827"/>
                  </a:lnTo>
                  <a:lnTo>
                    <a:pt x="281" y="826"/>
                  </a:lnTo>
                  <a:lnTo>
                    <a:pt x="286" y="826"/>
                  </a:lnTo>
                  <a:lnTo>
                    <a:pt x="289" y="826"/>
                  </a:lnTo>
                  <a:lnTo>
                    <a:pt x="293" y="825"/>
                  </a:lnTo>
                  <a:lnTo>
                    <a:pt x="295" y="825"/>
                  </a:lnTo>
                  <a:lnTo>
                    <a:pt x="299" y="823"/>
                  </a:lnTo>
                  <a:lnTo>
                    <a:pt x="302" y="823"/>
                  </a:lnTo>
                  <a:lnTo>
                    <a:pt x="305" y="823"/>
                  </a:lnTo>
                  <a:lnTo>
                    <a:pt x="307" y="823"/>
                  </a:lnTo>
                  <a:lnTo>
                    <a:pt x="310" y="823"/>
                  </a:lnTo>
                  <a:lnTo>
                    <a:pt x="313" y="823"/>
                  </a:lnTo>
                  <a:lnTo>
                    <a:pt x="315" y="823"/>
                  </a:lnTo>
                  <a:lnTo>
                    <a:pt x="319" y="826"/>
                  </a:lnTo>
                  <a:lnTo>
                    <a:pt x="320" y="827"/>
                  </a:lnTo>
                  <a:lnTo>
                    <a:pt x="321" y="829"/>
                  </a:lnTo>
                  <a:lnTo>
                    <a:pt x="320" y="830"/>
                  </a:lnTo>
                  <a:lnTo>
                    <a:pt x="319" y="832"/>
                  </a:lnTo>
                  <a:lnTo>
                    <a:pt x="316" y="834"/>
                  </a:lnTo>
                  <a:lnTo>
                    <a:pt x="314" y="835"/>
                  </a:lnTo>
                  <a:lnTo>
                    <a:pt x="310" y="836"/>
                  </a:lnTo>
                  <a:lnTo>
                    <a:pt x="306" y="839"/>
                  </a:lnTo>
                  <a:lnTo>
                    <a:pt x="301" y="841"/>
                  </a:lnTo>
                  <a:lnTo>
                    <a:pt x="296" y="842"/>
                  </a:lnTo>
                  <a:lnTo>
                    <a:pt x="294" y="844"/>
                  </a:lnTo>
                  <a:lnTo>
                    <a:pt x="290" y="845"/>
                  </a:lnTo>
                  <a:lnTo>
                    <a:pt x="287" y="845"/>
                  </a:lnTo>
                  <a:lnTo>
                    <a:pt x="284" y="847"/>
                  </a:lnTo>
                  <a:lnTo>
                    <a:pt x="281" y="848"/>
                  </a:lnTo>
                  <a:lnTo>
                    <a:pt x="278" y="849"/>
                  </a:lnTo>
                  <a:lnTo>
                    <a:pt x="275" y="851"/>
                  </a:lnTo>
                  <a:lnTo>
                    <a:pt x="271" y="852"/>
                  </a:lnTo>
                  <a:lnTo>
                    <a:pt x="268" y="853"/>
                  </a:lnTo>
                  <a:lnTo>
                    <a:pt x="264" y="854"/>
                  </a:lnTo>
                  <a:lnTo>
                    <a:pt x="261" y="855"/>
                  </a:lnTo>
                  <a:lnTo>
                    <a:pt x="257" y="857"/>
                  </a:lnTo>
                  <a:lnTo>
                    <a:pt x="254" y="858"/>
                  </a:lnTo>
                  <a:lnTo>
                    <a:pt x="250" y="859"/>
                  </a:lnTo>
                  <a:lnTo>
                    <a:pt x="246" y="860"/>
                  </a:lnTo>
                  <a:lnTo>
                    <a:pt x="243" y="863"/>
                  </a:lnTo>
                  <a:lnTo>
                    <a:pt x="239" y="864"/>
                  </a:lnTo>
                  <a:lnTo>
                    <a:pt x="236" y="865"/>
                  </a:lnTo>
                  <a:lnTo>
                    <a:pt x="231" y="866"/>
                  </a:lnTo>
                  <a:lnTo>
                    <a:pt x="227" y="867"/>
                  </a:lnTo>
                  <a:lnTo>
                    <a:pt x="223" y="870"/>
                  </a:lnTo>
                  <a:lnTo>
                    <a:pt x="219" y="871"/>
                  </a:lnTo>
                  <a:lnTo>
                    <a:pt x="216" y="872"/>
                  </a:lnTo>
                  <a:lnTo>
                    <a:pt x="212" y="874"/>
                  </a:lnTo>
                  <a:lnTo>
                    <a:pt x="207" y="876"/>
                  </a:lnTo>
                  <a:lnTo>
                    <a:pt x="204" y="878"/>
                  </a:lnTo>
                  <a:lnTo>
                    <a:pt x="199" y="879"/>
                  </a:lnTo>
                  <a:lnTo>
                    <a:pt x="195" y="880"/>
                  </a:lnTo>
                  <a:lnTo>
                    <a:pt x="192" y="883"/>
                  </a:lnTo>
                  <a:lnTo>
                    <a:pt x="188" y="885"/>
                  </a:lnTo>
                  <a:lnTo>
                    <a:pt x="184" y="886"/>
                  </a:lnTo>
                  <a:lnTo>
                    <a:pt x="180" y="889"/>
                  </a:lnTo>
                  <a:lnTo>
                    <a:pt x="177" y="890"/>
                  </a:lnTo>
                  <a:lnTo>
                    <a:pt x="173" y="892"/>
                  </a:lnTo>
                  <a:lnTo>
                    <a:pt x="169" y="895"/>
                  </a:lnTo>
                  <a:lnTo>
                    <a:pt x="165" y="897"/>
                  </a:lnTo>
                  <a:lnTo>
                    <a:pt x="161" y="898"/>
                  </a:lnTo>
                  <a:lnTo>
                    <a:pt x="159" y="900"/>
                  </a:lnTo>
                  <a:lnTo>
                    <a:pt x="155" y="903"/>
                  </a:lnTo>
                  <a:lnTo>
                    <a:pt x="152" y="905"/>
                  </a:lnTo>
                  <a:lnTo>
                    <a:pt x="148" y="906"/>
                  </a:lnTo>
                  <a:lnTo>
                    <a:pt x="144" y="909"/>
                  </a:lnTo>
                  <a:lnTo>
                    <a:pt x="142" y="911"/>
                  </a:lnTo>
                  <a:lnTo>
                    <a:pt x="140" y="915"/>
                  </a:lnTo>
                  <a:lnTo>
                    <a:pt x="134" y="919"/>
                  </a:lnTo>
                  <a:lnTo>
                    <a:pt x="129" y="924"/>
                  </a:lnTo>
                  <a:lnTo>
                    <a:pt x="124" y="929"/>
                  </a:lnTo>
                  <a:lnTo>
                    <a:pt x="120" y="934"/>
                  </a:lnTo>
                  <a:lnTo>
                    <a:pt x="116" y="937"/>
                  </a:lnTo>
                  <a:lnTo>
                    <a:pt x="112" y="942"/>
                  </a:lnTo>
                  <a:lnTo>
                    <a:pt x="109" y="946"/>
                  </a:lnTo>
                  <a:lnTo>
                    <a:pt x="107" y="949"/>
                  </a:lnTo>
                  <a:lnTo>
                    <a:pt x="104" y="953"/>
                  </a:lnTo>
                  <a:lnTo>
                    <a:pt x="103" y="956"/>
                  </a:lnTo>
                  <a:lnTo>
                    <a:pt x="101" y="959"/>
                  </a:lnTo>
                  <a:lnTo>
                    <a:pt x="99" y="962"/>
                  </a:lnTo>
                  <a:lnTo>
                    <a:pt x="98" y="965"/>
                  </a:lnTo>
                  <a:lnTo>
                    <a:pt x="98" y="968"/>
                  </a:lnTo>
                  <a:lnTo>
                    <a:pt x="98" y="973"/>
                  </a:lnTo>
                  <a:lnTo>
                    <a:pt x="99" y="978"/>
                  </a:lnTo>
                  <a:lnTo>
                    <a:pt x="101" y="981"/>
                  </a:lnTo>
                  <a:lnTo>
                    <a:pt x="103" y="985"/>
                  </a:lnTo>
                  <a:lnTo>
                    <a:pt x="107" y="988"/>
                  </a:lnTo>
                  <a:lnTo>
                    <a:pt x="111" y="992"/>
                  </a:lnTo>
                  <a:lnTo>
                    <a:pt x="116" y="994"/>
                  </a:lnTo>
                  <a:lnTo>
                    <a:pt x="121" y="998"/>
                  </a:lnTo>
                  <a:lnTo>
                    <a:pt x="123" y="998"/>
                  </a:lnTo>
                  <a:lnTo>
                    <a:pt x="126" y="1000"/>
                  </a:lnTo>
                  <a:lnTo>
                    <a:pt x="129" y="1001"/>
                  </a:lnTo>
                  <a:lnTo>
                    <a:pt x="133" y="1002"/>
                  </a:lnTo>
                  <a:lnTo>
                    <a:pt x="135" y="1004"/>
                  </a:lnTo>
                  <a:lnTo>
                    <a:pt x="139" y="1005"/>
                  </a:lnTo>
                  <a:lnTo>
                    <a:pt x="143" y="1006"/>
                  </a:lnTo>
                  <a:lnTo>
                    <a:pt x="148" y="1007"/>
                  </a:lnTo>
                  <a:lnTo>
                    <a:pt x="150" y="1007"/>
                  </a:lnTo>
                  <a:lnTo>
                    <a:pt x="153" y="1008"/>
                  </a:lnTo>
                  <a:lnTo>
                    <a:pt x="156" y="1008"/>
                  </a:lnTo>
                  <a:lnTo>
                    <a:pt x="160" y="1010"/>
                  </a:lnTo>
                  <a:lnTo>
                    <a:pt x="162" y="1010"/>
                  </a:lnTo>
                  <a:lnTo>
                    <a:pt x="166" y="1011"/>
                  </a:lnTo>
                  <a:lnTo>
                    <a:pt x="169" y="1011"/>
                  </a:lnTo>
                  <a:lnTo>
                    <a:pt x="173" y="1012"/>
                  </a:lnTo>
                  <a:lnTo>
                    <a:pt x="177" y="1012"/>
                  </a:lnTo>
                  <a:lnTo>
                    <a:pt x="179" y="1012"/>
                  </a:lnTo>
                  <a:lnTo>
                    <a:pt x="184" y="1012"/>
                  </a:lnTo>
                  <a:lnTo>
                    <a:pt x="187" y="1013"/>
                  </a:lnTo>
                  <a:lnTo>
                    <a:pt x="191" y="1013"/>
                  </a:lnTo>
                  <a:lnTo>
                    <a:pt x="194" y="1013"/>
                  </a:lnTo>
                  <a:lnTo>
                    <a:pt x="198" y="1014"/>
                  </a:lnTo>
                  <a:lnTo>
                    <a:pt x="203" y="1014"/>
                  </a:lnTo>
                  <a:lnTo>
                    <a:pt x="207" y="1014"/>
                  </a:lnTo>
                  <a:lnTo>
                    <a:pt x="211" y="1016"/>
                  </a:lnTo>
                  <a:lnTo>
                    <a:pt x="214" y="1016"/>
                  </a:lnTo>
                  <a:lnTo>
                    <a:pt x="219" y="1017"/>
                  </a:lnTo>
                  <a:lnTo>
                    <a:pt x="224" y="1017"/>
                  </a:lnTo>
                  <a:lnTo>
                    <a:pt x="227" y="1017"/>
                  </a:lnTo>
                  <a:lnTo>
                    <a:pt x="232" y="1017"/>
                  </a:lnTo>
                  <a:lnTo>
                    <a:pt x="237" y="1018"/>
                  </a:lnTo>
                  <a:lnTo>
                    <a:pt x="241" y="1018"/>
                  </a:lnTo>
                  <a:lnTo>
                    <a:pt x="245" y="1018"/>
                  </a:lnTo>
                  <a:lnTo>
                    <a:pt x="249" y="1018"/>
                  </a:lnTo>
                  <a:lnTo>
                    <a:pt x="254" y="1018"/>
                  </a:lnTo>
                  <a:lnTo>
                    <a:pt x="258" y="1018"/>
                  </a:lnTo>
                  <a:lnTo>
                    <a:pt x="262" y="1018"/>
                  </a:lnTo>
                  <a:lnTo>
                    <a:pt x="267" y="1018"/>
                  </a:lnTo>
                  <a:lnTo>
                    <a:pt x="271" y="1019"/>
                  </a:lnTo>
                  <a:lnTo>
                    <a:pt x="275" y="1019"/>
                  </a:lnTo>
                  <a:lnTo>
                    <a:pt x="280" y="1019"/>
                  </a:lnTo>
                  <a:lnTo>
                    <a:pt x="283" y="1019"/>
                  </a:lnTo>
                  <a:lnTo>
                    <a:pt x="288" y="1019"/>
                  </a:lnTo>
                  <a:lnTo>
                    <a:pt x="292" y="1019"/>
                  </a:lnTo>
                  <a:lnTo>
                    <a:pt x="295" y="1019"/>
                  </a:lnTo>
                  <a:lnTo>
                    <a:pt x="300" y="1019"/>
                  </a:lnTo>
                  <a:lnTo>
                    <a:pt x="305" y="1019"/>
                  </a:lnTo>
                  <a:lnTo>
                    <a:pt x="307" y="1019"/>
                  </a:lnTo>
                  <a:lnTo>
                    <a:pt x="312" y="1019"/>
                  </a:lnTo>
                  <a:lnTo>
                    <a:pt x="314" y="1019"/>
                  </a:lnTo>
                  <a:lnTo>
                    <a:pt x="319" y="1019"/>
                  </a:lnTo>
                  <a:lnTo>
                    <a:pt x="322" y="1019"/>
                  </a:lnTo>
                  <a:lnTo>
                    <a:pt x="326" y="1019"/>
                  </a:lnTo>
                  <a:lnTo>
                    <a:pt x="329" y="1019"/>
                  </a:lnTo>
                  <a:lnTo>
                    <a:pt x="333" y="1019"/>
                  </a:lnTo>
                  <a:lnTo>
                    <a:pt x="335" y="1018"/>
                  </a:lnTo>
                  <a:lnTo>
                    <a:pt x="338" y="1018"/>
                  </a:lnTo>
                  <a:lnTo>
                    <a:pt x="341" y="1018"/>
                  </a:lnTo>
                  <a:lnTo>
                    <a:pt x="345" y="1018"/>
                  </a:lnTo>
                  <a:lnTo>
                    <a:pt x="350" y="1017"/>
                  </a:lnTo>
                  <a:lnTo>
                    <a:pt x="356" y="1017"/>
                  </a:lnTo>
                  <a:lnTo>
                    <a:pt x="359" y="1017"/>
                  </a:lnTo>
                  <a:lnTo>
                    <a:pt x="364" y="1016"/>
                  </a:lnTo>
                  <a:lnTo>
                    <a:pt x="370" y="1016"/>
                  </a:lnTo>
                  <a:lnTo>
                    <a:pt x="375" y="1014"/>
                  </a:lnTo>
                  <a:lnTo>
                    <a:pt x="380" y="1014"/>
                  </a:lnTo>
                  <a:lnTo>
                    <a:pt x="386" y="1013"/>
                  </a:lnTo>
                  <a:lnTo>
                    <a:pt x="389" y="1013"/>
                  </a:lnTo>
                  <a:lnTo>
                    <a:pt x="391" y="1013"/>
                  </a:lnTo>
                  <a:lnTo>
                    <a:pt x="395" y="1013"/>
                  </a:lnTo>
                  <a:lnTo>
                    <a:pt x="397" y="1013"/>
                  </a:lnTo>
                  <a:lnTo>
                    <a:pt x="403" y="1012"/>
                  </a:lnTo>
                  <a:lnTo>
                    <a:pt x="409" y="1012"/>
                  </a:lnTo>
                  <a:lnTo>
                    <a:pt x="411" y="1012"/>
                  </a:lnTo>
                  <a:lnTo>
                    <a:pt x="415" y="1012"/>
                  </a:lnTo>
                  <a:lnTo>
                    <a:pt x="417" y="1012"/>
                  </a:lnTo>
                  <a:lnTo>
                    <a:pt x="421" y="1012"/>
                  </a:lnTo>
                  <a:lnTo>
                    <a:pt x="423" y="1012"/>
                  </a:lnTo>
                  <a:lnTo>
                    <a:pt x="427" y="1012"/>
                  </a:lnTo>
                  <a:lnTo>
                    <a:pt x="429" y="1012"/>
                  </a:lnTo>
                  <a:lnTo>
                    <a:pt x="431" y="1012"/>
                  </a:lnTo>
                  <a:lnTo>
                    <a:pt x="435" y="1012"/>
                  </a:lnTo>
                  <a:lnTo>
                    <a:pt x="437" y="1012"/>
                  </a:lnTo>
                  <a:lnTo>
                    <a:pt x="440" y="1012"/>
                  </a:lnTo>
                  <a:lnTo>
                    <a:pt x="443" y="1012"/>
                  </a:lnTo>
                  <a:lnTo>
                    <a:pt x="448" y="1011"/>
                  </a:lnTo>
                  <a:lnTo>
                    <a:pt x="454" y="1011"/>
                  </a:lnTo>
                  <a:lnTo>
                    <a:pt x="459" y="1011"/>
                  </a:lnTo>
                  <a:lnTo>
                    <a:pt x="463" y="1011"/>
                  </a:lnTo>
                  <a:lnTo>
                    <a:pt x="468" y="1011"/>
                  </a:lnTo>
                  <a:lnTo>
                    <a:pt x="473" y="1012"/>
                  </a:lnTo>
                  <a:lnTo>
                    <a:pt x="476" y="1012"/>
                  </a:lnTo>
                  <a:lnTo>
                    <a:pt x="481" y="1012"/>
                  </a:lnTo>
                  <a:lnTo>
                    <a:pt x="485" y="1012"/>
                  </a:lnTo>
                  <a:lnTo>
                    <a:pt x="488" y="1012"/>
                  </a:lnTo>
                  <a:lnTo>
                    <a:pt x="491" y="1013"/>
                  </a:lnTo>
                  <a:lnTo>
                    <a:pt x="493" y="1013"/>
                  </a:lnTo>
                  <a:lnTo>
                    <a:pt x="498" y="1016"/>
                  </a:lnTo>
                  <a:lnTo>
                    <a:pt x="501" y="1017"/>
                  </a:lnTo>
                  <a:lnTo>
                    <a:pt x="503" y="1019"/>
                  </a:lnTo>
                  <a:lnTo>
                    <a:pt x="506" y="1023"/>
                  </a:lnTo>
                  <a:lnTo>
                    <a:pt x="510" y="1026"/>
                  </a:lnTo>
                  <a:lnTo>
                    <a:pt x="514" y="1031"/>
                  </a:lnTo>
                  <a:lnTo>
                    <a:pt x="519" y="1036"/>
                  </a:lnTo>
                  <a:lnTo>
                    <a:pt x="525" y="1042"/>
                  </a:lnTo>
                  <a:lnTo>
                    <a:pt x="527" y="1044"/>
                  </a:lnTo>
                  <a:lnTo>
                    <a:pt x="531" y="1046"/>
                  </a:lnTo>
                  <a:lnTo>
                    <a:pt x="535" y="1049"/>
                  </a:lnTo>
                  <a:lnTo>
                    <a:pt x="538" y="1052"/>
                  </a:lnTo>
                  <a:lnTo>
                    <a:pt x="542" y="1055"/>
                  </a:lnTo>
                  <a:lnTo>
                    <a:pt x="545" y="1056"/>
                  </a:lnTo>
                  <a:lnTo>
                    <a:pt x="549" y="1058"/>
                  </a:lnTo>
                  <a:lnTo>
                    <a:pt x="554" y="1061"/>
                  </a:lnTo>
                  <a:lnTo>
                    <a:pt x="557" y="1063"/>
                  </a:lnTo>
                  <a:lnTo>
                    <a:pt x="562" y="1065"/>
                  </a:lnTo>
                  <a:lnTo>
                    <a:pt x="567" y="1067"/>
                  </a:lnTo>
                  <a:lnTo>
                    <a:pt x="571" y="1068"/>
                  </a:lnTo>
                  <a:lnTo>
                    <a:pt x="575" y="1069"/>
                  </a:lnTo>
                  <a:lnTo>
                    <a:pt x="581" y="1070"/>
                  </a:lnTo>
                  <a:lnTo>
                    <a:pt x="586" y="1070"/>
                  </a:lnTo>
                  <a:lnTo>
                    <a:pt x="590" y="1071"/>
                  </a:lnTo>
                  <a:lnTo>
                    <a:pt x="595" y="1070"/>
                  </a:lnTo>
                  <a:lnTo>
                    <a:pt x="600" y="1070"/>
                  </a:lnTo>
                  <a:lnTo>
                    <a:pt x="606" y="1069"/>
                  </a:lnTo>
                  <a:lnTo>
                    <a:pt x="612" y="1069"/>
                  </a:lnTo>
                  <a:lnTo>
                    <a:pt x="616" y="1067"/>
                  </a:lnTo>
                  <a:lnTo>
                    <a:pt x="621" y="1065"/>
                  </a:lnTo>
                  <a:lnTo>
                    <a:pt x="625" y="1064"/>
                  </a:lnTo>
                  <a:lnTo>
                    <a:pt x="629" y="1062"/>
                  </a:lnTo>
                  <a:lnTo>
                    <a:pt x="633" y="1061"/>
                  </a:lnTo>
                  <a:lnTo>
                    <a:pt x="638" y="1059"/>
                  </a:lnTo>
                  <a:lnTo>
                    <a:pt x="641" y="1057"/>
                  </a:lnTo>
                  <a:lnTo>
                    <a:pt x="645" y="1056"/>
                  </a:lnTo>
                  <a:lnTo>
                    <a:pt x="647" y="1055"/>
                  </a:lnTo>
                  <a:lnTo>
                    <a:pt x="651" y="1052"/>
                  </a:lnTo>
                  <a:lnTo>
                    <a:pt x="653" y="1051"/>
                  </a:lnTo>
                  <a:lnTo>
                    <a:pt x="656" y="1050"/>
                  </a:lnTo>
                  <a:lnTo>
                    <a:pt x="660" y="1046"/>
                  </a:lnTo>
                  <a:lnTo>
                    <a:pt x="665" y="1044"/>
                  </a:lnTo>
                  <a:lnTo>
                    <a:pt x="670" y="1040"/>
                  </a:lnTo>
                  <a:lnTo>
                    <a:pt x="673" y="1037"/>
                  </a:lnTo>
                  <a:lnTo>
                    <a:pt x="678" y="1035"/>
                  </a:lnTo>
                  <a:lnTo>
                    <a:pt x="684" y="1032"/>
                  </a:lnTo>
                  <a:lnTo>
                    <a:pt x="686" y="1031"/>
                  </a:lnTo>
                  <a:lnTo>
                    <a:pt x="689" y="1029"/>
                  </a:lnTo>
                  <a:lnTo>
                    <a:pt x="692" y="1027"/>
                  </a:lnTo>
                  <a:lnTo>
                    <a:pt x="696" y="1027"/>
                  </a:lnTo>
                  <a:lnTo>
                    <a:pt x="699" y="1025"/>
                  </a:lnTo>
                  <a:lnTo>
                    <a:pt x="703" y="1024"/>
                  </a:lnTo>
                  <a:lnTo>
                    <a:pt x="708" y="1023"/>
                  </a:lnTo>
                  <a:lnTo>
                    <a:pt x="712" y="1023"/>
                  </a:lnTo>
                  <a:lnTo>
                    <a:pt x="716" y="1021"/>
                  </a:lnTo>
                  <a:lnTo>
                    <a:pt x="722" y="1020"/>
                  </a:lnTo>
                  <a:lnTo>
                    <a:pt x="724" y="1019"/>
                  </a:lnTo>
                  <a:lnTo>
                    <a:pt x="727" y="1019"/>
                  </a:lnTo>
                  <a:lnTo>
                    <a:pt x="730" y="1018"/>
                  </a:lnTo>
                  <a:lnTo>
                    <a:pt x="733" y="1018"/>
                  </a:lnTo>
                  <a:lnTo>
                    <a:pt x="735" y="1018"/>
                  </a:lnTo>
                  <a:lnTo>
                    <a:pt x="738" y="1017"/>
                  </a:lnTo>
                  <a:lnTo>
                    <a:pt x="742" y="1017"/>
                  </a:lnTo>
                  <a:lnTo>
                    <a:pt x="744" y="1017"/>
                  </a:lnTo>
                  <a:lnTo>
                    <a:pt x="748" y="1017"/>
                  </a:lnTo>
                  <a:lnTo>
                    <a:pt x="752" y="1016"/>
                  </a:lnTo>
                  <a:lnTo>
                    <a:pt x="755" y="1016"/>
                  </a:lnTo>
                  <a:lnTo>
                    <a:pt x="760" y="1016"/>
                  </a:lnTo>
                  <a:lnTo>
                    <a:pt x="762" y="1016"/>
                  </a:lnTo>
                  <a:lnTo>
                    <a:pt x="766" y="1014"/>
                  </a:lnTo>
                  <a:lnTo>
                    <a:pt x="769" y="1014"/>
                  </a:lnTo>
                  <a:lnTo>
                    <a:pt x="774" y="1014"/>
                  </a:lnTo>
                  <a:lnTo>
                    <a:pt x="778" y="1013"/>
                  </a:lnTo>
                  <a:lnTo>
                    <a:pt x="781" y="1013"/>
                  </a:lnTo>
                  <a:lnTo>
                    <a:pt x="785" y="1013"/>
                  </a:lnTo>
                  <a:lnTo>
                    <a:pt x="789" y="1013"/>
                  </a:lnTo>
                  <a:lnTo>
                    <a:pt x="793" y="1012"/>
                  </a:lnTo>
                  <a:lnTo>
                    <a:pt x="798" y="1012"/>
                  </a:lnTo>
                  <a:lnTo>
                    <a:pt x="801" y="1012"/>
                  </a:lnTo>
                  <a:lnTo>
                    <a:pt x="806" y="1012"/>
                  </a:lnTo>
                  <a:lnTo>
                    <a:pt x="810" y="1011"/>
                  </a:lnTo>
                  <a:lnTo>
                    <a:pt x="814" y="1011"/>
                  </a:lnTo>
                  <a:lnTo>
                    <a:pt x="818" y="1011"/>
                  </a:lnTo>
                  <a:lnTo>
                    <a:pt x="823" y="1011"/>
                  </a:lnTo>
                  <a:lnTo>
                    <a:pt x="826" y="1010"/>
                  </a:lnTo>
                  <a:lnTo>
                    <a:pt x="831" y="1010"/>
                  </a:lnTo>
                  <a:lnTo>
                    <a:pt x="836" y="1008"/>
                  </a:lnTo>
                  <a:lnTo>
                    <a:pt x="840" y="1008"/>
                  </a:lnTo>
                  <a:lnTo>
                    <a:pt x="844" y="1007"/>
                  </a:lnTo>
                  <a:lnTo>
                    <a:pt x="849" y="1007"/>
                  </a:lnTo>
                  <a:lnTo>
                    <a:pt x="854" y="1006"/>
                  </a:lnTo>
                  <a:lnTo>
                    <a:pt x="858" y="1006"/>
                  </a:lnTo>
                  <a:lnTo>
                    <a:pt x="862" y="1005"/>
                  </a:lnTo>
                  <a:lnTo>
                    <a:pt x="867" y="1005"/>
                  </a:lnTo>
                  <a:lnTo>
                    <a:pt x="870" y="1004"/>
                  </a:lnTo>
                  <a:lnTo>
                    <a:pt x="876" y="1004"/>
                  </a:lnTo>
                  <a:lnTo>
                    <a:pt x="880" y="1002"/>
                  </a:lnTo>
                  <a:lnTo>
                    <a:pt x="884" y="1002"/>
                  </a:lnTo>
                  <a:lnTo>
                    <a:pt x="889" y="1001"/>
                  </a:lnTo>
                  <a:lnTo>
                    <a:pt x="894" y="1001"/>
                  </a:lnTo>
                  <a:lnTo>
                    <a:pt x="899" y="1000"/>
                  </a:lnTo>
                  <a:lnTo>
                    <a:pt x="902" y="999"/>
                  </a:lnTo>
                  <a:lnTo>
                    <a:pt x="907" y="998"/>
                  </a:lnTo>
                  <a:lnTo>
                    <a:pt x="910" y="998"/>
                  </a:lnTo>
                  <a:lnTo>
                    <a:pt x="915" y="997"/>
                  </a:lnTo>
                  <a:lnTo>
                    <a:pt x="919" y="995"/>
                  </a:lnTo>
                  <a:lnTo>
                    <a:pt x="923" y="994"/>
                  </a:lnTo>
                  <a:lnTo>
                    <a:pt x="928" y="993"/>
                  </a:lnTo>
                  <a:lnTo>
                    <a:pt x="932" y="992"/>
                  </a:lnTo>
                  <a:lnTo>
                    <a:pt x="936" y="991"/>
                  </a:lnTo>
                  <a:lnTo>
                    <a:pt x="940" y="989"/>
                  </a:lnTo>
                  <a:lnTo>
                    <a:pt x="945" y="988"/>
                  </a:lnTo>
                  <a:lnTo>
                    <a:pt x="948" y="987"/>
                  </a:lnTo>
                  <a:lnTo>
                    <a:pt x="953" y="986"/>
                  </a:lnTo>
                  <a:lnTo>
                    <a:pt x="958" y="985"/>
                  </a:lnTo>
                  <a:lnTo>
                    <a:pt x="961" y="983"/>
                  </a:lnTo>
                  <a:lnTo>
                    <a:pt x="965" y="982"/>
                  </a:lnTo>
                  <a:lnTo>
                    <a:pt x="969" y="980"/>
                  </a:lnTo>
                  <a:lnTo>
                    <a:pt x="972" y="979"/>
                  </a:lnTo>
                  <a:lnTo>
                    <a:pt x="976" y="978"/>
                  </a:lnTo>
                  <a:lnTo>
                    <a:pt x="979" y="975"/>
                  </a:lnTo>
                  <a:lnTo>
                    <a:pt x="983" y="974"/>
                  </a:lnTo>
                  <a:lnTo>
                    <a:pt x="986" y="973"/>
                  </a:lnTo>
                  <a:lnTo>
                    <a:pt x="990" y="972"/>
                  </a:lnTo>
                  <a:lnTo>
                    <a:pt x="992" y="970"/>
                  </a:lnTo>
                  <a:lnTo>
                    <a:pt x="996" y="968"/>
                  </a:lnTo>
                  <a:lnTo>
                    <a:pt x="999" y="968"/>
                  </a:lnTo>
                  <a:lnTo>
                    <a:pt x="1002" y="967"/>
                  </a:lnTo>
                  <a:lnTo>
                    <a:pt x="1005" y="965"/>
                  </a:lnTo>
                  <a:lnTo>
                    <a:pt x="1008" y="963"/>
                  </a:lnTo>
                  <a:lnTo>
                    <a:pt x="1011" y="963"/>
                  </a:lnTo>
                  <a:lnTo>
                    <a:pt x="1014" y="962"/>
                  </a:lnTo>
                  <a:lnTo>
                    <a:pt x="1018" y="959"/>
                  </a:lnTo>
                  <a:lnTo>
                    <a:pt x="1023" y="956"/>
                  </a:lnTo>
                  <a:lnTo>
                    <a:pt x="1028" y="954"/>
                  </a:lnTo>
                  <a:lnTo>
                    <a:pt x="1033" y="951"/>
                  </a:lnTo>
                  <a:lnTo>
                    <a:pt x="1036" y="949"/>
                  </a:lnTo>
                  <a:lnTo>
                    <a:pt x="1040" y="947"/>
                  </a:lnTo>
                  <a:lnTo>
                    <a:pt x="1043" y="944"/>
                  </a:lnTo>
                  <a:lnTo>
                    <a:pt x="1047" y="943"/>
                  </a:lnTo>
                  <a:lnTo>
                    <a:pt x="1050" y="940"/>
                  </a:lnTo>
                  <a:lnTo>
                    <a:pt x="1053" y="937"/>
                  </a:lnTo>
                  <a:lnTo>
                    <a:pt x="1054" y="935"/>
                  </a:lnTo>
                  <a:lnTo>
                    <a:pt x="1057" y="932"/>
                  </a:lnTo>
                  <a:lnTo>
                    <a:pt x="1061" y="928"/>
                  </a:lnTo>
                  <a:lnTo>
                    <a:pt x="1065" y="923"/>
                  </a:lnTo>
                  <a:lnTo>
                    <a:pt x="1066" y="918"/>
                  </a:lnTo>
                  <a:lnTo>
                    <a:pt x="1068" y="914"/>
                  </a:lnTo>
                  <a:lnTo>
                    <a:pt x="1068" y="908"/>
                  </a:lnTo>
                  <a:lnTo>
                    <a:pt x="1069" y="902"/>
                  </a:lnTo>
                  <a:lnTo>
                    <a:pt x="1068" y="898"/>
                  </a:lnTo>
                  <a:lnTo>
                    <a:pt x="1067" y="895"/>
                  </a:lnTo>
                  <a:lnTo>
                    <a:pt x="1066" y="892"/>
                  </a:lnTo>
                  <a:lnTo>
                    <a:pt x="1065" y="889"/>
                  </a:lnTo>
                  <a:lnTo>
                    <a:pt x="1063" y="885"/>
                  </a:lnTo>
                  <a:lnTo>
                    <a:pt x="1061" y="881"/>
                  </a:lnTo>
                  <a:lnTo>
                    <a:pt x="1059" y="877"/>
                  </a:lnTo>
                  <a:lnTo>
                    <a:pt x="1056" y="874"/>
                  </a:lnTo>
                  <a:lnTo>
                    <a:pt x="1054" y="870"/>
                  </a:lnTo>
                  <a:lnTo>
                    <a:pt x="1050" y="866"/>
                  </a:lnTo>
                  <a:lnTo>
                    <a:pt x="1046" y="861"/>
                  </a:lnTo>
                  <a:lnTo>
                    <a:pt x="1042" y="858"/>
                  </a:lnTo>
                  <a:lnTo>
                    <a:pt x="1037" y="854"/>
                  </a:lnTo>
                  <a:lnTo>
                    <a:pt x="1034" y="851"/>
                  </a:lnTo>
                  <a:lnTo>
                    <a:pt x="1028" y="846"/>
                  </a:lnTo>
                  <a:lnTo>
                    <a:pt x="1023" y="842"/>
                  </a:lnTo>
                  <a:lnTo>
                    <a:pt x="1019" y="841"/>
                  </a:lnTo>
                  <a:lnTo>
                    <a:pt x="1016" y="839"/>
                  </a:lnTo>
                  <a:lnTo>
                    <a:pt x="1014" y="836"/>
                  </a:lnTo>
                  <a:lnTo>
                    <a:pt x="1010" y="835"/>
                  </a:lnTo>
                  <a:lnTo>
                    <a:pt x="1006" y="833"/>
                  </a:lnTo>
                  <a:lnTo>
                    <a:pt x="1003" y="830"/>
                  </a:lnTo>
                  <a:lnTo>
                    <a:pt x="999" y="829"/>
                  </a:lnTo>
                  <a:lnTo>
                    <a:pt x="997" y="827"/>
                  </a:lnTo>
                  <a:lnTo>
                    <a:pt x="992" y="826"/>
                  </a:lnTo>
                  <a:lnTo>
                    <a:pt x="989" y="823"/>
                  </a:lnTo>
                  <a:lnTo>
                    <a:pt x="984" y="821"/>
                  </a:lnTo>
                  <a:lnTo>
                    <a:pt x="980" y="820"/>
                  </a:lnTo>
                  <a:lnTo>
                    <a:pt x="977" y="819"/>
                  </a:lnTo>
                  <a:lnTo>
                    <a:pt x="972" y="816"/>
                  </a:lnTo>
                  <a:lnTo>
                    <a:pt x="967" y="815"/>
                  </a:lnTo>
                  <a:lnTo>
                    <a:pt x="964" y="814"/>
                  </a:lnTo>
                  <a:lnTo>
                    <a:pt x="959" y="811"/>
                  </a:lnTo>
                  <a:lnTo>
                    <a:pt x="954" y="810"/>
                  </a:lnTo>
                  <a:lnTo>
                    <a:pt x="950" y="809"/>
                  </a:lnTo>
                  <a:lnTo>
                    <a:pt x="945" y="807"/>
                  </a:lnTo>
                  <a:lnTo>
                    <a:pt x="939" y="806"/>
                  </a:lnTo>
                  <a:lnTo>
                    <a:pt x="934" y="804"/>
                  </a:lnTo>
                  <a:lnTo>
                    <a:pt x="928" y="803"/>
                  </a:lnTo>
                  <a:lnTo>
                    <a:pt x="923" y="802"/>
                  </a:lnTo>
                  <a:lnTo>
                    <a:pt x="919" y="801"/>
                  </a:lnTo>
                  <a:lnTo>
                    <a:pt x="913" y="800"/>
                  </a:lnTo>
                  <a:lnTo>
                    <a:pt x="907" y="798"/>
                  </a:lnTo>
                  <a:lnTo>
                    <a:pt x="902" y="797"/>
                  </a:lnTo>
                  <a:lnTo>
                    <a:pt x="895" y="797"/>
                  </a:lnTo>
                  <a:lnTo>
                    <a:pt x="890" y="796"/>
                  </a:lnTo>
                  <a:lnTo>
                    <a:pt x="884" y="795"/>
                  </a:lnTo>
                  <a:lnTo>
                    <a:pt x="878" y="795"/>
                  </a:lnTo>
                  <a:lnTo>
                    <a:pt x="871" y="794"/>
                  </a:lnTo>
                  <a:lnTo>
                    <a:pt x="865" y="793"/>
                  </a:lnTo>
                  <a:lnTo>
                    <a:pt x="859" y="793"/>
                  </a:lnTo>
                  <a:lnTo>
                    <a:pt x="854" y="791"/>
                  </a:lnTo>
                  <a:lnTo>
                    <a:pt x="848" y="790"/>
                  </a:lnTo>
                  <a:lnTo>
                    <a:pt x="843" y="790"/>
                  </a:lnTo>
                  <a:lnTo>
                    <a:pt x="837" y="789"/>
                  </a:lnTo>
                  <a:lnTo>
                    <a:pt x="832" y="789"/>
                  </a:lnTo>
                  <a:lnTo>
                    <a:pt x="827" y="789"/>
                  </a:lnTo>
                  <a:lnTo>
                    <a:pt x="823" y="788"/>
                  </a:lnTo>
                  <a:lnTo>
                    <a:pt x="818" y="788"/>
                  </a:lnTo>
                  <a:lnTo>
                    <a:pt x="813" y="788"/>
                  </a:lnTo>
                  <a:lnTo>
                    <a:pt x="808" y="788"/>
                  </a:lnTo>
                  <a:lnTo>
                    <a:pt x="805" y="787"/>
                  </a:lnTo>
                  <a:lnTo>
                    <a:pt x="800" y="787"/>
                  </a:lnTo>
                  <a:lnTo>
                    <a:pt x="798" y="787"/>
                  </a:lnTo>
                  <a:lnTo>
                    <a:pt x="793" y="787"/>
                  </a:lnTo>
                  <a:lnTo>
                    <a:pt x="789" y="785"/>
                  </a:lnTo>
                  <a:lnTo>
                    <a:pt x="785" y="785"/>
                  </a:lnTo>
                  <a:lnTo>
                    <a:pt x="782" y="785"/>
                  </a:lnTo>
                  <a:lnTo>
                    <a:pt x="779" y="784"/>
                  </a:lnTo>
                  <a:lnTo>
                    <a:pt x="775" y="784"/>
                  </a:lnTo>
                  <a:lnTo>
                    <a:pt x="772" y="784"/>
                  </a:lnTo>
                  <a:lnTo>
                    <a:pt x="769" y="784"/>
                  </a:lnTo>
                  <a:lnTo>
                    <a:pt x="766" y="783"/>
                  </a:lnTo>
                  <a:lnTo>
                    <a:pt x="763" y="783"/>
                  </a:lnTo>
                  <a:lnTo>
                    <a:pt x="760" y="783"/>
                  </a:lnTo>
                  <a:lnTo>
                    <a:pt x="757" y="783"/>
                  </a:lnTo>
                  <a:lnTo>
                    <a:pt x="753" y="782"/>
                  </a:lnTo>
                  <a:lnTo>
                    <a:pt x="748" y="782"/>
                  </a:lnTo>
                  <a:lnTo>
                    <a:pt x="743" y="781"/>
                  </a:lnTo>
                  <a:lnTo>
                    <a:pt x="738" y="779"/>
                  </a:lnTo>
                  <a:lnTo>
                    <a:pt x="735" y="778"/>
                  </a:lnTo>
                  <a:lnTo>
                    <a:pt x="731" y="777"/>
                  </a:lnTo>
                  <a:lnTo>
                    <a:pt x="727" y="776"/>
                  </a:lnTo>
                  <a:lnTo>
                    <a:pt x="724" y="774"/>
                  </a:lnTo>
                  <a:lnTo>
                    <a:pt x="721" y="772"/>
                  </a:lnTo>
                  <a:lnTo>
                    <a:pt x="717" y="771"/>
                  </a:lnTo>
                  <a:lnTo>
                    <a:pt x="715" y="768"/>
                  </a:lnTo>
                  <a:lnTo>
                    <a:pt x="711" y="765"/>
                  </a:lnTo>
                  <a:lnTo>
                    <a:pt x="709" y="763"/>
                  </a:lnTo>
                  <a:lnTo>
                    <a:pt x="706" y="759"/>
                  </a:lnTo>
                  <a:lnTo>
                    <a:pt x="703" y="756"/>
                  </a:lnTo>
                  <a:lnTo>
                    <a:pt x="701" y="752"/>
                  </a:lnTo>
                  <a:lnTo>
                    <a:pt x="697" y="749"/>
                  </a:lnTo>
                  <a:lnTo>
                    <a:pt x="695" y="744"/>
                  </a:lnTo>
                  <a:lnTo>
                    <a:pt x="691" y="738"/>
                  </a:lnTo>
                  <a:lnTo>
                    <a:pt x="689" y="733"/>
                  </a:lnTo>
                  <a:lnTo>
                    <a:pt x="685" y="728"/>
                  </a:lnTo>
                  <a:lnTo>
                    <a:pt x="683" y="724"/>
                  </a:lnTo>
                  <a:lnTo>
                    <a:pt x="679" y="719"/>
                  </a:lnTo>
                  <a:lnTo>
                    <a:pt x="677" y="715"/>
                  </a:lnTo>
                  <a:lnTo>
                    <a:pt x="674" y="711"/>
                  </a:lnTo>
                  <a:lnTo>
                    <a:pt x="672" y="706"/>
                  </a:lnTo>
                  <a:lnTo>
                    <a:pt x="670" y="701"/>
                  </a:lnTo>
                  <a:lnTo>
                    <a:pt x="667" y="698"/>
                  </a:lnTo>
                  <a:lnTo>
                    <a:pt x="665" y="693"/>
                  </a:lnTo>
                  <a:lnTo>
                    <a:pt x="663" y="689"/>
                  </a:lnTo>
                  <a:lnTo>
                    <a:pt x="660" y="685"/>
                  </a:lnTo>
                  <a:lnTo>
                    <a:pt x="659" y="681"/>
                  </a:lnTo>
                  <a:lnTo>
                    <a:pt x="658" y="676"/>
                  </a:lnTo>
                  <a:lnTo>
                    <a:pt x="656" y="673"/>
                  </a:lnTo>
                  <a:lnTo>
                    <a:pt x="654" y="669"/>
                  </a:lnTo>
                  <a:lnTo>
                    <a:pt x="652" y="664"/>
                  </a:lnTo>
                  <a:lnTo>
                    <a:pt x="651" y="661"/>
                  </a:lnTo>
                  <a:lnTo>
                    <a:pt x="651" y="657"/>
                  </a:lnTo>
                  <a:lnTo>
                    <a:pt x="650" y="654"/>
                  </a:lnTo>
                  <a:lnTo>
                    <a:pt x="648" y="650"/>
                  </a:lnTo>
                  <a:lnTo>
                    <a:pt x="648" y="647"/>
                  </a:lnTo>
                  <a:lnTo>
                    <a:pt x="648" y="644"/>
                  </a:lnTo>
                  <a:lnTo>
                    <a:pt x="648" y="641"/>
                  </a:lnTo>
                  <a:lnTo>
                    <a:pt x="648" y="637"/>
                  </a:lnTo>
                  <a:lnTo>
                    <a:pt x="648" y="634"/>
                  </a:lnTo>
                  <a:lnTo>
                    <a:pt x="650" y="631"/>
                  </a:lnTo>
                  <a:lnTo>
                    <a:pt x="651" y="628"/>
                  </a:lnTo>
                  <a:lnTo>
                    <a:pt x="652" y="625"/>
                  </a:lnTo>
                  <a:lnTo>
                    <a:pt x="653" y="622"/>
                  </a:lnTo>
                  <a:lnTo>
                    <a:pt x="656" y="621"/>
                  </a:lnTo>
                  <a:lnTo>
                    <a:pt x="657" y="617"/>
                  </a:lnTo>
                  <a:lnTo>
                    <a:pt x="658" y="613"/>
                  </a:lnTo>
                  <a:lnTo>
                    <a:pt x="660" y="610"/>
                  </a:lnTo>
                  <a:lnTo>
                    <a:pt x="663" y="606"/>
                  </a:lnTo>
                  <a:lnTo>
                    <a:pt x="664" y="602"/>
                  </a:lnTo>
                  <a:lnTo>
                    <a:pt x="667" y="598"/>
                  </a:lnTo>
                  <a:lnTo>
                    <a:pt x="669" y="594"/>
                  </a:lnTo>
                  <a:lnTo>
                    <a:pt x="672" y="590"/>
                  </a:lnTo>
                  <a:lnTo>
                    <a:pt x="674" y="585"/>
                  </a:lnTo>
                  <a:lnTo>
                    <a:pt x="677" y="580"/>
                  </a:lnTo>
                  <a:lnTo>
                    <a:pt x="679" y="575"/>
                  </a:lnTo>
                  <a:lnTo>
                    <a:pt x="683" y="571"/>
                  </a:lnTo>
                  <a:lnTo>
                    <a:pt x="684" y="565"/>
                  </a:lnTo>
                  <a:lnTo>
                    <a:pt x="686" y="560"/>
                  </a:lnTo>
                  <a:lnTo>
                    <a:pt x="690" y="554"/>
                  </a:lnTo>
                  <a:lnTo>
                    <a:pt x="692" y="549"/>
                  </a:lnTo>
                  <a:lnTo>
                    <a:pt x="695" y="543"/>
                  </a:lnTo>
                  <a:lnTo>
                    <a:pt x="697" y="537"/>
                  </a:lnTo>
                  <a:lnTo>
                    <a:pt x="698" y="533"/>
                  </a:lnTo>
                  <a:lnTo>
                    <a:pt x="701" y="528"/>
                  </a:lnTo>
                  <a:lnTo>
                    <a:pt x="702" y="522"/>
                  </a:lnTo>
                  <a:lnTo>
                    <a:pt x="703" y="516"/>
                  </a:lnTo>
                  <a:lnTo>
                    <a:pt x="704" y="510"/>
                  </a:lnTo>
                  <a:lnTo>
                    <a:pt x="705" y="505"/>
                  </a:lnTo>
                  <a:lnTo>
                    <a:pt x="706" y="501"/>
                  </a:lnTo>
                  <a:lnTo>
                    <a:pt x="706" y="495"/>
                  </a:lnTo>
                  <a:lnTo>
                    <a:pt x="706" y="490"/>
                  </a:lnTo>
                  <a:lnTo>
                    <a:pt x="706" y="485"/>
                  </a:lnTo>
                  <a:lnTo>
                    <a:pt x="706" y="481"/>
                  </a:lnTo>
                  <a:lnTo>
                    <a:pt x="705" y="477"/>
                  </a:lnTo>
                  <a:lnTo>
                    <a:pt x="704" y="472"/>
                  </a:lnTo>
                  <a:lnTo>
                    <a:pt x="703" y="470"/>
                  </a:lnTo>
                  <a:lnTo>
                    <a:pt x="701" y="465"/>
                  </a:lnTo>
                  <a:lnTo>
                    <a:pt x="699" y="462"/>
                  </a:lnTo>
                  <a:lnTo>
                    <a:pt x="697" y="458"/>
                  </a:lnTo>
                  <a:lnTo>
                    <a:pt x="697" y="454"/>
                  </a:lnTo>
                  <a:lnTo>
                    <a:pt x="695" y="451"/>
                  </a:lnTo>
                  <a:lnTo>
                    <a:pt x="693" y="447"/>
                  </a:lnTo>
                  <a:lnTo>
                    <a:pt x="692" y="445"/>
                  </a:lnTo>
                  <a:lnTo>
                    <a:pt x="692" y="441"/>
                  </a:lnTo>
                  <a:lnTo>
                    <a:pt x="691" y="438"/>
                  </a:lnTo>
                  <a:lnTo>
                    <a:pt x="691" y="434"/>
                  </a:lnTo>
                  <a:lnTo>
                    <a:pt x="690" y="431"/>
                  </a:lnTo>
                  <a:lnTo>
                    <a:pt x="690" y="428"/>
                  </a:lnTo>
                  <a:lnTo>
                    <a:pt x="690" y="425"/>
                  </a:lnTo>
                  <a:lnTo>
                    <a:pt x="690" y="421"/>
                  </a:lnTo>
                  <a:lnTo>
                    <a:pt x="690" y="418"/>
                  </a:lnTo>
                  <a:lnTo>
                    <a:pt x="690" y="415"/>
                  </a:lnTo>
                  <a:lnTo>
                    <a:pt x="690" y="411"/>
                  </a:lnTo>
                  <a:lnTo>
                    <a:pt x="690" y="407"/>
                  </a:lnTo>
                  <a:lnTo>
                    <a:pt x="690" y="403"/>
                  </a:lnTo>
                  <a:lnTo>
                    <a:pt x="691" y="400"/>
                  </a:lnTo>
                  <a:lnTo>
                    <a:pt x="691" y="395"/>
                  </a:lnTo>
                  <a:lnTo>
                    <a:pt x="691" y="390"/>
                  </a:lnTo>
                  <a:lnTo>
                    <a:pt x="692" y="387"/>
                  </a:lnTo>
                  <a:lnTo>
                    <a:pt x="693" y="382"/>
                  </a:lnTo>
                  <a:lnTo>
                    <a:pt x="693" y="376"/>
                  </a:lnTo>
                  <a:lnTo>
                    <a:pt x="695" y="371"/>
                  </a:lnTo>
                  <a:lnTo>
                    <a:pt x="695" y="367"/>
                  </a:lnTo>
                  <a:lnTo>
                    <a:pt x="696" y="361"/>
                  </a:lnTo>
                  <a:lnTo>
                    <a:pt x="696" y="357"/>
                  </a:lnTo>
                  <a:lnTo>
                    <a:pt x="697" y="355"/>
                  </a:lnTo>
                  <a:lnTo>
                    <a:pt x="697" y="351"/>
                  </a:lnTo>
                  <a:lnTo>
                    <a:pt x="698" y="349"/>
                  </a:lnTo>
                  <a:lnTo>
                    <a:pt x="698" y="347"/>
                  </a:lnTo>
                  <a:lnTo>
                    <a:pt x="699" y="343"/>
                  </a:lnTo>
                  <a:lnTo>
                    <a:pt x="699" y="339"/>
                  </a:lnTo>
                  <a:lnTo>
                    <a:pt x="701" y="337"/>
                  </a:lnTo>
                  <a:lnTo>
                    <a:pt x="701" y="332"/>
                  </a:lnTo>
                  <a:lnTo>
                    <a:pt x="702" y="329"/>
                  </a:lnTo>
                  <a:lnTo>
                    <a:pt x="702" y="325"/>
                  </a:lnTo>
                  <a:lnTo>
                    <a:pt x="702" y="323"/>
                  </a:lnTo>
                  <a:lnTo>
                    <a:pt x="703" y="318"/>
                  </a:lnTo>
                  <a:lnTo>
                    <a:pt x="703" y="314"/>
                  </a:lnTo>
                  <a:lnTo>
                    <a:pt x="704" y="311"/>
                  </a:lnTo>
                  <a:lnTo>
                    <a:pt x="705" y="307"/>
                  </a:lnTo>
                  <a:lnTo>
                    <a:pt x="705" y="303"/>
                  </a:lnTo>
                  <a:lnTo>
                    <a:pt x="706" y="298"/>
                  </a:lnTo>
                  <a:lnTo>
                    <a:pt x="706" y="294"/>
                  </a:lnTo>
                  <a:lnTo>
                    <a:pt x="708" y="291"/>
                  </a:lnTo>
                  <a:lnTo>
                    <a:pt x="708" y="286"/>
                  </a:lnTo>
                  <a:lnTo>
                    <a:pt x="709" y="282"/>
                  </a:lnTo>
                  <a:lnTo>
                    <a:pt x="709" y="278"/>
                  </a:lnTo>
                  <a:lnTo>
                    <a:pt x="710" y="273"/>
                  </a:lnTo>
                  <a:lnTo>
                    <a:pt x="710" y="268"/>
                  </a:lnTo>
                  <a:lnTo>
                    <a:pt x="710" y="265"/>
                  </a:lnTo>
                  <a:lnTo>
                    <a:pt x="711" y="260"/>
                  </a:lnTo>
                  <a:lnTo>
                    <a:pt x="712" y="255"/>
                  </a:lnTo>
                  <a:lnTo>
                    <a:pt x="712" y="250"/>
                  </a:lnTo>
                  <a:lnTo>
                    <a:pt x="712" y="247"/>
                  </a:lnTo>
                  <a:lnTo>
                    <a:pt x="714" y="242"/>
                  </a:lnTo>
                  <a:lnTo>
                    <a:pt x="715" y="237"/>
                  </a:lnTo>
                  <a:lnTo>
                    <a:pt x="715" y="233"/>
                  </a:lnTo>
                  <a:lnTo>
                    <a:pt x="715" y="228"/>
                  </a:lnTo>
                  <a:lnTo>
                    <a:pt x="716" y="223"/>
                  </a:lnTo>
                  <a:lnTo>
                    <a:pt x="716" y="220"/>
                  </a:lnTo>
                  <a:lnTo>
                    <a:pt x="716" y="215"/>
                  </a:lnTo>
                  <a:lnTo>
                    <a:pt x="717" y="210"/>
                  </a:lnTo>
                  <a:lnTo>
                    <a:pt x="717" y="204"/>
                  </a:lnTo>
                  <a:lnTo>
                    <a:pt x="718" y="201"/>
                  </a:lnTo>
                  <a:lnTo>
                    <a:pt x="718" y="196"/>
                  </a:lnTo>
                  <a:lnTo>
                    <a:pt x="718" y="191"/>
                  </a:lnTo>
                  <a:lnTo>
                    <a:pt x="718" y="186"/>
                  </a:lnTo>
                  <a:lnTo>
                    <a:pt x="718" y="182"/>
                  </a:lnTo>
                  <a:lnTo>
                    <a:pt x="718" y="177"/>
                  </a:lnTo>
                  <a:lnTo>
                    <a:pt x="718" y="172"/>
                  </a:lnTo>
                  <a:lnTo>
                    <a:pt x="718" y="167"/>
                  </a:lnTo>
                  <a:lnTo>
                    <a:pt x="720" y="163"/>
                  </a:lnTo>
                  <a:lnTo>
                    <a:pt x="720" y="158"/>
                  </a:lnTo>
                  <a:lnTo>
                    <a:pt x="720" y="153"/>
                  </a:lnTo>
                  <a:lnTo>
                    <a:pt x="720" y="148"/>
                  </a:lnTo>
                  <a:lnTo>
                    <a:pt x="720" y="145"/>
                  </a:lnTo>
                  <a:lnTo>
                    <a:pt x="720" y="140"/>
                  </a:lnTo>
                  <a:lnTo>
                    <a:pt x="720" y="135"/>
                  </a:lnTo>
                  <a:lnTo>
                    <a:pt x="720" y="132"/>
                  </a:lnTo>
                  <a:lnTo>
                    <a:pt x="720" y="127"/>
                  </a:lnTo>
                  <a:lnTo>
                    <a:pt x="718" y="122"/>
                  </a:lnTo>
                  <a:lnTo>
                    <a:pt x="718" y="118"/>
                  </a:lnTo>
                  <a:lnTo>
                    <a:pt x="717" y="114"/>
                  </a:lnTo>
                  <a:lnTo>
                    <a:pt x="717" y="109"/>
                  </a:lnTo>
                  <a:lnTo>
                    <a:pt x="716" y="106"/>
                  </a:lnTo>
                  <a:lnTo>
                    <a:pt x="716" y="102"/>
                  </a:lnTo>
                  <a:lnTo>
                    <a:pt x="716" y="97"/>
                  </a:lnTo>
                  <a:lnTo>
                    <a:pt x="715" y="94"/>
                  </a:lnTo>
                  <a:lnTo>
                    <a:pt x="714" y="90"/>
                  </a:lnTo>
                  <a:lnTo>
                    <a:pt x="714" y="87"/>
                  </a:lnTo>
                  <a:lnTo>
                    <a:pt x="712" y="82"/>
                  </a:lnTo>
                  <a:lnTo>
                    <a:pt x="711" y="80"/>
                  </a:lnTo>
                  <a:lnTo>
                    <a:pt x="710" y="76"/>
                  </a:lnTo>
                  <a:lnTo>
                    <a:pt x="710" y="72"/>
                  </a:lnTo>
                  <a:lnTo>
                    <a:pt x="709" y="69"/>
                  </a:lnTo>
                  <a:lnTo>
                    <a:pt x="708" y="67"/>
                  </a:lnTo>
                  <a:lnTo>
                    <a:pt x="706" y="63"/>
                  </a:lnTo>
                  <a:lnTo>
                    <a:pt x="704" y="59"/>
                  </a:lnTo>
                  <a:lnTo>
                    <a:pt x="703" y="56"/>
                  </a:lnTo>
                  <a:lnTo>
                    <a:pt x="702" y="54"/>
                  </a:lnTo>
                  <a:lnTo>
                    <a:pt x="697" y="48"/>
                  </a:lnTo>
                  <a:lnTo>
                    <a:pt x="692" y="42"/>
                  </a:lnTo>
                  <a:lnTo>
                    <a:pt x="688" y="36"/>
                  </a:lnTo>
                  <a:lnTo>
                    <a:pt x="683" y="31"/>
                  </a:lnTo>
                  <a:lnTo>
                    <a:pt x="679" y="29"/>
                  </a:lnTo>
                  <a:lnTo>
                    <a:pt x="676" y="26"/>
                  </a:lnTo>
                  <a:lnTo>
                    <a:pt x="672" y="24"/>
                  </a:lnTo>
                  <a:lnTo>
                    <a:pt x="670" y="23"/>
                  </a:lnTo>
                  <a:lnTo>
                    <a:pt x="666" y="20"/>
                  </a:lnTo>
                  <a:lnTo>
                    <a:pt x="663" y="18"/>
                  </a:lnTo>
                  <a:lnTo>
                    <a:pt x="659" y="17"/>
                  </a:lnTo>
                  <a:lnTo>
                    <a:pt x="656" y="14"/>
                  </a:lnTo>
                  <a:lnTo>
                    <a:pt x="651" y="13"/>
                  </a:lnTo>
                  <a:lnTo>
                    <a:pt x="647" y="11"/>
                  </a:lnTo>
                  <a:lnTo>
                    <a:pt x="644" y="10"/>
                  </a:lnTo>
                  <a:lnTo>
                    <a:pt x="639" y="10"/>
                  </a:lnTo>
                  <a:lnTo>
                    <a:pt x="635" y="7"/>
                  </a:lnTo>
                  <a:lnTo>
                    <a:pt x="631" y="6"/>
                  </a:lnTo>
                  <a:lnTo>
                    <a:pt x="627" y="5"/>
                  </a:lnTo>
                  <a:lnTo>
                    <a:pt x="622" y="5"/>
                  </a:lnTo>
                  <a:lnTo>
                    <a:pt x="618" y="3"/>
                  </a:lnTo>
                  <a:lnTo>
                    <a:pt x="614" y="3"/>
                  </a:lnTo>
                  <a:lnTo>
                    <a:pt x="609" y="1"/>
                  </a:lnTo>
                  <a:lnTo>
                    <a:pt x="605" y="1"/>
                  </a:lnTo>
                  <a:lnTo>
                    <a:pt x="600" y="0"/>
                  </a:lnTo>
                  <a:lnTo>
                    <a:pt x="595" y="0"/>
                  </a:lnTo>
                  <a:lnTo>
                    <a:pt x="590" y="0"/>
                  </a:lnTo>
                  <a:lnTo>
                    <a:pt x="586" y="0"/>
                  </a:lnTo>
                  <a:lnTo>
                    <a:pt x="580" y="0"/>
                  </a:lnTo>
                  <a:lnTo>
                    <a:pt x="575" y="0"/>
                  </a:lnTo>
                  <a:lnTo>
                    <a:pt x="570" y="0"/>
                  </a:lnTo>
                  <a:lnTo>
                    <a:pt x="565" y="1"/>
                  </a:lnTo>
                  <a:lnTo>
                    <a:pt x="559" y="1"/>
                  </a:lnTo>
                  <a:lnTo>
                    <a:pt x="555" y="3"/>
                  </a:lnTo>
                  <a:lnTo>
                    <a:pt x="549" y="3"/>
                  </a:lnTo>
                  <a:lnTo>
                    <a:pt x="544" y="5"/>
                  </a:lnTo>
                  <a:lnTo>
                    <a:pt x="538" y="5"/>
                  </a:lnTo>
                  <a:lnTo>
                    <a:pt x="533" y="6"/>
                  </a:lnTo>
                  <a:lnTo>
                    <a:pt x="527" y="8"/>
                  </a:lnTo>
                  <a:lnTo>
                    <a:pt x="523" y="10"/>
                  </a:lnTo>
                  <a:lnTo>
                    <a:pt x="517" y="11"/>
                  </a:lnTo>
                  <a:lnTo>
                    <a:pt x="512" y="13"/>
                  </a:lnTo>
                  <a:lnTo>
                    <a:pt x="507" y="14"/>
                  </a:lnTo>
                  <a:lnTo>
                    <a:pt x="501" y="17"/>
                  </a:lnTo>
                  <a:lnTo>
                    <a:pt x="497" y="19"/>
                  </a:lnTo>
                  <a:lnTo>
                    <a:pt x="491" y="21"/>
                  </a:lnTo>
                  <a:lnTo>
                    <a:pt x="486" y="24"/>
                  </a:lnTo>
                  <a:lnTo>
                    <a:pt x="481" y="27"/>
                  </a:lnTo>
                  <a:lnTo>
                    <a:pt x="475" y="30"/>
                  </a:lnTo>
                  <a:lnTo>
                    <a:pt x="469" y="32"/>
                  </a:lnTo>
                  <a:lnTo>
                    <a:pt x="465" y="36"/>
                  </a:lnTo>
                  <a:lnTo>
                    <a:pt x="460" y="39"/>
                  </a:lnTo>
                  <a:lnTo>
                    <a:pt x="454" y="43"/>
                  </a:lnTo>
                  <a:lnTo>
                    <a:pt x="449" y="46"/>
                  </a:lnTo>
                  <a:lnTo>
                    <a:pt x="444" y="50"/>
                  </a:lnTo>
                  <a:lnTo>
                    <a:pt x="440" y="55"/>
                  </a:lnTo>
                  <a:lnTo>
                    <a:pt x="434" y="58"/>
                  </a:lnTo>
                  <a:lnTo>
                    <a:pt x="428" y="63"/>
                  </a:lnTo>
                  <a:lnTo>
                    <a:pt x="423" y="67"/>
                  </a:lnTo>
                  <a:lnTo>
                    <a:pt x="418" y="70"/>
                  </a:lnTo>
                  <a:lnTo>
                    <a:pt x="414" y="74"/>
                  </a:lnTo>
                  <a:lnTo>
                    <a:pt x="409" y="78"/>
                  </a:lnTo>
                  <a:lnTo>
                    <a:pt x="404" y="82"/>
                  </a:lnTo>
                  <a:lnTo>
                    <a:pt x="399" y="87"/>
                  </a:lnTo>
                  <a:lnTo>
                    <a:pt x="395" y="90"/>
                  </a:lnTo>
                  <a:lnTo>
                    <a:pt x="390" y="95"/>
                  </a:lnTo>
                  <a:lnTo>
                    <a:pt x="386" y="99"/>
                  </a:lnTo>
                  <a:lnTo>
                    <a:pt x="382" y="102"/>
                  </a:lnTo>
                  <a:lnTo>
                    <a:pt x="377" y="107"/>
                  </a:lnTo>
                  <a:lnTo>
                    <a:pt x="373" y="110"/>
                  </a:lnTo>
                  <a:lnTo>
                    <a:pt x="370" y="115"/>
                  </a:lnTo>
                  <a:lnTo>
                    <a:pt x="366" y="119"/>
                  </a:lnTo>
                  <a:lnTo>
                    <a:pt x="363" y="122"/>
                  </a:lnTo>
                  <a:lnTo>
                    <a:pt x="358" y="127"/>
                  </a:lnTo>
                  <a:lnTo>
                    <a:pt x="354" y="131"/>
                  </a:lnTo>
                  <a:lnTo>
                    <a:pt x="351" y="134"/>
                  </a:lnTo>
                  <a:lnTo>
                    <a:pt x="347" y="138"/>
                  </a:lnTo>
                  <a:lnTo>
                    <a:pt x="344" y="141"/>
                  </a:lnTo>
                  <a:lnTo>
                    <a:pt x="341" y="145"/>
                  </a:lnTo>
                  <a:lnTo>
                    <a:pt x="338" y="150"/>
                  </a:lnTo>
                  <a:lnTo>
                    <a:pt x="334" y="152"/>
                  </a:lnTo>
                  <a:lnTo>
                    <a:pt x="332" y="157"/>
                  </a:lnTo>
                  <a:lnTo>
                    <a:pt x="328" y="160"/>
                  </a:lnTo>
                  <a:lnTo>
                    <a:pt x="326" y="164"/>
                  </a:lnTo>
                  <a:lnTo>
                    <a:pt x="322" y="166"/>
                  </a:lnTo>
                  <a:lnTo>
                    <a:pt x="320" y="171"/>
                  </a:lnTo>
                  <a:lnTo>
                    <a:pt x="318" y="173"/>
                  </a:lnTo>
                  <a:lnTo>
                    <a:pt x="315" y="177"/>
                  </a:lnTo>
                  <a:lnTo>
                    <a:pt x="312" y="180"/>
                  </a:lnTo>
                  <a:lnTo>
                    <a:pt x="310" y="183"/>
                  </a:lnTo>
                  <a:lnTo>
                    <a:pt x="307" y="186"/>
                  </a:lnTo>
                  <a:lnTo>
                    <a:pt x="305" y="190"/>
                  </a:lnTo>
                  <a:lnTo>
                    <a:pt x="300" y="195"/>
                  </a:lnTo>
                  <a:lnTo>
                    <a:pt x="296" y="201"/>
                  </a:lnTo>
                  <a:lnTo>
                    <a:pt x="293" y="205"/>
                  </a:lnTo>
                  <a:lnTo>
                    <a:pt x="289" y="210"/>
                  </a:lnTo>
                  <a:lnTo>
                    <a:pt x="286" y="215"/>
                  </a:lnTo>
                  <a:lnTo>
                    <a:pt x="284" y="220"/>
                  </a:lnTo>
                  <a:lnTo>
                    <a:pt x="281" y="222"/>
                  </a:lnTo>
                  <a:lnTo>
                    <a:pt x="280" y="226"/>
                  </a:lnTo>
                  <a:lnTo>
                    <a:pt x="277" y="228"/>
                  </a:lnTo>
                  <a:lnTo>
                    <a:pt x="276" y="230"/>
                  </a:lnTo>
                  <a:lnTo>
                    <a:pt x="274" y="234"/>
                  </a:lnTo>
                  <a:lnTo>
                    <a:pt x="274" y="235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1625" y="1381"/>
              <a:ext cx="314" cy="333"/>
            </a:xfrm>
            <a:custGeom>
              <a:avLst/>
              <a:gdLst>
                <a:gd name="T0" fmla="*/ 0 w 941"/>
                <a:gd name="T1" fmla="*/ 0 h 997"/>
                <a:gd name="T2" fmla="*/ 0 w 941"/>
                <a:gd name="T3" fmla="*/ 0 h 997"/>
                <a:gd name="T4" fmla="*/ 0 w 941"/>
                <a:gd name="T5" fmla="*/ 0 h 997"/>
                <a:gd name="T6" fmla="*/ 0 w 941"/>
                <a:gd name="T7" fmla="*/ 0 h 997"/>
                <a:gd name="T8" fmla="*/ 0 w 941"/>
                <a:gd name="T9" fmla="*/ 0 h 997"/>
                <a:gd name="T10" fmla="*/ 0 w 941"/>
                <a:gd name="T11" fmla="*/ 0 h 997"/>
                <a:gd name="T12" fmla="*/ 0 w 941"/>
                <a:gd name="T13" fmla="*/ 0 h 997"/>
                <a:gd name="T14" fmla="*/ 0 w 941"/>
                <a:gd name="T15" fmla="*/ 0 h 997"/>
                <a:gd name="T16" fmla="*/ 0 w 941"/>
                <a:gd name="T17" fmla="*/ 0 h 997"/>
                <a:gd name="T18" fmla="*/ 0 w 941"/>
                <a:gd name="T19" fmla="*/ 0 h 997"/>
                <a:gd name="T20" fmla="*/ 0 w 941"/>
                <a:gd name="T21" fmla="*/ 0 h 997"/>
                <a:gd name="T22" fmla="*/ 0 w 941"/>
                <a:gd name="T23" fmla="*/ 0 h 997"/>
                <a:gd name="T24" fmla="*/ 0 w 941"/>
                <a:gd name="T25" fmla="*/ 0 h 997"/>
                <a:gd name="T26" fmla="*/ 0 w 941"/>
                <a:gd name="T27" fmla="*/ 0 h 997"/>
                <a:gd name="T28" fmla="*/ 0 w 941"/>
                <a:gd name="T29" fmla="*/ 0 h 997"/>
                <a:gd name="T30" fmla="*/ 0 w 941"/>
                <a:gd name="T31" fmla="*/ 0 h 997"/>
                <a:gd name="T32" fmla="*/ 0 w 941"/>
                <a:gd name="T33" fmla="*/ 0 h 997"/>
                <a:gd name="T34" fmla="*/ 0 w 941"/>
                <a:gd name="T35" fmla="*/ 0 h 997"/>
                <a:gd name="T36" fmla="*/ 0 w 941"/>
                <a:gd name="T37" fmla="*/ 0 h 997"/>
                <a:gd name="T38" fmla="*/ 0 w 941"/>
                <a:gd name="T39" fmla="*/ 0 h 997"/>
                <a:gd name="T40" fmla="*/ 0 w 941"/>
                <a:gd name="T41" fmla="*/ 0 h 997"/>
                <a:gd name="T42" fmla="*/ 0 w 941"/>
                <a:gd name="T43" fmla="*/ 0 h 997"/>
                <a:gd name="T44" fmla="*/ 0 w 941"/>
                <a:gd name="T45" fmla="*/ 0 h 997"/>
                <a:gd name="T46" fmla="*/ 0 w 941"/>
                <a:gd name="T47" fmla="*/ 0 h 997"/>
                <a:gd name="T48" fmla="*/ 0 w 941"/>
                <a:gd name="T49" fmla="*/ 0 h 997"/>
                <a:gd name="T50" fmla="*/ 0 w 941"/>
                <a:gd name="T51" fmla="*/ 0 h 997"/>
                <a:gd name="T52" fmla="*/ 0 w 941"/>
                <a:gd name="T53" fmla="*/ 0 h 997"/>
                <a:gd name="T54" fmla="*/ 0 w 941"/>
                <a:gd name="T55" fmla="*/ 0 h 997"/>
                <a:gd name="T56" fmla="*/ 0 w 941"/>
                <a:gd name="T57" fmla="*/ 0 h 997"/>
                <a:gd name="T58" fmla="*/ 0 w 941"/>
                <a:gd name="T59" fmla="*/ 0 h 997"/>
                <a:gd name="T60" fmla="*/ 0 w 941"/>
                <a:gd name="T61" fmla="*/ 0 h 997"/>
                <a:gd name="T62" fmla="*/ 0 w 941"/>
                <a:gd name="T63" fmla="*/ 0 h 997"/>
                <a:gd name="T64" fmla="*/ 0 w 941"/>
                <a:gd name="T65" fmla="*/ 0 h 997"/>
                <a:gd name="T66" fmla="*/ 0 w 941"/>
                <a:gd name="T67" fmla="*/ 0 h 997"/>
                <a:gd name="T68" fmla="*/ 0 w 941"/>
                <a:gd name="T69" fmla="*/ 0 h 997"/>
                <a:gd name="T70" fmla="*/ 0 w 941"/>
                <a:gd name="T71" fmla="*/ 0 h 997"/>
                <a:gd name="T72" fmla="*/ 0 w 941"/>
                <a:gd name="T73" fmla="*/ 0 h 997"/>
                <a:gd name="T74" fmla="*/ 0 w 941"/>
                <a:gd name="T75" fmla="*/ 0 h 997"/>
                <a:gd name="T76" fmla="*/ 0 w 941"/>
                <a:gd name="T77" fmla="*/ 0 h 997"/>
                <a:gd name="T78" fmla="*/ 0 w 941"/>
                <a:gd name="T79" fmla="*/ 0 h 997"/>
                <a:gd name="T80" fmla="*/ 0 w 941"/>
                <a:gd name="T81" fmla="*/ 0 h 997"/>
                <a:gd name="T82" fmla="*/ 0 w 941"/>
                <a:gd name="T83" fmla="*/ 0 h 997"/>
                <a:gd name="T84" fmla="*/ 0 w 941"/>
                <a:gd name="T85" fmla="*/ 0 h 997"/>
                <a:gd name="T86" fmla="*/ 0 w 941"/>
                <a:gd name="T87" fmla="*/ 0 h 997"/>
                <a:gd name="T88" fmla="*/ 0 w 941"/>
                <a:gd name="T89" fmla="*/ 0 h 997"/>
                <a:gd name="T90" fmla="*/ 0 w 941"/>
                <a:gd name="T91" fmla="*/ 0 h 997"/>
                <a:gd name="T92" fmla="*/ 0 w 941"/>
                <a:gd name="T93" fmla="*/ 0 h 997"/>
                <a:gd name="T94" fmla="*/ 0 w 941"/>
                <a:gd name="T95" fmla="*/ 0 h 997"/>
                <a:gd name="T96" fmla="*/ 0 w 941"/>
                <a:gd name="T97" fmla="*/ 0 h 997"/>
                <a:gd name="T98" fmla="*/ 0 w 941"/>
                <a:gd name="T99" fmla="*/ 0 h 997"/>
                <a:gd name="T100" fmla="*/ 0 w 941"/>
                <a:gd name="T101" fmla="*/ 0 h 997"/>
                <a:gd name="T102" fmla="*/ 0 w 941"/>
                <a:gd name="T103" fmla="*/ 0 h 997"/>
                <a:gd name="T104" fmla="*/ 0 w 941"/>
                <a:gd name="T105" fmla="*/ 0 h 997"/>
                <a:gd name="T106" fmla="*/ 0 w 941"/>
                <a:gd name="T107" fmla="*/ 0 h 997"/>
                <a:gd name="T108" fmla="*/ 0 w 941"/>
                <a:gd name="T109" fmla="*/ 0 h 997"/>
                <a:gd name="T110" fmla="*/ 0 w 941"/>
                <a:gd name="T111" fmla="*/ 0 h 997"/>
                <a:gd name="T112" fmla="*/ 0 w 941"/>
                <a:gd name="T113" fmla="*/ 0 h 997"/>
                <a:gd name="T114" fmla="*/ 0 w 941"/>
                <a:gd name="T115" fmla="*/ 0 h 997"/>
                <a:gd name="T116" fmla="*/ 0 w 941"/>
                <a:gd name="T117" fmla="*/ 0 h 997"/>
                <a:gd name="T118" fmla="*/ 0 w 941"/>
                <a:gd name="T119" fmla="*/ 0 h 997"/>
                <a:gd name="T120" fmla="*/ 0 w 941"/>
                <a:gd name="T121" fmla="*/ 0 h 9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1"/>
                <a:gd name="T184" fmla="*/ 0 h 997"/>
                <a:gd name="T185" fmla="*/ 941 w 941"/>
                <a:gd name="T186" fmla="*/ 997 h 9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1" h="997">
                  <a:moveTo>
                    <a:pt x="44" y="217"/>
                  </a:moveTo>
                  <a:lnTo>
                    <a:pt x="44" y="216"/>
                  </a:lnTo>
                  <a:lnTo>
                    <a:pt x="44" y="215"/>
                  </a:lnTo>
                  <a:lnTo>
                    <a:pt x="45" y="213"/>
                  </a:lnTo>
                  <a:lnTo>
                    <a:pt x="47" y="210"/>
                  </a:lnTo>
                  <a:lnTo>
                    <a:pt x="48" y="207"/>
                  </a:lnTo>
                  <a:lnTo>
                    <a:pt x="51" y="202"/>
                  </a:lnTo>
                  <a:lnTo>
                    <a:pt x="53" y="198"/>
                  </a:lnTo>
                  <a:lnTo>
                    <a:pt x="58" y="195"/>
                  </a:lnTo>
                  <a:lnTo>
                    <a:pt x="62" y="191"/>
                  </a:lnTo>
                  <a:lnTo>
                    <a:pt x="66" y="188"/>
                  </a:lnTo>
                  <a:lnTo>
                    <a:pt x="69" y="185"/>
                  </a:lnTo>
                  <a:lnTo>
                    <a:pt x="71" y="184"/>
                  </a:lnTo>
                  <a:lnTo>
                    <a:pt x="75" y="183"/>
                  </a:lnTo>
                  <a:lnTo>
                    <a:pt x="77" y="182"/>
                  </a:lnTo>
                  <a:lnTo>
                    <a:pt x="80" y="181"/>
                  </a:lnTo>
                  <a:lnTo>
                    <a:pt x="83" y="179"/>
                  </a:lnTo>
                  <a:lnTo>
                    <a:pt x="86" y="178"/>
                  </a:lnTo>
                  <a:lnTo>
                    <a:pt x="91" y="178"/>
                  </a:lnTo>
                  <a:lnTo>
                    <a:pt x="94" y="178"/>
                  </a:lnTo>
                  <a:lnTo>
                    <a:pt x="98" y="178"/>
                  </a:lnTo>
                  <a:lnTo>
                    <a:pt x="102" y="178"/>
                  </a:lnTo>
                  <a:lnTo>
                    <a:pt x="107" y="181"/>
                  </a:lnTo>
                  <a:lnTo>
                    <a:pt x="110" y="181"/>
                  </a:lnTo>
                  <a:lnTo>
                    <a:pt x="115" y="182"/>
                  </a:lnTo>
                  <a:lnTo>
                    <a:pt x="118" y="183"/>
                  </a:lnTo>
                  <a:lnTo>
                    <a:pt x="122" y="184"/>
                  </a:lnTo>
                  <a:lnTo>
                    <a:pt x="126" y="185"/>
                  </a:lnTo>
                  <a:lnTo>
                    <a:pt x="128" y="188"/>
                  </a:lnTo>
                  <a:lnTo>
                    <a:pt x="130" y="189"/>
                  </a:lnTo>
                  <a:lnTo>
                    <a:pt x="134" y="190"/>
                  </a:lnTo>
                  <a:lnTo>
                    <a:pt x="137" y="194"/>
                  </a:lnTo>
                  <a:lnTo>
                    <a:pt x="141" y="197"/>
                  </a:lnTo>
                  <a:lnTo>
                    <a:pt x="143" y="202"/>
                  </a:lnTo>
                  <a:lnTo>
                    <a:pt x="146" y="206"/>
                  </a:lnTo>
                  <a:lnTo>
                    <a:pt x="147" y="209"/>
                  </a:lnTo>
                  <a:lnTo>
                    <a:pt x="148" y="213"/>
                  </a:lnTo>
                  <a:lnTo>
                    <a:pt x="149" y="216"/>
                  </a:lnTo>
                  <a:lnTo>
                    <a:pt x="149" y="221"/>
                  </a:lnTo>
                  <a:lnTo>
                    <a:pt x="149" y="225"/>
                  </a:lnTo>
                  <a:lnTo>
                    <a:pt x="149" y="227"/>
                  </a:lnTo>
                  <a:lnTo>
                    <a:pt x="149" y="230"/>
                  </a:lnTo>
                  <a:lnTo>
                    <a:pt x="149" y="233"/>
                  </a:lnTo>
                  <a:lnTo>
                    <a:pt x="149" y="235"/>
                  </a:lnTo>
                  <a:lnTo>
                    <a:pt x="150" y="236"/>
                  </a:lnTo>
                  <a:lnTo>
                    <a:pt x="154" y="238"/>
                  </a:lnTo>
                  <a:lnTo>
                    <a:pt x="160" y="239"/>
                  </a:lnTo>
                  <a:lnTo>
                    <a:pt x="162" y="239"/>
                  </a:lnTo>
                  <a:lnTo>
                    <a:pt x="166" y="239"/>
                  </a:lnTo>
                  <a:lnTo>
                    <a:pt x="168" y="239"/>
                  </a:lnTo>
                  <a:lnTo>
                    <a:pt x="173" y="239"/>
                  </a:lnTo>
                  <a:lnTo>
                    <a:pt x="175" y="239"/>
                  </a:lnTo>
                  <a:lnTo>
                    <a:pt x="180" y="239"/>
                  </a:lnTo>
                  <a:lnTo>
                    <a:pt x="184" y="239"/>
                  </a:lnTo>
                  <a:lnTo>
                    <a:pt x="188" y="239"/>
                  </a:lnTo>
                  <a:lnTo>
                    <a:pt x="191" y="239"/>
                  </a:lnTo>
                  <a:lnTo>
                    <a:pt x="194" y="239"/>
                  </a:lnTo>
                  <a:lnTo>
                    <a:pt x="198" y="238"/>
                  </a:lnTo>
                  <a:lnTo>
                    <a:pt x="203" y="238"/>
                  </a:lnTo>
                  <a:lnTo>
                    <a:pt x="205" y="238"/>
                  </a:lnTo>
                  <a:lnTo>
                    <a:pt x="209" y="238"/>
                  </a:lnTo>
                  <a:lnTo>
                    <a:pt x="212" y="238"/>
                  </a:lnTo>
                  <a:lnTo>
                    <a:pt x="216" y="238"/>
                  </a:lnTo>
                  <a:lnTo>
                    <a:pt x="220" y="236"/>
                  </a:lnTo>
                  <a:lnTo>
                    <a:pt x="225" y="236"/>
                  </a:lnTo>
                  <a:lnTo>
                    <a:pt x="228" y="236"/>
                  </a:lnTo>
                  <a:lnTo>
                    <a:pt x="229" y="236"/>
                  </a:lnTo>
                  <a:lnTo>
                    <a:pt x="334" y="102"/>
                  </a:lnTo>
                  <a:lnTo>
                    <a:pt x="334" y="101"/>
                  </a:lnTo>
                  <a:lnTo>
                    <a:pt x="335" y="100"/>
                  </a:lnTo>
                  <a:lnTo>
                    <a:pt x="338" y="99"/>
                  </a:lnTo>
                  <a:lnTo>
                    <a:pt x="341" y="96"/>
                  </a:lnTo>
                  <a:lnTo>
                    <a:pt x="344" y="93"/>
                  </a:lnTo>
                  <a:lnTo>
                    <a:pt x="348" y="90"/>
                  </a:lnTo>
                  <a:lnTo>
                    <a:pt x="351" y="88"/>
                  </a:lnTo>
                  <a:lnTo>
                    <a:pt x="353" y="87"/>
                  </a:lnTo>
                  <a:lnTo>
                    <a:pt x="357" y="85"/>
                  </a:lnTo>
                  <a:lnTo>
                    <a:pt x="360" y="83"/>
                  </a:lnTo>
                  <a:lnTo>
                    <a:pt x="363" y="80"/>
                  </a:lnTo>
                  <a:lnTo>
                    <a:pt x="366" y="79"/>
                  </a:lnTo>
                  <a:lnTo>
                    <a:pt x="369" y="75"/>
                  </a:lnTo>
                  <a:lnTo>
                    <a:pt x="372" y="74"/>
                  </a:lnTo>
                  <a:lnTo>
                    <a:pt x="376" y="70"/>
                  </a:lnTo>
                  <a:lnTo>
                    <a:pt x="380" y="69"/>
                  </a:lnTo>
                  <a:lnTo>
                    <a:pt x="384" y="66"/>
                  </a:lnTo>
                  <a:lnTo>
                    <a:pt x="388" y="64"/>
                  </a:lnTo>
                  <a:lnTo>
                    <a:pt x="391" y="61"/>
                  </a:lnTo>
                  <a:lnTo>
                    <a:pt x="396" y="58"/>
                  </a:lnTo>
                  <a:lnTo>
                    <a:pt x="399" y="56"/>
                  </a:lnTo>
                  <a:lnTo>
                    <a:pt x="404" y="54"/>
                  </a:lnTo>
                  <a:lnTo>
                    <a:pt x="409" y="51"/>
                  </a:lnTo>
                  <a:lnTo>
                    <a:pt x="412" y="49"/>
                  </a:lnTo>
                  <a:lnTo>
                    <a:pt x="417" y="45"/>
                  </a:lnTo>
                  <a:lnTo>
                    <a:pt x="422" y="44"/>
                  </a:lnTo>
                  <a:lnTo>
                    <a:pt x="427" y="41"/>
                  </a:lnTo>
                  <a:lnTo>
                    <a:pt x="430" y="38"/>
                  </a:lnTo>
                  <a:lnTo>
                    <a:pt x="435" y="36"/>
                  </a:lnTo>
                  <a:lnTo>
                    <a:pt x="440" y="34"/>
                  </a:lnTo>
                  <a:lnTo>
                    <a:pt x="444" y="30"/>
                  </a:lnTo>
                  <a:lnTo>
                    <a:pt x="448" y="29"/>
                  </a:lnTo>
                  <a:lnTo>
                    <a:pt x="453" y="25"/>
                  </a:lnTo>
                  <a:lnTo>
                    <a:pt x="459" y="24"/>
                  </a:lnTo>
                  <a:lnTo>
                    <a:pt x="462" y="20"/>
                  </a:lnTo>
                  <a:lnTo>
                    <a:pt x="467" y="19"/>
                  </a:lnTo>
                  <a:lnTo>
                    <a:pt x="472" y="17"/>
                  </a:lnTo>
                  <a:lnTo>
                    <a:pt x="476" y="16"/>
                  </a:lnTo>
                  <a:lnTo>
                    <a:pt x="480" y="13"/>
                  </a:lnTo>
                  <a:lnTo>
                    <a:pt x="485" y="11"/>
                  </a:lnTo>
                  <a:lnTo>
                    <a:pt x="490" y="10"/>
                  </a:lnTo>
                  <a:lnTo>
                    <a:pt x="494" y="9"/>
                  </a:lnTo>
                  <a:lnTo>
                    <a:pt x="498" y="7"/>
                  </a:lnTo>
                  <a:lnTo>
                    <a:pt x="503" y="6"/>
                  </a:lnTo>
                  <a:lnTo>
                    <a:pt x="506" y="4"/>
                  </a:lnTo>
                  <a:lnTo>
                    <a:pt x="511" y="4"/>
                  </a:lnTo>
                  <a:lnTo>
                    <a:pt x="514" y="2"/>
                  </a:lnTo>
                  <a:lnTo>
                    <a:pt x="518" y="2"/>
                  </a:lnTo>
                  <a:lnTo>
                    <a:pt x="522" y="2"/>
                  </a:lnTo>
                  <a:lnTo>
                    <a:pt x="526" y="2"/>
                  </a:lnTo>
                  <a:lnTo>
                    <a:pt x="529" y="0"/>
                  </a:lnTo>
                  <a:lnTo>
                    <a:pt x="532" y="0"/>
                  </a:lnTo>
                  <a:lnTo>
                    <a:pt x="536" y="0"/>
                  </a:lnTo>
                  <a:lnTo>
                    <a:pt x="539" y="0"/>
                  </a:lnTo>
                  <a:lnTo>
                    <a:pt x="542" y="0"/>
                  </a:lnTo>
                  <a:lnTo>
                    <a:pt x="545" y="2"/>
                  </a:lnTo>
                  <a:lnTo>
                    <a:pt x="548" y="2"/>
                  </a:lnTo>
                  <a:lnTo>
                    <a:pt x="551" y="4"/>
                  </a:lnTo>
                  <a:lnTo>
                    <a:pt x="556" y="5"/>
                  </a:lnTo>
                  <a:lnTo>
                    <a:pt x="561" y="7"/>
                  </a:lnTo>
                  <a:lnTo>
                    <a:pt x="565" y="10"/>
                  </a:lnTo>
                  <a:lnTo>
                    <a:pt x="570" y="12"/>
                  </a:lnTo>
                  <a:lnTo>
                    <a:pt x="575" y="15"/>
                  </a:lnTo>
                  <a:lnTo>
                    <a:pt x="580" y="17"/>
                  </a:lnTo>
                  <a:lnTo>
                    <a:pt x="584" y="20"/>
                  </a:lnTo>
                  <a:lnTo>
                    <a:pt x="588" y="23"/>
                  </a:lnTo>
                  <a:lnTo>
                    <a:pt x="592" y="25"/>
                  </a:lnTo>
                  <a:lnTo>
                    <a:pt x="595" y="29"/>
                  </a:lnTo>
                  <a:lnTo>
                    <a:pt x="599" y="32"/>
                  </a:lnTo>
                  <a:lnTo>
                    <a:pt x="602" y="36"/>
                  </a:lnTo>
                  <a:lnTo>
                    <a:pt x="605" y="39"/>
                  </a:lnTo>
                  <a:lnTo>
                    <a:pt x="608" y="44"/>
                  </a:lnTo>
                  <a:lnTo>
                    <a:pt x="610" y="48"/>
                  </a:lnTo>
                  <a:lnTo>
                    <a:pt x="613" y="53"/>
                  </a:lnTo>
                  <a:lnTo>
                    <a:pt x="615" y="57"/>
                  </a:lnTo>
                  <a:lnTo>
                    <a:pt x="616" y="62"/>
                  </a:lnTo>
                  <a:lnTo>
                    <a:pt x="619" y="67"/>
                  </a:lnTo>
                  <a:lnTo>
                    <a:pt x="620" y="73"/>
                  </a:lnTo>
                  <a:lnTo>
                    <a:pt x="620" y="75"/>
                  </a:lnTo>
                  <a:lnTo>
                    <a:pt x="620" y="79"/>
                  </a:lnTo>
                  <a:lnTo>
                    <a:pt x="620" y="82"/>
                  </a:lnTo>
                  <a:lnTo>
                    <a:pt x="621" y="85"/>
                  </a:lnTo>
                  <a:lnTo>
                    <a:pt x="621" y="88"/>
                  </a:lnTo>
                  <a:lnTo>
                    <a:pt x="621" y="92"/>
                  </a:lnTo>
                  <a:lnTo>
                    <a:pt x="621" y="95"/>
                  </a:lnTo>
                  <a:lnTo>
                    <a:pt x="621" y="100"/>
                  </a:lnTo>
                  <a:lnTo>
                    <a:pt x="621" y="102"/>
                  </a:lnTo>
                  <a:lnTo>
                    <a:pt x="620" y="106"/>
                  </a:lnTo>
                  <a:lnTo>
                    <a:pt x="620" y="109"/>
                  </a:lnTo>
                  <a:lnTo>
                    <a:pt x="620" y="114"/>
                  </a:lnTo>
                  <a:lnTo>
                    <a:pt x="619" y="119"/>
                  </a:lnTo>
                  <a:lnTo>
                    <a:pt x="619" y="123"/>
                  </a:lnTo>
                  <a:lnTo>
                    <a:pt x="618" y="127"/>
                  </a:lnTo>
                  <a:lnTo>
                    <a:pt x="618" y="132"/>
                  </a:lnTo>
                  <a:lnTo>
                    <a:pt x="616" y="136"/>
                  </a:lnTo>
                  <a:lnTo>
                    <a:pt x="615" y="140"/>
                  </a:lnTo>
                  <a:lnTo>
                    <a:pt x="614" y="145"/>
                  </a:lnTo>
                  <a:lnTo>
                    <a:pt x="613" y="151"/>
                  </a:lnTo>
                  <a:lnTo>
                    <a:pt x="612" y="156"/>
                  </a:lnTo>
                  <a:lnTo>
                    <a:pt x="610" y="162"/>
                  </a:lnTo>
                  <a:lnTo>
                    <a:pt x="608" y="166"/>
                  </a:lnTo>
                  <a:lnTo>
                    <a:pt x="608" y="172"/>
                  </a:lnTo>
                  <a:lnTo>
                    <a:pt x="606" y="177"/>
                  </a:lnTo>
                  <a:lnTo>
                    <a:pt x="603" y="183"/>
                  </a:lnTo>
                  <a:lnTo>
                    <a:pt x="602" y="188"/>
                  </a:lnTo>
                  <a:lnTo>
                    <a:pt x="601" y="194"/>
                  </a:lnTo>
                  <a:lnTo>
                    <a:pt x="599" y="200"/>
                  </a:lnTo>
                  <a:lnTo>
                    <a:pt x="599" y="206"/>
                  </a:lnTo>
                  <a:lnTo>
                    <a:pt x="597" y="210"/>
                  </a:lnTo>
                  <a:lnTo>
                    <a:pt x="596" y="216"/>
                  </a:lnTo>
                  <a:lnTo>
                    <a:pt x="594" y="221"/>
                  </a:lnTo>
                  <a:lnTo>
                    <a:pt x="593" y="227"/>
                  </a:lnTo>
                  <a:lnTo>
                    <a:pt x="592" y="232"/>
                  </a:lnTo>
                  <a:lnTo>
                    <a:pt x="590" y="238"/>
                  </a:lnTo>
                  <a:lnTo>
                    <a:pt x="589" y="242"/>
                  </a:lnTo>
                  <a:lnTo>
                    <a:pt x="589" y="248"/>
                  </a:lnTo>
                  <a:lnTo>
                    <a:pt x="588" y="253"/>
                  </a:lnTo>
                  <a:lnTo>
                    <a:pt x="588" y="259"/>
                  </a:lnTo>
                  <a:lnTo>
                    <a:pt x="587" y="264"/>
                  </a:lnTo>
                  <a:lnTo>
                    <a:pt x="586" y="268"/>
                  </a:lnTo>
                  <a:lnTo>
                    <a:pt x="584" y="273"/>
                  </a:lnTo>
                  <a:lnTo>
                    <a:pt x="584" y="279"/>
                  </a:lnTo>
                  <a:lnTo>
                    <a:pt x="583" y="284"/>
                  </a:lnTo>
                  <a:lnTo>
                    <a:pt x="583" y="289"/>
                  </a:lnTo>
                  <a:lnTo>
                    <a:pt x="582" y="293"/>
                  </a:lnTo>
                  <a:lnTo>
                    <a:pt x="582" y="298"/>
                  </a:lnTo>
                  <a:lnTo>
                    <a:pt x="581" y="302"/>
                  </a:lnTo>
                  <a:lnTo>
                    <a:pt x="580" y="306"/>
                  </a:lnTo>
                  <a:lnTo>
                    <a:pt x="580" y="311"/>
                  </a:lnTo>
                  <a:lnTo>
                    <a:pt x="580" y="316"/>
                  </a:lnTo>
                  <a:lnTo>
                    <a:pt x="580" y="319"/>
                  </a:lnTo>
                  <a:lnTo>
                    <a:pt x="578" y="324"/>
                  </a:lnTo>
                  <a:lnTo>
                    <a:pt x="578" y="329"/>
                  </a:lnTo>
                  <a:lnTo>
                    <a:pt x="578" y="334"/>
                  </a:lnTo>
                  <a:lnTo>
                    <a:pt x="578" y="337"/>
                  </a:lnTo>
                  <a:lnTo>
                    <a:pt x="577" y="341"/>
                  </a:lnTo>
                  <a:lnTo>
                    <a:pt x="577" y="344"/>
                  </a:lnTo>
                  <a:lnTo>
                    <a:pt x="577" y="348"/>
                  </a:lnTo>
                  <a:lnTo>
                    <a:pt x="576" y="351"/>
                  </a:lnTo>
                  <a:lnTo>
                    <a:pt x="576" y="355"/>
                  </a:lnTo>
                  <a:lnTo>
                    <a:pt x="576" y="359"/>
                  </a:lnTo>
                  <a:lnTo>
                    <a:pt x="576" y="362"/>
                  </a:lnTo>
                  <a:lnTo>
                    <a:pt x="575" y="364"/>
                  </a:lnTo>
                  <a:lnTo>
                    <a:pt x="575" y="368"/>
                  </a:lnTo>
                  <a:lnTo>
                    <a:pt x="575" y="372"/>
                  </a:lnTo>
                  <a:lnTo>
                    <a:pt x="575" y="374"/>
                  </a:lnTo>
                  <a:lnTo>
                    <a:pt x="575" y="380"/>
                  </a:lnTo>
                  <a:lnTo>
                    <a:pt x="575" y="385"/>
                  </a:lnTo>
                  <a:lnTo>
                    <a:pt x="575" y="389"/>
                  </a:lnTo>
                  <a:lnTo>
                    <a:pt x="575" y="393"/>
                  </a:lnTo>
                  <a:lnTo>
                    <a:pt x="575" y="397"/>
                  </a:lnTo>
                  <a:lnTo>
                    <a:pt x="575" y="400"/>
                  </a:lnTo>
                  <a:lnTo>
                    <a:pt x="575" y="404"/>
                  </a:lnTo>
                  <a:lnTo>
                    <a:pt x="576" y="405"/>
                  </a:lnTo>
                  <a:lnTo>
                    <a:pt x="577" y="406"/>
                  </a:lnTo>
                  <a:lnTo>
                    <a:pt x="580" y="411"/>
                  </a:lnTo>
                  <a:lnTo>
                    <a:pt x="581" y="413"/>
                  </a:lnTo>
                  <a:lnTo>
                    <a:pt x="583" y="418"/>
                  </a:lnTo>
                  <a:lnTo>
                    <a:pt x="583" y="420"/>
                  </a:lnTo>
                  <a:lnTo>
                    <a:pt x="584" y="423"/>
                  </a:lnTo>
                  <a:lnTo>
                    <a:pt x="586" y="425"/>
                  </a:lnTo>
                  <a:lnTo>
                    <a:pt x="587" y="429"/>
                  </a:lnTo>
                  <a:lnTo>
                    <a:pt x="587" y="431"/>
                  </a:lnTo>
                  <a:lnTo>
                    <a:pt x="588" y="434"/>
                  </a:lnTo>
                  <a:lnTo>
                    <a:pt x="588" y="437"/>
                  </a:lnTo>
                  <a:lnTo>
                    <a:pt x="588" y="442"/>
                  </a:lnTo>
                  <a:lnTo>
                    <a:pt x="588" y="444"/>
                  </a:lnTo>
                  <a:lnTo>
                    <a:pt x="588" y="449"/>
                  </a:lnTo>
                  <a:lnTo>
                    <a:pt x="588" y="452"/>
                  </a:lnTo>
                  <a:lnTo>
                    <a:pt x="588" y="457"/>
                  </a:lnTo>
                  <a:lnTo>
                    <a:pt x="588" y="462"/>
                  </a:lnTo>
                  <a:lnTo>
                    <a:pt x="587" y="467"/>
                  </a:lnTo>
                  <a:lnTo>
                    <a:pt x="586" y="470"/>
                  </a:lnTo>
                  <a:lnTo>
                    <a:pt x="586" y="476"/>
                  </a:lnTo>
                  <a:lnTo>
                    <a:pt x="584" y="481"/>
                  </a:lnTo>
                  <a:lnTo>
                    <a:pt x="582" y="485"/>
                  </a:lnTo>
                  <a:lnTo>
                    <a:pt x="581" y="489"/>
                  </a:lnTo>
                  <a:lnTo>
                    <a:pt x="580" y="491"/>
                  </a:lnTo>
                  <a:lnTo>
                    <a:pt x="580" y="495"/>
                  </a:lnTo>
                  <a:lnTo>
                    <a:pt x="578" y="497"/>
                  </a:lnTo>
                  <a:lnTo>
                    <a:pt x="576" y="502"/>
                  </a:lnTo>
                  <a:lnTo>
                    <a:pt x="574" y="508"/>
                  </a:lnTo>
                  <a:lnTo>
                    <a:pt x="571" y="513"/>
                  </a:lnTo>
                  <a:lnTo>
                    <a:pt x="569" y="518"/>
                  </a:lnTo>
                  <a:lnTo>
                    <a:pt x="567" y="521"/>
                  </a:lnTo>
                  <a:lnTo>
                    <a:pt x="564" y="525"/>
                  </a:lnTo>
                  <a:lnTo>
                    <a:pt x="562" y="529"/>
                  </a:lnTo>
                  <a:lnTo>
                    <a:pt x="561" y="533"/>
                  </a:lnTo>
                  <a:lnTo>
                    <a:pt x="558" y="535"/>
                  </a:lnTo>
                  <a:lnTo>
                    <a:pt x="556" y="539"/>
                  </a:lnTo>
                  <a:lnTo>
                    <a:pt x="555" y="541"/>
                  </a:lnTo>
                  <a:lnTo>
                    <a:pt x="552" y="544"/>
                  </a:lnTo>
                  <a:lnTo>
                    <a:pt x="550" y="548"/>
                  </a:lnTo>
                  <a:lnTo>
                    <a:pt x="546" y="553"/>
                  </a:lnTo>
                  <a:lnTo>
                    <a:pt x="543" y="555"/>
                  </a:lnTo>
                  <a:lnTo>
                    <a:pt x="541" y="559"/>
                  </a:lnTo>
                  <a:lnTo>
                    <a:pt x="538" y="563"/>
                  </a:lnTo>
                  <a:lnTo>
                    <a:pt x="537" y="565"/>
                  </a:lnTo>
                  <a:lnTo>
                    <a:pt x="536" y="569"/>
                  </a:lnTo>
                  <a:lnTo>
                    <a:pt x="535" y="572"/>
                  </a:lnTo>
                  <a:lnTo>
                    <a:pt x="533" y="574"/>
                  </a:lnTo>
                  <a:lnTo>
                    <a:pt x="533" y="579"/>
                  </a:lnTo>
                  <a:lnTo>
                    <a:pt x="532" y="582"/>
                  </a:lnTo>
                  <a:lnTo>
                    <a:pt x="533" y="584"/>
                  </a:lnTo>
                  <a:lnTo>
                    <a:pt x="533" y="587"/>
                  </a:lnTo>
                  <a:lnTo>
                    <a:pt x="535" y="592"/>
                  </a:lnTo>
                  <a:lnTo>
                    <a:pt x="536" y="596"/>
                  </a:lnTo>
                  <a:lnTo>
                    <a:pt x="537" y="602"/>
                  </a:lnTo>
                  <a:lnTo>
                    <a:pt x="538" y="603"/>
                  </a:lnTo>
                  <a:lnTo>
                    <a:pt x="539" y="606"/>
                  </a:lnTo>
                  <a:lnTo>
                    <a:pt x="541" y="609"/>
                  </a:lnTo>
                  <a:lnTo>
                    <a:pt x="542" y="612"/>
                  </a:lnTo>
                  <a:lnTo>
                    <a:pt x="542" y="615"/>
                  </a:lnTo>
                  <a:lnTo>
                    <a:pt x="543" y="617"/>
                  </a:lnTo>
                  <a:lnTo>
                    <a:pt x="544" y="621"/>
                  </a:lnTo>
                  <a:lnTo>
                    <a:pt x="545" y="624"/>
                  </a:lnTo>
                  <a:lnTo>
                    <a:pt x="546" y="628"/>
                  </a:lnTo>
                  <a:lnTo>
                    <a:pt x="549" y="630"/>
                  </a:lnTo>
                  <a:lnTo>
                    <a:pt x="550" y="634"/>
                  </a:lnTo>
                  <a:lnTo>
                    <a:pt x="551" y="637"/>
                  </a:lnTo>
                  <a:lnTo>
                    <a:pt x="552" y="641"/>
                  </a:lnTo>
                  <a:lnTo>
                    <a:pt x="555" y="643"/>
                  </a:lnTo>
                  <a:lnTo>
                    <a:pt x="556" y="647"/>
                  </a:lnTo>
                  <a:lnTo>
                    <a:pt x="557" y="650"/>
                  </a:lnTo>
                  <a:lnTo>
                    <a:pt x="559" y="654"/>
                  </a:lnTo>
                  <a:lnTo>
                    <a:pt x="561" y="657"/>
                  </a:lnTo>
                  <a:lnTo>
                    <a:pt x="562" y="661"/>
                  </a:lnTo>
                  <a:lnTo>
                    <a:pt x="564" y="665"/>
                  </a:lnTo>
                  <a:lnTo>
                    <a:pt x="564" y="667"/>
                  </a:lnTo>
                  <a:lnTo>
                    <a:pt x="567" y="671"/>
                  </a:lnTo>
                  <a:lnTo>
                    <a:pt x="568" y="673"/>
                  </a:lnTo>
                  <a:lnTo>
                    <a:pt x="569" y="676"/>
                  </a:lnTo>
                  <a:lnTo>
                    <a:pt x="570" y="680"/>
                  </a:lnTo>
                  <a:lnTo>
                    <a:pt x="573" y="682"/>
                  </a:lnTo>
                  <a:lnTo>
                    <a:pt x="574" y="686"/>
                  </a:lnTo>
                  <a:lnTo>
                    <a:pt x="575" y="690"/>
                  </a:lnTo>
                  <a:lnTo>
                    <a:pt x="576" y="692"/>
                  </a:lnTo>
                  <a:lnTo>
                    <a:pt x="577" y="695"/>
                  </a:lnTo>
                  <a:lnTo>
                    <a:pt x="578" y="698"/>
                  </a:lnTo>
                  <a:lnTo>
                    <a:pt x="580" y="701"/>
                  </a:lnTo>
                  <a:lnTo>
                    <a:pt x="583" y="706"/>
                  </a:lnTo>
                  <a:lnTo>
                    <a:pt x="586" y="711"/>
                  </a:lnTo>
                  <a:lnTo>
                    <a:pt x="588" y="716"/>
                  </a:lnTo>
                  <a:lnTo>
                    <a:pt x="589" y="720"/>
                  </a:lnTo>
                  <a:lnTo>
                    <a:pt x="592" y="723"/>
                  </a:lnTo>
                  <a:lnTo>
                    <a:pt x="593" y="726"/>
                  </a:lnTo>
                  <a:lnTo>
                    <a:pt x="595" y="731"/>
                  </a:lnTo>
                  <a:lnTo>
                    <a:pt x="596" y="732"/>
                  </a:lnTo>
                  <a:lnTo>
                    <a:pt x="641" y="786"/>
                  </a:lnTo>
                  <a:lnTo>
                    <a:pt x="641" y="784"/>
                  </a:lnTo>
                  <a:lnTo>
                    <a:pt x="644" y="784"/>
                  </a:lnTo>
                  <a:lnTo>
                    <a:pt x="647" y="783"/>
                  </a:lnTo>
                  <a:lnTo>
                    <a:pt x="652" y="783"/>
                  </a:lnTo>
                  <a:lnTo>
                    <a:pt x="656" y="782"/>
                  </a:lnTo>
                  <a:lnTo>
                    <a:pt x="658" y="782"/>
                  </a:lnTo>
                  <a:lnTo>
                    <a:pt x="661" y="781"/>
                  </a:lnTo>
                  <a:lnTo>
                    <a:pt x="666" y="781"/>
                  </a:lnTo>
                  <a:lnTo>
                    <a:pt x="669" y="780"/>
                  </a:lnTo>
                  <a:lnTo>
                    <a:pt x="673" y="780"/>
                  </a:lnTo>
                  <a:lnTo>
                    <a:pt x="678" y="780"/>
                  </a:lnTo>
                  <a:lnTo>
                    <a:pt x="683" y="780"/>
                  </a:lnTo>
                  <a:lnTo>
                    <a:pt x="686" y="778"/>
                  </a:lnTo>
                  <a:lnTo>
                    <a:pt x="691" y="777"/>
                  </a:lnTo>
                  <a:lnTo>
                    <a:pt x="696" y="777"/>
                  </a:lnTo>
                  <a:lnTo>
                    <a:pt x="702" y="776"/>
                  </a:lnTo>
                  <a:lnTo>
                    <a:pt x="707" y="776"/>
                  </a:lnTo>
                  <a:lnTo>
                    <a:pt x="711" y="776"/>
                  </a:lnTo>
                  <a:lnTo>
                    <a:pt x="717" y="776"/>
                  </a:lnTo>
                  <a:lnTo>
                    <a:pt x="722" y="776"/>
                  </a:lnTo>
                  <a:lnTo>
                    <a:pt x="727" y="775"/>
                  </a:lnTo>
                  <a:lnTo>
                    <a:pt x="733" y="775"/>
                  </a:lnTo>
                  <a:lnTo>
                    <a:pt x="737" y="775"/>
                  </a:lnTo>
                  <a:lnTo>
                    <a:pt x="743" y="776"/>
                  </a:lnTo>
                  <a:lnTo>
                    <a:pt x="748" y="776"/>
                  </a:lnTo>
                  <a:lnTo>
                    <a:pt x="754" y="776"/>
                  </a:lnTo>
                  <a:lnTo>
                    <a:pt x="759" y="776"/>
                  </a:lnTo>
                  <a:lnTo>
                    <a:pt x="765" y="777"/>
                  </a:lnTo>
                  <a:lnTo>
                    <a:pt x="769" y="777"/>
                  </a:lnTo>
                  <a:lnTo>
                    <a:pt x="774" y="778"/>
                  </a:lnTo>
                  <a:lnTo>
                    <a:pt x="778" y="780"/>
                  </a:lnTo>
                  <a:lnTo>
                    <a:pt x="780" y="780"/>
                  </a:lnTo>
                  <a:lnTo>
                    <a:pt x="784" y="781"/>
                  </a:lnTo>
                  <a:lnTo>
                    <a:pt x="787" y="782"/>
                  </a:lnTo>
                  <a:lnTo>
                    <a:pt x="790" y="782"/>
                  </a:lnTo>
                  <a:lnTo>
                    <a:pt x="793" y="783"/>
                  </a:lnTo>
                  <a:lnTo>
                    <a:pt x="797" y="784"/>
                  </a:lnTo>
                  <a:lnTo>
                    <a:pt x="800" y="784"/>
                  </a:lnTo>
                  <a:lnTo>
                    <a:pt x="803" y="786"/>
                  </a:lnTo>
                  <a:lnTo>
                    <a:pt x="806" y="787"/>
                  </a:lnTo>
                  <a:lnTo>
                    <a:pt x="811" y="789"/>
                  </a:lnTo>
                  <a:lnTo>
                    <a:pt x="814" y="790"/>
                  </a:lnTo>
                  <a:lnTo>
                    <a:pt x="817" y="792"/>
                  </a:lnTo>
                  <a:lnTo>
                    <a:pt x="820" y="793"/>
                  </a:lnTo>
                  <a:lnTo>
                    <a:pt x="825" y="793"/>
                  </a:lnTo>
                  <a:lnTo>
                    <a:pt x="829" y="795"/>
                  </a:lnTo>
                  <a:lnTo>
                    <a:pt x="832" y="796"/>
                  </a:lnTo>
                  <a:lnTo>
                    <a:pt x="836" y="797"/>
                  </a:lnTo>
                  <a:lnTo>
                    <a:pt x="839" y="799"/>
                  </a:lnTo>
                  <a:lnTo>
                    <a:pt x="844" y="801"/>
                  </a:lnTo>
                  <a:lnTo>
                    <a:pt x="846" y="802"/>
                  </a:lnTo>
                  <a:lnTo>
                    <a:pt x="851" y="803"/>
                  </a:lnTo>
                  <a:lnTo>
                    <a:pt x="855" y="806"/>
                  </a:lnTo>
                  <a:lnTo>
                    <a:pt x="858" y="807"/>
                  </a:lnTo>
                  <a:lnTo>
                    <a:pt x="862" y="808"/>
                  </a:lnTo>
                  <a:lnTo>
                    <a:pt x="865" y="811"/>
                  </a:lnTo>
                  <a:lnTo>
                    <a:pt x="869" y="812"/>
                  </a:lnTo>
                  <a:lnTo>
                    <a:pt x="874" y="814"/>
                  </a:lnTo>
                  <a:lnTo>
                    <a:pt x="876" y="815"/>
                  </a:lnTo>
                  <a:lnTo>
                    <a:pt x="880" y="818"/>
                  </a:lnTo>
                  <a:lnTo>
                    <a:pt x="883" y="819"/>
                  </a:lnTo>
                  <a:lnTo>
                    <a:pt x="887" y="820"/>
                  </a:lnTo>
                  <a:lnTo>
                    <a:pt x="890" y="822"/>
                  </a:lnTo>
                  <a:lnTo>
                    <a:pt x="894" y="824"/>
                  </a:lnTo>
                  <a:lnTo>
                    <a:pt x="896" y="826"/>
                  </a:lnTo>
                  <a:lnTo>
                    <a:pt x="900" y="828"/>
                  </a:lnTo>
                  <a:lnTo>
                    <a:pt x="902" y="829"/>
                  </a:lnTo>
                  <a:lnTo>
                    <a:pt x="906" y="831"/>
                  </a:lnTo>
                  <a:lnTo>
                    <a:pt x="908" y="833"/>
                  </a:lnTo>
                  <a:lnTo>
                    <a:pt x="912" y="834"/>
                  </a:lnTo>
                  <a:lnTo>
                    <a:pt x="916" y="838"/>
                  </a:lnTo>
                  <a:lnTo>
                    <a:pt x="922" y="843"/>
                  </a:lnTo>
                  <a:lnTo>
                    <a:pt x="926" y="845"/>
                  </a:lnTo>
                  <a:lnTo>
                    <a:pt x="929" y="848"/>
                  </a:lnTo>
                  <a:lnTo>
                    <a:pt x="933" y="852"/>
                  </a:lnTo>
                  <a:lnTo>
                    <a:pt x="937" y="856"/>
                  </a:lnTo>
                  <a:lnTo>
                    <a:pt x="938" y="858"/>
                  </a:lnTo>
                  <a:lnTo>
                    <a:pt x="940" y="862"/>
                  </a:lnTo>
                  <a:lnTo>
                    <a:pt x="941" y="864"/>
                  </a:lnTo>
                  <a:lnTo>
                    <a:pt x="941" y="867"/>
                  </a:lnTo>
                  <a:lnTo>
                    <a:pt x="940" y="870"/>
                  </a:lnTo>
                  <a:lnTo>
                    <a:pt x="939" y="872"/>
                  </a:lnTo>
                  <a:lnTo>
                    <a:pt x="937" y="875"/>
                  </a:lnTo>
                  <a:lnTo>
                    <a:pt x="934" y="878"/>
                  </a:lnTo>
                  <a:lnTo>
                    <a:pt x="931" y="880"/>
                  </a:lnTo>
                  <a:lnTo>
                    <a:pt x="927" y="883"/>
                  </a:lnTo>
                  <a:lnTo>
                    <a:pt x="922" y="886"/>
                  </a:lnTo>
                  <a:lnTo>
                    <a:pt x="918" y="889"/>
                  </a:lnTo>
                  <a:lnTo>
                    <a:pt x="914" y="890"/>
                  </a:lnTo>
                  <a:lnTo>
                    <a:pt x="910" y="891"/>
                  </a:lnTo>
                  <a:lnTo>
                    <a:pt x="908" y="892"/>
                  </a:lnTo>
                  <a:lnTo>
                    <a:pt x="905" y="894"/>
                  </a:lnTo>
                  <a:lnTo>
                    <a:pt x="901" y="895"/>
                  </a:lnTo>
                  <a:lnTo>
                    <a:pt x="897" y="896"/>
                  </a:lnTo>
                  <a:lnTo>
                    <a:pt x="894" y="897"/>
                  </a:lnTo>
                  <a:lnTo>
                    <a:pt x="890" y="899"/>
                  </a:lnTo>
                  <a:lnTo>
                    <a:pt x="887" y="901"/>
                  </a:lnTo>
                  <a:lnTo>
                    <a:pt x="882" y="901"/>
                  </a:lnTo>
                  <a:lnTo>
                    <a:pt x="878" y="902"/>
                  </a:lnTo>
                  <a:lnTo>
                    <a:pt x="875" y="904"/>
                  </a:lnTo>
                  <a:lnTo>
                    <a:pt x="870" y="905"/>
                  </a:lnTo>
                  <a:lnTo>
                    <a:pt x="865" y="907"/>
                  </a:lnTo>
                  <a:lnTo>
                    <a:pt x="861" y="908"/>
                  </a:lnTo>
                  <a:lnTo>
                    <a:pt x="857" y="909"/>
                  </a:lnTo>
                  <a:lnTo>
                    <a:pt x="851" y="910"/>
                  </a:lnTo>
                  <a:lnTo>
                    <a:pt x="846" y="911"/>
                  </a:lnTo>
                  <a:lnTo>
                    <a:pt x="842" y="911"/>
                  </a:lnTo>
                  <a:lnTo>
                    <a:pt x="837" y="914"/>
                  </a:lnTo>
                  <a:lnTo>
                    <a:pt x="832" y="914"/>
                  </a:lnTo>
                  <a:lnTo>
                    <a:pt x="826" y="916"/>
                  </a:lnTo>
                  <a:lnTo>
                    <a:pt x="822" y="916"/>
                  </a:lnTo>
                  <a:lnTo>
                    <a:pt x="817" y="917"/>
                  </a:lnTo>
                  <a:lnTo>
                    <a:pt x="811" y="918"/>
                  </a:lnTo>
                  <a:lnTo>
                    <a:pt x="806" y="920"/>
                  </a:lnTo>
                  <a:lnTo>
                    <a:pt x="800" y="920"/>
                  </a:lnTo>
                  <a:lnTo>
                    <a:pt x="794" y="921"/>
                  </a:lnTo>
                  <a:lnTo>
                    <a:pt x="788" y="921"/>
                  </a:lnTo>
                  <a:lnTo>
                    <a:pt x="784" y="922"/>
                  </a:lnTo>
                  <a:lnTo>
                    <a:pt x="778" y="923"/>
                  </a:lnTo>
                  <a:lnTo>
                    <a:pt x="773" y="924"/>
                  </a:lnTo>
                  <a:lnTo>
                    <a:pt x="767" y="926"/>
                  </a:lnTo>
                  <a:lnTo>
                    <a:pt x="761" y="926"/>
                  </a:lnTo>
                  <a:lnTo>
                    <a:pt x="755" y="926"/>
                  </a:lnTo>
                  <a:lnTo>
                    <a:pt x="749" y="927"/>
                  </a:lnTo>
                  <a:lnTo>
                    <a:pt x="743" y="927"/>
                  </a:lnTo>
                  <a:lnTo>
                    <a:pt x="737" y="928"/>
                  </a:lnTo>
                  <a:lnTo>
                    <a:pt x="731" y="928"/>
                  </a:lnTo>
                  <a:lnTo>
                    <a:pt x="727" y="929"/>
                  </a:lnTo>
                  <a:lnTo>
                    <a:pt x="720" y="929"/>
                  </a:lnTo>
                  <a:lnTo>
                    <a:pt x="715" y="930"/>
                  </a:lnTo>
                  <a:lnTo>
                    <a:pt x="709" y="930"/>
                  </a:lnTo>
                  <a:lnTo>
                    <a:pt x="703" y="931"/>
                  </a:lnTo>
                  <a:lnTo>
                    <a:pt x="697" y="931"/>
                  </a:lnTo>
                  <a:lnTo>
                    <a:pt x="691" y="931"/>
                  </a:lnTo>
                  <a:lnTo>
                    <a:pt x="685" y="931"/>
                  </a:lnTo>
                  <a:lnTo>
                    <a:pt x="680" y="933"/>
                  </a:lnTo>
                  <a:lnTo>
                    <a:pt x="673" y="933"/>
                  </a:lnTo>
                  <a:lnTo>
                    <a:pt x="669" y="933"/>
                  </a:lnTo>
                  <a:lnTo>
                    <a:pt x="663" y="933"/>
                  </a:lnTo>
                  <a:lnTo>
                    <a:pt x="657" y="933"/>
                  </a:lnTo>
                  <a:lnTo>
                    <a:pt x="652" y="933"/>
                  </a:lnTo>
                  <a:lnTo>
                    <a:pt x="647" y="933"/>
                  </a:lnTo>
                  <a:lnTo>
                    <a:pt x="642" y="933"/>
                  </a:lnTo>
                  <a:lnTo>
                    <a:pt x="638" y="933"/>
                  </a:lnTo>
                  <a:lnTo>
                    <a:pt x="633" y="933"/>
                  </a:lnTo>
                  <a:lnTo>
                    <a:pt x="628" y="933"/>
                  </a:lnTo>
                  <a:lnTo>
                    <a:pt x="625" y="933"/>
                  </a:lnTo>
                  <a:lnTo>
                    <a:pt x="620" y="933"/>
                  </a:lnTo>
                  <a:lnTo>
                    <a:pt x="616" y="933"/>
                  </a:lnTo>
                  <a:lnTo>
                    <a:pt x="613" y="933"/>
                  </a:lnTo>
                  <a:lnTo>
                    <a:pt x="609" y="933"/>
                  </a:lnTo>
                  <a:lnTo>
                    <a:pt x="606" y="933"/>
                  </a:lnTo>
                  <a:lnTo>
                    <a:pt x="602" y="933"/>
                  </a:lnTo>
                  <a:lnTo>
                    <a:pt x="599" y="933"/>
                  </a:lnTo>
                  <a:lnTo>
                    <a:pt x="595" y="933"/>
                  </a:lnTo>
                  <a:lnTo>
                    <a:pt x="593" y="933"/>
                  </a:lnTo>
                  <a:lnTo>
                    <a:pt x="589" y="933"/>
                  </a:lnTo>
                  <a:lnTo>
                    <a:pt x="587" y="933"/>
                  </a:lnTo>
                  <a:lnTo>
                    <a:pt x="584" y="933"/>
                  </a:lnTo>
                  <a:lnTo>
                    <a:pt x="582" y="933"/>
                  </a:lnTo>
                  <a:lnTo>
                    <a:pt x="576" y="931"/>
                  </a:lnTo>
                  <a:lnTo>
                    <a:pt x="573" y="931"/>
                  </a:lnTo>
                  <a:lnTo>
                    <a:pt x="569" y="931"/>
                  </a:lnTo>
                  <a:lnTo>
                    <a:pt x="565" y="931"/>
                  </a:lnTo>
                  <a:lnTo>
                    <a:pt x="562" y="931"/>
                  </a:lnTo>
                  <a:lnTo>
                    <a:pt x="558" y="931"/>
                  </a:lnTo>
                  <a:lnTo>
                    <a:pt x="556" y="931"/>
                  </a:lnTo>
                  <a:lnTo>
                    <a:pt x="554" y="931"/>
                  </a:lnTo>
                  <a:lnTo>
                    <a:pt x="550" y="930"/>
                  </a:lnTo>
                  <a:lnTo>
                    <a:pt x="548" y="930"/>
                  </a:lnTo>
                  <a:lnTo>
                    <a:pt x="545" y="930"/>
                  </a:lnTo>
                  <a:lnTo>
                    <a:pt x="544" y="930"/>
                  </a:lnTo>
                  <a:lnTo>
                    <a:pt x="536" y="994"/>
                  </a:lnTo>
                  <a:lnTo>
                    <a:pt x="535" y="994"/>
                  </a:lnTo>
                  <a:lnTo>
                    <a:pt x="531" y="994"/>
                  </a:lnTo>
                  <a:lnTo>
                    <a:pt x="529" y="996"/>
                  </a:lnTo>
                  <a:lnTo>
                    <a:pt x="526" y="996"/>
                  </a:lnTo>
                  <a:lnTo>
                    <a:pt x="524" y="997"/>
                  </a:lnTo>
                  <a:lnTo>
                    <a:pt x="522" y="997"/>
                  </a:lnTo>
                  <a:lnTo>
                    <a:pt x="518" y="997"/>
                  </a:lnTo>
                  <a:lnTo>
                    <a:pt x="514" y="997"/>
                  </a:lnTo>
                  <a:lnTo>
                    <a:pt x="511" y="996"/>
                  </a:lnTo>
                  <a:lnTo>
                    <a:pt x="509" y="994"/>
                  </a:lnTo>
                  <a:lnTo>
                    <a:pt x="505" y="993"/>
                  </a:lnTo>
                  <a:lnTo>
                    <a:pt x="503" y="991"/>
                  </a:lnTo>
                  <a:lnTo>
                    <a:pt x="499" y="988"/>
                  </a:lnTo>
                  <a:lnTo>
                    <a:pt x="498" y="986"/>
                  </a:lnTo>
                  <a:lnTo>
                    <a:pt x="494" y="981"/>
                  </a:lnTo>
                  <a:lnTo>
                    <a:pt x="492" y="977"/>
                  </a:lnTo>
                  <a:lnTo>
                    <a:pt x="491" y="972"/>
                  </a:lnTo>
                  <a:lnTo>
                    <a:pt x="488" y="967"/>
                  </a:lnTo>
                  <a:lnTo>
                    <a:pt x="486" y="961"/>
                  </a:lnTo>
                  <a:lnTo>
                    <a:pt x="484" y="956"/>
                  </a:lnTo>
                  <a:lnTo>
                    <a:pt x="480" y="952"/>
                  </a:lnTo>
                  <a:lnTo>
                    <a:pt x="476" y="947"/>
                  </a:lnTo>
                  <a:lnTo>
                    <a:pt x="473" y="945"/>
                  </a:lnTo>
                  <a:lnTo>
                    <a:pt x="469" y="942"/>
                  </a:lnTo>
                  <a:lnTo>
                    <a:pt x="467" y="940"/>
                  </a:lnTo>
                  <a:lnTo>
                    <a:pt x="463" y="937"/>
                  </a:lnTo>
                  <a:lnTo>
                    <a:pt x="459" y="935"/>
                  </a:lnTo>
                  <a:lnTo>
                    <a:pt x="455" y="934"/>
                  </a:lnTo>
                  <a:lnTo>
                    <a:pt x="450" y="933"/>
                  </a:lnTo>
                  <a:lnTo>
                    <a:pt x="446" y="931"/>
                  </a:lnTo>
                  <a:lnTo>
                    <a:pt x="442" y="930"/>
                  </a:lnTo>
                  <a:lnTo>
                    <a:pt x="440" y="930"/>
                  </a:lnTo>
                  <a:lnTo>
                    <a:pt x="436" y="929"/>
                  </a:lnTo>
                  <a:lnTo>
                    <a:pt x="434" y="929"/>
                  </a:lnTo>
                  <a:lnTo>
                    <a:pt x="429" y="929"/>
                  </a:lnTo>
                  <a:lnTo>
                    <a:pt x="427" y="928"/>
                  </a:lnTo>
                  <a:lnTo>
                    <a:pt x="423" y="928"/>
                  </a:lnTo>
                  <a:lnTo>
                    <a:pt x="420" y="928"/>
                  </a:lnTo>
                  <a:lnTo>
                    <a:pt x="415" y="928"/>
                  </a:lnTo>
                  <a:lnTo>
                    <a:pt x="411" y="928"/>
                  </a:lnTo>
                  <a:lnTo>
                    <a:pt x="407" y="928"/>
                  </a:lnTo>
                  <a:lnTo>
                    <a:pt x="403" y="928"/>
                  </a:lnTo>
                  <a:lnTo>
                    <a:pt x="398" y="928"/>
                  </a:lnTo>
                  <a:lnTo>
                    <a:pt x="395" y="928"/>
                  </a:lnTo>
                  <a:lnTo>
                    <a:pt x="390" y="929"/>
                  </a:lnTo>
                  <a:lnTo>
                    <a:pt x="385" y="930"/>
                  </a:lnTo>
                  <a:lnTo>
                    <a:pt x="380" y="930"/>
                  </a:lnTo>
                  <a:lnTo>
                    <a:pt x="375" y="930"/>
                  </a:lnTo>
                  <a:lnTo>
                    <a:pt x="370" y="931"/>
                  </a:lnTo>
                  <a:lnTo>
                    <a:pt x="365" y="931"/>
                  </a:lnTo>
                  <a:lnTo>
                    <a:pt x="359" y="931"/>
                  </a:lnTo>
                  <a:lnTo>
                    <a:pt x="353" y="931"/>
                  </a:lnTo>
                  <a:lnTo>
                    <a:pt x="347" y="933"/>
                  </a:lnTo>
                  <a:lnTo>
                    <a:pt x="343" y="933"/>
                  </a:lnTo>
                  <a:lnTo>
                    <a:pt x="337" y="933"/>
                  </a:lnTo>
                  <a:lnTo>
                    <a:pt x="331" y="934"/>
                  </a:lnTo>
                  <a:lnTo>
                    <a:pt x="325" y="934"/>
                  </a:lnTo>
                  <a:lnTo>
                    <a:pt x="320" y="935"/>
                  </a:lnTo>
                  <a:lnTo>
                    <a:pt x="314" y="935"/>
                  </a:lnTo>
                  <a:lnTo>
                    <a:pt x="308" y="935"/>
                  </a:lnTo>
                  <a:lnTo>
                    <a:pt x="302" y="935"/>
                  </a:lnTo>
                  <a:lnTo>
                    <a:pt x="297" y="936"/>
                  </a:lnTo>
                  <a:lnTo>
                    <a:pt x="290" y="936"/>
                  </a:lnTo>
                  <a:lnTo>
                    <a:pt x="284" y="937"/>
                  </a:lnTo>
                  <a:lnTo>
                    <a:pt x="280" y="937"/>
                  </a:lnTo>
                  <a:lnTo>
                    <a:pt x="274" y="937"/>
                  </a:lnTo>
                  <a:lnTo>
                    <a:pt x="267" y="937"/>
                  </a:lnTo>
                  <a:lnTo>
                    <a:pt x="261" y="939"/>
                  </a:lnTo>
                  <a:lnTo>
                    <a:pt x="255" y="939"/>
                  </a:lnTo>
                  <a:lnTo>
                    <a:pt x="250" y="940"/>
                  </a:lnTo>
                  <a:lnTo>
                    <a:pt x="243" y="940"/>
                  </a:lnTo>
                  <a:lnTo>
                    <a:pt x="237" y="940"/>
                  </a:lnTo>
                  <a:lnTo>
                    <a:pt x="231" y="940"/>
                  </a:lnTo>
                  <a:lnTo>
                    <a:pt x="226" y="940"/>
                  </a:lnTo>
                  <a:lnTo>
                    <a:pt x="220" y="940"/>
                  </a:lnTo>
                  <a:lnTo>
                    <a:pt x="214" y="940"/>
                  </a:lnTo>
                  <a:lnTo>
                    <a:pt x="209" y="940"/>
                  </a:lnTo>
                  <a:lnTo>
                    <a:pt x="204" y="940"/>
                  </a:lnTo>
                  <a:lnTo>
                    <a:pt x="197" y="940"/>
                  </a:lnTo>
                  <a:lnTo>
                    <a:pt x="192" y="940"/>
                  </a:lnTo>
                  <a:lnTo>
                    <a:pt x="186" y="940"/>
                  </a:lnTo>
                  <a:lnTo>
                    <a:pt x="181" y="940"/>
                  </a:lnTo>
                  <a:lnTo>
                    <a:pt x="175" y="940"/>
                  </a:lnTo>
                  <a:lnTo>
                    <a:pt x="171" y="940"/>
                  </a:lnTo>
                  <a:lnTo>
                    <a:pt x="165" y="940"/>
                  </a:lnTo>
                  <a:lnTo>
                    <a:pt x="160" y="940"/>
                  </a:lnTo>
                  <a:lnTo>
                    <a:pt x="155" y="939"/>
                  </a:lnTo>
                  <a:lnTo>
                    <a:pt x="150" y="939"/>
                  </a:lnTo>
                  <a:lnTo>
                    <a:pt x="146" y="937"/>
                  </a:lnTo>
                  <a:lnTo>
                    <a:pt x="141" y="937"/>
                  </a:lnTo>
                  <a:lnTo>
                    <a:pt x="136" y="937"/>
                  </a:lnTo>
                  <a:lnTo>
                    <a:pt x="131" y="936"/>
                  </a:lnTo>
                  <a:lnTo>
                    <a:pt x="127" y="936"/>
                  </a:lnTo>
                  <a:lnTo>
                    <a:pt x="123" y="936"/>
                  </a:lnTo>
                  <a:lnTo>
                    <a:pt x="118" y="935"/>
                  </a:lnTo>
                  <a:lnTo>
                    <a:pt x="115" y="935"/>
                  </a:lnTo>
                  <a:lnTo>
                    <a:pt x="110" y="934"/>
                  </a:lnTo>
                  <a:lnTo>
                    <a:pt x="108" y="933"/>
                  </a:lnTo>
                  <a:lnTo>
                    <a:pt x="103" y="931"/>
                  </a:lnTo>
                  <a:lnTo>
                    <a:pt x="101" y="931"/>
                  </a:lnTo>
                  <a:lnTo>
                    <a:pt x="97" y="930"/>
                  </a:lnTo>
                  <a:lnTo>
                    <a:pt x="94" y="930"/>
                  </a:lnTo>
                  <a:lnTo>
                    <a:pt x="91" y="928"/>
                  </a:lnTo>
                  <a:lnTo>
                    <a:pt x="88" y="927"/>
                  </a:lnTo>
                  <a:lnTo>
                    <a:pt x="85" y="926"/>
                  </a:lnTo>
                  <a:lnTo>
                    <a:pt x="83" y="926"/>
                  </a:lnTo>
                  <a:lnTo>
                    <a:pt x="78" y="922"/>
                  </a:lnTo>
                  <a:lnTo>
                    <a:pt x="76" y="921"/>
                  </a:lnTo>
                  <a:lnTo>
                    <a:pt x="72" y="916"/>
                  </a:lnTo>
                  <a:lnTo>
                    <a:pt x="72" y="913"/>
                  </a:lnTo>
                  <a:lnTo>
                    <a:pt x="72" y="909"/>
                  </a:lnTo>
                  <a:lnTo>
                    <a:pt x="76" y="905"/>
                  </a:lnTo>
                  <a:lnTo>
                    <a:pt x="77" y="903"/>
                  </a:lnTo>
                  <a:lnTo>
                    <a:pt x="79" y="901"/>
                  </a:lnTo>
                  <a:lnTo>
                    <a:pt x="82" y="899"/>
                  </a:lnTo>
                  <a:lnTo>
                    <a:pt x="85" y="897"/>
                  </a:lnTo>
                  <a:lnTo>
                    <a:pt x="89" y="895"/>
                  </a:lnTo>
                  <a:lnTo>
                    <a:pt x="92" y="892"/>
                  </a:lnTo>
                  <a:lnTo>
                    <a:pt x="96" y="891"/>
                  </a:lnTo>
                  <a:lnTo>
                    <a:pt x="101" y="889"/>
                  </a:lnTo>
                  <a:lnTo>
                    <a:pt x="105" y="886"/>
                  </a:lnTo>
                  <a:lnTo>
                    <a:pt x="110" y="884"/>
                  </a:lnTo>
                  <a:lnTo>
                    <a:pt x="115" y="882"/>
                  </a:lnTo>
                  <a:lnTo>
                    <a:pt x="120" y="880"/>
                  </a:lnTo>
                  <a:lnTo>
                    <a:pt x="124" y="877"/>
                  </a:lnTo>
                  <a:lnTo>
                    <a:pt x="130" y="876"/>
                  </a:lnTo>
                  <a:lnTo>
                    <a:pt x="135" y="872"/>
                  </a:lnTo>
                  <a:lnTo>
                    <a:pt x="142" y="871"/>
                  </a:lnTo>
                  <a:lnTo>
                    <a:pt x="148" y="869"/>
                  </a:lnTo>
                  <a:lnTo>
                    <a:pt x="154" y="866"/>
                  </a:lnTo>
                  <a:lnTo>
                    <a:pt x="160" y="864"/>
                  </a:lnTo>
                  <a:lnTo>
                    <a:pt x="166" y="862"/>
                  </a:lnTo>
                  <a:lnTo>
                    <a:pt x="173" y="859"/>
                  </a:lnTo>
                  <a:lnTo>
                    <a:pt x="179" y="857"/>
                  </a:lnTo>
                  <a:lnTo>
                    <a:pt x="186" y="854"/>
                  </a:lnTo>
                  <a:lnTo>
                    <a:pt x="192" y="853"/>
                  </a:lnTo>
                  <a:lnTo>
                    <a:pt x="199" y="851"/>
                  </a:lnTo>
                  <a:lnTo>
                    <a:pt x="205" y="848"/>
                  </a:lnTo>
                  <a:lnTo>
                    <a:pt x="212" y="846"/>
                  </a:lnTo>
                  <a:lnTo>
                    <a:pt x="218" y="844"/>
                  </a:lnTo>
                  <a:lnTo>
                    <a:pt x="225" y="843"/>
                  </a:lnTo>
                  <a:lnTo>
                    <a:pt x="231" y="840"/>
                  </a:lnTo>
                  <a:lnTo>
                    <a:pt x="237" y="838"/>
                  </a:lnTo>
                  <a:lnTo>
                    <a:pt x="244" y="837"/>
                  </a:lnTo>
                  <a:lnTo>
                    <a:pt x="250" y="834"/>
                  </a:lnTo>
                  <a:lnTo>
                    <a:pt x="256" y="833"/>
                  </a:lnTo>
                  <a:lnTo>
                    <a:pt x="262" y="831"/>
                  </a:lnTo>
                  <a:lnTo>
                    <a:pt x="269" y="829"/>
                  </a:lnTo>
                  <a:lnTo>
                    <a:pt x="274" y="828"/>
                  </a:lnTo>
                  <a:lnTo>
                    <a:pt x="280" y="826"/>
                  </a:lnTo>
                  <a:lnTo>
                    <a:pt x="284" y="825"/>
                  </a:lnTo>
                  <a:lnTo>
                    <a:pt x="290" y="824"/>
                  </a:lnTo>
                  <a:lnTo>
                    <a:pt x="295" y="822"/>
                  </a:lnTo>
                  <a:lnTo>
                    <a:pt x="300" y="820"/>
                  </a:lnTo>
                  <a:lnTo>
                    <a:pt x="305" y="819"/>
                  </a:lnTo>
                  <a:lnTo>
                    <a:pt x="309" y="818"/>
                  </a:lnTo>
                  <a:lnTo>
                    <a:pt x="313" y="816"/>
                  </a:lnTo>
                  <a:lnTo>
                    <a:pt x="318" y="816"/>
                  </a:lnTo>
                  <a:lnTo>
                    <a:pt x="320" y="815"/>
                  </a:lnTo>
                  <a:lnTo>
                    <a:pt x="324" y="814"/>
                  </a:lnTo>
                  <a:lnTo>
                    <a:pt x="327" y="813"/>
                  </a:lnTo>
                  <a:lnTo>
                    <a:pt x="329" y="813"/>
                  </a:lnTo>
                  <a:lnTo>
                    <a:pt x="332" y="812"/>
                  </a:lnTo>
                  <a:lnTo>
                    <a:pt x="333" y="812"/>
                  </a:lnTo>
                  <a:lnTo>
                    <a:pt x="337" y="812"/>
                  </a:lnTo>
                  <a:lnTo>
                    <a:pt x="338" y="812"/>
                  </a:lnTo>
                  <a:lnTo>
                    <a:pt x="338" y="809"/>
                  </a:lnTo>
                  <a:lnTo>
                    <a:pt x="340" y="806"/>
                  </a:lnTo>
                  <a:lnTo>
                    <a:pt x="341" y="802"/>
                  </a:lnTo>
                  <a:lnTo>
                    <a:pt x="343" y="799"/>
                  </a:lnTo>
                  <a:lnTo>
                    <a:pt x="345" y="794"/>
                  </a:lnTo>
                  <a:lnTo>
                    <a:pt x="347" y="790"/>
                  </a:lnTo>
                  <a:lnTo>
                    <a:pt x="348" y="784"/>
                  </a:lnTo>
                  <a:lnTo>
                    <a:pt x="352" y="780"/>
                  </a:lnTo>
                  <a:lnTo>
                    <a:pt x="353" y="774"/>
                  </a:lnTo>
                  <a:lnTo>
                    <a:pt x="357" y="769"/>
                  </a:lnTo>
                  <a:lnTo>
                    <a:pt x="357" y="765"/>
                  </a:lnTo>
                  <a:lnTo>
                    <a:pt x="358" y="763"/>
                  </a:lnTo>
                  <a:lnTo>
                    <a:pt x="359" y="759"/>
                  </a:lnTo>
                  <a:lnTo>
                    <a:pt x="360" y="757"/>
                  </a:lnTo>
                  <a:lnTo>
                    <a:pt x="361" y="755"/>
                  </a:lnTo>
                  <a:lnTo>
                    <a:pt x="363" y="751"/>
                  </a:lnTo>
                  <a:lnTo>
                    <a:pt x="363" y="749"/>
                  </a:lnTo>
                  <a:lnTo>
                    <a:pt x="364" y="745"/>
                  </a:lnTo>
                  <a:lnTo>
                    <a:pt x="364" y="743"/>
                  </a:lnTo>
                  <a:lnTo>
                    <a:pt x="365" y="739"/>
                  </a:lnTo>
                  <a:lnTo>
                    <a:pt x="365" y="736"/>
                  </a:lnTo>
                  <a:lnTo>
                    <a:pt x="366" y="733"/>
                  </a:lnTo>
                  <a:lnTo>
                    <a:pt x="366" y="727"/>
                  </a:lnTo>
                  <a:lnTo>
                    <a:pt x="367" y="723"/>
                  </a:lnTo>
                  <a:lnTo>
                    <a:pt x="366" y="717"/>
                  </a:lnTo>
                  <a:lnTo>
                    <a:pt x="366" y="712"/>
                  </a:lnTo>
                  <a:lnTo>
                    <a:pt x="365" y="707"/>
                  </a:lnTo>
                  <a:lnTo>
                    <a:pt x="364" y="704"/>
                  </a:lnTo>
                  <a:lnTo>
                    <a:pt x="361" y="700"/>
                  </a:lnTo>
                  <a:lnTo>
                    <a:pt x="359" y="697"/>
                  </a:lnTo>
                  <a:lnTo>
                    <a:pt x="356" y="694"/>
                  </a:lnTo>
                  <a:lnTo>
                    <a:pt x="351" y="693"/>
                  </a:lnTo>
                  <a:lnTo>
                    <a:pt x="348" y="692"/>
                  </a:lnTo>
                  <a:lnTo>
                    <a:pt x="346" y="691"/>
                  </a:lnTo>
                  <a:lnTo>
                    <a:pt x="343" y="691"/>
                  </a:lnTo>
                  <a:lnTo>
                    <a:pt x="339" y="691"/>
                  </a:lnTo>
                  <a:lnTo>
                    <a:pt x="335" y="691"/>
                  </a:lnTo>
                  <a:lnTo>
                    <a:pt x="332" y="691"/>
                  </a:lnTo>
                  <a:lnTo>
                    <a:pt x="328" y="692"/>
                  </a:lnTo>
                  <a:lnTo>
                    <a:pt x="325" y="693"/>
                  </a:lnTo>
                  <a:lnTo>
                    <a:pt x="320" y="693"/>
                  </a:lnTo>
                  <a:lnTo>
                    <a:pt x="316" y="694"/>
                  </a:lnTo>
                  <a:lnTo>
                    <a:pt x="312" y="694"/>
                  </a:lnTo>
                  <a:lnTo>
                    <a:pt x="308" y="695"/>
                  </a:lnTo>
                  <a:lnTo>
                    <a:pt x="305" y="697"/>
                  </a:lnTo>
                  <a:lnTo>
                    <a:pt x="301" y="697"/>
                  </a:lnTo>
                  <a:lnTo>
                    <a:pt x="297" y="698"/>
                  </a:lnTo>
                  <a:lnTo>
                    <a:pt x="294" y="699"/>
                  </a:lnTo>
                  <a:lnTo>
                    <a:pt x="290" y="699"/>
                  </a:lnTo>
                  <a:lnTo>
                    <a:pt x="287" y="700"/>
                  </a:lnTo>
                  <a:lnTo>
                    <a:pt x="284" y="701"/>
                  </a:lnTo>
                  <a:lnTo>
                    <a:pt x="281" y="701"/>
                  </a:lnTo>
                  <a:lnTo>
                    <a:pt x="275" y="704"/>
                  </a:lnTo>
                  <a:lnTo>
                    <a:pt x="270" y="705"/>
                  </a:lnTo>
                  <a:lnTo>
                    <a:pt x="264" y="707"/>
                  </a:lnTo>
                  <a:lnTo>
                    <a:pt x="260" y="708"/>
                  </a:lnTo>
                  <a:lnTo>
                    <a:pt x="255" y="711"/>
                  </a:lnTo>
                  <a:lnTo>
                    <a:pt x="250" y="712"/>
                  </a:lnTo>
                  <a:lnTo>
                    <a:pt x="246" y="713"/>
                  </a:lnTo>
                  <a:lnTo>
                    <a:pt x="243" y="716"/>
                  </a:lnTo>
                  <a:lnTo>
                    <a:pt x="239" y="717"/>
                  </a:lnTo>
                  <a:lnTo>
                    <a:pt x="237" y="718"/>
                  </a:lnTo>
                  <a:lnTo>
                    <a:pt x="233" y="719"/>
                  </a:lnTo>
                  <a:lnTo>
                    <a:pt x="231" y="720"/>
                  </a:lnTo>
                  <a:lnTo>
                    <a:pt x="229" y="722"/>
                  </a:lnTo>
                  <a:lnTo>
                    <a:pt x="226" y="723"/>
                  </a:lnTo>
                  <a:lnTo>
                    <a:pt x="223" y="725"/>
                  </a:lnTo>
                  <a:lnTo>
                    <a:pt x="220" y="727"/>
                  </a:lnTo>
                  <a:lnTo>
                    <a:pt x="217" y="730"/>
                  </a:lnTo>
                  <a:lnTo>
                    <a:pt x="217" y="731"/>
                  </a:lnTo>
                  <a:lnTo>
                    <a:pt x="214" y="731"/>
                  </a:lnTo>
                  <a:lnTo>
                    <a:pt x="212" y="731"/>
                  </a:lnTo>
                  <a:lnTo>
                    <a:pt x="210" y="731"/>
                  </a:lnTo>
                  <a:lnTo>
                    <a:pt x="207" y="732"/>
                  </a:lnTo>
                  <a:lnTo>
                    <a:pt x="204" y="732"/>
                  </a:lnTo>
                  <a:lnTo>
                    <a:pt x="201" y="732"/>
                  </a:lnTo>
                  <a:lnTo>
                    <a:pt x="197" y="732"/>
                  </a:lnTo>
                  <a:lnTo>
                    <a:pt x="193" y="733"/>
                  </a:lnTo>
                  <a:lnTo>
                    <a:pt x="188" y="733"/>
                  </a:lnTo>
                  <a:lnTo>
                    <a:pt x="184" y="735"/>
                  </a:lnTo>
                  <a:lnTo>
                    <a:pt x="179" y="735"/>
                  </a:lnTo>
                  <a:lnTo>
                    <a:pt x="174" y="735"/>
                  </a:lnTo>
                  <a:lnTo>
                    <a:pt x="169" y="736"/>
                  </a:lnTo>
                  <a:lnTo>
                    <a:pt x="163" y="736"/>
                  </a:lnTo>
                  <a:lnTo>
                    <a:pt x="161" y="736"/>
                  </a:lnTo>
                  <a:lnTo>
                    <a:pt x="159" y="736"/>
                  </a:lnTo>
                  <a:lnTo>
                    <a:pt x="155" y="736"/>
                  </a:lnTo>
                  <a:lnTo>
                    <a:pt x="153" y="736"/>
                  </a:lnTo>
                  <a:lnTo>
                    <a:pt x="149" y="736"/>
                  </a:lnTo>
                  <a:lnTo>
                    <a:pt x="146" y="736"/>
                  </a:lnTo>
                  <a:lnTo>
                    <a:pt x="143" y="736"/>
                  </a:lnTo>
                  <a:lnTo>
                    <a:pt x="140" y="736"/>
                  </a:lnTo>
                  <a:lnTo>
                    <a:pt x="137" y="736"/>
                  </a:lnTo>
                  <a:lnTo>
                    <a:pt x="134" y="736"/>
                  </a:lnTo>
                  <a:lnTo>
                    <a:pt x="130" y="736"/>
                  </a:lnTo>
                  <a:lnTo>
                    <a:pt x="128" y="736"/>
                  </a:lnTo>
                  <a:lnTo>
                    <a:pt x="126" y="736"/>
                  </a:lnTo>
                  <a:lnTo>
                    <a:pt x="122" y="736"/>
                  </a:lnTo>
                  <a:lnTo>
                    <a:pt x="118" y="736"/>
                  </a:lnTo>
                  <a:lnTo>
                    <a:pt x="116" y="736"/>
                  </a:lnTo>
                  <a:lnTo>
                    <a:pt x="113" y="736"/>
                  </a:lnTo>
                  <a:lnTo>
                    <a:pt x="110" y="736"/>
                  </a:lnTo>
                  <a:lnTo>
                    <a:pt x="107" y="736"/>
                  </a:lnTo>
                  <a:lnTo>
                    <a:pt x="103" y="736"/>
                  </a:lnTo>
                  <a:lnTo>
                    <a:pt x="101" y="735"/>
                  </a:lnTo>
                  <a:lnTo>
                    <a:pt x="97" y="735"/>
                  </a:lnTo>
                  <a:lnTo>
                    <a:pt x="95" y="735"/>
                  </a:lnTo>
                  <a:lnTo>
                    <a:pt x="91" y="735"/>
                  </a:lnTo>
                  <a:lnTo>
                    <a:pt x="89" y="735"/>
                  </a:lnTo>
                  <a:lnTo>
                    <a:pt x="85" y="733"/>
                  </a:lnTo>
                  <a:lnTo>
                    <a:pt x="83" y="733"/>
                  </a:lnTo>
                  <a:lnTo>
                    <a:pt x="80" y="733"/>
                  </a:lnTo>
                  <a:lnTo>
                    <a:pt x="75" y="732"/>
                  </a:lnTo>
                  <a:lnTo>
                    <a:pt x="70" y="731"/>
                  </a:lnTo>
                  <a:lnTo>
                    <a:pt x="64" y="730"/>
                  </a:lnTo>
                  <a:lnTo>
                    <a:pt x="58" y="727"/>
                  </a:lnTo>
                  <a:lnTo>
                    <a:pt x="53" y="725"/>
                  </a:lnTo>
                  <a:lnTo>
                    <a:pt x="48" y="722"/>
                  </a:lnTo>
                  <a:lnTo>
                    <a:pt x="44" y="718"/>
                  </a:lnTo>
                  <a:lnTo>
                    <a:pt x="40" y="716"/>
                  </a:lnTo>
                  <a:lnTo>
                    <a:pt x="35" y="711"/>
                  </a:lnTo>
                  <a:lnTo>
                    <a:pt x="33" y="707"/>
                  </a:lnTo>
                  <a:lnTo>
                    <a:pt x="28" y="701"/>
                  </a:lnTo>
                  <a:lnTo>
                    <a:pt x="26" y="697"/>
                  </a:lnTo>
                  <a:lnTo>
                    <a:pt x="22" y="692"/>
                  </a:lnTo>
                  <a:lnTo>
                    <a:pt x="20" y="687"/>
                  </a:lnTo>
                  <a:lnTo>
                    <a:pt x="16" y="681"/>
                  </a:lnTo>
                  <a:lnTo>
                    <a:pt x="14" y="676"/>
                  </a:lnTo>
                  <a:lnTo>
                    <a:pt x="12" y="671"/>
                  </a:lnTo>
                  <a:lnTo>
                    <a:pt x="11" y="665"/>
                  </a:lnTo>
                  <a:lnTo>
                    <a:pt x="9" y="661"/>
                  </a:lnTo>
                  <a:lnTo>
                    <a:pt x="8" y="659"/>
                  </a:lnTo>
                  <a:lnTo>
                    <a:pt x="7" y="655"/>
                  </a:lnTo>
                  <a:lnTo>
                    <a:pt x="7" y="653"/>
                  </a:lnTo>
                  <a:lnTo>
                    <a:pt x="5" y="647"/>
                  </a:lnTo>
                  <a:lnTo>
                    <a:pt x="3" y="642"/>
                  </a:lnTo>
                  <a:lnTo>
                    <a:pt x="3" y="639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2" y="630"/>
                  </a:lnTo>
                  <a:lnTo>
                    <a:pt x="1" y="624"/>
                  </a:lnTo>
                  <a:lnTo>
                    <a:pt x="1" y="620"/>
                  </a:lnTo>
                  <a:lnTo>
                    <a:pt x="0" y="614"/>
                  </a:lnTo>
                  <a:lnTo>
                    <a:pt x="0" y="609"/>
                  </a:lnTo>
                  <a:lnTo>
                    <a:pt x="0" y="604"/>
                  </a:lnTo>
                  <a:lnTo>
                    <a:pt x="1" y="601"/>
                  </a:lnTo>
                  <a:lnTo>
                    <a:pt x="1" y="596"/>
                  </a:lnTo>
                  <a:lnTo>
                    <a:pt x="2" y="592"/>
                  </a:lnTo>
                  <a:lnTo>
                    <a:pt x="3" y="589"/>
                  </a:lnTo>
                  <a:lnTo>
                    <a:pt x="5" y="586"/>
                  </a:lnTo>
                  <a:lnTo>
                    <a:pt x="6" y="583"/>
                  </a:lnTo>
                  <a:lnTo>
                    <a:pt x="7" y="579"/>
                  </a:lnTo>
                  <a:lnTo>
                    <a:pt x="9" y="576"/>
                  </a:lnTo>
                  <a:lnTo>
                    <a:pt x="11" y="572"/>
                  </a:lnTo>
                  <a:lnTo>
                    <a:pt x="13" y="566"/>
                  </a:lnTo>
                  <a:lnTo>
                    <a:pt x="15" y="561"/>
                  </a:lnTo>
                  <a:lnTo>
                    <a:pt x="19" y="555"/>
                  </a:lnTo>
                  <a:lnTo>
                    <a:pt x="22" y="551"/>
                  </a:lnTo>
                  <a:lnTo>
                    <a:pt x="22" y="547"/>
                  </a:lnTo>
                  <a:lnTo>
                    <a:pt x="25" y="545"/>
                  </a:lnTo>
                  <a:lnTo>
                    <a:pt x="26" y="541"/>
                  </a:lnTo>
                  <a:lnTo>
                    <a:pt x="28" y="538"/>
                  </a:lnTo>
                  <a:lnTo>
                    <a:pt x="30" y="534"/>
                  </a:lnTo>
                  <a:lnTo>
                    <a:pt x="32" y="531"/>
                  </a:lnTo>
                  <a:lnTo>
                    <a:pt x="33" y="527"/>
                  </a:lnTo>
                  <a:lnTo>
                    <a:pt x="35" y="525"/>
                  </a:lnTo>
                  <a:lnTo>
                    <a:pt x="38" y="520"/>
                  </a:lnTo>
                  <a:lnTo>
                    <a:pt x="39" y="516"/>
                  </a:lnTo>
                  <a:lnTo>
                    <a:pt x="41" y="513"/>
                  </a:lnTo>
                  <a:lnTo>
                    <a:pt x="44" y="509"/>
                  </a:lnTo>
                  <a:lnTo>
                    <a:pt x="46" y="506"/>
                  </a:lnTo>
                  <a:lnTo>
                    <a:pt x="48" y="501"/>
                  </a:lnTo>
                  <a:lnTo>
                    <a:pt x="51" y="497"/>
                  </a:lnTo>
                  <a:lnTo>
                    <a:pt x="53" y="494"/>
                  </a:lnTo>
                  <a:lnTo>
                    <a:pt x="54" y="490"/>
                  </a:lnTo>
                  <a:lnTo>
                    <a:pt x="57" y="485"/>
                  </a:lnTo>
                  <a:lnTo>
                    <a:pt x="59" y="481"/>
                  </a:lnTo>
                  <a:lnTo>
                    <a:pt x="62" y="477"/>
                  </a:lnTo>
                  <a:lnTo>
                    <a:pt x="64" y="474"/>
                  </a:lnTo>
                  <a:lnTo>
                    <a:pt x="67" y="469"/>
                  </a:lnTo>
                  <a:lnTo>
                    <a:pt x="70" y="465"/>
                  </a:lnTo>
                  <a:lnTo>
                    <a:pt x="72" y="462"/>
                  </a:lnTo>
                  <a:lnTo>
                    <a:pt x="75" y="457"/>
                  </a:lnTo>
                  <a:lnTo>
                    <a:pt x="77" y="452"/>
                  </a:lnTo>
                  <a:lnTo>
                    <a:pt x="80" y="449"/>
                  </a:lnTo>
                  <a:lnTo>
                    <a:pt x="83" y="445"/>
                  </a:lnTo>
                  <a:lnTo>
                    <a:pt x="86" y="440"/>
                  </a:lnTo>
                  <a:lnTo>
                    <a:pt x="89" y="437"/>
                  </a:lnTo>
                  <a:lnTo>
                    <a:pt x="92" y="432"/>
                  </a:lnTo>
                  <a:lnTo>
                    <a:pt x="96" y="429"/>
                  </a:lnTo>
                  <a:lnTo>
                    <a:pt x="98" y="424"/>
                  </a:lnTo>
                  <a:lnTo>
                    <a:pt x="101" y="420"/>
                  </a:lnTo>
                  <a:lnTo>
                    <a:pt x="103" y="415"/>
                  </a:lnTo>
                  <a:lnTo>
                    <a:pt x="107" y="412"/>
                  </a:lnTo>
                  <a:lnTo>
                    <a:pt x="110" y="407"/>
                  </a:lnTo>
                  <a:lnTo>
                    <a:pt x="113" y="404"/>
                  </a:lnTo>
                  <a:lnTo>
                    <a:pt x="116" y="399"/>
                  </a:lnTo>
                  <a:lnTo>
                    <a:pt x="120" y="395"/>
                  </a:lnTo>
                  <a:lnTo>
                    <a:pt x="122" y="392"/>
                  </a:lnTo>
                  <a:lnTo>
                    <a:pt x="126" y="387"/>
                  </a:lnTo>
                  <a:lnTo>
                    <a:pt x="129" y="383"/>
                  </a:lnTo>
                  <a:lnTo>
                    <a:pt x="131" y="380"/>
                  </a:lnTo>
                  <a:lnTo>
                    <a:pt x="135" y="376"/>
                  </a:lnTo>
                  <a:lnTo>
                    <a:pt x="139" y="373"/>
                  </a:lnTo>
                  <a:lnTo>
                    <a:pt x="142" y="369"/>
                  </a:lnTo>
                  <a:lnTo>
                    <a:pt x="146" y="366"/>
                  </a:lnTo>
                  <a:lnTo>
                    <a:pt x="123" y="312"/>
                  </a:lnTo>
                  <a:lnTo>
                    <a:pt x="59" y="302"/>
                  </a:lnTo>
                  <a:lnTo>
                    <a:pt x="40" y="271"/>
                  </a:lnTo>
                  <a:lnTo>
                    <a:pt x="44" y="2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1793" y="1574"/>
              <a:ext cx="68" cy="108"/>
            </a:xfrm>
            <a:custGeom>
              <a:avLst/>
              <a:gdLst>
                <a:gd name="T0" fmla="*/ 0 w 206"/>
                <a:gd name="T1" fmla="*/ 0 h 324"/>
                <a:gd name="T2" fmla="*/ 0 w 206"/>
                <a:gd name="T3" fmla="*/ 0 h 324"/>
                <a:gd name="T4" fmla="*/ 0 w 206"/>
                <a:gd name="T5" fmla="*/ 0 h 324"/>
                <a:gd name="T6" fmla="*/ 0 w 206"/>
                <a:gd name="T7" fmla="*/ 0 h 324"/>
                <a:gd name="T8" fmla="*/ 0 w 206"/>
                <a:gd name="T9" fmla="*/ 0 h 324"/>
                <a:gd name="T10" fmla="*/ 0 w 206"/>
                <a:gd name="T11" fmla="*/ 0 h 324"/>
                <a:gd name="T12" fmla="*/ 0 w 206"/>
                <a:gd name="T13" fmla="*/ 0 h 324"/>
                <a:gd name="T14" fmla="*/ 0 w 206"/>
                <a:gd name="T15" fmla="*/ 0 h 324"/>
                <a:gd name="T16" fmla="*/ 0 w 206"/>
                <a:gd name="T17" fmla="*/ 0 h 324"/>
                <a:gd name="T18" fmla="*/ 0 w 206"/>
                <a:gd name="T19" fmla="*/ 0 h 324"/>
                <a:gd name="T20" fmla="*/ 0 w 206"/>
                <a:gd name="T21" fmla="*/ 0 h 324"/>
                <a:gd name="T22" fmla="*/ 0 w 206"/>
                <a:gd name="T23" fmla="*/ 0 h 324"/>
                <a:gd name="T24" fmla="*/ 0 w 206"/>
                <a:gd name="T25" fmla="*/ 0 h 324"/>
                <a:gd name="T26" fmla="*/ 0 w 206"/>
                <a:gd name="T27" fmla="*/ 0 h 324"/>
                <a:gd name="T28" fmla="*/ 0 w 206"/>
                <a:gd name="T29" fmla="*/ 0 h 324"/>
                <a:gd name="T30" fmla="*/ 0 w 206"/>
                <a:gd name="T31" fmla="*/ 0 h 324"/>
                <a:gd name="T32" fmla="*/ 0 w 206"/>
                <a:gd name="T33" fmla="*/ 0 h 324"/>
                <a:gd name="T34" fmla="*/ 0 w 206"/>
                <a:gd name="T35" fmla="*/ 0 h 324"/>
                <a:gd name="T36" fmla="*/ 0 w 206"/>
                <a:gd name="T37" fmla="*/ 0 h 324"/>
                <a:gd name="T38" fmla="*/ 0 w 206"/>
                <a:gd name="T39" fmla="*/ 0 h 324"/>
                <a:gd name="T40" fmla="*/ 0 w 206"/>
                <a:gd name="T41" fmla="*/ 0 h 324"/>
                <a:gd name="T42" fmla="*/ 0 w 206"/>
                <a:gd name="T43" fmla="*/ 0 h 324"/>
                <a:gd name="T44" fmla="*/ 0 w 206"/>
                <a:gd name="T45" fmla="*/ 0 h 324"/>
                <a:gd name="T46" fmla="*/ 0 w 206"/>
                <a:gd name="T47" fmla="*/ 0 h 324"/>
                <a:gd name="T48" fmla="*/ 0 w 206"/>
                <a:gd name="T49" fmla="*/ 0 h 324"/>
                <a:gd name="T50" fmla="*/ 0 w 206"/>
                <a:gd name="T51" fmla="*/ 0 h 324"/>
                <a:gd name="T52" fmla="*/ 0 w 206"/>
                <a:gd name="T53" fmla="*/ 0 h 324"/>
                <a:gd name="T54" fmla="*/ 0 w 206"/>
                <a:gd name="T55" fmla="*/ 0 h 324"/>
                <a:gd name="T56" fmla="*/ 0 w 206"/>
                <a:gd name="T57" fmla="*/ 0 h 324"/>
                <a:gd name="T58" fmla="*/ 0 w 206"/>
                <a:gd name="T59" fmla="*/ 0 h 324"/>
                <a:gd name="T60" fmla="*/ 0 w 206"/>
                <a:gd name="T61" fmla="*/ 0 h 324"/>
                <a:gd name="T62" fmla="*/ 0 w 206"/>
                <a:gd name="T63" fmla="*/ 0 h 324"/>
                <a:gd name="T64" fmla="*/ 0 w 206"/>
                <a:gd name="T65" fmla="*/ 0 h 324"/>
                <a:gd name="T66" fmla="*/ 0 w 206"/>
                <a:gd name="T67" fmla="*/ 0 h 324"/>
                <a:gd name="T68" fmla="*/ 0 w 206"/>
                <a:gd name="T69" fmla="*/ 0 h 324"/>
                <a:gd name="T70" fmla="*/ 0 w 206"/>
                <a:gd name="T71" fmla="*/ 0 h 324"/>
                <a:gd name="T72" fmla="*/ 0 w 206"/>
                <a:gd name="T73" fmla="*/ 0 h 324"/>
                <a:gd name="T74" fmla="*/ 0 w 206"/>
                <a:gd name="T75" fmla="*/ 0 h 324"/>
                <a:gd name="T76" fmla="*/ 0 w 206"/>
                <a:gd name="T77" fmla="*/ 0 h 324"/>
                <a:gd name="T78" fmla="*/ 0 w 206"/>
                <a:gd name="T79" fmla="*/ 0 h 324"/>
                <a:gd name="T80" fmla="*/ 0 w 206"/>
                <a:gd name="T81" fmla="*/ 0 h 324"/>
                <a:gd name="T82" fmla="*/ 0 w 206"/>
                <a:gd name="T83" fmla="*/ 0 h 324"/>
                <a:gd name="T84" fmla="*/ 0 w 206"/>
                <a:gd name="T85" fmla="*/ 0 h 324"/>
                <a:gd name="T86" fmla="*/ 0 w 206"/>
                <a:gd name="T87" fmla="*/ 0 h 324"/>
                <a:gd name="T88" fmla="*/ 0 w 206"/>
                <a:gd name="T89" fmla="*/ 0 h 324"/>
                <a:gd name="T90" fmla="*/ 0 w 206"/>
                <a:gd name="T91" fmla="*/ 0 h 324"/>
                <a:gd name="T92" fmla="*/ 0 w 206"/>
                <a:gd name="T93" fmla="*/ 0 h 324"/>
                <a:gd name="T94" fmla="*/ 0 w 206"/>
                <a:gd name="T95" fmla="*/ 0 h 324"/>
                <a:gd name="T96" fmla="*/ 0 w 206"/>
                <a:gd name="T97" fmla="*/ 0 h 324"/>
                <a:gd name="T98" fmla="*/ 0 w 206"/>
                <a:gd name="T99" fmla="*/ 0 h 324"/>
                <a:gd name="T100" fmla="*/ 0 w 206"/>
                <a:gd name="T101" fmla="*/ 0 h 324"/>
                <a:gd name="T102" fmla="*/ 0 w 206"/>
                <a:gd name="T103" fmla="*/ 0 h 324"/>
                <a:gd name="T104" fmla="*/ 0 w 206"/>
                <a:gd name="T105" fmla="*/ 0 h 324"/>
                <a:gd name="T106" fmla="*/ 0 w 206"/>
                <a:gd name="T107" fmla="*/ 0 h 324"/>
                <a:gd name="T108" fmla="*/ 0 w 206"/>
                <a:gd name="T109" fmla="*/ 0 h 324"/>
                <a:gd name="T110" fmla="*/ 0 w 206"/>
                <a:gd name="T111" fmla="*/ 0 h 3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324"/>
                <a:gd name="T170" fmla="*/ 206 w 206"/>
                <a:gd name="T171" fmla="*/ 324 h 3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324">
                  <a:moveTo>
                    <a:pt x="0" y="41"/>
                  </a:moveTo>
                  <a:lnTo>
                    <a:pt x="0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2"/>
                  </a:lnTo>
                  <a:lnTo>
                    <a:pt x="1" y="55"/>
                  </a:lnTo>
                  <a:lnTo>
                    <a:pt x="1" y="58"/>
                  </a:lnTo>
                  <a:lnTo>
                    <a:pt x="1" y="61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2" y="71"/>
                  </a:lnTo>
                  <a:lnTo>
                    <a:pt x="3" y="75"/>
                  </a:lnTo>
                  <a:lnTo>
                    <a:pt x="3" y="80"/>
                  </a:lnTo>
                  <a:lnTo>
                    <a:pt x="3" y="83"/>
                  </a:lnTo>
                  <a:lnTo>
                    <a:pt x="3" y="87"/>
                  </a:lnTo>
                  <a:lnTo>
                    <a:pt x="4" y="90"/>
                  </a:lnTo>
                  <a:lnTo>
                    <a:pt x="4" y="95"/>
                  </a:lnTo>
                  <a:lnTo>
                    <a:pt x="4" y="99"/>
                  </a:lnTo>
                  <a:lnTo>
                    <a:pt x="6" y="102"/>
                  </a:lnTo>
                  <a:lnTo>
                    <a:pt x="6" y="106"/>
                  </a:lnTo>
                  <a:lnTo>
                    <a:pt x="7" y="109"/>
                  </a:lnTo>
                  <a:lnTo>
                    <a:pt x="7" y="113"/>
                  </a:lnTo>
                  <a:lnTo>
                    <a:pt x="8" y="116"/>
                  </a:lnTo>
                  <a:lnTo>
                    <a:pt x="8" y="119"/>
                  </a:lnTo>
                  <a:lnTo>
                    <a:pt x="8" y="122"/>
                  </a:lnTo>
                  <a:lnTo>
                    <a:pt x="9" y="126"/>
                  </a:lnTo>
                  <a:lnTo>
                    <a:pt x="10" y="131"/>
                  </a:lnTo>
                  <a:lnTo>
                    <a:pt x="11" y="133"/>
                  </a:lnTo>
                  <a:lnTo>
                    <a:pt x="14" y="138"/>
                  </a:lnTo>
                  <a:lnTo>
                    <a:pt x="16" y="141"/>
                  </a:lnTo>
                  <a:lnTo>
                    <a:pt x="19" y="145"/>
                  </a:lnTo>
                  <a:lnTo>
                    <a:pt x="20" y="148"/>
                  </a:lnTo>
                  <a:lnTo>
                    <a:pt x="23" y="152"/>
                  </a:lnTo>
                  <a:lnTo>
                    <a:pt x="26" y="157"/>
                  </a:lnTo>
                  <a:lnTo>
                    <a:pt x="28" y="162"/>
                  </a:lnTo>
                  <a:lnTo>
                    <a:pt x="32" y="166"/>
                  </a:lnTo>
                  <a:lnTo>
                    <a:pt x="34" y="170"/>
                  </a:lnTo>
                  <a:lnTo>
                    <a:pt x="38" y="176"/>
                  </a:lnTo>
                  <a:lnTo>
                    <a:pt x="41" y="180"/>
                  </a:lnTo>
                  <a:lnTo>
                    <a:pt x="45" y="185"/>
                  </a:lnTo>
                  <a:lnTo>
                    <a:pt x="48" y="190"/>
                  </a:lnTo>
                  <a:lnTo>
                    <a:pt x="52" y="195"/>
                  </a:lnTo>
                  <a:lnTo>
                    <a:pt x="54" y="201"/>
                  </a:lnTo>
                  <a:lnTo>
                    <a:pt x="58" y="205"/>
                  </a:lnTo>
                  <a:lnTo>
                    <a:pt x="61" y="210"/>
                  </a:lnTo>
                  <a:lnTo>
                    <a:pt x="65" y="214"/>
                  </a:lnTo>
                  <a:lnTo>
                    <a:pt x="68" y="220"/>
                  </a:lnTo>
                  <a:lnTo>
                    <a:pt x="72" y="224"/>
                  </a:lnTo>
                  <a:lnTo>
                    <a:pt x="75" y="229"/>
                  </a:lnTo>
                  <a:lnTo>
                    <a:pt x="78" y="233"/>
                  </a:lnTo>
                  <a:lnTo>
                    <a:pt x="81" y="236"/>
                  </a:lnTo>
                  <a:lnTo>
                    <a:pt x="84" y="240"/>
                  </a:lnTo>
                  <a:lnTo>
                    <a:pt x="87" y="243"/>
                  </a:lnTo>
                  <a:lnTo>
                    <a:pt x="90" y="246"/>
                  </a:lnTo>
                  <a:lnTo>
                    <a:pt x="91" y="249"/>
                  </a:lnTo>
                  <a:lnTo>
                    <a:pt x="93" y="250"/>
                  </a:lnTo>
                  <a:lnTo>
                    <a:pt x="96" y="254"/>
                  </a:lnTo>
                  <a:lnTo>
                    <a:pt x="99" y="256"/>
                  </a:lnTo>
                  <a:lnTo>
                    <a:pt x="104" y="262"/>
                  </a:lnTo>
                  <a:lnTo>
                    <a:pt x="106" y="265"/>
                  </a:lnTo>
                  <a:lnTo>
                    <a:pt x="109" y="268"/>
                  </a:lnTo>
                  <a:lnTo>
                    <a:pt x="112" y="272"/>
                  </a:lnTo>
                  <a:lnTo>
                    <a:pt x="116" y="275"/>
                  </a:lnTo>
                  <a:lnTo>
                    <a:pt x="118" y="278"/>
                  </a:lnTo>
                  <a:lnTo>
                    <a:pt x="122" y="283"/>
                  </a:lnTo>
                  <a:lnTo>
                    <a:pt x="124" y="286"/>
                  </a:lnTo>
                  <a:lnTo>
                    <a:pt x="129" y="290"/>
                  </a:lnTo>
                  <a:lnTo>
                    <a:pt x="132" y="293"/>
                  </a:lnTo>
                  <a:lnTo>
                    <a:pt x="136" y="298"/>
                  </a:lnTo>
                  <a:lnTo>
                    <a:pt x="139" y="301"/>
                  </a:lnTo>
                  <a:lnTo>
                    <a:pt x="144" y="305"/>
                  </a:lnTo>
                  <a:lnTo>
                    <a:pt x="148" y="307"/>
                  </a:lnTo>
                  <a:lnTo>
                    <a:pt x="151" y="311"/>
                  </a:lnTo>
                  <a:lnTo>
                    <a:pt x="155" y="313"/>
                  </a:lnTo>
                  <a:lnTo>
                    <a:pt x="160" y="317"/>
                  </a:lnTo>
                  <a:lnTo>
                    <a:pt x="163" y="318"/>
                  </a:lnTo>
                  <a:lnTo>
                    <a:pt x="167" y="320"/>
                  </a:lnTo>
                  <a:lnTo>
                    <a:pt x="170" y="322"/>
                  </a:lnTo>
                  <a:lnTo>
                    <a:pt x="175" y="324"/>
                  </a:lnTo>
                  <a:lnTo>
                    <a:pt x="177" y="324"/>
                  </a:lnTo>
                  <a:lnTo>
                    <a:pt x="182" y="324"/>
                  </a:lnTo>
                  <a:lnTo>
                    <a:pt x="185" y="324"/>
                  </a:lnTo>
                  <a:lnTo>
                    <a:pt x="188" y="324"/>
                  </a:lnTo>
                  <a:lnTo>
                    <a:pt x="192" y="322"/>
                  </a:lnTo>
                  <a:lnTo>
                    <a:pt x="195" y="320"/>
                  </a:lnTo>
                  <a:lnTo>
                    <a:pt x="198" y="318"/>
                  </a:lnTo>
                  <a:lnTo>
                    <a:pt x="201" y="316"/>
                  </a:lnTo>
                  <a:lnTo>
                    <a:pt x="202" y="312"/>
                  </a:lnTo>
                  <a:lnTo>
                    <a:pt x="205" y="309"/>
                  </a:lnTo>
                  <a:lnTo>
                    <a:pt x="205" y="304"/>
                  </a:lnTo>
                  <a:lnTo>
                    <a:pt x="206" y="300"/>
                  </a:lnTo>
                  <a:lnTo>
                    <a:pt x="205" y="296"/>
                  </a:lnTo>
                  <a:lnTo>
                    <a:pt x="204" y="291"/>
                  </a:lnTo>
                  <a:lnTo>
                    <a:pt x="201" y="286"/>
                  </a:lnTo>
                  <a:lnTo>
                    <a:pt x="199" y="283"/>
                  </a:lnTo>
                  <a:lnTo>
                    <a:pt x="196" y="277"/>
                  </a:lnTo>
                  <a:lnTo>
                    <a:pt x="193" y="272"/>
                  </a:lnTo>
                  <a:lnTo>
                    <a:pt x="188" y="267"/>
                  </a:lnTo>
                  <a:lnTo>
                    <a:pt x="185" y="262"/>
                  </a:lnTo>
                  <a:lnTo>
                    <a:pt x="180" y="258"/>
                  </a:lnTo>
                  <a:lnTo>
                    <a:pt x="176" y="253"/>
                  </a:lnTo>
                  <a:lnTo>
                    <a:pt x="171" y="247"/>
                  </a:lnTo>
                  <a:lnTo>
                    <a:pt x="167" y="242"/>
                  </a:lnTo>
                  <a:lnTo>
                    <a:pt x="161" y="237"/>
                  </a:lnTo>
                  <a:lnTo>
                    <a:pt x="155" y="232"/>
                  </a:lnTo>
                  <a:lnTo>
                    <a:pt x="150" y="227"/>
                  </a:lnTo>
                  <a:lnTo>
                    <a:pt x="144" y="222"/>
                  </a:lnTo>
                  <a:lnTo>
                    <a:pt x="139" y="216"/>
                  </a:lnTo>
                  <a:lnTo>
                    <a:pt x="135" y="211"/>
                  </a:lnTo>
                  <a:lnTo>
                    <a:pt x="130" y="207"/>
                  </a:lnTo>
                  <a:lnTo>
                    <a:pt x="124" y="202"/>
                  </a:lnTo>
                  <a:lnTo>
                    <a:pt x="119" y="197"/>
                  </a:lnTo>
                  <a:lnTo>
                    <a:pt x="116" y="192"/>
                  </a:lnTo>
                  <a:lnTo>
                    <a:pt x="110" y="188"/>
                  </a:lnTo>
                  <a:lnTo>
                    <a:pt x="107" y="184"/>
                  </a:lnTo>
                  <a:lnTo>
                    <a:pt x="104" y="179"/>
                  </a:lnTo>
                  <a:lnTo>
                    <a:pt x="100" y="176"/>
                  </a:lnTo>
                  <a:lnTo>
                    <a:pt x="99" y="172"/>
                  </a:lnTo>
                  <a:lnTo>
                    <a:pt x="97" y="169"/>
                  </a:lnTo>
                  <a:lnTo>
                    <a:pt x="96" y="164"/>
                  </a:lnTo>
                  <a:lnTo>
                    <a:pt x="93" y="160"/>
                  </a:lnTo>
                  <a:lnTo>
                    <a:pt x="91" y="154"/>
                  </a:lnTo>
                  <a:lnTo>
                    <a:pt x="89" y="150"/>
                  </a:lnTo>
                  <a:lnTo>
                    <a:pt x="86" y="146"/>
                  </a:lnTo>
                  <a:lnTo>
                    <a:pt x="85" y="144"/>
                  </a:lnTo>
                  <a:lnTo>
                    <a:pt x="84" y="141"/>
                  </a:lnTo>
                  <a:lnTo>
                    <a:pt x="83" y="138"/>
                  </a:lnTo>
                  <a:lnTo>
                    <a:pt x="81" y="135"/>
                  </a:lnTo>
                  <a:lnTo>
                    <a:pt x="80" y="132"/>
                  </a:lnTo>
                  <a:lnTo>
                    <a:pt x="79" y="128"/>
                  </a:lnTo>
                  <a:lnTo>
                    <a:pt x="78" y="126"/>
                  </a:lnTo>
                  <a:lnTo>
                    <a:pt x="77" y="122"/>
                  </a:lnTo>
                  <a:lnTo>
                    <a:pt x="75" y="119"/>
                  </a:lnTo>
                  <a:lnTo>
                    <a:pt x="73" y="115"/>
                  </a:lnTo>
                  <a:lnTo>
                    <a:pt x="72" y="112"/>
                  </a:lnTo>
                  <a:lnTo>
                    <a:pt x="71" y="108"/>
                  </a:lnTo>
                  <a:lnTo>
                    <a:pt x="70" y="105"/>
                  </a:lnTo>
                  <a:lnTo>
                    <a:pt x="67" y="101"/>
                  </a:lnTo>
                  <a:lnTo>
                    <a:pt x="66" y="97"/>
                  </a:lnTo>
                  <a:lnTo>
                    <a:pt x="65" y="94"/>
                  </a:lnTo>
                  <a:lnTo>
                    <a:pt x="64" y="90"/>
                  </a:lnTo>
                  <a:lnTo>
                    <a:pt x="61" y="87"/>
                  </a:lnTo>
                  <a:lnTo>
                    <a:pt x="60" y="83"/>
                  </a:lnTo>
                  <a:lnTo>
                    <a:pt x="59" y="80"/>
                  </a:lnTo>
                  <a:lnTo>
                    <a:pt x="58" y="76"/>
                  </a:lnTo>
                  <a:lnTo>
                    <a:pt x="56" y="74"/>
                  </a:lnTo>
                  <a:lnTo>
                    <a:pt x="55" y="70"/>
                  </a:lnTo>
                  <a:lnTo>
                    <a:pt x="53" y="67"/>
                  </a:lnTo>
                  <a:lnTo>
                    <a:pt x="52" y="63"/>
                  </a:lnTo>
                  <a:lnTo>
                    <a:pt x="51" y="58"/>
                  </a:lnTo>
                  <a:lnTo>
                    <a:pt x="48" y="56"/>
                  </a:lnTo>
                  <a:lnTo>
                    <a:pt x="47" y="52"/>
                  </a:lnTo>
                  <a:lnTo>
                    <a:pt x="46" y="49"/>
                  </a:lnTo>
                  <a:lnTo>
                    <a:pt x="45" y="46"/>
                  </a:lnTo>
                  <a:lnTo>
                    <a:pt x="43" y="43"/>
                  </a:lnTo>
                  <a:lnTo>
                    <a:pt x="42" y="39"/>
                  </a:lnTo>
                  <a:lnTo>
                    <a:pt x="41" y="37"/>
                  </a:lnTo>
                  <a:lnTo>
                    <a:pt x="40" y="33"/>
                  </a:lnTo>
                  <a:lnTo>
                    <a:pt x="39" y="31"/>
                  </a:lnTo>
                  <a:lnTo>
                    <a:pt x="36" y="26"/>
                  </a:lnTo>
                  <a:lnTo>
                    <a:pt x="34" y="22"/>
                  </a:lnTo>
                  <a:lnTo>
                    <a:pt x="33" y="17"/>
                  </a:lnTo>
                  <a:lnTo>
                    <a:pt x="30" y="12"/>
                  </a:lnTo>
                  <a:lnTo>
                    <a:pt x="29" y="8"/>
                  </a:lnTo>
                  <a:lnTo>
                    <a:pt x="28" y="6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1662" y="1602"/>
              <a:ext cx="77" cy="30"/>
            </a:xfrm>
            <a:custGeom>
              <a:avLst/>
              <a:gdLst>
                <a:gd name="T0" fmla="*/ 0 w 233"/>
                <a:gd name="T1" fmla="*/ 0 h 90"/>
                <a:gd name="T2" fmla="*/ 0 w 233"/>
                <a:gd name="T3" fmla="*/ 0 h 90"/>
                <a:gd name="T4" fmla="*/ 0 w 233"/>
                <a:gd name="T5" fmla="*/ 0 h 90"/>
                <a:gd name="T6" fmla="*/ 0 w 233"/>
                <a:gd name="T7" fmla="*/ 0 h 90"/>
                <a:gd name="T8" fmla="*/ 0 w 233"/>
                <a:gd name="T9" fmla="*/ 0 h 90"/>
                <a:gd name="T10" fmla="*/ 0 w 233"/>
                <a:gd name="T11" fmla="*/ 0 h 90"/>
                <a:gd name="T12" fmla="*/ 0 w 233"/>
                <a:gd name="T13" fmla="*/ 0 h 90"/>
                <a:gd name="T14" fmla="*/ 0 w 233"/>
                <a:gd name="T15" fmla="*/ 0 h 90"/>
                <a:gd name="T16" fmla="*/ 0 w 233"/>
                <a:gd name="T17" fmla="*/ 0 h 90"/>
                <a:gd name="T18" fmla="*/ 0 w 233"/>
                <a:gd name="T19" fmla="*/ 0 h 90"/>
                <a:gd name="T20" fmla="*/ 0 w 233"/>
                <a:gd name="T21" fmla="*/ 0 h 90"/>
                <a:gd name="T22" fmla="*/ 0 w 233"/>
                <a:gd name="T23" fmla="*/ 0 h 90"/>
                <a:gd name="T24" fmla="*/ 0 w 233"/>
                <a:gd name="T25" fmla="*/ 0 h 90"/>
                <a:gd name="T26" fmla="*/ 0 w 233"/>
                <a:gd name="T27" fmla="*/ 0 h 90"/>
                <a:gd name="T28" fmla="*/ 0 w 233"/>
                <a:gd name="T29" fmla="*/ 0 h 90"/>
                <a:gd name="T30" fmla="*/ 0 w 233"/>
                <a:gd name="T31" fmla="*/ 0 h 90"/>
                <a:gd name="T32" fmla="*/ 0 w 233"/>
                <a:gd name="T33" fmla="*/ 0 h 90"/>
                <a:gd name="T34" fmla="*/ 0 w 233"/>
                <a:gd name="T35" fmla="*/ 0 h 90"/>
                <a:gd name="T36" fmla="*/ 0 w 233"/>
                <a:gd name="T37" fmla="*/ 0 h 90"/>
                <a:gd name="T38" fmla="*/ 0 w 233"/>
                <a:gd name="T39" fmla="*/ 0 h 90"/>
                <a:gd name="T40" fmla="*/ 0 w 233"/>
                <a:gd name="T41" fmla="*/ 0 h 90"/>
                <a:gd name="T42" fmla="*/ 0 w 233"/>
                <a:gd name="T43" fmla="*/ 0 h 90"/>
                <a:gd name="T44" fmla="*/ 0 w 233"/>
                <a:gd name="T45" fmla="*/ 0 h 90"/>
                <a:gd name="T46" fmla="*/ 0 w 233"/>
                <a:gd name="T47" fmla="*/ 0 h 90"/>
                <a:gd name="T48" fmla="*/ 0 w 233"/>
                <a:gd name="T49" fmla="*/ 0 h 90"/>
                <a:gd name="T50" fmla="*/ 0 w 233"/>
                <a:gd name="T51" fmla="*/ 0 h 90"/>
                <a:gd name="T52" fmla="*/ 0 w 233"/>
                <a:gd name="T53" fmla="*/ 0 h 90"/>
                <a:gd name="T54" fmla="*/ 0 w 233"/>
                <a:gd name="T55" fmla="*/ 0 h 90"/>
                <a:gd name="T56" fmla="*/ 0 w 233"/>
                <a:gd name="T57" fmla="*/ 0 h 90"/>
                <a:gd name="T58" fmla="*/ 0 w 233"/>
                <a:gd name="T59" fmla="*/ 0 h 90"/>
                <a:gd name="T60" fmla="*/ 0 w 233"/>
                <a:gd name="T61" fmla="*/ 0 h 90"/>
                <a:gd name="T62" fmla="*/ 0 w 233"/>
                <a:gd name="T63" fmla="*/ 0 h 90"/>
                <a:gd name="T64" fmla="*/ 0 w 233"/>
                <a:gd name="T65" fmla="*/ 0 h 90"/>
                <a:gd name="T66" fmla="*/ 0 w 233"/>
                <a:gd name="T67" fmla="*/ 0 h 90"/>
                <a:gd name="T68" fmla="*/ 0 w 233"/>
                <a:gd name="T69" fmla="*/ 0 h 90"/>
                <a:gd name="T70" fmla="*/ 0 w 233"/>
                <a:gd name="T71" fmla="*/ 0 h 90"/>
                <a:gd name="T72" fmla="*/ 0 w 233"/>
                <a:gd name="T73" fmla="*/ 0 h 90"/>
                <a:gd name="T74" fmla="*/ 0 w 233"/>
                <a:gd name="T75" fmla="*/ 0 h 90"/>
                <a:gd name="T76" fmla="*/ 0 w 233"/>
                <a:gd name="T77" fmla="*/ 0 h 90"/>
                <a:gd name="T78" fmla="*/ 0 w 233"/>
                <a:gd name="T79" fmla="*/ 0 h 90"/>
                <a:gd name="T80" fmla="*/ 0 w 233"/>
                <a:gd name="T81" fmla="*/ 0 h 90"/>
                <a:gd name="T82" fmla="*/ 0 w 233"/>
                <a:gd name="T83" fmla="*/ 0 h 90"/>
                <a:gd name="T84" fmla="*/ 0 w 233"/>
                <a:gd name="T85" fmla="*/ 0 h 90"/>
                <a:gd name="T86" fmla="*/ 0 w 233"/>
                <a:gd name="T87" fmla="*/ 0 h 90"/>
                <a:gd name="T88" fmla="*/ 0 w 233"/>
                <a:gd name="T89" fmla="*/ 0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3"/>
                <a:gd name="T136" fmla="*/ 0 h 90"/>
                <a:gd name="T137" fmla="*/ 233 w 233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3" h="90">
                  <a:moveTo>
                    <a:pt x="21" y="61"/>
                  </a:moveTo>
                  <a:lnTo>
                    <a:pt x="24" y="59"/>
                  </a:lnTo>
                  <a:lnTo>
                    <a:pt x="26" y="59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8" y="58"/>
                  </a:lnTo>
                  <a:lnTo>
                    <a:pt x="50" y="58"/>
                  </a:lnTo>
                  <a:lnTo>
                    <a:pt x="53" y="57"/>
                  </a:lnTo>
                  <a:lnTo>
                    <a:pt x="56" y="57"/>
                  </a:lnTo>
                  <a:lnTo>
                    <a:pt x="58" y="57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8" y="56"/>
                  </a:lnTo>
                  <a:lnTo>
                    <a:pt x="72" y="55"/>
                  </a:lnTo>
                  <a:lnTo>
                    <a:pt x="78" y="53"/>
                  </a:lnTo>
                  <a:lnTo>
                    <a:pt x="84" y="52"/>
                  </a:lnTo>
                  <a:lnTo>
                    <a:pt x="90" y="51"/>
                  </a:lnTo>
                  <a:lnTo>
                    <a:pt x="95" y="50"/>
                  </a:lnTo>
                  <a:lnTo>
                    <a:pt x="101" y="47"/>
                  </a:lnTo>
                  <a:lnTo>
                    <a:pt x="103" y="46"/>
                  </a:lnTo>
                  <a:lnTo>
                    <a:pt x="107" y="46"/>
                  </a:lnTo>
                  <a:lnTo>
                    <a:pt x="109" y="45"/>
                  </a:lnTo>
                  <a:lnTo>
                    <a:pt x="113" y="44"/>
                  </a:lnTo>
                  <a:lnTo>
                    <a:pt x="118" y="43"/>
                  </a:lnTo>
                  <a:lnTo>
                    <a:pt x="123" y="40"/>
                  </a:lnTo>
                  <a:lnTo>
                    <a:pt x="128" y="38"/>
                  </a:lnTo>
                  <a:lnTo>
                    <a:pt x="134" y="36"/>
                  </a:lnTo>
                  <a:lnTo>
                    <a:pt x="140" y="33"/>
                  </a:lnTo>
                  <a:lnTo>
                    <a:pt x="145" y="31"/>
                  </a:lnTo>
                  <a:lnTo>
                    <a:pt x="151" y="29"/>
                  </a:lnTo>
                  <a:lnTo>
                    <a:pt x="155" y="26"/>
                  </a:lnTo>
                  <a:lnTo>
                    <a:pt x="160" y="24"/>
                  </a:lnTo>
                  <a:lnTo>
                    <a:pt x="166" y="21"/>
                  </a:lnTo>
                  <a:lnTo>
                    <a:pt x="171" y="19"/>
                  </a:lnTo>
                  <a:lnTo>
                    <a:pt x="177" y="15"/>
                  </a:lnTo>
                  <a:lnTo>
                    <a:pt x="182" y="13"/>
                  </a:lnTo>
                  <a:lnTo>
                    <a:pt x="187" y="11"/>
                  </a:lnTo>
                  <a:lnTo>
                    <a:pt x="192" y="7"/>
                  </a:lnTo>
                  <a:lnTo>
                    <a:pt x="198" y="5"/>
                  </a:lnTo>
                  <a:lnTo>
                    <a:pt x="202" y="1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8" y="1"/>
                  </a:lnTo>
                  <a:lnTo>
                    <a:pt x="222" y="4"/>
                  </a:lnTo>
                  <a:lnTo>
                    <a:pt x="224" y="6"/>
                  </a:lnTo>
                  <a:lnTo>
                    <a:pt x="228" y="10"/>
                  </a:lnTo>
                  <a:lnTo>
                    <a:pt x="229" y="13"/>
                  </a:lnTo>
                  <a:lnTo>
                    <a:pt x="231" y="17"/>
                  </a:lnTo>
                  <a:lnTo>
                    <a:pt x="231" y="20"/>
                  </a:lnTo>
                  <a:lnTo>
                    <a:pt x="233" y="25"/>
                  </a:lnTo>
                  <a:lnTo>
                    <a:pt x="231" y="29"/>
                  </a:lnTo>
                  <a:lnTo>
                    <a:pt x="229" y="32"/>
                  </a:lnTo>
                  <a:lnTo>
                    <a:pt x="227" y="36"/>
                  </a:lnTo>
                  <a:lnTo>
                    <a:pt x="224" y="40"/>
                  </a:lnTo>
                  <a:lnTo>
                    <a:pt x="221" y="42"/>
                  </a:lnTo>
                  <a:lnTo>
                    <a:pt x="218" y="44"/>
                  </a:lnTo>
                  <a:lnTo>
                    <a:pt x="215" y="45"/>
                  </a:lnTo>
                  <a:lnTo>
                    <a:pt x="212" y="47"/>
                  </a:lnTo>
                  <a:lnTo>
                    <a:pt x="209" y="50"/>
                  </a:lnTo>
                  <a:lnTo>
                    <a:pt x="206" y="51"/>
                  </a:lnTo>
                  <a:lnTo>
                    <a:pt x="203" y="53"/>
                  </a:lnTo>
                  <a:lnTo>
                    <a:pt x="201" y="55"/>
                  </a:lnTo>
                  <a:lnTo>
                    <a:pt x="197" y="57"/>
                  </a:lnTo>
                  <a:lnTo>
                    <a:pt x="195" y="58"/>
                  </a:lnTo>
                  <a:lnTo>
                    <a:pt x="191" y="59"/>
                  </a:lnTo>
                  <a:lnTo>
                    <a:pt x="187" y="62"/>
                  </a:lnTo>
                  <a:lnTo>
                    <a:pt x="184" y="63"/>
                  </a:lnTo>
                  <a:lnTo>
                    <a:pt x="182" y="64"/>
                  </a:lnTo>
                  <a:lnTo>
                    <a:pt x="178" y="66"/>
                  </a:lnTo>
                  <a:lnTo>
                    <a:pt x="176" y="68"/>
                  </a:lnTo>
                  <a:lnTo>
                    <a:pt x="172" y="69"/>
                  </a:lnTo>
                  <a:lnTo>
                    <a:pt x="168" y="70"/>
                  </a:lnTo>
                  <a:lnTo>
                    <a:pt x="165" y="71"/>
                  </a:lnTo>
                  <a:lnTo>
                    <a:pt x="161" y="72"/>
                  </a:lnTo>
                  <a:lnTo>
                    <a:pt x="158" y="74"/>
                  </a:lnTo>
                  <a:lnTo>
                    <a:pt x="155" y="75"/>
                  </a:lnTo>
                  <a:lnTo>
                    <a:pt x="152" y="76"/>
                  </a:lnTo>
                  <a:lnTo>
                    <a:pt x="148" y="77"/>
                  </a:lnTo>
                  <a:lnTo>
                    <a:pt x="145" y="78"/>
                  </a:lnTo>
                  <a:lnTo>
                    <a:pt x="141" y="80"/>
                  </a:lnTo>
                  <a:lnTo>
                    <a:pt x="138" y="80"/>
                  </a:lnTo>
                  <a:lnTo>
                    <a:pt x="135" y="81"/>
                  </a:lnTo>
                  <a:lnTo>
                    <a:pt x="131" y="82"/>
                  </a:lnTo>
                  <a:lnTo>
                    <a:pt x="128" y="83"/>
                  </a:lnTo>
                  <a:lnTo>
                    <a:pt x="125" y="84"/>
                  </a:lnTo>
                  <a:lnTo>
                    <a:pt x="121" y="84"/>
                  </a:lnTo>
                  <a:lnTo>
                    <a:pt x="118" y="84"/>
                  </a:lnTo>
                  <a:lnTo>
                    <a:pt x="114" y="85"/>
                  </a:lnTo>
                  <a:lnTo>
                    <a:pt x="110" y="85"/>
                  </a:lnTo>
                  <a:lnTo>
                    <a:pt x="107" y="87"/>
                  </a:lnTo>
                  <a:lnTo>
                    <a:pt x="103" y="87"/>
                  </a:lnTo>
                  <a:lnTo>
                    <a:pt x="101" y="88"/>
                  </a:lnTo>
                  <a:lnTo>
                    <a:pt x="97" y="88"/>
                  </a:lnTo>
                  <a:lnTo>
                    <a:pt x="94" y="88"/>
                  </a:lnTo>
                  <a:lnTo>
                    <a:pt x="90" y="88"/>
                  </a:lnTo>
                  <a:lnTo>
                    <a:pt x="87" y="89"/>
                  </a:lnTo>
                  <a:lnTo>
                    <a:pt x="83" y="89"/>
                  </a:lnTo>
                  <a:lnTo>
                    <a:pt x="80" y="89"/>
                  </a:lnTo>
                  <a:lnTo>
                    <a:pt x="76" y="89"/>
                  </a:lnTo>
                  <a:lnTo>
                    <a:pt x="72" y="90"/>
                  </a:lnTo>
                  <a:lnTo>
                    <a:pt x="69" y="90"/>
                  </a:lnTo>
                  <a:lnTo>
                    <a:pt x="67" y="90"/>
                  </a:lnTo>
                  <a:lnTo>
                    <a:pt x="63" y="90"/>
                  </a:lnTo>
                  <a:lnTo>
                    <a:pt x="59" y="90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9" y="90"/>
                  </a:lnTo>
                  <a:lnTo>
                    <a:pt x="45" y="90"/>
                  </a:lnTo>
                  <a:lnTo>
                    <a:pt x="43" y="90"/>
                  </a:lnTo>
                  <a:lnTo>
                    <a:pt x="39" y="90"/>
                  </a:lnTo>
                  <a:lnTo>
                    <a:pt x="36" y="89"/>
                  </a:lnTo>
                  <a:lnTo>
                    <a:pt x="32" y="89"/>
                  </a:lnTo>
                  <a:lnTo>
                    <a:pt x="29" y="89"/>
                  </a:lnTo>
                  <a:lnTo>
                    <a:pt x="26" y="89"/>
                  </a:lnTo>
                  <a:lnTo>
                    <a:pt x="23" y="88"/>
                  </a:lnTo>
                  <a:lnTo>
                    <a:pt x="20" y="88"/>
                  </a:lnTo>
                  <a:lnTo>
                    <a:pt x="17" y="88"/>
                  </a:lnTo>
                  <a:lnTo>
                    <a:pt x="13" y="88"/>
                  </a:lnTo>
                  <a:lnTo>
                    <a:pt x="10" y="87"/>
                  </a:lnTo>
                  <a:lnTo>
                    <a:pt x="6" y="85"/>
                  </a:lnTo>
                  <a:lnTo>
                    <a:pt x="4" y="84"/>
                  </a:lnTo>
                  <a:lnTo>
                    <a:pt x="1" y="82"/>
                  </a:lnTo>
                  <a:lnTo>
                    <a:pt x="0" y="77"/>
                  </a:lnTo>
                  <a:lnTo>
                    <a:pt x="0" y="72"/>
                  </a:lnTo>
                  <a:lnTo>
                    <a:pt x="3" y="68"/>
                  </a:lnTo>
                  <a:lnTo>
                    <a:pt x="7" y="64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7" y="61"/>
                  </a:lnTo>
                  <a:lnTo>
                    <a:pt x="21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1807" y="1665"/>
              <a:ext cx="35" cy="17"/>
            </a:xfrm>
            <a:custGeom>
              <a:avLst/>
              <a:gdLst>
                <a:gd name="T0" fmla="*/ 0 w 106"/>
                <a:gd name="T1" fmla="*/ 0 h 49"/>
                <a:gd name="T2" fmla="*/ 0 w 106"/>
                <a:gd name="T3" fmla="*/ 0 h 49"/>
                <a:gd name="T4" fmla="*/ 0 w 106"/>
                <a:gd name="T5" fmla="*/ 0 h 49"/>
                <a:gd name="T6" fmla="*/ 0 w 106"/>
                <a:gd name="T7" fmla="*/ 0 h 49"/>
                <a:gd name="T8" fmla="*/ 0 w 106"/>
                <a:gd name="T9" fmla="*/ 0 h 49"/>
                <a:gd name="T10" fmla="*/ 0 w 106"/>
                <a:gd name="T11" fmla="*/ 0 h 49"/>
                <a:gd name="T12" fmla="*/ 0 w 106"/>
                <a:gd name="T13" fmla="*/ 0 h 49"/>
                <a:gd name="T14" fmla="*/ 0 w 106"/>
                <a:gd name="T15" fmla="*/ 0 h 49"/>
                <a:gd name="T16" fmla="*/ 0 w 106"/>
                <a:gd name="T17" fmla="*/ 0 h 49"/>
                <a:gd name="T18" fmla="*/ 0 w 106"/>
                <a:gd name="T19" fmla="*/ 0 h 49"/>
                <a:gd name="T20" fmla="*/ 0 w 106"/>
                <a:gd name="T21" fmla="*/ 0 h 49"/>
                <a:gd name="T22" fmla="*/ 0 w 106"/>
                <a:gd name="T23" fmla="*/ 0 h 49"/>
                <a:gd name="T24" fmla="*/ 0 w 106"/>
                <a:gd name="T25" fmla="*/ 0 h 49"/>
                <a:gd name="T26" fmla="*/ 0 w 106"/>
                <a:gd name="T27" fmla="*/ 0 h 49"/>
                <a:gd name="T28" fmla="*/ 0 w 106"/>
                <a:gd name="T29" fmla="*/ 0 h 49"/>
                <a:gd name="T30" fmla="*/ 0 w 106"/>
                <a:gd name="T31" fmla="*/ 0 h 49"/>
                <a:gd name="T32" fmla="*/ 0 w 106"/>
                <a:gd name="T33" fmla="*/ 0 h 49"/>
                <a:gd name="T34" fmla="*/ 0 w 106"/>
                <a:gd name="T35" fmla="*/ 0 h 49"/>
                <a:gd name="T36" fmla="*/ 0 w 106"/>
                <a:gd name="T37" fmla="*/ 0 h 49"/>
                <a:gd name="T38" fmla="*/ 0 w 106"/>
                <a:gd name="T39" fmla="*/ 0 h 49"/>
                <a:gd name="T40" fmla="*/ 0 w 106"/>
                <a:gd name="T41" fmla="*/ 0 h 49"/>
                <a:gd name="T42" fmla="*/ 0 w 106"/>
                <a:gd name="T43" fmla="*/ 0 h 49"/>
                <a:gd name="T44" fmla="*/ 0 w 106"/>
                <a:gd name="T45" fmla="*/ 0 h 49"/>
                <a:gd name="T46" fmla="*/ 0 w 106"/>
                <a:gd name="T47" fmla="*/ 0 h 49"/>
                <a:gd name="T48" fmla="*/ 0 w 106"/>
                <a:gd name="T49" fmla="*/ 0 h 49"/>
                <a:gd name="T50" fmla="*/ 0 w 106"/>
                <a:gd name="T51" fmla="*/ 0 h 49"/>
                <a:gd name="T52" fmla="*/ 0 w 106"/>
                <a:gd name="T53" fmla="*/ 0 h 49"/>
                <a:gd name="T54" fmla="*/ 0 w 106"/>
                <a:gd name="T55" fmla="*/ 0 h 49"/>
                <a:gd name="T56" fmla="*/ 0 w 106"/>
                <a:gd name="T57" fmla="*/ 0 h 49"/>
                <a:gd name="T58" fmla="*/ 0 w 106"/>
                <a:gd name="T59" fmla="*/ 0 h 49"/>
                <a:gd name="T60" fmla="*/ 0 w 106"/>
                <a:gd name="T61" fmla="*/ 0 h 49"/>
                <a:gd name="T62" fmla="*/ 0 w 106"/>
                <a:gd name="T63" fmla="*/ 0 h 49"/>
                <a:gd name="T64" fmla="*/ 0 w 106"/>
                <a:gd name="T65" fmla="*/ 0 h 49"/>
                <a:gd name="T66" fmla="*/ 0 w 106"/>
                <a:gd name="T67" fmla="*/ 0 h 49"/>
                <a:gd name="T68" fmla="*/ 0 w 106"/>
                <a:gd name="T69" fmla="*/ 0 h 49"/>
                <a:gd name="T70" fmla="*/ 0 w 106"/>
                <a:gd name="T71" fmla="*/ 0 h 49"/>
                <a:gd name="T72" fmla="*/ 0 w 106"/>
                <a:gd name="T73" fmla="*/ 0 h 49"/>
                <a:gd name="T74" fmla="*/ 0 w 106"/>
                <a:gd name="T75" fmla="*/ 0 h 49"/>
                <a:gd name="T76" fmla="*/ 0 w 106"/>
                <a:gd name="T77" fmla="*/ 0 h 49"/>
                <a:gd name="T78" fmla="*/ 0 w 106"/>
                <a:gd name="T79" fmla="*/ 0 h 49"/>
                <a:gd name="T80" fmla="*/ 0 w 106"/>
                <a:gd name="T81" fmla="*/ 0 h 49"/>
                <a:gd name="T82" fmla="*/ 0 w 106"/>
                <a:gd name="T83" fmla="*/ 0 h 49"/>
                <a:gd name="T84" fmla="*/ 0 w 106"/>
                <a:gd name="T85" fmla="*/ 0 h 49"/>
                <a:gd name="T86" fmla="*/ 0 w 106"/>
                <a:gd name="T87" fmla="*/ 0 h 49"/>
                <a:gd name="T88" fmla="*/ 0 w 106"/>
                <a:gd name="T89" fmla="*/ 0 h 49"/>
                <a:gd name="T90" fmla="*/ 0 w 106"/>
                <a:gd name="T91" fmla="*/ 0 h 49"/>
                <a:gd name="T92" fmla="*/ 0 w 106"/>
                <a:gd name="T93" fmla="*/ 0 h 49"/>
                <a:gd name="T94" fmla="*/ 0 w 106"/>
                <a:gd name="T95" fmla="*/ 0 h 49"/>
                <a:gd name="T96" fmla="*/ 0 w 106"/>
                <a:gd name="T97" fmla="*/ 0 h 49"/>
                <a:gd name="T98" fmla="*/ 0 w 106"/>
                <a:gd name="T99" fmla="*/ 0 h 49"/>
                <a:gd name="T100" fmla="*/ 0 w 106"/>
                <a:gd name="T101" fmla="*/ 0 h 49"/>
                <a:gd name="T102" fmla="*/ 0 w 106"/>
                <a:gd name="T103" fmla="*/ 0 h 49"/>
                <a:gd name="T104" fmla="*/ 0 w 106"/>
                <a:gd name="T105" fmla="*/ 0 h 49"/>
                <a:gd name="T106" fmla="*/ 0 w 106"/>
                <a:gd name="T107" fmla="*/ 0 h 49"/>
                <a:gd name="T108" fmla="*/ 0 w 106"/>
                <a:gd name="T109" fmla="*/ 0 h 49"/>
                <a:gd name="T110" fmla="*/ 0 w 106"/>
                <a:gd name="T111" fmla="*/ 0 h 49"/>
                <a:gd name="T112" fmla="*/ 0 w 106"/>
                <a:gd name="T113" fmla="*/ 0 h 49"/>
                <a:gd name="T114" fmla="*/ 0 w 106"/>
                <a:gd name="T115" fmla="*/ 0 h 49"/>
                <a:gd name="T116" fmla="*/ 0 w 106"/>
                <a:gd name="T117" fmla="*/ 0 h 49"/>
                <a:gd name="T118" fmla="*/ 0 w 106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"/>
                <a:gd name="T181" fmla="*/ 0 h 49"/>
                <a:gd name="T182" fmla="*/ 106 w 106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" h="49">
                  <a:moveTo>
                    <a:pt x="18" y="1"/>
                  </a:moveTo>
                  <a:lnTo>
                    <a:pt x="23" y="1"/>
                  </a:lnTo>
                  <a:lnTo>
                    <a:pt x="29" y="2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3" y="4"/>
                  </a:lnTo>
                  <a:lnTo>
                    <a:pt x="48" y="5"/>
                  </a:lnTo>
                  <a:lnTo>
                    <a:pt x="53" y="5"/>
                  </a:lnTo>
                  <a:lnTo>
                    <a:pt x="57" y="6"/>
                  </a:lnTo>
                  <a:lnTo>
                    <a:pt x="62" y="6"/>
                  </a:lnTo>
                  <a:lnTo>
                    <a:pt x="67" y="7"/>
                  </a:lnTo>
                  <a:lnTo>
                    <a:pt x="72" y="8"/>
                  </a:lnTo>
                  <a:lnTo>
                    <a:pt x="76" y="10"/>
                  </a:lnTo>
                  <a:lnTo>
                    <a:pt x="81" y="11"/>
                  </a:lnTo>
                  <a:lnTo>
                    <a:pt x="86" y="12"/>
                  </a:lnTo>
                  <a:lnTo>
                    <a:pt x="91" y="14"/>
                  </a:lnTo>
                  <a:lnTo>
                    <a:pt x="96" y="17"/>
                  </a:lnTo>
                  <a:lnTo>
                    <a:pt x="99" y="18"/>
                  </a:lnTo>
                  <a:lnTo>
                    <a:pt x="102" y="20"/>
                  </a:lnTo>
                  <a:lnTo>
                    <a:pt x="104" y="23"/>
                  </a:lnTo>
                  <a:lnTo>
                    <a:pt x="106" y="26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6"/>
                  </a:lnTo>
                  <a:lnTo>
                    <a:pt x="106" y="39"/>
                  </a:lnTo>
                  <a:lnTo>
                    <a:pt x="101" y="44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1" y="49"/>
                  </a:lnTo>
                  <a:lnTo>
                    <a:pt x="87" y="49"/>
                  </a:lnTo>
                  <a:lnTo>
                    <a:pt x="83" y="49"/>
                  </a:lnTo>
                  <a:lnTo>
                    <a:pt x="79" y="45"/>
                  </a:lnTo>
                  <a:lnTo>
                    <a:pt x="74" y="44"/>
                  </a:lnTo>
                  <a:lnTo>
                    <a:pt x="69" y="43"/>
                  </a:lnTo>
                  <a:lnTo>
                    <a:pt x="66" y="40"/>
                  </a:lnTo>
                  <a:lnTo>
                    <a:pt x="61" y="39"/>
                  </a:lnTo>
                  <a:lnTo>
                    <a:pt x="57" y="38"/>
                  </a:lnTo>
                  <a:lnTo>
                    <a:pt x="53" y="37"/>
                  </a:lnTo>
                  <a:lnTo>
                    <a:pt x="49" y="36"/>
                  </a:lnTo>
                  <a:lnTo>
                    <a:pt x="44" y="34"/>
                  </a:lnTo>
                  <a:lnTo>
                    <a:pt x="41" y="33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28" y="31"/>
                  </a:lnTo>
                  <a:lnTo>
                    <a:pt x="23" y="30"/>
                  </a:lnTo>
                  <a:lnTo>
                    <a:pt x="18" y="30"/>
                  </a:lnTo>
                  <a:lnTo>
                    <a:pt x="13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3" y="6"/>
                  </a:lnTo>
                  <a:lnTo>
                    <a:pt x="6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1739" y="1667"/>
              <a:ext cx="39" cy="17"/>
            </a:xfrm>
            <a:custGeom>
              <a:avLst/>
              <a:gdLst>
                <a:gd name="T0" fmla="*/ 0 w 117"/>
                <a:gd name="T1" fmla="*/ 0 h 50"/>
                <a:gd name="T2" fmla="*/ 0 w 117"/>
                <a:gd name="T3" fmla="*/ 0 h 50"/>
                <a:gd name="T4" fmla="*/ 0 w 117"/>
                <a:gd name="T5" fmla="*/ 0 h 50"/>
                <a:gd name="T6" fmla="*/ 0 w 117"/>
                <a:gd name="T7" fmla="*/ 0 h 50"/>
                <a:gd name="T8" fmla="*/ 0 w 117"/>
                <a:gd name="T9" fmla="*/ 0 h 50"/>
                <a:gd name="T10" fmla="*/ 0 w 117"/>
                <a:gd name="T11" fmla="*/ 0 h 50"/>
                <a:gd name="T12" fmla="*/ 0 w 117"/>
                <a:gd name="T13" fmla="*/ 0 h 50"/>
                <a:gd name="T14" fmla="*/ 0 w 117"/>
                <a:gd name="T15" fmla="*/ 0 h 50"/>
                <a:gd name="T16" fmla="*/ 0 w 117"/>
                <a:gd name="T17" fmla="*/ 0 h 50"/>
                <a:gd name="T18" fmla="*/ 0 w 117"/>
                <a:gd name="T19" fmla="*/ 0 h 50"/>
                <a:gd name="T20" fmla="*/ 0 w 117"/>
                <a:gd name="T21" fmla="*/ 0 h 50"/>
                <a:gd name="T22" fmla="*/ 0 w 117"/>
                <a:gd name="T23" fmla="*/ 0 h 50"/>
                <a:gd name="T24" fmla="*/ 0 w 117"/>
                <a:gd name="T25" fmla="*/ 0 h 50"/>
                <a:gd name="T26" fmla="*/ 0 w 117"/>
                <a:gd name="T27" fmla="*/ 0 h 50"/>
                <a:gd name="T28" fmla="*/ 0 w 117"/>
                <a:gd name="T29" fmla="*/ 0 h 50"/>
                <a:gd name="T30" fmla="*/ 0 w 117"/>
                <a:gd name="T31" fmla="*/ 0 h 50"/>
                <a:gd name="T32" fmla="*/ 0 w 117"/>
                <a:gd name="T33" fmla="*/ 0 h 50"/>
                <a:gd name="T34" fmla="*/ 0 w 117"/>
                <a:gd name="T35" fmla="*/ 0 h 50"/>
                <a:gd name="T36" fmla="*/ 0 w 117"/>
                <a:gd name="T37" fmla="*/ 0 h 50"/>
                <a:gd name="T38" fmla="*/ 0 w 117"/>
                <a:gd name="T39" fmla="*/ 0 h 50"/>
                <a:gd name="T40" fmla="*/ 0 w 117"/>
                <a:gd name="T41" fmla="*/ 0 h 50"/>
                <a:gd name="T42" fmla="*/ 0 w 117"/>
                <a:gd name="T43" fmla="*/ 0 h 50"/>
                <a:gd name="T44" fmla="*/ 0 w 117"/>
                <a:gd name="T45" fmla="*/ 0 h 50"/>
                <a:gd name="T46" fmla="*/ 0 w 117"/>
                <a:gd name="T47" fmla="*/ 0 h 50"/>
                <a:gd name="T48" fmla="*/ 0 w 117"/>
                <a:gd name="T49" fmla="*/ 0 h 50"/>
                <a:gd name="T50" fmla="*/ 0 w 117"/>
                <a:gd name="T51" fmla="*/ 0 h 50"/>
                <a:gd name="T52" fmla="*/ 0 w 117"/>
                <a:gd name="T53" fmla="*/ 0 h 50"/>
                <a:gd name="T54" fmla="*/ 0 w 117"/>
                <a:gd name="T55" fmla="*/ 0 h 50"/>
                <a:gd name="T56" fmla="*/ 0 w 117"/>
                <a:gd name="T57" fmla="*/ 0 h 50"/>
                <a:gd name="T58" fmla="*/ 0 w 117"/>
                <a:gd name="T59" fmla="*/ 0 h 50"/>
                <a:gd name="T60" fmla="*/ 0 w 117"/>
                <a:gd name="T61" fmla="*/ 0 h 50"/>
                <a:gd name="T62" fmla="*/ 0 w 117"/>
                <a:gd name="T63" fmla="*/ 0 h 50"/>
                <a:gd name="T64" fmla="*/ 0 w 117"/>
                <a:gd name="T65" fmla="*/ 0 h 50"/>
                <a:gd name="T66" fmla="*/ 0 w 117"/>
                <a:gd name="T67" fmla="*/ 0 h 50"/>
                <a:gd name="T68" fmla="*/ 0 w 117"/>
                <a:gd name="T69" fmla="*/ 0 h 50"/>
                <a:gd name="T70" fmla="*/ 0 w 117"/>
                <a:gd name="T71" fmla="*/ 0 h 50"/>
                <a:gd name="T72" fmla="*/ 0 w 117"/>
                <a:gd name="T73" fmla="*/ 0 h 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0"/>
                <a:gd name="T113" fmla="*/ 117 w 117"/>
                <a:gd name="T114" fmla="*/ 50 h 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0">
                  <a:moveTo>
                    <a:pt x="7" y="24"/>
                  </a:moveTo>
                  <a:lnTo>
                    <a:pt x="10" y="22"/>
                  </a:lnTo>
                  <a:lnTo>
                    <a:pt x="13" y="20"/>
                  </a:lnTo>
                  <a:lnTo>
                    <a:pt x="16" y="19"/>
                  </a:lnTo>
                  <a:lnTo>
                    <a:pt x="19" y="18"/>
                  </a:lnTo>
                  <a:lnTo>
                    <a:pt x="22" y="15"/>
                  </a:lnTo>
                  <a:lnTo>
                    <a:pt x="25" y="14"/>
                  </a:lnTo>
                  <a:lnTo>
                    <a:pt x="29" y="13"/>
                  </a:lnTo>
                  <a:lnTo>
                    <a:pt x="31" y="12"/>
                  </a:lnTo>
                  <a:lnTo>
                    <a:pt x="37" y="9"/>
                  </a:lnTo>
                  <a:lnTo>
                    <a:pt x="43" y="7"/>
                  </a:lnTo>
                  <a:lnTo>
                    <a:pt x="45" y="6"/>
                  </a:lnTo>
                  <a:lnTo>
                    <a:pt x="49" y="6"/>
                  </a:lnTo>
                  <a:lnTo>
                    <a:pt x="51" y="5"/>
                  </a:lnTo>
                  <a:lnTo>
                    <a:pt x="55" y="5"/>
                  </a:lnTo>
                  <a:lnTo>
                    <a:pt x="60" y="2"/>
                  </a:lnTo>
                  <a:lnTo>
                    <a:pt x="66" y="1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3" y="0"/>
                  </a:lnTo>
                  <a:lnTo>
                    <a:pt x="98" y="1"/>
                  </a:lnTo>
                  <a:lnTo>
                    <a:pt x="101" y="2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11" y="6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7" y="19"/>
                  </a:lnTo>
                  <a:lnTo>
                    <a:pt x="117" y="22"/>
                  </a:lnTo>
                  <a:lnTo>
                    <a:pt x="114" y="27"/>
                  </a:lnTo>
                  <a:lnTo>
                    <a:pt x="111" y="32"/>
                  </a:lnTo>
                  <a:lnTo>
                    <a:pt x="107" y="33"/>
                  </a:lnTo>
                  <a:lnTo>
                    <a:pt x="105" y="34"/>
                  </a:lnTo>
                  <a:lnTo>
                    <a:pt x="101" y="34"/>
                  </a:lnTo>
                  <a:lnTo>
                    <a:pt x="99" y="34"/>
                  </a:lnTo>
                  <a:lnTo>
                    <a:pt x="95" y="33"/>
                  </a:lnTo>
                  <a:lnTo>
                    <a:pt x="92" y="33"/>
                  </a:lnTo>
                  <a:lnTo>
                    <a:pt x="89" y="33"/>
                  </a:lnTo>
                  <a:lnTo>
                    <a:pt x="87" y="33"/>
                  </a:lnTo>
                  <a:lnTo>
                    <a:pt x="81" y="32"/>
                  </a:lnTo>
                  <a:lnTo>
                    <a:pt x="76" y="32"/>
                  </a:lnTo>
                  <a:lnTo>
                    <a:pt x="71" y="32"/>
                  </a:lnTo>
                  <a:lnTo>
                    <a:pt x="67" y="32"/>
                  </a:lnTo>
                  <a:lnTo>
                    <a:pt x="62" y="32"/>
                  </a:lnTo>
                  <a:lnTo>
                    <a:pt x="57" y="33"/>
                  </a:lnTo>
                  <a:lnTo>
                    <a:pt x="53" y="33"/>
                  </a:lnTo>
                  <a:lnTo>
                    <a:pt x="48" y="36"/>
                  </a:lnTo>
                  <a:lnTo>
                    <a:pt x="43" y="37"/>
                  </a:lnTo>
                  <a:lnTo>
                    <a:pt x="39" y="38"/>
                  </a:lnTo>
                  <a:lnTo>
                    <a:pt x="35" y="40"/>
                  </a:lnTo>
                  <a:lnTo>
                    <a:pt x="30" y="43"/>
                  </a:lnTo>
                  <a:lnTo>
                    <a:pt x="25" y="45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3" y="50"/>
                  </a:lnTo>
                  <a:lnTo>
                    <a:pt x="11" y="49"/>
                  </a:lnTo>
                  <a:lnTo>
                    <a:pt x="9" y="49"/>
                  </a:lnTo>
                  <a:lnTo>
                    <a:pt x="5" y="46"/>
                  </a:lnTo>
                  <a:lnTo>
                    <a:pt x="2" y="41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1595" y="1406"/>
              <a:ext cx="45" cy="68"/>
            </a:xfrm>
            <a:custGeom>
              <a:avLst/>
              <a:gdLst>
                <a:gd name="T0" fmla="*/ 0 w 134"/>
                <a:gd name="T1" fmla="*/ 0 h 203"/>
                <a:gd name="T2" fmla="*/ 0 w 134"/>
                <a:gd name="T3" fmla="*/ 0 h 203"/>
                <a:gd name="T4" fmla="*/ 0 w 134"/>
                <a:gd name="T5" fmla="*/ 0 h 203"/>
                <a:gd name="T6" fmla="*/ 0 w 134"/>
                <a:gd name="T7" fmla="*/ 0 h 203"/>
                <a:gd name="T8" fmla="*/ 0 w 134"/>
                <a:gd name="T9" fmla="*/ 0 h 203"/>
                <a:gd name="T10" fmla="*/ 0 w 134"/>
                <a:gd name="T11" fmla="*/ 0 h 203"/>
                <a:gd name="T12" fmla="*/ 0 w 134"/>
                <a:gd name="T13" fmla="*/ 0 h 203"/>
                <a:gd name="T14" fmla="*/ 0 w 134"/>
                <a:gd name="T15" fmla="*/ 0 h 203"/>
                <a:gd name="T16" fmla="*/ 0 w 134"/>
                <a:gd name="T17" fmla="*/ 0 h 203"/>
                <a:gd name="T18" fmla="*/ 0 w 134"/>
                <a:gd name="T19" fmla="*/ 0 h 203"/>
                <a:gd name="T20" fmla="*/ 0 w 134"/>
                <a:gd name="T21" fmla="*/ 0 h 203"/>
                <a:gd name="T22" fmla="*/ 0 w 134"/>
                <a:gd name="T23" fmla="*/ 0 h 203"/>
                <a:gd name="T24" fmla="*/ 0 w 134"/>
                <a:gd name="T25" fmla="*/ 0 h 203"/>
                <a:gd name="T26" fmla="*/ 0 w 134"/>
                <a:gd name="T27" fmla="*/ 0 h 203"/>
                <a:gd name="T28" fmla="*/ 0 w 134"/>
                <a:gd name="T29" fmla="*/ 0 h 203"/>
                <a:gd name="T30" fmla="*/ 0 w 134"/>
                <a:gd name="T31" fmla="*/ 0 h 203"/>
                <a:gd name="T32" fmla="*/ 0 w 134"/>
                <a:gd name="T33" fmla="*/ 0 h 203"/>
                <a:gd name="T34" fmla="*/ 0 w 134"/>
                <a:gd name="T35" fmla="*/ 0 h 203"/>
                <a:gd name="T36" fmla="*/ 0 w 134"/>
                <a:gd name="T37" fmla="*/ 0 h 203"/>
                <a:gd name="T38" fmla="*/ 0 w 134"/>
                <a:gd name="T39" fmla="*/ 0 h 203"/>
                <a:gd name="T40" fmla="*/ 0 w 134"/>
                <a:gd name="T41" fmla="*/ 0 h 203"/>
                <a:gd name="T42" fmla="*/ 0 w 134"/>
                <a:gd name="T43" fmla="*/ 0 h 203"/>
                <a:gd name="T44" fmla="*/ 0 w 134"/>
                <a:gd name="T45" fmla="*/ 0 h 203"/>
                <a:gd name="T46" fmla="*/ 0 w 134"/>
                <a:gd name="T47" fmla="*/ 0 h 203"/>
                <a:gd name="T48" fmla="*/ 0 w 134"/>
                <a:gd name="T49" fmla="*/ 0 h 203"/>
                <a:gd name="T50" fmla="*/ 0 w 134"/>
                <a:gd name="T51" fmla="*/ 0 h 203"/>
                <a:gd name="T52" fmla="*/ 0 w 134"/>
                <a:gd name="T53" fmla="*/ 0 h 203"/>
                <a:gd name="T54" fmla="*/ 0 w 134"/>
                <a:gd name="T55" fmla="*/ 0 h 203"/>
                <a:gd name="T56" fmla="*/ 0 w 134"/>
                <a:gd name="T57" fmla="*/ 0 h 203"/>
                <a:gd name="T58" fmla="*/ 0 w 134"/>
                <a:gd name="T59" fmla="*/ 0 h 203"/>
                <a:gd name="T60" fmla="*/ 0 w 134"/>
                <a:gd name="T61" fmla="*/ 0 h 203"/>
                <a:gd name="T62" fmla="*/ 0 w 134"/>
                <a:gd name="T63" fmla="*/ 0 h 203"/>
                <a:gd name="T64" fmla="*/ 0 w 134"/>
                <a:gd name="T65" fmla="*/ 0 h 203"/>
                <a:gd name="T66" fmla="*/ 0 w 134"/>
                <a:gd name="T67" fmla="*/ 0 h 203"/>
                <a:gd name="T68" fmla="*/ 0 w 134"/>
                <a:gd name="T69" fmla="*/ 0 h 203"/>
                <a:gd name="T70" fmla="*/ 0 w 134"/>
                <a:gd name="T71" fmla="*/ 0 h 203"/>
                <a:gd name="T72" fmla="*/ 0 w 134"/>
                <a:gd name="T73" fmla="*/ 0 h 203"/>
                <a:gd name="T74" fmla="*/ 0 w 134"/>
                <a:gd name="T75" fmla="*/ 0 h 203"/>
                <a:gd name="T76" fmla="*/ 0 w 134"/>
                <a:gd name="T77" fmla="*/ 0 h 203"/>
                <a:gd name="T78" fmla="*/ 0 w 134"/>
                <a:gd name="T79" fmla="*/ 0 h 203"/>
                <a:gd name="T80" fmla="*/ 0 w 134"/>
                <a:gd name="T81" fmla="*/ 0 h 203"/>
                <a:gd name="T82" fmla="*/ 0 w 134"/>
                <a:gd name="T83" fmla="*/ 0 h 203"/>
                <a:gd name="T84" fmla="*/ 0 w 134"/>
                <a:gd name="T85" fmla="*/ 0 h 203"/>
                <a:gd name="T86" fmla="*/ 0 w 134"/>
                <a:gd name="T87" fmla="*/ 0 h 203"/>
                <a:gd name="T88" fmla="*/ 0 w 134"/>
                <a:gd name="T89" fmla="*/ 0 h 203"/>
                <a:gd name="T90" fmla="*/ 0 w 134"/>
                <a:gd name="T91" fmla="*/ 0 h 203"/>
                <a:gd name="T92" fmla="*/ 0 w 134"/>
                <a:gd name="T93" fmla="*/ 0 h 203"/>
                <a:gd name="T94" fmla="*/ 0 w 134"/>
                <a:gd name="T95" fmla="*/ 0 h 203"/>
                <a:gd name="T96" fmla="*/ 0 w 134"/>
                <a:gd name="T97" fmla="*/ 0 h 203"/>
                <a:gd name="T98" fmla="*/ 0 w 134"/>
                <a:gd name="T99" fmla="*/ 0 h 203"/>
                <a:gd name="T100" fmla="*/ 0 w 134"/>
                <a:gd name="T101" fmla="*/ 0 h 203"/>
                <a:gd name="T102" fmla="*/ 0 w 134"/>
                <a:gd name="T103" fmla="*/ 0 h 203"/>
                <a:gd name="T104" fmla="*/ 0 w 134"/>
                <a:gd name="T105" fmla="*/ 0 h 203"/>
                <a:gd name="T106" fmla="*/ 0 w 134"/>
                <a:gd name="T107" fmla="*/ 0 h 203"/>
                <a:gd name="T108" fmla="*/ 0 w 134"/>
                <a:gd name="T109" fmla="*/ 0 h 203"/>
                <a:gd name="T110" fmla="*/ 0 w 134"/>
                <a:gd name="T111" fmla="*/ 0 h 203"/>
                <a:gd name="T112" fmla="*/ 0 w 134"/>
                <a:gd name="T113" fmla="*/ 0 h 203"/>
                <a:gd name="T114" fmla="*/ 0 w 134"/>
                <a:gd name="T115" fmla="*/ 0 h 203"/>
                <a:gd name="T116" fmla="*/ 0 w 134"/>
                <a:gd name="T117" fmla="*/ 0 h 203"/>
                <a:gd name="T118" fmla="*/ 0 w 134"/>
                <a:gd name="T119" fmla="*/ 0 h 203"/>
                <a:gd name="T120" fmla="*/ 0 w 134"/>
                <a:gd name="T121" fmla="*/ 0 h 203"/>
                <a:gd name="T122" fmla="*/ 0 w 134"/>
                <a:gd name="T123" fmla="*/ 0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4"/>
                <a:gd name="T187" fmla="*/ 0 h 203"/>
                <a:gd name="T188" fmla="*/ 134 w 134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4" h="203">
                  <a:moveTo>
                    <a:pt x="130" y="20"/>
                  </a:moveTo>
                  <a:lnTo>
                    <a:pt x="127" y="21"/>
                  </a:lnTo>
                  <a:lnTo>
                    <a:pt x="123" y="22"/>
                  </a:lnTo>
                  <a:lnTo>
                    <a:pt x="120" y="25"/>
                  </a:lnTo>
                  <a:lnTo>
                    <a:pt x="117" y="27"/>
                  </a:lnTo>
                  <a:lnTo>
                    <a:pt x="114" y="28"/>
                  </a:lnTo>
                  <a:lnTo>
                    <a:pt x="111" y="31"/>
                  </a:lnTo>
                  <a:lnTo>
                    <a:pt x="108" y="33"/>
                  </a:lnTo>
                  <a:lnTo>
                    <a:pt x="107" y="35"/>
                  </a:lnTo>
                  <a:lnTo>
                    <a:pt x="101" y="39"/>
                  </a:lnTo>
                  <a:lnTo>
                    <a:pt x="96" y="44"/>
                  </a:lnTo>
                  <a:lnTo>
                    <a:pt x="91" y="49"/>
                  </a:lnTo>
                  <a:lnTo>
                    <a:pt x="88" y="53"/>
                  </a:lnTo>
                  <a:lnTo>
                    <a:pt x="83" y="58"/>
                  </a:lnTo>
                  <a:lnTo>
                    <a:pt x="79" y="63"/>
                  </a:lnTo>
                  <a:lnTo>
                    <a:pt x="76" y="67"/>
                  </a:lnTo>
                  <a:lnTo>
                    <a:pt x="73" y="72"/>
                  </a:lnTo>
                  <a:lnTo>
                    <a:pt x="69" y="77"/>
                  </a:lnTo>
                  <a:lnTo>
                    <a:pt x="66" y="83"/>
                  </a:lnTo>
                  <a:lnTo>
                    <a:pt x="64" y="88"/>
                  </a:lnTo>
                  <a:lnTo>
                    <a:pt x="62" y="94"/>
                  </a:lnTo>
                  <a:lnTo>
                    <a:pt x="58" y="98"/>
                  </a:lnTo>
                  <a:lnTo>
                    <a:pt x="56" y="104"/>
                  </a:lnTo>
                  <a:lnTo>
                    <a:pt x="54" y="107"/>
                  </a:lnTo>
                  <a:lnTo>
                    <a:pt x="53" y="109"/>
                  </a:lnTo>
                  <a:lnTo>
                    <a:pt x="52" y="113"/>
                  </a:lnTo>
                  <a:lnTo>
                    <a:pt x="51" y="116"/>
                  </a:lnTo>
                  <a:lnTo>
                    <a:pt x="50" y="118"/>
                  </a:lnTo>
                  <a:lnTo>
                    <a:pt x="50" y="122"/>
                  </a:lnTo>
                  <a:lnTo>
                    <a:pt x="47" y="124"/>
                  </a:lnTo>
                  <a:lnTo>
                    <a:pt x="47" y="128"/>
                  </a:lnTo>
                  <a:lnTo>
                    <a:pt x="46" y="130"/>
                  </a:lnTo>
                  <a:lnTo>
                    <a:pt x="45" y="134"/>
                  </a:lnTo>
                  <a:lnTo>
                    <a:pt x="44" y="137"/>
                  </a:lnTo>
                  <a:lnTo>
                    <a:pt x="44" y="140"/>
                  </a:lnTo>
                  <a:lnTo>
                    <a:pt x="41" y="143"/>
                  </a:lnTo>
                  <a:lnTo>
                    <a:pt x="41" y="147"/>
                  </a:lnTo>
                  <a:lnTo>
                    <a:pt x="40" y="149"/>
                  </a:lnTo>
                  <a:lnTo>
                    <a:pt x="39" y="153"/>
                  </a:lnTo>
                  <a:lnTo>
                    <a:pt x="38" y="156"/>
                  </a:lnTo>
                  <a:lnTo>
                    <a:pt x="37" y="159"/>
                  </a:lnTo>
                  <a:lnTo>
                    <a:pt x="36" y="162"/>
                  </a:lnTo>
                  <a:lnTo>
                    <a:pt x="36" y="166"/>
                  </a:lnTo>
                  <a:lnTo>
                    <a:pt x="34" y="169"/>
                  </a:lnTo>
                  <a:lnTo>
                    <a:pt x="33" y="172"/>
                  </a:lnTo>
                  <a:lnTo>
                    <a:pt x="32" y="177"/>
                  </a:lnTo>
                  <a:lnTo>
                    <a:pt x="32" y="180"/>
                  </a:lnTo>
                  <a:lnTo>
                    <a:pt x="30" y="183"/>
                  </a:lnTo>
                  <a:lnTo>
                    <a:pt x="30" y="186"/>
                  </a:lnTo>
                  <a:lnTo>
                    <a:pt x="28" y="191"/>
                  </a:lnTo>
                  <a:lnTo>
                    <a:pt x="28" y="194"/>
                  </a:lnTo>
                  <a:lnTo>
                    <a:pt x="26" y="197"/>
                  </a:lnTo>
                  <a:lnTo>
                    <a:pt x="25" y="199"/>
                  </a:lnTo>
                  <a:lnTo>
                    <a:pt x="22" y="200"/>
                  </a:lnTo>
                  <a:lnTo>
                    <a:pt x="21" y="202"/>
                  </a:lnTo>
                  <a:lnTo>
                    <a:pt x="15" y="203"/>
                  </a:lnTo>
                  <a:lnTo>
                    <a:pt x="11" y="203"/>
                  </a:lnTo>
                  <a:lnTo>
                    <a:pt x="6" y="200"/>
                  </a:lnTo>
                  <a:lnTo>
                    <a:pt x="2" y="197"/>
                  </a:lnTo>
                  <a:lnTo>
                    <a:pt x="1" y="194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1" y="186"/>
                  </a:lnTo>
                  <a:lnTo>
                    <a:pt x="1" y="181"/>
                  </a:lnTo>
                  <a:lnTo>
                    <a:pt x="2" y="178"/>
                  </a:lnTo>
                  <a:lnTo>
                    <a:pt x="4" y="174"/>
                  </a:lnTo>
                  <a:lnTo>
                    <a:pt x="6" y="171"/>
                  </a:lnTo>
                  <a:lnTo>
                    <a:pt x="6" y="166"/>
                  </a:lnTo>
                  <a:lnTo>
                    <a:pt x="7" y="162"/>
                  </a:lnTo>
                  <a:lnTo>
                    <a:pt x="8" y="159"/>
                  </a:lnTo>
                  <a:lnTo>
                    <a:pt x="9" y="156"/>
                  </a:lnTo>
                  <a:lnTo>
                    <a:pt x="11" y="153"/>
                  </a:lnTo>
                  <a:lnTo>
                    <a:pt x="12" y="148"/>
                  </a:lnTo>
                  <a:lnTo>
                    <a:pt x="13" y="145"/>
                  </a:lnTo>
                  <a:lnTo>
                    <a:pt x="14" y="142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8" y="132"/>
                  </a:lnTo>
                  <a:lnTo>
                    <a:pt x="19" y="128"/>
                  </a:lnTo>
                  <a:lnTo>
                    <a:pt x="20" y="124"/>
                  </a:lnTo>
                  <a:lnTo>
                    <a:pt x="21" y="122"/>
                  </a:lnTo>
                  <a:lnTo>
                    <a:pt x="22" y="118"/>
                  </a:lnTo>
                  <a:lnTo>
                    <a:pt x="24" y="115"/>
                  </a:lnTo>
                  <a:lnTo>
                    <a:pt x="25" y="113"/>
                  </a:lnTo>
                  <a:lnTo>
                    <a:pt x="26" y="109"/>
                  </a:lnTo>
                  <a:lnTo>
                    <a:pt x="27" y="105"/>
                  </a:lnTo>
                  <a:lnTo>
                    <a:pt x="30" y="103"/>
                  </a:lnTo>
                  <a:lnTo>
                    <a:pt x="30" y="100"/>
                  </a:lnTo>
                  <a:lnTo>
                    <a:pt x="32" y="97"/>
                  </a:lnTo>
                  <a:lnTo>
                    <a:pt x="33" y="94"/>
                  </a:lnTo>
                  <a:lnTo>
                    <a:pt x="34" y="91"/>
                  </a:lnTo>
                  <a:lnTo>
                    <a:pt x="38" y="85"/>
                  </a:lnTo>
                  <a:lnTo>
                    <a:pt x="41" y="79"/>
                  </a:lnTo>
                  <a:lnTo>
                    <a:pt x="43" y="77"/>
                  </a:lnTo>
                  <a:lnTo>
                    <a:pt x="45" y="73"/>
                  </a:lnTo>
                  <a:lnTo>
                    <a:pt x="46" y="71"/>
                  </a:lnTo>
                  <a:lnTo>
                    <a:pt x="47" y="69"/>
                  </a:lnTo>
                  <a:lnTo>
                    <a:pt x="51" y="63"/>
                  </a:lnTo>
                  <a:lnTo>
                    <a:pt x="54" y="58"/>
                  </a:lnTo>
                  <a:lnTo>
                    <a:pt x="59" y="52"/>
                  </a:lnTo>
                  <a:lnTo>
                    <a:pt x="63" y="47"/>
                  </a:lnTo>
                  <a:lnTo>
                    <a:pt x="68" y="43"/>
                  </a:lnTo>
                  <a:lnTo>
                    <a:pt x="72" y="38"/>
                  </a:lnTo>
                  <a:lnTo>
                    <a:pt x="77" y="32"/>
                  </a:lnTo>
                  <a:lnTo>
                    <a:pt x="82" y="27"/>
                  </a:lnTo>
                  <a:lnTo>
                    <a:pt x="87" y="22"/>
                  </a:lnTo>
                  <a:lnTo>
                    <a:pt x="92" y="19"/>
                  </a:lnTo>
                  <a:lnTo>
                    <a:pt x="95" y="15"/>
                  </a:lnTo>
                  <a:lnTo>
                    <a:pt x="98" y="14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8" y="8"/>
                  </a:lnTo>
                  <a:lnTo>
                    <a:pt x="111" y="6"/>
                  </a:lnTo>
                  <a:lnTo>
                    <a:pt x="115" y="3"/>
                  </a:lnTo>
                  <a:lnTo>
                    <a:pt x="119" y="2"/>
                  </a:lnTo>
                  <a:lnTo>
                    <a:pt x="122" y="0"/>
                  </a:lnTo>
                  <a:lnTo>
                    <a:pt x="127" y="0"/>
                  </a:lnTo>
                  <a:lnTo>
                    <a:pt x="129" y="1"/>
                  </a:lnTo>
                  <a:lnTo>
                    <a:pt x="133" y="6"/>
                  </a:lnTo>
                  <a:lnTo>
                    <a:pt x="134" y="8"/>
                  </a:lnTo>
                  <a:lnTo>
                    <a:pt x="134" y="12"/>
                  </a:lnTo>
                  <a:lnTo>
                    <a:pt x="133" y="15"/>
                  </a:lnTo>
                  <a:lnTo>
                    <a:pt x="13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6" name="Freeform 205"/>
            <p:cNvSpPr>
              <a:spLocks/>
            </p:cNvSpPr>
            <p:nvPr/>
          </p:nvSpPr>
          <p:spPr bwMode="auto">
            <a:xfrm>
              <a:off x="1549" y="1361"/>
              <a:ext cx="104" cy="144"/>
            </a:xfrm>
            <a:custGeom>
              <a:avLst/>
              <a:gdLst>
                <a:gd name="T0" fmla="*/ 0 w 312"/>
                <a:gd name="T1" fmla="*/ 0 h 432"/>
                <a:gd name="T2" fmla="*/ 0 w 312"/>
                <a:gd name="T3" fmla="*/ 0 h 432"/>
                <a:gd name="T4" fmla="*/ 0 w 312"/>
                <a:gd name="T5" fmla="*/ 0 h 432"/>
                <a:gd name="T6" fmla="*/ 0 w 312"/>
                <a:gd name="T7" fmla="*/ 0 h 432"/>
                <a:gd name="T8" fmla="*/ 0 w 312"/>
                <a:gd name="T9" fmla="*/ 0 h 432"/>
                <a:gd name="T10" fmla="*/ 0 w 312"/>
                <a:gd name="T11" fmla="*/ 0 h 432"/>
                <a:gd name="T12" fmla="*/ 0 w 312"/>
                <a:gd name="T13" fmla="*/ 0 h 432"/>
                <a:gd name="T14" fmla="*/ 0 w 312"/>
                <a:gd name="T15" fmla="*/ 0 h 432"/>
                <a:gd name="T16" fmla="*/ 0 w 312"/>
                <a:gd name="T17" fmla="*/ 0 h 432"/>
                <a:gd name="T18" fmla="*/ 0 w 312"/>
                <a:gd name="T19" fmla="*/ 0 h 432"/>
                <a:gd name="T20" fmla="*/ 0 w 312"/>
                <a:gd name="T21" fmla="*/ 0 h 432"/>
                <a:gd name="T22" fmla="*/ 0 w 312"/>
                <a:gd name="T23" fmla="*/ 0 h 432"/>
                <a:gd name="T24" fmla="*/ 0 w 312"/>
                <a:gd name="T25" fmla="*/ 0 h 432"/>
                <a:gd name="T26" fmla="*/ 0 w 312"/>
                <a:gd name="T27" fmla="*/ 0 h 432"/>
                <a:gd name="T28" fmla="*/ 0 w 312"/>
                <a:gd name="T29" fmla="*/ 0 h 432"/>
                <a:gd name="T30" fmla="*/ 0 w 312"/>
                <a:gd name="T31" fmla="*/ 0 h 432"/>
                <a:gd name="T32" fmla="*/ 0 w 312"/>
                <a:gd name="T33" fmla="*/ 0 h 432"/>
                <a:gd name="T34" fmla="*/ 0 w 312"/>
                <a:gd name="T35" fmla="*/ 0 h 432"/>
                <a:gd name="T36" fmla="*/ 0 w 312"/>
                <a:gd name="T37" fmla="*/ 0 h 432"/>
                <a:gd name="T38" fmla="*/ 0 w 312"/>
                <a:gd name="T39" fmla="*/ 0 h 432"/>
                <a:gd name="T40" fmla="*/ 0 w 312"/>
                <a:gd name="T41" fmla="*/ 0 h 432"/>
                <a:gd name="T42" fmla="*/ 0 w 312"/>
                <a:gd name="T43" fmla="*/ 0 h 432"/>
                <a:gd name="T44" fmla="*/ 0 w 312"/>
                <a:gd name="T45" fmla="*/ 0 h 432"/>
                <a:gd name="T46" fmla="*/ 0 w 312"/>
                <a:gd name="T47" fmla="*/ 0 h 432"/>
                <a:gd name="T48" fmla="*/ 0 w 312"/>
                <a:gd name="T49" fmla="*/ 0 h 432"/>
                <a:gd name="T50" fmla="*/ 0 w 312"/>
                <a:gd name="T51" fmla="*/ 0 h 432"/>
                <a:gd name="T52" fmla="*/ 0 w 312"/>
                <a:gd name="T53" fmla="*/ 0 h 432"/>
                <a:gd name="T54" fmla="*/ 0 w 312"/>
                <a:gd name="T55" fmla="*/ 0 h 432"/>
                <a:gd name="T56" fmla="*/ 0 w 312"/>
                <a:gd name="T57" fmla="*/ 0 h 432"/>
                <a:gd name="T58" fmla="*/ 0 w 312"/>
                <a:gd name="T59" fmla="*/ 0 h 432"/>
                <a:gd name="T60" fmla="*/ 0 w 312"/>
                <a:gd name="T61" fmla="*/ 0 h 432"/>
                <a:gd name="T62" fmla="*/ 0 w 312"/>
                <a:gd name="T63" fmla="*/ 0 h 432"/>
                <a:gd name="T64" fmla="*/ 0 w 312"/>
                <a:gd name="T65" fmla="*/ 0 h 432"/>
                <a:gd name="T66" fmla="*/ 0 w 312"/>
                <a:gd name="T67" fmla="*/ 0 h 432"/>
                <a:gd name="T68" fmla="*/ 0 w 312"/>
                <a:gd name="T69" fmla="*/ 0 h 432"/>
                <a:gd name="T70" fmla="*/ 0 w 312"/>
                <a:gd name="T71" fmla="*/ 0 h 432"/>
                <a:gd name="T72" fmla="*/ 0 w 312"/>
                <a:gd name="T73" fmla="*/ 0 h 432"/>
                <a:gd name="T74" fmla="*/ 0 w 312"/>
                <a:gd name="T75" fmla="*/ 0 h 432"/>
                <a:gd name="T76" fmla="*/ 0 w 312"/>
                <a:gd name="T77" fmla="*/ 0 h 432"/>
                <a:gd name="T78" fmla="*/ 0 w 312"/>
                <a:gd name="T79" fmla="*/ 0 h 432"/>
                <a:gd name="T80" fmla="*/ 0 w 312"/>
                <a:gd name="T81" fmla="*/ 0 h 432"/>
                <a:gd name="T82" fmla="*/ 0 w 312"/>
                <a:gd name="T83" fmla="*/ 0 h 432"/>
                <a:gd name="T84" fmla="*/ 0 w 312"/>
                <a:gd name="T85" fmla="*/ 0 h 432"/>
                <a:gd name="T86" fmla="*/ 0 w 312"/>
                <a:gd name="T87" fmla="*/ 0 h 432"/>
                <a:gd name="T88" fmla="*/ 0 w 312"/>
                <a:gd name="T89" fmla="*/ 0 h 432"/>
                <a:gd name="T90" fmla="*/ 0 w 312"/>
                <a:gd name="T91" fmla="*/ 0 h 432"/>
                <a:gd name="T92" fmla="*/ 0 w 312"/>
                <a:gd name="T93" fmla="*/ 0 h 432"/>
                <a:gd name="T94" fmla="*/ 0 w 312"/>
                <a:gd name="T95" fmla="*/ 0 h 432"/>
                <a:gd name="T96" fmla="*/ 0 w 312"/>
                <a:gd name="T97" fmla="*/ 0 h 432"/>
                <a:gd name="T98" fmla="*/ 0 w 312"/>
                <a:gd name="T99" fmla="*/ 0 h 432"/>
                <a:gd name="T100" fmla="*/ 0 w 312"/>
                <a:gd name="T101" fmla="*/ 0 h 432"/>
                <a:gd name="T102" fmla="*/ 0 w 312"/>
                <a:gd name="T103" fmla="*/ 0 h 432"/>
                <a:gd name="T104" fmla="*/ 0 w 312"/>
                <a:gd name="T105" fmla="*/ 0 h 432"/>
                <a:gd name="T106" fmla="*/ 0 w 312"/>
                <a:gd name="T107" fmla="*/ 0 h 432"/>
                <a:gd name="T108" fmla="*/ 0 w 312"/>
                <a:gd name="T109" fmla="*/ 0 h 432"/>
                <a:gd name="T110" fmla="*/ 0 w 312"/>
                <a:gd name="T111" fmla="*/ 0 h 432"/>
                <a:gd name="T112" fmla="*/ 0 w 312"/>
                <a:gd name="T113" fmla="*/ 0 h 432"/>
                <a:gd name="T114" fmla="*/ 0 w 312"/>
                <a:gd name="T115" fmla="*/ 0 h 432"/>
                <a:gd name="T116" fmla="*/ 0 w 312"/>
                <a:gd name="T117" fmla="*/ 0 h 432"/>
                <a:gd name="T118" fmla="*/ 0 w 312"/>
                <a:gd name="T119" fmla="*/ 0 h 432"/>
                <a:gd name="T120" fmla="*/ 0 w 312"/>
                <a:gd name="T121" fmla="*/ 0 h 4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432"/>
                <a:gd name="T185" fmla="*/ 312 w 312"/>
                <a:gd name="T186" fmla="*/ 432 h 4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432">
                  <a:moveTo>
                    <a:pt x="307" y="20"/>
                  </a:moveTo>
                  <a:lnTo>
                    <a:pt x="303" y="21"/>
                  </a:lnTo>
                  <a:lnTo>
                    <a:pt x="298" y="25"/>
                  </a:lnTo>
                  <a:lnTo>
                    <a:pt x="293" y="27"/>
                  </a:lnTo>
                  <a:lnTo>
                    <a:pt x="290" y="29"/>
                  </a:lnTo>
                  <a:lnTo>
                    <a:pt x="285" y="32"/>
                  </a:lnTo>
                  <a:lnTo>
                    <a:pt x="281" y="34"/>
                  </a:lnTo>
                  <a:lnTo>
                    <a:pt x="276" y="37"/>
                  </a:lnTo>
                  <a:lnTo>
                    <a:pt x="274" y="40"/>
                  </a:lnTo>
                  <a:lnTo>
                    <a:pt x="269" y="41"/>
                  </a:lnTo>
                  <a:lnTo>
                    <a:pt x="266" y="45"/>
                  </a:lnTo>
                  <a:lnTo>
                    <a:pt x="262" y="47"/>
                  </a:lnTo>
                  <a:lnTo>
                    <a:pt x="259" y="50"/>
                  </a:lnTo>
                  <a:lnTo>
                    <a:pt x="256" y="52"/>
                  </a:lnTo>
                  <a:lnTo>
                    <a:pt x="253" y="56"/>
                  </a:lnTo>
                  <a:lnTo>
                    <a:pt x="249" y="58"/>
                  </a:lnTo>
                  <a:lnTo>
                    <a:pt x="247" y="62"/>
                  </a:lnTo>
                  <a:lnTo>
                    <a:pt x="242" y="64"/>
                  </a:lnTo>
                  <a:lnTo>
                    <a:pt x="240" y="66"/>
                  </a:lnTo>
                  <a:lnTo>
                    <a:pt x="236" y="69"/>
                  </a:lnTo>
                  <a:lnTo>
                    <a:pt x="233" y="72"/>
                  </a:lnTo>
                  <a:lnTo>
                    <a:pt x="229" y="75"/>
                  </a:lnTo>
                  <a:lnTo>
                    <a:pt x="227" y="77"/>
                  </a:lnTo>
                  <a:lnTo>
                    <a:pt x="223" y="80"/>
                  </a:lnTo>
                  <a:lnTo>
                    <a:pt x="220" y="84"/>
                  </a:lnTo>
                  <a:lnTo>
                    <a:pt x="216" y="86"/>
                  </a:lnTo>
                  <a:lnTo>
                    <a:pt x="212" y="90"/>
                  </a:lnTo>
                  <a:lnTo>
                    <a:pt x="209" y="92"/>
                  </a:lnTo>
                  <a:lnTo>
                    <a:pt x="207" y="96"/>
                  </a:lnTo>
                  <a:lnTo>
                    <a:pt x="203" y="99"/>
                  </a:lnTo>
                  <a:lnTo>
                    <a:pt x="198" y="102"/>
                  </a:lnTo>
                  <a:lnTo>
                    <a:pt x="195" y="105"/>
                  </a:lnTo>
                  <a:lnTo>
                    <a:pt x="191" y="110"/>
                  </a:lnTo>
                  <a:lnTo>
                    <a:pt x="188" y="113"/>
                  </a:lnTo>
                  <a:lnTo>
                    <a:pt x="184" y="116"/>
                  </a:lnTo>
                  <a:lnTo>
                    <a:pt x="179" y="120"/>
                  </a:lnTo>
                  <a:lnTo>
                    <a:pt x="176" y="123"/>
                  </a:lnTo>
                  <a:lnTo>
                    <a:pt x="172" y="126"/>
                  </a:lnTo>
                  <a:lnTo>
                    <a:pt x="169" y="129"/>
                  </a:lnTo>
                  <a:lnTo>
                    <a:pt x="164" y="133"/>
                  </a:lnTo>
                  <a:lnTo>
                    <a:pt x="161" y="136"/>
                  </a:lnTo>
                  <a:lnTo>
                    <a:pt x="158" y="140"/>
                  </a:lnTo>
                  <a:lnTo>
                    <a:pt x="154" y="143"/>
                  </a:lnTo>
                  <a:lnTo>
                    <a:pt x="151" y="146"/>
                  </a:lnTo>
                  <a:lnTo>
                    <a:pt x="148" y="149"/>
                  </a:lnTo>
                  <a:lnTo>
                    <a:pt x="145" y="153"/>
                  </a:lnTo>
                  <a:lnTo>
                    <a:pt x="141" y="156"/>
                  </a:lnTo>
                  <a:lnTo>
                    <a:pt x="139" y="160"/>
                  </a:lnTo>
                  <a:lnTo>
                    <a:pt x="137" y="164"/>
                  </a:lnTo>
                  <a:lnTo>
                    <a:pt x="133" y="167"/>
                  </a:lnTo>
                  <a:lnTo>
                    <a:pt x="131" y="169"/>
                  </a:lnTo>
                  <a:lnTo>
                    <a:pt x="127" y="173"/>
                  </a:lnTo>
                  <a:lnTo>
                    <a:pt x="125" y="178"/>
                  </a:lnTo>
                  <a:lnTo>
                    <a:pt x="121" y="180"/>
                  </a:lnTo>
                  <a:lnTo>
                    <a:pt x="120" y="184"/>
                  </a:lnTo>
                  <a:lnTo>
                    <a:pt x="116" y="187"/>
                  </a:lnTo>
                  <a:lnTo>
                    <a:pt x="115" y="191"/>
                  </a:lnTo>
                  <a:lnTo>
                    <a:pt x="112" y="194"/>
                  </a:lnTo>
                  <a:lnTo>
                    <a:pt x="109" y="198"/>
                  </a:lnTo>
                  <a:lnTo>
                    <a:pt x="107" y="201"/>
                  </a:lnTo>
                  <a:lnTo>
                    <a:pt x="105" y="205"/>
                  </a:lnTo>
                  <a:lnTo>
                    <a:pt x="102" y="209"/>
                  </a:lnTo>
                  <a:lnTo>
                    <a:pt x="101" y="212"/>
                  </a:lnTo>
                  <a:lnTo>
                    <a:pt x="99" y="216"/>
                  </a:lnTo>
                  <a:lnTo>
                    <a:pt x="96" y="220"/>
                  </a:lnTo>
                  <a:lnTo>
                    <a:pt x="94" y="223"/>
                  </a:lnTo>
                  <a:lnTo>
                    <a:pt x="92" y="228"/>
                  </a:lnTo>
                  <a:lnTo>
                    <a:pt x="90" y="231"/>
                  </a:lnTo>
                  <a:lnTo>
                    <a:pt x="88" y="235"/>
                  </a:lnTo>
                  <a:lnTo>
                    <a:pt x="87" y="238"/>
                  </a:lnTo>
                  <a:lnTo>
                    <a:pt x="84" y="243"/>
                  </a:lnTo>
                  <a:lnTo>
                    <a:pt x="82" y="247"/>
                  </a:lnTo>
                  <a:lnTo>
                    <a:pt x="81" y="250"/>
                  </a:lnTo>
                  <a:lnTo>
                    <a:pt x="78" y="254"/>
                  </a:lnTo>
                  <a:lnTo>
                    <a:pt x="77" y="257"/>
                  </a:lnTo>
                  <a:lnTo>
                    <a:pt x="76" y="262"/>
                  </a:lnTo>
                  <a:lnTo>
                    <a:pt x="74" y="266"/>
                  </a:lnTo>
                  <a:lnTo>
                    <a:pt x="73" y="269"/>
                  </a:lnTo>
                  <a:lnTo>
                    <a:pt x="71" y="274"/>
                  </a:lnTo>
                  <a:lnTo>
                    <a:pt x="69" y="277"/>
                  </a:lnTo>
                  <a:lnTo>
                    <a:pt x="68" y="282"/>
                  </a:lnTo>
                  <a:lnTo>
                    <a:pt x="67" y="287"/>
                  </a:lnTo>
                  <a:lnTo>
                    <a:pt x="65" y="290"/>
                  </a:lnTo>
                  <a:lnTo>
                    <a:pt x="63" y="295"/>
                  </a:lnTo>
                  <a:lnTo>
                    <a:pt x="62" y="300"/>
                  </a:lnTo>
                  <a:lnTo>
                    <a:pt x="61" y="303"/>
                  </a:lnTo>
                  <a:lnTo>
                    <a:pt x="60" y="308"/>
                  </a:lnTo>
                  <a:lnTo>
                    <a:pt x="58" y="313"/>
                  </a:lnTo>
                  <a:lnTo>
                    <a:pt x="57" y="318"/>
                  </a:lnTo>
                  <a:lnTo>
                    <a:pt x="56" y="322"/>
                  </a:lnTo>
                  <a:lnTo>
                    <a:pt x="54" y="327"/>
                  </a:lnTo>
                  <a:lnTo>
                    <a:pt x="52" y="332"/>
                  </a:lnTo>
                  <a:lnTo>
                    <a:pt x="52" y="337"/>
                  </a:lnTo>
                  <a:lnTo>
                    <a:pt x="50" y="341"/>
                  </a:lnTo>
                  <a:lnTo>
                    <a:pt x="49" y="346"/>
                  </a:lnTo>
                  <a:lnTo>
                    <a:pt x="49" y="351"/>
                  </a:lnTo>
                  <a:lnTo>
                    <a:pt x="48" y="357"/>
                  </a:lnTo>
                  <a:lnTo>
                    <a:pt x="46" y="360"/>
                  </a:lnTo>
                  <a:lnTo>
                    <a:pt x="45" y="365"/>
                  </a:lnTo>
                  <a:lnTo>
                    <a:pt x="44" y="370"/>
                  </a:lnTo>
                  <a:lnTo>
                    <a:pt x="43" y="375"/>
                  </a:lnTo>
                  <a:lnTo>
                    <a:pt x="42" y="378"/>
                  </a:lnTo>
                  <a:lnTo>
                    <a:pt x="41" y="383"/>
                  </a:lnTo>
                  <a:lnTo>
                    <a:pt x="39" y="387"/>
                  </a:lnTo>
                  <a:lnTo>
                    <a:pt x="38" y="391"/>
                  </a:lnTo>
                  <a:lnTo>
                    <a:pt x="37" y="395"/>
                  </a:lnTo>
                  <a:lnTo>
                    <a:pt x="36" y="398"/>
                  </a:lnTo>
                  <a:lnTo>
                    <a:pt x="35" y="402"/>
                  </a:lnTo>
                  <a:lnTo>
                    <a:pt x="33" y="407"/>
                  </a:lnTo>
                  <a:lnTo>
                    <a:pt x="32" y="410"/>
                  </a:lnTo>
                  <a:lnTo>
                    <a:pt x="30" y="414"/>
                  </a:lnTo>
                  <a:lnTo>
                    <a:pt x="29" y="419"/>
                  </a:lnTo>
                  <a:lnTo>
                    <a:pt x="28" y="423"/>
                  </a:lnTo>
                  <a:lnTo>
                    <a:pt x="24" y="428"/>
                  </a:lnTo>
                  <a:lnTo>
                    <a:pt x="19" y="432"/>
                  </a:lnTo>
                  <a:lnTo>
                    <a:pt x="14" y="432"/>
                  </a:lnTo>
                  <a:lnTo>
                    <a:pt x="10" y="432"/>
                  </a:lnTo>
                  <a:lnTo>
                    <a:pt x="5" y="428"/>
                  </a:lnTo>
                  <a:lnTo>
                    <a:pt x="1" y="424"/>
                  </a:lnTo>
                  <a:lnTo>
                    <a:pt x="0" y="422"/>
                  </a:lnTo>
                  <a:lnTo>
                    <a:pt x="0" y="420"/>
                  </a:lnTo>
                  <a:lnTo>
                    <a:pt x="0" y="416"/>
                  </a:lnTo>
                  <a:lnTo>
                    <a:pt x="1" y="414"/>
                  </a:lnTo>
                  <a:lnTo>
                    <a:pt x="3" y="409"/>
                  </a:lnTo>
                  <a:lnTo>
                    <a:pt x="4" y="406"/>
                  </a:lnTo>
                  <a:lnTo>
                    <a:pt x="5" y="401"/>
                  </a:lnTo>
                  <a:lnTo>
                    <a:pt x="6" y="397"/>
                  </a:lnTo>
                  <a:lnTo>
                    <a:pt x="7" y="394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2" y="383"/>
                  </a:lnTo>
                  <a:lnTo>
                    <a:pt x="12" y="379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6" y="368"/>
                  </a:lnTo>
                  <a:lnTo>
                    <a:pt x="17" y="364"/>
                  </a:lnTo>
                  <a:lnTo>
                    <a:pt x="18" y="359"/>
                  </a:lnTo>
                  <a:lnTo>
                    <a:pt x="19" y="355"/>
                  </a:lnTo>
                  <a:lnTo>
                    <a:pt x="20" y="351"/>
                  </a:lnTo>
                  <a:lnTo>
                    <a:pt x="22" y="345"/>
                  </a:lnTo>
                  <a:lnTo>
                    <a:pt x="23" y="340"/>
                  </a:lnTo>
                  <a:lnTo>
                    <a:pt x="24" y="334"/>
                  </a:lnTo>
                  <a:lnTo>
                    <a:pt x="25" y="330"/>
                  </a:lnTo>
                  <a:lnTo>
                    <a:pt x="26" y="325"/>
                  </a:lnTo>
                  <a:lnTo>
                    <a:pt x="28" y="319"/>
                  </a:lnTo>
                  <a:lnTo>
                    <a:pt x="29" y="314"/>
                  </a:lnTo>
                  <a:lnTo>
                    <a:pt x="30" y="309"/>
                  </a:lnTo>
                  <a:lnTo>
                    <a:pt x="31" y="305"/>
                  </a:lnTo>
                  <a:lnTo>
                    <a:pt x="32" y="300"/>
                  </a:lnTo>
                  <a:lnTo>
                    <a:pt x="33" y="295"/>
                  </a:lnTo>
                  <a:lnTo>
                    <a:pt x="36" y="290"/>
                  </a:lnTo>
                  <a:lnTo>
                    <a:pt x="37" y="286"/>
                  </a:lnTo>
                  <a:lnTo>
                    <a:pt x="38" y="281"/>
                  </a:lnTo>
                  <a:lnTo>
                    <a:pt x="41" y="276"/>
                  </a:lnTo>
                  <a:lnTo>
                    <a:pt x="42" y="273"/>
                  </a:lnTo>
                  <a:lnTo>
                    <a:pt x="44" y="268"/>
                  </a:lnTo>
                  <a:lnTo>
                    <a:pt x="45" y="263"/>
                  </a:lnTo>
                  <a:lnTo>
                    <a:pt x="46" y="258"/>
                  </a:lnTo>
                  <a:lnTo>
                    <a:pt x="49" y="255"/>
                  </a:lnTo>
                  <a:lnTo>
                    <a:pt x="50" y="250"/>
                  </a:lnTo>
                  <a:lnTo>
                    <a:pt x="52" y="247"/>
                  </a:lnTo>
                  <a:lnTo>
                    <a:pt x="54" y="242"/>
                  </a:lnTo>
                  <a:lnTo>
                    <a:pt x="56" y="238"/>
                  </a:lnTo>
                  <a:lnTo>
                    <a:pt x="58" y="234"/>
                  </a:lnTo>
                  <a:lnTo>
                    <a:pt x="60" y="230"/>
                  </a:lnTo>
                  <a:lnTo>
                    <a:pt x="62" y="225"/>
                  </a:lnTo>
                  <a:lnTo>
                    <a:pt x="64" y="222"/>
                  </a:lnTo>
                  <a:lnTo>
                    <a:pt x="65" y="218"/>
                  </a:lnTo>
                  <a:lnTo>
                    <a:pt x="68" y="215"/>
                  </a:lnTo>
                  <a:lnTo>
                    <a:pt x="70" y="210"/>
                  </a:lnTo>
                  <a:lnTo>
                    <a:pt x="73" y="207"/>
                  </a:lnTo>
                  <a:lnTo>
                    <a:pt x="75" y="203"/>
                  </a:lnTo>
                  <a:lnTo>
                    <a:pt x="77" y="199"/>
                  </a:lnTo>
                  <a:lnTo>
                    <a:pt x="80" y="194"/>
                  </a:lnTo>
                  <a:lnTo>
                    <a:pt x="82" y="191"/>
                  </a:lnTo>
                  <a:lnTo>
                    <a:pt x="84" y="187"/>
                  </a:lnTo>
                  <a:lnTo>
                    <a:pt x="87" y="184"/>
                  </a:lnTo>
                  <a:lnTo>
                    <a:pt x="89" y="179"/>
                  </a:lnTo>
                  <a:lnTo>
                    <a:pt x="93" y="177"/>
                  </a:lnTo>
                  <a:lnTo>
                    <a:pt x="95" y="173"/>
                  </a:lnTo>
                  <a:lnTo>
                    <a:pt x="97" y="168"/>
                  </a:lnTo>
                  <a:lnTo>
                    <a:pt x="101" y="165"/>
                  </a:lnTo>
                  <a:lnTo>
                    <a:pt x="103" y="162"/>
                  </a:lnTo>
                  <a:lnTo>
                    <a:pt x="106" y="159"/>
                  </a:lnTo>
                  <a:lnTo>
                    <a:pt x="109" y="154"/>
                  </a:lnTo>
                  <a:lnTo>
                    <a:pt x="113" y="150"/>
                  </a:lnTo>
                  <a:lnTo>
                    <a:pt x="115" y="148"/>
                  </a:lnTo>
                  <a:lnTo>
                    <a:pt x="119" y="143"/>
                  </a:lnTo>
                  <a:lnTo>
                    <a:pt x="122" y="140"/>
                  </a:lnTo>
                  <a:lnTo>
                    <a:pt x="126" y="136"/>
                  </a:lnTo>
                  <a:lnTo>
                    <a:pt x="128" y="133"/>
                  </a:lnTo>
                  <a:lnTo>
                    <a:pt x="132" y="129"/>
                  </a:lnTo>
                  <a:lnTo>
                    <a:pt x="135" y="126"/>
                  </a:lnTo>
                  <a:lnTo>
                    <a:pt x="139" y="122"/>
                  </a:lnTo>
                  <a:lnTo>
                    <a:pt x="143" y="118"/>
                  </a:lnTo>
                  <a:lnTo>
                    <a:pt x="146" y="115"/>
                  </a:lnTo>
                  <a:lnTo>
                    <a:pt x="150" y="111"/>
                  </a:lnTo>
                  <a:lnTo>
                    <a:pt x="154" y="108"/>
                  </a:lnTo>
                  <a:lnTo>
                    <a:pt x="158" y="104"/>
                  </a:lnTo>
                  <a:lnTo>
                    <a:pt x="161" y="101"/>
                  </a:lnTo>
                  <a:lnTo>
                    <a:pt x="166" y="97"/>
                  </a:lnTo>
                  <a:lnTo>
                    <a:pt x="170" y="94"/>
                  </a:lnTo>
                  <a:lnTo>
                    <a:pt x="175" y="90"/>
                  </a:lnTo>
                  <a:lnTo>
                    <a:pt x="179" y="86"/>
                  </a:lnTo>
                  <a:lnTo>
                    <a:pt x="183" y="83"/>
                  </a:lnTo>
                  <a:lnTo>
                    <a:pt x="186" y="79"/>
                  </a:lnTo>
                  <a:lnTo>
                    <a:pt x="190" y="76"/>
                  </a:lnTo>
                  <a:lnTo>
                    <a:pt x="193" y="73"/>
                  </a:lnTo>
                  <a:lnTo>
                    <a:pt x="198" y="70"/>
                  </a:lnTo>
                  <a:lnTo>
                    <a:pt x="202" y="66"/>
                  </a:lnTo>
                  <a:lnTo>
                    <a:pt x="205" y="64"/>
                  </a:lnTo>
                  <a:lnTo>
                    <a:pt x="208" y="62"/>
                  </a:lnTo>
                  <a:lnTo>
                    <a:pt x="212" y="58"/>
                  </a:lnTo>
                  <a:lnTo>
                    <a:pt x="215" y="56"/>
                  </a:lnTo>
                  <a:lnTo>
                    <a:pt x="218" y="52"/>
                  </a:lnTo>
                  <a:lnTo>
                    <a:pt x="222" y="50"/>
                  </a:lnTo>
                  <a:lnTo>
                    <a:pt x="226" y="47"/>
                  </a:lnTo>
                  <a:lnTo>
                    <a:pt x="229" y="45"/>
                  </a:lnTo>
                  <a:lnTo>
                    <a:pt x="233" y="43"/>
                  </a:lnTo>
                  <a:lnTo>
                    <a:pt x="236" y="39"/>
                  </a:lnTo>
                  <a:lnTo>
                    <a:pt x="240" y="37"/>
                  </a:lnTo>
                  <a:lnTo>
                    <a:pt x="243" y="34"/>
                  </a:lnTo>
                  <a:lnTo>
                    <a:pt x="247" y="32"/>
                  </a:lnTo>
                  <a:lnTo>
                    <a:pt x="250" y="29"/>
                  </a:lnTo>
                  <a:lnTo>
                    <a:pt x="254" y="27"/>
                  </a:lnTo>
                  <a:lnTo>
                    <a:pt x="258" y="24"/>
                  </a:lnTo>
                  <a:lnTo>
                    <a:pt x="262" y="21"/>
                  </a:lnTo>
                  <a:lnTo>
                    <a:pt x="266" y="19"/>
                  </a:lnTo>
                  <a:lnTo>
                    <a:pt x="271" y="16"/>
                  </a:lnTo>
                  <a:lnTo>
                    <a:pt x="274" y="14"/>
                  </a:lnTo>
                  <a:lnTo>
                    <a:pt x="279" y="12"/>
                  </a:lnTo>
                  <a:lnTo>
                    <a:pt x="282" y="9"/>
                  </a:lnTo>
                  <a:lnTo>
                    <a:pt x="287" y="7"/>
                  </a:lnTo>
                  <a:lnTo>
                    <a:pt x="292" y="3"/>
                  </a:lnTo>
                  <a:lnTo>
                    <a:pt x="298" y="2"/>
                  </a:lnTo>
                  <a:lnTo>
                    <a:pt x="301" y="0"/>
                  </a:lnTo>
                  <a:lnTo>
                    <a:pt x="305" y="0"/>
                  </a:lnTo>
                  <a:lnTo>
                    <a:pt x="308" y="2"/>
                  </a:lnTo>
                  <a:lnTo>
                    <a:pt x="311" y="5"/>
                  </a:lnTo>
                  <a:lnTo>
                    <a:pt x="312" y="8"/>
                  </a:lnTo>
                  <a:lnTo>
                    <a:pt x="312" y="13"/>
                  </a:lnTo>
                  <a:lnTo>
                    <a:pt x="311" y="16"/>
                  </a:lnTo>
                  <a:lnTo>
                    <a:pt x="307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7" name="Freeform 206"/>
            <p:cNvSpPr>
              <a:spLocks/>
            </p:cNvSpPr>
            <p:nvPr/>
          </p:nvSpPr>
          <p:spPr bwMode="auto">
            <a:xfrm>
              <a:off x="1514" y="1317"/>
              <a:ext cx="125" cy="188"/>
            </a:xfrm>
            <a:custGeom>
              <a:avLst/>
              <a:gdLst>
                <a:gd name="T0" fmla="*/ 0 w 375"/>
                <a:gd name="T1" fmla="*/ 0 h 566"/>
                <a:gd name="T2" fmla="*/ 0 w 375"/>
                <a:gd name="T3" fmla="*/ 0 h 566"/>
                <a:gd name="T4" fmla="*/ 0 w 375"/>
                <a:gd name="T5" fmla="*/ 0 h 566"/>
                <a:gd name="T6" fmla="*/ 0 w 375"/>
                <a:gd name="T7" fmla="*/ 0 h 566"/>
                <a:gd name="T8" fmla="*/ 0 w 375"/>
                <a:gd name="T9" fmla="*/ 0 h 566"/>
                <a:gd name="T10" fmla="*/ 0 w 375"/>
                <a:gd name="T11" fmla="*/ 0 h 566"/>
                <a:gd name="T12" fmla="*/ 0 w 375"/>
                <a:gd name="T13" fmla="*/ 0 h 566"/>
                <a:gd name="T14" fmla="*/ 0 w 375"/>
                <a:gd name="T15" fmla="*/ 0 h 566"/>
                <a:gd name="T16" fmla="*/ 0 w 375"/>
                <a:gd name="T17" fmla="*/ 0 h 566"/>
                <a:gd name="T18" fmla="*/ 0 w 375"/>
                <a:gd name="T19" fmla="*/ 0 h 566"/>
                <a:gd name="T20" fmla="*/ 0 w 375"/>
                <a:gd name="T21" fmla="*/ 0 h 566"/>
                <a:gd name="T22" fmla="*/ 0 w 375"/>
                <a:gd name="T23" fmla="*/ 0 h 566"/>
                <a:gd name="T24" fmla="*/ 0 w 375"/>
                <a:gd name="T25" fmla="*/ 0 h 566"/>
                <a:gd name="T26" fmla="*/ 0 w 375"/>
                <a:gd name="T27" fmla="*/ 0 h 566"/>
                <a:gd name="T28" fmla="*/ 0 w 375"/>
                <a:gd name="T29" fmla="*/ 0 h 566"/>
                <a:gd name="T30" fmla="*/ 0 w 375"/>
                <a:gd name="T31" fmla="*/ 0 h 566"/>
                <a:gd name="T32" fmla="*/ 0 w 375"/>
                <a:gd name="T33" fmla="*/ 0 h 566"/>
                <a:gd name="T34" fmla="*/ 0 w 375"/>
                <a:gd name="T35" fmla="*/ 0 h 566"/>
                <a:gd name="T36" fmla="*/ 0 w 375"/>
                <a:gd name="T37" fmla="*/ 0 h 566"/>
                <a:gd name="T38" fmla="*/ 0 w 375"/>
                <a:gd name="T39" fmla="*/ 0 h 566"/>
                <a:gd name="T40" fmla="*/ 0 w 375"/>
                <a:gd name="T41" fmla="*/ 0 h 566"/>
                <a:gd name="T42" fmla="*/ 0 w 375"/>
                <a:gd name="T43" fmla="*/ 0 h 566"/>
                <a:gd name="T44" fmla="*/ 0 w 375"/>
                <a:gd name="T45" fmla="*/ 0 h 566"/>
                <a:gd name="T46" fmla="*/ 0 w 375"/>
                <a:gd name="T47" fmla="*/ 0 h 566"/>
                <a:gd name="T48" fmla="*/ 0 w 375"/>
                <a:gd name="T49" fmla="*/ 0 h 566"/>
                <a:gd name="T50" fmla="*/ 0 w 375"/>
                <a:gd name="T51" fmla="*/ 0 h 566"/>
                <a:gd name="T52" fmla="*/ 0 w 375"/>
                <a:gd name="T53" fmla="*/ 0 h 566"/>
                <a:gd name="T54" fmla="*/ 0 w 375"/>
                <a:gd name="T55" fmla="*/ 0 h 566"/>
                <a:gd name="T56" fmla="*/ 0 w 375"/>
                <a:gd name="T57" fmla="*/ 0 h 566"/>
                <a:gd name="T58" fmla="*/ 0 w 375"/>
                <a:gd name="T59" fmla="*/ 0 h 566"/>
                <a:gd name="T60" fmla="*/ 0 w 375"/>
                <a:gd name="T61" fmla="*/ 0 h 566"/>
                <a:gd name="T62" fmla="*/ 0 w 375"/>
                <a:gd name="T63" fmla="*/ 0 h 566"/>
                <a:gd name="T64" fmla="*/ 0 w 375"/>
                <a:gd name="T65" fmla="*/ 0 h 566"/>
                <a:gd name="T66" fmla="*/ 0 w 375"/>
                <a:gd name="T67" fmla="*/ 0 h 566"/>
                <a:gd name="T68" fmla="*/ 0 w 375"/>
                <a:gd name="T69" fmla="*/ 0 h 566"/>
                <a:gd name="T70" fmla="*/ 0 w 375"/>
                <a:gd name="T71" fmla="*/ 0 h 566"/>
                <a:gd name="T72" fmla="*/ 0 w 375"/>
                <a:gd name="T73" fmla="*/ 0 h 566"/>
                <a:gd name="T74" fmla="*/ 0 w 375"/>
                <a:gd name="T75" fmla="*/ 0 h 566"/>
                <a:gd name="T76" fmla="*/ 0 w 375"/>
                <a:gd name="T77" fmla="*/ 0 h 566"/>
                <a:gd name="T78" fmla="*/ 0 w 375"/>
                <a:gd name="T79" fmla="*/ 0 h 566"/>
                <a:gd name="T80" fmla="*/ 0 w 375"/>
                <a:gd name="T81" fmla="*/ 0 h 566"/>
                <a:gd name="T82" fmla="*/ 0 w 375"/>
                <a:gd name="T83" fmla="*/ 0 h 566"/>
                <a:gd name="T84" fmla="*/ 0 w 375"/>
                <a:gd name="T85" fmla="*/ 0 h 566"/>
                <a:gd name="T86" fmla="*/ 0 w 375"/>
                <a:gd name="T87" fmla="*/ 0 h 566"/>
                <a:gd name="T88" fmla="*/ 0 w 375"/>
                <a:gd name="T89" fmla="*/ 0 h 566"/>
                <a:gd name="T90" fmla="*/ 0 w 375"/>
                <a:gd name="T91" fmla="*/ 0 h 566"/>
                <a:gd name="T92" fmla="*/ 0 w 375"/>
                <a:gd name="T93" fmla="*/ 0 h 566"/>
                <a:gd name="T94" fmla="*/ 0 w 375"/>
                <a:gd name="T95" fmla="*/ 0 h 566"/>
                <a:gd name="T96" fmla="*/ 0 w 375"/>
                <a:gd name="T97" fmla="*/ 0 h 566"/>
                <a:gd name="T98" fmla="*/ 0 w 375"/>
                <a:gd name="T99" fmla="*/ 0 h 566"/>
                <a:gd name="T100" fmla="*/ 0 w 375"/>
                <a:gd name="T101" fmla="*/ 0 h 566"/>
                <a:gd name="T102" fmla="*/ 0 w 375"/>
                <a:gd name="T103" fmla="*/ 0 h 566"/>
                <a:gd name="T104" fmla="*/ 0 w 375"/>
                <a:gd name="T105" fmla="*/ 0 h 566"/>
                <a:gd name="T106" fmla="*/ 0 w 375"/>
                <a:gd name="T107" fmla="*/ 0 h 566"/>
                <a:gd name="T108" fmla="*/ 0 w 375"/>
                <a:gd name="T109" fmla="*/ 0 h 566"/>
                <a:gd name="T110" fmla="*/ 0 w 375"/>
                <a:gd name="T111" fmla="*/ 0 h 566"/>
                <a:gd name="T112" fmla="*/ 0 w 375"/>
                <a:gd name="T113" fmla="*/ 0 h 566"/>
                <a:gd name="T114" fmla="*/ 0 w 375"/>
                <a:gd name="T115" fmla="*/ 0 h 5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5"/>
                <a:gd name="T175" fmla="*/ 0 h 566"/>
                <a:gd name="T176" fmla="*/ 375 w 375"/>
                <a:gd name="T177" fmla="*/ 566 h 5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5" h="566">
                  <a:moveTo>
                    <a:pt x="366" y="27"/>
                  </a:moveTo>
                  <a:lnTo>
                    <a:pt x="360" y="29"/>
                  </a:lnTo>
                  <a:lnTo>
                    <a:pt x="354" y="32"/>
                  </a:lnTo>
                  <a:lnTo>
                    <a:pt x="348" y="34"/>
                  </a:lnTo>
                  <a:lnTo>
                    <a:pt x="343" y="37"/>
                  </a:lnTo>
                  <a:lnTo>
                    <a:pt x="337" y="39"/>
                  </a:lnTo>
                  <a:lnTo>
                    <a:pt x="332" y="41"/>
                  </a:lnTo>
                  <a:lnTo>
                    <a:pt x="326" y="44"/>
                  </a:lnTo>
                  <a:lnTo>
                    <a:pt x="321" y="47"/>
                  </a:lnTo>
                  <a:lnTo>
                    <a:pt x="316" y="50"/>
                  </a:lnTo>
                  <a:lnTo>
                    <a:pt x="311" y="52"/>
                  </a:lnTo>
                  <a:lnTo>
                    <a:pt x="306" y="54"/>
                  </a:lnTo>
                  <a:lnTo>
                    <a:pt x="301" y="58"/>
                  </a:lnTo>
                  <a:lnTo>
                    <a:pt x="296" y="60"/>
                  </a:lnTo>
                  <a:lnTo>
                    <a:pt x="292" y="64"/>
                  </a:lnTo>
                  <a:lnTo>
                    <a:pt x="287" y="66"/>
                  </a:lnTo>
                  <a:lnTo>
                    <a:pt x="283" y="70"/>
                  </a:lnTo>
                  <a:lnTo>
                    <a:pt x="277" y="72"/>
                  </a:lnTo>
                  <a:lnTo>
                    <a:pt x="273" y="76"/>
                  </a:lnTo>
                  <a:lnTo>
                    <a:pt x="269" y="78"/>
                  </a:lnTo>
                  <a:lnTo>
                    <a:pt x="264" y="82"/>
                  </a:lnTo>
                  <a:lnTo>
                    <a:pt x="261" y="84"/>
                  </a:lnTo>
                  <a:lnTo>
                    <a:pt x="257" y="88"/>
                  </a:lnTo>
                  <a:lnTo>
                    <a:pt x="252" y="91"/>
                  </a:lnTo>
                  <a:lnTo>
                    <a:pt x="249" y="95"/>
                  </a:lnTo>
                  <a:lnTo>
                    <a:pt x="244" y="97"/>
                  </a:lnTo>
                  <a:lnTo>
                    <a:pt x="241" y="101"/>
                  </a:lnTo>
                  <a:lnTo>
                    <a:pt x="237" y="104"/>
                  </a:lnTo>
                  <a:lnTo>
                    <a:pt x="233" y="108"/>
                  </a:lnTo>
                  <a:lnTo>
                    <a:pt x="230" y="111"/>
                  </a:lnTo>
                  <a:lnTo>
                    <a:pt x="226" y="115"/>
                  </a:lnTo>
                  <a:lnTo>
                    <a:pt x="223" y="118"/>
                  </a:lnTo>
                  <a:lnTo>
                    <a:pt x="219" y="122"/>
                  </a:lnTo>
                  <a:lnTo>
                    <a:pt x="216" y="126"/>
                  </a:lnTo>
                  <a:lnTo>
                    <a:pt x="212" y="129"/>
                  </a:lnTo>
                  <a:lnTo>
                    <a:pt x="209" y="133"/>
                  </a:lnTo>
                  <a:lnTo>
                    <a:pt x="205" y="137"/>
                  </a:lnTo>
                  <a:lnTo>
                    <a:pt x="201" y="141"/>
                  </a:lnTo>
                  <a:lnTo>
                    <a:pt x="198" y="146"/>
                  </a:lnTo>
                  <a:lnTo>
                    <a:pt x="196" y="149"/>
                  </a:lnTo>
                  <a:lnTo>
                    <a:pt x="192" y="153"/>
                  </a:lnTo>
                  <a:lnTo>
                    <a:pt x="188" y="156"/>
                  </a:lnTo>
                  <a:lnTo>
                    <a:pt x="186" y="161"/>
                  </a:lnTo>
                  <a:lnTo>
                    <a:pt x="182" y="166"/>
                  </a:lnTo>
                  <a:lnTo>
                    <a:pt x="179" y="171"/>
                  </a:lnTo>
                  <a:lnTo>
                    <a:pt x="177" y="174"/>
                  </a:lnTo>
                  <a:lnTo>
                    <a:pt x="173" y="179"/>
                  </a:lnTo>
                  <a:lnTo>
                    <a:pt x="169" y="184"/>
                  </a:lnTo>
                  <a:lnTo>
                    <a:pt x="167" y="188"/>
                  </a:lnTo>
                  <a:lnTo>
                    <a:pt x="164" y="192"/>
                  </a:lnTo>
                  <a:lnTo>
                    <a:pt x="161" y="197"/>
                  </a:lnTo>
                  <a:lnTo>
                    <a:pt x="158" y="201"/>
                  </a:lnTo>
                  <a:lnTo>
                    <a:pt x="154" y="206"/>
                  </a:lnTo>
                  <a:lnTo>
                    <a:pt x="152" y="211"/>
                  </a:lnTo>
                  <a:lnTo>
                    <a:pt x="148" y="217"/>
                  </a:lnTo>
                  <a:lnTo>
                    <a:pt x="145" y="222"/>
                  </a:lnTo>
                  <a:lnTo>
                    <a:pt x="142" y="228"/>
                  </a:lnTo>
                  <a:lnTo>
                    <a:pt x="139" y="232"/>
                  </a:lnTo>
                  <a:lnTo>
                    <a:pt x="136" y="237"/>
                  </a:lnTo>
                  <a:lnTo>
                    <a:pt x="133" y="243"/>
                  </a:lnTo>
                  <a:lnTo>
                    <a:pt x="130" y="249"/>
                  </a:lnTo>
                  <a:lnTo>
                    <a:pt x="127" y="254"/>
                  </a:lnTo>
                  <a:lnTo>
                    <a:pt x="123" y="260"/>
                  </a:lnTo>
                  <a:lnTo>
                    <a:pt x="121" y="264"/>
                  </a:lnTo>
                  <a:lnTo>
                    <a:pt x="118" y="271"/>
                  </a:lnTo>
                  <a:lnTo>
                    <a:pt x="115" y="275"/>
                  </a:lnTo>
                  <a:lnTo>
                    <a:pt x="114" y="279"/>
                  </a:lnTo>
                  <a:lnTo>
                    <a:pt x="111" y="282"/>
                  </a:lnTo>
                  <a:lnTo>
                    <a:pt x="109" y="286"/>
                  </a:lnTo>
                  <a:lnTo>
                    <a:pt x="108" y="289"/>
                  </a:lnTo>
                  <a:lnTo>
                    <a:pt x="105" y="293"/>
                  </a:lnTo>
                  <a:lnTo>
                    <a:pt x="104" y="296"/>
                  </a:lnTo>
                  <a:lnTo>
                    <a:pt x="103" y="300"/>
                  </a:lnTo>
                  <a:lnTo>
                    <a:pt x="101" y="303"/>
                  </a:lnTo>
                  <a:lnTo>
                    <a:pt x="99" y="307"/>
                  </a:lnTo>
                  <a:lnTo>
                    <a:pt x="98" y="311"/>
                  </a:lnTo>
                  <a:lnTo>
                    <a:pt x="97" y="314"/>
                  </a:lnTo>
                  <a:lnTo>
                    <a:pt x="96" y="318"/>
                  </a:lnTo>
                  <a:lnTo>
                    <a:pt x="95" y="321"/>
                  </a:lnTo>
                  <a:lnTo>
                    <a:pt x="94" y="324"/>
                  </a:lnTo>
                  <a:lnTo>
                    <a:pt x="92" y="327"/>
                  </a:lnTo>
                  <a:lnTo>
                    <a:pt x="91" y="331"/>
                  </a:lnTo>
                  <a:lnTo>
                    <a:pt x="90" y="334"/>
                  </a:lnTo>
                  <a:lnTo>
                    <a:pt x="89" y="338"/>
                  </a:lnTo>
                  <a:lnTo>
                    <a:pt x="88" y="341"/>
                  </a:lnTo>
                  <a:lnTo>
                    <a:pt x="86" y="344"/>
                  </a:lnTo>
                  <a:lnTo>
                    <a:pt x="85" y="347"/>
                  </a:lnTo>
                  <a:lnTo>
                    <a:pt x="84" y="352"/>
                  </a:lnTo>
                  <a:lnTo>
                    <a:pt x="84" y="356"/>
                  </a:lnTo>
                  <a:lnTo>
                    <a:pt x="83" y="359"/>
                  </a:lnTo>
                  <a:lnTo>
                    <a:pt x="82" y="363"/>
                  </a:lnTo>
                  <a:lnTo>
                    <a:pt x="79" y="366"/>
                  </a:lnTo>
                  <a:lnTo>
                    <a:pt x="79" y="371"/>
                  </a:lnTo>
                  <a:lnTo>
                    <a:pt x="77" y="375"/>
                  </a:lnTo>
                  <a:lnTo>
                    <a:pt x="76" y="379"/>
                  </a:lnTo>
                  <a:lnTo>
                    <a:pt x="75" y="384"/>
                  </a:lnTo>
                  <a:lnTo>
                    <a:pt x="75" y="389"/>
                  </a:lnTo>
                  <a:lnTo>
                    <a:pt x="71" y="394"/>
                  </a:lnTo>
                  <a:lnTo>
                    <a:pt x="70" y="400"/>
                  </a:lnTo>
                  <a:lnTo>
                    <a:pt x="69" y="402"/>
                  </a:lnTo>
                  <a:lnTo>
                    <a:pt x="67" y="405"/>
                  </a:lnTo>
                  <a:lnTo>
                    <a:pt x="66" y="408"/>
                  </a:lnTo>
                  <a:lnTo>
                    <a:pt x="65" y="411"/>
                  </a:lnTo>
                  <a:lnTo>
                    <a:pt x="64" y="416"/>
                  </a:lnTo>
                  <a:lnTo>
                    <a:pt x="62" y="422"/>
                  </a:lnTo>
                  <a:lnTo>
                    <a:pt x="60" y="427"/>
                  </a:lnTo>
                  <a:lnTo>
                    <a:pt x="59" y="433"/>
                  </a:lnTo>
                  <a:lnTo>
                    <a:pt x="57" y="437"/>
                  </a:lnTo>
                  <a:lnTo>
                    <a:pt x="56" y="442"/>
                  </a:lnTo>
                  <a:lnTo>
                    <a:pt x="54" y="447"/>
                  </a:lnTo>
                  <a:lnTo>
                    <a:pt x="52" y="452"/>
                  </a:lnTo>
                  <a:lnTo>
                    <a:pt x="51" y="456"/>
                  </a:lnTo>
                  <a:lnTo>
                    <a:pt x="50" y="461"/>
                  </a:lnTo>
                  <a:lnTo>
                    <a:pt x="49" y="466"/>
                  </a:lnTo>
                  <a:lnTo>
                    <a:pt x="47" y="472"/>
                  </a:lnTo>
                  <a:lnTo>
                    <a:pt x="46" y="477"/>
                  </a:lnTo>
                  <a:lnTo>
                    <a:pt x="44" y="481"/>
                  </a:lnTo>
                  <a:lnTo>
                    <a:pt x="43" y="486"/>
                  </a:lnTo>
                  <a:lnTo>
                    <a:pt x="41" y="491"/>
                  </a:lnTo>
                  <a:lnTo>
                    <a:pt x="40" y="496"/>
                  </a:lnTo>
                  <a:lnTo>
                    <a:pt x="39" y="500"/>
                  </a:lnTo>
                  <a:lnTo>
                    <a:pt x="38" y="506"/>
                  </a:lnTo>
                  <a:lnTo>
                    <a:pt x="37" y="511"/>
                  </a:lnTo>
                  <a:lnTo>
                    <a:pt x="35" y="516"/>
                  </a:lnTo>
                  <a:lnTo>
                    <a:pt x="34" y="522"/>
                  </a:lnTo>
                  <a:lnTo>
                    <a:pt x="33" y="526"/>
                  </a:lnTo>
                  <a:lnTo>
                    <a:pt x="32" y="532"/>
                  </a:lnTo>
                  <a:lnTo>
                    <a:pt x="31" y="537"/>
                  </a:lnTo>
                  <a:lnTo>
                    <a:pt x="30" y="543"/>
                  </a:lnTo>
                  <a:lnTo>
                    <a:pt x="28" y="547"/>
                  </a:lnTo>
                  <a:lnTo>
                    <a:pt x="28" y="550"/>
                  </a:lnTo>
                  <a:lnTo>
                    <a:pt x="27" y="553"/>
                  </a:lnTo>
                  <a:lnTo>
                    <a:pt x="27" y="556"/>
                  </a:lnTo>
                  <a:lnTo>
                    <a:pt x="26" y="558"/>
                  </a:lnTo>
                  <a:lnTo>
                    <a:pt x="24" y="561"/>
                  </a:lnTo>
                  <a:lnTo>
                    <a:pt x="21" y="562"/>
                  </a:lnTo>
                  <a:lnTo>
                    <a:pt x="20" y="564"/>
                  </a:lnTo>
                  <a:lnTo>
                    <a:pt x="15" y="566"/>
                  </a:lnTo>
                  <a:lnTo>
                    <a:pt x="11" y="566"/>
                  </a:lnTo>
                  <a:lnTo>
                    <a:pt x="5" y="563"/>
                  </a:lnTo>
                  <a:lnTo>
                    <a:pt x="2" y="560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0" y="553"/>
                  </a:lnTo>
                  <a:lnTo>
                    <a:pt x="1" y="550"/>
                  </a:lnTo>
                  <a:lnTo>
                    <a:pt x="1" y="547"/>
                  </a:lnTo>
                  <a:lnTo>
                    <a:pt x="2" y="543"/>
                  </a:lnTo>
                  <a:lnTo>
                    <a:pt x="2" y="541"/>
                  </a:lnTo>
                  <a:lnTo>
                    <a:pt x="3" y="537"/>
                  </a:lnTo>
                  <a:lnTo>
                    <a:pt x="3" y="534"/>
                  </a:lnTo>
                  <a:lnTo>
                    <a:pt x="5" y="531"/>
                  </a:lnTo>
                  <a:lnTo>
                    <a:pt x="5" y="529"/>
                  </a:lnTo>
                  <a:lnTo>
                    <a:pt x="6" y="525"/>
                  </a:lnTo>
                  <a:lnTo>
                    <a:pt x="7" y="519"/>
                  </a:lnTo>
                  <a:lnTo>
                    <a:pt x="8" y="515"/>
                  </a:lnTo>
                  <a:lnTo>
                    <a:pt x="11" y="509"/>
                  </a:lnTo>
                  <a:lnTo>
                    <a:pt x="12" y="504"/>
                  </a:lnTo>
                  <a:lnTo>
                    <a:pt x="13" y="498"/>
                  </a:lnTo>
                  <a:lnTo>
                    <a:pt x="14" y="493"/>
                  </a:lnTo>
                  <a:lnTo>
                    <a:pt x="15" y="489"/>
                  </a:lnTo>
                  <a:lnTo>
                    <a:pt x="16" y="484"/>
                  </a:lnTo>
                  <a:lnTo>
                    <a:pt x="18" y="479"/>
                  </a:lnTo>
                  <a:lnTo>
                    <a:pt x="19" y="474"/>
                  </a:lnTo>
                  <a:lnTo>
                    <a:pt x="20" y="470"/>
                  </a:lnTo>
                  <a:lnTo>
                    <a:pt x="21" y="465"/>
                  </a:lnTo>
                  <a:lnTo>
                    <a:pt x="22" y="459"/>
                  </a:lnTo>
                  <a:lnTo>
                    <a:pt x="24" y="454"/>
                  </a:lnTo>
                  <a:lnTo>
                    <a:pt x="25" y="449"/>
                  </a:lnTo>
                  <a:lnTo>
                    <a:pt x="27" y="445"/>
                  </a:lnTo>
                  <a:lnTo>
                    <a:pt x="27" y="439"/>
                  </a:lnTo>
                  <a:lnTo>
                    <a:pt x="28" y="434"/>
                  </a:lnTo>
                  <a:lnTo>
                    <a:pt x="31" y="428"/>
                  </a:lnTo>
                  <a:lnTo>
                    <a:pt x="32" y="423"/>
                  </a:lnTo>
                  <a:lnTo>
                    <a:pt x="33" y="417"/>
                  </a:lnTo>
                  <a:lnTo>
                    <a:pt x="34" y="413"/>
                  </a:lnTo>
                  <a:lnTo>
                    <a:pt x="35" y="407"/>
                  </a:lnTo>
                  <a:lnTo>
                    <a:pt x="37" y="402"/>
                  </a:lnTo>
                  <a:lnTo>
                    <a:pt x="38" y="398"/>
                  </a:lnTo>
                  <a:lnTo>
                    <a:pt x="39" y="396"/>
                  </a:lnTo>
                  <a:lnTo>
                    <a:pt x="39" y="392"/>
                  </a:lnTo>
                  <a:lnTo>
                    <a:pt x="40" y="390"/>
                  </a:lnTo>
                  <a:lnTo>
                    <a:pt x="40" y="386"/>
                  </a:lnTo>
                  <a:lnTo>
                    <a:pt x="41" y="384"/>
                  </a:lnTo>
                  <a:lnTo>
                    <a:pt x="43" y="382"/>
                  </a:lnTo>
                  <a:lnTo>
                    <a:pt x="44" y="378"/>
                  </a:lnTo>
                  <a:lnTo>
                    <a:pt x="44" y="376"/>
                  </a:lnTo>
                  <a:lnTo>
                    <a:pt x="45" y="372"/>
                  </a:lnTo>
                  <a:lnTo>
                    <a:pt x="45" y="369"/>
                  </a:lnTo>
                  <a:lnTo>
                    <a:pt x="46" y="366"/>
                  </a:lnTo>
                  <a:lnTo>
                    <a:pt x="46" y="362"/>
                  </a:lnTo>
                  <a:lnTo>
                    <a:pt x="47" y="358"/>
                  </a:lnTo>
                  <a:lnTo>
                    <a:pt x="49" y="354"/>
                  </a:lnTo>
                  <a:lnTo>
                    <a:pt x="50" y="352"/>
                  </a:lnTo>
                  <a:lnTo>
                    <a:pt x="51" y="347"/>
                  </a:lnTo>
                  <a:lnTo>
                    <a:pt x="52" y="344"/>
                  </a:lnTo>
                  <a:lnTo>
                    <a:pt x="53" y="340"/>
                  </a:lnTo>
                  <a:lnTo>
                    <a:pt x="54" y="337"/>
                  </a:lnTo>
                  <a:lnTo>
                    <a:pt x="56" y="332"/>
                  </a:lnTo>
                  <a:lnTo>
                    <a:pt x="57" y="328"/>
                  </a:lnTo>
                  <a:lnTo>
                    <a:pt x="58" y="325"/>
                  </a:lnTo>
                  <a:lnTo>
                    <a:pt x="60" y="321"/>
                  </a:lnTo>
                  <a:lnTo>
                    <a:pt x="60" y="318"/>
                  </a:lnTo>
                  <a:lnTo>
                    <a:pt x="63" y="313"/>
                  </a:lnTo>
                  <a:lnTo>
                    <a:pt x="64" y="308"/>
                  </a:lnTo>
                  <a:lnTo>
                    <a:pt x="65" y="305"/>
                  </a:lnTo>
                  <a:lnTo>
                    <a:pt x="67" y="301"/>
                  </a:lnTo>
                  <a:lnTo>
                    <a:pt x="69" y="298"/>
                  </a:lnTo>
                  <a:lnTo>
                    <a:pt x="70" y="293"/>
                  </a:lnTo>
                  <a:lnTo>
                    <a:pt x="72" y="289"/>
                  </a:lnTo>
                  <a:lnTo>
                    <a:pt x="75" y="284"/>
                  </a:lnTo>
                  <a:lnTo>
                    <a:pt x="76" y="281"/>
                  </a:lnTo>
                  <a:lnTo>
                    <a:pt x="78" y="276"/>
                  </a:lnTo>
                  <a:lnTo>
                    <a:pt x="79" y="273"/>
                  </a:lnTo>
                  <a:lnTo>
                    <a:pt x="82" y="269"/>
                  </a:lnTo>
                  <a:lnTo>
                    <a:pt x="84" y="264"/>
                  </a:lnTo>
                  <a:lnTo>
                    <a:pt x="85" y="261"/>
                  </a:lnTo>
                  <a:lnTo>
                    <a:pt x="89" y="257"/>
                  </a:lnTo>
                  <a:lnTo>
                    <a:pt x="91" y="250"/>
                  </a:lnTo>
                  <a:lnTo>
                    <a:pt x="95" y="244"/>
                  </a:lnTo>
                  <a:lnTo>
                    <a:pt x="98" y="238"/>
                  </a:lnTo>
                  <a:lnTo>
                    <a:pt x="102" y="233"/>
                  </a:lnTo>
                  <a:lnTo>
                    <a:pt x="104" y="226"/>
                  </a:lnTo>
                  <a:lnTo>
                    <a:pt x="108" y="222"/>
                  </a:lnTo>
                  <a:lnTo>
                    <a:pt x="111" y="216"/>
                  </a:lnTo>
                  <a:lnTo>
                    <a:pt x="115" y="211"/>
                  </a:lnTo>
                  <a:lnTo>
                    <a:pt x="118" y="205"/>
                  </a:lnTo>
                  <a:lnTo>
                    <a:pt x="121" y="200"/>
                  </a:lnTo>
                  <a:lnTo>
                    <a:pt x="124" y="194"/>
                  </a:lnTo>
                  <a:lnTo>
                    <a:pt x="128" y="190"/>
                  </a:lnTo>
                  <a:lnTo>
                    <a:pt x="132" y="185"/>
                  </a:lnTo>
                  <a:lnTo>
                    <a:pt x="135" y="180"/>
                  </a:lnTo>
                  <a:lnTo>
                    <a:pt x="137" y="175"/>
                  </a:lnTo>
                  <a:lnTo>
                    <a:pt x="142" y="171"/>
                  </a:lnTo>
                  <a:lnTo>
                    <a:pt x="145" y="166"/>
                  </a:lnTo>
                  <a:lnTo>
                    <a:pt x="148" y="161"/>
                  </a:lnTo>
                  <a:lnTo>
                    <a:pt x="152" y="155"/>
                  </a:lnTo>
                  <a:lnTo>
                    <a:pt x="155" y="152"/>
                  </a:lnTo>
                  <a:lnTo>
                    <a:pt x="158" y="147"/>
                  </a:lnTo>
                  <a:lnTo>
                    <a:pt x="162" y="142"/>
                  </a:lnTo>
                  <a:lnTo>
                    <a:pt x="166" y="137"/>
                  </a:lnTo>
                  <a:lnTo>
                    <a:pt x="169" y="134"/>
                  </a:lnTo>
                  <a:lnTo>
                    <a:pt x="172" y="129"/>
                  </a:lnTo>
                  <a:lnTo>
                    <a:pt x="177" y="126"/>
                  </a:lnTo>
                  <a:lnTo>
                    <a:pt x="180" y="121"/>
                  </a:lnTo>
                  <a:lnTo>
                    <a:pt x="184" y="117"/>
                  </a:lnTo>
                  <a:lnTo>
                    <a:pt x="187" y="112"/>
                  </a:lnTo>
                  <a:lnTo>
                    <a:pt x="191" y="109"/>
                  </a:lnTo>
                  <a:lnTo>
                    <a:pt x="196" y="104"/>
                  </a:lnTo>
                  <a:lnTo>
                    <a:pt x="199" y="102"/>
                  </a:lnTo>
                  <a:lnTo>
                    <a:pt x="203" y="97"/>
                  </a:lnTo>
                  <a:lnTo>
                    <a:pt x="206" y="93"/>
                  </a:lnTo>
                  <a:lnTo>
                    <a:pt x="210" y="89"/>
                  </a:lnTo>
                  <a:lnTo>
                    <a:pt x="214" y="86"/>
                  </a:lnTo>
                  <a:lnTo>
                    <a:pt x="218" y="83"/>
                  </a:lnTo>
                  <a:lnTo>
                    <a:pt x="223" y="78"/>
                  </a:lnTo>
                  <a:lnTo>
                    <a:pt x="226" y="76"/>
                  </a:lnTo>
                  <a:lnTo>
                    <a:pt x="231" y="72"/>
                  </a:lnTo>
                  <a:lnTo>
                    <a:pt x="235" y="69"/>
                  </a:lnTo>
                  <a:lnTo>
                    <a:pt x="239" y="65"/>
                  </a:lnTo>
                  <a:lnTo>
                    <a:pt x="244" y="61"/>
                  </a:lnTo>
                  <a:lnTo>
                    <a:pt x="249" y="59"/>
                  </a:lnTo>
                  <a:lnTo>
                    <a:pt x="254" y="56"/>
                  </a:lnTo>
                  <a:lnTo>
                    <a:pt x="258" y="52"/>
                  </a:lnTo>
                  <a:lnTo>
                    <a:pt x="263" y="48"/>
                  </a:lnTo>
                  <a:lnTo>
                    <a:pt x="268" y="46"/>
                  </a:lnTo>
                  <a:lnTo>
                    <a:pt x="273" y="44"/>
                  </a:lnTo>
                  <a:lnTo>
                    <a:pt x="277" y="40"/>
                  </a:lnTo>
                  <a:lnTo>
                    <a:pt x="282" y="37"/>
                  </a:lnTo>
                  <a:lnTo>
                    <a:pt x="288" y="34"/>
                  </a:lnTo>
                  <a:lnTo>
                    <a:pt x="293" y="31"/>
                  </a:lnTo>
                  <a:lnTo>
                    <a:pt x="297" y="28"/>
                  </a:lnTo>
                  <a:lnTo>
                    <a:pt x="303" y="25"/>
                  </a:lnTo>
                  <a:lnTo>
                    <a:pt x="309" y="22"/>
                  </a:lnTo>
                  <a:lnTo>
                    <a:pt x="314" y="20"/>
                  </a:lnTo>
                  <a:lnTo>
                    <a:pt x="320" y="16"/>
                  </a:lnTo>
                  <a:lnTo>
                    <a:pt x="326" y="14"/>
                  </a:lnTo>
                  <a:lnTo>
                    <a:pt x="332" y="12"/>
                  </a:lnTo>
                  <a:lnTo>
                    <a:pt x="338" y="9"/>
                  </a:lnTo>
                  <a:lnTo>
                    <a:pt x="344" y="7"/>
                  </a:lnTo>
                  <a:lnTo>
                    <a:pt x="351" y="5"/>
                  </a:lnTo>
                  <a:lnTo>
                    <a:pt x="357" y="2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5" y="0"/>
                  </a:lnTo>
                  <a:lnTo>
                    <a:pt x="367" y="2"/>
                  </a:lnTo>
                  <a:lnTo>
                    <a:pt x="371" y="5"/>
                  </a:lnTo>
                  <a:lnTo>
                    <a:pt x="375" y="9"/>
                  </a:lnTo>
                  <a:lnTo>
                    <a:pt x="375" y="14"/>
                  </a:lnTo>
                  <a:lnTo>
                    <a:pt x="375" y="20"/>
                  </a:lnTo>
                  <a:lnTo>
                    <a:pt x="373" y="21"/>
                  </a:lnTo>
                  <a:lnTo>
                    <a:pt x="371" y="24"/>
                  </a:lnTo>
                  <a:lnTo>
                    <a:pt x="370" y="25"/>
                  </a:lnTo>
                  <a:lnTo>
                    <a:pt x="366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8" name="Freeform 207"/>
            <p:cNvSpPr>
              <a:spLocks/>
            </p:cNvSpPr>
            <p:nvPr/>
          </p:nvSpPr>
          <p:spPr bwMode="auto">
            <a:xfrm>
              <a:off x="1476" y="1273"/>
              <a:ext cx="156" cy="239"/>
            </a:xfrm>
            <a:custGeom>
              <a:avLst/>
              <a:gdLst>
                <a:gd name="T0" fmla="*/ 0 w 466"/>
                <a:gd name="T1" fmla="*/ 0 h 717"/>
                <a:gd name="T2" fmla="*/ 0 w 466"/>
                <a:gd name="T3" fmla="*/ 0 h 717"/>
                <a:gd name="T4" fmla="*/ 0 w 466"/>
                <a:gd name="T5" fmla="*/ 0 h 717"/>
                <a:gd name="T6" fmla="*/ 0 w 466"/>
                <a:gd name="T7" fmla="*/ 0 h 717"/>
                <a:gd name="T8" fmla="*/ 0 w 466"/>
                <a:gd name="T9" fmla="*/ 0 h 717"/>
                <a:gd name="T10" fmla="*/ 0 w 466"/>
                <a:gd name="T11" fmla="*/ 0 h 717"/>
                <a:gd name="T12" fmla="*/ 0 w 466"/>
                <a:gd name="T13" fmla="*/ 0 h 717"/>
                <a:gd name="T14" fmla="*/ 0 w 466"/>
                <a:gd name="T15" fmla="*/ 0 h 717"/>
                <a:gd name="T16" fmla="*/ 0 w 466"/>
                <a:gd name="T17" fmla="*/ 0 h 717"/>
                <a:gd name="T18" fmla="*/ 0 w 466"/>
                <a:gd name="T19" fmla="*/ 0 h 717"/>
                <a:gd name="T20" fmla="*/ 0 w 466"/>
                <a:gd name="T21" fmla="*/ 0 h 717"/>
                <a:gd name="T22" fmla="*/ 0 w 466"/>
                <a:gd name="T23" fmla="*/ 0 h 717"/>
                <a:gd name="T24" fmla="*/ 0 w 466"/>
                <a:gd name="T25" fmla="*/ 0 h 717"/>
                <a:gd name="T26" fmla="*/ 0 w 466"/>
                <a:gd name="T27" fmla="*/ 0 h 717"/>
                <a:gd name="T28" fmla="*/ 0 w 466"/>
                <a:gd name="T29" fmla="*/ 0 h 717"/>
                <a:gd name="T30" fmla="*/ 0 w 466"/>
                <a:gd name="T31" fmla="*/ 0 h 717"/>
                <a:gd name="T32" fmla="*/ 0 w 466"/>
                <a:gd name="T33" fmla="*/ 0 h 717"/>
                <a:gd name="T34" fmla="*/ 0 w 466"/>
                <a:gd name="T35" fmla="*/ 0 h 717"/>
                <a:gd name="T36" fmla="*/ 0 w 466"/>
                <a:gd name="T37" fmla="*/ 0 h 717"/>
                <a:gd name="T38" fmla="*/ 0 w 466"/>
                <a:gd name="T39" fmla="*/ 0 h 717"/>
                <a:gd name="T40" fmla="*/ 0 w 466"/>
                <a:gd name="T41" fmla="*/ 0 h 717"/>
                <a:gd name="T42" fmla="*/ 0 w 466"/>
                <a:gd name="T43" fmla="*/ 0 h 717"/>
                <a:gd name="T44" fmla="*/ 0 w 466"/>
                <a:gd name="T45" fmla="*/ 0 h 717"/>
                <a:gd name="T46" fmla="*/ 0 w 466"/>
                <a:gd name="T47" fmla="*/ 0 h 717"/>
                <a:gd name="T48" fmla="*/ 0 w 466"/>
                <a:gd name="T49" fmla="*/ 0 h 717"/>
                <a:gd name="T50" fmla="*/ 0 w 466"/>
                <a:gd name="T51" fmla="*/ 0 h 717"/>
                <a:gd name="T52" fmla="*/ 0 w 466"/>
                <a:gd name="T53" fmla="*/ 0 h 717"/>
                <a:gd name="T54" fmla="*/ 0 w 466"/>
                <a:gd name="T55" fmla="*/ 0 h 717"/>
                <a:gd name="T56" fmla="*/ 0 w 466"/>
                <a:gd name="T57" fmla="*/ 0 h 717"/>
                <a:gd name="T58" fmla="*/ 0 w 466"/>
                <a:gd name="T59" fmla="*/ 0 h 717"/>
                <a:gd name="T60" fmla="*/ 0 w 466"/>
                <a:gd name="T61" fmla="*/ 0 h 717"/>
                <a:gd name="T62" fmla="*/ 0 w 466"/>
                <a:gd name="T63" fmla="*/ 0 h 717"/>
                <a:gd name="T64" fmla="*/ 0 w 466"/>
                <a:gd name="T65" fmla="*/ 0 h 717"/>
                <a:gd name="T66" fmla="*/ 0 w 466"/>
                <a:gd name="T67" fmla="*/ 0 h 717"/>
                <a:gd name="T68" fmla="*/ 0 w 466"/>
                <a:gd name="T69" fmla="*/ 0 h 717"/>
                <a:gd name="T70" fmla="*/ 0 w 466"/>
                <a:gd name="T71" fmla="*/ 0 h 717"/>
                <a:gd name="T72" fmla="*/ 0 w 466"/>
                <a:gd name="T73" fmla="*/ 0 h 717"/>
                <a:gd name="T74" fmla="*/ 0 w 466"/>
                <a:gd name="T75" fmla="*/ 0 h 717"/>
                <a:gd name="T76" fmla="*/ 0 w 466"/>
                <a:gd name="T77" fmla="*/ 0 h 717"/>
                <a:gd name="T78" fmla="*/ 0 w 466"/>
                <a:gd name="T79" fmla="*/ 0 h 717"/>
                <a:gd name="T80" fmla="*/ 0 w 466"/>
                <a:gd name="T81" fmla="*/ 0 h 717"/>
                <a:gd name="T82" fmla="*/ 0 w 466"/>
                <a:gd name="T83" fmla="*/ 0 h 717"/>
                <a:gd name="T84" fmla="*/ 0 w 466"/>
                <a:gd name="T85" fmla="*/ 0 h 717"/>
                <a:gd name="T86" fmla="*/ 0 w 466"/>
                <a:gd name="T87" fmla="*/ 0 h 717"/>
                <a:gd name="T88" fmla="*/ 0 w 466"/>
                <a:gd name="T89" fmla="*/ 0 h 717"/>
                <a:gd name="T90" fmla="*/ 0 w 466"/>
                <a:gd name="T91" fmla="*/ 0 h 717"/>
                <a:gd name="T92" fmla="*/ 0 w 466"/>
                <a:gd name="T93" fmla="*/ 0 h 717"/>
                <a:gd name="T94" fmla="*/ 0 w 466"/>
                <a:gd name="T95" fmla="*/ 0 h 717"/>
                <a:gd name="T96" fmla="*/ 0 w 466"/>
                <a:gd name="T97" fmla="*/ 0 h 717"/>
                <a:gd name="T98" fmla="*/ 0 w 466"/>
                <a:gd name="T99" fmla="*/ 0 h 717"/>
                <a:gd name="T100" fmla="*/ 0 w 466"/>
                <a:gd name="T101" fmla="*/ 0 h 717"/>
                <a:gd name="T102" fmla="*/ 0 w 466"/>
                <a:gd name="T103" fmla="*/ 0 h 717"/>
                <a:gd name="T104" fmla="*/ 0 w 466"/>
                <a:gd name="T105" fmla="*/ 0 h 717"/>
                <a:gd name="T106" fmla="*/ 0 w 466"/>
                <a:gd name="T107" fmla="*/ 0 h 717"/>
                <a:gd name="T108" fmla="*/ 0 w 466"/>
                <a:gd name="T109" fmla="*/ 0 h 717"/>
                <a:gd name="T110" fmla="*/ 0 w 466"/>
                <a:gd name="T111" fmla="*/ 0 h 7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6"/>
                <a:gd name="T169" fmla="*/ 0 h 717"/>
                <a:gd name="T170" fmla="*/ 466 w 466"/>
                <a:gd name="T171" fmla="*/ 717 h 7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6" h="717">
                  <a:moveTo>
                    <a:pt x="461" y="20"/>
                  </a:moveTo>
                  <a:lnTo>
                    <a:pt x="453" y="25"/>
                  </a:lnTo>
                  <a:lnTo>
                    <a:pt x="445" y="29"/>
                  </a:lnTo>
                  <a:lnTo>
                    <a:pt x="438" y="34"/>
                  </a:lnTo>
                  <a:lnTo>
                    <a:pt x="430" y="38"/>
                  </a:lnTo>
                  <a:lnTo>
                    <a:pt x="423" y="43"/>
                  </a:lnTo>
                  <a:lnTo>
                    <a:pt x="416" y="48"/>
                  </a:lnTo>
                  <a:lnTo>
                    <a:pt x="410" y="51"/>
                  </a:lnTo>
                  <a:lnTo>
                    <a:pt x="403" y="56"/>
                  </a:lnTo>
                  <a:lnTo>
                    <a:pt x="397" y="61"/>
                  </a:lnTo>
                  <a:lnTo>
                    <a:pt x="390" y="66"/>
                  </a:lnTo>
                  <a:lnTo>
                    <a:pt x="383" y="69"/>
                  </a:lnTo>
                  <a:lnTo>
                    <a:pt x="378" y="74"/>
                  </a:lnTo>
                  <a:lnTo>
                    <a:pt x="371" y="79"/>
                  </a:lnTo>
                  <a:lnTo>
                    <a:pt x="365" y="83"/>
                  </a:lnTo>
                  <a:lnTo>
                    <a:pt x="359" y="88"/>
                  </a:lnTo>
                  <a:lnTo>
                    <a:pt x="353" y="93"/>
                  </a:lnTo>
                  <a:lnTo>
                    <a:pt x="347" y="98"/>
                  </a:lnTo>
                  <a:lnTo>
                    <a:pt x="342" y="102"/>
                  </a:lnTo>
                  <a:lnTo>
                    <a:pt x="336" y="107"/>
                  </a:lnTo>
                  <a:lnTo>
                    <a:pt x="330" y="112"/>
                  </a:lnTo>
                  <a:lnTo>
                    <a:pt x="324" y="117"/>
                  </a:lnTo>
                  <a:lnTo>
                    <a:pt x="319" y="121"/>
                  </a:lnTo>
                  <a:lnTo>
                    <a:pt x="313" y="126"/>
                  </a:lnTo>
                  <a:lnTo>
                    <a:pt x="308" y="131"/>
                  </a:lnTo>
                  <a:lnTo>
                    <a:pt x="302" y="136"/>
                  </a:lnTo>
                  <a:lnTo>
                    <a:pt x="298" y="140"/>
                  </a:lnTo>
                  <a:lnTo>
                    <a:pt x="292" y="145"/>
                  </a:lnTo>
                  <a:lnTo>
                    <a:pt x="287" y="151"/>
                  </a:lnTo>
                  <a:lnTo>
                    <a:pt x="282" y="156"/>
                  </a:lnTo>
                  <a:lnTo>
                    <a:pt x="278" y="160"/>
                  </a:lnTo>
                  <a:lnTo>
                    <a:pt x="273" y="166"/>
                  </a:lnTo>
                  <a:lnTo>
                    <a:pt x="268" y="172"/>
                  </a:lnTo>
                  <a:lnTo>
                    <a:pt x="263" y="177"/>
                  </a:lnTo>
                  <a:lnTo>
                    <a:pt x="259" y="182"/>
                  </a:lnTo>
                  <a:lnTo>
                    <a:pt x="254" y="188"/>
                  </a:lnTo>
                  <a:lnTo>
                    <a:pt x="249" y="192"/>
                  </a:lnTo>
                  <a:lnTo>
                    <a:pt x="244" y="198"/>
                  </a:lnTo>
                  <a:lnTo>
                    <a:pt x="240" y="203"/>
                  </a:lnTo>
                  <a:lnTo>
                    <a:pt x="235" y="209"/>
                  </a:lnTo>
                  <a:lnTo>
                    <a:pt x="231" y="215"/>
                  </a:lnTo>
                  <a:lnTo>
                    <a:pt x="227" y="220"/>
                  </a:lnTo>
                  <a:lnTo>
                    <a:pt x="222" y="226"/>
                  </a:lnTo>
                  <a:lnTo>
                    <a:pt x="218" y="232"/>
                  </a:lnTo>
                  <a:lnTo>
                    <a:pt x="213" y="239"/>
                  </a:lnTo>
                  <a:lnTo>
                    <a:pt x="209" y="243"/>
                  </a:lnTo>
                  <a:lnTo>
                    <a:pt x="204" y="249"/>
                  </a:lnTo>
                  <a:lnTo>
                    <a:pt x="200" y="257"/>
                  </a:lnTo>
                  <a:lnTo>
                    <a:pt x="197" y="262"/>
                  </a:lnTo>
                  <a:lnTo>
                    <a:pt x="192" y="268"/>
                  </a:lnTo>
                  <a:lnTo>
                    <a:pt x="187" y="274"/>
                  </a:lnTo>
                  <a:lnTo>
                    <a:pt x="184" y="281"/>
                  </a:lnTo>
                  <a:lnTo>
                    <a:pt x="179" y="287"/>
                  </a:lnTo>
                  <a:lnTo>
                    <a:pt x="174" y="294"/>
                  </a:lnTo>
                  <a:lnTo>
                    <a:pt x="171" y="300"/>
                  </a:lnTo>
                  <a:lnTo>
                    <a:pt x="166" y="308"/>
                  </a:lnTo>
                  <a:lnTo>
                    <a:pt x="163" y="315"/>
                  </a:lnTo>
                  <a:lnTo>
                    <a:pt x="158" y="322"/>
                  </a:lnTo>
                  <a:lnTo>
                    <a:pt x="154" y="329"/>
                  </a:lnTo>
                  <a:lnTo>
                    <a:pt x="151" y="336"/>
                  </a:lnTo>
                  <a:lnTo>
                    <a:pt x="146" y="343"/>
                  </a:lnTo>
                  <a:lnTo>
                    <a:pt x="141" y="350"/>
                  </a:lnTo>
                  <a:lnTo>
                    <a:pt x="138" y="357"/>
                  </a:lnTo>
                  <a:lnTo>
                    <a:pt x="134" y="366"/>
                  </a:lnTo>
                  <a:lnTo>
                    <a:pt x="130" y="374"/>
                  </a:lnTo>
                  <a:lnTo>
                    <a:pt x="127" y="379"/>
                  </a:lnTo>
                  <a:lnTo>
                    <a:pt x="123" y="383"/>
                  </a:lnTo>
                  <a:lnTo>
                    <a:pt x="121" y="389"/>
                  </a:lnTo>
                  <a:lnTo>
                    <a:pt x="119" y="394"/>
                  </a:lnTo>
                  <a:lnTo>
                    <a:pt x="115" y="399"/>
                  </a:lnTo>
                  <a:lnTo>
                    <a:pt x="113" y="405"/>
                  </a:lnTo>
                  <a:lnTo>
                    <a:pt x="110" y="410"/>
                  </a:lnTo>
                  <a:lnTo>
                    <a:pt x="108" y="414"/>
                  </a:lnTo>
                  <a:lnTo>
                    <a:pt x="106" y="419"/>
                  </a:lnTo>
                  <a:lnTo>
                    <a:pt x="103" y="425"/>
                  </a:lnTo>
                  <a:lnTo>
                    <a:pt x="101" y="430"/>
                  </a:lnTo>
                  <a:lnTo>
                    <a:pt x="98" y="434"/>
                  </a:lnTo>
                  <a:lnTo>
                    <a:pt x="96" y="439"/>
                  </a:lnTo>
                  <a:lnTo>
                    <a:pt x="95" y="444"/>
                  </a:lnTo>
                  <a:lnTo>
                    <a:pt x="93" y="449"/>
                  </a:lnTo>
                  <a:lnTo>
                    <a:pt x="91" y="455"/>
                  </a:lnTo>
                  <a:lnTo>
                    <a:pt x="89" y="459"/>
                  </a:lnTo>
                  <a:lnTo>
                    <a:pt x="87" y="464"/>
                  </a:lnTo>
                  <a:lnTo>
                    <a:pt x="84" y="469"/>
                  </a:lnTo>
                  <a:lnTo>
                    <a:pt x="83" y="474"/>
                  </a:lnTo>
                  <a:lnTo>
                    <a:pt x="82" y="478"/>
                  </a:lnTo>
                  <a:lnTo>
                    <a:pt x="80" y="483"/>
                  </a:lnTo>
                  <a:lnTo>
                    <a:pt x="78" y="488"/>
                  </a:lnTo>
                  <a:lnTo>
                    <a:pt x="77" y="493"/>
                  </a:lnTo>
                  <a:lnTo>
                    <a:pt x="75" y="497"/>
                  </a:lnTo>
                  <a:lnTo>
                    <a:pt x="74" y="502"/>
                  </a:lnTo>
                  <a:lnTo>
                    <a:pt x="72" y="507"/>
                  </a:lnTo>
                  <a:lnTo>
                    <a:pt x="71" y="512"/>
                  </a:lnTo>
                  <a:lnTo>
                    <a:pt x="69" y="516"/>
                  </a:lnTo>
                  <a:lnTo>
                    <a:pt x="69" y="521"/>
                  </a:lnTo>
                  <a:lnTo>
                    <a:pt x="68" y="526"/>
                  </a:lnTo>
                  <a:lnTo>
                    <a:pt x="66" y="532"/>
                  </a:lnTo>
                  <a:lnTo>
                    <a:pt x="64" y="536"/>
                  </a:lnTo>
                  <a:lnTo>
                    <a:pt x="63" y="541"/>
                  </a:lnTo>
                  <a:lnTo>
                    <a:pt x="62" y="546"/>
                  </a:lnTo>
                  <a:lnTo>
                    <a:pt x="61" y="551"/>
                  </a:lnTo>
                  <a:lnTo>
                    <a:pt x="59" y="555"/>
                  </a:lnTo>
                  <a:lnTo>
                    <a:pt x="58" y="560"/>
                  </a:lnTo>
                  <a:lnTo>
                    <a:pt x="57" y="565"/>
                  </a:lnTo>
                  <a:lnTo>
                    <a:pt x="57" y="570"/>
                  </a:lnTo>
                  <a:lnTo>
                    <a:pt x="55" y="574"/>
                  </a:lnTo>
                  <a:lnTo>
                    <a:pt x="55" y="579"/>
                  </a:lnTo>
                  <a:lnTo>
                    <a:pt x="53" y="584"/>
                  </a:lnTo>
                  <a:lnTo>
                    <a:pt x="53" y="590"/>
                  </a:lnTo>
                  <a:lnTo>
                    <a:pt x="52" y="595"/>
                  </a:lnTo>
                  <a:lnTo>
                    <a:pt x="51" y="599"/>
                  </a:lnTo>
                  <a:lnTo>
                    <a:pt x="50" y="605"/>
                  </a:lnTo>
                  <a:lnTo>
                    <a:pt x="50" y="610"/>
                  </a:lnTo>
                  <a:lnTo>
                    <a:pt x="49" y="616"/>
                  </a:lnTo>
                  <a:lnTo>
                    <a:pt x="48" y="621"/>
                  </a:lnTo>
                  <a:lnTo>
                    <a:pt x="46" y="625"/>
                  </a:lnTo>
                  <a:lnTo>
                    <a:pt x="46" y="631"/>
                  </a:lnTo>
                  <a:lnTo>
                    <a:pt x="45" y="636"/>
                  </a:lnTo>
                  <a:lnTo>
                    <a:pt x="44" y="642"/>
                  </a:lnTo>
                  <a:lnTo>
                    <a:pt x="44" y="648"/>
                  </a:lnTo>
                  <a:lnTo>
                    <a:pt x="43" y="654"/>
                  </a:lnTo>
                  <a:lnTo>
                    <a:pt x="42" y="660"/>
                  </a:lnTo>
                  <a:lnTo>
                    <a:pt x="42" y="665"/>
                  </a:lnTo>
                  <a:lnTo>
                    <a:pt x="40" y="671"/>
                  </a:lnTo>
                  <a:lnTo>
                    <a:pt x="39" y="676"/>
                  </a:lnTo>
                  <a:lnTo>
                    <a:pt x="38" y="682"/>
                  </a:lnTo>
                  <a:lnTo>
                    <a:pt x="38" y="688"/>
                  </a:lnTo>
                  <a:lnTo>
                    <a:pt x="37" y="695"/>
                  </a:lnTo>
                  <a:lnTo>
                    <a:pt x="37" y="701"/>
                  </a:lnTo>
                  <a:lnTo>
                    <a:pt x="34" y="705"/>
                  </a:lnTo>
                  <a:lnTo>
                    <a:pt x="33" y="708"/>
                  </a:lnTo>
                  <a:lnTo>
                    <a:pt x="31" y="711"/>
                  </a:lnTo>
                  <a:lnTo>
                    <a:pt x="29" y="713"/>
                  </a:lnTo>
                  <a:lnTo>
                    <a:pt x="25" y="714"/>
                  </a:lnTo>
                  <a:lnTo>
                    <a:pt x="23" y="716"/>
                  </a:lnTo>
                  <a:lnTo>
                    <a:pt x="19" y="716"/>
                  </a:lnTo>
                  <a:lnTo>
                    <a:pt x="15" y="717"/>
                  </a:lnTo>
                  <a:lnTo>
                    <a:pt x="12" y="714"/>
                  </a:lnTo>
                  <a:lnTo>
                    <a:pt x="10" y="713"/>
                  </a:lnTo>
                  <a:lnTo>
                    <a:pt x="6" y="712"/>
                  </a:lnTo>
                  <a:lnTo>
                    <a:pt x="5" y="710"/>
                  </a:lnTo>
                  <a:lnTo>
                    <a:pt x="1" y="707"/>
                  </a:lnTo>
                  <a:lnTo>
                    <a:pt x="0" y="704"/>
                  </a:lnTo>
                  <a:lnTo>
                    <a:pt x="0" y="700"/>
                  </a:lnTo>
                  <a:lnTo>
                    <a:pt x="0" y="697"/>
                  </a:lnTo>
                  <a:lnTo>
                    <a:pt x="1" y="689"/>
                  </a:lnTo>
                  <a:lnTo>
                    <a:pt x="2" y="684"/>
                  </a:lnTo>
                  <a:lnTo>
                    <a:pt x="2" y="676"/>
                  </a:lnTo>
                  <a:lnTo>
                    <a:pt x="4" y="671"/>
                  </a:lnTo>
                  <a:lnTo>
                    <a:pt x="5" y="663"/>
                  </a:lnTo>
                  <a:lnTo>
                    <a:pt x="6" y="659"/>
                  </a:lnTo>
                  <a:lnTo>
                    <a:pt x="6" y="653"/>
                  </a:lnTo>
                  <a:lnTo>
                    <a:pt x="7" y="647"/>
                  </a:lnTo>
                  <a:lnTo>
                    <a:pt x="7" y="640"/>
                  </a:lnTo>
                  <a:lnTo>
                    <a:pt x="8" y="634"/>
                  </a:lnTo>
                  <a:lnTo>
                    <a:pt x="10" y="628"/>
                  </a:lnTo>
                  <a:lnTo>
                    <a:pt x="11" y="622"/>
                  </a:lnTo>
                  <a:lnTo>
                    <a:pt x="12" y="616"/>
                  </a:lnTo>
                  <a:lnTo>
                    <a:pt x="13" y="611"/>
                  </a:lnTo>
                  <a:lnTo>
                    <a:pt x="14" y="605"/>
                  </a:lnTo>
                  <a:lnTo>
                    <a:pt x="15" y="601"/>
                  </a:lnTo>
                  <a:lnTo>
                    <a:pt x="15" y="593"/>
                  </a:lnTo>
                  <a:lnTo>
                    <a:pt x="17" y="589"/>
                  </a:lnTo>
                  <a:lnTo>
                    <a:pt x="18" y="583"/>
                  </a:lnTo>
                  <a:lnTo>
                    <a:pt x="19" y="577"/>
                  </a:lnTo>
                  <a:lnTo>
                    <a:pt x="20" y="571"/>
                  </a:lnTo>
                  <a:lnTo>
                    <a:pt x="21" y="566"/>
                  </a:lnTo>
                  <a:lnTo>
                    <a:pt x="23" y="561"/>
                  </a:lnTo>
                  <a:lnTo>
                    <a:pt x="25" y="557"/>
                  </a:lnTo>
                  <a:lnTo>
                    <a:pt x="25" y="551"/>
                  </a:lnTo>
                  <a:lnTo>
                    <a:pt x="27" y="545"/>
                  </a:lnTo>
                  <a:lnTo>
                    <a:pt x="29" y="540"/>
                  </a:lnTo>
                  <a:lnTo>
                    <a:pt x="30" y="534"/>
                  </a:lnTo>
                  <a:lnTo>
                    <a:pt x="31" y="529"/>
                  </a:lnTo>
                  <a:lnTo>
                    <a:pt x="33" y="523"/>
                  </a:lnTo>
                  <a:lnTo>
                    <a:pt x="34" y="519"/>
                  </a:lnTo>
                  <a:lnTo>
                    <a:pt x="36" y="514"/>
                  </a:lnTo>
                  <a:lnTo>
                    <a:pt x="37" y="508"/>
                  </a:lnTo>
                  <a:lnTo>
                    <a:pt x="38" y="502"/>
                  </a:lnTo>
                  <a:lnTo>
                    <a:pt x="40" y="497"/>
                  </a:lnTo>
                  <a:lnTo>
                    <a:pt x="42" y="493"/>
                  </a:lnTo>
                  <a:lnTo>
                    <a:pt x="44" y="488"/>
                  </a:lnTo>
                  <a:lnTo>
                    <a:pt x="45" y="482"/>
                  </a:lnTo>
                  <a:lnTo>
                    <a:pt x="48" y="477"/>
                  </a:lnTo>
                  <a:lnTo>
                    <a:pt x="49" y="472"/>
                  </a:lnTo>
                  <a:lnTo>
                    <a:pt x="51" y="466"/>
                  </a:lnTo>
                  <a:lnTo>
                    <a:pt x="52" y="462"/>
                  </a:lnTo>
                  <a:lnTo>
                    <a:pt x="55" y="456"/>
                  </a:lnTo>
                  <a:lnTo>
                    <a:pt x="57" y="451"/>
                  </a:lnTo>
                  <a:lnTo>
                    <a:pt x="58" y="446"/>
                  </a:lnTo>
                  <a:lnTo>
                    <a:pt x="61" y="440"/>
                  </a:lnTo>
                  <a:lnTo>
                    <a:pt x="63" y="436"/>
                  </a:lnTo>
                  <a:lnTo>
                    <a:pt x="65" y="431"/>
                  </a:lnTo>
                  <a:lnTo>
                    <a:pt x="68" y="425"/>
                  </a:lnTo>
                  <a:lnTo>
                    <a:pt x="70" y="420"/>
                  </a:lnTo>
                  <a:lnTo>
                    <a:pt x="72" y="414"/>
                  </a:lnTo>
                  <a:lnTo>
                    <a:pt x="75" y="410"/>
                  </a:lnTo>
                  <a:lnTo>
                    <a:pt x="77" y="404"/>
                  </a:lnTo>
                  <a:lnTo>
                    <a:pt x="80" y="399"/>
                  </a:lnTo>
                  <a:lnTo>
                    <a:pt x="82" y="393"/>
                  </a:lnTo>
                  <a:lnTo>
                    <a:pt x="84" y="388"/>
                  </a:lnTo>
                  <a:lnTo>
                    <a:pt x="87" y="382"/>
                  </a:lnTo>
                  <a:lnTo>
                    <a:pt x="89" y="378"/>
                  </a:lnTo>
                  <a:lnTo>
                    <a:pt x="93" y="372"/>
                  </a:lnTo>
                  <a:lnTo>
                    <a:pt x="95" y="367"/>
                  </a:lnTo>
                  <a:lnTo>
                    <a:pt x="98" y="361"/>
                  </a:lnTo>
                  <a:lnTo>
                    <a:pt x="102" y="355"/>
                  </a:lnTo>
                  <a:lnTo>
                    <a:pt x="104" y="350"/>
                  </a:lnTo>
                  <a:lnTo>
                    <a:pt x="108" y="345"/>
                  </a:lnTo>
                  <a:lnTo>
                    <a:pt x="112" y="337"/>
                  </a:lnTo>
                  <a:lnTo>
                    <a:pt x="116" y="329"/>
                  </a:lnTo>
                  <a:lnTo>
                    <a:pt x="120" y="322"/>
                  </a:lnTo>
                  <a:lnTo>
                    <a:pt x="125" y="315"/>
                  </a:lnTo>
                  <a:lnTo>
                    <a:pt x="128" y="306"/>
                  </a:lnTo>
                  <a:lnTo>
                    <a:pt x="133" y="299"/>
                  </a:lnTo>
                  <a:lnTo>
                    <a:pt x="136" y="292"/>
                  </a:lnTo>
                  <a:lnTo>
                    <a:pt x="141" y="286"/>
                  </a:lnTo>
                  <a:lnTo>
                    <a:pt x="146" y="278"/>
                  </a:lnTo>
                  <a:lnTo>
                    <a:pt x="149" y="272"/>
                  </a:lnTo>
                  <a:lnTo>
                    <a:pt x="154" y="265"/>
                  </a:lnTo>
                  <a:lnTo>
                    <a:pt x="159" y="259"/>
                  </a:lnTo>
                  <a:lnTo>
                    <a:pt x="163" y="253"/>
                  </a:lnTo>
                  <a:lnTo>
                    <a:pt x="167" y="246"/>
                  </a:lnTo>
                  <a:lnTo>
                    <a:pt x="171" y="240"/>
                  </a:lnTo>
                  <a:lnTo>
                    <a:pt x="176" y="234"/>
                  </a:lnTo>
                  <a:lnTo>
                    <a:pt x="180" y="228"/>
                  </a:lnTo>
                  <a:lnTo>
                    <a:pt x="184" y="222"/>
                  </a:lnTo>
                  <a:lnTo>
                    <a:pt x="189" y="216"/>
                  </a:lnTo>
                  <a:lnTo>
                    <a:pt x="193" y="210"/>
                  </a:lnTo>
                  <a:lnTo>
                    <a:pt x="198" y="204"/>
                  </a:lnTo>
                  <a:lnTo>
                    <a:pt x="203" y="198"/>
                  </a:lnTo>
                  <a:lnTo>
                    <a:pt x="208" y="194"/>
                  </a:lnTo>
                  <a:lnTo>
                    <a:pt x="212" y="189"/>
                  </a:lnTo>
                  <a:lnTo>
                    <a:pt x="217" y="183"/>
                  </a:lnTo>
                  <a:lnTo>
                    <a:pt x="222" y="177"/>
                  </a:lnTo>
                  <a:lnTo>
                    <a:pt x="227" y="172"/>
                  </a:lnTo>
                  <a:lnTo>
                    <a:pt x="231" y="168"/>
                  </a:lnTo>
                  <a:lnTo>
                    <a:pt x="236" y="162"/>
                  </a:lnTo>
                  <a:lnTo>
                    <a:pt x="241" y="157"/>
                  </a:lnTo>
                  <a:lnTo>
                    <a:pt x="246" y="152"/>
                  </a:lnTo>
                  <a:lnTo>
                    <a:pt x="251" y="147"/>
                  </a:lnTo>
                  <a:lnTo>
                    <a:pt x="256" y="143"/>
                  </a:lnTo>
                  <a:lnTo>
                    <a:pt x="261" y="138"/>
                  </a:lnTo>
                  <a:lnTo>
                    <a:pt x="266" y="133"/>
                  </a:lnTo>
                  <a:lnTo>
                    <a:pt x="270" y="128"/>
                  </a:lnTo>
                  <a:lnTo>
                    <a:pt x="276" y="124"/>
                  </a:lnTo>
                  <a:lnTo>
                    <a:pt x="281" y="119"/>
                  </a:lnTo>
                  <a:lnTo>
                    <a:pt x="287" y="114"/>
                  </a:lnTo>
                  <a:lnTo>
                    <a:pt x="293" y="109"/>
                  </a:lnTo>
                  <a:lnTo>
                    <a:pt x="298" y="105"/>
                  </a:lnTo>
                  <a:lnTo>
                    <a:pt x="304" y="100"/>
                  </a:lnTo>
                  <a:lnTo>
                    <a:pt x="310" y="96"/>
                  </a:lnTo>
                  <a:lnTo>
                    <a:pt x="315" y="92"/>
                  </a:lnTo>
                  <a:lnTo>
                    <a:pt x="320" y="87"/>
                  </a:lnTo>
                  <a:lnTo>
                    <a:pt x="327" y="82"/>
                  </a:lnTo>
                  <a:lnTo>
                    <a:pt x="333" y="79"/>
                  </a:lnTo>
                  <a:lnTo>
                    <a:pt x="339" y="74"/>
                  </a:lnTo>
                  <a:lnTo>
                    <a:pt x="345" y="69"/>
                  </a:lnTo>
                  <a:lnTo>
                    <a:pt x="352" y="64"/>
                  </a:lnTo>
                  <a:lnTo>
                    <a:pt x="358" y="61"/>
                  </a:lnTo>
                  <a:lnTo>
                    <a:pt x="365" y="56"/>
                  </a:lnTo>
                  <a:lnTo>
                    <a:pt x="371" y="51"/>
                  </a:lnTo>
                  <a:lnTo>
                    <a:pt x="378" y="47"/>
                  </a:lnTo>
                  <a:lnTo>
                    <a:pt x="384" y="43"/>
                  </a:lnTo>
                  <a:lnTo>
                    <a:pt x="391" y="38"/>
                  </a:lnTo>
                  <a:lnTo>
                    <a:pt x="398" y="34"/>
                  </a:lnTo>
                  <a:lnTo>
                    <a:pt x="406" y="29"/>
                  </a:lnTo>
                  <a:lnTo>
                    <a:pt x="413" y="24"/>
                  </a:lnTo>
                  <a:lnTo>
                    <a:pt x="421" y="20"/>
                  </a:lnTo>
                  <a:lnTo>
                    <a:pt x="427" y="16"/>
                  </a:lnTo>
                  <a:lnTo>
                    <a:pt x="435" y="11"/>
                  </a:lnTo>
                  <a:lnTo>
                    <a:pt x="444" y="6"/>
                  </a:lnTo>
                  <a:lnTo>
                    <a:pt x="451" y="3"/>
                  </a:lnTo>
                  <a:lnTo>
                    <a:pt x="455" y="0"/>
                  </a:lnTo>
                  <a:lnTo>
                    <a:pt x="459" y="0"/>
                  </a:lnTo>
                  <a:lnTo>
                    <a:pt x="461" y="3"/>
                  </a:lnTo>
                  <a:lnTo>
                    <a:pt x="465" y="6"/>
                  </a:lnTo>
                  <a:lnTo>
                    <a:pt x="466" y="9"/>
                  </a:lnTo>
                  <a:lnTo>
                    <a:pt x="466" y="13"/>
                  </a:lnTo>
                  <a:lnTo>
                    <a:pt x="465" y="17"/>
                  </a:lnTo>
                  <a:lnTo>
                    <a:pt x="461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1667" y="1505"/>
              <a:ext cx="141" cy="103"/>
            </a:xfrm>
            <a:custGeom>
              <a:avLst/>
              <a:gdLst>
                <a:gd name="T0" fmla="*/ 0 w 424"/>
                <a:gd name="T1" fmla="*/ 0 h 309"/>
                <a:gd name="T2" fmla="*/ 0 w 424"/>
                <a:gd name="T3" fmla="*/ 0 h 309"/>
                <a:gd name="T4" fmla="*/ 0 w 424"/>
                <a:gd name="T5" fmla="*/ 0 h 309"/>
                <a:gd name="T6" fmla="*/ 0 w 424"/>
                <a:gd name="T7" fmla="*/ 0 h 309"/>
                <a:gd name="T8" fmla="*/ 0 w 424"/>
                <a:gd name="T9" fmla="*/ 0 h 309"/>
                <a:gd name="T10" fmla="*/ 0 w 424"/>
                <a:gd name="T11" fmla="*/ 0 h 309"/>
                <a:gd name="T12" fmla="*/ 0 w 424"/>
                <a:gd name="T13" fmla="*/ 0 h 309"/>
                <a:gd name="T14" fmla="*/ 0 w 424"/>
                <a:gd name="T15" fmla="*/ 0 h 309"/>
                <a:gd name="T16" fmla="*/ 0 w 424"/>
                <a:gd name="T17" fmla="*/ 0 h 309"/>
                <a:gd name="T18" fmla="*/ 0 w 424"/>
                <a:gd name="T19" fmla="*/ 0 h 309"/>
                <a:gd name="T20" fmla="*/ 0 w 424"/>
                <a:gd name="T21" fmla="*/ 0 h 309"/>
                <a:gd name="T22" fmla="*/ 0 w 424"/>
                <a:gd name="T23" fmla="*/ 0 h 309"/>
                <a:gd name="T24" fmla="*/ 0 w 424"/>
                <a:gd name="T25" fmla="*/ 0 h 309"/>
                <a:gd name="T26" fmla="*/ 0 w 424"/>
                <a:gd name="T27" fmla="*/ 0 h 309"/>
                <a:gd name="T28" fmla="*/ 0 w 424"/>
                <a:gd name="T29" fmla="*/ 0 h 309"/>
                <a:gd name="T30" fmla="*/ 0 w 424"/>
                <a:gd name="T31" fmla="*/ 0 h 309"/>
                <a:gd name="T32" fmla="*/ 0 w 424"/>
                <a:gd name="T33" fmla="*/ 0 h 309"/>
                <a:gd name="T34" fmla="*/ 0 w 424"/>
                <a:gd name="T35" fmla="*/ 0 h 309"/>
                <a:gd name="T36" fmla="*/ 0 w 424"/>
                <a:gd name="T37" fmla="*/ 0 h 309"/>
                <a:gd name="T38" fmla="*/ 0 w 424"/>
                <a:gd name="T39" fmla="*/ 0 h 309"/>
                <a:gd name="T40" fmla="*/ 0 w 424"/>
                <a:gd name="T41" fmla="*/ 0 h 309"/>
                <a:gd name="T42" fmla="*/ 0 w 424"/>
                <a:gd name="T43" fmla="*/ 0 h 309"/>
                <a:gd name="T44" fmla="*/ 0 w 424"/>
                <a:gd name="T45" fmla="*/ 0 h 309"/>
                <a:gd name="T46" fmla="*/ 0 w 424"/>
                <a:gd name="T47" fmla="*/ 0 h 309"/>
                <a:gd name="T48" fmla="*/ 0 w 424"/>
                <a:gd name="T49" fmla="*/ 0 h 309"/>
                <a:gd name="T50" fmla="*/ 0 w 424"/>
                <a:gd name="T51" fmla="*/ 0 h 309"/>
                <a:gd name="T52" fmla="*/ 0 w 424"/>
                <a:gd name="T53" fmla="*/ 0 h 309"/>
                <a:gd name="T54" fmla="*/ 0 w 424"/>
                <a:gd name="T55" fmla="*/ 0 h 309"/>
                <a:gd name="T56" fmla="*/ 0 w 424"/>
                <a:gd name="T57" fmla="*/ 0 h 309"/>
                <a:gd name="T58" fmla="*/ 0 w 424"/>
                <a:gd name="T59" fmla="*/ 0 h 309"/>
                <a:gd name="T60" fmla="*/ 0 w 424"/>
                <a:gd name="T61" fmla="*/ 0 h 309"/>
                <a:gd name="T62" fmla="*/ 0 w 424"/>
                <a:gd name="T63" fmla="*/ 0 h 309"/>
                <a:gd name="T64" fmla="*/ 0 w 424"/>
                <a:gd name="T65" fmla="*/ 0 h 309"/>
                <a:gd name="T66" fmla="*/ 0 w 424"/>
                <a:gd name="T67" fmla="*/ 0 h 309"/>
                <a:gd name="T68" fmla="*/ 0 w 424"/>
                <a:gd name="T69" fmla="*/ 0 h 309"/>
                <a:gd name="T70" fmla="*/ 0 w 424"/>
                <a:gd name="T71" fmla="*/ 0 h 309"/>
                <a:gd name="T72" fmla="*/ 0 w 424"/>
                <a:gd name="T73" fmla="*/ 0 h 309"/>
                <a:gd name="T74" fmla="*/ 0 w 424"/>
                <a:gd name="T75" fmla="*/ 0 h 309"/>
                <a:gd name="T76" fmla="*/ 0 w 424"/>
                <a:gd name="T77" fmla="*/ 0 h 309"/>
                <a:gd name="T78" fmla="*/ 0 w 424"/>
                <a:gd name="T79" fmla="*/ 0 h 309"/>
                <a:gd name="T80" fmla="*/ 0 w 424"/>
                <a:gd name="T81" fmla="*/ 0 h 309"/>
                <a:gd name="T82" fmla="*/ 0 w 424"/>
                <a:gd name="T83" fmla="*/ 0 h 309"/>
                <a:gd name="T84" fmla="*/ 0 w 424"/>
                <a:gd name="T85" fmla="*/ 0 h 309"/>
                <a:gd name="T86" fmla="*/ 0 w 424"/>
                <a:gd name="T87" fmla="*/ 0 h 309"/>
                <a:gd name="T88" fmla="*/ 0 w 424"/>
                <a:gd name="T89" fmla="*/ 0 h 309"/>
                <a:gd name="T90" fmla="*/ 0 w 424"/>
                <a:gd name="T91" fmla="*/ 0 h 309"/>
                <a:gd name="T92" fmla="*/ 0 w 424"/>
                <a:gd name="T93" fmla="*/ 0 h 309"/>
                <a:gd name="T94" fmla="*/ 0 w 424"/>
                <a:gd name="T95" fmla="*/ 0 h 309"/>
                <a:gd name="T96" fmla="*/ 0 w 424"/>
                <a:gd name="T97" fmla="*/ 0 h 309"/>
                <a:gd name="T98" fmla="*/ 0 w 424"/>
                <a:gd name="T99" fmla="*/ 0 h 309"/>
                <a:gd name="T100" fmla="*/ 0 w 424"/>
                <a:gd name="T101" fmla="*/ 0 h 309"/>
                <a:gd name="T102" fmla="*/ 0 w 424"/>
                <a:gd name="T103" fmla="*/ 0 h 309"/>
                <a:gd name="T104" fmla="*/ 0 w 424"/>
                <a:gd name="T105" fmla="*/ 0 h 309"/>
                <a:gd name="T106" fmla="*/ 0 w 424"/>
                <a:gd name="T107" fmla="*/ 0 h 309"/>
                <a:gd name="T108" fmla="*/ 0 w 424"/>
                <a:gd name="T109" fmla="*/ 0 h 309"/>
                <a:gd name="T110" fmla="*/ 0 w 424"/>
                <a:gd name="T111" fmla="*/ 0 h 3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4"/>
                <a:gd name="T169" fmla="*/ 0 h 309"/>
                <a:gd name="T170" fmla="*/ 424 w 424"/>
                <a:gd name="T171" fmla="*/ 309 h 30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4" h="309">
                  <a:moveTo>
                    <a:pt x="0" y="309"/>
                  </a:moveTo>
                  <a:lnTo>
                    <a:pt x="1" y="309"/>
                  </a:lnTo>
                  <a:lnTo>
                    <a:pt x="4" y="309"/>
                  </a:lnTo>
                  <a:lnTo>
                    <a:pt x="8" y="309"/>
                  </a:lnTo>
                  <a:lnTo>
                    <a:pt x="9" y="308"/>
                  </a:lnTo>
                  <a:lnTo>
                    <a:pt x="13" y="308"/>
                  </a:lnTo>
                  <a:lnTo>
                    <a:pt x="15" y="308"/>
                  </a:lnTo>
                  <a:lnTo>
                    <a:pt x="19" y="308"/>
                  </a:lnTo>
                  <a:lnTo>
                    <a:pt x="22" y="308"/>
                  </a:lnTo>
                  <a:lnTo>
                    <a:pt x="26" y="308"/>
                  </a:lnTo>
                  <a:lnTo>
                    <a:pt x="29" y="308"/>
                  </a:lnTo>
                  <a:lnTo>
                    <a:pt x="34" y="308"/>
                  </a:lnTo>
                  <a:lnTo>
                    <a:pt x="39" y="308"/>
                  </a:lnTo>
                  <a:lnTo>
                    <a:pt x="43" y="306"/>
                  </a:lnTo>
                  <a:lnTo>
                    <a:pt x="48" y="306"/>
                  </a:lnTo>
                  <a:lnTo>
                    <a:pt x="53" y="306"/>
                  </a:lnTo>
                  <a:lnTo>
                    <a:pt x="59" y="306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71" y="305"/>
                  </a:lnTo>
                  <a:lnTo>
                    <a:pt x="74" y="304"/>
                  </a:lnTo>
                  <a:lnTo>
                    <a:pt x="77" y="304"/>
                  </a:lnTo>
                  <a:lnTo>
                    <a:pt x="80" y="304"/>
                  </a:lnTo>
                  <a:lnTo>
                    <a:pt x="84" y="303"/>
                  </a:lnTo>
                  <a:lnTo>
                    <a:pt x="86" y="303"/>
                  </a:lnTo>
                  <a:lnTo>
                    <a:pt x="91" y="303"/>
                  </a:lnTo>
                  <a:lnTo>
                    <a:pt x="93" y="302"/>
                  </a:lnTo>
                  <a:lnTo>
                    <a:pt x="97" y="302"/>
                  </a:lnTo>
                  <a:lnTo>
                    <a:pt x="100" y="302"/>
                  </a:lnTo>
                  <a:lnTo>
                    <a:pt x="105" y="302"/>
                  </a:lnTo>
                  <a:lnTo>
                    <a:pt x="107" y="301"/>
                  </a:lnTo>
                  <a:lnTo>
                    <a:pt x="112" y="299"/>
                  </a:lnTo>
                  <a:lnTo>
                    <a:pt x="116" y="299"/>
                  </a:lnTo>
                  <a:lnTo>
                    <a:pt x="120" y="298"/>
                  </a:lnTo>
                  <a:lnTo>
                    <a:pt x="124" y="297"/>
                  </a:lnTo>
                  <a:lnTo>
                    <a:pt x="128" y="297"/>
                  </a:lnTo>
                  <a:lnTo>
                    <a:pt x="132" y="296"/>
                  </a:lnTo>
                  <a:lnTo>
                    <a:pt x="137" y="296"/>
                  </a:lnTo>
                  <a:lnTo>
                    <a:pt x="141" y="296"/>
                  </a:lnTo>
                  <a:lnTo>
                    <a:pt x="144" y="295"/>
                  </a:lnTo>
                  <a:lnTo>
                    <a:pt x="148" y="293"/>
                  </a:lnTo>
                  <a:lnTo>
                    <a:pt x="152" y="292"/>
                  </a:lnTo>
                  <a:lnTo>
                    <a:pt x="155" y="291"/>
                  </a:lnTo>
                  <a:lnTo>
                    <a:pt x="158" y="291"/>
                  </a:lnTo>
                  <a:lnTo>
                    <a:pt x="163" y="290"/>
                  </a:lnTo>
                  <a:lnTo>
                    <a:pt x="167" y="290"/>
                  </a:lnTo>
                  <a:lnTo>
                    <a:pt x="169" y="289"/>
                  </a:lnTo>
                  <a:lnTo>
                    <a:pt x="173" y="287"/>
                  </a:lnTo>
                  <a:lnTo>
                    <a:pt x="176" y="287"/>
                  </a:lnTo>
                  <a:lnTo>
                    <a:pt x="179" y="286"/>
                  </a:lnTo>
                  <a:lnTo>
                    <a:pt x="182" y="285"/>
                  </a:lnTo>
                  <a:lnTo>
                    <a:pt x="185" y="285"/>
                  </a:lnTo>
                  <a:lnTo>
                    <a:pt x="188" y="284"/>
                  </a:lnTo>
                  <a:lnTo>
                    <a:pt x="192" y="283"/>
                  </a:lnTo>
                  <a:lnTo>
                    <a:pt x="196" y="282"/>
                  </a:lnTo>
                  <a:lnTo>
                    <a:pt x="201" y="280"/>
                  </a:lnTo>
                  <a:lnTo>
                    <a:pt x="206" y="278"/>
                  </a:lnTo>
                  <a:lnTo>
                    <a:pt x="212" y="277"/>
                  </a:lnTo>
                  <a:lnTo>
                    <a:pt x="215" y="276"/>
                  </a:lnTo>
                  <a:lnTo>
                    <a:pt x="220" y="274"/>
                  </a:lnTo>
                  <a:lnTo>
                    <a:pt x="225" y="273"/>
                  </a:lnTo>
                  <a:lnTo>
                    <a:pt x="230" y="273"/>
                  </a:lnTo>
                  <a:lnTo>
                    <a:pt x="233" y="272"/>
                  </a:lnTo>
                  <a:lnTo>
                    <a:pt x="237" y="272"/>
                  </a:lnTo>
                  <a:lnTo>
                    <a:pt x="240" y="272"/>
                  </a:lnTo>
                  <a:lnTo>
                    <a:pt x="245" y="272"/>
                  </a:lnTo>
                  <a:lnTo>
                    <a:pt x="249" y="272"/>
                  </a:lnTo>
                  <a:lnTo>
                    <a:pt x="253" y="272"/>
                  </a:lnTo>
                  <a:lnTo>
                    <a:pt x="257" y="272"/>
                  </a:lnTo>
                  <a:lnTo>
                    <a:pt x="262" y="273"/>
                  </a:lnTo>
                  <a:lnTo>
                    <a:pt x="265" y="273"/>
                  </a:lnTo>
                  <a:lnTo>
                    <a:pt x="270" y="274"/>
                  </a:lnTo>
                  <a:lnTo>
                    <a:pt x="275" y="277"/>
                  </a:lnTo>
                  <a:lnTo>
                    <a:pt x="279" y="278"/>
                  </a:lnTo>
                  <a:lnTo>
                    <a:pt x="284" y="280"/>
                  </a:lnTo>
                  <a:lnTo>
                    <a:pt x="289" y="283"/>
                  </a:lnTo>
                  <a:lnTo>
                    <a:pt x="291" y="284"/>
                  </a:lnTo>
                  <a:lnTo>
                    <a:pt x="294" y="285"/>
                  </a:lnTo>
                  <a:lnTo>
                    <a:pt x="297" y="287"/>
                  </a:lnTo>
                  <a:lnTo>
                    <a:pt x="300" y="289"/>
                  </a:lnTo>
                  <a:lnTo>
                    <a:pt x="301" y="289"/>
                  </a:lnTo>
                  <a:lnTo>
                    <a:pt x="303" y="287"/>
                  </a:lnTo>
                  <a:lnTo>
                    <a:pt x="304" y="286"/>
                  </a:lnTo>
                  <a:lnTo>
                    <a:pt x="307" y="285"/>
                  </a:lnTo>
                  <a:lnTo>
                    <a:pt x="309" y="284"/>
                  </a:lnTo>
                  <a:lnTo>
                    <a:pt x="313" y="283"/>
                  </a:lnTo>
                  <a:lnTo>
                    <a:pt x="315" y="280"/>
                  </a:lnTo>
                  <a:lnTo>
                    <a:pt x="318" y="279"/>
                  </a:lnTo>
                  <a:lnTo>
                    <a:pt x="322" y="277"/>
                  </a:lnTo>
                  <a:lnTo>
                    <a:pt x="327" y="274"/>
                  </a:lnTo>
                  <a:lnTo>
                    <a:pt x="329" y="272"/>
                  </a:lnTo>
                  <a:lnTo>
                    <a:pt x="334" y="270"/>
                  </a:lnTo>
                  <a:lnTo>
                    <a:pt x="339" y="267"/>
                  </a:lnTo>
                  <a:lnTo>
                    <a:pt x="343" y="264"/>
                  </a:lnTo>
                  <a:lnTo>
                    <a:pt x="347" y="260"/>
                  </a:lnTo>
                  <a:lnTo>
                    <a:pt x="352" y="258"/>
                  </a:lnTo>
                  <a:lnTo>
                    <a:pt x="356" y="253"/>
                  </a:lnTo>
                  <a:lnTo>
                    <a:pt x="361" y="251"/>
                  </a:lnTo>
                  <a:lnTo>
                    <a:pt x="366" y="246"/>
                  </a:lnTo>
                  <a:lnTo>
                    <a:pt x="372" y="242"/>
                  </a:lnTo>
                  <a:lnTo>
                    <a:pt x="377" y="238"/>
                  </a:lnTo>
                  <a:lnTo>
                    <a:pt x="380" y="234"/>
                  </a:lnTo>
                  <a:lnTo>
                    <a:pt x="385" y="229"/>
                  </a:lnTo>
                  <a:lnTo>
                    <a:pt x="390" y="226"/>
                  </a:lnTo>
                  <a:lnTo>
                    <a:pt x="394" y="221"/>
                  </a:lnTo>
                  <a:lnTo>
                    <a:pt x="399" y="216"/>
                  </a:lnTo>
                  <a:lnTo>
                    <a:pt x="403" y="210"/>
                  </a:lnTo>
                  <a:lnTo>
                    <a:pt x="406" y="206"/>
                  </a:lnTo>
                  <a:lnTo>
                    <a:pt x="410" y="201"/>
                  </a:lnTo>
                  <a:lnTo>
                    <a:pt x="415" y="195"/>
                  </a:lnTo>
                  <a:lnTo>
                    <a:pt x="415" y="193"/>
                  </a:lnTo>
                  <a:lnTo>
                    <a:pt x="417" y="189"/>
                  </a:lnTo>
                  <a:lnTo>
                    <a:pt x="418" y="187"/>
                  </a:lnTo>
                  <a:lnTo>
                    <a:pt x="419" y="184"/>
                  </a:lnTo>
                  <a:lnTo>
                    <a:pt x="420" y="180"/>
                  </a:lnTo>
                  <a:lnTo>
                    <a:pt x="423" y="175"/>
                  </a:lnTo>
                  <a:lnTo>
                    <a:pt x="424" y="170"/>
                  </a:lnTo>
                  <a:lnTo>
                    <a:pt x="424" y="166"/>
                  </a:lnTo>
                  <a:lnTo>
                    <a:pt x="424" y="164"/>
                  </a:lnTo>
                  <a:lnTo>
                    <a:pt x="424" y="161"/>
                  </a:lnTo>
                  <a:lnTo>
                    <a:pt x="424" y="158"/>
                  </a:lnTo>
                  <a:lnTo>
                    <a:pt x="423" y="155"/>
                  </a:lnTo>
                  <a:lnTo>
                    <a:pt x="422" y="153"/>
                  </a:lnTo>
                  <a:lnTo>
                    <a:pt x="420" y="151"/>
                  </a:lnTo>
                  <a:lnTo>
                    <a:pt x="417" y="149"/>
                  </a:lnTo>
                  <a:lnTo>
                    <a:pt x="413" y="148"/>
                  </a:lnTo>
                  <a:lnTo>
                    <a:pt x="410" y="146"/>
                  </a:lnTo>
                  <a:lnTo>
                    <a:pt x="407" y="146"/>
                  </a:lnTo>
                  <a:lnTo>
                    <a:pt x="405" y="146"/>
                  </a:lnTo>
                  <a:lnTo>
                    <a:pt x="401" y="148"/>
                  </a:lnTo>
                  <a:lnTo>
                    <a:pt x="399" y="148"/>
                  </a:lnTo>
                  <a:lnTo>
                    <a:pt x="396" y="149"/>
                  </a:lnTo>
                  <a:lnTo>
                    <a:pt x="393" y="150"/>
                  </a:lnTo>
                  <a:lnTo>
                    <a:pt x="391" y="152"/>
                  </a:lnTo>
                  <a:lnTo>
                    <a:pt x="387" y="153"/>
                  </a:lnTo>
                  <a:lnTo>
                    <a:pt x="384" y="155"/>
                  </a:lnTo>
                  <a:lnTo>
                    <a:pt x="381" y="157"/>
                  </a:lnTo>
                  <a:lnTo>
                    <a:pt x="379" y="159"/>
                  </a:lnTo>
                  <a:lnTo>
                    <a:pt x="375" y="162"/>
                  </a:lnTo>
                  <a:lnTo>
                    <a:pt x="373" y="164"/>
                  </a:lnTo>
                  <a:lnTo>
                    <a:pt x="371" y="168"/>
                  </a:lnTo>
                  <a:lnTo>
                    <a:pt x="369" y="170"/>
                  </a:lnTo>
                  <a:lnTo>
                    <a:pt x="366" y="175"/>
                  </a:lnTo>
                  <a:lnTo>
                    <a:pt x="364" y="176"/>
                  </a:lnTo>
                  <a:lnTo>
                    <a:pt x="364" y="175"/>
                  </a:lnTo>
                  <a:lnTo>
                    <a:pt x="365" y="172"/>
                  </a:lnTo>
                  <a:lnTo>
                    <a:pt x="366" y="169"/>
                  </a:lnTo>
                  <a:lnTo>
                    <a:pt x="366" y="166"/>
                  </a:lnTo>
                  <a:lnTo>
                    <a:pt x="368" y="163"/>
                  </a:lnTo>
                  <a:lnTo>
                    <a:pt x="369" y="159"/>
                  </a:lnTo>
                  <a:lnTo>
                    <a:pt x="372" y="155"/>
                  </a:lnTo>
                  <a:lnTo>
                    <a:pt x="373" y="150"/>
                  </a:lnTo>
                  <a:lnTo>
                    <a:pt x="375" y="144"/>
                  </a:lnTo>
                  <a:lnTo>
                    <a:pt x="378" y="139"/>
                  </a:lnTo>
                  <a:lnTo>
                    <a:pt x="378" y="136"/>
                  </a:lnTo>
                  <a:lnTo>
                    <a:pt x="379" y="133"/>
                  </a:lnTo>
                  <a:lnTo>
                    <a:pt x="380" y="130"/>
                  </a:lnTo>
                  <a:lnTo>
                    <a:pt x="380" y="126"/>
                  </a:lnTo>
                  <a:lnTo>
                    <a:pt x="381" y="124"/>
                  </a:lnTo>
                  <a:lnTo>
                    <a:pt x="383" y="120"/>
                  </a:lnTo>
                  <a:lnTo>
                    <a:pt x="384" y="117"/>
                  </a:lnTo>
                  <a:lnTo>
                    <a:pt x="385" y="114"/>
                  </a:lnTo>
                  <a:lnTo>
                    <a:pt x="385" y="111"/>
                  </a:lnTo>
                  <a:lnTo>
                    <a:pt x="386" y="107"/>
                  </a:lnTo>
                  <a:lnTo>
                    <a:pt x="386" y="104"/>
                  </a:lnTo>
                  <a:lnTo>
                    <a:pt x="387" y="100"/>
                  </a:lnTo>
                  <a:lnTo>
                    <a:pt x="388" y="97"/>
                  </a:lnTo>
                  <a:lnTo>
                    <a:pt x="390" y="93"/>
                  </a:lnTo>
                  <a:lnTo>
                    <a:pt x="391" y="89"/>
                  </a:lnTo>
                  <a:lnTo>
                    <a:pt x="391" y="86"/>
                  </a:lnTo>
                  <a:lnTo>
                    <a:pt x="391" y="82"/>
                  </a:lnTo>
                  <a:lnTo>
                    <a:pt x="392" y="79"/>
                  </a:lnTo>
                  <a:lnTo>
                    <a:pt x="392" y="75"/>
                  </a:lnTo>
                  <a:lnTo>
                    <a:pt x="393" y="72"/>
                  </a:lnTo>
                  <a:lnTo>
                    <a:pt x="393" y="67"/>
                  </a:lnTo>
                  <a:lnTo>
                    <a:pt x="393" y="63"/>
                  </a:lnTo>
                  <a:lnTo>
                    <a:pt x="394" y="60"/>
                  </a:lnTo>
                  <a:lnTo>
                    <a:pt x="394" y="56"/>
                  </a:lnTo>
                  <a:lnTo>
                    <a:pt x="394" y="53"/>
                  </a:lnTo>
                  <a:lnTo>
                    <a:pt x="394" y="49"/>
                  </a:lnTo>
                  <a:lnTo>
                    <a:pt x="394" y="45"/>
                  </a:lnTo>
                  <a:lnTo>
                    <a:pt x="394" y="42"/>
                  </a:lnTo>
                  <a:lnTo>
                    <a:pt x="393" y="38"/>
                  </a:lnTo>
                  <a:lnTo>
                    <a:pt x="393" y="35"/>
                  </a:lnTo>
                  <a:lnTo>
                    <a:pt x="393" y="32"/>
                  </a:lnTo>
                  <a:lnTo>
                    <a:pt x="393" y="29"/>
                  </a:lnTo>
                  <a:lnTo>
                    <a:pt x="392" y="25"/>
                  </a:lnTo>
                  <a:lnTo>
                    <a:pt x="391" y="22"/>
                  </a:lnTo>
                  <a:lnTo>
                    <a:pt x="391" y="18"/>
                  </a:lnTo>
                  <a:lnTo>
                    <a:pt x="390" y="16"/>
                  </a:lnTo>
                  <a:lnTo>
                    <a:pt x="387" y="11"/>
                  </a:lnTo>
                  <a:lnTo>
                    <a:pt x="386" y="8"/>
                  </a:lnTo>
                  <a:lnTo>
                    <a:pt x="384" y="4"/>
                  </a:lnTo>
                  <a:lnTo>
                    <a:pt x="381" y="3"/>
                  </a:lnTo>
                  <a:lnTo>
                    <a:pt x="379" y="2"/>
                  </a:lnTo>
                  <a:lnTo>
                    <a:pt x="377" y="2"/>
                  </a:lnTo>
                  <a:lnTo>
                    <a:pt x="373" y="0"/>
                  </a:lnTo>
                  <a:lnTo>
                    <a:pt x="371" y="2"/>
                  </a:lnTo>
                  <a:lnTo>
                    <a:pt x="367" y="3"/>
                  </a:lnTo>
                  <a:lnTo>
                    <a:pt x="364" y="5"/>
                  </a:lnTo>
                  <a:lnTo>
                    <a:pt x="360" y="8"/>
                  </a:lnTo>
                  <a:lnTo>
                    <a:pt x="356" y="11"/>
                  </a:lnTo>
                  <a:lnTo>
                    <a:pt x="352" y="15"/>
                  </a:lnTo>
                  <a:lnTo>
                    <a:pt x="348" y="19"/>
                  </a:lnTo>
                  <a:lnTo>
                    <a:pt x="343" y="23"/>
                  </a:lnTo>
                  <a:lnTo>
                    <a:pt x="340" y="28"/>
                  </a:lnTo>
                  <a:lnTo>
                    <a:pt x="335" y="32"/>
                  </a:lnTo>
                  <a:lnTo>
                    <a:pt x="330" y="38"/>
                  </a:lnTo>
                  <a:lnTo>
                    <a:pt x="328" y="42"/>
                  </a:lnTo>
                  <a:lnTo>
                    <a:pt x="326" y="44"/>
                  </a:lnTo>
                  <a:lnTo>
                    <a:pt x="322" y="48"/>
                  </a:lnTo>
                  <a:lnTo>
                    <a:pt x="321" y="50"/>
                  </a:lnTo>
                  <a:lnTo>
                    <a:pt x="318" y="54"/>
                  </a:lnTo>
                  <a:lnTo>
                    <a:pt x="316" y="56"/>
                  </a:lnTo>
                  <a:lnTo>
                    <a:pt x="314" y="60"/>
                  </a:lnTo>
                  <a:lnTo>
                    <a:pt x="311" y="63"/>
                  </a:lnTo>
                  <a:lnTo>
                    <a:pt x="308" y="67"/>
                  </a:lnTo>
                  <a:lnTo>
                    <a:pt x="305" y="70"/>
                  </a:lnTo>
                  <a:lnTo>
                    <a:pt x="303" y="73"/>
                  </a:lnTo>
                  <a:lnTo>
                    <a:pt x="300" y="76"/>
                  </a:lnTo>
                  <a:lnTo>
                    <a:pt x="297" y="80"/>
                  </a:lnTo>
                  <a:lnTo>
                    <a:pt x="295" y="83"/>
                  </a:lnTo>
                  <a:lnTo>
                    <a:pt x="292" y="86"/>
                  </a:lnTo>
                  <a:lnTo>
                    <a:pt x="289" y="91"/>
                  </a:lnTo>
                  <a:lnTo>
                    <a:pt x="286" y="93"/>
                  </a:lnTo>
                  <a:lnTo>
                    <a:pt x="284" y="97"/>
                  </a:lnTo>
                  <a:lnTo>
                    <a:pt x="281" y="100"/>
                  </a:lnTo>
                  <a:lnTo>
                    <a:pt x="278" y="104"/>
                  </a:lnTo>
                  <a:lnTo>
                    <a:pt x="275" y="106"/>
                  </a:lnTo>
                  <a:lnTo>
                    <a:pt x="272" y="110"/>
                  </a:lnTo>
                  <a:lnTo>
                    <a:pt x="270" y="113"/>
                  </a:lnTo>
                  <a:lnTo>
                    <a:pt x="268" y="117"/>
                  </a:lnTo>
                  <a:lnTo>
                    <a:pt x="264" y="119"/>
                  </a:lnTo>
                  <a:lnTo>
                    <a:pt x="260" y="123"/>
                  </a:lnTo>
                  <a:lnTo>
                    <a:pt x="258" y="125"/>
                  </a:lnTo>
                  <a:lnTo>
                    <a:pt x="254" y="129"/>
                  </a:lnTo>
                  <a:lnTo>
                    <a:pt x="251" y="131"/>
                  </a:lnTo>
                  <a:lnTo>
                    <a:pt x="249" y="134"/>
                  </a:lnTo>
                  <a:lnTo>
                    <a:pt x="245" y="138"/>
                  </a:lnTo>
                  <a:lnTo>
                    <a:pt x="243" y="140"/>
                  </a:lnTo>
                  <a:lnTo>
                    <a:pt x="239" y="144"/>
                  </a:lnTo>
                  <a:lnTo>
                    <a:pt x="235" y="146"/>
                  </a:lnTo>
                  <a:lnTo>
                    <a:pt x="232" y="150"/>
                  </a:lnTo>
                  <a:lnTo>
                    <a:pt x="230" y="152"/>
                  </a:lnTo>
                  <a:lnTo>
                    <a:pt x="226" y="155"/>
                  </a:lnTo>
                  <a:lnTo>
                    <a:pt x="222" y="158"/>
                  </a:lnTo>
                  <a:lnTo>
                    <a:pt x="220" y="162"/>
                  </a:lnTo>
                  <a:lnTo>
                    <a:pt x="217" y="164"/>
                  </a:lnTo>
                  <a:lnTo>
                    <a:pt x="213" y="168"/>
                  </a:lnTo>
                  <a:lnTo>
                    <a:pt x="209" y="170"/>
                  </a:lnTo>
                  <a:lnTo>
                    <a:pt x="206" y="172"/>
                  </a:lnTo>
                  <a:lnTo>
                    <a:pt x="202" y="175"/>
                  </a:lnTo>
                  <a:lnTo>
                    <a:pt x="200" y="178"/>
                  </a:lnTo>
                  <a:lnTo>
                    <a:pt x="196" y="181"/>
                  </a:lnTo>
                  <a:lnTo>
                    <a:pt x="193" y="183"/>
                  </a:lnTo>
                  <a:lnTo>
                    <a:pt x="190" y="187"/>
                  </a:lnTo>
                  <a:lnTo>
                    <a:pt x="187" y="189"/>
                  </a:lnTo>
                  <a:lnTo>
                    <a:pt x="183" y="191"/>
                  </a:lnTo>
                  <a:lnTo>
                    <a:pt x="181" y="194"/>
                  </a:lnTo>
                  <a:lnTo>
                    <a:pt x="177" y="197"/>
                  </a:lnTo>
                  <a:lnTo>
                    <a:pt x="174" y="199"/>
                  </a:lnTo>
                  <a:lnTo>
                    <a:pt x="171" y="202"/>
                  </a:lnTo>
                  <a:lnTo>
                    <a:pt x="168" y="204"/>
                  </a:lnTo>
                  <a:lnTo>
                    <a:pt x="166" y="207"/>
                  </a:lnTo>
                  <a:lnTo>
                    <a:pt x="163" y="208"/>
                  </a:lnTo>
                  <a:lnTo>
                    <a:pt x="160" y="212"/>
                  </a:lnTo>
                  <a:lnTo>
                    <a:pt x="157" y="213"/>
                  </a:lnTo>
                  <a:lnTo>
                    <a:pt x="154" y="215"/>
                  </a:lnTo>
                  <a:lnTo>
                    <a:pt x="148" y="219"/>
                  </a:lnTo>
                  <a:lnTo>
                    <a:pt x="144" y="223"/>
                  </a:lnTo>
                  <a:lnTo>
                    <a:pt x="139" y="227"/>
                  </a:lnTo>
                  <a:lnTo>
                    <a:pt x="135" y="231"/>
                  </a:lnTo>
                  <a:lnTo>
                    <a:pt x="130" y="233"/>
                  </a:lnTo>
                  <a:lnTo>
                    <a:pt x="126" y="236"/>
                  </a:lnTo>
                  <a:lnTo>
                    <a:pt x="123" y="239"/>
                  </a:lnTo>
                  <a:lnTo>
                    <a:pt x="120" y="241"/>
                  </a:lnTo>
                  <a:lnTo>
                    <a:pt x="117" y="242"/>
                  </a:lnTo>
                  <a:lnTo>
                    <a:pt x="115" y="245"/>
                  </a:lnTo>
                  <a:lnTo>
                    <a:pt x="112" y="247"/>
                  </a:lnTo>
                  <a:lnTo>
                    <a:pt x="111" y="248"/>
                  </a:lnTo>
                  <a:lnTo>
                    <a:pt x="0" y="309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1727" y="1382"/>
              <a:ext cx="88" cy="57"/>
            </a:xfrm>
            <a:custGeom>
              <a:avLst/>
              <a:gdLst>
                <a:gd name="T0" fmla="*/ 0 w 264"/>
                <a:gd name="T1" fmla="*/ 0 h 172"/>
                <a:gd name="T2" fmla="*/ 0 w 264"/>
                <a:gd name="T3" fmla="*/ 0 h 172"/>
                <a:gd name="T4" fmla="*/ 0 w 264"/>
                <a:gd name="T5" fmla="*/ 0 h 172"/>
                <a:gd name="T6" fmla="*/ 0 w 264"/>
                <a:gd name="T7" fmla="*/ 0 h 172"/>
                <a:gd name="T8" fmla="*/ 0 w 264"/>
                <a:gd name="T9" fmla="*/ 0 h 172"/>
                <a:gd name="T10" fmla="*/ 0 w 264"/>
                <a:gd name="T11" fmla="*/ 0 h 172"/>
                <a:gd name="T12" fmla="*/ 0 w 264"/>
                <a:gd name="T13" fmla="*/ 0 h 172"/>
                <a:gd name="T14" fmla="*/ 0 w 264"/>
                <a:gd name="T15" fmla="*/ 0 h 172"/>
                <a:gd name="T16" fmla="*/ 0 w 264"/>
                <a:gd name="T17" fmla="*/ 0 h 172"/>
                <a:gd name="T18" fmla="*/ 0 w 264"/>
                <a:gd name="T19" fmla="*/ 0 h 172"/>
                <a:gd name="T20" fmla="*/ 0 w 264"/>
                <a:gd name="T21" fmla="*/ 0 h 172"/>
                <a:gd name="T22" fmla="*/ 0 w 264"/>
                <a:gd name="T23" fmla="*/ 0 h 172"/>
                <a:gd name="T24" fmla="*/ 0 w 264"/>
                <a:gd name="T25" fmla="*/ 0 h 172"/>
                <a:gd name="T26" fmla="*/ 0 w 264"/>
                <a:gd name="T27" fmla="*/ 0 h 172"/>
                <a:gd name="T28" fmla="*/ 0 w 264"/>
                <a:gd name="T29" fmla="*/ 0 h 172"/>
                <a:gd name="T30" fmla="*/ 0 w 264"/>
                <a:gd name="T31" fmla="*/ 0 h 172"/>
                <a:gd name="T32" fmla="*/ 0 w 264"/>
                <a:gd name="T33" fmla="*/ 0 h 172"/>
                <a:gd name="T34" fmla="*/ 0 w 264"/>
                <a:gd name="T35" fmla="*/ 0 h 172"/>
                <a:gd name="T36" fmla="*/ 0 w 264"/>
                <a:gd name="T37" fmla="*/ 0 h 172"/>
                <a:gd name="T38" fmla="*/ 0 w 264"/>
                <a:gd name="T39" fmla="*/ 0 h 172"/>
                <a:gd name="T40" fmla="*/ 0 w 264"/>
                <a:gd name="T41" fmla="*/ 0 h 172"/>
                <a:gd name="T42" fmla="*/ 0 w 264"/>
                <a:gd name="T43" fmla="*/ 0 h 172"/>
                <a:gd name="T44" fmla="*/ 0 w 264"/>
                <a:gd name="T45" fmla="*/ 0 h 172"/>
                <a:gd name="T46" fmla="*/ 0 w 264"/>
                <a:gd name="T47" fmla="*/ 0 h 172"/>
                <a:gd name="T48" fmla="*/ 0 w 264"/>
                <a:gd name="T49" fmla="*/ 0 h 172"/>
                <a:gd name="T50" fmla="*/ 0 w 264"/>
                <a:gd name="T51" fmla="*/ 0 h 172"/>
                <a:gd name="T52" fmla="*/ 0 w 264"/>
                <a:gd name="T53" fmla="*/ 0 h 172"/>
                <a:gd name="T54" fmla="*/ 0 w 264"/>
                <a:gd name="T55" fmla="*/ 0 h 172"/>
                <a:gd name="T56" fmla="*/ 0 w 264"/>
                <a:gd name="T57" fmla="*/ 0 h 172"/>
                <a:gd name="T58" fmla="*/ 0 w 264"/>
                <a:gd name="T59" fmla="*/ 0 h 172"/>
                <a:gd name="T60" fmla="*/ 0 w 264"/>
                <a:gd name="T61" fmla="*/ 0 h 172"/>
                <a:gd name="T62" fmla="*/ 0 w 264"/>
                <a:gd name="T63" fmla="*/ 0 h 172"/>
                <a:gd name="T64" fmla="*/ 0 w 264"/>
                <a:gd name="T65" fmla="*/ 0 h 172"/>
                <a:gd name="T66" fmla="*/ 0 w 264"/>
                <a:gd name="T67" fmla="*/ 0 h 172"/>
                <a:gd name="T68" fmla="*/ 0 w 264"/>
                <a:gd name="T69" fmla="*/ 0 h 172"/>
                <a:gd name="T70" fmla="*/ 0 w 264"/>
                <a:gd name="T71" fmla="*/ 0 h 172"/>
                <a:gd name="T72" fmla="*/ 0 w 264"/>
                <a:gd name="T73" fmla="*/ 0 h 172"/>
                <a:gd name="T74" fmla="*/ 0 w 264"/>
                <a:gd name="T75" fmla="*/ 0 h 172"/>
                <a:gd name="T76" fmla="*/ 0 w 264"/>
                <a:gd name="T77" fmla="*/ 0 h 172"/>
                <a:gd name="T78" fmla="*/ 0 w 264"/>
                <a:gd name="T79" fmla="*/ 0 h 172"/>
                <a:gd name="T80" fmla="*/ 0 w 264"/>
                <a:gd name="T81" fmla="*/ 0 h 172"/>
                <a:gd name="T82" fmla="*/ 0 w 264"/>
                <a:gd name="T83" fmla="*/ 0 h 172"/>
                <a:gd name="T84" fmla="*/ 0 w 264"/>
                <a:gd name="T85" fmla="*/ 0 h 172"/>
                <a:gd name="T86" fmla="*/ 0 w 264"/>
                <a:gd name="T87" fmla="*/ 0 h 172"/>
                <a:gd name="T88" fmla="*/ 0 w 264"/>
                <a:gd name="T89" fmla="*/ 0 h 172"/>
                <a:gd name="T90" fmla="*/ 0 w 264"/>
                <a:gd name="T91" fmla="*/ 0 h 172"/>
                <a:gd name="T92" fmla="*/ 0 w 264"/>
                <a:gd name="T93" fmla="*/ 0 h 172"/>
                <a:gd name="T94" fmla="*/ 0 w 264"/>
                <a:gd name="T95" fmla="*/ 0 h 172"/>
                <a:gd name="T96" fmla="*/ 0 w 264"/>
                <a:gd name="T97" fmla="*/ 0 h 172"/>
                <a:gd name="T98" fmla="*/ 0 w 264"/>
                <a:gd name="T99" fmla="*/ 0 h 172"/>
                <a:gd name="T100" fmla="*/ 0 w 264"/>
                <a:gd name="T101" fmla="*/ 0 h 172"/>
                <a:gd name="T102" fmla="*/ 0 w 264"/>
                <a:gd name="T103" fmla="*/ 0 h 172"/>
                <a:gd name="T104" fmla="*/ 0 w 264"/>
                <a:gd name="T105" fmla="*/ 0 h 172"/>
                <a:gd name="T106" fmla="*/ 0 w 264"/>
                <a:gd name="T107" fmla="*/ 0 h 172"/>
                <a:gd name="T108" fmla="*/ 0 w 264"/>
                <a:gd name="T109" fmla="*/ 0 h 172"/>
                <a:gd name="T110" fmla="*/ 0 w 264"/>
                <a:gd name="T111" fmla="*/ 0 h 1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4"/>
                <a:gd name="T169" fmla="*/ 0 h 172"/>
                <a:gd name="T170" fmla="*/ 264 w 264"/>
                <a:gd name="T171" fmla="*/ 172 h 1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4" h="172">
                  <a:moveTo>
                    <a:pt x="235" y="1"/>
                  </a:moveTo>
                  <a:lnTo>
                    <a:pt x="233" y="0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6" y="1"/>
                  </a:lnTo>
                  <a:lnTo>
                    <a:pt x="223" y="1"/>
                  </a:lnTo>
                  <a:lnTo>
                    <a:pt x="219" y="2"/>
                  </a:lnTo>
                  <a:lnTo>
                    <a:pt x="216" y="2"/>
                  </a:lnTo>
                  <a:lnTo>
                    <a:pt x="211" y="4"/>
                  </a:lnTo>
                  <a:lnTo>
                    <a:pt x="206" y="4"/>
                  </a:lnTo>
                  <a:lnTo>
                    <a:pt x="201" y="7"/>
                  </a:lnTo>
                  <a:lnTo>
                    <a:pt x="195" y="8"/>
                  </a:lnTo>
                  <a:lnTo>
                    <a:pt x="191" y="10"/>
                  </a:lnTo>
                  <a:lnTo>
                    <a:pt x="187" y="11"/>
                  </a:lnTo>
                  <a:lnTo>
                    <a:pt x="184" y="13"/>
                  </a:lnTo>
                  <a:lnTo>
                    <a:pt x="181" y="14"/>
                  </a:lnTo>
                  <a:lnTo>
                    <a:pt x="178" y="15"/>
                  </a:lnTo>
                  <a:lnTo>
                    <a:pt x="174" y="16"/>
                  </a:lnTo>
                  <a:lnTo>
                    <a:pt x="172" y="17"/>
                  </a:lnTo>
                  <a:lnTo>
                    <a:pt x="168" y="18"/>
                  </a:lnTo>
                  <a:lnTo>
                    <a:pt x="165" y="21"/>
                  </a:lnTo>
                  <a:lnTo>
                    <a:pt x="161" y="22"/>
                  </a:lnTo>
                  <a:lnTo>
                    <a:pt x="157" y="23"/>
                  </a:lnTo>
                  <a:lnTo>
                    <a:pt x="153" y="24"/>
                  </a:lnTo>
                  <a:lnTo>
                    <a:pt x="150" y="27"/>
                  </a:lnTo>
                  <a:lnTo>
                    <a:pt x="146" y="28"/>
                  </a:lnTo>
                  <a:lnTo>
                    <a:pt x="142" y="30"/>
                  </a:lnTo>
                  <a:lnTo>
                    <a:pt x="138" y="33"/>
                  </a:lnTo>
                  <a:lnTo>
                    <a:pt x="135" y="34"/>
                  </a:lnTo>
                  <a:lnTo>
                    <a:pt x="131" y="36"/>
                  </a:lnTo>
                  <a:lnTo>
                    <a:pt x="128" y="39"/>
                  </a:lnTo>
                  <a:lnTo>
                    <a:pt x="123" y="40"/>
                  </a:lnTo>
                  <a:lnTo>
                    <a:pt x="120" y="43"/>
                  </a:lnTo>
                  <a:lnTo>
                    <a:pt x="115" y="45"/>
                  </a:lnTo>
                  <a:lnTo>
                    <a:pt x="111" y="48"/>
                  </a:lnTo>
                  <a:lnTo>
                    <a:pt x="108" y="49"/>
                  </a:lnTo>
                  <a:lnTo>
                    <a:pt x="104" y="53"/>
                  </a:lnTo>
                  <a:lnTo>
                    <a:pt x="99" y="55"/>
                  </a:lnTo>
                  <a:lnTo>
                    <a:pt x="95" y="58"/>
                  </a:lnTo>
                  <a:lnTo>
                    <a:pt x="90" y="60"/>
                  </a:lnTo>
                  <a:lnTo>
                    <a:pt x="86" y="64"/>
                  </a:lnTo>
                  <a:lnTo>
                    <a:pt x="83" y="66"/>
                  </a:lnTo>
                  <a:lnTo>
                    <a:pt x="78" y="69"/>
                  </a:lnTo>
                  <a:lnTo>
                    <a:pt x="74" y="73"/>
                  </a:lnTo>
                  <a:lnTo>
                    <a:pt x="70" y="75"/>
                  </a:lnTo>
                  <a:lnTo>
                    <a:pt x="66" y="79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4" y="88"/>
                  </a:lnTo>
                  <a:lnTo>
                    <a:pt x="50" y="92"/>
                  </a:lnTo>
                  <a:lnTo>
                    <a:pt x="46" y="96"/>
                  </a:lnTo>
                  <a:lnTo>
                    <a:pt x="41" y="99"/>
                  </a:lnTo>
                  <a:lnTo>
                    <a:pt x="38" y="104"/>
                  </a:lnTo>
                  <a:lnTo>
                    <a:pt x="33" y="106"/>
                  </a:lnTo>
                  <a:lnTo>
                    <a:pt x="29" y="110"/>
                  </a:lnTo>
                  <a:lnTo>
                    <a:pt x="26" y="113"/>
                  </a:lnTo>
                  <a:lnTo>
                    <a:pt x="22" y="117"/>
                  </a:lnTo>
                  <a:lnTo>
                    <a:pt x="19" y="119"/>
                  </a:lnTo>
                  <a:lnTo>
                    <a:pt x="16" y="123"/>
                  </a:lnTo>
                  <a:lnTo>
                    <a:pt x="13" y="126"/>
                  </a:lnTo>
                  <a:lnTo>
                    <a:pt x="12" y="129"/>
                  </a:lnTo>
                  <a:lnTo>
                    <a:pt x="7" y="134"/>
                  </a:lnTo>
                  <a:lnTo>
                    <a:pt x="5" y="139"/>
                  </a:lnTo>
                  <a:lnTo>
                    <a:pt x="2" y="143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2" y="161"/>
                  </a:lnTo>
                  <a:lnTo>
                    <a:pt x="3" y="163"/>
                  </a:lnTo>
                  <a:lnTo>
                    <a:pt x="7" y="166"/>
                  </a:lnTo>
                  <a:lnTo>
                    <a:pt x="9" y="167"/>
                  </a:lnTo>
                  <a:lnTo>
                    <a:pt x="13" y="169"/>
                  </a:lnTo>
                  <a:lnTo>
                    <a:pt x="16" y="169"/>
                  </a:lnTo>
                  <a:lnTo>
                    <a:pt x="21" y="170"/>
                  </a:lnTo>
                  <a:lnTo>
                    <a:pt x="26" y="170"/>
                  </a:lnTo>
                  <a:lnTo>
                    <a:pt x="31" y="172"/>
                  </a:lnTo>
                  <a:lnTo>
                    <a:pt x="35" y="170"/>
                  </a:lnTo>
                  <a:lnTo>
                    <a:pt x="41" y="170"/>
                  </a:lnTo>
                  <a:lnTo>
                    <a:pt x="44" y="170"/>
                  </a:lnTo>
                  <a:lnTo>
                    <a:pt x="47" y="170"/>
                  </a:lnTo>
                  <a:lnTo>
                    <a:pt x="51" y="170"/>
                  </a:lnTo>
                  <a:lnTo>
                    <a:pt x="53" y="170"/>
                  </a:lnTo>
                  <a:lnTo>
                    <a:pt x="57" y="170"/>
                  </a:lnTo>
                  <a:lnTo>
                    <a:pt x="59" y="170"/>
                  </a:lnTo>
                  <a:lnTo>
                    <a:pt x="63" y="169"/>
                  </a:lnTo>
                  <a:lnTo>
                    <a:pt x="65" y="169"/>
                  </a:lnTo>
                  <a:lnTo>
                    <a:pt x="69" y="169"/>
                  </a:lnTo>
                  <a:lnTo>
                    <a:pt x="72" y="169"/>
                  </a:lnTo>
                  <a:lnTo>
                    <a:pt x="76" y="168"/>
                  </a:lnTo>
                  <a:lnTo>
                    <a:pt x="78" y="168"/>
                  </a:lnTo>
                  <a:lnTo>
                    <a:pt x="82" y="167"/>
                  </a:lnTo>
                  <a:lnTo>
                    <a:pt x="84" y="167"/>
                  </a:lnTo>
                  <a:lnTo>
                    <a:pt x="88" y="166"/>
                  </a:lnTo>
                  <a:lnTo>
                    <a:pt x="91" y="166"/>
                  </a:lnTo>
                  <a:lnTo>
                    <a:pt x="95" y="166"/>
                  </a:lnTo>
                  <a:lnTo>
                    <a:pt x="97" y="164"/>
                  </a:lnTo>
                  <a:lnTo>
                    <a:pt x="101" y="164"/>
                  </a:lnTo>
                  <a:lnTo>
                    <a:pt x="104" y="164"/>
                  </a:lnTo>
                  <a:lnTo>
                    <a:pt x="106" y="163"/>
                  </a:lnTo>
                  <a:lnTo>
                    <a:pt x="109" y="162"/>
                  </a:lnTo>
                  <a:lnTo>
                    <a:pt x="112" y="161"/>
                  </a:lnTo>
                  <a:lnTo>
                    <a:pt x="115" y="161"/>
                  </a:lnTo>
                  <a:lnTo>
                    <a:pt x="118" y="160"/>
                  </a:lnTo>
                  <a:lnTo>
                    <a:pt x="122" y="160"/>
                  </a:lnTo>
                  <a:lnTo>
                    <a:pt x="124" y="158"/>
                  </a:lnTo>
                  <a:lnTo>
                    <a:pt x="128" y="158"/>
                  </a:lnTo>
                  <a:lnTo>
                    <a:pt x="130" y="157"/>
                  </a:lnTo>
                  <a:lnTo>
                    <a:pt x="134" y="156"/>
                  </a:lnTo>
                  <a:lnTo>
                    <a:pt x="137" y="155"/>
                  </a:lnTo>
                  <a:lnTo>
                    <a:pt x="140" y="155"/>
                  </a:lnTo>
                  <a:lnTo>
                    <a:pt x="142" y="154"/>
                  </a:lnTo>
                  <a:lnTo>
                    <a:pt x="146" y="153"/>
                  </a:lnTo>
                  <a:lnTo>
                    <a:pt x="149" y="151"/>
                  </a:lnTo>
                  <a:lnTo>
                    <a:pt x="153" y="150"/>
                  </a:lnTo>
                  <a:lnTo>
                    <a:pt x="155" y="149"/>
                  </a:lnTo>
                  <a:lnTo>
                    <a:pt x="157" y="148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7" y="144"/>
                  </a:lnTo>
                  <a:lnTo>
                    <a:pt x="169" y="143"/>
                  </a:lnTo>
                  <a:lnTo>
                    <a:pt x="173" y="142"/>
                  </a:lnTo>
                  <a:lnTo>
                    <a:pt x="176" y="142"/>
                  </a:lnTo>
                  <a:lnTo>
                    <a:pt x="181" y="138"/>
                  </a:lnTo>
                  <a:lnTo>
                    <a:pt x="187" y="136"/>
                  </a:lnTo>
                  <a:lnTo>
                    <a:pt x="189" y="135"/>
                  </a:lnTo>
                  <a:lnTo>
                    <a:pt x="193" y="134"/>
                  </a:lnTo>
                  <a:lnTo>
                    <a:pt x="195" y="131"/>
                  </a:lnTo>
                  <a:lnTo>
                    <a:pt x="199" y="131"/>
                  </a:lnTo>
                  <a:lnTo>
                    <a:pt x="204" y="126"/>
                  </a:lnTo>
                  <a:lnTo>
                    <a:pt x="208" y="124"/>
                  </a:lnTo>
                  <a:lnTo>
                    <a:pt x="213" y="121"/>
                  </a:lnTo>
                  <a:lnTo>
                    <a:pt x="219" y="117"/>
                  </a:lnTo>
                  <a:lnTo>
                    <a:pt x="223" y="112"/>
                  </a:lnTo>
                  <a:lnTo>
                    <a:pt x="227" y="109"/>
                  </a:lnTo>
                  <a:lnTo>
                    <a:pt x="232" y="105"/>
                  </a:lnTo>
                  <a:lnTo>
                    <a:pt x="237" y="102"/>
                  </a:lnTo>
                  <a:lnTo>
                    <a:pt x="240" y="97"/>
                  </a:lnTo>
                  <a:lnTo>
                    <a:pt x="244" y="92"/>
                  </a:lnTo>
                  <a:lnTo>
                    <a:pt x="248" y="87"/>
                  </a:lnTo>
                  <a:lnTo>
                    <a:pt x="250" y="83"/>
                  </a:lnTo>
                  <a:lnTo>
                    <a:pt x="253" y="78"/>
                  </a:lnTo>
                  <a:lnTo>
                    <a:pt x="256" y="73"/>
                  </a:lnTo>
                  <a:lnTo>
                    <a:pt x="258" y="67"/>
                  </a:lnTo>
                  <a:lnTo>
                    <a:pt x="261" y="62"/>
                  </a:lnTo>
                  <a:lnTo>
                    <a:pt x="261" y="59"/>
                  </a:lnTo>
                  <a:lnTo>
                    <a:pt x="262" y="55"/>
                  </a:lnTo>
                  <a:lnTo>
                    <a:pt x="262" y="53"/>
                  </a:lnTo>
                  <a:lnTo>
                    <a:pt x="263" y="51"/>
                  </a:lnTo>
                  <a:lnTo>
                    <a:pt x="263" y="46"/>
                  </a:lnTo>
                  <a:lnTo>
                    <a:pt x="264" y="41"/>
                  </a:lnTo>
                  <a:lnTo>
                    <a:pt x="264" y="36"/>
                  </a:lnTo>
                  <a:lnTo>
                    <a:pt x="264" y="33"/>
                  </a:lnTo>
                  <a:lnTo>
                    <a:pt x="264" y="29"/>
                  </a:lnTo>
                  <a:lnTo>
                    <a:pt x="264" y="26"/>
                  </a:lnTo>
                  <a:lnTo>
                    <a:pt x="263" y="23"/>
                  </a:lnTo>
                  <a:lnTo>
                    <a:pt x="262" y="20"/>
                  </a:lnTo>
                  <a:lnTo>
                    <a:pt x="261" y="17"/>
                  </a:lnTo>
                  <a:lnTo>
                    <a:pt x="259" y="15"/>
                  </a:lnTo>
                  <a:lnTo>
                    <a:pt x="257" y="10"/>
                  </a:lnTo>
                  <a:lnTo>
                    <a:pt x="255" y="8"/>
                  </a:lnTo>
                  <a:lnTo>
                    <a:pt x="251" y="4"/>
                  </a:lnTo>
                  <a:lnTo>
                    <a:pt x="248" y="3"/>
                  </a:lnTo>
                  <a:lnTo>
                    <a:pt x="244" y="2"/>
                  </a:lnTo>
                  <a:lnTo>
                    <a:pt x="242" y="1"/>
                  </a:lnTo>
                  <a:lnTo>
                    <a:pt x="237" y="1"/>
                  </a:lnTo>
                  <a:lnTo>
                    <a:pt x="235" y="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1622" y="1523"/>
              <a:ext cx="52" cy="100"/>
            </a:xfrm>
            <a:custGeom>
              <a:avLst/>
              <a:gdLst>
                <a:gd name="T0" fmla="*/ 0 w 158"/>
                <a:gd name="T1" fmla="*/ 0 h 300"/>
                <a:gd name="T2" fmla="*/ 0 w 158"/>
                <a:gd name="T3" fmla="*/ 0 h 300"/>
                <a:gd name="T4" fmla="*/ 0 w 158"/>
                <a:gd name="T5" fmla="*/ 0 h 300"/>
                <a:gd name="T6" fmla="*/ 0 w 158"/>
                <a:gd name="T7" fmla="*/ 0 h 300"/>
                <a:gd name="T8" fmla="*/ 0 w 158"/>
                <a:gd name="T9" fmla="*/ 0 h 300"/>
                <a:gd name="T10" fmla="*/ 0 w 158"/>
                <a:gd name="T11" fmla="*/ 0 h 300"/>
                <a:gd name="T12" fmla="*/ 0 w 158"/>
                <a:gd name="T13" fmla="*/ 0 h 300"/>
                <a:gd name="T14" fmla="*/ 0 w 158"/>
                <a:gd name="T15" fmla="*/ 0 h 300"/>
                <a:gd name="T16" fmla="*/ 0 w 158"/>
                <a:gd name="T17" fmla="*/ 0 h 300"/>
                <a:gd name="T18" fmla="*/ 0 w 158"/>
                <a:gd name="T19" fmla="*/ 0 h 300"/>
                <a:gd name="T20" fmla="*/ 0 w 158"/>
                <a:gd name="T21" fmla="*/ 0 h 300"/>
                <a:gd name="T22" fmla="*/ 0 w 158"/>
                <a:gd name="T23" fmla="*/ 0 h 300"/>
                <a:gd name="T24" fmla="*/ 0 w 158"/>
                <a:gd name="T25" fmla="*/ 0 h 300"/>
                <a:gd name="T26" fmla="*/ 0 w 158"/>
                <a:gd name="T27" fmla="*/ 0 h 300"/>
                <a:gd name="T28" fmla="*/ 0 w 158"/>
                <a:gd name="T29" fmla="*/ 0 h 300"/>
                <a:gd name="T30" fmla="*/ 0 w 158"/>
                <a:gd name="T31" fmla="*/ 0 h 300"/>
                <a:gd name="T32" fmla="*/ 0 w 158"/>
                <a:gd name="T33" fmla="*/ 0 h 300"/>
                <a:gd name="T34" fmla="*/ 0 w 158"/>
                <a:gd name="T35" fmla="*/ 0 h 300"/>
                <a:gd name="T36" fmla="*/ 0 w 158"/>
                <a:gd name="T37" fmla="*/ 0 h 300"/>
                <a:gd name="T38" fmla="*/ 0 w 158"/>
                <a:gd name="T39" fmla="*/ 0 h 300"/>
                <a:gd name="T40" fmla="*/ 0 w 158"/>
                <a:gd name="T41" fmla="*/ 0 h 300"/>
                <a:gd name="T42" fmla="*/ 0 w 158"/>
                <a:gd name="T43" fmla="*/ 0 h 300"/>
                <a:gd name="T44" fmla="*/ 0 w 158"/>
                <a:gd name="T45" fmla="*/ 0 h 300"/>
                <a:gd name="T46" fmla="*/ 0 w 158"/>
                <a:gd name="T47" fmla="*/ 0 h 300"/>
                <a:gd name="T48" fmla="*/ 0 w 158"/>
                <a:gd name="T49" fmla="*/ 0 h 300"/>
                <a:gd name="T50" fmla="*/ 0 w 158"/>
                <a:gd name="T51" fmla="*/ 0 h 300"/>
                <a:gd name="T52" fmla="*/ 0 w 158"/>
                <a:gd name="T53" fmla="*/ 0 h 300"/>
                <a:gd name="T54" fmla="*/ 0 w 158"/>
                <a:gd name="T55" fmla="*/ 0 h 300"/>
                <a:gd name="T56" fmla="*/ 0 w 158"/>
                <a:gd name="T57" fmla="*/ 0 h 300"/>
                <a:gd name="T58" fmla="*/ 0 w 158"/>
                <a:gd name="T59" fmla="*/ 0 h 300"/>
                <a:gd name="T60" fmla="*/ 0 w 158"/>
                <a:gd name="T61" fmla="*/ 0 h 300"/>
                <a:gd name="T62" fmla="*/ 0 w 158"/>
                <a:gd name="T63" fmla="*/ 0 h 300"/>
                <a:gd name="T64" fmla="*/ 0 w 158"/>
                <a:gd name="T65" fmla="*/ 0 h 300"/>
                <a:gd name="T66" fmla="*/ 0 w 158"/>
                <a:gd name="T67" fmla="*/ 0 h 300"/>
                <a:gd name="T68" fmla="*/ 0 w 158"/>
                <a:gd name="T69" fmla="*/ 0 h 300"/>
                <a:gd name="T70" fmla="*/ 0 w 158"/>
                <a:gd name="T71" fmla="*/ 0 h 300"/>
                <a:gd name="T72" fmla="*/ 0 w 158"/>
                <a:gd name="T73" fmla="*/ 0 h 300"/>
                <a:gd name="T74" fmla="*/ 0 w 158"/>
                <a:gd name="T75" fmla="*/ 0 h 300"/>
                <a:gd name="T76" fmla="*/ 0 w 158"/>
                <a:gd name="T77" fmla="*/ 0 h 300"/>
                <a:gd name="T78" fmla="*/ 0 w 158"/>
                <a:gd name="T79" fmla="*/ 0 h 300"/>
                <a:gd name="T80" fmla="*/ 0 w 158"/>
                <a:gd name="T81" fmla="*/ 0 h 300"/>
                <a:gd name="T82" fmla="*/ 0 w 158"/>
                <a:gd name="T83" fmla="*/ 0 h 300"/>
                <a:gd name="T84" fmla="*/ 0 w 158"/>
                <a:gd name="T85" fmla="*/ 0 h 300"/>
                <a:gd name="T86" fmla="*/ 0 w 158"/>
                <a:gd name="T87" fmla="*/ 0 h 300"/>
                <a:gd name="T88" fmla="*/ 0 w 158"/>
                <a:gd name="T89" fmla="*/ 0 h 300"/>
                <a:gd name="T90" fmla="*/ 0 w 158"/>
                <a:gd name="T91" fmla="*/ 0 h 300"/>
                <a:gd name="T92" fmla="*/ 0 w 158"/>
                <a:gd name="T93" fmla="*/ 0 h 3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8"/>
                <a:gd name="T142" fmla="*/ 0 h 300"/>
                <a:gd name="T143" fmla="*/ 158 w 158"/>
                <a:gd name="T144" fmla="*/ 300 h 30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8" h="300">
                  <a:moveTo>
                    <a:pt x="85" y="51"/>
                  </a:moveTo>
                  <a:lnTo>
                    <a:pt x="85" y="50"/>
                  </a:lnTo>
                  <a:lnTo>
                    <a:pt x="86" y="48"/>
                  </a:lnTo>
                  <a:lnTo>
                    <a:pt x="88" y="44"/>
                  </a:lnTo>
                  <a:lnTo>
                    <a:pt x="92" y="41"/>
                  </a:lnTo>
                  <a:lnTo>
                    <a:pt x="94" y="37"/>
                  </a:lnTo>
                  <a:lnTo>
                    <a:pt x="96" y="35"/>
                  </a:lnTo>
                  <a:lnTo>
                    <a:pt x="98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6" y="23"/>
                  </a:lnTo>
                  <a:lnTo>
                    <a:pt x="109" y="20"/>
                  </a:lnTo>
                  <a:lnTo>
                    <a:pt x="112" y="17"/>
                  </a:lnTo>
                  <a:lnTo>
                    <a:pt x="115" y="14"/>
                  </a:lnTo>
                  <a:lnTo>
                    <a:pt x="118" y="11"/>
                  </a:lnTo>
                  <a:lnTo>
                    <a:pt x="120" y="8"/>
                  </a:lnTo>
                  <a:lnTo>
                    <a:pt x="124" y="6"/>
                  </a:lnTo>
                  <a:lnTo>
                    <a:pt x="126" y="5"/>
                  </a:lnTo>
                  <a:lnTo>
                    <a:pt x="130" y="3"/>
                  </a:lnTo>
                  <a:lnTo>
                    <a:pt x="132" y="1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5" y="0"/>
                  </a:lnTo>
                  <a:lnTo>
                    <a:pt x="147" y="1"/>
                  </a:lnTo>
                  <a:lnTo>
                    <a:pt x="150" y="4"/>
                  </a:lnTo>
                  <a:lnTo>
                    <a:pt x="152" y="6"/>
                  </a:lnTo>
                  <a:lnTo>
                    <a:pt x="155" y="10"/>
                  </a:lnTo>
                  <a:lnTo>
                    <a:pt x="156" y="13"/>
                  </a:lnTo>
                  <a:lnTo>
                    <a:pt x="157" y="17"/>
                  </a:lnTo>
                  <a:lnTo>
                    <a:pt x="157" y="20"/>
                  </a:lnTo>
                  <a:lnTo>
                    <a:pt x="158" y="25"/>
                  </a:lnTo>
                  <a:lnTo>
                    <a:pt x="158" y="30"/>
                  </a:lnTo>
                  <a:lnTo>
                    <a:pt x="158" y="35"/>
                  </a:lnTo>
                  <a:lnTo>
                    <a:pt x="158" y="37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6"/>
                  </a:lnTo>
                  <a:lnTo>
                    <a:pt x="157" y="49"/>
                  </a:lnTo>
                  <a:lnTo>
                    <a:pt x="157" y="51"/>
                  </a:lnTo>
                  <a:lnTo>
                    <a:pt x="156" y="55"/>
                  </a:lnTo>
                  <a:lnTo>
                    <a:pt x="156" y="58"/>
                  </a:lnTo>
                  <a:lnTo>
                    <a:pt x="155" y="61"/>
                  </a:lnTo>
                  <a:lnTo>
                    <a:pt x="155" y="64"/>
                  </a:lnTo>
                  <a:lnTo>
                    <a:pt x="153" y="68"/>
                  </a:lnTo>
                  <a:lnTo>
                    <a:pt x="153" y="70"/>
                  </a:lnTo>
                  <a:lnTo>
                    <a:pt x="152" y="74"/>
                  </a:lnTo>
                  <a:lnTo>
                    <a:pt x="151" y="77"/>
                  </a:lnTo>
                  <a:lnTo>
                    <a:pt x="150" y="80"/>
                  </a:lnTo>
                  <a:lnTo>
                    <a:pt x="150" y="83"/>
                  </a:lnTo>
                  <a:lnTo>
                    <a:pt x="149" y="87"/>
                  </a:lnTo>
                  <a:lnTo>
                    <a:pt x="149" y="89"/>
                  </a:lnTo>
                  <a:lnTo>
                    <a:pt x="147" y="93"/>
                  </a:lnTo>
                  <a:lnTo>
                    <a:pt x="146" y="96"/>
                  </a:lnTo>
                  <a:lnTo>
                    <a:pt x="145" y="99"/>
                  </a:lnTo>
                  <a:lnTo>
                    <a:pt x="144" y="102"/>
                  </a:lnTo>
                  <a:lnTo>
                    <a:pt x="143" y="106"/>
                  </a:lnTo>
                  <a:lnTo>
                    <a:pt x="143" y="108"/>
                  </a:lnTo>
                  <a:lnTo>
                    <a:pt x="141" y="112"/>
                  </a:lnTo>
                  <a:lnTo>
                    <a:pt x="140" y="115"/>
                  </a:lnTo>
                  <a:lnTo>
                    <a:pt x="140" y="119"/>
                  </a:lnTo>
                  <a:lnTo>
                    <a:pt x="139" y="121"/>
                  </a:lnTo>
                  <a:lnTo>
                    <a:pt x="138" y="124"/>
                  </a:lnTo>
                  <a:lnTo>
                    <a:pt x="137" y="127"/>
                  </a:lnTo>
                  <a:lnTo>
                    <a:pt x="136" y="131"/>
                  </a:lnTo>
                  <a:lnTo>
                    <a:pt x="136" y="133"/>
                  </a:lnTo>
                  <a:lnTo>
                    <a:pt x="134" y="137"/>
                  </a:lnTo>
                  <a:lnTo>
                    <a:pt x="134" y="139"/>
                  </a:lnTo>
                  <a:lnTo>
                    <a:pt x="133" y="143"/>
                  </a:lnTo>
                  <a:lnTo>
                    <a:pt x="133" y="145"/>
                  </a:lnTo>
                  <a:lnTo>
                    <a:pt x="131" y="150"/>
                  </a:lnTo>
                  <a:lnTo>
                    <a:pt x="130" y="156"/>
                  </a:lnTo>
                  <a:lnTo>
                    <a:pt x="130" y="159"/>
                  </a:lnTo>
                  <a:lnTo>
                    <a:pt x="128" y="164"/>
                  </a:lnTo>
                  <a:lnTo>
                    <a:pt x="128" y="167"/>
                  </a:lnTo>
                  <a:lnTo>
                    <a:pt x="128" y="172"/>
                  </a:lnTo>
                  <a:lnTo>
                    <a:pt x="128" y="176"/>
                  </a:lnTo>
                  <a:lnTo>
                    <a:pt x="130" y="179"/>
                  </a:lnTo>
                  <a:lnTo>
                    <a:pt x="130" y="182"/>
                  </a:lnTo>
                  <a:lnTo>
                    <a:pt x="130" y="184"/>
                  </a:lnTo>
                  <a:lnTo>
                    <a:pt x="130" y="188"/>
                  </a:lnTo>
                  <a:lnTo>
                    <a:pt x="131" y="191"/>
                  </a:lnTo>
                  <a:lnTo>
                    <a:pt x="131" y="196"/>
                  </a:lnTo>
                  <a:lnTo>
                    <a:pt x="131" y="199"/>
                  </a:lnTo>
                  <a:lnTo>
                    <a:pt x="131" y="204"/>
                  </a:lnTo>
                  <a:lnTo>
                    <a:pt x="132" y="209"/>
                  </a:lnTo>
                  <a:lnTo>
                    <a:pt x="131" y="214"/>
                  </a:lnTo>
                  <a:lnTo>
                    <a:pt x="131" y="218"/>
                  </a:lnTo>
                  <a:lnTo>
                    <a:pt x="131" y="223"/>
                  </a:lnTo>
                  <a:lnTo>
                    <a:pt x="131" y="229"/>
                  </a:lnTo>
                  <a:lnTo>
                    <a:pt x="130" y="234"/>
                  </a:lnTo>
                  <a:lnTo>
                    <a:pt x="130" y="239"/>
                  </a:lnTo>
                  <a:lnTo>
                    <a:pt x="130" y="245"/>
                  </a:lnTo>
                  <a:lnTo>
                    <a:pt x="128" y="249"/>
                  </a:lnTo>
                  <a:lnTo>
                    <a:pt x="127" y="254"/>
                  </a:lnTo>
                  <a:lnTo>
                    <a:pt x="126" y="259"/>
                  </a:lnTo>
                  <a:lnTo>
                    <a:pt x="125" y="264"/>
                  </a:lnTo>
                  <a:lnTo>
                    <a:pt x="123" y="268"/>
                  </a:lnTo>
                  <a:lnTo>
                    <a:pt x="120" y="272"/>
                  </a:lnTo>
                  <a:lnTo>
                    <a:pt x="118" y="277"/>
                  </a:lnTo>
                  <a:lnTo>
                    <a:pt x="115" y="280"/>
                  </a:lnTo>
                  <a:lnTo>
                    <a:pt x="113" y="285"/>
                  </a:lnTo>
                  <a:lnTo>
                    <a:pt x="111" y="287"/>
                  </a:lnTo>
                  <a:lnTo>
                    <a:pt x="107" y="290"/>
                  </a:lnTo>
                  <a:lnTo>
                    <a:pt x="104" y="293"/>
                  </a:lnTo>
                  <a:lnTo>
                    <a:pt x="100" y="296"/>
                  </a:lnTo>
                  <a:lnTo>
                    <a:pt x="95" y="297"/>
                  </a:lnTo>
                  <a:lnTo>
                    <a:pt x="90" y="299"/>
                  </a:lnTo>
                  <a:lnTo>
                    <a:pt x="86" y="299"/>
                  </a:lnTo>
                  <a:lnTo>
                    <a:pt x="81" y="300"/>
                  </a:lnTo>
                  <a:lnTo>
                    <a:pt x="75" y="300"/>
                  </a:lnTo>
                  <a:lnTo>
                    <a:pt x="70" y="299"/>
                  </a:lnTo>
                  <a:lnTo>
                    <a:pt x="66" y="298"/>
                  </a:lnTo>
                  <a:lnTo>
                    <a:pt x="61" y="297"/>
                  </a:lnTo>
                  <a:lnTo>
                    <a:pt x="56" y="294"/>
                  </a:lnTo>
                  <a:lnTo>
                    <a:pt x="51" y="291"/>
                  </a:lnTo>
                  <a:lnTo>
                    <a:pt x="48" y="288"/>
                  </a:lnTo>
                  <a:lnTo>
                    <a:pt x="43" y="285"/>
                  </a:lnTo>
                  <a:lnTo>
                    <a:pt x="40" y="280"/>
                  </a:lnTo>
                  <a:lnTo>
                    <a:pt x="36" y="277"/>
                  </a:lnTo>
                  <a:lnTo>
                    <a:pt x="32" y="272"/>
                  </a:lnTo>
                  <a:lnTo>
                    <a:pt x="30" y="268"/>
                  </a:lnTo>
                  <a:lnTo>
                    <a:pt x="26" y="264"/>
                  </a:lnTo>
                  <a:lnTo>
                    <a:pt x="24" y="259"/>
                  </a:lnTo>
                  <a:lnTo>
                    <a:pt x="22" y="254"/>
                  </a:lnTo>
                  <a:lnTo>
                    <a:pt x="19" y="249"/>
                  </a:lnTo>
                  <a:lnTo>
                    <a:pt x="16" y="243"/>
                  </a:lnTo>
                  <a:lnTo>
                    <a:pt x="13" y="239"/>
                  </a:lnTo>
                  <a:lnTo>
                    <a:pt x="12" y="234"/>
                  </a:lnTo>
                  <a:lnTo>
                    <a:pt x="10" y="229"/>
                  </a:lnTo>
                  <a:lnTo>
                    <a:pt x="9" y="224"/>
                  </a:lnTo>
                  <a:lnTo>
                    <a:pt x="8" y="220"/>
                  </a:lnTo>
                  <a:lnTo>
                    <a:pt x="5" y="215"/>
                  </a:lnTo>
                  <a:lnTo>
                    <a:pt x="5" y="211"/>
                  </a:lnTo>
                  <a:lnTo>
                    <a:pt x="4" y="208"/>
                  </a:lnTo>
                  <a:lnTo>
                    <a:pt x="3" y="204"/>
                  </a:lnTo>
                  <a:lnTo>
                    <a:pt x="2" y="202"/>
                  </a:lnTo>
                  <a:lnTo>
                    <a:pt x="2" y="199"/>
                  </a:lnTo>
                  <a:lnTo>
                    <a:pt x="0" y="196"/>
                  </a:lnTo>
                  <a:lnTo>
                    <a:pt x="85" y="5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1806" y="1431"/>
              <a:ext cx="26" cy="101"/>
            </a:xfrm>
            <a:custGeom>
              <a:avLst/>
              <a:gdLst>
                <a:gd name="T0" fmla="*/ 0 w 77"/>
                <a:gd name="T1" fmla="*/ 0 h 301"/>
                <a:gd name="T2" fmla="*/ 0 w 77"/>
                <a:gd name="T3" fmla="*/ 0 h 301"/>
                <a:gd name="T4" fmla="*/ 0 w 77"/>
                <a:gd name="T5" fmla="*/ 0 h 301"/>
                <a:gd name="T6" fmla="*/ 0 w 77"/>
                <a:gd name="T7" fmla="*/ 0 h 301"/>
                <a:gd name="T8" fmla="*/ 0 w 77"/>
                <a:gd name="T9" fmla="*/ 0 h 301"/>
                <a:gd name="T10" fmla="*/ 0 w 77"/>
                <a:gd name="T11" fmla="*/ 0 h 301"/>
                <a:gd name="T12" fmla="*/ 0 w 77"/>
                <a:gd name="T13" fmla="*/ 0 h 301"/>
                <a:gd name="T14" fmla="*/ 0 w 77"/>
                <a:gd name="T15" fmla="*/ 0 h 301"/>
                <a:gd name="T16" fmla="*/ 0 w 77"/>
                <a:gd name="T17" fmla="*/ 0 h 301"/>
                <a:gd name="T18" fmla="*/ 0 w 77"/>
                <a:gd name="T19" fmla="*/ 0 h 301"/>
                <a:gd name="T20" fmla="*/ 0 w 77"/>
                <a:gd name="T21" fmla="*/ 0 h 301"/>
                <a:gd name="T22" fmla="*/ 0 w 77"/>
                <a:gd name="T23" fmla="*/ 0 h 301"/>
                <a:gd name="T24" fmla="*/ 0 w 77"/>
                <a:gd name="T25" fmla="*/ 0 h 301"/>
                <a:gd name="T26" fmla="*/ 0 w 77"/>
                <a:gd name="T27" fmla="*/ 0 h 301"/>
                <a:gd name="T28" fmla="*/ 0 w 77"/>
                <a:gd name="T29" fmla="*/ 0 h 301"/>
                <a:gd name="T30" fmla="*/ 0 w 77"/>
                <a:gd name="T31" fmla="*/ 0 h 301"/>
                <a:gd name="T32" fmla="*/ 0 w 77"/>
                <a:gd name="T33" fmla="*/ 0 h 301"/>
                <a:gd name="T34" fmla="*/ 0 w 77"/>
                <a:gd name="T35" fmla="*/ 0 h 301"/>
                <a:gd name="T36" fmla="*/ 0 w 77"/>
                <a:gd name="T37" fmla="*/ 0 h 301"/>
                <a:gd name="T38" fmla="*/ 0 w 77"/>
                <a:gd name="T39" fmla="*/ 0 h 301"/>
                <a:gd name="T40" fmla="*/ 0 w 77"/>
                <a:gd name="T41" fmla="*/ 0 h 301"/>
                <a:gd name="T42" fmla="*/ 0 w 77"/>
                <a:gd name="T43" fmla="*/ 0 h 301"/>
                <a:gd name="T44" fmla="*/ 0 w 77"/>
                <a:gd name="T45" fmla="*/ 0 h 301"/>
                <a:gd name="T46" fmla="*/ 0 w 77"/>
                <a:gd name="T47" fmla="*/ 0 h 301"/>
                <a:gd name="T48" fmla="*/ 0 w 77"/>
                <a:gd name="T49" fmla="*/ 0 h 301"/>
                <a:gd name="T50" fmla="*/ 0 w 77"/>
                <a:gd name="T51" fmla="*/ 0 h 301"/>
                <a:gd name="T52" fmla="*/ 0 w 77"/>
                <a:gd name="T53" fmla="*/ 0 h 301"/>
                <a:gd name="T54" fmla="*/ 0 w 77"/>
                <a:gd name="T55" fmla="*/ 0 h 301"/>
                <a:gd name="T56" fmla="*/ 0 w 77"/>
                <a:gd name="T57" fmla="*/ 0 h 301"/>
                <a:gd name="T58" fmla="*/ 0 w 77"/>
                <a:gd name="T59" fmla="*/ 0 h 301"/>
                <a:gd name="T60" fmla="*/ 0 w 77"/>
                <a:gd name="T61" fmla="*/ 0 h 301"/>
                <a:gd name="T62" fmla="*/ 0 w 77"/>
                <a:gd name="T63" fmla="*/ 0 h 301"/>
                <a:gd name="T64" fmla="*/ 0 w 77"/>
                <a:gd name="T65" fmla="*/ 0 h 301"/>
                <a:gd name="T66" fmla="*/ 0 w 77"/>
                <a:gd name="T67" fmla="*/ 0 h 301"/>
                <a:gd name="T68" fmla="*/ 0 w 77"/>
                <a:gd name="T69" fmla="*/ 0 h 301"/>
                <a:gd name="T70" fmla="*/ 0 w 77"/>
                <a:gd name="T71" fmla="*/ 0 h 301"/>
                <a:gd name="T72" fmla="*/ 0 w 77"/>
                <a:gd name="T73" fmla="*/ 0 h 301"/>
                <a:gd name="T74" fmla="*/ 0 w 77"/>
                <a:gd name="T75" fmla="*/ 0 h 301"/>
                <a:gd name="T76" fmla="*/ 0 w 77"/>
                <a:gd name="T77" fmla="*/ 0 h 301"/>
                <a:gd name="T78" fmla="*/ 0 w 77"/>
                <a:gd name="T79" fmla="*/ 0 h 301"/>
                <a:gd name="T80" fmla="*/ 0 w 77"/>
                <a:gd name="T81" fmla="*/ 0 h 301"/>
                <a:gd name="T82" fmla="*/ 0 w 77"/>
                <a:gd name="T83" fmla="*/ 0 h 301"/>
                <a:gd name="T84" fmla="*/ 0 w 77"/>
                <a:gd name="T85" fmla="*/ 0 h 301"/>
                <a:gd name="T86" fmla="*/ 0 w 77"/>
                <a:gd name="T87" fmla="*/ 0 h 301"/>
                <a:gd name="T88" fmla="*/ 0 w 77"/>
                <a:gd name="T89" fmla="*/ 0 h 301"/>
                <a:gd name="T90" fmla="*/ 0 w 77"/>
                <a:gd name="T91" fmla="*/ 0 h 301"/>
                <a:gd name="T92" fmla="*/ 0 w 77"/>
                <a:gd name="T93" fmla="*/ 0 h 301"/>
                <a:gd name="T94" fmla="*/ 0 w 77"/>
                <a:gd name="T95" fmla="*/ 0 h 301"/>
                <a:gd name="T96" fmla="*/ 0 w 77"/>
                <a:gd name="T97" fmla="*/ 0 h 301"/>
                <a:gd name="T98" fmla="*/ 0 w 77"/>
                <a:gd name="T99" fmla="*/ 0 h 301"/>
                <a:gd name="T100" fmla="*/ 0 w 77"/>
                <a:gd name="T101" fmla="*/ 0 h 301"/>
                <a:gd name="T102" fmla="*/ 0 w 77"/>
                <a:gd name="T103" fmla="*/ 0 h 301"/>
                <a:gd name="T104" fmla="*/ 0 w 77"/>
                <a:gd name="T105" fmla="*/ 0 h 301"/>
                <a:gd name="T106" fmla="*/ 0 w 77"/>
                <a:gd name="T107" fmla="*/ 0 h 301"/>
                <a:gd name="T108" fmla="*/ 0 w 77"/>
                <a:gd name="T109" fmla="*/ 0 h 301"/>
                <a:gd name="T110" fmla="*/ 0 w 77"/>
                <a:gd name="T111" fmla="*/ 0 h 301"/>
                <a:gd name="T112" fmla="*/ 0 w 77"/>
                <a:gd name="T113" fmla="*/ 0 h 301"/>
                <a:gd name="T114" fmla="*/ 0 w 77"/>
                <a:gd name="T115" fmla="*/ 0 h 301"/>
                <a:gd name="T116" fmla="*/ 0 w 77"/>
                <a:gd name="T117" fmla="*/ 0 h 301"/>
                <a:gd name="T118" fmla="*/ 0 w 77"/>
                <a:gd name="T119" fmla="*/ 0 h 3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"/>
                <a:gd name="T181" fmla="*/ 0 h 301"/>
                <a:gd name="T182" fmla="*/ 77 w 77"/>
                <a:gd name="T183" fmla="*/ 301 h 3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" h="301">
                  <a:moveTo>
                    <a:pt x="77" y="10"/>
                  </a:moveTo>
                  <a:lnTo>
                    <a:pt x="75" y="14"/>
                  </a:lnTo>
                  <a:lnTo>
                    <a:pt x="75" y="18"/>
                  </a:lnTo>
                  <a:lnTo>
                    <a:pt x="74" y="20"/>
                  </a:lnTo>
                  <a:lnTo>
                    <a:pt x="74" y="24"/>
                  </a:lnTo>
                  <a:lnTo>
                    <a:pt x="72" y="27"/>
                  </a:lnTo>
                  <a:lnTo>
                    <a:pt x="71" y="31"/>
                  </a:lnTo>
                  <a:lnTo>
                    <a:pt x="70" y="33"/>
                  </a:lnTo>
                  <a:lnTo>
                    <a:pt x="70" y="38"/>
                  </a:lnTo>
                  <a:lnTo>
                    <a:pt x="69" y="40"/>
                  </a:lnTo>
                  <a:lnTo>
                    <a:pt x="69" y="44"/>
                  </a:lnTo>
                  <a:lnTo>
                    <a:pt x="68" y="46"/>
                  </a:lnTo>
                  <a:lnTo>
                    <a:pt x="68" y="50"/>
                  </a:lnTo>
                  <a:lnTo>
                    <a:pt x="66" y="53"/>
                  </a:lnTo>
                  <a:lnTo>
                    <a:pt x="66" y="57"/>
                  </a:lnTo>
                  <a:lnTo>
                    <a:pt x="65" y="59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4" y="67"/>
                  </a:lnTo>
                  <a:lnTo>
                    <a:pt x="64" y="71"/>
                  </a:lnTo>
                  <a:lnTo>
                    <a:pt x="64" y="75"/>
                  </a:lnTo>
                  <a:lnTo>
                    <a:pt x="64" y="77"/>
                  </a:lnTo>
                  <a:lnTo>
                    <a:pt x="63" y="79"/>
                  </a:lnTo>
                  <a:lnTo>
                    <a:pt x="63" y="83"/>
                  </a:lnTo>
                  <a:lnTo>
                    <a:pt x="63" y="86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95"/>
                  </a:lnTo>
                  <a:lnTo>
                    <a:pt x="62" y="97"/>
                  </a:lnTo>
                  <a:lnTo>
                    <a:pt x="61" y="101"/>
                  </a:lnTo>
                  <a:lnTo>
                    <a:pt x="61" y="103"/>
                  </a:lnTo>
                  <a:lnTo>
                    <a:pt x="61" y="105"/>
                  </a:lnTo>
                  <a:lnTo>
                    <a:pt x="61" y="109"/>
                  </a:lnTo>
                  <a:lnTo>
                    <a:pt x="59" y="115"/>
                  </a:lnTo>
                  <a:lnTo>
                    <a:pt x="59" y="121"/>
                  </a:lnTo>
                  <a:lnTo>
                    <a:pt x="59" y="123"/>
                  </a:lnTo>
                  <a:lnTo>
                    <a:pt x="59" y="126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37"/>
                  </a:lnTo>
                  <a:lnTo>
                    <a:pt x="57" y="143"/>
                  </a:lnTo>
                  <a:lnTo>
                    <a:pt x="57" y="146"/>
                  </a:lnTo>
                  <a:lnTo>
                    <a:pt x="57" y="149"/>
                  </a:lnTo>
                  <a:lnTo>
                    <a:pt x="56" y="153"/>
                  </a:lnTo>
                  <a:lnTo>
                    <a:pt x="56" y="155"/>
                  </a:lnTo>
                  <a:lnTo>
                    <a:pt x="56" y="159"/>
                  </a:lnTo>
                  <a:lnTo>
                    <a:pt x="55" y="161"/>
                  </a:lnTo>
                  <a:lnTo>
                    <a:pt x="55" y="165"/>
                  </a:lnTo>
                  <a:lnTo>
                    <a:pt x="55" y="167"/>
                  </a:lnTo>
                  <a:lnTo>
                    <a:pt x="55" y="171"/>
                  </a:lnTo>
                  <a:lnTo>
                    <a:pt x="53" y="174"/>
                  </a:lnTo>
                  <a:lnTo>
                    <a:pt x="53" y="177"/>
                  </a:lnTo>
                  <a:lnTo>
                    <a:pt x="53" y="180"/>
                  </a:lnTo>
                  <a:lnTo>
                    <a:pt x="52" y="184"/>
                  </a:lnTo>
                  <a:lnTo>
                    <a:pt x="51" y="187"/>
                  </a:lnTo>
                  <a:lnTo>
                    <a:pt x="51" y="190"/>
                  </a:lnTo>
                  <a:lnTo>
                    <a:pt x="50" y="193"/>
                  </a:lnTo>
                  <a:lnTo>
                    <a:pt x="50" y="197"/>
                  </a:lnTo>
                  <a:lnTo>
                    <a:pt x="50" y="200"/>
                  </a:lnTo>
                  <a:lnTo>
                    <a:pt x="49" y="204"/>
                  </a:lnTo>
                  <a:lnTo>
                    <a:pt x="49" y="209"/>
                  </a:lnTo>
                  <a:lnTo>
                    <a:pt x="46" y="213"/>
                  </a:lnTo>
                  <a:lnTo>
                    <a:pt x="45" y="218"/>
                  </a:lnTo>
                  <a:lnTo>
                    <a:pt x="44" y="222"/>
                  </a:lnTo>
                  <a:lnTo>
                    <a:pt x="43" y="225"/>
                  </a:lnTo>
                  <a:lnTo>
                    <a:pt x="42" y="229"/>
                  </a:lnTo>
                  <a:lnTo>
                    <a:pt x="40" y="232"/>
                  </a:lnTo>
                  <a:lnTo>
                    <a:pt x="40" y="235"/>
                  </a:lnTo>
                  <a:lnTo>
                    <a:pt x="40" y="237"/>
                  </a:lnTo>
                  <a:lnTo>
                    <a:pt x="40" y="239"/>
                  </a:lnTo>
                  <a:lnTo>
                    <a:pt x="40" y="243"/>
                  </a:lnTo>
                  <a:lnTo>
                    <a:pt x="40" y="244"/>
                  </a:lnTo>
                  <a:lnTo>
                    <a:pt x="40" y="248"/>
                  </a:lnTo>
                  <a:lnTo>
                    <a:pt x="40" y="249"/>
                  </a:lnTo>
                  <a:lnTo>
                    <a:pt x="42" y="252"/>
                  </a:lnTo>
                  <a:lnTo>
                    <a:pt x="46" y="255"/>
                  </a:lnTo>
                  <a:lnTo>
                    <a:pt x="50" y="257"/>
                  </a:lnTo>
                  <a:lnTo>
                    <a:pt x="55" y="260"/>
                  </a:lnTo>
                  <a:lnTo>
                    <a:pt x="61" y="263"/>
                  </a:lnTo>
                  <a:lnTo>
                    <a:pt x="64" y="265"/>
                  </a:lnTo>
                  <a:lnTo>
                    <a:pt x="66" y="268"/>
                  </a:lnTo>
                  <a:lnTo>
                    <a:pt x="69" y="271"/>
                  </a:lnTo>
                  <a:lnTo>
                    <a:pt x="70" y="276"/>
                  </a:lnTo>
                  <a:lnTo>
                    <a:pt x="70" y="279"/>
                  </a:lnTo>
                  <a:lnTo>
                    <a:pt x="70" y="283"/>
                  </a:lnTo>
                  <a:lnTo>
                    <a:pt x="69" y="287"/>
                  </a:lnTo>
                  <a:lnTo>
                    <a:pt x="68" y="290"/>
                  </a:lnTo>
                  <a:lnTo>
                    <a:pt x="64" y="293"/>
                  </a:lnTo>
                  <a:lnTo>
                    <a:pt x="62" y="296"/>
                  </a:lnTo>
                  <a:lnTo>
                    <a:pt x="58" y="298"/>
                  </a:lnTo>
                  <a:lnTo>
                    <a:pt x="55" y="300"/>
                  </a:lnTo>
                  <a:lnTo>
                    <a:pt x="51" y="301"/>
                  </a:lnTo>
                  <a:lnTo>
                    <a:pt x="48" y="301"/>
                  </a:lnTo>
                  <a:lnTo>
                    <a:pt x="43" y="301"/>
                  </a:lnTo>
                  <a:lnTo>
                    <a:pt x="39" y="299"/>
                  </a:lnTo>
                  <a:lnTo>
                    <a:pt x="33" y="295"/>
                  </a:lnTo>
                  <a:lnTo>
                    <a:pt x="29" y="292"/>
                  </a:lnTo>
                  <a:lnTo>
                    <a:pt x="23" y="289"/>
                  </a:lnTo>
                  <a:lnTo>
                    <a:pt x="18" y="286"/>
                  </a:lnTo>
                  <a:lnTo>
                    <a:pt x="13" y="281"/>
                  </a:lnTo>
                  <a:lnTo>
                    <a:pt x="10" y="277"/>
                  </a:lnTo>
                  <a:lnTo>
                    <a:pt x="6" y="273"/>
                  </a:lnTo>
                  <a:lnTo>
                    <a:pt x="4" y="268"/>
                  </a:lnTo>
                  <a:lnTo>
                    <a:pt x="1" y="262"/>
                  </a:lnTo>
                  <a:lnTo>
                    <a:pt x="1" y="257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0" y="248"/>
                  </a:lnTo>
                  <a:lnTo>
                    <a:pt x="0" y="245"/>
                  </a:lnTo>
                  <a:lnTo>
                    <a:pt x="0" y="242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1" y="232"/>
                  </a:lnTo>
                  <a:lnTo>
                    <a:pt x="1" y="228"/>
                  </a:lnTo>
                  <a:lnTo>
                    <a:pt x="2" y="222"/>
                  </a:lnTo>
                  <a:lnTo>
                    <a:pt x="2" y="216"/>
                  </a:lnTo>
                  <a:lnTo>
                    <a:pt x="4" y="211"/>
                  </a:lnTo>
                  <a:lnTo>
                    <a:pt x="5" y="207"/>
                  </a:lnTo>
                  <a:lnTo>
                    <a:pt x="6" y="205"/>
                  </a:lnTo>
                  <a:lnTo>
                    <a:pt x="6" y="201"/>
                  </a:lnTo>
                  <a:lnTo>
                    <a:pt x="7" y="199"/>
                  </a:lnTo>
                  <a:lnTo>
                    <a:pt x="7" y="196"/>
                  </a:lnTo>
                  <a:lnTo>
                    <a:pt x="8" y="192"/>
                  </a:lnTo>
                  <a:lnTo>
                    <a:pt x="8" y="188"/>
                  </a:lnTo>
                  <a:lnTo>
                    <a:pt x="10" y="185"/>
                  </a:lnTo>
                  <a:lnTo>
                    <a:pt x="11" y="181"/>
                  </a:lnTo>
                  <a:lnTo>
                    <a:pt x="12" y="178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8"/>
                  </a:lnTo>
                  <a:lnTo>
                    <a:pt x="14" y="165"/>
                  </a:lnTo>
                  <a:lnTo>
                    <a:pt x="14" y="162"/>
                  </a:lnTo>
                  <a:lnTo>
                    <a:pt x="15" y="159"/>
                  </a:lnTo>
                  <a:lnTo>
                    <a:pt x="17" y="155"/>
                  </a:lnTo>
                  <a:lnTo>
                    <a:pt x="17" y="153"/>
                  </a:lnTo>
                  <a:lnTo>
                    <a:pt x="18" y="149"/>
                  </a:lnTo>
                  <a:lnTo>
                    <a:pt x="19" y="147"/>
                  </a:lnTo>
                  <a:lnTo>
                    <a:pt x="19" y="145"/>
                  </a:lnTo>
                  <a:lnTo>
                    <a:pt x="20" y="141"/>
                  </a:lnTo>
                  <a:lnTo>
                    <a:pt x="20" y="139"/>
                  </a:lnTo>
                  <a:lnTo>
                    <a:pt x="21" y="135"/>
                  </a:lnTo>
                  <a:lnTo>
                    <a:pt x="24" y="130"/>
                  </a:lnTo>
                  <a:lnTo>
                    <a:pt x="25" y="124"/>
                  </a:lnTo>
                  <a:lnTo>
                    <a:pt x="26" y="118"/>
                  </a:lnTo>
                  <a:lnTo>
                    <a:pt x="29" y="114"/>
                  </a:lnTo>
                  <a:lnTo>
                    <a:pt x="30" y="108"/>
                  </a:lnTo>
                  <a:lnTo>
                    <a:pt x="31" y="103"/>
                  </a:lnTo>
                  <a:lnTo>
                    <a:pt x="33" y="97"/>
                  </a:lnTo>
                  <a:lnTo>
                    <a:pt x="34" y="91"/>
                  </a:lnTo>
                  <a:lnTo>
                    <a:pt x="36" y="86"/>
                  </a:lnTo>
                  <a:lnTo>
                    <a:pt x="38" y="80"/>
                  </a:lnTo>
                  <a:lnTo>
                    <a:pt x="38" y="77"/>
                  </a:lnTo>
                  <a:lnTo>
                    <a:pt x="39" y="75"/>
                  </a:lnTo>
                  <a:lnTo>
                    <a:pt x="40" y="71"/>
                  </a:lnTo>
                  <a:lnTo>
                    <a:pt x="40" y="69"/>
                  </a:lnTo>
                  <a:lnTo>
                    <a:pt x="43" y="63"/>
                  </a:lnTo>
                  <a:lnTo>
                    <a:pt x="44" y="58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49" y="39"/>
                  </a:lnTo>
                  <a:lnTo>
                    <a:pt x="50" y="37"/>
                  </a:lnTo>
                  <a:lnTo>
                    <a:pt x="50" y="33"/>
                  </a:lnTo>
                  <a:lnTo>
                    <a:pt x="51" y="29"/>
                  </a:lnTo>
                  <a:lnTo>
                    <a:pt x="52" y="27"/>
                  </a:lnTo>
                  <a:lnTo>
                    <a:pt x="53" y="24"/>
                  </a:lnTo>
                  <a:lnTo>
                    <a:pt x="55" y="20"/>
                  </a:lnTo>
                  <a:lnTo>
                    <a:pt x="55" y="16"/>
                  </a:lnTo>
                  <a:lnTo>
                    <a:pt x="56" y="13"/>
                  </a:lnTo>
                  <a:lnTo>
                    <a:pt x="57" y="10"/>
                  </a:lnTo>
                  <a:lnTo>
                    <a:pt x="58" y="7"/>
                  </a:lnTo>
                  <a:lnTo>
                    <a:pt x="59" y="2"/>
                  </a:lnTo>
                  <a:lnTo>
                    <a:pt x="63" y="1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2" y="1"/>
                  </a:lnTo>
                  <a:lnTo>
                    <a:pt x="75" y="3"/>
                  </a:lnTo>
                  <a:lnTo>
                    <a:pt x="76" y="7"/>
                  </a:lnTo>
                  <a:lnTo>
                    <a:pt x="77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1743" y="1538"/>
              <a:ext cx="64" cy="65"/>
            </a:xfrm>
            <a:custGeom>
              <a:avLst/>
              <a:gdLst>
                <a:gd name="T0" fmla="*/ 0 w 191"/>
                <a:gd name="T1" fmla="*/ 0 h 197"/>
                <a:gd name="T2" fmla="*/ 0 w 191"/>
                <a:gd name="T3" fmla="*/ 0 h 197"/>
                <a:gd name="T4" fmla="*/ 0 w 191"/>
                <a:gd name="T5" fmla="*/ 0 h 197"/>
                <a:gd name="T6" fmla="*/ 0 w 191"/>
                <a:gd name="T7" fmla="*/ 0 h 197"/>
                <a:gd name="T8" fmla="*/ 0 w 191"/>
                <a:gd name="T9" fmla="*/ 0 h 197"/>
                <a:gd name="T10" fmla="*/ 0 w 191"/>
                <a:gd name="T11" fmla="*/ 0 h 197"/>
                <a:gd name="T12" fmla="*/ 0 w 191"/>
                <a:gd name="T13" fmla="*/ 0 h 197"/>
                <a:gd name="T14" fmla="*/ 0 w 191"/>
                <a:gd name="T15" fmla="*/ 0 h 197"/>
                <a:gd name="T16" fmla="*/ 0 w 191"/>
                <a:gd name="T17" fmla="*/ 0 h 197"/>
                <a:gd name="T18" fmla="*/ 0 w 191"/>
                <a:gd name="T19" fmla="*/ 0 h 197"/>
                <a:gd name="T20" fmla="*/ 0 w 191"/>
                <a:gd name="T21" fmla="*/ 0 h 197"/>
                <a:gd name="T22" fmla="*/ 0 w 191"/>
                <a:gd name="T23" fmla="*/ 0 h 197"/>
                <a:gd name="T24" fmla="*/ 0 w 191"/>
                <a:gd name="T25" fmla="*/ 0 h 197"/>
                <a:gd name="T26" fmla="*/ 0 w 191"/>
                <a:gd name="T27" fmla="*/ 0 h 197"/>
                <a:gd name="T28" fmla="*/ 0 w 191"/>
                <a:gd name="T29" fmla="*/ 0 h 197"/>
                <a:gd name="T30" fmla="*/ 0 w 191"/>
                <a:gd name="T31" fmla="*/ 0 h 197"/>
                <a:gd name="T32" fmla="*/ 0 w 191"/>
                <a:gd name="T33" fmla="*/ 0 h 197"/>
                <a:gd name="T34" fmla="*/ 0 w 191"/>
                <a:gd name="T35" fmla="*/ 0 h 197"/>
                <a:gd name="T36" fmla="*/ 0 w 191"/>
                <a:gd name="T37" fmla="*/ 0 h 197"/>
                <a:gd name="T38" fmla="*/ 0 w 191"/>
                <a:gd name="T39" fmla="*/ 0 h 197"/>
                <a:gd name="T40" fmla="*/ 0 w 191"/>
                <a:gd name="T41" fmla="*/ 0 h 197"/>
                <a:gd name="T42" fmla="*/ 0 w 191"/>
                <a:gd name="T43" fmla="*/ 0 h 197"/>
                <a:gd name="T44" fmla="*/ 0 w 191"/>
                <a:gd name="T45" fmla="*/ 0 h 197"/>
                <a:gd name="T46" fmla="*/ 0 w 191"/>
                <a:gd name="T47" fmla="*/ 0 h 197"/>
                <a:gd name="T48" fmla="*/ 0 w 191"/>
                <a:gd name="T49" fmla="*/ 0 h 197"/>
                <a:gd name="T50" fmla="*/ 0 w 191"/>
                <a:gd name="T51" fmla="*/ 0 h 197"/>
                <a:gd name="T52" fmla="*/ 0 w 191"/>
                <a:gd name="T53" fmla="*/ 0 h 197"/>
                <a:gd name="T54" fmla="*/ 0 w 191"/>
                <a:gd name="T55" fmla="*/ 0 h 197"/>
                <a:gd name="T56" fmla="*/ 0 w 191"/>
                <a:gd name="T57" fmla="*/ 0 h 197"/>
                <a:gd name="T58" fmla="*/ 0 w 191"/>
                <a:gd name="T59" fmla="*/ 0 h 197"/>
                <a:gd name="T60" fmla="*/ 0 w 191"/>
                <a:gd name="T61" fmla="*/ 0 h 197"/>
                <a:gd name="T62" fmla="*/ 0 w 191"/>
                <a:gd name="T63" fmla="*/ 0 h 197"/>
                <a:gd name="T64" fmla="*/ 0 w 191"/>
                <a:gd name="T65" fmla="*/ 0 h 197"/>
                <a:gd name="T66" fmla="*/ 0 w 191"/>
                <a:gd name="T67" fmla="*/ 0 h 197"/>
                <a:gd name="T68" fmla="*/ 0 w 191"/>
                <a:gd name="T69" fmla="*/ 0 h 197"/>
                <a:gd name="T70" fmla="*/ 0 w 191"/>
                <a:gd name="T71" fmla="*/ 0 h 197"/>
                <a:gd name="T72" fmla="*/ 0 w 191"/>
                <a:gd name="T73" fmla="*/ 0 h 197"/>
                <a:gd name="T74" fmla="*/ 0 w 191"/>
                <a:gd name="T75" fmla="*/ 0 h 197"/>
                <a:gd name="T76" fmla="*/ 0 w 191"/>
                <a:gd name="T77" fmla="*/ 0 h 197"/>
                <a:gd name="T78" fmla="*/ 0 w 191"/>
                <a:gd name="T79" fmla="*/ 0 h 197"/>
                <a:gd name="T80" fmla="*/ 0 w 191"/>
                <a:gd name="T81" fmla="*/ 0 h 197"/>
                <a:gd name="T82" fmla="*/ 0 w 191"/>
                <a:gd name="T83" fmla="*/ 0 h 197"/>
                <a:gd name="T84" fmla="*/ 0 w 191"/>
                <a:gd name="T85" fmla="*/ 0 h 197"/>
                <a:gd name="T86" fmla="*/ 0 w 191"/>
                <a:gd name="T87" fmla="*/ 0 h 197"/>
                <a:gd name="T88" fmla="*/ 0 w 191"/>
                <a:gd name="T89" fmla="*/ 0 h 197"/>
                <a:gd name="T90" fmla="*/ 0 w 191"/>
                <a:gd name="T91" fmla="*/ 0 h 197"/>
                <a:gd name="T92" fmla="*/ 0 w 191"/>
                <a:gd name="T93" fmla="*/ 0 h 197"/>
                <a:gd name="T94" fmla="*/ 0 w 191"/>
                <a:gd name="T95" fmla="*/ 0 h 197"/>
                <a:gd name="T96" fmla="*/ 0 w 191"/>
                <a:gd name="T97" fmla="*/ 0 h 197"/>
                <a:gd name="T98" fmla="*/ 0 w 191"/>
                <a:gd name="T99" fmla="*/ 0 h 197"/>
                <a:gd name="T100" fmla="*/ 0 w 191"/>
                <a:gd name="T101" fmla="*/ 0 h 197"/>
                <a:gd name="T102" fmla="*/ 0 w 191"/>
                <a:gd name="T103" fmla="*/ 0 h 197"/>
                <a:gd name="T104" fmla="*/ 0 w 191"/>
                <a:gd name="T105" fmla="*/ 0 h 197"/>
                <a:gd name="T106" fmla="*/ 0 w 191"/>
                <a:gd name="T107" fmla="*/ 0 h 197"/>
                <a:gd name="T108" fmla="*/ 0 w 191"/>
                <a:gd name="T109" fmla="*/ 0 h 197"/>
                <a:gd name="T110" fmla="*/ 0 w 191"/>
                <a:gd name="T111" fmla="*/ 0 h 197"/>
                <a:gd name="T112" fmla="*/ 0 w 191"/>
                <a:gd name="T113" fmla="*/ 0 h 197"/>
                <a:gd name="T114" fmla="*/ 0 w 191"/>
                <a:gd name="T115" fmla="*/ 0 h 197"/>
                <a:gd name="T116" fmla="*/ 0 w 191"/>
                <a:gd name="T117" fmla="*/ 0 h 197"/>
                <a:gd name="T118" fmla="*/ 0 w 191"/>
                <a:gd name="T119" fmla="*/ 0 h 197"/>
                <a:gd name="T120" fmla="*/ 0 w 191"/>
                <a:gd name="T121" fmla="*/ 0 h 1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91"/>
                <a:gd name="T184" fmla="*/ 0 h 197"/>
                <a:gd name="T185" fmla="*/ 191 w 191"/>
                <a:gd name="T186" fmla="*/ 197 h 1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91" h="197">
                  <a:moveTo>
                    <a:pt x="190" y="13"/>
                  </a:moveTo>
                  <a:lnTo>
                    <a:pt x="187" y="18"/>
                  </a:lnTo>
                  <a:lnTo>
                    <a:pt x="185" y="22"/>
                  </a:lnTo>
                  <a:lnTo>
                    <a:pt x="182" y="26"/>
                  </a:lnTo>
                  <a:lnTo>
                    <a:pt x="181" y="32"/>
                  </a:lnTo>
                  <a:lnTo>
                    <a:pt x="177" y="35"/>
                  </a:lnTo>
                  <a:lnTo>
                    <a:pt x="176" y="40"/>
                  </a:lnTo>
                  <a:lnTo>
                    <a:pt x="172" y="44"/>
                  </a:lnTo>
                  <a:lnTo>
                    <a:pt x="171" y="49"/>
                  </a:lnTo>
                  <a:lnTo>
                    <a:pt x="168" y="52"/>
                  </a:lnTo>
                  <a:lnTo>
                    <a:pt x="166" y="56"/>
                  </a:lnTo>
                  <a:lnTo>
                    <a:pt x="163" y="59"/>
                  </a:lnTo>
                  <a:lnTo>
                    <a:pt x="162" y="63"/>
                  </a:lnTo>
                  <a:lnTo>
                    <a:pt x="158" y="66"/>
                  </a:lnTo>
                  <a:lnTo>
                    <a:pt x="157" y="70"/>
                  </a:lnTo>
                  <a:lnTo>
                    <a:pt x="155" y="73"/>
                  </a:lnTo>
                  <a:lnTo>
                    <a:pt x="152" y="77"/>
                  </a:lnTo>
                  <a:lnTo>
                    <a:pt x="150" y="81"/>
                  </a:lnTo>
                  <a:lnTo>
                    <a:pt x="147" y="83"/>
                  </a:lnTo>
                  <a:lnTo>
                    <a:pt x="145" y="86"/>
                  </a:lnTo>
                  <a:lnTo>
                    <a:pt x="143" y="90"/>
                  </a:lnTo>
                  <a:lnTo>
                    <a:pt x="140" y="92"/>
                  </a:lnTo>
                  <a:lnTo>
                    <a:pt x="138" y="96"/>
                  </a:lnTo>
                  <a:lnTo>
                    <a:pt x="134" y="100"/>
                  </a:lnTo>
                  <a:lnTo>
                    <a:pt x="133" y="102"/>
                  </a:lnTo>
                  <a:lnTo>
                    <a:pt x="130" y="104"/>
                  </a:lnTo>
                  <a:lnTo>
                    <a:pt x="127" y="108"/>
                  </a:lnTo>
                  <a:lnTo>
                    <a:pt x="124" y="110"/>
                  </a:lnTo>
                  <a:lnTo>
                    <a:pt x="121" y="114"/>
                  </a:lnTo>
                  <a:lnTo>
                    <a:pt x="118" y="116"/>
                  </a:lnTo>
                  <a:lnTo>
                    <a:pt x="114" y="120"/>
                  </a:lnTo>
                  <a:lnTo>
                    <a:pt x="112" y="123"/>
                  </a:lnTo>
                  <a:lnTo>
                    <a:pt x="108" y="126"/>
                  </a:lnTo>
                  <a:lnTo>
                    <a:pt x="102" y="130"/>
                  </a:lnTo>
                  <a:lnTo>
                    <a:pt x="98" y="135"/>
                  </a:lnTo>
                  <a:lnTo>
                    <a:pt x="92" y="140"/>
                  </a:lnTo>
                  <a:lnTo>
                    <a:pt x="87" y="145"/>
                  </a:lnTo>
                  <a:lnTo>
                    <a:pt x="81" y="149"/>
                  </a:lnTo>
                  <a:lnTo>
                    <a:pt x="75" y="154"/>
                  </a:lnTo>
                  <a:lnTo>
                    <a:pt x="70" y="159"/>
                  </a:lnTo>
                  <a:lnTo>
                    <a:pt x="66" y="164"/>
                  </a:lnTo>
                  <a:lnTo>
                    <a:pt x="62" y="165"/>
                  </a:lnTo>
                  <a:lnTo>
                    <a:pt x="58" y="168"/>
                  </a:lnTo>
                  <a:lnTo>
                    <a:pt x="56" y="170"/>
                  </a:lnTo>
                  <a:lnTo>
                    <a:pt x="53" y="172"/>
                  </a:lnTo>
                  <a:lnTo>
                    <a:pt x="50" y="173"/>
                  </a:lnTo>
                  <a:lnTo>
                    <a:pt x="47" y="177"/>
                  </a:lnTo>
                  <a:lnTo>
                    <a:pt x="44" y="178"/>
                  </a:lnTo>
                  <a:lnTo>
                    <a:pt x="42" y="180"/>
                  </a:lnTo>
                  <a:lnTo>
                    <a:pt x="38" y="183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29" y="188"/>
                  </a:lnTo>
                  <a:lnTo>
                    <a:pt x="25" y="190"/>
                  </a:lnTo>
                  <a:lnTo>
                    <a:pt x="22" y="192"/>
                  </a:lnTo>
                  <a:lnTo>
                    <a:pt x="19" y="194"/>
                  </a:lnTo>
                  <a:lnTo>
                    <a:pt x="16" y="197"/>
                  </a:lnTo>
                  <a:lnTo>
                    <a:pt x="11" y="197"/>
                  </a:lnTo>
                  <a:lnTo>
                    <a:pt x="6" y="197"/>
                  </a:lnTo>
                  <a:lnTo>
                    <a:pt x="3" y="193"/>
                  </a:lnTo>
                  <a:lnTo>
                    <a:pt x="2" y="191"/>
                  </a:lnTo>
                  <a:lnTo>
                    <a:pt x="0" y="187"/>
                  </a:lnTo>
                  <a:lnTo>
                    <a:pt x="0" y="184"/>
                  </a:lnTo>
                  <a:lnTo>
                    <a:pt x="3" y="179"/>
                  </a:lnTo>
                  <a:lnTo>
                    <a:pt x="7" y="177"/>
                  </a:lnTo>
                  <a:lnTo>
                    <a:pt x="12" y="173"/>
                  </a:lnTo>
                  <a:lnTo>
                    <a:pt x="18" y="170"/>
                  </a:lnTo>
                  <a:lnTo>
                    <a:pt x="23" y="166"/>
                  </a:lnTo>
                  <a:lnTo>
                    <a:pt x="28" y="164"/>
                  </a:lnTo>
                  <a:lnTo>
                    <a:pt x="32" y="159"/>
                  </a:lnTo>
                  <a:lnTo>
                    <a:pt x="36" y="156"/>
                  </a:lnTo>
                  <a:lnTo>
                    <a:pt x="41" y="153"/>
                  </a:lnTo>
                  <a:lnTo>
                    <a:pt x="45" y="149"/>
                  </a:lnTo>
                  <a:lnTo>
                    <a:pt x="48" y="145"/>
                  </a:lnTo>
                  <a:lnTo>
                    <a:pt x="51" y="141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4" y="129"/>
                  </a:lnTo>
                  <a:lnTo>
                    <a:pt x="68" y="124"/>
                  </a:lnTo>
                  <a:lnTo>
                    <a:pt x="73" y="120"/>
                  </a:lnTo>
                  <a:lnTo>
                    <a:pt x="79" y="115"/>
                  </a:lnTo>
                  <a:lnTo>
                    <a:pt x="81" y="111"/>
                  </a:lnTo>
                  <a:lnTo>
                    <a:pt x="86" y="108"/>
                  </a:lnTo>
                  <a:lnTo>
                    <a:pt x="89" y="104"/>
                  </a:lnTo>
                  <a:lnTo>
                    <a:pt x="93" y="102"/>
                  </a:lnTo>
                  <a:lnTo>
                    <a:pt x="95" y="98"/>
                  </a:lnTo>
                  <a:lnTo>
                    <a:pt x="99" y="95"/>
                  </a:lnTo>
                  <a:lnTo>
                    <a:pt x="104" y="92"/>
                  </a:lnTo>
                  <a:lnTo>
                    <a:pt x="107" y="89"/>
                  </a:lnTo>
                  <a:lnTo>
                    <a:pt x="109" y="85"/>
                  </a:lnTo>
                  <a:lnTo>
                    <a:pt x="113" y="83"/>
                  </a:lnTo>
                  <a:lnTo>
                    <a:pt x="117" y="79"/>
                  </a:lnTo>
                  <a:lnTo>
                    <a:pt x="119" y="77"/>
                  </a:lnTo>
                  <a:lnTo>
                    <a:pt x="122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32" y="65"/>
                  </a:lnTo>
                  <a:lnTo>
                    <a:pt x="134" y="60"/>
                  </a:lnTo>
                  <a:lnTo>
                    <a:pt x="138" y="58"/>
                  </a:lnTo>
                  <a:lnTo>
                    <a:pt x="140" y="54"/>
                  </a:lnTo>
                  <a:lnTo>
                    <a:pt x="144" y="51"/>
                  </a:lnTo>
                  <a:lnTo>
                    <a:pt x="146" y="47"/>
                  </a:lnTo>
                  <a:lnTo>
                    <a:pt x="149" y="45"/>
                  </a:lnTo>
                  <a:lnTo>
                    <a:pt x="151" y="41"/>
                  </a:lnTo>
                  <a:lnTo>
                    <a:pt x="155" y="38"/>
                  </a:lnTo>
                  <a:lnTo>
                    <a:pt x="157" y="34"/>
                  </a:lnTo>
                  <a:lnTo>
                    <a:pt x="159" y="31"/>
                  </a:lnTo>
                  <a:lnTo>
                    <a:pt x="162" y="26"/>
                  </a:lnTo>
                  <a:lnTo>
                    <a:pt x="164" y="22"/>
                  </a:lnTo>
                  <a:lnTo>
                    <a:pt x="166" y="18"/>
                  </a:lnTo>
                  <a:lnTo>
                    <a:pt x="170" y="14"/>
                  </a:lnTo>
                  <a:lnTo>
                    <a:pt x="172" y="9"/>
                  </a:lnTo>
                  <a:lnTo>
                    <a:pt x="175" y="6"/>
                  </a:lnTo>
                  <a:lnTo>
                    <a:pt x="177" y="2"/>
                  </a:lnTo>
                  <a:lnTo>
                    <a:pt x="181" y="1"/>
                  </a:lnTo>
                  <a:lnTo>
                    <a:pt x="183" y="0"/>
                  </a:lnTo>
                  <a:lnTo>
                    <a:pt x="187" y="1"/>
                  </a:lnTo>
                  <a:lnTo>
                    <a:pt x="189" y="3"/>
                  </a:lnTo>
                  <a:lnTo>
                    <a:pt x="191" y="6"/>
                  </a:lnTo>
                  <a:lnTo>
                    <a:pt x="191" y="9"/>
                  </a:lnTo>
                  <a:lnTo>
                    <a:pt x="19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4" name="Freeform 213"/>
            <p:cNvSpPr>
              <a:spLocks/>
            </p:cNvSpPr>
            <p:nvPr/>
          </p:nvSpPr>
          <p:spPr bwMode="auto">
            <a:xfrm>
              <a:off x="1781" y="1602"/>
              <a:ext cx="17" cy="105"/>
            </a:xfrm>
            <a:custGeom>
              <a:avLst/>
              <a:gdLst>
                <a:gd name="T0" fmla="*/ 0 w 52"/>
                <a:gd name="T1" fmla="*/ 0 h 316"/>
                <a:gd name="T2" fmla="*/ 0 w 52"/>
                <a:gd name="T3" fmla="*/ 0 h 316"/>
                <a:gd name="T4" fmla="*/ 0 w 52"/>
                <a:gd name="T5" fmla="*/ 0 h 316"/>
                <a:gd name="T6" fmla="*/ 0 w 52"/>
                <a:gd name="T7" fmla="*/ 0 h 316"/>
                <a:gd name="T8" fmla="*/ 0 w 52"/>
                <a:gd name="T9" fmla="*/ 0 h 316"/>
                <a:gd name="T10" fmla="*/ 0 w 52"/>
                <a:gd name="T11" fmla="*/ 0 h 316"/>
                <a:gd name="T12" fmla="*/ 0 w 52"/>
                <a:gd name="T13" fmla="*/ 0 h 316"/>
                <a:gd name="T14" fmla="*/ 0 w 52"/>
                <a:gd name="T15" fmla="*/ 0 h 316"/>
                <a:gd name="T16" fmla="*/ 0 w 52"/>
                <a:gd name="T17" fmla="*/ 0 h 316"/>
                <a:gd name="T18" fmla="*/ 0 w 52"/>
                <a:gd name="T19" fmla="*/ 0 h 316"/>
                <a:gd name="T20" fmla="*/ 0 w 52"/>
                <a:gd name="T21" fmla="*/ 0 h 316"/>
                <a:gd name="T22" fmla="*/ 0 w 52"/>
                <a:gd name="T23" fmla="*/ 0 h 316"/>
                <a:gd name="T24" fmla="*/ 0 w 52"/>
                <a:gd name="T25" fmla="*/ 0 h 316"/>
                <a:gd name="T26" fmla="*/ 0 w 52"/>
                <a:gd name="T27" fmla="*/ 0 h 316"/>
                <a:gd name="T28" fmla="*/ 0 w 52"/>
                <a:gd name="T29" fmla="*/ 0 h 316"/>
                <a:gd name="T30" fmla="*/ 0 w 52"/>
                <a:gd name="T31" fmla="*/ 0 h 316"/>
                <a:gd name="T32" fmla="*/ 0 w 52"/>
                <a:gd name="T33" fmla="*/ 0 h 316"/>
                <a:gd name="T34" fmla="*/ 0 w 52"/>
                <a:gd name="T35" fmla="*/ 0 h 316"/>
                <a:gd name="T36" fmla="*/ 0 w 52"/>
                <a:gd name="T37" fmla="*/ 0 h 316"/>
                <a:gd name="T38" fmla="*/ 0 w 52"/>
                <a:gd name="T39" fmla="*/ 0 h 316"/>
                <a:gd name="T40" fmla="*/ 0 w 52"/>
                <a:gd name="T41" fmla="*/ 0 h 316"/>
                <a:gd name="T42" fmla="*/ 0 w 52"/>
                <a:gd name="T43" fmla="*/ 0 h 316"/>
                <a:gd name="T44" fmla="*/ 0 w 52"/>
                <a:gd name="T45" fmla="*/ 0 h 316"/>
                <a:gd name="T46" fmla="*/ 0 w 52"/>
                <a:gd name="T47" fmla="*/ 0 h 316"/>
                <a:gd name="T48" fmla="*/ 0 w 52"/>
                <a:gd name="T49" fmla="*/ 0 h 316"/>
                <a:gd name="T50" fmla="*/ 0 w 52"/>
                <a:gd name="T51" fmla="*/ 0 h 316"/>
                <a:gd name="T52" fmla="*/ 0 w 52"/>
                <a:gd name="T53" fmla="*/ 0 h 316"/>
                <a:gd name="T54" fmla="*/ 0 w 52"/>
                <a:gd name="T55" fmla="*/ 0 h 316"/>
                <a:gd name="T56" fmla="*/ 0 w 52"/>
                <a:gd name="T57" fmla="*/ 0 h 316"/>
                <a:gd name="T58" fmla="*/ 0 w 52"/>
                <a:gd name="T59" fmla="*/ 0 h 316"/>
                <a:gd name="T60" fmla="*/ 0 w 52"/>
                <a:gd name="T61" fmla="*/ 0 h 316"/>
                <a:gd name="T62" fmla="*/ 0 w 52"/>
                <a:gd name="T63" fmla="*/ 0 h 316"/>
                <a:gd name="T64" fmla="*/ 0 w 52"/>
                <a:gd name="T65" fmla="*/ 0 h 316"/>
                <a:gd name="T66" fmla="*/ 0 w 52"/>
                <a:gd name="T67" fmla="*/ 0 h 316"/>
                <a:gd name="T68" fmla="*/ 0 w 52"/>
                <a:gd name="T69" fmla="*/ 0 h 316"/>
                <a:gd name="T70" fmla="*/ 0 w 52"/>
                <a:gd name="T71" fmla="*/ 0 h 316"/>
                <a:gd name="T72" fmla="*/ 0 w 52"/>
                <a:gd name="T73" fmla="*/ 0 h 316"/>
                <a:gd name="T74" fmla="*/ 0 w 52"/>
                <a:gd name="T75" fmla="*/ 0 h 316"/>
                <a:gd name="T76" fmla="*/ 0 w 52"/>
                <a:gd name="T77" fmla="*/ 0 h 316"/>
                <a:gd name="T78" fmla="*/ 0 w 52"/>
                <a:gd name="T79" fmla="*/ 0 h 316"/>
                <a:gd name="T80" fmla="*/ 0 w 52"/>
                <a:gd name="T81" fmla="*/ 0 h 316"/>
                <a:gd name="T82" fmla="*/ 0 w 52"/>
                <a:gd name="T83" fmla="*/ 0 h 316"/>
                <a:gd name="T84" fmla="*/ 0 w 52"/>
                <a:gd name="T85" fmla="*/ 0 h 316"/>
                <a:gd name="T86" fmla="*/ 0 w 52"/>
                <a:gd name="T87" fmla="*/ 0 h 316"/>
                <a:gd name="T88" fmla="*/ 0 w 52"/>
                <a:gd name="T89" fmla="*/ 0 h 316"/>
                <a:gd name="T90" fmla="*/ 0 w 52"/>
                <a:gd name="T91" fmla="*/ 0 h 31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2"/>
                <a:gd name="T139" fmla="*/ 0 h 316"/>
                <a:gd name="T140" fmla="*/ 52 w 52"/>
                <a:gd name="T141" fmla="*/ 316 h 31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2" h="316">
                  <a:moveTo>
                    <a:pt x="36" y="4"/>
                  </a:moveTo>
                  <a:lnTo>
                    <a:pt x="31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11"/>
                  </a:lnTo>
                  <a:lnTo>
                    <a:pt x="11" y="14"/>
                  </a:lnTo>
                  <a:lnTo>
                    <a:pt x="8" y="19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1" y="36"/>
                  </a:lnTo>
                  <a:lnTo>
                    <a:pt x="1" y="39"/>
                  </a:lnTo>
                  <a:lnTo>
                    <a:pt x="1" y="42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1" y="56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6"/>
                  </a:lnTo>
                  <a:lnTo>
                    <a:pt x="1" y="70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1" y="81"/>
                  </a:lnTo>
                  <a:lnTo>
                    <a:pt x="1" y="84"/>
                  </a:lnTo>
                  <a:lnTo>
                    <a:pt x="1" y="88"/>
                  </a:lnTo>
                  <a:lnTo>
                    <a:pt x="1" y="91"/>
                  </a:lnTo>
                  <a:lnTo>
                    <a:pt x="1" y="95"/>
                  </a:lnTo>
                  <a:lnTo>
                    <a:pt x="1" y="100"/>
                  </a:lnTo>
                  <a:lnTo>
                    <a:pt x="1" y="103"/>
                  </a:lnTo>
                  <a:lnTo>
                    <a:pt x="2" y="108"/>
                  </a:lnTo>
                  <a:lnTo>
                    <a:pt x="2" y="113"/>
                  </a:lnTo>
                  <a:lnTo>
                    <a:pt x="2" y="117"/>
                  </a:lnTo>
                  <a:lnTo>
                    <a:pt x="2" y="122"/>
                  </a:lnTo>
                  <a:lnTo>
                    <a:pt x="2" y="127"/>
                  </a:lnTo>
                  <a:lnTo>
                    <a:pt x="2" y="132"/>
                  </a:lnTo>
                  <a:lnTo>
                    <a:pt x="4" y="138"/>
                  </a:lnTo>
                  <a:lnTo>
                    <a:pt x="4" y="142"/>
                  </a:lnTo>
                  <a:lnTo>
                    <a:pt x="4" y="148"/>
                  </a:lnTo>
                  <a:lnTo>
                    <a:pt x="4" y="152"/>
                  </a:lnTo>
                  <a:lnTo>
                    <a:pt x="5" y="154"/>
                  </a:lnTo>
                  <a:lnTo>
                    <a:pt x="5" y="158"/>
                  </a:lnTo>
                  <a:lnTo>
                    <a:pt x="6" y="161"/>
                  </a:lnTo>
                  <a:lnTo>
                    <a:pt x="6" y="164"/>
                  </a:lnTo>
                  <a:lnTo>
                    <a:pt x="6" y="167"/>
                  </a:lnTo>
                  <a:lnTo>
                    <a:pt x="6" y="171"/>
                  </a:lnTo>
                  <a:lnTo>
                    <a:pt x="6" y="173"/>
                  </a:lnTo>
                  <a:lnTo>
                    <a:pt x="6" y="177"/>
                  </a:lnTo>
                  <a:lnTo>
                    <a:pt x="7" y="180"/>
                  </a:lnTo>
                  <a:lnTo>
                    <a:pt x="7" y="184"/>
                  </a:lnTo>
                  <a:lnTo>
                    <a:pt x="8" y="189"/>
                  </a:lnTo>
                  <a:lnTo>
                    <a:pt x="8" y="191"/>
                  </a:lnTo>
                  <a:lnTo>
                    <a:pt x="9" y="196"/>
                  </a:lnTo>
                  <a:lnTo>
                    <a:pt x="9" y="199"/>
                  </a:lnTo>
                  <a:lnTo>
                    <a:pt x="11" y="204"/>
                  </a:lnTo>
                  <a:lnTo>
                    <a:pt x="11" y="208"/>
                  </a:lnTo>
                  <a:lnTo>
                    <a:pt x="11" y="211"/>
                  </a:lnTo>
                  <a:lnTo>
                    <a:pt x="12" y="216"/>
                  </a:lnTo>
                  <a:lnTo>
                    <a:pt x="13" y="221"/>
                  </a:lnTo>
                  <a:lnTo>
                    <a:pt x="13" y="224"/>
                  </a:lnTo>
                  <a:lnTo>
                    <a:pt x="14" y="229"/>
                  </a:lnTo>
                  <a:lnTo>
                    <a:pt x="14" y="233"/>
                  </a:lnTo>
                  <a:lnTo>
                    <a:pt x="15" y="236"/>
                  </a:lnTo>
                  <a:lnTo>
                    <a:pt x="15" y="240"/>
                  </a:lnTo>
                  <a:lnTo>
                    <a:pt x="15" y="243"/>
                  </a:lnTo>
                  <a:lnTo>
                    <a:pt x="17" y="247"/>
                  </a:lnTo>
                  <a:lnTo>
                    <a:pt x="18" y="250"/>
                  </a:lnTo>
                  <a:lnTo>
                    <a:pt x="18" y="254"/>
                  </a:lnTo>
                  <a:lnTo>
                    <a:pt x="19" y="256"/>
                  </a:lnTo>
                  <a:lnTo>
                    <a:pt x="20" y="260"/>
                  </a:lnTo>
                  <a:lnTo>
                    <a:pt x="20" y="263"/>
                  </a:lnTo>
                  <a:lnTo>
                    <a:pt x="23" y="268"/>
                  </a:lnTo>
                  <a:lnTo>
                    <a:pt x="24" y="274"/>
                  </a:lnTo>
                  <a:lnTo>
                    <a:pt x="25" y="279"/>
                  </a:lnTo>
                  <a:lnTo>
                    <a:pt x="27" y="284"/>
                  </a:lnTo>
                  <a:lnTo>
                    <a:pt x="28" y="287"/>
                  </a:lnTo>
                  <a:lnTo>
                    <a:pt x="31" y="291"/>
                  </a:lnTo>
                  <a:lnTo>
                    <a:pt x="32" y="294"/>
                  </a:lnTo>
                  <a:lnTo>
                    <a:pt x="33" y="297"/>
                  </a:lnTo>
                  <a:lnTo>
                    <a:pt x="36" y="299"/>
                  </a:lnTo>
                  <a:lnTo>
                    <a:pt x="37" y="303"/>
                  </a:lnTo>
                  <a:lnTo>
                    <a:pt x="39" y="306"/>
                  </a:lnTo>
                  <a:lnTo>
                    <a:pt x="43" y="310"/>
                  </a:lnTo>
                  <a:lnTo>
                    <a:pt x="44" y="311"/>
                  </a:lnTo>
                  <a:lnTo>
                    <a:pt x="47" y="313"/>
                  </a:lnTo>
                  <a:lnTo>
                    <a:pt x="50" y="314"/>
                  </a:lnTo>
                  <a:lnTo>
                    <a:pt x="52" y="316"/>
                  </a:lnTo>
                  <a:lnTo>
                    <a:pt x="52" y="170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5" name="Freeform 214"/>
            <p:cNvSpPr>
              <a:spLocks/>
            </p:cNvSpPr>
            <p:nvPr/>
          </p:nvSpPr>
          <p:spPr bwMode="auto">
            <a:xfrm>
              <a:off x="1791" y="1597"/>
              <a:ext cx="22" cy="117"/>
            </a:xfrm>
            <a:custGeom>
              <a:avLst/>
              <a:gdLst>
                <a:gd name="T0" fmla="*/ 0 w 65"/>
                <a:gd name="T1" fmla="*/ 0 h 350"/>
                <a:gd name="T2" fmla="*/ 0 w 65"/>
                <a:gd name="T3" fmla="*/ 0 h 350"/>
                <a:gd name="T4" fmla="*/ 0 w 65"/>
                <a:gd name="T5" fmla="*/ 0 h 350"/>
                <a:gd name="T6" fmla="*/ 0 w 65"/>
                <a:gd name="T7" fmla="*/ 0 h 350"/>
                <a:gd name="T8" fmla="*/ 0 w 65"/>
                <a:gd name="T9" fmla="*/ 0 h 350"/>
                <a:gd name="T10" fmla="*/ 0 w 65"/>
                <a:gd name="T11" fmla="*/ 0 h 350"/>
                <a:gd name="T12" fmla="*/ 0 w 65"/>
                <a:gd name="T13" fmla="*/ 0 h 350"/>
                <a:gd name="T14" fmla="*/ 0 w 65"/>
                <a:gd name="T15" fmla="*/ 0 h 350"/>
                <a:gd name="T16" fmla="*/ 0 w 65"/>
                <a:gd name="T17" fmla="*/ 0 h 350"/>
                <a:gd name="T18" fmla="*/ 0 w 65"/>
                <a:gd name="T19" fmla="*/ 0 h 350"/>
                <a:gd name="T20" fmla="*/ 0 w 65"/>
                <a:gd name="T21" fmla="*/ 0 h 350"/>
                <a:gd name="T22" fmla="*/ 0 w 65"/>
                <a:gd name="T23" fmla="*/ 0 h 350"/>
                <a:gd name="T24" fmla="*/ 0 w 65"/>
                <a:gd name="T25" fmla="*/ 0 h 350"/>
                <a:gd name="T26" fmla="*/ 0 w 65"/>
                <a:gd name="T27" fmla="*/ 0 h 350"/>
                <a:gd name="T28" fmla="*/ 0 w 65"/>
                <a:gd name="T29" fmla="*/ 0 h 350"/>
                <a:gd name="T30" fmla="*/ 0 w 65"/>
                <a:gd name="T31" fmla="*/ 0 h 350"/>
                <a:gd name="T32" fmla="*/ 0 w 65"/>
                <a:gd name="T33" fmla="*/ 0 h 350"/>
                <a:gd name="T34" fmla="*/ 0 w 65"/>
                <a:gd name="T35" fmla="*/ 0 h 350"/>
                <a:gd name="T36" fmla="*/ 0 w 65"/>
                <a:gd name="T37" fmla="*/ 0 h 350"/>
                <a:gd name="T38" fmla="*/ 0 w 65"/>
                <a:gd name="T39" fmla="*/ 0 h 350"/>
                <a:gd name="T40" fmla="*/ 0 w 65"/>
                <a:gd name="T41" fmla="*/ 0 h 350"/>
                <a:gd name="T42" fmla="*/ 0 w 65"/>
                <a:gd name="T43" fmla="*/ 0 h 350"/>
                <a:gd name="T44" fmla="*/ 0 w 65"/>
                <a:gd name="T45" fmla="*/ 0 h 350"/>
                <a:gd name="T46" fmla="*/ 0 w 65"/>
                <a:gd name="T47" fmla="*/ 0 h 350"/>
                <a:gd name="T48" fmla="*/ 0 w 65"/>
                <a:gd name="T49" fmla="*/ 0 h 350"/>
                <a:gd name="T50" fmla="*/ 0 w 65"/>
                <a:gd name="T51" fmla="*/ 0 h 350"/>
                <a:gd name="T52" fmla="*/ 0 w 65"/>
                <a:gd name="T53" fmla="*/ 0 h 350"/>
                <a:gd name="T54" fmla="*/ 0 w 65"/>
                <a:gd name="T55" fmla="*/ 0 h 350"/>
                <a:gd name="T56" fmla="*/ 0 w 65"/>
                <a:gd name="T57" fmla="*/ 0 h 350"/>
                <a:gd name="T58" fmla="*/ 0 w 65"/>
                <a:gd name="T59" fmla="*/ 0 h 350"/>
                <a:gd name="T60" fmla="*/ 0 w 65"/>
                <a:gd name="T61" fmla="*/ 0 h 350"/>
                <a:gd name="T62" fmla="*/ 0 w 65"/>
                <a:gd name="T63" fmla="*/ 0 h 350"/>
                <a:gd name="T64" fmla="*/ 0 w 65"/>
                <a:gd name="T65" fmla="*/ 0 h 350"/>
                <a:gd name="T66" fmla="*/ 0 w 65"/>
                <a:gd name="T67" fmla="*/ 0 h 350"/>
                <a:gd name="T68" fmla="*/ 0 w 65"/>
                <a:gd name="T69" fmla="*/ 0 h 350"/>
                <a:gd name="T70" fmla="*/ 0 w 65"/>
                <a:gd name="T71" fmla="*/ 0 h 350"/>
                <a:gd name="T72" fmla="*/ 0 w 65"/>
                <a:gd name="T73" fmla="*/ 0 h 350"/>
                <a:gd name="T74" fmla="*/ 0 w 65"/>
                <a:gd name="T75" fmla="*/ 0 h 350"/>
                <a:gd name="T76" fmla="*/ 0 w 65"/>
                <a:gd name="T77" fmla="*/ 0 h 350"/>
                <a:gd name="T78" fmla="*/ 0 w 65"/>
                <a:gd name="T79" fmla="*/ 0 h 350"/>
                <a:gd name="T80" fmla="*/ 0 w 65"/>
                <a:gd name="T81" fmla="*/ 0 h 350"/>
                <a:gd name="T82" fmla="*/ 0 w 65"/>
                <a:gd name="T83" fmla="*/ 0 h 350"/>
                <a:gd name="T84" fmla="*/ 0 w 65"/>
                <a:gd name="T85" fmla="*/ 0 h 350"/>
                <a:gd name="T86" fmla="*/ 0 w 65"/>
                <a:gd name="T87" fmla="*/ 0 h 350"/>
                <a:gd name="T88" fmla="*/ 0 w 65"/>
                <a:gd name="T89" fmla="*/ 0 h 350"/>
                <a:gd name="T90" fmla="*/ 0 w 65"/>
                <a:gd name="T91" fmla="*/ 0 h 350"/>
                <a:gd name="T92" fmla="*/ 0 w 65"/>
                <a:gd name="T93" fmla="*/ 0 h 350"/>
                <a:gd name="T94" fmla="*/ 0 w 65"/>
                <a:gd name="T95" fmla="*/ 0 h 350"/>
                <a:gd name="T96" fmla="*/ 0 w 65"/>
                <a:gd name="T97" fmla="*/ 0 h 350"/>
                <a:gd name="T98" fmla="*/ 0 w 65"/>
                <a:gd name="T99" fmla="*/ 0 h 350"/>
                <a:gd name="T100" fmla="*/ 0 w 65"/>
                <a:gd name="T101" fmla="*/ 0 h 3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5"/>
                <a:gd name="T154" fmla="*/ 0 h 350"/>
                <a:gd name="T155" fmla="*/ 65 w 65"/>
                <a:gd name="T156" fmla="*/ 350 h 3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5" h="350">
                  <a:moveTo>
                    <a:pt x="21" y="10"/>
                  </a:moveTo>
                  <a:lnTo>
                    <a:pt x="21" y="15"/>
                  </a:lnTo>
                  <a:lnTo>
                    <a:pt x="21" y="21"/>
                  </a:lnTo>
                  <a:lnTo>
                    <a:pt x="23" y="26"/>
                  </a:lnTo>
                  <a:lnTo>
                    <a:pt x="23" y="32"/>
                  </a:lnTo>
                  <a:lnTo>
                    <a:pt x="23" y="37"/>
                  </a:lnTo>
                  <a:lnTo>
                    <a:pt x="23" y="43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58"/>
                  </a:lnTo>
                  <a:lnTo>
                    <a:pt x="25" y="64"/>
                  </a:lnTo>
                  <a:lnTo>
                    <a:pt x="25" y="69"/>
                  </a:lnTo>
                  <a:lnTo>
                    <a:pt x="26" y="73"/>
                  </a:lnTo>
                  <a:lnTo>
                    <a:pt x="26" y="78"/>
                  </a:lnTo>
                  <a:lnTo>
                    <a:pt x="26" y="83"/>
                  </a:lnTo>
                  <a:lnTo>
                    <a:pt x="27" y="88"/>
                  </a:lnTo>
                  <a:lnTo>
                    <a:pt x="27" y="94"/>
                  </a:lnTo>
                  <a:lnTo>
                    <a:pt x="27" y="97"/>
                  </a:lnTo>
                  <a:lnTo>
                    <a:pt x="27" y="102"/>
                  </a:lnTo>
                  <a:lnTo>
                    <a:pt x="28" y="107"/>
                  </a:lnTo>
                  <a:lnTo>
                    <a:pt x="28" y="111"/>
                  </a:lnTo>
                  <a:lnTo>
                    <a:pt x="28" y="116"/>
                  </a:lnTo>
                  <a:lnTo>
                    <a:pt x="30" y="121"/>
                  </a:lnTo>
                  <a:lnTo>
                    <a:pt x="30" y="126"/>
                  </a:lnTo>
                  <a:lnTo>
                    <a:pt x="31" y="130"/>
                  </a:lnTo>
                  <a:lnTo>
                    <a:pt x="31" y="135"/>
                  </a:lnTo>
                  <a:lnTo>
                    <a:pt x="32" y="139"/>
                  </a:lnTo>
                  <a:lnTo>
                    <a:pt x="32" y="143"/>
                  </a:lnTo>
                  <a:lnTo>
                    <a:pt x="33" y="148"/>
                  </a:lnTo>
                  <a:lnTo>
                    <a:pt x="33" y="153"/>
                  </a:lnTo>
                  <a:lnTo>
                    <a:pt x="34" y="156"/>
                  </a:lnTo>
                  <a:lnTo>
                    <a:pt x="34" y="161"/>
                  </a:lnTo>
                  <a:lnTo>
                    <a:pt x="36" y="166"/>
                  </a:lnTo>
                  <a:lnTo>
                    <a:pt x="36" y="171"/>
                  </a:lnTo>
                  <a:lnTo>
                    <a:pt x="37" y="175"/>
                  </a:lnTo>
                  <a:lnTo>
                    <a:pt x="37" y="179"/>
                  </a:lnTo>
                  <a:lnTo>
                    <a:pt x="38" y="184"/>
                  </a:lnTo>
                  <a:lnTo>
                    <a:pt x="38" y="188"/>
                  </a:lnTo>
                  <a:lnTo>
                    <a:pt x="39" y="192"/>
                  </a:lnTo>
                  <a:lnTo>
                    <a:pt x="39" y="197"/>
                  </a:lnTo>
                  <a:lnTo>
                    <a:pt x="40" y="201"/>
                  </a:lnTo>
                  <a:lnTo>
                    <a:pt x="42" y="206"/>
                  </a:lnTo>
                  <a:lnTo>
                    <a:pt x="42" y="210"/>
                  </a:lnTo>
                  <a:lnTo>
                    <a:pt x="43" y="216"/>
                  </a:lnTo>
                  <a:lnTo>
                    <a:pt x="44" y="220"/>
                  </a:lnTo>
                  <a:lnTo>
                    <a:pt x="44" y="225"/>
                  </a:lnTo>
                  <a:lnTo>
                    <a:pt x="45" y="230"/>
                  </a:lnTo>
                  <a:lnTo>
                    <a:pt x="46" y="235"/>
                  </a:lnTo>
                  <a:lnTo>
                    <a:pt x="47" y="239"/>
                  </a:lnTo>
                  <a:lnTo>
                    <a:pt x="47" y="244"/>
                  </a:lnTo>
                  <a:lnTo>
                    <a:pt x="49" y="249"/>
                  </a:lnTo>
                  <a:lnTo>
                    <a:pt x="50" y="254"/>
                  </a:lnTo>
                  <a:lnTo>
                    <a:pt x="51" y="258"/>
                  </a:lnTo>
                  <a:lnTo>
                    <a:pt x="51" y="263"/>
                  </a:lnTo>
                  <a:lnTo>
                    <a:pt x="52" y="268"/>
                  </a:lnTo>
                  <a:lnTo>
                    <a:pt x="53" y="273"/>
                  </a:lnTo>
                  <a:lnTo>
                    <a:pt x="56" y="279"/>
                  </a:lnTo>
                  <a:lnTo>
                    <a:pt x="56" y="283"/>
                  </a:lnTo>
                  <a:lnTo>
                    <a:pt x="57" y="288"/>
                  </a:lnTo>
                  <a:lnTo>
                    <a:pt x="58" y="293"/>
                  </a:lnTo>
                  <a:lnTo>
                    <a:pt x="59" y="299"/>
                  </a:lnTo>
                  <a:lnTo>
                    <a:pt x="60" y="303"/>
                  </a:lnTo>
                  <a:lnTo>
                    <a:pt x="62" y="309"/>
                  </a:lnTo>
                  <a:lnTo>
                    <a:pt x="64" y="315"/>
                  </a:lnTo>
                  <a:lnTo>
                    <a:pt x="65" y="321"/>
                  </a:lnTo>
                  <a:lnTo>
                    <a:pt x="65" y="326"/>
                  </a:lnTo>
                  <a:lnTo>
                    <a:pt x="65" y="332"/>
                  </a:lnTo>
                  <a:lnTo>
                    <a:pt x="64" y="336"/>
                  </a:lnTo>
                  <a:lnTo>
                    <a:pt x="62" y="340"/>
                  </a:lnTo>
                  <a:lnTo>
                    <a:pt x="58" y="343"/>
                  </a:lnTo>
                  <a:lnTo>
                    <a:pt x="56" y="346"/>
                  </a:lnTo>
                  <a:lnTo>
                    <a:pt x="51" y="347"/>
                  </a:lnTo>
                  <a:lnTo>
                    <a:pt x="47" y="350"/>
                  </a:lnTo>
                  <a:lnTo>
                    <a:pt x="43" y="350"/>
                  </a:lnTo>
                  <a:lnTo>
                    <a:pt x="39" y="350"/>
                  </a:lnTo>
                  <a:lnTo>
                    <a:pt x="34" y="347"/>
                  </a:lnTo>
                  <a:lnTo>
                    <a:pt x="31" y="347"/>
                  </a:lnTo>
                  <a:lnTo>
                    <a:pt x="26" y="344"/>
                  </a:lnTo>
                  <a:lnTo>
                    <a:pt x="24" y="340"/>
                  </a:lnTo>
                  <a:lnTo>
                    <a:pt x="21" y="337"/>
                  </a:lnTo>
                  <a:lnTo>
                    <a:pt x="20" y="332"/>
                  </a:lnTo>
                  <a:lnTo>
                    <a:pt x="18" y="325"/>
                  </a:lnTo>
                  <a:lnTo>
                    <a:pt x="17" y="320"/>
                  </a:lnTo>
                  <a:lnTo>
                    <a:pt x="15" y="314"/>
                  </a:lnTo>
                  <a:lnTo>
                    <a:pt x="14" y="308"/>
                  </a:lnTo>
                  <a:lnTo>
                    <a:pt x="13" y="303"/>
                  </a:lnTo>
                  <a:lnTo>
                    <a:pt x="12" y="298"/>
                  </a:lnTo>
                  <a:lnTo>
                    <a:pt x="12" y="293"/>
                  </a:lnTo>
                  <a:lnTo>
                    <a:pt x="11" y="288"/>
                  </a:lnTo>
                  <a:lnTo>
                    <a:pt x="10" y="282"/>
                  </a:lnTo>
                  <a:lnTo>
                    <a:pt x="8" y="276"/>
                  </a:lnTo>
                  <a:lnTo>
                    <a:pt x="7" y="271"/>
                  </a:lnTo>
                  <a:lnTo>
                    <a:pt x="7" y="267"/>
                  </a:lnTo>
                  <a:lnTo>
                    <a:pt x="7" y="261"/>
                  </a:lnTo>
                  <a:lnTo>
                    <a:pt x="6" y="256"/>
                  </a:lnTo>
                  <a:lnTo>
                    <a:pt x="6" y="251"/>
                  </a:lnTo>
                  <a:lnTo>
                    <a:pt x="6" y="247"/>
                  </a:lnTo>
                  <a:lnTo>
                    <a:pt x="5" y="242"/>
                  </a:lnTo>
                  <a:lnTo>
                    <a:pt x="5" y="237"/>
                  </a:lnTo>
                  <a:lnTo>
                    <a:pt x="4" y="232"/>
                  </a:lnTo>
                  <a:lnTo>
                    <a:pt x="4" y="228"/>
                  </a:lnTo>
                  <a:lnTo>
                    <a:pt x="4" y="223"/>
                  </a:lnTo>
                  <a:lnTo>
                    <a:pt x="4" y="218"/>
                  </a:lnTo>
                  <a:lnTo>
                    <a:pt x="4" y="213"/>
                  </a:lnTo>
                  <a:lnTo>
                    <a:pt x="4" y="209"/>
                  </a:lnTo>
                  <a:lnTo>
                    <a:pt x="2" y="204"/>
                  </a:lnTo>
                  <a:lnTo>
                    <a:pt x="2" y="199"/>
                  </a:lnTo>
                  <a:lnTo>
                    <a:pt x="2" y="194"/>
                  </a:lnTo>
                  <a:lnTo>
                    <a:pt x="2" y="191"/>
                  </a:lnTo>
                  <a:lnTo>
                    <a:pt x="2" y="186"/>
                  </a:lnTo>
                  <a:lnTo>
                    <a:pt x="2" y="181"/>
                  </a:lnTo>
                  <a:lnTo>
                    <a:pt x="2" y="177"/>
                  </a:lnTo>
                  <a:lnTo>
                    <a:pt x="2" y="172"/>
                  </a:lnTo>
                  <a:lnTo>
                    <a:pt x="2" y="167"/>
                  </a:lnTo>
                  <a:lnTo>
                    <a:pt x="2" y="162"/>
                  </a:lnTo>
                  <a:lnTo>
                    <a:pt x="2" y="158"/>
                  </a:lnTo>
                  <a:lnTo>
                    <a:pt x="2" y="153"/>
                  </a:lnTo>
                  <a:lnTo>
                    <a:pt x="2" y="148"/>
                  </a:lnTo>
                  <a:lnTo>
                    <a:pt x="2" y="143"/>
                  </a:lnTo>
                  <a:lnTo>
                    <a:pt x="2" y="139"/>
                  </a:lnTo>
                  <a:lnTo>
                    <a:pt x="2" y="135"/>
                  </a:lnTo>
                  <a:lnTo>
                    <a:pt x="2" y="130"/>
                  </a:lnTo>
                  <a:lnTo>
                    <a:pt x="2" y="126"/>
                  </a:lnTo>
                  <a:lnTo>
                    <a:pt x="2" y="121"/>
                  </a:lnTo>
                  <a:lnTo>
                    <a:pt x="2" y="116"/>
                  </a:lnTo>
                  <a:lnTo>
                    <a:pt x="2" y="111"/>
                  </a:lnTo>
                  <a:lnTo>
                    <a:pt x="2" y="107"/>
                  </a:lnTo>
                  <a:lnTo>
                    <a:pt x="2" y="102"/>
                  </a:lnTo>
                  <a:lnTo>
                    <a:pt x="4" y="97"/>
                  </a:lnTo>
                  <a:lnTo>
                    <a:pt x="2" y="91"/>
                  </a:lnTo>
                  <a:lnTo>
                    <a:pt x="2" y="86"/>
                  </a:lnTo>
                  <a:lnTo>
                    <a:pt x="2" y="80"/>
                  </a:lnTo>
                  <a:lnTo>
                    <a:pt x="2" y="76"/>
                  </a:lnTo>
                  <a:lnTo>
                    <a:pt x="2" y="71"/>
                  </a:lnTo>
                  <a:lnTo>
                    <a:pt x="2" y="65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1" y="39"/>
                  </a:lnTo>
                  <a:lnTo>
                    <a:pt x="1" y="33"/>
                  </a:lnTo>
                  <a:lnTo>
                    <a:pt x="1" y="27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9" y="5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6" name="Freeform 215"/>
            <p:cNvSpPr>
              <a:spLocks/>
            </p:cNvSpPr>
            <p:nvPr/>
          </p:nvSpPr>
          <p:spPr bwMode="auto">
            <a:xfrm>
              <a:off x="1723" y="1609"/>
              <a:ext cx="39" cy="81"/>
            </a:xfrm>
            <a:custGeom>
              <a:avLst/>
              <a:gdLst>
                <a:gd name="T0" fmla="*/ 0 w 117"/>
                <a:gd name="T1" fmla="*/ 0 h 244"/>
                <a:gd name="T2" fmla="*/ 0 w 117"/>
                <a:gd name="T3" fmla="*/ 0 h 244"/>
                <a:gd name="T4" fmla="*/ 0 w 117"/>
                <a:gd name="T5" fmla="*/ 0 h 244"/>
                <a:gd name="T6" fmla="*/ 0 w 117"/>
                <a:gd name="T7" fmla="*/ 0 h 244"/>
                <a:gd name="T8" fmla="*/ 0 w 117"/>
                <a:gd name="T9" fmla="*/ 0 h 244"/>
                <a:gd name="T10" fmla="*/ 0 w 117"/>
                <a:gd name="T11" fmla="*/ 0 h 244"/>
                <a:gd name="T12" fmla="*/ 0 w 117"/>
                <a:gd name="T13" fmla="*/ 0 h 244"/>
                <a:gd name="T14" fmla="*/ 0 w 117"/>
                <a:gd name="T15" fmla="*/ 0 h 244"/>
                <a:gd name="T16" fmla="*/ 0 w 117"/>
                <a:gd name="T17" fmla="*/ 0 h 244"/>
                <a:gd name="T18" fmla="*/ 0 w 117"/>
                <a:gd name="T19" fmla="*/ 0 h 244"/>
                <a:gd name="T20" fmla="*/ 0 w 117"/>
                <a:gd name="T21" fmla="*/ 0 h 244"/>
                <a:gd name="T22" fmla="*/ 0 w 117"/>
                <a:gd name="T23" fmla="*/ 0 h 244"/>
                <a:gd name="T24" fmla="*/ 0 w 117"/>
                <a:gd name="T25" fmla="*/ 0 h 244"/>
                <a:gd name="T26" fmla="*/ 0 w 117"/>
                <a:gd name="T27" fmla="*/ 0 h 244"/>
                <a:gd name="T28" fmla="*/ 0 w 117"/>
                <a:gd name="T29" fmla="*/ 0 h 244"/>
                <a:gd name="T30" fmla="*/ 0 w 117"/>
                <a:gd name="T31" fmla="*/ 0 h 244"/>
                <a:gd name="T32" fmla="*/ 0 w 117"/>
                <a:gd name="T33" fmla="*/ 0 h 244"/>
                <a:gd name="T34" fmla="*/ 0 w 117"/>
                <a:gd name="T35" fmla="*/ 0 h 244"/>
                <a:gd name="T36" fmla="*/ 0 w 117"/>
                <a:gd name="T37" fmla="*/ 0 h 244"/>
                <a:gd name="T38" fmla="*/ 0 w 117"/>
                <a:gd name="T39" fmla="*/ 0 h 244"/>
                <a:gd name="T40" fmla="*/ 0 w 117"/>
                <a:gd name="T41" fmla="*/ 0 h 244"/>
                <a:gd name="T42" fmla="*/ 0 w 117"/>
                <a:gd name="T43" fmla="*/ 0 h 244"/>
                <a:gd name="T44" fmla="*/ 0 w 117"/>
                <a:gd name="T45" fmla="*/ 0 h 244"/>
                <a:gd name="T46" fmla="*/ 0 w 117"/>
                <a:gd name="T47" fmla="*/ 0 h 244"/>
                <a:gd name="T48" fmla="*/ 0 w 117"/>
                <a:gd name="T49" fmla="*/ 0 h 244"/>
                <a:gd name="T50" fmla="*/ 0 w 117"/>
                <a:gd name="T51" fmla="*/ 0 h 244"/>
                <a:gd name="T52" fmla="*/ 0 w 117"/>
                <a:gd name="T53" fmla="*/ 0 h 244"/>
                <a:gd name="T54" fmla="*/ 0 w 117"/>
                <a:gd name="T55" fmla="*/ 0 h 244"/>
                <a:gd name="T56" fmla="*/ 0 w 117"/>
                <a:gd name="T57" fmla="*/ 0 h 244"/>
                <a:gd name="T58" fmla="*/ 0 w 117"/>
                <a:gd name="T59" fmla="*/ 0 h 244"/>
                <a:gd name="T60" fmla="*/ 0 w 117"/>
                <a:gd name="T61" fmla="*/ 0 h 244"/>
                <a:gd name="T62" fmla="*/ 0 w 117"/>
                <a:gd name="T63" fmla="*/ 0 h 244"/>
                <a:gd name="T64" fmla="*/ 0 w 117"/>
                <a:gd name="T65" fmla="*/ 0 h 244"/>
                <a:gd name="T66" fmla="*/ 0 w 117"/>
                <a:gd name="T67" fmla="*/ 0 h 244"/>
                <a:gd name="T68" fmla="*/ 0 w 117"/>
                <a:gd name="T69" fmla="*/ 0 h 244"/>
                <a:gd name="T70" fmla="*/ 0 w 117"/>
                <a:gd name="T71" fmla="*/ 0 h 244"/>
                <a:gd name="T72" fmla="*/ 0 w 117"/>
                <a:gd name="T73" fmla="*/ 0 h 244"/>
                <a:gd name="T74" fmla="*/ 0 w 117"/>
                <a:gd name="T75" fmla="*/ 0 h 244"/>
                <a:gd name="T76" fmla="*/ 0 w 117"/>
                <a:gd name="T77" fmla="*/ 0 h 244"/>
                <a:gd name="T78" fmla="*/ 0 w 117"/>
                <a:gd name="T79" fmla="*/ 0 h 244"/>
                <a:gd name="T80" fmla="*/ 0 w 117"/>
                <a:gd name="T81" fmla="*/ 0 h 244"/>
                <a:gd name="T82" fmla="*/ 0 w 117"/>
                <a:gd name="T83" fmla="*/ 0 h 244"/>
                <a:gd name="T84" fmla="*/ 0 w 117"/>
                <a:gd name="T85" fmla="*/ 0 h 244"/>
                <a:gd name="T86" fmla="*/ 0 w 117"/>
                <a:gd name="T87" fmla="*/ 0 h 244"/>
                <a:gd name="T88" fmla="*/ 0 w 117"/>
                <a:gd name="T89" fmla="*/ 0 h 244"/>
                <a:gd name="T90" fmla="*/ 0 w 117"/>
                <a:gd name="T91" fmla="*/ 0 h 2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44"/>
                <a:gd name="T140" fmla="*/ 117 w 117"/>
                <a:gd name="T141" fmla="*/ 244 h 24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44">
                  <a:moveTo>
                    <a:pt x="78" y="41"/>
                  </a:moveTo>
                  <a:lnTo>
                    <a:pt x="77" y="38"/>
                  </a:lnTo>
                  <a:lnTo>
                    <a:pt x="77" y="35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7" y="17"/>
                  </a:lnTo>
                  <a:lnTo>
                    <a:pt x="78" y="13"/>
                  </a:lnTo>
                  <a:lnTo>
                    <a:pt x="81" y="11"/>
                  </a:lnTo>
                  <a:lnTo>
                    <a:pt x="82" y="8"/>
                  </a:lnTo>
                  <a:lnTo>
                    <a:pt x="86" y="5"/>
                  </a:lnTo>
                  <a:lnTo>
                    <a:pt x="90" y="3"/>
                  </a:lnTo>
                  <a:lnTo>
                    <a:pt x="96" y="2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2"/>
                  </a:lnTo>
                  <a:lnTo>
                    <a:pt x="111" y="5"/>
                  </a:lnTo>
                  <a:lnTo>
                    <a:pt x="114" y="9"/>
                  </a:lnTo>
                  <a:lnTo>
                    <a:pt x="116" y="13"/>
                  </a:lnTo>
                  <a:lnTo>
                    <a:pt x="116" y="15"/>
                  </a:lnTo>
                  <a:lnTo>
                    <a:pt x="116" y="18"/>
                  </a:lnTo>
                  <a:lnTo>
                    <a:pt x="117" y="22"/>
                  </a:lnTo>
                  <a:lnTo>
                    <a:pt x="117" y="24"/>
                  </a:lnTo>
                  <a:lnTo>
                    <a:pt x="117" y="28"/>
                  </a:lnTo>
                  <a:lnTo>
                    <a:pt x="117" y="31"/>
                  </a:lnTo>
                  <a:lnTo>
                    <a:pt x="117" y="35"/>
                  </a:lnTo>
                  <a:lnTo>
                    <a:pt x="117" y="38"/>
                  </a:lnTo>
                  <a:lnTo>
                    <a:pt x="117" y="42"/>
                  </a:lnTo>
                  <a:lnTo>
                    <a:pt x="116" y="47"/>
                  </a:lnTo>
                  <a:lnTo>
                    <a:pt x="116" y="50"/>
                  </a:lnTo>
                  <a:lnTo>
                    <a:pt x="116" y="54"/>
                  </a:lnTo>
                  <a:lnTo>
                    <a:pt x="115" y="59"/>
                  </a:lnTo>
                  <a:lnTo>
                    <a:pt x="115" y="62"/>
                  </a:lnTo>
                  <a:lnTo>
                    <a:pt x="114" y="67"/>
                  </a:lnTo>
                  <a:lnTo>
                    <a:pt x="113" y="72"/>
                  </a:lnTo>
                  <a:lnTo>
                    <a:pt x="111" y="75"/>
                  </a:lnTo>
                  <a:lnTo>
                    <a:pt x="111" y="79"/>
                  </a:lnTo>
                  <a:lnTo>
                    <a:pt x="109" y="83"/>
                  </a:lnTo>
                  <a:lnTo>
                    <a:pt x="109" y="88"/>
                  </a:lnTo>
                  <a:lnTo>
                    <a:pt x="107" y="92"/>
                  </a:lnTo>
                  <a:lnTo>
                    <a:pt x="105" y="96"/>
                  </a:lnTo>
                  <a:lnTo>
                    <a:pt x="103" y="101"/>
                  </a:lnTo>
                  <a:lnTo>
                    <a:pt x="102" y="106"/>
                  </a:lnTo>
                  <a:lnTo>
                    <a:pt x="98" y="111"/>
                  </a:lnTo>
                  <a:lnTo>
                    <a:pt x="96" y="117"/>
                  </a:lnTo>
                  <a:lnTo>
                    <a:pt x="95" y="121"/>
                  </a:lnTo>
                  <a:lnTo>
                    <a:pt x="92" y="127"/>
                  </a:lnTo>
                  <a:lnTo>
                    <a:pt x="89" y="133"/>
                  </a:lnTo>
                  <a:lnTo>
                    <a:pt x="86" y="139"/>
                  </a:lnTo>
                  <a:lnTo>
                    <a:pt x="85" y="142"/>
                  </a:lnTo>
                  <a:lnTo>
                    <a:pt x="84" y="145"/>
                  </a:lnTo>
                  <a:lnTo>
                    <a:pt x="82" y="147"/>
                  </a:lnTo>
                  <a:lnTo>
                    <a:pt x="82" y="151"/>
                  </a:lnTo>
                  <a:lnTo>
                    <a:pt x="79" y="153"/>
                  </a:lnTo>
                  <a:lnTo>
                    <a:pt x="78" y="156"/>
                  </a:lnTo>
                  <a:lnTo>
                    <a:pt x="77" y="159"/>
                  </a:lnTo>
                  <a:lnTo>
                    <a:pt x="76" y="162"/>
                  </a:lnTo>
                  <a:lnTo>
                    <a:pt x="75" y="165"/>
                  </a:lnTo>
                  <a:lnTo>
                    <a:pt x="73" y="168"/>
                  </a:lnTo>
                  <a:lnTo>
                    <a:pt x="72" y="170"/>
                  </a:lnTo>
                  <a:lnTo>
                    <a:pt x="71" y="174"/>
                  </a:lnTo>
                  <a:lnTo>
                    <a:pt x="67" y="180"/>
                  </a:lnTo>
                  <a:lnTo>
                    <a:pt x="65" y="184"/>
                  </a:lnTo>
                  <a:lnTo>
                    <a:pt x="63" y="190"/>
                  </a:lnTo>
                  <a:lnTo>
                    <a:pt x="60" y="195"/>
                  </a:lnTo>
                  <a:lnTo>
                    <a:pt x="57" y="200"/>
                  </a:lnTo>
                  <a:lnTo>
                    <a:pt x="54" y="204"/>
                  </a:lnTo>
                  <a:lnTo>
                    <a:pt x="53" y="208"/>
                  </a:lnTo>
                  <a:lnTo>
                    <a:pt x="51" y="213"/>
                  </a:lnTo>
                  <a:lnTo>
                    <a:pt x="49" y="216"/>
                  </a:lnTo>
                  <a:lnTo>
                    <a:pt x="47" y="220"/>
                  </a:lnTo>
                  <a:lnTo>
                    <a:pt x="45" y="223"/>
                  </a:lnTo>
                  <a:lnTo>
                    <a:pt x="44" y="226"/>
                  </a:lnTo>
                  <a:lnTo>
                    <a:pt x="43" y="231"/>
                  </a:lnTo>
                  <a:lnTo>
                    <a:pt x="41" y="234"/>
                  </a:lnTo>
                  <a:lnTo>
                    <a:pt x="39" y="234"/>
                  </a:lnTo>
                  <a:lnTo>
                    <a:pt x="38" y="236"/>
                  </a:lnTo>
                  <a:lnTo>
                    <a:pt x="34" y="238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25" y="240"/>
                  </a:lnTo>
                  <a:lnTo>
                    <a:pt x="21" y="241"/>
                  </a:lnTo>
                  <a:lnTo>
                    <a:pt x="19" y="242"/>
                  </a:lnTo>
                  <a:lnTo>
                    <a:pt x="14" y="242"/>
                  </a:lnTo>
                  <a:lnTo>
                    <a:pt x="11" y="242"/>
                  </a:lnTo>
                  <a:lnTo>
                    <a:pt x="7" y="242"/>
                  </a:lnTo>
                  <a:lnTo>
                    <a:pt x="5" y="244"/>
                  </a:lnTo>
                  <a:lnTo>
                    <a:pt x="0" y="244"/>
                  </a:lnTo>
                  <a:lnTo>
                    <a:pt x="78" y="41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7" name="Freeform 216"/>
            <p:cNvSpPr>
              <a:spLocks/>
            </p:cNvSpPr>
            <p:nvPr/>
          </p:nvSpPr>
          <p:spPr bwMode="auto">
            <a:xfrm>
              <a:off x="1715" y="1620"/>
              <a:ext cx="39" cy="79"/>
            </a:xfrm>
            <a:custGeom>
              <a:avLst/>
              <a:gdLst>
                <a:gd name="T0" fmla="*/ 0 w 117"/>
                <a:gd name="T1" fmla="*/ 0 h 235"/>
                <a:gd name="T2" fmla="*/ 0 w 117"/>
                <a:gd name="T3" fmla="*/ 0 h 235"/>
                <a:gd name="T4" fmla="*/ 0 w 117"/>
                <a:gd name="T5" fmla="*/ 0 h 235"/>
                <a:gd name="T6" fmla="*/ 0 w 117"/>
                <a:gd name="T7" fmla="*/ 0 h 235"/>
                <a:gd name="T8" fmla="*/ 0 w 117"/>
                <a:gd name="T9" fmla="*/ 0 h 235"/>
                <a:gd name="T10" fmla="*/ 0 w 117"/>
                <a:gd name="T11" fmla="*/ 0 h 235"/>
                <a:gd name="T12" fmla="*/ 0 w 117"/>
                <a:gd name="T13" fmla="*/ 0 h 235"/>
                <a:gd name="T14" fmla="*/ 0 w 117"/>
                <a:gd name="T15" fmla="*/ 0 h 235"/>
                <a:gd name="T16" fmla="*/ 0 w 117"/>
                <a:gd name="T17" fmla="*/ 0 h 235"/>
                <a:gd name="T18" fmla="*/ 0 w 117"/>
                <a:gd name="T19" fmla="*/ 0 h 235"/>
                <a:gd name="T20" fmla="*/ 0 w 117"/>
                <a:gd name="T21" fmla="*/ 0 h 235"/>
                <a:gd name="T22" fmla="*/ 0 w 117"/>
                <a:gd name="T23" fmla="*/ 0 h 235"/>
                <a:gd name="T24" fmla="*/ 0 w 117"/>
                <a:gd name="T25" fmla="*/ 0 h 235"/>
                <a:gd name="T26" fmla="*/ 0 w 117"/>
                <a:gd name="T27" fmla="*/ 0 h 235"/>
                <a:gd name="T28" fmla="*/ 0 w 117"/>
                <a:gd name="T29" fmla="*/ 0 h 235"/>
                <a:gd name="T30" fmla="*/ 0 w 117"/>
                <a:gd name="T31" fmla="*/ 0 h 235"/>
                <a:gd name="T32" fmla="*/ 0 w 117"/>
                <a:gd name="T33" fmla="*/ 0 h 235"/>
                <a:gd name="T34" fmla="*/ 0 w 117"/>
                <a:gd name="T35" fmla="*/ 0 h 235"/>
                <a:gd name="T36" fmla="*/ 0 w 117"/>
                <a:gd name="T37" fmla="*/ 0 h 235"/>
                <a:gd name="T38" fmla="*/ 0 w 117"/>
                <a:gd name="T39" fmla="*/ 0 h 235"/>
                <a:gd name="T40" fmla="*/ 0 w 117"/>
                <a:gd name="T41" fmla="*/ 0 h 235"/>
                <a:gd name="T42" fmla="*/ 0 w 117"/>
                <a:gd name="T43" fmla="*/ 0 h 235"/>
                <a:gd name="T44" fmla="*/ 0 w 117"/>
                <a:gd name="T45" fmla="*/ 0 h 235"/>
                <a:gd name="T46" fmla="*/ 0 w 117"/>
                <a:gd name="T47" fmla="*/ 0 h 235"/>
                <a:gd name="T48" fmla="*/ 0 w 117"/>
                <a:gd name="T49" fmla="*/ 0 h 235"/>
                <a:gd name="T50" fmla="*/ 0 w 117"/>
                <a:gd name="T51" fmla="*/ 0 h 235"/>
                <a:gd name="T52" fmla="*/ 0 w 117"/>
                <a:gd name="T53" fmla="*/ 0 h 235"/>
                <a:gd name="T54" fmla="*/ 0 w 117"/>
                <a:gd name="T55" fmla="*/ 0 h 235"/>
                <a:gd name="T56" fmla="*/ 0 w 117"/>
                <a:gd name="T57" fmla="*/ 0 h 235"/>
                <a:gd name="T58" fmla="*/ 0 w 117"/>
                <a:gd name="T59" fmla="*/ 0 h 235"/>
                <a:gd name="T60" fmla="*/ 0 w 117"/>
                <a:gd name="T61" fmla="*/ 0 h 235"/>
                <a:gd name="T62" fmla="*/ 0 w 117"/>
                <a:gd name="T63" fmla="*/ 0 h 235"/>
                <a:gd name="T64" fmla="*/ 0 w 117"/>
                <a:gd name="T65" fmla="*/ 0 h 235"/>
                <a:gd name="T66" fmla="*/ 0 w 117"/>
                <a:gd name="T67" fmla="*/ 0 h 235"/>
                <a:gd name="T68" fmla="*/ 0 w 117"/>
                <a:gd name="T69" fmla="*/ 0 h 235"/>
                <a:gd name="T70" fmla="*/ 0 w 117"/>
                <a:gd name="T71" fmla="*/ 0 h 235"/>
                <a:gd name="T72" fmla="*/ 0 w 117"/>
                <a:gd name="T73" fmla="*/ 0 h 235"/>
                <a:gd name="T74" fmla="*/ 0 w 117"/>
                <a:gd name="T75" fmla="*/ 0 h 235"/>
                <a:gd name="T76" fmla="*/ 0 w 117"/>
                <a:gd name="T77" fmla="*/ 0 h 235"/>
                <a:gd name="T78" fmla="*/ 0 w 117"/>
                <a:gd name="T79" fmla="*/ 0 h 235"/>
                <a:gd name="T80" fmla="*/ 0 w 117"/>
                <a:gd name="T81" fmla="*/ 0 h 235"/>
                <a:gd name="T82" fmla="*/ 0 w 117"/>
                <a:gd name="T83" fmla="*/ 0 h 235"/>
                <a:gd name="T84" fmla="*/ 0 w 117"/>
                <a:gd name="T85" fmla="*/ 0 h 235"/>
                <a:gd name="T86" fmla="*/ 0 w 117"/>
                <a:gd name="T87" fmla="*/ 0 h 235"/>
                <a:gd name="T88" fmla="*/ 0 w 117"/>
                <a:gd name="T89" fmla="*/ 0 h 235"/>
                <a:gd name="T90" fmla="*/ 0 w 117"/>
                <a:gd name="T91" fmla="*/ 0 h 2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35"/>
                <a:gd name="T140" fmla="*/ 117 w 117"/>
                <a:gd name="T141" fmla="*/ 235 h 2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35">
                  <a:moveTo>
                    <a:pt x="117" y="22"/>
                  </a:moveTo>
                  <a:lnTo>
                    <a:pt x="116" y="25"/>
                  </a:lnTo>
                  <a:lnTo>
                    <a:pt x="115" y="28"/>
                  </a:lnTo>
                  <a:lnTo>
                    <a:pt x="114" y="32"/>
                  </a:lnTo>
                  <a:lnTo>
                    <a:pt x="113" y="37"/>
                  </a:lnTo>
                  <a:lnTo>
                    <a:pt x="113" y="39"/>
                  </a:lnTo>
                  <a:lnTo>
                    <a:pt x="111" y="42"/>
                  </a:lnTo>
                  <a:lnTo>
                    <a:pt x="110" y="47"/>
                  </a:lnTo>
                  <a:lnTo>
                    <a:pt x="110" y="51"/>
                  </a:lnTo>
                  <a:lnTo>
                    <a:pt x="108" y="53"/>
                  </a:lnTo>
                  <a:lnTo>
                    <a:pt x="108" y="57"/>
                  </a:lnTo>
                  <a:lnTo>
                    <a:pt x="107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4" y="70"/>
                  </a:lnTo>
                  <a:lnTo>
                    <a:pt x="103" y="72"/>
                  </a:lnTo>
                  <a:lnTo>
                    <a:pt x="103" y="76"/>
                  </a:lnTo>
                  <a:lnTo>
                    <a:pt x="102" y="79"/>
                  </a:lnTo>
                  <a:lnTo>
                    <a:pt x="101" y="82"/>
                  </a:lnTo>
                  <a:lnTo>
                    <a:pt x="100" y="85"/>
                  </a:lnTo>
                  <a:lnTo>
                    <a:pt x="100" y="88"/>
                  </a:lnTo>
                  <a:lnTo>
                    <a:pt x="97" y="91"/>
                  </a:lnTo>
                  <a:lnTo>
                    <a:pt x="97" y="95"/>
                  </a:lnTo>
                  <a:lnTo>
                    <a:pt x="96" y="97"/>
                  </a:lnTo>
                  <a:lnTo>
                    <a:pt x="95" y="101"/>
                  </a:lnTo>
                  <a:lnTo>
                    <a:pt x="94" y="104"/>
                  </a:lnTo>
                  <a:lnTo>
                    <a:pt x="92" y="107"/>
                  </a:lnTo>
                  <a:lnTo>
                    <a:pt x="91" y="110"/>
                  </a:lnTo>
                  <a:lnTo>
                    <a:pt x="90" y="114"/>
                  </a:lnTo>
                  <a:lnTo>
                    <a:pt x="88" y="116"/>
                  </a:lnTo>
                  <a:lnTo>
                    <a:pt x="88" y="121"/>
                  </a:lnTo>
                  <a:lnTo>
                    <a:pt x="85" y="124"/>
                  </a:lnTo>
                  <a:lnTo>
                    <a:pt x="84" y="128"/>
                  </a:lnTo>
                  <a:lnTo>
                    <a:pt x="82" y="133"/>
                  </a:lnTo>
                  <a:lnTo>
                    <a:pt x="79" y="137"/>
                  </a:lnTo>
                  <a:lnTo>
                    <a:pt x="77" y="141"/>
                  </a:lnTo>
                  <a:lnTo>
                    <a:pt x="76" y="146"/>
                  </a:lnTo>
                  <a:lnTo>
                    <a:pt x="74" y="150"/>
                  </a:lnTo>
                  <a:lnTo>
                    <a:pt x="71" y="155"/>
                  </a:lnTo>
                  <a:lnTo>
                    <a:pt x="69" y="159"/>
                  </a:lnTo>
                  <a:lnTo>
                    <a:pt x="68" y="163"/>
                  </a:lnTo>
                  <a:lnTo>
                    <a:pt x="64" y="167"/>
                  </a:lnTo>
                  <a:lnTo>
                    <a:pt x="63" y="171"/>
                  </a:lnTo>
                  <a:lnTo>
                    <a:pt x="60" y="174"/>
                  </a:lnTo>
                  <a:lnTo>
                    <a:pt x="58" y="179"/>
                  </a:lnTo>
                  <a:lnTo>
                    <a:pt x="56" y="182"/>
                  </a:lnTo>
                  <a:lnTo>
                    <a:pt x="53" y="187"/>
                  </a:lnTo>
                  <a:lnTo>
                    <a:pt x="50" y="192"/>
                  </a:lnTo>
                  <a:lnTo>
                    <a:pt x="47" y="197"/>
                  </a:lnTo>
                  <a:lnTo>
                    <a:pt x="44" y="200"/>
                  </a:lnTo>
                  <a:lnTo>
                    <a:pt x="40" y="204"/>
                  </a:lnTo>
                  <a:lnTo>
                    <a:pt x="38" y="207"/>
                  </a:lnTo>
                  <a:lnTo>
                    <a:pt x="36" y="211"/>
                  </a:lnTo>
                  <a:lnTo>
                    <a:pt x="32" y="214"/>
                  </a:lnTo>
                  <a:lnTo>
                    <a:pt x="30" y="217"/>
                  </a:lnTo>
                  <a:lnTo>
                    <a:pt x="27" y="219"/>
                  </a:lnTo>
                  <a:lnTo>
                    <a:pt x="25" y="223"/>
                  </a:lnTo>
                  <a:lnTo>
                    <a:pt x="20" y="226"/>
                  </a:lnTo>
                  <a:lnTo>
                    <a:pt x="18" y="229"/>
                  </a:lnTo>
                  <a:lnTo>
                    <a:pt x="14" y="232"/>
                  </a:lnTo>
                  <a:lnTo>
                    <a:pt x="12" y="233"/>
                  </a:lnTo>
                  <a:lnTo>
                    <a:pt x="6" y="235"/>
                  </a:lnTo>
                  <a:lnTo>
                    <a:pt x="4" y="233"/>
                  </a:lnTo>
                  <a:lnTo>
                    <a:pt x="1" y="231"/>
                  </a:lnTo>
                  <a:lnTo>
                    <a:pt x="0" y="226"/>
                  </a:lnTo>
                  <a:lnTo>
                    <a:pt x="0" y="223"/>
                  </a:lnTo>
                  <a:lnTo>
                    <a:pt x="0" y="220"/>
                  </a:lnTo>
                  <a:lnTo>
                    <a:pt x="0" y="217"/>
                  </a:lnTo>
                  <a:lnTo>
                    <a:pt x="1" y="213"/>
                  </a:lnTo>
                  <a:lnTo>
                    <a:pt x="1" y="209"/>
                  </a:lnTo>
                  <a:lnTo>
                    <a:pt x="1" y="205"/>
                  </a:lnTo>
                  <a:lnTo>
                    <a:pt x="2" y="201"/>
                  </a:lnTo>
                  <a:lnTo>
                    <a:pt x="5" y="198"/>
                  </a:lnTo>
                  <a:lnTo>
                    <a:pt x="5" y="193"/>
                  </a:lnTo>
                  <a:lnTo>
                    <a:pt x="6" y="190"/>
                  </a:lnTo>
                  <a:lnTo>
                    <a:pt x="7" y="186"/>
                  </a:lnTo>
                  <a:lnTo>
                    <a:pt x="9" y="182"/>
                  </a:lnTo>
                  <a:lnTo>
                    <a:pt x="11" y="179"/>
                  </a:lnTo>
                  <a:lnTo>
                    <a:pt x="12" y="177"/>
                  </a:lnTo>
                  <a:lnTo>
                    <a:pt x="14" y="174"/>
                  </a:lnTo>
                  <a:lnTo>
                    <a:pt x="15" y="173"/>
                  </a:lnTo>
                  <a:lnTo>
                    <a:pt x="18" y="168"/>
                  </a:lnTo>
                  <a:lnTo>
                    <a:pt x="20" y="165"/>
                  </a:lnTo>
                  <a:lnTo>
                    <a:pt x="23" y="160"/>
                  </a:lnTo>
                  <a:lnTo>
                    <a:pt x="25" y="158"/>
                  </a:lnTo>
                  <a:lnTo>
                    <a:pt x="27" y="153"/>
                  </a:lnTo>
                  <a:lnTo>
                    <a:pt x="30" y="149"/>
                  </a:lnTo>
                  <a:lnTo>
                    <a:pt x="31" y="146"/>
                  </a:lnTo>
                  <a:lnTo>
                    <a:pt x="33" y="142"/>
                  </a:lnTo>
                  <a:lnTo>
                    <a:pt x="36" y="139"/>
                  </a:lnTo>
                  <a:lnTo>
                    <a:pt x="37" y="135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2" y="123"/>
                  </a:lnTo>
                  <a:lnTo>
                    <a:pt x="44" y="120"/>
                  </a:lnTo>
                  <a:lnTo>
                    <a:pt x="45" y="115"/>
                  </a:lnTo>
                  <a:lnTo>
                    <a:pt x="49" y="111"/>
                  </a:lnTo>
                  <a:lnTo>
                    <a:pt x="49" y="108"/>
                  </a:lnTo>
                  <a:lnTo>
                    <a:pt x="51" y="104"/>
                  </a:lnTo>
                  <a:lnTo>
                    <a:pt x="52" y="101"/>
                  </a:lnTo>
                  <a:lnTo>
                    <a:pt x="53" y="97"/>
                  </a:lnTo>
                  <a:lnTo>
                    <a:pt x="55" y="95"/>
                  </a:lnTo>
                  <a:lnTo>
                    <a:pt x="56" y="91"/>
                  </a:lnTo>
                  <a:lnTo>
                    <a:pt x="58" y="88"/>
                  </a:lnTo>
                  <a:lnTo>
                    <a:pt x="59" y="85"/>
                  </a:lnTo>
                  <a:lnTo>
                    <a:pt x="62" y="79"/>
                  </a:lnTo>
                  <a:lnTo>
                    <a:pt x="64" y="75"/>
                  </a:lnTo>
                  <a:lnTo>
                    <a:pt x="66" y="69"/>
                  </a:lnTo>
                  <a:lnTo>
                    <a:pt x="69" y="63"/>
                  </a:lnTo>
                  <a:lnTo>
                    <a:pt x="69" y="60"/>
                  </a:lnTo>
                  <a:lnTo>
                    <a:pt x="70" y="57"/>
                  </a:lnTo>
                  <a:lnTo>
                    <a:pt x="71" y="54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5" y="46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3"/>
                  </a:lnTo>
                  <a:lnTo>
                    <a:pt x="79" y="31"/>
                  </a:lnTo>
                  <a:lnTo>
                    <a:pt x="81" y="27"/>
                  </a:lnTo>
                  <a:lnTo>
                    <a:pt x="81" y="24"/>
                  </a:lnTo>
                  <a:lnTo>
                    <a:pt x="83" y="20"/>
                  </a:lnTo>
                  <a:lnTo>
                    <a:pt x="83" y="16"/>
                  </a:lnTo>
                  <a:lnTo>
                    <a:pt x="84" y="13"/>
                  </a:lnTo>
                  <a:lnTo>
                    <a:pt x="85" y="9"/>
                  </a:lnTo>
                  <a:lnTo>
                    <a:pt x="88" y="7"/>
                  </a:lnTo>
                  <a:lnTo>
                    <a:pt x="89" y="3"/>
                  </a:lnTo>
                  <a:lnTo>
                    <a:pt x="92" y="2"/>
                  </a:lnTo>
                  <a:lnTo>
                    <a:pt x="95" y="1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3"/>
                  </a:lnTo>
                  <a:lnTo>
                    <a:pt x="115" y="8"/>
                  </a:lnTo>
                  <a:lnTo>
                    <a:pt x="116" y="10"/>
                  </a:lnTo>
                  <a:lnTo>
                    <a:pt x="117" y="14"/>
                  </a:lnTo>
                  <a:lnTo>
                    <a:pt x="117" y="18"/>
                  </a:lnTo>
                  <a:lnTo>
                    <a:pt x="117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8" name="Freeform 217"/>
            <p:cNvSpPr>
              <a:spLocks/>
            </p:cNvSpPr>
            <p:nvPr/>
          </p:nvSpPr>
          <p:spPr bwMode="auto">
            <a:xfrm>
              <a:off x="1752" y="1533"/>
              <a:ext cx="72" cy="81"/>
            </a:xfrm>
            <a:custGeom>
              <a:avLst/>
              <a:gdLst>
                <a:gd name="T0" fmla="*/ 0 w 214"/>
                <a:gd name="T1" fmla="*/ 0 h 243"/>
                <a:gd name="T2" fmla="*/ 0 w 214"/>
                <a:gd name="T3" fmla="*/ 0 h 243"/>
                <a:gd name="T4" fmla="*/ 0 w 214"/>
                <a:gd name="T5" fmla="*/ 0 h 243"/>
                <a:gd name="T6" fmla="*/ 0 w 214"/>
                <a:gd name="T7" fmla="*/ 0 h 243"/>
                <a:gd name="T8" fmla="*/ 0 w 214"/>
                <a:gd name="T9" fmla="*/ 0 h 243"/>
                <a:gd name="T10" fmla="*/ 0 w 214"/>
                <a:gd name="T11" fmla="*/ 0 h 243"/>
                <a:gd name="T12" fmla="*/ 0 w 214"/>
                <a:gd name="T13" fmla="*/ 0 h 243"/>
                <a:gd name="T14" fmla="*/ 0 w 214"/>
                <a:gd name="T15" fmla="*/ 0 h 243"/>
                <a:gd name="T16" fmla="*/ 0 w 214"/>
                <a:gd name="T17" fmla="*/ 0 h 243"/>
                <a:gd name="T18" fmla="*/ 0 w 214"/>
                <a:gd name="T19" fmla="*/ 0 h 243"/>
                <a:gd name="T20" fmla="*/ 0 w 214"/>
                <a:gd name="T21" fmla="*/ 0 h 243"/>
                <a:gd name="T22" fmla="*/ 0 w 214"/>
                <a:gd name="T23" fmla="*/ 0 h 243"/>
                <a:gd name="T24" fmla="*/ 0 w 214"/>
                <a:gd name="T25" fmla="*/ 0 h 243"/>
                <a:gd name="T26" fmla="*/ 0 w 214"/>
                <a:gd name="T27" fmla="*/ 0 h 243"/>
                <a:gd name="T28" fmla="*/ 0 w 214"/>
                <a:gd name="T29" fmla="*/ 0 h 243"/>
                <a:gd name="T30" fmla="*/ 0 w 214"/>
                <a:gd name="T31" fmla="*/ 0 h 243"/>
                <a:gd name="T32" fmla="*/ 0 w 214"/>
                <a:gd name="T33" fmla="*/ 0 h 243"/>
                <a:gd name="T34" fmla="*/ 0 w 214"/>
                <a:gd name="T35" fmla="*/ 0 h 243"/>
                <a:gd name="T36" fmla="*/ 0 w 214"/>
                <a:gd name="T37" fmla="*/ 0 h 243"/>
                <a:gd name="T38" fmla="*/ 0 w 214"/>
                <a:gd name="T39" fmla="*/ 0 h 243"/>
                <a:gd name="T40" fmla="*/ 0 w 214"/>
                <a:gd name="T41" fmla="*/ 0 h 243"/>
                <a:gd name="T42" fmla="*/ 0 w 214"/>
                <a:gd name="T43" fmla="*/ 0 h 243"/>
                <a:gd name="T44" fmla="*/ 0 w 214"/>
                <a:gd name="T45" fmla="*/ 0 h 243"/>
                <a:gd name="T46" fmla="*/ 0 w 214"/>
                <a:gd name="T47" fmla="*/ 0 h 243"/>
                <a:gd name="T48" fmla="*/ 0 w 214"/>
                <a:gd name="T49" fmla="*/ 0 h 243"/>
                <a:gd name="T50" fmla="*/ 0 w 214"/>
                <a:gd name="T51" fmla="*/ 0 h 243"/>
                <a:gd name="T52" fmla="*/ 0 w 214"/>
                <a:gd name="T53" fmla="*/ 0 h 243"/>
                <a:gd name="T54" fmla="*/ 0 w 214"/>
                <a:gd name="T55" fmla="*/ 0 h 243"/>
                <a:gd name="T56" fmla="*/ 0 w 214"/>
                <a:gd name="T57" fmla="*/ 0 h 243"/>
                <a:gd name="T58" fmla="*/ 0 w 214"/>
                <a:gd name="T59" fmla="*/ 0 h 243"/>
                <a:gd name="T60" fmla="*/ 0 w 214"/>
                <a:gd name="T61" fmla="*/ 0 h 243"/>
                <a:gd name="T62" fmla="*/ 0 w 214"/>
                <a:gd name="T63" fmla="*/ 0 h 243"/>
                <a:gd name="T64" fmla="*/ 0 w 214"/>
                <a:gd name="T65" fmla="*/ 0 h 243"/>
                <a:gd name="T66" fmla="*/ 0 w 214"/>
                <a:gd name="T67" fmla="*/ 0 h 243"/>
                <a:gd name="T68" fmla="*/ 0 w 214"/>
                <a:gd name="T69" fmla="*/ 0 h 243"/>
                <a:gd name="T70" fmla="*/ 0 w 214"/>
                <a:gd name="T71" fmla="*/ 0 h 243"/>
                <a:gd name="T72" fmla="*/ 0 w 214"/>
                <a:gd name="T73" fmla="*/ 0 h 243"/>
                <a:gd name="T74" fmla="*/ 0 w 214"/>
                <a:gd name="T75" fmla="*/ 0 h 243"/>
                <a:gd name="T76" fmla="*/ 0 w 214"/>
                <a:gd name="T77" fmla="*/ 0 h 243"/>
                <a:gd name="T78" fmla="*/ 0 w 214"/>
                <a:gd name="T79" fmla="*/ 0 h 243"/>
                <a:gd name="T80" fmla="*/ 0 w 214"/>
                <a:gd name="T81" fmla="*/ 0 h 243"/>
                <a:gd name="T82" fmla="*/ 0 w 214"/>
                <a:gd name="T83" fmla="*/ 0 h 243"/>
                <a:gd name="T84" fmla="*/ 0 w 214"/>
                <a:gd name="T85" fmla="*/ 0 h 243"/>
                <a:gd name="T86" fmla="*/ 0 w 214"/>
                <a:gd name="T87" fmla="*/ 0 h 243"/>
                <a:gd name="T88" fmla="*/ 0 w 214"/>
                <a:gd name="T89" fmla="*/ 0 h 243"/>
                <a:gd name="T90" fmla="*/ 0 w 214"/>
                <a:gd name="T91" fmla="*/ 0 h 2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43"/>
                <a:gd name="T140" fmla="*/ 214 w 214"/>
                <a:gd name="T141" fmla="*/ 243 h 24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43">
                  <a:moveTo>
                    <a:pt x="214" y="18"/>
                  </a:moveTo>
                  <a:lnTo>
                    <a:pt x="212" y="22"/>
                  </a:lnTo>
                  <a:lnTo>
                    <a:pt x="211" y="27"/>
                  </a:lnTo>
                  <a:lnTo>
                    <a:pt x="210" y="33"/>
                  </a:lnTo>
                  <a:lnTo>
                    <a:pt x="207" y="38"/>
                  </a:lnTo>
                  <a:lnTo>
                    <a:pt x="206" y="43"/>
                  </a:lnTo>
                  <a:lnTo>
                    <a:pt x="205" y="47"/>
                  </a:lnTo>
                  <a:lnTo>
                    <a:pt x="202" y="52"/>
                  </a:lnTo>
                  <a:lnTo>
                    <a:pt x="202" y="57"/>
                  </a:lnTo>
                  <a:lnTo>
                    <a:pt x="200" y="62"/>
                  </a:lnTo>
                  <a:lnTo>
                    <a:pt x="198" y="65"/>
                  </a:lnTo>
                  <a:lnTo>
                    <a:pt x="196" y="70"/>
                  </a:lnTo>
                  <a:lnTo>
                    <a:pt x="195" y="75"/>
                  </a:lnTo>
                  <a:lnTo>
                    <a:pt x="193" y="78"/>
                  </a:lnTo>
                  <a:lnTo>
                    <a:pt x="192" y="83"/>
                  </a:lnTo>
                  <a:lnTo>
                    <a:pt x="189" y="86"/>
                  </a:lnTo>
                  <a:lnTo>
                    <a:pt x="187" y="91"/>
                  </a:lnTo>
                  <a:lnTo>
                    <a:pt x="185" y="95"/>
                  </a:lnTo>
                  <a:lnTo>
                    <a:pt x="182" y="98"/>
                  </a:lnTo>
                  <a:lnTo>
                    <a:pt x="180" y="103"/>
                  </a:lnTo>
                  <a:lnTo>
                    <a:pt x="179" y="107"/>
                  </a:lnTo>
                  <a:lnTo>
                    <a:pt x="175" y="110"/>
                  </a:lnTo>
                  <a:lnTo>
                    <a:pt x="173" y="114"/>
                  </a:lnTo>
                  <a:lnTo>
                    <a:pt x="170" y="117"/>
                  </a:lnTo>
                  <a:lnTo>
                    <a:pt x="168" y="122"/>
                  </a:lnTo>
                  <a:lnTo>
                    <a:pt x="163" y="124"/>
                  </a:lnTo>
                  <a:lnTo>
                    <a:pt x="161" y="128"/>
                  </a:lnTo>
                  <a:lnTo>
                    <a:pt x="157" y="133"/>
                  </a:lnTo>
                  <a:lnTo>
                    <a:pt x="154" y="136"/>
                  </a:lnTo>
                  <a:lnTo>
                    <a:pt x="150" y="140"/>
                  </a:lnTo>
                  <a:lnTo>
                    <a:pt x="147" y="143"/>
                  </a:lnTo>
                  <a:lnTo>
                    <a:pt x="143" y="147"/>
                  </a:lnTo>
                  <a:lnTo>
                    <a:pt x="140" y="152"/>
                  </a:lnTo>
                  <a:lnTo>
                    <a:pt x="134" y="155"/>
                  </a:lnTo>
                  <a:lnTo>
                    <a:pt x="129" y="160"/>
                  </a:lnTo>
                  <a:lnTo>
                    <a:pt x="124" y="164"/>
                  </a:lnTo>
                  <a:lnTo>
                    <a:pt x="121" y="167"/>
                  </a:lnTo>
                  <a:lnTo>
                    <a:pt x="116" y="171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4" y="181"/>
                  </a:lnTo>
                  <a:lnTo>
                    <a:pt x="99" y="184"/>
                  </a:lnTo>
                  <a:lnTo>
                    <a:pt x="96" y="187"/>
                  </a:lnTo>
                  <a:lnTo>
                    <a:pt x="91" y="191"/>
                  </a:lnTo>
                  <a:lnTo>
                    <a:pt x="87" y="194"/>
                  </a:lnTo>
                  <a:lnTo>
                    <a:pt x="81" y="197"/>
                  </a:lnTo>
                  <a:lnTo>
                    <a:pt x="77" y="201"/>
                  </a:lnTo>
                  <a:lnTo>
                    <a:pt x="72" y="205"/>
                  </a:lnTo>
                  <a:lnTo>
                    <a:pt x="67" y="210"/>
                  </a:lnTo>
                  <a:lnTo>
                    <a:pt x="62" y="211"/>
                  </a:lnTo>
                  <a:lnTo>
                    <a:pt x="58" y="216"/>
                  </a:lnTo>
                  <a:lnTo>
                    <a:pt x="53" y="220"/>
                  </a:lnTo>
                  <a:lnTo>
                    <a:pt x="48" y="225"/>
                  </a:lnTo>
                  <a:lnTo>
                    <a:pt x="42" y="229"/>
                  </a:lnTo>
                  <a:lnTo>
                    <a:pt x="38" y="234"/>
                  </a:lnTo>
                  <a:lnTo>
                    <a:pt x="33" y="237"/>
                  </a:lnTo>
                  <a:lnTo>
                    <a:pt x="28" y="241"/>
                  </a:lnTo>
                  <a:lnTo>
                    <a:pt x="25" y="242"/>
                  </a:lnTo>
                  <a:lnTo>
                    <a:pt x="21" y="243"/>
                  </a:lnTo>
                  <a:lnTo>
                    <a:pt x="16" y="243"/>
                  </a:lnTo>
                  <a:lnTo>
                    <a:pt x="14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4" y="237"/>
                  </a:lnTo>
                  <a:lnTo>
                    <a:pt x="3" y="235"/>
                  </a:lnTo>
                  <a:lnTo>
                    <a:pt x="1" y="231"/>
                  </a:lnTo>
                  <a:lnTo>
                    <a:pt x="0" y="229"/>
                  </a:lnTo>
                  <a:lnTo>
                    <a:pt x="0" y="225"/>
                  </a:lnTo>
                  <a:lnTo>
                    <a:pt x="1" y="222"/>
                  </a:lnTo>
                  <a:lnTo>
                    <a:pt x="1" y="219"/>
                  </a:lnTo>
                  <a:lnTo>
                    <a:pt x="3" y="216"/>
                  </a:lnTo>
                  <a:lnTo>
                    <a:pt x="6" y="212"/>
                  </a:lnTo>
                  <a:lnTo>
                    <a:pt x="9" y="210"/>
                  </a:lnTo>
                  <a:lnTo>
                    <a:pt x="13" y="207"/>
                  </a:lnTo>
                  <a:lnTo>
                    <a:pt x="16" y="205"/>
                  </a:lnTo>
                  <a:lnTo>
                    <a:pt x="20" y="204"/>
                  </a:lnTo>
                  <a:lnTo>
                    <a:pt x="23" y="201"/>
                  </a:lnTo>
                  <a:lnTo>
                    <a:pt x="27" y="199"/>
                  </a:lnTo>
                  <a:lnTo>
                    <a:pt x="30" y="197"/>
                  </a:lnTo>
                  <a:lnTo>
                    <a:pt x="33" y="194"/>
                  </a:lnTo>
                  <a:lnTo>
                    <a:pt x="38" y="192"/>
                  </a:lnTo>
                  <a:lnTo>
                    <a:pt x="42" y="187"/>
                  </a:lnTo>
                  <a:lnTo>
                    <a:pt x="47" y="184"/>
                  </a:lnTo>
                  <a:lnTo>
                    <a:pt x="52" y="181"/>
                  </a:lnTo>
                  <a:lnTo>
                    <a:pt x="55" y="178"/>
                  </a:lnTo>
                  <a:lnTo>
                    <a:pt x="59" y="174"/>
                  </a:lnTo>
                  <a:lnTo>
                    <a:pt x="64" y="172"/>
                  </a:lnTo>
                  <a:lnTo>
                    <a:pt x="67" y="168"/>
                  </a:lnTo>
                  <a:lnTo>
                    <a:pt x="71" y="166"/>
                  </a:lnTo>
                  <a:lnTo>
                    <a:pt x="74" y="164"/>
                  </a:lnTo>
                  <a:lnTo>
                    <a:pt x="78" y="161"/>
                  </a:lnTo>
                  <a:lnTo>
                    <a:pt x="81" y="158"/>
                  </a:lnTo>
                  <a:lnTo>
                    <a:pt x="85" y="155"/>
                  </a:lnTo>
                  <a:lnTo>
                    <a:pt x="89" y="152"/>
                  </a:lnTo>
                  <a:lnTo>
                    <a:pt x="93" y="148"/>
                  </a:lnTo>
                  <a:lnTo>
                    <a:pt x="98" y="143"/>
                  </a:lnTo>
                  <a:lnTo>
                    <a:pt x="103" y="140"/>
                  </a:lnTo>
                  <a:lnTo>
                    <a:pt x="106" y="136"/>
                  </a:lnTo>
                  <a:lnTo>
                    <a:pt x="110" y="133"/>
                  </a:lnTo>
                  <a:lnTo>
                    <a:pt x="113" y="129"/>
                  </a:lnTo>
                  <a:lnTo>
                    <a:pt x="117" y="126"/>
                  </a:lnTo>
                  <a:lnTo>
                    <a:pt x="121" y="122"/>
                  </a:lnTo>
                  <a:lnTo>
                    <a:pt x="124" y="118"/>
                  </a:lnTo>
                  <a:lnTo>
                    <a:pt x="128" y="114"/>
                  </a:lnTo>
                  <a:lnTo>
                    <a:pt x="131" y="111"/>
                  </a:lnTo>
                  <a:lnTo>
                    <a:pt x="135" y="107"/>
                  </a:lnTo>
                  <a:lnTo>
                    <a:pt x="138" y="103"/>
                  </a:lnTo>
                  <a:lnTo>
                    <a:pt x="142" y="98"/>
                  </a:lnTo>
                  <a:lnTo>
                    <a:pt x="145" y="95"/>
                  </a:lnTo>
                  <a:lnTo>
                    <a:pt x="149" y="91"/>
                  </a:lnTo>
                  <a:lnTo>
                    <a:pt x="151" y="88"/>
                  </a:lnTo>
                  <a:lnTo>
                    <a:pt x="155" y="83"/>
                  </a:lnTo>
                  <a:lnTo>
                    <a:pt x="159" y="79"/>
                  </a:lnTo>
                  <a:lnTo>
                    <a:pt x="161" y="75"/>
                  </a:lnTo>
                  <a:lnTo>
                    <a:pt x="163" y="70"/>
                  </a:lnTo>
                  <a:lnTo>
                    <a:pt x="166" y="66"/>
                  </a:lnTo>
                  <a:lnTo>
                    <a:pt x="169" y="62"/>
                  </a:lnTo>
                  <a:lnTo>
                    <a:pt x="172" y="57"/>
                  </a:lnTo>
                  <a:lnTo>
                    <a:pt x="174" y="53"/>
                  </a:lnTo>
                  <a:lnTo>
                    <a:pt x="176" y="48"/>
                  </a:lnTo>
                  <a:lnTo>
                    <a:pt x="179" y="45"/>
                  </a:lnTo>
                  <a:lnTo>
                    <a:pt x="181" y="39"/>
                  </a:lnTo>
                  <a:lnTo>
                    <a:pt x="183" y="34"/>
                  </a:lnTo>
                  <a:lnTo>
                    <a:pt x="185" y="29"/>
                  </a:lnTo>
                  <a:lnTo>
                    <a:pt x="187" y="26"/>
                  </a:lnTo>
                  <a:lnTo>
                    <a:pt x="188" y="21"/>
                  </a:lnTo>
                  <a:lnTo>
                    <a:pt x="191" y="16"/>
                  </a:lnTo>
                  <a:lnTo>
                    <a:pt x="192" y="12"/>
                  </a:lnTo>
                  <a:lnTo>
                    <a:pt x="194" y="7"/>
                  </a:lnTo>
                  <a:lnTo>
                    <a:pt x="195" y="2"/>
                  </a:lnTo>
                  <a:lnTo>
                    <a:pt x="199" y="0"/>
                  </a:lnTo>
                  <a:lnTo>
                    <a:pt x="202" y="0"/>
                  </a:lnTo>
                  <a:lnTo>
                    <a:pt x="206" y="1"/>
                  </a:lnTo>
                  <a:lnTo>
                    <a:pt x="210" y="3"/>
                  </a:lnTo>
                  <a:lnTo>
                    <a:pt x="212" y="7"/>
                  </a:lnTo>
                  <a:lnTo>
                    <a:pt x="213" y="9"/>
                  </a:lnTo>
                  <a:lnTo>
                    <a:pt x="214" y="12"/>
                  </a:lnTo>
                  <a:lnTo>
                    <a:pt x="214" y="14"/>
                  </a:lnTo>
                  <a:lnTo>
                    <a:pt x="21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1670" y="1456"/>
              <a:ext cx="109" cy="114"/>
            </a:xfrm>
            <a:custGeom>
              <a:avLst/>
              <a:gdLst>
                <a:gd name="T0" fmla="*/ 0 w 328"/>
                <a:gd name="T1" fmla="*/ 0 h 340"/>
                <a:gd name="T2" fmla="*/ 0 w 328"/>
                <a:gd name="T3" fmla="*/ 0 h 340"/>
                <a:gd name="T4" fmla="*/ 0 w 328"/>
                <a:gd name="T5" fmla="*/ 0 h 340"/>
                <a:gd name="T6" fmla="*/ 0 w 328"/>
                <a:gd name="T7" fmla="*/ 0 h 340"/>
                <a:gd name="T8" fmla="*/ 0 w 328"/>
                <a:gd name="T9" fmla="*/ 0 h 340"/>
                <a:gd name="T10" fmla="*/ 0 w 328"/>
                <a:gd name="T11" fmla="*/ 0 h 340"/>
                <a:gd name="T12" fmla="*/ 0 w 328"/>
                <a:gd name="T13" fmla="*/ 0 h 340"/>
                <a:gd name="T14" fmla="*/ 0 w 328"/>
                <a:gd name="T15" fmla="*/ 0 h 340"/>
                <a:gd name="T16" fmla="*/ 0 w 328"/>
                <a:gd name="T17" fmla="*/ 0 h 340"/>
                <a:gd name="T18" fmla="*/ 0 w 328"/>
                <a:gd name="T19" fmla="*/ 0 h 340"/>
                <a:gd name="T20" fmla="*/ 0 w 328"/>
                <a:gd name="T21" fmla="*/ 0 h 340"/>
                <a:gd name="T22" fmla="*/ 0 w 328"/>
                <a:gd name="T23" fmla="*/ 0 h 340"/>
                <a:gd name="T24" fmla="*/ 0 w 328"/>
                <a:gd name="T25" fmla="*/ 0 h 340"/>
                <a:gd name="T26" fmla="*/ 0 w 328"/>
                <a:gd name="T27" fmla="*/ 0 h 340"/>
                <a:gd name="T28" fmla="*/ 0 w 328"/>
                <a:gd name="T29" fmla="*/ 0 h 340"/>
                <a:gd name="T30" fmla="*/ 0 w 328"/>
                <a:gd name="T31" fmla="*/ 0 h 340"/>
                <a:gd name="T32" fmla="*/ 0 w 328"/>
                <a:gd name="T33" fmla="*/ 0 h 340"/>
                <a:gd name="T34" fmla="*/ 0 w 328"/>
                <a:gd name="T35" fmla="*/ 0 h 340"/>
                <a:gd name="T36" fmla="*/ 0 w 328"/>
                <a:gd name="T37" fmla="*/ 0 h 340"/>
                <a:gd name="T38" fmla="*/ 0 w 328"/>
                <a:gd name="T39" fmla="*/ 0 h 340"/>
                <a:gd name="T40" fmla="*/ 0 w 328"/>
                <a:gd name="T41" fmla="*/ 0 h 340"/>
                <a:gd name="T42" fmla="*/ 0 w 328"/>
                <a:gd name="T43" fmla="*/ 0 h 340"/>
                <a:gd name="T44" fmla="*/ 0 w 328"/>
                <a:gd name="T45" fmla="*/ 0 h 340"/>
                <a:gd name="T46" fmla="*/ 0 w 328"/>
                <a:gd name="T47" fmla="*/ 0 h 340"/>
                <a:gd name="T48" fmla="*/ 0 w 328"/>
                <a:gd name="T49" fmla="*/ 0 h 340"/>
                <a:gd name="T50" fmla="*/ 0 w 328"/>
                <a:gd name="T51" fmla="*/ 0 h 340"/>
                <a:gd name="T52" fmla="*/ 0 w 328"/>
                <a:gd name="T53" fmla="*/ 0 h 340"/>
                <a:gd name="T54" fmla="*/ 0 w 328"/>
                <a:gd name="T55" fmla="*/ 0 h 340"/>
                <a:gd name="T56" fmla="*/ 0 w 328"/>
                <a:gd name="T57" fmla="*/ 0 h 340"/>
                <a:gd name="T58" fmla="*/ 0 w 328"/>
                <a:gd name="T59" fmla="*/ 0 h 340"/>
                <a:gd name="T60" fmla="*/ 0 w 328"/>
                <a:gd name="T61" fmla="*/ 0 h 340"/>
                <a:gd name="T62" fmla="*/ 0 w 328"/>
                <a:gd name="T63" fmla="*/ 0 h 340"/>
                <a:gd name="T64" fmla="*/ 0 w 328"/>
                <a:gd name="T65" fmla="*/ 0 h 340"/>
                <a:gd name="T66" fmla="*/ 0 w 328"/>
                <a:gd name="T67" fmla="*/ 0 h 340"/>
                <a:gd name="T68" fmla="*/ 0 w 328"/>
                <a:gd name="T69" fmla="*/ 0 h 340"/>
                <a:gd name="T70" fmla="*/ 0 w 328"/>
                <a:gd name="T71" fmla="*/ 0 h 340"/>
                <a:gd name="T72" fmla="*/ 0 w 328"/>
                <a:gd name="T73" fmla="*/ 0 h 340"/>
                <a:gd name="T74" fmla="*/ 0 w 328"/>
                <a:gd name="T75" fmla="*/ 0 h 340"/>
                <a:gd name="T76" fmla="*/ 0 w 328"/>
                <a:gd name="T77" fmla="*/ 0 h 340"/>
                <a:gd name="T78" fmla="*/ 0 w 328"/>
                <a:gd name="T79" fmla="*/ 0 h 340"/>
                <a:gd name="T80" fmla="*/ 0 w 328"/>
                <a:gd name="T81" fmla="*/ 0 h 340"/>
                <a:gd name="T82" fmla="*/ 0 w 328"/>
                <a:gd name="T83" fmla="*/ 0 h 340"/>
                <a:gd name="T84" fmla="*/ 0 w 328"/>
                <a:gd name="T85" fmla="*/ 0 h 340"/>
                <a:gd name="T86" fmla="*/ 0 w 328"/>
                <a:gd name="T87" fmla="*/ 0 h 340"/>
                <a:gd name="T88" fmla="*/ 0 w 328"/>
                <a:gd name="T89" fmla="*/ 0 h 340"/>
                <a:gd name="T90" fmla="*/ 0 w 328"/>
                <a:gd name="T91" fmla="*/ 0 h 340"/>
                <a:gd name="T92" fmla="*/ 0 w 328"/>
                <a:gd name="T93" fmla="*/ 0 h 340"/>
                <a:gd name="T94" fmla="*/ 0 w 328"/>
                <a:gd name="T95" fmla="*/ 0 h 340"/>
                <a:gd name="T96" fmla="*/ 0 w 328"/>
                <a:gd name="T97" fmla="*/ 0 h 340"/>
                <a:gd name="T98" fmla="*/ 0 w 328"/>
                <a:gd name="T99" fmla="*/ 0 h 340"/>
                <a:gd name="T100" fmla="*/ 0 w 328"/>
                <a:gd name="T101" fmla="*/ 0 h 340"/>
                <a:gd name="T102" fmla="*/ 0 w 328"/>
                <a:gd name="T103" fmla="*/ 0 h 340"/>
                <a:gd name="T104" fmla="*/ 0 w 328"/>
                <a:gd name="T105" fmla="*/ 0 h 340"/>
                <a:gd name="T106" fmla="*/ 0 w 328"/>
                <a:gd name="T107" fmla="*/ 0 h 3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28"/>
                <a:gd name="T163" fmla="*/ 0 h 340"/>
                <a:gd name="T164" fmla="*/ 328 w 328"/>
                <a:gd name="T165" fmla="*/ 340 h 34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28" h="340">
                  <a:moveTo>
                    <a:pt x="101" y="300"/>
                  </a:moveTo>
                  <a:lnTo>
                    <a:pt x="123" y="340"/>
                  </a:lnTo>
                  <a:lnTo>
                    <a:pt x="123" y="339"/>
                  </a:lnTo>
                  <a:lnTo>
                    <a:pt x="126" y="338"/>
                  </a:lnTo>
                  <a:lnTo>
                    <a:pt x="129" y="334"/>
                  </a:lnTo>
                  <a:lnTo>
                    <a:pt x="134" y="332"/>
                  </a:lnTo>
                  <a:lnTo>
                    <a:pt x="137" y="328"/>
                  </a:lnTo>
                  <a:lnTo>
                    <a:pt x="142" y="323"/>
                  </a:lnTo>
                  <a:lnTo>
                    <a:pt x="147" y="319"/>
                  </a:lnTo>
                  <a:lnTo>
                    <a:pt x="150" y="314"/>
                  </a:lnTo>
                  <a:lnTo>
                    <a:pt x="150" y="313"/>
                  </a:lnTo>
                  <a:lnTo>
                    <a:pt x="149" y="309"/>
                  </a:lnTo>
                  <a:lnTo>
                    <a:pt x="148" y="306"/>
                  </a:lnTo>
                  <a:lnTo>
                    <a:pt x="146" y="301"/>
                  </a:lnTo>
                  <a:lnTo>
                    <a:pt x="144" y="298"/>
                  </a:lnTo>
                  <a:lnTo>
                    <a:pt x="143" y="296"/>
                  </a:lnTo>
                  <a:lnTo>
                    <a:pt x="142" y="293"/>
                  </a:lnTo>
                  <a:lnTo>
                    <a:pt x="141" y="290"/>
                  </a:lnTo>
                  <a:lnTo>
                    <a:pt x="139" y="287"/>
                  </a:lnTo>
                  <a:lnTo>
                    <a:pt x="137" y="283"/>
                  </a:lnTo>
                  <a:lnTo>
                    <a:pt x="136" y="281"/>
                  </a:lnTo>
                  <a:lnTo>
                    <a:pt x="134" y="277"/>
                  </a:lnTo>
                  <a:lnTo>
                    <a:pt x="131" y="272"/>
                  </a:lnTo>
                  <a:lnTo>
                    <a:pt x="129" y="269"/>
                  </a:lnTo>
                  <a:lnTo>
                    <a:pt x="127" y="265"/>
                  </a:lnTo>
                  <a:lnTo>
                    <a:pt x="124" y="262"/>
                  </a:lnTo>
                  <a:lnTo>
                    <a:pt x="122" y="257"/>
                  </a:lnTo>
                  <a:lnTo>
                    <a:pt x="120" y="253"/>
                  </a:lnTo>
                  <a:lnTo>
                    <a:pt x="117" y="249"/>
                  </a:lnTo>
                  <a:lnTo>
                    <a:pt x="115" y="245"/>
                  </a:lnTo>
                  <a:lnTo>
                    <a:pt x="112" y="240"/>
                  </a:lnTo>
                  <a:lnTo>
                    <a:pt x="109" y="236"/>
                  </a:lnTo>
                  <a:lnTo>
                    <a:pt x="107" y="231"/>
                  </a:lnTo>
                  <a:lnTo>
                    <a:pt x="104" y="226"/>
                  </a:lnTo>
                  <a:lnTo>
                    <a:pt x="101" y="221"/>
                  </a:lnTo>
                  <a:lnTo>
                    <a:pt x="98" y="217"/>
                  </a:lnTo>
                  <a:lnTo>
                    <a:pt x="96" y="212"/>
                  </a:lnTo>
                  <a:lnTo>
                    <a:pt x="92" y="208"/>
                  </a:lnTo>
                  <a:lnTo>
                    <a:pt x="90" y="204"/>
                  </a:lnTo>
                  <a:lnTo>
                    <a:pt x="86" y="199"/>
                  </a:lnTo>
                  <a:lnTo>
                    <a:pt x="83" y="194"/>
                  </a:lnTo>
                  <a:lnTo>
                    <a:pt x="80" y="189"/>
                  </a:lnTo>
                  <a:lnTo>
                    <a:pt x="78" y="185"/>
                  </a:lnTo>
                  <a:lnTo>
                    <a:pt x="75" y="180"/>
                  </a:lnTo>
                  <a:lnTo>
                    <a:pt x="72" y="175"/>
                  </a:lnTo>
                  <a:lnTo>
                    <a:pt x="70" y="172"/>
                  </a:lnTo>
                  <a:lnTo>
                    <a:pt x="66" y="167"/>
                  </a:lnTo>
                  <a:lnTo>
                    <a:pt x="64" y="162"/>
                  </a:lnTo>
                  <a:lnTo>
                    <a:pt x="62" y="157"/>
                  </a:lnTo>
                  <a:lnTo>
                    <a:pt x="59" y="154"/>
                  </a:lnTo>
                  <a:lnTo>
                    <a:pt x="57" y="149"/>
                  </a:lnTo>
                  <a:lnTo>
                    <a:pt x="54" y="145"/>
                  </a:lnTo>
                  <a:lnTo>
                    <a:pt x="52" y="142"/>
                  </a:lnTo>
                  <a:lnTo>
                    <a:pt x="50" y="138"/>
                  </a:lnTo>
                  <a:lnTo>
                    <a:pt x="47" y="134"/>
                  </a:lnTo>
                  <a:lnTo>
                    <a:pt x="45" y="130"/>
                  </a:lnTo>
                  <a:lnTo>
                    <a:pt x="44" y="128"/>
                  </a:lnTo>
                  <a:lnTo>
                    <a:pt x="43" y="124"/>
                  </a:lnTo>
                  <a:lnTo>
                    <a:pt x="39" y="118"/>
                  </a:lnTo>
                  <a:lnTo>
                    <a:pt x="35" y="113"/>
                  </a:lnTo>
                  <a:lnTo>
                    <a:pt x="33" y="109"/>
                  </a:lnTo>
                  <a:lnTo>
                    <a:pt x="32" y="105"/>
                  </a:lnTo>
                  <a:lnTo>
                    <a:pt x="31" y="103"/>
                  </a:lnTo>
                  <a:lnTo>
                    <a:pt x="31" y="102"/>
                  </a:lnTo>
                  <a:lnTo>
                    <a:pt x="32" y="96"/>
                  </a:lnTo>
                  <a:lnTo>
                    <a:pt x="35" y="91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43" y="85"/>
                  </a:lnTo>
                  <a:lnTo>
                    <a:pt x="46" y="83"/>
                  </a:lnTo>
                  <a:lnTo>
                    <a:pt x="48" y="81"/>
                  </a:lnTo>
                  <a:lnTo>
                    <a:pt x="52" y="79"/>
                  </a:lnTo>
                  <a:lnTo>
                    <a:pt x="56" y="79"/>
                  </a:lnTo>
                  <a:lnTo>
                    <a:pt x="59" y="79"/>
                  </a:lnTo>
                  <a:lnTo>
                    <a:pt x="63" y="78"/>
                  </a:lnTo>
                  <a:lnTo>
                    <a:pt x="66" y="79"/>
                  </a:lnTo>
                  <a:lnTo>
                    <a:pt x="69" y="79"/>
                  </a:lnTo>
                  <a:lnTo>
                    <a:pt x="73" y="80"/>
                  </a:lnTo>
                  <a:lnTo>
                    <a:pt x="77" y="83"/>
                  </a:lnTo>
                  <a:lnTo>
                    <a:pt x="79" y="84"/>
                  </a:lnTo>
                  <a:lnTo>
                    <a:pt x="84" y="86"/>
                  </a:lnTo>
                  <a:lnTo>
                    <a:pt x="89" y="88"/>
                  </a:lnTo>
                  <a:lnTo>
                    <a:pt x="94" y="91"/>
                  </a:lnTo>
                  <a:lnTo>
                    <a:pt x="97" y="92"/>
                  </a:lnTo>
                  <a:lnTo>
                    <a:pt x="99" y="94"/>
                  </a:lnTo>
                  <a:lnTo>
                    <a:pt x="103" y="96"/>
                  </a:lnTo>
                  <a:lnTo>
                    <a:pt x="107" y="98"/>
                  </a:lnTo>
                  <a:lnTo>
                    <a:pt x="110" y="99"/>
                  </a:lnTo>
                  <a:lnTo>
                    <a:pt x="112" y="100"/>
                  </a:lnTo>
                  <a:lnTo>
                    <a:pt x="116" y="103"/>
                  </a:lnTo>
                  <a:lnTo>
                    <a:pt x="120" y="104"/>
                  </a:lnTo>
                  <a:lnTo>
                    <a:pt x="123" y="106"/>
                  </a:lnTo>
                  <a:lnTo>
                    <a:pt x="127" y="109"/>
                  </a:lnTo>
                  <a:lnTo>
                    <a:pt x="130" y="110"/>
                  </a:lnTo>
                  <a:lnTo>
                    <a:pt x="135" y="112"/>
                  </a:lnTo>
                  <a:lnTo>
                    <a:pt x="137" y="113"/>
                  </a:lnTo>
                  <a:lnTo>
                    <a:pt x="142" y="117"/>
                  </a:lnTo>
                  <a:lnTo>
                    <a:pt x="146" y="118"/>
                  </a:lnTo>
                  <a:lnTo>
                    <a:pt x="150" y="121"/>
                  </a:lnTo>
                  <a:lnTo>
                    <a:pt x="154" y="123"/>
                  </a:lnTo>
                  <a:lnTo>
                    <a:pt x="158" y="125"/>
                  </a:lnTo>
                  <a:lnTo>
                    <a:pt x="162" y="128"/>
                  </a:lnTo>
                  <a:lnTo>
                    <a:pt x="166" y="130"/>
                  </a:lnTo>
                  <a:lnTo>
                    <a:pt x="171" y="131"/>
                  </a:lnTo>
                  <a:lnTo>
                    <a:pt x="174" y="134"/>
                  </a:lnTo>
                  <a:lnTo>
                    <a:pt x="178" y="136"/>
                  </a:lnTo>
                  <a:lnTo>
                    <a:pt x="181" y="138"/>
                  </a:lnTo>
                  <a:lnTo>
                    <a:pt x="185" y="139"/>
                  </a:lnTo>
                  <a:lnTo>
                    <a:pt x="190" y="142"/>
                  </a:lnTo>
                  <a:lnTo>
                    <a:pt x="193" y="143"/>
                  </a:lnTo>
                  <a:lnTo>
                    <a:pt x="197" y="145"/>
                  </a:lnTo>
                  <a:lnTo>
                    <a:pt x="200" y="148"/>
                  </a:lnTo>
                  <a:lnTo>
                    <a:pt x="204" y="149"/>
                  </a:lnTo>
                  <a:lnTo>
                    <a:pt x="207" y="151"/>
                  </a:lnTo>
                  <a:lnTo>
                    <a:pt x="211" y="154"/>
                  </a:lnTo>
                  <a:lnTo>
                    <a:pt x="214" y="155"/>
                  </a:lnTo>
                  <a:lnTo>
                    <a:pt x="218" y="157"/>
                  </a:lnTo>
                  <a:lnTo>
                    <a:pt x="222" y="158"/>
                  </a:lnTo>
                  <a:lnTo>
                    <a:pt x="225" y="161"/>
                  </a:lnTo>
                  <a:lnTo>
                    <a:pt x="230" y="162"/>
                  </a:lnTo>
                  <a:lnTo>
                    <a:pt x="236" y="166"/>
                  </a:lnTo>
                  <a:lnTo>
                    <a:pt x="241" y="168"/>
                  </a:lnTo>
                  <a:lnTo>
                    <a:pt x="245" y="170"/>
                  </a:lnTo>
                  <a:lnTo>
                    <a:pt x="248" y="172"/>
                  </a:lnTo>
                  <a:lnTo>
                    <a:pt x="251" y="173"/>
                  </a:lnTo>
                  <a:lnTo>
                    <a:pt x="254" y="173"/>
                  </a:lnTo>
                  <a:lnTo>
                    <a:pt x="256" y="174"/>
                  </a:lnTo>
                  <a:lnTo>
                    <a:pt x="258" y="173"/>
                  </a:lnTo>
                  <a:lnTo>
                    <a:pt x="263" y="169"/>
                  </a:lnTo>
                  <a:lnTo>
                    <a:pt x="268" y="166"/>
                  </a:lnTo>
                  <a:lnTo>
                    <a:pt x="274" y="162"/>
                  </a:lnTo>
                  <a:lnTo>
                    <a:pt x="278" y="157"/>
                  </a:lnTo>
                  <a:lnTo>
                    <a:pt x="283" y="153"/>
                  </a:lnTo>
                  <a:lnTo>
                    <a:pt x="287" y="148"/>
                  </a:lnTo>
                  <a:lnTo>
                    <a:pt x="289" y="144"/>
                  </a:lnTo>
                  <a:lnTo>
                    <a:pt x="288" y="141"/>
                  </a:lnTo>
                  <a:lnTo>
                    <a:pt x="286" y="138"/>
                  </a:lnTo>
                  <a:lnTo>
                    <a:pt x="283" y="136"/>
                  </a:lnTo>
                  <a:lnTo>
                    <a:pt x="281" y="134"/>
                  </a:lnTo>
                  <a:lnTo>
                    <a:pt x="278" y="132"/>
                  </a:lnTo>
                  <a:lnTo>
                    <a:pt x="276" y="130"/>
                  </a:lnTo>
                  <a:lnTo>
                    <a:pt x="271" y="128"/>
                  </a:lnTo>
                  <a:lnTo>
                    <a:pt x="268" y="125"/>
                  </a:lnTo>
                  <a:lnTo>
                    <a:pt x="264" y="123"/>
                  </a:lnTo>
                  <a:lnTo>
                    <a:pt x="261" y="121"/>
                  </a:lnTo>
                  <a:lnTo>
                    <a:pt x="256" y="118"/>
                  </a:lnTo>
                  <a:lnTo>
                    <a:pt x="251" y="116"/>
                  </a:lnTo>
                  <a:lnTo>
                    <a:pt x="246" y="113"/>
                  </a:lnTo>
                  <a:lnTo>
                    <a:pt x="242" y="111"/>
                  </a:lnTo>
                  <a:lnTo>
                    <a:pt x="236" y="109"/>
                  </a:lnTo>
                  <a:lnTo>
                    <a:pt x="230" y="106"/>
                  </a:lnTo>
                  <a:lnTo>
                    <a:pt x="225" y="103"/>
                  </a:lnTo>
                  <a:lnTo>
                    <a:pt x="219" y="100"/>
                  </a:lnTo>
                  <a:lnTo>
                    <a:pt x="213" y="98"/>
                  </a:lnTo>
                  <a:lnTo>
                    <a:pt x="209" y="96"/>
                  </a:lnTo>
                  <a:lnTo>
                    <a:pt x="203" y="93"/>
                  </a:lnTo>
                  <a:lnTo>
                    <a:pt x="198" y="91"/>
                  </a:lnTo>
                  <a:lnTo>
                    <a:pt x="192" y="88"/>
                  </a:lnTo>
                  <a:lnTo>
                    <a:pt x="187" y="86"/>
                  </a:lnTo>
                  <a:lnTo>
                    <a:pt x="181" y="85"/>
                  </a:lnTo>
                  <a:lnTo>
                    <a:pt x="177" y="84"/>
                  </a:lnTo>
                  <a:lnTo>
                    <a:pt x="172" y="81"/>
                  </a:lnTo>
                  <a:lnTo>
                    <a:pt x="167" y="80"/>
                  </a:lnTo>
                  <a:lnTo>
                    <a:pt x="163" y="79"/>
                  </a:lnTo>
                  <a:lnTo>
                    <a:pt x="160" y="78"/>
                  </a:lnTo>
                  <a:lnTo>
                    <a:pt x="155" y="77"/>
                  </a:lnTo>
                  <a:lnTo>
                    <a:pt x="150" y="74"/>
                  </a:lnTo>
                  <a:lnTo>
                    <a:pt x="146" y="74"/>
                  </a:lnTo>
                  <a:lnTo>
                    <a:pt x="142" y="73"/>
                  </a:lnTo>
                  <a:lnTo>
                    <a:pt x="139" y="71"/>
                  </a:lnTo>
                  <a:lnTo>
                    <a:pt x="135" y="70"/>
                  </a:lnTo>
                  <a:lnTo>
                    <a:pt x="130" y="70"/>
                  </a:lnTo>
                  <a:lnTo>
                    <a:pt x="127" y="68"/>
                  </a:lnTo>
                  <a:lnTo>
                    <a:pt x="122" y="66"/>
                  </a:lnTo>
                  <a:lnTo>
                    <a:pt x="118" y="66"/>
                  </a:lnTo>
                  <a:lnTo>
                    <a:pt x="115" y="65"/>
                  </a:lnTo>
                  <a:lnTo>
                    <a:pt x="111" y="64"/>
                  </a:lnTo>
                  <a:lnTo>
                    <a:pt x="107" y="61"/>
                  </a:lnTo>
                  <a:lnTo>
                    <a:pt x="104" y="60"/>
                  </a:lnTo>
                  <a:lnTo>
                    <a:pt x="101" y="60"/>
                  </a:lnTo>
                  <a:lnTo>
                    <a:pt x="97" y="59"/>
                  </a:lnTo>
                  <a:lnTo>
                    <a:pt x="94" y="58"/>
                  </a:lnTo>
                  <a:lnTo>
                    <a:pt x="91" y="56"/>
                  </a:lnTo>
                  <a:lnTo>
                    <a:pt x="88" y="55"/>
                  </a:lnTo>
                  <a:lnTo>
                    <a:pt x="85" y="54"/>
                  </a:lnTo>
                  <a:lnTo>
                    <a:pt x="80" y="53"/>
                  </a:lnTo>
                  <a:lnTo>
                    <a:pt x="77" y="51"/>
                  </a:lnTo>
                  <a:lnTo>
                    <a:pt x="73" y="49"/>
                  </a:lnTo>
                  <a:lnTo>
                    <a:pt x="70" y="47"/>
                  </a:lnTo>
                  <a:lnTo>
                    <a:pt x="69" y="46"/>
                  </a:lnTo>
                  <a:lnTo>
                    <a:pt x="70" y="43"/>
                  </a:lnTo>
                  <a:lnTo>
                    <a:pt x="73" y="43"/>
                  </a:lnTo>
                  <a:lnTo>
                    <a:pt x="75" y="42"/>
                  </a:lnTo>
                  <a:lnTo>
                    <a:pt x="78" y="42"/>
                  </a:lnTo>
                  <a:lnTo>
                    <a:pt x="82" y="42"/>
                  </a:lnTo>
                  <a:lnTo>
                    <a:pt x="85" y="42"/>
                  </a:lnTo>
                  <a:lnTo>
                    <a:pt x="89" y="42"/>
                  </a:lnTo>
                  <a:lnTo>
                    <a:pt x="94" y="42"/>
                  </a:lnTo>
                  <a:lnTo>
                    <a:pt x="98" y="42"/>
                  </a:lnTo>
                  <a:lnTo>
                    <a:pt x="103" y="42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16" y="42"/>
                  </a:lnTo>
                  <a:lnTo>
                    <a:pt x="120" y="42"/>
                  </a:lnTo>
                  <a:lnTo>
                    <a:pt x="123" y="42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41" y="42"/>
                  </a:lnTo>
                  <a:lnTo>
                    <a:pt x="144" y="42"/>
                  </a:lnTo>
                  <a:lnTo>
                    <a:pt x="147" y="42"/>
                  </a:lnTo>
                  <a:lnTo>
                    <a:pt x="150" y="42"/>
                  </a:lnTo>
                  <a:lnTo>
                    <a:pt x="153" y="42"/>
                  </a:lnTo>
                  <a:lnTo>
                    <a:pt x="156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5" y="42"/>
                  </a:lnTo>
                  <a:lnTo>
                    <a:pt x="168" y="42"/>
                  </a:lnTo>
                  <a:lnTo>
                    <a:pt x="172" y="42"/>
                  </a:lnTo>
                  <a:lnTo>
                    <a:pt x="174" y="42"/>
                  </a:lnTo>
                  <a:lnTo>
                    <a:pt x="180" y="42"/>
                  </a:lnTo>
                  <a:lnTo>
                    <a:pt x="185" y="42"/>
                  </a:lnTo>
                  <a:lnTo>
                    <a:pt x="191" y="42"/>
                  </a:lnTo>
                  <a:lnTo>
                    <a:pt x="197" y="42"/>
                  </a:lnTo>
                  <a:lnTo>
                    <a:pt x="201" y="42"/>
                  </a:lnTo>
                  <a:lnTo>
                    <a:pt x="206" y="42"/>
                  </a:lnTo>
                  <a:lnTo>
                    <a:pt x="211" y="42"/>
                  </a:lnTo>
                  <a:lnTo>
                    <a:pt x="216" y="42"/>
                  </a:lnTo>
                  <a:lnTo>
                    <a:pt x="218" y="41"/>
                  </a:lnTo>
                  <a:lnTo>
                    <a:pt x="223" y="41"/>
                  </a:lnTo>
                  <a:lnTo>
                    <a:pt x="226" y="40"/>
                  </a:lnTo>
                  <a:lnTo>
                    <a:pt x="231" y="40"/>
                  </a:lnTo>
                  <a:lnTo>
                    <a:pt x="236" y="40"/>
                  </a:lnTo>
                  <a:lnTo>
                    <a:pt x="239" y="39"/>
                  </a:lnTo>
                  <a:lnTo>
                    <a:pt x="244" y="39"/>
                  </a:lnTo>
                  <a:lnTo>
                    <a:pt x="249" y="39"/>
                  </a:lnTo>
                  <a:lnTo>
                    <a:pt x="252" y="37"/>
                  </a:lnTo>
                  <a:lnTo>
                    <a:pt x="257" y="36"/>
                  </a:lnTo>
                  <a:lnTo>
                    <a:pt x="262" y="35"/>
                  </a:lnTo>
                  <a:lnTo>
                    <a:pt x="265" y="35"/>
                  </a:lnTo>
                  <a:lnTo>
                    <a:pt x="270" y="35"/>
                  </a:lnTo>
                  <a:lnTo>
                    <a:pt x="274" y="34"/>
                  </a:lnTo>
                  <a:lnTo>
                    <a:pt x="278" y="33"/>
                  </a:lnTo>
                  <a:lnTo>
                    <a:pt x="283" y="33"/>
                  </a:lnTo>
                  <a:lnTo>
                    <a:pt x="287" y="32"/>
                  </a:lnTo>
                  <a:lnTo>
                    <a:pt x="290" y="30"/>
                  </a:lnTo>
                  <a:lnTo>
                    <a:pt x="294" y="30"/>
                  </a:lnTo>
                  <a:lnTo>
                    <a:pt x="297" y="29"/>
                  </a:lnTo>
                  <a:lnTo>
                    <a:pt x="301" y="28"/>
                  </a:lnTo>
                  <a:lnTo>
                    <a:pt x="305" y="28"/>
                  </a:lnTo>
                  <a:lnTo>
                    <a:pt x="307" y="27"/>
                  </a:lnTo>
                  <a:lnTo>
                    <a:pt x="310" y="26"/>
                  </a:lnTo>
                  <a:lnTo>
                    <a:pt x="315" y="24"/>
                  </a:lnTo>
                  <a:lnTo>
                    <a:pt x="320" y="23"/>
                  </a:lnTo>
                  <a:lnTo>
                    <a:pt x="324" y="21"/>
                  </a:lnTo>
                  <a:lnTo>
                    <a:pt x="326" y="20"/>
                  </a:lnTo>
                  <a:lnTo>
                    <a:pt x="327" y="15"/>
                  </a:lnTo>
                  <a:lnTo>
                    <a:pt x="328" y="13"/>
                  </a:lnTo>
                  <a:lnTo>
                    <a:pt x="328" y="9"/>
                  </a:lnTo>
                  <a:lnTo>
                    <a:pt x="327" y="5"/>
                  </a:lnTo>
                  <a:lnTo>
                    <a:pt x="324" y="1"/>
                  </a:lnTo>
                  <a:lnTo>
                    <a:pt x="322" y="0"/>
                  </a:lnTo>
                  <a:lnTo>
                    <a:pt x="20" y="28"/>
                  </a:lnTo>
                  <a:lnTo>
                    <a:pt x="0" y="90"/>
                  </a:lnTo>
                  <a:lnTo>
                    <a:pt x="101" y="300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1676" y="1470"/>
              <a:ext cx="75" cy="42"/>
            </a:xfrm>
            <a:custGeom>
              <a:avLst/>
              <a:gdLst>
                <a:gd name="T0" fmla="*/ 0 w 223"/>
                <a:gd name="T1" fmla="*/ 0 h 125"/>
                <a:gd name="T2" fmla="*/ 0 w 223"/>
                <a:gd name="T3" fmla="*/ 0 h 125"/>
                <a:gd name="T4" fmla="*/ 0 w 223"/>
                <a:gd name="T5" fmla="*/ 0 h 125"/>
                <a:gd name="T6" fmla="*/ 0 w 223"/>
                <a:gd name="T7" fmla="*/ 0 h 125"/>
                <a:gd name="T8" fmla="*/ 0 w 223"/>
                <a:gd name="T9" fmla="*/ 0 h 125"/>
                <a:gd name="T10" fmla="*/ 0 w 223"/>
                <a:gd name="T11" fmla="*/ 0 h 125"/>
                <a:gd name="T12" fmla="*/ 0 w 223"/>
                <a:gd name="T13" fmla="*/ 0 h 125"/>
                <a:gd name="T14" fmla="*/ 0 w 223"/>
                <a:gd name="T15" fmla="*/ 0 h 125"/>
                <a:gd name="T16" fmla="*/ 0 w 223"/>
                <a:gd name="T17" fmla="*/ 0 h 125"/>
                <a:gd name="T18" fmla="*/ 0 w 223"/>
                <a:gd name="T19" fmla="*/ 0 h 125"/>
                <a:gd name="T20" fmla="*/ 0 w 223"/>
                <a:gd name="T21" fmla="*/ 0 h 125"/>
                <a:gd name="T22" fmla="*/ 0 w 223"/>
                <a:gd name="T23" fmla="*/ 0 h 125"/>
                <a:gd name="T24" fmla="*/ 0 w 223"/>
                <a:gd name="T25" fmla="*/ 0 h 125"/>
                <a:gd name="T26" fmla="*/ 0 w 223"/>
                <a:gd name="T27" fmla="*/ 0 h 125"/>
                <a:gd name="T28" fmla="*/ 0 w 223"/>
                <a:gd name="T29" fmla="*/ 0 h 125"/>
                <a:gd name="T30" fmla="*/ 0 w 223"/>
                <a:gd name="T31" fmla="*/ 0 h 125"/>
                <a:gd name="T32" fmla="*/ 0 w 223"/>
                <a:gd name="T33" fmla="*/ 0 h 125"/>
                <a:gd name="T34" fmla="*/ 0 w 223"/>
                <a:gd name="T35" fmla="*/ 0 h 125"/>
                <a:gd name="T36" fmla="*/ 0 w 223"/>
                <a:gd name="T37" fmla="*/ 0 h 125"/>
                <a:gd name="T38" fmla="*/ 0 w 223"/>
                <a:gd name="T39" fmla="*/ 0 h 125"/>
                <a:gd name="T40" fmla="*/ 0 w 223"/>
                <a:gd name="T41" fmla="*/ 0 h 125"/>
                <a:gd name="T42" fmla="*/ 0 w 223"/>
                <a:gd name="T43" fmla="*/ 0 h 125"/>
                <a:gd name="T44" fmla="*/ 0 w 223"/>
                <a:gd name="T45" fmla="*/ 0 h 125"/>
                <a:gd name="T46" fmla="*/ 0 w 223"/>
                <a:gd name="T47" fmla="*/ 0 h 125"/>
                <a:gd name="T48" fmla="*/ 0 w 223"/>
                <a:gd name="T49" fmla="*/ 0 h 125"/>
                <a:gd name="T50" fmla="*/ 0 w 223"/>
                <a:gd name="T51" fmla="*/ 0 h 125"/>
                <a:gd name="T52" fmla="*/ 0 w 223"/>
                <a:gd name="T53" fmla="*/ 0 h 125"/>
                <a:gd name="T54" fmla="*/ 0 w 223"/>
                <a:gd name="T55" fmla="*/ 0 h 125"/>
                <a:gd name="T56" fmla="*/ 0 w 223"/>
                <a:gd name="T57" fmla="*/ 0 h 125"/>
                <a:gd name="T58" fmla="*/ 0 w 223"/>
                <a:gd name="T59" fmla="*/ 0 h 125"/>
                <a:gd name="T60" fmla="*/ 0 w 223"/>
                <a:gd name="T61" fmla="*/ 0 h 125"/>
                <a:gd name="T62" fmla="*/ 0 w 223"/>
                <a:gd name="T63" fmla="*/ 0 h 125"/>
                <a:gd name="T64" fmla="*/ 0 w 223"/>
                <a:gd name="T65" fmla="*/ 0 h 125"/>
                <a:gd name="T66" fmla="*/ 0 w 223"/>
                <a:gd name="T67" fmla="*/ 0 h 125"/>
                <a:gd name="T68" fmla="*/ 0 w 223"/>
                <a:gd name="T69" fmla="*/ 0 h 125"/>
                <a:gd name="T70" fmla="*/ 0 w 223"/>
                <a:gd name="T71" fmla="*/ 0 h 125"/>
                <a:gd name="T72" fmla="*/ 0 w 223"/>
                <a:gd name="T73" fmla="*/ 0 h 125"/>
                <a:gd name="T74" fmla="*/ 0 w 223"/>
                <a:gd name="T75" fmla="*/ 0 h 125"/>
                <a:gd name="T76" fmla="*/ 0 w 223"/>
                <a:gd name="T77" fmla="*/ 0 h 125"/>
                <a:gd name="T78" fmla="*/ 0 w 223"/>
                <a:gd name="T79" fmla="*/ 0 h 125"/>
                <a:gd name="T80" fmla="*/ 0 w 223"/>
                <a:gd name="T81" fmla="*/ 0 h 125"/>
                <a:gd name="T82" fmla="*/ 0 w 223"/>
                <a:gd name="T83" fmla="*/ 0 h 125"/>
                <a:gd name="T84" fmla="*/ 0 w 223"/>
                <a:gd name="T85" fmla="*/ 0 h 125"/>
                <a:gd name="T86" fmla="*/ 0 w 223"/>
                <a:gd name="T87" fmla="*/ 0 h 125"/>
                <a:gd name="T88" fmla="*/ 0 w 223"/>
                <a:gd name="T89" fmla="*/ 0 h 125"/>
                <a:gd name="T90" fmla="*/ 0 w 223"/>
                <a:gd name="T91" fmla="*/ 0 h 125"/>
                <a:gd name="T92" fmla="*/ 0 w 223"/>
                <a:gd name="T93" fmla="*/ 0 h 125"/>
                <a:gd name="T94" fmla="*/ 0 w 223"/>
                <a:gd name="T95" fmla="*/ 0 h 125"/>
                <a:gd name="T96" fmla="*/ 0 w 223"/>
                <a:gd name="T97" fmla="*/ 0 h 1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3"/>
                <a:gd name="T148" fmla="*/ 0 h 125"/>
                <a:gd name="T149" fmla="*/ 223 w 223"/>
                <a:gd name="T150" fmla="*/ 125 h 1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3" h="125">
                  <a:moveTo>
                    <a:pt x="14" y="2"/>
                  </a:moveTo>
                  <a:lnTo>
                    <a:pt x="17" y="5"/>
                  </a:lnTo>
                  <a:lnTo>
                    <a:pt x="20" y="6"/>
                  </a:lnTo>
                  <a:lnTo>
                    <a:pt x="24" y="8"/>
                  </a:lnTo>
                  <a:lnTo>
                    <a:pt x="26" y="11"/>
                  </a:lnTo>
                  <a:lnTo>
                    <a:pt x="30" y="13"/>
                  </a:lnTo>
                  <a:lnTo>
                    <a:pt x="33" y="14"/>
                  </a:lnTo>
                  <a:lnTo>
                    <a:pt x="36" y="17"/>
                  </a:lnTo>
                  <a:lnTo>
                    <a:pt x="39" y="19"/>
                  </a:lnTo>
                  <a:lnTo>
                    <a:pt x="42" y="20"/>
                  </a:lnTo>
                  <a:lnTo>
                    <a:pt x="45" y="23"/>
                  </a:lnTo>
                  <a:lnTo>
                    <a:pt x="49" y="24"/>
                  </a:lnTo>
                  <a:lnTo>
                    <a:pt x="51" y="26"/>
                  </a:lnTo>
                  <a:lnTo>
                    <a:pt x="53" y="27"/>
                  </a:lnTo>
                  <a:lnTo>
                    <a:pt x="57" y="29"/>
                  </a:lnTo>
                  <a:lnTo>
                    <a:pt x="60" y="31"/>
                  </a:lnTo>
                  <a:lnTo>
                    <a:pt x="63" y="32"/>
                  </a:lnTo>
                  <a:lnTo>
                    <a:pt x="66" y="33"/>
                  </a:lnTo>
                  <a:lnTo>
                    <a:pt x="69" y="34"/>
                  </a:lnTo>
                  <a:lnTo>
                    <a:pt x="72" y="36"/>
                  </a:lnTo>
                  <a:lnTo>
                    <a:pt x="75" y="37"/>
                  </a:lnTo>
                  <a:lnTo>
                    <a:pt x="78" y="38"/>
                  </a:lnTo>
                  <a:lnTo>
                    <a:pt x="82" y="38"/>
                  </a:lnTo>
                  <a:lnTo>
                    <a:pt x="84" y="39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4" y="44"/>
                  </a:lnTo>
                  <a:lnTo>
                    <a:pt x="96" y="44"/>
                  </a:lnTo>
                  <a:lnTo>
                    <a:pt x="100" y="45"/>
                  </a:lnTo>
                  <a:lnTo>
                    <a:pt x="102" y="46"/>
                  </a:lnTo>
                  <a:lnTo>
                    <a:pt x="106" y="47"/>
                  </a:lnTo>
                  <a:lnTo>
                    <a:pt x="109" y="49"/>
                  </a:lnTo>
                  <a:lnTo>
                    <a:pt x="111" y="50"/>
                  </a:lnTo>
                  <a:lnTo>
                    <a:pt x="115" y="50"/>
                  </a:lnTo>
                  <a:lnTo>
                    <a:pt x="117" y="51"/>
                  </a:lnTo>
                  <a:lnTo>
                    <a:pt x="120" y="52"/>
                  </a:lnTo>
                  <a:lnTo>
                    <a:pt x="123" y="53"/>
                  </a:lnTo>
                  <a:lnTo>
                    <a:pt x="126" y="53"/>
                  </a:lnTo>
                  <a:lnTo>
                    <a:pt x="129" y="55"/>
                  </a:lnTo>
                  <a:lnTo>
                    <a:pt x="133" y="55"/>
                  </a:lnTo>
                  <a:lnTo>
                    <a:pt x="135" y="57"/>
                  </a:lnTo>
                  <a:lnTo>
                    <a:pt x="139" y="57"/>
                  </a:lnTo>
                  <a:lnTo>
                    <a:pt x="142" y="58"/>
                  </a:lnTo>
                  <a:lnTo>
                    <a:pt x="145" y="59"/>
                  </a:lnTo>
                  <a:lnTo>
                    <a:pt x="148" y="61"/>
                  </a:lnTo>
                  <a:lnTo>
                    <a:pt x="152" y="62"/>
                  </a:lnTo>
                  <a:lnTo>
                    <a:pt x="154" y="63"/>
                  </a:lnTo>
                  <a:lnTo>
                    <a:pt x="158" y="63"/>
                  </a:lnTo>
                  <a:lnTo>
                    <a:pt x="161" y="65"/>
                  </a:lnTo>
                  <a:lnTo>
                    <a:pt x="164" y="65"/>
                  </a:lnTo>
                  <a:lnTo>
                    <a:pt x="167" y="66"/>
                  </a:lnTo>
                  <a:lnTo>
                    <a:pt x="171" y="68"/>
                  </a:lnTo>
                  <a:lnTo>
                    <a:pt x="174" y="69"/>
                  </a:lnTo>
                  <a:lnTo>
                    <a:pt x="177" y="70"/>
                  </a:lnTo>
                  <a:lnTo>
                    <a:pt x="180" y="72"/>
                  </a:lnTo>
                  <a:lnTo>
                    <a:pt x="184" y="74"/>
                  </a:lnTo>
                  <a:lnTo>
                    <a:pt x="187" y="75"/>
                  </a:lnTo>
                  <a:lnTo>
                    <a:pt x="190" y="77"/>
                  </a:lnTo>
                  <a:lnTo>
                    <a:pt x="193" y="78"/>
                  </a:lnTo>
                  <a:lnTo>
                    <a:pt x="197" y="80"/>
                  </a:lnTo>
                  <a:lnTo>
                    <a:pt x="200" y="82"/>
                  </a:lnTo>
                  <a:lnTo>
                    <a:pt x="204" y="83"/>
                  </a:lnTo>
                  <a:lnTo>
                    <a:pt x="207" y="85"/>
                  </a:lnTo>
                  <a:lnTo>
                    <a:pt x="211" y="88"/>
                  </a:lnTo>
                  <a:lnTo>
                    <a:pt x="215" y="90"/>
                  </a:lnTo>
                  <a:lnTo>
                    <a:pt x="217" y="93"/>
                  </a:lnTo>
                  <a:lnTo>
                    <a:pt x="221" y="95"/>
                  </a:lnTo>
                  <a:lnTo>
                    <a:pt x="222" y="98"/>
                  </a:lnTo>
                  <a:lnTo>
                    <a:pt x="223" y="102"/>
                  </a:lnTo>
                  <a:lnTo>
                    <a:pt x="223" y="104"/>
                  </a:lnTo>
                  <a:lnTo>
                    <a:pt x="223" y="108"/>
                  </a:lnTo>
                  <a:lnTo>
                    <a:pt x="222" y="112"/>
                  </a:lnTo>
                  <a:lnTo>
                    <a:pt x="221" y="115"/>
                  </a:lnTo>
                  <a:lnTo>
                    <a:pt x="218" y="117"/>
                  </a:lnTo>
                  <a:lnTo>
                    <a:pt x="216" y="120"/>
                  </a:lnTo>
                  <a:lnTo>
                    <a:pt x="212" y="121"/>
                  </a:lnTo>
                  <a:lnTo>
                    <a:pt x="210" y="123"/>
                  </a:lnTo>
                  <a:lnTo>
                    <a:pt x="206" y="123"/>
                  </a:lnTo>
                  <a:lnTo>
                    <a:pt x="203" y="125"/>
                  </a:lnTo>
                  <a:lnTo>
                    <a:pt x="199" y="123"/>
                  </a:lnTo>
                  <a:lnTo>
                    <a:pt x="196" y="121"/>
                  </a:lnTo>
                  <a:lnTo>
                    <a:pt x="192" y="119"/>
                  </a:lnTo>
                  <a:lnTo>
                    <a:pt x="189" y="116"/>
                  </a:lnTo>
                  <a:lnTo>
                    <a:pt x="184" y="115"/>
                  </a:lnTo>
                  <a:lnTo>
                    <a:pt x="181" y="113"/>
                  </a:lnTo>
                  <a:lnTo>
                    <a:pt x="178" y="112"/>
                  </a:lnTo>
                  <a:lnTo>
                    <a:pt x="174" y="109"/>
                  </a:lnTo>
                  <a:lnTo>
                    <a:pt x="172" y="108"/>
                  </a:lnTo>
                  <a:lnTo>
                    <a:pt x="168" y="107"/>
                  </a:lnTo>
                  <a:lnTo>
                    <a:pt x="165" y="104"/>
                  </a:lnTo>
                  <a:lnTo>
                    <a:pt x="161" y="102"/>
                  </a:lnTo>
                  <a:lnTo>
                    <a:pt x="159" y="101"/>
                  </a:lnTo>
                  <a:lnTo>
                    <a:pt x="155" y="100"/>
                  </a:lnTo>
                  <a:lnTo>
                    <a:pt x="152" y="97"/>
                  </a:lnTo>
                  <a:lnTo>
                    <a:pt x="149" y="96"/>
                  </a:lnTo>
                  <a:lnTo>
                    <a:pt x="146" y="95"/>
                  </a:lnTo>
                  <a:lnTo>
                    <a:pt x="143" y="94"/>
                  </a:lnTo>
                  <a:lnTo>
                    <a:pt x="140" y="93"/>
                  </a:lnTo>
                  <a:lnTo>
                    <a:pt x="138" y="90"/>
                  </a:lnTo>
                  <a:lnTo>
                    <a:pt x="134" y="89"/>
                  </a:lnTo>
                  <a:lnTo>
                    <a:pt x="130" y="88"/>
                  </a:lnTo>
                  <a:lnTo>
                    <a:pt x="128" y="87"/>
                  </a:lnTo>
                  <a:lnTo>
                    <a:pt x="126" y="85"/>
                  </a:lnTo>
                  <a:lnTo>
                    <a:pt x="122" y="83"/>
                  </a:lnTo>
                  <a:lnTo>
                    <a:pt x="120" y="82"/>
                  </a:lnTo>
                  <a:lnTo>
                    <a:pt x="114" y="80"/>
                  </a:lnTo>
                  <a:lnTo>
                    <a:pt x="108" y="77"/>
                  </a:lnTo>
                  <a:lnTo>
                    <a:pt x="102" y="75"/>
                  </a:lnTo>
                  <a:lnTo>
                    <a:pt x="97" y="72"/>
                  </a:lnTo>
                  <a:lnTo>
                    <a:pt x="94" y="71"/>
                  </a:lnTo>
                  <a:lnTo>
                    <a:pt x="91" y="69"/>
                  </a:lnTo>
                  <a:lnTo>
                    <a:pt x="88" y="68"/>
                  </a:lnTo>
                  <a:lnTo>
                    <a:pt x="85" y="66"/>
                  </a:lnTo>
                  <a:lnTo>
                    <a:pt x="82" y="65"/>
                  </a:lnTo>
                  <a:lnTo>
                    <a:pt x="79" y="63"/>
                  </a:lnTo>
                  <a:lnTo>
                    <a:pt x="77" y="62"/>
                  </a:lnTo>
                  <a:lnTo>
                    <a:pt x="74" y="61"/>
                  </a:lnTo>
                  <a:lnTo>
                    <a:pt x="71" y="59"/>
                  </a:lnTo>
                  <a:lnTo>
                    <a:pt x="68" y="58"/>
                  </a:lnTo>
                  <a:lnTo>
                    <a:pt x="65" y="56"/>
                  </a:lnTo>
                  <a:lnTo>
                    <a:pt x="63" y="55"/>
                  </a:lnTo>
                  <a:lnTo>
                    <a:pt x="57" y="51"/>
                  </a:lnTo>
                  <a:lnTo>
                    <a:pt x="51" y="49"/>
                  </a:lnTo>
                  <a:lnTo>
                    <a:pt x="49" y="46"/>
                  </a:lnTo>
                  <a:lnTo>
                    <a:pt x="45" y="45"/>
                  </a:lnTo>
                  <a:lnTo>
                    <a:pt x="42" y="43"/>
                  </a:lnTo>
                  <a:lnTo>
                    <a:pt x="39" y="42"/>
                  </a:lnTo>
                  <a:lnTo>
                    <a:pt x="36" y="39"/>
                  </a:lnTo>
                  <a:lnTo>
                    <a:pt x="33" y="37"/>
                  </a:lnTo>
                  <a:lnTo>
                    <a:pt x="30" y="34"/>
                  </a:lnTo>
                  <a:lnTo>
                    <a:pt x="27" y="33"/>
                  </a:lnTo>
                  <a:lnTo>
                    <a:pt x="24" y="31"/>
                  </a:lnTo>
                  <a:lnTo>
                    <a:pt x="21" y="29"/>
                  </a:lnTo>
                  <a:lnTo>
                    <a:pt x="18" y="26"/>
                  </a:lnTo>
                  <a:lnTo>
                    <a:pt x="15" y="25"/>
                  </a:lnTo>
                  <a:lnTo>
                    <a:pt x="12" y="23"/>
                  </a:lnTo>
                  <a:lnTo>
                    <a:pt x="9" y="20"/>
                  </a:lnTo>
                  <a:lnTo>
                    <a:pt x="6" y="18"/>
                  </a:lnTo>
                  <a:lnTo>
                    <a:pt x="4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1679" y="1446"/>
              <a:ext cx="99" cy="20"/>
            </a:xfrm>
            <a:custGeom>
              <a:avLst/>
              <a:gdLst>
                <a:gd name="T0" fmla="*/ 0 w 297"/>
                <a:gd name="T1" fmla="*/ 0 h 58"/>
                <a:gd name="T2" fmla="*/ 0 w 297"/>
                <a:gd name="T3" fmla="*/ 0 h 58"/>
                <a:gd name="T4" fmla="*/ 0 w 297"/>
                <a:gd name="T5" fmla="*/ 0 h 58"/>
                <a:gd name="T6" fmla="*/ 0 w 297"/>
                <a:gd name="T7" fmla="*/ 0 h 58"/>
                <a:gd name="T8" fmla="*/ 0 w 297"/>
                <a:gd name="T9" fmla="*/ 0 h 58"/>
                <a:gd name="T10" fmla="*/ 0 w 297"/>
                <a:gd name="T11" fmla="*/ 0 h 58"/>
                <a:gd name="T12" fmla="*/ 0 w 297"/>
                <a:gd name="T13" fmla="*/ 0 h 58"/>
                <a:gd name="T14" fmla="*/ 0 w 297"/>
                <a:gd name="T15" fmla="*/ 0 h 58"/>
                <a:gd name="T16" fmla="*/ 0 w 297"/>
                <a:gd name="T17" fmla="*/ 0 h 58"/>
                <a:gd name="T18" fmla="*/ 0 w 297"/>
                <a:gd name="T19" fmla="*/ 0 h 58"/>
                <a:gd name="T20" fmla="*/ 0 w 297"/>
                <a:gd name="T21" fmla="*/ 0 h 58"/>
                <a:gd name="T22" fmla="*/ 0 w 297"/>
                <a:gd name="T23" fmla="*/ 0 h 58"/>
                <a:gd name="T24" fmla="*/ 0 w 297"/>
                <a:gd name="T25" fmla="*/ 0 h 58"/>
                <a:gd name="T26" fmla="*/ 0 w 297"/>
                <a:gd name="T27" fmla="*/ 0 h 58"/>
                <a:gd name="T28" fmla="*/ 0 w 297"/>
                <a:gd name="T29" fmla="*/ 0 h 58"/>
                <a:gd name="T30" fmla="*/ 0 w 297"/>
                <a:gd name="T31" fmla="*/ 0 h 58"/>
                <a:gd name="T32" fmla="*/ 0 w 297"/>
                <a:gd name="T33" fmla="*/ 0 h 58"/>
                <a:gd name="T34" fmla="*/ 0 w 297"/>
                <a:gd name="T35" fmla="*/ 0 h 58"/>
                <a:gd name="T36" fmla="*/ 0 w 297"/>
                <a:gd name="T37" fmla="*/ 0 h 58"/>
                <a:gd name="T38" fmla="*/ 0 w 297"/>
                <a:gd name="T39" fmla="*/ 0 h 58"/>
                <a:gd name="T40" fmla="*/ 0 w 297"/>
                <a:gd name="T41" fmla="*/ 0 h 58"/>
                <a:gd name="T42" fmla="*/ 0 w 297"/>
                <a:gd name="T43" fmla="*/ 0 h 58"/>
                <a:gd name="T44" fmla="*/ 0 w 297"/>
                <a:gd name="T45" fmla="*/ 0 h 58"/>
                <a:gd name="T46" fmla="*/ 0 w 297"/>
                <a:gd name="T47" fmla="*/ 0 h 58"/>
                <a:gd name="T48" fmla="*/ 0 w 297"/>
                <a:gd name="T49" fmla="*/ 0 h 58"/>
                <a:gd name="T50" fmla="*/ 0 w 297"/>
                <a:gd name="T51" fmla="*/ 0 h 58"/>
                <a:gd name="T52" fmla="*/ 0 w 297"/>
                <a:gd name="T53" fmla="*/ 0 h 58"/>
                <a:gd name="T54" fmla="*/ 0 w 297"/>
                <a:gd name="T55" fmla="*/ 0 h 58"/>
                <a:gd name="T56" fmla="*/ 0 w 297"/>
                <a:gd name="T57" fmla="*/ 0 h 58"/>
                <a:gd name="T58" fmla="*/ 0 w 297"/>
                <a:gd name="T59" fmla="*/ 0 h 58"/>
                <a:gd name="T60" fmla="*/ 0 w 297"/>
                <a:gd name="T61" fmla="*/ 0 h 58"/>
                <a:gd name="T62" fmla="*/ 0 w 297"/>
                <a:gd name="T63" fmla="*/ 0 h 58"/>
                <a:gd name="T64" fmla="*/ 0 w 297"/>
                <a:gd name="T65" fmla="*/ 0 h 58"/>
                <a:gd name="T66" fmla="*/ 0 w 297"/>
                <a:gd name="T67" fmla="*/ 0 h 58"/>
                <a:gd name="T68" fmla="*/ 0 w 297"/>
                <a:gd name="T69" fmla="*/ 0 h 58"/>
                <a:gd name="T70" fmla="*/ 0 w 297"/>
                <a:gd name="T71" fmla="*/ 0 h 58"/>
                <a:gd name="T72" fmla="*/ 0 w 297"/>
                <a:gd name="T73" fmla="*/ 0 h 58"/>
                <a:gd name="T74" fmla="*/ 0 w 297"/>
                <a:gd name="T75" fmla="*/ 0 h 58"/>
                <a:gd name="T76" fmla="*/ 0 w 297"/>
                <a:gd name="T77" fmla="*/ 0 h 58"/>
                <a:gd name="T78" fmla="*/ 0 w 297"/>
                <a:gd name="T79" fmla="*/ 0 h 58"/>
                <a:gd name="T80" fmla="*/ 0 w 297"/>
                <a:gd name="T81" fmla="*/ 0 h 58"/>
                <a:gd name="T82" fmla="*/ 0 w 297"/>
                <a:gd name="T83" fmla="*/ 0 h 58"/>
                <a:gd name="T84" fmla="*/ 0 w 297"/>
                <a:gd name="T85" fmla="*/ 0 h 58"/>
                <a:gd name="T86" fmla="*/ 0 w 297"/>
                <a:gd name="T87" fmla="*/ 0 h 58"/>
                <a:gd name="T88" fmla="*/ 0 w 297"/>
                <a:gd name="T89" fmla="*/ 0 h 58"/>
                <a:gd name="T90" fmla="*/ 0 w 297"/>
                <a:gd name="T91" fmla="*/ 0 h 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7"/>
                <a:gd name="T139" fmla="*/ 0 h 58"/>
                <a:gd name="T140" fmla="*/ 297 w 297"/>
                <a:gd name="T141" fmla="*/ 58 h 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7" h="58">
                  <a:moveTo>
                    <a:pt x="35" y="16"/>
                  </a:moveTo>
                  <a:lnTo>
                    <a:pt x="36" y="19"/>
                  </a:lnTo>
                  <a:lnTo>
                    <a:pt x="38" y="21"/>
                  </a:lnTo>
                  <a:lnTo>
                    <a:pt x="42" y="21"/>
                  </a:lnTo>
                  <a:lnTo>
                    <a:pt x="46" y="21"/>
                  </a:lnTo>
                  <a:lnTo>
                    <a:pt x="102" y="21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11" y="21"/>
                  </a:lnTo>
                  <a:lnTo>
                    <a:pt x="113" y="21"/>
                  </a:lnTo>
                  <a:lnTo>
                    <a:pt x="117" y="21"/>
                  </a:lnTo>
                  <a:lnTo>
                    <a:pt x="119" y="21"/>
                  </a:lnTo>
                  <a:lnTo>
                    <a:pt x="121" y="21"/>
                  </a:lnTo>
                  <a:lnTo>
                    <a:pt x="125" y="21"/>
                  </a:lnTo>
                  <a:lnTo>
                    <a:pt x="131" y="21"/>
                  </a:lnTo>
                  <a:lnTo>
                    <a:pt x="136" y="21"/>
                  </a:lnTo>
                  <a:lnTo>
                    <a:pt x="142" y="21"/>
                  </a:lnTo>
                  <a:lnTo>
                    <a:pt x="148" y="21"/>
                  </a:lnTo>
                  <a:lnTo>
                    <a:pt x="152" y="21"/>
                  </a:lnTo>
                  <a:lnTo>
                    <a:pt x="157" y="21"/>
                  </a:lnTo>
                  <a:lnTo>
                    <a:pt x="163" y="21"/>
                  </a:lnTo>
                  <a:lnTo>
                    <a:pt x="168" y="21"/>
                  </a:lnTo>
                  <a:lnTo>
                    <a:pt x="172" y="21"/>
                  </a:lnTo>
                  <a:lnTo>
                    <a:pt x="178" y="21"/>
                  </a:lnTo>
                  <a:lnTo>
                    <a:pt x="183" y="21"/>
                  </a:lnTo>
                  <a:lnTo>
                    <a:pt x="188" y="21"/>
                  </a:lnTo>
                  <a:lnTo>
                    <a:pt x="193" y="20"/>
                  </a:lnTo>
                  <a:lnTo>
                    <a:pt x="197" y="20"/>
                  </a:lnTo>
                  <a:lnTo>
                    <a:pt x="202" y="20"/>
                  </a:lnTo>
                  <a:lnTo>
                    <a:pt x="208" y="20"/>
                  </a:lnTo>
                  <a:lnTo>
                    <a:pt x="213" y="20"/>
                  </a:lnTo>
                  <a:lnTo>
                    <a:pt x="217" y="20"/>
                  </a:lnTo>
                  <a:lnTo>
                    <a:pt x="223" y="20"/>
                  </a:lnTo>
                  <a:lnTo>
                    <a:pt x="228" y="20"/>
                  </a:lnTo>
                  <a:lnTo>
                    <a:pt x="233" y="20"/>
                  </a:lnTo>
                  <a:lnTo>
                    <a:pt x="239" y="20"/>
                  </a:lnTo>
                  <a:lnTo>
                    <a:pt x="244" y="20"/>
                  </a:lnTo>
                  <a:lnTo>
                    <a:pt x="249" y="20"/>
                  </a:lnTo>
                  <a:lnTo>
                    <a:pt x="252" y="20"/>
                  </a:lnTo>
                  <a:lnTo>
                    <a:pt x="255" y="20"/>
                  </a:lnTo>
                  <a:lnTo>
                    <a:pt x="258" y="20"/>
                  </a:lnTo>
                  <a:lnTo>
                    <a:pt x="261" y="20"/>
                  </a:lnTo>
                  <a:lnTo>
                    <a:pt x="265" y="20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4" y="20"/>
                  </a:lnTo>
                  <a:lnTo>
                    <a:pt x="277" y="20"/>
                  </a:lnTo>
                  <a:lnTo>
                    <a:pt x="279" y="19"/>
                  </a:lnTo>
                  <a:lnTo>
                    <a:pt x="281" y="18"/>
                  </a:lnTo>
                  <a:lnTo>
                    <a:pt x="285" y="18"/>
                  </a:lnTo>
                  <a:lnTo>
                    <a:pt x="290" y="18"/>
                  </a:lnTo>
                  <a:lnTo>
                    <a:pt x="293" y="20"/>
                  </a:lnTo>
                  <a:lnTo>
                    <a:pt x="296" y="22"/>
                  </a:lnTo>
                  <a:lnTo>
                    <a:pt x="297" y="27"/>
                  </a:lnTo>
                  <a:lnTo>
                    <a:pt x="297" y="31"/>
                  </a:lnTo>
                  <a:lnTo>
                    <a:pt x="296" y="35"/>
                  </a:lnTo>
                  <a:lnTo>
                    <a:pt x="292" y="38"/>
                  </a:lnTo>
                  <a:lnTo>
                    <a:pt x="289" y="40"/>
                  </a:lnTo>
                  <a:lnTo>
                    <a:pt x="285" y="41"/>
                  </a:lnTo>
                  <a:lnTo>
                    <a:pt x="281" y="41"/>
                  </a:lnTo>
                  <a:lnTo>
                    <a:pt x="277" y="41"/>
                  </a:lnTo>
                  <a:lnTo>
                    <a:pt x="274" y="43"/>
                  </a:lnTo>
                  <a:lnTo>
                    <a:pt x="271" y="43"/>
                  </a:lnTo>
                  <a:lnTo>
                    <a:pt x="267" y="43"/>
                  </a:lnTo>
                  <a:lnTo>
                    <a:pt x="265" y="43"/>
                  </a:lnTo>
                  <a:lnTo>
                    <a:pt x="261" y="43"/>
                  </a:lnTo>
                  <a:lnTo>
                    <a:pt x="258" y="43"/>
                  </a:lnTo>
                  <a:lnTo>
                    <a:pt x="255" y="43"/>
                  </a:lnTo>
                  <a:lnTo>
                    <a:pt x="252" y="43"/>
                  </a:lnTo>
                  <a:lnTo>
                    <a:pt x="249" y="43"/>
                  </a:lnTo>
                  <a:lnTo>
                    <a:pt x="247" y="43"/>
                  </a:lnTo>
                  <a:lnTo>
                    <a:pt x="244" y="43"/>
                  </a:lnTo>
                  <a:lnTo>
                    <a:pt x="241" y="43"/>
                  </a:lnTo>
                  <a:lnTo>
                    <a:pt x="238" y="43"/>
                  </a:lnTo>
                  <a:lnTo>
                    <a:pt x="233" y="44"/>
                  </a:lnTo>
                  <a:lnTo>
                    <a:pt x="227" y="45"/>
                  </a:lnTo>
                  <a:lnTo>
                    <a:pt x="222" y="45"/>
                  </a:lnTo>
                  <a:lnTo>
                    <a:pt x="217" y="45"/>
                  </a:lnTo>
                  <a:lnTo>
                    <a:pt x="212" y="45"/>
                  </a:lnTo>
                  <a:lnTo>
                    <a:pt x="207" y="46"/>
                  </a:lnTo>
                  <a:lnTo>
                    <a:pt x="202" y="47"/>
                  </a:lnTo>
                  <a:lnTo>
                    <a:pt x="197" y="48"/>
                  </a:lnTo>
                  <a:lnTo>
                    <a:pt x="193" y="48"/>
                  </a:lnTo>
                  <a:lnTo>
                    <a:pt x="188" y="50"/>
                  </a:lnTo>
                  <a:lnTo>
                    <a:pt x="183" y="50"/>
                  </a:lnTo>
                  <a:lnTo>
                    <a:pt x="178" y="51"/>
                  </a:lnTo>
                  <a:lnTo>
                    <a:pt x="172" y="51"/>
                  </a:lnTo>
                  <a:lnTo>
                    <a:pt x="168" y="52"/>
                  </a:lnTo>
                  <a:lnTo>
                    <a:pt x="163" y="52"/>
                  </a:lnTo>
                  <a:lnTo>
                    <a:pt x="157" y="53"/>
                  </a:lnTo>
                  <a:lnTo>
                    <a:pt x="152" y="54"/>
                  </a:lnTo>
                  <a:lnTo>
                    <a:pt x="148" y="56"/>
                  </a:lnTo>
                  <a:lnTo>
                    <a:pt x="142" y="56"/>
                  </a:lnTo>
                  <a:lnTo>
                    <a:pt x="136" y="56"/>
                  </a:lnTo>
                  <a:lnTo>
                    <a:pt x="131" y="56"/>
                  </a:lnTo>
                  <a:lnTo>
                    <a:pt x="125" y="57"/>
                  </a:lnTo>
                  <a:lnTo>
                    <a:pt x="121" y="57"/>
                  </a:lnTo>
                  <a:lnTo>
                    <a:pt x="119" y="57"/>
                  </a:lnTo>
                  <a:lnTo>
                    <a:pt x="117" y="57"/>
                  </a:lnTo>
                  <a:lnTo>
                    <a:pt x="113" y="57"/>
                  </a:lnTo>
                  <a:lnTo>
                    <a:pt x="111" y="57"/>
                  </a:lnTo>
                  <a:lnTo>
                    <a:pt x="107" y="57"/>
                  </a:lnTo>
                  <a:lnTo>
                    <a:pt x="105" y="57"/>
                  </a:lnTo>
                  <a:lnTo>
                    <a:pt x="102" y="58"/>
                  </a:lnTo>
                  <a:lnTo>
                    <a:pt x="46" y="58"/>
                  </a:lnTo>
                  <a:lnTo>
                    <a:pt x="41" y="57"/>
                  </a:lnTo>
                  <a:lnTo>
                    <a:pt x="37" y="57"/>
                  </a:lnTo>
                  <a:lnTo>
                    <a:pt x="33" y="56"/>
                  </a:lnTo>
                  <a:lnTo>
                    <a:pt x="29" y="54"/>
                  </a:lnTo>
                  <a:lnTo>
                    <a:pt x="24" y="52"/>
                  </a:lnTo>
                  <a:lnTo>
                    <a:pt x="21" y="51"/>
                  </a:lnTo>
                  <a:lnTo>
                    <a:pt x="17" y="47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9" y="39"/>
                  </a:lnTo>
                  <a:lnTo>
                    <a:pt x="6" y="35"/>
                  </a:lnTo>
                  <a:lnTo>
                    <a:pt x="5" y="32"/>
                  </a:lnTo>
                  <a:lnTo>
                    <a:pt x="3" y="28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5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9" y="5"/>
                  </a:lnTo>
                  <a:lnTo>
                    <a:pt x="31" y="6"/>
                  </a:lnTo>
                  <a:lnTo>
                    <a:pt x="34" y="9"/>
                  </a:lnTo>
                  <a:lnTo>
                    <a:pt x="34" y="12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1664" y="1475"/>
              <a:ext cx="45" cy="88"/>
            </a:xfrm>
            <a:custGeom>
              <a:avLst/>
              <a:gdLst>
                <a:gd name="T0" fmla="*/ 0 w 135"/>
                <a:gd name="T1" fmla="*/ 0 h 263"/>
                <a:gd name="T2" fmla="*/ 0 w 135"/>
                <a:gd name="T3" fmla="*/ 0 h 263"/>
                <a:gd name="T4" fmla="*/ 0 w 135"/>
                <a:gd name="T5" fmla="*/ 0 h 263"/>
                <a:gd name="T6" fmla="*/ 0 w 135"/>
                <a:gd name="T7" fmla="*/ 0 h 263"/>
                <a:gd name="T8" fmla="*/ 0 w 135"/>
                <a:gd name="T9" fmla="*/ 0 h 263"/>
                <a:gd name="T10" fmla="*/ 0 w 135"/>
                <a:gd name="T11" fmla="*/ 0 h 263"/>
                <a:gd name="T12" fmla="*/ 0 w 135"/>
                <a:gd name="T13" fmla="*/ 0 h 263"/>
                <a:gd name="T14" fmla="*/ 0 w 135"/>
                <a:gd name="T15" fmla="*/ 0 h 263"/>
                <a:gd name="T16" fmla="*/ 0 w 135"/>
                <a:gd name="T17" fmla="*/ 0 h 263"/>
                <a:gd name="T18" fmla="*/ 0 w 135"/>
                <a:gd name="T19" fmla="*/ 0 h 263"/>
                <a:gd name="T20" fmla="*/ 0 w 135"/>
                <a:gd name="T21" fmla="*/ 0 h 263"/>
                <a:gd name="T22" fmla="*/ 0 w 135"/>
                <a:gd name="T23" fmla="*/ 0 h 263"/>
                <a:gd name="T24" fmla="*/ 0 w 135"/>
                <a:gd name="T25" fmla="*/ 0 h 263"/>
                <a:gd name="T26" fmla="*/ 0 w 135"/>
                <a:gd name="T27" fmla="*/ 0 h 263"/>
                <a:gd name="T28" fmla="*/ 0 w 135"/>
                <a:gd name="T29" fmla="*/ 0 h 263"/>
                <a:gd name="T30" fmla="*/ 0 w 135"/>
                <a:gd name="T31" fmla="*/ 0 h 263"/>
                <a:gd name="T32" fmla="*/ 0 w 135"/>
                <a:gd name="T33" fmla="*/ 0 h 263"/>
                <a:gd name="T34" fmla="*/ 0 w 135"/>
                <a:gd name="T35" fmla="*/ 0 h 263"/>
                <a:gd name="T36" fmla="*/ 0 w 135"/>
                <a:gd name="T37" fmla="*/ 0 h 263"/>
                <a:gd name="T38" fmla="*/ 0 w 135"/>
                <a:gd name="T39" fmla="*/ 0 h 263"/>
                <a:gd name="T40" fmla="*/ 0 w 135"/>
                <a:gd name="T41" fmla="*/ 0 h 263"/>
                <a:gd name="T42" fmla="*/ 0 w 135"/>
                <a:gd name="T43" fmla="*/ 0 h 263"/>
                <a:gd name="T44" fmla="*/ 0 w 135"/>
                <a:gd name="T45" fmla="*/ 0 h 263"/>
                <a:gd name="T46" fmla="*/ 0 w 135"/>
                <a:gd name="T47" fmla="*/ 0 h 263"/>
                <a:gd name="T48" fmla="*/ 0 w 135"/>
                <a:gd name="T49" fmla="*/ 0 h 263"/>
                <a:gd name="T50" fmla="*/ 0 w 135"/>
                <a:gd name="T51" fmla="*/ 0 h 263"/>
                <a:gd name="T52" fmla="*/ 0 w 135"/>
                <a:gd name="T53" fmla="*/ 0 h 263"/>
                <a:gd name="T54" fmla="*/ 0 w 135"/>
                <a:gd name="T55" fmla="*/ 0 h 263"/>
                <a:gd name="T56" fmla="*/ 0 w 135"/>
                <a:gd name="T57" fmla="*/ 0 h 263"/>
                <a:gd name="T58" fmla="*/ 0 w 135"/>
                <a:gd name="T59" fmla="*/ 0 h 263"/>
                <a:gd name="T60" fmla="*/ 0 w 135"/>
                <a:gd name="T61" fmla="*/ 0 h 263"/>
                <a:gd name="T62" fmla="*/ 0 w 135"/>
                <a:gd name="T63" fmla="*/ 0 h 263"/>
                <a:gd name="T64" fmla="*/ 0 w 135"/>
                <a:gd name="T65" fmla="*/ 0 h 263"/>
                <a:gd name="T66" fmla="*/ 0 w 135"/>
                <a:gd name="T67" fmla="*/ 0 h 263"/>
                <a:gd name="T68" fmla="*/ 0 w 135"/>
                <a:gd name="T69" fmla="*/ 0 h 263"/>
                <a:gd name="T70" fmla="*/ 0 w 135"/>
                <a:gd name="T71" fmla="*/ 0 h 263"/>
                <a:gd name="T72" fmla="*/ 0 w 135"/>
                <a:gd name="T73" fmla="*/ 0 h 263"/>
                <a:gd name="T74" fmla="*/ 0 w 135"/>
                <a:gd name="T75" fmla="*/ 0 h 263"/>
                <a:gd name="T76" fmla="*/ 0 w 135"/>
                <a:gd name="T77" fmla="*/ 0 h 263"/>
                <a:gd name="T78" fmla="*/ 0 w 135"/>
                <a:gd name="T79" fmla="*/ 0 h 263"/>
                <a:gd name="T80" fmla="*/ 0 w 135"/>
                <a:gd name="T81" fmla="*/ 0 h 263"/>
                <a:gd name="T82" fmla="*/ 0 w 135"/>
                <a:gd name="T83" fmla="*/ 0 h 2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5"/>
                <a:gd name="T127" fmla="*/ 0 h 263"/>
                <a:gd name="T128" fmla="*/ 135 w 135"/>
                <a:gd name="T129" fmla="*/ 263 h 2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5" h="263">
                  <a:moveTo>
                    <a:pt x="26" y="18"/>
                  </a:moveTo>
                  <a:lnTo>
                    <a:pt x="26" y="23"/>
                  </a:lnTo>
                  <a:lnTo>
                    <a:pt x="26" y="28"/>
                  </a:lnTo>
                  <a:lnTo>
                    <a:pt x="28" y="31"/>
                  </a:lnTo>
                  <a:lnTo>
                    <a:pt x="29" y="36"/>
                  </a:lnTo>
                  <a:lnTo>
                    <a:pt x="30" y="40"/>
                  </a:lnTo>
                  <a:lnTo>
                    <a:pt x="31" y="44"/>
                  </a:lnTo>
                  <a:lnTo>
                    <a:pt x="33" y="48"/>
                  </a:lnTo>
                  <a:lnTo>
                    <a:pt x="36" y="54"/>
                  </a:lnTo>
                  <a:lnTo>
                    <a:pt x="37" y="57"/>
                  </a:lnTo>
                  <a:lnTo>
                    <a:pt x="39" y="61"/>
                  </a:lnTo>
                  <a:lnTo>
                    <a:pt x="42" y="66"/>
                  </a:lnTo>
                  <a:lnTo>
                    <a:pt x="45" y="70"/>
                  </a:lnTo>
                  <a:lnTo>
                    <a:pt x="48" y="75"/>
                  </a:lnTo>
                  <a:lnTo>
                    <a:pt x="50" y="80"/>
                  </a:lnTo>
                  <a:lnTo>
                    <a:pt x="52" y="85"/>
                  </a:lnTo>
                  <a:lnTo>
                    <a:pt x="56" y="91"/>
                  </a:lnTo>
                  <a:lnTo>
                    <a:pt x="58" y="94"/>
                  </a:lnTo>
                  <a:lnTo>
                    <a:pt x="61" y="99"/>
                  </a:lnTo>
                  <a:lnTo>
                    <a:pt x="63" y="104"/>
                  </a:lnTo>
                  <a:lnTo>
                    <a:pt x="65" y="108"/>
                  </a:lnTo>
                  <a:lnTo>
                    <a:pt x="67" y="112"/>
                  </a:lnTo>
                  <a:lnTo>
                    <a:pt x="70" y="117"/>
                  </a:lnTo>
                  <a:lnTo>
                    <a:pt x="73" y="121"/>
                  </a:lnTo>
                  <a:lnTo>
                    <a:pt x="75" y="126"/>
                  </a:lnTo>
                  <a:lnTo>
                    <a:pt x="77" y="131"/>
                  </a:lnTo>
                  <a:lnTo>
                    <a:pt x="80" y="137"/>
                  </a:lnTo>
                  <a:lnTo>
                    <a:pt x="82" y="142"/>
                  </a:lnTo>
                  <a:lnTo>
                    <a:pt x="84" y="148"/>
                  </a:lnTo>
                  <a:lnTo>
                    <a:pt x="87" y="152"/>
                  </a:lnTo>
                  <a:lnTo>
                    <a:pt x="90" y="158"/>
                  </a:lnTo>
                  <a:lnTo>
                    <a:pt x="93" y="163"/>
                  </a:lnTo>
                  <a:lnTo>
                    <a:pt x="95" y="169"/>
                  </a:lnTo>
                  <a:lnTo>
                    <a:pt x="97" y="174"/>
                  </a:lnTo>
                  <a:lnTo>
                    <a:pt x="100" y="180"/>
                  </a:lnTo>
                  <a:lnTo>
                    <a:pt x="102" y="184"/>
                  </a:lnTo>
                  <a:lnTo>
                    <a:pt x="105" y="189"/>
                  </a:lnTo>
                  <a:lnTo>
                    <a:pt x="107" y="193"/>
                  </a:lnTo>
                  <a:lnTo>
                    <a:pt x="109" y="197"/>
                  </a:lnTo>
                  <a:lnTo>
                    <a:pt x="111" y="201"/>
                  </a:lnTo>
                  <a:lnTo>
                    <a:pt x="114" y="206"/>
                  </a:lnTo>
                  <a:lnTo>
                    <a:pt x="115" y="209"/>
                  </a:lnTo>
                  <a:lnTo>
                    <a:pt x="118" y="214"/>
                  </a:lnTo>
                  <a:lnTo>
                    <a:pt x="120" y="218"/>
                  </a:lnTo>
                  <a:lnTo>
                    <a:pt x="122" y="222"/>
                  </a:lnTo>
                  <a:lnTo>
                    <a:pt x="125" y="226"/>
                  </a:lnTo>
                  <a:lnTo>
                    <a:pt x="127" y="232"/>
                  </a:lnTo>
                  <a:lnTo>
                    <a:pt x="129" y="234"/>
                  </a:lnTo>
                  <a:lnTo>
                    <a:pt x="131" y="237"/>
                  </a:lnTo>
                  <a:lnTo>
                    <a:pt x="132" y="240"/>
                  </a:lnTo>
                  <a:lnTo>
                    <a:pt x="133" y="244"/>
                  </a:lnTo>
                  <a:lnTo>
                    <a:pt x="135" y="248"/>
                  </a:lnTo>
                  <a:lnTo>
                    <a:pt x="134" y="253"/>
                  </a:lnTo>
                  <a:lnTo>
                    <a:pt x="132" y="258"/>
                  </a:lnTo>
                  <a:lnTo>
                    <a:pt x="127" y="261"/>
                  </a:lnTo>
                  <a:lnTo>
                    <a:pt x="122" y="263"/>
                  </a:lnTo>
                  <a:lnTo>
                    <a:pt x="116" y="263"/>
                  </a:lnTo>
                  <a:lnTo>
                    <a:pt x="112" y="260"/>
                  </a:lnTo>
                  <a:lnTo>
                    <a:pt x="108" y="255"/>
                  </a:lnTo>
                  <a:lnTo>
                    <a:pt x="107" y="253"/>
                  </a:lnTo>
                  <a:lnTo>
                    <a:pt x="105" y="250"/>
                  </a:lnTo>
                  <a:lnTo>
                    <a:pt x="103" y="246"/>
                  </a:lnTo>
                  <a:lnTo>
                    <a:pt x="102" y="244"/>
                  </a:lnTo>
                  <a:lnTo>
                    <a:pt x="99" y="238"/>
                  </a:lnTo>
                  <a:lnTo>
                    <a:pt x="96" y="233"/>
                  </a:lnTo>
                  <a:lnTo>
                    <a:pt x="93" y="227"/>
                  </a:lnTo>
                  <a:lnTo>
                    <a:pt x="90" y="222"/>
                  </a:lnTo>
                  <a:lnTo>
                    <a:pt x="88" y="218"/>
                  </a:lnTo>
                  <a:lnTo>
                    <a:pt x="86" y="213"/>
                  </a:lnTo>
                  <a:lnTo>
                    <a:pt x="82" y="207"/>
                  </a:lnTo>
                  <a:lnTo>
                    <a:pt x="80" y="202"/>
                  </a:lnTo>
                  <a:lnTo>
                    <a:pt x="76" y="196"/>
                  </a:lnTo>
                  <a:lnTo>
                    <a:pt x="74" y="191"/>
                  </a:lnTo>
                  <a:lnTo>
                    <a:pt x="71" y="187"/>
                  </a:lnTo>
                  <a:lnTo>
                    <a:pt x="68" y="181"/>
                  </a:lnTo>
                  <a:lnTo>
                    <a:pt x="65" y="175"/>
                  </a:lnTo>
                  <a:lnTo>
                    <a:pt x="63" y="170"/>
                  </a:lnTo>
                  <a:lnTo>
                    <a:pt x="61" y="165"/>
                  </a:lnTo>
                  <a:lnTo>
                    <a:pt x="58" y="161"/>
                  </a:lnTo>
                  <a:lnTo>
                    <a:pt x="56" y="158"/>
                  </a:lnTo>
                  <a:lnTo>
                    <a:pt x="55" y="155"/>
                  </a:lnTo>
                  <a:lnTo>
                    <a:pt x="52" y="151"/>
                  </a:lnTo>
                  <a:lnTo>
                    <a:pt x="51" y="148"/>
                  </a:lnTo>
                  <a:lnTo>
                    <a:pt x="49" y="144"/>
                  </a:lnTo>
                  <a:lnTo>
                    <a:pt x="46" y="139"/>
                  </a:lnTo>
                  <a:lnTo>
                    <a:pt x="45" y="137"/>
                  </a:lnTo>
                  <a:lnTo>
                    <a:pt x="44" y="133"/>
                  </a:lnTo>
                  <a:lnTo>
                    <a:pt x="42" y="131"/>
                  </a:lnTo>
                  <a:lnTo>
                    <a:pt x="41" y="127"/>
                  </a:lnTo>
                  <a:lnTo>
                    <a:pt x="39" y="125"/>
                  </a:lnTo>
                  <a:lnTo>
                    <a:pt x="38" y="121"/>
                  </a:lnTo>
                  <a:lnTo>
                    <a:pt x="37" y="119"/>
                  </a:lnTo>
                  <a:lnTo>
                    <a:pt x="36" y="117"/>
                  </a:lnTo>
                  <a:lnTo>
                    <a:pt x="35" y="113"/>
                  </a:lnTo>
                  <a:lnTo>
                    <a:pt x="32" y="110"/>
                  </a:lnTo>
                  <a:lnTo>
                    <a:pt x="32" y="106"/>
                  </a:lnTo>
                  <a:lnTo>
                    <a:pt x="31" y="104"/>
                  </a:lnTo>
                  <a:lnTo>
                    <a:pt x="29" y="101"/>
                  </a:lnTo>
                  <a:lnTo>
                    <a:pt x="28" y="98"/>
                  </a:lnTo>
                  <a:lnTo>
                    <a:pt x="28" y="95"/>
                  </a:lnTo>
                  <a:lnTo>
                    <a:pt x="26" y="92"/>
                  </a:lnTo>
                  <a:lnTo>
                    <a:pt x="23" y="87"/>
                  </a:lnTo>
                  <a:lnTo>
                    <a:pt x="20" y="82"/>
                  </a:lnTo>
                  <a:lnTo>
                    <a:pt x="17" y="78"/>
                  </a:lnTo>
                  <a:lnTo>
                    <a:pt x="14" y="73"/>
                  </a:lnTo>
                  <a:lnTo>
                    <a:pt x="11" y="68"/>
                  </a:lnTo>
                  <a:lnTo>
                    <a:pt x="9" y="63"/>
                  </a:lnTo>
                  <a:lnTo>
                    <a:pt x="6" y="59"/>
                  </a:lnTo>
                  <a:lnTo>
                    <a:pt x="5" y="54"/>
                  </a:lnTo>
                  <a:lnTo>
                    <a:pt x="3" y="48"/>
                  </a:lnTo>
                  <a:lnTo>
                    <a:pt x="1" y="43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5" y="18"/>
                  </a:lnTo>
                  <a:lnTo>
                    <a:pt x="9" y="14"/>
                  </a:lnTo>
                  <a:lnTo>
                    <a:pt x="11" y="9"/>
                  </a:lnTo>
                  <a:lnTo>
                    <a:pt x="14" y="4"/>
                  </a:lnTo>
                  <a:lnTo>
                    <a:pt x="17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4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1615" y="1374"/>
              <a:ext cx="215" cy="253"/>
            </a:xfrm>
            <a:custGeom>
              <a:avLst/>
              <a:gdLst>
                <a:gd name="T0" fmla="*/ 0 w 645"/>
                <a:gd name="T1" fmla="*/ 0 h 759"/>
                <a:gd name="T2" fmla="*/ 0 w 645"/>
                <a:gd name="T3" fmla="*/ 0 h 759"/>
                <a:gd name="T4" fmla="*/ 0 w 645"/>
                <a:gd name="T5" fmla="*/ 0 h 759"/>
                <a:gd name="T6" fmla="*/ 0 w 645"/>
                <a:gd name="T7" fmla="*/ 0 h 759"/>
                <a:gd name="T8" fmla="*/ 0 w 645"/>
                <a:gd name="T9" fmla="*/ 0 h 759"/>
                <a:gd name="T10" fmla="*/ 0 w 645"/>
                <a:gd name="T11" fmla="*/ 0 h 759"/>
                <a:gd name="T12" fmla="*/ 0 w 645"/>
                <a:gd name="T13" fmla="*/ 0 h 759"/>
                <a:gd name="T14" fmla="*/ 0 w 645"/>
                <a:gd name="T15" fmla="*/ 0 h 759"/>
                <a:gd name="T16" fmla="*/ 0 w 645"/>
                <a:gd name="T17" fmla="*/ 0 h 759"/>
                <a:gd name="T18" fmla="*/ 0 w 645"/>
                <a:gd name="T19" fmla="*/ 0 h 759"/>
                <a:gd name="T20" fmla="*/ 0 w 645"/>
                <a:gd name="T21" fmla="*/ 0 h 759"/>
                <a:gd name="T22" fmla="*/ 0 w 645"/>
                <a:gd name="T23" fmla="*/ 0 h 759"/>
                <a:gd name="T24" fmla="*/ 0 w 645"/>
                <a:gd name="T25" fmla="*/ 0 h 759"/>
                <a:gd name="T26" fmla="*/ 0 w 645"/>
                <a:gd name="T27" fmla="*/ 0 h 759"/>
                <a:gd name="T28" fmla="*/ 0 w 645"/>
                <a:gd name="T29" fmla="*/ 0 h 759"/>
                <a:gd name="T30" fmla="*/ 0 w 645"/>
                <a:gd name="T31" fmla="*/ 0 h 759"/>
                <a:gd name="T32" fmla="*/ 0 w 645"/>
                <a:gd name="T33" fmla="*/ 0 h 759"/>
                <a:gd name="T34" fmla="*/ 0 w 645"/>
                <a:gd name="T35" fmla="*/ 0 h 759"/>
                <a:gd name="T36" fmla="*/ 0 w 645"/>
                <a:gd name="T37" fmla="*/ 0 h 759"/>
                <a:gd name="T38" fmla="*/ 0 w 645"/>
                <a:gd name="T39" fmla="*/ 0 h 759"/>
                <a:gd name="T40" fmla="*/ 0 w 645"/>
                <a:gd name="T41" fmla="*/ 0 h 759"/>
                <a:gd name="T42" fmla="*/ 0 w 645"/>
                <a:gd name="T43" fmla="*/ 0 h 759"/>
                <a:gd name="T44" fmla="*/ 0 w 645"/>
                <a:gd name="T45" fmla="*/ 0 h 759"/>
                <a:gd name="T46" fmla="*/ 0 w 645"/>
                <a:gd name="T47" fmla="*/ 0 h 759"/>
                <a:gd name="T48" fmla="*/ 0 w 645"/>
                <a:gd name="T49" fmla="*/ 0 h 759"/>
                <a:gd name="T50" fmla="*/ 0 w 645"/>
                <a:gd name="T51" fmla="*/ 0 h 759"/>
                <a:gd name="T52" fmla="*/ 0 w 645"/>
                <a:gd name="T53" fmla="*/ 0 h 759"/>
                <a:gd name="T54" fmla="*/ 0 w 645"/>
                <a:gd name="T55" fmla="*/ 0 h 759"/>
                <a:gd name="T56" fmla="*/ 0 w 645"/>
                <a:gd name="T57" fmla="*/ 0 h 759"/>
                <a:gd name="T58" fmla="*/ 0 w 645"/>
                <a:gd name="T59" fmla="*/ 0 h 759"/>
                <a:gd name="T60" fmla="*/ 0 w 645"/>
                <a:gd name="T61" fmla="*/ 0 h 759"/>
                <a:gd name="T62" fmla="*/ 0 w 645"/>
                <a:gd name="T63" fmla="*/ 0 h 759"/>
                <a:gd name="T64" fmla="*/ 0 w 645"/>
                <a:gd name="T65" fmla="*/ 0 h 759"/>
                <a:gd name="T66" fmla="*/ 0 w 645"/>
                <a:gd name="T67" fmla="*/ 0 h 759"/>
                <a:gd name="T68" fmla="*/ 0 w 645"/>
                <a:gd name="T69" fmla="*/ 0 h 759"/>
                <a:gd name="T70" fmla="*/ 0 w 645"/>
                <a:gd name="T71" fmla="*/ 0 h 759"/>
                <a:gd name="T72" fmla="*/ 0 w 645"/>
                <a:gd name="T73" fmla="*/ 0 h 759"/>
                <a:gd name="T74" fmla="*/ 0 w 645"/>
                <a:gd name="T75" fmla="*/ 0 h 759"/>
                <a:gd name="T76" fmla="*/ 0 w 645"/>
                <a:gd name="T77" fmla="*/ 0 h 759"/>
                <a:gd name="T78" fmla="*/ 0 w 645"/>
                <a:gd name="T79" fmla="*/ 0 h 759"/>
                <a:gd name="T80" fmla="*/ 0 w 645"/>
                <a:gd name="T81" fmla="*/ 0 h 759"/>
                <a:gd name="T82" fmla="*/ 0 w 645"/>
                <a:gd name="T83" fmla="*/ 0 h 759"/>
                <a:gd name="T84" fmla="*/ 0 w 645"/>
                <a:gd name="T85" fmla="*/ 0 h 759"/>
                <a:gd name="T86" fmla="*/ 0 w 645"/>
                <a:gd name="T87" fmla="*/ 0 h 759"/>
                <a:gd name="T88" fmla="*/ 0 w 645"/>
                <a:gd name="T89" fmla="*/ 0 h 759"/>
                <a:gd name="T90" fmla="*/ 0 w 645"/>
                <a:gd name="T91" fmla="*/ 0 h 759"/>
                <a:gd name="T92" fmla="*/ 0 w 645"/>
                <a:gd name="T93" fmla="*/ 0 h 759"/>
                <a:gd name="T94" fmla="*/ 0 w 645"/>
                <a:gd name="T95" fmla="*/ 0 h 759"/>
                <a:gd name="T96" fmla="*/ 0 w 645"/>
                <a:gd name="T97" fmla="*/ 0 h 759"/>
                <a:gd name="T98" fmla="*/ 0 w 645"/>
                <a:gd name="T99" fmla="*/ 0 h 759"/>
                <a:gd name="T100" fmla="*/ 0 w 645"/>
                <a:gd name="T101" fmla="*/ 0 h 759"/>
                <a:gd name="T102" fmla="*/ 0 w 645"/>
                <a:gd name="T103" fmla="*/ 0 h 759"/>
                <a:gd name="T104" fmla="*/ 0 w 645"/>
                <a:gd name="T105" fmla="*/ 0 h 759"/>
                <a:gd name="T106" fmla="*/ 0 w 645"/>
                <a:gd name="T107" fmla="*/ 0 h 759"/>
                <a:gd name="T108" fmla="*/ 0 w 645"/>
                <a:gd name="T109" fmla="*/ 0 h 759"/>
                <a:gd name="T110" fmla="*/ 0 w 645"/>
                <a:gd name="T111" fmla="*/ 0 h 759"/>
                <a:gd name="T112" fmla="*/ 0 w 645"/>
                <a:gd name="T113" fmla="*/ 0 h 759"/>
                <a:gd name="T114" fmla="*/ 0 w 645"/>
                <a:gd name="T115" fmla="*/ 0 h 759"/>
                <a:gd name="T116" fmla="*/ 0 w 645"/>
                <a:gd name="T117" fmla="*/ 0 h 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5"/>
                <a:gd name="T178" fmla="*/ 0 h 759"/>
                <a:gd name="T179" fmla="*/ 645 w 645"/>
                <a:gd name="T180" fmla="*/ 759 h 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5" h="759">
                  <a:moveTo>
                    <a:pt x="284" y="210"/>
                  </a:moveTo>
                  <a:lnTo>
                    <a:pt x="286" y="205"/>
                  </a:lnTo>
                  <a:lnTo>
                    <a:pt x="289" y="202"/>
                  </a:lnTo>
                  <a:lnTo>
                    <a:pt x="291" y="197"/>
                  </a:lnTo>
                  <a:lnTo>
                    <a:pt x="293" y="193"/>
                  </a:lnTo>
                  <a:lnTo>
                    <a:pt x="296" y="189"/>
                  </a:lnTo>
                  <a:lnTo>
                    <a:pt x="298" y="185"/>
                  </a:lnTo>
                  <a:lnTo>
                    <a:pt x="300" y="181"/>
                  </a:lnTo>
                  <a:lnTo>
                    <a:pt x="303" y="178"/>
                  </a:lnTo>
                  <a:lnTo>
                    <a:pt x="305" y="173"/>
                  </a:lnTo>
                  <a:lnTo>
                    <a:pt x="307" y="170"/>
                  </a:lnTo>
                  <a:lnTo>
                    <a:pt x="310" y="166"/>
                  </a:lnTo>
                  <a:lnTo>
                    <a:pt x="312" y="162"/>
                  </a:lnTo>
                  <a:lnTo>
                    <a:pt x="315" y="159"/>
                  </a:lnTo>
                  <a:lnTo>
                    <a:pt x="317" y="155"/>
                  </a:lnTo>
                  <a:lnTo>
                    <a:pt x="319" y="152"/>
                  </a:lnTo>
                  <a:lnTo>
                    <a:pt x="323" y="148"/>
                  </a:lnTo>
                  <a:lnTo>
                    <a:pt x="324" y="145"/>
                  </a:lnTo>
                  <a:lnTo>
                    <a:pt x="328" y="141"/>
                  </a:lnTo>
                  <a:lnTo>
                    <a:pt x="330" y="138"/>
                  </a:lnTo>
                  <a:lnTo>
                    <a:pt x="332" y="134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40" y="125"/>
                  </a:lnTo>
                  <a:lnTo>
                    <a:pt x="343" y="121"/>
                  </a:lnTo>
                  <a:lnTo>
                    <a:pt x="345" y="117"/>
                  </a:lnTo>
                  <a:lnTo>
                    <a:pt x="348" y="115"/>
                  </a:lnTo>
                  <a:lnTo>
                    <a:pt x="351" y="111"/>
                  </a:lnTo>
                  <a:lnTo>
                    <a:pt x="354" y="108"/>
                  </a:lnTo>
                  <a:lnTo>
                    <a:pt x="357" y="106"/>
                  </a:lnTo>
                  <a:lnTo>
                    <a:pt x="360" y="102"/>
                  </a:lnTo>
                  <a:lnTo>
                    <a:pt x="362" y="100"/>
                  </a:lnTo>
                  <a:lnTo>
                    <a:pt x="366" y="96"/>
                  </a:lnTo>
                  <a:lnTo>
                    <a:pt x="368" y="94"/>
                  </a:lnTo>
                  <a:lnTo>
                    <a:pt x="372" y="90"/>
                  </a:lnTo>
                  <a:lnTo>
                    <a:pt x="374" y="87"/>
                  </a:lnTo>
                  <a:lnTo>
                    <a:pt x="376" y="84"/>
                  </a:lnTo>
                  <a:lnTo>
                    <a:pt x="380" y="81"/>
                  </a:lnTo>
                  <a:lnTo>
                    <a:pt x="383" y="78"/>
                  </a:lnTo>
                  <a:lnTo>
                    <a:pt x="386" y="76"/>
                  </a:lnTo>
                  <a:lnTo>
                    <a:pt x="389" y="74"/>
                  </a:lnTo>
                  <a:lnTo>
                    <a:pt x="393" y="71"/>
                  </a:lnTo>
                  <a:lnTo>
                    <a:pt x="395" y="68"/>
                  </a:lnTo>
                  <a:lnTo>
                    <a:pt x="399" y="65"/>
                  </a:lnTo>
                  <a:lnTo>
                    <a:pt x="402" y="63"/>
                  </a:lnTo>
                  <a:lnTo>
                    <a:pt x="405" y="60"/>
                  </a:lnTo>
                  <a:lnTo>
                    <a:pt x="408" y="58"/>
                  </a:lnTo>
                  <a:lnTo>
                    <a:pt x="412" y="56"/>
                  </a:lnTo>
                  <a:lnTo>
                    <a:pt x="415" y="53"/>
                  </a:lnTo>
                  <a:lnTo>
                    <a:pt x="419" y="51"/>
                  </a:lnTo>
                  <a:lnTo>
                    <a:pt x="423" y="49"/>
                  </a:lnTo>
                  <a:lnTo>
                    <a:pt x="426" y="46"/>
                  </a:lnTo>
                  <a:lnTo>
                    <a:pt x="430" y="44"/>
                  </a:lnTo>
                  <a:lnTo>
                    <a:pt x="433" y="41"/>
                  </a:lnTo>
                  <a:lnTo>
                    <a:pt x="437" y="39"/>
                  </a:lnTo>
                  <a:lnTo>
                    <a:pt x="440" y="37"/>
                  </a:lnTo>
                  <a:lnTo>
                    <a:pt x="444" y="36"/>
                  </a:lnTo>
                  <a:lnTo>
                    <a:pt x="449" y="33"/>
                  </a:lnTo>
                  <a:lnTo>
                    <a:pt x="452" y="32"/>
                  </a:lnTo>
                  <a:lnTo>
                    <a:pt x="456" y="30"/>
                  </a:lnTo>
                  <a:lnTo>
                    <a:pt x="460" y="27"/>
                  </a:lnTo>
                  <a:lnTo>
                    <a:pt x="464" y="26"/>
                  </a:lnTo>
                  <a:lnTo>
                    <a:pt x="469" y="24"/>
                  </a:lnTo>
                  <a:lnTo>
                    <a:pt x="472" y="23"/>
                  </a:lnTo>
                  <a:lnTo>
                    <a:pt x="477" y="21"/>
                  </a:lnTo>
                  <a:lnTo>
                    <a:pt x="479" y="19"/>
                  </a:lnTo>
                  <a:lnTo>
                    <a:pt x="484" y="18"/>
                  </a:lnTo>
                  <a:lnTo>
                    <a:pt x="488" y="15"/>
                  </a:lnTo>
                  <a:lnTo>
                    <a:pt x="492" y="14"/>
                  </a:lnTo>
                  <a:lnTo>
                    <a:pt x="497" y="13"/>
                  </a:lnTo>
                  <a:lnTo>
                    <a:pt x="501" y="11"/>
                  </a:lnTo>
                  <a:lnTo>
                    <a:pt x="505" y="9"/>
                  </a:lnTo>
                  <a:lnTo>
                    <a:pt x="510" y="8"/>
                  </a:lnTo>
                  <a:lnTo>
                    <a:pt x="515" y="7"/>
                  </a:lnTo>
                  <a:lnTo>
                    <a:pt x="520" y="6"/>
                  </a:lnTo>
                  <a:lnTo>
                    <a:pt x="524" y="5"/>
                  </a:lnTo>
                  <a:lnTo>
                    <a:pt x="529" y="4"/>
                  </a:lnTo>
                  <a:lnTo>
                    <a:pt x="534" y="2"/>
                  </a:lnTo>
                  <a:lnTo>
                    <a:pt x="539" y="2"/>
                  </a:lnTo>
                  <a:lnTo>
                    <a:pt x="543" y="1"/>
                  </a:lnTo>
                  <a:lnTo>
                    <a:pt x="548" y="1"/>
                  </a:lnTo>
                  <a:lnTo>
                    <a:pt x="553" y="0"/>
                  </a:lnTo>
                  <a:lnTo>
                    <a:pt x="558" y="0"/>
                  </a:lnTo>
                  <a:lnTo>
                    <a:pt x="562" y="0"/>
                  </a:lnTo>
                  <a:lnTo>
                    <a:pt x="567" y="0"/>
                  </a:lnTo>
                  <a:lnTo>
                    <a:pt x="571" y="0"/>
                  </a:lnTo>
                  <a:lnTo>
                    <a:pt x="575" y="0"/>
                  </a:lnTo>
                  <a:lnTo>
                    <a:pt x="580" y="1"/>
                  </a:lnTo>
                  <a:lnTo>
                    <a:pt x="585" y="2"/>
                  </a:lnTo>
                  <a:lnTo>
                    <a:pt x="588" y="2"/>
                  </a:lnTo>
                  <a:lnTo>
                    <a:pt x="593" y="4"/>
                  </a:lnTo>
                  <a:lnTo>
                    <a:pt x="597" y="5"/>
                  </a:lnTo>
                  <a:lnTo>
                    <a:pt x="602" y="7"/>
                  </a:lnTo>
                  <a:lnTo>
                    <a:pt x="605" y="8"/>
                  </a:lnTo>
                  <a:lnTo>
                    <a:pt x="609" y="11"/>
                  </a:lnTo>
                  <a:lnTo>
                    <a:pt x="612" y="13"/>
                  </a:lnTo>
                  <a:lnTo>
                    <a:pt x="616" y="15"/>
                  </a:lnTo>
                  <a:lnTo>
                    <a:pt x="621" y="19"/>
                  </a:lnTo>
                  <a:lnTo>
                    <a:pt x="625" y="24"/>
                  </a:lnTo>
                  <a:lnTo>
                    <a:pt x="629" y="28"/>
                  </a:lnTo>
                  <a:lnTo>
                    <a:pt x="632" y="33"/>
                  </a:lnTo>
                  <a:lnTo>
                    <a:pt x="635" y="38"/>
                  </a:lnTo>
                  <a:lnTo>
                    <a:pt x="637" y="44"/>
                  </a:lnTo>
                  <a:lnTo>
                    <a:pt x="638" y="46"/>
                  </a:lnTo>
                  <a:lnTo>
                    <a:pt x="639" y="49"/>
                  </a:lnTo>
                  <a:lnTo>
                    <a:pt x="641" y="52"/>
                  </a:lnTo>
                  <a:lnTo>
                    <a:pt x="642" y="56"/>
                  </a:lnTo>
                  <a:lnTo>
                    <a:pt x="642" y="58"/>
                  </a:lnTo>
                  <a:lnTo>
                    <a:pt x="643" y="62"/>
                  </a:lnTo>
                  <a:lnTo>
                    <a:pt x="643" y="64"/>
                  </a:lnTo>
                  <a:lnTo>
                    <a:pt x="644" y="66"/>
                  </a:lnTo>
                  <a:lnTo>
                    <a:pt x="644" y="70"/>
                  </a:lnTo>
                  <a:lnTo>
                    <a:pt x="644" y="74"/>
                  </a:lnTo>
                  <a:lnTo>
                    <a:pt x="644" y="76"/>
                  </a:lnTo>
                  <a:lnTo>
                    <a:pt x="645" y="79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4" y="89"/>
                  </a:lnTo>
                  <a:lnTo>
                    <a:pt x="644" y="92"/>
                  </a:lnTo>
                  <a:lnTo>
                    <a:pt x="644" y="96"/>
                  </a:lnTo>
                  <a:lnTo>
                    <a:pt x="643" y="100"/>
                  </a:lnTo>
                  <a:lnTo>
                    <a:pt x="643" y="102"/>
                  </a:lnTo>
                  <a:lnTo>
                    <a:pt x="643" y="106"/>
                  </a:lnTo>
                  <a:lnTo>
                    <a:pt x="642" y="109"/>
                  </a:lnTo>
                  <a:lnTo>
                    <a:pt x="642" y="113"/>
                  </a:lnTo>
                  <a:lnTo>
                    <a:pt x="641" y="115"/>
                  </a:lnTo>
                  <a:lnTo>
                    <a:pt x="639" y="119"/>
                  </a:lnTo>
                  <a:lnTo>
                    <a:pt x="638" y="122"/>
                  </a:lnTo>
                  <a:lnTo>
                    <a:pt x="637" y="126"/>
                  </a:lnTo>
                  <a:lnTo>
                    <a:pt x="637" y="129"/>
                  </a:lnTo>
                  <a:lnTo>
                    <a:pt x="636" y="133"/>
                  </a:lnTo>
                  <a:lnTo>
                    <a:pt x="635" y="135"/>
                  </a:lnTo>
                  <a:lnTo>
                    <a:pt x="634" y="139"/>
                  </a:lnTo>
                  <a:lnTo>
                    <a:pt x="632" y="142"/>
                  </a:lnTo>
                  <a:lnTo>
                    <a:pt x="631" y="146"/>
                  </a:lnTo>
                  <a:lnTo>
                    <a:pt x="629" y="149"/>
                  </a:lnTo>
                  <a:lnTo>
                    <a:pt x="628" y="153"/>
                  </a:lnTo>
                  <a:lnTo>
                    <a:pt x="628" y="157"/>
                  </a:lnTo>
                  <a:lnTo>
                    <a:pt x="626" y="160"/>
                  </a:lnTo>
                  <a:lnTo>
                    <a:pt x="624" y="164"/>
                  </a:lnTo>
                  <a:lnTo>
                    <a:pt x="623" y="166"/>
                  </a:lnTo>
                  <a:lnTo>
                    <a:pt x="622" y="170"/>
                  </a:lnTo>
                  <a:lnTo>
                    <a:pt x="619" y="173"/>
                  </a:lnTo>
                  <a:lnTo>
                    <a:pt x="618" y="176"/>
                  </a:lnTo>
                  <a:lnTo>
                    <a:pt x="617" y="179"/>
                  </a:lnTo>
                  <a:lnTo>
                    <a:pt x="615" y="183"/>
                  </a:lnTo>
                  <a:lnTo>
                    <a:pt x="613" y="186"/>
                  </a:lnTo>
                  <a:lnTo>
                    <a:pt x="612" y="189"/>
                  </a:lnTo>
                  <a:lnTo>
                    <a:pt x="610" y="192"/>
                  </a:lnTo>
                  <a:lnTo>
                    <a:pt x="609" y="195"/>
                  </a:lnTo>
                  <a:lnTo>
                    <a:pt x="607" y="198"/>
                  </a:lnTo>
                  <a:lnTo>
                    <a:pt x="605" y="202"/>
                  </a:lnTo>
                  <a:lnTo>
                    <a:pt x="604" y="204"/>
                  </a:lnTo>
                  <a:lnTo>
                    <a:pt x="603" y="208"/>
                  </a:lnTo>
                  <a:lnTo>
                    <a:pt x="600" y="211"/>
                  </a:lnTo>
                  <a:lnTo>
                    <a:pt x="598" y="215"/>
                  </a:lnTo>
                  <a:lnTo>
                    <a:pt x="594" y="219"/>
                  </a:lnTo>
                  <a:lnTo>
                    <a:pt x="592" y="224"/>
                  </a:lnTo>
                  <a:lnTo>
                    <a:pt x="590" y="229"/>
                  </a:lnTo>
                  <a:lnTo>
                    <a:pt x="586" y="234"/>
                  </a:lnTo>
                  <a:lnTo>
                    <a:pt x="584" y="238"/>
                  </a:lnTo>
                  <a:lnTo>
                    <a:pt x="580" y="243"/>
                  </a:lnTo>
                  <a:lnTo>
                    <a:pt x="578" y="248"/>
                  </a:lnTo>
                  <a:lnTo>
                    <a:pt x="574" y="253"/>
                  </a:lnTo>
                  <a:lnTo>
                    <a:pt x="573" y="256"/>
                  </a:lnTo>
                  <a:lnTo>
                    <a:pt x="570" y="261"/>
                  </a:lnTo>
                  <a:lnTo>
                    <a:pt x="568" y="266"/>
                  </a:lnTo>
                  <a:lnTo>
                    <a:pt x="565" y="269"/>
                  </a:lnTo>
                  <a:lnTo>
                    <a:pt x="564" y="274"/>
                  </a:lnTo>
                  <a:lnTo>
                    <a:pt x="560" y="278"/>
                  </a:lnTo>
                  <a:lnTo>
                    <a:pt x="559" y="282"/>
                  </a:lnTo>
                  <a:lnTo>
                    <a:pt x="555" y="286"/>
                  </a:lnTo>
                  <a:lnTo>
                    <a:pt x="554" y="291"/>
                  </a:lnTo>
                  <a:lnTo>
                    <a:pt x="551" y="294"/>
                  </a:lnTo>
                  <a:lnTo>
                    <a:pt x="549" y="298"/>
                  </a:lnTo>
                  <a:lnTo>
                    <a:pt x="546" y="301"/>
                  </a:lnTo>
                  <a:lnTo>
                    <a:pt x="545" y="306"/>
                  </a:lnTo>
                  <a:lnTo>
                    <a:pt x="541" y="311"/>
                  </a:lnTo>
                  <a:lnTo>
                    <a:pt x="540" y="314"/>
                  </a:lnTo>
                  <a:lnTo>
                    <a:pt x="536" y="318"/>
                  </a:lnTo>
                  <a:lnTo>
                    <a:pt x="535" y="321"/>
                  </a:lnTo>
                  <a:lnTo>
                    <a:pt x="532" y="325"/>
                  </a:lnTo>
                  <a:lnTo>
                    <a:pt x="530" y="330"/>
                  </a:lnTo>
                  <a:lnTo>
                    <a:pt x="527" y="333"/>
                  </a:lnTo>
                  <a:lnTo>
                    <a:pt x="526" y="337"/>
                  </a:lnTo>
                  <a:lnTo>
                    <a:pt x="523" y="340"/>
                  </a:lnTo>
                  <a:lnTo>
                    <a:pt x="521" y="345"/>
                  </a:lnTo>
                  <a:lnTo>
                    <a:pt x="519" y="349"/>
                  </a:lnTo>
                  <a:lnTo>
                    <a:pt x="516" y="352"/>
                  </a:lnTo>
                  <a:lnTo>
                    <a:pt x="513" y="356"/>
                  </a:lnTo>
                  <a:lnTo>
                    <a:pt x="511" y="359"/>
                  </a:lnTo>
                  <a:lnTo>
                    <a:pt x="508" y="363"/>
                  </a:lnTo>
                  <a:lnTo>
                    <a:pt x="505" y="367"/>
                  </a:lnTo>
                  <a:lnTo>
                    <a:pt x="503" y="370"/>
                  </a:lnTo>
                  <a:lnTo>
                    <a:pt x="501" y="375"/>
                  </a:lnTo>
                  <a:lnTo>
                    <a:pt x="498" y="378"/>
                  </a:lnTo>
                  <a:lnTo>
                    <a:pt x="496" y="382"/>
                  </a:lnTo>
                  <a:lnTo>
                    <a:pt x="492" y="385"/>
                  </a:lnTo>
                  <a:lnTo>
                    <a:pt x="490" y="389"/>
                  </a:lnTo>
                  <a:lnTo>
                    <a:pt x="488" y="394"/>
                  </a:lnTo>
                  <a:lnTo>
                    <a:pt x="485" y="397"/>
                  </a:lnTo>
                  <a:lnTo>
                    <a:pt x="482" y="401"/>
                  </a:lnTo>
                  <a:lnTo>
                    <a:pt x="479" y="406"/>
                  </a:lnTo>
                  <a:lnTo>
                    <a:pt x="477" y="408"/>
                  </a:lnTo>
                  <a:lnTo>
                    <a:pt x="473" y="413"/>
                  </a:lnTo>
                  <a:lnTo>
                    <a:pt x="471" y="416"/>
                  </a:lnTo>
                  <a:lnTo>
                    <a:pt x="469" y="421"/>
                  </a:lnTo>
                  <a:lnTo>
                    <a:pt x="465" y="425"/>
                  </a:lnTo>
                  <a:lnTo>
                    <a:pt x="462" y="428"/>
                  </a:lnTo>
                  <a:lnTo>
                    <a:pt x="458" y="433"/>
                  </a:lnTo>
                  <a:lnTo>
                    <a:pt x="456" y="438"/>
                  </a:lnTo>
                  <a:lnTo>
                    <a:pt x="452" y="441"/>
                  </a:lnTo>
                  <a:lnTo>
                    <a:pt x="449" y="445"/>
                  </a:lnTo>
                  <a:lnTo>
                    <a:pt x="445" y="448"/>
                  </a:lnTo>
                  <a:lnTo>
                    <a:pt x="443" y="453"/>
                  </a:lnTo>
                  <a:lnTo>
                    <a:pt x="439" y="458"/>
                  </a:lnTo>
                  <a:lnTo>
                    <a:pt x="436" y="463"/>
                  </a:lnTo>
                  <a:lnTo>
                    <a:pt x="432" y="466"/>
                  </a:lnTo>
                  <a:lnTo>
                    <a:pt x="428" y="471"/>
                  </a:lnTo>
                  <a:lnTo>
                    <a:pt x="425" y="474"/>
                  </a:lnTo>
                  <a:lnTo>
                    <a:pt x="420" y="479"/>
                  </a:lnTo>
                  <a:lnTo>
                    <a:pt x="417" y="483"/>
                  </a:lnTo>
                  <a:lnTo>
                    <a:pt x="413" y="488"/>
                  </a:lnTo>
                  <a:lnTo>
                    <a:pt x="409" y="491"/>
                  </a:lnTo>
                  <a:lnTo>
                    <a:pt x="406" y="496"/>
                  </a:lnTo>
                  <a:lnTo>
                    <a:pt x="401" y="499"/>
                  </a:lnTo>
                  <a:lnTo>
                    <a:pt x="399" y="504"/>
                  </a:lnTo>
                  <a:lnTo>
                    <a:pt x="394" y="508"/>
                  </a:lnTo>
                  <a:lnTo>
                    <a:pt x="390" y="511"/>
                  </a:lnTo>
                  <a:lnTo>
                    <a:pt x="387" y="516"/>
                  </a:lnTo>
                  <a:lnTo>
                    <a:pt x="383" y="521"/>
                  </a:lnTo>
                  <a:lnTo>
                    <a:pt x="379" y="524"/>
                  </a:lnTo>
                  <a:lnTo>
                    <a:pt x="376" y="528"/>
                  </a:lnTo>
                  <a:lnTo>
                    <a:pt x="372" y="531"/>
                  </a:lnTo>
                  <a:lnTo>
                    <a:pt x="368" y="536"/>
                  </a:lnTo>
                  <a:lnTo>
                    <a:pt x="364" y="541"/>
                  </a:lnTo>
                  <a:lnTo>
                    <a:pt x="361" y="544"/>
                  </a:lnTo>
                  <a:lnTo>
                    <a:pt x="357" y="548"/>
                  </a:lnTo>
                  <a:lnTo>
                    <a:pt x="353" y="553"/>
                  </a:lnTo>
                  <a:lnTo>
                    <a:pt x="349" y="556"/>
                  </a:lnTo>
                  <a:lnTo>
                    <a:pt x="345" y="560"/>
                  </a:lnTo>
                  <a:lnTo>
                    <a:pt x="342" y="565"/>
                  </a:lnTo>
                  <a:lnTo>
                    <a:pt x="338" y="569"/>
                  </a:lnTo>
                  <a:lnTo>
                    <a:pt x="334" y="573"/>
                  </a:lnTo>
                  <a:lnTo>
                    <a:pt x="330" y="576"/>
                  </a:lnTo>
                  <a:lnTo>
                    <a:pt x="326" y="580"/>
                  </a:lnTo>
                  <a:lnTo>
                    <a:pt x="323" y="585"/>
                  </a:lnTo>
                  <a:lnTo>
                    <a:pt x="318" y="590"/>
                  </a:lnTo>
                  <a:lnTo>
                    <a:pt x="316" y="594"/>
                  </a:lnTo>
                  <a:lnTo>
                    <a:pt x="311" y="598"/>
                  </a:lnTo>
                  <a:lnTo>
                    <a:pt x="309" y="603"/>
                  </a:lnTo>
                  <a:lnTo>
                    <a:pt x="303" y="607"/>
                  </a:lnTo>
                  <a:lnTo>
                    <a:pt x="299" y="612"/>
                  </a:lnTo>
                  <a:lnTo>
                    <a:pt x="294" y="617"/>
                  </a:lnTo>
                  <a:lnTo>
                    <a:pt x="290" y="622"/>
                  </a:lnTo>
                  <a:lnTo>
                    <a:pt x="285" y="625"/>
                  </a:lnTo>
                  <a:lnTo>
                    <a:pt x="281" y="630"/>
                  </a:lnTo>
                  <a:lnTo>
                    <a:pt x="277" y="633"/>
                  </a:lnTo>
                  <a:lnTo>
                    <a:pt x="273" y="638"/>
                  </a:lnTo>
                  <a:lnTo>
                    <a:pt x="270" y="642"/>
                  </a:lnTo>
                  <a:lnTo>
                    <a:pt x="265" y="645"/>
                  </a:lnTo>
                  <a:lnTo>
                    <a:pt x="261" y="649"/>
                  </a:lnTo>
                  <a:lnTo>
                    <a:pt x="258" y="654"/>
                  </a:lnTo>
                  <a:lnTo>
                    <a:pt x="253" y="656"/>
                  </a:lnTo>
                  <a:lnTo>
                    <a:pt x="249" y="660"/>
                  </a:lnTo>
                  <a:lnTo>
                    <a:pt x="246" y="663"/>
                  </a:lnTo>
                  <a:lnTo>
                    <a:pt x="242" y="667"/>
                  </a:lnTo>
                  <a:lnTo>
                    <a:pt x="238" y="669"/>
                  </a:lnTo>
                  <a:lnTo>
                    <a:pt x="234" y="673"/>
                  </a:lnTo>
                  <a:lnTo>
                    <a:pt x="229" y="675"/>
                  </a:lnTo>
                  <a:lnTo>
                    <a:pt x="226" y="678"/>
                  </a:lnTo>
                  <a:lnTo>
                    <a:pt x="221" y="682"/>
                  </a:lnTo>
                  <a:lnTo>
                    <a:pt x="217" y="684"/>
                  </a:lnTo>
                  <a:lnTo>
                    <a:pt x="213" y="688"/>
                  </a:lnTo>
                  <a:lnTo>
                    <a:pt x="208" y="692"/>
                  </a:lnTo>
                  <a:lnTo>
                    <a:pt x="203" y="695"/>
                  </a:lnTo>
                  <a:lnTo>
                    <a:pt x="198" y="697"/>
                  </a:lnTo>
                  <a:lnTo>
                    <a:pt x="194" y="702"/>
                  </a:lnTo>
                  <a:lnTo>
                    <a:pt x="189" y="706"/>
                  </a:lnTo>
                  <a:lnTo>
                    <a:pt x="183" y="709"/>
                  </a:lnTo>
                  <a:lnTo>
                    <a:pt x="178" y="713"/>
                  </a:lnTo>
                  <a:lnTo>
                    <a:pt x="174" y="718"/>
                  </a:lnTo>
                  <a:lnTo>
                    <a:pt x="168" y="722"/>
                  </a:lnTo>
                  <a:lnTo>
                    <a:pt x="163" y="725"/>
                  </a:lnTo>
                  <a:lnTo>
                    <a:pt x="159" y="727"/>
                  </a:lnTo>
                  <a:lnTo>
                    <a:pt x="155" y="729"/>
                  </a:lnTo>
                  <a:lnTo>
                    <a:pt x="150" y="733"/>
                  </a:lnTo>
                  <a:lnTo>
                    <a:pt x="145" y="735"/>
                  </a:lnTo>
                  <a:lnTo>
                    <a:pt x="142" y="738"/>
                  </a:lnTo>
                  <a:lnTo>
                    <a:pt x="137" y="740"/>
                  </a:lnTo>
                  <a:lnTo>
                    <a:pt x="133" y="743"/>
                  </a:lnTo>
                  <a:lnTo>
                    <a:pt x="128" y="745"/>
                  </a:lnTo>
                  <a:lnTo>
                    <a:pt x="124" y="747"/>
                  </a:lnTo>
                  <a:lnTo>
                    <a:pt x="119" y="748"/>
                  </a:lnTo>
                  <a:lnTo>
                    <a:pt x="115" y="751"/>
                  </a:lnTo>
                  <a:lnTo>
                    <a:pt x="109" y="752"/>
                  </a:lnTo>
                  <a:lnTo>
                    <a:pt x="106" y="754"/>
                  </a:lnTo>
                  <a:lnTo>
                    <a:pt x="101" y="756"/>
                  </a:lnTo>
                  <a:lnTo>
                    <a:pt x="98" y="757"/>
                  </a:lnTo>
                  <a:lnTo>
                    <a:pt x="93" y="758"/>
                  </a:lnTo>
                  <a:lnTo>
                    <a:pt x="88" y="758"/>
                  </a:lnTo>
                  <a:lnTo>
                    <a:pt x="83" y="759"/>
                  </a:lnTo>
                  <a:lnTo>
                    <a:pt x="80" y="759"/>
                  </a:lnTo>
                  <a:lnTo>
                    <a:pt x="75" y="759"/>
                  </a:lnTo>
                  <a:lnTo>
                    <a:pt x="70" y="759"/>
                  </a:lnTo>
                  <a:lnTo>
                    <a:pt x="67" y="759"/>
                  </a:lnTo>
                  <a:lnTo>
                    <a:pt x="62" y="759"/>
                  </a:lnTo>
                  <a:lnTo>
                    <a:pt x="57" y="758"/>
                  </a:lnTo>
                  <a:lnTo>
                    <a:pt x="53" y="757"/>
                  </a:lnTo>
                  <a:lnTo>
                    <a:pt x="49" y="756"/>
                  </a:lnTo>
                  <a:lnTo>
                    <a:pt x="44" y="754"/>
                  </a:lnTo>
                  <a:lnTo>
                    <a:pt x="41" y="751"/>
                  </a:lnTo>
                  <a:lnTo>
                    <a:pt x="37" y="750"/>
                  </a:lnTo>
                  <a:lnTo>
                    <a:pt x="32" y="746"/>
                  </a:lnTo>
                  <a:lnTo>
                    <a:pt x="29" y="745"/>
                  </a:lnTo>
                  <a:lnTo>
                    <a:pt x="25" y="741"/>
                  </a:lnTo>
                  <a:lnTo>
                    <a:pt x="22" y="739"/>
                  </a:lnTo>
                  <a:lnTo>
                    <a:pt x="19" y="735"/>
                  </a:lnTo>
                  <a:lnTo>
                    <a:pt x="17" y="733"/>
                  </a:lnTo>
                  <a:lnTo>
                    <a:pt x="15" y="729"/>
                  </a:lnTo>
                  <a:lnTo>
                    <a:pt x="12" y="726"/>
                  </a:lnTo>
                  <a:lnTo>
                    <a:pt x="11" y="722"/>
                  </a:lnTo>
                  <a:lnTo>
                    <a:pt x="9" y="720"/>
                  </a:lnTo>
                  <a:lnTo>
                    <a:pt x="8" y="715"/>
                  </a:lnTo>
                  <a:lnTo>
                    <a:pt x="6" y="712"/>
                  </a:lnTo>
                  <a:lnTo>
                    <a:pt x="5" y="708"/>
                  </a:lnTo>
                  <a:lnTo>
                    <a:pt x="4" y="705"/>
                  </a:lnTo>
                  <a:lnTo>
                    <a:pt x="3" y="700"/>
                  </a:lnTo>
                  <a:lnTo>
                    <a:pt x="3" y="696"/>
                  </a:lnTo>
                  <a:lnTo>
                    <a:pt x="2" y="693"/>
                  </a:lnTo>
                  <a:lnTo>
                    <a:pt x="2" y="689"/>
                  </a:lnTo>
                  <a:lnTo>
                    <a:pt x="2" y="684"/>
                  </a:lnTo>
                  <a:lnTo>
                    <a:pt x="0" y="681"/>
                  </a:lnTo>
                  <a:lnTo>
                    <a:pt x="0" y="676"/>
                  </a:lnTo>
                  <a:lnTo>
                    <a:pt x="2" y="673"/>
                  </a:lnTo>
                  <a:lnTo>
                    <a:pt x="2" y="668"/>
                  </a:lnTo>
                  <a:lnTo>
                    <a:pt x="2" y="663"/>
                  </a:lnTo>
                  <a:lnTo>
                    <a:pt x="2" y="660"/>
                  </a:lnTo>
                  <a:lnTo>
                    <a:pt x="3" y="656"/>
                  </a:lnTo>
                  <a:lnTo>
                    <a:pt x="3" y="651"/>
                  </a:lnTo>
                  <a:lnTo>
                    <a:pt x="4" y="648"/>
                  </a:lnTo>
                  <a:lnTo>
                    <a:pt x="4" y="643"/>
                  </a:lnTo>
                  <a:lnTo>
                    <a:pt x="5" y="638"/>
                  </a:lnTo>
                  <a:lnTo>
                    <a:pt x="6" y="635"/>
                  </a:lnTo>
                  <a:lnTo>
                    <a:pt x="8" y="631"/>
                  </a:lnTo>
                  <a:lnTo>
                    <a:pt x="9" y="626"/>
                  </a:lnTo>
                  <a:lnTo>
                    <a:pt x="10" y="623"/>
                  </a:lnTo>
                  <a:lnTo>
                    <a:pt x="10" y="619"/>
                  </a:lnTo>
                  <a:lnTo>
                    <a:pt x="11" y="617"/>
                  </a:lnTo>
                  <a:lnTo>
                    <a:pt x="11" y="614"/>
                  </a:lnTo>
                  <a:lnTo>
                    <a:pt x="12" y="611"/>
                  </a:lnTo>
                  <a:lnTo>
                    <a:pt x="15" y="605"/>
                  </a:lnTo>
                  <a:lnTo>
                    <a:pt x="17" y="600"/>
                  </a:lnTo>
                  <a:lnTo>
                    <a:pt x="19" y="594"/>
                  </a:lnTo>
                  <a:lnTo>
                    <a:pt x="22" y="590"/>
                  </a:lnTo>
                  <a:lnTo>
                    <a:pt x="24" y="585"/>
                  </a:lnTo>
                  <a:lnTo>
                    <a:pt x="28" y="580"/>
                  </a:lnTo>
                  <a:lnTo>
                    <a:pt x="30" y="575"/>
                  </a:lnTo>
                  <a:lnTo>
                    <a:pt x="32" y="571"/>
                  </a:lnTo>
                  <a:lnTo>
                    <a:pt x="36" y="566"/>
                  </a:lnTo>
                  <a:lnTo>
                    <a:pt x="40" y="560"/>
                  </a:lnTo>
                  <a:lnTo>
                    <a:pt x="43" y="555"/>
                  </a:lnTo>
                  <a:lnTo>
                    <a:pt x="45" y="550"/>
                  </a:lnTo>
                  <a:lnTo>
                    <a:pt x="49" y="546"/>
                  </a:lnTo>
                  <a:lnTo>
                    <a:pt x="53" y="541"/>
                  </a:lnTo>
                  <a:lnTo>
                    <a:pt x="56" y="536"/>
                  </a:lnTo>
                  <a:lnTo>
                    <a:pt x="60" y="531"/>
                  </a:lnTo>
                  <a:lnTo>
                    <a:pt x="63" y="525"/>
                  </a:lnTo>
                  <a:lnTo>
                    <a:pt x="67" y="521"/>
                  </a:lnTo>
                  <a:lnTo>
                    <a:pt x="72" y="516"/>
                  </a:lnTo>
                  <a:lnTo>
                    <a:pt x="75" y="510"/>
                  </a:lnTo>
                  <a:lnTo>
                    <a:pt x="79" y="505"/>
                  </a:lnTo>
                  <a:lnTo>
                    <a:pt x="82" y="499"/>
                  </a:lnTo>
                  <a:lnTo>
                    <a:pt x="85" y="497"/>
                  </a:lnTo>
                  <a:lnTo>
                    <a:pt x="86" y="493"/>
                  </a:lnTo>
                  <a:lnTo>
                    <a:pt x="88" y="491"/>
                  </a:lnTo>
                  <a:lnTo>
                    <a:pt x="91" y="488"/>
                  </a:lnTo>
                  <a:lnTo>
                    <a:pt x="93" y="483"/>
                  </a:lnTo>
                  <a:lnTo>
                    <a:pt x="98" y="477"/>
                  </a:lnTo>
                  <a:lnTo>
                    <a:pt x="99" y="473"/>
                  </a:lnTo>
                  <a:lnTo>
                    <a:pt x="101" y="471"/>
                  </a:lnTo>
                  <a:lnTo>
                    <a:pt x="102" y="467"/>
                  </a:lnTo>
                  <a:lnTo>
                    <a:pt x="105" y="464"/>
                  </a:lnTo>
                  <a:lnTo>
                    <a:pt x="106" y="461"/>
                  </a:lnTo>
                  <a:lnTo>
                    <a:pt x="108" y="458"/>
                  </a:lnTo>
                  <a:lnTo>
                    <a:pt x="109" y="454"/>
                  </a:lnTo>
                  <a:lnTo>
                    <a:pt x="112" y="452"/>
                  </a:lnTo>
                  <a:lnTo>
                    <a:pt x="113" y="448"/>
                  </a:lnTo>
                  <a:lnTo>
                    <a:pt x="114" y="446"/>
                  </a:lnTo>
                  <a:lnTo>
                    <a:pt x="117" y="445"/>
                  </a:lnTo>
                  <a:lnTo>
                    <a:pt x="119" y="444"/>
                  </a:lnTo>
                  <a:lnTo>
                    <a:pt x="124" y="444"/>
                  </a:lnTo>
                  <a:lnTo>
                    <a:pt x="128" y="445"/>
                  </a:lnTo>
                  <a:lnTo>
                    <a:pt x="131" y="447"/>
                  </a:lnTo>
                  <a:lnTo>
                    <a:pt x="134" y="452"/>
                  </a:lnTo>
                  <a:lnTo>
                    <a:pt x="134" y="453"/>
                  </a:lnTo>
                  <a:lnTo>
                    <a:pt x="134" y="457"/>
                  </a:lnTo>
                  <a:lnTo>
                    <a:pt x="134" y="459"/>
                  </a:lnTo>
                  <a:lnTo>
                    <a:pt x="134" y="463"/>
                  </a:lnTo>
                  <a:lnTo>
                    <a:pt x="132" y="465"/>
                  </a:lnTo>
                  <a:lnTo>
                    <a:pt x="131" y="469"/>
                  </a:lnTo>
                  <a:lnTo>
                    <a:pt x="130" y="471"/>
                  </a:lnTo>
                  <a:lnTo>
                    <a:pt x="127" y="474"/>
                  </a:lnTo>
                  <a:lnTo>
                    <a:pt x="125" y="479"/>
                  </a:lnTo>
                  <a:lnTo>
                    <a:pt x="121" y="485"/>
                  </a:lnTo>
                  <a:lnTo>
                    <a:pt x="119" y="491"/>
                  </a:lnTo>
                  <a:lnTo>
                    <a:pt x="117" y="496"/>
                  </a:lnTo>
                  <a:lnTo>
                    <a:pt x="114" y="501"/>
                  </a:lnTo>
                  <a:lnTo>
                    <a:pt x="112" y="506"/>
                  </a:lnTo>
                  <a:lnTo>
                    <a:pt x="109" y="510"/>
                  </a:lnTo>
                  <a:lnTo>
                    <a:pt x="107" y="515"/>
                  </a:lnTo>
                  <a:lnTo>
                    <a:pt x="105" y="520"/>
                  </a:lnTo>
                  <a:lnTo>
                    <a:pt x="104" y="524"/>
                  </a:lnTo>
                  <a:lnTo>
                    <a:pt x="101" y="528"/>
                  </a:lnTo>
                  <a:lnTo>
                    <a:pt x="100" y="531"/>
                  </a:lnTo>
                  <a:lnTo>
                    <a:pt x="98" y="536"/>
                  </a:lnTo>
                  <a:lnTo>
                    <a:pt x="96" y="541"/>
                  </a:lnTo>
                  <a:lnTo>
                    <a:pt x="94" y="544"/>
                  </a:lnTo>
                  <a:lnTo>
                    <a:pt x="93" y="548"/>
                  </a:lnTo>
                  <a:lnTo>
                    <a:pt x="91" y="552"/>
                  </a:lnTo>
                  <a:lnTo>
                    <a:pt x="89" y="555"/>
                  </a:lnTo>
                  <a:lnTo>
                    <a:pt x="88" y="560"/>
                  </a:lnTo>
                  <a:lnTo>
                    <a:pt x="86" y="563"/>
                  </a:lnTo>
                  <a:lnTo>
                    <a:pt x="85" y="567"/>
                  </a:lnTo>
                  <a:lnTo>
                    <a:pt x="83" y="571"/>
                  </a:lnTo>
                  <a:lnTo>
                    <a:pt x="82" y="575"/>
                  </a:lnTo>
                  <a:lnTo>
                    <a:pt x="81" y="579"/>
                  </a:lnTo>
                  <a:lnTo>
                    <a:pt x="79" y="582"/>
                  </a:lnTo>
                  <a:lnTo>
                    <a:pt x="77" y="587"/>
                  </a:lnTo>
                  <a:lnTo>
                    <a:pt x="76" y="591"/>
                  </a:lnTo>
                  <a:lnTo>
                    <a:pt x="74" y="595"/>
                  </a:lnTo>
                  <a:lnTo>
                    <a:pt x="73" y="600"/>
                  </a:lnTo>
                  <a:lnTo>
                    <a:pt x="72" y="605"/>
                  </a:lnTo>
                  <a:lnTo>
                    <a:pt x="69" y="610"/>
                  </a:lnTo>
                  <a:lnTo>
                    <a:pt x="67" y="616"/>
                  </a:lnTo>
                  <a:lnTo>
                    <a:pt x="66" y="619"/>
                  </a:lnTo>
                  <a:lnTo>
                    <a:pt x="66" y="622"/>
                  </a:lnTo>
                  <a:lnTo>
                    <a:pt x="63" y="625"/>
                  </a:lnTo>
                  <a:lnTo>
                    <a:pt x="63" y="629"/>
                  </a:lnTo>
                  <a:lnTo>
                    <a:pt x="62" y="632"/>
                  </a:lnTo>
                  <a:lnTo>
                    <a:pt x="61" y="636"/>
                  </a:lnTo>
                  <a:lnTo>
                    <a:pt x="60" y="639"/>
                  </a:lnTo>
                  <a:lnTo>
                    <a:pt x="60" y="644"/>
                  </a:lnTo>
                  <a:lnTo>
                    <a:pt x="59" y="648"/>
                  </a:lnTo>
                  <a:lnTo>
                    <a:pt x="57" y="651"/>
                  </a:lnTo>
                  <a:lnTo>
                    <a:pt x="57" y="655"/>
                  </a:lnTo>
                  <a:lnTo>
                    <a:pt x="57" y="660"/>
                  </a:lnTo>
                  <a:lnTo>
                    <a:pt x="56" y="663"/>
                  </a:lnTo>
                  <a:lnTo>
                    <a:pt x="55" y="667"/>
                  </a:lnTo>
                  <a:lnTo>
                    <a:pt x="55" y="670"/>
                  </a:lnTo>
                  <a:lnTo>
                    <a:pt x="55" y="674"/>
                  </a:lnTo>
                  <a:lnTo>
                    <a:pt x="55" y="677"/>
                  </a:lnTo>
                  <a:lnTo>
                    <a:pt x="55" y="681"/>
                  </a:lnTo>
                  <a:lnTo>
                    <a:pt x="55" y="684"/>
                  </a:lnTo>
                  <a:lnTo>
                    <a:pt x="55" y="688"/>
                  </a:lnTo>
                  <a:lnTo>
                    <a:pt x="55" y="690"/>
                  </a:lnTo>
                  <a:lnTo>
                    <a:pt x="56" y="694"/>
                  </a:lnTo>
                  <a:lnTo>
                    <a:pt x="57" y="696"/>
                  </a:lnTo>
                  <a:lnTo>
                    <a:pt x="59" y="699"/>
                  </a:lnTo>
                  <a:lnTo>
                    <a:pt x="61" y="703"/>
                  </a:lnTo>
                  <a:lnTo>
                    <a:pt x="64" y="707"/>
                  </a:lnTo>
                  <a:lnTo>
                    <a:pt x="69" y="711"/>
                  </a:lnTo>
                  <a:lnTo>
                    <a:pt x="74" y="713"/>
                  </a:lnTo>
                  <a:lnTo>
                    <a:pt x="80" y="715"/>
                  </a:lnTo>
                  <a:lnTo>
                    <a:pt x="85" y="716"/>
                  </a:lnTo>
                  <a:lnTo>
                    <a:pt x="89" y="715"/>
                  </a:lnTo>
                  <a:lnTo>
                    <a:pt x="95" y="715"/>
                  </a:lnTo>
                  <a:lnTo>
                    <a:pt x="100" y="714"/>
                  </a:lnTo>
                  <a:lnTo>
                    <a:pt x="106" y="713"/>
                  </a:lnTo>
                  <a:lnTo>
                    <a:pt x="111" y="711"/>
                  </a:lnTo>
                  <a:lnTo>
                    <a:pt x="117" y="708"/>
                  </a:lnTo>
                  <a:lnTo>
                    <a:pt x="121" y="705"/>
                  </a:lnTo>
                  <a:lnTo>
                    <a:pt x="127" y="702"/>
                  </a:lnTo>
                  <a:lnTo>
                    <a:pt x="132" y="699"/>
                  </a:lnTo>
                  <a:lnTo>
                    <a:pt x="138" y="695"/>
                  </a:lnTo>
                  <a:lnTo>
                    <a:pt x="144" y="692"/>
                  </a:lnTo>
                  <a:lnTo>
                    <a:pt x="149" y="688"/>
                  </a:lnTo>
                  <a:lnTo>
                    <a:pt x="155" y="683"/>
                  </a:lnTo>
                  <a:lnTo>
                    <a:pt x="159" y="680"/>
                  </a:lnTo>
                  <a:lnTo>
                    <a:pt x="164" y="676"/>
                  </a:lnTo>
                  <a:lnTo>
                    <a:pt x="170" y="673"/>
                  </a:lnTo>
                  <a:lnTo>
                    <a:pt x="175" y="669"/>
                  </a:lnTo>
                  <a:lnTo>
                    <a:pt x="179" y="665"/>
                  </a:lnTo>
                  <a:lnTo>
                    <a:pt x="184" y="662"/>
                  </a:lnTo>
                  <a:lnTo>
                    <a:pt x="189" y="658"/>
                  </a:lnTo>
                  <a:lnTo>
                    <a:pt x="192" y="655"/>
                  </a:lnTo>
                  <a:lnTo>
                    <a:pt x="197" y="652"/>
                  </a:lnTo>
                  <a:lnTo>
                    <a:pt x="202" y="649"/>
                  </a:lnTo>
                  <a:lnTo>
                    <a:pt x="206" y="645"/>
                  </a:lnTo>
                  <a:lnTo>
                    <a:pt x="209" y="642"/>
                  </a:lnTo>
                  <a:lnTo>
                    <a:pt x="214" y="638"/>
                  </a:lnTo>
                  <a:lnTo>
                    <a:pt x="217" y="635"/>
                  </a:lnTo>
                  <a:lnTo>
                    <a:pt x="222" y="632"/>
                  </a:lnTo>
                  <a:lnTo>
                    <a:pt x="226" y="629"/>
                  </a:lnTo>
                  <a:lnTo>
                    <a:pt x="229" y="624"/>
                  </a:lnTo>
                  <a:lnTo>
                    <a:pt x="233" y="620"/>
                  </a:lnTo>
                  <a:lnTo>
                    <a:pt x="238" y="618"/>
                  </a:lnTo>
                  <a:lnTo>
                    <a:pt x="241" y="614"/>
                  </a:lnTo>
                  <a:lnTo>
                    <a:pt x="246" y="610"/>
                  </a:lnTo>
                  <a:lnTo>
                    <a:pt x="249" y="606"/>
                  </a:lnTo>
                  <a:lnTo>
                    <a:pt x="253" y="603"/>
                  </a:lnTo>
                  <a:lnTo>
                    <a:pt x="257" y="599"/>
                  </a:lnTo>
                  <a:lnTo>
                    <a:pt x="261" y="594"/>
                  </a:lnTo>
                  <a:lnTo>
                    <a:pt x="265" y="590"/>
                  </a:lnTo>
                  <a:lnTo>
                    <a:pt x="270" y="586"/>
                  </a:lnTo>
                  <a:lnTo>
                    <a:pt x="274" y="581"/>
                  </a:lnTo>
                  <a:lnTo>
                    <a:pt x="279" y="576"/>
                  </a:lnTo>
                  <a:lnTo>
                    <a:pt x="284" y="572"/>
                  </a:lnTo>
                  <a:lnTo>
                    <a:pt x="289" y="567"/>
                  </a:lnTo>
                  <a:lnTo>
                    <a:pt x="291" y="562"/>
                  </a:lnTo>
                  <a:lnTo>
                    <a:pt x="294" y="557"/>
                  </a:lnTo>
                  <a:lnTo>
                    <a:pt x="299" y="554"/>
                  </a:lnTo>
                  <a:lnTo>
                    <a:pt x="303" y="549"/>
                  </a:lnTo>
                  <a:lnTo>
                    <a:pt x="306" y="546"/>
                  </a:lnTo>
                  <a:lnTo>
                    <a:pt x="310" y="541"/>
                  </a:lnTo>
                  <a:lnTo>
                    <a:pt x="313" y="537"/>
                  </a:lnTo>
                  <a:lnTo>
                    <a:pt x="318" y="534"/>
                  </a:lnTo>
                  <a:lnTo>
                    <a:pt x="321" y="530"/>
                  </a:lnTo>
                  <a:lnTo>
                    <a:pt x="324" y="527"/>
                  </a:lnTo>
                  <a:lnTo>
                    <a:pt x="328" y="522"/>
                  </a:lnTo>
                  <a:lnTo>
                    <a:pt x="332" y="518"/>
                  </a:lnTo>
                  <a:lnTo>
                    <a:pt x="335" y="515"/>
                  </a:lnTo>
                  <a:lnTo>
                    <a:pt x="338" y="511"/>
                  </a:lnTo>
                  <a:lnTo>
                    <a:pt x="342" y="506"/>
                  </a:lnTo>
                  <a:lnTo>
                    <a:pt x="347" y="504"/>
                  </a:lnTo>
                  <a:lnTo>
                    <a:pt x="349" y="499"/>
                  </a:lnTo>
                  <a:lnTo>
                    <a:pt x="353" y="496"/>
                  </a:lnTo>
                  <a:lnTo>
                    <a:pt x="356" y="491"/>
                  </a:lnTo>
                  <a:lnTo>
                    <a:pt x="360" y="488"/>
                  </a:lnTo>
                  <a:lnTo>
                    <a:pt x="363" y="484"/>
                  </a:lnTo>
                  <a:lnTo>
                    <a:pt x="367" y="480"/>
                  </a:lnTo>
                  <a:lnTo>
                    <a:pt x="370" y="477"/>
                  </a:lnTo>
                  <a:lnTo>
                    <a:pt x="374" y="472"/>
                  </a:lnTo>
                  <a:lnTo>
                    <a:pt x="377" y="469"/>
                  </a:lnTo>
                  <a:lnTo>
                    <a:pt x="381" y="464"/>
                  </a:lnTo>
                  <a:lnTo>
                    <a:pt x="385" y="460"/>
                  </a:lnTo>
                  <a:lnTo>
                    <a:pt x="388" y="455"/>
                  </a:lnTo>
                  <a:lnTo>
                    <a:pt x="392" y="451"/>
                  </a:lnTo>
                  <a:lnTo>
                    <a:pt x="395" y="447"/>
                  </a:lnTo>
                  <a:lnTo>
                    <a:pt x="399" y="442"/>
                  </a:lnTo>
                  <a:lnTo>
                    <a:pt x="402" y="439"/>
                  </a:lnTo>
                  <a:lnTo>
                    <a:pt x="406" y="433"/>
                  </a:lnTo>
                  <a:lnTo>
                    <a:pt x="409" y="427"/>
                  </a:lnTo>
                  <a:lnTo>
                    <a:pt x="413" y="421"/>
                  </a:lnTo>
                  <a:lnTo>
                    <a:pt x="417" y="416"/>
                  </a:lnTo>
                  <a:lnTo>
                    <a:pt x="420" y="412"/>
                  </a:lnTo>
                  <a:lnTo>
                    <a:pt x="425" y="406"/>
                  </a:lnTo>
                  <a:lnTo>
                    <a:pt x="428" y="401"/>
                  </a:lnTo>
                  <a:lnTo>
                    <a:pt x="432" y="396"/>
                  </a:lnTo>
                  <a:lnTo>
                    <a:pt x="434" y="391"/>
                  </a:lnTo>
                  <a:lnTo>
                    <a:pt x="438" y="387"/>
                  </a:lnTo>
                  <a:lnTo>
                    <a:pt x="441" y="382"/>
                  </a:lnTo>
                  <a:lnTo>
                    <a:pt x="445" y="377"/>
                  </a:lnTo>
                  <a:lnTo>
                    <a:pt x="449" y="372"/>
                  </a:lnTo>
                  <a:lnTo>
                    <a:pt x="451" y="368"/>
                  </a:lnTo>
                  <a:lnTo>
                    <a:pt x="455" y="364"/>
                  </a:lnTo>
                  <a:lnTo>
                    <a:pt x="458" y="359"/>
                  </a:lnTo>
                  <a:lnTo>
                    <a:pt x="460" y="355"/>
                  </a:lnTo>
                  <a:lnTo>
                    <a:pt x="463" y="350"/>
                  </a:lnTo>
                  <a:lnTo>
                    <a:pt x="466" y="345"/>
                  </a:lnTo>
                  <a:lnTo>
                    <a:pt x="469" y="342"/>
                  </a:lnTo>
                  <a:lnTo>
                    <a:pt x="472" y="337"/>
                  </a:lnTo>
                  <a:lnTo>
                    <a:pt x="475" y="332"/>
                  </a:lnTo>
                  <a:lnTo>
                    <a:pt x="477" y="329"/>
                  </a:lnTo>
                  <a:lnTo>
                    <a:pt x="481" y="325"/>
                  </a:lnTo>
                  <a:lnTo>
                    <a:pt x="482" y="320"/>
                  </a:lnTo>
                  <a:lnTo>
                    <a:pt x="485" y="316"/>
                  </a:lnTo>
                  <a:lnTo>
                    <a:pt x="488" y="312"/>
                  </a:lnTo>
                  <a:lnTo>
                    <a:pt x="491" y="307"/>
                  </a:lnTo>
                  <a:lnTo>
                    <a:pt x="492" y="304"/>
                  </a:lnTo>
                  <a:lnTo>
                    <a:pt x="496" y="300"/>
                  </a:lnTo>
                  <a:lnTo>
                    <a:pt x="498" y="295"/>
                  </a:lnTo>
                  <a:lnTo>
                    <a:pt x="501" y="292"/>
                  </a:lnTo>
                  <a:lnTo>
                    <a:pt x="502" y="287"/>
                  </a:lnTo>
                  <a:lnTo>
                    <a:pt x="505" y="283"/>
                  </a:lnTo>
                  <a:lnTo>
                    <a:pt x="507" y="279"/>
                  </a:lnTo>
                  <a:lnTo>
                    <a:pt x="509" y="275"/>
                  </a:lnTo>
                  <a:lnTo>
                    <a:pt x="511" y="270"/>
                  </a:lnTo>
                  <a:lnTo>
                    <a:pt x="514" y="267"/>
                  </a:lnTo>
                  <a:lnTo>
                    <a:pt x="516" y="262"/>
                  </a:lnTo>
                  <a:lnTo>
                    <a:pt x="519" y="259"/>
                  </a:lnTo>
                  <a:lnTo>
                    <a:pt x="520" y="254"/>
                  </a:lnTo>
                  <a:lnTo>
                    <a:pt x="522" y="250"/>
                  </a:lnTo>
                  <a:lnTo>
                    <a:pt x="524" y="246"/>
                  </a:lnTo>
                  <a:lnTo>
                    <a:pt x="527" y="242"/>
                  </a:lnTo>
                  <a:lnTo>
                    <a:pt x="528" y="237"/>
                  </a:lnTo>
                  <a:lnTo>
                    <a:pt x="530" y="232"/>
                  </a:lnTo>
                  <a:lnTo>
                    <a:pt x="532" y="228"/>
                  </a:lnTo>
                  <a:lnTo>
                    <a:pt x="534" y="224"/>
                  </a:lnTo>
                  <a:lnTo>
                    <a:pt x="535" y="219"/>
                  </a:lnTo>
                  <a:lnTo>
                    <a:pt x="538" y="216"/>
                  </a:lnTo>
                  <a:lnTo>
                    <a:pt x="539" y="211"/>
                  </a:lnTo>
                  <a:lnTo>
                    <a:pt x="541" y="206"/>
                  </a:lnTo>
                  <a:lnTo>
                    <a:pt x="542" y="202"/>
                  </a:lnTo>
                  <a:lnTo>
                    <a:pt x="545" y="197"/>
                  </a:lnTo>
                  <a:lnTo>
                    <a:pt x="546" y="192"/>
                  </a:lnTo>
                  <a:lnTo>
                    <a:pt x="548" y="189"/>
                  </a:lnTo>
                  <a:lnTo>
                    <a:pt x="551" y="183"/>
                  </a:lnTo>
                  <a:lnTo>
                    <a:pt x="552" y="178"/>
                  </a:lnTo>
                  <a:lnTo>
                    <a:pt x="554" y="173"/>
                  </a:lnTo>
                  <a:lnTo>
                    <a:pt x="555" y="168"/>
                  </a:lnTo>
                  <a:lnTo>
                    <a:pt x="558" y="164"/>
                  </a:lnTo>
                  <a:lnTo>
                    <a:pt x="560" y="159"/>
                  </a:lnTo>
                  <a:lnTo>
                    <a:pt x="561" y="153"/>
                  </a:lnTo>
                  <a:lnTo>
                    <a:pt x="564" y="148"/>
                  </a:lnTo>
                  <a:lnTo>
                    <a:pt x="565" y="144"/>
                  </a:lnTo>
                  <a:lnTo>
                    <a:pt x="566" y="138"/>
                  </a:lnTo>
                  <a:lnTo>
                    <a:pt x="566" y="134"/>
                  </a:lnTo>
                  <a:lnTo>
                    <a:pt x="568" y="132"/>
                  </a:lnTo>
                  <a:lnTo>
                    <a:pt x="568" y="129"/>
                  </a:lnTo>
                  <a:lnTo>
                    <a:pt x="570" y="126"/>
                  </a:lnTo>
                  <a:lnTo>
                    <a:pt x="571" y="123"/>
                  </a:lnTo>
                  <a:lnTo>
                    <a:pt x="572" y="120"/>
                  </a:lnTo>
                  <a:lnTo>
                    <a:pt x="572" y="116"/>
                  </a:lnTo>
                  <a:lnTo>
                    <a:pt x="573" y="114"/>
                  </a:lnTo>
                  <a:lnTo>
                    <a:pt x="574" y="110"/>
                  </a:lnTo>
                  <a:lnTo>
                    <a:pt x="574" y="107"/>
                  </a:lnTo>
                  <a:lnTo>
                    <a:pt x="575" y="104"/>
                  </a:lnTo>
                  <a:lnTo>
                    <a:pt x="577" y="101"/>
                  </a:lnTo>
                  <a:lnTo>
                    <a:pt x="577" y="97"/>
                  </a:lnTo>
                  <a:lnTo>
                    <a:pt x="578" y="95"/>
                  </a:lnTo>
                  <a:lnTo>
                    <a:pt x="578" y="91"/>
                  </a:lnTo>
                  <a:lnTo>
                    <a:pt x="579" y="88"/>
                  </a:lnTo>
                  <a:lnTo>
                    <a:pt x="579" y="85"/>
                  </a:lnTo>
                  <a:lnTo>
                    <a:pt x="579" y="82"/>
                  </a:lnTo>
                  <a:lnTo>
                    <a:pt x="579" y="78"/>
                  </a:lnTo>
                  <a:lnTo>
                    <a:pt x="579" y="76"/>
                  </a:lnTo>
                  <a:lnTo>
                    <a:pt x="578" y="70"/>
                  </a:lnTo>
                  <a:lnTo>
                    <a:pt x="577" y="65"/>
                  </a:lnTo>
                  <a:lnTo>
                    <a:pt x="575" y="60"/>
                  </a:lnTo>
                  <a:lnTo>
                    <a:pt x="573" y="57"/>
                  </a:lnTo>
                  <a:lnTo>
                    <a:pt x="570" y="53"/>
                  </a:lnTo>
                  <a:lnTo>
                    <a:pt x="566" y="51"/>
                  </a:lnTo>
                  <a:lnTo>
                    <a:pt x="561" y="50"/>
                  </a:lnTo>
                  <a:lnTo>
                    <a:pt x="558" y="47"/>
                  </a:lnTo>
                  <a:lnTo>
                    <a:pt x="553" y="46"/>
                  </a:lnTo>
                  <a:lnTo>
                    <a:pt x="548" y="46"/>
                  </a:lnTo>
                  <a:lnTo>
                    <a:pt x="543" y="46"/>
                  </a:lnTo>
                  <a:lnTo>
                    <a:pt x="539" y="46"/>
                  </a:lnTo>
                  <a:lnTo>
                    <a:pt x="533" y="46"/>
                  </a:lnTo>
                  <a:lnTo>
                    <a:pt x="528" y="47"/>
                  </a:lnTo>
                  <a:lnTo>
                    <a:pt x="523" y="49"/>
                  </a:lnTo>
                  <a:lnTo>
                    <a:pt x="519" y="51"/>
                  </a:lnTo>
                  <a:lnTo>
                    <a:pt x="514" y="51"/>
                  </a:lnTo>
                  <a:lnTo>
                    <a:pt x="509" y="53"/>
                  </a:lnTo>
                  <a:lnTo>
                    <a:pt x="504" y="56"/>
                  </a:lnTo>
                  <a:lnTo>
                    <a:pt x="501" y="57"/>
                  </a:lnTo>
                  <a:lnTo>
                    <a:pt x="497" y="59"/>
                  </a:lnTo>
                  <a:lnTo>
                    <a:pt x="494" y="60"/>
                  </a:lnTo>
                  <a:lnTo>
                    <a:pt x="490" y="62"/>
                  </a:lnTo>
                  <a:lnTo>
                    <a:pt x="487" y="64"/>
                  </a:lnTo>
                  <a:lnTo>
                    <a:pt x="483" y="65"/>
                  </a:lnTo>
                  <a:lnTo>
                    <a:pt x="479" y="68"/>
                  </a:lnTo>
                  <a:lnTo>
                    <a:pt x="477" y="70"/>
                  </a:lnTo>
                  <a:lnTo>
                    <a:pt x="473" y="71"/>
                  </a:lnTo>
                  <a:lnTo>
                    <a:pt x="470" y="74"/>
                  </a:lnTo>
                  <a:lnTo>
                    <a:pt x="466" y="76"/>
                  </a:lnTo>
                  <a:lnTo>
                    <a:pt x="463" y="77"/>
                  </a:lnTo>
                  <a:lnTo>
                    <a:pt x="460" y="79"/>
                  </a:lnTo>
                  <a:lnTo>
                    <a:pt x="457" y="82"/>
                  </a:lnTo>
                  <a:lnTo>
                    <a:pt x="453" y="84"/>
                  </a:lnTo>
                  <a:lnTo>
                    <a:pt x="451" y="85"/>
                  </a:lnTo>
                  <a:lnTo>
                    <a:pt x="447" y="89"/>
                  </a:lnTo>
                  <a:lnTo>
                    <a:pt x="444" y="90"/>
                  </a:lnTo>
                  <a:lnTo>
                    <a:pt x="441" y="92"/>
                  </a:lnTo>
                  <a:lnTo>
                    <a:pt x="438" y="95"/>
                  </a:lnTo>
                  <a:lnTo>
                    <a:pt x="434" y="97"/>
                  </a:lnTo>
                  <a:lnTo>
                    <a:pt x="432" y="100"/>
                  </a:lnTo>
                  <a:lnTo>
                    <a:pt x="428" y="102"/>
                  </a:lnTo>
                  <a:lnTo>
                    <a:pt x="425" y="104"/>
                  </a:lnTo>
                  <a:lnTo>
                    <a:pt x="423" y="107"/>
                  </a:lnTo>
                  <a:lnTo>
                    <a:pt x="419" y="109"/>
                  </a:lnTo>
                  <a:lnTo>
                    <a:pt x="415" y="111"/>
                  </a:lnTo>
                  <a:lnTo>
                    <a:pt x="413" y="114"/>
                  </a:lnTo>
                  <a:lnTo>
                    <a:pt x="411" y="116"/>
                  </a:lnTo>
                  <a:lnTo>
                    <a:pt x="407" y="119"/>
                  </a:lnTo>
                  <a:lnTo>
                    <a:pt x="405" y="122"/>
                  </a:lnTo>
                  <a:lnTo>
                    <a:pt x="401" y="125"/>
                  </a:lnTo>
                  <a:lnTo>
                    <a:pt x="399" y="127"/>
                  </a:lnTo>
                  <a:lnTo>
                    <a:pt x="395" y="129"/>
                  </a:lnTo>
                  <a:lnTo>
                    <a:pt x="392" y="132"/>
                  </a:lnTo>
                  <a:lnTo>
                    <a:pt x="389" y="134"/>
                  </a:lnTo>
                  <a:lnTo>
                    <a:pt x="386" y="136"/>
                  </a:lnTo>
                  <a:lnTo>
                    <a:pt x="382" y="140"/>
                  </a:lnTo>
                  <a:lnTo>
                    <a:pt x="380" y="142"/>
                  </a:lnTo>
                  <a:lnTo>
                    <a:pt x="376" y="145"/>
                  </a:lnTo>
                  <a:lnTo>
                    <a:pt x="374" y="148"/>
                  </a:lnTo>
                  <a:lnTo>
                    <a:pt x="368" y="153"/>
                  </a:lnTo>
                  <a:lnTo>
                    <a:pt x="363" y="159"/>
                  </a:lnTo>
                  <a:lnTo>
                    <a:pt x="357" y="165"/>
                  </a:lnTo>
                  <a:lnTo>
                    <a:pt x="353" y="170"/>
                  </a:lnTo>
                  <a:lnTo>
                    <a:pt x="347" y="176"/>
                  </a:lnTo>
                  <a:lnTo>
                    <a:pt x="341" y="181"/>
                  </a:lnTo>
                  <a:lnTo>
                    <a:pt x="337" y="184"/>
                  </a:lnTo>
                  <a:lnTo>
                    <a:pt x="335" y="187"/>
                  </a:lnTo>
                  <a:lnTo>
                    <a:pt x="332" y="190"/>
                  </a:lnTo>
                  <a:lnTo>
                    <a:pt x="330" y="193"/>
                  </a:lnTo>
                  <a:lnTo>
                    <a:pt x="326" y="196"/>
                  </a:lnTo>
                  <a:lnTo>
                    <a:pt x="324" y="199"/>
                  </a:lnTo>
                  <a:lnTo>
                    <a:pt x="322" y="202"/>
                  </a:lnTo>
                  <a:lnTo>
                    <a:pt x="319" y="205"/>
                  </a:lnTo>
                  <a:lnTo>
                    <a:pt x="317" y="209"/>
                  </a:lnTo>
                  <a:lnTo>
                    <a:pt x="313" y="211"/>
                  </a:lnTo>
                  <a:lnTo>
                    <a:pt x="311" y="215"/>
                  </a:lnTo>
                  <a:lnTo>
                    <a:pt x="309" y="217"/>
                  </a:lnTo>
                  <a:lnTo>
                    <a:pt x="304" y="221"/>
                  </a:lnTo>
                  <a:lnTo>
                    <a:pt x="300" y="222"/>
                  </a:lnTo>
                  <a:lnTo>
                    <a:pt x="294" y="222"/>
                  </a:lnTo>
                  <a:lnTo>
                    <a:pt x="290" y="222"/>
                  </a:lnTo>
                  <a:lnTo>
                    <a:pt x="285" y="219"/>
                  </a:lnTo>
                  <a:lnTo>
                    <a:pt x="283" y="217"/>
                  </a:lnTo>
                  <a:lnTo>
                    <a:pt x="281" y="213"/>
                  </a:lnTo>
                  <a:lnTo>
                    <a:pt x="284" y="2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4" name="Freeform 223"/>
            <p:cNvSpPr>
              <a:spLocks/>
            </p:cNvSpPr>
            <p:nvPr/>
          </p:nvSpPr>
          <p:spPr bwMode="auto">
            <a:xfrm>
              <a:off x="1656" y="1654"/>
              <a:ext cx="65" cy="31"/>
            </a:xfrm>
            <a:custGeom>
              <a:avLst/>
              <a:gdLst>
                <a:gd name="T0" fmla="*/ 0 w 194"/>
                <a:gd name="T1" fmla="*/ 0 h 93"/>
                <a:gd name="T2" fmla="*/ 0 w 194"/>
                <a:gd name="T3" fmla="*/ 0 h 93"/>
                <a:gd name="T4" fmla="*/ 0 w 194"/>
                <a:gd name="T5" fmla="*/ 0 h 93"/>
                <a:gd name="T6" fmla="*/ 0 w 194"/>
                <a:gd name="T7" fmla="*/ 0 h 93"/>
                <a:gd name="T8" fmla="*/ 0 w 194"/>
                <a:gd name="T9" fmla="*/ 0 h 93"/>
                <a:gd name="T10" fmla="*/ 0 w 194"/>
                <a:gd name="T11" fmla="*/ 0 h 93"/>
                <a:gd name="T12" fmla="*/ 0 w 194"/>
                <a:gd name="T13" fmla="*/ 0 h 93"/>
                <a:gd name="T14" fmla="*/ 0 w 194"/>
                <a:gd name="T15" fmla="*/ 0 h 93"/>
                <a:gd name="T16" fmla="*/ 0 w 194"/>
                <a:gd name="T17" fmla="*/ 0 h 93"/>
                <a:gd name="T18" fmla="*/ 0 w 194"/>
                <a:gd name="T19" fmla="*/ 0 h 93"/>
                <a:gd name="T20" fmla="*/ 0 w 194"/>
                <a:gd name="T21" fmla="*/ 0 h 93"/>
                <a:gd name="T22" fmla="*/ 0 w 194"/>
                <a:gd name="T23" fmla="*/ 0 h 93"/>
                <a:gd name="T24" fmla="*/ 0 w 194"/>
                <a:gd name="T25" fmla="*/ 0 h 93"/>
                <a:gd name="T26" fmla="*/ 0 w 194"/>
                <a:gd name="T27" fmla="*/ 0 h 93"/>
                <a:gd name="T28" fmla="*/ 0 w 194"/>
                <a:gd name="T29" fmla="*/ 0 h 93"/>
                <a:gd name="T30" fmla="*/ 0 w 194"/>
                <a:gd name="T31" fmla="*/ 0 h 93"/>
                <a:gd name="T32" fmla="*/ 0 w 194"/>
                <a:gd name="T33" fmla="*/ 0 h 93"/>
                <a:gd name="T34" fmla="*/ 0 w 194"/>
                <a:gd name="T35" fmla="*/ 0 h 93"/>
                <a:gd name="T36" fmla="*/ 0 w 194"/>
                <a:gd name="T37" fmla="*/ 0 h 93"/>
                <a:gd name="T38" fmla="*/ 0 w 194"/>
                <a:gd name="T39" fmla="*/ 0 h 93"/>
                <a:gd name="T40" fmla="*/ 0 w 194"/>
                <a:gd name="T41" fmla="*/ 0 h 93"/>
                <a:gd name="T42" fmla="*/ 0 w 194"/>
                <a:gd name="T43" fmla="*/ 0 h 93"/>
                <a:gd name="T44" fmla="*/ 0 w 194"/>
                <a:gd name="T45" fmla="*/ 0 h 93"/>
                <a:gd name="T46" fmla="*/ 0 w 194"/>
                <a:gd name="T47" fmla="*/ 0 h 93"/>
                <a:gd name="T48" fmla="*/ 0 w 194"/>
                <a:gd name="T49" fmla="*/ 0 h 93"/>
                <a:gd name="T50" fmla="*/ 0 w 194"/>
                <a:gd name="T51" fmla="*/ 0 h 93"/>
                <a:gd name="T52" fmla="*/ 0 w 194"/>
                <a:gd name="T53" fmla="*/ 0 h 93"/>
                <a:gd name="T54" fmla="*/ 0 w 194"/>
                <a:gd name="T55" fmla="*/ 0 h 93"/>
                <a:gd name="T56" fmla="*/ 0 w 194"/>
                <a:gd name="T57" fmla="*/ 0 h 93"/>
                <a:gd name="T58" fmla="*/ 0 w 194"/>
                <a:gd name="T59" fmla="*/ 0 h 93"/>
                <a:gd name="T60" fmla="*/ 0 w 194"/>
                <a:gd name="T61" fmla="*/ 0 h 93"/>
                <a:gd name="T62" fmla="*/ 0 w 194"/>
                <a:gd name="T63" fmla="*/ 0 h 93"/>
                <a:gd name="T64" fmla="*/ 0 w 194"/>
                <a:gd name="T65" fmla="*/ 0 h 93"/>
                <a:gd name="T66" fmla="*/ 0 w 194"/>
                <a:gd name="T67" fmla="*/ 0 h 93"/>
                <a:gd name="T68" fmla="*/ 0 w 194"/>
                <a:gd name="T69" fmla="*/ 0 h 93"/>
                <a:gd name="T70" fmla="*/ 0 w 194"/>
                <a:gd name="T71" fmla="*/ 0 h 93"/>
                <a:gd name="T72" fmla="*/ 0 w 194"/>
                <a:gd name="T73" fmla="*/ 0 h 93"/>
                <a:gd name="T74" fmla="*/ 0 w 194"/>
                <a:gd name="T75" fmla="*/ 0 h 93"/>
                <a:gd name="T76" fmla="*/ 0 w 194"/>
                <a:gd name="T77" fmla="*/ 0 h 93"/>
                <a:gd name="T78" fmla="*/ 0 w 194"/>
                <a:gd name="T79" fmla="*/ 0 h 93"/>
                <a:gd name="T80" fmla="*/ 0 w 194"/>
                <a:gd name="T81" fmla="*/ 0 h 93"/>
                <a:gd name="T82" fmla="*/ 0 w 194"/>
                <a:gd name="T83" fmla="*/ 0 h 93"/>
                <a:gd name="T84" fmla="*/ 0 w 194"/>
                <a:gd name="T85" fmla="*/ 0 h 93"/>
                <a:gd name="T86" fmla="*/ 0 w 194"/>
                <a:gd name="T87" fmla="*/ 0 h 93"/>
                <a:gd name="T88" fmla="*/ 0 w 194"/>
                <a:gd name="T89" fmla="*/ 0 h 93"/>
                <a:gd name="T90" fmla="*/ 0 w 194"/>
                <a:gd name="T91" fmla="*/ 0 h 93"/>
                <a:gd name="T92" fmla="*/ 0 w 194"/>
                <a:gd name="T93" fmla="*/ 0 h 93"/>
                <a:gd name="T94" fmla="*/ 0 w 194"/>
                <a:gd name="T95" fmla="*/ 0 h 93"/>
                <a:gd name="T96" fmla="*/ 0 w 194"/>
                <a:gd name="T97" fmla="*/ 0 h 93"/>
                <a:gd name="T98" fmla="*/ 0 w 194"/>
                <a:gd name="T99" fmla="*/ 0 h 93"/>
                <a:gd name="T100" fmla="*/ 0 w 194"/>
                <a:gd name="T101" fmla="*/ 0 h 93"/>
                <a:gd name="T102" fmla="*/ 0 w 194"/>
                <a:gd name="T103" fmla="*/ 0 h 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4"/>
                <a:gd name="T157" fmla="*/ 0 h 93"/>
                <a:gd name="T158" fmla="*/ 194 w 194"/>
                <a:gd name="T159" fmla="*/ 93 h 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4" h="93">
                  <a:moveTo>
                    <a:pt x="157" y="0"/>
                  </a:moveTo>
                  <a:lnTo>
                    <a:pt x="158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9" y="1"/>
                  </a:lnTo>
                  <a:lnTo>
                    <a:pt x="171" y="1"/>
                  </a:lnTo>
                  <a:lnTo>
                    <a:pt x="176" y="3"/>
                  </a:lnTo>
                  <a:lnTo>
                    <a:pt x="179" y="3"/>
                  </a:lnTo>
                  <a:lnTo>
                    <a:pt x="182" y="4"/>
                  </a:lnTo>
                  <a:lnTo>
                    <a:pt x="186" y="6"/>
                  </a:lnTo>
                  <a:lnTo>
                    <a:pt x="188" y="8"/>
                  </a:lnTo>
                  <a:lnTo>
                    <a:pt x="190" y="10"/>
                  </a:lnTo>
                  <a:lnTo>
                    <a:pt x="192" y="13"/>
                  </a:lnTo>
                  <a:lnTo>
                    <a:pt x="193" y="15"/>
                  </a:lnTo>
                  <a:lnTo>
                    <a:pt x="194" y="19"/>
                  </a:lnTo>
                  <a:lnTo>
                    <a:pt x="193" y="22"/>
                  </a:lnTo>
                  <a:lnTo>
                    <a:pt x="192" y="26"/>
                  </a:lnTo>
                  <a:lnTo>
                    <a:pt x="189" y="29"/>
                  </a:lnTo>
                  <a:lnTo>
                    <a:pt x="188" y="34"/>
                  </a:lnTo>
                  <a:lnTo>
                    <a:pt x="186" y="39"/>
                  </a:lnTo>
                  <a:lnTo>
                    <a:pt x="182" y="44"/>
                  </a:lnTo>
                  <a:lnTo>
                    <a:pt x="180" y="48"/>
                  </a:lnTo>
                  <a:lnTo>
                    <a:pt x="176" y="53"/>
                  </a:lnTo>
                  <a:lnTo>
                    <a:pt x="173" y="57"/>
                  </a:lnTo>
                  <a:lnTo>
                    <a:pt x="169" y="61"/>
                  </a:lnTo>
                  <a:lnTo>
                    <a:pt x="166" y="65"/>
                  </a:lnTo>
                  <a:lnTo>
                    <a:pt x="162" y="70"/>
                  </a:lnTo>
                  <a:lnTo>
                    <a:pt x="157" y="72"/>
                  </a:lnTo>
                  <a:lnTo>
                    <a:pt x="154" y="76"/>
                  </a:lnTo>
                  <a:lnTo>
                    <a:pt x="150" y="78"/>
                  </a:lnTo>
                  <a:lnTo>
                    <a:pt x="147" y="80"/>
                  </a:lnTo>
                  <a:lnTo>
                    <a:pt x="142" y="80"/>
                  </a:lnTo>
                  <a:lnTo>
                    <a:pt x="139" y="81"/>
                  </a:lnTo>
                  <a:lnTo>
                    <a:pt x="136" y="81"/>
                  </a:lnTo>
                  <a:lnTo>
                    <a:pt x="132" y="83"/>
                  </a:lnTo>
                  <a:lnTo>
                    <a:pt x="129" y="81"/>
                  </a:lnTo>
                  <a:lnTo>
                    <a:pt x="126" y="81"/>
                  </a:lnTo>
                  <a:lnTo>
                    <a:pt x="123" y="81"/>
                  </a:lnTo>
                  <a:lnTo>
                    <a:pt x="119" y="81"/>
                  </a:lnTo>
                  <a:lnTo>
                    <a:pt x="115" y="80"/>
                  </a:lnTo>
                  <a:lnTo>
                    <a:pt x="110" y="80"/>
                  </a:lnTo>
                  <a:lnTo>
                    <a:pt x="106" y="80"/>
                  </a:lnTo>
                  <a:lnTo>
                    <a:pt x="104" y="80"/>
                  </a:lnTo>
                  <a:lnTo>
                    <a:pt x="100" y="80"/>
                  </a:lnTo>
                  <a:lnTo>
                    <a:pt x="98" y="80"/>
                  </a:lnTo>
                  <a:lnTo>
                    <a:pt x="94" y="80"/>
                  </a:lnTo>
                  <a:lnTo>
                    <a:pt x="91" y="80"/>
                  </a:lnTo>
                  <a:lnTo>
                    <a:pt x="87" y="80"/>
                  </a:lnTo>
                  <a:lnTo>
                    <a:pt x="84" y="81"/>
                  </a:lnTo>
                  <a:lnTo>
                    <a:pt x="79" y="81"/>
                  </a:lnTo>
                  <a:lnTo>
                    <a:pt x="74" y="83"/>
                  </a:lnTo>
                  <a:lnTo>
                    <a:pt x="69" y="83"/>
                  </a:lnTo>
                  <a:lnTo>
                    <a:pt x="65" y="85"/>
                  </a:lnTo>
                  <a:lnTo>
                    <a:pt x="59" y="85"/>
                  </a:lnTo>
                  <a:lnTo>
                    <a:pt x="54" y="86"/>
                  </a:lnTo>
                  <a:lnTo>
                    <a:pt x="49" y="87"/>
                  </a:lnTo>
                  <a:lnTo>
                    <a:pt x="45" y="89"/>
                  </a:lnTo>
                  <a:lnTo>
                    <a:pt x="40" y="89"/>
                  </a:lnTo>
                  <a:lnTo>
                    <a:pt x="36" y="90"/>
                  </a:lnTo>
                  <a:lnTo>
                    <a:pt x="33" y="90"/>
                  </a:lnTo>
                  <a:lnTo>
                    <a:pt x="30" y="91"/>
                  </a:lnTo>
                  <a:lnTo>
                    <a:pt x="26" y="91"/>
                  </a:lnTo>
                  <a:lnTo>
                    <a:pt x="23" y="92"/>
                  </a:lnTo>
                  <a:lnTo>
                    <a:pt x="21" y="92"/>
                  </a:lnTo>
                  <a:lnTo>
                    <a:pt x="19" y="93"/>
                  </a:lnTo>
                  <a:lnTo>
                    <a:pt x="13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3" y="91"/>
                  </a:lnTo>
                  <a:lnTo>
                    <a:pt x="2" y="90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3"/>
                  </a:lnTo>
                  <a:lnTo>
                    <a:pt x="7" y="70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5" y="62"/>
                  </a:lnTo>
                  <a:lnTo>
                    <a:pt x="19" y="60"/>
                  </a:lnTo>
                  <a:lnTo>
                    <a:pt x="22" y="57"/>
                  </a:lnTo>
                  <a:lnTo>
                    <a:pt x="26" y="54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0" y="47"/>
                  </a:lnTo>
                  <a:lnTo>
                    <a:pt x="45" y="45"/>
                  </a:lnTo>
                  <a:lnTo>
                    <a:pt x="49" y="41"/>
                  </a:lnTo>
                  <a:lnTo>
                    <a:pt x="54" y="39"/>
                  </a:lnTo>
                  <a:lnTo>
                    <a:pt x="59" y="36"/>
                  </a:lnTo>
                  <a:lnTo>
                    <a:pt x="64" y="34"/>
                  </a:lnTo>
                  <a:lnTo>
                    <a:pt x="67" y="32"/>
                  </a:lnTo>
                  <a:lnTo>
                    <a:pt x="72" y="29"/>
                  </a:lnTo>
                  <a:lnTo>
                    <a:pt x="75" y="27"/>
                  </a:lnTo>
                  <a:lnTo>
                    <a:pt x="80" y="26"/>
                  </a:lnTo>
                  <a:lnTo>
                    <a:pt x="84" y="25"/>
                  </a:lnTo>
                  <a:lnTo>
                    <a:pt x="88" y="22"/>
                  </a:lnTo>
                  <a:lnTo>
                    <a:pt x="91" y="21"/>
                  </a:lnTo>
                  <a:lnTo>
                    <a:pt x="94" y="20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103" y="15"/>
                  </a:lnTo>
                  <a:lnTo>
                    <a:pt x="104" y="15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5" name="Freeform 224"/>
            <p:cNvSpPr>
              <a:spLocks/>
            </p:cNvSpPr>
            <p:nvPr/>
          </p:nvSpPr>
          <p:spPr bwMode="auto">
            <a:xfrm>
              <a:off x="1834" y="1638"/>
              <a:ext cx="96" cy="42"/>
            </a:xfrm>
            <a:custGeom>
              <a:avLst/>
              <a:gdLst>
                <a:gd name="T0" fmla="*/ 0 w 287"/>
                <a:gd name="T1" fmla="*/ 0 h 126"/>
                <a:gd name="T2" fmla="*/ 0 w 287"/>
                <a:gd name="T3" fmla="*/ 0 h 126"/>
                <a:gd name="T4" fmla="*/ 0 w 287"/>
                <a:gd name="T5" fmla="*/ 0 h 126"/>
                <a:gd name="T6" fmla="*/ 0 w 287"/>
                <a:gd name="T7" fmla="*/ 0 h 126"/>
                <a:gd name="T8" fmla="*/ 0 w 287"/>
                <a:gd name="T9" fmla="*/ 0 h 126"/>
                <a:gd name="T10" fmla="*/ 0 w 287"/>
                <a:gd name="T11" fmla="*/ 0 h 126"/>
                <a:gd name="T12" fmla="*/ 0 w 287"/>
                <a:gd name="T13" fmla="*/ 0 h 126"/>
                <a:gd name="T14" fmla="*/ 0 w 287"/>
                <a:gd name="T15" fmla="*/ 0 h 126"/>
                <a:gd name="T16" fmla="*/ 0 w 287"/>
                <a:gd name="T17" fmla="*/ 0 h 126"/>
                <a:gd name="T18" fmla="*/ 0 w 287"/>
                <a:gd name="T19" fmla="*/ 0 h 126"/>
                <a:gd name="T20" fmla="*/ 0 w 287"/>
                <a:gd name="T21" fmla="*/ 0 h 126"/>
                <a:gd name="T22" fmla="*/ 0 w 287"/>
                <a:gd name="T23" fmla="*/ 0 h 126"/>
                <a:gd name="T24" fmla="*/ 0 w 287"/>
                <a:gd name="T25" fmla="*/ 0 h 126"/>
                <a:gd name="T26" fmla="*/ 0 w 287"/>
                <a:gd name="T27" fmla="*/ 0 h 126"/>
                <a:gd name="T28" fmla="*/ 0 w 287"/>
                <a:gd name="T29" fmla="*/ 0 h 126"/>
                <a:gd name="T30" fmla="*/ 0 w 287"/>
                <a:gd name="T31" fmla="*/ 0 h 126"/>
                <a:gd name="T32" fmla="*/ 0 w 287"/>
                <a:gd name="T33" fmla="*/ 0 h 126"/>
                <a:gd name="T34" fmla="*/ 0 w 287"/>
                <a:gd name="T35" fmla="*/ 0 h 126"/>
                <a:gd name="T36" fmla="*/ 0 w 287"/>
                <a:gd name="T37" fmla="*/ 0 h 126"/>
                <a:gd name="T38" fmla="*/ 0 w 287"/>
                <a:gd name="T39" fmla="*/ 0 h 126"/>
                <a:gd name="T40" fmla="*/ 0 w 287"/>
                <a:gd name="T41" fmla="*/ 0 h 126"/>
                <a:gd name="T42" fmla="*/ 0 w 287"/>
                <a:gd name="T43" fmla="*/ 0 h 126"/>
                <a:gd name="T44" fmla="*/ 0 w 287"/>
                <a:gd name="T45" fmla="*/ 0 h 126"/>
                <a:gd name="T46" fmla="*/ 0 w 287"/>
                <a:gd name="T47" fmla="*/ 0 h 126"/>
                <a:gd name="T48" fmla="*/ 0 w 287"/>
                <a:gd name="T49" fmla="*/ 0 h 126"/>
                <a:gd name="T50" fmla="*/ 0 w 287"/>
                <a:gd name="T51" fmla="*/ 0 h 126"/>
                <a:gd name="T52" fmla="*/ 0 w 287"/>
                <a:gd name="T53" fmla="*/ 0 h 126"/>
                <a:gd name="T54" fmla="*/ 0 w 287"/>
                <a:gd name="T55" fmla="*/ 0 h 126"/>
                <a:gd name="T56" fmla="*/ 0 w 287"/>
                <a:gd name="T57" fmla="*/ 0 h 126"/>
                <a:gd name="T58" fmla="*/ 0 w 287"/>
                <a:gd name="T59" fmla="*/ 0 h 126"/>
                <a:gd name="T60" fmla="*/ 0 w 287"/>
                <a:gd name="T61" fmla="*/ 0 h 126"/>
                <a:gd name="T62" fmla="*/ 0 w 287"/>
                <a:gd name="T63" fmla="*/ 0 h 126"/>
                <a:gd name="T64" fmla="*/ 0 w 287"/>
                <a:gd name="T65" fmla="*/ 0 h 126"/>
                <a:gd name="T66" fmla="*/ 0 w 287"/>
                <a:gd name="T67" fmla="*/ 0 h 126"/>
                <a:gd name="T68" fmla="*/ 0 w 287"/>
                <a:gd name="T69" fmla="*/ 0 h 126"/>
                <a:gd name="T70" fmla="*/ 0 w 287"/>
                <a:gd name="T71" fmla="*/ 0 h 126"/>
                <a:gd name="T72" fmla="*/ 0 w 287"/>
                <a:gd name="T73" fmla="*/ 0 h 126"/>
                <a:gd name="T74" fmla="*/ 0 w 287"/>
                <a:gd name="T75" fmla="*/ 0 h 126"/>
                <a:gd name="T76" fmla="*/ 0 w 287"/>
                <a:gd name="T77" fmla="*/ 0 h 126"/>
                <a:gd name="T78" fmla="*/ 0 w 287"/>
                <a:gd name="T79" fmla="*/ 0 h 126"/>
                <a:gd name="T80" fmla="*/ 0 w 287"/>
                <a:gd name="T81" fmla="*/ 0 h 126"/>
                <a:gd name="T82" fmla="*/ 0 w 287"/>
                <a:gd name="T83" fmla="*/ 0 h 126"/>
                <a:gd name="T84" fmla="*/ 0 w 287"/>
                <a:gd name="T85" fmla="*/ 0 h 126"/>
                <a:gd name="T86" fmla="*/ 0 w 287"/>
                <a:gd name="T87" fmla="*/ 0 h 126"/>
                <a:gd name="T88" fmla="*/ 0 w 287"/>
                <a:gd name="T89" fmla="*/ 0 h 126"/>
                <a:gd name="T90" fmla="*/ 0 w 287"/>
                <a:gd name="T91" fmla="*/ 0 h 126"/>
                <a:gd name="T92" fmla="*/ 0 w 287"/>
                <a:gd name="T93" fmla="*/ 0 h 126"/>
                <a:gd name="T94" fmla="*/ 0 w 287"/>
                <a:gd name="T95" fmla="*/ 0 h 126"/>
                <a:gd name="T96" fmla="*/ 0 w 287"/>
                <a:gd name="T97" fmla="*/ 0 h 126"/>
                <a:gd name="T98" fmla="*/ 0 w 287"/>
                <a:gd name="T99" fmla="*/ 0 h 126"/>
                <a:gd name="T100" fmla="*/ 0 w 287"/>
                <a:gd name="T101" fmla="*/ 0 h 126"/>
                <a:gd name="T102" fmla="*/ 0 w 287"/>
                <a:gd name="T103" fmla="*/ 0 h 126"/>
                <a:gd name="T104" fmla="*/ 0 w 287"/>
                <a:gd name="T105" fmla="*/ 0 h 126"/>
                <a:gd name="T106" fmla="*/ 0 w 287"/>
                <a:gd name="T107" fmla="*/ 0 h 126"/>
                <a:gd name="T108" fmla="*/ 0 w 287"/>
                <a:gd name="T109" fmla="*/ 0 h 126"/>
                <a:gd name="T110" fmla="*/ 0 w 287"/>
                <a:gd name="T111" fmla="*/ 0 h 126"/>
                <a:gd name="T112" fmla="*/ 0 w 287"/>
                <a:gd name="T113" fmla="*/ 0 h 126"/>
                <a:gd name="T114" fmla="*/ 0 w 287"/>
                <a:gd name="T115" fmla="*/ 0 h 126"/>
                <a:gd name="T116" fmla="*/ 0 w 287"/>
                <a:gd name="T117" fmla="*/ 0 h 126"/>
                <a:gd name="T118" fmla="*/ 0 w 287"/>
                <a:gd name="T119" fmla="*/ 0 h 126"/>
                <a:gd name="T120" fmla="*/ 0 w 287"/>
                <a:gd name="T121" fmla="*/ 0 h 126"/>
                <a:gd name="T122" fmla="*/ 0 w 287"/>
                <a:gd name="T123" fmla="*/ 0 h 1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7"/>
                <a:gd name="T187" fmla="*/ 0 h 126"/>
                <a:gd name="T188" fmla="*/ 287 w 287"/>
                <a:gd name="T189" fmla="*/ 126 h 1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7" h="126">
                  <a:moveTo>
                    <a:pt x="0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4" y="5"/>
                  </a:lnTo>
                  <a:lnTo>
                    <a:pt x="5" y="8"/>
                  </a:lnTo>
                  <a:lnTo>
                    <a:pt x="6" y="12"/>
                  </a:lnTo>
                  <a:lnTo>
                    <a:pt x="8" y="16"/>
                  </a:lnTo>
                  <a:lnTo>
                    <a:pt x="11" y="19"/>
                  </a:lnTo>
                  <a:lnTo>
                    <a:pt x="12" y="23"/>
                  </a:lnTo>
                  <a:lnTo>
                    <a:pt x="14" y="27"/>
                  </a:lnTo>
                  <a:lnTo>
                    <a:pt x="17" y="32"/>
                  </a:lnTo>
                  <a:lnTo>
                    <a:pt x="19" y="37"/>
                  </a:lnTo>
                  <a:lnTo>
                    <a:pt x="21" y="42"/>
                  </a:lnTo>
                  <a:lnTo>
                    <a:pt x="25" y="46"/>
                  </a:lnTo>
                  <a:lnTo>
                    <a:pt x="27" y="52"/>
                  </a:lnTo>
                  <a:lnTo>
                    <a:pt x="30" y="57"/>
                  </a:lnTo>
                  <a:lnTo>
                    <a:pt x="33" y="62"/>
                  </a:lnTo>
                  <a:lnTo>
                    <a:pt x="36" y="67"/>
                  </a:lnTo>
                  <a:lnTo>
                    <a:pt x="39" y="73"/>
                  </a:lnTo>
                  <a:lnTo>
                    <a:pt x="42" y="77"/>
                  </a:lnTo>
                  <a:lnTo>
                    <a:pt x="44" y="82"/>
                  </a:lnTo>
                  <a:lnTo>
                    <a:pt x="47" y="87"/>
                  </a:lnTo>
                  <a:lnTo>
                    <a:pt x="51" y="92"/>
                  </a:lnTo>
                  <a:lnTo>
                    <a:pt x="53" y="95"/>
                  </a:lnTo>
                  <a:lnTo>
                    <a:pt x="56" y="99"/>
                  </a:lnTo>
                  <a:lnTo>
                    <a:pt x="58" y="102"/>
                  </a:lnTo>
                  <a:lnTo>
                    <a:pt x="62" y="107"/>
                  </a:lnTo>
                  <a:lnTo>
                    <a:pt x="64" y="109"/>
                  </a:lnTo>
                  <a:lnTo>
                    <a:pt x="66" y="112"/>
                  </a:lnTo>
                  <a:lnTo>
                    <a:pt x="69" y="114"/>
                  </a:lnTo>
                  <a:lnTo>
                    <a:pt x="71" y="116"/>
                  </a:lnTo>
                  <a:lnTo>
                    <a:pt x="72" y="118"/>
                  </a:lnTo>
                  <a:lnTo>
                    <a:pt x="75" y="119"/>
                  </a:lnTo>
                  <a:lnTo>
                    <a:pt x="78" y="120"/>
                  </a:lnTo>
                  <a:lnTo>
                    <a:pt x="83" y="121"/>
                  </a:lnTo>
                  <a:lnTo>
                    <a:pt x="87" y="121"/>
                  </a:lnTo>
                  <a:lnTo>
                    <a:pt x="91" y="122"/>
                  </a:lnTo>
                  <a:lnTo>
                    <a:pt x="97" y="124"/>
                  </a:lnTo>
                  <a:lnTo>
                    <a:pt x="102" y="125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7" y="125"/>
                  </a:lnTo>
                  <a:lnTo>
                    <a:pt x="121" y="125"/>
                  </a:lnTo>
                  <a:lnTo>
                    <a:pt x="123" y="125"/>
                  </a:lnTo>
                  <a:lnTo>
                    <a:pt x="127" y="126"/>
                  </a:lnTo>
                  <a:lnTo>
                    <a:pt x="130" y="126"/>
                  </a:lnTo>
                  <a:lnTo>
                    <a:pt x="134" y="126"/>
                  </a:lnTo>
                  <a:lnTo>
                    <a:pt x="138" y="126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8" y="126"/>
                  </a:lnTo>
                  <a:lnTo>
                    <a:pt x="152" y="126"/>
                  </a:lnTo>
                  <a:lnTo>
                    <a:pt x="155" y="126"/>
                  </a:lnTo>
                  <a:lnTo>
                    <a:pt x="159" y="125"/>
                  </a:lnTo>
                  <a:lnTo>
                    <a:pt x="161" y="125"/>
                  </a:lnTo>
                  <a:lnTo>
                    <a:pt x="165" y="125"/>
                  </a:lnTo>
                  <a:lnTo>
                    <a:pt x="170" y="125"/>
                  </a:lnTo>
                  <a:lnTo>
                    <a:pt x="172" y="124"/>
                  </a:lnTo>
                  <a:lnTo>
                    <a:pt x="176" y="124"/>
                  </a:lnTo>
                  <a:lnTo>
                    <a:pt x="179" y="124"/>
                  </a:lnTo>
                  <a:lnTo>
                    <a:pt x="183" y="124"/>
                  </a:lnTo>
                  <a:lnTo>
                    <a:pt x="186" y="124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6" y="122"/>
                  </a:lnTo>
                  <a:lnTo>
                    <a:pt x="199" y="121"/>
                  </a:lnTo>
                  <a:lnTo>
                    <a:pt x="202" y="121"/>
                  </a:lnTo>
                  <a:lnTo>
                    <a:pt x="205" y="121"/>
                  </a:lnTo>
                  <a:lnTo>
                    <a:pt x="209" y="121"/>
                  </a:lnTo>
                  <a:lnTo>
                    <a:pt x="213" y="120"/>
                  </a:lnTo>
                  <a:lnTo>
                    <a:pt x="219" y="119"/>
                  </a:lnTo>
                  <a:lnTo>
                    <a:pt x="224" y="118"/>
                  </a:lnTo>
                  <a:lnTo>
                    <a:pt x="229" y="118"/>
                  </a:lnTo>
                  <a:lnTo>
                    <a:pt x="232" y="116"/>
                  </a:lnTo>
                  <a:lnTo>
                    <a:pt x="236" y="115"/>
                  </a:lnTo>
                  <a:lnTo>
                    <a:pt x="238" y="114"/>
                  </a:lnTo>
                  <a:lnTo>
                    <a:pt x="242" y="114"/>
                  </a:lnTo>
                  <a:lnTo>
                    <a:pt x="245" y="112"/>
                  </a:lnTo>
                  <a:lnTo>
                    <a:pt x="247" y="109"/>
                  </a:lnTo>
                  <a:lnTo>
                    <a:pt x="248" y="107"/>
                  </a:lnTo>
                  <a:lnTo>
                    <a:pt x="248" y="105"/>
                  </a:lnTo>
                  <a:lnTo>
                    <a:pt x="245" y="101"/>
                  </a:lnTo>
                  <a:lnTo>
                    <a:pt x="243" y="99"/>
                  </a:lnTo>
                  <a:lnTo>
                    <a:pt x="241" y="96"/>
                  </a:lnTo>
                  <a:lnTo>
                    <a:pt x="237" y="94"/>
                  </a:lnTo>
                  <a:lnTo>
                    <a:pt x="232" y="90"/>
                  </a:lnTo>
                  <a:lnTo>
                    <a:pt x="228" y="88"/>
                  </a:lnTo>
                  <a:lnTo>
                    <a:pt x="224" y="86"/>
                  </a:lnTo>
                  <a:lnTo>
                    <a:pt x="219" y="83"/>
                  </a:lnTo>
                  <a:lnTo>
                    <a:pt x="215" y="81"/>
                  </a:lnTo>
                  <a:lnTo>
                    <a:pt x="211" y="78"/>
                  </a:lnTo>
                  <a:lnTo>
                    <a:pt x="209" y="76"/>
                  </a:lnTo>
                  <a:lnTo>
                    <a:pt x="205" y="74"/>
                  </a:lnTo>
                  <a:lnTo>
                    <a:pt x="204" y="71"/>
                  </a:lnTo>
                  <a:lnTo>
                    <a:pt x="204" y="69"/>
                  </a:lnTo>
                  <a:lnTo>
                    <a:pt x="206" y="68"/>
                  </a:lnTo>
                  <a:lnTo>
                    <a:pt x="211" y="68"/>
                  </a:lnTo>
                  <a:lnTo>
                    <a:pt x="213" y="68"/>
                  </a:lnTo>
                  <a:lnTo>
                    <a:pt x="217" y="68"/>
                  </a:lnTo>
                  <a:lnTo>
                    <a:pt x="221" y="68"/>
                  </a:lnTo>
                  <a:lnTo>
                    <a:pt x="224" y="68"/>
                  </a:lnTo>
                  <a:lnTo>
                    <a:pt x="228" y="68"/>
                  </a:lnTo>
                  <a:lnTo>
                    <a:pt x="232" y="68"/>
                  </a:lnTo>
                  <a:lnTo>
                    <a:pt x="236" y="68"/>
                  </a:lnTo>
                  <a:lnTo>
                    <a:pt x="241" y="69"/>
                  </a:lnTo>
                  <a:lnTo>
                    <a:pt x="244" y="69"/>
                  </a:lnTo>
                  <a:lnTo>
                    <a:pt x="248" y="69"/>
                  </a:lnTo>
                  <a:lnTo>
                    <a:pt x="253" y="70"/>
                  </a:lnTo>
                  <a:lnTo>
                    <a:pt x="256" y="70"/>
                  </a:lnTo>
                  <a:lnTo>
                    <a:pt x="261" y="70"/>
                  </a:lnTo>
                  <a:lnTo>
                    <a:pt x="264" y="71"/>
                  </a:lnTo>
                  <a:lnTo>
                    <a:pt x="268" y="71"/>
                  </a:lnTo>
                  <a:lnTo>
                    <a:pt x="272" y="73"/>
                  </a:lnTo>
                  <a:lnTo>
                    <a:pt x="274" y="73"/>
                  </a:lnTo>
                  <a:lnTo>
                    <a:pt x="278" y="73"/>
                  </a:lnTo>
                  <a:lnTo>
                    <a:pt x="280" y="73"/>
                  </a:lnTo>
                  <a:lnTo>
                    <a:pt x="282" y="74"/>
                  </a:lnTo>
                  <a:lnTo>
                    <a:pt x="286" y="74"/>
                  </a:lnTo>
                  <a:lnTo>
                    <a:pt x="287" y="75"/>
                  </a:lnTo>
                  <a:lnTo>
                    <a:pt x="262" y="35"/>
                  </a:lnTo>
                  <a:lnTo>
                    <a:pt x="16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6" name="Freeform 225"/>
            <p:cNvSpPr>
              <a:spLocks/>
            </p:cNvSpPr>
            <p:nvPr/>
          </p:nvSpPr>
          <p:spPr bwMode="auto">
            <a:xfrm>
              <a:off x="1852" y="1636"/>
              <a:ext cx="86" cy="27"/>
            </a:xfrm>
            <a:custGeom>
              <a:avLst/>
              <a:gdLst>
                <a:gd name="T0" fmla="*/ 0 w 260"/>
                <a:gd name="T1" fmla="*/ 0 h 81"/>
                <a:gd name="T2" fmla="*/ 0 w 260"/>
                <a:gd name="T3" fmla="*/ 0 h 81"/>
                <a:gd name="T4" fmla="*/ 0 w 260"/>
                <a:gd name="T5" fmla="*/ 0 h 81"/>
                <a:gd name="T6" fmla="*/ 0 w 260"/>
                <a:gd name="T7" fmla="*/ 0 h 81"/>
                <a:gd name="T8" fmla="*/ 0 w 260"/>
                <a:gd name="T9" fmla="*/ 0 h 81"/>
                <a:gd name="T10" fmla="*/ 0 w 260"/>
                <a:gd name="T11" fmla="*/ 0 h 81"/>
                <a:gd name="T12" fmla="*/ 0 w 260"/>
                <a:gd name="T13" fmla="*/ 0 h 81"/>
                <a:gd name="T14" fmla="*/ 0 w 260"/>
                <a:gd name="T15" fmla="*/ 0 h 81"/>
                <a:gd name="T16" fmla="*/ 0 w 260"/>
                <a:gd name="T17" fmla="*/ 0 h 81"/>
                <a:gd name="T18" fmla="*/ 0 w 260"/>
                <a:gd name="T19" fmla="*/ 0 h 81"/>
                <a:gd name="T20" fmla="*/ 0 w 260"/>
                <a:gd name="T21" fmla="*/ 0 h 81"/>
                <a:gd name="T22" fmla="*/ 0 w 260"/>
                <a:gd name="T23" fmla="*/ 0 h 81"/>
                <a:gd name="T24" fmla="*/ 0 w 260"/>
                <a:gd name="T25" fmla="*/ 0 h 81"/>
                <a:gd name="T26" fmla="*/ 0 w 260"/>
                <a:gd name="T27" fmla="*/ 0 h 81"/>
                <a:gd name="T28" fmla="*/ 0 w 260"/>
                <a:gd name="T29" fmla="*/ 0 h 81"/>
                <a:gd name="T30" fmla="*/ 0 w 260"/>
                <a:gd name="T31" fmla="*/ 0 h 81"/>
                <a:gd name="T32" fmla="*/ 0 w 260"/>
                <a:gd name="T33" fmla="*/ 0 h 81"/>
                <a:gd name="T34" fmla="*/ 0 w 260"/>
                <a:gd name="T35" fmla="*/ 0 h 81"/>
                <a:gd name="T36" fmla="*/ 0 w 260"/>
                <a:gd name="T37" fmla="*/ 0 h 81"/>
                <a:gd name="T38" fmla="*/ 0 w 260"/>
                <a:gd name="T39" fmla="*/ 0 h 81"/>
                <a:gd name="T40" fmla="*/ 0 w 260"/>
                <a:gd name="T41" fmla="*/ 0 h 81"/>
                <a:gd name="T42" fmla="*/ 0 w 260"/>
                <a:gd name="T43" fmla="*/ 0 h 81"/>
                <a:gd name="T44" fmla="*/ 0 w 260"/>
                <a:gd name="T45" fmla="*/ 0 h 81"/>
                <a:gd name="T46" fmla="*/ 0 w 260"/>
                <a:gd name="T47" fmla="*/ 0 h 81"/>
                <a:gd name="T48" fmla="*/ 0 w 260"/>
                <a:gd name="T49" fmla="*/ 0 h 81"/>
                <a:gd name="T50" fmla="*/ 0 w 260"/>
                <a:gd name="T51" fmla="*/ 0 h 81"/>
                <a:gd name="T52" fmla="*/ 0 w 260"/>
                <a:gd name="T53" fmla="*/ 0 h 81"/>
                <a:gd name="T54" fmla="*/ 0 w 260"/>
                <a:gd name="T55" fmla="*/ 0 h 81"/>
                <a:gd name="T56" fmla="*/ 0 w 260"/>
                <a:gd name="T57" fmla="*/ 0 h 81"/>
                <a:gd name="T58" fmla="*/ 0 w 260"/>
                <a:gd name="T59" fmla="*/ 0 h 81"/>
                <a:gd name="T60" fmla="*/ 0 w 260"/>
                <a:gd name="T61" fmla="*/ 0 h 81"/>
                <a:gd name="T62" fmla="*/ 0 w 260"/>
                <a:gd name="T63" fmla="*/ 0 h 81"/>
                <a:gd name="T64" fmla="*/ 0 w 260"/>
                <a:gd name="T65" fmla="*/ 0 h 81"/>
                <a:gd name="T66" fmla="*/ 0 w 260"/>
                <a:gd name="T67" fmla="*/ 0 h 81"/>
                <a:gd name="T68" fmla="*/ 0 w 260"/>
                <a:gd name="T69" fmla="*/ 0 h 81"/>
                <a:gd name="T70" fmla="*/ 0 w 260"/>
                <a:gd name="T71" fmla="*/ 0 h 81"/>
                <a:gd name="T72" fmla="*/ 0 w 260"/>
                <a:gd name="T73" fmla="*/ 0 h 81"/>
                <a:gd name="T74" fmla="*/ 0 w 260"/>
                <a:gd name="T75" fmla="*/ 0 h 81"/>
                <a:gd name="T76" fmla="*/ 0 w 260"/>
                <a:gd name="T77" fmla="*/ 0 h 81"/>
                <a:gd name="T78" fmla="*/ 0 w 260"/>
                <a:gd name="T79" fmla="*/ 0 h 81"/>
                <a:gd name="T80" fmla="*/ 0 w 260"/>
                <a:gd name="T81" fmla="*/ 0 h 81"/>
                <a:gd name="T82" fmla="*/ 0 w 260"/>
                <a:gd name="T83" fmla="*/ 0 h 81"/>
                <a:gd name="T84" fmla="*/ 0 w 260"/>
                <a:gd name="T85" fmla="*/ 0 h 81"/>
                <a:gd name="T86" fmla="*/ 0 w 260"/>
                <a:gd name="T87" fmla="*/ 0 h 81"/>
                <a:gd name="T88" fmla="*/ 0 w 260"/>
                <a:gd name="T89" fmla="*/ 0 h 81"/>
                <a:gd name="T90" fmla="*/ 0 w 260"/>
                <a:gd name="T91" fmla="*/ 0 h 81"/>
                <a:gd name="T92" fmla="*/ 0 w 260"/>
                <a:gd name="T93" fmla="*/ 0 h 81"/>
                <a:gd name="T94" fmla="*/ 0 w 260"/>
                <a:gd name="T95" fmla="*/ 0 h 81"/>
                <a:gd name="T96" fmla="*/ 0 w 260"/>
                <a:gd name="T97" fmla="*/ 0 h 81"/>
                <a:gd name="T98" fmla="*/ 0 w 260"/>
                <a:gd name="T99" fmla="*/ 0 h 81"/>
                <a:gd name="T100" fmla="*/ 0 w 260"/>
                <a:gd name="T101" fmla="*/ 0 h 8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0"/>
                <a:gd name="T154" fmla="*/ 0 h 81"/>
                <a:gd name="T155" fmla="*/ 260 w 260"/>
                <a:gd name="T156" fmla="*/ 81 h 8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0" h="81">
                  <a:moveTo>
                    <a:pt x="9" y="4"/>
                  </a:moveTo>
                  <a:lnTo>
                    <a:pt x="12" y="4"/>
                  </a:lnTo>
                  <a:lnTo>
                    <a:pt x="16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8" y="2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0" y="2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3" y="2"/>
                  </a:lnTo>
                  <a:lnTo>
                    <a:pt x="118" y="2"/>
                  </a:lnTo>
                  <a:lnTo>
                    <a:pt x="121" y="2"/>
                  </a:lnTo>
                  <a:lnTo>
                    <a:pt x="126" y="3"/>
                  </a:lnTo>
                  <a:lnTo>
                    <a:pt x="130" y="3"/>
                  </a:lnTo>
                  <a:lnTo>
                    <a:pt x="133" y="4"/>
                  </a:lnTo>
                  <a:lnTo>
                    <a:pt x="137" y="4"/>
                  </a:lnTo>
                  <a:lnTo>
                    <a:pt x="140" y="4"/>
                  </a:lnTo>
                  <a:lnTo>
                    <a:pt x="144" y="5"/>
                  </a:lnTo>
                  <a:lnTo>
                    <a:pt x="149" y="5"/>
                  </a:lnTo>
                  <a:lnTo>
                    <a:pt x="151" y="6"/>
                  </a:lnTo>
                  <a:lnTo>
                    <a:pt x="156" y="8"/>
                  </a:lnTo>
                  <a:lnTo>
                    <a:pt x="159" y="8"/>
                  </a:lnTo>
                  <a:lnTo>
                    <a:pt x="163" y="9"/>
                  </a:lnTo>
                  <a:lnTo>
                    <a:pt x="166" y="9"/>
                  </a:lnTo>
                  <a:lnTo>
                    <a:pt x="170" y="10"/>
                  </a:lnTo>
                  <a:lnTo>
                    <a:pt x="174" y="11"/>
                  </a:lnTo>
                  <a:lnTo>
                    <a:pt x="178" y="12"/>
                  </a:lnTo>
                  <a:lnTo>
                    <a:pt x="182" y="13"/>
                  </a:lnTo>
                  <a:lnTo>
                    <a:pt x="185" y="15"/>
                  </a:lnTo>
                  <a:lnTo>
                    <a:pt x="189" y="16"/>
                  </a:lnTo>
                  <a:lnTo>
                    <a:pt x="194" y="17"/>
                  </a:lnTo>
                  <a:lnTo>
                    <a:pt x="196" y="18"/>
                  </a:lnTo>
                  <a:lnTo>
                    <a:pt x="200" y="19"/>
                  </a:lnTo>
                  <a:lnTo>
                    <a:pt x="203" y="21"/>
                  </a:lnTo>
                  <a:lnTo>
                    <a:pt x="208" y="22"/>
                  </a:lnTo>
                  <a:lnTo>
                    <a:pt x="210" y="24"/>
                  </a:lnTo>
                  <a:lnTo>
                    <a:pt x="214" y="25"/>
                  </a:lnTo>
                  <a:lnTo>
                    <a:pt x="219" y="27"/>
                  </a:lnTo>
                  <a:lnTo>
                    <a:pt x="222" y="28"/>
                  </a:lnTo>
                  <a:lnTo>
                    <a:pt x="225" y="30"/>
                  </a:lnTo>
                  <a:lnTo>
                    <a:pt x="228" y="31"/>
                  </a:lnTo>
                  <a:lnTo>
                    <a:pt x="233" y="34"/>
                  </a:lnTo>
                  <a:lnTo>
                    <a:pt x="236" y="35"/>
                  </a:lnTo>
                  <a:lnTo>
                    <a:pt x="239" y="36"/>
                  </a:lnTo>
                  <a:lnTo>
                    <a:pt x="242" y="38"/>
                  </a:lnTo>
                  <a:lnTo>
                    <a:pt x="247" y="41"/>
                  </a:lnTo>
                  <a:lnTo>
                    <a:pt x="251" y="43"/>
                  </a:lnTo>
                  <a:lnTo>
                    <a:pt x="253" y="46"/>
                  </a:lnTo>
                  <a:lnTo>
                    <a:pt x="257" y="48"/>
                  </a:lnTo>
                  <a:lnTo>
                    <a:pt x="259" y="53"/>
                  </a:lnTo>
                  <a:lnTo>
                    <a:pt x="260" y="56"/>
                  </a:lnTo>
                  <a:lnTo>
                    <a:pt x="260" y="60"/>
                  </a:lnTo>
                  <a:lnTo>
                    <a:pt x="260" y="63"/>
                  </a:lnTo>
                  <a:lnTo>
                    <a:pt x="259" y="67"/>
                  </a:lnTo>
                  <a:lnTo>
                    <a:pt x="258" y="72"/>
                  </a:lnTo>
                  <a:lnTo>
                    <a:pt x="255" y="74"/>
                  </a:lnTo>
                  <a:lnTo>
                    <a:pt x="253" y="76"/>
                  </a:lnTo>
                  <a:lnTo>
                    <a:pt x="248" y="79"/>
                  </a:lnTo>
                  <a:lnTo>
                    <a:pt x="246" y="81"/>
                  </a:lnTo>
                  <a:lnTo>
                    <a:pt x="241" y="81"/>
                  </a:lnTo>
                  <a:lnTo>
                    <a:pt x="238" y="81"/>
                  </a:lnTo>
                  <a:lnTo>
                    <a:pt x="233" y="80"/>
                  </a:lnTo>
                  <a:lnTo>
                    <a:pt x="229" y="79"/>
                  </a:lnTo>
                  <a:lnTo>
                    <a:pt x="226" y="76"/>
                  </a:lnTo>
                  <a:lnTo>
                    <a:pt x="222" y="74"/>
                  </a:lnTo>
                  <a:lnTo>
                    <a:pt x="219" y="73"/>
                  </a:lnTo>
                  <a:lnTo>
                    <a:pt x="216" y="70"/>
                  </a:lnTo>
                  <a:lnTo>
                    <a:pt x="213" y="69"/>
                  </a:lnTo>
                  <a:lnTo>
                    <a:pt x="209" y="68"/>
                  </a:lnTo>
                  <a:lnTo>
                    <a:pt x="207" y="66"/>
                  </a:lnTo>
                  <a:lnTo>
                    <a:pt x="203" y="64"/>
                  </a:lnTo>
                  <a:lnTo>
                    <a:pt x="200" y="62"/>
                  </a:lnTo>
                  <a:lnTo>
                    <a:pt x="196" y="61"/>
                  </a:lnTo>
                  <a:lnTo>
                    <a:pt x="194" y="59"/>
                  </a:lnTo>
                  <a:lnTo>
                    <a:pt x="190" y="57"/>
                  </a:lnTo>
                  <a:lnTo>
                    <a:pt x="187" y="56"/>
                  </a:lnTo>
                  <a:lnTo>
                    <a:pt x="184" y="54"/>
                  </a:lnTo>
                  <a:lnTo>
                    <a:pt x="181" y="53"/>
                  </a:lnTo>
                  <a:lnTo>
                    <a:pt x="177" y="51"/>
                  </a:lnTo>
                  <a:lnTo>
                    <a:pt x="174" y="50"/>
                  </a:lnTo>
                  <a:lnTo>
                    <a:pt x="170" y="48"/>
                  </a:lnTo>
                  <a:lnTo>
                    <a:pt x="166" y="47"/>
                  </a:lnTo>
                  <a:lnTo>
                    <a:pt x="164" y="46"/>
                  </a:lnTo>
                  <a:lnTo>
                    <a:pt x="160" y="44"/>
                  </a:lnTo>
                  <a:lnTo>
                    <a:pt x="157" y="43"/>
                  </a:lnTo>
                  <a:lnTo>
                    <a:pt x="153" y="42"/>
                  </a:lnTo>
                  <a:lnTo>
                    <a:pt x="151" y="41"/>
                  </a:lnTo>
                  <a:lnTo>
                    <a:pt x="146" y="40"/>
                  </a:lnTo>
                  <a:lnTo>
                    <a:pt x="144" y="38"/>
                  </a:lnTo>
                  <a:lnTo>
                    <a:pt x="140" y="37"/>
                  </a:lnTo>
                  <a:lnTo>
                    <a:pt x="137" y="36"/>
                  </a:lnTo>
                  <a:lnTo>
                    <a:pt x="133" y="35"/>
                  </a:lnTo>
                  <a:lnTo>
                    <a:pt x="130" y="34"/>
                  </a:lnTo>
                  <a:lnTo>
                    <a:pt x="126" y="34"/>
                  </a:lnTo>
                  <a:lnTo>
                    <a:pt x="124" y="32"/>
                  </a:lnTo>
                  <a:lnTo>
                    <a:pt x="120" y="31"/>
                  </a:lnTo>
                  <a:lnTo>
                    <a:pt x="117" y="30"/>
                  </a:lnTo>
                  <a:lnTo>
                    <a:pt x="112" y="29"/>
                  </a:lnTo>
                  <a:lnTo>
                    <a:pt x="110" y="28"/>
                  </a:lnTo>
                  <a:lnTo>
                    <a:pt x="106" y="28"/>
                  </a:lnTo>
                  <a:lnTo>
                    <a:pt x="102" y="27"/>
                  </a:lnTo>
                  <a:lnTo>
                    <a:pt x="99" y="25"/>
                  </a:lnTo>
                  <a:lnTo>
                    <a:pt x="95" y="25"/>
                  </a:lnTo>
                  <a:lnTo>
                    <a:pt x="92" y="24"/>
                  </a:lnTo>
                  <a:lnTo>
                    <a:pt x="88" y="24"/>
                  </a:lnTo>
                  <a:lnTo>
                    <a:pt x="85" y="23"/>
                  </a:lnTo>
                  <a:lnTo>
                    <a:pt x="81" y="23"/>
                  </a:lnTo>
                  <a:lnTo>
                    <a:pt x="77" y="23"/>
                  </a:lnTo>
                  <a:lnTo>
                    <a:pt x="74" y="22"/>
                  </a:lnTo>
                  <a:lnTo>
                    <a:pt x="70" y="22"/>
                  </a:lnTo>
                  <a:lnTo>
                    <a:pt x="68" y="22"/>
                  </a:lnTo>
                  <a:lnTo>
                    <a:pt x="63" y="21"/>
                  </a:lnTo>
                  <a:lnTo>
                    <a:pt x="60" y="21"/>
                  </a:lnTo>
                  <a:lnTo>
                    <a:pt x="56" y="19"/>
                  </a:lnTo>
                  <a:lnTo>
                    <a:pt x="54" y="19"/>
                  </a:lnTo>
                  <a:lnTo>
                    <a:pt x="49" y="19"/>
                  </a:lnTo>
                  <a:lnTo>
                    <a:pt x="45" y="19"/>
                  </a:lnTo>
                  <a:lnTo>
                    <a:pt x="42" y="19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8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18" y="21"/>
                  </a:lnTo>
                  <a:lnTo>
                    <a:pt x="15" y="22"/>
                  </a:lnTo>
                  <a:lnTo>
                    <a:pt x="11" y="23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8"/>
                  </a:lnTo>
                  <a:lnTo>
                    <a:pt x="5" y="5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1646" y="1649"/>
              <a:ext cx="77" cy="39"/>
            </a:xfrm>
            <a:custGeom>
              <a:avLst/>
              <a:gdLst>
                <a:gd name="T0" fmla="*/ 0 w 230"/>
                <a:gd name="T1" fmla="*/ 0 h 119"/>
                <a:gd name="T2" fmla="*/ 0 w 230"/>
                <a:gd name="T3" fmla="*/ 0 h 119"/>
                <a:gd name="T4" fmla="*/ 0 w 230"/>
                <a:gd name="T5" fmla="*/ 0 h 119"/>
                <a:gd name="T6" fmla="*/ 0 w 230"/>
                <a:gd name="T7" fmla="*/ 0 h 119"/>
                <a:gd name="T8" fmla="*/ 0 w 230"/>
                <a:gd name="T9" fmla="*/ 0 h 119"/>
                <a:gd name="T10" fmla="*/ 0 w 230"/>
                <a:gd name="T11" fmla="*/ 0 h 119"/>
                <a:gd name="T12" fmla="*/ 0 w 230"/>
                <a:gd name="T13" fmla="*/ 0 h 119"/>
                <a:gd name="T14" fmla="*/ 0 w 230"/>
                <a:gd name="T15" fmla="*/ 0 h 119"/>
                <a:gd name="T16" fmla="*/ 0 w 230"/>
                <a:gd name="T17" fmla="*/ 0 h 119"/>
                <a:gd name="T18" fmla="*/ 0 w 230"/>
                <a:gd name="T19" fmla="*/ 0 h 119"/>
                <a:gd name="T20" fmla="*/ 0 w 230"/>
                <a:gd name="T21" fmla="*/ 0 h 119"/>
                <a:gd name="T22" fmla="*/ 0 w 230"/>
                <a:gd name="T23" fmla="*/ 0 h 119"/>
                <a:gd name="T24" fmla="*/ 0 w 230"/>
                <a:gd name="T25" fmla="*/ 0 h 119"/>
                <a:gd name="T26" fmla="*/ 0 w 230"/>
                <a:gd name="T27" fmla="*/ 0 h 119"/>
                <a:gd name="T28" fmla="*/ 0 w 230"/>
                <a:gd name="T29" fmla="*/ 0 h 119"/>
                <a:gd name="T30" fmla="*/ 0 w 230"/>
                <a:gd name="T31" fmla="*/ 0 h 119"/>
                <a:gd name="T32" fmla="*/ 0 w 230"/>
                <a:gd name="T33" fmla="*/ 0 h 119"/>
                <a:gd name="T34" fmla="*/ 0 w 230"/>
                <a:gd name="T35" fmla="*/ 0 h 119"/>
                <a:gd name="T36" fmla="*/ 0 w 230"/>
                <a:gd name="T37" fmla="*/ 0 h 119"/>
                <a:gd name="T38" fmla="*/ 0 w 230"/>
                <a:gd name="T39" fmla="*/ 0 h 119"/>
                <a:gd name="T40" fmla="*/ 0 w 230"/>
                <a:gd name="T41" fmla="*/ 0 h 119"/>
                <a:gd name="T42" fmla="*/ 0 w 230"/>
                <a:gd name="T43" fmla="*/ 0 h 119"/>
                <a:gd name="T44" fmla="*/ 0 w 230"/>
                <a:gd name="T45" fmla="*/ 0 h 119"/>
                <a:gd name="T46" fmla="*/ 0 w 230"/>
                <a:gd name="T47" fmla="*/ 0 h 119"/>
                <a:gd name="T48" fmla="*/ 0 w 230"/>
                <a:gd name="T49" fmla="*/ 0 h 119"/>
                <a:gd name="T50" fmla="*/ 0 w 230"/>
                <a:gd name="T51" fmla="*/ 0 h 119"/>
                <a:gd name="T52" fmla="*/ 0 w 230"/>
                <a:gd name="T53" fmla="*/ 0 h 119"/>
                <a:gd name="T54" fmla="*/ 0 w 230"/>
                <a:gd name="T55" fmla="*/ 0 h 119"/>
                <a:gd name="T56" fmla="*/ 0 w 230"/>
                <a:gd name="T57" fmla="*/ 0 h 119"/>
                <a:gd name="T58" fmla="*/ 0 w 230"/>
                <a:gd name="T59" fmla="*/ 0 h 119"/>
                <a:gd name="T60" fmla="*/ 0 w 230"/>
                <a:gd name="T61" fmla="*/ 0 h 119"/>
                <a:gd name="T62" fmla="*/ 0 w 230"/>
                <a:gd name="T63" fmla="*/ 0 h 119"/>
                <a:gd name="T64" fmla="*/ 0 w 230"/>
                <a:gd name="T65" fmla="*/ 0 h 119"/>
                <a:gd name="T66" fmla="*/ 0 w 230"/>
                <a:gd name="T67" fmla="*/ 0 h 119"/>
                <a:gd name="T68" fmla="*/ 0 w 230"/>
                <a:gd name="T69" fmla="*/ 0 h 119"/>
                <a:gd name="T70" fmla="*/ 0 w 230"/>
                <a:gd name="T71" fmla="*/ 0 h 119"/>
                <a:gd name="T72" fmla="*/ 0 w 230"/>
                <a:gd name="T73" fmla="*/ 0 h 119"/>
                <a:gd name="T74" fmla="*/ 0 w 230"/>
                <a:gd name="T75" fmla="*/ 0 h 119"/>
                <a:gd name="T76" fmla="*/ 0 w 230"/>
                <a:gd name="T77" fmla="*/ 0 h 119"/>
                <a:gd name="T78" fmla="*/ 0 w 230"/>
                <a:gd name="T79" fmla="*/ 0 h 119"/>
                <a:gd name="T80" fmla="*/ 0 w 230"/>
                <a:gd name="T81" fmla="*/ 0 h 119"/>
                <a:gd name="T82" fmla="*/ 0 w 230"/>
                <a:gd name="T83" fmla="*/ 0 h 119"/>
                <a:gd name="T84" fmla="*/ 0 w 230"/>
                <a:gd name="T85" fmla="*/ 0 h 119"/>
                <a:gd name="T86" fmla="*/ 0 w 230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0"/>
                <a:gd name="T133" fmla="*/ 0 h 119"/>
                <a:gd name="T134" fmla="*/ 230 w 230"/>
                <a:gd name="T135" fmla="*/ 119 h 1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0" h="119">
                  <a:moveTo>
                    <a:pt x="6" y="99"/>
                  </a:moveTo>
                  <a:lnTo>
                    <a:pt x="8" y="95"/>
                  </a:lnTo>
                  <a:lnTo>
                    <a:pt x="12" y="94"/>
                  </a:lnTo>
                  <a:lnTo>
                    <a:pt x="14" y="90"/>
                  </a:lnTo>
                  <a:lnTo>
                    <a:pt x="18" y="89"/>
                  </a:lnTo>
                  <a:lnTo>
                    <a:pt x="20" y="86"/>
                  </a:lnTo>
                  <a:lnTo>
                    <a:pt x="24" y="84"/>
                  </a:lnTo>
                  <a:lnTo>
                    <a:pt x="26" y="82"/>
                  </a:lnTo>
                  <a:lnTo>
                    <a:pt x="30" y="80"/>
                  </a:lnTo>
                  <a:lnTo>
                    <a:pt x="34" y="75"/>
                  </a:lnTo>
                  <a:lnTo>
                    <a:pt x="40" y="71"/>
                  </a:lnTo>
                  <a:lnTo>
                    <a:pt x="43" y="70"/>
                  </a:lnTo>
                  <a:lnTo>
                    <a:pt x="46" y="69"/>
                  </a:lnTo>
                  <a:lnTo>
                    <a:pt x="49" y="67"/>
                  </a:lnTo>
                  <a:lnTo>
                    <a:pt x="52" y="65"/>
                  </a:lnTo>
                  <a:lnTo>
                    <a:pt x="57" y="62"/>
                  </a:lnTo>
                  <a:lnTo>
                    <a:pt x="63" y="58"/>
                  </a:lnTo>
                  <a:lnTo>
                    <a:pt x="66" y="57"/>
                  </a:lnTo>
                  <a:lnTo>
                    <a:pt x="70" y="55"/>
                  </a:lnTo>
                  <a:lnTo>
                    <a:pt x="72" y="54"/>
                  </a:lnTo>
                  <a:lnTo>
                    <a:pt x="76" y="52"/>
                  </a:lnTo>
                  <a:lnTo>
                    <a:pt x="79" y="51"/>
                  </a:lnTo>
                  <a:lnTo>
                    <a:pt x="82" y="50"/>
                  </a:lnTo>
                  <a:lnTo>
                    <a:pt x="85" y="48"/>
                  </a:lnTo>
                  <a:lnTo>
                    <a:pt x="90" y="46"/>
                  </a:lnTo>
                  <a:lnTo>
                    <a:pt x="92" y="45"/>
                  </a:lnTo>
                  <a:lnTo>
                    <a:pt x="97" y="44"/>
                  </a:lnTo>
                  <a:lnTo>
                    <a:pt x="101" y="42"/>
                  </a:lnTo>
                  <a:lnTo>
                    <a:pt x="105" y="41"/>
                  </a:lnTo>
                  <a:lnTo>
                    <a:pt x="110" y="38"/>
                  </a:lnTo>
                  <a:lnTo>
                    <a:pt x="116" y="35"/>
                  </a:lnTo>
                  <a:lnTo>
                    <a:pt x="120" y="32"/>
                  </a:lnTo>
                  <a:lnTo>
                    <a:pt x="124" y="30"/>
                  </a:lnTo>
                  <a:lnTo>
                    <a:pt x="129" y="26"/>
                  </a:lnTo>
                  <a:lnTo>
                    <a:pt x="134" y="25"/>
                  </a:lnTo>
                  <a:lnTo>
                    <a:pt x="136" y="24"/>
                  </a:lnTo>
                  <a:lnTo>
                    <a:pt x="139" y="23"/>
                  </a:lnTo>
                  <a:lnTo>
                    <a:pt x="142" y="22"/>
                  </a:lnTo>
                  <a:lnTo>
                    <a:pt x="146" y="22"/>
                  </a:lnTo>
                  <a:lnTo>
                    <a:pt x="150" y="20"/>
                  </a:lnTo>
                  <a:lnTo>
                    <a:pt x="154" y="19"/>
                  </a:lnTo>
                  <a:lnTo>
                    <a:pt x="159" y="17"/>
                  </a:lnTo>
                  <a:lnTo>
                    <a:pt x="162" y="16"/>
                  </a:lnTo>
                  <a:lnTo>
                    <a:pt x="167" y="14"/>
                  </a:lnTo>
                  <a:lnTo>
                    <a:pt x="171" y="13"/>
                  </a:lnTo>
                  <a:lnTo>
                    <a:pt x="174" y="12"/>
                  </a:lnTo>
                  <a:lnTo>
                    <a:pt x="178" y="11"/>
                  </a:lnTo>
                  <a:lnTo>
                    <a:pt x="181" y="10"/>
                  </a:lnTo>
                  <a:lnTo>
                    <a:pt x="185" y="9"/>
                  </a:lnTo>
                  <a:lnTo>
                    <a:pt x="188" y="7"/>
                  </a:lnTo>
                  <a:lnTo>
                    <a:pt x="192" y="6"/>
                  </a:lnTo>
                  <a:lnTo>
                    <a:pt x="196" y="5"/>
                  </a:lnTo>
                  <a:lnTo>
                    <a:pt x="200" y="3"/>
                  </a:lnTo>
                  <a:lnTo>
                    <a:pt x="205" y="1"/>
                  </a:lnTo>
                  <a:lnTo>
                    <a:pt x="210" y="1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3" y="3"/>
                  </a:lnTo>
                  <a:lnTo>
                    <a:pt x="225" y="4"/>
                  </a:lnTo>
                  <a:lnTo>
                    <a:pt x="228" y="6"/>
                  </a:lnTo>
                  <a:lnTo>
                    <a:pt x="229" y="10"/>
                  </a:lnTo>
                  <a:lnTo>
                    <a:pt x="230" y="13"/>
                  </a:lnTo>
                  <a:lnTo>
                    <a:pt x="230" y="16"/>
                  </a:lnTo>
                  <a:lnTo>
                    <a:pt x="230" y="19"/>
                  </a:lnTo>
                  <a:lnTo>
                    <a:pt x="230" y="23"/>
                  </a:lnTo>
                  <a:lnTo>
                    <a:pt x="229" y="26"/>
                  </a:lnTo>
                  <a:lnTo>
                    <a:pt x="226" y="29"/>
                  </a:lnTo>
                  <a:lnTo>
                    <a:pt x="225" y="31"/>
                  </a:lnTo>
                  <a:lnTo>
                    <a:pt x="222" y="32"/>
                  </a:lnTo>
                  <a:lnTo>
                    <a:pt x="218" y="35"/>
                  </a:lnTo>
                  <a:lnTo>
                    <a:pt x="213" y="36"/>
                  </a:lnTo>
                  <a:lnTo>
                    <a:pt x="209" y="36"/>
                  </a:lnTo>
                  <a:lnTo>
                    <a:pt x="205" y="37"/>
                  </a:lnTo>
                  <a:lnTo>
                    <a:pt x="201" y="38"/>
                  </a:lnTo>
                  <a:lnTo>
                    <a:pt x="197" y="39"/>
                  </a:lnTo>
                  <a:lnTo>
                    <a:pt x="193" y="39"/>
                  </a:lnTo>
                  <a:lnTo>
                    <a:pt x="188" y="41"/>
                  </a:lnTo>
                  <a:lnTo>
                    <a:pt x="186" y="41"/>
                  </a:lnTo>
                  <a:lnTo>
                    <a:pt x="181" y="41"/>
                  </a:lnTo>
                  <a:lnTo>
                    <a:pt x="178" y="42"/>
                  </a:lnTo>
                  <a:lnTo>
                    <a:pt x="173" y="43"/>
                  </a:lnTo>
                  <a:lnTo>
                    <a:pt x="169" y="44"/>
                  </a:lnTo>
                  <a:lnTo>
                    <a:pt x="166" y="44"/>
                  </a:lnTo>
                  <a:lnTo>
                    <a:pt x="161" y="45"/>
                  </a:lnTo>
                  <a:lnTo>
                    <a:pt x="158" y="46"/>
                  </a:lnTo>
                  <a:lnTo>
                    <a:pt x="153" y="48"/>
                  </a:lnTo>
                  <a:lnTo>
                    <a:pt x="149" y="49"/>
                  </a:lnTo>
                  <a:lnTo>
                    <a:pt x="147" y="50"/>
                  </a:lnTo>
                  <a:lnTo>
                    <a:pt x="145" y="50"/>
                  </a:lnTo>
                  <a:lnTo>
                    <a:pt x="142" y="51"/>
                  </a:lnTo>
                  <a:lnTo>
                    <a:pt x="137" y="52"/>
                  </a:lnTo>
                  <a:lnTo>
                    <a:pt x="133" y="55"/>
                  </a:lnTo>
                  <a:lnTo>
                    <a:pt x="129" y="57"/>
                  </a:lnTo>
                  <a:lnTo>
                    <a:pt x="124" y="60"/>
                  </a:lnTo>
                  <a:lnTo>
                    <a:pt x="120" y="62"/>
                  </a:lnTo>
                  <a:lnTo>
                    <a:pt x="115" y="65"/>
                  </a:lnTo>
                  <a:lnTo>
                    <a:pt x="111" y="67"/>
                  </a:lnTo>
                  <a:lnTo>
                    <a:pt x="108" y="68"/>
                  </a:lnTo>
                  <a:lnTo>
                    <a:pt x="104" y="69"/>
                  </a:lnTo>
                  <a:lnTo>
                    <a:pt x="101" y="70"/>
                  </a:lnTo>
                  <a:lnTo>
                    <a:pt x="97" y="71"/>
                  </a:lnTo>
                  <a:lnTo>
                    <a:pt x="95" y="73"/>
                  </a:lnTo>
                  <a:lnTo>
                    <a:pt x="91" y="75"/>
                  </a:lnTo>
                  <a:lnTo>
                    <a:pt x="88" y="76"/>
                  </a:lnTo>
                  <a:lnTo>
                    <a:pt x="85" y="77"/>
                  </a:lnTo>
                  <a:lnTo>
                    <a:pt x="82" y="78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0" y="83"/>
                  </a:lnTo>
                  <a:lnTo>
                    <a:pt x="65" y="87"/>
                  </a:lnTo>
                  <a:lnTo>
                    <a:pt x="62" y="88"/>
                  </a:lnTo>
                  <a:lnTo>
                    <a:pt x="58" y="89"/>
                  </a:lnTo>
                  <a:lnTo>
                    <a:pt x="56" y="90"/>
                  </a:lnTo>
                  <a:lnTo>
                    <a:pt x="53" y="93"/>
                  </a:lnTo>
                  <a:lnTo>
                    <a:pt x="47" y="95"/>
                  </a:lnTo>
                  <a:lnTo>
                    <a:pt x="41" y="99"/>
                  </a:lnTo>
                  <a:lnTo>
                    <a:pt x="39" y="101"/>
                  </a:lnTo>
                  <a:lnTo>
                    <a:pt x="37" y="102"/>
                  </a:lnTo>
                  <a:lnTo>
                    <a:pt x="33" y="105"/>
                  </a:lnTo>
                  <a:lnTo>
                    <a:pt x="31" y="107"/>
                  </a:lnTo>
                  <a:lnTo>
                    <a:pt x="27" y="109"/>
                  </a:lnTo>
                  <a:lnTo>
                    <a:pt x="25" y="112"/>
                  </a:lnTo>
                  <a:lnTo>
                    <a:pt x="21" y="114"/>
                  </a:lnTo>
                  <a:lnTo>
                    <a:pt x="19" y="116"/>
                  </a:lnTo>
                  <a:lnTo>
                    <a:pt x="14" y="118"/>
                  </a:lnTo>
                  <a:lnTo>
                    <a:pt x="9" y="119"/>
                  </a:lnTo>
                  <a:lnTo>
                    <a:pt x="5" y="118"/>
                  </a:lnTo>
                  <a:lnTo>
                    <a:pt x="2" y="114"/>
                  </a:lnTo>
                  <a:lnTo>
                    <a:pt x="0" y="111"/>
                  </a:lnTo>
                  <a:lnTo>
                    <a:pt x="0" y="107"/>
                  </a:lnTo>
                  <a:lnTo>
                    <a:pt x="2" y="102"/>
                  </a:lnTo>
                  <a:lnTo>
                    <a:pt x="6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8" name="Freeform 227"/>
            <p:cNvSpPr>
              <a:spLocks/>
            </p:cNvSpPr>
            <p:nvPr/>
          </p:nvSpPr>
          <p:spPr bwMode="auto">
            <a:xfrm>
              <a:off x="1636" y="1451"/>
              <a:ext cx="27" cy="23"/>
            </a:xfrm>
            <a:custGeom>
              <a:avLst/>
              <a:gdLst>
                <a:gd name="T0" fmla="*/ 0 w 82"/>
                <a:gd name="T1" fmla="*/ 0 h 69"/>
                <a:gd name="T2" fmla="*/ 0 w 82"/>
                <a:gd name="T3" fmla="*/ 0 h 69"/>
                <a:gd name="T4" fmla="*/ 0 w 82"/>
                <a:gd name="T5" fmla="*/ 0 h 69"/>
                <a:gd name="T6" fmla="*/ 0 w 82"/>
                <a:gd name="T7" fmla="*/ 0 h 69"/>
                <a:gd name="T8" fmla="*/ 0 w 82"/>
                <a:gd name="T9" fmla="*/ 0 h 69"/>
                <a:gd name="T10" fmla="*/ 0 w 82"/>
                <a:gd name="T11" fmla="*/ 0 h 69"/>
                <a:gd name="T12" fmla="*/ 0 w 82"/>
                <a:gd name="T13" fmla="*/ 0 h 69"/>
                <a:gd name="T14" fmla="*/ 0 w 82"/>
                <a:gd name="T15" fmla="*/ 0 h 69"/>
                <a:gd name="T16" fmla="*/ 0 w 82"/>
                <a:gd name="T17" fmla="*/ 0 h 69"/>
                <a:gd name="T18" fmla="*/ 0 w 82"/>
                <a:gd name="T19" fmla="*/ 0 h 69"/>
                <a:gd name="T20" fmla="*/ 0 w 82"/>
                <a:gd name="T21" fmla="*/ 0 h 69"/>
                <a:gd name="T22" fmla="*/ 0 w 82"/>
                <a:gd name="T23" fmla="*/ 0 h 69"/>
                <a:gd name="T24" fmla="*/ 0 w 82"/>
                <a:gd name="T25" fmla="*/ 0 h 69"/>
                <a:gd name="T26" fmla="*/ 0 w 82"/>
                <a:gd name="T27" fmla="*/ 0 h 69"/>
                <a:gd name="T28" fmla="*/ 0 w 82"/>
                <a:gd name="T29" fmla="*/ 0 h 69"/>
                <a:gd name="T30" fmla="*/ 0 w 82"/>
                <a:gd name="T31" fmla="*/ 0 h 69"/>
                <a:gd name="T32" fmla="*/ 0 w 82"/>
                <a:gd name="T33" fmla="*/ 0 h 69"/>
                <a:gd name="T34" fmla="*/ 0 w 82"/>
                <a:gd name="T35" fmla="*/ 0 h 69"/>
                <a:gd name="T36" fmla="*/ 0 w 82"/>
                <a:gd name="T37" fmla="*/ 0 h 69"/>
                <a:gd name="T38" fmla="*/ 0 w 82"/>
                <a:gd name="T39" fmla="*/ 0 h 69"/>
                <a:gd name="T40" fmla="*/ 0 w 82"/>
                <a:gd name="T41" fmla="*/ 0 h 69"/>
                <a:gd name="T42" fmla="*/ 0 w 82"/>
                <a:gd name="T43" fmla="*/ 0 h 69"/>
                <a:gd name="T44" fmla="*/ 0 w 82"/>
                <a:gd name="T45" fmla="*/ 0 h 69"/>
                <a:gd name="T46" fmla="*/ 0 w 82"/>
                <a:gd name="T47" fmla="*/ 0 h 69"/>
                <a:gd name="T48" fmla="*/ 0 w 82"/>
                <a:gd name="T49" fmla="*/ 0 h 69"/>
                <a:gd name="T50" fmla="*/ 0 w 82"/>
                <a:gd name="T51" fmla="*/ 0 h 69"/>
                <a:gd name="T52" fmla="*/ 0 w 82"/>
                <a:gd name="T53" fmla="*/ 0 h 69"/>
                <a:gd name="T54" fmla="*/ 0 w 82"/>
                <a:gd name="T55" fmla="*/ 0 h 69"/>
                <a:gd name="T56" fmla="*/ 0 w 82"/>
                <a:gd name="T57" fmla="*/ 0 h 69"/>
                <a:gd name="T58" fmla="*/ 0 w 82"/>
                <a:gd name="T59" fmla="*/ 0 h 69"/>
                <a:gd name="T60" fmla="*/ 0 w 82"/>
                <a:gd name="T61" fmla="*/ 0 h 69"/>
                <a:gd name="T62" fmla="*/ 0 w 82"/>
                <a:gd name="T63" fmla="*/ 0 h 69"/>
                <a:gd name="T64" fmla="*/ 0 w 82"/>
                <a:gd name="T65" fmla="*/ 0 h 69"/>
                <a:gd name="T66" fmla="*/ 0 w 82"/>
                <a:gd name="T67" fmla="*/ 0 h 69"/>
                <a:gd name="T68" fmla="*/ 0 w 82"/>
                <a:gd name="T69" fmla="*/ 0 h 69"/>
                <a:gd name="T70" fmla="*/ 0 w 82"/>
                <a:gd name="T71" fmla="*/ 0 h 69"/>
                <a:gd name="T72" fmla="*/ 0 w 82"/>
                <a:gd name="T73" fmla="*/ 0 h 69"/>
                <a:gd name="T74" fmla="*/ 0 w 82"/>
                <a:gd name="T75" fmla="*/ 0 h 69"/>
                <a:gd name="T76" fmla="*/ 0 w 82"/>
                <a:gd name="T77" fmla="*/ 0 h 69"/>
                <a:gd name="T78" fmla="*/ 0 w 82"/>
                <a:gd name="T79" fmla="*/ 0 h 69"/>
                <a:gd name="T80" fmla="*/ 0 w 82"/>
                <a:gd name="T81" fmla="*/ 0 h 69"/>
                <a:gd name="T82" fmla="*/ 0 w 82"/>
                <a:gd name="T83" fmla="*/ 0 h 69"/>
                <a:gd name="T84" fmla="*/ 0 w 82"/>
                <a:gd name="T85" fmla="*/ 0 h 69"/>
                <a:gd name="T86" fmla="*/ 0 w 82"/>
                <a:gd name="T87" fmla="*/ 0 h 69"/>
                <a:gd name="T88" fmla="*/ 0 w 82"/>
                <a:gd name="T89" fmla="*/ 0 h 69"/>
                <a:gd name="T90" fmla="*/ 0 w 82"/>
                <a:gd name="T91" fmla="*/ 0 h 69"/>
                <a:gd name="T92" fmla="*/ 0 w 82"/>
                <a:gd name="T93" fmla="*/ 0 h 69"/>
                <a:gd name="T94" fmla="*/ 0 w 82"/>
                <a:gd name="T95" fmla="*/ 0 h 69"/>
                <a:gd name="T96" fmla="*/ 0 w 82"/>
                <a:gd name="T97" fmla="*/ 0 h 69"/>
                <a:gd name="T98" fmla="*/ 0 w 82"/>
                <a:gd name="T99" fmla="*/ 0 h 69"/>
                <a:gd name="T100" fmla="*/ 0 w 82"/>
                <a:gd name="T101" fmla="*/ 0 h 69"/>
                <a:gd name="T102" fmla="*/ 0 w 82"/>
                <a:gd name="T103" fmla="*/ 0 h 69"/>
                <a:gd name="T104" fmla="*/ 0 w 82"/>
                <a:gd name="T105" fmla="*/ 0 h 69"/>
                <a:gd name="T106" fmla="*/ 0 w 82"/>
                <a:gd name="T107" fmla="*/ 0 h 69"/>
                <a:gd name="T108" fmla="*/ 0 w 82"/>
                <a:gd name="T109" fmla="*/ 0 h 69"/>
                <a:gd name="T110" fmla="*/ 0 w 82"/>
                <a:gd name="T111" fmla="*/ 0 h 69"/>
                <a:gd name="T112" fmla="*/ 0 w 82"/>
                <a:gd name="T113" fmla="*/ 0 h 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2"/>
                <a:gd name="T172" fmla="*/ 0 h 69"/>
                <a:gd name="T173" fmla="*/ 82 w 82"/>
                <a:gd name="T174" fmla="*/ 69 h 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2" h="69">
                  <a:moveTo>
                    <a:pt x="21" y="9"/>
                  </a:moveTo>
                  <a:lnTo>
                    <a:pt x="21" y="7"/>
                  </a:lnTo>
                  <a:lnTo>
                    <a:pt x="22" y="7"/>
                  </a:lnTo>
                  <a:lnTo>
                    <a:pt x="25" y="6"/>
                  </a:lnTo>
                  <a:lnTo>
                    <a:pt x="28" y="5"/>
                  </a:lnTo>
                  <a:lnTo>
                    <a:pt x="31" y="4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4" y="1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4" y="1"/>
                  </a:lnTo>
                  <a:lnTo>
                    <a:pt x="69" y="3"/>
                  </a:lnTo>
                  <a:lnTo>
                    <a:pt x="72" y="6"/>
                  </a:lnTo>
                  <a:lnTo>
                    <a:pt x="76" y="9"/>
                  </a:lnTo>
                  <a:lnTo>
                    <a:pt x="79" y="15"/>
                  </a:lnTo>
                  <a:lnTo>
                    <a:pt x="81" y="19"/>
                  </a:lnTo>
                  <a:lnTo>
                    <a:pt x="82" y="25"/>
                  </a:lnTo>
                  <a:lnTo>
                    <a:pt x="81" y="30"/>
                  </a:lnTo>
                  <a:lnTo>
                    <a:pt x="79" y="36"/>
                  </a:lnTo>
                  <a:lnTo>
                    <a:pt x="77" y="41"/>
                  </a:lnTo>
                  <a:lnTo>
                    <a:pt x="75" y="45"/>
                  </a:lnTo>
                  <a:lnTo>
                    <a:pt x="71" y="50"/>
                  </a:lnTo>
                  <a:lnTo>
                    <a:pt x="66" y="56"/>
                  </a:lnTo>
                  <a:lnTo>
                    <a:pt x="60" y="60"/>
                  </a:lnTo>
                  <a:lnTo>
                    <a:pt x="56" y="63"/>
                  </a:lnTo>
                  <a:lnTo>
                    <a:pt x="52" y="64"/>
                  </a:lnTo>
                  <a:lnTo>
                    <a:pt x="48" y="66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7" y="69"/>
                  </a:lnTo>
                  <a:lnTo>
                    <a:pt x="34" y="69"/>
                  </a:lnTo>
                  <a:lnTo>
                    <a:pt x="31" y="69"/>
                  </a:lnTo>
                  <a:lnTo>
                    <a:pt x="27" y="68"/>
                  </a:lnTo>
                  <a:lnTo>
                    <a:pt x="25" y="68"/>
                  </a:lnTo>
                  <a:lnTo>
                    <a:pt x="21" y="67"/>
                  </a:lnTo>
                  <a:lnTo>
                    <a:pt x="18" y="67"/>
                  </a:lnTo>
                  <a:lnTo>
                    <a:pt x="15" y="64"/>
                  </a:lnTo>
                  <a:lnTo>
                    <a:pt x="12" y="63"/>
                  </a:lnTo>
                  <a:lnTo>
                    <a:pt x="9" y="61"/>
                  </a:lnTo>
                  <a:lnTo>
                    <a:pt x="7" y="60"/>
                  </a:lnTo>
                  <a:lnTo>
                    <a:pt x="3" y="56"/>
                  </a:lnTo>
                  <a:lnTo>
                    <a:pt x="2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5"/>
                  </a:lnTo>
                  <a:lnTo>
                    <a:pt x="2" y="31"/>
                  </a:lnTo>
                  <a:lnTo>
                    <a:pt x="3" y="28"/>
                  </a:lnTo>
                  <a:lnTo>
                    <a:pt x="6" y="26"/>
                  </a:lnTo>
                  <a:lnTo>
                    <a:pt x="8" y="23"/>
                  </a:lnTo>
                  <a:lnTo>
                    <a:pt x="9" y="22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FA5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1632" y="1447"/>
              <a:ext cx="49" cy="45"/>
            </a:xfrm>
            <a:custGeom>
              <a:avLst/>
              <a:gdLst>
                <a:gd name="T0" fmla="*/ 0 w 147"/>
                <a:gd name="T1" fmla="*/ 0 h 136"/>
                <a:gd name="T2" fmla="*/ 0 w 147"/>
                <a:gd name="T3" fmla="*/ 0 h 136"/>
                <a:gd name="T4" fmla="*/ 0 w 147"/>
                <a:gd name="T5" fmla="*/ 0 h 136"/>
                <a:gd name="T6" fmla="*/ 0 w 147"/>
                <a:gd name="T7" fmla="*/ 0 h 136"/>
                <a:gd name="T8" fmla="*/ 0 w 147"/>
                <a:gd name="T9" fmla="*/ 0 h 136"/>
                <a:gd name="T10" fmla="*/ 0 w 147"/>
                <a:gd name="T11" fmla="*/ 0 h 136"/>
                <a:gd name="T12" fmla="*/ 0 w 147"/>
                <a:gd name="T13" fmla="*/ 0 h 136"/>
                <a:gd name="T14" fmla="*/ 0 w 147"/>
                <a:gd name="T15" fmla="*/ 0 h 136"/>
                <a:gd name="T16" fmla="*/ 0 w 147"/>
                <a:gd name="T17" fmla="*/ 0 h 136"/>
                <a:gd name="T18" fmla="*/ 0 w 147"/>
                <a:gd name="T19" fmla="*/ 0 h 136"/>
                <a:gd name="T20" fmla="*/ 0 w 147"/>
                <a:gd name="T21" fmla="*/ 0 h 136"/>
                <a:gd name="T22" fmla="*/ 0 w 147"/>
                <a:gd name="T23" fmla="*/ 0 h 136"/>
                <a:gd name="T24" fmla="*/ 0 w 147"/>
                <a:gd name="T25" fmla="*/ 0 h 136"/>
                <a:gd name="T26" fmla="*/ 0 w 147"/>
                <a:gd name="T27" fmla="*/ 0 h 136"/>
                <a:gd name="T28" fmla="*/ 0 w 147"/>
                <a:gd name="T29" fmla="*/ 0 h 136"/>
                <a:gd name="T30" fmla="*/ 0 w 147"/>
                <a:gd name="T31" fmla="*/ 0 h 136"/>
                <a:gd name="T32" fmla="*/ 0 w 147"/>
                <a:gd name="T33" fmla="*/ 0 h 136"/>
                <a:gd name="T34" fmla="*/ 0 w 147"/>
                <a:gd name="T35" fmla="*/ 0 h 136"/>
                <a:gd name="T36" fmla="*/ 0 w 147"/>
                <a:gd name="T37" fmla="*/ 0 h 136"/>
                <a:gd name="T38" fmla="*/ 0 w 147"/>
                <a:gd name="T39" fmla="*/ 0 h 136"/>
                <a:gd name="T40" fmla="*/ 0 w 147"/>
                <a:gd name="T41" fmla="*/ 0 h 136"/>
                <a:gd name="T42" fmla="*/ 0 w 147"/>
                <a:gd name="T43" fmla="*/ 0 h 136"/>
                <a:gd name="T44" fmla="*/ 0 w 147"/>
                <a:gd name="T45" fmla="*/ 0 h 136"/>
                <a:gd name="T46" fmla="*/ 0 w 147"/>
                <a:gd name="T47" fmla="*/ 0 h 136"/>
                <a:gd name="T48" fmla="*/ 0 w 147"/>
                <a:gd name="T49" fmla="*/ 0 h 136"/>
                <a:gd name="T50" fmla="*/ 0 w 147"/>
                <a:gd name="T51" fmla="*/ 0 h 136"/>
                <a:gd name="T52" fmla="*/ 0 w 147"/>
                <a:gd name="T53" fmla="*/ 0 h 136"/>
                <a:gd name="T54" fmla="*/ 0 w 147"/>
                <a:gd name="T55" fmla="*/ 0 h 136"/>
                <a:gd name="T56" fmla="*/ 0 w 147"/>
                <a:gd name="T57" fmla="*/ 0 h 136"/>
                <a:gd name="T58" fmla="*/ 0 w 147"/>
                <a:gd name="T59" fmla="*/ 0 h 136"/>
                <a:gd name="T60" fmla="*/ 0 w 147"/>
                <a:gd name="T61" fmla="*/ 0 h 136"/>
                <a:gd name="T62" fmla="*/ 0 w 147"/>
                <a:gd name="T63" fmla="*/ 0 h 136"/>
                <a:gd name="T64" fmla="*/ 0 w 147"/>
                <a:gd name="T65" fmla="*/ 0 h 136"/>
                <a:gd name="T66" fmla="*/ 0 w 147"/>
                <a:gd name="T67" fmla="*/ 0 h 136"/>
                <a:gd name="T68" fmla="*/ 0 w 147"/>
                <a:gd name="T69" fmla="*/ 0 h 136"/>
                <a:gd name="T70" fmla="*/ 0 w 147"/>
                <a:gd name="T71" fmla="*/ 0 h 136"/>
                <a:gd name="T72" fmla="*/ 0 w 147"/>
                <a:gd name="T73" fmla="*/ 0 h 136"/>
                <a:gd name="T74" fmla="*/ 0 w 147"/>
                <a:gd name="T75" fmla="*/ 0 h 136"/>
                <a:gd name="T76" fmla="*/ 0 w 147"/>
                <a:gd name="T77" fmla="*/ 0 h 136"/>
                <a:gd name="T78" fmla="*/ 0 w 147"/>
                <a:gd name="T79" fmla="*/ 0 h 136"/>
                <a:gd name="T80" fmla="*/ 0 w 147"/>
                <a:gd name="T81" fmla="*/ 0 h 136"/>
                <a:gd name="T82" fmla="*/ 0 w 147"/>
                <a:gd name="T83" fmla="*/ 0 h 136"/>
                <a:gd name="T84" fmla="*/ 0 w 147"/>
                <a:gd name="T85" fmla="*/ 0 h 1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7"/>
                <a:gd name="T130" fmla="*/ 0 h 136"/>
                <a:gd name="T131" fmla="*/ 147 w 147"/>
                <a:gd name="T132" fmla="*/ 136 h 1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7" h="136">
                  <a:moveTo>
                    <a:pt x="54" y="18"/>
                  </a:moveTo>
                  <a:lnTo>
                    <a:pt x="51" y="20"/>
                  </a:lnTo>
                  <a:lnTo>
                    <a:pt x="49" y="23"/>
                  </a:lnTo>
                  <a:lnTo>
                    <a:pt x="45" y="25"/>
                  </a:lnTo>
                  <a:lnTo>
                    <a:pt x="44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8" y="38"/>
                  </a:lnTo>
                  <a:lnTo>
                    <a:pt x="37" y="42"/>
                  </a:lnTo>
                  <a:lnTo>
                    <a:pt x="36" y="44"/>
                  </a:lnTo>
                  <a:lnTo>
                    <a:pt x="35" y="47"/>
                  </a:lnTo>
                  <a:lnTo>
                    <a:pt x="35" y="51"/>
                  </a:lnTo>
                  <a:lnTo>
                    <a:pt x="35" y="55"/>
                  </a:lnTo>
                  <a:lnTo>
                    <a:pt x="35" y="58"/>
                  </a:lnTo>
                  <a:lnTo>
                    <a:pt x="37" y="63"/>
                  </a:lnTo>
                  <a:lnTo>
                    <a:pt x="38" y="66"/>
                  </a:lnTo>
                  <a:lnTo>
                    <a:pt x="40" y="71"/>
                  </a:lnTo>
                  <a:lnTo>
                    <a:pt x="43" y="76"/>
                  </a:lnTo>
                  <a:lnTo>
                    <a:pt x="47" y="80"/>
                  </a:lnTo>
                  <a:lnTo>
                    <a:pt x="50" y="83"/>
                  </a:lnTo>
                  <a:lnTo>
                    <a:pt x="56" y="84"/>
                  </a:lnTo>
                  <a:lnTo>
                    <a:pt x="58" y="85"/>
                  </a:lnTo>
                  <a:lnTo>
                    <a:pt x="61" y="85"/>
                  </a:lnTo>
                  <a:lnTo>
                    <a:pt x="64" y="85"/>
                  </a:lnTo>
                  <a:lnTo>
                    <a:pt x="68" y="87"/>
                  </a:lnTo>
                  <a:lnTo>
                    <a:pt x="70" y="85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80" y="85"/>
                  </a:lnTo>
                  <a:lnTo>
                    <a:pt x="82" y="84"/>
                  </a:lnTo>
                  <a:lnTo>
                    <a:pt x="85" y="83"/>
                  </a:lnTo>
                  <a:lnTo>
                    <a:pt x="88" y="81"/>
                  </a:lnTo>
                  <a:lnTo>
                    <a:pt x="91" y="80"/>
                  </a:lnTo>
                  <a:lnTo>
                    <a:pt x="92" y="76"/>
                  </a:lnTo>
                  <a:lnTo>
                    <a:pt x="93" y="75"/>
                  </a:lnTo>
                  <a:lnTo>
                    <a:pt x="94" y="71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8" y="61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4" y="52"/>
                  </a:lnTo>
                  <a:lnTo>
                    <a:pt x="107" y="50"/>
                  </a:lnTo>
                  <a:lnTo>
                    <a:pt x="112" y="47"/>
                  </a:lnTo>
                  <a:lnTo>
                    <a:pt x="117" y="46"/>
                  </a:lnTo>
                  <a:lnTo>
                    <a:pt x="121" y="45"/>
                  </a:lnTo>
                  <a:lnTo>
                    <a:pt x="126" y="46"/>
                  </a:lnTo>
                  <a:lnTo>
                    <a:pt x="131" y="47"/>
                  </a:lnTo>
                  <a:lnTo>
                    <a:pt x="134" y="50"/>
                  </a:lnTo>
                  <a:lnTo>
                    <a:pt x="138" y="52"/>
                  </a:lnTo>
                  <a:lnTo>
                    <a:pt x="141" y="56"/>
                  </a:lnTo>
                  <a:lnTo>
                    <a:pt x="145" y="61"/>
                  </a:lnTo>
                  <a:lnTo>
                    <a:pt x="146" y="65"/>
                  </a:lnTo>
                  <a:lnTo>
                    <a:pt x="146" y="68"/>
                  </a:lnTo>
                  <a:lnTo>
                    <a:pt x="147" y="71"/>
                  </a:lnTo>
                  <a:lnTo>
                    <a:pt x="147" y="75"/>
                  </a:lnTo>
                  <a:lnTo>
                    <a:pt x="147" y="77"/>
                  </a:lnTo>
                  <a:lnTo>
                    <a:pt x="146" y="83"/>
                  </a:lnTo>
                  <a:lnTo>
                    <a:pt x="144" y="89"/>
                  </a:lnTo>
                  <a:lnTo>
                    <a:pt x="141" y="94"/>
                  </a:lnTo>
                  <a:lnTo>
                    <a:pt x="139" y="99"/>
                  </a:lnTo>
                  <a:lnTo>
                    <a:pt x="137" y="103"/>
                  </a:lnTo>
                  <a:lnTo>
                    <a:pt x="133" y="108"/>
                  </a:lnTo>
                  <a:lnTo>
                    <a:pt x="131" y="112"/>
                  </a:lnTo>
                  <a:lnTo>
                    <a:pt x="127" y="116"/>
                  </a:lnTo>
                  <a:lnTo>
                    <a:pt x="123" y="119"/>
                  </a:lnTo>
                  <a:lnTo>
                    <a:pt x="119" y="122"/>
                  </a:lnTo>
                  <a:lnTo>
                    <a:pt x="114" y="125"/>
                  </a:lnTo>
                  <a:lnTo>
                    <a:pt x="109" y="128"/>
                  </a:lnTo>
                  <a:lnTo>
                    <a:pt x="105" y="131"/>
                  </a:lnTo>
                  <a:lnTo>
                    <a:pt x="100" y="133"/>
                  </a:lnTo>
                  <a:lnTo>
                    <a:pt x="94" y="134"/>
                  </a:lnTo>
                  <a:lnTo>
                    <a:pt x="89" y="135"/>
                  </a:lnTo>
                  <a:lnTo>
                    <a:pt x="86" y="135"/>
                  </a:lnTo>
                  <a:lnTo>
                    <a:pt x="82" y="136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73" y="136"/>
                  </a:lnTo>
                  <a:lnTo>
                    <a:pt x="69" y="136"/>
                  </a:lnTo>
                  <a:lnTo>
                    <a:pt x="66" y="136"/>
                  </a:lnTo>
                  <a:lnTo>
                    <a:pt x="63" y="136"/>
                  </a:lnTo>
                  <a:lnTo>
                    <a:pt x="60" y="135"/>
                  </a:lnTo>
                  <a:lnTo>
                    <a:pt x="56" y="134"/>
                  </a:lnTo>
                  <a:lnTo>
                    <a:pt x="54" y="133"/>
                  </a:lnTo>
                  <a:lnTo>
                    <a:pt x="50" y="133"/>
                  </a:lnTo>
                  <a:lnTo>
                    <a:pt x="44" y="131"/>
                  </a:lnTo>
                  <a:lnTo>
                    <a:pt x="40" y="128"/>
                  </a:lnTo>
                  <a:lnTo>
                    <a:pt x="34" y="125"/>
                  </a:lnTo>
                  <a:lnTo>
                    <a:pt x="29" y="122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08"/>
                  </a:lnTo>
                  <a:lnTo>
                    <a:pt x="12" y="103"/>
                  </a:lnTo>
                  <a:lnTo>
                    <a:pt x="9" y="99"/>
                  </a:lnTo>
                  <a:lnTo>
                    <a:pt x="6" y="93"/>
                  </a:lnTo>
                  <a:lnTo>
                    <a:pt x="5" y="89"/>
                  </a:lnTo>
                  <a:lnTo>
                    <a:pt x="3" y="85"/>
                  </a:lnTo>
                  <a:lnTo>
                    <a:pt x="2" y="83"/>
                  </a:lnTo>
                  <a:lnTo>
                    <a:pt x="2" y="80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2" y="24"/>
                  </a:lnTo>
                  <a:lnTo>
                    <a:pt x="17" y="19"/>
                  </a:lnTo>
                  <a:lnTo>
                    <a:pt x="21" y="14"/>
                  </a:lnTo>
                  <a:lnTo>
                    <a:pt x="25" y="11"/>
                  </a:lnTo>
                  <a:lnTo>
                    <a:pt x="30" y="6"/>
                  </a:lnTo>
                  <a:lnTo>
                    <a:pt x="35" y="4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4" y="2"/>
                  </a:lnTo>
                  <a:lnTo>
                    <a:pt x="56" y="6"/>
                  </a:lnTo>
                  <a:lnTo>
                    <a:pt x="57" y="10"/>
                  </a:lnTo>
                  <a:lnTo>
                    <a:pt x="56" y="13"/>
                  </a:lnTo>
                  <a:lnTo>
                    <a:pt x="5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1798" y="1572"/>
              <a:ext cx="70" cy="109"/>
            </a:xfrm>
            <a:custGeom>
              <a:avLst/>
              <a:gdLst>
                <a:gd name="T0" fmla="*/ 0 w 212"/>
                <a:gd name="T1" fmla="*/ 0 h 326"/>
                <a:gd name="T2" fmla="*/ 0 w 212"/>
                <a:gd name="T3" fmla="*/ 0 h 326"/>
                <a:gd name="T4" fmla="*/ 0 w 212"/>
                <a:gd name="T5" fmla="*/ 0 h 326"/>
                <a:gd name="T6" fmla="*/ 0 w 212"/>
                <a:gd name="T7" fmla="*/ 0 h 326"/>
                <a:gd name="T8" fmla="*/ 0 w 212"/>
                <a:gd name="T9" fmla="*/ 0 h 326"/>
                <a:gd name="T10" fmla="*/ 0 w 212"/>
                <a:gd name="T11" fmla="*/ 0 h 326"/>
                <a:gd name="T12" fmla="*/ 0 w 212"/>
                <a:gd name="T13" fmla="*/ 0 h 326"/>
                <a:gd name="T14" fmla="*/ 0 w 212"/>
                <a:gd name="T15" fmla="*/ 0 h 326"/>
                <a:gd name="T16" fmla="*/ 0 w 212"/>
                <a:gd name="T17" fmla="*/ 0 h 326"/>
                <a:gd name="T18" fmla="*/ 0 w 212"/>
                <a:gd name="T19" fmla="*/ 0 h 326"/>
                <a:gd name="T20" fmla="*/ 0 w 212"/>
                <a:gd name="T21" fmla="*/ 0 h 326"/>
                <a:gd name="T22" fmla="*/ 0 w 212"/>
                <a:gd name="T23" fmla="*/ 0 h 326"/>
                <a:gd name="T24" fmla="*/ 0 w 212"/>
                <a:gd name="T25" fmla="*/ 0 h 326"/>
                <a:gd name="T26" fmla="*/ 0 w 212"/>
                <a:gd name="T27" fmla="*/ 0 h 326"/>
                <a:gd name="T28" fmla="*/ 0 w 212"/>
                <a:gd name="T29" fmla="*/ 0 h 326"/>
                <a:gd name="T30" fmla="*/ 0 w 212"/>
                <a:gd name="T31" fmla="*/ 0 h 326"/>
                <a:gd name="T32" fmla="*/ 0 w 212"/>
                <a:gd name="T33" fmla="*/ 0 h 326"/>
                <a:gd name="T34" fmla="*/ 0 w 212"/>
                <a:gd name="T35" fmla="*/ 0 h 326"/>
                <a:gd name="T36" fmla="*/ 0 w 212"/>
                <a:gd name="T37" fmla="*/ 0 h 326"/>
                <a:gd name="T38" fmla="*/ 0 w 212"/>
                <a:gd name="T39" fmla="*/ 0 h 326"/>
                <a:gd name="T40" fmla="*/ 0 w 212"/>
                <a:gd name="T41" fmla="*/ 0 h 326"/>
                <a:gd name="T42" fmla="*/ 0 w 212"/>
                <a:gd name="T43" fmla="*/ 0 h 326"/>
                <a:gd name="T44" fmla="*/ 0 w 212"/>
                <a:gd name="T45" fmla="*/ 0 h 326"/>
                <a:gd name="T46" fmla="*/ 0 w 212"/>
                <a:gd name="T47" fmla="*/ 0 h 326"/>
                <a:gd name="T48" fmla="*/ 0 w 212"/>
                <a:gd name="T49" fmla="*/ 0 h 326"/>
                <a:gd name="T50" fmla="*/ 0 w 212"/>
                <a:gd name="T51" fmla="*/ 0 h 326"/>
                <a:gd name="T52" fmla="*/ 0 w 212"/>
                <a:gd name="T53" fmla="*/ 0 h 326"/>
                <a:gd name="T54" fmla="*/ 0 w 212"/>
                <a:gd name="T55" fmla="*/ 0 h 326"/>
                <a:gd name="T56" fmla="*/ 0 w 212"/>
                <a:gd name="T57" fmla="*/ 0 h 326"/>
                <a:gd name="T58" fmla="*/ 0 w 212"/>
                <a:gd name="T59" fmla="*/ 0 h 326"/>
                <a:gd name="T60" fmla="*/ 0 w 212"/>
                <a:gd name="T61" fmla="*/ 0 h 326"/>
                <a:gd name="T62" fmla="*/ 0 w 212"/>
                <a:gd name="T63" fmla="*/ 0 h 326"/>
                <a:gd name="T64" fmla="*/ 0 w 212"/>
                <a:gd name="T65" fmla="*/ 0 h 326"/>
                <a:gd name="T66" fmla="*/ 0 w 212"/>
                <a:gd name="T67" fmla="*/ 0 h 326"/>
                <a:gd name="T68" fmla="*/ 0 w 212"/>
                <a:gd name="T69" fmla="*/ 0 h 326"/>
                <a:gd name="T70" fmla="*/ 0 w 212"/>
                <a:gd name="T71" fmla="*/ 0 h 326"/>
                <a:gd name="T72" fmla="*/ 0 w 212"/>
                <a:gd name="T73" fmla="*/ 0 h 326"/>
                <a:gd name="T74" fmla="*/ 0 w 212"/>
                <a:gd name="T75" fmla="*/ 0 h 326"/>
                <a:gd name="T76" fmla="*/ 0 w 212"/>
                <a:gd name="T77" fmla="*/ 0 h 326"/>
                <a:gd name="T78" fmla="*/ 0 w 212"/>
                <a:gd name="T79" fmla="*/ 0 h 326"/>
                <a:gd name="T80" fmla="*/ 0 w 212"/>
                <a:gd name="T81" fmla="*/ 0 h 326"/>
                <a:gd name="T82" fmla="*/ 0 w 212"/>
                <a:gd name="T83" fmla="*/ 0 h 326"/>
                <a:gd name="T84" fmla="*/ 0 w 212"/>
                <a:gd name="T85" fmla="*/ 0 h 326"/>
                <a:gd name="T86" fmla="*/ 0 w 212"/>
                <a:gd name="T87" fmla="*/ 0 h 326"/>
                <a:gd name="T88" fmla="*/ 0 w 212"/>
                <a:gd name="T89" fmla="*/ 0 h 326"/>
                <a:gd name="T90" fmla="*/ 0 w 212"/>
                <a:gd name="T91" fmla="*/ 0 h 326"/>
                <a:gd name="T92" fmla="*/ 0 w 212"/>
                <a:gd name="T93" fmla="*/ 0 h 326"/>
                <a:gd name="T94" fmla="*/ 0 w 212"/>
                <a:gd name="T95" fmla="*/ 0 h 326"/>
                <a:gd name="T96" fmla="*/ 0 w 212"/>
                <a:gd name="T97" fmla="*/ 0 h 326"/>
                <a:gd name="T98" fmla="*/ 0 w 212"/>
                <a:gd name="T99" fmla="*/ 0 h 326"/>
                <a:gd name="T100" fmla="*/ 0 w 212"/>
                <a:gd name="T101" fmla="*/ 0 h 326"/>
                <a:gd name="T102" fmla="*/ 0 w 212"/>
                <a:gd name="T103" fmla="*/ 0 h 3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326"/>
                <a:gd name="T158" fmla="*/ 212 w 212"/>
                <a:gd name="T159" fmla="*/ 326 h 3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326">
                  <a:moveTo>
                    <a:pt x="25" y="8"/>
                  </a:moveTo>
                  <a:lnTo>
                    <a:pt x="27" y="14"/>
                  </a:lnTo>
                  <a:lnTo>
                    <a:pt x="28" y="19"/>
                  </a:lnTo>
                  <a:lnTo>
                    <a:pt x="31" y="25"/>
                  </a:lnTo>
                  <a:lnTo>
                    <a:pt x="33" y="30"/>
                  </a:lnTo>
                  <a:lnTo>
                    <a:pt x="36" y="34"/>
                  </a:lnTo>
                  <a:lnTo>
                    <a:pt x="38" y="40"/>
                  </a:lnTo>
                  <a:lnTo>
                    <a:pt x="39" y="45"/>
                  </a:lnTo>
                  <a:lnTo>
                    <a:pt x="43" y="50"/>
                  </a:lnTo>
                  <a:lnTo>
                    <a:pt x="44" y="55"/>
                  </a:lnTo>
                  <a:lnTo>
                    <a:pt x="46" y="59"/>
                  </a:lnTo>
                  <a:lnTo>
                    <a:pt x="47" y="64"/>
                  </a:lnTo>
                  <a:lnTo>
                    <a:pt x="51" y="69"/>
                  </a:lnTo>
                  <a:lnTo>
                    <a:pt x="52" y="74"/>
                  </a:lnTo>
                  <a:lnTo>
                    <a:pt x="55" y="78"/>
                  </a:lnTo>
                  <a:lnTo>
                    <a:pt x="57" y="83"/>
                  </a:lnTo>
                  <a:lnTo>
                    <a:pt x="59" y="88"/>
                  </a:lnTo>
                  <a:lnTo>
                    <a:pt x="62" y="91"/>
                  </a:lnTo>
                  <a:lnTo>
                    <a:pt x="64" y="96"/>
                  </a:lnTo>
                  <a:lnTo>
                    <a:pt x="66" y="100"/>
                  </a:lnTo>
                  <a:lnTo>
                    <a:pt x="69" y="104"/>
                  </a:lnTo>
                  <a:lnTo>
                    <a:pt x="70" y="108"/>
                  </a:lnTo>
                  <a:lnTo>
                    <a:pt x="72" y="113"/>
                  </a:lnTo>
                  <a:lnTo>
                    <a:pt x="75" y="116"/>
                  </a:lnTo>
                  <a:lnTo>
                    <a:pt x="77" y="121"/>
                  </a:lnTo>
                  <a:lnTo>
                    <a:pt x="79" y="125"/>
                  </a:lnTo>
                  <a:lnTo>
                    <a:pt x="82" y="129"/>
                  </a:lnTo>
                  <a:lnTo>
                    <a:pt x="84" y="133"/>
                  </a:lnTo>
                  <a:lnTo>
                    <a:pt x="87" y="136"/>
                  </a:lnTo>
                  <a:lnTo>
                    <a:pt x="89" y="140"/>
                  </a:lnTo>
                  <a:lnTo>
                    <a:pt x="92" y="145"/>
                  </a:lnTo>
                  <a:lnTo>
                    <a:pt x="95" y="148"/>
                  </a:lnTo>
                  <a:lnTo>
                    <a:pt x="97" y="153"/>
                  </a:lnTo>
                  <a:lnTo>
                    <a:pt x="100" y="155"/>
                  </a:lnTo>
                  <a:lnTo>
                    <a:pt x="102" y="159"/>
                  </a:lnTo>
                  <a:lnTo>
                    <a:pt x="104" y="164"/>
                  </a:lnTo>
                  <a:lnTo>
                    <a:pt x="108" y="167"/>
                  </a:lnTo>
                  <a:lnTo>
                    <a:pt x="110" y="171"/>
                  </a:lnTo>
                  <a:lnTo>
                    <a:pt x="113" y="174"/>
                  </a:lnTo>
                  <a:lnTo>
                    <a:pt x="115" y="178"/>
                  </a:lnTo>
                  <a:lnTo>
                    <a:pt x="119" y="183"/>
                  </a:lnTo>
                  <a:lnTo>
                    <a:pt x="121" y="185"/>
                  </a:lnTo>
                  <a:lnTo>
                    <a:pt x="124" y="190"/>
                  </a:lnTo>
                  <a:lnTo>
                    <a:pt x="127" y="192"/>
                  </a:lnTo>
                  <a:lnTo>
                    <a:pt x="130" y="197"/>
                  </a:lnTo>
                  <a:lnTo>
                    <a:pt x="134" y="201"/>
                  </a:lnTo>
                  <a:lnTo>
                    <a:pt x="136" y="204"/>
                  </a:lnTo>
                  <a:lnTo>
                    <a:pt x="140" y="208"/>
                  </a:lnTo>
                  <a:lnTo>
                    <a:pt x="143" y="212"/>
                  </a:lnTo>
                  <a:lnTo>
                    <a:pt x="147" y="216"/>
                  </a:lnTo>
                  <a:lnTo>
                    <a:pt x="149" y="220"/>
                  </a:lnTo>
                  <a:lnTo>
                    <a:pt x="153" y="223"/>
                  </a:lnTo>
                  <a:lnTo>
                    <a:pt x="156" y="228"/>
                  </a:lnTo>
                  <a:lnTo>
                    <a:pt x="160" y="231"/>
                  </a:lnTo>
                  <a:lnTo>
                    <a:pt x="164" y="236"/>
                  </a:lnTo>
                  <a:lnTo>
                    <a:pt x="167" y="240"/>
                  </a:lnTo>
                  <a:lnTo>
                    <a:pt x="172" y="243"/>
                  </a:lnTo>
                  <a:lnTo>
                    <a:pt x="174" y="247"/>
                  </a:lnTo>
                  <a:lnTo>
                    <a:pt x="179" y="252"/>
                  </a:lnTo>
                  <a:lnTo>
                    <a:pt x="183" y="255"/>
                  </a:lnTo>
                  <a:lnTo>
                    <a:pt x="186" y="260"/>
                  </a:lnTo>
                  <a:lnTo>
                    <a:pt x="191" y="263"/>
                  </a:lnTo>
                  <a:lnTo>
                    <a:pt x="194" y="268"/>
                  </a:lnTo>
                  <a:lnTo>
                    <a:pt x="199" y="272"/>
                  </a:lnTo>
                  <a:lnTo>
                    <a:pt x="204" y="276"/>
                  </a:lnTo>
                  <a:lnTo>
                    <a:pt x="207" y="281"/>
                  </a:lnTo>
                  <a:lnTo>
                    <a:pt x="211" y="287"/>
                  </a:lnTo>
                  <a:lnTo>
                    <a:pt x="211" y="293"/>
                  </a:lnTo>
                  <a:lnTo>
                    <a:pt x="212" y="299"/>
                  </a:lnTo>
                  <a:lnTo>
                    <a:pt x="211" y="304"/>
                  </a:lnTo>
                  <a:lnTo>
                    <a:pt x="209" y="308"/>
                  </a:lnTo>
                  <a:lnTo>
                    <a:pt x="206" y="313"/>
                  </a:lnTo>
                  <a:lnTo>
                    <a:pt x="203" y="318"/>
                  </a:lnTo>
                  <a:lnTo>
                    <a:pt x="198" y="320"/>
                  </a:lnTo>
                  <a:lnTo>
                    <a:pt x="194" y="324"/>
                  </a:lnTo>
                  <a:lnTo>
                    <a:pt x="189" y="325"/>
                  </a:lnTo>
                  <a:lnTo>
                    <a:pt x="184" y="326"/>
                  </a:lnTo>
                  <a:lnTo>
                    <a:pt x="178" y="325"/>
                  </a:lnTo>
                  <a:lnTo>
                    <a:pt x="173" y="324"/>
                  </a:lnTo>
                  <a:lnTo>
                    <a:pt x="167" y="322"/>
                  </a:lnTo>
                  <a:lnTo>
                    <a:pt x="162" y="318"/>
                  </a:lnTo>
                  <a:lnTo>
                    <a:pt x="158" y="313"/>
                  </a:lnTo>
                  <a:lnTo>
                    <a:pt x="153" y="308"/>
                  </a:lnTo>
                  <a:lnTo>
                    <a:pt x="148" y="304"/>
                  </a:lnTo>
                  <a:lnTo>
                    <a:pt x="145" y="299"/>
                  </a:lnTo>
                  <a:lnTo>
                    <a:pt x="140" y="294"/>
                  </a:lnTo>
                  <a:lnTo>
                    <a:pt x="136" y="291"/>
                  </a:lnTo>
                  <a:lnTo>
                    <a:pt x="133" y="286"/>
                  </a:lnTo>
                  <a:lnTo>
                    <a:pt x="129" y="281"/>
                  </a:lnTo>
                  <a:lnTo>
                    <a:pt x="124" y="276"/>
                  </a:lnTo>
                  <a:lnTo>
                    <a:pt x="121" y="273"/>
                  </a:lnTo>
                  <a:lnTo>
                    <a:pt x="119" y="268"/>
                  </a:lnTo>
                  <a:lnTo>
                    <a:pt x="115" y="265"/>
                  </a:lnTo>
                  <a:lnTo>
                    <a:pt x="111" y="260"/>
                  </a:lnTo>
                  <a:lnTo>
                    <a:pt x="109" y="256"/>
                  </a:lnTo>
                  <a:lnTo>
                    <a:pt x="106" y="252"/>
                  </a:lnTo>
                  <a:lnTo>
                    <a:pt x="103" y="248"/>
                  </a:lnTo>
                  <a:lnTo>
                    <a:pt x="100" y="243"/>
                  </a:lnTo>
                  <a:lnTo>
                    <a:pt x="96" y="239"/>
                  </a:lnTo>
                  <a:lnTo>
                    <a:pt x="94" y="235"/>
                  </a:lnTo>
                  <a:lnTo>
                    <a:pt x="91" y="230"/>
                  </a:lnTo>
                  <a:lnTo>
                    <a:pt x="89" y="225"/>
                  </a:lnTo>
                  <a:lnTo>
                    <a:pt x="87" y="222"/>
                  </a:lnTo>
                  <a:lnTo>
                    <a:pt x="84" y="217"/>
                  </a:lnTo>
                  <a:lnTo>
                    <a:pt x="82" y="214"/>
                  </a:lnTo>
                  <a:lnTo>
                    <a:pt x="79" y="209"/>
                  </a:lnTo>
                  <a:lnTo>
                    <a:pt x="77" y="204"/>
                  </a:lnTo>
                  <a:lnTo>
                    <a:pt x="75" y="201"/>
                  </a:lnTo>
                  <a:lnTo>
                    <a:pt x="72" y="196"/>
                  </a:lnTo>
                  <a:lnTo>
                    <a:pt x="70" y="191"/>
                  </a:lnTo>
                  <a:lnTo>
                    <a:pt x="68" y="187"/>
                  </a:lnTo>
                  <a:lnTo>
                    <a:pt x="66" y="183"/>
                  </a:lnTo>
                  <a:lnTo>
                    <a:pt x="64" y="179"/>
                  </a:lnTo>
                  <a:lnTo>
                    <a:pt x="62" y="174"/>
                  </a:lnTo>
                  <a:lnTo>
                    <a:pt x="59" y="170"/>
                  </a:lnTo>
                  <a:lnTo>
                    <a:pt x="57" y="165"/>
                  </a:lnTo>
                  <a:lnTo>
                    <a:pt x="56" y="160"/>
                  </a:lnTo>
                  <a:lnTo>
                    <a:pt x="53" y="155"/>
                  </a:lnTo>
                  <a:lnTo>
                    <a:pt x="51" y="152"/>
                  </a:lnTo>
                  <a:lnTo>
                    <a:pt x="50" y="147"/>
                  </a:lnTo>
                  <a:lnTo>
                    <a:pt x="49" y="142"/>
                  </a:lnTo>
                  <a:lnTo>
                    <a:pt x="46" y="138"/>
                  </a:lnTo>
                  <a:lnTo>
                    <a:pt x="45" y="133"/>
                  </a:lnTo>
                  <a:lnTo>
                    <a:pt x="43" y="128"/>
                  </a:lnTo>
                  <a:lnTo>
                    <a:pt x="41" y="123"/>
                  </a:lnTo>
                  <a:lnTo>
                    <a:pt x="39" y="119"/>
                  </a:lnTo>
                  <a:lnTo>
                    <a:pt x="38" y="114"/>
                  </a:lnTo>
                  <a:lnTo>
                    <a:pt x="36" y="109"/>
                  </a:lnTo>
                  <a:lnTo>
                    <a:pt x="34" y="104"/>
                  </a:lnTo>
                  <a:lnTo>
                    <a:pt x="32" y="99"/>
                  </a:lnTo>
                  <a:lnTo>
                    <a:pt x="30" y="94"/>
                  </a:lnTo>
                  <a:lnTo>
                    <a:pt x="27" y="88"/>
                  </a:lnTo>
                  <a:lnTo>
                    <a:pt x="26" y="83"/>
                  </a:lnTo>
                  <a:lnTo>
                    <a:pt x="24" y="78"/>
                  </a:lnTo>
                  <a:lnTo>
                    <a:pt x="23" y="72"/>
                  </a:lnTo>
                  <a:lnTo>
                    <a:pt x="20" y="68"/>
                  </a:lnTo>
                  <a:lnTo>
                    <a:pt x="19" y="62"/>
                  </a:lnTo>
                  <a:lnTo>
                    <a:pt x="17" y="56"/>
                  </a:lnTo>
                  <a:lnTo>
                    <a:pt x="14" y="51"/>
                  </a:lnTo>
                  <a:lnTo>
                    <a:pt x="12" y="45"/>
                  </a:lnTo>
                  <a:lnTo>
                    <a:pt x="11" y="40"/>
                  </a:lnTo>
                  <a:lnTo>
                    <a:pt x="8" y="34"/>
                  </a:lnTo>
                  <a:lnTo>
                    <a:pt x="6" y="29"/>
                  </a:lnTo>
                  <a:lnTo>
                    <a:pt x="4" y="23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7"/>
                  </a:lnTo>
                  <a:lnTo>
                    <a:pt x="5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</p:grpSp>
      <p:grpSp>
        <p:nvGrpSpPr>
          <p:cNvPr id="371" name="Group 370"/>
          <p:cNvGrpSpPr/>
          <p:nvPr/>
        </p:nvGrpSpPr>
        <p:grpSpPr>
          <a:xfrm flipH="1">
            <a:off x="5621757" y="2952200"/>
            <a:ext cx="344510" cy="353061"/>
            <a:chOff x="8266249" y="3771239"/>
            <a:chExt cx="909782" cy="1020020"/>
          </a:xfrm>
        </p:grpSpPr>
        <p:grpSp>
          <p:nvGrpSpPr>
            <p:cNvPr id="231" name="Group 120"/>
            <p:cNvGrpSpPr>
              <a:grpSpLocks/>
            </p:cNvGrpSpPr>
            <p:nvPr/>
          </p:nvGrpSpPr>
          <p:grpSpPr bwMode="auto">
            <a:xfrm>
              <a:off x="8478197" y="3771239"/>
              <a:ext cx="545434" cy="554968"/>
              <a:chOff x="1440" y="1213"/>
              <a:chExt cx="528" cy="516"/>
            </a:xfrm>
          </p:grpSpPr>
          <p:sp>
            <p:nvSpPr>
              <p:cNvPr id="232" name="AutoShape 85"/>
              <p:cNvSpPr>
                <a:spLocks noChangeAspect="1" noChangeArrowheads="1" noTextEdit="1"/>
              </p:cNvSpPr>
              <p:nvPr/>
            </p:nvSpPr>
            <p:spPr bwMode="auto">
              <a:xfrm>
                <a:off x="1440" y="1213"/>
                <a:ext cx="528" cy="5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33" name="Freeform 232"/>
              <p:cNvSpPr>
                <a:spLocks/>
              </p:cNvSpPr>
              <p:nvPr/>
            </p:nvSpPr>
            <p:spPr bwMode="auto">
              <a:xfrm>
                <a:off x="1448" y="1221"/>
                <a:ext cx="354" cy="393"/>
              </a:xfrm>
              <a:custGeom>
                <a:avLst/>
                <a:gdLst>
                  <a:gd name="T0" fmla="*/ 0 w 1061"/>
                  <a:gd name="T1" fmla="*/ 0 h 1178"/>
                  <a:gd name="T2" fmla="*/ 0 w 1061"/>
                  <a:gd name="T3" fmla="*/ 0 h 1178"/>
                  <a:gd name="T4" fmla="*/ 0 w 1061"/>
                  <a:gd name="T5" fmla="*/ 0 h 1178"/>
                  <a:gd name="T6" fmla="*/ 0 w 1061"/>
                  <a:gd name="T7" fmla="*/ 0 h 1178"/>
                  <a:gd name="T8" fmla="*/ 0 w 1061"/>
                  <a:gd name="T9" fmla="*/ 0 h 1178"/>
                  <a:gd name="T10" fmla="*/ 0 w 1061"/>
                  <a:gd name="T11" fmla="*/ 0 h 1178"/>
                  <a:gd name="T12" fmla="*/ 0 w 1061"/>
                  <a:gd name="T13" fmla="*/ 0 h 1178"/>
                  <a:gd name="T14" fmla="*/ 0 w 1061"/>
                  <a:gd name="T15" fmla="*/ 0 h 1178"/>
                  <a:gd name="T16" fmla="*/ 0 w 1061"/>
                  <a:gd name="T17" fmla="*/ 0 h 1178"/>
                  <a:gd name="T18" fmla="*/ 0 w 1061"/>
                  <a:gd name="T19" fmla="*/ 0 h 1178"/>
                  <a:gd name="T20" fmla="*/ 0 w 1061"/>
                  <a:gd name="T21" fmla="*/ 0 h 1178"/>
                  <a:gd name="T22" fmla="*/ 0 w 1061"/>
                  <a:gd name="T23" fmla="*/ 0 h 1178"/>
                  <a:gd name="T24" fmla="*/ 0 w 1061"/>
                  <a:gd name="T25" fmla="*/ 0 h 1178"/>
                  <a:gd name="T26" fmla="*/ 0 w 1061"/>
                  <a:gd name="T27" fmla="*/ 0 h 1178"/>
                  <a:gd name="T28" fmla="*/ 0 w 1061"/>
                  <a:gd name="T29" fmla="*/ 0 h 1178"/>
                  <a:gd name="T30" fmla="*/ 0 w 1061"/>
                  <a:gd name="T31" fmla="*/ 0 h 1178"/>
                  <a:gd name="T32" fmla="*/ 0 w 1061"/>
                  <a:gd name="T33" fmla="*/ 0 h 1178"/>
                  <a:gd name="T34" fmla="*/ 0 w 1061"/>
                  <a:gd name="T35" fmla="*/ 0 h 1178"/>
                  <a:gd name="T36" fmla="*/ 0 w 1061"/>
                  <a:gd name="T37" fmla="*/ 0 h 1178"/>
                  <a:gd name="T38" fmla="*/ 0 w 1061"/>
                  <a:gd name="T39" fmla="*/ 0 h 1178"/>
                  <a:gd name="T40" fmla="*/ 0 w 1061"/>
                  <a:gd name="T41" fmla="*/ 0 h 1178"/>
                  <a:gd name="T42" fmla="*/ 0 w 1061"/>
                  <a:gd name="T43" fmla="*/ 0 h 1178"/>
                  <a:gd name="T44" fmla="*/ 0 w 1061"/>
                  <a:gd name="T45" fmla="*/ 0 h 1178"/>
                  <a:gd name="T46" fmla="*/ 0 w 1061"/>
                  <a:gd name="T47" fmla="*/ 0 h 1178"/>
                  <a:gd name="T48" fmla="*/ 0 w 1061"/>
                  <a:gd name="T49" fmla="*/ 0 h 1178"/>
                  <a:gd name="T50" fmla="*/ 0 w 1061"/>
                  <a:gd name="T51" fmla="*/ 0 h 1178"/>
                  <a:gd name="T52" fmla="*/ 0 w 1061"/>
                  <a:gd name="T53" fmla="*/ 0 h 1178"/>
                  <a:gd name="T54" fmla="*/ 0 w 1061"/>
                  <a:gd name="T55" fmla="*/ 0 h 1178"/>
                  <a:gd name="T56" fmla="*/ 0 w 1061"/>
                  <a:gd name="T57" fmla="*/ 0 h 1178"/>
                  <a:gd name="T58" fmla="*/ 0 w 1061"/>
                  <a:gd name="T59" fmla="*/ 0 h 1178"/>
                  <a:gd name="T60" fmla="*/ 0 w 1061"/>
                  <a:gd name="T61" fmla="*/ 0 h 1178"/>
                  <a:gd name="T62" fmla="*/ 0 w 1061"/>
                  <a:gd name="T63" fmla="*/ 0 h 1178"/>
                  <a:gd name="T64" fmla="*/ 0 w 1061"/>
                  <a:gd name="T65" fmla="*/ 0 h 1178"/>
                  <a:gd name="T66" fmla="*/ 0 w 1061"/>
                  <a:gd name="T67" fmla="*/ 0 h 1178"/>
                  <a:gd name="T68" fmla="*/ 0 w 1061"/>
                  <a:gd name="T69" fmla="*/ 0 h 1178"/>
                  <a:gd name="T70" fmla="*/ 0 w 1061"/>
                  <a:gd name="T71" fmla="*/ 0 h 1178"/>
                  <a:gd name="T72" fmla="*/ 0 w 1061"/>
                  <a:gd name="T73" fmla="*/ 0 h 1178"/>
                  <a:gd name="T74" fmla="*/ 0 w 1061"/>
                  <a:gd name="T75" fmla="*/ 0 h 1178"/>
                  <a:gd name="T76" fmla="*/ 0 w 1061"/>
                  <a:gd name="T77" fmla="*/ 0 h 1178"/>
                  <a:gd name="T78" fmla="*/ 0 w 1061"/>
                  <a:gd name="T79" fmla="*/ 0 h 1178"/>
                  <a:gd name="T80" fmla="*/ 0 w 1061"/>
                  <a:gd name="T81" fmla="*/ 0 h 1178"/>
                  <a:gd name="T82" fmla="*/ 0 w 1061"/>
                  <a:gd name="T83" fmla="*/ 0 h 1178"/>
                  <a:gd name="T84" fmla="*/ 0 w 1061"/>
                  <a:gd name="T85" fmla="*/ 0 h 1178"/>
                  <a:gd name="T86" fmla="*/ 0 w 1061"/>
                  <a:gd name="T87" fmla="*/ 0 h 1178"/>
                  <a:gd name="T88" fmla="*/ 0 w 1061"/>
                  <a:gd name="T89" fmla="*/ 0 h 1178"/>
                  <a:gd name="T90" fmla="*/ 0 w 1061"/>
                  <a:gd name="T91" fmla="*/ 0 h 1178"/>
                  <a:gd name="T92" fmla="*/ 0 w 1061"/>
                  <a:gd name="T93" fmla="*/ 0 h 1178"/>
                  <a:gd name="T94" fmla="*/ 0 w 1061"/>
                  <a:gd name="T95" fmla="*/ 0 h 1178"/>
                  <a:gd name="T96" fmla="*/ 0 w 1061"/>
                  <a:gd name="T97" fmla="*/ 0 h 1178"/>
                  <a:gd name="T98" fmla="*/ 0 w 1061"/>
                  <a:gd name="T99" fmla="*/ 0 h 1178"/>
                  <a:gd name="T100" fmla="*/ 0 w 1061"/>
                  <a:gd name="T101" fmla="*/ 0 h 1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1"/>
                  <a:gd name="T154" fmla="*/ 0 h 1178"/>
                  <a:gd name="T155" fmla="*/ 1061 w 1061"/>
                  <a:gd name="T156" fmla="*/ 1178 h 11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1" h="1178">
                    <a:moveTo>
                      <a:pt x="521" y="1165"/>
                    </a:moveTo>
                    <a:lnTo>
                      <a:pt x="519" y="1165"/>
                    </a:lnTo>
                    <a:lnTo>
                      <a:pt x="515" y="1165"/>
                    </a:lnTo>
                    <a:lnTo>
                      <a:pt x="513" y="1165"/>
                    </a:lnTo>
                    <a:lnTo>
                      <a:pt x="511" y="1165"/>
                    </a:lnTo>
                    <a:lnTo>
                      <a:pt x="506" y="1165"/>
                    </a:lnTo>
                    <a:lnTo>
                      <a:pt x="504" y="1166"/>
                    </a:lnTo>
                    <a:lnTo>
                      <a:pt x="499" y="1166"/>
                    </a:lnTo>
                    <a:lnTo>
                      <a:pt x="494" y="1166"/>
                    </a:lnTo>
                    <a:lnTo>
                      <a:pt x="488" y="1167"/>
                    </a:lnTo>
                    <a:lnTo>
                      <a:pt x="483" y="1167"/>
                    </a:lnTo>
                    <a:lnTo>
                      <a:pt x="476" y="1167"/>
                    </a:lnTo>
                    <a:lnTo>
                      <a:pt x="470" y="1167"/>
                    </a:lnTo>
                    <a:lnTo>
                      <a:pt x="463" y="1168"/>
                    </a:lnTo>
                    <a:lnTo>
                      <a:pt x="457" y="1169"/>
                    </a:lnTo>
                    <a:lnTo>
                      <a:pt x="449" y="1169"/>
                    </a:lnTo>
                    <a:lnTo>
                      <a:pt x="442" y="1169"/>
                    </a:lnTo>
                    <a:lnTo>
                      <a:pt x="434" y="1171"/>
                    </a:lnTo>
                    <a:lnTo>
                      <a:pt x="425" y="1171"/>
                    </a:lnTo>
                    <a:lnTo>
                      <a:pt x="417" y="1171"/>
                    </a:lnTo>
                    <a:lnTo>
                      <a:pt x="409" y="1172"/>
                    </a:lnTo>
                    <a:lnTo>
                      <a:pt x="399" y="1172"/>
                    </a:lnTo>
                    <a:lnTo>
                      <a:pt x="391" y="1173"/>
                    </a:lnTo>
                    <a:lnTo>
                      <a:pt x="381" y="1173"/>
                    </a:lnTo>
                    <a:lnTo>
                      <a:pt x="372" y="1173"/>
                    </a:lnTo>
                    <a:lnTo>
                      <a:pt x="363" y="1174"/>
                    </a:lnTo>
                    <a:lnTo>
                      <a:pt x="353" y="1174"/>
                    </a:lnTo>
                    <a:lnTo>
                      <a:pt x="342" y="1175"/>
                    </a:lnTo>
                    <a:lnTo>
                      <a:pt x="333" y="1175"/>
                    </a:lnTo>
                    <a:lnTo>
                      <a:pt x="322" y="1176"/>
                    </a:lnTo>
                    <a:lnTo>
                      <a:pt x="313" y="1176"/>
                    </a:lnTo>
                    <a:lnTo>
                      <a:pt x="303" y="1176"/>
                    </a:lnTo>
                    <a:lnTo>
                      <a:pt x="293" y="1176"/>
                    </a:lnTo>
                    <a:lnTo>
                      <a:pt x="282" y="1176"/>
                    </a:lnTo>
                    <a:lnTo>
                      <a:pt x="272" y="1178"/>
                    </a:lnTo>
                    <a:lnTo>
                      <a:pt x="262" y="1178"/>
                    </a:lnTo>
                    <a:lnTo>
                      <a:pt x="251" y="1178"/>
                    </a:lnTo>
                    <a:lnTo>
                      <a:pt x="242" y="1178"/>
                    </a:lnTo>
                    <a:lnTo>
                      <a:pt x="232" y="1178"/>
                    </a:lnTo>
                    <a:lnTo>
                      <a:pt x="221" y="1178"/>
                    </a:lnTo>
                    <a:lnTo>
                      <a:pt x="211" y="1178"/>
                    </a:lnTo>
                    <a:lnTo>
                      <a:pt x="201" y="1176"/>
                    </a:lnTo>
                    <a:lnTo>
                      <a:pt x="192" y="1176"/>
                    </a:lnTo>
                    <a:lnTo>
                      <a:pt x="182" y="1176"/>
                    </a:lnTo>
                    <a:lnTo>
                      <a:pt x="173" y="1176"/>
                    </a:lnTo>
                    <a:lnTo>
                      <a:pt x="165" y="1175"/>
                    </a:lnTo>
                    <a:lnTo>
                      <a:pt x="156" y="1175"/>
                    </a:lnTo>
                    <a:lnTo>
                      <a:pt x="147" y="1174"/>
                    </a:lnTo>
                    <a:lnTo>
                      <a:pt x="138" y="1174"/>
                    </a:lnTo>
                    <a:lnTo>
                      <a:pt x="130" y="1173"/>
                    </a:lnTo>
                    <a:lnTo>
                      <a:pt x="122" y="1172"/>
                    </a:lnTo>
                    <a:lnTo>
                      <a:pt x="115" y="1171"/>
                    </a:lnTo>
                    <a:lnTo>
                      <a:pt x="106" y="1171"/>
                    </a:lnTo>
                    <a:lnTo>
                      <a:pt x="99" y="1168"/>
                    </a:lnTo>
                    <a:lnTo>
                      <a:pt x="93" y="1168"/>
                    </a:lnTo>
                    <a:lnTo>
                      <a:pt x="86" y="1167"/>
                    </a:lnTo>
                    <a:lnTo>
                      <a:pt x="80" y="1165"/>
                    </a:lnTo>
                    <a:lnTo>
                      <a:pt x="76" y="1163"/>
                    </a:lnTo>
                    <a:lnTo>
                      <a:pt x="71" y="1162"/>
                    </a:lnTo>
                    <a:lnTo>
                      <a:pt x="65" y="1160"/>
                    </a:lnTo>
                    <a:lnTo>
                      <a:pt x="61" y="1159"/>
                    </a:lnTo>
                    <a:lnTo>
                      <a:pt x="57" y="1157"/>
                    </a:lnTo>
                    <a:lnTo>
                      <a:pt x="54" y="1155"/>
                    </a:lnTo>
                    <a:lnTo>
                      <a:pt x="51" y="1153"/>
                    </a:lnTo>
                    <a:lnTo>
                      <a:pt x="47" y="1149"/>
                    </a:lnTo>
                    <a:lnTo>
                      <a:pt x="44" y="1146"/>
                    </a:lnTo>
                    <a:lnTo>
                      <a:pt x="41" y="1142"/>
                    </a:lnTo>
                    <a:lnTo>
                      <a:pt x="38" y="1138"/>
                    </a:lnTo>
                    <a:lnTo>
                      <a:pt x="34" y="1134"/>
                    </a:lnTo>
                    <a:lnTo>
                      <a:pt x="32" y="1129"/>
                    </a:lnTo>
                    <a:lnTo>
                      <a:pt x="29" y="1124"/>
                    </a:lnTo>
                    <a:lnTo>
                      <a:pt x="26" y="1118"/>
                    </a:lnTo>
                    <a:lnTo>
                      <a:pt x="23" y="1112"/>
                    </a:lnTo>
                    <a:lnTo>
                      <a:pt x="21" y="1105"/>
                    </a:lnTo>
                    <a:lnTo>
                      <a:pt x="19" y="1099"/>
                    </a:lnTo>
                    <a:lnTo>
                      <a:pt x="16" y="1092"/>
                    </a:lnTo>
                    <a:lnTo>
                      <a:pt x="14" y="1085"/>
                    </a:lnTo>
                    <a:lnTo>
                      <a:pt x="13" y="1077"/>
                    </a:lnTo>
                    <a:lnTo>
                      <a:pt x="12" y="1070"/>
                    </a:lnTo>
                    <a:lnTo>
                      <a:pt x="9" y="1060"/>
                    </a:lnTo>
                    <a:lnTo>
                      <a:pt x="8" y="1052"/>
                    </a:lnTo>
                    <a:lnTo>
                      <a:pt x="6" y="1042"/>
                    </a:lnTo>
                    <a:lnTo>
                      <a:pt x="4" y="1034"/>
                    </a:lnTo>
                    <a:lnTo>
                      <a:pt x="3" y="1023"/>
                    </a:lnTo>
                    <a:lnTo>
                      <a:pt x="2" y="1014"/>
                    </a:lnTo>
                    <a:lnTo>
                      <a:pt x="1" y="1004"/>
                    </a:lnTo>
                    <a:lnTo>
                      <a:pt x="1" y="994"/>
                    </a:lnTo>
                    <a:lnTo>
                      <a:pt x="0" y="983"/>
                    </a:lnTo>
                    <a:lnTo>
                      <a:pt x="0" y="971"/>
                    </a:lnTo>
                    <a:lnTo>
                      <a:pt x="0" y="961"/>
                    </a:lnTo>
                    <a:lnTo>
                      <a:pt x="0" y="950"/>
                    </a:lnTo>
                    <a:lnTo>
                      <a:pt x="0" y="937"/>
                    </a:lnTo>
                    <a:lnTo>
                      <a:pt x="0" y="926"/>
                    </a:lnTo>
                    <a:lnTo>
                      <a:pt x="0" y="913"/>
                    </a:lnTo>
                    <a:lnTo>
                      <a:pt x="1" y="902"/>
                    </a:lnTo>
                    <a:lnTo>
                      <a:pt x="1" y="888"/>
                    </a:lnTo>
                    <a:lnTo>
                      <a:pt x="2" y="876"/>
                    </a:lnTo>
                    <a:lnTo>
                      <a:pt x="3" y="863"/>
                    </a:lnTo>
                    <a:lnTo>
                      <a:pt x="4" y="850"/>
                    </a:lnTo>
                    <a:lnTo>
                      <a:pt x="7" y="836"/>
                    </a:lnTo>
                    <a:lnTo>
                      <a:pt x="8" y="823"/>
                    </a:lnTo>
                    <a:lnTo>
                      <a:pt x="10" y="810"/>
                    </a:lnTo>
                    <a:lnTo>
                      <a:pt x="13" y="796"/>
                    </a:lnTo>
                    <a:lnTo>
                      <a:pt x="15" y="781"/>
                    </a:lnTo>
                    <a:lnTo>
                      <a:pt x="17" y="767"/>
                    </a:lnTo>
                    <a:lnTo>
                      <a:pt x="21" y="753"/>
                    </a:lnTo>
                    <a:lnTo>
                      <a:pt x="23" y="739"/>
                    </a:lnTo>
                    <a:lnTo>
                      <a:pt x="27" y="724"/>
                    </a:lnTo>
                    <a:lnTo>
                      <a:pt x="31" y="710"/>
                    </a:lnTo>
                    <a:lnTo>
                      <a:pt x="34" y="695"/>
                    </a:lnTo>
                    <a:lnTo>
                      <a:pt x="39" y="681"/>
                    </a:lnTo>
                    <a:lnTo>
                      <a:pt x="42" y="665"/>
                    </a:lnTo>
                    <a:lnTo>
                      <a:pt x="47" y="651"/>
                    </a:lnTo>
                    <a:lnTo>
                      <a:pt x="52" y="636"/>
                    </a:lnTo>
                    <a:lnTo>
                      <a:pt x="57" y="620"/>
                    </a:lnTo>
                    <a:lnTo>
                      <a:pt x="61" y="605"/>
                    </a:lnTo>
                    <a:lnTo>
                      <a:pt x="67" y="590"/>
                    </a:lnTo>
                    <a:lnTo>
                      <a:pt x="74" y="575"/>
                    </a:lnTo>
                    <a:lnTo>
                      <a:pt x="80" y="561"/>
                    </a:lnTo>
                    <a:lnTo>
                      <a:pt x="86" y="544"/>
                    </a:lnTo>
                    <a:lnTo>
                      <a:pt x="93" y="530"/>
                    </a:lnTo>
                    <a:lnTo>
                      <a:pt x="99" y="513"/>
                    </a:lnTo>
                    <a:lnTo>
                      <a:pt x="108" y="499"/>
                    </a:lnTo>
                    <a:lnTo>
                      <a:pt x="115" y="484"/>
                    </a:lnTo>
                    <a:lnTo>
                      <a:pt x="123" y="468"/>
                    </a:lnTo>
                    <a:lnTo>
                      <a:pt x="131" y="453"/>
                    </a:lnTo>
                    <a:lnTo>
                      <a:pt x="141" y="439"/>
                    </a:lnTo>
                    <a:lnTo>
                      <a:pt x="148" y="422"/>
                    </a:lnTo>
                    <a:lnTo>
                      <a:pt x="157" y="408"/>
                    </a:lnTo>
                    <a:lnTo>
                      <a:pt x="167" y="392"/>
                    </a:lnTo>
                    <a:lnTo>
                      <a:pt x="176" y="378"/>
                    </a:lnTo>
                    <a:lnTo>
                      <a:pt x="186" y="364"/>
                    </a:lnTo>
                    <a:lnTo>
                      <a:pt x="197" y="350"/>
                    </a:lnTo>
                    <a:lnTo>
                      <a:pt x="206" y="335"/>
                    </a:lnTo>
                    <a:lnTo>
                      <a:pt x="218" y="324"/>
                    </a:lnTo>
                    <a:lnTo>
                      <a:pt x="227" y="311"/>
                    </a:lnTo>
                    <a:lnTo>
                      <a:pt x="239" y="297"/>
                    </a:lnTo>
                    <a:lnTo>
                      <a:pt x="250" y="284"/>
                    </a:lnTo>
                    <a:lnTo>
                      <a:pt x="261" y="273"/>
                    </a:lnTo>
                    <a:lnTo>
                      <a:pt x="272" y="261"/>
                    </a:lnTo>
                    <a:lnTo>
                      <a:pt x="284" y="249"/>
                    </a:lnTo>
                    <a:lnTo>
                      <a:pt x="296" y="238"/>
                    </a:lnTo>
                    <a:lnTo>
                      <a:pt x="308" y="226"/>
                    </a:lnTo>
                    <a:lnTo>
                      <a:pt x="320" y="216"/>
                    </a:lnTo>
                    <a:lnTo>
                      <a:pt x="332" y="204"/>
                    </a:lnTo>
                    <a:lnTo>
                      <a:pt x="344" y="194"/>
                    </a:lnTo>
                    <a:lnTo>
                      <a:pt x="355" y="184"/>
                    </a:lnTo>
                    <a:lnTo>
                      <a:pt x="368" y="174"/>
                    </a:lnTo>
                    <a:lnTo>
                      <a:pt x="380" y="165"/>
                    </a:lnTo>
                    <a:lnTo>
                      <a:pt x="393" y="155"/>
                    </a:lnTo>
                    <a:lnTo>
                      <a:pt x="406" y="146"/>
                    </a:lnTo>
                    <a:lnTo>
                      <a:pt x="418" y="136"/>
                    </a:lnTo>
                    <a:lnTo>
                      <a:pt x="431" y="128"/>
                    </a:lnTo>
                    <a:lnTo>
                      <a:pt x="444" y="120"/>
                    </a:lnTo>
                    <a:lnTo>
                      <a:pt x="457" y="112"/>
                    </a:lnTo>
                    <a:lnTo>
                      <a:pt x="469" y="104"/>
                    </a:lnTo>
                    <a:lnTo>
                      <a:pt x="482" y="97"/>
                    </a:lnTo>
                    <a:lnTo>
                      <a:pt x="495" y="90"/>
                    </a:lnTo>
                    <a:lnTo>
                      <a:pt x="507" y="83"/>
                    </a:lnTo>
                    <a:lnTo>
                      <a:pt x="520" y="77"/>
                    </a:lnTo>
                    <a:lnTo>
                      <a:pt x="532" y="70"/>
                    </a:lnTo>
                    <a:lnTo>
                      <a:pt x="545" y="64"/>
                    </a:lnTo>
                    <a:lnTo>
                      <a:pt x="557" y="58"/>
                    </a:lnTo>
                    <a:lnTo>
                      <a:pt x="569" y="52"/>
                    </a:lnTo>
                    <a:lnTo>
                      <a:pt x="582" y="47"/>
                    </a:lnTo>
                    <a:lnTo>
                      <a:pt x="594" y="41"/>
                    </a:lnTo>
                    <a:lnTo>
                      <a:pt x="606" y="38"/>
                    </a:lnTo>
                    <a:lnTo>
                      <a:pt x="617" y="33"/>
                    </a:lnTo>
                    <a:lnTo>
                      <a:pt x="629" y="28"/>
                    </a:lnTo>
                    <a:lnTo>
                      <a:pt x="641" y="25"/>
                    </a:lnTo>
                    <a:lnTo>
                      <a:pt x="653" y="21"/>
                    </a:lnTo>
                    <a:lnTo>
                      <a:pt x="664" y="18"/>
                    </a:lnTo>
                    <a:lnTo>
                      <a:pt x="676" y="14"/>
                    </a:lnTo>
                    <a:lnTo>
                      <a:pt x="686" y="12"/>
                    </a:lnTo>
                    <a:lnTo>
                      <a:pt x="697" y="9"/>
                    </a:lnTo>
                    <a:lnTo>
                      <a:pt x="708" y="7"/>
                    </a:lnTo>
                    <a:lnTo>
                      <a:pt x="718" y="4"/>
                    </a:lnTo>
                    <a:lnTo>
                      <a:pt x="728" y="3"/>
                    </a:lnTo>
                    <a:lnTo>
                      <a:pt x="738" y="2"/>
                    </a:lnTo>
                    <a:lnTo>
                      <a:pt x="748" y="1"/>
                    </a:lnTo>
                    <a:lnTo>
                      <a:pt x="757" y="0"/>
                    </a:lnTo>
                    <a:lnTo>
                      <a:pt x="767" y="0"/>
                    </a:lnTo>
                    <a:lnTo>
                      <a:pt x="776" y="0"/>
                    </a:lnTo>
                    <a:lnTo>
                      <a:pt x="783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08" y="1"/>
                    </a:lnTo>
                    <a:lnTo>
                      <a:pt x="815" y="2"/>
                    </a:lnTo>
                    <a:lnTo>
                      <a:pt x="823" y="3"/>
                    </a:lnTo>
                    <a:lnTo>
                      <a:pt x="830" y="6"/>
                    </a:lnTo>
                    <a:lnTo>
                      <a:pt x="837" y="8"/>
                    </a:lnTo>
                    <a:lnTo>
                      <a:pt x="839" y="8"/>
                    </a:lnTo>
                    <a:lnTo>
                      <a:pt x="843" y="10"/>
                    </a:lnTo>
                    <a:lnTo>
                      <a:pt x="845" y="13"/>
                    </a:lnTo>
                    <a:lnTo>
                      <a:pt x="849" y="16"/>
                    </a:lnTo>
                    <a:lnTo>
                      <a:pt x="852" y="20"/>
                    </a:lnTo>
                    <a:lnTo>
                      <a:pt x="856" y="25"/>
                    </a:lnTo>
                    <a:lnTo>
                      <a:pt x="859" y="29"/>
                    </a:lnTo>
                    <a:lnTo>
                      <a:pt x="863" y="36"/>
                    </a:lnTo>
                    <a:lnTo>
                      <a:pt x="868" y="41"/>
                    </a:lnTo>
                    <a:lnTo>
                      <a:pt x="871" y="48"/>
                    </a:lnTo>
                    <a:lnTo>
                      <a:pt x="875" y="57"/>
                    </a:lnTo>
                    <a:lnTo>
                      <a:pt x="879" y="64"/>
                    </a:lnTo>
                    <a:lnTo>
                      <a:pt x="884" y="72"/>
                    </a:lnTo>
                    <a:lnTo>
                      <a:pt x="888" y="80"/>
                    </a:lnTo>
                    <a:lnTo>
                      <a:pt x="894" y="90"/>
                    </a:lnTo>
                    <a:lnTo>
                      <a:pt x="897" y="99"/>
                    </a:lnTo>
                    <a:lnTo>
                      <a:pt x="902" y="109"/>
                    </a:lnTo>
                    <a:lnTo>
                      <a:pt x="907" y="118"/>
                    </a:lnTo>
                    <a:lnTo>
                      <a:pt x="911" y="129"/>
                    </a:lnTo>
                    <a:lnTo>
                      <a:pt x="916" y="140"/>
                    </a:lnTo>
                    <a:lnTo>
                      <a:pt x="920" y="150"/>
                    </a:lnTo>
                    <a:lnTo>
                      <a:pt x="925" y="161"/>
                    </a:lnTo>
                    <a:lnTo>
                      <a:pt x="929" y="173"/>
                    </a:lnTo>
                    <a:lnTo>
                      <a:pt x="934" y="185"/>
                    </a:lnTo>
                    <a:lnTo>
                      <a:pt x="939" y="195"/>
                    </a:lnTo>
                    <a:lnTo>
                      <a:pt x="943" y="208"/>
                    </a:lnTo>
                    <a:lnTo>
                      <a:pt x="948" y="219"/>
                    </a:lnTo>
                    <a:lnTo>
                      <a:pt x="953" y="232"/>
                    </a:lnTo>
                    <a:lnTo>
                      <a:pt x="958" y="244"/>
                    </a:lnTo>
                    <a:lnTo>
                      <a:pt x="962" y="257"/>
                    </a:lnTo>
                    <a:lnTo>
                      <a:pt x="967" y="269"/>
                    </a:lnTo>
                    <a:lnTo>
                      <a:pt x="972" y="282"/>
                    </a:lnTo>
                    <a:lnTo>
                      <a:pt x="975" y="293"/>
                    </a:lnTo>
                    <a:lnTo>
                      <a:pt x="980" y="306"/>
                    </a:lnTo>
                    <a:lnTo>
                      <a:pt x="984" y="318"/>
                    </a:lnTo>
                    <a:lnTo>
                      <a:pt x="990" y="329"/>
                    </a:lnTo>
                    <a:lnTo>
                      <a:pt x="993" y="341"/>
                    </a:lnTo>
                    <a:lnTo>
                      <a:pt x="998" y="353"/>
                    </a:lnTo>
                    <a:lnTo>
                      <a:pt x="1002" y="365"/>
                    </a:lnTo>
                    <a:lnTo>
                      <a:pt x="1006" y="377"/>
                    </a:lnTo>
                    <a:lnTo>
                      <a:pt x="1010" y="388"/>
                    </a:lnTo>
                    <a:lnTo>
                      <a:pt x="1013" y="398"/>
                    </a:lnTo>
                    <a:lnTo>
                      <a:pt x="1017" y="409"/>
                    </a:lnTo>
                    <a:lnTo>
                      <a:pt x="1021" y="420"/>
                    </a:lnTo>
                    <a:lnTo>
                      <a:pt x="1024" y="430"/>
                    </a:lnTo>
                    <a:lnTo>
                      <a:pt x="1028" y="441"/>
                    </a:lnTo>
                    <a:lnTo>
                      <a:pt x="1031" y="450"/>
                    </a:lnTo>
                    <a:lnTo>
                      <a:pt x="1035" y="460"/>
                    </a:lnTo>
                    <a:lnTo>
                      <a:pt x="1037" y="468"/>
                    </a:lnTo>
                    <a:lnTo>
                      <a:pt x="1040" y="477"/>
                    </a:lnTo>
                    <a:lnTo>
                      <a:pt x="1042" y="484"/>
                    </a:lnTo>
                    <a:lnTo>
                      <a:pt x="1045" y="492"/>
                    </a:lnTo>
                    <a:lnTo>
                      <a:pt x="1048" y="499"/>
                    </a:lnTo>
                    <a:lnTo>
                      <a:pt x="1049" y="506"/>
                    </a:lnTo>
                    <a:lnTo>
                      <a:pt x="1051" y="511"/>
                    </a:lnTo>
                    <a:lnTo>
                      <a:pt x="1054" y="518"/>
                    </a:lnTo>
                    <a:lnTo>
                      <a:pt x="1055" y="522"/>
                    </a:lnTo>
                    <a:lnTo>
                      <a:pt x="1056" y="526"/>
                    </a:lnTo>
                    <a:lnTo>
                      <a:pt x="1057" y="530"/>
                    </a:lnTo>
                    <a:lnTo>
                      <a:pt x="1058" y="534"/>
                    </a:lnTo>
                    <a:lnTo>
                      <a:pt x="1060" y="536"/>
                    </a:lnTo>
                    <a:lnTo>
                      <a:pt x="1060" y="538"/>
                    </a:lnTo>
                    <a:lnTo>
                      <a:pt x="1061" y="539"/>
                    </a:lnTo>
                    <a:lnTo>
                      <a:pt x="1061" y="541"/>
                    </a:lnTo>
                    <a:lnTo>
                      <a:pt x="521" y="116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34" name="Freeform 233"/>
              <p:cNvSpPr>
                <a:spLocks/>
              </p:cNvSpPr>
              <p:nvPr/>
            </p:nvSpPr>
            <p:spPr bwMode="auto">
              <a:xfrm>
                <a:off x="1604" y="1364"/>
                <a:ext cx="356" cy="357"/>
              </a:xfrm>
              <a:custGeom>
                <a:avLst/>
                <a:gdLst>
                  <a:gd name="T0" fmla="*/ 0 w 1069"/>
                  <a:gd name="T1" fmla="*/ 0 h 1071"/>
                  <a:gd name="T2" fmla="*/ 0 w 1069"/>
                  <a:gd name="T3" fmla="*/ 0 h 1071"/>
                  <a:gd name="T4" fmla="*/ 0 w 1069"/>
                  <a:gd name="T5" fmla="*/ 0 h 1071"/>
                  <a:gd name="T6" fmla="*/ 0 w 1069"/>
                  <a:gd name="T7" fmla="*/ 0 h 1071"/>
                  <a:gd name="T8" fmla="*/ 0 w 1069"/>
                  <a:gd name="T9" fmla="*/ 0 h 1071"/>
                  <a:gd name="T10" fmla="*/ 0 w 1069"/>
                  <a:gd name="T11" fmla="*/ 0 h 1071"/>
                  <a:gd name="T12" fmla="*/ 0 w 1069"/>
                  <a:gd name="T13" fmla="*/ 0 h 1071"/>
                  <a:gd name="T14" fmla="*/ 0 w 1069"/>
                  <a:gd name="T15" fmla="*/ 0 h 1071"/>
                  <a:gd name="T16" fmla="*/ 0 w 1069"/>
                  <a:gd name="T17" fmla="*/ 0 h 1071"/>
                  <a:gd name="T18" fmla="*/ 0 w 1069"/>
                  <a:gd name="T19" fmla="*/ 0 h 1071"/>
                  <a:gd name="T20" fmla="*/ 0 w 1069"/>
                  <a:gd name="T21" fmla="*/ 0 h 1071"/>
                  <a:gd name="T22" fmla="*/ 0 w 1069"/>
                  <a:gd name="T23" fmla="*/ 0 h 1071"/>
                  <a:gd name="T24" fmla="*/ 0 w 1069"/>
                  <a:gd name="T25" fmla="*/ 0 h 1071"/>
                  <a:gd name="T26" fmla="*/ 0 w 1069"/>
                  <a:gd name="T27" fmla="*/ 0 h 1071"/>
                  <a:gd name="T28" fmla="*/ 0 w 1069"/>
                  <a:gd name="T29" fmla="*/ 0 h 1071"/>
                  <a:gd name="T30" fmla="*/ 0 w 1069"/>
                  <a:gd name="T31" fmla="*/ 0 h 1071"/>
                  <a:gd name="T32" fmla="*/ 0 w 1069"/>
                  <a:gd name="T33" fmla="*/ 0 h 1071"/>
                  <a:gd name="T34" fmla="*/ 0 w 1069"/>
                  <a:gd name="T35" fmla="*/ 0 h 1071"/>
                  <a:gd name="T36" fmla="*/ 0 w 1069"/>
                  <a:gd name="T37" fmla="*/ 0 h 1071"/>
                  <a:gd name="T38" fmla="*/ 0 w 1069"/>
                  <a:gd name="T39" fmla="*/ 0 h 1071"/>
                  <a:gd name="T40" fmla="*/ 0 w 1069"/>
                  <a:gd name="T41" fmla="*/ 0 h 1071"/>
                  <a:gd name="T42" fmla="*/ 0 w 1069"/>
                  <a:gd name="T43" fmla="*/ 0 h 1071"/>
                  <a:gd name="T44" fmla="*/ 0 w 1069"/>
                  <a:gd name="T45" fmla="*/ 0 h 1071"/>
                  <a:gd name="T46" fmla="*/ 0 w 1069"/>
                  <a:gd name="T47" fmla="*/ 0 h 1071"/>
                  <a:gd name="T48" fmla="*/ 0 w 1069"/>
                  <a:gd name="T49" fmla="*/ 0 h 1071"/>
                  <a:gd name="T50" fmla="*/ 0 w 1069"/>
                  <a:gd name="T51" fmla="*/ 0 h 1071"/>
                  <a:gd name="T52" fmla="*/ 0 w 1069"/>
                  <a:gd name="T53" fmla="*/ 0 h 1071"/>
                  <a:gd name="T54" fmla="*/ 0 w 1069"/>
                  <a:gd name="T55" fmla="*/ 0 h 1071"/>
                  <a:gd name="T56" fmla="*/ 0 w 1069"/>
                  <a:gd name="T57" fmla="*/ 0 h 1071"/>
                  <a:gd name="T58" fmla="*/ 0 w 1069"/>
                  <a:gd name="T59" fmla="*/ 0 h 1071"/>
                  <a:gd name="T60" fmla="*/ 0 w 1069"/>
                  <a:gd name="T61" fmla="*/ 0 h 1071"/>
                  <a:gd name="T62" fmla="*/ 0 w 1069"/>
                  <a:gd name="T63" fmla="*/ 0 h 1071"/>
                  <a:gd name="T64" fmla="*/ 0 w 1069"/>
                  <a:gd name="T65" fmla="*/ 0 h 1071"/>
                  <a:gd name="T66" fmla="*/ 0 w 1069"/>
                  <a:gd name="T67" fmla="*/ 0 h 1071"/>
                  <a:gd name="T68" fmla="*/ 0 w 1069"/>
                  <a:gd name="T69" fmla="*/ 0 h 1071"/>
                  <a:gd name="T70" fmla="*/ 0 w 1069"/>
                  <a:gd name="T71" fmla="*/ 0 h 1071"/>
                  <a:gd name="T72" fmla="*/ 0 w 1069"/>
                  <a:gd name="T73" fmla="*/ 0 h 1071"/>
                  <a:gd name="T74" fmla="*/ 0 w 1069"/>
                  <a:gd name="T75" fmla="*/ 0 h 1071"/>
                  <a:gd name="T76" fmla="*/ 0 w 1069"/>
                  <a:gd name="T77" fmla="*/ 0 h 1071"/>
                  <a:gd name="T78" fmla="*/ 0 w 1069"/>
                  <a:gd name="T79" fmla="*/ 0 h 1071"/>
                  <a:gd name="T80" fmla="*/ 0 w 1069"/>
                  <a:gd name="T81" fmla="*/ 0 h 1071"/>
                  <a:gd name="T82" fmla="*/ 0 w 1069"/>
                  <a:gd name="T83" fmla="*/ 0 h 1071"/>
                  <a:gd name="T84" fmla="*/ 0 w 1069"/>
                  <a:gd name="T85" fmla="*/ 0 h 1071"/>
                  <a:gd name="T86" fmla="*/ 0 w 1069"/>
                  <a:gd name="T87" fmla="*/ 0 h 1071"/>
                  <a:gd name="T88" fmla="*/ 0 w 1069"/>
                  <a:gd name="T89" fmla="*/ 0 h 1071"/>
                  <a:gd name="T90" fmla="*/ 0 w 1069"/>
                  <a:gd name="T91" fmla="*/ 0 h 1071"/>
                  <a:gd name="T92" fmla="*/ 0 w 1069"/>
                  <a:gd name="T93" fmla="*/ 0 h 1071"/>
                  <a:gd name="T94" fmla="*/ 0 w 1069"/>
                  <a:gd name="T95" fmla="*/ 0 h 1071"/>
                  <a:gd name="T96" fmla="*/ 0 w 1069"/>
                  <a:gd name="T97" fmla="*/ 0 h 1071"/>
                  <a:gd name="T98" fmla="*/ 0 w 1069"/>
                  <a:gd name="T99" fmla="*/ 0 h 1071"/>
                  <a:gd name="T100" fmla="*/ 0 w 1069"/>
                  <a:gd name="T101" fmla="*/ 0 h 1071"/>
                  <a:gd name="T102" fmla="*/ 0 w 1069"/>
                  <a:gd name="T103" fmla="*/ 0 h 1071"/>
                  <a:gd name="T104" fmla="*/ 0 w 1069"/>
                  <a:gd name="T105" fmla="*/ 0 h 1071"/>
                  <a:gd name="T106" fmla="*/ 0 w 1069"/>
                  <a:gd name="T107" fmla="*/ 0 h 1071"/>
                  <a:gd name="T108" fmla="*/ 0 w 1069"/>
                  <a:gd name="T109" fmla="*/ 0 h 1071"/>
                  <a:gd name="T110" fmla="*/ 0 w 1069"/>
                  <a:gd name="T111" fmla="*/ 0 h 1071"/>
                  <a:gd name="T112" fmla="*/ 0 w 1069"/>
                  <a:gd name="T113" fmla="*/ 0 h 1071"/>
                  <a:gd name="T114" fmla="*/ 0 w 1069"/>
                  <a:gd name="T115" fmla="*/ 0 h 1071"/>
                  <a:gd name="T116" fmla="*/ 0 w 1069"/>
                  <a:gd name="T117" fmla="*/ 0 h 1071"/>
                  <a:gd name="T118" fmla="*/ 0 w 1069"/>
                  <a:gd name="T119" fmla="*/ 0 h 1071"/>
                  <a:gd name="T120" fmla="*/ 0 w 1069"/>
                  <a:gd name="T121" fmla="*/ 0 h 10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9"/>
                  <a:gd name="T184" fmla="*/ 0 h 1071"/>
                  <a:gd name="T185" fmla="*/ 1069 w 1069"/>
                  <a:gd name="T186" fmla="*/ 1071 h 10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9" h="1071">
                    <a:moveTo>
                      <a:pt x="274" y="235"/>
                    </a:moveTo>
                    <a:lnTo>
                      <a:pt x="273" y="234"/>
                    </a:lnTo>
                    <a:lnTo>
                      <a:pt x="268" y="230"/>
                    </a:lnTo>
                    <a:lnTo>
                      <a:pt x="264" y="227"/>
                    </a:lnTo>
                    <a:lnTo>
                      <a:pt x="261" y="224"/>
                    </a:lnTo>
                    <a:lnTo>
                      <a:pt x="256" y="221"/>
                    </a:lnTo>
                    <a:lnTo>
                      <a:pt x="252" y="218"/>
                    </a:lnTo>
                    <a:lnTo>
                      <a:pt x="249" y="217"/>
                    </a:lnTo>
                    <a:lnTo>
                      <a:pt x="245" y="215"/>
                    </a:lnTo>
                    <a:lnTo>
                      <a:pt x="242" y="214"/>
                    </a:lnTo>
                    <a:lnTo>
                      <a:pt x="239" y="212"/>
                    </a:lnTo>
                    <a:lnTo>
                      <a:pt x="236" y="210"/>
                    </a:lnTo>
                    <a:lnTo>
                      <a:pt x="232" y="209"/>
                    </a:lnTo>
                    <a:lnTo>
                      <a:pt x="227" y="208"/>
                    </a:lnTo>
                    <a:lnTo>
                      <a:pt x="224" y="207"/>
                    </a:lnTo>
                    <a:lnTo>
                      <a:pt x="219" y="204"/>
                    </a:lnTo>
                    <a:lnTo>
                      <a:pt x="216" y="204"/>
                    </a:lnTo>
                    <a:lnTo>
                      <a:pt x="211" y="203"/>
                    </a:lnTo>
                    <a:lnTo>
                      <a:pt x="206" y="202"/>
                    </a:lnTo>
                    <a:lnTo>
                      <a:pt x="200" y="201"/>
                    </a:lnTo>
                    <a:lnTo>
                      <a:pt x="195" y="201"/>
                    </a:lnTo>
                    <a:lnTo>
                      <a:pt x="191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79" y="201"/>
                    </a:lnTo>
                    <a:lnTo>
                      <a:pt x="175" y="201"/>
                    </a:lnTo>
                    <a:lnTo>
                      <a:pt x="173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5" y="201"/>
                    </a:lnTo>
                    <a:lnTo>
                      <a:pt x="161" y="202"/>
                    </a:lnTo>
                    <a:lnTo>
                      <a:pt x="159" y="202"/>
                    </a:lnTo>
                    <a:lnTo>
                      <a:pt x="155" y="202"/>
                    </a:lnTo>
                    <a:lnTo>
                      <a:pt x="152" y="203"/>
                    </a:lnTo>
                    <a:lnTo>
                      <a:pt x="149" y="203"/>
                    </a:lnTo>
                    <a:lnTo>
                      <a:pt x="146" y="204"/>
                    </a:lnTo>
                    <a:lnTo>
                      <a:pt x="143" y="204"/>
                    </a:lnTo>
                    <a:lnTo>
                      <a:pt x="140" y="205"/>
                    </a:lnTo>
                    <a:lnTo>
                      <a:pt x="137" y="207"/>
                    </a:lnTo>
                    <a:lnTo>
                      <a:pt x="135" y="208"/>
                    </a:lnTo>
                    <a:lnTo>
                      <a:pt x="131" y="209"/>
                    </a:lnTo>
                    <a:lnTo>
                      <a:pt x="128" y="209"/>
                    </a:lnTo>
                    <a:lnTo>
                      <a:pt x="126" y="210"/>
                    </a:lnTo>
                    <a:lnTo>
                      <a:pt x="120" y="212"/>
                    </a:lnTo>
                    <a:lnTo>
                      <a:pt x="115" y="216"/>
                    </a:lnTo>
                    <a:lnTo>
                      <a:pt x="109" y="220"/>
                    </a:lnTo>
                    <a:lnTo>
                      <a:pt x="103" y="222"/>
                    </a:lnTo>
                    <a:lnTo>
                      <a:pt x="98" y="226"/>
                    </a:lnTo>
                    <a:lnTo>
                      <a:pt x="94" y="229"/>
                    </a:lnTo>
                    <a:lnTo>
                      <a:pt x="89" y="233"/>
                    </a:lnTo>
                    <a:lnTo>
                      <a:pt x="84" y="237"/>
                    </a:lnTo>
                    <a:lnTo>
                      <a:pt x="79" y="242"/>
                    </a:lnTo>
                    <a:lnTo>
                      <a:pt x="76" y="247"/>
                    </a:lnTo>
                    <a:lnTo>
                      <a:pt x="71" y="252"/>
                    </a:lnTo>
                    <a:lnTo>
                      <a:pt x="67" y="256"/>
                    </a:lnTo>
                    <a:lnTo>
                      <a:pt x="66" y="259"/>
                    </a:lnTo>
                    <a:lnTo>
                      <a:pt x="65" y="261"/>
                    </a:lnTo>
                    <a:lnTo>
                      <a:pt x="63" y="265"/>
                    </a:lnTo>
                    <a:lnTo>
                      <a:pt x="63" y="268"/>
                    </a:lnTo>
                    <a:lnTo>
                      <a:pt x="60" y="271"/>
                    </a:lnTo>
                    <a:lnTo>
                      <a:pt x="59" y="273"/>
                    </a:lnTo>
                    <a:lnTo>
                      <a:pt x="58" y="277"/>
                    </a:lnTo>
                    <a:lnTo>
                      <a:pt x="57" y="279"/>
                    </a:lnTo>
                    <a:lnTo>
                      <a:pt x="56" y="282"/>
                    </a:lnTo>
                    <a:lnTo>
                      <a:pt x="54" y="286"/>
                    </a:lnTo>
                    <a:lnTo>
                      <a:pt x="54" y="288"/>
                    </a:lnTo>
                    <a:lnTo>
                      <a:pt x="54" y="292"/>
                    </a:lnTo>
                    <a:lnTo>
                      <a:pt x="53" y="295"/>
                    </a:lnTo>
                    <a:lnTo>
                      <a:pt x="52" y="299"/>
                    </a:lnTo>
                    <a:lnTo>
                      <a:pt x="52" y="303"/>
                    </a:lnTo>
                    <a:lnTo>
                      <a:pt x="52" y="306"/>
                    </a:lnTo>
                    <a:lnTo>
                      <a:pt x="51" y="310"/>
                    </a:lnTo>
                    <a:lnTo>
                      <a:pt x="51" y="313"/>
                    </a:lnTo>
                    <a:lnTo>
                      <a:pt x="51" y="317"/>
                    </a:lnTo>
                    <a:lnTo>
                      <a:pt x="52" y="322"/>
                    </a:lnTo>
                    <a:lnTo>
                      <a:pt x="52" y="324"/>
                    </a:lnTo>
                    <a:lnTo>
                      <a:pt x="52" y="328"/>
                    </a:lnTo>
                    <a:lnTo>
                      <a:pt x="52" y="331"/>
                    </a:lnTo>
                    <a:lnTo>
                      <a:pt x="53" y="335"/>
                    </a:lnTo>
                    <a:lnTo>
                      <a:pt x="53" y="337"/>
                    </a:lnTo>
                    <a:lnTo>
                      <a:pt x="54" y="341"/>
                    </a:lnTo>
                    <a:lnTo>
                      <a:pt x="54" y="344"/>
                    </a:lnTo>
                    <a:lnTo>
                      <a:pt x="56" y="347"/>
                    </a:lnTo>
                    <a:lnTo>
                      <a:pt x="57" y="352"/>
                    </a:lnTo>
                    <a:lnTo>
                      <a:pt x="59" y="358"/>
                    </a:lnTo>
                    <a:lnTo>
                      <a:pt x="62" y="363"/>
                    </a:lnTo>
                    <a:lnTo>
                      <a:pt x="64" y="368"/>
                    </a:lnTo>
                    <a:lnTo>
                      <a:pt x="67" y="371"/>
                    </a:lnTo>
                    <a:lnTo>
                      <a:pt x="70" y="376"/>
                    </a:lnTo>
                    <a:lnTo>
                      <a:pt x="73" y="380"/>
                    </a:lnTo>
                    <a:lnTo>
                      <a:pt x="77" y="384"/>
                    </a:lnTo>
                    <a:lnTo>
                      <a:pt x="79" y="387"/>
                    </a:lnTo>
                    <a:lnTo>
                      <a:pt x="84" y="390"/>
                    </a:lnTo>
                    <a:lnTo>
                      <a:pt x="88" y="393"/>
                    </a:lnTo>
                    <a:lnTo>
                      <a:pt x="92" y="395"/>
                    </a:lnTo>
                    <a:lnTo>
                      <a:pt x="95" y="398"/>
                    </a:lnTo>
                    <a:lnTo>
                      <a:pt x="99" y="400"/>
                    </a:lnTo>
                    <a:lnTo>
                      <a:pt x="102" y="401"/>
                    </a:lnTo>
                    <a:lnTo>
                      <a:pt x="107" y="403"/>
                    </a:lnTo>
                    <a:lnTo>
                      <a:pt x="110" y="405"/>
                    </a:lnTo>
                    <a:lnTo>
                      <a:pt x="114" y="406"/>
                    </a:lnTo>
                    <a:lnTo>
                      <a:pt x="117" y="408"/>
                    </a:lnTo>
                    <a:lnTo>
                      <a:pt x="121" y="409"/>
                    </a:lnTo>
                    <a:lnTo>
                      <a:pt x="124" y="411"/>
                    </a:lnTo>
                    <a:lnTo>
                      <a:pt x="128" y="411"/>
                    </a:lnTo>
                    <a:lnTo>
                      <a:pt x="131" y="412"/>
                    </a:lnTo>
                    <a:lnTo>
                      <a:pt x="134" y="413"/>
                    </a:lnTo>
                    <a:lnTo>
                      <a:pt x="139" y="415"/>
                    </a:lnTo>
                    <a:lnTo>
                      <a:pt x="143" y="416"/>
                    </a:lnTo>
                    <a:lnTo>
                      <a:pt x="144" y="419"/>
                    </a:lnTo>
                    <a:lnTo>
                      <a:pt x="144" y="424"/>
                    </a:lnTo>
                    <a:lnTo>
                      <a:pt x="143" y="427"/>
                    </a:lnTo>
                    <a:lnTo>
                      <a:pt x="142" y="431"/>
                    </a:lnTo>
                    <a:lnTo>
                      <a:pt x="140" y="434"/>
                    </a:lnTo>
                    <a:lnTo>
                      <a:pt x="139" y="439"/>
                    </a:lnTo>
                    <a:lnTo>
                      <a:pt x="135" y="444"/>
                    </a:lnTo>
                    <a:lnTo>
                      <a:pt x="131" y="449"/>
                    </a:lnTo>
                    <a:lnTo>
                      <a:pt x="130" y="451"/>
                    </a:lnTo>
                    <a:lnTo>
                      <a:pt x="128" y="454"/>
                    </a:lnTo>
                    <a:lnTo>
                      <a:pt x="127" y="457"/>
                    </a:lnTo>
                    <a:lnTo>
                      <a:pt x="126" y="460"/>
                    </a:lnTo>
                    <a:lnTo>
                      <a:pt x="122" y="463"/>
                    </a:lnTo>
                    <a:lnTo>
                      <a:pt x="121" y="466"/>
                    </a:lnTo>
                    <a:lnTo>
                      <a:pt x="118" y="470"/>
                    </a:lnTo>
                    <a:lnTo>
                      <a:pt x="116" y="472"/>
                    </a:lnTo>
                    <a:lnTo>
                      <a:pt x="114" y="476"/>
                    </a:lnTo>
                    <a:lnTo>
                      <a:pt x="111" y="478"/>
                    </a:lnTo>
                    <a:lnTo>
                      <a:pt x="110" y="482"/>
                    </a:lnTo>
                    <a:lnTo>
                      <a:pt x="108" y="485"/>
                    </a:lnTo>
                    <a:lnTo>
                      <a:pt x="105" y="489"/>
                    </a:lnTo>
                    <a:lnTo>
                      <a:pt x="102" y="492"/>
                    </a:lnTo>
                    <a:lnTo>
                      <a:pt x="99" y="495"/>
                    </a:lnTo>
                    <a:lnTo>
                      <a:pt x="97" y="498"/>
                    </a:lnTo>
                    <a:lnTo>
                      <a:pt x="95" y="502"/>
                    </a:lnTo>
                    <a:lnTo>
                      <a:pt x="92" y="505"/>
                    </a:lnTo>
                    <a:lnTo>
                      <a:pt x="89" y="509"/>
                    </a:lnTo>
                    <a:lnTo>
                      <a:pt x="86" y="514"/>
                    </a:lnTo>
                    <a:lnTo>
                      <a:pt x="84" y="516"/>
                    </a:lnTo>
                    <a:lnTo>
                      <a:pt x="82" y="520"/>
                    </a:lnTo>
                    <a:lnTo>
                      <a:pt x="78" y="523"/>
                    </a:lnTo>
                    <a:lnTo>
                      <a:pt x="77" y="528"/>
                    </a:lnTo>
                    <a:lnTo>
                      <a:pt x="73" y="530"/>
                    </a:lnTo>
                    <a:lnTo>
                      <a:pt x="72" y="535"/>
                    </a:lnTo>
                    <a:lnTo>
                      <a:pt x="69" y="537"/>
                    </a:lnTo>
                    <a:lnTo>
                      <a:pt x="67" y="542"/>
                    </a:lnTo>
                    <a:lnTo>
                      <a:pt x="64" y="546"/>
                    </a:lnTo>
                    <a:lnTo>
                      <a:pt x="62" y="549"/>
                    </a:lnTo>
                    <a:lnTo>
                      <a:pt x="59" y="553"/>
                    </a:lnTo>
                    <a:lnTo>
                      <a:pt x="57" y="556"/>
                    </a:lnTo>
                    <a:lnTo>
                      <a:pt x="54" y="559"/>
                    </a:lnTo>
                    <a:lnTo>
                      <a:pt x="52" y="562"/>
                    </a:lnTo>
                    <a:lnTo>
                      <a:pt x="50" y="566"/>
                    </a:lnTo>
                    <a:lnTo>
                      <a:pt x="48" y="570"/>
                    </a:lnTo>
                    <a:lnTo>
                      <a:pt x="45" y="573"/>
                    </a:lnTo>
                    <a:lnTo>
                      <a:pt x="44" y="577"/>
                    </a:lnTo>
                    <a:lnTo>
                      <a:pt x="41" y="579"/>
                    </a:lnTo>
                    <a:lnTo>
                      <a:pt x="39" y="583"/>
                    </a:lnTo>
                    <a:lnTo>
                      <a:pt x="38" y="586"/>
                    </a:lnTo>
                    <a:lnTo>
                      <a:pt x="35" y="590"/>
                    </a:lnTo>
                    <a:lnTo>
                      <a:pt x="34" y="592"/>
                    </a:lnTo>
                    <a:lnTo>
                      <a:pt x="33" y="596"/>
                    </a:lnTo>
                    <a:lnTo>
                      <a:pt x="31" y="598"/>
                    </a:lnTo>
                    <a:lnTo>
                      <a:pt x="29" y="602"/>
                    </a:lnTo>
                    <a:lnTo>
                      <a:pt x="27" y="604"/>
                    </a:lnTo>
                    <a:lnTo>
                      <a:pt x="26" y="607"/>
                    </a:lnTo>
                    <a:lnTo>
                      <a:pt x="25" y="611"/>
                    </a:lnTo>
                    <a:lnTo>
                      <a:pt x="22" y="613"/>
                    </a:lnTo>
                    <a:lnTo>
                      <a:pt x="21" y="617"/>
                    </a:lnTo>
                    <a:lnTo>
                      <a:pt x="20" y="621"/>
                    </a:lnTo>
                    <a:lnTo>
                      <a:pt x="19" y="623"/>
                    </a:lnTo>
                    <a:lnTo>
                      <a:pt x="16" y="626"/>
                    </a:lnTo>
                    <a:lnTo>
                      <a:pt x="15" y="630"/>
                    </a:lnTo>
                    <a:lnTo>
                      <a:pt x="15" y="632"/>
                    </a:lnTo>
                    <a:lnTo>
                      <a:pt x="13" y="636"/>
                    </a:lnTo>
                    <a:lnTo>
                      <a:pt x="12" y="639"/>
                    </a:lnTo>
                    <a:lnTo>
                      <a:pt x="11" y="642"/>
                    </a:lnTo>
                    <a:lnTo>
                      <a:pt x="11" y="645"/>
                    </a:lnTo>
                    <a:lnTo>
                      <a:pt x="9" y="649"/>
                    </a:lnTo>
                    <a:lnTo>
                      <a:pt x="8" y="653"/>
                    </a:lnTo>
                    <a:lnTo>
                      <a:pt x="7" y="655"/>
                    </a:lnTo>
                    <a:lnTo>
                      <a:pt x="6" y="660"/>
                    </a:lnTo>
                    <a:lnTo>
                      <a:pt x="5" y="662"/>
                    </a:lnTo>
                    <a:lnTo>
                      <a:pt x="5" y="666"/>
                    </a:lnTo>
                    <a:lnTo>
                      <a:pt x="3" y="669"/>
                    </a:lnTo>
                    <a:lnTo>
                      <a:pt x="3" y="673"/>
                    </a:lnTo>
                    <a:lnTo>
                      <a:pt x="2" y="675"/>
                    </a:lnTo>
                    <a:lnTo>
                      <a:pt x="1" y="679"/>
                    </a:lnTo>
                    <a:lnTo>
                      <a:pt x="1" y="682"/>
                    </a:lnTo>
                    <a:lnTo>
                      <a:pt x="1" y="686"/>
                    </a:lnTo>
                    <a:lnTo>
                      <a:pt x="0" y="689"/>
                    </a:lnTo>
                    <a:lnTo>
                      <a:pt x="0" y="693"/>
                    </a:lnTo>
                    <a:lnTo>
                      <a:pt x="0" y="695"/>
                    </a:lnTo>
                    <a:lnTo>
                      <a:pt x="0" y="699"/>
                    </a:lnTo>
                    <a:lnTo>
                      <a:pt x="0" y="702"/>
                    </a:lnTo>
                    <a:lnTo>
                      <a:pt x="0" y="706"/>
                    </a:lnTo>
                    <a:lnTo>
                      <a:pt x="0" y="709"/>
                    </a:lnTo>
                    <a:lnTo>
                      <a:pt x="0" y="712"/>
                    </a:lnTo>
                    <a:lnTo>
                      <a:pt x="0" y="715"/>
                    </a:lnTo>
                    <a:lnTo>
                      <a:pt x="0" y="718"/>
                    </a:lnTo>
                    <a:lnTo>
                      <a:pt x="0" y="721"/>
                    </a:lnTo>
                    <a:lnTo>
                      <a:pt x="0" y="725"/>
                    </a:lnTo>
                    <a:lnTo>
                      <a:pt x="0" y="727"/>
                    </a:lnTo>
                    <a:lnTo>
                      <a:pt x="0" y="731"/>
                    </a:lnTo>
                    <a:lnTo>
                      <a:pt x="1" y="733"/>
                    </a:lnTo>
                    <a:lnTo>
                      <a:pt x="1" y="737"/>
                    </a:lnTo>
                    <a:lnTo>
                      <a:pt x="2" y="739"/>
                    </a:lnTo>
                    <a:lnTo>
                      <a:pt x="3" y="743"/>
                    </a:lnTo>
                    <a:lnTo>
                      <a:pt x="3" y="746"/>
                    </a:lnTo>
                    <a:lnTo>
                      <a:pt x="5" y="749"/>
                    </a:lnTo>
                    <a:lnTo>
                      <a:pt x="7" y="755"/>
                    </a:lnTo>
                    <a:lnTo>
                      <a:pt x="9" y="759"/>
                    </a:lnTo>
                    <a:lnTo>
                      <a:pt x="12" y="765"/>
                    </a:lnTo>
                    <a:lnTo>
                      <a:pt x="15" y="771"/>
                    </a:lnTo>
                    <a:lnTo>
                      <a:pt x="19" y="776"/>
                    </a:lnTo>
                    <a:lnTo>
                      <a:pt x="24" y="781"/>
                    </a:lnTo>
                    <a:lnTo>
                      <a:pt x="27" y="785"/>
                    </a:lnTo>
                    <a:lnTo>
                      <a:pt x="33" y="790"/>
                    </a:lnTo>
                    <a:lnTo>
                      <a:pt x="38" y="794"/>
                    </a:lnTo>
                    <a:lnTo>
                      <a:pt x="43" y="797"/>
                    </a:lnTo>
                    <a:lnTo>
                      <a:pt x="48" y="801"/>
                    </a:lnTo>
                    <a:lnTo>
                      <a:pt x="54" y="804"/>
                    </a:lnTo>
                    <a:lnTo>
                      <a:pt x="57" y="806"/>
                    </a:lnTo>
                    <a:lnTo>
                      <a:pt x="59" y="807"/>
                    </a:lnTo>
                    <a:lnTo>
                      <a:pt x="63" y="808"/>
                    </a:lnTo>
                    <a:lnTo>
                      <a:pt x="66" y="809"/>
                    </a:lnTo>
                    <a:lnTo>
                      <a:pt x="69" y="810"/>
                    </a:lnTo>
                    <a:lnTo>
                      <a:pt x="72" y="811"/>
                    </a:lnTo>
                    <a:lnTo>
                      <a:pt x="76" y="813"/>
                    </a:lnTo>
                    <a:lnTo>
                      <a:pt x="78" y="815"/>
                    </a:lnTo>
                    <a:lnTo>
                      <a:pt x="82" y="815"/>
                    </a:lnTo>
                    <a:lnTo>
                      <a:pt x="85" y="816"/>
                    </a:lnTo>
                    <a:lnTo>
                      <a:pt x="88" y="817"/>
                    </a:lnTo>
                    <a:lnTo>
                      <a:pt x="91" y="819"/>
                    </a:lnTo>
                    <a:lnTo>
                      <a:pt x="95" y="819"/>
                    </a:lnTo>
                    <a:lnTo>
                      <a:pt x="98" y="820"/>
                    </a:lnTo>
                    <a:lnTo>
                      <a:pt x="102" y="821"/>
                    </a:lnTo>
                    <a:lnTo>
                      <a:pt x="105" y="821"/>
                    </a:lnTo>
                    <a:lnTo>
                      <a:pt x="108" y="822"/>
                    </a:lnTo>
                    <a:lnTo>
                      <a:pt x="111" y="822"/>
                    </a:lnTo>
                    <a:lnTo>
                      <a:pt x="115" y="823"/>
                    </a:lnTo>
                    <a:lnTo>
                      <a:pt x="118" y="825"/>
                    </a:lnTo>
                    <a:lnTo>
                      <a:pt x="122" y="825"/>
                    </a:lnTo>
                    <a:lnTo>
                      <a:pt x="126" y="826"/>
                    </a:lnTo>
                    <a:lnTo>
                      <a:pt x="129" y="826"/>
                    </a:lnTo>
                    <a:lnTo>
                      <a:pt x="133" y="826"/>
                    </a:lnTo>
                    <a:lnTo>
                      <a:pt x="136" y="826"/>
                    </a:lnTo>
                    <a:lnTo>
                      <a:pt x="139" y="827"/>
                    </a:lnTo>
                    <a:lnTo>
                      <a:pt x="142" y="827"/>
                    </a:lnTo>
                    <a:lnTo>
                      <a:pt x="146" y="827"/>
                    </a:lnTo>
                    <a:lnTo>
                      <a:pt x="149" y="827"/>
                    </a:lnTo>
                    <a:lnTo>
                      <a:pt x="152" y="828"/>
                    </a:lnTo>
                    <a:lnTo>
                      <a:pt x="155" y="828"/>
                    </a:lnTo>
                    <a:lnTo>
                      <a:pt x="159" y="828"/>
                    </a:lnTo>
                    <a:lnTo>
                      <a:pt x="162" y="828"/>
                    </a:lnTo>
                    <a:lnTo>
                      <a:pt x="165" y="828"/>
                    </a:lnTo>
                    <a:lnTo>
                      <a:pt x="168" y="828"/>
                    </a:lnTo>
                    <a:lnTo>
                      <a:pt x="172" y="829"/>
                    </a:lnTo>
                    <a:lnTo>
                      <a:pt x="174" y="829"/>
                    </a:lnTo>
                    <a:lnTo>
                      <a:pt x="178" y="829"/>
                    </a:lnTo>
                    <a:lnTo>
                      <a:pt x="181" y="829"/>
                    </a:lnTo>
                    <a:lnTo>
                      <a:pt x="184" y="830"/>
                    </a:lnTo>
                    <a:lnTo>
                      <a:pt x="190" y="830"/>
                    </a:lnTo>
                    <a:lnTo>
                      <a:pt x="195" y="830"/>
                    </a:lnTo>
                    <a:lnTo>
                      <a:pt x="200" y="830"/>
                    </a:lnTo>
                    <a:lnTo>
                      <a:pt x="206" y="830"/>
                    </a:lnTo>
                    <a:lnTo>
                      <a:pt x="211" y="830"/>
                    </a:lnTo>
                    <a:lnTo>
                      <a:pt x="216" y="832"/>
                    </a:lnTo>
                    <a:lnTo>
                      <a:pt x="220" y="832"/>
                    </a:lnTo>
                    <a:lnTo>
                      <a:pt x="225" y="832"/>
                    </a:lnTo>
                    <a:lnTo>
                      <a:pt x="227" y="832"/>
                    </a:lnTo>
                    <a:lnTo>
                      <a:pt x="232" y="832"/>
                    </a:lnTo>
                    <a:lnTo>
                      <a:pt x="236" y="832"/>
                    </a:lnTo>
                    <a:lnTo>
                      <a:pt x="241" y="832"/>
                    </a:lnTo>
                    <a:lnTo>
                      <a:pt x="244" y="830"/>
                    </a:lnTo>
                    <a:lnTo>
                      <a:pt x="249" y="830"/>
                    </a:lnTo>
                    <a:lnTo>
                      <a:pt x="252" y="830"/>
                    </a:lnTo>
                    <a:lnTo>
                      <a:pt x="257" y="830"/>
                    </a:lnTo>
                    <a:lnTo>
                      <a:pt x="261" y="829"/>
                    </a:lnTo>
                    <a:lnTo>
                      <a:pt x="265" y="828"/>
                    </a:lnTo>
                    <a:lnTo>
                      <a:pt x="270" y="828"/>
                    </a:lnTo>
                    <a:lnTo>
                      <a:pt x="274" y="827"/>
                    </a:lnTo>
                    <a:lnTo>
                      <a:pt x="277" y="827"/>
                    </a:lnTo>
                    <a:lnTo>
                      <a:pt x="281" y="826"/>
                    </a:lnTo>
                    <a:lnTo>
                      <a:pt x="286" y="826"/>
                    </a:lnTo>
                    <a:lnTo>
                      <a:pt x="289" y="826"/>
                    </a:lnTo>
                    <a:lnTo>
                      <a:pt x="293" y="825"/>
                    </a:lnTo>
                    <a:lnTo>
                      <a:pt x="295" y="825"/>
                    </a:lnTo>
                    <a:lnTo>
                      <a:pt x="299" y="823"/>
                    </a:lnTo>
                    <a:lnTo>
                      <a:pt x="302" y="823"/>
                    </a:lnTo>
                    <a:lnTo>
                      <a:pt x="305" y="823"/>
                    </a:lnTo>
                    <a:lnTo>
                      <a:pt x="307" y="823"/>
                    </a:lnTo>
                    <a:lnTo>
                      <a:pt x="310" y="823"/>
                    </a:lnTo>
                    <a:lnTo>
                      <a:pt x="313" y="823"/>
                    </a:lnTo>
                    <a:lnTo>
                      <a:pt x="315" y="823"/>
                    </a:lnTo>
                    <a:lnTo>
                      <a:pt x="319" y="826"/>
                    </a:lnTo>
                    <a:lnTo>
                      <a:pt x="320" y="827"/>
                    </a:lnTo>
                    <a:lnTo>
                      <a:pt x="321" y="829"/>
                    </a:lnTo>
                    <a:lnTo>
                      <a:pt x="320" y="830"/>
                    </a:lnTo>
                    <a:lnTo>
                      <a:pt x="319" y="832"/>
                    </a:lnTo>
                    <a:lnTo>
                      <a:pt x="316" y="834"/>
                    </a:lnTo>
                    <a:lnTo>
                      <a:pt x="314" y="835"/>
                    </a:lnTo>
                    <a:lnTo>
                      <a:pt x="310" y="836"/>
                    </a:lnTo>
                    <a:lnTo>
                      <a:pt x="306" y="839"/>
                    </a:lnTo>
                    <a:lnTo>
                      <a:pt x="301" y="841"/>
                    </a:lnTo>
                    <a:lnTo>
                      <a:pt x="296" y="842"/>
                    </a:lnTo>
                    <a:lnTo>
                      <a:pt x="294" y="844"/>
                    </a:lnTo>
                    <a:lnTo>
                      <a:pt x="290" y="845"/>
                    </a:lnTo>
                    <a:lnTo>
                      <a:pt x="287" y="845"/>
                    </a:lnTo>
                    <a:lnTo>
                      <a:pt x="284" y="847"/>
                    </a:lnTo>
                    <a:lnTo>
                      <a:pt x="281" y="848"/>
                    </a:lnTo>
                    <a:lnTo>
                      <a:pt x="278" y="849"/>
                    </a:lnTo>
                    <a:lnTo>
                      <a:pt x="275" y="851"/>
                    </a:lnTo>
                    <a:lnTo>
                      <a:pt x="271" y="852"/>
                    </a:lnTo>
                    <a:lnTo>
                      <a:pt x="268" y="853"/>
                    </a:lnTo>
                    <a:lnTo>
                      <a:pt x="264" y="854"/>
                    </a:lnTo>
                    <a:lnTo>
                      <a:pt x="261" y="855"/>
                    </a:lnTo>
                    <a:lnTo>
                      <a:pt x="257" y="857"/>
                    </a:lnTo>
                    <a:lnTo>
                      <a:pt x="254" y="858"/>
                    </a:lnTo>
                    <a:lnTo>
                      <a:pt x="250" y="859"/>
                    </a:lnTo>
                    <a:lnTo>
                      <a:pt x="246" y="860"/>
                    </a:lnTo>
                    <a:lnTo>
                      <a:pt x="243" y="863"/>
                    </a:lnTo>
                    <a:lnTo>
                      <a:pt x="239" y="864"/>
                    </a:lnTo>
                    <a:lnTo>
                      <a:pt x="236" y="865"/>
                    </a:lnTo>
                    <a:lnTo>
                      <a:pt x="231" y="866"/>
                    </a:lnTo>
                    <a:lnTo>
                      <a:pt x="227" y="867"/>
                    </a:lnTo>
                    <a:lnTo>
                      <a:pt x="223" y="870"/>
                    </a:lnTo>
                    <a:lnTo>
                      <a:pt x="219" y="871"/>
                    </a:lnTo>
                    <a:lnTo>
                      <a:pt x="216" y="872"/>
                    </a:lnTo>
                    <a:lnTo>
                      <a:pt x="212" y="874"/>
                    </a:lnTo>
                    <a:lnTo>
                      <a:pt x="207" y="876"/>
                    </a:lnTo>
                    <a:lnTo>
                      <a:pt x="204" y="878"/>
                    </a:lnTo>
                    <a:lnTo>
                      <a:pt x="199" y="879"/>
                    </a:lnTo>
                    <a:lnTo>
                      <a:pt x="195" y="880"/>
                    </a:lnTo>
                    <a:lnTo>
                      <a:pt x="192" y="883"/>
                    </a:lnTo>
                    <a:lnTo>
                      <a:pt x="188" y="885"/>
                    </a:lnTo>
                    <a:lnTo>
                      <a:pt x="184" y="886"/>
                    </a:lnTo>
                    <a:lnTo>
                      <a:pt x="180" y="889"/>
                    </a:lnTo>
                    <a:lnTo>
                      <a:pt x="177" y="890"/>
                    </a:lnTo>
                    <a:lnTo>
                      <a:pt x="173" y="892"/>
                    </a:lnTo>
                    <a:lnTo>
                      <a:pt x="169" y="895"/>
                    </a:lnTo>
                    <a:lnTo>
                      <a:pt x="165" y="897"/>
                    </a:lnTo>
                    <a:lnTo>
                      <a:pt x="161" y="898"/>
                    </a:lnTo>
                    <a:lnTo>
                      <a:pt x="159" y="900"/>
                    </a:lnTo>
                    <a:lnTo>
                      <a:pt x="155" y="903"/>
                    </a:lnTo>
                    <a:lnTo>
                      <a:pt x="152" y="905"/>
                    </a:lnTo>
                    <a:lnTo>
                      <a:pt x="148" y="906"/>
                    </a:lnTo>
                    <a:lnTo>
                      <a:pt x="144" y="909"/>
                    </a:lnTo>
                    <a:lnTo>
                      <a:pt x="142" y="911"/>
                    </a:lnTo>
                    <a:lnTo>
                      <a:pt x="140" y="915"/>
                    </a:lnTo>
                    <a:lnTo>
                      <a:pt x="134" y="919"/>
                    </a:lnTo>
                    <a:lnTo>
                      <a:pt x="129" y="924"/>
                    </a:lnTo>
                    <a:lnTo>
                      <a:pt x="124" y="929"/>
                    </a:lnTo>
                    <a:lnTo>
                      <a:pt x="120" y="934"/>
                    </a:lnTo>
                    <a:lnTo>
                      <a:pt x="116" y="937"/>
                    </a:lnTo>
                    <a:lnTo>
                      <a:pt x="112" y="942"/>
                    </a:lnTo>
                    <a:lnTo>
                      <a:pt x="109" y="946"/>
                    </a:lnTo>
                    <a:lnTo>
                      <a:pt x="107" y="949"/>
                    </a:lnTo>
                    <a:lnTo>
                      <a:pt x="104" y="953"/>
                    </a:lnTo>
                    <a:lnTo>
                      <a:pt x="103" y="956"/>
                    </a:lnTo>
                    <a:lnTo>
                      <a:pt x="101" y="959"/>
                    </a:lnTo>
                    <a:lnTo>
                      <a:pt x="99" y="962"/>
                    </a:lnTo>
                    <a:lnTo>
                      <a:pt x="98" y="965"/>
                    </a:lnTo>
                    <a:lnTo>
                      <a:pt x="98" y="968"/>
                    </a:lnTo>
                    <a:lnTo>
                      <a:pt x="98" y="973"/>
                    </a:lnTo>
                    <a:lnTo>
                      <a:pt x="99" y="978"/>
                    </a:lnTo>
                    <a:lnTo>
                      <a:pt x="101" y="981"/>
                    </a:lnTo>
                    <a:lnTo>
                      <a:pt x="103" y="985"/>
                    </a:lnTo>
                    <a:lnTo>
                      <a:pt x="107" y="988"/>
                    </a:lnTo>
                    <a:lnTo>
                      <a:pt x="111" y="992"/>
                    </a:lnTo>
                    <a:lnTo>
                      <a:pt x="116" y="994"/>
                    </a:lnTo>
                    <a:lnTo>
                      <a:pt x="121" y="998"/>
                    </a:lnTo>
                    <a:lnTo>
                      <a:pt x="123" y="998"/>
                    </a:lnTo>
                    <a:lnTo>
                      <a:pt x="126" y="1000"/>
                    </a:lnTo>
                    <a:lnTo>
                      <a:pt x="129" y="1001"/>
                    </a:lnTo>
                    <a:lnTo>
                      <a:pt x="133" y="1002"/>
                    </a:lnTo>
                    <a:lnTo>
                      <a:pt x="135" y="1004"/>
                    </a:lnTo>
                    <a:lnTo>
                      <a:pt x="139" y="1005"/>
                    </a:lnTo>
                    <a:lnTo>
                      <a:pt x="143" y="1006"/>
                    </a:lnTo>
                    <a:lnTo>
                      <a:pt x="148" y="1007"/>
                    </a:lnTo>
                    <a:lnTo>
                      <a:pt x="150" y="1007"/>
                    </a:lnTo>
                    <a:lnTo>
                      <a:pt x="153" y="1008"/>
                    </a:lnTo>
                    <a:lnTo>
                      <a:pt x="156" y="1008"/>
                    </a:lnTo>
                    <a:lnTo>
                      <a:pt x="160" y="1010"/>
                    </a:lnTo>
                    <a:lnTo>
                      <a:pt x="162" y="1010"/>
                    </a:lnTo>
                    <a:lnTo>
                      <a:pt x="166" y="1011"/>
                    </a:lnTo>
                    <a:lnTo>
                      <a:pt x="169" y="1011"/>
                    </a:lnTo>
                    <a:lnTo>
                      <a:pt x="173" y="1012"/>
                    </a:lnTo>
                    <a:lnTo>
                      <a:pt x="177" y="1012"/>
                    </a:lnTo>
                    <a:lnTo>
                      <a:pt x="179" y="1012"/>
                    </a:lnTo>
                    <a:lnTo>
                      <a:pt x="184" y="1012"/>
                    </a:lnTo>
                    <a:lnTo>
                      <a:pt x="187" y="1013"/>
                    </a:lnTo>
                    <a:lnTo>
                      <a:pt x="191" y="1013"/>
                    </a:lnTo>
                    <a:lnTo>
                      <a:pt x="194" y="1013"/>
                    </a:lnTo>
                    <a:lnTo>
                      <a:pt x="198" y="1014"/>
                    </a:lnTo>
                    <a:lnTo>
                      <a:pt x="203" y="1014"/>
                    </a:lnTo>
                    <a:lnTo>
                      <a:pt x="207" y="1014"/>
                    </a:lnTo>
                    <a:lnTo>
                      <a:pt x="211" y="1016"/>
                    </a:lnTo>
                    <a:lnTo>
                      <a:pt x="214" y="1016"/>
                    </a:lnTo>
                    <a:lnTo>
                      <a:pt x="219" y="1017"/>
                    </a:lnTo>
                    <a:lnTo>
                      <a:pt x="224" y="1017"/>
                    </a:lnTo>
                    <a:lnTo>
                      <a:pt x="227" y="1017"/>
                    </a:lnTo>
                    <a:lnTo>
                      <a:pt x="232" y="1017"/>
                    </a:lnTo>
                    <a:lnTo>
                      <a:pt x="237" y="1018"/>
                    </a:lnTo>
                    <a:lnTo>
                      <a:pt x="241" y="1018"/>
                    </a:lnTo>
                    <a:lnTo>
                      <a:pt x="245" y="1018"/>
                    </a:lnTo>
                    <a:lnTo>
                      <a:pt x="249" y="1018"/>
                    </a:lnTo>
                    <a:lnTo>
                      <a:pt x="254" y="1018"/>
                    </a:lnTo>
                    <a:lnTo>
                      <a:pt x="258" y="1018"/>
                    </a:lnTo>
                    <a:lnTo>
                      <a:pt x="262" y="1018"/>
                    </a:lnTo>
                    <a:lnTo>
                      <a:pt x="267" y="1018"/>
                    </a:lnTo>
                    <a:lnTo>
                      <a:pt x="271" y="1019"/>
                    </a:lnTo>
                    <a:lnTo>
                      <a:pt x="275" y="1019"/>
                    </a:lnTo>
                    <a:lnTo>
                      <a:pt x="280" y="1019"/>
                    </a:lnTo>
                    <a:lnTo>
                      <a:pt x="283" y="1019"/>
                    </a:lnTo>
                    <a:lnTo>
                      <a:pt x="288" y="1019"/>
                    </a:lnTo>
                    <a:lnTo>
                      <a:pt x="292" y="1019"/>
                    </a:lnTo>
                    <a:lnTo>
                      <a:pt x="295" y="1019"/>
                    </a:lnTo>
                    <a:lnTo>
                      <a:pt x="300" y="1019"/>
                    </a:lnTo>
                    <a:lnTo>
                      <a:pt x="305" y="1019"/>
                    </a:lnTo>
                    <a:lnTo>
                      <a:pt x="307" y="1019"/>
                    </a:lnTo>
                    <a:lnTo>
                      <a:pt x="312" y="1019"/>
                    </a:lnTo>
                    <a:lnTo>
                      <a:pt x="314" y="1019"/>
                    </a:lnTo>
                    <a:lnTo>
                      <a:pt x="319" y="1019"/>
                    </a:lnTo>
                    <a:lnTo>
                      <a:pt x="322" y="1019"/>
                    </a:lnTo>
                    <a:lnTo>
                      <a:pt x="326" y="1019"/>
                    </a:lnTo>
                    <a:lnTo>
                      <a:pt x="329" y="1019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8" y="1018"/>
                    </a:lnTo>
                    <a:lnTo>
                      <a:pt x="341" y="1018"/>
                    </a:lnTo>
                    <a:lnTo>
                      <a:pt x="345" y="1018"/>
                    </a:lnTo>
                    <a:lnTo>
                      <a:pt x="350" y="1017"/>
                    </a:lnTo>
                    <a:lnTo>
                      <a:pt x="356" y="1017"/>
                    </a:lnTo>
                    <a:lnTo>
                      <a:pt x="359" y="1017"/>
                    </a:lnTo>
                    <a:lnTo>
                      <a:pt x="364" y="1016"/>
                    </a:lnTo>
                    <a:lnTo>
                      <a:pt x="370" y="1016"/>
                    </a:lnTo>
                    <a:lnTo>
                      <a:pt x="375" y="1014"/>
                    </a:lnTo>
                    <a:lnTo>
                      <a:pt x="380" y="1014"/>
                    </a:lnTo>
                    <a:lnTo>
                      <a:pt x="386" y="1013"/>
                    </a:lnTo>
                    <a:lnTo>
                      <a:pt x="389" y="1013"/>
                    </a:lnTo>
                    <a:lnTo>
                      <a:pt x="391" y="1013"/>
                    </a:lnTo>
                    <a:lnTo>
                      <a:pt x="395" y="1013"/>
                    </a:lnTo>
                    <a:lnTo>
                      <a:pt x="397" y="1013"/>
                    </a:lnTo>
                    <a:lnTo>
                      <a:pt x="403" y="1012"/>
                    </a:lnTo>
                    <a:lnTo>
                      <a:pt x="409" y="1012"/>
                    </a:lnTo>
                    <a:lnTo>
                      <a:pt x="411" y="1012"/>
                    </a:lnTo>
                    <a:lnTo>
                      <a:pt x="415" y="1012"/>
                    </a:lnTo>
                    <a:lnTo>
                      <a:pt x="417" y="1012"/>
                    </a:lnTo>
                    <a:lnTo>
                      <a:pt x="421" y="1012"/>
                    </a:lnTo>
                    <a:lnTo>
                      <a:pt x="423" y="1012"/>
                    </a:lnTo>
                    <a:lnTo>
                      <a:pt x="427" y="1012"/>
                    </a:lnTo>
                    <a:lnTo>
                      <a:pt x="429" y="1012"/>
                    </a:lnTo>
                    <a:lnTo>
                      <a:pt x="431" y="1012"/>
                    </a:lnTo>
                    <a:lnTo>
                      <a:pt x="435" y="1012"/>
                    </a:lnTo>
                    <a:lnTo>
                      <a:pt x="437" y="1012"/>
                    </a:lnTo>
                    <a:lnTo>
                      <a:pt x="440" y="1012"/>
                    </a:lnTo>
                    <a:lnTo>
                      <a:pt x="443" y="1012"/>
                    </a:lnTo>
                    <a:lnTo>
                      <a:pt x="448" y="1011"/>
                    </a:lnTo>
                    <a:lnTo>
                      <a:pt x="454" y="1011"/>
                    </a:lnTo>
                    <a:lnTo>
                      <a:pt x="459" y="1011"/>
                    </a:lnTo>
                    <a:lnTo>
                      <a:pt x="463" y="1011"/>
                    </a:lnTo>
                    <a:lnTo>
                      <a:pt x="468" y="1011"/>
                    </a:lnTo>
                    <a:lnTo>
                      <a:pt x="473" y="1012"/>
                    </a:lnTo>
                    <a:lnTo>
                      <a:pt x="476" y="1012"/>
                    </a:lnTo>
                    <a:lnTo>
                      <a:pt x="481" y="1012"/>
                    </a:lnTo>
                    <a:lnTo>
                      <a:pt x="485" y="1012"/>
                    </a:lnTo>
                    <a:lnTo>
                      <a:pt x="488" y="1012"/>
                    </a:lnTo>
                    <a:lnTo>
                      <a:pt x="491" y="1013"/>
                    </a:lnTo>
                    <a:lnTo>
                      <a:pt x="493" y="1013"/>
                    </a:lnTo>
                    <a:lnTo>
                      <a:pt x="498" y="1016"/>
                    </a:lnTo>
                    <a:lnTo>
                      <a:pt x="501" y="1017"/>
                    </a:lnTo>
                    <a:lnTo>
                      <a:pt x="503" y="1019"/>
                    </a:lnTo>
                    <a:lnTo>
                      <a:pt x="506" y="1023"/>
                    </a:lnTo>
                    <a:lnTo>
                      <a:pt x="510" y="1026"/>
                    </a:lnTo>
                    <a:lnTo>
                      <a:pt x="514" y="1031"/>
                    </a:lnTo>
                    <a:lnTo>
                      <a:pt x="519" y="1036"/>
                    </a:lnTo>
                    <a:lnTo>
                      <a:pt x="525" y="1042"/>
                    </a:lnTo>
                    <a:lnTo>
                      <a:pt x="527" y="1044"/>
                    </a:lnTo>
                    <a:lnTo>
                      <a:pt x="531" y="1046"/>
                    </a:lnTo>
                    <a:lnTo>
                      <a:pt x="535" y="1049"/>
                    </a:lnTo>
                    <a:lnTo>
                      <a:pt x="538" y="1052"/>
                    </a:lnTo>
                    <a:lnTo>
                      <a:pt x="542" y="1055"/>
                    </a:lnTo>
                    <a:lnTo>
                      <a:pt x="545" y="1056"/>
                    </a:lnTo>
                    <a:lnTo>
                      <a:pt x="549" y="1058"/>
                    </a:lnTo>
                    <a:lnTo>
                      <a:pt x="554" y="1061"/>
                    </a:lnTo>
                    <a:lnTo>
                      <a:pt x="557" y="1063"/>
                    </a:lnTo>
                    <a:lnTo>
                      <a:pt x="562" y="1065"/>
                    </a:lnTo>
                    <a:lnTo>
                      <a:pt x="567" y="1067"/>
                    </a:lnTo>
                    <a:lnTo>
                      <a:pt x="571" y="1068"/>
                    </a:lnTo>
                    <a:lnTo>
                      <a:pt x="575" y="1069"/>
                    </a:lnTo>
                    <a:lnTo>
                      <a:pt x="581" y="1070"/>
                    </a:lnTo>
                    <a:lnTo>
                      <a:pt x="586" y="1070"/>
                    </a:lnTo>
                    <a:lnTo>
                      <a:pt x="590" y="1071"/>
                    </a:lnTo>
                    <a:lnTo>
                      <a:pt x="595" y="1070"/>
                    </a:lnTo>
                    <a:lnTo>
                      <a:pt x="600" y="1070"/>
                    </a:lnTo>
                    <a:lnTo>
                      <a:pt x="606" y="1069"/>
                    </a:lnTo>
                    <a:lnTo>
                      <a:pt x="612" y="1069"/>
                    </a:lnTo>
                    <a:lnTo>
                      <a:pt x="616" y="1067"/>
                    </a:lnTo>
                    <a:lnTo>
                      <a:pt x="621" y="1065"/>
                    </a:lnTo>
                    <a:lnTo>
                      <a:pt x="625" y="1064"/>
                    </a:lnTo>
                    <a:lnTo>
                      <a:pt x="629" y="1062"/>
                    </a:lnTo>
                    <a:lnTo>
                      <a:pt x="633" y="1061"/>
                    </a:lnTo>
                    <a:lnTo>
                      <a:pt x="638" y="1059"/>
                    </a:lnTo>
                    <a:lnTo>
                      <a:pt x="641" y="1057"/>
                    </a:lnTo>
                    <a:lnTo>
                      <a:pt x="645" y="1056"/>
                    </a:lnTo>
                    <a:lnTo>
                      <a:pt x="647" y="1055"/>
                    </a:lnTo>
                    <a:lnTo>
                      <a:pt x="651" y="1052"/>
                    </a:lnTo>
                    <a:lnTo>
                      <a:pt x="653" y="1051"/>
                    </a:lnTo>
                    <a:lnTo>
                      <a:pt x="656" y="1050"/>
                    </a:lnTo>
                    <a:lnTo>
                      <a:pt x="660" y="1046"/>
                    </a:lnTo>
                    <a:lnTo>
                      <a:pt x="665" y="1044"/>
                    </a:lnTo>
                    <a:lnTo>
                      <a:pt x="670" y="1040"/>
                    </a:lnTo>
                    <a:lnTo>
                      <a:pt x="673" y="1037"/>
                    </a:lnTo>
                    <a:lnTo>
                      <a:pt x="678" y="1035"/>
                    </a:lnTo>
                    <a:lnTo>
                      <a:pt x="684" y="1032"/>
                    </a:lnTo>
                    <a:lnTo>
                      <a:pt x="686" y="1031"/>
                    </a:lnTo>
                    <a:lnTo>
                      <a:pt x="689" y="1029"/>
                    </a:lnTo>
                    <a:lnTo>
                      <a:pt x="692" y="1027"/>
                    </a:lnTo>
                    <a:lnTo>
                      <a:pt x="696" y="1027"/>
                    </a:lnTo>
                    <a:lnTo>
                      <a:pt x="699" y="1025"/>
                    </a:lnTo>
                    <a:lnTo>
                      <a:pt x="703" y="1024"/>
                    </a:lnTo>
                    <a:lnTo>
                      <a:pt x="708" y="1023"/>
                    </a:lnTo>
                    <a:lnTo>
                      <a:pt x="712" y="1023"/>
                    </a:lnTo>
                    <a:lnTo>
                      <a:pt x="716" y="1021"/>
                    </a:lnTo>
                    <a:lnTo>
                      <a:pt x="722" y="1020"/>
                    </a:lnTo>
                    <a:lnTo>
                      <a:pt x="724" y="1019"/>
                    </a:lnTo>
                    <a:lnTo>
                      <a:pt x="727" y="1019"/>
                    </a:lnTo>
                    <a:lnTo>
                      <a:pt x="730" y="1018"/>
                    </a:lnTo>
                    <a:lnTo>
                      <a:pt x="733" y="1018"/>
                    </a:lnTo>
                    <a:lnTo>
                      <a:pt x="735" y="1018"/>
                    </a:lnTo>
                    <a:lnTo>
                      <a:pt x="738" y="1017"/>
                    </a:lnTo>
                    <a:lnTo>
                      <a:pt x="742" y="1017"/>
                    </a:lnTo>
                    <a:lnTo>
                      <a:pt x="744" y="1017"/>
                    </a:lnTo>
                    <a:lnTo>
                      <a:pt x="748" y="1017"/>
                    </a:lnTo>
                    <a:lnTo>
                      <a:pt x="752" y="1016"/>
                    </a:lnTo>
                    <a:lnTo>
                      <a:pt x="755" y="1016"/>
                    </a:lnTo>
                    <a:lnTo>
                      <a:pt x="760" y="1016"/>
                    </a:lnTo>
                    <a:lnTo>
                      <a:pt x="762" y="1016"/>
                    </a:lnTo>
                    <a:lnTo>
                      <a:pt x="766" y="1014"/>
                    </a:lnTo>
                    <a:lnTo>
                      <a:pt x="769" y="1014"/>
                    </a:lnTo>
                    <a:lnTo>
                      <a:pt x="774" y="1014"/>
                    </a:lnTo>
                    <a:lnTo>
                      <a:pt x="778" y="1013"/>
                    </a:lnTo>
                    <a:lnTo>
                      <a:pt x="781" y="1013"/>
                    </a:lnTo>
                    <a:lnTo>
                      <a:pt x="785" y="1013"/>
                    </a:lnTo>
                    <a:lnTo>
                      <a:pt x="789" y="1013"/>
                    </a:lnTo>
                    <a:lnTo>
                      <a:pt x="793" y="1012"/>
                    </a:lnTo>
                    <a:lnTo>
                      <a:pt x="798" y="1012"/>
                    </a:lnTo>
                    <a:lnTo>
                      <a:pt x="801" y="1012"/>
                    </a:lnTo>
                    <a:lnTo>
                      <a:pt x="806" y="1012"/>
                    </a:lnTo>
                    <a:lnTo>
                      <a:pt x="810" y="1011"/>
                    </a:lnTo>
                    <a:lnTo>
                      <a:pt x="814" y="1011"/>
                    </a:lnTo>
                    <a:lnTo>
                      <a:pt x="818" y="1011"/>
                    </a:lnTo>
                    <a:lnTo>
                      <a:pt x="823" y="1011"/>
                    </a:lnTo>
                    <a:lnTo>
                      <a:pt x="826" y="1010"/>
                    </a:lnTo>
                    <a:lnTo>
                      <a:pt x="831" y="1010"/>
                    </a:lnTo>
                    <a:lnTo>
                      <a:pt x="836" y="1008"/>
                    </a:lnTo>
                    <a:lnTo>
                      <a:pt x="840" y="1008"/>
                    </a:lnTo>
                    <a:lnTo>
                      <a:pt x="844" y="1007"/>
                    </a:lnTo>
                    <a:lnTo>
                      <a:pt x="849" y="1007"/>
                    </a:lnTo>
                    <a:lnTo>
                      <a:pt x="854" y="1006"/>
                    </a:lnTo>
                    <a:lnTo>
                      <a:pt x="858" y="1006"/>
                    </a:lnTo>
                    <a:lnTo>
                      <a:pt x="862" y="1005"/>
                    </a:lnTo>
                    <a:lnTo>
                      <a:pt x="867" y="1005"/>
                    </a:lnTo>
                    <a:lnTo>
                      <a:pt x="870" y="1004"/>
                    </a:lnTo>
                    <a:lnTo>
                      <a:pt x="876" y="1004"/>
                    </a:lnTo>
                    <a:lnTo>
                      <a:pt x="880" y="1002"/>
                    </a:lnTo>
                    <a:lnTo>
                      <a:pt x="884" y="1002"/>
                    </a:lnTo>
                    <a:lnTo>
                      <a:pt x="889" y="1001"/>
                    </a:lnTo>
                    <a:lnTo>
                      <a:pt x="894" y="1001"/>
                    </a:lnTo>
                    <a:lnTo>
                      <a:pt x="899" y="1000"/>
                    </a:lnTo>
                    <a:lnTo>
                      <a:pt x="902" y="999"/>
                    </a:lnTo>
                    <a:lnTo>
                      <a:pt x="907" y="998"/>
                    </a:lnTo>
                    <a:lnTo>
                      <a:pt x="910" y="998"/>
                    </a:lnTo>
                    <a:lnTo>
                      <a:pt x="915" y="997"/>
                    </a:lnTo>
                    <a:lnTo>
                      <a:pt x="919" y="995"/>
                    </a:lnTo>
                    <a:lnTo>
                      <a:pt x="923" y="994"/>
                    </a:lnTo>
                    <a:lnTo>
                      <a:pt x="928" y="993"/>
                    </a:lnTo>
                    <a:lnTo>
                      <a:pt x="932" y="992"/>
                    </a:lnTo>
                    <a:lnTo>
                      <a:pt x="936" y="991"/>
                    </a:lnTo>
                    <a:lnTo>
                      <a:pt x="940" y="989"/>
                    </a:lnTo>
                    <a:lnTo>
                      <a:pt x="945" y="988"/>
                    </a:lnTo>
                    <a:lnTo>
                      <a:pt x="948" y="987"/>
                    </a:lnTo>
                    <a:lnTo>
                      <a:pt x="953" y="986"/>
                    </a:lnTo>
                    <a:lnTo>
                      <a:pt x="958" y="985"/>
                    </a:lnTo>
                    <a:lnTo>
                      <a:pt x="961" y="983"/>
                    </a:lnTo>
                    <a:lnTo>
                      <a:pt x="965" y="982"/>
                    </a:lnTo>
                    <a:lnTo>
                      <a:pt x="969" y="980"/>
                    </a:lnTo>
                    <a:lnTo>
                      <a:pt x="972" y="979"/>
                    </a:lnTo>
                    <a:lnTo>
                      <a:pt x="976" y="978"/>
                    </a:lnTo>
                    <a:lnTo>
                      <a:pt x="979" y="975"/>
                    </a:lnTo>
                    <a:lnTo>
                      <a:pt x="983" y="974"/>
                    </a:lnTo>
                    <a:lnTo>
                      <a:pt x="986" y="973"/>
                    </a:lnTo>
                    <a:lnTo>
                      <a:pt x="990" y="972"/>
                    </a:lnTo>
                    <a:lnTo>
                      <a:pt x="992" y="970"/>
                    </a:lnTo>
                    <a:lnTo>
                      <a:pt x="996" y="968"/>
                    </a:lnTo>
                    <a:lnTo>
                      <a:pt x="999" y="968"/>
                    </a:lnTo>
                    <a:lnTo>
                      <a:pt x="1002" y="967"/>
                    </a:lnTo>
                    <a:lnTo>
                      <a:pt x="1005" y="965"/>
                    </a:lnTo>
                    <a:lnTo>
                      <a:pt x="1008" y="963"/>
                    </a:lnTo>
                    <a:lnTo>
                      <a:pt x="1011" y="963"/>
                    </a:lnTo>
                    <a:lnTo>
                      <a:pt x="1014" y="962"/>
                    </a:lnTo>
                    <a:lnTo>
                      <a:pt x="1018" y="959"/>
                    </a:lnTo>
                    <a:lnTo>
                      <a:pt x="1023" y="956"/>
                    </a:lnTo>
                    <a:lnTo>
                      <a:pt x="1028" y="954"/>
                    </a:lnTo>
                    <a:lnTo>
                      <a:pt x="1033" y="951"/>
                    </a:lnTo>
                    <a:lnTo>
                      <a:pt x="1036" y="949"/>
                    </a:lnTo>
                    <a:lnTo>
                      <a:pt x="1040" y="947"/>
                    </a:lnTo>
                    <a:lnTo>
                      <a:pt x="1043" y="944"/>
                    </a:lnTo>
                    <a:lnTo>
                      <a:pt x="1047" y="943"/>
                    </a:lnTo>
                    <a:lnTo>
                      <a:pt x="1050" y="940"/>
                    </a:lnTo>
                    <a:lnTo>
                      <a:pt x="1053" y="937"/>
                    </a:lnTo>
                    <a:lnTo>
                      <a:pt x="1054" y="935"/>
                    </a:lnTo>
                    <a:lnTo>
                      <a:pt x="1057" y="932"/>
                    </a:lnTo>
                    <a:lnTo>
                      <a:pt x="1061" y="928"/>
                    </a:lnTo>
                    <a:lnTo>
                      <a:pt x="1065" y="923"/>
                    </a:lnTo>
                    <a:lnTo>
                      <a:pt x="1066" y="918"/>
                    </a:lnTo>
                    <a:lnTo>
                      <a:pt x="1068" y="914"/>
                    </a:lnTo>
                    <a:lnTo>
                      <a:pt x="1068" y="908"/>
                    </a:lnTo>
                    <a:lnTo>
                      <a:pt x="1069" y="902"/>
                    </a:lnTo>
                    <a:lnTo>
                      <a:pt x="1068" y="898"/>
                    </a:lnTo>
                    <a:lnTo>
                      <a:pt x="1067" y="895"/>
                    </a:lnTo>
                    <a:lnTo>
                      <a:pt x="1066" y="892"/>
                    </a:lnTo>
                    <a:lnTo>
                      <a:pt x="1065" y="889"/>
                    </a:lnTo>
                    <a:lnTo>
                      <a:pt x="1063" y="885"/>
                    </a:lnTo>
                    <a:lnTo>
                      <a:pt x="1061" y="881"/>
                    </a:lnTo>
                    <a:lnTo>
                      <a:pt x="1059" y="877"/>
                    </a:lnTo>
                    <a:lnTo>
                      <a:pt x="1056" y="874"/>
                    </a:lnTo>
                    <a:lnTo>
                      <a:pt x="1054" y="870"/>
                    </a:lnTo>
                    <a:lnTo>
                      <a:pt x="1050" y="866"/>
                    </a:lnTo>
                    <a:lnTo>
                      <a:pt x="1046" y="861"/>
                    </a:lnTo>
                    <a:lnTo>
                      <a:pt x="1042" y="858"/>
                    </a:lnTo>
                    <a:lnTo>
                      <a:pt x="1037" y="854"/>
                    </a:lnTo>
                    <a:lnTo>
                      <a:pt x="1034" y="851"/>
                    </a:lnTo>
                    <a:lnTo>
                      <a:pt x="1028" y="846"/>
                    </a:lnTo>
                    <a:lnTo>
                      <a:pt x="1023" y="842"/>
                    </a:lnTo>
                    <a:lnTo>
                      <a:pt x="1019" y="841"/>
                    </a:lnTo>
                    <a:lnTo>
                      <a:pt x="1016" y="839"/>
                    </a:lnTo>
                    <a:lnTo>
                      <a:pt x="1014" y="836"/>
                    </a:lnTo>
                    <a:lnTo>
                      <a:pt x="1010" y="835"/>
                    </a:lnTo>
                    <a:lnTo>
                      <a:pt x="1006" y="833"/>
                    </a:lnTo>
                    <a:lnTo>
                      <a:pt x="1003" y="830"/>
                    </a:lnTo>
                    <a:lnTo>
                      <a:pt x="999" y="829"/>
                    </a:lnTo>
                    <a:lnTo>
                      <a:pt x="997" y="827"/>
                    </a:lnTo>
                    <a:lnTo>
                      <a:pt x="992" y="826"/>
                    </a:lnTo>
                    <a:lnTo>
                      <a:pt x="989" y="823"/>
                    </a:lnTo>
                    <a:lnTo>
                      <a:pt x="984" y="821"/>
                    </a:lnTo>
                    <a:lnTo>
                      <a:pt x="980" y="820"/>
                    </a:lnTo>
                    <a:lnTo>
                      <a:pt x="977" y="819"/>
                    </a:lnTo>
                    <a:lnTo>
                      <a:pt x="972" y="816"/>
                    </a:lnTo>
                    <a:lnTo>
                      <a:pt x="967" y="815"/>
                    </a:lnTo>
                    <a:lnTo>
                      <a:pt x="964" y="814"/>
                    </a:lnTo>
                    <a:lnTo>
                      <a:pt x="959" y="811"/>
                    </a:lnTo>
                    <a:lnTo>
                      <a:pt x="954" y="810"/>
                    </a:lnTo>
                    <a:lnTo>
                      <a:pt x="950" y="809"/>
                    </a:lnTo>
                    <a:lnTo>
                      <a:pt x="945" y="807"/>
                    </a:lnTo>
                    <a:lnTo>
                      <a:pt x="939" y="806"/>
                    </a:lnTo>
                    <a:lnTo>
                      <a:pt x="934" y="804"/>
                    </a:lnTo>
                    <a:lnTo>
                      <a:pt x="928" y="803"/>
                    </a:lnTo>
                    <a:lnTo>
                      <a:pt x="923" y="802"/>
                    </a:lnTo>
                    <a:lnTo>
                      <a:pt x="919" y="801"/>
                    </a:lnTo>
                    <a:lnTo>
                      <a:pt x="913" y="800"/>
                    </a:lnTo>
                    <a:lnTo>
                      <a:pt x="907" y="798"/>
                    </a:lnTo>
                    <a:lnTo>
                      <a:pt x="902" y="797"/>
                    </a:lnTo>
                    <a:lnTo>
                      <a:pt x="895" y="797"/>
                    </a:lnTo>
                    <a:lnTo>
                      <a:pt x="890" y="796"/>
                    </a:lnTo>
                    <a:lnTo>
                      <a:pt x="884" y="795"/>
                    </a:lnTo>
                    <a:lnTo>
                      <a:pt x="878" y="795"/>
                    </a:lnTo>
                    <a:lnTo>
                      <a:pt x="871" y="794"/>
                    </a:lnTo>
                    <a:lnTo>
                      <a:pt x="865" y="793"/>
                    </a:lnTo>
                    <a:lnTo>
                      <a:pt x="859" y="793"/>
                    </a:lnTo>
                    <a:lnTo>
                      <a:pt x="854" y="791"/>
                    </a:lnTo>
                    <a:lnTo>
                      <a:pt x="848" y="790"/>
                    </a:lnTo>
                    <a:lnTo>
                      <a:pt x="843" y="790"/>
                    </a:lnTo>
                    <a:lnTo>
                      <a:pt x="837" y="789"/>
                    </a:lnTo>
                    <a:lnTo>
                      <a:pt x="832" y="789"/>
                    </a:lnTo>
                    <a:lnTo>
                      <a:pt x="827" y="789"/>
                    </a:lnTo>
                    <a:lnTo>
                      <a:pt x="823" y="788"/>
                    </a:lnTo>
                    <a:lnTo>
                      <a:pt x="818" y="788"/>
                    </a:lnTo>
                    <a:lnTo>
                      <a:pt x="813" y="788"/>
                    </a:lnTo>
                    <a:lnTo>
                      <a:pt x="808" y="788"/>
                    </a:lnTo>
                    <a:lnTo>
                      <a:pt x="805" y="787"/>
                    </a:lnTo>
                    <a:lnTo>
                      <a:pt x="800" y="787"/>
                    </a:lnTo>
                    <a:lnTo>
                      <a:pt x="798" y="787"/>
                    </a:lnTo>
                    <a:lnTo>
                      <a:pt x="793" y="787"/>
                    </a:lnTo>
                    <a:lnTo>
                      <a:pt x="789" y="785"/>
                    </a:lnTo>
                    <a:lnTo>
                      <a:pt x="785" y="785"/>
                    </a:lnTo>
                    <a:lnTo>
                      <a:pt x="782" y="785"/>
                    </a:lnTo>
                    <a:lnTo>
                      <a:pt x="779" y="784"/>
                    </a:lnTo>
                    <a:lnTo>
                      <a:pt x="775" y="784"/>
                    </a:lnTo>
                    <a:lnTo>
                      <a:pt x="772" y="784"/>
                    </a:lnTo>
                    <a:lnTo>
                      <a:pt x="769" y="784"/>
                    </a:lnTo>
                    <a:lnTo>
                      <a:pt x="766" y="783"/>
                    </a:lnTo>
                    <a:lnTo>
                      <a:pt x="763" y="783"/>
                    </a:lnTo>
                    <a:lnTo>
                      <a:pt x="760" y="783"/>
                    </a:lnTo>
                    <a:lnTo>
                      <a:pt x="757" y="783"/>
                    </a:lnTo>
                    <a:lnTo>
                      <a:pt x="753" y="782"/>
                    </a:lnTo>
                    <a:lnTo>
                      <a:pt x="748" y="782"/>
                    </a:lnTo>
                    <a:lnTo>
                      <a:pt x="743" y="781"/>
                    </a:lnTo>
                    <a:lnTo>
                      <a:pt x="738" y="779"/>
                    </a:lnTo>
                    <a:lnTo>
                      <a:pt x="735" y="778"/>
                    </a:lnTo>
                    <a:lnTo>
                      <a:pt x="731" y="777"/>
                    </a:lnTo>
                    <a:lnTo>
                      <a:pt x="727" y="776"/>
                    </a:lnTo>
                    <a:lnTo>
                      <a:pt x="724" y="774"/>
                    </a:lnTo>
                    <a:lnTo>
                      <a:pt x="721" y="772"/>
                    </a:lnTo>
                    <a:lnTo>
                      <a:pt x="717" y="771"/>
                    </a:lnTo>
                    <a:lnTo>
                      <a:pt x="715" y="768"/>
                    </a:lnTo>
                    <a:lnTo>
                      <a:pt x="711" y="765"/>
                    </a:lnTo>
                    <a:lnTo>
                      <a:pt x="709" y="763"/>
                    </a:lnTo>
                    <a:lnTo>
                      <a:pt x="706" y="759"/>
                    </a:lnTo>
                    <a:lnTo>
                      <a:pt x="703" y="756"/>
                    </a:lnTo>
                    <a:lnTo>
                      <a:pt x="701" y="752"/>
                    </a:lnTo>
                    <a:lnTo>
                      <a:pt x="697" y="749"/>
                    </a:lnTo>
                    <a:lnTo>
                      <a:pt x="695" y="744"/>
                    </a:lnTo>
                    <a:lnTo>
                      <a:pt x="691" y="738"/>
                    </a:lnTo>
                    <a:lnTo>
                      <a:pt x="689" y="733"/>
                    </a:lnTo>
                    <a:lnTo>
                      <a:pt x="685" y="728"/>
                    </a:lnTo>
                    <a:lnTo>
                      <a:pt x="683" y="724"/>
                    </a:lnTo>
                    <a:lnTo>
                      <a:pt x="679" y="719"/>
                    </a:lnTo>
                    <a:lnTo>
                      <a:pt x="677" y="715"/>
                    </a:lnTo>
                    <a:lnTo>
                      <a:pt x="674" y="711"/>
                    </a:lnTo>
                    <a:lnTo>
                      <a:pt x="672" y="706"/>
                    </a:lnTo>
                    <a:lnTo>
                      <a:pt x="670" y="701"/>
                    </a:lnTo>
                    <a:lnTo>
                      <a:pt x="667" y="698"/>
                    </a:lnTo>
                    <a:lnTo>
                      <a:pt x="665" y="693"/>
                    </a:lnTo>
                    <a:lnTo>
                      <a:pt x="663" y="689"/>
                    </a:lnTo>
                    <a:lnTo>
                      <a:pt x="660" y="685"/>
                    </a:lnTo>
                    <a:lnTo>
                      <a:pt x="659" y="681"/>
                    </a:lnTo>
                    <a:lnTo>
                      <a:pt x="658" y="676"/>
                    </a:lnTo>
                    <a:lnTo>
                      <a:pt x="656" y="673"/>
                    </a:lnTo>
                    <a:lnTo>
                      <a:pt x="654" y="669"/>
                    </a:lnTo>
                    <a:lnTo>
                      <a:pt x="652" y="664"/>
                    </a:lnTo>
                    <a:lnTo>
                      <a:pt x="651" y="661"/>
                    </a:lnTo>
                    <a:lnTo>
                      <a:pt x="651" y="657"/>
                    </a:lnTo>
                    <a:lnTo>
                      <a:pt x="650" y="654"/>
                    </a:lnTo>
                    <a:lnTo>
                      <a:pt x="648" y="650"/>
                    </a:lnTo>
                    <a:lnTo>
                      <a:pt x="648" y="647"/>
                    </a:lnTo>
                    <a:lnTo>
                      <a:pt x="648" y="644"/>
                    </a:lnTo>
                    <a:lnTo>
                      <a:pt x="648" y="641"/>
                    </a:lnTo>
                    <a:lnTo>
                      <a:pt x="648" y="637"/>
                    </a:lnTo>
                    <a:lnTo>
                      <a:pt x="648" y="634"/>
                    </a:lnTo>
                    <a:lnTo>
                      <a:pt x="650" y="631"/>
                    </a:lnTo>
                    <a:lnTo>
                      <a:pt x="651" y="628"/>
                    </a:lnTo>
                    <a:lnTo>
                      <a:pt x="652" y="625"/>
                    </a:lnTo>
                    <a:lnTo>
                      <a:pt x="653" y="622"/>
                    </a:lnTo>
                    <a:lnTo>
                      <a:pt x="656" y="621"/>
                    </a:lnTo>
                    <a:lnTo>
                      <a:pt x="657" y="617"/>
                    </a:lnTo>
                    <a:lnTo>
                      <a:pt x="658" y="613"/>
                    </a:lnTo>
                    <a:lnTo>
                      <a:pt x="660" y="610"/>
                    </a:lnTo>
                    <a:lnTo>
                      <a:pt x="663" y="606"/>
                    </a:lnTo>
                    <a:lnTo>
                      <a:pt x="664" y="602"/>
                    </a:lnTo>
                    <a:lnTo>
                      <a:pt x="667" y="598"/>
                    </a:lnTo>
                    <a:lnTo>
                      <a:pt x="669" y="594"/>
                    </a:lnTo>
                    <a:lnTo>
                      <a:pt x="672" y="590"/>
                    </a:lnTo>
                    <a:lnTo>
                      <a:pt x="674" y="585"/>
                    </a:lnTo>
                    <a:lnTo>
                      <a:pt x="677" y="580"/>
                    </a:lnTo>
                    <a:lnTo>
                      <a:pt x="679" y="575"/>
                    </a:lnTo>
                    <a:lnTo>
                      <a:pt x="683" y="571"/>
                    </a:lnTo>
                    <a:lnTo>
                      <a:pt x="684" y="565"/>
                    </a:lnTo>
                    <a:lnTo>
                      <a:pt x="686" y="560"/>
                    </a:lnTo>
                    <a:lnTo>
                      <a:pt x="690" y="554"/>
                    </a:lnTo>
                    <a:lnTo>
                      <a:pt x="692" y="549"/>
                    </a:lnTo>
                    <a:lnTo>
                      <a:pt x="695" y="543"/>
                    </a:lnTo>
                    <a:lnTo>
                      <a:pt x="697" y="537"/>
                    </a:lnTo>
                    <a:lnTo>
                      <a:pt x="698" y="533"/>
                    </a:lnTo>
                    <a:lnTo>
                      <a:pt x="701" y="528"/>
                    </a:lnTo>
                    <a:lnTo>
                      <a:pt x="702" y="522"/>
                    </a:lnTo>
                    <a:lnTo>
                      <a:pt x="703" y="516"/>
                    </a:lnTo>
                    <a:lnTo>
                      <a:pt x="704" y="510"/>
                    </a:lnTo>
                    <a:lnTo>
                      <a:pt x="705" y="505"/>
                    </a:lnTo>
                    <a:lnTo>
                      <a:pt x="706" y="501"/>
                    </a:lnTo>
                    <a:lnTo>
                      <a:pt x="706" y="495"/>
                    </a:lnTo>
                    <a:lnTo>
                      <a:pt x="706" y="490"/>
                    </a:lnTo>
                    <a:lnTo>
                      <a:pt x="706" y="485"/>
                    </a:lnTo>
                    <a:lnTo>
                      <a:pt x="706" y="481"/>
                    </a:lnTo>
                    <a:lnTo>
                      <a:pt x="705" y="477"/>
                    </a:lnTo>
                    <a:lnTo>
                      <a:pt x="704" y="472"/>
                    </a:lnTo>
                    <a:lnTo>
                      <a:pt x="703" y="470"/>
                    </a:lnTo>
                    <a:lnTo>
                      <a:pt x="701" y="465"/>
                    </a:lnTo>
                    <a:lnTo>
                      <a:pt x="699" y="462"/>
                    </a:lnTo>
                    <a:lnTo>
                      <a:pt x="697" y="458"/>
                    </a:lnTo>
                    <a:lnTo>
                      <a:pt x="697" y="454"/>
                    </a:lnTo>
                    <a:lnTo>
                      <a:pt x="695" y="451"/>
                    </a:lnTo>
                    <a:lnTo>
                      <a:pt x="693" y="447"/>
                    </a:lnTo>
                    <a:lnTo>
                      <a:pt x="692" y="445"/>
                    </a:lnTo>
                    <a:lnTo>
                      <a:pt x="692" y="441"/>
                    </a:lnTo>
                    <a:lnTo>
                      <a:pt x="691" y="438"/>
                    </a:lnTo>
                    <a:lnTo>
                      <a:pt x="691" y="434"/>
                    </a:lnTo>
                    <a:lnTo>
                      <a:pt x="690" y="431"/>
                    </a:lnTo>
                    <a:lnTo>
                      <a:pt x="690" y="428"/>
                    </a:lnTo>
                    <a:lnTo>
                      <a:pt x="690" y="425"/>
                    </a:lnTo>
                    <a:lnTo>
                      <a:pt x="690" y="421"/>
                    </a:lnTo>
                    <a:lnTo>
                      <a:pt x="690" y="418"/>
                    </a:lnTo>
                    <a:lnTo>
                      <a:pt x="690" y="415"/>
                    </a:lnTo>
                    <a:lnTo>
                      <a:pt x="690" y="411"/>
                    </a:lnTo>
                    <a:lnTo>
                      <a:pt x="690" y="407"/>
                    </a:lnTo>
                    <a:lnTo>
                      <a:pt x="690" y="403"/>
                    </a:lnTo>
                    <a:lnTo>
                      <a:pt x="691" y="400"/>
                    </a:lnTo>
                    <a:lnTo>
                      <a:pt x="691" y="395"/>
                    </a:lnTo>
                    <a:lnTo>
                      <a:pt x="691" y="390"/>
                    </a:lnTo>
                    <a:lnTo>
                      <a:pt x="692" y="387"/>
                    </a:lnTo>
                    <a:lnTo>
                      <a:pt x="693" y="382"/>
                    </a:lnTo>
                    <a:lnTo>
                      <a:pt x="693" y="376"/>
                    </a:lnTo>
                    <a:lnTo>
                      <a:pt x="695" y="371"/>
                    </a:lnTo>
                    <a:lnTo>
                      <a:pt x="695" y="367"/>
                    </a:lnTo>
                    <a:lnTo>
                      <a:pt x="696" y="361"/>
                    </a:lnTo>
                    <a:lnTo>
                      <a:pt x="696" y="357"/>
                    </a:lnTo>
                    <a:lnTo>
                      <a:pt x="697" y="355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8" y="347"/>
                    </a:lnTo>
                    <a:lnTo>
                      <a:pt x="699" y="343"/>
                    </a:lnTo>
                    <a:lnTo>
                      <a:pt x="699" y="339"/>
                    </a:lnTo>
                    <a:lnTo>
                      <a:pt x="701" y="337"/>
                    </a:lnTo>
                    <a:lnTo>
                      <a:pt x="701" y="332"/>
                    </a:lnTo>
                    <a:lnTo>
                      <a:pt x="702" y="329"/>
                    </a:lnTo>
                    <a:lnTo>
                      <a:pt x="702" y="325"/>
                    </a:lnTo>
                    <a:lnTo>
                      <a:pt x="702" y="323"/>
                    </a:lnTo>
                    <a:lnTo>
                      <a:pt x="703" y="318"/>
                    </a:lnTo>
                    <a:lnTo>
                      <a:pt x="703" y="314"/>
                    </a:lnTo>
                    <a:lnTo>
                      <a:pt x="704" y="311"/>
                    </a:lnTo>
                    <a:lnTo>
                      <a:pt x="705" y="307"/>
                    </a:lnTo>
                    <a:lnTo>
                      <a:pt x="705" y="303"/>
                    </a:lnTo>
                    <a:lnTo>
                      <a:pt x="706" y="298"/>
                    </a:lnTo>
                    <a:lnTo>
                      <a:pt x="706" y="294"/>
                    </a:lnTo>
                    <a:lnTo>
                      <a:pt x="708" y="291"/>
                    </a:lnTo>
                    <a:lnTo>
                      <a:pt x="708" y="286"/>
                    </a:lnTo>
                    <a:lnTo>
                      <a:pt x="709" y="282"/>
                    </a:lnTo>
                    <a:lnTo>
                      <a:pt x="709" y="278"/>
                    </a:lnTo>
                    <a:lnTo>
                      <a:pt x="710" y="273"/>
                    </a:lnTo>
                    <a:lnTo>
                      <a:pt x="710" y="268"/>
                    </a:lnTo>
                    <a:lnTo>
                      <a:pt x="710" y="265"/>
                    </a:lnTo>
                    <a:lnTo>
                      <a:pt x="711" y="260"/>
                    </a:lnTo>
                    <a:lnTo>
                      <a:pt x="712" y="255"/>
                    </a:lnTo>
                    <a:lnTo>
                      <a:pt x="712" y="250"/>
                    </a:lnTo>
                    <a:lnTo>
                      <a:pt x="712" y="247"/>
                    </a:lnTo>
                    <a:lnTo>
                      <a:pt x="714" y="242"/>
                    </a:lnTo>
                    <a:lnTo>
                      <a:pt x="715" y="237"/>
                    </a:lnTo>
                    <a:lnTo>
                      <a:pt x="715" y="233"/>
                    </a:lnTo>
                    <a:lnTo>
                      <a:pt x="715" y="228"/>
                    </a:lnTo>
                    <a:lnTo>
                      <a:pt x="716" y="223"/>
                    </a:lnTo>
                    <a:lnTo>
                      <a:pt x="716" y="220"/>
                    </a:lnTo>
                    <a:lnTo>
                      <a:pt x="716" y="215"/>
                    </a:lnTo>
                    <a:lnTo>
                      <a:pt x="717" y="210"/>
                    </a:lnTo>
                    <a:lnTo>
                      <a:pt x="717" y="204"/>
                    </a:lnTo>
                    <a:lnTo>
                      <a:pt x="718" y="201"/>
                    </a:lnTo>
                    <a:lnTo>
                      <a:pt x="718" y="196"/>
                    </a:lnTo>
                    <a:lnTo>
                      <a:pt x="718" y="191"/>
                    </a:lnTo>
                    <a:lnTo>
                      <a:pt x="718" y="186"/>
                    </a:lnTo>
                    <a:lnTo>
                      <a:pt x="718" y="182"/>
                    </a:lnTo>
                    <a:lnTo>
                      <a:pt x="718" y="177"/>
                    </a:lnTo>
                    <a:lnTo>
                      <a:pt x="718" y="172"/>
                    </a:lnTo>
                    <a:lnTo>
                      <a:pt x="718" y="167"/>
                    </a:lnTo>
                    <a:lnTo>
                      <a:pt x="720" y="163"/>
                    </a:lnTo>
                    <a:lnTo>
                      <a:pt x="720" y="158"/>
                    </a:lnTo>
                    <a:lnTo>
                      <a:pt x="720" y="153"/>
                    </a:lnTo>
                    <a:lnTo>
                      <a:pt x="720" y="148"/>
                    </a:lnTo>
                    <a:lnTo>
                      <a:pt x="720" y="145"/>
                    </a:lnTo>
                    <a:lnTo>
                      <a:pt x="720" y="140"/>
                    </a:lnTo>
                    <a:lnTo>
                      <a:pt x="720" y="135"/>
                    </a:lnTo>
                    <a:lnTo>
                      <a:pt x="720" y="132"/>
                    </a:lnTo>
                    <a:lnTo>
                      <a:pt x="720" y="127"/>
                    </a:lnTo>
                    <a:lnTo>
                      <a:pt x="718" y="122"/>
                    </a:lnTo>
                    <a:lnTo>
                      <a:pt x="718" y="118"/>
                    </a:lnTo>
                    <a:lnTo>
                      <a:pt x="717" y="114"/>
                    </a:lnTo>
                    <a:lnTo>
                      <a:pt x="717" y="109"/>
                    </a:lnTo>
                    <a:lnTo>
                      <a:pt x="716" y="106"/>
                    </a:lnTo>
                    <a:lnTo>
                      <a:pt x="716" y="102"/>
                    </a:lnTo>
                    <a:lnTo>
                      <a:pt x="716" y="97"/>
                    </a:lnTo>
                    <a:lnTo>
                      <a:pt x="715" y="94"/>
                    </a:lnTo>
                    <a:lnTo>
                      <a:pt x="714" y="90"/>
                    </a:lnTo>
                    <a:lnTo>
                      <a:pt x="714" y="87"/>
                    </a:lnTo>
                    <a:lnTo>
                      <a:pt x="712" y="82"/>
                    </a:lnTo>
                    <a:lnTo>
                      <a:pt x="711" y="80"/>
                    </a:lnTo>
                    <a:lnTo>
                      <a:pt x="710" y="76"/>
                    </a:lnTo>
                    <a:lnTo>
                      <a:pt x="710" y="72"/>
                    </a:lnTo>
                    <a:lnTo>
                      <a:pt x="709" y="69"/>
                    </a:lnTo>
                    <a:lnTo>
                      <a:pt x="708" y="67"/>
                    </a:lnTo>
                    <a:lnTo>
                      <a:pt x="706" y="63"/>
                    </a:lnTo>
                    <a:lnTo>
                      <a:pt x="704" y="59"/>
                    </a:lnTo>
                    <a:lnTo>
                      <a:pt x="703" y="56"/>
                    </a:lnTo>
                    <a:lnTo>
                      <a:pt x="702" y="54"/>
                    </a:lnTo>
                    <a:lnTo>
                      <a:pt x="697" y="48"/>
                    </a:lnTo>
                    <a:lnTo>
                      <a:pt x="692" y="42"/>
                    </a:lnTo>
                    <a:lnTo>
                      <a:pt x="688" y="36"/>
                    </a:lnTo>
                    <a:lnTo>
                      <a:pt x="683" y="31"/>
                    </a:lnTo>
                    <a:lnTo>
                      <a:pt x="679" y="29"/>
                    </a:lnTo>
                    <a:lnTo>
                      <a:pt x="676" y="26"/>
                    </a:lnTo>
                    <a:lnTo>
                      <a:pt x="672" y="24"/>
                    </a:lnTo>
                    <a:lnTo>
                      <a:pt x="670" y="23"/>
                    </a:lnTo>
                    <a:lnTo>
                      <a:pt x="666" y="20"/>
                    </a:lnTo>
                    <a:lnTo>
                      <a:pt x="663" y="18"/>
                    </a:lnTo>
                    <a:lnTo>
                      <a:pt x="659" y="17"/>
                    </a:lnTo>
                    <a:lnTo>
                      <a:pt x="656" y="14"/>
                    </a:lnTo>
                    <a:lnTo>
                      <a:pt x="651" y="13"/>
                    </a:lnTo>
                    <a:lnTo>
                      <a:pt x="647" y="11"/>
                    </a:lnTo>
                    <a:lnTo>
                      <a:pt x="644" y="10"/>
                    </a:lnTo>
                    <a:lnTo>
                      <a:pt x="639" y="10"/>
                    </a:lnTo>
                    <a:lnTo>
                      <a:pt x="635" y="7"/>
                    </a:lnTo>
                    <a:lnTo>
                      <a:pt x="631" y="6"/>
                    </a:lnTo>
                    <a:lnTo>
                      <a:pt x="627" y="5"/>
                    </a:lnTo>
                    <a:lnTo>
                      <a:pt x="622" y="5"/>
                    </a:lnTo>
                    <a:lnTo>
                      <a:pt x="618" y="3"/>
                    </a:lnTo>
                    <a:lnTo>
                      <a:pt x="614" y="3"/>
                    </a:lnTo>
                    <a:lnTo>
                      <a:pt x="609" y="1"/>
                    </a:lnTo>
                    <a:lnTo>
                      <a:pt x="605" y="1"/>
                    </a:lnTo>
                    <a:lnTo>
                      <a:pt x="600" y="0"/>
                    </a:lnTo>
                    <a:lnTo>
                      <a:pt x="595" y="0"/>
                    </a:lnTo>
                    <a:lnTo>
                      <a:pt x="590" y="0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70" y="0"/>
                    </a:lnTo>
                    <a:lnTo>
                      <a:pt x="565" y="1"/>
                    </a:lnTo>
                    <a:lnTo>
                      <a:pt x="559" y="1"/>
                    </a:lnTo>
                    <a:lnTo>
                      <a:pt x="555" y="3"/>
                    </a:lnTo>
                    <a:lnTo>
                      <a:pt x="549" y="3"/>
                    </a:lnTo>
                    <a:lnTo>
                      <a:pt x="544" y="5"/>
                    </a:lnTo>
                    <a:lnTo>
                      <a:pt x="538" y="5"/>
                    </a:lnTo>
                    <a:lnTo>
                      <a:pt x="533" y="6"/>
                    </a:lnTo>
                    <a:lnTo>
                      <a:pt x="527" y="8"/>
                    </a:lnTo>
                    <a:lnTo>
                      <a:pt x="523" y="10"/>
                    </a:lnTo>
                    <a:lnTo>
                      <a:pt x="517" y="11"/>
                    </a:lnTo>
                    <a:lnTo>
                      <a:pt x="512" y="13"/>
                    </a:lnTo>
                    <a:lnTo>
                      <a:pt x="507" y="14"/>
                    </a:lnTo>
                    <a:lnTo>
                      <a:pt x="501" y="17"/>
                    </a:lnTo>
                    <a:lnTo>
                      <a:pt x="497" y="19"/>
                    </a:lnTo>
                    <a:lnTo>
                      <a:pt x="491" y="21"/>
                    </a:lnTo>
                    <a:lnTo>
                      <a:pt x="486" y="24"/>
                    </a:lnTo>
                    <a:lnTo>
                      <a:pt x="481" y="27"/>
                    </a:lnTo>
                    <a:lnTo>
                      <a:pt x="475" y="30"/>
                    </a:lnTo>
                    <a:lnTo>
                      <a:pt x="469" y="32"/>
                    </a:lnTo>
                    <a:lnTo>
                      <a:pt x="465" y="36"/>
                    </a:lnTo>
                    <a:lnTo>
                      <a:pt x="460" y="39"/>
                    </a:lnTo>
                    <a:lnTo>
                      <a:pt x="454" y="43"/>
                    </a:lnTo>
                    <a:lnTo>
                      <a:pt x="449" y="46"/>
                    </a:lnTo>
                    <a:lnTo>
                      <a:pt x="444" y="50"/>
                    </a:lnTo>
                    <a:lnTo>
                      <a:pt x="440" y="55"/>
                    </a:lnTo>
                    <a:lnTo>
                      <a:pt x="434" y="58"/>
                    </a:lnTo>
                    <a:lnTo>
                      <a:pt x="428" y="63"/>
                    </a:lnTo>
                    <a:lnTo>
                      <a:pt x="423" y="67"/>
                    </a:lnTo>
                    <a:lnTo>
                      <a:pt x="418" y="70"/>
                    </a:lnTo>
                    <a:lnTo>
                      <a:pt x="414" y="74"/>
                    </a:lnTo>
                    <a:lnTo>
                      <a:pt x="409" y="78"/>
                    </a:lnTo>
                    <a:lnTo>
                      <a:pt x="404" y="82"/>
                    </a:lnTo>
                    <a:lnTo>
                      <a:pt x="399" y="87"/>
                    </a:lnTo>
                    <a:lnTo>
                      <a:pt x="395" y="90"/>
                    </a:lnTo>
                    <a:lnTo>
                      <a:pt x="390" y="95"/>
                    </a:lnTo>
                    <a:lnTo>
                      <a:pt x="386" y="99"/>
                    </a:lnTo>
                    <a:lnTo>
                      <a:pt x="382" y="102"/>
                    </a:lnTo>
                    <a:lnTo>
                      <a:pt x="377" y="107"/>
                    </a:lnTo>
                    <a:lnTo>
                      <a:pt x="373" y="110"/>
                    </a:lnTo>
                    <a:lnTo>
                      <a:pt x="370" y="115"/>
                    </a:lnTo>
                    <a:lnTo>
                      <a:pt x="366" y="119"/>
                    </a:lnTo>
                    <a:lnTo>
                      <a:pt x="363" y="122"/>
                    </a:lnTo>
                    <a:lnTo>
                      <a:pt x="358" y="127"/>
                    </a:lnTo>
                    <a:lnTo>
                      <a:pt x="354" y="131"/>
                    </a:lnTo>
                    <a:lnTo>
                      <a:pt x="351" y="134"/>
                    </a:lnTo>
                    <a:lnTo>
                      <a:pt x="347" y="138"/>
                    </a:lnTo>
                    <a:lnTo>
                      <a:pt x="344" y="141"/>
                    </a:lnTo>
                    <a:lnTo>
                      <a:pt x="341" y="145"/>
                    </a:lnTo>
                    <a:lnTo>
                      <a:pt x="338" y="150"/>
                    </a:lnTo>
                    <a:lnTo>
                      <a:pt x="334" y="152"/>
                    </a:lnTo>
                    <a:lnTo>
                      <a:pt x="332" y="157"/>
                    </a:lnTo>
                    <a:lnTo>
                      <a:pt x="328" y="160"/>
                    </a:lnTo>
                    <a:lnTo>
                      <a:pt x="326" y="164"/>
                    </a:lnTo>
                    <a:lnTo>
                      <a:pt x="322" y="166"/>
                    </a:lnTo>
                    <a:lnTo>
                      <a:pt x="320" y="171"/>
                    </a:lnTo>
                    <a:lnTo>
                      <a:pt x="318" y="173"/>
                    </a:lnTo>
                    <a:lnTo>
                      <a:pt x="315" y="177"/>
                    </a:lnTo>
                    <a:lnTo>
                      <a:pt x="312" y="180"/>
                    </a:lnTo>
                    <a:lnTo>
                      <a:pt x="310" y="183"/>
                    </a:lnTo>
                    <a:lnTo>
                      <a:pt x="307" y="186"/>
                    </a:lnTo>
                    <a:lnTo>
                      <a:pt x="305" y="190"/>
                    </a:lnTo>
                    <a:lnTo>
                      <a:pt x="300" y="195"/>
                    </a:lnTo>
                    <a:lnTo>
                      <a:pt x="296" y="201"/>
                    </a:lnTo>
                    <a:lnTo>
                      <a:pt x="293" y="205"/>
                    </a:lnTo>
                    <a:lnTo>
                      <a:pt x="289" y="210"/>
                    </a:lnTo>
                    <a:lnTo>
                      <a:pt x="286" y="215"/>
                    </a:lnTo>
                    <a:lnTo>
                      <a:pt x="284" y="220"/>
                    </a:lnTo>
                    <a:lnTo>
                      <a:pt x="281" y="222"/>
                    </a:lnTo>
                    <a:lnTo>
                      <a:pt x="280" y="226"/>
                    </a:lnTo>
                    <a:lnTo>
                      <a:pt x="277" y="228"/>
                    </a:lnTo>
                    <a:lnTo>
                      <a:pt x="276" y="230"/>
                    </a:lnTo>
                    <a:lnTo>
                      <a:pt x="274" y="234"/>
                    </a:lnTo>
                    <a:lnTo>
                      <a:pt x="274" y="235"/>
                    </a:lnTo>
                    <a:close/>
                  </a:path>
                </a:pathLst>
              </a:custGeom>
              <a:solidFill>
                <a:srgbClr val="D9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35" name="Freeform 234"/>
              <p:cNvSpPr>
                <a:spLocks/>
              </p:cNvSpPr>
              <p:nvPr/>
            </p:nvSpPr>
            <p:spPr bwMode="auto">
              <a:xfrm>
                <a:off x="1625" y="1381"/>
                <a:ext cx="314" cy="333"/>
              </a:xfrm>
              <a:custGeom>
                <a:avLst/>
                <a:gdLst>
                  <a:gd name="T0" fmla="*/ 0 w 941"/>
                  <a:gd name="T1" fmla="*/ 0 h 997"/>
                  <a:gd name="T2" fmla="*/ 0 w 941"/>
                  <a:gd name="T3" fmla="*/ 0 h 997"/>
                  <a:gd name="T4" fmla="*/ 0 w 941"/>
                  <a:gd name="T5" fmla="*/ 0 h 997"/>
                  <a:gd name="T6" fmla="*/ 0 w 941"/>
                  <a:gd name="T7" fmla="*/ 0 h 997"/>
                  <a:gd name="T8" fmla="*/ 0 w 941"/>
                  <a:gd name="T9" fmla="*/ 0 h 997"/>
                  <a:gd name="T10" fmla="*/ 0 w 941"/>
                  <a:gd name="T11" fmla="*/ 0 h 997"/>
                  <a:gd name="T12" fmla="*/ 0 w 941"/>
                  <a:gd name="T13" fmla="*/ 0 h 997"/>
                  <a:gd name="T14" fmla="*/ 0 w 941"/>
                  <a:gd name="T15" fmla="*/ 0 h 997"/>
                  <a:gd name="T16" fmla="*/ 0 w 941"/>
                  <a:gd name="T17" fmla="*/ 0 h 997"/>
                  <a:gd name="T18" fmla="*/ 0 w 941"/>
                  <a:gd name="T19" fmla="*/ 0 h 997"/>
                  <a:gd name="T20" fmla="*/ 0 w 941"/>
                  <a:gd name="T21" fmla="*/ 0 h 997"/>
                  <a:gd name="T22" fmla="*/ 0 w 941"/>
                  <a:gd name="T23" fmla="*/ 0 h 997"/>
                  <a:gd name="T24" fmla="*/ 0 w 941"/>
                  <a:gd name="T25" fmla="*/ 0 h 997"/>
                  <a:gd name="T26" fmla="*/ 0 w 941"/>
                  <a:gd name="T27" fmla="*/ 0 h 997"/>
                  <a:gd name="T28" fmla="*/ 0 w 941"/>
                  <a:gd name="T29" fmla="*/ 0 h 997"/>
                  <a:gd name="T30" fmla="*/ 0 w 941"/>
                  <a:gd name="T31" fmla="*/ 0 h 997"/>
                  <a:gd name="T32" fmla="*/ 0 w 941"/>
                  <a:gd name="T33" fmla="*/ 0 h 997"/>
                  <a:gd name="T34" fmla="*/ 0 w 941"/>
                  <a:gd name="T35" fmla="*/ 0 h 997"/>
                  <a:gd name="T36" fmla="*/ 0 w 941"/>
                  <a:gd name="T37" fmla="*/ 0 h 997"/>
                  <a:gd name="T38" fmla="*/ 0 w 941"/>
                  <a:gd name="T39" fmla="*/ 0 h 997"/>
                  <a:gd name="T40" fmla="*/ 0 w 941"/>
                  <a:gd name="T41" fmla="*/ 0 h 997"/>
                  <a:gd name="T42" fmla="*/ 0 w 941"/>
                  <a:gd name="T43" fmla="*/ 0 h 997"/>
                  <a:gd name="T44" fmla="*/ 0 w 941"/>
                  <a:gd name="T45" fmla="*/ 0 h 997"/>
                  <a:gd name="T46" fmla="*/ 0 w 941"/>
                  <a:gd name="T47" fmla="*/ 0 h 997"/>
                  <a:gd name="T48" fmla="*/ 0 w 941"/>
                  <a:gd name="T49" fmla="*/ 0 h 997"/>
                  <a:gd name="T50" fmla="*/ 0 w 941"/>
                  <a:gd name="T51" fmla="*/ 0 h 997"/>
                  <a:gd name="T52" fmla="*/ 0 w 941"/>
                  <a:gd name="T53" fmla="*/ 0 h 997"/>
                  <a:gd name="T54" fmla="*/ 0 w 941"/>
                  <a:gd name="T55" fmla="*/ 0 h 997"/>
                  <a:gd name="T56" fmla="*/ 0 w 941"/>
                  <a:gd name="T57" fmla="*/ 0 h 997"/>
                  <a:gd name="T58" fmla="*/ 0 w 941"/>
                  <a:gd name="T59" fmla="*/ 0 h 997"/>
                  <a:gd name="T60" fmla="*/ 0 w 941"/>
                  <a:gd name="T61" fmla="*/ 0 h 997"/>
                  <a:gd name="T62" fmla="*/ 0 w 941"/>
                  <a:gd name="T63" fmla="*/ 0 h 997"/>
                  <a:gd name="T64" fmla="*/ 0 w 941"/>
                  <a:gd name="T65" fmla="*/ 0 h 997"/>
                  <a:gd name="T66" fmla="*/ 0 w 941"/>
                  <a:gd name="T67" fmla="*/ 0 h 997"/>
                  <a:gd name="T68" fmla="*/ 0 w 941"/>
                  <a:gd name="T69" fmla="*/ 0 h 997"/>
                  <a:gd name="T70" fmla="*/ 0 w 941"/>
                  <a:gd name="T71" fmla="*/ 0 h 997"/>
                  <a:gd name="T72" fmla="*/ 0 w 941"/>
                  <a:gd name="T73" fmla="*/ 0 h 997"/>
                  <a:gd name="T74" fmla="*/ 0 w 941"/>
                  <a:gd name="T75" fmla="*/ 0 h 997"/>
                  <a:gd name="T76" fmla="*/ 0 w 941"/>
                  <a:gd name="T77" fmla="*/ 0 h 997"/>
                  <a:gd name="T78" fmla="*/ 0 w 941"/>
                  <a:gd name="T79" fmla="*/ 0 h 997"/>
                  <a:gd name="T80" fmla="*/ 0 w 941"/>
                  <a:gd name="T81" fmla="*/ 0 h 997"/>
                  <a:gd name="T82" fmla="*/ 0 w 941"/>
                  <a:gd name="T83" fmla="*/ 0 h 997"/>
                  <a:gd name="T84" fmla="*/ 0 w 941"/>
                  <a:gd name="T85" fmla="*/ 0 h 997"/>
                  <a:gd name="T86" fmla="*/ 0 w 941"/>
                  <a:gd name="T87" fmla="*/ 0 h 997"/>
                  <a:gd name="T88" fmla="*/ 0 w 941"/>
                  <a:gd name="T89" fmla="*/ 0 h 997"/>
                  <a:gd name="T90" fmla="*/ 0 w 941"/>
                  <a:gd name="T91" fmla="*/ 0 h 997"/>
                  <a:gd name="T92" fmla="*/ 0 w 941"/>
                  <a:gd name="T93" fmla="*/ 0 h 997"/>
                  <a:gd name="T94" fmla="*/ 0 w 941"/>
                  <a:gd name="T95" fmla="*/ 0 h 997"/>
                  <a:gd name="T96" fmla="*/ 0 w 941"/>
                  <a:gd name="T97" fmla="*/ 0 h 997"/>
                  <a:gd name="T98" fmla="*/ 0 w 941"/>
                  <a:gd name="T99" fmla="*/ 0 h 997"/>
                  <a:gd name="T100" fmla="*/ 0 w 941"/>
                  <a:gd name="T101" fmla="*/ 0 h 997"/>
                  <a:gd name="T102" fmla="*/ 0 w 941"/>
                  <a:gd name="T103" fmla="*/ 0 h 997"/>
                  <a:gd name="T104" fmla="*/ 0 w 941"/>
                  <a:gd name="T105" fmla="*/ 0 h 997"/>
                  <a:gd name="T106" fmla="*/ 0 w 941"/>
                  <a:gd name="T107" fmla="*/ 0 h 997"/>
                  <a:gd name="T108" fmla="*/ 0 w 941"/>
                  <a:gd name="T109" fmla="*/ 0 h 997"/>
                  <a:gd name="T110" fmla="*/ 0 w 941"/>
                  <a:gd name="T111" fmla="*/ 0 h 997"/>
                  <a:gd name="T112" fmla="*/ 0 w 941"/>
                  <a:gd name="T113" fmla="*/ 0 h 997"/>
                  <a:gd name="T114" fmla="*/ 0 w 941"/>
                  <a:gd name="T115" fmla="*/ 0 h 997"/>
                  <a:gd name="T116" fmla="*/ 0 w 941"/>
                  <a:gd name="T117" fmla="*/ 0 h 997"/>
                  <a:gd name="T118" fmla="*/ 0 w 941"/>
                  <a:gd name="T119" fmla="*/ 0 h 997"/>
                  <a:gd name="T120" fmla="*/ 0 w 941"/>
                  <a:gd name="T121" fmla="*/ 0 h 9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1"/>
                  <a:gd name="T184" fmla="*/ 0 h 997"/>
                  <a:gd name="T185" fmla="*/ 941 w 941"/>
                  <a:gd name="T186" fmla="*/ 997 h 9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1" h="997">
                    <a:moveTo>
                      <a:pt x="44" y="217"/>
                    </a:moveTo>
                    <a:lnTo>
                      <a:pt x="44" y="216"/>
                    </a:lnTo>
                    <a:lnTo>
                      <a:pt x="44" y="215"/>
                    </a:lnTo>
                    <a:lnTo>
                      <a:pt x="45" y="213"/>
                    </a:lnTo>
                    <a:lnTo>
                      <a:pt x="47" y="210"/>
                    </a:lnTo>
                    <a:lnTo>
                      <a:pt x="48" y="207"/>
                    </a:lnTo>
                    <a:lnTo>
                      <a:pt x="51" y="202"/>
                    </a:lnTo>
                    <a:lnTo>
                      <a:pt x="53" y="198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66" y="188"/>
                    </a:lnTo>
                    <a:lnTo>
                      <a:pt x="69" y="185"/>
                    </a:lnTo>
                    <a:lnTo>
                      <a:pt x="71" y="184"/>
                    </a:lnTo>
                    <a:lnTo>
                      <a:pt x="75" y="183"/>
                    </a:lnTo>
                    <a:lnTo>
                      <a:pt x="77" y="182"/>
                    </a:lnTo>
                    <a:lnTo>
                      <a:pt x="80" y="181"/>
                    </a:lnTo>
                    <a:lnTo>
                      <a:pt x="83" y="179"/>
                    </a:lnTo>
                    <a:lnTo>
                      <a:pt x="86" y="178"/>
                    </a:lnTo>
                    <a:lnTo>
                      <a:pt x="91" y="178"/>
                    </a:lnTo>
                    <a:lnTo>
                      <a:pt x="94" y="178"/>
                    </a:lnTo>
                    <a:lnTo>
                      <a:pt x="98" y="178"/>
                    </a:lnTo>
                    <a:lnTo>
                      <a:pt x="102" y="178"/>
                    </a:lnTo>
                    <a:lnTo>
                      <a:pt x="107" y="181"/>
                    </a:lnTo>
                    <a:lnTo>
                      <a:pt x="110" y="181"/>
                    </a:lnTo>
                    <a:lnTo>
                      <a:pt x="115" y="182"/>
                    </a:lnTo>
                    <a:lnTo>
                      <a:pt x="118" y="183"/>
                    </a:lnTo>
                    <a:lnTo>
                      <a:pt x="122" y="184"/>
                    </a:lnTo>
                    <a:lnTo>
                      <a:pt x="126" y="185"/>
                    </a:lnTo>
                    <a:lnTo>
                      <a:pt x="128" y="188"/>
                    </a:lnTo>
                    <a:lnTo>
                      <a:pt x="130" y="189"/>
                    </a:lnTo>
                    <a:lnTo>
                      <a:pt x="134" y="190"/>
                    </a:lnTo>
                    <a:lnTo>
                      <a:pt x="137" y="194"/>
                    </a:lnTo>
                    <a:lnTo>
                      <a:pt x="141" y="197"/>
                    </a:lnTo>
                    <a:lnTo>
                      <a:pt x="143" y="202"/>
                    </a:lnTo>
                    <a:lnTo>
                      <a:pt x="146" y="206"/>
                    </a:lnTo>
                    <a:lnTo>
                      <a:pt x="147" y="209"/>
                    </a:lnTo>
                    <a:lnTo>
                      <a:pt x="148" y="213"/>
                    </a:lnTo>
                    <a:lnTo>
                      <a:pt x="149" y="216"/>
                    </a:lnTo>
                    <a:lnTo>
                      <a:pt x="149" y="221"/>
                    </a:lnTo>
                    <a:lnTo>
                      <a:pt x="149" y="225"/>
                    </a:lnTo>
                    <a:lnTo>
                      <a:pt x="149" y="227"/>
                    </a:lnTo>
                    <a:lnTo>
                      <a:pt x="149" y="230"/>
                    </a:lnTo>
                    <a:lnTo>
                      <a:pt x="149" y="233"/>
                    </a:lnTo>
                    <a:lnTo>
                      <a:pt x="149" y="235"/>
                    </a:lnTo>
                    <a:lnTo>
                      <a:pt x="150" y="236"/>
                    </a:lnTo>
                    <a:lnTo>
                      <a:pt x="154" y="238"/>
                    </a:lnTo>
                    <a:lnTo>
                      <a:pt x="160" y="239"/>
                    </a:lnTo>
                    <a:lnTo>
                      <a:pt x="162" y="239"/>
                    </a:lnTo>
                    <a:lnTo>
                      <a:pt x="166" y="239"/>
                    </a:lnTo>
                    <a:lnTo>
                      <a:pt x="168" y="239"/>
                    </a:lnTo>
                    <a:lnTo>
                      <a:pt x="173" y="239"/>
                    </a:lnTo>
                    <a:lnTo>
                      <a:pt x="175" y="239"/>
                    </a:lnTo>
                    <a:lnTo>
                      <a:pt x="180" y="239"/>
                    </a:lnTo>
                    <a:lnTo>
                      <a:pt x="184" y="239"/>
                    </a:lnTo>
                    <a:lnTo>
                      <a:pt x="188" y="239"/>
                    </a:lnTo>
                    <a:lnTo>
                      <a:pt x="191" y="239"/>
                    </a:lnTo>
                    <a:lnTo>
                      <a:pt x="194" y="239"/>
                    </a:lnTo>
                    <a:lnTo>
                      <a:pt x="198" y="238"/>
                    </a:lnTo>
                    <a:lnTo>
                      <a:pt x="203" y="238"/>
                    </a:lnTo>
                    <a:lnTo>
                      <a:pt x="205" y="238"/>
                    </a:lnTo>
                    <a:lnTo>
                      <a:pt x="209" y="238"/>
                    </a:lnTo>
                    <a:lnTo>
                      <a:pt x="212" y="238"/>
                    </a:lnTo>
                    <a:lnTo>
                      <a:pt x="216" y="238"/>
                    </a:lnTo>
                    <a:lnTo>
                      <a:pt x="220" y="236"/>
                    </a:lnTo>
                    <a:lnTo>
                      <a:pt x="225" y="236"/>
                    </a:lnTo>
                    <a:lnTo>
                      <a:pt x="228" y="236"/>
                    </a:lnTo>
                    <a:lnTo>
                      <a:pt x="229" y="236"/>
                    </a:lnTo>
                    <a:lnTo>
                      <a:pt x="334" y="102"/>
                    </a:lnTo>
                    <a:lnTo>
                      <a:pt x="334" y="101"/>
                    </a:lnTo>
                    <a:lnTo>
                      <a:pt x="335" y="100"/>
                    </a:lnTo>
                    <a:lnTo>
                      <a:pt x="338" y="99"/>
                    </a:lnTo>
                    <a:lnTo>
                      <a:pt x="341" y="96"/>
                    </a:lnTo>
                    <a:lnTo>
                      <a:pt x="344" y="93"/>
                    </a:lnTo>
                    <a:lnTo>
                      <a:pt x="348" y="90"/>
                    </a:lnTo>
                    <a:lnTo>
                      <a:pt x="351" y="88"/>
                    </a:lnTo>
                    <a:lnTo>
                      <a:pt x="353" y="87"/>
                    </a:lnTo>
                    <a:lnTo>
                      <a:pt x="357" y="85"/>
                    </a:lnTo>
                    <a:lnTo>
                      <a:pt x="360" y="83"/>
                    </a:lnTo>
                    <a:lnTo>
                      <a:pt x="363" y="80"/>
                    </a:lnTo>
                    <a:lnTo>
                      <a:pt x="366" y="79"/>
                    </a:lnTo>
                    <a:lnTo>
                      <a:pt x="369" y="75"/>
                    </a:lnTo>
                    <a:lnTo>
                      <a:pt x="372" y="74"/>
                    </a:lnTo>
                    <a:lnTo>
                      <a:pt x="376" y="70"/>
                    </a:lnTo>
                    <a:lnTo>
                      <a:pt x="380" y="69"/>
                    </a:lnTo>
                    <a:lnTo>
                      <a:pt x="384" y="66"/>
                    </a:lnTo>
                    <a:lnTo>
                      <a:pt x="388" y="64"/>
                    </a:lnTo>
                    <a:lnTo>
                      <a:pt x="391" y="61"/>
                    </a:lnTo>
                    <a:lnTo>
                      <a:pt x="396" y="58"/>
                    </a:lnTo>
                    <a:lnTo>
                      <a:pt x="399" y="56"/>
                    </a:lnTo>
                    <a:lnTo>
                      <a:pt x="404" y="54"/>
                    </a:lnTo>
                    <a:lnTo>
                      <a:pt x="409" y="51"/>
                    </a:lnTo>
                    <a:lnTo>
                      <a:pt x="412" y="49"/>
                    </a:lnTo>
                    <a:lnTo>
                      <a:pt x="417" y="45"/>
                    </a:lnTo>
                    <a:lnTo>
                      <a:pt x="422" y="44"/>
                    </a:lnTo>
                    <a:lnTo>
                      <a:pt x="427" y="41"/>
                    </a:lnTo>
                    <a:lnTo>
                      <a:pt x="430" y="38"/>
                    </a:lnTo>
                    <a:lnTo>
                      <a:pt x="435" y="36"/>
                    </a:lnTo>
                    <a:lnTo>
                      <a:pt x="440" y="34"/>
                    </a:lnTo>
                    <a:lnTo>
                      <a:pt x="444" y="30"/>
                    </a:lnTo>
                    <a:lnTo>
                      <a:pt x="448" y="29"/>
                    </a:lnTo>
                    <a:lnTo>
                      <a:pt x="453" y="25"/>
                    </a:lnTo>
                    <a:lnTo>
                      <a:pt x="459" y="24"/>
                    </a:lnTo>
                    <a:lnTo>
                      <a:pt x="462" y="20"/>
                    </a:lnTo>
                    <a:lnTo>
                      <a:pt x="467" y="19"/>
                    </a:lnTo>
                    <a:lnTo>
                      <a:pt x="472" y="17"/>
                    </a:lnTo>
                    <a:lnTo>
                      <a:pt x="476" y="16"/>
                    </a:lnTo>
                    <a:lnTo>
                      <a:pt x="480" y="13"/>
                    </a:lnTo>
                    <a:lnTo>
                      <a:pt x="485" y="11"/>
                    </a:lnTo>
                    <a:lnTo>
                      <a:pt x="490" y="10"/>
                    </a:lnTo>
                    <a:lnTo>
                      <a:pt x="494" y="9"/>
                    </a:lnTo>
                    <a:lnTo>
                      <a:pt x="498" y="7"/>
                    </a:lnTo>
                    <a:lnTo>
                      <a:pt x="503" y="6"/>
                    </a:lnTo>
                    <a:lnTo>
                      <a:pt x="506" y="4"/>
                    </a:lnTo>
                    <a:lnTo>
                      <a:pt x="511" y="4"/>
                    </a:lnTo>
                    <a:lnTo>
                      <a:pt x="514" y="2"/>
                    </a:lnTo>
                    <a:lnTo>
                      <a:pt x="518" y="2"/>
                    </a:lnTo>
                    <a:lnTo>
                      <a:pt x="522" y="2"/>
                    </a:lnTo>
                    <a:lnTo>
                      <a:pt x="526" y="2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2" y="0"/>
                    </a:lnTo>
                    <a:lnTo>
                      <a:pt x="545" y="2"/>
                    </a:lnTo>
                    <a:lnTo>
                      <a:pt x="548" y="2"/>
                    </a:lnTo>
                    <a:lnTo>
                      <a:pt x="551" y="4"/>
                    </a:lnTo>
                    <a:lnTo>
                      <a:pt x="556" y="5"/>
                    </a:lnTo>
                    <a:lnTo>
                      <a:pt x="561" y="7"/>
                    </a:lnTo>
                    <a:lnTo>
                      <a:pt x="565" y="10"/>
                    </a:lnTo>
                    <a:lnTo>
                      <a:pt x="570" y="12"/>
                    </a:lnTo>
                    <a:lnTo>
                      <a:pt x="575" y="15"/>
                    </a:lnTo>
                    <a:lnTo>
                      <a:pt x="580" y="17"/>
                    </a:lnTo>
                    <a:lnTo>
                      <a:pt x="584" y="20"/>
                    </a:lnTo>
                    <a:lnTo>
                      <a:pt x="588" y="23"/>
                    </a:lnTo>
                    <a:lnTo>
                      <a:pt x="592" y="25"/>
                    </a:lnTo>
                    <a:lnTo>
                      <a:pt x="595" y="29"/>
                    </a:lnTo>
                    <a:lnTo>
                      <a:pt x="599" y="32"/>
                    </a:lnTo>
                    <a:lnTo>
                      <a:pt x="602" y="36"/>
                    </a:lnTo>
                    <a:lnTo>
                      <a:pt x="605" y="39"/>
                    </a:lnTo>
                    <a:lnTo>
                      <a:pt x="608" y="44"/>
                    </a:lnTo>
                    <a:lnTo>
                      <a:pt x="610" y="48"/>
                    </a:lnTo>
                    <a:lnTo>
                      <a:pt x="613" y="53"/>
                    </a:lnTo>
                    <a:lnTo>
                      <a:pt x="615" y="57"/>
                    </a:lnTo>
                    <a:lnTo>
                      <a:pt x="616" y="62"/>
                    </a:lnTo>
                    <a:lnTo>
                      <a:pt x="619" y="67"/>
                    </a:lnTo>
                    <a:lnTo>
                      <a:pt x="620" y="73"/>
                    </a:lnTo>
                    <a:lnTo>
                      <a:pt x="620" y="75"/>
                    </a:lnTo>
                    <a:lnTo>
                      <a:pt x="620" y="79"/>
                    </a:lnTo>
                    <a:lnTo>
                      <a:pt x="620" y="82"/>
                    </a:lnTo>
                    <a:lnTo>
                      <a:pt x="621" y="85"/>
                    </a:lnTo>
                    <a:lnTo>
                      <a:pt x="621" y="88"/>
                    </a:lnTo>
                    <a:lnTo>
                      <a:pt x="621" y="92"/>
                    </a:lnTo>
                    <a:lnTo>
                      <a:pt x="621" y="95"/>
                    </a:lnTo>
                    <a:lnTo>
                      <a:pt x="621" y="100"/>
                    </a:lnTo>
                    <a:lnTo>
                      <a:pt x="621" y="102"/>
                    </a:lnTo>
                    <a:lnTo>
                      <a:pt x="620" y="106"/>
                    </a:lnTo>
                    <a:lnTo>
                      <a:pt x="620" y="109"/>
                    </a:lnTo>
                    <a:lnTo>
                      <a:pt x="620" y="114"/>
                    </a:lnTo>
                    <a:lnTo>
                      <a:pt x="619" y="119"/>
                    </a:lnTo>
                    <a:lnTo>
                      <a:pt x="619" y="123"/>
                    </a:lnTo>
                    <a:lnTo>
                      <a:pt x="618" y="127"/>
                    </a:lnTo>
                    <a:lnTo>
                      <a:pt x="618" y="132"/>
                    </a:lnTo>
                    <a:lnTo>
                      <a:pt x="616" y="136"/>
                    </a:lnTo>
                    <a:lnTo>
                      <a:pt x="615" y="140"/>
                    </a:lnTo>
                    <a:lnTo>
                      <a:pt x="614" y="145"/>
                    </a:lnTo>
                    <a:lnTo>
                      <a:pt x="613" y="151"/>
                    </a:lnTo>
                    <a:lnTo>
                      <a:pt x="612" y="156"/>
                    </a:lnTo>
                    <a:lnTo>
                      <a:pt x="610" y="162"/>
                    </a:lnTo>
                    <a:lnTo>
                      <a:pt x="608" y="166"/>
                    </a:lnTo>
                    <a:lnTo>
                      <a:pt x="608" y="172"/>
                    </a:lnTo>
                    <a:lnTo>
                      <a:pt x="606" y="177"/>
                    </a:lnTo>
                    <a:lnTo>
                      <a:pt x="603" y="183"/>
                    </a:lnTo>
                    <a:lnTo>
                      <a:pt x="602" y="188"/>
                    </a:lnTo>
                    <a:lnTo>
                      <a:pt x="601" y="194"/>
                    </a:lnTo>
                    <a:lnTo>
                      <a:pt x="599" y="200"/>
                    </a:lnTo>
                    <a:lnTo>
                      <a:pt x="599" y="206"/>
                    </a:lnTo>
                    <a:lnTo>
                      <a:pt x="597" y="210"/>
                    </a:lnTo>
                    <a:lnTo>
                      <a:pt x="596" y="216"/>
                    </a:lnTo>
                    <a:lnTo>
                      <a:pt x="594" y="221"/>
                    </a:lnTo>
                    <a:lnTo>
                      <a:pt x="593" y="227"/>
                    </a:lnTo>
                    <a:lnTo>
                      <a:pt x="592" y="232"/>
                    </a:lnTo>
                    <a:lnTo>
                      <a:pt x="590" y="238"/>
                    </a:lnTo>
                    <a:lnTo>
                      <a:pt x="589" y="242"/>
                    </a:lnTo>
                    <a:lnTo>
                      <a:pt x="589" y="248"/>
                    </a:lnTo>
                    <a:lnTo>
                      <a:pt x="588" y="253"/>
                    </a:lnTo>
                    <a:lnTo>
                      <a:pt x="588" y="259"/>
                    </a:lnTo>
                    <a:lnTo>
                      <a:pt x="587" y="264"/>
                    </a:lnTo>
                    <a:lnTo>
                      <a:pt x="586" y="268"/>
                    </a:lnTo>
                    <a:lnTo>
                      <a:pt x="584" y="273"/>
                    </a:lnTo>
                    <a:lnTo>
                      <a:pt x="584" y="279"/>
                    </a:lnTo>
                    <a:lnTo>
                      <a:pt x="583" y="284"/>
                    </a:lnTo>
                    <a:lnTo>
                      <a:pt x="583" y="289"/>
                    </a:lnTo>
                    <a:lnTo>
                      <a:pt x="582" y="293"/>
                    </a:lnTo>
                    <a:lnTo>
                      <a:pt x="582" y="298"/>
                    </a:lnTo>
                    <a:lnTo>
                      <a:pt x="581" y="302"/>
                    </a:lnTo>
                    <a:lnTo>
                      <a:pt x="580" y="306"/>
                    </a:lnTo>
                    <a:lnTo>
                      <a:pt x="580" y="311"/>
                    </a:lnTo>
                    <a:lnTo>
                      <a:pt x="580" y="316"/>
                    </a:lnTo>
                    <a:lnTo>
                      <a:pt x="580" y="319"/>
                    </a:lnTo>
                    <a:lnTo>
                      <a:pt x="578" y="324"/>
                    </a:lnTo>
                    <a:lnTo>
                      <a:pt x="578" y="329"/>
                    </a:lnTo>
                    <a:lnTo>
                      <a:pt x="578" y="334"/>
                    </a:lnTo>
                    <a:lnTo>
                      <a:pt x="578" y="337"/>
                    </a:lnTo>
                    <a:lnTo>
                      <a:pt x="577" y="341"/>
                    </a:lnTo>
                    <a:lnTo>
                      <a:pt x="577" y="344"/>
                    </a:lnTo>
                    <a:lnTo>
                      <a:pt x="577" y="348"/>
                    </a:lnTo>
                    <a:lnTo>
                      <a:pt x="576" y="351"/>
                    </a:lnTo>
                    <a:lnTo>
                      <a:pt x="576" y="355"/>
                    </a:lnTo>
                    <a:lnTo>
                      <a:pt x="576" y="359"/>
                    </a:lnTo>
                    <a:lnTo>
                      <a:pt x="576" y="362"/>
                    </a:lnTo>
                    <a:lnTo>
                      <a:pt x="575" y="364"/>
                    </a:lnTo>
                    <a:lnTo>
                      <a:pt x="575" y="368"/>
                    </a:lnTo>
                    <a:lnTo>
                      <a:pt x="575" y="372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75" y="385"/>
                    </a:lnTo>
                    <a:lnTo>
                      <a:pt x="575" y="389"/>
                    </a:lnTo>
                    <a:lnTo>
                      <a:pt x="575" y="393"/>
                    </a:lnTo>
                    <a:lnTo>
                      <a:pt x="575" y="397"/>
                    </a:lnTo>
                    <a:lnTo>
                      <a:pt x="575" y="400"/>
                    </a:lnTo>
                    <a:lnTo>
                      <a:pt x="575" y="404"/>
                    </a:lnTo>
                    <a:lnTo>
                      <a:pt x="576" y="405"/>
                    </a:lnTo>
                    <a:lnTo>
                      <a:pt x="577" y="406"/>
                    </a:lnTo>
                    <a:lnTo>
                      <a:pt x="580" y="411"/>
                    </a:lnTo>
                    <a:lnTo>
                      <a:pt x="581" y="413"/>
                    </a:lnTo>
                    <a:lnTo>
                      <a:pt x="583" y="418"/>
                    </a:lnTo>
                    <a:lnTo>
                      <a:pt x="583" y="420"/>
                    </a:lnTo>
                    <a:lnTo>
                      <a:pt x="584" y="423"/>
                    </a:lnTo>
                    <a:lnTo>
                      <a:pt x="586" y="425"/>
                    </a:lnTo>
                    <a:lnTo>
                      <a:pt x="587" y="429"/>
                    </a:lnTo>
                    <a:lnTo>
                      <a:pt x="587" y="431"/>
                    </a:lnTo>
                    <a:lnTo>
                      <a:pt x="588" y="434"/>
                    </a:lnTo>
                    <a:lnTo>
                      <a:pt x="588" y="437"/>
                    </a:lnTo>
                    <a:lnTo>
                      <a:pt x="588" y="442"/>
                    </a:lnTo>
                    <a:lnTo>
                      <a:pt x="588" y="444"/>
                    </a:lnTo>
                    <a:lnTo>
                      <a:pt x="588" y="449"/>
                    </a:lnTo>
                    <a:lnTo>
                      <a:pt x="588" y="452"/>
                    </a:lnTo>
                    <a:lnTo>
                      <a:pt x="588" y="457"/>
                    </a:lnTo>
                    <a:lnTo>
                      <a:pt x="588" y="462"/>
                    </a:lnTo>
                    <a:lnTo>
                      <a:pt x="587" y="467"/>
                    </a:lnTo>
                    <a:lnTo>
                      <a:pt x="586" y="470"/>
                    </a:lnTo>
                    <a:lnTo>
                      <a:pt x="586" y="476"/>
                    </a:lnTo>
                    <a:lnTo>
                      <a:pt x="584" y="481"/>
                    </a:lnTo>
                    <a:lnTo>
                      <a:pt x="582" y="485"/>
                    </a:lnTo>
                    <a:lnTo>
                      <a:pt x="581" y="489"/>
                    </a:lnTo>
                    <a:lnTo>
                      <a:pt x="580" y="491"/>
                    </a:lnTo>
                    <a:lnTo>
                      <a:pt x="580" y="495"/>
                    </a:lnTo>
                    <a:lnTo>
                      <a:pt x="578" y="497"/>
                    </a:lnTo>
                    <a:lnTo>
                      <a:pt x="576" y="502"/>
                    </a:lnTo>
                    <a:lnTo>
                      <a:pt x="574" y="508"/>
                    </a:lnTo>
                    <a:lnTo>
                      <a:pt x="571" y="513"/>
                    </a:lnTo>
                    <a:lnTo>
                      <a:pt x="569" y="518"/>
                    </a:lnTo>
                    <a:lnTo>
                      <a:pt x="567" y="521"/>
                    </a:lnTo>
                    <a:lnTo>
                      <a:pt x="564" y="525"/>
                    </a:lnTo>
                    <a:lnTo>
                      <a:pt x="562" y="529"/>
                    </a:lnTo>
                    <a:lnTo>
                      <a:pt x="561" y="533"/>
                    </a:lnTo>
                    <a:lnTo>
                      <a:pt x="558" y="535"/>
                    </a:lnTo>
                    <a:lnTo>
                      <a:pt x="556" y="539"/>
                    </a:lnTo>
                    <a:lnTo>
                      <a:pt x="555" y="541"/>
                    </a:lnTo>
                    <a:lnTo>
                      <a:pt x="552" y="544"/>
                    </a:lnTo>
                    <a:lnTo>
                      <a:pt x="550" y="548"/>
                    </a:lnTo>
                    <a:lnTo>
                      <a:pt x="546" y="553"/>
                    </a:lnTo>
                    <a:lnTo>
                      <a:pt x="543" y="555"/>
                    </a:lnTo>
                    <a:lnTo>
                      <a:pt x="541" y="559"/>
                    </a:lnTo>
                    <a:lnTo>
                      <a:pt x="538" y="563"/>
                    </a:lnTo>
                    <a:lnTo>
                      <a:pt x="537" y="565"/>
                    </a:lnTo>
                    <a:lnTo>
                      <a:pt x="536" y="569"/>
                    </a:lnTo>
                    <a:lnTo>
                      <a:pt x="535" y="572"/>
                    </a:lnTo>
                    <a:lnTo>
                      <a:pt x="533" y="574"/>
                    </a:lnTo>
                    <a:lnTo>
                      <a:pt x="533" y="579"/>
                    </a:lnTo>
                    <a:lnTo>
                      <a:pt x="532" y="582"/>
                    </a:lnTo>
                    <a:lnTo>
                      <a:pt x="533" y="584"/>
                    </a:lnTo>
                    <a:lnTo>
                      <a:pt x="533" y="587"/>
                    </a:lnTo>
                    <a:lnTo>
                      <a:pt x="535" y="592"/>
                    </a:lnTo>
                    <a:lnTo>
                      <a:pt x="536" y="596"/>
                    </a:lnTo>
                    <a:lnTo>
                      <a:pt x="537" y="602"/>
                    </a:lnTo>
                    <a:lnTo>
                      <a:pt x="538" y="603"/>
                    </a:lnTo>
                    <a:lnTo>
                      <a:pt x="539" y="606"/>
                    </a:lnTo>
                    <a:lnTo>
                      <a:pt x="541" y="609"/>
                    </a:lnTo>
                    <a:lnTo>
                      <a:pt x="542" y="612"/>
                    </a:lnTo>
                    <a:lnTo>
                      <a:pt x="542" y="615"/>
                    </a:lnTo>
                    <a:lnTo>
                      <a:pt x="543" y="617"/>
                    </a:lnTo>
                    <a:lnTo>
                      <a:pt x="544" y="621"/>
                    </a:lnTo>
                    <a:lnTo>
                      <a:pt x="545" y="624"/>
                    </a:lnTo>
                    <a:lnTo>
                      <a:pt x="546" y="628"/>
                    </a:lnTo>
                    <a:lnTo>
                      <a:pt x="549" y="630"/>
                    </a:lnTo>
                    <a:lnTo>
                      <a:pt x="550" y="634"/>
                    </a:lnTo>
                    <a:lnTo>
                      <a:pt x="551" y="637"/>
                    </a:lnTo>
                    <a:lnTo>
                      <a:pt x="552" y="641"/>
                    </a:lnTo>
                    <a:lnTo>
                      <a:pt x="555" y="643"/>
                    </a:lnTo>
                    <a:lnTo>
                      <a:pt x="556" y="647"/>
                    </a:lnTo>
                    <a:lnTo>
                      <a:pt x="557" y="650"/>
                    </a:lnTo>
                    <a:lnTo>
                      <a:pt x="559" y="654"/>
                    </a:lnTo>
                    <a:lnTo>
                      <a:pt x="561" y="657"/>
                    </a:lnTo>
                    <a:lnTo>
                      <a:pt x="562" y="661"/>
                    </a:lnTo>
                    <a:lnTo>
                      <a:pt x="564" y="665"/>
                    </a:lnTo>
                    <a:lnTo>
                      <a:pt x="564" y="667"/>
                    </a:lnTo>
                    <a:lnTo>
                      <a:pt x="567" y="671"/>
                    </a:lnTo>
                    <a:lnTo>
                      <a:pt x="568" y="673"/>
                    </a:lnTo>
                    <a:lnTo>
                      <a:pt x="569" y="676"/>
                    </a:lnTo>
                    <a:lnTo>
                      <a:pt x="570" y="680"/>
                    </a:lnTo>
                    <a:lnTo>
                      <a:pt x="573" y="682"/>
                    </a:lnTo>
                    <a:lnTo>
                      <a:pt x="574" y="686"/>
                    </a:lnTo>
                    <a:lnTo>
                      <a:pt x="575" y="690"/>
                    </a:lnTo>
                    <a:lnTo>
                      <a:pt x="576" y="692"/>
                    </a:lnTo>
                    <a:lnTo>
                      <a:pt x="577" y="695"/>
                    </a:lnTo>
                    <a:lnTo>
                      <a:pt x="578" y="698"/>
                    </a:lnTo>
                    <a:lnTo>
                      <a:pt x="580" y="701"/>
                    </a:lnTo>
                    <a:lnTo>
                      <a:pt x="583" y="706"/>
                    </a:lnTo>
                    <a:lnTo>
                      <a:pt x="586" y="711"/>
                    </a:lnTo>
                    <a:lnTo>
                      <a:pt x="588" y="716"/>
                    </a:lnTo>
                    <a:lnTo>
                      <a:pt x="589" y="720"/>
                    </a:lnTo>
                    <a:lnTo>
                      <a:pt x="592" y="723"/>
                    </a:lnTo>
                    <a:lnTo>
                      <a:pt x="593" y="726"/>
                    </a:lnTo>
                    <a:lnTo>
                      <a:pt x="595" y="731"/>
                    </a:lnTo>
                    <a:lnTo>
                      <a:pt x="596" y="732"/>
                    </a:lnTo>
                    <a:lnTo>
                      <a:pt x="641" y="786"/>
                    </a:lnTo>
                    <a:lnTo>
                      <a:pt x="641" y="784"/>
                    </a:lnTo>
                    <a:lnTo>
                      <a:pt x="644" y="784"/>
                    </a:lnTo>
                    <a:lnTo>
                      <a:pt x="647" y="783"/>
                    </a:lnTo>
                    <a:lnTo>
                      <a:pt x="652" y="783"/>
                    </a:lnTo>
                    <a:lnTo>
                      <a:pt x="656" y="782"/>
                    </a:lnTo>
                    <a:lnTo>
                      <a:pt x="658" y="782"/>
                    </a:lnTo>
                    <a:lnTo>
                      <a:pt x="661" y="781"/>
                    </a:lnTo>
                    <a:lnTo>
                      <a:pt x="666" y="781"/>
                    </a:lnTo>
                    <a:lnTo>
                      <a:pt x="669" y="780"/>
                    </a:lnTo>
                    <a:lnTo>
                      <a:pt x="673" y="780"/>
                    </a:lnTo>
                    <a:lnTo>
                      <a:pt x="678" y="780"/>
                    </a:lnTo>
                    <a:lnTo>
                      <a:pt x="683" y="780"/>
                    </a:lnTo>
                    <a:lnTo>
                      <a:pt x="686" y="778"/>
                    </a:lnTo>
                    <a:lnTo>
                      <a:pt x="691" y="777"/>
                    </a:lnTo>
                    <a:lnTo>
                      <a:pt x="696" y="777"/>
                    </a:lnTo>
                    <a:lnTo>
                      <a:pt x="702" y="776"/>
                    </a:lnTo>
                    <a:lnTo>
                      <a:pt x="707" y="776"/>
                    </a:lnTo>
                    <a:lnTo>
                      <a:pt x="711" y="776"/>
                    </a:lnTo>
                    <a:lnTo>
                      <a:pt x="717" y="776"/>
                    </a:lnTo>
                    <a:lnTo>
                      <a:pt x="722" y="776"/>
                    </a:lnTo>
                    <a:lnTo>
                      <a:pt x="727" y="775"/>
                    </a:lnTo>
                    <a:lnTo>
                      <a:pt x="733" y="775"/>
                    </a:lnTo>
                    <a:lnTo>
                      <a:pt x="737" y="775"/>
                    </a:lnTo>
                    <a:lnTo>
                      <a:pt x="743" y="776"/>
                    </a:lnTo>
                    <a:lnTo>
                      <a:pt x="748" y="776"/>
                    </a:lnTo>
                    <a:lnTo>
                      <a:pt x="754" y="776"/>
                    </a:lnTo>
                    <a:lnTo>
                      <a:pt x="759" y="776"/>
                    </a:lnTo>
                    <a:lnTo>
                      <a:pt x="765" y="777"/>
                    </a:lnTo>
                    <a:lnTo>
                      <a:pt x="769" y="777"/>
                    </a:lnTo>
                    <a:lnTo>
                      <a:pt x="774" y="778"/>
                    </a:lnTo>
                    <a:lnTo>
                      <a:pt x="778" y="780"/>
                    </a:lnTo>
                    <a:lnTo>
                      <a:pt x="780" y="780"/>
                    </a:lnTo>
                    <a:lnTo>
                      <a:pt x="784" y="781"/>
                    </a:lnTo>
                    <a:lnTo>
                      <a:pt x="787" y="782"/>
                    </a:lnTo>
                    <a:lnTo>
                      <a:pt x="790" y="782"/>
                    </a:lnTo>
                    <a:lnTo>
                      <a:pt x="793" y="783"/>
                    </a:lnTo>
                    <a:lnTo>
                      <a:pt x="797" y="784"/>
                    </a:lnTo>
                    <a:lnTo>
                      <a:pt x="800" y="784"/>
                    </a:lnTo>
                    <a:lnTo>
                      <a:pt x="803" y="786"/>
                    </a:lnTo>
                    <a:lnTo>
                      <a:pt x="806" y="787"/>
                    </a:lnTo>
                    <a:lnTo>
                      <a:pt x="811" y="789"/>
                    </a:lnTo>
                    <a:lnTo>
                      <a:pt x="814" y="790"/>
                    </a:lnTo>
                    <a:lnTo>
                      <a:pt x="817" y="792"/>
                    </a:lnTo>
                    <a:lnTo>
                      <a:pt x="820" y="793"/>
                    </a:lnTo>
                    <a:lnTo>
                      <a:pt x="825" y="793"/>
                    </a:lnTo>
                    <a:lnTo>
                      <a:pt x="829" y="795"/>
                    </a:lnTo>
                    <a:lnTo>
                      <a:pt x="832" y="796"/>
                    </a:lnTo>
                    <a:lnTo>
                      <a:pt x="836" y="797"/>
                    </a:lnTo>
                    <a:lnTo>
                      <a:pt x="839" y="799"/>
                    </a:lnTo>
                    <a:lnTo>
                      <a:pt x="844" y="801"/>
                    </a:lnTo>
                    <a:lnTo>
                      <a:pt x="846" y="802"/>
                    </a:lnTo>
                    <a:lnTo>
                      <a:pt x="851" y="803"/>
                    </a:lnTo>
                    <a:lnTo>
                      <a:pt x="855" y="806"/>
                    </a:lnTo>
                    <a:lnTo>
                      <a:pt x="858" y="807"/>
                    </a:lnTo>
                    <a:lnTo>
                      <a:pt x="862" y="808"/>
                    </a:lnTo>
                    <a:lnTo>
                      <a:pt x="865" y="811"/>
                    </a:lnTo>
                    <a:lnTo>
                      <a:pt x="869" y="812"/>
                    </a:lnTo>
                    <a:lnTo>
                      <a:pt x="874" y="814"/>
                    </a:lnTo>
                    <a:lnTo>
                      <a:pt x="876" y="815"/>
                    </a:lnTo>
                    <a:lnTo>
                      <a:pt x="880" y="818"/>
                    </a:lnTo>
                    <a:lnTo>
                      <a:pt x="883" y="819"/>
                    </a:lnTo>
                    <a:lnTo>
                      <a:pt x="887" y="820"/>
                    </a:lnTo>
                    <a:lnTo>
                      <a:pt x="890" y="822"/>
                    </a:lnTo>
                    <a:lnTo>
                      <a:pt x="894" y="824"/>
                    </a:lnTo>
                    <a:lnTo>
                      <a:pt x="896" y="826"/>
                    </a:lnTo>
                    <a:lnTo>
                      <a:pt x="900" y="828"/>
                    </a:lnTo>
                    <a:lnTo>
                      <a:pt x="902" y="829"/>
                    </a:lnTo>
                    <a:lnTo>
                      <a:pt x="906" y="831"/>
                    </a:lnTo>
                    <a:lnTo>
                      <a:pt x="908" y="833"/>
                    </a:lnTo>
                    <a:lnTo>
                      <a:pt x="912" y="834"/>
                    </a:lnTo>
                    <a:lnTo>
                      <a:pt x="916" y="838"/>
                    </a:lnTo>
                    <a:lnTo>
                      <a:pt x="922" y="843"/>
                    </a:lnTo>
                    <a:lnTo>
                      <a:pt x="926" y="845"/>
                    </a:lnTo>
                    <a:lnTo>
                      <a:pt x="929" y="848"/>
                    </a:lnTo>
                    <a:lnTo>
                      <a:pt x="933" y="852"/>
                    </a:lnTo>
                    <a:lnTo>
                      <a:pt x="937" y="856"/>
                    </a:lnTo>
                    <a:lnTo>
                      <a:pt x="938" y="858"/>
                    </a:lnTo>
                    <a:lnTo>
                      <a:pt x="940" y="862"/>
                    </a:lnTo>
                    <a:lnTo>
                      <a:pt x="941" y="864"/>
                    </a:lnTo>
                    <a:lnTo>
                      <a:pt x="941" y="867"/>
                    </a:lnTo>
                    <a:lnTo>
                      <a:pt x="940" y="870"/>
                    </a:lnTo>
                    <a:lnTo>
                      <a:pt x="939" y="872"/>
                    </a:lnTo>
                    <a:lnTo>
                      <a:pt x="937" y="875"/>
                    </a:lnTo>
                    <a:lnTo>
                      <a:pt x="934" y="878"/>
                    </a:lnTo>
                    <a:lnTo>
                      <a:pt x="931" y="880"/>
                    </a:lnTo>
                    <a:lnTo>
                      <a:pt x="927" y="883"/>
                    </a:lnTo>
                    <a:lnTo>
                      <a:pt x="922" y="886"/>
                    </a:lnTo>
                    <a:lnTo>
                      <a:pt x="918" y="889"/>
                    </a:lnTo>
                    <a:lnTo>
                      <a:pt x="914" y="890"/>
                    </a:lnTo>
                    <a:lnTo>
                      <a:pt x="910" y="891"/>
                    </a:lnTo>
                    <a:lnTo>
                      <a:pt x="908" y="892"/>
                    </a:lnTo>
                    <a:lnTo>
                      <a:pt x="905" y="894"/>
                    </a:lnTo>
                    <a:lnTo>
                      <a:pt x="901" y="895"/>
                    </a:lnTo>
                    <a:lnTo>
                      <a:pt x="897" y="896"/>
                    </a:lnTo>
                    <a:lnTo>
                      <a:pt x="894" y="897"/>
                    </a:lnTo>
                    <a:lnTo>
                      <a:pt x="890" y="899"/>
                    </a:lnTo>
                    <a:lnTo>
                      <a:pt x="887" y="901"/>
                    </a:lnTo>
                    <a:lnTo>
                      <a:pt x="882" y="901"/>
                    </a:lnTo>
                    <a:lnTo>
                      <a:pt x="878" y="902"/>
                    </a:lnTo>
                    <a:lnTo>
                      <a:pt x="875" y="904"/>
                    </a:lnTo>
                    <a:lnTo>
                      <a:pt x="870" y="905"/>
                    </a:lnTo>
                    <a:lnTo>
                      <a:pt x="865" y="907"/>
                    </a:lnTo>
                    <a:lnTo>
                      <a:pt x="861" y="908"/>
                    </a:lnTo>
                    <a:lnTo>
                      <a:pt x="857" y="909"/>
                    </a:lnTo>
                    <a:lnTo>
                      <a:pt x="851" y="910"/>
                    </a:lnTo>
                    <a:lnTo>
                      <a:pt x="846" y="911"/>
                    </a:lnTo>
                    <a:lnTo>
                      <a:pt x="842" y="911"/>
                    </a:lnTo>
                    <a:lnTo>
                      <a:pt x="837" y="914"/>
                    </a:lnTo>
                    <a:lnTo>
                      <a:pt x="832" y="914"/>
                    </a:lnTo>
                    <a:lnTo>
                      <a:pt x="826" y="916"/>
                    </a:lnTo>
                    <a:lnTo>
                      <a:pt x="822" y="916"/>
                    </a:lnTo>
                    <a:lnTo>
                      <a:pt x="817" y="917"/>
                    </a:lnTo>
                    <a:lnTo>
                      <a:pt x="811" y="918"/>
                    </a:lnTo>
                    <a:lnTo>
                      <a:pt x="806" y="920"/>
                    </a:lnTo>
                    <a:lnTo>
                      <a:pt x="800" y="920"/>
                    </a:lnTo>
                    <a:lnTo>
                      <a:pt x="794" y="921"/>
                    </a:lnTo>
                    <a:lnTo>
                      <a:pt x="788" y="921"/>
                    </a:lnTo>
                    <a:lnTo>
                      <a:pt x="784" y="922"/>
                    </a:lnTo>
                    <a:lnTo>
                      <a:pt x="778" y="923"/>
                    </a:lnTo>
                    <a:lnTo>
                      <a:pt x="773" y="924"/>
                    </a:lnTo>
                    <a:lnTo>
                      <a:pt x="767" y="926"/>
                    </a:lnTo>
                    <a:lnTo>
                      <a:pt x="761" y="926"/>
                    </a:lnTo>
                    <a:lnTo>
                      <a:pt x="755" y="926"/>
                    </a:lnTo>
                    <a:lnTo>
                      <a:pt x="749" y="927"/>
                    </a:lnTo>
                    <a:lnTo>
                      <a:pt x="743" y="927"/>
                    </a:lnTo>
                    <a:lnTo>
                      <a:pt x="737" y="928"/>
                    </a:lnTo>
                    <a:lnTo>
                      <a:pt x="731" y="928"/>
                    </a:lnTo>
                    <a:lnTo>
                      <a:pt x="727" y="929"/>
                    </a:lnTo>
                    <a:lnTo>
                      <a:pt x="720" y="929"/>
                    </a:lnTo>
                    <a:lnTo>
                      <a:pt x="715" y="930"/>
                    </a:lnTo>
                    <a:lnTo>
                      <a:pt x="709" y="930"/>
                    </a:lnTo>
                    <a:lnTo>
                      <a:pt x="703" y="931"/>
                    </a:lnTo>
                    <a:lnTo>
                      <a:pt x="697" y="931"/>
                    </a:lnTo>
                    <a:lnTo>
                      <a:pt x="691" y="931"/>
                    </a:lnTo>
                    <a:lnTo>
                      <a:pt x="685" y="931"/>
                    </a:lnTo>
                    <a:lnTo>
                      <a:pt x="680" y="933"/>
                    </a:lnTo>
                    <a:lnTo>
                      <a:pt x="673" y="933"/>
                    </a:lnTo>
                    <a:lnTo>
                      <a:pt x="669" y="933"/>
                    </a:lnTo>
                    <a:lnTo>
                      <a:pt x="663" y="933"/>
                    </a:lnTo>
                    <a:lnTo>
                      <a:pt x="657" y="933"/>
                    </a:lnTo>
                    <a:lnTo>
                      <a:pt x="652" y="933"/>
                    </a:lnTo>
                    <a:lnTo>
                      <a:pt x="647" y="933"/>
                    </a:lnTo>
                    <a:lnTo>
                      <a:pt x="642" y="933"/>
                    </a:lnTo>
                    <a:lnTo>
                      <a:pt x="638" y="933"/>
                    </a:lnTo>
                    <a:lnTo>
                      <a:pt x="633" y="933"/>
                    </a:lnTo>
                    <a:lnTo>
                      <a:pt x="628" y="933"/>
                    </a:lnTo>
                    <a:lnTo>
                      <a:pt x="625" y="933"/>
                    </a:lnTo>
                    <a:lnTo>
                      <a:pt x="620" y="933"/>
                    </a:lnTo>
                    <a:lnTo>
                      <a:pt x="616" y="933"/>
                    </a:lnTo>
                    <a:lnTo>
                      <a:pt x="613" y="933"/>
                    </a:lnTo>
                    <a:lnTo>
                      <a:pt x="609" y="933"/>
                    </a:lnTo>
                    <a:lnTo>
                      <a:pt x="606" y="933"/>
                    </a:lnTo>
                    <a:lnTo>
                      <a:pt x="602" y="933"/>
                    </a:lnTo>
                    <a:lnTo>
                      <a:pt x="599" y="933"/>
                    </a:lnTo>
                    <a:lnTo>
                      <a:pt x="595" y="933"/>
                    </a:lnTo>
                    <a:lnTo>
                      <a:pt x="593" y="933"/>
                    </a:lnTo>
                    <a:lnTo>
                      <a:pt x="589" y="933"/>
                    </a:lnTo>
                    <a:lnTo>
                      <a:pt x="587" y="933"/>
                    </a:lnTo>
                    <a:lnTo>
                      <a:pt x="584" y="933"/>
                    </a:lnTo>
                    <a:lnTo>
                      <a:pt x="582" y="933"/>
                    </a:lnTo>
                    <a:lnTo>
                      <a:pt x="576" y="931"/>
                    </a:lnTo>
                    <a:lnTo>
                      <a:pt x="573" y="931"/>
                    </a:lnTo>
                    <a:lnTo>
                      <a:pt x="569" y="931"/>
                    </a:lnTo>
                    <a:lnTo>
                      <a:pt x="565" y="931"/>
                    </a:lnTo>
                    <a:lnTo>
                      <a:pt x="562" y="931"/>
                    </a:lnTo>
                    <a:lnTo>
                      <a:pt x="558" y="931"/>
                    </a:lnTo>
                    <a:lnTo>
                      <a:pt x="556" y="931"/>
                    </a:lnTo>
                    <a:lnTo>
                      <a:pt x="554" y="931"/>
                    </a:lnTo>
                    <a:lnTo>
                      <a:pt x="550" y="930"/>
                    </a:lnTo>
                    <a:lnTo>
                      <a:pt x="548" y="930"/>
                    </a:lnTo>
                    <a:lnTo>
                      <a:pt x="545" y="930"/>
                    </a:lnTo>
                    <a:lnTo>
                      <a:pt x="544" y="930"/>
                    </a:lnTo>
                    <a:lnTo>
                      <a:pt x="536" y="994"/>
                    </a:lnTo>
                    <a:lnTo>
                      <a:pt x="535" y="994"/>
                    </a:lnTo>
                    <a:lnTo>
                      <a:pt x="531" y="994"/>
                    </a:lnTo>
                    <a:lnTo>
                      <a:pt x="529" y="996"/>
                    </a:lnTo>
                    <a:lnTo>
                      <a:pt x="526" y="996"/>
                    </a:lnTo>
                    <a:lnTo>
                      <a:pt x="524" y="997"/>
                    </a:lnTo>
                    <a:lnTo>
                      <a:pt x="522" y="997"/>
                    </a:lnTo>
                    <a:lnTo>
                      <a:pt x="518" y="997"/>
                    </a:lnTo>
                    <a:lnTo>
                      <a:pt x="514" y="997"/>
                    </a:lnTo>
                    <a:lnTo>
                      <a:pt x="511" y="996"/>
                    </a:lnTo>
                    <a:lnTo>
                      <a:pt x="509" y="994"/>
                    </a:lnTo>
                    <a:lnTo>
                      <a:pt x="505" y="993"/>
                    </a:lnTo>
                    <a:lnTo>
                      <a:pt x="503" y="991"/>
                    </a:lnTo>
                    <a:lnTo>
                      <a:pt x="499" y="988"/>
                    </a:lnTo>
                    <a:lnTo>
                      <a:pt x="498" y="986"/>
                    </a:lnTo>
                    <a:lnTo>
                      <a:pt x="494" y="981"/>
                    </a:lnTo>
                    <a:lnTo>
                      <a:pt x="492" y="977"/>
                    </a:lnTo>
                    <a:lnTo>
                      <a:pt x="491" y="972"/>
                    </a:lnTo>
                    <a:lnTo>
                      <a:pt x="488" y="967"/>
                    </a:lnTo>
                    <a:lnTo>
                      <a:pt x="486" y="961"/>
                    </a:lnTo>
                    <a:lnTo>
                      <a:pt x="484" y="956"/>
                    </a:lnTo>
                    <a:lnTo>
                      <a:pt x="480" y="952"/>
                    </a:lnTo>
                    <a:lnTo>
                      <a:pt x="476" y="947"/>
                    </a:lnTo>
                    <a:lnTo>
                      <a:pt x="473" y="945"/>
                    </a:lnTo>
                    <a:lnTo>
                      <a:pt x="469" y="942"/>
                    </a:lnTo>
                    <a:lnTo>
                      <a:pt x="467" y="940"/>
                    </a:lnTo>
                    <a:lnTo>
                      <a:pt x="463" y="937"/>
                    </a:lnTo>
                    <a:lnTo>
                      <a:pt x="459" y="935"/>
                    </a:lnTo>
                    <a:lnTo>
                      <a:pt x="455" y="934"/>
                    </a:lnTo>
                    <a:lnTo>
                      <a:pt x="450" y="933"/>
                    </a:lnTo>
                    <a:lnTo>
                      <a:pt x="446" y="931"/>
                    </a:lnTo>
                    <a:lnTo>
                      <a:pt x="442" y="930"/>
                    </a:lnTo>
                    <a:lnTo>
                      <a:pt x="440" y="930"/>
                    </a:lnTo>
                    <a:lnTo>
                      <a:pt x="436" y="929"/>
                    </a:lnTo>
                    <a:lnTo>
                      <a:pt x="434" y="929"/>
                    </a:lnTo>
                    <a:lnTo>
                      <a:pt x="429" y="929"/>
                    </a:lnTo>
                    <a:lnTo>
                      <a:pt x="427" y="928"/>
                    </a:lnTo>
                    <a:lnTo>
                      <a:pt x="423" y="928"/>
                    </a:lnTo>
                    <a:lnTo>
                      <a:pt x="420" y="928"/>
                    </a:lnTo>
                    <a:lnTo>
                      <a:pt x="415" y="928"/>
                    </a:lnTo>
                    <a:lnTo>
                      <a:pt x="411" y="928"/>
                    </a:lnTo>
                    <a:lnTo>
                      <a:pt x="407" y="928"/>
                    </a:lnTo>
                    <a:lnTo>
                      <a:pt x="403" y="928"/>
                    </a:lnTo>
                    <a:lnTo>
                      <a:pt x="398" y="928"/>
                    </a:lnTo>
                    <a:lnTo>
                      <a:pt x="395" y="928"/>
                    </a:lnTo>
                    <a:lnTo>
                      <a:pt x="390" y="929"/>
                    </a:lnTo>
                    <a:lnTo>
                      <a:pt x="385" y="930"/>
                    </a:lnTo>
                    <a:lnTo>
                      <a:pt x="380" y="930"/>
                    </a:lnTo>
                    <a:lnTo>
                      <a:pt x="375" y="930"/>
                    </a:lnTo>
                    <a:lnTo>
                      <a:pt x="370" y="931"/>
                    </a:lnTo>
                    <a:lnTo>
                      <a:pt x="365" y="931"/>
                    </a:lnTo>
                    <a:lnTo>
                      <a:pt x="359" y="931"/>
                    </a:lnTo>
                    <a:lnTo>
                      <a:pt x="353" y="931"/>
                    </a:lnTo>
                    <a:lnTo>
                      <a:pt x="347" y="933"/>
                    </a:lnTo>
                    <a:lnTo>
                      <a:pt x="343" y="933"/>
                    </a:lnTo>
                    <a:lnTo>
                      <a:pt x="337" y="933"/>
                    </a:lnTo>
                    <a:lnTo>
                      <a:pt x="331" y="934"/>
                    </a:lnTo>
                    <a:lnTo>
                      <a:pt x="325" y="934"/>
                    </a:lnTo>
                    <a:lnTo>
                      <a:pt x="320" y="935"/>
                    </a:lnTo>
                    <a:lnTo>
                      <a:pt x="314" y="935"/>
                    </a:lnTo>
                    <a:lnTo>
                      <a:pt x="308" y="935"/>
                    </a:lnTo>
                    <a:lnTo>
                      <a:pt x="302" y="935"/>
                    </a:lnTo>
                    <a:lnTo>
                      <a:pt x="297" y="936"/>
                    </a:lnTo>
                    <a:lnTo>
                      <a:pt x="290" y="936"/>
                    </a:lnTo>
                    <a:lnTo>
                      <a:pt x="284" y="937"/>
                    </a:lnTo>
                    <a:lnTo>
                      <a:pt x="280" y="937"/>
                    </a:lnTo>
                    <a:lnTo>
                      <a:pt x="274" y="937"/>
                    </a:lnTo>
                    <a:lnTo>
                      <a:pt x="267" y="937"/>
                    </a:lnTo>
                    <a:lnTo>
                      <a:pt x="261" y="939"/>
                    </a:lnTo>
                    <a:lnTo>
                      <a:pt x="255" y="939"/>
                    </a:lnTo>
                    <a:lnTo>
                      <a:pt x="250" y="940"/>
                    </a:lnTo>
                    <a:lnTo>
                      <a:pt x="243" y="940"/>
                    </a:lnTo>
                    <a:lnTo>
                      <a:pt x="237" y="940"/>
                    </a:lnTo>
                    <a:lnTo>
                      <a:pt x="231" y="940"/>
                    </a:lnTo>
                    <a:lnTo>
                      <a:pt x="226" y="940"/>
                    </a:lnTo>
                    <a:lnTo>
                      <a:pt x="220" y="940"/>
                    </a:lnTo>
                    <a:lnTo>
                      <a:pt x="214" y="940"/>
                    </a:lnTo>
                    <a:lnTo>
                      <a:pt x="209" y="940"/>
                    </a:lnTo>
                    <a:lnTo>
                      <a:pt x="204" y="940"/>
                    </a:lnTo>
                    <a:lnTo>
                      <a:pt x="197" y="940"/>
                    </a:lnTo>
                    <a:lnTo>
                      <a:pt x="192" y="940"/>
                    </a:lnTo>
                    <a:lnTo>
                      <a:pt x="186" y="940"/>
                    </a:lnTo>
                    <a:lnTo>
                      <a:pt x="181" y="940"/>
                    </a:lnTo>
                    <a:lnTo>
                      <a:pt x="175" y="940"/>
                    </a:lnTo>
                    <a:lnTo>
                      <a:pt x="171" y="940"/>
                    </a:lnTo>
                    <a:lnTo>
                      <a:pt x="165" y="940"/>
                    </a:lnTo>
                    <a:lnTo>
                      <a:pt x="160" y="940"/>
                    </a:lnTo>
                    <a:lnTo>
                      <a:pt x="155" y="939"/>
                    </a:lnTo>
                    <a:lnTo>
                      <a:pt x="150" y="939"/>
                    </a:lnTo>
                    <a:lnTo>
                      <a:pt x="146" y="937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31" y="936"/>
                    </a:lnTo>
                    <a:lnTo>
                      <a:pt x="127" y="936"/>
                    </a:lnTo>
                    <a:lnTo>
                      <a:pt x="123" y="936"/>
                    </a:lnTo>
                    <a:lnTo>
                      <a:pt x="118" y="935"/>
                    </a:lnTo>
                    <a:lnTo>
                      <a:pt x="115" y="935"/>
                    </a:lnTo>
                    <a:lnTo>
                      <a:pt x="110" y="934"/>
                    </a:lnTo>
                    <a:lnTo>
                      <a:pt x="108" y="933"/>
                    </a:lnTo>
                    <a:lnTo>
                      <a:pt x="103" y="931"/>
                    </a:lnTo>
                    <a:lnTo>
                      <a:pt x="101" y="931"/>
                    </a:lnTo>
                    <a:lnTo>
                      <a:pt x="97" y="930"/>
                    </a:lnTo>
                    <a:lnTo>
                      <a:pt x="94" y="930"/>
                    </a:lnTo>
                    <a:lnTo>
                      <a:pt x="91" y="928"/>
                    </a:lnTo>
                    <a:lnTo>
                      <a:pt x="88" y="927"/>
                    </a:lnTo>
                    <a:lnTo>
                      <a:pt x="85" y="926"/>
                    </a:lnTo>
                    <a:lnTo>
                      <a:pt x="83" y="926"/>
                    </a:lnTo>
                    <a:lnTo>
                      <a:pt x="78" y="922"/>
                    </a:lnTo>
                    <a:lnTo>
                      <a:pt x="76" y="921"/>
                    </a:lnTo>
                    <a:lnTo>
                      <a:pt x="72" y="916"/>
                    </a:lnTo>
                    <a:lnTo>
                      <a:pt x="72" y="913"/>
                    </a:lnTo>
                    <a:lnTo>
                      <a:pt x="72" y="909"/>
                    </a:lnTo>
                    <a:lnTo>
                      <a:pt x="76" y="905"/>
                    </a:lnTo>
                    <a:lnTo>
                      <a:pt x="77" y="903"/>
                    </a:lnTo>
                    <a:lnTo>
                      <a:pt x="79" y="901"/>
                    </a:lnTo>
                    <a:lnTo>
                      <a:pt x="82" y="899"/>
                    </a:lnTo>
                    <a:lnTo>
                      <a:pt x="85" y="897"/>
                    </a:lnTo>
                    <a:lnTo>
                      <a:pt x="89" y="895"/>
                    </a:lnTo>
                    <a:lnTo>
                      <a:pt x="92" y="892"/>
                    </a:lnTo>
                    <a:lnTo>
                      <a:pt x="96" y="891"/>
                    </a:lnTo>
                    <a:lnTo>
                      <a:pt x="101" y="889"/>
                    </a:lnTo>
                    <a:lnTo>
                      <a:pt x="105" y="886"/>
                    </a:lnTo>
                    <a:lnTo>
                      <a:pt x="110" y="884"/>
                    </a:lnTo>
                    <a:lnTo>
                      <a:pt x="115" y="882"/>
                    </a:lnTo>
                    <a:lnTo>
                      <a:pt x="120" y="880"/>
                    </a:lnTo>
                    <a:lnTo>
                      <a:pt x="124" y="877"/>
                    </a:lnTo>
                    <a:lnTo>
                      <a:pt x="130" y="876"/>
                    </a:lnTo>
                    <a:lnTo>
                      <a:pt x="135" y="872"/>
                    </a:lnTo>
                    <a:lnTo>
                      <a:pt x="142" y="871"/>
                    </a:lnTo>
                    <a:lnTo>
                      <a:pt x="148" y="869"/>
                    </a:lnTo>
                    <a:lnTo>
                      <a:pt x="154" y="866"/>
                    </a:lnTo>
                    <a:lnTo>
                      <a:pt x="160" y="864"/>
                    </a:lnTo>
                    <a:lnTo>
                      <a:pt x="166" y="862"/>
                    </a:lnTo>
                    <a:lnTo>
                      <a:pt x="173" y="859"/>
                    </a:lnTo>
                    <a:lnTo>
                      <a:pt x="179" y="857"/>
                    </a:lnTo>
                    <a:lnTo>
                      <a:pt x="186" y="854"/>
                    </a:lnTo>
                    <a:lnTo>
                      <a:pt x="192" y="853"/>
                    </a:lnTo>
                    <a:lnTo>
                      <a:pt x="199" y="851"/>
                    </a:lnTo>
                    <a:lnTo>
                      <a:pt x="205" y="848"/>
                    </a:lnTo>
                    <a:lnTo>
                      <a:pt x="212" y="846"/>
                    </a:lnTo>
                    <a:lnTo>
                      <a:pt x="218" y="844"/>
                    </a:lnTo>
                    <a:lnTo>
                      <a:pt x="225" y="843"/>
                    </a:lnTo>
                    <a:lnTo>
                      <a:pt x="231" y="840"/>
                    </a:lnTo>
                    <a:lnTo>
                      <a:pt x="237" y="838"/>
                    </a:lnTo>
                    <a:lnTo>
                      <a:pt x="244" y="837"/>
                    </a:lnTo>
                    <a:lnTo>
                      <a:pt x="250" y="834"/>
                    </a:lnTo>
                    <a:lnTo>
                      <a:pt x="256" y="833"/>
                    </a:lnTo>
                    <a:lnTo>
                      <a:pt x="262" y="831"/>
                    </a:lnTo>
                    <a:lnTo>
                      <a:pt x="269" y="829"/>
                    </a:lnTo>
                    <a:lnTo>
                      <a:pt x="274" y="828"/>
                    </a:lnTo>
                    <a:lnTo>
                      <a:pt x="280" y="826"/>
                    </a:lnTo>
                    <a:lnTo>
                      <a:pt x="284" y="825"/>
                    </a:lnTo>
                    <a:lnTo>
                      <a:pt x="290" y="824"/>
                    </a:lnTo>
                    <a:lnTo>
                      <a:pt x="295" y="822"/>
                    </a:lnTo>
                    <a:lnTo>
                      <a:pt x="300" y="820"/>
                    </a:lnTo>
                    <a:lnTo>
                      <a:pt x="305" y="819"/>
                    </a:lnTo>
                    <a:lnTo>
                      <a:pt x="309" y="818"/>
                    </a:lnTo>
                    <a:lnTo>
                      <a:pt x="313" y="816"/>
                    </a:lnTo>
                    <a:lnTo>
                      <a:pt x="318" y="816"/>
                    </a:lnTo>
                    <a:lnTo>
                      <a:pt x="320" y="815"/>
                    </a:lnTo>
                    <a:lnTo>
                      <a:pt x="324" y="814"/>
                    </a:lnTo>
                    <a:lnTo>
                      <a:pt x="327" y="813"/>
                    </a:lnTo>
                    <a:lnTo>
                      <a:pt x="329" y="813"/>
                    </a:lnTo>
                    <a:lnTo>
                      <a:pt x="332" y="812"/>
                    </a:lnTo>
                    <a:lnTo>
                      <a:pt x="333" y="812"/>
                    </a:lnTo>
                    <a:lnTo>
                      <a:pt x="337" y="812"/>
                    </a:lnTo>
                    <a:lnTo>
                      <a:pt x="338" y="812"/>
                    </a:lnTo>
                    <a:lnTo>
                      <a:pt x="338" y="809"/>
                    </a:lnTo>
                    <a:lnTo>
                      <a:pt x="340" y="806"/>
                    </a:lnTo>
                    <a:lnTo>
                      <a:pt x="341" y="802"/>
                    </a:lnTo>
                    <a:lnTo>
                      <a:pt x="343" y="799"/>
                    </a:lnTo>
                    <a:lnTo>
                      <a:pt x="345" y="794"/>
                    </a:lnTo>
                    <a:lnTo>
                      <a:pt x="347" y="790"/>
                    </a:lnTo>
                    <a:lnTo>
                      <a:pt x="348" y="784"/>
                    </a:lnTo>
                    <a:lnTo>
                      <a:pt x="352" y="780"/>
                    </a:lnTo>
                    <a:lnTo>
                      <a:pt x="353" y="774"/>
                    </a:lnTo>
                    <a:lnTo>
                      <a:pt x="357" y="769"/>
                    </a:lnTo>
                    <a:lnTo>
                      <a:pt x="357" y="765"/>
                    </a:lnTo>
                    <a:lnTo>
                      <a:pt x="358" y="763"/>
                    </a:lnTo>
                    <a:lnTo>
                      <a:pt x="359" y="759"/>
                    </a:lnTo>
                    <a:lnTo>
                      <a:pt x="360" y="757"/>
                    </a:lnTo>
                    <a:lnTo>
                      <a:pt x="361" y="755"/>
                    </a:lnTo>
                    <a:lnTo>
                      <a:pt x="363" y="751"/>
                    </a:lnTo>
                    <a:lnTo>
                      <a:pt x="363" y="749"/>
                    </a:lnTo>
                    <a:lnTo>
                      <a:pt x="364" y="745"/>
                    </a:lnTo>
                    <a:lnTo>
                      <a:pt x="364" y="743"/>
                    </a:lnTo>
                    <a:lnTo>
                      <a:pt x="365" y="739"/>
                    </a:lnTo>
                    <a:lnTo>
                      <a:pt x="365" y="736"/>
                    </a:lnTo>
                    <a:lnTo>
                      <a:pt x="366" y="733"/>
                    </a:lnTo>
                    <a:lnTo>
                      <a:pt x="366" y="727"/>
                    </a:lnTo>
                    <a:lnTo>
                      <a:pt x="367" y="723"/>
                    </a:lnTo>
                    <a:lnTo>
                      <a:pt x="366" y="717"/>
                    </a:lnTo>
                    <a:lnTo>
                      <a:pt x="366" y="712"/>
                    </a:lnTo>
                    <a:lnTo>
                      <a:pt x="365" y="707"/>
                    </a:lnTo>
                    <a:lnTo>
                      <a:pt x="364" y="704"/>
                    </a:lnTo>
                    <a:lnTo>
                      <a:pt x="361" y="700"/>
                    </a:lnTo>
                    <a:lnTo>
                      <a:pt x="359" y="697"/>
                    </a:lnTo>
                    <a:lnTo>
                      <a:pt x="356" y="694"/>
                    </a:lnTo>
                    <a:lnTo>
                      <a:pt x="351" y="693"/>
                    </a:lnTo>
                    <a:lnTo>
                      <a:pt x="348" y="692"/>
                    </a:lnTo>
                    <a:lnTo>
                      <a:pt x="346" y="691"/>
                    </a:lnTo>
                    <a:lnTo>
                      <a:pt x="343" y="691"/>
                    </a:lnTo>
                    <a:lnTo>
                      <a:pt x="339" y="691"/>
                    </a:lnTo>
                    <a:lnTo>
                      <a:pt x="335" y="691"/>
                    </a:lnTo>
                    <a:lnTo>
                      <a:pt x="332" y="691"/>
                    </a:lnTo>
                    <a:lnTo>
                      <a:pt x="328" y="692"/>
                    </a:lnTo>
                    <a:lnTo>
                      <a:pt x="325" y="693"/>
                    </a:lnTo>
                    <a:lnTo>
                      <a:pt x="320" y="693"/>
                    </a:lnTo>
                    <a:lnTo>
                      <a:pt x="316" y="694"/>
                    </a:lnTo>
                    <a:lnTo>
                      <a:pt x="312" y="694"/>
                    </a:lnTo>
                    <a:lnTo>
                      <a:pt x="308" y="695"/>
                    </a:lnTo>
                    <a:lnTo>
                      <a:pt x="305" y="697"/>
                    </a:lnTo>
                    <a:lnTo>
                      <a:pt x="301" y="697"/>
                    </a:lnTo>
                    <a:lnTo>
                      <a:pt x="297" y="698"/>
                    </a:lnTo>
                    <a:lnTo>
                      <a:pt x="294" y="699"/>
                    </a:lnTo>
                    <a:lnTo>
                      <a:pt x="290" y="699"/>
                    </a:lnTo>
                    <a:lnTo>
                      <a:pt x="287" y="700"/>
                    </a:lnTo>
                    <a:lnTo>
                      <a:pt x="284" y="701"/>
                    </a:lnTo>
                    <a:lnTo>
                      <a:pt x="281" y="701"/>
                    </a:lnTo>
                    <a:lnTo>
                      <a:pt x="275" y="704"/>
                    </a:lnTo>
                    <a:lnTo>
                      <a:pt x="270" y="705"/>
                    </a:lnTo>
                    <a:lnTo>
                      <a:pt x="264" y="707"/>
                    </a:lnTo>
                    <a:lnTo>
                      <a:pt x="260" y="708"/>
                    </a:lnTo>
                    <a:lnTo>
                      <a:pt x="255" y="711"/>
                    </a:lnTo>
                    <a:lnTo>
                      <a:pt x="250" y="712"/>
                    </a:lnTo>
                    <a:lnTo>
                      <a:pt x="246" y="713"/>
                    </a:lnTo>
                    <a:lnTo>
                      <a:pt x="243" y="716"/>
                    </a:lnTo>
                    <a:lnTo>
                      <a:pt x="239" y="717"/>
                    </a:lnTo>
                    <a:lnTo>
                      <a:pt x="237" y="718"/>
                    </a:lnTo>
                    <a:lnTo>
                      <a:pt x="233" y="719"/>
                    </a:lnTo>
                    <a:lnTo>
                      <a:pt x="231" y="720"/>
                    </a:lnTo>
                    <a:lnTo>
                      <a:pt x="229" y="722"/>
                    </a:lnTo>
                    <a:lnTo>
                      <a:pt x="226" y="723"/>
                    </a:lnTo>
                    <a:lnTo>
                      <a:pt x="223" y="725"/>
                    </a:lnTo>
                    <a:lnTo>
                      <a:pt x="220" y="727"/>
                    </a:lnTo>
                    <a:lnTo>
                      <a:pt x="217" y="730"/>
                    </a:lnTo>
                    <a:lnTo>
                      <a:pt x="217" y="731"/>
                    </a:lnTo>
                    <a:lnTo>
                      <a:pt x="214" y="731"/>
                    </a:lnTo>
                    <a:lnTo>
                      <a:pt x="212" y="731"/>
                    </a:lnTo>
                    <a:lnTo>
                      <a:pt x="210" y="731"/>
                    </a:lnTo>
                    <a:lnTo>
                      <a:pt x="207" y="732"/>
                    </a:lnTo>
                    <a:lnTo>
                      <a:pt x="204" y="732"/>
                    </a:lnTo>
                    <a:lnTo>
                      <a:pt x="201" y="732"/>
                    </a:lnTo>
                    <a:lnTo>
                      <a:pt x="197" y="732"/>
                    </a:lnTo>
                    <a:lnTo>
                      <a:pt x="193" y="733"/>
                    </a:lnTo>
                    <a:lnTo>
                      <a:pt x="188" y="733"/>
                    </a:lnTo>
                    <a:lnTo>
                      <a:pt x="184" y="735"/>
                    </a:lnTo>
                    <a:lnTo>
                      <a:pt x="179" y="735"/>
                    </a:lnTo>
                    <a:lnTo>
                      <a:pt x="174" y="735"/>
                    </a:lnTo>
                    <a:lnTo>
                      <a:pt x="169" y="736"/>
                    </a:lnTo>
                    <a:lnTo>
                      <a:pt x="163" y="736"/>
                    </a:lnTo>
                    <a:lnTo>
                      <a:pt x="161" y="736"/>
                    </a:lnTo>
                    <a:lnTo>
                      <a:pt x="159" y="736"/>
                    </a:lnTo>
                    <a:lnTo>
                      <a:pt x="155" y="736"/>
                    </a:lnTo>
                    <a:lnTo>
                      <a:pt x="153" y="736"/>
                    </a:lnTo>
                    <a:lnTo>
                      <a:pt x="149" y="736"/>
                    </a:lnTo>
                    <a:lnTo>
                      <a:pt x="146" y="736"/>
                    </a:lnTo>
                    <a:lnTo>
                      <a:pt x="143" y="736"/>
                    </a:lnTo>
                    <a:lnTo>
                      <a:pt x="140" y="736"/>
                    </a:lnTo>
                    <a:lnTo>
                      <a:pt x="137" y="736"/>
                    </a:lnTo>
                    <a:lnTo>
                      <a:pt x="134" y="736"/>
                    </a:lnTo>
                    <a:lnTo>
                      <a:pt x="130" y="736"/>
                    </a:lnTo>
                    <a:lnTo>
                      <a:pt x="128" y="736"/>
                    </a:lnTo>
                    <a:lnTo>
                      <a:pt x="126" y="736"/>
                    </a:lnTo>
                    <a:lnTo>
                      <a:pt x="122" y="736"/>
                    </a:lnTo>
                    <a:lnTo>
                      <a:pt x="118" y="736"/>
                    </a:lnTo>
                    <a:lnTo>
                      <a:pt x="116" y="736"/>
                    </a:lnTo>
                    <a:lnTo>
                      <a:pt x="113" y="736"/>
                    </a:lnTo>
                    <a:lnTo>
                      <a:pt x="110" y="736"/>
                    </a:lnTo>
                    <a:lnTo>
                      <a:pt x="107" y="736"/>
                    </a:lnTo>
                    <a:lnTo>
                      <a:pt x="103" y="736"/>
                    </a:lnTo>
                    <a:lnTo>
                      <a:pt x="101" y="735"/>
                    </a:lnTo>
                    <a:lnTo>
                      <a:pt x="97" y="735"/>
                    </a:lnTo>
                    <a:lnTo>
                      <a:pt x="95" y="735"/>
                    </a:lnTo>
                    <a:lnTo>
                      <a:pt x="91" y="735"/>
                    </a:lnTo>
                    <a:lnTo>
                      <a:pt x="89" y="735"/>
                    </a:lnTo>
                    <a:lnTo>
                      <a:pt x="85" y="733"/>
                    </a:lnTo>
                    <a:lnTo>
                      <a:pt x="83" y="733"/>
                    </a:lnTo>
                    <a:lnTo>
                      <a:pt x="80" y="733"/>
                    </a:lnTo>
                    <a:lnTo>
                      <a:pt x="75" y="732"/>
                    </a:lnTo>
                    <a:lnTo>
                      <a:pt x="70" y="731"/>
                    </a:lnTo>
                    <a:lnTo>
                      <a:pt x="64" y="730"/>
                    </a:lnTo>
                    <a:lnTo>
                      <a:pt x="58" y="727"/>
                    </a:lnTo>
                    <a:lnTo>
                      <a:pt x="53" y="725"/>
                    </a:lnTo>
                    <a:lnTo>
                      <a:pt x="48" y="722"/>
                    </a:lnTo>
                    <a:lnTo>
                      <a:pt x="44" y="718"/>
                    </a:lnTo>
                    <a:lnTo>
                      <a:pt x="40" y="716"/>
                    </a:lnTo>
                    <a:lnTo>
                      <a:pt x="35" y="711"/>
                    </a:lnTo>
                    <a:lnTo>
                      <a:pt x="33" y="707"/>
                    </a:lnTo>
                    <a:lnTo>
                      <a:pt x="28" y="701"/>
                    </a:lnTo>
                    <a:lnTo>
                      <a:pt x="26" y="697"/>
                    </a:lnTo>
                    <a:lnTo>
                      <a:pt x="22" y="692"/>
                    </a:lnTo>
                    <a:lnTo>
                      <a:pt x="20" y="687"/>
                    </a:lnTo>
                    <a:lnTo>
                      <a:pt x="16" y="681"/>
                    </a:lnTo>
                    <a:lnTo>
                      <a:pt x="14" y="676"/>
                    </a:lnTo>
                    <a:lnTo>
                      <a:pt x="12" y="671"/>
                    </a:lnTo>
                    <a:lnTo>
                      <a:pt x="11" y="665"/>
                    </a:lnTo>
                    <a:lnTo>
                      <a:pt x="9" y="661"/>
                    </a:lnTo>
                    <a:lnTo>
                      <a:pt x="8" y="659"/>
                    </a:lnTo>
                    <a:lnTo>
                      <a:pt x="7" y="655"/>
                    </a:lnTo>
                    <a:lnTo>
                      <a:pt x="7" y="653"/>
                    </a:lnTo>
                    <a:lnTo>
                      <a:pt x="5" y="647"/>
                    </a:lnTo>
                    <a:lnTo>
                      <a:pt x="3" y="642"/>
                    </a:lnTo>
                    <a:lnTo>
                      <a:pt x="3" y="639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2" y="630"/>
                    </a:lnTo>
                    <a:lnTo>
                      <a:pt x="1" y="624"/>
                    </a:lnTo>
                    <a:lnTo>
                      <a:pt x="1" y="620"/>
                    </a:lnTo>
                    <a:lnTo>
                      <a:pt x="0" y="614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1" y="601"/>
                    </a:lnTo>
                    <a:lnTo>
                      <a:pt x="1" y="596"/>
                    </a:lnTo>
                    <a:lnTo>
                      <a:pt x="2" y="592"/>
                    </a:lnTo>
                    <a:lnTo>
                      <a:pt x="3" y="589"/>
                    </a:lnTo>
                    <a:lnTo>
                      <a:pt x="5" y="586"/>
                    </a:lnTo>
                    <a:lnTo>
                      <a:pt x="6" y="583"/>
                    </a:lnTo>
                    <a:lnTo>
                      <a:pt x="7" y="579"/>
                    </a:lnTo>
                    <a:lnTo>
                      <a:pt x="9" y="576"/>
                    </a:lnTo>
                    <a:lnTo>
                      <a:pt x="11" y="572"/>
                    </a:lnTo>
                    <a:lnTo>
                      <a:pt x="13" y="566"/>
                    </a:lnTo>
                    <a:lnTo>
                      <a:pt x="15" y="561"/>
                    </a:lnTo>
                    <a:lnTo>
                      <a:pt x="19" y="555"/>
                    </a:lnTo>
                    <a:lnTo>
                      <a:pt x="22" y="551"/>
                    </a:lnTo>
                    <a:lnTo>
                      <a:pt x="22" y="547"/>
                    </a:lnTo>
                    <a:lnTo>
                      <a:pt x="25" y="545"/>
                    </a:lnTo>
                    <a:lnTo>
                      <a:pt x="26" y="541"/>
                    </a:lnTo>
                    <a:lnTo>
                      <a:pt x="28" y="538"/>
                    </a:lnTo>
                    <a:lnTo>
                      <a:pt x="30" y="534"/>
                    </a:lnTo>
                    <a:lnTo>
                      <a:pt x="32" y="531"/>
                    </a:lnTo>
                    <a:lnTo>
                      <a:pt x="33" y="527"/>
                    </a:lnTo>
                    <a:lnTo>
                      <a:pt x="35" y="525"/>
                    </a:lnTo>
                    <a:lnTo>
                      <a:pt x="38" y="520"/>
                    </a:lnTo>
                    <a:lnTo>
                      <a:pt x="39" y="516"/>
                    </a:lnTo>
                    <a:lnTo>
                      <a:pt x="41" y="513"/>
                    </a:lnTo>
                    <a:lnTo>
                      <a:pt x="44" y="509"/>
                    </a:lnTo>
                    <a:lnTo>
                      <a:pt x="46" y="506"/>
                    </a:lnTo>
                    <a:lnTo>
                      <a:pt x="48" y="501"/>
                    </a:lnTo>
                    <a:lnTo>
                      <a:pt x="51" y="497"/>
                    </a:lnTo>
                    <a:lnTo>
                      <a:pt x="53" y="494"/>
                    </a:lnTo>
                    <a:lnTo>
                      <a:pt x="54" y="490"/>
                    </a:lnTo>
                    <a:lnTo>
                      <a:pt x="57" y="485"/>
                    </a:lnTo>
                    <a:lnTo>
                      <a:pt x="59" y="481"/>
                    </a:lnTo>
                    <a:lnTo>
                      <a:pt x="62" y="477"/>
                    </a:lnTo>
                    <a:lnTo>
                      <a:pt x="64" y="474"/>
                    </a:lnTo>
                    <a:lnTo>
                      <a:pt x="67" y="469"/>
                    </a:lnTo>
                    <a:lnTo>
                      <a:pt x="70" y="465"/>
                    </a:lnTo>
                    <a:lnTo>
                      <a:pt x="72" y="462"/>
                    </a:lnTo>
                    <a:lnTo>
                      <a:pt x="75" y="457"/>
                    </a:lnTo>
                    <a:lnTo>
                      <a:pt x="77" y="452"/>
                    </a:lnTo>
                    <a:lnTo>
                      <a:pt x="80" y="449"/>
                    </a:lnTo>
                    <a:lnTo>
                      <a:pt x="83" y="445"/>
                    </a:lnTo>
                    <a:lnTo>
                      <a:pt x="86" y="440"/>
                    </a:lnTo>
                    <a:lnTo>
                      <a:pt x="89" y="437"/>
                    </a:lnTo>
                    <a:lnTo>
                      <a:pt x="92" y="432"/>
                    </a:lnTo>
                    <a:lnTo>
                      <a:pt x="96" y="429"/>
                    </a:lnTo>
                    <a:lnTo>
                      <a:pt x="98" y="424"/>
                    </a:lnTo>
                    <a:lnTo>
                      <a:pt x="101" y="420"/>
                    </a:lnTo>
                    <a:lnTo>
                      <a:pt x="103" y="415"/>
                    </a:lnTo>
                    <a:lnTo>
                      <a:pt x="107" y="412"/>
                    </a:lnTo>
                    <a:lnTo>
                      <a:pt x="110" y="407"/>
                    </a:lnTo>
                    <a:lnTo>
                      <a:pt x="113" y="404"/>
                    </a:lnTo>
                    <a:lnTo>
                      <a:pt x="116" y="399"/>
                    </a:lnTo>
                    <a:lnTo>
                      <a:pt x="120" y="395"/>
                    </a:lnTo>
                    <a:lnTo>
                      <a:pt x="122" y="392"/>
                    </a:lnTo>
                    <a:lnTo>
                      <a:pt x="126" y="387"/>
                    </a:lnTo>
                    <a:lnTo>
                      <a:pt x="129" y="383"/>
                    </a:lnTo>
                    <a:lnTo>
                      <a:pt x="131" y="380"/>
                    </a:lnTo>
                    <a:lnTo>
                      <a:pt x="135" y="376"/>
                    </a:lnTo>
                    <a:lnTo>
                      <a:pt x="139" y="373"/>
                    </a:lnTo>
                    <a:lnTo>
                      <a:pt x="142" y="369"/>
                    </a:lnTo>
                    <a:lnTo>
                      <a:pt x="146" y="366"/>
                    </a:lnTo>
                    <a:lnTo>
                      <a:pt x="123" y="312"/>
                    </a:lnTo>
                    <a:lnTo>
                      <a:pt x="59" y="302"/>
                    </a:lnTo>
                    <a:lnTo>
                      <a:pt x="40" y="271"/>
                    </a:lnTo>
                    <a:lnTo>
                      <a:pt x="44" y="2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36" name="Freeform 235"/>
              <p:cNvSpPr>
                <a:spLocks/>
              </p:cNvSpPr>
              <p:nvPr/>
            </p:nvSpPr>
            <p:spPr bwMode="auto">
              <a:xfrm>
                <a:off x="1793" y="1574"/>
                <a:ext cx="68" cy="108"/>
              </a:xfrm>
              <a:custGeom>
                <a:avLst/>
                <a:gdLst>
                  <a:gd name="T0" fmla="*/ 0 w 206"/>
                  <a:gd name="T1" fmla="*/ 0 h 324"/>
                  <a:gd name="T2" fmla="*/ 0 w 206"/>
                  <a:gd name="T3" fmla="*/ 0 h 324"/>
                  <a:gd name="T4" fmla="*/ 0 w 206"/>
                  <a:gd name="T5" fmla="*/ 0 h 324"/>
                  <a:gd name="T6" fmla="*/ 0 w 206"/>
                  <a:gd name="T7" fmla="*/ 0 h 324"/>
                  <a:gd name="T8" fmla="*/ 0 w 206"/>
                  <a:gd name="T9" fmla="*/ 0 h 324"/>
                  <a:gd name="T10" fmla="*/ 0 w 206"/>
                  <a:gd name="T11" fmla="*/ 0 h 324"/>
                  <a:gd name="T12" fmla="*/ 0 w 206"/>
                  <a:gd name="T13" fmla="*/ 0 h 324"/>
                  <a:gd name="T14" fmla="*/ 0 w 206"/>
                  <a:gd name="T15" fmla="*/ 0 h 324"/>
                  <a:gd name="T16" fmla="*/ 0 w 206"/>
                  <a:gd name="T17" fmla="*/ 0 h 324"/>
                  <a:gd name="T18" fmla="*/ 0 w 206"/>
                  <a:gd name="T19" fmla="*/ 0 h 324"/>
                  <a:gd name="T20" fmla="*/ 0 w 206"/>
                  <a:gd name="T21" fmla="*/ 0 h 324"/>
                  <a:gd name="T22" fmla="*/ 0 w 206"/>
                  <a:gd name="T23" fmla="*/ 0 h 324"/>
                  <a:gd name="T24" fmla="*/ 0 w 206"/>
                  <a:gd name="T25" fmla="*/ 0 h 324"/>
                  <a:gd name="T26" fmla="*/ 0 w 206"/>
                  <a:gd name="T27" fmla="*/ 0 h 324"/>
                  <a:gd name="T28" fmla="*/ 0 w 206"/>
                  <a:gd name="T29" fmla="*/ 0 h 324"/>
                  <a:gd name="T30" fmla="*/ 0 w 206"/>
                  <a:gd name="T31" fmla="*/ 0 h 324"/>
                  <a:gd name="T32" fmla="*/ 0 w 206"/>
                  <a:gd name="T33" fmla="*/ 0 h 324"/>
                  <a:gd name="T34" fmla="*/ 0 w 206"/>
                  <a:gd name="T35" fmla="*/ 0 h 324"/>
                  <a:gd name="T36" fmla="*/ 0 w 206"/>
                  <a:gd name="T37" fmla="*/ 0 h 324"/>
                  <a:gd name="T38" fmla="*/ 0 w 206"/>
                  <a:gd name="T39" fmla="*/ 0 h 324"/>
                  <a:gd name="T40" fmla="*/ 0 w 206"/>
                  <a:gd name="T41" fmla="*/ 0 h 324"/>
                  <a:gd name="T42" fmla="*/ 0 w 206"/>
                  <a:gd name="T43" fmla="*/ 0 h 324"/>
                  <a:gd name="T44" fmla="*/ 0 w 206"/>
                  <a:gd name="T45" fmla="*/ 0 h 324"/>
                  <a:gd name="T46" fmla="*/ 0 w 206"/>
                  <a:gd name="T47" fmla="*/ 0 h 324"/>
                  <a:gd name="T48" fmla="*/ 0 w 206"/>
                  <a:gd name="T49" fmla="*/ 0 h 324"/>
                  <a:gd name="T50" fmla="*/ 0 w 206"/>
                  <a:gd name="T51" fmla="*/ 0 h 324"/>
                  <a:gd name="T52" fmla="*/ 0 w 206"/>
                  <a:gd name="T53" fmla="*/ 0 h 324"/>
                  <a:gd name="T54" fmla="*/ 0 w 206"/>
                  <a:gd name="T55" fmla="*/ 0 h 324"/>
                  <a:gd name="T56" fmla="*/ 0 w 206"/>
                  <a:gd name="T57" fmla="*/ 0 h 324"/>
                  <a:gd name="T58" fmla="*/ 0 w 206"/>
                  <a:gd name="T59" fmla="*/ 0 h 324"/>
                  <a:gd name="T60" fmla="*/ 0 w 206"/>
                  <a:gd name="T61" fmla="*/ 0 h 324"/>
                  <a:gd name="T62" fmla="*/ 0 w 206"/>
                  <a:gd name="T63" fmla="*/ 0 h 324"/>
                  <a:gd name="T64" fmla="*/ 0 w 206"/>
                  <a:gd name="T65" fmla="*/ 0 h 324"/>
                  <a:gd name="T66" fmla="*/ 0 w 206"/>
                  <a:gd name="T67" fmla="*/ 0 h 324"/>
                  <a:gd name="T68" fmla="*/ 0 w 206"/>
                  <a:gd name="T69" fmla="*/ 0 h 324"/>
                  <a:gd name="T70" fmla="*/ 0 w 206"/>
                  <a:gd name="T71" fmla="*/ 0 h 324"/>
                  <a:gd name="T72" fmla="*/ 0 w 206"/>
                  <a:gd name="T73" fmla="*/ 0 h 324"/>
                  <a:gd name="T74" fmla="*/ 0 w 206"/>
                  <a:gd name="T75" fmla="*/ 0 h 324"/>
                  <a:gd name="T76" fmla="*/ 0 w 206"/>
                  <a:gd name="T77" fmla="*/ 0 h 324"/>
                  <a:gd name="T78" fmla="*/ 0 w 206"/>
                  <a:gd name="T79" fmla="*/ 0 h 324"/>
                  <a:gd name="T80" fmla="*/ 0 w 206"/>
                  <a:gd name="T81" fmla="*/ 0 h 324"/>
                  <a:gd name="T82" fmla="*/ 0 w 206"/>
                  <a:gd name="T83" fmla="*/ 0 h 324"/>
                  <a:gd name="T84" fmla="*/ 0 w 206"/>
                  <a:gd name="T85" fmla="*/ 0 h 324"/>
                  <a:gd name="T86" fmla="*/ 0 w 206"/>
                  <a:gd name="T87" fmla="*/ 0 h 324"/>
                  <a:gd name="T88" fmla="*/ 0 w 206"/>
                  <a:gd name="T89" fmla="*/ 0 h 324"/>
                  <a:gd name="T90" fmla="*/ 0 w 206"/>
                  <a:gd name="T91" fmla="*/ 0 h 324"/>
                  <a:gd name="T92" fmla="*/ 0 w 206"/>
                  <a:gd name="T93" fmla="*/ 0 h 324"/>
                  <a:gd name="T94" fmla="*/ 0 w 206"/>
                  <a:gd name="T95" fmla="*/ 0 h 324"/>
                  <a:gd name="T96" fmla="*/ 0 w 206"/>
                  <a:gd name="T97" fmla="*/ 0 h 324"/>
                  <a:gd name="T98" fmla="*/ 0 w 206"/>
                  <a:gd name="T99" fmla="*/ 0 h 324"/>
                  <a:gd name="T100" fmla="*/ 0 w 206"/>
                  <a:gd name="T101" fmla="*/ 0 h 324"/>
                  <a:gd name="T102" fmla="*/ 0 w 206"/>
                  <a:gd name="T103" fmla="*/ 0 h 324"/>
                  <a:gd name="T104" fmla="*/ 0 w 206"/>
                  <a:gd name="T105" fmla="*/ 0 h 324"/>
                  <a:gd name="T106" fmla="*/ 0 w 206"/>
                  <a:gd name="T107" fmla="*/ 0 h 324"/>
                  <a:gd name="T108" fmla="*/ 0 w 206"/>
                  <a:gd name="T109" fmla="*/ 0 h 324"/>
                  <a:gd name="T110" fmla="*/ 0 w 206"/>
                  <a:gd name="T111" fmla="*/ 0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6"/>
                  <a:gd name="T169" fmla="*/ 0 h 324"/>
                  <a:gd name="T170" fmla="*/ 206 w 206"/>
                  <a:gd name="T171" fmla="*/ 324 h 3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6" h="324">
                    <a:moveTo>
                      <a:pt x="0" y="41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2" y="71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7"/>
                    </a:lnTo>
                    <a:lnTo>
                      <a:pt x="4" y="90"/>
                    </a:lnTo>
                    <a:lnTo>
                      <a:pt x="4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6" y="106"/>
                    </a:lnTo>
                    <a:lnTo>
                      <a:pt x="7" y="109"/>
                    </a:lnTo>
                    <a:lnTo>
                      <a:pt x="7" y="113"/>
                    </a:lnTo>
                    <a:lnTo>
                      <a:pt x="8" y="116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9" y="126"/>
                    </a:lnTo>
                    <a:lnTo>
                      <a:pt x="10" y="131"/>
                    </a:lnTo>
                    <a:lnTo>
                      <a:pt x="11" y="133"/>
                    </a:lnTo>
                    <a:lnTo>
                      <a:pt x="14" y="138"/>
                    </a:lnTo>
                    <a:lnTo>
                      <a:pt x="16" y="141"/>
                    </a:lnTo>
                    <a:lnTo>
                      <a:pt x="19" y="145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6" y="157"/>
                    </a:lnTo>
                    <a:lnTo>
                      <a:pt x="28" y="162"/>
                    </a:lnTo>
                    <a:lnTo>
                      <a:pt x="32" y="166"/>
                    </a:lnTo>
                    <a:lnTo>
                      <a:pt x="34" y="170"/>
                    </a:lnTo>
                    <a:lnTo>
                      <a:pt x="38" y="176"/>
                    </a:lnTo>
                    <a:lnTo>
                      <a:pt x="41" y="180"/>
                    </a:lnTo>
                    <a:lnTo>
                      <a:pt x="45" y="185"/>
                    </a:lnTo>
                    <a:lnTo>
                      <a:pt x="48" y="190"/>
                    </a:lnTo>
                    <a:lnTo>
                      <a:pt x="52" y="195"/>
                    </a:lnTo>
                    <a:lnTo>
                      <a:pt x="54" y="201"/>
                    </a:lnTo>
                    <a:lnTo>
                      <a:pt x="58" y="205"/>
                    </a:lnTo>
                    <a:lnTo>
                      <a:pt x="61" y="210"/>
                    </a:lnTo>
                    <a:lnTo>
                      <a:pt x="65" y="214"/>
                    </a:lnTo>
                    <a:lnTo>
                      <a:pt x="68" y="220"/>
                    </a:lnTo>
                    <a:lnTo>
                      <a:pt x="72" y="224"/>
                    </a:lnTo>
                    <a:lnTo>
                      <a:pt x="75" y="229"/>
                    </a:lnTo>
                    <a:lnTo>
                      <a:pt x="78" y="233"/>
                    </a:lnTo>
                    <a:lnTo>
                      <a:pt x="81" y="236"/>
                    </a:lnTo>
                    <a:lnTo>
                      <a:pt x="84" y="240"/>
                    </a:lnTo>
                    <a:lnTo>
                      <a:pt x="87" y="243"/>
                    </a:lnTo>
                    <a:lnTo>
                      <a:pt x="90" y="246"/>
                    </a:lnTo>
                    <a:lnTo>
                      <a:pt x="91" y="249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6"/>
                    </a:lnTo>
                    <a:lnTo>
                      <a:pt x="104" y="262"/>
                    </a:lnTo>
                    <a:lnTo>
                      <a:pt x="106" y="265"/>
                    </a:lnTo>
                    <a:lnTo>
                      <a:pt x="109" y="268"/>
                    </a:lnTo>
                    <a:lnTo>
                      <a:pt x="112" y="272"/>
                    </a:lnTo>
                    <a:lnTo>
                      <a:pt x="116" y="275"/>
                    </a:lnTo>
                    <a:lnTo>
                      <a:pt x="118" y="278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9" y="290"/>
                    </a:lnTo>
                    <a:lnTo>
                      <a:pt x="132" y="293"/>
                    </a:lnTo>
                    <a:lnTo>
                      <a:pt x="136" y="298"/>
                    </a:lnTo>
                    <a:lnTo>
                      <a:pt x="139" y="301"/>
                    </a:lnTo>
                    <a:lnTo>
                      <a:pt x="144" y="305"/>
                    </a:lnTo>
                    <a:lnTo>
                      <a:pt x="148" y="307"/>
                    </a:lnTo>
                    <a:lnTo>
                      <a:pt x="151" y="311"/>
                    </a:lnTo>
                    <a:lnTo>
                      <a:pt x="155" y="313"/>
                    </a:lnTo>
                    <a:lnTo>
                      <a:pt x="160" y="317"/>
                    </a:lnTo>
                    <a:lnTo>
                      <a:pt x="163" y="318"/>
                    </a:lnTo>
                    <a:lnTo>
                      <a:pt x="167" y="320"/>
                    </a:lnTo>
                    <a:lnTo>
                      <a:pt x="170" y="322"/>
                    </a:lnTo>
                    <a:lnTo>
                      <a:pt x="175" y="324"/>
                    </a:lnTo>
                    <a:lnTo>
                      <a:pt x="177" y="324"/>
                    </a:lnTo>
                    <a:lnTo>
                      <a:pt x="182" y="324"/>
                    </a:lnTo>
                    <a:lnTo>
                      <a:pt x="185" y="324"/>
                    </a:lnTo>
                    <a:lnTo>
                      <a:pt x="188" y="324"/>
                    </a:lnTo>
                    <a:lnTo>
                      <a:pt x="192" y="322"/>
                    </a:lnTo>
                    <a:lnTo>
                      <a:pt x="195" y="320"/>
                    </a:lnTo>
                    <a:lnTo>
                      <a:pt x="198" y="318"/>
                    </a:lnTo>
                    <a:lnTo>
                      <a:pt x="201" y="316"/>
                    </a:lnTo>
                    <a:lnTo>
                      <a:pt x="202" y="312"/>
                    </a:lnTo>
                    <a:lnTo>
                      <a:pt x="205" y="309"/>
                    </a:lnTo>
                    <a:lnTo>
                      <a:pt x="205" y="304"/>
                    </a:lnTo>
                    <a:lnTo>
                      <a:pt x="206" y="300"/>
                    </a:lnTo>
                    <a:lnTo>
                      <a:pt x="205" y="296"/>
                    </a:lnTo>
                    <a:lnTo>
                      <a:pt x="204" y="291"/>
                    </a:lnTo>
                    <a:lnTo>
                      <a:pt x="201" y="286"/>
                    </a:lnTo>
                    <a:lnTo>
                      <a:pt x="199" y="283"/>
                    </a:lnTo>
                    <a:lnTo>
                      <a:pt x="196" y="277"/>
                    </a:lnTo>
                    <a:lnTo>
                      <a:pt x="193" y="272"/>
                    </a:lnTo>
                    <a:lnTo>
                      <a:pt x="188" y="267"/>
                    </a:lnTo>
                    <a:lnTo>
                      <a:pt x="185" y="262"/>
                    </a:lnTo>
                    <a:lnTo>
                      <a:pt x="180" y="258"/>
                    </a:lnTo>
                    <a:lnTo>
                      <a:pt x="176" y="253"/>
                    </a:lnTo>
                    <a:lnTo>
                      <a:pt x="171" y="247"/>
                    </a:lnTo>
                    <a:lnTo>
                      <a:pt x="167" y="242"/>
                    </a:lnTo>
                    <a:lnTo>
                      <a:pt x="161" y="237"/>
                    </a:lnTo>
                    <a:lnTo>
                      <a:pt x="155" y="232"/>
                    </a:lnTo>
                    <a:lnTo>
                      <a:pt x="150" y="227"/>
                    </a:lnTo>
                    <a:lnTo>
                      <a:pt x="144" y="222"/>
                    </a:lnTo>
                    <a:lnTo>
                      <a:pt x="139" y="216"/>
                    </a:lnTo>
                    <a:lnTo>
                      <a:pt x="135" y="211"/>
                    </a:lnTo>
                    <a:lnTo>
                      <a:pt x="130" y="207"/>
                    </a:lnTo>
                    <a:lnTo>
                      <a:pt x="124" y="202"/>
                    </a:lnTo>
                    <a:lnTo>
                      <a:pt x="119" y="197"/>
                    </a:lnTo>
                    <a:lnTo>
                      <a:pt x="116" y="192"/>
                    </a:lnTo>
                    <a:lnTo>
                      <a:pt x="110" y="188"/>
                    </a:lnTo>
                    <a:lnTo>
                      <a:pt x="107" y="184"/>
                    </a:lnTo>
                    <a:lnTo>
                      <a:pt x="104" y="179"/>
                    </a:lnTo>
                    <a:lnTo>
                      <a:pt x="100" y="176"/>
                    </a:lnTo>
                    <a:lnTo>
                      <a:pt x="99" y="172"/>
                    </a:lnTo>
                    <a:lnTo>
                      <a:pt x="97" y="169"/>
                    </a:lnTo>
                    <a:lnTo>
                      <a:pt x="96" y="164"/>
                    </a:lnTo>
                    <a:lnTo>
                      <a:pt x="93" y="160"/>
                    </a:lnTo>
                    <a:lnTo>
                      <a:pt x="91" y="154"/>
                    </a:lnTo>
                    <a:lnTo>
                      <a:pt x="89" y="150"/>
                    </a:lnTo>
                    <a:lnTo>
                      <a:pt x="86" y="146"/>
                    </a:lnTo>
                    <a:lnTo>
                      <a:pt x="85" y="144"/>
                    </a:lnTo>
                    <a:lnTo>
                      <a:pt x="84" y="141"/>
                    </a:lnTo>
                    <a:lnTo>
                      <a:pt x="83" y="138"/>
                    </a:lnTo>
                    <a:lnTo>
                      <a:pt x="81" y="135"/>
                    </a:lnTo>
                    <a:lnTo>
                      <a:pt x="80" y="132"/>
                    </a:lnTo>
                    <a:lnTo>
                      <a:pt x="79" y="128"/>
                    </a:lnTo>
                    <a:lnTo>
                      <a:pt x="78" y="126"/>
                    </a:lnTo>
                    <a:lnTo>
                      <a:pt x="77" y="122"/>
                    </a:lnTo>
                    <a:lnTo>
                      <a:pt x="75" y="119"/>
                    </a:lnTo>
                    <a:lnTo>
                      <a:pt x="73" y="115"/>
                    </a:lnTo>
                    <a:lnTo>
                      <a:pt x="72" y="112"/>
                    </a:lnTo>
                    <a:lnTo>
                      <a:pt x="71" y="108"/>
                    </a:lnTo>
                    <a:lnTo>
                      <a:pt x="70" y="105"/>
                    </a:lnTo>
                    <a:lnTo>
                      <a:pt x="67" y="101"/>
                    </a:lnTo>
                    <a:lnTo>
                      <a:pt x="66" y="97"/>
                    </a:lnTo>
                    <a:lnTo>
                      <a:pt x="65" y="94"/>
                    </a:lnTo>
                    <a:lnTo>
                      <a:pt x="64" y="90"/>
                    </a:lnTo>
                    <a:lnTo>
                      <a:pt x="61" y="87"/>
                    </a:lnTo>
                    <a:lnTo>
                      <a:pt x="60" y="83"/>
                    </a:lnTo>
                    <a:lnTo>
                      <a:pt x="59" y="80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5" y="70"/>
                    </a:lnTo>
                    <a:lnTo>
                      <a:pt x="53" y="67"/>
                    </a:lnTo>
                    <a:lnTo>
                      <a:pt x="52" y="63"/>
                    </a:lnTo>
                    <a:lnTo>
                      <a:pt x="51" y="58"/>
                    </a:lnTo>
                    <a:lnTo>
                      <a:pt x="48" y="56"/>
                    </a:lnTo>
                    <a:lnTo>
                      <a:pt x="47" y="52"/>
                    </a:lnTo>
                    <a:lnTo>
                      <a:pt x="46" y="49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42" y="39"/>
                    </a:lnTo>
                    <a:lnTo>
                      <a:pt x="41" y="37"/>
                    </a:lnTo>
                    <a:lnTo>
                      <a:pt x="40" y="33"/>
                    </a:lnTo>
                    <a:lnTo>
                      <a:pt x="39" y="31"/>
                    </a:lnTo>
                    <a:lnTo>
                      <a:pt x="36" y="26"/>
                    </a:lnTo>
                    <a:lnTo>
                      <a:pt x="34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37" name="Freeform 236"/>
              <p:cNvSpPr>
                <a:spLocks/>
              </p:cNvSpPr>
              <p:nvPr/>
            </p:nvSpPr>
            <p:spPr bwMode="auto">
              <a:xfrm>
                <a:off x="1662" y="1602"/>
                <a:ext cx="77" cy="30"/>
              </a:xfrm>
              <a:custGeom>
                <a:avLst/>
                <a:gdLst>
                  <a:gd name="T0" fmla="*/ 0 w 233"/>
                  <a:gd name="T1" fmla="*/ 0 h 90"/>
                  <a:gd name="T2" fmla="*/ 0 w 233"/>
                  <a:gd name="T3" fmla="*/ 0 h 90"/>
                  <a:gd name="T4" fmla="*/ 0 w 233"/>
                  <a:gd name="T5" fmla="*/ 0 h 90"/>
                  <a:gd name="T6" fmla="*/ 0 w 233"/>
                  <a:gd name="T7" fmla="*/ 0 h 90"/>
                  <a:gd name="T8" fmla="*/ 0 w 233"/>
                  <a:gd name="T9" fmla="*/ 0 h 90"/>
                  <a:gd name="T10" fmla="*/ 0 w 233"/>
                  <a:gd name="T11" fmla="*/ 0 h 90"/>
                  <a:gd name="T12" fmla="*/ 0 w 233"/>
                  <a:gd name="T13" fmla="*/ 0 h 90"/>
                  <a:gd name="T14" fmla="*/ 0 w 233"/>
                  <a:gd name="T15" fmla="*/ 0 h 90"/>
                  <a:gd name="T16" fmla="*/ 0 w 233"/>
                  <a:gd name="T17" fmla="*/ 0 h 90"/>
                  <a:gd name="T18" fmla="*/ 0 w 233"/>
                  <a:gd name="T19" fmla="*/ 0 h 90"/>
                  <a:gd name="T20" fmla="*/ 0 w 233"/>
                  <a:gd name="T21" fmla="*/ 0 h 90"/>
                  <a:gd name="T22" fmla="*/ 0 w 233"/>
                  <a:gd name="T23" fmla="*/ 0 h 90"/>
                  <a:gd name="T24" fmla="*/ 0 w 233"/>
                  <a:gd name="T25" fmla="*/ 0 h 90"/>
                  <a:gd name="T26" fmla="*/ 0 w 233"/>
                  <a:gd name="T27" fmla="*/ 0 h 90"/>
                  <a:gd name="T28" fmla="*/ 0 w 233"/>
                  <a:gd name="T29" fmla="*/ 0 h 90"/>
                  <a:gd name="T30" fmla="*/ 0 w 233"/>
                  <a:gd name="T31" fmla="*/ 0 h 90"/>
                  <a:gd name="T32" fmla="*/ 0 w 233"/>
                  <a:gd name="T33" fmla="*/ 0 h 90"/>
                  <a:gd name="T34" fmla="*/ 0 w 233"/>
                  <a:gd name="T35" fmla="*/ 0 h 90"/>
                  <a:gd name="T36" fmla="*/ 0 w 233"/>
                  <a:gd name="T37" fmla="*/ 0 h 90"/>
                  <a:gd name="T38" fmla="*/ 0 w 233"/>
                  <a:gd name="T39" fmla="*/ 0 h 90"/>
                  <a:gd name="T40" fmla="*/ 0 w 233"/>
                  <a:gd name="T41" fmla="*/ 0 h 90"/>
                  <a:gd name="T42" fmla="*/ 0 w 233"/>
                  <a:gd name="T43" fmla="*/ 0 h 90"/>
                  <a:gd name="T44" fmla="*/ 0 w 233"/>
                  <a:gd name="T45" fmla="*/ 0 h 90"/>
                  <a:gd name="T46" fmla="*/ 0 w 233"/>
                  <a:gd name="T47" fmla="*/ 0 h 90"/>
                  <a:gd name="T48" fmla="*/ 0 w 233"/>
                  <a:gd name="T49" fmla="*/ 0 h 90"/>
                  <a:gd name="T50" fmla="*/ 0 w 233"/>
                  <a:gd name="T51" fmla="*/ 0 h 90"/>
                  <a:gd name="T52" fmla="*/ 0 w 233"/>
                  <a:gd name="T53" fmla="*/ 0 h 90"/>
                  <a:gd name="T54" fmla="*/ 0 w 233"/>
                  <a:gd name="T55" fmla="*/ 0 h 90"/>
                  <a:gd name="T56" fmla="*/ 0 w 233"/>
                  <a:gd name="T57" fmla="*/ 0 h 90"/>
                  <a:gd name="T58" fmla="*/ 0 w 233"/>
                  <a:gd name="T59" fmla="*/ 0 h 90"/>
                  <a:gd name="T60" fmla="*/ 0 w 233"/>
                  <a:gd name="T61" fmla="*/ 0 h 90"/>
                  <a:gd name="T62" fmla="*/ 0 w 233"/>
                  <a:gd name="T63" fmla="*/ 0 h 90"/>
                  <a:gd name="T64" fmla="*/ 0 w 233"/>
                  <a:gd name="T65" fmla="*/ 0 h 90"/>
                  <a:gd name="T66" fmla="*/ 0 w 233"/>
                  <a:gd name="T67" fmla="*/ 0 h 90"/>
                  <a:gd name="T68" fmla="*/ 0 w 233"/>
                  <a:gd name="T69" fmla="*/ 0 h 90"/>
                  <a:gd name="T70" fmla="*/ 0 w 233"/>
                  <a:gd name="T71" fmla="*/ 0 h 90"/>
                  <a:gd name="T72" fmla="*/ 0 w 233"/>
                  <a:gd name="T73" fmla="*/ 0 h 90"/>
                  <a:gd name="T74" fmla="*/ 0 w 233"/>
                  <a:gd name="T75" fmla="*/ 0 h 90"/>
                  <a:gd name="T76" fmla="*/ 0 w 233"/>
                  <a:gd name="T77" fmla="*/ 0 h 90"/>
                  <a:gd name="T78" fmla="*/ 0 w 233"/>
                  <a:gd name="T79" fmla="*/ 0 h 90"/>
                  <a:gd name="T80" fmla="*/ 0 w 233"/>
                  <a:gd name="T81" fmla="*/ 0 h 90"/>
                  <a:gd name="T82" fmla="*/ 0 w 233"/>
                  <a:gd name="T83" fmla="*/ 0 h 90"/>
                  <a:gd name="T84" fmla="*/ 0 w 233"/>
                  <a:gd name="T85" fmla="*/ 0 h 90"/>
                  <a:gd name="T86" fmla="*/ 0 w 233"/>
                  <a:gd name="T87" fmla="*/ 0 h 90"/>
                  <a:gd name="T88" fmla="*/ 0 w 233"/>
                  <a:gd name="T89" fmla="*/ 0 h 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3"/>
                  <a:gd name="T136" fmla="*/ 0 h 90"/>
                  <a:gd name="T137" fmla="*/ 233 w 233"/>
                  <a:gd name="T138" fmla="*/ 90 h 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3" h="90">
                    <a:moveTo>
                      <a:pt x="21" y="61"/>
                    </a:moveTo>
                    <a:lnTo>
                      <a:pt x="24" y="59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3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2" y="57"/>
                    </a:lnTo>
                    <a:lnTo>
                      <a:pt x="64" y="56"/>
                    </a:lnTo>
                    <a:lnTo>
                      <a:pt x="68" y="56"/>
                    </a:lnTo>
                    <a:lnTo>
                      <a:pt x="72" y="55"/>
                    </a:lnTo>
                    <a:lnTo>
                      <a:pt x="78" y="53"/>
                    </a:lnTo>
                    <a:lnTo>
                      <a:pt x="84" y="52"/>
                    </a:lnTo>
                    <a:lnTo>
                      <a:pt x="90" y="51"/>
                    </a:lnTo>
                    <a:lnTo>
                      <a:pt x="95" y="50"/>
                    </a:lnTo>
                    <a:lnTo>
                      <a:pt x="101" y="47"/>
                    </a:lnTo>
                    <a:lnTo>
                      <a:pt x="103" y="46"/>
                    </a:lnTo>
                    <a:lnTo>
                      <a:pt x="107" y="46"/>
                    </a:lnTo>
                    <a:lnTo>
                      <a:pt x="109" y="45"/>
                    </a:lnTo>
                    <a:lnTo>
                      <a:pt x="113" y="44"/>
                    </a:lnTo>
                    <a:lnTo>
                      <a:pt x="118" y="43"/>
                    </a:lnTo>
                    <a:lnTo>
                      <a:pt x="123" y="40"/>
                    </a:lnTo>
                    <a:lnTo>
                      <a:pt x="128" y="38"/>
                    </a:lnTo>
                    <a:lnTo>
                      <a:pt x="134" y="36"/>
                    </a:lnTo>
                    <a:lnTo>
                      <a:pt x="140" y="33"/>
                    </a:lnTo>
                    <a:lnTo>
                      <a:pt x="145" y="31"/>
                    </a:lnTo>
                    <a:lnTo>
                      <a:pt x="151" y="29"/>
                    </a:lnTo>
                    <a:lnTo>
                      <a:pt x="155" y="26"/>
                    </a:lnTo>
                    <a:lnTo>
                      <a:pt x="160" y="24"/>
                    </a:lnTo>
                    <a:lnTo>
                      <a:pt x="166" y="21"/>
                    </a:lnTo>
                    <a:lnTo>
                      <a:pt x="171" y="19"/>
                    </a:lnTo>
                    <a:lnTo>
                      <a:pt x="177" y="15"/>
                    </a:lnTo>
                    <a:lnTo>
                      <a:pt x="182" y="13"/>
                    </a:lnTo>
                    <a:lnTo>
                      <a:pt x="187" y="11"/>
                    </a:lnTo>
                    <a:lnTo>
                      <a:pt x="192" y="7"/>
                    </a:lnTo>
                    <a:lnTo>
                      <a:pt x="198" y="5"/>
                    </a:lnTo>
                    <a:lnTo>
                      <a:pt x="202" y="1"/>
                    </a:lnTo>
                    <a:lnTo>
                      <a:pt x="206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8" y="1"/>
                    </a:lnTo>
                    <a:lnTo>
                      <a:pt x="222" y="4"/>
                    </a:lnTo>
                    <a:lnTo>
                      <a:pt x="224" y="6"/>
                    </a:lnTo>
                    <a:lnTo>
                      <a:pt x="228" y="10"/>
                    </a:lnTo>
                    <a:lnTo>
                      <a:pt x="229" y="13"/>
                    </a:lnTo>
                    <a:lnTo>
                      <a:pt x="231" y="17"/>
                    </a:lnTo>
                    <a:lnTo>
                      <a:pt x="231" y="20"/>
                    </a:lnTo>
                    <a:lnTo>
                      <a:pt x="233" y="25"/>
                    </a:lnTo>
                    <a:lnTo>
                      <a:pt x="231" y="29"/>
                    </a:lnTo>
                    <a:lnTo>
                      <a:pt x="229" y="32"/>
                    </a:lnTo>
                    <a:lnTo>
                      <a:pt x="227" y="36"/>
                    </a:lnTo>
                    <a:lnTo>
                      <a:pt x="224" y="40"/>
                    </a:lnTo>
                    <a:lnTo>
                      <a:pt x="221" y="42"/>
                    </a:lnTo>
                    <a:lnTo>
                      <a:pt x="218" y="44"/>
                    </a:lnTo>
                    <a:lnTo>
                      <a:pt x="215" y="45"/>
                    </a:lnTo>
                    <a:lnTo>
                      <a:pt x="212" y="47"/>
                    </a:lnTo>
                    <a:lnTo>
                      <a:pt x="209" y="50"/>
                    </a:lnTo>
                    <a:lnTo>
                      <a:pt x="206" y="51"/>
                    </a:lnTo>
                    <a:lnTo>
                      <a:pt x="203" y="53"/>
                    </a:lnTo>
                    <a:lnTo>
                      <a:pt x="201" y="55"/>
                    </a:lnTo>
                    <a:lnTo>
                      <a:pt x="197" y="57"/>
                    </a:lnTo>
                    <a:lnTo>
                      <a:pt x="195" y="58"/>
                    </a:lnTo>
                    <a:lnTo>
                      <a:pt x="191" y="59"/>
                    </a:lnTo>
                    <a:lnTo>
                      <a:pt x="187" y="62"/>
                    </a:lnTo>
                    <a:lnTo>
                      <a:pt x="184" y="63"/>
                    </a:lnTo>
                    <a:lnTo>
                      <a:pt x="182" y="64"/>
                    </a:lnTo>
                    <a:lnTo>
                      <a:pt x="178" y="66"/>
                    </a:lnTo>
                    <a:lnTo>
                      <a:pt x="176" y="68"/>
                    </a:lnTo>
                    <a:lnTo>
                      <a:pt x="172" y="69"/>
                    </a:lnTo>
                    <a:lnTo>
                      <a:pt x="168" y="70"/>
                    </a:lnTo>
                    <a:lnTo>
                      <a:pt x="165" y="71"/>
                    </a:lnTo>
                    <a:lnTo>
                      <a:pt x="161" y="72"/>
                    </a:lnTo>
                    <a:lnTo>
                      <a:pt x="158" y="74"/>
                    </a:lnTo>
                    <a:lnTo>
                      <a:pt x="155" y="75"/>
                    </a:lnTo>
                    <a:lnTo>
                      <a:pt x="152" y="76"/>
                    </a:lnTo>
                    <a:lnTo>
                      <a:pt x="148" y="77"/>
                    </a:lnTo>
                    <a:lnTo>
                      <a:pt x="145" y="78"/>
                    </a:lnTo>
                    <a:lnTo>
                      <a:pt x="141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1" y="82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1" y="84"/>
                    </a:lnTo>
                    <a:lnTo>
                      <a:pt x="118" y="84"/>
                    </a:lnTo>
                    <a:lnTo>
                      <a:pt x="114" y="85"/>
                    </a:lnTo>
                    <a:lnTo>
                      <a:pt x="110" y="85"/>
                    </a:lnTo>
                    <a:lnTo>
                      <a:pt x="107" y="87"/>
                    </a:lnTo>
                    <a:lnTo>
                      <a:pt x="103" y="87"/>
                    </a:lnTo>
                    <a:lnTo>
                      <a:pt x="101" y="88"/>
                    </a:lnTo>
                    <a:lnTo>
                      <a:pt x="97" y="88"/>
                    </a:lnTo>
                    <a:lnTo>
                      <a:pt x="94" y="88"/>
                    </a:lnTo>
                    <a:lnTo>
                      <a:pt x="90" y="88"/>
                    </a:lnTo>
                    <a:lnTo>
                      <a:pt x="87" y="89"/>
                    </a:lnTo>
                    <a:lnTo>
                      <a:pt x="83" y="89"/>
                    </a:lnTo>
                    <a:lnTo>
                      <a:pt x="80" y="89"/>
                    </a:lnTo>
                    <a:lnTo>
                      <a:pt x="76" y="89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3" y="90"/>
                    </a:lnTo>
                    <a:lnTo>
                      <a:pt x="59" y="90"/>
                    </a:lnTo>
                    <a:lnTo>
                      <a:pt x="56" y="90"/>
                    </a:lnTo>
                    <a:lnTo>
                      <a:pt x="52" y="90"/>
                    </a:lnTo>
                    <a:lnTo>
                      <a:pt x="49" y="90"/>
                    </a:lnTo>
                    <a:lnTo>
                      <a:pt x="45" y="90"/>
                    </a:lnTo>
                    <a:lnTo>
                      <a:pt x="43" y="90"/>
                    </a:lnTo>
                    <a:lnTo>
                      <a:pt x="39" y="90"/>
                    </a:lnTo>
                    <a:lnTo>
                      <a:pt x="36" y="89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6" y="85"/>
                    </a:lnTo>
                    <a:lnTo>
                      <a:pt x="4" y="84"/>
                    </a:lnTo>
                    <a:lnTo>
                      <a:pt x="1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10" y="62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38" name="Freeform 237"/>
              <p:cNvSpPr>
                <a:spLocks/>
              </p:cNvSpPr>
              <p:nvPr/>
            </p:nvSpPr>
            <p:spPr bwMode="auto">
              <a:xfrm>
                <a:off x="1807" y="1665"/>
                <a:ext cx="35" cy="17"/>
              </a:xfrm>
              <a:custGeom>
                <a:avLst/>
                <a:gdLst>
                  <a:gd name="T0" fmla="*/ 0 w 106"/>
                  <a:gd name="T1" fmla="*/ 0 h 49"/>
                  <a:gd name="T2" fmla="*/ 0 w 106"/>
                  <a:gd name="T3" fmla="*/ 0 h 49"/>
                  <a:gd name="T4" fmla="*/ 0 w 106"/>
                  <a:gd name="T5" fmla="*/ 0 h 49"/>
                  <a:gd name="T6" fmla="*/ 0 w 106"/>
                  <a:gd name="T7" fmla="*/ 0 h 49"/>
                  <a:gd name="T8" fmla="*/ 0 w 106"/>
                  <a:gd name="T9" fmla="*/ 0 h 49"/>
                  <a:gd name="T10" fmla="*/ 0 w 106"/>
                  <a:gd name="T11" fmla="*/ 0 h 49"/>
                  <a:gd name="T12" fmla="*/ 0 w 106"/>
                  <a:gd name="T13" fmla="*/ 0 h 49"/>
                  <a:gd name="T14" fmla="*/ 0 w 106"/>
                  <a:gd name="T15" fmla="*/ 0 h 49"/>
                  <a:gd name="T16" fmla="*/ 0 w 106"/>
                  <a:gd name="T17" fmla="*/ 0 h 49"/>
                  <a:gd name="T18" fmla="*/ 0 w 106"/>
                  <a:gd name="T19" fmla="*/ 0 h 49"/>
                  <a:gd name="T20" fmla="*/ 0 w 106"/>
                  <a:gd name="T21" fmla="*/ 0 h 49"/>
                  <a:gd name="T22" fmla="*/ 0 w 106"/>
                  <a:gd name="T23" fmla="*/ 0 h 49"/>
                  <a:gd name="T24" fmla="*/ 0 w 106"/>
                  <a:gd name="T25" fmla="*/ 0 h 49"/>
                  <a:gd name="T26" fmla="*/ 0 w 106"/>
                  <a:gd name="T27" fmla="*/ 0 h 49"/>
                  <a:gd name="T28" fmla="*/ 0 w 106"/>
                  <a:gd name="T29" fmla="*/ 0 h 49"/>
                  <a:gd name="T30" fmla="*/ 0 w 106"/>
                  <a:gd name="T31" fmla="*/ 0 h 49"/>
                  <a:gd name="T32" fmla="*/ 0 w 106"/>
                  <a:gd name="T33" fmla="*/ 0 h 49"/>
                  <a:gd name="T34" fmla="*/ 0 w 106"/>
                  <a:gd name="T35" fmla="*/ 0 h 49"/>
                  <a:gd name="T36" fmla="*/ 0 w 106"/>
                  <a:gd name="T37" fmla="*/ 0 h 49"/>
                  <a:gd name="T38" fmla="*/ 0 w 106"/>
                  <a:gd name="T39" fmla="*/ 0 h 49"/>
                  <a:gd name="T40" fmla="*/ 0 w 106"/>
                  <a:gd name="T41" fmla="*/ 0 h 49"/>
                  <a:gd name="T42" fmla="*/ 0 w 106"/>
                  <a:gd name="T43" fmla="*/ 0 h 49"/>
                  <a:gd name="T44" fmla="*/ 0 w 106"/>
                  <a:gd name="T45" fmla="*/ 0 h 49"/>
                  <a:gd name="T46" fmla="*/ 0 w 106"/>
                  <a:gd name="T47" fmla="*/ 0 h 49"/>
                  <a:gd name="T48" fmla="*/ 0 w 106"/>
                  <a:gd name="T49" fmla="*/ 0 h 49"/>
                  <a:gd name="T50" fmla="*/ 0 w 106"/>
                  <a:gd name="T51" fmla="*/ 0 h 49"/>
                  <a:gd name="T52" fmla="*/ 0 w 106"/>
                  <a:gd name="T53" fmla="*/ 0 h 49"/>
                  <a:gd name="T54" fmla="*/ 0 w 106"/>
                  <a:gd name="T55" fmla="*/ 0 h 49"/>
                  <a:gd name="T56" fmla="*/ 0 w 106"/>
                  <a:gd name="T57" fmla="*/ 0 h 49"/>
                  <a:gd name="T58" fmla="*/ 0 w 106"/>
                  <a:gd name="T59" fmla="*/ 0 h 49"/>
                  <a:gd name="T60" fmla="*/ 0 w 106"/>
                  <a:gd name="T61" fmla="*/ 0 h 49"/>
                  <a:gd name="T62" fmla="*/ 0 w 106"/>
                  <a:gd name="T63" fmla="*/ 0 h 49"/>
                  <a:gd name="T64" fmla="*/ 0 w 106"/>
                  <a:gd name="T65" fmla="*/ 0 h 49"/>
                  <a:gd name="T66" fmla="*/ 0 w 106"/>
                  <a:gd name="T67" fmla="*/ 0 h 49"/>
                  <a:gd name="T68" fmla="*/ 0 w 106"/>
                  <a:gd name="T69" fmla="*/ 0 h 49"/>
                  <a:gd name="T70" fmla="*/ 0 w 106"/>
                  <a:gd name="T71" fmla="*/ 0 h 49"/>
                  <a:gd name="T72" fmla="*/ 0 w 106"/>
                  <a:gd name="T73" fmla="*/ 0 h 49"/>
                  <a:gd name="T74" fmla="*/ 0 w 106"/>
                  <a:gd name="T75" fmla="*/ 0 h 49"/>
                  <a:gd name="T76" fmla="*/ 0 w 106"/>
                  <a:gd name="T77" fmla="*/ 0 h 49"/>
                  <a:gd name="T78" fmla="*/ 0 w 106"/>
                  <a:gd name="T79" fmla="*/ 0 h 49"/>
                  <a:gd name="T80" fmla="*/ 0 w 106"/>
                  <a:gd name="T81" fmla="*/ 0 h 49"/>
                  <a:gd name="T82" fmla="*/ 0 w 106"/>
                  <a:gd name="T83" fmla="*/ 0 h 49"/>
                  <a:gd name="T84" fmla="*/ 0 w 106"/>
                  <a:gd name="T85" fmla="*/ 0 h 49"/>
                  <a:gd name="T86" fmla="*/ 0 w 106"/>
                  <a:gd name="T87" fmla="*/ 0 h 49"/>
                  <a:gd name="T88" fmla="*/ 0 w 106"/>
                  <a:gd name="T89" fmla="*/ 0 h 49"/>
                  <a:gd name="T90" fmla="*/ 0 w 106"/>
                  <a:gd name="T91" fmla="*/ 0 h 49"/>
                  <a:gd name="T92" fmla="*/ 0 w 106"/>
                  <a:gd name="T93" fmla="*/ 0 h 49"/>
                  <a:gd name="T94" fmla="*/ 0 w 106"/>
                  <a:gd name="T95" fmla="*/ 0 h 49"/>
                  <a:gd name="T96" fmla="*/ 0 w 106"/>
                  <a:gd name="T97" fmla="*/ 0 h 49"/>
                  <a:gd name="T98" fmla="*/ 0 w 106"/>
                  <a:gd name="T99" fmla="*/ 0 h 49"/>
                  <a:gd name="T100" fmla="*/ 0 w 106"/>
                  <a:gd name="T101" fmla="*/ 0 h 49"/>
                  <a:gd name="T102" fmla="*/ 0 w 106"/>
                  <a:gd name="T103" fmla="*/ 0 h 49"/>
                  <a:gd name="T104" fmla="*/ 0 w 106"/>
                  <a:gd name="T105" fmla="*/ 0 h 49"/>
                  <a:gd name="T106" fmla="*/ 0 w 106"/>
                  <a:gd name="T107" fmla="*/ 0 h 49"/>
                  <a:gd name="T108" fmla="*/ 0 w 106"/>
                  <a:gd name="T109" fmla="*/ 0 h 49"/>
                  <a:gd name="T110" fmla="*/ 0 w 106"/>
                  <a:gd name="T111" fmla="*/ 0 h 49"/>
                  <a:gd name="T112" fmla="*/ 0 w 106"/>
                  <a:gd name="T113" fmla="*/ 0 h 49"/>
                  <a:gd name="T114" fmla="*/ 0 w 106"/>
                  <a:gd name="T115" fmla="*/ 0 h 49"/>
                  <a:gd name="T116" fmla="*/ 0 w 106"/>
                  <a:gd name="T117" fmla="*/ 0 h 49"/>
                  <a:gd name="T118" fmla="*/ 0 w 106"/>
                  <a:gd name="T119" fmla="*/ 0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6"/>
                  <a:gd name="T181" fmla="*/ 0 h 49"/>
                  <a:gd name="T182" fmla="*/ 106 w 106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6" h="49">
                    <a:moveTo>
                      <a:pt x="18" y="1"/>
                    </a:moveTo>
                    <a:lnTo>
                      <a:pt x="23" y="1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5"/>
                    </a:lnTo>
                    <a:lnTo>
                      <a:pt x="57" y="6"/>
                    </a:lnTo>
                    <a:lnTo>
                      <a:pt x="62" y="6"/>
                    </a:lnTo>
                    <a:lnTo>
                      <a:pt x="67" y="7"/>
                    </a:lnTo>
                    <a:lnTo>
                      <a:pt x="72" y="8"/>
                    </a:lnTo>
                    <a:lnTo>
                      <a:pt x="76" y="10"/>
                    </a:lnTo>
                    <a:lnTo>
                      <a:pt x="81" y="11"/>
                    </a:lnTo>
                    <a:lnTo>
                      <a:pt x="86" y="12"/>
                    </a:lnTo>
                    <a:lnTo>
                      <a:pt x="91" y="14"/>
                    </a:lnTo>
                    <a:lnTo>
                      <a:pt x="96" y="17"/>
                    </a:lnTo>
                    <a:lnTo>
                      <a:pt x="99" y="18"/>
                    </a:lnTo>
                    <a:lnTo>
                      <a:pt x="102" y="20"/>
                    </a:lnTo>
                    <a:lnTo>
                      <a:pt x="104" y="23"/>
                    </a:lnTo>
                    <a:lnTo>
                      <a:pt x="106" y="26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6"/>
                    </a:lnTo>
                    <a:lnTo>
                      <a:pt x="106" y="39"/>
                    </a:lnTo>
                    <a:lnTo>
                      <a:pt x="101" y="44"/>
                    </a:lnTo>
                    <a:lnTo>
                      <a:pt x="96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9" y="45"/>
                    </a:lnTo>
                    <a:lnTo>
                      <a:pt x="74" y="44"/>
                    </a:lnTo>
                    <a:lnTo>
                      <a:pt x="69" y="43"/>
                    </a:lnTo>
                    <a:lnTo>
                      <a:pt x="66" y="40"/>
                    </a:lnTo>
                    <a:lnTo>
                      <a:pt x="61" y="39"/>
                    </a:lnTo>
                    <a:lnTo>
                      <a:pt x="57" y="38"/>
                    </a:lnTo>
                    <a:lnTo>
                      <a:pt x="53" y="37"/>
                    </a:lnTo>
                    <a:lnTo>
                      <a:pt x="49" y="36"/>
                    </a:lnTo>
                    <a:lnTo>
                      <a:pt x="44" y="34"/>
                    </a:lnTo>
                    <a:lnTo>
                      <a:pt x="41" y="33"/>
                    </a:lnTo>
                    <a:lnTo>
                      <a:pt x="36" y="32"/>
                    </a:lnTo>
                    <a:lnTo>
                      <a:pt x="32" y="32"/>
                    </a:lnTo>
                    <a:lnTo>
                      <a:pt x="28" y="31"/>
                    </a:lnTo>
                    <a:lnTo>
                      <a:pt x="23" y="30"/>
                    </a:lnTo>
                    <a:lnTo>
                      <a:pt x="18" y="30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39" name="Freeform 238"/>
              <p:cNvSpPr>
                <a:spLocks/>
              </p:cNvSpPr>
              <p:nvPr/>
            </p:nvSpPr>
            <p:spPr bwMode="auto">
              <a:xfrm>
                <a:off x="1739" y="1667"/>
                <a:ext cx="39" cy="17"/>
              </a:xfrm>
              <a:custGeom>
                <a:avLst/>
                <a:gdLst>
                  <a:gd name="T0" fmla="*/ 0 w 117"/>
                  <a:gd name="T1" fmla="*/ 0 h 50"/>
                  <a:gd name="T2" fmla="*/ 0 w 117"/>
                  <a:gd name="T3" fmla="*/ 0 h 50"/>
                  <a:gd name="T4" fmla="*/ 0 w 117"/>
                  <a:gd name="T5" fmla="*/ 0 h 50"/>
                  <a:gd name="T6" fmla="*/ 0 w 117"/>
                  <a:gd name="T7" fmla="*/ 0 h 50"/>
                  <a:gd name="T8" fmla="*/ 0 w 117"/>
                  <a:gd name="T9" fmla="*/ 0 h 50"/>
                  <a:gd name="T10" fmla="*/ 0 w 117"/>
                  <a:gd name="T11" fmla="*/ 0 h 50"/>
                  <a:gd name="T12" fmla="*/ 0 w 117"/>
                  <a:gd name="T13" fmla="*/ 0 h 50"/>
                  <a:gd name="T14" fmla="*/ 0 w 117"/>
                  <a:gd name="T15" fmla="*/ 0 h 50"/>
                  <a:gd name="T16" fmla="*/ 0 w 117"/>
                  <a:gd name="T17" fmla="*/ 0 h 50"/>
                  <a:gd name="T18" fmla="*/ 0 w 117"/>
                  <a:gd name="T19" fmla="*/ 0 h 50"/>
                  <a:gd name="T20" fmla="*/ 0 w 117"/>
                  <a:gd name="T21" fmla="*/ 0 h 50"/>
                  <a:gd name="T22" fmla="*/ 0 w 117"/>
                  <a:gd name="T23" fmla="*/ 0 h 50"/>
                  <a:gd name="T24" fmla="*/ 0 w 117"/>
                  <a:gd name="T25" fmla="*/ 0 h 50"/>
                  <a:gd name="T26" fmla="*/ 0 w 117"/>
                  <a:gd name="T27" fmla="*/ 0 h 50"/>
                  <a:gd name="T28" fmla="*/ 0 w 117"/>
                  <a:gd name="T29" fmla="*/ 0 h 50"/>
                  <a:gd name="T30" fmla="*/ 0 w 117"/>
                  <a:gd name="T31" fmla="*/ 0 h 50"/>
                  <a:gd name="T32" fmla="*/ 0 w 117"/>
                  <a:gd name="T33" fmla="*/ 0 h 50"/>
                  <a:gd name="T34" fmla="*/ 0 w 117"/>
                  <a:gd name="T35" fmla="*/ 0 h 50"/>
                  <a:gd name="T36" fmla="*/ 0 w 117"/>
                  <a:gd name="T37" fmla="*/ 0 h 50"/>
                  <a:gd name="T38" fmla="*/ 0 w 117"/>
                  <a:gd name="T39" fmla="*/ 0 h 50"/>
                  <a:gd name="T40" fmla="*/ 0 w 117"/>
                  <a:gd name="T41" fmla="*/ 0 h 50"/>
                  <a:gd name="T42" fmla="*/ 0 w 117"/>
                  <a:gd name="T43" fmla="*/ 0 h 50"/>
                  <a:gd name="T44" fmla="*/ 0 w 117"/>
                  <a:gd name="T45" fmla="*/ 0 h 50"/>
                  <a:gd name="T46" fmla="*/ 0 w 117"/>
                  <a:gd name="T47" fmla="*/ 0 h 50"/>
                  <a:gd name="T48" fmla="*/ 0 w 117"/>
                  <a:gd name="T49" fmla="*/ 0 h 50"/>
                  <a:gd name="T50" fmla="*/ 0 w 117"/>
                  <a:gd name="T51" fmla="*/ 0 h 50"/>
                  <a:gd name="T52" fmla="*/ 0 w 117"/>
                  <a:gd name="T53" fmla="*/ 0 h 50"/>
                  <a:gd name="T54" fmla="*/ 0 w 117"/>
                  <a:gd name="T55" fmla="*/ 0 h 50"/>
                  <a:gd name="T56" fmla="*/ 0 w 117"/>
                  <a:gd name="T57" fmla="*/ 0 h 50"/>
                  <a:gd name="T58" fmla="*/ 0 w 117"/>
                  <a:gd name="T59" fmla="*/ 0 h 50"/>
                  <a:gd name="T60" fmla="*/ 0 w 117"/>
                  <a:gd name="T61" fmla="*/ 0 h 50"/>
                  <a:gd name="T62" fmla="*/ 0 w 117"/>
                  <a:gd name="T63" fmla="*/ 0 h 50"/>
                  <a:gd name="T64" fmla="*/ 0 w 117"/>
                  <a:gd name="T65" fmla="*/ 0 h 50"/>
                  <a:gd name="T66" fmla="*/ 0 w 117"/>
                  <a:gd name="T67" fmla="*/ 0 h 50"/>
                  <a:gd name="T68" fmla="*/ 0 w 117"/>
                  <a:gd name="T69" fmla="*/ 0 h 50"/>
                  <a:gd name="T70" fmla="*/ 0 w 117"/>
                  <a:gd name="T71" fmla="*/ 0 h 50"/>
                  <a:gd name="T72" fmla="*/ 0 w 117"/>
                  <a:gd name="T73" fmla="*/ 0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7"/>
                  <a:gd name="T112" fmla="*/ 0 h 50"/>
                  <a:gd name="T113" fmla="*/ 117 w 117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7" h="50">
                    <a:moveTo>
                      <a:pt x="7" y="24"/>
                    </a:moveTo>
                    <a:lnTo>
                      <a:pt x="10" y="22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2" y="15"/>
                    </a:lnTo>
                    <a:lnTo>
                      <a:pt x="25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7" y="9"/>
                    </a:lnTo>
                    <a:lnTo>
                      <a:pt x="43" y="7"/>
                    </a:lnTo>
                    <a:lnTo>
                      <a:pt x="45" y="6"/>
                    </a:lnTo>
                    <a:lnTo>
                      <a:pt x="49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6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5" y="13"/>
                    </a:lnTo>
                    <a:lnTo>
                      <a:pt x="117" y="15"/>
                    </a:lnTo>
                    <a:lnTo>
                      <a:pt x="117" y="19"/>
                    </a:lnTo>
                    <a:lnTo>
                      <a:pt x="117" y="22"/>
                    </a:lnTo>
                    <a:lnTo>
                      <a:pt x="114" y="27"/>
                    </a:lnTo>
                    <a:lnTo>
                      <a:pt x="111" y="32"/>
                    </a:lnTo>
                    <a:lnTo>
                      <a:pt x="107" y="33"/>
                    </a:lnTo>
                    <a:lnTo>
                      <a:pt x="105" y="34"/>
                    </a:lnTo>
                    <a:lnTo>
                      <a:pt x="101" y="34"/>
                    </a:lnTo>
                    <a:lnTo>
                      <a:pt x="99" y="34"/>
                    </a:lnTo>
                    <a:lnTo>
                      <a:pt x="95" y="33"/>
                    </a:lnTo>
                    <a:lnTo>
                      <a:pt x="92" y="33"/>
                    </a:lnTo>
                    <a:lnTo>
                      <a:pt x="89" y="33"/>
                    </a:lnTo>
                    <a:lnTo>
                      <a:pt x="87" y="33"/>
                    </a:lnTo>
                    <a:lnTo>
                      <a:pt x="81" y="32"/>
                    </a:lnTo>
                    <a:lnTo>
                      <a:pt x="76" y="32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2" y="32"/>
                    </a:lnTo>
                    <a:lnTo>
                      <a:pt x="57" y="33"/>
                    </a:lnTo>
                    <a:lnTo>
                      <a:pt x="53" y="33"/>
                    </a:lnTo>
                    <a:lnTo>
                      <a:pt x="48" y="36"/>
                    </a:lnTo>
                    <a:lnTo>
                      <a:pt x="43" y="37"/>
                    </a:lnTo>
                    <a:lnTo>
                      <a:pt x="39" y="38"/>
                    </a:lnTo>
                    <a:lnTo>
                      <a:pt x="35" y="40"/>
                    </a:lnTo>
                    <a:lnTo>
                      <a:pt x="30" y="43"/>
                    </a:lnTo>
                    <a:lnTo>
                      <a:pt x="25" y="45"/>
                    </a:lnTo>
                    <a:lnTo>
                      <a:pt x="20" y="49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5" y="46"/>
                    </a:lnTo>
                    <a:lnTo>
                      <a:pt x="2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0" name="Freeform 239"/>
              <p:cNvSpPr>
                <a:spLocks/>
              </p:cNvSpPr>
              <p:nvPr/>
            </p:nvSpPr>
            <p:spPr bwMode="auto">
              <a:xfrm>
                <a:off x="1595" y="1406"/>
                <a:ext cx="45" cy="68"/>
              </a:xfrm>
              <a:custGeom>
                <a:avLst/>
                <a:gdLst>
                  <a:gd name="T0" fmla="*/ 0 w 134"/>
                  <a:gd name="T1" fmla="*/ 0 h 203"/>
                  <a:gd name="T2" fmla="*/ 0 w 134"/>
                  <a:gd name="T3" fmla="*/ 0 h 203"/>
                  <a:gd name="T4" fmla="*/ 0 w 134"/>
                  <a:gd name="T5" fmla="*/ 0 h 203"/>
                  <a:gd name="T6" fmla="*/ 0 w 134"/>
                  <a:gd name="T7" fmla="*/ 0 h 203"/>
                  <a:gd name="T8" fmla="*/ 0 w 134"/>
                  <a:gd name="T9" fmla="*/ 0 h 203"/>
                  <a:gd name="T10" fmla="*/ 0 w 134"/>
                  <a:gd name="T11" fmla="*/ 0 h 203"/>
                  <a:gd name="T12" fmla="*/ 0 w 134"/>
                  <a:gd name="T13" fmla="*/ 0 h 203"/>
                  <a:gd name="T14" fmla="*/ 0 w 134"/>
                  <a:gd name="T15" fmla="*/ 0 h 203"/>
                  <a:gd name="T16" fmla="*/ 0 w 134"/>
                  <a:gd name="T17" fmla="*/ 0 h 203"/>
                  <a:gd name="T18" fmla="*/ 0 w 134"/>
                  <a:gd name="T19" fmla="*/ 0 h 203"/>
                  <a:gd name="T20" fmla="*/ 0 w 134"/>
                  <a:gd name="T21" fmla="*/ 0 h 203"/>
                  <a:gd name="T22" fmla="*/ 0 w 134"/>
                  <a:gd name="T23" fmla="*/ 0 h 203"/>
                  <a:gd name="T24" fmla="*/ 0 w 134"/>
                  <a:gd name="T25" fmla="*/ 0 h 203"/>
                  <a:gd name="T26" fmla="*/ 0 w 134"/>
                  <a:gd name="T27" fmla="*/ 0 h 203"/>
                  <a:gd name="T28" fmla="*/ 0 w 134"/>
                  <a:gd name="T29" fmla="*/ 0 h 203"/>
                  <a:gd name="T30" fmla="*/ 0 w 134"/>
                  <a:gd name="T31" fmla="*/ 0 h 203"/>
                  <a:gd name="T32" fmla="*/ 0 w 134"/>
                  <a:gd name="T33" fmla="*/ 0 h 203"/>
                  <a:gd name="T34" fmla="*/ 0 w 134"/>
                  <a:gd name="T35" fmla="*/ 0 h 203"/>
                  <a:gd name="T36" fmla="*/ 0 w 134"/>
                  <a:gd name="T37" fmla="*/ 0 h 203"/>
                  <a:gd name="T38" fmla="*/ 0 w 134"/>
                  <a:gd name="T39" fmla="*/ 0 h 203"/>
                  <a:gd name="T40" fmla="*/ 0 w 134"/>
                  <a:gd name="T41" fmla="*/ 0 h 203"/>
                  <a:gd name="T42" fmla="*/ 0 w 134"/>
                  <a:gd name="T43" fmla="*/ 0 h 203"/>
                  <a:gd name="T44" fmla="*/ 0 w 134"/>
                  <a:gd name="T45" fmla="*/ 0 h 203"/>
                  <a:gd name="T46" fmla="*/ 0 w 134"/>
                  <a:gd name="T47" fmla="*/ 0 h 203"/>
                  <a:gd name="T48" fmla="*/ 0 w 134"/>
                  <a:gd name="T49" fmla="*/ 0 h 203"/>
                  <a:gd name="T50" fmla="*/ 0 w 134"/>
                  <a:gd name="T51" fmla="*/ 0 h 203"/>
                  <a:gd name="T52" fmla="*/ 0 w 134"/>
                  <a:gd name="T53" fmla="*/ 0 h 203"/>
                  <a:gd name="T54" fmla="*/ 0 w 134"/>
                  <a:gd name="T55" fmla="*/ 0 h 203"/>
                  <a:gd name="T56" fmla="*/ 0 w 134"/>
                  <a:gd name="T57" fmla="*/ 0 h 203"/>
                  <a:gd name="T58" fmla="*/ 0 w 134"/>
                  <a:gd name="T59" fmla="*/ 0 h 203"/>
                  <a:gd name="T60" fmla="*/ 0 w 134"/>
                  <a:gd name="T61" fmla="*/ 0 h 203"/>
                  <a:gd name="T62" fmla="*/ 0 w 134"/>
                  <a:gd name="T63" fmla="*/ 0 h 203"/>
                  <a:gd name="T64" fmla="*/ 0 w 134"/>
                  <a:gd name="T65" fmla="*/ 0 h 203"/>
                  <a:gd name="T66" fmla="*/ 0 w 134"/>
                  <a:gd name="T67" fmla="*/ 0 h 203"/>
                  <a:gd name="T68" fmla="*/ 0 w 134"/>
                  <a:gd name="T69" fmla="*/ 0 h 203"/>
                  <a:gd name="T70" fmla="*/ 0 w 134"/>
                  <a:gd name="T71" fmla="*/ 0 h 203"/>
                  <a:gd name="T72" fmla="*/ 0 w 134"/>
                  <a:gd name="T73" fmla="*/ 0 h 203"/>
                  <a:gd name="T74" fmla="*/ 0 w 134"/>
                  <a:gd name="T75" fmla="*/ 0 h 203"/>
                  <a:gd name="T76" fmla="*/ 0 w 134"/>
                  <a:gd name="T77" fmla="*/ 0 h 203"/>
                  <a:gd name="T78" fmla="*/ 0 w 134"/>
                  <a:gd name="T79" fmla="*/ 0 h 203"/>
                  <a:gd name="T80" fmla="*/ 0 w 134"/>
                  <a:gd name="T81" fmla="*/ 0 h 203"/>
                  <a:gd name="T82" fmla="*/ 0 w 134"/>
                  <a:gd name="T83" fmla="*/ 0 h 203"/>
                  <a:gd name="T84" fmla="*/ 0 w 134"/>
                  <a:gd name="T85" fmla="*/ 0 h 203"/>
                  <a:gd name="T86" fmla="*/ 0 w 134"/>
                  <a:gd name="T87" fmla="*/ 0 h 203"/>
                  <a:gd name="T88" fmla="*/ 0 w 134"/>
                  <a:gd name="T89" fmla="*/ 0 h 203"/>
                  <a:gd name="T90" fmla="*/ 0 w 134"/>
                  <a:gd name="T91" fmla="*/ 0 h 203"/>
                  <a:gd name="T92" fmla="*/ 0 w 134"/>
                  <a:gd name="T93" fmla="*/ 0 h 203"/>
                  <a:gd name="T94" fmla="*/ 0 w 134"/>
                  <a:gd name="T95" fmla="*/ 0 h 203"/>
                  <a:gd name="T96" fmla="*/ 0 w 134"/>
                  <a:gd name="T97" fmla="*/ 0 h 203"/>
                  <a:gd name="T98" fmla="*/ 0 w 134"/>
                  <a:gd name="T99" fmla="*/ 0 h 203"/>
                  <a:gd name="T100" fmla="*/ 0 w 134"/>
                  <a:gd name="T101" fmla="*/ 0 h 203"/>
                  <a:gd name="T102" fmla="*/ 0 w 134"/>
                  <a:gd name="T103" fmla="*/ 0 h 203"/>
                  <a:gd name="T104" fmla="*/ 0 w 134"/>
                  <a:gd name="T105" fmla="*/ 0 h 203"/>
                  <a:gd name="T106" fmla="*/ 0 w 134"/>
                  <a:gd name="T107" fmla="*/ 0 h 203"/>
                  <a:gd name="T108" fmla="*/ 0 w 134"/>
                  <a:gd name="T109" fmla="*/ 0 h 203"/>
                  <a:gd name="T110" fmla="*/ 0 w 134"/>
                  <a:gd name="T111" fmla="*/ 0 h 203"/>
                  <a:gd name="T112" fmla="*/ 0 w 134"/>
                  <a:gd name="T113" fmla="*/ 0 h 203"/>
                  <a:gd name="T114" fmla="*/ 0 w 134"/>
                  <a:gd name="T115" fmla="*/ 0 h 203"/>
                  <a:gd name="T116" fmla="*/ 0 w 134"/>
                  <a:gd name="T117" fmla="*/ 0 h 203"/>
                  <a:gd name="T118" fmla="*/ 0 w 134"/>
                  <a:gd name="T119" fmla="*/ 0 h 203"/>
                  <a:gd name="T120" fmla="*/ 0 w 134"/>
                  <a:gd name="T121" fmla="*/ 0 h 203"/>
                  <a:gd name="T122" fmla="*/ 0 w 134"/>
                  <a:gd name="T123" fmla="*/ 0 h 2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203"/>
                  <a:gd name="T188" fmla="*/ 134 w 134"/>
                  <a:gd name="T189" fmla="*/ 203 h 2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203">
                    <a:moveTo>
                      <a:pt x="130" y="20"/>
                    </a:moveTo>
                    <a:lnTo>
                      <a:pt x="127" y="21"/>
                    </a:lnTo>
                    <a:lnTo>
                      <a:pt x="123" y="22"/>
                    </a:lnTo>
                    <a:lnTo>
                      <a:pt x="120" y="25"/>
                    </a:lnTo>
                    <a:lnTo>
                      <a:pt x="117" y="27"/>
                    </a:lnTo>
                    <a:lnTo>
                      <a:pt x="114" y="28"/>
                    </a:lnTo>
                    <a:lnTo>
                      <a:pt x="111" y="31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1" y="39"/>
                    </a:lnTo>
                    <a:lnTo>
                      <a:pt x="96" y="44"/>
                    </a:lnTo>
                    <a:lnTo>
                      <a:pt x="91" y="49"/>
                    </a:lnTo>
                    <a:lnTo>
                      <a:pt x="88" y="53"/>
                    </a:lnTo>
                    <a:lnTo>
                      <a:pt x="83" y="58"/>
                    </a:lnTo>
                    <a:lnTo>
                      <a:pt x="79" y="63"/>
                    </a:lnTo>
                    <a:lnTo>
                      <a:pt x="76" y="67"/>
                    </a:lnTo>
                    <a:lnTo>
                      <a:pt x="73" y="72"/>
                    </a:lnTo>
                    <a:lnTo>
                      <a:pt x="69" y="77"/>
                    </a:lnTo>
                    <a:lnTo>
                      <a:pt x="66" y="83"/>
                    </a:lnTo>
                    <a:lnTo>
                      <a:pt x="64" y="88"/>
                    </a:lnTo>
                    <a:lnTo>
                      <a:pt x="62" y="94"/>
                    </a:lnTo>
                    <a:lnTo>
                      <a:pt x="58" y="98"/>
                    </a:lnTo>
                    <a:lnTo>
                      <a:pt x="56" y="104"/>
                    </a:lnTo>
                    <a:lnTo>
                      <a:pt x="54" y="107"/>
                    </a:lnTo>
                    <a:lnTo>
                      <a:pt x="53" y="109"/>
                    </a:lnTo>
                    <a:lnTo>
                      <a:pt x="52" y="113"/>
                    </a:lnTo>
                    <a:lnTo>
                      <a:pt x="51" y="116"/>
                    </a:lnTo>
                    <a:lnTo>
                      <a:pt x="50" y="118"/>
                    </a:lnTo>
                    <a:lnTo>
                      <a:pt x="50" y="122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6" y="130"/>
                    </a:lnTo>
                    <a:lnTo>
                      <a:pt x="45" y="134"/>
                    </a:lnTo>
                    <a:lnTo>
                      <a:pt x="44" y="137"/>
                    </a:lnTo>
                    <a:lnTo>
                      <a:pt x="44" y="140"/>
                    </a:lnTo>
                    <a:lnTo>
                      <a:pt x="41" y="143"/>
                    </a:lnTo>
                    <a:lnTo>
                      <a:pt x="41" y="147"/>
                    </a:lnTo>
                    <a:lnTo>
                      <a:pt x="40" y="149"/>
                    </a:lnTo>
                    <a:lnTo>
                      <a:pt x="39" y="153"/>
                    </a:lnTo>
                    <a:lnTo>
                      <a:pt x="38" y="156"/>
                    </a:lnTo>
                    <a:lnTo>
                      <a:pt x="37" y="159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4" y="169"/>
                    </a:lnTo>
                    <a:lnTo>
                      <a:pt x="33" y="172"/>
                    </a:lnTo>
                    <a:lnTo>
                      <a:pt x="32" y="177"/>
                    </a:lnTo>
                    <a:lnTo>
                      <a:pt x="32" y="180"/>
                    </a:lnTo>
                    <a:lnTo>
                      <a:pt x="30" y="183"/>
                    </a:lnTo>
                    <a:lnTo>
                      <a:pt x="30" y="186"/>
                    </a:lnTo>
                    <a:lnTo>
                      <a:pt x="28" y="191"/>
                    </a:lnTo>
                    <a:lnTo>
                      <a:pt x="28" y="194"/>
                    </a:lnTo>
                    <a:lnTo>
                      <a:pt x="26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1" y="202"/>
                    </a:lnTo>
                    <a:lnTo>
                      <a:pt x="15" y="203"/>
                    </a:lnTo>
                    <a:lnTo>
                      <a:pt x="11" y="203"/>
                    </a:lnTo>
                    <a:lnTo>
                      <a:pt x="6" y="200"/>
                    </a:lnTo>
                    <a:lnTo>
                      <a:pt x="2" y="197"/>
                    </a:lnTo>
                    <a:lnTo>
                      <a:pt x="1" y="194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1" y="186"/>
                    </a:lnTo>
                    <a:lnTo>
                      <a:pt x="1" y="181"/>
                    </a:lnTo>
                    <a:lnTo>
                      <a:pt x="2" y="178"/>
                    </a:lnTo>
                    <a:lnTo>
                      <a:pt x="4" y="174"/>
                    </a:lnTo>
                    <a:lnTo>
                      <a:pt x="6" y="171"/>
                    </a:lnTo>
                    <a:lnTo>
                      <a:pt x="6" y="166"/>
                    </a:lnTo>
                    <a:lnTo>
                      <a:pt x="7" y="162"/>
                    </a:lnTo>
                    <a:lnTo>
                      <a:pt x="8" y="159"/>
                    </a:lnTo>
                    <a:lnTo>
                      <a:pt x="9" y="156"/>
                    </a:lnTo>
                    <a:lnTo>
                      <a:pt x="11" y="153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4" y="142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8" y="132"/>
                    </a:lnTo>
                    <a:lnTo>
                      <a:pt x="19" y="128"/>
                    </a:lnTo>
                    <a:lnTo>
                      <a:pt x="20" y="124"/>
                    </a:lnTo>
                    <a:lnTo>
                      <a:pt x="21" y="122"/>
                    </a:lnTo>
                    <a:lnTo>
                      <a:pt x="22" y="118"/>
                    </a:lnTo>
                    <a:lnTo>
                      <a:pt x="24" y="115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7" y="105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2" y="97"/>
                    </a:lnTo>
                    <a:lnTo>
                      <a:pt x="33" y="94"/>
                    </a:lnTo>
                    <a:lnTo>
                      <a:pt x="34" y="91"/>
                    </a:lnTo>
                    <a:lnTo>
                      <a:pt x="38" y="85"/>
                    </a:lnTo>
                    <a:lnTo>
                      <a:pt x="41" y="79"/>
                    </a:lnTo>
                    <a:lnTo>
                      <a:pt x="43" y="77"/>
                    </a:lnTo>
                    <a:lnTo>
                      <a:pt x="45" y="73"/>
                    </a:lnTo>
                    <a:lnTo>
                      <a:pt x="46" y="71"/>
                    </a:lnTo>
                    <a:lnTo>
                      <a:pt x="47" y="69"/>
                    </a:lnTo>
                    <a:lnTo>
                      <a:pt x="51" y="63"/>
                    </a:lnTo>
                    <a:lnTo>
                      <a:pt x="54" y="58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8" y="43"/>
                    </a:lnTo>
                    <a:lnTo>
                      <a:pt x="72" y="38"/>
                    </a:lnTo>
                    <a:lnTo>
                      <a:pt x="77" y="32"/>
                    </a:lnTo>
                    <a:lnTo>
                      <a:pt x="82" y="27"/>
                    </a:lnTo>
                    <a:lnTo>
                      <a:pt x="87" y="22"/>
                    </a:lnTo>
                    <a:lnTo>
                      <a:pt x="92" y="19"/>
                    </a:lnTo>
                    <a:lnTo>
                      <a:pt x="95" y="15"/>
                    </a:lnTo>
                    <a:lnTo>
                      <a:pt x="98" y="14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8" y="8"/>
                    </a:lnTo>
                    <a:lnTo>
                      <a:pt x="111" y="6"/>
                    </a:lnTo>
                    <a:lnTo>
                      <a:pt x="115" y="3"/>
                    </a:lnTo>
                    <a:lnTo>
                      <a:pt x="119" y="2"/>
                    </a:lnTo>
                    <a:lnTo>
                      <a:pt x="122" y="0"/>
                    </a:lnTo>
                    <a:lnTo>
                      <a:pt x="127" y="0"/>
                    </a:lnTo>
                    <a:lnTo>
                      <a:pt x="129" y="1"/>
                    </a:lnTo>
                    <a:lnTo>
                      <a:pt x="133" y="6"/>
                    </a:lnTo>
                    <a:lnTo>
                      <a:pt x="134" y="8"/>
                    </a:lnTo>
                    <a:lnTo>
                      <a:pt x="134" y="12"/>
                    </a:lnTo>
                    <a:lnTo>
                      <a:pt x="133" y="15"/>
                    </a:lnTo>
                    <a:lnTo>
                      <a:pt x="13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1" name="Freeform 240"/>
              <p:cNvSpPr>
                <a:spLocks/>
              </p:cNvSpPr>
              <p:nvPr/>
            </p:nvSpPr>
            <p:spPr bwMode="auto">
              <a:xfrm>
                <a:off x="1549" y="1361"/>
                <a:ext cx="104" cy="144"/>
              </a:xfrm>
              <a:custGeom>
                <a:avLst/>
                <a:gdLst>
                  <a:gd name="T0" fmla="*/ 0 w 312"/>
                  <a:gd name="T1" fmla="*/ 0 h 432"/>
                  <a:gd name="T2" fmla="*/ 0 w 312"/>
                  <a:gd name="T3" fmla="*/ 0 h 432"/>
                  <a:gd name="T4" fmla="*/ 0 w 312"/>
                  <a:gd name="T5" fmla="*/ 0 h 432"/>
                  <a:gd name="T6" fmla="*/ 0 w 312"/>
                  <a:gd name="T7" fmla="*/ 0 h 432"/>
                  <a:gd name="T8" fmla="*/ 0 w 312"/>
                  <a:gd name="T9" fmla="*/ 0 h 432"/>
                  <a:gd name="T10" fmla="*/ 0 w 312"/>
                  <a:gd name="T11" fmla="*/ 0 h 432"/>
                  <a:gd name="T12" fmla="*/ 0 w 312"/>
                  <a:gd name="T13" fmla="*/ 0 h 432"/>
                  <a:gd name="T14" fmla="*/ 0 w 312"/>
                  <a:gd name="T15" fmla="*/ 0 h 432"/>
                  <a:gd name="T16" fmla="*/ 0 w 312"/>
                  <a:gd name="T17" fmla="*/ 0 h 432"/>
                  <a:gd name="T18" fmla="*/ 0 w 312"/>
                  <a:gd name="T19" fmla="*/ 0 h 432"/>
                  <a:gd name="T20" fmla="*/ 0 w 312"/>
                  <a:gd name="T21" fmla="*/ 0 h 432"/>
                  <a:gd name="T22" fmla="*/ 0 w 312"/>
                  <a:gd name="T23" fmla="*/ 0 h 432"/>
                  <a:gd name="T24" fmla="*/ 0 w 312"/>
                  <a:gd name="T25" fmla="*/ 0 h 432"/>
                  <a:gd name="T26" fmla="*/ 0 w 312"/>
                  <a:gd name="T27" fmla="*/ 0 h 432"/>
                  <a:gd name="T28" fmla="*/ 0 w 312"/>
                  <a:gd name="T29" fmla="*/ 0 h 432"/>
                  <a:gd name="T30" fmla="*/ 0 w 312"/>
                  <a:gd name="T31" fmla="*/ 0 h 432"/>
                  <a:gd name="T32" fmla="*/ 0 w 312"/>
                  <a:gd name="T33" fmla="*/ 0 h 432"/>
                  <a:gd name="T34" fmla="*/ 0 w 312"/>
                  <a:gd name="T35" fmla="*/ 0 h 432"/>
                  <a:gd name="T36" fmla="*/ 0 w 312"/>
                  <a:gd name="T37" fmla="*/ 0 h 432"/>
                  <a:gd name="T38" fmla="*/ 0 w 312"/>
                  <a:gd name="T39" fmla="*/ 0 h 432"/>
                  <a:gd name="T40" fmla="*/ 0 w 312"/>
                  <a:gd name="T41" fmla="*/ 0 h 432"/>
                  <a:gd name="T42" fmla="*/ 0 w 312"/>
                  <a:gd name="T43" fmla="*/ 0 h 432"/>
                  <a:gd name="T44" fmla="*/ 0 w 312"/>
                  <a:gd name="T45" fmla="*/ 0 h 432"/>
                  <a:gd name="T46" fmla="*/ 0 w 312"/>
                  <a:gd name="T47" fmla="*/ 0 h 432"/>
                  <a:gd name="T48" fmla="*/ 0 w 312"/>
                  <a:gd name="T49" fmla="*/ 0 h 432"/>
                  <a:gd name="T50" fmla="*/ 0 w 312"/>
                  <a:gd name="T51" fmla="*/ 0 h 432"/>
                  <a:gd name="T52" fmla="*/ 0 w 312"/>
                  <a:gd name="T53" fmla="*/ 0 h 432"/>
                  <a:gd name="T54" fmla="*/ 0 w 312"/>
                  <a:gd name="T55" fmla="*/ 0 h 432"/>
                  <a:gd name="T56" fmla="*/ 0 w 312"/>
                  <a:gd name="T57" fmla="*/ 0 h 432"/>
                  <a:gd name="T58" fmla="*/ 0 w 312"/>
                  <a:gd name="T59" fmla="*/ 0 h 432"/>
                  <a:gd name="T60" fmla="*/ 0 w 312"/>
                  <a:gd name="T61" fmla="*/ 0 h 432"/>
                  <a:gd name="T62" fmla="*/ 0 w 312"/>
                  <a:gd name="T63" fmla="*/ 0 h 432"/>
                  <a:gd name="T64" fmla="*/ 0 w 312"/>
                  <a:gd name="T65" fmla="*/ 0 h 432"/>
                  <a:gd name="T66" fmla="*/ 0 w 312"/>
                  <a:gd name="T67" fmla="*/ 0 h 432"/>
                  <a:gd name="T68" fmla="*/ 0 w 312"/>
                  <a:gd name="T69" fmla="*/ 0 h 432"/>
                  <a:gd name="T70" fmla="*/ 0 w 312"/>
                  <a:gd name="T71" fmla="*/ 0 h 432"/>
                  <a:gd name="T72" fmla="*/ 0 w 312"/>
                  <a:gd name="T73" fmla="*/ 0 h 432"/>
                  <a:gd name="T74" fmla="*/ 0 w 312"/>
                  <a:gd name="T75" fmla="*/ 0 h 432"/>
                  <a:gd name="T76" fmla="*/ 0 w 312"/>
                  <a:gd name="T77" fmla="*/ 0 h 432"/>
                  <a:gd name="T78" fmla="*/ 0 w 312"/>
                  <a:gd name="T79" fmla="*/ 0 h 432"/>
                  <a:gd name="T80" fmla="*/ 0 w 312"/>
                  <a:gd name="T81" fmla="*/ 0 h 432"/>
                  <a:gd name="T82" fmla="*/ 0 w 312"/>
                  <a:gd name="T83" fmla="*/ 0 h 432"/>
                  <a:gd name="T84" fmla="*/ 0 w 312"/>
                  <a:gd name="T85" fmla="*/ 0 h 432"/>
                  <a:gd name="T86" fmla="*/ 0 w 312"/>
                  <a:gd name="T87" fmla="*/ 0 h 432"/>
                  <a:gd name="T88" fmla="*/ 0 w 312"/>
                  <a:gd name="T89" fmla="*/ 0 h 432"/>
                  <a:gd name="T90" fmla="*/ 0 w 312"/>
                  <a:gd name="T91" fmla="*/ 0 h 432"/>
                  <a:gd name="T92" fmla="*/ 0 w 312"/>
                  <a:gd name="T93" fmla="*/ 0 h 432"/>
                  <a:gd name="T94" fmla="*/ 0 w 312"/>
                  <a:gd name="T95" fmla="*/ 0 h 432"/>
                  <a:gd name="T96" fmla="*/ 0 w 312"/>
                  <a:gd name="T97" fmla="*/ 0 h 432"/>
                  <a:gd name="T98" fmla="*/ 0 w 312"/>
                  <a:gd name="T99" fmla="*/ 0 h 432"/>
                  <a:gd name="T100" fmla="*/ 0 w 312"/>
                  <a:gd name="T101" fmla="*/ 0 h 432"/>
                  <a:gd name="T102" fmla="*/ 0 w 312"/>
                  <a:gd name="T103" fmla="*/ 0 h 432"/>
                  <a:gd name="T104" fmla="*/ 0 w 312"/>
                  <a:gd name="T105" fmla="*/ 0 h 432"/>
                  <a:gd name="T106" fmla="*/ 0 w 312"/>
                  <a:gd name="T107" fmla="*/ 0 h 432"/>
                  <a:gd name="T108" fmla="*/ 0 w 312"/>
                  <a:gd name="T109" fmla="*/ 0 h 432"/>
                  <a:gd name="T110" fmla="*/ 0 w 312"/>
                  <a:gd name="T111" fmla="*/ 0 h 432"/>
                  <a:gd name="T112" fmla="*/ 0 w 312"/>
                  <a:gd name="T113" fmla="*/ 0 h 432"/>
                  <a:gd name="T114" fmla="*/ 0 w 312"/>
                  <a:gd name="T115" fmla="*/ 0 h 432"/>
                  <a:gd name="T116" fmla="*/ 0 w 312"/>
                  <a:gd name="T117" fmla="*/ 0 h 432"/>
                  <a:gd name="T118" fmla="*/ 0 w 312"/>
                  <a:gd name="T119" fmla="*/ 0 h 432"/>
                  <a:gd name="T120" fmla="*/ 0 w 312"/>
                  <a:gd name="T121" fmla="*/ 0 h 4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432"/>
                  <a:gd name="T185" fmla="*/ 312 w 312"/>
                  <a:gd name="T186" fmla="*/ 432 h 4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432">
                    <a:moveTo>
                      <a:pt x="307" y="20"/>
                    </a:moveTo>
                    <a:lnTo>
                      <a:pt x="303" y="21"/>
                    </a:lnTo>
                    <a:lnTo>
                      <a:pt x="298" y="25"/>
                    </a:lnTo>
                    <a:lnTo>
                      <a:pt x="293" y="27"/>
                    </a:lnTo>
                    <a:lnTo>
                      <a:pt x="290" y="29"/>
                    </a:lnTo>
                    <a:lnTo>
                      <a:pt x="285" y="32"/>
                    </a:lnTo>
                    <a:lnTo>
                      <a:pt x="281" y="34"/>
                    </a:lnTo>
                    <a:lnTo>
                      <a:pt x="276" y="37"/>
                    </a:lnTo>
                    <a:lnTo>
                      <a:pt x="274" y="40"/>
                    </a:lnTo>
                    <a:lnTo>
                      <a:pt x="269" y="41"/>
                    </a:lnTo>
                    <a:lnTo>
                      <a:pt x="266" y="45"/>
                    </a:lnTo>
                    <a:lnTo>
                      <a:pt x="262" y="47"/>
                    </a:lnTo>
                    <a:lnTo>
                      <a:pt x="259" y="50"/>
                    </a:lnTo>
                    <a:lnTo>
                      <a:pt x="256" y="52"/>
                    </a:lnTo>
                    <a:lnTo>
                      <a:pt x="253" y="56"/>
                    </a:lnTo>
                    <a:lnTo>
                      <a:pt x="249" y="58"/>
                    </a:lnTo>
                    <a:lnTo>
                      <a:pt x="247" y="62"/>
                    </a:lnTo>
                    <a:lnTo>
                      <a:pt x="242" y="64"/>
                    </a:lnTo>
                    <a:lnTo>
                      <a:pt x="240" y="66"/>
                    </a:lnTo>
                    <a:lnTo>
                      <a:pt x="236" y="69"/>
                    </a:lnTo>
                    <a:lnTo>
                      <a:pt x="233" y="72"/>
                    </a:lnTo>
                    <a:lnTo>
                      <a:pt x="229" y="75"/>
                    </a:lnTo>
                    <a:lnTo>
                      <a:pt x="227" y="77"/>
                    </a:lnTo>
                    <a:lnTo>
                      <a:pt x="223" y="80"/>
                    </a:lnTo>
                    <a:lnTo>
                      <a:pt x="220" y="84"/>
                    </a:lnTo>
                    <a:lnTo>
                      <a:pt x="216" y="86"/>
                    </a:lnTo>
                    <a:lnTo>
                      <a:pt x="212" y="90"/>
                    </a:lnTo>
                    <a:lnTo>
                      <a:pt x="209" y="92"/>
                    </a:lnTo>
                    <a:lnTo>
                      <a:pt x="207" y="96"/>
                    </a:lnTo>
                    <a:lnTo>
                      <a:pt x="203" y="99"/>
                    </a:lnTo>
                    <a:lnTo>
                      <a:pt x="198" y="102"/>
                    </a:lnTo>
                    <a:lnTo>
                      <a:pt x="195" y="105"/>
                    </a:lnTo>
                    <a:lnTo>
                      <a:pt x="191" y="110"/>
                    </a:lnTo>
                    <a:lnTo>
                      <a:pt x="188" y="113"/>
                    </a:lnTo>
                    <a:lnTo>
                      <a:pt x="184" y="116"/>
                    </a:lnTo>
                    <a:lnTo>
                      <a:pt x="179" y="120"/>
                    </a:lnTo>
                    <a:lnTo>
                      <a:pt x="176" y="123"/>
                    </a:lnTo>
                    <a:lnTo>
                      <a:pt x="172" y="126"/>
                    </a:lnTo>
                    <a:lnTo>
                      <a:pt x="169" y="129"/>
                    </a:lnTo>
                    <a:lnTo>
                      <a:pt x="164" y="133"/>
                    </a:lnTo>
                    <a:lnTo>
                      <a:pt x="161" y="136"/>
                    </a:lnTo>
                    <a:lnTo>
                      <a:pt x="158" y="140"/>
                    </a:lnTo>
                    <a:lnTo>
                      <a:pt x="154" y="143"/>
                    </a:lnTo>
                    <a:lnTo>
                      <a:pt x="151" y="146"/>
                    </a:lnTo>
                    <a:lnTo>
                      <a:pt x="148" y="149"/>
                    </a:lnTo>
                    <a:lnTo>
                      <a:pt x="145" y="153"/>
                    </a:lnTo>
                    <a:lnTo>
                      <a:pt x="141" y="156"/>
                    </a:lnTo>
                    <a:lnTo>
                      <a:pt x="139" y="160"/>
                    </a:lnTo>
                    <a:lnTo>
                      <a:pt x="137" y="164"/>
                    </a:lnTo>
                    <a:lnTo>
                      <a:pt x="133" y="167"/>
                    </a:lnTo>
                    <a:lnTo>
                      <a:pt x="131" y="169"/>
                    </a:lnTo>
                    <a:lnTo>
                      <a:pt x="127" y="173"/>
                    </a:lnTo>
                    <a:lnTo>
                      <a:pt x="125" y="178"/>
                    </a:lnTo>
                    <a:lnTo>
                      <a:pt x="121" y="180"/>
                    </a:lnTo>
                    <a:lnTo>
                      <a:pt x="120" y="184"/>
                    </a:lnTo>
                    <a:lnTo>
                      <a:pt x="116" y="187"/>
                    </a:lnTo>
                    <a:lnTo>
                      <a:pt x="115" y="191"/>
                    </a:lnTo>
                    <a:lnTo>
                      <a:pt x="112" y="194"/>
                    </a:lnTo>
                    <a:lnTo>
                      <a:pt x="109" y="198"/>
                    </a:lnTo>
                    <a:lnTo>
                      <a:pt x="107" y="201"/>
                    </a:lnTo>
                    <a:lnTo>
                      <a:pt x="105" y="205"/>
                    </a:lnTo>
                    <a:lnTo>
                      <a:pt x="102" y="209"/>
                    </a:lnTo>
                    <a:lnTo>
                      <a:pt x="101" y="212"/>
                    </a:lnTo>
                    <a:lnTo>
                      <a:pt x="99" y="216"/>
                    </a:lnTo>
                    <a:lnTo>
                      <a:pt x="96" y="220"/>
                    </a:lnTo>
                    <a:lnTo>
                      <a:pt x="94" y="223"/>
                    </a:lnTo>
                    <a:lnTo>
                      <a:pt x="92" y="228"/>
                    </a:lnTo>
                    <a:lnTo>
                      <a:pt x="90" y="231"/>
                    </a:lnTo>
                    <a:lnTo>
                      <a:pt x="88" y="235"/>
                    </a:lnTo>
                    <a:lnTo>
                      <a:pt x="87" y="238"/>
                    </a:lnTo>
                    <a:lnTo>
                      <a:pt x="84" y="243"/>
                    </a:lnTo>
                    <a:lnTo>
                      <a:pt x="82" y="247"/>
                    </a:lnTo>
                    <a:lnTo>
                      <a:pt x="81" y="250"/>
                    </a:lnTo>
                    <a:lnTo>
                      <a:pt x="78" y="254"/>
                    </a:lnTo>
                    <a:lnTo>
                      <a:pt x="77" y="257"/>
                    </a:lnTo>
                    <a:lnTo>
                      <a:pt x="76" y="262"/>
                    </a:lnTo>
                    <a:lnTo>
                      <a:pt x="74" y="266"/>
                    </a:lnTo>
                    <a:lnTo>
                      <a:pt x="73" y="269"/>
                    </a:lnTo>
                    <a:lnTo>
                      <a:pt x="71" y="274"/>
                    </a:lnTo>
                    <a:lnTo>
                      <a:pt x="69" y="277"/>
                    </a:lnTo>
                    <a:lnTo>
                      <a:pt x="68" y="282"/>
                    </a:lnTo>
                    <a:lnTo>
                      <a:pt x="67" y="287"/>
                    </a:lnTo>
                    <a:lnTo>
                      <a:pt x="65" y="290"/>
                    </a:lnTo>
                    <a:lnTo>
                      <a:pt x="63" y="295"/>
                    </a:lnTo>
                    <a:lnTo>
                      <a:pt x="62" y="300"/>
                    </a:lnTo>
                    <a:lnTo>
                      <a:pt x="61" y="303"/>
                    </a:lnTo>
                    <a:lnTo>
                      <a:pt x="60" y="308"/>
                    </a:lnTo>
                    <a:lnTo>
                      <a:pt x="58" y="313"/>
                    </a:lnTo>
                    <a:lnTo>
                      <a:pt x="57" y="318"/>
                    </a:lnTo>
                    <a:lnTo>
                      <a:pt x="56" y="322"/>
                    </a:lnTo>
                    <a:lnTo>
                      <a:pt x="54" y="327"/>
                    </a:lnTo>
                    <a:lnTo>
                      <a:pt x="52" y="332"/>
                    </a:lnTo>
                    <a:lnTo>
                      <a:pt x="52" y="337"/>
                    </a:lnTo>
                    <a:lnTo>
                      <a:pt x="50" y="341"/>
                    </a:lnTo>
                    <a:lnTo>
                      <a:pt x="49" y="346"/>
                    </a:lnTo>
                    <a:lnTo>
                      <a:pt x="49" y="351"/>
                    </a:lnTo>
                    <a:lnTo>
                      <a:pt x="48" y="357"/>
                    </a:lnTo>
                    <a:lnTo>
                      <a:pt x="46" y="360"/>
                    </a:lnTo>
                    <a:lnTo>
                      <a:pt x="45" y="365"/>
                    </a:lnTo>
                    <a:lnTo>
                      <a:pt x="44" y="370"/>
                    </a:lnTo>
                    <a:lnTo>
                      <a:pt x="43" y="375"/>
                    </a:lnTo>
                    <a:lnTo>
                      <a:pt x="42" y="378"/>
                    </a:lnTo>
                    <a:lnTo>
                      <a:pt x="41" y="383"/>
                    </a:lnTo>
                    <a:lnTo>
                      <a:pt x="39" y="387"/>
                    </a:lnTo>
                    <a:lnTo>
                      <a:pt x="38" y="391"/>
                    </a:lnTo>
                    <a:lnTo>
                      <a:pt x="37" y="395"/>
                    </a:lnTo>
                    <a:lnTo>
                      <a:pt x="36" y="398"/>
                    </a:lnTo>
                    <a:lnTo>
                      <a:pt x="35" y="402"/>
                    </a:lnTo>
                    <a:lnTo>
                      <a:pt x="33" y="407"/>
                    </a:lnTo>
                    <a:lnTo>
                      <a:pt x="32" y="410"/>
                    </a:lnTo>
                    <a:lnTo>
                      <a:pt x="30" y="414"/>
                    </a:lnTo>
                    <a:lnTo>
                      <a:pt x="29" y="419"/>
                    </a:lnTo>
                    <a:lnTo>
                      <a:pt x="28" y="423"/>
                    </a:lnTo>
                    <a:lnTo>
                      <a:pt x="24" y="428"/>
                    </a:lnTo>
                    <a:lnTo>
                      <a:pt x="19" y="432"/>
                    </a:lnTo>
                    <a:lnTo>
                      <a:pt x="14" y="432"/>
                    </a:lnTo>
                    <a:lnTo>
                      <a:pt x="10" y="432"/>
                    </a:lnTo>
                    <a:lnTo>
                      <a:pt x="5" y="428"/>
                    </a:lnTo>
                    <a:lnTo>
                      <a:pt x="1" y="424"/>
                    </a:lnTo>
                    <a:lnTo>
                      <a:pt x="0" y="422"/>
                    </a:lnTo>
                    <a:lnTo>
                      <a:pt x="0" y="420"/>
                    </a:lnTo>
                    <a:lnTo>
                      <a:pt x="0" y="416"/>
                    </a:lnTo>
                    <a:lnTo>
                      <a:pt x="1" y="414"/>
                    </a:lnTo>
                    <a:lnTo>
                      <a:pt x="3" y="409"/>
                    </a:lnTo>
                    <a:lnTo>
                      <a:pt x="4" y="406"/>
                    </a:lnTo>
                    <a:lnTo>
                      <a:pt x="5" y="401"/>
                    </a:lnTo>
                    <a:lnTo>
                      <a:pt x="6" y="397"/>
                    </a:lnTo>
                    <a:lnTo>
                      <a:pt x="7" y="394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2" y="383"/>
                    </a:lnTo>
                    <a:lnTo>
                      <a:pt x="12" y="379"/>
                    </a:lnTo>
                    <a:lnTo>
                      <a:pt x="14" y="375"/>
                    </a:lnTo>
                    <a:lnTo>
                      <a:pt x="14" y="371"/>
                    </a:lnTo>
                    <a:lnTo>
                      <a:pt x="16" y="368"/>
                    </a:lnTo>
                    <a:lnTo>
                      <a:pt x="17" y="364"/>
                    </a:lnTo>
                    <a:lnTo>
                      <a:pt x="18" y="359"/>
                    </a:lnTo>
                    <a:lnTo>
                      <a:pt x="19" y="355"/>
                    </a:lnTo>
                    <a:lnTo>
                      <a:pt x="20" y="351"/>
                    </a:lnTo>
                    <a:lnTo>
                      <a:pt x="22" y="345"/>
                    </a:lnTo>
                    <a:lnTo>
                      <a:pt x="23" y="340"/>
                    </a:lnTo>
                    <a:lnTo>
                      <a:pt x="24" y="334"/>
                    </a:lnTo>
                    <a:lnTo>
                      <a:pt x="25" y="330"/>
                    </a:lnTo>
                    <a:lnTo>
                      <a:pt x="26" y="325"/>
                    </a:lnTo>
                    <a:lnTo>
                      <a:pt x="28" y="319"/>
                    </a:lnTo>
                    <a:lnTo>
                      <a:pt x="29" y="314"/>
                    </a:lnTo>
                    <a:lnTo>
                      <a:pt x="30" y="309"/>
                    </a:lnTo>
                    <a:lnTo>
                      <a:pt x="31" y="305"/>
                    </a:lnTo>
                    <a:lnTo>
                      <a:pt x="32" y="300"/>
                    </a:lnTo>
                    <a:lnTo>
                      <a:pt x="33" y="295"/>
                    </a:lnTo>
                    <a:lnTo>
                      <a:pt x="36" y="290"/>
                    </a:lnTo>
                    <a:lnTo>
                      <a:pt x="37" y="286"/>
                    </a:lnTo>
                    <a:lnTo>
                      <a:pt x="38" y="281"/>
                    </a:lnTo>
                    <a:lnTo>
                      <a:pt x="41" y="276"/>
                    </a:lnTo>
                    <a:lnTo>
                      <a:pt x="42" y="273"/>
                    </a:lnTo>
                    <a:lnTo>
                      <a:pt x="44" y="268"/>
                    </a:lnTo>
                    <a:lnTo>
                      <a:pt x="45" y="263"/>
                    </a:lnTo>
                    <a:lnTo>
                      <a:pt x="46" y="258"/>
                    </a:lnTo>
                    <a:lnTo>
                      <a:pt x="49" y="255"/>
                    </a:lnTo>
                    <a:lnTo>
                      <a:pt x="50" y="250"/>
                    </a:lnTo>
                    <a:lnTo>
                      <a:pt x="52" y="247"/>
                    </a:lnTo>
                    <a:lnTo>
                      <a:pt x="54" y="242"/>
                    </a:lnTo>
                    <a:lnTo>
                      <a:pt x="56" y="238"/>
                    </a:lnTo>
                    <a:lnTo>
                      <a:pt x="58" y="234"/>
                    </a:lnTo>
                    <a:lnTo>
                      <a:pt x="60" y="230"/>
                    </a:lnTo>
                    <a:lnTo>
                      <a:pt x="62" y="225"/>
                    </a:lnTo>
                    <a:lnTo>
                      <a:pt x="64" y="222"/>
                    </a:lnTo>
                    <a:lnTo>
                      <a:pt x="65" y="218"/>
                    </a:lnTo>
                    <a:lnTo>
                      <a:pt x="68" y="215"/>
                    </a:lnTo>
                    <a:lnTo>
                      <a:pt x="70" y="210"/>
                    </a:lnTo>
                    <a:lnTo>
                      <a:pt x="73" y="207"/>
                    </a:lnTo>
                    <a:lnTo>
                      <a:pt x="75" y="203"/>
                    </a:lnTo>
                    <a:lnTo>
                      <a:pt x="77" y="199"/>
                    </a:lnTo>
                    <a:lnTo>
                      <a:pt x="80" y="194"/>
                    </a:lnTo>
                    <a:lnTo>
                      <a:pt x="82" y="191"/>
                    </a:lnTo>
                    <a:lnTo>
                      <a:pt x="84" y="187"/>
                    </a:lnTo>
                    <a:lnTo>
                      <a:pt x="87" y="184"/>
                    </a:lnTo>
                    <a:lnTo>
                      <a:pt x="89" y="179"/>
                    </a:lnTo>
                    <a:lnTo>
                      <a:pt x="93" y="177"/>
                    </a:lnTo>
                    <a:lnTo>
                      <a:pt x="95" y="173"/>
                    </a:lnTo>
                    <a:lnTo>
                      <a:pt x="97" y="168"/>
                    </a:lnTo>
                    <a:lnTo>
                      <a:pt x="101" y="165"/>
                    </a:lnTo>
                    <a:lnTo>
                      <a:pt x="103" y="162"/>
                    </a:lnTo>
                    <a:lnTo>
                      <a:pt x="106" y="159"/>
                    </a:lnTo>
                    <a:lnTo>
                      <a:pt x="109" y="154"/>
                    </a:lnTo>
                    <a:lnTo>
                      <a:pt x="113" y="150"/>
                    </a:lnTo>
                    <a:lnTo>
                      <a:pt x="115" y="148"/>
                    </a:lnTo>
                    <a:lnTo>
                      <a:pt x="119" y="143"/>
                    </a:lnTo>
                    <a:lnTo>
                      <a:pt x="122" y="140"/>
                    </a:lnTo>
                    <a:lnTo>
                      <a:pt x="126" y="136"/>
                    </a:lnTo>
                    <a:lnTo>
                      <a:pt x="128" y="133"/>
                    </a:lnTo>
                    <a:lnTo>
                      <a:pt x="132" y="129"/>
                    </a:lnTo>
                    <a:lnTo>
                      <a:pt x="135" y="126"/>
                    </a:lnTo>
                    <a:lnTo>
                      <a:pt x="139" y="122"/>
                    </a:lnTo>
                    <a:lnTo>
                      <a:pt x="143" y="118"/>
                    </a:lnTo>
                    <a:lnTo>
                      <a:pt x="146" y="115"/>
                    </a:lnTo>
                    <a:lnTo>
                      <a:pt x="150" y="111"/>
                    </a:lnTo>
                    <a:lnTo>
                      <a:pt x="154" y="108"/>
                    </a:lnTo>
                    <a:lnTo>
                      <a:pt x="158" y="104"/>
                    </a:lnTo>
                    <a:lnTo>
                      <a:pt x="161" y="101"/>
                    </a:lnTo>
                    <a:lnTo>
                      <a:pt x="166" y="97"/>
                    </a:lnTo>
                    <a:lnTo>
                      <a:pt x="170" y="94"/>
                    </a:lnTo>
                    <a:lnTo>
                      <a:pt x="175" y="90"/>
                    </a:lnTo>
                    <a:lnTo>
                      <a:pt x="179" y="86"/>
                    </a:lnTo>
                    <a:lnTo>
                      <a:pt x="183" y="83"/>
                    </a:lnTo>
                    <a:lnTo>
                      <a:pt x="186" y="79"/>
                    </a:lnTo>
                    <a:lnTo>
                      <a:pt x="190" y="76"/>
                    </a:lnTo>
                    <a:lnTo>
                      <a:pt x="193" y="73"/>
                    </a:lnTo>
                    <a:lnTo>
                      <a:pt x="198" y="70"/>
                    </a:lnTo>
                    <a:lnTo>
                      <a:pt x="202" y="66"/>
                    </a:lnTo>
                    <a:lnTo>
                      <a:pt x="205" y="64"/>
                    </a:lnTo>
                    <a:lnTo>
                      <a:pt x="208" y="62"/>
                    </a:lnTo>
                    <a:lnTo>
                      <a:pt x="212" y="58"/>
                    </a:lnTo>
                    <a:lnTo>
                      <a:pt x="215" y="56"/>
                    </a:lnTo>
                    <a:lnTo>
                      <a:pt x="218" y="52"/>
                    </a:lnTo>
                    <a:lnTo>
                      <a:pt x="222" y="50"/>
                    </a:lnTo>
                    <a:lnTo>
                      <a:pt x="226" y="47"/>
                    </a:lnTo>
                    <a:lnTo>
                      <a:pt x="229" y="45"/>
                    </a:lnTo>
                    <a:lnTo>
                      <a:pt x="233" y="43"/>
                    </a:lnTo>
                    <a:lnTo>
                      <a:pt x="236" y="39"/>
                    </a:lnTo>
                    <a:lnTo>
                      <a:pt x="240" y="37"/>
                    </a:lnTo>
                    <a:lnTo>
                      <a:pt x="243" y="34"/>
                    </a:lnTo>
                    <a:lnTo>
                      <a:pt x="247" y="32"/>
                    </a:lnTo>
                    <a:lnTo>
                      <a:pt x="250" y="29"/>
                    </a:lnTo>
                    <a:lnTo>
                      <a:pt x="254" y="27"/>
                    </a:lnTo>
                    <a:lnTo>
                      <a:pt x="258" y="24"/>
                    </a:lnTo>
                    <a:lnTo>
                      <a:pt x="262" y="21"/>
                    </a:lnTo>
                    <a:lnTo>
                      <a:pt x="266" y="19"/>
                    </a:lnTo>
                    <a:lnTo>
                      <a:pt x="271" y="16"/>
                    </a:lnTo>
                    <a:lnTo>
                      <a:pt x="274" y="14"/>
                    </a:lnTo>
                    <a:lnTo>
                      <a:pt x="279" y="12"/>
                    </a:lnTo>
                    <a:lnTo>
                      <a:pt x="282" y="9"/>
                    </a:lnTo>
                    <a:lnTo>
                      <a:pt x="287" y="7"/>
                    </a:lnTo>
                    <a:lnTo>
                      <a:pt x="292" y="3"/>
                    </a:lnTo>
                    <a:lnTo>
                      <a:pt x="298" y="2"/>
                    </a:lnTo>
                    <a:lnTo>
                      <a:pt x="301" y="0"/>
                    </a:lnTo>
                    <a:lnTo>
                      <a:pt x="305" y="0"/>
                    </a:lnTo>
                    <a:lnTo>
                      <a:pt x="308" y="2"/>
                    </a:lnTo>
                    <a:lnTo>
                      <a:pt x="311" y="5"/>
                    </a:lnTo>
                    <a:lnTo>
                      <a:pt x="312" y="8"/>
                    </a:lnTo>
                    <a:lnTo>
                      <a:pt x="312" y="13"/>
                    </a:lnTo>
                    <a:lnTo>
                      <a:pt x="311" y="16"/>
                    </a:lnTo>
                    <a:lnTo>
                      <a:pt x="30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2" name="Freeform 241"/>
              <p:cNvSpPr>
                <a:spLocks/>
              </p:cNvSpPr>
              <p:nvPr/>
            </p:nvSpPr>
            <p:spPr bwMode="auto">
              <a:xfrm>
                <a:off x="1514" y="1317"/>
                <a:ext cx="125" cy="188"/>
              </a:xfrm>
              <a:custGeom>
                <a:avLst/>
                <a:gdLst>
                  <a:gd name="T0" fmla="*/ 0 w 375"/>
                  <a:gd name="T1" fmla="*/ 0 h 566"/>
                  <a:gd name="T2" fmla="*/ 0 w 375"/>
                  <a:gd name="T3" fmla="*/ 0 h 566"/>
                  <a:gd name="T4" fmla="*/ 0 w 375"/>
                  <a:gd name="T5" fmla="*/ 0 h 566"/>
                  <a:gd name="T6" fmla="*/ 0 w 375"/>
                  <a:gd name="T7" fmla="*/ 0 h 566"/>
                  <a:gd name="T8" fmla="*/ 0 w 375"/>
                  <a:gd name="T9" fmla="*/ 0 h 566"/>
                  <a:gd name="T10" fmla="*/ 0 w 375"/>
                  <a:gd name="T11" fmla="*/ 0 h 566"/>
                  <a:gd name="T12" fmla="*/ 0 w 375"/>
                  <a:gd name="T13" fmla="*/ 0 h 566"/>
                  <a:gd name="T14" fmla="*/ 0 w 375"/>
                  <a:gd name="T15" fmla="*/ 0 h 566"/>
                  <a:gd name="T16" fmla="*/ 0 w 375"/>
                  <a:gd name="T17" fmla="*/ 0 h 566"/>
                  <a:gd name="T18" fmla="*/ 0 w 375"/>
                  <a:gd name="T19" fmla="*/ 0 h 566"/>
                  <a:gd name="T20" fmla="*/ 0 w 375"/>
                  <a:gd name="T21" fmla="*/ 0 h 566"/>
                  <a:gd name="T22" fmla="*/ 0 w 375"/>
                  <a:gd name="T23" fmla="*/ 0 h 566"/>
                  <a:gd name="T24" fmla="*/ 0 w 375"/>
                  <a:gd name="T25" fmla="*/ 0 h 566"/>
                  <a:gd name="T26" fmla="*/ 0 w 375"/>
                  <a:gd name="T27" fmla="*/ 0 h 566"/>
                  <a:gd name="T28" fmla="*/ 0 w 375"/>
                  <a:gd name="T29" fmla="*/ 0 h 566"/>
                  <a:gd name="T30" fmla="*/ 0 w 375"/>
                  <a:gd name="T31" fmla="*/ 0 h 566"/>
                  <a:gd name="T32" fmla="*/ 0 w 375"/>
                  <a:gd name="T33" fmla="*/ 0 h 566"/>
                  <a:gd name="T34" fmla="*/ 0 w 375"/>
                  <a:gd name="T35" fmla="*/ 0 h 566"/>
                  <a:gd name="T36" fmla="*/ 0 w 375"/>
                  <a:gd name="T37" fmla="*/ 0 h 566"/>
                  <a:gd name="T38" fmla="*/ 0 w 375"/>
                  <a:gd name="T39" fmla="*/ 0 h 566"/>
                  <a:gd name="T40" fmla="*/ 0 w 375"/>
                  <a:gd name="T41" fmla="*/ 0 h 566"/>
                  <a:gd name="T42" fmla="*/ 0 w 375"/>
                  <a:gd name="T43" fmla="*/ 0 h 566"/>
                  <a:gd name="T44" fmla="*/ 0 w 375"/>
                  <a:gd name="T45" fmla="*/ 0 h 566"/>
                  <a:gd name="T46" fmla="*/ 0 w 375"/>
                  <a:gd name="T47" fmla="*/ 0 h 566"/>
                  <a:gd name="T48" fmla="*/ 0 w 375"/>
                  <a:gd name="T49" fmla="*/ 0 h 566"/>
                  <a:gd name="T50" fmla="*/ 0 w 375"/>
                  <a:gd name="T51" fmla="*/ 0 h 566"/>
                  <a:gd name="T52" fmla="*/ 0 w 375"/>
                  <a:gd name="T53" fmla="*/ 0 h 566"/>
                  <a:gd name="T54" fmla="*/ 0 w 375"/>
                  <a:gd name="T55" fmla="*/ 0 h 566"/>
                  <a:gd name="T56" fmla="*/ 0 w 375"/>
                  <a:gd name="T57" fmla="*/ 0 h 566"/>
                  <a:gd name="T58" fmla="*/ 0 w 375"/>
                  <a:gd name="T59" fmla="*/ 0 h 566"/>
                  <a:gd name="T60" fmla="*/ 0 w 375"/>
                  <a:gd name="T61" fmla="*/ 0 h 566"/>
                  <a:gd name="T62" fmla="*/ 0 w 375"/>
                  <a:gd name="T63" fmla="*/ 0 h 566"/>
                  <a:gd name="T64" fmla="*/ 0 w 375"/>
                  <a:gd name="T65" fmla="*/ 0 h 566"/>
                  <a:gd name="T66" fmla="*/ 0 w 375"/>
                  <a:gd name="T67" fmla="*/ 0 h 566"/>
                  <a:gd name="T68" fmla="*/ 0 w 375"/>
                  <a:gd name="T69" fmla="*/ 0 h 566"/>
                  <a:gd name="T70" fmla="*/ 0 w 375"/>
                  <a:gd name="T71" fmla="*/ 0 h 566"/>
                  <a:gd name="T72" fmla="*/ 0 w 375"/>
                  <a:gd name="T73" fmla="*/ 0 h 566"/>
                  <a:gd name="T74" fmla="*/ 0 w 375"/>
                  <a:gd name="T75" fmla="*/ 0 h 566"/>
                  <a:gd name="T76" fmla="*/ 0 w 375"/>
                  <a:gd name="T77" fmla="*/ 0 h 566"/>
                  <a:gd name="T78" fmla="*/ 0 w 375"/>
                  <a:gd name="T79" fmla="*/ 0 h 566"/>
                  <a:gd name="T80" fmla="*/ 0 w 375"/>
                  <a:gd name="T81" fmla="*/ 0 h 566"/>
                  <a:gd name="T82" fmla="*/ 0 w 375"/>
                  <a:gd name="T83" fmla="*/ 0 h 566"/>
                  <a:gd name="T84" fmla="*/ 0 w 375"/>
                  <a:gd name="T85" fmla="*/ 0 h 566"/>
                  <a:gd name="T86" fmla="*/ 0 w 375"/>
                  <a:gd name="T87" fmla="*/ 0 h 566"/>
                  <a:gd name="T88" fmla="*/ 0 w 375"/>
                  <a:gd name="T89" fmla="*/ 0 h 566"/>
                  <a:gd name="T90" fmla="*/ 0 w 375"/>
                  <a:gd name="T91" fmla="*/ 0 h 566"/>
                  <a:gd name="T92" fmla="*/ 0 w 375"/>
                  <a:gd name="T93" fmla="*/ 0 h 566"/>
                  <a:gd name="T94" fmla="*/ 0 w 375"/>
                  <a:gd name="T95" fmla="*/ 0 h 566"/>
                  <a:gd name="T96" fmla="*/ 0 w 375"/>
                  <a:gd name="T97" fmla="*/ 0 h 566"/>
                  <a:gd name="T98" fmla="*/ 0 w 375"/>
                  <a:gd name="T99" fmla="*/ 0 h 566"/>
                  <a:gd name="T100" fmla="*/ 0 w 375"/>
                  <a:gd name="T101" fmla="*/ 0 h 566"/>
                  <a:gd name="T102" fmla="*/ 0 w 375"/>
                  <a:gd name="T103" fmla="*/ 0 h 566"/>
                  <a:gd name="T104" fmla="*/ 0 w 375"/>
                  <a:gd name="T105" fmla="*/ 0 h 566"/>
                  <a:gd name="T106" fmla="*/ 0 w 375"/>
                  <a:gd name="T107" fmla="*/ 0 h 566"/>
                  <a:gd name="T108" fmla="*/ 0 w 375"/>
                  <a:gd name="T109" fmla="*/ 0 h 566"/>
                  <a:gd name="T110" fmla="*/ 0 w 375"/>
                  <a:gd name="T111" fmla="*/ 0 h 566"/>
                  <a:gd name="T112" fmla="*/ 0 w 375"/>
                  <a:gd name="T113" fmla="*/ 0 h 566"/>
                  <a:gd name="T114" fmla="*/ 0 w 375"/>
                  <a:gd name="T115" fmla="*/ 0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5"/>
                  <a:gd name="T175" fmla="*/ 0 h 566"/>
                  <a:gd name="T176" fmla="*/ 375 w 375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5" h="566">
                    <a:moveTo>
                      <a:pt x="366" y="27"/>
                    </a:moveTo>
                    <a:lnTo>
                      <a:pt x="360" y="29"/>
                    </a:lnTo>
                    <a:lnTo>
                      <a:pt x="354" y="32"/>
                    </a:lnTo>
                    <a:lnTo>
                      <a:pt x="348" y="34"/>
                    </a:lnTo>
                    <a:lnTo>
                      <a:pt x="343" y="37"/>
                    </a:lnTo>
                    <a:lnTo>
                      <a:pt x="337" y="39"/>
                    </a:lnTo>
                    <a:lnTo>
                      <a:pt x="332" y="41"/>
                    </a:lnTo>
                    <a:lnTo>
                      <a:pt x="326" y="44"/>
                    </a:lnTo>
                    <a:lnTo>
                      <a:pt x="321" y="47"/>
                    </a:lnTo>
                    <a:lnTo>
                      <a:pt x="316" y="50"/>
                    </a:lnTo>
                    <a:lnTo>
                      <a:pt x="311" y="52"/>
                    </a:lnTo>
                    <a:lnTo>
                      <a:pt x="306" y="54"/>
                    </a:lnTo>
                    <a:lnTo>
                      <a:pt x="301" y="58"/>
                    </a:lnTo>
                    <a:lnTo>
                      <a:pt x="296" y="60"/>
                    </a:lnTo>
                    <a:lnTo>
                      <a:pt x="292" y="64"/>
                    </a:lnTo>
                    <a:lnTo>
                      <a:pt x="287" y="66"/>
                    </a:lnTo>
                    <a:lnTo>
                      <a:pt x="283" y="70"/>
                    </a:lnTo>
                    <a:lnTo>
                      <a:pt x="277" y="72"/>
                    </a:lnTo>
                    <a:lnTo>
                      <a:pt x="273" y="76"/>
                    </a:lnTo>
                    <a:lnTo>
                      <a:pt x="269" y="78"/>
                    </a:lnTo>
                    <a:lnTo>
                      <a:pt x="264" y="82"/>
                    </a:lnTo>
                    <a:lnTo>
                      <a:pt x="261" y="84"/>
                    </a:lnTo>
                    <a:lnTo>
                      <a:pt x="257" y="88"/>
                    </a:lnTo>
                    <a:lnTo>
                      <a:pt x="252" y="91"/>
                    </a:lnTo>
                    <a:lnTo>
                      <a:pt x="249" y="95"/>
                    </a:lnTo>
                    <a:lnTo>
                      <a:pt x="244" y="97"/>
                    </a:lnTo>
                    <a:lnTo>
                      <a:pt x="241" y="101"/>
                    </a:lnTo>
                    <a:lnTo>
                      <a:pt x="237" y="104"/>
                    </a:lnTo>
                    <a:lnTo>
                      <a:pt x="233" y="108"/>
                    </a:lnTo>
                    <a:lnTo>
                      <a:pt x="230" y="111"/>
                    </a:lnTo>
                    <a:lnTo>
                      <a:pt x="226" y="115"/>
                    </a:lnTo>
                    <a:lnTo>
                      <a:pt x="223" y="118"/>
                    </a:lnTo>
                    <a:lnTo>
                      <a:pt x="219" y="122"/>
                    </a:lnTo>
                    <a:lnTo>
                      <a:pt x="216" y="126"/>
                    </a:lnTo>
                    <a:lnTo>
                      <a:pt x="212" y="129"/>
                    </a:lnTo>
                    <a:lnTo>
                      <a:pt x="209" y="133"/>
                    </a:lnTo>
                    <a:lnTo>
                      <a:pt x="205" y="137"/>
                    </a:lnTo>
                    <a:lnTo>
                      <a:pt x="201" y="141"/>
                    </a:lnTo>
                    <a:lnTo>
                      <a:pt x="198" y="146"/>
                    </a:lnTo>
                    <a:lnTo>
                      <a:pt x="196" y="149"/>
                    </a:lnTo>
                    <a:lnTo>
                      <a:pt x="192" y="153"/>
                    </a:lnTo>
                    <a:lnTo>
                      <a:pt x="188" y="156"/>
                    </a:lnTo>
                    <a:lnTo>
                      <a:pt x="186" y="161"/>
                    </a:lnTo>
                    <a:lnTo>
                      <a:pt x="182" y="166"/>
                    </a:lnTo>
                    <a:lnTo>
                      <a:pt x="179" y="171"/>
                    </a:lnTo>
                    <a:lnTo>
                      <a:pt x="177" y="174"/>
                    </a:lnTo>
                    <a:lnTo>
                      <a:pt x="173" y="179"/>
                    </a:lnTo>
                    <a:lnTo>
                      <a:pt x="169" y="184"/>
                    </a:lnTo>
                    <a:lnTo>
                      <a:pt x="167" y="188"/>
                    </a:lnTo>
                    <a:lnTo>
                      <a:pt x="164" y="192"/>
                    </a:lnTo>
                    <a:lnTo>
                      <a:pt x="161" y="197"/>
                    </a:lnTo>
                    <a:lnTo>
                      <a:pt x="158" y="201"/>
                    </a:lnTo>
                    <a:lnTo>
                      <a:pt x="154" y="206"/>
                    </a:lnTo>
                    <a:lnTo>
                      <a:pt x="152" y="211"/>
                    </a:lnTo>
                    <a:lnTo>
                      <a:pt x="148" y="217"/>
                    </a:lnTo>
                    <a:lnTo>
                      <a:pt x="145" y="222"/>
                    </a:lnTo>
                    <a:lnTo>
                      <a:pt x="142" y="228"/>
                    </a:lnTo>
                    <a:lnTo>
                      <a:pt x="139" y="232"/>
                    </a:lnTo>
                    <a:lnTo>
                      <a:pt x="136" y="237"/>
                    </a:lnTo>
                    <a:lnTo>
                      <a:pt x="133" y="243"/>
                    </a:lnTo>
                    <a:lnTo>
                      <a:pt x="130" y="249"/>
                    </a:lnTo>
                    <a:lnTo>
                      <a:pt x="127" y="254"/>
                    </a:lnTo>
                    <a:lnTo>
                      <a:pt x="123" y="260"/>
                    </a:lnTo>
                    <a:lnTo>
                      <a:pt x="121" y="264"/>
                    </a:lnTo>
                    <a:lnTo>
                      <a:pt x="118" y="271"/>
                    </a:lnTo>
                    <a:lnTo>
                      <a:pt x="115" y="275"/>
                    </a:lnTo>
                    <a:lnTo>
                      <a:pt x="114" y="279"/>
                    </a:lnTo>
                    <a:lnTo>
                      <a:pt x="111" y="282"/>
                    </a:lnTo>
                    <a:lnTo>
                      <a:pt x="109" y="286"/>
                    </a:lnTo>
                    <a:lnTo>
                      <a:pt x="108" y="289"/>
                    </a:lnTo>
                    <a:lnTo>
                      <a:pt x="105" y="293"/>
                    </a:lnTo>
                    <a:lnTo>
                      <a:pt x="104" y="296"/>
                    </a:lnTo>
                    <a:lnTo>
                      <a:pt x="103" y="300"/>
                    </a:lnTo>
                    <a:lnTo>
                      <a:pt x="101" y="303"/>
                    </a:lnTo>
                    <a:lnTo>
                      <a:pt x="99" y="307"/>
                    </a:lnTo>
                    <a:lnTo>
                      <a:pt x="98" y="311"/>
                    </a:lnTo>
                    <a:lnTo>
                      <a:pt x="97" y="314"/>
                    </a:lnTo>
                    <a:lnTo>
                      <a:pt x="96" y="318"/>
                    </a:lnTo>
                    <a:lnTo>
                      <a:pt x="95" y="321"/>
                    </a:lnTo>
                    <a:lnTo>
                      <a:pt x="94" y="324"/>
                    </a:lnTo>
                    <a:lnTo>
                      <a:pt x="92" y="327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9" y="338"/>
                    </a:lnTo>
                    <a:lnTo>
                      <a:pt x="88" y="341"/>
                    </a:lnTo>
                    <a:lnTo>
                      <a:pt x="86" y="344"/>
                    </a:lnTo>
                    <a:lnTo>
                      <a:pt x="85" y="347"/>
                    </a:lnTo>
                    <a:lnTo>
                      <a:pt x="84" y="352"/>
                    </a:lnTo>
                    <a:lnTo>
                      <a:pt x="84" y="356"/>
                    </a:lnTo>
                    <a:lnTo>
                      <a:pt x="83" y="359"/>
                    </a:lnTo>
                    <a:lnTo>
                      <a:pt x="82" y="363"/>
                    </a:lnTo>
                    <a:lnTo>
                      <a:pt x="79" y="366"/>
                    </a:lnTo>
                    <a:lnTo>
                      <a:pt x="79" y="371"/>
                    </a:lnTo>
                    <a:lnTo>
                      <a:pt x="77" y="375"/>
                    </a:lnTo>
                    <a:lnTo>
                      <a:pt x="76" y="379"/>
                    </a:lnTo>
                    <a:lnTo>
                      <a:pt x="75" y="384"/>
                    </a:lnTo>
                    <a:lnTo>
                      <a:pt x="75" y="389"/>
                    </a:lnTo>
                    <a:lnTo>
                      <a:pt x="71" y="394"/>
                    </a:lnTo>
                    <a:lnTo>
                      <a:pt x="70" y="400"/>
                    </a:lnTo>
                    <a:lnTo>
                      <a:pt x="69" y="402"/>
                    </a:lnTo>
                    <a:lnTo>
                      <a:pt x="67" y="405"/>
                    </a:lnTo>
                    <a:lnTo>
                      <a:pt x="66" y="408"/>
                    </a:lnTo>
                    <a:lnTo>
                      <a:pt x="65" y="411"/>
                    </a:lnTo>
                    <a:lnTo>
                      <a:pt x="64" y="416"/>
                    </a:lnTo>
                    <a:lnTo>
                      <a:pt x="62" y="422"/>
                    </a:lnTo>
                    <a:lnTo>
                      <a:pt x="60" y="427"/>
                    </a:lnTo>
                    <a:lnTo>
                      <a:pt x="59" y="433"/>
                    </a:lnTo>
                    <a:lnTo>
                      <a:pt x="57" y="437"/>
                    </a:lnTo>
                    <a:lnTo>
                      <a:pt x="56" y="442"/>
                    </a:lnTo>
                    <a:lnTo>
                      <a:pt x="54" y="447"/>
                    </a:lnTo>
                    <a:lnTo>
                      <a:pt x="52" y="452"/>
                    </a:lnTo>
                    <a:lnTo>
                      <a:pt x="51" y="456"/>
                    </a:lnTo>
                    <a:lnTo>
                      <a:pt x="50" y="461"/>
                    </a:lnTo>
                    <a:lnTo>
                      <a:pt x="49" y="466"/>
                    </a:lnTo>
                    <a:lnTo>
                      <a:pt x="47" y="472"/>
                    </a:lnTo>
                    <a:lnTo>
                      <a:pt x="46" y="477"/>
                    </a:lnTo>
                    <a:lnTo>
                      <a:pt x="44" y="481"/>
                    </a:lnTo>
                    <a:lnTo>
                      <a:pt x="43" y="486"/>
                    </a:lnTo>
                    <a:lnTo>
                      <a:pt x="41" y="491"/>
                    </a:lnTo>
                    <a:lnTo>
                      <a:pt x="40" y="496"/>
                    </a:lnTo>
                    <a:lnTo>
                      <a:pt x="39" y="500"/>
                    </a:lnTo>
                    <a:lnTo>
                      <a:pt x="38" y="506"/>
                    </a:lnTo>
                    <a:lnTo>
                      <a:pt x="37" y="511"/>
                    </a:lnTo>
                    <a:lnTo>
                      <a:pt x="35" y="516"/>
                    </a:lnTo>
                    <a:lnTo>
                      <a:pt x="34" y="522"/>
                    </a:lnTo>
                    <a:lnTo>
                      <a:pt x="33" y="526"/>
                    </a:lnTo>
                    <a:lnTo>
                      <a:pt x="32" y="532"/>
                    </a:lnTo>
                    <a:lnTo>
                      <a:pt x="31" y="537"/>
                    </a:lnTo>
                    <a:lnTo>
                      <a:pt x="30" y="543"/>
                    </a:lnTo>
                    <a:lnTo>
                      <a:pt x="28" y="547"/>
                    </a:lnTo>
                    <a:lnTo>
                      <a:pt x="28" y="550"/>
                    </a:lnTo>
                    <a:lnTo>
                      <a:pt x="27" y="553"/>
                    </a:lnTo>
                    <a:lnTo>
                      <a:pt x="27" y="556"/>
                    </a:lnTo>
                    <a:lnTo>
                      <a:pt x="26" y="558"/>
                    </a:lnTo>
                    <a:lnTo>
                      <a:pt x="24" y="561"/>
                    </a:lnTo>
                    <a:lnTo>
                      <a:pt x="21" y="562"/>
                    </a:lnTo>
                    <a:lnTo>
                      <a:pt x="20" y="564"/>
                    </a:lnTo>
                    <a:lnTo>
                      <a:pt x="15" y="566"/>
                    </a:lnTo>
                    <a:lnTo>
                      <a:pt x="11" y="566"/>
                    </a:lnTo>
                    <a:lnTo>
                      <a:pt x="5" y="563"/>
                    </a:lnTo>
                    <a:lnTo>
                      <a:pt x="2" y="560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3"/>
                    </a:lnTo>
                    <a:lnTo>
                      <a:pt x="1" y="550"/>
                    </a:lnTo>
                    <a:lnTo>
                      <a:pt x="1" y="547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37"/>
                    </a:lnTo>
                    <a:lnTo>
                      <a:pt x="3" y="534"/>
                    </a:lnTo>
                    <a:lnTo>
                      <a:pt x="5" y="531"/>
                    </a:lnTo>
                    <a:lnTo>
                      <a:pt x="5" y="529"/>
                    </a:lnTo>
                    <a:lnTo>
                      <a:pt x="6" y="525"/>
                    </a:lnTo>
                    <a:lnTo>
                      <a:pt x="7" y="519"/>
                    </a:lnTo>
                    <a:lnTo>
                      <a:pt x="8" y="515"/>
                    </a:lnTo>
                    <a:lnTo>
                      <a:pt x="11" y="509"/>
                    </a:lnTo>
                    <a:lnTo>
                      <a:pt x="12" y="504"/>
                    </a:lnTo>
                    <a:lnTo>
                      <a:pt x="13" y="498"/>
                    </a:lnTo>
                    <a:lnTo>
                      <a:pt x="14" y="493"/>
                    </a:lnTo>
                    <a:lnTo>
                      <a:pt x="15" y="489"/>
                    </a:lnTo>
                    <a:lnTo>
                      <a:pt x="16" y="484"/>
                    </a:lnTo>
                    <a:lnTo>
                      <a:pt x="18" y="479"/>
                    </a:lnTo>
                    <a:lnTo>
                      <a:pt x="19" y="474"/>
                    </a:lnTo>
                    <a:lnTo>
                      <a:pt x="20" y="470"/>
                    </a:lnTo>
                    <a:lnTo>
                      <a:pt x="21" y="465"/>
                    </a:lnTo>
                    <a:lnTo>
                      <a:pt x="22" y="459"/>
                    </a:lnTo>
                    <a:lnTo>
                      <a:pt x="24" y="454"/>
                    </a:lnTo>
                    <a:lnTo>
                      <a:pt x="25" y="449"/>
                    </a:lnTo>
                    <a:lnTo>
                      <a:pt x="27" y="445"/>
                    </a:lnTo>
                    <a:lnTo>
                      <a:pt x="27" y="439"/>
                    </a:lnTo>
                    <a:lnTo>
                      <a:pt x="28" y="434"/>
                    </a:lnTo>
                    <a:lnTo>
                      <a:pt x="31" y="428"/>
                    </a:lnTo>
                    <a:lnTo>
                      <a:pt x="32" y="423"/>
                    </a:lnTo>
                    <a:lnTo>
                      <a:pt x="33" y="417"/>
                    </a:lnTo>
                    <a:lnTo>
                      <a:pt x="34" y="413"/>
                    </a:lnTo>
                    <a:lnTo>
                      <a:pt x="35" y="407"/>
                    </a:lnTo>
                    <a:lnTo>
                      <a:pt x="37" y="402"/>
                    </a:lnTo>
                    <a:lnTo>
                      <a:pt x="38" y="398"/>
                    </a:lnTo>
                    <a:lnTo>
                      <a:pt x="39" y="396"/>
                    </a:lnTo>
                    <a:lnTo>
                      <a:pt x="39" y="392"/>
                    </a:lnTo>
                    <a:lnTo>
                      <a:pt x="40" y="390"/>
                    </a:lnTo>
                    <a:lnTo>
                      <a:pt x="40" y="386"/>
                    </a:lnTo>
                    <a:lnTo>
                      <a:pt x="41" y="384"/>
                    </a:lnTo>
                    <a:lnTo>
                      <a:pt x="43" y="382"/>
                    </a:lnTo>
                    <a:lnTo>
                      <a:pt x="44" y="378"/>
                    </a:lnTo>
                    <a:lnTo>
                      <a:pt x="44" y="376"/>
                    </a:lnTo>
                    <a:lnTo>
                      <a:pt x="45" y="372"/>
                    </a:lnTo>
                    <a:lnTo>
                      <a:pt x="45" y="369"/>
                    </a:lnTo>
                    <a:lnTo>
                      <a:pt x="46" y="366"/>
                    </a:lnTo>
                    <a:lnTo>
                      <a:pt x="46" y="362"/>
                    </a:lnTo>
                    <a:lnTo>
                      <a:pt x="47" y="358"/>
                    </a:lnTo>
                    <a:lnTo>
                      <a:pt x="49" y="354"/>
                    </a:lnTo>
                    <a:lnTo>
                      <a:pt x="50" y="352"/>
                    </a:lnTo>
                    <a:lnTo>
                      <a:pt x="51" y="347"/>
                    </a:lnTo>
                    <a:lnTo>
                      <a:pt x="52" y="344"/>
                    </a:lnTo>
                    <a:lnTo>
                      <a:pt x="53" y="340"/>
                    </a:lnTo>
                    <a:lnTo>
                      <a:pt x="54" y="337"/>
                    </a:lnTo>
                    <a:lnTo>
                      <a:pt x="56" y="332"/>
                    </a:lnTo>
                    <a:lnTo>
                      <a:pt x="57" y="328"/>
                    </a:lnTo>
                    <a:lnTo>
                      <a:pt x="58" y="325"/>
                    </a:lnTo>
                    <a:lnTo>
                      <a:pt x="60" y="321"/>
                    </a:lnTo>
                    <a:lnTo>
                      <a:pt x="60" y="318"/>
                    </a:lnTo>
                    <a:lnTo>
                      <a:pt x="63" y="313"/>
                    </a:lnTo>
                    <a:lnTo>
                      <a:pt x="64" y="308"/>
                    </a:lnTo>
                    <a:lnTo>
                      <a:pt x="65" y="305"/>
                    </a:lnTo>
                    <a:lnTo>
                      <a:pt x="67" y="301"/>
                    </a:lnTo>
                    <a:lnTo>
                      <a:pt x="69" y="298"/>
                    </a:lnTo>
                    <a:lnTo>
                      <a:pt x="70" y="293"/>
                    </a:lnTo>
                    <a:lnTo>
                      <a:pt x="72" y="289"/>
                    </a:lnTo>
                    <a:lnTo>
                      <a:pt x="75" y="284"/>
                    </a:lnTo>
                    <a:lnTo>
                      <a:pt x="76" y="281"/>
                    </a:lnTo>
                    <a:lnTo>
                      <a:pt x="78" y="276"/>
                    </a:lnTo>
                    <a:lnTo>
                      <a:pt x="79" y="273"/>
                    </a:lnTo>
                    <a:lnTo>
                      <a:pt x="82" y="269"/>
                    </a:lnTo>
                    <a:lnTo>
                      <a:pt x="84" y="264"/>
                    </a:lnTo>
                    <a:lnTo>
                      <a:pt x="85" y="261"/>
                    </a:lnTo>
                    <a:lnTo>
                      <a:pt x="89" y="257"/>
                    </a:lnTo>
                    <a:lnTo>
                      <a:pt x="91" y="250"/>
                    </a:lnTo>
                    <a:lnTo>
                      <a:pt x="95" y="244"/>
                    </a:lnTo>
                    <a:lnTo>
                      <a:pt x="98" y="238"/>
                    </a:lnTo>
                    <a:lnTo>
                      <a:pt x="102" y="233"/>
                    </a:lnTo>
                    <a:lnTo>
                      <a:pt x="104" y="226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1"/>
                    </a:lnTo>
                    <a:lnTo>
                      <a:pt x="118" y="205"/>
                    </a:lnTo>
                    <a:lnTo>
                      <a:pt x="121" y="200"/>
                    </a:lnTo>
                    <a:lnTo>
                      <a:pt x="124" y="194"/>
                    </a:lnTo>
                    <a:lnTo>
                      <a:pt x="128" y="190"/>
                    </a:lnTo>
                    <a:lnTo>
                      <a:pt x="132" y="185"/>
                    </a:lnTo>
                    <a:lnTo>
                      <a:pt x="135" y="180"/>
                    </a:lnTo>
                    <a:lnTo>
                      <a:pt x="137" y="175"/>
                    </a:lnTo>
                    <a:lnTo>
                      <a:pt x="142" y="171"/>
                    </a:lnTo>
                    <a:lnTo>
                      <a:pt x="145" y="166"/>
                    </a:lnTo>
                    <a:lnTo>
                      <a:pt x="148" y="161"/>
                    </a:lnTo>
                    <a:lnTo>
                      <a:pt x="152" y="155"/>
                    </a:lnTo>
                    <a:lnTo>
                      <a:pt x="155" y="152"/>
                    </a:lnTo>
                    <a:lnTo>
                      <a:pt x="158" y="147"/>
                    </a:lnTo>
                    <a:lnTo>
                      <a:pt x="162" y="142"/>
                    </a:lnTo>
                    <a:lnTo>
                      <a:pt x="166" y="137"/>
                    </a:lnTo>
                    <a:lnTo>
                      <a:pt x="169" y="134"/>
                    </a:lnTo>
                    <a:lnTo>
                      <a:pt x="172" y="129"/>
                    </a:lnTo>
                    <a:lnTo>
                      <a:pt x="177" y="126"/>
                    </a:lnTo>
                    <a:lnTo>
                      <a:pt x="180" y="121"/>
                    </a:lnTo>
                    <a:lnTo>
                      <a:pt x="184" y="117"/>
                    </a:lnTo>
                    <a:lnTo>
                      <a:pt x="187" y="112"/>
                    </a:lnTo>
                    <a:lnTo>
                      <a:pt x="191" y="109"/>
                    </a:lnTo>
                    <a:lnTo>
                      <a:pt x="196" y="104"/>
                    </a:lnTo>
                    <a:lnTo>
                      <a:pt x="199" y="102"/>
                    </a:lnTo>
                    <a:lnTo>
                      <a:pt x="203" y="97"/>
                    </a:lnTo>
                    <a:lnTo>
                      <a:pt x="206" y="93"/>
                    </a:lnTo>
                    <a:lnTo>
                      <a:pt x="210" y="89"/>
                    </a:lnTo>
                    <a:lnTo>
                      <a:pt x="214" y="86"/>
                    </a:lnTo>
                    <a:lnTo>
                      <a:pt x="218" y="83"/>
                    </a:lnTo>
                    <a:lnTo>
                      <a:pt x="223" y="78"/>
                    </a:lnTo>
                    <a:lnTo>
                      <a:pt x="226" y="76"/>
                    </a:lnTo>
                    <a:lnTo>
                      <a:pt x="231" y="72"/>
                    </a:lnTo>
                    <a:lnTo>
                      <a:pt x="235" y="69"/>
                    </a:lnTo>
                    <a:lnTo>
                      <a:pt x="239" y="65"/>
                    </a:lnTo>
                    <a:lnTo>
                      <a:pt x="244" y="61"/>
                    </a:lnTo>
                    <a:lnTo>
                      <a:pt x="249" y="59"/>
                    </a:lnTo>
                    <a:lnTo>
                      <a:pt x="254" y="56"/>
                    </a:lnTo>
                    <a:lnTo>
                      <a:pt x="258" y="52"/>
                    </a:lnTo>
                    <a:lnTo>
                      <a:pt x="263" y="48"/>
                    </a:lnTo>
                    <a:lnTo>
                      <a:pt x="268" y="46"/>
                    </a:lnTo>
                    <a:lnTo>
                      <a:pt x="273" y="44"/>
                    </a:lnTo>
                    <a:lnTo>
                      <a:pt x="277" y="40"/>
                    </a:lnTo>
                    <a:lnTo>
                      <a:pt x="282" y="37"/>
                    </a:lnTo>
                    <a:lnTo>
                      <a:pt x="288" y="34"/>
                    </a:lnTo>
                    <a:lnTo>
                      <a:pt x="293" y="31"/>
                    </a:lnTo>
                    <a:lnTo>
                      <a:pt x="297" y="28"/>
                    </a:lnTo>
                    <a:lnTo>
                      <a:pt x="303" y="25"/>
                    </a:lnTo>
                    <a:lnTo>
                      <a:pt x="309" y="22"/>
                    </a:lnTo>
                    <a:lnTo>
                      <a:pt x="314" y="20"/>
                    </a:lnTo>
                    <a:lnTo>
                      <a:pt x="320" y="16"/>
                    </a:lnTo>
                    <a:lnTo>
                      <a:pt x="326" y="14"/>
                    </a:lnTo>
                    <a:lnTo>
                      <a:pt x="332" y="12"/>
                    </a:lnTo>
                    <a:lnTo>
                      <a:pt x="338" y="9"/>
                    </a:lnTo>
                    <a:lnTo>
                      <a:pt x="344" y="7"/>
                    </a:lnTo>
                    <a:lnTo>
                      <a:pt x="351" y="5"/>
                    </a:lnTo>
                    <a:lnTo>
                      <a:pt x="357" y="2"/>
                    </a:lnTo>
                    <a:lnTo>
                      <a:pt x="359" y="0"/>
                    </a:lnTo>
                    <a:lnTo>
                      <a:pt x="363" y="0"/>
                    </a:lnTo>
                    <a:lnTo>
                      <a:pt x="365" y="0"/>
                    </a:lnTo>
                    <a:lnTo>
                      <a:pt x="367" y="2"/>
                    </a:lnTo>
                    <a:lnTo>
                      <a:pt x="371" y="5"/>
                    </a:lnTo>
                    <a:lnTo>
                      <a:pt x="375" y="9"/>
                    </a:lnTo>
                    <a:lnTo>
                      <a:pt x="375" y="14"/>
                    </a:lnTo>
                    <a:lnTo>
                      <a:pt x="375" y="20"/>
                    </a:lnTo>
                    <a:lnTo>
                      <a:pt x="373" y="21"/>
                    </a:lnTo>
                    <a:lnTo>
                      <a:pt x="371" y="24"/>
                    </a:lnTo>
                    <a:lnTo>
                      <a:pt x="370" y="25"/>
                    </a:lnTo>
                    <a:lnTo>
                      <a:pt x="36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3" name="Freeform 242"/>
              <p:cNvSpPr>
                <a:spLocks/>
              </p:cNvSpPr>
              <p:nvPr/>
            </p:nvSpPr>
            <p:spPr bwMode="auto">
              <a:xfrm>
                <a:off x="1476" y="1273"/>
                <a:ext cx="156" cy="239"/>
              </a:xfrm>
              <a:custGeom>
                <a:avLst/>
                <a:gdLst>
                  <a:gd name="T0" fmla="*/ 0 w 466"/>
                  <a:gd name="T1" fmla="*/ 0 h 717"/>
                  <a:gd name="T2" fmla="*/ 0 w 466"/>
                  <a:gd name="T3" fmla="*/ 0 h 717"/>
                  <a:gd name="T4" fmla="*/ 0 w 466"/>
                  <a:gd name="T5" fmla="*/ 0 h 717"/>
                  <a:gd name="T6" fmla="*/ 0 w 466"/>
                  <a:gd name="T7" fmla="*/ 0 h 717"/>
                  <a:gd name="T8" fmla="*/ 0 w 466"/>
                  <a:gd name="T9" fmla="*/ 0 h 717"/>
                  <a:gd name="T10" fmla="*/ 0 w 466"/>
                  <a:gd name="T11" fmla="*/ 0 h 717"/>
                  <a:gd name="T12" fmla="*/ 0 w 466"/>
                  <a:gd name="T13" fmla="*/ 0 h 717"/>
                  <a:gd name="T14" fmla="*/ 0 w 466"/>
                  <a:gd name="T15" fmla="*/ 0 h 717"/>
                  <a:gd name="T16" fmla="*/ 0 w 466"/>
                  <a:gd name="T17" fmla="*/ 0 h 717"/>
                  <a:gd name="T18" fmla="*/ 0 w 466"/>
                  <a:gd name="T19" fmla="*/ 0 h 717"/>
                  <a:gd name="T20" fmla="*/ 0 w 466"/>
                  <a:gd name="T21" fmla="*/ 0 h 717"/>
                  <a:gd name="T22" fmla="*/ 0 w 466"/>
                  <a:gd name="T23" fmla="*/ 0 h 717"/>
                  <a:gd name="T24" fmla="*/ 0 w 466"/>
                  <a:gd name="T25" fmla="*/ 0 h 717"/>
                  <a:gd name="T26" fmla="*/ 0 w 466"/>
                  <a:gd name="T27" fmla="*/ 0 h 717"/>
                  <a:gd name="T28" fmla="*/ 0 w 466"/>
                  <a:gd name="T29" fmla="*/ 0 h 717"/>
                  <a:gd name="T30" fmla="*/ 0 w 466"/>
                  <a:gd name="T31" fmla="*/ 0 h 717"/>
                  <a:gd name="T32" fmla="*/ 0 w 466"/>
                  <a:gd name="T33" fmla="*/ 0 h 717"/>
                  <a:gd name="T34" fmla="*/ 0 w 466"/>
                  <a:gd name="T35" fmla="*/ 0 h 717"/>
                  <a:gd name="T36" fmla="*/ 0 w 466"/>
                  <a:gd name="T37" fmla="*/ 0 h 717"/>
                  <a:gd name="T38" fmla="*/ 0 w 466"/>
                  <a:gd name="T39" fmla="*/ 0 h 717"/>
                  <a:gd name="T40" fmla="*/ 0 w 466"/>
                  <a:gd name="T41" fmla="*/ 0 h 717"/>
                  <a:gd name="T42" fmla="*/ 0 w 466"/>
                  <a:gd name="T43" fmla="*/ 0 h 717"/>
                  <a:gd name="T44" fmla="*/ 0 w 466"/>
                  <a:gd name="T45" fmla="*/ 0 h 717"/>
                  <a:gd name="T46" fmla="*/ 0 w 466"/>
                  <a:gd name="T47" fmla="*/ 0 h 717"/>
                  <a:gd name="T48" fmla="*/ 0 w 466"/>
                  <a:gd name="T49" fmla="*/ 0 h 717"/>
                  <a:gd name="T50" fmla="*/ 0 w 466"/>
                  <a:gd name="T51" fmla="*/ 0 h 717"/>
                  <a:gd name="T52" fmla="*/ 0 w 466"/>
                  <a:gd name="T53" fmla="*/ 0 h 717"/>
                  <a:gd name="T54" fmla="*/ 0 w 466"/>
                  <a:gd name="T55" fmla="*/ 0 h 717"/>
                  <a:gd name="T56" fmla="*/ 0 w 466"/>
                  <a:gd name="T57" fmla="*/ 0 h 717"/>
                  <a:gd name="T58" fmla="*/ 0 w 466"/>
                  <a:gd name="T59" fmla="*/ 0 h 717"/>
                  <a:gd name="T60" fmla="*/ 0 w 466"/>
                  <a:gd name="T61" fmla="*/ 0 h 717"/>
                  <a:gd name="T62" fmla="*/ 0 w 466"/>
                  <a:gd name="T63" fmla="*/ 0 h 717"/>
                  <a:gd name="T64" fmla="*/ 0 w 466"/>
                  <a:gd name="T65" fmla="*/ 0 h 717"/>
                  <a:gd name="T66" fmla="*/ 0 w 466"/>
                  <a:gd name="T67" fmla="*/ 0 h 717"/>
                  <a:gd name="T68" fmla="*/ 0 w 466"/>
                  <a:gd name="T69" fmla="*/ 0 h 717"/>
                  <a:gd name="T70" fmla="*/ 0 w 466"/>
                  <a:gd name="T71" fmla="*/ 0 h 717"/>
                  <a:gd name="T72" fmla="*/ 0 w 466"/>
                  <a:gd name="T73" fmla="*/ 0 h 717"/>
                  <a:gd name="T74" fmla="*/ 0 w 466"/>
                  <a:gd name="T75" fmla="*/ 0 h 717"/>
                  <a:gd name="T76" fmla="*/ 0 w 466"/>
                  <a:gd name="T77" fmla="*/ 0 h 717"/>
                  <a:gd name="T78" fmla="*/ 0 w 466"/>
                  <a:gd name="T79" fmla="*/ 0 h 717"/>
                  <a:gd name="T80" fmla="*/ 0 w 466"/>
                  <a:gd name="T81" fmla="*/ 0 h 717"/>
                  <a:gd name="T82" fmla="*/ 0 w 466"/>
                  <a:gd name="T83" fmla="*/ 0 h 717"/>
                  <a:gd name="T84" fmla="*/ 0 w 466"/>
                  <a:gd name="T85" fmla="*/ 0 h 717"/>
                  <a:gd name="T86" fmla="*/ 0 w 466"/>
                  <a:gd name="T87" fmla="*/ 0 h 717"/>
                  <a:gd name="T88" fmla="*/ 0 w 466"/>
                  <a:gd name="T89" fmla="*/ 0 h 717"/>
                  <a:gd name="T90" fmla="*/ 0 w 466"/>
                  <a:gd name="T91" fmla="*/ 0 h 717"/>
                  <a:gd name="T92" fmla="*/ 0 w 466"/>
                  <a:gd name="T93" fmla="*/ 0 h 717"/>
                  <a:gd name="T94" fmla="*/ 0 w 466"/>
                  <a:gd name="T95" fmla="*/ 0 h 717"/>
                  <a:gd name="T96" fmla="*/ 0 w 466"/>
                  <a:gd name="T97" fmla="*/ 0 h 717"/>
                  <a:gd name="T98" fmla="*/ 0 w 466"/>
                  <a:gd name="T99" fmla="*/ 0 h 717"/>
                  <a:gd name="T100" fmla="*/ 0 w 466"/>
                  <a:gd name="T101" fmla="*/ 0 h 717"/>
                  <a:gd name="T102" fmla="*/ 0 w 466"/>
                  <a:gd name="T103" fmla="*/ 0 h 717"/>
                  <a:gd name="T104" fmla="*/ 0 w 466"/>
                  <a:gd name="T105" fmla="*/ 0 h 717"/>
                  <a:gd name="T106" fmla="*/ 0 w 466"/>
                  <a:gd name="T107" fmla="*/ 0 h 717"/>
                  <a:gd name="T108" fmla="*/ 0 w 466"/>
                  <a:gd name="T109" fmla="*/ 0 h 717"/>
                  <a:gd name="T110" fmla="*/ 0 w 466"/>
                  <a:gd name="T111" fmla="*/ 0 h 7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6"/>
                  <a:gd name="T169" fmla="*/ 0 h 717"/>
                  <a:gd name="T170" fmla="*/ 466 w 466"/>
                  <a:gd name="T171" fmla="*/ 717 h 7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6" h="717">
                    <a:moveTo>
                      <a:pt x="461" y="20"/>
                    </a:moveTo>
                    <a:lnTo>
                      <a:pt x="453" y="25"/>
                    </a:lnTo>
                    <a:lnTo>
                      <a:pt x="445" y="29"/>
                    </a:lnTo>
                    <a:lnTo>
                      <a:pt x="438" y="34"/>
                    </a:lnTo>
                    <a:lnTo>
                      <a:pt x="430" y="38"/>
                    </a:lnTo>
                    <a:lnTo>
                      <a:pt x="423" y="43"/>
                    </a:lnTo>
                    <a:lnTo>
                      <a:pt x="416" y="48"/>
                    </a:lnTo>
                    <a:lnTo>
                      <a:pt x="410" y="51"/>
                    </a:lnTo>
                    <a:lnTo>
                      <a:pt x="403" y="56"/>
                    </a:lnTo>
                    <a:lnTo>
                      <a:pt x="397" y="61"/>
                    </a:lnTo>
                    <a:lnTo>
                      <a:pt x="390" y="66"/>
                    </a:lnTo>
                    <a:lnTo>
                      <a:pt x="383" y="69"/>
                    </a:lnTo>
                    <a:lnTo>
                      <a:pt x="378" y="74"/>
                    </a:lnTo>
                    <a:lnTo>
                      <a:pt x="371" y="79"/>
                    </a:lnTo>
                    <a:lnTo>
                      <a:pt x="365" y="83"/>
                    </a:lnTo>
                    <a:lnTo>
                      <a:pt x="359" y="88"/>
                    </a:lnTo>
                    <a:lnTo>
                      <a:pt x="353" y="93"/>
                    </a:lnTo>
                    <a:lnTo>
                      <a:pt x="347" y="98"/>
                    </a:lnTo>
                    <a:lnTo>
                      <a:pt x="342" y="102"/>
                    </a:lnTo>
                    <a:lnTo>
                      <a:pt x="336" y="107"/>
                    </a:lnTo>
                    <a:lnTo>
                      <a:pt x="330" y="112"/>
                    </a:lnTo>
                    <a:lnTo>
                      <a:pt x="324" y="117"/>
                    </a:lnTo>
                    <a:lnTo>
                      <a:pt x="319" y="121"/>
                    </a:lnTo>
                    <a:lnTo>
                      <a:pt x="313" y="126"/>
                    </a:lnTo>
                    <a:lnTo>
                      <a:pt x="308" y="131"/>
                    </a:lnTo>
                    <a:lnTo>
                      <a:pt x="302" y="136"/>
                    </a:lnTo>
                    <a:lnTo>
                      <a:pt x="298" y="140"/>
                    </a:lnTo>
                    <a:lnTo>
                      <a:pt x="292" y="145"/>
                    </a:lnTo>
                    <a:lnTo>
                      <a:pt x="287" y="151"/>
                    </a:lnTo>
                    <a:lnTo>
                      <a:pt x="282" y="156"/>
                    </a:lnTo>
                    <a:lnTo>
                      <a:pt x="278" y="160"/>
                    </a:lnTo>
                    <a:lnTo>
                      <a:pt x="273" y="166"/>
                    </a:lnTo>
                    <a:lnTo>
                      <a:pt x="268" y="172"/>
                    </a:lnTo>
                    <a:lnTo>
                      <a:pt x="263" y="177"/>
                    </a:lnTo>
                    <a:lnTo>
                      <a:pt x="259" y="182"/>
                    </a:lnTo>
                    <a:lnTo>
                      <a:pt x="254" y="188"/>
                    </a:lnTo>
                    <a:lnTo>
                      <a:pt x="249" y="192"/>
                    </a:lnTo>
                    <a:lnTo>
                      <a:pt x="244" y="198"/>
                    </a:lnTo>
                    <a:lnTo>
                      <a:pt x="240" y="203"/>
                    </a:lnTo>
                    <a:lnTo>
                      <a:pt x="235" y="209"/>
                    </a:lnTo>
                    <a:lnTo>
                      <a:pt x="231" y="215"/>
                    </a:lnTo>
                    <a:lnTo>
                      <a:pt x="227" y="220"/>
                    </a:lnTo>
                    <a:lnTo>
                      <a:pt x="222" y="226"/>
                    </a:lnTo>
                    <a:lnTo>
                      <a:pt x="218" y="232"/>
                    </a:lnTo>
                    <a:lnTo>
                      <a:pt x="213" y="239"/>
                    </a:lnTo>
                    <a:lnTo>
                      <a:pt x="209" y="243"/>
                    </a:lnTo>
                    <a:lnTo>
                      <a:pt x="204" y="249"/>
                    </a:lnTo>
                    <a:lnTo>
                      <a:pt x="200" y="257"/>
                    </a:lnTo>
                    <a:lnTo>
                      <a:pt x="197" y="262"/>
                    </a:lnTo>
                    <a:lnTo>
                      <a:pt x="192" y="268"/>
                    </a:lnTo>
                    <a:lnTo>
                      <a:pt x="187" y="274"/>
                    </a:lnTo>
                    <a:lnTo>
                      <a:pt x="184" y="281"/>
                    </a:lnTo>
                    <a:lnTo>
                      <a:pt x="179" y="287"/>
                    </a:lnTo>
                    <a:lnTo>
                      <a:pt x="174" y="294"/>
                    </a:lnTo>
                    <a:lnTo>
                      <a:pt x="171" y="300"/>
                    </a:lnTo>
                    <a:lnTo>
                      <a:pt x="166" y="308"/>
                    </a:lnTo>
                    <a:lnTo>
                      <a:pt x="163" y="315"/>
                    </a:lnTo>
                    <a:lnTo>
                      <a:pt x="158" y="322"/>
                    </a:lnTo>
                    <a:lnTo>
                      <a:pt x="154" y="329"/>
                    </a:lnTo>
                    <a:lnTo>
                      <a:pt x="151" y="336"/>
                    </a:lnTo>
                    <a:lnTo>
                      <a:pt x="146" y="343"/>
                    </a:lnTo>
                    <a:lnTo>
                      <a:pt x="141" y="350"/>
                    </a:lnTo>
                    <a:lnTo>
                      <a:pt x="138" y="357"/>
                    </a:lnTo>
                    <a:lnTo>
                      <a:pt x="134" y="366"/>
                    </a:lnTo>
                    <a:lnTo>
                      <a:pt x="130" y="374"/>
                    </a:lnTo>
                    <a:lnTo>
                      <a:pt x="127" y="379"/>
                    </a:lnTo>
                    <a:lnTo>
                      <a:pt x="123" y="383"/>
                    </a:lnTo>
                    <a:lnTo>
                      <a:pt x="121" y="389"/>
                    </a:lnTo>
                    <a:lnTo>
                      <a:pt x="119" y="394"/>
                    </a:lnTo>
                    <a:lnTo>
                      <a:pt x="115" y="399"/>
                    </a:lnTo>
                    <a:lnTo>
                      <a:pt x="113" y="405"/>
                    </a:lnTo>
                    <a:lnTo>
                      <a:pt x="110" y="410"/>
                    </a:lnTo>
                    <a:lnTo>
                      <a:pt x="108" y="414"/>
                    </a:lnTo>
                    <a:lnTo>
                      <a:pt x="106" y="419"/>
                    </a:lnTo>
                    <a:lnTo>
                      <a:pt x="103" y="425"/>
                    </a:lnTo>
                    <a:lnTo>
                      <a:pt x="101" y="430"/>
                    </a:lnTo>
                    <a:lnTo>
                      <a:pt x="98" y="434"/>
                    </a:lnTo>
                    <a:lnTo>
                      <a:pt x="96" y="439"/>
                    </a:lnTo>
                    <a:lnTo>
                      <a:pt x="95" y="444"/>
                    </a:lnTo>
                    <a:lnTo>
                      <a:pt x="93" y="449"/>
                    </a:lnTo>
                    <a:lnTo>
                      <a:pt x="91" y="455"/>
                    </a:lnTo>
                    <a:lnTo>
                      <a:pt x="89" y="459"/>
                    </a:lnTo>
                    <a:lnTo>
                      <a:pt x="87" y="464"/>
                    </a:lnTo>
                    <a:lnTo>
                      <a:pt x="84" y="469"/>
                    </a:lnTo>
                    <a:lnTo>
                      <a:pt x="83" y="474"/>
                    </a:lnTo>
                    <a:lnTo>
                      <a:pt x="82" y="478"/>
                    </a:lnTo>
                    <a:lnTo>
                      <a:pt x="80" y="483"/>
                    </a:lnTo>
                    <a:lnTo>
                      <a:pt x="78" y="488"/>
                    </a:lnTo>
                    <a:lnTo>
                      <a:pt x="77" y="493"/>
                    </a:lnTo>
                    <a:lnTo>
                      <a:pt x="75" y="497"/>
                    </a:lnTo>
                    <a:lnTo>
                      <a:pt x="74" y="502"/>
                    </a:lnTo>
                    <a:lnTo>
                      <a:pt x="72" y="507"/>
                    </a:lnTo>
                    <a:lnTo>
                      <a:pt x="71" y="512"/>
                    </a:lnTo>
                    <a:lnTo>
                      <a:pt x="69" y="516"/>
                    </a:lnTo>
                    <a:lnTo>
                      <a:pt x="69" y="521"/>
                    </a:lnTo>
                    <a:lnTo>
                      <a:pt x="68" y="526"/>
                    </a:lnTo>
                    <a:lnTo>
                      <a:pt x="66" y="532"/>
                    </a:lnTo>
                    <a:lnTo>
                      <a:pt x="64" y="536"/>
                    </a:lnTo>
                    <a:lnTo>
                      <a:pt x="63" y="541"/>
                    </a:lnTo>
                    <a:lnTo>
                      <a:pt x="62" y="546"/>
                    </a:lnTo>
                    <a:lnTo>
                      <a:pt x="61" y="551"/>
                    </a:lnTo>
                    <a:lnTo>
                      <a:pt x="59" y="555"/>
                    </a:lnTo>
                    <a:lnTo>
                      <a:pt x="58" y="560"/>
                    </a:lnTo>
                    <a:lnTo>
                      <a:pt x="57" y="565"/>
                    </a:lnTo>
                    <a:lnTo>
                      <a:pt x="57" y="570"/>
                    </a:lnTo>
                    <a:lnTo>
                      <a:pt x="55" y="574"/>
                    </a:lnTo>
                    <a:lnTo>
                      <a:pt x="55" y="579"/>
                    </a:lnTo>
                    <a:lnTo>
                      <a:pt x="53" y="584"/>
                    </a:lnTo>
                    <a:lnTo>
                      <a:pt x="53" y="590"/>
                    </a:lnTo>
                    <a:lnTo>
                      <a:pt x="52" y="595"/>
                    </a:lnTo>
                    <a:lnTo>
                      <a:pt x="51" y="599"/>
                    </a:lnTo>
                    <a:lnTo>
                      <a:pt x="50" y="605"/>
                    </a:lnTo>
                    <a:lnTo>
                      <a:pt x="50" y="610"/>
                    </a:lnTo>
                    <a:lnTo>
                      <a:pt x="49" y="616"/>
                    </a:lnTo>
                    <a:lnTo>
                      <a:pt x="48" y="621"/>
                    </a:lnTo>
                    <a:lnTo>
                      <a:pt x="46" y="625"/>
                    </a:lnTo>
                    <a:lnTo>
                      <a:pt x="46" y="631"/>
                    </a:lnTo>
                    <a:lnTo>
                      <a:pt x="45" y="636"/>
                    </a:lnTo>
                    <a:lnTo>
                      <a:pt x="44" y="642"/>
                    </a:lnTo>
                    <a:lnTo>
                      <a:pt x="44" y="648"/>
                    </a:lnTo>
                    <a:lnTo>
                      <a:pt x="43" y="654"/>
                    </a:lnTo>
                    <a:lnTo>
                      <a:pt x="42" y="660"/>
                    </a:lnTo>
                    <a:lnTo>
                      <a:pt x="42" y="665"/>
                    </a:lnTo>
                    <a:lnTo>
                      <a:pt x="40" y="671"/>
                    </a:lnTo>
                    <a:lnTo>
                      <a:pt x="39" y="676"/>
                    </a:lnTo>
                    <a:lnTo>
                      <a:pt x="38" y="682"/>
                    </a:lnTo>
                    <a:lnTo>
                      <a:pt x="38" y="688"/>
                    </a:lnTo>
                    <a:lnTo>
                      <a:pt x="37" y="695"/>
                    </a:lnTo>
                    <a:lnTo>
                      <a:pt x="37" y="701"/>
                    </a:lnTo>
                    <a:lnTo>
                      <a:pt x="34" y="705"/>
                    </a:lnTo>
                    <a:lnTo>
                      <a:pt x="33" y="708"/>
                    </a:lnTo>
                    <a:lnTo>
                      <a:pt x="31" y="711"/>
                    </a:lnTo>
                    <a:lnTo>
                      <a:pt x="29" y="713"/>
                    </a:lnTo>
                    <a:lnTo>
                      <a:pt x="25" y="714"/>
                    </a:lnTo>
                    <a:lnTo>
                      <a:pt x="23" y="716"/>
                    </a:lnTo>
                    <a:lnTo>
                      <a:pt x="19" y="716"/>
                    </a:lnTo>
                    <a:lnTo>
                      <a:pt x="15" y="717"/>
                    </a:lnTo>
                    <a:lnTo>
                      <a:pt x="12" y="714"/>
                    </a:lnTo>
                    <a:lnTo>
                      <a:pt x="10" y="713"/>
                    </a:lnTo>
                    <a:lnTo>
                      <a:pt x="6" y="712"/>
                    </a:lnTo>
                    <a:lnTo>
                      <a:pt x="5" y="710"/>
                    </a:lnTo>
                    <a:lnTo>
                      <a:pt x="1" y="707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0" y="697"/>
                    </a:lnTo>
                    <a:lnTo>
                      <a:pt x="1" y="689"/>
                    </a:lnTo>
                    <a:lnTo>
                      <a:pt x="2" y="684"/>
                    </a:lnTo>
                    <a:lnTo>
                      <a:pt x="2" y="676"/>
                    </a:lnTo>
                    <a:lnTo>
                      <a:pt x="4" y="671"/>
                    </a:lnTo>
                    <a:lnTo>
                      <a:pt x="5" y="663"/>
                    </a:lnTo>
                    <a:lnTo>
                      <a:pt x="6" y="659"/>
                    </a:lnTo>
                    <a:lnTo>
                      <a:pt x="6" y="653"/>
                    </a:lnTo>
                    <a:lnTo>
                      <a:pt x="7" y="647"/>
                    </a:lnTo>
                    <a:lnTo>
                      <a:pt x="7" y="640"/>
                    </a:lnTo>
                    <a:lnTo>
                      <a:pt x="8" y="634"/>
                    </a:lnTo>
                    <a:lnTo>
                      <a:pt x="10" y="628"/>
                    </a:lnTo>
                    <a:lnTo>
                      <a:pt x="11" y="622"/>
                    </a:lnTo>
                    <a:lnTo>
                      <a:pt x="12" y="616"/>
                    </a:lnTo>
                    <a:lnTo>
                      <a:pt x="13" y="611"/>
                    </a:lnTo>
                    <a:lnTo>
                      <a:pt x="14" y="605"/>
                    </a:lnTo>
                    <a:lnTo>
                      <a:pt x="15" y="601"/>
                    </a:lnTo>
                    <a:lnTo>
                      <a:pt x="15" y="593"/>
                    </a:lnTo>
                    <a:lnTo>
                      <a:pt x="17" y="589"/>
                    </a:lnTo>
                    <a:lnTo>
                      <a:pt x="18" y="583"/>
                    </a:lnTo>
                    <a:lnTo>
                      <a:pt x="19" y="577"/>
                    </a:lnTo>
                    <a:lnTo>
                      <a:pt x="20" y="571"/>
                    </a:lnTo>
                    <a:lnTo>
                      <a:pt x="21" y="566"/>
                    </a:lnTo>
                    <a:lnTo>
                      <a:pt x="23" y="561"/>
                    </a:lnTo>
                    <a:lnTo>
                      <a:pt x="25" y="557"/>
                    </a:lnTo>
                    <a:lnTo>
                      <a:pt x="25" y="551"/>
                    </a:lnTo>
                    <a:lnTo>
                      <a:pt x="27" y="545"/>
                    </a:lnTo>
                    <a:lnTo>
                      <a:pt x="29" y="540"/>
                    </a:lnTo>
                    <a:lnTo>
                      <a:pt x="30" y="534"/>
                    </a:lnTo>
                    <a:lnTo>
                      <a:pt x="31" y="529"/>
                    </a:lnTo>
                    <a:lnTo>
                      <a:pt x="33" y="523"/>
                    </a:lnTo>
                    <a:lnTo>
                      <a:pt x="34" y="519"/>
                    </a:lnTo>
                    <a:lnTo>
                      <a:pt x="36" y="514"/>
                    </a:lnTo>
                    <a:lnTo>
                      <a:pt x="37" y="508"/>
                    </a:lnTo>
                    <a:lnTo>
                      <a:pt x="38" y="502"/>
                    </a:lnTo>
                    <a:lnTo>
                      <a:pt x="40" y="497"/>
                    </a:lnTo>
                    <a:lnTo>
                      <a:pt x="42" y="493"/>
                    </a:lnTo>
                    <a:lnTo>
                      <a:pt x="44" y="488"/>
                    </a:lnTo>
                    <a:lnTo>
                      <a:pt x="45" y="482"/>
                    </a:lnTo>
                    <a:lnTo>
                      <a:pt x="48" y="477"/>
                    </a:lnTo>
                    <a:lnTo>
                      <a:pt x="49" y="472"/>
                    </a:lnTo>
                    <a:lnTo>
                      <a:pt x="51" y="466"/>
                    </a:lnTo>
                    <a:lnTo>
                      <a:pt x="52" y="462"/>
                    </a:lnTo>
                    <a:lnTo>
                      <a:pt x="55" y="456"/>
                    </a:lnTo>
                    <a:lnTo>
                      <a:pt x="57" y="451"/>
                    </a:lnTo>
                    <a:lnTo>
                      <a:pt x="58" y="446"/>
                    </a:lnTo>
                    <a:lnTo>
                      <a:pt x="61" y="440"/>
                    </a:lnTo>
                    <a:lnTo>
                      <a:pt x="63" y="436"/>
                    </a:lnTo>
                    <a:lnTo>
                      <a:pt x="65" y="431"/>
                    </a:lnTo>
                    <a:lnTo>
                      <a:pt x="68" y="425"/>
                    </a:lnTo>
                    <a:lnTo>
                      <a:pt x="70" y="420"/>
                    </a:lnTo>
                    <a:lnTo>
                      <a:pt x="72" y="414"/>
                    </a:lnTo>
                    <a:lnTo>
                      <a:pt x="75" y="410"/>
                    </a:lnTo>
                    <a:lnTo>
                      <a:pt x="77" y="404"/>
                    </a:lnTo>
                    <a:lnTo>
                      <a:pt x="80" y="399"/>
                    </a:lnTo>
                    <a:lnTo>
                      <a:pt x="82" y="393"/>
                    </a:lnTo>
                    <a:lnTo>
                      <a:pt x="84" y="388"/>
                    </a:lnTo>
                    <a:lnTo>
                      <a:pt x="87" y="382"/>
                    </a:lnTo>
                    <a:lnTo>
                      <a:pt x="89" y="378"/>
                    </a:lnTo>
                    <a:lnTo>
                      <a:pt x="93" y="372"/>
                    </a:lnTo>
                    <a:lnTo>
                      <a:pt x="95" y="367"/>
                    </a:lnTo>
                    <a:lnTo>
                      <a:pt x="98" y="361"/>
                    </a:lnTo>
                    <a:lnTo>
                      <a:pt x="102" y="355"/>
                    </a:lnTo>
                    <a:lnTo>
                      <a:pt x="104" y="350"/>
                    </a:lnTo>
                    <a:lnTo>
                      <a:pt x="108" y="345"/>
                    </a:lnTo>
                    <a:lnTo>
                      <a:pt x="112" y="337"/>
                    </a:lnTo>
                    <a:lnTo>
                      <a:pt x="116" y="329"/>
                    </a:lnTo>
                    <a:lnTo>
                      <a:pt x="120" y="322"/>
                    </a:lnTo>
                    <a:lnTo>
                      <a:pt x="125" y="315"/>
                    </a:lnTo>
                    <a:lnTo>
                      <a:pt x="128" y="306"/>
                    </a:lnTo>
                    <a:lnTo>
                      <a:pt x="133" y="299"/>
                    </a:lnTo>
                    <a:lnTo>
                      <a:pt x="136" y="292"/>
                    </a:lnTo>
                    <a:lnTo>
                      <a:pt x="141" y="286"/>
                    </a:lnTo>
                    <a:lnTo>
                      <a:pt x="146" y="278"/>
                    </a:lnTo>
                    <a:lnTo>
                      <a:pt x="149" y="272"/>
                    </a:lnTo>
                    <a:lnTo>
                      <a:pt x="154" y="265"/>
                    </a:lnTo>
                    <a:lnTo>
                      <a:pt x="159" y="259"/>
                    </a:lnTo>
                    <a:lnTo>
                      <a:pt x="163" y="253"/>
                    </a:lnTo>
                    <a:lnTo>
                      <a:pt x="167" y="246"/>
                    </a:lnTo>
                    <a:lnTo>
                      <a:pt x="171" y="240"/>
                    </a:lnTo>
                    <a:lnTo>
                      <a:pt x="176" y="234"/>
                    </a:lnTo>
                    <a:lnTo>
                      <a:pt x="180" y="228"/>
                    </a:lnTo>
                    <a:lnTo>
                      <a:pt x="184" y="222"/>
                    </a:lnTo>
                    <a:lnTo>
                      <a:pt x="189" y="216"/>
                    </a:lnTo>
                    <a:lnTo>
                      <a:pt x="193" y="210"/>
                    </a:lnTo>
                    <a:lnTo>
                      <a:pt x="198" y="204"/>
                    </a:lnTo>
                    <a:lnTo>
                      <a:pt x="203" y="198"/>
                    </a:lnTo>
                    <a:lnTo>
                      <a:pt x="208" y="194"/>
                    </a:lnTo>
                    <a:lnTo>
                      <a:pt x="212" y="189"/>
                    </a:lnTo>
                    <a:lnTo>
                      <a:pt x="217" y="183"/>
                    </a:lnTo>
                    <a:lnTo>
                      <a:pt x="222" y="177"/>
                    </a:lnTo>
                    <a:lnTo>
                      <a:pt x="227" y="172"/>
                    </a:lnTo>
                    <a:lnTo>
                      <a:pt x="231" y="168"/>
                    </a:lnTo>
                    <a:lnTo>
                      <a:pt x="236" y="162"/>
                    </a:lnTo>
                    <a:lnTo>
                      <a:pt x="241" y="157"/>
                    </a:lnTo>
                    <a:lnTo>
                      <a:pt x="246" y="152"/>
                    </a:lnTo>
                    <a:lnTo>
                      <a:pt x="251" y="147"/>
                    </a:lnTo>
                    <a:lnTo>
                      <a:pt x="256" y="143"/>
                    </a:lnTo>
                    <a:lnTo>
                      <a:pt x="261" y="138"/>
                    </a:lnTo>
                    <a:lnTo>
                      <a:pt x="266" y="133"/>
                    </a:lnTo>
                    <a:lnTo>
                      <a:pt x="270" y="128"/>
                    </a:lnTo>
                    <a:lnTo>
                      <a:pt x="276" y="124"/>
                    </a:lnTo>
                    <a:lnTo>
                      <a:pt x="281" y="119"/>
                    </a:lnTo>
                    <a:lnTo>
                      <a:pt x="287" y="114"/>
                    </a:lnTo>
                    <a:lnTo>
                      <a:pt x="293" y="109"/>
                    </a:lnTo>
                    <a:lnTo>
                      <a:pt x="298" y="105"/>
                    </a:lnTo>
                    <a:lnTo>
                      <a:pt x="304" y="100"/>
                    </a:lnTo>
                    <a:lnTo>
                      <a:pt x="310" y="96"/>
                    </a:lnTo>
                    <a:lnTo>
                      <a:pt x="315" y="92"/>
                    </a:lnTo>
                    <a:lnTo>
                      <a:pt x="320" y="87"/>
                    </a:lnTo>
                    <a:lnTo>
                      <a:pt x="327" y="82"/>
                    </a:lnTo>
                    <a:lnTo>
                      <a:pt x="333" y="79"/>
                    </a:lnTo>
                    <a:lnTo>
                      <a:pt x="339" y="74"/>
                    </a:lnTo>
                    <a:lnTo>
                      <a:pt x="345" y="69"/>
                    </a:lnTo>
                    <a:lnTo>
                      <a:pt x="352" y="64"/>
                    </a:lnTo>
                    <a:lnTo>
                      <a:pt x="358" y="61"/>
                    </a:lnTo>
                    <a:lnTo>
                      <a:pt x="365" y="56"/>
                    </a:lnTo>
                    <a:lnTo>
                      <a:pt x="371" y="51"/>
                    </a:lnTo>
                    <a:lnTo>
                      <a:pt x="378" y="47"/>
                    </a:lnTo>
                    <a:lnTo>
                      <a:pt x="384" y="43"/>
                    </a:lnTo>
                    <a:lnTo>
                      <a:pt x="391" y="38"/>
                    </a:lnTo>
                    <a:lnTo>
                      <a:pt x="398" y="34"/>
                    </a:lnTo>
                    <a:lnTo>
                      <a:pt x="406" y="29"/>
                    </a:lnTo>
                    <a:lnTo>
                      <a:pt x="413" y="24"/>
                    </a:lnTo>
                    <a:lnTo>
                      <a:pt x="421" y="20"/>
                    </a:lnTo>
                    <a:lnTo>
                      <a:pt x="427" y="16"/>
                    </a:lnTo>
                    <a:lnTo>
                      <a:pt x="435" y="11"/>
                    </a:lnTo>
                    <a:lnTo>
                      <a:pt x="444" y="6"/>
                    </a:lnTo>
                    <a:lnTo>
                      <a:pt x="451" y="3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1" y="3"/>
                    </a:lnTo>
                    <a:lnTo>
                      <a:pt x="465" y="6"/>
                    </a:lnTo>
                    <a:lnTo>
                      <a:pt x="466" y="9"/>
                    </a:lnTo>
                    <a:lnTo>
                      <a:pt x="466" y="13"/>
                    </a:lnTo>
                    <a:lnTo>
                      <a:pt x="465" y="17"/>
                    </a:lnTo>
                    <a:lnTo>
                      <a:pt x="4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4" name="Freeform 243"/>
              <p:cNvSpPr>
                <a:spLocks/>
              </p:cNvSpPr>
              <p:nvPr/>
            </p:nvSpPr>
            <p:spPr bwMode="auto">
              <a:xfrm>
                <a:off x="1667" y="1505"/>
                <a:ext cx="141" cy="103"/>
              </a:xfrm>
              <a:custGeom>
                <a:avLst/>
                <a:gdLst>
                  <a:gd name="T0" fmla="*/ 0 w 424"/>
                  <a:gd name="T1" fmla="*/ 0 h 309"/>
                  <a:gd name="T2" fmla="*/ 0 w 424"/>
                  <a:gd name="T3" fmla="*/ 0 h 309"/>
                  <a:gd name="T4" fmla="*/ 0 w 424"/>
                  <a:gd name="T5" fmla="*/ 0 h 309"/>
                  <a:gd name="T6" fmla="*/ 0 w 424"/>
                  <a:gd name="T7" fmla="*/ 0 h 309"/>
                  <a:gd name="T8" fmla="*/ 0 w 424"/>
                  <a:gd name="T9" fmla="*/ 0 h 309"/>
                  <a:gd name="T10" fmla="*/ 0 w 424"/>
                  <a:gd name="T11" fmla="*/ 0 h 309"/>
                  <a:gd name="T12" fmla="*/ 0 w 424"/>
                  <a:gd name="T13" fmla="*/ 0 h 309"/>
                  <a:gd name="T14" fmla="*/ 0 w 424"/>
                  <a:gd name="T15" fmla="*/ 0 h 309"/>
                  <a:gd name="T16" fmla="*/ 0 w 424"/>
                  <a:gd name="T17" fmla="*/ 0 h 309"/>
                  <a:gd name="T18" fmla="*/ 0 w 424"/>
                  <a:gd name="T19" fmla="*/ 0 h 309"/>
                  <a:gd name="T20" fmla="*/ 0 w 424"/>
                  <a:gd name="T21" fmla="*/ 0 h 309"/>
                  <a:gd name="T22" fmla="*/ 0 w 424"/>
                  <a:gd name="T23" fmla="*/ 0 h 309"/>
                  <a:gd name="T24" fmla="*/ 0 w 424"/>
                  <a:gd name="T25" fmla="*/ 0 h 309"/>
                  <a:gd name="T26" fmla="*/ 0 w 424"/>
                  <a:gd name="T27" fmla="*/ 0 h 309"/>
                  <a:gd name="T28" fmla="*/ 0 w 424"/>
                  <a:gd name="T29" fmla="*/ 0 h 309"/>
                  <a:gd name="T30" fmla="*/ 0 w 424"/>
                  <a:gd name="T31" fmla="*/ 0 h 309"/>
                  <a:gd name="T32" fmla="*/ 0 w 424"/>
                  <a:gd name="T33" fmla="*/ 0 h 309"/>
                  <a:gd name="T34" fmla="*/ 0 w 424"/>
                  <a:gd name="T35" fmla="*/ 0 h 309"/>
                  <a:gd name="T36" fmla="*/ 0 w 424"/>
                  <a:gd name="T37" fmla="*/ 0 h 309"/>
                  <a:gd name="T38" fmla="*/ 0 w 424"/>
                  <a:gd name="T39" fmla="*/ 0 h 309"/>
                  <a:gd name="T40" fmla="*/ 0 w 424"/>
                  <a:gd name="T41" fmla="*/ 0 h 309"/>
                  <a:gd name="T42" fmla="*/ 0 w 424"/>
                  <a:gd name="T43" fmla="*/ 0 h 309"/>
                  <a:gd name="T44" fmla="*/ 0 w 424"/>
                  <a:gd name="T45" fmla="*/ 0 h 309"/>
                  <a:gd name="T46" fmla="*/ 0 w 424"/>
                  <a:gd name="T47" fmla="*/ 0 h 309"/>
                  <a:gd name="T48" fmla="*/ 0 w 424"/>
                  <a:gd name="T49" fmla="*/ 0 h 309"/>
                  <a:gd name="T50" fmla="*/ 0 w 424"/>
                  <a:gd name="T51" fmla="*/ 0 h 309"/>
                  <a:gd name="T52" fmla="*/ 0 w 424"/>
                  <a:gd name="T53" fmla="*/ 0 h 309"/>
                  <a:gd name="T54" fmla="*/ 0 w 424"/>
                  <a:gd name="T55" fmla="*/ 0 h 309"/>
                  <a:gd name="T56" fmla="*/ 0 w 424"/>
                  <a:gd name="T57" fmla="*/ 0 h 309"/>
                  <a:gd name="T58" fmla="*/ 0 w 424"/>
                  <a:gd name="T59" fmla="*/ 0 h 309"/>
                  <a:gd name="T60" fmla="*/ 0 w 424"/>
                  <a:gd name="T61" fmla="*/ 0 h 309"/>
                  <a:gd name="T62" fmla="*/ 0 w 424"/>
                  <a:gd name="T63" fmla="*/ 0 h 309"/>
                  <a:gd name="T64" fmla="*/ 0 w 424"/>
                  <a:gd name="T65" fmla="*/ 0 h 309"/>
                  <a:gd name="T66" fmla="*/ 0 w 424"/>
                  <a:gd name="T67" fmla="*/ 0 h 309"/>
                  <a:gd name="T68" fmla="*/ 0 w 424"/>
                  <a:gd name="T69" fmla="*/ 0 h 309"/>
                  <a:gd name="T70" fmla="*/ 0 w 424"/>
                  <a:gd name="T71" fmla="*/ 0 h 309"/>
                  <a:gd name="T72" fmla="*/ 0 w 424"/>
                  <a:gd name="T73" fmla="*/ 0 h 309"/>
                  <a:gd name="T74" fmla="*/ 0 w 424"/>
                  <a:gd name="T75" fmla="*/ 0 h 309"/>
                  <a:gd name="T76" fmla="*/ 0 w 424"/>
                  <a:gd name="T77" fmla="*/ 0 h 309"/>
                  <a:gd name="T78" fmla="*/ 0 w 424"/>
                  <a:gd name="T79" fmla="*/ 0 h 309"/>
                  <a:gd name="T80" fmla="*/ 0 w 424"/>
                  <a:gd name="T81" fmla="*/ 0 h 309"/>
                  <a:gd name="T82" fmla="*/ 0 w 424"/>
                  <a:gd name="T83" fmla="*/ 0 h 309"/>
                  <a:gd name="T84" fmla="*/ 0 w 424"/>
                  <a:gd name="T85" fmla="*/ 0 h 309"/>
                  <a:gd name="T86" fmla="*/ 0 w 424"/>
                  <a:gd name="T87" fmla="*/ 0 h 309"/>
                  <a:gd name="T88" fmla="*/ 0 w 424"/>
                  <a:gd name="T89" fmla="*/ 0 h 309"/>
                  <a:gd name="T90" fmla="*/ 0 w 424"/>
                  <a:gd name="T91" fmla="*/ 0 h 309"/>
                  <a:gd name="T92" fmla="*/ 0 w 424"/>
                  <a:gd name="T93" fmla="*/ 0 h 309"/>
                  <a:gd name="T94" fmla="*/ 0 w 424"/>
                  <a:gd name="T95" fmla="*/ 0 h 309"/>
                  <a:gd name="T96" fmla="*/ 0 w 424"/>
                  <a:gd name="T97" fmla="*/ 0 h 309"/>
                  <a:gd name="T98" fmla="*/ 0 w 424"/>
                  <a:gd name="T99" fmla="*/ 0 h 309"/>
                  <a:gd name="T100" fmla="*/ 0 w 424"/>
                  <a:gd name="T101" fmla="*/ 0 h 309"/>
                  <a:gd name="T102" fmla="*/ 0 w 424"/>
                  <a:gd name="T103" fmla="*/ 0 h 309"/>
                  <a:gd name="T104" fmla="*/ 0 w 424"/>
                  <a:gd name="T105" fmla="*/ 0 h 309"/>
                  <a:gd name="T106" fmla="*/ 0 w 424"/>
                  <a:gd name="T107" fmla="*/ 0 h 309"/>
                  <a:gd name="T108" fmla="*/ 0 w 424"/>
                  <a:gd name="T109" fmla="*/ 0 h 309"/>
                  <a:gd name="T110" fmla="*/ 0 w 424"/>
                  <a:gd name="T111" fmla="*/ 0 h 3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24"/>
                  <a:gd name="T169" fmla="*/ 0 h 309"/>
                  <a:gd name="T170" fmla="*/ 424 w 424"/>
                  <a:gd name="T171" fmla="*/ 309 h 30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24" h="309">
                    <a:moveTo>
                      <a:pt x="0" y="309"/>
                    </a:moveTo>
                    <a:lnTo>
                      <a:pt x="1" y="309"/>
                    </a:lnTo>
                    <a:lnTo>
                      <a:pt x="4" y="309"/>
                    </a:lnTo>
                    <a:lnTo>
                      <a:pt x="8" y="309"/>
                    </a:lnTo>
                    <a:lnTo>
                      <a:pt x="9" y="308"/>
                    </a:lnTo>
                    <a:lnTo>
                      <a:pt x="13" y="308"/>
                    </a:lnTo>
                    <a:lnTo>
                      <a:pt x="15" y="308"/>
                    </a:lnTo>
                    <a:lnTo>
                      <a:pt x="19" y="308"/>
                    </a:lnTo>
                    <a:lnTo>
                      <a:pt x="22" y="308"/>
                    </a:lnTo>
                    <a:lnTo>
                      <a:pt x="26" y="308"/>
                    </a:lnTo>
                    <a:lnTo>
                      <a:pt x="29" y="308"/>
                    </a:lnTo>
                    <a:lnTo>
                      <a:pt x="34" y="308"/>
                    </a:lnTo>
                    <a:lnTo>
                      <a:pt x="39" y="308"/>
                    </a:lnTo>
                    <a:lnTo>
                      <a:pt x="43" y="306"/>
                    </a:lnTo>
                    <a:lnTo>
                      <a:pt x="48" y="306"/>
                    </a:lnTo>
                    <a:lnTo>
                      <a:pt x="53" y="306"/>
                    </a:lnTo>
                    <a:lnTo>
                      <a:pt x="59" y="306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71" y="305"/>
                    </a:lnTo>
                    <a:lnTo>
                      <a:pt x="74" y="304"/>
                    </a:lnTo>
                    <a:lnTo>
                      <a:pt x="77" y="304"/>
                    </a:lnTo>
                    <a:lnTo>
                      <a:pt x="80" y="304"/>
                    </a:lnTo>
                    <a:lnTo>
                      <a:pt x="84" y="303"/>
                    </a:lnTo>
                    <a:lnTo>
                      <a:pt x="86" y="303"/>
                    </a:lnTo>
                    <a:lnTo>
                      <a:pt x="91" y="303"/>
                    </a:lnTo>
                    <a:lnTo>
                      <a:pt x="93" y="302"/>
                    </a:lnTo>
                    <a:lnTo>
                      <a:pt x="97" y="302"/>
                    </a:lnTo>
                    <a:lnTo>
                      <a:pt x="100" y="302"/>
                    </a:lnTo>
                    <a:lnTo>
                      <a:pt x="105" y="302"/>
                    </a:lnTo>
                    <a:lnTo>
                      <a:pt x="107" y="301"/>
                    </a:lnTo>
                    <a:lnTo>
                      <a:pt x="112" y="299"/>
                    </a:lnTo>
                    <a:lnTo>
                      <a:pt x="116" y="299"/>
                    </a:lnTo>
                    <a:lnTo>
                      <a:pt x="120" y="298"/>
                    </a:lnTo>
                    <a:lnTo>
                      <a:pt x="124" y="297"/>
                    </a:lnTo>
                    <a:lnTo>
                      <a:pt x="128" y="297"/>
                    </a:lnTo>
                    <a:lnTo>
                      <a:pt x="132" y="296"/>
                    </a:lnTo>
                    <a:lnTo>
                      <a:pt x="137" y="296"/>
                    </a:lnTo>
                    <a:lnTo>
                      <a:pt x="141" y="296"/>
                    </a:lnTo>
                    <a:lnTo>
                      <a:pt x="144" y="295"/>
                    </a:lnTo>
                    <a:lnTo>
                      <a:pt x="148" y="293"/>
                    </a:lnTo>
                    <a:lnTo>
                      <a:pt x="152" y="292"/>
                    </a:lnTo>
                    <a:lnTo>
                      <a:pt x="155" y="291"/>
                    </a:lnTo>
                    <a:lnTo>
                      <a:pt x="158" y="291"/>
                    </a:lnTo>
                    <a:lnTo>
                      <a:pt x="163" y="290"/>
                    </a:lnTo>
                    <a:lnTo>
                      <a:pt x="167" y="290"/>
                    </a:lnTo>
                    <a:lnTo>
                      <a:pt x="169" y="289"/>
                    </a:lnTo>
                    <a:lnTo>
                      <a:pt x="173" y="287"/>
                    </a:lnTo>
                    <a:lnTo>
                      <a:pt x="176" y="287"/>
                    </a:lnTo>
                    <a:lnTo>
                      <a:pt x="179" y="286"/>
                    </a:lnTo>
                    <a:lnTo>
                      <a:pt x="182" y="285"/>
                    </a:lnTo>
                    <a:lnTo>
                      <a:pt x="185" y="285"/>
                    </a:lnTo>
                    <a:lnTo>
                      <a:pt x="188" y="284"/>
                    </a:lnTo>
                    <a:lnTo>
                      <a:pt x="192" y="283"/>
                    </a:lnTo>
                    <a:lnTo>
                      <a:pt x="196" y="282"/>
                    </a:lnTo>
                    <a:lnTo>
                      <a:pt x="201" y="280"/>
                    </a:lnTo>
                    <a:lnTo>
                      <a:pt x="206" y="278"/>
                    </a:lnTo>
                    <a:lnTo>
                      <a:pt x="212" y="277"/>
                    </a:lnTo>
                    <a:lnTo>
                      <a:pt x="215" y="276"/>
                    </a:lnTo>
                    <a:lnTo>
                      <a:pt x="220" y="274"/>
                    </a:lnTo>
                    <a:lnTo>
                      <a:pt x="225" y="273"/>
                    </a:lnTo>
                    <a:lnTo>
                      <a:pt x="230" y="273"/>
                    </a:lnTo>
                    <a:lnTo>
                      <a:pt x="233" y="272"/>
                    </a:lnTo>
                    <a:lnTo>
                      <a:pt x="237" y="272"/>
                    </a:lnTo>
                    <a:lnTo>
                      <a:pt x="240" y="272"/>
                    </a:lnTo>
                    <a:lnTo>
                      <a:pt x="245" y="272"/>
                    </a:lnTo>
                    <a:lnTo>
                      <a:pt x="249" y="272"/>
                    </a:lnTo>
                    <a:lnTo>
                      <a:pt x="253" y="272"/>
                    </a:lnTo>
                    <a:lnTo>
                      <a:pt x="257" y="272"/>
                    </a:lnTo>
                    <a:lnTo>
                      <a:pt x="262" y="273"/>
                    </a:lnTo>
                    <a:lnTo>
                      <a:pt x="265" y="273"/>
                    </a:lnTo>
                    <a:lnTo>
                      <a:pt x="270" y="274"/>
                    </a:lnTo>
                    <a:lnTo>
                      <a:pt x="275" y="277"/>
                    </a:lnTo>
                    <a:lnTo>
                      <a:pt x="279" y="278"/>
                    </a:lnTo>
                    <a:lnTo>
                      <a:pt x="284" y="280"/>
                    </a:lnTo>
                    <a:lnTo>
                      <a:pt x="289" y="283"/>
                    </a:lnTo>
                    <a:lnTo>
                      <a:pt x="291" y="284"/>
                    </a:lnTo>
                    <a:lnTo>
                      <a:pt x="294" y="285"/>
                    </a:lnTo>
                    <a:lnTo>
                      <a:pt x="297" y="287"/>
                    </a:lnTo>
                    <a:lnTo>
                      <a:pt x="300" y="289"/>
                    </a:lnTo>
                    <a:lnTo>
                      <a:pt x="301" y="289"/>
                    </a:lnTo>
                    <a:lnTo>
                      <a:pt x="303" y="287"/>
                    </a:lnTo>
                    <a:lnTo>
                      <a:pt x="304" y="286"/>
                    </a:lnTo>
                    <a:lnTo>
                      <a:pt x="307" y="285"/>
                    </a:lnTo>
                    <a:lnTo>
                      <a:pt x="309" y="284"/>
                    </a:lnTo>
                    <a:lnTo>
                      <a:pt x="313" y="283"/>
                    </a:lnTo>
                    <a:lnTo>
                      <a:pt x="315" y="280"/>
                    </a:lnTo>
                    <a:lnTo>
                      <a:pt x="318" y="279"/>
                    </a:lnTo>
                    <a:lnTo>
                      <a:pt x="322" y="277"/>
                    </a:lnTo>
                    <a:lnTo>
                      <a:pt x="327" y="274"/>
                    </a:lnTo>
                    <a:lnTo>
                      <a:pt x="329" y="272"/>
                    </a:lnTo>
                    <a:lnTo>
                      <a:pt x="334" y="270"/>
                    </a:lnTo>
                    <a:lnTo>
                      <a:pt x="339" y="267"/>
                    </a:lnTo>
                    <a:lnTo>
                      <a:pt x="343" y="264"/>
                    </a:lnTo>
                    <a:lnTo>
                      <a:pt x="347" y="260"/>
                    </a:lnTo>
                    <a:lnTo>
                      <a:pt x="352" y="258"/>
                    </a:lnTo>
                    <a:lnTo>
                      <a:pt x="356" y="253"/>
                    </a:lnTo>
                    <a:lnTo>
                      <a:pt x="361" y="251"/>
                    </a:lnTo>
                    <a:lnTo>
                      <a:pt x="366" y="246"/>
                    </a:lnTo>
                    <a:lnTo>
                      <a:pt x="372" y="242"/>
                    </a:lnTo>
                    <a:lnTo>
                      <a:pt x="377" y="238"/>
                    </a:lnTo>
                    <a:lnTo>
                      <a:pt x="380" y="234"/>
                    </a:lnTo>
                    <a:lnTo>
                      <a:pt x="385" y="229"/>
                    </a:lnTo>
                    <a:lnTo>
                      <a:pt x="390" y="226"/>
                    </a:lnTo>
                    <a:lnTo>
                      <a:pt x="394" y="221"/>
                    </a:lnTo>
                    <a:lnTo>
                      <a:pt x="399" y="216"/>
                    </a:lnTo>
                    <a:lnTo>
                      <a:pt x="403" y="210"/>
                    </a:lnTo>
                    <a:lnTo>
                      <a:pt x="406" y="206"/>
                    </a:lnTo>
                    <a:lnTo>
                      <a:pt x="410" y="201"/>
                    </a:lnTo>
                    <a:lnTo>
                      <a:pt x="415" y="195"/>
                    </a:lnTo>
                    <a:lnTo>
                      <a:pt x="415" y="193"/>
                    </a:lnTo>
                    <a:lnTo>
                      <a:pt x="417" y="189"/>
                    </a:lnTo>
                    <a:lnTo>
                      <a:pt x="418" y="187"/>
                    </a:lnTo>
                    <a:lnTo>
                      <a:pt x="419" y="184"/>
                    </a:lnTo>
                    <a:lnTo>
                      <a:pt x="420" y="180"/>
                    </a:lnTo>
                    <a:lnTo>
                      <a:pt x="423" y="175"/>
                    </a:lnTo>
                    <a:lnTo>
                      <a:pt x="424" y="170"/>
                    </a:lnTo>
                    <a:lnTo>
                      <a:pt x="424" y="166"/>
                    </a:lnTo>
                    <a:lnTo>
                      <a:pt x="424" y="164"/>
                    </a:lnTo>
                    <a:lnTo>
                      <a:pt x="424" y="161"/>
                    </a:lnTo>
                    <a:lnTo>
                      <a:pt x="424" y="158"/>
                    </a:lnTo>
                    <a:lnTo>
                      <a:pt x="423" y="155"/>
                    </a:lnTo>
                    <a:lnTo>
                      <a:pt x="422" y="153"/>
                    </a:lnTo>
                    <a:lnTo>
                      <a:pt x="420" y="151"/>
                    </a:lnTo>
                    <a:lnTo>
                      <a:pt x="417" y="149"/>
                    </a:lnTo>
                    <a:lnTo>
                      <a:pt x="413" y="148"/>
                    </a:lnTo>
                    <a:lnTo>
                      <a:pt x="410" y="146"/>
                    </a:lnTo>
                    <a:lnTo>
                      <a:pt x="407" y="146"/>
                    </a:lnTo>
                    <a:lnTo>
                      <a:pt x="405" y="146"/>
                    </a:lnTo>
                    <a:lnTo>
                      <a:pt x="401" y="148"/>
                    </a:lnTo>
                    <a:lnTo>
                      <a:pt x="399" y="148"/>
                    </a:lnTo>
                    <a:lnTo>
                      <a:pt x="396" y="149"/>
                    </a:lnTo>
                    <a:lnTo>
                      <a:pt x="393" y="150"/>
                    </a:lnTo>
                    <a:lnTo>
                      <a:pt x="391" y="152"/>
                    </a:lnTo>
                    <a:lnTo>
                      <a:pt x="387" y="153"/>
                    </a:lnTo>
                    <a:lnTo>
                      <a:pt x="384" y="155"/>
                    </a:lnTo>
                    <a:lnTo>
                      <a:pt x="381" y="157"/>
                    </a:lnTo>
                    <a:lnTo>
                      <a:pt x="379" y="159"/>
                    </a:lnTo>
                    <a:lnTo>
                      <a:pt x="375" y="162"/>
                    </a:lnTo>
                    <a:lnTo>
                      <a:pt x="373" y="164"/>
                    </a:lnTo>
                    <a:lnTo>
                      <a:pt x="371" y="168"/>
                    </a:lnTo>
                    <a:lnTo>
                      <a:pt x="369" y="170"/>
                    </a:lnTo>
                    <a:lnTo>
                      <a:pt x="366" y="175"/>
                    </a:lnTo>
                    <a:lnTo>
                      <a:pt x="364" y="176"/>
                    </a:lnTo>
                    <a:lnTo>
                      <a:pt x="364" y="175"/>
                    </a:lnTo>
                    <a:lnTo>
                      <a:pt x="365" y="172"/>
                    </a:lnTo>
                    <a:lnTo>
                      <a:pt x="366" y="169"/>
                    </a:lnTo>
                    <a:lnTo>
                      <a:pt x="366" y="166"/>
                    </a:lnTo>
                    <a:lnTo>
                      <a:pt x="368" y="163"/>
                    </a:lnTo>
                    <a:lnTo>
                      <a:pt x="369" y="159"/>
                    </a:lnTo>
                    <a:lnTo>
                      <a:pt x="372" y="155"/>
                    </a:lnTo>
                    <a:lnTo>
                      <a:pt x="373" y="150"/>
                    </a:lnTo>
                    <a:lnTo>
                      <a:pt x="375" y="144"/>
                    </a:lnTo>
                    <a:lnTo>
                      <a:pt x="378" y="139"/>
                    </a:lnTo>
                    <a:lnTo>
                      <a:pt x="378" y="136"/>
                    </a:lnTo>
                    <a:lnTo>
                      <a:pt x="379" y="133"/>
                    </a:lnTo>
                    <a:lnTo>
                      <a:pt x="380" y="130"/>
                    </a:lnTo>
                    <a:lnTo>
                      <a:pt x="380" y="126"/>
                    </a:lnTo>
                    <a:lnTo>
                      <a:pt x="381" y="124"/>
                    </a:lnTo>
                    <a:lnTo>
                      <a:pt x="383" y="120"/>
                    </a:lnTo>
                    <a:lnTo>
                      <a:pt x="384" y="117"/>
                    </a:lnTo>
                    <a:lnTo>
                      <a:pt x="385" y="114"/>
                    </a:lnTo>
                    <a:lnTo>
                      <a:pt x="385" y="111"/>
                    </a:lnTo>
                    <a:lnTo>
                      <a:pt x="386" y="107"/>
                    </a:lnTo>
                    <a:lnTo>
                      <a:pt x="386" y="104"/>
                    </a:lnTo>
                    <a:lnTo>
                      <a:pt x="387" y="100"/>
                    </a:lnTo>
                    <a:lnTo>
                      <a:pt x="388" y="97"/>
                    </a:lnTo>
                    <a:lnTo>
                      <a:pt x="390" y="93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91" y="82"/>
                    </a:lnTo>
                    <a:lnTo>
                      <a:pt x="392" y="79"/>
                    </a:lnTo>
                    <a:lnTo>
                      <a:pt x="392" y="75"/>
                    </a:lnTo>
                    <a:lnTo>
                      <a:pt x="393" y="72"/>
                    </a:lnTo>
                    <a:lnTo>
                      <a:pt x="393" y="67"/>
                    </a:lnTo>
                    <a:lnTo>
                      <a:pt x="393" y="63"/>
                    </a:lnTo>
                    <a:lnTo>
                      <a:pt x="394" y="60"/>
                    </a:lnTo>
                    <a:lnTo>
                      <a:pt x="394" y="56"/>
                    </a:lnTo>
                    <a:lnTo>
                      <a:pt x="394" y="53"/>
                    </a:lnTo>
                    <a:lnTo>
                      <a:pt x="394" y="49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3" y="38"/>
                    </a:lnTo>
                    <a:lnTo>
                      <a:pt x="393" y="35"/>
                    </a:lnTo>
                    <a:lnTo>
                      <a:pt x="393" y="32"/>
                    </a:lnTo>
                    <a:lnTo>
                      <a:pt x="393" y="29"/>
                    </a:lnTo>
                    <a:lnTo>
                      <a:pt x="392" y="25"/>
                    </a:lnTo>
                    <a:lnTo>
                      <a:pt x="391" y="22"/>
                    </a:lnTo>
                    <a:lnTo>
                      <a:pt x="391" y="18"/>
                    </a:lnTo>
                    <a:lnTo>
                      <a:pt x="390" y="16"/>
                    </a:lnTo>
                    <a:lnTo>
                      <a:pt x="387" y="11"/>
                    </a:lnTo>
                    <a:lnTo>
                      <a:pt x="386" y="8"/>
                    </a:lnTo>
                    <a:lnTo>
                      <a:pt x="384" y="4"/>
                    </a:lnTo>
                    <a:lnTo>
                      <a:pt x="381" y="3"/>
                    </a:lnTo>
                    <a:lnTo>
                      <a:pt x="379" y="2"/>
                    </a:lnTo>
                    <a:lnTo>
                      <a:pt x="377" y="2"/>
                    </a:lnTo>
                    <a:lnTo>
                      <a:pt x="373" y="0"/>
                    </a:lnTo>
                    <a:lnTo>
                      <a:pt x="371" y="2"/>
                    </a:lnTo>
                    <a:lnTo>
                      <a:pt x="367" y="3"/>
                    </a:lnTo>
                    <a:lnTo>
                      <a:pt x="364" y="5"/>
                    </a:lnTo>
                    <a:lnTo>
                      <a:pt x="360" y="8"/>
                    </a:lnTo>
                    <a:lnTo>
                      <a:pt x="356" y="11"/>
                    </a:lnTo>
                    <a:lnTo>
                      <a:pt x="352" y="15"/>
                    </a:lnTo>
                    <a:lnTo>
                      <a:pt x="348" y="19"/>
                    </a:lnTo>
                    <a:lnTo>
                      <a:pt x="343" y="23"/>
                    </a:lnTo>
                    <a:lnTo>
                      <a:pt x="340" y="28"/>
                    </a:lnTo>
                    <a:lnTo>
                      <a:pt x="335" y="32"/>
                    </a:lnTo>
                    <a:lnTo>
                      <a:pt x="330" y="38"/>
                    </a:lnTo>
                    <a:lnTo>
                      <a:pt x="328" y="42"/>
                    </a:lnTo>
                    <a:lnTo>
                      <a:pt x="326" y="44"/>
                    </a:lnTo>
                    <a:lnTo>
                      <a:pt x="322" y="48"/>
                    </a:lnTo>
                    <a:lnTo>
                      <a:pt x="321" y="50"/>
                    </a:lnTo>
                    <a:lnTo>
                      <a:pt x="318" y="54"/>
                    </a:lnTo>
                    <a:lnTo>
                      <a:pt x="316" y="56"/>
                    </a:lnTo>
                    <a:lnTo>
                      <a:pt x="314" y="60"/>
                    </a:lnTo>
                    <a:lnTo>
                      <a:pt x="311" y="63"/>
                    </a:lnTo>
                    <a:lnTo>
                      <a:pt x="308" y="67"/>
                    </a:lnTo>
                    <a:lnTo>
                      <a:pt x="305" y="70"/>
                    </a:lnTo>
                    <a:lnTo>
                      <a:pt x="303" y="73"/>
                    </a:lnTo>
                    <a:lnTo>
                      <a:pt x="300" y="76"/>
                    </a:lnTo>
                    <a:lnTo>
                      <a:pt x="297" y="80"/>
                    </a:lnTo>
                    <a:lnTo>
                      <a:pt x="295" y="83"/>
                    </a:lnTo>
                    <a:lnTo>
                      <a:pt x="292" y="86"/>
                    </a:lnTo>
                    <a:lnTo>
                      <a:pt x="289" y="91"/>
                    </a:lnTo>
                    <a:lnTo>
                      <a:pt x="286" y="93"/>
                    </a:lnTo>
                    <a:lnTo>
                      <a:pt x="284" y="97"/>
                    </a:lnTo>
                    <a:lnTo>
                      <a:pt x="281" y="100"/>
                    </a:lnTo>
                    <a:lnTo>
                      <a:pt x="278" y="104"/>
                    </a:lnTo>
                    <a:lnTo>
                      <a:pt x="275" y="106"/>
                    </a:lnTo>
                    <a:lnTo>
                      <a:pt x="272" y="110"/>
                    </a:lnTo>
                    <a:lnTo>
                      <a:pt x="270" y="113"/>
                    </a:lnTo>
                    <a:lnTo>
                      <a:pt x="268" y="117"/>
                    </a:lnTo>
                    <a:lnTo>
                      <a:pt x="264" y="119"/>
                    </a:lnTo>
                    <a:lnTo>
                      <a:pt x="260" y="123"/>
                    </a:lnTo>
                    <a:lnTo>
                      <a:pt x="258" y="125"/>
                    </a:lnTo>
                    <a:lnTo>
                      <a:pt x="254" y="129"/>
                    </a:lnTo>
                    <a:lnTo>
                      <a:pt x="251" y="131"/>
                    </a:lnTo>
                    <a:lnTo>
                      <a:pt x="249" y="134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39" y="144"/>
                    </a:lnTo>
                    <a:lnTo>
                      <a:pt x="235" y="146"/>
                    </a:lnTo>
                    <a:lnTo>
                      <a:pt x="232" y="150"/>
                    </a:lnTo>
                    <a:lnTo>
                      <a:pt x="230" y="152"/>
                    </a:lnTo>
                    <a:lnTo>
                      <a:pt x="226" y="155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7" y="164"/>
                    </a:lnTo>
                    <a:lnTo>
                      <a:pt x="213" y="168"/>
                    </a:lnTo>
                    <a:lnTo>
                      <a:pt x="209" y="170"/>
                    </a:lnTo>
                    <a:lnTo>
                      <a:pt x="206" y="172"/>
                    </a:lnTo>
                    <a:lnTo>
                      <a:pt x="202" y="175"/>
                    </a:lnTo>
                    <a:lnTo>
                      <a:pt x="200" y="178"/>
                    </a:lnTo>
                    <a:lnTo>
                      <a:pt x="196" y="181"/>
                    </a:lnTo>
                    <a:lnTo>
                      <a:pt x="193" y="183"/>
                    </a:lnTo>
                    <a:lnTo>
                      <a:pt x="190" y="187"/>
                    </a:lnTo>
                    <a:lnTo>
                      <a:pt x="187" y="189"/>
                    </a:lnTo>
                    <a:lnTo>
                      <a:pt x="183" y="191"/>
                    </a:lnTo>
                    <a:lnTo>
                      <a:pt x="181" y="194"/>
                    </a:lnTo>
                    <a:lnTo>
                      <a:pt x="177" y="197"/>
                    </a:lnTo>
                    <a:lnTo>
                      <a:pt x="174" y="199"/>
                    </a:lnTo>
                    <a:lnTo>
                      <a:pt x="171" y="202"/>
                    </a:lnTo>
                    <a:lnTo>
                      <a:pt x="168" y="204"/>
                    </a:lnTo>
                    <a:lnTo>
                      <a:pt x="166" y="207"/>
                    </a:lnTo>
                    <a:lnTo>
                      <a:pt x="163" y="208"/>
                    </a:lnTo>
                    <a:lnTo>
                      <a:pt x="160" y="212"/>
                    </a:lnTo>
                    <a:lnTo>
                      <a:pt x="157" y="213"/>
                    </a:lnTo>
                    <a:lnTo>
                      <a:pt x="154" y="215"/>
                    </a:lnTo>
                    <a:lnTo>
                      <a:pt x="148" y="219"/>
                    </a:lnTo>
                    <a:lnTo>
                      <a:pt x="144" y="223"/>
                    </a:lnTo>
                    <a:lnTo>
                      <a:pt x="139" y="227"/>
                    </a:lnTo>
                    <a:lnTo>
                      <a:pt x="135" y="231"/>
                    </a:lnTo>
                    <a:lnTo>
                      <a:pt x="130" y="233"/>
                    </a:lnTo>
                    <a:lnTo>
                      <a:pt x="126" y="236"/>
                    </a:lnTo>
                    <a:lnTo>
                      <a:pt x="123" y="239"/>
                    </a:lnTo>
                    <a:lnTo>
                      <a:pt x="120" y="241"/>
                    </a:lnTo>
                    <a:lnTo>
                      <a:pt x="117" y="242"/>
                    </a:lnTo>
                    <a:lnTo>
                      <a:pt x="115" y="245"/>
                    </a:lnTo>
                    <a:lnTo>
                      <a:pt x="112" y="247"/>
                    </a:lnTo>
                    <a:lnTo>
                      <a:pt x="111" y="248"/>
                    </a:lnTo>
                    <a:lnTo>
                      <a:pt x="0" y="309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5" name="Freeform 244"/>
              <p:cNvSpPr>
                <a:spLocks/>
              </p:cNvSpPr>
              <p:nvPr/>
            </p:nvSpPr>
            <p:spPr bwMode="auto">
              <a:xfrm>
                <a:off x="1727" y="1382"/>
                <a:ext cx="88" cy="57"/>
              </a:xfrm>
              <a:custGeom>
                <a:avLst/>
                <a:gdLst>
                  <a:gd name="T0" fmla="*/ 0 w 264"/>
                  <a:gd name="T1" fmla="*/ 0 h 172"/>
                  <a:gd name="T2" fmla="*/ 0 w 264"/>
                  <a:gd name="T3" fmla="*/ 0 h 172"/>
                  <a:gd name="T4" fmla="*/ 0 w 264"/>
                  <a:gd name="T5" fmla="*/ 0 h 172"/>
                  <a:gd name="T6" fmla="*/ 0 w 264"/>
                  <a:gd name="T7" fmla="*/ 0 h 172"/>
                  <a:gd name="T8" fmla="*/ 0 w 264"/>
                  <a:gd name="T9" fmla="*/ 0 h 172"/>
                  <a:gd name="T10" fmla="*/ 0 w 264"/>
                  <a:gd name="T11" fmla="*/ 0 h 172"/>
                  <a:gd name="T12" fmla="*/ 0 w 264"/>
                  <a:gd name="T13" fmla="*/ 0 h 172"/>
                  <a:gd name="T14" fmla="*/ 0 w 264"/>
                  <a:gd name="T15" fmla="*/ 0 h 172"/>
                  <a:gd name="T16" fmla="*/ 0 w 264"/>
                  <a:gd name="T17" fmla="*/ 0 h 172"/>
                  <a:gd name="T18" fmla="*/ 0 w 264"/>
                  <a:gd name="T19" fmla="*/ 0 h 172"/>
                  <a:gd name="T20" fmla="*/ 0 w 264"/>
                  <a:gd name="T21" fmla="*/ 0 h 172"/>
                  <a:gd name="T22" fmla="*/ 0 w 264"/>
                  <a:gd name="T23" fmla="*/ 0 h 172"/>
                  <a:gd name="T24" fmla="*/ 0 w 264"/>
                  <a:gd name="T25" fmla="*/ 0 h 172"/>
                  <a:gd name="T26" fmla="*/ 0 w 264"/>
                  <a:gd name="T27" fmla="*/ 0 h 172"/>
                  <a:gd name="T28" fmla="*/ 0 w 264"/>
                  <a:gd name="T29" fmla="*/ 0 h 172"/>
                  <a:gd name="T30" fmla="*/ 0 w 264"/>
                  <a:gd name="T31" fmla="*/ 0 h 172"/>
                  <a:gd name="T32" fmla="*/ 0 w 264"/>
                  <a:gd name="T33" fmla="*/ 0 h 172"/>
                  <a:gd name="T34" fmla="*/ 0 w 264"/>
                  <a:gd name="T35" fmla="*/ 0 h 172"/>
                  <a:gd name="T36" fmla="*/ 0 w 264"/>
                  <a:gd name="T37" fmla="*/ 0 h 172"/>
                  <a:gd name="T38" fmla="*/ 0 w 264"/>
                  <a:gd name="T39" fmla="*/ 0 h 172"/>
                  <a:gd name="T40" fmla="*/ 0 w 264"/>
                  <a:gd name="T41" fmla="*/ 0 h 172"/>
                  <a:gd name="T42" fmla="*/ 0 w 264"/>
                  <a:gd name="T43" fmla="*/ 0 h 172"/>
                  <a:gd name="T44" fmla="*/ 0 w 264"/>
                  <a:gd name="T45" fmla="*/ 0 h 172"/>
                  <a:gd name="T46" fmla="*/ 0 w 264"/>
                  <a:gd name="T47" fmla="*/ 0 h 172"/>
                  <a:gd name="T48" fmla="*/ 0 w 264"/>
                  <a:gd name="T49" fmla="*/ 0 h 172"/>
                  <a:gd name="T50" fmla="*/ 0 w 264"/>
                  <a:gd name="T51" fmla="*/ 0 h 172"/>
                  <a:gd name="T52" fmla="*/ 0 w 264"/>
                  <a:gd name="T53" fmla="*/ 0 h 172"/>
                  <a:gd name="T54" fmla="*/ 0 w 264"/>
                  <a:gd name="T55" fmla="*/ 0 h 172"/>
                  <a:gd name="T56" fmla="*/ 0 w 264"/>
                  <a:gd name="T57" fmla="*/ 0 h 172"/>
                  <a:gd name="T58" fmla="*/ 0 w 264"/>
                  <a:gd name="T59" fmla="*/ 0 h 172"/>
                  <a:gd name="T60" fmla="*/ 0 w 264"/>
                  <a:gd name="T61" fmla="*/ 0 h 172"/>
                  <a:gd name="T62" fmla="*/ 0 w 264"/>
                  <a:gd name="T63" fmla="*/ 0 h 172"/>
                  <a:gd name="T64" fmla="*/ 0 w 264"/>
                  <a:gd name="T65" fmla="*/ 0 h 172"/>
                  <a:gd name="T66" fmla="*/ 0 w 264"/>
                  <a:gd name="T67" fmla="*/ 0 h 172"/>
                  <a:gd name="T68" fmla="*/ 0 w 264"/>
                  <a:gd name="T69" fmla="*/ 0 h 172"/>
                  <a:gd name="T70" fmla="*/ 0 w 264"/>
                  <a:gd name="T71" fmla="*/ 0 h 172"/>
                  <a:gd name="T72" fmla="*/ 0 w 264"/>
                  <a:gd name="T73" fmla="*/ 0 h 172"/>
                  <a:gd name="T74" fmla="*/ 0 w 264"/>
                  <a:gd name="T75" fmla="*/ 0 h 172"/>
                  <a:gd name="T76" fmla="*/ 0 w 264"/>
                  <a:gd name="T77" fmla="*/ 0 h 172"/>
                  <a:gd name="T78" fmla="*/ 0 w 264"/>
                  <a:gd name="T79" fmla="*/ 0 h 172"/>
                  <a:gd name="T80" fmla="*/ 0 w 264"/>
                  <a:gd name="T81" fmla="*/ 0 h 172"/>
                  <a:gd name="T82" fmla="*/ 0 w 264"/>
                  <a:gd name="T83" fmla="*/ 0 h 172"/>
                  <a:gd name="T84" fmla="*/ 0 w 264"/>
                  <a:gd name="T85" fmla="*/ 0 h 172"/>
                  <a:gd name="T86" fmla="*/ 0 w 264"/>
                  <a:gd name="T87" fmla="*/ 0 h 172"/>
                  <a:gd name="T88" fmla="*/ 0 w 264"/>
                  <a:gd name="T89" fmla="*/ 0 h 172"/>
                  <a:gd name="T90" fmla="*/ 0 w 264"/>
                  <a:gd name="T91" fmla="*/ 0 h 172"/>
                  <a:gd name="T92" fmla="*/ 0 w 264"/>
                  <a:gd name="T93" fmla="*/ 0 h 172"/>
                  <a:gd name="T94" fmla="*/ 0 w 264"/>
                  <a:gd name="T95" fmla="*/ 0 h 172"/>
                  <a:gd name="T96" fmla="*/ 0 w 264"/>
                  <a:gd name="T97" fmla="*/ 0 h 172"/>
                  <a:gd name="T98" fmla="*/ 0 w 264"/>
                  <a:gd name="T99" fmla="*/ 0 h 172"/>
                  <a:gd name="T100" fmla="*/ 0 w 264"/>
                  <a:gd name="T101" fmla="*/ 0 h 172"/>
                  <a:gd name="T102" fmla="*/ 0 w 264"/>
                  <a:gd name="T103" fmla="*/ 0 h 172"/>
                  <a:gd name="T104" fmla="*/ 0 w 264"/>
                  <a:gd name="T105" fmla="*/ 0 h 172"/>
                  <a:gd name="T106" fmla="*/ 0 w 264"/>
                  <a:gd name="T107" fmla="*/ 0 h 172"/>
                  <a:gd name="T108" fmla="*/ 0 w 264"/>
                  <a:gd name="T109" fmla="*/ 0 h 172"/>
                  <a:gd name="T110" fmla="*/ 0 w 264"/>
                  <a:gd name="T111" fmla="*/ 0 h 1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4"/>
                  <a:gd name="T169" fmla="*/ 0 h 172"/>
                  <a:gd name="T170" fmla="*/ 264 w 264"/>
                  <a:gd name="T171" fmla="*/ 172 h 1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4" h="172">
                    <a:moveTo>
                      <a:pt x="235" y="1"/>
                    </a:moveTo>
                    <a:lnTo>
                      <a:pt x="233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26" y="1"/>
                    </a:lnTo>
                    <a:lnTo>
                      <a:pt x="223" y="1"/>
                    </a:lnTo>
                    <a:lnTo>
                      <a:pt x="219" y="2"/>
                    </a:lnTo>
                    <a:lnTo>
                      <a:pt x="216" y="2"/>
                    </a:lnTo>
                    <a:lnTo>
                      <a:pt x="211" y="4"/>
                    </a:lnTo>
                    <a:lnTo>
                      <a:pt x="206" y="4"/>
                    </a:lnTo>
                    <a:lnTo>
                      <a:pt x="201" y="7"/>
                    </a:lnTo>
                    <a:lnTo>
                      <a:pt x="195" y="8"/>
                    </a:lnTo>
                    <a:lnTo>
                      <a:pt x="191" y="10"/>
                    </a:lnTo>
                    <a:lnTo>
                      <a:pt x="187" y="11"/>
                    </a:lnTo>
                    <a:lnTo>
                      <a:pt x="184" y="13"/>
                    </a:lnTo>
                    <a:lnTo>
                      <a:pt x="181" y="14"/>
                    </a:lnTo>
                    <a:lnTo>
                      <a:pt x="178" y="15"/>
                    </a:lnTo>
                    <a:lnTo>
                      <a:pt x="174" y="16"/>
                    </a:lnTo>
                    <a:lnTo>
                      <a:pt x="172" y="17"/>
                    </a:lnTo>
                    <a:lnTo>
                      <a:pt x="168" y="18"/>
                    </a:lnTo>
                    <a:lnTo>
                      <a:pt x="165" y="21"/>
                    </a:lnTo>
                    <a:lnTo>
                      <a:pt x="161" y="22"/>
                    </a:lnTo>
                    <a:lnTo>
                      <a:pt x="157" y="23"/>
                    </a:lnTo>
                    <a:lnTo>
                      <a:pt x="153" y="24"/>
                    </a:lnTo>
                    <a:lnTo>
                      <a:pt x="150" y="27"/>
                    </a:lnTo>
                    <a:lnTo>
                      <a:pt x="146" y="28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4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123" y="40"/>
                    </a:lnTo>
                    <a:lnTo>
                      <a:pt x="120" y="43"/>
                    </a:lnTo>
                    <a:lnTo>
                      <a:pt x="115" y="45"/>
                    </a:lnTo>
                    <a:lnTo>
                      <a:pt x="111" y="48"/>
                    </a:lnTo>
                    <a:lnTo>
                      <a:pt x="108" y="49"/>
                    </a:lnTo>
                    <a:lnTo>
                      <a:pt x="104" y="53"/>
                    </a:lnTo>
                    <a:lnTo>
                      <a:pt x="99" y="55"/>
                    </a:lnTo>
                    <a:lnTo>
                      <a:pt x="95" y="58"/>
                    </a:lnTo>
                    <a:lnTo>
                      <a:pt x="90" y="60"/>
                    </a:lnTo>
                    <a:lnTo>
                      <a:pt x="86" y="64"/>
                    </a:lnTo>
                    <a:lnTo>
                      <a:pt x="83" y="66"/>
                    </a:lnTo>
                    <a:lnTo>
                      <a:pt x="78" y="69"/>
                    </a:lnTo>
                    <a:lnTo>
                      <a:pt x="74" y="73"/>
                    </a:lnTo>
                    <a:lnTo>
                      <a:pt x="70" y="75"/>
                    </a:lnTo>
                    <a:lnTo>
                      <a:pt x="66" y="79"/>
                    </a:lnTo>
                    <a:lnTo>
                      <a:pt x="61" y="83"/>
                    </a:lnTo>
                    <a:lnTo>
                      <a:pt x="58" y="85"/>
                    </a:lnTo>
                    <a:lnTo>
                      <a:pt x="54" y="88"/>
                    </a:lnTo>
                    <a:lnTo>
                      <a:pt x="50" y="92"/>
                    </a:lnTo>
                    <a:lnTo>
                      <a:pt x="46" y="96"/>
                    </a:lnTo>
                    <a:lnTo>
                      <a:pt x="41" y="99"/>
                    </a:lnTo>
                    <a:lnTo>
                      <a:pt x="38" y="104"/>
                    </a:lnTo>
                    <a:lnTo>
                      <a:pt x="33" y="106"/>
                    </a:lnTo>
                    <a:lnTo>
                      <a:pt x="29" y="110"/>
                    </a:lnTo>
                    <a:lnTo>
                      <a:pt x="26" y="113"/>
                    </a:lnTo>
                    <a:lnTo>
                      <a:pt x="22" y="117"/>
                    </a:lnTo>
                    <a:lnTo>
                      <a:pt x="19" y="119"/>
                    </a:lnTo>
                    <a:lnTo>
                      <a:pt x="16" y="123"/>
                    </a:lnTo>
                    <a:lnTo>
                      <a:pt x="13" y="126"/>
                    </a:lnTo>
                    <a:lnTo>
                      <a:pt x="12" y="129"/>
                    </a:lnTo>
                    <a:lnTo>
                      <a:pt x="7" y="134"/>
                    </a:lnTo>
                    <a:lnTo>
                      <a:pt x="5" y="139"/>
                    </a:lnTo>
                    <a:lnTo>
                      <a:pt x="2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2" y="161"/>
                    </a:lnTo>
                    <a:lnTo>
                      <a:pt x="3" y="163"/>
                    </a:lnTo>
                    <a:lnTo>
                      <a:pt x="7" y="166"/>
                    </a:lnTo>
                    <a:lnTo>
                      <a:pt x="9" y="167"/>
                    </a:lnTo>
                    <a:lnTo>
                      <a:pt x="13" y="169"/>
                    </a:lnTo>
                    <a:lnTo>
                      <a:pt x="16" y="169"/>
                    </a:lnTo>
                    <a:lnTo>
                      <a:pt x="21" y="170"/>
                    </a:lnTo>
                    <a:lnTo>
                      <a:pt x="26" y="170"/>
                    </a:lnTo>
                    <a:lnTo>
                      <a:pt x="31" y="172"/>
                    </a:lnTo>
                    <a:lnTo>
                      <a:pt x="35" y="170"/>
                    </a:lnTo>
                    <a:lnTo>
                      <a:pt x="41" y="170"/>
                    </a:lnTo>
                    <a:lnTo>
                      <a:pt x="44" y="170"/>
                    </a:lnTo>
                    <a:lnTo>
                      <a:pt x="47" y="170"/>
                    </a:lnTo>
                    <a:lnTo>
                      <a:pt x="51" y="170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59" y="170"/>
                    </a:lnTo>
                    <a:lnTo>
                      <a:pt x="63" y="169"/>
                    </a:lnTo>
                    <a:lnTo>
                      <a:pt x="65" y="169"/>
                    </a:lnTo>
                    <a:lnTo>
                      <a:pt x="69" y="169"/>
                    </a:lnTo>
                    <a:lnTo>
                      <a:pt x="72" y="169"/>
                    </a:lnTo>
                    <a:lnTo>
                      <a:pt x="76" y="168"/>
                    </a:lnTo>
                    <a:lnTo>
                      <a:pt x="78" y="168"/>
                    </a:lnTo>
                    <a:lnTo>
                      <a:pt x="82" y="167"/>
                    </a:lnTo>
                    <a:lnTo>
                      <a:pt x="84" y="167"/>
                    </a:lnTo>
                    <a:lnTo>
                      <a:pt x="88" y="166"/>
                    </a:lnTo>
                    <a:lnTo>
                      <a:pt x="91" y="166"/>
                    </a:lnTo>
                    <a:lnTo>
                      <a:pt x="95" y="166"/>
                    </a:lnTo>
                    <a:lnTo>
                      <a:pt x="97" y="164"/>
                    </a:lnTo>
                    <a:lnTo>
                      <a:pt x="101" y="164"/>
                    </a:lnTo>
                    <a:lnTo>
                      <a:pt x="104" y="164"/>
                    </a:lnTo>
                    <a:lnTo>
                      <a:pt x="106" y="163"/>
                    </a:lnTo>
                    <a:lnTo>
                      <a:pt x="109" y="162"/>
                    </a:lnTo>
                    <a:lnTo>
                      <a:pt x="112" y="161"/>
                    </a:lnTo>
                    <a:lnTo>
                      <a:pt x="115" y="161"/>
                    </a:lnTo>
                    <a:lnTo>
                      <a:pt x="118" y="160"/>
                    </a:lnTo>
                    <a:lnTo>
                      <a:pt x="122" y="160"/>
                    </a:lnTo>
                    <a:lnTo>
                      <a:pt x="124" y="158"/>
                    </a:lnTo>
                    <a:lnTo>
                      <a:pt x="128" y="158"/>
                    </a:lnTo>
                    <a:lnTo>
                      <a:pt x="130" y="157"/>
                    </a:lnTo>
                    <a:lnTo>
                      <a:pt x="134" y="156"/>
                    </a:lnTo>
                    <a:lnTo>
                      <a:pt x="137" y="155"/>
                    </a:lnTo>
                    <a:lnTo>
                      <a:pt x="140" y="155"/>
                    </a:lnTo>
                    <a:lnTo>
                      <a:pt x="142" y="154"/>
                    </a:lnTo>
                    <a:lnTo>
                      <a:pt x="146" y="153"/>
                    </a:lnTo>
                    <a:lnTo>
                      <a:pt x="149" y="151"/>
                    </a:lnTo>
                    <a:lnTo>
                      <a:pt x="153" y="150"/>
                    </a:lnTo>
                    <a:lnTo>
                      <a:pt x="155" y="149"/>
                    </a:lnTo>
                    <a:lnTo>
                      <a:pt x="157" y="148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7" y="144"/>
                    </a:lnTo>
                    <a:lnTo>
                      <a:pt x="169" y="143"/>
                    </a:lnTo>
                    <a:lnTo>
                      <a:pt x="173" y="142"/>
                    </a:lnTo>
                    <a:lnTo>
                      <a:pt x="176" y="142"/>
                    </a:lnTo>
                    <a:lnTo>
                      <a:pt x="181" y="138"/>
                    </a:lnTo>
                    <a:lnTo>
                      <a:pt x="187" y="136"/>
                    </a:lnTo>
                    <a:lnTo>
                      <a:pt x="189" y="135"/>
                    </a:lnTo>
                    <a:lnTo>
                      <a:pt x="193" y="134"/>
                    </a:lnTo>
                    <a:lnTo>
                      <a:pt x="195" y="131"/>
                    </a:lnTo>
                    <a:lnTo>
                      <a:pt x="199" y="131"/>
                    </a:lnTo>
                    <a:lnTo>
                      <a:pt x="204" y="126"/>
                    </a:lnTo>
                    <a:lnTo>
                      <a:pt x="208" y="124"/>
                    </a:lnTo>
                    <a:lnTo>
                      <a:pt x="213" y="121"/>
                    </a:lnTo>
                    <a:lnTo>
                      <a:pt x="219" y="117"/>
                    </a:lnTo>
                    <a:lnTo>
                      <a:pt x="223" y="112"/>
                    </a:lnTo>
                    <a:lnTo>
                      <a:pt x="227" y="109"/>
                    </a:lnTo>
                    <a:lnTo>
                      <a:pt x="232" y="105"/>
                    </a:lnTo>
                    <a:lnTo>
                      <a:pt x="237" y="102"/>
                    </a:lnTo>
                    <a:lnTo>
                      <a:pt x="240" y="97"/>
                    </a:lnTo>
                    <a:lnTo>
                      <a:pt x="244" y="92"/>
                    </a:lnTo>
                    <a:lnTo>
                      <a:pt x="248" y="87"/>
                    </a:lnTo>
                    <a:lnTo>
                      <a:pt x="250" y="83"/>
                    </a:lnTo>
                    <a:lnTo>
                      <a:pt x="253" y="78"/>
                    </a:lnTo>
                    <a:lnTo>
                      <a:pt x="256" y="73"/>
                    </a:lnTo>
                    <a:lnTo>
                      <a:pt x="258" y="67"/>
                    </a:lnTo>
                    <a:lnTo>
                      <a:pt x="261" y="62"/>
                    </a:lnTo>
                    <a:lnTo>
                      <a:pt x="261" y="59"/>
                    </a:lnTo>
                    <a:lnTo>
                      <a:pt x="262" y="55"/>
                    </a:lnTo>
                    <a:lnTo>
                      <a:pt x="262" y="53"/>
                    </a:lnTo>
                    <a:lnTo>
                      <a:pt x="263" y="51"/>
                    </a:lnTo>
                    <a:lnTo>
                      <a:pt x="263" y="46"/>
                    </a:lnTo>
                    <a:lnTo>
                      <a:pt x="264" y="41"/>
                    </a:lnTo>
                    <a:lnTo>
                      <a:pt x="264" y="36"/>
                    </a:lnTo>
                    <a:lnTo>
                      <a:pt x="264" y="33"/>
                    </a:lnTo>
                    <a:lnTo>
                      <a:pt x="264" y="29"/>
                    </a:lnTo>
                    <a:lnTo>
                      <a:pt x="264" y="26"/>
                    </a:lnTo>
                    <a:lnTo>
                      <a:pt x="263" y="23"/>
                    </a:lnTo>
                    <a:lnTo>
                      <a:pt x="262" y="20"/>
                    </a:lnTo>
                    <a:lnTo>
                      <a:pt x="261" y="17"/>
                    </a:lnTo>
                    <a:lnTo>
                      <a:pt x="259" y="15"/>
                    </a:lnTo>
                    <a:lnTo>
                      <a:pt x="257" y="10"/>
                    </a:lnTo>
                    <a:lnTo>
                      <a:pt x="255" y="8"/>
                    </a:lnTo>
                    <a:lnTo>
                      <a:pt x="251" y="4"/>
                    </a:lnTo>
                    <a:lnTo>
                      <a:pt x="248" y="3"/>
                    </a:lnTo>
                    <a:lnTo>
                      <a:pt x="244" y="2"/>
                    </a:lnTo>
                    <a:lnTo>
                      <a:pt x="242" y="1"/>
                    </a:lnTo>
                    <a:lnTo>
                      <a:pt x="237" y="1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6" name="Freeform 245"/>
              <p:cNvSpPr>
                <a:spLocks/>
              </p:cNvSpPr>
              <p:nvPr/>
            </p:nvSpPr>
            <p:spPr bwMode="auto">
              <a:xfrm>
                <a:off x="1622" y="1523"/>
                <a:ext cx="52" cy="100"/>
              </a:xfrm>
              <a:custGeom>
                <a:avLst/>
                <a:gdLst>
                  <a:gd name="T0" fmla="*/ 0 w 158"/>
                  <a:gd name="T1" fmla="*/ 0 h 300"/>
                  <a:gd name="T2" fmla="*/ 0 w 158"/>
                  <a:gd name="T3" fmla="*/ 0 h 300"/>
                  <a:gd name="T4" fmla="*/ 0 w 158"/>
                  <a:gd name="T5" fmla="*/ 0 h 300"/>
                  <a:gd name="T6" fmla="*/ 0 w 158"/>
                  <a:gd name="T7" fmla="*/ 0 h 300"/>
                  <a:gd name="T8" fmla="*/ 0 w 158"/>
                  <a:gd name="T9" fmla="*/ 0 h 300"/>
                  <a:gd name="T10" fmla="*/ 0 w 158"/>
                  <a:gd name="T11" fmla="*/ 0 h 300"/>
                  <a:gd name="T12" fmla="*/ 0 w 158"/>
                  <a:gd name="T13" fmla="*/ 0 h 300"/>
                  <a:gd name="T14" fmla="*/ 0 w 158"/>
                  <a:gd name="T15" fmla="*/ 0 h 300"/>
                  <a:gd name="T16" fmla="*/ 0 w 158"/>
                  <a:gd name="T17" fmla="*/ 0 h 300"/>
                  <a:gd name="T18" fmla="*/ 0 w 158"/>
                  <a:gd name="T19" fmla="*/ 0 h 300"/>
                  <a:gd name="T20" fmla="*/ 0 w 158"/>
                  <a:gd name="T21" fmla="*/ 0 h 300"/>
                  <a:gd name="T22" fmla="*/ 0 w 158"/>
                  <a:gd name="T23" fmla="*/ 0 h 300"/>
                  <a:gd name="T24" fmla="*/ 0 w 158"/>
                  <a:gd name="T25" fmla="*/ 0 h 300"/>
                  <a:gd name="T26" fmla="*/ 0 w 158"/>
                  <a:gd name="T27" fmla="*/ 0 h 300"/>
                  <a:gd name="T28" fmla="*/ 0 w 158"/>
                  <a:gd name="T29" fmla="*/ 0 h 300"/>
                  <a:gd name="T30" fmla="*/ 0 w 158"/>
                  <a:gd name="T31" fmla="*/ 0 h 300"/>
                  <a:gd name="T32" fmla="*/ 0 w 158"/>
                  <a:gd name="T33" fmla="*/ 0 h 300"/>
                  <a:gd name="T34" fmla="*/ 0 w 158"/>
                  <a:gd name="T35" fmla="*/ 0 h 300"/>
                  <a:gd name="T36" fmla="*/ 0 w 158"/>
                  <a:gd name="T37" fmla="*/ 0 h 300"/>
                  <a:gd name="T38" fmla="*/ 0 w 158"/>
                  <a:gd name="T39" fmla="*/ 0 h 300"/>
                  <a:gd name="T40" fmla="*/ 0 w 158"/>
                  <a:gd name="T41" fmla="*/ 0 h 300"/>
                  <a:gd name="T42" fmla="*/ 0 w 158"/>
                  <a:gd name="T43" fmla="*/ 0 h 300"/>
                  <a:gd name="T44" fmla="*/ 0 w 158"/>
                  <a:gd name="T45" fmla="*/ 0 h 300"/>
                  <a:gd name="T46" fmla="*/ 0 w 158"/>
                  <a:gd name="T47" fmla="*/ 0 h 300"/>
                  <a:gd name="T48" fmla="*/ 0 w 158"/>
                  <a:gd name="T49" fmla="*/ 0 h 300"/>
                  <a:gd name="T50" fmla="*/ 0 w 158"/>
                  <a:gd name="T51" fmla="*/ 0 h 300"/>
                  <a:gd name="T52" fmla="*/ 0 w 158"/>
                  <a:gd name="T53" fmla="*/ 0 h 300"/>
                  <a:gd name="T54" fmla="*/ 0 w 158"/>
                  <a:gd name="T55" fmla="*/ 0 h 300"/>
                  <a:gd name="T56" fmla="*/ 0 w 158"/>
                  <a:gd name="T57" fmla="*/ 0 h 300"/>
                  <a:gd name="T58" fmla="*/ 0 w 158"/>
                  <a:gd name="T59" fmla="*/ 0 h 300"/>
                  <a:gd name="T60" fmla="*/ 0 w 158"/>
                  <a:gd name="T61" fmla="*/ 0 h 300"/>
                  <a:gd name="T62" fmla="*/ 0 w 158"/>
                  <a:gd name="T63" fmla="*/ 0 h 300"/>
                  <a:gd name="T64" fmla="*/ 0 w 158"/>
                  <a:gd name="T65" fmla="*/ 0 h 300"/>
                  <a:gd name="T66" fmla="*/ 0 w 158"/>
                  <a:gd name="T67" fmla="*/ 0 h 300"/>
                  <a:gd name="T68" fmla="*/ 0 w 158"/>
                  <a:gd name="T69" fmla="*/ 0 h 300"/>
                  <a:gd name="T70" fmla="*/ 0 w 158"/>
                  <a:gd name="T71" fmla="*/ 0 h 300"/>
                  <a:gd name="T72" fmla="*/ 0 w 158"/>
                  <a:gd name="T73" fmla="*/ 0 h 300"/>
                  <a:gd name="T74" fmla="*/ 0 w 158"/>
                  <a:gd name="T75" fmla="*/ 0 h 300"/>
                  <a:gd name="T76" fmla="*/ 0 w 158"/>
                  <a:gd name="T77" fmla="*/ 0 h 300"/>
                  <a:gd name="T78" fmla="*/ 0 w 158"/>
                  <a:gd name="T79" fmla="*/ 0 h 300"/>
                  <a:gd name="T80" fmla="*/ 0 w 158"/>
                  <a:gd name="T81" fmla="*/ 0 h 300"/>
                  <a:gd name="T82" fmla="*/ 0 w 158"/>
                  <a:gd name="T83" fmla="*/ 0 h 300"/>
                  <a:gd name="T84" fmla="*/ 0 w 158"/>
                  <a:gd name="T85" fmla="*/ 0 h 300"/>
                  <a:gd name="T86" fmla="*/ 0 w 158"/>
                  <a:gd name="T87" fmla="*/ 0 h 300"/>
                  <a:gd name="T88" fmla="*/ 0 w 158"/>
                  <a:gd name="T89" fmla="*/ 0 h 300"/>
                  <a:gd name="T90" fmla="*/ 0 w 158"/>
                  <a:gd name="T91" fmla="*/ 0 h 300"/>
                  <a:gd name="T92" fmla="*/ 0 w 158"/>
                  <a:gd name="T93" fmla="*/ 0 h 3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8"/>
                  <a:gd name="T142" fmla="*/ 0 h 300"/>
                  <a:gd name="T143" fmla="*/ 158 w 158"/>
                  <a:gd name="T144" fmla="*/ 300 h 3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8" h="300">
                    <a:moveTo>
                      <a:pt x="85" y="51"/>
                    </a:moveTo>
                    <a:lnTo>
                      <a:pt x="85" y="50"/>
                    </a:lnTo>
                    <a:lnTo>
                      <a:pt x="86" y="48"/>
                    </a:lnTo>
                    <a:lnTo>
                      <a:pt x="88" y="44"/>
                    </a:lnTo>
                    <a:lnTo>
                      <a:pt x="92" y="41"/>
                    </a:lnTo>
                    <a:lnTo>
                      <a:pt x="94" y="37"/>
                    </a:lnTo>
                    <a:lnTo>
                      <a:pt x="96" y="35"/>
                    </a:lnTo>
                    <a:lnTo>
                      <a:pt x="98" y="31"/>
                    </a:lnTo>
                    <a:lnTo>
                      <a:pt x="101" y="29"/>
                    </a:lnTo>
                    <a:lnTo>
                      <a:pt x="104" y="25"/>
                    </a:lnTo>
                    <a:lnTo>
                      <a:pt x="106" y="23"/>
                    </a:lnTo>
                    <a:lnTo>
                      <a:pt x="109" y="20"/>
                    </a:lnTo>
                    <a:lnTo>
                      <a:pt x="112" y="17"/>
                    </a:lnTo>
                    <a:lnTo>
                      <a:pt x="115" y="14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4" y="6"/>
                    </a:lnTo>
                    <a:lnTo>
                      <a:pt x="126" y="5"/>
                    </a:lnTo>
                    <a:lnTo>
                      <a:pt x="130" y="3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47" y="1"/>
                    </a:lnTo>
                    <a:lnTo>
                      <a:pt x="150" y="4"/>
                    </a:lnTo>
                    <a:lnTo>
                      <a:pt x="152" y="6"/>
                    </a:lnTo>
                    <a:lnTo>
                      <a:pt x="155" y="10"/>
                    </a:lnTo>
                    <a:lnTo>
                      <a:pt x="156" y="13"/>
                    </a:lnTo>
                    <a:lnTo>
                      <a:pt x="157" y="17"/>
                    </a:lnTo>
                    <a:lnTo>
                      <a:pt x="157" y="20"/>
                    </a:lnTo>
                    <a:lnTo>
                      <a:pt x="158" y="25"/>
                    </a:lnTo>
                    <a:lnTo>
                      <a:pt x="158" y="30"/>
                    </a:lnTo>
                    <a:lnTo>
                      <a:pt x="158" y="35"/>
                    </a:lnTo>
                    <a:lnTo>
                      <a:pt x="158" y="37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6"/>
                    </a:lnTo>
                    <a:lnTo>
                      <a:pt x="157" y="49"/>
                    </a:lnTo>
                    <a:lnTo>
                      <a:pt x="157" y="51"/>
                    </a:lnTo>
                    <a:lnTo>
                      <a:pt x="156" y="55"/>
                    </a:lnTo>
                    <a:lnTo>
                      <a:pt x="156" y="58"/>
                    </a:lnTo>
                    <a:lnTo>
                      <a:pt x="155" y="61"/>
                    </a:lnTo>
                    <a:lnTo>
                      <a:pt x="155" y="64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4"/>
                    </a:lnTo>
                    <a:lnTo>
                      <a:pt x="151" y="77"/>
                    </a:lnTo>
                    <a:lnTo>
                      <a:pt x="150" y="80"/>
                    </a:lnTo>
                    <a:lnTo>
                      <a:pt x="150" y="83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47" y="93"/>
                    </a:lnTo>
                    <a:lnTo>
                      <a:pt x="146" y="96"/>
                    </a:lnTo>
                    <a:lnTo>
                      <a:pt x="145" y="99"/>
                    </a:lnTo>
                    <a:lnTo>
                      <a:pt x="144" y="102"/>
                    </a:lnTo>
                    <a:lnTo>
                      <a:pt x="143" y="106"/>
                    </a:lnTo>
                    <a:lnTo>
                      <a:pt x="143" y="108"/>
                    </a:lnTo>
                    <a:lnTo>
                      <a:pt x="141" y="112"/>
                    </a:lnTo>
                    <a:lnTo>
                      <a:pt x="140" y="115"/>
                    </a:lnTo>
                    <a:lnTo>
                      <a:pt x="140" y="119"/>
                    </a:lnTo>
                    <a:lnTo>
                      <a:pt x="139" y="121"/>
                    </a:lnTo>
                    <a:lnTo>
                      <a:pt x="138" y="124"/>
                    </a:lnTo>
                    <a:lnTo>
                      <a:pt x="137" y="127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7"/>
                    </a:lnTo>
                    <a:lnTo>
                      <a:pt x="134" y="139"/>
                    </a:lnTo>
                    <a:lnTo>
                      <a:pt x="133" y="143"/>
                    </a:lnTo>
                    <a:lnTo>
                      <a:pt x="133" y="145"/>
                    </a:lnTo>
                    <a:lnTo>
                      <a:pt x="131" y="150"/>
                    </a:lnTo>
                    <a:lnTo>
                      <a:pt x="130" y="156"/>
                    </a:lnTo>
                    <a:lnTo>
                      <a:pt x="130" y="159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28" y="172"/>
                    </a:lnTo>
                    <a:lnTo>
                      <a:pt x="128" y="176"/>
                    </a:lnTo>
                    <a:lnTo>
                      <a:pt x="130" y="179"/>
                    </a:lnTo>
                    <a:lnTo>
                      <a:pt x="130" y="182"/>
                    </a:lnTo>
                    <a:lnTo>
                      <a:pt x="130" y="184"/>
                    </a:lnTo>
                    <a:lnTo>
                      <a:pt x="130" y="188"/>
                    </a:lnTo>
                    <a:lnTo>
                      <a:pt x="131" y="191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31" y="204"/>
                    </a:lnTo>
                    <a:lnTo>
                      <a:pt x="132" y="209"/>
                    </a:lnTo>
                    <a:lnTo>
                      <a:pt x="131" y="214"/>
                    </a:lnTo>
                    <a:lnTo>
                      <a:pt x="131" y="218"/>
                    </a:lnTo>
                    <a:lnTo>
                      <a:pt x="131" y="223"/>
                    </a:lnTo>
                    <a:lnTo>
                      <a:pt x="131" y="229"/>
                    </a:lnTo>
                    <a:lnTo>
                      <a:pt x="130" y="234"/>
                    </a:lnTo>
                    <a:lnTo>
                      <a:pt x="130" y="239"/>
                    </a:lnTo>
                    <a:lnTo>
                      <a:pt x="130" y="245"/>
                    </a:lnTo>
                    <a:lnTo>
                      <a:pt x="128" y="249"/>
                    </a:lnTo>
                    <a:lnTo>
                      <a:pt x="127" y="254"/>
                    </a:lnTo>
                    <a:lnTo>
                      <a:pt x="126" y="259"/>
                    </a:lnTo>
                    <a:lnTo>
                      <a:pt x="125" y="264"/>
                    </a:lnTo>
                    <a:lnTo>
                      <a:pt x="123" y="268"/>
                    </a:lnTo>
                    <a:lnTo>
                      <a:pt x="120" y="272"/>
                    </a:lnTo>
                    <a:lnTo>
                      <a:pt x="118" y="277"/>
                    </a:lnTo>
                    <a:lnTo>
                      <a:pt x="115" y="280"/>
                    </a:lnTo>
                    <a:lnTo>
                      <a:pt x="113" y="285"/>
                    </a:lnTo>
                    <a:lnTo>
                      <a:pt x="111" y="287"/>
                    </a:lnTo>
                    <a:lnTo>
                      <a:pt x="107" y="290"/>
                    </a:lnTo>
                    <a:lnTo>
                      <a:pt x="104" y="293"/>
                    </a:lnTo>
                    <a:lnTo>
                      <a:pt x="100" y="296"/>
                    </a:lnTo>
                    <a:lnTo>
                      <a:pt x="95" y="297"/>
                    </a:lnTo>
                    <a:lnTo>
                      <a:pt x="90" y="299"/>
                    </a:lnTo>
                    <a:lnTo>
                      <a:pt x="86" y="299"/>
                    </a:lnTo>
                    <a:lnTo>
                      <a:pt x="81" y="300"/>
                    </a:lnTo>
                    <a:lnTo>
                      <a:pt x="75" y="300"/>
                    </a:lnTo>
                    <a:lnTo>
                      <a:pt x="70" y="299"/>
                    </a:lnTo>
                    <a:lnTo>
                      <a:pt x="66" y="298"/>
                    </a:lnTo>
                    <a:lnTo>
                      <a:pt x="61" y="297"/>
                    </a:lnTo>
                    <a:lnTo>
                      <a:pt x="56" y="294"/>
                    </a:lnTo>
                    <a:lnTo>
                      <a:pt x="51" y="291"/>
                    </a:lnTo>
                    <a:lnTo>
                      <a:pt x="48" y="288"/>
                    </a:lnTo>
                    <a:lnTo>
                      <a:pt x="43" y="285"/>
                    </a:lnTo>
                    <a:lnTo>
                      <a:pt x="40" y="280"/>
                    </a:lnTo>
                    <a:lnTo>
                      <a:pt x="36" y="277"/>
                    </a:lnTo>
                    <a:lnTo>
                      <a:pt x="32" y="272"/>
                    </a:lnTo>
                    <a:lnTo>
                      <a:pt x="30" y="268"/>
                    </a:lnTo>
                    <a:lnTo>
                      <a:pt x="26" y="264"/>
                    </a:lnTo>
                    <a:lnTo>
                      <a:pt x="24" y="259"/>
                    </a:lnTo>
                    <a:lnTo>
                      <a:pt x="22" y="254"/>
                    </a:lnTo>
                    <a:lnTo>
                      <a:pt x="19" y="249"/>
                    </a:lnTo>
                    <a:lnTo>
                      <a:pt x="16" y="243"/>
                    </a:lnTo>
                    <a:lnTo>
                      <a:pt x="13" y="239"/>
                    </a:lnTo>
                    <a:lnTo>
                      <a:pt x="12" y="234"/>
                    </a:lnTo>
                    <a:lnTo>
                      <a:pt x="10" y="229"/>
                    </a:lnTo>
                    <a:lnTo>
                      <a:pt x="9" y="224"/>
                    </a:lnTo>
                    <a:lnTo>
                      <a:pt x="8" y="220"/>
                    </a:lnTo>
                    <a:lnTo>
                      <a:pt x="5" y="215"/>
                    </a:lnTo>
                    <a:lnTo>
                      <a:pt x="5" y="211"/>
                    </a:lnTo>
                    <a:lnTo>
                      <a:pt x="4" y="208"/>
                    </a:lnTo>
                    <a:lnTo>
                      <a:pt x="3" y="204"/>
                    </a:lnTo>
                    <a:lnTo>
                      <a:pt x="2" y="202"/>
                    </a:lnTo>
                    <a:lnTo>
                      <a:pt x="2" y="199"/>
                    </a:lnTo>
                    <a:lnTo>
                      <a:pt x="0" y="196"/>
                    </a:lnTo>
                    <a:lnTo>
                      <a:pt x="85" y="5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7" name="Freeform 246"/>
              <p:cNvSpPr>
                <a:spLocks/>
              </p:cNvSpPr>
              <p:nvPr/>
            </p:nvSpPr>
            <p:spPr bwMode="auto">
              <a:xfrm>
                <a:off x="1806" y="1431"/>
                <a:ext cx="26" cy="101"/>
              </a:xfrm>
              <a:custGeom>
                <a:avLst/>
                <a:gdLst>
                  <a:gd name="T0" fmla="*/ 0 w 77"/>
                  <a:gd name="T1" fmla="*/ 0 h 301"/>
                  <a:gd name="T2" fmla="*/ 0 w 77"/>
                  <a:gd name="T3" fmla="*/ 0 h 301"/>
                  <a:gd name="T4" fmla="*/ 0 w 77"/>
                  <a:gd name="T5" fmla="*/ 0 h 301"/>
                  <a:gd name="T6" fmla="*/ 0 w 77"/>
                  <a:gd name="T7" fmla="*/ 0 h 301"/>
                  <a:gd name="T8" fmla="*/ 0 w 77"/>
                  <a:gd name="T9" fmla="*/ 0 h 301"/>
                  <a:gd name="T10" fmla="*/ 0 w 77"/>
                  <a:gd name="T11" fmla="*/ 0 h 301"/>
                  <a:gd name="T12" fmla="*/ 0 w 77"/>
                  <a:gd name="T13" fmla="*/ 0 h 301"/>
                  <a:gd name="T14" fmla="*/ 0 w 77"/>
                  <a:gd name="T15" fmla="*/ 0 h 301"/>
                  <a:gd name="T16" fmla="*/ 0 w 77"/>
                  <a:gd name="T17" fmla="*/ 0 h 301"/>
                  <a:gd name="T18" fmla="*/ 0 w 77"/>
                  <a:gd name="T19" fmla="*/ 0 h 301"/>
                  <a:gd name="T20" fmla="*/ 0 w 77"/>
                  <a:gd name="T21" fmla="*/ 0 h 301"/>
                  <a:gd name="T22" fmla="*/ 0 w 77"/>
                  <a:gd name="T23" fmla="*/ 0 h 301"/>
                  <a:gd name="T24" fmla="*/ 0 w 77"/>
                  <a:gd name="T25" fmla="*/ 0 h 301"/>
                  <a:gd name="T26" fmla="*/ 0 w 77"/>
                  <a:gd name="T27" fmla="*/ 0 h 301"/>
                  <a:gd name="T28" fmla="*/ 0 w 77"/>
                  <a:gd name="T29" fmla="*/ 0 h 301"/>
                  <a:gd name="T30" fmla="*/ 0 w 77"/>
                  <a:gd name="T31" fmla="*/ 0 h 301"/>
                  <a:gd name="T32" fmla="*/ 0 w 77"/>
                  <a:gd name="T33" fmla="*/ 0 h 301"/>
                  <a:gd name="T34" fmla="*/ 0 w 77"/>
                  <a:gd name="T35" fmla="*/ 0 h 301"/>
                  <a:gd name="T36" fmla="*/ 0 w 77"/>
                  <a:gd name="T37" fmla="*/ 0 h 301"/>
                  <a:gd name="T38" fmla="*/ 0 w 77"/>
                  <a:gd name="T39" fmla="*/ 0 h 301"/>
                  <a:gd name="T40" fmla="*/ 0 w 77"/>
                  <a:gd name="T41" fmla="*/ 0 h 301"/>
                  <a:gd name="T42" fmla="*/ 0 w 77"/>
                  <a:gd name="T43" fmla="*/ 0 h 301"/>
                  <a:gd name="T44" fmla="*/ 0 w 77"/>
                  <a:gd name="T45" fmla="*/ 0 h 301"/>
                  <a:gd name="T46" fmla="*/ 0 w 77"/>
                  <a:gd name="T47" fmla="*/ 0 h 301"/>
                  <a:gd name="T48" fmla="*/ 0 w 77"/>
                  <a:gd name="T49" fmla="*/ 0 h 301"/>
                  <a:gd name="T50" fmla="*/ 0 w 77"/>
                  <a:gd name="T51" fmla="*/ 0 h 301"/>
                  <a:gd name="T52" fmla="*/ 0 w 77"/>
                  <a:gd name="T53" fmla="*/ 0 h 301"/>
                  <a:gd name="T54" fmla="*/ 0 w 77"/>
                  <a:gd name="T55" fmla="*/ 0 h 301"/>
                  <a:gd name="T56" fmla="*/ 0 w 77"/>
                  <a:gd name="T57" fmla="*/ 0 h 301"/>
                  <a:gd name="T58" fmla="*/ 0 w 77"/>
                  <a:gd name="T59" fmla="*/ 0 h 301"/>
                  <a:gd name="T60" fmla="*/ 0 w 77"/>
                  <a:gd name="T61" fmla="*/ 0 h 301"/>
                  <a:gd name="T62" fmla="*/ 0 w 77"/>
                  <a:gd name="T63" fmla="*/ 0 h 301"/>
                  <a:gd name="T64" fmla="*/ 0 w 77"/>
                  <a:gd name="T65" fmla="*/ 0 h 301"/>
                  <a:gd name="T66" fmla="*/ 0 w 77"/>
                  <a:gd name="T67" fmla="*/ 0 h 301"/>
                  <a:gd name="T68" fmla="*/ 0 w 77"/>
                  <a:gd name="T69" fmla="*/ 0 h 301"/>
                  <a:gd name="T70" fmla="*/ 0 w 77"/>
                  <a:gd name="T71" fmla="*/ 0 h 301"/>
                  <a:gd name="T72" fmla="*/ 0 w 77"/>
                  <a:gd name="T73" fmla="*/ 0 h 301"/>
                  <a:gd name="T74" fmla="*/ 0 w 77"/>
                  <a:gd name="T75" fmla="*/ 0 h 301"/>
                  <a:gd name="T76" fmla="*/ 0 w 77"/>
                  <a:gd name="T77" fmla="*/ 0 h 301"/>
                  <a:gd name="T78" fmla="*/ 0 w 77"/>
                  <a:gd name="T79" fmla="*/ 0 h 301"/>
                  <a:gd name="T80" fmla="*/ 0 w 77"/>
                  <a:gd name="T81" fmla="*/ 0 h 301"/>
                  <a:gd name="T82" fmla="*/ 0 w 77"/>
                  <a:gd name="T83" fmla="*/ 0 h 301"/>
                  <a:gd name="T84" fmla="*/ 0 w 77"/>
                  <a:gd name="T85" fmla="*/ 0 h 301"/>
                  <a:gd name="T86" fmla="*/ 0 w 77"/>
                  <a:gd name="T87" fmla="*/ 0 h 301"/>
                  <a:gd name="T88" fmla="*/ 0 w 77"/>
                  <a:gd name="T89" fmla="*/ 0 h 301"/>
                  <a:gd name="T90" fmla="*/ 0 w 77"/>
                  <a:gd name="T91" fmla="*/ 0 h 301"/>
                  <a:gd name="T92" fmla="*/ 0 w 77"/>
                  <a:gd name="T93" fmla="*/ 0 h 301"/>
                  <a:gd name="T94" fmla="*/ 0 w 77"/>
                  <a:gd name="T95" fmla="*/ 0 h 301"/>
                  <a:gd name="T96" fmla="*/ 0 w 77"/>
                  <a:gd name="T97" fmla="*/ 0 h 301"/>
                  <a:gd name="T98" fmla="*/ 0 w 77"/>
                  <a:gd name="T99" fmla="*/ 0 h 301"/>
                  <a:gd name="T100" fmla="*/ 0 w 77"/>
                  <a:gd name="T101" fmla="*/ 0 h 301"/>
                  <a:gd name="T102" fmla="*/ 0 w 77"/>
                  <a:gd name="T103" fmla="*/ 0 h 301"/>
                  <a:gd name="T104" fmla="*/ 0 w 77"/>
                  <a:gd name="T105" fmla="*/ 0 h 301"/>
                  <a:gd name="T106" fmla="*/ 0 w 77"/>
                  <a:gd name="T107" fmla="*/ 0 h 301"/>
                  <a:gd name="T108" fmla="*/ 0 w 77"/>
                  <a:gd name="T109" fmla="*/ 0 h 301"/>
                  <a:gd name="T110" fmla="*/ 0 w 77"/>
                  <a:gd name="T111" fmla="*/ 0 h 301"/>
                  <a:gd name="T112" fmla="*/ 0 w 77"/>
                  <a:gd name="T113" fmla="*/ 0 h 301"/>
                  <a:gd name="T114" fmla="*/ 0 w 77"/>
                  <a:gd name="T115" fmla="*/ 0 h 301"/>
                  <a:gd name="T116" fmla="*/ 0 w 77"/>
                  <a:gd name="T117" fmla="*/ 0 h 301"/>
                  <a:gd name="T118" fmla="*/ 0 w 77"/>
                  <a:gd name="T119" fmla="*/ 0 h 3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"/>
                  <a:gd name="T181" fmla="*/ 0 h 301"/>
                  <a:gd name="T182" fmla="*/ 77 w 77"/>
                  <a:gd name="T183" fmla="*/ 301 h 3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" h="301">
                    <a:moveTo>
                      <a:pt x="77" y="10"/>
                    </a:moveTo>
                    <a:lnTo>
                      <a:pt x="75" y="14"/>
                    </a:lnTo>
                    <a:lnTo>
                      <a:pt x="75" y="18"/>
                    </a:lnTo>
                    <a:lnTo>
                      <a:pt x="74" y="20"/>
                    </a:lnTo>
                    <a:lnTo>
                      <a:pt x="74" y="24"/>
                    </a:lnTo>
                    <a:lnTo>
                      <a:pt x="72" y="27"/>
                    </a:lnTo>
                    <a:lnTo>
                      <a:pt x="71" y="31"/>
                    </a:lnTo>
                    <a:lnTo>
                      <a:pt x="70" y="33"/>
                    </a:lnTo>
                    <a:lnTo>
                      <a:pt x="70" y="38"/>
                    </a:lnTo>
                    <a:lnTo>
                      <a:pt x="69" y="40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8" y="50"/>
                    </a:lnTo>
                    <a:lnTo>
                      <a:pt x="66" y="53"/>
                    </a:lnTo>
                    <a:lnTo>
                      <a:pt x="66" y="57"/>
                    </a:lnTo>
                    <a:lnTo>
                      <a:pt x="65" y="59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4" y="67"/>
                    </a:lnTo>
                    <a:lnTo>
                      <a:pt x="64" y="71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9"/>
                    </a:lnTo>
                    <a:lnTo>
                      <a:pt x="63" y="83"/>
                    </a:lnTo>
                    <a:lnTo>
                      <a:pt x="63" y="86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95"/>
                    </a:lnTo>
                    <a:lnTo>
                      <a:pt x="62" y="97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1" y="105"/>
                    </a:lnTo>
                    <a:lnTo>
                      <a:pt x="61" y="109"/>
                    </a:lnTo>
                    <a:lnTo>
                      <a:pt x="59" y="115"/>
                    </a:lnTo>
                    <a:lnTo>
                      <a:pt x="59" y="121"/>
                    </a:lnTo>
                    <a:lnTo>
                      <a:pt x="59" y="123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7"/>
                    </a:lnTo>
                    <a:lnTo>
                      <a:pt x="57" y="143"/>
                    </a:lnTo>
                    <a:lnTo>
                      <a:pt x="57" y="146"/>
                    </a:lnTo>
                    <a:lnTo>
                      <a:pt x="57" y="149"/>
                    </a:lnTo>
                    <a:lnTo>
                      <a:pt x="56" y="153"/>
                    </a:lnTo>
                    <a:lnTo>
                      <a:pt x="56" y="155"/>
                    </a:lnTo>
                    <a:lnTo>
                      <a:pt x="56" y="159"/>
                    </a:lnTo>
                    <a:lnTo>
                      <a:pt x="55" y="161"/>
                    </a:lnTo>
                    <a:lnTo>
                      <a:pt x="55" y="165"/>
                    </a:lnTo>
                    <a:lnTo>
                      <a:pt x="55" y="167"/>
                    </a:lnTo>
                    <a:lnTo>
                      <a:pt x="55" y="171"/>
                    </a:lnTo>
                    <a:lnTo>
                      <a:pt x="53" y="174"/>
                    </a:lnTo>
                    <a:lnTo>
                      <a:pt x="53" y="177"/>
                    </a:lnTo>
                    <a:lnTo>
                      <a:pt x="53" y="180"/>
                    </a:lnTo>
                    <a:lnTo>
                      <a:pt x="52" y="184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3"/>
                    </a:lnTo>
                    <a:lnTo>
                      <a:pt x="50" y="197"/>
                    </a:lnTo>
                    <a:lnTo>
                      <a:pt x="50" y="200"/>
                    </a:lnTo>
                    <a:lnTo>
                      <a:pt x="49" y="204"/>
                    </a:lnTo>
                    <a:lnTo>
                      <a:pt x="49" y="209"/>
                    </a:lnTo>
                    <a:lnTo>
                      <a:pt x="46" y="213"/>
                    </a:lnTo>
                    <a:lnTo>
                      <a:pt x="45" y="218"/>
                    </a:lnTo>
                    <a:lnTo>
                      <a:pt x="44" y="222"/>
                    </a:lnTo>
                    <a:lnTo>
                      <a:pt x="43" y="225"/>
                    </a:lnTo>
                    <a:lnTo>
                      <a:pt x="42" y="229"/>
                    </a:lnTo>
                    <a:lnTo>
                      <a:pt x="40" y="232"/>
                    </a:lnTo>
                    <a:lnTo>
                      <a:pt x="40" y="235"/>
                    </a:lnTo>
                    <a:lnTo>
                      <a:pt x="40" y="237"/>
                    </a:lnTo>
                    <a:lnTo>
                      <a:pt x="40" y="239"/>
                    </a:lnTo>
                    <a:lnTo>
                      <a:pt x="40" y="243"/>
                    </a:lnTo>
                    <a:lnTo>
                      <a:pt x="40" y="244"/>
                    </a:lnTo>
                    <a:lnTo>
                      <a:pt x="40" y="248"/>
                    </a:lnTo>
                    <a:lnTo>
                      <a:pt x="40" y="249"/>
                    </a:lnTo>
                    <a:lnTo>
                      <a:pt x="42" y="252"/>
                    </a:lnTo>
                    <a:lnTo>
                      <a:pt x="46" y="255"/>
                    </a:lnTo>
                    <a:lnTo>
                      <a:pt x="50" y="257"/>
                    </a:lnTo>
                    <a:lnTo>
                      <a:pt x="55" y="260"/>
                    </a:lnTo>
                    <a:lnTo>
                      <a:pt x="61" y="263"/>
                    </a:lnTo>
                    <a:lnTo>
                      <a:pt x="64" y="265"/>
                    </a:lnTo>
                    <a:lnTo>
                      <a:pt x="66" y="268"/>
                    </a:lnTo>
                    <a:lnTo>
                      <a:pt x="69" y="271"/>
                    </a:lnTo>
                    <a:lnTo>
                      <a:pt x="70" y="276"/>
                    </a:lnTo>
                    <a:lnTo>
                      <a:pt x="70" y="279"/>
                    </a:lnTo>
                    <a:lnTo>
                      <a:pt x="70" y="283"/>
                    </a:lnTo>
                    <a:lnTo>
                      <a:pt x="69" y="287"/>
                    </a:lnTo>
                    <a:lnTo>
                      <a:pt x="68" y="290"/>
                    </a:lnTo>
                    <a:lnTo>
                      <a:pt x="64" y="293"/>
                    </a:lnTo>
                    <a:lnTo>
                      <a:pt x="62" y="296"/>
                    </a:lnTo>
                    <a:lnTo>
                      <a:pt x="58" y="298"/>
                    </a:lnTo>
                    <a:lnTo>
                      <a:pt x="55" y="300"/>
                    </a:lnTo>
                    <a:lnTo>
                      <a:pt x="51" y="301"/>
                    </a:lnTo>
                    <a:lnTo>
                      <a:pt x="48" y="301"/>
                    </a:lnTo>
                    <a:lnTo>
                      <a:pt x="43" y="301"/>
                    </a:lnTo>
                    <a:lnTo>
                      <a:pt x="39" y="299"/>
                    </a:lnTo>
                    <a:lnTo>
                      <a:pt x="33" y="295"/>
                    </a:lnTo>
                    <a:lnTo>
                      <a:pt x="29" y="292"/>
                    </a:lnTo>
                    <a:lnTo>
                      <a:pt x="23" y="289"/>
                    </a:lnTo>
                    <a:lnTo>
                      <a:pt x="18" y="286"/>
                    </a:lnTo>
                    <a:lnTo>
                      <a:pt x="13" y="281"/>
                    </a:lnTo>
                    <a:lnTo>
                      <a:pt x="10" y="277"/>
                    </a:lnTo>
                    <a:lnTo>
                      <a:pt x="6" y="273"/>
                    </a:lnTo>
                    <a:lnTo>
                      <a:pt x="4" y="268"/>
                    </a:lnTo>
                    <a:lnTo>
                      <a:pt x="1" y="262"/>
                    </a:lnTo>
                    <a:lnTo>
                      <a:pt x="1" y="257"/>
                    </a:lnTo>
                    <a:lnTo>
                      <a:pt x="0" y="254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2" y="222"/>
                    </a:lnTo>
                    <a:lnTo>
                      <a:pt x="2" y="216"/>
                    </a:lnTo>
                    <a:lnTo>
                      <a:pt x="4" y="211"/>
                    </a:lnTo>
                    <a:lnTo>
                      <a:pt x="5" y="207"/>
                    </a:lnTo>
                    <a:lnTo>
                      <a:pt x="6" y="205"/>
                    </a:lnTo>
                    <a:lnTo>
                      <a:pt x="6" y="201"/>
                    </a:lnTo>
                    <a:lnTo>
                      <a:pt x="7" y="199"/>
                    </a:lnTo>
                    <a:lnTo>
                      <a:pt x="7" y="196"/>
                    </a:lnTo>
                    <a:lnTo>
                      <a:pt x="8" y="192"/>
                    </a:lnTo>
                    <a:lnTo>
                      <a:pt x="8" y="188"/>
                    </a:lnTo>
                    <a:lnTo>
                      <a:pt x="10" y="185"/>
                    </a:lnTo>
                    <a:lnTo>
                      <a:pt x="11" y="181"/>
                    </a:lnTo>
                    <a:lnTo>
                      <a:pt x="12" y="178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8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5" y="159"/>
                    </a:lnTo>
                    <a:lnTo>
                      <a:pt x="17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9" y="147"/>
                    </a:lnTo>
                    <a:lnTo>
                      <a:pt x="19" y="145"/>
                    </a:lnTo>
                    <a:lnTo>
                      <a:pt x="20" y="141"/>
                    </a:lnTo>
                    <a:lnTo>
                      <a:pt x="20" y="139"/>
                    </a:lnTo>
                    <a:lnTo>
                      <a:pt x="21" y="135"/>
                    </a:lnTo>
                    <a:lnTo>
                      <a:pt x="24" y="130"/>
                    </a:lnTo>
                    <a:lnTo>
                      <a:pt x="25" y="124"/>
                    </a:lnTo>
                    <a:lnTo>
                      <a:pt x="26" y="118"/>
                    </a:lnTo>
                    <a:lnTo>
                      <a:pt x="29" y="114"/>
                    </a:lnTo>
                    <a:lnTo>
                      <a:pt x="30" y="108"/>
                    </a:lnTo>
                    <a:lnTo>
                      <a:pt x="31" y="103"/>
                    </a:lnTo>
                    <a:lnTo>
                      <a:pt x="33" y="97"/>
                    </a:lnTo>
                    <a:lnTo>
                      <a:pt x="34" y="91"/>
                    </a:lnTo>
                    <a:lnTo>
                      <a:pt x="36" y="86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9" y="75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3" y="63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2"/>
                    </a:lnTo>
                    <a:lnTo>
                      <a:pt x="49" y="39"/>
                    </a:lnTo>
                    <a:lnTo>
                      <a:pt x="50" y="37"/>
                    </a:lnTo>
                    <a:lnTo>
                      <a:pt x="50" y="33"/>
                    </a:lnTo>
                    <a:lnTo>
                      <a:pt x="51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58" y="7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6" y="7"/>
                    </a:lnTo>
                    <a:lnTo>
                      <a:pt x="7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8" name="Freeform 247"/>
              <p:cNvSpPr>
                <a:spLocks/>
              </p:cNvSpPr>
              <p:nvPr/>
            </p:nvSpPr>
            <p:spPr bwMode="auto">
              <a:xfrm>
                <a:off x="1743" y="1538"/>
                <a:ext cx="64" cy="65"/>
              </a:xfrm>
              <a:custGeom>
                <a:avLst/>
                <a:gdLst>
                  <a:gd name="T0" fmla="*/ 0 w 191"/>
                  <a:gd name="T1" fmla="*/ 0 h 197"/>
                  <a:gd name="T2" fmla="*/ 0 w 191"/>
                  <a:gd name="T3" fmla="*/ 0 h 197"/>
                  <a:gd name="T4" fmla="*/ 0 w 191"/>
                  <a:gd name="T5" fmla="*/ 0 h 197"/>
                  <a:gd name="T6" fmla="*/ 0 w 191"/>
                  <a:gd name="T7" fmla="*/ 0 h 197"/>
                  <a:gd name="T8" fmla="*/ 0 w 191"/>
                  <a:gd name="T9" fmla="*/ 0 h 197"/>
                  <a:gd name="T10" fmla="*/ 0 w 191"/>
                  <a:gd name="T11" fmla="*/ 0 h 197"/>
                  <a:gd name="T12" fmla="*/ 0 w 191"/>
                  <a:gd name="T13" fmla="*/ 0 h 197"/>
                  <a:gd name="T14" fmla="*/ 0 w 191"/>
                  <a:gd name="T15" fmla="*/ 0 h 197"/>
                  <a:gd name="T16" fmla="*/ 0 w 191"/>
                  <a:gd name="T17" fmla="*/ 0 h 197"/>
                  <a:gd name="T18" fmla="*/ 0 w 191"/>
                  <a:gd name="T19" fmla="*/ 0 h 197"/>
                  <a:gd name="T20" fmla="*/ 0 w 191"/>
                  <a:gd name="T21" fmla="*/ 0 h 197"/>
                  <a:gd name="T22" fmla="*/ 0 w 191"/>
                  <a:gd name="T23" fmla="*/ 0 h 197"/>
                  <a:gd name="T24" fmla="*/ 0 w 191"/>
                  <a:gd name="T25" fmla="*/ 0 h 197"/>
                  <a:gd name="T26" fmla="*/ 0 w 191"/>
                  <a:gd name="T27" fmla="*/ 0 h 197"/>
                  <a:gd name="T28" fmla="*/ 0 w 191"/>
                  <a:gd name="T29" fmla="*/ 0 h 197"/>
                  <a:gd name="T30" fmla="*/ 0 w 191"/>
                  <a:gd name="T31" fmla="*/ 0 h 197"/>
                  <a:gd name="T32" fmla="*/ 0 w 191"/>
                  <a:gd name="T33" fmla="*/ 0 h 197"/>
                  <a:gd name="T34" fmla="*/ 0 w 191"/>
                  <a:gd name="T35" fmla="*/ 0 h 197"/>
                  <a:gd name="T36" fmla="*/ 0 w 191"/>
                  <a:gd name="T37" fmla="*/ 0 h 197"/>
                  <a:gd name="T38" fmla="*/ 0 w 191"/>
                  <a:gd name="T39" fmla="*/ 0 h 197"/>
                  <a:gd name="T40" fmla="*/ 0 w 191"/>
                  <a:gd name="T41" fmla="*/ 0 h 197"/>
                  <a:gd name="T42" fmla="*/ 0 w 191"/>
                  <a:gd name="T43" fmla="*/ 0 h 197"/>
                  <a:gd name="T44" fmla="*/ 0 w 191"/>
                  <a:gd name="T45" fmla="*/ 0 h 197"/>
                  <a:gd name="T46" fmla="*/ 0 w 191"/>
                  <a:gd name="T47" fmla="*/ 0 h 197"/>
                  <a:gd name="T48" fmla="*/ 0 w 191"/>
                  <a:gd name="T49" fmla="*/ 0 h 197"/>
                  <a:gd name="T50" fmla="*/ 0 w 191"/>
                  <a:gd name="T51" fmla="*/ 0 h 197"/>
                  <a:gd name="T52" fmla="*/ 0 w 191"/>
                  <a:gd name="T53" fmla="*/ 0 h 197"/>
                  <a:gd name="T54" fmla="*/ 0 w 191"/>
                  <a:gd name="T55" fmla="*/ 0 h 197"/>
                  <a:gd name="T56" fmla="*/ 0 w 191"/>
                  <a:gd name="T57" fmla="*/ 0 h 197"/>
                  <a:gd name="T58" fmla="*/ 0 w 191"/>
                  <a:gd name="T59" fmla="*/ 0 h 197"/>
                  <a:gd name="T60" fmla="*/ 0 w 191"/>
                  <a:gd name="T61" fmla="*/ 0 h 197"/>
                  <a:gd name="T62" fmla="*/ 0 w 191"/>
                  <a:gd name="T63" fmla="*/ 0 h 197"/>
                  <a:gd name="T64" fmla="*/ 0 w 191"/>
                  <a:gd name="T65" fmla="*/ 0 h 197"/>
                  <a:gd name="T66" fmla="*/ 0 w 191"/>
                  <a:gd name="T67" fmla="*/ 0 h 197"/>
                  <a:gd name="T68" fmla="*/ 0 w 191"/>
                  <a:gd name="T69" fmla="*/ 0 h 197"/>
                  <a:gd name="T70" fmla="*/ 0 w 191"/>
                  <a:gd name="T71" fmla="*/ 0 h 197"/>
                  <a:gd name="T72" fmla="*/ 0 w 191"/>
                  <a:gd name="T73" fmla="*/ 0 h 197"/>
                  <a:gd name="T74" fmla="*/ 0 w 191"/>
                  <a:gd name="T75" fmla="*/ 0 h 197"/>
                  <a:gd name="T76" fmla="*/ 0 w 191"/>
                  <a:gd name="T77" fmla="*/ 0 h 197"/>
                  <a:gd name="T78" fmla="*/ 0 w 191"/>
                  <a:gd name="T79" fmla="*/ 0 h 197"/>
                  <a:gd name="T80" fmla="*/ 0 w 191"/>
                  <a:gd name="T81" fmla="*/ 0 h 197"/>
                  <a:gd name="T82" fmla="*/ 0 w 191"/>
                  <a:gd name="T83" fmla="*/ 0 h 197"/>
                  <a:gd name="T84" fmla="*/ 0 w 191"/>
                  <a:gd name="T85" fmla="*/ 0 h 197"/>
                  <a:gd name="T86" fmla="*/ 0 w 191"/>
                  <a:gd name="T87" fmla="*/ 0 h 197"/>
                  <a:gd name="T88" fmla="*/ 0 w 191"/>
                  <a:gd name="T89" fmla="*/ 0 h 197"/>
                  <a:gd name="T90" fmla="*/ 0 w 191"/>
                  <a:gd name="T91" fmla="*/ 0 h 197"/>
                  <a:gd name="T92" fmla="*/ 0 w 191"/>
                  <a:gd name="T93" fmla="*/ 0 h 197"/>
                  <a:gd name="T94" fmla="*/ 0 w 191"/>
                  <a:gd name="T95" fmla="*/ 0 h 197"/>
                  <a:gd name="T96" fmla="*/ 0 w 191"/>
                  <a:gd name="T97" fmla="*/ 0 h 197"/>
                  <a:gd name="T98" fmla="*/ 0 w 191"/>
                  <a:gd name="T99" fmla="*/ 0 h 197"/>
                  <a:gd name="T100" fmla="*/ 0 w 191"/>
                  <a:gd name="T101" fmla="*/ 0 h 197"/>
                  <a:gd name="T102" fmla="*/ 0 w 191"/>
                  <a:gd name="T103" fmla="*/ 0 h 197"/>
                  <a:gd name="T104" fmla="*/ 0 w 191"/>
                  <a:gd name="T105" fmla="*/ 0 h 197"/>
                  <a:gd name="T106" fmla="*/ 0 w 191"/>
                  <a:gd name="T107" fmla="*/ 0 h 197"/>
                  <a:gd name="T108" fmla="*/ 0 w 191"/>
                  <a:gd name="T109" fmla="*/ 0 h 197"/>
                  <a:gd name="T110" fmla="*/ 0 w 191"/>
                  <a:gd name="T111" fmla="*/ 0 h 197"/>
                  <a:gd name="T112" fmla="*/ 0 w 191"/>
                  <a:gd name="T113" fmla="*/ 0 h 197"/>
                  <a:gd name="T114" fmla="*/ 0 w 191"/>
                  <a:gd name="T115" fmla="*/ 0 h 197"/>
                  <a:gd name="T116" fmla="*/ 0 w 191"/>
                  <a:gd name="T117" fmla="*/ 0 h 197"/>
                  <a:gd name="T118" fmla="*/ 0 w 191"/>
                  <a:gd name="T119" fmla="*/ 0 h 197"/>
                  <a:gd name="T120" fmla="*/ 0 w 191"/>
                  <a:gd name="T121" fmla="*/ 0 h 1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1"/>
                  <a:gd name="T184" fmla="*/ 0 h 197"/>
                  <a:gd name="T185" fmla="*/ 191 w 191"/>
                  <a:gd name="T186" fmla="*/ 197 h 1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1" h="197">
                    <a:moveTo>
                      <a:pt x="190" y="13"/>
                    </a:moveTo>
                    <a:lnTo>
                      <a:pt x="187" y="18"/>
                    </a:lnTo>
                    <a:lnTo>
                      <a:pt x="185" y="22"/>
                    </a:lnTo>
                    <a:lnTo>
                      <a:pt x="182" y="26"/>
                    </a:lnTo>
                    <a:lnTo>
                      <a:pt x="181" y="32"/>
                    </a:lnTo>
                    <a:lnTo>
                      <a:pt x="177" y="35"/>
                    </a:lnTo>
                    <a:lnTo>
                      <a:pt x="176" y="40"/>
                    </a:lnTo>
                    <a:lnTo>
                      <a:pt x="172" y="44"/>
                    </a:lnTo>
                    <a:lnTo>
                      <a:pt x="171" y="49"/>
                    </a:lnTo>
                    <a:lnTo>
                      <a:pt x="168" y="52"/>
                    </a:lnTo>
                    <a:lnTo>
                      <a:pt x="166" y="56"/>
                    </a:lnTo>
                    <a:lnTo>
                      <a:pt x="163" y="59"/>
                    </a:lnTo>
                    <a:lnTo>
                      <a:pt x="162" y="63"/>
                    </a:lnTo>
                    <a:lnTo>
                      <a:pt x="158" y="66"/>
                    </a:lnTo>
                    <a:lnTo>
                      <a:pt x="157" y="70"/>
                    </a:lnTo>
                    <a:lnTo>
                      <a:pt x="155" y="73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7" y="83"/>
                    </a:lnTo>
                    <a:lnTo>
                      <a:pt x="145" y="86"/>
                    </a:lnTo>
                    <a:lnTo>
                      <a:pt x="143" y="90"/>
                    </a:lnTo>
                    <a:lnTo>
                      <a:pt x="140" y="92"/>
                    </a:lnTo>
                    <a:lnTo>
                      <a:pt x="138" y="96"/>
                    </a:lnTo>
                    <a:lnTo>
                      <a:pt x="134" y="100"/>
                    </a:lnTo>
                    <a:lnTo>
                      <a:pt x="133" y="102"/>
                    </a:lnTo>
                    <a:lnTo>
                      <a:pt x="130" y="104"/>
                    </a:lnTo>
                    <a:lnTo>
                      <a:pt x="127" y="108"/>
                    </a:lnTo>
                    <a:lnTo>
                      <a:pt x="124" y="110"/>
                    </a:lnTo>
                    <a:lnTo>
                      <a:pt x="121" y="114"/>
                    </a:lnTo>
                    <a:lnTo>
                      <a:pt x="118" y="116"/>
                    </a:lnTo>
                    <a:lnTo>
                      <a:pt x="114" y="120"/>
                    </a:lnTo>
                    <a:lnTo>
                      <a:pt x="112" y="123"/>
                    </a:lnTo>
                    <a:lnTo>
                      <a:pt x="108" y="126"/>
                    </a:lnTo>
                    <a:lnTo>
                      <a:pt x="102" y="130"/>
                    </a:lnTo>
                    <a:lnTo>
                      <a:pt x="98" y="135"/>
                    </a:lnTo>
                    <a:lnTo>
                      <a:pt x="92" y="140"/>
                    </a:lnTo>
                    <a:lnTo>
                      <a:pt x="87" y="145"/>
                    </a:lnTo>
                    <a:lnTo>
                      <a:pt x="81" y="149"/>
                    </a:lnTo>
                    <a:lnTo>
                      <a:pt x="75" y="154"/>
                    </a:lnTo>
                    <a:lnTo>
                      <a:pt x="70" y="159"/>
                    </a:lnTo>
                    <a:lnTo>
                      <a:pt x="66" y="164"/>
                    </a:lnTo>
                    <a:lnTo>
                      <a:pt x="62" y="165"/>
                    </a:lnTo>
                    <a:lnTo>
                      <a:pt x="58" y="168"/>
                    </a:lnTo>
                    <a:lnTo>
                      <a:pt x="56" y="170"/>
                    </a:lnTo>
                    <a:lnTo>
                      <a:pt x="53" y="172"/>
                    </a:lnTo>
                    <a:lnTo>
                      <a:pt x="50" y="173"/>
                    </a:lnTo>
                    <a:lnTo>
                      <a:pt x="47" y="177"/>
                    </a:lnTo>
                    <a:lnTo>
                      <a:pt x="44" y="178"/>
                    </a:lnTo>
                    <a:lnTo>
                      <a:pt x="42" y="180"/>
                    </a:lnTo>
                    <a:lnTo>
                      <a:pt x="38" y="183"/>
                    </a:lnTo>
                    <a:lnTo>
                      <a:pt x="35" y="184"/>
                    </a:lnTo>
                    <a:lnTo>
                      <a:pt x="32" y="186"/>
                    </a:lnTo>
                    <a:lnTo>
                      <a:pt x="29" y="188"/>
                    </a:lnTo>
                    <a:lnTo>
                      <a:pt x="25" y="190"/>
                    </a:lnTo>
                    <a:lnTo>
                      <a:pt x="22" y="192"/>
                    </a:lnTo>
                    <a:lnTo>
                      <a:pt x="19" y="194"/>
                    </a:lnTo>
                    <a:lnTo>
                      <a:pt x="16" y="197"/>
                    </a:lnTo>
                    <a:lnTo>
                      <a:pt x="11" y="197"/>
                    </a:lnTo>
                    <a:lnTo>
                      <a:pt x="6" y="197"/>
                    </a:lnTo>
                    <a:lnTo>
                      <a:pt x="3" y="193"/>
                    </a:lnTo>
                    <a:lnTo>
                      <a:pt x="2" y="191"/>
                    </a:lnTo>
                    <a:lnTo>
                      <a:pt x="0" y="187"/>
                    </a:lnTo>
                    <a:lnTo>
                      <a:pt x="0" y="184"/>
                    </a:lnTo>
                    <a:lnTo>
                      <a:pt x="3" y="179"/>
                    </a:lnTo>
                    <a:lnTo>
                      <a:pt x="7" y="177"/>
                    </a:lnTo>
                    <a:lnTo>
                      <a:pt x="12" y="173"/>
                    </a:lnTo>
                    <a:lnTo>
                      <a:pt x="18" y="170"/>
                    </a:lnTo>
                    <a:lnTo>
                      <a:pt x="23" y="166"/>
                    </a:lnTo>
                    <a:lnTo>
                      <a:pt x="28" y="164"/>
                    </a:lnTo>
                    <a:lnTo>
                      <a:pt x="32" y="159"/>
                    </a:lnTo>
                    <a:lnTo>
                      <a:pt x="36" y="156"/>
                    </a:lnTo>
                    <a:lnTo>
                      <a:pt x="41" y="153"/>
                    </a:lnTo>
                    <a:lnTo>
                      <a:pt x="45" y="149"/>
                    </a:lnTo>
                    <a:lnTo>
                      <a:pt x="48" y="145"/>
                    </a:lnTo>
                    <a:lnTo>
                      <a:pt x="51" y="141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4" y="129"/>
                    </a:lnTo>
                    <a:lnTo>
                      <a:pt x="68" y="124"/>
                    </a:lnTo>
                    <a:lnTo>
                      <a:pt x="73" y="120"/>
                    </a:lnTo>
                    <a:lnTo>
                      <a:pt x="79" y="115"/>
                    </a:lnTo>
                    <a:lnTo>
                      <a:pt x="81" y="111"/>
                    </a:lnTo>
                    <a:lnTo>
                      <a:pt x="86" y="108"/>
                    </a:lnTo>
                    <a:lnTo>
                      <a:pt x="89" y="104"/>
                    </a:lnTo>
                    <a:lnTo>
                      <a:pt x="93" y="102"/>
                    </a:lnTo>
                    <a:lnTo>
                      <a:pt x="95" y="98"/>
                    </a:lnTo>
                    <a:lnTo>
                      <a:pt x="99" y="95"/>
                    </a:lnTo>
                    <a:lnTo>
                      <a:pt x="104" y="92"/>
                    </a:lnTo>
                    <a:lnTo>
                      <a:pt x="107" y="89"/>
                    </a:lnTo>
                    <a:lnTo>
                      <a:pt x="109" y="85"/>
                    </a:lnTo>
                    <a:lnTo>
                      <a:pt x="113" y="83"/>
                    </a:lnTo>
                    <a:lnTo>
                      <a:pt x="117" y="79"/>
                    </a:lnTo>
                    <a:lnTo>
                      <a:pt x="119" y="77"/>
                    </a:lnTo>
                    <a:lnTo>
                      <a:pt x="122" y="73"/>
                    </a:lnTo>
                    <a:lnTo>
                      <a:pt x="126" y="70"/>
                    </a:lnTo>
                    <a:lnTo>
                      <a:pt x="128" y="67"/>
                    </a:lnTo>
                    <a:lnTo>
                      <a:pt x="132" y="65"/>
                    </a:lnTo>
                    <a:lnTo>
                      <a:pt x="134" y="60"/>
                    </a:lnTo>
                    <a:lnTo>
                      <a:pt x="138" y="58"/>
                    </a:lnTo>
                    <a:lnTo>
                      <a:pt x="140" y="54"/>
                    </a:lnTo>
                    <a:lnTo>
                      <a:pt x="144" y="51"/>
                    </a:lnTo>
                    <a:lnTo>
                      <a:pt x="146" y="47"/>
                    </a:lnTo>
                    <a:lnTo>
                      <a:pt x="149" y="45"/>
                    </a:lnTo>
                    <a:lnTo>
                      <a:pt x="151" y="41"/>
                    </a:lnTo>
                    <a:lnTo>
                      <a:pt x="155" y="38"/>
                    </a:lnTo>
                    <a:lnTo>
                      <a:pt x="157" y="34"/>
                    </a:lnTo>
                    <a:lnTo>
                      <a:pt x="159" y="31"/>
                    </a:lnTo>
                    <a:lnTo>
                      <a:pt x="162" y="26"/>
                    </a:lnTo>
                    <a:lnTo>
                      <a:pt x="164" y="22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2" y="9"/>
                    </a:lnTo>
                    <a:lnTo>
                      <a:pt x="175" y="6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3" y="0"/>
                    </a:lnTo>
                    <a:lnTo>
                      <a:pt x="187" y="1"/>
                    </a:lnTo>
                    <a:lnTo>
                      <a:pt x="189" y="3"/>
                    </a:lnTo>
                    <a:lnTo>
                      <a:pt x="191" y="6"/>
                    </a:lnTo>
                    <a:lnTo>
                      <a:pt x="191" y="9"/>
                    </a:lnTo>
                    <a:lnTo>
                      <a:pt x="19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9" name="Freeform 248"/>
              <p:cNvSpPr>
                <a:spLocks/>
              </p:cNvSpPr>
              <p:nvPr/>
            </p:nvSpPr>
            <p:spPr bwMode="auto">
              <a:xfrm>
                <a:off x="1781" y="1602"/>
                <a:ext cx="17" cy="105"/>
              </a:xfrm>
              <a:custGeom>
                <a:avLst/>
                <a:gdLst>
                  <a:gd name="T0" fmla="*/ 0 w 52"/>
                  <a:gd name="T1" fmla="*/ 0 h 316"/>
                  <a:gd name="T2" fmla="*/ 0 w 52"/>
                  <a:gd name="T3" fmla="*/ 0 h 316"/>
                  <a:gd name="T4" fmla="*/ 0 w 52"/>
                  <a:gd name="T5" fmla="*/ 0 h 316"/>
                  <a:gd name="T6" fmla="*/ 0 w 52"/>
                  <a:gd name="T7" fmla="*/ 0 h 316"/>
                  <a:gd name="T8" fmla="*/ 0 w 52"/>
                  <a:gd name="T9" fmla="*/ 0 h 316"/>
                  <a:gd name="T10" fmla="*/ 0 w 52"/>
                  <a:gd name="T11" fmla="*/ 0 h 316"/>
                  <a:gd name="T12" fmla="*/ 0 w 52"/>
                  <a:gd name="T13" fmla="*/ 0 h 316"/>
                  <a:gd name="T14" fmla="*/ 0 w 52"/>
                  <a:gd name="T15" fmla="*/ 0 h 316"/>
                  <a:gd name="T16" fmla="*/ 0 w 52"/>
                  <a:gd name="T17" fmla="*/ 0 h 316"/>
                  <a:gd name="T18" fmla="*/ 0 w 52"/>
                  <a:gd name="T19" fmla="*/ 0 h 316"/>
                  <a:gd name="T20" fmla="*/ 0 w 52"/>
                  <a:gd name="T21" fmla="*/ 0 h 316"/>
                  <a:gd name="T22" fmla="*/ 0 w 52"/>
                  <a:gd name="T23" fmla="*/ 0 h 316"/>
                  <a:gd name="T24" fmla="*/ 0 w 52"/>
                  <a:gd name="T25" fmla="*/ 0 h 316"/>
                  <a:gd name="T26" fmla="*/ 0 w 52"/>
                  <a:gd name="T27" fmla="*/ 0 h 316"/>
                  <a:gd name="T28" fmla="*/ 0 w 52"/>
                  <a:gd name="T29" fmla="*/ 0 h 316"/>
                  <a:gd name="T30" fmla="*/ 0 w 52"/>
                  <a:gd name="T31" fmla="*/ 0 h 316"/>
                  <a:gd name="T32" fmla="*/ 0 w 52"/>
                  <a:gd name="T33" fmla="*/ 0 h 316"/>
                  <a:gd name="T34" fmla="*/ 0 w 52"/>
                  <a:gd name="T35" fmla="*/ 0 h 316"/>
                  <a:gd name="T36" fmla="*/ 0 w 52"/>
                  <a:gd name="T37" fmla="*/ 0 h 316"/>
                  <a:gd name="T38" fmla="*/ 0 w 52"/>
                  <a:gd name="T39" fmla="*/ 0 h 316"/>
                  <a:gd name="T40" fmla="*/ 0 w 52"/>
                  <a:gd name="T41" fmla="*/ 0 h 316"/>
                  <a:gd name="T42" fmla="*/ 0 w 52"/>
                  <a:gd name="T43" fmla="*/ 0 h 316"/>
                  <a:gd name="T44" fmla="*/ 0 w 52"/>
                  <a:gd name="T45" fmla="*/ 0 h 316"/>
                  <a:gd name="T46" fmla="*/ 0 w 52"/>
                  <a:gd name="T47" fmla="*/ 0 h 316"/>
                  <a:gd name="T48" fmla="*/ 0 w 52"/>
                  <a:gd name="T49" fmla="*/ 0 h 316"/>
                  <a:gd name="T50" fmla="*/ 0 w 52"/>
                  <a:gd name="T51" fmla="*/ 0 h 316"/>
                  <a:gd name="T52" fmla="*/ 0 w 52"/>
                  <a:gd name="T53" fmla="*/ 0 h 316"/>
                  <a:gd name="T54" fmla="*/ 0 w 52"/>
                  <a:gd name="T55" fmla="*/ 0 h 316"/>
                  <a:gd name="T56" fmla="*/ 0 w 52"/>
                  <a:gd name="T57" fmla="*/ 0 h 316"/>
                  <a:gd name="T58" fmla="*/ 0 w 52"/>
                  <a:gd name="T59" fmla="*/ 0 h 316"/>
                  <a:gd name="T60" fmla="*/ 0 w 52"/>
                  <a:gd name="T61" fmla="*/ 0 h 316"/>
                  <a:gd name="T62" fmla="*/ 0 w 52"/>
                  <a:gd name="T63" fmla="*/ 0 h 316"/>
                  <a:gd name="T64" fmla="*/ 0 w 52"/>
                  <a:gd name="T65" fmla="*/ 0 h 316"/>
                  <a:gd name="T66" fmla="*/ 0 w 52"/>
                  <a:gd name="T67" fmla="*/ 0 h 316"/>
                  <a:gd name="T68" fmla="*/ 0 w 52"/>
                  <a:gd name="T69" fmla="*/ 0 h 316"/>
                  <a:gd name="T70" fmla="*/ 0 w 52"/>
                  <a:gd name="T71" fmla="*/ 0 h 316"/>
                  <a:gd name="T72" fmla="*/ 0 w 52"/>
                  <a:gd name="T73" fmla="*/ 0 h 316"/>
                  <a:gd name="T74" fmla="*/ 0 w 52"/>
                  <a:gd name="T75" fmla="*/ 0 h 316"/>
                  <a:gd name="T76" fmla="*/ 0 w 52"/>
                  <a:gd name="T77" fmla="*/ 0 h 316"/>
                  <a:gd name="T78" fmla="*/ 0 w 52"/>
                  <a:gd name="T79" fmla="*/ 0 h 316"/>
                  <a:gd name="T80" fmla="*/ 0 w 52"/>
                  <a:gd name="T81" fmla="*/ 0 h 316"/>
                  <a:gd name="T82" fmla="*/ 0 w 52"/>
                  <a:gd name="T83" fmla="*/ 0 h 316"/>
                  <a:gd name="T84" fmla="*/ 0 w 52"/>
                  <a:gd name="T85" fmla="*/ 0 h 316"/>
                  <a:gd name="T86" fmla="*/ 0 w 52"/>
                  <a:gd name="T87" fmla="*/ 0 h 316"/>
                  <a:gd name="T88" fmla="*/ 0 w 52"/>
                  <a:gd name="T89" fmla="*/ 0 h 316"/>
                  <a:gd name="T90" fmla="*/ 0 w 52"/>
                  <a:gd name="T91" fmla="*/ 0 h 3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2"/>
                  <a:gd name="T139" fmla="*/ 0 h 316"/>
                  <a:gd name="T140" fmla="*/ 52 w 52"/>
                  <a:gd name="T141" fmla="*/ 316 h 3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2" h="316">
                    <a:moveTo>
                      <a:pt x="36" y="4"/>
                    </a:moveTo>
                    <a:lnTo>
                      <a:pt x="31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1" y="81"/>
                    </a:lnTo>
                    <a:lnTo>
                      <a:pt x="1" y="84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5"/>
                    </a:lnTo>
                    <a:lnTo>
                      <a:pt x="1" y="100"/>
                    </a:lnTo>
                    <a:lnTo>
                      <a:pt x="1" y="103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22"/>
                    </a:lnTo>
                    <a:lnTo>
                      <a:pt x="2" y="127"/>
                    </a:lnTo>
                    <a:lnTo>
                      <a:pt x="2" y="132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4" y="148"/>
                    </a:lnTo>
                    <a:lnTo>
                      <a:pt x="4" y="152"/>
                    </a:lnTo>
                    <a:lnTo>
                      <a:pt x="5" y="154"/>
                    </a:lnTo>
                    <a:lnTo>
                      <a:pt x="5" y="158"/>
                    </a:lnTo>
                    <a:lnTo>
                      <a:pt x="6" y="161"/>
                    </a:lnTo>
                    <a:lnTo>
                      <a:pt x="6" y="164"/>
                    </a:lnTo>
                    <a:lnTo>
                      <a:pt x="6" y="167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7"/>
                    </a:lnTo>
                    <a:lnTo>
                      <a:pt x="7" y="180"/>
                    </a:lnTo>
                    <a:lnTo>
                      <a:pt x="7" y="184"/>
                    </a:lnTo>
                    <a:lnTo>
                      <a:pt x="8" y="189"/>
                    </a:lnTo>
                    <a:lnTo>
                      <a:pt x="8" y="191"/>
                    </a:lnTo>
                    <a:lnTo>
                      <a:pt x="9" y="196"/>
                    </a:lnTo>
                    <a:lnTo>
                      <a:pt x="9" y="199"/>
                    </a:lnTo>
                    <a:lnTo>
                      <a:pt x="11" y="204"/>
                    </a:lnTo>
                    <a:lnTo>
                      <a:pt x="11" y="208"/>
                    </a:lnTo>
                    <a:lnTo>
                      <a:pt x="11" y="211"/>
                    </a:lnTo>
                    <a:lnTo>
                      <a:pt x="12" y="216"/>
                    </a:lnTo>
                    <a:lnTo>
                      <a:pt x="13" y="221"/>
                    </a:lnTo>
                    <a:lnTo>
                      <a:pt x="13" y="224"/>
                    </a:lnTo>
                    <a:lnTo>
                      <a:pt x="14" y="229"/>
                    </a:lnTo>
                    <a:lnTo>
                      <a:pt x="14" y="233"/>
                    </a:lnTo>
                    <a:lnTo>
                      <a:pt x="15" y="236"/>
                    </a:lnTo>
                    <a:lnTo>
                      <a:pt x="15" y="240"/>
                    </a:lnTo>
                    <a:lnTo>
                      <a:pt x="15" y="243"/>
                    </a:lnTo>
                    <a:lnTo>
                      <a:pt x="17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19" y="256"/>
                    </a:lnTo>
                    <a:lnTo>
                      <a:pt x="20" y="260"/>
                    </a:lnTo>
                    <a:lnTo>
                      <a:pt x="20" y="263"/>
                    </a:lnTo>
                    <a:lnTo>
                      <a:pt x="23" y="268"/>
                    </a:lnTo>
                    <a:lnTo>
                      <a:pt x="24" y="274"/>
                    </a:lnTo>
                    <a:lnTo>
                      <a:pt x="25" y="279"/>
                    </a:lnTo>
                    <a:lnTo>
                      <a:pt x="27" y="284"/>
                    </a:lnTo>
                    <a:lnTo>
                      <a:pt x="28" y="287"/>
                    </a:lnTo>
                    <a:lnTo>
                      <a:pt x="31" y="291"/>
                    </a:lnTo>
                    <a:lnTo>
                      <a:pt x="32" y="294"/>
                    </a:lnTo>
                    <a:lnTo>
                      <a:pt x="33" y="297"/>
                    </a:lnTo>
                    <a:lnTo>
                      <a:pt x="36" y="299"/>
                    </a:lnTo>
                    <a:lnTo>
                      <a:pt x="37" y="303"/>
                    </a:lnTo>
                    <a:lnTo>
                      <a:pt x="39" y="306"/>
                    </a:lnTo>
                    <a:lnTo>
                      <a:pt x="43" y="310"/>
                    </a:lnTo>
                    <a:lnTo>
                      <a:pt x="44" y="311"/>
                    </a:lnTo>
                    <a:lnTo>
                      <a:pt x="47" y="313"/>
                    </a:lnTo>
                    <a:lnTo>
                      <a:pt x="50" y="314"/>
                    </a:lnTo>
                    <a:lnTo>
                      <a:pt x="52" y="316"/>
                    </a:lnTo>
                    <a:lnTo>
                      <a:pt x="52" y="17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0" name="Freeform 249"/>
              <p:cNvSpPr>
                <a:spLocks/>
              </p:cNvSpPr>
              <p:nvPr/>
            </p:nvSpPr>
            <p:spPr bwMode="auto">
              <a:xfrm>
                <a:off x="1791" y="1597"/>
                <a:ext cx="22" cy="117"/>
              </a:xfrm>
              <a:custGeom>
                <a:avLst/>
                <a:gdLst>
                  <a:gd name="T0" fmla="*/ 0 w 65"/>
                  <a:gd name="T1" fmla="*/ 0 h 350"/>
                  <a:gd name="T2" fmla="*/ 0 w 65"/>
                  <a:gd name="T3" fmla="*/ 0 h 350"/>
                  <a:gd name="T4" fmla="*/ 0 w 65"/>
                  <a:gd name="T5" fmla="*/ 0 h 350"/>
                  <a:gd name="T6" fmla="*/ 0 w 65"/>
                  <a:gd name="T7" fmla="*/ 0 h 350"/>
                  <a:gd name="T8" fmla="*/ 0 w 65"/>
                  <a:gd name="T9" fmla="*/ 0 h 350"/>
                  <a:gd name="T10" fmla="*/ 0 w 65"/>
                  <a:gd name="T11" fmla="*/ 0 h 350"/>
                  <a:gd name="T12" fmla="*/ 0 w 65"/>
                  <a:gd name="T13" fmla="*/ 0 h 350"/>
                  <a:gd name="T14" fmla="*/ 0 w 65"/>
                  <a:gd name="T15" fmla="*/ 0 h 350"/>
                  <a:gd name="T16" fmla="*/ 0 w 65"/>
                  <a:gd name="T17" fmla="*/ 0 h 350"/>
                  <a:gd name="T18" fmla="*/ 0 w 65"/>
                  <a:gd name="T19" fmla="*/ 0 h 350"/>
                  <a:gd name="T20" fmla="*/ 0 w 65"/>
                  <a:gd name="T21" fmla="*/ 0 h 350"/>
                  <a:gd name="T22" fmla="*/ 0 w 65"/>
                  <a:gd name="T23" fmla="*/ 0 h 350"/>
                  <a:gd name="T24" fmla="*/ 0 w 65"/>
                  <a:gd name="T25" fmla="*/ 0 h 350"/>
                  <a:gd name="T26" fmla="*/ 0 w 65"/>
                  <a:gd name="T27" fmla="*/ 0 h 350"/>
                  <a:gd name="T28" fmla="*/ 0 w 65"/>
                  <a:gd name="T29" fmla="*/ 0 h 350"/>
                  <a:gd name="T30" fmla="*/ 0 w 65"/>
                  <a:gd name="T31" fmla="*/ 0 h 350"/>
                  <a:gd name="T32" fmla="*/ 0 w 65"/>
                  <a:gd name="T33" fmla="*/ 0 h 350"/>
                  <a:gd name="T34" fmla="*/ 0 w 65"/>
                  <a:gd name="T35" fmla="*/ 0 h 350"/>
                  <a:gd name="T36" fmla="*/ 0 w 65"/>
                  <a:gd name="T37" fmla="*/ 0 h 350"/>
                  <a:gd name="T38" fmla="*/ 0 w 65"/>
                  <a:gd name="T39" fmla="*/ 0 h 350"/>
                  <a:gd name="T40" fmla="*/ 0 w 65"/>
                  <a:gd name="T41" fmla="*/ 0 h 350"/>
                  <a:gd name="T42" fmla="*/ 0 w 65"/>
                  <a:gd name="T43" fmla="*/ 0 h 350"/>
                  <a:gd name="T44" fmla="*/ 0 w 65"/>
                  <a:gd name="T45" fmla="*/ 0 h 350"/>
                  <a:gd name="T46" fmla="*/ 0 w 65"/>
                  <a:gd name="T47" fmla="*/ 0 h 350"/>
                  <a:gd name="T48" fmla="*/ 0 w 65"/>
                  <a:gd name="T49" fmla="*/ 0 h 350"/>
                  <a:gd name="T50" fmla="*/ 0 w 65"/>
                  <a:gd name="T51" fmla="*/ 0 h 350"/>
                  <a:gd name="T52" fmla="*/ 0 w 65"/>
                  <a:gd name="T53" fmla="*/ 0 h 350"/>
                  <a:gd name="T54" fmla="*/ 0 w 65"/>
                  <a:gd name="T55" fmla="*/ 0 h 350"/>
                  <a:gd name="T56" fmla="*/ 0 w 65"/>
                  <a:gd name="T57" fmla="*/ 0 h 350"/>
                  <a:gd name="T58" fmla="*/ 0 w 65"/>
                  <a:gd name="T59" fmla="*/ 0 h 350"/>
                  <a:gd name="T60" fmla="*/ 0 w 65"/>
                  <a:gd name="T61" fmla="*/ 0 h 350"/>
                  <a:gd name="T62" fmla="*/ 0 w 65"/>
                  <a:gd name="T63" fmla="*/ 0 h 350"/>
                  <a:gd name="T64" fmla="*/ 0 w 65"/>
                  <a:gd name="T65" fmla="*/ 0 h 350"/>
                  <a:gd name="T66" fmla="*/ 0 w 65"/>
                  <a:gd name="T67" fmla="*/ 0 h 350"/>
                  <a:gd name="T68" fmla="*/ 0 w 65"/>
                  <a:gd name="T69" fmla="*/ 0 h 350"/>
                  <a:gd name="T70" fmla="*/ 0 w 65"/>
                  <a:gd name="T71" fmla="*/ 0 h 350"/>
                  <a:gd name="T72" fmla="*/ 0 w 65"/>
                  <a:gd name="T73" fmla="*/ 0 h 350"/>
                  <a:gd name="T74" fmla="*/ 0 w 65"/>
                  <a:gd name="T75" fmla="*/ 0 h 350"/>
                  <a:gd name="T76" fmla="*/ 0 w 65"/>
                  <a:gd name="T77" fmla="*/ 0 h 350"/>
                  <a:gd name="T78" fmla="*/ 0 w 65"/>
                  <a:gd name="T79" fmla="*/ 0 h 350"/>
                  <a:gd name="T80" fmla="*/ 0 w 65"/>
                  <a:gd name="T81" fmla="*/ 0 h 350"/>
                  <a:gd name="T82" fmla="*/ 0 w 65"/>
                  <a:gd name="T83" fmla="*/ 0 h 350"/>
                  <a:gd name="T84" fmla="*/ 0 w 65"/>
                  <a:gd name="T85" fmla="*/ 0 h 350"/>
                  <a:gd name="T86" fmla="*/ 0 w 65"/>
                  <a:gd name="T87" fmla="*/ 0 h 350"/>
                  <a:gd name="T88" fmla="*/ 0 w 65"/>
                  <a:gd name="T89" fmla="*/ 0 h 350"/>
                  <a:gd name="T90" fmla="*/ 0 w 65"/>
                  <a:gd name="T91" fmla="*/ 0 h 350"/>
                  <a:gd name="T92" fmla="*/ 0 w 65"/>
                  <a:gd name="T93" fmla="*/ 0 h 350"/>
                  <a:gd name="T94" fmla="*/ 0 w 65"/>
                  <a:gd name="T95" fmla="*/ 0 h 350"/>
                  <a:gd name="T96" fmla="*/ 0 w 65"/>
                  <a:gd name="T97" fmla="*/ 0 h 350"/>
                  <a:gd name="T98" fmla="*/ 0 w 65"/>
                  <a:gd name="T99" fmla="*/ 0 h 350"/>
                  <a:gd name="T100" fmla="*/ 0 w 65"/>
                  <a:gd name="T101" fmla="*/ 0 h 3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"/>
                  <a:gd name="T154" fmla="*/ 0 h 350"/>
                  <a:gd name="T155" fmla="*/ 65 w 65"/>
                  <a:gd name="T156" fmla="*/ 350 h 3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" h="350">
                    <a:moveTo>
                      <a:pt x="21" y="10"/>
                    </a:moveTo>
                    <a:lnTo>
                      <a:pt x="21" y="15"/>
                    </a:lnTo>
                    <a:lnTo>
                      <a:pt x="21" y="21"/>
                    </a:lnTo>
                    <a:lnTo>
                      <a:pt x="23" y="26"/>
                    </a:lnTo>
                    <a:lnTo>
                      <a:pt x="23" y="32"/>
                    </a:lnTo>
                    <a:lnTo>
                      <a:pt x="23" y="37"/>
                    </a:lnTo>
                    <a:lnTo>
                      <a:pt x="23" y="43"/>
                    </a:lnTo>
                    <a:lnTo>
                      <a:pt x="24" y="47"/>
                    </a:lnTo>
                    <a:lnTo>
                      <a:pt x="24" y="53"/>
                    </a:lnTo>
                    <a:lnTo>
                      <a:pt x="24" y="58"/>
                    </a:lnTo>
                    <a:lnTo>
                      <a:pt x="25" y="64"/>
                    </a:lnTo>
                    <a:lnTo>
                      <a:pt x="25" y="69"/>
                    </a:lnTo>
                    <a:lnTo>
                      <a:pt x="26" y="73"/>
                    </a:lnTo>
                    <a:lnTo>
                      <a:pt x="26" y="78"/>
                    </a:lnTo>
                    <a:lnTo>
                      <a:pt x="26" y="83"/>
                    </a:lnTo>
                    <a:lnTo>
                      <a:pt x="27" y="88"/>
                    </a:lnTo>
                    <a:lnTo>
                      <a:pt x="27" y="94"/>
                    </a:lnTo>
                    <a:lnTo>
                      <a:pt x="27" y="97"/>
                    </a:lnTo>
                    <a:lnTo>
                      <a:pt x="27" y="102"/>
                    </a:lnTo>
                    <a:lnTo>
                      <a:pt x="28" y="107"/>
                    </a:lnTo>
                    <a:lnTo>
                      <a:pt x="28" y="111"/>
                    </a:lnTo>
                    <a:lnTo>
                      <a:pt x="28" y="116"/>
                    </a:lnTo>
                    <a:lnTo>
                      <a:pt x="30" y="121"/>
                    </a:lnTo>
                    <a:lnTo>
                      <a:pt x="30" y="126"/>
                    </a:lnTo>
                    <a:lnTo>
                      <a:pt x="31" y="130"/>
                    </a:lnTo>
                    <a:lnTo>
                      <a:pt x="31" y="135"/>
                    </a:lnTo>
                    <a:lnTo>
                      <a:pt x="32" y="139"/>
                    </a:lnTo>
                    <a:lnTo>
                      <a:pt x="32" y="143"/>
                    </a:lnTo>
                    <a:lnTo>
                      <a:pt x="33" y="148"/>
                    </a:lnTo>
                    <a:lnTo>
                      <a:pt x="33" y="153"/>
                    </a:lnTo>
                    <a:lnTo>
                      <a:pt x="34" y="156"/>
                    </a:lnTo>
                    <a:lnTo>
                      <a:pt x="34" y="161"/>
                    </a:lnTo>
                    <a:lnTo>
                      <a:pt x="36" y="166"/>
                    </a:lnTo>
                    <a:lnTo>
                      <a:pt x="36" y="171"/>
                    </a:lnTo>
                    <a:lnTo>
                      <a:pt x="37" y="175"/>
                    </a:lnTo>
                    <a:lnTo>
                      <a:pt x="37" y="179"/>
                    </a:lnTo>
                    <a:lnTo>
                      <a:pt x="38" y="184"/>
                    </a:lnTo>
                    <a:lnTo>
                      <a:pt x="38" y="188"/>
                    </a:lnTo>
                    <a:lnTo>
                      <a:pt x="39" y="192"/>
                    </a:lnTo>
                    <a:lnTo>
                      <a:pt x="39" y="197"/>
                    </a:lnTo>
                    <a:lnTo>
                      <a:pt x="40" y="201"/>
                    </a:lnTo>
                    <a:lnTo>
                      <a:pt x="42" y="206"/>
                    </a:lnTo>
                    <a:lnTo>
                      <a:pt x="42" y="210"/>
                    </a:lnTo>
                    <a:lnTo>
                      <a:pt x="43" y="216"/>
                    </a:lnTo>
                    <a:lnTo>
                      <a:pt x="44" y="220"/>
                    </a:lnTo>
                    <a:lnTo>
                      <a:pt x="44" y="225"/>
                    </a:lnTo>
                    <a:lnTo>
                      <a:pt x="45" y="230"/>
                    </a:lnTo>
                    <a:lnTo>
                      <a:pt x="46" y="235"/>
                    </a:lnTo>
                    <a:lnTo>
                      <a:pt x="47" y="239"/>
                    </a:lnTo>
                    <a:lnTo>
                      <a:pt x="47" y="244"/>
                    </a:lnTo>
                    <a:lnTo>
                      <a:pt x="49" y="249"/>
                    </a:lnTo>
                    <a:lnTo>
                      <a:pt x="50" y="254"/>
                    </a:lnTo>
                    <a:lnTo>
                      <a:pt x="51" y="258"/>
                    </a:lnTo>
                    <a:lnTo>
                      <a:pt x="51" y="263"/>
                    </a:lnTo>
                    <a:lnTo>
                      <a:pt x="52" y="268"/>
                    </a:lnTo>
                    <a:lnTo>
                      <a:pt x="53" y="273"/>
                    </a:lnTo>
                    <a:lnTo>
                      <a:pt x="56" y="279"/>
                    </a:lnTo>
                    <a:lnTo>
                      <a:pt x="56" y="283"/>
                    </a:lnTo>
                    <a:lnTo>
                      <a:pt x="57" y="288"/>
                    </a:lnTo>
                    <a:lnTo>
                      <a:pt x="58" y="293"/>
                    </a:lnTo>
                    <a:lnTo>
                      <a:pt x="59" y="299"/>
                    </a:lnTo>
                    <a:lnTo>
                      <a:pt x="60" y="303"/>
                    </a:lnTo>
                    <a:lnTo>
                      <a:pt x="62" y="309"/>
                    </a:lnTo>
                    <a:lnTo>
                      <a:pt x="64" y="315"/>
                    </a:lnTo>
                    <a:lnTo>
                      <a:pt x="65" y="321"/>
                    </a:lnTo>
                    <a:lnTo>
                      <a:pt x="65" y="326"/>
                    </a:lnTo>
                    <a:lnTo>
                      <a:pt x="65" y="332"/>
                    </a:lnTo>
                    <a:lnTo>
                      <a:pt x="64" y="336"/>
                    </a:lnTo>
                    <a:lnTo>
                      <a:pt x="62" y="340"/>
                    </a:lnTo>
                    <a:lnTo>
                      <a:pt x="58" y="343"/>
                    </a:lnTo>
                    <a:lnTo>
                      <a:pt x="56" y="346"/>
                    </a:lnTo>
                    <a:lnTo>
                      <a:pt x="51" y="347"/>
                    </a:lnTo>
                    <a:lnTo>
                      <a:pt x="47" y="350"/>
                    </a:lnTo>
                    <a:lnTo>
                      <a:pt x="43" y="350"/>
                    </a:lnTo>
                    <a:lnTo>
                      <a:pt x="39" y="350"/>
                    </a:lnTo>
                    <a:lnTo>
                      <a:pt x="34" y="347"/>
                    </a:lnTo>
                    <a:lnTo>
                      <a:pt x="31" y="347"/>
                    </a:lnTo>
                    <a:lnTo>
                      <a:pt x="26" y="344"/>
                    </a:lnTo>
                    <a:lnTo>
                      <a:pt x="24" y="340"/>
                    </a:lnTo>
                    <a:lnTo>
                      <a:pt x="21" y="337"/>
                    </a:lnTo>
                    <a:lnTo>
                      <a:pt x="20" y="332"/>
                    </a:lnTo>
                    <a:lnTo>
                      <a:pt x="18" y="325"/>
                    </a:lnTo>
                    <a:lnTo>
                      <a:pt x="17" y="320"/>
                    </a:lnTo>
                    <a:lnTo>
                      <a:pt x="15" y="314"/>
                    </a:lnTo>
                    <a:lnTo>
                      <a:pt x="14" y="308"/>
                    </a:lnTo>
                    <a:lnTo>
                      <a:pt x="13" y="303"/>
                    </a:lnTo>
                    <a:lnTo>
                      <a:pt x="12" y="298"/>
                    </a:lnTo>
                    <a:lnTo>
                      <a:pt x="12" y="293"/>
                    </a:lnTo>
                    <a:lnTo>
                      <a:pt x="11" y="288"/>
                    </a:lnTo>
                    <a:lnTo>
                      <a:pt x="10" y="282"/>
                    </a:lnTo>
                    <a:lnTo>
                      <a:pt x="8" y="276"/>
                    </a:lnTo>
                    <a:lnTo>
                      <a:pt x="7" y="271"/>
                    </a:lnTo>
                    <a:lnTo>
                      <a:pt x="7" y="267"/>
                    </a:lnTo>
                    <a:lnTo>
                      <a:pt x="7" y="261"/>
                    </a:lnTo>
                    <a:lnTo>
                      <a:pt x="6" y="256"/>
                    </a:lnTo>
                    <a:lnTo>
                      <a:pt x="6" y="251"/>
                    </a:lnTo>
                    <a:lnTo>
                      <a:pt x="6" y="247"/>
                    </a:lnTo>
                    <a:lnTo>
                      <a:pt x="5" y="242"/>
                    </a:lnTo>
                    <a:lnTo>
                      <a:pt x="5" y="237"/>
                    </a:lnTo>
                    <a:lnTo>
                      <a:pt x="4" y="232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4" y="209"/>
                    </a:lnTo>
                    <a:lnTo>
                      <a:pt x="2" y="204"/>
                    </a:lnTo>
                    <a:lnTo>
                      <a:pt x="2" y="199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86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2"/>
                    </a:lnTo>
                    <a:lnTo>
                      <a:pt x="2" y="167"/>
                    </a:lnTo>
                    <a:lnTo>
                      <a:pt x="2" y="162"/>
                    </a:lnTo>
                    <a:lnTo>
                      <a:pt x="2" y="158"/>
                    </a:lnTo>
                    <a:lnTo>
                      <a:pt x="2" y="153"/>
                    </a:lnTo>
                    <a:lnTo>
                      <a:pt x="2" y="148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5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1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2"/>
                    </a:lnTo>
                    <a:lnTo>
                      <a:pt x="4" y="97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1"/>
                    </a:lnTo>
                    <a:lnTo>
                      <a:pt x="2" y="65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1" y="39"/>
                    </a:lnTo>
                    <a:lnTo>
                      <a:pt x="1" y="33"/>
                    </a:lnTo>
                    <a:lnTo>
                      <a:pt x="1" y="27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19" y="5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1" name="Freeform 250"/>
              <p:cNvSpPr>
                <a:spLocks/>
              </p:cNvSpPr>
              <p:nvPr/>
            </p:nvSpPr>
            <p:spPr bwMode="auto">
              <a:xfrm>
                <a:off x="1723" y="1609"/>
                <a:ext cx="39" cy="81"/>
              </a:xfrm>
              <a:custGeom>
                <a:avLst/>
                <a:gdLst>
                  <a:gd name="T0" fmla="*/ 0 w 117"/>
                  <a:gd name="T1" fmla="*/ 0 h 244"/>
                  <a:gd name="T2" fmla="*/ 0 w 117"/>
                  <a:gd name="T3" fmla="*/ 0 h 244"/>
                  <a:gd name="T4" fmla="*/ 0 w 117"/>
                  <a:gd name="T5" fmla="*/ 0 h 244"/>
                  <a:gd name="T6" fmla="*/ 0 w 117"/>
                  <a:gd name="T7" fmla="*/ 0 h 244"/>
                  <a:gd name="T8" fmla="*/ 0 w 117"/>
                  <a:gd name="T9" fmla="*/ 0 h 244"/>
                  <a:gd name="T10" fmla="*/ 0 w 117"/>
                  <a:gd name="T11" fmla="*/ 0 h 244"/>
                  <a:gd name="T12" fmla="*/ 0 w 117"/>
                  <a:gd name="T13" fmla="*/ 0 h 244"/>
                  <a:gd name="T14" fmla="*/ 0 w 117"/>
                  <a:gd name="T15" fmla="*/ 0 h 244"/>
                  <a:gd name="T16" fmla="*/ 0 w 117"/>
                  <a:gd name="T17" fmla="*/ 0 h 244"/>
                  <a:gd name="T18" fmla="*/ 0 w 117"/>
                  <a:gd name="T19" fmla="*/ 0 h 244"/>
                  <a:gd name="T20" fmla="*/ 0 w 117"/>
                  <a:gd name="T21" fmla="*/ 0 h 244"/>
                  <a:gd name="T22" fmla="*/ 0 w 117"/>
                  <a:gd name="T23" fmla="*/ 0 h 244"/>
                  <a:gd name="T24" fmla="*/ 0 w 117"/>
                  <a:gd name="T25" fmla="*/ 0 h 244"/>
                  <a:gd name="T26" fmla="*/ 0 w 117"/>
                  <a:gd name="T27" fmla="*/ 0 h 244"/>
                  <a:gd name="T28" fmla="*/ 0 w 117"/>
                  <a:gd name="T29" fmla="*/ 0 h 244"/>
                  <a:gd name="T30" fmla="*/ 0 w 117"/>
                  <a:gd name="T31" fmla="*/ 0 h 244"/>
                  <a:gd name="T32" fmla="*/ 0 w 117"/>
                  <a:gd name="T33" fmla="*/ 0 h 244"/>
                  <a:gd name="T34" fmla="*/ 0 w 117"/>
                  <a:gd name="T35" fmla="*/ 0 h 244"/>
                  <a:gd name="T36" fmla="*/ 0 w 117"/>
                  <a:gd name="T37" fmla="*/ 0 h 244"/>
                  <a:gd name="T38" fmla="*/ 0 w 117"/>
                  <a:gd name="T39" fmla="*/ 0 h 244"/>
                  <a:gd name="T40" fmla="*/ 0 w 117"/>
                  <a:gd name="T41" fmla="*/ 0 h 244"/>
                  <a:gd name="T42" fmla="*/ 0 w 117"/>
                  <a:gd name="T43" fmla="*/ 0 h 244"/>
                  <a:gd name="T44" fmla="*/ 0 w 117"/>
                  <a:gd name="T45" fmla="*/ 0 h 244"/>
                  <a:gd name="T46" fmla="*/ 0 w 117"/>
                  <a:gd name="T47" fmla="*/ 0 h 244"/>
                  <a:gd name="T48" fmla="*/ 0 w 117"/>
                  <a:gd name="T49" fmla="*/ 0 h 244"/>
                  <a:gd name="T50" fmla="*/ 0 w 117"/>
                  <a:gd name="T51" fmla="*/ 0 h 244"/>
                  <a:gd name="T52" fmla="*/ 0 w 117"/>
                  <a:gd name="T53" fmla="*/ 0 h 244"/>
                  <a:gd name="T54" fmla="*/ 0 w 117"/>
                  <a:gd name="T55" fmla="*/ 0 h 244"/>
                  <a:gd name="T56" fmla="*/ 0 w 117"/>
                  <a:gd name="T57" fmla="*/ 0 h 244"/>
                  <a:gd name="T58" fmla="*/ 0 w 117"/>
                  <a:gd name="T59" fmla="*/ 0 h 244"/>
                  <a:gd name="T60" fmla="*/ 0 w 117"/>
                  <a:gd name="T61" fmla="*/ 0 h 244"/>
                  <a:gd name="T62" fmla="*/ 0 w 117"/>
                  <a:gd name="T63" fmla="*/ 0 h 244"/>
                  <a:gd name="T64" fmla="*/ 0 w 117"/>
                  <a:gd name="T65" fmla="*/ 0 h 244"/>
                  <a:gd name="T66" fmla="*/ 0 w 117"/>
                  <a:gd name="T67" fmla="*/ 0 h 244"/>
                  <a:gd name="T68" fmla="*/ 0 w 117"/>
                  <a:gd name="T69" fmla="*/ 0 h 244"/>
                  <a:gd name="T70" fmla="*/ 0 w 117"/>
                  <a:gd name="T71" fmla="*/ 0 h 244"/>
                  <a:gd name="T72" fmla="*/ 0 w 117"/>
                  <a:gd name="T73" fmla="*/ 0 h 244"/>
                  <a:gd name="T74" fmla="*/ 0 w 117"/>
                  <a:gd name="T75" fmla="*/ 0 h 244"/>
                  <a:gd name="T76" fmla="*/ 0 w 117"/>
                  <a:gd name="T77" fmla="*/ 0 h 244"/>
                  <a:gd name="T78" fmla="*/ 0 w 117"/>
                  <a:gd name="T79" fmla="*/ 0 h 244"/>
                  <a:gd name="T80" fmla="*/ 0 w 117"/>
                  <a:gd name="T81" fmla="*/ 0 h 244"/>
                  <a:gd name="T82" fmla="*/ 0 w 117"/>
                  <a:gd name="T83" fmla="*/ 0 h 244"/>
                  <a:gd name="T84" fmla="*/ 0 w 117"/>
                  <a:gd name="T85" fmla="*/ 0 h 244"/>
                  <a:gd name="T86" fmla="*/ 0 w 117"/>
                  <a:gd name="T87" fmla="*/ 0 h 244"/>
                  <a:gd name="T88" fmla="*/ 0 w 117"/>
                  <a:gd name="T89" fmla="*/ 0 h 244"/>
                  <a:gd name="T90" fmla="*/ 0 w 117"/>
                  <a:gd name="T91" fmla="*/ 0 h 2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44"/>
                  <a:gd name="T140" fmla="*/ 117 w 117"/>
                  <a:gd name="T141" fmla="*/ 244 h 2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44">
                    <a:moveTo>
                      <a:pt x="78" y="41"/>
                    </a:moveTo>
                    <a:lnTo>
                      <a:pt x="77" y="38"/>
                    </a:lnTo>
                    <a:lnTo>
                      <a:pt x="77" y="35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7" y="17"/>
                    </a:lnTo>
                    <a:lnTo>
                      <a:pt x="78" y="13"/>
                    </a:lnTo>
                    <a:lnTo>
                      <a:pt x="81" y="11"/>
                    </a:lnTo>
                    <a:lnTo>
                      <a:pt x="82" y="8"/>
                    </a:lnTo>
                    <a:lnTo>
                      <a:pt x="86" y="5"/>
                    </a:lnTo>
                    <a:lnTo>
                      <a:pt x="90" y="3"/>
                    </a:lnTo>
                    <a:lnTo>
                      <a:pt x="96" y="2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1" y="5"/>
                    </a:lnTo>
                    <a:lnTo>
                      <a:pt x="114" y="9"/>
                    </a:lnTo>
                    <a:lnTo>
                      <a:pt x="116" y="13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7" y="28"/>
                    </a:lnTo>
                    <a:lnTo>
                      <a:pt x="117" y="31"/>
                    </a:lnTo>
                    <a:lnTo>
                      <a:pt x="117" y="35"/>
                    </a:lnTo>
                    <a:lnTo>
                      <a:pt x="117" y="38"/>
                    </a:lnTo>
                    <a:lnTo>
                      <a:pt x="117" y="42"/>
                    </a:lnTo>
                    <a:lnTo>
                      <a:pt x="116" y="47"/>
                    </a:lnTo>
                    <a:lnTo>
                      <a:pt x="116" y="50"/>
                    </a:lnTo>
                    <a:lnTo>
                      <a:pt x="116" y="54"/>
                    </a:lnTo>
                    <a:lnTo>
                      <a:pt x="115" y="59"/>
                    </a:lnTo>
                    <a:lnTo>
                      <a:pt x="115" y="62"/>
                    </a:lnTo>
                    <a:lnTo>
                      <a:pt x="114" y="67"/>
                    </a:lnTo>
                    <a:lnTo>
                      <a:pt x="113" y="72"/>
                    </a:lnTo>
                    <a:lnTo>
                      <a:pt x="111" y="75"/>
                    </a:lnTo>
                    <a:lnTo>
                      <a:pt x="111" y="79"/>
                    </a:lnTo>
                    <a:lnTo>
                      <a:pt x="109" y="83"/>
                    </a:lnTo>
                    <a:lnTo>
                      <a:pt x="109" y="88"/>
                    </a:lnTo>
                    <a:lnTo>
                      <a:pt x="107" y="92"/>
                    </a:lnTo>
                    <a:lnTo>
                      <a:pt x="105" y="96"/>
                    </a:lnTo>
                    <a:lnTo>
                      <a:pt x="103" y="101"/>
                    </a:lnTo>
                    <a:lnTo>
                      <a:pt x="102" y="106"/>
                    </a:lnTo>
                    <a:lnTo>
                      <a:pt x="98" y="111"/>
                    </a:lnTo>
                    <a:lnTo>
                      <a:pt x="96" y="117"/>
                    </a:lnTo>
                    <a:lnTo>
                      <a:pt x="95" y="121"/>
                    </a:lnTo>
                    <a:lnTo>
                      <a:pt x="92" y="127"/>
                    </a:lnTo>
                    <a:lnTo>
                      <a:pt x="89" y="133"/>
                    </a:lnTo>
                    <a:lnTo>
                      <a:pt x="86" y="139"/>
                    </a:lnTo>
                    <a:lnTo>
                      <a:pt x="85" y="142"/>
                    </a:lnTo>
                    <a:lnTo>
                      <a:pt x="84" y="145"/>
                    </a:lnTo>
                    <a:lnTo>
                      <a:pt x="82" y="147"/>
                    </a:lnTo>
                    <a:lnTo>
                      <a:pt x="82" y="151"/>
                    </a:lnTo>
                    <a:lnTo>
                      <a:pt x="79" y="153"/>
                    </a:lnTo>
                    <a:lnTo>
                      <a:pt x="78" y="156"/>
                    </a:lnTo>
                    <a:lnTo>
                      <a:pt x="77" y="159"/>
                    </a:lnTo>
                    <a:lnTo>
                      <a:pt x="76" y="162"/>
                    </a:lnTo>
                    <a:lnTo>
                      <a:pt x="75" y="165"/>
                    </a:lnTo>
                    <a:lnTo>
                      <a:pt x="73" y="168"/>
                    </a:lnTo>
                    <a:lnTo>
                      <a:pt x="72" y="170"/>
                    </a:lnTo>
                    <a:lnTo>
                      <a:pt x="71" y="174"/>
                    </a:lnTo>
                    <a:lnTo>
                      <a:pt x="67" y="180"/>
                    </a:lnTo>
                    <a:lnTo>
                      <a:pt x="65" y="184"/>
                    </a:lnTo>
                    <a:lnTo>
                      <a:pt x="63" y="190"/>
                    </a:lnTo>
                    <a:lnTo>
                      <a:pt x="60" y="195"/>
                    </a:lnTo>
                    <a:lnTo>
                      <a:pt x="57" y="200"/>
                    </a:lnTo>
                    <a:lnTo>
                      <a:pt x="54" y="204"/>
                    </a:lnTo>
                    <a:lnTo>
                      <a:pt x="53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7" y="220"/>
                    </a:lnTo>
                    <a:lnTo>
                      <a:pt x="45" y="223"/>
                    </a:lnTo>
                    <a:lnTo>
                      <a:pt x="44" y="226"/>
                    </a:lnTo>
                    <a:lnTo>
                      <a:pt x="43" y="231"/>
                    </a:lnTo>
                    <a:lnTo>
                      <a:pt x="41" y="234"/>
                    </a:lnTo>
                    <a:lnTo>
                      <a:pt x="39" y="234"/>
                    </a:lnTo>
                    <a:lnTo>
                      <a:pt x="38" y="236"/>
                    </a:lnTo>
                    <a:lnTo>
                      <a:pt x="34" y="238"/>
                    </a:lnTo>
                    <a:lnTo>
                      <a:pt x="32" y="239"/>
                    </a:lnTo>
                    <a:lnTo>
                      <a:pt x="28" y="239"/>
                    </a:lnTo>
                    <a:lnTo>
                      <a:pt x="25" y="240"/>
                    </a:lnTo>
                    <a:lnTo>
                      <a:pt x="21" y="241"/>
                    </a:lnTo>
                    <a:lnTo>
                      <a:pt x="19" y="242"/>
                    </a:lnTo>
                    <a:lnTo>
                      <a:pt x="14" y="242"/>
                    </a:lnTo>
                    <a:lnTo>
                      <a:pt x="11" y="242"/>
                    </a:lnTo>
                    <a:lnTo>
                      <a:pt x="7" y="242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2" name="Freeform 251"/>
              <p:cNvSpPr>
                <a:spLocks/>
              </p:cNvSpPr>
              <p:nvPr/>
            </p:nvSpPr>
            <p:spPr bwMode="auto">
              <a:xfrm>
                <a:off x="1715" y="1620"/>
                <a:ext cx="39" cy="79"/>
              </a:xfrm>
              <a:custGeom>
                <a:avLst/>
                <a:gdLst>
                  <a:gd name="T0" fmla="*/ 0 w 117"/>
                  <a:gd name="T1" fmla="*/ 0 h 235"/>
                  <a:gd name="T2" fmla="*/ 0 w 117"/>
                  <a:gd name="T3" fmla="*/ 0 h 235"/>
                  <a:gd name="T4" fmla="*/ 0 w 117"/>
                  <a:gd name="T5" fmla="*/ 0 h 235"/>
                  <a:gd name="T6" fmla="*/ 0 w 117"/>
                  <a:gd name="T7" fmla="*/ 0 h 235"/>
                  <a:gd name="T8" fmla="*/ 0 w 117"/>
                  <a:gd name="T9" fmla="*/ 0 h 235"/>
                  <a:gd name="T10" fmla="*/ 0 w 117"/>
                  <a:gd name="T11" fmla="*/ 0 h 235"/>
                  <a:gd name="T12" fmla="*/ 0 w 117"/>
                  <a:gd name="T13" fmla="*/ 0 h 235"/>
                  <a:gd name="T14" fmla="*/ 0 w 117"/>
                  <a:gd name="T15" fmla="*/ 0 h 235"/>
                  <a:gd name="T16" fmla="*/ 0 w 117"/>
                  <a:gd name="T17" fmla="*/ 0 h 235"/>
                  <a:gd name="T18" fmla="*/ 0 w 117"/>
                  <a:gd name="T19" fmla="*/ 0 h 235"/>
                  <a:gd name="T20" fmla="*/ 0 w 117"/>
                  <a:gd name="T21" fmla="*/ 0 h 235"/>
                  <a:gd name="T22" fmla="*/ 0 w 117"/>
                  <a:gd name="T23" fmla="*/ 0 h 235"/>
                  <a:gd name="T24" fmla="*/ 0 w 117"/>
                  <a:gd name="T25" fmla="*/ 0 h 235"/>
                  <a:gd name="T26" fmla="*/ 0 w 117"/>
                  <a:gd name="T27" fmla="*/ 0 h 235"/>
                  <a:gd name="T28" fmla="*/ 0 w 117"/>
                  <a:gd name="T29" fmla="*/ 0 h 235"/>
                  <a:gd name="T30" fmla="*/ 0 w 117"/>
                  <a:gd name="T31" fmla="*/ 0 h 235"/>
                  <a:gd name="T32" fmla="*/ 0 w 117"/>
                  <a:gd name="T33" fmla="*/ 0 h 235"/>
                  <a:gd name="T34" fmla="*/ 0 w 117"/>
                  <a:gd name="T35" fmla="*/ 0 h 235"/>
                  <a:gd name="T36" fmla="*/ 0 w 117"/>
                  <a:gd name="T37" fmla="*/ 0 h 235"/>
                  <a:gd name="T38" fmla="*/ 0 w 117"/>
                  <a:gd name="T39" fmla="*/ 0 h 235"/>
                  <a:gd name="T40" fmla="*/ 0 w 117"/>
                  <a:gd name="T41" fmla="*/ 0 h 235"/>
                  <a:gd name="T42" fmla="*/ 0 w 117"/>
                  <a:gd name="T43" fmla="*/ 0 h 235"/>
                  <a:gd name="T44" fmla="*/ 0 w 117"/>
                  <a:gd name="T45" fmla="*/ 0 h 235"/>
                  <a:gd name="T46" fmla="*/ 0 w 117"/>
                  <a:gd name="T47" fmla="*/ 0 h 235"/>
                  <a:gd name="T48" fmla="*/ 0 w 117"/>
                  <a:gd name="T49" fmla="*/ 0 h 235"/>
                  <a:gd name="T50" fmla="*/ 0 w 117"/>
                  <a:gd name="T51" fmla="*/ 0 h 235"/>
                  <a:gd name="T52" fmla="*/ 0 w 117"/>
                  <a:gd name="T53" fmla="*/ 0 h 235"/>
                  <a:gd name="T54" fmla="*/ 0 w 117"/>
                  <a:gd name="T55" fmla="*/ 0 h 235"/>
                  <a:gd name="T56" fmla="*/ 0 w 117"/>
                  <a:gd name="T57" fmla="*/ 0 h 235"/>
                  <a:gd name="T58" fmla="*/ 0 w 117"/>
                  <a:gd name="T59" fmla="*/ 0 h 235"/>
                  <a:gd name="T60" fmla="*/ 0 w 117"/>
                  <a:gd name="T61" fmla="*/ 0 h 235"/>
                  <a:gd name="T62" fmla="*/ 0 w 117"/>
                  <a:gd name="T63" fmla="*/ 0 h 235"/>
                  <a:gd name="T64" fmla="*/ 0 w 117"/>
                  <a:gd name="T65" fmla="*/ 0 h 235"/>
                  <a:gd name="T66" fmla="*/ 0 w 117"/>
                  <a:gd name="T67" fmla="*/ 0 h 235"/>
                  <a:gd name="T68" fmla="*/ 0 w 117"/>
                  <a:gd name="T69" fmla="*/ 0 h 235"/>
                  <a:gd name="T70" fmla="*/ 0 w 117"/>
                  <a:gd name="T71" fmla="*/ 0 h 235"/>
                  <a:gd name="T72" fmla="*/ 0 w 117"/>
                  <a:gd name="T73" fmla="*/ 0 h 235"/>
                  <a:gd name="T74" fmla="*/ 0 w 117"/>
                  <a:gd name="T75" fmla="*/ 0 h 235"/>
                  <a:gd name="T76" fmla="*/ 0 w 117"/>
                  <a:gd name="T77" fmla="*/ 0 h 235"/>
                  <a:gd name="T78" fmla="*/ 0 w 117"/>
                  <a:gd name="T79" fmla="*/ 0 h 235"/>
                  <a:gd name="T80" fmla="*/ 0 w 117"/>
                  <a:gd name="T81" fmla="*/ 0 h 235"/>
                  <a:gd name="T82" fmla="*/ 0 w 117"/>
                  <a:gd name="T83" fmla="*/ 0 h 235"/>
                  <a:gd name="T84" fmla="*/ 0 w 117"/>
                  <a:gd name="T85" fmla="*/ 0 h 235"/>
                  <a:gd name="T86" fmla="*/ 0 w 117"/>
                  <a:gd name="T87" fmla="*/ 0 h 235"/>
                  <a:gd name="T88" fmla="*/ 0 w 117"/>
                  <a:gd name="T89" fmla="*/ 0 h 235"/>
                  <a:gd name="T90" fmla="*/ 0 w 117"/>
                  <a:gd name="T91" fmla="*/ 0 h 23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35"/>
                  <a:gd name="T140" fmla="*/ 117 w 117"/>
                  <a:gd name="T141" fmla="*/ 235 h 23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35">
                    <a:moveTo>
                      <a:pt x="117" y="22"/>
                    </a:moveTo>
                    <a:lnTo>
                      <a:pt x="116" y="25"/>
                    </a:lnTo>
                    <a:lnTo>
                      <a:pt x="115" y="28"/>
                    </a:lnTo>
                    <a:lnTo>
                      <a:pt x="114" y="32"/>
                    </a:lnTo>
                    <a:lnTo>
                      <a:pt x="113" y="37"/>
                    </a:lnTo>
                    <a:lnTo>
                      <a:pt x="113" y="39"/>
                    </a:lnTo>
                    <a:lnTo>
                      <a:pt x="111" y="42"/>
                    </a:lnTo>
                    <a:lnTo>
                      <a:pt x="110" y="47"/>
                    </a:lnTo>
                    <a:lnTo>
                      <a:pt x="110" y="51"/>
                    </a:lnTo>
                    <a:lnTo>
                      <a:pt x="108" y="53"/>
                    </a:lnTo>
                    <a:lnTo>
                      <a:pt x="108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06" y="66"/>
                    </a:lnTo>
                    <a:lnTo>
                      <a:pt x="104" y="70"/>
                    </a:lnTo>
                    <a:lnTo>
                      <a:pt x="103" y="72"/>
                    </a:lnTo>
                    <a:lnTo>
                      <a:pt x="103" y="76"/>
                    </a:lnTo>
                    <a:lnTo>
                      <a:pt x="102" y="79"/>
                    </a:lnTo>
                    <a:lnTo>
                      <a:pt x="101" y="82"/>
                    </a:lnTo>
                    <a:lnTo>
                      <a:pt x="100" y="85"/>
                    </a:lnTo>
                    <a:lnTo>
                      <a:pt x="100" y="88"/>
                    </a:lnTo>
                    <a:lnTo>
                      <a:pt x="97" y="91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5" y="101"/>
                    </a:lnTo>
                    <a:lnTo>
                      <a:pt x="94" y="104"/>
                    </a:lnTo>
                    <a:lnTo>
                      <a:pt x="92" y="107"/>
                    </a:lnTo>
                    <a:lnTo>
                      <a:pt x="91" y="110"/>
                    </a:lnTo>
                    <a:lnTo>
                      <a:pt x="90" y="114"/>
                    </a:lnTo>
                    <a:lnTo>
                      <a:pt x="88" y="116"/>
                    </a:lnTo>
                    <a:lnTo>
                      <a:pt x="88" y="121"/>
                    </a:lnTo>
                    <a:lnTo>
                      <a:pt x="85" y="124"/>
                    </a:lnTo>
                    <a:lnTo>
                      <a:pt x="84" y="128"/>
                    </a:lnTo>
                    <a:lnTo>
                      <a:pt x="82" y="133"/>
                    </a:lnTo>
                    <a:lnTo>
                      <a:pt x="79" y="137"/>
                    </a:lnTo>
                    <a:lnTo>
                      <a:pt x="77" y="141"/>
                    </a:lnTo>
                    <a:lnTo>
                      <a:pt x="76" y="146"/>
                    </a:lnTo>
                    <a:lnTo>
                      <a:pt x="74" y="150"/>
                    </a:lnTo>
                    <a:lnTo>
                      <a:pt x="71" y="155"/>
                    </a:lnTo>
                    <a:lnTo>
                      <a:pt x="69" y="159"/>
                    </a:lnTo>
                    <a:lnTo>
                      <a:pt x="68" y="163"/>
                    </a:lnTo>
                    <a:lnTo>
                      <a:pt x="64" y="167"/>
                    </a:lnTo>
                    <a:lnTo>
                      <a:pt x="63" y="171"/>
                    </a:lnTo>
                    <a:lnTo>
                      <a:pt x="60" y="174"/>
                    </a:lnTo>
                    <a:lnTo>
                      <a:pt x="58" y="179"/>
                    </a:lnTo>
                    <a:lnTo>
                      <a:pt x="56" y="182"/>
                    </a:lnTo>
                    <a:lnTo>
                      <a:pt x="53" y="187"/>
                    </a:lnTo>
                    <a:lnTo>
                      <a:pt x="50" y="192"/>
                    </a:lnTo>
                    <a:lnTo>
                      <a:pt x="47" y="197"/>
                    </a:lnTo>
                    <a:lnTo>
                      <a:pt x="44" y="200"/>
                    </a:lnTo>
                    <a:lnTo>
                      <a:pt x="40" y="204"/>
                    </a:lnTo>
                    <a:lnTo>
                      <a:pt x="38" y="207"/>
                    </a:lnTo>
                    <a:lnTo>
                      <a:pt x="36" y="211"/>
                    </a:lnTo>
                    <a:lnTo>
                      <a:pt x="32" y="214"/>
                    </a:lnTo>
                    <a:lnTo>
                      <a:pt x="30" y="217"/>
                    </a:lnTo>
                    <a:lnTo>
                      <a:pt x="27" y="219"/>
                    </a:lnTo>
                    <a:lnTo>
                      <a:pt x="25" y="223"/>
                    </a:lnTo>
                    <a:lnTo>
                      <a:pt x="20" y="226"/>
                    </a:lnTo>
                    <a:lnTo>
                      <a:pt x="18" y="229"/>
                    </a:lnTo>
                    <a:lnTo>
                      <a:pt x="14" y="232"/>
                    </a:lnTo>
                    <a:lnTo>
                      <a:pt x="12" y="233"/>
                    </a:lnTo>
                    <a:lnTo>
                      <a:pt x="6" y="235"/>
                    </a:lnTo>
                    <a:lnTo>
                      <a:pt x="4" y="233"/>
                    </a:lnTo>
                    <a:lnTo>
                      <a:pt x="1" y="231"/>
                    </a:lnTo>
                    <a:lnTo>
                      <a:pt x="0" y="226"/>
                    </a:lnTo>
                    <a:lnTo>
                      <a:pt x="0" y="223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1" y="209"/>
                    </a:lnTo>
                    <a:lnTo>
                      <a:pt x="1" y="205"/>
                    </a:lnTo>
                    <a:lnTo>
                      <a:pt x="2" y="201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6" y="190"/>
                    </a:lnTo>
                    <a:lnTo>
                      <a:pt x="7" y="186"/>
                    </a:lnTo>
                    <a:lnTo>
                      <a:pt x="9" y="182"/>
                    </a:lnTo>
                    <a:lnTo>
                      <a:pt x="11" y="179"/>
                    </a:lnTo>
                    <a:lnTo>
                      <a:pt x="12" y="177"/>
                    </a:lnTo>
                    <a:lnTo>
                      <a:pt x="14" y="174"/>
                    </a:lnTo>
                    <a:lnTo>
                      <a:pt x="15" y="173"/>
                    </a:lnTo>
                    <a:lnTo>
                      <a:pt x="18" y="168"/>
                    </a:lnTo>
                    <a:lnTo>
                      <a:pt x="20" y="165"/>
                    </a:lnTo>
                    <a:lnTo>
                      <a:pt x="23" y="160"/>
                    </a:lnTo>
                    <a:lnTo>
                      <a:pt x="25" y="158"/>
                    </a:lnTo>
                    <a:lnTo>
                      <a:pt x="27" y="153"/>
                    </a:lnTo>
                    <a:lnTo>
                      <a:pt x="30" y="149"/>
                    </a:lnTo>
                    <a:lnTo>
                      <a:pt x="31" y="146"/>
                    </a:lnTo>
                    <a:lnTo>
                      <a:pt x="33" y="142"/>
                    </a:lnTo>
                    <a:lnTo>
                      <a:pt x="36" y="139"/>
                    </a:lnTo>
                    <a:lnTo>
                      <a:pt x="37" y="135"/>
                    </a:lnTo>
                    <a:lnTo>
                      <a:pt x="38" y="130"/>
                    </a:lnTo>
                    <a:lnTo>
                      <a:pt x="40" y="128"/>
                    </a:lnTo>
                    <a:lnTo>
                      <a:pt x="42" y="123"/>
                    </a:lnTo>
                    <a:lnTo>
                      <a:pt x="44" y="120"/>
                    </a:lnTo>
                    <a:lnTo>
                      <a:pt x="45" y="115"/>
                    </a:lnTo>
                    <a:lnTo>
                      <a:pt x="49" y="111"/>
                    </a:lnTo>
                    <a:lnTo>
                      <a:pt x="49" y="108"/>
                    </a:lnTo>
                    <a:lnTo>
                      <a:pt x="51" y="104"/>
                    </a:lnTo>
                    <a:lnTo>
                      <a:pt x="52" y="101"/>
                    </a:lnTo>
                    <a:lnTo>
                      <a:pt x="53" y="97"/>
                    </a:lnTo>
                    <a:lnTo>
                      <a:pt x="55" y="95"/>
                    </a:lnTo>
                    <a:lnTo>
                      <a:pt x="56" y="91"/>
                    </a:lnTo>
                    <a:lnTo>
                      <a:pt x="58" y="88"/>
                    </a:lnTo>
                    <a:lnTo>
                      <a:pt x="59" y="85"/>
                    </a:lnTo>
                    <a:lnTo>
                      <a:pt x="62" y="79"/>
                    </a:lnTo>
                    <a:lnTo>
                      <a:pt x="64" y="75"/>
                    </a:lnTo>
                    <a:lnTo>
                      <a:pt x="66" y="69"/>
                    </a:lnTo>
                    <a:lnTo>
                      <a:pt x="69" y="63"/>
                    </a:lnTo>
                    <a:lnTo>
                      <a:pt x="69" y="60"/>
                    </a:lnTo>
                    <a:lnTo>
                      <a:pt x="70" y="57"/>
                    </a:lnTo>
                    <a:lnTo>
                      <a:pt x="71" y="54"/>
                    </a:lnTo>
                    <a:lnTo>
                      <a:pt x="72" y="52"/>
                    </a:lnTo>
                    <a:lnTo>
                      <a:pt x="74" y="48"/>
                    </a:lnTo>
                    <a:lnTo>
                      <a:pt x="75" y="46"/>
                    </a:lnTo>
                    <a:lnTo>
                      <a:pt x="75" y="42"/>
                    </a:lnTo>
                    <a:lnTo>
                      <a:pt x="77" y="40"/>
                    </a:lnTo>
                    <a:lnTo>
                      <a:pt x="77" y="37"/>
                    </a:lnTo>
                    <a:lnTo>
                      <a:pt x="78" y="33"/>
                    </a:lnTo>
                    <a:lnTo>
                      <a:pt x="79" y="31"/>
                    </a:lnTo>
                    <a:lnTo>
                      <a:pt x="81" y="27"/>
                    </a:lnTo>
                    <a:lnTo>
                      <a:pt x="81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4" y="13"/>
                    </a:lnTo>
                    <a:lnTo>
                      <a:pt x="85" y="9"/>
                    </a:lnTo>
                    <a:lnTo>
                      <a:pt x="88" y="7"/>
                    </a:lnTo>
                    <a:lnTo>
                      <a:pt x="89" y="3"/>
                    </a:lnTo>
                    <a:lnTo>
                      <a:pt x="92" y="2"/>
                    </a:lnTo>
                    <a:lnTo>
                      <a:pt x="95" y="1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7" y="14"/>
                    </a:lnTo>
                    <a:lnTo>
                      <a:pt x="117" y="18"/>
                    </a:lnTo>
                    <a:lnTo>
                      <a:pt x="11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3" name="Freeform 252"/>
              <p:cNvSpPr>
                <a:spLocks/>
              </p:cNvSpPr>
              <p:nvPr/>
            </p:nvSpPr>
            <p:spPr bwMode="auto">
              <a:xfrm>
                <a:off x="1752" y="1533"/>
                <a:ext cx="72" cy="81"/>
              </a:xfrm>
              <a:custGeom>
                <a:avLst/>
                <a:gdLst>
                  <a:gd name="T0" fmla="*/ 0 w 214"/>
                  <a:gd name="T1" fmla="*/ 0 h 243"/>
                  <a:gd name="T2" fmla="*/ 0 w 214"/>
                  <a:gd name="T3" fmla="*/ 0 h 243"/>
                  <a:gd name="T4" fmla="*/ 0 w 214"/>
                  <a:gd name="T5" fmla="*/ 0 h 243"/>
                  <a:gd name="T6" fmla="*/ 0 w 214"/>
                  <a:gd name="T7" fmla="*/ 0 h 243"/>
                  <a:gd name="T8" fmla="*/ 0 w 214"/>
                  <a:gd name="T9" fmla="*/ 0 h 243"/>
                  <a:gd name="T10" fmla="*/ 0 w 214"/>
                  <a:gd name="T11" fmla="*/ 0 h 243"/>
                  <a:gd name="T12" fmla="*/ 0 w 214"/>
                  <a:gd name="T13" fmla="*/ 0 h 243"/>
                  <a:gd name="T14" fmla="*/ 0 w 214"/>
                  <a:gd name="T15" fmla="*/ 0 h 243"/>
                  <a:gd name="T16" fmla="*/ 0 w 214"/>
                  <a:gd name="T17" fmla="*/ 0 h 243"/>
                  <a:gd name="T18" fmla="*/ 0 w 214"/>
                  <a:gd name="T19" fmla="*/ 0 h 243"/>
                  <a:gd name="T20" fmla="*/ 0 w 214"/>
                  <a:gd name="T21" fmla="*/ 0 h 243"/>
                  <a:gd name="T22" fmla="*/ 0 w 214"/>
                  <a:gd name="T23" fmla="*/ 0 h 243"/>
                  <a:gd name="T24" fmla="*/ 0 w 214"/>
                  <a:gd name="T25" fmla="*/ 0 h 243"/>
                  <a:gd name="T26" fmla="*/ 0 w 214"/>
                  <a:gd name="T27" fmla="*/ 0 h 243"/>
                  <a:gd name="T28" fmla="*/ 0 w 214"/>
                  <a:gd name="T29" fmla="*/ 0 h 243"/>
                  <a:gd name="T30" fmla="*/ 0 w 214"/>
                  <a:gd name="T31" fmla="*/ 0 h 243"/>
                  <a:gd name="T32" fmla="*/ 0 w 214"/>
                  <a:gd name="T33" fmla="*/ 0 h 243"/>
                  <a:gd name="T34" fmla="*/ 0 w 214"/>
                  <a:gd name="T35" fmla="*/ 0 h 243"/>
                  <a:gd name="T36" fmla="*/ 0 w 214"/>
                  <a:gd name="T37" fmla="*/ 0 h 243"/>
                  <a:gd name="T38" fmla="*/ 0 w 214"/>
                  <a:gd name="T39" fmla="*/ 0 h 243"/>
                  <a:gd name="T40" fmla="*/ 0 w 214"/>
                  <a:gd name="T41" fmla="*/ 0 h 243"/>
                  <a:gd name="T42" fmla="*/ 0 w 214"/>
                  <a:gd name="T43" fmla="*/ 0 h 243"/>
                  <a:gd name="T44" fmla="*/ 0 w 214"/>
                  <a:gd name="T45" fmla="*/ 0 h 243"/>
                  <a:gd name="T46" fmla="*/ 0 w 214"/>
                  <a:gd name="T47" fmla="*/ 0 h 243"/>
                  <a:gd name="T48" fmla="*/ 0 w 214"/>
                  <a:gd name="T49" fmla="*/ 0 h 243"/>
                  <a:gd name="T50" fmla="*/ 0 w 214"/>
                  <a:gd name="T51" fmla="*/ 0 h 243"/>
                  <a:gd name="T52" fmla="*/ 0 w 214"/>
                  <a:gd name="T53" fmla="*/ 0 h 243"/>
                  <a:gd name="T54" fmla="*/ 0 w 214"/>
                  <a:gd name="T55" fmla="*/ 0 h 243"/>
                  <a:gd name="T56" fmla="*/ 0 w 214"/>
                  <a:gd name="T57" fmla="*/ 0 h 243"/>
                  <a:gd name="T58" fmla="*/ 0 w 214"/>
                  <a:gd name="T59" fmla="*/ 0 h 243"/>
                  <a:gd name="T60" fmla="*/ 0 w 214"/>
                  <a:gd name="T61" fmla="*/ 0 h 243"/>
                  <a:gd name="T62" fmla="*/ 0 w 214"/>
                  <a:gd name="T63" fmla="*/ 0 h 243"/>
                  <a:gd name="T64" fmla="*/ 0 w 214"/>
                  <a:gd name="T65" fmla="*/ 0 h 243"/>
                  <a:gd name="T66" fmla="*/ 0 w 214"/>
                  <a:gd name="T67" fmla="*/ 0 h 243"/>
                  <a:gd name="T68" fmla="*/ 0 w 214"/>
                  <a:gd name="T69" fmla="*/ 0 h 243"/>
                  <a:gd name="T70" fmla="*/ 0 w 214"/>
                  <a:gd name="T71" fmla="*/ 0 h 243"/>
                  <a:gd name="T72" fmla="*/ 0 w 214"/>
                  <a:gd name="T73" fmla="*/ 0 h 243"/>
                  <a:gd name="T74" fmla="*/ 0 w 214"/>
                  <a:gd name="T75" fmla="*/ 0 h 243"/>
                  <a:gd name="T76" fmla="*/ 0 w 214"/>
                  <a:gd name="T77" fmla="*/ 0 h 243"/>
                  <a:gd name="T78" fmla="*/ 0 w 214"/>
                  <a:gd name="T79" fmla="*/ 0 h 243"/>
                  <a:gd name="T80" fmla="*/ 0 w 214"/>
                  <a:gd name="T81" fmla="*/ 0 h 243"/>
                  <a:gd name="T82" fmla="*/ 0 w 214"/>
                  <a:gd name="T83" fmla="*/ 0 h 243"/>
                  <a:gd name="T84" fmla="*/ 0 w 214"/>
                  <a:gd name="T85" fmla="*/ 0 h 243"/>
                  <a:gd name="T86" fmla="*/ 0 w 214"/>
                  <a:gd name="T87" fmla="*/ 0 h 243"/>
                  <a:gd name="T88" fmla="*/ 0 w 214"/>
                  <a:gd name="T89" fmla="*/ 0 h 243"/>
                  <a:gd name="T90" fmla="*/ 0 w 214"/>
                  <a:gd name="T91" fmla="*/ 0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4"/>
                  <a:gd name="T139" fmla="*/ 0 h 243"/>
                  <a:gd name="T140" fmla="*/ 214 w 2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4" h="243">
                    <a:moveTo>
                      <a:pt x="214" y="18"/>
                    </a:moveTo>
                    <a:lnTo>
                      <a:pt x="212" y="22"/>
                    </a:lnTo>
                    <a:lnTo>
                      <a:pt x="211" y="27"/>
                    </a:lnTo>
                    <a:lnTo>
                      <a:pt x="210" y="33"/>
                    </a:lnTo>
                    <a:lnTo>
                      <a:pt x="207" y="38"/>
                    </a:lnTo>
                    <a:lnTo>
                      <a:pt x="206" y="43"/>
                    </a:lnTo>
                    <a:lnTo>
                      <a:pt x="205" y="47"/>
                    </a:lnTo>
                    <a:lnTo>
                      <a:pt x="202" y="52"/>
                    </a:lnTo>
                    <a:lnTo>
                      <a:pt x="202" y="57"/>
                    </a:lnTo>
                    <a:lnTo>
                      <a:pt x="200" y="62"/>
                    </a:lnTo>
                    <a:lnTo>
                      <a:pt x="198" y="65"/>
                    </a:lnTo>
                    <a:lnTo>
                      <a:pt x="196" y="70"/>
                    </a:lnTo>
                    <a:lnTo>
                      <a:pt x="195" y="75"/>
                    </a:lnTo>
                    <a:lnTo>
                      <a:pt x="193" y="78"/>
                    </a:lnTo>
                    <a:lnTo>
                      <a:pt x="192" y="83"/>
                    </a:lnTo>
                    <a:lnTo>
                      <a:pt x="189" y="86"/>
                    </a:lnTo>
                    <a:lnTo>
                      <a:pt x="187" y="91"/>
                    </a:lnTo>
                    <a:lnTo>
                      <a:pt x="185" y="95"/>
                    </a:lnTo>
                    <a:lnTo>
                      <a:pt x="182" y="98"/>
                    </a:lnTo>
                    <a:lnTo>
                      <a:pt x="180" y="103"/>
                    </a:lnTo>
                    <a:lnTo>
                      <a:pt x="179" y="107"/>
                    </a:lnTo>
                    <a:lnTo>
                      <a:pt x="175" y="110"/>
                    </a:lnTo>
                    <a:lnTo>
                      <a:pt x="173" y="114"/>
                    </a:lnTo>
                    <a:lnTo>
                      <a:pt x="170" y="117"/>
                    </a:lnTo>
                    <a:lnTo>
                      <a:pt x="168" y="122"/>
                    </a:lnTo>
                    <a:lnTo>
                      <a:pt x="163" y="124"/>
                    </a:lnTo>
                    <a:lnTo>
                      <a:pt x="161" y="128"/>
                    </a:lnTo>
                    <a:lnTo>
                      <a:pt x="157" y="133"/>
                    </a:lnTo>
                    <a:lnTo>
                      <a:pt x="154" y="136"/>
                    </a:lnTo>
                    <a:lnTo>
                      <a:pt x="150" y="140"/>
                    </a:lnTo>
                    <a:lnTo>
                      <a:pt x="147" y="143"/>
                    </a:lnTo>
                    <a:lnTo>
                      <a:pt x="143" y="147"/>
                    </a:lnTo>
                    <a:lnTo>
                      <a:pt x="140" y="152"/>
                    </a:lnTo>
                    <a:lnTo>
                      <a:pt x="134" y="155"/>
                    </a:lnTo>
                    <a:lnTo>
                      <a:pt x="129" y="160"/>
                    </a:lnTo>
                    <a:lnTo>
                      <a:pt x="124" y="164"/>
                    </a:lnTo>
                    <a:lnTo>
                      <a:pt x="121" y="167"/>
                    </a:lnTo>
                    <a:lnTo>
                      <a:pt x="116" y="171"/>
                    </a:lnTo>
                    <a:lnTo>
                      <a:pt x="112" y="174"/>
                    </a:lnTo>
                    <a:lnTo>
                      <a:pt x="108" y="177"/>
                    </a:lnTo>
                    <a:lnTo>
                      <a:pt x="104" y="181"/>
                    </a:lnTo>
                    <a:lnTo>
                      <a:pt x="99" y="184"/>
                    </a:lnTo>
                    <a:lnTo>
                      <a:pt x="96" y="187"/>
                    </a:lnTo>
                    <a:lnTo>
                      <a:pt x="91" y="191"/>
                    </a:lnTo>
                    <a:lnTo>
                      <a:pt x="87" y="194"/>
                    </a:lnTo>
                    <a:lnTo>
                      <a:pt x="81" y="197"/>
                    </a:lnTo>
                    <a:lnTo>
                      <a:pt x="77" y="201"/>
                    </a:lnTo>
                    <a:lnTo>
                      <a:pt x="72" y="205"/>
                    </a:lnTo>
                    <a:lnTo>
                      <a:pt x="67" y="210"/>
                    </a:lnTo>
                    <a:lnTo>
                      <a:pt x="62" y="211"/>
                    </a:lnTo>
                    <a:lnTo>
                      <a:pt x="58" y="216"/>
                    </a:lnTo>
                    <a:lnTo>
                      <a:pt x="53" y="220"/>
                    </a:lnTo>
                    <a:lnTo>
                      <a:pt x="48" y="225"/>
                    </a:lnTo>
                    <a:lnTo>
                      <a:pt x="42" y="229"/>
                    </a:lnTo>
                    <a:lnTo>
                      <a:pt x="38" y="234"/>
                    </a:lnTo>
                    <a:lnTo>
                      <a:pt x="33" y="237"/>
                    </a:lnTo>
                    <a:lnTo>
                      <a:pt x="28" y="241"/>
                    </a:lnTo>
                    <a:lnTo>
                      <a:pt x="25" y="242"/>
                    </a:lnTo>
                    <a:lnTo>
                      <a:pt x="21" y="243"/>
                    </a:lnTo>
                    <a:lnTo>
                      <a:pt x="16" y="243"/>
                    </a:lnTo>
                    <a:lnTo>
                      <a:pt x="14" y="242"/>
                    </a:lnTo>
                    <a:lnTo>
                      <a:pt x="10" y="241"/>
                    </a:lnTo>
                    <a:lnTo>
                      <a:pt x="8" y="239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1" y="231"/>
                    </a:lnTo>
                    <a:lnTo>
                      <a:pt x="0" y="229"/>
                    </a:lnTo>
                    <a:lnTo>
                      <a:pt x="0" y="225"/>
                    </a:lnTo>
                    <a:lnTo>
                      <a:pt x="1" y="222"/>
                    </a:lnTo>
                    <a:lnTo>
                      <a:pt x="1" y="219"/>
                    </a:lnTo>
                    <a:lnTo>
                      <a:pt x="3" y="216"/>
                    </a:lnTo>
                    <a:lnTo>
                      <a:pt x="6" y="212"/>
                    </a:lnTo>
                    <a:lnTo>
                      <a:pt x="9" y="210"/>
                    </a:lnTo>
                    <a:lnTo>
                      <a:pt x="13" y="207"/>
                    </a:lnTo>
                    <a:lnTo>
                      <a:pt x="16" y="205"/>
                    </a:lnTo>
                    <a:lnTo>
                      <a:pt x="20" y="204"/>
                    </a:lnTo>
                    <a:lnTo>
                      <a:pt x="23" y="201"/>
                    </a:lnTo>
                    <a:lnTo>
                      <a:pt x="27" y="199"/>
                    </a:lnTo>
                    <a:lnTo>
                      <a:pt x="30" y="197"/>
                    </a:lnTo>
                    <a:lnTo>
                      <a:pt x="33" y="194"/>
                    </a:lnTo>
                    <a:lnTo>
                      <a:pt x="38" y="192"/>
                    </a:lnTo>
                    <a:lnTo>
                      <a:pt x="42" y="187"/>
                    </a:lnTo>
                    <a:lnTo>
                      <a:pt x="47" y="184"/>
                    </a:lnTo>
                    <a:lnTo>
                      <a:pt x="52" y="181"/>
                    </a:lnTo>
                    <a:lnTo>
                      <a:pt x="55" y="178"/>
                    </a:lnTo>
                    <a:lnTo>
                      <a:pt x="59" y="174"/>
                    </a:lnTo>
                    <a:lnTo>
                      <a:pt x="64" y="172"/>
                    </a:lnTo>
                    <a:lnTo>
                      <a:pt x="67" y="168"/>
                    </a:lnTo>
                    <a:lnTo>
                      <a:pt x="71" y="166"/>
                    </a:lnTo>
                    <a:lnTo>
                      <a:pt x="74" y="164"/>
                    </a:lnTo>
                    <a:lnTo>
                      <a:pt x="78" y="161"/>
                    </a:lnTo>
                    <a:lnTo>
                      <a:pt x="81" y="158"/>
                    </a:lnTo>
                    <a:lnTo>
                      <a:pt x="85" y="155"/>
                    </a:lnTo>
                    <a:lnTo>
                      <a:pt x="89" y="152"/>
                    </a:lnTo>
                    <a:lnTo>
                      <a:pt x="93" y="148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6" y="136"/>
                    </a:lnTo>
                    <a:lnTo>
                      <a:pt x="110" y="133"/>
                    </a:lnTo>
                    <a:lnTo>
                      <a:pt x="113" y="129"/>
                    </a:lnTo>
                    <a:lnTo>
                      <a:pt x="117" y="126"/>
                    </a:lnTo>
                    <a:lnTo>
                      <a:pt x="121" y="122"/>
                    </a:lnTo>
                    <a:lnTo>
                      <a:pt x="124" y="118"/>
                    </a:lnTo>
                    <a:lnTo>
                      <a:pt x="128" y="114"/>
                    </a:lnTo>
                    <a:lnTo>
                      <a:pt x="131" y="111"/>
                    </a:lnTo>
                    <a:lnTo>
                      <a:pt x="135" y="107"/>
                    </a:lnTo>
                    <a:lnTo>
                      <a:pt x="138" y="103"/>
                    </a:lnTo>
                    <a:lnTo>
                      <a:pt x="142" y="98"/>
                    </a:lnTo>
                    <a:lnTo>
                      <a:pt x="145" y="95"/>
                    </a:lnTo>
                    <a:lnTo>
                      <a:pt x="149" y="91"/>
                    </a:lnTo>
                    <a:lnTo>
                      <a:pt x="151" y="88"/>
                    </a:lnTo>
                    <a:lnTo>
                      <a:pt x="155" y="83"/>
                    </a:lnTo>
                    <a:lnTo>
                      <a:pt x="159" y="79"/>
                    </a:lnTo>
                    <a:lnTo>
                      <a:pt x="161" y="75"/>
                    </a:lnTo>
                    <a:lnTo>
                      <a:pt x="163" y="70"/>
                    </a:lnTo>
                    <a:lnTo>
                      <a:pt x="166" y="66"/>
                    </a:lnTo>
                    <a:lnTo>
                      <a:pt x="169" y="62"/>
                    </a:lnTo>
                    <a:lnTo>
                      <a:pt x="172" y="57"/>
                    </a:lnTo>
                    <a:lnTo>
                      <a:pt x="174" y="53"/>
                    </a:lnTo>
                    <a:lnTo>
                      <a:pt x="176" y="48"/>
                    </a:lnTo>
                    <a:lnTo>
                      <a:pt x="179" y="45"/>
                    </a:lnTo>
                    <a:lnTo>
                      <a:pt x="181" y="39"/>
                    </a:lnTo>
                    <a:lnTo>
                      <a:pt x="183" y="34"/>
                    </a:lnTo>
                    <a:lnTo>
                      <a:pt x="185" y="29"/>
                    </a:lnTo>
                    <a:lnTo>
                      <a:pt x="187" y="26"/>
                    </a:lnTo>
                    <a:lnTo>
                      <a:pt x="188" y="21"/>
                    </a:lnTo>
                    <a:lnTo>
                      <a:pt x="191" y="16"/>
                    </a:lnTo>
                    <a:lnTo>
                      <a:pt x="192" y="12"/>
                    </a:lnTo>
                    <a:lnTo>
                      <a:pt x="194" y="7"/>
                    </a:lnTo>
                    <a:lnTo>
                      <a:pt x="195" y="2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6" y="1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3" y="9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4" name="Freeform 253"/>
              <p:cNvSpPr>
                <a:spLocks/>
              </p:cNvSpPr>
              <p:nvPr/>
            </p:nvSpPr>
            <p:spPr bwMode="auto">
              <a:xfrm>
                <a:off x="1670" y="1456"/>
                <a:ext cx="109" cy="114"/>
              </a:xfrm>
              <a:custGeom>
                <a:avLst/>
                <a:gdLst>
                  <a:gd name="T0" fmla="*/ 0 w 328"/>
                  <a:gd name="T1" fmla="*/ 0 h 340"/>
                  <a:gd name="T2" fmla="*/ 0 w 328"/>
                  <a:gd name="T3" fmla="*/ 0 h 340"/>
                  <a:gd name="T4" fmla="*/ 0 w 328"/>
                  <a:gd name="T5" fmla="*/ 0 h 340"/>
                  <a:gd name="T6" fmla="*/ 0 w 328"/>
                  <a:gd name="T7" fmla="*/ 0 h 340"/>
                  <a:gd name="T8" fmla="*/ 0 w 328"/>
                  <a:gd name="T9" fmla="*/ 0 h 340"/>
                  <a:gd name="T10" fmla="*/ 0 w 328"/>
                  <a:gd name="T11" fmla="*/ 0 h 340"/>
                  <a:gd name="T12" fmla="*/ 0 w 328"/>
                  <a:gd name="T13" fmla="*/ 0 h 340"/>
                  <a:gd name="T14" fmla="*/ 0 w 328"/>
                  <a:gd name="T15" fmla="*/ 0 h 340"/>
                  <a:gd name="T16" fmla="*/ 0 w 328"/>
                  <a:gd name="T17" fmla="*/ 0 h 340"/>
                  <a:gd name="T18" fmla="*/ 0 w 328"/>
                  <a:gd name="T19" fmla="*/ 0 h 340"/>
                  <a:gd name="T20" fmla="*/ 0 w 328"/>
                  <a:gd name="T21" fmla="*/ 0 h 340"/>
                  <a:gd name="T22" fmla="*/ 0 w 328"/>
                  <a:gd name="T23" fmla="*/ 0 h 340"/>
                  <a:gd name="T24" fmla="*/ 0 w 328"/>
                  <a:gd name="T25" fmla="*/ 0 h 340"/>
                  <a:gd name="T26" fmla="*/ 0 w 328"/>
                  <a:gd name="T27" fmla="*/ 0 h 340"/>
                  <a:gd name="T28" fmla="*/ 0 w 328"/>
                  <a:gd name="T29" fmla="*/ 0 h 340"/>
                  <a:gd name="T30" fmla="*/ 0 w 328"/>
                  <a:gd name="T31" fmla="*/ 0 h 340"/>
                  <a:gd name="T32" fmla="*/ 0 w 328"/>
                  <a:gd name="T33" fmla="*/ 0 h 340"/>
                  <a:gd name="T34" fmla="*/ 0 w 328"/>
                  <a:gd name="T35" fmla="*/ 0 h 340"/>
                  <a:gd name="T36" fmla="*/ 0 w 328"/>
                  <a:gd name="T37" fmla="*/ 0 h 340"/>
                  <a:gd name="T38" fmla="*/ 0 w 328"/>
                  <a:gd name="T39" fmla="*/ 0 h 340"/>
                  <a:gd name="T40" fmla="*/ 0 w 328"/>
                  <a:gd name="T41" fmla="*/ 0 h 340"/>
                  <a:gd name="T42" fmla="*/ 0 w 328"/>
                  <a:gd name="T43" fmla="*/ 0 h 340"/>
                  <a:gd name="T44" fmla="*/ 0 w 328"/>
                  <a:gd name="T45" fmla="*/ 0 h 340"/>
                  <a:gd name="T46" fmla="*/ 0 w 328"/>
                  <a:gd name="T47" fmla="*/ 0 h 340"/>
                  <a:gd name="T48" fmla="*/ 0 w 328"/>
                  <a:gd name="T49" fmla="*/ 0 h 340"/>
                  <a:gd name="T50" fmla="*/ 0 w 328"/>
                  <a:gd name="T51" fmla="*/ 0 h 340"/>
                  <a:gd name="T52" fmla="*/ 0 w 328"/>
                  <a:gd name="T53" fmla="*/ 0 h 340"/>
                  <a:gd name="T54" fmla="*/ 0 w 328"/>
                  <a:gd name="T55" fmla="*/ 0 h 340"/>
                  <a:gd name="T56" fmla="*/ 0 w 328"/>
                  <a:gd name="T57" fmla="*/ 0 h 340"/>
                  <a:gd name="T58" fmla="*/ 0 w 328"/>
                  <a:gd name="T59" fmla="*/ 0 h 340"/>
                  <a:gd name="T60" fmla="*/ 0 w 328"/>
                  <a:gd name="T61" fmla="*/ 0 h 340"/>
                  <a:gd name="T62" fmla="*/ 0 w 328"/>
                  <a:gd name="T63" fmla="*/ 0 h 340"/>
                  <a:gd name="T64" fmla="*/ 0 w 328"/>
                  <a:gd name="T65" fmla="*/ 0 h 340"/>
                  <a:gd name="T66" fmla="*/ 0 w 328"/>
                  <a:gd name="T67" fmla="*/ 0 h 340"/>
                  <a:gd name="T68" fmla="*/ 0 w 328"/>
                  <a:gd name="T69" fmla="*/ 0 h 340"/>
                  <a:gd name="T70" fmla="*/ 0 w 328"/>
                  <a:gd name="T71" fmla="*/ 0 h 340"/>
                  <a:gd name="T72" fmla="*/ 0 w 328"/>
                  <a:gd name="T73" fmla="*/ 0 h 340"/>
                  <a:gd name="T74" fmla="*/ 0 w 328"/>
                  <a:gd name="T75" fmla="*/ 0 h 340"/>
                  <a:gd name="T76" fmla="*/ 0 w 328"/>
                  <a:gd name="T77" fmla="*/ 0 h 340"/>
                  <a:gd name="T78" fmla="*/ 0 w 328"/>
                  <a:gd name="T79" fmla="*/ 0 h 340"/>
                  <a:gd name="T80" fmla="*/ 0 w 328"/>
                  <a:gd name="T81" fmla="*/ 0 h 340"/>
                  <a:gd name="T82" fmla="*/ 0 w 328"/>
                  <a:gd name="T83" fmla="*/ 0 h 340"/>
                  <a:gd name="T84" fmla="*/ 0 w 328"/>
                  <a:gd name="T85" fmla="*/ 0 h 340"/>
                  <a:gd name="T86" fmla="*/ 0 w 328"/>
                  <a:gd name="T87" fmla="*/ 0 h 340"/>
                  <a:gd name="T88" fmla="*/ 0 w 328"/>
                  <a:gd name="T89" fmla="*/ 0 h 340"/>
                  <a:gd name="T90" fmla="*/ 0 w 328"/>
                  <a:gd name="T91" fmla="*/ 0 h 340"/>
                  <a:gd name="T92" fmla="*/ 0 w 328"/>
                  <a:gd name="T93" fmla="*/ 0 h 340"/>
                  <a:gd name="T94" fmla="*/ 0 w 328"/>
                  <a:gd name="T95" fmla="*/ 0 h 340"/>
                  <a:gd name="T96" fmla="*/ 0 w 328"/>
                  <a:gd name="T97" fmla="*/ 0 h 340"/>
                  <a:gd name="T98" fmla="*/ 0 w 328"/>
                  <a:gd name="T99" fmla="*/ 0 h 340"/>
                  <a:gd name="T100" fmla="*/ 0 w 328"/>
                  <a:gd name="T101" fmla="*/ 0 h 340"/>
                  <a:gd name="T102" fmla="*/ 0 w 328"/>
                  <a:gd name="T103" fmla="*/ 0 h 340"/>
                  <a:gd name="T104" fmla="*/ 0 w 328"/>
                  <a:gd name="T105" fmla="*/ 0 h 340"/>
                  <a:gd name="T106" fmla="*/ 0 w 328"/>
                  <a:gd name="T107" fmla="*/ 0 h 3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28"/>
                  <a:gd name="T163" fmla="*/ 0 h 340"/>
                  <a:gd name="T164" fmla="*/ 328 w 328"/>
                  <a:gd name="T165" fmla="*/ 340 h 3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28" h="340">
                    <a:moveTo>
                      <a:pt x="101" y="300"/>
                    </a:moveTo>
                    <a:lnTo>
                      <a:pt x="123" y="340"/>
                    </a:lnTo>
                    <a:lnTo>
                      <a:pt x="123" y="339"/>
                    </a:lnTo>
                    <a:lnTo>
                      <a:pt x="126" y="338"/>
                    </a:lnTo>
                    <a:lnTo>
                      <a:pt x="129" y="334"/>
                    </a:lnTo>
                    <a:lnTo>
                      <a:pt x="134" y="332"/>
                    </a:lnTo>
                    <a:lnTo>
                      <a:pt x="137" y="328"/>
                    </a:lnTo>
                    <a:lnTo>
                      <a:pt x="142" y="323"/>
                    </a:lnTo>
                    <a:lnTo>
                      <a:pt x="147" y="319"/>
                    </a:lnTo>
                    <a:lnTo>
                      <a:pt x="150" y="314"/>
                    </a:lnTo>
                    <a:lnTo>
                      <a:pt x="150" y="313"/>
                    </a:lnTo>
                    <a:lnTo>
                      <a:pt x="149" y="309"/>
                    </a:lnTo>
                    <a:lnTo>
                      <a:pt x="148" y="306"/>
                    </a:lnTo>
                    <a:lnTo>
                      <a:pt x="146" y="301"/>
                    </a:lnTo>
                    <a:lnTo>
                      <a:pt x="144" y="298"/>
                    </a:lnTo>
                    <a:lnTo>
                      <a:pt x="143" y="296"/>
                    </a:lnTo>
                    <a:lnTo>
                      <a:pt x="142" y="293"/>
                    </a:lnTo>
                    <a:lnTo>
                      <a:pt x="141" y="290"/>
                    </a:lnTo>
                    <a:lnTo>
                      <a:pt x="139" y="287"/>
                    </a:lnTo>
                    <a:lnTo>
                      <a:pt x="137" y="283"/>
                    </a:lnTo>
                    <a:lnTo>
                      <a:pt x="136" y="281"/>
                    </a:lnTo>
                    <a:lnTo>
                      <a:pt x="134" y="277"/>
                    </a:lnTo>
                    <a:lnTo>
                      <a:pt x="131" y="272"/>
                    </a:lnTo>
                    <a:lnTo>
                      <a:pt x="129" y="269"/>
                    </a:lnTo>
                    <a:lnTo>
                      <a:pt x="127" y="265"/>
                    </a:lnTo>
                    <a:lnTo>
                      <a:pt x="124" y="262"/>
                    </a:lnTo>
                    <a:lnTo>
                      <a:pt x="122" y="257"/>
                    </a:lnTo>
                    <a:lnTo>
                      <a:pt x="120" y="253"/>
                    </a:lnTo>
                    <a:lnTo>
                      <a:pt x="117" y="249"/>
                    </a:lnTo>
                    <a:lnTo>
                      <a:pt x="115" y="245"/>
                    </a:lnTo>
                    <a:lnTo>
                      <a:pt x="112" y="240"/>
                    </a:lnTo>
                    <a:lnTo>
                      <a:pt x="109" y="236"/>
                    </a:lnTo>
                    <a:lnTo>
                      <a:pt x="107" y="231"/>
                    </a:lnTo>
                    <a:lnTo>
                      <a:pt x="104" y="226"/>
                    </a:lnTo>
                    <a:lnTo>
                      <a:pt x="101" y="221"/>
                    </a:lnTo>
                    <a:lnTo>
                      <a:pt x="98" y="217"/>
                    </a:lnTo>
                    <a:lnTo>
                      <a:pt x="96" y="212"/>
                    </a:lnTo>
                    <a:lnTo>
                      <a:pt x="92" y="208"/>
                    </a:lnTo>
                    <a:lnTo>
                      <a:pt x="90" y="204"/>
                    </a:lnTo>
                    <a:lnTo>
                      <a:pt x="86" y="199"/>
                    </a:lnTo>
                    <a:lnTo>
                      <a:pt x="83" y="194"/>
                    </a:lnTo>
                    <a:lnTo>
                      <a:pt x="80" y="189"/>
                    </a:lnTo>
                    <a:lnTo>
                      <a:pt x="78" y="185"/>
                    </a:lnTo>
                    <a:lnTo>
                      <a:pt x="75" y="180"/>
                    </a:lnTo>
                    <a:lnTo>
                      <a:pt x="72" y="175"/>
                    </a:lnTo>
                    <a:lnTo>
                      <a:pt x="70" y="172"/>
                    </a:lnTo>
                    <a:lnTo>
                      <a:pt x="66" y="167"/>
                    </a:lnTo>
                    <a:lnTo>
                      <a:pt x="64" y="162"/>
                    </a:lnTo>
                    <a:lnTo>
                      <a:pt x="62" y="157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4" y="145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47" y="134"/>
                    </a:lnTo>
                    <a:lnTo>
                      <a:pt x="45" y="130"/>
                    </a:lnTo>
                    <a:lnTo>
                      <a:pt x="44" y="128"/>
                    </a:lnTo>
                    <a:lnTo>
                      <a:pt x="43" y="124"/>
                    </a:lnTo>
                    <a:lnTo>
                      <a:pt x="39" y="118"/>
                    </a:lnTo>
                    <a:lnTo>
                      <a:pt x="35" y="113"/>
                    </a:lnTo>
                    <a:lnTo>
                      <a:pt x="33" y="109"/>
                    </a:lnTo>
                    <a:lnTo>
                      <a:pt x="32" y="105"/>
                    </a:lnTo>
                    <a:lnTo>
                      <a:pt x="31" y="103"/>
                    </a:lnTo>
                    <a:lnTo>
                      <a:pt x="31" y="102"/>
                    </a:lnTo>
                    <a:lnTo>
                      <a:pt x="32" y="96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5"/>
                    </a:lnTo>
                    <a:lnTo>
                      <a:pt x="46" y="83"/>
                    </a:lnTo>
                    <a:lnTo>
                      <a:pt x="48" y="81"/>
                    </a:lnTo>
                    <a:lnTo>
                      <a:pt x="52" y="79"/>
                    </a:lnTo>
                    <a:lnTo>
                      <a:pt x="56" y="79"/>
                    </a:lnTo>
                    <a:lnTo>
                      <a:pt x="59" y="79"/>
                    </a:lnTo>
                    <a:lnTo>
                      <a:pt x="63" y="78"/>
                    </a:lnTo>
                    <a:lnTo>
                      <a:pt x="66" y="79"/>
                    </a:lnTo>
                    <a:lnTo>
                      <a:pt x="69" y="79"/>
                    </a:lnTo>
                    <a:lnTo>
                      <a:pt x="73" y="80"/>
                    </a:lnTo>
                    <a:lnTo>
                      <a:pt x="77" y="83"/>
                    </a:lnTo>
                    <a:lnTo>
                      <a:pt x="79" y="84"/>
                    </a:lnTo>
                    <a:lnTo>
                      <a:pt x="84" y="86"/>
                    </a:lnTo>
                    <a:lnTo>
                      <a:pt x="89" y="88"/>
                    </a:lnTo>
                    <a:lnTo>
                      <a:pt x="94" y="91"/>
                    </a:lnTo>
                    <a:lnTo>
                      <a:pt x="97" y="92"/>
                    </a:lnTo>
                    <a:lnTo>
                      <a:pt x="99" y="94"/>
                    </a:lnTo>
                    <a:lnTo>
                      <a:pt x="103" y="96"/>
                    </a:lnTo>
                    <a:lnTo>
                      <a:pt x="107" y="98"/>
                    </a:lnTo>
                    <a:lnTo>
                      <a:pt x="110" y="99"/>
                    </a:lnTo>
                    <a:lnTo>
                      <a:pt x="112" y="100"/>
                    </a:lnTo>
                    <a:lnTo>
                      <a:pt x="116" y="103"/>
                    </a:lnTo>
                    <a:lnTo>
                      <a:pt x="120" y="104"/>
                    </a:lnTo>
                    <a:lnTo>
                      <a:pt x="123" y="106"/>
                    </a:lnTo>
                    <a:lnTo>
                      <a:pt x="127" y="109"/>
                    </a:lnTo>
                    <a:lnTo>
                      <a:pt x="130" y="110"/>
                    </a:lnTo>
                    <a:lnTo>
                      <a:pt x="135" y="112"/>
                    </a:lnTo>
                    <a:lnTo>
                      <a:pt x="137" y="113"/>
                    </a:lnTo>
                    <a:lnTo>
                      <a:pt x="142" y="117"/>
                    </a:lnTo>
                    <a:lnTo>
                      <a:pt x="146" y="118"/>
                    </a:lnTo>
                    <a:lnTo>
                      <a:pt x="150" y="121"/>
                    </a:lnTo>
                    <a:lnTo>
                      <a:pt x="154" y="123"/>
                    </a:lnTo>
                    <a:lnTo>
                      <a:pt x="158" y="125"/>
                    </a:lnTo>
                    <a:lnTo>
                      <a:pt x="162" y="128"/>
                    </a:lnTo>
                    <a:lnTo>
                      <a:pt x="166" y="130"/>
                    </a:lnTo>
                    <a:lnTo>
                      <a:pt x="171" y="131"/>
                    </a:lnTo>
                    <a:lnTo>
                      <a:pt x="174" y="134"/>
                    </a:lnTo>
                    <a:lnTo>
                      <a:pt x="178" y="136"/>
                    </a:lnTo>
                    <a:lnTo>
                      <a:pt x="181" y="138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193" y="143"/>
                    </a:lnTo>
                    <a:lnTo>
                      <a:pt x="197" y="145"/>
                    </a:lnTo>
                    <a:lnTo>
                      <a:pt x="200" y="148"/>
                    </a:lnTo>
                    <a:lnTo>
                      <a:pt x="204" y="149"/>
                    </a:lnTo>
                    <a:lnTo>
                      <a:pt x="207" y="151"/>
                    </a:lnTo>
                    <a:lnTo>
                      <a:pt x="211" y="154"/>
                    </a:lnTo>
                    <a:lnTo>
                      <a:pt x="214" y="155"/>
                    </a:lnTo>
                    <a:lnTo>
                      <a:pt x="218" y="157"/>
                    </a:lnTo>
                    <a:lnTo>
                      <a:pt x="222" y="158"/>
                    </a:lnTo>
                    <a:lnTo>
                      <a:pt x="225" y="161"/>
                    </a:lnTo>
                    <a:lnTo>
                      <a:pt x="230" y="162"/>
                    </a:lnTo>
                    <a:lnTo>
                      <a:pt x="236" y="166"/>
                    </a:lnTo>
                    <a:lnTo>
                      <a:pt x="241" y="168"/>
                    </a:lnTo>
                    <a:lnTo>
                      <a:pt x="245" y="170"/>
                    </a:lnTo>
                    <a:lnTo>
                      <a:pt x="248" y="172"/>
                    </a:lnTo>
                    <a:lnTo>
                      <a:pt x="251" y="173"/>
                    </a:lnTo>
                    <a:lnTo>
                      <a:pt x="254" y="173"/>
                    </a:lnTo>
                    <a:lnTo>
                      <a:pt x="256" y="174"/>
                    </a:lnTo>
                    <a:lnTo>
                      <a:pt x="258" y="173"/>
                    </a:lnTo>
                    <a:lnTo>
                      <a:pt x="263" y="169"/>
                    </a:lnTo>
                    <a:lnTo>
                      <a:pt x="268" y="166"/>
                    </a:lnTo>
                    <a:lnTo>
                      <a:pt x="274" y="162"/>
                    </a:lnTo>
                    <a:lnTo>
                      <a:pt x="278" y="157"/>
                    </a:lnTo>
                    <a:lnTo>
                      <a:pt x="283" y="153"/>
                    </a:lnTo>
                    <a:lnTo>
                      <a:pt x="287" y="148"/>
                    </a:lnTo>
                    <a:lnTo>
                      <a:pt x="289" y="144"/>
                    </a:lnTo>
                    <a:lnTo>
                      <a:pt x="288" y="141"/>
                    </a:lnTo>
                    <a:lnTo>
                      <a:pt x="286" y="138"/>
                    </a:lnTo>
                    <a:lnTo>
                      <a:pt x="283" y="136"/>
                    </a:lnTo>
                    <a:lnTo>
                      <a:pt x="281" y="134"/>
                    </a:lnTo>
                    <a:lnTo>
                      <a:pt x="278" y="132"/>
                    </a:lnTo>
                    <a:lnTo>
                      <a:pt x="276" y="130"/>
                    </a:lnTo>
                    <a:lnTo>
                      <a:pt x="271" y="128"/>
                    </a:lnTo>
                    <a:lnTo>
                      <a:pt x="268" y="125"/>
                    </a:lnTo>
                    <a:lnTo>
                      <a:pt x="264" y="123"/>
                    </a:lnTo>
                    <a:lnTo>
                      <a:pt x="261" y="121"/>
                    </a:lnTo>
                    <a:lnTo>
                      <a:pt x="256" y="118"/>
                    </a:lnTo>
                    <a:lnTo>
                      <a:pt x="251" y="116"/>
                    </a:lnTo>
                    <a:lnTo>
                      <a:pt x="246" y="113"/>
                    </a:lnTo>
                    <a:lnTo>
                      <a:pt x="242" y="111"/>
                    </a:lnTo>
                    <a:lnTo>
                      <a:pt x="236" y="109"/>
                    </a:lnTo>
                    <a:lnTo>
                      <a:pt x="230" y="106"/>
                    </a:lnTo>
                    <a:lnTo>
                      <a:pt x="225" y="103"/>
                    </a:lnTo>
                    <a:lnTo>
                      <a:pt x="219" y="100"/>
                    </a:lnTo>
                    <a:lnTo>
                      <a:pt x="213" y="98"/>
                    </a:lnTo>
                    <a:lnTo>
                      <a:pt x="209" y="96"/>
                    </a:lnTo>
                    <a:lnTo>
                      <a:pt x="203" y="93"/>
                    </a:lnTo>
                    <a:lnTo>
                      <a:pt x="198" y="91"/>
                    </a:lnTo>
                    <a:lnTo>
                      <a:pt x="192" y="88"/>
                    </a:lnTo>
                    <a:lnTo>
                      <a:pt x="187" y="86"/>
                    </a:lnTo>
                    <a:lnTo>
                      <a:pt x="181" y="85"/>
                    </a:lnTo>
                    <a:lnTo>
                      <a:pt x="177" y="84"/>
                    </a:lnTo>
                    <a:lnTo>
                      <a:pt x="172" y="81"/>
                    </a:lnTo>
                    <a:lnTo>
                      <a:pt x="167" y="80"/>
                    </a:lnTo>
                    <a:lnTo>
                      <a:pt x="163" y="79"/>
                    </a:lnTo>
                    <a:lnTo>
                      <a:pt x="160" y="78"/>
                    </a:lnTo>
                    <a:lnTo>
                      <a:pt x="155" y="77"/>
                    </a:lnTo>
                    <a:lnTo>
                      <a:pt x="150" y="74"/>
                    </a:lnTo>
                    <a:lnTo>
                      <a:pt x="146" y="74"/>
                    </a:lnTo>
                    <a:lnTo>
                      <a:pt x="142" y="73"/>
                    </a:lnTo>
                    <a:lnTo>
                      <a:pt x="139" y="71"/>
                    </a:lnTo>
                    <a:lnTo>
                      <a:pt x="135" y="70"/>
                    </a:lnTo>
                    <a:lnTo>
                      <a:pt x="130" y="70"/>
                    </a:lnTo>
                    <a:lnTo>
                      <a:pt x="127" y="68"/>
                    </a:lnTo>
                    <a:lnTo>
                      <a:pt x="122" y="66"/>
                    </a:lnTo>
                    <a:lnTo>
                      <a:pt x="118" y="66"/>
                    </a:lnTo>
                    <a:lnTo>
                      <a:pt x="115" y="65"/>
                    </a:lnTo>
                    <a:lnTo>
                      <a:pt x="111" y="64"/>
                    </a:lnTo>
                    <a:lnTo>
                      <a:pt x="107" y="61"/>
                    </a:lnTo>
                    <a:lnTo>
                      <a:pt x="104" y="60"/>
                    </a:lnTo>
                    <a:lnTo>
                      <a:pt x="101" y="60"/>
                    </a:lnTo>
                    <a:lnTo>
                      <a:pt x="97" y="59"/>
                    </a:lnTo>
                    <a:lnTo>
                      <a:pt x="94" y="58"/>
                    </a:lnTo>
                    <a:lnTo>
                      <a:pt x="91" y="56"/>
                    </a:lnTo>
                    <a:lnTo>
                      <a:pt x="88" y="55"/>
                    </a:lnTo>
                    <a:lnTo>
                      <a:pt x="85" y="54"/>
                    </a:lnTo>
                    <a:lnTo>
                      <a:pt x="80" y="53"/>
                    </a:lnTo>
                    <a:lnTo>
                      <a:pt x="77" y="51"/>
                    </a:lnTo>
                    <a:lnTo>
                      <a:pt x="73" y="49"/>
                    </a:lnTo>
                    <a:lnTo>
                      <a:pt x="70" y="47"/>
                    </a:lnTo>
                    <a:lnTo>
                      <a:pt x="69" y="46"/>
                    </a:lnTo>
                    <a:lnTo>
                      <a:pt x="70" y="43"/>
                    </a:lnTo>
                    <a:lnTo>
                      <a:pt x="73" y="43"/>
                    </a:lnTo>
                    <a:lnTo>
                      <a:pt x="75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5" y="42"/>
                    </a:lnTo>
                    <a:lnTo>
                      <a:pt x="89" y="42"/>
                    </a:lnTo>
                    <a:lnTo>
                      <a:pt x="94" y="42"/>
                    </a:lnTo>
                    <a:lnTo>
                      <a:pt x="98" y="42"/>
                    </a:lnTo>
                    <a:lnTo>
                      <a:pt x="103" y="42"/>
                    </a:lnTo>
                    <a:lnTo>
                      <a:pt x="108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20" y="42"/>
                    </a:lnTo>
                    <a:lnTo>
                      <a:pt x="123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41" y="42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50" y="42"/>
                    </a:lnTo>
                    <a:lnTo>
                      <a:pt x="153" y="42"/>
                    </a:lnTo>
                    <a:lnTo>
                      <a:pt x="156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5" y="42"/>
                    </a:lnTo>
                    <a:lnTo>
                      <a:pt x="168" y="42"/>
                    </a:lnTo>
                    <a:lnTo>
                      <a:pt x="172" y="42"/>
                    </a:lnTo>
                    <a:lnTo>
                      <a:pt x="174" y="42"/>
                    </a:lnTo>
                    <a:lnTo>
                      <a:pt x="180" y="42"/>
                    </a:lnTo>
                    <a:lnTo>
                      <a:pt x="185" y="42"/>
                    </a:lnTo>
                    <a:lnTo>
                      <a:pt x="191" y="42"/>
                    </a:lnTo>
                    <a:lnTo>
                      <a:pt x="197" y="42"/>
                    </a:lnTo>
                    <a:lnTo>
                      <a:pt x="201" y="42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6" y="42"/>
                    </a:lnTo>
                    <a:lnTo>
                      <a:pt x="218" y="41"/>
                    </a:lnTo>
                    <a:lnTo>
                      <a:pt x="223" y="41"/>
                    </a:lnTo>
                    <a:lnTo>
                      <a:pt x="226" y="40"/>
                    </a:lnTo>
                    <a:lnTo>
                      <a:pt x="231" y="40"/>
                    </a:lnTo>
                    <a:lnTo>
                      <a:pt x="236" y="40"/>
                    </a:lnTo>
                    <a:lnTo>
                      <a:pt x="239" y="39"/>
                    </a:lnTo>
                    <a:lnTo>
                      <a:pt x="244" y="39"/>
                    </a:lnTo>
                    <a:lnTo>
                      <a:pt x="249" y="39"/>
                    </a:lnTo>
                    <a:lnTo>
                      <a:pt x="252" y="37"/>
                    </a:lnTo>
                    <a:lnTo>
                      <a:pt x="257" y="36"/>
                    </a:lnTo>
                    <a:lnTo>
                      <a:pt x="262" y="35"/>
                    </a:lnTo>
                    <a:lnTo>
                      <a:pt x="265" y="35"/>
                    </a:lnTo>
                    <a:lnTo>
                      <a:pt x="270" y="35"/>
                    </a:lnTo>
                    <a:lnTo>
                      <a:pt x="274" y="34"/>
                    </a:lnTo>
                    <a:lnTo>
                      <a:pt x="278" y="33"/>
                    </a:lnTo>
                    <a:lnTo>
                      <a:pt x="283" y="33"/>
                    </a:lnTo>
                    <a:lnTo>
                      <a:pt x="287" y="32"/>
                    </a:lnTo>
                    <a:lnTo>
                      <a:pt x="290" y="30"/>
                    </a:lnTo>
                    <a:lnTo>
                      <a:pt x="294" y="30"/>
                    </a:lnTo>
                    <a:lnTo>
                      <a:pt x="297" y="29"/>
                    </a:lnTo>
                    <a:lnTo>
                      <a:pt x="301" y="28"/>
                    </a:lnTo>
                    <a:lnTo>
                      <a:pt x="305" y="28"/>
                    </a:lnTo>
                    <a:lnTo>
                      <a:pt x="307" y="27"/>
                    </a:lnTo>
                    <a:lnTo>
                      <a:pt x="310" y="26"/>
                    </a:lnTo>
                    <a:lnTo>
                      <a:pt x="315" y="24"/>
                    </a:lnTo>
                    <a:lnTo>
                      <a:pt x="320" y="23"/>
                    </a:lnTo>
                    <a:lnTo>
                      <a:pt x="324" y="21"/>
                    </a:lnTo>
                    <a:lnTo>
                      <a:pt x="326" y="20"/>
                    </a:lnTo>
                    <a:lnTo>
                      <a:pt x="327" y="15"/>
                    </a:lnTo>
                    <a:lnTo>
                      <a:pt x="328" y="13"/>
                    </a:lnTo>
                    <a:lnTo>
                      <a:pt x="328" y="9"/>
                    </a:lnTo>
                    <a:lnTo>
                      <a:pt x="327" y="5"/>
                    </a:lnTo>
                    <a:lnTo>
                      <a:pt x="324" y="1"/>
                    </a:lnTo>
                    <a:lnTo>
                      <a:pt x="322" y="0"/>
                    </a:lnTo>
                    <a:lnTo>
                      <a:pt x="20" y="28"/>
                    </a:lnTo>
                    <a:lnTo>
                      <a:pt x="0" y="90"/>
                    </a:lnTo>
                    <a:lnTo>
                      <a:pt x="101" y="300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5" name="Freeform 254"/>
              <p:cNvSpPr>
                <a:spLocks/>
              </p:cNvSpPr>
              <p:nvPr/>
            </p:nvSpPr>
            <p:spPr bwMode="auto">
              <a:xfrm>
                <a:off x="1676" y="1470"/>
                <a:ext cx="75" cy="42"/>
              </a:xfrm>
              <a:custGeom>
                <a:avLst/>
                <a:gdLst>
                  <a:gd name="T0" fmla="*/ 0 w 223"/>
                  <a:gd name="T1" fmla="*/ 0 h 125"/>
                  <a:gd name="T2" fmla="*/ 0 w 223"/>
                  <a:gd name="T3" fmla="*/ 0 h 125"/>
                  <a:gd name="T4" fmla="*/ 0 w 223"/>
                  <a:gd name="T5" fmla="*/ 0 h 125"/>
                  <a:gd name="T6" fmla="*/ 0 w 223"/>
                  <a:gd name="T7" fmla="*/ 0 h 125"/>
                  <a:gd name="T8" fmla="*/ 0 w 223"/>
                  <a:gd name="T9" fmla="*/ 0 h 125"/>
                  <a:gd name="T10" fmla="*/ 0 w 223"/>
                  <a:gd name="T11" fmla="*/ 0 h 125"/>
                  <a:gd name="T12" fmla="*/ 0 w 223"/>
                  <a:gd name="T13" fmla="*/ 0 h 125"/>
                  <a:gd name="T14" fmla="*/ 0 w 223"/>
                  <a:gd name="T15" fmla="*/ 0 h 125"/>
                  <a:gd name="T16" fmla="*/ 0 w 223"/>
                  <a:gd name="T17" fmla="*/ 0 h 125"/>
                  <a:gd name="T18" fmla="*/ 0 w 223"/>
                  <a:gd name="T19" fmla="*/ 0 h 125"/>
                  <a:gd name="T20" fmla="*/ 0 w 223"/>
                  <a:gd name="T21" fmla="*/ 0 h 125"/>
                  <a:gd name="T22" fmla="*/ 0 w 223"/>
                  <a:gd name="T23" fmla="*/ 0 h 125"/>
                  <a:gd name="T24" fmla="*/ 0 w 223"/>
                  <a:gd name="T25" fmla="*/ 0 h 125"/>
                  <a:gd name="T26" fmla="*/ 0 w 223"/>
                  <a:gd name="T27" fmla="*/ 0 h 125"/>
                  <a:gd name="T28" fmla="*/ 0 w 223"/>
                  <a:gd name="T29" fmla="*/ 0 h 125"/>
                  <a:gd name="T30" fmla="*/ 0 w 223"/>
                  <a:gd name="T31" fmla="*/ 0 h 125"/>
                  <a:gd name="T32" fmla="*/ 0 w 223"/>
                  <a:gd name="T33" fmla="*/ 0 h 125"/>
                  <a:gd name="T34" fmla="*/ 0 w 223"/>
                  <a:gd name="T35" fmla="*/ 0 h 125"/>
                  <a:gd name="T36" fmla="*/ 0 w 223"/>
                  <a:gd name="T37" fmla="*/ 0 h 125"/>
                  <a:gd name="T38" fmla="*/ 0 w 223"/>
                  <a:gd name="T39" fmla="*/ 0 h 125"/>
                  <a:gd name="T40" fmla="*/ 0 w 223"/>
                  <a:gd name="T41" fmla="*/ 0 h 125"/>
                  <a:gd name="T42" fmla="*/ 0 w 223"/>
                  <a:gd name="T43" fmla="*/ 0 h 125"/>
                  <a:gd name="T44" fmla="*/ 0 w 223"/>
                  <a:gd name="T45" fmla="*/ 0 h 125"/>
                  <a:gd name="T46" fmla="*/ 0 w 223"/>
                  <a:gd name="T47" fmla="*/ 0 h 125"/>
                  <a:gd name="T48" fmla="*/ 0 w 223"/>
                  <a:gd name="T49" fmla="*/ 0 h 125"/>
                  <a:gd name="T50" fmla="*/ 0 w 223"/>
                  <a:gd name="T51" fmla="*/ 0 h 125"/>
                  <a:gd name="T52" fmla="*/ 0 w 223"/>
                  <a:gd name="T53" fmla="*/ 0 h 125"/>
                  <a:gd name="T54" fmla="*/ 0 w 223"/>
                  <a:gd name="T55" fmla="*/ 0 h 125"/>
                  <a:gd name="T56" fmla="*/ 0 w 223"/>
                  <a:gd name="T57" fmla="*/ 0 h 125"/>
                  <a:gd name="T58" fmla="*/ 0 w 223"/>
                  <a:gd name="T59" fmla="*/ 0 h 125"/>
                  <a:gd name="T60" fmla="*/ 0 w 223"/>
                  <a:gd name="T61" fmla="*/ 0 h 125"/>
                  <a:gd name="T62" fmla="*/ 0 w 223"/>
                  <a:gd name="T63" fmla="*/ 0 h 125"/>
                  <a:gd name="T64" fmla="*/ 0 w 223"/>
                  <a:gd name="T65" fmla="*/ 0 h 125"/>
                  <a:gd name="T66" fmla="*/ 0 w 223"/>
                  <a:gd name="T67" fmla="*/ 0 h 125"/>
                  <a:gd name="T68" fmla="*/ 0 w 223"/>
                  <a:gd name="T69" fmla="*/ 0 h 125"/>
                  <a:gd name="T70" fmla="*/ 0 w 223"/>
                  <a:gd name="T71" fmla="*/ 0 h 125"/>
                  <a:gd name="T72" fmla="*/ 0 w 223"/>
                  <a:gd name="T73" fmla="*/ 0 h 125"/>
                  <a:gd name="T74" fmla="*/ 0 w 223"/>
                  <a:gd name="T75" fmla="*/ 0 h 125"/>
                  <a:gd name="T76" fmla="*/ 0 w 223"/>
                  <a:gd name="T77" fmla="*/ 0 h 125"/>
                  <a:gd name="T78" fmla="*/ 0 w 223"/>
                  <a:gd name="T79" fmla="*/ 0 h 125"/>
                  <a:gd name="T80" fmla="*/ 0 w 223"/>
                  <a:gd name="T81" fmla="*/ 0 h 125"/>
                  <a:gd name="T82" fmla="*/ 0 w 223"/>
                  <a:gd name="T83" fmla="*/ 0 h 125"/>
                  <a:gd name="T84" fmla="*/ 0 w 223"/>
                  <a:gd name="T85" fmla="*/ 0 h 125"/>
                  <a:gd name="T86" fmla="*/ 0 w 223"/>
                  <a:gd name="T87" fmla="*/ 0 h 125"/>
                  <a:gd name="T88" fmla="*/ 0 w 223"/>
                  <a:gd name="T89" fmla="*/ 0 h 125"/>
                  <a:gd name="T90" fmla="*/ 0 w 223"/>
                  <a:gd name="T91" fmla="*/ 0 h 125"/>
                  <a:gd name="T92" fmla="*/ 0 w 223"/>
                  <a:gd name="T93" fmla="*/ 0 h 125"/>
                  <a:gd name="T94" fmla="*/ 0 w 223"/>
                  <a:gd name="T95" fmla="*/ 0 h 125"/>
                  <a:gd name="T96" fmla="*/ 0 w 223"/>
                  <a:gd name="T97" fmla="*/ 0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25"/>
                  <a:gd name="T149" fmla="*/ 223 w 22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25">
                    <a:moveTo>
                      <a:pt x="14" y="2"/>
                    </a:moveTo>
                    <a:lnTo>
                      <a:pt x="17" y="5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3" y="14"/>
                    </a:lnTo>
                    <a:lnTo>
                      <a:pt x="36" y="17"/>
                    </a:lnTo>
                    <a:lnTo>
                      <a:pt x="39" y="19"/>
                    </a:lnTo>
                    <a:lnTo>
                      <a:pt x="42" y="20"/>
                    </a:lnTo>
                    <a:lnTo>
                      <a:pt x="45" y="23"/>
                    </a:lnTo>
                    <a:lnTo>
                      <a:pt x="49" y="24"/>
                    </a:lnTo>
                    <a:lnTo>
                      <a:pt x="51" y="26"/>
                    </a:lnTo>
                    <a:lnTo>
                      <a:pt x="53" y="27"/>
                    </a:lnTo>
                    <a:lnTo>
                      <a:pt x="57" y="29"/>
                    </a:lnTo>
                    <a:lnTo>
                      <a:pt x="60" y="31"/>
                    </a:lnTo>
                    <a:lnTo>
                      <a:pt x="63" y="32"/>
                    </a:lnTo>
                    <a:lnTo>
                      <a:pt x="66" y="33"/>
                    </a:lnTo>
                    <a:lnTo>
                      <a:pt x="69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8" y="38"/>
                    </a:lnTo>
                    <a:lnTo>
                      <a:pt x="82" y="38"/>
                    </a:lnTo>
                    <a:lnTo>
                      <a:pt x="84" y="39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6" y="47"/>
                    </a:lnTo>
                    <a:lnTo>
                      <a:pt x="109" y="49"/>
                    </a:lnTo>
                    <a:lnTo>
                      <a:pt x="111" y="50"/>
                    </a:lnTo>
                    <a:lnTo>
                      <a:pt x="115" y="50"/>
                    </a:lnTo>
                    <a:lnTo>
                      <a:pt x="117" y="51"/>
                    </a:lnTo>
                    <a:lnTo>
                      <a:pt x="120" y="52"/>
                    </a:lnTo>
                    <a:lnTo>
                      <a:pt x="123" y="53"/>
                    </a:lnTo>
                    <a:lnTo>
                      <a:pt x="126" y="53"/>
                    </a:lnTo>
                    <a:lnTo>
                      <a:pt x="129" y="55"/>
                    </a:lnTo>
                    <a:lnTo>
                      <a:pt x="133" y="55"/>
                    </a:lnTo>
                    <a:lnTo>
                      <a:pt x="135" y="57"/>
                    </a:lnTo>
                    <a:lnTo>
                      <a:pt x="139" y="57"/>
                    </a:lnTo>
                    <a:lnTo>
                      <a:pt x="142" y="58"/>
                    </a:lnTo>
                    <a:lnTo>
                      <a:pt x="145" y="59"/>
                    </a:lnTo>
                    <a:lnTo>
                      <a:pt x="148" y="61"/>
                    </a:lnTo>
                    <a:lnTo>
                      <a:pt x="152" y="62"/>
                    </a:lnTo>
                    <a:lnTo>
                      <a:pt x="154" y="63"/>
                    </a:lnTo>
                    <a:lnTo>
                      <a:pt x="158" y="63"/>
                    </a:lnTo>
                    <a:lnTo>
                      <a:pt x="161" y="65"/>
                    </a:lnTo>
                    <a:lnTo>
                      <a:pt x="164" y="65"/>
                    </a:lnTo>
                    <a:lnTo>
                      <a:pt x="167" y="66"/>
                    </a:lnTo>
                    <a:lnTo>
                      <a:pt x="171" y="68"/>
                    </a:lnTo>
                    <a:lnTo>
                      <a:pt x="174" y="69"/>
                    </a:lnTo>
                    <a:lnTo>
                      <a:pt x="177" y="70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7" y="75"/>
                    </a:lnTo>
                    <a:lnTo>
                      <a:pt x="190" y="77"/>
                    </a:lnTo>
                    <a:lnTo>
                      <a:pt x="193" y="78"/>
                    </a:lnTo>
                    <a:lnTo>
                      <a:pt x="197" y="80"/>
                    </a:lnTo>
                    <a:lnTo>
                      <a:pt x="200" y="82"/>
                    </a:lnTo>
                    <a:lnTo>
                      <a:pt x="204" y="83"/>
                    </a:lnTo>
                    <a:lnTo>
                      <a:pt x="207" y="85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7" y="93"/>
                    </a:lnTo>
                    <a:lnTo>
                      <a:pt x="221" y="95"/>
                    </a:lnTo>
                    <a:lnTo>
                      <a:pt x="222" y="98"/>
                    </a:lnTo>
                    <a:lnTo>
                      <a:pt x="223" y="102"/>
                    </a:lnTo>
                    <a:lnTo>
                      <a:pt x="223" y="104"/>
                    </a:lnTo>
                    <a:lnTo>
                      <a:pt x="223" y="108"/>
                    </a:lnTo>
                    <a:lnTo>
                      <a:pt x="222" y="112"/>
                    </a:lnTo>
                    <a:lnTo>
                      <a:pt x="221" y="115"/>
                    </a:lnTo>
                    <a:lnTo>
                      <a:pt x="218" y="117"/>
                    </a:lnTo>
                    <a:lnTo>
                      <a:pt x="216" y="120"/>
                    </a:lnTo>
                    <a:lnTo>
                      <a:pt x="212" y="121"/>
                    </a:lnTo>
                    <a:lnTo>
                      <a:pt x="210" y="123"/>
                    </a:lnTo>
                    <a:lnTo>
                      <a:pt x="206" y="123"/>
                    </a:lnTo>
                    <a:lnTo>
                      <a:pt x="203" y="125"/>
                    </a:lnTo>
                    <a:lnTo>
                      <a:pt x="199" y="123"/>
                    </a:lnTo>
                    <a:lnTo>
                      <a:pt x="196" y="121"/>
                    </a:lnTo>
                    <a:lnTo>
                      <a:pt x="192" y="119"/>
                    </a:lnTo>
                    <a:lnTo>
                      <a:pt x="189" y="116"/>
                    </a:lnTo>
                    <a:lnTo>
                      <a:pt x="184" y="115"/>
                    </a:lnTo>
                    <a:lnTo>
                      <a:pt x="181" y="113"/>
                    </a:lnTo>
                    <a:lnTo>
                      <a:pt x="178" y="112"/>
                    </a:lnTo>
                    <a:lnTo>
                      <a:pt x="174" y="109"/>
                    </a:lnTo>
                    <a:lnTo>
                      <a:pt x="172" y="108"/>
                    </a:lnTo>
                    <a:lnTo>
                      <a:pt x="168" y="107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59" y="101"/>
                    </a:lnTo>
                    <a:lnTo>
                      <a:pt x="155" y="100"/>
                    </a:lnTo>
                    <a:lnTo>
                      <a:pt x="152" y="97"/>
                    </a:lnTo>
                    <a:lnTo>
                      <a:pt x="149" y="96"/>
                    </a:lnTo>
                    <a:lnTo>
                      <a:pt x="146" y="95"/>
                    </a:lnTo>
                    <a:lnTo>
                      <a:pt x="143" y="94"/>
                    </a:lnTo>
                    <a:lnTo>
                      <a:pt x="140" y="93"/>
                    </a:lnTo>
                    <a:lnTo>
                      <a:pt x="138" y="90"/>
                    </a:lnTo>
                    <a:lnTo>
                      <a:pt x="134" y="89"/>
                    </a:lnTo>
                    <a:lnTo>
                      <a:pt x="130" y="88"/>
                    </a:lnTo>
                    <a:lnTo>
                      <a:pt x="128" y="87"/>
                    </a:lnTo>
                    <a:lnTo>
                      <a:pt x="126" y="85"/>
                    </a:lnTo>
                    <a:lnTo>
                      <a:pt x="122" y="83"/>
                    </a:lnTo>
                    <a:lnTo>
                      <a:pt x="120" y="82"/>
                    </a:lnTo>
                    <a:lnTo>
                      <a:pt x="114" y="80"/>
                    </a:lnTo>
                    <a:lnTo>
                      <a:pt x="108" y="77"/>
                    </a:lnTo>
                    <a:lnTo>
                      <a:pt x="102" y="75"/>
                    </a:lnTo>
                    <a:lnTo>
                      <a:pt x="97" y="72"/>
                    </a:lnTo>
                    <a:lnTo>
                      <a:pt x="94" y="71"/>
                    </a:lnTo>
                    <a:lnTo>
                      <a:pt x="91" y="69"/>
                    </a:lnTo>
                    <a:lnTo>
                      <a:pt x="88" y="68"/>
                    </a:lnTo>
                    <a:lnTo>
                      <a:pt x="85" y="66"/>
                    </a:lnTo>
                    <a:lnTo>
                      <a:pt x="82" y="65"/>
                    </a:lnTo>
                    <a:lnTo>
                      <a:pt x="79" y="63"/>
                    </a:lnTo>
                    <a:lnTo>
                      <a:pt x="77" y="62"/>
                    </a:lnTo>
                    <a:lnTo>
                      <a:pt x="74" y="61"/>
                    </a:lnTo>
                    <a:lnTo>
                      <a:pt x="71" y="59"/>
                    </a:lnTo>
                    <a:lnTo>
                      <a:pt x="68" y="58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57" y="51"/>
                    </a:lnTo>
                    <a:lnTo>
                      <a:pt x="51" y="49"/>
                    </a:lnTo>
                    <a:lnTo>
                      <a:pt x="49" y="46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39" y="42"/>
                    </a:lnTo>
                    <a:lnTo>
                      <a:pt x="36" y="39"/>
                    </a:lnTo>
                    <a:lnTo>
                      <a:pt x="33" y="37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4" y="31"/>
                    </a:lnTo>
                    <a:lnTo>
                      <a:pt x="21" y="29"/>
                    </a:lnTo>
                    <a:lnTo>
                      <a:pt x="18" y="26"/>
                    </a:lnTo>
                    <a:lnTo>
                      <a:pt x="15" y="25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6" name="Freeform 255"/>
              <p:cNvSpPr>
                <a:spLocks/>
              </p:cNvSpPr>
              <p:nvPr/>
            </p:nvSpPr>
            <p:spPr bwMode="auto">
              <a:xfrm>
                <a:off x="1679" y="1446"/>
                <a:ext cx="99" cy="20"/>
              </a:xfrm>
              <a:custGeom>
                <a:avLst/>
                <a:gdLst>
                  <a:gd name="T0" fmla="*/ 0 w 297"/>
                  <a:gd name="T1" fmla="*/ 0 h 58"/>
                  <a:gd name="T2" fmla="*/ 0 w 297"/>
                  <a:gd name="T3" fmla="*/ 0 h 58"/>
                  <a:gd name="T4" fmla="*/ 0 w 297"/>
                  <a:gd name="T5" fmla="*/ 0 h 58"/>
                  <a:gd name="T6" fmla="*/ 0 w 297"/>
                  <a:gd name="T7" fmla="*/ 0 h 58"/>
                  <a:gd name="T8" fmla="*/ 0 w 297"/>
                  <a:gd name="T9" fmla="*/ 0 h 58"/>
                  <a:gd name="T10" fmla="*/ 0 w 297"/>
                  <a:gd name="T11" fmla="*/ 0 h 58"/>
                  <a:gd name="T12" fmla="*/ 0 w 297"/>
                  <a:gd name="T13" fmla="*/ 0 h 58"/>
                  <a:gd name="T14" fmla="*/ 0 w 297"/>
                  <a:gd name="T15" fmla="*/ 0 h 58"/>
                  <a:gd name="T16" fmla="*/ 0 w 297"/>
                  <a:gd name="T17" fmla="*/ 0 h 58"/>
                  <a:gd name="T18" fmla="*/ 0 w 297"/>
                  <a:gd name="T19" fmla="*/ 0 h 58"/>
                  <a:gd name="T20" fmla="*/ 0 w 297"/>
                  <a:gd name="T21" fmla="*/ 0 h 58"/>
                  <a:gd name="T22" fmla="*/ 0 w 297"/>
                  <a:gd name="T23" fmla="*/ 0 h 58"/>
                  <a:gd name="T24" fmla="*/ 0 w 297"/>
                  <a:gd name="T25" fmla="*/ 0 h 58"/>
                  <a:gd name="T26" fmla="*/ 0 w 297"/>
                  <a:gd name="T27" fmla="*/ 0 h 58"/>
                  <a:gd name="T28" fmla="*/ 0 w 297"/>
                  <a:gd name="T29" fmla="*/ 0 h 58"/>
                  <a:gd name="T30" fmla="*/ 0 w 297"/>
                  <a:gd name="T31" fmla="*/ 0 h 58"/>
                  <a:gd name="T32" fmla="*/ 0 w 297"/>
                  <a:gd name="T33" fmla="*/ 0 h 58"/>
                  <a:gd name="T34" fmla="*/ 0 w 297"/>
                  <a:gd name="T35" fmla="*/ 0 h 58"/>
                  <a:gd name="T36" fmla="*/ 0 w 297"/>
                  <a:gd name="T37" fmla="*/ 0 h 58"/>
                  <a:gd name="T38" fmla="*/ 0 w 297"/>
                  <a:gd name="T39" fmla="*/ 0 h 58"/>
                  <a:gd name="T40" fmla="*/ 0 w 297"/>
                  <a:gd name="T41" fmla="*/ 0 h 58"/>
                  <a:gd name="T42" fmla="*/ 0 w 297"/>
                  <a:gd name="T43" fmla="*/ 0 h 58"/>
                  <a:gd name="T44" fmla="*/ 0 w 297"/>
                  <a:gd name="T45" fmla="*/ 0 h 58"/>
                  <a:gd name="T46" fmla="*/ 0 w 297"/>
                  <a:gd name="T47" fmla="*/ 0 h 58"/>
                  <a:gd name="T48" fmla="*/ 0 w 297"/>
                  <a:gd name="T49" fmla="*/ 0 h 58"/>
                  <a:gd name="T50" fmla="*/ 0 w 297"/>
                  <a:gd name="T51" fmla="*/ 0 h 58"/>
                  <a:gd name="T52" fmla="*/ 0 w 297"/>
                  <a:gd name="T53" fmla="*/ 0 h 58"/>
                  <a:gd name="T54" fmla="*/ 0 w 297"/>
                  <a:gd name="T55" fmla="*/ 0 h 58"/>
                  <a:gd name="T56" fmla="*/ 0 w 297"/>
                  <a:gd name="T57" fmla="*/ 0 h 58"/>
                  <a:gd name="T58" fmla="*/ 0 w 297"/>
                  <a:gd name="T59" fmla="*/ 0 h 58"/>
                  <a:gd name="T60" fmla="*/ 0 w 297"/>
                  <a:gd name="T61" fmla="*/ 0 h 58"/>
                  <a:gd name="T62" fmla="*/ 0 w 297"/>
                  <a:gd name="T63" fmla="*/ 0 h 58"/>
                  <a:gd name="T64" fmla="*/ 0 w 297"/>
                  <a:gd name="T65" fmla="*/ 0 h 58"/>
                  <a:gd name="T66" fmla="*/ 0 w 297"/>
                  <a:gd name="T67" fmla="*/ 0 h 58"/>
                  <a:gd name="T68" fmla="*/ 0 w 297"/>
                  <a:gd name="T69" fmla="*/ 0 h 58"/>
                  <a:gd name="T70" fmla="*/ 0 w 297"/>
                  <a:gd name="T71" fmla="*/ 0 h 58"/>
                  <a:gd name="T72" fmla="*/ 0 w 297"/>
                  <a:gd name="T73" fmla="*/ 0 h 58"/>
                  <a:gd name="T74" fmla="*/ 0 w 297"/>
                  <a:gd name="T75" fmla="*/ 0 h 58"/>
                  <a:gd name="T76" fmla="*/ 0 w 297"/>
                  <a:gd name="T77" fmla="*/ 0 h 58"/>
                  <a:gd name="T78" fmla="*/ 0 w 297"/>
                  <a:gd name="T79" fmla="*/ 0 h 58"/>
                  <a:gd name="T80" fmla="*/ 0 w 297"/>
                  <a:gd name="T81" fmla="*/ 0 h 58"/>
                  <a:gd name="T82" fmla="*/ 0 w 297"/>
                  <a:gd name="T83" fmla="*/ 0 h 58"/>
                  <a:gd name="T84" fmla="*/ 0 w 297"/>
                  <a:gd name="T85" fmla="*/ 0 h 58"/>
                  <a:gd name="T86" fmla="*/ 0 w 297"/>
                  <a:gd name="T87" fmla="*/ 0 h 58"/>
                  <a:gd name="T88" fmla="*/ 0 w 297"/>
                  <a:gd name="T89" fmla="*/ 0 h 58"/>
                  <a:gd name="T90" fmla="*/ 0 w 297"/>
                  <a:gd name="T91" fmla="*/ 0 h 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7"/>
                  <a:gd name="T139" fmla="*/ 0 h 58"/>
                  <a:gd name="T140" fmla="*/ 297 w 297"/>
                  <a:gd name="T141" fmla="*/ 58 h 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7" h="58">
                    <a:moveTo>
                      <a:pt x="35" y="16"/>
                    </a:moveTo>
                    <a:lnTo>
                      <a:pt x="36" y="19"/>
                    </a:lnTo>
                    <a:lnTo>
                      <a:pt x="38" y="21"/>
                    </a:lnTo>
                    <a:lnTo>
                      <a:pt x="42" y="21"/>
                    </a:lnTo>
                    <a:lnTo>
                      <a:pt x="46" y="21"/>
                    </a:lnTo>
                    <a:lnTo>
                      <a:pt x="102" y="21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6" y="21"/>
                    </a:lnTo>
                    <a:lnTo>
                      <a:pt x="142" y="21"/>
                    </a:lnTo>
                    <a:lnTo>
                      <a:pt x="148" y="21"/>
                    </a:lnTo>
                    <a:lnTo>
                      <a:pt x="152" y="21"/>
                    </a:lnTo>
                    <a:lnTo>
                      <a:pt x="157" y="21"/>
                    </a:lnTo>
                    <a:lnTo>
                      <a:pt x="163" y="21"/>
                    </a:lnTo>
                    <a:lnTo>
                      <a:pt x="168" y="21"/>
                    </a:lnTo>
                    <a:lnTo>
                      <a:pt x="172" y="21"/>
                    </a:lnTo>
                    <a:lnTo>
                      <a:pt x="178" y="21"/>
                    </a:lnTo>
                    <a:lnTo>
                      <a:pt x="183" y="21"/>
                    </a:lnTo>
                    <a:lnTo>
                      <a:pt x="188" y="21"/>
                    </a:lnTo>
                    <a:lnTo>
                      <a:pt x="193" y="20"/>
                    </a:lnTo>
                    <a:lnTo>
                      <a:pt x="197" y="20"/>
                    </a:lnTo>
                    <a:lnTo>
                      <a:pt x="202" y="20"/>
                    </a:lnTo>
                    <a:lnTo>
                      <a:pt x="208" y="20"/>
                    </a:lnTo>
                    <a:lnTo>
                      <a:pt x="213" y="20"/>
                    </a:lnTo>
                    <a:lnTo>
                      <a:pt x="217" y="20"/>
                    </a:lnTo>
                    <a:lnTo>
                      <a:pt x="223" y="20"/>
                    </a:lnTo>
                    <a:lnTo>
                      <a:pt x="228" y="20"/>
                    </a:lnTo>
                    <a:lnTo>
                      <a:pt x="233" y="20"/>
                    </a:lnTo>
                    <a:lnTo>
                      <a:pt x="239" y="20"/>
                    </a:lnTo>
                    <a:lnTo>
                      <a:pt x="244" y="20"/>
                    </a:lnTo>
                    <a:lnTo>
                      <a:pt x="249" y="20"/>
                    </a:lnTo>
                    <a:lnTo>
                      <a:pt x="252" y="20"/>
                    </a:lnTo>
                    <a:lnTo>
                      <a:pt x="255" y="20"/>
                    </a:lnTo>
                    <a:lnTo>
                      <a:pt x="258" y="20"/>
                    </a:lnTo>
                    <a:lnTo>
                      <a:pt x="261" y="20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20"/>
                    </a:lnTo>
                    <a:lnTo>
                      <a:pt x="274" y="20"/>
                    </a:lnTo>
                    <a:lnTo>
                      <a:pt x="277" y="20"/>
                    </a:lnTo>
                    <a:lnTo>
                      <a:pt x="279" y="19"/>
                    </a:lnTo>
                    <a:lnTo>
                      <a:pt x="281" y="18"/>
                    </a:lnTo>
                    <a:lnTo>
                      <a:pt x="285" y="18"/>
                    </a:lnTo>
                    <a:lnTo>
                      <a:pt x="290" y="18"/>
                    </a:lnTo>
                    <a:lnTo>
                      <a:pt x="293" y="20"/>
                    </a:lnTo>
                    <a:lnTo>
                      <a:pt x="296" y="22"/>
                    </a:lnTo>
                    <a:lnTo>
                      <a:pt x="297" y="27"/>
                    </a:lnTo>
                    <a:lnTo>
                      <a:pt x="297" y="31"/>
                    </a:lnTo>
                    <a:lnTo>
                      <a:pt x="296" y="35"/>
                    </a:lnTo>
                    <a:lnTo>
                      <a:pt x="292" y="38"/>
                    </a:lnTo>
                    <a:lnTo>
                      <a:pt x="289" y="40"/>
                    </a:lnTo>
                    <a:lnTo>
                      <a:pt x="285" y="41"/>
                    </a:lnTo>
                    <a:lnTo>
                      <a:pt x="281" y="41"/>
                    </a:lnTo>
                    <a:lnTo>
                      <a:pt x="277" y="41"/>
                    </a:lnTo>
                    <a:lnTo>
                      <a:pt x="274" y="43"/>
                    </a:lnTo>
                    <a:lnTo>
                      <a:pt x="271" y="43"/>
                    </a:lnTo>
                    <a:lnTo>
                      <a:pt x="267" y="43"/>
                    </a:lnTo>
                    <a:lnTo>
                      <a:pt x="265" y="43"/>
                    </a:lnTo>
                    <a:lnTo>
                      <a:pt x="261" y="43"/>
                    </a:lnTo>
                    <a:lnTo>
                      <a:pt x="258" y="43"/>
                    </a:lnTo>
                    <a:lnTo>
                      <a:pt x="255" y="43"/>
                    </a:lnTo>
                    <a:lnTo>
                      <a:pt x="252" y="43"/>
                    </a:lnTo>
                    <a:lnTo>
                      <a:pt x="249" y="43"/>
                    </a:lnTo>
                    <a:lnTo>
                      <a:pt x="247" y="43"/>
                    </a:lnTo>
                    <a:lnTo>
                      <a:pt x="244" y="43"/>
                    </a:lnTo>
                    <a:lnTo>
                      <a:pt x="241" y="43"/>
                    </a:lnTo>
                    <a:lnTo>
                      <a:pt x="238" y="43"/>
                    </a:lnTo>
                    <a:lnTo>
                      <a:pt x="233" y="44"/>
                    </a:lnTo>
                    <a:lnTo>
                      <a:pt x="227" y="45"/>
                    </a:lnTo>
                    <a:lnTo>
                      <a:pt x="222" y="45"/>
                    </a:lnTo>
                    <a:lnTo>
                      <a:pt x="217" y="45"/>
                    </a:lnTo>
                    <a:lnTo>
                      <a:pt x="212" y="45"/>
                    </a:lnTo>
                    <a:lnTo>
                      <a:pt x="207" y="46"/>
                    </a:lnTo>
                    <a:lnTo>
                      <a:pt x="202" y="47"/>
                    </a:lnTo>
                    <a:lnTo>
                      <a:pt x="197" y="48"/>
                    </a:lnTo>
                    <a:lnTo>
                      <a:pt x="193" y="48"/>
                    </a:lnTo>
                    <a:lnTo>
                      <a:pt x="188" y="50"/>
                    </a:lnTo>
                    <a:lnTo>
                      <a:pt x="183" y="50"/>
                    </a:lnTo>
                    <a:lnTo>
                      <a:pt x="178" y="51"/>
                    </a:lnTo>
                    <a:lnTo>
                      <a:pt x="172" y="51"/>
                    </a:lnTo>
                    <a:lnTo>
                      <a:pt x="168" y="52"/>
                    </a:lnTo>
                    <a:lnTo>
                      <a:pt x="163" y="52"/>
                    </a:lnTo>
                    <a:lnTo>
                      <a:pt x="157" y="53"/>
                    </a:lnTo>
                    <a:lnTo>
                      <a:pt x="152" y="54"/>
                    </a:lnTo>
                    <a:lnTo>
                      <a:pt x="148" y="56"/>
                    </a:lnTo>
                    <a:lnTo>
                      <a:pt x="142" y="56"/>
                    </a:lnTo>
                    <a:lnTo>
                      <a:pt x="136" y="56"/>
                    </a:lnTo>
                    <a:lnTo>
                      <a:pt x="131" y="56"/>
                    </a:lnTo>
                    <a:lnTo>
                      <a:pt x="125" y="57"/>
                    </a:lnTo>
                    <a:lnTo>
                      <a:pt x="121" y="57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07" y="57"/>
                    </a:lnTo>
                    <a:lnTo>
                      <a:pt x="105" y="57"/>
                    </a:lnTo>
                    <a:lnTo>
                      <a:pt x="102" y="58"/>
                    </a:lnTo>
                    <a:lnTo>
                      <a:pt x="46" y="58"/>
                    </a:lnTo>
                    <a:lnTo>
                      <a:pt x="41" y="57"/>
                    </a:lnTo>
                    <a:lnTo>
                      <a:pt x="37" y="57"/>
                    </a:lnTo>
                    <a:lnTo>
                      <a:pt x="33" y="56"/>
                    </a:lnTo>
                    <a:lnTo>
                      <a:pt x="29" y="54"/>
                    </a:lnTo>
                    <a:lnTo>
                      <a:pt x="24" y="52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9" y="39"/>
                    </a:lnTo>
                    <a:lnTo>
                      <a:pt x="6" y="35"/>
                    </a:lnTo>
                    <a:lnTo>
                      <a:pt x="5" y="32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7" name="Freeform 256"/>
              <p:cNvSpPr>
                <a:spLocks/>
              </p:cNvSpPr>
              <p:nvPr/>
            </p:nvSpPr>
            <p:spPr bwMode="auto">
              <a:xfrm>
                <a:off x="1664" y="1475"/>
                <a:ext cx="45" cy="88"/>
              </a:xfrm>
              <a:custGeom>
                <a:avLst/>
                <a:gdLst>
                  <a:gd name="T0" fmla="*/ 0 w 135"/>
                  <a:gd name="T1" fmla="*/ 0 h 263"/>
                  <a:gd name="T2" fmla="*/ 0 w 135"/>
                  <a:gd name="T3" fmla="*/ 0 h 263"/>
                  <a:gd name="T4" fmla="*/ 0 w 135"/>
                  <a:gd name="T5" fmla="*/ 0 h 263"/>
                  <a:gd name="T6" fmla="*/ 0 w 135"/>
                  <a:gd name="T7" fmla="*/ 0 h 263"/>
                  <a:gd name="T8" fmla="*/ 0 w 135"/>
                  <a:gd name="T9" fmla="*/ 0 h 263"/>
                  <a:gd name="T10" fmla="*/ 0 w 135"/>
                  <a:gd name="T11" fmla="*/ 0 h 263"/>
                  <a:gd name="T12" fmla="*/ 0 w 135"/>
                  <a:gd name="T13" fmla="*/ 0 h 263"/>
                  <a:gd name="T14" fmla="*/ 0 w 135"/>
                  <a:gd name="T15" fmla="*/ 0 h 263"/>
                  <a:gd name="T16" fmla="*/ 0 w 135"/>
                  <a:gd name="T17" fmla="*/ 0 h 263"/>
                  <a:gd name="T18" fmla="*/ 0 w 135"/>
                  <a:gd name="T19" fmla="*/ 0 h 263"/>
                  <a:gd name="T20" fmla="*/ 0 w 135"/>
                  <a:gd name="T21" fmla="*/ 0 h 263"/>
                  <a:gd name="T22" fmla="*/ 0 w 135"/>
                  <a:gd name="T23" fmla="*/ 0 h 263"/>
                  <a:gd name="T24" fmla="*/ 0 w 135"/>
                  <a:gd name="T25" fmla="*/ 0 h 263"/>
                  <a:gd name="T26" fmla="*/ 0 w 135"/>
                  <a:gd name="T27" fmla="*/ 0 h 263"/>
                  <a:gd name="T28" fmla="*/ 0 w 135"/>
                  <a:gd name="T29" fmla="*/ 0 h 263"/>
                  <a:gd name="T30" fmla="*/ 0 w 135"/>
                  <a:gd name="T31" fmla="*/ 0 h 263"/>
                  <a:gd name="T32" fmla="*/ 0 w 135"/>
                  <a:gd name="T33" fmla="*/ 0 h 263"/>
                  <a:gd name="T34" fmla="*/ 0 w 135"/>
                  <a:gd name="T35" fmla="*/ 0 h 263"/>
                  <a:gd name="T36" fmla="*/ 0 w 135"/>
                  <a:gd name="T37" fmla="*/ 0 h 263"/>
                  <a:gd name="T38" fmla="*/ 0 w 135"/>
                  <a:gd name="T39" fmla="*/ 0 h 263"/>
                  <a:gd name="T40" fmla="*/ 0 w 135"/>
                  <a:gd name="T41" fmla="*/ 0 h 263"/>
                  <a:gd name="T42" fmla="*/ 0 w 135"/>
                  <a:gd name="T43" fmla="*/ 0 h 263"/>
                  <a:gd name="T44" fmla="*/ 0 w 135"/>
                  <a:gd name="T45" fmla="*/ 0 h 263"/>
                  <a:gd name="T46" fmla="*/ 0 w 135"/>
                  <a:gd name="T47" fmla="*/ 0 h 263"/>
                  <a:gd name="T48" fmla="*/ 0 w 135"/>
                  <a:gd name="T49" fmla="*/ 0 h 263"/>
                  <a:gd name="T50" fmla="*/ 0 w 135"/>
                  <a:gd name="T51" fmla="*/ 0 h 263"/>
                  <a:gd name="T52" fmla="*/ 0 w 135"/>
                  <a:gd name="T53" fmla="*/ 0 h 263"/>
                  <a:gd name="T54" fmla="*/ 0 w 135"/>
                  <a:gd name="T55" fmla="*/ 0 h 263"/>
                  <a:gd name="T56" fmla="*/ 0 w 135"/>
                  <a:gd name="T57" fmla="*/ 0 h 263"/>
                  <a:gd name="T58" fmla="*/ 0 w 135"/>
                  <a:gd name="T59" fmla="*/ 0 h 263"/>
                  <a:gd name="T60" fmla="*/ 0 w 135"/>
                  <a:gd name="T61" fmla="*/ 0 h 263"/>
                  <a:gd name="T62" fmla="*/ 0 w 135"/>
                  <a:gd name="T63" fmla="*/ 0 h 263"/>
                  <a:gd name="T64" fmla="*/ 0 w 135"/>
                  <a:gd name="T65" fmla="*/ 0 h 263"/>
                  <a:gd name="T66" fmla="*/ 0 w 135"/>
                  <a:gd name="T67" fmla="*/ 0 h 263"/>
                  <a:gd name="T68" fmla="*/ 0 w 135"/>
                  <a:gd name="T69" fmla="*/ 0 h 263"/>
                  <a:gd name="T70" fmla="*/ 0 w 135"/>
                  <a:gd name="T71" fmla="*/ 0 h 263"/>
                  <a:gd name="T72" fmla="*/ 0 w 135"/>
                  <a:gd name="T73" fmla="*/ 0 h 263"/>
                  <a:gd name="T74" fmla="*/ 0 w 135"/>
                  <a:gd name="T75" fmla="*/ 0 h 263"/>
                  <a:gd name="T76" fmla="*/ 0 w 135"/>
                  <a:gd name="T77" fmla="*/ 0 h 263"/>
                  <a:gd name="T78" fmla="*/ 0 w 135"/>
                  <a:gd name="T79" fmla="*/ 0 h 263"/>
                  <a:gd name="T80" fmla="*/ 0 w 135"/>
                  <a:gd name="T81" fmla="*/ 0 h 263"/>
                  <a:gd name="T82" fmla="*/ 0 w 135"/>
                  <a:gd name="T83" fmla="*/ 0 h 2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5"/>
                  <a:gd name="T127" fmla="*/ 0 h 263"/>
                  <a:gd name="T128" fmla="*/ 135 w 135"/>
                  <a:gd name="T129" fmla="*/ 263 h 2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5" h="263">
                    <a:moveTo>
                      <a:pt x="26" y="18"/>
                    </a:moveTo>
                    <a:lnTo>
                      <a:pt x="26" y="23"/>
                    </a:lnTo>
                    <a:lnTo>
                      <a:pt x="26" y="28"/>
                    </a:lnTo>
                    <a:lnTo>
                      <a:pt x="28" y="31"/>
                    </a:lnTo>
                    <a:lnTo>
                      <a:pt x="29" y="36"/>
                    </a:lnTo>
                    <a:lnTo>
                      <a:pt x="30" y="40"/>
                    </a:lnTo>
                    <a:lnTo>
                      <a:pt x="31" y="44"/>
                    </a:lnTo>
                    <a:lnTo>
                      <a:pt x="33" y="48"/>
                    </a:lnTo>
                    <a:lnTo>
                      <a:pt x="36" y="54"/>
                    </a:lnTo>
                    <a:lnTo>
                      <a:pt x="37" y="57"/>
                    </a:lnTo>
                    <a:lnTo>
                      <a:pt x="39" y="61"/>
                    </a:lnTo>
                    <a:lnTo>
                      <a:pt x="42" y="66"/>
                    </a:lnTo>
                    <a:lnTo>
                      <a:pt x="45" y="70"/>
                    </a:lnTo>
                    <a:lnTo>
                      <a:pt x="48" y="75"/>
                    </a:lnTo>
                    <a:lnTo>
                      <a:pt x="50" y="80"/>
                    </a:lnTo>
                    <a:lnTo>
                      <a:pt x="52" y="85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61" y="99"/>
                    </a:lnTo>
                    <a:lnTo>
                      <a:pt x="63" y="104"/>
                    </a:lnTo>
                    <a:lnTo>
                      <a:pt x="65" y="108"/>
                    </a:lnTo>
                    <a:lnTo>
                      <a:pt x="67" y="112"/>
                    </a:lnTo>
                    <a:lnTo>
                      <a:pt x="70" y="117"/>
                    </a:lnTo>
                    <a:lnTo>
                      <a:pt x="73" y="121"/>
                    </a:lnTo>
                    <a:lnTo>
                      <a:pt x="75" y="126"/>
                    </a:lnTo>
                    <a:lnTo>
                      <a:pt x="77" y="131"/>
                    </a:lnTo>
                    <a:lnTo>
                      <a:pt x="80" y="137"/>
                    </a:lnTo>
                    <a:lnTo>
                      <a:pt x="82" y="142"/>
                    </a:lnTo>
                    <a:lnTo>
                      <a:pt x="84" y="148"/>
                    </a:lnTo>
                    <a:lnTo>
                      <a:pt x="87" y="152"/>
                    </a:lnTo>
                    <a:lnTo>
                      <a:pt x="90" y="158"/>
                    </a:lnTo>
                    <a:lnTo>
                      <a:pt x="93" y="163"/>
                    </a:lnTo>
                    <a:lnTo>
                      <a:pt x="95" y="169"/>
                    </a:lnTo>
                    <a:lnTo>
                      <a:pt x="97" y="174"/>
                    </a:lnTo>
                    <a:lnTo>
                      <a:pt x="100" y="180"/>
                    </a:lnTo>
                    <a:lnTo>
                      <a:pt x="102" y="184"/>
                    </a:lnTo>
                    <a:lnTo>
                      <a:pt x="105" y="189"/>
                    </a:lnTo>
                    <a:lnTo>
                      <a:pt x="107" y="193"/>
                    </a:lnTo>
                    <a:lnTo>
                      <a:pt x="109" y="197"/>
                    </a:lnTo>
                    <a:lnTo>
                      <a:pt x="111" y="201"/>
                    </a:lnTo>
                    <a:lnTo>
                      <a:pt x="114" y="206"/>
                    </a:lnTo>
                    <a:lnTo>
                      <a:pt x="115" y="209"/>
                    </a:lnTo>
                    <a:lnTo>
                      <a:pt x="118" y="214"/>
                    </a:lnTo>
                    <a:lnTo>
                      <a:pt x="120" y="218"/>
                    </a:lnTo>
                    <a:lnTo>
                      <a:pt x="122" y="222"/>
                    </a:lnTo>
                    <a:lnTo>
                      <a:pt x="125" y="226"/>
                    </a:lnTo>
                    <a:lnTo>
                      <a:pt x="127" y="232"/>
                    </a:lnTo>
                    <a:lnTo>
                      <a:pt x="129" y="234"/>
                    </a:lnTo>
                    <a:lnTo>
                      <a:pt x="131" y="237"/>
                    </a:lnTo>
                    <a:lnTo>
                      <a:pt x="132" y="240"/>
                    </a:lnTo>
                    <a:lnTo>
                      <a:pt x="133" y="244"/>
                    </a:lnTo>
                    <a:lnTo>
                      <a:pt x="135" y="248"/>
                    </a:lnTo>
                    <a:lnTo>
                      <a:pt x="134" y="253"/>
                    </a:lnTo>
                    <a:lnTo>
                      <a:pt x="132" y="258"/>
                    </a:lnTo>
                    <a:lnTo>
                      <a:pt x="127" y="261"/>
                    </a:lnTo>
                    <a:lnTo>
                      <a:pt x="122" y="263"/>
                    </a:lnTo>
                    <a:lnTo>
                      <a:pt x="116" y="263"/>
                    </a:lnTo>
                    <a:lnTo>
                      <a:pt x="112" y="260"/>
                    </a:lnTo>
                    <a:lnTo>
                      <a:pt x="108" y="255"/>
                    </a:lnTo>
                    <a:lnTo>
                      <a:pt x="107" y="253"/>
                    </a:lnTo>
                    <a:lnTo>
                      <a:pt x="105" y="250"/>
                    </a:lnTo>
                    <a:lnTo>
                      <a:pt x="103" y="246"/>
                    </a:lnTo>
                    <a:lnTo>
                      <a:pt x="102" y="244"/>
                    </a:lnTo>
                    <a:lnTo>
                      <a:pt x="99" y="238"/>
                    </a:lnTo>
                    <a:lnTo>
                      <a:pt x="96" y="233"/>
                    </a:lnTo>
                    <a:lnTo>
                      <a:pt x="93" y="227"/>
                    </a:lnTo>
                    <a:lnTo>
                      <a:pt x="90" y="222"/>
                    </a:lnTo>
                    <a:lnTo>
                      <a:pt x="88" y="218"/>
                    </a:lnTo>
                    <a:lnTo>
                      <a:pt x="86" y="213"/>
                    </a:lnTo>
                    <a:lnTo>
                      <a:pt x="82" y="207"/>
                    </a:lnTo>
                    <a:lnTo>
                      <a:pt x="80" y="202"/>
                    </a:lnTo>
                    <a:lnTo>
                      <a:pt x="76" y="196"/>
                    </a:lnTo>
                    <a:lnTo>
                      <a:pt x="74" y="191"/>
                    </a:lnTo>
                    <a:lnTo>
                      <a:pt x="71" y="187"/>
                    </a:lnTo>
                    <a:lnTo>
                      <a:pt x="68" y="181"/>
                    </a:lnTo>
                    <a:lnTo>
                      <a:pt x="65" y="175"/>
                    </a:lnTo>
                    <a:lnTo>
                      <a:pt x="63" y="170"/>
                    </a:lnTo>
                    <a:lnTo>
                      <a:pt x="61" y="165"/>
                    </a:lnTo>
                    <a:lnTo>
                      <a:pt x="58" y="161"/>
                    </a:lnTo>
                    <a:lnTo>
                      <a:pt x="56" y="158"/>
                    </a:lnTo>
                    <a:lnTo>
                      <a:pt x="55" y="155"/>
                    </a:lnTo>
                    <a:lnTo>
                      <a:pt x="52" y="151"/>
                    </a:lnTo>
                    <a:lnTo>
                      <a:pt x="51" y="148"/>
                    </a:lnTo>
                    <a:lnTo>
                      <a:pt x="49" y="144"/>
                    </a:lnTo>
                    <a:lnTo>
                      <a:pt x="46" y="139"/>
                    </a:lnTo>
                    <a:lnTo>
                      <a:pt x="45" y="137"/>
                    </a:lnTo>
                    <a:lnTo>
                      <a:pt x="44" y="133"/>
                    </a:lnTo>
                    <a:lnTo>
                      <a:pt x="42" y="131"/>
                    </a:lnTo>
                    <a:lnTo>
                      <a:pt x="41" y="127"/>
                    </a:lnTo>
                    <a:lnTo>
                      <a:pt x="39" y="125"/>
                    </a:lnTo>
                    <a:lnTo>
                      <a:pt x="38" y="121"/>
                    </a:lnTo>
                    <a:lnTo>
                      <a:pt x="37" y="119"/>
                    </a:lnTo>
                    <a:lnTo>
                      <a:pt x="36" y="117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2" y="106"/>
                    </a:lnTo>
                    <a:lnTo>
                      <a:pt x="31" y="104"/>
                    </a:lnTo>
                    <a:lnTo>
                      <a:pt x="29" y="101"/>
                    </a:lnTo>
                    <a:lnTo>
                      <a:pt x="28" y="98"/>
                    </a:lnTo>
                    <a:lnTo>
                      <a:pt x="28" y="95"/>
                    </a:lnTo>
                    <a:lnTo>
                      <a:pt x="26" y="92"/>
                    </a:lnTo>
                    <a:lnTo>
                      <a:pt x="23" y="87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3"/>
                    </a:lnTo>
                    <a:lnTo>
                      <a:pt x="11" y="68"/>
                    </a:lnTo>
                    <a:lnTo>
                      <a:pt x="9" y="63"/>
                    </a:lnTo>
                    <a:lnTo>
                      <a:pt x="6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3" y="23"/>
                    </a:lnTo>
                    <a:lnTo>
                      <a:pt x="5" y="18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8" name="Freeform 257"/>
              <p:cNvSpPr>
                <a:spLocks/>
              </p:cNvSpPr>
              <p:nvPr/>
            </p:nvSpPr>
            <p:spPr bwMode="auto">
              <a:xfrm>
                <a:off x="1615" y="1374"/>
                <a:ext cx="215" cy="253"/>
              </a:xfrm>
              <a:custGeom>
                <a:avLst/>
                <a:gdLst>
                  <a:gd name="T0" fmla="*/ 0 w 645"/>
                  <a:gd name="T1" fmla="*/ 0 h 759"/>
                  <a:gd name="T2" fmla="*/ 0 w 645"/>
                  <a:gd name="T3" fmla="*/ 0 h 759"/>
                  <a:gd name="T4" fmla="*/ 0 w 645"/>
                  <a:gd name="T5" fmla="*/ 0 h 759"/>
                  <a:gd name="T6" fmla="*/ 0 w 645"/>
                  <a:gd name="T7" fmla="*/ 0 h 759"/>
                  <a:gd name="T8" fmla="*/ 0 w 645"/>
                  <a:gd name="T9" fmla="*/ 0 h 759"/>
                  <a:gd name="T10" fmla="*/ 0 w 645"/>
                  <a:gd name="T11" fmla="*/ 0 h 759"/>
                  <a:gd name="T12" fmla="*/ 0 w 645"/>
                  <a:gd name="T13" fmla="*/ 0 h 759"/>
                  <a:gd name="T14" fmla="*/ 0 w 645"/>
                  <a:gd name="T15" fmla="*/ 0 h 759"/>
                  <a:gd name="T16" fmla="*/ 0 w 645"/>
                  <a:gd name="T17" fmla="*/ 0 h 759"/>
                  <a:gd name="T18" fmla="*/ 0 w 645"/>
                  <a:gd name="T19" fmla="*/ 0 h 759"/>
                  <a:gd name="T20" fmla="*/ 0 w 645"/>
                  <a:gd name="T21" fmla="*/ 0 h 759"/>
                  <a:gd name="T22" fmla="*/ 0 w 645"/>
                  <a:gd name="T23" fmla="*/ 0 h 759"/>
                  <a:gd name="T24" fmla="*/ 0 w 645"/>
                  <a:gd name="T25" fmla="*/ 0 h 759"/>
                  <a:gd name="T26" fmla="*/ 0 w 645"/>
                  <a:gd name="T27" fmla="*/ 0 h 759"/>
                  <a:gd name="T28" fmla="*/ 0 w 645"/>
                  <a:gd name="T29" fmla="*/ 0 h 759"/>
                  <a:gd name="T30" fmla="*/ 0 w 645"/>
                  <a:gd name="T31" fmla="*/ 0 h 759"/>
                  <a:gd name="T32" fmla="*/ 0 w 645"/>
                  <a:gd name="T33" fmla="*/ 0 h 759"/>
                  <a:gd name="T34" fmla="*/ 0 w 645"/>
                  <a:gd name="T35" fmla="*/ 0 h 759"/>
                  <a:gd name="T36" fmla="*/ 0 w 645"/>
                  <a:gd name="T37" fmla="*/ 0 h 759"/>
                  <a:gd name="T38" fmla="*/ 0 w 645"/>
                  <a:gd name="T39" fmla="*/ 0 h 759"/>
                  <a:gd name="T40" fmla="*/ 0 w 645"/>
                  <a:gd name="T41" fmla="*/ 0 h 759"/>
                  <a:gd name="T42" fmla="*/ 0 w 645"/>
                  <a:gd name="T43" fmla="*/ 0 h 759"/>
                  <a:gd name="T44" fmla="*/ 0 w 645"/>
                  <a:gd name="T45" fmla="*/ 0 h 759"/>
                  <a:gd name="T46" fmla="*/ 0 w 645"/>
                  <a:gd name="T47" fmla="*/ 0 h 759"/>
                  <a:gd name="T48" fmla="*/ 0 w 645"/>
                  <a:gd name="T49" fmla="*/ 0 h 759"/>
                  <a:gd name="T50" fmla="*/ 0 w 645"/>
                  <a:gd name="T51" fmla="*/ 0 h 759"/>
                  <a:gd name="T52" fmla="*/ 0 w 645"/>
                  <a:gd name="T53" fmla="*/ 0 h 759"/>
                  <a:gd name="T54" fmla="*/ 0 w 645"/>
                  <a:gd name="T55" fmla="*/ 0 h 759"/>
                  <a:gd name="T56" fmla="*/ 0 w 645"/>
                  <a:gd name="T57" fmla="*/ 0 h 759"/>
                  <a:gd name="T58" fmla="*/ 0 w 645"/>
                  <a:gd name="T59" fmla="*/ 0 h 759"/>
                  <a:gd name="T60" fmla="*/ 0 w 645"/>
                  <a:gd name="T61" fmla="*/ 0 h 759"/>
                  <a:gd name="T62" fmla="*/ 0 w 645"/>
                  <a:gd name="T63" fmla="*/ 0 h 759"/>
                  <a:gd name="T64" fmla="*/ 0 w 645"/>
                  <a:gd name="T65" fmla="*/ 0 h 759"/>
                  <a:gd name="T66" fmla="*/ 0 w 645"/>
                  <a:gd name="T67" fmla="*/ 0 h 759"/>
                  <a:gd name="T68" fmla="*/ 0 w 645"/>
                  <a:gd name="T69" fmla="*/ 0 h 759"/>
                  <a:gd name="T70" fmla="*/ 0 w 645"/>
                  <a:gd name="T71" fmla="*/ 0 h 759"/>
                  <a:gd name="T72" fmla="*/ 0 w 645"/>
                  <a:gd name="T73" fmla="*/ 0 h 759"/>
                  <a:gd name="T74" fmla="*/ 0 w 645"/>
                  <a:gd name="T75" fmla="*/ 0 h 759"/>
                  <a:gd name="T76" fmla="*/ 0 w 645"/>
                  <a:gd name="T77" fmla="*/ 0 h 759"/>
                  <a:gd name="T78" fmla="*/ 0 w 645"/>
                  <a:gd name="T79" fmla="*/ 0 h 759"/>
                  <a:gd name="T80" fmla="*/ 0 w 645"/>
                  <a:gd name="T81" fmla="*/ 0 h 759"/>
                  <a:gd name="T82" fmla="*/ 0 w 645"/>
                  <a:gd name="T83" fmla="*/ 0 h 759"/>
                  <a:gd name="T84" fmla="*/ 0 w 645"/>
                  <a:gd name="T85" fmla="*/ 0 h 759"/>
                  <a:gd name="T86" fmla="*/ 0 w 645"/>
                  <a:gd name="T87" fmla="*/ 0 h 759"/>
                  <a:gd name="T88" fmla="*/ 0 w 645"/>
                  <a:gd name="T89" fmla="*/ 0 h 759"/>
                  <a:gd name="T90" fmla="*/ 0 w 645"/>
                  <a:gd name="T91" fmla="*/ 0 h 759"/>
                  <a:gd name="T92" fmla="*/ 0 w 645"/>
                  <a:gd name="T93" fmla="*/ 0 h 759"/>
                  <a:gd name="T94" fmla="*/ 0 w 645"/>
                  <a:gd name="T95" fmla="*/ 0 h 759"/>
                  <a:gd name="T96" fmla="*/ 0 w 645"/>
                  <a:gd name="T97" fmla="*/ 0 h 759"/>
                  <a:gd name="T98" fmla="*/ 0 w 645"/>
                  <a:gd name="T99" fmla="*/ 0 h 759"/>
                  <a:gd name="T100" fmla="*/ 0 w 645"/>
                  <a:gd name="T101" fmla="*/ 0 h 759"/>
                  <a:gd name="T102" fmla="*/ 0 w 645"/>
                  <a:gd name="T103" fmla="*/ 0 h 759"/>
                  <a:gd name="T104" fmla="*/ 0 w 645"/>
                  <a:gd name="T105" fmla="*/ 0 h 759"/>
                  <a:gd name="T106" fmla="*/ 0 w 645"/>
                  <a:gd name="T107" fmla="*/ 0 h 759"/>
                  <a:gd name="T108" fmla="*/ 0 w 645"/>
                  <a:gd name="T109" fmla="*/ 0 h 759"/>
                  <a:gd name="T110" fmla="*/ 0 w 645"/>
                  <a:gd name="T111" fmla="*/ 0 h 759"/>
                  <a:gd name="T112" fmla="*/ 0 w 645"/>
                  <a:gd name="T113" fmla="*/ 0 h 759"/>
                  <a:gd name="T114" fmla="*/ 0 w 645"/>
                  <a:gd name="T115" fmla="*/ 0 h 759"/>
                  <a:gd name="T116" fmla="*/ 0 w 645"/>
                  <a:gd name="T117" fmla="*/ 0 h 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45"/>
                  <a:gd name="T178" fmla="*/ 0 h 759"/>
                  <a:gd name="T179" fmla="*/ 645 w 645"/>
                  <a:gd name="T180" fmla="*/ 759 h 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45" h="759">
                    <a:moveTo>
                      <a:pt x="284" y="210"/>
                    </a:moveTo>
                    <a:lnTo>
                      <a:pt x="286" y="205"/>
                    </a:lnTo>
                    <a:lnTo>
                      <a:pt x="289" y="202"/>
                    </a:lnTo>
                    <a:lnTo>
                      <a:pt x="291" y="197"/>
                    </a:lnTo>
                    <a:lnTo>
                      <a:pt x="293" y="193"/>
                    </a:lnTo>
                    <a:lnTo>
                      <a:pt x="296" y="189"/>
                    </a:lnTo>
                    <a:lnTo>
                      <a:pt x="298" y="185"/>
                    </a:lnTo>
                    <a:lnTo>
                      <a:pt x="300" y="181"/>
                    </a:lnTo>
                    <a:lnTo>
                      <a:pt x="303" y="178"/>
                    </a:lnTo>
                    <a:lnTo>
                      <a:pt x="305" y="173"/>
                    </a:lnTo>
                    <a:lnTo>
                      <a:pt x="307" y="170"/>
                    </a:lnTo>
                    <a:lnTo>
                      <a:pt x="310" y="166"/>
                    </a:lnTo>
                    <a:lnTo>
                      <a:pt x="312" y="162"/>
                    </a:lnTo>
                    <a:lnTo>
                      <a:pt x="315" y="159"/>
                    </a:lnTo>
                    <a:lnTo>
                      <a:pt x="317" y="155"/>
                    </a:lnTo>
                    <a:lnTo>
                      <a:pt x="319" y="152"/>
                    </a:lnTo>
                    <a:lnTo>
                      <a:pt x="323" y="148"/>
                    </a:lnTo>
                    <a:lnTo>
                      <a:pt x="324" y="145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4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40" y="125"/>
                    </a:lnTo>
                    <a:lnTo>
                      <a:pt x="343" y="121"/>
                    </a:lnTo>
                    <a:lnTo>
                      <a:pt x="345" y="117"/>
                    </a:lnTo>
                    <a:lnTo>
                      <a:pt x="348" y="115"/>
                    </a:lnTo>
                    <a:lnTo>
                      <a:pt x="351" y="111"/>
                    </a:lnTo>
                    <a:lnTo>
                      <a:pt x="354" y="108"/>
                    </a:lnTo>
                    <a:lnTo>
                      <a:pt x="357" y="106"/>
                    </a:lnTo>
                    <a:lnTo>
                      <a:pt x="360" y="102"/>
                    </a:lnTo>
                    <a:lnTo>
                      <a:pt x="362" y="100"/>
                    </a:lnTo>
                    <a:lnTo>
                      <a:pt x="366" y="96"/>
                    </a:lnTo>
                    <a:lnTo>
                      <a:pt x="368" y="94"/>
                    </a:lnTo>
                    <a:lnTo>
                      <a:pt x="372" y="90"/>
                    </a:lnTo>
                    <a:lnTo>
                      <a:pt x="374" y="87"/>
                    </a:lnTo>
                    <a:lnTo>
                      <a:pt x="376" y="84"/>
                    </a:lnTo>
                    <a:lnTo>
                      <a:pt x="380" y="81"/>
                    </a:lnTo>
                    <a:lnTo>
                      <a:pt x="383" y="78"/>
                    </a:lnTo>
                    <a:lnTo>
                      <a:pt x="386" y="76"/>
                    </a:lnTo>
                    <a:lnTo>
                      <a:pt x="389" y="74"/>
                    </a:lnTo>
                    <a:lnTo>
                      <a:pt x="393" y="71"/>
                    </a:lnTo>
                    <a:lnTo>
                      <a:pt x="395" y="68"/>
                    </a:lnTo>
                    <a:lnTo>
                      <a:pt x="399" y="65"/>
                    </a:lnTo>
                    <a:lnTo>
                      <a:pt x="402" y="63"/>
                    </a:lnTo>
                    <a:lnTo>
                      <a:pt x="405" y="60"/>
                    </a:lnTo>
                    <a:lnTo>
                      <a:pt x="408" y="58"/>
                    </a:lnTo>
                    <a:lnTo>
                      <a:pt x="412" y="56"/>
                    </a:lnTo>
                    <a:lnTo>
                      <a:pt x="415" y="53"/>
                    </a:lnTo>
                    <a:lnTo>
                      <a:pt x="419" y="51"/>
                    </a:lnTo>
                    <a:lnTo>
                      <a:pt x="423" y="49"/>
                    </a:lnTo>
                    <a:lnTo>
                      <a:pt x="426" y="46"/>
                    </a:lnTo>
                    <a:lnTo>
                      <a:pt x="430" y="44"/>
                    </a:lnTo>
                    <a:lnTo>
                      <a:pt x="433" y="41"/>
                    </a:lnTo>
                    <a:lnTo>
                      <a:pt x="437" y="39"/>
                    </a:lnTo>
                    <a:lnTo>
                      <a:pt x="440" y="37"/>
                    </a:lnTo>
                    <a:lnTo>
                      <a:pt x="444" y="36"/>
                    </a:lnTo>
                    <a:lnTo>
                      <a:pt x="449" y="33"/>
                    </a:lnTo>
                    <a:lnTo>
                      <a:pt x="452" y="32"/>
                    </a:lnTo>
                    <a:lnTo>
                      <a:pt x="456" y="30"/>
                    </a:lnTo>
                    <a:lnTo>
                      <a:pt x="460" y="27"/>
                    </a:lnTo>
                    <a:lnTo>
                      <a:pt x="464" y="26"/>
                    </a:lnTo>
                    <a:lnTo>
                      <a:pt x="469" y="24"/>
                    </a:lnTo>
                    <a:lnTo>
                      <a:pt x="472" y="23"/>
                    </a:lnTo>
                    <a:lnTo>
                      <a:pt x="477" y="21"/>
                    </a:lnTo>
                    <a:lnTo>
                      <a:pt x="479" y="19"/>
                    </a:lnTo>
                    <a:lnTo>
                      <a:pt x="484" y="18"/>
                    </a:lnTo>
                    <a:lnTo>
                      <a:pt x="488" y="15"/>
                    </a:lnTo>
                    <a:lnTo>
                      <a:pt x="492" y="14"/>
                    </a:lnTo>
                    <a:lnTo>
                      <a:pt x="497" y="13"/>
                    </a:lnTo>
                    <a:lnTo>
                      <a:pt x="501" y="11"/>
                    </a:lnTo>
                    <a:lnTo>
                      <a:pt x="505" y="9"/>
                    </a:lnTo>
                    <a:lnTo>
                      <a:pt x="510" y="8"/>
                    </a:lnTo>
                    <a:lnTo>
                      <a:pt x="515" y="7"/>
                    </a:lnTo>
                    <a:lnTo>
                      <a:pt x="520" y="6"/>
                    </a:lnTo>
                    <a:lnTo>
                      <a:pt x="524" y="5"/>
                    </a:lnTo>
                    <a:lnTo>
                      <a:pt x="529" y="4"/>
                    </a:lnTo>
                    <a:lnTo>
                      <a:pt x="534" y="2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8" y="1"/>
                    </a:lnTo>
                    <a:lnTo>
                      <a:pt x="553" y="0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80" y="1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3" y="4"/>
                    </a:lnTo>
                    <a:lnTo>
                      <a:pt x="597" y="5"/>
                    </a:lnTo>
                    <a:lnTo>
                      <a:pt x="602" y="7"/>
                    </a:lnTo>
                    <a:lnTo>
                      <a:pt x="605" y="8"/>
                    </a:lnTo>
                    <a:lnTo>
                      <a:pt x="609" y="11"/>
                    </a:lnTo>
                    <a:lnTo>
                      <a:pt x="612" y="13"/>
                    </a:lnTo>
                    <a:lnTo>
                      <a:pt x="616" y="15"/>
                    </a:lnTo>
                    <a:lnTo>
                      <a:pt x="621" y="19"/>
                    </a:lnTo>
                    <a:lnTo>
                      <a:pt x="625" y="24"/>
                    </a:lnTo>
                    <a:lnTo>
                      <a:pt x="629" y="28"/>
                    </a:lnTo>
                    <a:lnTo>
                      <a:pt x="632" y="33"/>
                    </a:lnTo>
                    <a:lnTo>
                      <a:pt x="635" y="38"/>
                    </a:lnTo>
                    <a:lnTo>
                      <a:pt x="637" y="44"/>
                    </a:lnTo>
                    <a:lnTo>
                      <a:pt x="638" y="46"/>
                    </a:lnTo>
                    <a:lnTo>
                      <a:pt x="639" y="49"/>
                    </a:lnTo>
                    <a:lnTo>
                      <a:pt x="641" y="52"/>
                    </a:lnTo>
                    <a:lnTo>
                      <a:pt x="642" y="56"/>
                    </a:lnTo>
                    <a:lnTo>
                      <a:pt x="642" y="58"/>
                    </a:lnTo>
                    <a:lnTo>
                      <a:pt x="643" y="62"/>
                    </a:lnTo>
                    <a:lnTo>
                      <a:pt x="643" y="64"/>
                    </a:lnTo>
                    <a:lnTo>
                      <a:pt x="644" y="66"/>
                    </a:lnTo>
                    <a:lnTo>
                      <a:pt x="644" y="70"/>
                    </a:lnTo>
                    <a:lnTo>
                      <a:pt x="644" y="74"/>
                    </a:lnTo>
                    <a:lnTo>
                      <a:pt x="644" y="76"/>
                    </a:lnTo>
                    <a:lnTo>
                      <a:pt x="645" y="79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4" y="89"/>
                    </a:lnTo>
                    <a:lnTo>
                      <a:pt x="644" y="92"/>
                    </a:lnTo>
                    <a:lnTo>
                      <a:pt x="644" y="96"/>
                    </a:lnTo>
                    <a:lnTo>
                      <a:pt x="643" y="100"/>
                    </a:lnTo>
                    <a:lnTo>
                      <a:pt x="643" y="102"/>
                    </a:lnTo>
                    <a:lnTo>
                      <a:pt x="643" y="106"/>
                    </a:lnTo>
                    <a:lnTo>
                      <a:pt x="642" y="109"/>
                    </a:lnTo>
                    <a:lnTo>
                      <a:pt x="642" y="113"/>
                    </a:lnTo>
                    <a:lnTo>
                      <a:pt x="641" y="115"/>
                    </a:lnTo>
                    <a:lnTo>
                      <a:pt x="639" y="119"/>
                    </a:lnTo>
                    <a:lnTo>
                      <a:pt x="638" y="122"/>
                    </a:lnTo>
                    <a:lnTo>
                      <a:pt x="637" y="126"/>
                    </a:lnTo>
                    <a:lnTo>
                      <a:pt x="637" y="129"/>
                    </a:lnTo>
                    <a:lnTo>
                      <a:pt x="636" y="133"/>
                    </a:lnTo>
                    <a:lnTo>
                      <a:pt x="635" y="135"/>
                    </a:lnTo>
                    <a:lnTo>
                      <a:pt x="634" y="139"/>
                    </a:lnTo>
                    <a:lnTo>
                      <a:pt x="632" y="142"/>
                    </a:lnTo>
                    <a:lnTo>
                      <a:pt x="631" y="146"/>
                    </a:lnTo>
                    <a:lnTo>
                      <a:pt x="629" y="149"/>
                    </a:lnTo>
                    <a:lnTo>
                      <a:pt x="628" y="153"/>
                    </a:lnTo>
                    <a:lnTo>
                      <a:pt x="628" y="157"/>
                    </a:lnTo>
                    <a:lnTo>
                      <a:pt x="626" y="160"/>
                    </a:lnTo>
                    <a:lnTo>
                      <a:pt x="624" y="164"/>
                    </a:lnTo>
                    <a:lnTo>
                      <a:pt x="623" y="166"/>
                    </a:lnTo>
                    <a:lnTo>
                      <a:pt x="622" y="170"/>
                    </a:lnTo>
                    <a:lnTo>
                      <a:pt x="619" y="173"/>
                    </a:lnTo>
                    <a:lnTo>
                      <a:pt x="618" y="176"/>
                    </a:lnTo>
                    <a:lnTo>
                      <a:pt x="617" y="179"/>
                    </a:lnTo>
                    <a:lnTo>
                      <a:pt x="615" y="183"/>
                    </a:lnTo>
                    <a:lnTo>
                      <a:pt x="613" y="186"/>
                    </a:lnTo>
                    <a:lnTo>
                      <a:pt x="612" y="189"/>
                    </a:lnTo>
                    <a:lnTo>
                      <a:pt x="610" y="192"/>
                    </a:lnTo>
                    <a:lnTo>
                      <a:pt x="609" y="195"/>
                    </a:lnTo>
                    <a:lnTo>
                      <a:pt x="607" y="198"/>
                    </a:lnTo>
                    <a:lnTo>
                      <a:pt x="605" y="202"/>
                    </a:lnTo>
                    <a:lnTo>
                      <a:pt x="604" y="204"/>
                    </a:lnTo>
                    <a:lnTo>
                      <a:pt x="603" y="208"/>
                    </a:lnTo>
                    <a:lnTo>
                      <a:pt x="600" y="211"/>
                    </a:lnTo>
                    <a:lnTo>
                      <a:pt x="598" y="215"/>
                    </a:lnTo>
                    <a:lnTo>
                      <a:pt x="594" y="219"/>
                    </a:lnTo>
                    <a:lnTo>
                      <a:pt x="592" y="224"/>
                    </a:lnTo>
                    <a:lnTo>
                      <a:pt x="590" y="229"/>
                    </a:lnTo>
                    <a:lnTo>
                      <a:pt x="586" y="234"/>
                    </a:lnTo>
                    <a:lnTo>
                      <a:pt x="584" y="238"/>
                    </a:lnTo>
                    <a:lnTo>
                      <a:pt x="580" y="243"/>
                    </a:lnTo>
                    <a:lnTo>
                      <a:pt x="578" y="248"/>
                    </a:lnTo>
                    <a:lnTo>
                      <a:pt x="574" y="253"/>
                    </a:lnTo>
                    <a:lnTo>
                      <a:pt x="573" y="256"/>
                    </a:lnTo>
                    <a:lnTo>
                      <a:pt x="570" y="261"/>
                    </a:lnTo>
                    <a:lnTo>
                      <a:pt x="568" y="266"/>
                    </a:lnTo>
                    <a:lnTo>
                      <a:pt x="565" y="269"/>
                    </a:lnTo>
                    <a:lnTo>
                      <a:pt x="564" y="274"/>
                    </a:lnTo>
                    <a:lnTo>
                      <a:pt x="560" y="278"/>
                    </a:lnTo>
                    <a:lnTo>
                      <a:pt x="559" y="282"/>
                    </a:lnTo>
                    <a:lnTo>
                      <a:pt x="555" y="286"/>
                    </a:lnTo>
                    <a:lnTo>
                      <a:pt x="554" y="291"/>
                    </a:lnTo>
                    <a:lnTo>
                      <a:pt x="551" y="294"/>
                    </a:lnTo>
                    <a:lnTo>
                      <a:pt x="549" y="298"/>
                    </a:lnTo>
                    <a:lnTo>
                      <a:pt x="546" y="301"/>
                    </a:lnTo>
                    <a:lnTo>
                      <a:pt x="545" y="306"/>
                    </a:lnTo>
                    <a:lnTo>
                      <a:pt x="541" y="311"/>
                    </a:lnTo>
                    <a:lnTo>
                      <a:pt x="540" y="314"/>
                    </a:lnTo>
                    <a:lnTo>
                      <a:pt x="536" y="318"/>
                    </a:lnTo>
                    <a:lnTo>
                      <a:pt x="535" y="321"/>
                    </a:lnTo>
                    <a:lnTo>
                      <a:pt x="532" y="325"/>
                    </a:lnTo>
                    <a:lnTo>
                      <a:pt x="530" y="330"/>
                    </a:lnTo>
                    <a:lnTo>
                      <a:pt x="527" y="333"/>
                    </a:lnTo>
                    <a:lnTo>
                      <a:pt x="526" y="337"/>
                    </a:lnTo>
                    <a:lnTo>
                      <a:pt x="523" y="340"/>
                    </a:lnTo>
                    <a:lnTo>
                      <a:pt x="521" y="345"/>
                    </a:lnTo>
                    <a:lnTo>
                      <a:pt x="519" y="349"/>
                    </a:lnTo>
                    <a:lnTo>
                      <a:pt x="516" y="352"/>
                    </a:lnTo>
                    <a:lnTo>
                      <a:pt x="513" y="356"/>
                    </a:lnTo>
                    <a:lnTo>
                      <a:pt x="511" y="359"/>
                    </a:lnTo>
                    <a:lnTo>
                      <a:pt x="508" y="363"/>
                    </a:lnTo>
                    <a:lnTo>
                      <a:pt x="505" y="367"/>
                    </a:lnTo>
                    <a:lnTo>
                      <a:pt x="503" y="370"/>
                    </a:lnTo>
                    <a:lnTo>
                      <a:pt x="501" y="375"/>
                    </a:lnTo>
                    <a:lnTo>
                      <a:pt x="498" y="378"/>
                    </a:lnTo>
                    <a:lnTo>
                      <a:pt x="496" y="382"/>
                    </a:lnTo>
                    <a:lnTo>
                      <a:pt x="492" y="385"/>
                    </a:lnTo>
                    <a:lnTo>
                      <a:pt x="490" y="389"/>
                    </a:lnTo>
                    <a:lnTo>
                      <a:pt x="488" y="394"/>
                    </a:lnTo>
                    <a:lnTo>
                      <a:pt x="485" y="397"/>
                    </a:lnTo>
                    <a:lnTo>
                      <a:pt x="482" y="401"/>
                    </a:lnTo>
                    <a:lnTo>
                      <a:pt x="479" y="406"/>
                    </a:lnTo>
                    <a:lnTo>
                      <a:pt x="477" y="408"/>
                    </a:lnTo>
                    <a:lnTo>
                      <a:pt x="473" y="413"/>
                    </a:lnTo>
                    <a:lnTo>
                      <a:pt x="471" y="416"/>
                    </a:lnTo>
                    <a:lnTo>
                      <a:pt x="469" y="421"/>
                    </a:lnTo>
                    <a:lnTo>
                      <a:pt x="465" y="425"/>
                    </a:lnTo>
                    <a:lnTo>
                      <a:pt x="462" y="428"/>
                    </a:lnTo>
                    <a:lnTo>
                      <a:pt x="458" y="433"/>
                    </a:lnTo>
                    <a:lnTo>
                      <a:pt x="456" y="438"/>
                    </a:lnTo>
                    <a:lnTo>
                      <a:pt x="452" y="441"/>
                    </a:lnTo>
                    <a:lnTo>
                      <a:pt x="449" y="445"/>
                    </a:lnTo>
                    <a:lnTo>
                      <a:pt x="445" y="448"/>
                    </a:lnTo>
                    <a:lnTo>
                      <a:pt x="443" y="453"/>
                    </a:lnTo>
                    <a:lnTo>
                      <a:pt x="439" y="458"/>
                    </a:lnTo>
                    <a:lnTo>
                      <a:pt x="436" y="463"/>
                    </a:lnTo>
                    <a:lnTo>
                      <a:pt x="432" y="466"/>
                    </a:lnTo>
                    <a:lnTo>
                      <a:pt x="428" y="471"/>
                    </a:lnTo>
                    <a:lnTo>
                      <a:pt x="425" y="474"/>
                    </a:lnTo>
                    <a:lnTo>
                      <a:pt x="420" y="479"/>
                    </a:lnTo>
                    <a:lnTo>
                      <a:pt x="417" y="483"/>
                    </a:lnTo>
                    <a:lnTo>
                      <a:pt x="413" y="488"/>
                    </a:lnTo>
                    <a:lnTo>
                      <a:pt x="409" y="491"/>
                    </a:lnTo>
                    <a:lnTo>
                      <a:pt x="406" y="496"/>
                    </a:lnTo>
                    <a:lnTo>
                      <a:pt x="401" y="499"/>
                    </a:lnTo>
                    <a:lnTo>
                      <a:pt x="399" y="504"/>
                    </a:lnTo>
                    <a:lnTo>
                      <a:pt x="394" y="508"/>
                    </a:lnTo>
                    <a:lnTo>
                      <a:pt x="390" y="511"/>
                    </a:lnTo>
                    <a:lnTo>
                      <a:pt x="387" y="516"/>
                    </a:lnTo>
                    <a:lnTo>
                      <a:pt x="383" y="521"/>
                    </a:lnTo>
                    <a:lnTo>
                      <a:pt x="379" y="524"/>
                    </a:lnTo>
                    <a:lnTo>
                      <a:pt x="376" y="528"/>
                    </a:lnTo>
                    <a:lnTo>
                      <a:pt x="372" y="531"/>
                    </a:lnTo>
                    <a:lnTo>
                      <a:pt x="368" y="536"/>
                    </a:lnTo>
                    <a:lnTo>
                      <a:pt x="364" y="541"/>
                    </a:lnTo>
                    <a:lnTo>
                      <a:pt x="361" y="544"/>
                    </a:lnTo>
                    <a:lnTo>
                      <a:pt x="357" y="548"/>
                    </a:lnTo>
                    <a:lnTo>
                      <a:pt x="353" y="553"/>
                    </a:lnTo>
                    <a:lnTo>
                      <a:pt x="349" y="556"/>
                    </a:lnTo>
                    <a:lnTo>
                      <a:pt x="345" y="560"/>
                    </a:lnTo>
                    <a:lnTo>
                      <a:pt x="342" y="565"/>
                    </a:lnTo>
                    <a:lnTo>
                      <a:pt x="338" y="569"/>
                    </a:lnTo>
                    <a:lnTo>
                      <a:pt x="334" y="573"/>
                    </a:lnTo>
                    <a:lnTo>
                      <a:pt x="330" y="576"/>
                    </a:lnTo>
                    <a:lnTo>
                      <a:pt x="326" y="580"/>
                    </a:lnTo>
                    <a:lnTo>
                      <a:pt x="323" y="585"/>
                    </a:lnTo>
                    <a:lnTo>
                      <a:pt x="318" y="590"/>
                    </a:lnTo>
                    <a:lnTo>
                      <a:pt x="316" y="594"/>
                    </a:lnTo>
                    <a:lnTo>
                      <a:pt x="311" y="598"/>
                    </a:lnTo>
                    <a:lnTo>
                      <a:pt x="309" y="603"/>
                    </a:lnTo>
                    <a:lnTo>
                      <a:pt x="303" y="607"/>
                    </a:lnTo>
                    <a:lnTo>
                      <a:pt x="299" y="612"/>
                    </a:lnTo>
                    <a:lnTo>
                      <a:pt x="294" y="617"/>
                    </a:lnTo>
                    <a:lnTo>
                      <a:pt x="290" y="622"/>
                    </a:lnTo>
                    <a:lnTo>
                      <a:pt x="285" y="625"/>
                    </a:lnTo>
                    <a:lnTo>
                      <a:pt x="281" y="630"/>
                    </a:lnTo>
                    <a:lnTo>
                      <a:pt x="277" y="633"/>
                    </a:lnTo>
                    <a:lnTo>
                      <a:pt x="273" y="638"/>
                    </a:lnTo>
                    <a:lnTo>
                      <a:pt x="270" y="642"/>
                    </a:lnTo>
                    <a:lnTo>
                      <a:pt x="265" y="645"/>
                    </a:lnTo>
                    <a:lnTo>
                      <a:pt x="261" y="649"/>
                    </a:lnTo>
                    <a:lnTo>
                      <a:pt x="258" y="654"/>
                    </a:lnTo>
                    <a:lnTo>
                      <a:pt x="253" y="656"/>
                    </a:lnTo>
                    <a:lnTo>
                      <a:pt x="249" y="660"/>
                    </a:lnTo>
                    <a:lnTo>
                      <a:pt x="246" y="663"/>
                    </a:lnTo>
                    <a:lnTo>
                      <a:pt x="242" y="667"/>
                    </a:lnTo>
                    <a:lnTo>
                      <a:pt x="238" y="669"/>
                    </a:lnTo>
                    <a:lnTo>
                      <a:pt x="234" y="673"/>
                    </a:lnTo>
                    <a:lnTo>
                      <a:pt x="229" y="675"/>
                    </a:lnTo>
                    <a:lnTo>
                      <a:pt x="226" y="678"/>
                    </a:lnTo>
                    <a:lnTo>
                      <a:pt x="221" y="682"/>
                    </a:lnTo>
                    <a:lnTo>
                      <a:pt x="217" y="684"/>
                    </a:lnTo>
                    <a:lnTo>
                      <a:pt x="213" y="688"/>
                    </a:lnTo>
                    <a:lnTo>
                      <a:pt x="208" y="692"/>
                    </a:lnTo>
                    <a:lnTo>
                      <a:pt x="203" y="695"/>
                    </a:lnTo>
                    <a:lnTo>
                      <a:pt x="198" y="697"/>
                    </a:lnTo>
                    <a:lnTo>
                      <a:pt x="194" y="702"/>
                    </a:lnTo>
                    <a:lnTo>
                      <a:pt x="189" y="706"/>
                    </a:lnTo>
                    <a:lnTo>
                      <a:pt x="183" y="709"/>
                    </a:lnTo>
                    <a:lnTo>
                      <a:pt x="178" y="713"/>
                    </a:lnTo>
                    <a:lnTo>
                      <a:pt x="174" y="718"/>
                    </a:lnTo>
                    <a:lnTo>
                      <a:pt x="168" y="722"/>
                    </a:lnTo>
                    <a:lnTo>
                      <a:pt x="163" y="725"/>
                    </a:lnTo>
                    <a:lnTo>
                      <a:pt x="159" y="727"/>
                    </a:lnTo>
                    <a:lnTo>
                      <a:pt x="155" y="729"/>
                    </a:lnTo>
                    <a:lnTo>
                      <a:pt x="150" y="733"/>
                    </a:lnTo>
                    <a:lnTo>
                      <a:pt x="145" y="735"/>
                    </a:lnTo>
                    <a:lnTo>
                      <a:pt x="142" y="738"/>
                    </a:lnTo>
                    <a:lnTo>
                      <a:pt x="137" y="740"/>
                    </a:lnTo>
                    <a:lnTo>
                      <a:pt x="133" y="743"/>
                    </a:lnTo>
                    <a:lnTo>
                      <a:pt x="128" y="745"/>
                    </a:lnTo>
                    <a:lnTo>
                      <a:pt x="124" y="747"/>
                    </a:lnTo>
                    <a:lnTo>
                      <a:pt x="119" y="748"/>
                    </a:lnTo>
                    <a:lnTo>
                      <a:pt x="115" y="751"/>
                    </a:lnTo>
                    <a:lnTo>
                      <a:pt x="109" y="752"/>
                    </a:lnTo>
                    <a:lnTo>
                      <a:pt x="106" y="754"/>
                    </a:lnTo>
                    <a:lnTo>
                      <a:pt x="101" y="756"/>
                    </a:lnTo>
                    <a:lnTo>
                      <a:pt x="98" y="757"/>
                    </a:lnTo>
                    <a:lnTo>
                      <a:pt x="93" y="758"/>
                    </a:lnTo>
                    <a:lnTo>
                      <a:pt x="88" y="758"/>
                    </a:lnTo>
                    <a:lnTo>
                      <a:pt x="83" y="759"/>
                    </a:lnTo>
                    <a:lnTo>
                      <a:pt x="80" y="759"/>
                    </a:lnTo>
                    <a:lnTo>
                      <a:pt x="75" y="759"/>
                    </a:lnTo>
                    <a:lnTo>
                      <a:pt x="70" y="759"/>
                    </a:lnTo>
                    <a:lnTo>
                      <a:pt x="67" y="759"/>
                    </a:lnTo>
                    <a:lnTo>
                      <a:pt x="62" y="759"/>
                    </a:lnTo>
                    <a:lnTo>
                      <a:pt x="57" y="758"/>
                    </a:lnTo>
                    <a:lnTo>
                      <a:pt x="53" y="757"/>
                    </a:lnTo>
                    <a:lnTo>
                      <a:pt x="49" y="756"/>
                    </a:lnTo>
                    <a:lnTo>
                      <a:pt x="44" y="754"/>
                    </a:lnTo>
                    <a:lnTo>
                      <a:pt x="41" y="751"/>
                    </a:lnTo>
                    <a:lnTo>
                      <a:pt x="37" y="750"/>
                    </a:lnTo>
                    <a:lnTo>
                      <a:pt x="32" y="746"/>
                    </a:lnTo>
                    <a:lnTo>
                      <a:pt x="29" y="745"/>
                    </a:lnTo>
                    <a:lnTo>
                      <a:pt x="25" y="741"/>
                    </a:lnTo>
                    <a:lnTo>
                      <a:pt x="22" y="739"/>
                    </a:lnTo>
                    <a:lnTo>
                      <a:pt x="19" y="735"/>
                    </a:lnTo>
                    <a:lnTo>
                      <a:pt x="17" y="733"/>
                    </a:lnTo>
                    <a:lnTo>
                      <a:pt x="15" y="729"/>
                    </a:lnTo>
                    <a:lnTo>
                      <a:pt x="12" y="726"/>
                    </a:lnTo>
                    <a:lnTo>
                      <a:pt x="11" y="722"/>
                    </a:lnTo>
                    <a:lnTo>
                      <a:pt x="9" y="720"/>
                    </a:lnTo>
                    <a:lnTo>
                      <a:pt x="8" y="715"/>
                    </a:lnTo>
                    <a:lnTo>
                      <a:pt x="6" y="712"/>
                    </a:lnTo>
                    <a:lnTo>
                      <a:pt x="5" y="708"/>
                    </a:lnTo>
                    <a:lnTo>
                      <a:pt x="4" y="705"/>
                    </a:lnTo>
                    <a:lnTo>
                      <a:pt x="3" y="700"/>
                    </a:lnTo>
                    <a:lnTo>
                      <a:pt x="3" y="696"/>
                    </a:lnTo>
                    <a:lnTo>
                      <a:pt x="2" y="693"/>
                    </a:lnTo>
                    <a:lnTo>
                      <a:pt x="2" y="689"/>
                    </a:lnTo>
                    <a:lnTo>
                      <a:pt x="2" y="684"/>
                    </a:lnTo>
                    <a:lnTo>
                      <a:pt x="0" y="681"/>
                    </a:lnTo>
                    <a:lnTo>
                      <a:pt x="0" y="676"/>
                    </a:lnTo>
                    <a:lnTo>
                      <a:pt x="2" y="673"/>
                    </a:lnTo>
                    <a:lnTo>
                      <a:pt x="2" y="668"/>
                    </a:lnTo>
                    <a:lnTo>
                      <a:pt x="2" y="663"/>
                    </a:lnTo>
                    <a:lnTo>
                      <a:pt x="2" y="660"/>
                    </a:lnTo>
                    <a:lnTo>
                      <a:pt x="3" y="656"/>
                    </a:lnTo>
                    <a:lnTo>
                      <a:pt x="3" y="651"/>
                    </a:lnTo>
                    <a:lnTo>
                      <a:pt x="4" y="648"/>
                    </a:lnTo>
                    <a:lnTo>
                      <a:pt x="4" y="643"/>
                    </a:lnTo>
                    <a:lnTo>
                      <a:pt x="5" y="638"/>
                    </a:lnTo>
                    <a:lnTo>
                      <a:pt x="6" y="635"/>
                    </a:lnTo>
                    <a:lnTo>
                      <a:pt x="8" y="631"/>
                    </a:lnTo>
                    <a:lnTo>
                      <a:pt x="9" y="626"/>
                    </a:lnTo>
                    <a:lnTo>
                      <a:pt x="10" y="623"/>
                    </a:lnTo>
                    <a:lnTo>
                      <a:pt x="10" y="619"/>
                    </a:lnTo>
                    <a:lnTo>
                      <a:pt x="11" y="617"/>
                    </a:lnTo>
                    <a:lnTo>
                      <a:pt x="11" y="614"/>
                    </a:lnTo>
                    <a:lnTo>
                      <a:pt x="12" y="611"/>
                    </a:lnTo>
                    <a:lnTo>
                      <a:pt x="15" y="605"/>
                    </a:lnTo>
                    <a:lnTo>
                      <a:pt x="17" y="600"/>
                    </a:lnTo>
                    <a:lnTo>
                      <a:pt x="19" y="594"/>
                    </a:lnTo>
                    <a:lnTo>
                      <a:pt x="22" y="590"/>
                    </a:lnTo>
                    <a:lnTo>
                      <a:pt x="24" y="585"/>
                    </a:lnTo>
                    <a:lnTo>
                      <a:pt x="28" y="580"/>
                    </a:lnTo>
                    <a:lnTo>
                      <a:pt x="30" y="575"/>
                    </a:lnTo>
                    <a:lnTo>
                      <a:pt x="32" y="571"/>
                    </a:lnTo>
                    <a:lnTo>
                      <a:pt x="36" y="566"/>
                    </a:lnTo>
                    <a:lnTo>
                      <a:pt x="40" y="560"/>
                    </a:lnTo>
                    <a:lnTo>
                      <a:pt x="43" y="555"/>
                    </a:lnTo>
                    <a:lnTo>
                      <a:pt x="45" y="550"/>
                    </a:lnTo>
                    <a:lnTo>
                      <a:pt x="49" y="546"/>
                    </a:lnTo>
                    <a:lnTo>
                      <a:pt x="53" y="541"/>
                    </a:lnTo>
                    <a:lnTo>
                      <a:pt x="56" y="536"/>
                    </a:lnTo>
                    <a:lnTo>
                      <a:pt x="60" y="531"/>
                    </a:lnTo>
                    <a:lnTo>
                      <a:pt x="63" y="525"/>
                    </a:lnTo>
                    <a:lnTo>
                      <a:pt x="67" y="521"/>
                    </a:lnTo>
                    <a:lnTo>
                      <a:pt x="72" y="516"/>
                    </a:lnTo>
                    <a:lnTo>
                      <a:pt x="75" y="510"/>
                    </a:lnTo>
                    <a:lnTo>
                      <a:pt x="79" y="505"/>
                    </a:lnTo>
                    <a:lnTo>
                      <a:pt x="82" y="499"/>
                    </a:lnTo>
                    <a:lnTo>
                      <a:pt x="85" y="497"/>
                    </a:lnTo>
                    <a:lnTo>
                      <a:pt x="86" y="493"/>
                    </a:lnTo>
                    <a:lnTo>
                      <a:pt x="88" y="491"/>
                    </a:lnTo>
                    <a:lnTo>
                      <a:pt x="91" y="488"/>
                    </a:lnTo>
                    <a:lnTo>
                      <a:pt x="93" y="483"/>
                    </a:lnTo>
                    <a:lnTo>
                      <a:pt x="98" y="477"/>
                    </a:lnTo>
                    <a:lnTo>
                      <a:pt x="99" y="473"/>
                    </a:lnTo>
                    <a:lnTo>
                      <a:pt x="101" y="471"/>
                    </a:lnTo>
                    <a:lnTo>
                      <a:pt x="102" y="467"/>
                    </a:lnTo>
                    <a:lnTo>
                      <a:pt x="105" y="464"/>
                    </a:lnTo>
                    <a:lnTo>
                      <a:pt x="106" y="461"/>
                    </a:lnTo>
                    <a:lnTo>
                      <a:pt x="108" y="458"/>
                    </a:lnTo>
                    <a:lnTo>
                      <a:pt x="109" y="454"/>
                    </a:lnTo>
                    <a:lnTo>
                      <a:pt x="112" y="452"/>
                    </a:lnTo>
                    <a:lnTo>
                      <a:pt x="113" y="448"/>
                    </a:lnTo>
                    <a:lnTo>
                      <a:pt x="114" y="446"/>
                    </a:lnTo>
                    <a:lnTo>
                      <a:pt x="117" y="445"/>
                    </a:lnTo>
                    <a:lnTo>
                      <a:pt x="119" y="444"/>
                    </a:lnTo>
                    <a:lnTo>
                      <a:pt x="124" y="444"/>
                    </a:lnTo>
                    <a:lnTo>
                      <a:pt x="128" y="445"/>
                    </a:lnTo>
                    <a:lnTo>
                      <a:pt x="131" y="447"/>
                    </a:lnTo>
                    <a:lnTo>
                      <a:pt x="134" y="452"/>
                    </a:lnTo>
                    <a:lnTo>
                      <a:pt x="134" y="453"/>
                    </a:lnTo>
                    <a:lnTo>
                      <a:pt x="134" y="457"/>
                    </a:lnTo>
                    <a:lnTo>
                      <a:pt x="134" y="459"/>
                    </a:lnTo>
                    <a:lnTo>
                      <a:pt x="134" y="463"/>
                    </a:lnTo>
                    <a:lnTo>
                      <a:pt x="132" y="465"/>
                    </a:lnTo>
                    <a:lnTo>
                      <a:pt x="131" y="469"/>
                    </a:lnTo>
                    <a:lnTo>
                      <a:pt x="130" y="471"/>
                    </a:lnTo>
                    <a:lnTo>
                      <a:pt x="127" y="474"/>
                    </a:lnTo>
                    <a:lnTo>
                      <a:pt x="125" y="479"/>
                    </a:lnTo>
                    <a:lnTo>
                      <a:pt x="121" y="485"/>
                    </a:lnTo>
                    <a:lnTo>
                      <a:pt x="119" y="491"/>
                    </a:lnTo>
                    <a:lnTo>
                      <a:pt x="117" y="496"/>
                    </a:lnTo>
                    <a:lnTo>
                      <a:pt x="114" y="501"/>
                    </a:lnTo>
                    <a:lnTo>
                      <a:pt x="112" y="506"/>
                    </a:lnTo>
                    <a:lnTo>
                      <a:pt x="109" y="510"/>
                    </a:lnTo>
                    <a:lnTo>
                      <a:pt x="107" y="515"/>
                    </a:lnTo>
                    <a:lnTo>
                      <a:pt x="105" y="520"/>
                    </a:lnTo>
                    <a:lnTo>
                      <a:pt x="104" y="524"/>
                    </a:lnTo>
                    <a:lnTo>
                      <a:pt x="101" y="528"/>
                    </a:lnTo>
                    <a:lnTo>
                      <a:pt x="100" y="531"/>
                    </a:lnTo>
                    <a:lnTo>
                      <a:pt x="98" y="536"/>
                    </a:lnTo>
                    <a:lnTo>
                      <a:pt x="96" y="541"/>
                    </a:lnTo>
                    <a:lnTo>
                      <a:pt x="94" y="544"/>
                    </a:lnTo>
                    <a:lnTo>
                      <a:pt x="93" y="548"/>
                    </a:lnTo>
                    <a:lnTo>
                      <a:pt x="91" y="552"/>
                    </a:lnTo>
                    <a:lnTo>
                      <a:pt x="89" y="555"/>
                    </a:lnTo>
                    <a:lnTo>
                      <a:pt x="88" y="560"/>
                    </a:lnTo>
                    <a:lnTo>
                      <a:pt x="86" y="563"/>
                    </a:lnTo>
                    <a:lnTo>
                      <a:pt x="85" y="567"/>
                    </a:lnTo>
                    <a:lnTo>
                      <a:pt x="83" y="571"/>
                    </a:lnTo>
                    <a:lnTo>
                      <a:pt x="82" y="575"/>
                    </a:lnTo>
                    <a:lnTo>
                      <a:pt x="81" y="579"/>
                    </a:lnTo>
                    <a:lnTo>
                      <a:pt x="79" y="582"/>
                    </a:lnTo>
                    <a:lnTo>
                      <a:pt x="77" y="587"/>
                    </a:lnTo>
                    <a:lnTo>
                      <a:pt x="76" y="591"/>
                    </a:lnTo>
                    <a:lnTo>
                      <a:pt x="74" y="595"/>
                    </a:lnTo>
                    <a:lnTo>
                      <a:pt x="73" y="600"/>
                    </a:lnTo>
                    <a:lnTo>
                      <a:pt x="72" y="605"/>
                    </a:lnTo>
                    <a:lnTo>
                      <a:pt x="69" y="610"/>
                    </a:lnTo>
                    <a:lnTo>
                      <a:pt x="67" y="616"/>
                    </a:lnTo>
                    <a:lnTo>
                      <a:pt x="66" y="619"/>
                    </a:lnTo>
                    <a:lnTo>
                      <a:pt x="66" y="622"/>
                    </a:lnTo>
                    <a:lnTo>
                      <a:pt x="63" y="625"/>
                    </a:lnTo>
                    <a:lnTo>
                      <a:pt x="63" y="629"/>
                    </a:lnTo>
                    <a:lnTo>
                      <a:pt x="62" y="632"/>
                    </a:lnTo>
                    <a:lnTo>
                      <a:pt x="61" y="636"/>
                    </a:lnTo>
                    <a:lnTo>
                      <a:pt x="60" y="639"/>
                    </a:lnTo>
                    <a:lnTo>
                      <a:pt x="60" y="644"/>
                    </a:lnTo>
                    <a:lnTo>
                      <a:pt x="59" y="648"/>
                    </a:lnTo>
                    <a:lnTo>
                      <a:pt x="57" y="651"/>
                    </a:lnTo>
                    <a:lnTo>
                      <a:pt x="57" y="655"/>
                    </a:lnTo>
                    <a:lnTo>
                      <a:pt x="57" y="660"/>
                    </a:lnTo>
                    <a:lnTo>
                      <a:pt x="56" y="663"/>
                    </a:lnTo>
                    <a:lnTo>
                      <a:pt x="55" y="667"/>
                    </a:lnTo>
                    <a:lnTo>
                      <a:pt x="55" y="670"/>
                    </a:lnTo>
                    <a:lnTo>
                      <a:pt x="55" y="674"/>
                    </a:lnTo>
                    <a:lnTo>
                      <a:pt x="55" y="677"/>
                    </a:lnTo>
                    <a:lnTo>
                      <a:pt x="55" y="681"/>
                    </a:lnTo>
                    <a:lnTo>
                      <a:pt x="55" y="684"/>
                    </a:lnTo>
                    <a:lnTo>
                      <a:pt x="55" y="688"/>
                    </a:lnTo>
                    <a:lnTo>
                      <a:pt x="55" y="690"/>
                    </a:lnTo>
                    <a:lnTo>
                      <a:pt x="56" y="694"/>
                    </a:lnTo>
                    <a:lnTo>
                      <a:pt x="57" y="696"/>
                    </a:lnTo>
                    <a:lnTo>
                      <a:pt x="59" y="699"/>
                    </a:lnTo>
                    <a:lnTo>
                      <a:pt x="61" y="703"/>
                    </a:lnTo>
                    <a:lnTo>
                      <a:pt x="64" y="707"/>
                    </a:lnTo>
                    <a:lnTo>
                      <a:pt x="69" y="711"/>
                    </a:lnTo>
                    <a:lnTo>
                      <a:pt x="74" y="713"/>
                    </a:lnTo>
                    <a:lnTo>
                      <a:pt x="80" y="715"/>
                    </a:lnTo>
                    <a:lnTo>
                      <a:pt x="85" y="716"/>
                    </a:lnTo>
                    <a:lnTo>
                      <a:pt x="89" y="715"/>
                    </a:lnTo>
                    <a:lnTo>
                      <a:pt x="95" y="715"/>
                    </a:lnTo>
                    <a:lnTo>
                      <a:pt x="100" y="714"/>
                    </a:lnTo>
                    <a:lnTo>
                      <a:pt x="106" y="713"/>
                    </a:lnTo>
                    <a:lnTo>
                      <a:pt x="111" y="711"/>
                    </a:lnTo>
                    <a:lnTo>
                      <a:pt x="117" y="708"/>
                    </a:lnTo>
                    <a:lnTo>
                      <a:pt x="121" y="705"/>
                    </a:lnTo>
                    <a:lnTo>
                      <a:pt x="127" y="702"/>
                    </a:lnTo>
                    <a:lnTo>
                      <a:pt x="132" y="699"/>
                    </a:lnTo>
                    <a:lnTo>
                      <a:pt x="138" y="695"/>
                    </a:lnTo>
                    <a:lnTo>
                      <a:pt x="144" y="692"/>
                    </a:lnTo>
                    <a:lnTo>
                      <a:pt x="149" y="688"/>
                    </a:lnTo>
                    <a:lnTo>
                      <a:pt x="155" y="683"/>
                    </a:lnTo>
                    <a:lnTo>
                      <a:pt x="159" y="680"/>
                    </a:lnTo>
                    <a:lnTo>
                      <a:pt x="164" y="676"/>
                    </a:lnTo>
                    <a:lnTo>
                      <a:pt x="170" y="673"/>
                    </a:lnTo>
                    <a:lnTo>
                      <a:pt x="175" y="669"/>
                    </a:lnTo>
                    <a:lnTo>
                      <a:pt x="179" y="665"/>
                    </a:lnTo>
                    <a:lnTo>
                      <a:pt x="184" y="662"/>
                    </a:lnTo>
                    <a:lnTo>
                      <a:pt x="189" y="658"/>
                    </a:lnTo>
                    <a:lnTo>
                      <a:pt x="192" y="655"/>
                    </a:lnTo>
                    <a:lnTo>
                      <a:pt x="197" y="652"/>
                    </a:lnTo>
                    <a:lnTo>
                      <a:pt x="202" y="649"/>
                    </a:lnTo>
                    <a:lnTo>
                      <a:pt x="206" y="645"/>
                    </a:lnTo>
                    <a:lnTo>
                      <a:pt x="209" y="642"/>
                    </a:lnTo>
                    <a:lnTo>
                      <a:pt x="214" y="638"/>
                    </a:lnTo>
                    <a:lnTo>
                      <a:pt x="217" y="635"/>
                    </a:lnTo>
                    <a:lnTo>
                      <a:pt x="222" y="632"/>
                    </a:lnTo>
                    <a:lnTo>
                      <a:pt x="226" y="629"/>
                    </a:lnTo>
                    <a:lnTo>
                      <a:pt x="229" y="624"/>
                    </a:lnTo>
                    <a:lnTo>
                      <a:pt x="233" y="620"/>
                    </a:lnTo>
                    <a:lnTo>
                      <a:pt x="238" y="618"/>
                    </a:lnTo>
                    <a:lnTo>
                      <a:pt x="241" y="614"/>
                    </a:lnTo>
                    <a:lnTo>
                      <a:pt x="246" y="610"/>
                    </a:lnTo>
                    <a:lnTo>
                      <a:pt x="249" y="606"/>
                    </a:lnTo>
                    <a:lnTo>
                      <a:pt x="253" y="603"/>
                    </a:lnTo>
                    <a:lnTo>
                      <a:pt x="257" y="599"/>
                    </a:lnTo>
                    <a:lnTo>
                      <a:pt x="261" y="594"/>
                    </a:lnTo>
                    <a:lnTo>
                      <a:pt x="265" y="590"/>
                    </a:lnTo>
                    <a:lnTo>
                      <a:pt x="270" y="586"/>
                    </a:lnTo>
                    <a:lnTo>
                      <a:pt x="274" y="581"/>
                    </a:lnTo>
                    <a:lnTo>
                      <a:pt x="279" y="576"/>
                    </a:lnTo>
                    <a:lnTo>
                      <a:pt x="284" y="572"/>
                    </a:lnTo>
                    <a:lnTo>
                      <a:pt x="289" y="567"/>
                    </a:lnTo>
                    <a:lnTo>
                      <a:pt x="291" y="562"/>
                    </a:lnTo>
                    <a:lnTo>
                      <a:pt x="294" y="557"/>
                    </a:lnTo>
                    <a:lnTo>
                      <a:pt x="299" y="554"/>
                    </a:lnTo>
                    <a:lnTo>
                      <a:pt x="303" y="549"/>
                    </a:lnTo>
                    <a:lnTo>
                      <a:pt x="306" y="546"/>
                    </a:lnTo>
                    <a:lnTo>
                      <a:pt x="310" y="541"/>
                    </a:lnTo>
                    <a:lnTo>
                      <a:pt x="313" y="537"/>
                    </a:lnTo>
                    <a:lnTo>
                      <a:pt x="318" y="534"/>
                    </a:lnTo>
                    <a:lnTo>
                      <a:pt x="321" y="530"/>
                    </a:lnTo>
                    <a:lnTo>
                      <a:pt x="324" y="527"/>
                    </a:lnTo>
                    <a:lnTo>
                      <a:pt x="328" y="522"/>
                    </a:lnTo>
                    <a:lnTo>
                      <a:pt x="332" y="518"/>
                    </a:lnTo>
                    <a:lnTo>
                      <a:pt x="335" y="515"/>
                    </a:lnTo>
                    <a:lnTo>
                      <a:pt x="338" y="511"/>
                    </a:lnTo>
                    <a:lnTo>
                      <a:pt x="342" y="506"/>
                    </a:lnTo>
                    <a:lnTo>
                      <a:pt x="347" y="504"/>
                    </a:lnTo>
                    <a:lnTo>
                      <a:pt x="349" y="499"/>
                    </a:lnTo>
                    <a:lnTo>
                      <a:pt x="353" y="496"/>
                    </a:lnTo>
                    <a:lnTo>
                      <a:pt x="356" y="491"/>
                    </a:lnTo>
                    <a:lnTo>
                      <a:pt x="360" y="488"/>
                    </a:lnTo>
                    <a:lnTo>
                      <a:pt x="363" y="484"/>
                    </a:lnTo>
                    <a:lnTo>
                      <a:pt x="367" y="480"/>
                    </a:lnTo>
                    <a:lnTo>
                      <a:pt x="370" y="477"/>
                    </a:lnTo>
                    <a:lnTo>
                      <a:pt x="374" y="472"/>
                    </a:lnTo>
                    <a:lnTo>
                      <a:pt x="377" y="469"/>
                    </a:lnTo>
                    <a:lnTo>
                      <a:pt x="381" y="464"/>
                    </a:lnTo>
                    <a:lnTo>
                      <a:pt x="385" y="460"/>
                    </a:lnTo>
                    <a:lnTo>
                      <a:pt x="388" y="455"/>
                    </a:lnTo>
                    <a:lnTo>
                      <a:pt x="392" y="451"/>
                    </a:lnTo>
                    <a:lnTo>
                      <a:pt x="395" y="447"/>
                    </a:lnTo>
                    <a:lnTo>
                      <a:pt x="399" y="442"/>
                    </a:lnTo>
                    <a:lnTo>
                      <a:pt x="402" y="439"/>
                    </a:lnTo>
                    <a:lnTo>
                      <a:pt x="406" y="433"/>
                    </a:lnTo>
                    <a:lnTo>
                      <a:pt x="409" y="427"/>
                    </a:lnTo>
                    <a:lnTo>
                      <a:pt x="413" y="421"/>
                    </a:lnTo>
                    <a:lnTo>
                      <a:pt x="417" y="416"/>
                    </a:lnTo>
                    <a:lnTo>
                      <a:pt x="420" y="412"/>
                    </a:lnTo>
                    <a:lnTo>
                      <a:pt x="425" y="406"/>
                    </a:lnTo>
                    <a:lnTo>
                      <a:pt x="428" y="401"/>
                    </a:lnTo>
                    <a:lnTo>
                      <a:pt x="432" y="396"/>
                    </a:lnTo>
                    <a:lnTo>
                      <a:pt x="434" y="391"/>
                    </a:lnTo>
                    <a:lnTo>
                      <a:pt x="438" y="387"/>
                    </a:lnTo>
                    <a:lnTo>
                      <a:pt x="441" y="382"/>
                    </a:lnTo>
                    <a:lnTo>
                      <a:pt x="445" y="377"/>
                    </a:lnTo>
                    <a:lnTo>
                      <a:pt x="449" y="372"/>
                    </a:lnTo>
                    <a:lnTo>
                      <a:pt x="451" y="368"/>
                    </a:lnTo>
                    <a:lnTo>
                      <a:pt x="455" y="364"/>
                    </a:lnTo>
                    <a:lnTo>
                      <a:pt x="458" y="359"/>
                    </a:lnTo>
                    <a:lnTo>
                      <a:pt x="460" y="355"/>
                    </a:lnTo>
                    <a:lnTo>
                      <a:pt x="463" y="350"/>
                    </a:lnTo>
                    <a:lnTo>
                      <a:pt x="466" y="345"/>
                    </a:lnTo>
                    <a:lnTo>
                      <a:pt x="469" y="342"/>
                    </a:lnTo>
                    <a:lnTo>
                      <a:pt x="472" y="337"/>
                    </a:lnTo>
                    <a:lnTo>
                      <a:pt x="475" y="332"/>
                    </a:lnTo>
                    <a:lnTo>
                      <a:pt x="477" y="329"/>
                    </a:lnTo>
                    <a:lnTo>
                      <a:pt x="481" y="325"/>
                    </a:lnTo>
                    <a:lnTo>
                      <a:pt x="482" y="320"/>
                    </a:lnTo>
                    <a:lnTo>
                      <a:pt x="485" y="316"/>
                    </a:lnTo>
                    <a:lnTo>
                      <a:pt x="488" y="312"/>
                    </a:lnTo>
                    <a:lnTo>
                      <a:pt x="491" y="307"/>
                    </a:lnTo>
                    <a:lnTo>
                      <a:pt x="492" y="304"/>
                    </a:lnTo>
                    <a:lnTo>
                      <a:pt x="496" y="300"/>
                    </a:lnTo>
                    <a:lnTo>
                      <a:pt x="498" y="295"/>
                    </a:lnTo>
                    <a:lnTo>
                      <a:pt x="501" y="292"/>
                    </a:lnTo>
                    <a:lnTo>
                      <a:pt x="502" y="287"/>
                    </a:lnTo>
                    <a:lnTo>
                      <a:pt x="505" y="283"/>
                    </a:lnTo>
                    <a:lnTo>
                      <a:pt x="507" y="279"/>
                    </a:lnTo>
                    <a:lnTo>
                      <a:pt x="509" y="275"/>
                    </a:lnTo>
                    <a:lnTo>
                      <a:pt x="511" y="270"/>
                    </a:lnTo>
                    <a:lnTo>
                      <a:pt x="514" y="267"/>
                    </a:lnTo>
                    <a:lnTo>
                      <a:pt x="516" y="262"/>
                    </a:lnTo>
                    <a:lnTo>
                      <a:pt x="519" y="259"/>
                    </a:lnTo>
                    <a:lnTo>
                      <a:pt x="520" y="254"/>
                    </a:lnTo>
                    <a:lnTo>
                      <a:pt x="522" y="250"/>
                    </a:lnTo>
                    <a:lnTo>
                      <a:pt x="524" y="246"/>
                    </a:lnTo>
                    <a:lnTo>
                      <a:pt x="527" y="242"/>
                    </a:lnTo>
                    <a:lnTo>
                      <a:pt x="528" y="237"/>
                    </a:lnTo>
                    <a:lnTo>
                      <a:pt x="530" y="232"/>
                    </a:lnTo>
                    <a:lnTo>
                      <a:pt x="532" y="228"/>
                    </a:lnTo>
                    <a:lnTo>
                      <a:pt x="534" y="224"/>
                    </a:lnTo>
                    <a:lnTo>
                      <a:pt x="535" y="219"/>
                    </a:lnTo>
                    <a:lnTo>
                      <a:pt x="538" y="216"/>
                    </a:lnTo>
                    <a:lnTo>
                      <a:pt x="539" y="211"/>
                    </a:lnTo>
                    <a:lnTo>
                      <a:pt x="541" y="206"/>
                    </a:lnTo>
                    <a:lnTo>
                      <a:pt x="542" y="202"/>
                    </a:lnTo>
                    <a:lnTo>
                      <a:pt x="545" y="197"/>
                    </a:lnTo>
                    <a:lnTo>
                      <a:pt x="546" y="192"/>
                    </a:lnTo>
                    <a:lnTo>
                      <a:pt x="548" y="189"/>
                    </a:lnTo>
                    <a:lnTo>
                      <a:pt x="551" y="183"/>
                    </a:lnTo>
                    <a:lnTo>
                      <a:pt x="552" y="178"/>
                    </a:lnTo>
                    <a:lnTo>
                      <a:pt x="554" y="173"/>
                    </a:lnTo>
                    <a:lnTo>
                      <a:pt x="555" y="168"/>
                    </a:lnTo>
                    <a:lnTo>
                      <a:pt x="558" y="164"/>
                    </a:lnTo>
                    <a:lnTo>
                      <a:pt x="560" y="159"/>
                    </a:lnTo>
                    <a:lnTo>
                      <a:pt x="561" y="153"/>
                    </a:lnTo>
                    <a:lnTo>
                      <a:pt x="564" y="148"/>
                    </a:lnTo>
                    <a:lnTo>
                      <a:pt x="565" y="144"/>
                    </a:lnTo>
                    <a:lnTo>
                      <a:pt x="566" y="138"/>
                    </a:lnTo>
                    <a:lnTo>
                      <a:pt x="566" y="134"/>
                    </a:lnTo>
                    <a:lnTo>
                      <a:pt x="568" y="132"/>
                    </a:lnTo>
                    <a:lnTo>
                      <a:pt x="568" y="129"/>
                    </a:lnTo>
                    <a:lnTo>
                      <a:pt x="570" y="126"/>
                    </a:lnTo>
                    <a:lnTo>
                      <a:pt x="571" y="123"/>
                    </a:lnTo>
                    <a:lnTo>
                      <a:pt x="572" y="120"/>
                    </a:lnTo>
                    <a:lnTo>
                      <a:pt x="572" y="116"/>
                    </a:lnTo>
                    <a:lnTo>
                      <a:pt x="573" y="114"/>
                    </a:lnTo>
                    <a:lnTo>
                      <a:pt x="574" y="110"/>
                    </a:lnTo>
                    <a:lnTo>
                      <a:pt x="574" y="107"/>
                    </a:lnTo>
                    <a:lnTo>
                      <a:pt x="575" y="104"/>
                    </a:lnTo>
                    <a:lnTo>
                      <a:pt x="577" y="101"/>
                    </a:lnTo>
                    <a:lnTo>
                      <a:pt x="577" y="97"/>
                    </a:lnTo>
                    <a:lnTo>
                      <a:pt x="578" y="95"/>
                    </a:lnTo>
                    <a:lnTo>
                      <a:pt x="578" y="91"/>
                    </a:lnTo>
                    <a:lnTo>
                      <a:pt x="579" y="88"/>
                    </a:lnTo>
                    <a:lnTo>
                      <a:pt x="579" y="85"/>
                    </a:lnTo>
                    <a:lnTo>
                      <a:pt x="579" y="82"/>
                    </a:lnTo>
                    <a:lnTo>
                      <a:pt x="579" y="78"/>
                    </a:lnTo>
                    <a:lnTo>
                      <a:pt x="579" y="76"/>
                    </a:lnTo>
                    <a:lnTo>
                      <a:pt x="578" y="70"/>
                    </a:lnTo>
                    <a:lnTo>
                      <a:pt x="577" y="65"/>
                    </a:lnTo>
                    <a:lnTo>
                      <a:pt x="575" y="60"/>
                    </a:lnTo>
                    <a:lnTo>
                      <a:pt x="573" y="57"/>
                    </a:lnTo>
                    <a:lnTo>
                      <a:pt x="570" y="53"/>
                    </a:lnTo>
                    <a:lnTo>
                      <a:pt x="566" y="51"/>
                    </a:lnTo>
                    <a:lnTo>
                      <a:pt x="561" y="50"/>
                    </a:lnTo>
                    <a:lnTo>
                      <a:pt x="558" y="47"/>
                    </a:lnTo>
                    <a:lnTo>
                      <a:pt x="553" y="46"/>
                    </a:lnTo>
                    <a:lnTo>
                      <a:pt x="548" y="46"/>
                    </a:lnTo>
                    <a:lnTo>
                      <a:pt x="543" y="46"/>
                    </a:lnTo>
                    <a:lnTo>
                      <a:pt x="539" y="46"/>
                    </a:lnTo>
                    <a:lnTo>
                      <a:pt x="533" y="46"/>
                    </a:lnTo>
                    <a:lnTo>
                      <a:pt x="528" y="47"/>
                    </a:lnTo>
                    <a:lnTo>
                      <a:pt x="523" y="49"/>
                    </a:lnTo>
                    <a:lnTo>
                      <a:pt x="519" y="51"/>
                    </a:lnTo>
                    <a:lnTo>
                      <a:pt x="514" y="51"/>
                    </a:lnTo>
                    <a:lnTo>
                      <a:pt x="509" y="53"/>
                    </a:lnTo>
                    <a:lnTo>
                      <a:pt x="504" y="56"/>
                    </a:lnTo>
                    <a:lnTo>
                      <a:pt x="501" y="57"/>
                    </a:lnTo>
                    <a:lnTo>
                      <a:pt x="497" y="59"/>
                    </a:lnTo>
                    <a:lnTo>
                      <a:pt x="494" y="60"/>
                    </a:lnTo>
                    <a:lnTo>
                      <a:pt x="490" y="62"/>
                    </a:lnTo>
                    <a:lnTo>
                      <a:pt x="487" y="64"/>
                    </a:lnTo>
                    <a:lnTo>
                      <a:pt x="483" y="65"/>
                    </a:lnTo>
                    <a:lnTo>
                      <a:pt x="479" y="68"/>
                    </a:lnTo>
                    <a:lnTo>
                      <a:pt x="477" y="70"/>
                    </a:lnTo>
                    <a:lnTo>
                      <a:pt x="473" y="71"/>
                    </a:lnTo>
                    <a:lnTo>
                      <a:pt x="470" y="74"/>
                    </a:lnTo>
                    <a:lnTo>
                      <a:pt x="466" y="76"/>
                    </a:lnTo>
                    <a:lnTo>
                      <a:pt x="463" y="77"/>
                    </a:lnTo>
                    <a:lnTo>
                      <a:pt x="460" y="79"/>
                    </a:lnTo>
                    <a:lnTo>
                      <a:pt x="457" y="82"/>
                    </a:lnTo>
                    <a:lnTo>
                      <a:pt x="453" y="84"/>
                    </a:lnTo>
                    <a:lnTo>
                      <a:pt x="451" y="85"/>
                    </a:lnTo>
                    <a:lnTo>
                      <a:pt x="447" y="89"/>
                    </a:lnTo>
                    <a:lnTo>
                      <a:pt x="444" y="90"/>
                    </a:lnTo>
                    <a:lnTo>
                      <a:pt x="441" y="92"/>
                    </a:lnTo>
                    <a:lnTo>
                      <a:pt x="438" y="95"/>
                    </a:lnTo>
                    <a:lnTo>
                      <a:pt x="434" y="97"/>
                    </a:lnTo>
                    <a:lnTo>
                      <a:pt x="432" y="100"/>
                    </a:lnTo>
                    <a:lnTo>
                      <a:pt x="428" y="102"/>
                    </a:lnTo>
                    <a:lnTo>
                      <a:pt x="425" y="104"/>
                    </a:lnTo>
                    <a:lnTo>
                      <a:pt x="423" y="107"/>
                    </a:lnTo>
                    <a:lnTo>
                      <a:pt x="419" y="109"/>
                    </a:lnTo>
                    <a:lnTo>
                      <a:pt x="415" y="111"/>
                    </a:lnTo>
                    <a:lnTo>
                      <a:pt x="413" y="114"/>
                    </a:lnTo>
                    <a:lnTo>
                      <a:pt x="411" y="116"/>
                    </a:lnTo>
                    <a:lnTo>
                      <a:pt x="407" y="119"/>
                    </a:lnTo>
                    <a:lnTo>
                      <a:pt x="405" y="122"/>
                    </a:lnTo>
                    <a:lnTo>
                      <a:pt x="401" y="125"/>
                    </a:lnTo>
                    <a:lnTo>
                      <a:pt x="399" y="127"/>
                    </a:lnTo>
                    <a:lnTo>
                      <a:pt x="395" y="129"/>
                    </a:lnTo>
                    <a:lnTo>
                      <a:pt x="392" y="132"/>
                    </a:lnTo>
                    <a:lnTo>
                      <a:pt x="389" y="134"/>
                    </a:lnTo>
                    <a:lnTo>
                      <a:pt x="386" y="136"/>
                    </a:lnTo>
                    <a:lnTo>
                      <a:pt x="382" y="140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4" y="148"/>
                    </a:lnTo>
                    <a:lnTo>
                      <a:pt x="368" y="153"/>
                    </a:lnTo>
                    <a:lnTo>
                      <a:pt x="363" y="159"/>
                    </a:lnTo>
                    <a:lnTo>
                      <a:pt x="357" y="165"/>
                    </a:lnTo>
                    <a:lnTo>
                      <a:pt x="353" y="170"/>
                    </a:lnTo>
                    <a:lnTo>
                      <a:pt x="347" y="176"/>
                    </a:lnTo>
                    <a:lnTo>
                      <a:pt x="341" y="181"/>
                    </a:lnTo>
                    <a:lnTo>
                      <a:pt x="337" y="184"/>
                    </a:lnTo>
                    <a:lnTo>
                      <a:pt x="335" y="187"/>
                    </a:lnTo>
                    <a:lnTo>
                      <a:pt x="332" y="190"/>
                    </a:lnTo>
                    <a:lnTo>
                      <a:pt x="330" y="193"/>
                    </a:lnTo>
                    <a:lnTo>
                      <a:pt x="326" y="196"/>
                    </a:lnTo>
                    <a:lnTo>
                      <a:pt x="324" y="199"/>
                    </a:lnTo>
                    <a:lnTo>
                      <a:pt x="322" y="202"/>
                    </a:lnTo>
                    <a:lnTo>
                      <a:pt x="319" y="205"/>
                    </a:lnTo>
                    <a:lnTo>
                      <a:pt x="317" y="209"/>
                    </a:lnTo>
                    <a:lnTo>
                      <a:pt x="313" y="211"/>
                    </a:lnTo>
                    <a:lnTo>
                      <a:pt x="311" y="215"/>
                    </a:lnTo>
                    <a:lnTo>
                      <a:pt x="309" y="217"/>
                    </a:lnTo>
                    <a:lnTo>
                      <a:pt x="304" y="221"/>
                    </a:lnTo>
                    <a:lnTo>
                      <a:pt x="300" y="222"/>
                    </a:lnTo>
                    <a:lnTo>
                      <a:pt x="294" y="222"/>
                    </a:lnTo>
                    <a:lnTo>
                      <a:pt x="290" y="222"/>
                    </a:lnTo>
                    <a:lnTo>
                      <a:pt x="285" y="219"/>
                    </a:lnTo>
                    <a:lnTo>
                      <a:pt x="283" y="217"/>
                    </a:lnTo>
                    <a:lnTo>
                      <a:pt x="281" y="213"/>
                    </a:lnTo>
                    <a:lnTo>
                      <a:pt x="284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9" name="Freeform 258"/>
              <p:cNvSpPr>
                <a:spLocks/>
              </p:cNvSpPr>
              <p:nvPr/>
            </p:nvSpPr>
            <p:spPr bwMode="auto">
              <a:xfrm>
                <a:off x="1656" y="1654"/>
                <a:ext cx="65" cy="31"/>
              </a:xfrm>
              <a:custGeom>
                <a:avLst/>
                <a:gdLst>
                  <a:gd name="T0" fmla="*/ 0 w 194"/>
                  <a:gd name="T1" fmla="*/ 0 h 93"/>
                  <a:gd name="T2" fmla="*/ 0 w 194"/>
                  <a:gd name="T3" fmla="*/ 0 h 93"/>
                  <a:gd name="T4" fmla="*/ 0 w 194"/>
                  <a:gd name="T5" fmla="*/ 0 h 93"/>
                  <a:gd name="T6" fmla="*/ 0 w 194"/>
                  <a:gd name="T7" fmla="*/ 0 h 93"/>
                  <a:gd name="T8" fmla="*/ 0 w 194"/>
                  <a:gd name="T9" fmla="*/ 0 h 93"/>
                  <a:gd name="T10" fmla="*/ 0 w 194"/>
                  <a:gd name="T11" fmla="*/ 0 h 93"/>
                  <a:gd name="T12" fmla="*/ 0 w 194"/>
                  <a:gd name="T13" fmla="*/ 0 h 93"/>
                  <a:gd name="T14" fmla="*/ 0 w 194"/>
                  <a:gd name="T15" fmla="*/ 0 h 93"/>
                  <a:gd name="T16" fmla="*/ 0 w 194"/>
                  <a:gd name="T17" fmla="*/ 0 h 93"/>
                  <a:gd name="T18" fmla="*/ 0 w 194"/>
                  <a:gd name="T19" fmla="*/ 0 h 93"/>
                  <a:gd name="T20" fmla="*/ 0 w 194"/>
                  <a:gd name="T21" fmla="*/ 0 h 93"/>
                  <a:gd name="T22" fmla="*/ 0 w 194"/>
                  <a:gd name="T23" fmla="*/ 0 h 93"/>
                  <a:gd name="T24" fmla="*/ 0 w 194"/>
                  <a:gd name="T25" fmla="*/ 0 h 93"/>
                  <a:gd name="T26" fmla="*/ 0 w 194"/>
                  <a:gd name="T27" fmla="*/ 0 h 93"/>
                  <a:gd name="T28" fmla="*/ 0 w 194"/>
                  <a:gd name="T29" fmla="*/ 0 h 93"/>
                  <a:gd name="T30" fmla="*/ 0 w 194"/>
                  <a:gd name="T31" fmla="*/ 0 h 93"/>
                  <a:gd name="T32" fmla="*/ 0 w 194"/>
                  <a:gd name="T33" fmla="*/ 0 h 93"/>
                  <a:gd name="T34" fmla="*/ 0 w 194"/>
                  <a:gd name="T35" fmla="*/ 0 h 93"/>
                  <a:gd name="T36" fmla="*/ 0 w 194"/>
                  <a:gd name="T37" fmla="*/ 0 h 93"/>
                  <a:gd name="T38" fmla="*/ 0 w 194"/>
                  <a:gd name="T39" fmla="*/ 0 h 93"/>
                  <a:gd name="T40" fmla="*/ 0 w 194"/>
                  <a:gd name="T41" fmla="*/ 0 h 93"/>
                  <a:gd name="T42" fmla="*/ 0 w 194"/>
                  <a:gd name="T43" fmla="*/ 0 h 93"/>
                  <a:gd name="T44" fmla="*/ 0 w 194"/>
                  <a:gd name="T45" fmla="*/ 0 h 93"/>
                  <a:gd name="T46" fmla="*/ 0 w 194"/>
                  <a:gd name="T47" fmla="*/ 0 h 93"/>
                  <a:gd name="T48" fmla="*/ 0 w 194"/>
                  <a:gd name="T49" fmla="*/ 0 h 93"/>
                  <a:gd name="T50" fmla="*/ 0 w 194"/>
                  <a:gd name="T51" fmla="*/ 0 h 93"/>
                  <a:gd name="T52" fmla="*/ 0 w 194"/>
                  <a:gd name="T53" fmla="*/ 0 h 93"/>
                  <a:gd name="T54" fmla="*/ 0 w 194"/>
                  <a:gd name="T55" fmla="*/ 0 h 93"/>
                  <a:gd name="T56" fmla="*/ 0 w 194"/>
                  <a:gd name="T57" fmla="*/ 0 h 93"/>
                  <a:gd name="T58" fmla="*/ 0 w 194"/>
                  <a:gd name="T59" fmla="*/ 0 h 93"/>
                  <a:gd name="T60" fmla="*/ 0 w 194"/>
                  <a:gd name="T61" fmla="*/ 0 h 93"/>
                  <a:gd name="T62" fmla="*/ 0 w 194"/>
                  <a:gd name="T63" fmla="*/ 0 h 93"/>
                  <a:gd name="T64" fmla="*/ 0 w 194"/>
                  <a:gd name="T65" fmla="*/ 0 h 93"/>
                  <a:gd name="T66" fmla="*/ 0 w 194"/>
                  <a:gd name="T67" fmla="*/ 0 h 93"/>
                  <a:gd name="T68" fmla="*/ 0 w 194"/>
                  <a:gd name="T69" fmla="*/ 0 h 93"/>
                  <a:gd name="T70" fmla="*/ 0 w 194"/>
                  <a:gd name="T71" fmla="*/ 0 h 93"/>
                  <a:gd name="T72" fmla="*/ 0 w 194"/>
                  <a:gd name="T73" fmla="*/ 0 h 93"/>
                  <a:gd name="T74" fmla="*/ 0 w 194"/>
                  <a:gd name="T75" fmla="*/ 0 h 93"/>
                  <a:gd name="T76" fmla="*/ 0 w 194"/>
                  <a:gd name="T77" fmla="*/ 0 h 93"/>
                  <a:gd name="T78" fmla="*/ 0 w 194"/>
                  <a:gd name="T79" fmla="*/ 0 h 93"/>
                  <a:gd name="T80" fmla="*/ 0 w 194"/>
                  <a:gd name="T81" fmla="*/ 0 h 93"/>
                  <a:gd name="T82" fmla="*/ 0 w 194"/>
                  <a:gd name="T83" fmla="*/ 0 h 93"/>
                  <a:gd name="T84" fmla="*/ 0 w 194"/>
                  <a:gd name="T85" fmla="*/ 0 h 93"/>
                  <a:gd name="T86" fmla="*/ 0 w 194"/>
                  <a:gd name="T87" fmla="*/ 0 h 93"/>
                  <a:gd name="T88" fmla="*/ 0 w 194"/>
                  <a:gd name="T89" fmla="*/ 0 h 93"/>
                  <a:gd name="T90" fmla="*/ 0 w 194"/>
                  <a:gd name="T91" fmla="*/ 0 h 93"/>
                  <a:gd name="T92" fmla="*/ 0 w 194"/>
                  <a:gd name="T93" fmla="*/ 0 h 93"/>
                  <a:gd name="T94" fmla="*/ 0 w 194"/>
                  <a:gd name="T95" fmla="*/ 0 h 93"/>
                  <a:gd name="T96" fmla="*/ 0 w 194"/>
                  <a:gd name="T97" fmla="*/ 0 h 93"/>
                  <a:gd name="T98" fmla="*/ 0 w 194"/>
                  <a:gd name="T99" fmla="*/ 0 h 93"/>
                  <a:gd name="T100" fmla="*/ 0 w 194"/>
                  <a:gd name="T101" fmla="*/ 0 h 93"/>
                  <a:gd name="T102" fmla="*/ 0 w 194"/>
                  <a:gd name="T103" fmla="*/ 0 h 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94"/>
                  <a:gd name="T157" fmla="*/ 0 h 93"/>
                  <a:gd name="T158" fmla="*/ 194 w 194"/>
                  <a:gd name="T159" fmla="*/ 93 h 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94" h="93">
                    <a:moveTo>
                      <a:pt x="157" y="0"/>
                    </a:moveTo>
                    <a:lnTo>
                      <a:pt x="158" y="0"/>
                    </a:lnTo>
                    <a:lnTo>
                      <a:pt x="163" y="0"/>
                    </a:lnTo>
                    <a:lnTo>
                      <a:pt x="166" y="0"/>
                    </a:lnTo>
                    <a:lnTo>
                      <a:pt x="169" y="1"/>
                    </a:lnTo>
                    <a:lnTo>
                      <a:pt x="171" y="1"/>
                    </a:lnTo>
                    <a:lnTo>
                      <a:pt x="176" y="3"/>
                    </a:lnTo>
                    <a:lnTo>
                      <a:pt x="179" y="3"/>
                    </a:lnTo>
                    <a:lnTo>
                      <a:pt x="182" y="4"/>
                    </a:lnTo>
                    <a:lnTo>
                      <a:pt x="186" y="6"/>
                    </a:lnTo>
                    <a:lnTo>
                      <a:pt x="188" y="8"/>
                    </a:lnTo>
                    <a:lnTo>
                      <a:pt x="190" y="10"/>
                    </a:lnTo>
                    <a:lnTo>
                      <a:pt x="192" y="13"/>
                    </a:lnTo>
                    <a:lnTo>
                      <a:pt x="193" y="15"/>
                    </a:lnTo>
                    <a:lnTo>
                      <a:pt x="194" y="19"/>
                    </a:lnTo>
                    <a:lnTo>
                      <a:pt x="193" y="22"/>
                    </a:lnTo>
                    <a:lnTo>
                      <a:pt x="192" y="26"/>
                    </a:lnTo>
                    <a:lnTo>
                      <a:pt x="189" y="29"/>
                    </a:lnTo>
                    <a:lnTo>
                      <a:pt x="188" y="34"/>
                    </a:lnTo>
                    <a:lnTo>
                      <a:pt x="186" y="39"/>
                    </a:lnTo>
                    <a:lnTo>
                      <a:pt x="182" y="44"/>
                    </a:lnTo>
                    <a:lnTo>
                      <a:pt x="180" y="48"/>
                    </a:lnTo>
                    <a:lnTo>
                      <a:pt x="176" y="53"/>
                    </a:lnTo>
                    <a:lnTo>
                      <a:pt x="173" y="57"/>
                    </a:lnTo>
                    <a:lnTo>
                      <a:pt x="169" y="61"/>
                    </a:lnTo>
                    <a:lnTo>
                      <a:pt x="166" y="65"/>
                    </a:lnTo>
                    <a:lnTo>
                      <a:pt x="162" y="70"/>
                    </a:lnTo>
                    <a:lnTo>
                      <a:pt x="157" y="72"/>
                    </a:lnTo>
                    <a:lnTo>
                      <a:pt x="154" y="76"/>
                    </a:lnTo>
                    <a:lnTo>
                      <a:pt x="150" y="78"/>
                    </a:lnTo>
                    <a:lnTo>
                      <a:pt x="147" y="80"/>
                    </a:lnTo>
                    <a:lnTo>
                      <a:pt x="142" y="80"/>
                    </a:lnTo>
                    <a:lnTo>
                      <a:pt x="139" y="81"/>
                    </a:lnTo>
                    <a:lnTo>
                      <a:pt x="136" y="81"/>
                    </a:lnTo>
                    <a:lnTo>
                      <a:pt x="132" y="83"/>
                    </a:lnTo>
                    <a:lnTo>
                      <a:pt x="129" y="81"/>
                    </a:lnTo>
                    <a:lnTo>
                      <a:pt x="126" y="81"/>
                    </a:lnTo>
                    <a:lnTo>
                      <a:pt x="123" y="81"/>
                    </a:lnTo>
                    <a:lnTo>
                      <a:pt x="119" y="81"/>
                    </a:lnTo>
                    <a:lnTo>
                      <a:pt x="115" y="80"/>
                    </a:lnTo>
                    <a:lnTo>
                      <a:pt x="110" y="80"/>
                    </a:lnTo>
                    <a:lnTo>
                      <a:pt x="106" y="80"/>
                    </a:lnTo>
                    <a:lnTo>
                      <a:pt x="104" y="80"/>
                    </a:lnTo>
                    <a:lnTo>
                      <a:pt x="100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0"/>
                    </a:lnTo>
                    <a:lnTo>
                      <a:pt x="87" y="80"/>
                    </a:lnTo>
                    <a:lnTo>
                      <a:pt x="84" y="81"/>
                    </a:lnTo>
                    <a:lnTo>
                      <a:pt x="79" y="81"/>
                    </a:lnTo>
                    <a:lnTo>
                      <a:pt x="74" y="83"/>
                    </a:lnTo>
                    <a:lnTo>
                      <a:pt x="69" y="83"/>
                    </a:lnTo>
                    <a:lnTo>
                      <a:pt x="65" y="85"/>
                    </a:lnTo>
                    <a:lnTo>
                      <a:pt x="59" y="85"/>
                    </a:lnTo>
                    <a:lnTo>
                      <a:pt x="54" y="86"/>
                    </a:lnTo>
                    <a:lnTo>
                      <a:pt x="49" y="87"/>
                    </a:lnTo>
                    <a:lnTo>
                      <a:pt x="45" y="89"/>
                    </a:lnTo>
                    <a:lnTo>
                      <a:pt x="40" y="89"/>
                    </a:lnTo>
                    <a:lnTo>
                      <a:pt x="36" y="90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19" y="93"/>
                    </a:lnTo>
                    <a:lnTo>
                      <a:pt x="13" y="93"/>
                    </a:lnTo>
                    <a:lnTo>
                      <a:pt x="10" y="93"/>
                    </a:lnTo>
                    <a:lnTo>
                      <a:pt x="7" y="92"/>
                    </a:lnTo>
                    <a:lnTo>
                      <a:pt x="3" y="91"/>
                    </a:lnTo>
                    <a:lnTo>
                      <a:pt x="2" y="90"/>
                    </a:lnTo>
                    <a:lnTo>
                      <a:pt x="1" y="89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1" y="78"/>
                    </a:lnTo>
                    <a:lnTo>
                      <a:pt x="2" y="73"/>
                    </a:lnTo>
                    <a:lnTo>
                      <a:pt x="7" y="70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5" y="62"/>
                    </a:lnTo>
                    <a:lnTo>
                      <a:pt x="19" y="60"/>
                    </a:lnTo>
                    <a:lnTo>
                      <a:pt x="22" y="57"/>
                    </a:lnTo>
                    <a:lnTo>
                      <a:pt x="26" y="54"/>
                    </a:lnTo>
                    <a:lnTo>
                      <a:pt x="30" y="52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5" y="45"/>
                    </a:lnTo>
                    <a:lnTo>
                      <a:pt x="49" y="41"/>
                    </a:lnTo>
                    <a:lnTo>
                      <a:pt x="54" y="39"/>
                    </a:lnTo>
                    <a:lnTo>
                      <a:pt x="59" y="36"/>
                    </a:lnTo>
                    <a:lnTo>
                      <a:pt x="64" y="34"/>
                    </a:lnTo>
                    <a:lnTo>
                      <a:pt x="67" y="32"/>
                    </a:lnTo>
                    <a:lnTo>
                      <a:pt x="72" y="29"/>
                    </a:lnTo>
                    <a:lnTo>
                      <a:pt x="75" y="27"/>
                    </a:lnTo>
                    <a:lnTo>
                      <a:pt x="80" y="26"/>
                    </a:lnTo>
                    <a:lnTo>
                      <a:pt x="84" y="25"/>
                    </a:lnTo>
                    <a:lnTo>
                      <a:pt x="88" y="22"/>
                    </a:lnTo>
                    <a:lnTo>
                      <a:pt x="91" y="21"/>
                    </a:lnTo>
                    <a:lnTo>
                      <a:pt x="94" y="20"/>
                    </a:lnTo>
                    <a:lnTo>
                      <a:pt x="97" y="17"/>
                    </a:lnTo>
                    <a:lnTo>
                      <a:pt x="99" y="17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0" name="Freeform 259"/>
              <p:cNvSpPr>
                <a:spLocks/>
              </p:cNvSpPr>
              <p:nvPr/>
            </p:nvSpPr>
            <p:spPr bwMode="auto">
              <a:xfrm>
                <a:off x="1834" y="1638"/>
                <a:ext cx="96" cy="42"/>
              </a:xfrm>
              <a:custGeom>
                <a:avLst/>
                <a:gdLst>
                  <a:gd name="T0" fmla="*/ 0 w 287"/>
                  <a:gd name="T1" fmla="*/ 0 h 126"/>
                  <a:gd name="T2" fmla="*/ 0 w 287"/>
                  <a:gd name="T3" fmla="*/ 0 h 126"/>
                  <a:gd name="T4" fmla="*/ 0 w 287"/>
                  <a:gd name="T5" fmla="*/ 0 h 126"/>
                  <a:gd name="T6" fmla="*/ 0 w 287"/>
                  <a:gd name="T7" fmla="*/ 0 h 126"/>
                  <a:gd name="T8" fmla="*/ 0 w 287"/>
                  <a:gd name="T9" fmla="*/ 0 h 126"/>
                  <a:gd name="T10" fmla="*/ 0 w 287"/>
                  <a:gd name="T11" fmla="*/ 0 h 126"/>
                  <a:gd name="T12" fmla="*/ 0 w 287"/>
                  <a:gd name="T13" fmla="*/ 0 h 126"/>
                  <a:gd name="T14" fmla="*/ 0 w 287"/>
                  <a:gd name="T15" fmla="*/ 0 h 126"/>
                  <a:gd name="T16" fmla="*/ 0 w 287"/>
                  <a:gd name="T17" fmla="*/ 0 h 126"/>
                  <a:gd name="T18" fmla="*/ 0 w 287"/>
                  <a:gd name="T19" fmla="*/ 0 h 126"/>
                  <a:gd name="T20" fmla="*/ 0 w 287"/>
                  <a:gd name="T21" fmla="*/ 0 h 126"/>
                  <a:gd name="T22" fmla="*/ 0 w 287"/>
                  <a:gd name="T23" fmla="*/ 0 h 126"/>
                  <a:gd name="T24" fmla="*/ 0 w 287"/>
                  <a:gd name="T25" fmla="*/ 0 h 126"/>
                  <a:gd name="T26" fmla="*/ 0 w 287"/>
                  <a:gd name="T27" fmla="*/ 0 h 126"/>
                  <a:gd name="T28" fmla="*/ 0 w 287"/>
                  <a:gd name="T29" fmla="*/ 0 h 126"/>
                  <a:gd name="T30" fmla="*/ 0 w 287"/>
                  <a:gd name="T31" fmla="*/ 0 h 126"/>
                  <a:gd name="T32" fmla="*/ 0 w 287"/>
                  <a:gd name="T33" fmla="*/ 0 h 126"/>
                  <a:gd name="T34" fmla="*/ 0 w 287"/>
                  <a:gd name="T35" fmla="*/ 0 h 126"/>
                  <a:gd name="T36" fmla="*/ 0 w 287"/>
                  <a:gd name="T37" fmla="*/ 0 h 126"/>
                  <a:gd name="T38" fmla="*/ 0 w 287"/>
                  <a:gd name="T39" fmla="*/ 0 h 126"/>
                  <a:gd name="T40" fmla="*/ 0 w 287"/>
                  <a:gd name="T41" fmla="*/ 0 h 126"/>
                  <a:gd name="T42" fmla="*/ 0 w 287"/>
                  <a:gd name="T43" fmla="*/ 0 h 126"/>
                  <a:gd name="T44" fmla="*/ 0 w 287"/>
                  <a:gd name="T45" fmla="*/ 0 h 126"/>
                  <a:gd name="T46" fmla="*/ 0 w 287"/>
                  <a:gd name="T47" fmla="*/ 0 h 126"/>
                  <a:gd name="T48" fmla="*/ 0 w 287"/>
                  <a:gd name="T49" fmla="*/ 0 h 126"/>
                  <a:gd name="T50" fmla="*/ 0 w 287"/>
                  <a:gd name="T51" fmla="*/ 0 h 126"/>
                  <a:gd name="T52" fmla="*/ 0 w 287"/>
                  <a:gd name="T53" fmla="*/ 0 h 126"/>
                  <a:gd name="T54" fmla="*/ 0 w 287"/>
                  <a:gd name="T55" fmla="*/ 0 h 126"/>
                  <a:gd name="T56" fmla="*/ 0 w 287"/>
                  <a:gd name="T57" fmla="*/ 0 h 126"/>
                  <a:gd name="T58" fmla="*/ 0 w 287"/>
                  <a:gd name="T59" fmla="*/ 0 h 126"/>
                  <a:gd name="T60" fmla="*/ 0 w 287"/>
                  <a:gd name="T61" fmla="*/ 0 h 126"/>
                  <a:gd name="T62" fmla="*/ 0 w 287"/>
                  <a:gd name="T63" fmla="*/ 0 h 126"/>
                  <a:gd name="T64" fmla="*/ 0 w 287"/>
                  <a:gd name="T65" fmla="*/ 0 h 126"/>
                  <a:gd name="T66" fmla="*/ 0 w 287"/>
                  <a:gd name="T67" fmla="*/ 0 h 126"/>
                  <a:gd name="T68" fmla="*/ 0 w 287"/>
                  <a:gd name="T69" fmla="*/ 0 h 126"/>
                  <a:gd name="T70" fmla="*/ 0 w 287"/>
                  <a:gd name="T71" fmla="*/ 0 h 126"/>
                  <a:gd name="T72" fmla="*/ 0 w 287"/>
                  <a:gd name="T73" fmla="*/ 0 h 126"/>
                  <a:gd name="T74" fmla="*/ 0 w 287"/>
                  <a:gd name="T75" fmla="*/ 0 h 126"/>
                  <a:gd name="T76" fmla="*/ 0 w 287"/>
                  <a:gd name="T77" fmla="*/ 0 h 126"/>
                  <a:gd name="T78" fmla="*/ 0 w 287"/>
                  <a:gd name="T79" fmla="*/ 0 h 126"/>
                  <a:gd name="T80" fmla="*/ 0 w 287"/>
                  <a:gd name="T81" fmla="*/ 0 h 126"/>
                  <a:gd name="T82" fmla="*/ 0 w 287"/>
                  <a:gd name="T83" fmla="*/ 0 h 126"/>
                  <a:gd name="T84" fmla="*/ 0 w 287"/>
                  <a:gd name="T85" fmla="*/ 0 h 126"/>
                  <a:gd name="T86" fmla="*/ 0 w 287"/>
                  <a:gd name="T87" fmla="*/ 0 h 126"/>
                  <a:gd name="T88" fmla="*/ 0 w 287"/>
                  <a:gd name="T89" fmla="*/ 0 h 126"/>
                  <a:gd name="T90" fmla="*/ 0 w 287"/>
                  <a:gd name="T91" fmla="*/ 0 h 126"/>
                  <a:gd name="T92" fmla="*/ 0 w 287"/>
                  <a:gd name="T93" fmla="*/ 0 h 126"/>
                  <a:gd name="T94" fmla="*/ 0 w 287"/>
                  <a:gd name="T95" fmla="*/ 0 h 126"/>
                  <a:gd name="T96" fmla="*/ 0 w 287"/>
                  <a:gd name="T97" fmla="*/ 0 h 126"/>
                  <a:gd name="T98" fmla="*/ 0 w 287"/>
                  <a:gd name="T99" fmla="*/ 0 h 126"/>
                  <a:gd name="T100" fmla="*/ 0 w 287"/>
                  <a:gd name="T101" fmla="*/ 0 h 126"/>
                  <a:gd name="T102" fmla="*/ 0 w 287"/>
                  <a:gd name="T103" fmla="*/ 0 h 126"/>
                  <a:gd name="T104" fmla="*/ 0 w 287"/>
                  <a:gd name="T105" fmla="*/ 0 h 126"/>
                  <a:gd name="T106" fmla="*/ 0 w 287"/>
                  <a:gd name="T107" fmla="*/ 0 h 126"/>
                  <a:gd name="T108" fmla="*/ 0 w 287"/>
                  <a:gd name="T109" fmla="*/ 0 h 126"/>
                  <a:gd name="T110" fmla="*/ 0 w 287"/>
                  <a:gd name="T111" fmla="*/ 0 h 126"/>
                  <a:gd name="T112" fmla="*/ 0 w 287"/>
                  <a:gd name="T113" fmla="*/ 0 h 126"/>
                  <a:gd name="T114" fmla="*/ 0 w 287"/>
                  <a:gd name="T115" fmla="*/ 0 h 126"/>
                  <a:gd name="T116" fmla="*/ 0 w 287"/>
                  <a:gd name="T117" fmla="*/ 0 h 126"/>
                  <a:gd name="T118" fmla="*/ 0 w 287"/>
                  <a:gd name="T119" fmla="*/ 0 h 126"/>
                  <a:gd name="T120" fmla="*/ 0 w 287"/>
                  <a:gd name="T121" fmla="*/ 0 h 126"/>
                  <a:gd name="T122" fmla="*/ 0 w 287"/>
                  <a:gd name="T123" fmla="*/ 0 h 1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87"/>
                  <a:gd name="T187" fmla="*/ 0 h 126"/>
                  <a:gd name="T188" fmla="*/ 287 w 287"/>
                  <a:gd name="T189" fmla="*/ 126 h 1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87" h="12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1" y="19"/>
                    </a:lnTo>
                    <a:lnTo>
                      <a:pt x="12" y="23"/>
                    </a:lnTo>
                    <a:lnTo>
                      <a:pt x="14" y="27"/>
                    </a:lnTo>
                    <a:lnTo>
                      <a:pt x="17" y="32"/>
                    </a:lnTo>
                    <a:lnTo>
                      <a:pt x="19" y="37"/>
                    </a:lnTo>
                    <a:lnTo>
                      <a:pt x="21" y="42"/>
                    </a:lnTo>
                    <a:lnTo>
                      <a:pt x="25" y="46"/>
                    </a:lnTo>
                    <a:lnTo>
                      <a:pt x="27" y="52"/>
                    </a:lnTo>
                    <a:lnTo>
                      <a:pt x="30" y="57"/>
                    </a:lnTo>
                    <a:lnTo>
                      <a:pt x="33" y="62"/>
                    </a:lnTo>
                    <a:lnTo>
                      <a:pt x="36" y="67"/>
                    </a:lnTo>
                    <a:lnTo>
                      <a:pt x="39" y="73"/>
                    </a:lnTo>
                    <a:lnTo>
                      <a:pt x="42" y="77"/>
                    </a:lnTo>
                    <a:lnTo>
                      <a:pt x="44" y="82"/>
                    </a:lnTo>
                    <a:lnTo>
                      <a:pt x="47" y="87"/>
                    </a:lnTo>
                    <a:lnTo>
                      <a:pt x="51" y="92"/>
                    </a:lnTo>
                    <a:lnTo>
                      <a:pt x="53" y="95"/>
                    </a:lnTo>
                    <a:lnTo>
                      <a:pt x="56" y="99"/>
                    </a:lnTo>
                    <a:lnTo>
                      <a:pt x="58" y="102"/>
                    </a:lnTo>
                    <a:lnTo>
                      <a:pt x="62" y="107"/>
                    </a:lnTo>
                    <a:lnTo>
                      <a:pt x="64" y="109"/>
                    </a:lnTo>
                    <a:lnTo>
                      <a:pt x="66" y="112"/>
                    </a:lnTo>
                    <a:lnTo>
                      <a:pt x="69" y="114"/>
                    </a:lnTo>
                    <a:lnTo>
                      <a:pt x="71" y="116"/>
                    </a:lnTo>
                    <a:lnTo>
                      <a:pt x="72" y="118"/>
                    </a:lnTo>
                    <a:lnTo>
                      <a:pt x="75" y="119"/>
                    </a:lnTo>
                    <a:lnTo>
                      <a:pt x="78" y="120"/>
                    </a:lnTo>
                    <a:lnTo>
                      <a:pt x="83" y="121"/>
                    </a:lnTo>
                    <a:lnTo>
                      <a:pt x="87" y="121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2" y="125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12" y="125"/>
                    </a:lnTo>
                    <a:lnTo>
                      <a:pt x="114" y="125"/>
                    </a:lnTo>
                    <a:lnTo>
                      <a:pt x="117" y="125"/>
                    </a:lnTo>
                    <a:lnTo>
                      <a:pt x="121" y="125"/>
                    </a:lnTo>
                    <a:lnTo>
                      <a:pt x="123" y="125"/>
                    </a:lnTo>
                    <a:lnTo>
                      <a:pt x="127" y="126"/>
                    </a:lnTo>
                    <a:lnTo>
                      <a:pt x="130" y="126"/>
                    </a:lnTo>
                    <a:lnTo>
                      <a:pt x="134" y="126"/>
                    </a:lnTo>
                    <a:lnTo>
                      <a:pt x="138" y="126"/>
                    </a:lnTo>
                    <a:lnTo>
                      <a:pt x="141" y="126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2" y="126"/>
                    </a:lnTo>
                    <a:lnTo>
                      <a:pt x="155" y="126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5" y="125"/>
                    </a:lnTo>
                    <a:lnTo>
                      <a:pt x="170" y="125"/>
                    </a:lnTo>
                    <a:lnTo>
                      <a:pt x="172" y="124"/>
                    </a:lnTo>
                    <a:lnTo>
                      <a:pt x="176" y="124"/>
                    </a:lnTo>
                    <a:lnTo>
                      <a:pt x="179" y="124"/>
                    </a:lnTo>
                    <a:lnTo>
                      <a:pt x="183" y="124"/>
                    </a:lnTo>
                    <a:lnTo>
                      <a:pt x="186" y="124"/>
                    </a:lnTo>
                    <a:lnTo>
                      <a:pt x="190" y="122"/>
                    </a:lnTo>
                    <a:lnTo>
                      <a:pt x="192" y="122"/>
                    </a:lnTo>
                    <a:lnTo>
                      <a:pt x="196" y="122"/>
                    </a:lnTo>
                    <a:lnTo>
                      <a:pt x="199" y="121"/>
                    </a:lnTo>
                    <a:lnTo>
                      <a:pt x="202" y="121"/>
                    </a:lnTo>
                    <a:lnTo>
                      <a:pt x="205" y="121"/>
                    </a:lnTo>
                    <a:lnTo>
                      <a:pt x="209" y="121"/>
                    </a:lnTo>
                    <a:lnTo>
                      <a:pt x="213" y="120"/>
                    </a:lnTo>
                    <a:lnTo>
                      <a:pt x="219" y="119"/>
                    </a:lnTo>
                    <a:lnTo>
                      <a:pt x="224" y="118"/>
                    </a:lnTo>
                    <a:lnTo>
                      <a:pt x="229" y="118"/>
                    </a:lnTo>
                    <a:lnTo>
                      <a:pt x="232" y="116"/>
                    </a:lnTo>
                    <a:lnTo>
                      <a:pt x="236" y="115"/>
                    </a:lnTo>
                    <a:lnTo>
                      <a:pt x="238" y="114"/>
                    </a:lnTo>
                    <a:lnTo>
                      <a:pt x="242" y="114"/>
                    </a:lnTo>
                    <a:lnTo>
                      <a:pt x="245" y="112"/>
                    </a:lnTo>
                    <a:lnTo>
                      <a:pt x="247" y="109"/>
                    </a:lnTo>
                    <a:lnTo>
                      <a:pt x="248" y="107"/>
                    </a:lnTo>
                    <a:lnTo>
                      <a:pt x="248" y="105"/>
                    </a:lnTo>
                    <a:lnTo>
                      <a:pt x="245" y="101"/>
                    </a:lnTo>
                    <a:lnTo>
                      <a:pt x="243" y="99"/>
                    </a:lnTo>
                    <a:lnTo>
                      <a:pt x="241" y="96"/>
                    </a:lnTo>
                    <a:lnTo>
                      <a:pt x="237" y="94"/>
                    </a:lnTo>
                    <a:lnTo>
                      <a:pt x="232" y="90"/>
                    </a:lnTo>
                    <a:lnTo>
                      <a:pt x="228" y="88"/>
                    </a:lnTo>
                    <a:lnTo>
                      <a:pt x="224" y="86"/>
                    </a:lnTo>
                    <a:lnTo>
                      <a:pt x="219" y="83"/>
                    </a:lnTo>
                    <a:lnTo>
                      <a:pt x="215" y="81"/>
                    </a:lnTo>
                    <a:lnTo>
                      <a:pt x="211" y="78"/>
                    </a:lnTo>
                    <a:lnTo>
                      <a:pt x="209" y="76"/>
                    </a:lnTo>
                    <a:lnTo>
                      <a:pt x="205" y="74"/>
                    </a:lnTo>
                    <a:lnTo>
                      <a:pt x="204" y="71"/>
                    </a:lnTo>
                    <a:lnTo>
                      <a:pt x="204" y="69"/>
                    </a:lnTo>
                    <a:lnTo>
                      <a:pt x="206" y="68"/>
                    </a:lnTo>
                    <a:lnTo>
                      <a:pt x="211" y="68"/>
                    </a:lnTo>
                    <a:lnTo>
                      <a:pt x="213" y="68"/>
                    </a:lnTo>
                    <a:lnTo>
                      <a:pt x="217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8" y="68"/>
                    </a:lnTo>
                    <a:lnTo>
                      <a:pt x="232" y="68"/>
                    </a:lnTo>
                    <a:lnTo>
                      <a:pt x="236" y="68"/>
                    </a:lnTo>
                    <a:lnTo>
                      <a:pt x="241" y="69"/>
                    </a:lnTo>
                    <a:lnTo>
                      <a:pt x="244" y="69"/>
                    </a:lnTo>
                    <a:lnTo>
                      <a:pt x="248" y="69"/>
                    </a:lnTo>
                    <a:lnTo>
                      <a:pt x="253" y="70"/>
                    </a:lnTo>
                    <a:lnTo>
                      <a:pt x="256" y="70"/>
                    </a:lnTo>
                    <a:lnTo>
                      <a:pt x="261" y="70"/>
                    </a:lnTo>
                    <a:lnTo>
                      <a:pt x="264" y="71"/>
                    </a:lnTo>
                    <a:lnTo>
                      <a:pt x="268" y="71"/>
                    </a:lnTo>
                    <a:lnTo>
                      <a:pt x="272" y="73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2" y="74"/>
                    </a:lnTo>
                    <a:lnTo>
                      <a:pt x="286" y="74"/>
                    </a:lnTo>
                    <a:lnTo>
                      <a:pt x="287" y="75"/>
                    </a:lnTo>
                    <a:lnTo>
                      <a:pt x="262" y="35"/>
                    </a:lnTo>
                    <a:lnTo>
                      <a:pt x="16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1" name="Freeform 260"/>
              <p:cNvSpPr>
                <a:spLocks/>
              </p:cNvSpPr>
              <p:nvPr/>
            </p:nvSpPr>
            <p:spPr bwMode="auto">
              <a:xfrm>
                <a:off x="1852" y="1636"/>
                <a:ext cx="86" cy="27"/>
              </a:xfrm>
              <a:custGeom>
                <a:avLst/>
                <a:gdLst>
                  <a:gd name="T0" fmla="*/ 0 w 260"/>
                  <a:gd name="T1" fmla="*/ 0 h 81"/>
                  <a:gd name="T2" fmla="*/ 0 w 260"/>
                  <a:gd name="T3" fmla="*/ 0 h 81"/>
                  <a:gd name="T4" fmla="*/ 0 w 260"/>
                  <a:gd name="T5" fmla="*/ 0 h 81"/>
                  <a:gd name="T6" fmla="*/ 0 w 260"/>
                  <a:gd name="T7" fmla="*/ 0 h 81"/>
                  <a:gd name="T8" fmla="*/ 0 w 260"/>
                  <a:gd name="T9" fmla="*/ 0 h 81"/>
                  <a:gd name="T10" fmla="*/ 0 w 260"/>
                  <a:gd name="T11" fmla="*/ 0 h 81"/>
                  <a:gd name="T12" fmla="*/ 0 w 260"/>
                  <a:gd name="T13" fmla="*/ 0 h 81"/>
                  <a:gd name="T14" fmla="*/ 0 w 260"/>
                  <a:gd name="T15" fmla="*/ 0 h 81"/>
                  <a:gd name="T16" fmla="*/ 0 w 260"/>
                  <a:gd name="T17" fmla="*/ 0 h 81"/>
                  <a:gd name="T18" fmla="*/ 0 w 260"/>
                  <a:gd name="T19" fmla="*/ 0 h 81"/>
                  <a:gd name="T20" fmla="*/ 0 w 260"/>
                  <a:gd name="T21" fmla="*/ 0 h 81"/>
                  <a:gd name="T22" fmla="*/ 0 w 260"/>
                  <a:gd name="T23" fmla="*/ 0 h 81"/>
                  <a:gd name="T24" fmla="*/ 0 w 260"/>
                  <a:gd name="T25" fmla="*/ 0 h 81"/>
                  <a:gd name="T26" fmla="*/ 0 w 260"/>
                  <a:gd name="T27" fmla="*/ 0 h 81"/>
                  <a:gd name="T28" fmla="*/ 0 w 260"/>
                  <a:gd name="T29" fmla="*/ 0 h 81"/>
                  <a:gd name="T30" fmla="*/ 0 w 260"/>
                  <a:gd name="T31" fmla="*/ 0 h 81"/>
                  <a:gd name="T32" fmla="*/ 0 w 260"/>
                  <a:gd name="T33" fmla="*/ 0 h 81"/>
                  <a:gd name="T34" fmla="*/ 0 w 260"/>
                  <a:gd name="T35" fmla="*/ 0 h 81"/>
                  <a:gd name="T36" fmla="*/ 0 w 260"/>
                  <a:gd name="T37" fmla="*/ 0 h 81"/>
                  <a:gd name="T38" fmla="*/ 0 w 260"/>
                  <a:gd name="T39" fmla="*/ 0 h 81"/>
                  <a:gd name="T40" fmla="*/ 0 w 260"/>
                  <a:gd name="T41" fmla="*/ 0 h 81"/>
                  <a:gd name="T42" fmla="*/ 0 w 260"/>
                  <a:gd name="T43" fmla="*/ 0 h 81"/>
                  <a:gd name="T44" fmla="*/ 0 w 260"/>
                  <a:gd name="T45" fmla="*/ 0 h 81"/>
                  <a:gd name="T46" fmla="*/ 0 w 260"/>
                  <a:gd name="T47" fmla="*/ 0 h 81"/>
                  <a:gd name="T48" fmla="*/ 0 w 260"/>
                  <a:gd name="T49" fmla="*/ 0 h 81"/>
                  <a:gd name="T50" fmla="*/ 0 w 260"/>
                  <a:gd name="T51" fmla="*/ 0 h 81"/>
                  <a:gd name="T52" fmla="*/ 0 w 260"/>
                  <a:gd name="T53" fmla="*/ 0 h 81"/>
                  <a:gd name="T54" fmla="*/ 0 w 260"/>
                  <a:gd name="T55" fmla="*/ 0 h 81"/>
                  <a:gd name="T56" fmla="*/ 0 w 260"/>
                  <a:gd name="T57" fmla="*/ 0 h 81"/>
                  <a:gd name="T58" fmla="*/ 0 w 260"/>
                  <a:gd name="T59" fmla="*/ 0 h 81"/>
                  <a:gd name="T60" fmla="*/ 0 w 260"/>
                  <a:gd name="T61" fmla="*/ 0 h 81"/>
                  <a:gd name="T62" fmla="*/ 0 w 260"/>
                  <a:gd name="T63" fmla="*/ 0 h 81"/>
                  <a:gd name="T64" fmla="*/ 0 w 260"/>
                  <a:gd name="T65" fmla="*/ 0 h 81"/>
                  <a:gd name="T66" fmla="*/ 0 w 260"/>
                  <a:gd name="T67" fmla="*/ 0 h 81"/>
                  <a:gd name="T68" fmla="*/ 0 w 260"/>
                  <a:gd name="T69" fmla="*/ 0 h 81"/>
                  <a:gd name="T70" fmla="*/ 0 w 260"/>
                  <a:gd name="T71" fmla="*/ 0 h 81"/>
                  <a:gd name="T72" fmla="*/ 0 w 260"/>
                  <a:gd name="T73" fmla="*/ 0 h 81"/>
                  <a:gd name="T74" fmla="*/ 0 w 260"/>
                  <a:gd name="T75" fmla="*/ 0 h 81"/>
                  <a:gd name="T76" fmla="*/ 0 w 260"/>
                  <a:gd name="T77" fmla="*/ 0 h 81"/>
                  <a:gd name="T78" fmla="*/ 0 w 260"/>
                  <a:gd name="T79" fmla="*/ 0 h 81"/>
                  <a:gd name="T80" fmla="*/ 0 w 260"/>
                  <a:gd name="T81" fmla="*/ 0 h 81"/>
                  <a:gd name="T82" fmla="*/ 0 w 260"/>
                  <a:gd name="T83" fmla="*/ 0 h 81"/>
                  <a:gd name="T84" fmla="*/ 0 w 260"/>
                  <a:gd name="T85" fmla="*/ 0 h 81"/>
                  <a:gd name="T86" fmla="*/ 0 w 260"/>
                  <a:gd name="T87" fmla="*/ 0 h 81"/>
                  <a:gd name="T88" fmla="*/ 0 w 260"/>
                  <a:gd name="T89" fmla="*/ 0 h 81"/>
                  <a:gd name="T90" fmla="*/ 0 w 260"/>
                  <a:gd name="T91" fmla="*/ 0 h 81"/>
                  <a:gd name="T92" fmla="*/ 0 w 260"/>
                  <a:gd name="T93" fmla="*/ 0 h 81"/>
                  <a:gd name="T94" fmla="*/ 0 w 260"/>
                  <a:gd name="T95" fmla="*/ 0 h 81"/>
                  <a:gd name="T96" fmla="*/ 0 w 260"/>
                  <a:gd name="T97" fmla="*/ 0 h 81"/>
                  <a:gd name="T98" fmla="*/ 0 w 260"/>
                  <a:gd name="T99" fmla="*/ 0 h 81"/>
                  <a:gd name="T100" fmla="*/ 0 w 260"/>
                  <a:gd name="T101" fmla="*/ 0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0"/>
                  <a:gd name="T154" fmla="*/ 0 h 81"/>
                  <a:gd name="T155" fmla="*/ 260 w 260"/>
                  <a:gd name="T156" fmla="*/ 81 h 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0" h="81">
                    <a:moveTo>
                      <a:pt x="9" y="4"/>
                    </a:moveTo>
                    <a:lnTo>
                      <a:pt x="12" y="4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3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0" y="4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1" y="6"/>
                    </a:lnTo>
                    <a:lnTo>
                      <a:pt x="156" y="8"/>
                    </a:lnTo>
                    <a:lnTo>
                      <a:pt x="159" y="8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70" y="10"/>
                    </a:lnTo>
                    <a:lnTo>
                      <a:pt x="174" y="11"/>
                    </a:lnTo>
                    <a:lnTo>
                      <a:pt x="178" y="12"/>
                    </a:lnTo>
                    <a:lnTo>
                      <a:pt x="182" y="13"/>
                    </a:lnTo>
                    <a:lnTo>
                      <a:pt x="185" y="15"/>
                    </a:lnTo>
                    <a:lnTo>
                      <a:pt x="189" y="16"/>
                    </a:lnTo>
                    <a:lnTo>
                      <a:pt x="194" y="17"/>
                    </a:lnTo>
                    <a:lnTo>
                      <a:pt x="196" y="18"/>
                    </a:lnTo>
                    <a:lnTo>
                      <a:pt x="200" y="19"/>
                    </a:lnTo>
                    <a:lnTo>
                      <a:pt x="203" y="21"/>
                    </a:lnTo>
                    <a:lnTo>
                      <a:pt x="208" y="22"/>
                    </a:lnTo>
                    <a:lnTo>
                      <a:pt x="210" y="24"/>
                    </a:lnTo>
                    <a:lnTo>
                      <a:pt x="214" y="25"/>
                    </a:lnTo>
                    <a:lnTo>
                      <a:pt x="219" y="27"/>
                    </a:lnTo>
                    <a:lnTo>
                      <a:pt x="222" y="28"/>
                    </a:lnTo>
                    <a:lnTo>
                      <a:pt x="225" y="30"/>
                    </a:lnTo>
                    <a:lnTo>
                      <a:pt x="228" y="31"/>
                    </a:lnTo>
                    <a:lnTo>
                      <a:pt x="233" y="34"/>
                    </a:lnTo>
                    <a:lnTo>
                      <a:pt x="236" y="35"/>
                    </a:lnTo>
                    <a:lnTo>
                      <a:pt x="239" y="36"/>
                    </a:lnTo>
                    <a:lnTo>
                      <a:pt x="242" y="38"/>
                    </a:lnTo>
                    <a:lnTo>
                      <a:pt x="247" y="41"/>
                    </a:lnTo>
                    <a:lnTo>
                      <a:pt x="251" y="43"/>
                    </a:lnTo>
                    <a:lnTo>
                      <a:pt x="253" y="46"/>
                    </a:lnTo>
                    <a:lnTo>
                      <a:pt x="257" y="48"/>
                    </a:lnTo>
                    <a:lnTo>
                      <a:pt x="259" y="53"/>
                    </a:lnTo>
                    <a:lnTo>
                      <a:pt x="260" y="56"/>
                    </a:lnTo>
                    <a:lnTo>
                      <a:pt x="260" y="60"/>
                    </a:lnTo>
                    <a:lnTo>
                      <a:pt x="260" y="63"/>
                    </a:lnTo>
                    <a:lnTo>
                      <a:pt x="259" y="67"/>
                    </a:lnTo>
                    <a:lnTo>
                      <a:pt x="258" y="72"/>
                    </a:lnTo>
                    <a:lnTo>
                      <a:pt x="255" y="74"/>
                    </a:lnTo>
                    <a:lnTo>
                      <a:pt x="253" y="76"/>
                    </a:lnTo>
                    <a:lnTo>
                      <a:pt x="248" y="79"/>
                    </a:lnTo>
                    <a:lnTo>
                      <a:pt x="246" y="81"/>
                    </a:lnTo>
                    <a:lnTo>
                      <a:pt x="241" y="81"/>
                    </a:lnTo>
                    <a:lnTo>
                      <a:pt x="238" y="81"/>
                    </a:lnTo>
                    <a:lnTo>
                      <a:pt x="233" y="80"/>
                    </a:lnTo>
                    <a:lnTo>
                      <a:pt x="229" y="79"/>
                    </a:lnTo>
                    <a:lnTo>
                      <a:pt x="226" y="76"/>
                    </a:lnTo>
                    <a:lnTo>
                      <a:pt x="222" y="74"/>
                    </a:lnTo>
                    <a:lnTo>
                      <a:pt x="219" y="73"/>
                    </a:lnTo>
                    <a:lnTo>
                      <a:pt x="216" y="70"/>
                    </a:lnTo>
                    <a:lnTo>
                      <a:pt x="213" y="69"/>
                    </a:lnTo>
                    <a:lnTo>
                      <a:pt x="209" y="68"/>
                    </a:lnTo>
                    <a:lnTo>
                      <a:pt x="207" y="66"/>
                    </a:lnTo>
                    <a:lnTo>
                      <a:pt x="203" y="64"/>
                    </a:lnTo>
                    <a:lnTo>
                      <a:pt x="200" y="62"/>
                    </a:lnTo>
                    <a:lnTo>
                      <a:pt x="196" y="61"/>
                    </a:lnTo>
                    <a:lnTo>
                      <a:pt x="194" y="59"/>
                    </a:lnTo>
                    <a:lnTo>
                      <a:pt x="190" y="57"/>
                    </a:lnTo>
                    <a:lnTo>
                      <a:pt x="187" y="56"/>
                    </a:lnTo>
                    <a:lnTo>
                      <a:pt x="184" y="54"/>
                    </a:lnTo>
                    <a:lnTo>
                      <a:pt x="181" y="53"/>
                    </a:lnTo>
                    <a:lnTo>
                      <a:pt x="177" y="51"/>
                    </a:lnTo>
                    <a:lnTo>
                      <a:pt x="174" y="50"/>
                    </a:lnTo>
                    <a:lnTo>
                      <a:pt x="170" y="48"/>
                    </a:lnTo>
                    <a:lnTo>
                      <a:pt x="166" y="47"/>
                    </a:lnTo>
                    <a:lnTo>
                      <a:pt x="164" y="46"/>
                    </a:lnTo>
                    <a:lnTo>
                      <a:pt x="160" y="44"/>
                    </a:lnTo>
                    <a:lnTo>
                      <a:pt x="157" y="43"/>
                    </a:lnTo>
                    <a:lnTo>
                      <a:pt x="153" y="42"/>
                    </a:lnTo>
                    <a:lnTo>
                      <a:pt x="151" y="41"/>
                    </a:lnTo>
                    <a:lnTo>
                      <a:pt x="146" y="40"/>
                    </a:lnTo>
                    <a:lnTo>
                      <a:pt x="144" y="38"/>
                    </a:lnTo>
                    <a:lnTo>
                      <a:pt x="140" y="37"/>
                    </a:lnTo>
                    <a:lnTo>
                      <a:pt x="137" y="36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6" y="34"/>
                    </a:lnTo>
                    <a:lnTo>
                      <a:pt x="124" y="32"/>
                    </a:lnTo>
                    <a:lnTo>
                      <a:pt x="120" y="31"/>
                    </a:lnTo>
                    <a:lnTo>
                      <a:pt x="117" y="30"/>
                    </a:lnTo>
                    <a:lnTo>
                      <a:pt x="112" y="29"/>
                    </a:lnTo>
                    <a:lnTo>
                      <a:pt x="110" y="28"/>
                    </a:lnTo>
                    <a:lnTo>
                      <a:pt x="106" y="28"/>
                    </a:lnTo>
                    <a:lnTo>
                      <a:pt x="102" y="27"/>
                    </a:lnTo>
                    <a:lnTo>
                      <a:pt x="99" y="25"/>
                    </a:lnTo>
                    <a:lnTo>
                      <a:pt x="95" y="25"/>
                    </a:lnTo>
                    <a:lnTo>
                      <a:pt x="92" y="24"/>
                    </a:lnTo>
                    <a:lnTo>
                      <a:pt x="88" y="24"/>
                    </a:lnTo>
                    <a:lnTo>
                      <a:pt x="85" y="23"/>
                    </a:lnTo>
                    <a:lnTo>
                      <a:pt x="81" y="23"/>
                    </a:lnTo>
                    <a:lnTo>
                      <a:pt x="77" y="23"/>
                    </a:lnTo>
                    <a:lnTo>
                      <a:pt x="74" y="22"/>
                    </a:lnTo>
                    <a:lnTo>
                      <a:pt x="70" y="22"/>
                    </a:lnTo>
                    <a:lnTo>
                      <a:pt x="68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49" y="19"/>
                    </a:lnTo>
                    <a:lnTo>
                      <a:pt x="45" y="19"/>
                    </a:lnTo>
                    <a:lnTo>
                      <a:pt x="42" y="19"/>
                    </a:lnTo>
                    <a:lnTo>
                      <a:pt x="40" y="21"/>
                    </a:lnTo>
                    <a:lnTo>
                      <a:pt x="35" y="21"/>
                    </a:lnTo>
                    <a:lnTo>
                      <a:pt x="31" y="21"/>
                    </a:lnTo>
                    <a:lnTo>
                      <a:pt x="28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2" name="Freeform 261"/>
              <p:cNvSpPr>
                <a:spLocks/>
              </p:cNvSpPr>
              <p:nvPr/>
            </p:nvSpPr>
            <p:spPr bwMode="auto">
              <a:xfrm>
                <a:off x="1646" y="1649"/>
                <a:ext cx="77" cy="39"/>
              </a:xfrm>
              <a:custGeom>
                <a:avLst/>
                <a:gdLst>
                  <a:gd name="T0" fmla="*/ 0 w 230"/>
                  <a:gd name="T1" fmla="*/ 0 h 119"/>
                  <a:gd name="T2" fmla="*/ 0 w 230"/>
                  <a:gd name="T3" fmla="*/ 0 h 119"/>
                  <a:gd name="T4" fmla="*/ 0 w 230"/>
                  <a:gd name="T5" fmla="*/ 0 h 119"/>
                  <a:gd name="T6" fmla="*/ 0 w 230"/>
                  <a:gd name="T7" fmla="*/ 0 h 119"/>
                  <a:gd name="T8" fmla="*/ 0 w 230"/>
                  <a:gd name="T9" fmla="*/ 0 h 119"/>
                  <a:gd name="T10" fmla="*/ 0 w 230"/>
                  <a:gd name="T11" fmla="*/ 0 h 119"/>
                  <a:gd name="T12" fmla="*/ 0 w 230"/>
                  <a:gd name="T13" fmla="*/ 0 h 119"/>
                  <a:gd name="T14" fmla="*/ 0 w 230"/>
                  <a:gd name="T15" fmla="*/ 0 h 119"/>
                  <a:gd name="T16" fmla="*/ 0 w 230"/>
                  <a:gd name="T17" fmla="*/ 0 h 119"/>
                  <a:gd name="T18" fmla="*/ 0 w 230"/>
                  <a:gd name="T19" fmla="*/ 0 h 119"/>
                  <a:gd name="T20" fmla="*/ 0 w 230"/>
                  <a:gd name="T21" fmla="*/ 0 h 119"/>
                  <a:gd name="T22" fmla="*/ 0 w 230"/>
                  <a:gd name="T23" fmla="*/ 0 h 119"/>
                  <a:gd name="T24" fmla="*/ 0 w 230"/>
                  <a:gd name="T25" fmla="*/ 0 h 119"/>
                  <a:gd name="T26" fmla="*/ 0 w 230"/>
                  <a:gd name="T27" fmla="*/ 0 h 119"/>
                  <a:gd name="T28" fmla="*/ 0 w 230"/>
                  <a:gd name="T29" fmla="*/ 0 h 119"/>
                  <a:gd name="T30" fmla="*/ 0 w 230"/>
                  <a:gd name="T31" fmla="*/ 0 h 119"/>
                  <a:gd name="T32" fmla="*/ 0 w 230"/>
                  <a:gd name="T33" fmla="*/ 0 h 119"/>
                  <a:gd name="T34" fmla="*/ 0 w 230"/>
                  <a:gd name="T35" fmla="*/ 0 h 119"/>
                  <a:gd name="T36" fmla="*/ 0 w 230"/>
                  <a:gd name="T37" fmla="*/ 0 h 119"/>
                  <a:gd name="T38" fmla="*/ 0 w 230"/>
                  <a:gd name="T39" fmla="*/ 0 h 119"/>
                  <a:gd name="T40" fmla="*/ 0 w 230"/>
                  <a:gd name="T41" fmla="*/ 0 h 119"/>
                  <a:gd name="T42" fmla="*/ 0 w 230"/>
                  <a:gd name="T43" fmla="*/ 0 h 119"/>
                  <a:gd name="T44" fmla="*/ 0 w 230"/>
                  <a:gd name="T45" fmla="*/ 0 h 119"/>
                  <a:gd name="T46" fmla="*/ 0 w 230"/>
                  <a:gd name="T47" fmla="*/ 0 h 119"/>
                  <a:gd name="T48" fmla="*/ 0 w 230"/>
                  <a:gd name="T49" fmla="*/ 0 h 119"/>
                  <a:gd name="T50" fmla="*/ 0 w 230"/>
                  <a:gd name="T51" fmla="*/ 0 h 119"/>
                  <a:gd name="T52" fmla="*/ 0 w 230"/>
                  <a:gd name="T53" fmla="*/ 0 h 119"/>
                  <a:gd name="T54" fmla="*/ 0 w 230"/>
                  <a:gd name="T55" fmla="*/ 0 h 119"/>
                  <a:gd name="T56" fmla="*/ 0 w 230"/>
                  <a:gd name="T57" fmla="*/ 0 h 119"/>
                  <a:gd name="T58" fmla="*/ 0 w 230"/>
                  <a:gd name="T59" fmla="*/ 0 h 119"/>
                  <a:gd name="T60" fmla="*/ 0 w 230"/>
                  <a:gd name="T61" fmla="*/ 0 h 119"/>
                  <a:gd name="T62" fmla="*/ 0 w 230"/>
                  <a:gd name="T63" fmla="*/ 0 h 119"/>
                  <a:gd name="T64" fmla="*/ 0 w 230"/>
                  <a:gd name="T65" fmla="*/ 0 h 119"/>
                  <a:gd name="T66" fmla="*/ 0 w 230"/>
                  <a:gd name="T67" fmla="*/ 0 h 119"/>
                  <a:gd name="T68" fmla="*/ 0 w 230"/>
                  <a:gd name="T69" fmla="*/ 0 h 119"/>
                  <a:gd name="T70" fmla="*/ 0 w 230"/>
                  <a:gd name="T71" fmla="*/ 0 h 119"/>
                  <a:gd name="T72" fmla="*/ 0 w 230"/>
                  <a:gd name="T73" fmla="*/ 0 h 119"/>
                  <a:gd name="T74" fmla="*/ 0 w 230"/>
                  <a:gd name="T75" fmla="*/ 0 h 119"/>
                  <a:gd name="T76" fmla="*/ 0 w 230"/>
                  <a:gd name="T77" fmla="*/ 0 h 119"/>
                  <a:gd name="T78" fmla="*/ 0 w 230"/>
                  <a:gd name="T79" fmla="*/ 0 h 119"/>
                  <a:gd name="T80" fmla="*/ 0 w 230"/>
                  <a:gd name="T81" fmla="*/ 0 h 119"/>
                  <a:gd name="T82" fmla="*/ 0 w 230"/>
                  <a:gd name="T83" fmla="*/ 0 h 119"/>
                  <a:gd name="T84" fmla="*/ 0 w 230"/>
                  <a:gd name="T85" fmla="*/ 0 h 119"/>
                  <a:gd name="T86" fmla="*/ 0 w 230"/>
                  <a:gd name="T87" fmla="*/ 0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119"/>
                  <a:gd name="T134" fmla="*/ 230 w 230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119">
                    <a:moveTo>
                      <a:pt x="6" y="99"/>
                    </a:moveTo>
                    <a:lnTo>
                      <a:pt x="8" y="95"/>
                    </a:lnTo>
                    <a:lnTo>
                      <a:pt x="12" y="94"/>
                    </a:lnTo>
                    <a:lnTo>
                      <a:pt x="14" y="90"/>
                    </a:lnTo>
                    <a:lnTo>
                      <a:pt x="18" y="89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6" y="82"/>
                    </a:lnTo>
                    <a:lnTo>
                      <a:pt x="30" y="80"/>
                    </a:lnTo>
                    <a:lnTo>
                      <a:pt x="34" y="75"/>
                    </a:lnTo>
                    <a:lnTo>
                      <a:pt x="40" y="71"/>
                    </a:lnTo>
                    <a:lnTo>
                      <a:pt x="43" y="70"/>
                    </a:lnTo>
                    <a:lnTo>
                      <a:pt x="46" y="69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7" y="62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70" y="55"/>
                    </a:lnTo>
                    <a:lnTo>
                      <a:pt x="72" y="54"/>
                    </a:lnTo>
                    <a:lnTo>
                      <a:pt x="76" y="52"/>
                    </a:lnTo>
                    <a:lnTo>
                      <a:pt x="79" y="51"/>
                    </a:lnTo>
                    <a:lnTo>
                      <a:pt x="82" y="50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2" y="45"/>
                    </a:lnTo>
                    <a:lnTo>
                      <a:pt x="97" y="44"/>
                    </a:lnTo>
                    <a:lnTo>
                      <a:pt x="101" y="42"/>
                    </a:lnTo>
                    <a:lnTo>
                      <a:pt x="105" y="41"/>
                    </a:lnTo>
                    <a:lnTo>
                      <a:pt x="110" y="38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24" y="30"/>
                    </a:lnTo>
                    <a:lnTo>
                      <a:pt x="129" y="26"/>
                    </a:lnTo>
                    <a:lnTo>
                      <a:pt x="134" y="25"/>
                    </a:lnTo>
                    <a:lnTo>
                      <a:pt x="136" y="24"/>
                    </a:lnTo>
                    <a:lnTo>
                      <a:pt x="139" y="23"/>
                    </a:lnTo>
                    <a:lnTo>
                      <a:pt x="142" y="22"/>
                    </a:lnTo>
                    <a:lnTo>
                      <a:pt x="146" y="22"/>
                    </a:lnTo>
                    <a:lnTo>
                      <a:pt x="150" y="20"/>
                    </a:lnTo>
                    <a:lnTo>
                      <a:pt x="154" y="19"/>
                    </a:lnTo>
                    <a:lnTo>
                      <a:pt x="159" y="17"/>
                    </a:lnTo>
                    <a:lnTo>
                      <a:pt x="162" y="16"/>
                    </a:lnTo>
                    <a:lnTo>
                      <a:pt x="167" y="14"/>
                    </a:lnTo>
                    <a:lnTo>
                      <a:pt x="171" y="13"/>
                    </a:lnTo>
                    <a:lnTo>
                      <a:pt x="174" y="12"/>
                    </a:lnTo>
                    <a:lnTo>
                      <a:pt x="178" y="11"/>
                    </a:lnTo>
                    <a:lnTo>
                      <a:pt x="181" y="10"/>
                    </a:lnTo>
                    <a:lnTo>
                      <a:pt x="185" y="9"/>
                    </a:lnTo>
                    <a:lnTo>
                      <a:pt x="188" y="7"/>
                    </a:lnTo>
                    <a:lnTo>
                      <a:pt x="192" y="6"/>
                    </a:lnTo>
                    <a:lnTo>
                      <a:pt x="196" y="5"/>
                    </a:lnTo>
                    <a:lnTo>
                      <a:pt x="200" y="3"/>
                    </a:lnTo>
                    <a:lnTo>
                      <a:pt x="205" y="1"/>
                    </a:lnTo>
                    <a:lnTo>
                      <a:pt x="210" y="1"/>
                    </a:lnTo>
                    <a:lnTo>
                      <a:pt x="213" y="0"/>
                    </a:lnTo>
                    <a:lnTo>
                      <a:pt x="217" y="0"/>
                    </a:lnTo>
                    <a:lnTo>
                      <a:pt x="220" y="0"/>
                    </a:lnTo>
                    <a:lnTo>
                      <a:pt x="223" y="3"/>
                    </a:lnTo>
                    <a:lnTo>
                      <a:pt x="225" y="4"/>
                    </a:lnTo>
                    <a:lnTo>
                      <a:pt x="228" y="6"/>
                    </a:lnTo>
                    <a:lnTo>
                      <a:pt x="229" y="10"/>
                    </a:lnTo>
                    <a:lnTo>
                      <a:pt x="230" y="13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30" y="23"/>
                    </a:lnTo>
                    <a:lnTo>
                      <a:pt x="229" y="26"/>
                    </a:lnTo>
                    <a:lnTo>
                      <a:pt x="226" y="29"/>
                    </a:lnTo>
                    <a:lnTo>
                      <a:pt x="225" y="31"/>
                    </a:lnTo>
                    <a:lnTo>
                      <a:pt x="222" y="32"/>
                    </a:lnTo>
                    <a:lnTo>
                      <a:pt x="218" y="35"/>
                    </a:lnTo>
                    <a:lnTo>
                      <a:pt x="213" y="36"/>
                    </a:lnTo>
                    <a:lnTo>
                      <a:pt x="209" y="36"/>
                    </a:lnTo>
                    <a:lnTo>
                      <a:pt x="205" y="37"/>
                    </a:lnTo>
                    <a:lnTo>
                      <a:pt x="201" y="38"/>
                    </a:lnTo>
                    <a:lnTo>
                      <a:pt x="197" y="39"/>
                    </a:lnTo>
                    <a:lnTo>
                      <a:pt x="193" y="39"/>
                    </a:lnTo>
                    <a:lnTo>
                      <a:pt x="188" y="41"/>
                    </a:lnTo>
                    <a:lnTo>
                      <a:pt x="186" y="41"/>
                    </a:lnTo>
                    <a:lnTo>
                      <a:pt x="181" y="41"/>
                    </a:lnTo>
                    <a:lnTo>
                      <a:pt x="178" y="42"/>
                    </a:lnTo>
                    <a:lnTo>
                      <a:pt x="173" y="43"/>
                    </a:lnTo>
                    <a:lnTo>
                      <a:pt x="169" y="44"/>
                    </a:lnTo>
                    <a:lnTo>
                      <a:pt x="166" y="44"/>
                    </a:lnTo>
                    <a:lnTo>
                      <a:pt x="161" y="45"/>
                    </a:lnTo>
                    <a:lnTo>
                      <a:pt x="158" y="46"/>
                    </a:lnTo>
                    <a:lnTo>
                      <a:pt x="153" y="48"/>
                    </a:lnTo>
                    <a:lnTo>
                      <a:pt x="149" y="49"/>
                    </a:lnTo>
                    <a:lnTo>
                      <a:pt x="147" y="50"/>
                    </a:lnTo>
                    <a:lnTo>
                      <a:pt x="145" y="50"/>
                    </a:lnTo>
                    <a:lnTo>
                      <a:pt x="142" y="51"/>
                    </a:lnTo>
                    <a:lnTo>
                      <a:pt x="137" y="52"/>
                    </a:lnTo>
                    <a:lnTo>
                      <a:pt x="133" y="55"/>
                    </a:lnTo>
                    <a:lnTo>
                      <a:pt x="129" y="57"/>
                    </a:lnTo>
                    <a:lnTo>
                      <a:pt x="124" y="60"/>
                    </a:lnTo>
                    <a:lnTo>
                      <a:pt x="120" y="62"/>
                    </a:lnTo>
                    <a:lnTo>
                      <a:pt x="115" y="65"/>
                    </a:lnTo>
                    <a:lnTo>
                      <a:pt x="111" y="67"/>
                    </a:lnTo>
                    <a:lnTo>
                      <a:pt x="108" y="68"/>
                    </a:lnTo>
                    <a:lnTo>
                      <a:pt x="104" y="69"/>
                    </a:lnTo>
                    <a:lnTo>
                      <a:pt x="101" y="70"/>
                    </a:lnTo>
                    <a:lnTo>
                      <a:pt x="97" y="71"/>
                    </a:lnTo>
                    <a:lnTo>
                      <a:pt x="95" y="73"/>
                    </a:lnTo>
                    <a:lnTo>
                      <a:pt x="91" y="75"/>
                    </a:lnTo>
                    <a:lnTo>
                      <a:pt x="88" y="76"/>
                    </a:lnTo>
                    <a:lnTo>
                      <a:pt x="85" y="77"/>
                    </a:lnTo>
                    <a:lnTo>
                      <a:pt x="82" y="78"/>
                    </a:lnTo>
                    <a:lnTo>
                      <a:pt x="78" y="80"/>
                    </a:lnTo>
                    <a:lnTo>
                      <a:pt x="76" y="81"/>
                    </a:lnTo>
                    <a:lnTo>
                      <a:pt x="70" y="83"/>
                    </a:lnTo>
                    <a:lnTo>
                      <a:pt x="65" y="87"/>
                    </a:lnTo>
                    <a:lnTo>
                      <a:pt x="62" y="88"/>
                    </a:lnTo>
                    <a:lnTo>
                      <a:pt x="58" y="89"/>
                    </a:lnTo>
                    <a:lnTo>
                      <a:pt x="56" y="90"/>
                    </a:lnTo>
                    <a:lnTo>
                      <a:pt x="53" y="93"/>
                    </a:lnTo>
                    <a:lnTo>
                      <a:pt x="47" y="95"/>
                    </a:lnTo>
                    <a:lnTo>
                      <a:pt x="41" y="99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3" y="105"/>
                    </a:lnTo>
                    <a:lnTo>
                      <a:pt x="31" y="107"/>
                    </a:lnTo>
                    <a:lnTo>
                      <a:pt x="27" y="109"/>
                    </a:lnTo>
                    <a:lnTo>
                      <a:pt x="25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14" y="118"/>
                    </a:lnTo>
                    <a:lnTo>
                      <a:pt x="9" y="119"/>
                    </a:lnTo>
                    <a:lnTo>
                      <a:pt x="5" y="118"/>
                    </a:lnTo>
                    <a:lnTo>
                      <a:pt x="2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2" y="102"/>
                    </a:lnTo>
                    <a:lnTo>
                      <a:pt x="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3" name="Freeform 262"/>
              <p:cNvSpPr>
                <a:spLocks/>
              </p:cNvSpPr>
              <p:nvPr/>
            </p:nvSpPr>
            <p:spPr bwMode="auto">
              <a:xfrm>
                <a:off x="1636" y="1451"/>
                <a:ext cx="27" cy="23"/>
              </a:xfrm>
              <a:custGeom>
                <a:avLst/>
                <a:gdLst>
                  <a:gd name="T0" fmla="*/ 0 w 82"/>
                  <a:gd name="T1" fmla="*/ 0 h 69"/>
                  <a:gd name="T2" fmla="*/ 0 w 82"/>
                  <a:gd name="T3" fmla="*/ 0 h 69"/>
                  <a:gd name="T4" fmla="*/ 0 w 82"/>
                  <a:gd name="T5" fmla="*/ 0 h 69"/>
                  <a:gd name="T6" fmla="*/ 0 w 82"/>
                  <a:gd name="T7" fmla="*/ 0 h 69"/>
                  <a:gd name="T8" fmla="*/ 0 w 82"/>
                  <a:gd name="T9" fmla="*/ 0 h 69"/>
                  <a:gd name="T10" fmla="*/ 0 w 82"/>
                  <a:gd name="T11" fmla="*/ 0 h 69"/>
                  <a:gd name="T12" fmla="*/ 0 w 82"/>
                  <a:gd name="T13" fmla="*/ 0 h 69"/>
                  <a:gd name="T14" fmla="*/ 0 w 82"/>
                  <a:gd name="T15" fmla="*/ 0 h 69"/>
                  <a:gd name="T16" fmla="*/ 0 w 82"/>
                  <a:gd name="T17" fmla="*/ 0 h 69"/>
                  <a:gd name="T18" fmla="*/ 0 w 82"/>
                  <a:gd name="T19" fmla="*/ 0 h 69"/>
                  <a:gd name="T20" fmla="*/ 0 w 82"/>
                  <a:gd name="T21" fmla="*/ 0 h 69"/>
                  <a:gd name="T22" fmla="*/ 0 w 82"/>
                  <a:gd name="T23" fmla="*/ 0 h 69"/>
                  <a:gd name="T24" fmla="*/ 0 w 82"/>
                  <a:gd name="T25" fmla="*/ 0 h 69"/>
                  <a:gd name="T26" fmla="*/ 0 w 82"/>
                  <a:gd name="T27" fmla="*/ 0 h 69"/>
                  <a:gd name="T28" fmla="*/ 0 w 82"/>
                  <a:gd name="T29" fmla="*/ 0 h 69"/>
                  <a:gd name="T30" fmla="*/ 0 w 82"/>
                  <a:gd name="T31" fmla="*/ 0 h 69"/>
                  <a:gd name="T32" fmla="*/ 0 w 82"/>
                  <a:gd name="T33" fmla="*/ 0 h 69"/>
                  <a:gd name="T34" fmla="*/ 0 w 82"/>
                  <a:gd name="T35" fmla="*/ 0 h 69"/>
                  <a:gd name="T36" fmla="*/ 0 w 82"/>
                  <a:gd name="T37" fmla="*/ 0 h 69"/>
                  <a:gd name="T38" fmla="*/ 0 w 82"/>
                  <a:gd name="T39" fmla="*/ 0 h 69"/>
                  <a:gd name="T40" fmla="*/ 0 w 82"/>
                  <a:gd name="T41" fmla="*/ 0 h 69"/>
                  <a:gd name="T42" fmla="*/ 0 w 82"/>
                  <a:gd name="T43" fmla="*/ 0 h 69"/>
                  <a:gd name="T44" fmla="*/ 0 w 82"/>
                  <a:gd name="T45" fmla="*/ 0 h 69"/>
                  <a:gd name="T46" fmla="*/ 0 w 82"/>
                  <a:gd name="T47" fmla="*/ 0 h 69"/>
                  <a:gd name="T48" fmla="*/ 0 w 82"/>
                  <a:gd name="T49" fmla="*/ 0 h 69"/>
                  <a:gd name="T50" fmla="*/ 0 w 82"/>
                  <a:gd name="T51" fmla="*/ 0 h 69"/>
                  <a:gd name="T52" fmla="*/ 0 w 82"/>
                  <a:gd name="T53" fmla="*/ 0 h 69"/>
                  <a:gd name="T54" fmla="*/ 0 w 82"/>
                  <a:gd name="T55" fmla="*/ 0 h 69"/>
                  <a:gd name="T56" fmla="*/ 0 w 82"/>
                  <a:gd name="T57" fmla="*/ 0 h 69"/>
                  <a:gd name="T58" fmla="*/ 0 w 82"/>
                  <a:gd name="T59" fmla="*/ 0 h 69"/>
                  <a:gd name="T60" fmla="*/ 0 w 82"/>
                  <a:gd name="T61" fmla="*/ 0 h 69"/>
                  <a:gd name="T62" fmla="*/ 0 w 82"/>
                  <a:gd name="T63" fmla="*/ 0 h 69"/>
                  <a:gd name="T64" fmla="*/ 0 w 82"/>
                  <a:gd name="T65" fmla="*/ 0 h 69"/>
                  <a:gd name="T66" fmla="*/ 0 w 82"/>
                  <a:gd name="T67" fmla="*/ 0 h 69"/>
                  <a:gd name="T68" fmla="*/ 0 w 82"/>
                  <a:gd name="T69" fmla="*/ 0 h 69"/>
                  <a:gd name="T70" fmla="*/ 0 w 82"/>
                  <a:gd name="T71" fmla="*/ 0 h 69"/>
                  <a:gd name="T72" fmla="*/ 0 w 82"/>
                  <a:gd name="T73" fmla="*/ 0 h 69"/>
                  <a:gd name="T74" fmla="*/ 0 w 82"/>
                  <a:gd name="T75" fmla="*/ 0 h 69"/>
                  <a:gd name="T76" fmla="*/ 0 w 82"/>
                  <a:gd name="T77" fmla="*/ 0 h 69"/>
                  <a:gd name="T78" fmla="*/ 0 w 82"/>
                  <a:gd name="T79" fmla="*/ 0 h 69"/>
                  <a:gd name="T80" fmla="*/ 0 w 82"/>
                  <a:gd name="T81" fmla="*/ 0 h 69"/>
                  <a:gd name="T82" fmla="*/ 0 w 82"/>
                  <a:gd name="T83" fmla="*/ 0 h 69"/>
                  <a:gd name="T84" fmla="*/ 0 w 82"/>
                  <a:gd name="T85" fmla="*/ 0 h 69"/>
                  <a:gd name="T86" fmla="*/ 0 w 82"/>
                  <a:gd name="T87" fmla="*/ 0 h 69"/>
                  <a:gd name="T88" fmla="*/ 0 w 82"/>
                  <a:gd name="T89" fmla="*/ 0 h 69"/>
                  <a:gd name="T90" fmla="*/ 0 w 82"/>
                  <a:gd name="T91" fmla="*/ 0 h 69"/>
                  <a:gd name="T92" fmla="*/ 0 w 82"/>
                  <a:gd name="T93" fmla="*/ 0 h 69"/>
                  <a:gd name="T94" fmla="*/ 0 w 82"/>
                  <a:gd name="T95" fmla="*/ 0 h 69"/>
                  <a:gd name="T96" fmla="*/ 0 w 82"/>
                  <a:gd name="T97" fmla="*/ 0 h 69"/>
                  <a:gd name="T98" fmla="*/ 0 w 82"/>
                  <a:gd name="T99" fmla="*/ 0 h 69"/>
                  <a:gd name="T100" fmla="*/ 0 w 82"/>
                  <a:gd name="T101" fmla="*/ 0 h 69"/>
                  <a:gd name="T102" fmla="*/ 0 w 82"/>
                  <a:gd name="T103" fmla="*/ 0 h 69"/>
                  <a:gd name="T104" fmla="*/ 0 w 82"/>
                  <a:gd name="T105" fmla="*/ 0 h 69"/>
                  <a:gd name="T106" fmla="*/ 0 w 82"/>
                  <a:gd name="T107" fmla="*/ 0 h 69"/>
                  <a:gd name="T108" fmla="*/ 0 w 82"/>
                  <a:gd name="T109" fmla="*/ 0 h 69"/>
                  <a:gd name="T110" fmla="*/ 0 w 82"/>
                  <a:gd name="T111" fmla="*/ 0 h 69"/>
                  <a:gd name="T112" fmla="*/ 0 w 82"/>
                  <a:gd name="T113" fmla="*/ 0 h 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2"/>
                  <a:gd name="T172" fmla="*/ 0 h 69"/>
                  <a:gd name="T173" fmla="*/ 82 w 82"/>
                  <a:gd name="T174" fmla="*/ 69 h 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2" h="69">
                    <a:moveTo>
                      <a:pt x="21" y="9"/>
                    </a:moveTo>
                    <a:lnTo>
                      <a:pt x="21" y="7"/>
                    </a:lnTo>
                    <a:lnTo>
                      <a:pt x="22" y="7"/>
                    </a:lnTo>
                    <a:lnTo>
                      <a:pt x="25" y="6"/>
                    </a:lnTo>
                    <a:lnTo>
                      <a:pt x="28" y="5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1"/>
                    </a:lnTo>
                    <a:lnTo>
                      <a:pt x="69" y="3"/>
                    </a:lnTo>
                    <a:lnTo>
                      <a:pt x="72" y="6"/>
                    </a:lnTo>
                    <a:lnTo>
                      <a:pt x="76" y="9"/>
                    </a:lnTo>
                    <a:lnTo>
                      <a:pt x="79" y="15"/>
                    </a:lnTo>
                    <a:lnTo>
                      <a:pt x="81" y="19"/>
                    </a:lnTo>
                    <a:lnTo>
                      <a:pt x="82" y="25"/>
                    </a:lnTo>
                    <a:lnTo>
                      <a:pt x="81" y="30"/>
                    </a:lnTo>
                    <a:lnTo>
                      <a:pt x="79" y="36"/>
                    </a:lnTo>
                    <a:lnTo>
                      <a:pt x="77" y="41"/>
                    </a:lnTo>
                    <a:lnTo>
                      <a:pt x="75" y="45"/>
                    </a:lnTo>
                    <a:lnTo>
                      <a:pt x="71" y="50"/>
                    </a:lnTo>
                    <a:lnTo>
                      <a:pt x="66" y="56"/>
                    </a:lnTo>
                    <a:lnTo>
                      <a:pt x="60" y="60"/>
                    </a:lnTo>
                    <a:lnTo>
                      <a:pt x="56" y="63"/>
                    </a:lnTo>
                    <a:lnTo>
                      <a:pt x="52" y="64"/>
                    </a:lnTo>
                    <a:lnTo>
                      <a:pt x="48" y="66"/>
                    </a:lnTo>
                    <a:lnTo>
                      <a:pt x="46" y="67"/>
                    </a:lnTo>
                    <a:lnTo>
                      <a:pt x="44" y="68"/>
                    </a:lnTo>
                    <a:lnTo>
                      <a:pt x="40" y="68"/>
                    </a:lnTo>
                    <a:lnTo>
                      <a:pt x="37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5" y="64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7" y="60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1" y="38"/>
                    </a:lnTo>
                    <a:lnTo>
                      <a:pt x="1" y="35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6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A5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4" name="Freeform 263"/>
              <p:cNvSpPr>
                <a:spLocks/>
              </p:cNvSpPr>
              <p:nvPr/>
            </p:nvSpPr>
            <p:spPr bwMode="auto">
              <a:xfrm>
                <a:off x="1632" y="1447"/>
                <a:ext cx="49" cy="45"/>
              </a:xfrm>
              <a:custGeom>
                <a:avLst/>
                <a:gdLst>
                  <a:gd name="T0" fmla="*/ 0 w 147"/>
                  <a:gd name="T1" fmla="*/ 0 h 136"/>
                  <a:gd name="T2" fmla="*/ 0 w 147"/>
                  <a:gd name="T3" fmla="*/ 0 h 136"/>
                  <a:gd name="T4" fmla="*/ 0 w 147"/>
                  <a:gd name="T5" fmla="*/ 0 h 136"/>
                  <a:gd name="T6" fmla="*/ 0 w 147"/>
                  <a:gd name="T7" fmla="*/ 0 h 136"/>
                  <a:gd name="T8" fmla="*/ 0 w 147"/>
                  <a:gd name="T9" fmla="*/ 0 h 136"/>
                  <a:gd name="T10" fmla="*/ 0 w 147"/>
                  <a:gd name="T11" fmla="*/ 0 h 136"/>
                  <a:gd name="T12" fmla="*/ 0 w 147"/>
                  <a:gd name="T13" fmla="*/ 0 h 136"/>
                  <a:gd name="T14" fmla="*/ 0 w 147"/>
                  <a:gd name="T15" fmla="*/ 0 h 136"/>
                  <a:gd name="T16" fmla="*/ 0 w 147"/>
                  <a:gd name="T17" fmla="*/ 0 h 136"/>
                  <a:gd name="T18" fmla="*/ 0 w 147"/>
                  <a:gd name="T19" fmla="*/ 0 h 136"/>
                  <a:gd name="T20" fmla="*/ 0 w 147"/>
                  <a:gd name="T21" fmla="*/ 0 h 136"/>
                  <a:gd name="T22" fmla="*/ 0 w 147"/>
                  <a:gd name="T23" fmla="*/ 0 h 136"/>
                  <a:gd name="T24" fmla="*/ 0 w 147"/>
                  <a:gd name="T25" fmla="*/ 0 h 136"/>
                  <a:gd name="T26" fmla="*/ 0 w 147"/>
                  <a:gd name="T27" fmla="*/ 0 h 136"/>
                  <a:gd name="T28" fmla="*/ 0 w 147"/>
                  <a:gd name="T29" fmla="*/ 0 h 136"/>
                  <a:gd name="T30" fmla="*/ 0 w 147"/>
                  <a:gd name="T31" fmla="*/ 0 h 136"/>
                  <a:gd name="T32" fmla="*/ 0 w 147"/>
                  <a:gd name="T33" fmla="*/ 0 h 136"/>
                  <a:gd name="T34" fmla="*/ 0 w 147"/>
                  <a:gd name="T35" fmla="*/ 0 h 136"/>
                  <a:gd name="T36" fmla="*/ 0 w 147"/>
                  <a:gd name="T37" fmla="*/ 0 h 136"/>
                  <a:gd name="T38" fmla="*/ 0 w 147"/>
                  <a:gd name="T39" fmla="*/ 0 h 136"/>
                  <a:gd name="T40" fmla="*/ 0 w 147"/>
                  <a:gd name="T41" fmla="*/ 0 h 136"/>
                  <a:gd name="T42" fmla="*/ 0 w 147"/>
                  <a:gd name="T43" fmla="*/ 0 h 136"/>
                  <a:gd name="T44" fmla="*/ 0 w 147"/>
                  <a:gd name="T45" fmla="*/ 0 h 136"/>
                  <a:gd name="T46" fmla="*/ 0 w 147"/>
                  <a:gd name="T47" fmla="*/ 0 h 136"/>
                  <a:gd name="T48" fmla="*/ 0 w 147"/>
                  <a:gd name="T49" fmla="*/ 0 h 136"/>
                  <a:gd name="T50" fmla="*/ 0 w 147"/>
                  <a:gd name="T51" fmla="*/ 0 h 136"/>
                  <a:gd name="T52" fmla="*/ 0 w 147"/>
                  <a:gd name="T53" fmla="*/ 0 h 136"/>
                  <a:gd name="T54" fmla="*/ 0 w 147"/>
                  <a:gd name="T55" fmla="*/ 0 h 136"/>
                  <a:gd name="T56" fmla="*/ 0 w 147"/>
                  <a:gd name="T57" fmla="*/ 0 h 136"/>
                  <a:gd name="T58" fmla="*/ 0 w 147"/>
                  <a:gd name="T59" fmla="*/ 0 h 136"/>
                  <a:gd name="T60" fmla="*/ 0 w 147"/>
                  <a:gd name="T61" fmla="*/ 0 h 136"/>
                  <a:gd name="T62" fmla="*/ 0 w 147"/>
                  <a:gd name="T63" fmla="*/ 0 h 136"/>
                  <a:gd name="T64" fmla="*/ 0 w 147"/>
                  <a:gd name="T65" fmla="*/ 0 h 136"/>
                  <a:gd name="T66" fmla="*/ 0 w 147"/>
                  <a:gd name="T67" fmla="*/ 0 h 136"/>
                  <a:gd name="T68" fmla="*/ 0 w 147"/>
                  <a:gd name="T69" fmla="*/ 0 h 136"/>
                  <a:gd name="T70" fmla="*/ 0 w 147"/>
                  <a:gd name="T71" fmla="*/ 0 h 136"/>
                  <a:gd name="T72" fmla="*/ 0 w 147"/>
                  <a:gd name="T73" fmla="*/ 0 h 136"/>
                  <a:gd name="T74" fmla="*/ 0 w 147"/>
                  <a:gd name="T75" fmla="*/ 0 h 136"/>
                  <a:gd name="T76" fmla="*/ 0 w 147"/>
                  <a:gd name="T77" fmla="*/ 0 h 136"/>
                  <a:gd name="T78" fmla="*/ 0 w 147"/>
                  <a:gd name="T79" fmla="*/ 0 h 136"/>
                  <a:gd name="T80" fmla="*/ 0 w 147"/>
                  <a:gd name="T81" fmla="*/ 0 h 136"/>
                  <a:gd name="T82" fmla="*/ 0 w 147"/>
                  <a:gd name="T83" fmla="*/ 0 h 136"/>
                  <a:gd name="T84" fmla="*/ 0 w 147"/>
                  <a:gd name="T85" fmla="*/ 0 h 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7"/>
                  <a:gd name="T130" fmla="*/ 0 h 136"/>
                  <a:gd name="T131" fmla="*/ 147 w 147"/>
                  <a:gd name="T132" fmla="*/ 136 h 1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7" h="136">
                    <a:moveTo>
                      <a:pt x="54" y="18"/>
                    </a:moveTo>
                    <a:lnTo>
                      <a:pt x="51" y="20"/>
                    </a:lnTo>
                    <a:lnTo>
                      <a:pt x="49" y="23"/>
                    </a:lnTo>
                    <a:lnTo>
                      <a:pt x="45" y="25"/>
                    </a:lnTo>
                    <a:lnTo>
                      <a:pt x="44" y="29"/>
                    </a:lnTo>
                    <a:lnTo>
                      <a:pt x="42" y="32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7" y="42"/>
                    </a:lnTo>
                    <a:lnTo>
                      <a:pt x="36" y="44"/>
                    </a:lnTo>
                    <a:lnTo>
                      <a:pt x="35" y="47"/>
                    </a:lnTo>
                    <a:lnTo>
                      <a:pt x="35" y="51"/>
                    </a:lnTo>
                    <a:lnTo>
                      <a:pt x="35" y="55"/>
                    </a:lnTo>
                    <a:lnTo>
                      <a:pt x="35" y="58"/>
                    </a:lnTo>
                    <a:lnTo>
                      <a:pt x="37" y="63"/>
                    </a:lnTo>
                    <a:lnTo>
                      <a:pt x="38" y="66"/>
                    </a:lnTo>
                    <a:lnTo>
                      <a:pt x="40" y="71"/>
                    </a:lnTo>
                    <a:lnTo>
                      <a:pt x="43" y="76"/>
                    </a:lnTo>
                    <a:lnTo>
                      <a:pt x="47" y="80"/>
                    </a:lnTo>
                    <a:lnTo>
                      <a:pt x="50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64" y="85"/>
                    </a:lnTo>
                    <a:lnTo>
                      <a:pt x="68" y="87"/>
                    </a:lnTo>
                    <a:lnTo>
                      <a:pt x="70" y="85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80" y="85"/>
                    </a:lnTo>
                    <a:lnTo>
                      <a:pt x="82" y="84"/>
                    </a:lnTo>
                    <a:lnTo>
                      <a:pt x="85" y="83"/>
                    </a:lnTo>
                    <a:lnTo>
                      <a:pt x="88" y="81"/>
                    </a:lnTo>
                    <a:lnTo>
                      <a:pt x="91" y="80"/>
                    </a:lnTo>
                    <a:lnTo>
                      <a:pt x="92" y="76"/>
                    </a:lnTo>
                    <a:lnTo>
                      <a:pt x="93" y="75"/>
                    </a:lnTo>
                    <a:lnTo>
                      <a:pt x="94" y="71"/>
                    </a:lnTo>
                    <a:lnTo>
                      <a:pt x="96" y="68"/>
                    </a:lnTo>
                    <a:lnTo>
                      <a:pt x="96" y="64"/>
                    </a:lnTo>
                    <a:lnTo>
                      <a:pt x="98" y="61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4" y="52"/>
                    </a:lnTo>
                    <a:lnTo>
                      <a:pt x="107" y="50"/>
                    </a:lnTo>
                    <a:lnTo>
                      <a:pt x="112" y="47"/>
                    </a:lnTo>
                    <a:lnTo>
                      <a:pt x="117" y="46"/>
                    </a:lnTo>
                    <a:lnTo>
                      <a:pt x="121" y="45"/>
                    </a:lnTo>
                    <a:lnTo>
                      <a:pt x="126" y="46"/>
                    </a:lnTo>
                    <a:lnTo>
                      <a:pt x="131" y="47"/>
                    </a:lnTo>
                    <a:lnTo>
                      <a:pt x="134" y="50"/>
                    </a:lnTo>
                    <a:lnTo>
                      <a:pt x="138" y="52"/>
                    </a:lnTo>
                    <a:lnTo>
                      <a:pt x="141" y="56"/>
                    </a:lnTo>
                    <a:lnTo>
                      <a:pt x="145" y="61"/>
                    </a:lnTo>
                    <a:lnTo>
                      <a:pt x="146" y="65"/>
                    </a:lnTo>
                    <a:lnTo>
                      <a:pt x="146" y="68"/>
                    </a:lnTo>
                    <a:lnTo>
                      <a:pt x="147" y="71"/>
                    </a:lnTo>
                    <a:lnTo>
                      <a:pt x="147" y="75"/>
                    </a:lnTo>
                    <a:lnTo>
                      <a:pt x="147" y="77"/>
                    </a:lnTo>
                    <a:lnTo>
                      <a:pt x="146" y="83"/>
                    </a:lnTo>
                    <a:lnTo>
                      <a:pt x="144" y="89"/>
                    </a:lnTo>
                    <a:lnTo>
                      <a:pt x="141" y="94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3" y="108"/>
                    </a:lnTo>
                    <a:lnTo>
                      <a:pt x="131" y="112"/>
                    </a:lnTo>
                    <a:lnTo>
                      <a:pt x="127" y="116"/>
                    </a:lnTo>
                    <a:lnTo>
                      <a:pt x="123" y="119"/>
                    </a:lnTo>
                    <a:lnTo>
                      <a:pt x="119" y="122"/>
                    </a:lnTo>
                    <a:lnTo>
                      <a:pt x="114" y="125"/>
                    </a:lnTo>
                    <a:lnTo>
                      <a:pt x="109" y="128"/>
                    </a:lnTo>
                    <a:lnTo>
                      <a:pt x="105" y="131"/>
                    </a:lnTo>
                    <a:lnTo>
                      <a:pt x="100" y="133"/>
                    </a:lnTo>
                    <a:lnTo>
                      <a:pt x="94" y="134"/>
                    </a:lnTo>
                    <a:lnTo>
                      <a:pt x="89" y="135"/>
                    </a:lnTo>
                    <a:lnTo>
                      <a:pt x="86" y="135"/>
                    </a:lnTo>
                    <a:lnTo>
                      <a:pt x="82" y="136"/>
                    </a:lnTo>
                    <a:lnTo>
                      <a:pt x="79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69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60" y="135"/>
                    </a:lnTo>
                    <a:lnTo>
                      <a:pt x="56" y="134"/>
                    </a:lnTo>
                    <a:lnTo>
                      <a:pt x="54" y="133"/>
                    </a:lnTo>
                    <a:lnTo>
                      <a:pt x="50" y="133"/>
                    </a:lnTo>
                    <a:lnTo>
                      <a:pt x="44" y="131"/>
                    </a:lnTo>
                    <a:lnTo>
                      <a:pt x="40" y="128"/>
                    </a:lnTo>
                    <a:lnTo>
                      <a:pt x="34" y="125"/>
                    </a:lnTo>
                    <a:lnTo>
                      <a:pt x="29" y="122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08"/>
                    </a:lnTo>
                    <a:lnTo>
                      <a:pt x="12" y="103"/>
                    </a:lnTo>
                    <a:lnTo>
                      <a:pt x="9" y="99"/>
                    </a:lnTo>
                    <a:lnTo>
                      <a:pt x="6" y="93"/>
                    </a:lnTo>
                    <a:lnTo>
                      <a:pt x="5" y="89"/>
                    </a:lnTo>
                    <a:lnTo>
                      <a:pt x="3" y="85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7" y="19"/>
                    </a:lnTo>
                    <a:lnTo>
                      <a:pt x="21" y="14"/>
                    </a:lnTo>
                    <a:lnTo>
                      <a:pt x="25" y="11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56" y="6"/>
                    </a:lnTo>
                    <a:lnTo>
                      <a:pt x="57" y="10"/>
                    </a:lnTo>
                    <a:lnTo>
                      <a:pt x="56" y="13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5" name="Freeform 264"/>
              <p:cNvSpPr>
                <a:spLocks/>
              </p:cNvSpPr>
              <p:nvPr/>
            </p:nvSpPr>
            <p:spPr bwMode="auto">
              <a:xfrm>
                <a:off x="1798" y="1572"/>
                <a:ext cx="70" cy="109"/>
              </a:xfrm>
              <a:custGeom>
                <a:avLst/>
                <a:gdLst>
                  <a:gd name="T0" fmla="*/ 0 w 212"/>
                  <a:gd name="T1" fmla="*/ 0 h 326"/>
                  <a:gd name="T2" fmla="*/ 0 w 212"/>
                  <a:gd name="T3" fmla="*/ 0 h 326"/>
                  <a:gd name="T4" fmla="*/ 0 w 212"/>
                  <a:gd name="T5" fmla="*/ 0 h 326"/>
                  <a:gd name="T6" fmla="*/ 0 w 212"/>
                  <a:gd name="T7" fmla="*/ 0 h 326"/>
                  <a:gd name="T8" fmla="*/ 0 w 212"/>
                  <a:gd name="T9" fmla="*/ 0 h 326"/>
                  <a:gd name="T10" fmla="*/ 0 w 212"/>
                  <a:gd name="T11" fmla="*/ 0 h 326"/>
                  <a:gd name="T12" fmla="*/ 0 w 212"/>
                  <a:gd name="T13" fmla="*/ 0 h 326"/>
                  <a:gd name="T14" fmla="*/ 0 w 212"/>
                  <a:gd name="T15" fmla="*/ 0 h 326"/>
                  <a:gd name="T16" fmla="*/ 0 w 212"/>
                  <a:gd name="T17" fmla="*/ 0 h 326"/>
                  <a:gd name="T18" fmla="*/ 0 w 212"/>
                  <a:gd name="T19" fmla="*/ 0 h 326"/>
                  <a:gd name="T20" fmla="*/ 0 w 212"/>
                  <a:gd name="T21" fmla="*/ 0 h 326"/>
                  <a:gd name="T22" fmla="*/ 0 w 212"/>
                  <a:gd name="T23" fmla="*/ 0 h 326"/>
                  <a:gd name="T24" fmla="*/ 0 w 212"/>
                  <a:gd name="T25" fmla="*/ 0 h 326"/>
                  <a:gd name="T26" fmla="*/ 0 w 212"/>
                  <a:gd name="T27" fmla="*/ 0 h 326"/>
                  <a:gd name="T28" fmla="*/ 0 w 212"/>
                  <a:gd name="T29" fmla="*/ 0 h 326"/>
                  <a:gd name="T30" fmla="*/ 0 w 212"/>
                  <a:gd name="T31" fmla="*/ 0 h 326"/>
                  <a:gd name="T32" fmla="*/ 0 w 212"/>
                  <a:gd name="T33" fmla="*/ 0 h 326"/>
                  <a:gd name="T34" fmla="*/ 0 w 212"/>
                  <a:gd name="T35" fmla="*/ 0 h 326"/>
                  <a:gd name="T36" fmla="*/ 0 w 212"/>
                  <a:gd name="T37" fmla="*/ 0 h 326"/>
                  <a:gd name="T38" fmla="*/ 0 w 212"/>
                  <a:gd name="T39" fmla="*/ 0 h 326"/>
                  <a:gd name="T40" fmla="*/ 0 w 212"/>
                  <a:gd name="T41" fmla="*/ 0 h 326"/>
                  <a:gd name="T42" fmla="*/ 0 w 212"/>
                  <a:gd name="T43" fmla="*/ 0 h 326"/>
                  <a:gd name="T44" fmla="*/ 0 w 212"/>
                  <a:gd name="T45" fmla="*/ 0 h 326"/>
                  <a:gd name="T46" fmla="*/ 0 w 212"/>
                  <a:gd name="T47" fmla="*/ 0 h 326"/>
                  <a:gd name="T48" fmla="*/ 0 w 212"/>
                  <a:gd name="T49" fmla="*/ 0 h 326"/>
                  <a:gd name="T50" fmla="*/ 0 w 212"/>
                  <a:gd name="T51" fmla="*/ 0 h 326"/>
                  <a:gd name="T52" fmla="*/ 0 w 212"/>
                  <a:gd name="T53" fmla="*/ 0 h 326"/>
                  <a:gd name="T54" fmla="*/ 0 w 212"/>
                  <a:gd name="T55" fmla="*/ 0 h 326"/>
                  <a:gd name="T56" fmla="*/ 0 w 212"/>
                  <a:gd name="T57" fmla="*/ 0 h 326"/>
                  <a:gd name="T58" fmla="*/ 0 w 212"/>
                  <a:gd name="T59" fmla="*/ 0 h 326"/>
                  <a:gd name="T60" fmla="*/ 0 w 212"/>
                  <a:gd name="T61" fmla="*/ 0 h 326"/>
                  <a:gd name="T62" fmla="*/ 0 w 212"/>
                  <a:gd name="T63" fmla="*/ 0 h 326"/>
                  <a:gd name="T64" fmla="*/ 0 w 212"/>
                  <a:gd name="T65" fmla="*/ 0 h 326"/>
                  <a:gd name="T66" fmla="*/ 0 w 212"/>
                  <a:gd name="T67" fmla="*/ 0 h 326"/>
                  <a:gd name="T68" fmla="*/ 0 w 212"/>
                  <a:gd name="T69" fmla="*/ 0 h 326"/>
                  <a:gd name="T70" fmla="*/ 0 w 212"/>
                  <a:gd name="T71" fmla="*/ 0 h 326"/>
                  <a:gd name="T72" fmla="*/ 0 w 212"/>
                  <a:gd name="T73" fmla="*/ 0 h 326"/>
                  <a:gd name="T74" fmla="*/ 0 w 212"/>
                  <a:gd name="T75" fmla="*/ 0 h 326"/>
                  <a:gd name="T76" fmla="*/ 0 w 212"/>
                  <a:gd name="T77" fmla="*/ 0 h 326"/>
                  <a:gd name="T78" fmla="*/ 0 w 212"/>
                  <a:gd name="T79" fmla="*/ 0 h 326"/>
                  <a:gd name="T80" fmla="*/ 0 w 212"/>
                  <a:gd name="T81" fmla="*/ 0 h 326"/>
                  <a:gd name="T82" fmla="*/ 0 w 212"/>
                  <a:gd name="T83" fmla="*/ 0 h 326"/>
                  <a:gd name="T84" fmla="*/ 0 w 212"/>
                  <a:gd name="T85" fmla="*/ 0 h 326"/>
                  <a:gd name="T86" fmla="*/ 0 w 212"/>
                  <a:gd name="T87" fmla="*/ 0 h 326"/>
                  <a:gd name="T88" fmla="*/ 0 w 212"/>
                  <a:gd name="T89" fmla="*/ 0 h 326"/>
                  <a:gd name="T90" fmla="*/ 0 w 212"/>
                  <a:gd name="T91" fmla="*/ 0 h 326"/>
                  <a:gd name="T92" fmla="*/ 0 w 212"/>
                  <a:gd name="T93" fmla="*/ 0 h 326"/>
                  <a:gd name="T94" fmla="*/ 0 w 212"/>
                  <a:gd name="T95" fmla="*/ 0 h 326"/>
                  <a:gd name="T96" fmla="*/ 0 w 212"/>
                  <a:gd name="T97" fmla="*/ 0 h 326"/>
                  <a:gd name="T98" fmla="*/ 0 w 212"/>
                  <a:gd name="T99" fmla="*/ 0 h 326"/>
                  <a:gd name="T100" fmla="*/ 0 w 212"/>
                  <a:gd name="T101" fmla="*/ 0 h 326"/>
                  <a:gd name="T102" fmla="*/ 0 w 212"/>
                  <a:gd name="T103" fmla="*/ 0 h 3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2"/>
                  <a:gd name="T157" fmla="*/ 0 h 326"/>
                  <a:gd name="T158" fmla="*/ 212 w 212"/>
                  <a:gd name="T159" fmla="*/ 326 h 32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2" h="326">
                    <a:moveTo>
                      <a:pt x="25" y="8"/>
                    </a:moveTo>
                    <a:lnTo>
                      <a:pt x="27" y="14"/>
                    </a:lnTo>
                    <a:lnTo>
                      <a:pt x="28" y="19"/>
                    </a:lnTo>
                    <a:lnTo>
                      <a:pt x="31" y="25"/>
                    </a:lnTo>
                    <a:lnTo>
                      <a:pt x="33" y="30"/>
                    </a:lnTo>
                    <a:lnTo>
                      <a:pt x="36" y="34"/>
                    </a:lnTo>
                    <a:lnTo>
                      <a:pt x="38" y="40"/>
                    </a:lnTo>
                    <a:lnTo>
                      <a:pt x="39" y="45"/>
                    </a:lnTo>
                    <a:lnTo>
                      <a:pt x="43" y="50"/>
                    </a:lnTo>
                    <a:lnTo>
                      <a:pt x="44" y="55"/>
                    </a:lnTo>
                    <a:lnTo>
                      <a:pt x="46" y="59"/>
                    </a:lnTo>
                    <a:lnTo>
                      <a:pt x="47" y="64"/>
                    </a:lnTo>
                    <a:lnTo>
                      <a:pt x="51" y="69"/>
                    </a:lnTo>
                    <a:lnTo>
                      <a:pt x="52" y="74"/>
                    </a:lnTo>
                    <a:lnTo>
                      <a:pt x="55" y="78"/>
                    </a:lnTo>
                    <a:lnTo>
                      <a:pt x="57" y="83"/>
                    </a:lnTo>
                    <a:lnTo>
                      <a:pt x="59" y="88"/>
                    </a:lnTo>
                    <a:lnTo>
                      <a:pt x="62" y="91"/>
                    </a:lnTo>
                    <a:lnTo>
                      <a:pt x="64" y="96"/>
                    </a:lnTo>
                    <a:lnTo>
                      <a:pt x="66" y="100"/>
                    </a:lnTo>
                    <a:lnTo>
                      <a:pt x="69" y="104"/>
                    </a:lnTo>
                    <a:lnTo>
                      <a:pt x="70" y="108"/>
                    </a:lnTo>
                    <a:lnTo>
                      <a:pt x="72" y="113"/>
                    </a:lnTo>
                    <a:lnTo>
                      <a:pt x="75" y="116"/>
                    </a:lnTo>
                    <a:lnTo>
                      <a:pt x="77" y="121"/>
                    </a:lnTo>
                    <a:lnTo>
                      <a:pt x="79" y="125"/>
                    </a:lnTo>
                    <a:lnTo>
                      <a:pt x="82" y="129"/>
                    </a:lnTo>
                    <a:lnTo>
                      <a:pt x="84" y="133"/>
                    </a:lnTo>
                    <a:lnTo>
                      <a:pt x="87" y="136"/>
                    </a:lnTo>
                    <a:lnTo>
                      <a:pt x="89" y="140"/>
                    </a:lnTo>
                    <a:lnTo>
                      <a:pt x="92" y="145"/>
                    </a:lnTo>
                    <a:lnTo>
                      <a:pt x="95" y="148"/>
                    </a:lnTo>
                    <a:lnTo>
                      <a:pt x="97" y="153"/>
                    </a:lnTo>
                    <a:lnTo>
                      <a:pt x="100" y="155"/>
                    </a:lnTo>
                    <a:lnTo>
                      <a:pt x="102" y="159"/>
                    </a:lnTo>
                    <a:lnTo>
                      <a:pt x="104" y="164"/>
                    </a:lnTo>
                    <a:lnTo>
                      <a:pt x="108" y="167"/>
                    </a:lnTo>
                    <a:lnTo>
                      <a:pt x="110" y="171"/>
                    </a:lnTo>
                    <a:lnTo>
                      <a:pt x="113" y="174"/>
                    </a:lnTo>
                    <a:lnTo>
                      <a:pt x="115" y="178"/>
                    </a:lnTo>
                    <a:lnTo>
                      <a:pt x="119" y="183"/>
                    </a:lnTo>
                    <a:lnTo>
                      <a:pt x="121" y="185"/>
                    </a:lnTo>
                    <a:lnTo>
                      <a:pt x="124" y="190"/>
                    </a:lnTo>
                    <a:lnTo>
                      <a:pt x="127" y="192"/>
                    </a:lnTo>
                    <a:lnTo>
                      <a:pt x="130" y="197"/>
                    </a:lnTo>
                    <a:lnTo>
                      <a:pt x="134" y="201"/>
                    </a:lnTo>
                    <a:lnTo>
                      <a:pt x="136" y="204"/>
                    </a:lnTo>
                    <a:lnTo>
                      <a:pt x="140" y="208"/>
                    </a:lnTo>
                    <a:lnTo>
                      <a:pt x="143" y="212"/>
                    </a:lnTo>
                    <a:lnTo>
                      <a:pt x="147" y="216"/>
                    </a:lnTo>
                    <a:lnTo>
                      <a:pt x="149" y="220"/>
                    </a:lnTo>
                    <a:lnTo>
                      <a:pt x="153" y="223"/>
                    </a:lnTo>
                    <a:lnTo>
                      <a:pt x="156" y="228"/>
                    </a:lnTo>
                    <a:lnTo>
                      <a:pt x="160" y="231"/>
                    </a:lnTo>
                    <a:lnTo>
                      <a:pt x="164" y="236"/>
                    </a:lnTo>
                    <a:lnTo>
                      <a:pt x="167" y="240"/>
                    </a:lnTo>
                    <a:lnTo>
                      <a:pt x="172" y="243"/>
                    </a:lnTo>
                    <a:lnTo>
                      <a:pt x="174" y="247"/>
                    </a:lnTo>
                    <a:lnTo>
                      <a:pt x="179" y="252"/>
                    </a:lnTo>
                    <a:lnTo>
                      <a:pt x="183" y="255"/>
                    </a:lnTo>
                    <a:lnTo>
                      <a:pt x="186" y="260"/>
                    </a:lnTo>
                    <a:lnTo>
                      <a:pt x="191" y="263"/>
                    </a:lnTo>
                    <a:lnTo>
                      <a:pt x="194" y="268"/>
                    </a:lnTo>
                    <a:lnTo>
                      <a:pt x="199" y="272"/>
                    </a:lnTo>
                    <a:lnTo>
                      <a:pt x="204" y="276"/>
                    </a:lnTo>
                    <a:lnTo>
                      <a:pt x="207" y="281"/>
                    </a:lnTo>
                    <a:lnTo>
                      <a:pt x="211" y="287"/>
                    </a:lnTo>
                    <a:lnTo>
                      <a:pt x="211" y="293"/>
                    </a:lnTo>
                    <a:lnTo>
                      <a:pt x="212" y="299"/>
                    </a:lnTo>
                    <a:lnTo>
                      <a:pt x="211" y="304"/>
                    </a:lnTo>
                    <a:lnTo>
                      <a:pt x="209" y="308"/>
                    </a:lnTo>
                    <a:lnTo>
                      <a:pt x="206" y="313"/>
                    </a:lnTo>
                    <a:lnTo>
                      <a:pt x="203" y="318"/>
                    </a:lnTo>
                    <a:lnTo>
                      <a:pt x="198" y="320"/>
                    </a:lnTo>
                    <a:lnTo>
                      <a:pt x="194" y="324"/>
                    </a:lnTo>
                    <a:lnTo>
                      <a:pt x="189" y="325"/>
                    </a:lnTo>
                    <a:lnTo>
                      <a:pt x="184" y="326"/>
                    </a:lnTo>
                    <a:lnTo>
                      <a:pt x="178" y="325"/>
                    </a:lnTo>
                    <a:lnTo>
                      <a:pt x="173" y="324"/>
                    </a:lnTo>
                    <a:lnTo>
                      <a:pt x="167" y="322"/>
                    </a:lnTo>
                    <a:lnTo>
                      <a:pt x="162" y="318"/>
                    </a:lnTo>
                    <a:lnTo>
                      <a:pt x="158" y="313"/>
                    </a:lnTo>
                    <a:lnTo>
                      <a:pt x="153" y="308"/>
                    </a:lnTo>
                    <a:lnTo>
                      <a:pt x="148" y="304"/>
                    </a:lnTo>
                    <a:lnTo>
                      <a:pt x="145" y="299"/>
                    </a:lnTo>
                    <a:lnTo>
                      <a:pt x="140" y="294"/>
                    </a:lnTo>
                    <a:lnTo>
                      <a:pt x="136" y="291"/>
                    </a:lnTo>
                    <a:lnTo>
                      <a:pt x="133" y="286"/>
                    </a:lnTo>
                    <a:lnTo>
                      <a:pt x="129" y="281"/>
                    </a:lnTo>
                    <a:lnTo>
                      <a:pt x="124" y="276"/>
                    </a:lnTo>
                    <a:lnTo>
                      <a:pt x="121" y="273"/>
                    </a:lnTo>
                    <a:lnTo>
                      <a:pt x="119" y="268"/>
                    </a:lnTo>
                    <a:lnTo>
                      <a:pt x="115" y="265"/>
                    </a:lnTo>
                    <a:lnTo>
                      <a:pt x="111" y="260"/>
                    </a:lnTo>
                    <a:lnTo>
                      <a:pt x="109" y="256"/>
                    </a:lnTo>
                    <a:lnTo>
                      <a:pt x="106" y="252"/>
                    </a:lnTo>
                    <a:lnTo>
                      <a:pt x="103" y="248"/>
                    </a:lnTo>
                    <a:lnTo>
                      <a:pt x="100" y="243"/>
                    </a:lnTo>
                    <a:lnTo>
                      <a:pt x="96" y="239"/>
                    </a:lnTo>
                    <a:lnTo>
                      <a:pt x="94" y="235"/>
                    </a:lnTo>
                    <a:lnTo>
                      <a:pt x="91" y="230"/>
                    </a:lnTo>
                    <a:lnTo>
                      <a:pt x="89" y="225"/>
                    </a:lnTo>
                    <a:lnTo>
                      <a:pt x="87" y="222"/>
                    </a:lnTo>
                    <a:lnTo>
                      <a:pt x="84" y="217"/>
                    </a:lnTo>
                    <a:lnTo>
                      <a:pt x="82" y="214"/>
                    </a:lnTo>
                    <a:lnTo>
                      <a:pt x="79" y="209"/>
                    </a:lnTo>
                    <a:lnTo>
                      <a:pt x="77" y="204"/>
                    </a:lnTo>
                    <a:lnTo>
                      <a:pt x="75" y="201"/>
                    </a:lnTo>
                    <a:lnTo>
                      <a:pt x="72" y="196"/>
                    </a:lnTo>
                    <a:lnTo>
                      <a:pt x="70" y="191"/>
                    </a:lnTo>
                    <a:lnTo>
                      <a:pt x="68" y="187"/>
                    </a:lnTo>
                    <a:lnTo>
                      <a:pt x="66" y="183"/>
                    </a:lnTo>
                    <a:lnTo>
                      <a:pt x="64" y="179"/>
                    </a:lnTo>
                    <a:lnTo>
                      <a:pt x="62" y="174"/>
                    </a:lnTo>
                    <a:lnTo>
                      <a:pt x="59" y="170"/>
                    </a:lnTo>
                    <a:lnTo>
                      <a:pt x="57" y="165"/>
                    </a:lnTo>
                    <a:lnTo>
                      <a:pt x="56" y="160"/>
                    </a:lnTo>
                    <a:lnTo>
                      <a:pt x="53" y="155"/>
                    </a:lnTo>
                    <a:lnTo>
                      <a:pt x="51" y="152"/>
                    </a:lnTo>
                    <a:lnTo>
                      <a:pt x="50" y="147"/>
                    </a:lnTo>
                    <a:lnTo>
                      <a:pt x="49" y="142"/>
                    </a:lnTo>
                    <a:lnTo>
                      <a:pt x="46" y="138"/>
                    </a:lnTo>
                    <a:lnTo>
                      <a:pt x="45" y="133"/>
                    </a:lnTo>
                    <a:lnTo>
                      <a:pt x="43" y="128"/>
                    </a:lnTo>
                    <a:lnTo>
                      <a:pt x="41" y="123"/>
                    </a:lnTo>
                    <a:lnTo>
                      <a:pt x="39" y="119"/>
                    </a:lnTo>
                    <a:lnTo>
                      <a:pt x="38" y="114"/>
                    </a:lnTo>
                    <a:lnTo>
                      <a:pt x="36" y="109"/>
                    </a:lnTo>
                    <a:lnTo>
                      <a:pt x="34" y="104"/>
                    </a:lnTo>
                    <a:lnTo>
                      <a:pt x="32" y="99"/>
                    </a:lnTo>
                    <a:lnTo>
                      <a:pt x="30" y="94"/>
                    </a:lnTo>
                    <a:lnTo>
                      <a:pt x="27" y="88"/>
                    </a:lnTo>
                    <a:lnTo>
                      <a:pt x="26" y="83"/>
                    </a:lnTo>
                    <a:lnTo>
                      <a:pt x="24" y="78"/>
                    </a:lnTo>
                    <a:lnTo>
                      <a:pt x="23" y="72"/>
                    </a:lnTo>
                    <a:lnTo>
                      <a:pt x="20" y="68"/>
                    </a:lnTo>
                    <a:lnTo>
                      <a:pt x="19" y="62"/>
                    </a:lnTo>
                    <a:lnTo>
                      <a:pt x="17" y="56"/>
                    </a:lnTo>
                    <a:lnTo>
                      <a:pt x="14" y="51"/>
                    </a:lnTo>
                    <a:lnTo>
                      <a:pt x="12" y="45"/>
                    </a:lnTo>
                    <a:lnTo>
                      <a:pt x="11" y="40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</p:grpSp>
        <p:grpSp>
          <p:nvGrpSpPr>
            <p:cNvPr id="266" name="Group 120"/>
            <p:cNvGrpSpPr>
              <a:grpSpLocks/>
            </p:cNvGrpSpPr>
            <p:nvPr/>
          </p:nvGrpSpPr>
          <p:grpSpPr bwMode="auto">
            <a:xfrm>
              <a:off x="8630597" y="3923639"/>
              <a:ext cx="545434" cy="554968"/>
              <a:chOff x="1440" y="1213"/>
              <a:chExt cx="528" cy="516"/>
            </a:xfrm>
          </p:grpSpPr>
          <p:sp>
            <p:nvSpPr>
              <p:cNvPr id="267" name="AutoShape 85"/>
              <p:cNvSpPr>
                <a:spLocks noChangeAspect="1" noChangeArrowheads="1" noTextEdit="1"/>
              </p:cNvSpPr>
              <p:nvPr/>
            </p:nvSpPr>
            <p:spPr bwMode="auto">
              <a:xfrm>
                <a:off x="1440" y="1213"/>
                <a:ext cx="528" cy="5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8" name="Freeform 267"/>
              <p:cNvSpPr>
                <a:spLocks/>
              </p:cNvSpPr>
              <p:nvPr/>
            </p:nvSpPr>
            <p:spPr bwMode="auto">
              <a:xfrm>
                <a:off x="1448" y="1221"/>
                <a:ext cx="354" cy="393"/>
              </a:xfrm>
              <a:custGeom>
                <a:avLst/>
                <a:gdLst>
                  <a:gd name="T0" fmla="*/ 0 w 1061"/>
                  <a:gd name="T1" fmla="*/ 0 h 1178"/>
                  <a:gd name="T2" fmla="*/ 0 w 1061"/>
                  <a:gd name="T3" fmla="*/ 0 h 1178"/>
                  <a:gd name="T4" fmla="*/ 0 w 1061"/>
                  <a:gd name="T5" fmla="*/ 0 h 1178"/>
                  <a:gd name="T6" fmla="*/ 0 w 1061"/>
                  <a:gd name="T7" fmla="*/ 0 h 1178"/>
                  <a:gd name="T8" fmla="*/ 0 w 1061"/>
                  <a:gd name="T9" fmla="*/ 0 h 1178"/>
                  <a:gd name="T10" fmla="*/ 0 w 1061"/>
                  <a:gd name="T11" fmla="*/ 0 h 1178"/>
                  <a:gd name="T12" fmla="*/ 0 w 1061"/>
                  <a:gd name="T13" fmla="*/ 0 h 1178"/>
                  <a:gd name="T14" fmla="*/ 0 w 1061"/>
                  <a:gd name="T15" fmla="*/ 0 h 1178"/>
                  <a:gd name="T16" fmla="*/ 0 w 1061"/>
                  <a:gd name="T17" fmla="*/ 0 h 1178"/>
                  <a:gd name="T18" fmla="*/ 0 w 1061"/>
                  <a:gd name="T19" fmla="*/ 0 h 1178"/>
                  <a:gd name="T20" fmla="*/ 0 w 1061"/>
                  <a:gd name="T21" fmla="*/ 0 h 1178"/>
                  <a:gd name="T22" fmla="*/ 0 w 1061"/>
                  <a:gd name="T23" fmla="*/ 0 h 1178"/>
                  <a:gd name="T24" fmla="*/ 0 w 1061"/>
                  <a:gd name="T25" fmla="*/ 0 h 1178"/>
                  <a:gd name="T26" fmla="*/ 0 w 1061"/>
                  <a:gd name="T27" fmla="*/ 0 h 1178"/>
                  <a:gd name="T28" fmla="*/ 0 w 1061"/>
                  <a:gd name="T29" fmla="*/ 0 h 1178"/>
                  <a:gd name="T30" fmla="*/ 0 w 1061"/>
                  <a:gd name="T31" fmla="*/ 0 h 1178"/>
                  <a:gd name="T32" fmla="*/ 0 w 1061"/>
                  <a:gd name="T33" fmla="*/ 0 h 1178"/>
                  <a:gd name="T34" fmla="*/ 0 w 1061"/>
                  <a:gd name="T35" fmla="*/ 0 h 1178"/>
                  <a:gd name="T36" fmla="*/ 0 w 1061"/>
                  <a:gd name="T37" fmla="*/ 0 h 1178"/>
                  <a:gd name="T38" fmla="*/ 0 w 1061"/>
                  <a:gd name="T39" fmla="*/ 0 h 1178"/>
                  <a:gd name="T40" fmla="*/ 0 w 1061"/>
                  <a:gd name="T41" fmla="*/ 0 h 1178"/>
                  <a:gd name="T42" fmla="*/ 0 w 1061"/>
                  <a:gd name="T43" fmla="*/ 0 h 1178"/>
                  <a:gd name="T44" fmla="*/ 0 w 1061"/>
                  <a:gd name="T45" fmla="*/ 0 h 1178"/>
                  <a:gd name="T46" fmla="*/ 0 w 1061"/>
                  <a:gd name="T47" fmla="*/ 0 h 1178"/>
                  <a:gd name="T48" fmla="*/ 0 w 1061"/>
                  <a:gd name="T49" fmla="*/ 0 h 1178"/>
                  <a:gd name="T50" fmla="*/ 0 w 1061"/>
                  <a:gd name="T51" fmla="*/ 0 h 1178"/>
                  <a:gd name="T52" fmla="*/ 0 w 1061"/>
                  <a:gd name="T53" fmla="*/ 0 h 1178"/>
                  <a:gd name="T54" fmla="*/ 0 w 1061"/>
                  <a:gd name="T55" fmla="*/ 0 h 1178"/>
                  <a:gd name="T56" fmla="*/ 0 w 1061"/>
                  <a:gd name="T57" fmla="*/ 0 h 1178"/>
                  <a:gd name="T58" fmla="*/ 0 w 1061"/>
                  <a:gd name="T59" fmla="*/ 0 h 1178"/>
                  <a:gd name="T60" fmla="*/ 0 w 1061"/>
                  <a:gd name="T61" fmla="*/ 0 h 1178"/>
                  <a:gd name="T62" fmla="*/ 0 w 1061"/>
                  <a:gd name="T63" fmla="*/ 0 h 1178"/>
                  <a:gd name="T64" fmla="*/ 0 w 1061"/>
                  <a:gd name="T65" fmla="*/ 0 h 1178"/>
                  <a:gd name="T66" fmla="*/ 0 w 1061"/>
                  <a:gd name="T67" fmla="*/ 0 h 1178"/>
                  <a:gd name="T68" fmla="*/ 0 w 1061"/>
                  <a:gd name="T69" fmla="*/ 0 h 1178"/>
                  <a:gd name="T70" fmla="*/ 0 w 1061"/>
                  <a:gd name="T71" fmla="*/ 0 h 1178"/>
                  <a:gd name="T72" fmla="*/ 0 w 1061"/>
                  <a:gd name="T73" fmla="*/ 0 h 1178"/>
                  <a:gd name="T74" fmla="*/ 0 w 1061"/>
                  <a:gd name="T75" fmla="*/ 0 h 1178"/>
                  <a:gd name="T76" fmla="*/ 0 w 1061"/>
                  <a:gd name="T77" fmla="*/ 0 h 1178"/>
                  <a:gd name="T78" fmla="*/ 0 w 1061"/>
                  <a:gd name="T79" fmla="*/ 0 h 1178"/>
                  <a:gd name="T80" fmla="*/ 0 w 1061"/>
                  <a:gd name="T81" fmla="*/ 0 h 1178"/>
                  <a:gd name="T82" fmla="*/ 0 w 1061"/>
                  <a:gd name="T83" fmla="*/ 0 h 1178"/>
                  <a:gd name="T84" fmla="*/ 0 w 1061"/>
                  <a:gd name="T85" fmla="*/ 0 h 1178"/>
                  <a:gd name="T86" fmla="*/ 0 w 1061"/>
                  <a:gd name="T87" fmla="*/ 0 h 1178"/>
                  <a:gd name="T88" fmla="*/ 0 w 1061"/>
                  <a:gd name="T89" fmla="*/ 0 h 1178"/>
                  <a:gd name="T90" fmla="*/ 0 w 1061"/>
                  <a:gd name="T91" fmla="*/ 0 h 1178"/>
                  <a:gd name="T92" fmla="*/ 0 w 1061"/>
                  <a:gd name="T93" fmla="*/ 0 h 1178"/>
                  <a:gd name="T94" fmla="*/ 0 w 1061"/>
                  <a:gd name="T95" fmla="*/ 0 h 1178"/>
                  <a:gd name="T96" fmla="*/ 0 w 1061"/>
                  <a:gd name="T97" fmla="*/ 0 h 1178"/>
                  <a:gd name="T98" fmla="*/ 0 w 1061"/>
                  <a:gd name="T99" fmla="*/ 0 h 1178"/>
                  <a:gd name="T100" fmla="*/ 0 w 1061"/>
                  <a:gd name="T101" fmla="*/ 0 h 1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1"/>
                  <a:gd name="T154" fmla="*/ 0 h 1178"/>
                  <a:gd name="T155" fmla="*/ 1061 w 1061"/>
                  <a:gd name="T156" fmla="*/ 1178 h 11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1" h="1178">
                    <a:moveTo>
                      <a:pt x="521" y="1165"/>
                    </a:moveTo>
                    <a:lnTo>
                      <a:pt x="519" y="1165"/>
                    </a:lnTo>
                    <a:lnTo>
                      <a:pt x="515" y="1165"/>
                    </a:lnTo>
                    <a:lnTo>
                      <a:pt x="513" y="1165"/>
                    </a:lnTo>
                    <a:lnTo>
                      <a:pt x="511" y="1165"/>
                    </a:lnTo>
                    <a:lnTo>
                      <a:pt x="506" y="1165"/>
                    </a:lnTo>
                    <a:lnTo>
                      <a:pt x="504" y="1166"/>
                    </a:lnTo>
                    <a:lnTo>
                      <a:pt x="499" y="1166"/>
                    </a:lnTo>
                    <a:lnTo>
                      <a:pt x="494" y="1166"/>
                    </a:lnTo>
                    <a:lnTo>
                      <a:pt x="488" y="1167"/>
                    </a:lnTo>
                    <a:lnTo>
                      <a:pt x="483" y="1167"/>
                    </a:lnTo>
                    <a:lnTo>
                      <a:pt x="476" y="1167"/>
                    </a:lnTo>
                    <a:lnTo>
                      <a:pt x="470" y="1167"/>
                    </a:lnTo>
                    <a:lnTo>
                      <a:pt x="463" y="1168"/>
                    </a:lnTo>
                    <a:lnTo>
                      <a:pt x="457" y="1169"/>
                    </a:lnTo>
                    <a:lnTo>
                      <a:pt x="449" y="1169"/>
                    </a:lnTo>
                    <a:lnTo>
                      <a:pt x="442" y="1169"/>
                    </a:lnTo>
                    <a:lnTo>
                      <a:pt x="434" y="1171"/>
                    </a:lnTo>
                    <a:lnTo>
                      <a:pt x="425" y="1171"/>
                    </a:lnTo>
                    <a:lnTo>
                      <a:pt x="417" y="1171"/>
                    </a:lnTo>
                    <a:lnTo>
                      <a:pt x="409" y="1172"/>
                    </a:lnTo>
                    <a:lnTo>
                      <a:pt x="399" y="1172"/>
                    </a:lnTo>
                    <a:lnTo>
                      <a:pt x="391" y="1173"/>
                    </a:lnTo>
                    <a:lnTo>
                      <a:pt x="381" y="1173"/>
                    </a:lnTo>
                    <a:lnTo>
                      <a:pt x="372" y="1173"/>
                    </a:lnTo>
                    <a:lnTo>
                      <a:pt x="363" y="1174"/>
                    </a:lnTo>
                    <a:lnTo>
                      <a:pt x="353" y="1174"/>
                    </a:lnTo>
                    <a:lnTo>
                      <a:pt x="342" y="1175"/>
                    </a:lnTo>
                    <a:lnTo>
                      <a:pt x="333" y="1175"/>
                    </a:lnTo>
                    <a:lnTo>
                      <a:pt x="322" y="1176"/>
                    </a:lnTo>
                    <a:lnTo>
                      <a:pt x="313" y="1176"/>
                    </a:lnTo>
                    <a:lnTo>
                      <a:pt x="303" y="1176"/>
                    </a:lnTo>
                    <a:lnTo>
                      <a:pt x="293" y="1176"/>
                    </a:lnTo>
                    <a:lnTo>
                      <a:pt x="282" y="1176"/>
                    </a:lnTo>
                    <a:lnTo>
                      <a:pt x="272" y="1178"/>
                    </a:lnTo>
                    <a:lnTo>
                      <a:pt x="262" y="1178"/>
                    </a:lnTo>
                    <a:lnTo>
                      <a:pt x="251" y="1178"/>
                    </a:lnTo>
                    <a:lnTo>
                      <a:pt x="242" y="1178"/>
                    </a:lnTo>
                    <a:lnTo>
                      <a:pt x="232" y="1178"/>
                    </a:lnTo>
                    <a:lnTo>
                      <a:pt x="221" y="1178"/>
                    </a:lnTo>
                    <a:lnTo>
                      <a:pt x="211" y="1178"/>
                    </a:lnTo>
                    <a:lnTo>
                      <a:pt x="201" y="1176"/>
                    </a:lnTo>
                    <a:lnTo>
                      <a:pt x="192" y="1176"/>
                    </a:lnTo>
                    <a:lnTo>
                      <a:pt x="182" y="1176"/>
                    </a:lnTo>
                    <a:lnTo>
                      <a:pt x="173" y="1176"/>
                    </a:lnTo>
                    <a:lnTo>
                      <a:pt x="165" y="1175"/>
                    </a:lnTo>
                    <a:lnTo>
                      <a:pt x="156" y="1175"/>
                    </a:lnTo>
                    <a:lnTo>
                      <a:pt x="147" y="1174"/>
                    </a:lnTo>
                    <a:lnTo>
                      <a:pt x="138" y="1174"/>
                    </a:lnTo>
                    <a:lnTo>
                      <a:pt x="130" y="1173"/>
                    </a:lnTo>
                    <a:lnTo>
                      <a:pt x="122" y="1172"/>
                    </a:lnTo>
                    <a:lnTo>
                      <a:pt x="115" y="1171"/>
                    </a:lnTo>
                    <a:lnTo>
                      <a:pt x="106" y="1171"/>
                    </a:lnTo>
                    <a:lnTo>
                      <a:pt x="99" y="1168"/>
                    </a:lnTo>
                    <a:lnTo>
                      <a:pt x="93" y="1168"/>
                    </a:lnTo>
                    <a:lnTo>
                      <a:pt x="86" y="1167"/>
                    </a:lnTo>
                    <a:lnTo>
                      <a:pt x="80" y="1165"/>
                    </a:lnTo>
                    <a:lnTo>
                      <a:pt x="76" y="1163"/>
                    </a:lnTo>
                    <a:lnTo>
                      <a:pt x="71" y="1162"/>
                    </a:lnTo>
                    <a:lnTo>
                      <a:pt x="65" y="1160"/>
                    </a:lnTo>
                    <a:lnTo>
                      <a:pt x="61" y="1159"/>
                    </a:lnTo>
                    <a:lnTo>
                      <a:pt x="57" y="1157"/>
                    </a:lnTo>
                    <a:lnTo>
                      <a:pt x="54" y="1155"/>
                    </a:lnTo>
                    <a:lnTo>
                      <a:pt x="51" y="1153"/>
                    </a:lnTo>
                    <a:lnTo>
                      <a:pt x="47" y="1149"/>
                    </a:lnTo>
                    <a:lnTo>
                      <a:pt x="44" y="1146"/>
                    </a:lnTo>
                    <a:lnTo>
                      <a:pt x="41" y="1142"/>
                    </a:lnTo>
                    <a:lnTo>
                      <a:pt x="38" y="1138"/>
                    </a:lnTo>
                    <a:lnTo>
                      <a:pt x="34" y="1134"/>
                    </a:lnTo>
                    <a:lnTo>
                      <a:pt x="32" y="1129"/>
                    </a:lnTo>
                    <a:lnTo>
                      <a:pt x="29" y="1124"/>
                    </a:lnTo>
                    <a:lnTo>
                      <a:pt x="26" y="1118"/>
                    </a:lnTo>
                    <a:lnTo>
                      <a:pt x="23" y="1112"/>
                    </a:lnTo>
                    <a:lnTo>
                      <a:pt x="21" y="1105"/>
                    </a:lnTo>
                    <a:lnTo>
                      <a:pt x="19" y="1099"/>
                    </a:lnTo>
                    <a:lnTo>
                      <a:pt x="16" y="1092"/>
                    </a:lnTo>
                    <a:lnTo>
                      <a:pt x="14" y="1085"/>
                    </a:lnTo>
                    <a:lnTo>
                      <a:pt x="13" y="1077"/>
                    </a:lnTo>
                    <a:lnTo>
                      <a:pt x="12" y="1070"/>
                    </a:lnTo>
                    <a:lnTo>
                      <a:pt x="9" y="1060"/>
                    </a:lnTo>
                    <a:lnTo>
                      <a:pt x="8" y="1052"/>
                    </a:lnTo>
                    <a:lnTo>
                      <a:pt x="6" y="1042"/>
                    </a:lnTo>
                    <a:lnTo>
                      <a:pt x="4" y="1034"/>
                    </a:lnTo>
                    <a:lnTo>
                      <a:pt x="3" y="1023"/>
                    </a:lnTo>
                    <a:lnTo>
                      <a:pt x="2" y="1014"/>
                    </a:lnTo>
                    <a:lnTo>
                      <a:pt x="1" y="1004"/>
                    </a:lnTo>
                    <a:lnTo>
                      <a:pt x="1" y="994"/>
                    </a:lnTo>
                    <a:lnTo>
                      <a:pt x="0" y="983"/>
                    </a:lnTo>
                    <a:lnTo>
                      <a:pt x="0" y="971"/>
                    </a:lnTo>
                    <a:lnTo>
                      <a:pt x="0" y="961"/>
                    </a:lnTo>
                    <a:lnTo>
                      <a:pt x="0" y="950"/>
                    </a:lnTo>
                    <a:lnTo>
                      <a:pt x="0" y="937"/>
                    </a:lnTo>
                    <a:lnTo>
                      <a:pt x="0" y="926"/>
                    </a:lnTo>
                    <a:lnTo>
                      <a:pt x="0" y="913"/>
                    </a:lnTo>
                    <a:lnTo>
                      <a:pt x="1" y="902"/>
                    </a:lnTo>
                    <a:lnTo>
                      <a:pt x="1" y="888"/>
                    </a:lnTo>
                    <a:lnTo>
                      <a:pt x="2" y="876"/>
                    </a:lnTo>
                    <a:lnTo>
                      <a:pt x="3" y="863"/>
                    </a:lnTo>
                    <a:lnTo>
                      <a:pt x="4" y="850"/>
                    </a:lnTo>
                    <a:lnTo>
                      <a:pt x="7" y="836"/>
                    </a:lnTo>
                    <a:lnTo>
                      <a:pt x="8" y="823"/>
                    </a:lnTo>
                    <a:lnTo>
                      <a:pt x="10" y="810"/>
                    </a:lnTo>
                    <a:lnTo>
                      <a:pt x="13" y="796"/>
                    </a:lnTo>
                    <a:lnTo>
                      <a:pt x="15" y="781"/>
                    </a:lnTo>
                    <a:lnTo>
                      <a:pt x="17" y="767"/>
                    </a:lnTo>
                    <a:lnTo>
                      <a:pt x="21" y="753"/>
                    </a:lnTo>
                    <a:lnTo>
                      <a:pt x="23" y="739"/>
                    </a:lnTo>
                    <a:lnTo>
                      <a:pt x="27" y="724"/>
                    </a:lnTo>
                    <a:lnTo>
                      <a:pt x="31" y="710"/>
                    </a:lnTo>
                    <a:lnTo>
                      <a:pt x="34" y="695"/>
                    </a:lnTo>
                    <a:lnTo>
                      <a:pt x="39" y="681"/>
                    </a:lnTo>
                    <a:lnTo>
                      <a:pt x="42" y="665"/>
                    </a:lnTo>
                    <a:lnTo>
                      <a:pt x="47" y="651"/>
                    </a:lnTo>
                    <a:lnTo>
                      <a:pt x="52" y="636"/>
                    </a:lnTo>
                    <a:lnTo>
                      <a:pt x="57" y="620"/>
                    </a:lnTo>
                    <a:lnTo>
                      <a:pt x="61" y="605"/>
                    </a:lnTo>
                    <a:lnTo>
                      <a:pt x="67" y="590"/>
                    </a:lnTo>
                    <a:lnTo>
                      <a:pt x="74" y="575"/>
                    </a:lnTo>
                    <a:lnTo>
                      <a:pt x="80" y="561"/>
                    </a:lnTo>
                    <a:lnTo>
                      <a:pt x="86" y="544"/>
                    </a:lnTo>
                    <a:lnTo>
                      <a:pt x="93" y="530"/>
                    </a:lnTo>
                    <a:lnTo>
                      <a:pt x="99" y="513"/>
                    </a:lnTo>
                    <a:lnTo>
                      <a:pt x="108" y="499"/>
                    </a:lnTo>
                    <a:lnTo>
                      <a:pt x="115" y="484"/>
                    </a:lnTo>
                    <a:lnTo>
                      <a:pt x="123" y="468"/>
                    </a:lnTo>
                    <a:lnTo>
                      <a:pt x="131" y="453"/>
                    </a:lnTo>
                    <a:lnTo>
                      <a:pt x="141" y="439"/>
                    </a:lnTo>
                    <a:lnTo>
                      <a:pt x="148" y="422"/>
                    </a:lnTo>
                    <a:lnTo>
                      <a:pt x="157" y="408"/>
                    </a:lnTo>
                    <a:lnTo>
                      <a:pt x="167" y="392"/>
                    </a:lnTo>
                    <a:lnTo>
                      <a:pt x="176" y="378"/>
                    </a:lnTo>
                    <a:lnTo>
                      <a:pt x="186" y="364"/>
                    </a:lnTo>
                    <a:lnTo>
                      <a:pt x="197" y="350"/>
                    </a:lnTo>
                    <a:lnTo>
                      <a:pt x="206" y="335"/>
                    </a:lnTo>
                    <a:lnTo>
                      <a:pt x="218" y="324"/>
                    </a:lnTo>
                    <a:lnTo>
                      <a:pt x="227" y="311"/>
                    </a:lnTo>
                    <a:lnTo>
                      <a:pt x="239" y="297"/>
                    </a:lnTo>
                    <a:lnTo>
                      <a:pt x="250" y="284"/>
                    </a:lnTo>
                    <a:lnTo>
                      <a:pt x="261" y="273"/>
                    </a:lnTo>
                    <a:lnTo>
                      <a:pt x="272" y="261"/>
                    </a:lnTo>
                    <a:lnTo>
                      <a:pt x="284" y="249"/>
                    </a:lnTo>
                    <a:lnTo>
                      <a:pt x="296" y="238"/>
                    </a:lnTo>
                    <a:lnTo>
                      <a:pt x="308" y="226"/>
                    </a:lnTo>
                    <a:lnTo>
                      <a:pt x="320" y="216"/>
                    </a:lnTo>
                    <a:lnTo>
                      <a:pt x="332" y="204"/>
                    </a:lnTo>
                    <a:lnTo>
                      <a:pt x="344" y="194"/>
                    </a:lnTo>
                    <a:lnTo>
                      <a:pt x="355" y="184"/>
                    </a:lnTo>
                    <a:lnTo>
                      <a:pt x="368" y="174"/>
                    </a:lnTo>
                    <a:lnTo>
                      <a:pt x="380" y="165"/>
                    </a:lnTo>
                    <a:lnTo>
                      <a:pt x="393" y="155"/>
                    </a:lnTo>
                    <a:lnTo>
                      <a:pt x="406" y="146"/>
                    </a:lnTo>
                    <a:lnTo>
                      <a:pt x="418" y="136"/>
                    </a:lnTo>
                    <a:lnTo>
                      <a:pt x="431" y="128"/>
                    </a:lnTo>
                    <a:lnTo>
                      <a:pt x="444" y="120"/>
                    </a:lnTo>
                    <a:lnTo>
                      <a:pt x="457" y="112"/>
                    </a:lnTo>
                    <a:lnTo>
                      <a:pt x="469" y="104"/>
                    </a:lnTo>
                    <a:lnTo>
                      <a:pt x="482" y="97"/>
                    </a:lnTo>
                    <a:lnTo>
                      <a:pt x="495" y="90"/>
                    </a:lnTo>
                    <a:lnTo>
                      <a:pt x="507" y="83"/>
                    </a:lnTo>
                    <a:lnTo>
                      <a:pt x="520" y="77"/>
                    </a:lnTo>
                    <a:lnTo>
                      <a:pt x="532" y="70"/>
                    </a:lnTo>
                    <a:lnTo>
                      <a:pt x="545" y="64"/>
                    </a:lnTo>
                    <a:lnTo>
                      <a:pt x="557" y="58"/>
                    </a:lnTo>
                    <a:lnTo>
                      <a:pt x="569" y="52"/>
                    </a:lnTo>
                    <a:lnTo>
                      <a:pt x="582" y="47"/>
                    </a:lnTo>
                    <a:lnTo>
                      <a:pt x="594" y="41"/>
                    </a:lnTo>
                    <a:lnTo>
                      <a:pt x="606" y="38"/>
                    </a:lnTo>
                    <a:lnTo>
                      <a:pt x="617" y="33"/>
                    </a:lnTo>
                    <a:lnTo>
                      <a:pt x="629" y="28"/>
                    </a:lnTo>
                    <a:lnTo>
                      <a:pt x="641" y="25"/>
                    </a:lnTo>
                    <a:lnTo>
                      <a:pt x="653" y="21"/>
                    </a:lnTo>
                    <a:lnTo>
                      <a:pt x="664" y="18"/>
                    </a:lnTo>
                    <a:lnTo>
                      <a:pt x="676" y="14"/>
                    </a:lnTo>
                    <a:lnTo>
                      <a:pt x="686" y="12"/>
                    </a:lnTo>
                    <a:lnTo>
                      <a:pt x="697" y="9"/>
                    </a:lnTo>
                    <a:lnTo>
                      <a:pt x="708" y="7"/>
                    </a:lnTo>
                    <a:lnTo>
                      <a:pt x="718" y="4"/>
                    </a:lnTo>
                    <a:lnTo>
                      <a:pt x="728" y="3"/>
                    </a:lnTo>
                    <a:lnTo>
                      <a:pt x="738" y="2"/>
                    </a:lnTo>
                    <a:lnTo>
                      <a:pt x="748" y="1"/>
                    </a:lnTo>
                    <a:lnTo>
                      <a:pt x="757" y="0"/>
                    </a:lnTo>
                    <a:lnTo>
                      <a:pt x="767" y="0"/>
                    </a:lnTo>
                    <a:lnTo>
                      <a:pt x="776" y="0"/>
                    </a:lnTo>
                    <a:lnTo>
                      <a:pt x="783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08" y="1"/>
                    </a:lnTo>
                    <a:lnTo>
                      <a:pt x="815" y="2"/>
                    </a:lnTo>
                    <a:lnTo>
                      <a:pt x="823" y="3"/>
                    </a:lnTo>
                    <a:lnTo>
                      <a:pt x="830" y="6"/>
                    </a:lnTo>
                    <a:lnTo>
                      <a:pt x="837" y="8"/>
                    </a:lnTo>
                    <a:lnTo>
                      <a:pt x="839" y="8"/>
                    </a:lnTo>
                    <a:lnTo>
                      <a:pt x="843" y="10"/>
                    </a:lnTo>
                    <a:lnTo>
                      <a:pt x="845" y="13"/>
                    </a:lnTo>
                    <a:lnTo>
                      <a:pt x="849" y="16"/>
                    </a:lnTo>
                    <a:lnTo>
                      <a:pt x="852" y="20"/>
                    </a:lnTo>
                    <a:lnTo>
                      <a:pt x="856" y="25"/>
                    </a:lnTo>
                    <a:lnTo>
                      <a:pt x="859" y="29"/>
                    </a:lnTo>
                    <a:lnTo>
                      <a:pt x="863" y="36"/>
                    </a:lnTo>
                    <a:lnTo>
                      <a:pt x="868" y="41"/>
                    </a:lnTo>
                    <a:lnTo>
                      <a:pt x="871" y="48"/>
                    </a:lnTo>
                    <a:lnTo>
                      <a:pt x="875" y="57"/>
                    </a:lnTo>
                    <a:lnTo>
                      <a:pt x="879" y="64"/>
                    </a:lnTo>
                    <a:lnTo>
                      <a:pt x="884" y="72"/>
                    </a:lnTo>
                    <a:lnTo>
                      <a:pt x="888" y="80"/>
                    </a:lnTo>
                    <a:lnTo>
                      <a:pt x="894" y="90"/>
                    </a:lnTo>
                    <a:lnTo>
                      <a:pt x="897" y="99"/>
                    </a:lnTo>
                    <a:lnTo>
                      <a:pt x="902" y="109"/>
                    </a:lnTo>
                    <a:lnTo>
                      <a:pt x="907" y="118"/>
                    </a:lnTo>
                    <a:lnTo>
                      <a:pt x="911" y="129"/>
                    </a:lnTo>
                    <a:lnTo>
                      <a:pt x="916" y="140"/>
                    </a:lnTo>
                    <a:lnTo>
                      <a:pt x="920" y="150"/>
                    </a:lnTo>
                    <a:lnTo>
                      <a:pt x="925" y="161"/>
                    </a:lnTo>
                    <a:lnTo>
                      <a:pt x="929" y="173"/>
                    </a:lnTo>
                    <a:lnTo>
                      <a:pt x="934" y="185"/>
                    </a:lnTo>
                    <a:lnTo>
                      <a:pt x="939" y="195"/>
                    </a:lnTo>
                    <a:lnTo>
                      <a:pt x="943" y="208"/>
                    </a:lnTo>
                    <a:lnTo>
                      <a:pt x="948" y="219"/>
                    </a:lnTo>
                    <a:lnTo>
                      <a:pt x="953" y="232"/>
                    </a:lnTo>
                    <a:lnTo>
                      <a:pt x="958" y="244"/>
                    </a:lnTo>
                    <a:lnTo>
                      <a:pt x="962" y="257"/>
                    </a:lnTo>
                    <a:lnTo>
                      <a:pt x="967" y="269"/>
                    </a:lnTo>
                    <a:lnTo>
                      <a:pt x="972" y="282"/>
                    </a:lnTo>
                    <a:lnTo>
                      <a:pt x="975" y="293"/>
                    </a:lnTo>
                    <a:lnTo>
                      <a:pt x="980" y="306"/>
                    </a:lnTo>
                    <a:lnTo>
                      <a:pt x="984" y="318"/>
                    </a:lnTo>
                    <a:lnTo>
                      <a:pt x="990" y="329"/>
                    </a:lnTo>
                    <a:lnTo>
                      <a:pt x="993" y="341"/>
                    </a:lnTo>
                    <a:lnTo>
                      <a:pt x="998" y="353"/>
                    </a:lnTo>
                    <a:lnTo>
                      <a:pt x="1002" y="365"/>
                    </a:lnTo>
                    <a:lnTo>
                      <a:pt x="1006" y="377"/>
                    </a:lnTo>
                    <a:lnTo>
                      <a:pt x="1010" y="388"/>
                    </a:lnTo>
                    <a:lnTo>
                      <a:pt x="1013" y="398"/>
                    </a:lnTo>
                    <a:lnTo>
                      <a:pt x="1017" y="409"/>
                    </a:lnTo>
                    <a:lnTo>
                      <a:pt x="1021" y="420"/>
                    </a:lnTo>
                    <a:lnTo>
                      <a:pt x="1024" y="430"/>
                    </a:lnTo>
                    <a:lnTo>
                      <a:pt x="1028" y="441"/>
                    </a:lnTo>
                    <a:lnTo>
                      <a:pt x="1031" y="450"/>
                    </a:lnTo>
                    <a:lnTo>
                      <a:pt x="1035" y="460"/>
                    </a:lnTo>
                    <a:lnTo>
                      <a:pt x="1037" y="468"/>
                    </a:lnTo>
                    <a:lnTo>
                      <a:pt x="1040" y="477"/>
                    </a:lnTo>
                    <a:lnTo>
                      <a:pt x="1042" y="484"/>
                    </a:lnTo>
                    <a:lnTo>
                      <a:pt x="1045" y="492"/>
                    </a:lnTo>
                    <a:lnTo>
                      <a:pt x="1048" y="499"/>
                    </a:lnTo>
                    <a:lnTo>
                      <a:pt x="1049" y="506"/>
                    </a:lnTo>
                    <a:lnTo>
                      <a:pt x="1051" y="511"/>
                    </a:lnTo>
                    <a:lnTo>
                      <a:pt x="1054" y="518"/>
                    </a:lnTo>
                    <a:lnTo>
                      <a:pt x="1055" y="522"/>
                    </a:lnTo>
                    <a:lnTo>
                      <a:pt x="1056" y="526"/>
                    </a:lnTo>
                    <a:lnTo>
                      <a:pt x="1057" y="530"/>
                    </a:lnTo>
                    <a:lnTo>
                      <a:pt x="1058" y="534"/>
                    </a:lnTo>
                    <a:lnTo>
                      <a:pt x="1060" y="536"/>
                    </a:lnTo>
                    <a:lnTo>
                      <a:pt x="1060" y="538"/>
                    </a:lnTo>
                    <a:lnTo>
                      <a:pt x="1061" y="539"/>
                    </a:lnTo>
                    <a:lnTo>
                      <a:pt x="1061" y="541"/>
                    </a:lnTo>
                    <a:lnTo>
                      <a:pt x="521" y="116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9" name="Freeform 268"/>
              <p:cNvSpPr>
                <a:spLocks/>
              </p:cNvSpPr>
              <p:nvPr/>
            </p:nvSpPr>
            <p:spPr bwMode="auto">
              <a:xfrm>
                <a:off x="1604" y="1364"/>
                <a:ext cx="356" cy="357"/>
              </a:xfrm>
              <a:custGeom>
                <a:avLst/>
                <a:gdLst>
                  <a:gd name="T0" fmla="*/ 0 w 1069"/>
                  <a:gd name="T1" fmla="*/ 0 h 1071"/>
                  <a:gd name="T2" fmla="*/ 0 w 1069"/>
                  <a:gd name="T3" fmla="*/ 0 h 1071"/>
                  <a:gd name="T4" fmla="*/ 0 w 1069"/>
                  <a:gd name="T5" fmla="*/ 0 h 1071"/>
                  <a:gd name="T6" fmla="*/ 0 w 1069"/>
                  <a:gd name="T7" fmla="*/ 0 h 1071"/>
                  <a:gd name="T8" fmla="*/ 0 w 1069"/>
                  <a:gd name="T9" fmla="*/ 0 h 1071"/>
                  <a:gd name="T10" fmla="*/ 0 w 1069"/>
                  <a:gd name="T11" fmla="*/ 0 h 1071"/>
                  <a:gd name="T12" fmla="*/ 0 w 1069"/>
                  <a:gd name="T13" fmla="*/ 0 h 1071"/>
                  <a:gd name="T14" fmla="*/ 0 w 1069"/>
                  <a:gd name="T15" fmla="*/ 0 h 1071"/>
                  <a:gd name="T16" fmla="*/ 0 w 1069"/>
                  <a:gd name="T17" fmla="*/ 0 h 1071"/>
                  <a:gd name="T18" fmla="*/ 0 w 1069"/>
                  <a:gd name="T19" fmla="*/ 0 h 1071"/>
                  <a:gd name="T20" fmla="*/ 0 w 1069"/>
                  <a:gd name="T21" fmla="*/ 0 h 1071"/>
                  <a:gd name="T22" fmla="*/ 0 w 1069"/>
                  <a:gd name="T23" fmla="*/ 0 h 1071"/>
                  <a:gd name="T24" fmla="*/ 0 w 1069"/>
                  <a:gd name="T25" fmla="*/ 0 h 1071"/>
                  <a:gd name="T26" fmla="*/ 0 w 1069"/>
                  <a:gd name="T27" fmla="*/ 0 h 1071"/>
                  <a:gd name="T28" fmla="*/ 0 w 1069"/>
                  <a:gd name="T29" fmla="*/ 0 h 1071"/>
                  <a:gd name="T30" fmla="*/ 0 w 1069"/>
                  <a:gd name="T31" fmla="*/ 0 h 1071"/>
                  <a:gd name="T32" fmla="*/ 0 w 1069"/>
                  <a:gd name="T33" fmla="*/ 0 h 1071"/>
                  <a:gd name="T34" fmla="*/ 0 w 1069"/>
                  <a:gd name="T35" fmla="*/ 0 h 1071"/>
                  <a:gd name="T36" fmla="*/ 0 w 1069"/>
                  <a:gd name="T37" fmla="*/ 0 h 1071"/>
                  <a:gd name="T38" fmla="*/ 0 w 1069"/>
                  <a:gd name="T39" fmla="*/ 0 h 1071"/>
                  <a:gd name="T40" fmla="*/ 0 w 1069"/>
                  <a:gd name="T41" fmla="*/ 0 h 1071"/>
                  <a:gd name="T42" fmla="*/ 0 w 1069"/>
                  <a:gd name="T43" fmla="*/ 0 h 1071"/>
                  <a:gd name="T44" fmla="*/ 0 w 1069"/>
                  <a:gd name="T45" fmla="*/ 0 h 1071"/>
                  <a:gd name="T46" fmla="*/ 0 w 1069"/>
                  <a:gd name="T47" fmla="*/ 0 h 1071"/>
                  <a:gd name="T48" fmla="*/ 0 w 1069"/>
                  <a:gd name="T49" fmla="*/ 0 h 1071"/>
                  <a:gd name="T50" fmla="*/ 0 w 1069"/>
                  <a:gd name="T51" fmla="*/ 0 h 1071"/>
                  <a:gd name="T52" fmla="*/ 0 w 1069"/>
                  <a:gd name="T53" fmla="*/ 0 h 1071"/>
                  <a:gd name="T54" fmla="*/ 0 w 1069"/>
                  <a:gd name="T55" fmla="*/ 0 h 1071"/>
                  <a:gd name="T56" fmla="*/ 0 w 1069"/>
                  <a:gd name="T57" fmla="*/ 0 h 1071"/>
                  <a:gd name="T58" fmla="*/ 0 w 1069"/>
                  <a:gd name="T59" fmla="*/ 0 h 1071"/>
                  <a:gd name="T60" fmla="*/ 0 w 1069"/>
                  <a:gd name="T61" fmla="*/ 0 h 1071"/>
                  <a:gd name="T62" fmla="*/ 0 w 1069"/>
                  <a:gd name="T63" fmla="*/ 0 h 1071"/>
                  <a:gd name="T64" fmla="*/ 0 w 1069"/>
                  <a:gd name="T65" fmla="*/ 0 h 1071"/>
                  <a:gd name="T66" fmla="*/ 0 w 1069"/>
                  <a:gd name="T67" fmla="*/ 0 h 1071"/>
                  <a:gd name="T68" fmla="*/ 0 w 1069"/>
                  <a:gd name="T69" fmla="*/ 0 h 1071"/>
                  <a:gd name="T70" fmla="*/ 0 w 1069"/>
                  <a:gd name="T71" fmla="*/ 0 h 1071"/>
                  <a:gd name="T72" fmla="*/ 0 w 1069"/>
                  <a:gd name="T73" fmla="*/ 0 h 1071"/>
                  <a:gd name="T74" fmla="*/ 0 w 1069"/>
                  <a:gd name="T75" fmla="*/ 0 h 1071"/>
                  <a:gd name="T76" fmla="*/ 0 w 1069"/>
                  <a:gd name="T77" fmla="*/ 0 h 1071"/>
                  <a:gd name="T78" fmla="*/ 0 w 1069"/>
                  <a:gd name="T79" fmla="*/ 0 h 1071"/>
                  <a:gd name="T80" fmla="*/ 0 w 1069"/>
                  <a:gd name="T81" fmla="*/ 0 h 1071"/>
                  <a:gd name="T82" fmla="*/ 0 w 1069"/>
                  <a:gd name="T83" fmla="*/ 0 h 1071"/>
                  <a:gd name="T84" fmla="*/ 0 w 1069"/>
                  <a:gd name="T85" fmla="*/ 0 h 1071"/>
                  <a:gd name="T86" fmla="*/ 0 w 1069"/>
                  <a:gd name="T87" fmla="*/ 0 h 1071"/>
                  <a:gd name="T88" fmla="*/ 0 w 1069"/>
                  <a:gd name="T89" fmla="*/ 0 h 1071"/>
                  <a:gd name="T90" fmla="*/ 0 w 1069"/>
                  <a:gd name="T91" fmla="*/ 0 h 1071"/>
                  <a:gd name="T92" fmla="*/ 0 w 1069"/>
                  <a:gd name="T93" fmla="*/ 0 h 1071"/>
                  <a:gd name="T94" fmla="*/ 0 w 1069"/>
                  <a:gd name="T95" fmla="*/ 0 h 1071"/>
                  <a:gd name="T96" fmla="*/ 0 w 1069"/>
                  <a:gd name="T97" fmla="*/ 0 h 1071"/>
                  <a:gd name="T98" fmla="*/ 0 w 1069"/>
                  <a:gd name="T99" fmla="*/ 0 h 1071"/>
                  <a:gd name="T100" fmla="*/ 0 w 1069"/>
                  <a:gd name="T101" fmla="*/ 0 h 1071"/>
                  <a:gd name="T102" fmla="*/ 0 w 1069"/>
                  <a:gd name="T103" fmla="*/ 0 h 1071"/>
                  <a:gd name="T104" fmla="*/ 0 w 1069"/>
                  <a:gd name="T105" fmla="*/ 0 h 1071"/>
                  <a:gd name="T106" fmla="*/ 0 w 1069"/>
                  <a:gd name="T107" fmla="*/ 0 h 1071"/>
                  <a:gd name="T108" fmla="*/ 0 w 1069"/>
                  <a:gd name="T109" fmla="*/ 0 h 1071"/>
                  <a:gd name="T110" fmla="*/ 0 w 1069"/>
                  <a:gd name="T111" fmla="*/ 0 h 1071"/>
                  <a:gd name="T112" fmla="*/ 0 w 1069"/>
                  <a:gd name="T113" fmla="*/ 0 h 1071"/>
                  <a:gd name="T114" fmla="*/ 0 w 1069"/>
                  <a:gd name="T115" fmla="*/ 0 h 1071"/>
                  <a:gd name="T116" fmla="*/ 0 w 1069"/>
                  <a:gd name="T117" fmla="*/ 0 h 1071"/>
                  <a:gd name="T118" fmla="*/ 0 w 1069"/>
                  <a:gd name="T119" fmla="*/ 0 h 1071"/>
                  <a:gd name="T120" fmla="*/ 0 w 1069"/>
                  <a:gd name="T121" fmla="*/ 0 h 10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9"/>
                  <a:gd name="T184" fmla="*/ 0 h 1071"/>
                  <a:gd name="T185" fmla="*/ 1069 w 1069"/>
                  <a:gd name="T186" fmla="*/ 1071 h 10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9" h="1071">
                    <a:moveTo>
                      <a:pt x="274" y="235"/>
                    </a:moveTo>
                    <a:lnTo>
                      <a:pt x="273" y="234"/>
                    </a:lnTo>
                    <a:lnTo>
                      <a:pt x="268" y="230"/>
                    </a:lnTo>
                    <a:lnTo>
                      <a:pt x="264" y="227"/>
                    </a:lnTo>
                    <a:lnTo>
                      <a:pt x="261" y="224"/>
                    </a:lnTo>
                    <a:lnTo>
                      <a:pt x="256" y="221"/>
                    </a:lnTo>
                    <a:lnTo>
                      <a:pt x="252" y="218"/>
                    </a:lnTo>
                    <a:lnTo>
                      <a:pt x="249" y="217"/>
                    </a:lnTo>
                    <a:lnTo>
                      <a:pt x="245" y="215"/>
                    </a:lnTo>
                    <a:lnTo>
                      <a:pt x="242" y="214"/>
                    </a:lnTo>
                    <a:lnTo>
                      <a:pt x="239" y="212"/>
                    </a:lnTo>
                    <a:lnTo>
                      <a:pt x="236" y="210"/>
                    </a:lnTo>
                    <a:lnTo>
                      <a:pt x="232" y="209"/>
                    </a:lnTo>
                    <a:lnTo>
                      <a:pt x="227" y="208"/>
                    </a:lnTo>
                    <a:lnTo>
                      <a:pt x="224" y="207"/>
                    </a:lnTo>
                    <a:lnTo>
                      <a:pt x="219" y="204"/>
                    </a:lnTo>
                    <a:lnTo>
                      <a:pt x="216" y="204"/>
                    </a:lnTo>
                    <a:lnTo>
                      <a:pt x="211" y="203"/>
                    </a:lnTo>
                    <a:lnTo>
                      <a:pt x="206" y="202"/>
                    </a:lnTo>
                    <a:lnTo>
                      <a:pt x="200" y="201"/>
                    </a:lnTo>
                    <a:lnTo>
                      <a:pt x="195" y="201"/>
                    </a:lnTo>
                    <a:lnTo>
                      <a:pt x="191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79" y="201"/>
                    </a:lnTo>
                    <a:lnTo>
                      <a:pt x="175" y="201"/>
                    </a:lnTo>
                    <a:lnTo>
                      <a:pt x="173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5" y="201"/>
                    </a:lnTo>
                    <a:lnTo>
                      <a:pt x="161" y="202"/>
                    </a:lnTo>
                    <a:lnTo>
                      <a:pt x="159" y="202"/>
                    </a:lnTo>
                    <a:lnTo>
                      <a:pt x="155" y="202"/>
                    </a:lnTo>
                    <a:lnTo>
                      <a:pt x="152" y="203"/>
                    </a:lnTo>
                    <a:lnTo>
                      <a:pt x="149" y="203"/>
                    </a:lnTo>
                    <a:lnTo>
                      <a:pt x="146" y="204"/>
                    </a:lnTo>
                    <a:lnTo>
                      <a:pt x="143" y="204"/>
                    </a:lnTo>
                    <a:lnTo>
                      <a:pt x="140" y="205"/>
                    </a:lnTo>
                    <a:lnTo>
                      <a:pt x="137" y="207"/>
                    </a:lnTo>
                    <a:lnTo>
                      <a:pt x="135" y="208"/>
                    </a:lnTo>
                    <a:lnTo>
                      <a:pt x="131" y="209"/>
                    </a:lnTo>
                    <a:lnTo>
                      <a:pt x="128" y="209"/>
                    </a:lnTo>
                    <a:lnTo>
                      <a:pt x="126" y="210"/>
                    </a:lnTo>
                    <a:lnTo>
                      <a:pt x="120" y="212"/>
                    </a:lnTo>
                    <a:lnTo>
                      <a:pt x="115" y="216"/>
                    </a:lnTo>
                    <a:lnTo>
                      <a:pt x="109" y="220"/>
                    </a:lnTo>
                    <a:lnTo>
                      <a:pt x="103" y="222"/>
                    </a:lnTo>
                    <a:lnTo>
                      <a:pt x="98" y="226"/>
                    </a:lnTo>
                    <a:lnTo>
                      <a:pt x="94" y="229"/>
                    </a:lnTo>
                    <a:lnTo>
                      <a:pt x="89" y="233"/>
                    </a:lnTo>
                    <a:lnTo>
                      <a:pt x="84" y="237"/>
                    </a:lnTo>
                    <a:lnTo>
                      <a:pt x="79" y="242"/>
                    </a:lnTo>
                    <a:lnTo>
                      <a:pt x="76" y="247"/>
                    </a:lnTo>
                    <a:lnTo>
                      <a:pt x="71" y="252"/>
                    </a:lnTo>
                    <a:lnTo>
                      <a:pt x="67" y="256"/>
                    </a:lnTo>
                    <a:lnTo>
                      <a:pt x="66" y="259"/>
                    </a:lnTo>
                    <a:lnTo>
                      <a:pt x="65" y="261"/>
                    </a:lnTo>
                    <a:lnTo>
                      <a:pt x="63" y="265"/>
                    </a:lnTo>
                    <a:lnTo>
                      <a:pt x="63" y="268"/>
                    </a:lnTo>
                    <a:lnTo>
                      <a:pt x="60" y="271"/>
                    </a:lnTo>
                    <a:lnTo>
                      <a:pt x="59" y="273"/>
                    </a:lnTo>
                    <a:lnTo>
                      <a:pt x="58" y="277"/>
                    </a:lnTo>
                    <a:lnTo>
                      <a:pt x="57" y="279"/>
                    </a:lnTo>
                    <a:lnTo>
                      <a:pt x="56" y="282"/>
                    </a:lnTo>
                    <a:lnTo>
                      <a:pt x="54" y="286"/>
                    </a:lnTo>
                    <a:lnTo>
                      <a:pt x="54" y="288"/>
                    </a:lnTo>
                    <a:lnTo>
                      <a:pt x="54" y="292"/>
                    </a:lnTo>
                    <a:lnTo>
                      <a:pt x="53" y="295"/>
                    </a:lnTo>
                    <a:lnTo>
                      <a:pt x="52" y="299"/>
                    </a:lnTo>
                    <a:lnTo>
                      <a:pt x="52" y="303"/>
                    </a:lnTo>
                    <a:lnTo>
                      <a:pt x="52" y="306"/>
                    </a:lnTo>
                    <a:lnTo>
                      <a:pt x="51" y="310"/>
                    </a:lnTo>
                    <a:lnTo>
                      <a:pt x="51" y="313"/>
                    </a:lnTo>
                    <a:lnTo>
                      <a:pt x="51" y="317"/>
                    </a:lnTo>
                    <a:lnTo>
                      <a:pt x="52" y="322"/>
                    </a:lnTo>
                    <a:lnTo>
                      <a:pt x="52" y="324"/>
                    </a:lnTo>
                    <a:lnTo>
                      <a:pt x="52" y="328"/>
                    </a:lnTo>
                    <a:lnTo>
                      <a:pt x="52" y="331"/>
                    </a:lnTo>
                    <a:lnTo>
                      <a:pt x="53" y="335"/>
                    </a:lnTo>
                    <a:lnTo>
                      <a:pt x="53" y="337"/>
                    </a:lnTo>
                    <a:lnTo>
                      <a:pt x="54" y="341"/>
                    </a:lnTo>
                    <a:lnTo>
                      <a:pt x="54" y="344"/>
                    </a:lnTo>
                    <a:lnTo>
                      <a:pt x="56" y="347"/>
                    </a:lnTo>
                    <a:lnTo>
                      <a:pt x="57" y="352"/>
                    </a:lnTo>
                    <a:lnTo>
                      <a:pt x="59" y="358"/>
                    </a:lnTo>
                    <a:lnTo>
                      <a:pt x="62" y="363"/>
                    </a:lnTo>
                    <a:lnTo>
                      <a:pt x="64" y="368"/>
                    </a:lnTo>
                    <a:lnTo>
                      <a:pt x="67" y="371"/>
                    </a:lnTo>
                    <a:lnTo>
                      <a:pt x="70" y="376"/>
                    </a:lnTo>
                    <a:lnTo>
                      <a:pt x="73" y="380"/>
                    </a:lnTo>
                    <a:lnTo>
                      <a:pt x="77" y="384"/>
                    </a:lnTo>
                    <a:lnTo>
                      <a:pt x="79" y="387"/>
                    </a:lnTo>
                    <a:lnTo>
                      <a:pt x="84" y="390"/>
                    </a:lnTo>
                    <a:lnTo>
                      <a:pt x="88" y="393"/>
                    </a:lnTo>
                    <a:lnTo>
                      <a:pt x="92" y="395"/>
                    </a:lnTo>
                    <a:lnTo>
                      <a:pt x="95" y="398"/>
                    </a:lnTo>
                    <a:lnTo>
                      <a:pt x="99" y="400"/>
                    </a:lnTo>
                    <a:lnTo>
                      <a:pt x="102" y="401"/>
                    </a:lnTo>
                    <a:lnTo>
                      <a:pt x="107" y="403"/>
                    </a:lnTo>
                    <a:lnTo>
                      <a:pt x="110" y="405"/>
                    </a:lnTo>
                    <a:lnTo>
                      <a:pt x="114" y="406"/>
                    </a:lnTo>
                    <a:lnTo>
                      <a:pt x="117" y="408"/>
                    </a:lnTo>
                    <a:lnTo>
                      <a:pt x="121" y="409"/>
                    </a:lnTo>
                    <a:lnTo>
                      <a:pt x="124" y="411"/>
                    </a:lnTo>
                    <a:lnTo>
                      <a:pt x="128" y="411"/>
                    </a:lnTo>
                    <a:lnTo>
                      <a:pt x="131" y="412"/>
                    </a:lnTo>
                    <a:lnTo>
                      <a:pt x="134" y="413"/>
                    </a:lnTo>
                    <a:lnTo>
                      <a:pt x="139" y="415"/>
                    </a:lnTo>
                    <a:lnTo>
                      <a:pt x="143" y="416"/>
                    </a:lnTo>
                    <a:lnTo>
                      <a:pt x="144" y="419"/>
                    </a:lnTo>
                    <a:lnTo>
                      <a:pt x="144" y="424"/>
                    </a:lnTo>
                    <a:lnTo>
                      <a:pt x="143" y="427"/>
                    </a:lnTo>
                    <a:lnTo>
                      <a:pt x="142" y="431"/>
                    </a:lnTo>
                    <a:lnTo>
                      <a:pt x="140" y="434"/>
                    </a:lnTo>
                    <a:lnTo>
                      <a:pt x="139" y="439"/>
                    </a:lnTo>
                    <a:lnTo>
                      <a:pt x="135" y="444"/>
                    </a:lnTo>
                    <a:lnTo>
                      <a:pt x="131" y="449"/>
                    </a:lnTo>
                    <a:lnTo>
                      <a:pt x="130" y="451"/>
                    </a:lnTo>
                    <a:lnTo>
                      <a:pt x="128" y="454"/>
                    </a:lnTo>
                    <a:lnTo>
                      <a:pt x="127" y="457"/>
                    </a:lnTo>
                    <a:lnTo>
                      <a:pt x="126" y="460"/>
                    </a:lnTo>
                    <a:lnTo>
                      <a:pt x="122" y="463"/>
                    </a:lnTo>
                    <a:lnTo>
                      <a:pt x="121" y="466"/>
                    </a:lnTo>
                    <a:lnTo>
                      <a:pt x="118" y="470"/>
                    </a:lnTo>
                    <a:lnTo>
                      <a:pt x="116" y="472"/>
                    </a:lnTo>
                    <a:lnTo>
                      <a:pt x="114" y="476"/>
                    </a:lnTo>
                    <a:lnTo>
                      <a:pt x="111" y="478"/>
                    </a:lnTo>
                    <a:lnTo>
                      <a:pt x="110" y="482"/>
                    </a:lnTo>
                    <a:lnTo>
                      <a:pt x="108" y="485"/>
                    </a:lnTo>
                    <a:lnTo>
                      <a:pt x="105" y="489"/>
                    </a:lnTo>
                    <a:lnTo>
                      <a:pt x="102" y="492"/>
                    </a:lnTo>
                    <a:lnTo>
                      <a:pt x="99" y="495"/>
                    </a:lnTo>
                    <a:lnTo>
                      <a:pt x="97" y="498"/>
                    </a:lnTo>
                    <a:lnTo>
                      <a:pt x="95" y="502"/>
                    </a:lnTo>
                    <a:lnTo>
                      <a:pt x="92" y="505"/>
                    </a:lnTo>
                    <a:lnTo>
                      <a:pt x="89" y="509"/>
                    </a:lnTo>
                    <a:lnTo>
                      <a:pt x="86" y="514"/>
                    </a:lnTo>
                    <a:lnTo>
                      <a:pt x="84" y="516"/>
                    </a:lnTo>
                    <a:lnTo>
                      <a:pt x="82" y="520"/>
                    </a:lnTo>
                    <a:lnTo>
                      <a:pt x="78" y="523"/>
                    </a:lnTo>
                    <a:lnTo>
                      <a:pt x="77" y="528"/>
                    </a:lnTo>
                    <a:lnTo>
                      <a:pt x="73" y="530"/>
                    </a:lnTo>
                    <a:lnTo>
                      <a:pt x="72" y="535"/>
                    </a:lnTo>
                    <a:lnTo>
                      <a:pt x="69" y="537"/>
                    </a:lnTo>
                    <a:lnTo>
                      <a:pt x="67" y="542"/>
                    </a:lnTo>
                    <a:lnTo>
                      <a:pt x="64" y="546"/>
                    </a:lnTo>
                    <a:lnTo>
                      <a:pt x="62" y="549"/>
                    </a:lnTo>
                    <a:lnTo>
                      <a:pt x="59" y="553"/>
                    </a:lnTo>
                    <a:lnTo>
                      <a:pt x="57" y="556"/>
                    </a:lnTo>
                    <a:lnTo>
                      <a:pt x="54" y="559"/>
                    </a:lnTo>
                    <a:lnTo>
                      <a:pt x="52" y="562"/>
                    </a:lnTo>
                    <a:lnTo>
                      <a:pt x="50" y="566"/>
                    </a:lnTo>
                    <a:lnTo>
                      <a:pt x="48" y="570"/>
                    </a:lnTo>
                    <a:lnTo>
                      <a:pt x="45" y="573"/>
                    </a:lnTo>
                    <a:lnTo>
                      <a:pt x="44" y="577"/>
                    </a:lnTo>
                    <a:lnTo>
                      <a:pt x="41" y="579"/>
                    </a:lnTo>
                    <a:lnTo>
                      <a:pt x="39" y="583"/>
                    </a:lnTo>
                    <a:lnTo>
                      <a:pt x="38" y="586"/>
                    </a:lnTo>
                    <a:lnTo>
                      <a:pt x="35" y="590"/>
                    </a:lnTo>
                    <a:lnTo>
                      <a:pt x="34" y="592"/>
                    </a:lnTo>
                    <a:lnTo>
                      <a:pt x="33" y="596"/>
                    </a:lnTo>
                    <a:lnTo>
                      <a:pt x="31" y="598"/>
                    </a:lnTo>
                    <a:lnTo>
                      <a:pt x="29" y="602"/>
                    </a:lnTo>
                    <a:lnTo>
                      <a:pt x="27" y="604"/>
                    </a:lnTo>
                    <a:lnTo>
                      <a:pt x="26" y="607"/>
                    </a:lnTo>
                    <a:lnTo>
                      <a:pt x="25" y="611"/>
                    </a:lnTo>
                    <a:lnTo>
                      <a:pt x="22" y="613"/>
                    </a:lnTo>
                    <a:lnTo>
                      <a:pt x="21" y="617"/>
                    </a:lnTo>
                    <a:lnTo>
                      <a:pt x="20" y="621"/>
                    </a:lnTo>
                    <a:lnTo>
                      <a:pt x="19" y="623"/>
                    </a:lnTo>
                    <a:lnTo>
                      <a:pt x="16" y="626"/>
                    </a:lnTo>
                    <a:lnTo>
                      <a:pt x="15" y="630"/>
                    </a:lnTo>
                    <a:lnTo>
                      <a:pt x="15" y="632"/>
                    </a:lnTo>
                    <a:lnTo>
                      <a:pt x="13" y="636"/>
                    </a:lnTo>
                    <a:lnTo>
                      <a:pt x="12" y="639"/>
                    </a:lnTo>
                    <a:lnTo>
                      <a:pt x="11" y="642"/>
                    </a:lnTo>
                    <a:lnTo>
                      <a:pt x="11" y="645"/>
                    </a:lnTo>
                    <a:lnTo>
                      <a:pt x="9" y="649"/>
                    </a:lnTo>
                    <a:lnTo>
                      <a:pt x="8" y="653"/>
                    </a:lnTo>
                    <a:lnTo>
                      <a:pt x="7" y="655"/>
                    </a:lnTo>
                    <a:lnTo>
                      <a:pt x="6" y="660"/>
                    </a:lnTo>
                    <a:lnTo>
                      <a:pt x="5" y="662"/>
                    </a:lnTo>
                    <a:lnTo>
                      <a:pt x="5" y="666"/>
                    </a:lnTo>
                    <a:lnTo>
                      <a:pt x="3" y="669"/>
                    </a:lnTo>
                    <a:lnTo>
                      <a:pt x="3" y="673"/>
                    </a:lnTo>
                    <a:lnTo>
                      <a:pt x="2" y="675"/>
                    </a:lnTo>
                    <a:lnTo>
                      <a:pt x="1" y="679"/>
                    </a:lnTo>
                    <a:lnTo>
                      <a:pt x="1" y="682"/>
                    </a:lnTo>
                    <a:lnTo>
                      <a:pt x="1" y="686"/>
                    </a:lnTo>
                    <a:lnTo>
                      <a:pt x="0" y="689"/>
                    </a:lnTo>
                    <a:lnTo>
                      <a:pt x="0" y="693"/>
                    </a:lnTo>
                    <a:lnTo>
                      <a:pt x="0" y="695"/>
                    </a:lnTo>
                    <a:lnTo>
                      <a:pt x="0" y="699"/>
                    </a:lnTo>
                    <a:lnTo>
                      <a:pt x="0" y="702"/>
                    </a:lnTo>
                    <a:lnTo>
                      <a:pt x="0" y="706"/>
                    </a:lnTo>
                    <a:lnTo>
                      <a:pt x="0" y="709"/>
                    </a:lnTo>
                    <a:lnTo>
                      <a:pt x="0" y="712"/>
                    </a:lnTo>
                    <a:lnTo>
                      <a:pt x="0" y="715"/>
                    </a:lnTo>
                    <a:lnTo>
                      <a:pt x="0" y="718"/>
                    </a:lnTo>
                    <a:lnTo>
                      <a:pt x="0" y="721"/>
                    </a:lnTo>
                    <a:lnTo>
                      <a:pt x="0" y="725"/>
                    </a:lnTo>
                    <a:lnTo>
                      <a:pt x="0" y="727"/>
                    </a:lnTo>
                    <a:lnTo>
                      <a:pt x="0" y="731"/>
                    </a:lnTo>
                    <a:lnTo>
                      <a:pt x="1" y="733"/>
                    </a:lnTo>
                    <a:lnTo>
                      <a:pt x="1" y="737"/>
                    </a:lnTo>
                    <a:lnTo>
                      <a:pt x="2" y="739"/>
                    </a:lnTo>
                    <a:lnTo>
                      <a:pt x="3" y="743"/>
                    </a:lnTo>
                    <a:lnTo>
                      <a:pt x="3" y="746"/>
                    </a:lnTo>
                    <a:lnTo>
                      <a:pt x="5" y="749"/>
                    </a:lnTo>
                    <a:lnTo>
                      <a:pt x="7" y="755"/>
                    </a:lnTo>
                    <a:lnTo>
                      <a:pt x="9" y="759"/>
                    </a:lnTo>
                    <a:lnTo>
                      <a:pt x="12" y="765"/>
                    </a:lnTo>
                    <a:lnTo>
                      <a:pt x="15" y="771"/>
                    </a:lnTo>
                    <a:lnTo>
                      <a:pt x="19" y="776"/>
                    </a:lnTo>
                    <a:lnTo>
                      <a:pt x="24" y="781"/>
                    </a:lnTo>
                    <a:lnTo>
                      <a:pt x="27" y="785"/>
                    </a:lnTo>
                    <a:lnTo>
                      <a:pt x="33" y="790"/>
                    </a:lnTo>
                    <a:lnTo>
                      <a:pt x="38" y="794"/>
                    </a:lnTo>
                    <a:lnTo>
                      <a:pt x="43" y="797"/>
                    </a:lnTo>
                    <a:lnTo>
                      <a:pt x="48" y="801"/>
                    </a:lnTo>
                    <a:lnTo>
                      <a:pt x="54" y="804"/>
                    </a:lnTo>
                    <a:lnTo>
                      <a:pt x="57" y="806"/>
                    </a:lnTo>
                    <a:lnTo>
                      <a:pt x="59" y="807"/>
                    </a:lnTo>
                    <a:lnTo>
                      <a:pt x="63" y="808"/>
                    </a:lnTo>
                    <a:lnTo>
                      <a:pt x="66" y="809"/>
                    </a:lnTo>
                    <a:lnTo>
                      <a:pt x="69" y="810"/>
                    </a:lnTo>
                    <a:lnTo>
                      <a:pt x="72" y="811"/>
                    </a:lnTo>
                    <a:lnTo>
                      <a:pt x="76" y="813"/>
                    </a:lnTo>
                    <a:lnTo>
                      <a:pt x="78" y="815"/>
                    </a:lnTo>
                    <a:lnTo>
                      <a:pt x="82" y="815"/>
                    </a:lnTo>
                    <a:lnTo>
                      <a:pt x="85" y="816"/>
                    </a:lnTo>
                    <a:lnTo>
                      <a:pt x="88" y="817"/>
                    </a:lnTo>
                    <a:lnTo>
                      <a:pt x="91" y="819"/>
                    </a:lnTo>
                    <a:lnTo>
                      <a:pt x="95" y="819"/>
                    </a:lnTo>
                    <a:lnTo>
                      <a:pt x="98" y="820"/>
                    </a:lnTo>
                    <a:lnTo>
                      <a:pt x="102" y="821"/>
                    </a:lnTo>
                    <a:lnTo>
                      <a:pt x="105" y="821"/>
                    </a:lnTo>
                    <a:lnTo>
                      <a:pt x="108" y="822"/>
                    </a:lnTo>
                    <a:lnTo>
                      <a:pt x="111" y="822"/>
                    </a:lnTo>
                    <a:lnTo>
                      <a:pt x="115" y="823"/>
                    </a:lnTo>
                    <a:lnTo>
                      <a:pt x="118" y="825"/>
                    </a:lnTo>
                    <a:lnTo>
                      <a:pt x="122" y="825"/>
                    </a:lnTo>
                    <a:lnTo>
                      <a:pt x="126" y="826"/>
                    </a:lnTo>
                    <a:lnTo>
                      <a:pt x="129" y="826"/>
                    </a:lnTo>
                    <a:lnTo>
                      <a:pt x="133" y="826"/>
                    </a:lnTo>
                    <a:lnTo>
                      <a:pt x="136" y="826"/>
                    </a:lnTo>
                    <a:lnTo>
                      <a:pt x="139" y="827"/>
                    </a:lnTo>
                    <a:lnTo>
                      <a:pt x="142" y="827"/>
                    </a:lnTo>
                    <a:lnTo>
                      <a:pt x="146" y="827"/>
                    </a:lnTo>
                    <a:lnTo>
                      <a:pt x="149" y="827"/>
                    </a:lnTo>
                    <a:lnTo>
                      <a:pt x="152" y="828"/>
                    </a:lnTo>
                    <a:lnTo>
                      <a:pt x="155" y="828"/>
                    </a:lnTo>
                    <a:lnTo>
                      <a:pt x="159" y="828"/>
                    </a:lnTo>
                    <a:lnTo>
                      <a:pt x="162" y="828"/>
                    </a:lnTo>
                    <a:lnTo>
                      <a:pt x="165" y="828"/>
                    </a:lnTo>
                    <a:lnTo>
                      <a:pt x="168" y="828"/>
                    </a:lnTo>
                    <a:lnTo>
                      <a:pt x="172" y="829"/>
                    </a:lnTo>
                    <a:lnTo>
                      <a:pt x="174" y="829"/>
                    </a:lnTo>
                    <a:lnTo>
                      <a:pt x="178" y="829"/>
                    </a:lnTo>
                    <a:lnTo>
                      <a:pt x="181" y="829"/>
                    </a:lnTo>
                    <a:lnTo>
                      <a:pt x="184" y="830"/>
                    </a:lnTo>
                    <a:lnTo>
                      <a:pt x="190" y="830"/>
                    </a:lnTo>
                    <a:lnTo>
                      <a:pt x="195" y="830"/>
                    </a:lnTo>
                    <a:lnTo>
                      <a:pt x="200" y="830"/>
                    </a:lnTo>
                    <a:lnTo>
                      <a:pt x="206" y="830"/>
                    </a:lnTo>
                    <a:lnTo>
                      <a:pt x="211" y="830"/>
                    </a:lnTo>
                    <a:lnTo>
                      <a:pt x="216" y="832"/>
                    </a:lnTo>
                    <a:lnTo>
                      <a:pt x="220" y="832"/>
                    </a:lnTo>
                    <a:lnTo>
                      <a:pt x="225" y="832"/>
                    </a:lnTo>
                    <a:lnTo>
                      <a:pt x="227" y="832"/>
                    </a:lnTo>
                    <a:lnTo>
                      <a:pt x="232" y="832"/>
                    </a:lnTo>
                    <a:lnTo>
                      <a:pt x="236" y="832"/>
                    </a:lnTo>
                    <a:lnTo>
                      <a:pt x="241" y="832"/>
                    </a:lnTo>
                    <a:lnTo>
                      <a:pt x="244" y="830"/>
                    </a:lnTo>
                    <a:lnTo>
                      <a:pt x="249" y="830"/>
                    </a:lnTo>
                    <a:lnTo>
                      <a:pt x="252" y="830"/>
                    </a:lnTo>
                    <a:lnTo>
                      <a:pt x="257" y="830"/>
                    </a:lnTo>
                    <a:lnTo>
                      <a:pt x="261" y="829"/>
                    </a:lnTo>
                    <a:lnTo>
                      <a:pt x="265" y="828"/>
                    </a:lnTo>
                    <a:lnTo>
                      <a:pt x="270" y="828"/>
                    </a:lnTo>
                    <a:lnTo>
                      <a:pt x="274" y="827"/>
                    </a:lnTo>
                    <a:lnTo>
                      <a:pt x="277" y="827"/>
                    </a:lnTo>
                    <a:lnTo>
                      <a:pt x="281" y="826"/>
                    </a:lnTo>
                    <a:lnTo>
                      <a:pt x="286" y="826"/>
                    </a:lnTo>
                    <a:lnTo>
                      <a:pt x="289" y="826"/>
                    </a:lnTo>
                    <a:lnTo>
                      <a:pt x="293" y="825"/>
                    </a:lnTo>
                    <a:lnTo>
                      <a:pt x="295" y="825"/>
                    </a:lnTo>
                    <a:lnTo>
                      <a:pt x="299" y="823"/>
                    </a:lnTo>
                    <a:lnTo>
                      <a:pt x="302" y="823"/>
                    </a:lnTo>
                    <a:lnTo>
                      <a:pt x="305" y="823"/>
                    </a:lnTo>
                    <a:lnTo>
                      <a:pt x="307" y="823"/>
                    </a:lnTo>
                    <a:lnTo>
                      <a:pt x="310" y="823"/>
                    </a:lnTo>
                    <a:lnTo>
                      <a:pt x="313" y="823"/>
                    </a:lnTo>
                    <a:lnTo>
                      <a:pt x="315" y="823"/>
                    </a:lnTo>
                    <a:lnTo>
                      <a:pt x="319" y="826"/>
                    </a:lnTo>
                    <a:lnTo>
                      <a:pt x="320" y="827"/>
                    </a:lnTo>
                    <a:lnTo>
                      <a:pt x="321" y="829"/>
                    </a:lnTo>
                    <a:lnTo>
                      <a:pt x="320" y="830"/>
                    </a:lnTo>
                    <a:lnTo>
                      <a:pt x="319" y="832"/>
                    </a:lnTo>
                    <a:lnTo>
                      <a:pt x="316" y="834"/>
                    </a:lnTo>
                    <a:lnTo>
                      <a:pt x="314" y="835"/>
                    </a:lnTo>
                    <a:lnTo>
                      <a:pt x="310" y="836"/>
                    </a:lnTo>
                    <a:lnTo>
                      <a:pt x="306" y="839"/>
                    </a:lnTo>
                    <a:lnTo>
                      <a:pt x="301" y="841"/>
                    </a:lnTo>
                    <a:lnTo>
                      <a:pt x="296" y="842"/>
                    </a:lnTo>
                    <a:lnTo>
                      <a:pt x="294" y="844"/>
                    </a:lnTo>
                    <a:lnTo>
                      <a:pt x="290" y="845"/>
                    </a:lnTo>
                    <a:lnTo>
                      <a:pt x="287" y="845"/>
                    </a:lnTo>
                    <a:lnTo>
                      <a:pt x="284" y="847"/>
                    </a:lnTo>
                    <a:lnTo>
                      <a:pt x="281" y="848"/>
                    </a:lnTo>
                    <a:lnTo>
                      <a:pt x="278" y="849"/>
                    </a:lnTo>
                    <a:lnTo>
                      <a:pt x="275" y="851"/>
                    </a:lnTo>
                    <a:lnTo>
                      <a:pt x="271" y="852"/>
                    </a:lnTo>
                    <a:lnTo>
                      <a:pt x="268" y="853"/>
                    </a:lnTo>
                    <a:lnTo>
                      <a:pt x="264" y="854"/>
                    </a:lnTo>
                    <a:lnTo>
                      <a:pt x="261" y="855"/>
                    </a:lnTo>
                    <a:lnTo>
                      <a:pt x="257" y="857"/>
                    </a:lnTo>
                    <a:lnTo>
                      <a:pt x="254" y="858"/>
                    </a:lnTo>
                    <a:lnTo>
                      <a:pt x="250" y="859"/>
                    </a:lnTo>
                    <a:lnTo>
                      <a:pt x="246" y="860"/>
                    </a:lnTo>
                    <a:lnTo>
                      <a:pt x="243" y="863"/>
                    </a:lnTo>
                    <a:lnTo>
                      <a:pt x="239" y="864"/>
                    </a:lnTo>
                    <a:lnTo>
                      <a:pt x="236" y="865"/>
                    </a:lnTo>
                    <a:lnTo>
                      <a:pt x="231" y="866"/>
                    </a:lnTo>
                    <a:lnTo>
                      <a:pt x="227" y="867"/>
                    </a:lnTo>
                    <a:lnTo>
                      <a:pt x="223" y="870"/>
                    </a:lnTo>
                    <a:lnTo>
                      <a:pt x="219" y="871"/>
                    </a:lnTo>
                    <a:lnTo>
                      <a:pt x="216" y="872"/>
                    </a:lnTo>
                    <a:lnTo>
                      <a:pt x="212" y="874"/>
                    </a:lnTo>
                    <a:lnTo>
                      <a:pt x="207" y="876"/>
                    </a:lnTo>
                    <a:lnTo>
                      <a:pt x="204" y="878"/>
                    </a:lnTo>
                    <a:lnTo>
                      <a:pt x="199" y="879"/>
                    </a:lnTo>
                    <a:lnTo>
                      <a:pt x="195" y="880"/>
                    </a:lnTo>
                    <a:lnTo>
                      <a:pt x="192" y="883"/>
                    </a:lnTo>
                    <a:lnTo>
                      <a:pt x="188" y="885"/>
                    </a:lnTo>
                    <a:lnTo>
                      <a:pt x="184" y="886"/>
                    </a:lnTo>
                    <a:lnTo>
                      <a:pt x="180" y="889"/>
                    </a:lnTo>
                    <a:lnTo>
                      <a:pt x="177" y="890"/>
                    </a:lnTo>
                    <a:lnTo>
                      <a:pt x="173" y="892"/>
                    </a:lnTo>
                    <a:lnTo>
                      <a:pt x="169" y="895"/>
                    </a:lnTo>
                    <a:lnTo>
                      <a:pt x="165" y="897"/>
                    </a:lnTo>
                    <a:lnTo>
                      <a:pt x="161" y="898"/>
                    </a:lnTo>
                    <a:lnTo>
                      <a:pt x="159" y="900"/>
                    </a:lnTo>
                    <a:lnTo>
                      <a:pt x="155" y="903"/>
                    </a:lnTo>
                    <a:lnTo>
                      <a:pt x="152" y="905"/>
                    </a:lnTo>
                    <a:lnTo>
                      <a:pt x="148" y="906"/>
                    </a:lnTo>
                    <a:lnTo>
                      <a:pt x="144" y="909"/>
                    </a:lnTo>
                    <a:lnTo>
                      <a:pt x="142" y="911"/>
                    </a:lnTo>
                    <a:lnTo>
                      <a:pt x="140" y="915"/>
                    </a:lnTo>
                    <a:lnTo>
                      <a:pt x="134" y="919"/>
                    </a:lnTo>
                    <a:lnTo>
                      <a:pt x="129" y="924"/>
                    </a:lnTo>
                    <a:lnTo>
                      <a:pt x="124" y="929"/>
                    </a:lnTo>
                    <a:lnTo>
                      <a:pt x="120" y="934"/>
                    </a:lnTo>
                    <a:lnTo>
                      <a:pt x="116" y="937"/>
                    </a:lnTo>
                    <a:lnTo>
                      <a:pt x="112" y="942"/>
                    </a:lnTo>
                    <a:lnTo>
                      <a:pt x="109" y="946"/>
                    </a:lnTo>
                    <a:lnTo>
                      <a:pt x="107" y="949"/>
                    </a:lnTo>
                    <a:lnTo>
                      <a:pt x="104" y="953"/>
                    </a:lnTo>
                    <a:lnTo>
                      <a:pt x="103" y="956"/>
                    </a:lnTo>
                    <a:lnTo>
                      <a:pt x="101" y="959"/>
                    </a:lnTo>
                    <a:lnTo>
                      <a:pt x="99" y="962"/>
                    </a:lnTo>
                    <a:lnTo>
                      <a:pt x="98" y="965"/>
                    </a:lnTo>
                    <a:lnTo>
                      <a:pt x="98" y="968"/>
                    </a:lnTo>
                    <a:lnTo>
                      <a:pt x="98" y="973"/>
                    </a:lnTo>
                    <a:lnTo>
                      <a:pt x="99" y="978"/>
                    </a:lnTo>
                    <a:lnTo>
                      <a:pt x="101" y="981"/>
                    </a:lnTo>
                    <a:lnTo>
                      <a:pt x="103" y="985"/>
                    </a:lnTo>
                    <a:lnTo>
                      <a:pt x="107" y="988"/>
                    </a:lnTo>
                    <a:lnTo>
                      <a:pt x="111" y="992"/>
                    </a:lnTo>
                    <a:lnTo>
                      <a:pt x="116" y="994"/>
                    </a:lnTo>
                    <a:lnTo>
                      <a:pt x="121" y="998"/>
                    </a:lnTo>
                    <a:lnTo>
                      <a:pt x="123" y="998"/>
                    </a:lnTo>
                    <a:lnTo>
                      <a:pt x="126" y="1000"/>
                    </a:lnTo>
                    <a:lnTo>
                      <a:pt x="129" y="1001"/>
                    </a:lnTo>
                    <a:lnTo>
                      <a:pt x="133" y="1002"/>
                    </a:lnTo>
                    <a:lnTo>
                      <a:pt x="135" y="1004"/>
                    </a:lnTo>
                    <a:lnTo>
                      <a:pt x="139" y="1005"/>
                    </a:lnTo>
                    <a:lnTo>
                      <a:pt x="143" y="1006"/>
                    </a:lnTo>
                    <a:lnTo>
                      <a:pt x="148" y="1007"/>
                    </a:lnTo>
                    <a:lnTo>
                      <a:pt x="150" y="1007"/>
                    </a:lnTo>
                    <a:lnTo>
                      <a:pt x="153" y="1008"/>
                    </a:lnTo>
                    <a:lnTo>
                      <a:pt x="156" y="1008"/>
                    </a:lnTo>
                    <a:lnTo>
                      <a:pt x="160" y="1010"/>
                    </a:lnTo>
                    <a:lnTo>
                      <a:pt x="162" y="1010"/>
                    </a:lnTo>
                    <a:lnTo>
                      <a:pt x="166" y="1011"/>
                    </a:lnTo>
                    <a:lnTo>
                      <a:pt x="169" y="1011"/>
                    </a:lnTo>
                    <a:lnTo>
                      <a:pt x="173" y="1012"/>
                    </a:lnTo>
                    <a:lnTo>
                      <a:pt x="177" y="1012"/>
                    </a:lnTo>
                    <a:lnTo>
                      <a:pt x="179" y="1012"/>
                    </a:lnTo>
                    <a:lnTo>
                      <a:pt x="184" y="1012"/>
                    </a:lnTo>
                    <a:lnTo>
                      <a:pt x="187" y="1013"/>
                    </a:lnTo>
                    <a:lnTo>
                      <a:pt x="191" y="1013"/>
                    </a:lnTo>
                    <a:lnTo>
                      <a:pt x="194" y="1013"/>
                    </a:lnTo>
                    <a:lnTo>
                      <a:pt x="198" y="1014"/>
                    </a:lnTo>
                    <a:lnTo>
                      <a:pt x="203" y="1014"/>
                    </a:lnTo>
                    <a:lnTo>
                      <a:pt x="207" y="1014"/>
                    </a:lnTo>
                    <a:lnTo>
                      <a:pt x="211" y="1016"/>
                    </a:lnTo>
                    <a:lnTo>
                      <a:pt x="214" y="1016"/>
                    </a:lnTo>
                    <a:lnTo>
                      <a:pt x="219" y="1017"/>
                    </a:lnTo>
                    <a:lnTo>
                      <a:pt x="224" y="1017"/>
                    </a:lnTo>
                    <a:lnTo>
                      <a:pt x="227" y="1017"/>
                    </a:lnTo>
                    <a:lnTo>
                      <a:pt x="232" y="1017"/>
                    </a:lnTo>
                    <a:lnTo>
                      <a:pt x="237" y="1018"/>
                    </a:lnTo>
                    <a:lnTo>
                      <a:pt x="241" y="1018"/>
                    </a:lnTo>
                    <a:lnTo>
                      <a:pt x="245" y="1018"/>
                    </a:lnTo>
                    <a:lnTo>
                      <a:pt x="249" y="1018"/>
                    </a:lnTo>
                    <a:lnTo>
                      <a:pt x="254" y="1018"/>
                    </a:lnTo>
                    <a:lnTo>
                      <a:pt x="258" y="1018"/>
                    </a:lnTo>
                    <a:lnTo>
                      <a:pt x="262" y="1018"/>
                    </a:lnTo>
                    <a:lnTo>
                      <a:pt x="267" y="1018"/>
                    </a:lnTo>
                    <a:lnTo>
                      <a:pt x="271" y="1019"/>
                    </a:lnTo>
                    <a:lnTo>
                      <a:pt x="275" y="1019"/>
                    </a:lnTo>
                    <a:lnTo>
                      <a:pt x="280" y="1019"/>
                    </a:lnTo>
                    <a:lnTo>
                      <a:pt x="283" y="1019"/>
                    </a:lnTo>
                    <a:lnTo>
                      <a:pt x="288" y="1019"/>
                    </a:lnTo>
                    <a:lnTo>
                      <a:pt x="292" y="1019"/>
                    </a:lnTo>
                    <a:lnTo>
                      <a:pt x="295" y="1019"/>
                    </a:lnTo>
                    <a:lnTo>
                      <a:pt x="300" y="1019"/>
                    </a:lnTo>
                    <a:lnTo>
                      <a:pt x="305" y="1019"/>
                    </a:lnTo>
                    <a:lnTo>
                      <a:pt x="307" y="1019"/>
                    </a:lnTo>
                    <a:lnTo>
                      <a:pt x="312" y="1019"/>
                    </a:lnTo>
                    <a:lnTo>
                      <a:pt x="314" y="1019"/>
                    </a:lnTo>
                    <a:lnTo>
                      <a:pt x="319" y="1019"/>
                    </a:lnTo>
                    <a:lnTo>
                      <a:pt x="322" y="1019"/>
                    </a:lnTo>
                    <a:lnTo>
                      <a:pt x="326" y="1019"/>
                    </a:lnTo>
                    <a:lnTo>
                      <a:pt x="329" y="1019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8" y="1018"/>
                    </a:lnTo>
                    <a:lnTo>
                      <a:pt x="341" y="1018"/>
                    </a:lnTo>
                    <a:lnTo>
                      <a:pt x="345" y="1018"/>
                    </a:lnTo>
                    <a:lnTo>
                      <a:pt x="350" y="1017"/>
                    </a:lnTo>
                    <a:lnTo>
                      <a:pt x="356" y="1017"/>
                    </a:lnTo>
                    <a:lnTo>
                      <a:pt x="359" y="1017"/>
                    </a:lnTo>
                    <a:lnTo>
                      <a:pt x="364" y="1016"/>
                    </a:lnTo>
                    <a:lnTo>
                      <a:pt x="370" y="1016"/>
                    </a:lnTo>
                    <a:lnTo>
                      <a:pt x="375" y="1014"/>
                    </a:lnTo>
                    <a:lnTo>
                      <a:pt x="380" y="1014"/>
                    </a:lnTo>
                    <a:lnTo>
                      <a:pt x="386" y="1013"/>
                    </a:lnTo>
                    <a:lnTo>
                      <a:pt x="389" y="1013"/>
                    </a:lnTo>
                    <a:lnTo>
                      <a:pt x="391" y="1013"/>
                    </a:lnTo>
                    <a:lnTo>
                      <a:pt x="395" y="1013"/>
                    </a:lnTo>
                    <a:lnTo>
                      <a:pt x="397" y="1013"/>
                    </a:lnTo>
                    <a:lnTo>
                      <a:pt x="403" y="1012"/>
                    </a:lnTo>
                    <a:lnTo>
                      <a:pt x="409" y="1012"/>
                    </a:lnTo>
                    <a:lnTo>
                      <a:pt x="411" y="1012"/>
                    </a:lnTo>
                    <a:lnTo>
                      <a:pt x="415" y="1012"/>
                    </a:lnTo>
                    <a:lnTo>
                      <a:pt x="417" y="1012"/>
                    </a:lnTo>
                    <a:lnTo>
                      <a:pt x="421" y="1012"/>
                    </a:lnTo>
                    <a:lnTo>
                      <a:pt x="423" y="1012"/>
                    </a:lnTo>
                    <a:lnTo>
                      <a:pt x="427" y="1012"/>
                    </a:lnTo>
                    <a:lnTo>
                      <a:pt x="429" y="1012"/>
                    </a:lnTo>
                    <a:lnTo>
                      <a:pt x="431" y="1012"/>
                    </a:lnTo>
                    <a:lnTo>
                      <a:pt x="435" y="1012"/>
                    </a:lnTo>
                    <a:lnTo>
                      <a:pt x="437" y="1012"/>
                    </a:lnTo>
                    <a:lnTo>
                      <a:pt x="440" y="1012"/>
                    </a:lnTo>
                    <a:lnTo>
                      <a:pt x="443" y="1012"/>
                    </a:lnTo>
                    <a:lnTo>
                      <a:pt x="448" y="1011"/>
                    </a:lnTo>
                    <a:lnTo>
                      <a:pt x="454" y="1011"/>
                    </a:lnTo>
                    <a:lnTo>
                      <a:pt x="459" y="1011"/>
                    </a:lnTo>
                    <a:lnTo>
                      <a:pt x="463" y="1011"/>
                    </a:lnTo>
                    <a:lnTo>
                      <a:pt x="468" y="1011"/>
                    </a:lnTo>
                    <a:lnTo>
                      <a:pt x="473" y="1012"/>
                    </a:lnTo>
                    <a:lnTo>
                      <a:pt x="476" y="1012"/>
                    </a:lnTo>
                    <a:lnTo>
                      <a:pt x="481" y="1012"/>
                    </a:lnTo>
                    <a:lnTo>
                      <a:pt x="485" y="1012"/>
                    </a:lnTo>
                    <a:lnTo>
                      <a:pt x="488" y="1012"/>
                    </a:lnTo>
                    <a:lnTo>
                      <a:pt x="491" y="1013"/>
                    </a:lnTo>
                    <a:lnTo>
                      <a:pt x="493" y="1013"/>
                    </a:lnTo>
                    <a:lnTo>
                      <a:pt x="498" y="1016"/>
                    </a:lnTo>
                    <a:lnTo>
                      <a:pt x="501" y="1017"/>
                    </a:lnTo>
                    <a:lnTo>
                      <a:pt x="503" y="1019"/>
                    </a:lnTo>
                    <a:lnTo>
                      <a:pt x="506" y="1023"/>
                    </a:lnTo>
                    <a:lnTo>
                      <a:pt x="510" y="1026"/>
                    </a:lnTo>
                    <a:lnTo>
                      <a:pt x="514" y="1031"/>
                    </a:lnTo>
                    <a:lnTo>
                      <a:pt x="519" y="1036"/>
                    </a:lnTo>
                    <a:lnTo>
                      <a:pt x="525" y="1042"/>
                    </a:lnTo>
                    <a:lnTo>
                      <a:pt x="527" y="1044"/>
                    </a:lnTo>
                    <a:lnTo>
                      <a:pt x="531" y="1046"/>
                    </a:lnTo>
                    <a:lnTo>
                      <a:pt x="535" y="1049"/>
                    </a:lnTo>
                    <a:lnTo>
                      <a:pt x="538" y="1052"/>
                    </a:lnTo>
                    <a:lnTo>
                      <a:pt x="542" y="1055"/>
                    </a:lnTo>
                    <a:lnTo>
                      <a:pt x="545" y="1056"/>
                    </a:lnTo>
                    <a:lnTo>
                      <a:pt x="549" y="1058"/>
                    </a:lnTo>
                    <a:lnTo>
                      <a:pt x="554" y="1061"/>
                    </a:lnTo>
                    <a:lnTo>
                      <a:pt x="557" y="1063"/>
                    </a:lnTo>
                    <a:lnTo>
                      <a:pt x="562" y="1065"/>
                    </a:lnTo>
                    <a:lnTo>
                      <a:pt x="567" y="1067"/>
                    </a:lnTo>
                    <a:lnTo>
                      <a:pt x="571" y="1068"/>
                    </a:lnTo>
                    <a:lnTo>
                      <a:pt x="575" y="1069"/>
                    </a:lnTo>
                    <a:lnTo>
                      <a:pt x="581" y="1070"/>
                    </a:lnTo>
                    <a:lnTo>
                      <a:pt x="586" y="1070"/>
                    </a:lnTo>
                    <a:lnTo>
                      <a:pt x="590" y="1071"/>
                    </a:lnTo>
                    <a:lnTo>
                      <a:pt x="595" y="1070"/>
                    </a:lnTo>
                    <a:lnTo>
                      <a:pt x="600" y="1070"/>
                    </a:lnTo>
                    <a:lnTo>
                      <a:pt x="606" y="1069"/>
                    </a:lnTo>
                    <a:lnTo>
                      <a:pt x="612" y="1069"/>
                    </a:lnTo>
                    <a:lnTo>
                      <a:pt x="616" y="1067"/>
                    </a:lnTo>
                    <a:lnTo>
                      <a:pt x="621" y="1065"/>
                    </a:lnTo>
                    <a:lnTo>
                      <a:pt x="625" y="1064"/>
                    </a:lnTo>
                    <a:lnTo>
                      <a:pt x="629" y="1062"/>
                    </a:lnTo>
                    <a:lnTo>
                      <a:pt x="633" y="1061"/>
                    </a:lnTo>
                    <a:lnTo>
                      <a:pt x="638" y="1059"/>
                    </a:lnTo>
                    <a:lnTo>
                      <a:pt x="641" y="1057"/>
                    </a:lnTo>
                    <a:lnTo>
                      <a:pt x="645" y="1056"/>
                    </a:lnTo>
                    <a:lnTo>
                      <a:pt x="647" y="1055"/>
                    </a:lnTo>
                    <a:lnTo>
                      <a:pt x="651" y="1052"/>
                    </a:lnTo>
                    <a:lnTo>
                      <a:pt x="653" y="1051"/>
                    </a:lnTo>
                    <a:lnTo>
                      <a:pt x="656" y="1050"/>
                    </a:lnTo>
                    <a:lnTo>
                      <a:pt x="660" y="1046"/>
                    </a:lnTo>
                    <a:lnTo>
                      <a:pt x="665" y="1044"/>
                    </a:lnTo>
                    <a:lnTo>
                      <a:pt x="670" y="1040"/>
                    </a:lnTo>
                    <a:lnTo>
                      <a:pt x="673" y="1037"/>
                    </a:lnTo>
                    <a:lnTo>
                      <a:pt x="678" y="1035"/>
                    </a:lnTo>
                    <a:lnTo>
                      <a:pt x="684" y="1032"/>
                    </a:lnTo>
                    <a:lnTo>
                      <a:pt x="686" y="1031"/>
                    </a:lnTo>
                    <a:lnTo>
                      <a:pt x="689" y="1029"/>
                    </a:lnTo>
                    <a:lnTo>
                      <a:pt x="692" y="1027"/>
                    </a:lnTo>
                    <a:lnTo>
                      <a:pt x="696" y="1027"/>
                    </a:lnTo>
                    <a:lnTo>
                      <a:pt x="699" y="1025"/>
                    </a:lnTo>
                    <a:lnTo>
                      <a:pt x="703" y="1024"/>
                    </a:lnTo>
                    <a:lnTo>
                      <a:pt x="708" y="1023"/>
                    </a:lnTo>
                    <a:lnTo>
                      <a:pt x="712" y="1023"/>
                    </a:lnTo>
                    <a:lnTo>
                      <a:pt x="716" y="1021"/>
                    </a:lnTo>
                    <a:lnTo>
                      <a:pt x="722" y="1020"/>
                    </a:lnTo>
                    <a:lnTo>
                      <a:pt x="724" y="1019"/>
                    </a:lnTo>
                    <a:lnTo>
                      <a:pt x="727" y="1019"/>
                    </a:lnTo>
                    <a:lnTo>
                      <a:pt x="730" y="1018"/>
                    </a:lnTo>
                    <a:lnTo>
                      <a:pt x="733" y="1018"/>
                    </a:lnTo>
                    <a:lnTo>
                      <a:pt x="735" y="1018"/>
                    </a:lnTo>
                    <a:lnTo>
                      <a:pt x="738" y="1017"/>
                    </a:lnTo>
                    <a:lnTo>
                      <a:pt x="742" y="1017"/>
                    </a:lnTo>
                    <a:lnTo>
                      <a:pt x="744" y="1017"/>
                    </a:lnTo>
                    <a:lnTo>
                      <a:pt x="748" y="1017"/>
                    </a:lnTo>
                    <a:lnTo>
                      <a:pt x="752" y="1016"/>
                    </a:lnTo>
                    <a:lnTo>
                      <a:pt x="755" y="1016"/>
                    </a:lnTo>
                    <a:lnTo>
                      <a:pt x="760" y="1016"/>
                    </a:lnTo>
                    <a:lnTo>
                      <a:pt x="762" y="1016"/>
                    </a:lnTo>
                    <a:lnTo>
                      <a:pt x="766" y="1014"/>
                    </a:lnTo>
                    <a:lnTo>
                      <a:pt x="769" y="1014"/>
                    </a:lnTo>
                    <a:lnTo>
                      <a:pt x="774" y="1014"/>
                    </a:lnTo>
                    <a:lnTo>
                      <a:pt x="778" y="1013"/>
                    </a:lnTo>
                    <a:lnTo>
                      <a:pt x="781" y="1013"/>
                    </a:lnTo>
                    <a:lnTo>
                      <a:pt x="785" y="1013"/>
                    </a:lnTo>
                    <a:lnTo>
                      <a:pt x="789" y="1013"/>
                    </a:lnTo>
                    <a:lnTo>
                      <a:pt x="793" y="1012"/>
                    </a:lnTo>
                    <a:lnTo>
                      <a:pt x="798" y="1012"/>
                    </a:lnTo>
                    <a:lnTo>
                      <a:pt x="801" y="1012"/>
                    </a:lnTo>
                    <a:lnTo>
                      <a:pt x="806" y="1012"/>
                    </a:lnTo>
                    <a:lnTo>
                      <a:pt x="810" y="1011"/>
                    </a:lnTo>
                    <a:lnTo>
                      <a:pt x="814" y="1011"/>
                    </a:lnTo>
                    <a:lnTo>
                      <a:pt x="818" y="1011"/>
                    </a:lnTo>
                    <a:lnTo>
                      <a:pt x="823" y="1011"/>
                    </a:lnTo>
                    <a:lnTo>
                      <a:pt x="826" y="1010"/>
                    </a:lnTo>
                    <a:lnTo>
                      <a:pt x="831" y="1010"/>
                    </a:lnTo>
                    <a:lnTo>
                      <a:pt x="836" y="1008"/>
                    </a:lnTo>
                    <a:lnTo>
                      <a:pt x="840" y="1008"/>
                    </a:lnTo>
                    <a:lnTo>
                      <a:pt x="844" y="1007"/>
                    </a:lnTo>
                    <a:lnTo>
                      <a:pt x="849" y="1007"/>
                    </a:lnTo>
                    <a:lnTo>
                      <a:pt x="854" y="1006"/>
                    </a:lnTo>
                    <a:lnTo>
                      <a:pt x="858" y="1006"/>
                    </a:lnTo>
                    <a:lnTo>
                      <a:pt x="862" y="1005"/>
                    </a:lnTo>
                    <a:lnTo>
                      <a:pt x="867" y="1005"/>
                    </a:lnTo>
                    <a:lnTo>
                      <a:pt x="870" y="1004"/>
                    </a:lnTo>
                    <a:lnTo>
                      <a:pt x="876" y="1004"/>
                    </a:lnTo>
                    <a:lnTo>
                      <a:pt x="880" y="1002"/>
                    </a:lnTo>
                    <a:lnTo>
                      <a:pt x="884" y="1002"/>
                    </a:lnTo>
                    <a:lnTo>
                      <a:pt x="889" y="1001"/>
                    </a:lnTo>
                    <a:lnTo>
                      <a:pt x="894" y="1001"/>
                    </a:lnTo>
                    <a:lnTo>
                      <a:pt x="899" y="1000"/>
                    </a:lnTo>
                    <a:lnTo>
                      <a:pt x="902" y="999"/>
                    </a:lnTo>
                    <a:lnTo>
                      <a:pt x="907" y="998"/>
                    </a:lnTo>
                    <a:lnTo>
                      <a:pt x="910" y="998"/>
                    </a:lnTo>
                    <a:lnTo>
                      <a:pt x="915" y="997"/>
                    </a:lnTo>
                    <a:lnTo>
                      <a:pt x="919" y="995"/>
                    </a:lnTo>
                    <a:lnTo>
                      <a:pt x="923" y="994"/>
                    </a:lnTo>
                    <a:lnTo>
                      <a:pt x="928" y="993"/>
                    </a:lnTo>
                    <a:lnTo>
                      <a:pt x="932" y="992"/>
                    </a:lnTo>
                    <a:lnTo>
                      <a:pt x="936" y="991"/>
                    </a:lnTo>
                    <a:lnTo>
                      <a:pt x="940" y="989"/>
                    </a:lnTo>
                    <a:lnTo>
                      <a:pt x="945" y="988"/>
                    </a:lnTo>
                    <a:lnTo>
                      <a:pt x="948" y="987"/>
                    </a:lnTo>
                    <a:lnTo>
                      <a:pt x="953" y="986"/>
                    </a:lnTo>
                    <a:lnTo>
                      <a:pt x="958" y="985"/>
                    </a:lnTo>
                    <a:lnTo>
                      <a:pt x="961" y="983"/>
                    </a:lnTo>
                    <a:lnTo>
                      <a:pt x="965" y="982"/>
                    </a:lnTo>
                    <a:lnTo>
                      <a:pt x="969" y="980"/>
                    </a:lnTo>
                    <a:lnTo>
                      <a:pt x="972" y="979"/>
                    </a:lnTo>
                    <a:lnTo>
                      <a:pt x="976" y="978"/>
                    </a:lnTo>
                    <a:lnTo>
                      <a:pt x="979" y="975"/>
                    </a:lnTo>
                    <a:lnTo>
                      <a:pt x="983" y="974"/>
                    </a:lnTo>
                    <a:lnTo>
                      <a:pt x="986" y="973"/>
                    </a:lnTo>
                    <a:lnTo>
                      <a:pt x="990" y="972"/>
                    </a:lnTo>
                    <a:lnTo>
                      <a:pt x="992" y="970"/>
                    </a:lnTo>
                    <a:lnTo>
                      <a:pt x="996" y="968"/>
                    </a:lnTo>
                    <a:lnTo>
                      <a:pt x="999" y="968"/>
                    </a:lnTo>
                    <a:lnTo>
                      <a:pt x="1002" y="967"/>
                    </a:lnTo>
                    <a:lnTo>
                      <a:pt x="1005" y="965"/>
                    </a:lnTo>
                    <a:lnTo>
                      <a:pt x="1008" y="963"/>
                    </a:lnTo>
                    <a:lnTo>
                      <a:pt x="1011" y="963"/>
                    </a:lnTo>
                    <a:lnTo>
                      <a:pt x="1014" y="962"/>
                    </a:lnTo>
                    <a:lnTo>
                      <a:pt x="1018" y="959"/>
                    </a:lnTo>
                    <a:lnTo>
                      <a:pt x="1023" y="956"/>
                    </a:lnTo>
                    <a:lnTo>
                      <a:pt x="1028" y="954"/>
                    </a:lnTo>
                    <a:lnTo>
                      <a:pt x="1033" y="951"/>
                    </a:lnTo>
                    <a:lnTo>
                      <a:pt x="1036" y="949"/>
                    </a:lnTo>
                    <a:lnTo>
                      <a:pt x="1040" y="947"/>
                    </a:lnTo>
                    <a:lnTo>
                      <a:pt x="1043" y="944"/>
                    </a:lnTo>
                    <a:lnTo>
                      <a:pt x="1047" y="943"/>
                    </a:lnTo>
                    <a:lnTo>
                      <a:pt x="1050" y="940"/>
                    </a:lnTo>
                    <a:lnTo>
                      <a:pt x="1053" y="937"/>
                    </a:lnTo>
                    <a:lnTo>
                      <a:pt x="1054" y="935"/>
                    </a:lnTo>
                    <a:lnTo>
                      <a:pt x="1057" y="932"/>
                    </a:lnTo>
                    <a:lnTo>
                      <a:pt x="1061" y="928"/>
                    </a:lnTo>
                    <a:lnTo>
                      <a:pt x="1065" y="923"/>
                    </a:lnTo>
                    <a:lnTo>
                      <a:pt x="1066" y="918"/>
                    </a:lnTo>
                    <a:lnTo>
                      <a:pt x="1068" y="914"/>
                    </a:lnTo>
                    <a:lnTo>
                      <a:pt x="1068" y="908"/>
                    </a:lnTo>
                    <a:lnTo>
                      <a:pt x="1069" y="902"/>
                    </a:lnTo>
                    <a:lnTo>
                      <a:pt x="1068" y="898"/>
                    </a:lnTo>
                    <a:lnTo>
                      <a:pt x="1067" y="895"/>
                    </a:lnTo>
                    <a:lnTo>
                      <a:pt x="1066" y="892"/>
                    </a:lnTo>
                    <a:lnTo>
                      <a:pt x="1065" y="889"/>
                    </a:lnTo>
                    <a:lnTo>
                      <a:pt x="1063" y="885"/>
                    </a:lnTo>
                    <a:lnTo>
                      <a:pt x="1061" y="881"/>
                    </a:lnTo>
                    <a:lnTo>
                      <a:pt x="1059" y="877"/>
                    </a:lnTo>
                    <a:lnTo>
                      <a:pt x="1056" y="874"/>
                    </a:lnTo>
                    <a:lnTo>
                      <a:pt x="1054" y="870"/>
                    </a:lnTo>
                    <a:lnTo>
                      <a:pt x="1050" y="866"/>
                    </a:lnTo>
                    <a:lnTo>
                      <a:pt x="1046" y="861"/>
                    </a:lnTo>
                    <a:lnTo>
                      <a:pt x="1042" y="858"/>
                    </a:lnTo>
                    <a:lnTo>
                      <a:pt x="1037" y="854"/>
                    </a:lnTo>
                    <a:lnTo>
                      <a:pt x="1034" y="851"/>
                    </a:lnTo>
                    <a:lnTo>
                      <a:pt x="1028" y="846"/>
                    </a:lnTo>
                    <a:lnTo>
                      <a:pt x="1023" y="842"/>
                    </a:lnTo>
                    <a:lnTo>
                      <a:pt x="1019" y="841"/>
                    </a:lnTo>
                    <a:lnTo>
                      <a:pt x="1016" y="839"/>
                    </a:lnTo>
                    <a:lnTo>
                      <a:pt x="1014" y="836"/>
                    </a:lnTo>
                    <a:lnTo>
                      <a:pt x="1010" y="835"/>
                    </a:lnTo>
                    <a:lnTo>
                      <a:pt x="1006" y="833"/>
                    </a:lnTo>
                    <a:lnTo>
                      <a:pt x="1003" y="830"/>
                    </a:lnTo>
                    <a:lnTo>
                      <a:pt x="999" y="829"/>
                    </a:lnTo>
                    <a:lnTo>
                      <a:pt x="997" y="827"/>
                    </a:lnTo>
                    <a:lnTo>
                      <a:pt x="992" y="826"/>
                    </a:lnTo>
                    <a:lnTo>
                      <a:pt x="989" y="823"/>
                    </a:lnTo>
                    <a:lnTo>
                      <a:pt x="984" y="821"/>
                    </a:lnTo>
                    <a:lnTo>
                      <a:pt x="980" y="820"/>
                    </a:lnTo>
                    <a:lnTo>
                      <a:pt x="977" y="819"/>
                    </a:lnTo>
                    <a:lnTo>
                      <a:pt x="972" y="816"/>
                    </a:lnTo>
                    <a:lnTo>
                      <a:pt x="967" y="815"/>
                    </a:lnTo>
                    <a:lnTo>
                      <a:pt x="964" y="814"/>
                    </a:lnTo>
                    <a:lnTo>
                      <a:pt x="959" y="811"/>
                    </a:lnTo>
                    <a:lnTo>
                      <a:pt x="954" y="810"/>
                    </a:lnTo>
                    <a:lnTo>
                      <a:pt x="950" y="809"/>
                    </a:lnTo>
                    <a:lnTo>
                      <a:pt x="945" y="807"/>
                    </a:lnTo>
                    <a:lnTo>
                      <a:pt x="939" y="806"/>
                    </a:lnTo>
                    <a:lnTo>
                      <a:pt x="934" y="804"/>
                    </a:lnTo>
                    <a:lnTo>
                      <a:pt x="928" y="803"/>
                    </a:lnTo>
                    <a:lnTo>
                      <a:pt x="923" y="802"/>
                    </a:lnTo>
                    <a:lnTo>
                      <a:pt x="919" y="801"/>
                    </a:lnTo>
                    <a:lnTo>
                      <a:pt x="913" y="800"/>
                    </a:lnTo>
                    <a:lnTo>
                      <a:pt x="907" y="798"/>
                    </a:lnTo>
                    <a:lnTo>
                      <a:pt x="902" y="797"/>
                    </a:lnTo>
                    <a:lnTo>
                      <a:pt x="895" y="797"/>
                    </a:lnTo>
                    <a:lnTo>
                      <a:pt x="890" y="796"/>
                    </a:lnTo>
                    <a:lnTo>
                      <a:pt x="884" y="795"/>
                    </a:lnTo>
                    <a:lnTo>
                      <a:pt x="878" y="795"/>
                    </a:lnTo>
                    <a:lnTo>
                      <a:pt x="871" y="794"/>
                    </a:lnTo>
                    <a:lnTo>
                      <a:pt x="865" y="793"/>
                    </a:lnTo>
                    <a:lnTo>
                      <a:pt x="859" y="793"/>
                    </a:lnTo>
                    <a:lnTo>
                      <a:pt x="854" y="791"/>
                    </a:lnTo>
                    <a:lnTo>
                      <a:pt x="848" y="790"/>
                    </a:lnTo>
                    <a:lnTo>
                      <a:pt x="843" y="790"/>
                    </a:lnTo>
                    <a:lnTo>
                      <a:pt x="837" y="789"/>
                    </a:lnTo>
                    <a:lnTo>
                      <a:pt x="832" y="789"/>
                    </a:lnTo>
                    <a:lnTo>
                      <a:pt x="827" y="789"/>
                    </a:lnTo>
                    <a:lnTo>
                      <a:pt x="823" y="788"/>
                    </a:lnTo>
                    <a:lnTo>
                      <a:pt x="818" y="788"/>
                    </a:lnTo>
                    <a:lnTo>
                      <a:pt x="813" y="788"/>
                    </a:lnTo>
                    <a:lnTo>
                      <a:pt x="808" y="788"/>
                    </a:lnTo>
                    <a:lnTo>
                      <a:pt x="805" y="787"/>
                    </a:lnTo>
                    <a:lnTo>
                      <a:pt x="800" y="787"/>
                    </a:lnTo>
                    <a:lnTo>
                      <a:pt x="798" y="787"/>
                    </a:lnTo>
                    <a:lnTo>
                      <a:pt x="793" y="787"/>
                    </a:lnTo>
                    <a:lnTo>
                      <a:pt x="789" y="785"/>
                    </a:lnTo>
                    <a:lnTo>
                      <a:pt x="785" y="785"/>
                    </a:lnTo>
                    <a:lnTo>
                      <a:pt x="782" y="785"/>
                    </a:lnTo>
                    <a:lnTo>
                      <a:pt x="779" y="784"/>
                    </a:lnTo>
                    <a:lnTo>
                      <a:pt x="775" y="784"/>
                    </a:lnTo>
                    <a:lnTo>
                      <a:pt x="772" y="784"/>
                    </a:lnTo>
                    <a:lnTo>
                      <a:pt x="769" y="784"/>
                    </a:lnTo>
                    <a:lnTo>
                      <a:pt x="766" y="783"/>
                    </a:lnTo>
                    <a:lnTo>
                      <a:pt x="763" y="783"/>
                    </a:lnTo>
                    <a:lnTo>
                      <a:pt x="760" y="783"/>
                    </a:lnTo>
                    <a:lnTo>
                      <a:pt x="757" y="783"/>
                    </a:lnTo>
                    <a:lnTo>
                      <a:pt x="753" y="782"/>
                    </a:lnTo>
                    <a:lnTo>
                      <a:pt x="748" y="782"/>
                    </a:lnTo>
                    <a:lnTo>
                      <a:pt x="743" y="781"/>
                    </a:lnTo>
                    <a:lnTo>
                      <a:pt x="738" y="779"/>
                    </a:lnTo>
                    <a:lnTo>
                      <a:pt x="735" y="778"/>
                    </a:lnTo>
                    <a:lnTo>
                      <a:pt x="731" y="777"/>
                    </a:lnTo>
                    <a:lnTo>
                      <a:pt x="727" y="776"/>
                    </a:lnTo>
                    <a:lnTo>
                      <a:pt x="724" y="774"/>
                    </a:lnTo>
                    <a:lnTo>
                      <a:pt x="721" y="772"/>
                    </a:lnTo>
                    <a:lnTo>
                      <a:pt x="717" y="771"/>
                    </a:lnTo>
                    <a:lnTo>
                      <a:pt x="715" y="768"/>
                    </a:lnTo>
                    <a:lnTo>
                      <a:pt x="711" y="765"/>
                    </a:lnTo>
                    <a:lnTo>
                      <a:pt x="709" y="763"/>
                    </a:lnTo>
                    <a:lnTo>
                      <a:pt x="706" y="759"/>
                    </a:lnTo>
                    <a:lnTo>
                      <a:pt x="703" y="756"/>
                    </a:lnTo>
                    <a:lnTo>
                      <a:pt x="701" y="752"/>
                    </a:lnTo>
                    <a:lnTo>
                      <a:pt x="697" y="749"/>
                    </a:lnTo>
                    <a:lnTo>
                      <a:pt x="695" y="744"/>
                    </a:lnTo>
                    <a:lnTo>
                      <a:pt x="691" y="738"/>
                    </a:lnTo>
                    <a:lnTo>
                      <a:pt x="689" y="733"/>
                    </a:lnTo>
                    <a:lnTo>
                      <a:pt x="685" y="728"/>
                    </a:lnTo>
                    <a:lnTo>
                      <a:pt x="683" y="724"/>
                    </a:lnTo>
                    <a:lnTo>
                      <a:pt x="679" y="719"/>
                    </a:lnTo>
                    <a:lnTo>
                      <a:pt x="677" y="715"/>
                    </a:lnTo>
                    <a:lnTo>
                      <a:pt x="674" y="711"/>
                    </a:lnTo>
                    <a:lnTo>
                      <a:pt x="672" y="706"/>
                    </a:lnTo>
                    <a:lnTo>
                      <a:pt x="670" y="701"/>
                    </a:lnTo>
                    <a:lnTo>
                      <a:pt x="667" y="698"/>
                    </a:lnTo>
                    <a:lnTo>
                      <a:pt x="665" y="693"/>
                    </a:lnTo>
                    <a:lnTo>
                      <a:pt x="663" y="689"/>
                    </a:lnTo>
                    <a:lnTo>
                      <a:pt x="660" y="685"/>
                    </a:lnTo>
                    <a:lnTo>
                      <a:pt x="659" y="681"/>
                    </a:lnTo>
                    <a:lnTo>
                      <a:pt x="658" y="676"/>
                    </a:lnTo>
                    <a:lnTo>
                      <a:pt x="656" y="673"/>
                    </a:lnTo>
                    <a:lnTo>
                      <a:pt x="654" y="669"/>
                    </a:lnTo>
                    <a:lnTo>
                      <a:pt x="652" y="664"/>
                    </a:lnTo>
                    <a:lnTo>
                      <a:pt x="651" y="661"/>
                    </a:lnTo>
                    <a:lnTo>
                      <a:pt x="651" y="657"/>
                    </a:lnTo>
                    <a:lnTo>
                      <a:pt x="650" y="654"/>
                    </a:lnTo>
                    <a:lnTo>
                      <a:pt x="648" y="650"/>
                    </a:lnTo>
                    <a:lnTo>
                      <a:pt x="648" y="647"/>
                    </a:lnTo>
                    <a:lnTo>
                      <a:pt x="648" y="644"/>
                    </a:lnTo>
                    <a:lnTo>
                      <a:pt x="648" y="641"/>
                    </a:lnTo>
                    <a:lnTo>
                      <a:pt x="648" y="637"/>
                    </a:lnTo>
                    <a:lnTo>
                      <a:pt x="648" y="634"/>
                    </a:lnTo>
                    <a:lnTo>
                      <a:pt x="650" y="631"/>
                    </a:lnTo>
                    <a:lnTo>
                      <a:pt x="651" y="628"/>
                    </a:lnTo>
                    <a:lnTo>
                      <a:pt x="652" y="625"/>
                    </a:lnTo>
                    <a:lnTo>
                      <a:pt x="653" y="622"/>
                    </a:lnTo>
                    <a:lnTo>
                      <a:pt x="656" y="621"/>
                    </a:lnTo>
                    <a:lnTo>
                      <a:pt x="657" y="617"/>
                    </a:lnTo>
                    <a:lnTo>
                      <a:pt x="658" y="613"/>
                    </a:lnTo>
                    <a:lnTo>
                      <a:pt x="660" y="610"/>
                    </a:lnTo>
                    <a:lnTo>
                      <a:pt x="663" y="606"/>
                    </a:lnTo>
                    <a:lnTo>
                      <a:pt x="664" y="602"/>
                    </a:lnTo>
                    <a:lnTo>
                      <a:pt x="667" y="598"/>
                    </a:lnTo>
                    <a:lnTo>
                      <a:pt x="669" y="594"/>
                    </a:lnTo>
                    <a:lnTo>
                      <a:pt x="672" y="590"/>
                    </a:lnTo>
                    <a:lnTo>
                      <a:pt x="674" y="585"/>
                    </a:lnTo>
                    <a:lnTo>
                      <a:pt x="677" y="580"/>
                    </a:lnTo>
                    <a:lnTo>
                      <a:pt x="679" y="575"/>
                    </a:lnTo>
                    <a:lnTo>
                      <a:pt x="683" y="571"/>
                    </a:lnTo>
                    <a:lnTo>
                      <a:pt x="684" y="565"/>
                    </a:lnTo>
                    <a:lnTo>
                      <a:pt x="686" y="560"/>
                    </a:lnTo>
                    <a:lnTo>
                      <a:pt x="690" y="554"/>
                    </a:lnTo>
                    <a:lnTo>
                      <a:pt x="692" y="549"/>
                    </a:lnTo>
                    <a:lnTo>
                      <a:pt x="695" y="543"/>
                    </a:lnTo>
                    <a:lnTo>
                      <a:pt x="697" y="537"/>
                    </a:lnTo>
                    <a:lnTo>
                      <a:pt x="698" y="533"/>
                    </a:lnTo>
                    <a:lnTo>
                      <a:pt x="701" y="528"/>
                    </a:lnTo>
                    <a:lnTo>
                      <a:pt x="702" y="522"/>
                    </a:lnTo>
                    <a:lnTo>
                      <a:pt x="703" y="516"/>
                    </a:lnTo>
                    <a:lnTo>
                      <a:pt x="704" y="510"/>
                    </a:lnTo>
                    <a:lnTo>
                      <a:pt x="705" y="505"/>
                    </a:lnTo>
                    <a:lnTo>
                      <a:pt x="706" y="501"/>
                    </a:lnTo>
                    <a:lnTo>
                      <a:pt x="706" y="495"/>
                    </a:lnTo>
                    <a:lnTo>
                      <a:pt x="706" y="490"/>
                    </a:lnTo>
                    <a:lnTo>
                      <a:pt x="706" y="485"/>
                    </a:lnTo>
                    <a:lnTo>
                      <a:pt x="706" y="481"/>
                    </a:lnTo>
                    <a:lnTo>
                      <a:pt x="705" y="477"/>
                    </a:lnTo>
                    <a:lnTo>
                      <a:pt x="704" y="472"/>
                    </a:lnTo>
                    <a:lnTo>
                      <a:pt x="703" y="470"/>
                    </a:lnTo>
                    <a:lnTo>
                      <a:pt x="701" y="465"/>
                    </a:lnTo>
                    <a:lnTo>
                      <a:pt x="699" y="462"/>
                    </a:lnTo>
                    <a:lnTo>
                      <a:pt x="697" y="458"/>
                    </a:lnTo>
                    <a:lnTo>
                      <a:pt x="697" y="454"/>
                    </a:lnTo>
                    <a:lnTo>
                      <a:pt x="695" y="451"/>
                    </a:lnTo>
                    <a:lnTo>
                      <a:pt x="693" y="447"/>
                    </a:lnTo>
                    <a:lnTo>
                      <a:pt x="692" y="445"/>
                    </a:lnTo>
                    <a:lnTo>
                      <a:pt x="692" y="441"/>
                    </a:lnTo>
                    <a:lnTo>
                      <a:pt x="691" y="438"/>
                    </a:lnTo>
                    <a:lnTo>
                      <a:pt x="691" y="434"/>
                    </a:lnTo>
                    <a:lnTo>
                      <a:pt x="690" y="431"/>
                    </a:lnTo>
                    <a:lnTo>
                      <a:pt x="690" y="428"/>
                    </a:lnTo>
                    <a:lnTo>
                      <a:pt x="690" y="425"/>
                    </a:lnTo>
                    <a:lnTo>
                      <a:pt x="690" y="421"/>
                    </a:lnTo>
                    <a:lnTo>
                      <a:pt x="690" y="418"/>
                    </a:lnTo>
                    <a:lnTo>
                      <a:pt x="690" y="415"/>
                    </a:lnTo>
                    <a:lnTo>
                      <a:pt x="690" y="411"/>
                    </a:lnTo>
                    <a:lnTo>
                      <a:pt x="690" y="407"/>
                    </a:lnTo>
                    <a:lnTo>
                      <a:pt x="690" y="403"/>
                    </a:lnTo>
                    <a:lnTo>
                      <a:pt x="691" y="400"/>
                    </a:lnTo>
                    <a:lnTo>
                      <a:pt x="691" y="395"/>
                    </a:lnTo>
                    <a:lnTo>
                      <a:pt x="691" y="390"/>
                    </a:lnTo>
                    <a:lnTo>
                      <a:pt x="692" y="387"/>
                    </a:lnTo>
                    <a:lnTo>
                      <a:pt x="693" y="382"/>
                    </a:lnTo>
                    <a:lnTo>
                      <a:pt x="693" y="376"/>
                    </a:lnTo>
                    <a:lnTo>
                      <a:pt x="695" y="371"/>
                    </a:lnTo>
                    <a:lnTo>
                      <a:pt x="695" y="367"/>
                    </a:lnTo>
                    <a:lnTo>
                      <a:pt x="696" y="361"/>
                    </a:lnTo>
                    <a:lnTo>
                      <a:pt x="696" y="357"/>
                    </a:lnTo>
                    <a:lnTo>
                      <a:pt x="697" y="355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8" y="347"/>
                    </a:lnTo>
                    <a:lnTo>
                      <a:pt x="699" y="343"/>
                    </a:lnTo>
                    <a:lnTo>
                      <a:pt x="699" y="339"/>
                    </a:lnTo>
                    <a:lnTo>
                      <a:pt x="701" y="337"/>
                    </a:lnTo>
                    <a:lnTo>
                      <a:pt x="701" y="332"/>
                    </a:lnTo>
                    <a:lnTo>
                      <a:pt x="702" y="329"/>
                    </a:lnTo>
                    <a:lnTo>
                      <a:pt x="702" y="325"/>
                    </a:lnTo>
                    <a:lnTo>
                      <a:pt x="702" y="323"/>
                    </a:lnTo>
                    <a:lnTo>
                      <a:pt x="703" y="318"/>
                    </a:lnTo>
                    <a:lnTo>
                      <a:pt x="703" y="314"/>
                    </a:lnTo>
                    <a:lnTo>
                      <a:pt x="704" y="311"/>
                    </a:lnTo>
                    <a:lnTo>
                      <a:pt x="705" y="307"/>
                    </a:lnTo>
                    <a:lnTo>
                      <a:pt x="705" y="303"/>
                    </a:lnTo>
                    <a:lnTo>
                      <a:pt x="706" y="298"/>
                    </a:lnTo>
                    <a:lnTo>
                      <a:pt x="706" y="294"/>
                    </a:lnTo>
                    <a:lnTo>
                      <a:pt x="708" y="291"/>
                    </a:lnTo>
                    <a:lnTo>
                      <a:pt x="708" y="286"/>
                    </a:lnTo>
                    <a:lnTo>
                      <a:pt x="709" y="282"/>
                    </a:lnTo>
                    <a:lnTo>
                      <a:pt x="709" y="278"/>
                    </a:lnTo>
                    <a:lnTo>
                      <a:pt x="710" y="273"/>
                    </a:lnTo>
                    <a:lnTo>
                      <a:pt x="710" y="268"/>
                    </a:lnTo>
                    <a:lnTo>
                      <a:pt x="710" y="265"/>
                    </a:lnTo>
                    <a:lnTo>
                      <a:pt x="711" y="260"/>
                    </a:lnTo>
                    <a:lnTo>
                      <a:pt x="712" y="255"/>
                    </a:lnTo>
                    <a:lnTo>
                      <a:pt x="712" y="250"/>
                    </a:lnTo>
                    <a:lnTo>
                      <a:pt x="712" y="247"/>
                    </a:lnTo>
                    <a:lnTo>
                      <a:pt x="714" y="242"/>
                    </a:lnTo>
                    <a:lnTo>
                      <a:pt x="715" y="237"/>
                    </a:lnTo>
                    <a:lnTo>
                      <a:pt x="715" y="233"/>
                    </a:lnTo>
                    <a:lnTo>
                      <a:pt x="715" y="228"/>
                    </a:lnTo>
                    <a:lnTo>
                      <a:pt x="716" y="223"/>
                    </a:lnTo>
                    <a:lnTo>
                      <a:pt x="716" y="220"/>
                    </a:lnTo>
                    <a:lnTo>
                      <a:pt x="716" y="215"/>
                    </a:lnTo>
                    <a:lnTo>
                      <a:pt x="717" y="210"/>
                    </a:lnTo>
                    <a:lnTo>
                      <a:pt x="717" y="204"/>
                    </a:lnTo>
                    <a:lnTo>
                      <a:pt x="718" y="201"/>
                    </a:lnTo>
                    <a:lnTo>
                      <a:pt x="718" y="196"/>
                    </a:lnTo>
                    <a:lnTo>
                      <a:pt x="718" y="191"/>
                    </a:lnTo>
                    <a:lnTo>
                      <a:pt x="718" y="186"/>
                    </a:lnTo>
                    <a:lnTo>
                      <a:pt x="718" y="182"/>
                    </a:lnTo>
                    <a:lnTo>
                      <a:pt x="718" y="177"/>
                    </a:lnTo>
                    <a:lnTo>
                      <a:pt x="718" y="172"/>
                    </a:lnTo>
                    <a:lnTo>
                      <a:pt x="718" y="167"/>
                    </a:lnTo>
                    <a:lnTo>
                      <a:pt x="720" y="163"/>
                    </a:lnTo>
                    <a:lnTo>
                      <a:pt x="720" y="158"/>
                    </a:lnTo>
                    <a:lnTo>
                      <a:pt x="720" y="153"/>
                    </a:lnTo>
                    <a:lnTo>
                      <a:pt x="720" y="148"/>
                    </a:lnTo>
                    <a:lnTo>
                      <a:pt x="720" y="145"/>
                    </a:lnTo>
                    <a:lnTo>
                      <a:pt x="720" y="140"/>
                    </a:lnTo>
                    <a:lnTo>
                      <a:pt x="720" y="135"/>
                    </a:lnTo>
                    <a:lnTo>
                      <a:pt x="720" y="132"/>
                    </a:lnTo>
                    <a:lnTo>
                      <a:pt x="720" y="127"/>
                    </a:lnTo>
                    <a:lnTo>
                      <a:pt x="718" y="122"/>
                    </a:lnTo>
                    <a:lnTo>
                      <a:pt x="718" y="118"/>
                    </a:lnTo>
                    <a:lnTo>
                      <a:pt x="717" y="114"/>
                    </a:lnTo>
                    <a:lnTo>
                      <a:pt x="717" y="109"/>
                    </a:lnTo>
                    <a:lnTo>
                      <a:pt x="716" y="106"/>
                    </a:lnTo>
                    <a:lnTo>
                      <a:pt x="716" y="102"/>
                    </a:lnTo>
                    <a:lnTo>
                      <a:pt x="716" y="97"/>
                    </a:lnTo>
                    <a:lnTo>
                      <a:pt x="715" y="94"/>
                    </a:lnTo>
                    <a:lnTo>
                      <a:pt x="714" y="90"/>
                    </a:lnTo>
                    <a:lnTo>
                      <a:pt x="714" y="87"/>
                    </a:lnTo>
                    <a:lnTo>
                      <a:pt x="712" y="82"/>
                    </a:lnTo>
                    <a:lnTo>
                      <a:pt x="711" y="80"/>
                    </a:lnTo>
                    <a:lnTo>
                      <a:pt x="710" y="76"/>
                    </a:lnTo>
                    <a:lnTo>
                      <a:pt x="710" y="72"/>
                    </a:lnTo>
                    <a:lnTo>
                      <a:pt x="709" y="69"/>
                    </a:lnTo>
                    <a:lnTo>
                      <a:pt x="708" y="67"/>
                    </a:lnTo>
                    <a:lnTo>
                      <a:pt x="706" y="63"/>
                    </a:lnTo>
                    <a:lnTo>
                      <a:pt x="704" y="59"/>
                    </a:lnTo>
                    <a:lnTo>
                      <a:pt x="703" y="56"/>
                    </a:lnTo>
                    <a:lnTo>
                      <a:pt x="702" y="54"/>
                    </a:lnTo>
                    <a:lnTo>
                      <a:pt x="697" y="48"/>
                    </a:lnTo>
                    <a:lnTo>
                      <a:pt x="692" y="42"/>
                    </a:lnTo>
                    <a:lnTo>
                      <a:pt x="688" y="36"/>
                    </a:lnTo>
                    <a:lnTo>
                      <a:pt x="683" y="31"/>
                    </a:lnTo>
                    <a:lnTo>
                      <a:pt x="679" y="29"/>
                    </a:lnTo>
                    <a:lnTo>
                      <a:pt x="676" y="26"/>
                    </a:lnTo>
                    <a:lnTo>
                      <a:pt x="672" y="24"/>
                    </a:lnTo>
                    <a:lnTo>
                      <a:pt x="670" y="23"/>
                    </a:lnTo>
                    <a:lnTo>
                      <a:pt x="666" y="20"/>
                    </a:lnTo>
                    <a:lnTo>
                      <a:pt x="663" y="18"/>
                    </a:lnTo>
                    <a:lnTo>
                      <a:pt x="659" y="17"/>
                    </a:lnTo>
                    <a:lnTo>
                      <a:pt x="656" y="14"/>
                    </a:lnTo>
                    <a:lnTo>
                      <a:pt x="651" y="13"/>
                    </a:lnTo>
                    <a:lnTo>
                      <a:pt x="647" y="11"/>
                    </a:lnTo>
                    <a:lnTo>
                      <a:pt x="644" y="10"/>
                    </a:lnTo>
                    <a:lnTo>
                      <a:pt x="639" y="10"/>
                    </a:lnTo>
                    <a:lnTo>
                      <a:pt x="635" y="7"/>
                    </a:lnTo>
                    <a:lnTo>
                      <a:pt x="631" y="6"/>
                    </a:lnTo>
                    <a:lnTo>
                      <a:pt x="627" y="5"/>
                    </a:lnTo>
                    <a:lnTo>
                      <a:pt x="622" y="5"/>
                    </a:lnTo>
                    <a:lnTo>
                      <a:pt x="618" y="3"/>
                    </a:lnTo>
                    <a:lnTo>
                      <a:pt x="614" y="3"/>
                    </a:lnTo>
                    <a:lnTo>
                      <a:pt x="609" y="1"/>
                    </a:lnTo>
                    <a:lnTo>
                      <a:pt x="605" y="1"/>
                    </a:lnTo>
                    <a:lnTo>
                      <a:pt x="600" y="0"/>
                    </a:lnTo>
                    <a:lnTo>
                      <a:pt x="595" y="0"/>
                    </a:lnTo>
                    <a:lnTo>
                      <a:pt x="590" y="0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70" y="0"/>
                    </a:lnTo>
                    <a:lnTo>
                      <a:pt x="565" y="1"/>
                    </a:lnTo>
                    <a:lnTo>
                      <a:pt x="559" y="1"/>
                    </a:lnTo>
                    <a:lnTo>
                      <a:pt x="555" y="3"/>
                    </a:lnTo>
                    <a:lnTo>
                      <a:pt x="549" y="3"/>
                    </a:lnTo>
                    <a:lnTo>
                      <a:pt x="544" y="5"/>
                    </a:lnTo>
                    <a:lnTo>
                      <a:pt x="538" y="5"/>
                    </a:lnTo>
                    <a:lnTo>
                      <a:pt x="533" y="6"/>
                    </a:lnTo>
                    <a:lnTo>
                      <a:pt x="527" y="8"/>
                    </a:lnTo>
                    <a:lnTo>
                      <a:pt x="523" y="10"/>
                    </a:lnTo>
                    <a:lnTo>
                      <a:pt x="517" y="11"/>
                    </a:lnTo>
                    <a:lnTo>
                      <a:pt x="512" y="13"/>
                    </a:lnTo>
                    <a:lnTo>
                      <a:pt x="507" y="14"/>
                    </a:lnTo>
                    <a:lnTo>
                      <a:pt x="501" y="17"/>
                    </a:lnTo>
                    <a:lnTo>
                      <a:pt x="497" y="19"/>
                    </a:lnTo>
                    <a:lnTo>
                      <a:pt x="491" y="21"/>
                    </a:lnTo>
                    <a:lnTo>
                      <a:pt x="486" y="24"/>
                    </a:lnTo>
                    <a:lnTo>
                      <a:pt x="481" y="27"/>
                    </a:lnTo>
                    <a:lnTo>
                      <a:pt x="475" y="30"/>
                    </a:lnTo>
                    <a:lnTo>
                      <a:pt x="469" y="32"/>
                    </a:lnTo>
                    <a:lnTo>
                      <a:pt x="465" y="36"/>
                    </a:lnTo>
                    <a:lnTo>
                      <a:pt x="460" y="39"/>
                    </a:lnTo>
                    <a:lnTo>
                      <a:pt x="454" y="43"/>
                    </a:lnTo>
                    <a:lnTo>
                      <a:pt x="449" y="46"/>
                    </a:lnTo>
                    <a:lnTo>
                      <a:pt x="444" y="50"/>
                    </a:lnTo>
                    <a:lnTo>
                      <a:pt x="440" y="55"/>
                    </a:lnTo>
                    <a:lnTo>
                      <a:pt x="434" y="58"/>
                    </a:lnTo>
                    <a:lnTo>
                      <a:pt x="428" y="63"/>
                    </a:lnTo>
                    <a:lnTo>
                      <a:pt x="423" y="67"/>
                    </a:lnTo>
                    <a:lnTo>
                      <a:pt x="418" y="70"/>
                    </a:lnTo>
                    <a:lnTo>
                      <a:pt x="414" y="74"/>
                    </a:lnTo>
                    <a:lnTo>
                      <a:pt x="409" y="78"/>
                    </a:lnTo>
                    <a:lnTo>
                      <a:pt x="404" y="82"/>
                    </a:lnTo>
                    <a:lnTo>
                      <a:pt x="399" y="87"/>
                    </a:lnTo>
                    <a:lnTo>
                      <a:pt x="395" y="90"/>
                    </a:lnTo>
                    <a:lnTo>
                      <a:pt x="390" y="95"/>
                    </a:lnTo>
                    <a:lnTo>
                      <a:pt x="386" y="99"/>
                    </a:lnTo>
                    <a:lnTo>
                      <a:pt x="382" y="102"/>
                    </a:lnTo>
                    <a:lnTo>
                      <a:pt x="377" y="107"/>
                    </a:lnTo>
                    <a:lnTo>
                      <a:pt x="373" y="110"/>
                    </a:lnTo>
                    <a:lnTo>
                      <a:pt x="370" y="115"/>
                    </a:lnTo>
                    <a:lnTo>
                      <a:pt x="366" y="119"/>
                    </a:lnTo>
                    <a:lnTo>
                      <a:pt x="363" y="122"/>
                    </a:lnTo>
                    <a:lnTo>
                      <a:pt x="358" y="127"/>
                    </a:lnTo>
                    <a:lnTo>
                      <a:pt x="354" y="131"/>
                    </a:lnTo>
                    <a:lnTo>
                      <a:pt x="351" y="134"/>
                    </a:lnTo>
                    <a:lnTo>
                      <a:pt x="347" y="138"/>
                    </a:lnTo>
                    <a:lnTo>
                      <a:pt x="344" y="141"/>
                    </a:lnTo>
                    <a:lnTo>
                      <a:pt x="341" y="145"/>
                    </a:lnTo>
                    <a:lnTo>
                      <a:pt x="338" y="150"/>
                    </a:lnTo>
                    <a:lnTo>
                      <a:pt x="334" y="152"/>
                    </a:lnTo>
                    <a:lnTo>
                      <a:pt x="332" y="157"/>
                    </a:lnTo>
                    <a:lnTo>
                      <a:pt x="328" y="160"/>
                    </a:lnTo>
                    <a:lnTo>
                      <a:pt x="326" y="164"/>
                    </a:lnTo>
                    <a:lnTo>
                      <a:pt x="322" y="166"/>
                    </a:lnTo>
                    <a:lnTo>
                      <a:pt x="320" y="171"/>
                    </a:lnTo>
                    <a:lnTo>
                      <a:pt x="318" y="173"/>
                    </a:lnTo>
                    <a:lnTo>
                      <a:pt x="315" y="177"/>
                    </a:lnTo>
                    <a:lnTo>
                      <a:pt x="312" y="180"/>
                    </a:lnTo>
                    <a:lnTo>
                      <a:pt x="310" y="183"/>
                    </a:lnTo>
                    <a:lnTo>
                      <a:pt x="307" y="186"/>
                    </a:lnTo>
                    <a:lnTo>
                      <a:pt x="305" y="190"/>
                    </a:lnTo>
                    <a:lnTo>
                      <a:pt x="300" y="195"/>
                    </a:lnTo>
                    <a:lnTo>
                      <a:pt x="296" y="201"/>
                    </a:lnTo>
                    <a:lnTo>
                      <a:pt x="293" y="205"/>
                    </a:lnTo>
                    <a:lnTo>
                      <a:pt x="289" y="210"/>
                    </a:lnTo>
                    <a:lnTo>
                      <a:pt x="286" y="215"/>
                    </a:lnTo>
                    <a:lnTo>
                      <a:pt x="284" y="220"/>
                    </a:lnTo>
                    <a:lnTo>
                      <a:pt x="281" y="222"/>
                    </a:lnTo>
                    <a:lnTo>
                      <a:pt x="280" y="226"/>
                    </a:lnTo>
                    <a:lnTo>
                      <a:pt x="277" y="228"/>
                    </a:lnTo>
                    <a:lnTo>
                      <a:pt x="276" y="230"/>
                    </a:lnTo>
                    <a:lnTo>
                      <a:pt x="274" y="234"/>
                    </a:lnTo>
                    <a:lnTo>
                      <a:pt x="274" y="235"/>
                    </a:lnTo>
                    <a:close/>
                  </a:path>
                </a:pathLst>
              </a:custGeom>
              <a:solidFill>
                <a:srgbClr val="D9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0" name="Freeform 269"/>
              <p:cNvSpPr>
                <a:spLocks/>
              </p:cNvSpPr>
              <p:nvPr/>
            </p:nvSpPr>
            <p:spPr bwMode="auto">
              <a:xfrm>
                <a:off x="1625" y="1381"/>
                <a:ext cx="314" cy="333"/>
              </a:xfrm>
              <a:custGeom>
                <a:avLst/>
                <a:gdLst>
                  <a:gd name="T0" fmla="*/ 0 w 941"/>
                  <a:gd name="T1" fmla="*/ 0 h 997"/>
                  <a:gd name="T2" fmla="*/ 0 w 941"/>
                  <a:gd name="T3" fmla="*/ 0 h 997"/>
                  <a:gd name="T4" fmla="*/ 0 w 941"/>
                  <a:gd name="T5" fmla="*/ 0 h 997"/>
                  <a:gd name="T6" fmla="*/ 0 w 941"/>
                  <a:gd name="T7" fmla="*/ 0 h 997"/>
                  <a:gd name="T8" fmla="*/ 0 w 941"/>
                  <a:gd name="T9" fmla="*/ 0 h 997"/>
                  <a:gd name="T10" fmla="*/ 0 w 941"/>
                  <a:gd name="T11" fmla="*/ 0 h 997"/>
                  <a:gd name="T12" fmla="*/ 0 w 941"/>
                  <a:gd name="T13" fmla="*/ 0 h 997"/>
                  <a:gd name="T14" fmla="*/ 0 w 941"/>
                  <a:gd name="T15" fmla="*/ 0 h 997"/>
                  <a:gd name="T16" fmla="*/ 0 w 941"/>
                  <a:gd name="T17" fmla="*/ 0 h 997"/>
                  <a:gd name="T18" fmla="*/ 0 w 941"/>
                  <a:gd name="T19" fmla="*/ 0 h 997"/>
                  <a:gd name="T20" fmla="*/ 0 w 941"/>
                  <a:gd name="T21" fmla="*/ 0 h 997"/>
                  <a:gd name="T22" fmla="*/ 0 w 941"/>
                  <a:gd name="T23" fmla="*/ 0 h 997"/>
                  <a:gd name="T24" fmla="*/ 0 w 941"/>
                  <a:gd name="T25" fmla="*/ 0 h 997"/>
                  <a:gd name="T26" fmla="*/ 0 w 941"/>
                  <a:gd name="T27" fmla="*/ 0 h 997"/>
                  <a:gd name="T28" fmla="*/ 0 w 941"/>
                  <a:gd name="T29" fmla="*/ 0 h 997"/>
                  <a:gd name="T30" fmla="*/ 0 w 941"/>
                  <a:gd name="T31" fmla="*/ 0 h 997"/>
                  <a:gd name="T32" fmla="*/ 0 w 941"/>
                  <a:gd name="T33" fmla="*/ 0 h 997"/>
                  <a:gd name="T34" fmla="*/ 0 w 941"/>
                  <a:gd name="T35" fmla="*/ 0 h 997"/>
                  <a:gd name="T36" fmla="*/ 0 w 941"/>
                  <a:gd name="T37" fmla="*/ 0 h 997"/>
                  <a:gd name="T38" fmla="*/ 0 w 941"/>
                  <a:gd name="T39" fmla="*/ 0 h 997"/>
                  <a:gd name="T40" fmla="*/ 0 w 941"/>
                  <a:gd name="T41" fmla="*/ 0 h 997"/>
                  <a:gd name="T42" fmla="*/ 0 w 941"/>
                  <a:gd name="T43" fmla="*/ 0 h 997"/>
                  <a:gd name="T44" fmla="*/ 0 w 941"/>
                  <a:gd name="T45" fmla="*/ 0 h 997"/>
                  <a:gd name="T46" fmla="*/ 0 w 941"/>
                  <a:gd name="T47" fmla="*/ 0 h 997"/>
                  <a:gd name="T48" fmla="*/ 0 w 941"/>
                  <a:gd name="T49" fmla="*/ 0 h 997"/>
                  <a:gd name="T50" fmla="*/ 0 w 941"/>
                  <a:gd name="T51" fmla="*/ 0 h 997"/>
                  <a:gd name="T52" fmla="*/ 0 w 941"/>
                  <a:gd name="T53" fmla="*/ 0 h 997"/>
                  <a:gd name="T54" fmla="*/ 0 w 941"/>
                  <a:gd name="T55" fmla="*/ 0 h 997"/>
                  <a:gd name="T56" fmla="*/ 0 w 941"/>
                  <a:gd name="T57" fmla="*/ 0 h 997"/>
                  <a:gd name="T58" fmla="*/ 0 w 941"/>
                  <a:gd name="T59" fmla="*/ 0 h 997"/>
                  <a:gd name="T60" fmla="*/ 0 w 941"/>
                  <a:gd name="T61" fmla="*/ 0 h 997"/>
                  <a:gd name="T62" fmla="*/ 0 w 941"/>
                  <a:gd name="T63" fmla="*/ 0 h 997"/>
                  <a:gd name="T64" fmla="*/ 0 w 941"/>
                  <a:gd name="T65" fmla="*/ 0 h 997"/>
                  <a:gd name="T66" fmla="*/ 0 w 941"/>
                  <a:gd name="T67" fmla="*/ 0 h 997"/>
                  <a:gd name="T68" fmla="*/ 0 w 941"/>
                  <a:gd name="T69" fmla="*/ 0 h 997"/>
                  <a:gd name="T70" fmla="*/ 0 w 941"/>
                  <a:gd name="T71" fmla="*/ 0 h 997"/>
                  <a:gd name="T72" fmla="*/ 0 w 941"/>
                  <a:gd name="T73" fmla="*/ 0 h 997"/>
                  <a:gd name="T74" fmla="*/ 0 w 941"/>
                  <a:gd name="T75" fmla="*/ 0 h 997"/>
                  <a:gd name="T76" fmla="*/ 0 w 941"/>
                  <a:gd name="T77" fmla="*/ 0 h 997"/>
                  <a:gd name="T78" fmla="*/ 0 w 941"/>
                  <a:gd name="T79" fmla="*/ 0 h 997"/>
                  <a:gd name="T80" fmla="*/ 0 w 941"/>
                  <a:gd name="T81" fmla="*/ 0 h 997"/>
                  <a:gd name="T82" fmla="*/ 0 w 941"/>
                  <a:gd name="T83" fmla="*/ 0 h 997"/>
                  <a:gd name="T84" fmla="*/ 0 w 941"/>
                  <a:gd name="T85" fmla="*/ 0 h 997"/>
                  <a:gd name="T86" fmla="*/ 0 w 941"/>
                  <a:gd name="T87" fmla="*/ 0 h 997"/>
                  <a:gd name="T88" fmla="*/ 0 w 941"/>
                  <a:gd name="T89" fmla="*/ 0 h 997"/>
                  <a:gd name="T90" fmla="*/ 0 w 941"/>
                  <a:gd name="T91" fmla="*/ 0 h 997"/>
                  <a:gd name="T92" fmla="*/ 0 w 941"/>
                  <a:gd name="T93" fmla="*/ 0 h 997"/>
                  <a:gd name="T94" fmla="*/ 0 w 941"/>
                  <a:gd name="T95" fmla="*/ 0 h 997"/>
                  <a:gd name="T96" fmla="*/ 0 w 941"/>
                  <a:gd name="T97" fmla="*/ 0 h 997"/>
                  <a:gd name="T98" fmla="*/ 0 w 941"/>
                  <a:gd name="T99" fmla="*/ 0 h 997"/>
                  <a:gd name="T100" fmla="*/ 0 w 941"/>
                  <a:gd name="T101" fmla="*/ 0 h 997"/>
                  <a:gd name="T102" fmla="*/ 0 w 941"/>
                  <a:gd name="T103" fmla="*/ 0 h 997"/>
                  <a:gd name="T104" fmla="*/ 0 w 941"/>
                  <a:gd name="T105" fmla="*/ 0 h 997"/>
                  <a:gd name="T106" fmla="*/ 0 w 941"/>
                  <a:gd name="T107" fmla="*/ 0 h 997"/>
                  <a:gd name="T108" fmla="*/ 0 w 941"/>
                  <a:gd name="T109" fmla="*/ 0 h 997"/>
                  <a:gd name="T110" fmla="*/ 0 w 941"/>
                  <a:gd name="T111" fmla="*/ 0 h 997"/>
                  <a:gd name="T112" fmla="*/ 0 w 941"/>
                  <a:gd name="T113" fmla="*/ 0 h 997"/>
                  <a:gd name="T114" fmla="*/ 0 w 941"/>
                  <a:gd name="T115" fmla="*/ 0 h 997"/>
                  <a:gd name="T116" fmla="*/ 0 w 941"/>
                  <a:gd name="T117" fmla="*/ 0 h 997"/>
                  <a:gd name="T118" fmla="*/ 0 w 941"/>
                  <a:gd name="T119" fmla="*/ 0 h 997"/>
                  <a:gd name="T120" fmla="*/ 0 w 941"/>
                  <a:gd name="T121" fmla="*/ 0 h 9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1"/>
                  <a:gd name="T184" fmla="*/ 0 h 997"/>
                  <a:gd name="T185" fmla="*/ 941 w 941"/>
                  <a:gd name="T186" fmla="*/ 997 h 9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1" h="997">
                    <a:moveTo>
                      <a:pt x="44" y="217"/>
                    </a:moveTo>
                    <a:lnTo>
                      <a:pt x="44" y="216"/>
                    </a:lnTo>
                    <a:lnTo>
                      <a:pt x="44" y="215"/>
                    </a:lnTo>
                    <a:lnTo>
                      <a:pt x="45" y="213"/>
                    </a:lnTo>
                    <a:lnTo>
                      <a:pt x="47" y="210"/>
                    </a:lnTo>
                    <a:lnTo>
                      <a:pt x="48" y="207"/>
                    </a:lnTo>
                    <a:lnTo>
                      <a:pt x="51" y="202"/>
                    </a:lnTo>
                    <a:lnTo>
                      <a:pt x="53" y="198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66" y="188"/>
                    </a:lnTo>
                    <a:lnTo>
                      <a:pt x="69" y="185"/>
                    </a:lnTo>
                    <a:lnTo>
                      <a:pt x="71" y="184"/>
                    </a:lnTo>
                    <a:lnTo>
                      <a:pt x="75" y="183"/>
                    </a:lnTo>
                    <a:lnTo>
                      <a:pt x="77" y="182"/>
                    </a:lnTo>
                    <a:lnTo>
                      <a:pt x="80" y="181"/>
                    </a:lnTo>
                    <a:lnTo>
                      <a:pt x="83" y="179"/>
                    </a:lnTo>
                    <a:lnTo>
                      <a:pt x="86" y="178"/>
                    </a:lnTo>
                    <a:lnTo>
                      <a:pt x="91" y="178"/>
                    </a:lnTo>
                    <a:lnTo>
                      <a:pt x="94" y="178"/>
                    </a:lnTo>
                    <a:lnTo>
                      <a:pt x="98" y="178"/>
                    </a:lnTo>
                    <a:lnTo>
                      <a:pt x="102" y="178"/>
                    </a:lnTo>
                    <a:lnTo>
                      <a:pt x="107" y="181"/>
                    </a:lnTo>
                    <a:lnTo>
                      <a:pt x="110" y="181"/>
                    </a:lnTo>
                    <a:lnTo>
                      <a:pt x="115" y="182"/>
                    </a:lnTo>
                    <a:lnTo>
                      <a:pt x="118" y="183"/>
                    </a:lnTo>
                    <a:lnTo>
                      <a:pt x="122" y="184"/>
                    </a:lnTo>
                    <a:lnTo>
                      <a:pt x="126" y="185"/>
                    </a:lnTo>
                    <a:lnTo>
                      <a:pt x="128" y="188"/>
                    </a:lnTo>
                    <a:lnTo>
                      <a:pt x="130" y="189"/>
                    </a:lnTo>
                    <a:lnTo>
                      <a:pt x="134" y="190"/>
                    </a:lnTo>
                    <a:lnTo>
                      <a:pt x="137" y="194"/>
                    </a:lnTo>
                    <a:lnTo>
                      <a:pt x="141" y="197"/>
                    </a:lnTo>
                    <a:lnTo>
                      <a:pt x="143" y="202"/>
                    </a:lnTo>
                    <a:lnTo>
                      <a:pt x="146" y="206"/>
                    </a:lnTo>
                    <a:lnTo>
                      <a:pt x="147" y="209"/>
                    </a:lnTo>
                    <a:lnTo>
                      <a:pt x="148" y="213"/>
                    </a:lnTo>
                    <a:lnTo>
                      <a:pt x="149" y="216"/>
                    </a:lnTo>
                    <a:lnTo>
                      <a:pt x="149" y="221"/>
                    </a:lnTo>
                    <a:lnTo>
                      <a:pt x="149" y="225"/>
                    </a:lnTo>
                    <a:lnTo>
                      <a:pt x="149" y="227"/>
                    </a:lnTo>
                    <a:lnTo>
                      <a:pt x="149" y="230"/>
                    </a:lnTo>
                    <a:lnTo>
                      <a:pt x="149" y="233"/>
                    </a:lnTo>
                    <a:lnTo>
                      <a:pt x="149" y="235"/>
                    </a:lnTo>
                    <a:lnTo>
                      <a:pt x="150" y="236"/>
                    </a:lnTo>
                    <a:lnTo>
                      <a:pt x="154" y="238"/>
                    </a:lnTo>
                    <a:lnTo>
                      <a:pt x="160" y="239"/>
                    </a:lnTo>
                    <a:lnTo>
                      <a:pt x="162" y="239"/>
                    </a:lnTo>
                    <a:lnTo>
                      <a:pt x="166" y="239"/>
                    </a:lnTo>
                    <a:lnTo>
                      <a:pt x="168" y="239"/>
                    </a:lnTo>
                    <a:lnTo>
                      <a:pt x="173" y="239"/>
                    </a:lnTo>
                    <a:lnTo>
                      <a:pt x="175" y="239"/>
                    </a:lnTo>
                    <a:lnTo>
                      <a:pt x="180" y="239"/>
                    </a:lnTo>
                    <a:lnTo>
                      <a:pt x="184" y="239"/>
                    </a:lnTo>
                    <a:lnTo>
                      <a:pt x="188" y="239"/>
                    </a:lnTo>
                    <a:lnTo>
                      <a:pt x="191" y="239"/>
                    </a:lnTo>
                    <a:lnTo>
                      <a:pt x="194" y="239"/>
                    </a:lnTo>
                    <a:lnTo>
                      <a:pt x="198" y="238"/>
                    </a:lnTo>
                    <a:lnTo>
                      <a:pt x="203" y="238"/>
                    </a:lnTo>
                    <a:lnTo>
                      <a:pt x="205" y="238"/>
                    </a:lnTo>
                    <a:lnTo>
                      <a:pt x="209" y="238"/>
                    </a:lnTo>
                    <a:lnTo>
                      <a:pt x="212" y="238"/>
                    </a:lnTo>
                    <a:lnTo>
                      <a:pt x="216" y="238"/>
                    </a:lnTo>
                    <a:lnTo>
                      <a:pt x="220" y="236"/>
                    </a:lnTo>
                    <a:lnTo>
                      <a:pt x="225" y="236"/>
                    </a:lnTo>
                    <a:lnTo>
                      <a:pt x="228" y="236"/>
                    </a:lnTo>
                    <a:lnTo>
                      <a:pt x="229" y="236"/>
                    </a:lnTo>
                    <a:lnTo>
                      <a:pt x="334" y="102"/>
                    </a:lnTo>
                    <a:lnTo>
                      <a:pt x="334" y="101"/>
                    </a:lnTo>
                    <a:lnTo>
                      <a:pt x="335" y="100"/>
                    </a:lnTo>
                    <a:lnTo>
                      <a:pt x="338" y="99"/>
                    </a:lnTo>
                    <a:lnTo>
                      <a:pt x="341" y="96"/>
                    </a:lnTo>
                    <a:lnTo>
                      <a:pt x="344" y="93"/>
                    </a:lnTo>
                    <a:lnTo>
                      <a:pt x="348" y="90"/>
                    </a:lnTo>
                    <a:lnTo>
                      <a:pt x="351" y="88"/>
                    </a:lnTo>
                    <a:lnTo>
                      <a:pt x="353" y="87"/>
                    </a:lnTo>
                    <a:lnTo>
                      <a:pt x="357" y="85"/>
                    </a:lnTo>
                    <a:lnTo>
                      <a:pt x="360" y="83"/>
                    </a:lnTo>
                    <a:lnTo>
                      <a:pt x="363" y="80"/>
                    </a:lnTo>
                    <a:lnTo>
                      <a:pt x="366" y="79"/>
                    </a:lnTo>
                    <a:lnTo>
                      <a:pt x="369" y="75"/>
                    </a:lnTo>
                    <a:lnTo>
                      <a:pt x="372" y="74"/>
                    </a:lnTo>
                    <a:lnTo>
                      <a:pt x="376" y="70"/>
                    </a:lnTo>
                    <a:lnTo>
                      <a:pt x="380" y="69"/>
                    </a:lnTo>
                    <a:lnTo>
                      <a:pt x="384" y="66"/>
                    </a:lnTo>
                    <a:lnTo>
                      <a:pt x="388" y="64"/>
                    </a:lnTo>
                    <a:lnTo>
                      <a:pt x="391" y="61"/>
                    </a:lnTo>
                    <a:lnTo>
                      <a:pt x="396" y="58"/>
                    </a:lnTo>
                    <a:lnTo>
                      <a:pt x="399" y="56"/>
                    </a:lnTo>
                    <a:lnTo>
                      <a:pt x="404" y="54"/>
                    </a:lnTo>
                    <a:lnTo>
                      <a:pt x="409" y="51"/>
                    </a:lnTo>
                    <a:lnTo>
                      <a:pt x="412" y="49"/>
                    </a:lnTo>
                    <a:lnTo>
                      <a:pt x="417" y="45"/>
                    </a:lnTo>
                    <a:lnTo>
                      <a:pt x="422" y="44"/>
                    </a:lnTo>
                    <a:lnTo>
                      <a:pt x="427" y="41"/>
                    </a:lnTo>
                    <a:lnTo>
                      <a:pt x="430" y="38"/>
                    </a:lnTo>
                    <a:lnTo>
                      <a:pt x="435" y="36"/>
                    </a:lnTo>
                    <a:lnTo>
                      <a:pt x="440" y="34"/>
                    </a:lnTo>
                    <a:lnTo>
                      <a:pt x="444" y="30"/>
                    </a:lnTo>
                    <a:lnTo>
                      <a:pt x="448" y="29"/>
                    </a:lnTo>
                    <a:lnTo>
                      <a:pt x="453" y="25"/>
                    </a:lnTo>
                    <a:lnTo>
                      <a:pt x="459" y="24"/>
                    </a:lnTo>
                    <a:lnTo>
                      <a:pt x="462" y="20"/>
                    </a:lnTo>
                    <a:lnTo>
                      <a:pt x="467" y="19"/>
                    </a:lnTo>
                    <a:lnTo>
                      <a:pt x="472" y="17"/>
                    </a:lnTo>
                    <a:lnTo>
                      <a:pt x="476" y="16"/>
                    </a:lnTo>
                    <a:lnTo>
                      <a:pt x="480" y="13"/>
                    </a:lnTo>
                    <a:lnTo>
                      <a:pt x="485" y="11"/>
                    </a:lnTo>
                    <a:lnTo>
                      <a:pt x="490" y="10"/>
                    </a:lnTo>
                    <a:lnTo>
                      <a:pt x="494" y="9"/>
                    </a:lnTo>
                    <a:lnTo>
                      <a:pt x="498" y="7"/>
                    </a:lnTo>
                    <a:lnTo>
                      <a:pt x="503" y="6"/>
                    </a:lnTo>
                    <a:lnTo>
                      <a:pt x="506" y="4"/>
                    </a:lnTo>
                    <a:lnTo>
                      <a:pt x="511" y="4"/>
                    </a:lnTo>
                    <a:lnTo>
                      <a:pt x="514" y="2"/>
                    </a:lnTo>
                    <a:lnTo>
                      <a:pt x="518" y="2"/>
                    </a:lnTo>
                    <a:lnTo>
                      <a:pt x="522" y="2"/>
                    </a:lnTo>
                    <a:lnTo>
                      <a:pt x="526" y="2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2" y="0"/>
                    </a:lnTo>
                    <a:lnTo>
                      <a:pt x="545" y="2"/>
                    </a:lnTo>
                    <a:lnTo>
                      <a:pt x="548" y="2"/>
                    </a:lnTo>
                    <a:lnTo>
                      <a:pt x="551" y="4"/>
                    </a:lnTo>
                    <a:lnTo>
                      <a:pt x="556" y="5"/>
                    </a:lnTo>
                    <a:lnTo>
                      <a:pt x="561" y="7"/>
                    </a:lnTo>
                    <a:lnTo>
                      <a:pt x="565" y="10"/>
                    </a:lnTo>
                    <a:lnTo>
                      <a:pt x="570" y="12"/>
                    </a:lnTo>
                    <a:lnTo>
                      <a:pt x="575" y="15"/>
                    </a:lnTo>
                    <a:lnTo>
                      <a:pt x="580" y="17"/>
                    </a:lnTo>
                    <a:lnTo>
                      <a:pt x="584" y="20"/>
                    </a:lnTo>
                    <a:lnTo>
                      <a:pt x="588" y="23"/>
                    </a:lnTo>
                    <a:lnTo>
                      <a:pt x="592" y="25"/>
                    </a:lnTo>
                    <a:lnTo>
                      <a:pt x="595" y="29"/>
                    </a:lnTo>
                    <a:lnTo>
                      <a:pt x="599" y="32"/>
                    </a:lnTo>
                    <a:lnTo>
                      <a:pt x="602" y="36"/>
                    </a:lnTo>
                    <a:lnTo>
                      <a:pt x="605" y="39"/>
                    </a:lnTo>
                    <a:lnTo>
                      <a:pt x="608" y="44"/>
                    </a:lnTo>
                    <a:lnTo>
                      <a:pt x="610" y="48"/>
                    </a:lnTo>
                    <a:lnTo>
                      <a:pt x="613" y="53"/>
                    </a:lnTo>
                    <a:lnTo>
                      <a:pt x="615" y="57"/>
                    </a:lnTo>
                    <a:lnTo>
                      <a:pt x="616" y="62"/>
                    </a:lnTo>
                    <a:lnTo>
                      <a:pt x="619" y="67"/>
                    </a:lnTo>
                    <a:lnTo>
                      <a:pt x="620" y="73"/>
                    </a:lnTo>
                    <a:lnTo>
                      <a:pt x="620" y="75"/>
                    </a:lnTo>
                    <a:lnTo>
                      <a:pt x="620" y="79"/>
                    </a:lnTo>
                    <a:lnTo>
                      <a:pt x="620" y="82"/>
                    </a:lnTo>
                    <a:lnTo>
                      <a:pt x="621" y="85"/>
                    </a:lnTo>
                    <a:lnTo>
                      <a:pt x="621" y="88"/>
                    </a:lnTo>
                    <a:lnTo>
                      <a:pt x="621" y="92"/>
                    </a:lnTo>
                    <a:lnTo>
                      <a:pt x="621" y="95"/>
                    </a:lnTo>
                    <a:lnTo>
                      <a:pt x="621" y="100"/>
                    </a:lnTo>
                    <a:lnTo>
                      <a:pt x="621" y="102"/>
                    </a:lnTo>
                    <a:lnTo>
                      <a:pt x="620" y="106"/>
                    </a:lnTo>
                    <a:lnTo>
                      <a:pt x="620" y="109"/>
                    </a:lnTo>
                    <a:lnTo>
                      <a:pt x="620" y="114"/>
                    </a:lnTo>
                    <a:lnTo>
                      <a:pt x="619" y="119"/>
                    </a:lnTo>
                    <a:lnTo>
                      <a:pt x="619" y="123"/>
                    </a:lnTo>
                    <a:lnTo>
                      <a:pt x="618" y="127"/>
                    </a:lnTo>
                    <a:lnTo>
                      <a:pt x="618" y="132"/>
                    </a:lnTo>
                    <a:lnTo>
                      <a:pt x="616" y="136"/>
                    </a:lnTo>
                    <a:lnTo>
                      <a:pt x="615" y="140"/>
                    </a:lnTo>
                    <a:lnTo>
                      <a:pt x="614" y="145"/>
                    </a:lnTo>
                    <a:lnTo>
                      <a:pt x="613" y="151"/>
                    </a:lnTo>
                    <a:lnTo>
                      <a:pt x="612" y="156"/>
                    </a:lnTo>
                    <a:lnTo>
                      <a:pt x="610" y="162"/>
                    </a:lnTo>
                    <a:lnTo>
                      <a:pt x="608" y="166"/>
                    </a:lnTo>
                    <a:lnTo>
                      <a:pt x="608" y="172"/>
                    </a:lnTo>
                    <a:lnTo>
                      <a:pt x="606" y="177"/>
                    </a:lnTo>
                    <a:lnTo>
                      <a:pt x="603" y="183"/>
                    </a:lnTo>
                    <a:lnTo>
                      <a:pt x="602" y="188"/>
                    </a:lnTo>
                    <a:lnTo>
                      <a:pt x="601" y="194"/>
                    </a:lnTo>
                    <a:lnTo>
                      <a:pt x="599" y="200"/>
                    </a:lnTo>
                    <a:lnTo>
                      <a:pt x="599" y="206"/>
                    </a:lnTo>
                    <a:lnTo>
                      <a:pt x="597" y="210"/>
                    </a:lnTo>
                    <a:lnTo>
                      <a:pt x="596" y="216"/>
                    </a:lnTo>
                    <a:lnTo>
                      <a:pt x="594" y="221"/>
                    </a:lnTo>
                    <a:lnTo>
                      <a:pt x="593" y="227"/>
                    </a:lnTo>
                    <a:lnTo>
                      <a:pt x="592" y="232"/>
                    </a:lnTo>
                    <a:lnTo>
                      <a:pt x="590" y="238"/>
                    </a:lnTo>
                    <a:lnTo>
                      <a:pt x="589" y="242"/>
                    </a:lnTo>
                    <a:lnTo>
                      <a:pt x="589" y="248"/>
                    </a:lnTo>
                    <a:lnTo>
                      <a:pt x="588" y="253"/>
                    </a:lnTo>
                    <a:lnTo>
                      <a:pt x="588" y="259"/>
                    </a:lnTo>
                    <a:lnTo>
                      <a:pt x="587" y="264"/>
                    </a:lnTo>
                    <a:lnTo>
                      <a:pt x="586" y="268"/>
                    </a:lnTo>
                    <a:lnTo>
                      <a:pt x="584" y="273"/>
                    </a:lnTo>
                    <a:lnTo>
                      <a:pt x="584" y="279"/>
                    </a:lnTo>
                    <a:lnTo>
                      <a:pt x="583" y="284"/>
                    </a:lnTo>
                    <a:lnTo>
                      <a:pt x="583" y="289"/>
                    </a:lnTo>
                    <a:lnTo>
                      <a:pt x="582" y="293"/>
                    </a:lnTo>
                    <a:lnTo>
                      <a:pt x="582" y="298"/>
                    </a:lnTo>
                    <a:lnTo>
                      <a:pt x="581" y="302"/>
                    </a:lnTo>
                    <a:lnTo>
                      <a:pt x="580" y="306"/>
                    </a:lnTo>
                    <a:lnTo>
                      <a:pt x="580" y="311"/>
                    </a:lnTo>
                    <a:lnTo>
                      <a:pt x="580" y="316"/>
                    </a:lnTo>
                    <a:lnTo>
                      <a:pt x="580" y="319"/>
                    </a:lnTo>
                    <a:lnTo>
                      <a:pt x="578" y="324"/>
                    </a:lnTo>
                    <a:lnTo>
                      <a:pt x="578" y="329"/>
                    </a:lnTo>
                    <a:lnTo>
                      <a:pt x="578" y="334"/>
                    </a:lnTo>
                    <a:lnTo>
                      <a:pt x="578" y="337"/>
                    </a:lnTo>
                    <a:lnTo>
                      <a:pt x="577" y="341"/>
                    </a:lnTo>
                    <a:lnTo>
                      <a:pt x="577" y="344"/>
                    </a:lnTo>
                    <a:lnTo>
                      <a:pt x="577" y="348"/>
                    </a:lnTo>
                    <a:lnTo>
                      <a:pt x="576" y="351"/>
                    </a:lnTo>
                    <a:lnTo>
                      <a:pt x="576" y="355"/>
                    </a:lnTo>
                    <a:lnTo>
                      <a:pt x="576" y="359"/>
                    </a:lnTo>
                    <a:lnTo>
                      <a:pt x="576" y="362"/>
                    </a:lnTo>
                    <a:lnTo>
                      <a:pt x="575" y="364"/>
                    </a:lnTo>
                    <a:lnTo>
                      <a:pt x="575" y="368"/>
                    </a:lnTo>
                    <a:lnTo>
                      <a:pt x="575" y="372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75" y="385"/>
                    </a:lnTo>
                    <a:lnTo>
                      <a:pt x="575" y="389"/>
                    </a:lnTo>
                    <a:lnTo>
                      <a:pt x="575" y="393"/>
                    </a:lnTo>
                    <a:lnTo>
                      <a:pt x="575" y="397"/>
                    </a:lnTo>
                    <a:lnTo>
                      <a:pt x="575" y="400"/>
                    </a:lnTo>
                    <a:lnTo>
                      <a:pt x="575" y="404"/>
                    </a:lnTo>
                    <a:lnTo>
                      <a:pt x="576" y="405"/>
                    </a:lnTo>
                    <a:lnTo>
                      <a:pt x="577" y="406"/>
                    </a:lnTo>
                    <a:lnTo>
                      <a:pt x="580" y="411"/>
                    </a:lnTo>
                    <a:lnTo>
                      <a:pt x="581" y="413"/>
                    </a:lnTo>
                    <a:lnTo>
                      <a:pt x="583" y="418"/>
                    </a:lnTo>
                    <a:lnTo>
                      <a:pt x="583" y="420"/>
                    </a:lnTo>
                    <a:lnTo>
                      <a:pt x="584" y="423"/>
                    </a:lnTo>
                    <a:lnTo>
                      <a:pt x="586" y="425"/>
                    </a:lnTo>
                    <a:lnTo>
                      <a:pt x="587" y="429"/>
                    </a:lnTo>
                    <a:lnTo>
                      <a:pt x="587" y="431"/>
                    </a:lnTo>
                    <a:lnTo>
                      <a:pt x="588" y="434"/>
                    </a:lnTo>
                    <a:lnTo>
                      <a:pt x="588" y="437"/>
                    </a:lnTo>
                    <a:lnTo>
                      <a:pt x="588" y="442"/>
                    </a:lnTo>
                    <a:lnTo>
                      <a:pt x="588" y="444"/>
                    </a:lnTo>
                    <a:lnTo>
                      <a:pt x="588" y="449"/>
                    </a:lnTo>
                    <a:lnTo>
                      <a:pt x="588" y="452"/>
                    </a:lnTo>
                    <a:lnTo>
                      <a:pt x="588" y="457"/>
                    </a:lnTo>
                    <a:lnTo>
                      <a:pt x="588" y="462"/>
                    </a:lnTo>
                    <a:lnTo>
                      <a:pt x="587" y="467"/>
                    </a:lnTo>
                    <a:lnTo>
                      <a:pt x="586" y="470"/>
                    </a:lnTo>
                    <a:lnTo>
                      <a:pt x="586" y="476"/>
                    </a:lnTo>
                    <a:lnTo>
                      <a:pt x="584" y="481"/>
                    </a:lnTo>
                    <a:lnTo>
                      <a:pt x="582" y="485"/>
                    </a:lnTo>
                    <a:lnTo>
                      <a:pt x="581" y="489"/>
                    </a:lnTo>
                    <a:lnTo>
                      <a:pt x="580" y="491"/>
                    </a:lnTo>
                    <a:lnTo>
                      <a:pt x="580" y="495"/>
                    </a:lnTo>
                    <a:lnTo>
                      <a:pt x="578" y="497"/>
                    </a:lnTo>
                    <a:lnTo>
                      <a:pt x="576" y="502"/>
                    </a:lnTo>
                    <a:lnTo>
                      <a:pt x="574" y="508"/>
                    </a:lnTo>
                    <a:lnTo>
                      <a:pt x="571" y="513"/>
                    </a:lnTo>
                    <a:lnTo>
                      <a:pt x="569" y="518"/>
                    </a:lnTo>
                    <a:lnTo>
                      <a:pt x="567" y="521"/>
                    </a:lnTo>
                    <a:lnTo>
                      <a:pt x="564" y="525"/>
                    </a:lnTo>
                    <a:lnTo>
                      <a:pt x="562" y="529"/>
                    </a:lnTo>
                    <a:lnTo>
                      <a:pt x="561" y="533"/>
                    </a:lnTo>
                    <a:lnTo>
                      <a:pt x="558" y="535"/>
                    </a:lnTo>
                    <a:lnTo>
                      <a:pt x="556" y="539"/>
                    </a:lnTo>
                    <a:lnTo>
                      <a:pt x="555" y="541"/>
                    </a:lnTo>
                    <a:lnTo>
                      <a:pt x="552" y="544"/>
                    </a:lnTo>
                    <a:lnTo>
                      <a:pt x="550" y="548"/>
                    </a:lnTo>
                    <a:lnTo>
                      <a:pt x="546" y="553"/>
                    </a:lnTo>
                    <a:lnTo>
                      <a:pt x="543" y="555"/>
                    </a:lnTo>
                    <a:lnTo>
                      <a:pt x="541" y="559"/>
                    </a:lnTo>
                    <a:lnTo>
                      <a:pt x="538" y="563"/>
                    </a:lnTo>
                    <a:lnTo>
                      <a:pt x="537" y="565"/>
                    </a:lnTo>
                    <a:lnTo>
                      <a:pt x="536" y="569"/>
                    </a:lnTo>
                    <a:lnTo>
                      <a:pt x="535" y="572"/>
                    </a:lnTo>
                    <a:lnTo>
                      <a:pt x="533" y="574"/>
                    </a:lnTo>
                    <a:lnTo>
                      <a:pt x="533" y="579"/>
                    </a:lnTo>
                    <a:lnTo>
                      <a:pt x="532" y="582"/>
                    </a:lnTo>
                    <a:lnTo>
                      <a:pt x="533" y="584"/>
                    </a:lnTo>
                    <a:lnTo>
                      <a:pt x="533" y="587"/>
                    </a:lnTo>
                    <a:lnTo>
                      <a:pt x="535" y="592"/>
                    </a:lnTo>
                    <a:lnTo>
                      <a:pt x="536" y="596"/>
                    </a:lnTo>
                    <a:lnTo>
                      <a:pt x="537" y="602"/>
                    </a:lnTo>
                    <a:lnTo>
                      <a:pt x="538" y="603"/>
                    </a:lnTo>
                    <a:lnTo>
                      <a:pt x="539" y="606"/>
                    </a:lnTo>
                    <a:lnTo>
                      <a:pt x="541" y="609"/>
                    </a:lnTo>
                    <a:lnTo>
                      <a:pt x="542" y="612"/>
                    </a:lnTo>
                    <a:lnTo>
                      <a:pt x="542" y="615"/>
                    </a:lnTo>
                    <a:lnTo>
                      <a:pt x="543" y="617"/>
                    </a:lnTo>
                    <a:lnTo>
                      <a:pt x="544" y="621"/>
                    </a:lnTo>
                    <a:lnTo>
                      <a:pt x="545" y="624"/>
                    </a:lnTo>
                    <a:lnTo>
                      <a:pt x="546" y="628"/>
                    </a:lnTo>
                    <a:lnTo>
                      <a:pt x="549" y="630"/>
                    </a:lnTo>
                    <a:lnTo>
                      <a:pt x="550" y="634"/>
                    </a:lnTo>
                    <a:lnTo>
                      <a:pt x="551" y="637"/>
                    </a:lnTo>
                    <a:lnTo>
                      <a:pt x="552" y="641"/>
                    </a:lnTo>
                    <a:lnTo>
                      <a:pt x="555" y="643"/>
                    </a:lnTo>
                    <a:lnTo>
                      <a:pt x="556" y="647"/>
                    </a:lnTo>
                    <a:lnTo>
                      <a:pt x="557" y="650"/>
                    </a:lnTo>
                    <a:lnTo>
                      <a:pt x="559" y="654"/>
                    </a:lnTo>
                    <a:lnTo>
                      <a:pt x="561" y="657"/>
                    </a:lnTo>
                    <a:lnTo>
                      <a:pt x="562" y="661"/>
                    </a:lnTo>
                    <a:lnTo>
                      <a:pt x="564" y="665"/>
                    </a:lnTo>
                    <a:lnTo>
                      <a:pt x="564" y="667"/>
                    </a:lnTo>
                    <a:lnTo>
                      <a:pt x="567" y="671"/>
                    </a:lnTo>
                    <a:lnTo>
                      <a:pt x="568" y="673"/>
                    </a:lnTo>
                    <a:lnTo>
                      <a:pt x="569" y="676"/>
                    </a:lnTo>
                    <a:lnTo>
                      <a:pt x="570" y="680"/>
                    </a:lnTo>
                    <a:lnTo>
                      <a:pt x="573" y="682"/>
                    </a:lnTo>
                    <a:lnTo>
                      <a:pt x="574" y="686"/>
                    </a:lnTo>
                    <a:lnTo>
                      <a:pt x="575" y="690"/>
                    </a:lnTo>
                    <a:lnTo>
                      <a:pt x="576" y="692"/>
                    </a:lnTo>
                    <a:lnTo>
                      <a:pt x="577" y="695"/>
                    </a:lnTo>
                    <a:lnTo>
                      <a:pt x="578" y="698"/>
                    </a:lnTo>
                    <a:lnTo>
                      <a:pt x="580" y="701"/>
                    </a:lnTo>
                    <a:lnTo>
                      <a:pt x="583" y="706"/>
                    </a:lnTo>
                    <a:lnTo>
                      <a:pt x="586" y="711"/>
                    </a:lnTo>
                    <a:lnTo>
                      <a:pt x="588" y="716"/>
                    </a:lnTo>
                    <a:lnTo>
                      <a:pt x="589" y="720"/>
                    </a:lnTo>
                    <a:lnTo>
                      <a:pt x="592" y="723"/>
                    </a:lnTo>
                    <a:lnTo>
                      <a:pt x="593" y="726"/>
                    </a:lnTo>
                    <a:lnTo>
                      <a:pt x="595" y="731"/>
                    </a:lnTo>
                    <a:lnTo>
                      <a:pt x="596" y="732"/>
                    </a:lnTo>
                    <a:lnTo>
                      <a:pt x="641" y="786"/>
                    </a:lnTo>
                    <a:lnTo>
                      <a:pt x="641" y="784"/>
                    </a:lnTo>
                    <a:lnTo>
                      <a:pt x="644" y="784"/>
                    </a:lnTo>
                    <a:lnTo>
                      <a:pt x="647" y="783"/>
                    </a:lnTo>
                    <a:lnTo>
                      <a:pt x="652" y="783"/>
                    </a:lnTo>
                    <a:lnTo>
                      <a:pt x="656" y="782"/>
                    </a:lnTo>
                    <a:lnTo>
                      <a:pt x="658" y="782"/>
                    </a:lnTo>
                    <a:lnTo>
                      <a:pt x="661" y="781"/>
                    </a:lnTo>
                    <a:lnTo>
                      <a:pt x="666" y="781"/>
                    </a:lnTo>
                    <a:lnTo>
                      <a:pt x="669" y="780"/>
                    </a:lnTo>
                    <a:lnTo>
                      <a:pt x="673" y="780"/>
                    </a:lnTo>
                    <a:lnTo>
                      <a:pt x="678" y="780"/>
                    </a:lnTo>
                    <a:lnTo>
                      <a:pt x="683" y="780"/>
                    </a:lnTo>
                    <a:lnTo>
                      <a:pt x="686" y="778"/>
                    </a:lnTo>
                    <a:lnTo>
                      <a:pt x="691" y="777"/>
                    </a:lnTo>
                    <a:lnTo>
                      <a:pt x="696" y="777"/>
                    </a:lnTo>
                    <a:lnTo>
                      <a:pt x="702" y="776"/>
                    </a:lnTo>
                    <a:lnTo>
                      <a:pt x="707" y="776"/>
                    </a:lnTo>
                    <a:lnTo>
                      <a:pt x="711" y="776"/>
                    </a:lnTo>
                    <a:lnTo>
                      <a:pt x="717" y="776"/>
                    </a:lnTo>
                    <a:lnTo>
                      <a:pt x="722" y="776"/>
                    </a:lnTo>
                    <a:lnTo>
                      <a:pt x="727" y="775"/>
                    </a:lnTo>
                    <a:lnTo>
                      <a:pt x="733" y="775"/>
                    </a:lnTo>
                    <a:lnTo>
                      <a:pt x="737" y="775"/>
                    </a:lnTo>
                    <a:lnTo>
                      <a:pt x="743" y="776"/>
                    </a:lnTo>
                    <a:lnTo>
                      <a:pt x="748" y="776"/>
                    </a:lnTo>
                    <a:lnTo>
                      <a:pt x="754" y="776"/>
                    </a:lnTo>
                    <a:lnTo>
                      <a:pt x="759" y="776"/>
                    </a:lnTo>
                    <a:lnTo>
                      <a:pt x="765" y="777"/>
                    </a:lnTo>
                    <a:lnTo>
                      <a:pt x="769" y="777"/>
                    </a:lnTo>
                    <a:lnTo>
                      <a:pt x="774" y="778"/>
                    </a:lnTo>
                    <a:lnTo>
                      <a:pt x="778" y="780"/>
                    </a:lnTo>
                    <a:lnTo>
                      <a:pt x="780" y="780"/>
                    </a:lnTo>
                    <a:lnTo>
                      <a:pt x="784" y="781"/>
                    </a:lnTo>
                    <a:lnTo>
                      <a:pt x="787" y="782"/>
                    </a:lnTo>
                    <a:lnTo>
                      <a:pt x="790" y="782"/>
                    </a:lnTo>
                    <a:lnTo>
                      <a:pt x="793" y="783"/>
                    </a:lnTo>
                    <a:lnTo>
                      <a:pt x="797" y="784"/>
                    </a:lnTo>
                    <a:lnTo>
                      <a:pt x="800" y="784"/>
                    </a:lnTo>
                    <a:lnTo>
                      <a:pt x="803" y="786"/>
                    </a:lnTo>
                    <a:lnTo>
                      <a:pt x="806" y="787"/>
                    </a:lnTo>
                    <a:lnTo>
                      <a:pt x="811" y="789"/>
                    </a:lnTo>
                    <a:lnTo>
                      <a:pt x="814" y="790"/>
                    </a:lnTo>
                    <a:lnTo>
                      <a:pt x="817" y="792"/>
                    </a:lnTo>
                    <a:lnTo>
                      <a:pt x="820" y="793"/>
                    </a:lnTo>
                    <a:lnTo>
                      <a:pt x="825" y="793"/>
                    </a:lnTo>
                    <a:lnTo>
                      <a:pt x="829" y="795"/>
                    </a:lnTo>
                    <a:lnTo>
                      <a:pt x="832" y="796"/>
                    </a:lnTo>
                    <a:lnTo>
                      <a:pt x="836" y="797"/>
                    </a:lnTo>
                    <a:lnTo>
                      <a:pt x="839" y="799"/>
                    </a:lnTo>
                    <a:lnTo>
                      <a:pt x="844" y="801"/>
                    </a:lnTo>
                    <a:lnTo>
                      <a:pt x="846" y="802"/>
                    </a:lnTo>
                    <a:lnTo>
                      <a:pt x="851" y="803"/>
                    </a:lnTo>
                    <a:lnTo>
                      <a:pt x="855" y="806"/>
                    </a:lnTo>
                    <a:lnTo>
                      <a:pt x="858" y="807"/>
                    </a:lnTo>
                    <a:lnTo>
                      <a:pt x="862" y="808"/>
                    </a:lnTo>
                    <a:lnTo>
                      <a:pt x="865" y="811"/>
                    </a:lnTo>
                    <a:lnTo>
                      <a:pt x="869" y="812"/>
                    </a:lnTo>
                    <a:lnTo>
                      <a:pt x="874" y="814"/>
                    </a:lnTo>
                    <a:lnTo>
                      <a:pt x="876" y="815"/>
                    </a:lnTo>
                    <a:lnTo>
                      <a:pt x="880" y="818"/>
                    </a:lnTo>
                    <a:lnTo>
                      <a:pt x="883" y="819"/>
                    </a:lnTo>
                    <a:lnTo>
                      <a:pt x="887" y="820"/>
                    </a:lnTo>
                    <a:lnTo>
                      <a:pt x="890" y="822"/>
                    </a:lnTo>
                    <a:lnTo>
                      <a:pt x="894" y="824"/>
                    </a:lnTo>
                    <a:lnTo>
                      <a:pt x="896" y="826"/>
                    </a:lnTo>
                    <a:lnTo>
                      <a:pt x="900" y="828"/>
                    </a:lnTo>
                    <a:lnTo>
                      <a:pt x="902" y="829"/>
                    </a:lnTo>
                    <a:lnTo>
                      <a:pt x="906" y="831"/>
                    </a:lnTo>
                    <a:lnTo>
                      <a:pt x="908" y="833"/>
                    </a:lnTo>
                    <a:lnTo>
                      <a:pt x="912" y="834"/>
                    </a:lnTo>
                    <a:lnTo>
                      <a:pt x="916" y="838"/>
                    </a:lnTo>
                    <a:lnTo>
                      <a:pt x="922" y="843"/>
                    </a:lnTo>
                    <a:lnTo>
                      <a:pt x="926" y="845"/>
                    </a:lnTo>
                    <a:lnTo>
                      <a:pt x="929" y="848"/>
                    </a:lnTo>
                    <a:lnTo>
                      <a:pt x="933" y="852"/>
                    </a:lnTo>
                    <a:lnTo>
                      <a:pt x="937" y="856"/>
                    </a:lnTo>
                    <a:lnTo>
                      <a:pt x="938" y="858"/>
                    </a:lnTo>
                    <a:lnTo>
                      <a:pt x="940" y="862"/>
                    </a:lnTo>
                    <a:lnTo>
                      <a:pt x="941" y="864"/>
                    </a:lnTo>
                    <a:lnTo>
                      <a:pt x="941" y="867"/>
                    </a:lnTo>
                    <a:lnTo>
                      <a:pt x="940" y="870"/>
                    </a:lnTo>
                    <a:lnTo>
                      <a:pt x="939" y="872"/>
                    </a:lnTo>
                    <a:lnTo>
                      <a:pt x="937" y="875"/>
                    </a:lnTo>
                    <a:lnTo>
                      <a:pt x="934" y="878"/>
                    </a:lnTo>
                    <a:lnTo>
                      <a:pt x="931" y="880"/>
                    </a:lnTo>
                    <a:lnTo>
                      <a:pt x="927" y="883"/>
                    </a:lnTo>
                    <a:lnTo>
                      <a:pt x="922" y="886"/>
                    </a:lnTo>
                    <a:lnTo>
                      <a:pt x="918" y="889"/>
                    </a:lnTo>
                    <a:lnTo>
                      <a:pt x="914" y="890"/>
                    </a:lnTo>
                    <a:lnTo>
                      <a:pt x="910" y="891"/>
                    </a:lnTo>
                    <a:lnTo>
                      <a:pt x="908" y="892"/>
                    </a:lnTo>
                    <a:lnTo>
                      <a:pt x="905" y="894"/>
                    </a:lnTo>
                    <a:lnTo>
                      <a:pt x="901" y="895"/>
                    </a:lnTo>
                    <a:lnTo>
                      <a:pt x="897" y="896"/>
                    </a:lnTo>
                    <a:lnTo>
                      <a:pt x="894" y="897"/>
                    </a:lnTo>
                    <a:lnTo>
                      <a:pt x="890" y="899"/>
                    </a:lnTo>
                    <a:lnTo>
                      <a:pt x="887" y="901"/>
                    </a:lnTo>
                    <a:lnTo>
                      <a:pt x="882" y="901"/>
                    </a:lnTo>
                    <a:lnTo>
                      <a:pt x="878" y="902"/>
                    </a:lnTo>
                    <a:lnTo>
                      <a:pt x="875" y="904"/>
                    </a:lnTo>
                    <a:lnTo>
                      <a:pt x="870" y="905"/>
                    </a:lnTo>
                    <a:lnTo>
                      <a:pt x="865" y="907"/>
                    </a:lnTo>
                    <a:lnTo>
                      <a:pt x="861" y="908"/>
                    </a:lnTo>
                    <a:lnTo>
                      <a:pt x="857" y="909"/>
                    </a:lnTo>
                    <a:lnTo>
                      <a:pt x="851" y="910"/>
                    </a:lnTo>
                    <a:lnTo>
                      <a:pt x="846" y="911"/>
                    </a:lnTo>
                    <a:lnTo>
                      <a:pt x="842" y="911"/>
                    </a:lnTo>
                    <a:lnTo>
                      <a:pt x="837" y="914"/>
                    </a:lnTo>
                    <a:lnTo>
                      <a:pt x="832" y="914"/>
                    </a:lnTo>
                    <a:lnTo>
                      <a:pt x="826" y="916"/>
                    </a:lnTo>
                    <a:lnTo>
                      <a:pt x="822" y="916"/>
                    </a:lnTo>
                    <a:lnTo>
                      <a:pt x="817" y="917"/>
                    </a:lnTo>
                    <a:lnTo>
                      <a:pt x="811" y="918"/>
                    </a:lnTo>
                    <a:lnTo>
                      <a:pt x="806" y="920"/>
                    </a:lnTo>
                    <a:lnTo>
                      <a:pt x="800" y="920"/>
                    </a:lnTo>
                    <a:lnTo>
                      <a:pt x="794" y="921"/>
                    </a:lnTo>
                    <a:lnTo>
                      <a:pt x="788" y="921"/>
                    </a:lnTo>
                    <a:lnTo>
                      <a:pt x="784" y="922"/>
                    </a:lnTo>
                    <a:lnTo>
                      <a:pt x="778" y="923"/>
                    </a:lnTo>
                    <a:lnTo>
                      <a:pt x="773" y="924"/>
                    </a:lnTo>
                    <a:lnTo>
                      <a:pt x="767" y="926"/>
                    </a:lnTo>
                    <a:lnTo>
                      <a:pt x="761" y="926"/>
                    </a:lnTo>
                    <a:lnTo>
                      <a:pt x="755" y="926"/>
                    </a:lnTo>
                    <a:lnTo>
                      <a:pt x="749" y="927"/>
                    </a:lnTo>
                    <a:lnTo>
                      <a:pt x="743" y="927"/>
                    </a:lnTo>
                    <a:lnTo>
                      <a:pt x="737" y="928"/>
                    </a:lnTo>
                    <a:lnTo>
                      <a:pt x="731" y="928"/>
                    </a:lnTo>
                    <a:lnTo>
                      <a:pt x="727" y="929"/>
                    </a:lnTo>
                    <a:lnTo>
                      <a:pt x="720" y="929"/>
                    </a:lnTo>
                    <a:lnTo>
                      <a:pt x="715" y="930"/>
                    </a:lnTo>
                    <a:lnTo>
                      <a:pt x="709" y="930"/>
                    </a:lnTo>
                    <a:lnTo>
                      <a:pt x="703" y="931"/>
                    </a:lnTo>
                    <a:lnTo>
                      <a:pt x="697" y="931"/>
                    </a:lnTo>
                    <a:lnTo>
                      <a:pt x="691" y="931"/>
                    </a:lnTo>
                    <a:lnTo>
                      <a:pt x="685" y="931"/>
                    </a:lnTo>
                    <a:lnTo>
                      <a:pt x="680" y="933"/>
                    </a:lnTo>
                    <a:lnTo>
                      <a:pt x="673" y="933"/>
                    </a:lnTo>
                    <a:lnTo>
                      <a:pt x="669" y="933"/>
                    </a:lnTo>
                    <a:lnTo>
                      <a:pt x="663" y="933"/>
                    </a:lnTo>
                    <a:lnTo>
                      <a:pt x="657" y="933"/>
                    </a:lnTo>
                    <a:lnTo>
                      <a:pt x="652" y="933"/>
                    </a:lnTo>
                    <a:lnTo>
                      <a:pt x="647" y="933"/>
                    </a:lnTo>
                    <a:lnTo>
                      <a:pt x="642" y="933"/>
                    </a:lnTo>
                    <a:lnTo>
                      <a:pt x="638" y="933"/>
                    </a:lnTo>
                    <a:lnTo>
                      <a:pt x="633" y="933"/>
                    </a:lnTo>
                    <a:lnTo>
                      <a:pt x="628" y="933"/>
                    </a:lnTo>
                    <a:lnTo>
                      <a:pt x="625" y="933"/>
                    </a:lnTo>
                    <a:lnTo>
                      <a:pt x="620" y="933"/>
                    </a:lnTo>
                    <a:lnTo>
                      <a:pt x="616" y="933"/>
                    </a:lnTo>
                    <a:lnTo>
                      <a:pt x="613" y="933"/>
                    </a:lnTo>
                    <a:lnTo>
                      <a:pt x="609" y="933"/>
                    </a:lnTo>
                    <a:lnTo>
                      <a:pt x="606" y="933"/>
                    </a:lnTo>
                    <a:lnTo>
                      <a:pt x="602" y="933"/>
                    </a:lnTo>
                    <a:lnTo>
                      <a:pt x="599" y="933"/>
                    </a:lnTo>
                    <a:lnTo>
                      <a:pt x="595" y="933"/>
                    </a:lnTo>
                    <a:lnTo>
                      <a:pt x="593" y="933"/>
                    </a:lnTo>
                    <a:lnTo>
                      <a:pt x="589" y="933"/>
                    </a:lnTo>
                    <a:lnTo>
                      <a:pt x="587" y="933"/>
                    </a:lnTo>
                    <a:lnTo>
                      <a:pt x="584" y="933"/>
                    </a:lnTo>
                    <a:lnTo>
                      <a:pt x="582" y="933"/>
                    </a:lnTo>
                    <a:lnTo>
                      <a:pt x="576" y="931"/>
                    </a:lnTo>
                    <a:lnTo>
                      <a:pt x="573" y="931"/>
                    </a:lnTo>
                    <a:lnTo>
                      <a:pt x="569" y="931"/>
                    </a:lnTo>
                    <a:lnTo>
                      <a:pt x="565" y="931"/>
                    </a:lnTo>
                    <a:lnTo>
                      <a:pt x="562" y="931"/>
                    </a:lnTo>
                    <a:lnTo>
                      <a:pt x="558" y="931"/>
                    </a:lnTo>
                    <a:lnTo>
                      <a:pt x="556" y="931"/>
                    </a:lnTo>
                    <a:lnTo>
                      <a:pt x="554" y="931"/>
                    </a:lnTo>
                    <a:lnTo>
                      <a:pt x="550" y="930"/>
                    </a:lnTo>
                    <a:lnTo>
                      <a:pt x="548" y="930"/>
                    </a:lnTo>
                    <a:lnTo>
                      <a:pt x="545" y="930"/>
                    </a:lnTo>
                    <a:lnTo>
                      <a:pt x="544" y="930"/>
                    </a:lnTo>
                    <a:lnTo>
                      <a:pt x="536" y="994"/>
                    </a:lnTo>
                    <a:lnTo>
                      <a:pt x="535" y="994"/>
                    </a:lnTo>
                    <a:lnTo>
                      <a:pt x="531" y="994"/>
                    </a:lnTo>
                    <a:lnTo>
                      <a:pt x="529" y="996"/>
                    </a:lnTo>
                    <a:lnTo>
                      <a:pt x="526" y="996"/>
                    </a:lnTo>
                    <a:lnTo>
                      <a:pt x="524" y="997"/>
                    </a:lnTo>
                    <a:lnTo>
                      <a:pt x="522" y="997"/>
                    </a:lnTo>
                    <a:lnTo>
                      <a:pt x="518" y="997"/>
                    </a:lnTo>
                    <a:lnTo>
                      <a:pt x="514" y="997"/>
                    </a:lnTo>
                    <a:lnTo>
                      <a:pt x="511" y="996"/>
                    </a:lnTo>
                    <a:lnTo>
                      <a:pt x="509" y="994"/>
                    </a:lnTo>
                    <a:lnTo>
                      <a:pt x="505" y="993"/>
                    </a:lnTo>
                    <a:lnTo>
                      <a:pt x="503" y="991"/>
                    </a:lnTo>
                    <a:lnTo>
                      <a:pt x="499" y="988"/>
                    </a:lnTo>
                    <a:lnTo>
                      <a:pt x="498" y="986"/>
                    </a:lnTo>
                    <a:lnTo>
                      <a:pt x="494" y="981"/>
                    </a:lnTo>
                    <a:lnTo>
                      <a:pt x="492" y="977"/>
                    </a:lnTo>
                    <a:lnTo>
                      <a:pt x="491" y="972"/>
                    </a:lnTo>
                    <a:lnTo>
                      <a:pt x="488" y="967"/>
                    </a:lnTo>
                    <a:lnTo>
                      <a:pt x="486" y="961"/>
                    </a:lnTo>
                    <a:lnTo>
                      <a:pt x="484" y="956"/>
                    </a:lnTo>
                    <a:lnTo>
                      <a:pt x="480" y="952"/>
                    </a:lnTo>
                    <a:lnTo>
                      <a:pt x="476" y="947"/>
                    </a:lnTo>
                    <a:lnTo>
                      <a:pt x="473" y="945"/>
                    </a:lnTo>
                    <a:lnTo>
                      <a:pt x="469" y="942"/>
                    </a:lnTo>
                    <a:lnTo>
                      <a:pt x="467" y="940"/>
                    </a:lnTo>
                    <a:lnTo>
                      <a:pt x="463" y="937"/>
                    </a:lnTo>
                    <a:lnTo>
                      <a:pt x="459" y="935"/>
                    </a:lnTo>
                    <a:lnTo>
                      <a:pt x="455" y="934"/>
                    </a:lnTo>
                    <a:lnTo>
                      <a:pt x="450" y="933"/>
                    </a:lnTo>
                    <a:lnTo>
                      <a:pt x="446" y="931"/>
                    </a:lnTo>
                    <a:lnTo>
                      <a:pt x="442" y="930"/>
                    </a:lnTo>
                    <a:lnTo>
                      <a:pt x="440" y="930"/>
                    </a:lnTo>
                    <a:lnTo>
                      <a:pt x="436" y="929"/>
                    </a:lnTo>
                    <a:lnTo>
                      <a:pt x="434" y="929"/>
                    </a:lnTo>
                    <a:lnTo>
                      <a:pt x="429" y="929"/>
                    </a:lnTo>
                    <a:lnTo>
                      <a:pt x="427" y="928"/>
                    </a:lnTo>
                    <a:lnTo>
                      <a:pt x="423" y="928"/>
                    </a:lnTo>
                    <a:lnTo>
                      <a:pt x="420" y="928"/>
                    </a:lnTo>
                    <a:lnTo>
                      <a:pt x="415" y="928"/>
                    </a:lnTo>
                    <a:lnTo>
                      <a:pt x="411" y="928"/>
                    </a:lnTo>
                    <a:lnTo>
                      <a:pt x="407" y="928"/>
                    </a:lnTo>
                    <a:lnTo>
                      <a:pt x="403" y="928"/>
                    </a:lnTo>
                    <a:lnTo>
                      <a:pt x="398" y="928"/>
                    </a:lnTo>
                    <a:lnTo>
                      <a:pt x="395" y="928"/>
                    </a:lnTo>
                    <a:lnTo>
                      <a:pt x="390" y="929"/>
                    </a:lnTo>
                    <a:lnTo>
                      <a:pt x="385" y="930"/>
                    </a:lnTo>
                    <a:lnTo>
                      <a:pt x="380" y="930"/>
                    </a:lnTo>
                    <a:lnTo>
                      <a:pt x="375" y="930"/>
                    </a:lnTo>
                    <a:lnTo>
                      <a:pt x="370" y="931"/>
                    </a:lnTo>
                    <a:lnTo>
                      <a:pt x="365" y="931"/>
                    </a:lnTo>
                    <a:lnTo>
                      <a:pt x="359" y="931"/>
                    </a:lnTo>
                    <a:lnTo>
                      <a:pt x="353" y="931"/>
                    </a:lnTo>
                    <a:lnTo>
                      <a:pt x="347" y="933"/>
                    </a:lnTo>
                    <a:lnTo>
                      <a:pt x="343" y="933"/>
                    </a:lnTo>
                    <a:lnTo>
                      <a:pt x="337" y="933"/>
                    </a:lnTo>
                    <a:lnTo>
                      <a:pt x="331" y="934"/>
                    </a:lnTo>
                    <a:lnTo>
                      <a:pt x="325" y="934"/>
                    </a:lnTo>
                    <a:lnTo>
                      <a:pt x="320" y="935"/>
                    </a:lnTo>
                    <a:lnTo>
                      <a:pt x="314" y="935"/>
                    </a:lnTo>
                    <a:lnTo>
                      <a:pt x="308" y="935"/>
                    </a:lnTo>
                    <a:lnTo>
                      <a:pt x="302" y="935"/>
                    </a:lnTo>
                    <a:lnTo>
                      <a:pt x="297" y="936"/>
                    </a:lnTo>
                    <a:lnTo>
                      <a:pt x="290" y="936"/>
                    </a:lnTo>
                    <a:lnTo>
                      <a:pt x="284" y="937"/>
                    </a:lnTo>
                    <a:lnTo>
                      <a:pt x="280" y="937"/>
                    </a:lnTo>
                    <a:lnTo>
                      <a:pt x="274" y="937"/>
                    </a:lnTo>
                    <a:lnTo>
                      <a:pt x="267" y="937"/>
                    </a:lnTo>
                    <a:lnTo>
                      <a:pt x="261" y="939"/>
                    </a:lnTo>
                    <a:lnTo>
                      <a:pt x="255" y="939"/>
                    </a:lnTo>
                    <a:lnTo>
                      <a:pt x="250" y="940"/>
                    </a:lnTo>
                    <a:lnTo>
                      <a:pt x="243" y="940"/>
                    </a:lnTo>
                    <a:lnTo>
                      <a:pt x="237" y="940"/>
                    </a:lnTo>
                    <a:lnTo>
                      <a:pt x="231" y="940"/>
                    </a:lnTo>
                    <a:lnTo>
                      <a:pt x="226" y="940"/>
                    </a:lnTo>
                    <a:lnTo>
                      <a:pt x="220" y="940"/>
                    </a:lnTo>
                    <a:lnTo>
                      <a:pt x="214" y="940"/>
                    </a:lnTo>
                    <a:lnTo>
                      <a:pt x="209" y="940"/>
                    </a:lnTo>
                    <a:lnTo>
                      <a:pt x="204" y="940"/>
                    </a:lnTo>
                    <a:lnTo>
                      <a:pt x="197" y="940"/>
                    </a:lnTo>
                    <a:lnTo>
                      <a:pt x="192" y="940"/>
                    </a:lnTo>
                    <a:lnTo>
                      <a:pt x="186" y="940"/>
                    </a:lnTo>
                    <a:lnTo>
                      <a:pt x="181" y="940"/>
                    </a:lnTo>
                    <a:lnTo>
                      <a:pt x="175" y="940"/>
                    </a:lnTo>
                    <a:lnTo>
                      <a:pt x="171" y="940"/>
                    </a:lnTo>
                    <a:lnTo>
                      <a:pt x="165" y="940"/>
                    </a:lnTo>
                    <a:lnTo>
                      <a:pt x="160" y="940"/>
                    </a:lnTo>
                    <a:lnTo>
                      <a:pt x="155" y="939"/>
                    </a:lnTo>
                    <a:lnTo>
                      <a:pt x="150" y="939"/>
                    </a:lnTo>
                    <a:lnTo>
                      <a:pt x="146" y="937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31" y="936"/>
                    </a:lnTo>
                    <a:lnTo>
                      <a:pt x="127" y="936"/>
                    </a:lnTo>
                    <a:lnTo>
                      <a:pt x="123" y="936"/>
                    </a:lnTo>
                    <a:lnTo>
                      <a:pt x="118" y="935"/>
                    </a:lnTo>
                    <a:lnTo>
                      <a:pt x="115" y="935"/>
                    </a:lnTo>
                    <a:lnTo>
                      <a:pt x="110" y="934"/>
                    </a:lnTo>
                    <a:lnTo>
                      <a:pt x="108" y="933"/>
                    </a:lnTo>
                    <a:lnTo>
                      <a:pt x="103" y="931"/>
                    </a:lnTo>
                    <a:lnTo>
                      <a:pt x="101" y="931"/>
                    </a:lnTo>
                    <a:lnTo>
                      <a:pt x="97" y="930"/>
                    </a:lnTo>
                    <a:lnTo>
                      <a:pt x="94" y="930"/>
                    </a:lnTo>
                    <a:lnTo>
                      <a:pt x="91" y="928"/>
                    </a:lnTo>
                    <a:lnTo>
                      <a:pt x="88" y="927"/>
                    </a:lnTo>
                    <a:lnTo>
                      <a:pt x="85" y="926"/>
                    </a:lnTo>
                    <a:lnTo>
                      <a:pt x="83" y="926"/>
                    </a:lnTo>
                    <a:lnTo>
                      <a:pt x="78" y="922"/>
                    </a:lnTo>
                    <a:lnTo>
                      <a:pt x="76" y="921"/>
                    </a:lnTo>
                    <a:lnTo>
                      <a:pt x="72" y="916"/>
                    </a:lnTo>
                    <a:lnTo>
                      <a:pt x="72" y="913"/>
                    </a:lnTo>
                    <a:lnTo>
                      <a:pt x="72" y="909"/>
                    </a:lnTo>
                    <a:lnTo>
                      <a:pt x="76" y="905"/>
                    </a:lnTo>
                    <a:lnTo>
                      <a:pt x="77" y="903"/>
                    </a:lnTo>
                    <a:lnTo>
                      <a:pt x="79" y="901"/>
                    </a:lnTo>
                    <a:lnTo>
                      <a:pt x="82" y="899"/>
                    </a:lnTo>
                    <a:lnTo>
                      <a:pt x="85" y="897"/>
                    </a:lnTo>
                    <a:lnTo>
                      <a:pt x="89" y="895"/>
                    </a:lnTo>
                    <a:lnTo>
                      <a:pt x="92" y="892"/>
                    </a:lnTo>
                    <a:lnTo>
                      <a:pt x="96" y="891"/>
                    </a:lnTo>
                    <a:lnTo>
                      <a:pt x="101" y="889"/>
                    </a:lnTo>
                    <a:lnTo>
                      <a:pt x="105" y="886"/>
                    </a:lnTo>
                    <a:lnTo>
                      <a:pt x="110" y="884"/>
                    </a:lnTo>
                    <a:lnTo>
                      <a:pt x="115" y="882"/>
                    </a:lnTo>
                    <a:lnTo>
                      <a:pt x="120" y="880"/>
                    </a:lnTo>
                    <a:lnTo>
                      <a:pt x="124" y="877"/>
                    </a:lnTo>
                    <a:lnTo>
                      <a:pt x="130" y="876"/>
                    </a:lnTo>
                    <a:lnTo>
                      <a:pt x="135" y="872"/>
                    </a:lnTo>
                    <a:lnTo>
                      <a:pt x="142" y="871"/>
                    </a:lnTo>
                    <a:lnTo>
                      <a:pt x="148" y="869"/>
                    </a:lnTo>
                    <a:lnTo>
                      <a:pt x="154" y="866"/>
                    </a:lnTo>
                    <a:lnTo>
                      <a:pt x="160" y="864"/>
                    </a:lnTo>
                    <a:lnTo>
                      <a:pt x="166" y="862"/>
                    </a:lnTo>
                    <a:lnTo>
                      <a:pt x="173" y="859"/>
                    </a:lnTo>
                    <a:lnTo>
                      <a:pt x="179" y="857"/>
                    </a:lnTo>
                    <a:lnTo>
                      <a:pt x="186" y="854"/>
                    </a:lnTo>
                    <a:lnTo>
                      <a:pt x="192" y="853"/>
                    </a:lnTo>
                    <a:lnTo>
                      <a:pt x="199" y="851"/>
                    </a:lnTo>
                    <a:lnTo>
                      <a:pt x="205" y="848"/>
                    </a:lnTo>
                    <a:lnTo>
                      <a:pt x="212" y="846"/>
                    </a:lnTo>
                    <a:lnTo>
                      <a:pt x="218" y="844"/>
                    </a:lnTo>
                    <a:lnTo>
                      <a:pt x="225" y="843"/>
                    </a:lnTo>
                    <a:lnTo>
                      <a:pt x="231" y="840"/>
                    </a:lnTo>
                    <a:lnTo>
                      <a:pt x="237" y="838"/>
                    </a:lnTo>
                    <a:lnTo>
                      <a:pt x="244" y="837"/>
                    </a:lnTo>
                    <a:lnTo>
                      <a:pt x="250" y="834"/>
                    </a:lnTo>
                    <a:lnTo>
                      <a:pt x="256" y="833"/>
                    </a:lnTo>
                    <a:lnTo>
                      <a:pt x="262" y="831"/>
                    </a:lnTo>
                    <a:lnTo>
                      <a:pt x="269" y="829"/>
                    </a:lnTo>
                    <a:lnTo>
                      <a:pt x="274" y="828"/>
                    </a:lnTo>
                    <a:lnTo>
                      <a:pt x="280" y="826"/>
                    </a:lnTo>
                    <a:lnTo>
                      <a:pt x="284" y="825"/>
                    </a:lnTo>
                    <a:lnTo>
                      <a:pt x="290" y="824"/>
                    </a:lnTo>
                    <a:lnTo>
                      <a:pt x="295" y="822"/>
                    </a:lnTo>
                    <a:lnTo>
                      <a:pt x="300" y="820"/>
                    </a:lnTo>
                    <a:lnTo>
                      <a:pt x="305" y="819"/>
                    </a:lnTo>
                    <a:lnTo>
                      <a:pt x="309" y="818"/>
                    </a:lnTo>
                    <a:lnTo>
                      <a:pt x="313" y="816"/>
                    </a:lnTo>
                    <a:lnTo>
                      <a:pt x="318" y="816"/>
                    </a:lnTo>
                    <a:lnTo>
                      <a:pt x="320" y="815"/>
                    </a:lnTo>
                    <a:lnTo>
                      <a:pt x="324" y="814"/>
                    </a:lnTo>
                    <a:lnTo>
                      <a:pt x="327" y="813"/>
                    </a:lnTo>
                    <a:lnTo>
                      <a:pt x="329" y="813"/>
                    </a:lnTo>
                    <a:lnTo>
                      <a:pt x="332" y="812"/>
                    </a:lnTo>
                    <a:lnTo>
                      <a:pt x="333" y="812"/>
                    </a:lnTo>
                    <a:lnTo>
                      <a:pt x="337" y="812"/>
                    </a:lnTo>
                    <a:lnTo>
                      <a:pt x="338" y="812"/>
                    </a:lnTo>
                    <a:lnTo>
                      <a:pt x="338" y="809"/>
                    </a:lnTo>
                    <a:lnTo>
                      <a:pt x="340" y="806"/>
                    </a:lnTo>
                    <a:lnTo>
                      <a:pt x="341" y="802"/>
                    </a:lnTo>
                    <a:lnTo>
                      <a:pt x="343" y="799"/>
                    </a:lnTo>
                    <a:lnTo>
                      <a:pt x="345" y="794"/>
                    </a:lnTo>
                    <a:lnTo>
                      <a:pt x="347" y="790"/>
                    </a:lnTo>
                    <a:lnTo>
                      <a:pt x="348" y="784"/>
                    </a:lnTo>
                    <a:lnTo>
                      <a:pt x="352" y="780"/>
                    </a:lnTo>
                    <a:lnTo>
                      <a:pt x="353" y="774"/>
                    </a:lnTo>
                    <a:lnTo>
                      <a:pt x="357" y="769"/>
                    </a:lnTo>
                    <a:lnTo>
                      <a:pt x="357" y="765"/>
                    </a:lnTo>
                    <a:lnTo>
                      <a:pt x="358" y="763"/>
                    </a:lnTo>
                    <a:lnTo>
                      <a:pt x="359" y="759"/>
                    </a:lnTo>
                    <a:lnTo>
                      <a:pt x="360" y="757"/>
                    </a:lnTo>
                    <a:lnTo>
                      <a:pt x="361" y="755"/>
                    </a:lnTo>
                    <a:lnTo>
                      <a:pt x="363" y="751"/>
                    </a:lnTo>
                    <a:lnTo>
                      <a:pt x="363" y="749"/>
                    </a:lnTo>
                    <a:lnTo>
                      <a:pt x="364" y="745"/>
                    </a:lnTo>
                    <a:lnTo>
                      <a:pt x="364" y="743"/>
                    </a:lnTo>
                    <a:lnTo>
                      <a:pt x="365" y="739"/>
                    </a:lnTo>
                    <a:lnTo>
                      <a:pt x="365" y="736"/>
                    </a:lnTo>
                    <a:lnTo>
                      <a:pt x="366" y="733"/>
                    </a:lnTo>
                    <a:lnTo>
                      <a:pt x="366" y="727"/>
                    </a:lnTo>
                    <a:lnTo>
                      <a:pt x="367" y="723"/>
                    </a:lnTo>
                    <a:lnTo>
                      <a:pt x="366" y="717"/>
                    </a:lnTo>
                    <a:lnTo>
                      <a:pt x="366" y="712"/>
                    </a:lnTo>
                    <a:lnTo>
                      <a:pt x="365" y="707"/>
                    </a:lnTo>
                    <a:lnTo>
                      <a:pt x="364" y="704"/>
                    </a:lnTo>
                    <a:lnTo>
                      <a:pt x="361" y="700"/>
                    </a:lnTo>
                    <a:lnTo>
                      <a:pt x="359" y="697"/>
                    </a:lnTo>
                    <a:lnTo>
                      <a:pt x="356" y="694"/>
                    </a:lnTo>
                    <a:lnTo>
                      <a:pt x="351" y="693"/>
                    </a:lnTo>
                    <a:lnTo>
                      <a:pt x="348" y="692"/>
                    </a:lnTo>
                    <a:lnTo>
                      <a:pt x="346" y="691"/>
                    </a:lnTo>
                    <a:lnTo>
                      <a:pt x="343" y="691"/>
                    </a:lnTo>
                    <a:lnTo>
                      <a:pt x="339" y="691"/>
                    </a:lnTo>
                    <a:lnTo>
                      <a:pt x="335" y="691"/>
                    </a:lnTo>
                    <a:lnTo>
                      <a:pt x="332" y="691"/>
                    </a:lnTo>
                    <a:lnTo>
                      <a:pt x="328" y="692"/>
                    </a:lnTo>
                    <a:lnTo>
                      <a:pt x="325" y="693"/>
                    </a:lnTo>
                    <a:lnTo>
                      <a:pt x="320" y="693"/>
                    </a:lnTo>
                    <a:lnTo>
                      <a:pt x="316" y="694"/>
                    </a:lnTo>
                    <a:lnTo>
                      <a:pt x="312" y="694"/>
                    </a:lnTo>
                    <a:lnTo>
                      <a:pt x="308" y="695"/>
                    </a:lnTo>
                    <a:lnTo>
                      <a:pt x="305" y="697"/>
                    </a:lnTo>
                    <a:lnTo>
                      <a:pt x="301" y="697"/>
                    </a:lnTo>
                    <a:lnTo>
                      <a:pt x="297" y="698"/>
                    </a:lnTo>
                    <a:lnTo>
                      <a:pt x="294" y="699"/>
                    </a:lnTo>
                    <a:lnTo>
                      <a:pt x="290" y="699"/>
                    </a:lnTo>
                    <a:lnTo>
                      <a:pt x="287" y="700"/>
                    </a:lnTo>
                    <a:lnTo>
                      <a:pt x="284" y="701"/>
                    </a:lnTo>
                    <a:lnTo>
                      <a:pt x="281" y="701"/>
                    </a:lnTo>
                    <a:lnTo>
                      <a:pt x="275" y="704"/>
                    </a:lnTo>
                    <a:lnTo>
                      <a:pt x="270" y="705"/>
                    </a:lnTo>
                    <a:lnTo>
                      <a:pt x="264" y="707"/>
                    </a:lnTo>
                    <a:lnTo>
                      <a:pt x="260" y="708"/>
                    </a:lnTo>
                    <a:lnTo>
                      <a:pt x="255" y="711"/>
                    </a:lnTo>
                    <a:lnTo>
                      <a:pt x="250" y="712"/>
                    </a:lnTo>
                    <a:lnTo>
                      <a:pt x="246" y="713"/>
                    </a:lnTo>
                    <a:lnTo>
                      <a:pt x="243" y="716"/>
                    </a:lnTo>
                    <a:lnTo>
                      <a:pt x="239" y="717"/>
                    </a:lnTo>
                    <a:lnTo>
                      <a:pt x="237" y="718"/>
                    </a:lnTo>
                    <a:lnTo>
                      <a:pt x="233" y="719"/>
                    </a:lnTo>
                    <a:lnTo>
                      <a:pt x="231" y="720"/>
                    </a:lnTo>
                    <a:lnTo>
                      <a:pt x="229" y="722"/>
                    </a:lnTo>
                    <a:lnTo>
                      <a:pt x="226" y="723"/>
                    </a:lnTo>
                    <a:lnTo>
                      <a:pt x="223" y="725"/>
                    </a:lnTo>
                    <a:lnTo>
                      <a:pt x="220" y="727"/>
                    </a:lnTo>
                    <a:lnTo>
                      <a:pt x="217" y="730"/>
                    </a:lnTo>
                    <a:lnTo>
                      <a:pt x="217" y="731"/>
                    </a:lnTo>
                    <a:lnTo>
                      <a:pt x="214" y="731"/>
                    </a:lnTo>
                    <a:lnTo>
                      <a:pt x="212" y="731"/>
                    </a:lnTo>
                    <a:lnTo>
                      <a:pt x="210" y="731"/>
                    </a:lnTo>
                    <a:lnTo>
                      <a:pt x="207" y="732"/>
                    </a:lnTo>
                    <a:lnTo>
                      <a:pt x="204" y="732"/>
                    </a:lnTo>
                    <a:lnTo>
                      <a:pt x="201" y="732"/>
                    </a:lnTo>
                    <a:lnTo>
                      <a:pt x="197" y="732"/>
                    </a:lnTo>
                    <a:lnTo>
                      <a:pt x="193" y="733"/>
                    </a:lnTo>
                    <a:lnTo>
                      <a:pt x="188" y="733"/>
                    </a:lnTo>
                    <a:lnTo>
                      <a:pt x="184" y="735"/>
                    </a:lnTo>
                    <a:lnTo>
                      <a:pt x="179" y="735"/>
                    </a:lnTo>
                    <a:lnTo>
                      <a:pt x="174" y="735"/>
                    </a:lnTo>
                    <a:lnTo>
                      <a:pt x="169" y="736"/>
                    </a:lnTo>
                    <a:lnTo>
                      <a:pt x="163" y="736"/>
                    </a:lnTo>
                    <a:lnTo>
                      <a:pt x="161" y="736"/>
                    </a:lnTo>
                    <a:lnTo>
                      <a:pt x="159" y="736"/>
                    </a:lnTo>
                    <a:lnTo>
                      <a:pt x="155" y="736"/>
                    </a:lnTo>
                    <a:lnTo>
                      <a:pt x="153" y="736"/>
                    </a:lnTo>
                    <a:lnTo>
                      <a:pt x="149" y="736"/>
                    </a:lnTo>
                    <a:lnTo>
                      <a:pt x="146" y="736"/>
                    </a:lnTo>
                    <a:lnTo>
                      <a:pt x="143" y="736"/>
                    </a:lnTo>
                    <a:lnTo>
                      <a:pt x="140" y="736"/>
                    </a:lnTo>
                    <a:lnTo>
                      <a:pt x="137" y="736"/>
                    </a:lnTo>
                    <a:lnTo>
                      <a:pt x="134" y="736"/>
                    </a:lnTo>
                    <a:lnTo>
                      <a:pt x="130" y="736"/>
                    </a:lnTo>
                    <a:lnTo>
                      <a:pt x="128" y="736"/>
                    </a:lnTo>
                    <a:lnTo>
                      <a:pt x="126" y="736"/>
                    </a:lnTo>
                    <a:lnTo>
                      <a:pt x="122" y="736"/>
                    </a:lnTo>
                    <a:lnTo>
                      <a:pt x="118" y="736"/>
                    </a:lnTo>
                    <a:lnTo>
                      <a:pt x="116" y="736"/>
                    </a:lnTo>
                    <a:lnTo>
                      <a:pt x="113" y="736"/>
                    </a:lnTo>
                    <a:lnTo>
                      <a:pt x="110" y="736"/>
                    </a:lnTo>
                    <a:lnTo>
                      <a:pt x="107" y="736"/>
                    </a:lnTo>
                    <a:lnTo>
                      <a:pt x="103" y="736"/>
                    </a:lnTo>
                    <a:lnTo>
                      <a:pt x="101" y="735"/>
                    </a:lnTo>
                    <a:lnTo>
                      <a:pt x="97" y="735"/>
                    </a:lnTo>
                    <a:lnTo>
                      <a:pt x="95" y="735"/>
                    </a:lnTo>
                    <a:lnTo>
                      <a:pt x="91" y="735"/>
                    </a:lnTo>
                    <a:lnTo>
                      <a:pt x="89" y="735"/>
                    </a:lnTo>
                    <a:lnTo>
                      <a:pt x="85" y="733"/>
                    </a:lnTo>
                    <a:lnTo>
                      <a:pt x="83" y="733"/>
                    </a:lnTo>
                    <a:lnTo>
                      <a:pt x="80" y="733"/>
                    </a:lnTo>
                    <a:lnTo>
                      <a:pt x="75" y="732"/>
                    </a:lnTo>
                    <a:lnTo>
                      <a:pt x="70" y="731"/>
                    </a:lnTo>
                    <a:lnTo>
                      <a:pt x="64" y="730"/>
                    </a:lnTo>
                    <a:lnTo>
                      <a:pt x="58" y="727"/>
                    </a:lnTo>
                    <a:lnTo>
                      <a:pt x="53" y="725"/>
                    </a:lnTo>
                    <a:lnTo>
                      <a:pt x="48" y="722"/>
                    </a:lnTo>
                    <a:lnTo>
                      <a:pt x="44" y="718"/>
                    </a:lnTo>
                    <a:lnTo>
                      <a:pt x="40" y="716"/>
                    </a:lnTo>
                    <a:lnTo>
                      <a:pt x="35" y="711"/>
                    </a:lnTo>
                    <a:lnTo>
                      <a:pt x="33" y="707"/>
                    </a:lnTo>
                    <a:lnTo>
                      <a:pt x="28" y="701"/>
                    </a:lnTo>
                    <a:lnTo>
                      <a:pt x="26" y="697"/>
                    </a:lnTo>
                    <a:lnTo>
                      <a:pt x="22" y="692"/>
                    </a:lnTo>
                    <a:lnTo>
                      <a:pt x="20" y="687"/>
                    </a:lnTo>
                    <a:lnTo>
                      <a:pt x="16" y="681"/>
                    </a:lnTo>
                    <a:lnTo>
                      <a:pt x="14" y="676"/>
                    </a:lnTo>
                    <a:lnTo>
                      <a:pt x="12" y="671"/>
                    </a:lnTo>
                    <a:lnTo>
                      <a:pt x="11" y="665"/>
                    </a:lnTo>
                    <a:lnTo>
                      <a:pt x="9" y="661"/>
                    </a:lnTo>
                    <a:lnTo>
                      <a:pt x="8" y="659"/>
                    </a:lnTo>
                    <a:lnTo>
                      <a:pt x="7" y="655"/>
                    </a:lnTo>
                    <a:lnTo>
                      <a:pt x="7" y="653"/>
                    </a:lnTo>
                    <a:lnTo>
                      <a:pt x="5" y="647"/>
                    </a:lnTo>
                    <a:lnTo>
                      <a:pt x="3" y="642"/>
                    </a:lnTo>
                    <a:lnTo>
                      <a:pt x="3" y="639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2" y="630"/>
                    </a:lnTo>
                    <a:lnTo>
                      <a:pt x="1" y="624"/>
                    </a:lnTo>
                    <a:lnTo>
                      <a:pt x="1" y="620"/>
                    </a:lnTo>
                    <a:lnTo>
                      <a:pt x="0" y="614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1" y="601"/>
                    </a:lnTo>
                    <a:lnTo>
                      <a:pt x="1" y="596"/>
                    </a:lnTo>
                    <a:lnTo>
                      <a:pt x="2" y="592"/>
                    </a:lnTo>
                    <a:lnTo>
                      <a:pt x="3" y="589"/>
                    </a:lnTo>
                    <a:lnTo>
                      <a:pt x="5" y="586"/>
                    </a:lnTo>
                    <a:lnTo>
                      <a:pt x="6" y="583"/>
                    </a:lnTo>
                    <a:lnTo>
                      <a:pt x="7" y="579"/>
                    </a:lnTo>
                    <a:lnTo>
                      <a:pt x="9" y="576"/>
                    </a:lnTo>
                    <a:lnTo>
                      <a:pt x="11" y="572"/>
                    </a:lnTo>
                    <a:lnTo>
                      <a:pt x="13" y="566"/>
                    </a:lnTo>
                    <a:lnTo>
                      <a:pt x="15" y="561"/>
                    </a:lnTo>
                    <a:lnTo>
                      <a:pt x="19" y="555"/>
                    </a:lnTo>
                    <a:lnTo>
                      <a:pt x="22" y="551"/>
                    </a:lnTo>
                    <a:lnTo>
                      <a:pt x="22" y="547"/>
                    </a:lnTo>
                    <a:lnTo>
                      <a:pt x="25" y="545"/>
                    </a:lnTo>
                    <a:lnTo>
                      <a:pt x="26" y="541"/>
                    </a:lnTo>
                    <a:lnTo>
                      <a:pt x="28" y="538"/>
                    </a:lnTo>
                    <a:lnTo>
                      <a:pt x="30" y="534"/>
                    </a:lnTo>
                    <a:lnTo>
                      <a:pt x="32" y="531"/>
                    </a:lnTo>
                    <a:lnTo>
                      <a:pt x="33" y="527"/>
                    </a:lnTo>
                    <a:lnTo>
                      <a:pt x="35" y="525"/>
                    </a:lnTo>
                    <a:lnTo>
                      <a:pt x="38" y="520"/>
                    </a:lnTo>
                    <a:lnTo>
                      <a:pt x="39" y="516"/>
                    </a:lnTo>
                    <a:lnTo>
                      <a:pt x="41" y="513"/>
                    </a:lnTo>
                    <a:lnTo>
                      <a:pt x="44" y="509"/>
                    </a:lnTo>
                    <a:lnTo>
                      <a:pt x="46" y="506"/>
                    </a:lnTo>
                    <a:lnTo>
                      <a:pt x="48" y="501"/>
                    </a:lnTo>
                    <a:lnTo>
                      <a:pt x="51" y="497"/>
                    </a:lnTo>
                    <a:lnTo>
                      <a:pt x="53" y="494"/>
                    </a:lnTo>
                    <a:lnTo>
                      <a:pt x="54" y="490"/>
                    </a:lnTo>
                    <a:lnTo>
                      <a:pt x="57" y="485"/>
                    </a:lnTo>
                    <a:lnTo>
                      <a:pt x="59" y="481"/>
                    </a:lnTo>
                    <a:lnTo>
                      <a:pt x="62" y="477"/>
                    </a:lnTo>
                    <a:lnTo>
                      <a:pt x="64" y="474"/>
                    </a:lnTo>
                    <a:lnTo>
                      <a:pt x="67" y="469"/>
                    </a:lnTo>
                    <a:lnTo>
                      <a:pt x="70" y="465"/>
                    </a:lnTo>
                    <a:lnTo>
                      <a:pt x="72" y="462"/>
                    </a:lnTo>
                    <a:lnTo>
                      <a:pt x="75" y="457"/>
                    </a:lnTo>
                    <a:lnTo>
                      <a:pt x="77" y="452"/>
                    </a:lnTo>
                    <a:lnTo>
                      <a:pt x="80" y="449"/>
                    </a:lnTo>
                    <a:lnTo>
                      <a:pt x="83" y="445"/>
                    </a:lnTo>
                    <a:lnTo>
                      <a:pt x="86" y="440"/>
                    </a:lnTo>
                    <a:lnTo>
                      <a:pt x="89" y="437"/>
                    </a:lnTo>
                    <a:lnTo>
                      <a:pt x="92" y="432"/>
                    </a:lnTo>
                    <a:lnTo>
                      <a:pt x="96" y="429"/>
                    </a:lnTo>
                    <a:lnTo>
                      <a:pt x="98" y="424"/>
                    </a:lnTo>
                    <a:lnTo>
                      <a:pt x="101" y="420"/>
                    </a:lnTo>
                    <a:lnTo>
                      <a:pt x="103" y="415"/>
                    </a:lnTo>
                    <a:lnTo>
                      <a:pt x="107" y="412"/>
                    </a:lnTo>
                    <a:lnTo>
                      <a:pt x="110" y="407"/>
                    </a:lnTo>
                    <a:lnTo>
                      <a:pt x="113" y="404"/>
                    </a:lnTo>
                    <a:lnTo>
                      <a:pt x="116" y="399"/>
                    </a:lnTo>
                    <a:lnTo>
                      <a:pt x="120" y="395"/>
                    </a:lnTo>
                    <a:lnTo>
                      <a:pt x="122" y="392"/>
                    </a:lnTo>
                    <a:lnTo>
                      <a:pt x="126" y="387"/>
                    </a:lnTo>
                    <a:lnTo>
                      <a:pt x="129" y="383"/>
                    </a:lnTo>
                    <a:lnTo>
                      <a:pt x="131" y="380"/>
                    </a:lnTo>
                    <a:lnTo>
                      <a:pt x="135" y="376"/>
                    </a:lnTo>
                    <a:lnTo>
                      <a:pt x="139" y="373"/>
                    </a:lnTo>
                    <a:lnTo>
                      <a:pt x="142" y="369"/>
                    </a:lnTo>
                    <a:lnTo>
                      <a:pt x="146" y="366"/>
                    </a:lnTo>
                    <a:lnTo>
                      <a:pt x="123" y="312"/>
                    </a:lnTo>
                    <a:lnTo>
                      <a:pt x="59" y="302"/>
                    </a:lnTo>
                    <a:lnTo>
                      <a:pt x="40" y="271"/>
                    </a:lnTo>
                    <a:lnTo>
                      <a:pt x="44" y="2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1" name="Freeform 270"/>
              <p:cNvSpPr>
                <a:spLocks/>
              </p:cNvSpPr>
              <p:nvPr/>
            </p:nvSpPr>
            <p:spPr bwMode="auto">
              <a:xfrm>
                <a:off x="1793" y="1574"/>
                <a:ext cx="68" cy="108"/>
              </a:xfrm>
              <a:custGeom>
                <a:avLst/>
                <a:gdLst>
                  <a:gd name="T0" fmla="*/ 0 w 206"/>
                  <a:gd name="T1" fmla="*/ 0 h 324"/>
                  <a:gd name="T2" fmla="*/ 0 w 206"/>
                  <a:gd name="T3" fmla="*/ 0 h 324"/>
                  <a:gd name="T4" fmla="*/ 0 w 206"/>
                  <a:gd name="T5" fmla="*/ 0 h 324"/>
                  <a:gd name="T6" fmla="*/ 0 w 206"/>
                  <a:gd name="T7" fmla="*/ 0 h 324"/>
                  <a:gd name="T8" fmla="*/ 0 w 206"/>
                  <a:gd name="T9" fmla="*/ 0 h 324"/>
                  <a:gd name="T10" fmla="*/ 0 w 206"/>
                  <a:gd name="T11" fmla="*/ 0 h 324"/>
                  <a:gd name="T12" fmla="*/ 0 w 206"/>
                  <a:gd name="T13" fmla="*/ 0 h 324"/>
                  <a:gd name="T14" fmla="*/ 0 w 206"/>
                  <a:gd name="T15" fmla="*/ 0 h 324"/>
                  <a:gd name="T16" fmla="*/ 0 w 206"/>
                  <a:gd name="T17" fmla="*/ 0 h 324"/>
                  <a:gd name="T18" fmla="*/ 0 w 206"/>
                  <a:gd name="T19" fmla="*/ 0 h 324"/>
                  <a:gd name="T20" fmla="*/ 0 w 206"/>
                  <a:gd name="T21" fmla="*/ 0 h 324"/>
                  <a:gd name="T22" fmla="*/ 0 w 206"/>
                  <a:gd name="T23" fmla="*/ 0 h 324"/>
                  <a:gd name="T24" fmla="*/ 0 w 206"/>
                  <a:gd name="T25" fmla="*/ 0 h 324"/>
                  <a:gd name="T26" fmla="*/ 0 w 206"/>
                  <a:gd name="T27" fmla="*/ 0 h 324"/>
                  <a:gd name="T28" fmla="*/ 0 w 206"/>
                  <a:gd name="T29" fmla="*/ 0 h 324"/>
                  <a:gd name="T30" fmla="*/ 0 w 206"/>
                  <a:gd name="T31" fmla="*/ 0 h 324"/>
                  <a:gd name="T32" fmla="*/ 0 w 206"/>
                  <a:gd name="T33" fmla="*/ 0 h 324"/>
                  <a:gd name="T34" fmla="*/ 0 w 206"/>
                  <a:gd name="T35" fmla="*/ 0 h 324"/>
                  <a:gd name="T36" fmla="*/ 0 w 206"/>
                  <a:gd name="T37" fmla="*/ 0 h 324"/>
                  <a:gd name="T38" fmla="*/ 0 w 206"/>
                  <a:gd name="T39" fmla="*/ 0 h 324"/>
                  <a:gd name="T40" fmla="*/ 0 w 206"/>
                  <a:gd name="T41" fmla="*/ 0 h 324"/>
                  <a:gd name="T42" fmla="*/ 0 w 206"/>
                  <a:gd name="T43" fmla="*/ 0 h 324"/>
                  <a:gd name="T44" fmla="*/ 0 w 206"/>
                  <a:gd name="T45" fmla="*/ 0 h 324"/>
                  <a:gd name="T46" fmla="*/ 0 w 206"/>
                  <a:gd name="T47" fmla="*/ 0 h 324"/>
                  <a:gd name="T48" fmla="*/ 0 w 206"/>
                  <a:gd name="T49" fmla="*/ 0 h 324"/>
                  <a:gd name="T50" fmla="*/ 0 w 206"/>
                  <a:gd name="T51" fmla="*/ 0 h 324"/>
                  <a:gd name="T52" fmla="*/ 0 w 206"/>
                  <a:gd name="T53" fmla="*/ 0 h 324"/>
                  <a:gd name="T54" fmla="*/ 0 w 206"/>
                  <a:gd name="T55" fmla="*/ 0 h 324"/>
                  <a:gd name="T56" fmla="*/ 0 w 206"/>
                  <a:gd name="T57" fmla="*/ 0 h 324"/>
                  <a:gd name="T58" fmla="*/ 0 w 206"/>
                  <a:gd name="T59" fmla="*/ 0 h 324"/>
                  <a:gd name="T60" fmla="*/ 0 w 206"/>
                  <a:gd name="T61" fmla="*/ 0 h 324"/>
                  <a:gd name="T62" fmla="*/ 0 w 206"/>
                  <a:gd name="T63" fmla="*/ 0 h 324"/>
                  <a:gd name="T64" fmla="*/ 0 w 206"/>
                  <a:gd name="T65" fmla="*/ 0 h 324"/>
                  <a:gd name="T66" fmla="*/ 0 w 206"/>
                  <a:gd name="T67" fmla="*/ 0 h 324"/>
                  <a:gd name="T68" fmla="*/ 0 w 206"/>
                  <a:gd name="T69" fmla="*/ 0 h 324"/>
                  <a:gd name="T70" fmla="*/ 0 w 206"/>
                  <a:gd name="T71" fmla="*/ 0 h 324"/>
                  <a:gd name="T72" fmla="*/ 0 w 206"/>
                  <a:gd name="T73" fmla="*/ 0 h 324"/>
                  <a:gd name="T74" fmla="*/ 0 w 206"/>
                  <a:gd name="T75" fmla="*/ 0 h 324"/>
                  <a:gd name="T76" fmla="*/ 0 w 206"/>
                  <a:gd name="T77" fmla="*/ 0 h 324"/>
                  <a:gd name="T78" fmla="*/ 0 w 206"/>
                  <a:gd name="T79" fmla="*/ 0 h 324"/>
                  <a:gd name="T80" fmla="*/ 0 w 206"/>
                  <a:gd name="T81" fmla="*/ 0 h 324"/>
                  <a:gd name="T82" fmla="*/ 0 w 206"/>
                  <a:gd name="T83" fmla="*/ 0 h 324"/>
                  <a:gd name="T84" fmla="*/ 0 w 206"/>
                  <a:gd name="T85" fmla="*/ 0 h 324"/>
                  <a:gd name="T86" fmla="*/ 0 w 206"/>
                  <a:gd name="T87" fmla="*/ 0 h 324"/>
                  <a:gd name="T88" fmla="*/ 0 w 206"/>
                  <a:gd name="T89" fmla="*/ 0 h 324"/>
                  <a:gd name="T90" fmla="*/ 0 w 206"/>
                  <a:gd name="T91" fmla="*/ 0 h 324"/>
                  <a:gd name="T92" fmla="*/ 0 w 206"/>
                  <a:gd name="T93" fmla="*/ 0 h 324"/>
                  <a:gd name="T94" fmla="*/ 0 w 206"/>
                  <a:gd name="T95" fmla="*/ 0 h 324"/>
                  <a:gd name="T96" fmla="*/ 0 w 206"/>
                  <a:gd name="T97" fmla="*/ 0 h 324"/>
                  <a:gd name="T98" fmla="*/ 0 w 206"/>
                  <a:gd name="T99" fmla="*/ 0 h 324"/>
                  <a:gd name="T100" fmla="*/ 0 w 206"/>
                  <a:gd name="T101" fmla="*/ 0 h 324"/>
                  <a:gd name="T102" fmla="*/ 0 w 206"/>
                  <a:gd name="T103" fmla="*/ 0 h 324"/>
                  <a:gd name="T104" fmla="*/ 0 w 206"/>
                  <a:gd name="T105" fmla="*/ 0 h 324"/>
                  <a:gd name="T106" fmla="*/ 0 w 206"/>
                  <a:gd name="T107" fmla="*/ 0 h 324"/>
                  <a:gd name="T108" fmla="*/ 0 w 206"/>
                  <a:gd name="T109" fmla="*/ 0 h 324"/>
                  <a:gd name="T110" fmla="*/ 0 w 206"/>
                  <a:gd name="T111" fmla="*/ 0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6"/>
                  <a:gd name="T169" fmla="*/ 0 h 324"/>
                  <a:gd name="T170" fmla="*/ 206 w 206"/>
                  <a:gd name="T171" fmla="*/ 324 h 3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6" h="324">
                    <a:moveTo>
                      <a:pt x="0" y="41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2" y="71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7"/>
                    </a:lnTo>
                    <a:lnTo>
                      <a:pt x="4" y="90"/>
                    </a:lnTo>
                    <a:lnTo>
                      <a:pt x="4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6" y="106"/>
                    </a:lnTo>
                    <a:lnTo>
                      <a:pt x="7" y="109"/>
                    </a:lnTo>
                    <a:lnTo>
                      <a:pt x="7" y="113"/>
                    </a:lnTo>
                    <a:lnTo>
                      <a:pt x="8" y="116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9" y="126"/>
                    </a:lnTo>
                    <a:lnTo>
                      <a:pt x="10" y="131"/>
                    </a:lnTo>
                    <a:lnTo>
                      <a:pt x="11" y="133"/>
                    </a:lnTo>
                    <a:lnTo>
                      <a:pt x="14" y="138"/>
                    </a:lnTo>
                    <a:lnTo>
                      <a:pt x="16" y="141"/>
                    </a:lnTo>
                    <a:lnTo>
                      <a:pt x="19" y="145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6" y="157"/>
                    </a:lnTo>
                    <a:lnTo>
                      <a:pt x="28" y="162"/>
                    </a:lnTo>
                    <a:lnTo>
                      <a:pt x="32" y="166"/>
                    </a:lnTo>
                    <a:lnTo>
                      <a:pt x="34" y="170"/>
                    </a:lnTo>
                    <a:lnTo>
                      <a:pt x="38" y="176"/>
                    </a:lnTo>
                    <a:lnTo>
                      <a:pt x="41" y="180"/>
                    </a:lnTo>
                    <a:lnTo>
                      <a:pt x="45" y="185"/>
                    </a:lnTo>
                    <a:lnTo>
                      <a:pt x="48" y="190"/>
                    </a:lnTo>
                    <a:lnTo>
                      <a:pt x="52" y="195"/>
                    </a:lnTo>
                    <a:lnTo>
                      <a:pt x="54" y="201"/>
                    </a:lnTo>
                    <a:lnTo>
                      <a:pt x="58" y="205"/>
                    </a:lnTo>
                    <a:lnTo>
                      <a:pt x="61" y="210"/>
                    </a:lnTo>
                    <a:lnTo>
                      <a:pt x="65" y="214"/>
                    </a:lnTo>
                    <a:lnTo>
                      <a:pt x="68" y="220"/>
                    </a:lnTo>
                    <a:lnTo>
                      <a:pt x="72" y="224"/>
                    </a:lnTo>
                    <a:lnTo>
                      <a:pt x="75" y="229"/>
                    </a:lnTo>
                    <a:lnTo>
                      <a:pt x="78" y="233"/>
                    </a:lnTo>
                    <a:lnTo>
                      <a:pt x="81" y="236"/>
                    </a:lnTo>
                    <a:lnTo>
                      <a:pt x="84" y="240"/>
                    </a:lnTo>
                    <a:lnTo>
                      <a:pt x="87" y="243"/>
                    </a:lnTo>
                    <a:lnTo>
                      <a:pt x="90" y="246"/>
                    </a:lnTo>
                    <a:lnTo>
                      <a:pt x="91" y="249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6"/>
                    </a:lnTo>
                    <a:lnTo>
                      <a:pt x="104" y="262"/>
                    </a:lnTo>
                    <a:lnTo>
                      <a:pt x="106" y="265"/>
                    </a:lnTo>
                    <a:lnTo>
                      <a:pt x="109" y="268"/>
                    </a:lnTo>
                    <a:lnTo>
                      <a:pt x="112" y="272"/>
                    </a:lnTo>
                    <a:lnTo>
                      <a:pt x="116" y="275"/>
                    </a:lnTo>
                    <a:lnTo>
                      <a:pt x="118" y="278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9" y="290"/>
                    </a:lnTo>
                    <a:lnTo>
                      <a:pt x="132" y="293"/>
                    </a:lnTo>
                    <a:lnTo>
                      <a:pt x="136" y="298"/>
                    </a:lnTo>
                    <a:lnTo>
                      <a:pt x="139" y="301"/>
                    </a:lnTo>
                    <a:lnTo>
                      <a:pt x="144" y="305"/>
                    </a:lnTo>
                    <a:lnTo>
                      <a:pt x="148" y="307"/>
                    </a:lnTo>
                    <a:lnTo>
                      <a:pt x="151" y="311"/>
                    </a:lnTo>
                    <a:lnTo>
                      <a:pt x="155" y="313"/>
                    </a:lnTo>
                    <a:lnTo>
                      <a:pt x="160" y="317"/>
                    </a:lnTo>
                    <a:lnTo>
                      <a:pt x="163" y="318"/>
                    </a:lnTo>
                    <a:lnTo>
                      <a:pt x="167" y="320"/>
                    </a:lnTo>
                    <a:lnTo>
                      <a:pt x="170" y="322"/>
                    </a:lnTo>
                    <a:lnTo>
                      <a:pt x="175" y="324"/>
                    </a:lnTo>
                    <a:lnTo>
                      <a:pt x="177" y="324"/>
                    </a:lnTo>
                    <a:lnTo>
                      <a:pt x="182" y="324"/>
                    </a:lnTo>
                    <a:lnTo>
                      <a:pt x="185" y="324"/>
                    </a:lnTo>
                    <a:lnTo>
                      <a:pt x="188" y="324"/>
                    </a:lnTo>
                    <a:lnTo>
                      <a:pt x="192" y="322"/>
                    </a:lnTo>
                    <a:lnTo>
                      <a:pt x="195" y="320"/>
                    </a:lnTo>
                    <a:lnTo>
                      <a:pt x="198" y="318"/>
                    </a:lnTo>
                    <a:lnTo>
                      <a:pt x="201" y="316"/>
                    </a:lnTo>
                    <a:lnTo>
                      <a:pt x="202" y="312"/>
                    </a:lnTo>
                    <a:lnTo>
                      <a:pt x="205" y="309"/>
                    </a:lnTo>
                    <a:lnTo>
                      <a:pt x="205" y="304"/>
                    </a:lnTo>
                    <a:lnTo>
                      <a:pt x="206" y="300"/>
                    </a:lnTo>
                    <a:lnTo>
                      <a:pt x="205" y="296"/>
                    </a:lnTo>
                    <a:lnTo>
                      <a:pt x="204" y="291"/>
                    </a:lnTo>
                    <a:lnTo>
                      <a:pt x="201" y="286"/>
                    </a:lnTo>
                    <a:lnTo>
                      <a:pt x="199" y="283"/>
                    </a:lnTo>
                    <a:lnTo>
                      <a:pt x="196" y="277"/>
                    </a:lnTo>
                    <a:lnTo>
                      <a:pt x="193" y="272"/>
                    </a:lnTo>
                    <a:lnTo>
                      <a:pt x="188" y="267"/>
                    </a:lnTo>
                    <a:lnTo>
                      <a:pt x="185" y="262"/>
                    </a:lnTo>
                    <a:lnTo>
                      <a:pt x="180" y="258"/>
                    </a:lnTo>
                    <a:lnTo>
                      <a:pt x="176" y="253"/>
                    </a:lnTo>
                    <a:lnTo>
                      <a:pt x="171" y="247"/>
                    </a:lnTo>
                    <a:lnTo>
                      <a:pt x="167" y="242"/>
                    </a:lnTo>
                    <a:lnTo>
                      <a:pt x="161" y="237"/>
                    </a:lnTo>
                    <a:lnTo>
                      <a:pt x="155" y="232"/>
                    </a:lnTo>
                    <a:lnTo>
                      <a:pt x="150" y="227"/>
                    </a:lnTo>
                    <a:lnTo>
                      <a:pt x="144" y="222"/>
                    </a:lnTo>
                    <a:lnTo>
                      <a:pt x="139" y="216"/>
                    </a:lnTo>
                    <a:lnTo>
                      <a:pt x="135" y="211"/>
                    </a:lnTo>
                    <a:lnTo>
                      <a:pt x="130" y="207"/>
                    </a:lnTo>
                    <a:lnTo>
                      <a:pt x="124" y="202"/>
                    </a:lnTo>
                    <a:lnTo>
                      <a:pt x="119" y="197"/>
                    </a:lnTo>
                    <a:lnTo>
                      <a:pt x="116" y="192"/>
                    </a:lnTo>
                    <a:lnTo>
                      <a:pt x="110" y="188"/>
                    </a:lnTo>
                    <a:lnTo>
                      <a:pt x="107" y="184"/>
                    </a:lnTo>
                    <a:lnTo>
                      <a:pt x="104" y="179"/>
                    </a:lnTo>
                    <a:lnTo>
                      <a:pt x="100" y="176"/>
                    </a:lnTo>
                    <a:lnTo>
                      <a:pt x="99" y="172"/>
                    </a:lnTo>
                    <a:lnTo>
                      <a:pt x="97" y="169"/>
                    </a:lnTo>
                    <a:lnTo>
                      <a:pt x="96" y="164"/>
                    </a:lnTo>
                    <a:lnTo>
                      <a:pt x="93" y="160"/>
                    </a:lnTo>
                    <a:lnTo>
                      <a:pt x="91" y="154"/>
                    </a:lnTo>
                    <a:lnTo>
                      <a:pt x="89" y="150"/>
                    </a:lnTo>
                    <a:lnTo>
                      <a:pt x="86" y="146"/>
                    </a:lnTo>
                    <a:lnTo>
                      <a:pt x="85" y="144"/>
                    </a:lnTo>
                    <a:lnTo>
                      <a:pt x="84" y="141"/>
                    </a:lnTo>
                    <a:lnTo>
                      <a:pt x="83" y="138"/>
                    </a:lnTo>
                    <a:lnTo>
                      <a:pt x="81" y="135"/>
                    </a:lnTo>
                    <a:lnTo>
                      <a:pt x="80" y="132"/>
                    </a:lnTo>
                    <a:lnTo>
                      <a:pt x="79" y="128"/>
                    </a:lnTo>
                    <a:lnTo>
                      <a:pt x="78" y="126"/>
                    </a:lnTo>
                    <a:lnTo>
                      <a:pt x="77" y="122"/>
                    </a:lnTo>
                    <a:lnTo>
                      <a:pt x="75" y="119"/>
                    </a:lnTo>
                    <a:lnTo>
                      <a:pt x="73" y="115"/>
                    </a:lnTo>
                    <a:lnTo>
                      <a:pt x="72" y="112"/>
                    </a:lnTo>
                    <a:lnTo>
                      <a:pt x="71" y="108"/>
                    </a:lnTo>
                    <a:lnTo>
                      <a:pt x="70" y="105"/>
                    </a:lnTo>
                    <a:lnTo>
                      <a:pt x="67" y="101"/>
                    </a:lnTo>
                    <a:lnTo>
                      <a:pt x="66" y="97"/>
                    </a:lnTo>
                    <a:lnTo>
                      <a:pt x="65" y="94"/>
                    </a:lnTo>
                    <a:lnTo>
                      <a:pt x="64" y="90"/>
                    </a:lnTo>
                    <a:lnTo>
                      <a:pt x="61" y="87"/>
                    </a:lnTo>
                    <a:lnTo>
                      <a:pt x="60" y="83"/>
                    </a:lnTo>
                    <a:lnTo>
                      <a:pt x="59" y="80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5" y="70"/>
                    </a:lnTo>
                    <a:lnTo>
                      <a:pt x="53" y="67"/>
                    </a:lnTo>
                    <a:lnTo>
                      <a:pt x="52" y="63"/>
                    </a:lnTo>
                    <a:lnTo>
                      <a:pt x="51" y="58"/>
                    </a:lnTo>
                    <a:lnTo>
                      <a:pt x="48" y="56"/>
                    </a:lnTo>
                    <a:lnTo>
                      <a:pt x="47" y="52"/>
                    </a:lnTo>
                    <a:lnTo>
                      <a:pt x="46" y="49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42" y="39"/>
                    </a:lnTo>
                    <a:lnTo>
                      <a:pt x="41" y="37"/>
                    </a:lnTo>
                    <a:lnTo>
                      <a:pt x="40" y="33"/>
                    </a:lnTo>
                    <a:lnTo>
                      <a:pt x="39" y="31"/>
                    </a:lnTo>
                    <a:lnTo>
                      <a:pt x="36" y="26"/>
                    </a:lnTo>
                    <a:lnTo>
                      <a:pt x="34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2" name="Freeform 271"/>
              <p:cNvSpPr>
                <a:spLocks/>
              </p:cNvSpPr>
              <p:nvPr/>
            </p:nvSpPr>
            <p:spPr bwMode="auto">
              <a:xfrm>
                <a:off x="1662" y="1602"/>
                <a:ext cx="77" cy="30"/>
              </a:xfrm>
              <a:custGeom>
                <a:avLst/>
                <a:gdLst>
                  <a:gd name="T0" fmla="*/ 0 w 233"/>
                  <a:gd name="T1" fmla="*/ 0 h 90"/>
                  <a:gd name="T2" fmla="*/ 0 w 233"/>
                  <a:gd name="T3" fmla="*/ 0 h 90"/>
                  <a:gd name="T4" fmla="*/ 0 w 233"/>
                  <a:gd name="T5" fmla="*/ 0 h 90"/>
                  <a:gd name="T6" fmla="*/ 0 w 233"/>
                  <a:gd name="T7" fmla="*/ 0 h 90"/>
                  <a:gd name="T8" fmla="*/ 0 w 233"/>
                  <a:gd name="T9" fmla="*/ 0 h 90"/>
                  <a:gd name="T10" fmla="*/ 0 w 233"/>
                  <a:gd name="T11" fmla="*/ 0 h 90"/>
                  <a:gd name="T12" fmla="*/ 0 w 233"/>
                  <a:gd name="T13" fmla="*/ 0 h 90"/>
                  <a:gd name="T14" fmla="*/ 0 w 233"/>
                  <a:gd name="T15" fmla="*/ 0 h 90"/>
                  <a:gd name="T16" fmla="*/ 0 w 233"/>
                  <a:gd name="T17" fmla="*/ 0 h 90"/>
                  <a:gd name="T18" fmla="*/ 0 w 233"/>
                  <a:gd name="T19" fmla="*/ 0 h 90"/>
                  <a:gd name="T20" fmla="*/ 0 w 233"/>
                  <a:gd name="T21" fmla="*/ 0 h 90"/>
                  <a:gd name="T22" fmla="*/ 0 w 233"/>
                  <a:gd name="T23" fmla="*/ 0 h 90"/>
                  <a:gd name="T24" fmla="*/ 0 w 233"/>
                  <a:gd name="T25" fmla="*/ 0 h 90"/>
                  <a:gd name="T26" fmla="*/ 0 w 233"/>
                  <a:gd name="T27" fmla="*/ 0 h 90"/>
                  <a:gd name="T28" fmla="*/ 0 w 233"/>
                  <a:gd name="T29" fmla="*/ 0 h 90"/>
                  <a:gd name="T30" fmla="*/ 0 w 233"/>
                  <a:gd name="T31" fmla="*/ 0 h 90"/>
                  <a:gd name="T32" fmla="*/ 0 w 233"/>
                  <a:gd name="T33" fmla="*/ 0 h 90"/>
                  <a:gd name="T34" fmla="*/ 0 w 233"/>
                  <a:gd name="T35" fmla="*/ 0 h 90"/>
                  <a:gd name="T36" fmla="*/ 0 w 233"/>
                  <a:gd name="T37" fmla="*/ 0 h 90"/>
                  <a:gd name="T38" fmla="*/ 0 w 233"/>
                  <a:gd name="T39" fmla="*/ 0 h 90"/>
                  <a:gd name="T40" fmla="*/ 0 w 233"/>
                  <a:gd name="T41" fmla="*/ 0 h 90"/>
                  <a:gd name="T42" fmla="*/ 0 w 233"/>
                  <a:gd name="T43" fmla="*/ 0 h 90"/>
                  <a:gd name="T44" fmla="*/ 0 w 233"/>
                  <a:gd name="T45" fmla="*/ 0 h 90"/>
                  <a:gd name="T46" fmla="*/ 0 w 233"/>
                  <a:gd name="T47" fmla="*/ 0 h 90"/>
                  <a:gd name="T48" fmla="*/ 0 w 233"/>
                  <a:gd name="T49" fmla="*/ 0 h 90"/>
                  <a:gd name="T50" fmla="*/ 0 w 233"/>
                  <a:gd name="T51" fmla="*/ 0 h 90"/>
                  <a:gd name="T52" fmla="*/ 0 w 233"/>
                  <a:gd name="T53" fmla="*/ 0 h 90"/>
                  <a:gd name="T54" fmla="*/ 0 w 233"/>
                  <a:gd name="T55" fmla="*/ 0 h 90"/>
                  <a:gd name="T56" fmla="*/ 0 w 233"/>
                  <a:gd name="T57" fmla="*/ 0 h 90"/>
                  <a:gd name="T58" fmla="*/ 0 w 233"/>
                  <a:gd name="T59" fmla="*/ 0 h 90"/>
                  <a:gd name="T60" fmla="*/ 0 w 233"/>
                  <a:gd name="T61" fmla="*/ 0 h 90"/>
                  <a:gd name="T62" fmla="*/ 0 w 233"/>
                  <a:gd name="T63" fmla="*/ 0 h 90"/>
                  <a:gd name="T64" fmla="*/ 0 w 233"/>
                  <a:gd name="T65" fmla="*/ 0 h 90"/>
                  <a:gd name="T66" fmla="*/ 0 w 233"/>
                  <a:gd name="T67" fmla="*/ 0 h 90"/>
                  <a:gd name="T68" fmla="*/ 0 w 233"/>
                  <a:gd name="T69" fmla="*/ 0 h 90"/>
                  <a:gd name="T70" fmla="*/ 0 w 233"/>
                  <a:gd name="T71" fmla="*/ 0 h 90"/>
                  <a:gd name="T72" fmla="*/ 0 w 233"/>
                  <a:gd name="T73" fmla="*/ 0 h 90"/>
                  <a:gd name="T74" fmla="*/ 0 w 233"/>
                  <a:gd name="T75" fmla="*/ 0 h 90"/>
                  <a:gd name="T76" fmla="*/ 0 w 233"/>
                  <a:gd name="T77" fmla="*/ 0 h 90"/>
                  <a:gd name="T78" fmla="*/ 0 w 233"/>
                  <a:gd name="T79" fmla="*/ 0 h 90"/>
                  <a:gd name="T80" fmla="*/ 0 w 233"/>
                  <a:gd name="T81" fmla="*/ 0 h 90"/>
                  <a:gd name="T82" fmla="*/ 0 w 233"/>
                  <a:gd name="T83" fmla="*/ 0 h 90"/>
                  <a:gd name="T84" fmla="*/ 0 w 233"/>
                  <a:gd name="T85" fmla="*/ 0 h 90"/>
                  <a:gd name="T86" fmla="*/ 0 w 233"/>
                  <a:gd name="T87" fmla="*/ 0 h 90"/>
                  <a:gd name="T88" fmla="*/ 0 w 233"/>
                  <a:gd name="T89" fmla="*/ 0 h 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3"/>
                  <a:gd name="T136" fmla="*/ 0 h 90"/>
                  <a:gd name="T137" fmla="*/ 233 w 233"/>
                  <a:gd name="T138" fmla="*/ 90 h 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3" h="90">
                    <a:moveTo>
                      <a:pt x="21" y="61"/>
                    </a:moveTo>
                    <a:lnTo>
                      <a:pt x="24" y="59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3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2" y="57"/>
                    </a:lnTo>
                    <a:lnTo>
                      <a:pt x="64" y="56"/>
                    </a:lnTo>
                    <a:lnTo>
                      <a:pt x="68" y="56"/>
                    </a:lnTo>
                    <a:lnTo>
                      <a:pt x="72" y="55"/>
                    </a:lnTo>
                    <a:lnTo>
                      <a:pt x="78" y="53"/>
                    </a:lnTo>
                    <a:lnTo>
                      <a:pt x="84" y="52"/>
                    </a:lnTo>
                    <a:lnTo>
                      <a:pt x="90" y="51"/>
                    </a:lnTo>
                    <a:lnTo>
                      <a:pt x="95" y="50"/>
                    </a:lnTo>
                    <a:lnTo>
                      <a:pt x="101" y="47"/>
                    </a:lnTo>
                    <a:lnTo>
                      <a:pt x="103" y="46"/>
                    </a:lnTo>
                    <a:lnTo>
                      <a:pt x="107" y="46"/>
                    </a:lnTo>
                    <a:lnTo>
                      <a:pt x="109" y="45"/>
                    </a:lnTo>
                    <a:lnTo>
                      <a:pt x="113" y="44"/>
                    </a:lnTo>
                    <a:lnTo>
                      <a:pt x="118" y="43"/>
                    </a:lnTo>
                    <a:lnTo>
                      <a:pt x="123" y="40"/>
                    </a:lnTo>
                    <a:lnTo>
                      <a:pt x="128" y="38"/>
                    </a:lnTo>
                    <a:lnTo>
                      <a:pt x="134" y="36"/>
                    </a:lnTo>
                    <a:lnTo>
                      <a:pt x="140" y="33"/>
                    </a:lnTo>
                    <a:lnTo>
                      <a:pt x="145" y="31"/>
                    </a:lnTo>
                    <a:lnTo>
                      <a:pt x="151" y="29"/>
                    </a:lnTo>
                    <a:lnTo>
                      <a:pt x="155" y="26"/>
                    </a:lnTo>
                    <a:lnTo>
                      <a:pt x="160" y="24"/>
                    </a:lnTo>
                    <a:lnTo>
                      <a:pt x="166" y="21"/>
                    </a:lnTo>
                    <a:lnTo>
                      <a:pt x="171" y="19"/>
                    </a:lnTo>
                    <a:lnTo>
                      <a:pt x="177" y="15"/>
                    </a:lnTo>
                    <a:lnTo>
                      <a:pt x="182" y="13"/>
                    </a:lnTo>
                    <a:lnTo>
                      <a:pt x="187" y="11"/>
                    </a:lnTo>
                    <a:lnTo>
                      <a:pt x="192" y="7"/>
                    </a:lnTo>
                    <a:lnTo>
                      <a:pt x="198" y="5"/>
                    </a:lnTo>
                    <a:lnTo>
                      <a:pt x="202" y="1"/>
                    </a:lnTo>
                    <a:lnTo>
                      <a:pt x="206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8" y="1"/>
                    </a:lnTo>
                    <a:lnTo>
                      <a:pt x="222" y="4"/>
                    </a:lnTo>
                    <a:lnTo>
                      <a:pt x="224" y="6"/>
                    </a:lnTo>
                    <a:lnTo>
                      <a:pt x="228" y="10"/>
                    </a:lnTo>
                    <a:lnTo>
                      <a:pt x="229" y="13"/>
                    </a:lnTo>
                    <a:lnTo>
                      <a:pt x="231" y="17"/>
                    </a:lnTo>
                    <a:lnTo>
                      <a:pt x="231" y="20"/>
                    </a:lnTo>
                    <a:lnTo>
                      <a:pt x="233" y="25"/>
                    </a:lnTo>
                    <a:lnTo>
                      <a:pt x="231" y="29"/>
                    </a:lnTo>
                    <a:lnTo>
                      <a:pt x="229" y="32"/>
                    </a:lnTo>
                    <a:lnTo>
                      <a:pt x="227" y="36"/>
                    </a:lnTo>
                    <a:lnTo>
                      <a:pt x="224" y="40"/>
                    </a:lnTo>
                    <a:lnTo>
                      <a:pt x="221" y="42"/>
                    </a:lnTo>
                    <a:lnTo>
                      <a:pt x="218" y="44"/>
                    </a:lnTo>
                    <a:lnTo>
                      <a:pt x="215" y="45"/>
                    </a:lnTo>
                    <a:lnTo>
                      <a:pt x="212" y="47"/>
                    </a:lnTo>
                    <a:lnTo>
                      <a:pt x="209" y="50"/>
                    </a:lnTo>
                    <a:lnTo>
                      <a:pt x="206" y="51"/>
                    </a:lnTo>
                    <a:lnTo>
                      <a:pt x="203" y="53"/>
                    </a:lnTo>
                    <a:lnTo>
                      <a:pt x="201" y="55"/>
                    </a:lnTo>
                    <a:lnTo>
                      <a:pt x="197" y="57"/>
                    </a:lnTo>
                    <a:lnTo>
                      <a:pt x="195" y="58"/>
                    </a:lnTo>
                    <a:lnTo>
                      <a:pt x="191" y="59"/>
                    </a:lnTo>
                    <a:lnTo>
                      <a:pt x="187" y="62"/>
                    </a:lnTo>
                    <a:lnTo>
                      <a:pt x="184" y="63"/>
                    </a:lnTo>
                    <a:lnTo>
                      <a:pt x="182" y="64"/>
                    </a:lnTo>
                    <a:lnTo>
                      <a:pt x="178" y="66"/>
                    </a:lnTo>
                    <a:lnTo>
                      <a:pt x="176" y="68"/>
                    </a:lnTo>
                    <a:lnTo>
                      <a:pt x="172" y="69"/>
                    </a:lnTo>
                    <a:lnTo>
                      <a:pt x="168" y="70"/>
                    </a:lnTo>
                    <a:lnTo>
                      <a:pt x="165" y="71"/>
                    </a:lnTo>
                    <a:lnTo>
                      <a:pt x="161" y="72"/>
                    </a:lnTo>
                    <a:lnTo>
                      <a:pt x="158" y="74"/>
                    </a:lnTo>
                    <a:lnTo>
                      <a:pt x="155" y="75"/>
                    </a:lnTo>
                    <a:lnTo>
                      <a:pt x="152" y="76"/>
                    </a:lnTo>
                    <a:lnTo>
                      <a:pt x="148" y="77"/>
                    </a:lnTo>
                    <a:lnTo>
                      <a:pt x="145" y="78"/>
                    </a:lnTo>
                    <a:lnTo>
                      <a:pt x="141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1" y="82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1" y="84"/>
                    </a:lnTo>
                    <a:lnTo>
                      <a:pt x="118" y="84"/>
                    </a:lnTo>
                    <a:lnTo>
                      <a:pt x="114" y="85"/>
                    </a:lnTo>
                    <a:lnTo>
                      <a:pt x="110" y="85"/>
                    </a:lnTo>
                    <a:lnTo>
                      <a:pt x="107" y="87"/>
                    </a:lnTo>
                    <a:lnTo>
                      <a:pt x="103" y="87"/>
                    </a:lnTo>
                    <a:lnTo>
                      <a:pt x="101" y="88"/>
                    </a:lnTo>
                    <a:lnTo>
                      <a:pt x="97" y="88"/>
                    </a:lnTo>
                    <a:lnTo>
                      <a:pt x="94" y="88"/>
                    </a:lnTo>
                    <a:lnTo>
                      <a:pt x="90" y="88"/>
                    </a:lnTo>
                    <a:lnTo>
                      <a:pt x="87" y="89"/>
                    </a:lnTo>
                    <a:lnTo>
                      <a:pt x="83" y="89"/>
                    </a:lnTo>
                    <a:lnTo>
                      <a:pt x="80" y="89"/>
                    </a:lnTo>
                    <a:lnTo>
                      <a:pt x="76" y="89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3" y="90"/>
                    </a:lnTo>
                    <a:lnTo>
                      <a:pt x="59" y="90"/>
                    </a:lnTo>
                    <a:lnTo>
                      <a:pt x="56" y="90"/>
                    </a:lnTo>
                    <a:lnTo>
                      <a:pt x="52" y="90"/>
                    </a:lnTo>
                    <a:lnTo>
                      <a:pt x="49" y="90"/>
                    </a:lnTo>
                    <a:lnTo>
                      <a:pt x="45" y="90"/>
                    </a:lnTo>
                    <a:lnTo>
                      <a:pt x="43" y="90"/>
                    </a:lnTo>
                    <a:lnTo>
                      <a:pt x="39" y="90"/>
                    </a:lnTo>
                    <a:lnTo>
                      <a:pt x="36" y="89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6" y="85"/>
                    </a:lnTo>
                    <a:lnTo>
                      <a:pt x="4" y="84"/>
                    </a:lnTo>
                    <a:lnTo>
                      <a:pt x="1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10" y="62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3" name="Freeform 272"/>
              <p:cNvSpPr>
                <a:spLocks/>
              </p:cNvSpPr>
              <p:nvPr/>
            </p:nvSpPr>
            <p:spPr bwMode="auto">
              <a:xfrm>
                <a:off x="1807" y="1665"/>
                <a:ext cx="35" cy="17"/>
              </a:xfrm>
              <a:custGeom>
                <a:avLst/>
                <a:gdLst>
                  <a:gd name="T0" fmla="*/ 0 w 106"/>
                  <a:gd name="T1" fmla="*/ 0 h 49"/>
                  <a:gd name="T2" fmla="*/ 0 w 106"/>
                  <a:gd name="T3" fmla="*/ 0 h 49"/>
                  <a:gd name="T4" fmla="*/ 0 w 106"/>
                  <a:gd name="T5" fmla="*/ 0 h 49"/>
                  <a:gd name="T6" fmla="*/ 0 w 106"/>
                  <a:gd name="T7" fmla="*/ 0 h 49"/>
                  <a:gd name="T8" fmla="*/ 0 w 106"/>
                  <a:gd name="T9" fmla="*/ 0 h 49"/>
                  <a:gd name="T10" fmla="*/ 0 w 106"/>
                  <a:gd name="T11" fmla="*/ 0 h 49"/>
                  <a:gd name="T12" fmla="*/ 0 w 106"/>
                  <a:gd name="T13" fmla="*/ 0 h 49"/>
                  <a:gd name="T14" fmla="*/ 0 w 106"/>
                  <a:gd name="T15" fmla="*/ 0 h 49"/>
                  <a:gd name="T16" fmla="*/ 0 w 106"/>
                  <a:gd name="T17" fmla="*/ 0 h 49"/>
                  <a:gd name="T18" fmla="*/ 0 w 106"/>
                  <a:gd name="T19" fmla="*/ 0 h 49"/>
                  <a:gd name="T20" fmla="*/ 0 w 106"/>
                  <a:gd name="T21" fmla="*/ 0 h 49"/>
                  <a:gd name="T22" fmla="*/ 0 w 106"/>
                  <a:gd name="T23" fmla="*/ 0 h 49"/>
                  <a:gd name="T24" fmla="*/ 0 w 106"/>
                  <a:gd name="T25" fmla="*/ 0 h 49"/>
                  <a:gd name="T26" fmla="*/ 0 w 106"/>
                  <a:gd name="T27" fmla="*/ 0 h 49"/>
                  <a:gd name="T28" fmla="*/ 0 w 106"/>
                  <a:gd name="T29" fmla="*/ 0 h 49"/>
                  <a:gd name="T30" fmla="*/ 0 w 106"/>
                  <a:gd name="T31" fmla="*/ 0 h 49"/>
                  <a:gd name="T32" fmla="*/ 0 w 106"/>
                  <a:gd name="T33" fmla="*/ 0 h 49"/>
                  <a:gd name="T34" fmla="*/ 0 w 106"/>
                  <a:gd name="T35" fmla="*/ 0 h 49"/>
                  <a:gd name="T36" fmla="*/ 0 w 106"/>
                  <a:gd name="T37" fmla="*/ 0 h 49"/>
                  <a:gd name="T38" fmla="*/ 0 w 106"/>
                  <a:gd name="T39" fmla="*/ 0 h 49"/>
                  <a:gd name="T40" fmla="*/ 0 w 106"/>
                  <a:gd name="T41" fmla="*/ 0 h 49"/>
                  <a:gd name="T42" fmla="*/ 0 w 106"/>
                  <a:gd name="T43" fmla="*/ 0 h 49"/>
                  <a:gd name="T44" fmla="*/ 0 w 106"/>
                  <a:gd name="T45" fmla="*/ 0 h 49"/>
                  <a:gd name="T46" fmla="*/ 0 w 106"/>
                  <a:gd name="T47" fmla="*/ 0 h 49"/>
                  <a:gd name="T48" fmla="*/ 0 w 106"/>
                  <a:gd name="T49" fmla="*/ 0 h 49"/>
                  <a:gd name="T50" fmla="*/ 0 w 106"/>
                  <a:gd name="T51" fmla="*/ 0 h 49"/>
                  <a:gd name="T52" fmla="*/ 0 w 106"/>
                  <a:gd name="T53" fmla="*/ 0 h 49"/>
                  <a:gd name="T54" fmla="*/ 0 w 106"/>
                  <a:gd name="T55" fmla="*/ 0 h 49"/>
                  <a:gd name="T56" fmla="*/ 0 w 106"/>
                  <a:gd name="T57" fmla="*/ 0 h 49"/>
                  <a:gd name="T58" fmla="*/ 0 w 106"/>
                  <a:gd name="T59" fmla="*/ 0 h 49"/>
                  <a:gd name="T60" fmla="*/ 0 w 106"/>
                  <a:gd name="T61" fmla="*/ 0 h 49"/>
                  <a:gd name="T62" fmla="*/ 0 w 106"/>
                  <a:gd name="T63" fmla="*/ 0 h 49"/>
                  <a:gd name="T64" fmla="*/ 0 w 106"/>
                  <a:gd name="T65" fmla="*/ 0 h 49"/>
                  <a:gd name="T66" fmla="*/ 0 w 106"/>
                  <a:gd name="T67" fmla="*/ 0 h 49"/>
                  <a:gd name="T68" fmla="*/ 0 w 106"/>
                  <a:gd name="T69" fmla="*/ 0 h 49"/>
                  <a:gd name="T70" fmla="*/ 0 w 106"/>
                  <a:gd name="T71" fmla="*/ 0 h 49"/>
                  <a:gd name="T72" fmla="*/ 0 w 106"/>
                  <a:gd name="T73" fmla="*/ 0 h 49"/>
                  <a:gd name="T74" fmla="*/ 0 w 106"/>
                  <a:gd name="T75" fmla="*/ 0 h 49"/>
                  <a:gd name="T76" fmla="*/ 0 w 106"/>
                  <a:gd name="T77" fmla="*/ 0 h 49"/>
                  <a:gd name="T78" fmla="*/ 0 w 106"/>
                  <a:gd name="T79" fmla="*/ 0 h 49"/>
                  <a:gd name="T80" fmla="*/ 0 w 106"/>
                  <a:gd name="T81" fmla="*/ 0 h 49"/>
                  <a:gd name="T82" fmla="*/ 0 w 106"/>
                  <a:gd name="T83" fmla="*/ 0 h 49"/>
                  <a:gd name="T84" fmla="*/ 0 w 106"/>
                  <a:gd name="T85" fmla="*/ 0 h 49"/>
                  <a:gd name="T86" fmla="*/ 0 w 106"/>
                  <a:gd name="T87" fmla="*/ 0 h 49"/>
                  <a:gd name="T88" fmla="*/ 0 w 106"/>
                  <a:gd name="T89" fmla="*/ 0 h 49"/>
                  <a:gd name="T90" fmla="*/ 0 w 106"/>
                  <a:gd name="T91" fmla="*/ 0 h 49"/>
                  <a:gd name="T92" fmla="*/ 0 w 106"/>
                  <a:gd name="T93" fmla="*/ 0 h 49"/>
                  <a:gd name="T94" fmla="*/ 0 w 106"/>
                  <a:gd name="T95" fmla="*/ 0 h 49"/>
                  <a:gd name="T96" fmla="*/ 0 w 106"/>
                  <a:gd name="T97" fmla="*/ 0 h 49"/>
                  <a:gd name="T98" fmla="*/ 0 w 106"/>
                  <a:gd name="T99" fmla="*/ 0 h 49"/>
                  <a:gd name="T100" fmla="*/ 0 w 106"/>
                  <a:gd name="T101" fmla="*/ 0 h 49"/>
                  <a:gd name="T102" fmla="*/ 0 w 106"/>
                  <a:gd name="T103" fmla="*/ 0 h 49"/>
                  <a:gd name="T104" fmla="*/ 0 w 106"/>
                  <a:gd name="T105" fmla="*/ 0 h 49"/>
                  <a:gd name="T106" fmla="*/ 0 w 106"/>
                  <a:gd name="T107" fmla="*/ 0 h 49"/>
                  <a:gd name="T108" fmla="*/ 0 w 106"/>
                  <a:gd name="T109" fmla="*/ 0 h 49"/>
                  <a:gd name="T110" fmla="*/ 0 w 106"/>
                  <a:gd name="T111" fmla="*/ 0 h 49"/>
                  <a:gd name="T112" fmla="*/ 0 w 106"/>
                  <a:gd name="T113" fmla="*/ 0 h 49"/>
                  <a:gd name="T114" fmla="*/ 0 w 106"/>
                  <a:gd name="T115" fmla="*/ 0 h 49"/>
                  <a:gd name="T116" fmla="*/ 0 w 106"/>
                  <a:gd name="T117" fmla="*/ 0 h 49"/>
                  <a:gd name="T118" fmla="*/ 0 w 106"/>
                  <a:gd name="T119" fmla="*/ 0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6"/>
                  <a:gd name="T181" fmla="*/ 0 h 49"/>
                  <a:gd name="T182" fmla="*/ 106 w 106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6" h="49">
                    <a:moveTo>
                      <a:pt x="18" y="1"/>
                    </a:moveTo>
                    <a:lnTo>
                      <a:pt x="23" y="1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5"/>
                    </a:lnTo>
                    <a:lnTo>
                      <a:pt x="57" y="6"/>
                    </a:lnTo>
                    <a:lnTo>
                      <a:pt x="62" y="6"/>
                    </a:lnTo>
                    <a:lnTo>
                      <a:pt x="67" y="7"/>
                    </a:lnTo>
                    <a:lnTo>
                      <a:pt x="72" y="8"/>
                    </a:lnTo>
                    <a:lnTo>
                      <a:pt x="76" y="10"/>
                    </a:lnTo>
                    <a:lnTo>
                      <a:pt x="81" y="11"/>
                    </a:lnTo>
                    <a:lnTo>
                      <a:pt x="86" y="12"/>
                    </a:lnTo>
                    <a:lnTo>
                      <a:pt x="91" y="14"/>
                    </a:lnTo>
                    <a:lnTo>
                      <a:pt x="96" y="17"/>
                    </a:lnTo>
                    <a:lnTo>
                      <a:pt x="99" y="18"/>
                    </a:lnTo>
                    <a:lnTo>
                      <a:pt x="102" y="20"/>
                    </a:lnTo>
                    <a:lnTo>
                      <a:pt x="104" y="23"/>
                    </a:lnTo>
                    <a:lnTo>
                      <a:pt x="106" y="26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6"/>
                    </a:lnTo>
                    <a:lnTo>
                      <a:pt x="106" y="39"/>
                    </a:lnTo>
                    <a:lnTo>
                      <a:pt x="101" y="44"/>
                    </a:lnTo>
                    <a:lnTo>
                      <a:pt x="96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9" y="45"/>
                    </a:lnTo>
                    <a:lnTo>
                      <a:pt x="74" y="44"/>
                    </a:lnTo>
                    <a:lnTo>
                      <a:pt x="69" y="43"/>
                    </a:lnTo>
                    <a:lnTo>
                      <a:pt x="66" y="40"/>
                    </a:lnTo>
                    <a:lnTo>
                      <a:pt x="61" y="39"/>
                    </a:lnTo>
                    <a:lnTo>
                      <a:pt x="57" y="38"/>
                    </a:lnTo>
                    <a:lnTo>
                      <a:pt x="53" y="37"/>
                    </a:lnTo>
                    <a:lnTo>
                      <a:pt x="49" y="36"/>
                    </a:lnTo>
                    <a:lnTo>
                      <a:pt x="44" y="34"/>
                    </a:lnTo>
                    <a:lnTo>
                      <a:pt x="41" y="33"/>
                    </a:lnTo>
                    <a:lnTo>
                      <a:pt x="36" y="32"/>
                    </a:lnTo>
                    <a:lnTo>
                      <a:pt x="32" y="32"/>
                    </a:lnTo>
                    <a:lnTo>
                      <a:pt x="28" y="31"/>
                    </a:lnTo>
                    <a:lnTo>
                      <a:pt x="23" y="30"/>
                    </a:lnTo>
                    <a:lnTo>
                      <a:pt x="18" y="30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4" name="Freeform 273"/>
              <p:cNvSpPr>
                <a:spLocks/>
              </p:cNvSpPr>
              <p:nvPr/>
            </p:nvSpPr>
            <p:spPr bwMode="auto">
              <a:xfrm>
                <a:off x="1739" y="1667"/>
                <a:ext cx="39" cy="17"/>
              </a:xfrm>
              <a:custGeom>
                <a:avLst/>
                <a:gdLst>
                  <a:gd name="T0" fmla="*/ 0 w 117"/>
                  <a:gd name="T1" fmla="*/ 0 h 50"/>
                  <a:gd name="T2" fmla="*/ 0 w 117"/>
                  <a:gd name="T3" fmla="*/ 0 h 50"/>
                  <a:gd name="T4" fmla="*/ 0 w 117"/>
                  <a:gd name="T5" fmla="*/ 0 h 50"/>
                  <a:gd name="T6" fmla="*/ 0 w 117"/>
                  <a:gd name="T7" fmla="*/ 0 h 50"/>
                  <a:gd name="T8" fmla="*/ 0 w 117"/>
                  <a:gd name="T9" fmla="*/ 0 h 50"/>
                  <a:gd name="T10" fmla="*/ 0 w 117"/>
                  <a:gd name="T11" fmla="*/ 0 h 50"/>
                  <a:gd name="T12" fmla="*/ 0 w 117"/>
                  <a:gd name="T13" fmla="*/ 0 h 50"/>
                  <a:gd name="T14" fmla="*/ 0 w 117"/>
                  <a:gd name="T15" fmla="*/ 0 h 50"/>
                  <a:gd name="T16" fmla="*/ 0 w 117"/>
                  <a:gd name="T17" fmla="*/ 0 h 50"/>
                  <a:gd name="T18" fmla="*/ 0 w 117"/>
                  <a:gd name="T19" fmla="*/ 0 h 50"/>
                  <a:gd name="T20" fmla="*/ 0 w 117"/>
                  <a:gd name="T21" fmla="*/ 0 h 50"/>
                  <a:gd name="T22" fmla="*/ 0 w 117"/>
                  <a:gd name="T23" fmla="*/ 0 h 50"/>
                  <a:gd name="T24" fmla="*/ 0 w 117"/>
                  <a:gd name="T25" fmla="*/ 0 h 50"/>
                  <a:gd name="T26" fmla="*/ 0 w 117"/>
                  <a:gd name="T27" fmla="*/ 0 h 50"/>
                  <a:gd name="T28" fmla="*/ 0 w 117"/>
                  <a:gd name="T29" fmla="*/ 0 h 50"/>
                  <a:gd name="T30" fmla="*/ 0 w 117"/>
                  <a:gd name="T31" fmla="*/ 0 h 50"/>
                  <a:gd name="T32" fmla="*/ 0 w 117"/>
                  <a:gd name="T33" fmla="*/ 0 h 50"/>
                  <a:gd name="T34" fmla="*/ 0 w 117"/>
                  <a:gd name="T35" fmla="*/ 0 h 50"/>
                  <a:gd name="T36" fmla="*/ 0 w 117"/>
                  <a:gd name="T37" fmla="*/ 0 h 50"/>
                  <a:gd name="T38" fmla="*/ 0 w 117"/>
                  <a:gd name="T39" fmla="*/ 0 h 50"/>
                  <a:gd name="T40" fmla="*/ 0 w 117"/>
                  <a:gd name="T41" fmla="*/ 0 h 50"/>
                  <a:gd name="T42" fmla="*/ 0 w 117"/>
                  <a:gd name="T43" fmla="*/ 0 h 50"/>
                  <a:gd name="T44" fmla="*/ 0 w 117"/>
                  <a:gd name="T45" fmla="*/ 0 h 50"/>
                  <a:gd name="T46" fmla="*/ 0 w 117"/>
                  <a:gd name="T47" fmla="*/ 0 h 50"/>
                  <a:gd name="T48" fmla="*/ 0 w 117"/>
                  <a:gd name="T49" fmla="*/ 0 h 50"/>
                  <a:gd name="T50" fmla="*/ 0 w 117"/>
                  <a:gd name="T51" fmla="*/ 0 h 50"/>
                  <a:gd name="T52" fmla="*/ 0 w 117"/>
                  <a:gd name="T53" fmla="*/ 0 h 50"/>
                  <a:gd name="T54" fmla="*/ 0 w 117"/>
                  <a:gd name="T55" fmla="*/ 0 h 50"/>
                  <a:gd name="T56" fmla="*/ 0 w 117"/>
                  <a:gd name="T57" fmla="*/ 0 h 50"/>
                  <a:gd name="T58" fmla="*/ 0 w 117"/>
                  <a:gd name="T59" fmla="*/ 0 h 50"/>
                  <a:gd name="T60" fmla="*/ 0 w 117"/>
                  <a:gd name="T61" fmla="*/ 0 h 50"/>
                  <a:gd name="T62" fmla="*/ 0 w 117"/>
                  <a:gd name="T63" fmla="*/ 0 h 50"/>
                  <a:gd name="T64" fmla="*/ 0 w 117"/>
                  <a:gd name="T65" fmla="*/ 0 h 50"/>
                  <a:gd name="T66" fmla="*/ 0 w 117"/>
                  <a:gd name="T67" fmla="*/ 0 h 50"/>
                  <a:gd name="T68" fmla="*/ 0 w 117"/>
                  <a:gd name="T69" fmla="*/ 0 h 50"/>
                  <a:gd name="T70" fmla="*/ 0 w 117"/>
                  <a:gd name="T71" fmla="*/ 0 h 50"/>
                  <a:gd name="T72" fmla="*/ 0 w 117"/>
                  <a:gd name="T73" fmla="*/ 0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7"/>
                  <a:gd name="T112" fmla="*/ 0 h 50"/>
                  <a:gd name="T113" fmla="*/ 117 w 117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7" h="50">
                    <a:moveTo>
                      <a:pt x="7" y="24"/>
                    </a:moveTo>
                    <a:lnTo>
                      <a:pt x="10" y="22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2" y="15"/>
                    </a:lnTo>
                    <a:lnTo>
                      <a:pt x="25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7" y="9"/>
                    </a:lnTo>
                    <a:lnTo>
                      <a:pt x="43" y="7"/>
                    </a:lnTo>
                    <a:lnTo>
                      <a:pt x="45" y="6"/>
                    </a:lnTo>
                    <a:lnTo>
                      <a:pt x="49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6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5" y="13"/>
                    </a:lnTo>
                    <a:lnTo>
                      <a:pt x="117" y="15"/>
                    </a:lnTo>
                    <a:lnTo>
                      <a:pt x="117" y="19"/>
                    </a:lnTo>
                    <a:lnTo>
                      <a:pt x="117" y="22"/>
                    </a:lnTo>
                    <a:lnTo>
                      <a:pt x="114" y="27"/>
                    </a:lnTo>
                    <a:lnTo>
                      <a:pt x="111" y="32"/>
                    </a:lnTo>
                    <a:lnTo>
                      <a:pt x="107" y="33"/>
                    </a:lnTo>
                    <a:lnTo>
                      <a:pt x="105" y="34"/>
                    </a:lnTo>
                    <a:lnTo>
                      <a:pt x="101" y="34"/>
                    </a:lnTo>
                    <a:lnTo>
                      <a:pt x="99" y="34"/>
                    </a:lnTo>
                    <a:lnTo>
                      <a:pt x="95" y="33"/>
                    </a:lnTo>
                    <a:lnTo>
                      <a:pt x="92" y="33"/>
                    </a:lnTo>
                    <a:lnTo>
                      <a:pt x="89" y="33"/>
                    </a:lnTo>
                    <a:lnTo>
                      <a:pt x="87" y="33"/>
                    </a:lnTo>
                    <a:lnTo>
                      <a:pt x="81" y="32"/>
                    </a:lnTo>
                    <a:lnTo>
                      <a:pt x="76" y="32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2" y="32"/>
                    </a:lnTo>
                    <a:lnTo>
                      <a:pt x="57" y="33"/>
                    </a:lnTo>
                    <a:lnTo>
                      <a:pt x="53" y="33"/>
                    </a:lnTo>
                    <a:lnTo>
                      <a:pt x="48" y="36"/>
                    </a:lnTo>
                    <a:lnTo>
                      <a:pt x="43" y="37"/>
                    </a:lnTo>
                    <a:lnTo>
                      <a:pt x="39" y="38"/>
                    </a:lnTo>
                    <a:lnTo>
                      <a:pt x="35" y="40"/>
                    </a:lnTo>
                    <a:lnTo>
                      <a:pt x="30" y="43"/>
                    </a:lnTo>
                    <a:lnTo>
                      <a:pt x="25" y="45"/>
                    </a:lnTo>
                    <a:lnTo>
                      <a:pt x="20" y="49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5" y="46"/>
                    </a:lnTo>
                    <a:lnTo>
                      <a:pt x="2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5" name="Freeform 274"/>
              <p:cNvSpPr>
                <a:spLocks/>
              </p:cNvSpPr>
              <p:nvPr/>
            </p:nvSpPr>
            <p:spPr bwMode="auto">
              <a:xfrm>
                <a:off x="1595" y="1406"/>
                <a:ext cx="45" cy="68"/>
              </a:xfrm>
              <a:custGeom>
                <a:avLst/>
                <a:gdLst>
                  <a:gd name="T0" fmla="*/ 0 w 134"/>
                  <a:gd name="T1" fmla="*/ 0 h 203"/>
                  <a:gd name="T2" fmla="*/ 0 w 134"/>
                  <a:gd name="T3" fmla="*/ 0 h 203"/>
                  <a:gd name="T4" fmla="*/ 0 w 134"/>
                  <a:gd name="T5" fmla="*/ 0 h 203"/>
                  <a:gd name="T6" fmla="*/ 0 w 134"/>
                  <a:gd name="T7" fmla="*/ 0 h 203"/>
                  <a:gd name="T8" fmla="*/ 0 w 134"/>
                  <a:gd name="T9" fmla="*/ 0 h 203"/>
                  <a:gd name="T10" fmla="*/ 0 w 134"/>
                  <a:gd name="T11" fmla="*/ 0 h 203"/>
                  <a:gd name="T12" fmla="*/ 0 w 134"/>
                  <a:gd name="T13" fmla="*/ 0 h 203"/>
                  <a:gd name="T14" fmla="*/ 0 w 134"/>
                  <a:gd name="T15" fmla="*/ 0 h 203"/>
                  <a:gd name="T16" fmla="*/ 0 w 134"/>
                  <a:gd name="T17" fmla="*/ 0 h 203"/>
                  <a:gd name="T18" fmla="*/ 0 w 134"/>
                  <a:gd name="T19" fmla="*/ 0 h 203"/>
                  <a:gd name="T20" fmla="*/ 0 w 134"/>
                  <a:gd name="T21" fmla="*/ 0 h 203"/>
                  <a:gd name="T22" fmla="*/ 0 w 134"/>
                  <a:gd name="T23" fmla="*/ 0 h 203"/>
                  <a:gd name="T24" fmla="*/ 0 w 134"/>
                  <a:gd name="T25" fmla="*/ 0 h 203"/>
                  <a:gd name="T26" fmla="*/ 0 w 134"/>
                  <a:gd name="T27" fmla="*/ 0 h 203"/>
                  <a:gd name="T28" fmla="*/ 0 w 134"/>
                  <a:gd name="T29" fmla="*/ 0 h 203"/>
                  <a:gd name="T30" fmla="*/ 0 w 134"/>
                  <a:gd name="T31" fmla="*/ 0 h 203"/>
                  <a:gd name="T32" fmla="*/ 0 w 134"/>
                  <a:gd name="T33" fmla="*/ 0 h 203"/>
                  <a:gd name="T34" fmla="*/ 0 w 134"/>
                  <a:gd name="T35" fmla="*/ 0 h 203"/>
                  <a:gd name="T36" fmla="*/ 0 w 134"/>
                  <a:gd name="T37" fmla="*/ 0 h 203"/>
                  <a:gd name="T38" fmla="*/ 0 w 134"/>
                  <a:gd name="T39" fmla="*/ 0 h 203"/>
                  <a:gd name="T40" fmla="*/ 0 w 134"/>
                  <a:gd name="T41" fmla="*/ 0 h 203"/>
                  <a:gd name="T42" fmla="*/ 0 w 134"/>
                  <a:gd name="T43" fmla="*/ 0 h 203"/>
                  <a:gd name="T44" fmla="*/ 0 w 134"/>
                  <a:gd name="T45" fmla="*/ 0 h 203"/>
                  <a:gd name="T46" fmla="*/ 0 w 134"/>
                  <a:gd name="T47" fmla="*/ 0 h 203"/>
                  <a:gd name="T48" fmla="*/ 0 w 134"/>
                  <a:gd name="T49" fmla="*/ 0 h 203"/>
                  <a:gd name="T50" fmla="*/ 0 w 134"/>
                  <a:gd name="T51" fmla="*/ 0 h 203"/>
                  <a:gd name="T52" fmla="*/ 0 w 134"/>
                  <a:gd name="T53" fmla="*/ 0 h 203"/>
                  <a:gd name="T54" fmla="*/ 0 w 134"/>
                  <a:gd name="T55" fmla="*/ 0 h 203"/>
                  <a:gd name="T56" fmla="*/ 0 w 134"/>
                  <a:gd name="T57" fmla="*/ 0 h 203"/>
                  <a:gd name="T58" fmla="*/ 0 w 134"/>
                  <a:gd name="T59" fmla="*/ 0 h 203"/>
                  <a:gd name="T60" fmla="*/ 0 w 134"/>
                  <a:gd name="T61" fmla="*/ 0 h 203"/>
                  <a:gd name="T62" fmla="*/ 0 w 134"/>
                  <a:gd name="T63" fmla="*/ 0 h 203"/>
                  <a:gd name="T64" fmla="*/ 0 w 134"/>
                  <a:gd name="T65" fmla="*/ 0 h 203"/>
                  <a:gd name="T66" fmla="*/ 0 w 134"/>
                  <a:gd name="T67" fmla="*/ 0 h 203"/>
                  <a:gd name="T68" fmla="*/ 0 w 134"/>
                  <a:gd name="T69" fmla="*/ 0 h 203"/>
                  <a:gd name="T70" fmla="*/ 0 w 134"/>
                  <a:gd name="T71" fmla="*/ 0 h 203"/>
                  <a:gd name="T72" fmla="*/ 0 w 134"/>
                  <a:gd name="T73" fmla="*/ 0 h 203"/>
                  <a:gd name="T74" fmla="*/ 0 w 134"/>
                  <a:gd name="T75" fmla="*/ 0 h 203"/>
                  <a:gd name="T76" fmla="*/ 0 w 134"/>
                  <a:gd name="T77" fmla="*/ 0 h 203"/>
                  <a:gd name="T78" fmla="*/ 0 w 134"/>
                  <a:gd name="T79" fmla="*/ 0 h 203"/>
                  <a:gd name="T80" fmla="*/ 0 w 134"/>
                  <a:gd name="T81" fmla="*/ 0 h 203"/>
                  <a:gd name="T82" fmla="*/ 0 w 134"/>
                  <a:gd name="T83" fmla="*/ 0 h 203"/>
                  <a:gd name="T84" fmla="*/ 0 w 134"/>
                  <a:gd name="T85" fmla="*/ 0 h 203"/>
                  <a:gd name="T86" fmla="*/ 0 w 134"/>
                  <a:gd name="T87" fmla="*/ 0 h 203"/>
                  <a:gd name="T88" fmla="*/ 0 w 134"/>
                  <a:gd name="T89" fmla="*/ 0 h 203"/>
                  <a:gd name="T90" fmla="*/ 0 w 134"/>
                  <a:gd name="T91" fmla="*/ 0 h 203"/>
                  <a:gd name="T92" fmla="*/ 0 w 134"/>
                  <a:gd name="T93" fmla="*/ 0 h 203"/>
                  <a:gd name="T94" fmla="*/ 0 w 134"/>
                  <a:gd name="T95" fmla="*/ 0 h 203"/>
                  <a:gd name="T96" fmla="*/ 0 w 134"/>
                  <a:gd name="T97" fmla="*/ 0 h 203"/>
                  <a:gd name="T98" fmla="*/ 0 w 134"/>
                  <a:gd name="T99" fmla="*/ 0 h 203"/>
                  <a:gd name="T100" fmla="*/ 0 w 134"/>
                  <a:gd name="T101" fmla="*/ 0 h 203"/>
                  <a:gd name="T102" fmla="*/ 0 w 134"/>
                  <a:gd name="T103" fmla="*/ 0 h 203"/>
                  <a:gd name="T104" fmla="*/ 0 w 134"/>
                  <a:gd name="T105" fmla="*/ 0 h 203"/>
                  <a:gd name="T106" fmla="*/ 0 w 134"/>
                  <a:gd name="T107" fmla="*/ 0 h 203"/>
                  <a:gd name="T108" fmla="*/ 0 w 134"/>
                  <a:gd name="T109" fmla="*/ 0 h 203"/>
                  <a:gd name="T110" fmla="*/ 0 w 134"/>
                  <a:gd name="T111" fmla="*/ 0 h 203"/>
                  <a:gd name="T112" fmla="*/ 0 w 134"/>
                  <a:gd name="T113" fmla="*/ 0 h 203"/>
                  <a:gd name="T114" fmla="*/ 0 w 134"/>
                  <a:gd name="T115" fmla="*/ 0 h 203"/>
                  <a:gd name="T116" fmla="*/ 0 w 134"/>
                  <a:gd name="T117" fmla="*/ 0 h 203"/>
                  <a:gd name="T118" fmla="*/ 0 w 134"/>
                  <a:gd name="T119" fmla="*/ 0 h 203"/>
                  <a:gd name="T120" fmla="*/ 0 w 134"/>
                  <a:gd name="T121" fmla="*/ 0 h 203"/>
                  <a:gd name="T122" fmla="*/ 0 w 134"/>
                  <a:gd name="T123" fmla="*/ 0 h 2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203"/>
                  <a:gd name="T188" fmla="*/ 134 w 134"/>
                  <a:gd name="T189" fmla="*/ 203 h 2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203">
                    <a:moveTo>
                      <a:pt x="130" y="20"/>
                    </a:moveTo>
                    <a:lnTo>
                      <a:pt x="127" y="21"/>
                    </a:lnTo>
                    <a:lnTo>
                      <a:pt x="123" y="22"/>
                    </a:lnTo>
                    <a:lnTo>
                      <a:pt x="120" y="25"/>
                    </a:lnTo>
                    <a:lnTo>
                      <a:pt x="117" y="27"/>
                    </a:lnTo>
                    <a:lnTo>
                      <a:pt x="114" y="28"/>
                    </a:lnTo>
                    <a:lnTo>
                      <a:pt x="111" y="31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1" y="39"/>
                    </a:lnTo>
                    <a:lnTo>
                      <a:pt x="96" y="44"/>
                    </a:lnTo>
                    <a:lnTo>
                      <a:pt x="91" y="49"/>
                    </a:lnTo>
                    <a:lnTo>
                      <a:pt x="88" y="53"/>
                    </a:lnTo>
                    <a:lnTo>
                      <a:pt x="83" y="58"/>
                    </a:lnTo>
                    <a:lnTo>
                      <a:pt x="79" y="63"/>
                    </a:lnTo>
                    <a:lnTo>
                      <a:pt x="76" y="67"/>
                    </a:lnTo>
                    <a:lnTo>
                      <a:pt x="73" y="72"/>
                    </a:lnTo>
                    <a:lnTo>
                      <a:pt x="69" y="77"/>
                    </a:lnTo>
                    <a:lnTo>
                      <a:pt x="66" y="83"/>
                    </a:lnTo>
                    <a:lnTo>
                      <a:pt x="64" y="88"/>
                    </a:lnTo>
                    <a:lnTo>
                      <a:pt x="62" y="94"/>
                    </a:lnTo>
                    <a:lnTo>
                      <a:pt x="58" y="98"/>
                    </a:lnTo>
                    <a:lnTo>
                      <a:pt x="56" y="104"/>
                    </a:lnTo>
                    <a:lnTo>
                      <a:pt x="54" y="107"/>
                    </a:lnTo>
                    <a:lnTo>
                      <a:pt x="53" y="109"/>
                    </a:lnTo>
                    <a:lnTo>
                      <a:pt x="52" y="113"/>
                    </a:lnTo>
                    <a:lnTo>
                      <a:pt x="51" y="116"/>
                    </a:lnTo>
                    <a:lnTo>
                      <a:pt x="50" y="118"/>
                    </a:lnTo>
                    <a:lnTo>
                      <a:pt x="50" y="122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6" y="130"/>
                    </a:lnTo>
                    <a:lnTo>
                      <a:pt x="45" y="134"/>
                    </a:lnTo>
                    <a:lnTo>
                      <a:pt x="44" y="137"/>
                    </a:lnTo>
                    <a:lnTo>
                      <a:pt x="44" y="140"/>
                    </a:lnTo>
                    <a:lnTo>
                      <a:pt x="41" y="143"/>
                    </a:lnTo>
                    <a:lnTo>
                      <a:pt x="41" y="147"/>
                    </a:lnTo>
                    <a:lnTo>
                      <a:pt x="40" y="149"/>
                    </a:lnTo>
                    <a:lnTo>
                      <a:pt x="39" y="153"/>
                    </a:lnTo>
                    <a:lnTo>
                      <a:pt x="38" y="156"/>
                    </a:lnTo>
                    <a:lnTo>
                      <a:pt x="37" y="159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4" y="169"/>
                    </a:lnTo>
                    <a:lnTo>
                      <a:pt x="33" y="172"/>
                    </a:lnTo>
                    <a:lnTo>
                      <a:pt x="32" y="177"/>
                    </a:lnTo>
                    <a:lnTo>
                      <a:pt x="32" y="180"/>
                    </a:lnTo>
                    <a:lnTo>
                      <a:pt x="30" y="183"/>
                    </a:lnTo>
                    <a:lnTo>
                      <a:pt x="30" y="186"/>
                    </a:lnTo>
                    <a:lnTo>
                      <a:pt x="28" y="191"/>
                    </a:lnTo>
                    <a:lnTo>
                      <a:pt x="28" y="194"/>
                    </a:lnTo>
                    <a:lnTo>
                      <a:pt x="26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1" y="202"/>
                    </a:lnTo>
                    <a:lnTo>
                      <a:pt x="15" y="203"/>
                    </a:lnTo>
                    <a:lnTo>
                      <a:pt x="11" y="203"/>
                    </a:lnTo>
                    <a:lnTo>
                      <a:pt x="6" y="200"/>
                    </a:lnTo>
                    <a:lnTo>
                      <a:pt x="2" y="197"/>
                    </a:lnTo>
                    <a:lnTo>
                      <a:pt x="1" y="194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1" y="186"/>
                    </a:lnTo>
                    <a:lnTo>
                      <a:pt x="1" y="181"/>
                    </a:lnTo>
                    <a:lnTo>
                      <a:pt x="2" y="178"/>
                    </a:lnTo>
                    <a:lnTo>
                      <a:pt x="4" y="174"/>
                    </a:lnTo>
                    <a:lnTo>
                      <a:pt x="6" y="171"/>
                    </a:lnTo>
                    <a:lnTo>
                      <a:pt x="6" y="166"/>
                    </a:lnTo>
                    <a:lnTo>
                      <a:pt x="7" y="162"/>
                    </a:lnTo>
                    <a:lnTo>
                      <a:pt x="8" y="159"/>
                    </a:lnTo>
                    <a:lnTo>
                      <a:pt x="9" y="156"/>
                    </a:lnTo>
                    <a:lnTo>
                      <a:pt x="11" y="153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4" y="142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8" y="132"/>
                    </a:lnTo>
                    <a:lnTo>
                      <a:pt x="19" y="128"/>
                    </a:lnTo>
                    <a:lnTo>
                      <a:pt x="20" y="124"/>
                    </a:lnTo>
                    <a:lnTo>
                      <a:pt x="21" y="122"/>
                    </a:lnTo>
                    <a:lnTo>
                      <a:pt x="22" y="118"/>
                    </a:lnTo>
                    <a:lnTo>
                      <a:pt x="24" y="115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7" y="105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2" y="97"/>
                    </a:lnTo>
                    <a:lnTo>
                      <a:pt x="33" y="94"/>
                    </a:lnTo>
                    <a:lnTo>
                      <a:pt x="34" y="91"/>
                    </a:lnTo>
                    <a:lnTo>
                      <a:pt x="38" y="85"/>
                    </a:lnTo>
                    <a:lnTo>
                      <a:pt x="41" y="79"/>
                    </a:lnTo>
                    <a:lnTo>
                      <a:pt x="43" y="77"/>
                    </a:lnTo>
                    <a:lnTo>
                      <a:pt x="45" y="73"/>
                    </a:lnTo>
                    <a:lnTo>
                      <a:pt x="46" y="71"/>
                    </a:lnTo>
                    <a:lnTo>
                      <a:pt x="47" y="69"/>
                    </a:lnTo>
                    <a:lnTo>
                      <a:pt x="51" y="63"/>
                    </a:lnTo>
                    <a:lnTo>
                      <a:pt x="54" y="58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8" y="43"/>
                    </a:lnTo>
                    <a:lnTo>
                      <a:pt x="72" y="38"/>
                    </a:lnTo>
                    <a:lnTo>
                      <a:pt x="77" y="32"/>
                    </a:lnTo>
                    <a:lnTo>
                      <a:pt x="82" y="27"/>
                    </a:lnTo>
                    <a:lnTo>
                      <a:pt x="87" y="22"/>
                    </a:lnTo>
                    <a:lnTo>
                      <a:pt x="92" y="19"/>
                    </a:lnTo>
                    <a:lnTo>
                      <a:pt x="95" y="15"/>
                    </a:lnTo>
                    <a:lnTo>
                      <a:pt x="98" y="14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8" y="8"/>
                    </a:lnTo>
                    <a:lnTo>
                      <a:pt x="111" y="6"/>
                    </a:lnTo>
                    <a:lnTo>
                      <a:pt x="115" y="3"/>
                    </a:lnTo>
                    <a:lnTo>
                      <a:pt x="119" y="2"/>
                    </a:lnTo>
                    <a:lnTo>
                      <a:pt x="122" y="0"/>
                    </a:lnTo>
                    <a:lnTo>
                      <a:pt x="127" y="0"/>
                    </a:lnTo>
                    <a:lnTo>
                      <a:pt x="129" y="1"/>
                    </a:lnTo>
                    <a:lnTo>
                      <a:pt x="133" y="6"/>
                    </a:lnTo>
                    <a:lnTo>
                      <a:pt x="134" y="8"/>
                    </a:lnTo>
                    <a:lnTo>
                      <a:pt x="134" y="12"/>
                    </a:lnTo>
                    <a:lnTo>
                      <a:pt x="133" y="15"/>
                    </a:lnTo>
                    <a:lnTo>
                      <a:pt x="13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6" name="Freeform 275"/>
              <p:cNvSpPr>
                <a:spLocks/>
              </p:cNvSpPr>
              <p:nvPr/>
            </p:nvSpPr>
            <p:spPr bwMode="auto">
              <a:xfrm>
                <a:off x="1549" y="1361"/>
                <a:ext cx="104" cy="144"/>
              </a:xfrm>
              <a:custGeom>
                <a:avLst/>
                <a:gdLst>
                  <a:gd name="T0" fmla="*/ 0 w 312"/>
                  <a:gd name="T1" fmla="*/ 0 h 432"/>
                  <a:gd name="T2" fmla="*/ 0 w 312"/>
                  <a:gd name="T3" fmla="*/ 0 h 432"/>
                  <a:gd name="T4" fmla="*/ 0 w 312"/>
                  <a:gd name="T5" fmla="*/ 0 h 432"/>
                  <a:gd name="T6" fmla="*/ 0 w 312"/>
                  <a:gd name="T7" fmla="*/ 0 h 432"/>
                  <a:gd name="T8" fmla="*/ 0 w 312"/>
                  <a:gd name="T9" fmla="*/ 0 h 432"/>
                  <a:gd name="T10" fmla="*/ 0 w 312"/>
                  <a:gd name="T11" fmla="*/ 0 h 432"/>
                  <a:gd name="T12" fmla="*/ 0 w 312"/>
                  <a:gd name="T13" fmla="*/ 0 h 432"/>
                  <a:gd name="T14" fmla="*/ 0 w 312"/>
                  <a:gd name="T15" fmla="*/ 0 h 432"/>
                  <a:gd name="T16" fmla="*/ 0 w 312"/>
                  <a:gd name="T17" fmla="*/ 0 h 432"/>
                  <a:gd name="T18" fmla="*/ 0 w 312"/>
                  <a:gd name="T19" fmla="*/ 0 h 432"/>
                  <a:gd name="T20" fmla="*/ 0 w 312"/>
                  <a:gd name="T21" fmla="*/ 0 h 432"/>
                  <a:gd name="T22" fmla="*/ 0 w 312"/>
                  <a:gd name="T23" fmla="*/ 0 h 432"/>
                  <a:gd name="T24" fmla="*/ 0 w 312"/>
                  <a:gd name="T25" fmla="*/ 0 h 432"/>
                  <a:gd name="T26" fmla="*/ 0 w 312"/>
                  <a:gd name="T27" fmla="*/ 0 h 432"/>
                  <a:gd name="T28" fmla="*/ 0 w 312"/>
                  <a:gd name="T29" fmla="*/ 0 h 432"/>
                  <a:gd name="T30" fmla="*/ 0 w 312"/>
                  <a:gd name="T31" fmla="*/ 0 h 432"/>
                  <a:gd name="T32" fmla="*/ 0 w 312"/>
                  <a:gd name="T33" fmla="*/ 0 h 432"/>
                  <a:gd name="T34" fmla="*/ 0 w 312"/>
                  <a:gd name="T35" fmla="*/ 0 h 432"/>
                  <a:gd name="T36" fmla="*/ 0 w 312"/>
                  <a:gd name="T37" fmla="*/ 0 h 432"/>
                  <a:gd name="T38" fmla="*/ 0 w 312"/>
                  <a:gd name="T39" fmla="*/ 0 h 432"/>
                  <a:gd name="T40" fmla="*/ 0 w 312"/>
                  <a:gd name="T41" fmla="*/ 0 h 432"/>
                  <a:gd name="T42" fmla="*/ 0 w 312"/>
                  <a:gd name="T43" fmla="*/ 0 h 432"/>
                  <a:gd name="T44" fmla="*/ 0 w 312"/>
                  <a:gd name="T45" fmla="*/ 0 h 432"/>
                  <a:gd name="T46" fmla="*/ 0 w 312"/>
                  <a:gd name="T47" fmla="*/ 0 h 432"/>
                  <a:gd name="T48" fmla="*/ 0 w 312"/>
                  <a:gd name="T49" fmla="*/ 0 h 432"/>
                  <a:gd name="T50" fmla="*/ 0 w 312"/>
                  <a:gd name="T51" fmla="*/ 0 h 432"/>
                  <a:gd name="T52" fmla="*/ 0 w 312"/>
                  <a:gd name="T53" fmla="*/ 0 h 432"/>
                  <a:gd name="T54" fmla="*/ 0 w 312"/>
                  <a:gd name="T55" fmla="*/ 0 h 432"/>
                  <a:gd name="T56" fmla="*/ 0 w 312"/>
                  <a:gd name="T57" fmla="*/ 0 h 432"/>
                  <a:gd name="T58" fmla="*/ 0 w 312"/>
                  <a:gd name="T59" fmla="*/ 0 h 432"/>
                  <a:gd name="T60" fmla="*/ 0 w 312"/>
                  <a:gd name="T61" fmla="*/ 0 h 432"/>
                  <a:gd name="T62" fmla="*/ 0 w 312"/>
                  <a:gd name="T63" fmla="*/ 0 h 432"/>
                  <a:gd name="T64" fmla="*/ 0 w 312"/>
                  <a:gd name="T65" fmla="*/ 0 h 432"/>
                  <a:gd name="T66" fmla="*/ 0 w 312"/>
                  <a:gd name="T67" fmla="*/ 0 h 432"/>
                  <a:gd name="T68" fmla="*/ 0 w 312"/>
                  <a:gd name="T69" fmla="*/ 0 h 432"/>
                  <a:gd name="T70" fmla="*/ 0 w 312"/>
                  <a:gd name="T71" fmla="*/ 0 h 432"/>
                  <a:gd name="T72" fmla="*/ 0 w 312"/>
                  <a:gd name="T73" fmla="*/ 0 h 432"/>
                  <a:gd name="T74" fmla="*/ 0 w 312"/>
                  <a:gd name="T75" fmla="*/ 0 h 432"/>
                  <a:gd name="T76" fmla="*/ 0 w 312"/>
                  <a:gd name="T77" fmla="*/ 0 h 432"/>
                  <a:gd name="T78" fmla="*/ 0 w 312"/>
                  <a:gd name="T79" fmla="*/ 0 h 432"/>
                  <a:gd name="T80" fmla="*/ 0 w 312"/>
                  <a:gd name="T81" fmla="*/ 0 h 432"/>
                  <a:gd name="T82" fmla="*/ 0 w 312"/>
                  <a:gd name="T83" fmla="*/ 0 h 432"/>
                  <a:gd name="T84" fmla="*/ 0 w 312"/>
                  <a:gd name="T85" fmla="*/ 0 h 432"/>
                  <a:gd name="T86" fmla="*/ 0 w 312"/>
                  <a:gd name="T87" fmla="*/ 0 h 432"/>
                  <a:gd name="T88" fmla="*/ 0 w 312"/>
                  <a:gd name="T89" fmla="*/ 0 h 432"/>
                  <a:gd name="T90" fmla="*/ 0 w 312"/>
                  <a:gd name="T91" fmla="*/ 0 h 432"/>
                  <a:gd name="T92" fmla="*/ 0 w 312"/>
                  <a:gd name="T93" fmla="*/ 0 h 432"/>
                  <a:gd name="T94" fmla="*/ 0 w 312"/>
                  <a:gd name="T95" fmla="*/ 0 h 432"/>
                  <a:gd name="T96" fmla="*/ 0 w 312"/>
                  <a:gd name="T97" fmla="*/ 0 h 432"/>
                  <a:gd name="T98" fmla="*/ 0 w 312"/>
                  <a:gd name="T99" fmla="*/ 0 h 432"/>
                  <a:gd name="T100" fmla="*/ 0 w 312"/>
                  <a:gd name="T101" fmla="*/ 0 h 432"/>
                  <a:gd name="T102" fmla="*/ 0 w 312"/>
                  <a:gd name="T103" fmla="*/ 0 h 432"/>
                  <a:gd name="T104" fmla="*/ 0 w 312"/>
                  <a:gd name="T105" fmla="*/ 0 h 432"/>
                  <a:gd name="T106" fmla="*/ 0 w 312"/>
                  <a:gd name="T107" fmla="*/ 0 h 432"/>
                  <a:gd name="T108" fmla="*/ 0 w 312"/>
                  <a:gd name="T109" fmla="*/ 0 h 432"/>
                  <a:gd name="T110" fmla="*/ 0 w 312"/>
                  <a:gd name="T111" fmla="*/ 0 h 432"/>
                  <a:gd name="T112" fmla="*/ 0 w 312"/>
                  <a:gd name="T113" fmla="*/ 0 h 432"/>
                  <a:gd name="T114" fmla="*/ 0 w 312"/>
                  <a:gd name="T115" fmla="*/ 0 h 432"/>
                  <a:gd name="T116" fmla="*/ 0 w 312"/>
                  <a:gd name="T117" fmla="*/ 0 h 432"/>
                  <a:gd name="T118" fmla="*/ 0 w 312"/>
                  <a:gd name="T119" fmla="*/ 0 h 432"/>
                  <a:gd name="T120" fmla="*/ 0 w 312"/>
                  <a:gd name="T121" fmla="*/ 0 h 4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432"/>
                  <a:gd name="T185" fmla="*/ 312 w 312"/>
                  <a:gd name="T186" fmla="*/ 432 h 4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432">
                    <a:moveTo>
                      <a:pt x="307" y="20"/>
                    </a:moveTo>
                    <a:lnTo>
                      <a:pt x="303" y="21"/>
                    </a:lnTo>
                    <a:lnTo>
                      <a:pt x="298" y="25"/>
                    </a:lnTo>
                    <a:lnTo>
                      <a:pt x="293" y="27"/>
                    </a:lnTo>
                    <a:lnTo>
                      <a:pt x="290" y="29"/>
                    </a:lnTo>
                    <a:lnTo>
                      <a:pt x="285" y="32"/>
                    </a:lnTo>
                    <a:lnTo>
                      <a:pt x="281" y="34"/>
                    </a:lnTo>
                    <a:lnTo>
                      <a:pt x="276" y="37"/>
                    </a:lnTo>
                    <a:lnTo>
                      <a:pt x="274" y="40"/>
                    </a:lnTo>
                    <a:lnTo>
                      <a:pt x="269" y="41"/>
                    </a:lnTo>
                    <a:lnTo>
                      <a:pt x="266" y="45"/>
                    </a:lnTo>
                    <a:lnTo>
                      <a:pt x="262" y="47"/>
                    </a:lnTo>
                    <a:lnTo>
                      <a:pt x="259" y="50"/>
                    </a:lnTo>
                    <a:lnTo>
                      <a:pt x="256" y="52"/>
                    </a:lnTo>
                    <a:lnTo>
                      <a:pt x="253" y="56"/>
                    </a:lnTo>
                    <a:lnTo>
                      <a:pt x="249" y="58"/>
                    </a:lnTo>
                    <a:lnTo>
                      <a:pt x="247" y="62"/>
                    </a:lnTo>
                    <a:lnTo>
                      <a:pt x="242" y="64"/>
                    </a:lnTo>
                    <a:lnTo>
                      <a:pt x="240" y="66"/>
                    </a:lnTo>
                    <a:lnTo>
                      <a:pt x="236" y="69"/>
                    </a:lnTo>
                    <a:lnTo>
                      <a:pt x="233" y="72"/>
                    </a:lnTo>
                    <a:lnTo>
                      <a:pt x="229" y="75"/>
                    </a:lnTo>
                    <a:lnTo>
                      <a:pt x="227" y="77"/>
                    </a:lnTo>
                    <a:lnTo>
                      <a:pt x="223" y="80"/>
                    </a:lnTo>
                    <a:lnTo>
                      <a:pt x="220" y="84"/>
                    </a:lnTo>
                    <a:lnTo>
                      <a:pt x="216" y="86"/>
                    </a:lnTo>
                    <a:lnTo>
                      <a:pt x="212" y="90"/>
                    </a:lnTo>
                    <a:lnTo>
                      <a:pt x="209" y="92"/>
                    </a:lnTo>
                    <a:lnTo>
                      <a:pt x="207" y="96"/>
                    </a:lnTo>
                    <a:lnTo>
                      <a:pt x="203" y="99"/>
                    </a:lnTo>
                    <a:lnTo>
                      <a:pt x="198" y="102"/>
                    </a:lnTo>
                    <a:lnTo>
                      <a:pt x="195" y="105"/>
                    </a:lnTo>
                    <a:lnTo>
                      <a:pt x="191" y="110"/>
                    </a:lnTo>
                    <a:lnTo>
                      <a:pt x="188" y="113"/>
                    </a:lnTo>
                    <a:lnTo>
                      <a:pt x="184" y="116"/>
                    </a:lnTo>
                    <a:lnTo>
                      <a:pt x="179" y="120"/>
                    </a:lnTo>
                    <a:lnTo>
                      <a:pt x="176" y="123"/>
                    </a:lnTo>
                    <a:lnTo>
                      <a:pt x="172" y="126"/>
                    </a:lnTo>
                    <a:lnTo>
                      <a:pt x="169" y="129"/>
                    </a:lnTo>
                    <a:lnTo>
                      <a:pt x="164" y="133"/>
                    </a:lnTo>
                    <a:lnTo>
                      <a:pt x="161" y="136"/>
                    </a:lnTo>
                    <a:lnTo>
                      <a:pt x="158" y="140"/>
                    </a:lnTo>
                    <a:lnTo>
                      <a:pt x="154" y="143"/>
                    </a:lnTo>
                    <a:lnTo>
                      <a:pt x="151" y="146"/>
                    </a:lnTo>
                    <a:lnTo>
                      <a:pt x="148" y="149"/>
                    </a:lnTo>
                    <a:lnTo>
                      <a:pt x="145" y="153"/>
                    </a:lnTo>
                    <a:lnTo>
                      <a:pt x="141" y="156"/>
                    </a:lnTo>
                    <a:lnTo>
                      <a:pt x="139" y="160"/>
                    </a:lnTo>
                    <a:lnTo>
                      <a:pt x="137" y="164"/>
                    </a:lnTo>
                    <a:lnTo>
                      <a:pt x="133" y="167"/>
                    </a:lnTo>
                    <a:lnTo>
                      <a:pt x="131" y="169"/>
                    </a:lnTo>
                    <a:lnTo>
                      <a:pt x="127" y="173"/>
                    </a:lnTo>
                    <a:lnTo>
                      <a:pt x="125" y="178"/>
                    </a:lnTo>
                    <a:lnTo>
                      <a:pt x="121" y="180"/>
                    </a:lnTo>
                    <a:lnTo>
                      <a:pt x="120" y="184"/>
                    </a:lnTo>
                    <a:lnTo>
                      <a:pt x="116" y="187"/>
                    </a:lnTo>
                    <a:lnTo>
                      <a:pt x="115" y="191"/>
                    </a:lnTo>
                    <a:lnTo>
                      <a:pt x="112" y="194"/>
                    </a:lnTo>
                    <a:lnTo>
                      <a:pt x="109" y="198"/>
                    </a:lnTo>
                    <a:lnTo>
                      <a:pt x="107" y="201"/>
                    </a:lnTo>
                    <a:lnTo>
                      <a:pt x="105" y="205"/>
                    </a:lnTo>
                    <a:lnTo>
                      <a:pt x="102" y="209"/>
                    </a:lnTo>
                    <a:lnTo>
                      <a:pt x="101" y="212"/>
                    </a:lnTo>
                    <a:lnTo>
                      <a:pt x="99" y="216"/>
                    </a:lnTo>
                    <a:lnTo>
                      <a:pt x="96" y="220"/>
                    </a:lnTo>
                    <a:lnTo>
                      <a:pt x="94" y="223"/>
                    </a:lnTo>
                    <a:lnTo>
                      <a:pt x="92" y="228"/>
                    </a:lnTo>
                    <a:lnTo>
                      <a:pt x="90" y="231"/>
                    </a:lnTo>
                    <a:lnTo>
                      <a:pt x="88" y="235"/>
                    </a:lnTo>
                    <a:lnTo>
                      <a:pt x="87" y="238"/>
                    </a:lnTo>
                    <a:lnTo>
                      <a:pt x="84" y="243"/>
                    </a:lnTo>
                    <a:lnTo>
                      <a:pt x="82" y="247"/>
                    </a:lnTo>
                    <a:lnTo>
                      <a:pt x="81" y="250"/>
                    </a:lnTo>
                    <a:lnTo>
                      <a:pt x="78" y="254"/>
                    </a:lnTo>
                    <a:lnTo>
                      <a:pt x="77" y="257"/>
                    </a:lnTo>
                    <a:lnTo>
                      <a:pt x="76" y="262"/>
                    </a:lnTo>
                    <a:lnTo>
                      <a:pt x="74" y="266"/>
                    </a:lnTo>
                    <a:lnTo>
                      <a:pt x="73" y="269"/>
                    </a:lnTo>
                    <a:lnTo>
                      <a:pt x="71" y="274"/>
                    </a:lnTo>
                    <a:lnTo>
                      <a:pt x="69" y="277"/>
                    </a:lnTo>
                    <a:lnTo>
                      <a:pt x="68" y="282"/>
                    </a:lnTo>
                    <a:lnTo>
                      <a:pt x="67" y="287"/>
                    </a:lnTo>
                    <a:lnTo>
                      <a:pt x="65" y="290"/>
                    </a:lnTo>
                    <a:lnTo>
                      <a:pt x="63" y="295"/>
                    </a:lnTo>
                    <a:lnTo>
                      <a:pt x="62" y="300"/>
                    </a:lnTo>
                    <a:lnTo>
                      <a:pt x="61" y="303"/>
                    </a:lnTo>
                    <a:lnTo>
                      <a:pt x="60" y="308"/>
                    </a:lnTo>
                    <a:lnTo>
                      <a:pt x="58" y="313"/>
                    </a:lnTo>
                    <a:lnTo>
                      <a:pt x="57" y="318"/>
                    </a:lnTo>
                    <a:lnTo>
                      <a:pt x="56" y="322"/>
                    </a:lnTo>
                    <a:lnTo>
                      <a:pt x="54" y="327"/>
                    </a:lnTo>
                    <a:lnTo>
                      <a:pt x="52" y="332"/>
                    </a:lnTo>
                    <a:lnTo>
                      <a:pt x="52" y="337"/>
                    </a:lnTo>
                    <a:lnTo>
                      <a:pt x="50" y="341"/>
                    </a:lnTo>
                    <a:lnTo>
                      <a:pt x="49" y="346"/>
                    </a:lnTo>
                    <a:lnTo>
                      <a:pt x="49" y="351"/>
                    </a:lnTo>
                    <a:lnTo>
                      <a:pt x="48" y="357"/>
                    </a:lnTo>
                    <a:lnTo>
                      <a:pt x="46" y="360"/>
                    </a:lnTo>
                    <a:lnTo>
                      <a:pt x="45" y="365"/>
                    </a:lnTo>
                    <a:lnTo>
                      <a:pt x="44" y="370"/>
                    </a:lnTo>
                    <a:lnTo>
                      <a:pt x="43" y="375"/>
                    </a:lnTo>
                    <a:lnTo>
                      <a:pt x="42" y="378"/>
                    </a:lnTo>
                    <a:lnTo>
                      <a:pt x="41" y="383"/>
                    </a:lnTo>
                    <a:lnTo>
                      <a:pt x="39" y="387"/>
                    </a:lnTo>
                    <a:lnTo>
                      <a:pt x="38" y="391"/>
                    </a:lnTo>
                    <a:lnTo>
                      <a:pt x="37" y="395"/>
                    </a:lnTo>
                    <a:lnTo>
                      <a:pt x="36" y="398"/>
                    </a:lnTo>
                    <a:lnTo>
                      <a:pt x="35" y="402"/>
                    </a:lnTo>
                    <a:lnTo>
                      <a:pt x="33" y="407"/>
                    </a:lnTo>
                    <a:lnTo>
                      <a:pt x="32" y="410"/>
                    </a:lnTo>
                    <a:lnTo>
                      <a:pt x="30" y="414"/>
                    </a:lnTo>
                    <a:lnTo>
                      <a:pt x="29" y="419"/>
                    </a:lnTo>
                    <a:lnTo>
                      <a:pt x="28" y="423"/>
                    </a:lnTo>
                    <a:lnTo>
                      <a:pt x="24" y="428"/>
                    </a:lnTo>
                    <a:lnTo>
                      <a:pt x="19" y="432"/>
                    </a:lnTo>
                    <a:lnTo>
                      <a:pt x="14" y="432"/>
                    </a:lnTo>
                    <a:lnTo>
                      <a:pt x="10" y="432"/>
                    </a:lnTo>
                    <a:lnTo>
                      <a:pt x="5" y="428"/>
                    </a:lnTo>
                    <a:lnTo>
                      <a:pt x="1" y="424"/>
                    </a:lnTo>
                    <a:lnTo>
                      <a:pt x="0" y="422"/>
                    </a:lnTo>
                    <a:lnTo>
                      <a:pt x="0" y="420"/>
                    </a:lnTo>
                    <a:lnTo>
                      <a:pt x="0" y="416"/>
                    </a:lnTo>
                    <a:lnTo>
                      <a:pt x="1" y="414"/>
                    </a:lnTo>
                    <a:lnTo>
                      <a:pt x="3" y="409"/>
                    </a:lnTo>
                    <a:lnTo>
                      <a:pt x="4" y="406"/>
                    </a:lnTo>
                    <a:lnTo>
                      <a:pt x="5" y="401"/>
                    </a:lnTo>
                    <a:lnTo>
                      <a:pt x="6" y="397"/>
                    </a:lnTo>
                    <a:lnTo>
                      <a:pt x="7" y="394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2" y="383"/>
                    </a:lnTo>
                    <a:lnTo>
                      <a:pt x="12" y="379"/>
                    </a:lnTo>
                    <a:lnTo>
                      <a:pt x="14" y="375"/>
                    </a:lnTo>
                    <a:lnTo>
                      <a:pt x="14" y="371"/>
                    </a:lnTo>
                    <a:lnTo>
                      <a:pt x="16" y="368"/>
                    </a:lnTo>
                    <a:lnTo>
                      <a:pt x="17" y="364"/>
                    </a:lnTo>
                    <a:lnTo>
                      <a:pt x="18" y="359"/>
                    </a:lnTo>
                    <a:lnTo>
                      <a:pt x="19" y="355"/>
                    </a:lnTo>
                    <a:lnTo>
                      <a:pt x="20" y="351"/>
                    </a:lnTo>
                    <a:lnTo>
                      <a:pt x="22" y="345"/>
                    </a:lnTo>
                    <a:lnTo>
                      <a:pt x="23" y="340"/>
                    </a:lnTo>
                    <a:lnTo>
                      <a:pt x="24" y="334"/>
                    </a:lnTo>
                    <a:lnTo>
                      <a:pt x="25" y="330"/>
                    </a:lnTo>
                    <a:lnTo>
                      <a:pt x="26" y="325"/>
                    </a:lnTo>
                    <a:lnTo>
                      <a:pt x="28" y="319"/>
                    </a:lnTo>
                    <a:lnTo>
                      <a:pt x="29" y="314"/>
                    </a:lnTo>
                    <a:lnTo>
                      <a:pt x="30" y="309"/>
                    </a:lnTo>
                    <a:lnTo>
                      <a:pt x="31" y="305"/>
                    </a:lnTo>
                    <a:lnTo>
                      <a:pt x="32" y="300"/>
                    </a:lnTo>
                    <a:lnTo>
                      <a:pt x="33" y="295"/>
                    </a:lnTo>
                    <a:lnTo>
                      <a:pt x="36" y="290"/>
                    </a:lnTo>
                    <a:lnTo>
                      <a:pt x="37" y="286"/>
                    </a:lnTo>
                    <a:lnTo>
                      <a:pt x="38" y="281"/>
                    </a:lnTo>
                    <a:lnTo>
                      <a:pt x="41" y="276"/>
                    </a:lnTo>
                    <a:lnTo>
                      <a:pt x="42" y="273"/>
                    </a:lnTo>
                    <a:lnTo>
                      <a:pt x="44" y="268"/>
                    </a:lnTo>
                    <a:lnTo>
                      <a:pt x="45" y="263"/>
                    </a:lnTo>
                    <a:lnTo>
                      <a:pt x="46" y="258"/>
                    </a:lnTo>
                    <a:lnTo>
                      <a:pt x="49" y="255"/>
                    </a:lnTo>
                    <a:lnTo>
                      <a:pt x="50" y="250"/>
                    </a:lnTo>
                    <a:lnTo>
                      <a:pt x="52" y="247"/>
                    </a:lnTo>
                    <a:lnTo>
                      <a:pt x="54" y="242"/>
                    </a:lnTo>
                    <a:lnTo>
                      <a:pt x="56" y="238"/>
                    </a:lnTo>
                    <a:lnTo>
                      <a:pt x="58" y="234"/>
                    </a:lnTo>
                    <a:lnTo>
                      <a:pt x="60" y="230"/>
                    </a:lnTo>
                    <a:lnTo>
                      <a:pt x="62" y="225"/>
                    </a:lnTo>
                    <a:lnTo>
                      <a:pt x="64" y="222"/>
                    </a:lnTo>
                    <a:lnTo>
                      <a:pt x="65" y="218"/>
                    </a:lnTo>
                    <a:lnTo>
                      <a:pt x="68" y="215"/>
                    </a:lnTo>
                    <a:lnTo>
                      <a:pt x="70" y="210"/>
                    </a:lnTo>
                    <a:lnTo>
                      <a:pt x="73" y="207"/>
                    </a:lnTo>
                    <a:lnTo>
                      <a:pt x="75" y="203"/>
                    </a:lnTo>
                    <a:lnTo>
                      <a:pt x="77" y="199"/>
                    </a:lnTo>
                    <a:lnTo>
                      <a:pt x="80" y="194"/>
                    </a:lnTo>
                    <a:lnTo>
                      <a:pt x="82" y="191"/>
                    </a:lnTo>
                    <a:lnTo>
                      <a:pt x="84" y="187"/>
                    </a:lnTo>
                    <a:lnTo>
                      <a:pt x="87" y="184"/>
                    </a:lnTo>
                    <a:lnTo>
                      <a:pt x="89" y="179"/>
                    </a:lnTo>
                    <a:lnTo>
                      <a:pt x="93" y="177"/>
                    </a:lnTo>
                    <a:lnTo>
                      <a:pt x="95" y="173"/>
                    </a:lnTo>
                    <a:lnTo>
                      <a:pt x="97" y="168"/>
                    </a:lnTo>
                    <a:lnTo>
                      <a:pt x="101" y="165"/>
                    </a:lnTo>
                    <a:lnTo>
                      <a:pt x="103" y="162"/>
                    </a:lnTo>
                    <a:lnTo>
                      <a:pt x="106" y="159"/>
                    </a:lnTo>
                    <a:lnTo>
                      <a:pt x="109" y="154"/>
                    </a:lnTo>
                    <a:lnTo>
                      <a:pt x="113" y="150"/>
                    </a:lnTo>
                    <a:lnTo>
                      <a:pt x="115" y="148"/>
                    </a:lnTo>
                    <a:lnTo>
                      <a:pt x="119" y="143"/>
                    </a:lnTo>
                    <a:lnTo>
                      <a:pt x="122" y="140"/>
                    </a:lnTo>
                    <a:lnTo>
                      <a:pt x="126" y="136"/>
                    </a:lnTo>
                    <a:lnTo>
                      <a:pt x="128" y="133"/>
                    </a:lnTo>
                    <a:lnTo>
                      <a:pt x="132" y="129"/>
                    </a:lnTo>
                    <a:lnTo>
                      <a:pt x="135" y="126"/>
                    </a:lnTo>
                    <a:lnTo>
                      <a:pt x="139" y="122"/>
                    </a:lnTo>
                    <a:lnTo>
                      <a:pt x="143" y="118"/>
                    </a:lnTo>
                    <a:lnTo>
                      <a:pt x="146" y="115"/>
                    </a:lnTo>
                    <a:lnTo>
                      <a:pt x="150" y="111"/>
                    </a:lnTo>
                    <a:lnTo>
                      <a:pt x="154" y="108"/>
                    </a:lnTo>
                    <a:lnTo>
                      <a:pt x="158" y="104"/>
                    </a:lnTo>
                    <a:lnTo>
                      <a:pt x="161" y="101"/>
                    </a:lnTo>
                    <a:lnTo>
                      <a:pt x="166" y="97"/>
                    </a:lnTo>
                    <a:lnTo>
                      <a:pt x="170" y="94"/>
                    </a:lnTo>
                    <a:lnTo>
                      <a:pt x="175" y="90"/>
                    </a:lnTo>
                    <a:lnTo>
                      <a:pt x="179" y="86"/>
                    </a:lnTo>
                    <a:lnTo>
                      <a:pt x="183" y="83"/>
                    </a:lnTo>
                    <a:lnTo>
                      <a:pt x="186" y="79"/>
                    </a:lnTo>
                    <a:lnTo>
                      <a:pt x="190" y="76"/>
                    </a:lnTo>
                    <a:lnTo>
                      <a:pt x="193" y="73"/>
                    </a:lnTo>
                    <a:lnTo>
                      <a:pt x="198" y="70"/>
                    </a:lnTo>
                    <a:lnTo>
                      <a:pt x="202" y="66"/>
                    </a:lnTo>
                    <a:lnTo>
                      <a:pt x="205" y="64"/>
                    </a:lnTo>
                    <a:lnTo>
                      <a:pt x="208" y="62"/>
                    </a:lnTo>
                    <a:lnTo>
                      <a:pt x="212" y="58"/>
                    </a:lnTo>
                    <a:lnTo>
                      <a:pt x="215" y="56"/>
                    </a:lnTo>
                    <a:lnTo>
                      <a:pt x="218" y="52"/>
                    </a:lnTo>
                    <a:lnTo>
                      <a:pt x="222" y="50"/>
                    </a:lnTo>
                    <a:lnTo>
                      <a:pt x="226" y="47"/>
                    </a:lnTo>
                    <a:lnTo>
                      <a:pt x="229" y="45"/>
                    </a:lnTo>
                    <a:lnTo>
                      <a:pt x="233" y="43"/>
                    </a:lnTo>
                    <a:lnTo>
                      <a:pt x="236" y="39"/>
                    </a:lnTo>
                    <a:lnTo>
                      <a:pt x="240" y="37"/>
                    </a:lnTo>
                    <a:lnTo>
                      <a:pt x="243" y="34"/>
                    </a:lnTo>
                    <a:lnTo>
                      <a:pt x="247" y="32"/>
                    </a:lnTo>
                    <a:lnTo>
                      <a:pt x="250" y="29"/>
                    </a:lnTo>
                    <a:lnTo>
                      <a:pt x="254" y="27"/>
                    </a:lnTo>
                    <a:lnTo>
                      <a:pt x="258" y="24"/>
                    </a:lnTo>
                    <a:lnTo>
                      <a:pt x="262" y="21"/>
                    </a:lnTo>
                    <a:lnTo>
                      <a:pt x="266" y="19"/>
                    </a:lnTo>
                    <a:lnTo>
                      <a:pt x="271" y="16"/>
                    </a:lnTo>
                    <a:lnTo>
                      <a:pt x="274" y="14"/>
                    </a:lnTo>
                    <a:lnTo>
                      <a:pt x="279" y="12"/>
                    </a:lnTo>
                    <a:lnTo>
                      <a:pt x="282" y="9"/>
                    </a:lnTo>
                    <a:lnTo>
                      <a:pt x="287" y="7"/>
                    </a:lnTo>
                    <a:lnTo>
                      <a:pt x="292" y="3"/>
                    </a:lnTo>
                    <a:lnTo>
                      <a:pt x="298" y="2"/>
                    </a:lnTo>
                    <a:lnTo>
                      <a:pt x="301" y="0"/>
                    </a:lnTo>
                    <a:lnTo>
                      <a:pt x="305" y="0"/>
                    </a:lnTo>
                    <a:lnTo>
                      <a:pt x="308" y="2"/>
                    </a:lnTo>
                    <a:lnTo>
                      <a:pt x="311" y="5"/>
                    </a:lnTo>
                    <a:lnTo>
                      <a:pt x="312" y="8"/>
                    </a:lnTo>
                    <a:lnTo>
                      <a:pt x="312" y="13"/>
                    </a:lnTo>
                    <a:lnTo>
                      <a:pt x="311" y="16"/>
                    </a:lnTo>
                    <a:lnTo>
                      <a:pt x="30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7" name="Freeform 276"/>
              <p:cNvSpPr>
                <a:spLocks/>
              </p:cNvSpPr>
              <p:nvPr/>
            </p:nvSpPr>
            <p:spPr bwMode="auto">
              <a:xfrm>
                <a:off x="1514" y="1317"/>
                <a:ext cx="125" cy="188"/>
              </a:xfrm>
              <a:custGeom>
                <a:avLst/>
                <a:gdLst>
                  <a:gd name="T0" fmla="*/ 0 w 375"/>
                  <a:gd name="T1" fmla="*/ 0 h 566"/>
                  <a:gd name="T2" fmla="*/ 0 w 375"/>
                  <a:gd name="T3" fmla="*/ 0 h 566"/>
                  <a:gd name="T4" fmla="*/ 0 w 375"/>
                  <a:gd name="T5" fmla="*/ 0 h 566"/>
                  <a:gd name="T6" fmla="*/ 0 w 375"/>
                  <a:gd name="T7" fmla="*/ 0 h 566"/>
                  <a:gd name="T8" fmla="*/ 0 w 375"/>
                  <a:gd name="T9" fmla="*/ 0 h 566"/>
                  <a:gd name="T10" fmla="*/ 0 w 375"/>
                  <a:gd name="T11" fmla="*/ 0 h 566"/>
                  <a:gd name="T12" fmla="*/ 0 w 375"/>
                  <a:gd name="T13" fmla="*/ 0 h 566"/>
                  <a:gd name="T14" fmla="*/ 0 w 375"/>
                  <a:gd name="T15" fmla="*/ 0 h 566"/>
                  <a:gd name="T16" fmla="*/ 0 w 375"/>
                  <a:gd name="T17" fmla="*/ 0 h 566"/>
                  <a:gd name="T18" fmla="*/ 0 w 375"/>
                  <a:gd name="T19" fmla="*/ 0 h 566"/>
                  <a:gd name="T20" fmla="*/ 0 w 375"/>
                  <a:gd name="T21" fmla="*/ 0 h 566"/>
                  <a:gd name="T22" fmla="*/ 0 w 375"/>
                  <a:gd name="T23" fmla="*/ 0 h 566"/>
                  <a:gd name="T24" fmla="*/ 0 w 375"/>
                  <a:gd name="T25" fmla="*/ 0 h 566"/>
                  <a:gd name="T26" fmla="*/ 0 w 375"/>
                  <a:gd name="T27" fmla="*/ 0 h 566"/>
                  <a:gd name="T28" fmla="*/ 0 w 375"/>
                  <a:gd name="T29" fmla="*/ 0 h 566"/>
                  <a:gd name="T30" fmla="*/ 0 w 375"/>
                  <a:gd name="T31" fmla="*/ 0 h 566"/>
                  <a:gd name="T32" fmla="*/ 0 w 375"/>
                  <a:gd name="T33" fmla="*/ 0 h 566"/>
                  <a:gd name="T34" fmla="*/ 0 w 375"/>
                  <a:gd name="T35" fmla="*/ 0 h 566"/>
                  <a:gd name="T36" fmla="*/ 0 w 375"/>
                  <a:gd name="T37" fmla="*/ 0 h 566"/>
                  <a:gd name="T38" fmla="*/ 0 w 375"/>
                  <a:gd name="T39" fmla="*/ 0 h 566"/>
                  <a:gd name="T40" fmla="*/ 0 w 375"/>
                  <a:gd name="T41" fmla="*/ 0 h 566"/>
                  <a:gd name="T42" fmla="*/ 0 w 375"/>
                  <a:gd name="T43" fmla="*/ 0 h 566"/>
                  <a:gd name="T44" fmla="*/ 0 w 375"/>
                  <a:gd name="T45" fmla="*/ 0 h 566"/>
                  <a:gd name="T46" fmla="*/ 0 w 375"/>
                  <a:gd name="T47" fmla="*/ 0 h 566"/>
                  <a:gd name="T48" fmla="*/ 0 w 375"/>
                  <a:gd name="T49" fmla="*/ 0 h 566"/>
                  <a:gd name="T50" fmla="*/ 0 w 375"/>
                  <a:gd name="T51" fmla="*/ 0 h 566"/>
                  <a:gd name="T52" fmla="*/ 0 w 375"/>
                  <a:gd name="T53" fmla="*/ 0 h 566"/>
                  <a:gd name="T54" fmla="*/ 0 w 375"/>
                  <a:gd name="T55" fmla="*/ 0 h 566"/>
                  <a:gd name="T56" fmla="*/ 0 w 375"/>
                  <a:gd name="T57" fmla="*/ 0 h 566"/>
                  <a:gd name="T58" fmla="*/ 0 w 375"/>
                  <a:gd name="T59" fmla="*/ 0 h 566"/>
                  <a:gd name="T60" fmla="*/ 0 w 375"/>
                  <a:gd name="T61" fmla="*/ 0 h 566"/>
                  <a:gd name="T62" fmla="*/ 0 w 375"/>
                  <a:gd name="T63" fmla="*/ 0 h 566"/>
                  <a:gd name="T64" fmla="*/ 0 w 375"/>
                  <a:gd name="T65" fmla="*/ 0 h 566"/>
                  <a:gd name="T66" fmla="*/ 0 w 375"/>
                  <a:gd name="T67" fmla="*/ 0 h 566"/>
                  <a:gd name="T68" fmla="*/ 0 w 375"/>
                  <a:gd name="T69" fmla="*/ 0 h 566"/>
                  <a:gd name="T70" fmla="*/ 0 w 375"/>
                  <a:gd name="T71" fmla="*/ 0 h 566"/>
                  <a:gd name="T72" fmla="*/ 0 w 375"/>
                  <a:gd name="T73" fmla="*/ 0 h 566"/>
                  <a:gd name="T74" fmla="*/ 0 w 375"/>
                  <a:gd name="T75" fmla="*/ 0 h 566"/>
                  <a:gd name="T76" fmla="*/ 0 w 375"/>
                  <a:gd name="T77" fmla="*/ 0 h 566"/>
                  <a:gd name="T78" fmla="*/ 0 w 375"/>
                  <a:gd name="T79" fmla="*/ 0 h 566"/>
                  <a:gd name="T80" fmla="*/ 0 w 375"/>
                  <a:gd name="T81" fmla="*/ 0 h 566"/>
                  <a:gd name="T82" fmla="*/ 0 w 375"/>
                  <a:gd name="T83" fmla="*/ 0 h 566"/>
                  <a:gd name="T84" fmla="*/ 0 w 375"/>
                  <a:gd name="T85" fmla="*/ 0 h 566"/>
                  <a:gd name="T86" fmla="*/ 0 w 375"/>
                  <a:gd name="T87" fmla="*/ 0 h 566"/>
                  <a:gd name="T88" fmla="*/ 0 w 375"/>
                  <a:gd name="T89" fmla="*/ 0 h 566"/>
                  <a:gd name="T90" fmla="*/ 0 w 375"/>
                  <a:gd name="T91" fmla="*/ 0 h 566"/>
                  <a:gd name="T92" fmla="*/ 0 w 375"/>
                  <a:gd name="T93" fmla="*/ 0 h 566"/>
                  <a:gd name="T94" fmla="*/ 0 w 375"/>
                  <a:gd name="T95" fmla="*/ 0 h 566"/>
                  <a:gd name="T96" fmla="*/ 0 w 375"/>
                  <a:gd name="T97" fmla="*/ 0 h 566"/>
                  <a:gd name="T98" fmla="*/ 0 w 375"/>
                  <a:gd name="T99" fmla="*/ 0 h 566"/>
                  <a:gd name="T100" fmla="*/ 0 w 375"/>
                  <a:gd name="T101" fmla="*/ 0 h 566"/>
                  <a:gd name="T102" fmla="*/ 0 w 375"/>
                  <a:gd name="T103" fmla="*/ 0 h 566"/>
                  <a:gd name="T104" fmla="*/ 0 w 375"/>
                  <a:gd name="T105" fmla="*/ 0 h 566"/>
                  <a:gd name="T106" fmla="*/ 0 w 375"/>
                  <a:gd name="T107" fmla="*/ 0 h 566"/>
                  <a:gd name="T108" fmla="*/ 0 w 375"/>
                  <a:gd name="T109" fmla="*/ 0 h 566"/>
                  <a:gd name="T110" fmla="*/ 0 w 375"/>
                  <a:gd name="T111" fmla="*/ 0 h 566"/>
                  <a:gd name="T112" fmla="*/ 0 w 375"/>
                  <a:gd name="T113" fmla="*/ 0 h 566"/>
                  <a:gd name="T114" fmla="*/ 0 w 375"/>
                  <a:gd name="T115" fmla="*/ 0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5"/>
                  <a:gd name="T175" fmla="*/ 0 h 566"/>
                  <a:gd name="T176" fmla="*/ 375 w 375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5" h="566">
                    <a:moveTo>
                      <a:pt x="366" y="27"/>
                    </a:moveTo>
                    <a:lnTo>
                      <a:pt x="360" y="29"/>
                    </a:lnTo>
                    <a:lnTo>
                      <a:pt x="354" y="32"/>
                    </a:lnTo>
                    <a:lnTo>
                      <a:pt x="348" y="34"/>
                    </a:lnTo>
                    <a:lnTo>
                      <a:pt x="343" y="37"/>
                    </a:lnTo>
                    <a:lnTo>
                      <a:pt x="337" y="39"/>
                    </a:lnTo>
                    <a:lnTo>
                      <a:pt x="332" y="41"/>
                    </a:lnTo>
                    <a:lnTo>
                      <a:pt x="326" y="44"/>
                    </a:lnTo>
                    <a:lnTo>
                      <a:pt x="321" y="47"/>
                    </a:lnTo>
                    <a:lnTo>
                      <a:pt x="316" y="50"/>
                    </a:lnTo>
                    <a:lnTo>
                      <a:pt x="311" y="52"/>
                    </a:lnTo>
                    <a:lnTo>
                      <a:pt x="306" y="54"/>
                    </a:lnTo>
                    <a:lnTo>
                      <a:pt x="301" y="58"/>
                    </a:lnTo>
                    <a:lnTo>
                      <a:pt x="296" y="60"/>
                    </a:lnTo>
                    <a:lnTo>
                      <a:pt x="292" y="64"/>
                    </a:lnTo>
                    <a:lnTo>
                      <a:pt x="287" y="66"/>
                    </a:lnTo>
                    <a:lnTo>
                      <a:pt x="283" y="70"/>
                    </a:lnTo>
                    <a:lnTo>
                      <a:pt x="277" y="72"/>
                    </a:lnTo>
                    <a:lnTo>
                      <a:pt x="273" y="76"/>
                    </a:lnTo>
                    <a:lnTo>
                      <a:pt x="269" y="78"/>
                    </a:lnTo>
                    <a:lnTo>
                      <a:pt x="264" y="82"/>
                    </a:lnTo>
                    <a:lnTo>
                      <a:pt x="261" y="84"/>
                    </a:lnTo>
                    <a:lnTo>
                      <a:pt x="257" y="88"/>
                    </a:lnTo>
                    <a:lnTo>
                      <a:pt x="252" y="91"/>
                    </a:lnTo>
                    <a:lnTo>
                      <a:pt x="249" y="95"/>
                    </a:lnTo>
                    <a:lnTo>
                      <a:pt x="244" y="97"/>
                    </a:lnTo>
                    <a:lnTo>
                      <a:pt x="241" y="101"/>
                    </a:lnTo>
                    <a:lnTo>
                      <a:pt x="237" y="104"/>
                    </a:lnTo>
                    <a:lnTo>
                      <a:pt x="233" y="108"/>
                    </a:lnTo>
                    <a:lnTo>
                      <a:pt x="230" y="111"/>
                    </a:lnTo>
                    <a:lnTo>
                      <a:pt x="226" y="115"/>
                    </a:lnTo>
                    <a:lnTo>
                      <a:pt x="223" y="118"/>
                    </a:lnTo>
                    <a:lnTo>
                      <a:pt x="219" y="122"/>
                    </a:lnTo>
                    <a:lnTo>
                      <a:pt x="216" y="126"/>
                    </a:lnTo>
                    <a:lnTo>
                      <a:pt x="212" y="129"/>
                    </a:lnTo>
                    <a:lnTo>
                      <a:pt x="209" y="133"/>
                    </a:lnTo>
                    <a:lnTo>
                      <a:pt x="205" y="137"/>
                    </a:lnTo>
                    <a:lnTo>
                      <a:pt x="201" y="141"/>
                    </a:lnTo>
                    <a:lnTo>
                      <a:pt x="198" y="146"/>
                    </a:lnTo>
                    <a:lnTo>
                      <a:pt x="196" y="149"/>
                    </a:lnTo>
                    <a:lnTo>
                      <a:pt x="192" y="153"/>
                    </a:lnTo>
                    <a:lnTo>
                      <a:pt x="188" y="156"/>
                    </a:lnTo>
                    <a:lnTo>
                      <a:pt x="186" y="161"/>
                    </a:lnTo>
                    <a:lnTo>
                      <a:pt x="182" y="166"/>
                    </a:lnTo>
                    <a:lnTo>
                      <a:pt x="179" y="171"/>
                    </a:lnTo>
                    <a:lnTo>
                      <a:pt x="177" y="174"/>
                    </a:lnTo>
                    <a:lnTo>
                      <a:pt x="173" y="179"/>
                    </a:lnTo>
                    <a:lnTo>
                      <a:pt x="169" y="184"/>
                    </a:lnTo>
                    <a:lnTo>
                      <a:pt x="167" y="188"/>
                    </a:lnTo>
                    <a:lnTo>
                      <a:pt x="164" y="192"/>
                    </a:lnTo>
                    <a:lnTo>
                      <a:pt x="161" y="197"/>
                    </a:lnTo>
                    <a:lnTo>
                      <a:pt x="158" y="201"/>
                    </a:lnTo>
                    <a:lnTo>
                      <a:pt x="154" y="206"/>
                    </a:lnTo>
                    <a:lnTo>
                      <a:pt x="152" y="211"/>
                    </a:lnTo>
                    <a:lnTo>
                      <a:pt x="148" y="217"/>
                    </a:lnTo>
                    <a:lnTo>
                      <a:pt x="145" y="222"/>
                    </a:lnTo>
                    <a:lnTo>
                      <a:pt x="142" y="228"/>
                    </a:lnTo>
                    <a:lnTo>
                      <a:pt x="139" y="232"/>
                    </a:lnTo>
                    <a:lnTo>
                      <a:pt x="136" y="237"/>
                    </a:lnTo>
                    <a:lnTo>
                      <a:pt x="133" y="243"/>
                    </a:lnTo>
                    <a:lnTo>
                      <a:pt x="130" y="249"/>
                    </a:lnTo>
                    <a:lnTo>
                      <a:pt x="127" y="254"/>
                    </a:lnTo>
                    <a:lnTo>
                      <a:pt x="123" y="260"/>
                    </a:lnTo>
                    <a:lnTo>
                      <a:pt x="121" y="264"/>
                    </a:lnTo>
                    <a:lnTo>
                      <a:pt x="118" y="271"/>
                    </a:lnTo>
                    <a:lnTo>
                      <a:pt x="115" y="275"/>
                    </a:lnTo>
                    <a:lnTo>
                      <a:pt x="114" y="279"/>
                    </a:lnTo>
                    <a:lnTo>
                      <a:pt x="111" y="282"/>
                    </a:lnTo>
                    <a:lnTo>
                      <a:pt x="109" y="286"/>
                    </a:lnTo>
                    <a:lnTo>
                      <a:pt x="108" y="289"/>
                    </a:lnTo>
                    <a:lnTo>
                      <a:pt x="105" y="293"/>
                    </a:lnTo>
                    <a:lnTo>
                      <a:pt x="104" y="296"/>
                    </a:lnTo>
                    <a:lnTo>
                      <a:pt x="103" y="300"/>
                    </a:lnTo>
                    <a:lnTo>
                      <a:pt x="101" y="303"/>
                    </a:lnTo>
                    <a:lnTo>
                      <a:pt x="99" y="307"/>
                    </a:lnTo>
                    <a:lnTo>
                      <a:pt x="98" y="311"/>
                    </a:lnTo>
                    <a:lnTo>
                      <a:pt x="97" y="314"/>
                    </a:lnTo>
                    <a:lnTo>
                      <a:pt x="96" y="318"/>
                    </a:lnTo>
                    <a:lnTo>
                      <a:pt x="95" y="321"/>
                    </a:lnTo>
                    <a:lnTo>
                      <a:pt x="94" y="324"/>
                    </a:lnTo>
                    <a:lnTo>
                      <a:pt x="92" y="327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9" y="338"/>
                    </a:lnTo>
                    <a:lnTo>
                      <a:pt x="88" y="341"/>
                    </a:lnTo>
                    <a:lnTo>
                      <a:pt x="86" y="344"/>
                    </a:lnTo>
                    <a:lnTo>
                      <a:pt x="85" y="347"/>
                    </a:lnTo>
                    <a:lnTo>
                      <a:pt x="84" y="352"/>
                    </a:lnTo>
                    <a:lnTo>
                      <a:pt x="84" y="356"/>
                    </a:lnTo>
                    <a:lnTo>
                      <a:pt x="83" y="359"/>
                    </a:lnTo>
                    <a:lnTo>
                      <a:pt x="82" y="363"/>
                    </a:lnTo>
                    <a:lnTo>
                      <a:pt x="79" y="366"/>
                    </a:lnTo>
                    <a:lnTo>
                      <a:pt x="79" y="371"/>
                    </a:lnTo>
                    <a:lnTo>
                      <a:pt x="77" y="375"/>
                    </a:lnTo>
                    <a:lnTo>
                      <a:pt x="76" y="379"/>
                    </a:lnTo>
                    <a:lnTo>
                      <a:pt x="75" y="384"/>
                    </a:lnTo>
                    <a:lnTo>
                      <a:pt x="75" y="389"/>
                    </a:lnTo>
                    <a:lnTo>
                      <a:pt x="71" y="394"/>
                    </a:lnTo>
                    <a:lnTo>
                      <a:pt x="70" y="400"/>
                    </a:lnTo>
                    <a:lnTo>
                      <a:pt x="69" y="402"/>
                    </a:lnTo>
                    <a:lnTo>
                      <a:pt x="67" y="405"/>
                    </a:lnTo>
                    <a:lnTo>
                      <a:pt x="66" y="408"/>
                    </a:lnTo>
                    <a:lnTo>
                      <a:pt x="65" y="411"/>
                    </a:lnTo>
                    <a:lnTo>
                      <a:pt x="64" y="416"/>
                    </a:lnTo>
                    <a:lnTo>
                      <a:pt x="62" y="422"/>
                    </a:lnTo>
                    <a:lnTo>
                      <a:pt x="60" y="427"/>
                    </a:lnTo>
                    <a:lnTo>
                      <a:pt x="59" y="433"/>
                    </a:lnTo>
                    <a:lnTo>
                      <a:pt x="57" y="437"/>
                    </a:lnTo>
                    <a:lnTo>
                      <a:pt x="56" y="442"/>
                    </a:lnTo>
                    <a:lnTo>
                      <a:pt x="54" y="447"/>
                    </a:lnTo>
                    <a:lnTo>
                      <a:pt x="52" y="452"/>
                    </a:lnTo>
                    <a:lnTo>
                      <a:pt x="51" y="456"/>
                    </a:lnTo>
                    <a:lnTo>
                      <a:pt x="50" y="461"/>
                    </a:lnTo>
                    <a:lnTo>
                      <a:pt x="49" y="466"/>
                    </a:lnTo>
                    <a:lnTo>
                      <a:pt x="47" y="472"/>
                    </a:lnTo>
                    <a:lnTo>
                      <a:pt x="46" y="477"/>
                    </a:lnTo>
                    <a:lnTo>
                      <a:pt x="44" y="481"/>
                    </a:lnTo>
                    <a:lnTo>
                      <a:pt x="43" y="486"/>
                    </a:lnTo>
                    <a:lnTo>
                      <a:pt x="41" y="491"/>
                    </a:lnTo>
                    <a:lnTo>
                      <a:pt x="40" y="496"/>
                    </a:lnTo>
                    <a:lnTo>
                      <a:pt x="39" y="500"/>
                    </a:lnTo>
                    <a:lnTo>
                      <a:pt x="38" y="506"/>
                    </a:lnTo>
                    <a:lnTo>
                      <a:pt x="37" y="511"/>
                    </a:lnTo>
                    <a:lnTo>
                      <a:pt x="35" y="516"/>
                    </a:lnTo>
                    <a:lnTo>
                      <a:pt x="34" y="522"/>
                    </a:lnTo>
                    <a:lnTo>
                      <a:pt x="33" y="526"/>
                    </a:lnTo>
                    <a:lnTo>
                      <a:pt x="32" y="532"/>
                    </a:lnTo>
                    <a:lnTo>
                      <a:pt x="31" y="537"/>
                    </a:lnTo>
                    <a:lnTo>
                      <a:pt x="30" y="543"/>
                    </a:lnTo>
                    <a:lnTo>
                      <a:pt x="28" y="547"/>
                    </a:lnTo>
                    <a:lnTo>
                      <a:pt x="28" y="550"/>
                    </a:lnTo>
                    <a:lnTo>
                      <a:pt x="27" y="553"/>
                    </a:lnTo>
                    <a:lnTo>
                      <a:pt x="27" y="556"/>
                    </a:lnTo>
                    <a:lnTo>
                      <a:pt x="26" y="558"/>
                    </a:lnTo>
                    <a:lnTo>
                      <a:pt x="24" y="561"/>
                    </a:lnTo>
                    <a:lnTo>
                      <a:pt x="21" y="562"/>
                    </a:lnTo>
                    <a:lnTo>
                      <a:pt x="20" y="564"/>
                    </a:lnTo>
                    <a:lnTo>
                      <a:pt x="15" y="566"/>
                    </a:lnTo>
                    <a:lnTo>
                      <a:pt x="11" y="566"/>
                    </a:lnTo>
                    <a:lnTo>
                      <a:pt x="5" y="563"/>
                    </a:lnTo>
                    <a:lnTo>
                      <a:pt x="2" y="560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3"/>
                    </a:lnTo>
                    <a:lnTo>
                      <a:pt x="1" y="550"/>
                    </a:lnTo>
                    <a:lnTo>
                      <a:pt x="1" y="547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37"/>
                    </a:lnTo>
                    <a:lnTo>
                      <a:pt x="3" y="534"/>
                    </a:lnTo>
                    <a:lnTo>
                      <a:pt x="5" y="531"/>
                    </a:lnTo>
                    <a:lnTo>
                      <a:pt x="5" y="529"/>
                    </a:lnTo>
                    <a:lnTo>
                      <a:pt x="6" y="525"/>
                    </a:lnTo>
                    <a:lnTo>
                      <a:pt x="7" y="519"/>
                    </a:lnTo>
                    <a:lnTo>
                      <a:pt x="8" y="515"/>
                    </a:lnTo>
                    <a:lnTo>
                      <a:pt x="11" y="509"/>
                    </a:lnTo>
                    <a:lnTo>
                      <a:pt x="12" y="504"/>
                    </a:lnTo>
                    <a:lnTo>
                      <a:pt x="13" y="498"/>
                    </a:lnTo>
                    <a:lnTo>
                      <a:pt x="14" y="493"/>
                    </a:lnTo>
                    <a:lnTo>
                      <a:pt x="15" y="489"/>
                    </a:lnTo>
                    <a:lnTo>
                      <a:pt x="16" y="484"/>
                    </a:lnTo>
                    <a:lnTo>
                      <a:pt x="18" y="479"/>
                    </a:lnTo>
                    <a:lnTo>
                      <a:pt x="19" y="474"/>
                    </a:lnTo>
                    <a:lnTo>
                      <a:pt x="20" y="470"/>
                    </a:lnTo>
                    <a:lnTo>
                      <a:pt x="21" y="465"/>
                    </a:lnTo>
                    <a:lnTo>
                      <a:pt x="22" y="459"/>
                    </a:lnTo>
                    <a:lnTo>
                      <a:pt x="24" y="454"/>
                    </a:lnTo>
                    <a:lnTo>
                      <a:pt x="25" y="449"/>
                    </a:lnTo>
                    <a:lnTo>
                      <a:pt x="27" y="445"/>
                    </a:lnTo>
                    <a:lnTo>
                      <a:pt x="27" y="439"/>
                    </a:lnTo>
                    <a:lnTo>
                      <a:pt x="28" y="434"/>
                    </a:lnTo>
                    <a:lnTo>
                      <a:pt x="31" y="428"/>
                    </a:lnTo>
                    <a:lnTo>
                      <a:pt x="32" y="423"/>
                    </a:lnTo>
                    <a:lnTo>
                      <a:pt x="33" y="417"/>
                    </a:lnTo>
                    <a:lnTo>
                      <a:pt x="34" y="413"/>
                    </a:lnTo>
                    <a:lnTo>
                      <a:pt x="35" y="407"/>
                    </a:lnTo>
                    <a:lnTo>
                      <a:pt x="37" y="402"/>
                    </a:lnTo>
                    <a:lnTo>
                      <a:pt x="38" y="398"/>
                    </a:lnTo>
                    <a:lnTo>
                      <a:pt x="39" y="396"/>
                    </a:lnTo>
                    <a:lnTo>
                      <a:pt x="39" y="392"/>
                    </a:lnTo>
                    <a:lnTo>
                      <a:pt x="40" y="390"/>
                    </a:lnTo>
                    <a:lnTo>
                      <a:pt x="40" y="386"/>
                    </a:lnTo>
                    <a:lnTo>
                      <a:pt x="41" y="384"/>
                    </a:lnTo>
                    <a:lnTo>
                      <a:pt x="43" y="382"/>
                    </a:lnTo>
                    <a:lnTo>
                      <a:pt x="44" y="378"/>
                    </a:lnTo>
                    <a:lnTo>
                      <a:pt x="44" y="376"/>
                    </a:lnTo>
                    <a:lnTo>
                      <a:pt x="45" y="372"/>
                    </a:lnTo>
                    <a:lnTo>
                      <a:pt x="45" y="369"/>
                    </a:lnTo>
                    <a:lnTo>
                      <a:pt x="46" y="366"/>
                    </a:lnTo>
                    <a:lnTo>
                      <a:pt x="46" y="362"/>
                    </a:lnTo>
                    <a:lnTo>
                      <a:pt x="47" y="358"/>
                    </a:lnTo>
                    <a:lnTo>
                      <a:pt x="49" y="354"/>
                    </a:lnTo>
                    <a:lnTo>
                      <a:pt x="50" y="352"/>
                    </a:lnTo>
                    <a:lnTo>
                      <a:pt x="51" y="347"/>
                    </a:lnTo>
                    <a:lnTo>
                      <a:pt x="52" y="344"/>
                    </a:lnTo>
                    <a:lnTo>
                      <a:pt x="53" y="340"/>
                    </a:lnTo>
                    <a:lnTo>
                      <a:pt x="54" y="337"/>
                    </a:lnTo>
                    <a:lnTo>
                      <a:pt x="56" y="332"/>
                    </a:lnTo>
                    <a:lnTo>
                      <a:pt x="57" y="328"/>
                    </a:lnTo>
                    <a:lnTo>
                      <a:pt x="58" y="325"/>
                    </a:lnTo>
                    <a:lnTo>
                      <a:pt x="60" y="321"/>
                    </a:lnTo>
                    <a:lnTo>
                      <a:pt x="60" y="318"/>
                    </a:lnTo>
                    <a:lnTo>
                      <a:pt x="63" y="313"/>
                    </a:lnTo>
                    <a:lnTo>
                      <a:pt x="64" y="308"/>
                    </a:lnTo>
                    <a:lnTo>
                      <a:pt x="65" y="305"/>
                    </a:lnTo>
                    <a:lnTo>
                      <a:pt x="67" y="301"/>
                    </a:lnTo>
                    <a:lnTo>
                      <a:pt x="69" y="298"/>
                    </a:lnTo>
                    <a:lnTo>
                      <a:pt x="70" y="293"/>
                    </a:lnTo>
                    <a:lnTo>
                      <a:pt x="72" y="289"/>
                    </a:lnTo>
                    <a:lnTo>
                      <a:pt x="75" y="284"/>
                    </a:lnTo>
                    <a:lnTo>
                      <a:pt x="76" y="281"/>
                    </a:lnTo>
                    <a:lnTo>
                      <a:pt x="78" y="276"/>
                    </a:lnTo>
                    <a:lnTo>
                      <a:pt x="79" y="273"/>
                    </a:lnTo>
                    <a:lnTo>
                      <a:pt x="82" y="269"/>
                    </a:lnTo>
                    <a:lnTo>
                      <a:pt x="84" y="264"/>
                    </a:lnTo>
                    <a:lnTo>
                      <a:pt x="85" y="261"/>
                    </a:lnTo>
                    <a:lnTo>
                      <a:pt x="89" y="257"/>
                    </a:lnTo>
                    <a:lnTo>
                      <a:pt x="91" y="250"/>
                    </a:lnTo>
                    <a:lnTo>
                      <a:pt x="95" y="244"/>
                    </a:lnTo>
                    <a:lnTo>
                      <a:pt x="98" y="238"/>
                    </a:lnTo>
                    <a:lnTo>
                      <a:pt x="102" y="233"/>
                    </a:lnTo>
                    <a:lnTo>
                      <a:pt x="104" y="226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1"/>
                    </a:lnTo>
                    <a:lnTo>
                      <a:pt x="118" y="205"/>
                    </a:lnTo>
                    <a:lnTo>
                      <a:pt x="121" y="200"/>
                    </a:lnTo>
                    <a:lnTo>
                      <a:pt x="124" y="194"/>
                    </a:lnTo>
                    <a:lnTo>
                      <a:pt x="128" y="190"/>
                    </a:lnTo>
                    <a:lnTo>
                      <a:pt x="132" y="185"/>
                    </a:lnTo>
                    <a:lnTo>
                      <a:pt x="135" y="180"/>
                    </a:lnTo>
                    <a:lnTo>
                      <a:pt x="137" y="175"/>
                    </a:lnTo>
                    <a:lnTo>
                      <a:pt x="142" y="171"/>
                    </a:lnTo>
                    <a:lnTo>
                      <a:pt x="145" y="166"/>
                    </a:lnTo>
                    <a:lnTo>
                      <a:pt x="148" y="161"/>
                    </a:lnTo>
                    <a:lnTo>
                      <a:pt x="152" y="155"/>
                    </a:lnTo>
                    <a:lnTo>
                      <a:pt x="155" y="152"/>
                    </a:lnTo>
                    <a:lnTo>
                      <a:pt x="158" y="147"/>
                    </a:lnTo>
                    <a:lnTo>
                      <a:pt x="162" y="142"/>
                    </a:lnTo>
                    <a:lnTo>
                      <a:pt x="166" y="137"/>
                    </a:lnTo>
                    <a:lnTo>
                      <a:pt x="169" y="134"/>
                    </a:lnTo>
                    <a:lnTo>
                      <a:pt x="172" y="129"/>
                    </a:lnTo>
                    <a:lnTo>
                      <a:pt x="177" y="126"/>
                    </a:lnTo>
                    <a:lnTo>
                      <a:pt x="180" y="121"/>
                    </a:lnTo>
                    <a:lnTo>
                      <a:pt x="184" y="117"/>
                    </a:lnTo>
                    <a:lnTo>
                      <a:pt x="187" y="112"/>
                    </a:lnTo>
                    <a:lnTo>
                      <a:pt x="191" y="109"/>
                    </a:lnTo>
                    <a:lnTo>
                      <a:pt x="196" y="104"/>
                    </a:lnTo>
                    <a:lnTo>
                      <a:pt x="199" y="102"/>
                    </a:lnTo>
                    <a:lnTo>
                      <a:pt x="203" y="97"/>
                    </a:lnTo>
                    <a:lnTo>
                      <a:pt x="206" y="93"/>
                    </a:lnTo>
                    <a:lnTo>
                      <a:pt x="210" y="89"/>
                    </a:lnTo>
                    <a:lnTo>
                      <a:pt x="214" y="86"/>
                    </a:lnTo>
                    <a:lnTo>
                      <a:pt x="218" y="83"/>
                    </a:lnTo>
                    <a:lnTo>
                      <a:pt x="223" y="78"/>
                    </a:lnTo>
                    <a:lnTo>
                      <a:pt x="226" y="76"/>
                    </a:lnTo>
                    <a:lnTo>
                      <a:pt x="231" y="72"/>
                    </a:lnTo>
                    <a:lnTo>
                      <a:pt x="235" y="69"/>
                    </a:lnTo>
                    <a:lnTo>
                      <a:pt x="239" y="65"/>
                    </a:lnTo>
                    <a:lnTo>
                      <a:pt x="244" y="61"/>
                    </a:lnTo>
                    <a:lnTo>
                      <a:pt x="249" y="59"/>
                    </a:lnTo>
                    <a:lnTo>
                      <a:pt x="254" y="56"/>
                    </a:lnTo>
                    <a:lnTo>
                      <a:pt x="258" y="52"/>
                    </a:lnTo>
                    <a:lnTo>
                      <a:pt x="263" y="48"/>
                    </a:lnTo>
                    <a:lnTo>
                      <a:pt x="268" y="46"/>
                    </a:lnTo>
                    <a:lnTo>
                      <a:pt x="273" y="44"/>
                    </a:lnTo>
                    <a:lnTo>
                      <a:pt x="277" y="40"/>
                    </a:lnTo>
                    <a:lnTo>
                      <a:pt x="282" y="37"/>
                    </a:lnTo>
                    <a:lnTo>
                      <a:pt x="288" y="34"/>
                    </a:lnTo>
                    <a:lnTo>
                      <a:pt x="293" y="31"/>
                    </a:lnTo>
                    <a:lnTo>
                      <a:pt x="297" y="28"/>
                    </a:lnTo>
                    <a:lnTo>
                      <a:pt x="303" y="25"/>
                    </a:lnTo>
                    <a:lnTo>
                      <a:pt x="309" y="22"/>
                    </a:lnTo>
                    <a:lnTo>
                      <a:pt x="314" y="20"/>
                    </a:lnTo>
                    <a:lnTo>
                      <a:pt x="320" y="16"/>
                    </a:lnTo>
                    <a:lnTo>
                      <a:pt x="326" y="14"/>
                    </a:lnTo>
                    <a:lnTo>
                      <a:pt x="332" y="12"/>
                    </a:lnTo>
                    <a:lnTo>
                      <a:pt x="338" y="9"/>
                    </a:lnTo>
                    <a:lnTo>
                      <a:pt x="344" y="7"/>
                    </a:lnTo>
                    <a:lnTo>
                      <a:pt x="351" y="5"/>
                    </a:lnTo>
                    <a:lnTo>
                      <a:pt x="357" y="2"/>
                    </a:lnTo>
                    <a:lnTo>
                      <a:pt x="359" y="0"/>
                    </a:lnTo>
                    <a:lnTo>
                      <a:pt x="363" y="0"/>
                    </a:lnTo>
                    <a:lnTo>
                      <a:pt x="365" y="0"/>
                    </a:lnTo>
                    <a:lnTo>
                      <a:pt x="367" y="2"/>
                    </a:lnTo>
                    <a:lnTo>
                      <a:pt x="371" y="5"/>
                    </a:lnTo>
                    <a:lnTo>
                      <a:pt x="375" y="9"/>
                    </a:lnTo>
                    <a:lnTo>
                      <a:pt x="375" y="14"/>
                    </a:lnTo>
                    <a:lnTo>
                      <a:pt x="375" y="20"/>
                    </a:lnTo>
                    <a:lnTo>
                      <a:pt x="373" y="21"/>
                    </a:lnTo>
                    <a:lnTo>
                      <a:pt x="371" y="24"/>
                    </a:lnTo>
                    <a:lnTo>
                      <a:pt x="370" y="25"/>
                    </a:lnTo>
                    <a:lnTo>
                      <a:pt x="36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8" name="Freeform 277"/>
              <p:cNvSpPr>
                <a:spLocks/>
              </p:cNvSpPr>
              <p:nvPr/>
            </p:nvSpPr>
            <p:spPr bwMode="auto">
              <a:xfrm>
                <a:off x="1476" y="1273"/>
                <a:ext cx="156" cy="239"/>
              </a:xfrm>
              <a:custGeom>
                <a:avLst/>
                <a:gdLst>
                  <a:gd name="T0" fmla="*/ 0 w 466"/>
                  <a:gd name="T1" fmla="*/ 0 h 717"/>
                  <a:gd name="T2" fmla="*/ 0 w 466"/>
                  <a:gd name="T3" fmla="*/ 0 h 717"/>
                  <a:gd name="T4" fmla="*/ 0 w 466"/>
                  <a:gd name="T5" fmla="*/ 0 h 717"/>
                  <a:gd name="T6" fmla="*/ 0 w 466"/>
                  <a:gd name="T7" fmla="*/ 0 h 717"/>
                  <a:gd name="T8" fmla="*/ 0 w 466"/>
                  <a:gd name="T9" fmla="*/ 0 h 717"/>
                  <a:gd name="T10" fmla="*/ 0 w 466"/>
                  <a:gd name="T11" fmla="*/ 0 h 717"/>
                  <a:gd name="T12" fmla="*/ 0 w 466"/>
                  <a:gd name="T13" fmla="*/ 0 h 717"/>
                  <a:gd name="T14" fmla="*/ 0 w 466"/>
                  <a:gd name="T15" fmla="*/ 0 h 717"/>
                  <a:gd name="T16" fmla="*/ 0 w 466"/>
                  <a:gd name="T17" fmla="*/ 0 h 717"/>
                  <a:gd name="T18" fmla="*/ 0 w 466"/>
                  <a:gd name="T19" fmla="*/ 0 h 717"/>
                  <a:gd name="T20" fmla="*/ 0 w 466"/>
                  <a:gd name="T21" fmla="*/ 0 h 717"/>
                  <a:gd name="T22" fmla="*/ 0 w 466"/>
                  <a:gd name="T23" fmla="*/ 0 h 717"/>
                  <a:gd name="T24" fmla="*/ 0 w 466"/>
                  <a:gd name="T25" fmla="*/ 0 h 717"/>
                  <a:gd name="T26" fmla="*/ 0 w 466"/>
                  <a:gd name="T27" fmla="*/ 0 h 717"/>
                  <a:gd name="T28" fmla="*/ 0 w 466"/>
                  <a:gd name="T29" fmla="*/ 0 h 717"/>
                  <a:gd name="T30" fmla="*/ 0 w 466"/>
                  <a:gd name="T31" fmla="*/ 0 h 717"/>
                  <a:gd name="T32" fmla="*/ 0 w 466"/>
                  <a:gd name="T33" fmla="*/ 0 h 717"/>
                  <a:gd name="T34" fmla="*/ 0 w 466"/>
                  <a:gd name="T35" fmla="*/ 0 h 717"/>
                  <a:gd name="T36" fmla="*/ 0 w 466"/>
                  <a:gd name="T37" fmla="*/ 0 h 717"/>
                  <a:gd name="T38" fmla="*/ 0 w 466"/>
                  <a:gd name="T39" fmla="*/ 0 h 717"/>
                  <a:gd name="T40" fmla="*/ 0 w 466"/>
                  <a:gd name="T41" fmla="*/ 0 h 717"/>
                  <a:gd name="T42" fmla="*/ 0 w 466"/>
                  <a:gd name="T43" fmla="*/ 0 h 717"/>
                  <a:gd name="T44" fmla="*/ 0 w 466"/>
                  <a:gd name="T45" fmla="*/ 0 h 717"/>
                  <a:gd name="T46" fmla="*/ 0 w 466"/>
                  <a:gd name="T47" fmla="*/ 0 h 717"/>
                  <a:gd name="T48" fmla="*/ 0 w 466"/>
                  <a:gd name="T49" fmla="*/ 0 h 717"/>
                  <a:gd name="T50" fmla="*/ 0 w 466"/>
                  <a:gd name="T51" fmla="*/ 0 h 717"/>
                  <a:gd name="T52" fmla="*/ 0 w 466"/>
                  <a:gd name="T53" fmla="*/ 0 h 717"/>
                  <a:gd name="T54" fmla="*/ 0 w 466"/>
                  <a:gd name="T55" fmla="*/ 0 h 717"/>
                  <a:gd name="T56" fmla="*/ 0 w 466"/>
                  <a:gd name="T57" fmla="*/ 0 h 717"/>
                  <a:gd name="T58" fmla="*/ 0 w 466"/>
                  <a:gd name="T59" fmla="*/ 0 h 717"/>
                  <a:gd name="T60" fmla="*/ 0 w 466"/>
                  <a:gd name="T61" fmla="*/ 0 h 717"/>
                  <a:gd name="T62" fmla="*/ 0 w 466"/>
                  <a:gd name="T63" fmla="*/ 0 h 717"/>
                  <a:gd name="T64" fmla="*/ 0 w 466"/>
                  <a:gd name="T65" fmla="*/ 0 h 717"/>
                  <a:gd name="T66" fmla="*/ 0 w 466"/>
                  <a:gd name="T67" fmla="*/ 0 h 717"/>
                  <a:gd name="T68" fmla="*/ 0 w 466"/>
                  <a:gd name="T69" fmla="*/ 0 h 717"/>
                  <a:gd name="T70" fmla="*/ 0 w 466"/>
                  <a:gd name="T71" fmla="*/ 0 h 717"/>
                  <a:gd name="T72" fmla="*/ 0 w 466"/>
                  <a:gd name="T73" fmla="*/ 0 h 717"/>
                  <a:gd name="T74" fmla="*/ 0 w 466"/>
                  <a:gd name="T75" fmla="*/ 0 h 717"/>
                  <a:gd name="T76" fmla="*/ 0 w 466"/>
                  <a:gd name="T77" fmla="*/ 0 h 717"/>
                  <a:gd name="T78" fmla="*/ 0 w 466"/>
                  <a:gd name="T79" fmla="*/ 0 h 717"/>
                  <a:gd name="T80" fmla="*/ 0 w 466"/>
                  <a:gd name="T81" fmla="*/ 0 h 717"/>
                  <a:gd name="T82" fmla="*/ 0 w 466"/>
                  <a:gd name="T83" fmla="*/ 0 h 717"/>
                  <a:gd name="T84" fmla="*/ 0 w 466"/>
                  <a:gd name="T85" fmla="*/ 0 h 717"/>
                  <a:gd name="T86" fmla="*/ 0 w 466"/>
                  <a:gd name="T87" fmla="*/ 0 h 717"/>
                  <a:gd name="T88" fmla="*/ 0 w 466"/>
                  <a:gd name="T89" fmla="*/ 0 h 717"/>
                  <a:gd name="T90" fmla="*/ 0 w 466"/>
                  <a:gd name="T91" fmla="*/ 0 h 717"/>
                  <a:gd name="T92" fmla="*/ 0 w 466"/>
                  <a:gd name="T93" fmla="*/ 0 h 717"/>
                  <a:gd name="T94" fmla="*/ 0 w 466"/>
                  <a:gd name="T95" fmla="*/ 0 h 717"/>
                  <a:gd name="T96" fmla="*/ 0 w 466"/>
                  <a:gd name="T97" fmla="*/ 0 h 717"/>
                  <a:gd name="T98" fmla="*/ 0 w 466"/>
                  <a:gd name="T99" fmla="*/ 0 h 717"/>
                  <a:gd name="T100" fmla="*/ 0 w 466"/>
                  <a:gd name="T101" fmla="*/ 0 h 717"/>
                  <a:gd name="T102" fmla="*/ 0 w 466"/>
                  <a:gd name="T103" fmla="*/ 0 h 717"/>
                  <a:gd name="T104" fmla="*/ 0 w 466"/>
                  <a:gd name="T105" fmla="*/ 0 h 717"/>
                  <a:gd name="T106" fmla="*/ 0 w 466"/>
                  <a:gd name="T107" fmla="*/ 0 h 717"/>
                  <a:gd name="T108" fmla="*/ 0 w 466"/>
                  <a:gd name="T109" fmla="*/ 0 h 717"/>
                  <a:gd name="T110" fmla="*/ 0 w 466"/>
                  <a:gd name="T111" fmla="*/ 0 h 7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6"/>
                  <a:gd name="T169" fmla="*/ 0 h 717"/>
                  <a:gd name="T170" fmla="*/ 466 w 466"/>
                  <a:gd name="T171" fmla="*/ 717 h 7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6" h="717">
                    <a:moveTo>
                      <a:pt x="461" y="20"/>
                    </a:moveTo>
                    <a:lnTo>
                      <a:pt x="453" y="25"/>
                    </a:lnTo>
                    <a:lnTo>
                      <a:pt x="445" y="29"/>
                    </a:lnTo>
                    <a:lnTo>
                      <a:pt x="438" y="34"/>
                    </a:lnTo>
                    <a:lnTo>
                      <a:pt x="430" y="38"/>
                    </a:lnTo>
                    <a:lnTo>
                      <a:pt x="423" y="43"/>
                    </a:lnTo>
                    <a:lnTo>
                      <a:pt x="416" y="48"/>
                    </a:lnTo>
                    <a:lnTo>
                      <a:pt x="410" y="51"/>
                    </a:lnTo>
                    <a:lnTo>
                      <a:pt x="403" y="56"/>
                    </a:lnTo>
                    <a:lnTo>
                      <a:pt x="397" y="61"/>
                    </a:lnTo>
                    <a:lnTo>
                      <a:pt x="390" y="66"/>
                    </a:lnTo>
                    <a:lnTo>
                      <a:pt x="383" y="69"/>
                    </a:lnTo>
                    <a:lnTo>
                      <a:pt x="378" y="74"/>
                    </a:lnTo>
                    <a:lnTo>
                      <a:pt x="371" y="79"/>
                    </a:lnTo>
                    <a:lnTo>
                      <a:pt x="365" y="83"/>
                    </a:lnTo>
                    <a:lnTo>
                      <a:pt x="359" y="88"/>
                    </a:lnTo>
                    <a:lnTo>
                      <a:pt x="353" y="93"/>
                    </a:lnTo>
                    <a:lnTo>
                      <a:pt x="347" y="98"/>
                    </a:lnTo>
                    <a:lnTo>
                      <a:pt x="342" y="102"/>
                    </a:lnTo>
                    <a:lnTo>
                      <a:pt x="336" y="107"/>
                    </a:lnTo>
                    <a:lnTo>
                      <a:pt x="330" y="112"/>
                    </a:lnTo>
                    <a:lnTo>
                      <a:pt x="324" y="117"/>
                    </a:lnTo>
                    <a:lnTo>
                      <a:pt x="319" y="121"/>
                    </a:lnTo>
                    <a:lnTo>
                      <a:pt x="313" y="126"/>
                    </a:lnTo>
                    <a:lnTo>
                      <a:pt x="308" y="131"/>
                    </a:lnTo>
                    <a:lnTo>
                      <a:pt x="302" y="136"/>
                    </a:lnTo>
                    <a:lnTo>
                      <a:pt x="298" y="140"/>
                    </a:lnTo>
                    <a:lnTo>
                      <a:pt x="292" y="145"/>
                    </a:lnTo>
                    <a:lnTo>
                      <a:pt x="287" y="151"/>
                    </a:lnTo>
                    <a:lnTo>
                      <a:pt x="282" y="156"/>
                    </a:lnTo>
                    <a:lnTo>
                      <a:pt x="278" y="160"/>
                    </a:lnTo>
                    <a:lnTo>
                      <a:pt x="273" y="166"/>
                    </a:lnTo>
                    <a:lnTo>
                      <a:pt x="268" y="172"/>
                    </a:lnTo>
                    <a:lnTo>
                      <a:pt x="263" y="177"/>
                    </a:lnTo>
                    <a:lnTo>
                      <a:pt x="259" y="182"/>
                    </a:lnTo>
                    <a:lnTo>
                      <a:pt x="254" y="188"/>
                    </a:lnTo>
                    <a:lnTo>
                      <a:pt x="249" y="192"/>
                    </a:lnTo>
                    <a:lnTo>
                      <a:pt x="244" y="198"/>
                    </a:lnTo>
                    <a:lnTo>
                      <a:pt x="240" y="203"/>
                    </a:lnTo>
                    <a:lnTo>
                      <a:pt x="235" y="209"/>
                    </a:lnTo>
                    <a:lnTo>
                      <a:pt x="231" y="215"/>
                    </a:lnTo>
                    <a:lnTo>
                      <a:pt x="227" y="220"/>
                    </a:lnTo>
                    <a:lnTo>
                      <a:pt x="222" y="226"/>
                    </a:lnTo>
                    <a:lnTo>
                      <a:pt x="218" y="232"/>
                    </a:lnTo>
                    <a:lnTo>
                      <a:pt x="213" y="239"/>
                    </a:lnTo>
                    <a:lnTo>
                      <a:pt x="209" y="243"/>
                    </a:lnTo>
                    <a:lnTo>
                      <a:pt x="204" y="249"/>
                    </a:lnTo>
                    <a:lnTo>
                      <a:pt x="200" y="257"/>
                    </a:lnTo>
                    <a:lnTo>
                      <a:pt x="197" y="262"/>
                    </a:lnTo>
                    <a:lnTo>
                      <a:pt x="192" y="268"/>
                    </a:lnTo>
                    <a:lnTo>
                      <a:pt x="187" y="274"/>
                    </a:lnTo>
                    <a:lnTo>
                      <a:pt x="184" y="281"/>
                    </a:lnTo>
                    <a:lnTo>
                      <a:pt x="179" y="287"/>
                    </a:lnTo>
                    <a:lnTo>
                      <a:pt x="174" y="294"/>
                    </a:lnTo>
                    <a:lnTo>
                      <a:pt x="171" y="300"/>
                    </a:lnTo>
                    <a:lnTo>
                      <a:pt x="166" y="308"/>
                    </a:lnTo>
                    <a:lnTo>
                      <a:pt x="163" y="315"/>
                    </a:lnTo>
                    <a:lnTo>
                      <a:pt x="158" y="322"/>
                    </a:lnTo>
                    <a:lnTo>
                      <a:pt x="154" y="329"/>
                    </a:lnTo>
                    <a:lnTo>
                      <a:pt x="151" y="336"/>
                    </a:lnTo>
                    <a:lnTo>
                      <a:pt x="146" y="343"/>
                    </a:lnTo>
                    <a:lnTo>
                      <a:pt x="141" y="350"/>
                    </a:lnTo>
                    <a:lnTo>
                      <a:pt x="138" y="357"/>
                    </a:lnTo>
                    <a:lnTo>
                      <a:pt x="134" y="366"/>
                    </a:lnTo>
                    <a:lnTo>
                      <a:pt x="130" y="374"/>
                    </a:lnTo>
                    <a:lnTo>
                      <a:pt x="127" y="379"/>
                    </a:lnTo>
                    <a:lnTo>
                      <a:pt x="123" y="383"/>
                    </a:lnTo>
                    <a:lnTo>
                      <a:pt x="121" y="389"/>
                    </a:lnTo>
                    <a:lnTo>
                      <a:pt x="119" y="394"/>
                    </a:lnTo>
                    <a:lnTo>
                      <a:pt x="115" y="399"/>
                    </a:lnTo>
                    <a:lnTo>
                      <a:pt x="113" y="405"/>
                    </a:lnTo>
                    <a:lnTo>
                      <a:pt x="110" y="410"/>
                    </a:lnTo>
                    <a:lnTo>
                      <a:pt x="108" y="414"/>
                    </a:lnTo>
                    <a:lnTo>
                      <a:pt x="106" y="419"/>
                    </a:lnTo>
                    <a:lnTo>
                      <a:pt x="103" y="425"/>
                    </a:lnTo>
                    <a:lnTo>
                      <a:pt x="101" y="430"/>
                    </a:lnTo>
                    <a:lnTo>
                      <a:pt x="98" y="434"/>
                    </a:lnTo>
                    <a:lnTo>
                      <a:pt x="96" y="439"/>
                    </a:lnTo>
                    <a:lnTo>
                      <a:pt x="95" y="444"/>
                    </a:lnTo>
                    <a:lnTo>
                      <a:pt x="93" y="449"/>
                    </a:lnTo>
                    <a:lnTo>
                      <a:pt x="91" y="455"/>
                    </a:lnTo>
                    <a:lnTo>
                      <a:pt x="89" y="459"/>
                    </a:lnTo>
                    <a:lnTo>
                      <a:pt x="87" y="464"/>
                    </a:lnTo>
                    <a:lnTo>
                      <a:pt x="84" y="469"/>
                    </a:lnTo>
                    <a:lnTo>
                      <a:pt x="83" y="474"/>
                    </a:lnTo>
                    <a:lnTo>
                      <a:pt x="82" y="478"/>
                    </a:lnTo>
                    <a:lnTo>
                      <a:pt x="80" y="483"/>
                    </a:lnTo>
                    <a:lnTo>
                      <a:pt x="78" y="488"/>
                    </a:lnTo>
                    <a:lnTo>
                      <a:pt x="77" y="493"/>
                    </a:lnTo>
                    <a:lnTo>
                      <a:pt x="75" y="497"/>
                    </a:lnTo>
                    <a:lnTo>
                      <a:pt x="74" y="502"/>
                    </a:lnTo>
                    <a:lnTo>
                      <a:pt x="72" y="507"/>
                    </a:lnTo>
                    <a:lnTo>
                      <a:pt x="71" y="512"/>
                    </a:lnTo>
                    <a:lnTo>
                      <a:pt x="69" y="516"/>
                    </a:lnTo>
                    <a:lnTo>
                      <a:pt x="69" y="521"/>
                    </a:lnTo>
                    <a:lnTo>
                      <a:pt x="68" y="526"/>
                    </a:lnTo>
                    <a:lnTo>
                      <a:pt x="66" y="532"/>
                    </a:lnTo>
                    <a:lnTo>
                      <a:pt x="64" y="536"/>
                    </a:lnTo>
                    <a:lnTo>
                      <a:pt x="63" y="541"/>
                    </a:lnTo>
                    <a:lnTo>
                      <a:pt x="62" y="546"/>
                    </a:lnTo>
                    <a:lnTo>
                      <a:pt x="61" y="551"/>
                    </a:lnTo>
                    <a:lnTo>
                      <a:pt x="59" y="555"/>
                    </a:lnTo>
                    <a:lnTo>
                      <a:pt x="58" y="560"/>
                    </a:lnTo>
                    <a:lnTo>
                      <a:pt x="57" y="565"/>
                    </a:lnTo>
                    <a:lnTo>
                      <a:pt x="57" y="570"/>
                    </a:lnTo>
                    <a:lnTo>
                      <a:pt x="55" y="574"/>
                    </a:lnTo>
                    <a:lnTo>
                      <a:pt x="55" y="579"/>
                    </a:lnTo>
                    <a:lnTo>
                      <a:pt x="53" y="584"/>
                    </a:lnTo>
                    <a:lnTo>
                      <a:pt x="53" y="590"/>
                    </a:lnTo>
                    <a:lnTo>
                      <a:pt x="52" y="595"/>
                    </a:lnTo>
                    <a:lnTo>
                      <a:pt x="51" y="599"/>
                    </a:lnTo>
                    <a:lnTo>
                      <a:pt x="50" y="605"/>
                    </a:lnTo>
                    <a:lnTo>
                      <a:pt x="50" y="610"/>
                    </a:lnTo>
                    <a:lnTo>
                      <a:pt x="49" y="616"/>
                    </a:lnTo>
                    <a:lnTo>
                      <a:pt x="48" y="621"/>
                    </a:lnTo>
                    <a:lnTo>
                      <a:pt x="46" y="625"/>
                    </a:lnTo>
                    <a:lnTo>
                      <a:pt x="46" y="631"/>
                    </a:lnTo>
                    <a:lnTo>
                      <a:pt x="45" y="636"/>
                    </a:lnTo>
                    <a:lnTo>
                      <a:pt x="44" y="642"/>
                    </a:lnTo>
                    <a:lnTo>
                      <a:pt x="44" y="648"/>
                    </a:lnTo>
                    <a:lnTo>
                      <a:pt x="43" y="654"/>
                    </a:lnTo>
                    <a:lnTo>
                      <a:pt x="42" y="660"/>
                    </a:lnTo>
                    <a:lnTo>
                      <a:pt x="42" y="665"/>
                    </a:lnTo>
                    <a:lnTo>
                      <a:pt x="40" y="671"/>
                    </a:lnTo>
                    <a:lnTo>
                      <a:pt x="39" y="676"/>
                    </a:lnTo>
                    <a:lnTo>
                      <a:pt x="38" y="682"/>
                    </a:lnTo>
                    <a:lnTo>
                      <a:pt x="38" y="688"/>
                    </a:lnTo>
                    <a:lnTo>
                      <a:pt x="37" y="695"/>
                    </a:lnTo>
                    <a:lnTo>
                      <a:pt x="37" y="701"/>
                    </a:lnTo>
                    <a:lnTo>
                      <a:pt x="34" y="705"/>
                    </a:lnTo>
                    <a:lnTo>
                      <a:pt x="33" y="708"/>
                    </a:lnTo>
                    <a:lnTo>
                      <a:pt x="31" y="711"/>
                    </a:lnTo>
                    <a:lnTo>
                      <a:pt x="29" y="713"/>
                    </a:lnTo>
                    <a:lnTo>
                      <a:pt x="25" y="714"/>
                    </a:lnTo>
                    <a:lnTo>
                      <a:pt x="23" y="716"/>
                    </a:lnTo>
                    <a:lnTo>
                      <a:pt x="19" y="716"/>
                    </a:lnTo>
                    <a:lnTo>
                      <a:pt x="15" y="717"/>
                    </a:lnTo>
                    <a:lnTo>
                      <a:pt x="12" y="714"/>
                    </a:lnTo>
                    <a:lnTo>
                      <a:pt x="10" y="713"/>
                    </a:lnTo>
                    <a:lnTo>
                      <a:pt x="6" y="712"/>
                    </a:lnTo>
                    <a:lnTo>
                      <a:pt x="5" y="710"/>
                    </a:lnTo>
                    <a:lnTo>
                      <a:pt x="1" y="707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0" y="697"/>
                    </a:lnTo>
                    <a:lnTo>
                      <a:pt x="1" y="689"/>
                    </a:lnTo>
                    <a:lnTo>
                      <a:pt x="2" y="684"/>
                    </a:lnTo>
                    <a:lnTo>
                      <a:pt x="2" y="676"/>
                    </a:lnTo>
                    <a:lnTo>
                      <a:pt x="4" y="671"/>
                    </a:lnTo>
                    <a:lnTo>
                      <a:pt x="5" y="663"/>
                    </a:lnTo>
                    <a:lnTo>
                      <a:pt x="6" y="659"/>
                    </a:lnTo>
                    <a:lnTo>
                      <a:pt x="6" y="653"/>
                    </a:lnTo>
                    <a:lnTo>
                      <a:pt x="7" y="647"/>
                    </a:lnTo>
                    <a:lnTo>
                      <a:pt x="7" y="640"/>
                    </a:lnTo>
                    <a:lnTo>
                      <a:pt x="8" y="634"/>
                    </a:lnTo>
                    <a:lnTo>
                      <a:pt x="10" y="628"/>
                    </a:lnTo>
                    <a:lnTo>
                      <a:pt x="11" y="622"/>
                    </a:lnTo>
                    <a:lnTo>
                      <a:pt x="12" y="616"/>
                    </a:lnTo>
                    <a:lnTo>
                      <a:pt x="13" y="611"/>
                    </a:lnTo>
                    <a:lnTo>
                      <a:pt x="14" y="605"/>
                    </a:lnTo>
                    <a:lnTo>
                      <a:pt x="15" y="601"/>
                    </a:lnTo>
                    <a:lnTo>
                      <a:pt x="15" y="593"/>
                    </a:lnTo>
                    <a:lnTo>
                      <a:pt x="17" y="589"/>
                    </a:lnTo>
                    <a:lnTo>
                      <a:pt x="18" y="583"/>
                    </a:lnTo>
                    <a:lnTo>
                      <a:pt x="19" y="577"/>
                    </a:lnTo>
                    <a:lnTo>
                      <a:pt x="20" y="571"/>
                    </a:lnTo>
                    <a:lnTo>
                      <a:pt x="21" y="566"/>
                    </a:lnTo>
                    <a:lnTo>
                      <a:pt x="23" y="561"/>
                    </a:lnTo>
                    <a:lnTo>
                      <a:pt x="25" y="557"/>
                    </a:lnTo>
                    <a:lnTo>
                      <a:pt x="25" y="551"/>
                    </a:lnTo>
                    <a:lnTo>
                      <a:pt x="27" y="545"/>
                    </a:lnTo>
                    <a:lnTo>
                      <a:pt x="29" y="540"/>
                    </a:lnTo>
                    <a:lnTo>
                      <a:pt x="30" y="534"/>
                    </a:lnTo>
                    <a:lnTo>
                      <a:pt x="31" y="529"/>
                    </a:lnTo>
                    <a:lnTo>
                      <a:pt x="33" y="523"/>
                    </a:lnTo>
                    <a:lnTo>
                      <a:pt x="34" y="519"/>
                    </a:lnTo>
                    <a:lnTo>
                      <a:pt x="36" y="514"/>
                    </a:lnTo>
                    <a:lnTo>
                      <a:pt x="37" y="508"/>
                    </a:lnTo>
                    <a:lnTo>
                      <a:pt x="38" y="502"/>
                    </a:lnTo>
                    <a:lnTo>
                      <a:pt x="40" y="497"/>
                    </a:lnTo>
                    <a:lnTo>
                      <a:pt x="42" y="493"/>
                    </a:lnTo>
                    <a:lnTo>
                      <a:pt x="44" y="488"/>
                    </a:lnTo>
                    <a:lnTo>
                      <a:pt x="45" y="482"/>
                    </a:lnTo>
                    <a:lnTo>
                      <a:pt x="48" y="477"/>
                    </a:lnTo>
                    <a:lnTo>
                      <a:pt x="49" y="472"/>
                    </a:lnTo>
                    <a:lnTo>
                      <a:pt x="51" y="466"/>
                    </a:lnTo>
                    <a:lnTo>
                      <a:pt x="52" y="462"/>
                    </a:lnTo>
                    <a:lnTo>
                      <a:pt x="55" y="456"/>
                    </a:lnTo>
                    <a:lnTo>
                      <a:pt x="57" y="451"/>
                    </a:lnTo>
                    <a:lnTo>
                      <a:pt x="58" y="446"/>
                    </a:lnTo>
                    <a:lnTo>
                      <a:pt x="61" y="440"/>
                    </a:lnTo>
                    <a:lnTo>
                      <a:pt x="63" y="436"/>
                    </a:lnTo>
                    <a:lnTo>
                      <a:pt x="65" y="431"/>
                    </a:lnTo>
                    <a:lnTo>
                      <a:pt x="68" y="425"/>
                    </a:lnTo>
                    <a:lnTo>
                      <a:pt x="70" y="420"/>
                    </a:lnTo>
                    <a:lnTo>
                      <a:pt x="72" y="414"/>
                    </a:lnTo>
                    <a:lnTo>
                      <a:pt x="75" y="410"/>
                    </a:lnTo>
                    <a:lnTo>
                      <a:pt x="77" y="404"/>
                    </a:lnTo>
                    <a:lnTo>
                      <a:pt x="80" y="399"/>
                    </a:lnTo>
                    <a:lnTo>
                      <a:pt x="82" y="393"/>
                    </a:lnTo>
                    <a:lnTo>
                      <a:pt x="84" y="388"/>
                    </a:lnTo>
                    <a:lnTo>
                      <a:pt x="87" y="382"/>
                    </a:lnTo>
                    <a:lnTo>
                      <a:pt x="89" y="378"/>
                    </a:lnTo>
                    <a:lnTo>
                      <a:pt x="93" y="372"/>
                    </a:lnTo>
                    <a:lnTo>
                      <a:pt x="95" y="367"/>
                    </a:lnTo>
                    <a:lnTo>
                      <a:pt x="98" y="361"/>
                    </a:lnTo>
                    <a:lnTo>
                      <a:pt x="102" y="355"/>
                    </a:lnTo>
                    <a:lnTo>
                      <a:pt x="104" y="350"/>
                    </a:lnTo>
                    <a:lnTo>
                      <a:pt x="108" y="345"/>
                    </a:lnTo>
                    <a:lnTo>
                      <a:pt x="112" y="337"/>
                    </a:lnTo>
                    <a:lnTo>
                      <a:pt x="116" y="329"/>
                    </a:lnTo>
                    <a:lnTo>
                      <a:pt x="120" y="322"/>
                    </a:lnTo>
                    <a:lnTo>
                      <a:pt x="125" y="315"/>
                    </a:lnTo>
                    <a:lnTo>
                      <a:pt x="128" y="306"/>
                    </a:lnTo>
                    <a:lnTo>
                      <a:pt x="133" y="299"/>
                    </a:lnTo>
                    <a:lnTo>
                      <a:pt x="136" y="292"/>
                    </a:lnTo>
                    <a:lnTo>
                      <a:pt x="141" y="286"/>
                    </a:lnTo>
                    <a:lnTo>
                      <a:pt x="146" y="278"/>
                    </a:lnTo>
                    <a:lnTo>
                      <a:pt x="149" y="272"/>
                    </a:lnTo>
                    <a:lnTo>
                      <a:pt x="154" y="265"/>
                    </a:lnTo>
                    <a:lnTo>
                      <a:pt x="159" y="259"/>
                    </a:lnTo>
                    <a:lnTo>
                      <a:pt x="163" y="253"/>
                    </a:lnTo>
                    <a:lnTo>
                      <a:pt x="167" y="246"/>
                    </a:lnTo>
                    <a:lnTo>
                      <a:pt x="171" y="240"/>
                    </a:lnTo>
                    <a:lnTo>
                      <a:pt x="176" y="234"/>
                    </a:lnTo>
                    <a:lnTo>
                      <a:pt x="180" y="228"/>
                    </a:lnTo>
                    <a:lnTo>
                      <a:pt x="184" y="222"/>
                    </a:lnTo>
                    <a:lnTo>
                      <a:pt x="189" y="216"/>
                    </a:lnTo>
                    <a:lnTo>
                      <a:pt x="193" y="210"/>
                    </a:lnTo>
                    <a:lnTo>
                      <a:pt x="198" y="204"/>
                    </a:lnTo>
                    <a:lnTo>
                      <a:pt x="203" y="198"/>
                    </a:lnTo>
                    <a:lnTo>
                      <a:pt x="208" y="194"/>
                    </a:lnTo>
                    <a:lnTo>
                      <a:pt x="212" y="189"/>
                    </a:lnTo>
                    <a:lnTo>
                      <a:pt x="217" y="183"/>
                    </a:lnTo>
                    <a:lnTo>
                      <a:pt x="222" y="177"/>
                    </a:lnTo>
                    <a:lnTo>
                      <a:pt x="227" y="172"/>
                    </a:lnTo>
                    <a:lnTo>
                      <a:pt x="231" y="168"/>
                    </a:lnTo>
                    <a:lnTo>
                      <a:pt x="236" y="162"/>
                    </a:lnTo>
                    <a:lnTo>
                      <a:pt x="241" y="157"/>
                    </a:lnTo>
                    <a:lnTo>
                      <a:pt x="246" y="152"/>
                    </a:lnTo>
                    <a:lnTo>
                      <a:pt x="251" y="147"/>
                    </a:lnTo>
                    <a:lnTo>
                      <a:pt x="256" y="143"/>
                    </a:lnTo>
                    <a:lnTo>
                      <a:pt x="261" y="138"/>
                    </a:lnTo>
                    <a:lnTo>
                      <a:pt x="266" y="133"/>
                    </a:lnTo>
                    <a:lnTo>
                      <a:pt x="270" y="128"/>
                    </a:lnTo>
                    <a:lnTo>
                      <a:pt x="276" y="124"/>
                    </a:lnTo>
                    <a:lnTo>
                      <a:pt x="281" y="119"/>
                    </a:lnTo>
                    <a:lnTo>
                      <a:pt x="287" y="114"/>
                    </a:lnTo>
                    <a:lnTo>
                      <a:pt x="293" y="109"/>
                    </a:lnTo>
                    <a:lnTo>
                      <a:pt x="298" y="105"/>
                    </a:lnTo>
                    <a:lnTo>
                      <a:pt x="304" y="100"/>
                    </a:lnTo>
                    <a:lnTo>
                      <a:pt x="310" y="96"/>
                    </a:lnTo>
                    <a:lnTo>
                      <a:pt x="315" y="92"/>
                    </a:lnTo>
                    <a:lnTo>
                      <a:pt x="320" y="87"/>
                    </a:lnTo>
                    <a:lnTo>
                      <a:pt x="327" y="82"/>
                    </a:lnTo>
                    <a:lnTo>
                      <a:pt x="333" y="79"/>
                    </a:lnTo>
                    <a:lnTo>
                      <a:pt x="339" y="74"/>
                    </a:lnTo>
                    <a:lnTo>
                      <a:pt x="345" y="69"/>
                    </a:lnTo>
                    <a:lnTo>
                      <a:pt x="352" y="64"/>
                    </a:lnTo>
                    <a:lnTo>
                      <a:pt x="358" y="61"/>
                    </a:lnTo>
                    <a:lnTo>
                      <a:pt x="365" y="56"/>
                    </a:lnTo>
                    <a:lnTo>
                      <a:pt x="371" y="51"/>
                    </a:lnTo>
                    <a:lnTo>
                      <a:pt x="378" y="47"/>
                    </a:lnTo>
                    <a:lnTo>
                      <a:pt x="384" y="43"/>
                    </a:lnTo>
                    <a:lnTo>
                      <a:pt x="391" y="38"/>
                    </a:lnTo>
                    <a:lnTo>
                      <a:pt x="398" y="34"/>
                    </a:lnTo>
                    <a:lnTo>
                      <a:pt x="406" y="29"/>
                    </a:lnTo>
                    <a:lnTo>
                      <a:pt x="413" y="24"/>
                    </a:lnTo>
                    <a:lnTo>
                      <a:pt x="421" y="20"/>
                    </a:lnTo>
                    <a:lnTo>
                      <a:pt x="427" y="16"/>
                    </a:lnTo>
                    <a:lnTo>
                      <a:pt x="435" y="11"/>
                    </a:lnTo>
                    <a:lnTo>
                      <a:pt x="444" y="6"/>
                    </a:lnTo>
                    <a:lnTo>
                      <a:pt x="451" y="3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1" y="3"/>
                    </a:lnTo>
                    <a:lnTo>
                      <a:pt x="465" y="6"/>
                    </a:lnTo>
                    <a:lnTo>
                      <a:pt x="466" y="9"/>
                    </a:lnTo>
                    <a:lnTo>
                      <a:pt x="466" y="13"/>
                    </a:lnTo>
                    <a:lnTo>
                      <a:pt x="465" y="17"/>
                    </a:lnTo>
                    <a:lnTo>
                      <a:pt x="4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9" name="Freeform 278"/>
              <p:cNvSpPr>
                <a:spLocks/>
              </p:cNvSpPr>
              <p:nvPr/>
            </p:nvSpPr>
            <p:spPr bwMode="auto">
              <a:xfrm>
                <a:off x="1667" y="1505"/>
                <a:ext cx="141" cy="103"/>
              </a:xfrm>
              <a:custGeom>
                <a:avLst/>
                <a:gdLst>
                  <a:gd name="T0" fmla="*/ 0 w 424"/>
                  <a:gd name="T1" fmla="*/ 0 h 309"/>
                  <a:gd name="T2" fmla="*/ 0 w 424"/>
                  <a:gd name="T3" fmla="*/ 0 h 309"/>
                  <a:gd name="T4" fmla="*/ 0 w 424"/>
                  <a:gd name="T5" fmla="*/ 0 h 309"/>
                  <a:gd name="T6" fmla="*/ 0 w 424"/>
                  <a:gd name="T7" fmla="*/ 0 h 309"/>
                  <a:gd name="T8" fmla="*/ 0 w 424"/>
                  <a:gd name="T9" fmla="*/ 0 h 309"/>
                  <a:gd name="T10" fmla="*/ 0 w 424"/>
                  <a:gd name="T11" fmla="*/ 0 h 309"/>
                  <a:gd name="T12" fmla="*/ 0 w 424"/>
                  <a:gd name="T13" fmla="*/ 0 h 309"/>
                  <a:gd name="T14" fmla="*/ 0 w 424"/>
                  <a:gd name="T15" fmla="*/ 0 h 309"/>
                  <a:gd name="T16" fmla="*/ 0 w 424"/>
                  <a:gd name="T17" fmla="*/ 0 h 309"/>
                  <a:gd name="T18" fmla="*/ 0 w 424"/>
                  <a:gd name="T19" fmla="*/ 0 h 309"/>
                  <a:gd name="T20" fmla="*/ 0 w 424"/>
                  <a:gd name="T21" fmla="*/ 0 h 309"/>
                  <a:gd name="T22" fmla="*/ 0 w 424"/>
                  <a:gd name="T23" fmla="*/ 0 h 309"/>
                  <a:gd name="T24" fmla="*/ 0 w 424"/>
                  <a:gd name="T25" fmla="*/ 0 h 309"/>
                  <a:gd name="T26" fmla="*/ 0 w 424"/>
                  <a:gd name="T27" fmla="*/ 0 h 309"/>
                  <a:gd name="T28" fmla="*/ 0 w 424"/>
                  <a:gd name="T29" fmla="*/ 0 h 309"/>
                  <a:gd name="T30" fmla="*/ 0 w 424"/>
                  <a:gd name="T31" fmla="*/ 0 h 309"/>
                  <a:gd name="T32" fmla="*/ 0 w 424"/>
                  <a:gd name="T33" fmla="*/ 0 h 309"/>
                  <a:gd name="T34" fmla="*/ 0 w 424"/>
                  <a:gd name="T35" fmla="*/ 0 h 309"/>
                  <a:gd name="T36" fmla="*/ 0 w 424"/>
                  <a:gd name="T37" fmla="*/ 0 h 309"/>
                  <a:gd name="T38" fmla="*/ 0 w 424"/>
                  <a:gd name="T39" fmla="*/ 0 h 309"/>
                  <a:gd name="T40" fmla="*/ 0 w 424"/>
                  <a:gd name="T41" fmla="*/ 0 h 309"/>
                  <a:gd name="T42" fmla="*/ 0 w 424"/>
                  <a:gd name="T43" fmla="*/ 0 h 309"/>
                  <a:gd name="T44" fmla="*/ 0 w 424"/>
                  <a:gd name="T45" fmla="*/ 0 h 309"/>
                  <a:gd name="T46" fmla="*/ 0 w 424"/>
                  <a:gd name="T47" fmla="*/ 0 h 309"/>
                  <a:gd name="T48" fmla="*/ 0 w 424"/>
                  <a:gd name="T49" fmla="*/ 0 h 309"/>
                  <a:gd name="T50" fmla="*/ 0 w 424"/>
                  <a:gd name="T51" fmla="*/ 0 h 309"/>
                  <a:gd name="T52" fmla="*/ 0 w 424"/>
                  <a:gd name="T53" fmla="*/ 0 h 309"/>
                  <a:gd name="T54" fmla="*/ 0 w 424"/>
                  <a:gd name="T55" fmla="*/ 0 h 309"/>
                  <a:gd name="T56" fmla="*/ 0 w 424"/>
                  <a:gd name="T57" fmla="*/ 0 h 309"/>
                  <a:gd name="T58" fmla="*/ 0 w 424"/>
                  <a:gd name="T59" fmla="*/ 0 h 309"/>
                  <a:gd name="T60" fmla="*/ 0 w 424"/>
                  <a:gd name="T61" fmla="*/ 0 h 309"/>
                  <a:gd name="T62" fmla="*/ 0 w 424"/>
                  <a:gd name="T63" fmla="*/ 0 h 309"/>
                  <a:gd name="T64" fmla="*/ 0 w 424"/>
                  <a:gd name="T65" fmla="*/ 0 h 309"/>
                  <a:gd name="T66" fmla="*/ 0 w 424"/>
                  <a:gd name="T67" fmla="*/ 0 h 309"/>
                  <a:gd name="T68" fmla="*/ 0 w 424"/>
                  <a:gd name="T69" fmla="*/ 0 h 309"/>
                  <a:gd name="T70" fmla="*/ 0 w 424"/>
                  <a:gd name="T71" fmla="*/ 0 h 309"/>
                  <a:gd name="T72" fmla="*/ 0 w 424"/>
                  <a:gd name="T73" fmla="*/ 0 h 309"/>
                  <a:gd name="T74" fmla="*/ 0 w 424"/>
                  <a:gd name="T75" fmla="*/ 0 h 309"/>
                  <a:gd name="T76" fmla="*/ 0 w 424"/>
                  <a:gd name="T77" fmla="*/ 0 h 309"/>
                  <a:gd name="T78" fmla="*/ 0 w 424"/>
                  <a:gd name="T79" fmla="*/ 0 h 309"/>
                  <a:gd name="T80" fmla="*/ 0 w 424"/>
                  <a:gd name="T81" fmla="*/ 0 h 309"/>
                  <a:gd name="T82" fmla="*/ 0 w 424"/>
                  <a:gd name="T83" fmla="*/ 0 h 309"/>
                  <a:gd name="T84" fmla="*/ 0 w 424"/>
                  <a:gd name="T85" fmla="*/ 0 h 309"/>
                  <a:gd name="T86" fmla="*/ 0 w 424"/>
                  <a:gd name="T87" fmla="*/ 0 h 309"/>
                  <a:gd name="T88" fmla="*/ 0 w 424"/>
                  <a:gd name="T89" fmla="*/ 0 h 309"/>
                  <a:gd name="T90" fmla="*/ 0 w 424"/>
                  <a:gd name="T91" fmla="*/ 0 h 309"/>
                  <a:gd name="T92" fmla="*/ 0 w 424"/>
                  <a:gd name="T93" fmla="*/ 0 h 309"/>
                  <a:gd name="T94" fmla="*/ 0 w 424"/>
                  <a:gd name="T95" fmla="*/ 0 h 309"/>
                  <a:gd name="T96" fmla="*/ 0 w 424"/>
                  <a:gd name="T97" fmla="*/ 0 h 309"/>
                  <a:gd name="T98" fmla="*/ 0 w 424"/>
                  <a:gd name="T99" fmla="*/ 0 h 309"/>
                  <a:gd name="T100" fmla="*/ 0 w 424"/>
                  <a:gd name="T101" fmla="*/ 0 h 309"/>
                  <a:gd name="T102" fmla="*/ 0 w 424"/>
                  <a:gd name="T103" fmla="*/ 0 h 309"/>
                  <a:gd name="T104" fmla="*/ 0 w 424"/>
                  <a:gd name="T105" fmla="*/ 0 h 309"/>
                  <a:gd name="T106" fmla="*/ 0 w 424"/>
                  <a:gd name="T107" fmla="*/ 0 h 309"/>
                  <a:gd name="T108" fmla="*/ 0 w 424"/>
                  <a:gd name="T109" fmla="*/ 0 h 309"/>
                  <a:gd name="T110" fmla="*/ 0 w 424"/>
                  <a:gd name="T111" fmla="*/ 0 h 3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24"/>
                  <a:gd name="T169" fmla="*/ 0 h 309"/>
                  <a:gd name="T170" fmla="*/ 424 w 424"/>
                  <a:gd name="T171" fmla="*/ 309 h 30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24" h="309">
                    <a:moveTo>
                      <a:pt x="0" y="309"/>
                    </a:moveTo>
                    <a:lnTo>
                      <a:pt x="1" y="309"/>
                    </a:lnTo>
                    <a:lnTo>
                      <a:pt x="4" y="309"/>
                    </a:lnTo>
                    <a:lnTo>
                      <a:pt x="8" y="309"/>
                    </a:lnTo>
                    <a:lnTo>
                      <a:pt x="9" y="308"/>
                    </a:lnTo>
                    <a:lnTo>
                      <a:pt x="13" y="308"/>
                    </a:lnTo>
                    <a:lnTo>
                      <a:pt x="15" y="308"/>
                    </a:lnTo>
                    <a:lnTo>
                      <a:pt x="19" y="308"/>
                    </a:lnTo>
                    <a:lnTo>
                      <a:pt x="22" y="308"/>
                    </a:lnTo>
                    <a:lnTo>
                      <a:pt x="26" y="308"/>
                    </a:lnTo>
                    <a:lnTo>
                      <a:pt x="29" y="308"/>
                    </a:lnTo>
                    <a:lnTo>
                      <a:pt x="34" y="308"/>
                    </a:lnTo>
                    <a:lnTo>
                      <a:pt x="39" y="308"/>
                    </a:lnTo>
                    <a:lnTo>
                      <a:pt x="43" y="306"/>
                    </a:lnTo>
                    <a:lnTo>
                      <a:pt x="48" y="306"/>
                    </a:lnTo>
                    <a:lnTo>
                      <a:pt x="53" y="306"/>
                    </a:lnTo>
                    <a:lnTo>
                      <a:pt x="59" y="306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71" y="305"/>
                    </a:lnTo>
                    <a:lnTo>
                      <a:pt x="74" y="304"/>
                    </a:lnTo>
                    <a:lnTo>
                      <a:pt x="77" y="304"/>
                    </a:lnTo>
                    <a:lnTo>
                      <a:pt x="80" y="304"/>
                    </a:lnTo>
                    <a:lnTo>
                      <a:pt x="84" y="303"/>
                    </a:lnTo>
                    <a:lnTo>
                      <a:pt x="86" y="303"/>
                    </a:lnTo>
                    <a:lnTo>
                      <a:pt x="91" y="303"/>
                    </a:lnTo>
                    <a:lnTo>
                      <a:pt x="93" y="302"/>
                    </a:lnTo>
                    <a:lnTo>
                      <a:pt x="97" y="302"/>
                    </a:lnTo>
                    <a:lnTo>
                      <a:pt x="100" y="302"/>
                    </a:lnTo>
                    <a:lnTo>
                      <a:pt x="105" y="302"/>
                    </a:lnTo>
                    <a:lnTo>
                      <a:pt x="107" y="301"/>
                    </a:lnTo>
                    <a:lnTo>
                      <a:pt x="112" y="299"/>
                    </a:lnTo>
                    <a:lnTo>
                      <a:pt x="116" y="299"/>
                    </a:lnTo>
                    <a:lnTo>
                      <a:pt x="120" y="298"/>
                    </a:lnTo>
                    <a:lnTo>
                      <a:pt x="124" y="297"/>
                    </a:lnTo>
                    <a:lnTo>
                      <a:pt x="128" y="297"/>
                    </a:lnTo>
                    <a:lnTo>
                      <a:pt x="132" y="296"/>
                    </a:lnTo>
                    <a:lnTo>
                      <a:pt x="137" y="296"/>
                    </a:lnTo>
                    <a:lnTo>
                      <a:pt x="141" y="296"/>
                    </a:lnTo>
                    <a:lnTo>
                      <a:pt x="144" y="295"/>
                    </a:lnTo>
                    <a:lnTo>
                      <a:pt x="148" y="293"/>
                    </a:lnTo>
                    <a:lnTo>
                      <a:pt x="152" y="292"/>
                    </a:lnTo>
                    <a:lnTo>
                      <a:pt x="155" y="291"/>
                    </a:lnTo>
                    <a:lnTo>
                      <a:pt x="158" y="291"/>
                    </a:lnTo>
                    <a:lnTo>
                      <a:pt x="163" y="290"/>
                    </a:lnTo>
                    <a:lnTo>
                      <a:pt x="167" y="290"/>
                    </a:lnTo>
                    <a:lnTo>
                      <a:pt x="169" y="289"/>
                    </a:lnTo>
                    <a:lnTo>
                      <a:pt x="173" y="287"/>
                    </a:lnTo>
                    <a:lnTo>
                      <a:pt x="176" y="287"/>
                    </a:lnTo>
                    <a:lnTo>
                      <a:pt x="179" y="286"/>
                    </a:lnTo>
                    <a:lnTo>
                      <a:pt x="182" y="285"/>
                    </a:lnTo>
                    <a:lnTo>
                      <a:pt x="185" y="285"/>
                    </a:lnTo>
                    <a:lnTo>
                      <a:pt x="188" y="284"/>
                    </a:lnTo>
                    <a:lnTo>
                      <a:pt x="192" y="283"/>
                    </a:lnTo>
                    <a:lnTo>
                      <a:pt x="196" y="282"/>
                    </a:lnTo>
                    <a:lnTo>
                      <a:pt x="201" y="280"/>
                    </a:lnTo>
                    <a:lnTo>
                      <a:pt x="206" y="278"/>
                    </a:lnTo>
                    <a:lnTo>
                      <a:pt x="212" y="277"/>
                    </a:lnTo>
                    <a:lnTo>
                      <a:pt x="215" y="276"/>
                    </a:lnTo>
                    <a:lnTo>
                      <a:pt x="220" y="274"/>
                    </a:lnTo>
                    <a:lnTo>
                      <a:pt x="225" y="273"/>
                    </a:lnTo>
                    <a:lnTo>
                      <a:pt x="230" y="273"/>
                    </a:lnTo>
                    <a:lnTo>
                      <a:pt x="233" y="272"/>
                    </a:lnTo>
                    <a:lnTo>
                      <a:pt x="237" y="272"/>
                    </a:lnTo>
                    <a:lnTo>
                      <a:pt x="240" y="272"/>
                    </a:lnTo>
                    <a:lnTo>
                      <a:pt x="245" y="272"/>
                    </a:lnTo>
                    <a:lnTo>
                      <a:pt x="249" y="272"/>
                    </a:lnTo>
                    <a:lnTo>
                      <a:pt x="253" y="272"/>
                    </a:lnTo>
                    <a:lnTo>
                      <a:pt x="257" y="272"/>
                    </a:lnTo>
                    <a:lnTo>
                      <a:pt x="262" y="273"/>
                    </a:lnTo>
                    <a:lnTo>
                      <a:pt x="265" y="273"/>
                    </a:lnTo>
                    <a:lnTo>
                      <a:pt x="270" y="274"/>
                    </a:lnTo>
                    <a:lnTo>
                      <a:pt x="275" y="277"/>
                    </a:lnTo>
                    <a:lnTo>
                      <a:pt x="279" y="278"/>
                    </a:lnTo>
                    <a:lnTo>
                      <a:pt x="284" y="280"/>
                    </a:lnTo>
                    <a:lnTo>
                      <a:pt x="289" y="283"/>
                    </a:lnTo>
                    <a:lnTo>
                      <a:pt x="291" y="284"/>
                    </a:lnTo>
                    <a:lnTo>
                      <a:pt x="294" y="285"/>
                    </a:lnTo>
                    <a:lnTo>
                      <a:pt x="297" y="287"/>
                    </a:lnTo>
                    <a:lnTo>
                      <a:pt x="300" y="289"/>
                    </a:lnTo>
                    <a:lnTo>
                      <a:pt x="301" y="289"/>
                    </a:lnTo>
                    <a:lnTo>
                      <a:pt x="303" y="287"/>
                    </a:lnTo>
                    <a:lnTo>
                      <a:pt x="304" y="286"/>
                    </a:lnTo>
                    <a:lnTo>
                      <a:pt x="307" y="285"/>
                    </a:lnTo>
                    <a:lnTo>
                      <a:pt x="309" y="284"/>
                    </a:lnTo>
                    <a:lnTo>
                      <a:pt x="313" y="283"/>
                    </a:lnTo>
                    <a:lnTo>
                      <a:pt x="315" y="280"/>
                    </a:lnTo>
                    <a:lnTo>
                      <a:pt x="318" y="279"/>
                    </a:lnTo>
                    <a:lnTo>
                      <a:pt x="322" y="277"/>
                    </a:lnTo>
                    <a:lnTo>
                      <a:pt x="327" y="274"/>
                    </a:lnTo>
                    <a:lnTo>
                      <a:pt x="329" y="272"/>
                    </a:lnTo>
                    <a:lnTo>
                      <a:pt x="334" y="270"/>
                    </a:lnTo>
                    <a:lnTo>
                      <a:pt x="339" y="267"/>
                    </a:lnTo>
                    <a:lnTo>
                      <a:pt x="343" y="264"/>
                    </a:lnTo>
                    <a:lnTo>
                      <a:pt x="347" y="260"/>
                    </a:lnTo>
                    <a:lnTo>
                      <a:pt x="352" y="258"/>
                    </a:lnTo>
                    <a:lnTo>
                      <a:pt x="356" y="253"/>
                    </a:lnTo>
                    <a:lnTo>
                      <a:pt x="361" y="251"/>
                    </a:lnTo>
                    <a:lnTo>
                      <a:pt x="366" y="246"/>
                    </a:lnTo>
                    <a:lnTo>
                      <a:pt x="372" y="242"/>
                    </a:lnTo>
                    <a:lnTo>
                      <a:pt x="377" y="238"/>
                    </a:lnTo>
                    <a:lnTo>
                      <a:pt x="380" y="234"/>
                    </a:lnTo>
                    <a:lnTo>
                      <a:pt x="385" y="229"/>
                    </a:lnTo>
                    <a:lnTo>
                      <a:pt x="390" y="226"/>
                    </a:lnTo>
                    <a:lnTo>
                      <a:pt x="394" y="221"/>
                    </a:lnTo>
                    <a:lnTo>
                      <a:pt x="399" y="216"/>
                    </a:lnTo>
                    <a:lnTo>
                      <a:pt x="403" y="210"/>
                    </a:lnTo>
                    <a:lnTo>
                      <a:pt x="406" y="206"/>
                    </a:lnTo>
                    <a:lnTo>
                      <a:pt x="410" y="201"/>
                    </a:lnTo>
                    <a:lnTo>
                      <a:pt x="415" y="195"/>
                    </a:lnTo>
                    <a:lnTo>
                      <a:pt x="415" y="193"/>
                    </a:lnTo>
                    <a:lnTo>
                      <a:pt x="417" y="189"/>
                    </a:lnTo>
                    <a:lnTo>
                      <a:pt x="418" y="187"/>
                    </a:lnTo>
                    <a:lnTo>
                      <a:pt x="419" y="184"/>
                    </a:lnTo>
                    <a:lnTo>
                      <a:pt x="420" y="180"/>
                    </a:lnTo>
                    <a:lnTo>
                      <a:pt x="423" y="175"/>
                    </a:lnTo>
                    <a:lnTo>
                      <a:pt x="424" y="170"/>
                    </a:lnTo>
                    <a:lnTo>
                      <a:pt x="424" y="166"/>
                    </a:lnTo>
                    <a:lnTo>
                      <a:pt x="424" y="164"/>
                    </a:lnTo>
                    <a:lnTo>
                      <a:pt x="424" y="161"/>
                    </a:lnTo>
                    <a:lnTo>
                      <a:pt x="424" y="158"/>
                    </a:lnTo>
                    <a:lnTo>
                      <a:pt x="423" y="155"/>
                    </a:lnTo>
                    <a:lnTo>
                      <a:pt x="422" y="153"/>
                    </a:lnTo>
                    <a:lnTo>
                      <a:pt x="420" y="151"/>
                    </a:lnTo>
                    <a:lnTo>
                      <a:pt x="417" y="149"/>
                    </a:lnTo>
                    <a:lnTo>
                      <a:pt x="413" y="148"/>
                    </a:lnTo>
                    <a:lnTo>
                      <a:pt x="410" y="146"/>
                    </a:lnTo>
                    <a:lnTo>
                      <a:pt x="407" y="146"/>
                    </a:lnTo>
                    <a:lnTo>
                      <a:pt x="405" y="146"/>
                    </a:lnTo>
                    <a:lnTo>
                      <a:pt x="401" y="148"/>
                    </a:lnTo>
                    <a:lnTo>
                      <a:pt x="399" y="148"/>
                    </a:lnTo>
                    <a:lnTo>
                      <a:pt x="396" y="149"/>
                    </a:lnTo>
                    <a:lnTo>
                      <a:pt x="393" y="150"/>
                    </a:lnTo>
                    <a:lnTo>
                      <a:pt x="391" y="152"/>
                    </a:lnTo>
                    <a:lnTo>
                      <a:pt x="387" y="153"/>
                    </a:lnTo>
                    <a:lnTo>
                      <a:pt x="384" y="155"/>
                    </a:lnTo>
                    <a:lnTo>
                      <a:pt x="381" y="157"/>
                    </a:lnTo>
                    <a:lnTo>
                      <a:pt x="379" y="159"/>
                    </a:lnTo>
                    <a:lnTo>
                      <a:pt x="375" y="162"/>
                    </a:lnTo>
                    <a:lnTo>
                      <a:pt x="373" y="164"/>
                    </a:lnTo>
                    <a:lnTo>
                      <a:pt x="371" y="168"/>
                    </a:lnTo>
                    <a:lnTo>
                      <a:pt x="369" y="170"/>
                    </a:lnTo>
                    <a:lnTo>
                      <a:pt x="366" y="175"/>
                    </a:lnTo>
                    <a:lnTo>
                      <a:pt x="364" y="176"/>
                    </a:lnTo>
                    <a:lnTo>
                      <a:pt x="364" y="175"/>
                    </a:lnTo>
                    <a:lnTo>
                      <a:pt x="365" y="172"/>
                    </a:lnTo>
                    <a:lnTo>
                      <a:pt x="366" y="169"/>
                    </a:lnTo>
                    <a:lnTo>
                      <a:pt x="366" y="166"/>
                    </a:lnTo>
                    <a:lnTo>
                      <a:pt x="368" y="163"/>
                    </a:lnTo>
                    <a:lnTo>
                      <a:pt x="369" y="159"/>
                    </a:lnTo>
                    <a:lnTo>
                      <a:pt x="372" y="155"/>
                    </a:lnTo>
                    <a:lnTo>
                      <a:pt x="373" y="150"/>
                    </a:lnTo>
                    <a:lnTo>
                      <a:pt x="375" y="144"/>
                    </a:lnTo>
                    <a:lnTo>
                      <a:pt x="378" y="139"/>
                    </a:lnTo>
                    <a:lnTo>
                      <a:pt x="378" y="136"/>
                    </a:lnTo>
                    <a:lnTo>
                      <a:pt x="379" y="133"/>
                    </a:lnTo>
                    <a:lnTo>
                      <a:pt x="380" y="130"/>
                    </a:lnTo>
                    <a:lnTo>
                      <a:pt x="380" y="126"/>
                    </a:lnTo>
                    <a:lnTo>
                      <a:pt x="381" y="124"/>
                    </a:lnTo>
                    <a:lnTo>
                      <a:pt x="383" y="120"/>
                    </a:lnTo>
                    <a:lnTo>
                      <a:pt x="384" y="117"/>
                    </a:lnTo>
                    <a:lnTo>
                      <a:pt x="385" y="114"/>
                    </a:lnTo>
                    <a:lnTo>
                      <a:pt x="385" y="111"/>
                    </a:lnTo>
                    <a:lnTo>
                      <a:pt x="386" y="107"/>
                    </a:lnTo>
                    <a:lnTo>
                      <a:pt x="386" y="104"/>
                    </a:lnTo>
                    <a:lnTo>
                      <a:pt x="387" y="100"/>
                    </a:lnTo>
                    <a:lnTo>
                      <a:pt x="388" y="97"/>
                    </a:lnTo>
                    <a:lnTo>
                      <a:pt x="390" y="93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91" y="82"/>
                    </a:lnTo>
                    <a:lnTo>
                      <a:pt x="392" y="79"/>
                    </a:lnTo>
                    <a:lnTo>
                      <a:pt x="392" y="75"/>
                    </a:lnTo>
                    <a:lnTo>
                      <a:pt x="393" y="72"/>
                    </a:lnTo>
                    <a:lnTo>
                      <a:pt x="393" y="67"/>
                    </a:lnTo>
                    <a:lnTo>
                      <a:pt x="393" y="63"/>
                    </a:lnTo>
                    <a:lnTo>
                      <a:pt x="394" y="60"/>
                    </a:lnTo>
                    <a:lnTo>
                      <a:pt x="394" y="56"/>
                    </a:lnTo>
                    <a:lnTo>
                      <a:pt x="394" y="53"/>
                    </a:lnTo>
                    <a:lnTo>
                      <a:pt x="394" y="49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3" y="38"/>
                    </a:lnTo>
                    <a:lnTo>
                      <a:pt x="393" y="35"/>
                    </a:lnTo>
                    <a:lnTo>
                      <a:pt x="393" y="32"/>
                    </a:lnTo>
                    <a:lnTo>
                      <a:pt x="393" y="29"/>
                    </a:lnTo>
                    <a:lnTo>
                      <a:pt x="392" y="25"/>
                    </a:lnTo>
                    <a:lnTo>
                      <a:pt x="391" y="22"/>
                    </a:lnTo>
                    <a:lnTo>
                      <a:pt x="391" y="18"/>
                    </a:lnTo>
                    <a:lnTo>
                      <a:pt x="390" y="16"/>
                    </a:lnTo>
                    <a:lnTo>
                      <a:pt x="387" y="11"/>
                    </a:lnTo>
                    <a:lnTo>
                      <a:pt x="386" y="8"/>
                    </a:lnTo>
                    <a:lnTo>
                      <a:pt x="384" y="4"/>
                    </a:lnTo>
                    <a:lnTo>
                      <a:pt x="381" y="3"/>
                    </a:lnTo>
                    <a:lnTo>
                      <a:pt x="379" y="2"/>
                    </a:lnTo>
                    <a:lnTo>
                      <a:pt x="377" y="2"/>
                    </a:lnTo>
                    <a:lnTo>
                      <a:pt x="373" y="0"/>
                    </a:lnTo>
                    <a:lnTo>
                      <a:pt x="371" y="2"/>
                    </a:lnTo>
                    <a:lnTo>
                      <a:pt x="367" y="3"/>
                    </a:lnTo>
                    <a:lnTo>
                      <a:pt x="364" y="5"/>
                    </a:lnTo>
                    <a:lnTo>
                      <a:pt x="360" y="8"/>
                    </a:lnTo>
                    <a:lnTo>
                      <a:pt x="356" y="11"/>
                    </a:lnTo>
                    <a:lnTo>
                      <a:pt x="352" y="15"/>
                    </a:lnTo>
                    <a:lnTo>
                      <a:pt x="348" y="19"/>
                    </a:lnTo>
                    <a:lnTo>
                      <a:pt x="343" y="23"/>
                    </a:lnTo>
                    <a:lnTo>
                      <a:pt x="340" y="28"/>
                    </a:lnTo>
                    <a:lnTo>
                      <a:pt x="335" y="32"/>
                    </a:lnTo>
                    <a:lnTo>
                      <a:pt x="330" y="38"/>
                    </a:lnTo>
                    <a:lnTo>
                      <a:pt x="328" y="42"/>
                    </a:lnTo>
                    <a:lnTo>
                      <a:pt x="326" y="44"/>
                    </a:lnTo>
                    <a:lnTo>
                      <a:pt x="322" y="48"/>
                    </a:lnTo>
                    <a:lnTo>
                      <a:pt x="321" y="50"/>
                    </a:lnTo>
                    <a:lnTo>
                      <a:pt x="318" y="54"/>
                    </a:lnTo>
                    <a:lnTo>
                      <a:pt x="316" y="56"/>
                    </a:lnTo>
                    <a:lnTo>
                      <a:pt x="314" y="60"/>
                    </a:lnTo>
                    <a:lnTo>
                      <a:pt x="311" y="63"/>
                    </a:lnTo>
                    <a:lnTo>
                      <a:pt x="308" y="67"/>
                    </a:lnTo>
                    <a:lnTo>
                      <a:pt x="305" y="70"/>
                    </a:lnTo>
                    <a:lnTo>
                      <a:pt x="303" y="73"/>
                    </a:lnTo>
                    <a:lnTo>
                      <a:pt x="300" y="76"/>
                    </a:lnTo>
                    <a:lnTo>
                      <a:pt x="297" y="80"/>
                    </a:lnTo>
                    <a:lnTo>
                      <a:pt x="295" y="83"/>
                    </a:lnTo>
                    <a:lnTo>
                      <a:pt x="292" y="86"/>
                    </a:lnTo>
                    <a:lnTo>
                      <a:pt x="289" y="91"/>
                    </a:lnTo>
                    <a:lnTo>
                      <a:pt x="286" y="93"/>
                    </a:lnTo>
                    <a:lnTo>
                      <a:pt x="284" y="97"/>
                    </a:lnTo>
                    <a:lnTo>
                      <a:pt x="281" y="100"/>
                    </a:lnTo>
                    <a:lnTo>
                      <a:pt x="278" y="104"/>
                    </a:lnTo>
                    <a:lnTo>
                      <a:pt x="275" y="106"/>
                    </a:lnTo>
                    <a:lnTo>
                      <a:pt x="272" y="110"/>
                    </a:lnTo>
                    <a:lnTo>
                      <a:pt x="270" y="113"/>
                    </a:lnTo>
                    <a:lnTo>
                      <a:pt x="268" y="117"/>
                    </a:lnTo>
                    <a:lnTo>
                      <a:pt x="264" y="119"/>
                    </a:lnTo>
                    <a:lnTo>
                      <a:pt x="260" y="123"/>
                    </a:lnTo>
                    <a:lnTo>
                      <a:pt x="258" y="125"/>
                    </a:lnTo>
                    <a:lnTo>
                      <a:pt x="254" y="129"/>
                    </a:lnTo>
                    <a:lnTo>
                      <a:pt x="251" y="131"/>
                    </a:lnTo>
                    <a:lnTo>
                      <a:pt x="249" y="134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39" y="144"/>
                    </a:lnTo>
                    <a:lnTo>
                      <a:pt x="235" y="146"/>
                    </a:lnTo>
                    <a:lnTo>
                      <a:pt x="232" y="150"/>
                    </a:lnTo>
                    <a:lnTo>
                      <a:pt x="230" y="152"/>
                    </a:lnTo>
                    <a:lnTo>
                      <a:pt x="226" y="155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7" y="164"/>
                    </a:lnTo>
                    <a:lnTo>
                      <a:pt x="213" y="168"/>
                    </a:lnTo>
                    <a:lnTo>
                      <a:pt x="209" y="170"/>
                    </a:lnTo>
                    <a:lnTo>
                      <a:pt x="206" y="172"/>
                    </a:lnTo>
                    <a:lnTo>
                      <a:pt x="202" y="175"/>
                    </a:lnTo>
                    <a:lnTo>
                      <a:pt x="200" y="178"/>
                    </a:lnTo>
                    <a:lnTo>
                      <a:pt x="196" y="181"/>
                    </a:lnTo>
                    <a:lnTo>
                      <a:pt x="193" y="183"/>
                    </a:lnTo>
                    <a:lnTo>
                      <a:pt x="190" y="187"/>
                    </a:lnTo>
                    <a:lnTo>
                      <a:pt x="187" y="189"/>
                    </a:lnTo>
                    <a:lnTo>
                      <a:pt x="183" y="191"/>
                    </a:lnTo>
                    <a:lnTo>
                      <a:pt x="181" y="194"/>
                    </a:lnTo>
                    <a:lnTo>
                      <a:pt x="177" y="197"/>
                    </a:lnTo>
                    <a:lnTo>
                      <a:pt x="174" y="199"/>
                    </a:lnTo>
                    <a:lnTo>
                      <a:pt x="171" y="202"/>
                    </a:lnTo>
                    <a:lnTo>
                      <a:pt x="168" y="204"/>
                    </a:lnTo>
                    <a:lnTo>
                      <a:pt x="166" y="207"/>
                    </a:lnTo>
                    <a:lnTo>
                      <a:pt x="163" y="208"/>
                    </a:lnTo>
                    <a:lnTo>
                      <a:pt x="160" y="212"/>
                    </a:lnTo>
                    <a:lnTo>
                      <a:pt x="157" y="213"/>
                    </a:lnTo>
                    <a:lnTo>
                      <a:pt x="154" y="215"/>
                    </a:lnTo>
                    <a:lnTo>
                      <a:pt x="148" y="219"/>
                    </a:lnTo>
                    <a:lnTo>
                      <a:pt x="144" y="223"/>
                    </a:lnTo>
                    <a:lnTo>
                      <a:pt x="139" y="227"/>
                    </a:lnTo>
                    <a:lnTo>
                      <a:pt x="135" y="231"/>
                    </a:lnTo>
                    <a:lnTo>
                      <a:pt x="130" y="233"/>
                    </a:lnTo>
                    <a:lnTo>
                      <a:pt x="126" y="236"/>
                    </a:lnTo>
                    <a:lnTo>
                      <a:pt x="123" y="239"/>
                    </a:lnTo>
                    <a:lnTo>
                      <a:pt x="120" y="241"/>
                    </a:lnTo>
                    <a:lnTo>
                      <a:pt x="117" y="242"/>
                    </a:lnTo>
                    <a:lnTo>
                      <a:pt x="115" y="245"/>
                    </a:lnTo>
                    <a:lnTo>
                      <a:pt x="112" y="247"/>
                    </a:lnTo>
                    <a:lnTo>
                      <a:pt x="111" y="248"/>
                    </a:lnTo>
                    <a:lnTo>
                      <a:pt x="0" y="309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0" name="Freeform 279"/>
              <p:cNvSpPr>
                <a:spLocks/>
              </p:cNvSpPr>
              <p:nvPr/>
            </p:nvSpPr>
            <p:spPr bwMode="auto">
              <a:xfrm>
                <a:off x="1727" y="1382"/>
                <a:ext cx="88" cy="57"/>
              </a:xfrm>
              <a:custGeom>
                <a:avLst/>
                <a:gdLst>
                  <a:gd name="T0" fmla="*/ 0 w 264"/>
                  <a:gd name="T1" fmla="*/ 0 h 172"/>
                  <a:gd name="T2" fmla="*/ 0 w 264"/>
                  <a:gd name="T3" fmla="*/ 0 h 172"/>
                  <a:gd name="T4" fmla="*/ 0 w 264"/>
                  <a:gd name="T5" fmla="*/ 0 h 172"/>
                  <a:gd name="T6" fmla="*/ 0 w 264"/>
                  <a:gd name="T7" fmla="*/ 0 h 172"/>
                  <a:gd name="T8" fmla="*/ 0 w 264"/>
                  <a:gd name="T9" fmla="*/ 0 h 172"/>
                  <a:gd name="T10" fmla="*/ 0 w 264"/>
                  <a:gd name="T11" fmla="*/ 0 h 172"/>
                  <a:gd name="T12" fmla="*/ 0 w 264"/>
                  <a:gd name="T13" fmla="*/ 0 h 172"/>
                  <a:gd name="T14" fmla="*/ 0 w 264"/>
                  <a:gd name="T15" fmla="*/ 0 h 172"/>
                  <a:gd name="T16" fmla="*/ 0 w 264"/>
                  <a:gd name="T17" fmla="*/ 0 h 172"/>
                  <a:gd name="T18" fmla="*/ 0 w 264"/>
                  <a:gd name="T19" fmla="*/ 0 h 172"/>
                  <a:gd name="T20" fmla="*/ 0 w 264"/>
                  <a:gd name="T21" fmla="*/ 0 h 172"/>
                  <a:gd name="T22" fmla="*/ 0 w 264"/>
                  <a:gd name="T23" fmla="*/ 0 h 172"/>
                  <a:gd name="T24" fmla="*/ 0 w 264"/>
                  <a:gd name="T25" fmla="*/ 0 h 172"/>
                  <a:gd name="T26" fmla="*/ 0 w 264"/>
                  <a:gd name="T27" fmla="*/ 0 h 172"/>
                  <a:gd name="T28" fmla="*/ 0 w 264"/>
                  <a:gd name="T29" fmla="*/ 0 h 172"/>
                  <a:gd name="T30" fmla="*/ 0 w 264"/>
                  <a:gd name="T31" fmla="*/ 0 h 172"/>
                  <a:gd name="T32" fmla="*/ 0 w 264"/>
                  <a:gd name="T33" fmla="*/ 0 h 172"/>
                  <a:gd name="T34" fmla="*/ 0 w 264"/>
                  <a:gd name="T35" fmla="*/ 0 h 172"/>
                  <a:gd name="T36" fmla="*/ 0 w 264"/>
                  <a:gd name="T37" fmla="*/ 0 h 172"/>
                  <a:gd name="T38" fmla="*/ 0 w 264"/>
                  <a:gd name="T39" fmla="*/ 0 h 172"/>
                  <a:gd name="T40" fmla="*/ 0 w 264"/>
                  <a:gd name="T41" fmla="*/ 0 h 172"/>
                  <a:gd name="T42" fmla="*/ 0 w 264"/>
                  <a:gd name="T43" fmla="*/ 0 h 172"/>
                  <a:gd name="T44" fmla="*/ 0 w 264"/>
                  <a:gd name="T45" fmla="*/ 0 h 172"/>
                  <a:gd name="T46" fmla="*/ 0 w 264"/>
                  <a:gd name="T47" fmla="*/ 0 h 172"/>
                  <a:gd name="T48" fmla="*/ 0 w 264"/>
                  <a:gd name="T49" fmla="*/ 0 h 172"/>
                  <a:gd name="T50" fmla="*/ 0 w 264"/>
                  <a:gd name="T51" fmla="*/ 0 h 172"/>
                  <a:gd name="T52" fmla="*/ 0 w 264"/>
                  <a:gd name="T53" fmla="*/ 0 h 172"/>
                  <a:gd name="T54" fmla="*/ 0 w 264"/>
                  <a:gd name="T55" fmla="*/ 0 h 172"/>
                  <a:gd name="T56" fmla="*/ 0 w 264"/>
                  <a:gd name="T57" fmla="*/ 0 h 172"/>
                  <a:gd name="T58" fmla="*/ 0 w 264"/>
                  <a:gd name="T59" fmla="*/ 0 h 172"/>
                  <a:gd name="T60" fmla="*/ 0 w 264"/>
                  <a:gd name="T61" fmla="*/ 0 h 172"/>
                  <a:gd name="T62" fmla="*/ 0 w 264"/>
                  <a:gd name="T63" fmla="*/ 0 h 172"/>
                  <a:gd name="T64" fmla="*/ 0 w 264"/>
                  <a:gd name="T65" fmla="*/ 0 h 172"/>
                  <a:gd name="T66" fmla="*/ 0 w 264"/>
                  <a:gd name="T67" fmla="*/ 0 h 172"/>
                  <a:gd name="T68" fmla="*/ 0 w 264"/>
                  <a:gd name="T69" fmla="*/ 0 h 172"/>
                  <a:gd name="T70" fmla="*/ 0 w 264"/>
                  <a:gd name="T71" fmla="*/ 0 h 172"/>
                  <a:gd name="T72" fmla="*/ 0 w 264"/>
                  <a:gd name="T73" fmla="*/ 0 h 172"/>
                  <a:gd name="T74" fmla="*/ 0 w 264"/>
                  <a:gd name="T75" fmla="*/ 0 h 172"/>
                  <a:gd name="T76" fmla="*/ 0 w 264"/>
                  <a:gd name="T77" fmla="*/ 0 h 172"/>
                  <a:gd name="T78" fmla="*/ 0 w 264"/>
                  <a:gd name="T79" fmla="*/ 0 h 172"/>
                  <a:gd name="T80" fmla="*/ 0 w 264"/>
                  <a:gd name="T81" fmla="*/ 0 h 172"/>
                  <a:gd name="T82" fmla="*/ 0 w 264"/>
                  <a:gd name="T83" fmla="*/ 0 h 172"/>
                  <a:gd name="T84" fmla="*/ 0 w 264"/>
                  <a:gd name="T85" fmla="*/ 0 h 172"/>
                  <a:gd name="T86" fmla="*/ 0 w 264"/>
                  <a:gd name="T87" fmla="*/ 0 h 172"/>
                  <a:gd name="T88" fmla="*/ 0 w 264"/>
                  <a:gd name="T89" fmla="*/ 0 h 172"/>
                  <a:gd name="T90" fmla="*/ 0 w 264"/>
                  <a:gd name="T91" fmla="*/ 0 h 172"/>
                  <a:gd name="T92" fmla="*/ 0 w 264"/>
                  <a:gd name="T93" fmla="*/ 0 h 172"/>
                  <a:gd name="T94" fmla="*/ 0 w 264"/>
                  <a:gd name="T95" fmla="*/ 0 h 172"/>
                  <a:gd name="T96" fmla="*/ 0 w 264"/>
                  <a:gd name="T97" fmla="*/ 0 h 172"/>
                  <a:gd name="T98" fmla="*/ 0 w 264"/>
                  <a:gd name="T99" fmla="*/ 0 h 172"/>
                  <a:gd name="T100" fmla="*/ 0 w 264"/>
                  <a:gd name="T101" fmla="*/ 0 h 172"/>
                  <a:gd name="T102" fmla="*/ 0 w 264"/>
                  <a:gd name="T103" fmla="*/ 0 h 172"/>
                  <a:gd name="T104" fmla="*/ 0 w 264"/>
                  <a:gd name="T105" fmla="*/ 0 h 172"/>
                  <a:gd name="T106" fmla="*/ 0 w 264"/>
                  <a:gd name="T107" fmla="*/ 0 h 172"/>
                  <a:gd name="T108" fmla="*/ 0 w 264"/>
                  <a:gd name="T109" fmla="*/ 0 h 172"/>
                  <a:gd name="T110" fmla="*/ 0 w 264"/>
                  <a:gd name="T111" fmla="*/ 0 h 1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4"/>
                  <a:gd name="T169" fmla="*/ 0 h 172"/>
                  <a:gd name="T170" fmla="*/ 264 w 264"/>
                  <a:gd name="T171" fmla="*/ 172 h 1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4" h="172">
                    <a:moveTo>
                      <a:pt x="235" y="1"/>
                    </a:moveTo>
                    <a:lnTo>
                      <a:pt x="233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26" y="1"/>
                    </a:lnTo>
                    <a:lnTo>
                      <a:pt x="223" y="1"/>
                    </a:lnTo>
                    <a:lnTo>
                      <a:pt x="219" y="2"/>
                    </a:lnTo>
                    <a:lnTo>
                      <a:pt x="216" y="2"/>
                    </a:lnTo>
                    <a:lnTo>
                      <a:pt x="211" y="4"/>
                    </a:lnTo>
                    <a:lnTo>
                      <a:pt x="206" y="4"/>
                    </a:lnTo>
                    <a:lnTo>
                      <a:pt x="201" y="7"/>
                    </a:lnTo>
                    <a:lnTo>
                      <a:pt x="195" y="8"/>
                    </a:lnTo>
                    <a:lnTo>
                      <a:pt x="191" y="10"/>
                    </a:lnTo>
                    <a:lnTo>
                      <a:pt x="187" y="11"/>
                    </a:lnTo>
                    <a:lnTo>
                      <a:pt x="184" y="13"/>
                    </a:lnTo>
                    <a:lnTo>
                      <a:pt x="181" y="14"/>
                    </a:lnTo>
                    <a:lnTo>
                      <a:pt x="178" y="15"/>
                    </a:lnTo>
                    <a:lnTo>
                      <a:pt x="174" y="16"/>
                    </a:lnTo>
                    <a:lnTo>
                      <a:pt x="172" y="17"/>
                    </a:lnTo>
                    <a:lnTo>
                      <a:pt x="168" y="18"/>
                    </a:lnTo>
                    <a:lnTo>
                      <a:pt x="165" y="21"/>
                    </a:lnTo>
                    <a:lnTo>
                      <a:pt x="161" y="22"/>
                    </a:lnTo>
                    <a:lnTo>
                      <a:pt x="157" y="23"/>
                    </a:lnTo>
                    <a:lnTo>
                      <a:pt x="153" y="24"/>
                    </a:lnTo>
                    <a:lnTo>
                      <a:pt x="150" y="27"/>
                    </a:lnTo>
                    <a:lnTo>
                      <a:pt x="146" y="28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4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123" y="40"/>
                    </a:lnTo>
                    <a:lnTo>
                      <a:pt x="120" y="43"/>
                    </a:lnTo>
                    <a:lnTo>
                      <a:pt x="115" y="45"/>
                    </a:lnTo>
                    <a:lnTo>
                      <a:pt x="111" y="48"/>
                    </a:lnTo>
                    <a:lnTo>
                      <a:pt x="108" y="49"/>
                    </a:lnTo>
                    <a:lnTo>
                      <a:pt x="104" y="53"/>
                    </a:lnTo>
                    <a:lnTo>
                      <a:pt x="99" y="55"/>
                    </a:lnTo>
                    <a:lnTo>
                      <a:pt x="95" y="58"/>
                    </a:lnTo>
                    <a:lnTo>
                      <a:pt x="90" y="60"/>
                    </a:lnTo>
                    <a:lnTo>
                      <a:pt x="86" y="64"/>
                    </a:lnTo>
                    <a:lnTo>
                      <a:pt x="83" y="66"/>
                    </a:lnTo>
                    <a:lnTo>
                      <a:pt x="78" y="69"/>
                    </a:lnTo>
                    <a:lnTo>
                      <a:pt x="74" y="73"/>
                    </a:lnTo>
                    <a:lnTo>
                      <a:pt x="70" y="75"/>
                    </a:lnTo>
                    <a:lnTo>
                      <a:pt x="66" y="79"/>
                    </a:lnTo>
                    <a:lnTo>
                      <a:pt x="61" y="83"/>
                    </a:lnTo>
                    <a:lnTo>
                      <a:pt x="58" y="85"/>
                    </a:lnTo>
                    <a:lnTo>
                      <a:pt x="54" y="88"/>
                    </a:lnTo>
                    <a:lnTo>
                      <a:pt x="50" y="92"/>
                    </a:lnTo>
                    <a:lnTo>
                      <a:pt x="46" y="96"/>
                    </a:lnTo>
                    <a:lnTo>
                      <a:pt x="41" y="99"/>
                    </a:lnTo>
                    <a:lnTo>
                      <a:pt x="38" y="104"/>
                    </a:lnTo>
                    <a:lnTo>
                      <a:pt x="33" y="106"/>
                    </a:lnTo>
                    <a:lnTo>
                      <a:pt x="29" y="110"/>
                    </a:lnTo>
                    <a:lnTo>
                      <a:pt x="26" y="113"/>
                    </a:lnTo>
                    <a:lnTo>
                      <a:pt x="22" y="117"/>
                    </a:lnTo>
                    <a:lnTo>
                      <a:pt x="19" y="119"/>
                    </a:lnTo>
                    <a:lnTo>
                      <a:pt x="16" y="123"/>
                    </a:lnTo>
                    <a:lnTo>
                      <a:pt x="13" y="126"/>
                    </a:lnTo>
                    <a:lnTo>
                      <a:pt x="12" y="129"/>
                    </a:lnTo>
                    <a:lnTo>
                      <a:pt x="7" y="134"/>
                    </a:lnTo>
                    <a:lnTo>
                      <a:pt x="5" y="139"/>
                    </a:lnTo>
                    <a:lnTo>
                      <a:pt x="2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2" y="161"/>
                    </a:lnTo>
                    <a:lnTo>
                      <a:pt x="3" y="163"/>
                    </a:lnTo>
                    <a:lnTo>
                      <a:pt x="7" y="166"/>
                    </a:lnTo>
                    <a:lnTo>
                      <a:pt x="9" y="167"/>
                    </a:lnTo>
                    <a:lnTo>
                      <a:pt x="13" y="169"/>
                    </a:lnTo>
                    <a:lnTo>
                      <a:pt x="16" y="169"/>
                    </a:lnTo>
                    <a:lnTo>
                      <a:pt x="21" y="170"/>
                    </a:lnTo>
                    <a:lnTo>
                      <a:pt x="26" y="170"/>
                    </a:lnTo>
                    <a:lnTo>
                      <a:pt x="31" y="172"/>
                    </a:lnTo>
                    <a:lnTo>
                      <a:pt x="35" y="170"/>
                    </a:lnTo>
                    <a:lnTo>
                      <a:pt x="41" y="170"/>
                    </a:lnTo>
                    <a:lnTo>
                      <a:pt x="44" y="170"/>
                    </a:lnTo>
                    <a:lnTo>
                      <a:pt x="47" y="170"/>
                    </a:lnTo>
                    <a:lnTo>
                      <a:pt x="51" y="170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59" y="170"/>
                    </a:lnTo>
                    <a:lnTo>
                      <a:pt x="63" y="169"/>
                    </a:lnTo>
                    <a:lnTo>
                      <a:pt x="65" y="169"/>
                    </a:lnTo>
                    <a:lnTo>
                      <a:pt x="69" y="169"/>
                    </a:lnTo>
                    <a:lnTo>
                      <a:pt x="72" y="169"/>
                    </a:lnTo>
                    <a:lnTo>
                      <a:pt x="76" y="168"/>
                    </a:lnTo>
                    <a:lnTo>
                      <a:pt x="78" y="168"/>
                    </a:lnTo>
                    <a:lnTo>
                      <a:pt x="82" y="167"/>
                    </a:lnTo>
                    <a:lnTo>
                      <a:pt x="84" y="167"/>
                    </a:lnTo>
                    <a:lnTo>
                      <a:pt x="88" y="166"/>
                    </a:lnTo>
                    <a:lnTo>
                      <a:pt x="91" y="166"/>
                    </a:lnTo>
                    <a:lnTo>
                      <a:pt x="95" y="166"/>
                    </a:lnTo>
                    <a:lnTo>
                      <a:pt x="97" y="164"/>
                    </a:lnTo>
                    <a:lnTo>
                      <a:pt x="101" y="164"/>
                    </a:lnTo>
                    <a:lnTo>
                      <a:pt x="104" y="164"/>
                    </a:lnTo>
                    <a:lnTo>
                      <a:pt x="106" y="163"/>
                    </a:lnTo>
                    <a:lnTo>
                      <a:pt x="109" y="162"/>
                    </a:lnTo>
                    <a:lnTo>
                      <a:pt x="112" y="161"/>
                    </a:lnTo>
                    <a:lnTo>
                      <a:pt x="115" y="161"/>
                    </a:lnTo>
                    <a:lnTo>
                      <a:pt x="118" y="160"/>
                    </a:lnTo>
                    <a:lnTo>
                      <a:pt x="122" y="160"/>
                    </a:lnTo>
                    <a:lnTo>
                      <a:pt x="124" y="158"/>
                    </a:lnTo>
                    <a:lnTo>
                      <a:pt x="128" y="158"/>
                    </a:lnTo>
                    <a:lnTo>
                      <a:pt x="130" y="157"/>
                    </a:lnTo>
                    <a:lnTo>
                      <a:pt x="134" y="156"/>
                    </a:lnTo>
                    <a:lnTo>
                      <a:pt x="137" y="155"/>
                    </a:lnTo>
                    <a:lnTo>
                      <a:pt x="140" y="155"/>
                    </a:lnTo>
                    <a:lnTo>
                      <a:pt x="142" y="154"/>
                    </a:lnTo>
                    <a:lnTo>
                      <a:pt x="146" y="153"/>
                    </a:lnTo>
                    <a:lnTo>
                      <a:pt x="149" y="151"/>
                    </a:lnTo>
                    <a:lnTo>
                      <a:pt x="153" y="150"/>
                    </a:lnTo>
                    <a:lnTo>
                      <a:pt x="155" y="149"/>
                    </a:lnTo>
                    <a:lnTo>
                      <a:pt x="157" y="148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7" y="144"/>
                    </a:lnTo>
                    <a:lnTo>
                      <a:pt x="169" y="143"/>
                    </a:lnTo>
                    <a:lnTo>
                      <a:pt x="173" y="142"/>
                    </a:lnTo>
                    <a:lnTo>
                      <a:pt x="176" y="142"/>
                    </a:lnTo>
                    <a:lnTo>
                      <a:pt x="181" y="138"/>
                    </a:lnTo>
                    <a:lnTo>
                      <a:pt x="187" y="136"/>
                    </a:lnTo>
                    <a:lnTo>
                      <a:pt x="189" y="135"/>
                    </a:lnTo>
                    <a:lnTo>
                      <a:pt x="193" y="134"/>
                    </a:lnTo>
                    <a:lnTo>
                      <a:pt x="195" y="131"/>
                    </a:lnTo>
                    <a:lnTo>
                      <a:pt x="199" y="131"/>
                    </a:lnTo>
                    <a:lnTo>
                      <a:pt x="204" y="126"/>
                    </a:lnTo>
                    <a:lnTo>
                      <a:pt x="208" y="124"/>
                    </a:lnTo>
                    <a:lnTo>
                      <a:pt x="213" y="121"/>
                    </a:lnTo>
                    <a:lnTo>
                      <a:pt x="219" y="117"/>
                    </a:lnTo>
                    <a:lnTo>
                      <a:pt x="223" y="112"/>
                    </a:lnTo>
                    <a:lnTo>
                      <a:pt x="227" y="109"/>
                    </a:lnTo>
                    <a:lnTo>
                      <a:pt x="232" y="105"/>
                    </a:lnTo>
                    <a:lnTo>
                      <a:pt x="237" y="102"/>
                    </a:lnTo>
                    <a:lnTo>
                      <a:pt x="240" y="97"/>
                    </a:lnTo>
                    <a:lnTo>
                      <a:pt x="244" y="92"/>
                    </a:lnTo>
                    <a:lnTo>
                      <a:pt x="248" y="87"/>
                    </a:lnTo>
                    <a:lnTo>
                      <a:pt x="250" y="83"/>
                    </a:lnTo>
                    <a:lnTo>
                      <a:pt x="253" y="78"/>
                    </a:lnTo>
                    <a:lnTo>
                      <a:pt x="256" y="73"/>
                    </a:lnTo>
                    <a:lnTo>
                      <a:pt x="258" y="67"/>
                    </a:lnTo>
                    <a:lnTo>
                      <a:pt x="261" y="62"/>
                    </a:lnTo>
                    <a:lnTo>
                      <a:pt x="261" y="59"/>
                    </a:lnTo>
                    <a:lnTo>
                      <a:pt x="262" y="55"/>
                    </a:lnTo>
                    <a:lnTo>
                      <a:pt x="262" y="53"/>
                    </a:lnTo>
                    <a:lnTo>
                      <a:pt x="263" y="51"/>
                    </a:lnTo>
                    <a:lnTo>
                      <a:pt x="263" y="46"/>
                    </a:lnTo>
                    <a:lnTo>
                      <a:pt x="264" y="41"/>
                    </a:lnTo>
                    <a:lnTo>
                      <a:pt x="264" y="36"/>
                    </a:lnTo>
                    <a:lnTo>
                      <a:pt x="264" y="33"/>
                    </a:lnTo>
                    <a:lnTo>
                      <a:pt x="264" y="29"/>
                    </a:lnTo>
                    <a:lnTo>
                      <a:pt x="264" y="26"/>
                    </a:lnTo>
                    <a:lnTo>
                      <a:pt x="263" y="23"/>
                    </a:lnTo>
                    <a:lnTo>
                      <a:pt x="262" y="20"/>
                    </a:lnTo>
                    <a:lnTo>
                      <a:pt x="261" y="17"/>
                    </a:lnTo>
                    <a:lnTo>
                      <a:pt x="259" y="15"/>
                    </a:lnTo>
                    <a:lnTo>
                      <a:pt x="257" y="10"/>
                    </a:lnTo>
                    <a:lnTo>
                      <a:pt x="255" y="8"/>
                    </a:lnTo>
                    <a:lnTo>
                      <a:pt x="251" y="4"/>
                    </a:lnTo>
                    <a:lnTo>
                      <a:pt x="248" y="3"/>
                    </a:lnTo>
                    <a:lnTo>
                      <a:pt x="244" y="2"/>
                    </a:lnTo>
                    <a:lnTo>
                      <a:pt x="242" y="1"/>
                    </a:lnTo>
                    <a:lnTo>
                      <a:pt x="237" y="1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1" name="Freeform 280"/>
              <p:cNvSpPr>
                <a:spLocks/>
              </p:cNvSpPr>
              <p:nvPr/>
            </p:nvSpPr>
            <p:spPr bwMode="auto">
              <a:xfrm>
                <a:off x="1622" y="1523"/>
                <a:ext cx="52" cy="100"/>
              </a:xfrm>
              <a:custGeom>
                <a:avLst/>
                <a:gdLst>
                  <a:gd name="T0" fmla="*/ 0 w 158"/>
                  <a:gd name="T1" fmla="*/ 0 h 300"/>
                  <a:gd name="T2" fmla="*/ 0 w 158"/>
                  <a:gd name="T3" fmla="*/ 0 h 300"/>
                  <a:gd name="T4" fmla="*/ 0 w 158"/>
                  <a:gd name="T5" fmla="*/ 0 h 300"/>
                  <a:gd name="T6" fmla="*/ 0 w 158"/>
                  <a:gd name="T7" fmla="*/ 0 h 300"/>
                  <a:gd name="T8" fmla="*/ 0 w 158"/>
                  <a:gd name="T9" fmla="*/ 0 h 300"/>
                  <a:gd name="T10" fmla="*/ 0 w 158"/>
                  <a:gd name="T11" fmla="*/ 0 h 300"/>
                  <a:gd name="T12" fmla="*/ 0 w 158"/>
                  <a:gd name="T13" fmla="*/ 0 h 300"/>
                  <a:gd name="T14" fmla="*/ 0 w 158"/>
                  <a:gd name="T15" fmla="*/ 0 h 300"/>
                  <a:gd name="T16" fmla="*/ 0 w 158"/>
                  <a:gd name="T17" fmla="*/ 0 h 300"/>
                  <a:gd name="T18" fmla="*/ 0 w 158"/>
                  <a:gd name="T19" fmla="*/ 0 h 300"/>
                  <a:gd name="T20" fmla="*/ 0 w 158"/>
                  <a:gd name="T21" fmla="*/ 0 h 300"/>
                  <a:gd name="T22" fmla="*/ 0 w 158"/>
                  <a:gd name="T23" fmla="*/ 0 h 300"/>
                  <a:gd name="T24" fmla="*/ 0 w 158"/>
                  <a:gd name="T25" fmla="*/ 0 h 300"/>
                  <a:gd name="T26" fmla="*/ 0 w 158"/>
                  <a:gd name="T27" fmla="*/ 0 h 300"/>
                  <a:gd name="T28" fmla="*/ 0 w 158"/>
                  <a:gd name="T29" fmla="*/ 0 h 300"/>
                  <a:gd name="T30" fmla="*/ 0 w 158"/>
                  <a:gd name="T31" fmla="*/ 0 h 300"/>
                  <a:gd name="T32" fmla="*/ 0 w 158"/>
                  <a:gd name="T33" fmla="*/ 0 h 300"/>
                  <a:gd name="T34" fmla="*/ 0 w 158"/>
                  <a:gd name="T35" fmla="*/ 0 h 300"/>
                  <a:gd name="T36" fmla="*/ 0 w 158"/>
                  <a:gd name="T37" fmla="*/ 0 h 300"/>
                  <a:gd name="T38" fmla="*/ 0 w 158"/>
                  <a:gd name="T39" fmla="*/ 0 h 300"/>
                  <a:gd name="T40" fmla="*/ 0 w 158"/>
                  <a:gd name="T41" fmla="*/ 0 h 300"/>
                  <a:gd name="T42" fmla="*/ 0 w 158"/>
                  <a:gd name="T43" fmla="*/ 0 h 300"/>
                  <a:gd name="T44" fmla="*/ 0 w 158"/>
                  <a:gd name="T45" fmla="*/ 0 h 300"/>
                  <a:gd name="T46" fmla="*/ 0 w 158"/>
                  <a:gd name="T47" fmla="*/ 0 h 300"/>
                  <a:gd name="T48" fmla="*/ 0 w 158"/>
                  <a:gd name="T49" fmla="*/ 0 h 300"/>
                  <a:gd name="T50" fmla="*/ 0 w 158"/>
                  <a:gd name="T51" fmla="*/ 0 h 300"/>
                  <a:gd name="T52" fmla="*/ 0 w 158"/>
                  <a:gd name="T53" fmla="*/ 0 h 300"/>
                  <a:gd name="T54" fmla="*/ 0 w 158"/>
                  <a:gd name="T55" fmla="*/ 0 h 300"/>
                  <a:gd name="T56" fmla="*/ 0 w 158"/>
                  <a:gd name="T57" fmla="*/ 0 h 300"/>
                  <a:gd name="T58" fmla="*/ 0 w 158"/>
                  <a:gd name="T59" fmla="*/ 0 h 300"/>
                  <a:gd name="T60" fmla="*/ 0 w 158"/>
                  <a:gd name="T61" fmla="*/ 0 h 300"/>
                  <a:gd name="T62" fmla="*/ 0 w 158"/>
                  <a:gd name="T63" fmla="*/ 0 h 300"/>
                  <a:gd name="T64" fmla="*/ 0 w 158"/>
                  <a:gd name="T65" fmla="*/ 0 h 300"/>
                  <a:gd name="T66" fmla="*/ 0 w 158"/>
                  <a:gd name="T67" fmla="*/ 0 h 300"/>
                  <a:gd name="T68" fmla="*/ 0 w 158"/>
                  <a:gd name="T69" fmla="*/ 0 h 300"/>
                  <a:gd name="T70" fmla="*/ 0 w 158"/>
                  <a:gd name="T71" fmla="*/ 0 h 300"/>
                  <a:gd name="T72" fmla="*/ 0 w 158"/>
                  <a:gd name="T73" fmla="*/ 0 h 300"/>
                  <a:gd name="T74" fmla="*/ 0 w 158"/>
                  <a:gd name="T75" fmla="*/ 0 h 300"/>
                  <a:gd name="T76" fmla="*/ 0 w 158"/>
                  <a:gd name="T77" fmla="*/ 0 h 300"/>
                  <a:gd name="T78" fmla="*/ 0 w 158"/>
                  <a:gd name="T79" fmla="*/ 0 h 300"/>
                  <a:gd name="T80" fmla="*/ 0 w 158"/>
                  <a:gd name="T81" fmla="*/ 0 h 300"/>
                  <a:gd name="T82" fmla="*/ 0 w 158"/>
                  <a:gd name="T83" fmla="*/ 0 h 300"/>
                  <a:gd name="T84" fmla="*/ 0 w 158"/>
                  <a:gd name="T85" fmla="*/ 0 h 300"/>
                  <a:gd name="T86" fmla="*/ 0 w 158"/>
                  <a:gd name="T87" fmla="*/ 0 h 300"/>
                  <a:gd name="T88" fmla="*/ 0 w 158"/>
                  <a:gd name="T89" fmla="*/ 0 h 300"/>
                  <a:gd name="T90" fmla="*/ 0 w 158"/>
                  <a:gd name="T91" fmla="*/ 0 h 300"/>
                  <a:gd name="T92" fmla="*/ 0 w 158"/>
                  <a:gd name="T93" fmla="*/ 0 h 3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8"/>
                  <a:gd name="T142" fmla="*/ 0 h 300"/>
                  <a:gd name="T143" fmla="*/ 158 w 158"/>
                  <a:gd name="T144" fmla="*/ 300 h 3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8" h="300">
                    <a:moveTo>
                      <a:pt x="85" y="51"/>
                    </a:moveTo>
                    <a:lnTo>
                      <a:pt x="85" y="50"/>
                    </a:lnTo>
                    <a:lnTo>
                      <a:pt x="86" y="48"/>
                    </a:lnTo>
                    <a:lnTo>
                      <a:pt x="88" y="44"/>
                    </a:lnTo>
                    <a:lnTo>
                      <a:pt x="92" y="41"/>
                    </a:lnTo>
                    <a:lnTo>
                      <a:pt x="94" y="37"/>
                    </a:lnTo>
                    <a:lnTo>
                      <a:pt x="96" y="35"/>
                    </a:lnTo>
                    <a:lnTo>
                      <a:pt x="98" y="31"/>
                    </a:lnTo>
                    <a:lnTo>
                      <a:pt x="101" y="29"/>
                    </a:lnTo>
                    <a:lnTo>
                      <a:pt x="104" y="25"/>
                    </a:lnTo>
                    <a:lnTo>
                      <a:pt x="106" y="23"/>
                    </a:lnTo>
                    <a:lnTo>
                      <a:pt x="109" y="20"/>
                    </a:lnTo>
                    <a:lnTo>
                      <a:pt x="112" y="17"/>
                    </a:lnTo>
                    <a:lnTo>
                      <a:pt x="115" y="14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4" y="6"/>
                    </a:lnTo>
                    <a:lnTo>
                      <a:pt x="126" y="5"/>
                    </a:lnTo>
                    <a:lnTo>
                      <a:pt x="130" y="3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47" y="1"/>
                    </a:lnTo>
                    <a:lnTo>
                      <a:pt x="150" y="4"/>
                    </a:lnTo>
                    <a:lnTo>
                      <a:pt x="152" y="6"/>
                    </a:lnTo>
                    <a:lnTo>
                      <a:pt x="155" y="10"/>
                    </a:lnTo>
                    <a:lnTo>
                      <a:pt x="156" y="13"/>
                    </a:lnTo>
                    <a:lnTo>
                      <a:pt x="157" y="17"/>
                    </a:lnTo>
                    <a:lnTo>
                      <a:pt x="157" y="20"/>
                    </a:lnTo>
                    <a:lnTo>
                      <a:pt x="158" y="25"/>
                    </a:lnTo>
                    <a:lnTo>
                      <a:pt x="158" y="30"/>
                    </a:lnTo>
                    <a:lnTo>
                      <a:pt x="158" y="35"/>
                    </a:lnTo>
                    <a:lnTo>
                      <a:pt x="158" y="37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6"/>
                    </a:lnTo>
                    <a:lnTo>
                      <a:pt x="157" y="49"/>
                    </a:lnTo>
                    <a:lnTo>
                      <a:pt x="157" y="51"/>
                    </a:lnTo>
                    <a:lnTo>
                      <a:pt x="156" y="55"/>
                    </a:lnTo>
                    <a:lnTo>
                      <a:pt x="156" y="58"/>
                    </a:lnTo>
                    <a:lnTo>
                      <a:pt x="155" y="61"/>
                    </a:lnTo>
                    <a:lnTo>
                      <a:pt x="155" y="64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4"/>
                    </a:lnTo>
                    <a:lnTo>
                      <a:pt x="151" y="77"/>
                    </a:lnTo>
                    <a:lnTo>
                      <a:pt x="150" y="80"/>
                    </a:lnTo>
                    <a:lnTo>
                      <a:pt x="150" y="83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47" y="93"/>
                    </a:lnTo>
                    <a:lnTo>
                      <a:pt x="146" y="96"/>
                    </a:lnTo>
                    <a:lnTo>
                      <a:pt x="145" y="99"/>
                    </a:lnTo>
                    <a:lnTo>
                      <a:pt x="144" y="102"/>
                    </a:lnTo>
                    <a:lnTo>
                      <a:pt x="143" y="106"/>
                    </a:lnTo>
                    <a:lnTo>
                      <a:pt x="143" y="108"/>
                    </a:lnTo>
                    <a:lnTo>
                      <a:pt x="141" y="112"/>
                    </a:lnTo>
                    <a:lnTo>
                      <a:pt x="140" y="115"/>
                    </a:lnTo>
                    <a:lnTo>
                      <a:pt x="140" y="119"/>
                    </a:lnTo>
                    <a:lnTo>
                      <a:pt x="139" y="121"/>
                    </a:lnTo>
                    <a:lnTo>
                      <a:pt x="138" y="124"/>
                    </a:lnTo>
                    <a:lnTo>
                      <a:pt x="137" y="127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7"/>
                    </a:lnTo>
                    <a:lnTo>
                      <a:pt x="134" y="139"/>
                    </a:lnTo>
                    <a:lnTo>
                      <a:pt x="133" y="143"/>
                    </a:lnTo>
                    <a:lnTo>
                      <a:pt x="133" y="145"/>
                    </a:lnTo>
                    <a:lnTo>
                      <a:pt x="131" y="150"/>
                    </a:lnTo>
                    <a:lnTo>
                      <a:pt x="130" y="156"/>
                    </a:lnTo>
                    <a:lnTo>
                      <a:pt x="130" y="159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28" y="172"/>
                    </a:lnTo>
                    <a:lnTo>
                      <a:pt x="128" y="176"/>
                    </a:lnTo>
                    <a:lnTo>
                      <a:pt x="130" y="179"/>
                    </a:lnTo>
                    <a:lnTo>
                      <a:pt x="130" y="182"/>
                    </a:lnTo>
                    <a:lnTo>
                      <a:pt x="130" y="184"/>
                    </a:lnTo>
                    <a:lnTo>
                      <a:pt x="130" y="188"/>
                    </a:lnTo>
                    <a:lnTo>
                      <a:pt x="131" y="191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31" y="204"/>
                    </a:lnTo>
                    <a:lnTo>
                      <a:pt x="132" y="209"/>
                    </a:lnTo>
                    <a:lnTo>
                      <a:pt x="131" y="214"/>
                    </a:lnTo>
                    <a:lnTo>
                      <a:pt x="131" y="218"/>
                    </a:lnTo>
                    <a:lnTo>
                      <a:pt x="131" y="223"/>
                    </a:lnTo>
                    <a:lnTo>
                      <a:pt x="131" y="229"/>
                    </a:lnTo>
                    <a:lnTo>
                      <a:pt x="130" y="234"/>
                    </a:lnTo>
                    <a:lnTo>
                      <a:pt x="130" y="239"/>
                    </a:lnTo>
                    <a:lnTo>
                      <a:pt x="130" y="245"/>
                    </a:lnTo>
                    <a:lnTo>
                      <a:pt x="128" y="249"/>
                    </a:lnTo>
                    <a:lnTo>
                      <a:pt x="127" y="254"/>
                    </a:lnTo>
                    <a:lnTo>
                      <a:pt x="126" y="259"/>
                    </a:lnTo>
                    <a:lnTo>
                      <a:pt x="125" y="264"/>
                    </a:lnTo>
                    <a:lnTo>
                      <a:pt x="123" y="268"/>
                    </a:lnTo>
                    <a:lnTo>
                      <a:pt x="120" y="272"/>
                    </a:lnTo>
                    <a:lnTo>
                      <a:pt x="118" y="277"/>
                    </a:lnTo>
                    <a:lnTo>
                      <a:pt x="115" y="280"/>
                    </a:lnTo>
                    <a:lnTo>
                      <a:pt x="113" y="285"/>
                    </a:lnTo>
                    <a:lnTo>
                      <a:pt x="111" y="287"/>
                    </a:lnTo>
                    <a:lnTo>
                      <a:pt x="107" y="290"/>
                    </a:lnTo>
                    <a:lnTo>
                      <a:pt x="104" y="293"/>
                    </a:lnTo>
                    <a:lnTo>
                      <a:pt x="100" y="296"/>
                    </a:lnTo>
                    <a:lnTo>
                      <a:pt x="95" y="297"/>
                    </a:lnTo>
                    <a:lnTo>
                      <a:pt x="90" y="299"/>
                    </a:lnTo>
                    <a:lnTo>
                      <a:pt x="86" y="299"/>
                    </a:lnTo>
                    <a:lnTo>
                      <a:pt x="81" y="300"/>
                    </a:lnTo>
                    <a:lnTo>
                      <a:pt x="75" y="300"/>
                    </a:lnTo>
                    <a:lnTo>
                      <a:pt x="70" y="299"/>
                    </a:lnTo>
                    <a:lnTo>
                      <a:pt x="66" y="298"/>
                    </a:lnTo>
                    <a:lnTo>
                      <a:pt x="61" y="297"/>
                    </a:lnTo>
                    <a:lnTo>
                      <a:pt x="56" y="294"/>
                    </a:lnTo>
                    <a:lnTo>
                      <a:pt x="51" y="291"/>
                    </a:lnTo>
                    <a:lnTo>
                      <a:pt x="48" y="288"/>
                    </a:lnTo>
                    <a:lnTo>
                      <a:pt x="43" y="285"/>
                    </a:lnTo>
                    <a:lnTo>
                      <a:pt x="40" y="280"/>
                    </a:lnTo>
                    <a:lnTo>
                      <a:pt x="36" y="277"/>
                    </a:lnTo>
                    <a:lnTo>
                      <a:pt x="32" y="272"/>
                    </a:lnTo>
                    <a:lnTo>
                      <a:pt x="30" y="268"/>
                    </a:lnTo>
                    <a:lnTo>
                      <a:pt x="26" y="264"/>
                    </a:lnTo>
                    <a:lnTo>
                      <a:pt x="24" y="259"/>
                    </a:lnTo>
                    <a:lnTo>
                      <a:pt x="22" y="254"/>
                    </a:lnTo>
                    <a:lnTo>
                      <a:pt x="19" y="249"/>
                    </a:lnTo>
                    <a:lnTo>
                      <a:pt x="16" y="243"/>
                    </a:lnTo>
                    <a:lnTo>
                      <a:pt x="13" y="239"/>
                    </a:lnTo>
                    <a:lnTo>
                      <a:pt x="12" y="234"/>
                    </a:lnTo>
                    <a:lnTo>
                      <a:pt x="10" y="229"/>
                    </a:lnTo>
                    <a:lnTo>
                      <a:pt x="9" y="224"/>
                    </a:lnTo>
                    <a:lnTo>
                      <a:pt x="8" y="220"/>
                    </a:lnTo>
                    <a:lnTo>
                      <a:pt x="5" y="215"/>
                    </a:lnTo>
                    <a:lnTo>
                      <a:pt x="5" y="211"/>
                    </a:lnTo>
                    <a:lnTo>
                      <a:pt x="4" y="208"/>
                    </a:lnTo>
                    <a:lnTo>
                      <a:pt x="3" y="204"/>
                    </a:lnTo>
                    <a:lnTo>
                      <a:pt x="2" y="202"/>
                    </a:lnTo>
                    <a:lnTo>
                      <a:pt x="2" y="199"/>
                    </a:lnTo>
                    <a:lnTo>
                      <a:pt x="0" y="196"/>
                    </a:lnTo>
                    <a:lnTo>
                      <a:pt x="85" y="5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2" name="Freeform 281"/>
              <p:cNvSpPr>
                <a:spLocks/>
              </p:cNvSpPr>
              <p:nvPr/>
            </p:nvSpPr>
            <p:spPr bwMode="auto">
              <a:xfrm>
                <a:off x="1806" y="1431"/>
                <a:ext cx="26" cy="101"/>
              </a:xfrm>
              <a:custGeom>
                <a:avLst/>
                <a:gdLst>
                  <a:gd name="T0" fmla="*/ 0 w 77"/>
                  <a:gd name="T1" fmla="*/ 0 h 301"/>
                  <a:gd name="T2" fmla="*/ 0 w 77"/>
                  <a:gd name="T3" fmla="*/ 0 h 301"/>
                  <a:gd name="T4" fmla="*/ 0 w 77"/>
                  <a:gd name="T5" fmla="*/ 0 h 301"/>
                  <a:gd name="T6" fmla="*/ 0 w 77"/>
                  <a:gd name="T7" fmla="*/ 0 h 301"/>
                  <a:gd name="T8" fmla="*/ 0 w 77"/>
                  <a:gd name="T9" fmla="*/ 0 h 301"/>
                  <a:gd name="T10" fmla="*/ 0 w 77"/>
                  <a:gd name="T11" fmla="*/ 0 h 301"/>
                  <a:gd name="T12" fmla="*/ 0 w 77"/>
                  <a:gd name="T13" fmla="*/ 0 h 301"/>
                  <a:gd name="T14" fmla="*/ 0 w 77"/>
                  <a:gd name="T15" fmla="*/ 0 h 301"/>
                  <a:gd name="T16" fmla="*/ 0 w 77"/>
                  <a:gd name="T17" fmla="*/ 0 h 301"/>
                  <a:gd name="T18" fmla="*/ 0 w 77"/>
                  <a:gd name="T19" fmla="*/ 0 h 301"/>
                  <a:gd name="T20" fmla="*/ 0 w 77"/>
                  <a:gd name="T21" fmla="*/ 0 h 301"/>
                  <a:gd name="T22" fmla="*/ 0 w 77"/>
                  <a:gd name="T23" fmla="*/ 0 h 301"/>
                  <a:gd name="T24" fmla="*/ 0 w 77"/>
                  <a:gd name="T25" fmla="*/ 0 h 301"/>
                  <a:gd name="T26" fmla="*/ 0 w 77"/>
                  <a:gd name="T27" fmla="*/ 0 h 301"/>
                  <a:gd name="T28" fmla="*/ 0 w 77"/>
                  <a:gd name="T29" fmla="*/ 0 h 301"/>
                  <a:gd name="T30" fmla="*/ 0 w 77"/>
                  <a:gd name="T31" fmla="*/ 0 h 301"/>
                  <a:gd name="T32" fmla="*/ 0 w 77"/>
                  <a:gd name="T33" fmla="*/ 0 h 301"/>
                  <a:gd name="T34" fmla="*/ 0 w 77"/>
                  <a:gd name="T35" fmla="*/ 0 h 301"/>
                  <a:gd name="T36" fmla="*/ 0 w 77"/>
                  <a:gd name="T37" fmla="*/ 0 h 301"/>
                  <a:gd name="T38" fmla="*/ 0 w 77"/>
                  <a:gd name="T39" fmla="*/ 0 h 301"/>
                  <a:gd name="T40" fmla="*/ 0 w 77"/>
                  <a:gd name="T41" fmla="*/ 0 h 301"/>
                  <a:gd name="T42" fmla="*/ 0 w 77"/>
                  <a:gd name="T43" fmla="*/ 0 h 301"/>
                  <a:gd name="T44" fmla="*/ 0 w 77"/>
                  <a:gd name="T45" fmla="*/ 0 h 301"/>
                  <a:gd name="T46" fmla="*/ 0 w 77"/>
                  <a:gd name="T47" fmla="*/ 0 h 301"/>
                  <a:gd name="T48" fmla="*/ 0 w 77"/>
                  <a:gd name="T49" fmla="*/ 0 h 301"/>
                  <a:gd name="T50" fmla="*/ 0 w 77"/>
                  <a:gd name="T51" fmla="*/ 0 h 301"/>
                  <a:gd name="T52" fmla="*/ 0 w 77"/>
                  <a:gd name="T53" fmla="*/ 0 h 301"/>
                  <a:gd name="T54" fmla="*/ 0 w 77"/>
                  <a:gd name="T55" fmla="*/ 0 h 301"/>
                  <a:gd name="T56" fmla="*/ 0 w 77"/>
                  <a:gd name="T57" fmla="*/ 0 h 301"/>
                  <a:gd name="T58" fmla="*/ 0 w 77"/>
                  <a:gd name="T59" fmla="*/ 0 h 301"/>
                  <a:gd name="T60" fmla="*/ 0 w 77"/>
                  <a:gd name="T61" fmla="*/ 0 h 301"/>
                  <a:gd name="T62" fmla="*/ 0 w 77"/>
                  <a:gd name="T63" fmla="*/ 0 h 301"/>
                  <a:gd name="T64" fmla="*/ 0 w 77"/>
                  <a:gd name="T65" fmla="*/ 0 h 301"/>
                  <a:gd name="T66" fmla="*/ 0 w 77"/>
                  <a:gd name="T67" fmla="*/ 0 h 301"/>
                  <a:gd name="T68" fmla="*/ 0 w 77"/>
                  <a:gd name="T69" fmla="*/ 0 h 301"/>
                  <a:gd name="T70" fmla="*/ 0 w 77"/>
                  <a:gd name="T71" fmla="*/ 0 h 301"/>
                  <a:gd name="T72" fmla="*/ 0 w 77"/>
                  <a:gd name="T73" fmla="*/ 0 h 301"/>
                  <a:gd name="T74" fmla="*/ 0 w 77"/>
                  <a:gd name="T75" fmla="*/ 0 h 301"/>
                  <a:gd name="T76" fmla="*/ 0 w 77"/>
                  <a:gd name="T77" fmla="*/ 0 h 301"/>
                  <a:gd name="T78" fmla="*/ 0 w 77"/>
                  <a:gd name="T79" fmla="*/ 0 h 301"/>
                  <a:gd name="T80" fmla="*/ 0 w 77"/>
                  <a:gd name="T81" fmla="*/ 0 h 301"/>
                  <a:gd name="T82" fmla="*/ 0 w 77"/>
                  <a:gd name="T83" fmla="*/ 0 h 301"/>
                  <a:gd name="T84" fmla="*/ 0 w 77"/>
                  <a:gd name="T85" fmla="*/ 0 h 301"/>
                  <a:gd name="T86" fmla="*/ 0 w 77"/>
                  <a:gd name="T87" fmla="*/ 0 h 301"/>
                  <a:gd name="T88" fmla="*/ 0 w 77"/>
                  <a:gd name="T89" fmla="*/ 0 h 301"/>
                  <a:gd name="T90" fmla="*/ 0 w 77"/>
                  <a:gd name="T91" fmla="*/ 0 h 301"/>
                  <a:gd name="T92" fmla="*/ 0 w 77"/>
                  <a:gd name="T93" fmla="*/ 0 h 301"/>
                  <a:gd name="T94" fmla="*/ 0 w 77"/>
                  <a:gd name="T95" fmla="*/ 0 h 301"/>
                  <a:gd name="T96" fmla="*/ 0 w 77"/>
                  <a:gd name="T97" fmla="*/ 0 h 301"/>
                  <a:gd name="T98" fmla="*/ 0 w 77"/>
                  <a:gd name="T99" fmla="*/ 0 h 301"/>
                  <a:gd name="T100" fmla="*/ 0 w 77"/>
                  <a:gd name="T101" fmla="*/ 0 h 301"/>
                  <a:gd name="T102" fmla="*/ 0 w 77"/>
                  <a:gd name="T103" fmla="*/ 0 h 301"/>
                  <a:gd name="T104" fmla="*/ 0 w 77"/>
                  <a:gd name="T105" fmla="*/ 0 h 301"/>
                  <a:gd name="T106" fmla="*/ 0 w 77"/>
                  <a:gd name="T107" fmla="*/ 0 h 301"/>
                  <a:gd name="T108" fmla="*/ 0 w 77"/>
                  <a:gd name="T109" fmla="*/ 0 h 301"/>
                  <a:gd name="T110" fmla="*/ 0 w 77"/>
                  <a:gd name="T111" fmla="*/ 0 h 301"/>
                  <a:gd name="T112" fmla="*/ 0 w 77"/>
                  <a:gd name="T113" fmla="*/ 0 h 301"/>
                  <a:gd name="T114" fmla="*/ 0 w 77"/>
                  <a:gd name="T115" fmla="*/ 0 h 301"/>
                  <a:gd name="T116" fmla="*/ 0 w 77"/>
                  <a:gd name="T117" fmla="*/ 0 h 301"/>
                  <a:gd name="T118" fmla="*/ 0 w 77"/>
                  <a:gd name="T119" fmla="*/ 0 h 3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"/>
                  <a:gd name="T181" fmla="*/ 0 h 301"/>
                  <a:gd name="T182" fmla="*/ 77 w 77"/>
                  <a:gd name="T183" fmla="*/ 301 h 3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" h="301">
                    <a:moveTo>
                      <a:pt x="77" y="10"/>
                    </a:moveTo>
                    <a:lnTo>
                      <a:pt x="75" y="14"/>
                    </a:lnTo>
                    <a:lnTo>
                      <a:pt x="75" y="18"/>
                    </a:lnTo>
                    <a:lnTo>
                      <a:pt x="74" y="20"/>
                    </a:lnTo>
                    <a:lnTo>
                      <a:pt x="74" y="24"/>
                    </a:lnTo>
                    <a:lnTo>
                      <a:pt x="72" y="27"/>
                    </a:lnTo>
                    <a:lnTo>
                      <a:pt x="71" y="31"/>
                    </a:lnTo>
                    <a:lnTo>
                      <a:pt x="70" y="33"/>
                    </a:lnTo>
                    <a:lnTo>
                      <a:pt x="70" y="38"/>
                    </a:lnTo>
                    <a:lnTo>
                      <a:pt x="69" y="40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8" y="50"/>
                    </a:lnTo>
                    <a:lnTo>
                      <a:pt x="66" y="53"/>
                    </a:lnTo>
                    <a:lnTo>
                      <a:pt x="66" y="57"/>
                    </a:lnTo>
                    <a:lnTo>
                      <a:pt x="65" y="59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4" y="67"/>
                    </a:lnTo>
                    <a:lnTo>
                      <a:pt x="64" y="71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9"/>
                    </a:lnTo>
                    <a:lnTo>
                      <a:pt x="63" y="83"/>
                    </a:lnTo>
                    <a:lnTo>
                      <a:pt x="63" y="86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95"/>
                    </a:lnTo>
                    <a:lnTo>
                      <a:pt x="62" y="97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1" y="105"/>
                    </a:lnTo>
                    <a:lnTo>
                      <a:pt x="61" y="109"/>
                    </a:lnTo>
                    <a:lnTo>
                      <a:pt x="59" y="115"/>
                    </a:lnTo>
                    <a:lnTo>
                      <a:pt x="59" y="121"/>
                    </a:lnTo>
                    <a:lnTo>
                      <a:pt x="59" y="123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7"/>
                    </a:lnTo>
                    <a:lnTo>
                      <a:pt x="57" y="143"/>
                    </a:lnTo>
                    <a:lnTo>
                      <a:pt x="57" y="146"/>
                    </a:lnTo>
                    <a:lnTo>
                      <a:pt x="57" y="149"/>
                    </a:lnTo>
                    <a:lnTo>
                      <a:pt x="56" y="153"/>
                    </a:lnTo>
                    <a:lnTo>
                      <a:pt x="56" y="155"/>
                    </a:lnTo>
                    <a:lnTo>
                      <a:pt x="56" y="159"/>
                    </a:lnTo>
                    <a:lnTo>
                      <a:pt x="55" y="161"/>
                    </a:lnTo>
                    <a:lnTo>
                      <a:pt x="55" y="165"/>
                    </a:lnTo>
                    <a:lnTo>
                      <a:pt x="55" y="167"/>
                    </a:lnTo>
                    <a:lnTo>
                      <a:pt x="55" y="171"/>
                    </a:lnTo>
                    <a:lnTo>
                      <a:pt x="53" y="174"/>
                    </a:lnTo>
                    <a:lnTo>
                      <a:pt x="53" y="177"/>
                    </a:lnTo>
                    <a:lnTo>
                      <a:pt x="53" y="180"/>
                    </a:lnTo>
                    <a:lnTo>
                      <a:pt x="52" y="184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3"/>
                    </a:lnTo>
                    <a:lnTo>
                      <a:pt x="50" y="197"/>
                    </a:lnTo>
                    <a:lnTo>
                      <a:pt x="50" y="200"/>
                    </a:lnTo>
                    <a:lnTo>
                      <a:pt x="49" y="204"/>
                    </a:lnTo>
                    <a:lnTo>
                      <a:pt x="49" y="209"/>
                    </a:lnTo>
                    <a:lnTo>
                      <a:pt x="46" y="213"/>
                    </a:lnTo>
                    <a:lnTo>
                      <a:pt x="45" y="218"/>
                    </a:lnTo>
                    <a:lnTo>
                      <a:pt x="44" y="222"/>
                    </a:lnTo>
                    <a:lnTo>
                      <a:pt x="43" y="225"/>
                    </a:lnTo>
                    <a:lnTo>
                      <a:pt x="42" y="229"/>
                    </a:lnTo>
                    <a:lnTo>
                      <a:pt x="40" y="232"/>
                    </a:lnTo>
                    <a:lnTo>
                      <a:pt x="40" y="235"/>
                    </a:lnTo>
                    <a:lnTo>
                      <a:pt x="40" y="237"/>
                    </a:lnTo>
                    <a:lnTo>
                      <a:pt x="40" y="239"/>
                    </a:lnTo>
                    <a:lnTo>
                      <a:pt x="40" y="243"/>
                    </a:lnTo>
                    <a:lnTo>
                      <a:pt x="40" y="244"/>
                    </a:lnTo>
                    <a:lnTo>
                      <a:pt x="40" y="248"/>
                    </a:lnTo>
                    <a:lnTo>
                      <a:pt x="40" y="249"/>
                    </a:lnTo>
                    <a:lnTo>
                      <a:pt x="42" y="252"/>
                    </a:lnTo>
                    <a:lnTo>
                      <a:pt x="46" y="255"/>
                    </a:lnTo>
                    <a:lnTo>
                      <a:pt x="50" y="257"/>
                    </a:lnTo>
                    <a:lnTo>
                      <a:pt x="55" y="260"/>
                    </a:lnTo>
                    <a:lnTo>
                      <a:pt x="61" y="263"/>
                    </a:lnTo>
                    <a:lnTo>
                      <a:pt x="64" y="265"/>
                    </a:lnTo>
                    <a:lnTo>
                      <a:pt x="66" y="268"/>
                    </a:lnTo>
                    <a:lnTo>
                      <a:pt x="69" y="271"/>
                    </a:lnTo>
                    <a:lnTo>
                      <a:pt x="70" y="276"/>
                    </a:lnTo>
                    <a:lnTo>
                      <a:pt x="70" y="279"/>
                    </a:lnTo>
                    <a:lnTo>
                      <a:pt x="70" y="283"/>
                    </a:lnTo>
                    <a:lnTo>
                      <a:pt x="69" y="287"/>
                    </a:lnTo>
                    <a:lnTo>
                      <a:pt x="68" y="290"/>
                    </a:lnTo>
                    <a:lnTo>
                      <a:pt x="64" y="293"/>
                    </a:lnTo>
                    <a:lnTo>
                      <a:pt x="62" y="296"/>
                    </a:lnTo>
                    <a:lnTo>
                      <a:pt x="58" y="298"/>
                    </a:lnTo>
                    <a:lnTo>
                      <a:pt x="55" y="300"/>
                    </a:lnTo>
                    <a:lnTo>
                      <a:pt x="51" y="301"/>
                    </a:lnTo>
                    <a:lnTo>
                      <a:pt x="48" y="301"/>
                    </a:lnTo>
                    <a:lnTo>
                      <a:pt x="43" y="301"/>
                    </a:lnTo>
                    <a:lnTo>
                      <a:pt x="39" y="299"/>
                    </a:lnTo>
                    <a:lnTo>
                      <a:pt x="33" y="295"/>
                    </a:lnTo>
                    <a:lnTo>
                      <a:pt x="29" y="292"/>
                    </a:lnTo>
                    <a:lnTo>
                      <a:pt x="23" y="289"/>
                    </a:lnTo>
                    <a:lnTo>
                      <a:pt x="18" y="286"/>
                    </a:lnTo>
                    <a:lnTo>
                      <a:pt x="13" y="281"/>
                    </a:lnTo>
                    <a:lnTo>
                      <a:pt x="10" y="277"/>
                    </a:lnTo>
                    <a:lnTo>
                      <a:pt x="6" y="273"/>
                    </a:lnTo>
                    <a:lnTo>
                      <a:pt x="4" y="268"/>
                    </a:lnTo>
                    <a:lnTo>
                      <a:pt x="1" y="262"/>
                    </a:lnTo>
                    <a:lnTo>
                      <a:pt x="1" y="257"/>
                    </a:lnTo>
                    <a:lnTo>
                      <a:pt x="0" y="254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2" y="222"/>
                    </a:lnTo>
                    <a:lnTo>
                      <a:pt x="2" y="216"/>
                    </a:lnTo>
                    <a:lnTo>
                      <a:pt x="4" y="211"/>
                    </a:lnTo>
                    <a:lnTo>
                      <a:pt x="5" y="207"/>
                    </a:lnTo>
                    <a:lnTo>
                      <a:pt x="6" y="205"/>
                    </a:lnTo>
                    <a:lnTo>
                      <a:pt x="6" y="201"/>
                    </a:lnTo>
                    <a:lnTo>
                      <a:pt x="7" y="199"/>
                    </a:lnTo>
                    <a:lnTo>
                      <a:pt x="7" y="196"/>
                    </a:lnTo>
                    <a:lnTo>
                      <a:pt x="8" y="192"/>
                    </a:lnTo>
                    <a:lnTo>
                      <a:pt x="8" y="188"/>
                    </a:lnTo>
                    <a:lnTo>
                      <a:pt x="10" y="185"/>
                    </a:lnTo>
                    <a:lnTo>
                      <a:pt x="11" y="181"/>
                    </a:lnTo>
                    <a:lnTo>
                      <a:pt x="12" y="178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8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5" y="159"/>
                    </a:lnTo>
                    <a:lnTo>
                      <a:pt x="17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9" y="147"/>
                    </a:lnTo>
                    <a:lnTo>
                      <a:pt x="19" y="145"/>
                    </a:lnTo>
                    <a:lnTo>
                      <a:pt x="20" y="141"/>
                    </a:lnTo>
                    <a:lnTo>
                      <a:pt x="20" y="139"/>
                    </a:lnTo>
                    <a:lnTo>
                      <a:pt x="21" y="135"/>
                    </a:lnTo>
                    <a:lnTo>
                      <a:pt x="24" y="130"/>
                    </a:lnTo>
                    <a:lnTo>
                      <a:pt x="25" y="124"/>
                    </a:lnTo>
                    <a:lnTo>
                      <a:pt x="26" y="118"/>
                    </a:lnTo>
                    <a:lnTo>
                      <a:pt x="29" y="114"/>
                    </a:lnTo>
                    <a:lnTo>
                      <a:pt x="30" y="108"/>
                    </a:lnTo>
                    <a:lnTo>
                      <a:pt x="31" y="103"/>
                    </a:lnTo>
                    <a:lnTo>
                      <a:pt x="33" y="97"/>
                    </a:lnTo>
                    <a:lnTo>
                      <a:pt x="34" y="91"/>
                    </a:lnTo>
                    <a:lnTo>
                      <a:pt x="36" y="86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9" y="75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3" y="63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2"/>
                    </a:lnTo>
                    <a:lnTo>
                      <a:pt x="49" y="39"/>
                    </a:lnTo>
                    <a:lnTo>
                      <a:pt x="50" y="37"/>
                    </a:lnTo>
                    <a:lnTo>
                      <a:pt x="50" y="33"/>
                    </a:lnTo>
                    <a:lnTo>
                      <a:pt x="51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58" y="7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6" y="7"/>
                    </a:lnTo>
                    <a:lnTo>
                      <a:pt x="7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3" name="Freeform 282"/>
              <p:cNvSpPr>
                <a:spLocks/>
              </p:cNvSpPr>
              <p:nvPr/>
            </p:nvSpPr>
            <p:spPr bwMode="auto">
              <a:xfrm>
                <a:off x="1743" y="1538"/>
                <a:ext cx="64" cy="65"/>
              </a:xfrm>
              <a:custGeom>
                <a:avLst/>
                <a:gdLst>
                  <a:gd name="T0" fmla="*/ 0 w 191"/>
                  <a:gd name="T1" fmla="*/ 0 h 197"/>
                  <a:gd name="T2" fmla="*/ 0 w 191"/>
                  <a:gd name="T3" fmla="*/ 0 h 197"/>
                  <a:gd name="T4" fmla="*/ 0 w 191"/>
                  <a:gd name="T5" fmla="*/ 0 h 197"/>
                  <a:gd name="T6" fmla="*/ 0 w 191"/>
                  <a:gd name="T7" fmla="*/ 0 h 197"/>
                  <a:gd name="T8" fmla="*/ 0 w 191"/>
                  <a:gd name="T9" fmla="*/ 0 h 197"/>
                  <a:gd name="T10" fmla="*/ 0 w 191"/>
                  <a:gd name="T11" fmla="*/ 0 h 197"/>
                  <a:gd name="T12" fmla="*/ 0 w 191"/>
                  <a:gd name="T13" fmla="*/ 0 h 197"/>
                  <a:gd name="T14" fmla="*/ 0 w 191"/>
                  <a:gd name="T15" fmla="*/ 0 h 197"/>
                  <a:gd name="T16" fmla="*/ 0 w 191"/>
                  <a:gd name="T17" fmla="*/ 0 h 197"/>
                  <a:gd name="T18" fmla="*/ 0 w 191"/>
                  <a:gd name="T19" fmla="*/ 0 h 197"/>
                  <a:gd name="T20" fmla="*/ 0 w 191"/>
                  <a:gd name="T21" fmla="*/ 0 h 197"/>
                  <a:gd name="T22" fmla="*/ 0 w 191"/>
                  <a:gd name="T23" fmla="*/ 0 h 197"/>
                  <a:gd name="T24" fmla="*/ 0 w 191"/>
                  <a:gd name="T25" fmla="*/ 0 h 197"/>
                  <a:gd name="T26" fmla="*/ 0 w 191"/>
                  <a:gd name="T27" fmla="*/ 0 h 197"/>
                  <a:gd name="T28" fmla="*/ 0 w 191"/>
                  <a:gd name="T29" fmla="*/ 0 h 197"/>
                  <a:gd name="T30" fmla="*/ 0 w 191"/>
                  <a:gd name="T31" fmla="*/ 0 h 197"/>
                  <a:gd name="T32" fmla="*/ 0 w 191"/>
                  <a:gd name="T33" fmla="*/ 0 h 197"/>
                  <a:gd name="T34" fmla="*/ 0 w 191"/>
                  <a:gd name="T35" fmla="*/ 0 h 197"/>
                  <a:gd name="T36" fmla="*/ 0 w 191"/>
                  <a:gd name="T37" fmla="*/ 0 h 197"/>
                  <a:gd name="T38" fmla="*/ 0 w 191"/>
                  <a:gd name="T39" fmla="*/ 0 h 197"/>
                  <a:gd name="T40" fmla="*/ 0 w 191"/>
                  <a:gd name="T41" fmla="*/ 0 h 197"/>
                  <a:gd name="T42" fmla="*/ 0 w 191"/>
                  <a:gd name="T43" fmla="*/ 0 h 197"/>
                  <a:gd name="T44" fmla="*/ 0 w 191"/>
                  <a:gd name="T45" fmla="*/ 0 h 197"/>
                  <a:gd name="T46" fmla="*/ 0 w 191"/>
                  <a:gd name="T47" fmla="*/ 0 h 197"/>
                  <a:gd name="T48" fmla="*/ 0 w 191"/>
                  <a:gd name="T49" fmla="*/ 0 h 197"/>
                  <a:gd name="T50" fmla="*/ 0 w 191"/>
                  <a:gd name="T51" fmla="*/ 0 h 197"/>
                  <a:gd name="T52" fmla="*/ 0 w 191"/>
                  <a:gd name="T53" fmla="*/ 0 h 197"/>
                  <a:gd name="T54" fmla="*/ 0 w 191"/>
                  <a:gd name="T55" fmla="*/ 0 h 197"/>
                  <a:gd name="T56" fmla="*/ 0 w 191"/>
                  <a:gd name="T57" fmla="*/ 0 h 197"/>
                  <a:gd name="T58" fmla="*/ 0 w 191"/>
                  <a:gd name="T59" fmla="*/ 0 h 197"/>
                  <a:gd name="T60" fmla="*/ 0 w 191"/>
                  <a:gd name="T61" fmla="*/ 0 h 197"/>
                  <a:gd name="T62" fmla="*/ 0 w 191"/>
                  <a:gd name="T63" fmla="*/ 0 h 197"/>
                  <a:gd name="T64" fmla="*/ 0 w 191"/>
                  <a:gd name="T65" fmla="*/ 0 h 197"/>
                  <a:gd name="T66" fmla="*/ 0 w 191"/>
                  <a:gd name="T67" fmla="*/ 0 h 197"/>
                  <a:gd name="T68" fmla="*/ 0 w 191"/>
                  <a:gd name="T69" fmla="*/ 0 h 197"/>
                  <a:gd name="T70" fmla="*/ 0 w 191"/>
                  <a:gd name="T71" fmla="*/ 0 h 197"/>
                  <a:gd name="T72" fmla="*/ 0 w 191"/>
                  <a:gd name="T73" fmla="*/ 0 h 197"/>
                  <a:gd name="T74" fmla="*/ 0 w 191"/>
                  <a:gd name="T75" fmla="*/ 0 h 197"/>
                  <a:gd name="T76" fmla="*/ 0 w 191"/>
                  <a:gd name="T77" fmla="*/ 0 h 197"/>
                  <a:gd name="T78" fmla="*/ 0 w 191"/>
                  <a:gd name="T79" fmla="*/ 0 h 197"/>
                  <a:gd name="T80" fmla="*/ 0 w 191"/>
                  <a:gd name="T81" fmla="*/ 0 h 197"/>
                  <a:gd name="T82" fmla="*/ 0 w 191"/>
                  <a:gd name="T83" fmla="*/ 0 h 197"/>
                  <a:gd name="T84" fmla="*/ 0 w 191"/>
                  <a:gd name="T85" fmla="*/ 0 h 197"/>
                  <a:gd name="T86" fmla="*/ 0 w 191"/>
                  <a:gd name="T87" fmla="*/ 0 h 197"/>
                  <a:gd name="T88" fmla="*/ 0 w 191"/>
                  <a:gd name="T89" fmla="*/ 0 h 197"/>
                  <a:gd name="T90" fmla="*/ 0 w 191"/>
                  <a:gd name="T91" fmla="*/ 0 h 197"/>
                  <a:gd name="T92" fmla="*/ 0 w 191"/>
                  <a:gd name="T93" fmla="*/ 0 h 197"/>
                  <a:gd name="T94" fmla="*/ 0 w 191"/>
                  <a:gd name="T95" fmla="*/ 0 h 197"/>
                  <a:gd name="T96" fmla="*/ 0 w 191"/>
                  <a:gd name="T97" fmla="*/ 0 h 197"/>
                  <a:gd name="T98" fmla="*/ 0 w 191"/>
                  <a:gd name="T99" fmla="*/ 0 h 197"/>
                  <a:gd name="T100" fmla="*/ 0 w 191"/>
                  <a:gd name="T101" fmla="*/ 0 h 197"/>
                  <a:gd name="T102" fmla="*/ 0 w 191"/>
                  <a:gd name="T103" fmla="*/ 0 h 197"/>
                  <a:gd name="T104" fmla="*/ 0 w 191"/>
                  <a:gd name="T105" fmla="*/ 0 h 197"/>
                  <a:gd name="T106" fmla="*/ 0 w 191"/>
                  <a:gd name="T107" fmla="*/ 0 h 197"/>
                  <a:gd name="T108" fmla="*/ 0 w 191"/>
                  <a:gd name="T109" fmla="*/ 0 h 197"/>
                  <a:gd name="T110" fmla="*/ 0 w 191"/>
                  <a:gd name="T111" fmla="*/ 0 h 197"/>
                  <a:gd name="T112" fmla="*/ 0 w 191"/>
                  <a:gd name="T113" fmla="*/ 0 h 197"/>
                  <a:gd name="T114" fmla="*/ 0 w 191"/>
                  <a:gd name="T115" fmla="*/ 0 h 197"/>
                  <a:gd name="T116" fmla="*/ 0 w 191"/>
                  <a:gd name="T117" fmla="*/ 0 h 197"/>
                  <a:gd name="T118" fmla="*/ 0 w 191"/>
                  <a:gd name="T119" fmla="*/ 0 h 197"/>
                  <a:gd name="T120" fmla="*/ 0 w 191"/>
                  <a:gd name="T121" fmla="*/ 0 h 1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1"/>
                  <a:gd name="T184" fmla="*/ 0 h 197"/>
                  <a:gd name="T185" fmla="*/ 191 w 191"/>
                  <a:gd name="T186" fmla="*/ 197 h 1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1" h="197">
                    <a:moveTo>
                      <a:pt x="190" y="13"/>
                    </a:moveTo>
                    <a:lnTo>
                      <a:pt x="187" y="18"/>
                    </a:lnTo>
                    <a:lnTo>
                      <a:pt x="185" y="22"/>
                    </a:lnTo>
                    <a:lnTo>
                      <a:pt x="182" y="26"/>
                    </a:lnTo>
                    <a:lnTo>
                      <a:pt x="181" y="32"/>
                    </a:lnTo>
                    <a:lnTo>
                      <a:pt x="177" y="35"/>
                    </a:lnTo>
                    <a:lnTo>
                      <a:pt x="176" y="40"/>
                    </a:lnTo>
                    <a:lnTo>
                      <a:pt x="172" y="44"/>
                    </a:lnTo>
                    <a:lnTo>
                      <a:pt x="171" y="49"/>
                    </a:lnTo>
                    <a:lnTo>
                      <a:pt x="168" y="52"/>
                    </a:lnTo>
                    <a:lnTo>
                      <a:pt x="166" y="56"/>
                    </a:lnTo>
                    <a:lnTo>
                      <a:pt x="163" y="59"/>
                    </a:lnTo>
                    <a:lnTo>
                      <a:pt x="162" y="63"/>
                    </a:lnTo>
                    <a:lnTo>
                      <a:pt x="158" y="66"/>
                    </a:lnTo>
                    <a:lnTo>
                      <a:pt x="157" y="70"/>
                    </a:lnTo>
                    <a:lnTo>
                      <a:pt x="155" y="73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7" y="83"/>
                    </a:lnTo>
                    <a:lnTo>
                      <a:pt x="145" y="86"/>
                    </a:lnTo>
                    <a:lnTo>
                      <a:pt x="143" y="90"/>
                    </a:lnTo>
                    <a:lnTo>
                      <a:pt x="140" y="92"/>
                    </a:lnTo>
                    <a:lnTo>
                      <a:pt x="138" y="96"/>
                    </a:lnTo>
                    <a:lnTo>
                      <a:pt x="134" y="100"/>
                    </a:lnTo>
                    <a:lnTo>
                      <a:pt x="133" y="102"/>
                    </a:lnTo>
                    <a:lnTo>
                      <a:pt x="130" y="104"/>
                    </a:lnTo>
                    <a:lnTo>
                      <a:pt x="127" y="108"/>
                    </a:lnTo>
                    <a:lnTo>
                      <a:pt x="124" y="110"/>
                    </a:lnTo>
                    <a:lnTo>
                      <a:pt x="121" y="114"/>
                    </a:lnTo>
                    <a:lnTo>
                      <a:pt x="118" y="116"/>
                    </a:lnTo>
                    <a:lnTo>
                      <a:pt x="114" y="120"/>
                    </a:lnTo>
                    <a:lnTo>
                      <a:pt x="112" y="123"/>
                    </a:lnTo>
                    <a:lnTo>
                      <a:pt x="108" y="126"/>
                    </a:lnTo>
                    <a:lnTo>
                      <a:pt x="102" y="130"/>
                    </a:lnTo>
                    <a:lnTo>
                      <a:pt x="98" y="135"/>
                    </a:lnTo>
                    <a:lnTo>
                      <a:pt x="92" y="140"/>
                    </a:lnTo>
                    <a:lnTo>
                      <a:pt x="87" y="145"/>
                    </a:lnTo>
                    <a:lnTo>
                      <a:pt x="81" y="149"/>
                    </a:lnTo>
                    <a:lnTo>
                      <a:pt x="75" y="154"/>
                    </a:lnTo>
                    <a:lnTo>
                      <a:pt x="70" y="159"/>
                    </a:lnTo>
                    <a:lnTo>
                      <a:pt x="66" y="164"/>
                    </a:lnTo>
                    <a:lnTo>
                      <a:pt x="62" y="165"/>
                    </a:lnTo>
                    <a:lnTo>
                      <a:pt x="58" y="168"/>
                    </a:lnTo>
                    <a:lnTo>
                      <a:pt x="56" y="170"/>
                    </a:lnTo>
                    <a:lnTo>
                      <a:pt x="53" y="172"/>
                    </a:lnTo>
                    <a:lnTo>
                      <a:pt x="50" y="173"/>
                    </a:lnTo>
                    <a:lnTo>
                      <a:pt x="47" y="177"/>
                    </a:lnTo>
                    <a:lnTo>
                      <a:pt x="44" y="178"/>
                    </a:lnTo>
                    <a:lnTo>
                      <a:pt x="42" y="180"/>
                    </a:lnTo>
                    <a:lnTo>
                      <a:pt x="38" y="183"/>
                    </a:lnTo>
                    <a:lnTo>
                      <a:pt x="35" y="184"/>
                    </a:lnTo>
                    <a:lnTo>
                      <a:pt x="32" y="186"/>
                    </a:lnTo>
                    <a:lnTo>
                      <a:pt x="29" y="188"/>
                    </a:lnTo>
                    <a:lnTo>
                      <a:pt x="25" y="190"/>
                    </a:lnTo>
                    <a:lnTo>
                      <a:pt x="22" y="192"/>
                    </a:lnTo>
                    <a:lnTo>
                      <a:pt x="19" y="194"/>
                    </a:lnTo>
                    <a:lnTo>
                      <a:pt x="16" y="197"/>
                    </a:lnTo>
                    <a:lnTo>
                      <a:pt x="11" y="197"/>
                    </a:lnTo>
                    <a:lnTo>
                      <a:pt x="6" y="197"/>
                    </a:lnTo>
                    <a:lnTo>
                      <a:pt x="3" y="193"/>
                    </a:lnTo>
                    <a:lnTo>
                      <a:pt x="2" y="191"/>
                    </a:lnTo>
                    <a:lnTo>
                      <a:pt x="0" y="187"/>
                    </a:lnTo>
                    <a:lnTo>
                      <a:pt x="0" y="184"/>
                    </a:lnTo>
                    <a:lnTo>
                      <a:pt x="3" y="179"/>
                    </a:lnTo>
                    <a:lnTo>
                      <a:pt x="7" y="177"/>
                    </a:lnTo>
                    <a:lnTo>
                      <a:pt x="12" y="173"/>
                    </a:lnTo>
                    <a:lnTo>
                      <a:pt x="18" y="170"/>
                    </a:lnTo>
                    <a:lnTo>
                      <a:pt x="23" y="166"/>
                    </a:lnTo>
                    <a:lnTo>
                      <a:pt x="28" y="164"/>
                    </a:lnTo>
                    <a:lnTo>
                      <a:pt x="32" y="159"/>
                    </a:lnTo>
                    <a:lnTo>
                      <a:pt x="36" y="156"/>
                    </a:lnTo>
                    <a:lnTo>
                      <a:pt x="41" y="153"/>
                    </a:lnTo>
                    <a:lnTo>
                      <a:pt x="45" y="149"/>
                    </a:lnTo>
                    <a:lnTo>
                      <a:pt x="48" y="145"/>
                    </a:lnTo>
                    <a:lnTo>
                      <a:pt x="51" y="141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4" y="129"/>
                    </a:lnTo>
                    <a:lnTo>
                      <a:pt x="68" y="124"/>
                    </a:lnTo>
                    <a:lnTo>
                      <a:pt x="73" y="120"/>
                    </a:lnTo>
                    <a:lnTo>
                      <a:pt x="79" y="115"/>
                    </a:lnTo>
                    <a:lnTo>
                      <a:pt x="81" y="111"/>
                    </a:lnTo>
                    <a:lnTo>
                      <a:pt x="86" y="108"/>
                    </a:lnTo>
                    <a:lnTo>
                      <a:pt x="89" y="104"/>
                    </a:lnTo>
                    <a:lnTo>
                      <a:pt x="93" y="102"/>
                    </a:lnTo>
                    <a:lnTo>
                      <a:pt x="95" y="98"/>
                    </a:lnTo>
                    <a:lnTo>
                      <a:pt x="99" y="95"/>
                    </a:lnTo>
                    <a:lnTo>
                      <a:pt x="104" y="92"/>
                    </a:lnTo>
                    <a:lnTo>
                      <a:pt x="107" y="89"/>
                    </a:lnTo>
                    <a:lnTo>
                      <a:pt x="109" y="85"/>
                    </a:lnTo>
                    <a:lnTo>
                      <a:pt x="113" y="83"/>
                    </a:lnTo>
                    <a:lnTo>
                      <a:pt x="117" y="79"/>
                    </a:lnTo>
                    <a:lnTo>
                      <a:pt x="119" y="77"/>
                    </a:lnTo>
                    <a:lnTo>
                      <a:pt x="122" y="73"/>
                    </a:lnTo>
                    <a:lnTo>
                      <a:pt x="126" y="70"/>
                    </a:lnTo>
                    <a:lnTo>
                      <a:pt x="128" y="67"/>
                    </a:lnTo>
                    <a:lnTo>
                      <a:pt x="132" y="65"/>
                    </a:lnTo>
                    <a:lnTo>
                      <a:pt x="134" y="60"/>
                    </a:lnTo>
                    <a:lnTo>
                      <a:pt x="138" y="58"/>
                    </a:lnTo>
                    <a:lnTo>
                      <a:pt x="140" y="54"/>
                    </a:lnTo>
                    <a:lnTo>
                      <a:pt x="144" y="51"/>
                    </a:lnTo>
                    <a:lnTo>
                      <a:pt x="146" y="47"/>
                    </a:lnTo>
                    <a:lnTo>
                      <a:pt x="149" y="45"/>
                    </a:lnTo>
                    <a:lnTo>
                      <a:pt x="151" y="41"/>
                    </a:lnTo>
                    <a:lnTo>
                      <a:pt x="155" y="38"/>
                    </a:lnTo>
                    <a:lnTo>
                      <a:pt x="157" y="34"/>
                    </a:lnTo>
                    <a:lnTo>
                      <a:pt x="159" y="31"/>
                    </a:lnTo>
                    <a:lnTo>
                      <a:pt x="162" y="26"/>
                    </a:lnTo>
                    <a:lnTo>
                      <a:pt x="164" y="22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2" y="9"/>
                    </a:lnTo>
                    <a:lnTo>
                      <a:pt x="175" y="6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3" y="0"/>
                    </a:lnTo>
                    <a:lnTo>
                      <a:pt x="187" y="1"/>
                    </a:lnTo>
                    <a:lnTo>
                      <a:pt x="189" y="3"/>
                    </a:lnTo>
                    <a:lnTo>
                      <a:pt x="191" y="6"/>
                    </a:lnTo>
                    <a:lnTo>
                      <a:pt x="191" y="9"/>
                    </a:lnTo>
                    <a:lnTo>
                      <a:pt x="19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4" name="Freeform 283"/>
              <p:cNvSpPr>
                <a:spLocks/>
              </p:cNvSpPr>
              <p:nvPr/>
            </p:nvSpPr>
            <p:spPr bwMode="auto">
              <a:xfrm>
                <a:off x="1781" y="1602"/>
                <a:ext cx="17" cy="105"/>
              </a:xfrm>
              <a:custGeom>
                <a:avLst/>
                <a:gdLst>
                  <a:gd name="T0" fmla="*/ 0 w 52"/>
                  <a:gd name="T1" fmla="*/ 0 h 316"/>
                  <a:gd name="T2" fmla="*/ 0 w 52"/>
                  <a:gd name="T3" fmla="*/ 0 h 316"/>
                  <a:gd name="T4" fmla="*/ 0 w 52"/>
                  <a:gd name="T5" fmla="*/ 0 h 316"/>
                  <a:gd name="T6" fmla="*/ 0 w 52"/>
                  <a:gd name="T7" fmla="*/ 0 h 316"/>
                  <a:gd name="T8" fmla="*/ 0 w 52"/>
                  <a:gd name="T9" fmla="*/ 0 h 316"/>
                  <a:gd name="T10" fmla="*/ 0 w 52"/>
                  <a:gd name="T11" fmla="*/ 0 h 316"/>
                  <a:gd name="T12" fmla="*/ 0 w 52"/>
                  <a:gd name="T13" fmla="*/ 0 h 316"/>
                  <a:gd name="T14" fmla="*/ 0 w 52"/>
                  <a:gd name="T15" fmla="*/ 0 h 316"/>
                  <a:gd name="T16" fmla="*/ 0 w 52"/>
                  <a:gd name="T17" fmla="*/ 0 h 316"/>
                  <a:gd name="T18" fmla="*/ 0 w 52"/>
                  <a:gd name="T19" fmla="*/ 0 h 316"/>
                  <a:gd name="T20" fmla="*/ 0 w 52"/>
                  <a:gd name="T21" fmla="*/ 0 h 316"/>
                  <a:gd name="T22" fmla="*/ 0 w 52"/>
                  <a:gd name="T23" fmla="*/ 0 h 316"/>
                  <a:gd name="T24" fmla="*/ 0 w 52"/>
                  <a:gd name="T25" fmla="*/ 0 h 316"/>
                  <a:gd name="T26" fmla="*/ 0 w 52"/>
                  <a:gd name="T27" fmla="*/ 0 h 316"/>
                  <a:gd name="T28" fmla="*/ 0 w 52"/>
                  <a:gd name="T29" fmla="*/ 0 h 316"/>
                  <a:gd name="T30" fmla="*/ 0 w 52"/>
                  <a:gd name="T31" fmla="*/ 0 h 316"/>
                  <a:gd name="T32" fmla="*/ 0 w 52"/>
                  <a:gd name="T33" fmla="*/ 0 h 316"/>
                  <a:gd name="T34" fmla="*/ 0 w 52"/>
                  <a:gd name="T35" fmla="*/ 0 h 316"/>
                  <a:gd name="T36" fmla="*/ 0 w 52"/>
                  <a:gd name="T37" fmla="*/ 0 h 316"/>
                  <a:gd name="T38" fmla="*/ 0 w 52"/>
                  <a:gd name="T39" fmla="*/ 0 h 316"/>
                  <a:gd name="T40" fmla="*/ 0 w 52"/>
                  <a:gd name="T41" fmla="*/ 0 h 316"/>
                  <a:gd name="T42" fmla="*/ 0 w 52"/>
                  <a:gd name="T43" fmla="*/ 0 h 316"/>
                  <a:gd name="T44" fmla="*/ 0 w 52"/>
                  <a:gd name="T45" fmla="*/ 0 h 316"/>
                  <a:gd name="T46" fmla="*/ 0 w 52"/>
                  <a:gd name="T47" fmla="*/ 0 h 316"/>
                  <a:gd name="T48" fmla="*/ 0 w 52"/>
                  <a:gd name="T49" fmla="*/ 0 h 316"/>
                  <a:gd name="T50" fmla="*/ 0 w 52"/>
                  <a:gd name="T51" fmla="*/ 0 h 316"/>
                  <a:gd name="T52" fmla="*/ 0 w 52"/>
                  <a:gd name="T53" fmla="*/ 0 h 316"/>
                  <a:gd name="T54" fmla="*/ 0 w 52"/>
                  <a:gd name="T55" fmla="*/ 0 h 316"/>
                  <a:gd name="T56" fmla="*/ 0 w 52"/>
                  <a:gd name="T57" fmla="*/ 0 h 316"/>
                  <a:gd name="T58" fmla="*/ 0 w 52"/>
                  <a:gd name="T59" fmla="*/ 0 h 316"/>
                  <a:gd name="T60" fmla="*/ 0 w 52"/>
                  <a:gd name="T61" fmla="*/ 0 h 316"/>
                  <a:gd name="T62" fmla="*/ 0 w 52"/>
                  <a:gd name="T63" fmla="*/ 0 h 316"/>
                  <a:gd name="T64" fmla="*/ 0 w 52"/>
                  <a:gd name="T65" fmla="*/ 0 h 316"/>
                  <a:gd name="T66" fmla="*/ 0 w 52"/>
                  <a:gd name="T67" fmla="*/ 0 h 316"/>
                  <a:gd name="T68" fmla="*/ 0 w 52"/>
                  <a:gd name="T69" fmla="*/ 0 h 316"/>
                  <a:gd name="T70" fmla="*/ 0 w 52"/>
                  <a:gd name="T71" fmla="*/ 0 h 316"/>
                  <a:gd name="T72" fmla="*/ 0 w 52"/>
                  <a:gd name="T73" fmla="*/ 0 h 316"/>
                  <a:gd name="T74" fmla="*/ 0 w 52"/>
                  <a:gd name="T75" fmla="*/ 0 h 316"/>
                  <a:gd name="T76" fmla="*/ 0 w 52"/>
                  <a:gd name="T77" fmla="*/ 0 h 316"/>
                  <a:gd name="T78" fmla="*/ 0 w 52"/>
                  <a:gd name="T79" fmla="*/ 0 h 316"/>
                  <a:gd name="T80" fmla="*/ 0 w 52"/>
                  <a:gd name="T81" fmla="*/ 0 h 316"/>
                  <a:gd name="T82" fmla="*/ 0 w 52"/>
                  <a:gd name="T83" fmla="*/ 0 h 316"/>
                  <a:gd name="T84" fmla="*/ 0 w 52"/>
                  <a:gd name="T85" fmla="*/ 0 h 316"/>
                  <a:gd name="T86" fmla="*/ 0 w 52"/>
                  <a:gd name="T87" fmla="*/ 0 h 316"/>
                  <a:gd name="T88" fmla="*/ 0 w 52"/>
                  <a:gd name="T89" fmla="*/ 0 h 316"/>
                  <a:gd name="T90" fmla="*/ 0 w 52"/>
                  <a:gd name="T91" fmla="*/ 0 h 3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2"/>
                  <a:gd name="T139" fmla="*/ 0 h 316"/>
                  <a:gd name="T140" fmla="*/ 52 w 52"/>
                  <a:gd name="T141" fmla="*/ 316 h 3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2" h="316">
                    <a:moveTo>
                      <a:pt x="36" y="4"/>
                    </a:moveTo>
                    <a:lnTo>
                      <a:pt x="31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1" y="81"/>
                    </a:lnTo>
                    <a:lnTo>
                      <a:pt x="1" y="84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5"/>
                    </a:lnTo>
                    <a:lnTo>
                      <a:pt x="1" y="100"/>
                    </a:lnTo>
                    <a:lnTo>
                      <a:pt x="1" y="103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22"/>
                    </a:lnTo>
                    <a:lnTo>
                      <a:pt x="2" y="127"/>
                    </a:lnTo>
                    <a:lnTo>
                      <a:pt x="2" y="132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4" y="148"/>
                    </a:lnTo>
                    <a:lnTo>
                      <a:pt x="4" y="152"/>
                    </a:lnTo>
                    <a:lnTo>
                      <a:pt x="5" y="154"/>
                    </a:lnTo>
                    <a:lnTo>
                      <a:pt x="5" y="158"/>
                    </a:lnTo>
                    <a:lnTo>
                      <a:pt x="6" y="161"/>
                    </a:lnTo>
                    <a:lnTo>
                      <a:pt x="6" y="164"/>
                    </a:lnTo>
                    <a:lnTo>
                      <a:pt x="6" y="167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7"/>
                    </a:lnTo>
                    <a:lnTo>
                      <a:pt x="7" y="180"/>
                    </a:lnTo>
                    <a:lnTo>
                      <a:pt x="7" y="184"/>
                    </a:lnTo>
                    <a:lnTo>
                      <a:pt x="8" y="189"/>
                    </a:lnTo>
                    <a:lnTo>
                      <a:pt x="8" y="191"/>
                    </a:lnTo>
                    <a:lnTo>
                      <a:pt x="9" y="196"/>
                    </a:lnTo>
                    <a:lnTo>
                      <a:pt x="9" y="199"/>
                    </a:lnTo>
                    <a:lnTo>
                      <a:pt x="11" y="204"/>
                    </a:lnTo>
                    <a:lnTo>
                      <a:pt x="11" y="208"/>
                    </a:lnTo>
                    <a:lnTo>
                      <a:pt x="11" y="211"/>
                    </a:lnTo>
                    <a:lnTo>
                      <a:pt x="12" y="216"/>
                    </a:lnTo>
                    <a:lnTo>
                      <a:pt x="13" y="221"/>
                    </a:lnTo>
                    <a:lnTo>
                      <a:pt x="13" y="224"/>
                    </a:lnTo>
                    <a:lnTo>
                      <a:pt x="14" y="229"/>
                    </a:lnTo>
                    <a:lnTo>
                      <a:pt x="14" y="233"/>
                    </a:lnTo>
                    <a:lnTo>
                      <a:pt x="15" y="236"/>
                    </a:lnTo>
                    <a:lnTo>
                      <a:pt x="15" y="240"/>
                    </a:lnTo>
                    <a:lnTo>
                      <a:pt x="15" y="243"/>
                    </a:lnTo>
                    <a:lnTo>
                      <a:pt x="17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19" y="256"/>
                    </a:lnTo>
                    <a:lnTo>
                      <a:pt x="20" y="260"/>
                    </a:lnTo>
                    <a:lnTo>
                      <a:pt x="20" y="263"/>
                    </a:lnTo>
                    <a:lnTo>
                      <a:pt x="23" y="268"/>
                    </a:lnTo>
                    <a:lnTo>
                      <a:pt x="24" y="274"/>
                    </a:lnTo>
                    <a:lnTo>
                      <a:pt x="25" y="279"/>
                    </a:lnTo>
                    <a:lnTo>
                      <a:pt x="27" y="284"/>
                    </a:lnTo>
                    <a:lnTo>
                      <a:pt x="28" y="287"/>
                    </a:lnTo>
                    <a:lnTo>
                      <a:pt x="31" y="291"/>
                    </a:lnTo>
                    <a:lnTo>
                      <a:pt x="32" y="294"/>
                    </a:lnTo>
                    <a:lnTo>
                      <a:pt x="33" y="297"/>
                    </a:lnTo>
                    <a:lnTo>
                      <a:pt x="36" y="299"/>
                    </a:lnTo>
                    <a:lnTo>
                      <a:pt x="37" y="303"/>
                    </a:lnTo>
                    <a:lnTo>
                      <a:pt x="39" y="306"/>
                    </a:lnTo>
                    <a:lnTo>
                      <a:pt x="43" y="310"/>
                    </a:lnTo>
                    <a:lnTo>
                      <a:pt x="44" y="311"/>
                    </a:lnTo>
                    <a:lnTo>
                      <a:pt x="47" y="313"/>
                    </a:lnTo>
                    <a:lnTo>
                      <a:pt x="50" y="314"/>
                    </a:lnTo>
                    <a:lnTo>
                      <a:pt x="52" y="316"/>
                    </a:lnTo>
                    <a:lnTo>
                      <a:pt x="52" y="17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5" name="Freeform 284"/>
              <p:cNvSpPr>
                <a:spLocks/>
              </p:cNvSpPr>
              <p:nvPr/>
            </p:nvSpPr>
            <p:spPr bwMode="auto">
              <a:xfrm>
                <a:off x="1791" y="1597"/>
                <a:ext cx="22" cy="117"/>
              </a:xfrm>
              <a:custGeom>
                <a:avLst/>
                <a:gdLst>
                  <a:gd name="T0" fmla="*/ 0 w 65"/>
                  <a:gd name="T1" fmla="*/ 0 h 350"/>
                  <a:gd name="T2" fmla="*/ 0 w 65"/>
                  <a:gd name="T3" fmla="*/ 0 h 350"/>
                  <a:gd name="T4" fmla="*/ 0 w 65"/>
                  <a:gd name="T5" fmla="*/ 0 h 350"/>
                  <a:gd name="T6" fmla="*/ 0 w 65"/>
                  <a:gd name="T7" fmla="*/ 0 h 350"/>
                  <a:gd name="T8" fmla="*/ 0 w 65"/>
                  <a:gd name="T9" fmla="*/ 0 h 350"/>
                  <a:gd name="T10" fmla="*/ 0 w 65"/>
                  <a:gd name="T11" fmla="*/ 0 h 350"/>
                  <a:gd name="T12" fmla="*/ 0 w 65"/>
                  <a:gd name="T13" fmla="*/ 0 h 350"/>
                  <a:gd name="T14" fmla="*/ 0 w 65"/>
                  <a:gd name="T15" fmla="*/ 0 h 350"/>
                  <a:gd name="T16" fmla="*/ 0 w 65"/>
                  <a:gd name="T17" fmla="*/ 0 h 350"/>
                  <a:gd name="T18" fmla="*/ 0 w 65"/>
                  <a:gd name="T19" fmla="*/ 0 h 350"/>
                  <a:gd name="T20" fmla="*/ 0 w 65"/>
                  <a:gd name="T21" fmla="*/ 0 h 350"/>
                  <a:gd name="T22" fmla="*/ 0 w 65"/>
                  <a:gd name="T23" fmla="*/ 0 h 350"/>
                  <a:gd name="T24" fmla="*/ 0 w 65"/>
                  <a:gd name="T25" fmla="*/ 0 h 350"/>
                  <a:gd name="T26" fmla="*/ 0 w 65"/>
                  <a:gd name="T27" fmla="*/ 0 h 350"/>
                  <a:gd name="T28" fmla="*/ 0 w 65"/>
                  <a:gd name="T29" fmla="*/ 0 h 350"/>
                  <a:gd name="T30" fmla="*/ 0 w 65"/>
                  <a:gd name="T31" fmla="*/ 0 h 350"/>
                  <a:gd name="T32" fmla="*/ 0 w 65"/>
                  <a:gd name="T33" fmla="*/ 0 h 350"/>
                  <a:gd name="T34" fmla="*/ 0 w 65"/>
                  <a:gd name="T35" fmla="*/ 0 h 350"/>
                  <a:gd name="T36" fmla="*/ 0 w 65"/>
                  <a:gd name="T37" fmla="*/ 0 h 350"/>
                  <a:gd name="T38" fmla="*/ 0 w 65"/>
                  <a:gd name="T39" fmla="*/ 0 h 350"/>
                  <a:gd name="T40" fmla="*/ 0 w 65"/>
                  <a:gd name="T41" fmla="*/ 0 h 350"/>
                  <a:gd name="T42" fmla="*/ 0 w 65"/>
                  <a:gd name="T43" fmla="*/ 0 h 350"/>
                  <a:gd name="T44" fmla="*/ 0 w 65"/>
                  <a:gd name="T45" fmla="*/ 0 h 350"/>
                  <a:gd name="T46" fmla="*/ 0 w 65"/>
                  <a:gd name="T47" fmla="*/ 0 h 350"/>
                  <a:gd name="T48" fmla="*/ 0 w 65"/>
                  <a:gd name="T49" fmla="*/ 0 h 350"/>
                  <a:gd name="T50" fmla="*/ 0 w 65"/>
                  <a:gd name="T51" fmla="*/ 0 h 350"/>
                  <a:gd name="T52" fmla="*/ 0 w 65"/>
                  <a:gd name="T53" fmla="*/ 0 h 350"/>
                  <a:gd name="T54" fmla="*/ 0 w 65"/>
                  <a:gd name="T55" fmla="*/ 0 h 350"/>
                  <a:gd name="T56" fmla="*/ 0 w 65"/>
                  <a:gd name="T57" fmla="*/ 0 h 350"/>
                  <a:gd name="T58" fmla="*/ 0 w 65"/>
                  <a:gd name="T59" fmla="*/ 0 h 350"/>
                  <a:gd name="T60" fmla="*/ 0 w 65"/>
                  <a:gd name="T61" fmla="*/ 0 h 350"/>
                  <a:gd name="T62" fmla="*/ 0 w 65"/>
                  <a:gd name="T63" fmla="*/ 0 h 350"/>
                  <a:gd name="T64" fmla="*/ 0 w 65"/>
                  <a:gd name="T65" fmla="*/ 0 h 350"/>
                  <a:gd name="T66" fmla="*/ 0 w 65"/>
                  <a:gd name="T67" fmla="*/ 0 h 350"/>
                  <a:gd name="T68" fmla="*/ 0 w 65"/>
                  <a:gd name="T69" fmla="*/ 0 h 350"/>
                  <a:gd name="T70" fmla="*/ 0 w 65"/>
                  <a:gd name="T71" fmla="*/ 0 h 350"/>
                  <a:gd name="T72" fmla="*/ 0 w 65"/>
                  <a:gd name="T73" fmla="*/ 0 h 350"/>
                  <a:gd name="T74" fmla="*/ 0 w 65"/>
                  <a:gd name="T75" fmla="*/ 0 h 350"/>
                  <a:gd name="T76" fmla="*/ 0 w 65"/>
                  <a:gd name="T77" fmla="*/ 0 h 350"/>
                  <a:gd name="T78" fmla="*/ 0 w 65"/>
                  <a:gd name="T79" fmla="*/ 0 h 350"/>
                  <a:gd name="T80" fmla="*/ 0 w 65"/>
                  <a:gd name="T81" fmla="*/ 0 h 350"/>
                  <a:gd name="T82" fmla="*/ 0 w 65"/>
                  <a:gd name="T83" fmla="*/ 0 h 350"/>
                  <a:gd name="T84" fmla="*/ 0 w 65"/>
                  <a:gd name="T85" fmla="*/ 0 h 350"/>
                  <a:gd name="T86" fmla="*/ 0 w 65"/>
                  <a:gd name="T87" fmla="*/ 0 h 350"/>
                  <a:gd name="T88" fmla="*/ 0 w 65"/>
                  <a:gd name="T89" fmla="*/ 0 h 350"/>
                  <a:gd name="T90" fmla="*/ 0 w 65"/>
                  <a:gd name="T91" fmla="*/ 0 h 350"/>
                  <a:gd name="T92" fmla="*/ 0 w 65"/>
                  <a:gd name="T93" fmla="*/ 0 h 350"/>
                  <a:gd name="T94" fmla="*/ 0 w 65"/>
                  <a:gd name="T95" fmla="*/ 0 h 350"/>
                  <a:gd name="T96" fmla="*/ 0 w 65"/>
                  <a:gd name="T97" fmla="*/ 0 h 350"/>
                  <a:gd name="T98" fmla="*/ 0 w 65"/>
                  <a:gd name="T99" fmla="*/ 0 h 350"/>
                  <a:gd name="T100" fmla="*/ 0 w 65"/>
                  <a:gd name="T101" fmla="*/ 0 h 3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"/>
                  <a:gd name="T154" fmla="*/ 0 h 350"/>
                  <a:gd name="T155" fmla="*/ 65 w 65"/>
                  <a:gd name="T156" fmla="*/ 350 h 3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" h="350">
                    <a:moveTo>
                      <a:pt x="21" y="10"/>
                    </a:moveTo>
                    <a:lnTo>
                      <a:pt x="21" y="15"/>
                    </a:lnTo>
                    <a:lnTo>
                      <a:pt x="21" y="21"/>
                    </a:lnTo>
                    <a:lnTo>
                      <a:pt x="23" y="26"/>
                    </a:lnTo>
                    <a:lnTo>
                      <a:pt x="23" y="32"/>
                    </a:lnTo>
                    <a:lnTo>
                      <a:pt x="23" y="37"/>
                    </a:lnTo>
                    <a:lnTo>
                      <a:pt x="23" y="43"/>
                    </a:lnTo>
                    <a:lnTo>
                      <a:pt x="24" y="47"/>
                    </a:lnTo>
                    <a:lnTo>
                      <a:pt x="24" y="53"/>
                    </a:lnTo>
                    <a:lnTo>
                      <a:pt x="24" y="58"/>
                    </a:lnTo>
                    <a:lnTo>
                      <a:pt x="25" y="64"/>
                    </a:lnTo>
                    <a:lnTo>
                      <a:pt x="25" y="69"/>
                    </a:lnTo>
                    <a:lnTo>
                      <a:pt x="26" y="73"/>
                    </a:lnTo>
                    <a:lnTo>
                      <a:pt x="26" y="78"/>
                    </a:lnTo>
                    <a:lnTo>
                      <a:pt x="26" y="83"/>
                    </a:lnTo>
                    <a:lnTo>
                      <a:pt x="27" y="88"/>
                    </a:lnTo>
                    <a:lnTo>
                      <a:pt x="27" y="94"/>
                    </a:lnTo>
                    <a:lnTo>
                      <a:pt x="27" y="97"/>
                    </a:lnTo>
                    <a:lnTo>
                      <a:pt x="27" y="102"/>
                    </a:lnTo>
                    <a:lnTo>
                      <a:pt x="28" y="107"/>
                    </a:lnTo>
                    <a:lnTo>
                      <a:pt x="28" y="111"/>
                    </a:lnTo>
                    <a:lnTo>
                      <a:pt x="28" y="116"/>
                    </a:lnTo>
                    <a:lnTo>
                      <a:pt x="30" y="121"/>
                    </a:lnTo>
                    <a:lnTo>
                      <a:pt x="30" y="126"/>
                    </a:lnTo>
                    <a:lnTo>
                      <a:pt x="31" y="130"/>
                    </a:lnTo>
                    <a:lnTo>
                      <a:pt x="31" y="135"/>
                    </a:lnTo>
                    <a:lnTo>
                      <a:pt x="32" y="139"/>
                    </a:lnTo>
                    <a:lnTo>
                      <a:pt x="32" y="143"/>
                    </a:lnTo>
                    <a:lnTo>
                      <a:pt x="33" y="148"/>
                    </a:lnTo>
                    <a:lnTo>
                      <a:pt x="33" y="153"/>
                    </a:lnTo>
                    <a:lnTo>
                      <a:pt x="34" y="156"/>
                    </a:lnTo>
                    <a:lnTo>
                      <a:pt x="34" y="161"/>
                    </a:lnTo>
                    <a:lnTo>
                      <a:pt x="36" y="166"/>
                    </a:lnTo>
                    <a:lnTo>
                      <a:pt x="36" y="171"/>
                    </a:lnTo>
                    <a:lnTo>
                      <a:pt x="37" y="175"/>
                    </a:lnTo>
                    <a:lnTo>
                      <a:pt x="37" y="179"/>
                    </a:lnTo>
                    <a:lnTo>
                      <a:pt x="38" y="184"/>
                    </a:lnTo>
                    <a:lnTo>
                      <a:pt x="38" y="188"/>
                    </a:lnTo>
                    <a:lnTo>
                      <a:pt x="39" y="192"/>
                    </a:lnTo>
                    <a:lnTo>
                      <a:pt x="39" y="197"/>
                    </a:lnTo>
                    <a:lnTo>
                      <a:pt x="40" y="201"/>
                    </a:lnTo>
                    <a:lnTo>
                      <a:pt x="42" y="206"/>
                    </a:lnTo>
                    <a:lnTo>
                      <a:pt x="42" y="210"/>
                    </a:lnTo>
                    <a:lnTo>
                      <a:pt x="43" y="216"/>
                    </a:lnTo>
                    <a:lnTo>
                      <a:pt x="44" y="220"/>
                    </a:lnTo>
                    <a:lnTo>
                      <a:pt x="44" y="225"/>
                    </a:lnTo>
                    <a:lnTo>
                      <a:pt x="45" y="230"/>
                    </a:lnTo>
                    <a:lnTo>
                      <a:pt x="46" y="235"/>
                    </a:lnTo>
                    <a:lnTo>
                      <a:pt x="47" y="239"/>
                    </a:lnTo>
                    <a:lnTo>
                      <a:pt x="47" y="244"/>
                    </a:lnTo>
                    <a:lnTo>
                      <a:pt x="49" y="249"/>
                    </a:lnTo>
                    <a:lnTo>
                      <a:pt x="50" y="254"/>
                    </a:lnTo>
                    <a:lnTo>
                      <a:pt x="51" y="258"/>
                    </a:lnTo>
                    <a:lnTo>
                      <a:pt x="51" y="263"/>
                    </a:lnTo>
                    <a:lnTo>
                      <a:pt x="52" y="268"/>
                    </a:lnTo>
                    <a:lnTo>
                      <a:pt x="53" y="273"/>
                    </a:lnTo>
                    <a:lnTo>
                      <a:pt x="56" y="279"/>
                    </a:lnTo>
                    <a:lnTo>
                      <a:pt x="56" y="283"/>
                    </a:lnTo>
                    <a:lnTo>
                      <a:pt x="57" y="288"/>
                    </a:lnTo>
                    <a:lnTo>
                      <a:pt x="58" y="293"/>
                    </a:lnTo>
                    <a:lnTo>
                      <a:pt x="59" y="299"/>
                    </a:lnTo>
                    <a:lnTo>
                      <a:pt x="60" y="303"/>
                    </a:lnTo>
                    <a:lnTo>
                      <a:pt x="62" y="309"/>
                    </a:lnTo>
                    <a:lnTo>
                      <a:pt x="64" y="315"/>
                    </a:lnTo>
                    <a:lnTo>
                      <a:pt x="65" y="321"/>
                    </a:lnTo>
                    <a:lnTo>
                      <a:pt x="65" y="326"/>
                    </a:lnTo>
                    <a:lnTo>
                      <a:pt x="65" y="332"/>
                    </a:lnTo>
                    <a:lnTo>
                      <a:pt x="64" y="336"/>
                    </a:lnTo>
                    <a:lnTo>
                      <a:pt x="62" y="340"/>
                    </a:lnTo>
                    <a:lnTo>
                      <a:pt x="58" y="343"/>
                    </a:lnTo>
                    <a:lnTo>
                      <a:pt x="56" y="346"/>
                    </a:lnTo>
                    <a:lnTo>
                      <a:pt x="51" y="347"/>
                    </a:lnTo>
                    <a:lnTo>
                      <a:pt x="47" y="350"/>
                    </a:lnTo>
                    <a:lnTo>
                      <a:pt x="43" y="350"/>
                    </a:lnTo>
                    <a:lnTo>
                      <a:pt x="39" y="350"/>
                    </a:lnTo>
                    <a:lnTo>
                      <a:pt x="34" y="347"/>
                    </a:lnTo>
                    <a:lnTo>
                      <a:pt x="31" y="347"/>
                    </a:lnTo>
                    <a:lnTo>
                      <a:pt x="26" y="344"/>
                    </a:lnTo>
                    <a:lnTo>
                      <a:pt x="24" y="340"/>
                    </a:lnTo>
                    <a:lnTo>
                      <a:pt x="21" y="337"/>
                    </a:lnTo>
                    <a:lnTo>
                      <a:pt x="20" y="332"/>
                    </a:lnTo>
                    <a:lnTo>
                      <a:pt x="18" y="325"/>
                    </a:lnTo>
                    <a:lnTo>
                      <a:pt x="17" y="320"/>
                    </a:lnTo>
                    <a:lnTo>
                      <a:pt x="15" y="314"/>
                    </a:lnTo>
                    <a:lnTo>
                      <a:pt x="14" y="308"/>
                    </a:lnTo>
                    <a:lnTo>
                      <a:pt x="13" y="303"/>
                    </a:lnTo>
                    <a:lnTo>
                      <a:pt x="12" y="298"/>
                    </a:lnTo>
                    <a:lnTo>
                      <a:pt x="12" y="293"/>
                    </a:lnTo>
                    <a:lnTo>
                      <a:pt x="11" y="288"/>
                    </a:lnTo>
                    <a:lnTo>
                      <a:pt x="10" y="282"/>
                    </a:lnTo>
                    <a:lnTo>
                      <a:pt x="8" y="276"/>
                    </a:lnTo>
                    <a:lnTo>
                      <a:pt x="7" y="271"/>
                    </a:lnTo>
                    <a:lnTo>
                      <a:pt x="7" y="267"/>
                    </a:lnTo>
                    <a:lnTo>
                      <a:pt x="7" y="261"/>
                    </a:lnTo>
                    <a:lnTo>
                      <a:pt x="6" y="256"/>
                    </a:lnTo>
                    <a:lnTo>
                      <a:pt x="6" y="251"/>
                    </a:lnTo>
                    <a:lnTo>
                      <a:pt x="6" y="247"/>
                    </a:lnTo>
                    <a:lnTo>
                      <a:pt x="5" y="242"/>
                    </a:lnTo>
                    <a:lnTo>
                      <a:pt x="5" y="237"/>
                    </a:lnTo>
                    <a:lnTo>
                      <a:pt x="4" y="232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4" y="209"/>
                    </a:lnTo>
                    <a:lnTo>
                      <a:pt x="2" y="204"/>
                    </a:lnTo>
                    <a:lnTo>
                      <a:pt x="2" y="199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86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2"/>
                    </a:lnTo>
                    <a:lnTo>
                      <a:pt x="2" y="167"/>
                    </a:lnTo>
                    <a:lnTo>
                      <a:pt x="2" y="162"/>
                    </a:lnTo>
                    <a:lnTo>
                      <a:pt x="2" y="158"/>
                    </a:lnTo>
                    <a:lnTo>
                      <a:pt x="2" y="153"/>
                    </a:lnTo>
                    <a:lnTo>
                      <a:pt x="2" y="148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5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1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2"/>
                    </a:lnTo>
                    <a:lnTo>
                      <a:pt x="4" y="97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1"/>
                    </a:lnTo>
                    <a:lnTo>
                      <a:pt x="2" y="65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1" y="39"/>
                    </a:lnTo>
                    <a:lnTo>
                      <a:pt x="1" y="33"/>
                    </a:lnTo>
                    <a:lnTo>
                      <a:pt x="1" y="27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19" y="5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6" name="Freeform 285"/>
              <p:cNvSpPr>
                <a:spLocks/>
              </p:cNvSpPr>
              <p:nvPr/>
            </p:nvSpPr>
            <p:spPr bwMode="auto">
              <a:xfrm>
                <a:off x="1723" y="1609"/>
                <a:ext cx="39" cy="81"/>
              </a:xfrm>
              <a:custGeom>
                <a:avLst/>
                <a:gdLst>
                  <a:gd name="T0" fmla="*/ 0 w 117"/>
                  <a:gd name="T1" fmla="*/ 0 h 244"/>
                  <a:gd name="T2" fmla="*/ 0 w 117"/>
                  <a:gd name="T3" fmla="*/ 0 h 244"/>
                  <a:gd name="T4" fmla="*/ 0 w 117"/>
                  <a:gd name="T5" fmla="*/ 0 h 244"/>
                  <a:gd name="T6" fmla="*/ 0 w 117"/>
                  <a:gd name="T7" fmla="*/ 0 h 244"/>
                  <a:gd name="T8" fmla="*/ 0 w 117"/>
                  <a:gd name="T9" fmla="*/ 0 h 244"/>
                  <a:gd name="T10" fmla="*/ 0 w 117"/>
                  <a:gd name="T11" fmla="*/ 0 h 244"/>
                  <a:gd name="T12" fmla="*/ 0 w 117"/>
                  <a:gd name="T13" fmla="*/ 0 h 244"/>
                  <a:gd name="T14" fmla="*/ 0 w 117"/>
                  <a:gd name="T15" fmla="*/ 0 h 244"/>
                  <a:gd name="T16" fmla="*/ 0 w 117"/>
                  <a:gd name="T17" fmla="*/ 0 h 244"/>
                  <a:gd name="T18" fmla="*/ 0 w 117"/>
                  <a:gd name="T19" fmla="*/ 0 h 244"/>
                  <a:gd name="T20" fmla="*/ 0 w 117"/>
                  <a:gd name="T21" fmla="*/ 0 h 244"/>
                  <a:gd name="T22" fmla="*/ 0 w 117"/>
                  <a:gd name="T23" fmla="*/ 0 h 244"/>
                  <a:gd name="T24" fmla="*/ 0 w 117"/>
                  <a:gd name="T25" fmla="*/ 0 h 244"/>
                  <a:gd name="T26" fmla="*/ 0 w 117"/>
                  <a:gd name="T27" fmla="*/ 0 h 244"/>
                  <a:gd name="T28" fmla="*/ 0 w 117"/>
                  <a:gd name="T29" fmla="*/ 0 h 244"/>
                  <a:gd name="T30" fmla="*/ 0 w 117"/>
                  <a:gd name="T31" fmla="*/ 0 h 244"/>
                  <a:gd name="T32" fmla="*/ 0 w 117"/>
                  <a:gd name="T33" fmla="*/ 0 h 244"/>
                  <a:gd name="T34" fmla="*/ 0 w 117"/>
                  <a:gd name="T35" fmla="*/ 0 h 244"/>
                  <a:gd name="T36" fmla="*/ 0 w 117"/>
                  <a:gd name="T37" fmla="*/ 0 h 244"/>
                  <a:gd name="T38" fmla="*/ 0 w 117"/>
                  <a:gd name="T39" fmla="*/ 0 h 244"/>
                  <a:gd name="T40" fmla="*/ 0 w 117"/>
                  <a:gd name="T41" fmla="*/ 0 h 244"/>
                  <a:gd name="T42" fmla="*/ 0 w 117"/>
                  <a:gd name="T43" fmla="*/ 0 h 244"/>
                  <a:gd name="T44" fmla="*/ 0 w 117"/>
                  <a:gd name="T45" fmla="*/ 0 h 244"/>
                  <a:gd name="T46" fmla="*/ 0 w 117"/>
                  <a:gd name="T47" fmla="*/ 0 h 244"/>
                  <a:gd name="T48" fmla="*/ 0 w 117"/>
                  <a:gd name="T49" fmla="*/ 0 h 244"/>
                  <a:gd name="T50" fmla="*/ 0 w 117"/>
                  <a:gd name="T51" fmla="*/ 0 h 244"/>
                  <a:gd name="T52" fmla="*/ 0 w 117"/>
                  <a:gd name="T53" fmla="*/ 0 h 244"/>
                  <a:gd name="T54" fmla="*/ 0 w 117"/>
                  <a:gd name="T55" fmla="*/ 0 h 244"/>
                  <a:gd name="T56" fmla="*/ 0 w 117"/>
                  <a:gd name="T57" fmla="*/ 0 h 244"/>
                  <a:gd name="T58" fmla="*/ 0 w 117"/>
                  <a:gd name="T59" fmla="*/ 0 h 244"/>
                  <a:gd name="T60" fmla="*/ 0 w 117"/>
                  <a:gd name="T61" fmla="*/ 0 h 244"/>
                  <a:gd name="T62" fmla="*/ 0 w 117"/>
                  <a:gd name="T63" fmla="*/ 0 h 244"/>
                  <a:gd name="T64" fmla="*/ 0 w 117"/>
                  <a:gd name="T65" fmla="*/ 0 h 244"/>
                  <a:gd name="T66" fmla="*/ 0 w 117"/>
                  <a:gd name="T67" fmla="*/ 0 h 244"/>
                  <a:gd name="T68" fmla="*/ 0 w 117"/>
                  <a:gd name="T69" fmla="*/ 0 h 244"/>
                  <a:gd name="T70" fmla="*/ 0 w 117"/>
                  <a:gd name="T71" fmla="*/ 0 h 244"/>
                  <a:gd name="T72" fmla="*/ 0 w 117"/>
                  <a:gd name="T73" fmla="*/ 0 h 244"/>
                  <a:gd name="T74" fmla="*/ 0 w 117"/>
                  <a:gd name="T75" fmla="*/ 0 h 244"/>
                  <a:gd name="T76" fmla="*/ 0 w 117"/>
                  <a:gd name="T77" fmla="*/ 0 h 244"/>
                  <a:gd name="T78" fmla="*/ 0 w 117"/>
                  <a:gd name="T79" fmla="*/ 0 h 244"/>
                  <a:gd name="T80" fmla="*/ 0 w 117"/>
                  <a:gd name="T81" fmla="*/ 0 h 244"/>
                  <a:gd name="T82" fmla="*/ 0 w 117"/>
                  <a:gd name="T83" fmla="*/ 0 h 244"/>
                  <a:gd name="T84" fmla="*/ 0 w 117"/>
                  <a:gd name="T85" fmla="*/ 0 h 244"/>
                  <a:gd name="T86" fmla="*/ 0 w 117"/>
                  <a:gd name="T87" fmla="*/ 0 h 244"/>
                  <a:gd name="T88" fmla="*/ 0 w 117"/>
                  <a:gd name="T89" fmla="*/ 0 h 244"/>
                  <a:gd name="T90" fmla="*/ 0 w 117"/>
                  <a:gd name="T91" fmla="*/ 0 h 2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44"/>
                  <a:gd name="T140" fmla="*/ 117 w 117"/>
                  <a:gd name="T141" fmla="*/ 244 h 2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44">
                    <a:moveTo>
                      <a:pt x="78" y="41"/>
                    </a:moveTo>
                    <a:lnTo>
                      <a:pt x="77" y="38"/>
                    </a:lnTo>
                    <a:lnTo>
                      <a:pt x="77" y="35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7" y="17"/>
                    </a:lnTo>
                    <a:lnTo>
                      <a:pt x="78" y="13"/>
                    </a:lnTo>
                    <a:lnTo>
                      <a:pt x="81" y="11"/>
                    </a:lnTo>
                    <a:lnTo>
                      <a:pt x="82" y="8"/>
                    </a:lnTo>
                    <a:lnTo>
                      <a:pt x="86" y="5"/>
                    </a:lnTo>
                    <a:lnTo>
                      <a:pt x="90" y="3"/>
                    </a:lnTo>
                    <a:lnTo>
                      <a:pt x="96" y="2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1" y="5"/>
                    </a:lnTo>
                    <a:lnTo>
                      <a:pt x="114" y="9"/>
                    </a:lnTo>
                    <a:lnTo>
                      <a:pt x="116" y="13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7" y="28"/>
                    </a:lnTo>
                    <a:lnTo>
                      <a:pt x="117" y="31"/>
                    </a:lnTo>
                    <a:lnTo>
                      <a:pt x="117" y="35"/>
                    </a:lnTo>
                    <a:lnTo>
                      <a:pt x="117" y="38"/>
                    </a:lnTo>
                    <a:lnTo>
                      <a:pt x="117" y="42"/>
                    </a:lnTo>
                    <a:lnTo>
                      <a:pt x="116" y="47"/>
                    </a:lnTo>
                    <a:lnTo>
                      <a:pt x="116" y="50"/>
                    </a:lnTo>
                    <a:lnTo>
                      <a:pt x="116" y="54"/>
                    </a:lnTo>
                    <a:lnTo>
                      <a:pt x="115" y="59"/>
                    </a:lnTo>
                    <a:lnTo>
                      <a:pt x="115" y="62"/>
                    </a:lnTo>
                    <a:lnTo>
                      <a:pt x="114" y="67"/>
                    </a:lnTo>
                    <a:lnTo>
                      <a:pt x="113" y="72"/>
                    </a:lnTo>
                    <a:lnTo>
                      <a:pt x="111" y="75"/>
                    </a:lnTo>
                    <a:lnTo>
                      <a:pt x="111" y="79"/>
                    </a:lnTo>
                    <a:lnTo>
                      <a:pt x="109" y="83"/>
                    </a:lnTo>
                    <a:lnTo>
                      <a:pt x="109" y="88"/>
                    </a:lnTo>
                    <a:lnTo>
                      <a:pt x="107" y="92"/>
                    </a:lnTo>
                    <a:lnTo>
                      <a:pt x="105" y="96"/>
                    </a:lnTo>
                    <a:lnTo>
                      <a:pt x="103" y="101"/>
                    </a:lnTo>
                    <a:lnTo>
                      <a:pt x="102" y="106"/>
                    </a:lnTo>
                    <a:lnTo>
                      <a:pt x="98" y="111"/>
                    </a:lnTo>
                    <a:lnTo>
                      <a:pt x="96" y="117"/>
                    </a:lnTo>
                    <a:lnTo>
                      <a:pt x="95" y="121"/>
                    </a:lnTo>
                    <a:lnTo>
                      <a:pt x="92" y="127"/>
                    </a:lnTo>
                    <a:lnTo>
                      <a:pt x="89" y="133"/>
                    </a:lnTo>
                    <a:lnTo>
                      <a:pt x="86" y="139"/>
                    </a:lnTo>
                    <a:lnTo>
                      <a:pt x="85" y="142"/>
                    </a:lnTo>
                    <a:lnTo>
                      <a:pt x="84" y="145"/>
                    </a:lnTo>
                    <a:lnTo>
                      <a:pt x="82" y="147"/>
                    </a:lnTo>
                    <a:lnTo>
                      <a:pt x="82" y="151"/>
                    </a:lnTo>
                    <a:lnTo>
                      <a:pt x="79" y="153"/>
                    </a:lnTo>
                    <a:lnTo>
                      <a:pt x="78" y="156"/>
                    </a:lnTo>
                    <a:lnTo>
                      <a:pt x="77" y="159"/>
                    </a:lnTo>
                    <a:lnTo>
                      <a:pt x="76" y="162"/>
                    </a:lnTo>
                    <a:lnTo>
                      <a:pt x="75" y="165"/>
                    </a:lnTo>
                    <a:lnTo>
                      <a:pt x="73" y="168"/>
                    </a:lnTo>
                    <a:lnTo>
                      <a:pt x="72" y="170"/>
                    </a:lnTo>
                    <a:lnTo>
                      <a:pt x="71" y="174"/>
                    </a:lnTo>
                    <a:lnTo>
                      <a:pt x="67" y="180"/>
                    </a:lnTo>
                    <a:lnTo>
                      <a:pt x="65" y="184"/>
                    </a:lnTo>
                    <a:lnTo>
                      <a:pt x="63" y="190"/>
                    </a:lnTo>
                    <a:lnTo>
                      <a:pt x="60" y="195"/>
                    </a:lnTo>
                    <a:lnTo>
                      <a:pt x="57" y="200"/>
                    </a:lnTo>
                    <a:lnTo>
                      <a:pt x="54" y="204"/>
                    </a:lnTo>
                    <a:lnTo>
                      <a:pt x="53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7" y="220"/>
                    </a:lnTo>
                    <a:lnTo>
                      <a:pt x="45" y="223"/>
                    </a:lnTo>
                    <a:lnTo>
                      <a:pt x="44" y="226"/>
                    </a:lnTo>
                    <a:lnTo>
                      <a:pt x="43" y="231"/>
                    </a:lnTo>
                    <a:lnTo>
                      <a:pt x="41" y="234"/>
                    </a:lnTo>
                    <a:lnTo>
                      <a:pt x="39" y="234"/>
                    </a:lnTo>
                    <a:lnTo>
                      <a:pt x="38" y="236"/>
                    </a:lnTo>
                    <a:lnTo>
                      <a:pt x="34" y="238"/>
                    </a:lnTo>
                    <a:lnTo>
                      <a:pt x="32" y="239"/>
                    </a:lnTo>
                    <a:lnTo>
                      <a:pt x="28" y="239"/>
                    </a:lnTo>
                    <a:lnTo>
                      <a:pt x="25" y="240"/>
                    </a:lnTo>
                    <a:lnTo>
                      <a:pt x="21" y="241"/>
                    </a:lnTo>
                    <a:lnTo>
                      <a:pt x="19" y="242"/>
                    </a:lnTo>
                    <a:lnTo>
                      <a:pt x="14" y="242"/>
                    </a:lnTo>
                    <a:lnTo>
                      <a:pt x="11" y="242"/>
                    </a:lnTo>
                    <a:lnTo>
                      <a:pt x="7" y="242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7" name="Freeform 286"/>
              <p:cNvSpPr>
                <a:spLocks/>
              </p:cNvSpPr>
              <p:nvPr/>
            </p:nvSpPr>
            <p:spPr bwMode="auto">
              <a:xfrm>
                <a:off x="1715" y="1620"/>
                <a:ext cx="39" cy="79"/>
              </a:xfrm>
              <a:custGeom>
                <a:avLst/>
                <a:gdLst>
                  <a:gd name="T0" fmla="*/ 0 w 117"/>
                  <a:gd name="T1" fmla="*/ 0 h 235"/>
                  <a:gd name="T2" fmla="*/ 0 w 117"/>
                  <a:gd name="T3" fmla="*/ 0 h 235"/>
                  <a:gd name="T4" fmla="*/ 0 w 117"/>
                  <a:gd name="T5" fmla="*/ 0 h 235"/>
                  <a:gd name="T6" fmla="*/ 0 w 117"/>
                  <a:gd name="T7" fmla="*/ 0 h 235"/>
                  <a:gd name="T8" fmla="*/ 0 w 117"/>
                  <a:gd name="T9" fmla="*/ 0 h 235"/>
                  <a:gd name="T10" fmla="*/ 0 w 117"/>
                  <a:gd name="T11" fmla="*/ 0 h 235"/>
                  <a:gd name="T12" fmla="*/ 0 w 117"/>
                  <a:gd name="T13" fmla="*/ 0 h 235"/>
                  <a:gd name="T14" fmla="*/ 0 w 117"/>
                  <a:gd name="T15" fmla="*/ 0 h 235"/>
                  <a:gd name="T16" fmla="*/ 0 w 117"/>
                  <a:gd name="T17" fmla="*/ 0 h 235"/>
                  <a:gd name="T18" fmla="*/ 0 w 117"/>
                  <a:gd name="T19" fmla="*/ 0 h 235"/>
                  <a:gd name="T20" fmla="*/ 0 w 117"/>
                  <a:gd name="T21" fmla="*/ 0 h 235"/>
                  <a:gd name="T22" fmla="*/ 0 w 117"/>
                  <a:gd name="T23" fmla="*/ 0 h 235"/>
                  <a:gd name="T24" fmla="*/ 0 w 117"/>
                  <a:gd name="T25" fmla="*/ 0 h 235"/>
                  <a:gd name="T26" fmla="*/ 0 w 117"/>
                  <a:gd name="T27" fmla="*/ 0 h 235"/>
                  <a:gd name="T28" fmla="*/ 0 w 117"/>
                  <a:gd name="T29" fmla="*/ 0 h 235"/>
                  <a:gd name="T30" fmla="*/ 0 w 117"/>
                  <a:gd name="T31" fmla="*/ 0 h 235"/>
                  <a:gd name="T32" fmla="*/ 0 w 117"/>
                  <a:gd name="T33" fmla="*/ 0 h 235"/>
                  <a:gd name="T34" fmla="*/ 0 w 117"/>
                  <a:gd name="T35" fmla="*/ 0 h 235"/>
                  <a:gd name="T36" fmla="*/ 0 w 117"/>
                  <a:gd name="T37" fmla="*/ 0 h 235"/>
                  <a:gd name="T38" fmla="*/ 0 w 117"/>
                  <a:gd name="T39" fmla="*/ 0 h 235"/>
                  <a:gd name="T40" fmla="*/ 0 w 117"/>
                  <a:gd name="T41" fmla="*/ 0 h 235"/>
                  <a:gd name="T42" fmla="*/ 0 w 117"/>
                  <a:gd name="T43" fmla="*/ 0 h 235"/>
                  <a:gd name="T44" fmla="*/ 0 w 117"/>
                  <a:gd name="T45" fmla="*/ 0 h 235"/>
                  <a:gd name="T46" fmla="*/ 0 w 117"/>
                  <a:gd name="T47" fmla="*/ 0 h 235"/>
                  <a:gd name="T48" fmla="*/ 0 w 117"/>
                  <a:gd name="T49" fmla="*/ 0 h 235"/>
                  <a:gd name="T50" fmla="*/ 0 w 117"/>
                  <a:gd name="T51" fmla="*/ 0 h 235"/>
                  <a:gd name="T52" fmla="*/ 0 w 117"/>
                  <a:gd name="T53" fmla="*/ 0 h 235"/>
                  <a:gd name="T54" fmla="*/ 0 w 117"/>
                  <a:gd name="T55" fmla="*/ 0 h 235"/>
                  <a:gd name="T56" fmla="*/ 0 w 117"/>
                  <a:gd name="T57" fmla="*/ 0 h 235"/>
                  <a:gd name="T58" fmla="*/ 0 w 117"/>
                  <a:gd name="T59" fmla="*/ 0 h 235"/>
                  <a:gd name="T60" fmla="*/ 0 w 117"/>
                  <a:gd name="T61" fmla="*/ 0 h 235"/>
                  <a:gd name="T62" fmla="*/ 0 w 117"/>
                  <a:gd name="T63" fmla="*/ 0 h 235"/>
                  <a:gd name="T64" fmla="*/ 0 w 117"/>
                  <a:gd name="T65" fmla="*/ 0 h 235"/>
                  <a:gd name="T66" fmla="*/ 0 w 117"/>
                  <a:gd name="T67" fmla="*/ 0 h 235"/>
                  <a:gd name="T68" fmla="*/ 0 w 117"/>
                  <a:gd name="T69" fmla="*/ 0 h 235"/>
                  <a:gd name="T70" fmla="*/ 0 w 117"/>
                  <a:gd name="T71" fmla="*/ 0 h 235"/>
                  <a:gd name="T72" fmla="*/ 0 w 117"/>
                  <a:gd name="T73" fmla="*/ 0 h 235"/>
                  <a:gd name="T74" fmla="*/ 0 w 117"/>
                  <a:gd name="T75" fmla="*/ 0 h 235"/>
                  <a:gd name="T76" fmla="*/ 0 w 117"/>
                  <a:gd name="T77" fmla="*/ 0 h 235"/>
                  <a:gd name="T78" fmla="*/ 0 w 117"/>
                  <a:gd name="T79" fmla="*/ 0 h 235"/>
                  <a:gd name="T80" fmla="*/ 0 w 117"/>
                  <a:gd name="T81" fmla="*/ 0 h 235"/>
                  <a:gd name="T82" fmla="*/ 0 w 117"/>
                  <a:gd name="T83" fmla="*/ 0 h 235"/>
                  <a:gd name="T84" fmla="*/ 0 w 117"/>
                  <a:gd name="T85" fmla="*/ 0 h 235"/>
                  <a:gd name="T86" fmla="*/ 0 w 117"/>
                  <a:gd name="T87" fmla="*/ 0 h 235"/>
                  <a:gd name="T88" fmla="*/ 0 w 117"/>
                  <a:gd name="T89" fmla="*/ 0 h 235"/>
                  <a:gd name="T90" fmla="*/ 0 w 117"/>
                  <a:gd name="T91" fmla="*/ 0 h 23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35"/>
                  <a:gd name="T140" fmla="*/ 117 w 117"/>
                  <a:gd name="T141" fmla="*/ 235 h 23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35">
                    <a:moveTo>
                      <a:pt x="117" y="22"/>
                    </a:moveTo>
                    <a:lnTo>
                      <a:pt x="116" y="25"/>
                    </a:lnTo>
                    <a:lnTo>
                      <a:pt x="115" y="28"/>
                    </a:lnTo>
                    <a:lnTo>
                      <a:pt x="114" y="32"/>
                    </a:lnTo>
                    <a:lnTo>
                      <a:pt x="113" y="37"/>
                    </a:lnTo>
                    <a:lnTo>
                      <a:pt x="113" y="39"/>
                    </a:lnTo>
                    <a:lnTo>
                      <a:pt x="111" y="42"/>
                    </a:lnTo>
                    <a:lnTo>
                      <a:pt x="110" y="47"/>
                    </a:lnTo>
                    <a:lnTo>
                      <a:pt x="110" y="51"/>
                    </a:lnTo>
                    <a:lnTo>
                      <a:pt x="108" y="53"/>
                    </a:lnTo>
                    <a:lnTo>
                      <a:pt x="108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06" y="66"/>
                    </a:lnTo>
                    <a:lnTo>
                      <a:pt x="104" y="70"/>
                    </a:lnTo>
                    <a:lnTo>
                      <a:pt x="103" y="72"/>
                    </a:lnTo>
                    <a:lnTo>
                      <a:pt x="103" y="76"/>
                    </a:lnTo>
                    <a:lnTo>
                      <a:pt x="102" y="79"/>
                    </a:lnTo>
                    <a:lnTo>
                      <a:pt x="101" y="82"/>
                    </a:lnTo>
                    <a:lnTo>
                      <a:pt x="100" y="85"/>
                    </a:lnTo>
                    <a:lnTo>
                      <a:pt x="100" y="88"/>
                    </a:lnTo>
                    <a:lnTo>
                      <a:pt x="97" y="91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5" y="101"/>
                    </a:lnTo>
                    <a:lnTo>
                      <a:pt x="94" y="104"/>
                    </a:lnTo>
                    <a:lnTo>
                      <a:pt x="92" y="107"/>
                    </a:lnTo>
                    <a:lnTo>
                      <a:pt x="91" y="110"/>
                    </a:lnTo>
                    <a:lnTo>
                      <a:pt x="90" y="114"/>
                    </a:lnTo>
                    <a:lnTo>
                      <a:pt x="88" y="116"/>
                    </a:lnTo>
                    <a:lnTo>
                      <a:pt x="88" y="121"/>
                    </a:lnTo>
                    <a:lnTo>
                      <a:pt x="85" y="124"/>
                    </a:lnTo>
                    <a:lnTo>
                      <a:pt x="84" y="128"/>
                    </a:lnTo>
                    <a:lnTo>
                      <a:pt x="82" y="133"/>
                    </a:lnTo>
                    <a:lnTo>
                      <a:pt x="79" y="137"/>
                    </a:lnTo>
                    <a:lnTo>
                      <a:pt x="77" y="141"/>
                    </a:lnTo>
                    <a:lnTo>
                      <a:pt x="76" y="146"/>
                    </a:lnTo>
                    <a:lnTo>
                      <a:pt x="74" y="150"/>
                    </a:lnTo>
                    <a:lnTo>
                      <a:pt x="71" y="155"/>
                    </a:lnTo>
                    <a:lnTo>
                      <a:pt x="69" y="159"/>
                    </a:lnTo>
                    <a:lnTo>
                      <a:pt x="68" y="163"/>
                    </a:lnTo>
                    <a:lnTo>
                      <a:pt x="64" y="167"/>
                    </a:lnTo>
                    <a:lnTo>
                      <a:pt x="63" y="171"/>
                    </a:lnTo>
                    <a:lnTo>
                      <a:pt x="60" y="174"/>
                    </a:lnTo>
                    <a:lnTo>
                      <a:pt x="58" y="179"/>
                    </a:lnTo>
                    <a:lnTo>
                      <a:pt x="56" y="182"/>
                    </a:lnTo>
                    <a:lnTo>
                      <a:pt x="53" y="187"/>
                    </a:lnTo>
                    <a:lnTo>
                      <a:pt x="50" y="192"/>
                    </a:lnTo>
                    <a:lnTo>
                      <a:pt x="47" y="197"/>
                    </a:lnTo>
                    <a:lnTo>
                      <a:pt x="44" y="200"/>
                    </a:lnTo>
                    <a:lnTo>
                      <a:pt x="40" y="204"/>
                    </a:lnTo>
                    <a:lnTo>
                      <a:pt x="38" y="207"/>
                    </a:lnTo>
                    <a:lnTo>
                      <a:pt x="36" y="211"/>
                    </a:lnTo>
                    <a:lnTo>
                      <a:pt x="32" y="214"/>
                    </a:lnTo>
                    <a:lnTo>
                      <a:pt x="30" y="217"/>
                    </a:lnTo>
                    <a:lnTo>
                      <a:pt x="27" y="219"/>
                    </a:lnTo>
                    <a:lnTo>
                      <a:pt x="25" y="223"/>
                    </a:lnTo>
                    <a:lnTo>
                      <a:pt x="20" y="226"/>
                    </a:lnTo>
                    <a:lnTo>
                      <a:pt x="18" y="229"/>
                    </a:lnTo>
                    <a:lnTo>
                      <a:pt x="14" y="232"/>
                    </a:lnTo>
                    <a:lnTo>
                      <a:pt x="12" y="233"/>
                    </a:lnTo>
                    <a:lnTo>
                      <a:pt x="6" y="235"/>
                    </a:lnTo>
                    <a:lnTo>
                      <a:pt x="4" y="233"/>
                    </a:lnTo>
                    <a:lnTo>
                      <a:pt x="1" y="231"/>
                    </a:lnTo>
                    <a:lnTo>
                      <a:pt x="0" y="226"/>
                    </a:lnTo>
                    <a:lnTo>
                      <a:pt x="0" y="223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1" y="209"/>
                    </a:lnTo>
                    <a:lnTo>
                      <a:pt x="1" y="205"/>
                    </a:lnTo>
                    <a:lnTo>
                      <a:pt x="2" y="201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6" y="190"/>
                    </a:lnTo>
                    <a:lnTo>
                      <a:pt x="7" y="186"/>
                    </a:lnTo>
                    <a:lnTo>
                      <a:pt x="9" y="182"/>
                    </a:lnTo>
                    <a:lnTo>
                      <a:pt x="11" y="179"/>
                    </a:lnTo>
                    <a:lnTo>
                      <a:pt x="12" y="177"/>
                    </a:lnTo>
                    <a:lnTo>
                      <a:pt x="14" y="174"/>
                    </a:lnTo>
                    <a:lnTo>
                      <a:pt x="15" y="173"/>
                    </a:lnTo>
                    <a:lnTo>
                      <a:pt x="18" y="168"/>
                    </a:lnTo>
                    <a:lnTo>
                      <a:pt x="20" y="165"/>
                    </a:lnTo>
                    <a:lnTo>
                      <a:pt x="23" y="160"/>
                    </a:lnTo>
                    <a:lnTo>
                      <a:pt x="25" y="158"/>
                    </a:lnTo>
                    <a:lnTo>
                      <a:pt x="27" y="153"/>
                    </a:lnTo>
                    <a:lnTo>
                      <a:pt x="30" y="149"/>
                    </a:lnTo>
                    <a:lnTo>
                      <a:pt x="31" y="146"/>
                    </a:lnTo>
                    <a:lnTo>
                      <a:pt x="33" y="142"/>
                    </a:lnTo>
                    <a:lnTo>
                      <a:pt x="36" y="139"/>
                    </a:lnTo>
                    <a:lnTo>
                      <a:pt x="37" y="135"/>
                    </a:lnTo>
                    <a:lnTo>
                      <a:pt x="38" y="130"/>
                    </a:lnTo>
                    <a:lnTo>
                      <a:pt x="40" y="128"/>
                    </a:lnTo>
                    <a:lnTo>
                      <a:pt x="42" y="123"/>
                    </a:lnTo>
                    <a:lnTo>
                      <a:pt x="44" y="120"/>
                    </a:lnTo>
                    <a:lnTo>
                      <a:pt x="45" y="115"/>
                    </a:lnTo>
                    <a:lnTo>
                      <a:pt x="49" y="111"/>
                    </a:lnTo>
                    <a:lnTo>
                      <a:pt x="49" y="108"/>
                    </a:lnTo>
                    <a:lnTo>
                      <a:pt x="51" y="104"/>
                    </a:lnTo>
                    <a:lnTo>
                      <a:pt x="52" y="101"/>
                    </a:lnTo>
                    <a:lnTo>
                      <a:pt x="53" y="97"/>
                    </a:lnTo>
                    <a:lnTo>
                      <a:pt x="55" y="95"/>
                    </a:lnTo>
                    <a:lnTo>
                      <a:pt x="56" y="91"/>
                    </a:lnTo>
                    <a:lnTo>
                      <a:pt x="58" y="88"/>
                    </a:lnTo>
                    <a:lnTo>
                      <a:pt x="59" y="85"/>
                    </a:lnTo>
                    <a:lnTo>
                      <a:pt x="62" y="79"/>
                    </a:lnTo>
                    <a:lnTo>
                      <a:pt x="64" y="75"/>
                    </a:lnTo>
                    <a:lnTo>
                      <a:pt x="66" y="69"/>
                    </a:lnTo>
                    <a:lnTo>
                      <a:pt x="69" y="63"/>
                    </a:lnTo>
                    <a:lnTo>
                      <a:pt x="69" y="60"/>
                    </a:lnTo>
                    <a:lnTo>
                      <a:pt x="70" y="57"/>
                    </a:lnTo>
                    <a:lnTo>
                      <a:pt x="71" y="54"/>
                    </a:lnTo>
                    <a:lnTo>
                      <a:pt x="72" y="52"/>
                    </a:lnTo>
                    <a:lnTo>
                      <a:pt x="74" y="48"/>
                    </a:lnTo>
                    <a:lnTo>
                      <a:pt x="75" y="46"/>
                    </a:lnTo>
                    <a:lnTo>
                      <a:pt x="75" y="42"/>
                    </a:lnTo>
                    <a:lnTo>
                      <a:pt x="77" y="40"/>
                    </a:lnTo>
                    <a:lnTo>
                      <a:pt x="77" y="37"/>
                    </a:lnTo>
                    <a:lnTo>
                      <a:pt x="78" y="33"/>
                    </a:lnTo>
                    <a:lnTo>
                      <a:pt x="79" y="31"/>
                    </a:lnTo>
                    <a:lnTo>
                      <a:pt x="81" y="27"/>
                    </a:lnTo>
                    <a:lnTo>
                      <a:pt x="81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4" y="13"/>
                    </a:lnTo>
                    <a:lnTo>
                      <a:pt x="85" y="9"/>
                    </a:lnTo>
                    <a:lnTo>
                      <a:pt x="88" y="7"/>
                    </a:lnTo>
                    <a:lnTo>
                      <a:pt x="89" y="3"/>
                    </a:lnTo>
                    <a:lnTo>
                      <a:pt x="92" y="2"/>
                    </a:lnTo>
                    <a:lnTo>
                      <a:pt x="95" y="1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7" y="14"/>
                    </a:lnTo>
                    <a:lnTo>
                      <a:pt x="117" y="18"/>
                    </a:lnTo>
                    <a:lnTo>
                      <a:pt x="11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8" name="Freeform 287"/>
              <p:cNvSpPr>
                <a:spLocks/>
              </p:cNvSpPr>
              <p:nvPr/>
            </p:nvSpPr>
            <p:spPr bwMode="auto">
              <a:xfrm>
                <a:off x="1752" y="1533"/>
                <a:ext cx="72" cy="81"/>
              </a:xfrm>
              <a:custGeom>
                <a:avLst/>
                <a:gdLst>
                  <a:gd name="T0" fmla="*/ 0 w 214"/>
                  <a:gd name="T1" fmla="*/ 0 h 243"/>
                  <a:gd name="T2" fmla="*/ 0 w 214"/>
                  <a:gd name="T3" fmla="*/ 0 h 243"/>
                  <a:gd name="T4" fmla="*/ 0 w 214"/>
                  <a:gd name="T5" fmla="*/ 0 h 243"/>
                  <a:gd name="T6" fmla="*/ 0 w 214"/>
                  <a:gd name="T7" fmla="*/ 0 h 243"/>
                  <a:gd name="T8" fmla="*/ 0 w 214"/>
                  <a:gd name="T9" fmla="*/ 0 h 243"/>
                  <a:gd name="T10" fmla="*/ 0 w 214"/>
                  <a:gd name="T11" fmla="*/ 0 h 243"/>
                  <a:gd name="T12" fmla="*/ 0 w 214"/>
                  <a:gd name="T13" fmla="*/ 0 h 243"/>
                  <a:gd name="T14" fmla="*/ 0 w 214"/>
                  <a:gd name="T15" fmla="*/ 0 h 243"/>
                  <a:gd name="T16" fmla="*/ 0 w 214"/>
                  <a:gd name="T17" fmla="*/ 0 h 243"/>
                  <a:gd name="T18" fmla="*/ 0 w 214"/>
                  <a:gd name="T19" fmla="*/ 0 h 243"/>
                  <a:gd name="T20" fmla="*/ 0 w 214"/>
                  <a:gd name="T21" fmla="*/ 0 h 243"/>
                  <a:gd name="T22" fmla="*/ 0 w 214"/>
                  <a:gd name="T23" fmla="*/ 0 h 243"/>
                  <a:gd name="T24" fmla="*/ 0 w 214"/>
                  <a:gd name="T25" fmla="*/ 0 h 243"/>
                  <a:gd name="T26" fmla="*/ 0 w 214"/>
                  <a:gd name="T27" fmla="*/ 0 h 243"/>
                  <a:gd name="T28" fmla="*/ 0 w 214"/>
                  <a:gd name="T29" fmla="*/ 0 h 243"/>
                  <a:gd name="T30" fmla="*/ 0 w 214"/>
                  <a:gd name="T31" fmla="*/ 0 h 243"/>
                  <a:gd name="T32" fmla="*/ 0 w 214"/>
                  <a:gd name="T33" fmla="*/ 0 h 243"/>
                  <a:gd name="T34" fmla="*/ 0 w 214"/>
                  <a:gd name="T35" fmla="*/ 0 h 243"/>
                  <a:gd name="T36" fmla="*/ 0 w 214"/>
                  <a:gd name="T37" fmla="*/ 0 h 243"/>
                  <a:gd name="T38" fmla="*/ 0 w 214"/>
                  <a:gd name="T39" fmla="*/ 0 h 243"/>
                  <a:gd name="T40" fmla="*/ 0 w 214"/>
                  <a:gd name="T41" fmla="*/ 0 h 243"/>
                  <a:gd name="T42" fmla="*/ 0 w 214"/>
                  <a:gd name="T43" fmla="*/ 0 h 243"/>
                  <a:gd name="T44" fmla="*/ 0 w 214"/>
                  <a:gd name="T45" fmla="*/ 0 h 243"/>
                  <a:gd name="T46" fmla="*/ 0 w 214"/>
                  <a:gd name="T47" fmla="*/ 0 h 243"/>
                  <a:gd name="T48" fmla="*/ 0 w 214"/>
                  <a:gd name="T49" fmla="*/ 0 h 243"/>
                  <a:gd name="T50" fmla="*/ 0 w 214"/>
                  <a:gd name="T51" fmla="*/ 0 h 243"/>
                  <a:gd name="T52" fmla="*/ 0 w 214"/>
                  <a:gd name="T53" fmla="*/ 0 h 243"/>
                  <a:gd name="T54" fmla="*/ 0 w 214"/>
                  <a:gd name="T55" fmla="*/ 0 h 243"/>
                  <a:gd name="T56" fmla="*/ 0 w 214"/>
                  <a:gd name="T57" fmla="*/ 0 h 243"/>
                  <a:gd name="T58" fmla="*/ 0 w 214"/>
                  <a:gd name="T59" fmla="*/ 0 h 243"/>
                  <a:gd name="T60" fmla="*/ 0 w 214"/>
                  <a:gd name="T61" fmla="*/ 0 h 243"/>
                  <a:gd name="T62" fmla="*/ 0 w 214"/>
                  <a:gd name="T63" fmla="*/ 0 h 243"/>
                  <a:gd name="T64" fmla="*/ 0 w 214"/>
                  <a:gd name="T65" fmla="*/ 0 h 243"/>
                  <a:gd name="T66" fmla="*/ 0 w 214"/>
                  <a:gd name="T67" fmla="*/ 0 h 243"/>
                  <a:gd name="T68" fmla="*/ 0 w 214"/>
                  <a:gd name="T69" fmla="*/ 0 h 243"/>
                  <a:gd name="T70" fmla="*/ 0 w 214"/>
                  <a:gd name="T71" fmla="*/ 0 h 243"/>
                  <a:gd name="T72" fmla="*/ 0 w 214"/>
                  <a:gd name="T73" fmla="*/ 0 h 243"/>
                  <a:gd name="T74" fmla="*/ 0 w 214"/>
                  <a:gd name="T75" fmla="*/ 0 h 243"/>
                  <a:gd name="T76" fmla="*/ 0 w 214"/>
                  <a:gd name="T77" fmla="*/ 0 h 243"/>
                  <a:gd name="T78" fmla="*/ 0 w 214"/>
                  <a:gd name="T79" fmla="*/ 0 h 243"/>
                  <a:gd name="T80" fmla="*/ 0 w 214"/>
                  <a:gd name="T81" fmla="*/ 0 h 243"/>
                  <a:gd name="T82" fmla="*/ 0 w 214"/>
                  <a:gd name="T83" fmla="*/ 0 h 243"/>
                  <a:gd name="T84" fmla="*/ 0 w 214"/>
                  <a:gd name="T85" fmla="*/ 0 h 243"/>
                  <a:gd name="T86" fmla="*/ 0 w 214"/>
                  <a:gd name="T87" fmla="*/ 0 h 243"/>
                  <a:gd name="T88" fmla="*/ 0 w 214"/>
                  <a:gd name="T89" fmla="*/ 0 h 243"/>
                  <a:gd name="T90" fmla="*/ 0 w 214"/>
                  <a:gd name="T91" fmla="*/ 0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4"/>
                  <a:gd name="T139" fmla="*/ 0 h 243"/>
                  <a:gd name="T140" fmla="*/ 214 w 2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4" h="243">
                    <a:moveTo>
                      <a:pt x="214" y="18"/>
                    </a:moveTo>
                    <a:lnTo>
                      <a:pt x="212" y="22"/>
                    </a:lnTo>
                    <a:lnTo>
                      <a:pt x="211" y="27"/>
                    </a:lnTo>
                    <a:lnTo>
                      <a:pt x="210" y="33"/>
                    </a:lnTo>
                    <a:lnTo>
                      <a:pt x="207" y="38"/>
                    </a:lnTo>
                    <a:lnTo>
                      <a:pt x="206" y="43"/>
                    </a:lnTo>
                    <a:lnTo>
                      <a:pt x="205" y="47"/>
                    </a:lnTo>
                    <a:lnTo>
                      <a:pt x="202" y="52"/>
                    </a:lnTo>
                    <a:lnTo>
                      <a:pt x="202" y="57"/>
                    </a:lnTo>
                    <a:lnTo>
                      <a:pt x="200" y="62"/>
                    </a:lnTo>
                    <a:lnTo>
                      <a:pt x="198" y="65"/>
                    </a:lnTo>
                    <a:lnTo>
                      <a:pt x="196" y="70"/>
                    </a:lnTo>
                    <a:lnTo>
                      <a:pt x="195" y="75"/>
                    </a:lnTo>
                    <a:lnTo>
                      <a:pt x="193" y="78"/>
                    </a:lnTo>
                    <a:lnTo>
                      <a:pt x="192" y="83"/>
                    </a:lnTo>
                    <a:lnTo>
                      <a:pt x="189" y="86"/>
                    </a:lnTo>
                    <a:lnTo>
                      <a:pt x="187" y="91"/>
                    </a:lnTo>
                    <a:lnTo>
                      <a:pt x="185" y="95"/>
                    </a:lnTo>
                    <a:lnTo>
                      <a:pt x="182" y="98"/>
                    </a:lnTo>
                    <a:lnTo>
                      <a:pt x="180" y="103"/>
                    </a:lnTo>
                    <a:lnTo>
                      <a:pt x="179" y="107"/>
                    </a:lnTo>
                    <a:lnTo>
                      <a:pt x="175" y="110"/>
                    </a:lnTo>
                    <a:lnTo>
                      <a:pt x="173" y="114"/>
                    </a:lnTo>
                    <a:lnTo>
                      <a:pt x="170" y="117"/>
                    </a:lnTo>
                    <a:lnTo>
                      <a:pt x="168" y="122"/>
                    </a:lnTo>
                    <a:lnTo>
                      <a:pt x="163" y="124"/>
                    </a:lnTo>
                    <a:lnTo>
                      <a:pt x="161" y="128"/>
                    </a:lnTo>
                    <a:lnTo>
                      <a:pt x="157" y="133"/>
                    </a:lnTo>
                    <a:lnTo>
                      <a:pt x="154" y="136"/>
                    </a:lnTo>
                    <a:lnTo>
                      <a:pt x="150" y="140"/>
                    </a:lnTo>
                    <a:lnTo>
                      <a:pt x="147" y="143"/>
                    </a:lnTo>
                    <a:lnTo>
                      <a:pt x="143" y="147"/>
                    </a:lnTo>
                    <a:lnTo>
                      <a:pt x="140" y="152"/>
                    </a:lnTo>
                    <a:lnTo>
                      <a:pt x="134" y="155"/>
                    </a:lnTo>
                    <a:lnTo>
                      <a:pt x="129" y="160"/>
                    </a:lnTo>
                    <a:lnTo>
                      <a:pt x="124" y="164"/>
                    </a:lnTo>
                    <a:lnTo>
                      <a:pt x="121" y="167"/>
                    </a:lnTo>
                    <a:lnTo>
                      <a:pt x="116" y="171"/>
                    </a:lnTo>
                    <a:lnTo>
                      <a:pt x="112" y="174"/>
                    </a:lnTo>
                    <a:lnTo>
                      <a:pt x="108" y="177"/>
                    </a:lnTo>
                    <a:lnTo>
                      <a:pt x="104" y="181"/>
                    </a:lnTo>
                    <a:lnTo>
                      <a:pt x="99" y="184"/>
                    </a:lnTo>
                    <a:lnTo>
                      <a:pt x="96" y="187"/>
                    </a:lnTo>
                    <a:lnTo>
                      <a:pt x="91" y="191"/>
                    </a:lnTo>
                    <a:lnTo>
                      <a:pt x="87" y="194"/>
                    </a:lnTo>
                    <a:lnTo>
                      <a:pt x="81" y="197"/>
                    </a:lnTo>
                    <a:lnTo>
                      <a:pt x="77" y="201"/>
                    </a:lnTo>
                    <a:lnTo>
                      <a:pt x="72" y="205"/>
                    </a:lnTo>
                    <a:lnTo>
                      <a:pt x="67" y="210"/>
                    </a:lnTo>
                    <a:lnTo>
                      <a:pt x="62" y="211"/>
                    </a:lnTo>
                    <a:lnTo>
                      <a:pt x="58" y="216"/>
                    </a:lnTo>
                    <a:lnTo>
                      <a:pt x="53" y="220"/>
                    </a:lnTo>
                    <a:lnTo>
                      <a:pt x="48" y="225"/>
                    </a:lnTo>
                    <a:lnTo>
                      <a:pt x="42" y="229"/>
                    </a:lnTo>
                    <a:lnTo>
                      <a:pt x="38" y="234"/>
                    </a:lnTo>
                    <a:lnTo>
                      <a:pt x="33" y="237"/>
                    </a:lnTo>
                    <a:lnTo>
                      <a:pt x="28" y="241"/>
                    </a:lnTo>
                    <a:lnTo>
                      <a:pt x="25" y="242"/>
                    </a:lnTo>
                    <a:lnTo>
                      <a:pt x="21" y="243"/>
                    </a:lnTo>
                    <a:lnTo>
                      <a:pt x="16" y="243"/>
                    </a:lnTo>
                    <a:lnTo>
                      <a:pt x="14" y="242"/>
                    </a:lnTo>
                    <a:lnTo>
                      <a:pt x="10" y="241"/>
                    </a:lnTo>
                    <a:lnTo>
                      <a:pt x="8" y="239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1" y="231"/>
                    </a:lnTo>
                    <a:lnTo>
                      <a:pt x="0" y="229"/>
                    </a:lnTo>
                    <a:lnTo>
                      <a:pt x="0" y="225"/>
                    </a:lnTo>
                    <a:lnTo>
                      <a:pt x="1" y="222"/>
                    </a:lnTo>
                    <a:lnTo>
                      <a:pt x="1" y="219"/>
                    </a:lnTo>
                    <a:lnTo>
                      <a:pt x="3" y="216"/>
                    </a:lnTo>
                    <a:lnTo>
                      <a:pt x="6" y="212"/>
                    </a:lnTo>
                    <a:lnTo>
                      <a:pt x="9" y="210"/>
                    </a:lnTo>
                    <a:lnTo>
                      <a:pt x="13" y="207"/>
                    </a:lnTo>
                    <a:lnTo>
                      <a:pt x="16" y="205"/>
                    </a:lnTo>
                    <a:lnTo>
                      <a:pt x="20" y="204"/>
                    </a:lnTo>
                    <a:lnTo>
                      <a:pt x="23" y="201"/>
                    </a:lnTo>
                    <a:lnTo>
                      <a:pt x="27" y="199"/>
                    </a:lnTo>
                    <a:lnTo>
                      <a:pt x="30" y="197"/>
                    </a:lnTo>
                    <a:lnTo>
                      <a:pt x="33" y="194"/>
                    </a:lnTo>
                    <a:lnTo>
                      <a:pt x="38" y="192"/>
                    </a:lnTo>
                    <a:lnTo>
                      <a:pt x="42" y="187"/>
                    </a:lnTo>
                    <a:lnTo>
                      <a:pt x="47" y="184"/>
                    </a:lnTo>
                    <a:lnTo>
                      <a:pt x="52" y="181"/>
                    </a:lnTo>
                    <a:lnTo>
                      <a:pt x="55" y="178"/>
                    </a:lnTo>
                    <a:lnTo>
                      <a:pt x="59" y="174"/>
                    </a:lnTo>
                    <a:lnTo>
                      <a:pt x="64" y="172"/>
                    </a:lnTo>
                    <a:lnTo>
                      <a:pt x="67" y="168"/>
                    </a:lnTo>
                    <a:lnTo>
                      <a:pt x="71" y="166"/>
                    </a:lnTo>
                    <a:lnTo>
                      <a:pt x="74" y="164"/>
                    </a:lnTo>
                    <a:lnTo>
                      <a:pt x="78" y="161"/>
                    </a:lnTo>
                    <a:lnTo>
                      <a:pt x="81" y="158"/>
                    </a:lnTo>
                    <a:lnTo>
                      <a:pt x="85" y="155"/>
                    </a:lnTo>
                    <a:lnTo>
                      <a:pt x="89" y="152"/>
                    </a:lnTo>
                    <a:lnTo>
                      <a:pt x="93" y="148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6" y="136"/>
                    </a:lnTo>
                    <a:lnTo>
                      <a:pt x="110" y="133"/>
                    </a:lnTo>
                    <a:lnTo>
                      <a:pt x="113" y="129"/>
                    </a:lnTo>
                    <a:lnTo>
                      <a:pt x="117" y="126"/>
                    </a:lnTo>
                    <a:lnTo>
                      <a:pt x="121" y="122"/>
                    </a:lnTo>
                    <a:lnTo>
                      <a:pt x="124" y="118"/>
                    </a:lnTo>
                    <a:lnTo>
                      <a:pt x="128" y="114"/>
                    </a:lnTo>
                    <a:lnTo>
                      <a:pt x="131" y="111"/>
                    </a:lnTo>
                    <a:lnTo>
                      <a:pt x="135" y="107"/>
                    </a:lnTo>
                    <a:lnTo>
                      <a:pt x="138" y="103"/>
                    </a:lnTo>
                    <a:lnTo>
                      <a:pt x="142" y="98"/>
                    </a:lnTo>
                    <a:lnTo>
                      <a:pt x="145" y="95"/>
                    </a:lnTo>
                    <a:lnTo>
                      <a:pt x="149" y="91"/>
                    </a:lnTo>
                    <a:lnTo>
                      <a:pt x="151" y="88"/>
                    </a:lnTo>
                    <a:lnTo>
                      <a:pt x="155" y="83"/>
                    </a:lnTo>
                    <a:lnTo>
                      <a:pt x="159" y="79"/>
                    </a:lnTo>
                    <a:lnTo>
                      <a:pt x="161" y="75"/>
                    </a:lnTo>
                    <a:lnTo>
                      <a:pt x="163" y="70"/>
                    </a:lnTo>
                    <a:lnTo>
                      <a:pt x="166" y="66"/>
                    </a:lnTo>
                    <a:lnTo>
                      <a:pt x="169" y="62"/>
                    </a:lnTo>
                    <a:lnTo>
                      <a:pt x="172" y="57"/>
                    </a:lnTo>
                    <a:lnTo>
                      <a:pt x="174" y="53"/>
                    </a:lnTo>
                    <a:lnTo>
                      <a:pt x="176" y="48"/>
                    </a:lnTo>
                    <a:lnTo>
                      <a:pt x="179" y="45"/>
                    </a:lnTo>
                    <a:lnTo>
                      <a:pt x="181" y="39"/>
                    </a:lnTo>
                    <a:lnTo>
                      <a:pt x="183" y="34"/>
                    </a:lnTo>
                    <a:lnTo>
                      <a:pt x="185" y="29"/>
                    </a:lnTo>
                    <a:lnTo>
                      <a:pt x="187" y="26"/>
                    </a:lnTo>
                    <a:lnTo>
                      <a:pt x="188" y="21"/>
                    </a:lnTo>
                    <a:lnTo>
                      <a:pt x="191" y="16"/>
                    </a:lnTo>
                    <a:lnTo>
                      <a:pt x="192" y="12"/>
                    </a:lnTo>
                    <a:lnTo>
                      <a:pt x="194" y="7"/>
                    </a:lnTo>
                    <a:lnTo>
                      <a:pt x="195" y="2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6" y="1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3" y="9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9" name="Freeform 288"/>
              <p:cNvSpPr>
                <a:spLocks/>
              </p:cNvSpPr>
              <p:nvPr/>
            </p:nvSpPr>
            <p:spPr bwMode="auto">
              <a:xfrm>
                <a:off x="1670" y="1456"/>
                <a:ext cx="109" cy="114"/>
              </a:xfrm>
              <a:custGeom>
                <a:avLst/>
                <a:gdLst>
                  <a:gd name="T0" fmla="*/ 0 w 328"/>
                  <a:gd name="T1" fmla="*/ 0 h 340"/>
                  <a:gd name="T2" fmla="*/ 0 w 328"/>
                  <a:gd name="T3" fmla="*/ 0 h 340"/>
                  <a:gd name="T4" fmla="*/ 0 w 328"/>
                  <a:gd name="T5" fmla="*/ 0 h 340"/>
                  <a:gd name="T6" fmla="*/ 0 w 328"/>
                  <a:gd name="T7" fmla="*/ 0 h 340"/>
                  <a:gd name="T8" fmla="*/ 0 w 328"/>
                  <a:gd name="T9" fmla="*/ 0 h 340"/>
                  <a:gd name="T10" fmla="*/ 0 w 328"/>
                  <a:gd name="T11" fmla="*/ 0 h 340"/>
                  <a:gd name="T12" fmla="*/ 0 w 328"/>
                  <a:gd name="T13" fmla="*/ 0 h 340"/>
                  <a:gd name="T14" fmla="*/ 0 w 328"/>
                  <a:gd name="T15" fmla="*/ 0 h 340"/>
                  <a:gd name="T16" fmla="*/ 0 w 328"/>
                  <a:gd name="T17" fmla="*/ 0 h 340"/>
                  <a:gd name="T18" fmla="*/ 0 w 328"/>
                  <a:gd name="T19" fmla="*/ 0 h 340"/>
                  <a:gd name="T20" fmla="*/ 0 w 328"/>
                  <a:gd name="T21" fmla="*/ 0 h 340"/>
                  <a:gd name="T22" fmla="*/ 0 w 328"/>
                  <a:gd name="T23" fmla="*/ 0 h 340"/>
                  <a:gd name="T24" fmla="*/ 0 w 328"/>
                  <a:gd name="T25" fmla="*/ 0 h 340"/>
                  <a:gd name="T26" fmla="*/ 0 w 328"/>
                  <a:gd name="T27" fmla="*/ 0 h 340"/>
                  <a:gd name="T28" fmla="*/ 0 w 328"/>
                  <a:gd name="T29" fmla="*/ 0 h 340"/>
                  <a:gd name="T30" fmla="*/ 0 w 328"/>
                  <a:gd name="T31" fmla="*/ 0 h 340"/>
                  <a:gd name="T32" fmla="*/ 0 w 328"/>
                  <a:gd name="T33" fmla="*/ 0 h 340"/>
                  <a:gd name="T34" fmla="*/ 0 w 328"/>
                  <a:gd name="T35" fmla="*/ 0 h 340"/>
                  <a:gd name="T36" fmla="*/ 0 w 328"/>
                  <a:gd name="T37" fmla="*/ 0 h 340"/>
                  <a:gd name="T38" fmla="*/ 0 w 328"/>
                  <a:gd name="T39" fmla="*/ 0 h 340"/>
                  <a:gd name="T40" fmla="*/ 0 w 328"/>
                  <a:gd name="T41" fmla="*/ 0 h 340"/>
                  <a:gd name="T42" fmla="*/ 0 w 328"/>
                  <a:gd name="T43" fmla="*/ 0 h 340"/>
                  <a:gd name="T44" fmla="*/ 0 w 328"/>
                  <a:gd name="T45" fmla="*/ 0 h 340"/>
                  <a:gd name="T46" fmla="*/ 0 w 328"/>
                  <a:gd name="T47" fmla="*/ 0 h 340"/>
                  <a:gd name="T48" fmla="*/ 0 w 328"/>
                  <a:gd name="T49" fmla="*/ 0 h 340"/>
                  <a:gd name="T50" fmla="*/ 0 w 328"/>
                  <a:gd name="T51" fmla="*/ 0 h 340"/>
                  <a:gd name="T52" fmla="*/ 0 w 328"/>
                  <a:gd name="T53" fmla="*/ 0 h 340"/>
                  <a:gd name="T54" fmla="*/ 0 w 328"/>
                  <a:gd name="T55" fmla="*/ 0 h 340"/>
                  <a:gd name="T56" fmla="*/ 0 w 328"/>
                  <a:gd name="T57" fmla="*/ 0 h 340"/>
                  <a:gd name="T58" fmla="*/ 0 w 328"/>
                  <a:gd name="T59" fmla="*/ 0 h 340"/>
                  <a:gd name="T60" fmla="*/ 0 w 328"/>
                  <a:gd name="T61" fmla="*/ 0 h 340"/>
                  <a:gd name="T62" fmla="*/ 0 w 328"/>
                  <a:gd name="T63" fmla="*/ 0 h 340"/>
                  <a:gd name="T64" fmla="*/ 0 w 328"/>
                  <a:gd name="T65" fmla="*/ 0 h 340"/>
                  <a:gd name="T66" fmla="*/ 0 w 328"/>
                  <a:gd name="T67" fmla="*/ 0 h 340"/>
                  <a:gd name="T68" fmla="*/ 0 w 328"/>
                  <a:gd name="T69" fmla="*/ 0 h 340"/>
                  <a:gd name="T70" fmla="*/ 0 w 328"/>
                  <a:gd name="T71" fmla="*/ 0 h 340"/>
                  <a:gd name="T72" fmla="*/ 0 w 328"/>
                  <a:gd name="T73" fmla="*/ 0 h 340"/>
                  <a:gd name="T74" fmla="*/ 0 w 328"/>
                  <a:gd name="T75" fmla="*/ 0 h 340"/>
                  <a:gd name="T76" fmla="*/ 0 w 328"/>
                  <a:gd name="T77" fmla="*/ 0 h 340"/>
                  <a:gd name="T78" fmla="*/ 0 w 328"/>
                  <a:gd name="T79" fmla="*/ 0 h 340"/>
                  <a:gd name="T80" fmla="*/ 0 w 328"/>
                  <a:gd name="T81" fmla="*/ 0 h 340"/>
                  <a:gd name="T82" fmla="*/ 0 w 328"/>
                  <a:gd name="T83" fmla="*/ 0 h 340"/>
                  <a:gd name="T84" fmla="*/ 0 w 328"/>
                  <a:gd name="T85" fmla="*/ 0 h 340"/>
                  <a:gd name="T86" fmla="*/ 0 w 328"/>
                  <a:gd name="T87" fmla="*/ 0 h 340"/>
                  <a:gd name="T88" fmla="*/ 0 w 328"/>
                  <a:gd name="T89" fmla="*/ 0 h 340"/>
                  <a:gd name="T90" fmla="*/ 0 w 328"/>
                  <a:gd name="T91" fmla="*/ 0 h 340"/>
                  <a:gd name="T92" fmla="*/ 0 w 328"/>
                  <a:gd name="T93" fmla="*/ 0 h 340"/>
                  <a:gd name="T94" fmla="*/ 0 w 328"/>
                  <a:gd name="T95" fmla="*/ 0 h 340"/>
                  <a:gd name="T96" fmla="*/ 0 w 328"/>
                  <a:gd name="T97" fmla="*/ 0 h 340"/>
                  <a:gd name="T98" fmla="*/ 0 w 328"/>
                  <a:gd name="T99" fmla="*/ 0 h 340"/>
                  <a:gd name="T100" fmla="*/ 0 w 328"/>
                  <a:gd name="T101" fmla="*/ 0 h 340"/>
                  <a:gd name="T102" fmla="*/ 0 w 328"/>
                  <a:gd name="T103" fmla="*/ 0 h 340"/>
                  <a:gd name="T104" fmla="*/ 0 w 328"/>
                  <a:gd name="T105" fmla="*/ 0 h 340"/>
                  <a:gd name="T106" fmla="*/ 0 w 328"/>
                  <a:gd name="T107" fmla="*/ 0 h 3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28"/>
                  <a:gd name="T163" fmla="*/ 0 h 340"/>
                  <a:gd name="T164" fmla="*/ 328 w 328"/>
                  <a:gd name="T165" fmla="*/ 340 h 3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28" h="340">
                    <a:moveTo>
                      <a:pt x="101" y="300"/>
                    </a:moveTo>
                    <a:lnTo>
                      <a:pt x="123" y="340"/>
                    </a:lnTo>
                    <a:lnTo>
                      <a:pt x="123" y="339"/>
                    </a:lnTo>
                    <a:lnTo>
                      <a:pt x="126" y="338"/>
                    </a:lnTo>
                    <a:lnTo>
                      <a:pt x="129" y="334"/>
                    </a:lnTo>
                    <a:lnTo>
                      <a:pt x="134" y="332"/>
                    </a:lnTo>
                    <a:lnTo>
                      <a:pt x="137" y="328"/>
                    </a:lnTo>
                    <a:lnTo>
                      <a:pt x="142" y="323"/>
                    </a:lnTo>
                    <a:lnTo>
                      <a:pt x="147" y="319"/>
                    </a:lnTo>
                    <a:lnTo>
                      <a:pt x="150" y="314"/>
                    </a:lnTo>
                    <a:lnTo>
                      <a:pt x="150" y="313"/>
                    </a:lnTo>
                    <a:lnTo>
                      <a:pt x="149" y="309"/>
                    </a:lnTo>
                    <a:lnTo>
                      <a:pt x="148" y="306"/>
                    </a:lnTo>
                    <a:lnTo>
                      <a:pt x="146" y="301"/>
                    </a:lnTo>
                    <a:lnTo>
                      <a:pt x="144" y="298"/>
                    </a:lnTo>
                    <a:lnTo>
                      <a:pt x="143" y="296"/>
                    </a:lnTo>
                    <a:lnTo>
                      <a:pt x="142" y="293"/>
                    </a:lnTo>
                    <a:lnTo>
                      <a:pt x="141" y="290"/>
                    </a:lnTo>
                    <a:lnTo>
                      <a:pt x="139" y="287"/>
                    </a:lnTo>
                    <a:lnTo>
                      <a:pt x="137" y="283"/>
                    </a:lnTo>
                    <a:lnTo>
                      <a:pt x="136" y="281"/>
                    </a:lnTo>
                    <a:lnTo>
                      <a:pt x="134" y="277"/>
                    </a:lnTo>
                    <a:lnTo>
                      <a:pt x="131" y="272"/>
                    </a:lnTo>
                    <a:lnTo>
                      <a:pt x="129" y="269"/>
                    </a:lnTo>
                    <a:lnTo>
                      <a:pt x="127" y="265"/>
                    </a:lnTo>
                    <a:lnTo>
                      <a:pt x="124" y="262"/>
                    </a:lnTo>
                    <a:lnTo>
                      <a:pt x="122" y="257"/>
                    </a:lnTo>
                    <a:lnTo>
                      <a:pt x="120" y="253"/>
                    </a:lnTo>
                    <a:lnTo>
                      <a:pt x="117" y="249"/>
                    </a:lnTo>
                    <a:lnTo>
                      <a:pt x="115" y="245"/>
                    </a:lnTo>
                    <a:lnTo>
                      <a:pt x="112" y="240"/>
                    </a:lnTo>
                    <a:lnTo>
                      <a:pt x="109" y="236"/>
                    </a:lnTo>
                    <a:lnTo>
                      <a:pt x="107" y="231"/>
                    </a:lnTo>
                    <a:lnTo>
                      <a:pt x="104" y="226"/>
                    </a:lnTo>
                    <a:lnTo>
                      <a:pt x="101" y="221"/>
                    </a:lnTo>
                    <a:lnTo>
                      <a:pt x="98" y="217"/>
                    </a:lnTo>
                    <a:lnTo>
                      <a:pt x="96" y="212"/>
                    </a:lnTo>
                    <a:lnTo>
                      <a:pt x="92" y="208"/>
                    </a:lnTo>
                    <a:lnTo>
                      <a:pt x="90" y="204"/>
                    </a:lnTo>
                    <a:lnTo>
                      <a:pt x="86" y="199"/>
                    </a:lnTo>
                    <a:lnTo>
                      <a:pt x="83" y="194"/>
                    </a:lnTo>
                    <a:lnTo>
                      <a:pt x="80" y="189"/>
                    </a:lnTo>
                    <a:lnTo>
                      <a:pt x="78" y="185"/>
                    </a:lnTo>
                    <a:lnTo>
                      <a:pt x="75" y="180"/>
                    </a:lnTo>
                    <a:lnTo>
                      <a:pt x="72" y="175"/>
                    </a:lnTo>
                    <a:lnTo>
                      <a:pt x="70" y="172"/>
                    </a:lnTo>
                    <a:lnTo>
                      <a:pt x="66" y="167"/>
                    </a:lnTo>
                    <a:lnTo>
                      <a:pt x="64" y="162"/>
                    </a:lnTo>
                    <a:lnTo>
                      <a:pt x="62" y="157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4" y="145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47" y="134"/>
                    </a:lnTo>
                    <a:lnTo>
                      <a:pt x="45" y="130"/>
                    </a:lnTo>
                    <a:lnTo>
                      <a:pt x="44" y="128"/>
                    </a:lnTo>
                    <a:lnTo>
                      <a:pt x="43" y="124"/>
                    </a:lnTo>
                    <a:lnTo>
                      <a:pt x="39" y="118"/>
                    </a:lnTo>
                    <a:lnTo>
                      <a:pt x="35" y="113"/>
                    </a:lnTo>
                    <a:lnTo>
                      <a:pt x="33" y="109"/>
                    </a:lnTo>
                    <a:lnTo>
                      <a:pt x="32" y="105"/>
                    </a:lnTo>
                    <a:lnTo>
                      <a:pt x="31" y="103"/>
                    </a:lnTo>
                    <a:lnTo>
                      <a:pt x="31" y="102"/>
                    </a:lnTo>
                    <a:lnTo>
                      <a:pt x="32" y="96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5"/>
                    </a:lnTo>
                    <a:lnTo>
                      <a:pt x="46" y="83"/>
                    </a:lnTo>
                    <a:lnTo>
                      <a:pt x="48" y="81"/>
                    </a:lnTo>
                    <a:lnTo>
                      <a:pt x="52" y="79"/>
                    </a:lnTo>
                    <a:lnTo>
                      <a:pt x="56" y="79"/>
                    </a:lnTo>
                    <a:lnTo>
                      <a:pt x="59" y="79"/>
                    </a:lnTo>
                    <a:lnTo>
                      <a:pt x="63" y="78"/>
                    </a:lnTo>
                    <a:lnTo>
                      <a:pt x="66" y="79"/>
                    </a:lnTo>
                    <a:lnTo>
                      <a:pt x="69" y="79"/>
                    </a:lnTo>
                    <a:lnTo>
                      <a:pt x="73" y="80"/>
                    </a:lnTo>
                    <a:lnTo>
                      <a:pt x="77" y="83"/>
                    </a:lnTo>
                    <a:lnTo>
                      <a:pt x="79" y="84"/>
                    </a:lnTo>
                    <a:lnTo>
                      <a:pt x="84" y="86"/>
                    </a:lnTo>
                    <a:lnTo>
                      <a:pt x="89" y="88"/>
                    </a:lnTo>
                    <a:lnTo>
                      <a:pt x="94" y="91"/>
                    </a:lnTo>
                    <a:lnTo>
                      <a:pt x="97" y="92"/>
                    </a:lnTo>
                    <a:lnTo>
                      <a:pt x="99" y="94"/>
                    </a:lnTo>
                    <a:lnTo>
                      <a:pt x="103" y="96"/>
                    </a:lnTo>
                    <a:lnTo>
                      <a:pt x="107" y="98"/>
                    </a:lnTo>
                    <a:lnTo>
                      <a:pt x="110" y="99"/>
                    </a:lnTo>
                    <a:lnTo>
                      <a:pt x="112" y="100"/>
                    </a:lnTo>
                    <a:lnTo>
                      <a:pt x="116" y="103"/>
                    </a:lnTo>
                    <a:lnTo>
                      <a:pt x="120" y="104"/>
                    </a:lnTo>
                    <a:lnTo>
                      <a:pt x="123" y="106"/>
                    </a:lnTo>
                    <a:lnTo>
                      <a:pt x="127" y="109"/>
                    </a:lnTo>
                    <a:lnTo>
                      <a:pt x="130" y="110"/>
                    </a:lnTo>
                    <a:lnTo>
                      <a:pt x="135" y="112"/>
                    </a:lnTo>
                    <a:lnTo>
                      <a:pt x="137" y="113"/>
                    </a:lnTo>
                    <a:lnTo>
                      <a:pt x="142" y="117"/>
                    </a:lnTo>
                    <a:lnTo>
                      <a:pt x="146" y="118"/>
                    </a:lnTo>
                    <a:lnTo>
                      <a:pt x="150" y="121"/>
                    </a:lnTo>
                    <a:lnTo>
                      <a:pt x="154" y="123"/>
                    </a:lnTo>
                    <a:lnTo>
                      <a:pt x="158" y="125"/>
                    </a:lnTo>
                    <a:lnTo>
                      <a:pt x="162" y="128"/>
                    </a:lnTo>
                    <a:lnTo>
                      <a:pt x="166" y="130"/>
                    </a:lnTo>
                    <a:lnTo>
                      <a:pt x="171" y="131"/>
                    </a:lnTo>
                    <a:lnTo>
                      <a:pt x="174" y="134"/>
                    </a:lnTo>
                    <a:lnTo>
                      <a:pt x="178" y="136"/>
                    </a:lnTo>
                    <a:lnTo>
                      <a:pt x="181" y="138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193" y="143"/>
                    </a:lnTo>
                    <a:lnTo>
                      <a:pt x="197" y="145"/>
                    </a:lnTo>
                    <a:lnTo>
                      <a:pt x="200" y="148"/>
                    </a:lnTo>
                    <a:lnTo>
                      <a:pt x="204" y="149"/>
                    </a:lnTo>
                    <a:lnTo>
                      <a:pt x="207" y="151"/>
                    </a:lnTo>
                    <a:lnTo>
                      <a:pt x="211" y="154"/>
                    </a:lnTo>
                    <a:lnTo>
                      <a:pt x="214" y="155"/>
                    </a:lnTo>
                    <a:lnTo>
                      <a:pt x="218" y="157"/>
                    </a:lnTo>
                    <a:lnTo>
                      <a:pt x="222" y="158"/>
                    </a:lnTo>
                    <a:lnTo>
                      <a:pt x="225" y="161"/>
                    </a:lnTo>
                    <a:lnTo>
                      <a:pt x="230" y="162"/>
                    </a:lnTo>
                    <a:lnTo>
                      <a:pt x="236" y="166"/>
                    </a:lnTo>
                    <a:lnTo>
                      <a:pt x="241" y="168"/>
                    </a:lnTo>
                    <a:lnTo>
                      <a:pt x="245" y="170"/>
                    </a:lnTo>
                    <a:lnTo>
                      <a:pt x="248" y="172"/>
                    </a:lnTo>
                    <a:lnTo>
                      <a:pt x="251" y="173"/>
                    </a:lnTo>
                    <a:lnTo>
                      <a:pt x="254" y="173"/>
                    </a:lnTo>
                    <a:lnTo>
                      <a:pt x="256" y="174"/>
                    </a:lnTo>
                    <a:lnTo>
                      <a:pt x="258" y="173"/>
                    </a:lnTo>
                    <a:lnTo>
                      <a:pt x="263" y="169"/>
                    </a:lnTo>
                    <a:lnTo>
                      <a:pt x="268" y="166"/>
                    </a:lnTo>
                    <a:lnTo>
                      <a:pt x="274" y="162"/>
                    </a:lnTo>
                    <a:lnTo>
                      <a:pt x="278" y="157"/>
                    </a:lnTo>
                    <a:lnTo>
                      <a:pt x="283" y="153"/>
                    </a:lnTo>
                    <a:lnTo>
                      <a:pt x="287" y="148"/>
                    </a:lnTo>
                    <a:lnTo>
                      <a:pt x="289" y="144"/>
                    </a:lnTo>
                    <a:lnTo>
                      <a:pt x="288" y="141"/>
                    </a:lnTo>
                    <a:lnTo>
                      <a:pt x="286" y="138"/>
                    </a:lnTo>
                    <a:lnTo>
                      <a:pt x="283" y="136"/>
                    </a:lnTo>
                    <a:lnTo>
                      <a:pt x="281" y="134"/>
                    </a:lnTo>
                    <a:lnTo>
                      <a:pt x="278" y="132"/>
                    </a:lnTo>
                    <a:lnTo>
                      <a:pt x="276" y="130"/>
                    </a:lnTo>
                    <a:lnTo>
                      <a:pt x="271" y="128"/>
                    </a:lnTo>
                    <a:lnTo>
                      <a:pt x="268" y="125"/>
                    </a:lnTo>
                    <a:lnTo>
                      <a:pt x="264" y="123"/>
                    </a:lnTo>
                    <a:lnTo>
                      <a:pt x="261" y="121"/>
                    </a:lnTo>
                    <a:lnTo>
                      <a:pt x="256" y="118"/>
                    </a:lnTo>
                    <a:lnTo>
                      <a:pt x="251" y="116"/>
                    </a:lnTo>
                    <a:lnTo>
                      <a:pt x="246" y="113"/>
                    </a:lnTo>
                    <a:lnTo>
                      <a:pt x="242" y="111"/>
                    </a:lnTo>
                    <a:lnTo>
                      <a:pt x="236" y="109"/>
                    </a:lnTo>
                    <a:lnTo>
                      <a:pt x="230" y="106"/>
                    </a:lnTo>
                    <a:lnTo>
                      <a:pt x="225" y="103"/>
                    </a:lnTo>
                    <a:lnTo>
                      <a:pt x="219" y="100"/>
                    </a:lnTo>
                    <a:lnTo>
                      <a:pt x="213" y="98"/>
                    </a:lnTo>
                    <a:lnTo>
                      <a:pt x="209" y="96"/>
                    </a:lnTo>
                    <a:lnTo>
                      <a:pt x="203" y="93"/>
                    </a:lnTo>
                    <a:lnTo>
                      <a:pt x="198" y="91"/>
                    </a:lnTo>
                    <a:lnTo>
                      <a:pt x="192" y="88"/>
                    </a:lnTo>
                    <a:lnTo>
                      <a:pt x="187" y="86"/>
                    </a:lnTo>
                    <a:lnTo>
                      <a:pt x="181" y="85"/>
                    </a:lnTo>
                    <a:lnTo>
                      <a:pt x="177" y="84"/>
                    </a:lnTo>
                    <a:lnTo>
                      <a:pt x="172" y="81"/>
                    </a:lnTo>
                    <a:lnTo>
                      <a:pt x="167" y="80"/>
                    </a:lnTo>
                    <a:lnTo>
                      <a:pt x="163" y="79"/>
                    </a:lnTo>
                    <a:lnTo>
                      <a:pt x="160" y="78"/>
                    </a:lnTo>
                    <a:lnTo>
                      <a:pt x="155" y="77"/>
                    </a:lnTo>
                    <a:lnTo>
                      <a:pt x="150" y="74"/>
                    </a:lnTo>
                    <a:lnTo>
                      <a:pt x="146" y="74"/>
                    </a:lnTo>
                    <a:lnTo>
                      <a:pt x="142" y="73"/>
                    </a:lnTo>
                    <a:lnTo>
                      <a:pt x="139" y="71"/>
                    </a:lnTo>
                    <a:lnTo>
                      <a:pt x="135" y="70"/>
                    </a:lnTo>
                    <a:lnTo>
                      <a:pt x="130" y="70"/>
                    </a:lnTo>
                    <a:lnTo>
                      <a:pt x="127" y="68"/>
                    </a:lnTo>
                    <a:lnTo>
                      <a:pt x="122" y="66"/>
                    </a:lnTo>
                    <a:lnTo>
                      <a:pt x="118" y="66"/>
                    </a:lnTo>
                    <a:lnTo>
                      <a:pt x="115" y="65"/>
                    </a:lnTo>
                    <a:lnTo>
                      <a:pt x="111" y="64"/>
                    </a:lnTo>
                    <a:lnTo>
                      <a:pt x="107" y="61"/>
                    </a:lnTo>
                    <a:lnTo>
                      <a:pt x="104" y="60"/>
                    </a:lnTo>
                    <a:lnTo>
                      <a:pt x="101" y="60"/>
                    </a:lnTo>
                    <a:lnTo>
                      <a:pt x="97" y="59"/>
                    </a:lnTo>
                    <a:lnTo>
                      <a:pt x="94" y="58"/>
                    </a:lnTo>
                    <a:lnTo>
                      <a:pt x="91" y="56"/>
                    </a:lnTo>
                    <a:lnTo>
                      <a:pt x="88" y="55"/>
                    </a:lnTo>
                    <a:lnTo>
                      <a:pt x="85" y="54"/>
                    </a:lnTo>
                    <a:lnTo>
                      <a:pt x="80" y="53"/>
                    </a:lnTo>
                    <a:lnTo>
                      <a:pt x="77" y="51"/>
                    </a:lnTo>
                    <a:lnTo>
                      <a:pt x="73" y="49"/>
                    </a:lnTo>
                    <a:lnTo>
                      <a:pt x="70" y="47"/>
                    </a:lnTo>
                    <a:lnTo>
                      <a:pt x="69" y="46"/>
                    </a:lnTo>
                    <a:lnTo>
                      <a:pt x="70" y="43"/>
                    </a:lnTo>
                    <a:lnTo>
                      <a:pt x="73" y="43"/>
                    </a:lnTo>
                    <a:lnTo>
                      <a:pt x="75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5" y="42"/>
                    </a:lnTo>
                    <a:lnTo>
                      <a:pt x="89" y="42"/>
                    </a:lnTo>
                    <a:lnTo>
                      <a:pt x="94" y="42"/>
                    </a:lnTo>
                    <a:lnTo>
                      <a:pt x="98" y="42"/>
                    </a:lnTo>
                    <a:lnTo>
                      <a:pt x="103" y="42"/>
                    </a:lnTo>
                    <a:lnTo>
                      <a:pt x="108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20" y="42"/>
                    </a:lnTo>
                    <a:lnTo>
                      <a:pt x="123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41" y="42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50" y="42"/>
                    </a:lnTo>
                    <a:lnTo>
                      <a:pt x="153" y="42"/>
                    </a:lnTo>
                    <a:lnTo>
                      <a:pt x="156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5" y="42"/>
                    </a:lnTo>
                    <a:lnTo>
                      <a:pt x="168" y="42"/>
                    </a:lnTo>
                    <a:lnTo>
                      <a:pt x="172" y="42"/>
                    </a:lnTo>
                    <a:lnTo>
                      <a:pt x="174" y="42"/>
                    </a:lnTo>
                    <a:lnTo>
                      <a:pt x="180" y="42"/>
                    </a:lnTo>
                    <a:lnTo>
                      <a:pt x="185" y="42"/>
                    </a:lnTo>
                    <a:lnTo>
                      <a:pt x="191" y="42"/>
                    </a:lnTo>
                    <a:lnTo>
                      <a:pt x="197" y="42"/>
                    </a:lnTo>
                    <a:lnTo>
                      <a:pt x="201" y="42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6" y="42"/>
                    </a:lnTo>
                    <a:lnTo>
                      <a:pt x="218" y="41"/>
                    </a:lnTo>
                    <a:lnTo>
                      <a:pt x="223" y="41"/>
                    </a:lnTo>
                    <a:lnTo>
                      <a:pt x="226" y="40"/>
                    </a:lnTo>
                    <a:lnTo>
                      <a:pt x="231" y="40"/>
                    </a:lnTo>
                    <a:lnTo>
                      <a:pt x="236" y="40"/>
                    </a:lnTo>
                    <a:lnTo>
                      <a:pt x="239" y="39"/>
                    </a:lnTo>
                    <a:lnTo>
                      <a:pt x="244" y="39"/>
                    </a:lnTo>
                    <a:lnTo>
                      <a:pt x="249" y="39"/>
                    </a:lnTo>
                    <a:lnTo>
                      <a:pt x="252" y="37"/>
                    </a:lnTo>
                    <a:lnTo>
                      <a:pt x="257" y="36"/>
                    </a:lnTo>
                    <a:lnTo>
                      <a:pt x="262" y="35"/>
                    </a:lnTo>
                    <a:lnTo>
                      <a:pt x="265" y="35"/>
                    </a:lnTo>
                    <a:lnTo>
                      <a:pt x="270" y="35"/>
                    </a:lnTo>
                    <a:lnTo>
                      <a:pt x="274" y="34"/>
                    </a:lnTo>
                    <a:lnTo>
                      <a:pt x="278" y="33"/>
                    </a:lnTo>
                    <a:lnTo>
                      <a:pt x="283" y="33"/>
                    </a:lnTo>
                    <a:lnTo>
                      <a:pt x="287" y="32"/>
                    </a:lnTo>
                    <a:lnTo>
                      <a:pt x="290" y="30"/>
                    </a:lnTo>
                    <a:lnTo>
                      <a:pt x="294" y="30"/>
                    </a:lnTo>
                    <a:lnTo>
                      <a:pt x="297" y="29"/>
                    </a:lnTo>
                    <a:lnTo>
                      <a:pt x="301" y="28"/>
                    </a:lnTo>
                    <a:lnTo>
                      <a:pt x="305" y="28"/>
                    </a:lnTo>
                    <a:lnTo>
                      <a:pt x="307" y="27"/>
                    </a:lnTo>
                    <a:lnTo>
                      <a:pt x="310" y="26"/>
                    </a:lnTo>
                    <a:lnTo>
                      <a:pt x="315" y="24"/>
                    </a:lnTo>
                    <a:lnTo>
                      <a:pt x="320" y="23"/>
                    </a:lnTo>
                    <a:lnTo>
                      <a:pt x="324" y="21"/>
                    </a:lnTo>
                    <a:lnTo>
                      <a:pt x="326" y="20"/>
                    </a:lnTo>
                    <a:lnTo>
                      <a:pt x="327" y="15"/>
                    </a:lnTo>
                    <a:lnTo>
                      <a:pt x="328" y="13"/>
                    </a:lnTo>
                    <a:lnTo>
                      <a:pt x="328" y="9"/>
                    </a:lnTo>
                    <a:lnTo>
                      <a:pt x="327" y="5"/>
                    </a:lnTo>
                    <a:lnTo>
                      <a:pt x="324" y="1"/>
                    </a:lnTo>
                    <a:lnTo>
                      <a:pt x="322" y="0"/>
                    </a:lnTo>
                    <a:lnTo>
                      <a:pt x="20" y="28"/>
                    </a:lnTo>
                    <a:lnTo>
                      <a:pt x="0" y="90"/>
                    </a:lnTo>
                    <a:lnTo>
                      <a:pt x="101" y="300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0" name="Freeform 289"/>
              <p:cNvSpPr>
                <a:spLocks/>
              </p:cNvSpPr>
              <p:nvPr/>
            </p:nvSpPr>
            <p:spPr bwMode="auto">
              <a:xfrm>
                <a:off x="1676" y="1470"/>
                <a:ext cx="75" cy="42"/>
              </a:xfrm>
              <a:custGeom>
                <a:avLst/>
                <a:gdLst>
                  <a:gd name="T0" fmla="*/ 0 w 223"/>
                  <a:gd name="T1" fmla="*/ 0 h 125"/>
                  <a:gd name="T2" fmla="*/ 0 w 223"/>
                  <a:gd name="T3" fmla="*/ 0 h 125"/>
                  <a:gd name="T4" fmla="*/ 0 w 223"/>
                  <a:gd name="T5" fmla="*/ 0 h 125"/>
                  <a:gd name="T6" fmla="*/ 0 w 223"/>
                  <a:gd name="T7" fmla="*/ 0 h 125"/>
                  <a:gd name="T8" fmla="*/ 0 w 223"/>
                  <a:gd name="T9" fmla="*/ 0 h 125"/>
                  <a:gd name="T10" fmla="*/ 0 w 223"/>
                  <a:gd name="T11" fmla="*/ 0 h 125"/>
                  <a:gd name="T12" fmla="*/ 0 w 223"/>
                  <a:gd name="T13" fmla="*/ 0 h 125"/>
                  <a:gd name="T14" fmla="*/ 0 w 223"/>
                  <a:gd name="T15" fmla="*/ 0 h 125"/>
                  <a:gd name="T16" fmla="*/ 0 w 223"/>
                  <a:gd name="T17" fmla="*/ 0 h 125"/>
                  <a:gd name="T18" fmla="*/ 0 w 223"/>
                  <a:gd name="T19" fmla="*/ 0 h 125"/>
                  <a:gd name="T20" fmla="*/ 0 w 223"/>
                  <a:gd name="T21" fmla="*/ 0 h 125"/>
                  <a:gd name="T22" fmla="*/ 0 w 223"/>
                  <a:gd name="T23" fmla="*/ 0 h 125"/>
                  <a:gd name="T24" fmla="*/ 0 w 223"/>
                  <a:gd name="T25" fmla="*/ 0 h 125"/>
                  <a:gd name="T26" fmla="*/ 0 w 223"/>
                  <a:gd name="T27" fmla="*/ 0 h 125"/>
                  <a:gd name="T28" fmla="*/ 0 w 223"/>
                  <a:gd name="T29" fmla="*/ 0 h 125"/>
                  <a:gd name="T30" fmla="*/ 0 w 223"/>
                  <a:gd name="T31" fmla="*/ 0 h 125"/>
                  <a:gd name="T32" fmla="*/ 0 w 223"/>
                  <a:gd name="T33" fmla="*/ 0 h 125"/>
                  <a:gd name="T34" fmla="*/ 0 w 223"/>
                  <a:gd name="T35" fmla="*/ 0 h 125"/>
                  <a:gd name="T36" fmla="*/ 0 w 223"/>
                  <a:gd name="T37" fmla="*/ 0 h 125"/>
                  <a:gd name="T38" fmla="*/ 0 w 223"/>
                  <a:gd name="T39" fmla="*/ 0 h 125"/>
                  <a:gd name="T40" fmla="*/ 0 w 223"/>
                  <a:gd name="T41" fmla="*/ 0 h 125"/>
                  <a:gd name="T42" fmla="*/ 0 w 223"/>
                  <a:gd name="T43" fmla="*/ 0 h 125"/>
                  <a:gd name="T44" fmla="*/ 0 w 223"/>
                  <a:gd name="T45" fmla="*/ 0 h 125"/>
                  <a:gd name="T46" fmla="*/ 0 w 223"/>
                  <a:gd name="T47" fmla="*/ 0 h 125"/>
                  <a:gd name="T48" fmla="*/ 0 w 223"/>
                  <a:gd name="T49" fmla="*/ 0 h 125"/>
                  <a:gd name="T50" fmla="*/ 0 w 223"/>
                  <a:gd name="T51" fmla="*/ 0 h 125"/>
                  <a:gd name="T52" fmla="*/ 0 w 223"/>
                  <a:gd name="T53" fmla="*/ 0 h 125"/>
                  <a:gd name="T54" fmla="*/ 0 w 223"/>
                  <a:gd name="T55" fmla="*/ 0 h 125"/>
                  <a:gd name="T56" fmla="*/ 0 w 223"/>
                  <a:gd name="T57" fmla="*/ 0 h 125"/>
                  <a:gd name="T58" fmla="*/ 0 w 223"/>
                  <a:gd name="T59" fmla="*/ 0 h 125"/>
                  <a:gd name="T60" fmla="*/ 0 w 223"/>
                  <a:gd name="T61" fmla="*/ 0 h 125"/>
                  <a:gd name="T62" fmla="*/ 0 w 223"/>
                  <a:gd name="T63" fmla="*/ 0 h 125"/>
                  <a:gd name="T64" fmla="*/ 0 w 223"/>
                  <a:gd name="T65" fmla="*/ 0 h 125"/>
                  <a:gd name="T66" fmla="*/ 0 w 223"/>
                  <a:gd name="T67" fmla="*/ 0 h 125"/>
                  <a:gd name="T68" fmla="*/ 0 w 223"/>
                  <a:gd name="T69" fmla="*/ 0 h 125"/>
                  <a:gd name="T70" fmla="*/ 0 w 223"/>
                  <a:gd name="T71" fmla="*/ 0 h 125"/>
                  <a:gd name="T72" fmla="*/ 0 w 223"/>
                  <a:gd name="T73" fmla="*/ 0 h 125"/>
                  <a:gd name="T74" fmla="*/ 0 w 223"/>
                  <a:gd name="T75" fmla="*/ 0 h 125"/>
                  <a:gd name="T76" fmla="*/ 0 w 223"/>
                  <a:gd name="T77" fmla="*/ 0 h 125"/>
                  <a:gd name="T78" fmla="*/ 0 w 223"/>
                  <a:gd name="T79" fmla="*/ 0 h 125"/>
                  <a:gd name="T80" fmla="*/ 0 w 223"/>
                  <a:gd name="T81" fmla="*/ 0 h 125"/>
                  <a:gd name="T82" fmla="*/ 0 w 223"/>
                  <a:gd name="T83" fmla="*/ 0 h 125"/>
                  <a:gd name="T84" fmla="*/ 0 w 223"/>
                  <a:gd name="T85" fmla="*/ 0 h 125"/>
                  <a:gd name="T86" fmla="*/ 0 w 223"/>
                  <a:gd name="T87" fmla="*/ 0 h 125"/>
                  <a:gd name="T88" fmla="*/ 0 w 223"/>
                  <a:gd name="T89" fmla="*/ 0 h 125"/>
                  <a:gd name="T90" fmla="*/ 0 w 223"/>
                  <a:gd name="T91" fmla="*/ 0 h 125"/>
                  <a:gd name="T92" fmla="*/ 0 w 223"/>
                  <a:gd name="T93" fmla="*/ 0 h 125"/>
                  <a:gd name="T94" fmla="*/ 0 w 223"/>
                  <a:gd name="T95" fmla="*/ 0 h 125"/>
                  <a:gd name="T96" fmla="*/ 0 w 223"/>
                  <a:gd name="T97" fmla="*/ 0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25"/>
                  <a:gd name="T149" fmla="*/ 223 w 22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25">
                    <a:moveTo>
                      <a:pt x="14" y="2"/>
                    </a:moveTo>
                    <a:lnTo>
                      <a:pt x="17" y="5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3" y="14"/>
                    </a:lnTo>
                    <a:lnTo>
                      <a:pt x="36" y="17"/>
                    </a:lnTo>
                    <a:lnTo>
                      <a:pt x="39" y="19"/>
                    </a:lnTo>
                    <a:lnTo>
                      <a:pt x="42" y="20"/>
                    </a:lnTo>
                    <a:lnTo>
                      <a:pt x="45" y="23"/>
                    </a:lnTo>
                    <a:lnTo>
                      <a:pt x="49" y="24"/>
                    </a:lnTo>
                    <a:lnTo>
                      <a:pt x="51" y="26"/>
                    </a:lnTo>
                    <a:lnTo>
                      <a:pt x="53" y="27"/>
                    </a:lnTo>
                    <a:lnTo>
                      <a:pt x="57" y="29"/>
                    </a:lnTo>
                    <a:lnTo>
                      <a:pt x="60" y="31"/>
                    </a:lnTo>
                    <a:lnTo>
                      <a:pt x="63" y="32"/>
                    </a:lnTo>
                    <a:lnTo>
                      <a:pt x="66" y="33"/>
                    </a:lnTo>
                    <a:lnTo>
                      <a:pt x="69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8" y="38"/>
                    </a:lnTo>
                    <a:lnTo>
                      <a:pt x="82" y="38"/>
                    </a:lnTo>
                    <a:lnTo>
                      <a:pt x="84" y="39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6" y="47"/>
                    </a:lnTo>
                    <a:lnTo>
                      <a:pt x="109" y="49"/>
                    </a:lnTo>
                    <a:lnTo>
                      <a:pt x="111" y="50"/>
                    </a:lnTo>
                    <a:lnTo>
                      <a:pt x="115" y="50"/>
                    </a:lnTo>
                    <a:lnTo>
                      <a:pt x="117" y="51"/>
                    </a:lnTo>
                    <a:lnTo>
                      <a:pt x="120" y="52"/>
                    </a:lnTo>
                    <a:lnTo>
                      <a:pt x="123" y="53"/>
                    </a:lnTo>
                    <a:lnTo>
                      <a:pt x="126" y="53"/>
                    </a:lnTo>
                    <a:lnTo>
                      <a:pt x="129" y="55"/>
                    </a:lnTo>
                    <a:lnTo>
                      <a:pt x="133" y="55"/>
                    </a:lnTo>
                    <a:lnTo>
                      <a:pt x="135" y="57"/>
                    </a:lnTo>
                    <a:lnTo>
                      <a:pt x="139" y="57"/>
                    </a:lnTo>
                    <a:lnTo>
                      <a:pt x="142" y="58"/>
                    </a:lnTo>
                    <a:lnTo>
                      <a:pt x="145" y="59"/>
                    </a:lnTo>
                    <a:lnTo>
                      <a:pt x="148" y="61"/>
                    </a:lnTo>
                    <a:lnTo>
                      <a:pt x="152" y="62"/>
                    </a:lnTo>
                    <a:lnTo>
                      <a:pt x="154" y="63"/>
                    </a:lnTo>
                    <a:lnTo>
                      <a:pt x="158" y="63"/>
                    </a:lnTo>
                    <a:lnTo>
                      <a:pt x="161" y="65"/>
                    </a:lnTo>
                    <a:lnTo>
                      <a:pt x="164" y="65"/>
                    </a:lnTo>
                    <a:lnTo>
                      <a:pt x="167" y="66"/>
                    </a:lnTo>
                    <a:lnTo>
                      <a:pt x="171" y="68"/>
                    </a:lnTo>
                    <a:lnTo>
                      <a:pt x="174" y="69"/>
                    </a:lnTo>
                    <a:lnTo>
                      <a:pt x="177" y="70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7" y="75"/>
                    </a:lnTo>
                    <a:lnTo>
                      <a:pt x="190" y="77"/>
                    </a:lnTo>
                    <a:lnTo>
                      <a:pt x="193" y="78"/>
                    </a:lnTo>
                    <a:lnTo>
                      <a:pt x="197" y="80"/>
                    </a:lnTo>
                    <a:lnTo>
                      <a:pt x="200" y="82"/>
                    </a:lnTo>
                    <a:lnTo>
                      <a:pt x="204" y="83"/>
                    </a:lnTo>
                    <a:lnTo>
                      <a:pt x="207" y="85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7" y="93"/>
                    </a:lnTo>
                    <a:lnTo>
                      <a:pt x="221" y="95"/>
                    </a:lnTo>
                    <a:lnTo>
                      <a:pt x="222" y="98"/>
                    </a:lnTo>
                    <a:lnTo>
                      <a:pt x="223" y="102"/>
                    </a:lnTo>
                    <a:lnTo>
                      <a:pt x="223" y="104"/>
                    </a:lnTo>
                    <a:lnTo>
                      <a:pt x="223" y="108"/>
                    </a:lnTo>
                    <a:lnTo>
                      <a:pt x="222" y="112"/>
                    </a:lnTo>
                    <a:lnTo>
                      <a:pt x="221" y="115"/>
                    </a:lnTo>
                    <a:lnTo>
                      <a:pt x="218" y="117"/>
                    </a:lnTo>
                    <a:lnTo>
                      <a:pt x="216" y="120"/>
                    </a:lnTo>
                    <a:lnTo>
                      <a:pt x="212" y="121"/>
                    </a:lnTo>
                    <a:lnTo>
                      <a:pt x="210" y="123"/>
                    </a:lnTo>
                    <a:lnTo>
                      <a:pt x="206" y="123"/>
                    </a:lnTo>
                    <a:lnTo>
                      <a:pt x="203" y="125"/>
                    </a:lnTo>
                    <a:lnTo>
                      <a:pt x="199" y="123"/>
                    </a:lnTo>
                    <a:lnTo>
                      <a:pt x="196" y="121"/>
                    </a:lnTo>
                    <a:lnTo>
                      <a:pt x="192" y="119"/>
                    </a:lnTo>
                    <a:lnTo>
                      <a:pt x="189" y="116"/>
                    </a:lnTo>
                    <a:lnTo>
                      <a:pt x="184" y="115"/>
                    </a:lnTo>
                    <a:lnTo>
                      <a:pt x="181" y="113"/>
                    </a:lnTo>
                    <a:lnTo>
                      <a:pt x="178" y="112"/>
                    </a:lnTo>
                    <a:lnTo>
                      <a:pt x="174" y="109"/>
                    </a:lnTo>
                    <a:lnTo>
                      <a:pt x="172" y="108"/>
                    </a:lnTo>
                    <a:lnTo>
                      <a:pt x="168" y="107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59" y="101"/>
                    </a:lnTo>
                    <a:lnTo>
                      <a:pt x="155" y="100"/>
                    </a:lnTo>
                    <a:lnTo>
                      <a:pt x="152" y="97"/>
                    </a:lnTo>
                    <a:lnTo>
                      <a:pt x="149" y="96"/>
                    </a:lnTo>
                    <a:lnTo>
                      <a:pt x="146" y="95"/>
                    </a:lnTo>
                    <a:lnTo>
                      <a:pt x="143" y="94"/>
                    </a:lnTo>
                    <a:lnTo>
                      <a:pt x="140" y="93"/>
                    </a:lnTo>
                    <a:lnTo>
                      <a:pt x="138" y="90"/>
                    </a:lnTo>
                    <a:lnTo>
                      <a:pt x="134" y="89"/>
                    </a:lnTo>
                    <a:lnTo>
                      <a:pt x="130" y="88"/>
                    </a:lnTo>
                    <a:lnTo>
                      <a:pt x="128" y="87"/>
                    </a:lnTo>
                    <a:lnTo>
                      <a:pt x="126" y="85"/>
                    </a:lnTo>
                    <a:lnTo>
                      <a:pt x="122" y="83"/>
                    </a:lnTo>
                    <a:lnTo>
                      <a:pt x="120" y="82"/>
                    </a:lnTo>
                    <a:lnTo>
                      <a:pt x="114" y="80"/>
                    </a:lnTo>
                    <a:lnTo>
                      <a:pt x="108" y="77"/>
                    </a:lnTo>
                    <a:lnTo>
                      <a:pt x="102" y="75"/>
                    </a:lnTo>
                    <a:lnTo>
                      <a:pt x="97" y="72"/>
                    </a:lnTo>
                    <a:lnTo>
                      <a:pt x="94" y="71"/>
                    </a:lnTo>
                    <a:lnTo>
                      <a:pt x="91" y="69"/>
                    </a:lnTo>
                    <a:lnTo>
                      <a:pt x="88" y="68"/>
                    </a:lnTo>
                    <a:lnTo>
                      <a:pt x="85" y="66"/>
                    </a:lnTo>
                    <a:lnTo>
                      <a:pt x="82" y="65"/>
                    </a:lnTo>
                    <a:lnTo>
                      <a:pt x="79" y="63"/>
                    </a:lnTo>
                    <a:lnTo>
                      <a:pt x="77" y="62"/>
                    </a:lnTo>
                    <a:lnTo>
                      <a:pt x="74" y="61"/>
                    </a:lnTo>
                    <a:lnTo>
                      <a:pt x="71" y="59"/>
                    </a:lnTo>
                    <a:lnTo>
                      <a:pt x="68" y="58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57" y="51"/>
                    </a:lnTo>
                    <a:lnTo>
                      <a:pt x="51" y="49"/>
                    </a:lnTo>
                    <a:lnTo>
                      <a:pt x="49" y="46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39" y="42"/>
                    </a:lnTo>
                    <a:lnTo>
                      <a:pt x="36" y="39"/>
                    </a:lnTo>
                    <a:lnTo>
                      <a:pt x="33" y="37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4" y="31"/>
                    </a:lnTo>
                    <a:lnTo>
                      <a:pt x="21" y="29"/>
                    </a:lnTo>
                    <a:lnTo>
                      <a:pt x="18" y="26"/>
                    </a:lnTo>
                    <a:lnTo>
                      <a:pt x="15" y="25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1" name="Freeform 290"/>
              <p:cNvSpPr>
                <a:spLocks/>
              </p:cNvSpPr>
              <p:nvPr/>
            </p:nvSpPr>
            <p:spPr bwMode="auto">
              <a:xfrm>
                <a:off x="1679" y="1446"/>
                <a:ext cx="99" cy="20"/>
              </a:xfrm>
              <a:custGeom>
                <a:avLst/>
                <a:gdLst>
                  <a:gd name="T0" fmla="*/ 0 w 297"/>
                  <a:gd name="T1" fmla="*/ 0 h 58"/>
                  <a:gd name="T2" fmla="*/ 0 w 297"/>
                  <a:gd name="T3" fmla="*/ 0 h 58"/>
                  <a:gd name="T4" fmla="*/ 0 w 297"/>
                  <a:gd name="T5" fmla="*/ 0 h 58"/>
                  <a:gd name="T6" fmla="*/ 0 w 297"/>
                  <a:gd name="T7" fmla="*/ 0 h 58"/>
                  <a:gd name="T8" fmla="*/ 0 w 297"/>
                  <a:gd name="T9" fmla="*/ 0 h 58"/>
                  <a:gd name="T10" fmla="*/ 0 w 297"/>
                  <a:gd name="T11" fmla="*/ 0 h 58"/>
                  <a:gd name="T12" fmla="*/ 0 w 297"/>
                  <a:gd name="T13" fmla="*/ 0 h 58"/>
                  <a:gd name="T14" fmla="*/ 0 w 297"/>
                  <a:gd name="T15" fmla="*/ 0 h 58"/>
                  <a:gd name="T16" fmla="*/ 0 w 297"/>
                  <a:gd name="T17" fmla="*/ 0 h 58"/>
                  <a:gd name="T18" fmla="*/ 0 w 297"/>
                  <a:gd name="T19" fmla="*/ 0 h 58"/>
                  <a:gd name="T20" fmla="*/ 0 w 297"/>
                  <a:gd name="T21" fmla="*/ 0 h 58"/>
                  <a:gd name="T22" fmla="*/ 0 w 297"/>
                  <a:gd name="T23" fmla="*/ 0 h 58"/>
                  <a:gd name="T24" fmla="*/ 0 w 297"/>
                  <a:gd name="T25" fmla="*/ 0 h 58"/>
                  <a:gd name="T26" fmla="*/ 0 w 297"/>
                  <a:gd name="T27" fmla="*/ 0 h 58"/>
                  <a:gd name="T28" fmla="*/ 0 w 297"/>
                  <a:gd name="T29" fmla="*/ 0 h 58"/>
                  <a:gd name="T30" fmla="*/ 0 w 297"/>
                  <a:gd name="T31" fmla="*/ 0 h 58"/>
                  <a:gd name="T32" fmla="*/ 0 w 297"/>
                  <a:gd name="T33" fmla="*/ 0 h 58"/>
                  <a:gd name="T34" fmla="*/ 0 w 297"/>
                  <a:gd name="T35" fmla="*/ 0 h 58"/>
                  <a:gd name="T36" fmla="*/ 0 w 297"/>
                  <a:gd name="T37" fmla="*/ 0 h 58"/>
                  <a:gd name="T38" fmla="*/ 0 w 297"/>
                  <a:gd name="T39" fmla="*/ 0 h 58"/>
                  <a:gd name="T40" fmla="*/ 0 w 297"/>
                  <a:gd name="T41" fmla="*/ 0 h 58"/>
                  <a:gd name="T42" fmla="*/ 0 w 297"/>
                  <a:gd name="T43" fmla="*/ 0 h 58"/>
                  <a:gd name="T44" fmla="*/ 0 w 297"/>
                  <a:gd name="T45" fmla="*/ 0 h 58"/>
                  <a:gd name="T46" fmla="*/ 0 w 297"/>
                  <a:gd name="T47" fmla="*/ 0 h 58"/>
                  <a:gd name="T48" fmla="*/ 0 w 297"/>
                  <a:gd name="T49" fmla="*/ 0 h 58"/>
                  <a:gd name="T50" fmla="*/ 0 w 297"/>
                  <a:gd name="T51" fmla="*/ 0 h 58"/>
                  <a:gd name="T52" fmla="*/ 0 w 297"/>
                  <a:gd name="T53" fmla="*/ 0 h 58"/>
                  <a:gd name="T54" fmla="*/ 0 w 297"/>
                  <a:gd name="T55" fmla="*/ 0 h 58"/>
                  <a:gd name="T56" fmla="*/ 0 w 297"/>
                  <a:gd name="T57" fmla="*/ 0 h 58"/>
                  <a:gd name="T58" fmla="*/ 0 w 297"/>
                  <a:gd name="T59" fmla="*/ 0 h 58"/>
                  <a:gd name="T60" fmla="*/ 0 w 297"/>
                  <a:gd name="T61" fmla="*/ 0 h 58"/>
                  <a:gd name="T62" fmla="*/ 0 w 297"/>
                  <a:gd name="T63" fmla="*/ 0 h 58"/>
                  <a:gd name="T64" fmla="*/ 0 w 297"/>
                  <a:gd name="T65" fmla="*/ 0 h 58"/>
                  <a:gd name="T66" fmla="*/ 0 w 297"/>
                  <a:gd name="T67" fmla="*/ 0 h 58"/>
                  <a:gd name="T68" fmla="*/ 0 w 297"/>
                  <a:gd name="T69" fmla="*/ 0 h 58"/>
                  <a:gd name="T70" fmla="*/ 0 w 297"/>
                  <a:gd name="T71" fmla="*/ 0 h 58"/>
                  <a:gd name="T72" fmla="*/ 0 w 297"/>
                  <a:gd name="T73" fmla="*/ 0 h 58"/>
                  <a:gd name="T74" fmla="*/ 0 w 297"/>
                  <a:gd name="T75" fmla="*/ 0 h 58"/>
                  <a:gd name="T76" fmla="*/ 0 w 297"/>
                  <a:gd name="T77" fmla="*/ 0 h 58"/>
                  <a:gd name="T78" fmla="*/ 0 w 297"/>
                  <a:gd name="T79" fmla="*/ 0 h 58"/>
                  <a:gd name="T80" fmla="*/ 0 w 297"/>
                  <a:gd name="T81" fmla="*/ 0 h 58"/>
                  <a:gd name="T82" fmla="*/ 0 w 297"/>
                  <a:gd name="T83" fmla="*/ 0 h 58"/>
                  <a:gd name="T84" fmla="*/ 0 w 297"/>
                  <a:gd name="T85" fmla="*/ 0 h 58"/>
                  <a:gd name="T86" fmla="*/ 0 w 297"/>
                  <a:gd name="T87" fmla="*/ 0 h 58"/>
                  <a:gd name="T88" fmla="*/ 0 w 297"/>
                  <a:gd name="T89" fmla="*/ 0 h 58"/>
                  <a:gd name="T90" fmla="*/ 0 w 297"/>
                  <a:gd name="T91" fmla="*/ 0 h 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7"/>
                  <a:gd name="T139" fmla="*/ 0 h 58"/>
                  <a:gd name="T140" fmla="*/ 297 w 297"/>
                  <a:gd name="T141" fmla="*/ 58 h 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7" h="58">
                    <a:moveTo>
                      <a:pt x="35" y="16"/>
                    </a:moveTo>
                    <a:lnTo>
                      <a:pt x="36" y="19"/>
                    </a:lnTo>
                    <a:lnTo>
                      <a:pt x="38" y="21"/>
                    </a:lnTo>
                    <a:lnTo>
                      <a:pt x="42" y="21"/>
                    </a:lnTo>
                    <a:lnTo>
                      <a:pt x="46" y="21"/>
                    </a:lnTo>
                    <a:lnTo>
                      <a:pt x="102" y="21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6" y="21"/>
                    </a:lnTo>
                    <a:lnTo>
                      <a:pt x="142" y="21"/>
                    </a:lnTo>
                    <a:lnTo>
                      <a:pt x="148" y="21"/>
                    </a:lnTo>
                    <a:lnTo>
                      <a:pt x="152" y="21"/>
                    </a:lnTo>
                    <a:lnTo>
                      <a:pt x="157" y="21"/>
                    </a:lnTo>
                    <a:lnTo>
                      <a:pt x="163" y="21"/>
                    </a:lnTo>
                    <a:lnTo>
                      <a:pt x="168" y="21"/>
                    </a:lnTo>
                    <a:lnTo>
                      <a:pt x="172" y="21"/>
                    </a:lnTo>
                    <a:lnTo>
                      <a:pt x="178" y="21"/>
                    </a:lnTo>
                    <a:lnTo>
                      <a:pt x="183" y="21"/>
                    </a:lnTo>
                    <a:lnTo>
                      <a:pt x="188" y="21"/>
                    </a:lnTo>
                    <a:lnTo>
                      <a:pt x="193" y="20"/>
                    </a:lnTo>
                    <a:lnTo>
                      <a:pt x="197" y="20"/>
                    </a:lnTo>
                    <a:lnTo>
                      <a:pt x="202" y="20"/>
                    </a:lnTo>
                    <a:lnTo>
                      <a:pt x="208" y="20"/>
                    </a:lnTo>
                    <a:lnTo>
                      <a:pt x="213" y="20"/>
                    </a:lnTo>
                    <a:lnTo>
                      <a:pt x="217" y="20"/>
                    </a:lnTo>
                    <a:lnTo>
                      <a:pt x="223" y="20"/>
                    </a:lnTo>
                    <a:lnTo>
                      <a:pt x="228" y="20"/>
                    </a:lnTo>
                    <a:lnTo>
                      <a:pt x="233" y="20"/>
                    </a:lnTo>
                    <a:lnTo>
                      <a:pt x="239" y="20"/>
                    </a:lnTo>
                    <a:lnTo>
                      <a:pt x="244" y="20"/>
                    </a:lnTo>
                    <a:lnTo>
                      <a:pt x="249" y="20"/>
                    </a:lnTo>
                    <a:lnTo>
                      <a:pt x="252" y="20"/>
                    </a:lnTo>
                    <a:lnTo>
                      <a:pt x="255" y="20"/>
                    </a:lnTo>
                    <a:lnTo>
                      <a:pt x="258" y="20"/>
                    </a:lnTo>
                    <a:lnTo>
                      <a:pt x="261" y="20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20"/>
                    </a:lnTo>
                    <a:lnTo>
                      <a:pt x="274" y="20"/>
                    </a:lnTo>
                    <a:lnTo>
                      <a:pt x="277" y="20"/>
                    </a:lnTo>
                    <a:lnTo>
                      <a:pt x="279" y="19"/>
                    </a:lnTo>
                    <a:lnTo>
                      <a:pt x="281" y="18"/>
                    </a:lnTo>
                    <a:lnTo>
                      <a:pt x="285" y="18"/>
                    </a:lnTo>
                    <a:lnTo>
                      <a:pt x="290" y="18"/>
                    </a:lnTo>
                    <a:lnTo>
                      <a:pt x="293" y="20"/>
                    </a:lnTo>
                    <a:lnTo>
                      <a:pt x="296" y="22"/>
                    </a:lnTo>
                    <a:lnTo>
                      <a:pt x="297" y="27"/>
                    </a:lnTo>
                    <a:lnTo>
                      <a:pt x="297" y="31"/>
                    </a:lnTo>
                    <a:lnTo>
                      <a:pt x="296" y="35"/>
                    </a:lnTo>
                    <a:lnTo>
                      <a:pt x="292" y="38"/>
                    </a:lnTo>
                    <a:lnTo>
                      <a:pt x="289" y="40"/>
                    </a:lnTo>
                    <a:lnTo>
                      <a:pt x="285" y="41"/>
                    </a:lnTo>
                    <a:lnTo>
                      <a:pt x="281" y="41"/>
                    </a:lnTo>
                    <a:lnTo>
                      <a:pt x="277" y="41"/>
                    </a:lnTo>
                    <a:lnTo>
                      <a:pt x="274" y="43"/>
                    </a:lnTo>
                    <a:lnTo>
                      <a:pt x="271" y="43"/>
                    </a:lnTo>
                    <a:lnTo>
                      <a:pt x="267" y="43"/>
                    </a:lnTo>
                    <a:lnTo>
                      <a:pt x="265" y="43"/>
                    </a:lnTo>
                    <a:lnTo>
                      <a:pt x="261" y="43"/>
                    </a:lnTo>
                    <a:lnTo>
                      <a:pt x="258" y="43"/>
                    </a:lnTo>
                    <a:lnTo>
                      <a:pt x="255" y="43"/>
                    </a:lnTo>
                    <a:lnTo>
                      <a:pt x="252" y="43"/>
                    </a:lnTo>
                    <a:lnTo>
                      <a:pt x="249" y="43"/>
                    </a:lnTo>
                    <a:lnTo>
                      <a:pt x="247" y="43"/>
                    </a:lnTo>
                    <a:lnTo>
                      <a:pt x="244" y="43"/>
                    </a:lnTo>
                    <a:lnTo>
                      <a:pt x="241" y="43"/>
                    </a:lnTo>
                    <a:lnTo>
                      <a:pt x="238" y="43"/>
                    </a:lnTo>
                    <a:lnTo>
                      <a:pt x="233" y="44"/>
                    </a:lnTo>
                    <a:lnTo>
                      <a:pt x="227" y="45"/>
                    </a:lnTo>
                    <a:lnTo>
                      <a:pt x="222" y="45"/>
                    </a:lnTo>
                    <a:lnTo>
                      <a:pt x="217" y="45"/>
                    </a:lnTo>
                    <a:lnTo>
                      <a:pt x="212" y="45"/>
                    </a:lnTo>
                    <a:lnTo>
                      <a:pt x="207" y="46"/>
                    </a:lnTo>
                    <a:lnTo>
                      <a:pt x="202" y="47"/>
                    </a:lnTo>
                    <a:lnTo>
                      <a:pt x="197" y="48"/>
                    </a:lnTo>
                    <a:lnTo>
                      <a:pt x="193" y="48"/>
                    </a:lnTo>
                    <a:lnTo>
                      <a:pt x="188" y="50"/>
                    </a:lnTo>
                    <a:lnTo>
                      <a:pt x="183" y="50"/>
                    </a:lnTo>
                    <a:lnTo>
                      <a:pt x="178" y="51"/>
                    </a:lnTo>
                    <a:lnTo>
                      <a:pt x="172" y="51"/>
                    </a:lnTo>
                    <a:lnTo>
                      <a:pt x="168" y="52"/>
                    </a:lnTo>
                    <a:lnTo>
                      <a:pt x="163" y="52"/>
                    </a:lnTo>
                    <a:lnTo>
                      <a:pt x="157" y="53"/>
                    </a:lnTo>
                    <a:lnTo>
                      <a:pt x="152" y="54"/>
                    </a:lnTo>
                    <a:lnTo>
                      <a:pt x="148" y="56"/>
                    </a:lnTo>
                    <a:lnTo>
                      <a:pt x="142" y="56"/>
                    </a:lnTo>
                    <a:lnTo>
                      <a:pt x="136" y="56"/>
                    </a:lnTo>
                    <a:lnTo>
                      <a:pt x="131" y="56"/>
                    </a:lnTo>
                    <a:lnTo>
                      <a:pt x="125" y="57"/>
                    </a:lnTo>
                    <a:lnTo>
                      <a:pt x="121" y="57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07" y="57"/>
                    </a:lnTo>
                    <a:lnTo>
                      <a:pt x="105" y="57"/>
                    </a:lnTo>
                    <a:lnTo>
                      <a:pt x="102" y="58"/>
                    </a:lnTo>
                    <a:lnTo>
                      <a:pt x="46" y="58"/>
                    </a:lnTo>
                    <a:lnTo>
                      <a:pt x="41" y="57"/>
                    </a:lnTo>
                    <a:lnTo>
                      <a:pt x="37" y="57"/>
                    </a:lnTo>
                    <a:lnTo>
                      <a:pt x="33" y="56"/>
                    </a:lnTo>
                    <a:lnTo>
                      <a:pt x="29" y="54"/>
                    </a:lnTo>
                    <a:lnTo>
                      <a:pt x="24" y="52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9" y="39"/>
                    </a:lnTo>
                    <a:lnTo>
                      <a:pt x="6" y="35"/>
                    </a:lnTo>
                    <a:lnTo>
                      <a:pt x="5" y="32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2" name="Freeform 291"/>
              <p:cNvSpPr>
                <a:spLocks/>
              </p:cNvSpPr>
              <p:nvPr/>
            </p:nvSpPr>
            <p:spPr bwMode="auto">
              <a:xfrm>
                <a:off x="1664" y="1475"/>
                <a:ext cx="45" cy="88"/>
              </a:xfrm>
              <a:custGeom>
                <a:avLst/>
                <a:gdLst>
                  <a:gd name="T0" fmla="*/ 0 w 135"/>
                  <a:gd name="T1" fmla="*/ 0 h 263"/>
                  <a:gd name="T2" fmla="*/ 0 w 135"/>
                  <a:gd name="T3" fmla="*/ 0 h 263"/>
                  <a:gd name="T4" fmla="*/ 0 w 135"/>
                  <a:gd name="T5" fmla="*/ 0 h 263"/>
                  <a:gd name="T6" fmla="*/ 0 w 135"/>
                  <a:gd name="T7" fmla="*/ 0 h 263"/>
                  <a:gd name="T8" fmla="*/ 0 w 135"/>
                  <a:gd name="T9" fmla="*/ 0 h 263"/>
                  <a:gd name="T10" fmla="*/ 0 w 135"/>
                  <a:gd name="T11" fmla="*/ 0 h 263"/>
                  <a:gd name="T12" fmla="*/ 0 w 135"/>
                  <a:gd name="T13" fmla="*/ 0 h 263"/>
                  <a:gd name="T14" fmla="*/ 0 w 135"/>
                  <a:gd name="T15" fmla="*/ 0 h 263"/>
                  <a:gd name="T16" fmla="*/ 0 w 135"/>
                  <a:gd name="T17" fmla="*/ 0 h 263"/>
                  <a:gd name="T18" fmla="*/ 0 w 135"/>
                  <a:gd name="T19" fmla="*/ 0 h 263"/>
                  <a:gd name="T20" fmla="*/ 0 w 135"/>
                  <a:gd name="T21" fmla="*/ 0 h 263"/>
                  <a:gd name="T22" fmla="*/ 0 w 135"/>
                  <a:gd name="T23" fmla="*/ 0 h 263"/>
                  <a:gd name="T24" fmla="*/ 0 w 135"/>
                  <a:gd name="T25" fmla="*/ 0 h 263"/>
                  <a:gd name="T26" fmla="*/ 0 w 135"/>
                  <a:gd name="T27" fmla="*/ 0 h 263"/>
                  <a:gd name="T28" fmla="*/ 0 w 135"/>
                  <a:gd name="T29" fmla="*/ 0 h 263"/>
                  <a:gd name="T30" fmla="*/ 0 w 135"/>
                  <a:gd name="T31" fmla="*/ 0 h 263"/>
                  <a:gd name="T32" fmla="*/ 0 w 135"/>
                  <a:gd name="T33" fmla="*/ 0 h 263"/>
                  <a:gd name="T34" fmla="*/ 0 w 135"/>
                  <a:gd name="T35" fmla="*/ 0 h 263"/>
                  <a:gd name="T36" fmla="*/ 0 w 135"/>
                  <a:gd name="T37" fmla="*/ 0 h 263"/>
                  <a:gd name="T38" fmla="*/ 0 w 135"/>
                  <a:gd name="T39" fmla="*/ 0 h 263"/>
                  <a:gd name="T40" fmla="*/ 0 w 135"/>
                  <a:gd name="T41" fmla="*/ 0 h 263"/>
                  <a:gd name="T42" fmla="*/ 0 w 135"/>
                  <a:gd name="T43" fmla="*/ 0 h 263"/>
                  <a:gd name="T44" fmla="*/ 0 w 135"/>
                  <a:gd name="T45" fmla="*/ 0 h 263"/>
                  <a:gd name="T46" fmla="*/ 0 w 135"/>
                  <a:gd name="T47" fmla="*/ 0 h 263"/>
                  <a:gd name="T48" fmla="*/ 0 w 135"/>
                  <a:gd name="T49" fmla="*/ 0 h 263"/>
                  <a:gd name="T50" fmla="*/ 0 w 135"/>
                  <a:gd name="T51" fmla="*/ 0 h 263"/>
                  <a:gd name="T52" fmla="*/ 0 w 135"/>
                  <a:gd name="T53" fmla="*/ 0 h 263"/>
                  <a:gd name="T54" fmla="*/ 0 w 135"/>
                  <a:gd name="T55" fmla="*/ 0 h 263"/>
                  <a:gd name="T56" fmla="*/ 0 w 135"/>
                  <a:gd name="T57" fmla="*/ 0 h 263"/>
                  <a:gd name="T58" fmla="*/ 0 w 135"/>
                  <a:gd name="T59" fmla="*/ 0 h 263"/>
                  <a:gd name="T60" fmla="*/ 0 w 135"/>
                  <a:gd name="T61" fmla="*/ 0 h 263"/>
                  <a:gd name="T62" fmla="*/ 0 w 135"/>
                  <a:gd name="T63" fmla="*/ 0 h 263"/>
                  <a:gd name="T64" fmla="*/ 0 w 135"/>
                  <a:gd name="T65" fmla="*/ 0 h 263"/>
                  <a:gd name="T66" fmla="*/ 0 w 135"/>
                  <a:gd name="T67" fmla="*/ 0 h 263"/>
                  <a:gd name="T68" fmla="*/ 0 w 135"/>
                  <a:gd name="T69" fmla="*/ 0 h 263"/>
                  <a:gd name="T70" fmla="*/ 0 w 135"/>
                  <a:gd name="T71" fmla="*/ 0 h 263"/>
                  <a:gd name="T72" fmla="*/ 0 w 135"/>
                  <a:gd name="T73" fmla="*/ 0 h 263"/>
                  <a:gd name="T74" fmla="*/ 0 w 135"/>
                  <a:gd name="T75" fmla="*/ 0 h 263"/>
                  <a:gd name="T76" fmla="*/ 0 w 135"/>
                  <a:gd name="T77" fmla="*/ 0 h 263"/>
                  <a:gd name="T78" fmla="*/ 0 w 135"/>
                  <a:gd name="T79" fmla="*/ 0 h 263"/>
                  <a:gd name="T80" fmla="*/ 0 w 135"/>
                  <a:gd name="T81" fmla="*/ 0 h 263"/>
                  <a:gd name="T82" fmla="*/ 0 w 135"/>
                  <a:gd name="T83" fmla="*/ 0 h 2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5"/>
                  <a:gd name="T127" fmla="*/ 0 h 263"/>
                  <a:gd name="T128" fmla="*/ 135 w 135"/>
                  <a:gd name="T129" fmla="*/ 263 h 2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5" h="263">
                    <a:moveTo>
                      <a:pt x="26" y="18"/>
                    </a:moveTo>
                    <a:lnTo>
                      <a:pt x="26" y="23"/>
                    </a:lnTo>
                    <a:lnTo>
                      <a:pt x="26" y="28"/>
                    </a:lnTo>
                    <a:lnTo>
                      <a:pt x="28" y="31"/>
                    </a:lnTo>
                    <a:lnTo>
                      <a:pt x="29" y="36"/>
                    </a:lnTo>
                    <a:lnTo>
                      <a:pt x="30" y="40"/>
                    </a:lnTo>
                    <a:lnTo>
                      <a:pt x="31" y="44"/>
                    </a:lnTo>
                    <a:lnTo>
                      <a:pt x="33" y="48"/>
                    </a:lnTo>
                    <a:lnTo>
                      <a:pt x="36" y="54"/>
                    </a:lnTo>
                    <a:lnTo>
                      <a:pt x="37" y="57"/>
                    </a:lnTo>
                    <a:lnTo>
                      <a:pt x="39" y="61"/>
                    </a:lnTo>
                    <a:lnTo>
                      <a:pt x="42" y="66"/>
                    </a:lnTo>
                    <a:lnTo>
                      <a:pt x="45" y="70"/>
                    </a:lnTo>
                    <a:lnTo>
                      <a:pt x="48" y="75"/>
                    </a:lnTo>
                    <a:lnTo>
                      <a:pt x="50" y="80"/>
                    </a:lnTo>
                    <a:lnTo>
                      <a:pt x="52" y="85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61" y="99"/>
                    </a:lnTo>
                    <a:lnTo>
                      <a:pt x="63" y="104"/>
                    </a:lnTo>
                    <a:lnTo>
                      <a:pt x="65" y="108"/>
                    </a:lnTo>
                    <a:lnTo>
                      <a:pt x="67" y="112"/>
                    </a:lnTo>
                    <a:lnTo>
                      <a:pt x="70" y="117"/>
                    </a:lnTo>
                    <a:lnTo>
                      <a:pt x="73" y="121"/>
                    </a:lnTo>
                    <a:lnTo>
                      <a:pt x="75" y="126"/>
                    </a:lnTo>
                    <a:lnTo>
                      <a:pt x="77" y="131"/>
                    </a:lnTo>
                    <a:lnTo>
                      <a:pt x="80" y="137"/>
                    </a:lnTo>
                    <a:lnTo>
                      <a:pt x="82" y="142"/>
                    </a:lnTo>
                    <a:lnTo>
                      <a:pt x="84" y="148"/>
                    </a:lnTo>
                    <a:lnTo>
                      <a:pt x="87" y="152"/>
                    </a:lnTo>
                    <a:lnTo>
                      <a:pt x="90" y="158"/>
                    </a:lnTo>
                    <a:lnTo>
                      <a:pt x="93" y="163"/>
                    </a:lnTo>
                    <a:lnTo>
                      <a:pt x="95" y="169"/>
                    </a:lnTo>
                    <a:lnTo>
                      <a:pt x="97" y="174"/>
                    </a:lnTo>
                    <a:lnTo>
                      <a:pt x="100" y="180"/>
                    </a:lnTo>
                    <a:lnTo>
                      <a:pt x="102" y="184"/>
                    </a:lnTo>
                    <a:lnTo>
                      <a:pt x="105" y="189"/>
                    </a:lnTo>
                    <a:lnTo>
                      <a:pt x="107" y="193"/>
                    </a:lnTo>
                    <a:lnTo>
                      <a:pt x="109" y="197"/>
                    </a:lnTo>
                    <a:lnTo>
                      <a:pt x="111" y="201"/>
                    </a:lnTo>
                    <a:lnTo>
                      <a:pt x="114" y="206"/>
                    </a:lnTo>
                    <a:lnTo>
                      <a:pt x="115" y="209"/>
                    </a:lnTo>
                    <a:lnTo>
                      <a:pt x="118" y="214"/>
                    </a:lnTo>
                    <a:lnTo>
                      <a:pt x="120" y="218"/>
                    </a:lnTo>
                    <a:lnTo>
                      <a:pt x="122" y="222"/>
                    </a:lnTo>
                    <a:lnTo>
                      <a:pt x="125" y="226"/>
                    </a:lnTo>
                    <a:lnTo>
                      <a:pt x="127" y="232"/>
                    </a:lnTo>
                    <a:lnTo>
                      <a:pt x="129" y="234"/>
                    </a:lnTo>
                    <a:lnTo>
                      <a:pt x="131" y="237"/>
                    </a:lnTo>
                    <a:lnTo>
                      <a:pt x="132" y="240"/>
                    </a:lnTo>
                    <a:lnTo>
                      <a:pt x="133" y="244"/>
                    </a:lnTo>
                    <a:lnTo>
                      <a:pt x="135" y="248"/>
                    </a:lnTo>
                    <a:lnTo>
                      <a:pt x="134" y="253"/>
                    </a:lnTo>
                    <a:lnTo>
                      <a:pt x="132" y="258"/>
                    </a:lnTo>
                    <a:lnTo>
                      <a:pt x="127" y="261"/>
                    </a:lnTo>
                    <a:lnTo>
                      <a:pt x="122" y="263"/>
                    </a:lnTo>
                    <a:lnTo>
                      <a:pt x="116" y="263"/>
                    </a:lnTo>
                    <a:lnTo>
                      <a:pt x="112" y="260"/>
                    </a:lnTo>
                    <a:lnTo>
                      <a:pt x="108" y="255"/>
                    </a:lnTo>
                    <a:lnTo>
                      <a:pt x="107" y="253"/>
                    </a:lnTo>
                    <a:lnTo>
                      <a:pt x="105" y="250"/>
                    </a:lnTo>
                    <a:lnTo>
                      <a:pt x="103" y="246"/>
                    </a:lnTo>
                    <a:lnTo>
                      <a:pt x="102" y="244"/>
                    </a:lnTo>
                    <a:lnTo>
                      <a:pt x="99" y="238"/>
                    </a:lnTo>
                    <a:lnTo>
                      <a:pt x="96" y="233"/>
                    </a:lnTo>
                    <a:lnTo>
                      <a:pt x="93" y="227"/>
                    </a:lnTo>
                    <a:lnTo>
                      <a:pt x="90" y="222"/>
                    </a:lnTo>
                    <a:lnTo>
                      <a:pt x="88" y="218"/>
                    </a:lnTo>
                    <a:lnTo>
                      <a:pt x="86" y="213"/>
                    </a:lnTo>
                    <a:lnTo>
                      <a:pt x="82" y="207"/>
                    </a:lnTo>
                    <a:lnTo>
                      <a:pt x="80" y="202"/>
                    </a:lnTo>
                    <a:lnTo>
                      <a:pt x="76" y="196"/>
                    </a:lnTo>
                    <a:lnTo>
                      <a:pt x="74" y="191"/>
                    </a:lnTo>
                    <a:lnTo>
                      <a:pt x="71" y="187"/>
                    </a:lnTo>
                    <a:lnTo>
                      <a:pt x="68" y="181"/>
                    </a:lnTo>
                    <a:lnTo>
                      <a:pt x="65" y="175"/>
                    </a:lnTo>
                    <a:lnTo>
                      <a:pt x="63" y="170"/>
                    </a:lnTo>
                    <a:lnTo>
                      <a:pt x="61" y="165"/>
                    </a:lnTo>
                    <a:lnTo>
                      <a:pt x="58" y="161"/>
                    </a:lnTo>
                    <a:lnTo>
                      <a:pt x="56" y="158"/>
                    </a:lnTo>
                    <a:lnTo>
                      <a:pt x="55" y="155"/>
                    </a:lnTo>
                    <a:lnTo>
                      <a:pt x="52" y="151"/>
                    </a:lnTo>
                    <a:lnTo>
                      <a:pt x="51" y="148"/>
                    </a:lnTo>
                    <a:lnTo>
                      <a:pt x="49" y="144"/>
                    </a:lnTo>
                    <a:lnTo>
                      <a:pt x="46" y="139"/>
                    </a:lnTo>
                    <a:lnTo>
                      <a:pt x="45" y="137"/>
                    </a:lnTo>
                    <a:lnTo>
                      <a:pt x="44" y="133"/>
                    </a:lnTo>
                    <a:lnTo>
                      <a:pt x="42" y="131"/>
                    </a:lnTo>
                    <a:lnTo>
                      <a:pt x="41" y="127"/>
                    </a:lnTo>
                    <a:lnTo>
                      <a:pt x="39" y="125"/>
                    </a:lnTo>
                    <a:lnTo>
                      <a:pt x="38" y="121"/>
                    </a:lnTo>
                    <a:lnTo>
                      <a:pt x="37" y="119"/>
                    </a:lnTo>
                    <a:lnTo>
                      <a:pt x="36" y="117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2" y="106"/>
                    </a:lnTo>
                    <a:lnTo>
                      <a:pt x="31" y="104"/>
                    </a:lnTo>
                    <a:lnTo>
                      <a:pt x="29" y="101"/>
                    </a:lnTo>
                    <a:lnTo>
                      <a:pt x="28" y="98"/>
                    </a:lnTo>
                    <a:lnTo>
                      <a:pt x="28" y="95"/>
                    </a:lnTo>
                    <a:lnTo>
                      <a:pt x="26" y="92"/>
                    </a:lnTo>
                    <a:lnTo>
                      <a:pt x="23" y="87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3"/>
                    </a:lnTo>
                    <a:lnTo>
                      <a:pt x="11" y="68"/>
                    </a:lnTo>
                    <a:lnTo>
                      <a:pt x="9" y="63"/>
                    </a:lnTo>
                    <a:lnTo>
                      <a:pt x="6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3" y="23"/>
                    </a:lnTo>
                    <a:lnTo>
                      <a:pt x="5" y="18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3" name="Freeform 292"/>
              <p:cNvSpPr>
                <a:spLocks/>
              </p:cNvSpPr>
              <p:nvPr/>
            </p:nvSpPr>
            <p:spPr bwMode="auto">
              <a:xfrm>
                <a:off x="1615" y="1374"/>
                <a:ext cx="215" cy="253"/>
              </a:xfrm>
              <a:custGeom>
                <a:avLst/>
                <a:gdLst>
                  <a:gd name="T0" fmla="*/ 0 w 645"/>
                  <a:gd name="T1" fmla="*/ 0 h 759"/>
                  <a:gd name="T2" fmla="*/ 0 w 645"/>
                  <a:gd name="T3" fmla="*/ 0 h 759"/>
                  <a:gd name="T4" fmla="*/ 0 w 645"/>
                  <a:gd name="T5" fmla="*/ 0 h 759"/>
                  <a:gd name="T6" fmla="*/ 0 w 645"/>
                  <a:gd name="T7" fmla="*/ 0 h 759"/>
                  <a:gd name="T8" fmla="*/ 0 w 645"/>
                  <a:gd name="T9" fmla="*/ 0 h 759"/>
                  <a:gd name="T10" fmla="*/ 0 w 645"/>
                  <a:gd name="T11" fmla="*/ 0 h 759"/>
                  <a:gd name="T12" fmla="*/ 0 w 645"/>
                  <a:gd name="T13" fmla="*/ 0 h 759"/>
                  <a:gd name="T14" fmla="*/ 0 w 645"/>
                  <a:gd name="T15" fmla="*/ 0 h 759"/>
                  <a:gd name="T16" fmla="*/ 0 w 645"/>
                  <a:gd name="T17" fmla="*/ 0 h 759"/>
                  <a:gd name="T18" fmla="*/ 0 w 645"/>
                  <a:gd name="T19" fmla="*/ 0 h 759"/>
                  <a:gd name="T20" fmla="*/ 0 w 645"/>
                  <a:gd name="T21" fmla="*/ 0 h 759"/>
                  <a:gd name="T22" fmla="*/ 0 w 645"/>
                  <a:gd name="T23" fmla="*/ 0 h 759"/>
                  <a:gd name="T24" fmla="*/ 0 w 645"/>
                  <a:gd name="T25" fmla="*/ 0 h 759"/>
                  <a:gd name="T26" fmla="*/ 0 w 645"/>
                  <a:gd name="T27" fmla="*/ 0 h 759"/>
                  <a:gd name="T28" fmla="*/ 0 w 645"/>
                  <a:gd name="T29" fmla="*/ 0 h 759"/>
                  <a:gd name="T30" fmla="*/ 0 w 645"/>
                  <a:gd name="T31" fmla="*/ 0 h 759"/>
                  <a:gd name="T32" fmla="*/ 0 w 645"/>
                  <a:gd name="T33" fmla="*/ 0 h 759"/>
                  <a:gd name="T34" fmla="*/ 0 w 645"/>
                  <a:gd name="T35" fmla="*/ 0 h 759"/>
                  <a:gd name="T36" fmla="*/ 0 w 645"/>
                  <a:gd name="T37" fmla="*/ 0 h 759"/>
                  <a:gd name="T38" fmla="*/ 0 w 645"/>
                  <a:gd name="T39" fmla="*/ 0 h 759"/>
                  <a:gd name="T40" fmla="*/ 0 w 645"/>
                  <a:gd name="T41" fmla="*/ 0 h 759"/>
                  <a:gd name="T42" fmla="*/ 0 w 645"/>
                  <a:gd name="T43" fmla="*/ 0 h 759"/>
                  <a:gd name="T44" fmla="*/ 0 w 645"/>
                  <a:gd name="T45" fmla="*/ 0 h 759"/>
                  <a:gd name="T46" fmla="*/ 0 w 645"/>
                  <a:gd name="T47" fmla="*/ 0 h 759"/>
                  <a:gd name="T48" fmla="*/ 0 w 645"/>
                  <a:gd name="T49" fmla="*/ 0 h 759"/>
                  <a:gd name="T50" fmla="*/ 0 w 645"/>
                  <a:gd name="T51" fmla="*/ 0 h 759"/>
                  <a:gd name="T52" fmla="*/ 0 w 645"/>
                  <a:gd name="T53" fmla="*/ 0 h 759"/>
                  <a:gd name="T54" fmla="*/ 0 w 645"/>
                  <a:gd name="T55" fmla="*/ 0 h 759"/>
                  <a:gd name="T56" fmla="*/ 0 w 645"/>
                  <a:gd name="T57" fmla="*/ 0 h 759"/>
                  <a:gd name="T58" fmla="*/ 0 w 645"/>
                  <a:gd name="T59" fmla="*/ 0 h 759"/>
                  <a:gd name="T60" fmla="*/ 0 w 645"/>
                  <a:gd name="T61" fmla="*/ 0 h 759"/>
                  <a:gd name="T62" fmla="*/ 0 w 645"/>
                  <a:gd name="T63" fmla="*/ 0 h 759"/>
                  <a:gd name="T64" fmla="*/ 0 w 645"/>
                  <a:gd name="T65" fmla="*/ 0 h 759"/>
                  <a:gd name="T66" fmla="*/ 0 w 645"/>
                  <a:gd name="T67" fmla="*/ 0 h 759"/>
                  <a:gd name="T68" fmla="*/ 0 w 645"/>
                  <a:gd name="T69" fmla="*/ 0 h 759"/>
                  <a:gd name="T70" fmla="*/ 0 w 645"/>
                  <a:gd name="T71" fmla="*/ 0 h 759"/>
                  <a:gd name="T72" fmla="*/ 0 w 645"/>
                  <a:gd name="T73" fmla="*/ 0 h 759"/>
                  <a:gd name="T74" fmla="*/ 0 w 645"/>
                  <a:gd name="T75" fmla="*/ 0 h 759"/>
                  <a:gd name="T76" fmla="*/ 0 w 645"/>
                  <a:gd name="T77" fmla="*/ 0 h 759"/>
                  <a:gd name="T78" fmla="*/ 0 w 645"/>
                  <a:gd name="T79" fmla="*/ 0 h 759"/>
                  <a:gd name="T80" fmla="*/ 0 w 645"/>
                  <a:gd name="T81" fmla="*/ 0 h 759"/>
                  <a:gd name="T82" fmla="*/ 0 w 645"/>
                  <a:gd name="T83" fmla="*/ 0 h 759"/>
                  <a:gd name="T84" fmla="*/ 0 w 645"/>
                  <a:gd name="T85" fmla="*/ 0 h 759"/>
                  <a:gd name="T86" fmla="*/ 0 w 645"/>
                  <a:gd name="T87" fmla="*/ 0 h 759"/>
                  <a:gd name="T88" fmla="*/ 0 w 645"/>
                  <a:gd name="T89" fmla="*/ 0 h 759"/>
                  <a:gd name="T90" fmla="*/ 0 w 645"/>
                  <a:gd name="T91" fmla="*/ 0 h 759"/>
                  <a:gd name="T92" fmla="*/ 0 w 645"/>
                  <a:gd name="T93" fmla="*/ 0 h 759"/>
                  <a:gd name="T94" fmla="*/ 0 w 645"/>
                  <a:gd name="T95" fmla="*/ 0 h 759"/>
                  <a:gd name="T96" fmla="*/ 0 w 645"/>
                  <a:gd name="T97" fmla="*/ 0 h 759"/>
                  <a:gd name="T98" fmla="*/ 0 w 645"/>
                  <a:gd name="T99" fmla="*/ 0 h 759"/>
                  <a:gd name="T100" fmla="*/ 0 w 645"/>
                  <a:gd name="T101" fmla="*/ 0 h 759"/>
                  <a:gd name="T102" fmla="*/ 0 w 645"/>
                  <a:gd name="T103" fmla="*/ 0 h 759"/>
                  <a:gd name="T104" fmla="*/ 0 w 645"/>
                  <a:gd name="T105" fmla="*/ 0 h 759"/>
                  <a:gd name="T106" fmla="*/ 0 w 645"/>
                  <a:gd name="T107" fmla="*/ 0 h 759"/>
                  <a:gd name="T108" fmla="*/ 0 w 645"/>
                  <a:gd name="T109" fmla="*/ 0 h 759"/>
                  <a:gd name="T110" fmla="*/ 0 w 645"/>
                  <a:gd name="T111" fmla="*/ 0 h 759"/>
                  <a:gd name="T112" fmla="*/ 0 w 645"/>
                  <a:gd name="T113" fmla="*/ 0 h 759"/>
                  <a:gd name="T114" fmla="*/ 0 w 645"/>
                  <a:gd name="T115" fmla="*/ 0 h 759"/>
                  <a:gd name="T116" fmla="*/ 0 w 645"/>
                  <a:gd name="T117" fmla="*/ 0 h 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45"/>
                  <a:gd name="T178" fmla="*/ 0 h 759"/>
                  <a:gd name="T179" fmla="*/ 645 w 645"/>
                  <a:gd name="T180" fmla="*/ 759 h 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45" h="759">
                    <a:moveTo>
                      <a:pt x="284" y="210"/>
                    </a:moveTo>
                    <a:lnTo>
                      <a:pt x="286" y="205"/>
                    </a:lnTo>
                    <a:lnTo>
                      <a:pt x="289" y="202"/>
                    </a:lnTo>
                    <a:lnTo>
                      <a:pt x="291" y="197"/>
                    </a:lnTo>
                    <a:lnTo>
                      <a:pt x="293" y="193"/>
                    </a:lnTo>
                    <a:lnTo>
                      <a:pt x="296" y="189"/>
                    </a:lnTo>
                    <a:lnTo>
                      <a:pt x="298" y="185"/>
                    </a:lnTo>
                    <a:lnTo>
                      <a:pt x="300" y="181"/>
                    </a:lnTo>
                    <a:lnTo>
                      <a:pt x="303" y="178"/>
                    </a:lnTo>
                    <a:lnTo>
                      <a:pt x="305" y="173"/>
                    </a:lnTo>
                    <a:lnTo>
                      <a:pt x="307" y="170"/>
                    </a:lnTo>
                    <a:lnTo>
                      <a:pt x="310" y="166"/>
                    </a:lnTo>
                    <a:lnTo>
                      <a:pt x="312" y="162"/>
                    </a:lnTo>
                    <a:lnTo>
                      <a:pt x="315" y="159"/>
                    </a:lnTo>
                    <a:lnTo>
                      <a:pt x="317" y="155"/>
                    </a:lnTo>
                    <a:lnTo>
                      <a:pt x="319" y="152"/>
                    </a:lnTo>
                    <a:lnTo>
                      <a:pt x="323" y="148"/>
                    </a:lnTo>
                    <a:lnTo>
                      <a:pt x="324" y="145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4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40" y="125"/>
                    </a:lnTo>
                    <a:lnTo>
                      <a:pt x="343" y="121"/>
                    </a:lnTo>
                    <a:lnTo>
                      <a:pt x="345" y="117"/>
                    </a:lnTo>
                    <a:lnTo>
                      <a:pt x="348" y="115"/>
                    </a:lnTo>
                    <a:lnTo>
                      <a:pt x="351" y="111"/>
                    </a:lnTo>
                    <a:lnTo>
                      <a:pt x="354" y="108"/>
                    </a:lnTo>
                    <a:lnTo>
                      <a:pt x="357" y="106"/>
                    </a:lnTo>
                    <a:lnTo>
                      <a:pt x="360" y="102"/>
                    </a:lnTo>
                    <a:lnTo>
                      <a:pt x="362" y="100"/>
                    </a:lnTo>
                    <a:lnTo>
                      <a:pt x="366" y="96"/>
                    </a:lnTo>
                    <a:lnTo>
                      <a:pt x="368" y="94"/>
                    </a:lnTo>
                    <a:lnTo>
                      <a:pt x="372" y="90"/>
                    </a:lnTo>
                    <a:lnTo>
                      <a:pt x="374" y="87"/>
                    </a:lnTo>
                    <a:lnTo>
                      <a:pt x="376" y="84"/>
                    </a:lnTo>
                    <a:lnTo>
                      <a:pt x="380" y="81"/>
                    </a:lnTo>
                    <a:lnTo>
                      <a:pt x="383" y="78"/>
                    </a:lnTo>
                    <a:lnTo>
                      <a:pt x="386" y="76"/>
                    </a:lnTo>
                    <a:lnTo>
                      <a:pt x="389" y="74"/>
                    </a:lnTo>
                    <a:lnTo>
                      <a:pt x="393" y="71"/>
                    </a:lnTo>
                    <a:lnTo>
                      <a:pt x="395" y="68"/>
                    </a:lnTo>
                    <a:lnTo>
                      <a:pt x="399" y="65"/>
                    </a:lnTo>
                    <a:lnTo>
                      <a:pt x="402" y="63"/>
                    </a:lnTo>
                    <a:lnTo>
                      <a:pt x="405" y="60"/>
                    </a:lnTo>
                    <a:lnTo>
                      <a:pt x="408" y="58"/>
                    </a:lnTo>
                    <a:lnTo>
                      <a:pt x="412" y="56"/>
                    </a:lnTo>
                    <a:lnTo>
                      <a:pt x="415" y="53"/>
                    </a:lnTo>
                    <a:lnTo>
                      <a:pt x="419" y="51"/>
                    </a:lnTo>
                    <a:lnTo>
                      <a:pt x="423" y="49"/>
                    </a:lnTo>
                    <a:lnTo>
                      <a:pt x="426" y="46"/>
                    </a:lnTo>
                    <a:lnTo>
                      <a:pt x="430" y="44"/>
                    </a:lnTo>
                    <a:lnTo>
                      <a:pt x="433" y="41"/>
                    </a:lnTo>
                    <a:lnTo>
                      <a:pt x="437" y="39"/>
                    </a:lnTo>
                    <a:lnTo>
                      <a:pt x="440" y="37"/>
                    </a:lnTo>
                    <a:lnTo>
                      <a:pt x="444" y="36"/>
                    </a:lnTo>
                    <a:lnTo>
                      <a:pt x="449" y="33"/>
                    </a:lnTo>
                    <a:lnTo>
                      <a:pt x="452" y="32"/>
                    </a:lnTo>
                    <a:lnTo>
                      <a:pt x="456" y="30"/>
                    </a:lnTo>
                    <a:lnTo>
                      <a:pt x="460" y="27"/>
                    </a:lnTo>
                    <a:lnTo>
                      <a:pt x="464" y="26"/>
                    </a:lnTo>
                    <a:lnTo>
                      <a:pt x="469" y="24"/>
                    </a:lnTo>
                    <a:lnTo>
                      <a:pt x="472" y="23"/>
                    </a:lnTo>
                    <a:lnTo>
                      <a:pt x="477" y="21"/>
                    </a:lnTo>
                    <a:lnTo>
                      <a:pt x="479" y="19"/>
                    </a:lnTo>
                    <a:lnTo>
                      <a:pt x="484" y="18"/>
                    </a:lnTo>
                    <a:lnTo>
                      <a:pt x="488" y="15"/>
                    </a:lnTo>
                    <a:lnTo>
                      <a:pt x="492" y="14"/>
                    </a:lnTo>
                    <a:lnTo>
                      <a:pt x="497" y="13"/>
                    </a:lnTo>
                    <a:lnTo>
                      <a:pt x="501" y="11"/>
                    </a:lnTo>
                    <a:lnTo>
                      <a:pt x="505" y="9"/>
                    </a:lnTo>
                    <a:lnTo>
                      <a:pt x="510" y="8"/>
                    </a:lnTo>
                    <a:lnTo>
                      <a:pt x="515" y="7"/>
                    </a:lnTo>
                    <a:lnTo>
                      <a:pt x="520" y="6"/>
                    </a:lnTo>
                    <a:lnTo>
                      <a:pt x="524" y="5"/>
                    </a:lnTo>
                    <a:lnTo>
                      <a:pt x="529" y="4"/>
                    </a:lnTo>
                    <a:lnTo>
                      <a:pt x="534" y="2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8" y="1"/>
                    </a:lnTo>
                    <a:lnTo>
                      <a:pt x="553" y="0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80" y="1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3" y="4"/>
                    </a:lnTo>
                    <a:lnTo>
                      <a:pt x="597" y="5"/>
                    </a:lnTo>
                    <a:lnTo>
                      <a:pt x="602" y="7"/>
                    </a:lnTo>
                    <a:lnTo>
                      <a:pt x="605" y="8"/>
                    </a:lnTo>
                    <a:lnTo>
                      <a:pt x="609" y="11"/>
                    </a:lnTo>
                    <a:lnTo>
                      <a:pt x="612" y="13"/>
                    </a:lnTo>
                    <a:lnTo>
                      <a:pt x="616" y="15"/>
                    </a:lnTo>
                    <a:lnTo>
                      <a:pt x="621" y="19"/>
                    </a:lnTo>
                    <a:lnTo>
                      <a:pt x="625" y="24"/>
                    </a:lnTo>
                    <a:lnTo>
                      <a:pt x="629" y="28"/>
                    </a:lnTo>
                    <a:lnTo>
                      <a:pt x="632" y="33"/>
                    </a:lnTo>
                    <a:lnTo>
                      <a:pt x="635" y="38"/>
                    </a:lnTo>
                    <a:lnTo>
                      <a:pt x="637" y="44"/>
                    </a:lnTo>
                    <a:lnTo>
                      <a:pt x="638" y="46"/>
                    </a:lnTo>
                    <a:lnTo>
                      <a:pt x="639" y="49"/>
                    </a:lnTo>
                    <a:lnTo>
                      <a:pt x="641" y="52"/>
                    </a:lnTo>
                    <a:lnTo>
                      <a:pt x="642" y="56"/>
                    </a:lnTo>
                    <a:lnTo>
                      <a:pt x="642" y="58"/>
                    </a:lnTo>
                    <a:lnTo>
                      <a:pt x="643" y="62"/>
                    </a:lnTo>
                    <a:lnTo>
                      <a:pt x="643" y="64"/>
                    </a:lnTo>
                    <a:lnTo>
                      <a:pt x="644" y="66"/>
                    </a:lnTo>
                    <a:lnTo>
                      <a:pt x="644" y="70"/>
                    </a:lnTo>
                    <a:lnTo>
                      <a:pt x="644" y="74"/>
                    </a:lnTo>
                    <a:lnTo>
                      <a:pt x="644" y="76"/>
                    </a:lnTo>
                    <a:lnTo>
                      <a:pt x="645" y="79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4" y="89"/>
                    </a:lnTo>
                    <a:lnTo>
                      <a:pt x="644" y="92"/>
                    </a:lnTo>
                    <a:lnTo>
                      <a:pt x="644" y="96"/>
                    </a:lnTo>
                    <a:lnTo>
                      <a:pt x="643" y="100"/>
                    </a:lnTo>
                    <a:lnTo>
                      <a:pt x="643" y="102"/>
                    </a:lnTo>
                    <a:lnTo>
                      <a:pt x="643" y="106"/>
                    </a:lnTo>
                    <a:lnTo>
                      <a:pt x="642" y="109"/>
                    </a:lnTo>
                    <a:lnTo>
                      <a:pt x="642" y="113"/>
                    </a:lnTo>
                    <a:lnTo>
                      <a:pt x="641" y="115"/>
                    </a:lnTo>
                    <a:lnTo>
                      <a:pt x="639" y="119"/>
                    </a:lnTo>
                    <a:lnTo>
                      <a:pt x="638" y="122"/>
                    </a:lnTo>
                    <a:lnTo>
                      <a:pt x="637" y="126"/>
                    </a:lnTo>
                    <a:lnTo>
                      <a:pt x="637" y="129"/>
                    </a:lnTo>
                    <a:lnTo>
                      <a:pt x="636" y="133"/>
                    </a:lnTo>
                    <a:lnTo>
                      <a:pt x="635" y="135"/>
                    </a:lnTo>
                    <a:lnTo>
                      <a:pt x="634" y="139"/>
                    </a:lnTo>
                    <a:lnTo>
                      <a:pt x="632" y="142"/>
                    </a:lnTo>
                    <a:lnTo>
                      <a:pt x="631" y="146"/>
                    </a:lnTo>
                    <a:lnTo>
                      <a:pt x="629" y="149"/>
                    </a:lnTo>
                    <a:lnTo>
                      <a:pt x="628" y="153"/>
                    </a:lnTo>
                    <a:lnTo>
                      <a:pt x="628" y="157"/>
                    </a:lnTo>
                    <a:lnTo>
                      <a:pt x="626" y="160"/>
                    </a:lnTo>
                    <a:lnTo>
                      <a:pt x="624" y="164"/>
                    </a:lnTo>
                    <a:lnTo>
                      <a:pt x="623" y="166"/>
                    </a:lnTo>
                    <a:lnTo>
                      <a:pt x="622" y="170"/>
                    </a:lnTo>
                    <a:lnTo>
                      <a:pt x="619" y="173"/>
                    </a:lnTo>
                    <a:lnTo>
                      <a:pt x="618" y="176"/>
                    </a:lnTo>
                    <a:lnTo>
                      <a:pt x="617" y="179"/>
                    </a:lnTo>
                    <a:lnTo>
                      <a:pt x="615" y="183"/>
                    </a:lnTo>
                    <a:lnTo>
                      <a:pt x="613" y="186"/>
                    </a:lnTo>
                    <a:lnTo>
                      <a:pt x="612" y="189"/>
                    </a:lnTo>
                    <a:lnTo>
                      <a:pt x="610" y="192"/>
                    </a:lnTo>
                    <a:lnTo>
                      <a:pt x="609" y="195"/>
                    </a:lnTo>
                    <a:lnTo>
                      <a:pt x="607" y="198"/>
                    </a:lnTo>
                    <a:lnTo>
                      <a:pt x="605" y="202"/>
                    </a:lnTo>
                    <a:lnTo>
                      <a:pt x="604" y="204"/>
                    </a:lnTo>
                    <a:lnTo>
                      <a:pt x="603" y="208"/>
                    </a:lnTo>
                    <a:lnTo>
                      <a:pt x="600" y="211"/>
                    </a:lnTo>
                    <a:lnTo>
                      <a:pt x="598" y="215"/>
                    </a:lnTo>
                    <a:lnTo>
                      <a:pt x="594" y="219"/>
                    </a:lnTo>
                    <a:lnTo>
                      <a:pt x="592" y="224"/>
                    </a:lnTo>
                    <a:lnTo>
                      <a:pt x="590" y="229"/>
                    </a:lnTo>
                    <a:lnTo>
                      <a:pt x="586" y="234"/>
                    </a:lnTo>
                    <a:lnTo>
                      <a:pt x="584" y="238"/>
                    </a:lnTo>
                    <a:lnTo>
                      <a:pt x="580" y="243"/>
                    </a:lnTo>
                    <a:lnTo>
                      <a:pt x="578" y="248"/>
                    </a:lnTo>
                    <a:lnTo>
                      <a:pt x="574" y="253"/>
                    </a:lnTo>
                    <a:lnTo>
                      <a:pt x="573" y="256"/>
                    </a:lnTo>
                    <a:lnTo>
                      <a:pt x="570" y="261"/>
                    </a:lnTo>
                    <a:lnTo>
                      <a:pt x="568" y="266"/>
                    </a:lnTo>
                    <a:lnTo>
                      <a:pt x="565" y="269"/>
                    </a:lnTo>
                    <a:lnTo>
                      <a:pt x="564" y="274"/>
                    </a:lnTo>
                    <a:lnTo>
                      <a:pt x="560" y="278"/>
                    </a:lnTo>
                    <a:lnTo>
                      <a:pt x="559" y="282"/>
                    </a:lnTo>
                    <a:lnTo>
                      <a:pt x="555" y="286"/>
                    </a:lnTo>
                    <a:lnTo>
                      <a:pt x="554" y="291"/>
                    </a:lnTo>
                    <a:lnTo>
                      <a:pt x="551" y="294"/>
                    </a:lnTo>
                    <a:lnTo>
                      <a:pt x="549" y="298"/>
                    </a:lnTo>
                    <a:lnTo>
                      <a:pt x="546" y="301"/>
                    </a:lnTo>
                    <a:lnTo>
                      <a:pt x="545" y="306"/>
                    </a:lnTo>
                    <a:lnTo>
                      <a:pt x="541" y="311"/>
                    </a:lnTo>
                    <a:lnTo>
                      <a:pt x="540" y="314"/>
                    </a:lnTo>
                    <a:lnTo>
                      <a:pt x="536" y="318"/>
                    </a:lnTo>
                    <a:lnTo>
                      <a:pt x="535" y="321"/>
                    </a:lnTo>
                    <a:lnTo>
                      <a:pt x="532" y="325"/>
                    </a:lnTo>
                    <a:lnTo>
                      <a:pt x="530" y="330"/>
                    </a:lnTo>
                    <a:lnTo>
                      <a:pt x="527" y="333"/>
                    </a:lnTo>
                    <a:lnTo>
                      <a:pt x="526" y="337"/>
                    </a:lnTo>
                    <a:lnTo>
                      <a:pt x="523" y="340"/>
                    </a:lnTo>
                    <a:lnTo>
                      <a:pt x="521" y="345"/>
                    </a:lnTo>
                    <a:lnTo>
                      <a:pt x="519" y="349"/>
                    </a:lnTo>
                    <a:lnTo>
                      <a:pt x="516" y="352"/>
                    </a:lnTo>
                    <a:lnTo>
                      <a:pt x="513" y="356"/>
                    </a:lnTo>
                    <a:lnTo>
                      <a:pt x="511" y="359"/>
                    </a:lnTo>
                    <a:lnTo>
                      <a:pt x="508" y="363"/>
                    </a:lnTo>
                    <a:lnTo>
                      <a:pt x="505" y="367"/>
                    </a:lnTo>
                    <a:lnTo>
                      <a:pt x="503" y="370"/>
                    </a:lnTo>
                    <a:lnTo>
                      <a:pt x="501" y="375"/>
                    </a:lnTo>
                    <a:lnTo>
                      <a:pt x="498" y="378"/>
                    </a:lnTo>
                    <a:lnTo>
                      <a:pt x="496" y="382"/>
                    </a:lnTo>
                    <a:lnTo>
                      <a:pt x="492" y="385"/>
                    </a:lnTo>
                    <a:lnTo>
                      <a:pt x="490" y="389"/>
                    </a:lnTo>
                    <a:lnTo>
                      <a:pt x="488" y="394"/>
                    </a:lnTo>
                    <a:lnTo>
                      <a:pt x="485" y="397"/>
                    </a:lnTo>
                    <a:lnTo>
                      <a:pt x="482" y="401"/>
                    </a:lnTo>
                    <a:lnTo>
                      <a:pt x="479" y="406"/>
                    </a:lnTo>
                    <a:lnTo>
                      <a:pt x="477" y="408"/>
                    </a:lnTo>
                    <a:lnTo>
                      <a:pt x="473" y="413"/>
                    </a:lnTo>
                    <a:lnTo>
                      <a:pt x="471" y="416"/>
                    </a:lnTo>
                    <a:lnTo>
                      <a:pt x="469" y="421"/>
                    </a:lnTo>
                    <a:lnTo>
                      <a:pt x="465" y="425"/>
                    </a:lnTo>
                    <a:lnTo>
                      <a:pt x="462" y="428"/>
                    </a:lnTo>
                    <a:lnTo>
                      <a:pt x="458" y="433"/>
                    </a:lnTo>
                    <a:lnTo>
                      <a:pt x="456" y="438"/>
                    </a:lnTo>
                    <a:lnTo>
                      <a:pt x="452" y="441"/>
                    </a:lnTo>
                    <a:lnTo>
                      <a:pt x="449" y="445"/>
                    </a:lnTo>
                    <a:lnTo>
                      <a:pt x="445" y="448"/>
                    </a:lnTo>
                    <a:lnTo>
                      <a:pt x="443" y="453"/>
                    </a:lnTo>
                    <a:lnTo>
                      <a:pt x="439" y="458"/>
                    </a:lnTo>
                    <a:lnTo>
                      <a:pt x="436" y="463"/>
                    </a:lnTo>
                    <a:lnTo>
                      <a:pt x="432" y="466"/>
                    </a:lnTo>
                    <a:lnTo>
                      <a:pt x="428" y="471"/>
                    </a:lnTo>
                    <a:lnTo>
                      <a:pt x="425" y="474"/>
                    </a:lnTo>
                    <a:lnTo>
                      <a:pt x="420" y="479"/>
                    </a:lnTo>
                    <a:lnTo>
                      <a:pt x="417" y="483"/>
                    </a:lnTo>
                    <a:lnTo>
                      <a:pt x="413" y="488"/>
                    </a:lnTo>
                    <a:lnTo>
                      <a:pt x="409" y="491"/>
                    </a:lnTo>
                    <a:lnTo>
                      <a:pt x="406" y="496"/>
                    </a:lnTo>
                    <a:lnTo>
                      <a:pt x="401" y="499"/>
                    </a:lnTo>
                    <a:lnTo>
                      <a:pt x="399" y="504"/>
                    </a:lnTo>
                    <a:lnTo>
                      <a:pt x="394" y="508"/>
                    </a:lnTo>
                    <a:lnTo>
                      <a:pt x="390" y="511"/>
                    </a:lnTo>
                    <a:lnTo>
                      <a:pt x="387" y="516"/>
                    </a:lnTo>
                    <a:lnTo>
                      <a:pt x="383" y="521"/>
                    </a:lnTo>
                    <a:lnTo>
                      <a:pt x="379" y="524"/>
                    </a:lnTo>
                    <a:lnTo>
                      <a:pt x="376" y="528"/>
                    </a:lnTo>
                    <a:lnTo>
                      <a:pt x="372" y="531"/>
                    </a:lnTo>
                    <a:lnTo>
                      <a:pt x="368" y="536"/>
                    </a:lnTo>
                    <a:lnTo>
                      <a:pt x="364" y="541"/>
                    </a:lnTo>
                    <a:lnTo>
                      <a:pt x="361" y="544"/>
                    </a:lnTo>
                    <a:lnTo>
                      <a:pt x="357" y="548"/>
                    </a:lnTo>
                    <a:lnTo>
                      <a:pt x="353" y="553"/>
                    </a:lnTo>
                    <a:lnTo>
                      <a:pt x="349" y="556"/>
                    </a:lnTo>
                    <a:lnTo>
                      <a:pt x="345" y="560"/>
                    </a:lnTo>
                    <a:lnTo>
                      <a:pt x="342" y="565"/>
                    </a:lnTo>
                    <a:lnTo>
                      <a:pt x="338" y="569"/>
                    </a:lnTo>
                    <a:lnTo>
                      <a:pt x="334" y="573"/>
                    </a:lnTo>
                    <a:lnTo>
                      <a:pt x="330" y="576"/>
                    </a:lnTo>
                    <a:lnTo>
                      <a:pt x="326" y="580"/>
                    </a:lnTo>
                    <a:lnTo>
                      <a:pt x="323" y="585"/>
                    </a:lnTo>
                    <a:lnTo>
                      <a:pt x="318" y="590"/>
                    </a:lnTo>
                    <a:lnTo>
                      <a:pt x="316" y="594"/>
                    </a:lnTo>
                    <a:lnTo>
                      <a:pt x="311" y="598"/>
                    </a:lnTo>
                    <a:lnTo>
                      <a:pt x="309" y="603"/>
                    </a:lnTo>
                    <a:lnTo>
                      <a:pt x="303" y="607"/>
                    </a:lnTo>
                    <a:lnTo>
                      <a:pt x="299" y="612"/>
                    </a:lnTo>
                    <a:lnTo>
                      <a:pt x="294" y="617"/>
                    </a:lnTo>
                    <a:lnTo>
                      <a:pt x="290" y="622"/>
                    </a:lnTo>
                    <a:lnTo>
                      <a:pt x="285" y="625"/>
                    </a:lnTo>
                    <a:lnTo>
                      <a:pt x="281" y="630"/>
                    </a:lnTo>
                    <a:lnTo>
                      <a:pt x="277" y="633"/>
                    </a:lnTo>
                    <a:lnTo>
                      <a:pt x="273" y="638"/>
                    </a:lnTo>
                    <a:lnTo>
                      <a:pt x="270" y="642"/>
                    </a:lnTo>
                    <a:lnTo>
                      <a:pt x="265" y="645"/>
                    </a:lnTo>
                    <a:lnTo>
                      <a:pt x="261" y="649"/>
                    </a:lnTo>
                    <a:lnTo>
                      <a:pt x="258" y="654"/>
                    </a:lnTo>
                    <a:lnTo>
                      <a:pt x="253" y="656"/>
                    </a:lnTo>
                    <a:lnTo>
                      <a:pt x="249" y="660"/>
                    </a:lnTo>
                    <a:lnTo>
                      <a:pt x="246" y="663"/>
                    </a:lnTo>
                    <a:lnTo>
                      <a:pt x="242" y="667"/>
                    </a:lnTo>
                    <a:lnTo>
                      <a:pt x="238" y="669"/>
                    </a:lnTo>
                    <a:lnTo>
                      <a:pt x="234" y="673"/>
                    </a:lnTo>
                    <a:lnTo>
                      <a:pt x="229" y="675"/>
                    </a:lnTo>
                    <a:lnTo>
                      <a:pt x="226" y="678"/>
                    </a:lnTo>
                    <a:lnTo>
                      <a:pt x="221" y="682"/>
                    </a:lnTo>
                    <a:lnTo>
                      <a:pt x="217" y="684"/>
                    </a:lnTo>
                    <a:lnTo>
                      <a:pt x="213" y="688"/>
                    </a:lnTo>
                    <a:lnTo>
                      <a:pt x="208" y="692"/>
                    </a:lnTo>
                    <a:lnTo>
                      <a:pt x="203" y="695"/>
                    </a:lnTo>
                    <a:lnTo>
                      <a:pt x="198" y="697"/>
                    </a:lnTo>
                    <a:lnTo>
                      <a:pt x="194" y="702"/>
                    </a:lnTo>
                    <a:lnTo>
                      <a:pt x="189" y="706"/>
                    </a:lnTo>
                    <a:lnTo>
                      <a:pt x="183" y="709"/>
                    </a:lnTo>
                    <a:lnTo>
                      <a:pt x="178" y="713"/>
                    </a:lnTo>
                    <a:lnTo>
                      <a:pt x="174" y="718"/>
                    </a:lnTo>
                    <a:lnTo>
                      <a:pt x="168" y="722"/>
                    </a:lnTo>
                    <a:lnTo>
                      <a:pt x="163" y="725"/>
                    </a:lnTo>
                    <a:lnTo>
                      <a:pt x="159" y="727"/>
                    </a:lnTo>
                    <a:lnTo>
                      <a:pt x="155" y="729"/>
                    </a:lnTo>
                    <a:lnTo>
                      <a:pt x="150" y="733"/>
                    </a:lnTo>
                    <a:lnTo>
                      <a:pt x="145" y="735"/>
                    </a:lnTo>
                    <a:lnTo>
                      <a:pt x="142" y="738"/>
                    </a:lnTo>
                    <a:lnTo>
                      <a:pt x="137" y="740"/>
                    </a:lnTo>
                    <a:lnTo>
                      <a:pt x="133" y="743"/>
                    </a:lnTo>
                    <a:lnTo>
                      <a:pt x="128" y="745"/>
                    </a:lnTo>
                    <a:lnTo>
                      <a:pt x="124" y="747"/>
                    </a:lnTo>
                    <a:lnTo>
                      <a:pt x="119" y="748"/>
                    </a:lnTo>
                    <a:lnTo>
                      <a:pt x="115" y="751"/>
                    </a:lnTo>
                    <a:lnTo>
                      <a:pt x="109" y="752"/>
                    </a:lnTo>
                    <a:lnTo>
                      <a:pt x="106" y="754"/>
                    </a:lnTo>
                    <a:lnTo>
                      <a:pt x="101" y="756"/>
                    </a:lnTo>
                    <a:lnTo>
                      <a:pt x="98" y="757"/>
                    </a:lnTo>
                    <a:lnTo>
                      <a:pt x="93" y="758"/>
                    </a:lnTo>
                    <a:lnTo>
                      <a:pt x="88" y="758"/>
                    </a:lnTo>
                    <a:lnTo>
                      <a:pt x="83" y="759"/>
                    </a:lnTo>
                    <a:lnTo>
                      <a:pt x="80" y="759"/>
                    </a:lnTo>
                    <a:lnTo>
                      <a:pt x="75" y="759"/>
                    </a:lnTo>
                    <a:lnTo>
                      <a:pt x="70" y="759"/>
                    </a:lnTo>
                    <a:lnTo>
                      <a:pt x="67" y="759"/>
                    </a:lnTo>
                    <a:lnTo>
                      <a:pt x="62" y="759"/>
                    </a:lnTo>
                    <a:lnTo>
                      <a:pt x="57" y="758"/>
                    </a:lnTo>
                    <a:lnTo>
                      <a:pt x="53" y="757"/>
                    </a:lnTo>
                    <a:lnTo>
                      <a:pt x="49" y="756"/>
                    </a:lnTo>
                    <a:lnTo>
                      <a:pt x="44" y="754"/>
                    </a:lnTo>
                    <a:lnTo>
                      <a:pt x="41" y="751"/>
                    </a:lnTo>
                    <a:lnTo>
                      <a:pt x="37" y="750"/>
                    </a:lnTo>
                    <a:lnTo>
                      <a:pt x="32" y="746"/>
                    </a:lnTo>
                    <a:lnTo>
                      <a:pt x="29" y="745"/>
                    </a:lnTo>
                    <a:lnTo>
                      <a:pt x="25" y="741"/>
                    </a:lnTo>
                    <a:lnTo>
                      <a:pt x="22" y="739"/>
                    </a:lnTo>
                    <a:lnTo>
                      <a:pt x="19" y="735"/>
                    </a:lnTo>
                    <a:lnTo>
                      <a:pt x="17" y="733"/>
                    </a:lnTo>
                    <a:lnTo>
                      <a:pt x="15" y="729"/>
                    </a:lnTo>
                    <a:lnTo>
                      <a:pt x="12" y="726"/>
                    </a:lnTo>
                    <a:lnTo>
                      <a:pt x="11" y="722"/>
                    </a:lnTo>
                    <a:lnTo>
                      <a:pt x="9" y="720"/>
                    </a:lnTo>
                    <a:lnTo>
                      <a:pt x="8" y="715"/>
                    </a:lnTo>
                    <a:lnTo>
                      <a:pt x="6" y="712"/>
                    </a:lnTo>
                    <a:lnTo>
                      <a:pt x="5" y="708"/>
                    </a:lnTo>
                    <a:lnTo>
                      <a:pt x="4" y="705"/>
                    </a:lnTo>
                    <a:lnTo>
                      <a:pt x="3" y="700"/>
                    </a:lnTo>
                    <a:lnTo>
                      <a:pt x="3" y="696"/>
                    </a:lnTo>
                    <a:lnTo>
                      <a:pt x="2" y="693"/>
                    </a:lnTo>
                    <a:lnTo>
                      <a:pt x="2" y="689"/>
                    </a:lnTo>
                    <a:lnTo>
                      <a:pt x="2" y="684"/>
                    </a:lnTo>
                    <a:lnTo>
                      <a:pt x="0" y="681"/>
                    </a:lnTo>
                    <a:lnTo>
                      <a:pt x="0" y="676"/>
                    </a:lnTo>
                    <a:lnTo>
                      <a:pt x="2" y="673"/>
                    </a:lnTo>
                    <a:lnTo>
                      <a:pt x="2" y="668"/>
                    </a:lnTo>
                    <a:lnTo>
                      <a:pt x="2" y="663"/>
                    </a:lnTo>
                    <a:lnTo>
                      <a:pt x="2" y="660"/>
                    </a:lnTo>
                    <a:lnTo>
                      <a:pt x="3" y="656"/>
                    </a:lnTo>
                    <a:lnTo>
                      <a:pt x="3" y="651"/>
                    </a:lnTo>
                    <a:lnTo>
                      <a:pt x="4" y="648"/>
                    </a:lnTo>
                    <a:lnTo>
                      <a:pt x="4" y="643"/>
                    </a:lnTo>
                    <a:lnTo>
                      <a:pt x="5" y="638"/>
                    </a:lnTo>
                    <a:lnTo>
                      <a:pt x="6" y="635"/>
                    </a:lnTo>
                    <a:lnTo>
                      <a:pt x="8" y="631"/>
                    </a:lnTo>
                    <a:lnTo>
                      <a:pt x="9" y="626"/>
                    </a:lnTo>
                    <a:lnTo>
                      <a:pt x="10" y="623"/>
                    </a:lnTo>
                    <a:lnTo>
                      <a:pt x="10" y="619"/>
                    </a:lnTo>
                    <a:lnTo>
                      <a:pt x="11" y="617"/>
                    </a:lnTo>
                    <a:lnTo>
                      <a:pt x="11" y="614"/>
                    </a:lnTo>
                    <a:lnTo>
                      <a:pt x="12" y="611"/>
                    </a:lnTo>
                    <a:lnTo>
                      <a:pt x="15" y="605"/>
                    </a:lnTo>
                    <a:lnTo>
                      <a:pt x="17" y="600"/>
                    </a:lnTo>
                    <a:lnTo>
                      <a:pt x="19" y="594"/>
                    </a:lnTo>
                    <a:lnTo>
                      <a:pt x="22" y="590"/>
                    </a:lnTo>
                    <a:lnTo>
                      <a:pt x="24" y="585"/>
                    </a:lnTo>
                    <a:lnTo>
                      <a:pt x="28" y="580"/>
                    </a:lnTo>
                    <a:lnTo>
                      <a:pt x="30" y="575"/>
                    </a:lnTo>
                    <a:lnTo>
                      <a:pt x="32" y="571"/>
                    </a:lnTo>
                    <a:lnTo>
                      <a:pt x="36" y="566"/>
                    </a:lnTo>
                    <a:lnTo>
                      <a:pt x="40" y="560"/>
                    </a:lnTo>
                    <a:lnTo>
                      <a:pt x="43" y="555"/>
                    </a:lnTo>
                    <a:lnTo>
                      <a:pt x="45" y="550"/>
                    </a:lnTo>
                    <a:lnTo>
                      <a:pt x="49" y="546"/>
                    </a:lnTo>
                    <a:lnTo>
                      <a:pt x="53" y="541"/>
                    </a:lnTo>
                    <a:lnTo>
                      <a:pt x="56" y="536"/>
                    </a:lnTo>
                    <a:lnTo>
                      <a:pt x="60" y="531"/>
                    </a:lnTo>
                    <a:lnTo>
                      <a:pt x="63" y="525"/>
                    </a:lnTo>
                    <a:lnTo>
                      <a:pt x="67" y="521"/>
                    </a:lnTo>
                    <a:lnTo>
                      <a:pt x="72" y="516"/>
                    </a:lnTo>
                    <a:lnTo>
                      <a:pt x="75" y="510"/>
                    </a:lnTo>
                    <a:lnTo>
                      <a:pt x="79" y="505"/>
                    </a:lnTo>
                    <a:lnTo>
                      <a:pt x="82" y="499"/>
                    </a:lnTo>
                    <a:lnTo>
                      <a:pt x="85" y="497"/>
                    </a:lnTo>
                    <a:lnTo>
                      <a:pt x="86" y="493"/>
                    </a:lnTo>
                    <a:lnTo>
                      <a:pt x="88" y="491"/>
                    </a:lnTo>
                    <a:lnTo>
                      <a:pt x="91" y="488"/>
                    </a:lnTo>
                    <a:lnTo>
                      <a:pt x="93" y="483"/>
                    </a:lnTo>
                    <a:lnTo>
                      <a:pt x="98" y="477"/>
                    </a:lnTo>
                    <a:lnTo>
                      <a:pt x="99" y="473"/>
                    </a:lnTo>
                    <a:lnTo>
                      <a:pt x="101" y="471"/>
                    </a:lnTo>
                    <a:lnTo>
                      <a:pt x="102" y="467"/>
                    </a:lnTo>
                    <a:lnTo>
                      <a:pt x="105" y="464"/>
                    </a:lnTo>
                    <a:lnTo>
                      <a:pt x="106" y="461"/>
                    </a:lnTo>
                    <a:lnTo>
                      <a:pt x="108" y="458"/>
                    </a:lnTo>
                    <a:lnTo>
                      <a:pt x="109" y="454"/>
                    </a:lnTo>
                    <a:lnTo>
                      <a:pt x="112" y="452"/>
                    </a:lnTo>
                    <a:lnTo>
                      <a:pt x="113" y="448"/>
                    </a:lnTo>
                    <a:lnTo>
                      <a:pt x="114" y="446"/>
                    </a:lnTo>
                    <a:lnTo>
                      <a:pt x="117" y="445"/>
                    </a:lnTo>
                    <a:lnTo>
                      <a:pt x="119" y="444"/>
                    </a:lnTo>
                    <a:lnTo>
                      <a:pt x="124" y="444"/>
                    </a:lnTo>
                    <a:lnTo>
                      <a:pt x="128" y="445"/>
                    </a:lnTo>
                    <a:lnTo>
                      <a:pt x="131" y="447"/>
                    </a:lnTo>
                    <a:lnTo>
                      <a:pt x="134" y="452"/>
                    </a:lnTo>
                    <a:lnTo>
                      <a:pt x="134" y="453"/>
                    </a:lnTo>
                    <a:lnTo>
                      <a:pt x="134" y="457"/>
                    </a:lnTo>
                    <a:lnTo>
                      <a:pt x="134" y="459"/>
                    </a:lnTo>
                    <a:lnTo>
                      <a:pt x="134" y="463"/>
                    </a:lnTo>
                    <a:lnTo>
                      <a:pt x="132" y="465"/>
                    </a:lnTo>
                    <a:lnTo>
                      <a:pt x="131" y="469"/>
                    </a:lnTo>
                    <a:lnTo>
                      <a:pt x="130" y="471"/>
                    </a:lnTo>
                    <a:lnTo>
                      <a:pt x="127" y="474"/>
                    </a:lnTo>
                    <a:lnTo>
                      <a:pt x="125" y="479"/>
                    </a:lnTo>
                    <a:lnTo>
                      <a:pt x="121" y="485"/>
                    </a:lnTo>
                    <a:lnTo>
                      <a:pt x="119" y="491"/>
                    </a:lnTo>
                    <a:lnTo>
                      <a:pt x="117" y="496"/>
                    </a:lnTo>
                    <a:lnTo>
                      <a:pt x="114" y="501"/>
                    </a:lnTo>
                    <a:lnTo>
                      <a:pt x="112" y="506"/>
                    </a:lnTo>
                    <a:lnTo>
                      <a:pt x="109" y="510"/>
                    </a:lnTo>
                    <a:lnTo>
                      <a:pt x="107" y="515"/>
                    </a:lnTo>
                    <a:lnTo>
                      <a:pt x="105" y="520"/>
                    </a:lnTo>
                    <a:lnTo>
                      <a:pt x="104" y="524"/>
                    </a:lnTo>
                    <a:lnTo>
                      <a:pt x="101" y="528"/>
                    </a:lnTo>
                    <a:lnTo>
                      <a:pt x="100" y="531"/>
                    </a:lnTo>
                    <a:lnTo>
                      <a:pt x="98" y="536"/>
                    </a:lnTo>
                    <a:lnTo>
                      <a:pt x="96" y="541"/>
                    </a:lnTo>
                    <a:lnTo>
                      <a:pt x="94" y="544"/>
                    </a:lnTo>
                    <a:lnTo>
                      <a:pt x="93" y="548"/>
                    </a:lnTo>
                    <a:lnTo>
                      <a:pt x="91" y="552"/>
                    </a:lnTo>
                    <a:lnTo>
                      <a:pt x="89" y="555"/>
                    </a:lnTo>
                    <a:lnTo>
                      <a:pt x="88" y="560"/>
                    </a:lnTo>
                    <a:lnTo>
                      <a:pt x="86" y="563"/>
                    </a:lnTo>
                    <a:lnTo>
                      <a:pt x="85" y="567"/>
                    </a:lnTo>
                    <a:lnTo>
                      <a:pt x="83" y="571"/>
                    </a:lnTo>
                    <a:lnTo>
                      <a:pt x="82" y="575"/>
                    </a:lnTo>
                    <a:lnTo>
                      <a:pt x="81" y="579"/>
                    </a:lnTo>
                    <a:lnTo>
                      <a:pt x="79" y="582"/>
                    </a:lnTo>
                    <a:lnTo>
                      <a:pt x="77" y="587"/>
                    </a:lnTo>
                    <a:lnTo>
                      <a:pt x="76" y="591"/>
                    </a:lnTo>
                    <a:lnTo>
                      <a:pt x="74" y="595"/>
                    </a:lnTo>
                    <a:lnTo>
                      <a:pt x="73" y="600"/>
                    </a:lnTo>
                    <a:lnTo>
                      <a:pt x="72" y="605"/>
                    </a:lnTo>
                    <a:lnTo>
                      <a:pt x="69" y="610"/>
                    </a:lnTo>
                    <a:lnTo>
                      <a:pt x="67" y="616"/>
                    </a:lnTo>
                    <a:lnTo>
                      <a:pt x="66" y="619"/>
                    </a:lnTo>
                    <a:lnTo>
                      <a:pt x="66" y="622"/>
                    </a:lnTo>
                    <a:lnTo>
                      <a:pt x="63" y="625"/>
                    </a:lnTo>
                    <a:lnTo>
                      <a:pt x="63" y="629"/>
                    </a:lnTo>
                    <a:lnTo>
                      <a:pt x="62" y="632"/>
                    </a:lnTo>
                    <a:lnTo>
                      <a:pt x="61" y="636"/>
                    </a:lnTo>
                    <a:lnTo>
                      <a:pt x="60" y="639"/>
                    </a:lnTo>
                    <a:lnTo>
                      <a:pt x="60" y="644"/>
                    </a:lnTo>
                    <a:lnTo>
                      <a:pt x="59" y="648"/>
                    </a:lnTo>
                    <a:lnTo>
                      <a:pt x="57" y="651"/>
                    </a:lnTo>
                    <a:lnTo>
                      <a:pt x="57" y="655"/>
                    </a:lnTo>
                    <a:lnTo>
                      <a:pt x="57" y="660"/>
                    </a:lnTo>
                    <a:lnTo>
                      <a:pt x="56" y="663"/>
                    </a:lnTo>
                    <a:lnTo>
                      <a:pt x="55" y="667"/>
                    </a:lnTo>
                    <a:lnTo>
                      <a:pt x="55" y="670"/>
                    </a:lnTo>
                    <a:lnTo>
                      <a:pt x="55" y="674"/>
                    </a:lnTo>
                    <a:lnTo>
                      <a:pt x="55" y="677"/>
                    </a:lnTo>
                    <a:lnTo>
                      <a:pt x="55" y="681"/>
                    </a:lnTo>
                    <a:lnTo>
                      <a:pt x="55" y="684"/>
                    </a:lnTo>
                    <a:lnTo>
                      <a:pt x="55" y="688"/>
                    </a:lnTo>
                    <a:lnTo>
                      <a:pt x="55" y="690"/>
                    </a:lnTo>
                    <a:lnTo>
                      <a:pt x="56" y="694"/>
                    </a:lnTo>
                    <a:lnTo>
                      <a:pt x="57" y="696"/>
                    </a:lnTo>
                    <a:lnTo>
                      <a:pt x="59" y="699"/>
                    </a:lnTo>
                    <a:lnTo>
                      <a:pt x="61" y="703"/>
                    </a:lnTo>
                    <a:lnTo>
                      <a:pt x="64" y="707"/>
                    </a:lnTo>
                    <a:lnTo>
                      <a:pt x="69" y="711"/>
                    </a:lnTo>
                    <a:lnTo>
                      <a:pt x="74" y="713"/>
                    </a:lnTo>
                    <a:lnTo>
                      <a:pt x="80" y="715"/>
                    </a:lnTo>
                    <a:lnTo>
                      <a:pt x="85" y="716"/>
                    </a:lnTo>
                    <a:lnTo>
                      <a:pt x="89" y="715"/>
                    </a:lnTo>
                    <a:lnTo>
                      <a:pt x="95" y="715"/>
                    </a:lnTo>
                    <a:lnTo>
                      <a:pt x="100" y="714"/>
                    </a:lnTo>
                    <a:lnTo>
                      <a:pt x="106" y="713"/>
                    </a:lnTo>
                    <a:lnTo>
                      <a:pt x="111" y="711"/>
                    </a:lnTo>
                    <a:lnTo>
                      <a:pt x="117" y="708"/>
                    </a:lnTo>
                    <a:lnTo>
                      <a:pt x="121" y="705"/>
                    </a:lnTo>
                    <a:lnTo>
                      <a:pt x="127" y="702"/>
                    </a:lnTo>
                    <a:lnTo>
                      <a:pt x="132" y="699"/>
                    </a:lnTo>
                    <a:lnTo>
                      <a:pt x="138" y="695"/>
                    </a:lnTo>
                    <a:lnTo>
                      <a:pt x="144" y="692"/>
                    </a:lnTo>
                    <a:lnTo>
                      <a:pt x="149" y="688"/>
                    </a:lnTo>
                    <a:lnTo>
                      <a:pt x="155" y="683"/>
                    </a:lnTo>
                    <a:lnTo>
                      <a:pt x="159" y="680"/>
                    </a:lnTo>
                    <a:lnTo>
                      <a:pt x="164" y="676"/>
                    </a:lnTo>
                    <a:lnTo>
                      <a:pt x="170" y="673"/>
                    </a:lnTo>
                    <a:lnTo>
                      <a:pt x="175" y="669"/>
                    </a:lnTo>
                    <a:lnTo>
                      <a:pt x="179" y="665"/>
                    </a:lnTo>
                    <a:lnTo>
                      <a:pt x="184" y="662"/>
                    </a:lnTo>
                    <a:lnTo>
                      <a:pt x="189" y="658"/>
                    </a:lnTo>
                    <a:lnTo>
                      <a:pt x="192" y="655"/>
                    </a:lnTo>
                    <a:lnTo>
                      <a:pt x="197" y="652"/>
                    </a:lnTo>
                    <a:lnTo>
                      <a:pt x="202" y="649"/>
                    </a:lnTo>
                    <a:lnTo>
                      <a:pt x="206" y="645"/>
                    </a:lnTo>
                    <a:lnTo>
                      <a:pt x="209" y="642"/>
                    </a:lnTo>
                    <a:lnTo>
                      <a:pt x="214" y="638"/>
                    </a:lnTo>
                    <a:lnTo>
                      <a:pt x="217" y="635"/>
                    </a:lnTo>
                    <a:lnTo>
                      <a:pt x="222" y="632"/>
                    </a:lnTo>
                    <a:lnTo>
                      <a:pt x="226" y="629"/>
                    </a:lnTo>
                    <a:lnTo>
                      <a:pt x="229" y="624"/>
                    </a:lnTo>
                    <a:lnTo>
                      <a:pt x="233" y="620"/>
                    </a:lnTo>
                    <a:lnTo>
                      <a:pt x="238" y="618"/>
                    </a:lnTo>
                    <a:lnTo>
                      <a:pt x="241" y="614"/>
                    </a:lnTo>
                    <a:lnTo>
                      <a:pt x="246" y="610"/>
                    </a:lnTo>
                    <a:lnTo>
                      <a:pt x="249" y="606"/>
                    </a:lnTo>
                    <a:lnTo>
                      <a:pt x="253" y="603"/>
                    </a:lnTo>
                    <a:lnTo>
                      <a:pt x="257" y="599"/>
                    </a:lnTo>
                    <a:lnTo>
                      <a:pt x="261" y="594"/>
                    </a:lnTo>
                    <a:lnTo>
                      <a:pt x="265" y="590"/>
                    </a:lnTo>
                    <a:lnTo>
                      <a:pt x="270" y="586"/>
                    </a:lnTo>
                    <a:lnTo>
                      <a:pt x="274" y="581"/>
                    </a:lnTo>
                    <a:lnTo>
                      <a:pt x="279" y="576"/>
                    </a:lnTo>
                    <a:lnTo>
                      <a:pt x="284" y="572"/>
                    </a:lnTo>
                    <a:lnTo>
                      <a:pt x="289" y="567"/>
                    </a:lnTo>
                    <a:lnTo>
                      <a:pt x="291" y="562"/>
                    </a:lnTo>
                    <a:lnTo>
                      <a:pt x="294" y="557"/>
                    </a:lnTo>
                    <a:lnTo>
                      <a:pt x="299" y="554"/>
                    </a:lnTo>
                    <a:lnTo>
                      <a:pt x="303" y="549"/>
                    </a:lnTo>
                    <a:lnTo>
                      <a:pt x="306" y="546"/>
                    </a:lnTo>
                    <a:lnTo>
                      <a:pt x="310" y="541"/>
                    </a:lnTo>
                    <a:lnTo>
                      <a:pt x="313" y="537"/>
                    </a:lnTo>
                    <a:lnTo>
                      <a:pt x="318" y="534"/>
                    </a:lnTo>
                    <a:lnTo>
                      <a:pt x="321" y="530"/>
                    </a:lnTo>
                    <a:lnTo>
                      <a:pt x="324" y="527"/>
                    </a:lnTo>
                    <a:lnTo>
                      <a:pt x="328" y="522"/>
                    </a:lnTo>
                    <a:lnTo>
                      <a:pt x="332" y="518"/>
                    </a:lnTo>
                    <a:lnTo>
                      <a:pt x="335" y="515"/>
                    </a:lnTo>
                    <a:lnTo>
                      <a:pt x="338" y="511"/>
                    </a:lnTo>
                    <a:lnTo>
                      <a:pt x="342" y="506"/>
                    </a:lnTo>
                    <a:lnTo>
                      <a:pt x="347" y="504"/>
                    </a:lnTo>
                    <a:lnTo>
                      <a:pt x="349" y="499"/>
                    </a:lnTo>
                    <a:lnTo>
                      <a:pt x="353" y="496"/>
                    </a:lnTo>
                    <a:lnTo>
                      <a:pt x="356" y="491"/>
                    </a:lnTo>
                    <a:lnTo>
                      <a:pt x="360" y="488"/>
                    </a:lnTo>
                    <a:lnTo>
                      <a:pt x="363" y="484"/>
                    </a:lnTo>
                    <a:lnTo>
                      <a:pt x="367" y="480"/>
                    </a:lnTo>
                    <a:lnTo>
                      <a:pt x="370" y="477"/>
                    </a:lnTo>
                    <a:lnTo>
                      <a:pt x="374" y="472"/>
                    </a:lnTo>
                    <a:lnTo>
                      <a:pt x="377" y="469"/>
                    </a:lnTo>
                    <a:lnTo>
                      <a:pt x="381" y="464"/>
                    </a:lnTo>
                    <a:lnTo>
                      <a:pt x="385" y="460"/>
                    </a:lnTo>
                    <a:lnTo>
                      <a:pt x="388" y="455"/>
                    </a:lnTo>
                    <a:lnTo>
                      <a:pt x="392" y="451"/>
                    </a:lnTo>
                    <a:lnTo>
                      <a:pt x="395" y="447"/>
                    </a:lnTo>
                    <a:lnTo>
                      <a:pt x="399" y="442"/>
                    </a:lnTo>
                    <a:lnTo>
                      <a:pt x="402" y="439"/>
                    </a:lnTo>
                    <a:lnTo>
                      <a:pt x="406" y="433"/>
                    </a:lnTo>
                    <a:lnTo>
                      <a:pt x="409" y="427"/>
                    </a:lnTo>
                    <a:lnTo>
                      <a:pt x="413" y="421"/>
                    </a:lnTo>
                    <a:lnTo>
                      <a:pt x="417" y="416"/>
                    </a:lnTo>
                    <a:lnTo>
                      <a:pt x="420" y="412"/>
                    </a:lnTo>
                    <a:lnTo>
                      <a:pt x="425" y="406"/>
                    </a:lnTo>
                    <a:lnTo>
                      <a:pt x="428" y="401"/>
                    </a:lnTo>
                    <a:lnTo>
                      <a:pt x="432" y="396"/>
                    </a:lnTo>
                    <a:lnTo>
                      <a:pt x="434" y="391"/>
                    </a:lnTo>
                    <a:lnTo>
                      <a:pt x="438" y="387"/>
                    </a:lnTo>
                    <a:lnTo>
                      <a:pt x="441" y="382"/>
                    </a:lnTo>
                    <a:lnTo>
                      <a:pt x="445" y="377"/>
                    </a:lnTo>
                    <a:lnTo>
                      <a:pt x="449" y="372"/>
                    </a:lnTo>
                    <a:lnTo>
                      <a:pt x="451" y="368"/>
                    </a:lnTo>
                    <a:lnTo>
                      <a:pt x="455" y="364"/>
                    </a:lnTo>
                    <a:lnTo>
                      <a:pt x="458" y="359"/>
                    </a:lnTo>
                    <a:lnTo>
                      <a:pt x="460" y="355"/>
                    </a:lnTo>
                    <a:lnTo>
                      <a:pt x="463" y="350"/>
                    </a:lnTo>
                    <a:lnTo>
                      <a:pt x="466" y="345"/>
                    </a:lnTo>
                    <a:lnTo>
                      <a:pt x="469" y="342"/>
                    </a:lnTo>
                    <a:lnTo>
                      <a:pt x="472" y="337"/>
                    </a:lnTo>
                    <a:lnTo>
                      <a:pt x="475" y="332"/>
                    </a:lnTo>
                    <a:lnTo>
                      <a:pt x="477" y="329"/>
                    </a:lnTo>
                    <a:lnTo>
                      <a:pt x="481" y="325"/>
                    </a:lnTo>
                    <a:lnTo>
                      <a:pt x="482" y="320"/>
                    </a:lnTo>
                    <a:lnTo>
                      <a:pt x="485" y="316"/>
                    </a:lnTo>
                    <a:lnTo>
                      <a:pt x="488" y="312"/>
                    </a:lnTo>
                    <a:lnTo>
                      <a:pt x="491" y="307"/>
                    </a:lnTo>
                    <a:lnTo>
                      <a:pt x="492" y="304"/>
                    </a:lnTo>
                    <a:lnTo>
                      <a:pt x="496" y="300"/>
                    </a:lnTo>
                    <a:lnTo>
                      <a:pt x="498" y="295"/>
                    </a:lnTo>
                    <a:lnTo>
                      <a:pt x="501" y="292"/>
                    </a:lnTo>
                    <a:lnTo>
                      <a:pt x="502" y="287"/>
                    </a:lnTo>
                    <a:lnTo>
                      <a:pt x="505" y="283"/>
                    </a:lnTo>
                    <a:lnTo>
                      <a:pt x="507" y="279"/>
                    </a:lnTo>
                    <a:lnTo>
                      <a:pt x="509" y="275"/>
                    </a:lnTo>
                    <a:lnTo>
                      <a:pt x="511" y="270"/>
                    </a:lnTo>
                    <a:lnTo>
                      <a:pt x="514" y="267"/>
                    </a:lnTo>
                    <a:lnTo>
                      <a:pt x="516" y="262"/>
                    </a:lnTo>
                    <a:lnTo>
                      <a:pt x="519" y="259"/>
                    </a:lnTo>
                    <a:lnTo>
                      <a:pt x="520" y="254"/>
                    </a:lnTo>
                    <a:lnTo>
                      <a:pt x="522" y="250"/>
                    </a:lnTo>
                    <a:lnTo>
                      <a:pt x="524" y="246"/>
                    </a:lnTo>
                    <a:lnTo>
                      <a:pt x="527" y="242"/>
                    </a:lnTo>
                    <a:lnTo>
                      <a:pt x="528" y="237"/>
                    </a:lnTo>
                    <a:lnTo>
                      <a:pt x="530" y="232"/>
                    </a:lnTo>
                    <a:lnTo>
                      <a:pt x="532" y="228"/>
                    </a:lnTo>
                    <a:lnTo>
                      <a:pt x="534" y="224"/>
                    </a:lnTo>
                    <a:lnTo>
                      <a:pt x="535" y="219"/>
                    </a:lnTo>
                    <a:lnTo>
                      <a:pt x="538" y="216"/>
                    </a:lnTo>
                    <a:lnTo>
                      <a:pt x="539" y="211"/>
                    </a:lnTo>
                    <a:lnTo>
                      <a:pt x="541" y="206"/>
                    </a:lnTo>
                    <a:lnTo>
                      <a:pt x="542" y="202"/>
                    </a:lnTo>
                    <a:lnTo>
                      <a:pt x="545" y="197"/>
                    </a:lnTo>
                    <a:lnTo>
                      <a:pt x="546" y="192"/>
                    </a:lnTo>
                    <a:lnTo>
                      <a:pt x="548" y="189"/>
                    </a:lnTo>
                    <a:lnTo>
                      <a:pt x="551" y="183"/>
                    </a:lnTo>
                    <a:lnTo>
                      <a:pt x="552" y="178"/>
                    </a:lnTo>
                    <a:lnTo>
                      <a:pt x="554" y="173"/>
                    </a:lnTo>
                    <a:lnTo>
                      <a:pt x="555" y="168"/>
                    </a:lnTo>
                    <a:lnTo>
                      <a:pt x="558" y="164"/>
                    </a:lnTo>
                    <a:lnTo>
                      <a:pt x="560" y="159"/>
                    </a:lnTo>
                    <a:lnTo>
                      <a:pt x="561" y="153"/>
                    </a:lnTo>
                    <a:lnTo>
                      <a:pt x="564" y="148"/>
                    </a:lnTo>
                    <a:lnTo>
                      <a:pt x="565" y="144"/>
                    </a:lnTo>
                    <a:lnTo>
                      <a:pt x="566" y="138"/>
                    </a:lnTo>
                    <a:lnTo>
                      <a:pt x="566" y="134"/>
                    </a:lnTo>
                    <a:lnTo>
                      <a:pt x="568" y="132"/>
                    </a:lnTo>
                    <a:lnTo>
                      <a:pt x="568" y="129"/>
                    </a:lnTo>
                    <a:lnTo>
                      <a:pt x="570" y="126"/>
                    </a:lnTo>
                    <a:lnTo>
                      <a:pt x="571" y="123"/>
                    </a:lnTo>
                    <a:lnTo>
                      <a:pt x="572" y="120"/>
                    </a:lnTo>
                    <a:lnTo>
                      <a:pt x="572" y="116"/>
                    </a:lnTo>
                    <a:lnTo>
                      <a:pt x="573" y="114"/>
                    </a:lnTo>
                    <a:lnTo>
                      <a:pt x="574" y="110"/>
                    </a:lnTo>
                    <a:lnTo>
                      <a:pt x="574" y="107"/>
                    </a:lnTo>
                    <a:lnTo>
                      <a:pt x="575" y="104"/>
                    </a:lnTo>
                    <a:lnTo>
                      <a:pt x="577" y="101"/>
                    </a:lnTo>
                    <a:lnTo>
                      <a:pt x="577" y="97"/>
                    </a:lnTo>
                    <a:lnTo>
                      <a:pt x="578" y="95"/>
                    </a:lnTo>
                    <a:lnTo>
                      <a:pt x="578" y="91"/>
                    </a:lnTo>
                    <a:lnTo>
                      <a:pt x="579" y="88"/>
                    </a:lnTo>
                    <a:lnTo>
                      <a:pt x="579" y="85"/>
                    </a:lnTo>
                    <a:lnTo>
                      <a:pt x="579" y="82"/>
                    </a:lnTo>
                    <a:lnTo>
                      <a:pt x="579" y="78"/>
                    </a:lnTo>
                    <a:lnTo>
                      <a:pt x="579" y="76"/>
                    </a:lnTo>
                    <a:lnTo>
                      <a:pt x="578" y="70"/>
                    </a:lnTo>
                    <a:lnTo>
                      <a:pt x="577" y="65"/>
                    </a:lnTo>
                    <a:lnTo>
                      <a:pt x="575" y="60"/>
                    </a:lnTo>
                    <a:lnTo>
                      <a:pt x="573" y="57"/>
                    </a:lnTo>
                    <a:lnTo>
                      <a:pt x="570" y="53"/>
                    </a:lnTo>
                    <a:lnTo>
                      <a:pt x="566" y="51"/>
                    </a:lnTo>
                    <a:lnTo>
                      <a:pt x="561" y="50"/>
                    </a:lnTo>
                    <a:lnTo>
                      <a:pt x="558" y="47"/>
                    </a:lnTo>
                    <a:lnTo>
                      <a:pt x="553" y="46"/>
                    </a:lnTo>
                    <a:lnTo>
                      <a:pt x="548" y="46"/>
                    </a:lnTo>
                    <a:lnTo>
                      <a:pt x="543" y="46"/>
                    </a:lnTo>
                    <a:lnTo>
                      <a:pt x="539" y="46"/>
                    </a:lnTo>
                    <a:lnTo>
                      <a:pt x="533" y="46"/>
                    </a:lnTo>
                    <a:lnTo>
                      <a:pt x="528" y="47"/>
                    </a:lnTo>
                    <a:lnTo>
                      <a:pt x="523" y="49"/>
                    </a:lnTo>
                    <a:lnTo>
                      <a:pt x="519" y="51"/>
                    </a:lnTo>
                    <a:lnTo>
                      <a:pt x="514" y="51"/>
                    </a:lnTo>
                    <a:lnTo>
                      <a:pt x="509" y="53"/>
                    </a:lnTo>
                    <a:lnTo>
                      <a:pt x="504" y="56"/>
                    </a:lnTo>
                    <a:lnTo>
                      <a:pt x="501" y="57"/>
                    </a:lnTo>
                    <a:lnTo>
                      <a:pt x="497" y="59"/>
                    </a:lnTo>
                    <a:lnTo>
                      <a:pt x="494" y="60"/>
                    </a:lnTo>
                    <a:lnTo>
                      <a:pt x="490" y="62"/>
                    </a:lnTo>
                    <a:lnTo>
                      <a:pt x="487" y="64"/>
                    </a:lnTo>
                    <a:lnTo>
                      <a:pt x="483" y="65"/>
                    </a:lnTo>
                    <a:lnTo>
                      <a:pt x="479" y="68"/>
                    </a:lnTo>
                    <a:lnTo>
                      <a:pt x="477" y="70"/>
                    </a:lnTo>
                    <a:lnTo>
                      <a:pt x="473" y="71"/>
                    </a:lnTo>
                    <a:lnTo>
                      <a:pt x="470" y="74"/>
                    </a:lnTo>
                    <a:lnTo>
                      <a:pt x="466" y="76"/>
                    </a:lnTo>
                    <a:lnTo>
                      <a:pt x="463" y="77"/>
                    </a:lnTo>
                    <a:lnTo>
                      <a:pt x="460" y="79"/>
                    </a:lnTo>
                    <a:lnTo>
                      <a:pt x="457" y="82"/>
                    </a:lnTo>
                    <a:lnTo>
                      <a:pt x="453" y="84"/>
                    </a:lnTo>
                    <a:lnTo>
                      <a:pt x="451" y="85"/>
                    </a:lnTo>
                    <a:lnTo>
                      <a:pt x="447" y="89"/>
                    </a:lnTo>
                    <a:lnTo>
                      <a:pt x="444" y="90"/>
                    </a:lnTo>
                    <a:lnTo>
                      <a:pt x="441" y="92"/>
                    </a:lnTo>
                    <a:lnTo>
                      <a:pt x="438" y="95"/>
                    </a:lnTo>
                    <a:lnTo>
                      <a:pt x="434" y="97"/>
                    </a:lnTo>
                    <a:lnTo>
                      <a:pt x="432" y="100"/>
                    </a:lnTo>
                    <a:lnTo>
                      <a:pt x="428" y="102"/>
                    </a:lnTo>
                    <a:lnTo>
                      <a:pt x="425" y="104"/>
                    </a:lnTo>
                    <a:lnTo>
                      <a:pt x="423" y="107"/>
                    </a:lnTo>
                    <a:lnTo>
                      <a:pt x="419" y="109"/>
                    </a:lnTo>
                    <a:lnTo>
                      <a:pt x="415" y="111"/>
                    </a:lnTo>
                    <a:lnTo>
                      <a:pt x="413" y="114"/>
                    </a:lnTo>
                    <a:lnTo>
                      <a:pt x="411" y="116"/>
                    </a:lnTo>
                    <a:lnTo>
                      <a:pt x="407" y="119"/>
                    </a:lnTo>
                    <a:lnTo>
                      <a:pt x="405" y="122"/>
                    </a:lnTo>
                    <a:lnTo>
                      <a:pt x="401" y="125"/>
                    </a:lnTo>
                    <a:lnTo>
                      <a:pt x="399" y="127"/>
                    </a:lnTo>
                    <a:lnTo>
                      <a:pt x="395" y="129"/>
                    </a:lnTo>
                    <a:lnTo>
                      <a:pt x="392" y="132"/>
                    </a:lnTo>
                    <a:lnTo>
                      <a:pt x="389" y="134"/>
                    </a:lnTo>
                    <a:lnTo>
                      <a:pt x="386" y="136"/>
                    </a:lnTo>
                    <a:lnTo>
                      <a:pt x="382" y="140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4" y="148"/>
                    </a:lnTo>
                    <a:lnTo>
                      <a:pt x="368" y="153"/>
                    </a:lnTo>
                    <a:lnTo>
                      <a:pt x="363" y="159"/>
                    </a:lnTo>
                    <a:lnTo>
                      <a:pt x="357" y="165"/>
                    </a:lnTo>
                    <a:lnTo>
                      <a:pt x="353" y="170"/>
                    </a:lnTo>
                    <a:lnTo>
                      <a:pt x="347" y="176"/>
                    </a:lnTo>
                    <a:lnTo>
                      <a:pt x="341" y="181"/>
                    </a:lnTo>
                    <a:lnTo>
                      <a:pt x="337" y="184"/>
                    </a:lnTo>
                    <a:lnTo>
                      <a:pt x="335" y="187"/>
                    </a:lnTo>
                    <a:lnTo>
                      <a:pt x="332" y="190"/>
                    </a:lnTo>
                    <a:lnTo>
                      <a:pt x="330" y="193"/>
                    </a:lnTo>
                    <a:lnTo>
                      <a:pt x="326" y="196"/>
                    </a:lnTo>
                    <a:lnTo>
                      <a:pt x="324" y="199"/>
                    </a:lnTo>
                    <a:lnTo>
                      <a:pt x="322" y="202"/>
                    </a:lnTo>
                    <a:lnTo>
                      <a:pt x="319" y="205"/>
                    </a:lnTo>
                    <a:lnTo>
                      <a:pt x="317" y="209"/>
                    </a:lnTo>
                    <a:lnTo>
                      <a:pt x="313" y="211"/>
                    </a:lnTo>
                    <a:lnTo>
                      <a:pt x="311" y="215"/>
                    </a:lnTo>
                    <a:lnTo>
                      <a:pt x="309" y="217"/>
                    </a:lnTo>
                    <a:lnTo>
                      <a:pt x="304" y="221"/>
                    </a:lnTo>
                    <a:lnTo>
                      <a:pt x="300" y="222"/>
                    </a:lnTo>
                    <a:lnTo>
                      <a:pt x="294" y="222"/>
                    </a:lnTo>
                    <a:lnTo>
                      <a:pt x="290" y="222"/>
                    </a:lnTo>
                    <a:lnTo>
                      <a:pt x="285" y="219"/>
                    </a:lnTo>
                    <a:lnTo>
                      <a:pt x="283" y="217"/>
                    </a:lnTo>
                    <a:lnTo>
                      <a:pt x="281" y="213"/>
                    </a:lnTo>
                    <a:lnTo>
                      <a:pt x="284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4" name="Freeform 293"/>
              <p:cNvSpPr>
                <a:spLocks/>
              </p:cNvSpPr>
              <p:nvPr/>
            </p:nvSpPr>
            <p:spPr bwMode="auto">
              <a:xfrm>
                <a:off x="1656" y="1654"/>
                <a:ext cx="65" cy="31"/>
              </a:xfrm>
              <a:custGeom>
                <a:avLst/>
                <a:gdLst>
                  <a:gd name="T0" fmla="*/ 0 w 194"/>
                  <a:gd name="T1" fmla="*/ 0 h 93"/>
                  <a:gd name="T2" fmla="*/ 0 w 194"/>
                  <a:gd name="T3" fmla="*/ 0 h 93"/>
                  <a:gd name="T4" fmla="*/ 0 w 194"/>
                  <a:gd name="T5" fmla="*/ 0 h 93"/>
                  <a:gd name="T6" fmla="*/ 0 w 194"/>
                  <a:gd name="T7" fmla="*/ 0 h 93"/>
                  <a:gd name="T8" fmla="*/ 0 w 194"/>
                  <a:gd name="T9" fmla="*/ 0 h 93"/>
                  <a:gd name="T10" fmla="*/ 0 w 194"/>
                  <a:gd name="T11" fmla="*/ 0 h 93"/>
                  <a:gd name="T12" fmla="*/ 0 w 194"/>
                  <a:gd name="T13" fmla="*/ 0 h 93"/>
                  <a:gd name="T14" fmla="*/ 0 w 194"/>
                  <a:gd name="T15" fmla="*/ 0 h 93"/>
                  <a:gd name="T16" fmla="*/ 0 w 194"/>
                  <a:gd name="T17" fmla="*/ 0 h 93"/>
                  <a:gd name="T18" fmla="*/ 0 w 194"/>
                  <a:gd name="T19" fmla="*/ 0 h 93"/>
                  <a:gd name="T20" fmla="*/ 0 w 194"/>
                  <a:gd name="T21" fmla="*/ 0 h 93"/>
                  <a:gd name="T22" fmla="*/ 0 w 194"/>
                  <a:gd name="T23" fmla="*/ 0 h 93"/>
                  <a:gd name="T24" fmla="*/ 0 w 194"/>
                  <a:gd name="T25" fmla="*/ 0 h 93"/>
                  <a:gd name="T26" fmla="*/ 0 w 194"/>
                  <a:gd name="T27" fmla="*/ 0 h 93"/>
                  <a:gd name="T28" fmla="*/ 0 w 194"/>
                  <a:gd name="T29" fmla="*/ 0 h 93"/>
                  <a:gd name="T30" fmla="*/ 0 w 194"/>
                  <a:gd name="T31" fmla="*/ 0 h 93"/>
                  <a:gd name="T32" fmla="*/ 0 w 194"/>
                  <a:gd name="T33" fmla="*/ 0 h 93"/>
                  <a:gd name="T34" fmla="*/ 0 w 194"/>
                  <a:gd name="T35" fmla="*/ 0 h 93"/>
                  <a:gd name="T36" fmla="*/ 0 w 194"/>
                  <a:gd name="T37" fmla="*/ 0 h 93"/>
                  <a:gd name="T38" fmla="*/ 0 w 194"/>
                  <a:gd name="T39" fmla="*/ 0 h 93"/>
                  <a:gd name="T40" fmla="*/ 0 w 194"/>
                  <a:gd name="T41" fmla="*/ 0 h 93"/>
                  <a:gd name="T42" fmla="*/ 0 w 194"/>
                  <a:gd name="T43" fmla="*/ 0 h 93"/>
                  <a:gd name="T44" fmla="*/ 0 w 194"/>
                  <a:gd name="T45" fmla="*/ 0 h 93"/>
                  <a:gd name="T46" fmla="*/ 0 w 194"/>
                  <a:gd name="T47" fmla="*/ 0 h 93"/>
                  <a:gd name="T48" fmla="*/ 0 w 194"/>
                  <a:gd name="T49" fmla="*/ 0 h 93"/>
                  <a:gd name="T50" fmla="*/ 0 w 194"/>
                  <a:gd name="T51" fmla="*/ 0 h 93"/>
                  <a:gd name="T52" fmla="*/ 0 w 194"/>
                  <a:gd name="T53" fmla="*/ 0 h 93"/>
                  <a:gd name="T54" fmla="*/ 0 w 194"/>
                  <a:gd name="T55" fmla="*/ 0 h 93"/>
                  <a:gd name="T56" fmla="*/ 0 w 194"/>
                  <a:gd name="T57" fmla="*/ 0 h 93"/>
                  <a:gd name="T58" fmla="*/ 0 w 194"/>
                  <a:gd name="T59" fmla="*/ 0 h 93"/>
                  <a:gd name="T60" fmla="*/ 0 w 194"/>
                  <a:gd name="T61" fmla="*/ 0 h 93"/>
                  <a:gd name="T62" fmla="*/ 0 w 194"/>
                  <a:gd name="T63" fmla="*/ 0 h 93"/>
                  <a:gd name="T64" fmla="*/ 0 w 194"/>
                  <a:gd name="T65" fmla="*/ 0 h 93"/>
                  <a:gd name="T66" fmla="*/ 0 w 194"/>
                  <a:gd name="T67" fmla="*/ 0 h 93"/>
                  <a:gd name="T68" fmla="*/ 0 w 194"/>
                  <a:gd name="T69" fmla="*/ 0 h 93"/>
                  <a:gd name="T70" fmla="*/ 0 w 194"/>
                  <a:gd name="T71" fmla="*/ 0 h 93"/>
                  <a:gd name="T72" fmla="*/ 0 w 194"/>
                  <a:gd name="T73" fmla="*/ 0 h 93"/>
                  <a:gd name="T74" fmla="*/ 0 w 194"/>
                  <a:gd name="T75" fmla="*/ 0 h 93"/>
                  <a:gd name="T76" fmla="*/ 0 w 194"/>
                  <a:gd name="T77" fmla="*/ 0 h 93"/>
                  <a:gd name="T78" fmla="*/ 0 w 194"/>
                  <a:gd name="T79" fmla="*/ 0 h 93"/>
                  <a:gd name="T80" fmla="*/ 0 w 194"/>
                  <a:gd name="T81" fmla="*/ 0 h 93"/>
                  <a:gd name="T82" fmla="*/ 0 w 194"/>
                  <a:gd name="T83" fmla="*/ 0 h 93"/>
                  <a:gd name="T84" fmla="*/ 0 w 194"/>
                  <a:gd name="T85" fmla="*/ 0 h 93"/>
                  <a:gd name="T86" fmla="*/ 0 w 194"/>
                  <a:gd name="T87" fmla="*/ 0 h 93"/>
                  <a:gd name="T88" fmla="*/ 0 w 194"/>
                  <a:gd name="T89" fmla="*/ 0 h 93"/>
                  <a:gd name="T90" fmla="*/ 0 w 194"/>
                  <a:gd name="T91" fmla="*/ 0 h 93"/>
                  <a:gd name="T92" fmla="*/ 0 w 194"/>
                  <a:gd name="T93" fmla="*/ 0 h 93"/>
                  <a:gd name="T94" fmla="*/ 0 w 194"/>
                  <a:gd name="T95" fmla="*/ 0 h 93"/>
                  <a:gd name="T96" fmla="*/ 0 w 194"/>
                  <a:gd name="T97" fmla="*/ 0 h 93"/>
                  <a:gd name="T98" fmla="*/ 0 w 194"/>
                  <a:gd name="T99" fmla="*/ 0 h 93"/>
                  <a:gd name="T100" fmla="*/ 0 w 194"/>
                  <a:gd name="T101" fmla="*/ 0 h 93"/>
                  <a:gd name="T102" fmla="*/ 0 w 194"/>
                  <a:gd name="T103" fmla="*/ 0 h 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94"/>
                  <a:gd name="T157" fmla="*/ 0 h 93"/>
                  <a:gd name="T158" fmla="*/ 194 w 194"/>
                  <a:gd name="T159" fmla="*/ 93 h 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94" h="93">
                    <a:moveTo>
                      <a:pt x="157" y="0"/>
                    </a:moveTo>
                    <a:lnTo>
                      <a:pt x="158" y="0"/>
                    </a:lnTo>
                    <a:lnTo>
                      <a:pt x="163" y="0"/>
                    </a:lnTo>
                    <a:lnTo>
                      <a:pt x="166" y="0"/>
                    </a:lnTo>
                    <a:lnTo>
                      <a:pt x="169" y="1"/>
                    </a:lnTo>
                    <a:lnTo>
                      <a:pt x="171" y="1"/>
                    </a:lnTo>
                    <a:lnTo>
                      <a:pt x="176" y="3"/>
                    </a:lnTo>
                    <a:lnTo>
                      <a:pt x="179" y="3"/>
                    </a:lnTo>
                    <a:lnTo>
                      <a:pt x="182" y="4"/>
                    </a:lnTo>
                    <a:lnTo>
                      <a:pt x="186" y="6"/>
                    </a:lnTo>
                    <a:lnTo>
                      <a:pt x="188" y="8"/>
                    </a:lnTo>
                    <a:lnTo>
                      <a:pt x="190" y="10"/>
                    </a:lnTo>
                    <a:lnTo>
                      <a:pt x="192" y="13"/>
                    </a:lnTo>
                    <a:lnTo>
                      <a:pt x="193" y="15"/>
                    </a:lnTo>
                    <a:lnTo>
                      <a:pt x="194" y="19"/>
                    </a:lnTo>
                    <a:lnTo>
                      <a:pt x="193" y="22"/>
                    </a:lnTo>
                    <a:lnTo>
                      <a:pt x="192" y="26"/>
                    </a:lnTo>
                    <a:lnTo>
                      <a:pt x="189" y="29"/>
                    </a:lnTo>
                    <a:lnTo>
                      <a:pt x="188" y="34"/>
                    </a:lnTo>
                    <a:lnTo>
                      <a:pt x="186" y="39"/>
                    </a:lnTo>
                    <a:lnTo>
                      <a:pt x="182" y="44"/>
                    </a:lnTo>
                    <a:lnTo>
                      <a:pt x="180" y="48"/>
                    </a:lnTo>
                    <a:lnTo>
                      <a:pt x="176" y="53"/>
                    </a:lnTo>
                    <a:lnTo>
                      <a:pt x="173" y="57"/>
                    </a:lnTo>
                    <a:lnTo>
                      <a:pt x="169" y="61"/>
                    </a:lnTo>
                    <a:lnTo>
                      <a:pt x="166" y="65"/>
                    </a:lnTo>
                    <a:lnTo>
                      <a:pt x="162" y="70"/>
                    </a:lnTo>
                    <a:lnTo>
                      <a:pt x="157" y="72"/>
                    </a:lnTo>
                    <a:lnTo>
                      <a:pt x="154" y="76"/>
                    </a:lnTo>
                    <a:lnTo>
                      <a:pt x="150" y="78"/>
                    </a:lnTo>
                    <a:lnTo>
                      <a:pt x="147" y="80"/>
                    </a:lnTo>
                    <a:lnTo>
                      <a:pt x="142" y="80"/>
                    </a:lnTo>
                    <a:lnTo>
                      <a:pt x="139" y="81"/>
                    </a:lnTo>
                    <a:lnTo>
                      <a:pt x="136" y="81"/>
                    </a:lnTo>
                    <a:lnTo>
                      <a:pt x="132" y="83"/>
                    </a:lnTo>
                    <a:lnTo>
                      <a:pt x="129" y="81"/>
                    </a:lnTo>
                    <a:lnTo>
                      <a:pt x="126" y="81"/>
                    </a:lnTo>
                    <a:lnTo>
                      <a:pt x="123" y="81"/>
                    </a:lnTo>
                    <a:lnTo>
                      <a:pt x="119" y="81"/>
                    </a:lnTo>
                    <a:lnTo>
                      <a:pt x="115" y="80"/>
                    </a:lnTo>
                    <a:lnTo>
                      <a:pt x="110" y="80"/>
                    </a:lnTo>
                    <a:lnTo>
                      <a:pt x="106" y="80"/>
                    </a:lnTo>
                    <a:lnTo>
                      <a:pt x="104" y="80"/>
                    </a:lnTo>
                    <a:lnTo>
                      <a:pt x="100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0"/>
                    </a:lnTo>
                    <a:lnTo>
                      <a:pt x="87" y="80"/>
                    </a:lnTo>
                    <a:lnTo>
                      <a:pt x="84" y="81"/>
                    </a:lnTo>
                    <a:lnTo>
                      <a:pt x="79" y="81"/>
                    </a:lnTo>
                    <a:lnTo>
                      <a:pt x="74" y="83"/>
                    </a:lnTo>
                    <a:lnTo>
                      <a:pt x="69" y="83"/>
                    </a:lnTo>
                    <a:lnTo>
                      <a:pt x="65" y="85"/>
                    </a:lnTo>
                    <a:lnTo>
                      <a:pt x="59" y="85"/>
                    </a:lnTo>
                    <a:lnTo>
                      <a:pt x="54" y="86"/>
                    </a:lnTo>
                    <a:lnTo>
                      <a:pt x="49" y="87"/>
                    </a:lnTo>
                    <a:lnTo>
                      <a:pt x="45" y="89"/>
                    </a:lnTo>
                    <a:lnTo>
                      <a:pt x="40" y="89"/>
                    </a:lnTo>
                    <a:lnTo>
                      <a:pt x="36" y="90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19" y="93"/>
                    </a:lnTo>
                    <a:lnTo>
                      <a:pt x="13" y="93"/>
                    </a:lnTo>
                    <a:lnTo>
                      <a:pt x="10" y="93"/>
                    </a:lnTo>
                    <a:lnTo>
                      <a:pt x="7" y="92"/>
                    </a:lnTo>
                    <a:lnTo>
                      <a:pt x="3" y="91"/>
                    </a:lnTo>
                    <a:lnTo>
                      <a:pt x="2" y="90"/>
                    </a:lnTo>
                    <a:lnTo>
                      <a:pt x="1" y="89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1" y="78"/>
                    </a:lnTo>
                    <a:lnTo>
                      <a:pt x="2" y="73"/>
                    </a:lnTo>
                    <a:lnTo>
                      <a:pt x="7" y="70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5" y="62"/>
                    </a:lnTo>
                    <a:lnTo>
                      <a:pt x="19" y="60"/>
                    </a:lnTo>
                    <a:lnTo>
                      <a:pt x="22" y="57"/>
                    </a:lnTo>
                    <a:lnTo>
                      <a:pt x="26" y="54"/>
                    </a:lnTo>
                    <a:lnTo>
                      <a:pt x="30" y="52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5" y="45"/>
                    </a:lnTo>
                    <a:lnTo>
                      <a:pt x="49" y="41"/>
                    </a:lnTo>
                    <a:lnTo>
                      <a:pt x="54" y="39"/>
                    </a:lnTo>
                    <a:lnTo>
                      <a:pt x="59" y="36"/>
                    </a:lnTo>
                    <a:lnTo>
                      <a:pt x="64" y="34"/>
                    </a:lnTo>
                    <a:lnTo>
                      <a:pt x="67" y="32"/>
                    </a:lnTo>
                    <a:lnTo>
                      <a:pt x="72" y="29"/>
                    </a:lnTo>
                    <a:lnTo>
                      <a:pt x="75" y="27"/>
                    </a:lnTo>
                    <a:lnTo>
                      <a:pt x="80" y="26"/>
                    </a:lnTo>
                    <a:lnTo>
                      <a:pt x="84" y="25"/>
                    </a:lnTo>
                    <a:lnTo>
                      <a:pt x="88" y="22"/>
                    </a:lnTo>
                    <a:lnTo>
                      <a:pt x="91" y="21"/>
                    </a:lnTo>
                    <a:lnTo>
                      <a:pt x="94" y="20"/>
                    </a:lnTo>
                    <a:lnTo>
                      <a:pt x="97" y="17"/>
                    </a:lnTo>
                    <a:lnTo>
                      <a:pt x="99" y="17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5" name="Freeform 294"/>
              <p:cNvSpPr>
                <a:spLocks/>
              </p:cNvSpPr>
              <p:nvPr/>
            </p:nvSpPr>
            <p:spPr bwMode="auto">
              <a:xfrm>
                <a:off x="1834" y="1638"/>
                <a:ext cx="96" cy="42"/>
              </a:xfrm>
              <a:custGeom>
                <a:avLst/>
                <a:gdLst>
                  <a:gd name="T0" fmla="*/ 0 w 287"/>
                  <a:gd name="T1" fmla="*/ 0 h 126"/>
                  <a:gd name="T2" fmla="*/ 0 w 287"/>
                  <a:gd name="T3" fmla="*/ 0 h 126"/>
                  <a:gd name="T4" fmla="*/ 0 w 287"/>
                  <a:gd name="T5" fmla="*/ 0 h 126"/>
                  <a:gd name="T6" fmla="*/ 0 w 287"/>
                  <a:gd name="T7" fmla="*/ 0 h 126"/>
                  <a:gd name="T8" fmla="*/ 0 w 287"/>
                  <a:gd name="T9" fmla="*/ 0 h 126"/>
                  <a:gd name="T10" fmla="*/ 0 w 287"/>
                  <a:gd name="T11" fmla="*/ 0 h 126"/>
                  <a:gd name="T12" fmla="*/ 0 w 287"/>
                  <a:gd name="T13" fmla="*/ 0 h 126"/>
                  <a:gd name="T14" fmla="*/ 0 w 287"/>
                  <a:gd name="T15" fmla="*/ 0 h 126"/>
                  <a:gd name="T16" fmla="*/ 0 w 287"/>
                  <a:gd name="T17" fmla="*/ 0 h 126"/>
                  <a:gd name="T18" fmla="*/ 0 w 287"/>
                  <a:gd name="T19" fmla="*/ 0 h 126"/>
                  <a:gd name="T20" fmla="*/ 0 w 287"/>
                  <a:gd name="T21" fmla="*/ 0 h 126"/>
                  <a:gd name="T22" fmla="*/ 0 w 287"/>
                  <a:gd name="T23" fmla="*/ 0 h 126"/>
                  <a:gd name="T24" fmla="*/ 0 w 287"/>
                  <a:gd name="T25" fmla="*/ 0 h 126"/>
                  <a:gd name="T26" fmla="*/ 0 w 287"/>
                  <a:gd name="T27" fmla="*/ 0 h 126"/>
                  <a:gd name="T28" fmla="*/ 0 w 287"/>
                  <a:gd name="T29" fmla="*/ 0 h 126"/>
                  <a:gd name="T30" fmla="*/ 0 w 287"/>
                  <a:gd name="T31" fmla="*/ 0 h 126"/>
                  <a:gd name="T32" fmla="*/ 0 w 287"/>
                  <a:gd name="T33" fmla="*/ 0 h 126"/>
                  <a:gd name="T34" fmla="*/ 0 w 287"/>
                  <a:gd name="T35" fmla="*/ 0 h 126"/>
                  <a:gd name="T36" fmla="*/ 0 w 287"/>
                  <a:gd name="T37" fmla="*/ 0 h 126"/>
                  <a:gd name="T38" fmla="*/ 0 w 287"/>
                  <a:gd name="T39" fmla="*/ 0 h 126"/>
                  <a:gd name="T40" fmla="*/ 0 w 287"/>
                  <a:gd name="T41" fmla="*/ 0 h 126"/>
                  <a:gd name="T42" fmla="*/ 0 w 287"/>
                  <a:gd name="T43" fmla="*/ 0 h 126"/>
                  <a:gd name="T44" fmla="*/ 0 w 287"/>
                  <a:gd name="T45" fmla="*/ 0 h 126"/>
                  <a:gd name="T46" fmla="*/ 0 w 287"/>
                  <a:gd name="T47" fmla="*/ 0 h 126"/>
                  <a:gd name="T48" fmla="*/ 0 w 287"/>
                  <a:gd name="T49" fmla="*/ 0 h 126"/>
                  <a:gd name="T50" fmla="*/ 0 w 287"/>
                  <a:gd name="T51" fmla="*/ 0 h 126"/>
                  <a:gd name="T52" fmla="*/ 0 w 287"/>
                  <a:gd name="T53" fmla="*/ 0 h 126"/>
                  <a:gd name="T54" fmla="*/ 0 w 287"/>
                  <a:gd name="T55" fmla="*/ 0 h 126"/>
                  <a:gd name="T56" fmla="*/ 0 w 287"/>
                  <a:gd name="T57" fmla="*/ 0 h 126"/>
                  <a:gd name="T58" fmla="*/ 0 w 287"/>
                  <a:gd name="T59" fmla="*/ 0 h 126"/>
                  <a:gd name="T60" fmla="*/ 0 w 287"/>
                  <a:gd name="T61" fmla="*/ 0 h 126"/>
                  <a:gd name="T62" fmla="*/ 0 w 287"/>
                  <a:gd name="T63" fmla="*/ 0 h 126"/>
                  <a:gd name="T64" fmla="*/ 0 w 287"/>
                  <a:gd name="T65" fmla="*/ 0 h 126"/>
                  <a:gd name="T66" fmla="*/ 0 w 287"/>
                  <a:gd name="T67" fmla="*/ 0 h 126"/>
                  <a:gd name="T68" fmla="*/ 0 w 287"/>
                  <a:gd name="T69" fmla="*/ 0 h 126"/>
                  <a:gd name="T70" fmla="*/ 0 w 287"/>
                  <a:gd name="T71" fmla="*/ 0 h 126"/>
                  <a:gd name="T72" fmla="*/ 0 w 287"/>
                  <a:gd name="T73" fmla="*/ 0 h 126"/>
                  <a:gd name="T74" fmla="*/ 0 w 287"/>
                  <a:gd name="T75" fmla="*/ 0 h 126"/>
                  <a:gd name="T76" fmla="*/ 0 w 287"/>
                  <a:gd name="T77" fmla="*/ 0 h 126"/>
                  <a:gd name="T78" fmla="*/ 0 w 287"/>
                  <a:gd name="T79" fmla="*/ 0 h 126"/>
                  <a:gd name="T80" fmla="*/ 0 w 287"/>
                  <a:gd name="T81" fmla="*/ 0 h 126"/>
                  <a:gd name="T82" fmla="*/ 0 w 287"/>
                  <a:gd name="T83" fmla="*/ 0 h 126"/>
                  <a:gd name="T84" fmla="*/ 0 w 287"/>
                  <a:gd name="T85" fmla="*/ 0 h 126"/>
                  <a:gd name="T86" fmla="*/ 0 w 287"/>
                  <a:gd name="T87" fmla="*/ 0 h 126"/>
                  <a:gd name="T88" fmla="*/ 0 w 287"/>
                  <a:gd name="T89" fmla="*/ 0 h 126"/>
                  <a:gd name="T90" fmla="*/ 0 w 287"/>
                  <a:gd name="T91" fmla="*/ 0 h 126"/>
                  <a:gd name="T92" fmla="*/ 0 w 287"/>
                  <a:gd name="T93" fmla="*/ 0 h 126"/>
                  <a:gd name="T94" fmla="*/ 0 w 287"/>
                  <a:gd name="T95" fmla="*/ 0 h 126"/>
                  <a:gd name="T96" fmla="*/ 0 w 287"/>
                  <a:gd name="T97" fmla="*/ 0 h 126"/>
                  <a:gd name="T98" fmla="*/ 0 w 287"/>
                  <a:gd name="T99" fmla="*/ 0 h 126"/>
                  <a:gd name="T100" fmla="*/ 0 w 287"/>
                  <a:gd name="T101" fmla="*/ 0 h 126"/>
                  <a:gd name="T102" fmla="*/ 0 w 287"/>
                  <a:gd name="T103" fmla="*/ 0 h 126"/>
                  <a:gd name="T104" fmla="*/ 0 w 287"/>
                  <a:gd name="T105" fmla="*/ 0 h 126"/>
                  <a:gd name="T106" fmla="*/ 0 w 287"/>
                  <a:gd name="T107" fmla="*/ 0 h 126"/>
                  <a:gd name="T108" fmla="*/ 0 w 287"/>
                  <a:gd name="T109" fmla="*/ 0 h 126"/>
                  <a:gd name="T110" fmla="*/ 0 w 287"/>
                  <a:gd name="T111" fmla="*/ 0 h 126"/>
                  <a:gd name="T112" fmla="*/ 0 w 287"/>
                  <a:gd name="T113" fmla="*/ 0 h 126"/>
                  <a:gd name="T114" fmla="*/ 0 w 287"/>
                  <a:gd name="T115" fmla="*/ 0 h 126"/>
                  <a:gd name="T116" fmla="*/ 0 w 287"/>
                  <a:gd name="T117" fmla="*/ 0 h 126"/>
                  <a:gd name="T118" fmla="*/ 0 w 287"/>
                  <a:gd name="T119" fmla="*/ 0 h 126"/>
                  <a:gd name="T120" fmla="*/ 0 w 287"/>
                  <a:gd name="T121" fmla="*/ 0 h 126"/>
                  <a:gd name="T122" fmla="*/ 0 w 287"/>
                  <a:gd name="T123" fmla="*/ 0 h 1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87"/>
                  <a:gd name="T187" fmla="*/ 0 h 126"/>
                  <a:gd name="T188" fmla="*/ 287 w 287"/>
                  <a:gd name="T189" fmla="*/ 126 h 1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87" h="12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1" y="19"/>
                    </a:lnTo>
                    <a:lnTo>
                      <a:pt x="12" y="23"/>
                    </a:lnTo>
                    <a:lnTo>
                      <a:pt x="14" y="27"/>
                    </a:lnTo>
                    <a:lnTo>
                      <a:pt x="17" y="32"/>
                    </a:lnTo>
                    <a:lnTo>
                      <a:pt x="19" y="37"/>
                    </a:lnTo>
                    <a:lnTo>
                      <a:pt x="21" y="42"/>
                    </a:lnTo>
                    <a:lnTo>
                      <a:pt x="25" y="46"/>
                    </a:lnTo>
                    <a:lnTo>
                      <a:pt x="27" y="52"/>
                    </a:lnTo>
                    <a:lnTo>
                      <a:pt x="30" y="57"/>
                    </a:lnTo>
                    <a:lnTo>
                      <a:pt x="33" y="62"/>
                    </a:lnTo>
                    <a:lnTo>
                      <a:pt x="36" y="67"/>
                    </a:lnTo>
                    <a:lnTo>
                      <a:pt x="39" y="73"/>
                    </a:lnTo>
                    <a:lnTo>
                      <a:pt x="42" y="77"/>
                    </a:lnTo>
                    <a:lnTo>
                      <a:pt x="44" y="82"/>
                    </a:lnTo>
                    <a:lnTo>
                      <a:pt x="47" y="87"/>
                    </a:lnTo>
                    <a:lnTo>
                      <a:pt x="51" y="92"/>
                    </a:lnTo>
                    <a:lnTo>
                      <a:pt x="53" y="95"/>
                    </a:lnTo>
                    <a:lnTo>
                      <a:pt x="56" y="99"/>
                    </a:lnTo>
                    <a:lnTo>
                      <a:pt x="58" y="102"/>
                    </a:lnTo>
                    <a:lnTo>
                      <a:pt x="62" y="107"/>
                    </a:lnTo>
                    <a:lnTo>
                      <a:pt x="64" y="109"/>
                    </a:lnTo>
                    <a:lnTo>
                      <a:pt x="66" y="112"/>
                    </a:lnTo>
                    <a:lnTo>
                      <a:pt x="69" y="114"/>
                    </a:lnTo>
                    <a:lnTo>
                      <a:pt x="71" y="116"/>
                    </a:lnTo>
                    <a:lnTo>
                      <a:pt x="72" y="118"/>
                    </a:lnTo>
                    <a:lnTo>
                      <a:pt x="75" y="119"/>
                    </a:lnTo>
                    <a:lnTo>
                      <a:pt x="78" y="120"/>
                    </a:lnTo>
                    <a:lnTo>
                      <a:pt x="83" y="121"/>
                    </a:lnTo>
                    <a:lnTo>
                      <a:pt x="87" y="121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2" y="125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12" y="125"/>
                    </a:lnTo>
                    <a:lnTo>
                      <a:pt x="114" y="125"/>
                    </a:lnTo>
                    <a:lnTo>
                      <a:pt x="117" y="125"/>
                    </a:lnTo>
                    <a:lnTo>
                      <a:pt x="121" y="125"/>
                    </a:lnTo>
                    <a:lnTo>
                      <a:pt x="123" y="125"/>
                    </a:lnTo>
                    <a:lnTo>
                      <a:pt x="127" y="126"/>
                    </a:lnTo>
                    <a:lnTo>
                      <a:pt x="130" y="126"/>
                    </a:lnTo>
                    <a:lnTo>
                      <a:pt x="134" y="126"/>
                    </a:lnTo>
                    <a:lnTo>
                      <a:pt x="138" y="126"/>
                    </a:lnTo>
                    <a:lnTo>
                      <a:pt x="141" y="126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2" y="126"/>
                    </a:lnTo>
                    <a:lnTo>
                      <a:pt x="155" y="126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5" y="125"/>
                    </a:lnTo>
                    <a:lnTo>
                      <a:pt x="170" y="125"/>
                    </a:lnTo>
                    <a:lnTo>
                      <a:pt x="172" y="124"/>
                    </a:lnTo>
                    <a:lnTo>
                      <a:pt x="176" y="124"/>
                    </a:lnTo>
                    <a:lnTo>
                      <a:pt x="179" y="124"/>
                    </a:lnTo>
                    <a:lnTo>
                      <a:pt x="183" y="124"/>
                    </a:lnTo>
                    <a:lnTo>
                      <a:pt x="186" y="124"/>
                    </a:lnTo>
                    <a:lnTo>
                      <a:pt x="190" y="122"/>
                    </a:lnTo>
                    <a:lnTo>
                      <a:pt x="192" y="122"/>
                    </a:lnTo>
                    <a:lnTo>
                      <a:pt x="196" y="122"/>
                    </a:lnTo>
                    <a:lnTo>
                      <a:pt x="199" y="121"/>
                    </a:lnTo>
                    <a:lnTo>
                      <a:pt x="202" y="121"/>
                    </a:lnTo>
                    <a:lnTo>
                      <a:pt x="205" y="121"/>
                    </a:lnTo>
                    <a:lnTo>
                      <a:pt x="209" y="121"/>
                    </a:lnTo>
                    <a:lnTo>
                      <a:pt x="213" y="120"/>
                    </a:lnTo>
                    <a:lnTo>
                      <a:pt x="219" y="119"/>
                    </a:lnTo>
                    <a:lnTo>
                      <a:pt x="224" y="118"/>
                    </a:lnTo>
                    <a:lnTo>
                      <a:pt x="229" y="118"/>
                    </a:lnTo>
                    <a:lnTo>
                      <a:pt x="232" y="116"/>
                    </a:lnTo>
                    <a:lnTo>
                      <a:pt x="236" y="115"/>
                    </a:lnTo>
                    <a:lnTo>
                      <a:pt x="238" y="114"/>
                    </a:lnTo>
                    <a:lnTo>
                      <a:pt x="242" y="114"/>
                    </a:lnTo>
                    <a:lnTo>
                      <a:pt x="245" y="112"/>
                    </a:lnTo>
                    <a:lnTo>
                      <a:pt x="247" y="109"/>
                    </a:lnTo>
                    <a:lnTo>
                      <a:pt x="248" y="107"/>
                    </a:lnTo>
                    <a:lnTo>
                      <a:pt x="248" y="105"/>
                    </a:lnTo>
                    <a:lnTo>
                      <a:pt x="245" y="101"/>
                    </a:lnTo>
                    <a:lnTo>
                      <a:pt x="243" y="99"/>
                    </a:lnTo>
                    <a:lnTo>
                      <a:pt x="241" y="96"/>
                    </a:lnTo>
                    <a:lnTo>
                      <a:pt x="237" y="94"/>
                    </a:lnTo>
                    <a:lnTo>
                      <a:pt x="232" y="90"/>
                    </a:lnTo>
                    <a:lnTo>
                      <a:pt x="228" y="88"/>
                    </a:lnTo>
                    <a:lnTo>
                      <a:pt x="224" y="86"/>
                    </a:lnTo>
                    <a:lnTo>
                      <a:pt x="219" y="83"/>
                    </a:lnTo>
                    <a:lnTo>
                      <a:pt x="215" y="81"/>
                    </a:lnTo>
                    <a:lnTo>
                      <a:pt x="211" y="78"/>
                    </a:lnTo>
                    <a:lnTo>
                      <a:pt x="209" y="76"/>
                    </a:lnTo>
                    <a:lnTo>
                      <a:pt x="205" y="74"/>
                    </a:lnTo>
                    <a:lnTo>
                      <a:pt x="204" y="71"/>
                    </a:lnTo>
                    <a:lnTo>
                      <a:pt x="204" y="69"/>
                    </a:lnTo>
                    <a:lnTo>
                      <a:pt x="206" y="68"/>
                    </a:lnTo>
                    <a:lnTo>
                      <a:pt x="211" y="68"/>
                    </a:lnTo>
                    <a:lnTo>
                      <a:pt x="213" y="68"/>
                    </a:lnTo>
                    <a:lnTo>
                      <a:pt x="217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8" y="68"/>
                    </a:lnTo>
                    <a:lnTo>
                      <a:pt x="232" y="68"/>
                    </a:lnTo>
                    <a:lnTo>
                      <a:pt x="236" y="68"/>
                    </a:lnTo>
                    <a:lnTo>
                      <a:pt x="241" y="69"/>
                    </a:lnTo>
                    <a:lnTo>
                      <a:pt x="244" y="69"/>
                    </a:lnTo>
                    <a:lnTo>
                      <a:pt x="248" y="69"/>
                    </a:lnTo>
                    <a:lnTo>
                      <a:pt x="253" y="70"/>
                    </a:lnTo>
                    <a:lnTo>
                      <a:pt x="256" y="70"/>
                    </a:lnTo>
                    <a:lnTo>
                      <a:pt x="261" y="70"/>
                    </a:lnTo>
                    <a:lnTo>
                      <a:pt x="264" y="71"/>
                    </a:lnTo>
                    <a:lnTo>
                      <a:pt x="268" y="71"/>
                    </a:lnTo>
                    <a:lnTo>
                      <a:pt x="272" y="73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2" y="74"/>
                    </a:lnTo>
                    <a:lnTo>
                      <a:pt x="286" y="74"/>
                    </a:lnTo>
                    <a:lnTo>
                      <a:pt x="287" y="75"/>
                    </a:lnTo>
                    <a:lnTo>
                      <a:pt x="262" y="35"/>
                    </a:lnTo>
                    <a:lnTo>
                      <a:pt x="16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6" name="Freeform 295"/>
              <p:cNvSpPr>
                <a:spLocks/>
              </p:cNvSpPr>
              <p:nvPr/>
            </p:nvSpPr>
            <p:spPr bwMode="auto">
              <a:xfrm>
                <a:off x="1852" y="1636"/>
                <a:ext cx="86" cy="27"/>
              </a:xfrm>
              <a:custGeom>
                <a:avLst/>
                <a:gdLst>
                  <a:gd name="T0" fmla="*/ 0 w 260"/>
                  <a:gd name="T1" fmla="*/ 0 h 81"/>
                  <a:gd name="T2" fmla="*/ 0 w 260"/>
                  <a:gd name="T3" fmla="*/ 0 h 81"/>
                  <a:gd name="T4" fmla="*/ 0 w 260"/>
                  <a:gd name="T5" fmla="*/ 0 h 81"/>
                  <a:gd name="T6" fmla="*/ 0 w 260"/>
                  <a:gd name="T7" fmla="*/ 0 h 81"/>
                  <a:gd name="T8" fmla="*/ 0 w 260"/>
                  <a:gd name="T9" fmla="*/ 0 h 81"/>
                  <a:gd name="T10" fmla="*/ 0 w 260"/>
                  <a:gd name="T11" fmla="*/ 0 h 81"/>
                  <a:gd name="T12" fmla="*/ 0 w 260"/>
                  <a:gd name="T13" fmla="*/ 0 h 81"/>
                  <a:gd name="T14" fmla="*/ 0 w 260"/>
                  <a:gd name="T15" fmla="*/ 0 h 81"/>
                  <a:gd name="T16" fmla="*/ 0 w 260"/>
                  <a:gd name="T17" fmla="*/ 0 h 81"/>
                  <a:gd name="T18" fmla="*/ 0 w 260"/>
                  <a:gd name="T19" fmla="*/ 0 h 81"/>
                  <a:gd name="T20" fmla="*/ 0 w 260"/>
                  <a:gd name="T21" fmla="*/ 0 h 81"/>
                  <a:gd name="T22" fmla="*/ 0 w 260"/>
                  <a:gd name="T23" fmla="*/ 0 h 81"/>
                  <a:gd name="T24" fmla="*/ 0 w 260"/>
                  <a:gd name="T25" fmla="*/ 0 h 81"/>
                  <a:gd name="T26" fmla="*/ 0 w 260"/>
                  <a:gd name="T27" fmla="*/ 0 h 81"/>
                  <a:gd name="T28" fmla="*/ 0 w 260"/>
                  <a:gd name="T29" fmla="*/ 0 h 81"/>
                  <a:gd name="T30" fmla="*/ 0 w 260"/>
                  <a:gd name="T31" fmla="*/ 0 h 81"/>
                  <a:gd name="T32" fmla="*/ 0 w 260"/>
                  <a:gd name="T33" fmla="*/ 0 h 81"/>
                  <a:gd name="T34" fmla="*/ 0 w 260"/>
                  <a:gd name="T35" fmla="*/ 0 h 81"/>
                  <a:gd name="T36" fmla="*/ 0 w 260"/>
                  <a:gd name="T37" fmla="*/ 0 h 81"/>
                  <a:gd name="T38" fmla="*/ 0 w 260"/>
                  <a:gd name="T39" fmla="*/ 0 h 81"/>
                  <a:gd name="T40" fmla="*/ 0 w 260"/>
                  <a:gd name="T41" fmla="*/ 0 h 81"/>
                  <a:gd name="T42" fmla="*/ 0 w 260"/>
                  <a:gd name="T43" fmla="*/ 0 h 81"/>
                  <a:gd name="T44" fmla="*/ 0 w 260"/>
                  <a:gd name="T45" fmla="*/ 0 h 81"/>
                  <a:gd name="T46" fmla="*/ 0 w 260"/>
                  <a:gd name="T47" fmla="*/ 0 h 81"/>
                  <a:gd name="T48" fmla="*/ 0 w 260"/>
                  <a:gd name="T49" fmla="*/ 0 h 81"/>
                  <a:gd name="T50" fmla="*/ 0 w 260"/>
                  <a:gd name="T51" fmla="*/ 0 h 81"/>
                  <a:gd name="T52" fmla="*/ 0 w 260"/>
                  <a:gd name="T53" fmla="*/ 0 h 81"/>
                  <a:gd name="T54" fmla="*/ 0 w 260"/>
                  <a:gd name="T55" fmla="*/ 0 h 81"/>
                  <a:gd name="T56" fmla="*/ 0 w 260"/>
                  <a:gd name="T57" fmla="*/ 0 h 81"/>
                  <a:gd name="T58" fmla="*/ 0 w 260"/>
                  <a:gd name="T59" fmla="*/ 0 h 81"/>
                  <a:gd name="T60" fmla="*/ 0 w 260"/>
                  <a:gd name="T61" fmla="*/ 0 h 81"/>
                  <a:gd name="T62" fmla="*/ 0 w 260"/>
                  <a:gd name="T63" fmla="*/ 0 h 81"/>
                  <a:gd name="T64" fmla="*/ 0 w 260"/>
                  <a:gd name="T65" fmla="*/ 0 h 81"/>
                  <a:gd name="T66" fmla="*/ 0 w 260"/>
                  <a:gd name="T67" fmla="*/ 0 h 81"/>
                  <a:gd name="T68" fmla="*/ 0 w 260"/>
                  <a:gd name="T69" fmla="*/ 0 h 81"/>
                  <a:gd name="T70" fmla="*/ 0 w 260"/>
                  <a:gd name="T71" fmla="*/ 0 h 81"/>
                  <a:gd name="T72" fmla="*/ 0 w 260"/>
                  <a:gd name="T73" fmla="*/ 0 h 81"/>
                  <a:gd name="T74" fmla="*/ 0 w 260"/>
                  <a:gd name="T75" fmla="*/ 0 h 81"/>
                  <a:gd name="T76" fmla="*/ 0 w 260"/>
                  <a:gd name="T77" fmla="*/ 0 h 81"/>
                  <a:gd name="T78" fmla="*/ 0 w 260"/>
                  <a:gd name="T79" fmla="*/ 0 h 81"/>
                  <a:gd name="T80" fmla="*/ 0 w 260"/>
                  <a:gd name="T81" fmla="*/ 0 h 81"/>
                  <a:gd name="T82" fmla="*/ 0 w 260"/>
                  <a:gd name="T83" fmla="*/ 0 h 81"/>
                  <a:gd name="T84" fmla="*/ 0 w 260"/>
                  <a:gd name="T85" fmla="*/ 0 h 81"/>
                  <a:gd name="T86" fmla="*/ 0 w 260"/>
                  <a:gd name="T87" fmla="*/ 0 h 81"/>
                  <a:gd name="T88" fmla="*/ 0 w 260"/>
                  <a:gd name="T89" fmla="*/ 0 h 81"/>
                  <a:gd name="T90" fmla="*/ 0 w 260"/>
                  <a:gd name="T91" fmla="*/ 0 h 81"/>
                  <a:gd name="T92" fmla="*/ 0 w 260"/>
                  <a:gd name="T93" fmla="*/ 0 h 81"/>
                  <a:gd name="T94" fmla="*/ 0 w 260"/>
                  <a:gd name="T95" fmla="*/ 0 h 81"/>
                  <a:gd name="T96" fmla="*/ 0 w 260"/>
                  <a:gd name="T97" fmla="*/ 0 h 81"/>
                  <a:gd name="T98" fmla="*/ 0 w 260"/>
                  <a:gd name="T99" fmla="*/ 0 h 81"/>
                  <a:gd name="T100" fmla="*/ 0 w 260"/>
                  <a:gd name="T101" fmla="*/ 0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0"/>
                  <a:gd name="T154" fmla="*/ 0 h 81"/>
                  <a:gd name="T155" fmla="*/ 260 w 260"/>
                  <a:gd name="T156" fmla="*/ 81 h 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0" h="81">
                    <a:moveTo>
                      <a:pt x="9" y="4"/>
                    </a:moveTo>
                    <a:lnTo>
                      <a:pt x="12" y="4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3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0" y="4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1" y="6"/>
                    </a:lnTo>
                    <a:lnTo>
                      <a:pt x="156" y="8"/>
                    </a:lnTo>
                    <a:lnTo>
                      <a:pt x="159" y="8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70" y="10"/>
                    </a:lnTo>
                    <a:lnTo>
                      <a:pt x="174" y="11"/>
                    </a:lnTo>
                    <a:lnTo>
                      <a:pt x="178" y="12"/>
                    </a:lnTo>
                    <a:lnTo>
                      <a:pt x="182" y="13"/>
                    </a:lnTo>
                    <a:lnTo>
                      <a:pt x="185" y="15"/>
                    </a:lnTo>
                    <a:lnTo>
                      <a:pt x="189" y="16"/>
                    </a:lnTo>
                    <a:lnTo>
                      <a:pt x="194" y="17"/>
                    </a:lnTo>
                    <a:lnTo>
                      <a:pt x="196" y="18"/>
                    </a:lnTo>
                    <a:lnTo>
                      <a:pt x="200" y="19"/>
                    </a:lnTo>
                    <a:lnTo>
                      <a:pt x="203" y="21"/>
                    </a:lnTo>
                    <a:lnTo>
                      <a:pt x="208" y="22"/>
                    </a:lnTo>
                    <a:lnTo>
                      <a:pt x="210" y="24"/>
                    </a:lnTo>
                    <a:lnTo>
                      <a:pt x="214" y="25"/>
                    </a:lnTo>
                    <a:lnTo>
                      <a:pt x="219" y="27"/>
                    </a:lnTo>
                    <a:lnTo>
                      <a:pt x="222" y="28"/>
                    </a:lnTo>
                    <a:lnTo>
                      <a:pt x="225" y="30"/>
                    </a:lnTo>
                    <a:lnTo>
                      <a:pt x="228" y="31"/>
                    </a:lnTo>
                    <a:lnTo>
                      <a:pt x="233" y="34"/>
                    </a:lnTo>
                    <a:lnTo>
                      <a:pt x="236" y="35"/>
                    </a:lnTo>
                    <a:lnTo>
                      <a:pt x="239" y="36"/>
                    </a:lnTo>
                    <a:lnTo>
                      <a:pt x="242" y="38"/>
                    </a:lnTo>
                    <a:lnTo>
                      <a:pt x="247" y="41"/>
                    </a:lnTo>
                    <a:lnTo>
                      <a:pt x="251" y="43"/>
                    </a:lnTo>
                    <a:lnTo>
                      <a:pt x="253" y="46"/>
                    </a:lnTo>
                    <a:lnTo>
                      <a:pt x="257" y="48"/>
                    </a:lnTo>
                    <a:lnTo>
                      <a:pt x="259" y="53"/>
                    </a:lnTo>
                    <a:lnTo>
                      <a:pt x="260" y="56"/>
                    </a:lnTo>
                    <a:lnTo>
                      <a:pt x="260" y="60"/>
                    </a:lnTo>
                    <a:lnTo>
                      <a:pt x="260" y="63"/>
                    </a:lnTo>
                    <a:lnTo>
                      <a:pt x="259" y="67"/>
                    </a:lnTo>
                    <a:lnTo>
                      <a:pt x="258" y="72"/>
                    </a:lnTo>
                    <a:lnTo>
                      <a:pt x="255" y="74"/>
                    </a:lnTo>
                    <a:lnTo>
                      <a:pt x="253" y="76"/>
                    </a:lnTo>
                    <a:lnTo>
                      <a:pt x="248" y="79"/>
                    </a:lnTo>
                    <a:lnTo>
                      <a:pt x="246" y="81"/>
                    </a:lnTo>
                    <a:lnTo>
                      <a:pt x="241" y="81"/>
                    </a:lnTo>
                    <a:lnTo>
                      <a:pt x="238" y="81"/>
                    </a:lnTo>
                    <a:lnTo>
                      <a:pt x="233" y="80"/>
                    </a:lnTo>
                    <a:lnTo>
                      <a:pt x="229" y="79"/>
                    </a:lnTo>
                    <a:lnTo>
                      <a:pt x="226" y="76"/>
                    </a:lnTo>
                    <a:lnTo>
                      <a:pt x="222" y="74"/>
                    </a:lnTo>
                    <a:lnTo>
                      <a:pt x="219" y="73"/>
                    </a:lnTo>
                    <a:lnTo>
                      <a:pt x="216" y="70"/>
                    </a:lnTo>
                    <a:lnTo>
                      <a:pt x="213" y="69"/>
                    </a:lnTo>
                    <a:lnTo>
                      <a:pt x="209" y="68"/>
                    </a:lnTo>
                    <a:lnTo>
                      <a:pt x="207" y="66"/>
                    </a:lnTo>
                    <a:lnTo>
                      <a:pt x="203" y="64"/>
                    </a:lnTo>
                    <a:lnTo>
                      <a:pt x="200" y="62"/>
                    </a:lnTo>
                    <a:lnTo>
                      <a:pt x="196" y="61"/>
                    </a:lnTo>
                    <a:lnTo>
                      <a:pt x="194" y="59"/>
                    </a:lnTo>
                    <a:lnTo>
                      <a:pt x="190" y="57"/>
                    </a:lnTo>
                    <a:lnTo>
                      <a:pt x="187" y="56"/>
                    </a:lnTo>
                    <a:lnTo>
                      <a:pt x="184" y="54"/>
                    </a:lnTo>
                    <a:lnTo>
                      <a:pt x="181" y="53"/>
                    </a:lnTo>
                    <a:lnTo>
                      <a:pt x="177" y="51"/>
                    </a:lnTo>
                    <a:lnTo>
                      <a:pt x="174" y="50"/>
                    </a:lnTo>
                    <a:lnTo>
                      <a:pt x="170" y="48"/>
                    </a:lnTo>
                    <a:lnTo>
                      <a:pt x="166" y="47"/>
                    </a:lnTo>
                    <a:lnTo>
                      <a:pt x="164" y="46"/>
                    </a:lnTo>
                    <a:lnTo>
                      <a:pt x="160" y="44"/>
                    </a:lnTo>
                    <a:lnTo>
                      <a:pt x="157" y="43"/>
                    </a:lnTo>
                    <a:lnTo>
                      <a:pt x="153" y="42"/>
                    </a:lnTo>
                    <a:lnTo>
                      <a:pt x="151" y="41"/>
                    </a:lnTo>
                    <a:lnTo>
                      <a:pt x="146" y="40"/>
                    </a:lnTo>
                    <a:lnTo>
                      <a:pt x="144" y="38"/>
                    </a:lnTo>
                    <a:lnTo>
                      <a:pt x="140" y="37"/>
                    </a:lnTo>
                    <a:lnTo>
                      <a:pt x="137" y="36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6" y="34"/>
                    </a:lnTo>
                    <a:lnTo>
                      <a:pt x="124" y="32"/>
                    </a:lnTo>
                    <a:lnTo>
                      <a:pt x="120" y="31"/>
                    </a:lnTo>
                    <a:lnTo>
                      <a:pt x="117" y="30"/>
                    </a:lnTo>
                    <a:lnTo>
                      <a:pt x="112" y="29"/>
                    </a:lnTo>
                    <a:lnTo>
                      <a:pt x="110" y="28"/>
                    </a:lnTo>
                    <a:lnTo>
                      <a:pt x="106" y="28"/>
                    </a:lnTo>
                    <a:lnTo>
                      <a:pt x="102" y="27"/>
                    </a:lnTo>
                    <a:lnTo>
                      <a:pt x="99" y="25"/>
                    </a:lnTo>
                    <a:lnTo>
                      <a:pt x="95" y="25"/>
                    </a:lnTo>
                    <a:lnTo>
                      <a:pt x="92" y="24"/>
                    </a:lnTo>
                    <a:lnTo>
                      <a:pt x="88" y="24"/>
                    </a:lnTo>
                    <a:lnTo>
                      <a:pt x="85" y="23"/>
                    </a:lnTo>
                    <a:lnTo>
                      <a:pt x="81" y="23"/>
                    </a:lnTo>
                    <a:lnTo>
                      <a:pt x="77" y="23"/>
                    </a:lnTo>
                    <a:lnTo>
                      <a:pt x="74" y="22"/>
                    </a:lnTo>
                    <a:lnTo>
                      <a:pt x="70" y="22"/>
                    </a:lnTo>
                    <a:lnTo>
                      <a:pt x="68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49" y="19"/>
                    </a:lnTo>
                    <a:lnTo>
                      <a:pt x="45" y="19"/>
                    </a:lnTo>
                    <a:lnTo>
                      <a:pt x="42" y="19"/>
                    </a:lnTo>
                    <a:lnTo>
                      <a:pt x="40" y="21"/>
                    </a:lnTo>
                    <a:lnTo>
                      <a:pt x="35" y="21"/>
                    </a:lnTo>
                    <a:lnTo>
                      <a:pt x="31" y="21"/>
                    </a:lnTo>
                    <a:lnTo>
                      <a:pt x="28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7" name="Freeform 296"/>
              <p:cNvSpPr>
                <a:spLocks/>
              </p:cNvSpPr>
              <p:nvPr/>
            </p:nvSpPr>
            <p:spPr bwMode="auto">
              <a:xfrm>
                <a:off x="1646" y="1649"/>
                <a:ext cx="77" cy="39"/>
              </a:xfrm>
              <a:custGeom>
                <a:avLst/>
                <a:gdLst>
                  <a:gd name="T0" fmla="*/ 0 w 230"/>
                  <a:gd name="T1" fmla="*/ 0 h 119"/>
                  <a:gd name="T2" fmla="*/ 0 w 230"/>
                  <a:gd name="T3" fmla="*/ 0 h 119"/>
                  <a:gd name="T4" fmla="*/ 0 w 230"/>
                  <a:gd name="T5" fmla="*/ 0 h 119"/>
                  <a:gd name="T6" fmla="*/ 0 w 230"/>
                  <a:gd name="T7" fmla="*/ 0 h 119"/>
                  <a:gd name="T8" fmla="*/ 0 w 230"/>
                  <a:gd name="T9" fmla="*/ 0 h 119"/>
                  <a:gd name="T10" fmla="*/ 0 w 230"/>
                  <a:gd name="T11" fmla="*/ 0 h 119"/>
                  <a:gd name="T12" fmla="*/ 0 w 230"/>
                  <a:gd name="T13" fmla="*/ 0 h 119"/>
                  <a:gd name="T14" fmla="*/ 0 w 230"/>
                  <a:gd name="T15" fmla="*/ 0 h 119"/>
                  <a:gd name="T16" fmla="*/ 0 w 230"/>
                  <a:gd name="T17" fmla="*/ 0 h 119"/>
                  <a:gd name="T18" fmla="*/ 0 w 230"/>
                  <a:gd name="T19" fmla="*/ 0 h 119"/>
                  <a:gd name="T20" fmla="*/ 0 w 230"/>
                  <a:gd name="T21" fmla="*/ 0 h 119"/>
                  <a:gd name="T22" fmla="*/ 0 w 230"/>
                  <a:gd name="T23" fmla="*/ 0 h 119"/>
                  <a:gd name="T24" fmla="*/ 0 w 230"/>
                  <a:gd name="T25" fmla="*/ 0 h 119"/>
                  <a:gd name="T26" fmla="*/ 0 w 230"/>
                  <a:gd name="T27" fmla="*/ 0 h 119"/>
                  <a:gd name="T28" fmla="*/ 0 w 230"/>
                  <a:gd name="T29" fmla="*/ 0 h 119"/>
                  <a:gd name="T30" fmla="*/ 0 w 230"/>
                  <a:gd name="T31" fmla="*/ 0 h 119"/>
                  <a:gd name="T32" fmla="*/ 0 w 230"/>
                  <a:gd name="T33" fmla="*/ 0 h 119"/>
                  <a:gd name="T34" fmla="*/ 0 w 230"/>
                  <a:gd name="T35" fmla="*/ 0 h 119"/>
                  <a:gd name="T36" fmla="*/ 0 w 230"/>
                  <a:gd name="T37" fmla="*/ 0 h 119"/>
                  <a:gd name="T38" fmla="*/ 0 w 230"/>
                  <a:gd name="T39" fmla="*/ 0 h 119"/>
                  <a:gd name="T40" fmla="*/ 0 w 230"/>
                  <a:gd name="T41" fmla="*/ 0 h 119"/>
                  <a:gd name="T42" fmla="*/ 0 w 230"/>
                  <a:gd name="T43" fmla="*/ 0 h 119"/>
                  <a:gd name="T44" fmla="*/ 0 w 230"/>
                  <a:gd name="T45" fmla="*/ 0 h 119"/>
                  <a:gd name="T46" fmla="*/ 0 w 230"/>
                  <a:gd name="T47" fmla="*/ 0 h 119"/>
                  <a:gd name="T48" fmla="*/ 0 w 230"/>
                  <a:gd name="T49" fmla="*/ 0 h 119"/>
                  <a:gd name="T50" fmla="*/ 0 w 230"/>
                  <a:gd name="T51" fmla="*/ 0 h 119"/>
                  <a:gd name="T52" fmla="*/ 0 w 230"/>
                  <a:gd name="T53" fmla="*/ 0 h 119"/>
                  <a:gd name="T54" fmla="*/ 0 w 230"/>
                  <a:gd name="T55" fmla="*/ 0 h 119"/>
                  <a:gd name="T56" fmla="*/ 0 w 230"/>
                  <a:gd name="T57" fmla="*/ 0 h 119"/>
                  <a:gd name="T58" fmla="*/ 0 w 230"/>
                  <a:gd name="T59" fmla="*/ 0 h 119"/>
                  <a:gd name="T60" fmla="*/ 0 w 230"/>
                  <a:gd name="T61" fmla="*/ 0 h 119"/>
                  <a:gd name="T62" fmla="*/ 0 w 230"/>
                  <a:gd name="T63" fmla="*/ 0 h 119"/>
                  <a:gd name="T64" fmla="*/ 0 w 230"/>
                  <a:gd name="T65" fmla="*/ 0 h 119"/>
                  <a:gd name="T66" fmla="*/ 0 w 230"/>
                  <a:gd name="T67" fmla="*/ 0 h 119"/>
                  <a:gd name="T68" fmla="*/ 0 w 230"/>
                  <a:gd name="T69" fmla="*/ 0 h 119"/>
                  <a:gd name="T70" fmla="*/ 0 w 230"/>
                  <a:gd name="T71" fmla="*/ 0 h 119"/>
                  <a:gd name="T72" fmla="*/ 0 w 230"/>
                  <a:gd name="T73" fmla="*/ 0 h 119"/>
                  <a:gd name="T74" fmla="*/ 0 w 230"/>
                  <a:gd name="T75" fmla="*/ 0 h 119"/>
                  <a:gd name="T76" fmla="*/ 0 w 230"/>
                  <a:gd name="T77" fmla="*/ 0 h 119"/>
                  <a:gd name="T78" fmla="*/ 0 w 230"/>
                  <a:gd name="T79" fmla="*/ 0 h 119"/>
                  <a:gd name="T80" fmla="*/ 0 w 230"/>
                  <a:gd name="T81" fmla="*/ 0 h 119"/>
                  <a:gd name="T82" fmla="*/ 0 w 230"/>
                  <a:gd name="T83" fmla="*/ 0 h 119"/>
                  <a:gd name="T84" fmla="*/ 0 w 230"/>
                  <a:gd name="T85" fmla="*/ 0 h 119"/>
                  <a:gd name="T86" fmla="*/ 0 w 230"/>
                  <a:gd name="T87" fmla="*/ 0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119"/>
                  <a:gd name="T134" fmla="*/ 230 w 230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119">
                    <a:moveTo>
                      <a:pt x="6" y="99"/>
                    </a:moveTo>
                    <a:lnTo>
                      <a:pt x="8" y="95"/>
                    </a:lnTo>
                    <a:lnTo>
                      <a:pt x="12" y="94"/>
                    </a:lnTo>
                    <a:lnTo>
                      <a:pt x="14" y="90"/>
                    </a:lnTo>
                    <a:lnTo>
                      <a:pt x="18" y="89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6" y="82"/>
                    </a:lnTo>
                    <a:lnTo>
                      <a:pt x="30" y="80"/>
                    </a:lnTo>
                    <a:lnTo>
                      <a:pt x="34" y="75"/>
                    </a:lnTo>
                    <a:lnTo>
                      <a:pt x="40" y="71"/>
                    </a:lnTo>
                    <a:lnTo>
                      <a:pt x="43" y="70"/>
                    </a:lnTo>
                    <a:lnTo>
                      <a:pt x="46" y="69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7" y="62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70" y="55"/>
                    </a:lnTo>
                    <a:lnTo>
                      <a:pt x="72" y="54"/>
                    </a:lnTo>
                    <a:lnTo>
                      <a:pt x="76" y="52"/>
                    </a:lnTo>
                    <a:lnTo>
                      <a:pt x="79" y="51"/>
                    </a:lnTo>
                    <a:lnTo>
                      <a:pt x="82" y="50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2" y="45"/>
                    </a:lnTo>
                    <a:lnTo>
                      <a:pt x="97" y="44"/>
                    </a:lnTo>
                    <a:lnTo>
                      <a:pt x="101" y="42"/>
                    </a:lnTo>
                    <a:lnTo>
                      <a:pt x="105" y="41"/>
                    </a:lnTo>
                    <a:lnTo>
                      <a:pt x="110" y="38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24" y="30"/>
                    </a:lnTo>
                    <a:lnTo>
                      <a:pt x="129" y="26"/>
                    </a:lnTo>
                    <a:lnTo>
                      <a:pt x="134" y="25"/>
                    </a:lnTo>
                    <a:lnTo>
                      <a:pt x="136" y="24"/>
                    </a:lnTo>
                    <a:lnTo>
                      <a:pt x="139" y="23"/>
                    </a:lnTo>
                    <a:lnTo>
                      <a:pt x="142" y="22"/>
                    </a:lnTo>
                    <a:lnTo>
                      <a:pt x="146" y="22"/>
                    </a:lnTo>
                    <a:lnTo>
                      <a:pt x="150" y="20"/>
                    </a:lnTo>
                    <a:lnTo>
                      <a:pt x="154" y="19"/>
                    </a:lnTo>
                    <a:lnTo>
                      <a:pt x="159" y="17"/>
                    </a:lnTo>
                    <a:lnTo>
                      <a:pt x="162" y="16"/>
                    </a:lnTo>
                    <a:lnTo>
                      <a:pt x="167" y="14"/>
                    </a:lnTo>
                    <a:lnTo>
                      <a:pt x="171" y="13"/>
                    </a:lnTo>
                    <a:lnTo>
                      <a:pt x="174" y="12"/>
                    </a:lnTo>
                    <a:lnTo>
                      <a:pt x="178" y="11"/>
                    </a:lnTo>
                    <a:lnTo>
                      <a:pt x="181" y="10"/>
                    </a:lnTo>
                    <a:lnTo>
                      <a:pt x="185" y="9"/>
                    </a:lnTo>
                    <a:lnTo>
                      <a:pt x="188" y="7"/>
                    </a:lnTo>
                    <a:lnTo>
                      <a:pt x="192" y="6"/>
                    </a:lnTo>
                    <a:lnTo>
                      <a:pt x="196" y="5"/>
                    </a:lnTo>
                    <a:lnTo>
                      <a:pt x="200" y="3"/>
                    </a:lnTo>
                    <a:lnTo>
                      <a:pt x="205" y="1"/>
                    </a:lnTo>
                    <a:lnTo>
                      <a:pt x="210" y="1"/>
                    </a:lnTo>
                    <a:lnTo>
                      <a:pt x="213" y="0"/>
                    </a:lnTo>
                    <a:lnTo>
                      <a:pt x="217" y="0"/>
                    </a:lnTo>
                    <a:lnTo>
                      <a:pt x="220" y="0"/>
                    </a:lnTo>
                    <a:lnTo>
                      <a:pt x="223" y="3"/>
                    </a:lnTo>
                    <a:lnTo>
                      <a:pt x="225" y="4"/>
                    </a:lnTo>
                    <a:lnTo>
                      <a:pt x="228" y="6"/>
                    </a:lnTo>
                    <a:lnTo>
                      <a:pt x="229" y="10"/>
                    </a:lnTo>
                    <a:lnTo>
                      <a:pt x="230" y="13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30" y="23"/>
                    </a:lnTo>
                    <a:lnTo>
                      <a:pt x="229" y="26"/>
                    </a:lnTo>
                    <a:lnTo>
                      <a:pt x="226" y="29"/>
                    </a:lnTo>
                    <a:lnTo>
                      <a:pt x="225" y="31"/>
                    </a:lnTo>
                    <a:lnTo>
                      <a:pt x="222" y="32"/>
                    </a:lnTo>
                    <a:lnTo>
                      <a:pt x="218" y="35"/>
                    </a:lnTo>
                    <a:lnTo>
                      <a:pt x="213" y="36"/>
                    </a:lnTo>
                    <a:lnTo>
                      <a:pt x="209" y="36"/>
                    </a:lnTo>
                    <a:lnTo>
                      <a:pt x="205" y="37"/>
                    </a:lnTo>
                    <a:lnTo>
                      <a:pt x="201" y="38"/>
                    </a:lnTo>
                    <a:lnTo>
                      <a:pt x="197" y="39"/>
                    </a:lnTo>
                    <a:lnTo>
                      <a:pt x="193" y="39"/>
                    </a:lnTo>
                    <a:lnTo>
                      <a:pt x="188" y="41"/>
                    </a:lnTo>
                    <a:lnTo>
                      <a:pt x="186" y="41"/>
                    </a:lnTo>
                    <a:lnTo>
                      <a:pt x="181" y="41"/>
                    </a:lnTo>
                    <a:lnTo>
                      <a:pt x="178" y="42"/>
                    </a:lnTo>
                    <a:lnTo>
                      <a:pt x="173" y="43"/>
                    </a:lnTo>
                    <a:lnTo>
                      <a:pt x="169" y="44"/>
                    </a:lnTo>
                    <a:lnTo>
                      <a:pt x="166" y="44"/>
                    </a:lnTo>
                    <a:lnTo>
                      <a:pt x="161" y="45"/>
                    </a:lnTo>
                    <a:lnTo>
                      <a:pt x="158" y="46"/>
                    </a:lnTo>
                    <a:lnTo>
                      <a:pt x="153" y="48"/>
                    </a:lnTo>
                    <a:lnTo>
                      <a:pt x="149" y="49"/>
                    </a:lnTo>
                    <a:lnTo>
                      <a:pt x="147" y="50"/>
                    </a:lnTo>
                    <a:lnTo>
                      <a:pt x="145" y="50"/>
                    </a:lnTo>
                    <a:lnTo>
                      <a:pt x="142" y="51"/>
                    </a:lnTo>
                    <a:lnTo>
                      <a:pt x="137" y="52"/>
                    </a:lnTo>
                    <a:lnTo>
                      <a:pt x="133" y="55"/>
                    </a:lnTo>
                    <a:lnTo>
                      <a:pt x="129" y="57"/>
                    </a:lnTo>
                    <a:lnTo>
                      <a:pt x="124" y="60"/>
                    </a:lnTo>
                    <a:lnTo>
                      <a:pt x="120" y="62"/>
                    </a:lnTo>
                    <a:lnTo>
                      <a:pt x="115" y="65"/>
                    </a:lnTo>
                    <a:lnTo>
                      <a:pt x="111" y="67"/>
                    </a:lnTo>
                    <a:lnTo>
                      <a:pt x="108" y="68"/>
                    </a:lnTo>
                    <a:lnTo>
                      <a:pt x="104" y="69"/>
                    </a:lnTo>
                    <a:lnTo>
                      <a:pt x="101" y="70"/>
                    </a:lnTo>
                    <a:lnTo>
                      <a:pt x="97" y="71"/>
                    </a:lnTo>
                    <a:lnTo>
                      <a:pt x="95" y="73"/>
                    </a:lnTo>
                    <a:lnTo>
                      <a:pt x="91" y="75"/>
                    </a:lnTo>
                    <a:lnTo>
                      <a:pt x="88" y="76"/>
                    </a:lnTo>
                    <a:lnTo>
                      <a:pt x="85" y="77"/>
                    </a:lnTo>
                    <a:lnTo>
                      <a:pt x="82" y="78"/>
                    </a:lnTo>
                    <a:lnTo>
                      <a:pt x="78" y="80"/>
                    </a:lnTo>
                    <a:lnTo>
                      <a:pt x="76" y="81"/>
                    </a:lnTo>
                    <a:lnTo>
                      <a:pt x="70" y="83"/>
                    </a:lnTo>
                    <a:lnTo>
                      <a:pt x="65" y="87"/>
                    </a:lnTo>
                    <a:lnTo>
                      <a:pt x="62" y="88"/>
                    </a:lnTo>
                    <a:lnTo>
                      <a:pt x="58" y="89"/>
                    </a:lnTo>
                    <a:lnTo>
                      <a:pt x="56" y="90"/>
                    </a:lnTo>
                    <a:lnTo>
                      <a:pt x="53" y="93"/>
                    </a:lnTo>
                    <a:lnTo>
                      <a:pt x="47" y="95"/>
                    </a:lnTo>
                    <a:lnTo>
                      <a:pt x="41" y="99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3" y="105"/>
                    </a:lnTo>
                    <a:lnTo>
                      <a:pt x="31" y="107"/>
                    </a:lnTo>
                    <a:lnTo>
                      <a:pt x="27" y="109"/>
                    </a:lnTo>
                    <a:lnTo>
                      <a:pt x="25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14" y="118"/>
                    </a:lnTo>
                    <a:lnTo>
                      <a:pt x="9" y="119"/>
                    </a:lnTo>
                    <a:lnTo>
                      <a:pt x="5" y="118"/>
                    </a:lnTo>
                    <a:lnTo>
                      <a:pt x="2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2" y="102"/>
                    </a:lnTo>
                    <a:lnTo>
                      <a:pt x="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8" name="Freeform 297"/>
              <p:cNvSpPr>
                <a:spLocks/>
              </p:cNvSpPr>
              <p:nvPr/>
            </p:nvSpPr>
            <p:spPr bwMode="auto">
              <a:xfrm>
                <a:off x="1636" y="1451"/>
                <a:ext cx="27" cy="23"/>
              </a:xfrm>
              <a:custGeom>
                <a:avLst/>
                <a:gdLst>
                  <a:gd name="T0" fmla="*/ 0 w 82"/>
                  <a:gd name="T1" fmla="*/ 0 h 69"/>
                  <a:gd name="T2" fmla="*/ 0 w 82"/>
                  <a:gd name="T3" fmla="*/ 0 h 69"/>
                  <a:gd name="T4" fmla="*/ 0 w 82"/>
                  <a:gd name="T5" fmla="*/ 0 h 69"/>
                  <a:gd name="T6" fmla="*/ 0 w 82"/>
                  <a:gd name="T7" fmla="*/ 0 h 69"/>
                  <a:gd name="T8" fmla="*/ 0 w 82"/>
                  <a:gd name="T9" fmla="*/ 0 h 69"/>
                  <a:gd name="T10" fmla="*/ 0 w 82"/>
                  <a:gd name="T11" fmla="*/ 0 h 69"/>
                  <a:gd name="T12" fmla="*/ 0 w 82"/>
                  <a:gd name="T13" fmla="*/ 0 h 69"/>
                  <a:gd name="T14" fmla="*/ 0 w 82"/>
                  <a:gd name="T15" fmla="*/ 0 h 69"/>
                  <a:gd name="T16" fmla="*/ 0 w 82"/>
                  <a:gd name="T17" fmla="*/ 0 h 69"/>
                  <a:gd name="T18" fmla="*/ 0 w 82"/>
                  <a:gd name="T19" fmla="*/ 0 h 69"/>
                  <a:gd name="T20" fmla="*/ 0 w 82"/>
                  <a:gd name="T21" fmla="*/ 0 h 69"/>
                  <a:gd name="T22" fmla="*/ 0 w 82"/>
                  <a:gd name="T23" fmla="*/ 0 h 69"/>
                  <a:gd name="T24" fmla="*/ 0 w 82"/>
                  <a:gd name="T25" fmla="*/ 0 h 69"/>
                  <a:gd name="T26" fmla="*/ 0 w 82"/>
                  <a:gd name="T27" fmla="*/ 0 h 69"/>
                  <a:gd name="T28" fmla="*/ 0 w 82"/>
                  <a:gd name="T29" fmla="*/ 0 h 69"/>
                  <a:gd name="T30" fmla="*/ 0 w 82"/>
                  <a:gd name="T31" fmla="*/ 0 h 69"/>
                  <a:gd name="T32" fmla="*/ 0 w 82"/>
                  <a:gd name="T33" fmla="*/ 0 h 69"/>
                  <a:gd name="T34" fmla="*/ 0 w 82"/>
                  <a:gd name="T35" fmla="*/ 0 h 69"/>
                  <a:gd name="T36" fmla="*/ 0 w 82"/>
                  <a:gd name="T37" fmla="*/ 0 h 69"/>
                  <a:gd name="T38" fmla="*/ 0 w 82"/>
                  <a:gd name="T39" fmla="*/ 0 h 69"/>
                  <a:gd name="T40" fmla="*/ 0 w 82"/>
                  <a:gd name="T41" fmla="*/ 0 h 69"/>
                  <a:gd name="T42" fmla="*/ 0 w 82"/>
                  <a:gd name="T43" fmla="*/ 0 h 69"/>
                  <a:gd name="T44" fmla="*/ 0 w 82"/>
                  <a:gd name="T45" fmla="*/ 0 h 69"/>
                  <a:gd name="T46" fmla="*/ 0 w 82"/>
                  <a:gd name="T47" fmla="*/ 0 h 69"/>
                  <a:gd name="T48" fmla="*/ 0 w 82"/>
                  <a:gd name="T49" fmla="*/ 0 h 69"/>
                  <a:gd name="T50" fmla="*/ 0 w 82"/>
                  <a:gd name="T51" fmla="*/ 0 h 69"/>
                  <a:gd name="T52" fmla="*/ 0 w 82"/>
                  <a:gd name="T53" fmla="*/ 0 h 69"/>
                  <a:gd name="T54" fmla="*/ 0 w 82"/>
                  <a:gd name="T55" fmla="*/ 0 h 69"/>
                  <a:gd name="T56" fmla="*/ 0 w 82"/>
                  <a:gd name="T57" fmla="*/ 0 h 69"/>
                  <a:gd name="T58" fmla="*/ 0 w 82"/>
                  <a:gd name="T59" fmla="*/ 0 h 69"/>
                  <a:gd name="T60" fmla="*/ 0 w 82"/>
                  <a:gd name="T61" fmla="*/ 0 h 69"/>
                  <a:gd name="T62" fmla="*/ 0 w 82"/>
                  <a:gd name="T63" fmla="*/ 0 h 69"/>
                  <a:gd name="T64" fmla="*/ 0 w 82"/>
                  <a:gd name="T65" fmla="*/ 0 h 69"/>
                  <a:gd name="T66" fmla="*/ 0 w 82"/>
                  <a:gd name="T67" fmla="*/ 0 h 69"/>
                  <a:gd name="T68" fmla="*/ 0 w 82"/>
                  <a:gd name="T69" fmla="*/ 0 h 69"/>
                  <a:gd name="T70" fmla="*/ 0 w 82"/>
                  <a:gd name="T71" fmla="*/ 0 h 69"/>
                  <a:gd name="T72" fmla="*/ 0 w 82"/>
                  <a:gd name="T73" fmla="*/ 0 h 69"/>
                  <a:gd name="T74" fmla="*/ 0 w 82"/>
                  <a:gd name="T75" fmla="*/ 0 h 69"/>
                  <a:gd name="T76" fmla="*/ 0 w 82"/>
                  <a:gd name="T77" fmla="*/ 0 h 69"/>
                  <a:gd name="T78" fmla="*/ 0 w 82"/>
                  <a:gd name="T79" fmla="*/ 0 h 69"/>
                  <a:gd name="T80" fmla="*/ 0 w 82"/>
                  <a:gd name="T81" fmla="*/ 0 h 69"/>
                  <a:gd name="T82" fmla="*/ 0 w 82"/>
                  <a:gd name="T83" fmla="*/ 0 h 69"/>
                  <a:gd name="T84" fmla="*/ 0 w 82"/>
                  <a:gd name="T85" fmla="*/ 0 h 69"/>
                  <a:gd name="T86" fmla="*/ 0 w 82"/>
                  <a:gd name="T87" fmla="*/ 0 h 69"/>
                  <a:gd name="T88" fmla="*/ 0 w 82"/>
                  <a:gd name="T89" fmla="*/ 0 h 69"/>
                  <a:gd name="T90" fmla="*/ 0 w 82"/>
                  <a:gd name="T91" fmla="*/ 0 h 69"/>
                  <a:gd name="T92" fmla="*/ 0 w 82"/>
                  <a:gd name="T93" fmla="*/ 0 h 69"/>
                  <a:gd name="T94" fmla="*/ 0 w 82"/>
                  <a:gd name="T95" fmla="*/ 0 h 69"/>
                  <a:gd name="T96" fmla="*/ 0 w 82"/>
                  <a:gd name="T97" fmla="*/ 0 h 69"/>
                  <a:gd name="T98" fmla="*/ 0 w 82"/>
                  <a:gd name="T99" fmla="*/ 0 h 69"/>
                  <a:gd name="T100" fmla="*/ 0 w 82"/>
                  <a:gd name="T101" fmla="*/ 0 h 69"/>
                  <a:gd name="T102" fmla="*/ 0 w 82"/>
                  <a:gd name="T103" fmla="*/ 0 h 69"/>
                  <a:gd name="T104" fmla="*/ 0 w 82"/>
                  <a:gd name="T105" fmla="*/ 0 h 69"/>
                  <a:gd name="T106" fmla="*/ 0 w 82"/>
                  <a:gd name="T107" fmla="*/ 0 h 69"/>
                  <a:gd name="T108" fmla="*/ 0 w 82"/>
                  <a:gd name="T109" fmla="*/ 0 h 69"/>
                  <a:gd name="T110" fmla="*/ 0 w 82"/>
                  <a:gd name="T111" fmla="*/ 0 h 69"/>
                  <a:gd name="T112" fmla="*/ 0 w 82"/>
                  <a:gd name="T113" fmla="*/ 0 h 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2"/>
                  <a:gd name="T172" fmla="*/ 0 h 69"/>
                  <a:gd name="T173" fmla="*/ 82 w 82"/>
                  <a:gd name="T174" fmla="*/ 69 h 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2" h="69">
                    <a:moveTo>
                      <a:pt x="21" y="9"/>
                    </a:moveTo>
                    <a:lnTo>
                      <a:pt x="21" y="7"/>
                    </a:lnTo>
                    <a:lnTo>
                      <a:pt x="22" y="7"/>
                    </a:lnTo>
                    <a:lnTo>
                      <a:pt x="25" y="6"/>
                    </a:lnTo>
                    <a:lnTo>
                      <a:pt x="28" y="5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1"/>
                    </a:lnTo>
                    <a:lnTo>
                      <a:pt x="69" y="3"/>
                    </a:lnTo>
                    <a:lnTo>
                      <a:pt x="72" y="6"/>
                    </a:lnTo>
                    <a:lnTo>
                      <a:pt x="76" y="9"/>
                    </a:lnTo>
                    <a:lnTo>
                      <a:pt x="79" y="15"/>
                    </a:lnTo>
                    <a:lnTo>
                      <a:pt x="81" y="19"/>
                    </a:lnTo>
                    <a:lnTo>
                      <a:pt x="82" y="25"/>
                    </a:lnTo>
                    <a:lnTo>
                      <a:pt x="81" y="30"/>
                    </a:lnTo>
                    <a:lnTo>
                      <a:pt x="79" y="36"/>
                    </a:lnTo>
                    <a:lnTo>
                      <a:pt x="77" y="41"/>
                    </a:lnTo>
                    <a:lnTo>
                      <a:pt x="75" y="45"/>
                    </a:lnTo>
                    <a:lnTo>
                      <a:pt x="71" y="50"/>
                    </a:lnTo>
                    <a:lnTo>
                      <a:pt x="66" y="56"/>
                    </a:lnTo>
                    <a:lnTo>
                      <a:pt x="60" y="60"/>
                    </a:lnTo>
                    <a:lnTo>
                      <a:pt x="56" y="63"/>
                    </a:lnTo>
                    <a:lnTo>
                      <a:pt x="52" y="64"/>
                    </a:lnTo>
                    <a:lnTo>
                      <a:pt x="48" y="66"/>
                    </a:lnTo>
                    <a:lnTo>
                      <a:pt x="46" y="67"/>
                    </a:lnTo>
                    <a:lnTo>
                      <a:pt x="44" y="68"/>
                    </a:lnTo>
                    <a:lnTo>
                      <a:pt x="40" y="68"/>
                    </a:lnTo>
                    <a:lnTo>
                      <a:pt x="37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5" y="64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7" y="60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1" y="38"/>
                    </a:lnTo>
                    <a:lnTo>
                      <a:pt x="1" y="35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6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A5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9" name="Freeform 298"/>
              <p:cNvSpPr>
                <a:spLocks/>
              </p:cNvSpPr>
              <p:nvPr/>
            </p:nvSpPr>
            <p:spPr bwMode="auto">
              <a:xfrm>
                <a:off x="1632" y="1447"/>
                <a:ext cx="49" cy="45"/>
              </a:xfrm>
              <a:custGeom>
                <a:avLst/>
                <a:gdLst>
                  <a:gd name="T0" fmla="*/ 0 w 147"/>
                  <a:gd name="T1" fmla="*/ 0 h 136"/>
                  <a:gd name="T2" fmla="*/ 0 w 147"/>
                  <a:gd name="T3" fmla="*/ 0 h 136"/>
                  <a:gd name="T4" fmla="*/ 0 w 147"/>
                  <a:gd name="T5" fmla="*/ 0 h 136"/>
                  <a:gd name="T6" fmla="*/ 0 w 147"/>
                  <a:gd name="T7" fmla="*/ 0 h 136"/>
                  <a:gd name="T8" fmla="*/ 0 w 147"/>
                  <a:gd name="T9" fmla="*/ 0 h 136"/>
                  <a:gd name="T10" fmla="*/ 0 w 147"/>
                  <a:gd name="T11" fmla="*/ 0 h 136"/>
                  <a:gd name="T12" fmla="*/ 0 w 147"/>
                  <a:gd name="T13" fmla="*/ 0 h 136"/>
                  <a:gd name="T14" fmla="*/ 0 w 147"/>
                  <a:gd name="T15" fmla="*/ 0 h 136"/>
                  <a:gd name="T16" fmla="*/ 0 w 147"/>
                  <a:gd name="T17" fmla="*/ 0 h 136"/>
                  <a:gd name="T18" fmla="*/ 0 w 147"/>
                  <a:gd name="T19" fmla="*/ 0 h 136"/>
                  <a:gd name="T20" fmla="*/ 0 w 147"/>
                  <a:gd name="T21" fmla="*/ 0 h 136"/>
                  <a:gd name="T22" fmla="*/ 0 w 147"/>
                  <a:gd name="T23" fmla="*/ 0 h 136"/>
                  <a:gd name="T24" fmla="*/ 0 w 147"/>
                  <a:gd name="T25" fmla="*/ 0 h 136"/>
                  <a:gd name="T26" fmla="*/ 0 w 147"/>
                  <a:gd name="T27" fmla="*/ 0 h 136"/>
                  <a:gd name="T28" fmla="*/ 0 w 147"/>
                  <a:gd name="T29" fmla="*/ 0 h 136"/>
                  <a:gd name="T30" fmla="*/ 0 w 147"/>
                  <a:gd name="T31" fmla="*/ 0 h 136"/>
                  <a:gd name="T32" fmla="*/ 0 w 147"/>
                  <a:gd name="T33" fmla="*/ 0 h 136"/>
                  <a:gd name="T34" fmla="*/ 0 w 147"/>
                  <a:gd name="T35" fmla="*/ 0 h 136"/>
                  <a:gd name="T36" fmla="*/ 0 w 147"/>
                  <a:gd name="T37" fmla="*/ 0 h 136"/>
                  <a:gd name="T38" fmla="*/ 0 w 147"/>
                  <a:gd name="T39" fmla="*/ 0 h 136"/>
                  <a:gd name="T40" fmla="*/ 0 w 147"/>
                  <a:gd name="T41" fmla="*/ 0 h 136"/>
                  <a:gd name="T42" fmla="*/ 0 w 147"/>
                  <a:gd name="T43" fmla="*/ 0 h 136"/>
                  <a:gd name="T44" fmla="*/ 0 w 147"/>
                  <a:gd name="T45" fmla="*/ 0 h 136"/>
                  <a:gd name="T46" fmla="*/ 0 w 147"/>
                  <a:gd name="T47" fmla="*/ 0 h 136"/>
                  <a:gd name="T48" fmla="*/ 0 w 147"/>
                  <a:gd name="T49" fmla="*/ 0 h 136"/>
                  <a:gd name="T50" fmla="*/ 0 w 147"/>
                  <a:gd name="T51" fmla="*/ 0 h 136"/>
                  <a:gd name="T52" fmla="*/ 0 w 147"/>
                  <a:gd name="T53" fmla="*/ 0 h 136"/>
                  <a:gd name="T54" fmla="*/ 0 w 147"/>
                  <a:gd name="T55" fmla="*/ 0 h 136"/>
                  <a:gd name="T56" fmla="*/ 0 w 147"/>
                  <a:gd name="T57" fmla="*/ 0 h 136"/>
                  <a:gd name="T58" fmla="*/ 0 w 147"/>
                  <a:gd name="T59" fmla="*/ 0 h 136"/>
                  <a:gd name="T60" fmla="*/ 0 w 147"/>
                  <a:gd name="T61" fmla="*/ 0 h 136"/>
                  <a:gd name="T62" fmla="*/ 0 w 147"/>
                  <a:gd name="T63" fmla="*/ 0 h 136"/>
                  <a:gd name="T64" fmla="*/ 0 w 147"/>
                  <a:gd name="T65" fmla="*/ 0 h 136"/>
                  <a:gd name="T66" fmla="*/ 0 w 147"/>
                  <a:gd name="T67" fmla="*/ 0 h 136"/>
                  <a:gd name="T68" fmla="*/ 0 w 147"/>
                  <a:gd name="T69" fmla="*/ 0 h 136"/>
                  <a:gd name="T70" fmla="*/ 0 w 147"/>
                  <a:gd name="T71" fmla="*/ 0 h 136"/>
                  <a:gd name="T72" fmla="*/ 0 w 147"/>
                  <a:gd name="T73" fmla="*/ 0 h 136"/>
                  <a:gd name="T74" fmla="*/ 0 w 147"/>
                  <a:gd name="T75" fmla="*/ 0 h 136"/>
                  <a:gd name="T76" fmla="*/ 0 w 147"/>
                  <a:gd name="T77" fmla="*/ 0 h 136"/>
                  <a:gd name="T78" fmla="*/ 0 w 147"/>
                  <a:gd name="T79" fmla="*/ 0 h 136"/>
                  <a:gd name="T80" fmla="*/ 0 w 147"/>
                  <a:gd name="T81" fmla="*/ 0 h 136"/>
                  <a:gd name="T82" fmla="*/ 0 w 147"/>
                  <a:gd name="T83" fmla="*/ 0 h 136"/>
                  <a:gd name="T84" fmla="*/ 0 w 147"/>
                  <a:gd name="T85" fmla="*/ 0 h 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7"/>
                  <a:gd name="T130" fmla="*/ 0 h 136"/>
                  <a:gd name="T131" fmla="*/ 147 w 147"/>
                  <a:gd name="T132" fmla="*/ 136 h 1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7" h="136">
                    <a:moveTo>
                      <a:pt x="54" y="18"/>
                    </a:moveTo>
                    <a:lnTo>
                      <a:pt x="51" y="20"/>
                    </a:lnTo>
                    <a:lnTo>
                      <a:pt x="49" y="23"/>
                    </a:lnTo>
                    <a:lnTo>
                      <a:pt x="45" y="25"/>
                    </a:lnTo>
                    <a:lnTo>
                      <a:pt x="44" y="29"/>
                    </a:lnTo>
                    <a:lnTo>
                      <a:pt x="42" y="32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7" y="42"/>
                    </a:lnTo>
                    <a:lnTo>
                      <a:pt x="36" y="44"/>
                    </a:lnTo>
                    <a:lnTo>
                      <a:pt x="35" y="47"/>
                    </a:lnTo>
                    <a:lnTo>
                      <a:pt x="35" y="51"/>
                    </a:lnTo>
                    <a:lnTo>
                      <a:pt x="35" y="55"/>
                    </a:lnTo>
                    <a:lnTo>
                      <a:pt x="35" y="58"/>
                    </a:lnTo>
                    <a:lnTo>
                      <a:pt x="37" y="63"/>
                    </a:lnTo>
                    <a:lnTo>
                      <a:pt x="38" y="66"/>
                    </a:lnTo>
                    <a:lnTo>
                      <a:pt x="40" y="71"/>
                    </a:lnTo>
                    <a:lnTo>
                      <a:pt x="43" y="76"/>
                    </a:lnTo>
                    <a:lnTo>
                      <a:pt x="47" y="80"/>
                    </a:lnTo>
                    <a:lnTo>
                      <a:pt x="50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64" y="85"/>
                    </a:lnTo>
                    <a:lnTo>
                      <a:pt x="68" y="87"/>
                    </a:lnTo>
                    <a:lnTo>
                      <a:pt x="70" y="85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80" y="85"/>
                    </a:lnTo>
                    <a:lnTo>
                      <a:pt x="82" y="84"/>
                    </a:lnTo>
                    <a:lnTo>
                      <a:pt x="85" y="83"/>
                    </a:lnTo>
                    <a:lnTo>
                      <a:pt x="88" y="81"/>
                    </a:lnTo>
                    <a:lnTo>
                      <a:pt x="91" y="80"/>
                    </a:lnTo>
                    <a:lnTo>
                      <a:pt x="92" y="76"/>
                    </a:lnTo>
                    <a:lnTo>
                      <a:pt x="93" y="75"/>
                    </a:lnTo>
                    <a:lnTo>
                      <a:pt x="94" y="71"/>
                    </a:lnTo>
                    <a:lnTo>
                      <a:pt x="96" y="68"/>
                    </a:lnTo>
                    <a:lnTo>
                      <a:pt x="96" y="64"/>
                    </a:lnTo>
                    <a:lnTo>
                      <a:pt x="98" y="61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4" y="52"/>
                    </a:lnTo>
                    <a:lnTo>
                      <a:pt x="107" y="50"/>
                    </a:lnTo>
                    <a:lnTo>
                      <a:pt x="112" y="47"/>
                    </a:lnTo>
                    <a:lnTo>
                      <a:pt x="117" y="46"/>
                    </a:lnTo>
                    <a:lnTo>
                      <a:pt x="121" y="45"/>
                    </a:lnTo>
                    <a:lnTo>
                      <a:pt x="126" y="46"/>
                    </a:lnTo>
                    <a:lnTo>
                      <a:pt x="131" y="47"/>
                    </a:lnTo>
                    <a:lnTo>
                      <a:pt x="134" y="50"/>
                    </a:lnTo>
                    <a:lnTo>
                      <a:pt x="138" y="52"/>
                    </a:lnTo>
                    <a:lnTo>
                      <a:pt x="141" y="56"/>
                    </a:lnTo>
                    <a:lnTo>
                      <a:pt x="145" y="61"/>
                    </a:lnTo>
                    <a:lnTo>
                      <a:pt x="146" y="65"/>
                    </a:lnTo>
                    <a:lnTo>
                      <a:pt x="146" y="68"/>
                    </a:lnTo>
                    <a:lnTo>
                      <a:pt x="147" y="71"/>
                    </a:lnTo>
                    <a:lnTo>
                      <a:pt x="147" y="75"/>
                    </a:lnTo>
                    <a:lnTo>
                      <a:pt x="147" y="77"/>
                    </a:lnTo>
                    <a:lnTo>
                      <a:pt x="146" y="83"/>
                    </a:lnTo>
                    <a:lnTo>
                      <a:pt x="144" y="89"/>
                    </a:lnTo>
                    <a:lnTo>
                      <a:pt x="141" y="94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3" y="108"/>
                    </a:lnTo>
                    <a:lnTo>
                      <a:pt x="131" y="112"/>
                    </a:lnTo>
                    <a:lnTo>
                      <a:pt x="127" y="116"/>
                    </a:lnTo>
                    <a:lnTo>
                      <a:pt x="123" y="119"/>
                    </a:lnTo>
                    <a:lnTo>
                      <a:pt x="119" y="122"/>
                    </a:lnTo>
                    <a:lnTo>
                      <a:pt x="114" y="125"/>
                    </a:lnTo>
                    <a:lnTo>
                      <a:pt x="109" y="128"/>
                    </a:lnTo>
                    <a:lnTo>
                      <a:pt x="105" y="131"/>
                    </a:lnTo>
                    <a:lnTo>
                      <a:pt x="100" y="133"/>
                    </a:lnTo>
                    <a:lnTo>
                      <a:pt x="94" y="134"/>
                    </a:lnTo>
                    <a:lnTo>
                      <a:pt x="89" y="135"/>
                    </a:lnTo>
                    <a:lnTo>
                      <a:pt x="86" y="135"/>
                    </a:lnTo>
                    <a:lnTo>
                      <a:pt x="82" y="136"/>
                    </a:lnTo>
                    <a:lnTo>
                      <a:pt x="79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69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60" y="135"/>
                    </a:lnTo>
                    <a:lnTo>
                      <a:pt x="56" y="134"/>
                    </a:lnTo>
                    <a:lnTo>
                      <a:pt x="54" y="133"/>
                    </a:lnTo>
                    <a:lnTo>
                      <a:pt x="50" y="133"/>
                    </a:lnTo>
                    <a:lnTo>
                      <a:pt x="44" y="131"/>
                    </a:lnTo>
                    <a:lnTo>
                      <a:pt x="40" y="128"/>
                    </a:lnTo>
                    <a:lnTo>
                      <a:pt x="34" y="125"/>
                    </a:lnTo>
                    <a:lnTo>
                      <a:pt x="29" y="122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08"/>
                    </a:lnTo>
                    <a:lnTo>
                      <a:pt x="12" y="103"/>
                    </a:lnTo>
                    <a:lnTo>
                      <a:pt x="9" y="99"/>
                    </a:lnTo>
                    <a:lnTo>
                      <a:pt x="6" y="93"/>
                    </a:lnTo>
                    <a:lnTo>
                      <a:pt x="5" y="89"/>
                    </a:lnTo>
                    <a:lnTo>
                      <a:pt x="3" y="85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7" y="19"/>
                    </a:lnTo>
                    <a:lnTo>
                      <a:pt x="21" y="14"/>
                    </a:lnTo>
                    <a:lnTo>
                      <a:pt x="25" y="11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56" y="6"/>
                    </a:lnTo>
                    <a:lnTo>
                      <a:pt x="57" y="10"/>
                    </a:lnTo>
                    <a:lnTo>
                      <a:pt x="56" y="13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0" name="Freeform 299"/>
              <p:cNvSpPr>
                <a:spLocks/>
              </p:cNvSpPr>
              <p:nvPr/>
            </p:nvSpPr>
            <p:spPr bwMode="auto">
              <a:xfrm>
                <a:off x="1798" y="1572"/>
                <a:ext cx="70" cy="109"/>
              </a:xfrm>
              <a:custGeom>
                <a:avLst/>
                <a:gdLst>
                  <a:gd name="T0" fmla="*/ 0 w 212"/>
                  <a:gd name="T1" fmla="*/ 0 h 326"/>
                  <a:gd name="T2" fmla="*/ 0 w 212"/>
                  <a:gd name="T3" fmla="*/ 0 h 326"/>
                  <a:gd name="T4" fmla="*/ 0 w 212"/>
                  <a:gd name="T5" fmla="*/ 0 h 326"/>
                  <a:gd name="T6" fmla="*/ 0 w 212"/>
                  <a:gd name="T7" fmla="*/ 0 h 326"/>
                  <a:gd name="T8" fmla="*/ 0 w 212"/>
                  <a:gd name="T9" fmla="*/ 0 h 326"/>
                  <a:gd name="T10" fmla="*/ 0 w 212"/>
                  <a:gd name="T11" fmla="*/ 0 h 326"/>
                  <a:gd name="T12" fmla="*/ 0 w 212"/>
                  <a:gd name="T13" fmla="*/ 0 h 326"/>
                  <a:gd name="T14" fmla="*/ 0 w 212"/>
                  <a:gd name="T15" fmla="*/ 0 h 326"/>
                  <a:gd name="T16" fmla="*/ 0 w 212"/>
                  <a:gd name="T17" fmla="*/ 0 h 326"/>
                  <a:gd name="T18" fmla="*/ 0 w 212"/>
                  <a:gd name="T19" fmla="*/ 0 h 326"/>
                  <a:gd name="T20" fmla="*/ 0 w 212"/>
                  <a:gd name="T21" fmla="*/ 0 h 326"/>
                  <a:gd name="T22" fmla="*/ 0 w 212"/>
                  <a:gd name="T23" fmla="*/ 0 h 326"/>
                  <a:gd name="T24" fmla="*/ 0 w 212"/>
                  <a:gd name="T25" fmla="*/ 0 h 326"/>
                  <a:gd name="T26" fmla="*/ 0 w 212"/>
                  <a:gd name="T27" fmla="*/ 0 h 326"/>
                  <a:gd name="T28" fmla="*/ 0 w 212"/>
                  <a:gd name="T29" fmla="*/ 0 h 326"/>
                  <a:gd name="T30" fmla="*/ 0 w 212"/>
                  <a:gd name="T31" fmla="*/ 0 h 326"/>
                  <a:gd name="T32" fmla="*/ 0 w 212"/>
                  <a:gd name="T33" fmla="*/ 0 h 326"/>
                  <a:gd name="T34" fmla="*/ 0 w 212"/>
                  <a:gd name="T35" fmla="*/ 0 h 326"/>
                  <a:gd name="T36" fmla="*/ 0 w 212"/>
                  <a:gd name="T37" fmla="*/ 0 h 326"/>
                  <a:gd name="T38" fmla="*/ 0 w 212"/>
                  <a:gd name="T39" fmla="*/ 0 h 326"/>
                  <a:gd name="T40" fmla="*/ 0 w 212"/>
                  <a:gd name="T41" fmla="*/ 0 h 326"/>
                  <a:gd name="T42" fmla="*/ 0 w 212"/>
                  <a:gd name="T43" fmla="*/ 0 h 326"/>
                  <a:gd name="T44" fmla="*/ 0 w 212"/>
                  <a:gd name="T45" fmla="*/ 0 h 326"/>
                  <a:gd name="T46" fmla="*/ 0 w 212"/>
                  <a:gd name="T47" fmla="*/ 0 h 326"/>
                  <a:gd name="T48" fmla="*/ 0 w 212"/>
                  <a:gd name="T49" fmla="*/ 0 h 326"/>
                  <a:gd name="T50" fmla="*/ 0 w 212"/>
                  <a:gd name="T51" fmla="*/ 0 h 326"/>
                  <a:gd name="T52" fmla="*/ 0 w 212"/>
                  <a:gd name="T53" fmla="*/ 0 h 326"/>
                  <a:gd name="T54" fmla="*/ 0 w 212"/>
                  <a:gd name="T55" fmla="*/ 0 h 326"/>
                  <a:gd name="T56" fmla="*/ 0 w 212"/>
                  <a:gd name="T57" fmla="*/ 0 h 326"/>
                  <a:gd name="T58" fmla="*/ 0 w 212"/>
                  <a:gd name="T59" fmla="*/ 0 h 326"/>
                  <a:gd name="T60" fmla="*/ 0 w 212"/>
                  <a:gd name="T61" fmla="*/ 0 h 326"/>
                  <a:gd name="T62" fmla="*/ 0 w 212"/>
                  <a:gd name="T63" fmla="*/ 0 h 326"/>
                  <a:gd name="T64" fmla="*/ 0 w 212"/>
                  <a:gd name="T65" fmla="*/ 0 h 326"/>
                  <a:gd name="T66" fmla="*/ 0 w 212"/>
                  <a:gd name="T67" fmla="*/ 0 h 326"/>
                  <a:gd name="T68" fmla="*/ 0 w 212"/>
                  <a:gd name="T69" fmla="*/ 0 h 326"/>
                  <a:gd name="T70" fmla="*/ 0 w 212"/>
                  <a:gd name="T71" fmla="*/ 0 h 326"/>
                  <a:gd name="T72" fmla="*/ 0 w 212"/>
                  <a:gd name="T73" fmla="*/ 0 h 326"/>
                  <a:gd name="T74" fmla="*/ 0 w 212"/>
                  <a:gd name="T75" fmla="*/ 0 h 326"/>
                  <a:gd name="T76" fmla="*/ 0 w 212"/>
                  <a:gd name="T77" fmla="*/ 0 h 326"/>
                  <a:gd name="T78" fmla="*/ 0 w 212"/>
                  <a:gd name="T79" fmla="*/ 0 h 326"/>
                  <a:gd name="T80" fmla="*/ 0 w 212"/>
                  <a:gd name="T81" fmla="*/ 0 h 326"/>
                  <a:gd name="T82" fmla="*/ 0 w 212"/>
                  <a:gd name="T83" fmla="*/ 0 h 326"/>
                  <a:gd name="T84" fmla="*/ 0 w 212"/>
                  <a:gd name="T85" fmla="*/ 0 h 326"/>
                  <a:gd name="T86" fmla="*/ 0 w 212"/>
                  <a:gd name="T87" fmla="*/ 0 h 326"/>
                  <a:gd name="T88" fmla="*/ 0 w 212"/>
                  <a:gd name="T89" fmla="*/ 0 h 326"/>
                  <a:gd name="T90" fmla="*/ 0 w 212"/>
                  <a:gd name="T91" fmla="*/ 0 h 326"/>
                  <a:gd name="T92" fmla="*/ 0 w 212"/>
                  <a:gd name="T93" fmla="*/ 0 h 326"/>
                  <a:gd name="T94" fmla="*/ 0 w 212"/>
                  <a:gd name="T95" fmla="*/ 0 h 326"/>
                  <a:gd name="T96" fmla="*/ 0 w 212"/>
                  <a:gd name="T97" fmla="*/ 0 h 326"/>
                  <a:gd name="T98" fmla="*/ 0 w 212"/>
                  <a:gd name="T99" fmla="*/ 0 h 326"/>
                  <a:gd name="T100" fmla="*/ 0 w 212"/>
                  <a:gd name="T101" fmla="*/ 0 h 326"/>
                  <a:gd name="T102" fmla="*/ 0 w 212"/>
                  <a:gd name="T103" fmla="*/ 0 h 3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2"/>
                  <a:gd name="T157" fmla="*/ 0 h 326"/>
                  <a:gd name="T158" fmla="*/ 212 w 212"/>
                  <a:gd name="T159" fmla="*/ 326 h 32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2" h="326">
                    <a:moveTo>
                      <a:pt x="25" y="8"/>
                    </a:moveTo>
                    <a:lnTo>
                      <a:pt x="27" y="14"/>
                    </a:lnTo>
                    <a:lnTo>
                      <a:pt x="28" y="19"/>
                    </a:lnTo>
                    <a:lnTo>
                      <a:pt x="31" y="25"/>
                    </a:lnTo>
                    <a:lnTo>
                      <a:pt x="33" y="30"/>
                    </a:lnTo>
                    <a:lnTo>
                      <a:pt x="36" y="34"/>
                    </a:lnTo>
                    <a:lnTo>
                      <a:pt x="38" y="40"/>
                    </a:lnTo>
                    <a:lnTo>
                      <a:pt x="39" y="45"/>
                    </a:lnTo>
                    <a:lnTo>
                      <a:pt x="43" y="50"/>
                    </a:lnTo>
                    <a:lnTo>
                      <a:pt x="44" y="55"/>
                    </a:lnTo>
                    <a:lnTo>
                      <a:pt x="46" y="59"/>
                    </a:lnTo>
                    <a:lnTo>
                      <a:pt x="47" y="64"/>
                    </a:lnTo>
                    <a:lnTo>
                      <a:pt x="51" y="69"/>
                    </a:lnTo>
                    <a:lnTo>
                      <a:pt x="52" y="74"/>
                    </a:lnTo>
                    <a:lnTo>
                      <a:pt x="55" y="78"/>
                    </a:lnTo>
                    <a:lnTo>
                      <a:pt x="57" y="83"/>
                    </a:lnTo>
                    <a:lnTo>
                      <a:pt x="59" y="88"/>
                    </a:lnTo>
                    <a:lnTo>
                      <a:pt x="62" y="91"/>
                    </a:lnTo>
                    <a:lnTo>
                      <a:pt x="64" y="96"/>
                    </a:lnTo>
                    <a:lnTo>
                      <a:pt x="66" y="100"/>
                    </a:lnTo>
                    <a:lnTo>
                      <a:pt x="69" y="104"/>
                    </a:lnTo>
                    <a:lnTo>
                      <a:pt x="70" y="108"/>
                    </a:lnTo>
                    <a:lnTo>
                      <a:pt x="72" y="113"/>
                    </a:lnTo>
                    <a:lnTo>
                      <a:pt x="75" y="116"/>
                    </a:lnTo>
                    <a:lnTo>
                      <a:pt x="77" y="121"/>
                    </a:lnTo>
                    <a:lnTo>
                      <a:pt x="79" y="125"/>
                    </a:lnTo>
                    <a:lnTo>
                      <a:pt x="82" y="129"/>
                    </a:lnTo>
                    <a:lnTo>
                      <a:pt x="84" y="133"/>
                    </a:lnTo>
                    <a:lnTo>
                      <a:pt x="87" y="136"/>
                    </a:lnTo>
                    <a:lnTo>
                      <a:pt x="89" y="140"/>
                    </a:lnTo>
                    <a:lnTo>
                      <a:pt x="92" y="145"/>
                    </a:lnTo>
                    <a:lnTo>
                      <a:pt x="95" y="148"/>
                    </a:lnTo>
                    <a:lnTo>
                      <a:pt x="97" y="153"/>
                    </a:lnTo>
                    <a:lnTo>
                      <a:pt x="100" y="155"/>
                    </a:lnTo>
                    <a:lnTo>
                      <a:pt x="102" y="159"/>
                    </a:lnTo>
                    <a:lnTo>
                      <a:pt x="104" y="164"/>
                    </a:lnTo>
                    <a:lnTo>
                      <a:pt x="108" y="167"/>
                    </a:lnTo>
                    <a:lnTo>
                      <a:pt x="110" y="171"/>
                    </a:lnTo>
                    <a:lnTo>
                      <a:pt x="113" y="174"/>
                    </a:lnTo>
                    <a:lnTo>
                      <a:pt x="115" y="178"/>
                    </a:lnTo>
                    <a:lnTo>
                      <a:pt x="119" y="183"/>
                    </a:lnTo>
                    <a:lnTo>
                      <a:pt x="121" y="185"/>
                    </a:lnTo>
                    <a:lnTo>
                      <a:pt x="124" y="190"/>
                    </a:lnTo>
                    <a:lnTo>
                      <a:pt x="127" y="192"/>
                    </a:lnTo>
                    <a:lnTo>
                      <a:pt x="130" y="197"/>
                    </a:lnTo>
                    <a:lnTo>
                      <a:pt x="134" y="201"/>
                    </a:lnTo>
                    <a:lnTo>
                      <a:pt x="136" y="204"/>
                    </a:lnTo>
                    <a:lnTo>
                      <a:pt x="140" y="208"/>
                    </a:lnTo>
                    <a:lnTo>
                      <a:pt x="143" y="212"/>
                    </a:lnTo>
                    <a:lnTo>
                      <a:pt x="147" y="216"/>
                    </a:lnTo>
                    <a:lnTo>
                      <a:pt x="149" y="220"/>
                    </a:lnTo>
                    <a:lnTo>
                      <a:pt x="153" y="223"/>
                    </a:lnTo>
                    <a:lnTo>
                      <a:pt x="156" y="228"/>
                    </a:lnTo>
                    <a:lnTo>
                      <a:pt x="160" y="231"/>
                    </a:lnTo>
                    <a:lnTo>
                      <a:pt x="164" y="236"/>
                    </a:lnTo>
                    <a:lnTo>
                      <a:pt x="167" y="240"/>
                    </a:lnTo>
                    <a:lnTo>
                      <a:pt x="172" y="243"/>
                    </a:lnTo>
                    <a:lnTo>
                      <a:pt x="174" y="247"/>
                    </a:lnTo>
                    <a:lnTo>
                      <a:pt x="179" y="252"/>
                    </a:lnTo>
                    <a:lnTo>
                      <a:pt x="183" y="255"/>
                    </a:lnTo>
                    <a:lnTo>
                      <a:pt x="186" y="260"/>
                    </a:lnTo>
                    <a:lnTo>
                      <a:pt x="191" y="263"/>
                    </a:lnTo>
                    <a:lnTo>
                      <a:pt x="194" y="268"/>
                    </a:lnTo>
                    <a:lnTo>
                      <a:pt x="199" y="272"/>
                    </a:lnTo>
                    <a:lnTo>
                      <a:pt x="204" y="276"/>
                    </a:lnTo>
                    <a:lnTo>
                      <a:pt x="207" y="281"/>
                    </a:lnTo>
                    <a:lnTo>
                      <a:pt x="211" y="287"/>
                    </a:lnTo>
                    <a:lnTo>
                      <a:pt x="211" y="293"/>
                    </a:lnTo>
                    <a:lnTo>
                      <a:pt x="212" y="299"/>
                    </a:lnTo>
                    <a:lnTo>
                      <a:pt x="211" y="304"/>
                    </a:lnTo>
                    <a:lnTo>
                      <a:pt x="209" y="308"/>
                    </a:lnTo>
                    <a:lnTo>
                      <a:pt x="206" y="313"/>
                    </a:lnTo>
                    <a:lnTo>
                      <a:pt x="203" y="318"/>
                    </a:lnTo>
                    <a:lnTo>
                      <a:pt x="198" y="320"/>
                    </a:lnTo>
                    <a:lnTo>
                      <a:pt x="194" y="324"/>
                    </a:lnTo>
                    <a:lnTo>
                      <a:pt x="189" y="325"/>
                    </a:lnTo>
                    <a:lnTo>
                      <a:pt x="184" y="326"/>
                    </a:lnTo>
                    <a:lnTo>
                      <a:pt x="178" y="325"/>
                    </a:lnTo>
                    <a:lnTo>
                      <a:pt x="173" y="324"/>
                    </a:lnTo>
                    <a:lnTo>
                      <a:pt x="167" y="322"/>
                    </a:lnTo>
                    <a:lnTo>
                      <a:pt x="162" y="318"/>
                    </a:lnTo>
                    <a:lnTo>
                      <a:pt x="158" y="313"/>
                    </a:lnTo>
                    <a:lnTo>
                      <a:pt x="153" y="308"/>
                    </a:lnTo>
                    <a:lnTo>
                      <a:pt x="148" y="304"/>
                    </a:lnTo>
                    <a:lnTo>
                      <a:pt x="145" y="299"/>
                    </a:lnTo>
                    <a:lnTo>
                      <a:pt x="140" y="294"/>
                    </a:lnTo>
                    <a:lnTo>
                      <a:pt x="136" y="291"/>
                    </a:lnTo>
                    <a:lnTo>
                      <a:pt x="133" y="286"/>
                    </a:lnTo>
                    <a:lnTo>
                      <a:pt x="129" y="281"/>
                    </a:lnTo>
                    <a:lnTo>
                      <a:pt x="124" y="276"/>
                    </a:lnTo>
                    <a:lnTo>
                      <a:pt x="121" y="273"/>
                    </a:lnTo>
                    <a:lnTo>
                      <a:pt x="119" y="268"/>
                    </a:lnTo>
                    <a:lnTo>
                      <a:pt x="115" y="265"/>
                    </a:lnTo>
                    <a:lnTo>
                      <a:pt x="111" y="260"/>
                    </a:lnTo>
                    <a:lnTo>
                      <a:pt x="109" y="256"/>
                    </a:lnTo>
                    <a:lnTo>
                      <a:pt x="106" y="252"/>
                    </a:lnTo>
                    <a:lnTo>
                      <a:pt x="103" y="248"/>
                    </a:lnTo>
                    <a:lnTo>
                      <a:pt x="100" y="243"/>
                    </a:lnTo>
                    <a:lnTo>
                      <a:pt x="96" y="239"/>
                    </a:lnTo>
                    <a:lnTo>
                      <a:pt x="94" y="235"/>
                    </a:lnTo>
                    <a:lnTo>
                      <a:pt x="91" y="230"/>
                    </a:lnTo>
                    <a:lnTo>
                      <a:pt x="89" y="225"/>
                    </a:lnTo>
                    <a:lnTo>
                      <a:pt x="87" y="222"/>
                    </a:lnTo>
                    <a:lnTo>
                      <a:pt x="84" y="217"/>
                    </a:lnTo>
                    <a:lnTo>
                      <a:pt x="82" y="214"/>
                    </a:lnTo>
                    <a:lnTo>
                      <a:pt x="79" y="209"/>
                    </a:lnTo>
                    <a:lnTo>
                      <a:pt x="77" y="204"/>
                    </a:lnTo>
                    <a:lnTo>
                      <a:pt x="75" y="201"/>
                    </a:lnTo>
                    <a:lnTo>
                      <a:pt x="72" y="196"/>
                    </a:lnTo>
                    <a:lnTo>
                      <a:pt x="70" y="191"/>
                    </a:lnTo>
                    <a:lnTo>
                      <a:pt x="68" y="187"/>
                    </a:lnTo>
                    <a:lnTo>
                      <a:pt x="66" y="183"/>
                    </a:lnTo>
                    <a:lnTo>
                      <a:pt x="64" y="179"/>
                    </a:lnTo>
                    <a:lnTo>
                      <a:pt x="62" y="174"/>
                    </a:lnTo>
                    <a:lnTo>
                      <a:pt x="59" y="170"/>
                    </a:lnTo>
                    <a:lnTo>
                      <a:pt x="57" y="165"/>
                    </a:lnTo>
                    <a:lnTo>
                      <a:pt x="56" y="160"/>
                    </a:lnTo>
                    <a:lnTo>
                      <a:pt x="53" y="155"/>
                    </a:lnTo>
                    <a:lnTo>
                      <a:pt x="51" y="152"/>
                    </a:lnTo>
                    <a:lnTo>
                      <a:pt x="50" y="147"/>
                    </a:lnTo>
                    <a:lnTo>
                      <a:pt x="49" y="142"/>
                    </a:lnTo>
                    <a:lnTo>
                      <a:pt x="46" y="138"/>
                    </a:lnTo>
                    <a:lnTo>
                      <a:pt x="45" y="133"/>
                    </a:lnTo>
                    <a:lnTo>
                      <a:pt x="43" y="128"/>
                    </a:lnTo>
                    <a:lnTo>
                      <a:pt x="41" y="123"/>
                    </a:lnTo>
                    <a:lnTo>
                      <a:pt x="39" y="119"/>
                    </a:lnTo>
                    <a:lnTo>
                      <a:pt x="38" y="114"/>
                    </a:lnTo>
                    <a:lnTo>
                      <a:pt x="36" y="109"/>
                    </a:lnTo>
                    <a:lnTo>
                      <a:pt x="34" y="104"/>
                    </a:lnTo>
                    <a:lnTo>
                      <a:pt x="32" y="99"/>
                    </a:lnTo>
                    <a:lnTo>
                      <a:pt x="30" y="94"/>
                    </a:lnTo>
                    <a:lnTo>
                      <a:pt x="27" y="88"/>
                    </a:lnTo>
                    <a:lnTo>
                      <a:pt x="26" y="83"/>
                    </a:lnTo>
                    <a:lnTo>
                      <a:pt x="24" y="78"/>
                    </a:lnTo>
                    <a:lnTo>
                      <a:pt x="23" y="72"/>
                    </a:lnTo>
                    <a:lnTo>
                      <a:pt x="20" y="68"/>
                    </a:lnTo>
                    <a:lnTo>
                      <a:pt x="19" y="62"/>
                    </a:lnTo>
                    <a:lnTo>
                      <a:pt x="17" y="56"/>
                    </a:lnTo>
                    <a:lnTo>
                      <a:pt x="14" y="51"/>
                    </a:lnTo>
                    <a:lnTo>
                      <a:pt x="12" y="45"/>
                    </a:lnTo>
                    <a:lnTo>
                      <a:pt x="11" y="40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</p:grpSp>
        <p:grpSp>
          <p:nvGrpSpPr>
            <p:cNvPr id="301" name="Group 120"/>
            <p:cNvGrpSpPr>
              <a:grpSpLocks/>
            </p:cNvGrpSpPr>
            <p:nvPr/>
          </p:nvGrpSpPr>
          <p:grpSpPr bwMode="auto">
            <a:xfrm>
              <a:off x="8622879" y="4236291"/>
              <a:ext cx="545434" cy="554968"/>
              <a:chOff x="1440" y="1213"/>
              <a:chExt cx="528" cy="516"/>
            </a:xfrm>
          </p:grpSpPr>
          <p:sp>
            <p:nvSpPr>
              <p:cNvPr id="302" name="AutoShape 85"/>
              <p:cNvSpPr>
                <a:spLocks noChangeAspect="1" noChangeArrowheads="1" noTextEdit="1"/>
              </p:cNvSpPr>
              <p:nvPr/>
            </p:nvSpPr>
            <p:spPr bwMode="auto">
              <a:xfrm>
                <a:off x="1440" y="1213"/>
                <a:ext cx="528" cy="5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3" name="Freeform 302"/>
              <p:cNvSpPr>
                <a:spLocks/>
              </p:cNvSpPr>
              <p:nvPr/>
            </p:nvSpPr>
            <p:spPr bwMode="auto">
              <a:xfrm>
                <a:off x="1448" y="1221"/>
                <a:ext cx="354" cy="393"/>
              </a:xfrm>
              <a:custGeom>
                <a:avLst/>
                <a:gdLst>
                  <a:gd name="T0" fmla="*/ 0 w 1061"/>
                  <a:gd name="T1" fmla="*/ 0 h 1178"/>
                  <a:gd name="T2" fmla="*/ 0 w 1061"/>
                  <a:gd name="T3" fmla="*/ 0 h 1178"/>
                  <a:gd name="T4" fmla="*/ 0 w 1061"/>
                  <a:gd name="T5" fmla="*/ 0 h 1178"/>
                  <a:gd name="T6" fmla="*/ 0 w 1061"/>
                  <a:gd name="T7" fmla="*/ 0 h 1178"/>
                  <a:gd name="T8" fmla="*/ 0 w 1061"/>
                  <a:gd name="T9" fmla="*/ 0 h 1178"/>
                  <a:gd name="T10" fmla="*/ 0 w 1061"/>
                  <a:gd name="T11" fmla="*/ 0 h 1178"/>
                  <a:gd name="T12" fmla="*/ 0 w 1061"/>
                  <a:gd name="T13" fmla="*/ 0 h 1178"/>
                  <a:gd name="T14" fmla="*/ 0 w 1061"/>
                  <a:gd name="T15" fmla="*/ 0 h 1178"/>
                  <a:gd name="T16" fmla="*/ 0 w 1061"/>
                  <a:gd name="T17" fmla="*/ 0 h 1178"/>
                  <a:gd name="T18" fmla="*/ 0 w 1061"/>
                  <a:gd name="T19" fmla="*/ 0 h 1178"/>
                  <a:gd name="T20" fmla="*/ 0 w 1061"/>
                  <a:gd name="T21" fmla="*/ 0 h 1178"/>
                  <a:gd name="T22" fmla="*/ 0 w 1061"/>
                  <a:gd name="T23" fmla="*/ 0 h 1178"/>
                  <a:gd name="T24" fmla="*/ 0 w 1061"/>
                  <a:gd name="T25" fmla="*/ 0 h 1178"/>
                  <a:gd name="T26" fmla="*/ 0 w 1061"/>
                  <a:gd name="T27" fmla="*/ 0 h 1178"/>
                  <a:gd name="T28" fmla="*/ 0 w 1061"/>
                  <a:gd name="T29" fmla="*/ 0 h 1178"/>
                  <a:gd name="T30" fmla="*/ 0 w 1061"/>
                  <a:gd name="T31" fmla="*/ 0 h 1178"/>
                  <a:gd name="T32" fmla="*/ 0 w 1061"/>
                  <a:gd name="T33" fmla="*/ 0 h 1178"/>
                  <a:gd name="T34" fmla="*/ 0 w 1061"/>
                  <a:gd name="T35" fmla="*/ 0 h 1178"/>
                  <a:gd name="T36" fmla="*/ 0 w 1061"/>
                  <a:gd name="T37" fmla="*/ 0 h 1178"/>
                  <a:gd name="T38" fmla="*/ 0 w 1061"/>
                  <a:gd name="T39" fmla="*/ 0 h 1178"/>
                  <a:gd name="T40" fmla="*/ 0 w 1061"/>
                  <a:gd name="T41" fmla="*/ 0 h 1178"/>
                  <a:gd name="T42" fmla="*/ 0 w 1061"/>
                  <a:gd name="T43" fmla="*/ 0 h 1178"/>
                  <a:gd name="T44" fmla="*/ 0 w 1061"/>
                  <a:gd name="T45" fmla="*/ 0 h 1178"/>
                  <a:gd name="T46" fmla="*/ 0 w 1061"/>
                  <a:gd name="T47" fmla="*/ 0 h 1178"/>
                  <a:gd name="T48" fmla="*/ 0 w 1061"/>
                  <a:gd name="T49" fmla="*/ 0 h 1178"/>
                  <a:gd name="T50" fmla="*/ 0 w 1061"/>
                  <a:gd name="T51" fmla="*/ 0 h 1178"/>
                  <a:gd name="T52" fmla="*/ 0 w 1061"/>
                  <a:gd name="T53" fmla="*/ 0 h 1178"/>
                  <a:gd name="T54" fmla="*/ 0 w 1061"/>
                  <a:gd name="T55" fmla="*/ 0 h 1178"/>
                  <a:gd name="T56" fmla="*/ 0 w 1061"/>
                  <a:gd name="T57" fmla="*/ 0 h 1178"/>
                  <a:gd name="T58" fmla="*/ 0 w 1061"/>
                  <a:gd name="T59" fmla="*/ 0 h 1178"/>
                  <a:gd name="T60" fmla="*/ 0 w 1061"/>
                  <a:gd name="T61" fmla="*/ 0 h 1178"/>
                  <a:gd name="T62" fmla="*/ 0 w 1061"/>
                  <a:gd name="T63" fmla="*/ 0 h 1178"/>
                  <a:gd name="T64" fmla="*/ 0 w 1061"/>
                  <a:gd name="T65" fmla="*/ 0 h 1178"/>
                  <a:gd name="T66" fmla="*/ 0 w 1061"/>
                  <a:gd name="T67" fmla="*/ 0 h 1178"/>
                  <a:gd name="T68" fmla="*/ 0 w 1061"/>
                  <a:gd name="T69" fmla="*/ 0 h 1178"/>
                  <a:gd name="T70" fmla="*/ 0 w 1061"/>
                  <a:gd name="T71" fmla="*/ 0 h 1178"/>
                  <a:gd name="T72" fmla="*/ 0 w 1061"/>
                  <a:gd name="T73" fmla="*/ 0 h 1178"/>
                  <a:gd name="T74" fmla="*/ 0 w 1061"/>
                  <a:gd name="T75" fmla="*/ 0 h 1178"/>
                  <a:gd name="T76" fmla="*/ 0 w 1061"/>
                  <a:gd name="T77" fmla="*/ 0 h 1178"/>
                  <a:gd name="T78" fmla="*/ 0 w 1061"/>
                  <a:gd name="T79" fmla="*/ 0 h 1178"/>
                  <a:gd name="T80" fmla="*/ 0 w 1061"/>
                  <a:gd name="T81" fmla="*/ 0 h 1178"/>
                  <a:gd name="T82" fmla="*/ 0 w 1061"/>
                  <a:gd name="T83" fmla="*/ 0 h 1178"/>
                  <a:gd name="T84" fmla="*/ 0 w 1061"/>
                  <a:gd name="T85" fmla="*/ 0 h 1178"/>
                  <a:gd name="T86" fmla="*/ 0 w 1061"/>
                  <a:gd name="T87" fmla="*/ 0 h 1178"/>
                  <a:gd name="T88" fmla="*/ 0 w 1061"/>
                  <a:gd name="T89" fmla="*/ 0 h 1178"/>
                  <a:gd name="T90" fmla="*/ 0 w 1061"/>
                  <a:gd name="T91" fmla="*/ 0 h 1178"/>
                  <a:gd name="T92" fmla="*/ 0 w 1061"/>
                  <a:gd name="T93" fmla="*/ 0 h 1178"/>
                  <a:gd name="T94" fmla="*/ 0 w 1061"/>
                  <a:gd name="T95" fmla="*/ 0 h 1178"/>
                  <a:gd name="T96" fmla="*/ 0 w 1061"/>
                  <a:gd name="T97" fmla="*/ 0 h 1178"/>
                  <a:gd name="T98" fmla="*/ 0 w 1061"/>
                  <a:gd name="T99" fmla="*/ 0 h 1178"/>
                  <a:gd name="T100" fmla="*/ 0 w 1061"/>
                  <a:gd name="T101" fmla="*/ 0 h 1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1"/>
                  <a:gd name="T154" fmla="*/ 0 h 1178"/>
                  <a:gd name="T155" fmla="*/ 1061 w 1061"/>
                  <a:gd name="T156" fmla="*/ 1178 h 11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1" h="1178">
                    <a:moveTo>
                      <a:pt x="521" y="1165"/>
                    </a:moveTo>
                    <a:lnTo>
                      <a:pt x="519" y="1165"/>
                    </a:lnTo>
                    <a:lnTo>
                      <a:pt x="515" y="1165"/>
                    </a:lnTo>
                    <a:lnTo>
                      <a:pt x="513" y="1165"/>
                    </a:lnTo>
                    <a:lnTo>
                      <a:pt x="511" y="1165"/>
                    </a:lnTo>
                    <a:lnTo>
                      <a:pt x="506" y="1165"/>
                    </a:lnTo>
                    <a:lnTo>
                      <a:pt x="504" y="1166"/>
                    </a:lnTo>
                    <a:lnTo>
                      <a:pt x="499" y="1166"/>
                    </a:lnTo>
                    <a:lnTo>
                      <a:pt x="494" y="1166"/>
                    </a:lnTo>
                    <a:lnTo>
                      <a:pt x="488" y="1167"/>
                    </a:lnTo>
                    <a:lnTo>
                      <a:pt x="483" y="1167"/>
                    </a:lnTo>
                    <a:lnTo>
                      <a:pt x="476" y="1167"/>
                    </a:lnTo>
                    <a:lnTo>
                      <a:pt x="470" y="1167"/>
                    </a:lnTo>
                    <a:lnTo>
                      <a:pt x="463" y="1168"/>
                    </a:lnTo>
                    <a:lnTo>
                      <a:pt x="457" y="1169"/>
                    </a:lnTo>
                    <a:lnTo>
                      <a:pt x="449" y="1169"/>
                    </a:lnTo>
                    <a:lnTo>
                      <a:pt x="442" y="1169"/>
                    </a:lnTo>
                    <a:lnTo>
                      <a:pt x="434" y="1171"/>
                    </a:lnTo>
                    <a:lnTo>
                      <a:pt x="425" y="1171"/>
                    </a:lnTo>
                    <a:lnTo>
                      <a:pt x="417" y="1171"/>
                    </a:lnTo>
                    <a:lnTo>
                      <a:pt x="409" y="1172"/>
                    </a:lnTo>
                    <a:lnTo>
                      <a:pt x="399" y="1172"/>
                    </a:lnTo>
                    <a:lnTo>
                      <a:pt x="391" y="1173"/>
                    </a:lnTo>
                    <a:lnTo>
                      <a:pt x="381" y="1173"/>
                    </a:lnTo>
                    <a:lnTo>
                      <a:pt x="372" y="1173"/>
                    </a:lnTo>
                    <a:lnTo>
                      <a:pt x="363" y="1174"/>
                    </a:lnTo>
                    <a:lnTo>
                      <a:pt x="353" y="1174"/>
                    </a:lnTo>
                    <a:lnTo>
                      <a:pt x="342" y="1175"/>
                    </a:lnTo>
                    <a:lnTo>
                      <a:pt x="333" y="1175"/>
                    </a:lnTo>
                    <a:lnTo>
                      <a:pt x="322" y="1176"/>
                    </a:lnTo>
                    <a:lnTo>
                      <a:pt x="313" y="1176"/>
                    </a:lnTo>
                    <a:lnTo>
                      <a:pt x="303" y="1176"/>
                    </a:lnTo>
                    <a:lnTo>
                      <a:pt x="293" y="1176"/>
                    </a:lnTo>
                    <a:lnTo>
                      <a:pt x="282" y="1176"/>
                    </a:lnTo>
                    <a:lnTo>
                      <a:pt x="272" y="1178"/>
                    </a:lnTo>
                    <a:lnTo>
                      <a:pt x="262" y="1178"/>
                    </a:lnTo>
                    <a:lnTo>
                      <a:pt x="251" y="1178"/>
                    </a:lnTo>
                    <a:lnTo>
                      <a:pt x="242" y="1178"/>
                    </a:lnTo>
                    <a:lnTo>
                      <a:pt x="232" y="1178"/>
                    </a:lnTo>
                    <a:lnTo>
                      <a:pt x="221" y="1178"/>
                    </a:lnTo>
                    <a:lnTo>
                      <a:pt x="211" y="1178"/>
                    </a:lnTo>
                    <a:lnTo>
                      <a:pt x="201" y="1176"/>
                    </a:lnTo>
                    <a:lnTo>
                      <a:pt x="192" y="1176"/>
                    </a:lnTo>
                    <a:lnTo>
                      <a:pt x="182" y="1176"/>
                    </a:lnTo>
                    <a:lnTo>
                      <a:pt x="173" y="1176"/>
                    </a:lnTo>
                    <a:lnTo>
                      <a:pt x="165" y="1175"/>
                    </a:lnTo>
                    <a:lnTo>
                      <a:pt x="156" y="1175"/>
                    </a:lnTo>
                    <a:lnTo>
                      <a:pt x="147" y="1174"/>
                    </a:lnTo>
                    <a:lnTo>
                      <a:pt x="138" y="1174"/>
                    </a:lnTo>
                    <a:lnTo>
                      <a:pt x="130" y="1173"/>
                    </a:lnTo>
                    <a:lnTo>
                      <a:pt x="122" y="1172"/>
                    </a:lnTo>
                    <a:lnTo>
                      <a:pt x="115" y="1171"/>
                    </a:lnTo>
                    <a:lnTo>
                      <a:pt x="106" y="1171"/>
                    </a:lnTo>
                    <a:lnTo>
                      <a:pt x="99" y="1168"/>
                    </a:lnTo>
                    <a:lnTo>
                      <a:pt x="93" y="1168"/>
                    </a:lnTo>
                    <a:lnTo>
                      <a:pt x="86" y="1167"/>
                    </a:lnTo>
                    <a:lnTo>
                      <a:pt x="80" y="1165"/>
                    </a:lnTo>
                    <a:lnTo>
                      <a:pt x="76" y="1163"/>
                    </a:lnTo>
                    <a:lnTo>
                      <a:pt x="71" y="1162"/>
                    </a:lnTo>
                    <a:lnTo>
                      <a:pt x="65" y="1160"/>
                    </a:lnTo>
                    <a:lnTo>
                      <a:pt x="61" y="1159"/>
                    </a:lnTo>
                    <a:lnTo>
                      <a:pt x="57" y="1157"/>
                    </a:lnTo>
                    <a:lnTo>
                      <a:pt x="54" y="1155"/>
                    </a:lnTo>
                    <a:lnTo>
                      <a:pt x="51" y="1153"/>
                    </a:lnTo>
                    <a:lnTo>
                      <a:pt x="47" y="1149"/>
                    </a:lnTo>
                    <a:lnTo>
                      <a:pt x="44" y="1146"/>
                    </a:lnTo>
                    <a:lnTo>
                      <a:pt x="41" y="1142"/>
                    </a:lnTo>
                    <a:lnTo>
                      <a:pt x="38" y="1138"/>
                    </a:lnTo>
                    <a:lnTo>
                      <a:pt x="34" y="1134"/>
                    </a:lnTo>
                    <a:lnTo>
                      <a:pt x="32" y="1129"/>
                    </a:lnTo>
                    <a:lnTo>
                      <a:pt x="29" y="1124"/>
                    </a:lnTo>
                    <a:lnTo>
                      <a:pt x="26" y="1118"/>
                    </a:lnTo>
                    <a:lnTo>
                      <a:pt x="23" y="1112"/>
                    </a:lnTo>
                    <a:lnTo>
                      <a:pt x="21" y="1105"/>
                    </a:lnTo>
                    <a:lnTo>
                      <a:pt x="19" y="1099"/>
                    </a:lnTo>
                    <a:lnTo>
                      <a:pt x="16" y="1092"/>
                    </a:lnTo>
                    <a:lnTo>
                      <a:pt x="14" y="1085"/>
                    </a:lnTo>
                    <a:lnTo>
                      <a:pt x="13" y="1077"/>
                    </a:lnTo>
                    <a:lnTo>
                      <a:pt x="12" y="1070"/>
                    </a:lnTo>
                    <a:lnTo>
                      <a:pt x="9" y="1060"/>
                    </a:lnTo>
                    <a:lnTo>
                      <a:pt x="8" y="1052"/>
                    </a:lnTo>
                    <a:lnTo>
                      <a:pt x="6" y="1042"/>
                    </a:lnTo>
                    <a:lnTo>
                      <a:pt x="4" y="1034"/>
                    </a:lnTo>
                    <a:lnTo>
                      <a:pt x="3" y="1023"/>
                    </a:lnTo>
                    <a:lnTo>
                      <a:pt x="2" y="1014"/>
                    </a:lnTo>
                    <a:lnTo>
                      <a:pt x="1" y="1004"/>
                    </a:lnTo>
                    <a:lnTo>
                      <a:pt x="1" y="994"/>
                    </a:lnTo>
                    <a:lnTo>
                      <a:pt x="0" y="983"/>
                    </a:lnTo>
                    <a:lnTo>
                      <a:pt x="0" y="971"/>
                    </a:lnTo>
                    <a:lnTo>
                      <a:pt x="0" y="961"/>
                    </a:lnTo>
                    <a:lnTo>
                      <a:pt x="0" y="950"/>
                    </a:lnTo>
                    <a:lnTo>
                      <a:pt x="0" y="937"/>
                    </a:lnTo>
                    <a:lnTo>
                      <a:pt x="0" y="926"/>
                    </a:lnTo>
                    <a:lnTo>
                      <a:pt x="0" y="913"/>
                    </a:lnTo>
                    <a:lnTo>
                      <a:pt x="1" y="902"/>
                    </a:lnTo>
                    <a:lnTo>
                      <a:pt x="1" y="888"/>
                    </a:lnTo>
                    <a:lnTo>
                      <a:pt x="2" y="876"/>
                    </a:lnTo>
                    <a:lnTo>
                      <a:pt x="3" y="863"/>
                    </a:lnTo>
                    <a:lnTo>
                      <a:pt x="4" y="850"/>
                    </a:lnTo>
                    <a:lnTo>
                      <a:pt x="7" y="836"/>
                    </a:lnTo>
                    <a:lnTo>
                      <a:pt x="8" y="823"/>
                    </a:lnTo>
                    <a:lnTo>
                      <a:pt x="10" y="810"/>
                    </a:lnTo>
                    <a:lnTo>
                      <a:pt x="13" y="796"/>
                    </a:lnTo>
                    <a:lnTo>
                      <a:pt x="15" y="781"/>
                    </a:lnTo>
                    <a:lnTo>
                      <a:pt x="17" y="767"/>
                    </a:lnTo>
                    <a:lnTo>
                      <a:pt x="21" y="753"/>
                    </a:lnTo>
                    <a:lnTo>
                      <a:pt x="23" y="739"/>
                    </a:lnTo>
                    <a:lnTo>
                      <a:pt x="27" y="724"/>
                    </a:lnTo>
                    <a:lnTo>
                      <a:pt x="31" y="710"/>
                    </a:lnTo>
                    <a:lnTo>
                      <a:pt x="34" y="695"/>
                    </a:lnTo>
                    <a:lnTo>
                      <a:pt x="39" y="681"/>
                    </a:lnTo>
                    <a:lnTo>
                      <a:pt x="42" y="665"/>
                    </a:lnTo>
                    <a:lnTo>
                      <a:pt x="47" y="651"/>
                    </a:lnTo>
                    <a:lnTo>
                      <a:pt x="52" y="636"/>
                    </a:lnTo>
                    <a:lnTo>
                      <a:pt x="57" y="620"/>
                    </a:lnTo>
                    <a:lnTo>
                      <a:pt x="61" y="605"/>
                    </a:lnTo>
                    <a:lnTo>
                      <a:pt x="67" y="590"/>
                    </a:lnTo>
                    <a:lnTo>
                      <a:pt x="74" y="575"/>
                    </a:lnTo>
                    <a:lnTo>
                      <a:pt x="80" y="561"/>
                    </a:lnTo>
                    <a:lnTo>
                      <a:pt x="86" y="544"/>
                    </a:lnTo>
                    <a:lnTo>
                      <a:pt x="93" y="530"/>
                    </a:lnTo>
                    <a:lnTo>
                      <a:pt x="99" y="513"/>
                    </a:lnTo>
                    <a:lnTo>
                      <a:pt x="108" y="499"/>
                    </a:lnTo>
                    <a:lnTo>
                      <a:pt x="115" y="484"/>
                    </a:lnTo>
                    <a:lnTo>
                      <a:pt x="123" y="468"/>
                    </a:lnTo>
                    <a:lnTo>
                      <a:pt x="131" y="453"/>
                    </a:lnTo>
                    <a:lnTo>
                      <a:pt x="141" y="439"/>
                    </a:lnTo>
                    <a:lnTo>
                      <a:pt x="148" y="422"/>
                    </a:lnTo>
                    <a:lnTo>
                      <a:pt x="157" y="408"/>
                    </a:lnTo>
                    <a:lnTo>
                      <a:pt x="167" y="392"/>
                    </a:lnTo>
                    <a:lnTo>
                      <a:pt x="176" y="378"/>
                    </a:lnTo>
                    <a:lnTo>
                      <a:pt x="186" y="364"/>
                    </a:lnTo>
                    <a:lnTo>
                      <a:pt x="197" y="350"/>
                    </a:lnTo>
                    <a:lnTo>
                      <a:pt x="206" y="335"/>
                    </a:lnTo>
                    <a:lnTo>
                      <a:pt x="218" y="324"/>
                    </a:lnTo>
                    <a:lnTo>
                      <a:pt x="227" y="311"/>
                    </a:lnTo>
                    <a:lnTo>
                      <a:pt x="239" y="297"/>
                    </a:lnTo>
                    <a:lnTo>
                      <a:pt x="250" y="284"/>
                    </a:lnTo>
                    <a:lnTo>
                      <a:pt x="261" y="273"/>
                    </a:lnTo>
                    <a:lnTo>
                      <a:pt x="272" y="261"/>
                    </a:lnTo>
                    <a:lnTo>
                      <a:pt x="284" y="249"/>
                    </a:lnTo>
                    <a:lnTo>
                      <a:pt x="296" y="238"/>
                    </a:lnTo>
                    <a:lnTo>
                      <a:pt x="308" y="226"/>
                    </a:lnTo>
                    <a:lnTo>
                      <a:pt x="320" y="216"/>
                    </a:lnTo>
                    <a:lnTo>
                      <a:pt x="332" y="204"/>
                    </a:lnTo>
                    <a:lnTo>
                      <a:pt x="344" y="194"/>
                    </a:lnTo>
                    <a:lnTo>
                      <a:pt x="355" y="184"/>
                    </a:lnTo>
                    <a:lnTo>
                      <a:pt x="368" y="174"/>
                    </a:lnTo>
                    <a:lnTo>
                      <a:pt x="380" y="165"/>
                    </a:lnTo>
                    <a:lnTo>
                      <a:pt x="393" y="155"/>
                    </a:lnTo>
                    <a:lnTo>
                      <a:pt x="406" y="146"/>
                    </a:lnTo>
                    <a:lnTo>
                      <a:pt x="418" y="136"/>
                    </a:lnTo>
                    <a:lnTo>
                      <a:pt x="431" y="128"/>
                    </a:lnTo>
                    <a:lnTo>
                      <a:pt x="444" y="120"/>
                    </a:lnTo>
                    <a:lnTo>
                      <a:pt x="457" y="112"/>
                    </a:lnTo>
                    <a:lnTo>
                      <a:pt x="469" y="104"/>
                    </a:lnTo>
                    <a:lnTo>
                      <a:pt x="482" y="97"/>
                    </a:lnTo>
                    <a:lnTo>
                      <a:pt x="495" y="90"/>
                    </a:lnTo>
                    <a:lnTo>
                      <a:pt x="507" y="83"/>
                    </a:lnTo>
                    <a:lnTo>
                      <a:pt x="520" y="77"/>
                    </a:lnTo>
                    <a:lnTo>
                      <a:pt x="532" y="70"/>
                    </a:lnTo>
                    <a:lnTo>
                      <a:pt x="545" y="64"/>
                    </a:lnTo>
                    <a:lnTo>
                      <a:pt x="557" y="58"/>
                    </a:lnTo>
                    <a:lnTo>
                      <a:pt x="569" y="52"/>
                    </a:lnTo>
                    <a:lnTo>
                      <a:pt x="582" y="47"/>
                    </a:lnTo>
                    <a:lnTo>
                      <a:pt x="594" y="41"/>
                    </a:lnTo>
                    <a:lnTo>
                      <a:pt x="606" y="38"/>
                    </a:lnTo>
                    <a:lnTo>
                      <a:pt x="617" y="33"/>
                    </a:lnTo>
                    <a:lnTo>
                      <a:pt x="629" y="28"/>
                    </a:lnTo>
                    <a:lnTo>
                      <a:pt x="641" y="25"/>
                    </a:lnTo>
                    <a:lnTo>
                      <a:pt x="653" y="21"/>
                    </a:lnTo>
                    <a:lnTo>
                      <a:pt x="664" y="18"/>
                    </a:lnTo>
                    <a:lnTo>
                      <a:pt x="676" y="14"/>
                    </a:lnTo>
                    <a:lnTo>
                      <a:pt x="686" y="12"/>
                    </a:lnTo>
                    <a:lnTo>
                      <a:pt x="697" y="9"/>
                    </a:lnTo>
                    <a:lnTo>
                      <a:pt x="708" y="7"/>
                    </a:lnTo>
                    <a:lnTo>
                      <a:pt x="718" y="4"/>
                    </a:lnTo>
                    <a:lnTo>
                      <a:pt x="728" y="3"/>
                    </a:lnTo>
                    <a:lnTo>
                      <a:pt x="738" y="2"/>
                    </a:lnTo>
                    <a:lnTo>
                      <a:pt x="748" y="1"/>
                    </a:lnTo>
                    <a:lnTo>
                      <a:pt x="757" y="0"/>
                    </a:lnTo>
                    <a:lnTo>
                      <a:pt x="767" y="0"/>
                    </a:lnTo>
                    <a:lnTo>
                      <a:pt x="776" y="0"/>
                    </a:lnTo>
                    <a:lnTo>
                      <a:pt x="783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08" y="1"/>
                    </a:lnTo>
                    <a:lnTo>
                      <a:pt x="815" y="2"/>
                    </a:lnTo>
                    <a:lnTo>
                      <a:pt x="823" y="3"/>
                    </a:lnTo>
                    <a:lnTo>
                      <a:pt x="830" y="6"/>
                    </a:lnTo>
                    <a:lnTo>
                      <a:pt x="837" y="8"/>
                    </a:lnTo>
                    <a:lnTo>
                      <a:pt x="839" y="8"/>
                    </a:lnTo>
                    <a:lnTo>
                      <a:pt x="843" y="10"/>
                    </a:lnTo>
                    <a:lnTo>
                      <a:pt x="845" y="13"/>
                    </a:lnTo>
                    <a:lnTo>
                      <a:pt x="849" y="16"/>
                    </a:lnTo>
                    <a:lnTo>
                      <a:pt x="852" y="20"/>
                    </a:lnTo>
                    <a:lnTo>
                      <a:pt x="856" y="25"/>
                    </a:lnTo>
                    <a:lnTo>
                      <a:pt x="859" y="29"/>
                    </a:lnTo>
                    <a:lnTo>
                      <a:pt x="863" y="36"/>
                    </a:lnTo>
                    <a:lnTo>
                      <a:pt x="868" y="41"/>
                    </a:lnTo>
                    <a:lnTo>
                      <a:pt x="871" y="48"/>
                    </a:lnTo>
                    <a:lnTo>
                      <a:pt x="875" y="57"/>
                    </a:lnTo>
                    <a:lnTo>
                      <a:pt x="879" y="64"/>
                    </a:lnTo>
                    <a:lnTo>
                      <a:pt x="884" y="72"/>
                    </a:lnTo>
                    <a:lnTo>
                      <a:pt x="888" y="80"/>
                    </a:lnTo>
                    <a:lnTo>
                      <a:pt x="894" y="90"/>
                    </a:lnTo>
                    <a:lnTo>
                      <a:pt x="897" y="99"/>
                    </a:lnTo>
                    <a:lnTo>
                      <a:pt x="902" y="109"/>
                    </a:lnTo>
                    <a:lnTo>
                      <a:pt x="907" y="118"/>
                    </a:lnTo>
                    <a:lnTo>
                      <a:pt x="911" y="129"/>
                    </a:lnTo>
                    <a:lnTo>
                      <a:pt x="916" y="140"/>
                    </a:lnTo>
                    <a:lnTo>
                      <a:pt x="920" y="150"/>
                    </a:lnTo>
                    <a:lnTo>
                      <a:pt x="925" y="161"/>
                    </a:lnTo>
                    <a:lnTo>
                      <a:pt x="929" y="173"/>
                    </a:lnTo>
                    <a:lnTo>
                      <a:pt x="934" y="185"/>
                    </a:lnTo>
                    <a:lnTo>
                      <a:pt x="939" y="195"/>
                    </a:lnTo>
                    <a:lnTo>
                      <a:pt x="943" y="208"/>
                    </a:lnTo>
                    <a:lnTo>
                      <a:pt x="948" y="219"/>
                    </a:lnTo>
                    <a:lnTo>
                      <a:pt x="953" y="232"/>
                    </a:lnTo>
                    <a:lnTo>
                      <a:pt x="958" y="244"/>
                    </a:lnTo>
                    <a:lnTo>
                      <a:pt x="962" y="257"/>
                    </a:lnTo>
                    <a:lnTo>
                      <a:pt x="967" y="269"/>
                    </a:lnTo>
                    <a:lnTo>
                      <a:pt x="972" y="282"/>
                    </a:lnTo>
                    <a:lnTo>
                      <a:pt x="975" y="293"/>
                    </a:lnTo>
                    <a:lnTo>
                      <a:pt x="980" y="306"/>
                    </a:lnTo>
                    <a:lnTo>
                      <a:pt x="984" y="318"/>
                    </a:lnTo>
                    <a:lnTo>
                      <a:pt x="990" y="329"/>
                    </a:lnTo>
                    <a:lnTo>
                      <a:pt x="993" y="341"/>
                    </a:lnTo>
                    <a:lnTo>
                      <a:pt x="998" y="353"/>
                    </a:lnTo>
                    <a:lnTo>
                      <a:pt x="1002" y="365"/>
                    </a:lnTo>
                    <a:lnTo>
                      <a:pt x="1006" y="377"/>
                    </a:lnTo>
                    <a:lnTo>
                      <a:pt x="1010" y="388"/>
                    </a:lnTo>
                    <a:lnTo>
                      <a:pt x="1013" y="398"/>
                    </a:lnTo>
                    <a:lnTo>
                      <a:pt x="1017" y="409"/>
                    </a:lnTo>
                    <a:lnTo>
                      <a:pt x="1021" y="420"/>
                    </a:lnTo>
                    <a:lnTo>
                      <a:pt x="1024" y="430"/>
                    </a:lnTo>
                    <a:lnTo>
                      <a:pt x="1028" y="441"/>
                    </a:lnTo>
                    <a:lnTo>
                      <a:pt x="1031" y="450"/>
                    </a:lnTo>
                    <a:lnTo>
                      <a:pt x="1035" y="460"/>
                    </a:lnTo>
                    <a:lnTo>
                      <a:pt x="1037" y="468"/>
                    </a:lnTo>
                    <a:lnTo>
                      <a:pt x="1040" y="477"/>
                    </a:lnTo>
                    <a:lnTo>
                      <a:pt x="1042" y="484"/>
                    </a:lnTo>
                    <a:lnTo>
                      <a:pt x="1045" y="492"/>
                    </a:lnTo>
                    <a:lnTo>
                      <a:pt x="1048" y="499"/>
                    </a:lnTo>
                    <a:lnTo>
                      <a:pt x="1049" y="506"/>
                    </a:lnTo>
                    <a:lnTo>
                      <a:pt x="1051" y="511"/>
                    </a:lnTo>
                    <a:lnTo>
                      <a:pt x="1054" y="518"/>
                    </a:lnTo>
                    <a:lnTo>
                      <a:pt x="1055" y="522"/>
                    </a:lnTo>
                    <a:lnTo>
                      <a:pt x="1056" y="526"/>
                    </a:lnTo>
                    <a:lnTo>
                      <a:pt x="1057" y="530"/>
                    </a:lnTo>
                    <a:lnTo>
                      <a:pt x="1058" y="534"/>
                    </a:lnTo>
                    <a:lnTo>
                      <a:pt x="1060" y="536"/>
                    </a:lnTo>
                    <a:lnTo>
                      <a:pt x="1060" y="538"/>
                    </a:lnTo>
                    <a:lnTo>
                      <a:pt x="1061" y="539"/>
                    </a:lnTo>
                    <a:lnTo>
                      <a:pt x="1061" y="541"/>
                    </a:lnTo>
                    <a:lnTo>
                      <a:pt x="521" y="116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4" name="Freeform 303"/>
              <p:cNvSpPr>
                <a:spLocks/>
              </p:cNvSpPr>
              <p:nvPr/>
            </p:nvSpPr>
            <p:spPr bwMode="auto">
              <a:xfrm>
                <a:off x="1604" y="1364"/>
                <a:ext cx="356" cy="357"/>
              </a:xfrm>
              <a:custGeom>
                <a:avLst/>
                <a:gdLst>
                  <a:gd name="T0" fmla="*/ 0 w 1069"/>
                  <a:gd name="T1" fmla="*/ 0 h 1071"/>
                  <a:gd name="T2" fmla="*/ 0 w 1069"/>
                  <a:gd name="T3" fmla="*/ 0 h 1071"/>
                  <a:gd name="T4" fmla="*/ 0 w 1069"/>
                  <a:gd name="T5" fmla="*/ 0 h 1071"/>
                  <a:gd name="T6" fmla="*/ 0 w 1069"/>
                  <a:gd name="T7" fmla="*/ 0 h 1071"/>
                  <a:gd name="T8" fmla="*/ 0 w 1069"/>
                  <a:gd name="T9" fmla="*/ 0 h 1071"/>
                  <a:gd name="T10" fmla="*/ 0 w 1069"/>
                  <a:gd name="T11" fmla="*/ 0 h 1071"/>
                  <a:gd name="T12" fmla="*/ 0 w 1069"/>
                  <a:gd name="T13" fmla="*/ 0 h 1071"/>
                  <a:gd name="T14" fmla="*/ 0 w 1069"/>
                  <a:gd name="T15" fmla="*/ 0 h 1071"/>
                  <a:gd name="T16" fmla="*/ 0 w 1069"/>
                  <a:gd name="T17" fmla="*/ 0 h 1071"/>
                  <a:gd name="T18" fmla="*/ 0 w 1069"/>
                  <a:gd name="T19" fmla="*/ 0 h 1071"/>
                  <a:gd name="T20" fmla="*/ 0 w 1069"/>
                  <a:gd name="T21" fmla="*/ 0 h 1071"/>
                  <a:gd name="T22" fmla="*/ 0 w 1069"/>
                  <a:gd name="T23" fmla="*/ 0 h 1071"/>
                  <a:gd name="T24" fmla="*/ 0 w 1069"/>
                  <a:gd name="T25" fmla="*/ 0 h 1071"/>
                  <a:gd name="T26" fmla="*/ 0 w 1069"/>
                  <a:gd name="T27" fmla="*/ 0 h 1071"/>
                  <a:gd name="T28" fmla="*/ 0 w 1069"/>
                  <a:gd name="T29" fmla="*/ 0 h 1071"/>
                  <a:gd name="T30" fmla="*/ 0 w 1069"/>
                  <a:gd name="T31" fmla="*/ 0 h 1071"/>
                  <a:gd name="T32" fmla="*/ 0 w 1069"/>
                  <a:gd name="T33" fmla="*/ 0 h 1071"/>
                  <a:gd name="T34" fmla="*/ 0 w 1069"/>
                  <a:gd name="T35" fmla="*/ 0 h 1071"/>
                  <a:gd name="T36" fmla="*/ 0 w 1069"/>
                  <a:gd name="T37" fmla="*/ 0 h 1071"/>
                  <a:gd name="T38" fmla="*/ 0 w 1069"/>
                  <a:gd name="T39" fmla="*/ 0 h 1071"/>
                  <a:gd name="T40" fmla="*/ 0 w 1069"/>
                  <a:gd name="T41" fmla="*/ 0 h 1071"/>
                  <a:gd name="T42" fmla="*/ 0 w 1069"/>
                  <a:gd name="T43" fmla="*/ 0 h 1071"/>
                  <a:gd name="T44" fmla="*/ 0 w 1069"/>
                  <a:gd name="T45" fmla="*/ 0 h 1071"/>
                  <a:gd name="T46" fmla="*/ 0 w 1069"/>
                  <a:gd name="T47" fmla="*/ 0 h 1071"/>
                  <a:gd name="T48" fmla="*/ 0 w 1069"/>
                  <a:gd name="T49" fmla="*/ 0 h 1071"/>
                  <a:gd name="T50" fmla="*/ 0 w 1069"/>
                  <a:gd name="T51" fmla="*/ 0 h 1071"/>
                  <a:gd name="T52" fmla="*/ 0 w 1069"/>
                  <a:gd name="T53" fmla="*/ 0 h 1071"/>
                  <a:gd name="T54" fmla="*/ 0 w 1069"/>
                  <a:gd name="T55" fmla="*/ 0 h 1071"/>
                  <a:gd name="T56" fmla="*/ 0 w 1069"/>
                  <a:gd name="T57" fmla="*/ 0 h 1071"/>
                  <a:gd name="T58" fmla="*/ 0 w 1069"/>
                  <a:gd name="T59" fmla="*/ 0 h 1071"/>
                  <a:gd name="T60" fmla="*/ 0 w 1069"/>
                  <a:gd name="T61" fmla="*/ 0 h 1071"/>
                  <a:gd name="T62" fmla="*/ 0 w 1069"/>
                  <a:gd name="T63" fmla="*/ 0 h 1071"/>
                  <a:gd name="T64" fmla="*/ 0 w 1069"/>
                  <a:gd name="T65" fmla="*/ 0 h 1071"/>
                  <a:gd name="T66" fmla="*/ 0 w 1069"/>
                  <a:gd name="T67" fmla="*/ 0 h 1071"/>
                  <a:gd name="T68" fmla="*/ 0 w 1069"/>
                  <a:gd name="T69" fmla="*/ 0 h 1071"/>
                  <a:gd name="T70" fmla="*/ 0 w 1069"/>
                  <a:gd name="T71" fmla="*/ 0 h 1071"/>
                  <a:gd name="T72" fmla="*/ 0 w 1069"/>
                  <a:gd name="T73" fmla="*/ 0 h 1071"/>
                  <a:gd name="T74" fmla="*/ 0 w 1069"/>
                  <a:gd name="T75" fmla="*/ 0 h 1071"/>
                  <a:gd name="T76" fmla="*/ 0 w 1069"/>
                  <a:gd name="T77" fmla="*/ 0 h 1071"/>
                  <a:gd name="T78" fmla="*/ 0 w 1069"/>
                  <a:gd name="T79" fmla="*/ 0 h 1071"/>
                  <a:gd name="T80" fmla="*/ 0 w 1069"/>
                  <a:gd name="T81" fmla="*/ 0 h 1071"/>
                  <a:gd name="T82" fmla="*/ 0 w 1069"/>
                  <a:gd name="T83" fmla="*/ 0 h 1071"/>
                  <a:gd name="T84" fmla="*/ 0 w 1069"/>
                  <a:gd name="T85" fmla="*/ 0 h 1071"/>
                  <a:gd name="T86" fmla="*/ 0 w 1069"/>
                  <a:gd name="T87" fmla="*/ 0 h 1071"/>
                  <a:gd name="T88" fmla="*/ 0 w 1069"/>
                  <a:gd name="T89" fmla="*/ 0 h 1071"/>
                  <a:gd name="T90" fmla="*/ 0 w 1069"/>
                  <a:gd name="T91" fmla="*/ 0 h 1071"/>
                  <a:gd name="T92" fmla="*/ 0 w 1069"/>
                  <a:gd name="T93" fmla="*/ 0 h 1071"/>
                  <a:gd name="T94" fmla="*/ 0 w 1069"/>
                  <a:gd name="T95" fmla="*/ 0 h 1071"/>
                  <a:gd name="T96" fmla="*/ 0 w 1069"/>
                  <a:gd name="T97" fmla="*/ 0 h 1071"/>
                  <a:gd name="T98" fmla="*/ 0 w 1069"/>
                  <a:gd name="T99" fmla="*/ 0 h 1071"/>
                  <a:gd name="T100" fmla="*/ 0 w 1069"/>
                  <a:gd name="T101" fmla="*/ 0 h 1071"/>
                  <a:gd name="T102" fmla="*/ 0 w 1069"/>
                  <a:gd name="T103" fmla="*/ 0 h 1071"/>
                  <a:gd name="T104" fmla="*/ 0 w 1069"/>
                  <a:gd name="T105" fmla="*/ 0 h 1071"/>
                  <a:gd name="T106" fmla="*/ 0 w 1069"/>
                  <a:gd name="T107" fmla="*/ 0 h 1071"/>
                  <a:gd name="T108" fmla="*/ 0 w 1069"/>
                  <a:gd name="T109" fmla="*/ 0 h 1071"/>
                  <a:gd name="T110" fmla="*/ 0 w 1069"/>
                  <a:gd name="T111" fmla="*/ 0 h 1071"/>
                  <a:gd name="T112" fmla="*/ 0 w 1069"/>
                  <a:gd name="T113" fmla="*/ 0 h 1071"/>
                  <a:gd name="T114" fmla="*/ 0 w 1069"/>
                  <a:gd name="T115" fmla="*/ 0 h 1071"/>
                  <a:gd name="T116" fmla="*/ 0 w 1069"/>
                  <a:gd name="T117" fmla="*/ 0 h 1071"/>
                  <a:gd name="T118" fmla="*/ 0 w 1069"/>
                  <a:gd name="T119" fmla="*/ 0 h 1071"/>
                  <a:gd name="T120" fmla="*/ 0 w 1069"/>
                  <a:gd name="T121" fmla="*/ 0 h 10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9"/>
                  <a:gd name="T184" fmla="*/ 0 h 1071"/>
                  <a:gd name="T185" fmla="*/ 1069 w 1069"/>
                  <a:gd name="T186" fmla="*/ 1071 h 10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9" h="1071">
                    <a:moveTo>
                      <a:pt x="274" y="235"/>
                    </a:moveTo>
                    <a:lnTo>
                      <a:pt x="273" y="234"/>
                    </a:lnTo>
                    <a:lnTo>
                      <a:pt x="268" y="230"/>
                    </a:lnTo>
                    <a:lnTo>
                      <a:pt x="264" y="227"/>
                    </a:lnTo>
                    <a:lnTo>
                      <a:pt x="261" y="224"/>
                    </a:lnTo>
                    <a:lnTo>
                      <a:pt x="256" y="221"/>
                    </a:lnTo>
                    <a:lnTo>
                      <a:pt x="252" y="218"/>
                    </a:lnTo>
                    <a:lnTo>
                      <a:pt x="249" y="217"/>
                    </a:lnTo>
                    <a:lnTo>
                      <a:pt x="245" y="215"/>
                    </a:lnTo>
                    <a:lnTo>
                      <a:pt x="242" y="214"/>
                    </a:lnTo>
                    <a:lnTo>
                      <a:pt x="239" y="212"/>
                    </a:lnTo>
                    <a:lnTo>
                      <a:pt x="236" y="210"/>
                    </a:lnTo>
                    <a:lnTo>
                      <a:pt x="232" y="209"/>
                    </a:lnTo>
                    <a:lnTo>
                      <a:pt x="227" y="208"/>
                    </a:lnTo>
                    <a:lnTo>
                      <a:pt x="224" y="207"/>
                    </a:lnTo>
                    <a:lnTo>
                      <a:pt x="219" y="204"/>
                    </a:lnTo>
                    <a:lnTo>
                      <a:pt x="216" y="204"/>
                    </a:lnTo>
                    <a:lnTo>
                      <a:pt x="211" y="203"/>
                    </a:lnTo>
                    <a:lnTo>
                      <a:pt x="206" y="202"/>
                    </a:lnTo>
                    <a:lnTo>
                      <a:pt x="200" y="201"/>
                    </a:lnTo>
                    <a:lnTo>
                      <a:pt x="195" y="201"/>
                    </a:lnTo>
                    <a:lnTo>
                      <a:pt x="191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79" y="201"/>
                    </a:lnTo>
                    <a:lnTo>
                      <a:pt x="175" y="201"/>
                    </a:lnTo>
                    <a:lnTo>
                      <a:pt x="173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5" y="201"/>
                    </a:lnTo>
                    <a:lnTo>
                      <a:pt x="161" y="202"/>
                    </a:lnTo>
                    <a:lnTo>
                      <a:pt x="159" y="202"/>
                    </a:lnTo>
                    <a:lnTo>
                      <a:pt x="155" y="202"/>
                    </a:lnTo>
                    <a:lnTo>
                      <a:pt x="152" y="203"/>
                    </a:lnTo>
                    <a:lnTo>
                      <a:pt x="149" y="203"/>
                    </a:lnTo>
                    <a:lnTo>
                      <a:pt x="146" y="204"/>
                    </a:lnTo>
                    <a:lnTo>
                      <a:pt x="143" y="204"/>
                    </a:lnTo>
                    <a:lnTo>
                      <a:pt x="140" y="205"/>
                    </a:lnTo>
                    <a:lnTo>
                      <a:pt x="137" y="207"/>
                    </a:lnTo>
                    <a:lnTo>
                      <a:pt x="135" y="208"/>
                    </a:lnTo>
                    <a:lnTo>
                      <a:pt x="131" y="209"/>
                    </a:lnTo>
                    <a:lnTo>
                      <a:pt x="128" y="209"/>
                    </a:lnTo>
                    <a:lnTo>
                      <a:pt x="126" y="210"/>
                    </a:lnTo>
                    <a:lnTo>
                      <a:pt x="120" y="212"/>
                    </a:lnTo>
                    <a:lnTo>
                      <a:pt x="115" y="216"/>
                    </a:lnTo>
                    <a:lnTo>
                      <a:pt x="109" y="220"/>
                    </a:lnTo>
                    <a:lnTo>
                      <a:pt x="103" y="222"/>
                    </a:lnTo>
                    <a:lnTo>
                      <a:pt x="98" y="226"/>
                    </a:lnTo>
                    <a:lnTo>
                      <a:pt x="94" y="229"/>
                    </a:lnTo>
                    <a:lnTo>
                      <a:pt x="89" y="233"/>
                    </a:lnTo>
                    <a:lnTo>
                      <a:pt x="84" y="237"/>
                    </a:lnTo>
                    <a:lnTo>
                      <a:pt x="79" y="242"/>
                    </a:lnTo>
                    <a:lnTo>
                      <a:pt x="76" y="247"/>
                    </a:lnTo>
                    <a:lnTo>
                      <a:pt x="71" y="252"/>
                    </a:lnTo>
                    <a:lnTo>
                      <a:pt x="67" y="256"/>
                    </a:lnTo>
                    <a:lnTo>
                      <a:pt x="66" y="259"/>
                    </a:lnTo>
                    <a:lnTo>
                      <a:pt x="65" y="261"/>
                    </a:lnTo>
                    <a:lnTo>
                      <a:pt x="63" y="265"/>
                    </a:lnTo>
                    <a:lnTo>
                      <a:pt x="63" y="268"/>
                    </a:lnTo>
                    <a:lnTo>
                      <a:pt x="60" y="271"/>
                    </a:lnTo>
                    <a:lnTo>
                      <a:pt x="59" y="273"/>
                    </a:lnTo>
                    <a:lnTo>
                      <a:pt x="58" y="277"/>
                    </a:lnTo>
                    <a:lnTo>
                      <a:pt x="57" y="279"/>
                    </a:lnTo>
                    <a:lnTo>
                      <a:pt x="56" y="282"/>
                    </a:lnTo>
                    <a:lnTo>
                      <a:pt x="54" y="286"/>
                    </a:lnTo>
                    <a:lnTo>
                      <a:pt x="54" y="288"/>
                    </a:lnTo>
                    <a:lnTo>
                      <a:pt x="54" y="292"/>
                    </a:lnTo>
                    <a:lnTo>
                      <a:pt x="53" y="295"/>
                    </a:lnTo>
                    <a:lnTo>
                      <a:pt x="52" y="299"/>
                    </a:lnTo>
                    <a:lnTo>
                      <a:pt x="52" y="303"/>
                    </a:lnTo>
                    <a:lnTo>
                      <a:pt x="52" y="306"/>
                    </a:lnTo>
                    <a:lnTo>
                      <a:pt x="51" y="310"/>
                    </a:lnTo>
                    <a:lnTo>
                      <a:pt x="51" y="313"/>
                    </a:lnTo>
                    <a:lnTo>
                      <a:pt x="51" y="317"/>
                    </a:lnTo>
                    <a:lnTo>
                      <a:pt x="52" y="322"/>
                    </a:lnTo>
                    <a:lnTo>
                      <a:pt x="52" y="324"/>
                    </a:lnTo>
                    <a:lnTo>
                      <a:pt x="52" y="328"/>
                    </a:lnTo>
                    <a:lnTo>
                      <a:pt x="52" y="331"/>
                    </a:lnTo>
                    <a:lnTo>
                      <a:pt x="53" y="335"/>
                    </a:lnTo>
                    <a:lnTo>
                      <a:pt x="53" y="337"/>
                    </a:lnTo>
                    <a:lnTo>
                      <a:pt x="54" y="341"/>
                    </a:lnTo>
                    <a:lnTo>
                      <a:pt x="54" y="344"/>
                    </a:lnTo>
                    <a:lnTo>
                      <a:pt x="56" y="347"/>
                    </a:lnTo>
                    <a:lnTo>
                      <a:pt x="57" y="352"/>
                    </a:lnTo>
                    <a:lnTo>
                      <a:pt x="59" y="358"/>
                    </a:lnTo>
                    <a:lnTo>
                      <a:pt x="62" y="363"/>
                    </a:lnTo>
                    <a:lnTo>
                      <a:pt x="64" y="368"/>
                    </a:lnTo>
                    <a:lnTo>
                      <a:pt x="67" y="371"/>
                    </a:lnTo>
                    <a:lnTo>
                      <a:pt x="70" y="376"/>
                    </a:lnTo>
                    <a:lnTo>
                      <a:pt x="73" y="380"/>
                    </a:lnTo>
                    <a:lnTo>
                      <a:pt x="77" y="384"/>
                    </a:lnTo>
                    <a:lnTo>
                      <a:pt x="79" y="387"/>
                    </a:lnTo>
                    <a:lnTo>
                      <a:pt x="84" y="390"/>
                    </a:lnTo>
                    <a:lnTo>
                      <a:pt x="88" y="393"/>
                    </a:lnTo>
                    <a:lnTo>
                      <a:pt x="92" y="395"/>
                    </a:lnTo>
                    <a:lnTo>
                      <a:pt x="95" y="398"/>
                    </a:lnTo>
                    <a:lnTo>
                      <a:pt x="99" y="400"/>
                    </a:lnTo>
                    <a:lnTo>
                      <a:pt x="102" y="401"/>
                    </a:lnTo>
                    <a:lnTo>
                      <a:pt x="107" y="403"/>
                    </a:lnTo>
                    <a:lnTo>
                      <a:pt x="110" y="405"/>
                    </a:lnTo>
                    <a:lnTo>
                      <a:pt x="114" y="406"/>
                    </a:lnTo>
                    <a:lnTo>
                      <a:pt x="117" y="408"/>
                    </a:lnTo>
                    <a:lnTo>
                      <a:pt x="121" y="409"/>
                    </a:lnTo>
                    <a:lnTo>
                      <a:pt x="124" y="411"/>
                    </a:lnTo>
                    <a:lnTo>
                      <a:pt x="128" y="411"/>
                    </a:lnTo>
                    <a:lnTo>
                      <a:pt x="131" y="412"/>
                    </a:lnTo>
                    <a:lnTo>
                      <a:pt x="134" y="413"/>
                    </a:lnTo>
                    <a:lnTo>
                      <a:pt x="139" y="415"/>
                    </a:lnTo>
                    <a:lnTo>
                      <a:pt x="143" y="416"/>
                    </a:lnTo>
                    <a:lnTo>
                      <a:pt x="144" y="419"/>
                    </a:lnTo>
                    <a:lnTo>
                      <a:pt x="144" y="424"/>
                    </a:lnTo>
                    <a:lnTo>
                      <a:pt x="143" y="427"/>
                    </a:lnTo>
                    <a:lnTo>
                      <a:pt x="142" y="431"/>
                    </a:lnTo>
                    <a:lnTo>
                      <a:pt x="140" y="434"/>
                    </a:lnTo>
                    <a:lnTo>
                      <a:pt x="139" y="439"/>
                    </a:lnTo>
                    <a:lnTo>
                      <a:pt x="135" y="444"/>
                    </a:lnTo>
                    <a:lnTo>
                      <a:pt x="131" y="449"/>
                    </a:lnTo>
                    <a:lnTo>
                      <a:pt x="130" y="451"/>
                    </a:lnTo>
                    <a:lnTo>
                      <a:pt x="128" y="454"/>
                    </a:lnTo>
                    <a:lnTo>
                      <a:pt x="127" y="457"/>
                    </a:lnTo>
                    <a:lnTo>
                      <a:pt x="126" y="460"/>
                    </a:lnTo>
                    <a:lnTo>
                      <a:pt x="122" y="463"/>
                    </a:lnTo>
                    <a:lnTo>
                      <a:pt x="121" y="466"/>
                    </a:lnTo>
                    <a:lnTo>
                      <a:pt x="118" y="470"/>
                    </a:lnTo>
                    <a:lnTo>
                      <a:pt x="116" y="472"/>
                    </a:lnTo>
                    <a:lnTo>
                      <a:pt x="114" y="476"/>
                    </a:lnTo>
                    <a:lnTo>
                      <a:pt x="111" y="478"/>
                    </a:lnTo>
                    <a:lnTo>
                      <a:pt x="110" y="482"/>
                    </a:lnTo>
                    <a:lnTo>
                      <a:pt x="108" y="485"/>
                    </a:lnTo>
                    <a:lnTo>
                      <a:pt x="105" y="489"/>
                    </a:lnTo>
                    <a:lnTo>
                      <a:pt x="102" y="492"/>
                    </a:lnTo>
                    <a:lnTo>
                      <a:pt x="99" y="495"/>
                    </a:lnTo>
                    <a:lnTo>
                      <a:pt x="97" y="498"/>
                    </a:lnTo>
                    <a:lnTo>
                      <a:pt x="95" y="502"/>
                    </a:lnTo>
                    <a:lnTo>
                      <a:pt x="92" y="505"/>
                    </a:lnTo>
                    <a:lnTo>
                      <a:pt x="89" y="509"/>
                    </a:lnTo>
                    <a:lnTo>
                      <a:pt x="86" y="514"/>
                    </a:lnTo>
                    <a:lnTo>
                      <a:pt x="84" y="516"/>
                    </a:lnTo>
                    <a:lnTo>
                      <a:pt x="82" y="520"/>
                    </a:lnTo>
                    <a:lnTo>
                      <a:pt x="78" y="523"/>
                    </a:lnTo>
                    <a:lnTo>
                      <a:pt x="77" y="528"/>
                    </a:lnTo>
                    <a:lnTo>
                      <a:pt x="73" y="530"/>
                    </a:lnTo>
                    <a:lnTo>
                      <a:pt x="72" y="535"/>
                    </a:lnTo>
                    <a:lnTo>
                      <a:pt x="69" y="537"/>
                    </a:lnTo>
                    <a:lnTo>
                      <a:pt x="67" y="542"/>
                    </a:lnTo>
                    <a:lnTo>
                      <a:pt x="64" y="546"/>
                    </a:lnTo>
                    <a:lnTo>
                      <a:pt x="62" y="549"/>
                    </a:lnTo>
                    <a:lnTo>
                      <a:pt x="59" y="553"/>
                    </a:lnTo>
                    <a:lnTo>
                      <a:pt x="57" y="556"/>
                    </a:lnTo>
                    <a:lnTo>
                      <a:pt x="54" y="559"/>
                    </a:lnTo>
                    <a:lnTo>
                      <a:pt x="52" y="562"/>
                    </a:lnTo>
                    <a:lnTo>
                      <a:pt x="50" y="566"/>
                    </a:lnTo>
                    <a:lnTo>
                      <a:pt x="48" y="570"/>
                    </a:lnTo>
                    <a:lnTo>
                      <a:pt x="45" y="573"/>
                    </a:lnTo>
                    <a:lnTo>
                      <a:pt x="44" y="577"/>
                    </a:lnTo>
                    <a:lnTo>
                      <a:pt x="41" y="579"/>
                    </a:lnTo>
                    <a:lnTo>
                      <a:pt x="39" y="583"/>
                    </a:lnTo>
                    <a:lnTo>
                      <a:pt x="38" y="586"/>
                    </a:lnTo>
                    <a:lnTo>
                      <a:pt x="35" y="590"/>
                    </a:lnTo>
                    <a:lnTo>
                      <a:pt x="34" y="592"/>
                    </a:lnTo>
                    <a:lnTo>
                      <a:pt x="33" y="596"/>
                    </a:lnTo>
                    <a:lnTo>
                      <a:pt x="31" y="598"/>
                    </a:lnTo>
                    <a:lnTo>
                      <a:pt x="29" y="602"/>
                    </a:lnTo>
                    <a:lnTo>
                      <a:pt x="27" y="604"/>
                    </a:lnTo>
                    <a:lnTo>
                      <a:pt x="26" y="607"/>
                    </a:lnTo>
                    <a:lnTo>
                      <a:pt x="25" y="611"/>
                    </a:lnTo>
                    <a:lnTo>
                      <a:pt x="22" y="613"/>
                    </a:lnTo>
                    <a:lnTo>
                      <a:pt x="21" y="617"/>
                    </a:lnTo>
                    <a:lnTo>
                      <a:pt x="20" y="621"/>
                    </a:lnTo>
                    <a:lnTo>
                      <a:pt x="19" y="623"/>
                    </a:lnTo>
                    <a:lnTo>
                      <a:pt x="16" y="626"/>
                    </a:lnTo>
                    <a:lnTo>
                      <a:pt x="15" y="630"/>
                    </a:lnTo>
                    <a:lnTo>
                      <a:pt x="15" y="632"/>
                    </a:lnTo>
                    <a:lnTo>
                      <a:pt x="13" y="636"/>
                    </a:lnTo>
                    <a:lnTo>
                      <a:pt x="12" y="639"/>
                    </a:lnTo>
                    <a:lnTo>
                      <a:pt x="11" y="642"/>
                    </a:lnTo>
                    <a:lnTo>
                      <a:pt x="11" y="645"/>
                    </a:lnTo>
                    <a:lnTo>
                      <a:pt x="9" y="649"/>
                    </a:lnTo>
                    <a:lnTo>
                      <a:pt x="8" y="653"/>
                    </a:lnTo>
                    <a:lnTo>
                      <a:pt x="7" y="655"/>
                    </a:lnTo>
                    <a:lnTo>
                      <a:pt x="6" y="660"/>
                    </a:lnTo>
                    <a:lnTo>
                      <a:pt x="5" y="662"/>
                    </a:lnTo>
                    <a:lnTo>
                      <a:pt x="5" y="666"/>
                    </a:lnTo>
                    <a:lnTo>
                      <a:pt x="3" y="669"/>
                    </a:lnTo>
                    <a:lnTo>
                      <a:pt x="3" y="673"/>
                    </a:lnTo>
                    <a:lnTo>
                      <a:pt x="2" y="675"/>
                    </a:lnTo>
                    <a:lnTo>
                      <a:pt x="1" y="679"/>
                    </a:lnTo>
                    <a:lnTo>
                      <a:pt x="1" y="682"/>
                    </a:lnTo>
                    <a:lnTo>
                      <a:pt x="1" y="686"/>
                    </a:lnTo>
                    <a:lnTo>
                      <a:pt x="0" y="689"/>
                    </a:lnTo>
                    <a:lnTo>
                      <a:pt x="0" y="693"/>
                    </a:lnTo>
                    <a:lnTo>
                      <a:pt x="0" y="695"/>
                    </a:lnTo>
                    <a:lnTo>
                      <a:pt x="0" y="699"/>
                    </a:lnTo>
                    <a:lnTo>
                      <a:pt x="0" y="702"/>
                    </a:lnTo>
                    <a:lnTo>
                      <a:pt x="0" y="706"/>
                    </a:lnTo>
                    <a:lnTo>
                      <a:pt x="0" y="709"/>
                    </a:lnTo>
                    <a:lnTo>
                      <a:pt x="0" y="712"/>
                    </a:lnTo>
                    <a:lnTo>
                      <a:pt x="0" y="715"/>
                    </a:lnTo>
                    <a:lnTo>
                      <a:pt x="0" y="718"/>
                    </a:lnTo>
                    <a:lnTo>
                      <a:pt x="0" y="721"/>
                    </a:lnTo>
                    <a:lnTo>
                      <a:pt x="0" y="725"/>
                    </a:lnTo>
                    <a:lnTo>
                      <a:pt x="0" y="727"/>
                    </a:lnTo>
                    <a:lnTo>
                      <a:pt x="0" y="731"/>
                    </a:lnTo>
                    <a:lnTo>
                      <a:pt x="1" y="733"/>
                    </a:lnTo>
                    <a:lnTo>
                      <a:pt x="1" y="737"/>
                    </a:lnTo>
                    <a:lnTo>
                      <a:pt x="2" y="739"/>
                    </a:lnTo>
                    <a:lnTo>
                      <a:pt x="3" y="743"/>
                    </a:lnTo>
                    <a:lnTo>
                      <a:pt x="3" y="746"/>
                    </a:lnTo>
                    <a:lnTo>
                      <a:pt x="5" y="749"/>
                    </a:lnTo>
                    <a:lnTo>
                      <a:pt x="7" y="755"/>
                    </a:lnTo>
                    <a:lnTo>
                      <a:pt x="9" y="759"/>
                    </a:lnTo>
                    <a:lnTo>
                      <a:pt x="12" y="765"/>
                    </a:lnTo>
                    <a:lnTo>
                      <a:pt x="15" y="771"/>
                    </a:lnTo>
                    <a:lnTo>
                      <a:pt x="19" y="776"/>
                    </a:lnTo>
                    <a:lnTo>
                      <a:pt x="24" y="781"/>
                    </a:lnTo>
                    <a:lnTo>
                      <a:pt x="27" y="785"/>
                    </a:lnTo>
                    <a:lnTo>
                      <a:pt x="33" y="790"/>
                    </a:lnTo>
                    <a:lnTo>
                      <a:pt x="38" y="794"/>
                    </a:lnTo>
                    <a:lnTo>
                      <a:pt x="43" y="797"/>
                    </a:lnTo>
                    <a:lnTo>
                      <a:pt x="48" y="801"/>
                    </a:lnTo>
                    <a:lnTo>
                      <a:pt x="54" y="804"/>
                    </a:lnTo>
                    <a:lnTo>
                      <a:pt x="57" y="806"/>
                    </a:lnTo>
                    <a:lnTo>
                      <a:pt x="59" y="807"/>
                    </a:lnTo>
                    <a:lnTo>
                      <a:pt x="63" y="808"/>
                    </a:lnTo>
                    <a:lnTo>
                      <a:pt x="66" y="809"/>
                    </a:lnTo>
                    <a:lnTo>
                      <a:pt x="69" y="810"/>
                    </a:lnTo>
                    <a:lnTo>
                      <a:pt x="72" y="811"/>
                    </a:lnTo>
                    <a:lnTo>
                      <a:pt x="76" y="813"/>
                    </a:lnTo>
                    <a:lnTo>
                      <a:pt x="78" y="815"/>
                    </a:lnTo>
                    <a:lnTo>
                      <a:pt x="82" y="815"/>
                    </a:lnTo>
                    <a:lnTo>
                      <a:pt x="85" y="816"/>
                    </a:lnTo>
                    <a:lnTo>
                      <a:pt x="88" y="817"/>
                    </a:lnTo>
                    <a:lnTo>
                      <a:pt x="91" y="819"/>
                    </a:lnTo>
                    <a:lnTo>
                      <a:pt x="95" y="819"/>
                    </a:lnTo>
                    <a:lnTo>
                      <a:pt x="98" y="820"/>
                    </a:lnTo>
                    <a:lnTo>
                      <a:pt x="102" y="821"/>
                    </a:lnTo>
                    <a:lnTo>
                      <a:pt x="105" y="821"/>
                    </a:lnTo>
                    <a:lnTo>
                      <a:pt x="108" y="822"/>
                    </a:lnTo>
                    <a:lnTo>
                      <a:pt x="111" y="822"/>
                    </a:lnTo>
                    <a:lnTo>
                      <a:pt x="115" y="823"/>
                    </a:lnTo>
                    <a:lnTo>
                      <a:pt x="118" y="825"/>
                    </a:lnTo>
                    <a:lnTo>
                      <a:pt x="122" y="825"/>
                    </a:lnTo>
                    <a:lnTo>
                      <a:pt x="126" y="826"/>
                    </a:lnTo>
                    <a:lnTo>
                      <a:pt x="129" y="826"/>
                    </a:lnTo>
                    <a:lnTo>
                      <a:pt x="133" y="826"/>
                    </a:lnTo>
                    <a:lnTo>
                      <a:pt x="136" y="826"/>
                    </a:lnTo>
                    <a:lnTo>
                      <a:pt x="139" y="827"/>
                    </a:lnTo>
                    <a:lnTo>
                      <a:pt x="142" y="827"/>
                    </a:lnTo>
                    <a:lnTo>
                      <a:pt x="146" y="827"/>
                    </a:lnTo>
                    <a:lnTo>
                      <a:pt x="149" y="827"/>
                    </a:lnTo>
                    <a:lnTo>
                      <a:pt x="152" y="828"/>
                    </a:lnTo>
                    <a:lnTo>
                      <a:pt x="155" y="828"/>
                    </a:lnTo>
                    <a:lnTo>
                      <a:pt x="159" y="828"/>
                    </a:lnTo>
                    <a:lnTo>
                      <a:pt x="162" y="828"/>
                    </a:lnTo>
                    <a:lnTo>
                      <a:pt x="165" y="828"/>
                    </a:lnTo>
                    <a:lnTo>
                      <a:pt x="168" y="828"/>
                    </a:lnTo>
                    <a:lnTo>
                      <a:pt x="172" y="829"/>
                    </a:lnTo>
                    <a:lnTo>
                      <a:pt x="174" y="829"/>
                    </a:lnTo>
                    <a:lnTo>
                      <a:pt x="178" y="829"/>
                    </a:lnTo>
                    <a:lnTo>
                      <a:pt x="181" y="829"/>
                    </a:lnTo>
                    <a:lnTo>
                      <a:pt x="184" y="830"/>
                    </a:lnTo>
                    <a:lnTo>
                      <a:pt x="190" y="830"/>
                    </a:lnTo>
                    <a:lnTo>
                      <a:pt x="195" y="830"/>
                    </a:lnTo>
                    <a:lnTo>
                      <a:pt x="200" y="830"/>
                    </a:lnTo>
                    <a:lnTo>
                      <a:pt x="206" y="830"/>
                    </a:lnTo>
                    <a:lnTo>
                      <a:pt x="211" y="830"/>
                    </a:lnTo>
                    <a:lnTo>
                      <a:pt x="216" y="832"/>
                    </a:lnTo>
                    <a:lnTo>
                      <a:pt x="220" y="832"/>
                    </a:lnTo>
                    <a:lnTo>
                      <a:pt x="225" y="832"/>
                    </a:lnTo>
                    <a:lnTo>
                      <a:pt x="227" y="832"/>
                    </a:lnTo>
                    <a:lnTo>
                      <a:pt x="232" y="832"/>
                    </a:lnTo>
                    <a:lnTo>
                      <a:pt x="236" y="832"/>
                    </a:lnTo>
                    <a:lnTo>
                      <a:pt x="241" y="832"/>
                    </a:lnTo>
                    <a:lnTo>
                      <a:pt x="244" y="830"/>
                    </a:lnTo>
                    <a:lnTo>
                      <a:pt x="249" y="830"/>
                    </a:lnTo>
                    <a:lnTo>
                      <a:pt x="252" y="830"/>
                    </a:lnTo>
                    <a:lnTo>
                      <a:pt x="257" y="830"/>
                    </a:lnTo>
                    <a:lnTo>
                      <a:pt x="261" y="829"/>
                    </a:lnTo>
                    <a:lnTo>
                      <a:pt x="265" y="828"/>
                    </a:lnTo>
                    <a:lnTo>
                      <a:pt x="270" y="828"/>
                    </a:lnTo>
                    <a:lnTo>
                      <a:pt x="274" y="827"/>
                    </a:lnTo>
                    <a:lnTo>
                      <a:pt x="277" y="827"/>
                    </a:lnTo>
                    <a:lnTo>
                      <a:pt x="281" y="826"/>
                    </a:lnTo>
                    <a:lnTo>
                      <a:pt x="286" y="826"/>
                    </a:lnTo>
                    <a:lnTo>
                      <a:pt x="289" y="826"/>
                    </a:lnTo>
                    <a:lnTo>
                      <a:pt x="293" y="825"/>
                    </a:lnTo>
                    <a:lnTo>
                      <a:pt x="295" y="825"/>
                    </a:lnTo>
                    <a:lnTo>
                      <a:pt x="299" y="823"/>
                    </a:lnTo>
                    <a:lnTo>
                      <a:pt x="302" y="823"/>
                    </a:lnTo>
                    <a:lnTo>
                      <a:pt x="305" y="823"/>
                    </a:lnTo>
                    <a:lnTo>
                      <a:pt x="307" y="823"/>
                    </a:lnTo>
                    <a:lnTo>
                      <a:pt x="310" y="823"/>
                    </a:lnTo>
                    <a:lnTo>
                      <a:pt x="313" y="823"/>
                    </a:lnTo>
                    <a:lnTo>
                      <a:pt x="315" y="823"/>
                    </a:lnTo>
                    <a:lnTo>
                      <a:pt x="319" y="826"/>
                    </a:lnTo>
                    <a:lnTo>
                      <a:pt x="320" y="827"/>
                    </a:lnTo>
                    <a:lnTo>
                      <a:pt x="321" y="829"/>
                    </a:lnTo>
                    <a:lnTo>
                      <a:pt x="320" y="830"/>
                    </a:lnTo>
                    <a:lnTo>
                      <a:pt x="319" y="832"/>
                    </a:lnTo>
                    <a:lnTo>
                      <a:pt x="316" y="834"/>
                    </a:lnTo>
                    <a:lnTo>
                      <a:pt x="314" y="835"/>
                    </a:lnTo>
                    <a:lnTo>
                      <a:pt x="310" y="836"/>
                    </a:lnTo>
                    <a:lnTo>
                      <a:pt x="306" y="839"/>
                    </a:lnTo>
                    <a:lnTo>
                      <a:pt x="301" y="841"/>
                    </a:lnTo>
                    <a:lnTo>
                      <a:pt x="296" y="842"/>
                    </a:lnTo>
                    <a:lnTo>
                      <a:pt x="294" y="844"/>
                    </a:lnTo>
                    <a:lnTo>
                      <a:pt x="290" y="845"/>
                    </a:lnTo>
                    <a:lnTo>
                      <a:pt x="287" y="845"/>
                    </a:lnTo>
                    <a:lnTo>
                      <a:pt x="284" y="847"/>
                    </a:lnTo>
                    <a:lnTo>
                      <a:pt x="281" y="848"/>
                    </a:lnTo>
                    <a:lnTo>
                      <a:pt x="278" y="849"/>
                    </a:lnTo>
                    <a:lnTo>
                      <a:pt x="275" y="851"/>
                    </a:lnTo>
                    <a:lnTo>
                      <a:pt x="271" y="852"/>
                    </a:lnTo>
                    <a:lnTo>
                      <a:pt x="268" y="853"/>
                    </a:lnTo>
                    <a:lnTo>
                      <a:pt x="264" y="854"/>
                    </a:lnTo>
                    <a:lnTo>
                      <a:pt x="261" y="855"/>
                    </a:lnTo>
                    <a:lnTo>
                      <a:pt x="257" y="857"/>
                    </a:lnTo>
                    <a:lnTo>
                      <a:pt x="254" y="858"/>
                    </a:lnTo>
                    <a:lnTo>
                      <a:pt x="250" y="859"/>
                    </a:lnTo>
                    <a:lnTo>
                      <a:pt x="246" y="860"/>
                    </a:lnTo>
                    <a:lnTo>
                      <a:pt x="243" y="863"/>
                    </a:lnTo>
                    <a:lnTo>
                      <a:pt x="239" y="864"/>
                    </a:lnTo>
                    <a:lnTo>
                      <a:pt x="236" y="865"/>
                    </a:lnTo>
                    <a:lnTo>
                      <a:pt x="231" y="866"/>
                    </a:lnTo>
                    <a:lnTo>
                      <a:pt x="227" y="867"/>
                    </a:lnTo>
                    <a:lnTo>
                      <a:pt x="223" y="870"/>
                    </a:lnTo>
                    <a:lnTo>
                      <a:pt x="219" y="871"/>
                    </a:lnTo>
                    <a:lnTo>
                      <a:pt x="216" y="872"/>
                    </a:lnTo>
                    <a:lnTo>
                      <a:pt x="212" y="874"/>
                    </a:lnTo>
                    <a:lnTo>
                      <a:pt x="207" y="876"/>
                    </a:lnTo>
                    <a:lnTo>
                      <a:pt x="204" y="878"/>
                    </a:lnTo>
                    <a:lnTo>
                      <a:pt x="199" y="879"/>
                    </a:lnTo>
                    <a:lnTo>
                      <a:pt x="195" y="880"/>
                    </a:lnTo>
                    <a:lnTo>
                      <a:pt x="192" y="883"/>
                    </a:lnTo>
                    <a:lnTo>
                      <a:pt x="188" y="885"/>
                    </a:lnTo>
                    <a:lnTo>
                      <a:pt x="184" y="886"/>
                    </a:lnTo>
                    <a:lnTo>
                      <a:pt x="180" y="889"/>
                    </a:lnTo>
                    <a:lnTo>
                      <a:pt x="177" y="890"/>
                    </a:lnTo>
                    <a:lnTo>
                      <a:pt x="173" y="892"/>
                    </a:lnTo>
                    <a:lnTo>
                      <a:pt x="169" y="895"/>
                    </a:lnTo>
                    <a:lnTo>
                      <a:pt x="165" y="897"/>
                    </a:lnTo>
                    <a:lnTo>
                      <a:pt x="161" y="898"/>
                    </a:lnTo>
                    <a:lnTo>
                      <a:pt x="159" y="900"/>
                    </a:lnTo>
                    <a:lnTo>
                      <a:pt x="155" y="903"/>
                    </a:lnTo>
                    <a:lnTo>
                      <a:pt x="152" y="905"/>
                    </a:lnTo>
                    <a:lnTo>
                      <a:pt x="148" y="906"/>
                    </a:lnTo>
                    <a:lnTo>
                      <a:pt x="144" y="909"/>
                    </a:lnTo>
                    <a:lnTo>
                      <a:pt x="142" y="911"/>
                    </a:lnTo>
                    <a:lnTo>
                      <a:pt x="140" y="915"/>
                    </a:lnTo>
                    <a:lnTo>
                      <a:pt x="134" y="919"/>
                    </a:lnTo>
                    <a:lnTo>
                      <a:pt x="129" y="924"/>
                    </a:lnTo>
                    <a:lnTo>
                      <a:pt x="124" y="929"/>
                    </a:lnTo>
                    <a:lnTo>
                      <a:pt x="120" y="934"/>
                    </a:lnTo>
                    <a:lnTo>
                      <a:pt x="116" y="937"/>
                    </a:lnTo>
                    <a:lnTo>
                      <a:pt x="112" y="942"/>
                    </a:lnTo>
                    <a:lnTo>
                      <a:pt x="109" y="946"/>
                    </a:lnTo>
                    <a:lnTo>
                      <a:pt x="107" y="949"/>
                    </a:lnTo>
                    <a:lnTo>
                      <a:pt x="104" y="953"/>
                    </a:lnTo>
                    <a:lnTo>
                      <a:pt x="103" y="956"/>
                    </a:lnTo>
                    <a:lnTo>
                      <a:pt x="101" y="959"/>
                    </a:lnTo>
                    <a:lnTo>
                      <a:pt x="99" y="962"/>
                    </a:lnTo>
                    <a:lnTo>
                      <a:pt x="98" y="965"/>
                    </a:lnTo>
                    <a:lnTo>
                      <a:pt x="98" y="968"/>
                    </a:lnTo>
                    <a:lnTo>
                      <a:pt x="98" y="973"/>
                    </a:lnTo>
                    <a:lnTo>
                      <a:pt x="99" y="978"/>
                    </a:lnTo>
                    <a:lnTo>
                      <a:pt x="101" y="981"/>
                    </a:lnTo>
                    <a:lnTo>
                      <a:pt x="103" y="985"/>
                    </a:lnTo>
                    <a:lnTo>
                      <a:pt x="107" y="988"/>
                    </a:lnTo>
                    <a:lnTo>
                      <a:pt x="111" y="992"/>
                    </a:lnTo>
                    <a:lnTo>
                      <a:pt x="116" y="994"/>
                    </a:lnTo>
                    <a:lnTo>
                      <a:pt x="121" y="998"/>
                    </a:lnTo>
                    <a:lnTo>
                      <a:pt x="123" y="998"/>
                    </a:lnTo>
                    <a:lnTo>
                      <a:pt x="126" y="1000"/>
                    </a:lnTo>
                    <a:lnTo>
                      <a:pt x="129" y="1001"/>
                    </a:lnTo>
                    <a:lnTo>
                      <a:pt x="133" y="1002"/>
                    </a:lnTo>
                    <a:lnTo>
                      <a:pt x="135" y="1004"/>
                    </a:lnTo>
                    <a:lnTo>
                      <a:pt x="139" y="1005"/>
                    </a:lnTo>
                    <a:lnTo>
                      <a:pt x="143" y="1006"/>
                    </a:lnTo>
                    <a:lnTo>
                      <a:pt x="148" y="1007"/>
                    </a:lnTo>
                    <a:lnTo>
                      <a:pt x="150" y="1007"/>
                    </a:lnTo>
                    <a:lnTo>
                      <a:pt x="153" y="1008"/>
                    </a:lnTo>
                    <a:lnTo>
                      <a:pt x="156" y="1008"/>
                    </a:lnTo>
                    <a:lnTo>
                      <a:pt x="160" y="1010"/>
                    </a:lnTo>
                    <a:lnTo>
                      <a:pt x="162" y="1010"/>
                    </a:lnTo>
                    <a:lnTo>
                      <a:pt x="166" y="1011"/>
                    </a:lnTo>
                    <a:lnTo>
                      <a:pt x="169" y="1011"/>
                    </a:lnTo>
                    <a:lnTo>
                      <a:pt x="173" y="1012"/>
                    </a:lnTo>
                    <a:lnTo>
                      <a:pt x="177" y="1012"/>
                    </a:lnTo>
                    <a:lnTo>
                      <a:pt x="179" y="1012"/>
                    </a:lnTo>
                    <a:lnTo>
                      <a:pt x="184" y="1012"/>
                    </a:lnTo>
                    <a:lnTo>
                      <a:pt x="187" y="1013"/>
                    </a:lnTo>
                    <a:lnTo>
                      <a:pt x="191" y="1013"/>
                    </a:lnTo>
                    <a:lnTo>
                      <a:pt x="194" y="1013"/>
                    </a:lnTo>
                    <a:lnTo>
                      <a:pt x="198" y="1014"/>
                    </a:lnTo>
                    <a:lnTo>
                      <a:pt x="203" y="1014"/>
                    </a:lnTo>
                    <a:lnTo>
                      <a:pt x="207" y="1014"/>
                    </a:lnTo>
                    <a:lnTo>
                      <a:pt x="211" y="1016"/>
                    </a:lnTo>
                    <a:lnTo>
                      <a:pt x="214" y="1016"/>
                    </a:lnTo>
                    <a:lnTo>
                      <a:pt x="219" y="1017"/>
                    </a:lnTo>
                    <a:lnTo>
                      <a:pt x="224" y="1017"/>
                    </a:lnTo>
                    <a:lnTo>
                      <a:pt x="227" y="1017"/>
                    </a:lnTo>
                    <a:lnTo>
                      <a:pt x="232" y="1017"/>
                    </a:lnTo>
                    <a:lnTo>
                      <a:pt x="237" y="1018"/>
                    </a:lnTo>
                    <a:lnTo>
                      <a:pt x="241" y="1018"/>
                    </a:lnTo>
                    <a:lnTo>
                      <a:pt x="245" y="1018"/>
                    </a:lnTo>
                    <a:lnTo>
                      <a:pt x="249" y="1018"/>
                    </a:lnTo>
                    <a:lnTo>
                      <a:pt x="254" y="1018"/>
                    </a:lnTo>
                    <a:lnTo>
                      <a:pt x="258" y="1018"/>
                    </a:lnTo>
                    <a:lnTo>
                      <a:pt x="262" y="1018"/>
                    </a:lnTo>
                    <a:lnTo>
                      <a:pt x="267" y="1018"/>
                    </a:lnTo>
                    <a:lnTo>
                      <a:pt x="271" y="1019"/>
                    </a:lnTo>
                    <a:lnTo>
                      <a:pt x="275" y="1019"/>
                    </a:lnTo>
                    <a:lnTo>
                      <a:pt x="280" y="1019"/>
                    </a:lnTo>
                    <a:lnTo>
                      <a:pt x="283" y="1019"/>
                    </a:lnTo>
                    <a:lnTo>
                      <a:pt x="288" y="1019"/>
                    </a:lnTo>
                    <a:lnTo>
                      <a:pt x="292" y="1019"/>
                    </a:lnTo>
                    <a:lnTo>
                      <a:pt x="295" y="1019"/>
                    </a:lnTo>
                    <a:lnTo>
                      <a:pt x="300" y="1019"/>
                    </a:lnTo>
                    <a:lnTo>
                      <a:pt x="305" y="1019"/>
                    </a:lnTo>
                    <a:lnTo>
                      <a:pt x="307" y="1019"/>
                    </a:lnTo>
                    <a:lnTo>
                      <a:pt x="312" y="1019"/>
                    </a:lnTo>
                    <a:lnTo>
                      <a:pt x="314" y="1019"/>
                    </a:lnTo>
                    <a:lnTo>
                      <a:pt x="319" y="1019"/>
                    </a:lnTo>
                    <a:lnTo>
                      <a:pt x="322" y="1019"/>
                    </a:lnTo>
                    <a:lnTo>
                      <a:pt x="326" y="1019"/>
                    </a:lnTo>
                    <a:lnTo>
                      <a:pt x="329" y="1019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8" y="1018"/>
                    </a:lnTo>
                    <a:lnTo>
                      <a:pt x="341" y="1018"/>
                    </a:lnTo>
                    <a:lnTo>
                      <a:pt x="345" y="1018"/>
                    </a:lnTo>
                    <a:lnTo>
                      <a:pt x="350" y="1017"/>
                    </a:lnTo>
                    <a:lnTo>
                      <a:pt x="356" y="1017"/>
                    </a:lnTo>
                    <a:lnTo>
                      <a:pt x="359" y="1017"/>
                    </a:lnTo>
                    <a:lnTo>
                      <a:pt x="364" y="1016"/>
                    </a:lnTo>
                    <a:lnTo>
                      <a:pt x="370" y="1016"/>
                    </a:lnTo>
                    <a:lnTo>
                      <a:pt x="375" y="1014"/>
                    </a:lnTo>
                    <a:lnTo>
                      <a:pt x="380" y="1014"/>
                    </a:lnTo>
                    <a:lnTo>
                      <a:pt x="386" y="1013"/>
                    </a:lnTo>
                    <a:lnTo>
                      <a:pt x="389" y="1013"/>
                    </a:lnTo>
                    <a:lnTo>
                      <a:pt x="391" y="1013"/>
                    </a:lnTo>
                    <a:lnTo>
                      <a:pt x="395" y="1013"/>
                    </a:lnTo>
                    <a:lnTo>
                      <a:pt x="397" y="1013"/>
                    </a:lnTo>
                    <a:lnTo>
                      <a:pt x="403" y="1012"/>
                    </a:lnTo>
                    <a:lnTo>
                      <a:pt x="409" y="1012"/>
                    </a:lnTo>
                    <a:lnTo>
                      <a:pt x="411" y="1012"/>
                    </a:lnTo>
                    <a:lnTo>
                      <a:pt x="415" y="1012"/>
                    </a:lnTo>
                    <a:lnTo>
                      <a:pt x="417" y="1012"/>
                    </a:lnTo>
                    <a:lnTo>
                      <a:pt x="421" y="1012"/>
                    </a:lnTo>
                    <a:lnTo>
                      <a:pt x="423" y="1012"/>
                    </a:lnTo>
                    <a:lnTo>
                      <a:pt x="427" y="1012"/>
                    </a:lnTo>
                    <a:lnTo>
                      <a:pt x="429" y="1012"/>
                    </a:lnTo>
                    <a:lnTo>
                      <a:pt x="431" y="1012"/>
                    </a:lnTo>
                    <a:lnTo>
                      <a:pt x="435" y="1012"/>
                    </a:lnTo>
                    <a:lnTo>
                      <a:pt x="437" y="1012"/>
                    </a:lnTo>
                    <a:lnTo>
                      <a:pt x="440" y="1012"/>
                    </a:lnTo>
                    <a:lnTo>
                      <a:pt x="443" y="1012"/>
                    </a:lnTo>
                    <a:lnTo>
                      <a:pt x="448" y="1011"/>
                    </a:lnTo>
                    <a:lnTo>
                      <a:pt x="454" y="1011"/>
                    </a:lnTo>
                    <a:lnTo>
                      <a:pt x="459" y="1011"/>
                    </a:lnTo>
                    <a:lnTo>
                      <a:pt x="463" y="1011"/>
                    </a:lnTo>
                    <a:lnTo>
                      <a:pt x="468" y="1011"/>
                    </a:lnTo>
                    <a:lnTo>
                      <a:pt x="473" y="1012"/>
                    </a:lnTo>
                    <a:lnTo>
                      <a:pt x="476" y="1012"/>
                    </a:lnTo>
                    <a:lnTo>
                      <a:pt x="481" y="1012"/>
                    </a:lnTo>
                    <a:lnTo>
                      <a:pt x="485" y="1012"/>
                    </a:lnTo>
                    <a:lnTo>
                      <a:pt x="488" y="1012"/>
                    </a:lnTo>
                    <a:lnTo>
                      <a:pt x="491" y="1013"/>
                    </a:lnTo>
                    <a:lnTo>
                      <a:pt x="493" y="1013"/>
                    </a:lnTo>
                    <a:lnTo>
                      <a:pt x="498" y="1016"/>
                    </a:lnTo>
                    <a:lnTo>
                      <a:pt x="501" y="1017"/>
                    </a:lnTo>
                    <a:lnTo>
                      <a:pt x="503" y="1019"/>
                    </a:lnTo>
                    <a:lnTo>
                      <a:pt x="506" y="1023"/>
                    </a:lnTo>
                    <a:lnTo>
                      <a:pt x="510" y="1026"/>
                    </a:lnTo>
                    <a:lnTo>
                      <a:pt x="514" y="1031"/>
                    </a:lnTo>
                    <a:lnTo>
                      <a:pt x="519" y="1036"/>
                    </a:lnTo>
                    <a:lnTo>
                      <a:pt x="525" y="1042"/>
                    </a:lnTo>
                    <a:lnTo>
                      <a:pt x="527" y="1044"/>
                    </a:lnTo>
                    <a:lnTo>
                      <a:pt x="531" y="1046"/>
                    </a:lnTo>
                    <a:lnTo>
                      <a:pt x="535" y="1049"/>
                    </a:lnTo>
                    <a:lnTo>
                      <a:pt x="538" y="1052"/>
                    </a:lnTo>
                    <a:lnTo>
                      <a:pt x="542" y="1055"/>
                    </a:lnTo>
                    <a:lnTo>
                      <a:pt x="545" y="1056"/>
                    </a:lnTo>
                    <a:lnTo>
                      <a:pt x="549" y="1058"/>
                    </a:lnTo>
                    <a:lnTo>
                      <a:pt x="554" y="1061"/>
                    </a:lnTo>
                    <a:lnTo>
                      <a:pt x="557" y="1063"/>
                    </a:lnTo>
                    <a:lnTo>
                      <a:pt x="562" y="1065"/>
                    </a:lnTo>
                    <a:lnTo>
                      <a:pt x="567" y="1067"/>
                    </a:lnTo>
                    <a:lnTo>
                      <a:pt x="571" y="1068"/>
                    </a:lnTo>
                    <a:lnTo>
                      <a:pt x="575" y="1069"/>
                    </a:lnTo>
                    <a:lnTo>
                      <a:pt x="581" y="1070"/>
                    </a:lnTo>
                    <a:lnTo>
                      <a:pt x="586" y="1070"/>
                    </a:lnTo>
                    <a:lnTo>
                      <a:pt x="590" y="1071"/>
                    </a:lnTo>
                    <a:lnTo>
                      <a:pt x="595" y="1070"/>
                    </a:lnTo>
                    <a:lnTo>
                      <a:pt x="600" y="1070"/>
                    </a:lnTo>
                    <a:lnTo>
                      <a:pt x="606" y="1069"/>
                    </a:lnTo>
                    <a:lnTo>
                      <a:pt x="612" y="1069"/>
                    </a:lnTo>
                    <a:lnTo>
                      <a:pt x="616" y="1067"/>
                    </a:lnTo>
                    <a:lnTo>
                      <a:pt x="621" y="1065"/>
                    </a:lnTo>
                    <a:lnTo>
                      <a:pt x="625" y="1064"/>
                    </a:lnTo>
                    <a:lnTo>
                      <a:pt x="629" y="1062"/>
                    </a:lnTo>
                    <a:lnTo>
                      <a:pt x="633" y="1061"/>
                    </a:lnTo>
                    <a:lnTo>
                      <a:pt x="638" y="1059"/>
                    </a:lnTo>
                    <a:lnTo>
                      <a:pt x="641" y="1057"/>
                    </a:lnTo>
                    <a:lnTo>
                      <a:pt x="645" y="1056"/>
                    </a:lnTo>
                    <a:lnTo>
                      <a:pt x="647" y="1055"/>
                    </a:lnTo>
                    <a:lnTo>
                      <a:pt x="651" y="1052"/>
                    </a:lnTo>
                    <a:lnTo>
                      <a:pt x="653" y="1051"/>
                    </a:lnTo>
                    <a:lnTo>
                      <a:pt x="656" y="1050"/>
                    </a:lnTo>
                    <a:lnTo>
                      <a:pt x="660" y="1046"/>
                    </a:lnTo>
                    <a:lnTo>
                      <a:pt x="665" y="1044"/>
                    </a:lnTo>
                    <a:lnTo>
                      <a:pt x="670" y="1040"/>
                    </a:lnTo>
                    <a:lnTo>
                      <a:pt x="673" y="1037"/>
                    </a:lnTo>
                    <a:lnTo>
                      <a:pt x="678" y="1035"/>
                    </a:lnTo>
                    <a:lnTo>
                      <a:pt x="684" y="1032"/>
                    </a:lnTo>
                    <a:lnTo>
                      <a:pt x="686" y="1031"/>
                    </a:lnTo>
                    <a:lnTo>
                      <a:pt x="689" y="1029"/>
                    </a:lnTo>
                    <a:lnTo>
                      <a:pt x="692" y="1027"/>
                    </a:lnTo>
                    <a:lnTo>
                      <a:pt x="696" y="1027"/>
                    </a:lnTo>
                    <a:lnTo>
                      <a:pt x="699" y="1025"/>
                    </a:lnTo>
                    <a:lnTo>
                      <a:pt x="703" y="1024"/>
                    </a:lnTo>
                    <a:lnTo>
                      <a:pt x="708" y="1023"/>
                    </a:lnTo>
                    <a:lnTo>
                      <a:pt x="712" y="1023"/>
                    </a:lnTo>
                    <a:lnTo>
                      <a:pt x="716" y="1021"/>
                    </a:lnTo>
                    <a:lnTo>
                      <a:pt x="722" y="1020"/>
                    </a:lnTo>
                    <a:lnTo>
                      <a:pt x="724" y="1019"/>
                    </a:lnTo>
                    <a:lnTo>
                      <a:pt x="727" y="1019"/>
                    </a:lnTo>
                    <a:lnTo>
                      <a:pt x="730" y="1018"/>
                    </a:lnTo>
                    <a:lnTo>
                      <a:pt x="733" y="1018"/>
                    </a:lnTo>
                    <a:lnTo>
                      <a:pt x="735" y="1018"/>
                    </a:lnTo>
                    <a:lnTo>
                      <a:pt x="738" y="1017"/>
                    </a:lnTo>
                    <a:lnTo>
                      <a:pt x="742" y="1017"/>
                    </a:lnTo>
                    <a:lnTo>
                      <a:pt x="744" y="1017"/>
                    </a:lnTo>
                    <a:lnTo>
                      <a:pt x="748" y="1017"/>
                    </a:lnTo>
                    <a:lnTo>
                      <a:pt x="752" y="1016"/>
                    </a:lnTo>
                    <a:lnTo>
                      <a:pt x="755" y="1016"/>
                    </a:lnTo>
                    <a:lnTo>
                      <a:pt x="760" y="1016"/>
                    </a:lnTo>
                    <a:lnTo>
                      <a:pt x="762" y="1016"/>
                    </a:lnTo>
                    <a:lnTo>
                      <a:pt x="766" y="1014"/>
                    </a:lnTo>
                    <a:lnTo>
                      <a:pt x="769" y="1014"/>
                    </a:lnTo>
                    <a:lnTo>
                      <a:pt x="774" y="1014"/>
                    </a:lnTo>
                    <a:lnTo>
                      <a:pt x="778" y="1013"/>
                    </a:lnTo>
                    <a:lnTo>
                      <a:pt x="781" y="1013"/>
                    </a:lnTo>
                    <a:lnTo>
                      <a:pt x="785" y="1013"/>
                    </a:lnTo>
                    <a:lnTo>
                      <a:pt x="789" y="1013"/>
                    </a:lnTo>
                    <a:lnTo>
                      <a:pt x="793" y="1012"/>
                    </a:lnTo>
                    <a:lnTo>
                      <a:pt x="798" y="1012"/>
                    </a:lnTo>
                    <a:lnTo>
                      <a:pt x="801" y="1012"/>
                    </a:lnTo>
                    <a:lnTo>
                      <a:pt x="806" y="1012"/>
                    </a:lnTo>
                    <a:lnTo>
                      <a:pt x="810" y="1011"/>
                    </a:lnTo>
                    <a:lnTo>
                      <a:pt x="814" y="1011"/>
                    </a:lnTo>
                    <a:lnTo>
                      <a:pt x="818" y="1011"/>
                    </a:lnTo>
                    <a:lnTo>
                      <a:pt x="823" y="1011"/>
                    </a:lnTo>
                    <a:lnTo>
                      <a:pt x="826" y="1010"/>
                    </a:lnTo>
                    <a:lnTo>
                      <a:pt x="831" y="1010"/>
                    </a:lnTo>
                    <a:lnTo>
                      <a:pt x="836" y="1008"/>
                    </a:lnTo>
                    <a:lnTo>
                      <a:pt x="840" y="1008"/>
                    </a:lnTo>
                    <a:lnTo>
                      <a:pt x="844" y="1007"/>
                    </a:lnTo>
                    <a:lnTo>
                      <a:pt x="849" y="1007"/>
                    </a:lnTo>
                    <a:lnTo>
                      <a:pt x="854" y="1006"/>
                    </a:lnTo>
                    <a:lnTo>
                      <a:pt x="858" y="1006"/>
                    </a:lnTo>
                    <a:lnTo>
                      <a:pt x="862" y="1005"/>
                    </a:lnTo>
                    <a:lnTo>
                      <a:pt x="867" y="1005"/>
                    </a:lnTo>
                    <a:lnTo>
                      <a:pt x="870" y="1004"/>
                    </a:lnTo>
                    <a:lnTo>
                      <a:pt x="876" y="1004"/>
                    </a:lnTo>
                    <a:lnTo>
                      <a:pt x="880" y="1002"/>
                    </a:lnTo>
                    <a:lnTo>
                      <a:pt x="884" y="1002"/>
                    </a:lnTo>
                    <a:lnTo>
                      <a:pt x="889" y="1001"/>
                    </a:lnTo>
                    <a:lnTo>
                      <a:pt x="894" y="1001"/>
                    </a:lnTo>
                    <a:lnTo>
                      <a:pt x="899" y="1000"/>
                    </a:lnTo>
                    <a:lnTo>
                      <a:pt x="902" y="999"/>
                    </a:lnTo>
                    <a:lnTo>
                      <a:pt x="907" y="998"/>
                    </a:lnTo>
                    <a:lnTo>
                      <a:pt x="910" y="998"/>
                    </a:lnTo>
                    <a:lnTo>
                      <a:pt x="915" y="997"/>
                    </a:lnTo>
                    <a:lnTo>
                      <a:pt x="919" y="995"/>
                    </a:lnTo>
                    <a:lnTo>
                      <a:pt x="923" y="994"/>
                    </a:lnTo>
                    <a:lnTo>
                      <a:pt x="928" y="993"/>
                    </a:lnTo>
                    <a:lnTo>
                      <a:pt x="932" y="992"/>
                    </a:lnTo>
                    <a:lnTo>
                      <a:pt x="936" y="991"/>
                    </a:lnTo>
                    <a:lnTo>
                      <a:pt x="940" y="989"/>
                    </a:lnTo>
                    <a:lnTo>
                      <a:pt x="945" y="988"/>
                    </a:lnTo>
                    <a:lnTo>
                      <a:pt x="948" y="987"/>
                    </a:lnTo>
                    <a:lnTo>
                      <a:pt x="953" y="986"/>
                    </a:lnTo>
                    <a:lnTo>
                      <a:pt x="958" y="985"/>
                    </a:lnTo>
                    <a:lnTo>
                      <a:pt x="961" y="983"/>
                    </a:lnTo>
                    <a:lnTo>
                      <a:pt x="965" y="982"/>
                    </a:lnTo>
                    <a:lnTo>
                      <a:pt x="969" y="980"/>
                    </a:lnTo>
                    <a:lnTo>
                      <a:pt x="972" y="979"/>
                    </a:lnTo>
                    <a:lnTo>
                      <a:pt x="976" y="978"/>
                    </a:lnTo>
                    <a:lnTo>
                      <a:pt x="979" y="975"/>
                    </a:lnTo>
                    <a:lnTo>
                      <a:pt x="983" y="974"/>
                    </a:lnTo>
                    <a:lnTo>
                      <a:pt x="986" y="973"/>
                    </a:lnTo>
                    <a:lnTo>
                      <a:pt x="990" y="972"/>
                    </a:lnTo>
                    <a:lnTo>
                      <a:pt x="992" y="970"/>
                    </a:lnTo>
                    <a:lnTo>
                      <a:pt x="996" y="968"/>
                    </a:lnTo>
                    <a:lnTo>
                      <a:pt x="999" y="968"/>
                    </a:lnTo>
                    <a:lnTo>
                      <a:pt x="1002" y="967"/>
                    </a:lnTo>
                    <a:lnTo>
                      <a:pt x="1005" y="965"/>
                    </a:lnTo>
                    <a:lnTo>
                      <a:pt x="1008" y="963"/>
                    </a:lnTo>
                    <a:lnTo>
                      <a:pt x="1011" y="963"/>
                    </a:lnTo>
                    <a:lnTo>
                      <a:pt x="1014" y="962"/>
                    </a:lnTo>
                    <a:lnTo>
                      <a:pt x="1018" y="959"/>
                    </a:lnTo>
                    <a:lnTo>
                      <a:pt x="1023" y="956"/>
                    </a:lnTo>
                    <a:lnTo>
                      <a:pt x="1028" y="954"/>
                    </a:lnTo>
                    <a:lnTo>
                      <a:pt x="1033" y="951"/>
                    </a:lnTo>
                    <a:lnTo>
                      <a:pt x="1036" y="949"/>
                    </a:lnTo>
                    <a:lnTo>
                      <a:pt x="1040" y="947"/>
                    </a:lnTo>
                    <a:lnTo>
                      <a:pt x="1043" y="944"/>
                    </a:lnTo>
                    <a:lnTo>
                      <a:pt x="1047" y="943"/>
                    </a:lnTo>
                    <a:lnTo>
                      <a:pt x="1050" y="940"/>
                    </a:lnTo>
                    <a:lnTo>
                      <a:pt x="1053" y="937"/>
                    </a:lnTo>
                    <a:lnTo>
                      <a:pt x="1054" y="935"/>
                    </a:lnTo>
                    <a:lnTo>
                      <a:pt x="1057" y="932"/>
                    </a:lnTo>
                    <a:lnTo>
                      <a:pt x="1061" y="928"/>
                    </a:lnTo>
                    <a:lnTo>
                      <a:pt x="1065" y="923"/>
                    </a:lnTo>
                    <a:lnTo>
                      <a:pt x="1066" y="918"/>
                    </a:lnTo>
                    <a:lnTo>
                      <a:pt x="1068" y="914"/>
                    </a:lnTo>
                    <a:lnTo>
                      <a:pt x="1068" y="908"/>
                    </a:lnTo>
                    <a:lnTo>
                      <a:pt x="1069" y="902"/>
                    </a:lnTo>
                    <a:lnTo>
                      <a:pt x="1068" y="898"/>
                    </a:lnTo>
                    <a:lnTo>
                      <a:pt x="1067" y="895"/>
                    </a:lnTo>
                    <a:lnTo>
                      <a:pt x="1066" y="892"/>
                    </a:lnTo>
                    <a:lnTo>
                      <a:pt x="1065" y="889"/>
                    </a:lnTo>
                    <a:lnTo>
                      <a:pt x="1063" y="885"/>
                    </a:lnTo>
                    <a:lnTo>
                      <a:pt x="1061" y="881"/>
                    </a:lnTo>
                    <a:lnTo>
                      <a:pt x="1059" y="877"/>
                    </a:lnTo>
                    <a:lnTo>
                      <a:pt x="1056" y="874"/>
                    </a:lnTo>
                    <a:lnTo>
                      <a:pt x="1054" y="870"/>
                    </a:lnTo>
                    <a:lnTo>
                      <a:pt x="1050" y="866"/>
                    </a:lnTo>
                    <a:lnTo>
                      <a:pt x="1046" y="861"/>
                    </a:lnTo>
                    <a:lnTo>
                      <a:pt x="1042" y="858"/>
                    </a:lnTo>
                    <a:lnTo>
                      <a:pt x="1037" y="854"/>
                    </a:lnTo>
                    <a:lnTo>
                      <a:pt x="1034" y="851"/>
                    </a:lnTo>
                    <a:lnTo>
                      <a:pt x="1028" y="846"/>
                    </a:lnTo>
                    <a:lnTo>
                      <a:pt x="1023" y="842"/>
                    </a:lnTo>
                    <a:lnTo>
                      <a:pt x="1019" y="841"/>
                    </a:lnTo>
                    <a:lnTo>
                      <a:pt x="1016" y="839"/>
                    </a:lnTo>
                    <a:lnTo>
                      <a:pt x="1014" y="836"/>
                    </a:lnTo>
                    <a:lnTo>
                      <a:pt x="1010" y="835"/>
                    </a:lnTo>
                    <a:lnTo>
                      <a:pt x="1006" y="833"/>
                    </a:lnTo>
                    <a:lnTo>
                      <a:pt x="1003" y="830"/>
                    </a:lnTo>
                    <a:lnTo>
                      <a:pt x="999" y="829"/>
                    </a:lnTo>
                    <a:lnTo>
                      <a:pt x="997" y="827"/>
                    </a:lnTo>
                    <a:lnTo>
                      <a:pt x="992" y="826"/>
                    </a:lnTo>
                    <a:lnTo>
                      <a:pt x="989" y="823"/>
                    </a:lnTo>
                    <a:lnTo>
                      <a:pt x="984" y="821"/>
                    </a:lnTo>
                    <a:lnTo>
                      <a:pt x="980" y="820"/>
                    </a:lnTo>
                    <a:lnTo>
                      <a:pt x="977" y="819"/>
                    </a:lnTo>
                    <a:lnTo>
                      <a:pt x="972" y="816"/>
                    </a:lnTo>
                    <a:lnTo>
                      <a:pt x="967" y="815"/>
                    </a:lnTo>
                    <a:lnTo>
                      <a:pt x="964" y="814"/>
                    </a:lnTo>
                    <a:lnTo>
                      <a:pt x="959" y="811"/>
                    </a:lnTo>
                    <a:lnTo>
                      <a:pt x="954" y="810"/>
                    </a:lnTo>
                    <a:lnTo>
                      <a:pt x="950" y="809"/>
                    </a:lnTo>
                    <a:lnTo>
                      <a:pt x="945" y="807"/>
                    </a:lnTo>
                    <a:lnTo>
                      <a:pt x="939" y="806"/>
                    </a:lnTo>
                    <a:lnTo>
                      <a:pt x="934" y="804"/>
                    </a:lnTo>
                    <a:lnTo>
                      <a:pt x="928" y="803"/>
                    </a:lnTo>
                    <a:lnTo>
                      <a:pt x="923" y="802"/>
                    </a:lnTo>
                    <a:lnTo>
                      <a:pt x="919" y="801"/>
                    </a:lnTo>
                    <a:lnTo>
                      <a:pt x="913" y="800"/>
                    </a:lnTo>
                    <a:lnTo>
                      <a:pt x="907" y="798"/>
                    </a:lnTo>
                    <a:lnTo>
                      <a:pt x="902" y="797"/>
                    </a:lnTo>
                    <a:lnTo>
                      <a:pt x="895" y="797"/>
                    </a:lnTo>
                    <a:lnTo>
                      <a:pt x="890" y="796"/>
                    </a:lnTo>
                    <a:lnTo>
                      <a:pt x="884" y="795"/>
                    </a:lnTo>
                    <a:lnTo>
                      <a:pt x="878" y="795"/>
                    </a:lnTo>
                    <a:lnTo>
                      <a:pt x="871" y="794"/>
                    </a:lnTo>
                    <a:lnTo>
                      <a:pt x="865" y="793"/>
                    </a:lnTo>
                    <a:lnTo>
                      <a:pt x="859" y="793"/>
                    </a:lnTo>
                    <a:lnTo>
                      <a:pt x="854" y="791"/>
                    </a:lnTo>
                    <a:lnTo>
                      <a:pt x="848" y="790"/>
                    </a:lnTo>
                    <a:lnTo>
                      <a:pt x="843" y="790"/>
                    </a:lnTo>
                    <a:lnTo>
                      <a:pt x="837" y="789"/>
                    </a:lnTo>
                    <a:lnTo>
                      <a:pt x="832" y="789"/>
                    </a:lnTo>
                    <a:lnTo>
                      <a:pt x="827" y="789"/>
                    </a:lnTo>
                    <a:lnTo>
                      <a:pt x="823" y="788"/>
                    </a:lnTo>
                    <a:lnTo>
                      <a:pt x="818" y="788"/>
                    </a:lnTo>
                    <a:lnTo>
                      <a:pt x="813" y="788"/>
                    </a:lnTo>
                    <a:lnTo>
                      <a:pt x="808" y="788"/>
                    </a:lnTo>
                    <a:lnTo>
                      <a:pt x="805" y="787"/>
                    </a:lnTo>
                    <a:lnTo>
                      <a:pt x="800" y="787"/>
                    </a:lnTo>
                    <a:lnTo>
                      <a:pt x="798" y="787"/>
                    </a:lnTo>
                    <a:lnTo>
                      <a:pt x="793" y="787"/>
                    </a:lnTo>
                    <a:lnTo>
                      <a:pt x="789" y="785"/>
                    </a:lnTo>
                    <a:lnTo>
                      <a:pt x="785" y="785"/>
                    </a:lnTo>
                    <a:lnTo>
                      <a:pt x="782" y="785"/>
                    </a:lnTo>
                    <a:lnTo>
                      <a:pt x="779" y="784"/>
                    </a:lnTo>
                    <a:lnTo>
                      <a:pt x="775" y="784"/>
                    </a:lnTo>
                    <a:lnTo>
                      <a:pt x="772" y="784"/>
                    </a:lnTo>
                    <a:lnTo>
                      <a:pt x="769" y="784"/>
                    </a:lnTo>
                    <a:lnTo>
                      <a:pt x="766" y="783"/>
                    </a:lnTo>
                    <a:lnTo>
                      <a:pt x="763" y="783"/>
                    </a:lnTo>
                    <a:lnTo>
                      <a:pt x="760" y="783"/>
                    </a:lnTo>
                    <a:lnTo>
                      <a:pt x="757" y="783"/>
                    </a:lnTo>
                    <a:lnTo>
                      <a:pt x="753" y="782"/>
                    </a:lnTo>
                    <a:lnTo>
                      <a:pt x="748" y="782"/>
                    </a:lnTo>
                    <a:lnTo>
                      <a:pt x="743" y="781"/>
                    </a:lnTo>
                    <a:lnTo>
                      <a:pt x="738" y="779"/>
                    </a:lnTo>
                    <a:lnTo>
                      <a:pt x="735" y="778"/>
                    </a:lnTo>
                    <a:lnTo>
                      <a:pt x="731" y="777"/>
                    </a:lnTo>
                    <a:lnTo>
                      <a:pt x="727" y="776"/>
                    </a:lnTo>
                    <a:lnTo>
                      <a:pt x="724" y="774"/>
                    </a:lnTo>
                    <a:lnTo>
                      <a:pt x="721" y="772"/>
                    </a:lnTo>
                    <a:lnTo>
                      <a:pt x="717" y="771"/>
                    </a:lnTo>
                    <a:lnTo>
                      <a:pt x="715" y="768"/>
                    </a:lnTo>
                    <a:lnTo>
                      <a:pt x="711" y="765"/>
                    </a:lnTo>
                    <a:lnTo>
                      <a:pt x="709" y="763"/>
                    </a:lnTo>
                    <a:lnTo>
                      <a:pt x="706" y="759"/>
                    </a:lnTo>
                    <a:lnTo>
                      <a:pt x="703" y="756"/>
                    </a:lnTo>
                    <a:lnTo>
                      <a:pt x="701" y="752"/>
                    </a:lnTo>
                    <a:lnTo>
                      <a:pt x="697" y="749"/>
                    </a:lnTo>
                    <a:lnTo>
                      <a:pt x="695" y="744"/>
                    </a:lnTo>
                    <a:lnTo>
                      <a:pt x="691" y="738"/>
                    </a:lnTo>
                    <a:lnTo>
                      <a:pt x="689" y="733"/>
                    </a:lnTo>
                    <a:lnTo>
                      <a:pt x="685" y="728"/>
                    </a:lnTo>
                    <a:lnTo>
                      <a:pt x="683" y="724"/>
                    </a:lnTo>
                    <a:lnTo>
                      <a:pt x="679" y="719"/>
                    </a:lnTo>
                    <a:lnTo>
                      <a:pt x="677" y="715"/>
                    </a:lnTo>
                    <a:lnTo>
                      <a:pt x="674" y="711"/>
                    </a:lnTo>
                    <a:lnTo>
                      <a:pt x="672" y="706"/>
                    </a:lnTo>
                    <a:lnTo>
                      <a:pt x="670" y="701"/>
                    </a:lnTo>
                    <a:lnTo>
                      <a:pt x="667" y="698"/>
                    </a:lnTo>
                    <a:lnTo>
                      <a:pt x="665" y="693"/>
                    </a:lnTo>
                    <a:lnTo>
                      <a:pt x="663" y="689"/>
                    </a:lnTo>
                    <a:lnTo>
                      <a:pt x="660" y="685"/>
                    </a:lnTo>
                    <a:lnTo>
                      <a:pt x="659" y="681"/>
                    </a:lnTo>
                    <a:lnTo>
                      <a:pt x="658" y="676"/>
                    </a:lnTo>
                    <a:lnTo>
                      <a:pt x="656" y="673"/>
                    </a:lnTo>
                    <a:lnTo>
                      <a:pt x="654" y="669"/>
                    </a:lnTo>
                    <a:lnTo>
                      <a:pt x="652" y="664"/>
                    </a:lnTo>
                    <a:lnTo>
                      <a:pt x="651" y="661"/>
                    </a:lnTo>
                    <a:lnTo>
                      <a:pt x="651" y="657"/>
                    </a:lnTo>
                    <a:lnTo>
                      <a:pt x="650" y="654"/>
                    </a:lnTo>
                    <a:lnTo>
                      <a:pt x="648" y="650"/>
                    </a:lnTo>
                    <a:lnTo>
                      <a:pt x="648" y="647"/>
                    </a:lnTo>
                    <a:lnTo>
                      <a:pt x="648" y="644"/>
                    </a:lnTo>
                    <a:lnTo>
                      <a:pt x="648" y="641"/>
                    </a:lnTo>
                    <a:lnTo>
                      <a:pt x="648" y="637"/>
                    </a:lnTo>
                    <a:lnTo>
                      <a:pt x="648" y="634"/>
                    </a:lnTo>
                    <a:lnTo>
                      <a:pt x="650" y="631"/>
                    </a:lnTo>
                    <a:lnTo>
                      <a:pt x="651" y="628"/>
                    </a:lnTo>
                    <a:lnTo>
                      <a:pt x="652" y="625"/>
                    </a:lnTo>
                    <a:lnTo>
                      <a:pt x="653" y="622"/>
                    </a:lnTo>
                    <a:lnTo>
                      <a:pt x="656" y="621"/>
                    </a:lnTo>
                    <a:lnTo>
                      <a:pt x="657" y="617"/>
                    </a:lnTo>
                    <a:lnTo>
                      <a:pt x="658" y="613"/>
                    </a:lnTo>
                    <a:lnTo>
                      <a:pt x="660" y="610"/>
                    </a:lnTo>
                    <a:lnTo>
                      <a:pt x="663" y="606"/>
                    </a:lnTo>
                    <a:lnTo>
                      <a:pt x="664" y="602"/>
                    </a:lnTo>
                    <a:lnTo>
                      <a:pt x="667" y="598"/>
                    </a:lnTo>
                    <a:lnTo>
                      <a:pt x="669" y="594"/>
                    </a:lnTo>
                    <a:lnTo>
                      <a:pt x="672" y="590"/>
                    </a:lnTo>
                    <a:lnTo>
                      <a:pt x="674" y="585"/>
                    </a:lnTo>
                    <a:lnTo>
                      <a:pt x="677" y="580"/>
                    </a:lnTo>
                    <a:lnTo>
                      <a:pt x="679" y="575"/>
                    </a:lnTo>
                    <a:lnTo>
                      <a:pt x="683" y="571"/>
                    </a:lnTo>
                    <a:lnTo>
                      <a:pt x="684" y="565"/>
                    </a:lnTo>
                    <a:lnTo>
                      <a:pt x="686" y="560"/>
                    </a:lnTo>
                    <a:lnTo>
                      <a:pt x="690" y="554"/>
                    </a:lnTo>
                    <a:lnTo>
                      <a:pt x="692" y="549"/>
                    </a:lnTo>
                    <a:lnTo>
                      <a:pt x="695" y="543"/>
                    </a:lnTo>
                    <a:lnTo>
                      <a:pt x="697" y="537"/>
                    </a:lnTo>
                    <a:lnTo>
                      <a:pt x="698" y="533"/>
                    </a:lnTo>
                    <a:lnTo>
                      <a:pt x="701" y="528"/>
                    </a:lnTo>
                    <a:lnTo>
                      <a:pt x="702" y="522"/>
                    </a:lnTo>
                    <a:lnTo>
                      <a:pt x="703" y="516"/>
                    </a:lnTo>
                    <a:lnTo>
                      <a:pt x="704" y="510"/>
                    </a:lnTo>
                    <a:lnTo>
                      <a:pt x="705" y="505"/>
                    </a:lnTo>
                    <a:lnTo>
                      <a:pt x="706" y="501"/>
                    </a:lnTo>
                    <a:lnTo>
                      <a:pt x="706" y="495"/>
                    </a:lnTo>
                    <a:lnTo>
                      <a:pt x="706" y="490"/>
                    </a:lnTo>
                    <a:lnTo>
                      <a:pt x="706" y="485"/>
                    </a:lnTo>
                    <a:lnTo>
                      <a:pt x="706" y="481"/>
                    </a:lnTo>
                    <a:lnTo>
                      <a:pt x="705" y="477"/>
                    </a:lnTo>
                    <a:lnTo>
                      <a:pt x="704" y="472"/>
                    </a:lnTo>
                    <a:lnTo>
                      <a:pt x="703" y="470"/>
                    </a:lnTo>
                    <a:lnTo>
                      <a:pt x="701" y="465"/>
                    </a:lnTo>
                    <a:lnTo>
                      <a:pt x="699" y="462"/>
                    </a:lnTo>
                    <a:lnTo>
                      <a:pt x="697" y="458"/>
                    </a:lnTo>
                    <a:lnTo>
                      <a:pt x="697" y="454"/>
                    </a:lnTo>
                    <a:lnTo>
                      <a:pt x="695" y="451"/>
                    </a:lnTo>
                    <a:lnTo>
                      <a:pt x="693" y="447"/>
                    </a:lnTo>
                    <a:lnTo>
                      <a:pt x="692" y="445"/>
                    </a:lnTo>
                    <a:lnTo>
                      <a:pt x="692" y="441"/>
                    </a:lnTo>
                    <a:lnTo>
                      <a:pt x="691" y="438"/>
                    </a:lnTo>
                    <a:lnTo>
                      <a:pt x="691" y="434"/>
                    </a:lnTo>
                    <a:lnTo>
                      <a:pt x="690" y="431"/>
                    </a:lnTo>
                    <a:lnTo>
                      <a:pt x="690" y="428"/>
                    </a:lnTo>
                    <a:lnTo>
                      <a:pt x="690" y="425"/>
                    </a:lnTo>
                    <a:lnTo>
                      <a:pt x="690" y="421"/>
                    </a:lnTo>
                    <a:lnTo>
                      <a:pt x="690" y="418"/>
                    </a:lnTo>
                    <a:lnTo>
                      <a:pt x="690" y="415"/>
                    </a:lnTo>
                    <a:lnTo>
                      <a:pt x="690" y="411"/>
                    </a:lnTo>
                    <a:lnTo>
                      <a:pt x="690" y="407"/>
                    </a:lnTo>
                    <a:lnTo>
                      <a:pt x="690" y="403"/>
                    </a:lnTo>
                    <a:lnTo>
                      <a:pt x="691" y="400"/>
                    </a:lnTo>
                    <a:lnTo>
                      <a:pt x="691" y="395"/>
                    </a:lnTo>
                    <a:lnTo>
                      <a:pt x="691" y="390"/>
                    </a:lnTo>
                    <a:lnTo>
                      <a:pt x="692" y="387"/>
                    </a:lnTo>
                    <a:lnTo>
                      <a:pt x="693" y="382"/>
                    </a:lnTo>
                    <a:lnTo>
                      <a:pt x="693" y="376"/>
                    </a:lnTo>
                    <a:lnTo>
                      <a:pt x="695" y="371"/>
                    </a:lnTo>
                    <a:lnTo>
                      <a:pt x="695" y="367"/>
                    </a:lnTo>
                    <a:lnTo>
                      <a:pt x="696" y="361"/>
                    </a:lnTo>
                    <a:lnTo>
                      <a:pt x="696" y="357"/>
                    </a:lnTo>
                    <a:lnTo>
                      <a:pt x="697" y="355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8" y="347"/>
                    </a:lnTo>
                    <a:lnTo>
                      <a:pt x="699" y="343"/>
                    </a:lnTo>
                    <a:lnTo>
                      <a:pt x="699" y="339"/>
                    </a:lnTo>
                    <a:lnTo>
                      <a:pt x="701" y="337"/>
                    </a:lnTo>
                    <a:lnTo>
                      <a:pt x="701" y="332"/>
                    </a:lnTo>
                    <a:lnTo>
                      <a:pt x="702" y="329"/>
                    </a:lnTo>
                    <a:lnTo>
                      <a:pt x="702" y="325"/>
                    </a:lnTo>
                    <a:lnTo>
                      <a:pt x="702" y="323"/>
                    </a:lnTo>
                    <a:lnTo>
                      <a:pt x="703" y="318"/>
                    </a:lnTo>
                    <a:lnTo>
                      <a:pt x="703" y="314"/>
                    </a:lnTo>
                    <a:lnTo>
                      <a:pt x="704" y="311"/>
                    </a:lnTo>
                    <a:lnTo>
                      <a:pt x="705" y="307"/>
                    </a:lnTo>
                    <a:lnTo>
                      <a:pt x="705" y="303"/>
                    </a:lnTo>
                    <a:lnTo>
                      <a:pt x="706" y="298"/>
                    </a:lnTo>
                    <a:lnTo>
                      <a:pt x="706" y="294"/>
                    </a:lnTo>
                    <a:lnTo>
                      <a:pt x="708" y="291"/>
                    </a:lnTo>
                    <a:lnTo>
                      <a:pt x="708" y="286"/>
                    </a:lnTo>
                    <a:lnTo>
                      <a:pt x="709" y="282"/>
                    </a:lnTo>
                    <a:lnTo>
                      <a:pt x="709" y="278"/>
                    </a:lnTo>
                    <a:lnTo>
                      <a:pt x="710" y="273"/>
                    </a:lnTo>
                    <a:lnTo>
                      <a:pt x="710" y="268"/>
                    </a:lnTo>
                    <a:lnTo>
                      <a:pt x="710" y="265"/>
                    </a:lnTo>
                    <a:lnTo>
                      <a:pt x="711" y="260"/>
                    </a:lnTo>
                    <a:lnTo>
                      <a:pt x="712" y="255"/>
                    </a:lnTo>
                    <a:lnTo>
                      <a:pt x="712" y="250"/>
                    </a:lnTo>
                    <a:lnTo>
                      <a:pt x="712" y="247"/>
                    </a:lnTo>
                    <a:lnTo>
                      <a:pt x="714" y="242"/>
                    </a:lnTo>
                    <a:lnTo>
                      <a:pt x="715" y="237"/>
                    </a:lnTo>
                    <a:lnTo>
                      <a:pt x="715" y="233"/>
                    </a:lnTo>
                    <a:lnTo>
                      <a:pt x="715" y="228"/>
                    </a:lnTo>
                    <a:lnTo>
                      <a:pt x="716" y="223"/>
                    </a:lnTo>
                    <a:lnTo>
                      <a:pt x="716" y="220"/>
                    </a:lnTo>
                    <a:lnTo>
                      <a:pt x="716" y="215"/>
                    </a:lnTo>
                    <a:lnTo>
                      <a:pt x="717" y="210"/>
                    </a:lnTo>
                    <a:lnTo>
                      <a:pt x="717" y="204"/>
                    </a:lnTo>
                    <a:lnTo>
                      <a:pt x="718" y="201"/>
                    </a:lnTo>
                    <a:lnTo>
                      <a:pt x="718" y="196"/>
                    </a:lnTo>
                    <a:lnTo>
                      <a:pt x="718" y="191"/>
                    </a:lnTo>
                    <a:lnTo>
                      <a:pt x="718" y="186"/>
                    </a:lnTo>
                    <a:lnTo>
                      <a:pt x="718" y="182"/>
                    </a:lnTo>
                    <a:lnTo>
                      <a:pt x="718" y="177"/>
                    </a:lnTo>
                    <a:lnTo>
                      <a:pt x="718" y="172"/>
                    </a:lnTo>
                    <a:lnTo>
                      <a:pt x="718" y="167"/>
                    </a:lnTo>
                    <a:lnTo>
                      <a:pt x="720" y="163"/>
                    </a:lnTo>
                    <a:lnTo>
                      <a:pt x="720" y="158"/>
                    </a:lnTo>
                    <a:lnTo>
                      <a:pt x="720" y="153"/>
                    </a:lnTo>
                    <a:lnTo>
                      <a:pt x="720" y="148"/>
                    </a:lnTo>
                    <a:lnTo>
                      <a:pt x="720" y="145"/>
                    </a:lnTo>
                    <a:lnTo>
                      <a:pt x="720" y="140"/>
                    </a:lnTo>
                    <a:lnTo>
                      <a:pt x="720" y="135"/>
                    </a:lnTo>
                    <a:lnTo>
                      <a:pt x="720" y="132"/>
                    </a:lnTo>
                    <a:lnTo>
                      <a:pt x="720" y="127"/>
                    </a:lnTo>
                    <a:lnTo>
                      <a:pt x="718" y="122"/>
                    </a:lnTo>
                    <a:lnTo>
                      <a:pt x="718" y="118"/>
                    </a:lnTo>
                    <a:lnTo>
                      <a:pt x="717" y="114"/>
                    </a:lnTo>
                    <a:lnTo>
                      <a:pt x="717" y="109"/>
                    </a:lnTo>
                    <a:lnTo>
                      <a:pt x="716" y="106"/>
                    </a:lnTo>
                    <a:lnTo>
                      <a:pt x="716" y="102"/>
                    </a:lnTo>
                    <a:lnTo>
                      <a:pt x="716" y="97"/>
                    </a:lnTo>
                    <a:lnTo>
                      <a:pt x="715" y="94"/>
                    </a:lnTo>
                    <a:lnTo>
                      <a:pt x="714" y="90"/>
                    </a:lnTo>
                    <a:lnTo>
                      <a:pt x="714" y="87"/>
                    </a:lnTo>
                    <a:lnTo>
                      <a:pt x="712" y="82"/>
                    </a:lnTo>
                    <a:lnTo>
                      <a:pt x="711" y="80"/>
                    </a:lnTo>
                    <a:lnTo>
                      <a:pt x="710" y="76"/>
                    </a:lnTo>
                    <a:lnTo>
                      <a:pt x="710" y="72"/>
                    </a:lnTo>
                    <a:lnTo>
                      <a:pt x="709" y="69"/>
                    </a:lnTo>
                    <a:lnTo>
                      <a:pt x="708" y="67"/>
                    </a:lnTo>
                    <a:lnTo>
                      <a:pt x="706" y="63"/>
                    </a:lnTo>
                    <a:lnTo>
                      <a:pt x="704" y="59"/>
                    </a:lnTo>
                    <a:lnTo>
                      <a:pt x="703" y="56"/>
                    </a:lnTo>
                    <a:lnTo>
                      <a:pt x="702" y="54"/>
                    </a:lnTo>
                    <a:lnTo>
                      <a:pt x="697" y="48"/>
                    </a:lnTo>
                    <a:lnTo>
                      <a:pt x="692" y="42"/>
                    </a:lnTo>
                    <a:lnTo>
                      <a:pt x="688" y="36"/>
                    </a:lnTo>
                    <a:lnTo>
                      <a:pt x="683" y="31"/>
                    </a:lnTo>
                    <a:lnTo>
                      <a:pt x="679" y="29"/>
                    </a:lnTo>
                    <a:lnTo>
                      <a:pt x="676" y="26"/>
                    </a:lnTo>
                    <a:lnTo>
                      <a:pt x="672" y="24"/>
                    </a:lnTo>
                    <a:lnTo>
                      <a:pt x="670" y="23"/>
                    </a:lnTo>
                    <a:lnTo>
                      <a:pt x="666" y="20"/>
                    </a:lnTo>
                    <a:lnTo>
                      <a:pt x="663" y="18"/>
                    </a:lnTo>
                    <a:lnTo>
                      <a:pt x="659" y="17"/>
                    </a:lnTo>
                    <a:lnTo>
                      <a:pt x="656" y="14"/>
                    </a:lnTo>
                    <a:lnTo>
                      <a:pt x="651" y="13"/>
                    </a:lnTo>
                    <a:lnTo>
                      <a:pt x="647" y="11"/>
                    </a:lnTo>
                    <a:lnTo>
                      <a:pt x="644" y="10"/>
                    </a:lnTo>
                    <a:lnTo>
                      <a:pt x="639" y="10"/>
                    </a:lnTo>
                    <a:lnTo>
                      <a:pt x="635" y="7"/>
                    </a:lnTo>
                    <a:lnTo>
                      <a:pt x="631" y="6"/>
                    </a:lnTo>
                    <a:lnTo>
                      <a:pt x="627" y="5"/>
                    </a:lnTo>
                    <a:lnTo>
                      <a:pt x="622" y="5"/>
                    </a:lnTo>
                    <a:lnTo>
                      <a:pt x="618" y="3"/>
                    </a:lnTo>
                    <a:lnTo>
                      <a:pt x="614" y="3"/>
                    </a:lnTo>
                    <a:lnTo>
                      <a:pt x="609" y="1"/>
                    </a:lnTo>
                    <a:lnTo>
                      <a:pt x="605" y="1"/>
                    </a:lnTo>
                    <a:lnTo>
                      <a:pt x="600" y="0"/>
                    </a:lnTo>
                    <a:lnTo>
                      <a:pt x="595" y="0"/>
                    </a:lnTo>
                    <a:lnTo>
                      <a:pt x="590" y="0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70" y="0"/>
                    </a:lnTo>
                    <a:lnTo>
                      <a:pt x="565" y="1"/>
                    </a:lnTo>
                    <a:lnTo>
                      <a:pt x="559" y="1"/>
                    </a:lnTo>
                    <a:lnTo>
                      <a:pt x="555" y="3"/>
                    </a:lnTo>
                    <a:lnTo>
                      <a:pt x="549" y="3"/>
                    </a:lnTo>
                    <a:lnTo>
                      <a:pt x="544" y="5"/>
                    </a:lnTo>
                    <a:lnTo>
                      <a:pt x="538" y="5"/>
                    </a:lnTo>
                    <a:lnTo>
                      <a:pt x="533" y="6"/>
                    </a:lnTo>
                    <a:lnTo>
                      <a:pt x="527" y="8"/>
                    </a:lnTo>
                    <a:lnTo>
                      <a:pt x="523" y="10"/>
                    </a:lnTo>
                    <a:lnTo>
                      <a:pt x="517" y="11"/>
                    </a:lnTo>
                    <a:lnTo>
                      <a:pt x="512" y="13"/>
                    </a:lnTo>
                    <a:lnTo>
                      <a:pt x="507" y="14"/>
                    </a:lnTo>
                    <a:lnTo>
                      <a:pt x="501" y="17"/>
                    </a:lnTo>
                    <a:lnTo>
                      <a:pt x="497" y="19"/>
                    </a:lnTo>
                    <a:lnTo>
                      <a:pt x="491" y="21"/>
                    </a:lnTo>
                    <a:lnTo>
                      <a:pt x="486" y="24"/>
                    </a:lnTo>
                    <a:lnTo>
                      <a:pt x="481" y="27"/>
                    </a:lnTo>
                    <a:lnTo>
                      <a:pt x="475" y="30"/>
                    </a:lnTo>
                    <a:lnTo>
                      <a:pt x="469" y="32"/>
                    </a:lnTo>
                    <a:lnTo>
                      <a:pt x="465" y="36"/>
                    </a:lnTo>
                    <a:lnTo>
                      <a:pt x="460" y="39"/>
                    </a:lnTo>
                    <a:lnTo>
                      <a:pt x="454" y="43"/>
                    </a:lnTo>
                    <a:lnTo>
                      <a:pt x="449" y="46"/>
                    </a:lnTo>
                    <a:lnTo>
                      <a:pt x="444" y="50"/>
                    </a:lnTo>
                    <a:lnTo>
                      <a:pt x="440" y="55"/>
                    </a:lnTo>
                    <a:lnTo>
                      <a:pt x="434" y="58"/>
                    </a:lnTo>
                    <a:lnTo>
                      <a:pt x="428" y="63"/>
                    </a:lnTo>
                    <a:lnTo>
                      <a:pt x="423" y="67"/>
                    </a:lnTo>
                    <a:lnTo>
                      <a:pt x="418" y="70"/>
                    </a:lnTo>
                    <a:lnTo>
                      <a:pt x="414" y="74"/>
                    </a:lnTo>
                    <a:lnTo>
                      <a:pt x="409" y="78"/>
                    </a:lnTo>
                    <a:lnTo>
                      <a:pt x="404" y="82"/>
                    </a:lnTo>
                    <a:lnTo>
                      <a:pt x="399" y="87"/>
                    </a:lnTo>
                    <a:lnTo>
                      <a:pt x="395" y="90"/>
                    </a:lnTo>
                    <a:lnTo>
                      <a:pt x="390" y="95"/>
                    </a:lnTo>
                    <a:lnTo>
                      <a:pt x="386" y="99"/>
                    </a:lnTo>
                    <a:lnTo>
                      <a:pt x="382" y="102"/>
                    </a:lnTo>
                    <a:lnTo>
                      <a:pt x="377" y="107"/>
                    </a:lnTo>
                    <a:lnTo>
                      <a:pt x="373" y="110"/>
                    </a:lnTo>
                    <a:lnTo>
                      <a:pt x="370" y="115"/>
                    </a:lnTo>
                    <a:lnTo>
                      <a:pt x="366" y="119"/>
                    </a:lnTo>
                    <a:lnTo>
                      <a:pt x="363" y="122"/>
                    </a:lnTo>
                    <a:lnTo>
                      <a:pt x="358" y="127"/>
                    </a:lnTo>
                    <a:lnTo>
                      <a:pt x="354" y="131"/>
                    </a:lnTo>
                    <a:lnTo>
                      <a:pt x="351" y="134"/>
                    </a:lnTo>
                    <a:lnTo>
                      <a:pt x="347" y="138"/>
                    </a:lnTo>
                    <a:lnTo>
                      <a:pt x="344" y="141"/>
                    </a:lnTo>
                    <a:lnTo>
                      <a:pt x="341" y="145"/>
                    </a:lnTo>
                    <a:lnTo>
                      <a:pt x="338" y="150"/>
                    </a:lnTo>
                    <a:lnTo>
                      <a:pt x="334" y="152"/>
                    </a:lnTo>
                    <a:lnTo>
                      <a:pt x="332" y="157"/>
                    </a:lnTo>
                    <a:lnTo>
                      <a:pt x="328" y="160"/>
                    </a:lnTo>
                    <a:lnTo>
                      <a:pt x="326" y="164"/>
                    </a:lnTo>
                    <a:lnTo>
                      <a:pt x="322" y="166"/>
                    </a:lnTo>
                    <a:lnTo>
                      <a:pt x="320" y="171"/>
                    </a:lnTo>
                    <a:lnTo>
                      <a:pt x="318" y="173"/>
                    </a:lnTo>
                    <a:lnTo>
                      <a:pt x="315" y="177"/>
                    </a:lnTo>
                    <a:lnTo>
                      <a:pt x="312" y="180"/>
                    </a:lnTo>
                    <a:lnTo>
                      <a:pt x="310" y="183"/>
                    </a:lnTo>
                    <a:lnTo>
                      <a:pt x="307" y="186"/>
                    </a:lnTo>
                    <a:lnTo>
                      <a:pt x="305" y="190"/>
                    </a:lnTo>
                    <a:lnTo>
                      <a:pt x="300" y="195"/>
                    </a:lnTo>
                    <a:lnTo>
                      <a:pt x="296" y="201"/>
                    </a:lnTo>
                    <a:lnTo>
                      <a:pt x="293" y="205"/>
                    </a:lnTo>
                    <a:lnTo>
                      <a:pt x="289" y="210"/>
                    </a:lnTo>
                    <a:lnTo>
                      <a:pt x="286" y="215"/>
                    </a:lnTo>
                    <a:lnTo>
                      <a:pt x="284" y="220"/>
                    </a:lnTo>
                    <a:lnTo>
                      <a:pt x="281" y="222"/>
                    </a:lnTo>
                    <a:lnTo>
                      <a:pt x="280" y="226"/>
                    </a:lnTo>
                    <a:lnTo>
                      <a:pt x="277" y="228"/>
                    </a:lnTo>
                    <a:lnTo>
                      <a:pt x="276" y="230"/>
                    </a:lnTo>
                    <a:lnTo>
                      <a:pt x="274" y="234"/>
                    </a:lnTo>
                    <a:lnTo>
                      <a:pt x="274" y="235"/>
                    </a:lnTo>
                    <a:close/>
                  </a:path>
                </a:pathLst>
              </a:custGeom>
              <a:solidFill>
                <a:srgbClr val="D9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5" name="Freeform 304"/>
              <p:cNvSpPr>
                <a:spLocks/>
              </p:cNvSpPr>
              <p:nvPr/>
            </p:nvSpPr>
            <p:spPr bwMode="auto">
              <a:xfrm>
                <a:off x="1625" y="1381"/>
                <a:ext cx="314" cy="333"/>
              </a:xfrm>
              <a:custGeom>
                <a:avLst/>
                <a:gdLst>
                  <a:gd name="T0" fmla="*/ 0 w 941"/>
                  <a:gd name="T1" fmla="*/ 0 h 997"/>
                  <a:gd name="T2" fmla="*/ 0 w 941"/>
                  <a:gd name="T3" fmla="*/ 0 h 997"/>
                  <a:gd name="T4" fmla="*/ 0 w 941"/>
                  <a:gd name="T5" fmla="*/ 0 h 997"/>
                  <a:gd name="T6" fmla="*/ 0 w 941"/>
                  <a:gd name="T7" fmla="*/ 0 h 997"/>
                  <a:gd name="T8" fmla="*/ 0 w 941"/>
                  <a:gd name="T9" fmla="*/ 0 h 997"/>
                  <a:gd name="T10" fmla="*/ 0 w 941"/>
                  <a:gd name="T11" fmla="*/ 0 h 997"/>
                  <a:gd name="T12" fmla="*/ 0 w 941"/>
                  <a:gd name="T13" fmla="*/ 0 h 997"/>
                  <a:gd name="T14" fmla="*/ 0 w 941"/>
                  <a:gd name="T15" fmla="*/ 0 h 997"/>
                  <a:gd name="T16" fmla="*/ 0 w 941"/>
                  <a:gd name="T17" fmla="*/ 0 h 997"/>
                  <a:gd name="T18" fmla="*/ 0 w 941"/>
                  <a:gd name="T19" fmla="*/ 0 h 997"/>
                  <a:gd name="T20" fmla="*/ 0 w 941"/>
                  <a:gd name="T21" fmla="*/ 0 h 997"/>
                  <a:gd name="T22" fmla="*/ 0 w 941"/>
                  <a:gd name="T23" fmla="*/ 0 h 997"/>
                  <a:gd name="T24" fmla="*/ 0 w 941"/>
                  <a:gd name="T25" fmla="*/ 0 h 997"/>
                  <a:gd name="T26" fmla="*/ 0 w 941"/>
                  <a:gd name="T27" fmla="*/ 0 h 997"/>
                  <a:gd name="T28" fmla="*/ 0 w 941"/>
                  <a:gd name="T29" fmla="*/ 0 h 997"/>
                  <a:gd name="T30" fmla="*/ 0 w 941"/>
                  <a:gd name="T31" fmla="*/ 0 h 997"/>
                  <a:gd name="T32" fmla="*/ 0 w 941"/>
                  <a:gd name="T33" fmla="*/ 0 h 997"/>
                  <a:gd name="T34" fmla="*/ 0 w 941"/>
                  <a:gd name="T35" fmla="*/ 0 h 997"/>
                  <a:gd name="T36" fmla="*/ 0 w 941"/>
                  <a:gd name="T37" fmla="*/ 0 h 997"/>
                  <a:gd name="T38" fmla="*/ 0 w 941"/>
                  <a:gd name="T39" fmla="*/ 0 h 997"/>
                  <a:gd name="T40" fmla="*/ 0 w 941"/>
                  <a:gd name="T41" fmla="*/ 0 h 997"/>
                  <a:gd name="T42" fmla="*/ 0 w 941"/>
                  <a:gd name="T43" fmla="*/ 0 h 997"/>
                  <a:gd name="T44" fmla="*/ 0 w 941"/>
                  <a:gd name="T45" fmla="*/ 0 h 997"/>
                  <a:gd name="T46" fmla="*/ 0 w 941"/>
                  <a:gd name="T47" fmla="*/ 0 h 997"/>
                  <a:gd name="T48" fmla="*/ 0 w 941"/>
                  <a:gd name="T49" fmla="*/ 0 h 997"/>
                  <a:gd name="T50" fmla="*/ 0 w 941"/>
                  <a:gd name="T51" fmla="*/ 0 h 997"/>
                  <a:gd name="T52" fmla="*/ 0 w 941"/>
                  <a:gd name="T53" fmla="*/ 0 h 997"/>
                  <a:gd name="T54" fmla="*/ 0 w 941"/>
                  <a:gd name="T55" fmla="*/ 0 h 997"/>
                  <a:gd name="T56" fmla="*/ 0 w 941"/>
                  <a:gd name="T57" fmla="*/ 0 h 997"/>
                  <a:gd name="T58" fmla="*/ 0 w 941"/>
                  <a:gd name="T59" fmla="*/ 0 h 997"/>
                  <a:gd name="T60" fmla="*/ 0 w 941"/>
                  <a:gd name="T61" fmla="*/ 0 h 997"/>
                  <a:gd name="T62" fmla="*/ 0 w 941"/>
                  <a:gd name="T63" fmla="*/ 0 h 997"/>
                  <a:gd name="T64" fmla="*/ 0 w 941"/>
                  <a:gd name="T65" fmla="*/ 0 h 997"/>
                  <a:gd name="T66" fmla="*/ 0 w 941"/>
                  <a:gd name="T67" fmla="*/ 0 h 997"/>
                  <a:gd name="T68" fmla="*/ 0 w 941"/>
                  <a:gd name="T69" fmla="*/ 0 h 997"/>
                  <a:gd name="T70" fmla="*/ 0 w 941"/>
                  <a:gd name="T71" fmla="*/ 0 h 997"/>
                  <a:gd name="T72" fmla="*/ 0 w 941"/>
                  <a:gd name="T73" fmla="*/ 0 h 997"/>
                  <a:gd name="T74" fmla="*/ 0 w 941"/>
                  <a:gd name="T75" fmla="*/ 0 h 997"/>
                  <a:gd name="T76" fmla="*/ 0 w 941"/>
                  <a:gd name="T77" fmla="*/ 0 h 997"/>
                  <a:gd name="T78" fmla="*/ 0 w 941"/>
                  <a:gd name="T79" fmla="*/ 0 h 997"/>
                  <a:gd name="T80" fmla="*/ 0 w 941"/>
                  <a:gd name="T81" fmla="*/ 0 h 997"/>
                  <a:gd name="T82" fmla="*/ 0 w 941"/>
                  <a:gd name="T83" fmla="*/ 0 h 997"/>
                  <a:gd name="T84" fmla="*/ 0 w 941"/>
                  <a:gd name="T85" fmla="*/ 0 h 997"/>
                  <a:gd name="T86" fmla="*/ 0 w 941"/>
                  <a:gd name="T87" fmla="*/ 0 h 997"/>
                  <a:gd name="T88" fmla="*/ 0 w 941"/>
                  <a:gd name="T89" fmla="*/ 0 h 997"/>
                  <a:gd name="T90" fmla="*/ 0 w 941"/>
                  <a:gd name="T91" fmla="*/ 0 h 997"/>
                  <a:gd name="T92" fmla="*/ 0 w 941"/>
                  <a:gd name="T93" fmla="*/ 0 h 997"/>
                  <a:gd name="T94" fmla="*/ 0 w 941"/>
                  <a:gd name="T95" fmla="*/ 0 h 997"/>
                  <a:gd name="T96" fmla="*/ 0 w 941"/>
                  <a:gd name="T97" fmla="*/ 0 h 997"/>
                  <a:gd name="T98" fmla="*/ 0 w 941"/>
                  <a:gd name="T99" fmla="*/ 0 h 997"/>
                  <a:gd name="T100" fmla="*/ 0 w 941"/>
                  <a:gd name="T101" fmla="*/ 0 h 997"/>
                  <a:gd name="T102" fmla="*/ 0 w 941"/>
                  <a:gd name="T103" fmla="*/ 0 h 997"/>
                  <a:gd name="T104" fmla="*/ 0 w 941"/>
                  <a:gd name="T105" fmla="*/ 0 h 997"/>
                  <a:gd name="T106" fmla="*/ 0 w 941"/>
                  <a:gd name="T107" fmla="*/ 0 h 997"/>
                  <a:gd name="T108" fmla="*/ 0 w 941"/>
                  <a:gd name="T109" fmla="*/ 0 h 997"/>
                  <a:gd name="T110" fmla="*/ 0 w 941"/>
                  <a:gd name="T111" fmla="*/ 0 h 997"/>
                  <a:gd name="T112" fmla="*/ 0 w 941"/>
                  <a:gd name="T113" fmla="*/ 0 h 997"/>
                  <a:gd name="T114" fmla="*/ 0 w 941"/>
                  <a:gd name="T115" fmla="*/ 0 h 997"/>
                  <a:gd name="T116" fmla="*/ 0 w 941"/>
                  <a:gd name="T117" fmla="*/ 0 h 997"/>
                  <a:gd name="T118" fmla="*/ 0 w 941"/>
                  <a:gd name="T119" fmla="*/ 0 h 997"/>
                  <a:gd name="T120" fmla="*/ 0 w 941"/>
                  <a:gd name="T121" fmla="*/ 0 h 9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1"/>
                  <a:gd name="T184" fmla="*/ 0 h 997"/>
                  <a:gd name="T185" fmla="*/ 941 w 941"/>
                  <a:gd name="T186" fmla="*/ 997 h 9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1" h="997">
                    <a:moveTo>
                      <a:pt x="44" y="217"/>
                    </a:moveTo>
                    <a:lnTo>
                      <a:pt x="44" y="216"/>
                    </a:lnTo>
                    <a:lnTo>
                      <a:pt x="44" y="215"/>
                    </a:lnTo>
                    <a:lnTo>
                      <a:pt x="45" y="213"/>
                    </a:lnTo>
                    <a:lnTo>
                      <a:pt x="47" y="210"/>
                    </a:lnTo>
                    <a:lnTo>
                      <a:pt x="48" y="207"/>
                    </a:lnTo>
                    <a:lnTo>
                      <a:pt x="51" y="202"/>
                    </a:lnTo>
                    <a:lnTo>
                      <a:pt x="53" y="198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66" y="188"/>
                    </a:lnTo>
                    <a:lnTo>
                      <a:pt x="69" y="185"/>
                    </a:lnTo>
                    <a:lnTo>
                      <a:pt x="71" y="184"/>
                    </a:lnTo>
                    <a:lnTo>
                      <a:pt x="75" y="183"/>
                    </a:lnTo>
                    <a:lnTo>
                      <a:pt x="77" y="182"/>
                    </a:lnTo>
                    <a:lnTo>
                      <a:pt x="80" y="181"/>
                    </a:lnTo>
                    <a:lnTo>
                      <a:pt x="83" y="179"/>
                    </a:lnTo>
                    <a:lnTo>
                      <a:pt x="86" y="178"/>
                    </a:lnTo>
                    <a:lnTo>
                      <a:pt x="91" y="178"/>
                    </a:lnTo>
                    <a:lnTo>
                      <a:pt x="94" y="178"/>
                    </a:lnTo>
                    <a:lnTo>
                      <a:pt x="98" y="178"/>
                    </a:lnTo>
                    <a:lnTo>
                      <a:pt x="102" y="178"/>
                    </a:lnTo>
                    <a:lnTo>
                      <a:pt x="107" y="181"/>
                    </a:lnTo>
                    <a:lnTo>
                      <a:pt x="110" y="181"/>
                    </a:lnTo>
                    <a:lnTo>
                      <a:pt x="115" y="182"/>
                    </a:lnTo>
                    <a:lnTo>
                      <a:pt x="118" y="183"/>
                    </a:lnTo>
                    <a:lnTo>
                      <a:pt x="122" y="184"/>
                    </a:lnTo>
                    <a:lnTo>
                      <a:pt x="126" y="185"/>
                    </a:lnTo>
                    <a:lnTo>
                      <a:pt x="128" y="188"/>
                    </a:lnTo>
                    <a:lnTo>
                      <a:pt x="130" y="189"/>
                    </a:lnTo>
                    <a:lnTo>
                      <a:pt x="134" y="190"/>
                    </a:lnTo>
                    <a:lnTo>
                      <a:pt x="137" y="194"/>
                    </a:lnTo>
                    <a:lnTo>
                      <a:pt x="141" y="197"/>
                    </a:lnTo>
                    <a:lnTo>
                      <a:pt x="143" y="202"/>
                    </a:lnTo>
                    <a:lnTo>
                      <a:pt x="146" y="206"/>
                    </a:lnTo>
                    <a:lnTo>
                      <a:pt x="147" y="209"/>
                    </a:lnTo>
                    <a:lnTo>
                      <a:pt x="148" y="213"/>
                    </a:lnTo>
                    <a:lnTo>
                      <a:pt x="149" y="216"/>
                    </a:lnTo>
                    <a:lnTo>
                      <a:pt x="149" y="221"/>
                    </a:lnTo>
                    <a:lnTo>
                      <a:pt x="149" y="225"/>
                    </a:lnTo>
                    <a:lnTo>
                      <a:pt x="149" y="227"/>
                    </a:lnTo>
                    <a:lnTo>
                      <a:pt x="149" y="230"/>
                    </a:lnTo>
                    <a:lnTo>
                      <a:pt x="149" y="233"/>
                    </a:lnTo>
                    <a:lnTo>
                      <a:pt x="149" y="235"/>
                    </a:lnTo>
                    <a:lnTo>
                      <a:pt x="150" y="236"/>
                    </a:lnTo>
                    <a:lnTo>
                      <a:pt x="154" y="238"/>
                    </a:lnTo>
                    <a:lnTo>
                      <a:pt x="160" y="239"/>
                    </a:lnTo>
                    <a:lnTo>
                      <a:pt x="162" y="239"/>
                    </a:lnTo>
                    <a:lnTo>
                      <a:pt x="166" y="239"/>
                    </a:lnTo>
                    <a:lnTo>
                      <a:pt x="168" y="239"/>
                    </a:lnTo>
                    <a:lnTo>
                      <a:pt x="173" y="239"/>
                    </a:lnTo>
                    <a:lnTo>
                      <a:pt x="175" y="239"/>
                    </a:lnTo>
                    <a:lnTo>
                      <a:pt x="180" y="239"/>
                    </a:lnTo>
                    <a:lnTo>
                      <a:pt x="184" y="239"/>
                    </a:lnTo>
                    <a:lnTo>
                      <a:pt x="188" y="239"/>
                    </a:lnTo>
                    <a:lnTo>
                      <a:pt x="191" y="239"/>
                    </a:lnTo>
                    <a:lnTo>
                      <a:pt x="194" y="239"/>
                    </a:lnTo>
                    <a:lnTo>
                      <a:pt x="198" y="238"/>
                    </a:lnTo>
                    <a:lnTo>
                      <a:pt x="203" y="238"/>
                    </a:lnTo>
                    <a:lnTo>
                      <a:pt x="205" y="238"/>
                    </a:lnTo>
                    <a:lnTo>
                      <a:pt x="209" y="238"/>
                    </a:lnTo>
                    <a:lnTo>
                      <a:pt x="212" y="238"/>
                    </a:lnTo>
                    <a:lnTo>
                      <a:pt x="216" y="238"/>
                    </a:lnTo>
                    <a:lnTo>
                      <a:pt x="220" y="236"/>
                    </a:lnTo>
                    <a:lnTo>
                      <a:pt x="225" y="236"/>
                    </a:lnTo>
                    <a:lnTo>
                      <a:pt x="228" y="236"/>
                    </a:lnTo>
                    <a:lnTo>
                      <a:pt x="229" y="236"/>
                    </a:lnTo>
                    <a:lnTo>
                      <a:pt x="334" y="102"/>
                    </a:lnTo>
                    <a:lnTo>
                      <a:pt x="334" y="101"/>
                    </a:lnTo>
                    <a:lnTo>
                      <a:pt x="335" y="100"/>
                    </a:lnTo>
                    <a:lnTo>
                      <a:pt x="338" y="99"/>
                    </a:lnTo>
                    <a:lnTo>
                      <a:pt x="341" y="96"/>
                    </a:lnTo>
                    <a:lnTo>
                      <a:pt x="344" y="93"/>
                    </a:lnTo>
                    <a:lnTo>
                      <a:pt x="348" y="90"/>
                    </a:lnTo>
                    <a:lnTo>
                      <a:pt x="351" y="88"/>
                    </a:lnTo>
                    <a:lnTo>
                      <a:pt x="353" y="87"/>
                    </a:lnTo>
                    <a:lnTo>
                      <a:pt x="357" y="85"/>
                    </a:lnTo>
                    <a:lnTo>
                      <a:pt x="360" y="83"/>
                    </a:lnTo>
                    <a:lnTo>
                      <a:pt x="363" y="80"/>
                    </a:lnTo>
                    <a:lnTo>
                      <a:pt x="366" y="79"/>
                    </a:lnTo>
                    <a:lnTo>
                      <a:pt x="369" y="75"/>
                    </a:lnTo>
                    <a:lnTo>
                      <a:pt x="372" y="74"/>
                    </a:lnTo>
                    <a:lnTo>
                      <a:pt x="376" y="70"/>
                    </a:lnTo>
                    <a:lnTo>
                      <a:pt x="380" y="69"/>
                    </a:lnTo>
                    <a:lnTo>
                      <a:pt x="384" y="66"/>
                    </a:lnTo>
                    <a:lnTo>
                      <a:pt x="388" y="64"/>
                    </a:lnTo>
                    <a:lnTo>
                      <a:pt x="391" y="61"/>
                    </a:lnTo>
                    <a:lnTo>
                      <a:pt x="396" y="58"/>
                    </a:lnTo>
                    <a:lnTo>
                      <a:pt x="399" y="56"/>
                    </a:lnTo>
                    <a:lnTo>
                      <a:pt x="404" y="54"/>
                    </a:lnTo>
                    <a:lnTo>
                      <a:pt x="409" y="51"/>
                    </a:lnTo>
                    <a:lnTo>
                      <a:pt x="412" y="49"/>
                    </a:lnTo>
                    <a:lnTo>
                      <a:pt x="417" y="45"/>
                    </a:lnTo>
                    <a:lnTo>
                      <a:pt x="422" y="44"/>
                    </a:lnTo>
                    <a:lnTo>
                      <a:pt x="427" y="41"/>
                    </a:lnTo>
                    <a:lnTo>
                      <a:pt x="430" y="38"/>
                    </a:lnTo>
                    <a:lnTo>
                      <a:pt x="435" y="36"/>
                    </a:lnTo>
                    <a:lnTo>
                      <a:pt x="440" y="34"/>
                    </a:lnTo>
                    <a:lnTo>
                      <a:pt x="444" y="30"/>
                    </a:lnTo>
                    <a:lnTo>
                      <a:pt x="448" y="29"/>
                    </a:lnTo>
                    <a:lnTo>
                      <a:pt x="453" y="25"/>
                    </a:lnTo>
                    <a:lnTo>
                      <a:pt x="459" y="24"/>
                    </a:lnTo>
                    <a:lnTo>
                      <a:pt x="462" y="20"/>
                    </a:lnTo>
                    <a:lnTo>
                      <a:pt x="467" y="19"/>
                    </a:lnTo>
                    <a:lnTo>
                      <a:pt x="472" y="17"/>
                    </a:lnTo>
                    <a:lnTo>
                      <a:pt x="476" y="16"/>
                    </a:lnTo>
                    <a:lnTo>
                      <a:pt x="480" y="13"/>
                    </a:lnTo>
                    <a:lnTo>
                      <a:pt x="485" y="11"/>
                    </a:lnTo>
                    <a:lnTo>
                      <a:pt x="490" y="10"/>
                    </a:lnTo>
                    <a:lnTo>
                      <a:pt x="494" y="9"/>
                    </a:lnTo>
                    <a:lnTo>
                      <a:pt x="498" y="7"/>
                    </a:lnTo>
                    <a:lnTo>
                      <a:pt x="503" y="6"/>
                    </a:lnTo>
                    <a:lnTo>
                      <a:pt x="506" y="4"/>
                    </a:lnTo>
                    <a:lnTo>
                      <a:pt x="511" y="4"/>
                    </a:lnTo>
                    <a:lnTo>
                      <a:pt x="514" y="2"/>
                    </a:lnTo>
                    <a:lnTo>
                      <a:pt x="518" y="2"/>
                    </a:lnTo>
                    <a:lnTo>
                      <a:pt x="522" y="2"/>
                    </a:lnTo>
                    <a:lnTo>
                      <a:pt x="526" y="2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2" y="0"/>
                    </a:lnTo>
                    <a:lnTo>
                      <a:pt x="545" y="2"/>
                    </a:lnTo>
                    <a:lnTo>
                      <a:pt x="548" y="2"/>
                    </a:lnTo>
                    <a:lnTo>
                      <a:pt x="551" y="4"/>
                    </a:lnTo>
                    <a:lnTo>
                      <a:pt x="556" y="5"/>
                    </a:lnTo>
                    <a:lnTo>
                      <a:pt x="561" y="7"/>
                    </a:lnTo>
                    <a:lnTo>
                      <a:pt x="565" y="10"/>
                    </a:lnTo>
                    <a:lnTo>
                      <a:pt x="570" y="12"/>
                    </a:lnTo>
                    <a:lnTo>
                      <a:pt x="575" y="15"/>
                    </a:lnTo>
                    <a:lnTo>
                      <a:pt x="580" y="17"/>
                    </a:lnTo>
                    <a:lnTo>
                      <a:pt x="584" y="20"/>
                    </a:lnTo>
                    <a:lnTo>
                      <a:pt x="588" y="23"/>
                    </a:lnTo>
                    <a:lnTo>
                      <a:pt x="592" y="25"/>
                    </a:lnTo>
                    <a:lnTo>
                      <a:pt x="595" y="29"/>
                    </a:lnTo>
                    <a:lnTo>
                      <a:pt x="599" y="32"/>
                    </a:lnTo>
                    <a:lnTo>
                      <a:pt x="602" y="36"/>
                    </a:lnTo>
                    <a:lnTo>
                      <a:pt x="605" y="39"/>
                    </a:lnTo>
                    <a:lnTo>
                      <a:pt x="608" y="44"/>
                    </a:lnTo>
                    <a:lnTo>
                      <a:pt x="610" y="48"/>
                    </a:lnTo>
                    <a:lnTo>
                      <a:pt x="613" y="53"/>
                    </a:lnTo>
                    <a:lnTo>
                      <a:pt x="615" y="57"/>
                    </a:lnTo>
                    <a:lnTo>
                      <a:pt x="616" y="62"/>
                    </a:lnTo>
                    <a:lnTo>
                      <a:pt x="619" y="67"/>
                    </a:lnTo>
                    <a:lnTo>
                      <a:pt x="620" y="73"/>
                    </a:lnTo>
                    <a:lnTo>
                      <a:pt x="620" y="75"/>
                    </a:lnTo>
                    <a:lnTo>
                      <a:pt x="620" y="79"/>
                    </a:lnTo>
                    <a:lnTo>
                      <a:pt x="620" y="82"/>
                    </a:lnTo>
                    <a:lnTo>
                      <a:pt x="621" y="85"/>
                    </a:lnTo>
                    <a:lnTo>
                      <a:pt x="621" y="88"/>
                    </a:lnTo>
                    <a:lnTo>
                      <a:pt x="621" y="92"/>
                    </a:lnTo>
                    <a:lnTo>
                      <a:pt x="621" y="95"/>
                    </a:lnTo>
                    <a:lnTo>
                      <a:pt x="621" y="100"/>
                    </a:lnTo>
                    <a:lnTo>
                      <a:pt x="621" y="102"/>
                    </a:lnTo>
                    <a:lnTo>
                      <a:pt x="620" y="106"/>
                    </a:lnTo>
                    <a:lnTo>
                      <a:pt x="620" y="109"/>
                    </a:lnTo>
                    <a:lnTo>
                      <a:pt x="620" y="114"/>
                    </a:lnTo>
                    <a:lnTo>
                      <a:pt x="619" y="119"/>
                    </a:lnTo>
                    <a:lnTo>
                      <a:pt x="619" y="123"/>
                    </a:lnTo>
                    <a:lnTo>
                      <a:pt x="618" y="127"/>
                    </a:lnTo>
                    <a:lnTo>
                      <a:pt x="618" y="132"/>
                    </a:lnTo>
                    <a:lnTo>
                      <a:pt x="616" y="136"/>
                    </a:lnTo>
                    <a:lnTo>
                      <a:pt x="615" y="140"/>
                    </a:lnTo>
                    <a:lnTo>
                      <a:pt x="614" y="145"/>
                    </a:lnTo>
                    <a:lnTo>
                      <a:pt x="613" y="151"/>
                    </a:lnTo>
                    <a:lnTo>
                      <a:pt x="612" y="156"/>
                    </a:lnTo>
                    <a:lnTo>
                      <a:pt x="610" y="162"/>
                    </a:lnTo>
                    <a:lnTo>
                      <a:pt x="608" y="166"/>
                    </a:lnTo>
                    <a:lnTo>
                      <a:pt x="608" y="172"/>
                    </a:lnTo>
                    <a:lnTo>
                      <a:pt x="606" y="177"/>
                    </a:lnTo>
                    <a:lnTo>
                      <a:pt x="603" y="183"/>
                    </a:lnTo>
                    <a:lnTo>
                      <a:pt x="602" y="188"/>
                    </a:lnTo>
                    <a:lnTo>
                      <a:pt x="601" y="194"/>
                    </a:lnTo>
                    <a:lnTo>
                      <a:pt x="599" y="200"/>
                    </a:lnTo>
                    <a:lnTo>
                      <a:pt x="599" y="206"/>
                    </a:lnTo>
                    <a:lnTo>
                      <a:pt x="597" y="210"/>
                    </a:lnTo>
                    <a:lnTo>
                      <a:pt x="596" y="216"/>
                    </a:lnTo>
                    <a:lnTo>
                      <a:pt x="594" y="221"/>
                    </a:lnTo>
                    <a:lnTo>
                      <a:pt x="593" y="227"/>
                    </a:lnTo>
                    <a:lnTo>
                      <a:pt x="592" y="232"/>
                    </a:lnTo>
                    <a:lnTo>
                      <a:pt x="590" y="238"/>
                    </a:lnTo>
                    <a:lnTo>
                      <a:pt x="589" y="242"/>
                    </a:lnTo>
                    <a:lnTo>
                      <a:pt x="589" y="248"/>
                    </a:lnTo>
                    <a:lnTo>
                      <a:pt x="588" y="253"/>
                    </a:lnTo>
                    <a:lnTo>
                      <a:pt x="588" y="259"/>
                    </a:lnTo>
                    <a:lnTo>
                      <a:pt x="587" y="264"/>
                    </a:lnTo>
                    <a:lnTo>
                      <a:pt x="586" y="268"/>
                    </a:lnTo>
                    <a:lnTo>
                      <a:pt x="584" y="273"/>
                    </a:lnTo>
                    <a:lnTo>
                      <a:pt x="584" y="279"/>
                    </a:lnTo>
                    <a:lnTo>
                      <a:pt x="583" y="284"/>
                    </a:lnTo>
                    <a:lnTo>
                      <a:pt x="583" y="289"/>
                    </a:lnTo>
                    <a:lnTo>
                      <a:pt x="582" y="293"/>
                    </a:lnTo>
                    <a:lnTo>
                      <a:pt x="582" y="298"/>
                    </a:lnTo>
                    <a:lnTo>
                      <a:pt x="581" y="302"/>
                    </a:lnTo>
                    <a:lnTo>
                      <a:pt x="580" y="306"/>
                    </a:lnTo>
                    <a:lnTo>
                      <a:pt x="580" y="311"/>
                    </a:lnTo>
                    <a:lnTo>
                      <a:pt x="580" y="316"/>
                    </a:lnTo>
                    <a:lnTo>
                      <a:pt x="580" y="319"/>
                    </a:lnTo>
                    <a:lnTo>
                      <a:pt x="578" y="324"/>
                    </a:lnTo>
                    <a:lnTo>
                      <a:pt x="578" y="329"/>
                    </a:lnTo>
                    <a:lnTo>
                      <a:pt x="578" y="334"/>
                    </a:lnTo>
                    <a:lnTo>
                      <a:pt x="578" y="337"/>
                    </a:lnTo>
                    <a:lnTo>
                      <a:pt x="577" y="341"/>
                    </a:lnTo>
                    <a:lnTo>
                      <a:pt x="577" y="344"/>
                    </a:lnTo>
                    <a:lnTo>
                      <a:pt x="577" y="348"/>
                    </a:lnTo>
                    <a:lnTo>
                      <a:pt x="576" y="351"/>
                    </a:lnTo>
                    <a:lnTo>
                      <a:pt x="576" y="355"/>
                    </a:lnTo>
                    <a:lnTo>
                      <a:pt x="576" y="359"/>
                    </a:lnTo>
                    <a:lnTo>
                      <a:pt x="576" y="362"/>
                    </a:lnTo>
                    <a:lnTo>
                      <a:pt x="575" y="364"/>
                    </a:lnTo>
                    <a:lnTo>
                      <a:pt x="575" y="368"/>
                    </a:lnTo>
                    <a:lnTo>
                      <a:pt x="575" y="372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75" y="385"/>
                    </a:lnTo>
                    <a:lnTo>
                      <a:pt x="575" y="389"/>
                    </a:lnTo>
                    <a:lnTo>
                      <a:pt x="575" y="393"/>
                    </a:lnTo>
                    <a:lnTo>
                      <a:pt x="575" y="397"/>
                    </a:lnTo>
                    <a:lnTo>
                      <a:pt x="575" y="400"/>
                    </a:lnTo>
                    <a:lnTo>
                      <a:pt x="575" y="404"/>
                    </a:lnTo>
                    <a:lnTo>
                      <a:pt x="576" y="405"/>
                    </a:lnTo>
                    <a:lnTo>
                      <a:pt x="577" y="406"/>
                    </a:lnTo>
                    <a:lnTo>
                      <a:pt x="580" y="411"/>
                    </a:lnTo>
                    <a:lnTo>
                      <a:pt x="581" y="413"/>
                    </a:lnTo>
                    <a:lnTo>
                      <a:pt x="583" y="418"/>
                    </a:lnTo>
                    <a:lnTo>
                      <a:pt x="583" y="420"/>
                    </a:lnTo>
                    <a:lnTo>
                      <a:pt x="584" y="423"/>
                    </a:lnTo>
                    <a:lnTo>
                      <a:pt x="586" y="425"/>
                    </a:lnTo>
                    <a:lnTo>
                      <a:pt x="587" y="429"/>
                    </a:lnTo>
                    <a:lnTo>
                      <a:pt x="587" y="431"/>
                    </a:lnTo>
                    <a:lnTo>
                      <a:pt x="588" y="434"/>
                    </a:lnTo>
                    <a:lnTo>
                      <a:pt x="588" y="437"/>
                    </a:lnTo>
                    <a:lnTo>
                      <a:pt x="588" y="442"/>
                    </a:lnTo>
                    <a:lnTo>
                      <a:pt x="588" y="444"/>
                    </a:lnTo>
                    <a:lnTo>
                      <a:pt x="588" y="449"/>
                    </a:lnTo>
                    <a:lnTo>
                      <a:pt x="588" y="452"/>
                    </a:lnTo>
                    <a:lnTo>
                      <a:pt x="588" y="457"/>
                    </a:lnTo>
                    <a:lnTo>
                      <a:pt x="588" y="462"/>
                    </a:lnTo>
                    <a:lnTo>
                      <a:pt x="587" y="467"/>
                    </a:lnTo>
                    <a:lnTo>
                      <a:pt x="586" y="470"/>
                    </a:lnTo>
                    <a:lnTo>
                      <a:pt x="586" y="476"/>
                    </a:lnTo>
                    <a:lnTo>
                      <a:pt x="584" y="481"/>
                    </a:lnTo>
                    <a:lnTo>
                      <a:pt x="582" y="485"/>
                    </a:lnTo>
                    <a:lnTo>
                      <a:pt x="581" y="489"/>
                    </a:lnTo>
                    <a:lnTo>
                      <a:pt x="580" y="491"/>
                    </a:lnTo>
                    <a:lnTo>
                      <a:pt x="580" y="495"/>
                    </a:lnTo>
                    <a:lnTo>
                      <a:pt x="578" y="497"/>
                    </a:lnTo>
                    <a:lnTo>
                      <a:pt x="576" y="502"/>
                    </a:lnTo>
                    <a:lnTo>
                      <a:pt x="574" y="508"/>
                    </a:lnTo>
                    <a:lnTo>
                      <a:pt x="571" y="513"/>
                    </a:lnTo>
                    <a:lnTo>
                      <a:pt x="569" y="518"/>
                    </a:lnTo>
                    <a:lnTo>
                      <a:pt x="567" y="521"/>
                    </a:lnTo>
                    <a:lnTo>
                      <a:pt x="564" y="525"/>
                    </a:lnTo>
                    <a:lnTo>
                      <a:pt x="562" y="529"/>
                    </a:lnTo>
                    <a:lnTo>
                      <a:pt x="561" y="533"/>
                    </a:lnTo>
                    <a:lnTo>
                      <a:pt x="558" y="535"/>
                    </a:lnTo>
                    <a:lnTo>
                      <a:pt x="556" y="539"/>
                    </a:lnTo>
                    <a:lnTo>
                      <a:pt x="555" y="541"/>
                    </a:lnTo>
                    <a:lnTo>
                      <a:pt x="552" y="544"/>
                    </a:lnTo>
                    <a:lnTo>
                      <a:pt x="550" y="548"/>
                    </a:lnTo>
                    <a:lnTo>
                      <a:pt x="546" y="553"/>
                    </a:lnTo>
                    <a:lnTo>
                      <a:pt x="543" y="555"/>
                    </a:lnTo>
                    <a:lnTo>
                      <a:pt x="541" y="559"/>
                    </a:lnTo>
                    <a:lnTo>
                      <a:pt x="538" y="563"/>
                    </a:lnTo>
                    <a:lnTo>
                      <a:pt x="537" y="565"/>
                    </a:lnTo>
                    <a:lnTo>
                      <a:pt x="536" y="569"/>
                    </a:lnTo>
                    <a:lnTo>
                      <a:pt x="535" y="572"/>
                    </a:lnTo>
                    <a:lnTo>
                      <a:pt x="533" y="574"/>
                    </a:lnTo>
                    <a:lnTo>
                      <a:pt x="533" y="579"/>
                    </a:lnTo>
                    <a:lnTo>
                      <a:pt x="532" y="582"/>
                    </a:lnTo>
                    <a:lnTo>
                      <a:pt x="533" y="584"/>
                    </a:lnTo>
                    <a:lnTo>
                      <a:pt x="533" y="587"/>
                    </a:lnTo>
                    <a:lnTo>
                      <a:pt x="535" y="592"/>
                    </a:lnTo>
                    <a:lnTo>
                      <a:pt x="536" y="596"/>
                    </a:lnTo>
                    <a:lnTo>
                      <a:pt x="537" y="602"/>
                    </a:lnTo>
                    <a:lnTo>
                      <a:pt x="538" y="603"/>
                    </a:lnTo>
                    <a:lnTo>
                      <a:pt x="539" y="606"/>
                    </a:lnTo>
                    <a:lnTo>
                      <a:pt x="541" y="609"/>
                    </a:lnTo>
                    <a:lnTo>
                      <a:pt x="542" y="612"/>
                    </a:lnTo>
                    <a:lnTo>
                      <a:pt x="542" y="615"/>
                    </a:lnTo>
                    <a:lnTo>
                      <a:pt x="543" y="617"/>
                    </a:lnTo>
                    <a:lnTo>
                      <a:pt x="544" y="621"/>
                    </a:lnTo>
                    <a:lnTo>
                      <a:pt x="545" y="624"/>
                    </a:lnTo>
                    <a:lnTo>
                      <a:pt x="546" y="628"/>
                    </a:lnTo>
                    <a:lnTo>
                      <a:pt x="549" y="630"/>
                    </a:lnTo>
                    <a:lnTo>
                      <a:pt x="550" y="634"/>
                    </a:lnTo>
                    <a:lnTo>
                      <a:pt x="551" y="637"/>
                    </a:lnTo>
                    <a:lnTo>
                      <a:pt x="552" y="641"/>
                    </a:lnTo>
                    <a:lnTo>
                      <a:pt x="555" y="643"/>
                    </a:lnTo>
                    <a:lnTo>
                      <a:pt x="556" y="647"/>
                    </a:lnTo>
                    <a:lnTo>
                      <a:pt x="557" y="650"/>
                    </a:lnTo>
                    <a:lnTo>
                      <a:pt x="559" y="654"/>
                    </a:lnTo>
                    <a:lnTo>
                      <a:pt x="561" y="657"/>
                    </a:lnTo>
                    <a:lnTo>
                      <a:pt x="562" y="661"/>
                    </a:lnTo>
                    <a:lnTo>
                      <a:pt x="564" y="665"/>
                    </a:lnTo>
                    <a:lnTo>
                      <a:pt x="564" y="667"/>
                    </a:lnTo>
                    <a:lnTo>
                      <a:pt x="567" y="671"/>
                    </a:lnTo>
                    <a:lnTo>
                      <a:pt x="568" y="673"/>
                    </a:lnTo>
                    <a:lnTo>
                      <a:pt x="569" y="676"/>
                    </a:lnTo>
                    <a:lnTo>
                      <a:pt x="570" y="680"/>
                    </a:lnTo>
                    <a:lnTo>
                      <a:pt x="573" y="682"/>
                    </a:lnTo>
                    <a:lnTo>
                      <a:pt x="574" y="686"/>
                    </a:lnTo>
                    <a:lnTo>
                      <a:pt x="575" y="690"/>
                    </a:lnTo>
                    <a:lnTo>
                      <a:pt x="576" y="692"/>
                    </a:lnTo>
                    <a:lnTo>
                      <a:pt x="577" y="695"/>
                    </a:lnTo>
                    <a:lnTo>
                      <a:pt x="578" y="698"/>
                    </a:lnTo>
                    <a:lnTo>
                      <a:pt x="580" y="701"/>
                    </a:lnTo>
                    <a:lnTo>
                      <a:pt x="583" y="706"/>
                    </a:lnTo>
                    <a:lnTo>
                      <a:pt x="586" y="711"/>
                    </a:lnTo>
                    <a:lnTo>
                      <a:pt x="588" y="716"/>
                    </a:lnTo>
                    <a:lnTo>
                      <a:pt x="589" y="720"/>
                    </a:lnTo>
                    <a:lnTo>
                      <a:pt x="592" y="723"/>
                    </a:lnTo>
                    <a:lnTo>
                      <a:pt x="593" y="726"/>
                    </a:lnTo>
                    <a:lnTo>
                      <a:pt x="595" y="731"/>
                    </a:lnTo>
                    <a:lnTo>
                      <a:pt x="596" y="732"/>
                    </a:lnTo>
                    <a:lnTo>
                      <a:pt x="641" y="786"/>
                    </a:lnTo>
                    <a:lnTo>
                      <a:pt x="641" y="784"/>
                    </a:lnTo>
                    <a:lnTo>
                      <a:pt x="644" y="784"/>
                    </a:lnTo>
                    <a:lnTo>
                      <a:pt x="647" y="783"/>
                    </a:lnTo>
                    <a:lnTo>
                      <a:pt x="652" y="783"/>
                    </a:lnTo>
                    <a:lnTo>
                      <a:pt x="656" y="782"/>
                    </a:lnTo>
                    <a:lnTo>
                      <a:pt x="658" y="782"/>
                    </a:lnTo>
                    <a:lnTo>
                      <a:pt x="661" y="781"/>
                    </a:lnTo>
                    <a:lnTo>
                      <a:pt x="666" y="781"/>
                    </a:lnTo>
                    <a:lnTo>
                      <a:pt x="669" y="780"/>
                    </a:lnTo>
                    <a:lnTo>
                      <a:pt x="673" y="780"/>
                    </a:lnTo>
                    <a:lnTo>
                      <a:pt x="678" y="780"/>
                    </a:lnTo>
                    <a:lnTo>
                      <a:pt x="683" y="780"/>
                    </a:lnTo>
                    <a:lnTo>
                      <a:pt x="686" y="778"/>
                    </a:lnTo>
                    <a:lnTo>
                      <a:pt x="691" y="777"/>
                    </a:lnTo>
                    <a:lnTo>
                      <a:pt x="696" y="777"/>
                    </a:lnTo>
                    <a:lnTo>
                      <a:pt x="702" y="776"/>
                    </a:lnTo>
                    <a:lnTo>
                      <a:pt x="707" y="776"/>
                    </a:lnTo>
                    <a:lnTo>
                      <a:pt x="711" y="776"/>
                    </a:lnTo>
                    <a:lnTo>
                      <a:pt x="717" y="776"/>
                    </a:lnTo>
                    <a:lnTo>
                      <a:pt x="722" y="776"/>
                    </a:lnTo>
                    <a:lnTo>
                      <a:pt x="727" y="775"/>
                    </a:lnTo>
                    <a:lnTo>
                      <a:pt x="733" y="775"/>
                    </a:lnTo>
                    <a:lnTo>
                      <a:pt x="737" y="775"/>
                    </a:lnTo>
                    <a:lnTo>
                      <a:pt x="743" y="776"/>
                    </a:lnTo>
                    <a:lnTo>
                      <a:pt x="748" y="776"/>
                    </a:lnTo>
                    <a:lnTo>
                      <a:pt x="754" y="776"/>
                    </a:lnTo>
                    <a:lnTo>
                      <a:pt x="759" y="776"/>
                    </a:lnTo>
                    <a:lnTo>
                      <a:pt x="765" y="777"/>
                    </a:lnTo>
                    <a:lnTo>
                      <a:pt x="769" y="777"/>
                    </a:lnTo>
                    <a:lnTo>
                      <a:pt x="774" y="778"/>
                    </a:lnTo>
                    <a:lnTo>
                      <a:pt x="778" y="780"/>
                    </a:lnTo>
                    <a:lnTo>
                      <a:pt x="780" y="780"/>
                    </a:lnTo>
                    <a:lnTo>
                      <a:pt x="784" y="781"/>
                    </a:lnTo>
                    <a:lnTo>
                      <a:pt x="787" y="782"/>
                    </a:lnTo>
                    <a:lnTo>
                      <a:pt x="790" y="782"/>
                    </a:lnTo>
                    <a:lnTo>
                      <a:pt x="793" y="783"/>
                    </a:lnTo>
                    <a:lnTo>
                      <a:pt x="797" y="784"/>
                    </a:lnTo>
                    <a:lnTo>
                      <a:pt x="800" y="784"/>
                    </a:lnTo>
                    <a:lnTo>
                      <a:pt x="803" y="786"/>
                    </a:lnTo>
                    <a:lnTo>
                      <a:pt x="806" y="787"/>
                    </a:lnTo>
                    <a:lnTo>
                      <a:pt x="811" y="789"/>
                    </a:lnTo>
                    <a:lnTo>
                      <a:pt x="814" y="790"/>
                    </a:lnTo>
                    <a:lnTo>
                      <a:pt x="817" y="792"/>
                    </a:lnTo>
                    <a:lnTo>
                      <a:pt x="820" y="793"/>
                    </a:lnTo>
                    <a:lnTo>
                      <a:pt x="825" y="793"/>
                    </a:lnTo>
                    <a:lnTo>
                      <a:pt x="829" y="795"/>
                    </a:lnTo>
                    <a:lnTo>
                      <a:pt x="832" y="796"/>
                    </a:lnTo>
                    <a:lnTo>
                      <a:pt x="836" y="797"/>
                    </a:lnTo>
                    <a:lnTo>
                      <a:pt x="839" y="799"/>
                    </a:lnTo>
                    <a:lnTo>
                      <a:pt x="844" y="801"/>
                    </a:lnTo>
                    <a:lnTo>
                      <a:pt x="846" y="802"/>
                    </a:lnTo>
                    <a:lnTo>
                      <a:pt x="851" y="803"/>
                    </a:lnTo>
                    <a:lnTo>
                      <a:pt x="855" y="806"/>
                    </a:lnTo>
                    <a:lnTo>
                      <a:pt x="858" y="807"/>
                    </a:lnTo>
                    <a:lnTo>
                      <a:pt x="862" y="808"/>
                    </a:lnTo>
                    <a:lnTo>
                      <a:pt x="865" y="811"/>
                    </a:lnTo>
                    <a:lnTo>
                      <a:pt x="869" y="812"/>
                    </a:lnTo>
                    <a:lnTo>
                      <a:pt x="874" y="814"/>
                    </a:lnTo>
                    <a:lnTo>
                      <a:pt x="876" y="815"/>
                    </a:lnTo>
                    <a:lnTo>
                      <a:pt x="880" y="818"/>
                    </a:lnTo>
                    <a:lnTo>
                      <a:pt x="883" y="819"/>
                    </a:lnTo>
                    <a:lnTo>
                      <a:pt x="887" y="820"/>
                    </a:lnTo>
                    <a:lnTo>
                      <a:pt x="890" y="822"/>
                    </a:lnTo>
                    <a:lnTo>
                      <a:pt x="894" y="824"/>
                    </a:lnTo>
                    <a:lnTo>
                      <a:pt x="896" y="826"/>
                    </a:lnTo>
                    <a:lnTo>
                      <a:pt x="900" y="828"/>
                    </a:lnTo>
                    <a:lnTo>
                      <a:pt x="902" y="829"/>
                    </a:lnTo>
                    <a:lnTo>
                      <a:pt x="906" y="831"/>
                    </a:lnTo>
                    <a:lnTo>
                      <a:pt x="908" y="833"/>
                    </a:lnTo>
                    <a:lnTo>
                      <a:pt x="912" y="834"/>
                    </a:lnTo>
                    <a:lnTo>
                      <a:pt x="916" y="838"/>
                    </a:lnTo>
                    <a:lnTo>
                      <a:pt x="922" y="843"/>
                    </a:lnTo>
                    <a:lnTo>
                      <a:pt x="926" y="845"/>
                    </a:lnTo>
                    <a:lnTo>
                      <a:pt x="929" y="848"/>
                    </a:lnTo>
                    <a:lnTo>
                      <a:pt x="933" y="852"/>
                    </a:lnTo>
                    <a:lnTo>
                      <a:pt x="937" y="856"/>
                    </a:lnTo>
                    <a:lnTo>
                      <a:pt x="938" y="858"/>
                    </a:lnTo>
                    <a:lnTo>
                      <a:pt x="940" y="862"/>
                    </a:lnTo>
                    <a:lnTo>
                      <a:pt x="941" y="864"/>
                    </a:lnTo>
                    <a:lnTo>
                      <a:pt x="941" y="867"/>
                    </a:lnTo>
                    <a:lnTo>
                      <a:pt x="940" y="870"/>
                    </a:lnTo>
                    <a:lnTo>
                      <a:pt x="939" y="872"/>
                    </a:lnTo>
                    <a:lnTo>
                      <a:pt x="937" y="875"/>
                    </a:lnTo>
                    <a:lnTo>
                      <a:pt x="934" y="878"/>
                    </a:lnTo>
                    <a:lnTo>
                      <a:pt x="931" y="880"/>
                    </a:lnTo>
                    <a:lnTo>
                      <a:pt x="927" y="883"/>
                    </a:lnTo>
                    <a:lnTo>
                      <a:pt x="922" y="886"/>
                    </a:lnTo>
                    <a:lnTo>
                      <a:pt x="918" y="889"/>
                    </a:lnTo>
                    <a:lnTo>
                      <a:pt x="914" y="890"/>
                    </a:lnTo>
                    <a:lnTo>
                      <a:pt x="910" y="891"/>
                    </a:lnTo>
                    <a:lnTo>
                      <a:pt x="908" y="892"/>
                    </a:lnTo>
                    <a:lnTo>
                      <a:pt x="905" y="894"/>
                    </a:lnTo>
                    <a:lnTo>
                      <a:pt x="901" y="895"/>
                    </a:lnTo>
                    <a:lnTo>
                      <a:pt x="897" y="896"/>
                    </a:lnTo>
                    <a:lnTo>
                      <a:pt x="894" y="897"/>
                    </a:lnTo>
                    <a:lnTo>
                      <a:pt x="890" y="899"/>
                    </a:lnTo>
                    <a:lnTo>
                      <a:pt x="887" y="901"/>
                    </a:lnTo>
                    <a:lnTo>
                      <a:pt x="882" y="901"/>
                    </a:lnTo>
                    <a:lnTo>
                      <a:pt x="878" y="902"/>
                    </a:lnTo>
                    <a:lnTo>
                      <a:pt x="875" y="904"/>
                    </a:lnTo>
                    <a:lnTo>
                      <a:pt x="870" y="905"/>
                    </a:lnTo>
                    <a:lnTo>
                      <a:pt x="865" y="907"/>
                    </a:lnTo>
                    <a:lnTo>
                      <a:pt x="861" y="908"/>
                    </a:lnTo>
                    <a:lnTo>
                      <a:pt x="857" y="909"/>
                    </a:lnTo>
                    <a:lnTo>
                      <a:pt x="851" y="910"/>
                    </a:lnTo>
                    <a:lnTo>
                      <a:pt x="846" y="911"/>
                    </a:lnTo>
                    <a:lnTo>
                      <a:pt x="842" y="911"/>
                    </a:lnTo>
                    <a:lnTo>
                      <a:pt x="837" y="914"/>
                    </a:lnTo>
                    <a:lnTo>
                      <a:pt x="832" y="914"/>
                    </a:lnTo>
                    <a:lnTo>
                      <a:pt x="826" y="916"/>
                    </a:lnTo>
                    <a:lnTo>
                      <a:pt x="822" y="916"/>
                    </a:lnTo>
                    <a:lnTo>
                      <a:pt x="817" y="917"/>
                    </a:lnTo>
                    <a:lnTo>
                      <a:pt x="811" y="918"/>
                    </a:lnTo>
                    <a:lnTo>
                      <a:pt x="806" y="920"/>
                    </a:lnTo>
                    <a:lnTo>
                      <a:pt x="800" y="920"/>
                    </a:lnTo>
                    <a:lnTo>
                      <a:pt x="794" y="921"/>
                    </a:lnTo>
                    <a:lnTo>
                      <a:pt x="788" y="921"/>
                    </a:lnTo>
                    <a:lnTo>
                      <a:pt x="784" y="922"/>
                    </a:lnTo>
                    <a:lnTo>
                      <a:pt x="778" y="923"/>
                    </a:lnTo>
                    <a:lnTo>
                      <a:pt x="773" y="924"/>
                    </a:lnTo>
                    <a:lnTo>
                      <a:pt x="767" y="926"/>
                    </a:lnTo>
                    <a:lnTo>
                      <a:pt x="761" y="926"/>
                    </a:lnTo>
                    <a:lnTo>
                      <a:pt x="755" y="926"/>
                    </a:lnTo>
                    <a:lnTo>
                      <a:pt x="749" y="927"/>
                    </a:lnTo>
                    <a:lnTo>
                      <a:pt x="743" y="927"/>
                    </a:lnTo>
                    <a:lnTo>
                      <a:pt x="737" y="928"/>
                    </a:lnTo>
                    <a:lnTo>
                      <a:pt x="731" y="928"/>
                    </a:lnTo>
                    <a:lnTo>
                      <a:pt x="727" y="929"/>
                    </a:lnTo>
                    <a:lnTo>
                      <a:pt x="720" y="929"/>
                    </a:lnTo>
                    <a:lnTo>
                      <a:pt x="715" y="930"/>
                    </a:lnTo>
                    <a:lnTo>
                      <a:pt x="709" y="930"/>
                    </a:lnTo>
                    <a:lnTo>
                      <a:pt x="703" y="931"/>
                    </a:lnTo>
                    <a:lnTo>
                      <a:pt x="697" y="931"/>
                    </a:lnTo>
                    <a:lnTo>
                      <a:pt x="691" y="931"/>
                    </a:lnTo>
                    <a:lnTo>
                      <a:pt x="685" y="931"/>
                    </a:lnTo>
                    <a:lnTo>
                      <a:pt x="680" y="933"/>
                    </a:lnTo>
                    <a:lnTo>
                      <a:pt x="673" y="933"/>
                    </a:lnTo>
                    <a:lnTo>
                      <a:pt x="669" y="933"/>
                    </a:lnTo>
                    <a:lnTo>
                      <a:pt x="663" y="933"/>
                    </a:lnTo>
                    <a:lnTo>
                      <a:pt x="657" y="933"/>
                    </a:lnTo>
                    <a:lnTo>
                      <a:pt x="652" y="933"/>
                    </a:lnTo>
                    <a:lnTo>
                      <a:pt x="647" y="933"/>
                    </a:lnTo>
                    <a:lnTo>
                      <a:pt x="642" y="933"/>
                    </a:lnTo>
                    <a:lnTo>
                      <a:pt x="638" y="933"/>
                    </a:lnTo>
                    <a:lnTo>
                      <a:pt x="633" y="933"/>
                    </a:lnTo>
                    <a:lnTo>
                      <a:pt x="628" y="933"/>
                    </a:lnTo>
                    <a:lnTo>
                      <a:pt x="625" y="933"/>
                    </a:lnTo>
                    <a:lnTo>
                      <a:pt x="620" y="933"/>
                    </a:lnTo>
                    <a:lnTo>
                      <a:pt x="616" y="933"/>
                    </a:lnTo>
                    <a:lnTo>
                      <a:pt x="613" y="933"/>
                    </a:lnTo>
                    <a:lnTo>
                      <a:pt x="609" y="933"/>
                    </a:lnTo>
                    <a:lnTo>
                      <a:pt x="606" y="933"/>
                    </a:lnTo>
                    <a:lnTo>
                      <a:pt x="602" y="933"/>
                    </a:lnTo>
                    <a:lnTo>
                      <a:pt x="599" y="933"/>
                    </a:lnTo>
                    <a:lnTo>
                      <a:pt x="595" y="933"/>
                    </a:lnTo>
                    <a:lnTo>
                      <a:pt x="593" y="933"/>
                    </a:lnTo>
                    <a:lnTo>
                      <a:pt x="589" y="933"/>
                    </a:lnTo>
                    <a:lnTo>
                      <a:pt x="587" y="933"/>
                    </a:lnTo>
                    <a:lnTo>
                      <a:pt x="584" y="933"/>
                    </a:lnTo>
                    <a:lnTo>
                      <a:pt x="582" y="933"/>
                    </a:lnTo>
                    <a:lnTo>
                      <a:pt x="576" y="931"/>
                    </a:lnTo>
                    <a:lnTo>
                      <a:pt x="573" y="931"/>
                    </a:lnTo>
                    <a:lnTo>
                      <a:pt x="569" y="931"/>
                    </a:lnTo>
                    <a:lnTo>
                      <a:pt x="565" y="931"/>
                    </a:lnTo>
                    <a:lnTo>
                      <a:pt x="562" y="931"/>
                    </a:lnTo>
                    <a:lnTo>
                      <a:pt x="558" y="931"/>
                    </a:lnTo>
                    <a:lnTo>
                      <a:pt x="556" y="931"/>
                    </a:lnTo>
                    <a:lnTo>
                      <a:pt x="554" y="931"/>
                    </a:lnTo>
                    <a:lnTo>
                      <a:pt x="550" y="930"/>
                    </a:lnTo>
                    <a:lnTo>
                      <a:pt x="548" y="930"/>
                    </a:lnTo>
                    <a:lnTo>
                      <a:pt x="545" y="930"/>
                    </a:lnTo>
                    <a:lnTo>
                      <a:pt x="544" y="930"/>
                    </a:lnTo>
                    <a:lnTo>
                      <a:pt x="536" y="994"/>
                    </a:lnTo>
                    <a:lnTo>
                      <a:pt x="535" y="994"/>
                    </a:lnTo>
                    <a:lnTo>
                      <a:pt x="531" y="994"/>
                    </a:lnTo>
                    <a:lnTo>
                      <a:pt x="529" y="996"/>
                    </a:lnTo>
                    <a:lnTo>
                      <a:pt x="526" y="996"/>
                    </a:lnTo>
                    <a:lnTo>
                      <a:pt x="524" y="997"/>
                    </a:lnTo>
                    <a:lnTo>
                      <a:pt x="522" y="997"/>
                    </a:lnTo>
                    <a:lnTo>
                      <a:pt x="518" y="997"/>
                    </a:lnTo>
                    <a:lnTo>
                      <a:pt x="514" y="997"/>
                    </a:lnTo>
                    <a:lnTo>
                      <a:pt x="511" y="996"/>
                    </a:lnTo>
                    <a:lnTo>
                      <a:pt x="509" y="994"/>
                    </a:lnTo>
                    <a:lnTo>
                      <a:pt x="505" y="993"/>
                    </a:lnTo>
                    <a:lnTo>
                      <a:pt x="503" y="991"/>
                    </a:lnTo>
                    <a:lnTo>
                      <a:pt x="499" y="988"/>
                    </a:lnTo>
                    <a:lnTo>
                      <a:pt x="498" y="986"/>
                    </a:lnTo>
                    <a:lnTo>
                      <a:pt x="494" y="981"/>
                    </a:lnTo>
                    <a:lnTo>
                      <a:pt x="492" y="977"/>
                    </a:lnTo>
                    <a:lnTo>
                      <a:pt x="491" y="972"/>
                    </a:lnTo>
                    <a:lnTo>
                      <a:pt x="488" y="967"/>
                    </a:lnTo>
                    <a:lnTo>
                      <a:pt x="486" y="961"/>
                    </a:lnTo>
                    <a:lnTo>
                      <a:pt x="484" y="956"/>
                    </a:lnTo>
                    <a:lnTo>
                      <a:pt x="480" y="952"/>
                    </a:lnTo>
                    <a:lnTo>
                      <a:pt x="476" y="947"/>
                    </a:lnTo>
                    <a:lnTo>
                      <a:pt x="473" y="945"/>
                    </a:lnTo>
                    <a:lnTo>
                      <a:pt x="469" y="942"/>
                    </a:lnTo>
                    <a:lnTo>
                      <a:pt x="467" y="940"/>
                    </a:lnTo>
                    <a:lnTo>
                      <a:pt x="463" y="937"/>
                    </a:lnTo>
                    <a:lnTo>
                      <a:pt x="459" y="935"/>
                    </a:lnTo>
                    <a:lnTo>
                      <a:pt x="455" y="934"/>
                    </a:lnTo>
                    <a:lnTo>
                      <a:pt x="450" y="933"/>
                    </a:lnTo>
                    <a:lnTo>
                      <a:pt x="446" y="931"/>
                    </a:lnTo>
                    <a:lnTo>
                      <a:pt x="442" y="930"/>
                    </a:lnTo>
                    <a:lnTo>
                      <a:pt x="440" y="930"/>
                    </a:lnTo>
                    <a:lnTo>
                      <a:pt x="436" y="929"/>
                    </a:lnTo>
                    <a:lnTo>
                      <a:pt x="434" y="929"/>
                    </a:lnTo>
                    <a:lnTo>
                      <a:pt x="429" y="929"/>
                    </a:lnTo>
                    <a:lnTo>
                      <a:pt x="427" y="928"/>
                    </a:lnTo>
                    <a:lnTo>
                      <a:pt x="423" y="928"/>
                    </a:lnTo>
                    <a:lnTo>
                      <a:pt x="420" y="928"/>
                    </a:lnTo>
                    <a:lnTo>
                      <a:pt x="415" y="928"/>
                    </a:lnTo>
                    <a:lnTo>
                      <a:pt x="411" y="928"/>
                    </a:lnTo>
                    <a:lnTo>
                      <a:pt x="407" y="928"/>
                    </a:lnTo>
                    <a:lnTo>
                      <a:pt x="403" y="928"/>
                    </a:lnTo>
                    <a:lnTo>
                      <a:pt x="398" y="928"/>
                    </a:lnTo>
                    <a:lnTo>
                      <a:pt x="395" y="928"/>
                    </a:lnTo>
                    <a:lnTo>
                      <a:pt x="390" y="929"/>
                    </a:lnTo>
                    <a:lnTo>
                      <a:pt x="385" y="930"/>
                    </a:lnTo>
                    <a:lnTo>
                      <a:pt x="380" y="930"/>
                    </a:lnTo>
                    <a:lnTo>
                      <a:pt x="375" y="930"/>
                    </a:lnTo>
                    <a:lnTo>
                      <a:pt x="370" y="931"/>
                    </a:lnTo>
                    <a:lnTo>
                      <a:pt x="365" y="931"/>
                    </a:lnTo>
                    <a:lnTo>
                      <a:pt x="359" y="931"/>
                    </a:lnTo>
                    <a:lnTo>
                      <a:pt x="353" y="931"/>
                    </a:lnTo>
                    <a:lnTo>
                      <a:pt x="347" y="933"/>
                    </a:lnTo>
                    <a:lnTo>
                      <a:pt x="343" y="933"/>
                    </a:lnTo>
                    <a:lnTo>
                      <a:pt x="337" y="933"/>
                    </a:lnTo>
                    <a:lnTo>
                      <a:pt x="331" y="934"/>
                    </a:lnTo>
                    <a:lnTo>
                      <a:pt x="325" y="934"/>
                    </a:lnTo>
                    <a:lnTo>
                      <a:pt x="320" y="935"/>
                    </a:lnTo>
                    <a:lnTo>
                      <a:pt x="314" y="935"/>
                    </a:lnTo>
                    <a:lnTo>
                      <a:pt x="308" y="935"/>
                    </a:lnTo>
                    <a:lnTo>
                      <a:pt x="302" y="935"/>
                    </a:lnTo>
                    <a:lnTo>
                      <a:pt x="297" y="936"/>
                    </a:lnTo>
                    <a:lnTo>
                      <a:pt x="290" y="936"/>
                    </a:lnTo>
                    <a:lnTo>
                      <a:pt x="284" y="937"/>
                    </a:lnTo>
                    <a:lnTo>
                      <a:pt x="280" y="937"/>
                    </a:lnTo>
                    <a:lnTo>
                      <a:pt x="274" y="937"/>
                    </a:lnTo>
                    <a:lnTo>
                      <a:pt x="267" y="937"/>
                    </a:lnTo>
                    <a:lnTo>
                      <a:pt x="261" y="939"/>
                    </a:lnTo>
                    <a:lnTo>
                      <a:pt x="255" y="939"/>
                    </a:lnTo>
                    <a:lnTo>
                      <a:pt x="250" y="940"/>
                    </a:lnTo>
                    <a:lnTo>
                      <a:pt x="243" y="940"/>
                    </a:lnTo>
                    <a:lnTo>
                      <a:pt x="237" y="940"/>
                    </a:lnTo>
                    <a:lnTo>
                      <a:pt x="231" y="940"/>
                    </a:lnTo>
                    <a:lnTo>
                      <a:pt x="226" y="940"/>
                    </a:lnTo>
                    <a:lnTo>
                      <a:pt x="220" y="940"/>
                    </a:lnTo>
                    <a:lnTo>
                      <a:pt x="214" y="940"/>
                    </a:lnTo>
                    <a:lnTo>
                      <a:pt x="209" y="940"/>
                    </a:lnTo>
                    <a:lnTo>
                      <a:pt x="204" y="940"/>
                    </a:lnTo>
                    <a:lnTo>
                      <a:pt x="197" y="940"/>
                    </a:lnTo>
                    <a:lnTo>
                      <a:pt x="192" y="940"/>
                    </a:lnTo>
                    <a:lnTo>
                      <a:pt x="186" y="940"/>
                    </a:lnTo>
                    <a:lnTo>
                      <a:pt x="181" y="940"/>
                    </a:lnTo>
                    <a:lnTo>
                      <a:pt x="175" y="940"/>
                    </a:lnTo>
                    <a:lnTo>
                      <a:pt x="171" y="940"/>
                    </a:lnTo>
                    <a:lnTo>
                      <a:pt x="165" y="940"/>
                    </a:lnTo>
                    <a:lnTo>
                      <a:pt x="160" y="940"/>
                    </a:lnTo>
                    <a:lnTo>
                      <a:pt x="155" y="939"/>
                    </a:lnTo>
                    <a:lnTo>
                      <a:pt x="150" y="939"/>
                    </a:lnTo>
                    <a:lnTo>
                      <a:pt x="146" y="937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31" y="936"/>
                    </a:lnTo>
                    <a:lnTo>
                      <a:pt x="127" y="936"/>
                    </a:lnTo>
                    <a:lnTo>
                      <a:pt x="123" y="936"/>
                    </a:lnTo>
                    <a:lnTo>
                      <a:pt x="118" y="935"/>
                    </a:lnTo>
                    <a:lnTo>
                      <a:pt x="115" y="935"/>
                    </a:lnTo>
                    <a:lnTo>
                      <a:pt x="110" y="934"/>
                    </a:lnTo>
                    <a:lnTo>
                      <a:pt x="108" y="933"/>
                    </a:lnTo>
                    <a:lnTo>
                      <a:pt x="103" y="931"/>
                    </a:lnTo>
                    <a:lnTo>
                      <a:pt x="101" y="931"/>
                    </a:lnTo>
                    <a:lnTo>
                      <a:pt x="97" y="930"/>
                    </a:lnTo>
                    <a:lnTo>
                      <a:pt x="94" y="930"/>
                    </a:lnTo>
                    <a:lnTo>
                      <a:pt x="91" y="928"/>
                    </a:lnTo>
                    <a:lnTo>
                      <a:pt x="88" y="927"/>
                    </a:lnTo>
                    <a:lnTo>
                      <a:pt x="85" y="926"/>
                    </a:lnTo>
                    <a:lnTo>
                      <a:pt x="83" y="926"/>
                    </a:lnTo>
                    <a:lnTo>
                      <a:pt x="78" y="922"/>
                    </a:lnTo>
                    <a:lnTo>
                      <a:pt x="76" y="921"/>
                    </a:lnTo>
                    <a:lnTo>
                      <a:pt x="72" y="916"/>
                    </a:lnTo>
                    <a:lnTo>
                      <a:pt x="72" y="913"/>
                    </a:lnTo>
                    <a:lnTo>
                      <a:pt x="72" y="909"/>
                    </a:lnTo>
                    <a:lnTo>
                      <a:pt x="76" y="905"/>
                    </a:lnTo>
                    <a:lnTo>
                      <a:pt x="77" y="903"/>
                    </a:lnTo>
                    <a:lnTo>
                      <a:pt x="79" y="901"/>
                    </a:lnTo>
                    <a:lnTo>
                      <a:pt x="82" y="899"/>
                    </a:lnTo>
                    <a:lnTo>
                      <a:pt x="85" y="897"/>
                    </a:lnTo>
                    <a:lnTo>
                      <a:pt x="89" y="895"/>
                    </a:lnTo>
                    <a:lnTo>
                      <a:pt x="92" y="892"/>
                    </a:lnTo>
                    <a:lnTo>
                      <a:pt x="96" y="891"/>
                    </a:lnTo>
                    <a:lnTo>
                      <a:pt x="101" y="889"/>
                    </a:lnTo>
                    <a:lnTo>
                      <a:pt x="105" y="886"/>
                    </a:lnTo>
                    <a:lnTo>
                      <a:pt x="110" y="884"/>
                    </a:lnTo>
                    <a:lnTo>
                      <a:pt x="115" y="882"/>
                    </a:lnTo>
                    <a:lnTo>
                      <a:pt x="120" y="880"/>
                    </a:lnTo>
                    <a:lnTo>
                      <a:pt x="124" y="877"/>
                    </a:lnTo>
                    <a:lnTo>
                      <a:pt x="130" y="876"/>
                    </a:lnTo>
                    <a:lnTo>
                      <a:pt x="135" y="872"/>
                    </a:lnTo>
                    <a:lnTo>
                      <a:pt x="142" y="871"/>
                    </a:lnTo>
                    <a:lnTo>
                      <a:pt x="148" y="869"/>
                    </a:lnTo>
                    <a:lnTo>
                      <a:pt x="154" y="866"/>
                    </a:lnTo>
                    <a:lnTo>
                      <a:pt x="160" y="864"/>
                    </a:lnTo>
                    <a:lnTo>
                      <a:pt x="166" y="862"/>
                    </a:lnTo>
                    <a:lnTo>
                      <a:pt x="173" y="859"/>
                    </a:lnTo>
                    <a:lnTo>
                      <a:pt x="179" y="857"/>
                    </a:lnTo>
                    <a:lnTo>
                      <a:pt x="186" y="854"/>
                    </a:lnTo>
                    <a:lnTo>
                      <a:pt x="192" y="853"/>
                    </a:lnTo>
                    <a:lnTo>
                      <a:pt x="199" y="851"/>
                    </a:lnTo>
                    <a:lnTo>
                      <a:pt x="205" y="848"/>
                    </a:lnTo>
                    <a:lnTo>
                      <a:pt x="212" y="846"/>
                    </a:lnTo>
                    <a:lnTo>
                      <a:pt x="218" y="844"/>
                    </a:lnTo>
                    <a:lnTo>
                      <a:pt x="225" y="843"/>
                    </a:lnTo>
                    <a:lnTo>
                      <a:pt x="231" y="840"/>
                    </a:lnTo>
                    <a:lnTo>
                      <a:pt x="237" y="838"/>
                    </a:lnTo>
                    <a:lnTo>
                      <a:pt x="244" y="837"/>
                    </a:lnTo>
                    <a:lnTo>
                      <a:pt x="250" y="834"/>
                    </a:lnTo>
                    <a:lnTo>
                      <a:pt x="256" y="833"/>
                    </a:lnTo>
                    <a:lnTo>
                      <a:pt x="262" y="831"/>
                    </a:lnTo>
                    <a:lnTo>
                      <a:pt x="269" y="829"/>
                    </a:lnTo>
                    <a:lnTo>
                      <a:pt x="274" y="828"/>
                    </a:lnTo>
                    <a:lnTo>
                      <a:pt x="280" y="826"/>
                    </a:lnTo>
                    <a:lnTo>
                      <a:pt x="284" y="825"/>
                    </a:lnTo>
                    <a:lnTo>
                      <a:pt x="290" y="824"/>
                    </a:lnTo>
                    <a:lnTo>
                      <a:pt x="295" y="822"/>
                    </a:lnTo>
                    <a:lnTo>
                      <a:pt x="300" y="820"/>
                    </a:lnTo>
                    <a:lnTo>
                      <a:pt x="305" y="819"/>
                    </a:lnTo>
                    <a:lnTo>
                      <a:pt x="309" y="818"/>
                    </a:lnTo>
                    <a:lnTo>
                      <a:pt x="313" y="816"/>
                    </a:lnTo>
                    <a:lnTo>
                      <a:pt x="318" y="816"/>
                    </a:lnTo>
                    <a:lnTo>
                      <a:pt x="320" y="815"/>
                    </a:lnTo>
                    <a:lnTo>
                      <a:pt x="324" y="814"/>
                    </a:lnTo>
                    <a:lnTo>
                      <a:pt x="327" y="813"/>
                    </a:lnTo>
                    <a:lnTo>
                      <a:pt x="329" y="813"/>
                    </a:lnTo>
                    <a:lnTo>
                      <a:pt x="332" y="812"/>
                    </a:lnTo>
                    <a:lnTo>
                      <a:pt x="333" y="812"/>
                    </a:lnTo>
                    <a:lnTo>
                      <a:pt x="337" y="812"/>
                    </a:lnTo>
                    <a:lnTo>
                      <a:pt x="338" y="812"/>
                    </a:lnTo>
                    <a:lnTo>
                      <a:pt x="338" y="809"/>
                    </a:lnTo>
                    <a:lnTo>
                      <a:pt x="340" y="806"/>
                    </a:lnTo>
                    <a:lnTo>
                      <a:pt x="341" y="802"/>
                    </a:lnTo>
                    <a:lnTo>
                      <a:pt x="343" y="799"/>
                    </a:lnTo>
                    <a:lnTo>
                      <a:pt x="345" y="794"/>
                    </a:lnTo>
                    <a:lnTo>
                      <a:pt x="347" y="790"/>
                    </a:lnTo>
                    <a:lnTo>
                      <a:pt x="348" y="784"/>
                    </a:lnTo>
                    <a:lnTo>
                      <a:pt x="352" y="780"/>
                    </a:lnTo>
                    <a:lnTo>
                      <a:pt x="353" y="774"/>
                    </a:lnTo>
                    <a:lnTo>
                      <a:pt x="357" y="769"/>
                    </a:lnTo>
                    <a:lnTo>
                      <a:pt x="357" y="765"/>
                    </a:lnTo>
                    <a:lnTo>
                      <a:pt x="358" y="763"/>
                    </a:lnTo>
                    <a:lnTo>
                      <a:pt x="359" y="759"/>
                    </a:lnTo>
                    <a:lnTo>
                      <a:pt x="360" y="757"/>
                    </a:lnTo>
                    <a:lnTo>
                      <a:pt x="361" y="755"/>
                    </a:lnTo>
                    <a:lnTo>
                      <a:pt x="363" y="751"/>
                    </a:lnTo>
                    <a:lnTo>
                      <a:pt x="363" y="749"/>
                    </a:lnTo>
                    <a:lnTo>
                      <a:pt x="364" y="745"/>
                    </a:lnTo>
                    <a:lnTo>
                      <a:pt x="364" y="743"/>
                    </a:lnTo>
                    <a:lnTo>
                      <a:pt x="365" y="739"/>
                    </a:lnTo>
                    <a:lnTo>
                      <a:pt x="365" y="736"/>
                    </a:lnTo>
                    <a:lnTo>
                      <a:pt x="366" y="733"/>
                    </a:lnTo>
                    <a:lnTo>
                      <a:pt x="366" y="727"/>
                    </a:lnTo>
                    <a:lnTo>
                      <a:pt x="367" y="723"/>
                    </a:lnTo>
                    <a:lnTo>
                      <a:pt x="366" y="717"/>
                    </a:lnTo>
                    <a:lnTo>
                      <a:pt x="366" y="712"/>
                    </a:lnTo>
                    <a:lnTo>
                      <a:pt x="365" y="707"/>
                    </a:lnTo>
                    <a:lnTo>
                      <a:pt x="364" y="704"/>
                    </a:lnTo>
                    <a:lnTo>
                      <a:pt x="361" y="700"/>
                    </a:lnTo>
                    <a:lnTo>
                      <a:pt x="359" y="697"/>
                    </a:lnTo>
                    <a:lnTo>
                      <a:pt x="356" y="694"/>
                    </a:lnTo>
                    <a:lnTo>
                      <a:pt x="351" y="693"/>
                    </a:lnTo>
                    <a:lnTo>
                      <a:pt x="348" y="692"/>
                    </a:lnTo>
                    <a:lnTo>
                      <a:pt x="346" y="691"/>
                    </a:lnTo>
                    <a:lnTo>
                      <a:pt x="343" y="691"/>
                    </a:lnTo>
                    <a:lnTo>
                      <a:pt x="339" y="691"/>
                    </a:lnTo>
                    <a:lnTo>
                      <a:pt x="335" y="691"/>
                    </a:lnTo>
                    <a:lnTo>
                      <a:pt x="332" y="691"/>
                    </a:lnTo>
                    <a:lnTo>
                      <a:pt x="328" y="692"/>
                    </a:lnTo>
                    <a:lnTo>
                      <a:pt x="325" y="693"/>
                    </a:lnTo>
                    <a:lnTo>
                      <a:pt x="320" y="693"/>
                    </a:lnTo>
                    <a:lnTo>
                      <a:pt x="316" y="694"/>
                    </a:lnTo>
                    <a:lnTo>
                      <a:pt x="312" y="694"/>
                    </a:lnTo>
                    <a:lnTo>
                      <a:pt x="308" y="695"/>
                    </a:lnTo>
                    <a:lnTo>
                      <a:pt x="305" y="697"/>
                    </a:lnTo>
                    <a:lnTo>
                      <a:pt x="301" y="697"/>
                    </a:lnTo>
                    <a:lnTo>
                      <a:pt x="297" y="698"/>
                    </a:lnTo>
                    <a:lnTo>
                      <a:pt x="294" y="699"/>
                    </a:lnTo>
                    <a:lnTo>
                      <a:pt x="290" y="699"/>
                    </a:lnTo>
                    <a:lnTo>
                      <a:pt x="287" y="700"/>
                    </a:lnTo>
                    <a:lnTo>
                      <a:pt x="284" y="701"/>
                    </a:lnTo>
                    <a:lnTo>
                      <a:pt x="281" y="701"/>
                    </a:lnTo>
                    <a:lnTo>
                      <a:pt x="275" y="704"/>
                    </a:lnTo>
                    <a:lnTo>
                      <a:pt x="270" y="705"/>
                    </a:lnTo>
                    <a:lnTo>
                      <a:pt x="264" y="707"/>
                    </a:lnTo>
                    <a:lnTo>
                      <a:pt x="260" y="708"/>
                    </a:lnTo>
                    <a:lnTo>
                      <a:pt x="255" y="711"/>
                    </a:lnTo>
                    <a:lnTo>
                      <a:pt x="250" y="712"/>
                    </a:lnTo>
                    <a:lnTo>
                      <a:pt x="246" y="713"/>
                    </a:lnTo>
                    <a:lnTo>
                      <a:pt x="243" y="716"/>
                    </a:lnTo>
                    <a:lnTo>
                      <a:pt x="239" y="717"/>
                    </a:lnTo>
                    <a:lnTo>
                      <a:pt x="237" y="718"/>
                    </a:lnTo>
                    <a:lnTo>
                      <a:pt x="233" y="719"/>
                    </a:lnTo>
                    <a:lnTo>
                      <a:pt x="231" y="720"/>
                    </a:lnTo>
                    <a:lnTo>
                      <a:pt x="229" y="722"/>
                    </a:lnTo>
                    <a:lnTo>
                      <a:pt x="226" y="723"/>
                    </a:lnTo>
                    <a:lnTo>
                      <a:pt x="223" y="725"/>
                    </a:lnTo>
                    <a:lnTo>
                      <a:pt x="220" y="727"/>
                    </a:lnTo>
                    <a:lnTo>
                      <a:pt x="217" y="730"/>
                    </a:lnTo>
                    <a:lnTo>
                      <a:pt x="217" y="731"/>
                    </a:lnTo>
                    <a:lnTo>
                      <a:pt x="214" y="731"/>
                    </a:lnTo>
                    <a:lnTo>
                      <a:pt x="212" y="731"/>
                    </a:lnTo>
                    <a:lnTo>
                      <a:pt x="210" y="731"/>
                    </a:lnTo>
                    <a:lnTo>
                      <a:pt x="207" y="732"/>
                    </a:lnTo>
                    <a:lnTo>
                      <a:pt x="204" y="732"/>
                    </a:lnTo>
                    <a:lnTo>
                      <a:pt x="201" y="732"/>
                    </a:lnTo>
                    <a:lnTo>
                      <a:pt x="197" y="732"/>
                    </a:lnTo>
                    <a:lnTo>
                      <a:pt x="193" y="733"/>
                    </a:lnTo>
                    <a:lnTo>
                      <a:pt x="188" y="733"/>
                    </a:lnTo>
                    <a:lnTo>
                      <a:pt x="184" y="735"/>
                    </a:lnTo>
                    <a:lnTo>
                      <a:pt x="179" y="735"/>
                    </a:lnTo>
                    <a:lnTo>
                      <a:pt x="174" y="735"/>
                    </a:lnTo>
                    <a:lnTo>
                      <a:pt x="169" y="736"/>
                    </a:lnTo>
                    <a:lnTo>
                      <a:pt x="163" y="736"/>
                    </a:lnTo>
                    <a:lnTo>
                      <a:pt x="161" y="736"/>
                    </a:lnTo>
                    <a:lnTo>
                      <a:pt x="159" y="736"/>
                    </a:lnTo>
                    <a:lnTo>
                      <a:pt x="155" y="736"/>
                    </a:lnTo>
                    <a:lnTo>
                      <a:pt x="153" y="736"/>
                    </a:lnTo>
                    <a:lnTo>
                      <a:pt x="149" y="736"/>
                    </a:lnTo>
                    <a:lnTo>
                      <a:pt x="146" y="736"/>
                    </a:lnTo>
                    <a:lnTo>
                      <a:pt x="143" y="736"/>
                    </a:lnTo>
                    <a:lnTo>
                      <a:pt x="140" y="736"/>
                    </a:lnTo>
                    <a:lnTo>
                      <a:pt x="137" y="736"/>
                    </a:lnTo>
                    <a:lnTo>
                      <a:pt x="134" y="736"/>
                    </a:lnTo>
                    <a:lnTo>
                      <a:pt x="130" y="736"/>
                    </a:lnTo>
                    <a:lnTo>
                      <a:pt x="128" y="736"/>
                    </a:lnTo>
                    <a:lnTo>
                      <a:pt x="126" y="736"/>
                    </a:lnTo>
                    <a:lnTo>
                      <a:pt x="122" y="736"/>
                    </a:lnTo>
                    <a:lnTo>
                      <a:pt x="118" y="736"/>
                    </a:lnTo>
                    <a:lnTo>
                      <a:pt x="116" y="736"/>
                    </a:lnTo>
                    <a:lnTo>
                      <a:pt x="113" y="736"/>
                    </a:lnTo>
                    <a:lnTo>
                      <a:pt x="110" y="736"/>
                    </a:lnTo>
                    <a:lnTo>
                      <a:pt x="107" y="736"/>
                    </a:lnTo>
                    <a:lnTo>
                      <a:pt x="103" y="736"/>
                    </a:lnTo>
                    <a:lnTo>
                      <a:pt x="101" y="735"/>
                    </a:lnTo>
                    <a:lnTo>
                      <a:pt x="97" y="735"/>
                    </a:lnTo>
                    <a:lnTo>
                      <a:pt x="95" y="735"/>
                    </a:lnTo>
                    <a:lnTo>
                      <a:pt x="91" y="735"/>
                    </a:lnTo>
                    <a:lnTo>
                      <a:pt x="89" y="735"/>
                    </a:lnTo>
                    <a:lnTo>
                      <a:pt x="85" y="733"/>
                    </a:lnTo>
                    <a:lnTo>
                      <a:pt x="83" y="733"/>
                    </a:lnTo>
                    <a:lnTo>
                      <a:pt x="80" y="733"/>
                    </a:lnTo>
                    <a:lnTo>
                      <a:pt x="75" y="732"/>
                    </a:lnTo>
                    <a:lnTo>
                      <a:pt x="70" y="731"/>
                    </a:lnTo>
                    <a:lnTo>
                      <a:pt x="64" y="730"/>
                    </a:lnTo>
                    <a:lnTo>
                      <a:pt x="58" y="727"/>
                    </a:lnTo>
                    <a:lnTo>
                      <a:pt x="53" y="725"/>
                    </a:lnTo>
                    <a:lnTo>
                      <a:pt x="48" y="722"/>
                    </a:lnTo>
                    <a:lnTo>
                      <a:pt x="44" y="718"/>
                    </a:lnTo>
                    <a:lnTo>
                      <a:pt x="40" y="716"/>
                    </a:lnTo>
                    <a:lnTo>
                      <a:pt x="35" y="711"/>
                    </a:lnTo>
                    <a:lnTo>
                      <a:pt x="33" y="707"/>
                    </a:lnTo>
                    <a:lnTo>
                      <a:pt x="28" y="701"/>
                    </a:lnTo>
                    <a:lnTo>
                      <a:pt x="26" y="697"/>
                    </a:lnTo>
                    <a:lnTo>
                      <a:pt x="22" y="692"/>
                    </a:lnTo>
                    <a:lnTo>
                      <a:pt x="20" y="687"/>
                    </a:lnTo>
                    <a:lnTo>
                      <a:pt x="16" y="681"/>
                    </a:lnTo>
                    <a:lnTo>
                      <a:pt x="14" y="676"/>
                    </a:lnTo>
                    <a:lnTo>
                      <a:pt x="12" y="671"/>
                    </a:lnTo>
                    <a:lnTo>
                      <a:pt x="11" y="665"/>
                    </a:lnTo>
                    <a:lnTo>
                      <a:pt x="9" y="661"/>
                    </a:lnTo>
                    <a:lnTo>
                      <a:pt x="8" y="659"/>
                    </a:lnTo>
                    <a:lnTo>
                      <a:pt x="7" y="655"/>
                    </a:lnTo>
                    <a:lnTo>
                      <a:pt x="7" y="653"/>
                    </a:lnTo>
                    <a:lnTo>
                      <a:pt x="5" y="647"/>
                    </a:lnTo>
                    <a:lnTo>
                      <a:pt x="3" y="642"/>
                    </a:lnTo>
                    <a:lnTo>
                      <a:pt x="3" y="639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2" y="630"/>
                    </a:lnTo>
                    <a:lnTo>
                      <a:pt x="1" y="624"/>
                    </a:lnTo>
                    <a:lnTo>
                      <a:pt x="1" y="620"/>
                    </a:lnTo>
                    <a:lnTo>
                      <a:pt x="0" y="614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1" y="601"/>
                    </a:lnTo>
                    <a:lnTo>
                      <a:pt x="1" y="596"/>
                    </a:lnTo>
                    <a:lnTo>
                      <a:pt x="2" y="592"/>
                    </a:lnTo>
                    <a:lnTo>
                      <a:pt x="3" y="589"/>
                    </a:lnTo>
                    <a:lnTo>
                      <a:pt x="5" y="586"/>
                    </a:lnTo>
                    <a:lnTo>
                      <a:pt x="6" y="583"/>
                    </a:lnTo>
                    <a:lnTo>
                      <a:pt x="7" y="579"/>
                    </a:lnTo>
                    <a:lnTo>
                      <a:pt x="9" y="576"/>
                    </a:lnTo>
                    <a:lnTo>
                      <a:pt x="11" y="572"/>
                    </a:lnTo>
                    <a:lnTo>
                      <a:pt x="13" y="566"/>
                    </a:lnTo>
                    <a:lnTo>
                      <a:pt x="15" y="561"/>
                    </a:lnTo>
                    <a:lnTo>
                      <a:pt x="19" y="555"/>
                    </a:lnTo>
                    <a:lnTo>
                      <a:pt x="22" y="551"/>
                    </a:lnTo>
                    <a:lnTo>
                      <a:pt x="22" y="547"/>
                    </a:lnTo>
                    <a:lnTo>
                      <a:pt x="25" y="545"/>
                    </a:lnTo>
                    <a:lnTo>
                      <a:pt x="26" y="541"/>
                    </a:lnTo>
                    <a:lnTo>
                      <a:pt x="28" y="538"/>
                    </a:lnTo>
                    <a:lnTo>
                      <a:pt x="30" y="534"/>
                    </a:lnTo>
                    <a:lnTo>
                      <a:pt x="32" y="531"/>
                    </a:lnTo>
                    <a:lnTo>
                      <a:pt x="33" y="527"/>
                    </a:lnTo>
                    <a:lnTo>
                      <a:pt x="35" y="525"/>
                    </a:lnTo>
                    <a:lnTo>
                      <a:pt x="38" y="520"/>
                    </a:lnTo>
                    <a:lnTo>
                      <a:pt x="39" y="516"/>
                    </a:lnTo>
                    <a:lnTo>
                      <a:pt x="41" y="513"/>
                    </a:lnTo>
                    <a:lnTo>
                      <a:pt x="44" y="509"/>
                    </a:lnTo>
                    <a:lnTo>
                      <a:pt x="46" y="506"/>
                    </a:lnTo>
                    <a:lnTo>
                      <a:pt x="48" y="501"/>
                    </a:lnTo>
                    <a:lnTo>
                      <a:pt x="51" y="497"/>
                    </a:lnTo>
                    <a:lnTo>
                      <a:pt x="53" y="494"/>
                    </a:lnTo>
                    <a:lnTo>
                      <a:pt x="54" y="490"/>
                    </a:lnTo>
                    <a:lnTo>
                      <a:pt x="57" y="485"/>
                    </a:lnTo>
                    <a:lnTo>
                      <a:pt x="59" y="481"/>
                    </a:lnTo>
                    <a:lnTo>
                      <a:pt x="62" y="477"/>
                    </a:lnTo>
                    <a:lnTo>
                      <a:pt x="64" y="474"/>
                    </a:lnTo>
                    <a:lnTo>
                      <a:pt x="67" y="469"/>
                    </a:lnTo>
                    <a:lnTo>
                      <a:pt x="70" y="465"/>
                    </a:lnTo>
                    <a:lnTo>
                      <a:pt x="72" y="462"/>
                    </a:lnTo>
                    <a:lnTo>
                      <a:pt x="75" y="457"/>
                    </a:lnTo>
                    <a:lnTo>
                      <a:pt x="77" y="452"/>
                    </a:lnTo>
                    <a:lnTo>
                      <a:pt x="80" y="449"/>
                    </a:lnTo>
                    <a:lnTo>
                      <a:pt x="83" y="445"/>
                    </a:lnTo>
                    <a:lnTo>
                      <a:pt x="86" y="440"/>
                    </a:lnTo>
                    <a:lnTo>
                      <a:pt x="89" y="437"/>
                    </a:lnTo>
                    <a:lnTo>
                      <a:pt x="92" y="432"/>
                    </a:lnTo>
                    <a:lnTo>
                      <a:pt x="96" y="429"/>
                    </a:lnTo>
                    <a:lnTo>
                      <a:pt x="98" y="424"/>
                    </a:lnTo>
                    <a:lnTo>
                      <a:pt x="101" y="420"/>
                    </a:lnTo>
                    <a:lnTo>
                      <a:pt x="103" y="415"/>
                    </a:lnTo>
                    <a:lnTo>
                      <a:pt x="107" y="412"/>
                    </a:lnTo>
                    <a:lnTo>
                      <a:pt x="110" y="407"/>
                    </a:lnTo>
                    <a:lnTo>
                      <a:pt x="113" y="404"/>
                    </a:lnTo>
                    <a:lnTo>
                      <a:pt x="116" y="399"/>
                    </a:lnTo>
                    <a:lnTo>
                      <a:pt x="120" y="395"/>
                    </a:lnTo>
                    <a:lnTo>
                      <a:pt x="122" y="392"/>
                    </a:lnTo>
                    <a:lnTo>
                      <a:pt x="126" y="387"/>
                    </a:lnTo>
                    <a:lnTo>
                      <a:pt x="129" y="383"/>
                    </a:lnTo>
                    <a:lnTo>
                      <a:pt x="131" y="380"/>
                    </a:lnTo>
                    <a:lnTo>
                      <a:pt x="135" y="376"/>
                    </a:lnTo>
                    <a:lnTo>
                      <a:pt x="139" y="373"/>
                    </a:lnTo>
                    <a:lnTo>
                      <a:pt x="142" y="369"/>
                    </a:lnTo>
                    <a:lnTo>
                      <a:pt x="146" y="366"/>
                    </a:lnTo>
                    <a:lnTo>
                      <a:pt x="123" y="312"/>
                    </a:lnTo>
                    <a:lnTo>
                      <a:pt x="59" y="302"/>
                    </a:lnTo>
                    <a:lnTo>
                      <a:pt x="40" y="271"/>
                    </a:lnTo>
                    <a:lnTo>
                      <a:pt x="44" y="2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6" name="Freeform 305"/>
              <p:cNvSpPr>
                <a:spLocks/>
              </p:cNvSpPr>
              <p:nvPr/>
            </p:nvSpPr>
            <p:spPr bwMode="auto">
              <a:xfrm>
                <a:off x="1793" y="1574"/>
                <a:ext cx="68" cy="108"/>
              </a:xfrm>
              <a:custGeom>
                <a:avLst/>
                <a:gdLst>
                  <a:gd name="T0" fmla="*/ 0 w 206"/>
                  <a:gd name="T1" fmla="*/ 0 h 324"/>
                  <a:gd name="T2" fmla="*/ 0 w 206"/>
                  <a:gd name="T3" fmla="*/ 0 h 324"/>
                  <a:gd name="T4" fmla="*/ 0 w 206"/>
                  <a:gd name="T5" fmla="*/ 0 h 324"/>
                  <a:gd name="T6" fmla="*/ 0 w 206"/>
                  <a:gd name="T7" fmla="*/ 0 h 324"/>
                  <a:gd name="T8" fmla="*/ 0 w 206"/>
                  <a:gd name="T9" fmla="*/ 0 h 324"/>
                  <a:gd name="T10" fmla="*/ 0 w 206"/>
                  <a:gd name="T11" fmla="*/ 0 h 324"/>
                  <a:gd name="T12" fmla="*/ 0 w 206"/>
                  <a:gd name="T13" fmla="*/ 0 h 324"/>
                  <a:gd name="T14" fmla="*/ 0 w 206"/>
                  <a:gd name="T15" fmla="*/ 0 h 324"/>
                  <a:gd name="T16" fmla="*/ 0 w 206"/>
                  <a:gd name="T17" fmla="*/ 0 h 324"/>
                  <a:gd name="T18" fmla="*/ 0 w 206"/>
                  <a:gd name="T19" fmla="*/ 0 h 324"/>
                  <a:gd name="T20" fmla="*/ 0 w 206"/>
                  <a:gd name="T21" fmla="*/ 0 h 324"/>
                  <a:gd name="T22" fmla="*/ 0 w 206"/>
                  <a:gd name="T23" fmla="*/ 0 h 324"/>
                  <a:gd name="T24" fmla="*/ 0 w 206"/>
                  <a:gd name="T25" fmla="*/ 0 h 324"/>
                  <a:gd name="T26" fmla="*/ 0 w 206"/>
                  <a:gd name="T27" fmla="*/ 0 h 324"/>
                  <a:gd name="T28" fmla="*/ 0 w 206"/>
                  <a:gd name="T29" fmla="*/ 0 h 324"/>
                  <a:gd name="T30" fmla="*/ 0 w 206"/>
                  <a:gd name="T31" fmla="*/ 0 h 324"/>
                  <a:gd name="T32" fmla="*/ 0 w 206"/>
                  <a:gd name="T33" fmla="*/ 0 h 324"/>
                  <a:gd name="T34" fmla="*/ 0 w 206"/>
                  <a:gd name="T35" fmla="*/ 0 h 324"/>
                  <a:gd name="T36" fmla="*/ 0 w 206"/>
                  <a:gd name="T37" fmla="*/ 0 h 324"/>
                  <a:gd name="T38" fmla="*/ 0 w 206"/>
                  <a:gd name="T39" fmla="*/ 0 h 324"/>
                  <a:gd name="T40" fmla="*/ 0 w 206"/>
                  <a:gd name="T41" fmla="*/ 0 h 324"/>
                  <a:gd name="T42" fmla="*/ 0 w 206"/>
                  <a:gd name="T43" fmla="*/ 0 h 324"/>
                  <a:gd name="T44" fmla="*/ 0 w 206"/>
                  <a:gd name="T45" fmla="*/ 0 h 324"/>
                  <a:gd name="T46" fmla="*/ 0 w 206"/>
                  <a:gd name="T47" fmla="*/ 0 h 324"/>
                  <a:gd name="T48" fmla="*/ 0 w 206"/>
                  <a:gd name="T49" fmla="*/ 0 h 324"/>
                  <a:gd name="T50" fmla="*/ 0 w 206"/>
                  <a:gd name="T51" fmla="*/ 0 h 324"/>
                  <a:gd name="T52" fmla="*/ 0 w 206"/>
                  <a:gd name="T53" fmla="*/ 0 h 324"/>
                  <a:gd name="T54" fmla="*/ 0 w 206"/>
                  <a:gd name="T55" fmla="*/ 0 h 324"/>
                  <a:gd name="T56" fmla="*/ 0 w 206"/>
                  <a:gd name="T57" fmla="*/ 0 h 324"/>
                  <a:gd name="T58" fmla="*/ 0 w 206"/>
                  <a:gd name="T59" fmla="*/ 0 h 324"/>
                  <a:gd name="T60" fmla="*/ 0 w 206"/>
                  <a:gd name="T61" fmla="*/ 0 h 324"/>
                  <a:gd name="T62" fmla="*/ 0 w 206"/>
                  <a:gd name="T63" fmla="*/ 0 h 324"/>
                  <a:gd name="T64" fmla="*/ 0 w 206"/>
                  <a:gd name="T65" fmla="*/ 0 h 324"/>
                  <a:gd name="T66" fmla="*/ 0 w 206"/>
                  <a:gd name="T67" fmla="*/ 0 h 324"/>
                  <a:gd name="T68" fmla="*/ 0 w 206"/>
                  <a:gd name="T69" fmla="*/ 0 h 324"/>
                  <a:gd name="T70" fmla="*/ 0 w 206"/>
                  <a:gd name="T71" fmla="*/ 0 h 324"/>
                  <a:gd name="T72" fmla="*/ 0 w 206"/>
                  <a:gd name="T73" fmla="*/ 0 h 324"/>
                  <a:gd name="T74" fmla="*/ 0 w 206"/>
                  <a:gd name="T75" fmla="*/ 0 h 324"/>
                  <a:gd name="T76" fmla="*/ 0 w 206"/>
                  <a:gd name="T77" fmla="*/ 0 h 324"/>
                  <a:gd name="T78" fmla="*/ 0 w 206"/>
                  <a:gd name="T79" fmla="*/ 0 h 324"/>
                  <a:gd name="T80" fmla="*/ 0 w 206"/>
                  <a:gd name="T81" fmla="*/ 0 h 324"/>
                  <a:gd name="T82" fmla="*/ 0 w 206"/>
                  <a:gd name="T83" fmla="*/ 0 h 324"/>
                  <a:gd name="T84" fmla="*/ 0 w 206"/>
                  <a:gd name="T85" fmla="*/ 0 h 324"/>
                  <a:gd name="T86" fmla="*/ 0 w 206"/>
                  <a:gd name="T87" fmla="*/ 0 h 324"/>
                  <a:gd name="T88" fmla="*/ 0 w 206"/>
                  <a:gd name="T89" fmla="*/ 0 h 324"/>
                  <a:gd name="T90" fmla="*/ 0 w 206"/>
                  <a:gd name="T91" fmla="*/ 0 h 324"/>
                  <a:gd name="T92" fmla="*/ 0 w 206"/>
                  <a:gd name="T93" fmla="*/ 0 h 324"/>
                  <a:gd name="T94" fmla="*/ 0 w 206"/>
                  <a:gd name="T95" fmla="*/ 0 h 324"/>
                  <a:gd name="T96" fmla="*/ 0 w 206"/>
                  <a:gd name="T97" fmla="*/ 0 h 324"/>
                  <a:gd name="T98" fmla="*/ 0 w 206"/>
                  <a:gd name="T99" fmla="*/ 0 h 324"/>
                  <a:gd name="T100" fmla="*/ 0 w 206"/>
                  <a:gd name="T101" fmla="*/ 0 h 324"/>
                  <a:gd name="T102" fmla="*/ 0 w 206"/>
                  <a:gd name="T103" fmla="*/ 0 h 324"/>
                  <a:gd name="T104" fmla="*/ 0 w 206"/>
                  <a:gd name="T105" fmla="*/ 0 h 324"/>
                  <a:gd name="T106" fmla="*/ 0 w 206"/>
                  <a:gd name="T107" fmla="*/ 0 h 324"/>
                  <a:gd name="T108" fmla="*/ 0 w 206"/>
                  <a:gd name="T109" fmla="*/ 0 h 324"/>
                  <a:gd name="T110" fmla="*/ 0 w 206"/>
                  <a:gd name="T111" fmla="*/ 0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6"/>
                  <a:gd name="T169" fmla="*/ 0 h 324"/>
                  <a:gd name="T170" fmla="*/ 206 w 206"/>
                  <a:gd name="T171" fmla="*/ 324 h 3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6" h="324">
                    <a:moveTo>
                      <a:pt x="0" y="41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2" y="71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7"/>
                    </a:lnTo>
                    <a:lnTo>
                      <a:pt x="4" y="90"/>
                    </a:lnTo>
                    <a:lnTo>
                      <a:pt x="4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6" y="106"/>
                    </a:lnTo>
                    <a:lnTo>
                      <a:pt x="7" y="109"/>
                    </a:lnTo>
                    <a:lnTo>
                      <a:pt x="7" y="113"/>
                    </a:lnTo>
                    <a:lnTo>
                      <a:pt x="8" y="116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9" y="126"/>
                    </a:lnTo>
                    <a:lnTo>
                      <a:pt x="10" y="131"/>
                    </a:lnTo>
                    <a:lnTo>
                      <a:pt x="11" y="133"/>
                    </a:lnTo>
                    <a:lnTo>
                      <a:pt x="14" y="138"/>
                    </a:lnTo>
                    <a:lnTo>
                      <a:pt x="16" y="141"/>
                    </a:lnTo>
                    <a:lnTo>
                      <a:pt x="19" y="145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6" y="157"/>
                    </a:lnTo>
                    <a:lnTo>
                      <a:pt x="28" y="162"/>
                    </a:lnTo>
                    <a:lnTo>
                      <a:pt x="32" y="166"/>
                    </a:lnTo>
                    <a:lnTo>
                      <a:pt x="34" y="170"/>
                    </a:lnTo>
                    <a:lnTo>
                      <a:pt x="38" y="176"/>
                    </a:lnTo>
                    <a:lnTo>
                      <a:pt x="41" y="180"/>
                    </a:lnTo>
                    <a:lnTo>
                      <a:pt x="45" y="185"/>
                    </a:lnTo>
                    <a:lnTo>
                      <a:pt x="48" y="190"/>
                    </a:lnTo>
                    <a:lnTo>
                      <a:pt x="52" y="195"/>
                    </a:lnTo>
                    <a:lnTo>
                      <a:pt x="54" y="201"/>
                    </a:lnTo>
                    <a:lnTo>
                      <a:pt x="58" y="205"/>
                    </a:lnTo>
                    <a:lnTo>
                      <a:pt x="61" y="210"/>
                    </a:lnTo>
                    <a:lnTo>
                      <a:pt x="65" y="214"/>
                    </a:lnTo>
                    <a:lnTo>
                      <a:pt x="68" y="220"/>
                    </a:lnTo>
                    <a:lnTo>
                      <a:pt x="72" y="224"/>
                    </a:lnTo>
                    <a:lnTo>
                      <a:pt x="75" y="229"/>
                    </a:lnTo>
                    <a:lnTo>
                      <a:pt x="78" y="233"/>
                    </a:lnTo>
                    <a:lnTo>
                      <a:pt x="81" y="236"/>
                    </a:lnTo>
                    <a:lnTo>
                      <a:pt x="84" y="240"/>
                    </a:lnTo>
                    <a:lnTo>
                      <a:pt x="87" y="243"/>
                    </a:lnTo>
                    <a:lnTo>
                      <a:pt x="90" y="246"/>
                    </a:lnTo>
                    <a:lnTo>
                      <a:pt x="91" y="249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6"/>
                    </a:lnTo>
                    <a:lnTo>
                      <a:pt x="104" y="262"/>
                    </a:lnTo>
                    <a:lnTo>
                      <a:pt x="106" y="265"/>
                    </a:lnTo>
                    <a:lnTo>
                      <a:pt x="109" y="268"/>
                    </a:lnTo>
                    <a:lnTo>
                      <a:pt x="112" y="272"/>
                    </a:lnTo>
                    <a:lnTo>
                      <a:pt x="116" y="275"/>
                    </a:lnTo>
                    <a:lnTo>
                      <a:pt x="118" y="278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9" y="290"/>
                    </a:lnTo>
                    <a:lnTo>
                      <a:pt x="132" y="293"/>
                    </a:lnTo>
                    <a:lnTo>
                      <a:pt x="136" y="298"/>
                    </a:lnTo>
                    <a:lnTo>
                      <a:pt x="139" y="301"/>
                    </a:lnTo>
                    <a:lnTo>
                      <a:pt x="144" y="305"/>
                    </a:lnTo>
                    <a:lnTo>
                      <a:pt x="148" y="307"/>
                    </a:lnTo>
                    <a:lnTo>
                      <a:pt x="151" y="311"/>
                    </a:lnTo>
                    <a:lnTo>
                      <a:pt x="155" y="313"/>
                    </a:lnTo>
                    <a:lnTo>
                      <a:pt x="160" y="317"/>
                    </a:lnTo>
                    <a:lnTo>
                      <a:pt x="163" y="318"/>
                    </a:lnTo>
                    <a:lnTo>
                      <a:pt x="167" y="320"/>
                    </a:lnTo>
                    <a:lnTo>
                      <a:pt x="170" y="322"/>
                    </a:lnTo>
                    <a:lnTo>
                      <a:pt x="175" y="324"/>
                    </a:lnTo>
                    <a:lnTo>
                      <a:pt x="177" y="324"/>
                    </a:lnTo>
                    <a:lnTo>
                      <a:pt x="182" y="324"/>
                    </a:lnTo>
                    <a:lnTo>
                      <a:pt x="185" y="324"/>
                    </a:lnTo>
                    <a:lnTo>
                      <a:pt x="188" y="324"/>
                    </a:lnTo>
                    <a:lnTo>
                      <a:pt x="192" y="322"/>
                    </a:lnTo>
                    <a:lnTo>
                      <a:pt x="195" y="320"/>
                    </a:lnTo>
                    <a:lnTo>
                      <a:pt x="198" y="318"/>
                    </a:lnTo>
                    <a:lnTo>
                      <a:pt x="201" y="316"/>
                    </a:lnTo>
                    <a:lnTo>
                      <a:pt x="202" y="312"/>
                    </a:lnTo>
                    <a:lnTo>
                      <a:pt x="205" y="309"/>
                    </a:lnTo>
                    <a:lnTo>
                      <a:pt x="205" y="304"/>
                    </a:lnTo>
                    <a:lnTo>
                      <a:pt x="206" y="300"/>
                    </a:lnTo>
                    <a:lnTo>
                      <a:pt x="205" y="296"/>
                    </a:lnTo>
                    <a:lnTo>
                      <a:pt x="204" y="291"/>
                    </a:lnTo>
                    <a:lnTo>
                      <a:pt x="201" y="286"/>
                    </a:lnTo>
                    <a:lnTo>
                      <a:pt x="199" y="283"/>
                    </a:lnTo>
                    <a:lnTo>
                      <a:pt x="196" y="277"/>
                    </a:lnTo>
                    <a:lnTo>
                      <a:pt x="193" y="272"/>
                    </a:lnTo>
                    <a:lnTo>
                      <a:pt x="188" y="267"/>
                    </a:lnTo>
                    <a:lnTo>
                      <a:pt x="185" y="262"/>
                    </a:lnTo>
                    <a:lnTo>
                      <a:pt x="180" y="258"/>
                    </a:lnTo>
                    <a:lnTo>
                      <a:pt x="176" y="253"/>
                    </a:lnTo>
                    <a:lnTo>
                      <a:pt x="171" y="247"/>
                    </a:lnTo>
                    <a:lnTo>
                      <a:pt x="167" y="242"/>
                    </a:lnTo>
                    <a:lnTo>
                      <a:pt x="161" y="237"/>
                    </a:lnTo>
                    <a:lnTo>
                      <a:pt x="155" y="232"/>
                    </a:lnTo>
                    <a:lnTo>
                      <a:pt x="150" y="227"/>
                    </a:lnTo>
                    <a:lnTo>
                      <a:pt x="144" y="222"/>
                    </a:lnTo>
                    <a:lnTo>
                      <a:pt x="139" y="216"/>
                    </a:lnTo>
                    <a:lnTo>
                      <a:pt x="135" y="211"/>
                    </a:lnTo>
                    <a:lnTo>
                      <a:pt x="130" y="207"/>
                    </a:lnTo>
                    <a:lnTo>
                      <a:pt x="124" y="202"/>
                    </a:lnTo>
                    <a:lnTo>
                      <a:pt x="119" y="197"/>
                    </a:lnTo>
                    <a:lnTo>
                      <a:pt x="116" y="192"/>
                    </a:lnTo>
                    <a:lnTo>
                      <a:pt x="110" y="188"/>
                    </a:lnTo>
                    <a:lnTo>
                      <a:pt x="107" y="184"/>
                    </a:lnTo>
                    <a:lnTo>
                      <a:pt x="104" y="179"/>
                    </a:lnTo>
                    <a:lnTo>
                      <a:pt x="100" y="176"/>
                    </a:lnTo>
                    <a:lnTo>
                      <a:pt x="99" y="172"/>
                    </a:lnTo>
                    <a:lnTo>
                      <a:pt x="97" y="169"/>
                    </a:lnTo>
                    <a:lnTo>
                      <a:pt x="96" y="164"/>
                    </a:lnTo>
                    <a:lnTo>
                      <a:pt x="93" y="160"/>
                    </a:lnTo>
                    <a:lnTo>
                      <a:pt x="91" y="154"/>
                    </a:lnTo>
                    <a:lnTo>
                      <a:pt x="89" y="150"/>
                    </a:lnTo>
                    <a:lnTo>
                      <a:pt x="86" y="146"/>
                    </a:lnTo>
                    <a:lnTo>
                      <a:pt x="85" y="144"/>
                    </a:lnTo>
                    <a:lnTo>
                      <a:pt x="84" y="141"/>
                    </a:lnTo>
                    <a:lnTo>
                      <a:pt x="83" y="138"/>
                    </a:lnTo>
                    <a:lnTo>
                      <a:pt x="81" y="135"/>
                    </a:lnTo>
                    <a:lnTo>
                      <a:pt x="80" y="132"/>
                    </a:lnTo>
                    <a:lnTo>
                      <a:pt x="79" y="128"/>
                    </a:lnTo>
                    <a:lnTo>
                      <a:pt x="78" y="126"/>
                    </a:lnTo>
                    <a:lnTo>
                      <a:pt x="77" y="122"/>
                    </a:lnTo>
                    <a:lnTo>
                      <a:pt x="75" y="119"/>
                    </a:lnTo>
                    <a:lnTo>
                      <a:pt x="73" y="115"/>
                    </a:lnTo>
                    <a:lnTo>
                      <a:pt x="72" y="112"/>
                    </a:lnTo>
                    <a:lnTo>
                      <a:pt x="71" y="108"/>
                    </a:lnTo>
                    <a:lnTo>
                      <a:pt x="70" y="105"/>
                    </a:lnTo>
                    <a:lnTo>
                      <a:pt x="67" y="101"/>
                    </a:lnTo>
                    <a:lnTo>
                      <a:pt x="66" y="97"/>
                    </a:lnTo>
                    <a:lnTo>
                      <a:pt x="65" y="94"/>
                    </a:lnTo>
                    <a:lnTo>
                      <a:pt x="64" y="90"/>
                    </a:lnTo>
                    <a:lnTo>
                      <a:pt x="61" y="87"/>
                    </a:lnTo>
                    <a:lnTo>
                      <a:pt x="60" y="83"/>
                    </a:lnTo>
                    <a:lnTo>
                      <a:pt x="59" y="80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5" y="70"/>
                    </a:lnTo>
                    <a:lnTo>
                      <a:pt x="53" y="67"/>
                    </a:lnTo>
                    <a:lnTo>
                      <a:pt x="52" y="63"/>
                    </a:lnTo>
                    <a:lnTo>
                      <a:pt x="51" y="58"/>
                    </a:lnTo>
                    <a:lnTo>
                      <a:pt x="48" y="56"/>
                    </a:lnTo>
                    <a:lnTo>
                      <a:pt x="47" y="52"/>
                    </a:lnTo>
                    <a:lnTo>
                      <a:pt x="46" y="49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42" y="39"/>
                    </a:lnTo>
                    <a:lnTo>
                      <a:pt x="41" y="37"/>
                    </a:lnTo>
                    <a:lnTo>
                      <a:pt x="40" y="33"/>
                    </a:lnTo>
                    <a:lnTo>
                      <a:pt x="39" y="31"/>
                    </a:lnTo>
                    <a:lnTo>
                      <a:pt x="36" y="26"/>
                    </a:lnTo>
                    <a:lnTo>
                      <a:pt x="34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7" name="Freeform 306"/>
              <p:cNvSpPr>
                <a:spLocks/>
              </p:cNvSpPr>
              <p:nvPr/>
            </p:nvSpPr>
            <p:spPr bwMode="auto">
              <a:xfrm>
                <a:off x="1662" y="1602"/>
                <a:ext cx="77" cy="30"/>
              </a:xfrm>
              <a:custGeom>
                <a:avLst/>
                <a:gdLst>
                  <a:gd name="T0" fmla="*/ 0 w 233"/>
                  <a:gd name="T1" fmla="*/ 0 h 90"/>
                  <a:gd name="T2" fmla="*/ 0 w 233"/>
                  <a:gd name="T3" fmla="*/ 0 h 90"/>
                  <a:gd name="T4" fmla="*/ 0 w 233"/>
                  <a:gd name="T5" fmla="*/ 0 h 90"/>
                  <a:gd name="T6" fmla="*/ 0 w 233"/>
                  <a:gd name="T7" fmla="*/ 0 h 90"/>
                  <a:gd name="T8" fmla="*/ 0 w 233"/>
                  <a:gd name="T9" fmla="*/ 0 h 90"/>
                  <a:gd name="T10" fmla="*/ 0 w 233"/>
                  <a:gd name="T11" fmla="*/ 0 h 90"/>
                  <a:gd name="T12" fmla="*/ 0 w 233"/>
                  <a:gd name="T13" fmla="*/ 0 h 90"/>
                  <a:gd name="T14" fmla="*/ 0 w 233"/>
                  <a:gd name="T15" fmla="*/ 0 h 90"/>
                  <a:gd name="T16" fmla="*/ 0 w 233"/>
                  <a:gd name="T17" fmla="*/ 0 h 90"/>
                  <a:gd name="T18" fmla="*/ 0 w 233"/>
                  <a:gd name="T19" fmla="*/ 0 h 90"/>
                  <a:gd name="T20" fmla="*/ 0 w 233"/>
                  <a:gd name="T21" fmla="*/ 0 h 90"/>
                  <a:gd name="T22" fmla="*/ 0 w 233"/>
                  <a:gd name="T23" fmla="*/ 0 h 90"/>
                  <a:gd name="T24" fmla="*/ 0 w 233"/>
                  <a:gd name="T25" fmla="*/ 0 h 90"/>
                  <a:gd name="T26" fmla="*/ 0 w 233"/>
                  <a:gd name="T27" fmla="*/ 0 h 90"/>
                  <a:gd name="T28" fmla="*/ 0 w 233"/>
                  <a:gd name="T29" fmla="*/ 0 h 90"/>
                  <a:gd name="T30" fmla="*/ 0 w 233"/>
                  <a:gd name="T31" fmla="*/ 0 h 90"/>
                  <a:gd name="T32" fmla="*/ 0 w 233"/>
                  <a:gd name="T33" fmla="*/ 0 h 90"/>
                  <a:gd name="T34" fmla="*/ 0 w 233"/>
                  <a:gd name="T35" fmla="*/ 0 h 90"/>
                  <a:gd name="T36" fmla="*/ 0 w 233"/>
                  <a:gd name="T37" fmla="*/ 0 h 90"/>
                  <a:gd name="T38" fmla="*/ 0 w 233"/>
                  <a:gd name="T39" fmla="*/ 0 h 90"/>
                  <a:gd name="T40" fmla="*/ 0 w 233"/>
                  <a:gd name="T41" fmla="*/ 0 h 90"/>
                  <a:gd name="T42" fmla="*/ 0 w 233"/>
                  <a:gd name="T43" fmla="*/ 0 h 90"/>
                  <a:gd name="T44" fmla="*/ 0 w 233"/>
                  <a:gd name="T45" fmla="*/ 0 h 90"/>
                  <a:gd name="T46" fmla="*/ 0 w 233"/>
                  <a:gd name="T47" fmla="*/ 0 h 90"/>
                  <a:gd name="T48" fmla="*/ 0 w 233"/>
                  <a:gd name="T49" fmla="*/ 0 h 90"/>
                  <a:gd name="T50" fmla="*/ 0 w 233"/>
                  <a:gd name="T51" fmla="*/ 0 h 90"/>
                  <a:gd name="T52" fmla="*/ 0 w 233"/>
                  <a:gd name="T53" fmla="*/ 0 h 90"/>
                  <a:gd name="T54" fmla="*/ 0 w 233"/>
                  <a:gd name="T55" fmla="*/ 0 h 90"/>
                  <a:gd name="T56" fmla="*/ 0 w 233"/>
                  <a:gd name="T57" fmla="*/ 0 h 90"/>
                  <a:gd name="T58" fmla="*/ 0 w 233"/>
                  <a:gd name="T59" fmla="*/ 0 h 90"/>
                  <a:gd name="T60" fmla="*/ 0 w 233"/>
                  <a:gd name="T61" fmla="*/ 0 h 90"/>
                  <a:gd name="T62" fmla="*/ 0 w 233"/>
                  <a:gd name="T63" fmla="*/ 0 h 90"/>
                  <a:gd name="T64" fmla="*/ 0 w 233"/>
                  <a:gd name="T65" fmla="*/ 0 h 90"/>
                  <a:gd name="T66" fmla="*/ 0 w 233"/>
                  <a:gd name="T67" fmla="*/ 0 h 90"/>
                  <a:gd name="T68" fmla="*/ 0 w 233"/>
                  <a:gd name="T69" fmla="*/ 0 h 90"/>
                  <a:gd name="T70" fmla="*/ 0 w 233"/>
                  <a:gd name="T71" fmla="*/ 0 h 90"/>
                  <a:gd name="T72" fmla="*/ 0 w 233"/>
                  <a:gd name="T73" fmla="*/ 0 h 90"/>
                  <a:gd name="T74" fmla="*/ 0 w 233"/>
                  <a:gd name="T75" fmla="*/ 0 h 90"/>
                  <a:gd name="T76" fmla="*/ 0 w 233"/>
                  <a:gd name="T77" fmla="*/ 0 h 90"/>
                  <a:gd name="T78" fmla="*/ 0 w 233"/>
                  <a:gd name="T79" fmla="*/ 0 h 90"/>
                  <a:gd name="T80" fmla="*/ 0 w 233"/>
                  <a:gd name="T81" fmla="*/ 0 h 90"/>
                  <a:gd name="T82" fmla="*/ 0 w 233"/>
                  <a:gd name="T83" fmla="*/ 0 h 90"/>
                  <a:gd name="T84" fmla="*/ 0 w 233"/>
                  <a:gd name="T85" fmla="*/ 0 h 90"/>
                  <a:gd name="T86" fmla="*/ 0 w 233"/>
                  <a:gd name="T87" fmla="*/ 0 h 90"/>
                  <a:gd name="T88" fmla="*/ 0 w 233"/>
                  <a:gd name="T89" fmla="*/ 0 h 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3"/>
                  <a:gd name="T136" fmla="*/ 0 h 90"/>
                  <a:gd name="T137" fmla="*/ 233 w 233"/>
                  <a:gd name="T138" fmla="*/ 90 h 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3" h="90">
                    <a:moveTo>
                      <a:pt x="21" y="61"/>
                    </a:moveTo>
                    <a:lnTo>
                      <a:pt x="24" y="59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3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2" y="57"/>
                    </a:lnTo>
                    <a:lnTo>
                      <a:pt x="64" y="56"/>
                    </a:lnTo>
                    <a:lnTo>
                      <a:pt x="68" y="56"/>
                    </a:lnTo>
                    <a:lnTo>
                      <a:pt x="72" y="55"/>
                    </a:lnTo>
                    <a:lnTo>
                      <a:pt x="78" y="53"/>
                    </a:lnTo>
                    <a:lnTo>
                      <a:pt x="84" y="52"/>
                    </a:lnTo>
                    <a:lnTo>
                      <a:pt x="90" y="51"/>
                    </a:lnTo>
                    <a:lnTo>
                      <a:pt x="95" y="50"/>
                    </a:lnTo>
                    <a:lnTo>
                      <a:pt x="101" y="47"/>
                    </a:lnTo>
                    <a:lnTo>
                      <a:pt x="103" y="46"/>
                    </a:lnTo>
                    <a:lnTo>
                      <a:pt x="107" y="46"/>
                    </a:lnTo>
                    <a:lnTo>
                      <a:pt x="109" y="45"/>
                    </a:lnTo>
                    <a:lnTo>
                      <a:pt x="113" y="44"/>
                    </a:lnTo>
                    <a:lnTo>
                      <a:pt x="118" y="43"/>
                    </a:lnTo>
                    <a:lnTo>
                      <a:pt x="123" y="40"/>
                    </a:lnTo>
                    <a:lnTo>
                      <a:pt x="128" y="38"/>
                    </a:lnTo>
                    <a:lnTo>
                      <a:pt x="134" y="36"/>
                    </a:lnTo>
                    <a:lnTo>
                      <a:pt x="140" y="33"/>
                    </a:lnTo>
                    <a:lnTo>
                      <a:pt x="145" y="31"/>
                    </a:lnTo>
                    <a:lnTo>
                      <a:pt x="151" y="29"/>
                    </a:lnTo>
                    <a:lnTo>
                      <a:pt x="155" y="26"/>
                    </a:lnTo>
                    <a:lnTo>
                      <a:pt x="160" y="24"/>
                    </a:lnTo>
                    <a:lnTo>
                      <a:pt x="166" y="21"/>
                    </a:lnTo>
                    <a:lnTo>
                      <a:pt x="171" y="19"/>
                    </a:lnTo>
                    <a:lnTo>
                      <a:pt x="177" y="15"/>
                    </a:lnTo>
                    <a:lnTo>
                      <a:pt x="182" y="13"/>
                    </a:lnTo>
                    <a:lnTo>
                      <a:pt x="187" y="11"/>
                    </a:lnTo>
                    <a:lnTo>
                      <a:pt x="192" y="7"/>
                    </a:lnTo>
                    <a:lnTo>
                      <a:pt x="198" y="5"/>
                    </a:lnTo>
                    <a:lnTo>
                      <a:pt x="202" y="1"/>
                    </a:lnTo>
                    <a:lnTo>
                      <a:pt x="206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8" y="1"/>
                    </a:lnTo>
                    <a:lnTo>
                      <a:pt x="222" y="4"/>
                    </a:lnTo>
                    <a:lnTo>
                      <a:pt x="224" y="6"/>
                    </a:lnTo>
                    <a:lnTo>
                      <a:pt x="228" y="10"/>
                    </a:lnTo>
                    <a:lnTo>
                      <a:pt x="229" y="13"/>
                    </a:lnTo>
                    <a:lnTo>
                      <a:pt x="231" y="17"/>
                    </a:lnTo>
                    <a:lnTo>
                      <a:pt x="231" y="20"/>
                    </a:lnTo>
                    <a:lnTo>
                      <a:pt x="233" y="25"/>
                    </a:lnTo>
                    <a:lnTo>
                      <a:pt x="231" y="29"/>
                    </a:lnTo>
                    <a:lnTo>
                      <a:pt x="229" y="32"/>
                    </a:lnTo>
                    <a:lnTo>
                      <a:pt x="227" y="36"/>
                    </a:lnTo>
                    <a:lnTo>
                      <a:pt x="224" y="40"/>
                    </a:lnTo>
                    <a:lnTo>
                      <a:pt x="221" y="42"/>
                    </a:lnTo>
                    <a:lnTo>
                      <a:pt x="218" y="44"/>
                    </a:lnTo>
                    <a:lnTo>
                      <a:pt x="215" y="45"/>
                    </a:lnTo>
                    <a:lnTo>
                      <a:pt x="212" y="47"/>
                    </a:lnTo>
                    <a:lnTo>
                      <a:pt x="209" y="50"/>
                    </a:lnTo>
                    <a:lnTo>
                      <a:pt x="206" y="51"/>
                    </a:lnTo>
                    <a:lnTo>
                      <a:pt x="203" y="53"/>
                    </a:lnTo>
                    <a:lnTo>
                      <a:pt x="201" y="55"/>
                    </a:lnTo>
                    <a:lnTo>
                      <a:pt x="197" y="57"/>
                    </a:lnTo>
                    <a:lnTo>
                      <a:pt x="195" y="58"/>
                    </a:lnTo>
                    <a:lnTo>
                      <a:pt x="191" y="59"/>
                    </a:lnTo>
                    <a:lnTo>
                      <a:pt x="187" y="62"/>
                    </a:lnTo>
                    <a:lnTo>
                      <a:pt x="184" y="63"/>
                    </a:lnTo>
                    <a:lnTo>
                      <a:pt x="182" y="64"/>
                    </a:lnTo>
                    <a:lnTo>
                      <a:pt x="178" y="66"/>
                    </a:lnTo>
                    <a:lnTo>
                      <a:pt x="176" y="68"/>
                    </a:lnTo>
                    <a:lnTo>
                      <a:pt x="172" y="69"/>
                    </a:lnTo>
                    <a:lnTo>
                      <a:pt x="168" y="70"/>
                    </a:lnTo>
                    <a:lnTo>
                      <a:pt x="165" y="71"/>
                    </a:lnTo>
                    <a:lnTo>
                      <a:pt x="161" y="72"/>
                    </a:lnTo>
                    <a:lnTo>
                      <a:pt x="158" y="74"/>
                    </a:lnTo>
                    <a:lnTo>
                      <a:pt x="155" y="75"/>
                    </a:lnTo>
                    <a:lnTo>
                      <a:pt x="152" y="76"/>
                    </a:lnTo>
                    <a:lnTo>
                      <a:pt x="148" y="77"/>
                    </a:lnTo>
                    <a:lnTo>
                      <a:pt x="145" y="78"/>
                    </a:lnTo>
                    <a:lnTo>
                      <a:pt x="141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1" y="82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1" y="84"/>
                    </a:lnTo>
                    <a:lnTo>
                      <a:pt x="118" y="84"/>
                    </a:lnTo>
                    <a:lnTo>
                      <a:pt x="114" y="85"/>
                    </a:lnTo>
                    <a:lnTo>
                      <a:pt x="110" y="85"/>
                    </a:lnTo>
                    <a:lnTo>
                      <a:pt x="107" y="87"/>
                    </a:lnTo>
                    <a:lnTo>
                      <a:pt x="103" y="87"/>
                    </a:lnTo>
                    <a:lnTo>
                      <a:pt x="101" y="88"/>
                    </a:lnTo>
                    <a:lnTo>
                      <a:pt x="97" y="88"/>
                    </a:lnTo>
                    <a:lnTo>
                      <a:pt x="94" y="88"/>
                    </a:lnTo>
                    <a:lnTo>
                      <a:pt x="90" y="88"/>
                    </a:lnTo>
                    <a:lnTo>
                      <a:pt x="87" y="89"/>
                    </a:lnTo>
                    <a:lnTo>
                      <a:pt x="83" y="89"/>
                    </a:lnTo>
                    <a:lnTo>
                      <a:pt x="80" y="89"/>
                    </a:lnTo>
                    <a:lnTo>
                      <a:pt x="76" y="89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3" y="90"/>
                    </a:lnTo>
                    <a:lnTo>
                      <a:pt x="59" y="90"/>
                    </a:lnTo>
                    <a:lnTo>
                      <a:pt x="56" y="90"/>
                    </a:lnTo>
                    <a:lnTo>
                      <a:pt x="52" y="90"/>
                    </a:lnTo>
                    <a:lnTo>
                      <a:pt x="49" y="90"/>
                    </a:lnTo>
                    <a:lnTo>
                      <a:pt x="45" y="90"/>
                    </a:lnTo>
                    <a:lnTo>
                      <a:pt x="43" y="90"/>
                    </a:lnTo>
                    <a:lnTo>
                      <a:pt x="39" y="90"/>
                    </a:lnTo>
                    <a:lnTo>
                      <a:pt x="36" y="89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6" y="85"/>
                    </a:lnTo>
                    <a:lnTo>
                      <a:pt x="4" y="84"/>
                    </a:lnTo>
                    <a:lnTo>
                      <a:pt x="1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10" y="62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8" name="Freeform 307"/>
              <p:cNvSpPr>
                <a:spLocks/>
              </p:cNvSpPr>
              <p:nvPr/>
            </p:nvSpPr>
            <p:spPr bwMode="auto">
              <a:xfrm>
                <a:off x="1807" y="1665"/>
                <a:ext cx="35" cy="17"/>
              </a:xfrm>
              <a:custGeom>
                <a:avLst/>
                <a:gdLst>
                  <a:gd name="T0" fmla="*/ 0 w 106"/>
                  <a:gd name="T1" fmla="*/ 0 h 49"/>
                  <a:gd name="T2" fmla="*/ 0 w 106"/>
                  <a:gd name="T3" fmla="*/ 0 h 49"/>
                  <a:gd name="T4" fmla="*/ 0 w 106"/>
                  <a:gd name="T5" fmla="*/ 0 h 49"/>
                  <a:gd name="T6" fmla="*/ 0 w 106"/>
                  <a:gd name="T7" fmla="*/ 0 h 49"/>
                  <a:gd name="T8" fmla="*/ 0 w 106"/>
                  <a:gd name="T9" fmla="*/ 0 h 49"/>
                  <a:gd name="T10" fmla="*/ 0 w 106"/>
                  <a:gd name="T11" fmla="*/ 0 h 49"/>
                  <a:gd name="T12" fmla="*/ 0 w 106"/>
                  <a:gd name="T13" fmla="*/ 0 h 49"/>
                  <a:gd name="T14" fmla="*/ 0 w 106"/>
                  <a:gd name="T15" fmla="*/ 0 h 49"/>
                  <a:gd name="T16" fmla="*/ 0 w 106"/>
                  <a:gd name="T17" fmla="*/ 0 h 49"/>
                  <a:gd name="T18" fmla="*/ 0 w 106"/>
                  <a:gd name="T19" fmla="*/ 0 h 49"/>
                  <a:gd name="T20" fmla="*/ 0 w 106"/>
                  <a:gd name="T21" fmla="*/ 0 h 49"/>
                  <a:gd name="T22" fmla="*/ 0 w 106"/>
                  <a:gd name="T23" fmla="*/ 0 h 49"/>
                  <a:gd name="T24" fmla="*/ 0 w 106"/>
                  <a:gd name="T25" fmla="*/ 0 h 49"/>
                  <a:gd name="T26" fmla="*/ 0 w 106"/>
                  <a:gd name="T27" fmla="*/ 0 h 49"/>
                  <a:gd name="T28" fmla="*/ 0 w 106"/>
                  <a:gd name="T29" fmla="*/ 0 h 49"/>
                  <a:gd name="T30" fmla="*/ 0 w 106"/>
                  <a:gd name="T31" fmla="*/ 0 h 49"/>
                  <a:gd name="T32" fmla="*/ 0 w 106"/>
                  <a:gd name="T33" fmla="*/ 0 h 49"/>
                  <a:gd name="T34" fmla="*/ 0 w 106"/>
                  <a:gd name="T35" fmla="*/ 0 h 49"/>
                  <a:gd name="T36" fmla="*/ 0 w 106"/>
                  <a:gd name="T37" fmla="*/ 0 h 49"/>
                  <a:gd name="T38" fmla="*/ 0 w 106"/>
                  <a:gd name="T39" fmla="*/ 0 h 49"/>
                  <a:gd name="T40" fmla="*/ 0 w 106"/>
                  <a:gd name="T41" fmla="*/ 0 h 49"/>
                  <a:gd name="T42" fmla="*/ 0 w 106"/>
                  <a:gd name="T43" fmla="*/ 0 h 49"/>
                  <a:gd name="T44" fmla="*/ 0 w 106"/>
                  <a:gd name="T45" fmla="*/ 0 h 49"/>
                  <a:gd name="T46" fmla="*/ 0 w 106"/>
                  <a:gd name="T47" fmla="*/ 0 h 49"/>
                  <a:gd name="T48" fmla="*/ 0 w 106"/>
                  <a:gd name="T49" fmla="*/ 0 h 49"/>
                  <a:gd name="T50" fmla="*/ 0 w 106"/>
                  <a:gd name="T51" fmla="*/ 0 h 49"/>
                  <a:gd name="T52" fmla="*/ 0 w 106"/>
                  <a:gd name="T53" fmla="*/ 0 h 49"/>
                  <a:gd name="T54" fmla="*/ 0 w 106"/>
                  <a:gd name="T55" fmla="*/ 0 h 49"/>
                  <a:gd name="T56" fmla="*/ 0 w 106"/>
                  <a:gd name="T57" fmla="*/ 0 h 49"/>
                  <a:gd name="T58" fmla="*/ 0 w 106"/>
                  <a:gd name="T59" fmla="*/ 0 h 49"/>
                  <a:gd name="T60" fmla="*/ 0 w 106"/>
                  <a:gd name="T61" fmla="*/ 0 h 49"/>
                  <a:gd name="T62" fmla="*/ 0 w 106"/>
                  <a:gd name="T63" fmla="*/ 0 h 49"/>
                  <a:gd name="T64" fmla="*/ 0 w 106"/>
                  <a:gd name="T65" fmla="*/ 0 h 49"/>
                  <a:gd name="T66" fmla="*/ 0 w 106"/>
                  <a:gd name="T67" fmla="*/ 0 h 49"/>
                  <a:gd name="T68" fmla="*/ 0 w 106"/>
                  <a:gd name="T69" fmla="*/ 0 h 49"/>
                  <a:gd name="T70" fmla="*/ 0 w 106"/>
                  <a:gd name="T71" fmla="*/ 0 h 49"/>
                  <a:gd name="T72" fmla="*/ 0 w 106"/>
                  <a:gd name="T73" fmla="*/ 0 h 49"/>
                  <a:gd name="T74" fmla="*/ 0 w 106"/>
                  <a:gd name="T75" fmla="*/ 0 h 49"/>
                  <a:gd name="T76" fmla="*/ 0 w 106"/>
                  <a:gd name="T77" fmla="*/ 0 h 49"/>
                  <a:gd name="T78" fmla="*/ 0 w 106"/>
                  <a:gd name="T79" fmla="*/ 0 h 49"/>
                  <a:gd name="T80" fmla="*/ 0 w 106"/>
                  <a:gd name="T81" fmla="*/ 0 h 49"/>
                  <a:gd name="T82" fmla="*/ 0 w 106"/>
                  <a:gd name="T83" fmla="*/ 0 h 49"/>
                  <a:gd name="T84" fmla="*/ 0 w 106"/>
                  <a:gd name="T85" fmla="*/ 0 h 49"/>
                  <a:gd name="T86" fmla="*/ 0 w 106"/>
                  <a:gd name="T87" fmla="*/ 0 h 49"/>
                  <a:gd name="T88" fmla="*/ 0 w 106"/>
                  <a:gd name="T89" fmla="*/ 0 h 49"/>
                  <a:gd name="T90" fmla="*/ 0 w 106"/>
                  <a:gd name="T91" fmla="*/ 0 h 49"/>
                  <a:gd name="T92" fmla="*/ 0 w 106"/>
                  <a:gd name="T93" fmla="*/ 0 h 49"/>
                  <a:gd name="T94" fmla="*/ 0 w 106"/>
                  <a:gd name="T95" fmla="*/ 0 h 49"/>
                  <a:gd name="T96" fmla="*/ 0 w 106"/>
                  <a:gd name="T97" fmla="*/ 0 h 49"/>
                  <a:gd name="T98" fmla="*/ 0 w 106"/>
                  <a:gd name="T99" fmla="*/ 0 h 49"/>
                  <a:gd name="T100" fmla="*/ 0 w 106"/>
                  <a:gd name="T101" fmla="*/ 0 h 49"/>
                  <a:gd name="T102" fmla="*/ 0 w 106"/>
                  <a:gd name="T103" fmla="*/ 0 h 49"/>
                  <a:gd name="T104" fmla="*/ 0 w 106"/>
                  <a:gd name="T105" fmla="*/ 0 h 49"/>
                  <a:gd name="T106" fmla="*/ 0 w 106"/>
                  <a:gd name="T107" fmla="*/ 0 h 49"/>
                  <a:gd name="T108" fmla="*/ 0 w 106"/>
                  <a:gd name="T109" fmla="*/ 0 h 49"/>
                  <a:gd name="T110" fmla="*/ 0 w 106"/>
                  <a:gd name="T111" fmla="*/ 0 h 49"/>
                  <a:gd name="T112" fmla="*/ 0 w 106"/>
                  <a:gd name="T113" fmla="*/ 0 h 49"/>
                  <a:gd name="T114" fmla="*/ 0 w 106"/>
                  <a:gd name="T115" fmla="*/ 0 h 49"/>
                  <a:gd name="T116" fmla="*/ 0 w 106"/>
                  <a:gd name="T117" fmla="*/ 0 h 49"/>
                  <a:gd name="T118" fmla="*/ 0 w 106"/>
                  <a:gd name="T119" fmla="*/ 0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6"/>
                  <a:gd name="T181" fmla="*/ 0 h 49"/>
                  <a:gd name="T182" fmla="*/ 106 w 106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6" h="49">
                    <a:moveTo>
                      <a:pt x="18" y="1"/>
                    </a:moveTo>
                    <a:lnTo>
                      <a:pt x="23" y="1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5"/>
                    </a:lnTo>
                    <a:lnTo>
                      <a:pt x="57" y="6"/>
                    </a:lnTo>
                    <a:lnTo>
                      <a:pt x="62" y="6"/>
                    </a:lnTo>
                    <a:lnTo>
                      <a:pt x="67" y="7"/>
                    </a:lnTo>
                    <a:lnTo>
                      <a:pt x="72" y="8"/>
                    </a:lnTo>
                    <a:lnTo>
                      <a:pt x="76" y="10"/>
                    </a:lnTo>
                    <a:lnTo>
                      <a:pt x="81" y="11"/>
                    </a:lnTo>
                    <a:lnTo>
                      <a:pt x="86" y="12"/>
                    </a:lnTo>
                    <a:lnTo>
                      <a:pt x="91" y="14"/>
                    </a:lnTo>
                    <a:lnTo>
                      <a:pt x="96" y="17"/>
                    </a:lnTo>
                    <a:lnTo>
                      <a:pt x="99" y="18"/>
                    </a:lnTo>
                    <a:lnTo>
                      <a:pt x="102" y="20"/>
                    </a:lnTo>
                    <a:lnTo>
                      <a:pt x="104" y="23"/>
                    </a:lnTo>
                    <a:lnTo>
                      <a:pt x="106" y="26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6"/>
                    </a:lnTo>
                    <a:lnTo>
                      <a:pt x="106" y="39"/>
                    </a:lnTo>
                    <a:lnTo>
                      <a:pt x="101" y="44"/>
                    </a:lnTo>
                    <a:lnTo>
                      <a:pt x="96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9" y="45"/>
                    </a:lnTo>
                    <a:lnTo>
                      <a:pt x="74" y="44"/>
                    </a:lnTo>
                    <a:lnTo>
                      <a:pt x="69" y="43"/>
                    </a:lnTo>
                    <a:lnTo>
                      <a:pt x="66" y="40"/>
                    </a:lnTo>
                    <a:lnTo>
                      <a:pt x="61" y="39"/>
                    </a:lnTo>
                    <a:lnTo>
                      <a:pt x="57" y="38"/>
                    </a:lnTo>
                    <a:lnTo>
                      <a:pt x="53" y="37"/>
                    </a:lnTo>
                    <a:lnTo>
                      <a:pt x="49" y="36"/>
                    </a:lnTo>
                    <a:lnTo>
                      <a:pt x="44" y="34"/>
                    </a:lnTo>
                    <a:lnTo>
                      <a:pt x="41" y="33"/>
                    </a:lnTo>
                    <a:lnTo>
                      <a:pt x="36" y="32"/>
                    </a:lnTo>
                    <a:lnTo>
                      <a:pt x="32" y="32"/>
                    </a:lnTo>
                    <a:lnTo>
                      <a:pt x="28" y="31"/>
                    </a:lnTo>
                    <a:lnTo>
                      <a:pt x="23" y="30"/>
                    </a:lnTo>
                    <a:lnTo>
                      <a:pt x="18" y="30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9" name="Freeform 308"/>
              <p:cNvSpPr>
                <a:spLocks/>
              </p:cNvSpPr>
              <p:nvPr/>
            </p:nvSpPr>
            <p:spPr bwMode="auto">
              <a:xfrm>
                <a:off x="1739" y="1667"/>
                <a:ext cx="39" cy="17"/>
              </a:xfrm>
              <a:custGeom>
                <a:avLst/>
                <a:gdLst>
                  <a:gd name="T0" fmla="*/ 0 w 117"/>
                  <a:gd name="T1" fmla="*/ 0 h 50"/>
                  <a:gd name="T2" fmla="*/ 0 w 117"/>
                  <a:gd name="T3" fmla="*/ 0 h 50"/>
                  <a:gd name="T4" fmla="*/ 0 w 117"/>
                  <a:gd name="T5" fmla="*/ 0 h 50"/>
                  <a:gd name="T6" fmla="*/ 0 w 117"/>
                  <a:gd name="T7" fmla="*/ 0 h 50"/>
                  <a:gd name="T8" fmla="*/ 0 w 117"/>
                  <a:gd name="T9" fmla="*/ 0 h 50"/>
                  <a:gd name="T10" fmla="*/ 0 w 117"/>
                  <a:gd name="T11" fmla="*/ 0 h 50"/>
                  <a:gd name="T12" fmla="*/ 0 w 117"/>
                  <a:gd name="T13" fmla="*/ 0 h 50"/>
                  <a:gd name="T14" fmla="*/ 0 w 117"/>
                  <a:gd name="T15" fmla="*/ 0 h 50"/>
                  <a:gd name="T16" fmla="*/ 0 w 117"/>
                  <a:gd name="T17" fmla="*/ 0 h 50"/>
                  <a:gd name="T18" fmla="*/ 0 w 117"/>
                  <a:gd name="T19" fmla="*/ 0 h 50"/>
                  <a:gd name="T20" fmla="*/ 0 w 117"/>
                  <a:gd name="T21" fmla="*/ 0 h 50"/>
                  <a:gd name="T22" fmla="*/ 0 w 117"/>
                  <a:gd name="T23" fmla="*/ 0 h 50"/>
                  <a:gd name="T24" fmla="*/ 0 w 117"/>
                  <a:gd name="T25" fmla="*/ 0 h 50"/>
                  <a:gd name="T26" fmla="*/ 0 w 117"/>
                  <a:gd name="T27" fmla="*/ 0 h 50"/>
                  <a:gd name="T28" fmla="*/ 0 w 117"/>
                  <a:gd name="T29" fmla="*/ 0 h 50"/>
                  <a:gd name="T30" fmla="*/ 0 w 117"/>
                  <a:gd name="T31" fmla="*/ 0 h 50"/>
                  <a:gd name="T32" fmla="*/ 0 w 117"/>
                  <a:gd name="T33" fmla="*/ 0 h 50"/>
                  <a:gd name="T34" fmla="*/ 0 w 117"/>
                  <a:gd name="T35" fmla="*/ 0 h 50"/>
                  <a:gd name="T36" fmla="*/ 0 w 117"/>
                  <a:gd name="T37" fmla="*/ 0 h 50"/>
                  <a:gd name="T38" fmla="*/ 0 w 117"/>
                  <a:gd name="T39" fmla="*/ 0 h 50"/>
                  <a:gd name="T40" fmla="*/ 0 w 117"/>
                  <a:gd name="T41" fmla="*/ 0 h 50"/>
                  <a:gd name="T42" fmla="*/ 0 w 117"/>
                  <a:gd name="T43" fmla="*/ 0 h 50"/>
                  <a:gd name="T44" fmla="*/ 0 w 117"/>
                  <a:gd name="T45" fmla="*/ 0 h 50"/>
                  <a:gd name="T46" fmla="*/ 0 w 117"/>
                  <a:gd name="T47" fmla="*/ 0 h 50"/>
                  <a:gd name="T48" fmla="*/ 0 w 117"/>
                  <a:gd name="T49" fmla="*/ 0 h 50"/>
                  <a:gd name="T50" fmla="*/ 0 w 117"/>
                  <a:gd name="T51" fmla="*/ 0 h 50"/>
                  <a:gd name="T52" fmla="*/ 0 w 117"/>
                  <a:gd name="T53" fmla="*/ 0 h 50"/>
                  <a:gd name="T54" fmla="*/ 0 w 117"/>
                  <a:gd name="T55" fmla="*/ 0 h 50"/>
                  <a:gd name="T56" fmla="*/ 0 w 117"/>
                  <a:gd name="T57" fmla="*/ 0 h 50"/>
                  <a:gd name="T58" fmla="*/ 0 w 117"/>
                  <a:gd name="T59" fmla="*/ 0 h 50"/>
                  <a:gd name="T60" fmla="*/ 0 w 117"/>
                  <a:gd name="T61" fmla="*/ 0 h 50"/>
                  <a:gd name="T62" fmla="*/ 0 w 117"/>
                  <a:gd name="T63" fmla="*/ 0 h 50"/>
                  <a:gd name="T64" fmla="*/ 0 w 117"/>
                  <a:gd name="T65" fmla="*/ 0 h 50"/>
                  <a:gd name="T66" fmla="*/ 0 w 117"/>
                  <a:gd name="T67" fmla="*/ 0 h 50"/>
                  <a:gd name="T68" fmla="*/ 0 w 117"/>
                  <a:gd name="T69" fmla="*/ 0 h 50"/>
                  <a:gd name="T70" fmla="*/ 0 w 117"/>
                  <a:gd name="T71" fmla="*/ 0 h 50"/>
                  <a:gd name="T72" fmla="*/ 0 w 117"/>
                  <a:gd name="T73" fmla="*/ 0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7"/>
                  <a:gd name="T112" fmla="*/ 0 h 50"/>
                  <a:gd name="T113" fmla="*/ 117 w 117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7" h="50">
                    <a:moveTo>
                      <a:pt x="7" y="24"/>
                    </a:moveTo>
                    <a:lnTo>
                      <a:pt x="10" y="22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2" y="15"/>
                    </a:lnTo>
                    <a:lnTo>
                      <a:pt x="25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7" y="9"/>
                    </a:lnTo>
                    <a:lnTo>
                      <a:pt x="43" y="7"/>
                    </a:lnTo>
                    <a:lnTo>
                      <a:pt x="45" y="6"/>
                    </a:lnTo>
                    <a:lnTo>
                      <a:pt x="49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6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5" y="13"/>
                    </a:lnTo>
                    <a:lnTo>
                      <a:pt x="117" y="15"/>
                    </a:lnTo>
                    <a:lnTo>
                      <a:pt x="117" y="19"/>
                    </a:lnTo>
                    <a:lnTo>
                      <a:pt x="117" y="22"/>
                    </a:lnTo>
                    <a:lnTo>
                      <a:pt x="114" y="27"/>
                    </a:lnTo>
                    <a:lnTo>
                      <a:pt x="111" y="32"/>
                    </a:lnTo>
                    <a:lnTo>
                      <a:pt x="107" y="33"/>
                    </a:lnTo>
                    <a:lnTo>
                      <a:pt x="105" y="34"/>
                    </a:lnTo>
                    <a:lnTo>
                      <a:pt x="101" y="34"/>
                    </a:lnTo>
                    <a:lnTo>
                      <a:pt x="99" y="34"/>
                    </a:lnTo>
                    <a:lnTo>
                      <a:pt x="95" y="33"/>
                    </a:lnTo>
                    <a:lnTo>
                      <a:pt x="92" y="33"/>
                    </a:lnTo>
                    <a:lnTo>
                      <a:pt x="89" y="33"/>
                    </a:lnTo>
                    <a:lnTo>
                      <a:pt x="87" y="33"/>
                    </a:lnTo>
                    <a:lnTo>
                      <a:pt x="81" y="32"/>
                    </a:lnTo>
                    <a:lnTo>
                      <a:pt x="76" y="32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2" y="32"/>
                    </a:lnTo>
                    <a:lnTo>
                      <a:pt x="57" y="33"/>
                    </a:lnTo>
                    <a:lnTo>
                      <a:pt x="53" y="33"/>
                    </a:lnTo>
                    <a:lnTo>
                      <a:pt x="48" y="36"/>
                    </a:lnTo>
                    <a:lnTo>
                      <a:pt x="43" y="37"/>
                    </a:lnTo>
                    <a:lnTo>
                      <a:pt x="39" y="38"/>
                    </a:lnTo>
                    <a:lnTo>
                      <a:pt x="35" y="40"/>
                    </a:lnTo>
                    <a:lnTo>
                      <a:pt x="30" y="43"/>
                    </a:lnTo>
                    <a:lnTo>
                      <a:pt x="25" y="45"/>
                    </a:lnTo>
                    <a:lnTo>
                      <a:pt x="20" y="49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5" y="46"/>
                    </a:lnTo>
                    <a:lnTo>
                      <a:pt x="2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0" name="Freeform 309"/>
              <p:cNvSpPr>
                <a:spLocks/>
              </p:cNvSpPr>
              <p:nvPr/>
            </p:nvSpPr>
            <p:spPr bwMode="auto">
              <a:xfrm>
                <a:off x="1595" y="1406"/>
                <a:ext cx="45" cy="68"/>
              </a:xfrm>
              <a:custGeom>
                <a:avLst/>
                <a:gdLst>
                  <a:gd name="T0" fmla="*/ 0 w 134"/>
                  <a:gd name="T1" fmla="*/ 0 h 203"/>
                  <a:gd name="T2" fmla="*/ 0 w 134"/>
                  <a:gd name="T3" fmla="*/ 0 h 203"/>
                  <a:gd name="T4" fmla="*/ 0 w 134"/>
                  <a:gd name="T5" fmla="*/ 0 h 203"/>
                  <a:gd name="T6" fmla="*/ 0 w 134"/>
                  <a:gd name="T7" fmla="*/ 0 h 203"/>
                  <a:gd name="T8" fmla="*/ 0 w 134"/>
                  <a:gd name="T9" fmla="*/ 0 h 203"/>
                  <a:gd name="T10" fmla="*/ 0 w 134"/>
                  <a:gd name="T11" fmla="*/ 0 h 203"/>
                  <a:gd name="T12" fmla="*/ 0 w 134"/>
                  <a:gd name="T13" fmla="*/ 0 h 203"/>
                  <a:gd name="T14" fmla="*/ 0 w 134"/>
                  <a:gd name="T15" fmla="*/ 0 h 203"/>
                  <a:gd name="T16" fmla="*/ 0 w 134"/>
                  <a:gd name="T17" fmla="*/ 0 h 203"/>
                  <a:gd name="T18" fmla="*/ 0 w 134"/>
                  <a:gd name="T19" fmla="*/ 0 h 203"/>
                  <a:gd name="T20" fmla="*/ 0 w 134"/>
                  <a:gd name="T21" fmla="*/ 0 h 203"/>
                  <a:gd name="T22" fmla="*/ 0 w 134"/>
                  <a:gd name="T23" fmla="*/ 0 h 203"/>
                  <a:gd name="T24" fmla="*/ 0 w 134"/>
                  <a:gd name="T25" fmla="*/ 0 h 203"/>
                  <a:gd name="T26" fmla="*/ 0 w 134"/>
                  <a:gd name="T27" fmla="*/ 0 h 203"/>
                  <a:gd name="T28" fmla="*/ 0 w 134"/>
                  <a:gd name="T29" fmla="*/ 0 h 203"/>
                  <a:gd name="T30" fmla="*/ 0 w 134"/>
                  <a:gd name="T31" fmla="*/ 0 h 203"/>
                  <a:gd name="T32" fmla="*/ 0 w 134"/>
                  <a:gd name="T33" fmla="*/ 0 h 203"/>
                  <a:gd name="T34" fmla="*/ 0 w 134"/>
                  <a:gd name="T35" fmla="*/ 0 h 203"/>
                  <a:gd name="T36" fmla="*/ 0 w 134"/>
                  <a:gd name="T37" fmla="*/ 0 h 203"/>
                  <a:gd name="T38" fmla="*/ 0 w 134"/>
                  <a:gd name="T39" fmla="*/ 0 h 203"/>
                  <a:gd name="T40" fmla="*/ 0 w 134"/>
                  <a:gd name="T41" fmla="*/ 0 h 203"/>
                  <a:gd name="T42" fmla="*/ 0 w 134"/>
                  <a:gd name="T43" fmla="*/ 0 h 203"/>
                  <a:gd name="T44" fmla="*/ 0 w 134"/>
                  <a:gd name="T45" fmla="*/ 0 h 203"/>
                  <a:gd name="T46" fmla="*/ 0 w 134"/>
                  <a:gd name="T47" fmla="*/ 0 h 203"/>
                  <a:gd name="T48" fmla="*/ 0 w 134"/>
                  <a:gd name="T49" fmla="*/ 0 h 203"/>
                  <a:gd name="T50" fmla="*/ 0 w 134"/>
                  <a:gd name="T51" fmla="*/ 0 h 203"/>
                  <a:gd name="T52" fmla="*/ 0 w 134"/>
                  <a:gd name="T53" fmla="*/ 0 h 203"/>
                  <a:gd name="T54" fmla="*/ 0 w 134"/>
                  <a:gd name="T55" fmla="*/ 0 h 203"/>
                  <a:gd name="T56" fmla="*/ 0 w 134"/>
                  <a:gd name="T57" fmla="*/ 0 h 203"/>
                  <a:gd name="T58" fmla="*/ 0 w 134"/>
                  <a:gd name="T59" fmla="*/ 0 h 203"/>
                  <a:gd name="T60" fmla="*/ 0 w 134"/>
                  <a:gd name="T61" fmla="*/ 0 h 203"/>
                  <a:gd name="T62" fmla="*/ 0 w 134"/>
                  <a:gd name="T63" fmla="*/ 0 h 203"/>
                  <a:gd name="T64" fmla="*/ 0 w 134"/>
                  <a:gd name="T65" fmla="*/ 0 h 203"/>
                  <a:gd name="T66" fmla="*/ 0 w 134"/>
                  <a:gd name="T67" fmla="*/ 0 h 203"/>
                  <a:gd name="T68" fmla="*/ 0 w 134"/>
                  <a:gd name="T69" fmla="*/ 0 h 203"/>
                  <a:gd name="T70" fmla="*/ 0 w 134"/>
                  <a:gd name="T71" fmla="*/ 0 h 203"/>
                  <a:gd name="T72" fmla="*/ 0 w 134"/>
                  <a:gd name="T73" fmla="*/ 0 h 203"/>
                  <a:gd name="T74" fmla="*/ 0 w 134"/>
                  <a:gd name="T75" fmla="*/ 0 h 203"/>
                  <a:gd name="T76" fmla="*/ 0 w 134"/>
                  <a:gd name="T77" fmla="*/ 0 h 203"/>
                  <a:gd name="T78" fmla="*/ 0 w 134"/>
                  <a:gd name="T79" fmla="*/ 0 h 203"/>
                  <a:gd name="T80" fmla="*/ 0 w 134"/>
                  <a:gd name="T81" fmla="*/ 0 h 203"/>
                  <a:gd name="T82" fmla="*/ 0 w 134"/>
                  <a:gd name="T83" fmla="*/ 0 h 203"/>
                  <a:gd name="T84" fmla="*/ 0 w 134"/>
                  <a:gd name="T85" fmla="*/ 0 h 203"/>
                  <a:gd name="T86" fmla="*/ 0 w 134"/>
                  <a:gd name="T87" fmla="*/ 0 h 203"/>
                  <a:gd name="T88" fmla="*/ 0 w 134"/>
                  <a:gd name="T89" fmla="*/ 0 h 203"/>
                  <a:gd name="T90" fmla="*/ 0 w 134"/>
                  <a:gd name="T91" fmla="*/ 0 h 203"/>
                  <a:gd name="T92" fmla="*/ 0 w 134"/>
                  <a:gd name="T93" fmla="*/ 0 h 203"/>
                  <a:gd name="T94" fmla="*/ 0 w 134"/>
                  <a:gd name="T95" fmla="*/ 0 h 203"/>
                  <a:gd name="T96" fmla="*/ 0 w 134"/>
                  <a:gd name="T97" fmla="*/ 0 h 203"/>
                  <a:gd name="T98" fmla="*/ 0 w 134"/>
                  <a:gd name="T99" fmla="*/ 0 h 203"/>
                  <a:gd name="T100" fmla="*/ 0 w 134"/>
                  <a:gd name="T101" fmla="*/ 0 h 203"/>
                  <a:gd name="T102" fmla="*/ 0 w 134"/>
                  <a:gd name="T103" fmla="*/ 0 h 203"/>
                  <a:gd name="T104" fmla="*/ 0 w 134"/>
                  <a:gd name="T105" fmla="*/ 0 h 203"/>
                  <a:gd name="T106" fmla="*/ 0 w 134"/>
                  <a:gd name="T107" fmla="*/ 0 h 203"/>
                  <a:gd name="T108" fmla="*/ 0 w 134"/>
                  <a:gd name="T109" fmla="*/ 0 h 203"/>
                  <a:gd name="T110" fmla="*/ 0 w 134"/>
                  <a:gd name="T111" fmla="*/ 0 h 203"/>
                  <a:gd name="T112" fmla="*/ 0 w 134"/>
                  <a:gd name="T113" fmla="*/ 0 h 203"/>
                  <a:gd name="T114" fmla="*/ 0 w 134"/>
                  <a:gd name="T115" fmla="*/ 0 h 203"/>
                  <a:gd name="T116" fmla="*/ 0 w 134"/>
                  <a:gd name="T117" fmla="*/ 0 h 203"/>
                  <a:gd name="T118" fmla="*/ 0 w 134"/>
                  <a:gd name="T119" fmla="*/ 0 h 203"/>
                  <a:gd name="T120" fmla="*/ 0 w 134"/>
                  <a:gd name="T121" fmla="*/ 0 h 203"/>
                  <a:gd name="T122" fmla="*/ 0 w 134"/>
                  <a:gd name="T123" fmla="*/ 0 h 2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203"/>
                  <a:gd name="T188" fmla="*/ 134 w 134"/>
                  <a:gd name="T189" fmla="*/ 203 h 2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203">
                    <a:moveTo>
                      <a:pt x="130" y="20"/>
                    </a:moveTo>
                    <a:lnTo>
                      <a:pt x="127" y="21"/>
                    </a:lnTo>
                    <a:lnTo>
                      <a:pt x="123" y="22"/>
                    </a:lnTo>
                    <a:lnTo>
                      <a:pt x="120" y="25"/>
                    </a:lnTo>
                    <a:lnTo>
                      <a:pt x="117" y="27"/>
                    </a:lnTo>
                    <a:lnTo>
                      <a:pt x="114" y="28"/>
                    </a:lnTo>
                    <a:lnTo>
                      <a:pt x="111" y="31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1" y="39"/>
                    </a:lnTo>
                    <a:lnTo>
                      <a:pt x="96" y="44"/>
                    </a:lnTo>
                    <a:lnTo>
                      <a:pt x="91" y="49"/>
                    </a:lnTo>
                    <a:lnTo>
                      <a:pt x="88" y="53"/>
                    </a:lnTo>
                    <a:lnTo>
                      <a:pt x="83" y="58"/>
                    </a:lnTo>
                    <a:lnTo>
                      <a:pt x="79" y="63"/>
                    </a:lnTo>
                    <a:lnTo>
                      <a:pt x="76" y="67"/>
                    </a:lnTo>
                    <a:lnTo>
                      <a:pt x="73" y="72"/>
                    </a:lnTo>
                    <a:lnTo>
                      <a:pt x="69" y="77"/>
                    </a:lnTo>
                    <a:lnTo>
                      <a:pt x="66" y="83"/>
                    </a:lnTo>
                    <a:lnTo>
                      <a:pt x="64" y="88"/>
                    </a:lnTo>
                    <a:lnTo>
                      <a:pt x="62" y="94"/>
                    </a:lnTo>
                    <a:lnTo>
                      <a:pt x="58" y="98"/>
                    </a:lnTo>
                    <a:lnTo>
                      <a:pt x="56" y="104"/>
                    </a:lnTo>
                    <a:lnTo>
                      <a:pt x="54" y="107"/>
                    </a:lnTo>
                    <a:lnTo>
                      <a:pt x="53" y="109"/>
                    </a:lnTo>
                    <a:lnTo>
                      <a:pt x="52" y="113"/>
                    </a:lnTo>
                    <a:lnTo>
                      <a:pt x="51" y="116"/>
                    </a:lnTo>
                    <a:lnTo>
                      <a:pt x="50" y="118"/>
                    </a:lnTo>
                    <a:lnTo>
                      <a:pt x="50" y="122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6" y="130"/>
                    </a:lnTo>
                    <a:lnTo>
                      <a:pt x="45" y="134"/>
                    </a:lnTo>
                    <a:lnTo>
                      <a:pt x="44" y="137"/>
                    </a:lnTo>
                    <a:lnTo>
                      <a:pt x="44" y="140"/>
                    </a:lnTo>
                    <a:lnTo>
                      <a:pt x="41" y="143"/>
                    </a:lnTo>
                    <a:lnTo>
                      <a:pt x="41" y="147"/>
                    </a:lnTo>
                    <a:lnTo>
                      <a:pt x="40" y="149"/>
                    </a:lnTo>
                    <a:lnTo>
                      <a:pt x="39" y="153"/>
                    </a:lnTo>
                    <a:lnTo>
                      <a:pt x="38" y="156"/>
                    </a:lnTo>
                    <a:lnTo>
                      <a:pt x="37" y="159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4" y="169"/>
                    </a:lnTo>
                    <a:lnTo>
                      <a:pt x="33" y="172"/>
                    </a:lnTo>
                    <a:lnTo>
                      <a:pt x="32" y="177"/>
                    </a:lnTo>
                    <a:lnTo>
                      <a:pt x="32" y="180"/>
                    </a:lnTo>
                    <a:lnTo>
                      <a:pt x="30" y="183"/>
                    </a:lnTo>
                    <a:lnTo>
                      <a:pt x="30" y="186"/>
                    </a:lnTo>
                    <a:lnTo>
                      <a:pt x="28" y="191"/>
                    </a:lnTo>
                    <a:lnTo>
                      <a:pt x="28" y="194"/>
                    </a:lnTo>
                    <a:lnTo>
                      <a:pt x="26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1" y="202"/>
                    </a:lnTo>
                    <a:lnTo>
                      <a:pt x="15" y="203"/>
                    </a:lnTo>
                    <a:lnTo>
                      <a:pt x="11" y="203"/>
                    </a:lnTo>
                    <a:lnTo>
                      <a:pt x="6" y="200"/>
                    </a:lnTo>
                    <a:lnTo>
                      <a:pt x="2" y="197"/>
                    </a:lnTo>
                    <a:lnTo>
                      <a:pt x="1" y="194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1" y="186"/>
                    </a:lnTo>
                    <a:lnTo>
                      <a:pt x="1" y="181"/>
                    </a:lnTo>
                    <a:lnTo>
                      <a:pt x="2" y="178"/>
                    </a:lnTo>
                    <a:lnTo>
                      <a:pt x="4" y="174"/>
                    </a:lnTo>
                    <a:lnTo>
                      <a:pt x="6" y="171"/>
                    </a:lnTo>
                    <a:lnTo>
                      <a:pt x="6" y="166"/>
                    </a:lnTo>
                    <a:lnTo>
                      <a:pt x="7" y="162"/>
                    </a:lnTo>
                    <a:lnTo>
                      <a:pt x="8" y="159"/>
                    </a:lnTo>
                    <a:lnTo>
                      <a:pt x="9" y="156"/>
                    </a:lnTo>
                    <a:lnTo>
                      <a:pt x="11" y="153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4" y="142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8" y="132"/>
                    </a:lnTo>
                    <a:lnTo>
                      <a:pt x="19" y="128"/>
                    </a:lnTo>
                    <a:lnTo>
                      <a:pt x="20" y="124"/>
                    </a:lnTo>
                    <a:lnTo>
                      <a:pt x="21" y="122"/>
                    </a:lnTo>
                    <a:lnTo>
                      <a:pt x="22" y="118"/>
                    </a:lnTo>
                    <a:lnTo>
                      <a:pt x="24" y="115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7" y="105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2" y="97"/>
                    </a:lnTo>
                    <a:lnTo>
                      <a:pt x="33" y="94"/>
                    </a:lnTo>
                    <a:lnTo>
                      <a:pt x="34" y="91"/>
                    </a:lnTo>
                    <a:lnTo>
                      <a:pt x="38" y="85"/>
                    </a:lnTo>
                    <a:lnTo>
                      <a:pt x="41" y="79"/>
                    </a:lnTo>
                    <a:lnTo>
                      <a:pt x="43" y="77"/>
                    </a:lnTo>
                    <a:lnTo>
                      <a:pt x="45" y="73"/>
                    </a:lnTo>
                    <a:lnTo>
                      <a:pt x="46" y="71"/>
                    </a:lnTo>
                    <a:lnTo>
                      <a:pt x="47" y="69"/>
                    </a:lnTo>
                    <a:lnTo>
                      <a:pt x="51" y="63"/>
                    </a:lnTo>
                    <a:lnTo>
                      <a:pt x="54" y="58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8" y="43"/>
                    </a:lnTo>
                    <a:lnTo>
                      <a:pt x="72" y="38"/>
                    </a:lnTo>
                    <a:lnTo>
                      <a:pt x="77" y="32"/>
                    </a:lnTo>
                    <a:lnTo>
                      <a:pt x="82" y="27"/>
                    </a:lnTo>
                    <a:lnTo>
                      <a:pt x="87" y="22"/>
                    </a:lnTo>
                    <a:lnTo>
                      <a:pt x="92" y="19"/>
                    </a:lnTo>
                    <a:lnTo>
                      <a:pt x="95" y="15"/>
                    </a:lnTo>
                    <a:lnTo>
                      <a:pt x="98" y="14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8" y="8"/>
                    </a:lnTo>
                    <a:lnTo>
                      <a:pt x="111" y="6"/>
                    </a:lnTo>
                    <a:lnTo>
                      <a:pt x="115" y="3"/>
                    </a:lnTo>
                    <a:lnTo>
                      <a:pt x="119" y="2"/>
                    </a:lnTo>
                    <a:lnTo>
                      <a:pt x="122" y="0"/>
                    </a:lnTo>
                    <a:lnTo>
                      <a:pt x="127" y="0"/>
                    </a:lnTo>
                    <a:lnTo>
                      <a:pt x="129" y="1"/>
                    </a:lnTo>
                    <a:lnTo>
                      <a:pt x="133" y="6"/>
                    </a:lnTo>
                    <a:lnTo>
                      <a:pt x="134" y="8"/>
                    </a:lnTo>
                    <a:lnTo>
                      <a:pt x="134" y="12"/>
                    </a:lnTo>
                    <a:lnTo>
                      <a:pt x="133" y="15"/>
                    </a:lnTo>
                    <a:lnTo>
                      <a:pt x="13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1" name="Freeform 310"/>
              <p:cNvSpPr>
                <a:spLocks/>
              </p:cNvSpPr>
              <p:nvPr/>
            </p:nvSpPr>
            <p:spPr bwMode="auto">
              <a:xfrm>
                <a:off x="1549" y="1361"/>
                <a:ext cx="104" cy="144"/>
              </a:xfrm>
              <a:custGeom>
                <a:avLst/>
                <a:gdLst>
                  <a:gd name="T0" fmla="*/ 0 w 312"/>
                  <a:gd name="T1" fmla="*/ 0 h 432"/>
                  <a:gd name="T2" fmla="*/ 0 w 312"/>
                  <a:gd name="T3" fmla="*/ 0 h 432"/>
                  <a:gd name="T4" fmla="*/ 0 w 312"/>
                  <a:gd name="T5" fmla="*/ 0 h 432"/>
                  <a:gd name="T6" fmla="*/ 0 w 312"/>
                  <a:gd name="T7" fmla="*/ 0 h 432"/>
                  <a:gd name="T8" fmla="*/ 0 w 312"/>
                  <a:gd name="T9" fmla="*/ 0 h 432"/>
                  <a:gd name="T10" fmla="*/ 0 w 312"/>
                  <a:gd name="T11" fmla="*/ 0 h 432"/>
                  <a:gd name="T12" fmla="*/ 0 w 312"/>
                  <a:gd name="T13" fmla="*/ 0 h 432"/>
                  <a:gd name="T14" fmla="*/ 0 w 312"/>
                  <a:gd name="T15" fmla="*/ 0 h 432"/>
                  <a:gd name="T16" fmla="*/ 0 w 312"/>
                  <a:gd name="T17" fmla="*/ 0 h 432"/>
                  <a:gd name="T18" fmla="*/ 0 w 312"/>
                  <a:gd name="T19" fmla="*/ 0 h 432"/>
                  <a:gd name="T20" fmla="*/ 0 w 312"/>
                  <a:gd name="T21" fmla="*/ 0 h 432"/>
                  <a:gd name="T22" fmla="*/ 0 w 312"/>
                  <a:gd name="T23" fmla="*/ 0 h 432"/>
                  <a:gd name="T24" fmla="*/ 0 w 312"/>
                  <a:gd name="T25" fmla="*/ 0 h 432"/>
                  <a:gd name="T26" fmla="*/ 0 w 312"/>
                  <a:gd name="T27" fmla="*/ 0 h 432"/>
                  <a:gd name="T28" fmla="*/ 0 w 312"/>
                  <a:gd name="T29" fmla="*/ 0 h 432"/>
                  <a:gd name="T30" fmla="*/ 0 w 312"/>
                  <a:gd name="T31" fmla="*/ 0 h 432"/>
                  <a:gd name="T32" fmla="*/ 0 w 312"/>
                  <a:gd name="T33" fmla="*/ 0 h 432"/>
                  <a:gd name="T34" fmla="*/ 0 w 312"/>
                  <a:gd name="T35" fmla="*/ 0 h 432"/>
                  <a:gd name="T36" fmla="*/ 0 w 312"/>
                  <a:gd name="T37" fmla="*/ 0 h 432"/>
                  <a:gd name="T38" fmla="*/ 0 w 312"/>
                  <a:gd name="T39" fmla="*/ 0 h 432"/>
                  <a:gd name="T40" fmla="*/ 0 w 312"/>
                  <a:gd name="T41" fmla="*/ 0 h 432"/>
                  <a:gd name="T42" fmla="*/ 0 w 312"/>
                  <a:gd name="T43" fmla="*/ 0 h 432"/>
                  <a:gd name="T44" fmla="*/ 0 w 312"/>
                  <a:gd name="T45" fmla="*/ 0 h 432"/>
                  <a:gd name="T46" fmla="*/ 0 w 312"/>
                  <a:gd name="T47" fmla="*/ 0 h 432"/>
                  <a:gd name="T48" fmla="*/ 0 w 312"/>
                  <a:gd name="T49" fmla="*/ 0 h 432"/>
                  <a:gd name="T50" fmla="*/ 0 w 312"/>
                  <a:gd name="T51" fmla="*/ 0 h 432"/>
                  <a:gd name="T52" fmla="*/ 0 w 312"/>
                  <a:gd name="T53" fmla="*/ 0 h 432"/>
                  <a:gd name="T54" fmla="*/ 0 w 312"/>
                  <a:gd name="T55" fmla="*/ 0 h 432"/>
                  <a:gd name="T56" fmla="*/ 0 w 312"/>
                  <a:gd name="T57" fmla="*/ 0 h 432"/>
                  <a:gd name="T58" fmla="*/ 0 w 312"/>
                  <a:gd name="T59" fmla="*/ 0 h 432"/>
                  <a:gd name="T60" fmla="*/ 0 w 312"/>
                  <a:gd name="T61" fmla="*/ 0 h 432"/>
                  <a:gd name="T62" fmla="*/ 0 w 312"/>
                  <a:gd name="T63" fmla="*/ 0 h 432"/>
                  <a:gd name="T64" fmla="*/ 0 w 312"/>
                  <a:gd name="T65" fmla="*/ 0 h 432"/>
                  <a:gd name="T66" fmla="*/ 0 w 312"/>
                  <a:gd name="T67" fmla="*/ 0 h 432"/>
                  <a:gd name="T68" fmla="*/ 0 w 312"/>
                  <a:gd name="T69" fmla="*/ 0 h 432"/>
                  <a:gd name="T70" fmla="*/ 0 w 312"/>
                  <a:gd name="T71" fmla="*/ 0 h 432"/>
                  <a:gd name="T72" fmla="*/ 0 w 312"/>
                  <a:gd name="T73" fmla="*/ 0 h 432"/>
                  <a:gd name="T74" fmla="*/ 0 w 312"/>
                  <a:gd name="T75" fmla="*/ 0 h 432"/>
                  <a:gd name="T76" fmla="*/ 0 w 312"/>
                  <a:gd name="T77" fmla="*/ 0 h 432"/>
                  <a:gd name="T78" fmla="*/ 0 w 312"/>
                  <a:gd name="T79" fmla="*/ 0 h 432"/>
                  <a:gd name="T80" fmla="*/ 0 w 312"/>
                  <a:gd name="T81" fmla="*/ 0 h 432"/>
                  <a:gd name="T82" fmla="*/ 0 w 312"/>
                  <a:gd name="T83" fmla="*/ 0 h 432"/>
                  <a:gd name="T84" fmla="*/ 0 w 312"/>
                  <a:gd name="T85" fmla="*/ 0 h 432"/>
                  <a:gd name="T86" fmla="*/ 0 w 312"/>
                  <a:gd name="T87" fmla="*/ 0 h 432"/>
                  <a:gd name="T88" fmla="*/ 0 w 312"/>
                  <a:gd name="T89" fmla="*/ 0 h 432"/>
                  <a:gd name="T90" fmla="*/ 0 w 312"/>
                  <a:gd name="T91" fmla="*/ 0 h 432"/>
                  <a:gd name="T92" fmla="*/ 0 w 312"/>
                  <a:gd name="T93" fmla="*/ 0 h 432"/>
                  <a:gd name="T94" fmla="*/ 0 w 312"/>
                  <a:gd name="T95" fmla="*/ 0 h 432"/>
                  <a:gd name="T96" fmla="*/ 0 w 312"/>
                  <a:gd name="T97" fmla="*/ 0 h 432"/>
                  <a:gd name="T98" fmla="*/ 0 w 312"/>
                  <a:gd name="T99" fmla="*/ 0 h 432"/>
                  <a:gd name="T100" fmla="*/ 0 w 312"/>
                  <a:gd name="T101" fmla="*/ 0 h 432"/>
                  <a:gd name="T102" fmla="*/ 0 w 312"/>
                  <a:gd name="T103" fmla="*/ 0 h 432"/>
                  <a:gd name="T104" fmla="*/ 0 w 312"/>
                  <a:gd name="T105" fmla="*/ 0 h 432"/>
                  <a:gd name="T106" fmla="*/ 0 w 312"/>
                  <a:gd name="T107" fmla="*/ 0 h 432"/>
                  <a:gd name="T108" fmla="*/ 0 w 312"/>
                  <a:gd name="T109" fmla="*/ 0 h 432"/>
                  <a:gd name="T110" fmla="*/ 0 w 312"/>
                  <a:gd name="T111" fmla="*/ 0 h 432"/>
                  <a:gd name="T112" fmla="*/ 0 w 312"/>
                  <a:gd name="T113" fmla="*/ 0 h 432"/>
                  <a:gd name="T114" fmla="*/ 0 w 312"/>
                  <a:gd name="T115" fmla="*/ 0 h 432"/>
                  <a:gd name="T116" fmla="*/ 0 w 312"/>
                  <a:gd name="T117" fmla="*/ 0 h 432"/>
                  <a:gd name="T118" fmla="*/ 0 w 312"/>
                  <a:gd name="T119" fmla="*/ 0 h 432"/>
                  <a:gd name="T120" fmla="*/ 0 w 312"/>
                  <a:gd name="T121" fmla="*/ 0 h 4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432"/>
                  <a:gd name="T185" fmla="*/ 312 w 312"/>
                  <a:gd name="T186" fmla="*/ 432 h 4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432">
                    <a:moveTo>
                      <a:pt x="307" y="20"/>
                    </a:moveTo>
                    <a:lnTo>
                      <a:pt x="303" y="21"/>
                    </a:lnTo>
                    <a:lnTo>
                      <a:pt x="298" y="25"/>
                    </a:lnTo>
                    <a:lnTo>
                      <a:pt x="293" y="27"/>
                    </a:lnTo>
                    <a:lnTo>
                      <a:pt x="290" y="29"/>
                    </a:lnTo>
                    <a:lnTo>
                      <a:pt x="285" y="32"/>
                    </a:lnTo>
                    <a:lnTo>
                      <a:pt x="281" y="34"/>
                    </a:lnTo>
                    <a:lnTo>
                      <a:pt x="276" y="37"/>
                    </a:lnTo>
                    <a:lnTo>
                      <a:pt x="274" y="40"/>
                    </a:lnTo>
                    <a:lnTo>
                      <a:pt x="269" y="41"/>
                    </a:lnTo>
                    <a:lnTo>
                      <a:pt x="266" y="45"/>
                    </a:lnTo>
                    <a:lnTo>
                      <a:pt x="262" y="47"/>
                    </a:lnTo>
                    <a:lnTo>
                      <a:pt x="259" y="50"/>
                    </a:lnTo>
                    <a:lnTo>
                      <a:pt x="256" y="52"/>
                    </a:lnTo>
                    <a:lnTo>
                      <a:pt x="253" y="56"/>
                    </a:lnTo>
                    <a:lnTo>
                      <a:pt x="249" y="58"/>
                    </a:lnTo>
                    <a:lnTo>
                      <a:pt x="247" y="62"/>
                    </a:lnTo>
                    <a:lnTo>
                      <a:pt x="242" y="64"/>
                    </a:lnTo>
                    <a:lnTo>
                      <a:pt x="240" y="66"/>
                    </a:lnTo>
                    <a:lnTo>
                      <a:pt x="236" y="69"/>
                    </a:lnTo>
                    <a:lnTo>
                      <a:pt x="233" y="72"/>
                    </a:lnTo>
                    <a:lnTo>
                      <a:pt x="229" y="75"/>
                    </a:lnTo>
                    <a:lnTo>
                      <a:pt x="227" y="77"/>
                    </a:lnTo>
                    <a:lnTo>
                      <a:pt x="223" y="80"/>
                    </a:lnTo>
                    <a:lnTo>
                      <a:pt x="220" y="84"/>
                    </a:lnTo>
                    <a:lnTo>
                      <a:pt x="216" y="86"/>
                    </a:lnTo>
                    <a:lnTo>
                      <a:pt x="212" y="90"/>
                    </a:lnTo>
                    <a:lnTo>
                      <a:pt x="209" y="92"/>
                    </a:lnTo>
                    <a:lnTo>
                      <a:pt x="207" y="96"/>
                    </a:lnTo>
                    <a:lnTo>
                      <a:pt x="203" y="99"/>
                    </a:lnTo>
                    <a:lnTo>
                      <a:pt x="198" y="102"/>
                    </a:lnTo>
                    <a:lnTo>
                      <a:pt x="195" y="105"/>
                    </a:lnTo>
                    <a:lnTo>
                      <a:pt x="191" y="110"/>
                    </a:lnTo>
                    <a:lnTo>
                      <a:pt x="188" y="113"/>
                    </a:lnTo>
                    <a:lnTo>
                      <a:pt x="184" y="116"/>
                    </a:lnTo>
                    <a:lnTo>
                      <a:pt x="179" y="120"/>
                    </a:lnTo>
                    <a:lnTo>
                      <a:pt x="176" y="123"/>
                    </a:lnTo>
                    <a:lnTo>
                      <a:pt x="172" y="126"/>
                    </a:lnTo>
                    <a:lnTo>
                      <a:pt x="169" y="129"/>
                    </a:lnTo>
                    <a:lnTo>
                      <a:pt x="164" y="133"/>
                    </a:lnTo>
                    <a:lnTo>
                      <a:pt x="161" y="136"/>
                    </a:lnTo>
                    <a:lnTo>
                      <a:pt x="158" y="140"/>
                    </a:lnTo>
                    <a:lnTo>
                      <a:pt x="154" y="143"/>
                    </a:lnTo>
                    <a:lnTo>
                      <a:pt x="151" y="146"/>
                    </a:lnTo>
                    <a:lnTo>
                      <a:pt x="148" y="149"/>
                    </a:lnTo>
                    <a:lnTo>
                      <a:pt x="145" y="153"/>
                    </a:lnTo>
                    <a:lnTo>
                      <a:pt x="141" y="156"/>
                    </a:lnTo>
                    <a:lnTo>
                      <a:pt x="139" y="160"/>
                    </a:lnTo>
                    <a:lnTo>
                      <a:pt x="137" y="164"/>
                    </a:lnTo>
                    <a:lnTo>
                      <a:pt x="133" y="167"/>
                    </a:lnTo>
                    <a:lnTo>
                      <a:pt x="131" y="169"/>
                    </a:lnTo>
                    <a:lnTo>
                      <a:pt x="127" y="173"/>
                    </a:lnTo>
                    <a:lnTo>
                      <a:pt x="125" y="178"/>
                    </a:lnTo>
                    <a:lnTo>
                      <a:pt x="121" y="180"/>
                    </a:lnTo>
                    <a:lnTo>
                      <a:pt x="120" y="184"/>
                    </a:lnTo>
                    <a:lnTo>
                      <a:pt x="116" y="187"/>
                    </a:lnTo>
                    <a:lnTo>
                      <a:pt x="115" y="191"/>
                    </a:lnTo>
                    <a:lnTo>
                      <a:pt x="112" y="194"/>
                    </a:lnTo>
                    <a:lnTo>
                      <a:pt x="109" y="198"/>
                    </a:lnTo>
                    <a:lnTo>
                      <a:pt x="107" y="201"/>
                    </a:lnTo>
                    <a:lnTo>
                      <a:pt x="105" y="205"/>
                    </a:lnTo>
                    <a:lnTo>
                      <a:pt x="102" y="209"/>
                    </a:lnTo>
                    <a:lnTo>
                      <a:pt x="101" y="212"/>
                    </a:lnTo>
                    <a:lnTo>
                      <a:pt x="99" y="216"/>
                    </a:lnTo>
                    <a:lnTo>
                      <a:pt x="96" y="220"/>
                    </a:lnTo>
                    <a:lnTo>
                      <a:pt x="94" y="223"/>
                    </a:lnTo>
                    <a:lnTo>
                      <a:pt x="92" y="228"/>
                    </a:lnTo>
                    <a:lnTo>
                      <a:pt x="90" y="231"/>
                    </a:lnTo>
                    <a:lnTo>
                      <a:pt x="88" y="235"/>
                    </a:lnTo>
                    <a:lnTo>
                      <a:pt x="87" y="238"/>
                    </a:lnTo>
                    <a:lnTo>
                      <a:pt x="84" y="243"/>
                    </a:lnTo>
                    <a:lnTo>
                      <a:pt x="82" y="247"/>
                    </a:lnTo>
                    <a:lnTo>
                      <a:pt x="81" y="250"/>
                    </a:lnTo>
                    <a:lnTo>
                      <a:pt x="78" y="254"/>
                    </a:lnTo>
                    <a:lnTo>
                      <a:pt x="77" y="257"/>
                    </a:lnTo>
                    <a:lnTo>
                      <a:pt x="76" y="262"/>
                    </a:lnTo>
                    <a:lnTo>
                      <a:pt x="74" y="266"/>
                    </a:lnTo>
                    <a:lnTo>
                      <a:pt x="73" y="269"/>
                    </a:lnTo>
                    <a:lnTo>
                      <a:pt x="71" y="274"/>
                    </a:lnTo>
                    <a:lnTo>
                      <a:pt x="69" y="277"/>
                    </a:lnTo>
                    <a:lnTo>
                      <a:pt x="68" y="282"/>
                    </a:lnTo>
                    <a:lnTo>
                      <a:pt x="67" y="287"/>
                    </a:lnTo>
                    <a:lnTo>
                      <a:pt x="65" y="290"/>
                    </a:lnTo>
                    <a:lnTo>
                      <a:pt x="63" y="295"/>
                    </a:lnTo>
                    <a:lnTo>
                      <a:pt x="62" y="300"/>
                    </a:lnTo>
                    <a:lnTo>
                      <a:pt x="61" y="303"/>
                    </a:lnTo>
                    <a:lnTo>
                      <a:pt x="60" y="308"/>
                    </a:lnTo>
                    <a:lnTo>
                      <a:pt x="58" y="313"/>
                    </a:lnTo>
                    <a:lnTo>
                      <a:pt x="57" y="318"/>
                    </a:lnTo>
                    <a:lnTo>
                      <a:pt x="56" y="322"/>
                    </a:lnTo>
                    <a:lnTo>
                      <a:pt x="54" y="327"/>
                    </a:lnTo>
                    <a:lnTo>
                      <a:pt x="52" y="332"/>
                    </a:lnTo>
                    <a:lnTo>
                      <a:pt x="52" y="337"/>
                    </a:lnTo>
                    <a:lnTo>
                      <a:pt x="50" y="341"/>
                    </a:lnTo>
                    <a:lnTo>
                      <a:pt x="49" y="346"/>
                    </a:lnTo>
                    <a:lnTo>
                      <a:pt x="49" y="351"/>
                    </a:lnTo>
                    <a:lnTo>
                      <a:pt x="48" y="357"/>
                    </a:lnTo>
                    <a:lnTo>
                      <a:pt x="46" y="360"/>
                    </a:lnTo>
                    <a:lnTo>
                      <a:pt x="45" y="365"/>
                    </a:lnTo>
                    <a:lnTo>
                      <a:pt x="44" y="370"/>
                    </a:lnTo>
                    <a:lnTo>
                      <a:pt x="43" y="375"/>
                    </a:lnTo>
                    <a:lnTo>
                      <a:pt x="42" y="378"/>
                    </a:lnTo>
                    <a:lnTo>
                      <a:pt x="41" y="383"/>
                    </a:lnTo>
                    <a:lnTo>
                      <a:pt x="39" y="387"/>
                    </a:lnTo>
                    <a:lnTo>
                      <a:pt x="38" y="391"/>
                    </a:lnTo>
                    <a:lnTo>
                      <a:pt x="37" y="395"/>
                    </a:lnTo>
                    <a:lnTo>
                      <a:pt x="36" y="398"/>
                    </a:lnTo>
                    <a:lnTo>
                      <a:pt x="35" y="402"/>
                    </a:lnTo>
                    <a:lnTo>
                      <a:pt x="33" y="407"/>
                    </a:lnTo>
                    <a:lnTo>
                      <a:pt x="32" y="410"/>
                    </a:lnTo>
                    <a:lnTo>
                      <a:pt x="30" y="414"/>
                    </a:lnTo>
                    <a:lnTo>
                      <a:pt x="29" y="419"/>
                    </a:lnTo>
                    <a:lnTo>
                      <a:pt x="28" y="423"/>
                    </a:lnTo>
                    <a:lnTo>
                      <a:pt x="24" y="428"/>
                    </a:lnTo>
                    <a:lnTo>
                      <a:pt x="19" y="432"/>
                    </a:lnTo>
                    <a:lnTo>
                      <a:pt x="14" y="432"/>
                    </a:lnTo>
                    <a:lnTo>
                      <a:pt x="10" y="432"/>
                    </a:lnTo>
                    <a:lnTo>
                      <a:pt x="5" y="428"/>
                    </a:lnTo>
                    <a:lnTo>
                      <a:pt x="1" y="424"/>
                    </a:lnTo>
                    <a:lnTo>
                      <a:pt x="0" y="422"/>
                    </a:lnTo>
                    <a:lnTo>
                      <a:pt x="0" y="420"/>
                    </a:lnTo>
                    <a:lnTo>
                      <a:pt x="0" y="416"/>
                    </a:lnTo>
                    <a:lnTo>
                      <a:pt x="1" y="414"/>
                    </a:lnTo>
                    <a:lnTo>
                      <a:pt x="3" y="409"/>
                    </a:lnTo>
                    <a:lnTo>
                      <a:pt x="4" y="406"/>
                    </a:lnTo>
                    <a:lnTo>
                      <a:pt x="5" y="401"/>
                    </a:lnTo>
                    <a:lnTo>
                      <a:pt x="6" y="397"/>
                    </a:lnTo>
                    <a:lnTo>
                      <a:pt x="7" y="394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2" y="383"/>
                    </a:lnTo>
                    <a:lnTo>
                      <a:pt x="12" y="379"/>
                    </a:lnTo>
                    <a:lnTo>
                      <a:pt x="14" y="375"/>
                    </a:lnTo>
                    <a:lnTo>
                      <a:pt x="14" y="371"/>
                    </a:lnTo>
                    <a:lnTo>
                      <a:pt x="16" y="368"/>
                    </a:lnTo>
                    <a:lnTo>
                      <a:pt x="17" y="364"/>
                    </a:lnTo>
                    <a:lnTo>
                      <a:pt x="18" y="359"/>
                    </a:lnTo>
                    <a:lnTo>
                      <a:pt x="19" y="355"/>
                    </a:lnTo>
                    <a:lnTo>
                      <a:pt x="20" y="351"/>
                    </a:lnTo>
                    <a:lnTo>
                      <a:pt x="22" y="345"/>
                    </a:lnTo>
                    <a:lnTo>
                      <a:pt x="23" y="340"/>
                    </a:lnTo>
                    <a:lnTo>
                      <a:pt x="24" y="334"/>
                    </a:lnTo>
                    <a:lnTo>
                      <a:pt x="25" y="330"/>
                    </a:lnTo>
                    <a:lnTo>
                      <a:pt x="26" y="325"/>
                    </a:lnTo>
                    <a:lnTo>
                      <a:pt x="28" y="319"/>
                    </a:lnTo>
                    <a:lnTo>
                      <a:pt x="29" y="314"/>
                    </a:lnTo>
                    <a:lnTo>
                      <a:pt x="30" y="309"/>
                    </a:lnTo>
                    <a:lnTo>
                      <a:pt x="31" y="305"/>
                    </a:lnTo>
                    <a:lnTo>
                      <a:pt x="32" y="300"/>
                    </a:lnTo>
                    <a:lnTo>
                      <a:pt x="33" y="295"/>
                    </a:lnTo>
                    <a:lnTo>
                      <a:pt x="36" y="290"/>
                    </a:lnTo>
                    <a:lnTo>
                      <a:pt x="37" y="286"/>
                    </a:lnTo>
                    <a:lnTo>
                      <a:pt x="38" y="281"/>
                    </a:lnTo>
                    <a:lnTo>
                      <a:pt x="41" y="276"/>
                    </a:lnTo>
                    <a:lnTo>
                      <a:pt x="42" y="273"/>
                    </a:lnTo>
                    <a:lnTo>
                      <a:pt x="44" y="268"/>
                    </a:lnTo>
                    <a:lnTo>
                      <a:pt x="45" y="263"/>
                    </a:lnTo>
                    <a:lnTo>
                      <a:pt x="46" y="258"/>
                    </a:lnTo>
                    <a:lnTo>
                      <a:pt x="49" y="255"/>
                    </a:lnTo>
                    <a:lnTo>
                      <a:pt x="50" y="250"/>
                    </a:lnTo>
                    <a:lnTo>
                      <a:pt x="52" y="247"/>
                    </a:lnTo>
                    <a:lnTo>
                      <a:pt x="54" y="242"/>
                    </a:lnTo>
                    <a:lnTo>
                      <a:pt x="56" y="238"/>
                    </a:lnTo>
                    <a:lnTo>
                      <a:pt x="58" y="234"/>
                    </a:lnTo>
                    <a:lnTo>
                      <a:pt x="60" y="230"/>
                    </a:lnTo>
                    <a:lnTo>
                      <a:pt x="62" y="225"/>
                    </a:lnTo>
                    <a:lnTo>
                      <a:pt x="64" y="222"/>
                    </a:lnTo>
                    <a:lnTo>
                      <a:pt x="65" y="218"/>
                    </a:lnTo>
                    <a:lnTo>
                      <a:pt x="68" y="215"/>
                    </a:lnTo>
                    <a:lnTo>
                      <a:pt x="70" y="210"/>
                    </a:lnTo>
                    <a:lnTo>
                      <a:pt x="73" y="207"/>
                    </a:lnTo>
                    <a:lnTo>
                      <a:pt x="75" y="203"/>
                    </a:lnTo>
                    <a:lnTo>
                      <a:pt x="77" y="199"/>
                    </a:lnTo>
                    <a:lnTo>
                      <a:pt x="80" y="194"/>
                    </a:lnTo>
                    <a:lnTo>
                      <a:pt x="82" y="191"/>
                    </a:lnTo>
                    <a:lnTo>
                      <a:pt x="84" y="187"/>
                    </a:lnTo>
                    <a:lnTo>
                      <a:pt x="87" y="184"/>
                    </a:lnTo>
                    <a:lnTo>
                      <a:pt x="89" y="179"/>
                    </a:lnTo>
                    <a:lnTo>
                      <a:pt x="93" y="177"/>
                    </a:lnTo>
                    <a:lnTo>
                      <a:pt x="95" y="173"/>
                    </a:lnTo>
                    <a:lnTo>
                      <a:pt x="97" y="168"/>
                    </a:lnTo>
                    <a:lnTo>
                      <a:pt x="101" y="165"/>
                    </a:lnTo>
                    <a:lnTo>
                      <a:pt x="103" y="162"/>
                    </a:lnTo>
                    <a:lnTo>
                      <a:pt x="106" y="159"/>
                    </a:lnTo>
                    <a:lnTo>
                      <a:pt x="109" y="154"/>
                    </a:lnTo>
                    <a:lnTo>
                      <a:pt x="113" y="150"/>
                    </a:lnTo>
                    <a:lnTo>
                      <a:pt x="115" y="148"/>
                    </a:lnTo>
                    <a:lnTo>
                      <a:pt x="119" y="143"/>
                    </a:lnTo>
                    <a:lnTo>
                      <a:pt x="122" y="140"/>
                    </a:lnTo>
                    <a:lnTo>
                      <a:pt x="126" y="136"/>
                    </a:lnTo>
                    <a:lnTo>
                      <a:pt x="128" y="133"/>
                    </a:lnTo>
                    <a:lnTo>
                      <a:pt x="132" y="129"/>
                    </a:lnTo>
                    <a:lnTo>
                      <a:pt x="135" y="126"/>
                    </a:lnTo>
                    <a:lnTo>
                      <a:pt x="139" y="122"/>
                    </a:lnTo>
                    <a:lnTo>
                      <a:pt x="143" y="118"/>
                    </a:lnTo>
                    <a:lnTo>
                      <a:pt x="146" y="115"/>
                    </a:lnTo>
                    <a:lnTo>
                      <a:pt x="150" y="111"/>
                    </a:lnTo>
                    <a:lnTo>
                      <a:pt x="154" y="108"/>
                    </a:lnTo>
                    <a:lnTo>
                      <a:pt x="158" y="104"/>
                    </a:lnTo>
                    <a:lnTo>
                      <a:pt x="161" y="101"/>
                    </a:lnTo>
                    <a:lnTo>
                      <a:pt x="166" y="97"/>
                    </a:lnTo>
                    <a:lnTo>
                      <a:pt x="170" y="94"/>
                    </a:lnTo>
                    <a:lnTo>
                      <a:pt x="175" y="90"/>
                    </a:lnTo>
                    <a:lnTo>
                      <a:pt x="179" y="86"/>
                    </a:lnTo>
                    <a:lnTo>
                      <a:pt x="183" y="83"/>
                    </a:lnTo>
                    <a:lnTo>
                      <a:pt x="186" y="79"/>
                    </a:lnTo>
                    <a:lnTo>
                      <a:pt x="190" y="76"/>
                    </a:lnTo>
                    <a:lnTo>
                      <a:pt x="193" y="73"/>
                    </a:lnTo>
                    <a:lnTo>
                      <a:pt x="198" y="70"/>
                    </a:lnTo>
                    <a:lnTo>
                      <a:pt x="202" y="66"/>
                    </a:lnTo>
                    <a:lnTo>
                      <a:pt x="205" y="64"/>
                    </a:lnTo>
                    <a:lnTo>
                      <a:pt x="208" y="62"/>
                    </a:lnTo>
                    <a:lnTo>
                      <a:pt x="212" y="58"/>
                    </a:lnTo>
                    <a:lnTo>
                      <a:pt x="215" y="56"/>
                    </a:lnTo>
                    <a:lnTo>
                      <a:pt x="218" y="52"/>
                    </a:lnTo>
                    <a:lnTo>
                      <a:pt x="222" y="50"/>
                    </a:lnTo>
                    <a:lnTo>
                      <a:pt x="226" y="47"/>
                    </a:lnTo>
                    <a:lnTo>
                      <a:pt x="229" y="45"/>
                    </a:lnTo>
                    <a:lnTo>
                      <a:pt x="233" y="43"/>
                    </a:lnTo>
                    <a:lnTo>
                      <a:pt x="236" y="39"/>
                    </a:lnTo>
                    <a:lnTo>
                      <a:pt x="240" y="37"/>
                    </a:lnTo>
                    <a:lnTo>
                      <a:pt x="243" y="34"/>
                    </a:lnTo>
                    <a:lnTo>
                      <a:pt x="247" y="32"/>
                    </a:lnTo>
                    <a:lnTo>
                      <a:pt x="250" y="29"/>
                    </a:lnTo>
                    <a:lnTo>
                      <a:pt x="254" y="27"/>
                    </a:lnTo>
                    <a:lnTo>
                      <a:pt x="258" y="24"/>
                    </a:lnTo>
                    <a:lnTo>
                      <a:pt x="262" y="21"/>
                    </a:lnTo>
                    <a:lnTo>
                      <a:pt x="266" y="19"/>
                    </a:lnTo>
                    <a:lnTo>
                      <a:pt x="271" y="16"/>
                    </a:lnTo>
                    <a:lnTo>
                      <a:pt x="274" y="14"/>
                    </a:lnTo>
                    <a:lnTo>
                      <a:pt x="279" y="12"/>
                    </a:lnTo>
                    <a:lnTo>
                      <a:pt x="282" y="9"/>
                    </a:lnTo>
                    <a:lnTo>
                      <a:pt x="287" y="7"/>
                    </a:lnTo>
                    <a:lnTo>
                      <a:pt x="292" y="3"/>
                    </a:lnTo>
                    <a:lnTo>
                      <a:pt x="298" y="2"/>
                    </a:lnTo>
                    <a:lnTo>
                      <a:pt x="301" y="0"/>
                    </a:lnTo>
                    <a:lnTo>
                      <a:pt x="305" y="0"/>
                    </a:lnTo>
                    <a:lnTo>
                      <a:pt x="308" y="2"/>
                    </a:lnTo>
                    <a:lnTo>
                      <a:pt x="311" y="5"/>
                    </a:lnTo>
                    <a:lnTo>
                      <a:pt x="312" y="8"/>
                    </a:lnTo>
                    <a:lnTo>
                      <a:pt x="312" y="13"/>
                    </a:lnTo>
                    <a:lnTo>
                      <a:pt x="311" y="16"/>
                    </a:lnTo>
                    <a:lnTo>
                      <a:pt x="30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2" name="Freeform 311"/>
              <p:cNvSpPr>
                <a:spLocks/>
              </p:cNvSpPr>
              <p:nvPr/>
            </p:nvSpPr>
            <p:spPr bwMode="auto">
              <a:xfrm>
                <a:off x="1514" y="1317"/>
                <a:ext cx="125" cy="188"/>
              </a:xfrm>
              <a:custGeom>
                <a:avLst/>
                <a:gdLst>
                  <a:gd name="T0" fmla="*/ 0 w 375"/>
                  <a:gd name="T1" fmla="*/ 0 h 566"/>
                  <a:gd name="T2" fmla="*/ 0 w 375"/>
                  <a:gd name="T3" fmla="*/ 0 h 566"/>
                  <a:gd name="T4" fmla="*/ 0 w 375"/>
                  <a:gd name="T5" fmla="*/ 0 h 566"/>
                  <a:gd name="T6" fmla="*/ 0 w 375"/>
                  <a:gd name="T7" fmla="*/ 0 h 566"/>
                  <a:gd name="T8" fmla="*/ 0 w 375"/>
                  <a:gd name="T9" fmla="*/ 0 h 566"/>
                  <a:gd name="T10" fmla="*/ 0 w 375"/>
                  <a:gd name="T11" fmla="*/ 0 h 566"/>
                  <a:gd name="T12" fmla="*/ 0 w 375"/>
                  <a:gd name="T13" fmla="*/ 0 h 566"/>
                  <a:gd name="T14" fmla="*/ 0 w 375"/>
                  <a:gd name="T15" fmla="*/ 0 h 566"/>
                  <a:gd name="T16" fmla="*/ 0 w 375"/>
                  <a:gd name="T17" fmla="*/ 0 h 566"/>
                  <a:gd name="T18" fmla="*/ 0 w 375"/>
                  <a:gd name="T19" fmla="*/ 0 h 566"/>
                  <a:gd name="T20" fmla="*/ 0 w 375"/>
                  <a:gd name="T21" fmla="*/ 0 h 566"/>
                  <a:gd name="T22" fmla="*/ 0 w 375"/>
                  <a:gd name="T23" fmla="*/ 0 h 566"/>
                  <a:gd name="T24" fmla="*/ 0 w 375"/>
                  <a:gd name="T25" fmla="*/ 0 h 566"/>
                  <a:gd name="T26" fmla="*/ 0 w 375"/>
                  <a:gd name="T27" fmla="*/ 0 h 566"/>
                  <a:gd name="T28" fmla="*/ 0 w 375"/>
                  <a:gd name="T29" fmla="*/ 0 h 566"/>
                  <a:gd name="T30" fmla="*/ 0 w 375"/>
                  <a:gd name="T31" fmla="*/ 0 h 566"/>
                  <a:gd name="T32" fmla="*/ 0 w 375"/>
                  <a:gd name="T33" fmla="*/ 0 h 566"/>
                  <a:gd name="T34" fmla="*/ 0 w 375"/>
                  <a:gd name="T35" fmla="*/ 0 h 566"/>
                  <a:gd name="T36" fmla="*/ 0 w 375"/>
                  <a:gd name="T37" fmla="*/ 0 h 566"/>
                  <a:gd name="T38" fmla="*/ 0 w 375"/>
                  <a:gd name="T39" fmla="*/ 0 h 566"/>
                  <a:gd name="T40" fmla="*/ 0 w 375"/>
                  <a:gd name="T41" fmla="*/ 0 h 566"/>
                  <a:gd name="T42" fmla="*/ 0 w 375"/>
                  <a:gd name="T43" fmla="*/ 0 h 566"/>
                  <a:gd name="T44" fmla="*/ 0 w 375"/>
                  <a:gd name="T45" fmla="*/ 0 h 566"/>
                  <a:gd name="T46" fmla="*/ 0 w 375"/>
                  <a:gd name="T47" fmla="*/ 0 h 566"/>
                  <a:gd name="T48" fmla="*/ 0 w 375"/>
                  <a:gd name="T49" fmla="*/ 0 h 566"/>
                  <a:gd name="T50" fmla="*/ 0 w 375"/>
                  <a:gd name="T51" fmla="*/ 0 h 566"/>
                  <a:gd name="T52" fmla="*/ 0 w 375"/>
                  <a:gd name="T53" fmla="*/ 0 h 566"/>
                  <a:gd name="T54" fmla="*/ 0 w 375"/>
                  <a:gd name="T55" fmla="*/ 0 h 566"/>
                  <a:gd name="T56" fmla="*/ 0 w 375"/>
                  <a:gd name="T57" fmla="*/ 0 h 566"/>
                  <a:gd name="T58" fmla="*/ 0 w 375"/>
                  <a:gd name="T59" fmla="*/ 0 h 566"/>
                  <a:gd name="T60" fmla="*/ 0 w 375"/>
                  <a:gd name="T61" fmla="*/ 0 h 566"/>
                  <a:gd name="T62" fmla="*/ 0 w 375"/>
                  <a:gd name="T63" fmla="*/ 0 h 566"/>
                  <a:gd name="T64" fmla="*/ 0 w 375"/>
                  <a:gd name="T65" fmla="*/ 0 h 566"/>
                  <a:gd name="T66" fmla="*/ 0 w 375"/>
                  <a:gd name="T67" fmla="*/ 0 h 566"/>
                  <a:gd name="T68" fmla="*/ 0 w 375"/>
                  <a:gd name="T69" fmla="*/ 0 h 566"/>
                  <a:gd name="T70" fmla="*/ 0 w 375"/>
                  <a:gd name="T71" fmla="*/ 0 h 566"/>
                  <a:gd name="T72" fmla="*/ 0 w 375"/>
                  <a:gd name="T73" fmla="*/ 0 h 566"/>
                  <a:gd name="T74" fmla="*/ 0 w 375"/>
                  <a:gd name="T75" fmla="*/ 0 h 566"/>
                  <a:gd name="T76" fmla="*/ 0 w 375"/>
                  <a:gd name="T77" fmla="*/ 0 h 566"/>
                  <a:gd name="T78" fmla="*/ 0 w 375"/>
                  <a:gd name="T79" fmla="*/ 0 h 566"/>
                  <a:gd name="T80" fmla="*/ 0 w 375"/>
                  <a:gd name="T81" fmla="*/ 0 h 566"/>
                  <a:gd name="T82" fmla="*/ 0 w 375"/>
                  <a:gd name="T83" fmla="*/ 0 h 566"/>
                  <a:gd name="T84" fmla="*/ 0 w 375"/>
                  <a:gd name="T85" fmla="*/ 0 h 566"/>
                  <a:gd name="T86" fmla="*/ 0 w 375"/>
                  <a:gd name="T87" fmla="*/ 0 h 566"/>
                  <a:gd name="T88" fmla="*/ 0 w 375"/>
                  <a:gd name="T89" fmla="*/ 0 h 566"/>
                  <a:gd name="T90" fmla="*/ 0 w 375"/>
                  <a:gd name="T91" fmla="*/ 0 h 566"/>
                  <a:gd name="T92" fmla="*/ 0 w 375"/>
                  <a:gd name="T93" fmla="*/ 0 h 566"/>
                  <a:gd name="T94" fmla="*/ 0 w 375"/>
                  <a:gd name="T95" fmla="*/ 0 h 566"/>
                  <a:gd name="T96" fmla="*/ 0 w 375"/>
                  <a:gd name="T97" fmla="*/ 0 h 566"/>
                  <a:gd name="T98" fmla="*/ 0 w 375"/>
                  <a:gd name="T99" fmla="*/ 0 h 566"/>
                  <a:gd name="T100" fmla="*/ 0 w 375"/>
                  <a:gd name="T101" fmla="*/ 0 h 566"/>
                  <a:gd name="T102" fmla="*/ 0 w 375"/>
                  <a:gd name="T103" fmla="*/ 0 h 566"/>
                  <a:gd name="T104" fmla="*/ 0 w 375"/>
                  <a:gd name="T105" fmla="*/ 0 h 566"/>
                  <a:gd name="T106" fmla="*/ 0 w 375"/>
                  <a:gd name="T107" fmla="*/ 0 h 566"/>
                  <a:gd name="T108" fmla="*/ 0 w 375"/>
                  <a:gd name="T109" fmla="*/ 0 h 566"/>
                  <a:gd name="T110" fmla="*/ 0 w 375"/>
                  <a:gd name="T111" fmla="*/ 0 h 566"/>
                  <a:gd name="T112" fmla="*/ 0 w 375"/>
                  <a:gd name="T113" fmla="*/ 0 h 566"/>
                  <a:gd name="T114" fmla="*/ 0 w 375"/>
                  <a:gd name="T115" fmla="*/ 0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5"/>
                  <a:gd name="T175" fmla="*/ 0 h 566"/>
                  <a:gd name="T176" fmla="*/ 375 w 375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5" h="566">
                    <a:moveTo>
                      <a:pt x="366" y="27"/>
                    </a:moveTo>
                    <a:lnTo>
                      <a:pt x="360" y="29"/>
                    </a:lnTo>
                    <a:lnTo>
                      <a:pt x="354" y="32"/>
                    </a:lnTo>
                    <a:lnTo>
                      <a:pt x="348" y="34"/>
                    </a:lnTo>
                    <a:lnTo>
                      <a:pt x="343" y="37"/>
                    </a:lnTo>
                    <a:lnTo>
                      <a:pt x="337" y="39"/>
                    </a:lnTo>
                    <a:lnTo>
                      <a:pt x="332" y="41"/>
                    </a:lnTo>
                    <a:lnTo>
                      <a:pt x="326" y="44"/>
                    </a:lnTo>
                    <a:lnTo>
                      <a:pt x="321" y="47"/>
                    </a:lnTo>
                    <a:lnTo>
                      <a:pt x="316" y="50"/>
                    </a:lnTo>
                    <a:lnTo>
                      <a:pt x="311" y="52"/>
                    </a:lnTo>
                    <a:lnTo>
                      <a:pt x="306" y="54"/>
                    </a:lnTo>
                    <a:lnTo>
                      <a:pt x="301" y="58"/>
                    </a:lnTo>
                    <a:lnTo>
                      <a:pt x="296" y="60"/>
                    </a:lnTo>
                    <a:lnTo>
                      <a:pt x="292" y="64"/>
                    </a:lnTo>
                    <a:lnTo>
                      <a:pt x="287" y="66"/>
                    </a:lnTo>
                    <a:lnTo>
                      <a:pt x="283" y="70"/>
                    </a:lnTo>
                    <a:lnTo>
                      <a:pt x="277" y="72"/>
                    </a:lnTo>
                    <a:lnTo>
                      <a:pt x="273" y="76"/>
                    </a:lnTo>
                    <a:lnTo>
                      <a:pt x="269" y="78"/>
                    </a:lnTo>
                    <a:lnTo>
                      <a:pt x="264" y="82"/>
                    </a:lnTo>
                    <a:lnTo>
                      <a:pt x="261" y="84"/>
                    </a:lnTo>
                    <a:lnTo>
                      <a:pt x="257" y="88"/>
                    </a:lnTo>
                    <a:lnTo>
                      <a:pt x="252" y="91"/>
                    </a:lnTo>
                    <a:lnTo>
                      <a:pt x="249" y="95"/>
                    </a:lnTo>
                    <a:lnTo>
                      <a:pt x="244" y="97"/>
                    </a:lnTo>
                    <a:lnTo>
                      <a:pt x="241" y="101"/>
                    </a:lnTo>
                    <a:lnTo>
                      <a:pt x="237" y="104"/>
                    </a:lnTo>
                    <a:lnTo>
                      <a:pt x="233" y="108"/>
                    </a:lnTo>
                    <a:lnTo>
                      <a:pt x="230" y="111"/>
                    </a:lnTo>
                    <a:lnTo>
                      <a:pt x="226" y="115"/>
                    </a:lnTo>
                    <a:lnTo>
                      <a:pt x="223" y="118"/>
                    </a:lnTo>
                    <a:lnTo>
                      <a:pt x="219" y="122"/>
                    </a:lnTo>
                    <a:lnTo>
                      <a:pt x="216" y="126"/>
                    </a:lnTo>
                    <a:lnTo>
                      <a:pt x="212" y="129"/>
                    </a:lnTo>
                    <a:lnTo>
                      <a:pt x="209" y="133"/>
                    </a:lnTo>
                    <a:lnTo>
                      <a:pt x="205" y="137"/>
                    </a:lnTo>
                    <a:lnTo>
                      <a:pt x="201" y="141"/>
                    </a:lnTo>
                    <a:lnTo>
                      <a:pt x="198" y="146"/>
                    </a:lnTo>
                    <a:lnTo>
                      <a:pt x="196" y="149"/>
                    </a:lnTo>
                    <a:lnTo>
                      <a:pt x="192" y="153"/>
                    </a:lnTo>
                    <a:lnTo>
                      <a:pt x="188" y="156"/>
                    </a:lnTo>
                    <a:lnTo>
                      <a:pt x="186" y="161"/>
                    </a:lnTo>
                    <a:lnTo>
                      <a:pt x="182" y="166"/>
                    </a:lnTo>
                    <a:lnTo>
                      <a:pt x="179" y="171"/>
                    </a:lnTo>
                    <a:lnTo>
                      <a:pt x="177" y="174"/>
                    </a:lnTo>
                    <a:lnTo>
                      <a:pt x="173" y="179"/>
                    </a:lnTo>
                    <a:lnTo>
                      <a:pt x="169" y="184"/>
                    </a:lnTo>
                    <a:lnTo>
                      <a:pt x="167" y="188"/>
                    </a:lnTo>
                    <a:lnTo>
                      <a:pt x="164" y="192"/>
                    </a:lnTo>
                    <a:lnTo>
                      <a:pt x="161" y="197"/>
                    </a:lnTo>
                    <a:lnTo>
                      <a:pt x="158" y="201"/>
                    </a:lnTo>
                    <a:lnTo>
                      <a:pt x="154" y="206"/>
                    </a:lnTo>
                    <a:lnTo>
                      <a:pt x="152" y="211"/>
                    </a:lnTo>
                    <a:lnTo>
                      <a:pt x="148" y="217"/>
                    </a:lnTo>
                    <a:lnTo>
                      <a:pt x="145" y="222"/>
                    </a:lnTo>
                    <a:lnTo>
                      <a:pt x="142" y="228"/>
                    </a:lnTo>
                    <a:lnTo>
                      <a:pt x="139" y="232"/>
                    </a:lnTo>
                    <a:lnTo>
                      <a:pt x="136" y="237"/>
                    </a:lnTo>
                    <a:lnTo>
                      <a:pt x="133" y="243"/>
                    </a:lnTo>
                    <a:lnTo>
                      <a:pt x="130" y="249"/>
                    </a:lnTo>
                    <a:lnTo>
                      <a:pt x="127" y="254"/>
                    </a:lnTo>
                    <a:lnTo>
                      <a:pt x="123" y="260"/>
                    </a:lnTo>
                    <a:lnTo>
                      <a:pt x="121" y="264"/>
                    </a:lnTo>
                    <a:lnTo>
                      <a:pt x="118" y="271"/>
                    </a:lnTo>
                    <a:lnTo>
                      <a:pt x="115" y="275"/>
                    </a:lnTo>
                    <a:lnTo>
                      <a:pt x="114" y="279"/>
                    </a:lnTo>
                    <a:lnTo>
                      <a:pt x="111" y="282"/>
                    </a:lnTo>
                    <a:lnTo>
                      <a:pt x="109" y="286"/>
                    </a:lnTo>
                    <a:lnTo>
                      <a:pt x="108" y="289"/>
                    </a:lnTo>
                    <a:lnTo>
                      <a:pt x="105" y="293"/>
                    </a:lnTo>
                    <a:lnTo>
                      <a:pt x="104" y="296"/>
                    </a:lnTo>
                    <a:lnTo>
                      <a:pt x="103" y="300"/>
                    </a:lnTo>
                    <a:lnTo>
                      <a:pt x="101" y="303"/>
                    </a:lnTo>
                    <a:lnTo>
                      <a:pt x="99" y="307"/>
                    </a:lnTo>
                    <a:lnTo>
                      <a:pt x="98" y="311"/>
                    </a:lnTo>
                    <a:lnTo>
                      <a:pt x="97" y="314"/>
                    </a:lnTo>
                    <a:lnTo>
                      <a:pt x="96" y="318"/>
                    </a:lnTo>
                    <a:lnTo>
                      <a:pt x="95" y="321"/>
                    </a:lnTo>
                    <a:lnTo>
                      <a:pt x="94" y="324"/>
                    </a:lnTo>
                    <a:lnTo>
                      <a:pt x="92" y="327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9" y="338"/>
                    </a:lnTo>
                    <a:lnTo>
                      <a:pt x="88" y="341"/>
                    </a:lnTo>
                    <a:lnTo>
                      <a:pt x="86" y="344"/>
                    </a:lnTo>
                    <a:lnTo>
                      <a:pt x="85" y="347"/>
                    </a:lnTo>
                    <a:lnTo>
                      <a:pt x="84" y="352"/>
                    </a:lnTo>
                    <a:lnTo>
                      <a:pt x="84" y="356"/>
                    </a:lnTo>
                    <a:lnTo>
                      <a:pt x="83" y="359"/>
                    </a:lnTo>
                    <a:lnTo>
                      <a:pt x="82" y="363"/>
                    </a:lnTo>
                    <a:lnTo>
                      <a:pt x="79" y="366"/>
                    </a:lnTo>
                    <a:lnTo>
                      <a:pt x="79" y="371"/>
                    </a:lnTo>
                    <a:lnTo>
                      <a:pt x="77" y="375"/>
                    </a:lnTo>
                    <a:lnTo>
                      <a:pt x="76" y="379"/>
                    </a:lnTo>
                    <a:lnTo>
                      <a:pt x="75" y="384"/>
                    </a:lnTo>
                    <a:lnTo>
                      <a:pt x="75" y="389"/>
                    </a:lnTo>
                    <a:lnTo>
                      <a:pt x="71" y="394"/>
                    </a:lnTo>
                    <a:lnTo>
                      <a:pt x="70" y="400"/>
                    </a:lnTo>
                    <a:lnTo>
                      <a:pt x="69" y="402"/>
                    </a:lnTo>
                    <a:lnTo>
                      <a:pt x="67" y="405"/>
                    </a:lnTo>
                    <a:lnTo>
                      <a:pt x="66" y="408"/>
                    </a:lnTo>
                    <a:lnTo>
                      <a:pt x="65" y="411"/>
                    </a:lnTo>
                    <a:lnTo>
                      <a:pt x="64" y="416"/>
                    </a:lnTo>
                    <a:lnTo>
                      <a:pt x="62" y="422"/>
                    </a:lnTo>
                    <a:lnTo>
                      <a:pt x="60" y="427"/>
                    </a:lnTo>
                    <a:lnTo>
                      <a:pt x="59" y="433"/>
                    </a:lnTo>
                    <a:lnTo>
                      <a:pt x="57" y="437"/>
                    </a:lnTo>
                    <a:lnTo>
                      <a:pt x="56" y="442"/>
                    </a:lnTo>
                    <a:lnTo>
                      <a:pt x="54" y="447"/>
                    </a:lnTo>
                    <a:lnTo>
                      <a:pt x="52" y="452"/>
                    </a:lnTo>
                    <a:lnTo>
                      <a:pt x="51" y="456"/>
                    </a:lnTo>
                    <a:lnTo>
                      <a:pt x="50" y="461"/>
                    </a:lnTo>
                    <a:lnTo>
                      <a:pt x="49" y="466"/>
                    </a:lnTo>
                    <a:lnTo>
                      <a:pt x="47" y="472"/>
                    </a:lnTo>
                    <a:lnTo>
                      <a:pt x="46" y="477"/>
                    </a:lnTo>
                    <a:lnTo>
                      <a:pt x="44" y="481"/>
                    </a:lnTo>
                    <a:lnTo>
                      <a:pt x="43" y="486"/>
                    </a:lnTo>
                    <a:lnTo>
                      <a:pt x="41" y="491"/>
                    </a:lnTo>
                    <a:lnTo>
                      <a:pt x="40" y="496"/>
                    </a:lnTo>
                    <a:lnTo>
                      <a:pt x="39" y="500"/>
                    </a:lnTo>
                    <a:lnTo>
                      <a:pt x="38" y="506"/>
                    </a:lnTo>
                    <a:lnTo>
                      <a:pt x="37" y="511"/>
                    </a:lnTo>
                    <a:lnTo>
                      <a:pt x="35" y="516"/>
                    </a:lnTo>
                    <a:lnTo>
                      <a:pt x="34" y="522"/>
                    </a:lnTo>
                    <a:lnTo>
                      <a:pt x="33" y="526"/>
                    </a:lnTo>
                    <a:lnTo>
                      <a:pt x="32" y="532"/>
                    </a:lnTo>
                    <a:lnTo>
                      <a:pt x="31" y="537"/>
                    </a:lnTo>
                    <a:lnTo>
                      <a:pt x="30" y="543"/>
                    </a:lnTo>
                    <a:lnTo>
                      <a:pt x="28" y="547"/>
                    </a:lnTo>
                    <a:lnTo>
                      <a:pt x="28" y="550"/>
                    </a:lnTo>
                    <a:lnTo>
                      <a:pt x="27" y="553"/>
                    </a:lnTo>
                    <a:lnTo>
                      <a:pt x="27" y="556"/>
                    </a:lnTo>
                    <a:lnTo>
                      <a:pt x="26" y="558"/>
                    </a:lnTo>
                    <a:lnTo>
                      <a:pt x="24" y="561"/>
                    </a:lnTo>
                    <a:lnTo>
                      <a:pt x="21" y="562"/>
                    </a:lnTo>
                    <a:lnTo>
                      <a:pt x="20" y="564"/>
                    </a:lnTo>
                    <a:lnTo>
                      <a:pt x="15" y="566"/>
                    </a:lnTo>
                    <a:lnTo>
                      <a:pt x="11" y="566"/>
                    </a:lnTo>
                    <a:lnTo>
                      <a:pt x="5" y="563"/>
                    </a:lnTo>
                    <a:lnTo>
                      <a:pt x="2" y="560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3"/>
                    </a:lnTo>
                    <a:lnTo>
                      <a:pt x="1" y="550"/>
                    </a:lnTo>
                    <a:lnTo>
                      <a:pt x="1" y="547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37"/>
                    </a:lnTo>
                    <a:lnTo>
                      <a:pt x="3" y="534"/>
                    </a:lnTo>
                    <a:lnTo>
                      <a:pt x="5" y="531"/>
                    </a:lnTo>
                    <a:lnTo>
                      <a:pt x="5" y="529"/>
                    </a:lnTo>
                    <a:lnTo>
                      <a:pt x="6" y="525"/>
                    </a:lnTo>
                    <a:lnTo>
                      <a:pt x="7" y="519"/>
                    </a:lnTo>
                    <a:lnTo>
                      <a:pt x="8" y="515"/>
                    </a:lnTo>
                    <a:lnTo>
                      <a:pt x="11" y="509"/>
                    </a:lnTo>
                    <a:lnTo>
                      <a:pt x="12" y="504"/>
                    </a:lnTo>
                    <a:lnTo>
                      <a:pt x="13" y="498"/>
                    </a:lnTo>
                    <a:lnTo>
                      <a:pt x="14" y="493"/>
                    </a:lnTo>
                    <a:lnTo>
                      <a:pt x="15" y="489"/>
                    </a:lnTo>
                    <a:lnTo>
                      <a:pt x="16" y="484"/>
                    </a:lnTo>
                    <a:lnTo>
                      <a:pt x="18" y="479"/>
                    </a:lnTo>
                    <a:lnTo>
                      <a:pt x="19" y="474"/>
                    </a:lnTo>
                    <a:lnTo>
                      <a:pt x="20" y="470"/>
                    </a:lnTo>
                    <a:lnTo>
                      <a:pt x="21" y="465"/>
                    </a:lnTo>
                    <a:lnTo>
                      <a:pt x="22" y="459"/>
                    </a:lnTo>
                    <a:lnTo>
                      <a:pt x="24" y="454"/>
                    </a:lnTo>
                    <a:lnTo>
                      <a:pt x="25" y="449"/>
                    </a:lnTo>
                    <a:lnTo>
                      <a:pt x="27" y="445"/>
                    </a:lnTo>
                    <a:lnTo>
                      <a:pt x="27" y="439"/>
                    </a:lnTo>
                    <a:lnTo>
                      <a:pt x="28" y="434"/>
                    </a:lnTo>
                    <a:lnTo>
                      <a:pt x="31" y="428"/>
                    </a:lnTo>
                    <a:lnTo>
                      <a:pt x="32" y="423"/>
                    </a:lnTo>
                    <a:lnTo>
                      <a:pt x="33" y="417"/>
                    </a:lnTo>
                    <a:lnTo>
                      <a:pt x="34" y="413"/>
                    </a:lnTo>
                    <a:lnTo>
                      <a:pt x="35" y="407"/>
                    </a:lnTo>
                    <a:lnTo>
                      <a:pt x="37" y="402"/>
                    </a:lnTo>
                    <a:lnTo>
                      <a:pt x="38" y="398"/>
                    </a:lnTo>
                    <a:lnTo>
                      <a:pt x="39" y="396"/>
                    </a:lnTo>
                    <a:lnTo>
                      <a:pt x="39" y="392"/>
                    </a:lnTo>
                    <a:lnTo>
                      <a:pt x="40" y="390"/>
                    </a:lnTo>
                    <a:lnTo>
                      <a:pt x="40" y="386"/>
                    </a:lnTo>
                    <a:lnTo>
                      <a:pt x="41" y="384"/>
                    </a:lnTo>
                    <a:lnTo>
                      <a:pt x="43" y="382"/>
                    </a:lnTo>
                    <a:lnTo>
                      <a:pt x="44" y="378"/>
                    </a:lnTo>
                    <a:lnTo>
                      <a:pt x="44" y="376"/>
                    </a:lnTo>
                    <a:lnTo>
                      <a:pt x="45" y="372"/>
                    </a:lnTo>
                    <a:lnTo>
                      <a:pt x="45" y="369"/>
                    </a:lnTo>
                    <a:lnTo>
                      <a:pt x="46" y="366"/>
                    </a:lnTo>
                    <a:lnTo>
                      <a:pt x="46" y="362"/>
                    </a:lnTo>
                    <a:lnTo>
                      <a:pt x="47" y="358"/>
                    </a:lnTo>
                    <a:lnTo>
                      <a:pt x="49" y="354"/>
                    </a:lnTo>
                    <a:lnTo>
                      <a:pt x="50" y="352"/>
                    </a:lnTo>
                    <a:lnTo>
                      <a:pt x="51" y="347"/>
                    </a:lnTo>
                    <a:lnTo>
                      <a:pt x="52" y="344"/>
                    </a:lnTo>
                    <a:lnTo>
                      <a:pt x="53" y="340"/>
                    </a:lnTo>
                    <a:lnTo>
                      <a:pt x="54" y="337"/>
                    </a:lnTo>
                    <a:lnTo>
                      <a:pt x="56" y="332"/>
                    </a:lnTo>
                    <a:lnTo>
                      <a:pt x="57" y="328"/>
                    </a:lnTo>
                    <a:lnTo>
                      <a:pt x="58" y="325"/>
                    </a:lnTo>
                    <a:lnTo>
                      <a:pt x="60" y="321"/>
                    </a:lnTo>
                    <a:lnTo>
                      <a:pt x="60" y="318"/>
                    </a:lnTo>
                    <a:lnTo>
                      <a:pt x="63" y="313"/>
                    </a:lnTo>
                    <a:lnTo>
                      <a:pt x="64" y="308"/>
                    </a:lnTo>
                    <a:lnTo>
                      <a:pt x="65" y="305"/>
                    </a:lnTo>
                    <a:lnTo>
                      <a:pt x="67" y="301"/>
                    </a:lnTo>
                    <a:lnTo>
                      <a:pt x="69" y="298"/>
                    </a:lnTo>
                    <a:lnTo>
                      <a:pt x="70" y="293"/>
                    </a:lnTo>
                    <a:lnTo>
                      <a:pt x="72" y="289"/>
                    </a:lnTo>
                    <a:lnTo>
                      <a:pt x="75" y="284"/>
                    </a:lnTo>
                    <a:lnTo>
                      <a:pt x="76" y="281"/>
                    </a:lnTo>
                    <a:lnTo>
                      <a:pt x="78" y="276"/>
                    </a:lnTo>
                    <a:lnTo>
                      <a:pt x="79" y="273"/>
                    </a:lnTo>
                    <a:lnTo>
                      <a:pt x="82" y="269"/>
                    </a:lnTo>
                    <a:lnTo>
                      <a:pt x="84" y="264"/>
                    </a:lnTo>
                    <a:lnTo>
                      <a:pt x="85" y="261"/>
                    </a:lnTo>
                    <a:lnTo>
                      <a:pt x="89" y="257"/>
                    </a:lnTo>
                    <a:lnTo>
                      <a:pt x="91" y="250"/>
                    </a:lnTo>
                    <a:lnTo>
                      <a:pt x="95" y="244"/>
                    </a:lnTo>
                    <a:lnTo>
                      <a:pt x="98" y="238"/>
                    </a:lnTo>
                    <a:lnTo>
                      <a:pt x="102" y="233"/>
                    </a:lnTo>
                    <a:lnTo>
                      <a:pt x="104" y="226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1"/>
                    </a:lnTo>
                    <a:lnTo>
                      <a:pt x="118" y="205"/>
                    </a:lnTo>
                    <a:lnTo>
                      <a:pt x="121" y="200"/>
                    </a:lnTo>
                    <a:lnTo>
                      <a:pt x="124" y="194"/>
                    </a:lnTo>
                    <a:lnTo>
                      <a:pt x="128" y="190"/>
                    </a:lnTo>
                    <a:lnTo>
                      <a:pt x="132" y="185"/>
                    </a:lnTo>
                    <a:lnTo>
                      <a:pt x="135" y="180"/>
                    </a:lnTo>
                    <a:lnTo>
                      <a:pt x="137" y="175"/>
                    </a:lnTo>
                    <a:lnTo>
                      <a:pt x="142" y="171"/>
                    </a:lnTo>
                    <a:lnTo>
                      <a:pt x="145" y="166"/>
                    </a:lnTo>
                    <a:lnTo>
                      <a:pt x="148" y="161"/>
                    </a:lnTo>
                    <a:lnTo>
                      <a:pt x="152" y="155"/>
                    </a:lnTo>
                    <a:lnTo>
                      <a:pt x="155" y="152"/>
                    </a:lnTo>
                    <a:lnTo>
                      <a:pt x="158" y="147"/>
                    </a:lnTo>
                    <a:lnTo>
                      <a:pt x="162" y="142"/>
                    </a:lnTo>
                    <a:lnTo>
                      <a:pt x="166" y="137"/>
                    </a:lnTo>
                    <a:lnTo>
                      <a:pt x="169" y="134"/>
                    </a:lnTo>
                    <a:lnTo>
                      <a:pt x="172" y="129"/>
                    </a:lnTo>
                    <a:lnTo>
                      <a:pt x="177" y="126"/>
                    </a:lnTo>
                    <a:lnTo>
                      <a:pt x="180" y="121"/>
                    </a:lnTo>
                    <a:lnTo>
                      <a:pt x="184" y="117"/>
                    </a:lnTo>
                    <a:lnTo>
                      <a:pt x="187" y="112"/>
                    </a:lnTo>
                    <a:lnTo>
                      <a:pt x="191" y="109"/>
                    </a:lnTo>
                    <a:lnTo>
                      <a:pt x="196" y="104"/>
                    </a:lnTo>
                    <a:lnTo>
                      <a:pt x="199" y="102"/>
                    </a:lnTo>
                    <a:lnTo>
                      <a:pt x="203" y="97"/>
                    </a:lnTo>
                    <a:lnTo>
                      <a:pt x="206" y="93"/>
                    </a:lnTo>
                    <a:lnTo>
                      <a:pt x="210" y="89"/>
                    </a:lnTo>
                    <a:lnTo>
                      <a:pt x="214" y="86"/>
                    </a:lnTo>
                    <a:lnTo>
                      <a:pt x="218" y="83"/>
                    </a:lnTo>
                    <a:lnTo>
                      <a:pt x="223" y="78"/>
                    </a:lnTo>
                    <a:lnTo>
                      <a:pt x="226" y="76"/>
                    </a:lnTo>
                    <a:lnTo>
                      <a:pt x="231" y="72"/>
                    </a:lnTo>
                    <a:lnTo>
                      <a:pt x="235" y="69"/>
                    </a:lnTo>
                    <a:lnTo>
                      <a:pt x="239" y="65"/>
                    </a:lnTo>
                    <a:lnTo>
                      <a:pt x="244" y="61"/>
                    </a:lnTo>
                    <a:lnTo>
                      <a:pt x="249" y="59"/>
                    </a:lnTo>
                    <a:lnTo>
                      <a:pt x="254" y="56"/>
                    </a:lnTo>
                    <a:lnTo>
                      <a:pt x="258" y="52"/>
                    </a:lnTo>
                    <a:lnTo>
                      <a:pt x="263" y="48"/>
                    </a:lnTo>
                    <a:lnTo>
                      <a:pt x="268" y="46"/>
                    </a:lnTo>
                    <a:lnTo>
                      <a:pt x="273" y="44"/>
                    </a:lnTo>
                    <a:lnTo>
                      <a:pt x="277" y="40"/>
                    </a:lnTo>
                    <a:lnTo>
                      <a:pt x="282" y="37"/>
                    </a:lnTo>
                    <a:lnTo>
                      <a:pt x="288" y="34"/>
                    </a:lnTo>
                    <a:lnTo>
                      <a:pt x="293" y="31"/>
                    </a:lnTo>
                    <a:lnTo>
                      <a:pt x="297" y="28"/>
                    </a:lnTo>
                    <a:lnTo>
                      <a:pt x="303" y="25"/>
                    </a:lnTo>
                    <a:lnTo>
                      <a:pt x="309" y="22"/>
                    </a:lnTo>
                    <a:lnTo>
                      <a:pt x="314" y="20"/>
                    </a:lnTo>
                    <a:lnTo>
                      <a:pt x="320" y="16"/>
                    </a:lnTo>
                    <a:lnTo>
                      <a:pt x="326" y="14"/>
                    </a:lnTo>
                    <a:lnTo>
                      <a:pt x="332" y="12"/>
                    </a:lnTo>
                    <a:lnTo>
                      <a:pt x="338" y="9"/>
                    </a:lnTo>
                    <a:lnTo>
                      <a:pt x="344" y="7"/>
                    </a:lnTo>
                    <a:lnTo>
                      <a:pt x="351" y="5"/>
                    </a:lnTo>
                    <a:lnTo>
                      <a:pt x="357" y="2"/>
                    </a:lnTo>
                    <a:lnTo>
                      <a:pt x="359" y="0"/>
                    </a:lnTo>
                    <a:lnTo>
                      <a:pt x="363" y="0"/>
                    </a:lnTo>
                    <a:lnTo>
                      <a:pt x="365" y="0"/>
                    </a:lnTo>
                    <a:lnTo>
                      <a:pt x="367" y="2"/>
                    </a:lnTo>
                    <a:lnTo>
                      <a:pt x="371" y="5"/>
                    </a:lnTo>
                    <a:lnTo>
                      <a:pt x="375" y="9"/>
                    </a:lnTo>
                    <a:lnTo>
                      <a:pt x="375" y="14"/>
                    </a:lnTo>
                    <a:lnTo>
                      <a:pt x="375" y="20"/>
                    </a:lnTo>
                    <a:lnTo>
                      <a:pt x="373" y="21"/>
                    </a:lnTo>
                    <a:lnTo>
                      <a:pt x="371" y="24"/>
                    </a:lnTo>
                    <a:lnTo>
                      <a:pt x="370" y="25"/>
                    </a:lnTo>
                    <a:lnTo>
                      <a:pt x="36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3" name="Freeform 312"/>
              <p:cNvSpPr>
                <a:spLocks/>
              </p:cNvSpPr>
              <p:nvPr/>
            </p:nvSpPr>
            <p:spPr bwMode="auto">
              <a:xfrm>
                <a:off x="1476" y="1273"/>
                <a:ext cx="156" cy="239"/>
              </a:xfrm>
              <a:custGeom>
                <a:avLst/>
                <a:gdLst>
                  <a:gd name="T0" fmla="*/ 0 w 466"/>
                  <a:gd name="T1" fmla="*/ 0 h 717"/>
                  <a:gd name="T2" fmla="*/ 0 w 466"/>
                  <a:gd name="T3" fmla="*/ 0 h 717"/>
                  <a:gd name="T4" fmla="*/ 0 w 466"/>
                  <a:gd name="T5" fmla="*/ 0 h 717"/>
                  <a:gd name="T6" fmla="*/ 0 w 466"/>
                  <a:gd name="T7" fmla="*/ 0 h 717"/>
                  <a:gd name="T8" fmla="*/ 0 w 466"/>
                  <a:gd name="T9" fmla="*/ 0 h 717"/>
                  <a:gd name="T10" fmla="*/ 0 w 466"/>
                  <a:gd name="T11" fmla="*/ 0 h 717"/>
                  <a:gd name="T12" fmla="*/ 0 w 466"/>
                  <a:gd name="T13" fmla="*/ 0 h 717"/>
                  <a:gd name="T14" fmla="*/ 0 w 466"/>
                  <a:gd name="T15" fmla="*/ 0 h 717"/>
                  <a:gd name="T16" fmla="*/ 0 w 466"/>
                  <a:gd name="T17" fmla="*/ 0 h 717"/>
                  <a:gd name="T18" fmla="*/ 0 w 466"/>
                  <a:gd name="T19" fmla="*/ 0 h 717"/>
                  <a:gd name="T20" fmla="*/ 0 w 466"/>
                  <a:gd name="T21" fmla="*/ 0 h 717"/>
                  <a:gd name="T22" fmla="*/ 0 w 466"/>
                  <a:gd name="T23" fmla="*/ 0 h 717"/>
                  <a:gd name="T24" fmla="*/ 0 w 466"/>
                  <a:gd name="T25" fmla="*/ 0 h 717"/>
                  <a:gd name="T26" fmla="*/ 0 w 466"/>
                  <a:gd name="T27" fmla="*/ 0 h 717"/>
                  <a:gd name="T28" fmla="*/ 0 w 466"/>
                  <a:gd name="T29" fmla="*/ 0 h 717"/>
                  <a:gd name="T30" fmla="*/ 0 w 466"/>
                  <a:gd name="T31" fmla="*/ 0 h 717"/>
                  <a:gd name="T32" fmla="*/ 0 w 466"/>
                  <a:gd name="T33" fmla="*/ 0 h 717"/>
                  <a:gd name="T34" fmla="*/ 0 w 466"/>
                  <a:gd name="T35" fmla="*/ 0 h 717"/>
                  <a:gd name="T36" fmla="*/ 0 w 466"/>
                  <a:gd name="T37" fmla="*/ 0 h 717"/>
                  <a:gd name="T38" fmla="*/ 0 w 466"/>
                  <a:gd name="T39" fmla="*/ 0 h 717"/>
                  <a:gd name="T40" fmla="*/ 0 w 466"/>
                  <a:gd name="T41" fmla="*/ 0 h 717"/>
                  <a:gd name="T42" fmla="*/ 0 w 466"/>
                  <a:gd name="T43" fmla="*/ 0 h 717"/>
                  <a:gd name="T44" fmla="*/ 0 w 466"/>
                  <a:gd name="T45" fmla="*/ 0 h 717"/>
                  <a:gd name="T46" fmla="*/ 0 w 466"/>
                  <a:gd name="T47" fmla="*/ 0 h 717"/>
                  <a:gd name="T48" fmla="*/ 0 w 466"/>
                  <a:gd name="T49" fmla="*/ 0 h 717"/>
                  <a:gd name="T50" fmla="*/ 0 w 466"/>
                  <a:gd name="T51" fmla="*/ 0 h 717"/>
                  <a:gd name="T52" fmla="*/ 0 w 466"/>
                  <a:gd name="T53" fmla="*/ 0 h 717"/>
                  <a:gd name="T54" fmla="*/ 0 w 466"/>
                  <a:gd name="T55" fmla="*/ 0 h 717"/>
                  <a:gd name="T56" fmla="*/ 0 w 466"/>
                  <a:gd name="T57" fmla="*/ 0 h 717"/>
                  <a:gd name="T58" fmla="*/ 0 w 466"/>
                  <a:gd name="T59" fmla="*/ 0 h 717"/>
                  <a:gd name="T60" fmla="*/ 0 w 466"/>
                  <a:gd name="T61" fmla="*/ 0 h 717"/>
                  <a:gd name="T62" fmla="*/ 0 w 466"/>
                  <a:gd name="T63" fmla="*/ 0 h 717"/>
                  <a:gd name="T64" fmla="*/ 0 w 466"/>
                  <a:gd name="T65" fmla="*/ 0 h 717"/>
                  <a:gd name="T66" fmla="*/ 0 w 466"/>
                  <a:gd name="T67" fmla="*/ 0 h 717"/>
                  <a:gd name="T68" fmla="*/ 0 w 466"/>
                  <a:gd name="T69" fmla="*/ 0 h 717"/>
                  <a:gd name="T70" fmla="*/ 0 w 466"/>
                  <a:gd name="T71" fmla="*/ 0 h 717"/>
                  <a:gd name="T72" fmla="*/ 0 w 466"/>
                  <a:gd name="T73" fmla="*/ 0 h 717"/>
                  <a:gd name="T74" fmla="*/ 0 w 466"/>
                  <a:gd name="T75" fmla="*/ 0 h 717"/>
                  <a:gd name="T76" fmla="*/ 0 w 466"/>
                  <a:gd name="T77" fmla="*/ 0 h 717"/>
                  <a:gd name="T78" fmla="*/ 0 w 466"/>
                  <a:gd name="T79" fmla="*/ 0 h 717"/>
                  <a:gd name="T80" fmla="*/ 0 w 466"/>
                  <a:gd name="T81" fmla="*/ 0 h 717"/>
                  <a:gd name="T82" fmla="*/ 0 w 466"/>
                  <a:gd name="T83" fmla="*/ 0 h 717"/>
                  <a:gd name="T84" fmla="*/ 0 w 466"/>
                  <a:gd name="T85" fmla="*/ 0 h 717"/>
                  <a:gd name="T86" fmla="*/ 0 w 466"/>
                  <a:gd name="T87" fmla="*/ 0 h 717"/>
                  <a:gd name="T88" fmla="*/ 0 w 466"/>
                  <a:gd name="T89" fmla="*/ 0 h 717"/>
                  <a:gd name="T90" fmla="*/ 0 w 466"/>
                  <a:gd name="T91" fmla="*/ 0 h 717"/>
                  <a:gd name="T92" fmla="*/ 0 w 466"/>
                  <a:gd name="T93" fmla="*/ 0 h 717"/>
                  <a:gd name="T94" fmla="*/ 0 w 466"/>
                  <a:gd name="T95" fmla="*/ 0 h 717"/>
                  <a:gd name="T96" fmla="*/ 0 w 466"/>
                  <a:gd name="T97" fmla="*/ 0 h 717"/>
                  <a:gd name="T98" fmla="*/ 0 w 466"/>
                  <a:gd name="T99" fmla="*/ 0 h 717"/>
                  <a:gd name="T100" fmla="*/ 0 w 466"/>
                  <a:gd name="T101" fmla="*/ 0 h 717"/>
                  <a:gd name="T102" fmla="*/ 0 w 466"/>
                  <a:gd name="T103" fmla="*/ 0 h 717"/>
                  <a:gd name="T104" fmla="*/ 0 w 466"/>
                  <a:gd name="T105" fmla="*/ 0 h 717"/>
                  <a:gd name="T106" fmla="*/ 0 w 466"/>
                  <a:gd name="T107" fmla="*/ 0 h 717"/>
                  <a:gd name="T108" fmla="*/ 0 w 466"/>
                  <a:gd name="T109" fmla="*/ 0 h 717"/>
                  <a:gd name="T110" fmla="*/ 0 w 466"/>
                  <a:gd name="T111" fmla="*/ 0 h 7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6"/>
                  <a:gd name="T169" fmla="*/ 0 h 717"/>
                  <a:gd name="T170" fmla="*/ 466 w 466"/>
                  <a:gd name="T171" fmla="*/ 717 h 7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6" h="717">
                    <a:moveTo>
                      <a:pt x="461" y="20"/>
                    </a:moveTo>
                    <a:lnTo>
                      <a:pt x="453" y="25"/>
                    </a:lnTo>
                    <a:lnTo>
                      <a:pt x="445" y="29"/>
                    </a:lnTo>
                    <a:lnTo>
                      <a:pt x="438" y="34"/>
                    </a:lnTo>
                    <a:lnTo>
                      <a:pt x="430" y="38"/>
                    </a:lnTo>
                    <a:lnTo>
                      <a:pt x="423" y="43"/>
                    </a:lnTo>
                    <a:lnTo>
                      <a:pt x="416" y="48"/>
                    </a:lnTo>
                    <a:lnTo>
                      <a:pt x="410" y="51"/>
                    </a:lnTo>
                    <a:lnTo>
                      <a:pt x="403" y="56"/>
                    </a:lnTo>
                    <a:lnTo>
                      <a:pt x="397" y="61"/>
                    </a:lnTo>
                    <a:lnTo>
                      <a:pt x="390" y="66"/>
                    </a:lnTo>
                    <a:lnTo>
                      <a:pt x="383" y="69"/>
                    </a:lnTo>
                    <a:lnTo>
                      <a:pt x="378" y="74"/>
                    </a:lnTo>
                    <a:lnTo>
                      <a:pt x="371" y="79"/>
                    </a:lnTo>
                    <a:lnTo>
                      <a:pt x="365" y="83"/>
                    </a:lnTo>
                    <a:lnTo>
                      <a:pt x="359" y="88"/>
                    </a:lnTo>
                    <a:lnTo>
                      <a:pt x="353" y="93"/>
                    </a:lnTo>
                    <a:lnTo>
                      <a:pt x="347" y="98"/>
                    </a:lnTo>
                    <a:lnTo>
                      <a:pt x="342" y="102"/>
                    </a:lnTo>
                    <a:lnTo>
                      <a:pt x="336" y="107"/>
                    </a:lnTo>
                    <a:lnTo>
                      <a:pt x="330" y="112"/>
                    </a:lnTo>
                    <a:lnTo>
                      <a:pt x="324" y="117"/>
                    </a:lnTo>
                    <a:lnTo>
                      <a:pt x="319" y="121"/>
                    </a:lnTo>
                    <a:lnTo>
                      <a:pt x="313" y="126"/>
                    </a:lnTo>
                    <a:lnTo>
                      <a:pt x="308" y="131"/>
                    </a:lnTo>
                    <a:lnTo>
                      <a:pt x="302" y="136"/>
                    </a:lnTo>
                    <a:lnTo>
                      <a:pt x="298" y="140"/>
                    </a:lnTo>
                    <a:lnTo>
                      <a:pt x="292" y="145"/>
                    </a:lnTo>
                    <a:lnTo>
                      <a:pt x="287" y="151"/>
                    </a:lnTo>
                    <a:lnTo>
                      <a:pt x="282" y="156"/>
                    </a:lnTo>
                    <a:lnTo>
                      <a:pt x="278" y="160"/>
                    </a:lnTo>
                    <a:lnTo>
                      <a:pt x="273" y="166"/>
                    </a:lnTo>
                    <a:lnTo>
                      <a:pt x="268" y="172"/>
                    </a:lnTo>
                    <a:lnTo>
                      <a:pt x="263" y="177"/>
                    </a:lnTo>
                    <a:lnTo>
                      <a:pt x="259" y="182"/>
                    </a:lnTo>
                    <a:lnTo>
                      <a:pt x="254" y="188"/>
                    </a:lnTo>
                    <a:lnTo>
                      <a:pt x="249" y="192"/>
                    </a:lnTo>
                    <a:lnTo>
                      <a:pt x="244" y="198"/>
                    </a:lnTo>
                    <a:lnTo>
                      <a:pt x="240" y="203"/>
                    </a:lnTo>
                    <a:lnTo>
                      <a:pt x="235" y="209"/>
                    </a:lnTo>
                    <a:lnTo>
                      <a:pt x="231" y="215"/>
                    </a:lnTo>
                    <a:lnTo>
                      <a:pt x="227" y="220"/>
                    </a:lnTo>
                    <a:lnTo>
                      <a:pt x="222" y="226"/>
                    </a:lnTo>
                    <a:lnTo>
                      <a:pt x="218" y="232"/>
                    </a:lnTo>
                    <a:lnTo>
                      <a:pt x="213" y="239"/>
                    </a:lnTo>
                    <a:lnTo>
                      <a:pt x="209" y="243"/>
                    </a:lnTo>
                    <a:lnTo>
                      <a:pt x="204" y="249"/>
                    </a:lnTo>
                    <a:lnTo>
                      <a:pt x="200" y="257"/>
                    </a:lnTo>
                    <a:lnTo>
                      <a:pt x="197" y="262"/>
                    </a:lnTo>
                    <a:lnTo>
                      <a:pt x="192" y="268"/>
                    </a:lnTo>
                    <a:lnTo>
                      <a:pt x="187" y="274"/>
                    </a:lnTo>
                    <a:lnTo>
                      <a:pt x="184" y="281"/>
                    </a:lnTo>
                    <a:lnTo>
                      <a:pt x="179" y="287"/>
                    </a:lnTo>
                    <a:lnTo>
                      <a:pt x="174" y="294"/>
                    </a:lnTo>
                    <a:lnTo>
                      <a:pt x="171" y="300"/>
                    </a:lnTo>
                    <a:lnTo>
                      <a:pt x="166" y="308"/>
                    </a:lnTo>
                    <a:lnTo>
                      <a:pt x="163" y="315"/>
                    </a:lnTo>
                    <a:lnTo>
                      <a:pt x="158" y="322"/>
                    </a:lnTo>
                    <a:lnTo>
                      <a:pt x="154" y="329"/>
                    </a:lnTo>
                    <a:lnTo>
                      <a:pt x="151" y="336"/>
                    </a:lnTo>
                    <a:lnTo>
                      <a:pt x="146" y="343"/>
                    </a:lnTo>
                    <a:lnTo>
                      <a:pt x="141" y="350"/>
                    </a:lnTo>
                    <a:lnTo>
                      <a:pt x="138" y="357"/>
                    </a:lnTo>
                    <a:lnTo>
                      <a:pt x="134" y="366"/>
                    </a:lnTo>
                    <a:lnTo>
                      <a:pt x="130" y="374"/>
                    </a:lnTo>
                    <a:lnTo>
                      <a:pt x="127" y="379"/>
                    </a:lnTo>
                    <a:lnTo>
                      <a:pt x="123" y="383"/>
                    </a:lnTo>
                    <a:lnTo>
                      <a:pt x="121" y="389"/>
                    </a:lnTo>
                    <a:lnTo>
                      <a:pt x="119" y="394"/>
                    </a:lnTo>
                    <a:lnTo>
                      <a:pt x="115" y="399"/>
                    </a:lnTo>
                    <a:lnTo>
                      <a:pt x="113" y="405"/>
                    </a:lnTo>
                    <a:lnTo>
                      <a:pt x="110" y="410"/>
                    </a:lnTo>
                    <a:lnTo>
                      <a:pt x="108" y="414"/>
                    </a:lnTo>
                    <a:lnTo>
                      <a:pt x="106" y="419"/>
                    </a:lnTo>
                    <a:lnTo>
                      <a:pt x="103" y="425"/>
                    </a:lnTo>
                    <a:lnTo>
                      <a:pt x="101" y="430"/>
                    </a:lnTo>
                    <a:lnTo>
                      <a:pt x="98" y="434"/>
                    </a:lnTo>
                    <a:lnTo>
                      <a:pt x="96" y="439"/>
                    </a:lnTo>
                    <a:lnTo>
                      <a:pt x="95" y="444"/>
                    </a:lnTo>
                    <a:lnTo>
                      <a:pt x="93" y="449"/>
                    </a:lnTo>
                    <a:lnTo>
                      <a:pt x="91" y="455"/>
                    </a:lnTo>
                    <a:lnTo>
                      <a:pt x="89" y="459"/>
                    </a:lnTo>
                    <a:lnTo>
                      <a:pt x="87" y="464"/>
                    </a:lnTo>
                    <a:lnTo>
                      <a:pt x="84" y="469"/>
                    </a:lnTo>
                    <a:lnTo>
                      <a:pt x="83" y="474"/>
                    </a:lnTo>
                    <a:lnTo>
                      <a:pt x="82" y="478"/>
                    </a:lnTo>
                    <a:lnTo>
                      <a:pt x="80" y="483"/>
                    </a:lnTo>
                    <a:lnTo>
                      <a:pt x="78" y="488"/>
                    </a:lnTo>
                    <a:lnTo>
                      <a:pt x="77" y="493"/>
                    </a:lnTo>
                    <a:lnTo>
                      <a:pt x="75" y="497"/>
                    </a:lnTo>
                    <a:lnTo>
                      <a:pt x="74" y="502"/>
                    </a:lnTo>
                    <a:lnTo>
                      <a:pt x="72" y="507"/>
                    </a:lnTo>
                    <a:lnTo>
                      <a:pt x="71" y="512"/>
                    </a:lnTo>
                    <a:lnTo>
                      <a:pt x="69" y="516"/>
                    </a:lnTo>
                    <a:lnTo>
                      <a:pt x="69" y="521"/>
                    </a:lnTo>
                    <a:lnTo>
                      <a:pt x="68" y="526"/>
                    </a:lnTo>
                    <a:lnTo>
                      <a:pt x="66" y="532"/>
                    </a:lnTo>
                    <a:lnTo>
                      <a:pt x="64" y="536"/>
                    </a:lnTo>
                    <a:lnTo>
                      <a:pt x="63" y="541"/>
                    </a:lnTo>
                    <a:lnTo>
                      <a:pt x="62" y="546"/>
                    </a:lnTo>
                    <a:lnTo>
                      <a:pt x="61" y="551"/>
                    </a:lnTo>
                    <a:lnTo>
                      <a:pt x="59" y="555"/>
                    </a:lnTo>
                    <a:lnTo>
                      <a:pt x="58" y="560"/>
                    </a:lnTo>
                    <a:lnTo>
                      <a:pt x="57" y="565"/>
                    </a:lnTo>
                    <a:lnTo>
                      <a:pt x="57" y="570"/>
                    </a:lnTo>
                    <a:lnTo>
                      <a:pt x="55" y="574"/>
                    </a:lnTo>
                    <a:lnTo>
                      <a:pt x="55" y="579"/>
                    </a:lnTo>
                    <a:lnTo>
                      <a:pt x="53" y="584"/>
                    </a:lnTo>
                    <a:lnTo>
                      <a:pt x="53" y="590"/>
                    </a:lnTo>
                    <a:lnTo>
                      <a:pt x="52" y="595"/>
                    </a:lnTo>
                    <a:lnTo>
                      <a:pt x="51" y="599"/>
                    </a:lnTo>
                    <a:lnTo>
                      <a:pt x="50" y="605"/>
                    </a:lnTo>
                    <a:lnTo>
                      <a:pt x="50" y="610"/>
                    </a:lnTo>
                    <a:lnTo>
                      <a:pt x="49" y="616"/>
                    </a:lnTo>
                    <a:lnTo>
                      <a:pt x="48" y="621"/>
                    </a:lnTo>
                    <a:lnTo>
                      <a:pt x="46" y="625"/>
                    </a:lnTo>
                    <a:lnTo>
                      <a:pt x="46" y="631"/>
                    </a:lnTo>
                    <a:lnTo>
                      <a:pt x="45" y="636"/>
                    </a:lnTo>
                    <a:lnTo>
                      <a:pt x="44" y="642"/>
                    </a:lnTo>
                    <a:lnTo>
                      <a:pt x="44" y="648"/>
                    </a:lnTo>
                    <a:lnTo>
                      <a:pt x="43" y="654"/>
                    </a:lnTo>
                    <a:lnTo>
                      <a:pt x="42" y="660"/>
                    </a:lnTo>
                    <a:lnTo>
                      <a:pt x="42" y="665"/>
                    </a:lnTo>
                    <a:lnTo>
                      <a:pt x="40" y="671"/>
                    </a:lnTo>
                    <a:lnTo>
                      <a:pt x="39" y="676"/>
                    </a:lnTo>
                    <a:lnTo>
                      <a:pt x="38" y="682"/>
                    </a:lnTo>
                    <a:lnTo>
                      <a:pt x="38" y="688"/>
                    </a:lnTo>
                    <a:lnTo>
                      <a:pt x="37" y="695"/>
                    </a:lnTo>
                    <a:lnTo>
                      <a:pt x="37" y="701"/>
                    </a:lnTo>
                    <a:lnTo>
                      <a:pt x="34" y="705"/>
                    </a:lnTo>
                    <a:lnTo>
                      <a:pt x="33" y="708"/>
                    </a:lnTo>
                    <a:lnTo>
                      <a:pt x="31" y="711"/>
                    </a:lnTo>
                    <a:lnTo>
                      <a:pt x="29" y="713"/>
                    </a:lnTo>
                    <a:lnTo>
                      <a:pt x="25" y="714"/>
                    </a:lnTo>
                    <a:lnTo>
                      <a:pt x="23" y="716"/>
                    </a:lnTo>
                    <a:lnTo>
                      <a:pt x="19" y="716"/>
                    </a:lnTo>
                    <a:lnTo>
                      <a:pt x="15" y="717"/>
                    </a:lnTo>
                    <a:lnTo>
                      <a:pt x="12" y="714"/>
                    </a:lnTo>
                    <a:lnTo>
                      <a:pt x="10" y="713"/>
                    </a:lnTo>
                    <a:lnTo>
                      <a:pt x="6" y="712"/>
                    </a:lnTo>
                    <a:lnTo>
                      <a:pt x="5" y="710"/>
                    </a:lnTo>
                    <a:lnTo>
                      <a:pt x="1" y="707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0" y="697"/>
                    </a:lnTo>
                    <a:lnTo>
                      <a:pt x="1" y="689"/>
                    </a:lnTo>
                    <a:lnTo>
                      <a:pt x="2" y="684"/>
                    </a:lnTo>
                    <a:lnTo>
                      <a:pt x="2" y="676"/>
                    </a:lnTo>
                    <a:lnTo>
                      <a:pt x="4" y="671"/>
                    </a:lnTo>
                    <a:lnTo>
                      <a:pt x="5" y="663"/>
                    </a:lnTo>
                    <a:lnTo>
                      <a:pt x="6" y="659"/>
                    </a:lnTo>
                    <a:lnTo>
                      <a:pt x="6" y="653"/>
                    </a:lnTo>
                    <a:lnTo>
                      <a:pt x="7" y="647"/>
                    </a:lnTo>
                    <a:lnTo>
                      <a:pt x="7" y="640"/>
                    </a:lnTo>
                    <a:lnTo>
                      <a:pt x="8" y="634"/>
                    </a:lnTo>
                    <a:lnTo>
                      <a:pt x="10" y="628"/>
                    </a:lnTo>
                    <a:lnTo>
                      <a:pt x="11" y="622"/>
                    </a:lnTo>
                    <a:lnTo>
                      <a:pt x="12" y="616"/>
                    </a:lnTo>
                    <a:lnTo>
                      <a:pt x="13" y="611"/>
                    </a:lnTo>
                    <a:lnTo>
                      <a:pt x="14" y="605"/>
                    </a:lnTo>
                    <a:lnTo>
                      <a:pt x="15" y="601"/>
                    </a:lnTo>
                    <a:lnTo>
                      <a:pt x="15" y="593"/>
                    </a:lnTo>
                    <a:lnTo>
                      <a:pt x="17" y="589"/>
                    </a:lnTo>
                    <a:lnTo>
                      <a:pt x="18" y="583"/>
                    </a:lnTo>
                    <a:lnTo>
                      <a:pt x="19" y="577"/>
                    </a:lnTo>
                    <a:lnTo>
                      <a:pt x="20" y="571"/>
                    </a:lnTo>
                    <a:lnTo>
                      <a:pt x="21" y="566"/>
                    </a:lnTo>
                    <a:lnTo>
                      <a:pt x="23" y="561"/>
                    </a:lnTo>
                    <a:lnTo>
                      <a:pt x="25" y="557"/>
                    </a:lnTo>
                    <a:lnTo>
                      <a:pt x="25" y="551"/>
                    </a:lnTo>
                    <a:lnTo>
                      <a:pt x="27" y="545"/>
                    </a:lnTo>
                    <a:lnTo>
                      <a:pt x="29" y="540"/>
                    </a:lnTo>
                    <a:lnTo>
                      <a:pt x="30" y="534"/>
                    </a:lnTo>
                    <a:lnTo>
                      <a:pt x="31" y="529"/>
                    </a:lnTo>
                    <a:lnTo>
                      <a:pt x="33" y="523"/>
                    </a:lnTo>
                    <a:lnTo>
                      <a:pt x="34" y="519"/>
                    </a:lnTo>
                    <a:lnTo>
                      <a:pt x="36" y="514"/>
                    </a:lnTo>
                    <a:lnTo>
                      <a:pt x="37" y="508"/>
                    </a:lnTo>
                    <a:lnTo>
                      <a:pt x="38" y="502"/>
                    </a:lnTo>
                    <a:lnTo>
                      <a:pt x="40" y="497"/>
                    </a:lnTo>
                    <a:lnTo>
                      <a:pt x="42" y="493"/>
                    </a:lnTo>
                    <a:lnTo>
                      <a:pt x="44" y="488"/>
                    </a:lnTo>
                    <a:lnTo>
                      <a:pt x="45" y="482"/>
                    </a:lnTo>
                    <a:lnTo>
                      <a:pt x="48" y="477"/>
                    </a:lnTo>
                    <a:lnTo>
                      <a:pt x="49" y="472"/>
                    </a:lnTo>
                    <a:lnTo>
                      <a:pt x="51" y="466"/>
                    </a:lnTo>
                    <a:lnTo>
                      <a:pt x="52" y="462"/>
                    </a:lnTo>
                    <a:lnTo>
                      <a:pt x="55" y="456"/>
                    </a:lnTo>
                    <a:lnTo>
                      <a:pt x="57" y="451"/>
                    </a:lnTo>
                    <a:lnTo>
                      <a:pt x="58" y="446"/>
                    </a:lnTo>
                    <a:lnTo>
                      <a:pt x="61" y="440"/>
                    </a:lnTo>
                    <a:lnTo>
                      <a:pt x="63" y="436"/>
                    </a:lnTo>
                    <a:lnTo>
                      <a:pt x="65" y="431"/>
                    </a:lnTo>
                    <a:lnTo>
                      <a:pt x="68" y="425"/>
                    </a:lnTo>
                    <a:lnTo>
                      <a:pt x="70" y="420"/>
                    </a:lnTo>
                    <a:lnTo>
                      <a:pt x="72" y="414"/>
                    </a:lnTo>
                    <a:lnTo>
                      <a:pt x="75" y="410"/>
                    </a:lnTo>
                    <a:lnTo>
                      <a:pt x="77" y="404"/>
                    </a:lnTo>
                    <a:lnTo>
                      <a:pt x="80" y="399"/>
                    </a:lnTo>
                    <a:lnTo>
                      <a:pt x="82" y="393"/>
                    </a:lnTo>
                    <a:lnTo>
                      <a:pt x="84" y="388"/>
                    </a:lnTo>
                    <a:lnTo>
                      <a:pt x="87" y="382"/>
                    </a:lnTo>
                    <a:lnTo>
                      <a:pt x="89" y="378"/>
                    </a:lnTo>
                    <a:lnTo>
                      <a:pt x="93" y="372"/>
                    </a:lnTo>
                    <a:lnTo>
                      <a:pt x="95" y="367"/>
                    </a:lnTo>
                    <a:lnTo>
                      <a:pt x="98" y="361"/>
                    </a:lnTo>
                    <a:lnTo>
                      <a:pt x="102" y="355"/>
                    </a:lnTo>
                    <a:lnTo>
                      <a:pt x="104" y="350"/>
                    </a:lnTo>
                    <a:lnTo>
                      <a:pt x="108" y="345"/>
                    </a:lnTo>
                    <a:lnTo>
                      <a:pt x="112" y="337"/>
                    </a:lnTo>
                    <a:lnTo>
                      <a:pt x="116" y="329"/>
                    </a:lnTo>
                    <a:lnTo>
                      <a:pt x="120" y="322"/>
                    </a:lnTo>
                    <a:lnTo>
                      <a:pt x="125" y="315"/>
                    </a:lnTo>
                    <a:lnTo>
                      <a:pt x="128" y="306"/>
                    </a:lnTo>
                    <a:lnTo>
                      <a:pt x="133" y="299"/>
                    </a:lnTo>
                    <a:lnTo>
                      <a:pt x="136" y="292"/>
                    </a:lnTo>
                    <a:lnTo>
                      <a:pt x="141" y="286"/>
                    </a:lnTo>
                    <a:lnTo>
                      <a:pt x="146" y="278"/>
                    </a:lnTo>
                    <a:lnTo>
                      <a:pt x="149" y="272"/>
                    </a:lnTo>
                    <a:lnTo>
                      <a:pt x="154" y="265"/>
                    </a:lnTo>
                    <a:lnTo>
                      <a:pt x="159" y="259"/>
                    </a:lnTo>
                    <a:lnTo>
                      <a:pt x="163" y="253"/>
                    </a:lnTo>
                    <a:lnTo>
                      <a:pt x="167" y="246"/>
                    </a:lnTo>
                    <a:lnTo>
                      <a:pt x="171" y="240"/>
                    </a:lnTo>
                    <a:lnTo>
                      <a:pt x="176" y="234"/>
                    </a:lnTo>
                    <a:lnTo>
                      <a:pt x="180" y="228"/>
                    </a:lnTo>
                    <a:lnTo>
                      <a:pt x="184" y="222"/>
                    </a:lnTo>
                    <a:lnTo>
                      <a:pt x="189" y="216"/>
                    </a:lnTo>
                    <a:lnTo>
                      <a:pt x="193" y="210"/>
                    </a:lnTo>
                    <a:lnTo>
                      <a:pt x="198" y="204"/>
                    </a:lnTo>
                    <a:lnTo>
                      <a:pt x="203" y="198"/>
                    </a:lnTo>
                    <a:lnTo>
                      <a:pt x="208" y="194"/>
                    </a:lnTo>
                    <a:lnTo>
                      <a:pt x="212" y="189"/>
                    </a:lnTo>
                    <a:lnTo>
                      <a:pt x="217" y="183"/>
                    </a:lnTo>
                    <a:lnTo>
                      <a:pt x="222" y="177"/>
                    </a:lnTo>
                    <a:lnTo>
                      <a:pt x="227" y="172"/>
                    </a:lnTo>
                    <a:lnTo>
                      <a:pt x="231" y="168"/>
                    </a:lnTo>
                    <a:lnTo>
                      <a:pt x="236" y="162"/>
                    </a:lnTo>
                    <a:lnTo>
                      <a:pt x="241" y="157"/>
                    </a:lnTo>
                    <a:lnTo>
                      <a:pt x="246" y="152"/>
                    </a:lnTo>
                    <a:lnTo>
                      <a:pt x="251" y="147"/>
                    </a:lnTo>
                    <a:lnTo>
                      <a:pt x="256" y="143"/>
                    </a:lnTo>
                    <a:lnTo>
                      <a:pt x="261" y="138"/>
                    </a:lnTo>
                    <a:lnTo>
                      <a:pt x="266" y="133"/>
                    </a:lnTo>
                    <a:lnTo>
                      <a:pt x="270" y="128"/>
                    </a:lnTo>
                    <a:lnTo>
                      <a:pt x="276" y="124"/>
                    </a:lnTo>
                    <a:lnTo>
                      <a:pt x="281" y="119"/>
                    </a:lnTo>
                    <a:lnTo>
                      <a:pt x="287" y="114"/>
                    </a:lnTo>
                    <a:lnTo>
                      <a:pt x="293" y="109"/>
                    </a:lnTo>
                    <a:lnTo>
                      <a:pt x="298" y="105"/>
                    </a:lnTo>
                    <a:lnTo>
                      <a:pt x="304" y="100"/>
                    </a:lnTo>
                    <a:lnTo>
                      <a:pt x="310" y="96"/>
                    </a:lnTo>
                    <a:lnTo>
                      <a:pt x="315" y="92"/>
                    </a:lnTo>
                    <a:lnTo>
                      <a:pt x="320" y="87"/>
                    </a:lnTo>
                    <a:lnTo>
                      <a:pt x="327" y="82"/>
                    </a:lnTo>
                    <a:lnTo>
                      <a:pt x="333" y="79"/>
                    </a:lnTo>
                    <a:lnTo>
                      <a:pt x="339" y="74"/>
                    </a:lnTo>
                    <a:lnTo>
                      <a:pt x="345" y="69"/>
                    </a:lnTo>
                    <a:lnTo>
                      <a:pt x="352" y="64"/>
                    </a:lnTo>
                    <a:lnTo>
                      <a:pt x="358" y="61"/>
                    </a:lnTo>
                    <a:lnTo>
                      <a:pt x="365" y="56"/>
                    </a:lnTo>
                    <a:lnTo>
                      <a:pt x="371" y="51"/>
                    </a:lnTo>
                    <a:lnTo>
                      <a:pt x="378" y="47"/>
                    </a:lnTo>
                    <a:lnTo>
                      <a:pt x="384" y="43"/>
                    </a:lnTo>
                    <a:lnTo>
                      <a:pt x="391" y="38"/>
                    </a:lnTo>
                    <a:lnTo>
                      <a:pt x="398" y="34"/>
                    </a:lnTo>
                    <a:lnTo>
                      <a:pt x="406" y="29"/>
                    </a:lnTo>
                    <a:lnTo>
                      <a:pt x="413" y="24"/>
                    </a:lnTo>
                    <a:lnTo>
                      <a:pt x="421" y="20"/>
                    </a:lnTo>
                    <a:lnTo>
                      <a:pt x="427" y="16"/>
                    </a:lnTo>
                    <a:lnTo>
                      <a:pt x="435" y="11"/>
                    </a:lnTo>
                    <a:lnTo>
                      <a:pt x="444" y="6"/>
                    </a:lnTo>
                    <a:lnTo>
                      <a:pt x="451" y="3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1" y="3"/>
                    </a:lnTo>
                    <a:lnTo>
                      <a:pt x="465" y="6"/>
                    </a:lnTo>
                    <a:lnTo>
                      <a:pt x="466" y="9"/>
                    </a:lnTo>
                    <a:lnTo>
                      <a:pt x="466" y="13"/>
                    </a:lnTo>
                    <a:lnTo>
                      <a:pt x="465" y="17"/>
                    </a:lnTo>
                    <a:lnTo>
                      <a:pt x="4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4" name="Freeform 313"/>
              <p:cNvSpPr>
                <a:spLocks/>
              </p:cNvSpPr>
              <p:nvPr/>
            </p:nvSpPr>
            <p:spPr bwMode="auto">
              <a:xfrm>
                <a:off x="1667" y="1505"/>
                <a:ext cx="141" cy="103"/>
              </a:xfrm>
              <a:custGeom>
                <a:avLst/>
                <a:gdLst>
                  <a:gd name="T0" fmla="*/ 0 w 424"/>
                  <a:gd name="T1" fmla="*/ 0 h 309"/>
                  <a:gd name="T2" fmla="*/ 0 w 424"/>
                  <a:gd name="T3" fmla="*/ 0 h 309"/>
                  <a:gd name="T4" fmla="*/ 0 w 424"/>
                  <a:gd name="T5" fmla="*/ 0 h 309"/>
                  <a:gd name="T6" fmla="*/ 0 w 424"/>
                  <a:gd name="T7" fmla="*/ 0 h 309"/>
                  <a:gd name="T8" fmla="*/ 0 w 424"/>
                  <a:gd name="T9" fmla="*/ 0 h 309"/>
                  <a:gd name="T10" fmla="*/ 0 w 424"/>
                  <a:gd name="T11" fmla="*/ 0 h 309"/>
                  <a:gd name="T12" fmla="*/ 0 w 424"/>
                  <a:gd name="T13" fmla="*/ 0 h 309"/>
                  <a:gd name="T14" fmla="*/ 0 w 424"/>
                  <a:gd name="T15" fmla="*/ 0 h 309"/>
                  <a:gd name="T16" fmla="*/ 0 w 424"/>
                  <a:gd name="T17" fmla="*/ 0 h 309"/>
                  <a:gd name="T18" fmla="*/ 0 w 424"/>
                  <a:gd name="T19" fmla="*/ 0 h 309"/>
                  <a:gd name="T20" fmla="*/ 0 w 424"/>
                  <a:gd name="T21" fmla="*/ 0 h 309"/>
                  <a:gd name="T22" fmla="*/ 0 w 424"/>
                  <a:gd name="T23" fmla="*/ 0 h 309"/>
                  <a:gd name="T24" fmla="*/ 0 w 424"/>
                  <a:gd name="T25" fmla="*/ 0 h 309"/>
                  <a:gd name="T26" fmla="*/ 0 w 424"/>
                  <a:gd name="T27" fmla="*/ 0 h 309"/>
                  <a:gd name="T28" fmla="*/ 0 w 424"/>
                  <a:gd name="T29" fmla="*/ 0 h 309"/>
                  <a:gd name="T30" fmla="*/ 0 w 424"/>
                  <a:gd name="T31" fmla="*/ 0 h 309"/>
                  <a:gd name="T32" fmla="*/ 0 w 424"/>
                  <a:gd name="T33" fmla="*/ 0 h 309"/>
                  <a:gd name="T34" fmla="*/ 0 w 424"/>
                  <a:gd name="T35" fmla="*/ 0 h 309"/>
                  <a:gd name="T36" fmla="*/ 0 w 424"/>
                  <a:gd name="T37" fmla="*/ 0 h 309"/>
                  <a:gd name="T38" fmla="*/ 0 w 424"/>
                  <a:gd name="T39" fmla="*/ 0 h 309"/>
                  <a:gd name="T40" fmla="*/ 0 w 424"/>
                  <a:gd name="T41" fmla="*/ 0 h 309"/>
                  <a:gd name="T42" fmla="*/ 0 w 424"/>
                  <a:gd name="T43" fmla="*/ 0 h 309"/>
                  <a:gd name="T44" fmla="*/ 0 w 424"/>
                  <a:gd name="T45" fmla="*/ 0 h 309"/>
                  <a:gd name="T46" fmla="*/ 0 w 424"/>
                  <a:gd name="T47" fmla="*/ 0 h 309"/>
                  <a:gd name="T48" fmla="*/ 0 w 424"/>
                  <a:gd name="T49" fmla="*/ 0 h 309"/>
                  <a:gd name="T50" fmla="*/ 0 w 424"/>
                  <a:gd name="T51" fmla="*/ 0 h 309"/>
                  <a:gd name="T52" fmla="*/ 0 w 424"/>
                  <a:gd name="T53" fmla="*/ 0 h 309"/>
                  <a:gd name="T54" fmla="*/ 0 w 424"/>
                  <a:gd name="T55" fmla="*/ 0 h 309"/>
                  <a:gd name="T56" fmla="*/ 0 w 424"/>
                  <a:gd name="T57" fmla="*/ 0 h 309"/>
                  <a:gd name="T58" fmla="*/ 0 w 424"/>
                  <a:gd name="T59" fmla="*/ 0 h 309"/>
                  <a:gd name="T60" fmla="*/ 0 w 424"/>
                  <a:gd name="T61" fmla="*/ 0 h 309"/>
                  <a:gd name="T62" fmla="*/ 0 w 424"/>
                  <a:gd name="T63" fmla="*/ 0 h 309"/>
                  <a:gd name="T64" fmla="*/ 0 w 424"/>
                  <a:gd name="T65" fmla="*/ 0 h 309"/>
                  <a:gd name="T66" fmla="*/ 0 w 424"/>
                  <a:gd name="T67" fmla="*/ 0 h 309"/>
                  <a:gd name="T68" fmla="*/ 0 w 424"/>
                  <a:gd name="T69" fmla="*/ 0 h 309"/>
                  <a:gd name="T70" fmla="*/ 0 w 424"/>
                  <a:gd name="T71" fmla="*/ 0 h 309"/>
                  <a:gd name="T72" fmla="*/ 0 w 424"/>
                  <a:gd name="T73" fmla="*/ 0 h 309"/>
                  <a:gd name="T74" fmla="*/ 0 w 424"/>
                  <a:gd name="T75" fmla="*/ 0 h 309"/>
                  <a:gd name="T76" fmla="*/ 0 w 424"/>
                  <a:gd name="T77" fmla="*/ 0 h 309"/>
                  <a:gd name="T78" fmla="*/ 0 w 424"/>
                  <a:gd name="T79" fmla="*/ 0 h 309"/>
                  <a:gd name="T80" fmla="*/ 0 w 424"/>
                  <a:gd name="T81" fmla="*/ 0 h 309"/>
                  <a:gd name="T82" fmla="*/ 0 w 424"/>
                  <a:gd name="T83" fmla="*/ 0 h 309"/>
                  <a:gd name="T84" fmla="*/ 0 w 424"/>
                  <a:gd name="T85" fmla="*/ 0 h 309"/>
                  <a:gd name="T86" fmla="*/ 0 w 424"/>
                  <a:gd name="T87" fmla="*/ 0 h 309"/>
                  <a:gd name="T88" fmla="*/ 0 w 424"/>
                  <a:gd name="T89" fmla="*/ 0 h 309"/>
                  <a:gd name="T90" fmla="*/ 0 w 424"/>
                  <a:gd name="T91" fmla="*/ 0 h 309"/>
                  <a:gd name="T92" fmla="*/ 0 w 424"/>
                  <a:gd name="T93" fmla="*/ 0 h 309"/>
                  <a:gd name="T94" fmla="*/ 0 w 424"/>
                  <a:gd name="T95" fmla="*/ 0 h 309"/>
                  <a:gd name="T96" fmla="*/ 0 w 424"/>
                  <a:gd name="T97" fmla="*/ 0 h 309"/>
                  <a:gd name="T98" fmla="*/ 0 w 424"/>
                  <a:gd name="T99" fmla="*/ 0 h 309"/>
                  <a:gd name="T100" fmla="*/ 0 w 424"/>
                  <a:gd name="T101" fmla="*/ 0 h 309"/>
                  <a:gd name="T102" fmla="*/ 0 w 424"/>
                  <a:gd name="T103" fmla="*/ 0 h 309"/>
                  <a:gd name="T104" fmla="*/ 0 w 424"/>
                  <a:gd name="T105" fmla="*/ 0 h 309"/>
                  <a:gd name="T106" fmla="*/ 0 w 424"/>
                  <a:gd name="T107" fmla="*/ 0 h 309"/>
                  <a:gd name="T108" fmla="*/ 0 w 424"/>
                  <a:gd name="T109" fmla="*/ 0 h 309"/>
                  <a:gd name="T110" fmla="*/ 0 w 424"/>
                  <a:gd name="T111" fmla="*/ 0 h 3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24"/>
                  <a:gd name="T169" fmla="*/ 0 h 309"/>
                  <a:gd name="T170" fmla="*/ 424 w 424"/>
                  <a:gd name="T171" fmla="*/ 309 h 30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24" h="309">
                    <a:moveTo>
                      <a:pt x="0" y="309"/>
                    </a:moveTo>
                    <a:lnTo>
                      <a:pt x="1" y="309"/>
                    </a:lnTo>
                    <a:lnTo>
                      <a:pt x="4" y="309"/>
                    </a:lnTo>
                    <a:lnTo>
                      <a:pt x="8" y="309"/>
                    </a:lnTo>
                    <a:lnTo>
                      <a:pt x="9" y="308"/>
                    </a:lnTo>
                    <a:lnTo>
                      <a:pt x="13" y="308"/>
                    </a:lnTo>
                    <a:lnTo>
                      <a:pt x="15" y="308"/>
                    </a:lnTo>
                    <a:lnTo>
                      <a:pt x="19" y="308"/>
                    </a:lnTo>
                    <a:lnTo>
                      <a:pt x="22" y="308"/>
                    </a:lnTo>
                    <a:lnTo>
                      <a:pt x="26" y="308"/>
                    </a:lnTo>
                    <a:lnTo>
                      <a:pt x="29" y="308"/>
                    </a:lnTo>
                    <a:lnTo>
                      <a:pt x="34" y="308"/>
                    </a:lnTo>
                    <a:lnTo>
                      <a:pt x="39" y="308"/>
                    </a:lnTo>
                    <a:lnTo>
                      <a:pt x="43" y="306"/>
                    </a:lnTo>
                    <a:lnTo>
                      <a:pt x="48" y="306"/>
                    </a:lnTo>
                    <a:lnTo>
                      <a:pt x="53" y="306"/>
                    </a:lnTo>
                    <a:lnTo>
                      <a:pt x="59" y="306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71" y="305"/>
                    </a:lnTo>
                    <a:lnTo>
                      <a:pt x="74" y="304"/>
                    </a:lnTo>
                    <a:lnTo>
                      <a:pt x="77" y="304"/>
                    </a:lnTo>
                    <a:lnTo>
                      <a:pt x="80" y="304"/>
                    </a:lnTo>
                    <a:lnTo>
                      <a:pt x="84" y="303"/>
                    </a:lnTo>
                    <a:lnTo>
                      <a:pt x="86" y="303"/>
                    </a:lnTo>
                    <a:lnTo>
                      <a:pt x="91" y="303"/>
                    </a:lnTo>
                    <a:lnTo>
                      <a:pt x="93" y="302"/>
                    </a:lnTo>
                    <a:lnTo>
                      <a:pt x="97" y="302"/>
                    </a:lnTo>
                    <a:lnTo>
                      <a:pt x="100" y="302"/>
                    </a:lnTo>
                    <a:lnTo>
                      <a:pt x="105" y="302"/>
                    </a:lnTo>
                    <a:lnTo>
                      <a:pt x="107" y="301"/>
                    </a:lnTo>
                    <a:lnTo>
                      <a:pt x="112" y="299"/>
                    </a:lnTo>
                    <a:lnTo>
                      <a:pt x="116" y="299"/>
                    </a:lnTo>
                    <a:lnTo>
                      <a:pt x="120" y="298"/>
                    </a:lnTo>
                    <a:lnTo>
                      <a:pt x="124" y="297"/>
                    </a:lnTo>
                    <a:lnTo>
                      <a:pt x="128" y="297"/>
                    </a:lnTo>
                    <a:lnTo>
                      <a:pt x="132" y="296"/>
                    </a:lnTo>
                    <a:lnTo>
                      <a:pt x="137" y="296"/>
                    </a:lnTo>
                    <a:lnTo>
                      <a:pt x="141" y="296"/>
                    </a:lnTo>
                    <a:lnTo>
                      <a:pt x="144" y="295"/>
                    </a:lnTo>
                    <a:lnTo>
                      <a:pt x="148" y="293"/>
                    </a:lnTo>
                    <a:lnTo>
                      <a:pt x="152" y="292"/>
                    </a:lnTo>
                    <a:lnTo>
                      <a:pt x="155" y="291"/>
                    </a:lnTo>
                    <a:lnTo>
                      <a:pt x="158" y="291"/>
                    </a:lnTo>
                    <a:lnTo>
                      <a:pt x="163" y="290"/>
                    </a:lnTo>
                    <a:lnTo>
                      <a:pt x="167" y="290"/>
                    </a:lnTo>
                    <a:lnTo>
                      <a:pt x="169" y="289"/>
                    </a:lnTo>
                    <a:lnTo>
                      <a:pt x="173" y="287"/>
                    </a:lnTo>
                    <a:lnTo>
                      <a:pt x="176" y="287"/>
                    </a:lnTo>
                    <a:lnTo>
                      <a:pt x="179" y="286"/>
                    </a:lnTo>
                    <a:lnTo>
                      <a:pt x="182" y="285"/>
                    </a:lnTo>
                    <a:lnTo>
                      <a:pt x="185" y="285"/>
                    </a:lnTo>
                    <a:lnTo>
                      <a:pt x="188" y="284"/>
                    </a:lnTo>
                    <a:lnTo>
                      <a:pt x="192" y="283"/>
                    </a:lnTo>
                    <a:lnTo>
                      <a:pt x="196" y="282"/>
                    </a:lnTo>
                    <a:lnTo>
                      <a:pt x="201" y="280"/>
                    </a:lnTo>
                    <a:lnTo>
                      <a:pt x="206" y="278"/>
                    </a:lnTo>
                    <a:lnTo>
                      <a:pt x="212" y="277"/>
                    </a:lnTo>
                    <a:lnTo>
                      <a:pt x="215" y="276"/>
                    </a:lnTo>
                    <a:lnTo>
                      <a:pt x="220" y="274"/>
                    </a:lnTo>
                    <a:lnTo>
                      <a:pt x="225" y="273"/>
                    </a:lnTo>
                    <a:lnTo>
                      <a:pt x="230" y="273"/>
                    </a:lnTo>
                    <a:lnTo>
                      <a:pt x="233" y="272"/>
                    </a:lnTo>
                    <a:lnTo>
                      <a:pt x="237" y="272"/>
                    </a:lnTo>
                    <a:lnTo>
                      <a:pt x="240" y="272"/>
                    </a:lnTo>
                    <a:lnTo>
                      <a:pt x="245" y="272"/>
                    </a:lnTo>
                    <a:lnTo>
                      <a:pt x="249" y="272"/>
                    </a:lnTo>
                    <a:lnTo>
                      <a:pt x="253" y="272"/>
                    </a:lnTo>
                    <a:lnTo>
                      <a:pt x="257" y="272"/>
                    </a:lnTo>
                    <a:lnTo>
                      <a:pt x="262" y="273"/>
                    </a:lnTo>
                    <a:lnTo>
                      <a:pt x="265" y="273"/>
                    </a:lnTo>
                    <a:lnTo>
                      <a:pt x="270" y="274"/>
                    </a:lnTo>
                    <a:lnTo>
                      <a:pt x="275" y="277"/>
                    </a:lnTo>
                    <a:lnTo>
                      <a:pt x="279" y="278"/>
                    </a:lnTo>
                    <a:lnTo>
                      <a:pt x="284" y="280"/>
                    </a:lnTo>
                    <a:lnTo>
                      <a:pt x="289" y="283"/>
                    </a:lnTo>
                    <a:lnTo>
                      <a:pt x="291" y="284"/>
                    </a:lnTo>
                    <a:lnTo>
                      <a:pt x="294" y="285"/>
                    </a:lnTo>
                    <a:lnTo>
                      <a:pt x="297" y="287"/>
                    </a:lnTo>
                    <a:lnTo>
                      <a:pt x="300" y="289"/>
                    </a:lnTo>
                    <a:lnTo>
                      <a:pt x="301" y="289"/>
                    </a:lnTo>
                    <a:lnTo>
                      <a:pt x="303" y="287"/>
                    </a:lnTo>
                    <a:lnTo>
                      <a:pt x="304" y="286"/>
                    </a:lnTo>
                    <a:lnTo>
                      <a:pt x="307" y="285"/>
                    </a:lnTo>
                    <a:lnTo>
                      <a:pt x="309" y="284"/>
                    </a:lnTo>
                    <a:lnTo>
                      <a:pt x="313" y="283"/>
                    </a:lnTo>
                    <a:lnTo>
                      <a:pt x="315" y="280"/>
                    </a:lnTo>
                    <a:lnTo>
                      <a:pt x="318" y="279"/>
                    </a:lnTo>
                    <a:lnTo>
                      <a:pt x="322" y="277"/>
                    </a:lnTo>
                    <a:lnTo>
                      <a:pt x="327" y="274"/>
                    </a:lnTo>
                    <a:lnTo>
                      <a:pt x="329" y="272"/>
                    </a:lnTo>
                    <a:lnTo>
                      <a:pt x="334" y="270"/>
                    </a:lnTo>
                    <a:lnTo>
                      <a:pt x="339" y="267"/>
                    </a:lnTo>
                    <a:lnTo>
                      <a:pt x="343" y="264"/>
                    </a:lnTo>
                    <a:lnTo>
                      <a:pt x="347" y="260"/>
                    </a:lnTo>
                    <a:lnTo>
                      <a:pt x="352" y="258"/>
                    </a:lnTo>
                    <a:lnTo>
                      <a:pt x="356" y="253"/>
                    </a:lnTo>
                    <a:lnTo>
                      <a:pt x="361" y="251"/>
                    </a:lnTo>
                    <a:lnTo>
                      <a:pt x="366" y="246"/>
                    </a:lnTo>
                    <a:lnTo>
                      <a:pt x="372" y="242"/>
                    </a:lnTo>
                    <a:lnTo>
                      <a:pt x="377" y="238"/>
                    </a:lnTo>
                    <a:lnTo>
                      <a:pt x="380" y="234"/>
                    </a:lnTo>
                    <a:lnTo>
                      <a:pt x="385" y="229"/>
                    </a:lnTo>
                    <a:lnTo>
                      <a:pt x="390" y="226"/>
                    </a:lnTo>
                    <a:lnTo>
                      <a:pt x="394" y="221"/>
                    </a:lnTo>
                    <a:lnTo>
                      <a:pt x="399" y="216"/>
                    </a:lnTo>
                    <a:lnTo>
                      <a:pt x="403" y="210"/>
                    </a:lnTo>
                    <a:lnTo>
                      <a:pt x="406" y="206"/>
                    </a:lnTo>
                    <a:lnTo>
                      <a:pt x="410" y="201"/>
                    </a:lnTo>
                    <a:lnTo>
                      <a:pt x="415" y="195"/>
                    </a:lnTo>
                    <a:lnTo>
                      <a:pt x="415" y="193"/>
                    </a:lnTo>
                    <a:lnTo>
                      <a:pt x="417" y="189"/>
                    </a:lnTo>
                    <a:lnTo>
                      <a:pt x="418" y="187"/>
                    </a:lnTo>
                    <a:lnTo>
                      <a:pt x="419" y="184"/>
                    </a:lnTo>
                    <a:lnTo>
                      <a:pt x="420" y="180"/>
                    </a:lnTo>
                    <a:lnTo>
                      <a:pt x="423" y="175"/>
                    </a:lnTo>
                    <a:lnTo>
                      <a:pt x="424" y="170"/>
                    </a:lnTo>
                    <a:lnTo>
                      <a:pt x="424" y="166"/>
                    </a:lnTo>
                    <a:lnTo>
                      <a:pt x="424" y="164"/>
                    </a:lnTo>
                    <a:lnTo>
                      <a:pt x="424" y="161"/>
                    </a:lnTo>
                    <a:lnTo>
                      <a:pt x="424" y="158"/>
                    </a:lnTo>
                    <a:lnTo>
                      <a:pt x="423" y="155"/>
                    </a:lnTo>
                    <a:lnTo>
                      <a:pt x="422" y="153"/>
                    </a:lnTo>
                    <a:lnTo>
                      <a:pt x="420" y="151"/>
                    </a:lnTo>
                    <a:lnTo>
                      <a:pt x="417" y="149"/>
                    </a:lnTo>
                    <a:lnTo>
                      <a:pt x="413" y="148"/>
                    </a:lnTo>
                    <a:lnTo>
                      <a:pt x="410" y="146"/>
                    </a:lnTo>
                    <a:lnTo>
                      <a:pt x="407" y="146"/>
                    </a:lnTo>
                    <a:lnTo>
                      <a:pt x="405" y="146"/>
                    </a:lnTo>
                    <a:lnTo>
                      <a:pt x="401" y="148"/>
                    </a:lnTo>
                    <a:lnTo>
                      <a:pt x="399" y="148"/>
                    </a:lnTo>
                    <a:lnTo>
                      <a:pt x="396" y="149"/>
                    </a:lnTo>
                    <a:lnTo>
                      <a:pt x="393" y="150"/>
                    </a:lnTo>
                    <a:lnTo>
                      <a:pt x="391" y="152"/>
                    </a:lnTo>
                    <a:lnTo>
                      <a:pt x="387" y="153"/>
                    </a:lnTo>
                    <a:lnTo>
                      <a:pt x="384" y="155"/>
                    </a:lnTo>
                    <a:lnTo>
                      <a:pt x="381" y="157"/>
                    </a:lnTo>
                    <a:lnTo>
                      <a:pt x="379" y="159"/>
                    </a:lnTo>
                    <a:lnTo>
                      <a:pt x="375" y="162"/>
                    </a:lnTo>
                    <a:lnTo>
                      <a:pt x="373" y="164"/>
                    </a:lnTo>
                    <a:lnTo>
                      <a:pt x="371" y="168"/>
                    </a:lnTo>
                    <a:lnTo>
                      <a:pt x="369" y="170"/>
                    </a:lnTo>
                    <a:lnTo>
                      <a:pt x="366" y="175"/>
                    </a:lnTo>
                    <a:lnTo>
                      <a:pt x="364" y="176"/>
                    </a:lnTo>
                    <a:lnTo>
                      <a:pt x="364" y="175"/>
                    </a:lnTo>
                    <a:lnTo>
                      <a:pt x="365" y="172"/>
                    </a:lnTo>
                    <a:lnTo>
                      <a:pt x="366" y="169"/>
                    </a:lnTo>
                    <a:lnTo>
                      <a:pt x="366" y="166"/>
                    </a:lnTo>
                    <a:lnTo>
                      <a:pt x="368" y="163"/>
                    </a:lnTo>
                    <a:lnTo>
                      <a:pt x="369" y="159"/>
                    </a:lnTo>
                    <a:lnTo>
                      <a:pt x="372" y="155"/>
                    </a:lnTo>
                    <a:lnTo>
                      <a:pt x="373" y="150"/>
                    </a:lnTo>
                    <a:lnTo>
                      <a:pt x="375" y="144"/>
                    </a:lnTo>
                    <a:lnTo>
                      <a:pt x="378" y="139"/>
                    </a:lnTo>
                    <a:lnTo>
                      <a:pt x="378" y="136"/>
                    </a:lnTo>
                    <a:lnTo>
                      <a:pt x="379" y="133"/>
                    </a:lnTo>
                    <a:lnTo>
                      <a:pt x="380" y="130"/>
                    </a:lnTo>
                    <a:lnTo>
                      <a:pt x="380" y="126"/>
                    </a:lnTo>
                    <a:lnTo>
                      <a:pt x="381" y="124"/>
                    </a:lnTo>
                    <a:lnTo>
                      <a:pt x="383" y="120"/>
                    </a:lnTo>
                    <a:lnTo>
                      <a:pt x="384" y="117"/>
                    </a:lnTo>
                    <a:lnTo>
                      <a:pt x="385" y="114"/>
                    </a:lnTo>
                    <a:lnTo>
                      <a:pt x="385" y="111"/>
                    </a:lnTo>
                    <a:lnTo>
                      <a:pt x="386" y="107"/>
                    </a:lnTo>
                    <a:lnTo>
                      <a:pt x="386" y="104"/>
                    </a:lnTo>
                    <a:lnTo>
                      <a:pt x="387" y="100"/>
                    </a:lnTo>
                    <a:lnTo>
                      <a:pt x="388" y="97"/>
                    </a:lnTo>
                    <a:lnTo>
                      <a:pt x="390" y="93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91" y="82"/>
                    </a:lnTo>
                    <a:lnTo>
                      <a:pt x="392" y="79"/>
                    </a:lnTo>
                    <a:lnTo>
                      <a:pt x="392" y="75"/>
                    </a:lnTo>
                    <a:lnTo>
                      <a:pt x="393" y="72"/>
                    </a:lnTo>
                    <a:lnTo>
                      <a:pt x="393" y="67"/>
                    </a:lnTo>
                    <a:lnTo>
                      <a:pt x="393" y="63"/>
                    </a:lnTo>
                    <a:lnTo>
                      <a:pt x="394" y="60"/>
                    </a:lnTo>
                    <a:lnTo>
                      <a:pt x="394" y="56"/>
                    </a:lnTo>
                    <a:lnTo>
                      <a:pt x="394" y="53"/>
                    </a:lnTo>
                    <a:lnTo>
                      <a:pt x="394" y="49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3" y="38"/>
                    </a:lnTo>
                    <a:lnTo>
                      <a:pt x="393" y="35"/>
                    </a:lnTo>
                    <a:lnTo>
                      <a:pt x="393" y="32"/>
                    </a:lnTo>
                    <a:lnTo>
                      <a:pt x="393" y="29"/>
                    </a:lnTo>
                    <a:lnTo>
                      <a:pt x="392" y="25"/>
                    </a:lnTo>
                    <a:lnTo>
                      <a:pt x="391" y="22"/>
                    </a:lnTo>
                    <a:lnTo>
                      <a:pt x="391" y="18"/>
                    </a:lnTo>
                    <a:lnTo>
                      <a:pt x="390" y="16"/>
                    </a:lnTo>
                    <a:lnTo>
                      <a:pt x="387" y="11"/>
                    </a:lnTo>
                    <a:lnTo>
                      <a:pt x="386" y="8"/>
                    </a:lnTo>
                    <a:lnTo>
                      <a:pt x="384" y="4"/>
                    </a:lnTo>
                    <a:lnTo>
                      <a:pt x="381" y="3"/>
                    </a:lnTo>
                    <a:lnTo>
                      <a:pt x="379" y="2"/>
                    </a:lnTo>
                    <a:lnTo>
                      <a:pt x="377" y="2"/>
                    </a:lnTo>
                    <a:lnTo>
                      <a:pt x="373" y="0"/>
                    </a:lnTo>
                    <a:lnTo>
                      <a:pt x="371" y="2"/>
                    </a:lnTo>
                    <a:lnTo>
                      <a:pt x="367" y="3"/>
                    </a:lnTo>
                    <a:lnTo>
                      <a:pt x="364" y="5"/>
                    </a:lnTo>
                    <a:lnTo>
                      <a:pt x="360" y="8"/>
                    </a:lnTo>
                    <a:lnTo>
                      <a:pt x="356" y="11"/>
                    </a:lnTo>
                    <a:lnTo>
                      <a:pt x="352" y="15"/>
                    </a:lnTo>
                    <a:lnTo>
                      <a:pt x="348" y="19"/>
                    </a:lnTo>
                    <a:lnTo>
                      <a:pt x="343" y="23"/>
                    </a:lnTo>
                    <a:lnTo>
                      <a:pt x="340" y="28"/>
                    </a:lnTo>
                    <a:lnTo>
                      <a:pt x="335" y="32"/>
                    </a:lnTo>
                    <a:lnTo>
                      <a:pt x="330" y="38"/>
                    </a:lnTo>
                    <a:lnTo>
                      <a:pt x="328" y="42"/>
                    </a:lnTo>
                    <a:lnTo>
                      <a:pt x="326" y="44"/>
                    </a:lnTo>
                    <a:lnTo>
                      <a:pt x="322" y="48"/>
                    </a:lnTo>
                    <a:lnTo>
                      <a:pt x="321" y="50"/>
                    </a:lnTo>
                    <a:lnTo>
                      <a:pt x="318" y="54"/>
                    </a:lnTo>
                    <a:lnTo>
                      <a:pt x="316" y="56"/>
                    </a:lnTo>
                    <a:lnTo>
                      <a:pt x="314" y="60"/>
                    </a:lnTo>
                    <a:lnTo>
                      <a:pt x="311" y="63"/>
                    </a:lnTo>
                    <a:lnTo>
                      <a:pt x="308" y="67"/>
                    </a:lnTo>
                    <a:lnTo>
                      <a:pt x="305" y="70"/>
                    </a:lnTo>
                    <a:lnTo>
                      <a:pt x="303" y="73"/>
                    </a:lnTo>
                    <a:lnTo>
                      <a:pt x="300" y="76"/>
                    </a:lnTo>
                    <a:lnTo>
                      <a:pt x="297" y="80"/>
                    </a:lnTo>
                    <a:lnTo>
                      <a:pt x="295" y="83"/>
                    </a:lnTo>
                    <a:lnTo>
                      <a:pt x="292" y="86"/>
                    </a:lnTo>
                    <a:lnTo>
                      <a:pt x="289" y="91"/>
                    </a:lnTo>
                    <a:lnTo>
                      <a:pt x="286" y="93"/>
                    </a:lnTo>
                    <a:lnTo>
                      <a:pt x="284" y="97"/>
                    </a:lnTo>
                    <a:lnTo>
                      <a:pt x="281" y="100"/>
                    </a:lnTo>
                    <a:lnTo>
                      <a:pt x="278" y="104"/>
                    </a:lnTo>
                    <a:lnTo>
                      <a:pt x="275" y="106"/>
                    </a:lnTo>
                    <a:lnTo>
                      <a:pt x="272" y="110"/>
                    </a:lnTo>
                    <a:lnTo>
                      <a:pt x="270" y="113"/>
                    </a:lnTo>
                    <a:lnTo>
                      <a:pt x="268" y="117"/>
                    </a:lnTo>
                    <a:lnTo>
                      <a:pt x="264" y="119"/>
                    </a:lnTo>
                    <a:lnTo>
                      <a:pt x="260" y="123"/>
                    </a:lnTo>
                    <a:lnTo>
                      <a:pt x="258" y="125"/>
                    </a:lnTo>
                    <a:lnTo>
                      <a:pt x="254" y="129"/>
                    </a:lnTo>
                    <a:lnTo>
                      <a:pt x="251" y="131"/>
                    </a:lnTo>
                    <a:lnTo>
                      <a:pt x="249" y="134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39" y="144"/>
                    </a:lnTo>
                    <a:lnTo>
                      <a:pt x="235" y="146"/>
                    </a:lnTo>
                    <a:lnTo>
                      <a:pt x="232" y="150"/>
                    </a:lnTo>
                    <a:lnTo>
                      <a:pt x="230" y="152"/>
                    </a:lnTo>
                    <a:lnTo>
                      <a:pt x="226" y="155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7" y="164"/>
                    </a:lnTo>
                    <a:lnTo>
                      <a:pt x="213" y="168"/>
                    </a:lnTo>
                    <a:lnTo>
                      <a:pt x="209" y="170"/>
                    </a:lnTo>
                    <a:lnTo>
                      <a:pt x="206" y="172"/>
                    </a:lnTo>
                    <a:lnTo>
                      <a:pt x="202" y="175"/>
                    </a:lnTo>
                    <a:lnTo>
                      <a:pt x="200" y="178"/>
                    </a:lnTo>
                    <a:lnTo>
                      <a:pt x="196" y="181"/>
                    </a:lnTo>
                    <a:lnTo>
                      <a:pt x="193" y="183"/>
                    </a:lnTo>
                    <a:lnTo>
                      <a:pt x="190" y="187"/>
                    </a:lnTo>
                    <a:lnTo>
                      <a:pt x="187" y="189"/>
                    </a:lnTo>
                    <a:lnTo>
                      <a:pt x="183" y="191"/>
                    </a:lnTo>
                    <a:lnTo>
                      <a:pt x="181" y="194"/>
                    </a:lnTo>
                    <a:lnTo>
                      <a:pt x="177" y="197"/>
                    </a:lnTo>
                    <a:lnTo>
                      <a:pt x="174" y="199"/>
                    </a:lnTo>
                    <a:lnTo>
                      <a:pt x="171" y="202"/>
                    </a:lnTo>
                    <a:lnTo>
                      <a:pt x="168" y="204"/>
                    </a:lnTo>
                    <a:lnTo>
                      <a:pt x="166" y="207"/>
                    </a:lnTo>
                    <a:lnTo>
                      <a:pt x="163" y="208"/>
                    </a:lnTo>
                    <a:lnTo>
                      <a:pt x="160" y="212"/>
                    </a:lnTo>
                    <a:lnTo>
                      <a:pt x="157" y="213"/>
                    </a:lnTo>
                    <a:lnTo>
                      <a:pt x="154" y="215"/>
                    </a:lnTo>
                    <a:lnTo>
                      <a:pt x="148" y="219"/>
                    </a:lnTo>
                    <a:lnTo>
                      <a:pt x="144" y="223"/>
                    </a:lnTo>
                    <a:lnTo>
                      <a:pt x="139" y="227"/>
                    </a:lnTo>
                    <a:lnTo>
                      <a:pt x="135" y="231"/>
                    </a:lnTo>
                    <a:lnTo>
                      <a:pt x="130" y="233"/>
                    </a:lnTo>
                    <a:lnTo>
                      <a:pt x="126" y="236"/>
                    </a:lnTo>
                    <a:lnTo>
                      <a:pt x="123" y="239"/>
                    </a:lnTo>
                    <a:lnTo>
                      <a:pt x="120" y="241"/>
                    </a:lnTo>
                    <a:lnTo>
                      <a:pt x="117" y="242"/>
                    </a:lnTo>
                    <a:lnTo>
                      <a:pt x="115" y="245"/>
                    </a:lnTo>
                    <a:lnTo>
                      <a:pt x="112" y="247"/>
                    </a:lnTo>
                    <a:lnTo>
                      <a:pt x="111" y="248"/>
                    </a:lnTo>
                    <a:lnTo>
                      <a:pt x="0" y="309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5" name="Freeform 314"/>
              <p:cNvSpPr>
                <a:spLocks/>
              </p:cNvSpPr>
              <p:nvPr/>
            </p:nvSpPr>
            <p:spPr bwMode="auto">
              <a:xfrm>
                <a:off x="1727" y="1382"/>
                <a:ext cx="88" cy="57"/>
              </a:xfrm>
              <a:custGeom>
                <a:avLst/>
                <a:gdLst>
                  <a:gd name="T0" fmla="*/ 0 w 264"/>
                  <a:gd name="T1" fmla="*/ 0 h 172"/>
                  <a:gd name="T2" fmla="*/ 0 w 264"/>
                  <a:gd name="T3" fmla="*/ 0 h 172"/>
                  <a:gd name="T4" fmla="*/ 0 w 264"/>
                  <a:gd name="T5" fmla="*/ 0 h 172"/>
                  <a:gd name="T6" fmla="*/ 0 w 264"/>
                  <a:gd name="T7" fmla="*/ 0 h 172"/>
                  <a:gd name="T8" fmla="*/ 0 w 264"/>
                  <a:gd name="T9" fmla="*/ 0 h 172"/>
                  <a:gd name="T10" fmla="*/ 0 w 264"/>
                  <a:gd name="T11" fmla="*/ 0 h 172"/>
                  <a:gd name="T12" fmla="*/ 0 w 264"/>
                  <a:gd name="T13" fmla="*/ 0 h 172"/>
                  <a:gd name="T14" fmla="*/ 0 w 264"/>
                  <a:gd name="T15" fmla="*/ 0 h 172"/>
                  <a:gd name="T16" fmla="*/ 0 w 264"/>
                  <a:gd name="T17" fmla="*/ 0 h 172"/>
                  <a:gd name="T18" fmla="*/ 0 w 264"/>
                  <a:gd name="T19" fmla="*/ 0 h 172"/>
                  <a:gd name="T20" fmla="*/ 0 w 264"/>
                  <a:gd name="T21" fmla="*/ 0 h 172"/>
                  <a:gd name="T22" fmla="*/ 0 w 264"/>
                  <a:gd name="T23" fmla="*/ 0 h 172"/>
                  <a:gd name="T24" fmla="*/ 0 w 264"/>
                  <a:gd name="T25" fmla="*/ 0 h 172"/>
                  <a:gd name="T26" fmla="*/ 0 w 264"/>
                  <a:gd name="T27" fmla="*/ 0 h 172"/>
                  <a:gd name="T28" fmla="*/ 0 w 264"/>
                  <a:gd name="T29" fmla="*/ 0 h 172"/>
                  <a:gd name="T30" fmla="*/ 0 w 264"/>
                  <a:gd name="T31" fmla="*/ 0 h 172"/>
                  <a:gd name="T32" fmla="*/ 0 w 264"/>
                  <a:gd name="T33" fmla="*/ 0 h 172"/>
                  <a:gd name="T34" fmla="*/ 0 w 264"/>
                  <a:gd name="T35" fmla="*/ 0 h 172"/>
                  <a:gd name="T36" fmla="*/ 0 w 264"/>
                  <a:gd name="T37" fmla="*/ 0 h 172"/>
                  <a:gd name="T38" fmla="*/ 0 w 264"/>
                  <a:gd name="T39" fmla="*/ 0 h 172"/>
                  <a:gd name="T40" fmla="*/ 0 w 264"/>
                  <a:gd name="T41" fmla="*/ 0 h 172"/>
                  <a:gd name="T42" fmla="*/ 0 w 264"/>
                  <a:gd name="T43" fmla="*/ 0 h 172"/>
                  <a:gd name="T44" fmla="*/ 0 w 264"/>
                  <a:gd name="T45" fmla="*/ 0 h 172"/>
                  <a:gd name="T46" fmla="*/ 0 w 264"/>
                  <a:gd name="T47" fmla="*/ 0 h 172"/>
                  <a:gd name="T48" fmla="*/ 0 w 264"/>
                  <a:gd name="T49" fmla="*/ 0 h 172"/>
                  <a:gd name="T50" fmla="*/ 0 w 264"/>
                  <a:gd name="T51" fmla="*/ 0 h 172"/>
                  <a:gd name="T52" fmla="*/ 0 w 264"/>
                  <a:gd name="T53" fmla="*/ 0 h 172"/>
                  <a:gd name="T54" fmla="*/ 0 w 264"/>
                  <a:gd name="T55" fmla="*/ 0 h 172"/>
                  <a:gd name="T56" fmla="*/ 0 w 264"/>
                  <a:gd name="T57" fmla="*/ 0 h 172"/>
                  <a:gd name="T58" fmla="*/ 0 w 264"/>
                  <a:gd name="T59" fmla="*/ 0 h 172"/>
                  <a:gd name="T60" fmla="*/ 0 w 264"/>
                  <a:gd name="T61" fmla="*/ 0 h 172"/>
                  <a:gd name="T62" fmla="*/ 0 w 264"/>
                  <a:gd name="T63" fmla="*/ 0 h 172"/>
                  <a:gd name="T64" fmla="*/ 0 w 264"/>
                  <a:gd name="T65" fmla="*/ 0 h 172"/>
                  <a:gd name="T66" fmla="*/ 0 w 264"/>
                  <a:gd name="T67" fmla="*/ 0 h 172"/>
                  <a:gd name="T68" fmla="*/ 0 w 264"/>
                  <a:gd name="T69" fmla="*/ 0 h 172"/>
                  <a:gd name="T70" fmla="*/ 0 w 264"/>
                  <a:gd name="T71" fmla="*/ 0 h 172"/>
                  <a:gd name="T72" fmla="*/ 0 w 264"/>
                  <a:gd name="T73" fmla="*/ 0 h 172"/>
                  <a:gd name="T74" fmla="*/ 0 w 264"/>
                  <a:gd name="T75" fmla="*/ 0 h 172"/>
                  <a:gd name="T76" fmla="*/ 0 w 264"/>
                  <a:gd name="T77" fmla="*/ 0 h 172"/>
                  <a:gd name="T78" fmla="*/ 0 w 264"/>
                  <a:gd name="T79" fmla="*/ 0 h 172"/>
                  <a:gd name="T80" fmla="*/ 0 w 264"/>
                  <a:gd name="T81" fmla="*/ 0 h 172"/>
                  <a:gd name="T82" fmla="*/ 0 w 264"/>
                  <a:gd name="T83" fmla="*/ 0 h 172"/>
                  <a:gd name="T84" fmla="*/ 0 w 264"/>
                  <a:gd name="T85" fmla="*/ 0 h 172"/>
                  <a:gd name="T86" fmla="*/ 0 w 264"/>
                  <a:gd name="T87" fmla="*/ 0 h 172"/>
                  <a:gd name="T88" fmla="*/ 0 w 264"/>
                  <a:gd name="T89" fmla="*/ 0 h 172"/>
                  <a:gd name="T90" fmla="*/ 0 w 264"/>
                  <a:gd name="T91" fmla="*/ 0 h 172"/>
                  <a:gd name="T92" fmla="*/ 0 w 264"/>
                  <a:gd name="T93" fmla="*/ 0 h 172"/>
                  <a:gd name="T94" fmla="*/ 0 w 264"/>
                  <a:gd name="T95" fmla="*/ 0 h 172"/>
                  <a:gd name="T96" fmla="*/ 0 w 264"/>
                  <a:gd name="T97" fmla="*/ 0 h 172"/>
                  <a:gd name="T98" fmla="*/ 0 w 264"/>
                  <a:gd name="T99" fmla="*/ 0 h 172"/>
                  <a:gd name="T100" fmla="*/ 0 w 264"/>
                  <a:gd name="T101" fmla="*/ 0 h 172"/>
                  <a:gd name="T102" fmla="*/ 0 w 264"/>
                  <a:gd name="T103" fmla="*/ 0 h 172"/>
                  <a:gd name="T104" fmla="*/ 0 w 264"/>
                  <a:gd name="T105" fmla="*/ 0 h 172"/>
                  <a:gd name="T106" fmla="*/ 0 w 264"/>
                  <a:gd name="T107" fmla="*/ 0 h 172"/>
                  <a:gd name="T108" fmla="*/ 0 w 264"/>
                  <a:gd name="T109" fmla="*/ 0 h 172"/>
                  <a:gd name="T110" fmla="*/ 0 w 264"/>
                  <a:gd name="T111" fmla="*/ 0 h 1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4"/>
                  <a:gd name="T169" fmla="*/ 0 h 172"/>
                  <a:gd name="T170" fmla="*/ 264 w 264"/>
                  <a:gd name="T171" fmla="*/ 172 h 1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4" h="172">
                    <a:moveTo>
                      <a:pt x="235" y="1"/>
                    </a:moveTo>
                    <a:lnTo>
                      <a:pt x="233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26" y="1"/>
                    </a:lnTo>
                    <a:lnTo>
                      <a:pt x="223" y="1"/>
                    </a:lnTo>
                    <a:lnTo>
                      <a:pt x="219" y="2"/>
                    </a:lnTo>
                    <a:lnTo>
                      <a:pt x="216" y="2"/>
                    </a:lnTo>
                    <a:lnTo>
                      <a:pt x="211" y="4"/>
                    </a:lnTo>
                    <a:lnTo>
                      <a:pt x="206" y="4"/>
                    </a:lnTo>
                    <a:lnTo>
                      <a:pt x="201" y="7"/>
                    </a:lnTo>
                    <a:lnTo>
                      <a:pt x="195" y="8"/>
                    </a:lnTo>
                    <a:lnTo>
                      <a:pt x="191" y="10"/>
                    </a:lnTo>
                    <a:lnTo>
                      <a:pt x="187" y="11"/>
                    </a:lnTo>
                    <a:lnTo>
                      <a:pt x="184" y="13"/>
                    </a:lnTo>
                    <a:lnTo>
                      <a:pt x="181" y="14"/>
                    </a:lnTo>
                    <a:lnTo>
                      <a:pt x="178" y="15"/>
                    </a:lnTo>
                    <a:lnTo>
                      <a:pt x="174" y="16"/>
                    </a:lnTo>
                    <a:lnTo>
                      <a:pt x="172" y="17"/>
                    </a:lnTo>
                    <a:lnTo>
                      <a:pt x="168" y="18"/>
                    </a:lnTo>
                    <a:lnTo>
                      <a:pt x="165" y="21"/>
                    </a:lnTo>
                    <a:lnTo>
                      <a:pt x="161" y="22"/>
                    </a:lnTo>
                    <a:lnTo>
                      <a:pt x="157" y="23"/>
                    </a:lnTo>
                    <a:lnTo>
                      <a:pt x="153" y="24"/>
                    </a:lnTo>
                    <a:lnTo>
                      <a:pt x="150" y="27"/>
                    </a:lnTo>
                    <a:lnTo>
                      <a:pt x="146" y="28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4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123" y="40"/>
                    </a:lnTo>
                    <a:lnTo>
                      <a:pt x="120" y="43"/>
                    </a:lnTo>
                    <a:lnTo>
                      <a:pt x="115" y="45"/>
                    </a:lnTo>
                    <a:lnTo>
                      <a:pt x="111" y="48"/>
                    </a:lnTo>
                    <a:lnTo>
                      <a:pt x="108" y="49"/>
                    </a:lnTo>
                    <a:lnTo>
                      <a:pt x="104" y="53"/>
                    </a:lnTo>
                    <a:lnTo>
                      <a:pt x="99" y="55"/>
                    </a:lnTo>
                    <a:lnTo>
                      <a:pt x="95" y="58"/>
                    </a:lnTo>
                    <a:lnTo>
                      <a:pt x="90" y="60"/>
                    </a:lnTo>
                    <a:lnTo>
                      <a:pt x="86" y="64"/>
                    </a:lnTo>
                    <a:lnTo>
                      <a:pt x="83" y="66"/>
                    </a:lnTo>
                    <a:lnTo>
                      <a:pt x="78" y="69"/>
                    </a:lnTo>
                    <a:lnTo>
                      <a:pt x="74" y="73"/>
                    </a:lnTo>
                    <a:lnTo>
                      <a:pt x="70" y="75"/>
                    </a:lnTo>
                    <a:lnTo>
                      <a:pt x="66" y="79"/>
                    </a:lnTo>
                    <a:lnTo>
                      <a:pt x="61" y="83"/>
                    </a:lnTo>
                    <a:lnTo>
                      <a:pt x="58" y="85"/>
                    </a:lnTo>
                    <a:lnTo>
                      <a:pt x="54" y="88"/>
                    </a:lnTo>
                    <a:lnTo>
                      <a:pt x="50" y="92"/>
                    </a:lnTo>
                    <a:lnTo>
                      <a:pt x="46" y="96"/>
                    </a:lnTo>
                    <a:lnTo>
                      <a:pt x="41" y="99"/>
                    </a:lnTo>
                    <a:lnTo>
                      <a:pt x="38" y="104"/>
                    </a:lnTo>
                    <a:lnTo>
                      <a:pt x="33" y="106"/>
                    </a:lnTo>
                    <a:lnTo>
                      <a:pt x="29" y="110"/>
                    </a:lnTo>
                    <a:lnTo>
                      <a:pt x="26" y="113"/>
                    </a:lnTo>
                    <a:lnTo>
                      <a:pt x="22" y="117"/>
                    </a:lnTo>
                    <a:lnTo>
                      <a:pt x="19" y="119"/>
                    </a:lnTo>
                    <a:lnTo>
                      <a:pt x="16" y="123"/>
                    </a:lnTo>
                    <a:lnTo>
                      <a:pt x="13" y="126"/>
                    </a:lnTo>
                    <a:lnTo>
                      <a:pt x="12" y="129"/>
                    </a:lnTo>
                    <a:lnTo>
                      <a:pt x="7" y="134"/>
                    </a:lnTo>
                    <a:lnTo>
                      <a:pt x="5" y="139"/>
                    </a:lnTo>
                    <a:lnTo>
                      <a:pt x="2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2" y="161"/>
                    </a:lnTo>
                    <a:lnTo>
                      <a:pt x="3" y="163"/>
                    </a:lnTo>
                    <a:lnTo>
                      <a:pt x="7" y="166"/>
                    </a:lnTo>
                    <a:lnTo>
                      <a:pt x="9" y="167"/>
                    </a:lnTo>
                    <a:lnTo>
                      <a:pt x="13" y="169"/>
                    </a:lnTo>
                    <a:lnTo>
                      <a:pt x="16" y="169"/>
                    </a:lnTo>
                    <a:lnTo>
                      <a:pt x="21" y="170"/>
                    </a:lnTo>
                    <a:lnTo>
                      <a:pt x="26" y="170"/>
                    </a:lnTo>
                    <a:lnTo>
                      <a:pt x="31" y="172"/>
                    </a:lnTo>
                    <a:lnTo>
                      <a:pt x="35" y="170"/>
                    </a:lnTo>
                    <a:lnTo>
                      <a:pt x="41" y="170"/>
                    </a:lnTo>
                    <a:lnTo>
                      <a:pt x="44" y="170"/>
                    </a:lnTo>
                    <a:lnTo>
                      <a:pt x="47" y="170"/>
                    </a:lnTo>
                    <a:lnTo>
                      <a:pt x="51" y="170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59" y="170"/>
                    </a:lnTo>
                    <a:lnTo>
                      <a:pt x="63" y="169"/>
                    </a:lnTo>
                    <a:lnTo>
                      <a:pt x="65" y="169"/>
                    </a:lnTo>
                    <a:lnTo>
                      <a:pt x="69" y="169"/>
                    </a:lnTo>
                    <a:lnTo>
                      <a:pt x="72" y="169"/>
                    </a:lnTo>
                    <a:lnTo>
                      <a:pt x="76" y="168"/>
                    </a:lnTo>
                    <a:lnTo>
                      <a:pt x="78" y="168"/>
                    </a:lnTo>
                    <a:lnTo>
                      <a:pt x="82" y="167"/>
                    </a:lnTo>
                    <a:lnTo>
                      <a:pt x="84" y="167"/>
                    </a:lnTo>
                    <a:lnTo>
                      <a:pt x="88" y="166"/>
                    </a:lnTo>
                    <a:lnTo>
                      <a:pt x="91" y="166"/>
                    </a:lnTo>
                    <a:lnTo>
                      <a:pt x="95" y="166"/>
                    </a:lnTo>
                    <a:lnTo>
                      <a:pt x="97" y="164"/>
                    </a:lnTo>
                    <a:lnTo>
                      <a:pt x="101" y="164"/>
                    </a:lnTo>
                    <a:lnTo>
                      <a:pt x="104" y="164"/>
                    </a:lnTo>
                    <a:lnTo>
                      <a:pt x="106" y="163"/>
                    </a:lnTo>
                    <a:lnTo>
                      <a:pt x="109" y="162"/>
                    </a:lnTo>
                    <a:lnTo>
                      <a:pt x="112" y="161"/>
                    </a:lnTo>
                    <a:lnTo>
                      <a:pt x="115" y="161"/>
                    </a:lnTo>
                    <a:lnTo>
                      <a:pt x="118" y="160"/>
                    </a:lnTo>
                    <a:lnTo>
                      <a:pt x="122" y="160"/>
                    </a:lnTo>
                    <a:lnTo>
                      <a:pt x="124" y="158"/>
                    </a:lnTo>
                    <a:lnTo>
                      <a:pt x="128" y="158"/>
                    </a:lnTo>
                    <a:lnTo>
                      <a:pt x="130" y="157"/>
                    </a:lnTo>
                    <a:lnTo>
                      <a:pt x="134" y="156"/>
                    </a:lnTo>
                    <a:lnTo>
                      <a:pt x="137" y="155"/>
                    </a:lnTo>
                    <a:lnTo>
                      <a:pt x="140" y="155"/>
                    </a:lnTo>
                    <a:lnTo>
                      <a:pt x="142" y="154"/>
                    </a:lnTo>
                    <a:lnTo>
                      <a:pt x="146" y="153"/>
                    </a:lnTo>
                    <a:lnTo>
                      <a:pt x="149" y="151"/>
                    </a:lnTo>
                    <a:lnTo>
                      <a:pt x="153" y="150"/>
                    </a:lnTo>
                    <a:lnTo>
                      <a:pt x="155" y="149"/>
                    </a:lnTo>
                    <a:lnTo>
                      <a:pt x="157" y="148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7" y="144"/>
                    </a:lnTo>
                    <a:lnTo>
                      <a:pt x="169" y="143"/>
                    </a:lnTo>
                    <a:lnTo>
                      <a:pt x="173" y="142"/>
                    </a:lnTo>
                    <a:lnTo>
                      <a:pt x="176" y="142"/>
                    </a:lnTo>
                    <a:lnTo>
                      <a:pt x="181" y="138"/>
                    </a:lnTo>
                    <a:lnTo>
                      <a:pt x="187" y="136"/>
                    </a:lnTo>
                    <a:lnTo>
                      <a:pt x="189" y="135"/>
                    </a:lnTo>
                    <a:lnTo>
                      <a:pt x="193" y="134"/>
                    </a:lnTo>
                    <a:lnTo>
                      <a:pt x="195" y="131"/>
                    </a:lnTo>
                    <a:lnTo>
                      <a:pt x="199" y="131"/>
                    </a:lnTo>
                    <a:lnTo>
                      <a:pt x="204" y="126"/>
                    </a:lnTo>
                    <a:lnTo>
                      <a:pt x="208" y="124"/>
                    </a:lnTo>
                    <a:lnTo>
                      <a:pt x="213" y="121"/>
                    </a:lnTo>
                    <a:lnTo>
                      <a:pt x="219" y="117"/>
                    </a:lnTo>
                    <a:lnTo>
                      <a:pt x="223" y="112"/>
                    </a:lnTo>
                    <a:lnTo>
                      <a:pt x="227" y="109"/>
                    </a:lnTo>
                    <a:lnTo>
                      <a:pt x="232" y="105"/>
                    </a:lnTo>
                    <a:lnTo>
                      <a:pt x="237" y="102"/>
                    </a:lnTo>
                    <a:lnTo>
                      <a:pt x="240" y="97"/>
                    </a:lnTo>
                    <a:lnTo>
                      <a:pt x="244" y="92"/>
                    </a:lnTo>
                    <a:lnTo>
                      <a:pt x="248" y="87"/>
                    </a:lnTo>
                    <a:lnTo>
                      <a:pt x="250" y="83"/>
                    </a:lnTo>
                    <a:lnTo>
                      <a:pt x="253" y="78"/>
                    </a:lnTo>
                    <a:lnTo>
                      <a:pt x="256" y="73"/>
                    </a:lnTo>
                    <a:lnTo>
                      <a:pt x="258" y="67"/>
                    </a:lnTo>
                    <a:lnTo>
                      <a:pt x="261" y="62"/>
                    </a:lnTo>
                    <a:lnTo>
                      <a:pt x="261" y="59"/>
                    </a:lnTo>
                    <a:lnTo>
                      <a:pt x="262" y="55"/>
                    </a:lnTo>
                    <a:lnTo>
                      <a:pt x="262" y="53"/>
                    </a:lnTo>
                    <a:lnTo>
                      <a:pt x="263" y="51"/>
                    </a:lnTo>
                    <a:lnTo>
                      <a:pt x="263" y="46"/>
                    </a:lnTo>
                    <a:lnTo>
                      <a:pt x="264" y="41"/>
                    </a:lnTo>
                    <a:lnTo>
                      <a:pt x="264" y="36"/>
                    </a:lnTo>
                    <a:lnTo>
                      <a:pt x="264" y="33"/>
                    </a:lnTo>
                    <a:lnTo>
                      <a:pt x="264" y="29"/>
                    </a:lnTo>
                    <a:lnTo>
                      <a:pt x="264" y="26"/>
                    </a:lnTo>
                    <a:lnTo>
                      <a:pt x="263" y="23"/>
                    </a:lnTo>
                    <a:lnTo>
                      <a:pt x="262" y="20"/>
                    </a:lnTo>
                    <a:lnTo>
                      <a:pt x="261" y="17"/>
                    </a:lnTo>
                    <a:lnTo>
                      <a:pt x="259" y="15"/>
                    </a:lnTo>
                    <a:lnTo>
                      <a:pt x="257" y="10"/>
                    </a:lnTo>
                    <a:lnTo>
                      <a:pt x="255" y="8"/>
                    </a:lnTo>
                    <a:lnTo>
                      <a:pt x="251" y="4"/>
                    </a:lnTo>
                    <a:lnTo>
                      <a:pt x="248" y="3"/>
                    </a:lnTo>
                    <a:lnTo>
                      <a:pt x="244" y="2"/>
                    </a:lnTo>
                    <a:lnTo>
                      <a:pt x="242" y="1"/>
                    </a:lnTo>
                    <a:lnTo>
                      <a:pt x="237" y="1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6" name="Freeform 315"/>
              <p:cNvSpPr>
                <a:spLocks/>
              </p:cNvSpPr>
              <p:nvPr/>
            </p:nvSpPr>
            <p:spPr bwMode="auto">
              <a:xfrm>
                <a:off x="1622" y="1523"/>
                <a:ext cx="52" cy="100"/>
              </a:xfrm>
              <a:custGeom>
                <a:avLst/>
                <a:gdLst>
                  <a:gd name="T0" fmla="*/ 0 w 158"/>
                  <a:gd name="T1" fmla="*/ 0 h 300"/>
                  <a:gd name="T2" fmla="*/ 0 w 158"/>
                  <a:gd name="T3" fmla="*/ 0 h 300"/>
                  <a:gd name="T4" fmla="*/ 0 w 158"/>
                  <a:gd name="T5" fmla="*/ 0 h 300"/>
                  <a:gd name="T6" fmla="*/ 0 w 158"/>
                  <a:gd name="T7" fmla="*/ 0 h 300"/>
                  <a:gd name="T8" fmla="*/ 0 w 158"/>
                  <a:gd name="T9" fmla="*/ 0 h 300"/>
                  <a:gd name="T10" fmla="*/ 0 w 158"/>
                  <a:gd name="T11" fmla="*/ 0 h 300"/>
                  <a:gd name="T12" fmla="*/ 0 w 158"/>
                  <a:gd name="T13" fmla="*/ 0 h 300"/>
                  <a:gd name="T14" fmla="*/ 0 w 158"/>
                  <a:gd name="T15" fmla="*/ 0 h 300"/>
                  <a:gd name="T16" fmla="*/ 0 w 158"/>
                  <a:gd name="T17" fmla="*/ 0 h 300"/>
                  <a:gd name="T18" fmla="*/ 0 w 158"/>
                  <a:gd name="T19" fmla="*/ 0 h 300"/>
                  <a:gd name="T20" fmla="*/ 0 w 158"/>
                  <a:gd name="T21" fmla="*/ 0 h 300"/>
                  <a:gd name="T22" fmla="*/ 0 w 158"/>
                  <a:gd name="T23" fmla="*/ 0 h 300"/>
                  <a:gd name="T24" fmla="*/ 0 w 158"/>
                  <a:gd name="T25" fmla="*/ 0 h 300"/>
                  <a:gd name="T26" fmla="*/ 0 w 158"/>
                  <a:gd name="T27" fmla="*/ 0 h 300"/>
                  <a:gd name="T28" fmla="*/ 0 w 158"/>
                  <a:gd name="T29" fmla="*/ 0 h 300"/>
                  <a:gd name="T30" fmla="*/ 0 w 158"/>
                  <a:gd name="T31" fmla="*/ 0 h 300"/>
                  <a:gd name="T32" fmla="*/ 0 w 158"/>
                  <a:gd name="T33" fmla="*/ 0 h 300"/>
                  <a:gd name="T34" fmla="*/ 0 w 158"/>
                  <a:gd name="T35" fmla="*/ 0 h 300"/>
                  <a:gd name="T36" fmla="*/ 0 w 158"/>
                  <a:gd name="T37" fmla="*/ 0 h 300"/>
                  <a:gd name="T38" fmla="*/ 0 w 158"/>
                  <a:gd name="T39" fmla="*/ 0 h 300"/>
                  <a:gd name="T40" fmla="*/ 0 w 158"/>
                  <a:gd name="T41" fmla="*/ 0 h 300"/>
                  <a:gd name="T42" fmla="*/ 0 w 158"/>
                  <a:gd name="T43" fmla="*/ 0 h 300"/>
                  <a:gd name="T44" fmla="*/ 0 w 158"/>
                  <a:gd name="T45" fmla="*/ 0 h 300"/>
                  <a:gd name="T46" fmla="*/ 0 w 158"/>
                  <a:gd name="T47" fmla="*/ 0 h 300"/>
                  <a:gd name="T48" fmla="*/ 0 w 158"/>
                  <a:gd name="T49" fmla="*/ 0 h 300"/>
                  <a:gd name="T50" fmla="*/ 0 w 158"/>
                  <a:gd name="T51" fmla="*/ 0 h 300"/>
                  <a:gd name="T52" fmla="*/ 0 w 158"/>
                  <a:gd name="T53" fmla="*/ 0 h 300"/>
                  <a:gd name="T54" fmla="*/ 0 w 158"/>
                  <a:gd name="T55" fmla="*/ 0 h 300"/>
                  <a:gd name="T56" fmla="*/ 0 w 158"/>
                  <a:gd name="T57" fmla="*/ 0 h 300"/>
                  <a:gd name="T58" fmla="*/ 0 w 158"/>
                  <a:gd name="T59" fmla="*/ 0 h 300"/>
                  <a:gd name="T60" fmla="*/ 0 w 158"/>
                  <a:gd name="T61" fmla="*/ 0 h 300"/>
                  <a:gd name="T62" fmla="*/ 0 w 158"/>
                  <a:gd name="T63" fmla="*/ 0 h 300"/>
                  <a:gd name="T64" fmla="*/ 0 w 158"/>
                  <a:gd name="T65" fmla="*/ 0 h 300"/>
                  <a:gd name="T66" fmla="*/ 0 w 158"/>
                  <a:gd name="T67" fmla="*/ 0 h 300"/>
                  <a:gd name="T68" fmla="*/ 0 w 158"/>
                  <a:gd name="T69" fmla="*/ 0 h 300"/>
                  <a:gd name="T70" fmla="*/ 0 w 158"/>
                  <a:gd name="T71" fmla="*/ 0 h 300"/>
                  <a:gd name="T72" fmla="*/ 0 w 158"/>
                  <a:gd name="T73" fmla="*/ 0 h 300"/>
                  <a:gd name="T74" fmla="*/ 0 w 158"/>
                  <a:gd name="T75" fmla="*/ 0 h 300"/>
                  <a:gd name="T76" fmla="*/ 0 w 158"/>
                  <a:gd name="T77" fmla="*/ 0 h 300"/>
                  <a:gd name="T78" fmla="*/ 0 w 158"/>
                  <a:gd name="T79" fmla="*/ 0 h 300"/>
                  <a:gd name="T80" fmla="*/ 0 w 158"/>
                  <a:gd name="T81" fmla="*/ 0 h 300"/>
                  <a:gd name="T82" fmla="*/ 0 w 158"/>
                  <a:gd name="T83" fmla="*/ 0 h 300"/>
                  <a:gd name="T84" fmla="*/ 0 w 158"/>
                  <a:gd name="T85" fmla="*/ 0 h 300"/>
                  <a:gd name="T86" fmla="*/ 0 w 158"/>
                  <a:gd name="T87" fmla="*/ 0 h 300"/>
                  <a:gd name="T88" fmla="*/ 0 w 158"/>
                  <a:gd name="T89" fmla="*/ 0 h 300"/>
                  <a:gd name="T90" fmla="*/ 0 w 158"/>
                  <a:gd name="T91" fmla="*/ 0 h 300"/>
                  <a:gd name="T92" fmla="*/ 0 w 158"/>
                  <a:gd name="T93" fmla="*/ 0 h 3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8"/>
                  <a:gd name="T142" fmla="*/ 0 h 300"/>
                  <a:gd name="T143" fmla="*/ 158 w 158"/>
                  <a:gd name="T144" fmla="*/ 300 h 3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8" h="300">
                    <a:moveTo>
                      <a:pt x="85" y="51"/>
                    </a:moveTo>
                    <a:lnTo>
                      <a:pt x="85" y="50"/>
                    </a:lnTo>
                    <a:lnTo>
                      <a:pt x="86" y="48"/>
                    </a:lnTo>
                    <a:lnTo>
                      <a:pt x="88" y="44"/>
                    </a:lnTo>
                    <a:lnTo>
                      <a:pt x="92" y="41"/>
                    </a:lnTo>
                    <a:lnTo>
                      <a:pt x="94" y="37"/>
                    </a:lnTo>
                    <a:lnTo>
                      <a:pt x="96" y="35"/>
                    </a:lnTo>
                    <a:lnTo>
                      <a:pt x="98" y="31"/>
                    </a:lnTo>
                    <a:lnTo>
                      <a:pt x="101" y="29"/>
                    </a:lnTo>
                    <a:lnTo>
                      <a:pt x="104" y="25"/>
                    </a:lnTo>
                    <a:lnTo>
                      <a:pt x="106" y="23"/>
                    </a:lnTo>
                    <a:lnTo>
                      <a:pt x="109" y="20"/>
                    </a:lnTo>
                    <a:lnTo>
                      <a:pt x="112" y="17"/>
                    </a:lnTo>
                    <a:lnTo>
                      <a:pt x="115" y="14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4" y="6"/>
                    </a:lnTo>
                    <a:lnTo>
                      <a:pt x="126" y="5"/>
                    </a:lnTo>
                    <a:lnTo>
                      <a:pt x="130" y="3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47" y="1"/>
                    </a:lnTo>
                    <a:lnTo>
                      <a:pt x="150" y="4"/>
                    </a:lnTo>
                    <a:lnTo>
                      <a:pt x="152" y="6"/>
                    </a:lnTo>
                    <a:lnTo>
                      <a:pt x="155" y="10"/>
                    </a:lnTo>
                    <a:lnTo>
                      <a:pt x="156" y="13"/>
                    </a:lnTo>
                    <a:lnTo>
                      <a:pt x="157" y="17"/>
                    </a:lnTo>
                    <a:lnTo>
                      <a:pt x="157" y="20"/>
                    </a:lnTo>
                    <a:lnTo>
                      <a:pt x="158" y="25"/>
                    </a:lnTo>
                    <a:lnTo>
                      <a:pt x="158" y="30"/>
                    </a:lnTo>
                    <a:lnTo>
                      <a:pt x="158" y="35"/>
                    </a:lnTo>
                    <a:lnTo>
                      <a:pt x="158" y="37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6"/>
                    </a:lnTo>
                    <a:lnTo>
                      <a:pt x="157" y="49"/>
                    </a:lnTo>
                    <a:lnTo>
                      <a:pt x="157" y="51"/>
                    </a:lnTo>
                    <a:lnTo>
                      <a:pt x="156" y="55"/>
                    </a:lnTo>
                    <a:lnTo>
                      <a:pt x="156" y="58"/>
                    </a:lnTo>
                    <a:lnTo>
                      <a:pt x="155" y="61"/>
                    </a:lnTo>
                    <a:lnTo>
                      <a:pt x="155" y="64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4"/>
                    </a:lnTo>
                    <a:lnTo>
                      <a:pt x="151" y="77"/>
                    </a:lnTo>
                    <a:lnTo>
                      <a:pt x="150" y="80"/>
                    </a:lnTo>
                    <a:lnTo>
                      <a:pt x="150" y="83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47" y="93"/>
                    </a:lnTo>
                    <a:lnTo>
                      <a:pt x="146" y="96"/>
                    </a:lnTo>
                    <a:lnTo>
                      <a:pt x="145" y="99"/>
                    </a:lnTo>
                    <a:lnTo>
                      <a:pt x="144" y="102"/>
                    </a:lnTo>
                    <a:lnTo>
                      <a:pt x="143" y="106"/>
                    </a:lnTo>
                    <a:lnTo>
                      <a:pt x="143" y="108"/>
                    </a:lnTo>
                    <a:lnTo>
                      <a:pt x="141" y="112"/>
                    </a:lnTo>
                    <a:lnTo>
                      <a:pt x="140" y="115"/>
                    </a:lnTo>
                    <a:lnTo>
                      <a:pt x="140" y="119"/>
                    </a:lnTo>
                    <a:lnTo>
                      <a:pt x="139" y="121"/>
                    </a:lnTo>
                    <a:lnTo>
                      <a:pt x="138" y="124"/>
                    </a:lnTo>
                    <a:lnTo>
                      <a:pt x="137" y="127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7"/>
                    </a:lnTo>
                    <a:lnTo>
                      <a:pt x="134" y="139"/>
                    </a:lnTo>
                    <a:lnTo>
                      <a:pt x="133" y="143"/>
                    </a:lnTo>
                    <a:lnTo>
                      <a:pt x="133" y="145"/>
                    </a:lnTo>
                    <a:lnTo>
                      <a:pt x="131" y="150"/>
                    </a:lnTo>
                    <a:lnTo>
                      <a:pt x="130" y="156"/>
                    </a:lnTo>
                    <a:lnTo>
                      <a:pt x="130" y="159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28" y="172"/>
                    </a:lnTo>
                    <a:lnTo>
                      <a:pt x="128" y="176"/>
                    </a:lnTo>
                    <a:lnTo>
                      <a:pt x="130" y="179"/>
                    </a:lnTo>
                    <a:lnTo>
                      <a:pt x="130" y="182"/>
                    </a:lnTo>
                    <a:lnTo>
                      <a:pt x="130" y="184"/>
                    </a:lnTo>
                    <a:lnTo>
                      <a:pt x="130" y="188"/>
                    </a:lnTo>
                    <a:lnTo>
                      <a:pt x="131" y="191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31" y="204"/>
                    </a:lnTo>
                    <a:lnTo>
                      <a:pt x="132" y="209"/>
                    </a:lnTo>
                    <a:lnTo>
                      <a:pt x="131" y="214"/>
                    </a:lnTo>
                    <a:lnTo>
                      <a:pt x="131" y="218"/>
                    </a:lnTo>
                    <a:lnTo>
                      <a:pt x="131" y="223"/>
                    </a:lnTo>
                    <a:lnTo>
                      <a:pt x="131" y="229"/>
                    </a:lnTo>
                    <a:lnTo>
                      <a:pt x="130" y="234"/>
                    </a:lnTo>
                    <a:lnTo>
                      <a:pt x="130" y="239"/>
                    </a:lnTo>
                    <a:lnTo>
                      <a:pt x="130" y="245"/>
                    </a:lnTo>
                    <a:lnTo>
                      <a:pt x="128" y="249"/>
                    </a:lnTo>
                    <a:lnTo>
                      <a:pt x="127" y="254"/>
                    </a:lnTo>
                    <a:lnTo>
                      <a:pt x="126" y="259"/>
                    </a:lnTo>
                    <a:lnTo>
                      <a:pt x="125" y="264"/>
                    </a:lnTo>
                    <a:lnTo>
                      <a:pt x="123" y="268"/>
                    </a:lnTo>
                    <a:lnTo>
                      <a:pt x="120" y="272"/>
                    </a:lnTo>
                    <a:lnTo>
                      <a:pt x="118" y="277"/>
                    </a:lnTo>
                    <a:lnTo>
                      <a:pt x="115" y="280"/>
                    </a:lnTo>
                    <a:lnTo>
                      <a:pt x="113" y="285"/>
                    </a:lnTo>
                    <a:lnTo>
                      <a:pt x="111" y="287"/>
                    </a:lnTo>
                    <a:lnTo>
                      <a:pt x="107" y="290"/>
                    </a:lnTo>
                    <a:lnTo>
                      <a:pt x="104" y="293"/>
                    </a:lnTo>
                    <a:lnTo>
                      <a:pt x="100" y="296"/>
                    </a:lnTo>
                    <a:lnTo>
                      <a:pt x="95" y="297"/>
                    </a:lnTo>
                    <a:lnTo>
                      <a:pt x="90" y="299"/>
                    </a:lnTo>
                    <a:lnTo>
                      <a:pt x="86" y="299"/>
                    </a:lnTo>
                    <a:lnTo>
                      <a:pt x="81" y="300"/>
                    </a:lnTo>
                    <a:lnTo>
                      <a:pt x="75" y="300"/>
                    </a:lnTo>
                    <a:lnTo>
                      <a:pt x="70" y="299"/>
                    </a:lnTo>
                    <a:lnTo>
                      <a:pt x="66" y="298"/>
                    </a:lnTo>
                    <a:lnTo>
                      <a:pt x="61" y="297"/>
                    </a:lnTo>
                    <a:lnTo>
                      <a:pt x="56" y="294"/>
                    </a:lnTo>
                    <a:lnTo>
                      <a:pt x="51" y="291"/>
                    </a:lnTo>
                    <a:lnTo>
                      <a:pt x="48" y="288"/>
                    </a:lnTo>
                    <a:lnTo>
                      <a:pt x="43" y="285"/>
                    </a:lnTo>
                    <a:lnTo>
                      <a:pt x="40" y="280"/>
                    </a:lnTo>
                    <a:lnTo>
                      <a:pt x="36" y="277"/>
                    </a:lnTo>
                    <a:lnTo>
                      <a:pt x="32" y="272"/>
                    </a:lnTo>
                    <a:lnTo>
                      <a:pt x="30" y="268"/>
                    </a:lnTo>
                    <a:lnTo>
                      <a:pt x="26" y="264"/>
                    </a:lnTo>
                    <a:lnTo>
                      <a:pt x="24" y="259"/>
                    </a:lnTo>
                    <a:lnTo>
                      <a:pt x="22" y="254"/>
                    </a:lnTo>
                    <a:lnTo>
                      <a:pt x="19" y="249"/>
                    </a:lnTo>
                    <a:lnTo>
                      <a:pt x="16" y="243"/>
                    </a:lnTo>
                    <a:lnTo>
                      <a:pt x="13" y="239"/>
                    </a:lnTo>
                    <a:lnTo>
                      <a:pt x="12" y="234"/>
                    </a:lnTo>
                    <a:lnTo>
                      <a:pt x="10" y="229"/>
                    </a:lnTo>
                    <a:lnTo>
                      <a:pt x="9" y="224"/>
                    </a:lnTo>
                    <a:lnTo>
                      <a:pt x="8" y="220"/>
                    </a:lnTo>
                    <a:lnTo>
                      <a:pt x="5" y="215"/>
                    </a:lnTo>
                    <a:lnTo>
                      <a:pt x="5" y="211"/>
                    </a:lnTo>
                    <a:lnTo>
                      <a:pt x="4" y="208"/>
                    </a:lnTo>
                    <a:lnTo>
                      <a:pt x="3" y="204"/>
                    </a:lnTo>
                    <a:lnTo>
                      <a:pt x="2" y="202"/>
                    </a:lnTo>
                    <a:lnTo>
                      <a:pt x="2" y="199"/>
                    </a:lnTo>
                    <a:lnTo>
                      <a:pt x="0" y="196"/>
                    </a:lnTo>
                    <a:lnTo>
                      <a:pt x="85" y="5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7" name="Freeform 316"/>
              <p:cNvSpPr>
                <a:spLocks/>
              </p:cNvSpPr>
              <p:nvPr/>
            </p:nvSpPr>
            <p:spPr bwMode="auto">
              <a:xfrm>
                <a:off x="1806" y="1431"/>
                <a:ext cx="26" cy="101"/>
              </a:xfrm>
              <a:custGeom>
                <a:avLst/>
                <a:gdLst>
                  <a:gd name="T0" fmla="*/ 0 w 77"/>
                  <a:gd name="T1" fmla="*/ 0 h 301"/>
                  <a:gd name="T2" fmla="*/ 0 w 77"/>
                  <a:gd name="T3" fmla="*/ 0 h 301"/>
                  <a:gd name="T4" fmla="*/ 0 w 77"/>
                  <a:gd name="T5" fmla="*/ 0 h 301"/>
                  <a:gd name="T6" fmla="*/ 0 w 77"/>
                  <a:gd name="T7" fmla="*/ 0 h 301"/>
                  <a:gd name="T8" fmla="*/ 0 w 77"/>
                  <a:gd name="T9" fmla="*/ 0 h 301"/>
                  <a:gd name="T10" fmla="*/ 0 w 77"/>
                  <a:gd name="T11" fmla="*/ 0 h 301"/>
                  <a:gd name="T12" fmla="*/ 0 w 77"/>
                  <a:gd name="T13" fmla="*/ 0 h 301"/>
                  <a:gd name="T14" fmla="*/ 0 w 77"/>
                  <a:gd name="T15" fmla="*/ 0 h 301"/>
                  <a:gd name="T16" fmla="*/ 0 w 77"/>
                  <a:gd name="T17" fmla="*/ 0 h 301"/>
                  <a:gd name="T18" fmla="*/ 0 w 77"/>
                  <a:gd name="T19" fmla="*/ 0 h 301"/>
                  <a:gd name="T20" fmla="*/ 0 w 77"/>
                  <a:gd name="T21" fmla="*/ 0 h 301"/>
                  <a:gd name="T22" fmla="*/ 0 w 77"/>
                  <a:gd name="T23" fmla="*/ 0 h 301"/>
                  <a:gd name="T24" fmla="*/ 0 w 77"/>
                  <a:gd name="T25" fmla="*/ 0 h 301"/>
                  <a:gd name="T26" fmla="*/ 0 w 77"/>
                  <a:gd name="T27" fmla="*/ 0 h 301"/>
                  <a:gd name="T28" fmla="*/ 0 w 77"/>
                  <a:gd name="T29" fmla="*/ 0 h 301"/>
                  <a:gd name="T30" fmla="*/ 0 w 77"/>
                  <a:gd name="T31" fmla="*/ 0 h 301"/>
                  <a:gd name="T32" fmla="*/ 0 w 77"/>
                  <a:gd name="T33" fmla="*/ 0 h 301"/>
                  <a:gd name="T34" fmla="*/ 0 w 77"/>
                  <a:gd name="T35" fmla="*/ 0 h 301"/>
                  <a:gd name="T36" fmla="*/ 0 w 77"/>
                  <a:gd name="T37" fmla="*/ 0 h 301"/>
                  <a:gd name="T38" fmla="*/ 0 w 77"/>
                  <a:gd name="T39" fmla="*/ 0 h 301"/>
                  <a:gd name="T40" fmla="*/ 0 w 77"/>
                  <a:gd name="T41" fmla="*/ 0 h 301"/>
                  <a:gd name="T42" fmla="*/ 0 w 77"/>
                  <a:gd name="T43" fmla="*/ 0 h 301"/>
                  <a:gd name="T44" fmla="*/ 0 w 77"/>
                  <a:gd name="T45" fmla="*/ 0 h 301"/>
                  <a:gd name="T46" fmla="*/ 0 w 77"/>
                  <a:gd name="T47" fmla="*/ 0 h 301"/>
                  <a:gd name="T48" fmla="*/ 0 w 77"/>
                  <a:gd name="T49" fmla="*/ 0 h 301"/>
                  <a:gd name="T50" fmla="*/ 0 w 77"/>
                  <a:gd name="T51" fmla="*/ 0 h 301"/>
                  <a:gd name="T52" fmla="*/ 0 w 77"/>
                  <a:gd name="T53" fmla="*/ 0 h 301"/>
                  <a:gd name="T54" fmla="*/ 0 w 77"/>
                  <a:gd name="T55" fmla="*/ 0 h 301"/>
                  <a:gd name="T56" fmla="*/ 0 w 77"/>
                  <a:gd name="T57" fmla="*/ 0 h 301"/>
                  <a:gd name="T58" fmla="*/ 0 w 77"/>
                  <a:gd name="T59" fmla="*/ 0 h 301"/>
                  <a:gd name="T60" fmla="*/ 0 w 77"/>
                  <a:gd name="T61" fmla="*/ 0 h 301"/>
                  <a:gd name="T62" fmla="*/ 0 w 77"/>
                  <a:gd name="T63" fmla="*/ 0 h 301"/>
                  <a:gd name="T64" fmla="*/ 0 w 77"/>
                  <a:gd name="T65" fmla="*/ 0 h 301"/>
                  <a:gd name="T66" fmla="*/ 0 w 77"/>
                  <a:gd name="T67" fmla="*/ 0 h 301"/>
                  <a:gd name="T68" fmla="*/ 0 w 77"/>
                  <a:gd name="T69" fmla="*/ 0 h 301"/>
                  <a:gd name="T70" fmla="*/ 0 w 77"/>
                  <a:gd name="T71" fmla="*/ 0 h 301"/>
                  <a:gd name="T72" fmla="*/ 0 w 77"/>
                  <a:gd name="T73" fmla="*/ 0 h 301"/>
                  <a:gd name="T74" fmla="*/ 0 w 77"/>
                  <a:gd name="T75" fmla="*/ 0 h 301"/>
                  <a:gd name="T76" fmla="*/ 0 w 77"/>
                  <a:gd name="T77" fmla="*/ 0 h 301"/>
                  <a:gd name="T78" fmla="*/ 0 w 77"/>
                  <a:gd name="T79" fmla="*/ 0 h 301"/>
                  <a:gd name="T80" fmla="*/ 0 w 77"/>
                  <a:gd name="T81" fmla="*/ 0 h 301"/>
                  <a:gd name="T82" fmla="*/ 0 w 77"/>
                  <a:gd name="T83" fmla="*/ 0 h 301"/>
                  <a:gd name="T84" fmla="*/ 0 w 77"/>
                  <a:gd name="T85" fmla="*/ 0 h 301"/>
                  <a:gd name="T86" fmla="*/ 0 w 77"/>
                  <a:gd name="T87" fmla="*/ 0 h 301"/>
                  <a:gd name="T88" fmla="*/ 0 w 77"/>
                  <a:gd name="T89" fmla="*/ 0 h 301"/>
                  <a:gd name="T90" fmla="*/ 0 w 77"/>
                  <a:gd name="T91" fmla="*/ 0 h 301"/>
                  <a:gd name="T92" fmla="*/ 0 w 77"/>
                  <a:gd name="T93" fmla="*/ 0 h 301"/>
                  <a:gd name="T94" fmla="*/ 0 w 77"/>
                  <a:gd name="T95" fmla="*/ 0 h 301"/>
                  <a:gd name="T96" fmla="*/ 0 w 77"/>
                  <a:gd name="T97" fmla="*/ 0 h 301"/>
                  <a:gd name="T98" fmla="*/ 0 w 77"/>
                  <a:gd name="T99" fmla="*/ 0 h 301"/>
                  <a:gd name="T100" fmla="*/ 0 w 77"/>
                  <a:gd name="T101" fmla="*/ 0 h 301"/>
                  <a:gd name="T102" fmla="*/ 0 w 77"/>
                  <a:gd name="T103" fmla="*/ 0 h 301"/>
                  <a:gd name="T104" fmla="*/ 0 w 77"/>
                  <a:gd name="T105" fmla="*/ 0 h 301"/>
                  <a:gd name="T106" fmla="*/ 0 w 77"/>
                  <a:gd name="T107" fmla="*/ 0 h 301"/>
                  <a:gd name="T108" fmla="*/ 0 w 77"/>
                  <a:gd name="T109" fmla="*/ 0 h 301"/>
                  <a:gd name="T110" fmla="*/ 0 w 77"/>
                  <a:gd name="T111" fmla="*/ 0 h 301"/>
                  <a:gd name="T112" fmla="*/ 0 w 77"/>
                  <a:gd name="T113" fmla="*/ 0 h 301"/>
                  <a:gd name="T114" fmla="*/ 0 w 77"/>
                  <a:gd name="T115" fmla="*/ 0 h 301"/>
                  <a:gd name="T116" fmla="*/ 0 w 77"/>
                  <a:gd name="T117" fmla="*/ 0 h 301"/>
                  <a:gd name="T118" fmla="*/ 0 w 77"/>
                  <a:gd name="T119" fmla="*/ 0 h 3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"/>
                  <a:gd name="T181" fmla="*/ 0 h 301"/>
                  <a:gd name="T182" fmla="*/ 77 w 77"/>
                  <a:gd name="T183" fmla="*/ 301 h 3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" h="301">
                    <a:moveTo>
                      <a:pt x="77" y="10"/>
                    </a:moveTo>
                    <a:lnTo>
                      <a:pt x="75" y="14"/>
                    </a:lnTo>
                    <a:lnTo>
                      <a:pt x="75" y="18"/>
                    </a:lnTo>
                    <a:lnTo>
                      <a:pt x="74" y="20"/>
                    </a:lnTo>
                    <a:lnTo>
                      <a:pt x="74" y="24"/>
                    </a:lnTo>
                    <a:lnTo>
                      <a:pt x="72" y="27"/>
                    </a:lnTo>
                    <a:lnTo>
                      <a:pt x="71" y="31"/>
                    </a:lnTo>
                    <a:lnTo>
                      <a:pt x="70" y="33"/>
                    </a:lnTo>
                    <a:lnTo>
                      <a:pt x="70" y="38"/>
                    </a:lnTo>
                    <a:lnTo>
                      <a:pt x="69" y="40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8" y="50"/>
                    </a:lnTo>
                    <a:lnTo>
                      <a:pt x="66" y="53"/>
                    </a:lnTo>
                    <a:lnTo>
                      <a:pt x="66" y="57"/>
                    </a:lnTo>
                    <a:lnTo>
                      <a:pt x="65" y="59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4" y="67"/>
                    </a:lnTo>
                    <a:lnTo>
                      <a:pt x="64" y="71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9"/>
                    </a:lnTo>
                    <a:lnTo>
                      <a:pt x="63" y="83"/>
                    </a:lnTo>
                    <a:lnTo>
                      <a:pt x="63" y="86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95"/>
                    </a:lnTo>
                    <a:lnTo>
                      <a:pt x="62" y="97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1" y="105"/>
                    </a:lnTo>
                    <a:lnTo>
                      <a:pt x="61" y="109"/>
                    </a:lnTo>
                    <a:lnTo>
                      <a:pt x="59" y="115"/>
                    </a:lnTo>
                    <a:lnTo>
                      <a:pt x="59" y="121"/>
                    </a:lnTo>
                    <a:lnTo>
                      <a:pt x="59" y="123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7"/>
                    </a:lnTo>
                    <a:lnTo>
                      <a:pt x="57" y="143"/>
                    </a:lnTo>
                    <a:lnTo>
                      <a:pt x="57" y="146"/>
                    </a:lnTo>
                    <a:lnTo>
                      <a:pt x="57" y="149"/>
                    </a:lnTo>
                    <a:lnTo>
                      <a:pt x="56" y="153"/>
                    </a:lnTo>
                    <a:lnTo>
                      <a:pt x="56" y="155"/>
                    </a:lnTo>
                    <a:lnTo>
                      <a:pt x="56" y="159"/>
                    </a:lnTo>
                    <a:lnTo>
                      <a:pt x="55" y="161"/>
                    </a:lnTo>
                    <a:lnTo>
                      <a:pt x="55" y="165"/>
                    </a:lnTo>
                    <a:lnTo>
                      <a:pt x="55" y="167"/>
                    </a:lnTo>
                    <a:lnTo>
                      <a:pt x="55" y="171"/>
                    </a:lnTo>
                    <a:lnTo>
                      <a:pt x="53" y="174"/>
                    </a:lnTo>
                    <a:lnTo>
                      <a:pt x="53" y="177"/>
                    </a:lnTo>
                    <a:lnTo>
                      <a:pt x="53" y="180"/>
                    </a:lnTo>
                    <a:lnTo>
                      <a:pt x="52" y="184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3"/>
                    </a:lnTo>
                    <a:lnTo>
                      <a:pt x="50" y="197"/>
                    </a:lnTo>
                    <a:lnTo>
                      <a:pt x="50" y="200"/>
                    </a:lnTo>
                    <a:lnTo>
                      <a:pt x="49" y="204"/>
                    </a:lnTo>
                    <a:lnTo>
                      <a:pt x="49" y="209"/>
                    </a:lnTo>
                    <a:lnTo>
                      <a:pt x="46" y="213"/>
                    </a:lnTo>
                    <a:lnTo>
                      <a:pt x="45" y="218"/>
                    </a:lnTo>
                    <a:lnTo>
                      <a:pt x="44" y="222"/>
                    </a:lnTo>
                    <a:lnTo>
                      <a:pt x="43" y="225"/>
                    </a:lnTo>
                    <a:lnTo>
                      <a:pt x="42" y="229"/>
                    </a:lnTo>
                    <a:lnTo>
                      <a:pt x="40" y="232"/>
                    </a:lnTo>
                    <a:lnTo>
                      <a:pt x="40" y="235"/>
                    </a:lnTo>
                    <a:lnTo>
                      <a:pt x="40" y="237"/>
                    </a:lnTo>
                    <a:lnTo>
                      <a:pt x="40" y="239"/>
                    </a:lnTo>
                    <a:lnTo>
                      <a:pt x="40" y="243"/>
                    </a:lnTo>
                    <a:lnTo>
                      <a:pt x="40" y="244"/>
                    </a:lnTo>
                    <a:lnTo>
                      <a:pt x="40" y="248"/>
                    </a:lnTo>
                    <a:lnTo>
                      <a:pt x="40" y="249"/>
                    </a:lnTo>
                    <a:lnTo>
                      <a:pt x="42" y="252"/>
                    </a:lnTo>
                    <a:lnTo>
                      <a:pt x="46" y="255"/>
                    </a:lnTo>
                    <a:lnTo>
                      <a:pt x="50" y="257"/>
                    </a:lnTo>
                    <a:lnTo>
                      <a:pt x="55" y="260"/>
                    </a:lnTo>
                    <a:lnTo>
                      <a:pt x="61" y="263"/>
                    </a:lnTo>
                    <a:lnTo>
                      <a:pt x="64" y="265"/>
                    </a:lnTo>
                    <a:lnTo>
                      <a:pt x="66" y="268"/>
                    </a:lnTo>
                    <a:lnTo>
                      <a:pt x="69" y="271"/>
                    </a:lnTo>
                    <a:lnTo>
                      <a:pt x="70" y="276"/>
                    </a:lnTo>
                    <a:lnTo>
                      <a:pt x="70" y="279"/>
                    </a:lnTo>
                    <a:lnTo>
                      <a:pt x="70" y="283"/>
                    </a:lnTo>
                    <a:lnTo>
                      <a:pt x="69" y="287"/>
                    </a:lnTo>
                    <a:lnTo>
                      <a:pt x="68" y="290"/>
                    </a:lnTo>
                    <a:lnTo>
                      <a:pt x="64" y="293"/>
                    </a:lnTo>
                    <a:lnTo>
                      <a:pt x="62" y="296"/>
                    </a:lnTo>
                    <a:lnTo>
                      <a:pt x="58" y="298"/>
                    </a:lnTo>
                    <a:lnTo>
                      <a:pt x="55" y="300"/>
                    </a:lnTo>
                    <a:lnTo>
                      <a:pt x="51" y="301"/>
                    </a:lnTo>
                    <a:lnTo>
                      <a:pt x="48" y="301"/>
                    </a:lnTo>
                    <a:lnTo>
                      <a:pt x="43" y="301"/>
                    </a:lnTo>
                    <a:lnTo>
                      <a:pt x="39" y="299"/>
                    </a:lnTo>
                    <a:lnTo>
                      <a:pt x="33" y="295"/>
                    </a:lnTo>
                    <a:lnTo>
                      <a:pt x="29" y="292"/>
                    </a:lnTo>
                    <a:lnTo>
                      <a:pt x="23" y="289"/>
                    </a:lnTo>
                    <a:lnTo>
                      <a:pt x="18" y="286"/>
                    </a:lnTo>
                    <a:lnTo>
                      <a:pt x="13" y="281"/>
                    </a:lnTo>
                    <a:lnTo>
                      <a:pt x="10" y="277"/>
                    </a:lnTo>
                    <a:lnTo>
                      <a:pt x="6" y="273"/>
                    </a:lnTo>
                    <a:lnTo>
                      <a:pt x="4" y="268"/>
                    </a:lnTo>
                    <a:lnTo>
                      <a:pt x="1" y="262"/>
                    </a:lnTo>
                    <a:lnTo>
                      <a:pt x="1" y="257"/>
                    </a:lnTo>
                    <a:lnTo>
                      <a:pt x="0" y="254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2" y="222"/>
                    </a:lnTo>
                    <a:lnTo>
                      <a:pt x="2" y="216"/>
                    </a:lnTo>
                    <a:lnTo>
                      <a:pt x="4" y="211"/>
                    </a:lnTo>
                    <a:lnTo>
                      <a:pt x="5" y="207"/>
                    </a:lnTo>
                    <a:lnTo>
                      <a:pt x="6" y="205"/>
                    </a:lnTo>
                    <a:lnTo>
                      <a:pt x="6" y="201"/>
                    </a:lnTo>
                    <a:lnTo>
                      <a:pt x="7" y="199"/>
                    </a:lnTo>
                    <a:lnTo>
                      <a:pt x="7" y="196"/>
                    </a:lnTo>
                    <a:lnTo>
                      <a:pt x="8" y="192"/>
                    </a:lnTo>
                    <a:lnTo>
                      <a:pt x="8" y="188"/>
                    </a:lnTo>
                    <a:lnTo>
                      <a:pt x="10" y="185"/>
                    </a:lnTo>
                    <a:lnTo>
                      <a:pt x="11" y="181"/>
                    </a:lnTo>
                    <a:lnTo>
                      <a:pt x="12" y="178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8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5" y="159"/>
                    </a:lnTo>
                    <a:lnTo>
                      <a:pt x="17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9" y="147"/>
                    </a:lnTo>
                    <a:lnTo>
                      <a:pt x="19" y="145"/>
                    </a:lnTo>
                    <a:lnTo>
                      <a:pt x="20" y="141"/>
                    </a:lnTo>
                    <a:lnTo>
                      <a:pt x="20" y="139"/>
                    </a:lnTo>
                    <a:lnTo>
                      <a:pt x="21" y="135"/>
                    </a:lnTo>
                    <a:lnTo>
                      <a:pt x="24" y="130"/>
                    </a:lnTo>
                    <a:lnTo>
                      <a:pt x="25" y="124"/>
                    </a:lnTo>
                    <a:lnTo>
                      <a:pt x="26" y="118"/>
                    </a:lnTo>
                    <a:lnTo>
                      <a:pt x="29" y="114"/>
                    </a:lnTo>
                    <a:lnTo>
                      <a:pt x="30" y="108"/>
                    </a:lnTo>
                    <a:lnTo>
                      <a:pt x="31" y="103"/>
                    </a:lnTo>
                    <a:lnTo>
                      <a:pt x="33" y="97"/>
                    </a:lnTo>
                    <a:lnTo>
                      <a:pt x="34" y="91"/>
                    </a:lnTo>
                    <a:lnTo>
                      <a:pt x="36" y="86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9" y="75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3" y="63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2"/>
                    </a:lnTo>
                    <a:lnTo>
                      <a:pt x="49" y="39"/>
                    </a:lnTo>
                    <a:lnTo>
                      <a:pt x="50" y="37"/>
                    </a:lnTo>
                    <a:lnTo>
                      <a:pt x="50" y="33"/>
                    </a:lnTo>
                    <a:lnTo>
                      <a:pt x="51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58" y="7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6" y="7"/>
                    </a:lnTo>
                    <a:lnTo>
                      <a:pt x="7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8" name="Freeform 317"/>
              <p:cNvSpPr>
                <a:spLocks/>
              </p:cNvSpPr>
              <p:nvPr/>
            </p:nvSpPr>
            <p:spPr bwMode="auto">
              <a:xfrm>
                <a:off x="1743" y="1538"/>
                <a:ext cx="64" cy="65"/>
              </a:xfrm>
              <a:custGeom>
                <a:avLst/>
                <a:gdLst>
                  <a:gd name="T0" fmla="*/ 0 w 191"/>
                  <a:gd name="T1" fmla="*/ 0 h 197"/>
                  <a:gd name="T2" fmla="*/ 0 w 191"/>
                  <a:gd name="T3" fmla="*/ 0 h 197"/>
                  <a:gd name="T4" fmla="*/ 0 w 191"/>
                  <a:gd name="T5" fmla="*/ 0 h 197"/>
                  <a:gd name="T6" fmla="*/ 0 w 191"/>
                  <a:gd name="T7" fmla="*/ 0 h 197"/>
                  <a:gd name="T8" fmla="*/ 0 w 191"/>
                  <a:gd name="T9" fmla="*/ 0 h 197"/>
                  <a:gd name="T10" fmla="*/ 0 w 191"/>
                  <a:gd name="T11" fmla="*/ 0 h 197"/>
                  <a:gd name="T12" fmla="*/ 0 w 191"/>
                  <a:gd name="T13" fmla="*/ 0 h 197"/>
                  <a:gd name="T14" fmla="*/ 0 w 191"/>
                  <a:gd name="T15" fmla="*/ 0 h 197"/>
                  <a:gd name="T16" fmla="*/ 0 w 191"/>
                  <a:gd name="T17" fmla="*/ 0 h 197"/>
                  <a:gd name="T18" fmla="*/ 0 w 191"/>
                  <a:gd name="T19" fmla="*/ 0 h 197"/>
                  <a:gd name="T20" fmla="*/ 0 w 191"/>
                  <a:gd name="T21" fmla="*/ 0 h 197"/>
                  <a:gd name="T22" fmla="*/ 0 w 191"/>
                  <a:gd name="T23" fmla="*/ 0 h 197"/>
                  <a:gd name="T24" fmla="*/ 0 w 191"/>
                  <a:gd name="T25" fmla="*/ 0 h 197"/>
                  <a:gd name="T26" fmla="*/ 0 w 191"/>
                  <a:gd name="T27" fmla="*/ 0 h 197"/>
                  <a:gd name="T28" fmla="*/ 0 w 191"/>
                  <a:gd name="T29" fmla="*/ 0 h 197"/>
                  <a:gd name="T30" fmla="*/ 0 w 191"/>
                  <a:gd name="T31" fmla="*/ 0 h 197"/>
                  <a:gd name="T32" fmla="*/ 0 w 191"/>
                  <a:gd name="T33" fmla="*/ 0 h 197"/>
                  <a:gd name="T34" fmla="*/ 0 w 191"/>
                  <a:gd name="T35" fmla="*/ 0 h 197"/>
                  <a:gd name="T36" fmla="*/ 0 w 191"/>
                  <a:gd name="T37" fmla="*/ 0 h 197"/>
                  <a:gd name="T38" fmla="*/ 0 w 191"/>
                  <a:gd name="T39" fmla="*/ 0 h 197"/>
                  <a:gd name="T40" fmla="*/ 0 w 191"/>
                  <a:gd name="T41" fmla="*/ 0 h 197"/>
                  <a:gd name="T42" fmla="*/ 0 w 191"/>
                  <a:gd name="T43" fmla="*/ 0 h 197"/>
                  <a:gd name="T44" fmla="*/ 0 w 191"/>
                  <a:gd name="T45" fmla="*/ 0 h 197"/>
                  <a:gd name="T46" fmla="*/ 0 w 191"/>
                  <a:gd name="T47" fmla="*/ 0 h 197"/>
                  <a:gd name="T48" fmla="*/ 0 w 191"/>
                  <a:gd name="T49" fmla="*/ 0 h 197"/>
                  <a:gd name="T50" fmla="*/ 0 w 191"/>
                  <a:gd name="T51" fmla="*/ 0 h 197"/>
                  <a:gd name="T52" fmla="*/ 0 w 191"/>
                  <a:gd name="T53" fmla="*/ 0 h 197"/>
                  <a:gd name="T54" fmla="*/ 0 w 191"/>
                  <a:gd name="T55" fmla="*/ 0 h 197"/>
                  <a:gd name="T56" fmla="*/ 0 w 191"/>
                  <a:gd name="T57" fmla="*/ 0 h 197"/>
                  <a:gd name="T58" fmla="*/ 0 w 191"/>
                  <a:gd name="T59" fmla="*/ 0 h 197"/>
                  <a:gd name="T60" fmla="*/ 0 w 191"/>
                  <a:gd name="T61" fmla="*/ 0 h 197"/>
                  <a:gd name="T62" fmla="*/ 0 w 191"/>
                  <a:gd name="T63" fmla="*/ 0 h 197"/>
                  <a:gd name="T64" fmla="*/ 0 w 191"/>
                  <a:gd name="T65" fmla="*/ 0 h 197"/>
                  <a:gd name="T66" fmla="*/ 0 w 191"/>
                  <a:gd name="T67" fmla="*/ 0 h 197"/>
                  <a:gd name="T68" fmla="*/ 0 w 191"/>
                  <a:gd name="T69" fmla="*/ 0 h 197"/>
                  <a:gd name="T70" fmla="*/ 0 w 191"/>
                  <a:gd name="T71" fmla="*/ 0 h 197"/>
                  <a:gd name="T72" fmla="*/ 0 w 191"/>
                  <a:gd name="T73" fmla="*/ 0 h 197"/>
                  <a:gd name="T74" fmla="*/ 0 w 191"/>
                  <a:gd name="T75" fmla="*/ 0 h 197"/>
                  <a:gd name="T76" fmla="*/ 0 w 191"/>
                  <a:gd name="T77" fmla="*/ 0 h 197"/>
                  <a:gd name="T78" fmla="*/ 0 w 191"/>
                  <a:gd name="T79" fmla="*/ 0 h 197"/>
                  <a:gd name="T80" fmla="*/ 0 w 191"/>
                  <a:gd name="T81" fmla="*/ 0 h 197"/>
                  <a:gd name="T82" fmla="*/ 0 w 191"/>
                  <a:gd name="T83" fmla="*/ 0 h 197"/>
                  <a:gd name="T84" fmla="*/ 0 w 191"/>
                  <a:gd name="T85" fmla="*/ 0 h 197"/>
                  <a:gd name="T86" fmla="*/ 0 w 191"/>
                  <a:gd name="T87" fmla="*/ 0 h 197"/>
                  <a:gd name="T88" fmla="*/ 0 w 191"/>
                  <a:gd name="T89" fmla="*/ 0 h 197"/>
                  <a:gd name="T90" fmla="*/ 0 w 191"/>
                  <a:gd name="T91" fmla="*/ 0 h 197"/>
                  <a:gd name="T92" fmla="*/ 0 w 191"/>
                  <a:gd name="T93" fmla="*/ 0 h 197"/>
                  <a:gd name="T94" fmla="*/ 0 w 191"/>
                  <a:gd name="T95" fmla="*/ 0 h 197"/>
                  <a:gd name="T96" fmla="*/ 0 w 191"/>
                  <a:gd name="T97" fmla="*/ 0 h 197"/>
                  <a:gd name="T98" fmla="*/ 0 w 191"/>
                  <a:gd name="T99" fmla="*/ 0 h 197"/>
                  <a:gd name="T100" fmla="*/ 0 w 191"/>
                  <a:gd name="T101" fmla="*/ 0 h 197"/>
                  <a:gd name="T102" fmla="*/ 0 w 191"/>
                  <a:gd name="T103" fmla="*/ 0 h 197"/>
                  <a:gd name="T104" fmla="*/ 0 w 191"/>
                  <a:gd name="T105" fmla="*/ 0 h 197"/>
                  <a:gd name="T106" fmla="*/ 0 w 191"/>
                  <a:gd name="T107" fmla="*/ 0 h 197"/>
                  <a:gd name="T108" fmla="*/ 0 w 191"/>
                  <a:gd name="T109" fmla="*/ 0 h 197"/>
                  <a:gd name="T110" fmla="*/ 0 w 191"/>
                  <a:gd name="T111" fmla="*/ 0 h 197"/>
                  <a:gd name="T112" fmla="*/ 0 w 191"/>
                  <a:gd name="T113" fmla="*/ 0 h 197"/>
                  <a:gd name="T114" fmla="*/ 0 w 191"/>
                  <a:gd name="T115" fmla="*/ 0 h 197"/>
                  <a:gd name="T116" fmla="*/ 0 w 191"/>
                  <a:gd name="T117" fmla="*/ 0 h 197"/>
                  <a:gd name="T118" fmla="*/ 0 w 191"/>
                  <a:gd name="T119" fmla="*/ 0 h 197"/>
                  <a:gd name="T120" fmla="*/ 0 w 191"/>
                  <a:gd name="T121" fmla="*/ 0 h 1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1"/>
                  <a:gd name="T184" fmla="*/ 0 h 197"/>
                  <a:gd name="T185" fmla="*/ 191 w 191"/>
                  <a:gd name="T186" fmla="*/ 197 h 1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1" h="197">
                    <a:moveTo>
                      <a:pt x="190" y="13"/>
                    </a:moveTo>
                    <a:lnTo>
                      <a:pt x="187" y="18"/>
                    </a:lnTo>
                    <a:lnTo>
                      <a:pt x="185" y="22"/>
                    </a:lnTo>
                    <a:lnTo>
                      <a:pt x="182" y="26"/>
                    </a:lnTo>
                    <a:lnTo>
                      <a:pt x="181" y="32"/>
                    </a:lnTo>
                    <a:lnTo>
                      <a:pt x="177" y="35"/>
                    </a:lnTo>
                    <a:lnTo>
                      <a:pt x="176" y="40"/>
                    </a:lnTo>
                    <a:lnTo>
                      <a:pt x="172" y="44"/>
                    </a:lnTo>
                    <a:lnTo>
                      <a:pt x="171" y="49"/>
                    </a:lnTo>
                    <a:lnTo>
                      <a:pt x="168" y="52"/>
                    </a:lnTo>
                    <a:lnTo>
                      <a:pt x="166" y="56"/>
                    </a:lnTo>
                    <a:lnTo>
                      <a:pt x="163" y="59"/>
                    </a:lnTo>
                    <a:lnTo>
                      <a:pt x="162" y="63"/>
                    </a:lnTo>
                    <a:lnTo>
                      <a:pt x="158" y="66"/>
                    </a:lnTo>
                    <a:lnTo>
                      <a:pt x="157" y="70"/>
                    </a:lnTo>
                    <a:lnTo>
                      <a:pt x="155" y="73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7" y="83"/>
                    </a:lnTo>
                    <a:lnTo>
                      <a:pt x="145" y="86"/>
                    </a:lnTo>
                    <a:lnTo>
                      <a:pt x="143" y="90"/>
                    </a:lnTo>
                    <a:lnTo>
                      <a:pt x="140" y="92"/>
                    </a:lnTo>
                    <a:lnTo>
                      <a:pt x="138" y="96"/>
                    </a:lnTo>
                    <a:lnTo>
                      <a:pt x="134" y="100"/>
                    </a:lnTo>
                    <a:lnTo>
                      <a:pt x="133" y="102"/>
                    </a:lnTo>
                    <a:lnTo>
                      <a:pt x="130" y="104"/>
                    </a:lnTo>
                    <a:lnTo>
                      <a:pt x="127" y="108"/>
                    </a:lnTo>
                    <a:lnTo>
                      <a:pt x="124" y="110"/>
                    </a:lnTo>
                    <a:lnTo>
                      <a:pt x="121" y="114"/>
                    </a:lnTo>
                    <a:lnTo>
                      <a:pt x="118" y="116"/>
                    </a:lnTo>
                    <a:lnTo>
                      <a:pt x="114" y="120"/>
                    </a:lnTo>
                    <a:lnTo>
                      <a:pt x="112" y="123"/>
                    </a:lnTo>
                    <a:lnTo>
                      <a:pt x="108" y="126"/>
                    </a:lnTo>
                    <a:lnTo>
                      <a:pt x="102" y="130"/>
                    </a:lnTo>
                    <a:lnTo>
                      <a:pt x="98" y="135"/>
                    </a:lnTo>
                    <a:lnTo>
                      <a:pt x="92" y="140"/>
                    </a:lnTo>
                    <a:lnTo>
                      <a:pt x="87" y="145"/>
                    </a:lnTo>
                    <a:lnTo>
                      <a:pt x="81" y="149"/>
                    </a:lnTo>
                    <a:lnTo>
                      <a:pt x="75" y="154"/>
                    </a:lnTo>
                    <a:lnTo>
                      <a:pt x="70" y="159"/>
                    </a:lnTo>
                    <a:lnTo>
                      <a:pt x="66" y="164"/>
                    </a:lnTo>
                    <a:lnTo>
                      <a:pt x="62" y="165"/>
                    </a:lnTo>
                    <a:lnTo>
                      <a:pt x="58" y="168"/>
                    </a:lnTo>
                    <a:lnTo>
                      <a:pt x="56" y="170"/>
                    </a:lnTo>
                    <a:lnTo>
                      <a:pt x="53" y="172"/>
                    </a:lnTo>
                    <a:lnTo>
                      <a:pt x="50" y="173"/>
                    </a:lnTo>
                    <a:lnTo>
                      <a:pt x="47" y="177"/>
                    </a:lnTo>
                    <a:lnTo>
                      <a:pt x="44" y="178"/>
                    </a:lnTo>
                    <a:lnTo>
                      <a:pt x="42" y="180"/>
                    </a:lnTo>
                    <a:lnTo>
                      <a:pt x="38" y="183"/>
                    </a:lnTo>
                    <a:lnTo>
                      <a:pt x="35" y="184"/>
                    </a:lnTo>
                    <a:lnTo>
                      <a:pt x="32" y="186"/>
                    </a:lnTo>
                    <a:lnTo>
                      <a:pt x="29" y="188"/>
                    </a:lnTo>
                    <a:lnTo>
                      <a:pt x="25" y="190"/>
                    </a:lnTo>
                    <a:lnTo>
                      <a:pt x="22" y="192"/>
                    </a:lnTo>
                    <a:lnTo>
                      <a:pt x="19" y="194"/>
                    </a:lnTo>
                    <a:lnTo>
                      <a:pt x="16" y="197"/>
                    </a:lnTo>
                    <a:lnTo>
                      <a:pt x="11" y="197"/>
                    </a:lnTo>
                    <a:lnTo>
                      <a:pt x="6" y="197"/>
                    </a:lnTo>
                    <a:lnTo>
                      <a:pt x="3" y="193"/>
                    </a:lnTo>
                    <a:lnTo>
                      <a:pt x="2" y="191"/>
                    </a:lnTo>
                    <a:lnTo>
                      <a:pt x="0" y="187"/>
                    </a:lnTo>
                    <a:lnTo>
                      <a:pt x="0" y="184"/>
                    </a:lnTo>
                    <a:lnTo>
                      <a:pt x="3" y="179"/>
                    </a:lnTo>
                    <a:lnTo>
                      <a:pt x="7" y="177"/>
                    </a:lnTo>
                    <a:lnTo>
                      <a:pt x="12" y="173"/>
                    </a:lnTo>
                    <a:lnTo>
                      <a:pt x="18" y="170"/>
                    </a:lnTo>
                    <a:lnTo>
                      <a:pt x="23" y="166"/>
                    </a:lnTo>
                    <a:lnTo>
                      <a:pt x="28" y="164"/>
                    </a:lnTo>
                    <a:lnTo>
                      <a:pt x="32" y="159"/>
                    </a:lnTo>
                    <a:lnTo>
                      <a:pt x="36" y="156"/>
                    </a:lnTo>
                    <a:lnTo>
                      <a:pt x="41" y="153"/>
                    </a:lnTo>
                    <a:lnTo>
                      <a:pt x="45" y="149"/>
                    </a:lnTo>
                    <a:lnTo>
                      <a:pt x="48" y="145"/>
                    </a:lnTo>
                    <a:lnTo>
                      <a:pt x="51" y="141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4" y="129"/>
                    </a:lnTo>
                    <a:lnTo>
                      <a:pt x="68" y="124"/>
                    </a:lnTo>
                    <a:lnTo>
                      <a:pt x="73" y="120"/>
                    </a:lnTo>
                    <a:lnTo>
                      <a:pt x="79" y="115"/>
                    </a:lnTo>
                    <a:lnTo>
                      <a:pt x="81" y="111"/>
                    </a:lnTo>
                    <a:lnTo>
                      <a:pt x="86" y="108"/>
                    </a:lnTo>
                    <a:lnTo>
                      <a:pt x="89" y="104"/>
                    </a:lnTo>
                    <a:lnTo>
                      <a:pt x="93" y="102"/>
                    </a:lnTo>
                    <a:lnTo>
                      <a:pt x="95" y="98"/>
                    </a:lnTo>
                    <a:lnTo>
                      <a:pt x="99" y="95"/>
                    </a:lnTo>
                    <a:lnTo>
                      <a:pt x="104" y="92"/>
                    </a:lnTo>
                    <a:lnTo>
                      <a:pt x="107" y="89"/>
                    </a:lnTo>
                    <a:lnTo>
                      <a:pt x="109" y="85"/>
                    </a:lnTo>
                    <a:lnTo>
                      <a:pt x="113" y="83"/>
                    </a:lnTo>
                    <a:lnTo>
                      <a:pt x="117" y="79"/>
                    </a:lnTo>
                    <a:lnTo>
                      <a:pt x="119" y="77"/>
                    </a:lnTo>
                    <a:lnTo>
                      <a:pt x="122" y="73"/>
                    </a:lnTo>
                    <a:lnTo>
                      <a:pt x="126" y="70"/>
                    </a:lnTo>
                    <a:lnTo>
                      <a:pt x="128" y="67"/>
                    </a:lnTo>
                    <a:lnTo>
                      <a:pt x="132" y="65"/>
                    </a:lnTo>
                    <a:lnTo>
                      <a:pt x="134" y="60"/>
                    </a:lnTo>
                    <a:lnTo>
                      <a:pt x="138" y="58"/>
                    </a:lnTo>
                    <a:lnTo>
                      <a:pt x="140" y="54"/>
                    </a:lnTo>
                    <a:lnTo>
                      <a:pt x="144" y="51"/>
                    </a:lnTo>
                    <a:lnTo>
                      <a:pt x="146" y="47"/>
                    </a:lnTo>
                    <a:lnTo>
                      <a:pt x="149" y="45"/>
                    </a:lnTo>
                    <a:lnTo>
                      <a:pt x="151" y="41"/>
                    </a:lnTo>
                    <a:lnTo>
                      <a:pt x="155" y="38"/>
                    </a:lnTo>
                    <a:lnTo>
                      <a:pt x="157" y="34"/>
                    </a:lnTo>
                    <a:lnTo>
                      <a:pt x="159" y="31"/>
                    </a:lnTo>
                    <a:lnTo>
                      <a:pt x="162" y="26"/>
                    </a:lnTo>
                    <a:lnTo>
                      <a:pt x="164" y="22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2" y="9"/>
                    </a:lnTo>
                    <a:lnTo>
                      <a:pt x="175" y="6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3" y="0"/>
                    </a:lnTo>
                    <a:lnTo>
                      <a:pt x="187" y="1"/>
                    </a:lnTo>
                    <a:lnTo>
                      <a:pt x="189" y="3"/>
                    </a:lnTo>
                    <a:lnTo>
                      <a:pt x="191" y="6"/>
                    </a:lnTo>
                    <a:lnTo>
                      <a:pt x="191" y="9"/>
                    </a:lnTo>
                    <a:lnTo>
                      <a:pt x="19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9" name="Freeform 318"/>
              <p:cNvSpPr>
                <a:spLocks/>
              </p:cNvSpPr>
              <p:nvPr/>
            </p:nvSpPr>
            <p:spPr bwMode="auto">
              <a:xfrm>
                <a:off x="1781" y="1602"/>
                <a:ext cx="17" cy="105"/>
              </a:xfrm>
              <a:custGeom>
                <a:avLst/>
                <a:gdLst>
                  <a:gd name="T0" fmla="*/ 0 w 52"/>
                  <a:gd name="T1" fmla="*/ 0 h 316"/>
                  <a:gd name="T2" fmla="*/ 0 w 52"/>
                  <a:gd name="T3" fmla="*/ 0 h 316"/>
                  <a:gd name="T4" fmla="*/ 0 w 52"/>
                  <a:gd name="T5" fmla="*/ 0 h 316"/>
                  <a:gd name="T6" fmla="*/ 0 w 52"/>
                  <a:gd name="T7" fmla="*/ 0 h 316"/>
                  <a:gd name="T8" fmla="*/ 0 w 52"/>
                  <a:gd name="T9" fmla="*/ 0 h 316"/>
                  <a:gd name="T10" fmla="*/ 0 w 52"/>
                  <a:gd name="T11" fmla="*/ 0 h 316"/>
                  <a:gd name="T12" fmla="*/ 0 w 52"/>
                  <a:gd name="T13" fmla="*/ 0 h 316"/>
                  <a:gd name="T14" fmla="*/ 0 w 52"/>
                  <a:gd name="T15" fmla="*/ 0 h 316"/>
                  <a:gd name="T16" fmla="*/ 0 w 52"/>
                  <a:gd name="T17" fmla="*/ 0 h 316"/>
                  <a:gd name="T18" fmla="*/ 0 w 52"/>
                  <a:gd name="T19" fmla="*/ 0 h 316"/>
                  <a:gd name="T20" fmla="*/ 0 w 52"/>
                  <a:gd name="T21" fmla="*/ 0 h 316"/>
                  <a:gd name="T22" fmla="*/ 0 w 52"/>
                  <a:gd name="T23" fmla="*/ 0 h 316"/>
                  <a:gd name="T24" fmla="*/ 0 w 52"/>
                  <a:gd name="T25" fmla="*/ 0 h 316"/>
                  <a:gd name="T26" fmla="*/ 0 w 52"/>
                  <a:gd name="T27" fmla="*/ 0 h 316"/>
                  <a:gd name="T28" fmla="*/ 0 w 52"/>
                  <a:gd name="T29" fmla="*/ 0 h 316"/>
                  <a:gd name="T30" fmla="*/ 0 w 52"/>
                  <a:gd name="T31" fmla="*/ 0 h 316"/>
                  <a:gd name="T32" fmla="*/ 0 w 52"/>
                  <a:gd name="T33" fmla="*/ 0 h 316"/>
                  <a:gd name="T34" fmla="*/ 0 w 52"/>
                  <a:gd name="T35" fmla="*/ 0 h 316"/>
                  <a:gd name="T36" fmla="*/ 0 w 52"/>
                  <a:gd name="T37" fmla="*/ 0 h 316"/>
                  <a:gd name="T38" fmla="*/ 0 w 52"/>
                  <a:gd name="T39" fmla="*/ 0 h 316"/>
                  <a:gd name="T40" fmla="*/ 0 w 52"/>
                  <a:gd name="T41" fmla="*/ 0 h 316"/>
                  <a:gd name="T42" fmla="*/ 0 w 52"/>
                  <a:gd name="T43" fmla="*/ 0 h 316"/>
                  <a:gd name="T44" fmla="*/ 0 w 52"/>
                  <a:gd name="T45" fmla="*/ 0 h 316"/>
                  <a:gd name="T46" fmla="*/ 0 w 52"/>
                  <a:gd name="T47" fmla="*/ 0 h 316"/>
                  <a:gd name="T48" fmla="*/ 0 w 52"/>
                  <a:gd name="T49" fmla="*/ 0 h 316"/>
                  <a:gd name="T50" fmla="*/ 0 w 52"/>
                  <a:gd name="T51" fmla="*/ 0 h 316"/>
                  <a:gd name="T52" fmla="*/ 0 w 52"/>
                  <a:gd name="T53" fmla="*/ 0 h 316"/>
                  <a:gd name="T54" fmla="*/ 0 w 52"/>
                  <a:gd name="T55" fmla="*/ 0 h 316"/>
                  <a:gd name="T56" fmla="*/ 0 w 52"/>
                  <a:gd name="T57" fmla="*/ 0 h 316"/>
                  <a:gd name="T58" fmla="*/ 0 w 52"/>
                  <a:gd name="T59" fmla="*/ 0 h 316"/>
                  <a:gd name="T60" fmla="*/ 0 w 52"/>
                  <a:gd name="T61" fmla="*/ 0 h 316"/>
                  <a:gd name="T62" fmla="*/ 0 w 52"/>
                  <a:gd name="T63" fmla="*/ 0 h 316"/>
                  <a:gd name="T64" fmla="*/ 0 w 52"/>
                  <a:gd name="T65" fmla="*/ 0 h 316"/>
                  <a:gd name="T66" fmla="*/ 0 w 52"/>
                  <a:gd name="T67" fmla="*/ 0 h 316"/>
                  <a:gd name="T68" fmla="*/ 0 w 52"/>
                  <a:gd name="T69" fmla="*/ 0 h 316"/>
                  <a:gd name="T70" fmla="*/ 0 w 52"/>
                  <a:gd name="T71" fmla="*/ 0 h 316"/>
                  <a:gd name="T72" fmla="*/ 0 w 52"/>
                  <a:gd name="T73" fmla="*/ 0 h 316"/>
                  <a:gd name="T74" fmla="*/ 0 w 52"/>
                  <a:gd name="T75" fmla="*/ 0 h 316"/>
                  <a:gd name="T76" fmla="*/ 0 w 52"/>
                  <a:gd name="T77" fmla="*/ 0 h 316"/>
                  <a:gd name="T78" fmla="*/ 0 w 52"/>
                  <a:gd name="T79" fmla="*/ 0 h 316"/>
                  <a:gd name="T80" fmla="*/ 0 w 52"/>
                  <a:gd name="T81" fmla="*/ 0 h 316"/>
                  <a:gd name="T82" fmla="*/ 0 w 52"/>
                  <a:gd name="T83" fmla="*/ 0 h 316"/>
                  <a:gd name="T84" fmla="*/ 0 w 52"/>
                  <a:gd name="T85" fmla="*/ 0 h 316"/>
                  <a:gd name="T86" fmla="*/ 0 w 52"/>
                  <a:gd name="T87" fmla="*/ 0 h 316"/>
                  <a:gd name="T88" fmla="*/ 0 w 52"/>
                  <a:gd name="T89" fmla="*/ 0 h 316"/>
                  <a:gd name="T90" fmla="*/ 0 w 52"/>
                  <a:gd name="T91" fmla="*/ 0 h 3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2"/>
                  <a:gd name="T139" fmla="*/ 0 h 316"/>
                  <a:gd name="T140" fmla="*/ 52 w 52"/>
                  <a:gd name="T141" fmla="*/ 316 h 3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2" h="316">
                    <a:moveTo>
                      <a:pt x="36" y="4"/>
                    </a:moveTo>
                    <a:lnTo>
                      <a:pt x="31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1" y="81"/>
                    </a:lnTo>
                    <a:lnTo>
                      <a:pt x="1" y="84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5"/>
                    </a:lnTo>
                    <a:lnTo>
                      <a:pt x="1" y="100"/>
                    </a:lnTo>
                    <a:lnTo>
                      <a:pt x="1" y="103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22"/>
                    </a:lnTo>
                    <a:lnTo>
                      <a:pt x="2" y="127"/>
                    </a:lnTo>
                    <a:lnTo>
                      <a:pt x="2" y="132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4" y="148"/>
                    </a:lnTo>
                    <a:lnTo>
                      <a:pt x="4" y="152"/>
                    </a:lnTo>
                    <a:lnTo>
                      <a:pt x="5" y="154"/>
                    </a:lnTo>
                    <a:lnTo>
                      <a:pt x="5" y="158"/>
                    </a:lnTo>
                    <a:lnTo>
                      <a:pt x="6" y="161"/>
                    </a:lnTo>
                    <a:lnTo>
                      <a:pt x="6" y="164"/>
                    </a:lnTo>
                    <a:lnTo>
                      <a:pt x="6" y="167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7"/>
                    </a:lnTo>
                    <a:lnTo>
                      <a:pt x="7" y="180"/>
                    </a:lnTo>
                    <a:lnTo>
                      <a:pt x="7" y="184"/>
                    </a:lnTo>
                    <a:lnTo>
                      <a:pt x="8" y="189"/>
                    </a:lnTo>
                    <a:lnTo>
                      <a:pt x="8" y="191"/>
                    </a:lnTo>
                    <a:lnTo>
                      <a:pt x="9" y="196"/>
                    </a:lnTo>
                    <a:lnTo>
                      <a:pt x="9" y="199"/>
                    </a:lnTo>
                    <a:lnTo>
                      <a:pt x="11" y="204"/>
                    </a:lnTo>
                    <a:lnTo>
                      <a:pt x="11" y="208"/>
                    </a:lnTo>
                    <a:lnTo>
                      <a:pt x="11" y="211"/>
                    </a:lnTo>
                    <a:lnTo>
                      <a:pt x="12" y="216"/>
                    </a:lnTo>
                    <a:lnTo>
                      <a:pt x="13" y="221"/>
                    </a:lnTo>
                    <a:lnTo>
                      <a:pt x="13" y="224"/>
                    </a:lnTo>
                    <a:lnTo>
                      <a:pt x="14" y="229"/>
                    </a:lnTo>
                    <a:lnTo>
                      <a:pt x="14" y="233"/>
                    </a:lnTo>
                    <a:lnTo>
                      <a:pt x="15" y="236"/>
                    </a:lnTo>
                    <a:lnTo>
                      <a:pt x="15" y="240"/>
                    </a:lnTo>
                    <a:lnTo>
                      <a:pt x="15" y="243"/>
                    </a:lnTo>
                    <a:lnTo>
                      <a:pt x="17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19" y="256"/>
                    </a:lnTo>
                    <a:lnTo>
                      <a:pt x="20" y="260"/>
                    </a:lnTo>
                    <a:lnTo>
                      <a:pt x="20" y="263"/>
                    </a:lnTo>
                    <a:lnTo>
                      <a:pt x="23" y="268"/>
                    </a:lnTo>
                    <a:lnTo>
                      <a:pt x="24" y="274"/>
                    </a:lnTo>
                    <a:lnTo>
                      <a:pt x="25" y="279"/>
                    </a:lnTo>
                    <a:lnTo>
                      <a:pt x="27" y="284"/>
                    </a:lnTo>
                    <a:lnTo>
                      <a:pt x="28" y="287"/>
                    </a:lnTo>
                    <a:lnTo>
                      <a:pt x="31" y="291"/>
                    </a:lnTo>
                    <a:lnTo>
                      <a:pt x="32" y="294"/>
                    </a:lnTo>
                    <a:lnTo>
                      <a:pt x="33" y="297"/>
                    </a:lnTo>
                    <a:lnTo>
                      <a:pt x="36" y="299"/>
                    </a:lnTo>
                    <a:lnTo>
                      <a:pt x="37" y="303"/>
                    </a:lnTo>
                    <a:lnTo>
                      <a:pt x="39" y="306"/>
                    </a:lnTo>
                    <a:lnTo>
                      <a:pt x="43" y="310"/>
                    </a:lnTo>
                    <a:lnTo>
                      <a:pt x="44" y="311"/>
                    </a:lnTo>
                    <a:lnTo>
                      <a:pt x="47" y="313"/>
                    </a:lnTo>
                    <a:lnTo>
                      <a:pt x="50" y="314"/>
                    </a:lnTo>
                    <a:lnTo>
                      <a:pt x="52" y="316"/>
                    </a:lnTo>
                    <a:lnTo>
                      <a:pt x="52" y="17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0" name="Freeform 319"/>
              <p:cNvSpPr>
                <a:spLocks/>
              </p:cNvSpPr>
              <p:nvPr/>
            </p:nvSpPr>
            <p:spPr bwMode="auto">
              <a:xfrm>
                <a:off x="1791" y="1597"/>
                <a:ext cx="22" cy="117"/>
              </a:xfrm>
              <a:custGeom>
                <a:avLst/>
                <a:gdLst>
                  <a:gd name="T0" fmla="*/ 0 w 65"/>
                  <a:gd name="T1" fmla="*/ 0 h 350"/>
                  <a:gd name="T2" fmla="*/ 0 w 65"/>
                  <a:gd name="T3" fmla="*/ 0 h 350"/>
                  <a:gd name="T4" fmla="*/ 0 w 65"/>
                  <a:gd name="T5" fmla="*/ 0 h 350"/>
                  <a:gd name="T6" fmla="*/ 0 w 65"/>
                  <a:gd name="T7" fmla="*/ 0 h 350"/>
                  <a:gd name="T8" fmla="*/ 0 w 65"/>
                  <a:gd name="T9" fmla="*/ 0 h 350"/>
                  <a:gd name="T10" fmla="*/ 0 w 65"/>
                  <a:gd name="T11" fmla="*/ 0 h 350"/>
                  <a:gd name="T12" fmla="*/ 0 w 65"/>
                  <a:gd name="T13" fmla="*/ 0 h 350"/>
                  <a:gd name="T14" fmla="*/ 0 w 65"/>
                  <a:gd name="T15" fmla="*/ 0 h 350"/>
                  <a:gd name="T16" fmla="*/ 0 w 65"/>
                  <a:gd name="T17" fmla="*/ 0 h 350"/>
                  <a:gd name="T18" fmla="*/ 0 w 65"/>
                  <a:gd name="T19" fmla="*/ 0 h 350"/>
                  <a:gd name="T20" fmla="*/ 0 w 65"/>
                  <a:gd name="T21" fmla="*/ 0 h 350"/>
                  <a:gd name="T22" fmla="*/ 0 w 65"/>
                  <a:gd name="T23" fmla="*/ 0 h 350"/>
                  <a:gd name="T24" fmla="*/ 0 w 65"/>
                  <a:gd name="T25" fmla="*/ 0 h 350"/>
                  <a:gd name="T26" fmla="*/ 0 w 65"/>
                  <a:gd name="T27" fmla="*/ 0 h 350"/>
                  <a:gd name="T28" fmla="*/ 0 w 65"/>
                  <a:gd name="T29" fmla="*/ 0 h 350"/>
                  <a:gd name="T30" fmla="*/ 0 w 65"/>
                  <a:gd name="T31" fmla="*/ 0 h 350"/>
                  <a:gd name="T32" fmla="*/ 0 w 65"/>
                  <a:gd name="T33" fmla="*/ 0 h 350"/>
                  <a:gd name="T34" fmla="*/ 0 w 65"/>
                  <a:gd name="T35" fmla="*/ 0 h 350"/>
                  <a:gd name="T36" fmla="*/ 0 w 65"/>
                  <a:gd name="T37" fmla="*/ 0 h 350"/>
                  <a:gd name="T38" fmla="*/ 0 w 65"/>
                  <a:gd name="T39" fmla="*/ 0 h 350"/>
                  <a:gd name="T40" fmla="*/ 0 w 65"/>
                  <a:gd name="T41" fmla="*/ 0 h 350"/>
                  <a:gd name="T42" fmla="*/ 0 w 65"/>
                  <a:gd name="T43" fmla="*/ 0 h 350"/>
                  <a:gd name="T44" fmla="*/ 0 w 65"/>
                  <a:gd name="T45" fmla="*/ 0 h 350"/>
                  <a:gd name="T46" fmla="*/ 0 w 65"/>
                  <a:gd name="T47" fmla="*/ 0 h 350"/>
                  <a:gd name="T48" fmla="*/ 0 w 65"/>
                  <a:gd name="T49" fmla="*/ 0 h 350"/>
                  <a:gd name="T50" fmla="*/ 0 w 65"/>
                  <a:gd name="T51" fmla="*/ 0 h 350"/>
                  <a:gd name="T52" fmla="*/ 0 w 65"/>
                  <a:gd name="T53" fmla="*/ 0 h 350"/>
                  <a:gd name="T54" fmla="*/ 0 w 65"/>
                  <a:gd name="T55" fmla="*/ 0 h 350"/>
                  <a:gd name="T56" fmla="*/ 0 w 65"/>
                  <a:gd name="T57" fmla="*/ 0 h 350"/>
                  <a:gd name="T58" fmla="*/ 0 w 65"/>
                  <a:gd name="T59" fmla="*/ 0 h 350"/>
                  <a:gd name="T60" fmla="*/ 0 w 65"/>
                  <a:gd name="T61" fmla="*/ 0 h 350"/>
                  <a:gd name="T62" fmla="*/ 0 w 65"/>
                  <a:gd name="T63" fmla="*/ 0 h 350"/>
                  <a:gd name="T64" fmla="*/ 0 w 65"/>
                  <a:gd name="T65" fmla="*/ 0 h 350"/>
                  <a:gd name="T66" fmla="*/ 0 w 65"/>
                  <a:gd name="T67" fmla="*/ 0 h 350"/>
                  <a:gd name="T68" fmla="*/ 0 w 65"/>
                  <a:gd name="T69" fmla="*/ 0 h 350"/>
                  <a:gd name="T70" fmla="*/ 0 w 65"/>
                  <a:gd name="T71" fmla="*/ 0 h 350"/>
                  <a:gd name="T72" fmla="*/ 0 w 65"/>
                  <a:gd name="T73" fmla="*/ 0 h 350"/>
                  <a:gd name="T74" fmla="*/ 0 w 65"/>
                  <a:gd name="T75" fmla="*/ 0 h 350"/>
                  <a:gd name="T76" fmla="*/ 0 w 65"/>
                  <a:gd name="T77" fmla="*/ 0 h 350"/>
                  <a:gd name="T78" fmla="*/ 0 w 65"/>
                  <a:gd name="T79" fmla="*/ 0 h 350"/>
                  <a:gd name="T80" fmla="*/ 0 w 65"/>
                  <a:gd name="T81" fmla="*/ 0 h 350"/>
                  <a:gd name="T82" fmla="*/ 0 w 65"/>
                  <a:gd name="T83" fmla="*/ 0 h 350"/>
                  <a:gd name="T84" fmla="*/ 0 w 65"/>
                  <a:gd name="T85" fmla="*/ 0 h 350"/>
                  <a:gd name="T86" fmla="*/ 0 w 65"/>
                  <a:gd name="T87" fmla="*/ 0 h 350"/>
                  <a:gd name="T88" fmla="*/ 0 w 65"/>
                  <a:gd name="T89" fmla="*/ 0 h 350"/>
                  <a:gd name="T90" fmla="*/ 0 w 65"/>
                  <a:gd name="T91" fmla="*/ 0 h 350"/>
                  <a:gd name="T92" fmla="*/ 0 w 65"/>
                  <a:gd name="T93" fmla="*/ 0 h 350"/>
                  <a:gd name="T94" fmla="*/ 0 w 65"/>
                  <a:gd name="T95" fmla="*/ 0 h 350"/>
                  <a:gd name="T96" fmla="*/ 0 w 65"/>
                  <a:gd name="T97" fmla="*/ 0 h 350"/>
                  <a:gd name="T98" fmla="*/ 0 w 65"/>
                  <a:gd name="T99" fmla="*/ 0 h 350"/>
                  <a:gd name="T100" fmla="*/ 0 w 65"/>
                  <a:gd name="T101" fmla="*/ 0 h 3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"/>
                  <a:gd name="T154" fmla="*/ 0 h 350"/>
                  <a:gd name="T155" fmla="*/ 65 w 65"/>
                  <a:gd name="T156" fmla="*/ 350 h 3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" h="350">
                    <a:moveTo>
                      <a:pt x="21" y="10"/>
                    </a:moveTo>
                    <a:lnTo>
                      <a:pt x="21" y="15"/>
                    </a:lnTo>
                    <a:lnTo>
                      <a:pt x="21" y="21"/>
                    </a:lnTo>
                    <a:lnTo>
                      <a:pt x="23" y="26"/>
                    </a:lnTo>
                    <a:lnTo>
                      <a:pt x="23" y="32"/>
                    </a:lnTo>
                    <a:lnTo>
                      <a:pt x="23" y="37"/>
                    </a:lnTo>
                    <a:lnTo>
                      <a:pt x="23" y="43"/>
                    </a:lnTo>
                    <a:lnTo>
                      <a:pt x="24" y="47"/>
                    </a:lnTo>
                    <a:lnTo>
                      <a:pt x="24" y="53"/>
                    </a:lnTo>
                    <a:lnTo>
                      <a:pt x="24" y="58"/>
                    </a:lnTo>
                    <a:lnTo>
                      <a:pt x="25" y="64"/>
                    </a:lnTo>
                    <a:lnTo>
                      <a:pt x="25" y="69"/>
                    </a:lnTo>
                    <a:lnTo>
                      <a:pt x="26" y="73"/>
                    </a:lnTo>
                    <a:lnTo>
                      <a:pt x="26" y="78"/>
                    </a:lnTo>
                    <a:lnTo>
                      <a:pt x="26" y="83"/>
                    </a:lnTo>
                    <a:lnTo>
                      <a:pt x="27" y="88"/>
                    </a:lnTo>
                    <a:lnTo>
                      <a:pt x="27" y="94"/>
                    </a:lnTo>
                    <a:lnTo>
                      <a:pt x="27" y="97"/>
                    </a:lnTo>
                    <a:lnTo>
                      <a:pt x="27" y="102"/>
                    </a:lnTo>
                    <a:lnTo>
                      <a:pt x="28" y="107"/>
                    </a:lnTo>
                    <a:lnTo>
                      <a:pt x="28" y="111"/>
                    </a:lnTo>
                    <a:lnTo>
                      <a:pt x="28" y="116"/>
                    </a:lnTo>
                    <a:lnTo>
                      <a:pt x="30" y="121"/>
                    </a:lnTo>
                    <a:lnTo>
                      <a:pt x="30" y="126"/>
                    </a:lnTo>
                    <a:lnTo>
                      <a:pt x="31" y="130"/>
                    </a:lnTo>
                    <a:lnTo>
                      <a:pt x="31" y="135"/>
                    </a:lnTo>
                    <a:lnTo>
                      <a:pt x="32" y="139"/>
                    </a:lnTo>
                    <a:lnTo>
                      <a:pt x="32" y="143"/>
                    </a:lnTo>
                    <a:lnTo>
                      <a:pt x="33" y="148"/>
                    </a:lnTo>
                    <a:lnTo>
                      <a:pt x="33" y="153"/>
                    </a:lnTo>
                    <a:lnTo>
                      <a:pt x="34" y="156"/>
                    </a:lnTo>
                    <a:lnTo>
                      <a:pt x="34" y="161"/>
                    </a:lnTo>
                    <a:lnTo>
                      <a:pt x="36" y="166"/>
                    </a:lnTo>
                    <a:lnTo>
                      <a:pt x="36" y="171"/>
                    </a:lnTo>
                    <a:lnTo>
                      <a:pt x="37" y="175"/>
                    </a:lnTo>
                    <a:lnTo>
                      <a:pt x="37" y="179"/>
                    </a:lnTo>
                    <a:lnTo>
                      <a:pt x="38" y="184"/>
                    </a:lnTo>
                    <a:lnTo>
                      <a:pt x="38" y="188"/>
                    </a:lnTo>
                    <a:lnTo>
                      <a:pt x="39" y="192"/>
                    </a:lnTo>
                    <a:lnTo>
                      <a:pt x="39" y="197"/>
                    </a:lnTo>
                    <a:lnTo>
                      <a:pt x="40" y="201"/>
                    </a:lnTo>
                    <a:lnTo>
                      <a:pt x="42" y="206"/>
                    </a:lnTo>
                    <a:lnTo>
                      <a:pt x="42" y="210"/>
                    </a:lnTo>
                    <a:lnTo>
                      <a:pt x="43" y="216"/>
                    </a:lnTo>
                    <a:lnTo>
                      <a:pt x="44" y="220"/>
                    </a:lnTo>
                    <a:lnTo>
                      <a:pt x="44" y="225"/>
                    </a:lnTo>
                    <a:lnTo>
                      <a:pt x="45" y="230"/>
                    </a:lnTo>
                    <a:lnTo>
                      <a:pt x="46" y="235"/>
                    </a:lnTo>
                    <a:lnTo>
                      <a:pt x="47" y="239"/>
                    </a:lnTo>
                    <a:lnTo>
                      <a:pt x="47" y="244"/>
                    </a:lnTo>
                    <a:lnTo>
                      <a:pt x="49" y="249"/>
                    </a:lnTo>
                    <a:lnTo>
                      <a:pt x="50" y="254"/>
                    </a:lnTo>
                    <a:lnTo>
                      <a:pt x="51" y="258"/>
                    </a:lnTo>
                    <a:lnTo>
                      <a:pt x="51" y="263"/>
                    </a:lnTo>
                    <a:lnTo>
                      <a:pt x="52" y="268"/>
                    </a:lnTo>
                    <a:lnTo>
                      <a:pt x="53" y="273"/>
                    </a:lnTo>
                    <a:lnTo>
                      <a:pt x="56" y="279"/>
                    </a:lnTo>
                    <a:lnTo>
                      <a:pt x="56" y="283"/>
                    </a:lnTo>
                    <a:lnTo>
                      <a:pt x="57" y="288"/>
                    </a:lnTo>
                    <a:lnTo>
                      <a:pt x="58" y="293"/>
                    </a:lnTo>
                    <a:lnTo>
                      <a:pt x="59" y="299"/>
                    </a:lnTo>
                    <a:lnTo>
                      <a:pt x="60" y="303"/>
                    </a:lnTo>
                    <a:lnTo>
                      <a:pt x="62" y="309"/>
                    </a:lnTo>
                    <a:lnTo>
                      <a:pt x="64" y="315"/>
                    </a:lnTo>
                    <a:lnTo>
                      <a:pt x="65" y="321"/>
                    </a:lnTo>
                    <a:lnTo>
                      <a:pt x="65" y="326"/>
                    </a:lnTo>
                    <a:lnTo>
                      <a:pt x="65" y="332"/>
                    </a:lnTo>
                    <a:lnTo>
                      <a:pt x="64" y="336"/>
                    </a:lnTo>
                    <a:lnTo>
                      <a:pt x="62" y="340"/>
                    </a:lnTo>
                    <a:lnTo>
                      <a:pt x="58" y="343"/>
                    </a:lnTo>
                    <a:lnTo>
                      <a:pt x="56" y="346"/>
                    </a:lnTo>
                    <a:lnTo>
                      <a:pt x="51" y="347"/>
                    </a:lnTo>
                    <a:lnTo>
                      <a:pt x="47" y="350"/>
                    </a:lnTo>
                    <a:lnTo>
                      <a:pt x="43" y="350"/>
                    </a:lnTo>
                    <a:lnTo>
                      <a:pt x="39" y="350"/>
                    </a:lnTo>
                    <a:lnTo>
                      <a:pt x="34" y="347"/>
                    </a:lnTo>
                    <a:lnTo>
                      <a:pt x="31" y="347"/>
                    </a:lnTo>
                    <a:lnTo>
                      <a:pt x="26" y="344"/>
                    </a:lnTo>
                    <a:lnTo>
                      <a:pt x="24" y="340"/>
                    </a:lnTo>
                    <a:lnTo>
                      <a:pt x="21" y="337"/>
                    </a:lnTo>
                    <a:lnTo>
                      <a:pt x="20" y="332"/>
                    </a:lnTo>
                    <a:lnTo>
                      <a:pt x="18" y="325"/>
                    </a:lnTo>
                    <a:lnTo>
                      <a:pt x="17" y="320"/>
                    </a:lnTo>
                    <a:lnTo>
                      <a:pt x="15" y="314"/>
                    </a:lnTo>
                    <a:lnTo>
                      <a:pt x="14" y="308"/>
                    </a:lnTo>
                    <a:lnTo>
                      <a:pt x="13" y="303"/>
                    </a:lnTo>
                    <a:lnTo>
                      <a:pt x="12" y="298"/>
                    </a:lnTo>
                    <a:lnTo>
                      <a:pt x="12" y="293"/>
                    </a:lnTo>
                    <a:lnTo>
                      <a:pt x="11" y="288"/>
                    </a:lnTo>
                    <a:lnTo>
                      <a:pt x="10" y="282"/>
                    </a:lnTo>
                    <a:lnTo>
                      <a:pt x="8" y="276"/>
                    </a:lnTo>
                    <a:lnTo>
                      <a:pt x="7" y="271"/>
                    </a:lnTo>
                    <a:lnTo>
                      <a:pt x="7" y="267"/>
                    </a:lnTo>
                    <a:lnTo>
                      <a:pt x="7" y="261"/>
                    </a:lnTo>
                    <a:lnTo>
                      <a:pt x="6" y="256"/>
                    </a:lnTo>
                    <a:lnTo>
                      <a:pt x="6" y="251"/>
                    </a:lnTo>
                    <a:lnTo>
                      <a:pt x="6" y="247"/>
                    </a:lnTo>
                    <a:lnTo>
                      <a:pt x="5" y="242"/>
                    </a:lnTo>
                    <a:lnTo>
                      <a:pt x="5" y="237"/>
                    </a:lnTo>
                    <a:lnTo>
                      <a:pt x="4" y="232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4" y="209"/>
                    </a:lnTo>
                    <a:lnTo>
                      <a:pt x="2" y="204"/>
                    </a:lnTo>
                    <a:lnTo>
                      <a:pt x="2" y="199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86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2"/>
                    </a:lnTo>
                    <a:lnTo>
                      <a:pt x="2" y="167"/>
                    </a:lnTo>
                    <a:lnTo>
                      <a:pt x="2" y="162"/>
                    </a:lnTo>
                    <a:lnTo>
                      <a:pt x="2" y="158"/>
                    </a:lnTo>
                    <a:lnTo>
                      <a:pt x="2" y="153"/>
                    </a:lnTo>
                    <a:lnTo>
                      <a:pt x="2" y="148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5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1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2"/>
                    </a:lnTo>
                    <a:lnTo>
                      <a:pt x="4" y="97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1"/>
                    </a:lnTo>
                    <a:lnTo>
                      <a:pt x="2" y="65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1" y="39"/>
                    </a:lnTo>
                    <a:lnTo>
                      <a:pt x="1" y="33"/>
                    </a:lnTo>
                    <a:lnTo>
                      <a:pt x="1" y="27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19" y="5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1" name="Freeform 320"/>
              <p:cNvSpPr>
                <a:spLocks/>
              </p:cNvSpPr>
              <p:nvPr/>
            </p:nvSpPr>
            <p:spPr bwMode="auto">
              <a:xfrm>
                <a:off x="1723" y="1609"/>
                <a:ext cx="39" cy="81"/>
              </a:xfrm>
              <a:custGeom>
                <a:avLst/>
                <a:gdLst>
                  <a:gd name="T0" fmla="*/ 0 w 117"/>
                  <a:gd name="T1" fmla="*/ 0 h 244"/>
                  <a:gd name="T2" fmla="*/ 0 w 117"/>
                  <a:gd name="T3" fmla="*/ 0 h 244"/>
                  <a:gd name="T4" fmla="*/ 0 w 117"/>
                  <a:gd name="T5" fmla="*/ 0 h 244"/>
                  <a:gd name="T6" fmla="*/ 0 w 117"/>
                  <a:gd name="T7" fmla="*/ 0 h 244"/>
                  <a:gd name="T8" fmla="*/ 0 w 117"/>
                  <a:gd name="T9" fmla="*/ 0 h 244"/>
                  <a:gd name="T10" fmla="*/ 0 w 117"/>
                  <a:gd name="T11" fmla="*/ 0 h 244"/>
                  <a:gd name="T12" fmla="*/ 0 w 117"/>
                  <a:gd name="T13" fmla="*/ 0 h 244"/>
                  <a:gd name="T14" fmla="*/ 0 w 117"/>
                  <a:gd name="T15" fmla="*/ 0 h 244"/>
                  <a:gd name="T16" fmla="*/ 0 w 117"/>
                  <a:gd name="T17" fmla="*/ 0 h 244"/>
                  <a:gd name="T18" fmla="*/ 0 w 117"/>
                  <a:gd name="T19" fmla="*/ 0 h 244"/>
                  <a:gd name="T20" fmla="*/ 0 w 117"/>
                  <a:gd name="T21" fmla="*/ 0 h 244"/>
                  <a:gd name="T22" fmla="*/ 0 w 117"/>
                  <a:gd name="T23" fmla="*/ 0 h 244"/>
                  <a:gd name="T24" fmla="*/ 0 w 117"/>
                  <a:gd name="T25" fmla="*/ 0 h 244"/>
                  <a:gd name="T26" fmla="*/ 0 w 117"/>
                  <a:gd name="T27" fmla="*/ 0 h 244"/>
                  <a:gd name="T28" fmla="*/ 0 w 117"/>
                  <a:gd name="T29" fmla="*/ 0 h 244"/>
                  <a:gd name="T30" fmla="*/ 0 w 117"/>
                  <a:gd name="T31" fmla="*/ 0 h 244"/>
                  <a:gd name="T32" fmla="*/ 0 w 117"/>
                  <a:gd name="T33" fmla="*/ 0 h 244"/>
                  <a:gd name="T34" fmla="*/ 0 w 117"/>
                  <a:gd name="T35" fmla="*/ 0 h 244"/>
                  <a:gd name="T36" fmla="*/ 0 w 117"/>
                  <a:gd name="T37" fmla="*/ 0 h 244"/>
                  <a:gd name="T38" fmla="*/ 0 w 117"/>
                  <a:gd name="T39" fmla="*/ 0 h 244"/>
                  <a:gd name="T40" fmla="*/ 0 w 117"/>
                  <a:gd name="T41" fmla="*/ 0 h 244"/>
                  <a:gd name="T42" fmla="*/ 0 w 117"/>
                  <a:gd name="T43" fmla="*/ 0 h 244"/>
                  <a:gd name="T44" fmla="*/ 0 w 117"/>
                  <a:gd name="T45" fmla="*/ 0 h 244"/>
                  <a:gd name="T46" fmla="*/ 0 w 117"/>
                  <a:gd name="T47" fmla="*/ 0 h 244"/>
                  <a:gd name="T48" fmla="*/ 0 w 117"/>
                  <a:gd name="T49" fmla="*/ 0 h 244"/>
                  <a:gd name="T50" fmla="*/ 0 w 117"/>
                  <a:gd name="T51" fmla="*/ 0 h 244"/>
                  <a:gd name="T52" fmla="*/ 0 w 117"/>
                  <a:gd name="T53" fmla="*/ 0 h 244"/>
                  <a:gd name="T54" fmla="*/ 0 w 117"/>
                  <a:gd name="T55" fmla="*/ 0 h 244"/>
                  <a:gd name="T56" fmla="*/ 0 w 117"/>
                  <a:gd name="T57" fmla="*/ 0 h 244"/>
                  <a:gd name="T58" fmla="*/ 0 w 117"/>
                  <a:gd name="T59" fmla="*/ 0 h 244"/>
                  <a:gd name="T60" fmla="*/ 0 w 117"/>
                  <a:gd name="T61" fmla="*/ 0 h 244"/>
                  <a:gd name="T62" fmla="*/ 0 w 117"/>
                  <a:gd name="T63" fmla="*/ 0 h 244"/>
                  <a:gd name="T64" fmla="*/ 0 w 117"/>
                  <a:gd name="T65" fmla="*/ 0 h 244"/>
                  <a:gd name="T66" fmla="*/ 0 w 117"/>
                  <a:gd name="T67" fmla="*/ 0 h 244"/>
                  <a:gd name="T68" fmla="*/ 0 w 117"/>
                  <a:gd name="T69" fmla="*/ 0 h 244"/>
                  <a:gd name="T70" fmla="*/ 0 w 117"/>
                  <a:gd name="T71" fmla="*/ 0 h 244"/>
                  <a:gd name="T72" fmla="*/ 0 w 117"/>
                  <a:gd name="T73" fmla="*/ 0 h 244"/>
                  <a:gd name="T74" fmla="*/ 0 w 117"/>
                  <a:gd name="T75" fmla="*/ 0 h 244"/>
                  <a:gd name="T76" fmla="*/ 0 w 117"/>
                  <a:gd name="T77" fmla="*/ 0 h 244"/>
                  <a:gd name="T78" fmla="*/ 0 w 117"/>
                  <a:gd name="T79" fmla="*/ 0 h 244"/>
                  <a:gd name="T80" fmla="*/ 0 w 117"/>
                  <a:gd name="T81" fmla="*/ 0 h 244"/>
                  <a:gd name="T82" fmla="*/ 0 w 117"/>
                  <a:gd name="T83" fmla="*/ 0 h 244"/>
                  <a:gd name="T84" fmla="*/ 0 w 117"/>
                  <a:gd name="T85" fmla="*/ 0 h 244"/>
                  <a:gd name="T86" fmla="*/ 0 w 117"/>
                  <a:gd name="T87" fmla="*/ 0 h 244"/>
                  <a:gd name="T88" fmla="*/ 0 w 117"/>
                  <a:gd name="T89" fmla="*/ 0 h 244"/>
                  <a:gd name="T90" fmla="*/ 0 w 117"/>
                  <a:gd name="T91" fmla="*/ 0 h 2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44"/>
                  <a:gd name="T140" fmla="*/ 117 w 117"/>
                  <a:gd name="T141" fmla="*/ 244 h 2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44">
                    <a:moveTo>
                      <a:pt x="78" y="41"/>
                    </a:moveTo>
                    <a:lnTo>
                      <a:pt x="77" y="38"/>
                    </a:lnTo>
                    <a:lnTo>
                      <a:pt x="77" y="35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7" y="17"/>
                    </a:lnTo>
                    <a:lnTo>
                      <a:pt x="78" y="13"/>
                    </a:lnTo>
                    <a:lnTo>
                      <a:pt x="81" y="11"/>
                    </a:lnTo>
                    <a:lnTo>
                      <a:pt x="82" y="8"/>
                    </a:lnTo>
                    <a:lnTo>
                      <a:pt x="86" y="5"/>
                    </a:lnTo>
                    <a:lnTo>
                      <a:pt x="90" y="3"/>
                    </a:lnTo>
                    <a:lnTo>
                      <a:pt x="96" y="2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1" y="5"/>
                    </a:lnTo>
                    <a:lnTo>
                      <a:pt x="114" y="9"/>
                    </a:lnTo>
                    <a:lnTo>
                      <a:pt x="116" y="13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7" y="28"/>
                    </a:lnTo>
                    <a:lnTo>
                      <a:pt x="117" y="31"/>
                    </a:lnTo>
                    <a:lnTo>
                      <a:pt x="117" y="35"/>
                    </a:lnTo>
                    <a:lnTo>
                      <a:pt x="117" y="38"/>
                    </a:lnTo>
                    <a:lnTo>
                      <a:pt x="117" y="42"/>
                    </a:lnTo>
                    <a:lnTo>
                      <a:pt x="116" y="47"/>
                    </a:lnTo>
                    <a:lnTo>
                      <a:pt x="116" y="50"/>
                    </a:lnTo>
                    <a:lnTo>
                      <a:pt x="116" y="54"/>
                    </a:lnTo>
                    <a:lnTo>
                      <a:pt x="115" y="59"/>
                    </a:lnTo>
                    <a:lnTo>
                      <a:pt x="115" y="62"/>
                    </a:lnTo>
                    <a:lnTo>
                      <a:pt x="114" y="67"/>
                    </a:lnTo>
                    <a:lnTo>
                      <a:pt x="113" y="72"/>
                    </a:lnTo>
                    <a:lnTo>
                      <a:pt x="111" y="75"/>
                    </a:lnTo>
                    <a:lnTo>
                      <a:pt x="111" y="79"/>
                    </a:lnTo>
                    <a:lnTo>
                      <a:pt x="109" y="83"/>
                    </a:lnTo>
                    <a:lnTo>
                      <a:pt x="109" y="88"/>
                    </a:lnTo>
                    <a:lnTo>
                      <a:pt x="107" y="92"/>
                    </a:lnTo>
                    <a:lnTo>
                      <a:pt x="105" y="96"/>
                    </a:lnTo>
                    <a:lnTo>
                      <a:pt x="103" y="101"/>
                    </a:lnTo>
                    <a:lnTo>
                      <a:pt x="102" y="106"/>
                    </a:lnTo>
                    <a:lnTo>
                      <a:pt x="98" y="111"/>
                    </a:lnTo>
                    <a:lnTo>
                      <a:pt x="96" y="117"/>
                    </a:lnTo>
                    <a:lnTo>
                      <a:pt x="95" y="121"/>
                    </a:lnTo>
                    <a:lnTo>
                      <a:pt x="92" y="127"/>
                    </a:lnTo>
                    <a:lnTo>
                      <a:pt x="89" y="133"/>
                    </a:lnTo>
                    <a:lnTo>
                      <a:pt x="86" y="139"/>
                    </a:lnTo>
                    <a:lnTo>
                      <a:pt x="85" y="142"/>
                    </a:lnTo>
                    <a:lnTo>
                      <a:pt x="84" y="145"/>
                    </a:lnTo>
                    <a:lnTo>
                      <a:pt x="82" y="147"/>
                    </a:lnTo>
                    <a:lnTo>
                      <a:pt x="82" y="151"/>
                    </a:lnTo>
                    <a:lnTo>
                      <a:pt x="79" y="153"/>
                    </a:lnTo>
                    <a:lnTo>
                      <a:pt x="78" y="156"/>
                    </a:lnTo>
                    <a:lnTo>
                      <a:pt x="77" y="159"/>
                    </a:lnTo>
                    <a:lnTo>
                      <a:pt x="76" y="162"/>
                    </a:lnTo>
                    <a:lnTo>
                      <a:pt x="75" y="165"/>
                    </a:lnTo>
                    <a:lnTo>
                      <a:pt x="73" y="168"/>
                    </a:lnTo>
                    <a:lnTo>
                      <a:pt x="72" y="170"/>
                    </a:lnTo>
                    <a:lnTo>
                      <a:pt x="71" y="174"/>
                    </a:lnTo>
                    <a:lnTo>
                      <a:pt x="67" y="180"/>
                    </a:lnTo>
                    <a:lnTo>
                      <a:pt x="65" y="184"/>
                    </a:lnTo>
                    <a:lnTo>
                      <a:pt x="63" y="190"/>
                    </a:lnTo>
                    <a:lnTo>
                      <a:pt x="60" y="195"/>
                    </a:lnTo>
                    <a:lnTo>
                      <a:pt x="57" y="200"/>
                    </a:lnTo>
                    <a:lnTo>
                      <a:pt x="54" y="204"/>
                    </a:lnTo>
                    <a:lnTo>
                      <a:pt x="53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7" y="220"/>
                    </a:lnTo>
                    <a:lnTo>
                      <a:pt x="45" y="223"/>
                    </a:lnTo>
                    <a:lnTo>
                      <a:pt x="44" y="226"/>
                    </a:lnTo>
                    <a:lnTo>
                      <a:pt x="43" y="231"/>
                    </a:lnTo>
                    <a:lnTo>
                      <a:pt x="41" y="234"/>
                    </a:lnTo>
                    <a:lnTo>
                      <a:pt x="39" y="234"/>
                    </a:lnTo>
                    <a:lnTo>
                      <a:pt x="38" y="236"/>
                    </a:lnTo>
                    <a:lnTo>
                      <a:pt x="34" y="238"/>
                    </a:lnTo>
                    <a:lnTo>
                      <a:pt x="32" y="239"/>
                    </a:lnTo>
                    <a:lnTo>
                      <a:pt x="28" y="239"/>
                    </a:lnTo>
                    <a:lnTo>
                      <a:pt x="25" y="240"/>
                    </a:lnTo>
                    <a:lnTo>
                      <a:pt x="21" y="241"/>
                    </a:lnTo>
                    <a:lnTo>
                      <a:pt x="19" y="242"/>
                    </a:lnTo>
                    <a:lnTo>
                      <a:pt x="14" y="242"/>
                    </a:lnTo>
                    <a:lnTo>
                      <a:pt x="11" y="242"/>
                    </a:lnTo>
                    <a:lnTo>
                      <a:pt x="7" y="242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2" name="Freeform 321"/>
              <p:cNvSpPr>
                <a:spLocks/>
              </p:cNvSpPr>
              <p:nvPr/>
            </p:nvSpPr>
            <p:spPr bwMode="auto">
              <a:xfrm>
                <a:off x="1715" y="1620"/>
                <a:ext cx="39" cy="79"/>
              </a:xfrm>
              <a:custGeom>
                <a:avLst/>
                <a:gdLst>
                  <a:gd name="T0" fmla="*/ 0 w 117"/>
                  <a:gd name="T1" fmla="*/ 0 h 235"/>
                  <a:gd name="T2" fmla="*/ 0 w 117"/>
                  <a:gd name="T3" fmla="*/ 0 h 235"/>
                  <a:gd name="T4" fmla="*/ 0 w 117"/>
                  <a:gd name="T5" fmla="*/ 0 h 235"/>
                  <a:gd name="T6" fmla="*/ 0 w 117"/>
                  <a:gd name="T7" fmla="*/ 0 h 235"/>
                  <a:gd name="T8" fmla="*/ 0 w 117"/>
                  <a:gd name="T9" fmla="*/ 0 h 235"/>
                  <a:gd name="T10" fmla="*/ 0 w 117"/>
                  <a:gd name="T11" fmla="*/ 0 h 235"/>
                  <a:gd name="T12" fmla="*/ 0 w 117"/>
                  <a:gd name="T13" fmla="*/ 0 h 235"/>
                  <a:gd name="T14" fmla="*/ 0 w 117"/>
                  <a:gd name="T15" fmla="*/ 0 h 235"/>
                  <a:gd name="T16" fmla="*/ 0 w 117"/>
                  <a:gd name="T17" fmla="*/ 0 h 235"/>
                  <a:gd name="T18" fmla="*/ 0 w 117"/>
                  <a:gd name="T19" fmla="*/ 0 h 235"/>
                  <a:gd name="T20" fmla="*/ 0 w 117"/>
                  <a:gd name="T21" fmla="*/ 0 h 235"/>
                  <a:gd name="T22" fmla="*/ 0 w 117"/>
                  <a:gd name="T23" fmla="*/ 0 h 235"/>
                  <a:gd name="T24" fmla="*/ 0 w 117"/>
                  <a:gd name="T25" fmla="*/ 0 h 235"/>
                  <a:gd name="T26" fmla="*/ 0 w 117"/>
                  <a:gd name="T27" fmla="*/ 0 h 235"/>
                  <a:gd name="T28" fmla="*/ 0 w 117"/>
                  <a:gd name="T29" fmla="*/ 0 h 235"/>
                  <a:gd name="T30" fmla="*/ 0 w 117"/>
                  <a:gd name="T31" fmla="*/ 0 h 235"/>
                  <a:gd name="T32" fmla="*/ 0 w 117"/>
                  <a:gd name="T33" fmla="*/ 0 h 235"/>
                  <a:gd name="T34" fmla="*/ 0 w 117"/>
                  <a:gd name="T35" fmla="*/ 0 h 235"/>
                  <a:gd name="T36" fmla="*/ 0 w 117"/>
                  <a:gd name="T37" fmla="*/ 0 h 235"/>
                  <a:gd name="T38" fmla="*/ 0 w 117"/>
                  <a:gd name="T39" fmla="*/ 0 h 235"/>
                  <a:gd name="T40" fmla="*/ 0 w 117"/>
                  <a:gd name="T41" fmla="*/ 0 h 235"/>
                  <a:gd name="T42" fmla="*/ 0 w 117"/>
                  <a:gd name="T43" fmla="*/ 0 h 235"/>
                  <a:gd name="T44" fmla="*/ 0 w 117"/>
                  <a:gd name="T45" fmla="*/ 0 h 235"/>
                  <a:gd name="T46" fmla="*/ 0 w 117"/>
                  <a:gd name="T47" fmla="*/ 0 h 235"/>
                  <a:gd name="T48" fmla="*/ 0 w 117"/>
                  <a:gd name="T49" fmla="*/ 0 h 235"/>
                  <a:gd name="T50" fmla="*/ 0 w 117"/>
                  <a:gd name="T51" fmla="*/ 0 h 235"/>
                  <a:gd name="T52" fmla="*/ 0 w 117"/>
                  <a:gd name="T53" fmla="*/ 0 h 235"/>
                  <a:gd name="T54" fmla="*/ 0 w 117"/>
                  <a:gd name="T55" fmla="*/ 0 h 235"/>
                  <a:gd name="T56" fmla="*/ 0 w 117"/>
                  <a:gd name="T57" fmla="*/ 0 h 235"/>
                  <a:gd name="T58" fmla="*/ 0 w 117"/>
                  <a:gd name="T59" fmla="*/ 0 h 235"/>
                  <a:gd name="T60" fmla="*/ 0 w 117"/>
                  <a:gd name="T61" fmla="*/ 0 h 235"/>
                  <a:gd name="T62" fmla="*/ 0 w 117"/>
                  <a:gd name="T63" fmla="*/ 0 h 235"/>
                  <a:gd name="T64" fmla="*/ 0 w 117"/>
                  <a:gd name="T65" fmla="*/ 0 h 235"/>
                  <a:gd name="T66" fmla="*/ 0 w 117"/>
                  <a:gd name="T67" fmla="*/ 0 h 235"/>
                  <a:gd name="T68" fmla="*/ 0 w 117"/>
                  <a:gd name="T69" fmla="*/ 0 h 235"/>
                  <a:gd name="T70" fmla="*/ 0 w 117"/>
                  <a:gd name="T71" fmla="*/ 0 h 235"/>
                  <a:gd name="T72" fmla="*/ 0 w 117"/>
                  <a:gd name="T73" fmla="*/ 0 h 235"/>
                  <a:gd name="T74" fmla="*/ 0 w 117"/>
                  <a:gd name="T75" fmla="*/ 0 h 235"/>
                  <a:gd name="T76" fmla="*/ 0 w 117"/>
                  <a:gd name="T77" fmla="*/ 0 h 235"/>
                  <a:gd name="T78" fmla="*/ 0 w 117"/>
                  <a:gd name="T79" fmla="*/ 0 h 235"/>
                  <a:gd name="T80" fmla="*/ 0 w 117"/>
                  <a:gd name="T81" fmla="*/ 0 h 235"/>
                  <a:gd name="T82" fmla="*/ 0 w 117"/>
                  <a:gd name="T83" fmla="*/ 0 h 235"/>
                  <a:gd name="T84" fmla="*/ 0 w 117"/>
                  <a:gd name="T85" fmla="*/ 0 h 235"/>
                  <a:gd name="T86" fmla="*/ 0 w 117"/>
                  <a:gd name="T87" fmla="*/ 0 h 235"/>
                  <a:gd name="T88" fmla="*/ 0 w 117"/>
                  <a:gd name="T89" fmla="*/ 0 h 235"/>
                  <a:gd name="T90" fmla="*/ 0 w 117"/>
                  <a:gd name="T91" fmla="*/ 0 h 23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35"/>
                  <a:gd name="T140" fmla="*/ 117 w 117"/>
                  <a:gd name="T141" fmla="*/ 235 h 23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35">
                    <a:moveTo>
                      <a:pt x="117" y="22"/>
                    </a:moveTo>
                    <a:lnTo>
                      <a:pt x="116" y="25"/>
                    </a:lnTo>
                    <a:lnTo>
                      <a:pt x="115" y="28"/>
                    </a:lnTo>
                    <a:lnTo>
                      <a:pt x="114" y="32"/>
                    </a:lnTo>
                    <a:lnTo>
                      <a:pt x="113" y="37"/>
                    </a:lnTo>
                    <a:lnTo>
                      <a:pt x="113" y="39"/>
                    </a:lnTo>
                    <a:lnTo>
                      <a:pt x="111" y="42"/>
                    </a:lnTo>
                    <a:lnTo>
                      <a:pt x="110" y="47"/>
                    </a:lnTo>
                    <a:lnTo>
                      <a:pt x="110" y="51"/>
                    </a:lnTo>
                    <a:lnTo>
                      <a:pt x="108" y="53"/>
                    </a:lnTo>
                    <a:lnTo>
                      <a:pt x="108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06" y="66"/>
                    </a:lnTo>
                    <a:lnTo>
                      <a:pt x="104" y="70"/>
                    </a:lnTo>
                    <a:lnTo>
                      <a:pt x="103" y="72"/>
                    </a:lnTo>
                    <a:lnTo>
                      <a:pt x="103" y="76"/>
                    </a:lnTo>
                    <a:lnTo>
                      <a:pt x="102" y="79"/>
                    </a:lnTo>
                    <a:lnTo>
                      <a:pt x="101" y="82"/>
                    </a:lnTo>
                    <a:lnTo>
                      <a:pt x="100" y="85"/>
                    </a:lnTo>
                    <a:lnTo>
                      <a:pt x="100" y="88"/>
                    </a:lnTo>
                    <a:lnTo>
                      <a:pt x="97" y="91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5" y="101"/>
                    </a:lnTo>
                    <a:lnTo>
                      <a:pt x="94" y="104"/>
                    </a:lnTo>
                    <a:lnTo>
                      <a:pt x="92" y="107"/>
                    </a:lnTo>
                    <a:lnTo>
                      <a:pt x="91" y="110"/>
                    </a:lnTo>
                    <a:lnTo>
                      <a:pt x="90" y="114"/>
                    </a:lnTo>
                    <a:lnTo>
                      <a:pt x="88" y="116"/>
                    </a:lnTo>
                    <a:lnTo>
                      <a:pt x="88" y="121"/>
                    </a:lnTo>
                    <a:lnTo>
                      <a:pt x="85" y="124"/>
                    </a:lnTo>
                    <a:lnTo>
                      <a:pt x="84" y="128"/>
                    </a:lnTo>
                    <a:lnTo>
                      <a:pt x="82" y="133"/>
                    </a:lnTo>
                    <a:lnTo>
                      <a:pt x="79" y="137"/>
                    </a:lnTo>
                    <a:lnTo>
                      <a:pt x="77" y="141"/>
                    </a:lnTo>
                    <a:lnTo>
                      <a:pt x="76" y="146"/>
                    </a:lnTo>
                    <a:lnTo>
                      <a:pt x="74" y="150"/>
                    </a:lnTo>
                    <a:lnTo>
                      <a:pt x="71" y="155"/>
                    </a:lnTo>
                    <a:lnTo>
                      <a:pt x="69" y="159"/>
                    </a:lnTo>
                    <a:lnTo>
                      <a:pt x="68" y="163"/>
                    </a:lnTo>
                    <a:lnTo>
                      <a:pt x="64" y="167"/>
                    </a:lnTo>
                    <a:lnTo>
                      <a:pt x="63" y="171"/>
                    </a:lnTo>
                    <a:lnTo>
                      <a:pt x="60" y="174"/>
                    </a:lnTo>
                    <a:lnTo>
                      <a:pt x="58" y="179"/>
                    </a:lnTo>
                    <a:lnTo>
                      <a:pt x="56" y="182"/>
                    </a:lnTo>
                    <a:lnTo>
                      <a:pt x="53" y="187"/>
                    </a:lnTo>
                    <a:lnTo>
                      <a:pt x="50" y="192"/>
                    </a:lnTo>
                    <a:lnTo>
                      <a:pt x="47" y="197"/>
                    </a:lnTo>
                    <a:lnTo>
                      <a:pt x="44" y="200"/>
                    </a:lnTo>
                    <a:lnTo>
                      <a:pt x="40" y="204"/>
                    </a:lnTo>
                    <a:lnTo>
                      <a:pt x="38" y="207"/>
                    </a:lnTo>
                    <a:lnTo>
                      <a:pt x="36" y="211"/>
                    </a:lnTo>
                    <a:lnTo>
                      <a:pt x="32" y="214"/>
                    </a:lnTo>
                    <a:lnTo>
                      <a:pt x="30" y="217"/>
                    </a:lnTo>
                    <a:lnTo>
                      <a:pt x="27" y="219"/>
                    </a:lnTo>
                    <a:lnTo>
                      <a:pt x="25" y="223"/>
                    </a:lnTo>
                    <a:lnTo>
                      <a:pt x="20" y="226"/>
                    </a:lnTo>
                    <a:lnTo>
                      <a:pt x="18" y="229"/>
                    </a:lnTo>
                    <a:lnTo>
                      <a:pt x="14" y="232"/>
                    </a:lnTo>
                    <a:lnTo>
                      <a:pt x="12" y="233"/>
                    </a:lnTo>
                    <a:lnTo>
                      <a:pt x="6" y="235"/>
                    </a:lnTo>
                    <a:lnTo>
                      <a:pt x="4" y="233"/>
                    </a:lnTo>
                    <a:lnTo>
                      <a:pt x="1" y="231"/>
                    </a:lnTo>
                    <a:lnTo>
                      <a:pt x="0" y="226"/>
                    </a:lnTo>
                    <a:lnTo>
                      <a:pt x="0" y="223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1" y="209"/>
                    </a:lnTo>
                    <a:lnTo>
                      <a:pt x="1" y="205"/>
                    </a:lnTo>
                    <a:lnTo>
                      <a:pt x="2" y="201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6" y="190"/>
                    </a:lnTo>
                    <a:lnTo>
                      <a:pt x="7" y="186"/>
                    </a:lnTo>
                    <a:lnTo>
                      <a:pt x="9" y="182"/>
                    </a:lnTo>
                    <a:lnTo>
                      <a:pt x="11" y="179"/>
                    </a:lnTo>
                    <a:lnTo>
                      <a:pt x="12" y="177"/>
                    </a:lnTo>
                    <a:lnTo>
                      <a:pt x="14" y="174"/>
                    </a:lnTo>
                    <a:lnTo>
                      <a:pt x="15" y="173"/>
                    </a:lnTo>
                    <a:lnTo>
                      <a:pt x="18" y="168"/>
                    </a:lnTo>
                    <a:lnTo>
                      <a:pt x="20" y="165"/>
                    </a:lnTo>
                    <a:lnTo>
                      <a:pt x="23" y="160"/>
                    </a:lnTo>
                    <a:lnTo>
                      <a:pt x="25" y="158"/>
                    </a:lnTo>
                    <a:lnTo>
                      <a:pt x="27" y="153"/>
                    </a:lnTo>
                    <a:lnTo>
                      <a:pt x="30" y="149"/>
                    </a:lnTo>
                    <a:lnTo>
                      <a:pt x="31" y="146"/>
                    </a:lnTo>
                    <a:lnTo>
                      <a:pt x="33" y="142"/>
                    </a:lnTo>
                    <a:lnTo>
                      <a:pt x="36" y="139"/>
                    </a:lnTo>
                    <a:lnTo>
                      <a:pt x="37" y="135"/>
                    </a:lnTo>
                    <a:lnTo>
                      <a:pt x="38" y="130"/>
                    </a:lnTo>
                    <a:lnTo>
                      <a:pt x="40" y="128"/>
                    </a:lnTo>
                    <a:lnTo>
                      <a:pt x="42" y="123"/>
                    </a:lnTo>
                    <a:lnTo>
                      <a:pt x="44" y="120"/>
                    </a:lnTo>
                    <a:lnTo>
                      <a:pt x="45" y="115"/>
                    </a:lnTo>
                    <a:lnTo>
                      <a:pt x="49" y="111"/>
                    </a:lnTo>
                    <a:lnTo>
                      <a:pt x="49" y="108"/>
                    </a:lnTo>
                    <a:lnTo>
                      <a:pt x="51" y="104"/>
                    </a:lnTo>
                    <a:lnTo>
                      <a:pt x="52" y="101"/>
                    </a:lnTo>
                    <a:lnTo>
                      <a:pt x="53" y="97"/>
                    </a:lnTo>
                    <a:lnTo>
                      <a:pt x="55" y="95"/>
                    </a:lnTo>
                    <a:lnTo>
                      <a:pt x="56" y="91"/>
                    </a:lnTo>
                    <a:lnTo>
                      <a:pt x="58" y="88"/>
                    </a:lnTo>
                    <a:lnTo>
                      <a:pt x="59" y="85"/>
                    </a:lnTo>
                    <a:lnTo>
                      <a:pt x="62" y="79"/>
                    </a:lnTo>
                    <a:lnTo>
                      <a:pt x="64" y="75"/>
                    </a:lnTo>
                    <a:lnTo>
                      <a:pt x="66" y="69"/>
                    </a:lnTo>
                    <a:lnTo>
                      <a:pt x="69" y="63"/>
                    </a:lnTo>
                    <a:lnTo>
                      <a:pt x="69" y="60"/>
                    </a:lnTo>
                    <a:lnTo>
                      <a:pt x="70" y="57"/>
                    </a:lnTo>
                    <a:lnTo>
                      <a:pt x="71" y="54"/>
                    </a:lnTo>
                    <a:lnTo>
                      <a:pt x="72" y="52"/>
                    </a:lnTo>
                    <a:lnTo>
                      <a:pt x="74" y="48"/>
                    </a:lnTo>
                    <a:lnTo>
                      <a:pt x="75" y="46"/>
                    </a:lnTo>
                    <a:lnTo>
                      <a:pt x="75" y="42"/>
                    </a:lnTo>
                    <a:lnTo>
                      <a:pt x="77" y="40"/>
                    </a:lnTo>
                    <a:lnTo>
                      <a:pt x="77" y="37"/>
                    </a:lnTo>
                    <a:lnTo>
                      <a:pt x="78" y="33"/>
                    </a:lnTo>
                    <a:lnTo>
                      <a:pt x="79" y="31"/>
                    </a:lnTo>
                    <a:lnTo>
                      <a:pt x="81" y="27"/>
                    </a:lnTo>
                    <a:lnTo>
                      <a:pt x="81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4" y="13"/>
                    </a:lnTo>
                    <a:lnTo>
                      <a:pt x="85" y="9"/>
                    </a:lnTo>
                    <a:lnTo>
                      <a:pt x="88" y="7"/>
                    </a:lnTo>
                    <a:lnTo>
                      <a:pt x="89" y="3"/>
                    </a:lnTo>
                    <a:lnTo>
                      <a:pt x="92" y="2"/>
                    </a:lnTo>
                    <a:lnTo>
                      <a:pt x="95" y="1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7" y="14"/>
                    </a:lnTo>
                    <a:lnTo>
                      <a:pt x="117" y="18"/>
                    </a:lnTo>
                    <a:lnTo>
                      <a:pt x="11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3" name="Freeform 322"/>
              <p:cNvSpPr>
                <a:spLocks/>
              </p:cNvSpPr>
              <p:nvPr/>
            </p:nvSpPr>
            <p:spPr bwMode="auto">
              <a:xfrm>
                <a:off x="1752" y="1533"/>
                <a:ext cx="72" cy="81"/>
              </a:xfrm>
              <a:custGeom>
                <a:avLst/>
                <a:gdLst>
                  <a:gd name="T0" fmla="*/ 0 w 214"/>
                  <a:gd name="T1" fmla="*/ 0 h 243"/>
                  <a:gd name="T2" fmla="*/ 0 w 214"/>
                  <a:gd name="T3" fmla="*/ 0 h 243"/>
                  <a:gd name="T4" fmla="*/ 0 w 214"/>
                  <a:gd name="T5" fmla="*/ 0 h 243"/>
                  <a:gd name="T6" fmla="*/ 0 w 214"/>
                  <a:gd name="T7" fmla="*/ 0 h 243"/>
                  <a:gd name="T8" fmla="*/ 0 w 214"/>
                  <a:gd name="T9" fmla="*/ 0 h 243"/>
                  <a:gd name="T10" fmla="*/ 0 w 214"/>
                  <a:gd name="T11" fmla="*/ 0 h 243"/>
                  <a:gd name="T12" fmla="*/ 0 w 214"/>
                  <a:gd name="T13" fmla="*/ 0 h 243"/>
                  <a:gd name="T14" fmla="*/ 0 w 214"/>
                  <a:gd name="T15" fmla="*/ 0 h 243"/>
                  <a:gd name="T16" fmla="*/ 0 w 214"/>
                  <a:gd name="T17" fmla="*/ 0 h 243"/>
                  <a:gd name="T18" fmla="*/ 0 w 214"/>
                  <a:gd name="T19" fmla="*/ 0 h 243"/>
                  <a:gd name="T20" fmla="*/ 0 w 214"/>
                  <a:gd name="T21" fmla="*/ 0 h 243"/>
                  <a:gd name="T22" fmla="*/ 0 w 214"/>
                  <a:gd name="T23" fmla="*/ 0 h 243"/>
                  <a:gd name="T24" fmla="*/ 0 w 214"/>
                  <a:gd name="T25" fmla="*/ 0 h 243"/>
                  <a:gd name="T26" fmla="*/ 0 w 214"/>
                  <a:gd name="T27" fmla="*/ 0 h 243"/>
                  <a:gd name="T28" fmla="*/ 0 w 214"/>
                  <a:gd name="T29" fmla="*/ 0 h 243"/>
                  <a:gd name="T30" fmla="*/ 0 w 214"/>
                  <a:gd name="T31" fmla="*/ 0 h 243"/>
                  <a:gd name="T32" fmla="*/ 0 w 214"/>
                  <a:gd name="T33" fmla="*/ 0 h 243"/>
                  <a:gd name="T34" fmla="*/ 0 w 214"/>
                  <a:gd name="T35" fmla="*/ 0 h 243"/>
                  <a:gd name="T36" fmla="*/ 0 w 214"/>
                  <a:gd name="T37" fmla="*/ 0 h 243"/>
                  <a:gd name="T38" fmla="*/ 0 w 214"/>
                  <a:gd name="T39" fmla="*/ 0 h 243"/>
                  <a:gd name="T40" fmla="*/ 0 w 214"/>
                  <a:gd name="T41" fmla="*/ 0 h 243"/>
                  <a:gd name="T42" fmla="*/ 0 w 214"/>
                  <a:gd name="T43" fmla="*/ 0 h 243"/>
                  <a:gd name="T44" fmla="*/ 0 w 214"/>
                  <a:gd name="T45" fmla="*/ 0 h 243"/>
                  <a:gd name="T46" fmla="*/ 0 w 214"/>
                  <a:gd name="T47" fmla="*/ 0 h 243"/>
                  <a:gd name="T48" fmla="*/ 0 w 214"/>
                  <a:gd name="T49" fmla="*/ 0 h 243"/>
                  <a:gd name="T50" fmla="*/ 0 w 214"/>
                  <a:gd name="T51" fmla="*/ 0 h 243"/>
                  <a:gd name="T52" fmla="*/ 0 w 214"/>
                  <a:gd name="T53" fmla="*/ 0 h 243"/>
                  <a:gd name="T54" fmla="*/ 0 w 214"/>
                  <a:gd name="T55" fmla="*/ 0 h 243"/>
                  <a:gd name="T56" fmla="*/ 0 w 214"/>
                  <a:gd name="T57" fmla="*/ 0 h 243"/>
                  <a:gd name="T58" fmla="*/ 0 w 214"/>
                  <a:gd name="T59" fmla="*/ 0 h 243"/>
                  <a:gd name="T60" fmla="*/ 0 w 214"/>
                  <a:gd name="T61" fmla="*/ 0 h 243"/>
                  <a:gd name="T62" fmla="*/ 0 w 214"/>
                  <a:gd name="T63" fmla="*/ 0 h 243"/>
                  <a:gd name="T64" fmla="*/ 0 w 214"/>
                  <a:gd name="T65" fmla="*/ 0 h 243"/>
                  <a:gd name="T66" fmla="*/ 0 w 214"/>
                  <a:gd name="T67" fmla="*/ 0 h 243"/>
                  <a:gd name="T68" fmla="*/ 0 w 214"/>
                  <a:gd name="T69" fmla="*/ 0 h 243"/>
                  <a:gd name="T70" fmla="*/ 0 w 214"/>
                  <a:gd name="T71" fmla="*/ 0 h 243"/>
                  <a:gd name="T72" fmla="*/ 0 w 214"/>
                  <a:gd name="T73" fmla="*/ 0 h 243"/>
                  <a:gd name="T74" fmla="*/ 0 w 214"/>
                  <a:gd name="T75" fmla="*/ 0 h 243"/>
                  <a:gd name="T76" fmla="*/ 0 w 214"/>
                  <a:gd name="T77" fmla="*/ 0 h 243"/>
                  <a:gd name="T78" fmla="*/ 0 w 214"/>
                  <a:gd name="T79" fmla="*/ 0 h 243"/>
                  <a:gd name="T80" fmla="*/ 0 w 214"/>
                  <a:gd name="T81" fmla="*/ 0 h 243"/>
                  <a:gd name="T82" fmla="*/ 0 w 214"/>
                  <a:gd name="T83" fmla="*/ 0 h 243"/>
                  <a:gd name="T84" fmla="*/ 0 w 214"/>
                  <a:gd name="T85" fmla="*/ 0 h 243"/>
                  <a:gd name="T86" fmla="*/ 0 w 214"/>
                  <a:gd name="T87" fmla="*/ 0 h 243"/>
                  <a:gd name="T88" fmla="*/ 0 w 214"/>
                  <a:gd name="T89" fmla="*/ 0 h 243"/>
                  <a:gd name="T90" fmla="*/ 0 w 214"/>
                  <a:gd name="T91" fmla="*/ 0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4"/>
                  <a:gd name="T139" fmla="*/ 0 h 243"/>
                  <a:gd name="T140" fmla="*/ 214 w 2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4" h="243">
                    <a:moveTo>
                      <a:pt x="214" y="18"/>
                    </a:moveTo>
                    <a:lnTo>
                      <a:pt x="212" y="22"/>
                    </a:lnTo>
                    <a:lnTo>
                      <a:pt x="211" y="27"/>
                    </a:lnTo>
                    <a:lnTo>
                      <a:pt x="210" y="33"/>
                    </a:lnTo>
                    <a:lnTo>
                      <a:pt x="207" y="38"/>
                    </a:lnTo>
                    <a:lnTo>
                      <a:pt x="206" y="43"/>
                    </a:lnTo>
                    <a:lnTo>
                      <a:pt x="205" y="47"/>
                    </a:lnTo>
                    <a:lnTo>
                      <a:pt x="202" y="52"/>
                    </a:lnTo>
                    <a:lnTo>
                      <a:pt x="202" y="57"/>
                    </a:lnTo>
                    <a:lnTo>
                      <a:pt x="200" y="62"/>
                    </a:lnTo>
                    <a:lnTo>
                      <a:pt x="198" y="65"/>
                    </a:lnTo>
                    <a:lnTo>
                      <a:pt x="196" y="70"/>
                    </a:lnTo>
                    <a:lnTo>
                      <a:pt x="195" y="75"/>
                    </a:lnTo>
                    <a:lnTo>
                      <a:pt x="193" y="78"/>
                    </a:lnTo>
                    <a:lnTo>
                      <a:pt x="192" y="83"/>
                    </a:lnTo>
                    <a:lnTo>
                      <a:pt x="189" y="86"/>
                    </a:lnTo>
                    <a:lnTo>
                      <a:pt x="187" y="91"/>
                    </a:lnTo>
                    <a:lnTo>
                      <a:pt x="185" y="95"/>
                    </a:lnTo>
                    <a:lnTo>
                      <a:pt x="182" y="98"/>
                    </a:lnTo>
                    <a:lnTo>
                      <a:pt x="180" y="103"/>
                    </a:lnTo>
                    <a:lnTo>
                      <a:pt x="179" y="107"/>
                    </a:lnTo>
                    <a:lnTo>
                      <a:pt x="175" y="110"/>
                    </a:lnTo>
                    <a:lnTo>
                      <a:pt x="173" y="114"/>
                    </a:lnTo>
                    <a:lnTo>
                      <a:pt x="170" y="117"/>
                    </a:lnTo>
                    <a:lnTo>
                      <a:pt x="168" y="122"/>
                    </a:lnTo>
                    <a:lnTo>
                      <a:pt x="163" y="124"/>
                    </a:lnTo>
                    <a:lnTo>
                      <a:pt x="161" y="128"/>
                    </a:lnTo>
                    <a:lnTo>
                      <a:pt x="157" y="133"/>
                    </a:lnTo>
                    <a:lnTo>
                      <a:pt x="154" y="136"/>
                    </a:lnTo>
                    <a:lnTo>
                      <a:pt x="150" y="140"/>
                    </a:lnTo>
                    <a:lnTo>
                      <a:pt x="147" y="143"/>
                    </a:lnTo>
                    <a:lnTo>
                      <a:pt x="143" y="147"/>
                    </a:lnTo>
                    <a:lnTo>
                      <a:pt x="140" y="152"/>
                    </a:lnTo>
                    <a:lnTo>
                      <a:pt x="134" y="155"/>
                    </a:lnTo>
                    <a:lnTo>
                      <a:pt x="129" y="160"/>
                    </a:lnTo>
                    <a:lnTo>
                      <a:pt x="124" y="164"/>
                    </a:lnTo>
                    <a:lnTo>
                      <a:pt x="121" y="167"/>
                    </a:lnTo>
                    <a:lnTo>
                      <a:pt x="116" y="171"/>
                    </a:lnTo>
                    <a:lnTo>
                      <a:pt x="112" y="174"/>
                    </a:lnTo>
                    <a:lnTo>
                      <a:pt x="108" y="177"/>
                    </a:lnTo>
                    <a:lnTo>
                      <a:pt x="104" y="181"/>
                    </a:lnTo>
                    <a:lnTo>
                      <a:pt x="99" y="184"/>
                    </a:lnTo>
                    <a:lnTo>
                      <a:pt x="96" y="187"/>
                    </a:lnTo>
                    <a:lnTo>
                      <a:pt x="91" y="191"/>
                    </a:lnTo>
                    <a:lnTo>
                      <a:pt x="87" y="194"/>
                    </a:lnTo>
                    <a:lnTo>
                      <a:pt x="81" y="197"/>
                    </a:lnTo>
                    <a:lnTo>
                      <a:pt x="77" y="201"/>
                    </a:lnTo>
                    <a:lnTo>
                      <a:pt x="72" y="205"/>
                    </a:lnTo>
                    <a:lnTo>
                      <a:pt x="67" y="210"/>
                    </a:lnTo>
                    <a:lnTo>
                      <a:pt x="62" y="211"/>
                    </a:lnTo>
                    <a:lnTo>
                      <a:pt x="58" y="216"/>
                    </a:lnTo>
                    <a:lnTo>
                      <a:pt x="53" y="220"/>
                    </a:lnTo>
                    <a:lnTo>
                      <a:pt x="48" y="225"/>
                    </a:lnTo>
                    <a:lnTo>
                      <a:pt x="42" y="229"/>
                    </a:lnTo>
                    <a:lnTo>
                      <a:pt x="38" y="234"/>
                    </a:lnTo>
                    <a:lnTo>
                      <a:pt x="33" y="237"/>
                    </a:lnTo>
                    <a:lnTo>
                      <a:pt x="28" y="241"/>
                    </a:lnTo>
                    <a:lnTo>
                      <a:pt x="25" y="242"/>
                    </a:lnTo>
                    <a:lnTo>
                      <a:pt x="21" y="243"/>
                    </a:lnTo>
                    <a:lnTo>
                      <a:pt x="16" y="243"/>
                    </a:lnTo>
                    <a:lnTo>
                      <a:pt x="14" y="242"/>
                    </a:lnTo>
                    <a:lnTo>
                      <a:pt x="10" y="241"/>
                    </a:lnTo>
                    <a:lnTo>
                      <a:pt x="8" y="239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1" y="231"/>
                    </a:lnTo>
                    <a:lnTo>
                      <a:pt x="0" y="229"/>
                    </a:lnTo>
                    <a:lnTo>
                      <a:pt x="0" y="225"/>
                    </a:lnTo>
                    <a:lnTo>
                      <a:pt x="1" y="222"/>
                    </a:lnTo>
                    <a:lnTo>
                      <a:pt x="1" y="219"/>
                    </a:lnTo>
                    <a:lnTo>
                      <a:pt x="3" y="216"/>
                    </a:lnTo>
                    <a:lnTo>
                      <a:pt x="6" y="212"/>
                    </a:lnTo>
                    <a:lnTo>
                      <a:pt x="9" y="210"/>
                    </a:lnTo>
                    <a:lnTo>
                      <a:pt x="13" y="207"/>
                    </a:lnTo>
                    <a:lnTo>
                      <a:pt x="16" y="205"/>
                    </a:lnTo>
                    <a:lnTo>
                      <a:pt x="20" y="204"/>
                    </a:lnTo>
                    <a:lnTo>
                      <a:pt x="23" y="201"/>
                    </a:lnTo>
                    <a:lnTo>
                      <a:pt x="27" y="199"/>
                    </a:lnTo>
                    <a:lnTo>
                      <a:pt x="30" y="197"/>
                    </a:lnTo>
                    <a:lnTo>
                      <a:pt x="33" y="194"/>
                    </a:lnTo>
                    <a:lnTo>
                      <a:pt x="38" y="192"/>
                    </a:lnTo>
                    <a:lnTo>
                      <a:pt x="42" y="187"/>
                    </a:lnTo>
                    <a:lnTo>
                      <a:pt x="47" y="184"/>
                    </a:lnTo>
                    <a:lnTo>
                      <a:pt x="52" y="181"/>
                    </a:lnTo>
                    <a:lnTo>
                      <a:pt x="55" y="178"/>
                    </a:lnTo>
                    <a:lnTo>
                      <a:pt x="59" y="174"/>
                    </a:lnTo>
                    <a:lnTo>
                      <a:pt x="64" y="172"/>
                    </a:lnTo>
                    <a:lnTo>
                      <a:pt x="67" y="168"/>
                    </a:lnTo>
                    <a:lnTo>
                      <a:pt x="71" y="166"/>
                    </a:lnTo>
                    <a:lnTo>
                      <a:pt x="74" y="164"/>
                    </a:lnTo>
                    <a:lnTo>
                      <a:pt x="78" y="161"/>
                    </a:lnTo>
                    <a:lnTo>
                      <a:pt x="81" y="158"/>
                    </a:lnTo>
                    <a:lnTo>
                      <a:pt x="85" y="155"/>
                    </a:lnTo>
                    <a:lnTo>
                      <a:pt x="89" y="152"/>
                    </a:lnTo>
                    <a:lnTo>
                      <a:pt x="93" y="148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6" y="136"/>
                    </a:lnTo>
                    <a:lnTo>
                      <a:pt x="110" y="133"/>
                    </a:lnTo>
                    <a:lnTo>
                      <a:pt x="113" y="129"/>
                    </a:lnTo>
                    <a:lnTo>
                      <a:pt x="117" y="126"/>
                    </a:lnTo>
                    <a:lnTo>
                      <a:pt x="121" y="122"/>
                    </a:lnTo>
                    <a:lnTo>
                      <a:pt x="124" y="118"/>
                    </a:lnTo>
                    <a:lnTo>
                      <a:pt x="128" y="114"/>
                    </a:lnTo>
                    <a:lnTo>
                      <a:pt x="131" y="111"/>
                    </a:lnTo>
                    <a:lnTo>
                      <a:pt x="135" y="107"/>
                    </a:lnTo>
                    <a:lnTo>
                      <a:pt x="138" y="103"/>
                    </a:lnTo>
                    <a:lnTo>
                      <a:pt x="142" y="98"/>
                    </a:lnTo>
                    <a:lnTo>
                      <a:pt x="145" y="95"/>
                    </a:lnTo>
                    <a:lnTo>
                      <a:pt x="149" y="91"/>
                    </a:lnTo>
                    <a:lnTo>
                      <a:pt x="151" y="88"/>
                    </a:lnTo>
                    <a:lnTo>
                      <a:pt x="155" y="83"/>
                    </a:lnTo>
                    <a:lnTo>
                      <a:pt x="159" y="79"/>
                    </a:lnTo>
                    <a:lnTo>
                      <a:pt x="161" y="75"/>
                    </a:lnTo>
                    <a:lnTo>
                      <a:pt x="163" y="70"/>
                    </a:lnTo>
                    <a:lnTo>
                      <a:pt x="166" y="66"/>
                    </a:lnTo>
                    <a:lnTo>
                      <a:pt x="169" y="62"/>
                    </a:lnTo>
                    <a:lnTo>
                      <a:pt x="172" y="57"/>
                    </a:lnTo>
                    <a:lnTo>
                      <a:pt x="174" y="53"/>
                    </a:lnTo>
                    <a:lnTo>
                      <a:pt x="176" y="48"/>
                    </a:lnTo>
                    <a:lnTo>
                      <a:pt x="179" y="45"/>
                    </a:lnTo>
                    <a:lnTo>
                      <a:pt x="181" y="39"/>
                    </a:lnTo>
                    <a:lnTo>
                      <a:pt x="183" y="34"/>
                    </a:lnTo>
                    <a:lnTo>
                      <a:pt x="185" y="29"/>
                    </a:lnTo>
                    <a:lnTo>
                      <a:pt x="187" y="26"/>
                    </a:lnTo>
                    <a:lnTo>
                      <a:pt x="188" y="21"/>
                    </a:lnTo>
                    <a:lnTo>
                      <a:pt x="191" y="16"/>
                    </a:lnTo>
                    <a:lnTo>
                      <a:pt x="192" y="12"/>
                    </a:lnTo>
                    <a:lnTo>
                      <a:pt x="194" y="7"/>
                    </a:lnTo>
                    <a:lnTo>
                      <a:pt x="195" y="2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6" y="1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3" y="9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4" name="Freeform 323"/>
              <p:cNvSpPr>
                <a:spLocks/>
              </p:cNvSpPr>
              <p:nvPr/>
            </p:nvSpPr>
            <p:spPr bwMode="auto">
              <a:xfrm>
                <a:off x="1670" y="1456"/>
                <a:ext cx="109" cy="114"/>
              </a:xfrm>
              <a:custGeom>
                <a:avLst/>
                <a:gdLst>
                  <a:gd name="T0" fmla="*/ 0 w 328"/>
                  <a:gd name="T1" fmla="*/ 0 h 340"/>
                  <a:gd name="T2" fmla="*/ 0 w 328"/>
                  <a:gd name="T3" fmla="*/ 0 h 340"/>
                  <a:gd name="T4" fmla="*/ 0 w 328"/>
                  <a:gd name="T5" fmla="*/ 0 h 340"/>
                  <a:gd name="T6" fmla="*/ 0 w 328"/>
                  <a:gd name="T7" fmla="*/ 0 h 340"/>
                  <a:gd name="T8" fmla="*/ 0 w 328"/>
                  <a:gd name="T9" fmla="*/ 0 h 340"/>
                  <a:gd name="T10" fmla="*/ 0 w 328"/>
                  <a:gd name="T11" fmla="*/ 0 h 340"/>
                  <a:gd name="T12" fmla="*/ 0 w 328"/>
                  <a:gd name="T13" fmla="*/ 0 h 340"/>
                  <a:gd name="T14" fmla="*/ 0 w 328"/>
                  <a:gd name="T15" fmla="*/ 0 h 340"/>
                  <a:gd name="T16" fmla="*/ 0 w 328"/>
                  <a:gd name="T17" fmla="*/ 0 h 340"/>
                  <a:gd name="T18" fmla="*/ 0 w 328"/>
                  <a:gd name="T19" fmla="*/ 0 h 340"/>
                  <a:gd name="T20" fmla="*/ 0 w 328"/>
                  <a:gd name="T21" fmla="*/ 0 h 340"/>
                  <a:gd name="T22" fmla="*/ 0 w 328"/>
                  <a:gd name="T23" fmla="*/ 0 h 340"/>
                  <a:gd name="T24" fmla="*/ 0 w 328"/>
                  <a:gd name="T25" fmla="*/ 0 h 340"/>
                  <a:gd name="T26" fmla="*/ 0 w 328"/>
                  <a:gd name="T27" fmla="*/ 0 h 340"/>
                  <a:gd name="T28" fmla="*/ 0 w 328"/>
                  <a:gd name="T29" fmla="*/ 0 h 340"/>
                  <a:gd name="T30" fmla="*/ 0 w 328"/>
                  <a:gd name="T31" fmla="*/ 0 h 340"/>
                  <a:gd name="T32" fmla="*/ 0 w 328"/>
                  <a:gd name="T33" fmla="*/ 0 h 340"/>
                  <a:gd name="T34" fmla="*/ 0 w 328"/>
                  <a:gd name="T35" fmla="*/ 0 h 340"/>
                  <a:gd name="T36" fmla="*/ 0 w 328"/>
                  <a:gd name="T37" fmla="*/ 0 h 340"/>
                  <a:gd name="T38" fmla="*/ 0 w 328"/>
                  <a:gd name="T39" fmla="*/ 0 h 340"/>
                  <a:gd name="T40" fmla="*/ 0 w 328"/>
                  <a:gd name="T41" fmla="*/ 0 h 340"/>
                  <a:gd name="T42" fmla="*/ 0 w 328"/>
                  <a:gd name="T43" fmla="*/ 0 h 340"/>
                  <a:gd name="T44" fmla="*/ 0 w 328"/>
                  <a:gd name="T45" fmla="*/ 0 h 340"/>
                  <a:gd name="T46" fmla="*/ 0 w 328"/>
                  <a:gd name="T47" fmla="*/ 0 h 340"/>
                  <a:gd name="T48" fmla="*/ 0 w 328"/>
                  <a:gd name="T49" fmla="*/ 0 h 340"/>
                  <a:gd name="T50" fmla="*/ 0 w 328"/>
                  <a:gd name="T51" fmla="*/ 0 h 340"/>
                  <a:gd name="T52" fmla="*/ 0 w 328"/>
                  <a:gd name="T53" fmla="*/ 0 h 340"/>
                  <a:gd name="T54" fmla="*/ 0 w 328"/>
                  <a:gd name="T55" fmla="*/ 0 h 340"/>
                  <a:gd name="T56" fmla="*/ 0 w 328"/>
                  <a:gd name="T57" fmla="*/ 0 h 340"/>
                  <a:gd name="T58" fmla="*/ 0 w 328"/>
                  <a:gd name="T59" fmla="*/ 0 h 340"/>
                  <a:gd name="T60" fmla="*/ 0 w 328"/>
                  <a:gd name="T61" fmla="*/ 0 h 340"/>
                  <a:gd name="T62" fmla="*/ 0 w 328"/>
                  <a:gd name="T63" fmla="*/ 0 h 340"/>
                  <a:gd name="T64" fmla="*/ 0 w 328"/>
                  <a:gd name="T65" fmla="*/ 0 h 340"/>
                  <a:gd name="T66" fmla="*/ 0 w 328"/>
                  <a:gd name="T67" fmla="*/ 0 h 340"/>
                  <a:gd name="T68" fmla="*/ 0 w 328"/>
                  <a:gd name="T69" fmla="*/ 0 h 340"/>
                  <a:gd name="T70" fmla="*/ 0 w 328"/>
                  <a:gd name="T71" fmla="*/ 0 h 340"/>
                  <a:gd name="T72" fmla="*/ 0 w 328"/>
                  <a:gd name="T73" fmla="*/ 0 h 340"/>
                  <a:gd name="T74" fmla="*/ 0 w 328"/>
                  <a:gd name="T75" fmla="*/ 0 h 340"/>
                  <a:gd name="T76" fmla="*/ 0 w 328"/>
                  <a:gd name="T77" fmla="*/ 0 h 340"/>
                  <a:gd name="T78" fmla="*/ 0 w 328"/>
                  <a:gd name="T79" fmla="*/ 0 h 340"/>
                  <a:gd name="T80" fmla="*/ 0 w 328"/>
                  <a:gd name="T81" fmla="*/ 0 h 340"/>
                  <a:gd name="T82" fmla="*/ 0 w 328"/>
                  <a:gd name="T83" fmla="*/ 0 h 340"/>
                  <a:gd name="T84" fmla="*/ 0 w 328"/>
                  <a:gd name="T85" fmla="*/ 0 h 340"/>
                  <a:gd name="T86" fmla="*/ 0 w 328"/>
                  <a:gd name="T87" fmla="*/ 0 h 340"/>
                  <a:gd name="T88" fmla="*/ 0 w 328"/>
                  <a:gd name="T89" fmla="*/ 0 h 340"/>
                  <a:gd name="T90" fmla="*/ 0 w 328"/>
                  <a:gd name="T91" fmla="*/ 0 h 340"/>
                  <a:gd name="T92" fmla="*/ 0 w 328"/>
                  <a:gd name="T93" fmla="*/ 0 h 340"/>
                  <a:gd name="T94" fmla="*/ 0 w 328"/>
                  <a:gd name="T95" fmla="*/ 0 h 340"/>
                  <a:gd name="T96" fmla="*/ 0 w 328"/>
                  <a:gd name="T97" fmla="*/ 0 h 340"/>
                  <a:gd name="T98" fmla="*/ 0 w 328"/>
                  <a:gd name="T99" fmla="*/ 0 h 340"/>
                  <a:gd name="T100" fmla="*/ 0 w 328"/>
                  <a:gd name="T101" fmla="*/ 0 h 340"/>
                  <a:gd name="T102" fmla="*/ 0 w 328"/>
                  <a:gd name="T103" fmla="*/ 0 h 340"/>
                  <a:gd name="T104" fmla="*/ 0 w 328"/>
                  <a:gd name="T105" fmla="*/ 0 h 340"/>
                  <a:gd name="T106" fmla="*/ 0 w 328"/>
                  <a:gd name="T107" fmla="*/ 0 h 3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28"/>
                  <a:gd name="T163" fmla="*/ 0 h 340"/>
                  <a:gd name="T164" fmla="*/ 328 w 328"/>
                  <a:gd name="T165" fmla="*/ 340 h 3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28" h="340">
                    <a:moveTo>
                      <a:pt x="101" y="300"/>
                    </a:moveTo>
                    <a:lnTo>
                      <a:pt x="123" y="340"/>
                    </a:lnTo>
                    <a:lnTo>
                      <a:pt x="123" y="339"/>
                    </a:lnTo>
                    <a:lnTo>
                      <a:pt x="126" y="338"/>
                    </a:lnTo>
                    <a:lnTo>
                      <a:pt x="129" y="334"/>
                    </a:lnTo>
                    <a:lnTo>
                      <a:pt x="134" y="332"/>
                    </a:lnTo>
                    <a:lnTo>
                      <a:pt x="137" y="328"/>
                    </a:lnTo>
                    <a:lnTo>
                      <a:pt x="142" y="323"/>
                    </a:lnTo>
                    <a:lnTo>
                      <a:pt x="147" y="319"/>
                    </a:lnTo>
                    <a:lnTo>
                      <a:pt x="150" y="314"/>
                    </a:lnTo>
                    <a:lnTo>
                      <a:pt x="150" y="313"/>
                    </a:lnTo>
                    <a:lnTo>
                      <a:pt x="149" y="309"/>
                    </a:lnTo>
                    <a:lnTo>
                      <a:pt x="148" y="306"/>
                    </a:lnTo>
                    <a:lnTo>
                      <a:pt x="146" y="301"/>
                    </a:lnTo>
                    <a:lnTo>
                      <a:pt x="144" y="298"/>
                    </a:lnTo>
                    <a:lnTo>
                      <a:pt x="143" y="296"/>
                    </a:lnTo>
                    <a:lnTo>
                      <a:pt x="142" y="293"/>
                    </a:lnTo>
                    <a:lnTo>
                      <a:pt x="141" y="290"/>
                    </a:lnTo>
                    <a:lnTo>
                      <a:pt x="139" y="287"/>
                    </a:lnTo>
                    <a:lnTo>
                      <a:pt x="137" y="283"/>
                    </a:lnTo>
                    <a:lnTo>
                      <a:pt x="136" y="281"/>
                    </a:lnTo>
                    <a:lnTo>
                      <a:pt x="134" y="277"/>
                    </a:lnTo>
                    <a:lnTo>
                      <a:pt x="131" y="272"/>
                    </a:lnTo>
                    <a:lnTo>
                      <a:pt x="129" y="269"/>
                    </a:lnTo>
                    <a:lnTo>
                      <a:pt x="127" y="265"/>
                    </a:lnTo>
                    <a:lnTo>
                      <a:pt x="124" y="262"/>
                    </a:lnTo>
                    <a:lnTo>
                      <a:pt x="122" y="257"/>
                    </a:lnTo>
                    <a:lnTo>
                      <a:pt x="120" y="253"/>
                    </a:lnTo>
                    <a:lnTo>
                      <a:pt x="117" y="249"/>
                    </a:lnTo>
                    <a:lnTo>
                      <a:pt x="115" y="245"/>
                    </a:lnTo>
                    <a:lnTo>
                      <a:pt x="112" y="240"/>
                    </a:lnTo>
                    <a:lnTo>
                      <a:pt x="109" y="236"/>
                    </a:lnTo>
                    <a:lnTo>
                      <a:pt x="107" y="231"/>
                    </a:lnTo>
                    <a:lnTo>
                      <a:pt x="104" y="226"/>
                    </a:lnTo>
                    <a:lnTo>
                      <a:pt x="101" y="221"/>
                    </a:lnTo>
                    <a:lnTo>
                      <a:pt x="98" y="217"/>
                    </a:lnTo>
                    <a:lnTo>
                      <a:pt x="96" y="212"/>
                    </a:lnTo>
                    <a:lnTo>
                      <a:pt x="92" y="208"/>
                    </a:lnTo>
                    <a:lnTo>
                      <a:pt x="90" y="204"/>
                    </a:lnTo>
                    <a:lnTo>
                      <a:pt x="86" y="199"/>
                    </a:lnTo>
                    <a:lnTo>
                      <a:pt x="83" y="194"/>
                    </a:lnTo>
                    <a:lnTo>
                      <a:pt x="80" y="189"/>
                    </a:lnTo>
                    <a:lnTo>
                      <a:pt x="78" y="185"/>
                    </a:lnTo>
                    <a:lnTo>
                      <a:pt x="75" y="180"/>
                    </a:lnTo>
                    <a:lnTo>
                      <a:pt x="72" y="175"/>
                    </a:lnTo>
                    <a:lnTo>
                      <a:pt x="70" y="172"/>
                    </a:lnTo>
                    <a:lnTo>
                      <a:pt x="66" y="167"/>
                    </a:lnTo>
                    <a:lnTo>
                      <a:pt x="64" y="162"/>
                    </a:lnTo>
                    <a:lnTo>
                      <a:pt x="62" y="157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4" y="145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47" y="134"/>
                    </a:lnTo>
                    <a:lnTo>
                      <a:pt x="45" y="130"/>
                    </a:lnTo>
                    <a:lnTo>
                      <a:pt x="44" y="128"/>
                    </a:lnTo>
                    <a:lnTo>
                      <a:pt x="43" y="124"/>
                    </a:lnTo>
                    <a:lnTo>
                      <a:pt x="39" y="118"/>
                    </a:lnTo>
                    <a:lnTo>
                      <a:pt x="35" y="113"/>
                    </a:lnTo>
                    <a:lnTo>
                      <a:pt x="33" y="109"/>
                    </a:lnTo>
                    <a:lnTo>
                      <a:pt x="32" y="105"/>
                    </a:lnTo>
                    <a:lnTo>
                      <a:pt x="31" y="103"/>
                    </a:lnTo>
                    <a:lnTo>
                      <a:pt x="31" y="102"/>
                    </a:lnTo>
                    <a:lnTo>
                      <a:pt x="32" y="96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5"/>
                    </a:lnTo>
                    <a:lnTo>
                      <a:pt x="46" y="83"/>
                    </a:lnTo>
                    <a:lnTo>
                      <a:pt x="48" y="81"/>
                    </a:lnTo>
                    <a:lnTo>
                      <a:pt x="52" y="79"/>
                    </a:lnTo>
                    <a:lnTo>
                      <a:pt x="56" y="79"/>
                    </a:lnTo>
                    <a:lnTo>
                      <a:pt x="59" y="79"/>
                    </a:lnTo>
                    <a:lnTo>
                      <a:pt x="63" y="78"/>
                    </a:lnTo>
                    <a:lnTo>
                      <a:pt x="66" y="79"/>
                    </a:lnTo>
                    <a:lnTo>
                      <a:pt x="69" y="79"/>
                    </a:lnTo>
                    <a:lnTo>
                      <a:pt x="73" y="80"/>
                    </a:lnTo>
                    <a:lnTo>
                      <a:pt x="77" y="83"/>
                    </a:lnTo>
                    <a:lnTo>
                      <a:pt x="79" y="84"/>
                    </a:lnTo>
                    <a:lnTo>
                      <a:pt x="84" y="86"/>
                    </a:lnTo>
                    <a:lnTo>
                      <a:pt x="89" y="88"/>
                    </a:lnTo>
                    <a:lnTo>
                      <a:pt x="94" y="91"/>
                    </a:lnTo>
                    <a:lnTo>
                      <a:pt x="97" y="92"/>
                    </a:lnTo>
                    <a:lnTo>
                      <a:pt x="99" y="94"/>
                    </a:lnTo>
                    <a:lnTo>
                      <a:pt x="103" y="96"/>
                    </a:lnTo>
                    <a:lnTo>
                      <a:pt x="107" y="98"/>
                    </a:lnTo>
                    <a:lnTo>
                      <a:pt x="110" y="99"/>
                    </a:lnTo>
                    <a:lnTo>
                      <a:pt x="112" y="100"/>
                    </a:lnTo>
                    <a:lnTo>
                      <a:pt x="116" y="103"/>
                    </a:lnTo>
                    <a:lnTo>
                      <a:pt x="120" y="104"/>
                    </a:lnTo>
                    <a:lnTo>
                      <a:pt x="123" y="106"/>
                    </a:lnTo>
                    <a:lnTo>
                      <a:pt x="127" y="109"/>
                    </a:lnTo>
                    <a:lnTo>
                      <a:pt x="130" y="110"/>
                    </a:lnTo>
                    <a:lnTo>
                      <a:pt x="135" y="112"/>
                    </a:lnTo>
                    <a:lnTo>
                      <a:pt x="137" y="113"/>
                    </a:lnTo>
                    <a:lnTo>
                      <a:pt x="142" y="117"/>
                    </a:lnTo>
                    <a:lnTo>
                      <a:pt x="146" y="118"/>
                    </a:lnTo>
                    <a:lnTo>
                      <a:pt x="150" y="121"/>
                    </a:lnTo>
                    <a:lnTo>
                      <a:pt x="154" y="123"/>
                    </a:lnTo>
                    <a:lnTo>
                      <a:pt x="158" y="125"/>
                    </a:lnTo>
                    <a:lnTo>
                      <a:pt x="162" y="128"/>
                    </a:lnTo>
                    <a:lnTo>
                      <a:pt x="166" y="130"/>
                    </a:lnTo>
                    <a:lnTo>
                      <a:pt x="171" y="131"/>
                    </a:lnTo>
                    <a:lnTo>
                      <a:pt x="174" y="134"/>
                    </a:lnTo>
                    <a:lnTo>
                      <a:pt x="178" y="136"/>
                    </a:lnTo>
                    <a:lnTo>
                      <a:pt x="181" y="138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193" y="143"/>
                    </a:lnTo>
                    <a:lnTo>
                      <a:pt x="197" y="145"/>
                    </a:lnTo>
                    <a:lnTo>
                      <a:pt x="200" y="148"/>
                    </a:lnTo>
                    <a:lnTo>
                      <a:pt x="204" y="149"/>
                    </a:lnTo>
                    <a:lnTo>
                      <a:pt x="207" y="151"/>
                    </a:lnTo>
                    <a:lnTo>
                      <a:pt x="211" y="154"/>
                    </a:lnTo>
                    <a:lnTo>
                      <a:pt x="214" y="155"/>
                    </a:lnTo>
                    <a:lnTo>
                      <a:pt x="218" y="157"/>
                    </a:lnTo>
                    <a:lnTo>
                      <a:pt x="222" y="158"/>
                    </a:lnTo>
                    <a:lnTo>
                      <a:pt x="225" y="161"/>
                    </a:lnTo>
                    <a:lnTo>
                      <a:pt x="230" y="162"/>
                    </a:lnTo>
                    <a:lnTo>
                      <a:pt x="236" y="166"/>
                    </a:lnTo>
                    <a:lnTo>
                      <a:pt x="241" y="168"/>
                    </a:lnTo>
                    <a:lnTo>
                      <a:pt x="245" y="170"/>
                    </a:lnTo>
                    <a:lnTo>
                      <a:pt x="248" y="172"/>
                    </a:lnTo>
                    <a:lnTo>
                      <a:pt x="251" y="173"/>
                    </a:lnTo>
                    <a:lnTo>
                      <a:pt x="254" y="173"/>
                    </a:lnTo>
                    <a:lnTo>
                      <a:pt x="256" y="174"/>
                    </a:lnTo>
                    <a:lnTo>
                      <a:pt x="258" y="173"/>
                    </a:lnTo>
                    <a:lnTo>
                      <a:pt x="263" y="169"/>
                    </a:lnTo>
                    <a:lnTo>
                      <a:pt x="268" y="166"/>
                    </a:lnTo>
                    <a:lnTo>
                      <a:pt x="274" y="162"/>
                    </a:lnTo>
                    <a:lnTo>
                      <a:pt x="278" y="157"/>
                    </a:lnTo>
                    <a:lnTo>
                      <a:pt x="283" y="153"/>
                    </a:lnTo>
                    <a:lnTo>
                      <a:pt x="287" y="148"/>
                    </a:lnTo>
                    <a:lnTo>
                      <a:pt x="289" y="144"/>
                    </a:lnTo>
                    <a:lnTo>
                      <a:pt x="288" y="141"/>
                    </a:lnTo>
                    <a:lnTo>
                      <a:pt x="286" y="138"/>
                    </a:lnTo>
                    <a:lnTo>
                      <a:pt x="283" y="136"/>
                    </a:lnTo>
                    <a:lnTo>
                      <a:pt x="281" y="134"/>
                    </a:lnTo>
                    <a:lnTo>
                      <a:pt x="278" y="132"/>
                    </a:lnTo>
                    <a:lnTo>
                      <a:pt x="276" y="130"/>
                    </a:lnTo>
                    <a:lnTo>
                      <a:pt x="271" y="128"/>
                    </a:lnTo>
                    <a:lnTo>
                      <a:pt x="268" y="125"/>
                    </a:lnTo>
                    <a:lnTo>
                      <a:pt x="264" y="123"/>
                    </a:lnTo>
                    <a:lnTo>
                      <a:pt x="261" y="121"/>
                    </a:lnTo>
                    <a:lnTo>
                      <a:pt x="256" y="118"/>
                    </a:lnTo>
                    <a:lnTo>
                      <a:pt x="251" y="116"/>
                    </a:lnTo>
                    <a:lnTo>
                      <a:pt x="246" y="113"/>
                    </a:lnTo>
                    <a:lnTo>
                      <a:pt x="242" y="111"/>
                    </a:lnTo>
                    <a:lnTo>
                      <a:pt x="236" y="109"/>
                    </a:lnTo>
                    <a:lnTo>
                      <a:pt x="230" y="106"/>
                    </a:lnTo>
                    <a:lnTo>
                      <a:pt x="225" y="103"/>
                    </a:lnTo>
                    <a:lnTo>
                      <a:pt x="219" y="100"/>
                    </a:lnTo>
                    <a:lnTo>
                      <a:pt x="213" y="98"/>
                    </a:lnTo>
                    <a:lnTo>
                      <a:pt x="209" y="96"/>
                    </a:lnTo>
                    <a:lnTo>
                      <a:pt x="203" y="93"/>
                    </a:lnTo>
                    <a:lnTo>
                      <a:pt x="198" y="91"/>
                    </a:lnTo>
                    <a:lnTo>
                      <a:pt x="192" y="88"/>
                    </a:lnTo>
                    <a:lnTo>
                      <a:pt x="187" y="86"/>
                    </a:lnTo>
                    <a:lnTo>
                      <a:pt x="181" y="85"/>
                    </a:lnTo>
                    <a:lnTo>
                      <a:pt x="177" y="84"/>
                    </a:lnTo>
                    <a:lnTo>
                      <a:pt x="172" y="81"/>
                    </a:lnTo>
                    <a:lnTo>
                      <a:pt x="167" y="80"/>
                    </a:lnTo>
                    <a:lnTo>
                      <a:pt x="163" y="79"/>
                    </a:lnTo>
                    <a:lnTo>
                      <a:pt x="160" y="78"/>
                    </a:lnTo>
                    <a:lnTo>
                      <a:pt x="155" y="77"/>
                    </a:lnTo>
                    <a:lnTo>
                      <a:pt x="150" y="74"/>
                    </a:lnTo>
                    <a:lnTo>
                      <a:pt x="146" y="74"/>
                    </a:lnTo>
                    <a:lnTo>
                      <a:pt x="142" y="73"/>
                    </a:lnTo>
                    <a:lnTo>
                      <a:pt x="139" y="71"/>
                    </a:lnTo>
                    <a:lnTo>
                      <a:pt x="135" y="70"/>
                    </a:lnTo>
                    <a:lnTo>
                      <a:pt x="130" y="70"/>
                    </a:lnTo>
                    <a:lnTo>
                      <a:pt x="127" y="68"/>
                    </a:lnTo>
                    <a:lnTo>
                      <a:pt x="122" y="66"/>
                    </a:lnTo>
                    <a:lnTo>
                      <a:pt x="118" y="66"/>
                    </a:lnTo>
                    <a:lnTo>
                      <a:pt x="115" y="65"/>
                    </a:lnTo>
                    <a:lnTo>
                      <a:pt x="111" y="64"/>
                    </a:lnTo>
                    <a:lnTo>
                      <a:pt x="107" y="61"/>
                    </a:lnTo>
                    <a:lnTo>
                      <a:pt x="104" y="60"/>
                    </a:lnTo>
                    <a:lnTo>
                      <a:pt x="101" y="60"/>
                    </a:lnTo>
                    <a:lnTo>
                      <a:pt x="97" y="59"/>
                    </a:lnTo>
                    <a:lnTo>
                      <a:pt x="94" y="58"/>
                    </a:lnTo>
                    <a:lnTo>
                      <a:pt x="91" y="56"/>
                    </a:lnTo>
                    <a:lnTo>
                      <a:pt x="88" y="55"/>
                    </a:lnTo>
                    <a:lnTo>
                      <a:pt x="85" y="54"/>
                    </a:lnTo>
                    <a:lnTo>
                      <a:pt x="80" y="53"/>
                    </a:lnTo>
                    <a:lnTo>
                      <a:pt x="77" y="51"/>
                    </a:lnTo>
                    <a:lnTo>
                      <a:pt x="73" y="49"/>
                    </a:lnTo>
                    <a:lnTo>
                      <a:pt x="70" y="47"/>
                    </a:lnTo>
                    <a:lnTo>
                      <a:pt x="69" y="46"/>
                    </a:lnTo>
                    <a:lnTo>
                      <a:pt x="70" y="43"/>
                    </a:lnTo>
                    <a:lnTo>
                      <a:pt x="73" y="43"/>
                    </a:lnTo>
                    <a:lnTo>
                      <a:pt x="75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5" y="42"/>
                    </a:lnTo>
                    <a:lnTo>
                      <a:pt x="89" y="42"/>
                    </a:lnTo>
                    <a:lnTo>
                      <a:pt x="94" y="42"/>
                    </a:lnTo>
                    <a:lnTo>
                      <a:pt x="98" y="42"/>
                    </a:lnTo>
                    <a:lnTo>
                      <a:pt x="103" y="42"/>
                    </a:lnTo>
                    <a:lnTo>
                      <a:pt x="108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20" y="42"/>
                    </a:lnTo>
                    <a:lnTo>
                      <a:pt x="123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41" y="42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50" y="42"/>
                    </a:lnTo>
                    <a:lnTo>
                      <a:pt x="153" y="42"/>
                    </a:lnTo>
                    <a:lnTo>
                      <a:pt x="156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5" y="42"/>
                    </a:lnTo>
                    <a:lnTo>
                      <a:pt x="168" y="42"/>
                    </a:lnTo>
                    <a:lnTo>
                      <a:pt x="172" y="42"/>
                    </a:lnTo>
                    <a:lnTo>
                      <a:pt x="174" y="42"/>
                    </a:lnTo>
                    <a:lnTo>
                      <a:pt x="180" y="42"/>
                    </a:lnTo>
                    <a:lnTo>
                      <a:pt x="185" y="42"/>
                    </a:lnTo>
                    <a:lnTo>
                      <a:pt x="191" y="42"/>
                    </a:lnTo>
                    <a:lnTo>
                      <a:pt x="197" y="42"/>
                    </a:lnTo>
                    <a:lnTo>
                      <a:pt x="201" y="42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6" y="42"/>
                    </a:lnTo>
                    <a:lnTo>
                      <a:pt x="218" y="41"/>
                    </a:lnTo>
                    <a:lnTo>
                      <a:pt x="223" y="41"/>
                    </a:lnTo>
                    <a:lnTo>
                      <a:pt x="226" y="40"/>
                    </a:lnTo>
                    <a:lnTo>
                      <a:pt x="231" y="40"/>
                    </a:lnTo>
                    <a:lnTo>
                      <a:pt x="236" y="40"/>
                    </a:lnTo>
                    <a:lnTo>
                      <a:pt x="239" y="39"/>
                    </a:lnTo>
                    <a:lnTo>
                      <a:pt x="244" y="39"/>
                    </a:lnTo>
                    <a:lnTo>
                      <a:pt x="249" y="39"/>
                    </a:lnTo>
                    <a:lnTo>
                      <a:pt x="252" y="37"/>
                    </a:lnTo>
                    <a:lnTo>
                      <a:pt x="257" y="36"/>
                    </a:lnTo>
                    <a:lnTo>
                      <a:pt x="262" y="35"/>
                    </a:lnTo>
                    <a:lnTo>
                      <a:pt x="265" y="35"/>
                    </a:lnTo>
                    <a:lnTo>
                      <a:pt x="270" y="35"/>
                    </a:lnTo>
                    <a:lnTo>
                      <a:pt x="274" y="34"/>
                    </a:lnTo>
                    <a:lnTo>
                      <a:pt x="278" y="33"/>
                    </a:lnTo>
                    <a:lnTo>
                      <a:pt x="283" y="33"/>
                    </a:lnTo>
                    <a:lnTo>
                      <a:pt x="287" y="32"/>
                    </a:lnTo>
                    <a:lnTo>
                      <a:pt x="290" y="30"/>
                    </a:lnTo>
                    <a:lnTo>
                      <a:pt x="294" y="30"/>
                    </a:lnTo>
                    <a:lnTo>
                      <a:pt x="297" y="29"/>
                    </a:lnTo>
                    <a:lnTo>
                      <a:pt x="301" y="28"/>
                    </a:lnTo>
                    <a:lnTo>
                      <a:pt x="305" y="28"/>
                    </a:lnTo>
                    <a:lnTo>
                      <a:pt x="307" y="27"/>
                    </a:lnTo>
                    <a:lnTo>
                      <a:pt x="310" y="26"/>
                    </a:lnTo>
                    <a:lnTo>
                      <a:pt x="315" y="24"/>
                    </a:lnTo>
                    <a:lnTo>
                      <a:pt x="320" y="23"/>
                    </a:lnTo>
                    <a:lnTo>
                      <a:pt x="324" y="21"/>
                    </a:lnTo>
                    <a:lnTo>
                      <a:pt x="326" y="20"/>
                    </a:lnTo>
                    <a:lnTo>
                      <a:pt x="327" y="15"/>
                    </a:lnTo>
                    <a:lnTo>
                      <a:pt x="328" y="13"/>
                    </a:lnTo>
                    <a:lnTo>
                      <a:pt x="328" y="9"/>
                    </a:lnTo>
                    <a:lnTo>
                      <a:pt x="327" y="5"/>
                    </a:lnTo>
                    <a:lnTo>
                      <a:pt x="324" y="1"/>
                    </a:lnTo>
                    <a:lnTo>
                      <a:pt x="322" y="0"/>
                    </a:lnTo>
                    <a:lnTo>
                      <a:pt x="20" y="28"/>
                    </a:lnTo>
                    <a:lnTo>
                      <a:pt x="0" y="90"/>
                    </a:lnTo>
                    <a:lnTo>
                      <a:pt x="101" y="300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5" name="Freeform 324"/>
              <p:cNvSpPr>
                <a:spLocks/>
              </p:cNvSpPr>
              <p:nvPr/>
            </p:nvSpPr>
            <p:spPr bwMode="auto">
              <a:xfrm>
                <a:off x="1676" y="1470"/>
                <a:ext cx="75" cy="42"/>
              </a:xfrm>
              <a:custGeom>
                <a:avLst/>
                <a:gdLst>
                  <a:gd name="T0" fmla="*/ 0 w 223"/>
                  <a:gd name="T1" fmla="*/ 0 h 125"/>
                  <a:gd name="T2" fmla="*/ 0 w 223"/>
                  <a:gd name="T3" fmla="*/ 0 h 125"/>
                  <a:gd name="T4" fmla="*/ 0 w 223"/>
                  <a:gd name="T5" fmla="*/ 0 h 125"/>
                  <a:gd name="T6" fmla="*/ 0 w 223"/>
                  <a:gd name="T7" fmla="*/ 0 h 125"/>
                  <a:gd name="T8" fmla="*/ 0 w 223"/>
                  <a:gd name="T9" fmla="*/ 0 h 125"/>
                  <a:gd name="T10" fmla="*/ 0 w 223"/>
                  <a:gd name="T11" fmla="*/ 0 h 125"/>
                  <a:gd name="T12" fmla="*/ 0 w 223"/>
                  <a:gd name="T13" fmla="*/ 0 h 125"/>
                  <a:gd name="T14" fmla="*/ 0 w 223"/>
                  <a:gd name="T15" fmla="*/ 0 h 125"/>
                  <a:gd name="T16" fmla="*/ 0 w 223"/>
                  <a:gd name="T17" fmla="*/ 0 h 125"/>
                  <a:gd name="T18" fmla="*/ 0 w 223"/>
                  <a:gd name="T19" fmla="*/ 0 h 125"/>
                  <a:gd name="T20" fmla="*/ 0 w 223"/>
                  <a:gd name="T21" fmla="*/ 0 h 125"/>
                  <a:gd name="T22" fmla="*/ 0 w 223"/>
                  <a:gd name="T23" fmla="*/ 0 h 125"/>
                  <a:gd name="T24" fmla="*/ 0 w 223"/>
                  <a:gd name="T25" fmla="*/ 0 h 125"/>
                  <a:gd name="T26" fmla="*/ 0 w 223"/>
                  <a:gd name="T27" fmla="*/ 0 h 125"/>
                  <a:gd name="T28" fmla="*/ 0 w 223"/>
                  <a:gd name="T29" fmla="*/ 0 h 125"/>
                  <a:gd name="T30" fmla="*/ 0 w 223"/>
                  <a:gd name="T31" fmla="*/ 0 h 125"/>
                  <a:gd name="T32" fmla="*/ 0 w 223"/>
                  <a:gd name="T33" fmla="*/ 0 h 125"/>
                  <a:gd name="T34" fmla="*/ 0 w 223"/>
                  <a:gd name="T35" fmla="*/ 0 h 125"/>
                  <a:gd name="T36" fmla="*/ 0 w 223"/>
                  <a:gd name="T37" fmla="*/ 0 h 125"/>
                  <a:gd name="T38" fmla="*/ 0 w 223"/>
                  <a:gd name="T39" fmla="*/ 0 h 125"/>
                  <a:gd name="T40" fmla="*/ 0 w 223"/>
                  <a:gd name="T41" fmla="*/ 0 h 125"/>
                  <a:gd name="T42" fmla="*/ 0 w 223"/>
                  <a:gd name="T43" fmla="*/ 0 h 125"/>
                  <a:gd name="T44" fmla="*/ 0 w 223"/>
                  <a:gd name="T45" fmla="*/ 0 h 125"/>
                  <a:gd name="T46" fmla="*/ 0 w 223"/>
                  <a:gd name="T47" fmla="*/ 0 h 125"/>
                  <a:gd name="T48" fmla="*/ 0 w 223"/>
                  <a:gd name="T49" fmla="*/ 0 h 125"/>
                  <a:gd name="T50" fmla="*/ 0 w 223"/>
                  <a:gd name="T51" fmla="*/ 0 h 125"/>
                  <a:gd name="T52" fmla="*/ 0 w 223"/>
                  <a:gd name="T53" fmla="*/ 0 h 125"/>
                  <a:gd name="T54" fmla="*/ 0 w 223"/>
                  <a:gd name="T55" fmla="*/ 0 h 125"/>
                  <a:gd name="T56" fmla="*/ 0 w 223"/>
                  <a:gd name="T57" fmla="*/ 0 h 125"/>
                  <a:gd name="T58" fmla="*/ 0 w 223"/>
                  <a:gd name="T59" fmla="*/ 0 h 125"/>
                  <a:gd name="T60" fmla="*/ 0 w 223"/>
                  <a:gd name="T61" fmla="*/ 0 h 125"/>
                  <a:gd name="T62" fmla="*/ 0 w 223"/>
                  <a:gd name="T63" fmla="*/ 0 h 125"/>
                  <a:gd name="T64" fmla="*/ 0 w 223"/>
                  <a:gd name="T65" fmla="*/ 0 h 125"/>
                  <a:gd name="T66" fmla="*/ 0 w 223"/>
                  <a:gd name="T67" fmla="*/ 0 h 125"/>
                  <a:gd name="T68" fmla="*/ 0 w 223"/>
                  <a:gd name="T69" fmla="*/ 0 h 125"/>
                  <a:gd name="T70" fmla="*/ 0 w 223"/>
                  <a:gd name="T71" fmla="*/ 0 h 125"/>
                  <a:gd name="T72" fmla="*/ 0 w 223"/>
                  <a:gd name="T73" fmla="*/ 0 h 125"/>
                  <a:gd name="T74" fmla="*/ 0 w 223"/>
                  <a:gd name="T75" fmla="*/ 0 h 125"/>
                  <a:gd name="T76" fmla="*/ 0 w 223"/>
                  <a:gd name="T77" fmla="*/ 0 h 125"/>
                  <a:gd name="T78" fmla="*/ 0 w 223"/>
                  <a:gd name="T79" fmla="*/ 0 h 125"/>
                  <a:gd name="T80" fmla="*/ 0 w 223"/>
                  <a:gd name="T81" fmla="*/ 0 h 125"/>
                  <a:gd name="T82" fmla="*/ 0 w 223"/>
                  <a:gd name="T83" fmla="*/ 0 h 125"/>
                  <a:gd name="T84" fmla="*/ 0 w 223"/>
                  <a:gd name="T85" fmla="*/ 0 h 125"/>
                  <a:gd name="T86" fmla="*/ 0 w 223"/>
                  <a:gd name="T87" fmla="*/ 0 h 125"/>
                  <a:gd name="T88" fmla="*/ 0 w 223"/>
                  <a:gd name="T89" fmla="*/ 0 h 125"/>
                  <a:gd name="T90" fmla="*/ 0 w 223"/>
                  <a:gd name="T91" fmla="*/ 0 h 125"/>
                  <a:gd name="T92" fmla="*/ 0 w 223"/>
                  <a:gd name="T93" fmla="*/ 0 h 125"/>
                  <a:gd name="T94" fmla="*/ 0 w 223"/>
                  <a:gd name="T95" fmla="*/ 0 h 125"/>
                  <a:gd name="T96" fmla="*/ 0 w 223"/>
                  <a:gd name="T97" fmla="*/ 0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25"/>
                  <a:gd name="T149" fmla="*/ 223 w 22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25">
                    <a:moveTo>
                      <a:pt x="14" y="2"/>
                    </a:moveTo>
                    <a:lnTo>
                      <a:pt x="17" y="5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3" y="14"/>
                    </a:lnTo>
                    <a:lnTo>
                      <a:pt x="36" y="17"/>
                    </a:lnTo>
                    <a:lnTo>
                      <a:pt x="39" y="19"/>
                    </a:lnTo>
                    <a:lnTo>
                      <a:pt x="42" y="20"/>
                    </a:lnTo>
                    <a:lnTo>
                      <a:pt x="45" y="23"/>
                    </a:lnTo>
                    <a:lnTo>
                      <a:pt x="49" y="24"/>
                    </a:lnTo>
                    <a:lnTo>
                      <a:pt x="51" y="26"/>
                    </a:lnTo>
                    <a:lnTo>
                      <a:pt x="53" y="27"/>
                    </a:lnTo>
                    <a:lnTo>
                      <a:pt x="57" y="29"/>
                    </a:lnTo>
                    <a:lnTo>
                      <a:pt x="60" y="31"/>
                    </a:lnTo>
                    <a:lnTo>
                      <a:pt x="63" y="32"/>
                    </a:lnTo>
                    <a:lnTo>
                      <a:pt x="66" y="33"/>
                    </a:lnTo>
                    <a:lnTo>
                      <a:pt x="69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8" y="38"/>
                    </a:lnTo>
                    <a:lnTo>
                      <a:pt x="82" y="38"/>
                    </a:lnTo>
                    <a:lnTo>
                      <a:pt x="84" y="39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6" y="47"/>
                    </a:lnTo>
                    <a:lnTo>
                      <a:pt x="109" y="49"/>
                    </a:lnTo>
                    <a:lnTo>
                      <a:pt x="111" y="50"/>
                    </a:lnTo>
                    <a:lnTo>
                      <a:pt x="115" y="50"/>
                    </a:lnTo>
                    <a:lnTo>
                      <a:pt x="117" y="51"/>
                    </a:lnTo>
                    <a:lnTo>
                      <a:pt x="120" y="52"/>
                    </a:lnTo>
                    <a:lnTo>
                      <a:pt x="123" y="53"/>
                    </a:lnTo>
                    <a:lnTo>
                      <a:pt x="126" y="53"/>
                    </a:lnTo>
                    <a:lnTo>
                      <a:pt x="129" y="55"/>
                    </a:lnTo>
                    <a:lnTo>
                      <a:pt x="133" y="55"/>
                    </a:lnTo>
                    <a:lnTo>
                      <a:pt x="135" y="57"/>
                    </a:lnTo>
                    <a:lnTo>
                      <a:pt x="139" y="57"/>
                    </a:lnTo>
                    <a:lnTo>
                      <a:pt x="142" y="58"/>
                    </a:lnTo>
                    <a:lnTo>
                      <a:pt x="145" y="59"/>
                    </a:lnTo>
                    <a:lnTo>
                      <a:pt x="148" y="61"/>
                    </a:lnTo>
                    <a:lnTo>
                      <a:pt x="152" y="62"/>
                    </a:lnTo>
                    <a:lnTo>
                      <a:pt x="154" y="63"/>
                    </a:lnTo>
                    <a:lnTo>
                      <a:pt x="158" y="63"/>
                    </a:lnTo>
                    <a:lnTo>
                      <a:pt x="161" y="65"/>
                    </a:lnTo>
                    <a:lnTo>
                      <a:pt x="164" y="65"/>
                    </a:lnTo>
                    <a:lnTo>
                      <a:pt x="167" y="66"/>
                    </a:lnTo>
                    <a:lnTo>
                      <a:pt x="171" y="68"/>
                    </a:lnTo>
                    <a:lnTo>
                      <a:pt x="174" y="69"/>
                    </a:lnTo>
                    <a:lnTo>
                      <a:pt x="177" y="70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7" y="75"/>
                    </a:lnTo>
                    <a:lnTo>
                      <a:pt x="190" y="77"/>
                    </a:lnTo>
                    <a:lnTo>
                      <a:pt x="193" y="78"/>
                    </a:lnTo>
                    <a:lnTo>
                      <a:pt x="197" y="80"/>
                    </a:lnTo>
                    <a:lnTo>
                      <a:pt x="200" y="82"/>
                    </a:lnTo>
                    <a:lnTo>
                      <a:pt x="204" y="83"/>
                    </a:lnTo>
                    <a:lnTo>
                      <a:pt x="207" y="85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7" y="93"/>
                    </a:lnTo>
                    <a:lnTo>
                      <a:pt x="221" y="95"/>
                    </a:lnTo>
                    <a:lnTo>
                      <a:pt x="222" y="98"/>
                    </a:lnTo>
                    <a:lnTo>
                      <a:pt x="223" y="102"/>
                    </a:lnTo>
                    <a:lnTo>
                      <a:pt x="223" y="104"/>
                    </a:lnTo>
                    <a:lnTo>
                      <a:pt x="223" y="108"/>
                    </a:lnTo>
                    <a:lnTo>
                      <a:pt x="222" y="112"/>
                    </a:lnTo>
                    <a:lnTo>
                      <a:pt x="221" y="115"/>
                    </a:lnTo>
                    <a:lnTo>
                      <a:pt x="218" y="117"/>
                    </a:lnTo>
                    <a:lnTo>
                      <a:pt x="216" y="120"/>
                    </a:lnTo>
                    <a:lnTo>
                      <a:pt x="212" y="121"/>
                    </a:lnTo>
                    <a:lnTo>
                      <a:pt x="210" y="123"/>
                    </a:lnTo>
                    <a:lnTo>
                      <a:pt x="206" y="123"/>
                    </a:lnTo>
                    <a:lnTo>
                      <a:pt x="203" y="125"/>
                    </a:lnTo>
                    <a:lnTo>
                      <a:pt x="199" y="123"/>
                    </a:lnTo>
                    <a:lnTo>
                      <a:pt x="196" y="121"/>
                    </a:lnTo>
                    <a:lnTo>
                      <a:pt x="192" y="119"/>
                    </a:lnTo>
                    <a:lnTo>
                      <a:pt x="189" y="116"/>
                    </a:lnTo>
                    <a:lnTo>
                      <a:pt x="184" y="115"/>
                    </a:lnTo>
                    <a:lnTo>
                      <a:pt x="181" y="113"/>
                    </a:lnTo>
                    <a:lnTo>
                      <a:pt x="178" y="112"/>
                    </a:lnTo>
                    <a:lnTo>
                      <a:pt x="174" y="109"/>
                    </a:lnTo>
                    <a:lnTo>
                      <a:pt x="172" y="108"/>
                    </a:lnTo>
                    <a:lnTo>
                      <a:pt x="168" y="107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59" y="101"/>
                    </a:lnTo>
                    <a:lnTo>
                      <a:pt x="155" y="100"/>
                    </a:lnTo>
                    <a:lnTo>
                      <a:pt x="152" y="97"/>
                    </a:lnTo>
                    <a:lnTo>
                      <a:pt x="149" y="96"/>
                    </a:lnTo>
                    <a:lnTo>
                      <a:pt x="146" y="95"/>
                    </a:lnTo>
                    <a:lnTo>
                      <a:pt x="143" y="94"/>
                    </a:lnTo>
                    <a:lnTo>
                      <a:pt x="140" y="93"/>
                    </a:lnTo>
                    <a:lnTo>
                      <a:pt x="138" y="90"/>
                    </a:lnTo>
                    <a:lnTo>
                      <a:pt x="134" y="89"/>
                    </a:lnTo>
                    <a:lnTo>
                      <a:pt x="130" y="88"/>
                    </a:lnTo>
                    <a:lnTo>
                      <a:pt x="128" y="87"/>
                    </a:lnTo>
                    <a:lnTo>
                      <a:pt x="126" y="85"/>
                    </a:lnTo>
                    <a:lnTo>
                      <a:pt x="122" y="83"/>
                    </a:lnTo>
                    <a:lnTo>
                      <a:pt x="120" y="82"/>
                    </a:lnTo>
                    <a:lnTo>
                      <a:pt x="114" y="80"/>
                    </a:lnTo>
                    <a:lnTo>
                      <a:pt x="108" y="77"/>
                    </a:lnTo>
                    <a:lnTo>
                      <a:pt x="102" y="75"/>
                    </a:lnTo>
                    <a:lnTo>
                      <a:pt x="97" y="72"/>
                    </a:lnTo>
                    <a:lnTo>
                      <a:pt x="94" y="71"/>
                    </a:lnTo>
                    <a:lnTo>
                      <a:pt x="91" y="69"/>
                    </a:lnTo>
                    <a:lnTo>
                      <a:pt x="88" y="68"/>
                    </a:lnTo>
                    <a:lnTo>
                      <a:pt x="85" y="66"/>
                    </a:lnTo>
                    <a:lnTo>
                      <a:pt x="82" y="65"/>
                    </a:lnTo>
                    <a:lnTo>
                      <a:pt x="79" y="63"/>
                    </a:lnTo>
                    <a:lnTo>
                      <a:pt x="77" y="62"/>
                    </a:lnTo>
                    <a:lnTo>
                      <a:pt x="74" y="61"/>
                    </a:lnTo>
                    <a:lnTo>
                      <a:pt x="71" y="59"/>
                    </a:lnTo>
                    <a:lnTo>
                      <a:pt x="68" y="58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57" y="51"/>
                    </a:lnTo>
                    <a:lnTo>
                      <a:pt x="51" y="49"/>
                    </a:lnTo>
                    <a:lnTo>
                      <a:pt x="49" y="46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39" y="42"/>
                    </a:lnTo>
                    <a:lnTo>
                      <a:pt x="36" y="39"/>
                    </a:lnTo>
                    <a:lnTo>
                      <a:pt x="33" y="37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4" y="31"/>
                    </a:lnTo>
                    <a:lnTo>
                      <a:pt x="21" y="29"/>
                    </a:lnTo>
                    <a:lnTo>
                      <a:pt x="18" y="26"/>
                    </a:lnTo>
                    <a:lnTo>
                      <a:pt x="15" y="25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6" name="Freeform 325"/>
              <p:cNvSpPr>
                <a:spLocks/>
              </p:cNvSpPr>
              <p:nvPr/>
            </p:nvSpPr>
            <p:spPr bwMode="auto">
              <a:xfrm>
                <a:off x="1679" y="1446"/>
                <a:ext cx="99" cy="20"/>
              </a:xfrm>
              <a:custGeom>
                <a:avLst/>
                <a:gdLst>
                  <a:gd name="T0" fmla="*/ 0 w 297"/>
                  <a:gd name="T1" fmla="*/ 0 h 58"/>
                  <a:gd name="T2" fmla="*/ 0 w 297"/>
                  <a:gd name="T3" fmla="*/ 0 h 58"/>
                  <a:gd name="T4" fmla="*/ 0 w 297"/>
                  <a:gd name="T5" fmla="*/ 0 h 58"/>
                  <a:gd name="T6" fmla="*/ 0 w 297"/>
                  <a:gd name="T7" fmla="*/ 0 h 58"/>
                  <a:gd name="T8" fmla="*/ 0 w 297"/>
                  <a:gd name="T9" fmla="*/ 0 h 58"/>
                  <a:gd name="T10" fmla="*/ 0 w 297"/>
                  <a:gd name="T11" fmla="*/ 0 h 58"/>
                  <a:gd name="T12" fmla="*/ 0 w 297"/>
                  <a:gd name="T13" fmla="*/ 0 h 58"/>
                  <a:gd name="T14" fmla="*/ 0 w 297"/>
                  <a:gd name="T15" fmla="*/ 0 h 58"/>
                  <a:gd name="T16" fmla="*/ 0 w 297"/>
                  <a:gd name="T17" fmla="*/ 0 h 58"/>
                  <a:gd name="T18" fmla="*/ 0 w 297"/>
                  <a:gd name="T19" fmla="*/ 0 h 58"/>
                  <a:gd name="T20" fmla="*/ 0 w 297"/>
                  <a:gd name="T21" fmla="*/ 0 h 58"/>
                  <a:gd name="T22" fmla="*/ 0 w 297"/>
                  <a:gd name="T23" fmla="*/ 0 h 58"/>
                  <a:gd name="T24" fmla="*/ 0 w 297"/>
                  <a:gd name="T25" fmla="*/ 0 h 58"/>
                  <a:gd name="T26" fmla="*/ 0 w 297"/>
                  <a:gd name="T27" fmla="*/ 0 h 58"/>
                  <a:gd name="T28" fmla="*/ 0 w 297"/>
                  <a:gd name="T29" fmla="*/ 0 h 58"/>
                  <a:gd name="T30" fmla="*/ 0 w 297"/>
                  <a:gd name="T31" fmla="*/ 0 h 58"/>
                  <a:gd name="T32" fmla="*/ 0 w 297"/>
                  <a:gd name="T33" fmla="*/ 0 h 58"/>
                  <a:gd name="T34" fmla="*/ 0 w 297"/>
                  <a:gd name="T35" fmla="*/ 0 h 58"/>
                  <a:gd name="T36" fmla="*/ 0 w 297"/>
                  <a:gd name="T37" fmla="*/ 0 h 58"/>
                  <a:gd name="T38" fmla="*/ 0 w 297"/>
                  <a:gd name="T39" fmla="*/ 0 h 58"/>
                  <a:gd name="T40" fmla="*/ 0 w 297"/>
                  <a:gd name="T41" fmla="*/ 0 h 58"/>
                  <a:gd name="T42" fmla="*/ 0 w 297"/>
                  <a:gd name="T43" fmla="*/ 0 h 58"/>
                  <a:gd name="T44" fmla="*/ 0 w 297"/>
                  <a:gd name="T45" fmla="*/ 0 h 58"/>
                  <a:gd name="T46" fmla="*/ 0 w 297"/>
                  <a:gd name="T47" fmla="*/ 0 h 58"/>
                  <a:gd name="T48" fmla="*/ 0 w 297"/>
                  <a:gd name="T49" fmla="*/ 0 h 58"/>
                  <a:gd name="T50" fmla="*/ 0 w 297"/>
                  <a:gd name="T51" fmla="*/ 0 h 58"/>
                  <a:gd name="T52" fmla="*/ 0 w 297"/>
                  <a:gd name="T53" fmla="*/ 0 h 58"/>
                  <a:gd name="T54" fmla="*/ 0 w 297"/>
                  <a:gd name="T55" fmla="*/ 0 h 58"/>
                  <a:gd name="T56" fmla="*/ 0 w 297"/>
                  <a:gd name="T57" fmla="*/ 0 h 58"/>
                  <a:gd name="T58" fmla="*/ 0 w 297"/>
                  <a:gd name="T59" fmla="*/ 0 h 58"/>
                  <a:gd name="T60" fmla="*/ 0 w 297"/>
                  <a:gd name="T61" fmla="*/ 0 h 58"/>
                  <a:gd name="T62" fmla="*/ 0 w 297"/>
                  <a:gd name="T63" fmla="*/ 0 h 58"/>
                  <a:gd name="T64" fmla="*/ 0 w 297"/>
                  <a:gd name="T65" fmla="*/ 0 h 58"/>
                  <a:gd name="T66" fmla="*/ 0 w 297"/>
                  <a:gd name="T67" fmla="*/ 0 h 58"/>
                  <a:gd name="T68" fmla="*/ 0 w 297"/>
                  <a:gd name="T69" fmla="*/ 0 h 58"/>
                  <a:gd name="T70" fmla="*/ 0 w 297"/>
                  <a:gd name="T71" fmla="*/ 0 h 58"/>
                  <a:gd name="T72" fmla="*/ 0 w 297"/>
                  <a:gd name="T73" fmla="*/ 0 h 58"/>
                  <a:gd name="T74" fmla="*/ 0 w 297"/>
                  <a:gd name="T75" fmla="*/ 0 h 58"/>
                  <a:gd name="T76" fmla="*/ 0 w 297"/>
                  <a:gd name="T77" fmla="*/ 0 h 58"/>
                  <a:gd name="T78" fmla="*/ 0 w 297"/>
                  <a:gd name="T79" fmla="*/ 0 h 58"/>
                  <a:gd name="T80" fmla="*/ 0 w 297"/>
                  <a:gd name="T81" fmla="*/ 0 h 58"/>
                  <a:gd name="T82" fmla="*/ 0 w 297"/>
                  <a:gd name="T83" fmla="*/ 0 h 58"/>
                  <a:gd name="T84" fmla="*/ 0 w 297"/>
                  <a:gd name="T85" fmla="*/ 0 h 58"/>
                  <a:gd name="T86" fmla="*/ 0 w 297"/>
                  <a:gd name="T87" fmla="*/ 0 h 58"/>
                  <a:gd name="T88" fmla="*/ 0 w 297"/>
                  <a:gd name="T89" fmla="*/ 0 h 58"/>
                  <a:gd name="T90" fmla="*/ 0 w 297"/>
                  <a:gd name="T91" fmla="*/ 0 h 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7"/>
                  <a:gd name="T139" fmla="*/ 0 h 58"/>
                  <a:gd name="T140" fmla="*/ 297 w 297"/>
                  <a:gd name="T141" fmla="*/ 58 h 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7" h="58">
                    <a:moveTo>
                      <a:pt x="35" y="16"/>
                    </a:moveTo>
                    <a:lnTo>
                      <a:pt x="36" y="19"/>
                    </a:lnTo>
                    <a:lnTo>
                      <a:pt x="38" y="21"/>
                    </a:lnTo>
                    <a:lnTo>
                      <a:pt x="42" y="21"/>
                    </a:lnTo>
                    <a:lnTo>
                      <a:pt x="46" y="21"/>
                    </a:lnTo>
                    <a:lnTo>
                      <a:pt x="102" y="21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6" y="21"/>
                    </a:lnTo>
                    <a:lnTo>
                      <a:pt x="142" y="21"/>
                    </a:lnTo>
                    <a:lnTo>
                      <a:pt x="148" y="21"/>
                    </a:lnTo>
                    <a:lnTo>
                      <a:pt x="152" y="21"/>
                    </a:lnTo>
                    <a:lnTo>
                      <a:pt x="157" y="21"/>
                    </a:lnTo>
                    <a:lnTo>
                      <a:pt x="163" y="21"/>
                    </a:lnTo>
                    <a:lnTo>
                      <a:pt x="168" y="21"/>
                    </a:lnTo>
                    <a:lnTo>
                      <a:pt x="172" y="21"/>
                    </a:lnTo>
                    <a:lnTo>
                      <a:pt x="178" y="21"/>
                    </a:lnTo>
                    <a:lnTo>
                      <a:pt x="183" y="21"/>
                    </a:lnTo>
                    <a:lnTo>
                      <a:pt x="188" y="21"/>
                    </a:lnTo>
                    <a:lnTo>
                      <a:pt x="193" y="20"/>
                    </a:lnTo>
                    <a:lnTo>
                      <a:pt x="197" y="20"/>
                    </a:lnTo>
                    <a:lnTo>
                      <a:pt x="202" y="20"/>
                    </a:lnTo>
                    <a:lnTo>
                      <a:pt x="208" y="20"/>
                    </a:lnTo>
                    <a:lnTo>
                      <a:pt x="213" y="20"/>
                    </a:lnTo>
                    <a:lnTo>
                      <a:pt x="217" y="20"/>
                    </a:lnTo>
                    <a:lnTo>
                      <a:pt x="223" y="20"/>
                    </a:lnTo>
                    <a:lnTo>
                      <a:pt x="228" y="20"/>
                    </a:lnTo>
                    <a:lnTo>
                      <a:pt x="233" y="20"/>
                    </a:lnTo>
                    <a:lnTo>
                      <a:pt x="239" y="20"/>
                    </a:lnTo>
                    <a:lnTo>
                      <a:pt x="244" y="20"/>
                    </a:lnTo>
                    <a:lnTo>
                      <a:pt x="249" y="20"/>
                    </a:lnTo>
                    <a:lnTo>
                      <a:pt x="252" y="20"/>
                    </a:lnTo>
                    <a:lnTo>
                      <a:pt x="255" y="20"/>
                    </a:lnTo>
                    <a:lnTo>
                      <a:pt x="258" y="20"/>
                    </a:lnTo>
                    <a:lnTo>
                      <a:pt x="261" y="20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20"/>
                    </a:lnTo>
                    <a:lnTo>
                      <a:pt x="274" y="20"/>
                    </a:lnTo>
                    <a:lnTo>
                      <a:pt x="277" y="20"/>
                    </a:lnTo>
                    <a:lnTo>
                      <a:pt x="279" y="19"/>
                    </a:lnTo>
                    <a:lnTo>
                      <a:pt x="281" y="18"/>
                    </a:lnTo>
                    <a:lnTo>
                      <a:pt x="285" y="18"/>
                    </a:lnTo>
                    <a:lnTo>
                      <a:pt x="290" y="18"/>
                    </a:lnTo>
                    <a:lnTo>
                      <a:pt x="293" y="20"/>
                    </a:lnTo>
                    <a:lnTo>
                      <a:pt x="296" y="22"/>
                    </a:lnTo>
                    <a:lnTo>
                      <a:pt x="297" y="27"/>
                    </a:lnTo>
                    <a:lnTo>
                      <a:pt x="297" y="31"/>
                    </a:lnTo>
                    <a:lnTo>
                      <a:pt x="296" y="35"/>
                    </a:lnTo>
                    <a:lnTo>
                      <a:pt x="292" y="38"/>
                    </a:lnTo>
                    <a:lnTo>
                      <a:pt x="289" y="40"/>
                    </a:lnTo>
                    <a:lnTo>
                      <a:pt x="285" y="41"/>
                    </a:lnTo>
                    <a:lnTo>
                      <a:pt x="281" y="41"/>
                    </a:lnTo>
                    <a:lnTo>
                      <a:pt x="277" y="41"/>
                    </a:lnTo>
                    <a:lnTo>
                      <a:pt x="274" y="43"/>
                    </a:lnTo>
                    <a:lnTo>
                      <a:pt x="271" y="43"/>
                    </a:lnTo>
                    <a:lnTo>
                      <a:pt x="267" y="43"/>
                    </a:lnTo>
                    <a:lnTo>
                      <a:pt x="265" y="43"/>
                    </a:lnTo>
                    <a:lnTo>
                      <a:pt x="261" y="43"/>
                    </a:lnTo>
                    <a:lnTo>
                      <a:pt x="258" y="43"/>
                    </a:lnTo>
                    <a:lnTo>
                      <a:pt x="255" y="43"/>
                    </a:lnTo>
                    <a:lnTo>
                      <a:pt x="252" y="43"/>
                    </a:lnTo>
                    <a:lnTo>
                      <a:pt x="249" y="43"/>
                    </a:lnTo>
                    <a:lnTo>
                      <a:pt x="247" y="43"/>
                    </a:lnTo>
                    <a:lnTo>
                      <a:pt x="244" y="43"/>
                    </a:lnTo>
                    <a:lnTo>
                      <a:pt x="241" y="43"/>
                    </a:lnTo>
                    <a:lnTo>
                      <a:pt x="238" y="43"/>
                    </a:lnTo>
                    <a:lnTo>
                      <a:pt x="233" y="44"/>
                    </a:lnTo>
                    <a:lnTo>
                      <a:pt x="227" y="45"/>
                    </a:lnTo>
                    <a:lnTo>
                      <a:pt x="222" y="45"/>
                    </a:lnTo>
                    <a:lnTo>
                      <a:pt x="217" y="45"/>
                    </a:lnTo>
                    <a:lnTo>
                      <a:pt x="212" y="45"/>
                    </a:lnTo>
                    <a:lnTo>
                      <a:pt x="207" y="46"/>
                    </a:lnTo>
                    <a:lnTo>
                      <a:pt x="202" y="47"/>
                    </a:lnTo>
                    <a:lnTo>
                      <a:pt x="197" y="48"/>
                    </a:lnTo>
                    <a:lnTo>
                      <a:pt x="193" y="48"/>
                    </a:lnTo>
                    <a:lnTo>
                      <a:pt x="188" y="50"/>
                    </a:lnTo>
                    <a:lnTo>
                      <a:pt x="183" y="50"/>
                    </a:lnTo>
                    <a:lnTo>
                      <a:pt x="178" y="51"/>
                    </a:lnTo>
                    <a:lnTo>
                      <a:pt x="172" y="51"/>
                    </a:lnTo>
                    <a:lnTo>
                      <a:pt x="168" y="52"/>
                    </a:lnTo>
                    <a:lnTo>
                      <a:pt x="163" y="52"/>
                    </a:lnTo>
                    <a:lnTo>
                      <a:pt x="157" y="53"/>
                    </a:lnTo>
                    <a:lnTo>
                      <a:pt x="152" y="54"/>
                    </a:lnTo>
                    <a:lnTo>
                      <a:pt x="148" y="56"/>
                    </a:lnTo>
                    <a:lnTo>
                      <a:pt x="142" y="56"/>
                    </a:lnTo>
                    <a:lnTo>
                      <a:pt x="136" y="56"/>
                    </a:lnTo>
                    <a:lnTo>
                      <a:pt x="131" y="56"/>
                    </a:lnTo>
                    <a:lnTo>
                      <a:pt x="125" y="57"/>
                    </a:lnTo>
                    <a:lnTo>
                      <a:pt x="121" y="57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07" y="57"/>
                    </a:lnTo>
                    <a:lnTo>
                      <a:pt x="105" y="57"/>
                    </a:lnTo>
                    <a:lnTo>
                      <a:pt x="102" y="58"/>
                    </a:lnTo>
                    <a:lnTo>
                      <a:pt x="46" y="58"/>
                    </a:lnTo>
                    <a:lnTo>
                      <a:pt x="41" y="57"/>
                    </a:lnTo>
                    <a:lnTo>
                      <a:pt x="37" y="57"/>
                    </a:lnTo>
                    <a:lnTo>
                      <a:pt x="33" y="56"/>
                    </a:lnTo>
                    <a:lnTo>
                      <a:pt x="29" y="54"/>
                    </a:lnTo>
                    <a:lnTo>
                      <a:pt x="24" y="52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9" y="39"/>
                    </a:lnTo>
                    <a:lnTo>
                      <a:pt x="6" y="35"/>
                    </a:lnTo>
                    <a:lnTo>
                      <a:pt x="5" y="32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7" name="Freeform 326"/>
              <p:cNvSpPr>
                <a:spLocks/>
              </p:cNvSpPr>
              <p:nvPr/>
            </p:nvSpPr>
            <p:spPr bwMode="auto">
              <a:xfrm>
                <a:off x="1664" y="1475"/>
                <a:ext cx="45" cy="88"/>
              </a:xfrm>
              <a:custGeom>
                <a:avLst/>
                <a:gdLst>
                  <a:gd name="T0" fmla="*/ 0 w 135"/>
                  <a:gd name="T1" fmla="*/ 0 h 263"/>
                  <a:gd name="T2" fmla="*/ 0 w 135"/>
                  <a:gd name="T3" fmla="*/ 0 h 263"/>
                  <a:gd name="T4" fmla="*/ 0 w 135"/>
                  <a:gd name="T5" fmla="*/ 0 h 263"/>
                  <a:gd name="T6" fmla="*/ 0 w 135"/>
                  <a:gd name="T7" fmla="*/ 0 h 263"/>
                  <a:gd name="T8" fmla="*/ 0 w 135"/>
                  <a:gd name="T9" fmla="*/ 0 h 263"/>
                  <a:gd name="T10" fmla="*/ 0 w 135"/>
                  <a:gd name="T11" fmla="*/ 0 h 263"/>
                  <a:gd name="T12" fmla="*/ 0 w 135"/>
                  <a:gd name="T13" fmla="*/ 0 h 263"/>
                  <a:gd name="T14" fmla="*/ 0 w 135"/>
                  <a:gd name="T15" fmla="*/ 0 h 263"/>
                  <a:gd name="T16" fmla="*/ 0 w 135"/>
                  <a:gd name="T17" fmla="*/ 0 h 263"/>
                  <a:gd name="T18" fmla="*/ 0 w 135"/>
                  <a:gd name="T19" fmla="*/ 0 h 263"/>
                  <a:gd name="T20" fmla="*/ 0 w 135"/>
                  <a:gd name="T21" fmla="*/ 0 h 263"/>
                  <a:gd name="T22" fmla="*/ 0 w 135"/>
                  <a:gd name="T23" fmla="*/ 0 h 263"/>
                  <a:gd name="T24" fmla="*/ 0 w 135"/>
                  <a:gd name="T25" fmla="*/ 0 h 263"/>
                  <a:gd name="T26" fmla="*/ 0 w 135"/>
                  <a:gd name="T27" fmla="*/ 0 h 263"/>
                  <a:gd name="T28" fmla="*/ 0 w 135"/>
                  <a:gd name="T29" fmla="*/ 0 h 263"/>
                  <a:gd name="T30" fmla="*/ 0 w 135"/>
                  <a:gd name="T31" fmla="*/ 0 h 263"/>
                  <a:gd name="T32" fmla="*/ 0 w 135"/>
                  <a:gd name="T33" fmla="*/ 0 h 263"/>
                  <a:gd name="T34" fmla="*/ 0 w 135"/>
                  <a:gd name="T35" fmla="*/ 0 h 263"/>
                  <a:gd name="T36" fmla="*/ 0 w 135"/>
                  <a:gd name="T37" fmla="*/ 0 h 263"/>
                  <a:gd name="T38" fmla="*/ 0 w 135"/>
                  <a:gd name="T39" fmla="*/ 0 h 263"/>
                  <a:gd name="T40" fmla="*/ 0 w 135"/>
                  <a:gd name="T41" fmla="*/ 0 h 263"/>
                  <a:gd name="T42" fmla="*/ 0 w 135"/>
                  <a:gd name="T43" fmla="*/ 0 h 263"/>
                  <a:gd name="T44" fmla="*/ 0 w 135"/>
                  <a:gd name="T45" fmla="*/ 0 h 263"/>
                  <a:gd name="T46" fmla="*/ 0 w 135"/>
                  <a:gd name="T47" fmla="*/ 0 h 263"/>
                  <a:gd name="T48" fmla="*/ 0 w 135"/>
                  <a:gd name="T49" fmla="*/ 0 h 263"/>
                  <a:gd name="T50" fmla="*/ 0 w 135"/>
                  <a:gd name="T51" fmla="*/ 0 h 263"/>
                  <a:gd name="T52" fmla="*/ 0 w 135"/>
                  <a:gd name="T53" fmla="*/ 0 h 263"/>
                  <a:gd name="T54" fmla="*/ 0 w 135"/>
                  <a:gd name="T55" fmla="*/ 0 h 263"/>
                  <a:gd name="T56" fmla="*/ 0 w 135"/>
                  <a:gd name="T57" fmla="*/ 0 h 263"/>
                  <a:gd name="T58" fmla="*/ 0 w 135"/>
                  <a:gd name="T59" fmla="*/ 0 h 263"/>
                  <a:gd name="T60" fmla="*/ 0 w 135"/>
                  <a:gd name="T61" fmla="*/ 0 h 263"/>
                  <a:gd name="T62" fmla="*/ 0 w 135"/>
                  <a:gd name="T63" fmla="*/ 0 h 263"/>
                  <a:gd name="T64" fmla="*/ 0 w 135"/>
                  <a:gd name="T65" fmla="*/ 0 h 263"/>
                  <a:gd name="T66" fmla="*/ 0 w 135"/>
                  <a:gd name="T67" fmla="*/ 0 h 263"/>
                  <a:gd name="T68" fmla="*/ 0 w 135"/>
                  <a:gd name="T69" fmla="*/ 0 h 263"/>
                  <a:gd name="T70" fmla="*/ 0 w 135"/>
                  <a:gd name="T71" fmla="*/ 0 h 263"/>
                  <a:gd name="T72" fmla="*/ 0 w 135"/>
                  <a:gd name="T73" fmla="*/ 0 h 263"/>
                  <a:gd name="T74" fmla="*/ 0 w 135"/>
                  <a:gd name="T75" fmla="*/ 0 h 263"/>
                  <a:gd name="T76" fmla="*/ 0 w 135"/>
                  <a:gd name="T77" fmla="*/ 0 h 263"/>
                  <a:gd name="T78" fmla="*/ 0 w 135"/>
                  <a:gd name="T79" fmla="*/ 0 h 263"/>
                  <a:gd name="T80" fmla="*/ 0 w 135"/>
                  <a:gd name="T81" fmla="*/ 0 h 263"/>
                  <a:gd name="T82" fmla="*/ 0 w 135"/>
                  <a:gd name="T83" fmla="*/ 0 h 2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5"/>
                  <a:gd name="T127" fmla="*/ 0 h 263"/>
                  <a:gd name="T128" fmla="*/ 135 w 135"/>
                  <a:gd name="T129" fmla="*/ 263 h 2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5" h="263">
                    <a:moveTo>
                      <a:pt x="26" y="18"/>
                    </a:moveTo>
                    <a:lnTo>
                      <a:pt x="26" y="23"/>
                    </a:lnTo>
                    <a:lnTo>
                      <a:pt x="26" y="28"/>
                    </a:lnTo>
                    <a:lnTo>
                      <a:pt x="28" y="31"/>
                    </a:lnTo>
                    <a:lnTo>
                      <a:pt x="29" y="36"/>
                    </a:lnTo>
                    <a:lnTo>
                      <a:pt x="30" y="40"/>
                    </a:lnTo>
                    <a:lnTo>
                      <a:pt x="31" y="44"/>
                    </a:lnTo>
                    <a:lnTo>
                      <a:pt x="33" y="48"/>
                    </a:lnTo>
                    <a:lnTo>
                      <a:pt x="36" y="54"/>
                    </a:lnTo>
                    <a:lnTo>
                      <a:pt x="37" y="57"/>
                    </a:lnTo>
                    <a:lnTo>
                      <a:pt x="39" y="61"/>
                    </a:lnTo>
                    <a:lnTo>
                      <a:pt x="42" y="66"/>
                    </a:lnTo>
                    <a:lnTo>
                      <a:pt x="45" y="70"/>
                    </a:lnTo>
                    <a:lnTo>
                      <a:pt x="48" y="75"/>
                    </a:lnTo>
                    <a:lnTo>
                      <a:pt x="50" y="80"/>
                    </a:lnTo>
                    <a:lnTo>
                      <a:pt x="52" y="85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61" y="99"/>
                    </a:lnTo>
                    <a:lnTo>
                      <a:pt x="63" y="104"/>
                    </a:lnTo>
                    <a:lnTo>
                      <a:pt x="65" y="108"/>
                    </a:lnTo>
                    <a:lnTo>
                      <a:pt x="67" y="112"/>
                    </a:lnTo>
                    <a:lnTo>
                      <a:pt x="70" y="117"/>
                    </a:lnTo>
                    <a:lnTo>
                      <a:pt x="73" y="121"/>
                    </a:lnTo>
                    <a:lnTo>
                      <a:pt x="75" y="126"/>
                    </a:lnTo>
                    <a:lnTo>
                      <a:pt x="77" y="131"/>
                    </a:lnTo>
                    <a:lnTo>
                      <a:pt x="80" y="137"/>
                    </a:lnTo>
                    <a:lnTo>
                      <a:pt x="82" y="142"/>
                    </a:lnTo>
                    <a:lnTo>
                      <a:pt x="84" y="148"/>
                    </a:lnTo>
                    <a:lnTo>
                      <a:pt x="87" y="152"/>
                    </a:lnTo>
                    <a:lnTo>
                      <a:pt x="90" y="158"/>
                    </a:lnTo>
                    <a:lnTo>
                      <a:pt x="93" y="163"/>
                    </a:lnTo>
                    <a:lnTo>
                      <a:pt x="95" y="169"/>
                    </a:lnTo>
                    <a:lnTo>
                      <a:pt x="97" y="174"/>
                    </a:lnTo>
                    <a:lnTo>
                      <a:pt x="100" y="180"/>
                    </a:lnTo>
                    <a:lnTo>
                      <a:pt x="102" y="184"/>
                    </a:lnTo>
                    <a:lnTo>
                      <a:pt x="105" y="189"/>
                    </a:lnTo>
                    <a:lnTo>
                      <a:pt x="107" y="193"/>
                    </a:lnTo>
                    <a:lnTo>
                      <a:pt x="109" y="197"/>
                    </a:lnTo>
                    <a:lnTo>
                      <a:pt x="111" y="201"/>
                    </a:lnTo>
                    <a:lnTo>
                      <a:pt x="114" y="206"/>
                    </a:lnTo>
                    <a:lnTo>
                      <a:pt x="115" y="209"/>
                    </a:lnTo>
                    <a:lnTo>
                      <a:pt x="118" y="214"/>
                    </a:lnTo>
                    <a:lnTo>
                      <a:pt x="120" y="218"/>
                    </a:lnTo>
                    <a:lnTo>
                      <a:pt x="122" y="222"/>
                    </a:lnTo>
                    <a:lnTo>
                      <a:pt x="125" y="226"/>
                    </a:lnTo>
                    <a:lnTo>
                      <a:pt x="127" y="232"/>
                    </a:lnTo>
                    <a:lnTo>
                      <a:pt x="129" y="234"/>
                    </a:lnTo>
                    <a:lnTo>
                      <a:pt x="131" y="237"/>
                    </a:lnTo>
                    <a:lnTo>
                      <a:pt x="132" y="240"/>
                    </a:lnTo>
                    <a:lnTo>
                      <a:pt x="133" y="244"/>
                    </a:lnTo>
                    <a:lnTo>
                      <a:pt x="135" y="248"/>
                    </a:lnTo>
                    <a:lnTo>
                      <a:pt x="134" y="253"/>
                    </a:lnTo>
                    <a:lnTo>
                      <a:pt x="132" y="258"/>
                    </a:lnTo>
                    <a:lnTo>
                      <a:pt x="127" y="261"/>
                    </a:lnTo>
                    <a:lnTo>
                      <a:pt x="122" y="263"/>
                    </a:lnTo>
                    <a:lnTo>
                      <a:pt x="116" y="263"/>
                    </a:lnTo>
                    <a:lnTo>
                      <a:pt x="112" y="260"/>
                    </a:lnTo>
                    <a:lnTo>
                      <a:pt x="108" y="255"/>
                    </a:lnTo>
                    <a:lnTo>
                      <a:pt x="107" y="253"/>
                    </a:lnTo>
                    <a:lnTo>
                      <a:pt x="105" y="250"/>
                    </a:lnTo>
                    <a:lnTo>
                      <a:pt x="103" y="246"/>
                    </a:lnTo>
                    <a:lnTo>
                      <a:pt x="102" y="244"/>
                    </a:lnTo>
                    <a:lnTo>
                      <a:pt x="99" y="238"/>
                    </a:lnTo>
                    <a:lnTo>
                      <a:pt x="96" y="233"/>
                    </a:lnTo>
                    <a:lnTo>
                      <a:pt x="93" y="227"/>
                    </a:lnTo>
                    <a:lnTo>
                      <a:pt x="90" y="222"/>
                    </a:lnTo>
                    <a:lnTo>
                      <a:pt x="88" y="218"/>
                    </a:lnTo>
                    <a:lnTo>
                      <a:pt x="86" y="213"/>
                    </a:lnTo>
                    <a:lnTo>
                      <a:pt x="82" y="207"/>
                    </a:lnTo>
                    <a:lnTo>
                      <a:pt x="80" y="202"/>
                    </a:lnTo>
                    <a:lnTo>
                      <a:pt x="76" y="196"/>
                    </a:lnTo>
                    <a:lnTo>
                      <a:pt x="74" y="191"/>
                    </a:lnTo>
                    <a:lnTo>
                      <a:pt x="71" y="187"/>
                    </a:lnTo>
                    <a:lnTo>
                      <a:pt x="68" y="181"/>
                    </a:lnTo>
                    <a:lnTo>
                      <a:pt x="65" y="175"/>
                    </a:lnTo>
                    <a:lnTo>
                      <a:pt x="63" y="170"/>
                    </a:lnTo>
                    <a:lnTo>
                      <a:pt x="61" y="165"/>
                    </a:lnTo>
                    <a:lnTo>
                      <a:pt x="58" y="161"/>
                    </a:lnTo>
                    <a:lnTo>
                      <a:pt x="56" y="158"/>
                    </a:lnTo>
                    <a:lnTo>
                      <a:pt x="55" y="155"/>
                    </a:lnTo>
                    <a:lnTo>
                      <a:pt x="52" y="151"/>
                    </a:lnTo>
                    <a:lnTo>
                      <a:pt x="51" y="148"/>
                    </a:lnTo>
                    <a:lnTo>
                      <a:pt x="49" y="144"/>
                    </a:lnTo>
                    <a:lnTo>
                      <a:pt x="46" y="139"/>
                    </a:lnTo>
                    <a:lnTo>
                      <a:pt x="45" y="137"/>
                    </a:lnTo>
                    <a:lnTo>
                      <a:pt x="44" y="133"/>
                    </a:lnTo>
                    <a:lnTo>
                      <a:pt x="42" y="131"/>
                    </a:lnTo>
                    <a:lnTo>
                      <a:pt x="41" y="127"/>
                    </a:lnTo>
                    <a:lnTo>
                      <a:pt x="39" y="125"/>
                    </a:lnTo>
                    <a:lnTo>
                      <a:pt x="38" y="121"/>
                    </a:lnTo>
                    <a:lnTo>
                      <a:pt x="37" y="119"/>
                    </a:lnTo>
                    <a:lnTo>
                      <a:pt x="36" y="117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2" y="106"/>
                    </a:lnTo>
                    <a:lnTo>
                      <a:pt x="31" y="104"/>
                    </a:lnTo>
                    <a:lnTo>
                      <a:pt x="29" y="101"/>
                    </a:lnTo>
                    <a:lnTo>
                      <a:pt x="28" y="98"/>
                    </a:lnTo>
                    <a:lnTo>
                      <a:pt x="28" y="95"/>
                    </a:lnTo>
                    <a:lnTo>
                      <a:pt x="26" y="92"/>
                    </a:lnTo>
                    <a:lnTo>
                      <a:pt x="23" y="87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3"/>
                    </a:lnTo>
                    <a:lnTo>
                      <a:pt x="11" y="68"/>
                    </a:lnTo>
                    <a:lnTo>
                      <a:pt x="9" y="63"/>
                    </a:lnTo>
                    <a:lnTo>
                      <a:pt x="6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3" y="23"/>
                    </a:lnTo>
                    <a:lnTo>
                      <a:pt x="5" y="18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8" name="Freeform 327"/>
              <p:cNvSpPr>
                <a:spLocks/>
              </p:cNvSpPr>
              <p:nvPr/>
            </p:nvSpPr>
            <p:spPr bwMode="auto">
              <a:xfrm>
                <a:off x="1615" y="1374"/>
                <a:ext cx="215" cy="253"/>
              </a:xfrm>
              <a:custGeom>
                <a:avLst/>
                <a:gdLst>
                  <a:gd name="T0" fmla="*/ 0 w 645"/>
                  <a:gd name="T1" fmla="*/ 0 h 759"/>
                  <a:gd name="T2" fmla="*/ 0 w 645"/>
                  <a:gd name="T3" fmla="*/ 0 h 759"/>
                  <a:gd name="T4" fmla="*/ 0 w 645"/>
                  <a:gd name="T5" fmla="*/ 0 h 759"/>
                  <a:gd name="T6" fmla="*/ 0 w 645"/>
                  <a:gd name="T7" fmla="*/ 0 h 759"/>
                  <a:gd name="T8" fmla="*/ 0 w 645"/>
                  <a:gd name="T9" fmla="*/ 0 h 759"/>
                  <a:gd name="T10" fmla="*/ 0 w 645"/>
                  <a:gd name="T11" fmla="*/ 0 h 759"/>
                  <a:gd name="T12" fmla="*/ 0 w 645"/>
                  <a:gd name="T13" fmla="*/ 0 h 759"/>
                  <a:gd name="T14" fmla="*/ 0 w 645"/>
                  <a:gd name="T15" fmla="*/ 0 h 759"/>
                  <a:gd name="T16" fmla="*/ 0 w 645"/>
                  <a:gd name="T17" fmla="*/ 0 h 759"/>
                  <a:gd name="T18" fmla="*/ 0 w 645"/>
                  <a:gd name="T19" fmla="*/ 0 h 759"/>
                  <a:gd name="T20" fmla="*/ 0 w 645"/>
                  <a:gd name="T21" fmla="*/ 0 h 759"/>
                  <a:gd name="T22" fmla="*/ 0 w 645"/>
                  <a:gd name="T23" fmla="*/ 0 h 759"/>
                  <a:gd name="T24" fmla="*/ 0 w 645"/>
                  <a:gd name="T25" fmla="*/ 0 h 759"/>
                  <a:gd name="T26" fmla="*/ 0 w 645"/>
                  <a:gd name="T27" fmla="*/ 0 h 759"/>
                  <a:gd name="T28" fmla="*/ 0 w 645"/>
                  <a:gd name="T29" fmla="*/ 0 h 759"/>
                  <a:gd name="T30" fmla="*/ 0 w 645"/>
                  <a:gd name="T31" fmla="*/ 0 h 759"/>
                  <a:gd name="T32" fmla="*/ 0 w 645"/>
                  <a:gd name="T33" fmla="*/ 0 h 759"/>
                  <a:gd name="T34" fmla="*/ 0 w 645"/>
                  <a:gd name="T35" fmla="*/ 0 h 759"/>
                  <a:gd name="T36" fmla="*/ 0 w 645"/>
                  <a:gd name="T37" fmla="*/ 0 h 759"/>
                  <a:gd name="T38" fmla="*/ 0 w 645"/>
                  <a:gd name="T39" fmla="*/ 0 h 759"/>
                  <a:gd name="T40" fmla="*/ 0 w 645"/>
                  <a:gd name="T41" fmla="*/ 0 h 759"/>
                  <a:gd name="T42" fmla="*/ 0 w 645"/>
                  <a:gd name="T43" fmla="*/ 0 h 759"/>
                  <a:gd name="T44" fmla="*/ 0 w 645"/>
                  <a:gd name="T45" fmla="*/ 0 h 759"/>
                  <a:gd name="T46" fmla="*/ 0 w 645"/>
                  <a:gd name="T47" fmla="*/ 0 h 759"/>
                  <a:gd name="T48" fmla="*/ 0 w 645"/>
                  <a:gd name="T49" fmla="*/ 0 h 759"/>
                  <a:gd name="T50" fmla="*/ 0 w 645"/>
                  <a:gd name="T51" fmla="*/ 0 h 759"/>
                  <a:gd name="T52" fmla="*/ 0 w 645"/>
                  <a:gd name="T53" fmla="*/ 0 h 759"/>
                  <a:gd name="T54" fmla="*/ 0 w 645"/>
                  <a:gd name="T55" fmla="*/ 0 h 759"/>
                  <a:gd name="T56" fmla="*/ 0 w 645"/>
                  <a:gd name="T57" fmla="*/ 0 h 759"/>
                  <a:gd name="T58" fmla="*/ 0 w 645"/>
                  <a:gd name="T59" fmla="*/ 0 h 759"/>
                  <a:gd name="T60" fmla="*/ 0 w 645"/>
                  <a:gd name="T61" fmla="*/ 0 h 759"/>
                  <a:gd name="T62" fmla="*/ 0 w 645"/>
                  <a:gd name="T63" fmla="*/ 0 h 759"/>
                  <a:gd name="T64" fmla="*/ 0 w 645"/>
                  <a:gd name="T65" fmla="*/ 0 h 759"/>
                  <a:gd name="T66" fmla="*/ 0 w 645"/>
                  <a:gd name="T67" fmla="*/ 0 h 759"/>
                  <a:gd name="T68" fmla="*/ 0 w 645"/>
                  <a:gd name="T69" fmla="*/ 0 h 759"/>
                  <a:gd name="T70" fmla="*/ 0 w 645"/>
                  <a:gd name="T71" fmla="*/ 0 h 759"/>
                  <a:gd name="T72" fmla="*/ 0 w 645"/>
                  <a:gd name="T73" fmla="*/ 0 h 759"/>
                  <a:gd name="T74" fmla="*/ 0 w 645"/>
                  <a:gd name="T75" fmla="*/ 0 h 759"/>
                  <a:gd name="T76" fmla="*/ 0 w 645"/>
                  <a:gd name="T77" fmla="*/ 0 h 759"/>
                  <a:gd name="T78" fmla="*/ 0 w 645"/>
                  <a:gd name="T79" fmla="*/ 0 h 759"/>
                  <a:gd name="T80" fmla="*/ 0 w 645"/>
                  <a:gd name="T81" fmla="*/ 0 h 759"/>
                  <a:gd name="T82" fmla="*/ 0 w 645"/>
                  <a:gd name="T83" fmla="*/ 0 h 759"/>
                  <a:gd name="T84" fmla="*/ 0 w 645"/>
                  <a:gd name="T85" fmla="*/ 0 h 759"/>
                  <a:gd name="T86" fmla="*/ 0 w 645"/>
                  <a:gd name="T87" fmla="*/ 0 h 759"/>
                  <a:gd name="T88" fmla="*/ 0 w 645"/>
                  <a:gd name="T89" fmla="*/ 0 h 759"/>
                  <a:gd name="T90" fmla="*/ 0 w 645"/>
                  <a:gd name="T91" fmla="*/ 0 h 759"/>
                  <a:gd name="T92" fmla="*/ 0 w 645"/>
                  <a:gd name="T93" fmla="*/ 0 h 759"/>
                  <a:gd name="T94" fmla="*/ 0 w 645"/>
                  <a:gd name="T95" fmla="*/ 0 h 759"/>
                  <a:gd name="T96" fmla="*/ 0 w 645"/>
                  <a:gd name="T97" fmla="*/ 0 h 759"/>
                  <a:gd name="T98" fmla="*/ 0 w 645"/>
                  <a:gd name="T99" fmla="*/ 0 h 759"/>
                  <a:gd name="T100" fmla="*/ 0 w 645"/>
                  <a:gd name="T101" fmla="*/ 0 h 759"/>
                  <a:gd name="T102" fmla="*/ 0 w 645"/>
                  <a:gd name="T103" fmla="*/ 0 h 759"/>
                  <a:gd name="T104" fmla="*/ 0 w 645"/>
                  <a:gd name="T105" fmla="*/ 0 h 759"/>
                  <a:gd name="T106" fmla="*/ 0 w 645"/>
                  <a:gd name="T107" fmla="*/ 0 h 759"/>
                  <a:gd name="T108" fmla="*/ 0 w 645"/>
                  <a:gd name="T109" fmla="*/ 0 h 759"/>
                  <a:gd name="T110" fmla="*/ 0 w 645"/>
                  <a:gd name="T111" fmla="*/ 0 h 759"/>
                  <a:gd name="T112" fmla="*/ 0 w 645"/>
                  <a:gd name="T113" fmla="*/ 0 h 759"/>
                  <a:gd name="T114" fmla="*/ 0 w 645"/>
                  <a:gd name="T115" fmla="*/ 0 h 759"/>
                  <a:gd name="T116" fmla="*/ 0 w 645"/>
                  <a:gd name="T117" fmla="*/ 0 h 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45"/>
                  <a:gd name="T178" fmla="*/ 0 h 759"/>
                  <a:gd name="T179" fmla="*/ 645 w 645"/>
                  <a:gd name="T180" fmla="*/ 759 h 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45" h="759">
                    <a:moveTo>
                      <a:pt x="284" y="210"/>
                    </a:moveTo>
                    <a:lnTo>
                      <a:pt x="286" y="205"/>
                    </a:lnTo>
                    <a:lnTo>
                      <a:pt x="289" y="202"/>
                    </a:lnTo>
                    <a:lnTo>
                      <a:pt x="291" y="197"/>
                    </a:lnTo>
                    <a:lnTo>
                      <a:pt x="293" y="193"/>
                    </a:lnTo>
                    <a:lnTo>
                      <a:pt x="296" y="189"/>
                    </a:lnTo>
                    <a:lnTo>
                      <a:pt x="298" y="185"/>
                    </a:lnTo>
                    <a:lnTo>
                      <a:pt x="300" y="181"/>
                    </a:lnTo>
                    <a:lnTo>
                      <a:pt x="303" y="178"/>
                    </a:lnTo>
                    <a:lnTo>
                      <a:pt x="305" y="173"/>
                    </a:lnTo>
                    <a:lnTo>
                      <a:pt x="307" y="170"/>
                    </a:lnTo>
                    <a:lnTo>
                      <a:pt x="310" y="166"/>
                    </a:lnTo>
                    <a:lnTo>
                      <a:pt x="312" y="162"/>
                    </a:lnTo>
                    <a:lnTo>
                      <a:pt x="315" y="159"/>
                    </a:lnTo>
                    <a:lnTo>
                      <a:pt x="317" y="155"/>
                    </a:lnTo>
                    <a:lnTo>
                      <a:pt x="319" y="152"/>
                    </a:lnTo>
                    <a:lnTo>
                      <a:pt x="323" y="148"/>
                    </a:lnTo>
                    <a:lnTo>
                      <a:pt x="324" y="145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4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40" y="125"/>
                    </a:lnTo>
                    <a:lnTo>
                      <a:pt x="343" y="121"/>
                    </a:lnTo>
                    <a:lnTo>
                      <a:pt x="345" y="117"/>
                    </a:lnTo>
                    <a:lnTo>
                      <a:pt x="348" y="115"/>
                    </a:lnTo>
                    <a:lnTo>
                      <a:pt x="351" y="111"/>
                    </a:lnTo>
                    <a:lnTo>
                      <a:pt x="354" y="108"/>
                    </a:lnTo>
                    <a:lnTo>
                      <a:pt x="357" y="106"/>
                    </a:lnTo>
                    <a:lnTo>
                      <a:pt x="360" y="102"/>
                    </a:lnTo>
                    <a:lnTo>
                      <a:pt x="362" y="100"/>
                    </a:lnTo>
                    <a:lnTo>
                      <a:pt x="366" y="96"/>
                    </a:lnTo>
                    <a:lnTo>
                      <a:pt x="368" y="94"/>
                    </a:lnTo>
                    <a:lnTo>
                      <a:pt x="372" y="90"/>
                    </a:lnTo>
                    <a:lnTo>
                      <a:pt x="374" y="87"/>
                    </a:lnTo>
                    <a:lnTo>
                      <a:pt x="376" y="84"/>
                    </a:lnTo>
                    <a:lnTo>
                      <a:pt x="380" y="81"/>
                    </a:lnTo>
                    <a:lnTo>
                      <a:pt x="383" y="78"/>
                    </a:lnTo>
                    <a:lnTo>
                      <a:pt x="386" y="76"/>
                    </a:lnTo>
                    <a:lnTo>
                      <a:pt x="389" y="74"/>
                    </a:lnTo>
                    <a:lnTo>
                      <a:pt x="393" y="71"/>
                    </a:lnTo>
                    <a:lnTo>
                      <a:pt x="395" y="68"/>
                    </a:lnTo>
                    <a:lnTo>
                      <a:pt x="399" y="65"/>
                    </a:lnTo>
                    <a:lnTo>
                      <a:pt x="402" y="63"/>
                    </a:lnTo>
                    <a:lnTo>
                      <a:pt x="405" y="60"/>
                    </a:lnTo>
                    <a:lnTo>
                      <a:pt x="408" y="58"/>
                    </a:lnTo>
                    <a:lnTo>
                      <a:pt x="412" y="56"/>
                    </a:lnTo>
                    <a:lnTo>
                      <a:pt x="415" y="53"/>
                    </a:lnTo>
                    <a:lnTo>
                      <a:pt x="419" y="51"/>
                    </a:lnTo>
                    <a:lnTo>
                      <a:pt x="423" y="49"/>
                    </a:lnTo>
                    <a:lnTo>
                      <a:pt x="426" y="46"/>
                    </a:lnTo>
                    <a:lnTo>
                      <a:pt x="430" y="44"/>
                    </a:lnTo>
                    <a:lnTo>
                      <a:pt x="433" y="41"/>
                    </a:lnTo>
                    <a:lnTo>
                      <a:pt x="437" y="39"/>
                    </a:lnTo>
                    <a:lnTo>
                      <a:pt x="440" y="37"/>
                    </a:lnTo>
                    <a:lnTo>
                      <a:pt x="444" y="36"/>
                    </a:lnTo>
                    <a:lnTo>
                      <a:pt x="449" y="33"/>
                    </a:lnTo>
                    <a:lnTo>
                      <a:pt x="452" y="32"/>
                    </a:lnTo>
                    <a:lnTo>
                      <a:pt x="456" y="30"/>
                    </a:lnTo>
                    <a:lnTo>
                      <a:pt x="460" y="27"/>
                    </a:lnTo>
                    <a:lnTo>
                      <a:pt x="464" y="26"/>
                    </a:lnTo>
                    <a:lnTo>
                      <a:pt x="469" y="24"/>
                    </a:lnTo>
                    <a:lnTo>
                      <a:pt x="472" y="23"/>
                    </a:lnTo>
                    <a:lnTo>
                      <a:pt x="477" y="21"/>
                    </a:lnTo>
                    <a:lnTo>
                      <a:pt x="479" y="19"/>
                    </a:lnTo>
                    <a:lnTo>
                      <a:pt x="484" y="18"/>
                    </a:lnTo>
                    <a:lnTo>
                      <a:pt x="488" y="15"/>
                    </a:lnTo>
                    <a:lnTo>
                      <a:pt x="492" y="14"/>
                    </a:lnTo>
                    <a:lnTo>
                      <a:pt x="497" y="13"/>
                    </a:lnTo>
                    <a:lnTo>
                      <a:pt x="501" y="11"/>
                    </a:lnTo>
                    <a:lnTo>
                      <a:pt x="505" y="9"/>
                    </a:lnTo>
                    <a:lnTo>
                      <a:pt x="510" y="8"/>
                    </a:lnTo>
                    <a:lnTo>
                      <a:pt x="515" y="7"/>
                    </a:lnTo>
                    <a:lnTo>
                      <a:pt x="520" y="6"/>
                    </a:lnTo>
                    <a:lnTo>
                      <a:pt x="524" y="5"/>
                    </a:lnTo>
                    <a:lnTo>
                      <a:pt x="529" y="4"/>
                    </a:lnTo>
                    <a:lnTo>
                      <a:pt x="534" y="2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8" y="1"/>
                    </a:lnTo>
                    <a:lnTo>
                      <a:pt x="553" y="0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80" y="1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3" y="4"/>
                    </a:lnTo>
                    <a:lnTo>
                      <a:pt x="597" y="5"/>
                    </a:lnTo>
                    <a:lnTo>
                      <a:pt x="602" y="7"/>
                    </a:lnTo>
                    <a:lnTo>
                      <a:pt x="605" y="8"/>
                    </a:lnTo>
                    <a:lnTo>
                      <a:pt x="609" y="11"/>
                    </a:lnTo>
                    <a:lnTo>
                      <a:pt x="612" y="13"/>
                    </a:lnTo>
                    <a:lnTo>
                      <a:pt x="616" y="15"/>
                    </a:lnTo>
                    <a:lnTo>
                      <a:pt x="621" y="19"/>
                    </a:lnTo>
                    <a:lnTo>
                      <a:pt x="625" y="24"/>
                    </a:lnTo>
                    <a:lnTo>
                      <a:pt x="629" y="28"/>
                    </a:lnTo>
                    <a:lnTo>
                      <a:pt x="632" y="33"/>
                    </a:lnTo>
                    <a:lnTo>
                      <a:pt x="635" y="38"/>
                    </a:lnTo>
                    <a:lnTo>
                      <a:pt x="637" y="44"/>
                    </a:lnTo>
                    <a:lnTo>
                      <a:pt x="638" y="46"/>
                    </a:lnTo>
                    <a:lnTo>
                      <a:pt x="639" y="49"/>
                    </a:lnTo>
                    <a:lnTo>
                      <a:pt x="641" y="52"/>
                    </a:lnTo>
                    <a:lnTo>
                      <a:pt x="642" y="56"/>
                    </a:lnTo>
                    <a:lnTo>
                      <a:pt x="642" y="58"/>
                    </a:lnTo>
                    <a:lnTo>
                      <a:pt x="643" y="62"/>
                    </a:lnTo>
                    <a:lnTo>
                      <a:pt x="643" y="64"/>
                    </a:lnTo>
                    <a:lnTo>
                      <a:pt x="644" y="66"/>
                    </a:lnTo>
                    <a:lnTo>
                      <a:pt x="644" y="70"/>
                    </a:lnTo>
                    <a:lnTo>
                      <a:pt x="644" y="74"/>
                    </a:lnTo>
                    <a:lnTo>
                      <a:pt x="644" y="76"/>
                    </a:lnTo>
                    <a:lnTo>
                      <a:pt x="645" y="79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4" y="89"/>
                    </a:lnTo>
                    <a:lnTo>
                      <a:pt x="644" y="92"/>
                    </a:lnTo>
                    <a:lnTo>
                      <a:pt x="644" y="96"/>
                    </a:lnTo>
                    <a:lnTo>
                      <a:pt x="643" y="100"/>
                    </a:lnTo>
                    <a:lnTo>
                      <a:pt x="643" y="102"/>
                    </a:lnTo>
                    <a:lnTo>
                      <a:pt x="643" y="106"/>
                    </a:lnTo>
                    <a:lnTo>
                      <a:pt x="642" y="109"/>
                    </a:lnTo>
                    <a:lnTo>
                      <a:pt x="642" y="113"/>
                    </a:lnTo>
                    <a:lnTo>
                      <a:pt x="641" y="115"/>
                    </a:lnTo>
                    <a:lnTo>
                      <a:pt x="639" y="119"/>
                    </a:lnTo>
                    <a:lnTo>
                      <a:pt x="638" y="122"/>
                    </a:lnTo>
                    <a:lnTo>
                      <a:pt x="637" y="126"/>
                    </a:lnTo>
                    <a:lnTo>
                      <a:pt x="637" y="129"/>
                    </a:lnTo>
                    <a:lnTo>
                      <a:pt x="636" y="133"/>
                    </a:lnTo>
                    <a:lnTo>
                      <a:pt x="635" y="135"/>
                    </a:lnTo>
                    <a:lnTo>
                      <a:pt x="634" y="139"/>
                    </a:lnTo>
                    <a:lnTo>
                      <a:pt x="632" y="142"/>
                    </a:lnTo>
                    <a:lnTo>
                      <a:pt x="631" y="146"/>
                    </a:lnTo>
                    <a:lnTo>
                      <a:pt x="629" y="149"/>
                    </a:lnTo>
                    <a:lnTo>
                      <a:pt x="628" y="153"/>
                    </a:lnTo>
                    <a:lnTo>
                      <a:pt x="628" y="157"/>
                    </a:lnTo>
                    <a:lnTo>
                      <a:pt x="626" y="160"/>
                    </a:lnTo>
                    <a:lnTo>
                      <a:pt x="624" y="164"/>
                    </a:lnTo>
                    <a:lnTo>
                      <a:pt x="623" y="166"/>
                    </a:lnTo>
                    <a:lnTo>
                      <a:pt x="622" y="170"/>
                    </a:lnTo>
                    <a:lnTo>
                      <a:pt x="619" y="173"/>
                    </a:lnTo>
                    <a:lnTo>
                      <a:pt x="618" y="176"/>
                    </a:lnTo>
                    <a:lnTo>
                      <a:pt x="617" y="179"/>
                    </a:lnTo>
                    <a:lnTo>
                      <a:pt x="615" y="183"/>
                    </a:lnTo>
                    <a:lnTo>
                      <a:pt x="613" y="186"/>
                    </a:lnTo>
                    <a:lnTo>
                      <a:pt x="612" y="189"/>
                    </a:lnTo>
                    <a:lnTo>
                      <a:pt x="610" y="192"/>
                    </a:lnTo>
                    <a:lnTo>
                      <a:pt x="609" y="195"/>
                    </a:lnTo>
                    <a:lnTo>
                      <a:pt x="607" y="198"/>
                    </a:lnTo>
                    <a:lnTo>
                      <a:pt x="605" y="202"/>
                    </a:lnTo>
                    <a:lnTo>
                      <a:pt x="604" y="204"/>
                    </a:lnTo>
                    <a:lnTo>
                      <a:pt x="603" y="208"/>
                    </a:lnTo>
                    <a:lnTo>
                      <a:pt x="600" y="211"/>
                    </a:lnTo>
                    <a:lnTo>
                      <a:pt x="598" y="215"/>
                    </a:lnTo>
                    <a:lnTo>
                      <a:pt x="594" y="219"/>
                    </a:lnTo>
                    <a:lnTo>
                      <a:pt x="592" y="224"/>
                    </a:lnTo>
                    <a:lnTo>
                      <a:pt x="590" y="229"/>
                    </a:lnTo>
                    <a:lnTo>
                      <a:pt x="586" y="234"/>
                    </a:lnTo>
                    <a:lnTo>
                      <a:pt x="584" y="238"/>
                    </a:lnTo>
                    <a:lnTo>
                      <a:pt x="580" y="243"/>
                    </a:lnTo>
                    <a:lnTo>
                      <a:pt x="578" y="248"/>
                    </a:lnTo>
                    <a:lnTo>
                      <a:pt x="574" y="253"/>
                    </a:lnTo>
                    <a:lnTo>
                      <a:pt x="573" y="256"/>
                    </a:lnTo>
                    <a:lnTo>
                      <a:pt x="570" y="261"/>
                    </a:lnTo>
                    <a:lnTo>
                      <a:pt x="568" y="266"/>
                    </a:lnTo>
                    <a:lnTo>
                      <a:pt x="565" y="269"/>
                    </a:lnTo>
                    <a:lnTo>
                      <a:pt x="564" y="274"/>
                    </a:lnTo>
                    <a:lnTo>
                      <a:pt x="560" y="278"/>
                    </a:lnTo>
                    <a:lnTo>
                      <a:pt x="559" y="282"/>
                    </a:lnTo>
                    <a:lnTo>
                      <a:pt x="555" y="286"/>
                    </a:lnTo>
                    <a:lnTo>
                      <a:pt x="554" y="291"/>
                    </a:lnTo>
                    <a:lnTo>
                      <a:pt x="551" y="294"/>
                    </a:lnTo>
                    <a:lnTo>
                      <a:pt x="549" y="298"/>
                    </a:lnTo>
                    <a:lnTo>
                      <a:pt x="546" y="301"/>
                    </a:lnTo>
                    <a:lnTo>
                      <a:pt x="545" y="306"/>
                    </a:lnTo>
                    <a:lnTo>
                      <a:pt x="541" y="311"/>
                    </a:lnTo>
                    <a:lnTo>
                      <a:pt x="540" y="314"/>
                    </a:lnTo>
                    <a:lnTo>
                      <a:pt x="536" y="318"/>
                    </a:lnTo>
                    <a:lnTo>
                      <a:pt x="535" y="321"/>
                    </a:lnTo>
                    <a:lnTo>
                      <a:pt x="532" y="325"/>
                    </a:lnTo>
                    <a:lnTo>
                      <a:pt x="530" y="330"/>
                    </a:lnTo>
                    <a:lnTo>
                      <a:pt x="527" y="333"/>
                    </a:lnTo>
                    <a:lnTo>
                      <a:pt x="526" y="337"/>
                    </a:lnTo>
                    <a:lnTo>
                      <a:pt x="523" y="340"/>
                    </a:lnTo>
                    <a:lnTo>
                      <a:pt x="521" y="345"/>
                    </a:lnTo>
                    <a:lnTo>
                      <a:pt x="519" y="349"/>
                    </a:lnTo>
                    <a:lnTo>
                      <a:pt x="516" y="352"/>
                    </a:lnTo>
                    <a:lnTo>
                      <a:pt x="513" y="356"/>
                    </a:lnTo>
                    <a:lnTo>
                      <a:pt x="511" y="359"/>
                    </a:lnTo>
                    <a:lnTo>
                      <a:pt x="508" y="363"/>
                    </a:lnTo>
                    <a:lnTo>
                      <a:pt x="505" y="367"/>
                    </a:lnTo>
                    <a:lnTo>
                      <a:pt x="503" y="370"/>
                    </a:lnTo>
                    <a:lnTo>
                      <a:pt x="501" y="375"/>
                    </a:lnTo>
                    <a:lnTo>
                      <a:pt x="498" y="378"/>
                    </a:lnTo>
                    <a:lnTo>
                      <a:pt x="496" y="382"/>
                    </a:lnTo>
                    <a:lnTo>
                      <a:pt x="492" y="385"/>
                    </a:lnTo>
                    <a:lnTo>
                      <a:pt x="490" y="389"/>
                    </a:lnTo>
                    <a:lnTo>
                      <a:pt x="488" y="394"/>
                    </a:lnTo>
                    <a:lnTo>
                      <a:pt x="485" y="397"/>
                    </a:lnTo>
                    <a:lnTo>
                      <a:pt x="482" y="401"/>
                    </a:lnTo>
                    <a:lnTo>
                      <a:pt x="479" y="406"/>
                    </a:lnTo>
                    <a:lnTo>
                      <a:pt x="477" y="408"/>
                    </a:lnTo>
                    <a:lnTo>
                      <a:pt x="473" y="413"/>
                    </a:lnTo>
                    <a:lnTo>
                      <a:pt x="471" y="416"/>
                    </a:lnTo>
                    <a:lnTo>
                      <a:pt x="469" y="421"/>
                    </a:lnTo>
                    <a:lnTo>
                      <a:pt x="465" y="425"/>
                    </a:lnTo>
                    <a:lnTo>
                      <a:pt x="462" y="428"/>
                    </a:lnTo>
                    <a:lnTo>
                      <a:pt x="458" y="433"/>
                    </a:lnTo>
                    <a:lnTo>
                      <a:pt x="456" y="438"/>
                    </a:lnTo>
                    <a:lnTo>
                      <a:pt x="452" y="441"/>
                    </a:lnTo>
                    <a:lnTo>
                      <a:pt x="449" y="445"/>
                    </a:lnTo>
                    <a:lnTo>
                      <a:pt x="445" y="448"/>
                    </a:lnTo>
                    <a:lnTo>
                      <a:pt x="443" y="453"/>
                    </a:lnTo>
                    <a:lnTo>
                      <a:pt x="439" y="458"/>
                    </a:lnTo>
                    <a:lnTo>
                      <a:pt x="436" y="463"/>
                    </a:lnTo>
                    <a:lnTo>
                      <a:pt x="432" y="466"/>
                    </a:lnTo>
                    <a:lnTo>
                      <a:pt x="428" y="471"/>
                    </a:lnTo>
                    <a:lnTo>
                      <a:pt x="425" y="474"/>
                    </a:lnTo>
                    <a:lnTo>
                      <a:pt x="420" y="479"/>
                    </a:lnTo>
                    <a:lnTo>
                      <a:pt x="417" y="483"/>
                    </a:lnTo>
                    <a:lnTo>
                      <a:pt x="413" y="488"/>
                    </a:lnTo>
                    <a:lnTo>
                      <a:pt x="409" y="491"/>
                    </a:lnTo>
                    <a:lnTo>
                      <a:pt x="406" y="496"/>
                    </a:lnTo>
                    <a:lnTo>
                      <a:pt x="401" y="499"/>
                    </a:lnTo>
                    <a:lnTo>
                      <a:pt x="399" y="504"/>
                    </a:lnTo>
                    <a:lnTo>
                      <a:pt x="394" y="508"/>
                    </a:lnTo>
                    <a:lnTo>
                      <a:pt x="390" y="511"/>
                    </a:lnTo>
                    <a:lnTo>
                      <a:pt x="387" y="516"/>
                    </a:lnTo>
                    <a:lnTo>
                      <a:pt x="383" y="521"/>
                    </a:lnTo>
                    <a:lnTo>
                      <a:pt x="379" y="524"/>
                    </a:lnTo>
                    <a:lnTo>
                      <a:pt x="376" y="528"/>
                    </a:lnTo>
                    <a:lnTo>
                      <a:pt x="372" y="531"/>
                    </a:lnTo>
                    <a:lnTo>
                      <a:pt x="368" y="536"/>
                    </a:lnTo>
                    <a:lnTo>
                      <a:pt x="364" y="541"/>
                    </a:lnTo>
                    <a:lnTo>
                      <a:pt x="361" y="544"/>
                    </a:lnTo>
                    <a:lnTo>
                      <a:pt x="357" y="548"/>
                    </a:lnTo>
                    <a:lnTo>
                      <a:pt x="353" y="553"/>
                    </a:lnTo>
                    <a:lnTo>
                      <a:pt x="349" y="556"/>
                    </a:lnTo>
                    <a:lnTo>
                      <a:pt x="345" y="560"/>
                    </a:lnTo>
                    <a:lnTo>
                      <a:pt x="342" y="565"/>
                    </a:lnTo>
                    <a:lnTo>
                      <a:pt x="338" y="569"/>
                    </a:lnTo>
                    <a:lnTo>
                      <a:pt x="334" y="573"/>
                    </a:lnTo>
                    <a:lnTo>
                      <a:pt x="330" y="576"/>
                    </a:lnTo>
                    <a:lnTo>
                      <a:pt x="326" y="580"/>
                    </a:lnTo>
                    <a:lnTo>
                      <a:pt x="323" y="585"/>
                    </a:lnTo>
                    <a:lnTo>
                      <a:pt x="318" y="590"/>
                    </a:lnTo>
                    <a:lnTo>
                      <a:pt x="316" y="594"/>
                    </a:lnTo>
                    <a:lnTo>
                      <a:pt x="311" y="598"/>
                    </a:lnTo>
                    <a:lnTo>
                      <a:pt x="309" y="603"/>
                    </a:lnTo>
                    <a:lnTo>
                      <a:pt x="303" y="607"/>
                    </a:lnTo>
                    <a:lnTo>
                      <a:pt x="299" y="612"/>
                    </a:lnTo>
                    <a:lnTo>
                      <a:pt x="294" y="617"/>
                    </a:lnTo>
                    <a:lnTo>
                      <a:pt x="290" y="622"/>
                    </a:lnTo>
                    <a:lnTo>
                      <a:pt x="285" y="625"/>
                    </a:lnTo>
                    <a:lnTo>
                      <a:pt x="281" y="630"/>
                    </a:lnTo>
                    <a:lnTo>
                      <a:pt x="277" y="633"/>
                    </a:lnTo>
                    <a:lnTo>
                      <a:pt x="273" y="638"/>
                    </a:lnTo>
                    <a:lnTo>
                      <a:pt x="270" y="642"/>
                    </a:lnTo>
                    <a:lnTo>
                      <a:pt x="265" y="645"/>
                    </a:lnTo>
                    <a:lnTo>
                      <a:pt x="261" y="649"/>
                    </a:lnTo>
                    <a:lnTo>
                      <a:pt x="258" y="654"/>
                    </a:lnTo>
                    <a:lnTo>
                      <a:pt x="253" y="656"/>
                    </a:lnTo>
                    <a:lnTo>
                      <a:pt x="249" y="660"/>
                    </a:lnTo>
                    <a:lnTo>
                      <a:pt x="246" y="663"/>
                    </a:lnTo>
                    <a:lnTo>
                      <a:pt x="242" y="667"/>
                    </a:lnTo>
                    <a:lnTo>
                      <a:pt x="238" y="669"/>
                    </a:lnTo>
                    <a:lnTo>
                      <a:pt x="234" y="673"/>
                    </a:lnTo>
                    <a:lnTo>
                      <a:pt x="229" y="675"/>
                    </a:lnTo>
                    <a:lnTo>
                      <a:pt x="226" y="678"/>
                    </a:lnTo>
                    <a:lnTo>
                      <a:pt x="221" y="682"/>
                    </a:lnTo>
                    <a:lnTo>
                      <a:pt x="217" y="684"/>
                    </a:lnTo>
                    <a:lnTo>
                      <a:pt x="213" y="688"/>
                    </a:lnTo>
                    <a:lnTo>
                      <a:pt x="208" y="692"/>
                    </a:lnTo>
                    <a:lnTo>
                      <a:pt x="203" y="695"/>
                    </a:lnTo>
                    <a:lnTo>
                      <a:pt x="198" y="697"/>
                    </a:lnTo>
                    <a:lnTo>
                      <a:pt x="194" y="702"/>
                    </a:lnTo>
                    <a:lnTo>
                      <a:pt x="189" y="706"/>
                    </a:lnTo>
                    <a:lnTo>
                      <a:pt x="183" y="709"/>
                    </a:lnTo>
                    <a:lnTo>
                      <a:pt x="178" y="713"/>
                    </a:lnTo>
                    <a:lnTo>
                      <a:pt x="174" y="718"/>
                    </a:lnTo>
                    <a:lnTo>
                      <a:pt x="168" y="722"/>
                    </a:lnTo>
                    <a:lnTo>
                      <a:pt x="163" y="725"/>
                    </a:lnTo>
                    <a:lnTo>
                      <a:pt x="159" y="727"/>
                    </a:lnTo>
                    <a:lnTo>
                      <a:pt x="155" y="729"/>
                    </a:lnTo>
                    <a:lnTo>
                      <a:pt x="150" y="733"/>
                    </a:lnTo>
                    <a:lnTo>
                      <a:pt x="145" y="735"/>
                    </a:lnTo>
                    <a:lnTo>
                      <a:pt x="142" y="738"/>
                    </a:lnTo>
                    <a:lnTo>
                      <a:pt x="137" y="740"/>
                    </a:lnTo>
                    <a:lnTo>
                      <a:pt x="133" y="743"/>
                    </a:lnTo>
                    <a:lnTo>
                      <a:pt x="128" y="745"/>
                    </a:lnTo>
                    <a:lnTo>
                      <a:pt x="124" y="747"/>
                    </a:lnTo>
                    <a:lnTo>
                      <a:pt x="119" y="748"/>
                    </a:lnTo>
                    <a:lnTo>
                      <a:pt x="115" y="751"/>
                    </a:lnTo>
                    <a:lnTo>
                      <a:pt x="109" y="752"/>
                    </a:lnTo>
                    <a:lnTo>
                      <a:pt x="106" y="754"/>
                    </a:lnTo>
                    <a:lnTo>
                      <a:pt x="101" y="756"/>
                    </a:lnTo>
                    <a:lnTo>
                      <a:pt x="98" y="757"/>
                    </a:lnTo>
                    <a:lnTo>
                      <a:pt x="93" y="758"/>
                    </a:lnTo>
                    <a:lnTo>
                      <a:pt x="88" y="758"/>
                    </a:lnTo>
                    <a:lnTo>
                      <a:pt x="83" y="759"/>
                    </a:lnTo>
                    <a:lnTo>
                      <a:pt x="80" y="759"/>
                    </a:lnTo>
                    <a:lnTo>
                      <a:pt x="75" y="759"/>
                    </a:lnTo>
                    <a:lnTo>
                      <a:pt x="70" y="759"/>
                    </a:lnTo>
                    <a:lnTo>
                      <a:pt x="67" y="759"/>
                    </a:lnTo>
                    <a:lnTo>
                      <a:pt x="62" y="759"/>
                    </a:lnTo>
                    <a:lnTo>
                      <a:pt x="57" y="758"/>
                    </a:lnTo>
                    <a:lnTo>
                      <a:pt x="53" y="757"/>
                    </a:lnTo>
                    <a:lnTo>
                      <a:pt x="49" y="756"/>
                    </a:lnTo>
                    <a:lnTo>
                      <a:pt x="44" y="754"/>
                    </a:lnTo>
                    <a:lnTo>
                      <a:pt x="41" y="751"/>
                    </a:lnTo>
                    <a:lnTo>
                      <a:pt x="37" y="750"/>
                    </a:lnTo>
                    <a:lnTo>
                      <a:pt x="32" y="746"/>
                    </a:lnTo>
                    <a:lnTo>
                      <a:pt x="29" y="745"/>
                    </a:lnTo>
                    <a:lnTo>
                      <a:pt x="25" y="741"/>
                    </a:lnTo>
                    <a:lnTo>
                      <a:pt x="22" y="739"/>
                    </a:lnTo>
                    <a:lnTo>
                      <a:pt x="19" y="735"/>
                    </a:lnTo>
                    <a:lnTo>
                      <a:pt x="17" y="733"/>
                    </a:lnTo>
                    <a:lnTo>
                      <a:pt x="15" y="729"/>
                    </a:lnTo>
                    <a:lnTo>
                      <a:pt x="12" y="726"/>
                    </a:lnTo>
                    <a:lnTo>
                      <a:pt x="11" y="722"/>
                    </a:lnTo>
                    <a:lnTo>
                      <a:pt x="9" y="720"/>
                    </a:lnTo>
                    <a:lnTo>
                      <a:pt x="8" y="715"/>
                    </a:lnTo>
                    <a:lnTo>
                      <a:pt x="6" y="712"/>
                    </a:lnTo>
                    <a:lnTo>
                      <a:pt x="5" y="708"/>
                    </a:lnTo>
                    <a:lnTo>
                      <a:pt x="4" y="705"/>
                    </a:lnTo>
                    <a:lnTo>
                      <a:pt x="3" y="700"/>
                    </a:lnTo>
                    <a:lnTo>
                      <a:pt x="3" y="696"/>
                    </a:lnTo>
                    <a:lnTo>
                      <a:pt x="2" y="693"/>
                    </a:lnTo>
                    <a:lnTo>
                      <a:pt x="2" y="689"/>
                    </a:lnTo>
                    <a:lnTo>
                      <a:pt x="2" y="684"/>
                    </a:lnTo>
                    <a:lnTo>
                      <a:pt x="0" y="681"/>
                    </a:lnTo>
                    <a:lnTo>
                      <a:pt x="0" y="676"/>
                    </a:lnTo>
                    <a:lnTo>
                      <a:pt x="2" y="673"/>
                    </a:lnTo>
                    <a:lnTo>
                      <a:pt x="2" y="668"/>
                    </a:lnTo>
                    <a:lnTo>
                      <a:pt x="2" y="663"/>
                    </a:lnTo>
                    <a:lnTo>
                      <a:pt x="2" y="660"/>
                    </a:lnTo>
                    <a:lnTo>
                      <a:pt x="3" y="656"/>
                    </a:lnTo>
                    <a:lnTo>
                      <a:pt x="3" y="651"/>
                    </a:lnTo>
                    <a:lnTo>
                      <a:pt x="4" y="648"/>
                    </a:lnTo>
                    <a:lnTo>
                      <a:pt x="4" y="643"/>
                    </a:lnTo>
                    <a:lnTo>
                      <a:pt x="5" y="638"/>
                    </a:lnTo>
                    <a:lnTo>
                      <a:pt x="6" y="635"/>
                    </a:lnTo>
                    <a:lnTo>
                      <a:pt x="8" y="631"/>
                    </a:lnTo>
                    <a:lnTo>
                      <a:pt x="9" y="626"/>
                    </a:lnTo>
                    <a:lnTo>
                      <a:pt x="10" y="623"/>
                    </a:lnTo>
                    <a:lnTo>
                      <a:pt x="10" y="619"/>
                    </a:lnTo>
                    <a:lnTo>
                      <a:pt x="11" y="617"/>
                    </a:lnTo>
                    <a:lnTo>
                      <a:pt x="11" y="614"/>
                    </a:lnTo>
                    <a:lnTo>
                      <a:pt x="12" y="611"/>
                    </a:lnTo>
                    <a:lnTo>
                      <a:pt x="15" y="605"/>
                    </a:lnTo>
                    <a:lnTo>
                      <a:pt x="17" y="600"/>
                    </a:lnTo>
                    <a:lnTo>
                      <a:pt x="19" y="594"/>
                    </a:lnTo>
                    <a:lnTo>
                      <a:pt x="22" y="590"/>
                    </a:lnTo>
                    <a:lnTo>
                      <a:pt x="24" y="585"/>
                    </a:lnTo>
                    <a:lnTo>
                      <a:pt x="28" y="580"/>
                    </a:lnTo>
                    <a:lnTo>
                      <a:pt x="30" y="575"/>
                    </a:lnTo>
                    <a:lnTo>
                      <a:pt x="32" y="571"/>
                    </a:lnTo>
                    <a:lnTo>
                      <a:pt x="36" y="566"/>
                    </a:lnTo>
                    <a:lnTo>
                      <a:pt x="40" y="560"/>
                    </a:lnTo>
                    <a:lnTo>
                      <a:pt x="43" y="555"/>
                    </a:lnTo>
                    <a:lnTo>
                      <a:pt x="45" y="550"/>
                    </a:lnTo>
                    <a:lnTo>
                      <a:pt x="49" y="546"/>
                    </a:lnTo>
                    <a:lnTo>
                      <a:pt x="53" y="541"/>
                    </a:lnTo>
                    <a:lnTo>
                      <a:pt x="56" y="536"/>
                    </a:lnTo>
                    <a:lnTo>
                      <a:pt x="60" y="531"/>
                    </a:lnTo>
                    <a:lnTo>
                      <a:pt x="63" y="525"/>
                    </a:lnTo>
                    <a:lnTo>
                      <a:pt x="67" y="521"/>
                    </a:lnTo>
                    <a:lnTo>
                      <a:pt x="72" y="516"/>
                    </a:lnTo>
                    <a:lnTo>
                      <a:pt x="75" y="510"/>
                    </a:lnTo>
                    <a:lnTo>
                      <a:pt x="79" y="505"/>
                    </a:lnTo>
                    <a:lnTo>
                      <a:pt x="82" y="499"/>
                    </a:lnTo>
                    <a:lnTo>
                      <a:pt x="85" y="497"/>
                    </a:lnTo>
                    <a:lnTo>
                      <a:pt x="86" y="493"/>
                    </a:lnTo>
                    <a:lnTo>
                      <a:pt x="88" y="491"/>
                    </a:lnTo>
                    <a:lnTo>
                      <a:pt x="91" y="488"/>
                    </a:lnTo>
                    <a:lnTo>
                      <a:pt x="93" y="483"/>
                    </a:lnTo>
                    <a:lnTo>
                      <a:pt x="98" y="477"/>
                    </a:lnTo>
                    <a:lnTo>
                      <a:pt x="99" y="473"/>
                    </a:lnTo>
                    <a:lnTo>
                      <a:pt x="101" y="471"/>
                    </a:lnTo>
                    <a:lnTo>
                      <a:pt x="102" y="467"/>
                    </a:lnTo>
                    <a:lnTo>
                      <a:pt x="105" y="464"/>
                    </a:lnTo>
                    <a:lnTo>
                      <a:pt x="106" y="461"/>
                    </a:lnTo>
                    <a:lnTo>
                      <a:pt x="108" y="458"/>
                    </a:lnTo>
                    <a:lnTo>
                      <a:pt x="109" y="454"/>
                    </a:lnTo>
                    <a:lnTo>
                      <a:pt x="112" y="452"/>
                    </a:lnTo>
                    <a:lnTo>
                      <a:pt x="113" y="448"/>
                    </a:lnTo>
                    <a:lnTo>
                      <a:pt x="114" y="446"/>
                    </a:lnTo>
                    <a:lnTo>
                      <a:pt x="117" y="445"/>
                    </a:lnTo>
                    <a:lnTo>
                      <a:pt x="119" y="444"/>
                    </a:lnTo>
                    <a:lnTo>
                      <a:pt x="124" y="444"/>
                    </a:lnTo>
                    <a:lnTo>
                      <a:pt x="128" y="445"/>
                    </a:lnTo>
                    <a:lnTo>
                      <a:pt x="131" y="447"/>
                    </a:lnTo>
                    <a:lnTo>
                      <a:pt x="134" y="452"/>
                    </a:lnTo>
                    <a:lnTo>
                      <a:pt x="134" y="453"/>
                    </a:lnTo>
                    <a:lnTo>
                      <a:pt x="134" y="457"/>
                    </a:lnTo>
                    <a:lnTo>
                      <a:pt x="134" y="459"/>
                    </a:lnTo>
                    <a:lnTo>
                      <a:pt x="134" y="463"/>
                    </a:lnTo>
                    <a:lnTo>
                      <a:pt x="132" y="465"/>
                    </a:lnTo>
                    <a:lnTo>
                      <a:pt x="131" y="469"/>
                    </a:lnTo>
                    <a:lnTo>
                      <a:pt x="130" y="471"/>
                    </a:lnTo>
                    <a:lnTo>
                      <a:pt x="127" y="474"/>
                    </a:lnTo>
                    <a:lnTo>
                      <a:pt x="125" y="479"/>
                    </a:lnTo>
                    <a:lnTo>
                      <a:pt x="121" y="485"/>
                    </a:lnTo>
                    <a:lnTo>
                      <a:pt x="119" y="491"/>
                    </a:lnTo>
                    <a:lnTo>
                      <a:pt x="117" y="496"/>
                    </a:lnTo>
                    <a:lnTo>
                      <a:pt x="114" y="501"/>
                    </a:lnTo>
                    <a:lnTo>
                      <a:pt x="112" y="506"/>
                    </a:lnTo>
                    <a:lnTo>
                      <a:pt x="109" y="510"/>
                    </a:lnTo>
                    <a:lnTo>
                      <a:pt x="107" y="515"/>
                    </a:lnTo>
                    <a:lnTo>
                      <a:pt x="105" y="520"/>
                    </a:lnTo>
                    <a:lnTo>
                      <a:pt x="104" y="524"/>
                    </a:lnTo>
                    <a:lnTo>
                      <a:pt x="101" y="528"/>
                    </a:lnTo>
                    <a:lnTo>
                      <a:pt x="100" y="531"/>
                    </a:lnTo>
                    <a:lnTo>
                      <a:pt x="98" y="536"/>
                    </a:lnTo>
                    <a:lnTo>
                      <a:pt x="96" y="541"/>
                    </a:lnTo>
                    <a:lnTo>
                      <a:pt x="94" y="544"/>
                    </a:lnTo>
                    <a:lnTo>
                      <a:pt x="93" y="548"/>
                    </a:lnTo>
                    <a:lnTo>
                      <a:pt x="91" y="552"/>
                    </a:lnTo>
                    <a:lnTo>
                      <a:pt x="89" y="555"/>
                    </a:lnTo>
                    <a:lnTo>
                      <a:pt x="88" y="560"/>
                    </a:lnTo>
                    <a:lnTo>
                      <a:pt x="86" y="563"/>
                    </a:lnTo>
                    <a:lnTo>
                      <a:pt x="85" y="567"/>
                    </a:lnTo>
                    <a:lnTo>
                      <a:pt x="83" y="571"/>
                    </a:lnTo>
                    <a:lnTo>
                      <a:pt x="82" y="575"/>
                    </a:lnTo>
                    <a:lnTo>
                      <a:pt x="81" y="579"/>
                    </a:lnTo>
                    <a:lnTo>
                      <a:pt x="79" y="582"/>
                    </a:lnTo>
                    <a:lnTo>
                      <a:pt x="77" y="587"/>
                    </a:lnTo>
                    <a:lnTo>
                      <a:pt x="76" y="591"/>
                    </a:lnTo>
                    <a:lnTo>
                      <a:pt x="74" y="595"/>
                    </a:lnTo>
                    <a:lnTo>
                      <a:pt x="73" y="600"/>
                    </a:lnTo>
                    <a:lnTo>
                      <a:pt x="72" y="605"/>
                    </a:lnTo>
                    <a:lnTo>
                      <a:pt x="69" y="610"/>
                    </a:lnTo>
                    <a:lnTo>
                      <a:pt x="67" y="616"/>
                    </a:lnTo>
                    <a:lnTo>
                      <a:pt x="66" y="619"/>
                    </a:lnTo>
                    <a:lnTo>
                      <a:pt x="66" y="622"/>
                    </a:lnTo>
                    <a:lnTo>
                      <a:pt x="63" y="625"/>
                    </a:lnTo>
                    <a:lnTo>
                      <a:pt x="63" y="629"/>
                    </a:lnTo>
                    <a:lnTo>
                      <a:pt x="62" y="632"/>
                    </a:lnTo>
                    <a:lnTo>
                      <a:pt x="61" y="636"/>
                    </a:lnTo>
                    <a:lnTo>
                      <a:pt x="60" y="639"/>
                    </a:lnTo>
                    <a:lnTo>
                      <a:pt x="60" y="644"/>
                    </a:lnTo>
                    <a:lnTo>
                      <a:pt x="59" y="648"/>
                    </a:lnTo>
                    <a:lnTo>
                      <a:pt x="57" y="651"/>
                    </a:lnTo>
                    <a:lnTo>
                      <a:pt x="57" y="655"/>
                    </a:lnTo>
                    <a:lnTo>
                      <a:pt x="57" y="660"/>
                    </a:lnTo>
                    <a:lnTo>
                      <a:pt x="56" y="663"/>
                    </a:lnTo>
                    <a:lnTo>
                      <a:pt x="55" y="667"/>
                    </a:lnTo>
                    <a:lnTo>
                      <a:pt x="55" y="670"/>
                    </a:lnTo>
                    <a:lnTo>
                      <a:pt x="55" y="674"/>
                    </a:lnTo>
                    <a:lnTo>
                      <a:pt x="55" y="677"/>
                    </a:lnTo>
                    <a:lnTo>
                      <a:pt x="55" y="681"/>
                    </a:lnTo>
                    <a:lnTo>
                      <a:pt x="55" y="684"/>
                    </a:lnTo>
                    <a:lnTo>
                      <a:pt x="55" y="688"/>
                    </a:lnTo>
                    <a:lnTo>
                      <a:pt x="55" y="690"/>
                    </a:lnTo>
                    <a:lnTo>
                      <a:pt x="56" y="694"/>
                    </a:lnTo>
                    <a:lnTo>
                      <a:pt x="57" y="696"/>
                    </a:lnTo>
                    <a:lnTo>
                      <a:pt x="59" y="699"/>
                    </a:lnTo>
                    <a:lnTo>
                      <a:pt x="61" y="703"/>
                    </a:lnTo>
                    <a:lnTo>
                      <a:pt x="64" y="707"/>
                    </a:lnTo>
                    <a:lnTo>
                      <a:pt x="69" y="711"/>
                    </a:lnTo>
                    <a:lnTo>
                      <a:pt x="74" y="713"/>
                    </a:lnTo>
                    <a:lnTo>
                      <a:pt x="80" y="715"/>
                    </a:lnTo>
                    <a:lnTo>
                      <a:pt x="85" y="716"/>
                    </a:lnTo>
                    <a:lnTo>
                      <a:pt x="89" y="715"/>
                    </a:lnTo>
                    <a:lnTo>
                      <a:pt x="95" y="715"/>
                    </a:lnTo>
                    <a:lnTo>
                      <a:pt x="100" y="714"/>
                    </a:lnTo>
                    <a:lnTo>
                      <a:pt x="106" y="713"/>
                    </a:lnTo>
                    <a:lnTo>
                      <a:pt x="111" y="711"/>
                    </a:lnTo>
                    <a:lnTo>
                      <a:pt x="117" y="708"/>
                    </a:lnTo>
                    <a:lnTo>
                      <a:pt x="121" y="705"/>
                    </a:lnTo>
                    <a:lnTo>
                      <a:pt x="127" y="702"/>
                    </a:lnTo>
                    <a:lnTo>
                      <a:pt x="132" y="699"/>
                    </a:lnTo>
                    <a:lnTo>
                      <a:pt x="138" y="695"/>
                    </a:lnTo>
                    <a:lnTo>
                      <a:pt x="144" y="692"/>
                    </a:lnTo>
                    <a:lnTo>
                      <a:pt x="149" y="688"/>
                    </a:lnTo>
                    <a:lnTo>
                      <a:pt x="155" y="683"/>
                    </a:lnTo>
                    <a:lnTo>
                      <a:pt x="159" y="680"/>
                    </a:lnTo>
                    <a:lnTo>
                      <a:pt x="164" y="676"/>
                    </a:lnTo>
                    <a:lnTo>
                      <a:pt x="170" y="673"/>
                    </a:lnTo>
                    <a:lnTo>
                      <a:pt x="175" y="669"/>
                    </a:lnTo>
                    <a:lnTo>
                      <a:pt x="179" y="665"/>
                    </a:lnTo>
                    <a:lnTo>
                      <a:pt x="184" y="662"/>
                    </a:lnTo>
                    <a:lnTo>
                      <a:pt x="189" y="658"/>
                    </a:lnTo>
                    <a:lnTo>
                      <a:pt x="192" y="655"/>
                    </a:lnTo>
                    <a:lnTo>
                      <a:pt x="197" y="652"/>
                    </a:lnTo>
                    <a:lnTo>
                      <a:pt x="202" y="649"/>
                    </a:lnTo>
                    <a:lnTo>
                      <a:pt x="206" y="645"/>
                    </a:lnTo>
                    <a:lnTo>
                      <a:pt x="209" y="642"/>
                    </a:lnTo>
                    <a:lnTo>
                      <a:pt x="214" y="638"/>
                    </a:lnTo>
                    <a:lnTo>
                      <a:pt x="217" y="635"/>
                    </a:lnTo>
                    <a:lnTo>
                      <a:pt x="222" y="632"/>
                    </a:lnTo>
                    <a:lnTo>
                      <a:pt x="226" y="629"/>
                    </a:lnTo>
                    <a:lnTo>
                      <a:pt x="229" y="624"/>
                    </a:lnTo>
                    <a:lnTo>
                      <a:pt x="233" y="620"/>
                    </a:lnTo>
                    <a:lnTo>
                      <a:pt x="238" y="618"/>
                    </a:lnTo>
                    <a:lnTo>
                      <a:pt x="241" y="614"/>
                    </a:lnTo>
                    <a:lnTo>
                      <a:pt x="246" y="610"/>
                    </a:lnTo>
                    <a:lnTo>
                      <a:pt x="249" y="606"/>
                    </a:lnTo>
                    <a:lnTo>
                      <a:pt x="253" y="603"/>
                    </a:lnTo>
                    <a:lnTo>
                      <a:pt x="257" y="599"/>
                    </a:lnTo>
                    <a:lnTo>
                      <a:pt x="261" y="594"/>
                    </a:lnTo>
                    <a:lnTo>
                      <a:pt x="265" y="590"/>
                    </a:lnTo>
                    <a:lnTo>
                      <a:pt x="270" y="586"/>
                    </a:lnTo>
                    <a:lnTo>
                      <a:pt x="274" y="581"/>
                    </a:lnTo>
                    <a:lnTo>
                      <a:pt x="279" y="576"/>
                    </a:lnTo>
                    <a:lnTo>
                      <a:pt x="284" y="572"/>
                    </a:lnTo>
                    <a:lnTo>
                      <a:pt x="289" y="567"/>
                    </a:lnTo>
                    <a:lnTo>
                      <a:pt x="291" y="562"/>
                    </a:lnTo>
                    <a:lnTo>
                      <a:pt x="294" y="557"/>
                    </a:lnTo>
                    <a:lnTo>
                      <a:pt x="299" y="554"/>
                    </a:lnTo>
                    <a:lnTo>
                      <a:pt x="303" y="549"/>
                    </a:lnTo>
                    <a:lnTo>
                      <a:pt x="306" y="546"/>
                    </a:lnTo>
                    <a:lnTo>
                      <a:pt x="310" y="541"/>
                    </a:lnTo>
                    <a:lnTo>
                      <a:pt x="313" y="537"/>
                    </a:lnTo>
                    <a:lnTo>
                      <a:pt x="318" y="534"/>
                    </a:lnTo>
                    <a:lnTo>
                      <a:pt x="321" y="530"/>
                    </a:lnTo>
                    <a:lnTo>
                      <a:pt x="324" y="527"/>
                    </a:lnTo>
                    <a:lnTo>
                      <a:pt x="328" y="522"/>
                    </a:lnTo>
                    <a:lnTo>
                      <a:pt x="332" y="518"/>
                    </a:lnTo>
                    <a:lnTo>
                      <a:pt x="335" y="515"/>
                    </a:lnTo>
                    <a:lnTo>
                      <a:pt x="338" y="511"/>
                    </a:lnTo>
                    <a:lnTo>
                      <a:pt x="342" y="506"/>
                    </a:lnTo>
                    <a:lnTo>
                      <a:pt x="347" y="504"/>
                    </a:lnTo>
                    <a:lnTo>
                      <a:pt x="349" y="499"/>
                    </a:lnTo>
                    <a:lnTo>
                      <a:pt x="353" y="496"/>
                    </a:lnTo>
                    <a:lnTo>
                      <a:pt x="356" y="491"/>
                    </a:lnTo>
                    <a:lnTo>
                      <a:pt x="360" y="488"/>
                    </a:lnTo>
                    <a:lnTo>
                      <a:pt x="363" y="484"/>
                    </a:lnTo>
                    <a:lnTo>
                      <a:pt x="367" y="480"/>
                    </a:lnTo>
                    <a:lnTo>
                      <a:pt x="370" y="477"/>
                    </a:lnTo>
                    <a:lnTo>
                      <a:pt x="374" y="472"/>
                    </a:lnTo>
                    <a:lnTo>
                      <a:pt x="377" y="469"/>
                    </a:lnTo>
                    <a:lnTo>
                      <a:pt x="381" y="464"/>
                    </a:lnTo>
                    <a:lnTo>
                      <a:pt x="385" y="460"/>
                    </a:lnTo>
                    <a:lnTo>
                      <a:pt x="388" y="455"/>
                    </a:lnTo>
                    <a:lnTo>
                      <a:pt x="392" y="451"/>
                    </a:lnTo>
                    <a:lnTo>
                      <a:pt x="395" y="447"/>
                    </a:lnTo>
                    <a:lnTo>
                      <a:pt x="399" y="442"/>
                    </a:lnTo>
                    <a:lnTo>
                      <a:pt x="402" y="439"/>
                    </a:lnTo>
                    <a:lnTo>
                      <a:pt x="406" y="433"/>
                    </a:lnTo>
                    <a:lnTo>
                      <a:pt x="409" y="427"/>
                    </a:lnTo>
                    <a:lnTo>
                      <a:pt x="413" y="421"/>
                    </a:lnTo>
                    <a:lnTo>
                      <a:pt x="417" y="416"/>
                    </a:lnTo>
                    <a:lnTo>
                      <a:pt x="420" y="412"/>
                    </a:lnTo>
                    <a:lnTo>
                      <a:pt x="425" y="406"/>
                    </a:lnTo>
                    <a:lnTo>
                      <a:pt x="428" y="401"/>
                    </a:lnTo>
                    <a:lnTo>
                      <a:pt x="432" y="396"/>
                    </a:lnTo>
                    <a:lnTo>
                      <a:pt x="434" y="391"/>
                    </a:lnTo>
                    <a:lnTo>
                      <a:pt x="438" y="387"/>
                    </a:lnTo>
                    <a:lnTo>
                      <a:pt x="441" y="382"/>
                    </a:lnTo>
                    <a:lnTo>
                      <a:pt x="445" y="377"/>
                    </a:lnTo>
                    <a:lnTo>
                      <a:pt x="449" y="372"/>
                    </a:lnTo>
                    <a:lnTo>
                      <a:pt x="451" y="368"/>
                    </a:lnTo>
                    <a:lnTo>
                      <a:pt x="455" y="364"/>
                    </a:lnTo>
                    <a:lnTo>
                      <a:pt x="458" y="359"/>
                    </a:lnTo>
                    <a:lnTo>
                      <a:pt x="460" y="355"/>
                    </a:lnTo>
                    <a:lnTo>
                      <a:pt x="463" y="350"/>
                    </a:lnTo>
                    <a:lnTo>
                      <a:pt x="466" y="345"/>
                    </a:lnTo>
                    <a:lnTo>
                      <a:pt x="469" y="342"/>
                    </a:lnTo>
                    <a:lnTo>
                      <a:pt x="472" y="337"/>
                    </a:lnTo>
                    <a:lnTo>
                      <a:pt x="475" y="332"/>
                    </a:lnTo>
                    <a:lnTo>
                      <a:pt x="477" y="329"/>
                    </a:lnTo>
                    <a:lnTo>
                      <a:pt x="481" y="325"/>
                    </a:lnTo>
                    <a:lnTo>
                      <a:pt x="482" y="320"/>
                    </a:lnTo>
                    <a:lnTo>
                      <a:pt x="485" y="316"/>
                    </a:lnTo>
                    <a:lnTo>
                      <a:pt x="488" y="312"/>
                    </a:lnTo>
                    <a:lnTo>
                      <a:pt x="491" y="307"/>
                    </a:lnTo>
                    <a:lnTo>
                      <a:pt x="492" y="304"/>
                    </a:lnTo>
                    <a:lnTo>
                      <a:pt x="496" y="300"/>
                    </a:lnTo>
                    <a:lnTo>
                      <a:pt x="498" y="295"/>
                    </a:lnTo>
                    <a:lnTo>
                      <a:pt x="501" y="292"/>
                    </a:lnTo>
                    <a:lnTo>
                      <a:pt x="502" y="287"/>
                    </a:lnTo>
                    <a:lnTo>
                      <a:pt x="505" y="283"/>
                    </a:lnTo>
                    <a:lnTo>
                      <a:pt x="507" y="279"/>
                    </a:lnTo>
                    <a:lnTo>
                      <a:pt x="509" y="275"/>
                    </a:lnTo>
                    <a:lnTo>
                      <a:pt x="511" y="270"/>
                    </a:lnTo>
                    <a:lnTo>
                      <a:pt x="514" y="267"/>
                    </a:lnTo>
                    <a:lnTo>
                      <a:pt x="516" y="262"/>
                    </a:lnTo>
                    <a:lnTo>
                      <a:pt x="519" y="259"/>
                    </a:lnTo>
                    <a:lnTo>
                      <a:pt x="520" y="254"/>
                    </a:lnTo>
                    <a:lnTo>
                      <a:pt x="522" y="250"/>
                    </a:lnTo>
                    <a:lnTo>
                      <a:pt x="524" y="246"/>
                    </a:lnTo>
                    <a:lnTo>
                      <a:pt x="527" y="242"/>
                    </a:lnTo>
                    <a:lnTo>
                      <a:pt x="528" y="237"/>
                    </a:lnTo>
                    <a:lnTo>
                      <a:pt x="530" y="232"/>
                    </a:lnTo>
                    <a:lnTo>
                      <a:pt x="532" y="228"/>
                    </a:lnTo>
                    <a:lnTo>
                      <a:pt x="534" y="224"/>
                    </a:lnTo>
                    <a:lnTo>
                      <a:pt x="535" y="219"/>
                    </a:lnTo>
                    <a:lnTo>
                      <a:pt x="538" y="216"/>
                    </a:lnTo>
                    <a:lnTo>
                      <a:pt x="539" y="211"/>
                    </a:lnTo>
                    <a:lnTo>
                      <a:pt x="541" y="206"/>
                    </a:lnTo>
                    <a:lnTo>
                      <a:pt x="542" y="202"/>
                    </a:lnTo>
                    <a:lnTo>
                      <a:pt x="545" y="197"/>
                    </a:lnTo>
                    <a:lnTo>
                      <a:pt x="546" y="192"/>
                    </a:lnTo>
                    <a:lnTo>
                      <a:pt x="548" y="189"/>
                    </a:lnTo>
                    <a:lnTo>
                      <a:pt x="551" y="183"/>
                    </a:lnTo>
                    <a:lnTo>
                      <a:pt x="552" y="178"/>
                    </a:lnTo>
                    <a:lnTo>
                      <a:pt x="554" y="173"/>
                    </a:lnTo>
                    <a:lnTo>
                      <a:pt x="555" y="168"/>
                    </a:lnTo>
                    <a:lnTo>
                      <a:pt x="558" y="164"/>
                    </a:lnTo>
                    <a:lnTo>
                      <a:pt x="560" y="159"/>
                    </a:lnTo>
                    <a:lnTo>
                      <a:pt x="561" y="153"/>
                    </a:lnTo>
                    <a:lnTo>
                      <a:pt x="564" y="148"/>
                    </a:lnTo>
                    <a:lnTo>
                      <a:pt x="565" y="144"/>
                    </a:lnTo>
                    <a:lnTo>
                      <a:pt x="566" y="138"/>
                    </a:lnTo>
                    <a:lnTo>
                      <a:pt x="566" y="134"/>
                    </a:lnTo>
                    <a:lnTo>
                      <a:pt x="568" y="132"/>
                    </a:lnTo>
                    <a:lnTo>
                      <a:pt x="568" y="129"/>
                    </a:lnTo>
                    <a:lnTo>
                      <a:pt x="570" y="126"/>
                    </a:lnTo>
                    <a:lnTo>
                      <a:pt x="571" y="123"/>
                    </a:lnTo>
                    <a:lnTo>
                      <a:pt x="572" y="120"/>
                    </a:lnTo>
                    <a:lnTo>
                      <a:pt x="572" y="116"/>
                    </a:lnTo>
                    <a:lnTo>
                      <a:pt x="573" y="114"/>
                    </a:lnTo>
                    <a:lnTo>
                      <a:pt x="574" y="110"/>
                    </a:lnTo>
                    <a:lnTo>
                      <a:pt x="574" y="107"/>
                    </a:lnTo>
                    <a:lnTo>
                      <a:pt x="575" y="104"/>
                    </a:lnTo>
                    <a:lnTo>
                      <a:pt x="577" y="101"/>
                    </a:lnTo>
                    <a:lnTo>
                      <a:pt x="577" y="97"/>
                    </a:lnTo>
                    <a:lnTo>
                      <a:pt x="578" y="95"/>
                    </a:lnTo>
                    <a:lnTo>
                      <a:pt x="578" y="91"/>
                    </a:lnTo>
                    <a:lnTo>
                      <a:pt x="579" y="88"/>
                    </a:lnTo>
                    <a:lnTo>
                      <a:pt x="579" y="85"/>
                    </a:lnTo>
                    <a:lnTo>
                      <a:pt x="579" y="82"/>
                    </a:lnTo>
                    <a:lnTo>
                      <a:pt x="579" y="78"/>
                    </a:lnTo>
                    <a:lnTo>
                      <a:pt x="579" y="76"/>
                    </a:lnTo>
                    <a:lnTo>
                      <a:pt x="578" y="70"/>
                    </a:lnTo>
                    <a:lnTo>
                      <a:pt x="577" y="65"/>
                    </a:lnTo>
                    <a:lnTo>
                      <a:pt x="575" y="60"/>
                    </a:lnTo>
                    <a:lnTo>
                      <a:pt x="573" y="57"/>
                    </a:lnTo>
                    <a:lnTo>
                      <a:pt x="570" y="53"/>
                    </a:lnTo>
                    <a:lnTo>
                      <a:pt x="566" y="51"/>
                    </a:lnTo>
                    <a:lnTo>
                      <a:pt x="561" y="50"/>
                    </a:lnTo>
                    <a:lnTo>
                      <a:pt x="558" y="47"/>
                    </a:lnTo>
                    <a:lnTo>
                      <a:pt x="553" y="46"/>
                    </a:lnTo>
                    <a:lnTo>
                      <a:pt x="548" y="46"/>
                    </a:lnTo>
                    <a:lnTo>
                      <a:pt x="543" y="46"/>
                    </a:lnTo>
                    <a:lnTo>
                      <a:pt x="539" y="46"/>
                    </a:lnTo>
                    <a:lnTo>
                      <a:pt x="533" y="46"/>
                    </a:lnTo>
                    <a:lnTo>
                      <a:pt x="528" y="47"/>
                    </a:lnTo>
                    <a:lnTo>
                      <a:pt x="523" y="49"/>
                    </a:lnTo>
                    <a:lnTo>
                      <a:pt x="519" y="51"/>
                    </a:lnTo>
                    <a:lnTo>
                      <a:pt x="514" y="51"/>
                    </a:lnTo>
                    <a:lnTo>
                      <a:pt x="509" y="53"/>
                    </a:lnTo>
                    <a:lnTo>
                      <a:pt x="504" y="56"/>
                    </a:lnTo>
                    <a:lnTo>
                      <a:pt x="501" y="57"/>
                    </a:lnTo>
                    <a:lnTo>
                      <a:pt x="497" y="59"/>
                    </a:lnTo>
                    <a:lnTo>
                      <a:pt x="494" y="60"/>
                    </a:lnTo>
                    <a:lnTo>
                      <a:pt x="490" y="62"/>
                    </a:lnTo>
                    <a:lnTo>
                      <a:pt x="487" y="64"/>
                    </a:lnTo>
                    <a:lnTo>
                      <a:pt x="483" y="65"/>
                    </a:lnTo>
                    <a:lnTo>
                      <a:pt x="479" y="68"/>
                    </a:lnTo>
                    <a:lnTo>
                      <a:pt x="477" y="70"/>
                    </a:lnTo>
                    <a:lnTo>
                      <a:pt x="473" y="71"/>
                    </a:lnTo>
                    <a:lnTo>
                      <a:pt x="470" y="74"/>
                    </a:lnTo>
                    <a:lnTo>
                      <a:pt x="466" y="76"/>
                    </a:lnTo>
                    <a:lnTo>
                      <a:pt x="463" y="77"/>
                    </a:lnTo>
                    <a:lnTo>
                      <a:pt x="460" y="79"/>
                    </a:lnTo>
                    <a:lnTo>
                      <a:pt x="457" y="82"/>
                    </a:lnTo>
                    <a:lnTo>
                      <a:pt x="453" y="84"/>
                    </a:lnTo>
                    <a:lnTo>
                      <a:pt x="451" y="85"/>
                    </a:lnTo>
                    <a:lnTo>
                      <a:pt x="447" y="89"/>
                    </a:lnTo>
                    <a:lnTo>
                      <a:pt x="444" y="90"/>
                    </a:lnTo>
                    <a:lnTo>
                      <a:pt x="441" y="92"/>
                    </a:lnTo>
                    <a:lnTo>
                      <a:pt x="438" y="95"/>
                    </a:lnTo>
                    <a:lnTo>
                      <a:pt x="434" y="97"/>
                    </a:lnTo>
                    <a:lnTo>
                      <a:pt x="432" y="100"/>
                    </a:lnTo>
                    <a:lnTo>
                      <a:pt x="428" y="102"/>
                    </a:lnTo>
                    <a:lnTo>
                      <a:pt x="425" y="104"/>
                    </a:lnTo>
                    <a:lnTo>
                      <a:pt x="423" y="107"/>
                    </a:lnTo>
                    <a:lnTo>
                      <a:pt x="419" y="109"/>
                    </a:lnTo>
                    <a:lnTo>
                      <a:pt x="415" y="111"/>
                    </a:lnTo>
                    <a:lnTo>
                      <a:pt x="413" y="114"/>
                    </a:lnTo>
                    <a:lnTo>
                      <a:pt x="411" y="116"/>
                    </a:lnTo>
                    <a:lnTo>
                      <a:pt x="407" y="119"/>
                    </a:lnTo>
                    <a:lnTo>
                      <a:pt x="405" y="122"/>
                    </a:lnTo>
                    <a:lnTo>
                      <a:pt x="401" y="125"/>
                    </a:lnTo>
                    <a:lnTo>
                      <a:pt x="399" y="127"/>
                    </a:lnTo>
                    <a:lnTo>
                      <a:pt x="395" y="129"/>
                    </a:lnTo>
                    <a:lnTo>
                      <a:pt x="392" y="132"/>
                    </a:lnTo>
                    <a:lnTo>
                      <a:pt x="389" y="134"/>
                    </a:lnTo>
                    <a:lnTo>
                      <a:pt x="386" y="136"/>
                    </a:lnTo>
                    <a:lnTo>
                      <a:pt x="382" y="140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4" y="148"/>
                    </a:lnTo>
                    <a:lnTo>
                      <a:pt x="368" y="153"/>
                    </a:lnTo>
                    <a:lnTo>
                      <a:pt x="363" y="159"/>
                    </a:lnTo>
                    <a:lnTo>
                      <a:pt x="357" y="165"/>
                    </a:lnTo>
                    <a:lnTo>
                      <a:pt x="353" y="170"/>
                    </a:lnTo>
                    <a:lnTo>
                      <a:pt x="347" y="176"/>
                    </a:lnTo>
                    <a:lnTo>
                      <a:pt x="341" y="181"/>
                    </a:lnTo>
                    <a:lnTo>
                      <a:pt x="337" y="184"/>
                    </a:lnTo>
                    <a:lnTo>
                      <a:pt x="335" y="187"/>
                    </a:lnTo>
                    <a:lnTo>
                      <a:pt x="332" y="190"/>
                    </a:lnTo>
                    <a:lnTo>
                      <a:pt x="330" y="193"/>
                    </a:lnTo>
                    <a:lnTo>
                      <a:pt x="326" y="196"/>
                    </a:lnTo>
                    <a:lnTo>
                      <a:pt x="324" y="199"/>
                    </a:lnTo>
                    <a:lnTo>
                      <a:pt x="322" y="202"/>
                    </a:lnTo>
                    <a:lnTo>
                      <a:pt x="319" y="205"/>
                    </a:lnTo>
                    <a:lnTo>
                      <a:pt x="317" y="209"/>
                    </a:lnTo>
                    <a:lnTo>
                      <a:pt x="313" y="211"/>
                    </a:lnTo>
                    <a:lnTo>
                      <a:pt x="311" y="215"/>
                    </a:lnTo>
                    <a:lnTo>
                      <a:pt x="309" y="217"/>
                    </a:lnTo>
                    <a:lnTo>
                      <a:pt x="304" y="221"/>
                    </a:lnTo>
                    <a:lnTo>
                      <a:pt x="300" y="222"/>
                    </a:lnTo>
                    <a:lnTo>
                      <a:pt x="294" y="222"/>
                    </a:lnTo>
                    <a:lnTo>
                      <a:pt x="290" y="222"/>
                    </a:lnTo>
                    <a:lnTo>
                      <a:pt x="285" y="219"/>
                    </a:lnTo>
                    <a:lnTo>
                      <a:pt x="283" y="217"/>
                    </a:lnTo>
                    <a:lnTo>
                      <a:pt x="281" y="213"/>
                    </a:lnTo>
                    <a:lnTo>
                      <a:pt x="284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9" name="Freeform 328"/>
              <p:cNvSpPr>
                <a:spLocks/>
              </p:cNvSpPr>
              <p:nvPr/>
            </p:nvSpPr>
            <p:spPr bwMode="auto">
              <a:xfrm>
                <a:off x="1656" y="1654"/>
                <a:ext cx="65" cy="31"/>
              </a:xfrm>
              <a:custGeom>
                <a:avLst/>
                <a:gdLst>
                  <a:gd name="T0" fmla="*/ 0 w 194"/>
                  <a:gd name="T1" fmla="*/ 0 h 93"/>
                  <a:gd name="T2" fmla="*/ 0 w 194"/>
                  <a:gd name="T3" fmla="*/ 0 h 93"/>
                  <a:gd name="T4" fmla="*/ 0 w 194"/>
                  <a:gd name="T5" fmla="*/ 0 h 93"/>
                  <a:gd name="T6" fmla="*/ 0 w 194"/>
                  <a:gd name="T7" fmla="*/ 0 h 93"/>
                  <a:gd name="T8" fmla="*/ 0 w 194"/>
                  <a:gd name="T9" fmla="*/ 0 h 93"/>
                  <a:gd name="T10" fmla="*/ 0 w 194"/>
                  <a:gd name="T11" fmla="*/ 0 h 93"/>
                  <a:gd name="T12" fmla="*/ 0 w 194"/>
                  <a:gd name="T13" fmla="*/ 0 h 93"/>
                  <a:gd name="T14" fmla="*/ 0 w 194"/>
                  <a:gd name="T15" fmla="*/ 0 h 93"/>
                  <a:gd name="T16" fmla="*/ 0 w 194"/>
                  <a:gd name="T17" fmla="*/ 0 h 93"/>
                  <a:gd name="T18" fmla="*/ 0 w 194"/>
                  <a:gd name="T19" fmla="*/ 0 h 93"/>
                  <a:gd name="T20" fmla="*/ 0 w 194"/>
                  <a:gd name="T21" fmla="*/ 0 h 93"/>
                  <a:gd name="T22" fmla="*/ 0 w 194"/>
                  <a:gd name="T23" fmla="*/ 0 h 93"/>
                  <a:gd name="T24" fmla="*/ 0 w 194"/>
                  <a:gd name="T25" fmla="*/ 0 h 93"/>
                  <a:gd name="T26" fmla="*/ 0 w 194"/>
                  <a:gd name="T27" fmla="*/ 0 h 93"/>
                  <a:gd name="T28" fmla="*/ 0 w 194"/>
                  <a:gd name="T29" fmla="*/ 0 h 93"/>
                  <a:gd name="T30" fmla="*/ 0 w 194"/>
                  <a:gd name="T31" fmla="*/ 0 h 93"/>
                  <a:gd name="T32" fmla="*/ 0 w 194"/>
                  <a:gd name="T33" fmla="*/ 0 h 93"/>
                  <a:gd name="T34" fmla="*/ 0 w 194"/>
                  <a:gd name="T35" fmla="*/ 0 h 93"/>
                  <a:gd name="T36" fmla="*/ 0 w 194"/>
                  <a:gd name="T37" fmla="*/ 0 h 93"/>
                  <a:gd name="T38" fmla="*/ 0 w 194"/>
                  <a:gd name="T39" fmla="*/ 0 h 93"/>
                  <a:gd name="T40" fmla="*/ 0 w 194"/>
                  <a:gd name="T41" fmla="*/ 0 h 93"/>
                  <a:gd name="T42" fmla="*/ 0 w 194"/>
                  <a:gd name="T43" fmla="*/ 0 h 93"/>
                  <a:gd name="T44" fmla="*/ 0 w 194"/>
                  <a:gd name="T45" fmla="*/ 0 h 93"/>
                  <a:gd name="T46" fmla="*/ 0 w 194"/>
                  <a:gd name="T47" fmla="*/ 0 h 93"/>
                  <a:gd name="T48" fmla="*/ 0 w 194"/>
                  <a:gd name="T49" fmla="*/ 0 h 93"/>
                  <a:gd name="T50" fmla="*/ 0 w 194"/>
                  <a:gd name="T51" fmla="*/ 0 h 93"/>
                  <a:gd name="T52" fmla="*/ 0 w 194"/>
                  <a:gd name="T53" fmla="*/ 0 h 93"/>
                  <a:gd name="T54" fmla="*/ 0 w 194"/>
                  <a:gd name="T55" fmla="*/ 0 h 93"/>
                  <a:gd name="T56" fmla="*/ 0 w 194"/>
                  <a:gd name="T57" fmla="*/ 0 h 93"/>
                  <a:gd name="T58" fmla="*/ 0 w 194"/>
                  <a:gd name="T59" fmla="*/ 0 h 93"/>
                  <a:gd name="T60" fmla="*/ 0 w 194"/>
                  <a:gd name="T61" fmla="*/ 0 h 93"/>
                  <a:gd name="T62" fmla="*/ 0 w 194"/>
                  <a:gd name="T63" fmla="*/ 0 h 93"/>
                  <a:gd name="T64" fmla="*/ 0 w 194"/>
                  <a:gd name="T65" fmla="*/ 0 h 93"/>
                  <a:gd name="T66" fmla="*/ 0 w 194"/>
                  <a:gd name="T67" fmla="*/ 0 h 93"/>
                  <a:gd name="T68" fmla="*/ 0 w 194"/>
                  <a:gd name="T69" fmla="*/ 0 h 93"/>
                  <a:gd name="T70" fmla="*/ 0 w 194"/>
                  <a:gd name="T71" fmla="*/ 0 h 93"/>
                  <a:gd name="T72" fmla="*/ 0 w 194"/>
                  <a:gd name="T73" fmla="*/ 0 h 93"/>
                  <a:gd name="T74" fmla="*/ 0 w 194"/>
                  <a:gd name="T75" fmla="*/ 0 h 93"/>
                  <a:gd name="T76" fmla="*/ 0 w 194"/>
                  <a:gd name="T77" fmla="*/ 0 h 93"/>
                  <a:gd name="T78" fmla="*/ 0 w 194"/>
                  <a:gd name="T79" fmla="*/ 0 h 93"/>
                  <a:gd name="T80" fmla="*/ 0 w 194"/>
                  <a:gd name="T81" fmla="*/ 0 h 93"/>
                  <a:gd name="T82" fmla="*/ 0 w 194"/>
                  <a:gd name="T83" fmla="*/ 0 h 93"/>
                  <a:gd name="T84" fmla="*/ 0 w 194"/>
                  <a:gd name="T85" fmla="*/ 0 h 93"/>
                  <a:gd name="T86" fmla="*/ 0 w 194"/>
                  <a:gd name="T87" fmla="*/ 0 h 93"/>
                  <a:gd name="T88" fmla="*/ 0 w 194"/>
                  <a:gd name="T89" fmla="*/ 0 h 93"/>
                  <a:gd name="T90" fmla="*/ 0 w 194"/>
                  <a:gd name="T91" fmla="*/ 0 h 93"/>
                  <a:gd name="T92" fmla="*/ 0 w 194"/>
                  <a:gd name="T93" fmla="*/ 0 h 93"/>
                  <a:gd name="T94" fmla="*/ 0 w 194"/>
                  <a:gd name="T95" fmla="*/ 0 h 93"/>
                  <a:gd name="T96" fmla="*/ 0 w 194"/>
                  <a:gd name="T97" fmla="*/ 0 h 93"/>
                  <a:gd name="T98" fmla="*/ 0 w 194"/>
                  <a:gd name="T99" fmla="*/ 0 h 93"/>
                  <a:gd name="T100" fmla="*/ 0 w 194"/>
                  <a:gd name="T101" fmla="*/ 0 h 93"/>
                  <a:gd name="T102" fmla="*/ 0 w 194"/>
                  <a:gd name="T103" fmla="*/ 0 h 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94"/>
                  <a:gd name="T157" fmla="*/ 0 h 93"/>
                  <a:gd name="T158" fmla="*/ 194 w 194"/>
                  <a:gd name="T159" fmla="*/ 93 h 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94" h="93">
                    <a:moveTo>
                      <a:pt x="157" y="0"/>
                    </a:moveTo>
                    <a:lnTo>
                      <a:pt x="158" y="0"/>
                    </a:lnTo>
                    <a:lnTo>
                      <a:pt x="163" y="0"/>
                    </a:lnTo>
                    <a:lnTo>
                      <a:pt x="166" y="0"/>
                    </a:lnTo>
                    <a:lnTo>
                      <a:pt x="169" y="1"/>
                    </a:lnTo>
                    <a:lnTo>
                      <a:pt x="171" y="1"/>
                    </a:lnTo>
                    <a:lnTo>
                      <a:pt x="176" y="3"/>
                    </a:lnTo>
                    <a:lnTo>
                      <a:pt x="179" y="3"/>
                    </a:lnTo>
                    <a:lnTo>
                      <a:pt x="182" y="4"/>
                    </a:lnTo>
                    <a:lnTo>
                      <a:pt x="186" y="6"/>
                    </a:lnTo>
                    <a:lnTo>
                      <a:pt x="188" y="8"/>
                    </a:lnTo>
                    <a:lnTo>
                      <a:pt x="190" y="10"/>
                    </a:lnTo>
                    <a:lnTo>
                      <a:pt x="192" y="13"/>
                    </a:lnTo>
                    <a:lnTo>
                      <a:pt x="193" y="15"/>
                    </a:lnTo>
                    <a:lnTo>
                      <a:pt x="194" y="19"/>
                    </a:lnTo>
                    <a:lnTo>
                      <a:pt x="193" y="22"/>
                    </a:lnTo>
                    <a:lnTo>
                      <a:pt x="192" y="26"/>
                    </a:lnTo>
                    <a:lnTo>
                      <a:pt x="189" y="29"/>
                    </a:lnTo>
                    <a:lnTo>
                      <a:pt x="188" y="34"/>
                    </a:lnTo>
                    <a:lnTo>
                      <a:pt x="186" y="39"/>
                    </a:lnTo>
                    <a:lnTo>
                      <a:pt x="182" y="44"/>
                    </a:lnTo>
                    <a:lnTo>
                      <a:pt x="180" y="48"/>
                    </a:lnTo>
                    <a:lnTo>
                      <a:pt x="176" y="53"/>
                    </a:lnTo>
                    <a:lnTo>
                      <a:pt x="173" y="57"/>
                    </a:lnTo>
                    <a:lnTo>
                      <a:pt x="169" y="61"/>
                    </a:lnTo>
                    <a:lnTo>
                      <a:pt x="166" y="65"/>
                    </a:lnTo>
                    <a:lnTo>
                      <a:pt x="162" y="70"/>
                    </a:lnTo>
                    <a:lnTo>
                      <a:pt x="157" y="72"/>
                    </a:lnTo>
                    <a:lnTo>
                      <a:pt x="154" y="76"/>
                    </a:lnTo>
                    <a:lnTo>
                      <a:pt x="150" y="78"/>
                    </a:lnTo>
                    <a:lnTo>
                      <a:pt x="147" y="80"/>
                    </a:lnTo>
                    <a:lnTo>
                      <a:pt x="142" y="80"/>
                    </a:lnTo>
                    <a:lnTo>
                      <a:pt x="139" y="81"/>
                    </a:lnTo>
                    <a:lnTo>
                      <a:pt x="136" y="81"/>
                    </a:lnTo>
                    <a:lnTo>
                      <a:pt x="132" y="83"/>
                    </a:lnTo>
                    <a:lnTo>
                      <a:pt x="129" y="81"/>
                    </a:lnTo>
                    <a:lnTo>
                      <a:pt x="126" y="81"/>
                    </a:lnTo>
                    <a:lnTo>
                      <a:pt x="123" y="81"/>
                    </a:lnTo>
                    <a:lnTo>
                      <a:pt x="119" y="81"/>
                    </a:lnTo>
                    <a:lnTo>
                      <a:pt x="115" y="80"/>
                    </a:lnTo>
                    <a:lnTo>
                      <a:pt x="110" y="80"/>
                    </a:lnTo>
                    <a:lnTo>
                      <a:pt x="106" y="80"/>
                    </a:lnTo>
                    <a:lnTo>
                      <a:pt x="104" y="80"/>
                    </a:lnTo>
                    <a:lnTo>
                      <a:pt x="100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0"/>
                    </a:lnTo>
                    <a:lnTo>
                      <a:pt x="87" y="80"/>
                    </a:lnTo>
                    <a:lnTo>
                      <a:pt x="84" y="81"/>
                    </a:lnTo>
                    <a:lnTo>
                      <a:pt x="79" y="81"/>
                    </a:lnTo>
                    <a:lnTo>
                      <a:pt x="74" y="83"/>
                    </a:lnTo>
                    <a:lnTo>
                      <a:pt x="69" y="83"/>
                    </a:lnTo>
                    <a:lnTo>
                      <a:pt x="65" y="85"/>
                    </a:lnTo>
                    <a:lnTo>
                      <a:pt x="59" y="85"/>
                    </a:lnTo>
                    <a:lnTo>
                      <a:pt x="54" y="86"/>
                    </a:lnTo>
                    <a:lnTo>
                      <a:pt x="49" y="87"/>
                    </a:lnTo>
                    <a:lnTo>
                      <a:pt x="45" y="89"/>
                    </a:lnTo>
                    <a:lnTo>
                      <a:pt x="40" y="89"/>
                    </a:lnTo>
                    <a:lnTo>
                      <a:pt x="36" y="90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19" y="93"/>
                    </a:lnTo>
                    <a:lnTo>
                      <a:pt x="13" y="93"/>
                    </a:lnTo>
                    <a:lnTo>
                      <a:pt x="10" y="93"/>
                    </a:lnTo>
                    <a:lnTo>
                      <a:pt x="7" y="92"/>
                    </a:lnTo>
                    <a:lnTo>
                      <a:pt x="3" y="91"/>
                    </a:lnTo>
                    <a:lnTo>
                      <a:pt x="2" y="90"/>
                    </a:lnTo>
                    <a:lnTo>
                      <a:pt x="1" y="89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1" y="78"/>
                    </a:lnTo>
                    <a:lnTo>
                      <a:pt x="2" y="73"/>
                    </a:lnTo>
                    <a:lnTo>
                      <a:pt x="7" y="70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5" y="62"/>
                    </a:lnTo>
                    <a:lnTo>
                      <a:pt x="19" y="60"/>
                    </a:lnTo>
                    <a:lnTo>
                      <a:pt x="22" y="57"/>
                    </a:lnTo>
                    <a:lnTo>
                      <a:pt x="26" y="54"/>
                    </a:lnTo>
                    <a:lnTo>
                      <a:pt x="30" y="52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5" y="45"/>
                    </a:lnTo>
                    <a:lnTo>
                      <a:pt x="49" y="41"/>
                    </a:lnTo>
                    <a:lnTo>
                      <a:pt x="54" y="39"/>
                    </a:lnTo>
                    <a:lnTo>
                      <a:pt x="59" y="36"/>
                    </a:lnTo>
                    <a:lnTo>
                      <a:pt x="64" y="34"/>
                    </a:lnTo>
                    <a:lnTo>
                      <a:pt x="67" y="32"/>
                    </a:lnTo>
                    <a:lnTo>
                      <a:pt x="72" y="29"/>
                    </a:lnTo>
                    <a:lnTo>
                      <a:pt x="75" y="27"/>
                    </a:lnTo>
                    <a:lnTo>
                      <a:pt x="80" y="26"/>
                    </a:lnTo>
                    <a:lnTo>
                      <a:pt x="84" y="25"/>
                    </a:lnTo>
                    <a:lnTo>
                      <a:pt x="88" y="22"/>
                    </a:lnTo>
                    <a:lnTo>
                      <a:pt x="91" y="21"/>
                    </a:lnTo>
                    <a:lnTo>
                      <a:pt x="94" y="20"/>
                    </a:lnTo>
                    <a:lnTo>
                      <a:pt x="97" y="17"/>
                    </a:lnTo>
                    <a:lnTo>
                      <a:pt x="99" y="17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0" name="Freeform 329"/>
              <p:cNvSpPr>
                <a:spLocks/>
              </p:cNvSpPr>
              <p:nvPr/>
            </p:nvSpPr>
            <p:spPr bwMode="auto">
              <a:xfrm>
                <a:off x="1834" y="1638"/>
                <a:ext cx="96" cy="42"/>
              </a:xfrm>
              <a:custGeom>
                <a:avLst/>
                <a:gdLst>
                  <a:gd name="T0" fmla="*/ 0 w 287"/>
                  <a:gd name="T1" fmla="*/ 0 h 126"/>
                  <a:gd name="T2" fmla="*/ 0 w 287"/>
                  <a:gd name="T3" fmla="*/ 0 h 126"/>
                  <a:gd name="T4" fmla="*/ 0 w 287"/>
                  <a:gd name="T5" fmla="*/ 0 h 126"/>
                  <a:gd name="T6" fmla="*/ 0 w 287"/>
                  <a:gd name="T7" fmla="*/ 0 h 126"/>
                  <a:gd name="T8" fmla="*/ 0 w 287"/>
                  <a:gd name="T9" fmla="*/ 0 h 126"/>
                  <a:gd name="T10" fmla="*/ 0 w 287"/>
                  <a:gd name="T11" fmla="*/ 0 h 126"/>
                  <a:gd name="T12" fmla="*/ 0 w 287"/>
                  <a:gd name="T13" fmla="*/ 0 h 126"/>
                  <a:gd name="T14" fmla="*/ 0 w 287"/>
                  <a:gd name="T15" fmla="*/ 0 h 126"/>
                  <a:gd name="T16" fmla="*/ 0 w 287"/>
                  <a:gd name="T17" fmla="*/ 0 h 126"/>
                  <a:gd name="T18" fmla="*/ 0 w 287"/>
                  <a:gd name="T19" fmla="*/ 0 h 126"/>
                  <a:gd name="T20" fmla="*/ 0 w 287"/>
                  <a:gd name="T21" fmla="*/ 0 h 126"/>
                  <a:gd name="T22" fmla="*/ 0 w 287"/>
                  <a:gd name="T23" fmla="*/ 0 h 126"/>
                  <a:gd name="T24" fmla="*/ 0 w 287"/>
                  <a:gd name="T25" fmla="*/ 0 h 126"/>
                  <a:gd name="T26" fmla="*/ 0 w 287"/>
                  <a:gd name="T27" fmla="*/ 0 h 126"/>
                  <a:gd name="T28" fmla="*/ 0 w 287"/>
                  <a:gd name="T29" fmla="*/ 0 h 126"/>
                  <a:gd name="T30" fmla="*/ 0 w 287"/>
                  <a:gd name="T31" fmla="*/ 0 h 126"/>
                  <a:gd name="T32" fmla="*/ 0 w 287"/>
                  <a:gd name="T33" fmla="*/ 0 h 126"/>
                  <a:gd name="T34" fmla="*/ 0 w 287"/>
                  <a:gd name="T35" fmla="*/ 0 h 126"/>
                  <a:gd name="T36" fmla="*/ 0 w 287"/>
                  <a:gd name="T37" fmla="*/ 0 h 126"/>
                  <a:gd name="T38" fmla="*/ 0 w 287"/>
                  <a:gd name="T39" fmla="*/ 0 h 126"/>
                  <a:gd name="T40" fmla="*/ 0 w 287"/>
                  <a:gd name="T41" fmla="*/ 0 h 126"/>
                  <a:gd name="T42" fmla="*/ 0 w 287"/>
                  <a:gd name="T43" fmla="*/ 0 h 126"/>
                  <a:gd name="T44" fmla="*/ 0 w 287"/>
                  <a:gd name="T45" fmla="*/ 0 h 126"/>
                  <a:gd name="T46" fmla="*/ 0 w 287"/>
                  <a:gd name="T47" fmla="*/ 0 h 126"/>
                  <a:gd name="T48" fmla="*/ 0 w 287"/>
                  <a:gd name="T49" fmla="*/ 0 h 126"/>
                  <a:gd name="T50" fmla="*/ 0 w 287"/>
                  <a:gd name="T51" fmla="*/ 0 h 126"/>
                  <a:gd name="T52" fmla="*/ 0 w 287"/>
                  <a:gd name="T53" fmla="*/ 0 h 126"/>
                  <a:gd name="T54" fmla="*/ 0 w 287"/>
                  <a:gd name="T55" fmla="*/ 0 h 126"/>
                  <a:gd name="T56" fmla="*/ 0 w 287"/>
                  <a:gd name="T57" fmla="*/ 0 h 126"/>
                  <a:gd name="T58" fmla="*/ 0 w 287"/>
                  <a:gd name="T59" fmla="*/ 0 h 126"/>
                  <a:gd name="T60" fmla="*/ 0 w 287"/>
                  <a:gd name="T61" fmla="*/ 0 h 126"/>
                  <a:gd name="T62" fmla="*/ 0 w 287"/>
                  <a:gd name="T63" fmla="*/ 0 h 126"/>
                  <a:gd name="T64" fmla="*/ 0 w 287"/>
                  <a:gd name="T65" fmla="*/ 0 h 126"/>
                  <a:gd name="T66" fmla="*/ 0 w 287"/>
                  <a:gd name="T67" fmla="*/ 0 h 126"/>
                  <a:gd name="T68" fmla="*/ 0 w 287"/>
                  <a:gd name="T69" fmla="*/ 0 h 126"/>
                  <a:gd name="T70" fmla="*/ 0 w 287"/>
                  <a:gd name="T71" fmla="*/ 0 h 126"/>
                  <a:gd name="T72" fmla="*/ 0 w 287"/>
                  <a:gd name="T73" fmla="*/ 0 h 126"/>
                  <a:gd name="T74" fmla="*/ 0 w 287"/>
                  <a:gd name="T75" fmla="*/ 0 h 126"/>
                  <a:gd name="T76" fmla="*/ 0 w 287"/>
                  <a:gd name="T77" fmla="*/ 0 h 126"/>
                  <a:gd name="T78" fmla="*/ 0 w 287"/>
                  <a:gd name="T79" fmla="*/ 0 h 126"/>
                  <a:gd name="T80" fmla="*/ 0 w 287"/>
                  <a:gd name="T81" fmla="*/ 0 h 126"/>
                  <a:gd name="T82" fmla="*/ 0 w 287"/>
                  <a:gd name="T83" fmla="*/ 0 h 126"/>
                  <a:gd name="T84" fmla="*/ 0 w 287"/>
                  <a:gd name="T85" fmla="*/ 0 h 126"/>
                  <a:gd name="T86" fmla="*/ 0 w 287"/>
                  <a:gd name="T87" fmla="*/ 0 h 126"/>
                  <a:gd name="T88" fmla="*/ 0 w 287"/>
                  <a:gd name="T89" fmla="*/ 0 h 126"/>
                  <a:gd name="T90" fmla="*/ 0 w 287"/>
                  <a:gd name="T91" fmla="*/ 0 h 126"/>
                  <a:gd name="T92" fmla="*/ 0 w 287"/>
                  <a:gd name="T93" fmla="*/ 0 h 126"/>
                  <a:gd name="T94" fmla="*/ 0 w 287"/>
                  <a:gd name="T95" fmla="*/ 0 h 126"/>
                  <a:gd name="T96" fmla="*/ 0 w 287"/>
                  <a:gd name="T97" fmla="*/ 0 h 126"/>
                  <a:gd name="T98" fmla="*/ 0 w 287"/>
                  <a:gd name="T99" fmla="*/ 0 h 126"/>
                  <a:gd name="T100" fmla="*/ 0 w 287"/>
                  <a:gd name="T101" fmla="*/ 0 h 126"/>
                  <a:gd name="T102" fmla="*/ 0 w 287"/>
                  <a:gd name="T103" fmla="*/ 0 h 126"/>
                  <a:gd name="T104" fmla="*/ 0 w 287"/>
                  <a:gd name="T105" fmla="*/ 0 h 126"/>
                  <a:gd name="T106" fmla="*/ 0 w 287"/>
                  <a:gd name="T107" fmla="*/ 0 h 126"/>
                  <a:gd name="T108" fmla="*/ 0 w 287"/>
                  <a:gd name="T109" fmla="*/ 0 h 126"/>
                  <a:gd name="T110" fmla="*/ 0 w 287"/>
                  <a:gd name="T111" fmla="*/ 0 h 126"/>
                  <a:gd name="T112" fmla="*/ 0 w 287"/>
                  <a:gd name="T113" fmla="*/ 0 h 126"/>
                  <a:gd name="T114" fmla="*/ 0 w 287"/>
                  <a:gd name="T115" fmla="*/ 0 h 126"/>
                  <a:gd name="T116" fmla="*/ 0 w 287"/>
                  <a:gd name="T117" fmla="*/ 0 h 126"/>
                  <a:gd name="T118" fmla="*/ 0 w 287"/>
                  <a:gd name="T119" fmla="*/ 0 h 126"/>
                  <a:gd name="T120" fmla="*/ 0 w 287"/>
                  <a:gd name="T121" fmla="*/ 0 h 126"/>
                  <a:gd name="T122" fmla="*/ 0 w 287"/>
                  <a:gd name="T123" fmla="*/ 0 h 1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87"/>
                  <a:gd name="T187" fmla="*/ 0 h 126"/>
                  <a:gd name="T188" fmla="*/ 287 w 287"/>
                  <a:gd name="T189" fmla="*/ 126 h 1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87" h="12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1" y="19"/>
                    </a:lnTo>
                    <a:lnTo>
                      <a:pt x="12" y="23"/>
                    </a:lnTo>
                    <a:lnTo>
                      <a:pt x="14" y="27"/>
                    </a:lnTo>
                    <a:lnTo>
                      <a:pt x="17" y="32"/>
                    </a:lnTo>
                    <a:lnTo>
                      <a:pt x="19" y="37"/>
                    </a:lnTo>
                    <a:lnTo>
                      <a:pt x="21" y="42"/>
                    </a:lnTo>
                    <a:lnTo>
                      <a:pt x="25" y="46"/>
                    </a:lnTo>
                    <a:lnTo>
                      <a:pt x="27" y="52"/>
                    </a:lnTo>
                    <a:lnTo>
                      <a:pt x="30" y="57"/>
                    </a:lnTo>
                    <a:lnTo>
                      <a:pt x="33" y="62"/>
                    </a:lnTo>
                    <a:lnTo>
                      <a:pt x="36" y="67"/>
                    </a:lnTo>
                    <a:lnTo>
                      <a:pt x="39" y="73"/>
                    </a:lnTo>
                    <a:lnTo>
                      <a:pt x="42" y="77"/>
                    </a:lnTo>
                    <a:lnTo>
                      <a:pt x="44" y="82"/>
                    </a:lnTo>
                    <a:lnTo>
                      <a:pt x="47" y="87"/>
                    </a:lnTo>
                    <a:lnTo>
                      <a:pt x="51" y="92"/>
                    </a:lnTo>
                    <a:lnTo>
                      <a:pt x="53" y="95"/>
                    </a:lnTo>
                    <a:lnTo>
                      <a:pt x="56" y="99"/>
                    </a:lnTo>
                    <a:lnTo>
                      <a:pt x="58" y="102"/>
                    </a:lnTo>
                    <a:lnTo>
                      <a:pt x="62" y="107"/>
                    </a:lnTo>
                    <a:lnTo>
                      <a:pt x="64" y="109"/>
                    </a:lnTo>
                    <a:lnTo>
                      <a:pt x="66" y="112"/>
                    </a:lnTo>
                    <a:lnTo>
                      <a:pt x="69" y="114"/>
                    </a:lnTo>
                    <a:lnTo>
                      <a:pt x="71" y="116"/>
                    </a:lnTo>
                    <a:lnTo>
                      <a:pt x="72" y="118"/>
                    </a:lnTo>
                    <a:lnTo>
                      <a:pt x="75" y="119"/>
                    </a:lnTo>
                    <a:lnTo>
                      <a:pt x="78" y="120"/>
                    </a:lnTo>
                    <a:lnTo>
                      <a:pt x="83" y="121"/>
                    </a:lnTo>
                    <a:lnTo>
                      <a:pt x="87" y="121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2" y="125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12" y="125"/>
                    </a:lnTo>
                    <a:lnTo>
                      <a:pt x="114" y="125"/>
                    </a:lnTo>
                    <a:lnTo>
                      <a:pt x="117" y="125"/>
                    </a:lnTo>
                    <a:lnTo>
                      <a:pt x="121" y="125"/>
                    </a:lnTo>
                    <a:lnTo>
                      <a:pt x="123" y="125"/>
                    </a:lnTo>
                    <a:lnTo>
                      <a:pt x="127" y="126"/>
                    </a:lnTo>
                    <a:lnTo>
                      <a:pt x="130" y="126"/>
                    </a:lnTo>
                    <a:lnTo>
                      <a:pt x="134" y="126"/>
                    </a:lnTo>
                    <a:lnTo>
                      <a:pt x="138" y="126"/>
                    </a:lnTo>
                    <a:lnTo>
                      <a:pt x="141" y="126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2" y="126"/>
                    </a:lnTo>
                    <a:lnTo>
                      <a:pt x="155" y="126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5" y="125"/>
                    </a:lnTo>
                    <a:lnTo>
                      <a:pt x="170" y="125"/>
                    </a:lnTo>
                    <a:lnTo>
                      <a:pt x="172" y="124"/>
                    </a:lnTo>
                    <a:lnTo>
                      <a:pt x="176" y="124"/>
                    </a:lnTo>
                    <a:lnTo>
                      <a:pt x="179" y="124"/>
                    </a:lnTo>
                    <a:lnTo>
                      <a:pt x="183" y="124"/>
                    </a:lnTo>
                    <a:lnTo>
                      <a:pt x="186" y="124"/>
                    </a:lnTo>
                    <a:lnTo>
                      <a:pt x="190" y="122"/>
                    </a:lnTo>
                    <a:lnTo>
                      <a:pt x="192" y="122"/>
                    </a:lnTo>
                    <a:lnTo>
                      <a:pt x="196" y="122"/>
                    </a:lnTo>
                    <a:lnTo>
                      <a:pt x="199" y="121"/>
                    </a:lnTo>
                    <a:lnTo>
                      <a:pt x="202" y="121"/>
                    </a:lnTo>
                    <a:lnTo>
                      <a:pt x="205" y="121"/>
                    </a:lnTo>
                    <a:lnTo>
                      <a:pt x="209" y="121"/>
                    </a:lnTo>
                    <a:lnTo>
                      <a:pt x="213" y="120"/>
                    </a:lnTo>
                    <a:lnTo>
                      <a:pt x="219" y="119"/>
                    </a:lnTo>
                    <a:lnTo>
                      <a:pt x="224" y="118"/>
                    </a:lnTo>
                    <a:lnTo>
                      <a:pt x="229" y="118"/>
                    </a:lnTo>
                    <a:lnTo>
                      <a:pt x="232" y="116"/>
                    </a:lnTo>
                    <a:lnTo>
                      <a:pt x="236" y="115"/>
                    </a:lnTo>
                    <a:lnTo>
                      <a:pt x="238" y="114"/>
                    </a:lnTo>
                    <a:lnTo>
                      <a:pt x="242" y="114"/>
                    </a:lnTo>
                    <a:lnTo>
                      <a:pt x="245" y="112"/>
                    </a:lnTo>
                    <a:lnTo>
                      <a:pt x="247" y="109"/>
                    </a:lnTo>
                    <a:lnTo>
                      <a:pt x="248" y="107"/>
                    </a:lnTo>
                    <a:lnTo>
                      <a:pt x="248" y="105"/>
                    </a:lnTo>
                    <a:lnTo>
                      <a:pt x="245" y="101"/>
                    </a:lnTo>
                    <a:lnTo>
                      <a:pt x="243" y="99"/>
                    </a:lnTo>
                    <a:lnTo>
                      <a:pt x="241" y="96"/>
                    </a:lnTo>
                    <a:lnTo>
                      <a:pt x="237" y="94"/>
                    </a:lnTo>
                    <a:lnTo>
                      <a:pt x="232" y="90"/>
                    </a:lnTo>
                    <a:lnTo>
                      <a:pt x="228" y="88"/>
                    </a:lnTo>
                    <a:lnTo>
                      <a:pt x="224" y="86"/>
                    </a:lnTo>
                    <a:lnTo>
                      <a:pt x="219" y="83"/>
                    </a:lnTo>
                    <a:lnTo>
                      <a:pt x="215" y="81"/>
                    </a:lnTo>
                    <a:lnTo>
                      <a:pt x="211" y="78"/>
                    </a:lnTo>
                    <a:lnTo>
                      <a:pt x="209" y="76"/>
                    </a:lnTo>
                    <a:lnTo>
                      <a:pt x="205" y="74"/>
                    </a:lnTo>
                    <a:lnTo>
                      <a:pt x="204" y="71"/>
                    </a:lnTo>
                    <a:lnTo>
                      <a:pt x="204" y="69"/>
                    </a:lnTo>
                    <a:lnTo>
                      <a:pt x="206" y="68"/>
                    </a:lnTo>
                    <a:lnTo>
                      <a:pt x="211" y="68"/>
                    </a:lnTo>
                    <a:lnTo>
                      <a:pt x="213" y="68"/>
                    </a:lnTo>
                    <a:lnTo>
                      <a:pt x="217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8" y="68"/>
                    </a:lnTo>
                    <a:lnTo>
                      <a:pt x="232" y="68"/>
                    </a:lnTo>
                    <a:lnTo>
                      <a:pt x="236" y="68"/>
                    </a:lnTo>
                    <a:lnTo>
                      <a:pt x="241" y="69"/>
                    </a:lnTo>
                    <a:lnTo>
                      <a:pt x="244" y="69"/>
                    </a:lnTo>
                    <a:lnTo>
                      <a:pt x="248" y="69"/>
                    </a:lnTo>
                    <a:lnTo>
                      <a:pt x="253" y="70"/>
                    </a:lnTo>
                    <a:lnTo>
                      <a:pt x="256" y="70"/>
                    </a:lnTo>
                    <a:lnTo>
                      <a:pt x="261" y="70"/>
                    </a:lnTo>
                    <a:lnTo>
                      <a:pt x="264" y="71"/>
                    </a:lnTo>
                    <a:lnTo>
                      <a:pt x="268" y="71"/>
                    </a:lnTo>
                    <a:lnTo>
                      <a:pt x="272" y="73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2" y="74"/>
                    </a:lnTo>
                    <a:lnTo>
                      <a:pt x="286" y="74"/>
                    </a:lnTo>
                    <a:lnTo>
                      <a:pt x="287" y="75"/>
                    </a:lnTo>
                    <a:lnTo>
                      <a:pt x="262" y="35"/>
                    </a:lnTo>
                    <a:lnTo>
                      <a:pt x="16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1" name="Freeform 330"/>
              <p:cNvSpPr>
                <a:spLocks/>
              </p:cNvSpPr>
              <p:nvPr/>
            </p:nvSpPr>
            <p:spPr bwMode="auto">
              <a:xfrm>
                <a:off x="1852" y="1636"/>
                <a:ext cx="86" cy="27"/>
              </a:xfrm>
              <a:custGeom>
                <a:avLst/>
                <a:gdLst>
                  <a:gd name="T0" fmla="*/ 0 w 260"/>
                  <a:gd name="T1" fmla="*/ 0 h 81"/>
                  <a:gd name="T2" fmla="*/ 0 w 260"/>
                  <a:gd name="T3" fmla="*/ 0 h 81"/>
                  <a:gd name="T4" fmla="*/ 0 w 260"/>
                  <a:gd name="T5" fmla="*/ 0 h 81"/>
                  <a:gd name="T6" fmla="*/ 0 w 260"/>
                  <a:gd name="T7" fmla="*/ 0 h 81"/>
                  <a:gd name="T8" fmla="*/ 0 w 260"/>
                  <a:gd name="T9" fmla="*/ 0 h 81"/>
                  <a:gd name="T10" fmla="*/ 0 w 260"/>
                  <a:gd name="T11" fmla="*/ 0 h 81"/>
                  <a:gd name="T12" fmla="*/ 0 w 260"/>
                  <a:gd name="T13" fmla="*/ 0 h 81"/>
                  <a:gd name="T14" fmla="*/ 0 w 260"/>
                  <a:gd name="T15" fmla="*/ 0 h 81"/>
                  <a:gd name="T16" fmla="*/ 0 w 260"/>
                  <a:gd name="T17" fmla="*/ 0 h 81"/>
                  <a:gd name="T18" fmla="*/ 0 w 260"/>
                  <a:gd name="T19" fmla="*/ 0 h 81"/>
                  <a:gd name="T20" fmla="*/ 0 w 260"/>
                  <a:gd name="T21" fmla="*/ 0 h 81"/>
                  <a:gd name="T22" fmla="*/ 0 w 260"/>
                  <a:gd name="T23" fmla="*/ 0 h 81"/>
                  <a:gd name="T24" fmla="*/ 0 w 260"/>
                  <a:gd name="T25" fmla="*/ 0 h 81"/>
                  <a:gd name="T26" fmla="*/ 0 w 260"/>
                  <a:gd name="T27" fmla="*/ 0 h 81"/>
                  <a:gd name="T28" fmla="*/ 0 w 260"/>
                  <a:gd name="T29" fmla="*/ 0 h 81"/>
                  <a:gd name="T30" fmla="*/ 0 w 260"/>
                  <a:gd name="T31" fmla="*/ 0 h 81"/>
                  <a:gd name="T32" fmla="*/ 0 w 260"/>
                  <a:gd name="T33" fmla="*/ 0 h 81"/>
                  <a:gd name="T34" fmla="*/ 0 w 260"/>
                  <a:gd name="T35" fmla="*/ 0 h 81"/>
                  <a:gd name="T36" fmla="*/ 0 w 260"/>
                  <a:gd name="T37" fmla="*/ 0 h 81"/>
                  <a:gd name="T38" fmla="*/ 0 w 260"/>
                  <a:gd name="T39" fmla="*/ 0 h 81"/>
                  <a:gd name="T40" fmla="*/ 0 w 260"/>
                  <a:gd name="T41" fmla="*/ 0 h 81"/>
                  <a:gd name="T42" fmla="*/ 0 w 260"/>
                  <a:gd name="T43" fmla="*/ 0 h 81"/>
                  <a:gd name="T44" fmla="*/ 0 w 260"/>
                  <a:gd name="T45" fmla="*/ 0 h 81"/>
                  <a:gd name="T46" fmla="*/ 0 w 260"/>
                  <a:gd name="T47" fmla="*/ 0 h 81"/>
                  <a:gd name="T48" fmla="*/ 0 w 260"/>
                  <a:gd name="T49" fmla="*/ 0 h 81"/>
                  <a:gd name="T50" fmla="*/ 0 w 260"/>
                  <a:gd name="T51" fmla="*/ 0 h 81"/>
                  <a:gd name="T52" fmla="*/ 0 w 260"/>
                  <a:gd name="T53" fmla="*/ 0 h 81"/>
                  <a:gd name="T54" fmla="*/ 0 w 260"/>
                  <a:gd name="T55" fmla="*/ 0 h 81"/>
                  <a:gd name="T56" fmla="*/ 0 w 260"/>
                  <a:gd name="T57" fmla="*/ 0 h 81"/>
                  <a:gd name="T58" fmla="*/ 0 w 260"/>
                  <a:gd name="T59" fmla="*/ 0 h 81"/>
                  <a:gd name="T60" fmla="*/ 0 w 260"/>
                  <a:gd name="T61" fmla="*/ 0 h 81"/>
                  <a:gd name="T62" fmla="*/ 0 w 260"/>
                  <a:gd name="T63" fmla="*/ 0 h 81"/>
                  <a:gd name="T64" fmla="*/ 0 w 260"/>
                  <a:gd name="T65" fmla="*/ 0 h 81"/>
                  <a:gd name="T66" fmla="*/ 0 w 260"/>
                  <a:gd name="T67" fmla="*/ 0 h 81"/>
                  <a:gd name="T68" fmla="*/ 0 w 260"/>
                  <a:gd name="T69" fmla="*/ 0 h 81"/>
                  <a:gd name="T70" fmla="*/ 0 w 260"/>
                  <a:gd name="T71" fmla="*/ 0 h 81"/>
                  <a:gd name="T72" fmla="*/ 0 w 260"/>
                  <a:gd name="T73" fmla="*/ 0 h 81"/>
                  <a:gd name="T74" fmla="*/ 0 w 260"/>
                  <a:gd name="T75" fmla="*/ 0 h 81"/>
                  <a:gd name="T76" fmla="*/ 0 w 260"/>
                  <a:gd name="T77" fmla="*/ 0 h 81"/>
                  <a:gd name="T78" fmla="*/ 0 w 260"/>
                  <a:gd name="T79" fmla="*/ 0 h 81"/>
                  <a:gd name="T80" fmla="*/ 0 w 260"/>
                  <a:gd name="T81" fmla="*/ 0 h 81"/>
                  <a:gd name="T82" fmla="*/ 0 w 260"/>
                  <a:gd name="T83" fmla="*/ 0 h 81"/>
                  <a:gd name="T84" fmla="*/ 0 w 260"/>
                  <a:gd name="T85" fmla="*/ 0 h 81"/>
                  <a:gd name="T86" fmla="*/ 0 w 260"/>
                  <a:gd name="T87" fmla="*/ 0 h 81"/>
                  <a:gd name="T88" fmla="*/ 0 w 260"/>
                  <a:gd name="T89" fmla="*/ 0 h 81"/>
                  <a:gd name="T90" fmla="*/ 0 w 260"/>
                  <a:gd name="T91" fmla="*/ 0 h 81"/>
                  <a:gd name="T92" fmla="*/ 0 w 260"/>
                  <a:gd name="T93" fmla="*/ 0 h 81"/>
                  <a:gd name="T94" fmla="*/ 0 w 260"/>
                  <a:gd name="T95" fmla="*/ 0 h 81"/>
                  <a:gd name="T96" fmla="*/ 0 w 260"/>
                  <a:gd name="T97" fmla="*/ 0 h 81"/>
                  <a:gd name="T98" fmla="*/ 0 w 260"/>
                  <a:gd name="T99" fmla="*/ 0 h 81"/>
                  <a:gd name="T100" fmla="*/ 0 w 260"/>
                  <a:gd name="T101" fmla="*/ 0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0"/>
                  <a:gd name="T154" fmla="*/ 0 h 81"/>
                  <a:gd name="T155" fmla="*/ 260 w 260"/>
                  <a:gd name="T156" fmla="*/ 81 h 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0" h="81">
                    <a:moveTo>
                      <a:pt x="9" y="4"/>
                    </a:moveTo>
                    <a:lnTo>
                      <a:pt x="12" y="4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3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0" y="4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1" y="6"/>
                    </a:lnTo>
                    <a:lnTo>
                      <a:pt x="156" y="8"/>
                    </a:lnTo>
                    <a:lnTo>
                      <a:pt x="159" y="8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70" y="10"/>
                    </a:lnTo>
                    <a:lnTo>
                      <a:pt x="174" y="11"/>
                    </a:lnTo>
                    <a:lnTo>
                      <a:pt x="178" y="12"/>
                    </a:lnTo>
                    <a:lnTo>
                      <a:pt x="182" y="13"/>
                    </a:lnTo>
                    <a:lnTo>
                      <a:pt x="185" y="15"/>
                    </a:lnTo>
                    <a:lnTo>
                      <a:pt x="189" y="16"/>
                    </a:lnTo>
                    <a:lnTo>
                      <a:pt x="194" y="17"/>
                    </a:lnTo>
                    <a:lnTo>
                      <a:pt x="196" y="18"/>
                    </a:lnTo>
                    <a:lnTo>
                      <a:pt x="200" y="19"/>
                    </a:lnTo>
                    <a:lnTo>
                      <a:pt x="203" y="21"/>
                    </a:lnTo>
                    <a:lnTo>
                      <a:pt x="208" y="22"/>
                    </a:lnTo>
                    <a:lnTo>
                      <a:pt x="210" y="24"/>
                    </a:lnTo>
                    <a:lnTo>
                      <a:pt x="214" y="25"/>
                    </a:lnTo>
                    <a:lnTo>
                      <a:pt x="219" y="27"/>
                    </a:lnTo>
                    <a:lnTo>
                      <a:pt x="222" y="28"/>
                    </a:lnTo>
                    <a:lnTo>
                      <a:pt x="225" y="30"/>
                    </a:lnTo>
                    <a:lnTo>
                      <a:pt x="228" y="31"/>
                    </a:lnTo>
                    <a:lnTo>
                      <a:pt x="233" y="34"/>
                    </a:lnTo>
                    <a:lnTo>
                      <a:pt x="236" y="35"/>
                    </a:lnTo>
                    <a:lnTo>
                      <a:pt x="239" y="36"/>
                    </a:lnTo>
                    <a:lnTo>
                      <a:pt x="242" y="38"/>
                    </a:lnTo>
                    <a:lnTo>
                      <a:pt x="247" y="41"/>
                    </a:lnTo>
                    <a:lnTo>
                      <a:pt x="251" y="43"/>
                    </a:lnTo>
                    <a:lnTo>
                      <a:pt x="253" y="46"/>
                    </a:lnTo>
                    <a:lnTo>
                      <a:pt x="257" y="48"/>
                    </a:lnTo>
                    <a:lnTo>
                      <a:pt x="259" y="53"/>
                    </a:lnTo>
                    <a:lnTo>
                      <a:pt x="260" y="56"/>
                    </a:lnTo>
                    <a:lnTo>
                      <a:pt x="260" y="60"/>
                    </a:lnTo>
                    <a:lnTo>
                      <a:pt x="260" y="63"/>
                    </a:lnTo>
                    <a:lnTo>
                      <a:pt x="259" y="67"/>
                    </a:lnTo>
                    <a:lnTo>
                      <a:pt x="258" y="72"/>
                    </a:lnTo>
                    <a:lnTo>
                      <a:pt x="255" y="74"/>
                    </a:lnTo>
                    <a:lnTo>
                      <a:pt x="253" y="76"/>
                    </a:lnTo>
                    <a:lnTo>
                      <a:pt x="248" y="79"/>
                    </a:lnTo>
                    <a:lnTo>
                      <a:pt x="246" y="81"/>
                    </a:lnTo>
                    <a:lnTo>
                      <a:pt x="241" y="81"/>
                    </a:lnTo>
                    <a:lnTo>
                      <a:pt x="238" y="81"/>
                    </a:lnTo>
                    <a:lnTo>
                      <a:pt x="233" y="80"/>
                    </a:lnTo>
                    <a:lnTo>
                      <a:pt x="229" y="79"/>
                    </a:lnTo>
                    <a:lnTo>
                      <a:pt x="226" y="76"/>
                    </a:lnTo>
                    <a:lnTo>
                      <a:pt x="222" y="74"/>
                    </a:lnTo>
                    <a:lnTo>
                      <a:pt x="219" y="73"/>
                    </a:lnTo>
                    <a:lnTo>
                      <a:pt x="216" y="70"/>
                    </a:lnTo>
                    <a:lnTo>
                      <a:pt x="213" y="69"/>
                    </a:lnTo>
                    <a:lnTo>
                      <a:pt x="209" y="68"/>
                    </a:lnTo>
                    <a:lnTo>
                      <a:pt x="207" y="66"/>
                    </a:lnTo>
                    <a:lnTo>
                      <a:pt x="203" y="64"/>
                    </a:lnTo>
                    <a:lnTo>
                      <a:pt x="200" y="62"/>
                    </a:lnTo>
                    <a:lnTo>
                      <a:pt x="196" y="61"/>
                    </a:lnTo>
                    <a:lnTo>
                      <a:pt x="194" y="59"/>
                    </a:lnTo>
                    <a:lnTo>
                      <a:pt x="190" y="57"/>
                    </a:lnTo>
                    <a:lnTo>
                      <a:pt x="187" y="56"/>
                    </a:lnTo>
                    <a:lnTo>
                      <a:pt x="184" y="54"/>
                    </a:lnTo>
                    <a:lnTo>
                      <a:pt x="181" y="53"/>
                    </a:lnTo>
                    <a:lnTo>
                      <a:pt x="177" y="51"/>
                    </a:lnTo>
                    <a:lnTo>
                      <a:pt x="174" y="50"/>
                    </a:lnTo>
                    <a:lnTo>
                      <a:pt x="170" y="48"/>
                    </a:lnTo>
                    <a:lnTo>
                      <a:pt x="166" y="47"/>
                    </a:lnTo>
                    <a:lnTo>
                      <a:pt x="164" y="46"/>
                    </a:lnTo>
                    <a:lnTo>
                      <a:pt x="160" y="44"/>
                    </a:lnTo>
                    <a:lnTo>
                      <a:pt x="157" y="43"/>
                    </a:lnTo>
                    <a:lnTo>
                      <a:pt x="153" y="42"/>
                    </a:lnTo>
                    <a:lnTo>
                      <a:pt x="151" y="41"/>
                    </a:lnTo>
                    <a:lnTo>
                      <a:pt x="146" y="40"/>
                    </a:lnTo>
                    <a:lnTo>
                      <a:pt x="144" y="38"/>
                    </a:lnTo>
                    <a:lnTo>
                      <a:pt x="140" y="37"/>
                    </a:lnTo>
                    <a:lnTo>
                      <a:pt x="137" y="36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6" y="34"/>
                    </a:lnTo>
                    <a:lnTo>
                      <a:pt x="124" y="32"/>
                    </a:lnTo>
                    <a:lnTo>
                      <a:pt x="120" y="31"/>
                    </a:lnTo>
                    <a:lnTo>
                      <a:pt x="117" y="30"/>
                    </a:lnTo>
                    <a:lnTo>
                      <a:pt x="112" y="29"/>
                    </a:lnTo>
                    <a:lnTo>
                      <a:pt x="110" y="28"/>
                    </a:lnTo>
                    <a:lnTo>
                      <a:pt x="106" y="28"/>
                    </a:lnTo>
                    <a:lnTo>
                      <a:pt x="102" y="27"/>
                    </a:lnTo>
                    <a:lnTo>
                      <a:pt x="99" y="25"/>
                    </a:lnTo>
                    <a:lnTo>
                      <a:pt x="95" y="25"/>
                    </a:lnTo>
                    <a:lnTo>
                      <a:pt x="92" y="24"/>
                    </a:lnTo>
                    <a:lnTo>
                      <a:pt x="88" y="24"/>
                    </a:lnTo>
                    <a:lnTo>
                      <a:pt x="85" y="23"/>
                    </a:lnTo>
                    <a:lnTo>
                      <a:pt x="81" y="23"/>
                    </a:lnTo>
                    <a:lnTo>
                      <a:pt x="77" y="23"/>
                    </a:lnTo>
                    <a:lnTo>
                      <a:pt x="74" y="22"/>
                    </a:lnTo>
                    <a:lnTo>
                      <a:pt x="70" y="22"/>
                    </a:lnTo>
                    <a:lnTo>
                      <a:pt x="68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49" y="19"/>
                    </a:lnTo>
                    <a:lnTo>
                      <a:pt x="45" y="19"/>
                    </a:lnTo>
                    <a:lnTo>
                      <a:pt x="42" y="19"/>
                    </a:lnTo>
                    <a:lnTo>
                      <a:pt x="40" y="21"/>
                    </a:lnTo>
                    <a:lnTo>
                      <a:pt x="35" y="21"/>
                    </a:lnTo>
                    <a:lnTo>
                      <a:pt x="31" y="21"/>
                    </a:lnTo>
                    <a:lnTo>
                      <a:pt x="28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2" name="Freeform 331"/>
              <p:cNvSpPr>
                <a:spLocks/>
              </p:cNvSpPr>
              <p:nvPr/>
            </p:nvSpPr>
            <p:spPr bwMode="auto">
              <a:xfrm>
                <a:off x="1646" y="1649"/>
                <a:ext cx="77" cy="39"/>
              </a:xfrm>
              <a:custGeom>
                <a:avLst/>
                <a:gdLst>
                  <a:gd name="T0" fmla="*/ 0 w 230"/>
                  <a:gd name="T1" fmla="*/ 0 h 119"/>
                  <a:gd name="T2" fmla="*/ 0 w 230"/>
                  <a:gd name="T3" fmla="*/ 0 h 119"/>
                  <a:gd name="T4" fmla="*/ 0 w 230"/>
                  <a:gd name="T5" fmla="*/ 0 h 119"/>
                  <a:gd name="T6" fmla="*/ 0 w 230"/>
                  <a:gd name="T7" fmla="*/ 0 h 119"/>
                  <a:gd name="T8" fmla="*/ 0 w 230"/>
                  <a:gd name="T9" fmla="*/ 0 h 119"/>
                  <a:gd name="T10" fmla="*/ 0 w 230"/>
                  <a:gd name="T11" fmla="*/ 0 h 119"/>
                  <a:gd name="T12" fmla="*/ 0 w 230"/>
                  <a:gd name="T13" fmla="*/ 0 h 119"/>
                  <a:gd name="T14" fmla="*/ 0 w 230"/>
                  <a:gd name="T15" fmla="*/ 0 h 119"/>
                  <a:gd name="T16" fmla="*/ 0 w 230"/>
                  <a:gd name="T17" fmla="*/ 0 h 119"/>
                  <a:gd name="T18" fmla="*/ 0 w 230"/>
                  <a:gd name="T19" fmla="*/ 0 h 119"/>
                  <a:gd name="T20" fmla="*/ 0 w 230"/>
                  <a:gd name="T21" fmla="*/ 0 h 119"/>
                  <a:gd name="T22" fmla="*/ 0 w 230"/>
                  <a:gd name="T23" fmla="*/ 0 h 119"/>
                  <a:gd name="T24" fmla="*/ 0 w 230"/>
                  <a:gd name="T25" fmla="*/ 0 h 119"/>
                  <a:gd name="T26" fmla="*/ 0 w 230"/>
                  <a:gd name="T27" fmla="*/ 0 h 119"/>
                  <a:gd name="T28" fmla="*/ 0 w 230"/>
                  <a:gd name="T29" fmla="*/ 0 h 119"/>
                  <a:gd name="T30" fmla="*/ 0 w 230"/>
                  <a:gd name="T31" fmla="*/ 0 h 119"/>
                  <a:gd name="T32" fmla="*/ 0 w 230"/>
                  <a:gd name="T33" fmla="*/ 0 h 119"/>
                  <a:gd name="T34" fmla="*/ 0 w 230"/>
                  <a:gd name="T35" fmla="*/ 0 h 119"/>
                  <a:gd name="T36" fmla="*/ 0 w 230"/>
                  <a:gd name="T37" fmla="*/ 0 h 119"/>
                  <a:gd name="T38" fmla="*/ 0 w 230"/>
                  <a:gd name="T39" fmla="*/ 0 h 119"/>
                  <a:gd name="T40" fmla="*/ 0 w 230"/>
                  <a:gd name="T41" fmla="*/ 0 h 119"/>
                  <a:gd name="T42" fmla="*/ 0 w 230"/>
                  <a:gd name="T43" fmla="*/ 0 h 119"/>
                  <a:gd name="T44" fmla="*/ 0 w 230"/>
                  <a:gd name="T45" fmla="*/ 0 h 119"/>
                  <a:gd name="T46" fmla="*/ 0 w 230"/>
                  <a:gd name="T47" fmla="*/ 0 h 119"/>
                  <a:gd name="T48" fmla="*/ 0 w 230"/>
                  <a:gd name="T49" fmla="*/ 0 h 119"/>
                  <a:gd name="T50" fmla="*/ 0 w 230"/>
                  <a:gd name="T51" fmla="*/ 0 h 119"/>
                  <a:gd name="T52" fmla="*/ 0 w 230"/>
                  <a:gd name="T53" fmla="*/ 0 h 119"/>
                  <a:gd name="T54" fmla="*/ 0 w 230"/>
                  <a:gd name="T55" fmla="*/ 0 h 119"/>
                  <a:gd name="T56" fmla="*/ 0 w 230"/>
                  <a:gd name="T57" fmla="*/ 0 h 119"/>
                  <a:gd name="T58" fmla="*/ 0 w 230"/>
                  <a:gd name="T59" fmla="*/ 0 h 119"/>
                  <a:gd name="T60" fmla="*/ 0 w 230"/>
                  <a:gd name="T61" fmla="*/ 0 h 119"/>
                  <a:gd name="T62" fmla="*/ 0 w 230"/>
                  <a:gd name="T63" fmla="*/ 0 h 119"/>
                  <a:gd name="T64" fmla="*/ 0 w 230"/>
                  <a:gd name="T65" fmla="*/ 0 h 119"/>
                  <a:gd name="T66" fmla="*/ 0 w 230"/>
                  <a:gd name="T67" fmla="*/ 0 h 119"/>
                  <a:gd name="T68" fmla="*/ 0 w 230"/>
                  <a:gd name="T69" fmla="*/ 0 h 119"/>
                  <a:gd name="T70" fmla="*/ 0 w 230"/>
                  <a:gd name="T71" fmla="*/ 0 h 119"/>
                  <a:gd name="T72" fmla="*/ 0 w 230"/>
                  <a:gd name="T73" fmla="*/ 0 h 119"/>
                  <a:gd name="T74" fmla="*/ 0 w 230"/>
                  <a:gd name="T75" fmla="*/ 0 h 119"/>
                  <a:gd name="T76" fmla="*/ 0 w 230"/>
                  <a:gd name="T77" fmla="*/ 0 h 119"/>
                  <a:gd name="T78" fmla="*/ 0 w 230"/>
                  <a:gd name="T79" fmla="*/ 0 h 119"/>
                  <a:gd name="T80" fmla="*/ 0 w 230"/>
                  <a:gd name="T81" fmla="*/ 0 h 119"/>
                  <a:gd name="T82" fmla="*/ 0 w 230"/>
                  <a:gd name="T83" fmla="*/ 0 h 119"/>
                  <a:gd name="T84" fmla="*/ 0 w 230"/>
                  <a:gd name="T85" fmla="*/ 0 h 119"/>
                  <a:gd name="T86" fmla="*/ 0 w 230"/>
                  <a:gd name="T87" fmla="*/ 0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119"/>
                  <a:gd name="T134" fmla="*/ 230 w 230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119">
                    <a:moveTo>
                      <a:pt x="6" y="99"/>
                    </a:moveTo>
                    <a:lnTo>
                      <a:pt x="8" y="95"/>
                    </a:lnTo>
                    <a:lnTo>
                      <a:pt x="12" y="94"/>
                    </a:lnTo>
                    <a:lnTo>
                      <a:pt x="14" y="90"/>
                    </a:lnTo>
                    <a:lnTo>
                      <a:pt x="18" y="89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6" y="82"/>
                    </a:lnTo>
                    <a:lnTo>
                      <a:pt x="30" y="80"/>
                    </a:lnTo>
                    <a:lnTo>
                      <a:pt x="34" y="75"/>
                    </a:lnTo>
                    <a:lnTo>
                      <a:pt x="40" y="71"/>
                    </a:lnTo>
                    <a:lnTo>
                      <a:pt x="43" y="70"/>
                    </a:lnTo>
                    <a:lnTo>
                      <a:pt x="46" y="69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7" y="62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70" y="55"/>
                    </a:lnTo>
                    <a:lnTo>
                      <a:pt x="72" y="54"/>
                    </a:lnTo>
                    <a:lnTo>
                      <a:pt x="76" y="52"/>
                    </a:lnTo>
                    <a:lnTo>
                      <a:pt x="79" y="51"/>
                    </a:lnTo>
                    <a:lnTo>
                      <a:pt x="82" y="50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2" y="45"/>
                    </a:lnTo>
                    <a:lnTo>
                      <a:pt x="97" y="44"/>
                    </a:lnTo>
                    <a:lnTo>
                      <a:pt x="101" y="42"/>
                    </a:lnTo>
                    <a:lnTo>
                      <a:pt x="105" y="41"/>
                    </a:lnTo>
                    <a:lnTo>
                      <a:pt x="110" y="38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24" y="30"/>
                    </a:lnTo>
                    <a:lnTo>
                      <a:pt x="129" y="26"/>
                    </a:lnTo>
                    <a:lnTo>
                      <a:pt x="134" y="25"/>
                    </a:lnTo>
                    <a:lnTo>
                      <a:pt x="136" y="24"/>
                    </a:lnTo>
                    <a:lnTo>
                      <a:pt x="139" y="23"/>
                    </a:lnTo>
                    <a:lnTo>
                      <a:pt x="142" y="22"/>
                    </a:lnTo>
                    <a:lnTo>
                      <a:pt x="146" y="22"/>
                    </a:lnTo>
                    <a:lnTo>
                      <a:pt x="150" y="20"/>
                    </a:lnTo>
                    <a:lnTo>
                      <a:pt x="154" y="19"/>
                    </a:lnTo>
                    <a:lnTo>
                      <a:pt x="159" y="17"/>
                    </a:lnTo>
                    <a:lnTo>
                      <a:pt x="162" y="16"/>
                    </a:lnTo>
                    <a:lnTo>
                      <a:pt x="167" y="14"/>
                    </a:lnTo>
                    <a:lnTo>
                      <a:pt x="171" y="13"/>
                    </a:lnTo>
                    <a:lnTo>
                      <a:pt x="174" y="12"/>
                    </a:lnTo>
                    <a:lnTo>
                      <a:pt x="178" y="11"/>
                    </a:lnTo>
                    <a:lnTo>
                      <a:pt x="181" y="10"/>
                    </a:lnTo>
                    <a:lnTo>
                      <a:pt x="185" y="9"/>
                    </a:lnTo>
                    <a:lnTo>
                      <a:pt x="188" y="7"/>
                    </a:lnTo>
                    <a:lnTo>
                      <a:pt x="192" y="6"/>
                    </a:lnTo>
                    <a:lnTo>
                      <a:pt x="196" y="5"/>
                    </a:lnTo>
                    <a:lnTo>
                      <a:pt x="200" y="3"/>
                    </a:lnTo>
                    <a:lnTo>
                      <a:pt x="205" y="1"/>
                    </a:lnTo>
                    <a:lnTo>
                      <a:pt x="210" y="1"/>
                    </a:lnTo>
                    <a:lnTo>
                      <a:pt x="213" y="0"/>
                    </a:lnTo>
                    <a:lnTo>
                      <a:pt x="217" y="0"/>
                    </a:lnTo>
                    <a:lnTo>
                      <a:pt x="220" y="0"/>
                    </a:lnTo>
                    <a:lnTo>
                      <a:pt x="223" y="3"/>
                    </a:lnTo>
                    <a:lnTo>
                      <a:pt x="225" y="4"/>
                    </a:lnTo>
                    <a:lnTo>
                      <a:pt x="228" y="6"/>
                    </a:lnTo>
                    <a:lnTo>
                      <a:pt x="229" y="10"/>
                    </a:lnTo>
                    <a:lnTo>
                      <a:pt x="230" y="13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30" y="23"/>
                    </a:lnTo>
                    <a:lnTo>
                      <a:pt x="229" y="26"/>
                    </a:lnTo>
                    <a:lnTo>
                      <a:pt x="226" y="29"/>
                    </a:lnTo>
                    <a:lnTo>
                      <a:pt x="225" y="31"/>
                    </a:lnTo>
                    <a:lnTo>
                      <a:pt x="222" y="32"/>
                    </a:lnTo>
                    <a:lnTo>
                      <a:pt x="218" y="35"/>
                    </a:lnTo>
                    <a:lnTo>
                      <a:pt x="213" y="36"/>
                    </a:lnTo>
                    <a:lnTo>
                      <a:pt x="209" y="36"/>
                    </a:lnTo>
                    <a:lnTo>
                      <a:pt x="205" y="37"/>
                    </a:lnTo>
                    <a:lnTo>
                      <a:pt x="201" y="38"/>
                    </a:lnTo>
                    <a:lnTo>
                      <a:pt x="197" y="39"/>
                    </a:lnTo>
                    <a:lnTo>
                      <a:pt x="193" y="39"/>
                    </a:lnTo>
                    <a:lnTo>
                      <a:pt x="188" y="41"/>
                    </a:lnTo>
                    <a:lnTo>
                      <a:pt x="186" y="41"/>
                    </a:lnTo>
                    <a:lnTo>
                      <a:pt x="181" y="41"/>
                    </a:lnTo>
                    <a:lnTo>
                      <a:pt x="178" y="42"/>
                    </a:lnTo>
                    <a:lnTo>
                      <a:pt x="173" y="43"/>
                    </a:lnTo>
                    <a:lnTo>
                      <a:pt x="169" y="44"/>
                    </a:lnTo>
                    <a:lnTo>
                      <a:pt x="166" y="44"/>
                    </a:lnTo>
                    <a:lnTo>
                      <a:pt x="161" y="45"/>
                    </a:lnTo>
                    <a:lnTo>
                      <a:pt x="158" y="46"/>
                    </a:lnTo>
                    <a:lnTo>
                      <a:pt x="153" y="48"/>
                    </a:lnTo>
                    <a:lnTo>
                      <a:pt x="149" y="49"/>
                    </a:lnTo>
                    <a:lnTo>
                      <a:pt x="147" y="50"/>
                    </a:lnTo>
                    <a:lnTo>
                      <a:pt x="145" y="50"/>
                    </a:lnTo>
                    <a:lnTo>
                      <a:pt x="142" y="51"/>
                    </a:lnTo>
                    <a:lnTo>
                      <a:pt x="137" y="52"/>
                    </a:lnTo>
                    <a:lnTo>
                      <a:pt x="133" y="55"/>
                    </a:lnTo>
                    <a:lnTo>
                      <a:pt x="129" y="57"/>
                    </a:lnTo>
                    <a:lnTo>
                      <a:pt x="124" y="60"/>
                    </a:lnTo>
                    <a:lnTo>
                      <a:pt x="120" y="62"/>
                    </a:lnTo>
                    <a:lnTo>
                      <a:pt x="115" y="65"/>
                    </a:lnTo>
                    <a:lnTo>
                      <a:pt x="111" y="67"/>
                    </a:lnTo>
                    <a:lnTo>
                      <a:pt x="108" y="68"/>
                    </a:lnTo>
                    <a:lnTo>
                      <a:pt x="104" y="69"/>
                    </a:lnTo>
                    <a:lnTo>
                      <a:pt x="101" y="70"/>
                    </a:lnTo>
                    <a:lnTo>
                      <a:pt x="97" y="71"/>
                    </a:lnTo>
                    <a:lnTo>
                      <a:pt x="95" y="73"/>
                    </a:lnTo>
                    <a:lnTo>
                      <a:pt x="91" y="75"/>
                    </a:lnTo>
                    <a:lnTo>
                      <a:pt x="88" y="76"/>
                    </a:lnTo>
                    <a:lnTo>
                      <a:pt x="85" y="77"/>
                    </a:lnTo>
                    <a:lnTo>
                      <a:pt x="82" y="78"/>
                    </a:lnTo>
                    <a:lnTo>
                      <a:pt x="78" y="80"/>
                    </a:lnTo>
                    <a:lnTo>
                      <a:pt x="76" y="81"/>
                    </a:lnTo>
                    <a:lnTo>
                      <a:pt x="70" y="83"/>
                    </a:lnTo>
                    <a:lnTo>
                      <a:pt x="65" y="87"/>
                    </a:lnTo>
                    <a:lnTo>
                      <a:pt x="62" y="88"/>
                    </a:lnTo>
                    <a:lnTo>
                      <a:pt x="58" y="89"/>
                    </a:lnTo>
                    <a:lnTo>
                      <a:pt x="56" y="90"/>
                    </a:lnTo>
                    <a:lnTo>
                      <a:pt x="53" y="93"/>
                    </a:lnTo>
                    <a:lnTo>
                      <a:pt x="47" y="95"/>
                    </a:lnTo>
                    <a:lnTo>
                      <a:pt x="41" y="99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3" y="105"/>
                    </a:lnTo>
                    <a:lnTo>
                      <a:pt x="31" y="107"/>
                    </a:lnTo>
                    <a:lnTo>
                      <a:pt x="27" y="109"/>
                    </a:lnTo>
                    <a:lnTo>
                      <a:pt x="25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14" y="118"/>
                    </a:lnTo>
                    <a:lnTo>
                      <a:pt x="9" y="119"/>
                    </a:lnTo>
                    <a:lnTo>
                      <a:pt x="5" y="118"/>
                    </a:lnTo>
                    <a:lnTo>
                      <a:pt x="2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2" y="102"/>
                    </a:lnTo>
                    <a:lnTo>
                      <a:pt x="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3" name="Freeform 332"/>
              <p:cNvSpPr>
                <a:spLocks/>
              </p:cNvSpPr>
              <p:nvPr/>
            </p:nvSpPr>
            <p:spPr bwMode="auto">
              <a:xfrm>
                <a:off x="1636" y="1451"/>
                <a:ext cx="27" cy="23"/>
              </a:xfrm>
              <a:custGeom>
                <a:avLst/>
                <a:gdLst>
                  <a:gd name="T0" fmla="*/ 0 w 82"/>
                  <a:gd name="T1" fmla="*/ 0 h 69"/>
                  <a:gd name="T2" fmla="*/ 0 w 82"/>
                  <a:gd name="T3" fmla="*/ 0 h 69"/>
                  <a:gd name="T4" fmla="*/ 0 w 82"/>
                  <a:gd name="T5" fmla="*/ 0 h 69"/>
                  <a:gd name="T6" fmla="*/ 0 w 82"/>
                  <a:gd name="T7" fmla="*/ 0 h 69"/>
                  <a:gd name="T8" fmla="*/ 0 w 82"/>
                  <a:gd name="T9" fmla="*/ 0 h 69"/>
                  <a:gd name="T10" fmla="*/ 0 w 82"/>
                  <a:gd name="T11" fmla="*/ 0 h 69"/>
                  <a:gd name="T12" fmla="*/ 0 w 82"/>
                  <a:gd name="T13" fmla="*/ 0 h 69"/>
                  <a:gd name="T14" fmla="*/ 0 w 82"/>
                  <a:gd name="T15" fmla="*/ 0 h 69"/>
                  <a:gd name="T16" fmla="*/ 0 w 82"/>
                  <a:gd name="T17" fmla="*/ 0 h 69"/>
                  <a:gd name="T18" fmla="*/ 0 w 82"/>
                  <a:gd name="T19" fmla="*/ 0 h 69"/>
                  <a:gd name="T20" fmla="*/ 0 w 82"/>
                  <a:gd name="T21" fmla="*/ 0 h 69"/>
                  <a:gd name="T22" fmla="*/ 0 w 82"/>
                  <a:gd name="T23" fmla="*/ 0 h 69"/>
                  <a:gd name="T24" fmla="*/ 0 w 82"/>
                  <a:gd name="T25" fmla="*/ 0 h 69"/>
                  <a:gd name="T26" fmla="*/ 0 w 82"/>
                  <a:gd name="T27" fmla="*/ 0 h 69"/>
                  <a:gd name="T28" fmla="*/ 0 w 82"/>
                  <a:gd name="T29" fmla="*/ 0 h 69"/>
                  <a:gd name="T30" fmla="*/ 0 w 82"/>
                  <a:gd name="T31" fmla="*/ 0 h 69"/>
                  <a:gd name="T32" fmla="*/ 0 w 82"/>
                  <a:gd name="T33" fmla="*/ 0 h 69"/>
                  <a:gd name="T34" fmla="*/ 0 w 82"/>
                  <a:gd name="T35" fmla="*/ 0 h 69"/>
                  <a:gd name="T36" fmla="*/ 0 w 82"/>
                  <a:gd name="T37" fmla="*/ 0 h 69"/>
                  <a:gd name="T38" fmla="*/ 0 w 82"/>
                  <a:gd name="T39" fmla="*/ 0 h 69"/>
                  <a:gd name="T40" fmla="*/ 0 w 82"/>
                  <a:gd name="T41" fmla="*/ 0 h 69"/>
                  <a:gd name="T42" fmla="*/ 0 w 82"/>
                  <a:gd name="T43" fmla="*/ 0 h 69"/>
                  <a:gd name="T44" fmla="*/ 0 w 82"/>
                  <a:gd name="T45" fmla="*/ 0 h 69"/>
                  <a:gd name="T46" fmla="*/ 0 w 82"/>
                  <a:gd name="T47" fmla="*/ 0 h 69"/>
                  <a:gd name="T48" fmla="*/ 0 w 82"/>
                  <a:gd name="T49" fmla="*/ 0 h 69"/>
                  <a:gd name="T50" fmla="*/ 0 w 82"/>
                  <a:gd name="T51" fmla="*/ 0 h 69"/>
                  <a:gd name="T52" fmla="*/ 0 w 82"/>
                  <a:gd name="T53" fmla="*/ 0 h 69"/>
                  <a:gd name="T54" fmla="*/ 0 w 82"/>
                  <a:gd name="T55" fmla="*/ 0 h 69"/>
                  <a:gd name="T56" fmla="*/ 0 w 82"/>
                  <a:gd name="T57" fmla="*/ 0 h 69"/>
                  <a:gd name="T58" fmla="*/ 0 w 82"/>
                  <a:gd name="T59" fmla="*/ 0 h 69"/>
                  <a:gd name="T60" fmla="*/ 0 w 82"/>
                  <a:gd name="T61" fmla="*/ 0 h 69"/>
                  <a:gd name="T62" fmla="*/ 0 w 82"/>
                  <a:gd name="T63" fmla="*/ 0 h 69"/>
                  <a:gd name="T64" fmla="*/ 0 w 82"/>
                  <a:gd name="T65" fmla="*/ 0 h 69"/>
                  <a:gd name="T66" fmla="*/ 0 w 82"/>
                  <a:gd name="T67" fmla="*/ 0 h 69"/>
                  <a:gd name="T68" fmla="*/ 0 w 82"/>
                  <a:gd name="T69" fmla="*/ 0 h 69"/>
                  <a:gd name="T70" fmla="*/ 0 w 82"/>
                  <a:gd name="T71" fmla="*/ 0 h 69"/>
                  <a:gd name="T72" fmla="*/ 0 w 82"/>
                  <a:gd name="T73" fmla="*/ 0 h 69"/>
                  <a:gd name="T74" fmla="*/ 0 w 82"/>
                  <a:gd name="T75" fmla="*/ 0 h 69"/>
                  <a:gd name="T76" fmla="*/ 0 w 82"/>
                  <a:gd name="T77" fmla="*/ 0 h 69"/>
                  <a:gd name="T78" fmla="*/ 0 w 82"/>
                  <a:gd name="T79" fmla="*/ 0 h 69"/>
                  <a:gd name="T80" fmla="*/ 0 w 82"/>
                  <a:gd name="T81" fmla="*/ 0 h 69"/>
                  <a:gd name="T82" fmla="*/ 0 w 82"/>
                  <a:gd name="T83" fmla="*/ 0 h 69"/>
                  <a:gd name="T84" fmla="*/ 0 w 82"/>
                  <a:gd name="T85" fmla="*/ 0 h 69"/>
                  <a:gd name="T86" fmla="*/ 0 w 82"/>
                  <a:gd name="T87" fmla="*/ 0 h 69"/>
                  <a:gd name="T88" fmla="*/ 0 w 82"/>
                  <a:gd name="T89" fmla="*/ 0 h 69"/>
                  <a:gd name="T90" fmla="*/ 0 w 82"/>
                  <a:gd name="T91" fmla="*/ 0 h 69"/>
                  <a:gd name="T92" fmla="*/ 0 w 82"/>
                  <a:gd name="T93" fmla="*/ 0 h 69"/>
                  <a:gd name="T94" fmla="*/ 0 w 82"/>
                  <a:gd name="T95" fmla="*/ 0 h 69"/>
                  <a:gd name="T96" fmla="*/ 0 w 82"/>
                  <a:gd name="T97" fmla="*/ 0 h 69"/>
                  <a:gd name="T98" fmla="*/ 0 w 82"/>
                  <a:gd name="T99" fmla="*/ 0 h 69"/>
                  <a:gd name="T100" fmla="*/ 0 w 82"/>
                  <a:gd name="T101" fmla="*/ 0 h 69"/>
                  <a:gd name="T102" fmla="*/ 0 w 82"/>
                  <a:gd name="T103" fmla="*/ 0 h 69"/>
                  <a:gd name="T104" fmla="*/ 0 w 82"/>
                  <a:gd name="T105" fmla="*/ 0 h 69"/>
                  <a:gd name="T106" fmla="*/ 0 w 82"/>
                  <a:gd name="T107" fmla="*/ 0 h 69"/>
                  <a:gd name="T108" fmla="*/ 0 w 82"/>
                  <a:gd name="T109" fmla="*/ 0 h 69"/>
                  <a:gd name="T110" fmla="*/ 0 w 82"/>
                  <a:gd name="T111" fmla="*/ 0 h 69"/>
                  <a:gd name="T112" fmla="*/ 0 w 82"/>
                  <a:gd name="T113" fmla="*/ 0 h 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2"/>
                  <a:gd name="T172" fmla="*/ 0 h 69"/>
                  <a:gd name="T173" fmla="*/ 82 w 82"/>
                  <a:gd name="T174" fmla="*/ 69 h 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2" h="69">
                    <a:moveTo>
                      <a:pt x="21" y="9"/>
                    </a:moveTo>
                    <a:lnTo>
                      <a:pt x="21" y="7"/>
                    </a:lnTo>
                    <a:lnTo>
                      <a:pt x="22" y="7"/>
                    </a:lnTo>
                    <a:lnTo>
                      <a:pt x="25" y="6"/>
                    </a:lnTo>
                    <a:lnTo>
                      <a:pt x="28" y="5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1"/>
                    </a:lnTo>
                    <a:lnTo>
                      <a:pt x="69" y="3"/>
                    </a:lnTo>
                    <a:lnTo>
                      <a:pt x="72" y="6"/>
                    </a:lnTo>
                    <a:lnTo>
                      <a:pt x="76" y="9"/>
                    </a:lnTo>
                    <a:lnTo>
                      <a:pt x="79" y="15"/>
                    </a:lnTo>
                    <a:lnTo>
                      <a:pt x="81" y="19"/>
                    </a:lnTo>
                    <a:lnTo>
                      <a:pt x="82" y="25"/>
                    </a:lnTo>
                    <a:lnTo>
                      <a:pt x="81" y="30"/>
                    </a:lnTo>
                    <a:lnTo>
                      <a:pt x="79" y="36"/>
                    </a:lnTo>
                    <a:lnTo>
                      <a:pt x="77" y="41"/>
                    </a:lnTo>
                    <a:lnTo>
                      <a:pt x="75" y="45"/>
                    </a:lnTo>
                    <a:lnTo>
                      <a:pt x="71" y="50"/>
                    </a:lnTo>
                    <a:lnTo>
                      <a:pt x="66" y="56"/>
                    </a:lnTo>
                    <a:lnTo>
                      <a:pt x="60" y="60"/>
                    </a:lnTo>
                    <a:lnTo>
                      <a:pt x="56" y="63"/>
                    </a:lnTo>
                    <a:lnTo>
                      <a:pt x="52" y="64"/>
                    </a:lnTo>
                    <a:lnTo>
                      <a:pt x="48" y="66"/>
                    </a:lnTo>
                    <a:lnTo>
                      <a:pt x="46" y="67"/>
                    </a:lnTo>
                    <a:lnTo>
                      <a:pt x="44" y="68"/>
                    </a:lnTo>
                    <a:lnTo>
                      <a:pt x="40" y="68"/>
                    </a:lnTo>
                    <a:lnTo>
                      <a:pt x="37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5" y="64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7" y="60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1" y="38"/>
                    </a:lnTo>
                    <a:lnTo>
                      <a:pt x="1" y="35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6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A5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4" name="Freeform 333"/>
              <p:cNvSpPr>
                <a:spLocks/>
              </p:cNvSpPr>
              <p:nvPr/>
            </p:nvSpPr>
            <p:spPr bwMode="auto">
              <a:xfrm>
                <a:off x="1632" y="1447"/>
                <a:ext cx="49" cy="45"/>
              </a:xfrm>
              <a:custGeom>
                <a:avLst/>
                <a:gdLst>
                  <a:gd name="T0" fmla="*/ 0 w 147"/>
                  <a:gd name="T1" fmla="*/ 0 h 136"/>
                  <a:gd name="T2" fmla="*/ 0 w 147"/>
                  <a:gd name="T3" fmla="*/ 0 h 136"/>
                  <a:gd name="T4" fmla="*/ 0 w 147"/>
                  <a:gd name="T5" fmla="*/ 0 h 136"/>
                  <a:gd name="T6" fmla="*/ 0 w 147"/>
                  <a:gd name="T7" fmla="*/ 0 h 136"/>
                  <a:gd name="T8" fmla="*/ 0 w 147"/>
                  <a:gd name="T9" fmla="*/ 0 h 136"/>
                  <a:gd name="T10" fmla="*/ 0 w 147"/>
                  <a:gd name="T11" fmla="*/ 0 h 136"/>
                  <a:gd name="T12" fmla="*/ 0 w 147"/>
                  <a:gd name="T13" fmla="*/ 0 h 136"/>
                  <a:gd name="T14" fmla="*/ 0 w 147"/>
                  <a:gd name="T15" fmla="*/ 0 h 136"/>
                  <a:gd name="T16" fmla="*/ 0 w 147"/>
                  <a:gd name="T17" fmla="*/ 0 h 136"/>
                  <a:gd name="T18" fmla="*/ 0 w 147"/>
                  <a:gd name="T19" fmla="*/ 0 h 136"/>
                  <a:gd name="T20" fmla="*/ 0 w 147"/>
                  <a:gd name="T21" fmla="*/ 0 h 136"/>
                  <a:gd name="T22" fmla="*/ 0 w 147"/>
                  <a:gd name="T23" fmla="*/ 0 h 136"/>
                  <a:gd name="T24" fmla="*/ 0 w 147"/>
                  <a:gd name="T25" fmla="*/ 0 h 136"/>
                  <a:gd name="T26" fmla="*/ 0 w 147"/>
                  <a:gd name="T27" fmla="*/ 0 h 136"/>
                  <a:gd name="T28" fmla="*/ 0 w 147"/>
                  <a:gd name="T29" fmla="*/ 0 h 136"/>
                  <a:gd name="T30" fmla="*/ 0 w 147"/>
                  <a:gd name="T31" fmla="*/ 0 h 136"/>
                  <a:gd name="T32" fmla="*/ 0 w 147"/>
                  <a:gd name="T33" fmla="*/ 0 h 136"/>
                  <a:gd name="T34" fmla="*/ 0 w 147"/>
                  <a:gd name="T35" fmla="*/ 0 h 136"/>
                  <a:gd name="T36" fmla="*/ 0 w 147"/>
                  <a:gd name="T37" fmla="*/ 0 h 136"/>
                  <a:gd name="T38" fmla="*/ 0 w 147"/>
                  <a:gd name="T39" fmla="*/ 0 h 136"/>
                  <a:gd name="T40" fmla="*/ 0 w 147"/>
                  <a:gd name="T41" fmla="*/ 0 h 136"/>
                  <a:gd name="T42" fmla="*/ 0 w 147"/>
                  <a:gd name="T43" fmla="*/ 0 h 136"/>
                  <a:gd name="T44" fmla="*/ 0 w 147"/>
                  <a:gd name="T45" fmla="*/ 0 h 136"/>
                  <a:gd name="T46" fmla="*/ 0 w 147"/>
                  <a:gd name="T47" fmla="*/ 0 h 136"/>
                  <a:gd name="T48" fmla="*/ 0 w 147"/>
                  <a:gd name="T49" fmla="*/ 0 h 136"/>
                  <a:gd name="T50" fmla="*/ 0 w 147"/>
                  <a:gd name="T51" fmla="*/ 0 h 136"/>
                  <a:gd name="T52" fmla="*/ 0 w 147"/>
                  <a:gd name="T53" fmla="*/ 0 h 136"/>
                  <a:gd name="T54" fmla="*/ 0 w 147"/>
                  <a:gd name="T55" fmla="*/ 0 h 136"/>
                  <a:gd name="T56" fmla="*/ 0 w 147"/>
                  <a:gd name="T57" fmla="*/ 0 h 136"/>
                  <a:gd name="T58" fmla="*/ 0 w 147"/>
                  <a:gd name="T59" fmla="*/ 0 h 136"/>
                  <a:gd name="T60" fmla="*/ 0 w 147"/>
                  <a:gd name="T61" fmla="*/ 0 h 136"/>
                  <a:gd name="T62" fmla="*/ 0 w 147"/>
                  <a:gd name="T63" fmla="*/ 0 h 136"/>
                  <a:gd name="T64" fmla="*/ 0 w 147"/>
                  <a:gd name="T65" fmla="*/ 0 h 136"/>
                  <a:gd name="T66" fmla="*/ 0 w 147"/>
                  <a:gd name="T67" fmla="*/ 0 h 136"/>
                  <a:gd name="T68" fmla="*/ 0 w 147"/>
                  <a:gd name="T69" fmla="*/ 0 h 136"/>
                  <a:gd name="T70" fmla="*/ 0 w 147"/>
                  <a:gd name="T71" fmla="*/ 0 h 136"/>
                  <a:gd name="T72" fmla="*/ 0 w 147"/>
                  <a:gd name="T73" fmla="*/ 0 h 136"/>
                  <a:gd name="T74" fmla="*/ 0 w 147"/>
                  <a:gd name="T75" fmla="*/ 0 h 136"/>
                  <a:gd name="T76" fmla="*/ 0 w 147"/>
                  <a:gd name="T77" fmla="*/ 0 h 136"/>
                  <a:gd name="T78" fmla="*/ 0 w 147"/>
                  <a:gd name="T79" fmla="*/ 0 h 136"/>
                  <a:gd name="T80" fmla="*/ 0 w 147"/>
                  <a:gd name="T81" fmla="*/ 0 h 136"/>
                  <a:gd name="T82" fmla="*/ 0 w 147"/>
                  <a:gd name="T83" fmla="*/ 0 h 136"/>
                  <a:gd name="T84" fmla="*/ 0 w 147"/>
                  <a:gd name="T85" fmla="*/ 0 h 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7"/>
                  <a:gd name="T130" fmla="*/ 0 h 136"/>
                  <a:gd name="T131" fmla="*/ 147 w 147"/>
                  <a:gd name="T132" fmla="*/ 136 h 1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7" h="136">
                    <a:moveTo>
                      <a:pt x="54" y="18"/>
                    </a:moveTo>
                    <a:lnTo>
                      <a:pt x="51" y="20"/>
                    </a:lnTo>
                    <a:lnTo>
                      <a:pt x="49" y="23"/>
                    </a:lnTo>
                    <a:lnTo>
                      <a:pt x="45" y="25"/>
                    </a:lnTo>
                    <a:lnTo>
                      <a:pt x="44" y="29"/>
                    </a:lnTo>
                    <a:lnTo>
                      <a:pt x="42" y="32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7" y="42"/>
                    </a:lnTo>
                    <a:lnTo>
                      <a:pt x="36" y="44"/>
                    </a:lnTo>
                    <a:lnTo>
                      <a:pt x="35" y="47"/>
                    </a:lnTo>
                    <a:lnTo>
                      <a:pt x="35" y="51"/>
                    </a:lnTo>
                    <a:lnTo>
                      <a:pt x="35" y="55"/>
                    </a:lnTo>
                    <a:lnTo>
                      <a:pt x="35" y="58"/>
                    </a:lnTo>
                    <a:lnTo>
                      <a:pt x="37" y="63"/>
                    </a:lnTo>
                    <a:lnTo>
                      <a:pt x="38" y="66"/>
                    </a:lnTo>
                    <a:lnTo>
                      <a:pt x="40" y="71"/>
                    </a:lnTo>
                    <a:lnTo>
                      <a:pt x="43" y="76"/>
                    </a:lnTo>
                    <a:lnTo>
                      <a:pt x="47" y="80"/>
                    </a:lnTo>
                    <a:lnTo>
                      <a:pt x="50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64" y="85"/>
                    </a:lnTo>
                    <a:lnTo>
                      <a:pt x="68" y="87"/>
                    </a:lnTo>
                    <a:lnTo>
                      <a:pt x="70" y="85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80" y="85"/>
                    </a:lnTo>
                    <a:lnTo>
                      <a:pt x="82" y="84"/>
                    </a:lnTo>
                    <a:lnTo>
                      <a:pt x="85" y="83"/>
                    </a:lnTo>
                    <a:lnTo>
                      <a:pt x="88" y="81"/>
                    </a:lnTo>
                    <a:lnTo>
                      <a:pt x="91" y="80"/>
                    </a:lnTo>
                    <a:lnTo>
                      <a:pt x="92" y="76"/>
                    </a:lnTo>
                    <a:lnTo>
                      <a:pt x="93" y="75"/>
                    </a:lnTo>
                    <a:lnTo>
                      <a:pt x="94" y="71"/>
                    </a:lnTo>
                    <a:lnTo>
                      <a:pt x="96" y="68"/>
                    </a:lnTo>
                    <a:lnTo>
                      <a:pt x="96" y="64"/>
                    </a:lnTo>
                    <a:lnTo>
                      <a:pt x="98" y="61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4" y="52"/>
                    </a:lnTo>
                    <a:lnTo>
                      <a:pt x="107" y="50"/>
                    </a:lnTo>
                    <a:lnTo>
                      <a:pt x="112" y="47"/>
                    </a:lnTo>
                    <a:lnTo>
                      <a:pt x="117" y="46"/>
                    </a:lnTo>
                    <a:lnTo>
                      <a:pt x="121" y="45"/>
                    </a:lnTo>
                    <a:lnTo>
                      <a:pt x="126" y="46"/>
                    </a:lnTo>
                    <a:lnTo>
                      <a:pt x="131" y="47"/>
                    </a:lnTo>
                    <a:lnTo>
                      <a:pt x="134" y="50"/>
                    </a:lnTo>
                    <a:lnTo>
                      <a:pt x="138" y="52"/>
                    </a:lnTo>
                    <a:lnTo>
                      <a:pt x="141" y="56"/>
                    </a:lnTo>
                    <a:lnTo>
                      <a:pt x="145" y="61"/>
                    </a:lnTo>
                    <a:lnTo>
                      <a:pt x="146" y="65"/>
                    </a:lnTo>
                    <a:lnTo>
                      <a:pt x="146" y="68"/>
                    </a:lnTo>
                    <a:lnTo>
                      <a:pt x="147" y="71"/>
                    </a:lnTo>
                    <a:lnTo>
                      <a:pt x="147" y="75"/>
                    </a:lnTo>
                    <a:lnTo>
                      <a:pt x="147" y="77"/>
                    </a:lnTo>
                    <a:lnTo>
                      <a:pt x="146" y="83"/>
                    </a:lnTo>
                    <a:lnTo>
                      <a:pt x="144" y="89"/>
                    </a:lnTo>
                    <a:lnTo>
                      <a:pt x="141" y="94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3" y="108"/>
                    </a:lnTo>
                    <a:lnTo>
                      <a:pt x="131" y="112"/>
                    </a:lnTo>
                    <a:lnTo>
                      <a:pt x="127" y="116"/>
                    </a:lnTo>
                    <a:lnTo>
                      <a:pt x="123" y="119"/>
                    </a:lnTo>
                    <a:lnTo>
                      <a:pt x="119" y="122"/>
                    </a:lnTo>
                    <a:lnTo>
                      <a:pt x="114" y="125"/>
                    </a:lnTo>
                    <a:lnTo>
                      <a:pt x="109" y="128"/>
                    </a:lnTo>
                    <a:lnTo>
                      <a:pt x="105" y="131"/>
                    </a:lnTo>
                    <a:lnTo>
                      <a:pt x="100" y="133"/>
                    </a:lnTo>
                    <a:lnTo>
                      <a:pt x="94" y="134"/>
                    </a:lnTo>
                    <a:lnTo>
                      <a:pt x="89" y="135"/>
                    </a:lnTo>
                    <a:lnTo>
                      <a:pt x="86" y="135"/>
                    </a:lnTo>
                    <a:lnTo>
                      <a:pt x="82" y="136"/>
                    </a:lnTo>
                    <a:lnTo>
                      <a:pt x="79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69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60" y="135"/>
                    </a:lnTo>
                    <a:lnTo>
                      <a:pt x="56" y="134"/>
                    </a:lnTo>
                    <a:lnTo>
                      <a:pt x="54" y="133"/>
                    </a:lnTo>
                    <a:lnTo>
                      <a:pt x="50" y="133"/>
                    </a:lnTo>
                    <a:lnTo>
                      <a:pt x="44" y="131"/>
                    </a:lnTo>
                    <a:lnTo>
                      <a:pt x="40" y="128"/>
                    </a:lnTo>
                    <a:lnTo>
                      <a:pt x="34" y="125"/>
                    </a:lnTo>
                    <a:lnTo>
                      <a:pt x="29" y="122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08"/>
                    </a:lnTo>
                    <a:lnTo>
                      <a:pt x="12" y="103"/>
                    </a:lnTo>
                    <a:lnTo>
                      <a:pt x="9" y="99"/>
                    </a:lnTo>
                    <a:lnTo>
                      <a:pt x="6" y="93"/>
                    </a:lnTo>
                    <a:lnTo>
                      <a:pt x="5" y="89"/>
                    </a:lnTo>
                    <a:lnTo>
                      <a:pt x="3" y="85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7" y="19"/>
                    </a:lnTo>
                    <a:lnTo>
                      <a:pt x="21" y="14"/>
                    </a:lnTo>
                    <a:lnTo>
                      <a:pt x="25" y="11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56" y="6"/>
                    </a:lnTo>
                    <a:lnTo>
                      <a:pt x="57" y="10"/>
                    </a:lnTo>
                    <a:lnTo>
                      <a:pt x="56" y="13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5" name="Freeform 334"/>
              <p:cNvSpPr>
                <a:spLocks/>
              </p:cNvSpPr>
              <p:nvPr/>
            </p:nvSpPr>
            <p:spPr bwMode="auto">
              <a:xfrm>
                <a:off x="1798" y="1572"/>
                <a:ext cx="70" cy="109"/>
              </a:xfrm>
              <a:custGeom>
                <a:avLst/>
                <a:gdLst>
                  <a:gd name="T0" fmla="*/ 0 w 212"/>
                  <a:gd name="T1" fmla="*/ 0 h 326"/>
                  <a:gd name="T2" fmla="*/ 0 w 212"/>
                  <a:gd name="T3" fmla="*/ 0 h 326"/>
                  <a:gd name="T4" fmla="*/ 0 w 212"/>
                  <a:gd name="T5" fmla="*/ 0 h 326"/>
                  <a:gd name="T6" fmla="*/ 0 w 212"/>
                  <a:gd name="T7" fmla="*/ 0 h 326"/>
                  <a:gd name="T8" fmla="*/ 0 w 212"/>
                  <a:gd name="T9" fmla="*/ 0 h 326"/>
                  <a:gd name="T10" fmla="*/ 0 w 212"/>
                  <a:gd name="T11" fmla="*/ 0 h 326"/>
                  <a:gd name="T12" fmla="*/ 0 w 212"/>
                  <a:gd name="T13" fmla="*/ 0 h 326"/>
                  <a:gd name="T14" fmla="*/ 0 w 212"/>
                  <a:gd name="T15" fmla="*/ 0 h 326"/>
                  <a:gd name="T16" fmla="*/ 0 w 212"/>
                  <a:gd name="T17" fmla="*/ 0 h 326"/>
                  <a:gd name="T18" fmla="*/ 0 w 212"/>
                  <a:gd name="T19" fmla="*/ 0 h 326"/>
                  <a:gd name="T20" fmla="*/ 0 w 212"/>
                  <a:gd name="T21" fmla="*/ 0 h 326"/>
                  <a:gd name="T22" fmla="*/ 0 w 212"/>
                  <a:gd name="T23" fmla="*/ 0 h 326"/>
                  <a:gd name="T24" fmla="*/ 0 w 212"/>
                  <a:gd name="T25" fmla="*/ 0 h 326"/>
                  <a:gd name="T26" fmla="*/ 0 w 212"/>
                  <a:gd name="T27" fmla="*/ 0 h 326"/>
                  <a:gd name="T28" fmla="*/ 0 w 212"/>
                  <a:gd name="T29" fmla="*/ 0 h 326"/>
                  <a:gd name="T30" fmla="*/ 0 w 212"/>
                  <a:gd name="T31" fmla="*/ 0 h 326"/>
                  <a:gd name="T32" fmla="*/ 0 w 212"/>
                  <a:gd name="T33" fmla="*/ 0 h 326"/>
                  <a:gd name="T34" fmla="*/ 0 w 212"/>
                  <a:gd name="T35" fmla="*/ 0 h 326"/>
                  <a:gd name="T36" fmla="*/ 0 w 212"/>
                  <a:gd name="T37" fmla="*/ 0 h 326"/>
                  <a:gd name="T38" fmla="*/ 0 w 212"/>
                  <a:gd name="T39" fmla="*/ 0 h 326"/>
                  <a:gd name="T40" fmla="*/ 0 w 212"/>
                  <a:gd name="T41" fmla="*/ 0 h 326"/>
                  <a:gd name="T42" fmla="*/ 0 w 212"/>
                  <a:gd name="T43" fmla="*/ 0 h 326"/>
                  <a:gd name="T44" fmla="*/ 0 w 212"/>
                  <a:gd name="T45" fmla="*/ 0 h 326"/>
                  <a:gd name="T46" fmla="*/ 0 w 212"/>
                  <a:gd name="T47" fmla="*/ 0 h 326"/>
                  <a:gd name="T48" fmla="*/ 0 w 212"/>
                  <a:gd name="T49" fmla="*/ 0 h 326"/>
                  <a:gd name="T50" fmla="*/ 0 w 212"/>
                  <a:gd name="T51" fmla="*/ 0 h 326"/>
                  <a:gd name="T52" fmla="*/ 0 w 212"/>
                  <a:gd name="T53" fmla="*/ 0 h 326"/>
                  <a:gd name="T54" fmla="*/ 0 w 212"/>
                  <a:gd name="T55" fmla="*/ 0 h 326"/>
                  <a:gd name="T56" fmla="*/ 0 w 212"/>
                  <a:gd name="T57" fmla="*/ 0 h 326"/>
                  <a:gd name="T58" fmla="*/ 0 w 212"/>
                  <a:gd name="T59" fmla="*/ 0 h 326"/>
                  <a:gd name="T60" fmla="*/ 0 w 212"/>
                  <a:gd name="T61" fmla="*/ 0 h 326"/>
                  <a:gd name="T62" fmla="*/ 0 w 212"/>
                  <a:gd name="T63" fmla="*/ 0 h 326"/>
                  <a:gd name="T64" fmla="*/ 0 w 212"/>
                  <a:gd name="T65" fmla="*/ 0 h 326"/>
                  <a:gd name="T66" fmla="*/ 0 w 212"/>
                  <a:gd name="T67" fmla="*/ 0 h 326"/>
                  <a:gd name="T68" fmla="*/ 0 w 212"/>
                  <a:gd name="T69" fmla="*/ 0 h 326"/>
                  <a:gd name="T70" fmla="*/ 0 w 212"/>
                  <a:gd name="T71" fmla="*/ 0 h 326"/>
                  <a:gd name="T72" fmla="*/ 0 w 212"/>
                  <a:gd name="T73" fmla="*/ 0 h 326"/>
                  <a:gd name="T74" fmla="*/ 0 w 212"/>
                  <a:gd name="T75" fmla="*/ 0 h 326"/>
                  <a:gd name="T76" fmla="*/ 0 w 212"/>
                  <a:gd name="T77" fmla="*/ 0 h 326"/>
                  <a:gd name="T78" fmla="*/ 0 w 212"/>
                  <a:gd name="T79" fmla="*/ 0 h 326"/>
                  <a:gd name="T80" fmla="*/ 0 w 212"/>
                  <a:gd name="T81" fmla="*/ 0 h 326"/>
                  <a:gd name="T82" fmla="*/ 0 w 212"/>
                  <a:gd name="T83" fmla="*/ 0 h 326"/>
                  <a:gd name="T84" fmla="*/ 0 w 212"/>
                  <a:gd name="T85" fmla="*/ 0 h 326"/>
                  <a:gd name="T86" fmla="*/ 0 w 212"/>
                  <a:gd name="T87" fmla="*/ 0 h 326"/>
                  <a:gd name="T88" fmla="*/ 0 w 212"/>
                  <a:gd name="T89" fmla="*/ 0 h 326"/>
                  <a:gd name="T90" fmla="*/ 0 w 212"/>
                  <a:gd name="T91" fmla="*/ 0 h 326"/>
                  <a:gd name="T92" fmla="*/ 0 w 212"/>
                  <a:gd name="T93" fmla="*/ 0 h 326"/>
                  <a:gd name="T94" fmla="*/ 0 w 212"/>
                  <a:gd name="T95" fmla="*/ 0 h 326"/>
                  <a:gd name="T96" fmla="*/ 0 w 212"/>
                  <a:gd name="T97" fmla="*/ 0 h 326"/>
                  <a:gd name="T98" fmla="*/ 0 w 212"/>
                  <a:gd name="T99" fmla="*/ 0 h 326"/>
                  <a:gd name="T100" fmla="*/ 0 w 212"/>
                  <a:gd name="T101" fmla="*/ 0 h 326"/>
                  <a:gd name="T102" fmla="*/ 0 w 212"/>
                  <a:gd name="T103" fmla="*/ 0 h 3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2"/>
                  <a:gd name="T157" fmla="*/ 0 h 326"/>
                  <a:gd name="T158" fmla="*/ 212 w 212"/>
                  <a:gd name="T159" fmla="*/ 326 h 32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2" h="326">
                    <a:moveTo>
                      <a:pt x="25" y="8"/>
                    </a:moveTo>
                    <a:lnTo>
                      <a:pt x="27" y="14"/>
                    </a:lnTo>
                    <a:lnTo>
                      <a:pt x="28" y="19"/>
                    </a:lnTo>
                    <a:lnTo>
                      <a:pt x="31" y="25"/>
                    </a:lnTo>
                    <a:lnTo>
                      <a:pt x="33" y="30"/>
                    </a:lnTo>
                    <a:lnTo>
                      <a:pt x="36" y="34"/>
                    </a:lnTo>
                    <a:lnTo>
                      <a:pt x="38" y="40"/>
                    </a:lnTo>
                    <a:lnTo>
                      <a:pt x="39" y="45"/>
                    </a:lnTo>
                    <a:lnTo>
                      <a:pt x="43" y="50"/>
                    </a:lnTo>
                    <a:lnTo>
                      <a:pt x="44" y="55"/>
                    </a:lnTo>
                    <a:lnTo>
                      <a:pt x="46" y="59"/>
                    </a:lnTo>
                    <a:lnTo>
                      <a:pt x="47" y="64"/>
                    </a:lnTo>
                    <a:lnTo>
                      <a:pt x="51" y="69"/>
                    </a:lnTo>
                    <a:lnTo>
                      <a:pt x="52" y="74"/>
                    </a:lnTo>
                    <a:lnTo>
                      <a:pt x="55" y="78"/>
                    </a:lnTo>
                    <a:lnTo>
                      <a:pt x="57" y="83"/>
                    </a:lnTo>
                    <a:lnTo>
                      <a:pt x="59" y="88"/>
                    </a:lnTo>
                    <a:lnTo>
                      <a:pt x="62" y="91"/>
                    </a:lnTo>
                    <a:lnTo>
                      <a:pt x="64" y="96"/>
                    </a:lnTo>
                    <a:lnTo>
                      <a:pt x="66" y="100"/>
                    </a:lnTo>
                    <a:lnTo>
                      <a:pt x="69" y="104"/>
                    </a:lnTo>
                    <a:lnTo>
                      <a:pt x="70" y="108"/>
                    </a:lnTo>
                    <a:lnTo>
                      <a:pt x="72" y="113"/>
                    </a:lnTo>
                    <a:lnTo>
                      <a:pt x="75" y="116"/>
                    </a:lnTo>
                    <a:lnTo>
                      <a:pt x="77" y="121"/>
                    </a:lnTo>
                    <a:lnTo>
                      <a:pt x="79" y="125"/>
                    </a:lnTo>
                    <a:lnTo>
                      <a:pt x="82" y="129"/>
                    </a:lnTo>
                    <a:lnTo>
                      <a:pt x="84" y="133"/>
                    </a:lnTo>
                    <a:lnTo>
                      <a:pt x="87" y="136"/>
                    </a:lnTo>
                    <a:lnTo>
                      <a:pt x="89" y="140"/>
                    </a:lnTo>
                    <a:lnTo>
                      <a:pt x="92" y="145"/>
                    </a:lnTo>
                    <a:lnTo>
                      <a:pt x="95" y="148"/>
                    </a:lnTo>
                    <a:lnTo>
                      <a:pt x="97" y="153"/>
                    </a:lnTo>
                    <a:lnTo>
                      <a:pt x="100" y="155"/>
                    </a:lnTo>
                    <a:lnTo>
                      <a:pt x="102" y="159"/>
                    </a:lnTo>
                    <a:lnTo>
                      <a:pt x="104" y="164"/>
                    </a:lnTo>
                    <a:lnTo>
                      <a:pt x="108" y="167"/>
                    </a:lnTo>
                    <a:lnTo>
                      <a:pt x="110" y="171"/>
                    </a:lnTo>
                    <a:lnTo>
                      <a:pt x="113" y="174"/>
                    </a:lnTo>
                    <a:lnTo>
                      <a:pt x="115" y="178"/>
                    </a:lnTo>
                    <a:lnTo>
                      <a:pt x="119" y="183"/>
                    </a:lnTo>
                    <a:lnTo>
                      <a:pt x="121" y="185"/>
                    </a:lnTo>
                    <a:lnTo>
                      <a:pt x="124" y="190"/>
                    </a:lnTo>
                    <a:lnTo>
                      <a:pt x="127" y="192"/>
                    </a:lnTo>
                    <a:lnTo>
                      <a:pt x="130" y="197"/>
                    </a:lnTo>
                    <a:lnTo>
                      <a:pt x="134" y="201"/>
                    </a:lnTo>
                    <a:lnTo>
                      <a:pt x="136" y="204"/>
                    </a:lnTo>
                    <a:lnTo>
                      <a:pt x="140" y="208"/>
                    </a:lnTo>
                    <a:lnTo>
                      <a:pt x="143" y="212"/>
                    </a:lnTo>
                    <a:lnTo>
                      <a:pt x="147" y="216"/>
                    </a:lnTo>
                    <a:lnTo>
                      <a:pt x="149" y="220"/>
                    </a:lnTo>
                    <a:lnTo>
                      <a:pt x="153" y="223"/>
                    </a:lnTo>
                    <a:lnTo>
                      <a:pt x="156" y="228"/>
                    </a:lnTo>
                    <a:lnTo>
                      <a:pt x="160" y="231"/>
                    </a:lnTo>
                    <a:lnTo>
                      <a:pt x="164" y="236"/>
                    </a:lnTo>
                    <a:lnTo>
                      <a:pt x="167" y="240"/>
                    </a:lnTo>
                    <a:lnTo>
                      <a:pt x="172" y="243"/>
                    </a:lnTo>
                    <a:lnTo>
                      <a:pt x="174" y="247"/>
                    </a:lnTo>
                    <a:lnTo>
                      <a:pt x="179" y="252"/>
                    </a:lnTo>
                    <a:lnTo>
                      <a:pt x="183" y="255"/>
                    </a:lnTo>
                    <a:lnTo>
                      <a:pt x="186" y="260"/>
                    </a:lnTo>
                    <a:lnTo>
                      <a:pt x="191" y="263"/>
                    </a:lnTo>
                    <a:lnTo>
                      <a:pt x="194" y="268"/>
                    </a:lnTo>
                    <a:lnTo>
                      <a:pt x="199" y="272"/>
                    </a:lnTo>
                    <a:lnTo>
                      <a:pt x="204" y="276"/>
                    </a:lnTo>
                    <a:lnTo>
                      <a:pt x="207" y="281"/>
                    </a:lnTo>
                    <a:lnTo>
                      <a:pt x="211" y="287"/>
                    </a:lnTo>
                    <a:lnTo>
                      <a:pt x="211" y="293"/>
                    </a:lnTo>
                    <a:lnTo>
                      <a:pt x="212" y="299"/>
                    </a:lnTo>
                    <a:lnTo>
                      <a:pt x="211" y="304"/>
                    </a:lnTo>
                    <a:lnTo>
                      <a:pt x="209" y="308"/>
                    </a:lnTo>
                    <a:lnTo>
                      <a:pt x="206" y="313"/>
                    </a:lnTo>
                    <a:lnTo>
                      <a:pt x="203" y="318"/>
                    </a:lnTo>
                    <a:lnTo>
                      <a:pt x="198" y="320"/>
                    </a:lnTo>
                    <a:lnTo>
                      <a:pt x="194" y="324"/>
                    </a:lnTo>
                    <a:lnTo>
                      <a:pt x="189" y="325"/>
                    </a:lnTo>
                    <a:lnTo>
                      <a:pt x="184" y="326"/>
                    </a:lnTo>
                    <a:lnTo>
                      <a:pt x="178" y="325"/>
                    </a:lnTo>
                    <a:lnTo>
                      <a:pt x="173" y="324"/>
                    </a:lnTo>
                    <a:lnTo>
                      <a:pt x="167" y="322"/>
                    </a:lnTo>
                    <a:lnTo>
                      <a:pt x="162" y="318"/>
                    </a:lnTo>
                    <a:lnTo>
                      <a:pt x="158" y="313"/>
                    </a:lnTo>
                    <a:lnTo>
                      <a:pt x="153" y="308"/>
                    </a:lnTo>
                    <a:lnTo>
                      <a:pt x="148" y="304"/>
                    </a:lnTo>
                    <a:lnTo>
                      <a:pt x="145" y="299"/>
                    </a:lnTo>
                    <a:lnTo>
                      <a:pt x="140" y="294"/>
                    </a:lnTo>
                    <a:lnTo>
                      <a:pt x="136" y="291"/>
                    </a:lnTo>
                    <a:lnTo>
                      <a:pt x="133" y="286"/>
                    </a:lnTo>
                    <a:lnTo>
                      <a:pt x="129" y="281"/>
                    </a:lnTo>
                    <a:lnTo>
                      <a:pt x="124" y="276"/>
                    </a:lnTo>
                    <a:lnTo>
                      <a:pt x="121" y="273"/>
                    </a:lnTo>
                    <a:lnTo>
                      <a:pt x="119" y="268"/>
                    </a:lnTo>
                    <a:lnTo>
                      <a:pt x="115" y="265"/>
                    </a:lnTo>
                    <a:lnTo>
                      <a:pt x="111" y="260"/>
                    </a:lnTo>
                    <a:lnTo>
                      <a:pt x="109" y="256"/>
                    </a:lnTo>
                    <a:lnTo>
                      <a:pt x="106" y="252"/>
                    </a:lnTo>
                    <a:lnTo>
                      <a:pt x="103" y="248"/>
                    </a:lnTo>
                    <a:lnTo>
                      <a:pt x="100" y="243"/>
                    </a:lnTo>
                    <a:lnTo>
                      <a:pt x="96" y="239"/>
                    </a:lnTo>
                    <a:lnTo>
                      <a:pt x="94" y="235"/>
                    </a:lnTo>
                    <a:lnTo>
                      <a:pt x="91" y="230"/>
                    </a:lnTo>
                    <a:lnTo>
                      <a:pt x="89" y="225"/>
                    </a:lnTo>
                    <a:lnTo>
                      <a:pt x="87" y="222"/>
                    </a:lnTo>
                    <a:lnTo>
                      <a:pt x="84" y="217"/>
                    </a:lnTo>
                    <a:lnTo>
                      <a:pt x="82" y="214"/>
                    </a:lnTo>
                    <a:lnTo>
                      <a:pt x="79" y="209"/>
                    </a:lnTo>
                    <a:lnTo>
                      <a:pt x="77" y="204"/>
                    </a:lnTo>
                    <a:lnTo>
                      <a:pt x="75" y="201"/>
                    </a:lnTo>
                    <a:lnTo>
                      <a:pt x="72" y="196"/>
                    </a:lnTo>
                    <a:lnTo>
                      <a:pt x="70" y="191"/>
                    </a:lnTo>
                    <a:lnTo>
                      <a:pt x="68" y="187"/>
                    </a:lnTo>
                    <a:lnTo>
                      <a:pt x="66" y="183"/>
                    </a:lnTo>
                    <a:lnTo>
                      <a:pt x="64" y="179"/>
                    </a:lnTo>
                    <a:lnTo>
                      <a:pt x="62" y="174"/>
                    </a:lnTo>
                    <a:lnTo>
                      <a:pt x="59" y="170"/>
                    </a:lnTo>
                    <a:lnTo>
                      <a:pt x="57" y="165"/>
                    </a:lnTo>
                    <a:lnTo>
                      <a:pt x="56" y="160"/>
                    </a:lnTo>
                    <a:lnTo>
                      <a:pt x="53" y="155"/>
                    </a:lnTo>
                    <a:lnTo>
                      <a:pt x="51" y="152"/>
                    </a:lnTo>
                    <a:lnTo>
                      <a:pt x="50" y="147"/>
                    </a:lnTo>
                    <a:lnTo>
                      <a:pt x="49" y="142"/>
                    </a:lnTo>
                    <a:lnTo>
                      <a:pt x="46" y="138"/>
                    </a:lnTo>
                    <a:lnTo>
                      <a:pt x="45" y="133"/>
                    </a:lnTo>
                    <a:lnTo>
                      <a:pt x="43" y="128"/>
                    </a:lnTo>
                    <a:lnTo>
                      <a:pt x="41" y="123"/>
                    </a:lnTo>
                    <a:lnTo>
                      <a:pt x="39" y="119"/>
                    </a:lnTo>
                    <a:lnTo>
                      <a:pt x="38" y="114"/>
                    </a:lnTo>
                    <a:lnTo>
                      <a:pt x="36" y="109"/>
                    </a:lnTo>
                    <a:lnTo>
                      <a:pt x="34" y="104"/>
                    </a:lnTo>
                    <a:lnTo>
                      <a:pt x="32" y="99"/>
                    </a:lnTo>
                    <a:lnTo>
                      <a:pt x="30" y="94"/>
                    </a:lnTo>
                    <a:lnTo>
                      <a:pt x="27" y="88"/>
                    </a:lnTo>
                    <a:lnTo>
                      <a:pt x="26" y="83"/>
                    </a:lnTo>
                    <a:lnTo>
                      <a:pt x="24" y="78"/>
                    </a:lnTo>
                    <a:lnTo>
                      <a:pt x="23" y="72"/>
                    </a:lnTo>
                    <a:lnTo>
                      <a:pt x="20" y="68"/>
                    </a:lnTo>
                    <a:lnTo>
                      <a:pt x="19" y="62"/>
                    </a:lnTo>
                    <a:lnTo>
                      <a:pt x="17" y="56"/>
                    </a:lnTo>
                    <a:lnTo>
                      <a:pt x="14" y="51"/>
                    </a:lnTo>
                    <a:lnTo>
                      <a:pt x="12" y="45"/>
                    </a:lnTo>
                    <a:lnTo>
                      <a:pt x="11" y="40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</p:grpSp>
        <p:grpSp>
          <p:nvGrpSpPr>
            <p:cNvPr id="336" name="Group 120"/>
            <p:cNvGrpSpPr>
              <a:grpSpLocks/>
            </p:cNvGrpSpPr>
            <p:nvPr/>
          </p:nvGrpSpPr>
          <p:grpSpPr bwMode="auto">
            <a:xfrm>
              <a:off x="8266249" y="4166707"/>
              <a:ext cx="545434" cy="554968"/>
              <a:chOff x="1440" y="1213"/>
              <a:chExt cx="528" cy="516"/>
            </a:xfrm>
          </p:grpSpPr>
          <p:sp>
            <p:nvSpPr>
              <p:cNvPr id="337" name="AutoShape 85"/>
              <p:cNvSpPr>
                <a:spLocks noChangeAspect="1" noChangeArrowheads="1" noTextEdit="1"/>
              </p:cNvSpPr>
              <p:nvPr/>
            </p:nvSpPr>
            <p:spPr bwMode="auto">
              <a:xfrm>
                <a:off x="1440" y="1213"/>
                <a:ext cx="528" cy="5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8" name="Freeform 337"/>
              <p:cNvSpPr>
                <a:spLocks/>
              </p:cNvSpPr>
              <p:nvPr/>
            </p:nvSpPr>
            <p:spPr bwMode="auto">
              <a:xfrm>
                <a:off x="1448" y="1221"/>
                <a:ext cx="354" cy="393"/>
              </a:xfrm>
              <a:custGeom>
                <a:avLst/>
                <a:gdLst>
                  <a:gd name="T0" fmla="*/ 0 w 1061"/>
                  <a:gd name="T1" fmla="*/ 0 h 1178"/>
                  <a:gd name="T2" fmla="*/ 0 w 1061"/>
                  <a:gd name="T3" fmla="*/ 0 h 1178"/>
                  <a:gd name="T4" fmla="*/ 0 w 1061"/>
                  <a:gd name="T5" fmla="*/ 0 h 1178"/>
                  <a:gd name="T6" fmla="*/ 0 w 1061"/>
                  <a:gd name="T7" fmla="*/ 0 h 1178"/>
                  <a:gd name="T8" fmla="*/ 0 w 1061"/>
                  <a:gd name="T9" fmla="*/ 0 h 1178"/>
                  <a:gd name="T10" fmla="*/ 0 w 1061"/>
                  <a:gd name="T11" fmla="*/ 0 h 1178"/>
                  <a:gd name="T12" fmla="*/ 0 w 1061"/>
                  <a:gd name="T13" fmla="*/ 0 h 1178"/>
                  <a:gd name="T14" fmla="*/ 0 w 1061"/>
                  <a:gd name="T15" fmla="*/ 0 h 1178"/>
                  <a:gd name="T16" fmla="*/ 0 w 1061"/>
                  <a:gd name="T17" fmla="*/ 0 h 1178"/>
                  <a:gd name="T18" fmla="*/ 0 w 1061"/>
                  <a:gd name="T19" fmla="*/ 0 h 1178"/>
                  <a:gd name="T20" fmla="*/ 0 w 1061"/>
                  <a:gd name="T21" fmla="*/ 0 h 1178"/>
                  <a:gd name="T22" fmla="*/ 0 w 1061"/>
                  <a:gd name="T23" fmla="*/ 0 h 1178"/>
                  <a:gd name="T24" fmla="*/ 0 w 1061"/>
                  <a:gd name="T25" fmla="*/ 0 h 1178"/>
                  <a:gd name="T26" fmla="*/ 0 w 1061"/>
                  <a:gd name="T27" fmla="*/ 0 h 1178"/>
                  <a:gd name="T28" fmla="*/ 0 w 1061"/>
                  <a:gd name="T29" fmla="*/ 0 h 1178"/>
                  <a:gd name="T30" fmla="*/ 0 w 1061"/>
                  <a:gd name="T31" fmla="*/ 0 h 1178"/>
                  <a:gd name="T32" fmla="*/ 0 w 1061"/>
                  <a:gd name="T33" fmla="*/ 0 h 1178"/>
                  <a:gd name="T34" fmla="*/ 0 w 1061"/>
                  <a:gd name="T35" fmla="*/ 0 h 1178"/>
                  <a:gd name="T36" fmla="*/ 0 w 1061"/>
                  <a:gd name="T37" fmla="*/ 0 h 1178"/>
                  <a:gd name="T38" fmla="*/ 0 w 1061"/>
                  <a:gd name="T39" fmla="*/ 0 h 1178"/>
                  <a:gd name="T40" fmla="*/ 0 w 1061"/>
                  <a:gd name="T41" fmla="*/ 0 h 1178"/>
                  <a:gd name="T42" fmla="*/ 0 w 1061"/>
                  <a:gd name="T43" fmla="*/ 0 h 1178"/>
                  <a:gd name="T44" fmla="*/ 0 w 1061"/>
                  <a:gd name="T45" fmla="*/ 0 h 1178"/>
                  <a:gd name="T46" fmla="*/ 0 w 1061"/>
                  <a:gd name="T47" fmla="*/ 0 h 1178"/>
                  <a:gd name="T48" fmla="*/ 0 w 1061"/>
                  <a:gd name="T49" fmla="*/ 0 h 1178"/>
                  <a:gd name="T50" fmla="*/ 0 w 1061"/>
                  <a:gd name="T51" fmla="*/ 0 h 1178"/>
                  <a:gd name="T52" fmla="*/ 0 w 1061"/>
                  <a:gd name="T53" fmla="*/ 0 h 1178"/>
                  <a:gd name="T54" fmla="*/ 0 w 1061"/>
                  <a:gd name="T55" fmla="*/ 0 h 1178"/>
                  <a:gd name="T56" fmla="*/ 0 w 1061"/>
                  <a:gd name="T57" fmla="*/ 0 h 1178"/>
                  <a:gd name="T58" fmla="*/ 0 w 1061"/>
                  <a:gd name="T59" fmla="*/ 0 h 1178"/>
                  <a:gd name="T60" fmla="*/ 0 w 1061"/>
                  <a:gd name="T61" fmla="*/ 0 h 1178"/>
                  <a:gd name="T62" fmla="*/ 0 w 1061"/>
                  <a:gd name="T63" fmla="*/ 0 h 1178"/>
                  <a:gd name="T64" fmla="*/ 0 w 1061"/>
                  <a:gd name="T65" fmla="*/ 0 h 1178"/>
                  <a:gd name="T66" fmla="*/ 0 w 1061"/>
                  <a:gd name="T67" fmla="*/ 0 h 1178"/>
                  <a:gd name="T68" fmla="*/ 0 w 1061"/>
                  <a:gd name="T69" fmla="*/ 0 h 1178"/>
                  <a:gd name="T70" fmla="*/ 0 w 1061"/>
                  <a:gd name="T71" fmla="*/ 0 h 1178"/>
                  <a:gd name="T72" fmla="*/ 0 w 1061"/>
                  <a:gd name="T73" fmla="*/ 0 h 1178"/>
                  <a:gd name="T74" fmla="*/ 0 w 1061"/>
                  <a:gd name="T75" fmla="*/ 0 h 1178"/>
                  <a:gd name="T76" fmla="*/ 0 w 1061"/>
                  <a:gd name="T77" fmla="*/ 0 h 1178"/>
                  <a:gd name="T78" fmla="*/ 0 w 1061"/>
                  <a:gd name="T79" fmla="*/ 0 h 1178"/>
                  <a:gd name="T80" fmla="*/ 0 w 1061"/>
                  <a:gd name="T81" fmla="*/ 0 h 1178"/>
                  <a:gd name="T82" fmla="*/ 0 w 1061"/>
                  <a:gd name="T83" fmla="*/ 0 h 1178"/>
                  <a:gd name="T84" fmla="*/ 0 w 1061"/>
                  <a:gd name="T85" fmla="*/ 0 h 1178"/>
                  <a:gd name="T86" fmla="*/ 0 w 1061"/>
                  <a:gd name="T87" fmla="*/ 0 h 1178"/>
                  <a:gd name="T88" fmla="*/ 0 w 1061"/>
                  <a:gd name="T89" fmla="*/ 0 h 1178"/>
                  <a:gd name="T90" fmla="*/ 0 w 1061"/>
                  <a:gd name="T91" fmla="*/ 0 h 1178"/>
                  <a:gd name="T92" fmla="*/ 0 w 1061"/>
                  <a:gd name="T93" fmla="*/ 0 h 1178"/>
                  <a:gd name="T94" fmla="*/ 0 w 1061"/>
                  <a:gd name="T95" fmla="*/ 0 h 1178"/>
                  <a:gd name="T96" fmla="*/ 0 w 1061"/>
                  <a:gd name="T97" fmla="*/ 0 h 1178"/>
                  <a:gd name="T98" fmla="*/ 0 w 1061"/>
                  <a:gd name="T99" fmla="*/ 0 h 1178"/>
                  <a:gd name="T100" fmla="*/ 0 w 1061"/>
                  <a:gd name="T101" fmla="*/ 0 h 1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1"/>
                  <a:gd name="T154" fmla="*/ 0 h 1178"/>
                  <a:gd name="T155" fmla="*/ 1061 w 1061"/>
                  <a:gd name="T156" fmla="*/ 1178 h 11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1" h="1178">
                    <a:moveTo>
                      <a:pt x="521" y="1165"/>
                    </a:moveTo>
                    <a:lnTo>
                      <a:pt x="519" y="1165"/>
                    </a:lnTo>
                    <a:lnTo>
                      <a:pt x="515" y="1165"/>
                    </a:lnTo>
                    <a:lnTo>
                      <a:pt x="513" y="1165"/>
                    </a:lnTo>
                    <a:lnTo>
                      <a:pt x="511" y="1165"/>
                    </a:lnTo>
                    <a:lnTo>
                      <a:pt x="506" y="1165"/>
                    </a:lnTo>
                    <a:lnTo>
                      <a:pt x="504" y="1166"/>
                    </a:lnTo>
                    <a:lnTo>
                      <a:pt x="499" y="1166"/>
                    </a:lnTo>
                    <a:lnTo>
                      <a:pt x="494" y="1166"/>
                    </a:lnTo>
                    <a:lnTo>
                      <a:pt x="488" y="1167"/>
                    </a:lnTo>
                    <a:lnTo>
                      <a:pt x="483" y="1167"/>
                    </a:lnTo>
                    <a:lnTo>
                      <a:pt x="476" y="1167"/>
                    </a:lnTo>
                    <a:lnTo>
                      <a:pt x="470" y="1167"/>
                    </a:lnTo>
                    <a:lnTo>
                      <a:pt x="463" y="1168"/>
                    </a:lnTo>
                    <a:lnTo>
                      <a:pt x="457" y="1169"/>
                    </a:lnTo>
                    <a:lnTo>
                      <a:pt x="449" y="1169"/>
                    </a:lnTo>
                    <a:lnTo>
                      <a:pt x="442" y="1169"/>
                    </a:lnTo>
                    <a:lnTo>
                      <a:pt x="434" y="1171"/>
                    </a:lnTo>
                    <a:lnTo>
                      <a:pt x="425" y="1171"/>
                    </a:lnTo>
                    <a:lnTo>
                      <a:pt x="417" y="1171"/>
                    </a:lnTo>
                    <a:lnTo>
                      <a:pt x="409" y="1172"/>
                    </a:lnTo>
                    <a:lnTo>
                      <a:pt x="399" y="1172"/>
                    </a:lnTo>
                    <a:lnTo>
                      <a:pt x="391" y="1173"/>
                    </a:lnTo>
                    <a:lnTo>
                      <a:pt x="381" y="1173"/>
                    </a:lnTo>
                    <a:lnTo>
                      <a:pt x="372" y="1173"/>
                    </a:lnTo>
                    <a:lnTo>
                      <a:pt x="363" y="1174"/>
                    </a:lnTo>
                    <a:lnTo>
                      <a:pt x="353" y="1174"/>
                    </a:lnTo>
                    <a:lnTo>
                      <a:pt x="342" y="1175"/>
                    </a:lnTo>
                    <a:lnTo>
                      <a:pt x="333" y="1175"/>
                    </a:lnTo>
                    <a:lnTo>
                      <a:pt x="322" y="1176"/>
                    </a:lnTo>
                    <a:lnTo>
                      <a:pt x="313" y="1176"/>
                    </a:lnTo>
                    <a:lnTo>
                      <a:pt x="303" y="1176"/>
                    </a:lnTo>
                    <a:lnTo>
                      <a:pt x="293" y="1176"/>
                    </a:lnTo>
                    <a:lnTo>
                      <a:pt x="282" y="1176"/>
                    </a:lnTo>
                    <a:lnTo>
                      <a:pt x="272" y="1178"/>
                    </a:lnTo>
                    <a:lnTo>
                      <a:pt x="262" y="1178"/>
                    </a:lnTo>
                    <a:lnTo>
                      <a:pt x="251" y="1178"/>
                    </a:lnTo>
                    <a:lnTo>
                      <a:pt x="242" y="1178"/>
                    </a:lnTo>
                    <a:lnTo>
                      <a:pt x="232" y="1178"/>
                    </a:lnTo>
                    <a:lnTo>
                      <a:pt x="221" y="1178"/>
                    </a:lnTo>
                    <a:lnTo>
                      <a:pt x="211" y="1178"/>
                    </a:lnTo>
                    <a:lnTo>
                      <a:pt x="201" y="1176"/>
                    </a:lnTo>
                    <a:lnTo>
                      <a:pt x="192" y="1176"/>
                    </a:lnTo>
                    <a:lnTo>
                      <a:pt x="182" y="1176"/>
                    </a:lnTo>
                    <a:lnTo>
                      <a:pt x="173" y="1176"/>
                    </a:lnTo>
                    <a:lnTo>
                      <a:pt x="165" y="1175"/>
                    </a:lnTo>
                    <a:lnTo>
                      <a:pt x="156" y="1175"/>
                    </a:lnTo>
                    <a:lnTo>
                      <a:pt x="147" y="1174"/>
                    </a:lnTo>
                    <a:lnTo>
                      <a:pt x="138" y="1174"/>
                    </a:lnTo>
                    <a:lnTo>
                      <a:pt x="130" y="1173"/>
                    </a:lnTo>
                    <a:lnTo>
                      <a:pt x="122" y="1172"/>
                    </a:lnTo>
                    <a:lnTo>
                      <a:pt x="115" y="1171"/>
                    </a:lnTo>
                    <a:lnTo>
                      <a:pt x="106" y="1171"/>
                    </a:lnTo>
                    <a:lnTo>
                      <a:pt x="99" y="1168"/>
                    </a:lnTo>
                    <a:lnTo>
                      <a:pt x="93" y="1168"/>
                    </a:lnTo>
                    <a:lnTo>
                      <a:pt x="86" y="1167"/>
                    </a:lnTo>
                    <a:lnTo>
                      <a:pt x="80" y="1165"/>
                    </a:lnTo>
                    <a:lnTo>
                      <a:pt x="76" y="1163"/>
                    </a:lnTo>
                    <a:lnTo>
                      <a:pt x="71" y="1162"/>
                    </a:lnTo>
                    <a:lnTo>
                      <a:pt x="65" y="1160"/>
                    </a:lnTo>
                    <a:lnTo>
                      <a:pt x="61" y="1159"/>
                    </a:lnTo>
                    <a:lnTo>
                      <a:pt x="57" y="1157"/>
                    </a:lnTo>
                    <a:lnTo>
                      <a:pt x="54" y="1155"/>
                    </a:lnTo>
                    <a:lnTo>
                      <a:pt x="51" y="1153"/>
                    </a:lnTo>
                    <a:lnTo>
                      <a:pt x="47" y="1149"/>
                    </a:lnTo>
                    <a:lnTo>
                      <a:pt x="44" y="1146"/>
                    </a:lnTo>
                    <a:lnTo>
                      <a:pt x="41" y="1142"/>
                    </a:lnTo>
                    <a:lnTo>
                      <a:pt x="38" y="1138"/>
                    </a:lnTo>
                    <a:lnTo>
                      <a:pt x="34" y="1134"/>
                    </a:lnTo>
                    <a:lnTo>
                      <a:pt x="32" y="1129"/>
                    </a:lnTo>
                    <a:lnTo>
                      <a:pt x="29" y="1124"/>
                    </a:lnTo>
                    <a:lnTo>
                      <a:pt x="26" y="1118"/>
                    </a:lnTo>
                    <a:lnTo>
                      <a:pt x="23" y="1112"/>
                    </a:lnTo>
                    <a:lnTo>
                      <a:pt x="21" y="1105"/>
                    </a:lnTo>
                    <a:lnTo>
                      <a:pt x="19" y="1099"/>
                    </a:lnTo>
                    <a:lnTo>
                      <a:pt x="16" y="1092"/>
                    </a:lnTo>
                    <a:lnTo>
                      <a:pt x="14" y="1085"/>
                    </a:lnTo>
                    <a:lnTo>
                      <a:pt x="13" y="1077"/>
                    </a:lnTo>
                    <a:lnTo>
                      <a:pt x="12" y="1070"/>
                    </a:lnTo>
                    <a:lnTo>
                      <a:pt x="9" y="1060"/>
                    </a:lnTo>
                    <a:lnTo>
                      <a:pt x="8" y="1052"/>
                    </a:lnTo>
                    <a:lnTo>
                      <a:pt x="6" y="1042"/>
                    </a:lnTo>
                    <a:lnTo>
                      <a:pt x="4" y="1034"/>
                    </a:lnTo>
                    <a:lnTo>
                      <a:pt x="3" y="1023"/>
                    </a:lnTo>
                    <a:lnTo>
                      <a:pt x="2" y="1014"/>
                    </a:lnTo>
                    <a:lnTo>
                      <a:pt x="1" y="1004"/>
                    </a:lnTo>
                    <a:lnTo>
                      <a:pt x="1" y="994"/>
                    </a:lnTo>
                    <a:lnTo>
                      <a:pt x="0" y="983"/>
                    </a:lnTo>
                    <a:lnTo>
                      <a:pt x="0" y="971"/>
                    </a:lnTo>
                    <a:lnTo>
                      <a:pt x="0" y="961"/>
                    </a:lnTo>
                    <a:lnTo>
                      <a:pt x="0" y="950"/>
                    </a:lnTo>
                    <a:lnTo>
                      <a:pt x="0" y="937"/>
                    </a:lnTo>
                    <a:lnTo>
                      <a:pt x="0" y="926"/>
                    </a:lnTo>
                    <a:lnTo>
                      <a:pt x="0" y="913"/>
                    </a:lnTo>
                    <a:lnTo>
                      <a:pt x="1" y="902"/>
                    </a:lnTo>
                    <a:lnTo>
                      <a:pt x="1" y="888"/>
                    </a:lnTo>
                    <a:lnTo>
                      <a:pt x="2" y="876"/>
                    </a:lnTo>
                    <a:lnTo>
                      <a:pt x="3" y="863"/>
                    </a:lnTo>
                    <a:lnTo>
                      <a:pt x="4" y="850"/>
                    </a:lnTo>
                    <a:lnTo>
                      <a:pt x="7" y="836"/>
                    </a:lnTo>
                    <a:lnTo>
                      <a:pt x="8" y="823"/>
                    </a:lnTo>
                    <a:lnTo>
                      <a:pt x="10" y="810"/>
                    </a:lnTo>
                    <a:lnTo>
                      <a:pt x="13" y="796"/>
                    </a:lnTo>
                    <a:lnTo>
                      <a:pt x="15" y="781"/>
                    </a:lnTo>
                    <a:lnTo>
                      <a:pt x="17" y="767"/>
                    </a:lnTo>
                    <a:lnTo>
                      <a:pt x="21" y="753"/>
                    </a:lnTo>
                    <a:lnTo>
                      <a:pt x="23" y="739"/>
                    </a:lnTo>
                    <a:lnTo>
                      <a:pt x="27" y="724"/>
                    </a:lnTo>
                    <a:lnTo>
                      <a:pt x="31" y="710"/>
                    </a:lnTo>
                    <a:lnTo>
                      <a:pt x="34" y="695"/>
                    </a:lnTo>
                    <a:lnTo>
                      <a:pt x="39" y="681"/>
                    </a:lnTo>
                    <a:lnTo>
                      <a:pt x="42" y="665"/>
                    </a:lnTo>
                    <a:lnTo>
                      <a:pt x="47" y="651"/>
                    </a:lnTo>
                    <a:lnTo>
                      <a:pt x="52" y="636"/>
                    </a:lnTo>
                    <a:lnTo>
                      <a:pt x="57" y="620"/>
                    </a:lnTo>
                    <a:lnTo>
                      <a:pt x="61" y="605"/>
                    </a:lnTo>
                    <a:lnTo>
                      <a:pt x="67" y="590"/>
                    </a:lnTo>
                    <a:lnTo>
                      <a:pt x="74" y="575"/>
                    </a:lnTo>
                    <a:lnTo>
                      <a:pt x="80" y="561"/>
                    </a:lnTo>
                    <a:lnTo>
                      <a:pt x="86" y="544"/>
                    </a:lnTo>
                    <a:lnTo>
                      <a:pt x="93" y="530"/>
                    </a:lnTo>
                    <a:lnTo>
                      <a:pt x="99" y="513"/>
                    </a:lnTo>
                    <a:lnTo>
                      <a:pt x="108" y="499"/>
                    </a:lnTo>
                    <a:lnTo>
                      <a:pt x="115" y="484"/>
                    </a:lnTo>
                    <a:lnTo>
                      <a:pt x="123" y="468"/>
                    </a:lnTo>
                    <a:lnTo>
                      <a:pt x="131" y="453"/>
                    </a:lnTo>
                    <a:lnTo>
                      <a:pt x="141" y="439"/>
                    </a:lnTo>
                    <a:lnTo>
                      <a:pt x="148" y="422"/>
                    </a:lnTo>
                    <a:lnTo>
                      <a:pt x="157" y="408"/>
                    </a:lnTo>
                    <a:lnTo>
                      <a:pt x="167" y="392"/>
                    </a:lnTo>
                    <a:lnTo>
                      <a:pt x="176" y="378"/>
                    </a:lnTo>
                    <a:lnTo>
                      <a:pt x="186" y="364"/>
                    </a:lnTo>
                    <a:lnTo>
                      <a:pt x="197" y="350"/>
                    </a:lnTo>
                    <a:lnTo>
                      <a:pt x="206" y="335"/>
                    </a:lnTo>
                    <a:lnTo>
                      <a:pt x="218" y="324"/>
                    </a:lnTo>
                    <a:lnTo>
                      <a:pt x="227" y="311"/>
                    </a:lnTo>
                    <a:lnTo>
                      <a:pt x="239" y="297"/>
                    </a:lnTo>
                    <a:lnTo>
                      <a:pt x="250" y="284"/>
                    </a:lnTo>
                    <a:lnTo>
                      <a:pt x="261" y="273"/>
                    </a:lnTo>
                    <a:lnTo>
                      <a:pt x="272" y="261"/>
                    </a:lnTo>
                    <a:lnTo>
                      <a:pt x="284" y="249"/>
                    </a:lnTo>
                    <a:lnTo>
                      <a:pt x="296" y="238"/>
                    </a:lnTo>
                    <a:lnTo>
                      <a:pt x="308" y="226"/>
                    </a:lnTo>
                    <a:lnTo>
                      <a:pt x="320" y="216"/>
                    </a:lnTo>
                    <a:lnTo>
                      <a:pt x="332" y="204"/>
                    </a:lnTo>
                    <a:lnTo>
                      <a:pt x="344" y="194"/>
                    </a:lnTo>
                    <a:lnTo>
                      <a:pt x="355" y="184"/>
                    </a:lnTo>
                    <a:lnTo>
                      <a:pt x="368" y="174"/>
                    </a:lnTo>
                    <a:lnTo>
                      <a:pt x="380" y="165"/>
                    </a:lnTo>
                    <a:lnTo>
                      <a:pt x="393" y="155"/>
                    </a:lnTo>
                    <a:lnTo>
                      <a:pt x="406" y="146"/>
                    </a:lnTo>
                    <a:lnTo>
                      <a:pt x="418" y="136"/>
                    </a:lnTo>
                    <a:lnTo>
                      <a:pt x="431" y="128"/>
                    </a:lnTo>
                    <a:lnTo>
                      <a:pt x="444" y="120"/>
                    </a:lnTo>
                    <a:lnTo>
                      <a:pt x="457" y="112"/>
                    </a:lnTo>
                    <a:lnTo>
                      <a:pt x="469" y="104"/>
                    </a:lnTo>
                    <a:lnTo>
                      <a:pt x="482" y="97"/>
                    </a:lnTo>
                    <a:lnTo>
                      <a:pt x="495" y="90"/>
                    </a:lnTo>
                    <a:lnTo>
                      <a:pt x="507" y="83"/>
                    </a:lnTo>
                    <a:lnTo>
                      <a:pt x="520" y="77"/>
                    </a:lnTo>
                    <a:lnTo>
                      <a:pt x="532" y="70"/>
                    </a:lnTo>
                    <a:lnTo>
                      <a:pt x="545" y="64"/>
                    </a:lnTo>
                    <a:lnTo>
                      <a:pt x="557" y="58"/>
                    </a:lnTo>
                    <a:lnTo>
                      <a:pt x="569" y="52"/>
                    </a:lnTo>
                    <a:lnTo>
                      <a:pt x="582" y="47"/>
                    </a:lnTo>
                    <a:lnTo>
                      <a:pt x="594" y="41"/>
                    </a:lnTo>
                    <a:lnTo>
                      <a:pt x="606" y="38"/>
                    </a:lnTo>
                    <a:lnTo>
                      <a:pt x="617" y="33"/>
                    </a:lnTo>
                    <a:lnTo>
                      <a:pt x="629" y="28"/>
                    </a:lnTo>
                    <a:lnTo>
                      <a:pt x="641" y="25"/>
                    </a:lnTo>
                    <a:lnTo>
                      <a:pt x="653" y="21"/>
                    </a:lnTo>
                    <a:lnTo>
                      <a:pt x="664" y="18"/>
                    </a:lnTo>
                    <a:lnTo>
                      <a:pt x="676" y="14"/>
                    </a:lnTo>
                    <a:lnTo>
                      <a:pt x="686" y="12"/>
                    </a:lnTo>
                    <a:lnTo>
                      <a:pt x="697" y="9"/>
                    </a:lnTo>
                    <a:lnTo>
                      <a:pt x="708" y="7"/>
                    </a:lnTo>
                    <a:lnTo>
                      <a:pt x="718" y="4"/>
                    </a:lnTo>
                    <a:lnTo>
                      <a:pt x="728" y="3"/>
                    </a:lnTo>
                    <a:lnTo>
                      <a:pt x="738" y="2"/>
                    </a:lnTo>
                    <a:lnTo>
                      <a:pt x="748" y="1"/>
                    </a:lnTo>
                    <a:lnTo>
                      <a:pt x="757" y="0"/>
                    </a:lnTo>
                    <a:lnTo>
                      <a:pt x="767" y="0"/>
                    </a:lnTo>
                    <a:lnTo>
                      <a:pt x="776" y="0"/>
                    </a:lnTo>
                    <a:lnTo>
                      <a:pt x="783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08" y="1"/>
                    </a:lnTo>
                    <a:lnTo>
                      <a:pt x="815" y="2"/>
                    </a:lnTo>
                    <a:lnTo>
                      <a:pt x="823" y="3"/>
                    </a:lnTo>
                    <a:lnTo>
                      <a:pt x="830" y="6"/>
                    </a:lnTo>
                    <a:lnTo>
                      <a:pt x="837" y="8"/>
                    </a:lnTo>
                    <a:lnTo>
                      <a:pt x="839" y="8"/>
                    </a:lnTo>
                    <a:lnTo>
                      <a:pt x="843" y="10"/>
                    </a:lnTo>
                    <a:lnTo>
                      <a:pt x="845" y="13"/>
                    </a:lnTo>
                    <a:lnTo>
                      <a:pt x="849" y="16"/>
                    </a:lnTo>
                    <a:lnTo>
                      <a:pt x="852" y="20"/>
                    </a:lnTo>
                    <a:lnTo>
                      <a:pt x="856" y="25"/>
                    </a:lnTo>
                    <a:lnTo>
                      <a:pt x="859" y="29"/>
                    </a:lnTo>
                    <a:lnTo>
                      <a:pt x="863" y="36"/>
                    </a:lnTo>
                    <a:lnTo>
                      <a:pt x="868" y="41"/>
                    </a:lnTo>
                    <a:lnTo>
                      <a:pt x="871" y="48"/>
                    </a:lnTo>
                    <a:lnTo>
                      <a:pt x="875" y="57"/>
                    </a:lnTo>
                    <a:lnTo>
                      <a:pt x="879" y="64"/>
                    </a:lnTo>
                    <a:lnTo>
                      <a:pt x="884" y="72"/>
                    </a:lnTo>
                    <a:lnTo>
                      <a:pt x="888" y="80"/>
                    </a:lnTo>
                    <a:lnTo>
                      <a:pt x="894" y="90"/>
                    </a:lnTo>
                    <a:lnTo>
                      <a:pt x="897" y="99"/>
                    </a:lnTo>
                    <a:lnTo>
                      <a:pt x="902" y="109"/>
                    </a:lnTo>
                    <a:lnTo>
                      <a:pt x="907" y="118"/>
                    </a:lnTo>
                    <a:lnTo>
                      <a:pt x="911" y="129"/>
                    </a:lnTo>
                    <a:lnTo>
                      <a:pt x="916" y="140"/>
                    </a:lnTo>
                    <a:lnTo>
                      <a:pt x="920" y="150"/>
                    </a:lnTo>
                    <a:lnTo>
                      <a:pt x="925" y="161"/>
                    </a:lnTo>
                    <a:lnTo>
                      <a:pt x="929" y="173"/>
                    </a:lnTo>
                    <a:lnTo>
                      <a:pt x="934" y="185"/>
                    </a:lnTo>
                    <a:lnTo>
                      <a:pt x="939" y="195"/>
                    </a:lnTo>
                    <a:lnTo>
                      <a:pt x="943" y="208"/>
                    </a:lnTo>
                    <a:lnTo>
                      <a:pt x="948" y="219"/>
                    </a:lnTo>
                    <a:lnTo>
                      <a:pt x="953" y="232"/>
                    </a:lnTo>
                    <a:lnTo>
                      <a:pt x="958" y="244"/>
                    </a:lnTo>
                    <a:lnTo>
                      <a:pt x="962" y="257"/>
                    </a:lnTo>
                    <a:lnTo>
                      <a:pt x="967" y="269"/>
                    </a:lnTo>
                    <a:lnTo>
                      <a:pt x="972" y="282"/>
                    </a:lnTo>
                    <a:lnTo>
                      <a:pt x="975" y="293"/>
                    </a:lnTo>
                    <a:lnTo>
                      <a:pt x="980" y="306"/>
                    </a:lnTo>
                    <a:lnTo>
                      <a:pt x="984" y="318"/>
                    </a:lnTo>
                    <a:lnTo>
                      <a:pt x="990" y="329"/>
                    </a:lnTo>
                    <a:lnTo>
                      <a:pt x="993" y="341"/>
                    </a:lnTo>
                    <a:lnTo>
                      <a:pt x="998" y="353"/>
                    </a:lnTo>
                    <a:lnTo>
                      <a:pt x="1002" y="365"/>
                    </a:lnTo>
                    <a:lnTo>
                      <a:pt x="1006" y="377"/>
                    </a:lnTo>
                    <a:lnTo>
                      <a:pt x="1010" y="388"/>
                    </a:lnTo>
                    <a:lnTo>
                      <a:pt x="1013" y="398"/>
                    </a:lnTo>
                    <a:lnTo>
                      <a:pt x="1017" y="409"/>
                    </a:lnTo>
                    <a:lnTo>
                      <a:pt x="1021" y="420"/>
                    </a:lnTo>
                    <a:lnTo>
                      <a:pt x="1024" y="430"/>
                    </a:lnTo>
                    <a:lnTo>
                      <a:pt x="1028" y="441"/>
                    </a:lnTo>
                    <a:lnTo>
                      <a:pt x="1031" y="450"/>
                    </a:lnTo>
                    <a:lnTo>
                      <a:pt x="1035" y="460"/>
                    </a:lnTo>
                    <a:lnTo>
                      <a:pt x="1037" y="468"/>
                    </a:lnTo>
                    <a:lnTo>
                      <a:pt x="1040" y="477"/>
                    </a:lnTo>
                    <a:lnTo>
                      <a:pt x="1042" y="484"/>
                    </a:lnTo>
                    <a:lnTo>
                      <a:pt x="1045" y="492"/>
                    </a:lnTo>
                    <a:lnTo>
                      <a:pt x="1048" y="499"/>
                    </a:lnTo>
                    <a:lnTo>
                      <a:pt x="1049" y="506"/>
                    </a:lnTo>
                    <a:lnTo>
                      <a:pt x="1051" y="511"/>
                    </a:lnTo>
                    <a:lnTo>
                      <a:pt x="1054" y="518"/>
                    </a:lnTo>
                    <a:lnTo>
                      <a:pt x="1055" y="522"/>
                    </a:lnTo>
                    <a:lnTo>
                      <a:pt x="1056" y="526"/>
                    </a:lnTo>
                    <a:lnTo>
                      <a:pt x="1057" y="530"/>
                    </a:lnTo>
                    <a:lnTo>
                      <a:pt x="1058" y="534"/>
                    </a:lnTo>
                    <a:lnTo>
                      <a:pt x="1060" y="536"/>
                    </a:lnTo>
                    <a:lnTo>
                      <a:pt x="1060" y="538"/>
                    </a:lnTo>
                    <a:lnTo>
                      <a:pt x="1061" y="539"/>
                    </a:lnTo>
                    <a:lnTo>
                      <a:pt x="1061" y="541"/>
                    </a:lnTo>
                    <a:lnTo>
                      <a:pt x="521" y="116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9" name="Freeform 338"/>
              <p:cNvSpPr>
                <a:spLocks/>
              </p:cNvSpPr>
              <p:nvPr/>
            </p:nvSpPr>
            <p:spPr bwMode="auto">
              <a:xfrm>
                <a:off x="1604" y="1364"/>
                <a:ext cx="356" cy="357"/>
              </a:xfrm>
              <a:custGeom>
                <a:avLst/>
                <a:gdLst>
                  <a:gd name="T0" fmla="*/ 0 w 1069"/>
                  <a:gd name="T1" fmla="*/ 0 h 1071"/>
                  <a:gd name="T2" fmla="*/ 0 w 1069"/>
                  <a:gd name="T3" fmla="*/ 0 h 1071"/>
                  <a:gd name="T4" fmla="*/ 0 w 1069"/>
                  <a:gd name="T5" fmla="*/ 0 h 1071"/>
                  <a:gd name="T6" fmla="*/ 0 w 1069"/>
                  <a:gd name="T7" fmla="*/ 0 h 1071"/>
                  <a:gd name="T8" fmla="*/ 0 w 1069"/>
                  <a:gd name="T9" fmla="*/ 0 h 1071"/>
                  <a:gd name="T10" fmla="*/ 0 w 1069"/>
                  <a:gd name="T11" fmla="*/ 0 h 1071"/>
                  <a:gd name="T12" fmla="*/ 0 w 1069"/>
                  <a:gd name="T13" fmla="*/ 0 h 1071"/>
                  <a:gd name="T14" fmla="*/ 0 w 1069"/>
                  <a:gd name="T15" fmla="*/ 0 h 1071"/>
                  <a:gd name="T16" fmla="*/ 0 w 1069"/>
                  <a:gd name="T17" fmla="*/ 0 h 1071"/>
                  <a:gd name="T18" fmla="*/ 0 w 1069"/>
                  <a:gd name="T19" fmla="*/ 0 h 1071"/>
                  <a:gd name="T20" fmla="*/ 0 w 1069"/>
                  <a:gd name="T21" fmla="*/ 0 h 1071"/>
                  <a:gd name="T22" fmla="*/ 0 w 1069"/>
                  <a:gd name="T23" fmla="*/ 0 h 1071"/>
                  <a:gd name="T24" fmla="*/ 0 w 1069"/>
                  <a:gd name="T25" fmla="*/ 0 h 1071"/>
                  <a:gd name="T26" fmla="*/ 0 w 1069"/>
                  <a:gd name="T27" fmla="*/ 0 h 1071"/>
                  <a:gd name="T28" fmla="*/ 0 w 1069"/>
                  <a:gd name="T29" fmla="*/ 0 h 1071"/>
                  <a:gd name="T30" fmla="*/ 0 w 1069"/>
                  <a:gd name="T31" fmla="*/ 0 h 1071"/>
                  <a:gd name="T32" fmla="*/ 0 w 1069"/>
                  <a:gd name="T33" fmla="*/ 0 h 1071"/>
                  <a:gd name="T34" fmla="*/ 0 w 1069"/>
                  <a:gd name="T35" fmla="*/ 0 h 1071"/>
                  <a:gd name="T36" fmla="*/ 0 w 1069"/>
                  <a:gd name="T37" fmla="*/ 0 h 1071"/>
                  <a:gd name="T38" fmla="*/ 0 w 1069"/>
                  <a:gd name="T39" fmla="*/ 0 h 1071"/>
                  <a:gd name="T40" fmla="*/ 0 w 1069"/>
                  <a:gd name="T41" fmla="*/ 0 h 1071"/>
                  <a:gd name="T42" fmla="*/ 0 w 1069"/>
                  <a:gd name="T43" fmla="*/ 0 h 1071"/>
                  <a:gd name="T44" fmla="*/ 0 w 1069"/>
                  <a:gd name="T45" fmla="*/ 0 h 1071"/>
                  <a:gd name="T46" fmla="*/ 0 w 1069"/>
                  <a:gd name="T47" fmla="*/ 0 h 1071"/>
                  <a:gd name="T48" fmla="*/ 0 w 1069"/>
                  <a:gd name="T49" fmla="*/ 0 h 1071"/>
                  <a:gd name="T50" fmla="*/ 0 w 1069"/>
                  <a:gd name="T51" fmla="*/ 0 h 1071"/>
                  <a:gd name="T52" fmla="*/ 0 w 1069"/>
                  <a:gd name="T53" fmla="*/ 0 h 1071"/>
                  <a:gd name="T54" fmla="*/ 0 w 1069"/>
                  <a:gd name="T55" fmla="*/ 0 h 1071"/>
                  <a:gd name="T56" fmla="*/ 0 w 1069"/>
                  <a:gd name="T57" fmla="*/ 0 h 1071"/>
                  <a:gd name="T58" fmla="*/ 0 w 1069"/>
                  <a:gd name="T59" fmla="*/ 0 h 1071"/>
                  <a:gd name="T60" fmla="*/ 0 w 1069"/>
                  <a:gd name="T61" fmla="*/ 0 h 1071"/>
                  <a:gd name="T62" fmla="*/ 0 w 1069"/>
                  <a:gd name="T63" fmla="*/ 0 h 1071"/>
                  <a:gd name="T64" fmla="*/ 0 w 1069"/>
                  <a:gd name="T65" fmla="*/ 0 h 1071"/>
                  <a:gd name="T66" fmla="*/ 0 w 1069"/>
                  <a:gd name="T67" fmla="*/ 0 h 1071"/>
                  <a:gd name="T68" fmla="*/ 0 w 1069"/>
                  <a:gd name="T69" fmla="*/ 0 h 1071"/>
                  <a:gd name="T70" fmla="*/ 0 w 1069"/>
                  <a:gd name="T71" fmla="*/ 0 h 1071"/>
                  <a:gd name="T72" fmla="*/ 0 w 1069"/>
                  <a:gd name="T73" fmla="*/ 0 h 1071"/>
                  <a:gd name="T74" fmla="*/ 0 w 1069"/>
                  <a:gd name="T75" fmla="*/ 0 h 1071"/>
                  <a:gd name="T76" fmla="*/ 0 w 1069"/>
                  <a:gd name="T77" fmla="*/ 0 h 1071"/>
                  <a:gd name="T78" fmla="*/ 0 w 1069"/>
                  <a:gd name="T79" fmla="*/ 0 h 1071"/>
                  <a:gd name="T80" fmla="*/ 0 w 1069"/>
                  <a:gd name="T81" fmla="*/ 0 h 1071"/>
                  <a:gd name="T82" fmla="*/ 0 w 1069"/>
                  <a:gd name="T83" fmla="*/ 0 h 1071"/>
                  <a:gd name="T84" fmla="*/ 0 w 1069"/>
                  <a:gd name="T85" fmla="*/ 0 h 1071"/>
                  <a:gd name="T86" fmla="*/ 0 w 1069"/>
                  <a:gd name="T87" fmla="*/ 0 h 1071"/>
                  <a:gd name="T88" fmla="*/ 0 w 1069"/>
                  <a:gd name="T89" fmla="*/ 0 h 1071"/>
                  <a:gd name="T90" fmla="*/ 0 w 1069"/>
                  <a:gd name="T91" fmla="*/ 0 h 1071"/>
                  <a:gd name="T92" fmla="*/ 0 w 1069"/>
                  <a:gd name="T93" fmla="*/ 0 h 1071"/>
                  <a:gd name="T94" fmla="*/ 0 w 1069"/>
                  <a:gd name="T95" fmla="*/ 0 h 1071"/>
                  <a:gd name="T96" fmla="*/ 0 w 1069"/>
                  <a:gd name="T97" fmla="*/ 0 h 1071"/>
                  <a:gd name="T98" fmla="*/ 0 w 1069"/>
                  <a:gd name="T99" fmla="*/ 0 h 1071"/>
                  <a:gd name="T100" fmla="*/ 0 w 1069"/>
                  <a:gd name="T101" fmla="*/ 0 h 1071"/>
                  <a:gd name="T102" fmla="*/ 0 w 1069"/>
                  <a:gd name="T103" fmla="*/ 0 h 1071"/>
                  <a:gd name="T104" fmla="*/ 0 w 1069"/>
                  <a:gd name="T105" fmla="*/ 0 h 1071"/>
                  <a:gd name="T106" fmla="*/ 0 w 1069"/>
                  <a:gd name="T107" fmla="*/ 0 h 1071"/>
                  <a:gd name="T108" fmla="*/ 0 w 1069"/>
                  <a:gd name="T109" fmla="*/ 0 h 1071"/>
                  <a:gd name="T110" fmla="*/ 0 w 1069"/>
                  <a:gd name="T111" fmla="*/ 0 h 1071"/>
                  <a:gd name="T112" fmla="*/ 0 w 1069"/>
                  <a:gd name="T113" fmla="*/ 0 h 1071"/>
                  <a:gd name="T114" fmla="*/ 0 w 1069"/>
                  <a:gd name="T115" fmla="*/ 0 h 1071"/>
                  <a:gd name="T116" fmla="*/ 0 w 1069"/>
                  <a:gd name="T117" fmla="*/ 0 h 1071"/>
                  <a:gd name="T118" fmla="*/ 0 w 1069"/>
                  <a:gd name="T119" fmla="*/ 0 h 1071"/>
                  <a:gd name="T120" fmla="*/ 0 w 1069"/>
                  <a:gd name="T121" fmla="*/ 0 h 10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9"/>
                  <a:gd name="T184" fmla="*/ 0 h 1071"/>
                  <a:gd name="T185" fmla="*/ 1069 w 1069"/>
                  <a:gd name="T186" fmla="*/ 1071 h 10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9" h="1071">
                    <a:moveTo>
                      <a:pt x="274" y="235"/>
                    </a:moveTo>
                    <a:lnTo>
                      <a:pt x="273" y="234"/>
                    </a:lnTo>
                    <a:lnTo>
                      <a:pt x="268" y="230"/>
                    </a:lnTo>
                    <a:lnTo>
                      <a:pt x="264" y="227"/>
                    </a:lnTo>
                    <a:lnTo>
                      <a:pt x="261" y="224"/>
                    </a:lnTo>
                    <a:lnTo>
                      <a:pt x="256" y="221"/>
                    </a:lnTo>
                    <a:lnTo>
                      <a:pt x="252" y="218"/>
                    </a:lnTo>
                    <a:lnTo>
                      <a:pt x="249" y="217"/>
                    </a:lnTo>
                    <a:lnTo>
                      <a:pt x="245" y="215"/>
                    </a:lnTo>
                    <a:lnTo>
                      <a:pt x="242" y="214"/>
                    </a:lnTo>
                    <a:lnTo>
                      <a:pt x="239" y="212"/>
                    </a:lnTo>
                    <a:lnTo>
                      <a:pt x="236" y="210"/>
                    </a:lnTo>
                    <a:lnTo>
                      <a:pt x="232" y="209"/>
                    </a:lnTo>
                    <a:lnTo>
                      <a:pt x="227" y="208"/>
                    </a:lnTo>
                    <a:lnTo>
                      <a:pt x="224" y="207"/>
                    </a:lnTo>
                    <a:lnTo>
                      <a:pt x="219" y="204"/>
                    </a:lnTo>
                    <a:lnTo>
                      <a:pt x="216" y="204"/>
                    </a:lnTo>
                    <a:lnTo>
                      <a:pt x="211" y="203"/>
                    </a:lnTo>
                    <a:lnTo>
                      <a:pt x="206" y="202"/>
                    </a:lnTo>
                    <a:lnTo>
                      <a:pt x="200" y="201"/>
                    </a:lnTo>
                    <a:lnTo>
                      <a:pt x="195" y="201"/>
                    </a:lnTo>
                    <a:lnTo>
                      <a:pt x="191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79" y="201"/>
                    </a:lnTo>
                    <a:lnTo>
                      <a:pt x="175" y="201"/>
                    </a:lnTo>
                    <a:lnTo>
                      <a:pt x="173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5" y="201"/>
                    </a:lnTo>
                    <a:lnTo>
                      <a:pt x="161" y="202"/>
                    </a:lnTo>
                    <a:lnTo>
                      <a:pt x="159" y="202"/>
                    </a:lnTo>
                    <a:lnTo>
                      <a:pt x="155" y="202"/>
                    </a:lnTo>
                    <a:lnTo>
                      <a:pt x="152" y="203"/>
                    </a:lnTo>
                    <a:lnTo>
                      <a:pt x="149" y="203"/>
                    </a:lnTo>
                    <a:lnTo>
                      <a:pt x="146" y="204"/>
                    </a:lnTo>
                    <a:lnTo>
                      <a:pt x="143" y="204"/>
                    </a:lnTo>
                    <a:lnTo>
                      <a:pt x="140" y="205"/>
                    </a:lnTo>
                    <a:lnTo>
                      <a:pt x="137" y="207"/>
                    </a:lnTo>
                    <a:lnTo>
                      <a:pt x="135" y="208"/>
                    </a:lnTo>
                    <a:lnTo>
                      <a:pt x="131" y="209"/>
                    </a:lnTo>
                    <a:lnTo>
                      <a:pt x="128" y="209"/>
                    </a:lnTo>
                    <a:lnTo>
                      <a:pt x="126" y="210"/>
                    </a:lnTo>
                    <a:lnTo>
                      <a:pt x="120" y="212"/>
                    </a:lnTo>
                    <a:lnTo>
                      <a:pt x="115" y="216"/>
                    </a:lnTo>
                    <a:lnTo>
                      <a:pt x="109" y="220"/>
                    </a:lnTo>
                    <a:lnTo>
                      <a:pt x="103" y="222"/>
                    </a:lnTo>
                    <a:lnTo>
                      <a:pt x="98" y="226"/>
                    </a:lnTo>
                    <a:lnTo>
                      <a:pt x="94" y="229"/>
                    </a:lnTo>
                    <a:lnTo>
                      <a:pt x="89" y="233"/>
                    </a:lnTo>
                    <a:lnTo>
                      <a:pt x="84" y="237"/>
                    </a:lnTo>
                    <a:lnTo>
                      <a:pt x="79" y="242"/>
                    </a:lnTo>
                    <a:lnTo>
                      <a:pt x="76" y="247"/>
                    </a:lnTo>
                    <a:lnTo>
                      <a:pt x="71" y="252"/>
                    </a:lnTo>
                    <a:lnTo>
                      <a:pt x="67" y="256"/>
                    </a:lnTo>
                    <a:lnTo>
                      <a:pt x="66" y="259"/>
                    </a:lnTo>
                    <a:lnTo>
                      <a:pt x="65" y="261"/>
                    </a:lnTo>
                    <a:lnTo>
                      <a:pt x="63" y="265"/>
                    </a:lnTo>
                    <a:lnTo>
                      <a:pt x="63" y="268"/>
                    </a:lnTo>
                    <a:lnTo>
                      <a:pt x="60" y="271"/>
                    </a:lnTo>
                    <a:lnTo>
                      <a:pt x="59" y="273"/>
                    </a:lnTo>
                    <a:lnTo>
                      <a:pt x="58" y="277"/>
                    </a:lnTo>
                    <a:lnTo>
                      <a:pt x="57" y="279"/>
                    </a:lnTo>
                    <a:lnTo>
                      <a:pt x="56" y="282"/>
                    </a:lnTo>
                    <a:lnTo>
                      <a:pt x="54" y="286"/>
                    </a:lnTo>
                    <a:lnTo>
                      <a:pt x="54" y="288"/>
                    </a:lnTo>
                    <a:lnTo>
                      <a:pt x="54" y="292"/>
                    </a:lnTo>
                    <a:lnTo>
                      <a:pt x="53" y="295"/>
                    </a:lnTo>
                    <a:lnTo>
                      <a:pt x="52" y="299"/>
                    </a:lnTo>
                    <a:lnTo>
                      <a:pt x="52" y="303"/>
                    </a:lnTo>
                    <a:lnTo>
                      <a:pt x="52" y="306"/>
                    </a:lnTo>
                    <a:lnTo>
                      <a:pt x="51" y="310"/>
                    </a:lnTo>
                    <a:lnTo>
                      <a:pt x="51" y="313"/>
                    </a:lnTo>
                    <a:lnTo>
                      <a:pt x="51" y="317"/>
                    </a:lnTo>
                    <a:lnTo>
                      <a:pt x="52" y="322"/>
                    </a:lnTo>
                    <a:lnTo>
                      <a:pt x="52" y="324"/>
                    </a:lnTo>
                    <a:lnTo>
                      <a:pt x="52" y="328"/>
                    </a:lnTo>
                    <a:lnTo>
                      <a:pt x="52" y="331"/>
                    </a:lnTo>
                    <a:lnTo>
                      <a:pt x="53" y="335"/>
                    </a:lnTo>
                    <a:lnTo>
                      <a:pt x="53" y="337"/>
                    </a:lnTo>
                    <a:lnTo>
                      <a:pt x="54" y="341"/>
                    </a:lnTo>
                    <a:lnTo>
                      <a:pt x="54" y="344"/>
                    </a:lnTo>
                    <a:lnTo>
                      <a:pt x="56" y="347"/>
                    </a:lnTo>
                    <a:lnTo>
                      <a:pt x="57" y="352"/>
                    </a:lnTo>
                    <a:lnTo>
                      <a:pt x="59" y="358"/>
                    </a:lnTo>
                    <a:lnTo>
                      <a:pt x="62" y="363"/>
                    </a:lnTo>
                    <a:lnTo>
                      <a:pt x="64" y="368"/>
                    </a:lnTo>
                    <a:lnTo>
                      <a:pt x="67" y="371"/>
                    </a:lnTo>
                    <a:lnTo>
                      <a:pt x="70" y="376"/>
                    </a:lnTo>
                    <a:lnTo>
                      <a:pt x="73" y="380"/>
                    </a:lnTo>
                    <a:lnTo>
                      <a:pt x="77" y="384"/>
                    </a:lnTo>
                    <a:lnTo>
                      <a:pt x="79" y="387"/>
                    </a:lnTo>
                    <a:lnTo>
                      <a:pt x="84" y="390"/>
                    </a:lnTo>
                    <a:lnTo>
                      <a:pt x="88" y="393"/>
                    </a:lnTo>
                    <a:lnTo>
                      <a:pt x="92" y="395"/>
                    </a:lnTo>
                    <a:lnTo>
                      <a:pt x="95" y="398"/>
                    </a:lnTo>
                    <a:lnTo>
                      <a:pt x="99" y="400"/>
                    </a:lnTo>
                    <a:lnTo>
                      <a:pt x="102" y="401"/>
                    </a:lnTo>
                    <a:lnTo>
                      <a:pt x="107" y="403"/>
                    </a:lnTo>
                    <a:lnTo>
                      <a:pt x="110" y="405"/>
                    </a:lnTo>
                    <a:lnTo>
                      <a:pt x="114" y="406"/>
                    </a:lnTo>
                    <a:lnTo>
                      <a:pt x="117" y="408"/>
                    </a:lnTo>
                    <a:lnTo>
                      <a:pt x="121" y="409"/>
                    </a:lnTo>
                    <a:lnTo>
                      <a:pt x="124" y="411"/>
                    </a:lnTo>
                    <a:lnTo>
                      <a:pt x="128" y="411"/>
                    </a:lnTo>
                    <a:lnTo>
                      <a:pt x="131" y="412"/>
                    </a:lnTo>
                    <a:lnTo>
                      <a:pt x="134" y="413"/>
                    </a:lnTo>
                    <a:lnTo>
                      <a:pt x="139" y="415"/>
                    </a:lnTo>
                    <a:lnTo>
                      <a:pt x="143" y="416"/>
                    </a:lnTo>
                    <a:lnTo>
                      <a:pt x="144" y="419"/>
                    </a:lnTo>
                    <a:lnTo>
                      <a:pt x="144" y="424"/>
                    </a:lnTo>
                    <a:lnTo>
                      <a:pt x="143" y="427"/>
                    </a:lnTo>
                    <a:lnTo>
                      <a:pt x="142" y="431"/>
                    </a:lnTo>
                    <a:lnTo>
                      <a:pt x="140" y="434"/>
                    </a:lnTo>
                    <a:lnTo>
                      <a:pt x="139" y="439"/>
                    </a:lnTo>
                    <a:lnTo>
                      <a:pt x="135" y="444"/>
                    </a:lnTo>
                    <a:lnTo>
                      <a:pt x="131" y="449"/>
                    </a:lnTo>
                    <a:lnTo>
                      <a:pt x="130" y="451"/>
                    </a:lnTo>
                    <a:lnTo>
                      <a:pt x="128" y="454"/>
                    </a:lnTo>
                    <a:lnTo>
                      <a:pt x="127" y="457"/>
                    </a:lnTo>
                    <a:lnTo>
                      <a:pt x="126" y="460"/>
                    </a:lnTo>
                    <a:lnTo>
                      <a:pt x="122" y="463"/>
                    </a:lnTo>
                    <a:lnTo>
                      <a:pt x="121" y="466"/>
                    </a:lnTo>
                    <a:lnTo>
                      <a:pt x="118" y="470"/>
                    </a:lnTo>
                    <a:lnTo>
                      <a:pt x="116" y="472"/>
                    </a:lnTo>
                    <a:lnTo>
                      <a:pt x="114" y="476"/>
                    </a:lnTo>
                    <a:lnTo>
                      <a:pt x="111" y="478"/>
                    </a:lnTo>
                    <a:lnTo>
                      <a:pt x="110" y="482"/>
                    </a:lnTo>
                    <a:lnTo>
                      <a:pt x="108" y="485"/>
                    </a:lnTo>
                    <a:lnTo>
                      <a:pt x="105" y="489"/>
                    </a:lnTo>
                    <a:lnTo>
                      <a:pt x="102" y="492"/>
                    </a:lnTo>
                    <a:lnTo>
                      <a:pt x="99" y="495"/>
                    </a:lnTo>
                    <a:lnTo>
                      <a:pt x="97" y="498"/>
                    </a:lnTo>
                    <a:lnTo>
                      <a:pt x="95" y="502"/>
                    </a:lnTo>
                    <a:lnTo>
                      <a:pt x="92" y="505"/>
                    </a:lnTo>
                    <a:lnTo>
                      <a:pt x="89" y="509"/>
                    </a:lnTo>
                    <a:lnTo>
                      <a:pt x="86" y="514"/>
                    </a:lnTo>
                    <a:lnTo>
                      <a:pt x="84" y="516"/>
                    </a:lnTo>
                    <a:lnTo>
                      <a:pt x="82" y="520"/>
                    </a:lnTo>
                    <a:lnTo>
                      <a:pt x="78" y="523"/>
                    </a:lnTo>
                    <a:lnTo>
                      <a:pt x="77" y="528"/>
                    </a:lnTo>
                    <a:lnTo>
                      <a:pt x="73" y="530"/>
                    </a:lnTo>
                    <a:lnTo>
                      <a:pt x="72" y="535"/>
                    </a:lnTo>
                    <a:lnTo>
                      <a:pt x="69" y="537"/>
                    </a:lnTo>
                    <a:lnTo>
                      <a:pt x="67" y="542"/>
                    </a:lnTo>
                    <a:lnTo>
                      <a:pt x="64" y="546"/>
                    </a:lnTo>
                    <a:lnTo>
                      <a:pt x="62" y="549"/>
                    </a:lnTo>
                    <a:lnTo>
                      <a:pt x="59" y="553"/>
                    </a:lnTo>
                    <a:lnTo>
                      <a:pt x="57" y="556"/>
                    </a:lnTo>
                    <a:lnTo>
                      <a:pt x="54" y="559"/>
                    </a:lnTo>
                    <a:lnTo>
                      <a:pt x="52" y="562"/>
                    </a:lnTo>
                    <a:lnTo>
                      <a:pt x="50" y="566"/>
                    </a:lnTo>
                    <a:lnTo>
                      <a:pt x="48" y="570"/>
                    </a:lnTo>
                    <a:lnTo>
                      <a:pt x="45" y="573"/>
                    </a:lnTo>
                    <a:lnTo>
                      <a:pt x="44" y="577"/>
                    </a:lnTo>
                    <a:lnTo>
                      <a:pt x="41" y="579"/>
                    </a:lnTo>
                    <a:lnTo>
                      <a:pt x="39" y="583"/>
                    </a:lnTo>
                    <a:lnTo>
                      <a:pt x="38" y="586"/>
                    </a:lnTo>
                    <a:lnTo>
                      <a:pt x="35" y="590"/>
                    </a:lnTo>
                    <a:lnTo>
                      <a:pt x="34" y="592"/>
                    </a:lnTo>
                    <a:lnTo>
                      <a:pt x="33" y="596"/>
                    </a:lnTo>
                    <a:lnTo>
                      <a:pt x="31" y="598"/>
                    </a:lnTo>
                    <a:lnTo>
                      <a:pt x="29" y="602"/>
                    </a:lnTo>
                    <a:lnTo>
                      <a:pt x="27" y="604"/>
                    </a:lnTo>
                    <a:lnTo>
                      <a:pt x="26" y="607"/>
                    </a:lnTo>
                    <a:lnTo>
                      <a:pt x="25" y="611"/>
                    </a:lnTo>
                    <a:lnTo>
                      <a:pt x="22" y="613"/>
                    </a:lnTo>
                    <a:lnTo>
                      <a:pt x="21" y="617"/>
                    </a:lnTo>
                    <a:lnTo>
                      <a:pt x="20" y="621"/>
                    </a:lnTo>
                    <a:lnTo>
                      <a:pt x="19" y="623"/>
                    </a:lnTo>
                    <a:lnTo>
                      <a:pt x="16" y="626"/>
                    </a:lnTo>
                    <a:lnTo>
                      <a:pt x="15" y="630"/>
                    </a:lnTo>
                    <a:lnTo>
                      <a:pt x="15" y="632"/>
                    </a:lnTo>
                    <a:lnTo>
                      <a:pt x="13" y="636"/>
                    </a:lnTo>
                    <a:lnTo>
                      <a:pt x="12" y="639"/>
                    </a:lnTo>
                    <a:lnTo>
                      <a:pt x="11" y="642"/>
                    </a:lnTo>
                    <a:lnTo>
                      <a:pt x="11" y="645"/>
                    </a:lnTo>
                    <a:lnTo>
                      <a:pt x="9" y="649"/>
                    </a:lnTo>
                    <a:lnTo>
                      <a:pt x="8" y="653"/>
                    </a:lnTo>
                    <a:lnTo>
                      <a:pt x="7" y="655"/>
                    </a:lnTo>
                    <a:lnTo>
                      <a:pt x="6" y="660"/>
                    </a:lnTo>
                    <a:lnTo>
                      <a:pt x="5" y="662"/>
                    </a:lnTo>
                    <a:lnTo>
                      <a:pt x="5" y="666"/>
                    </a:lnTo>
                    <a:lnTo>
                      <a:pt x="3" y="669"/>
                    </a:lnTo>
                    <a:lnTo>
                      <a:pt x="3" y="673"/>
                    </a:lnTo>
                    <a:lnTo>
                      <a:pt x="2" y="675"/>
                    </a:lnTo>
                    <a:lnTo>
                      <a:pt x="1" y="679"/>
                    </a:lnTo>
                    <a:lnTo>
                      <a:pt x="1" y="682"/>
                    </a:lnTo>
                    <a:lnTo>
                      <a:pt x="1" y="686"/>
                    </a:lnTo>
                    <a:lnTo>
                      <a:pt x="0" y="689"/>
                    </a:lnTo>
                    <a:lnTo>
                      <a:pt x="0" y="693"/>
                    </a:lnTo>
                    <a:lnTo>
                      <a:pt x="0" y="695"/>
                    </a:lnTo>
                    <a:lnTo>
                      <a:pt x="0" y="699"/>
                    </a:lnTo>
                    <a:lnTo>
                      <a:pt x="0" y="702"/>
                    </a:lnTo>
                    <a:lnTo>
                      <a:pt x="0" y="706"/>
                    </a:lnTo>
                    <a:lnTo>
                      <a:pt x="0" y="709"/>
                    </a:lnTo>
                    <a:lnTo>
                      <a:pt x="0" y="712"/>
                    </a:lnTo>
                    <a:lnTo>
                      <a:pt x="0" y="715"/>
                    </a:lnTo>
                    <a:lnTo>
                      <a:pt x="0" y="718"/>
                    </a:lnTo>
                    <a:lnTo>
                      <a:pt x="0" y="721"/>
                    </a:lnTo>
                    <a:lnTo>
                      <a:pt x="0" y="725"/>
                    </a:lnTo>
                    <a:lnTo>
                      <a:pt x="0" y="727"/>
                    </a:lnTo>
                    <a:lnTo>
                      <a:pt x="0" y="731"/>
                    </a:lnTo>
                    <a:lnTo>
                      <a:pt x="1" y="733"/>
                    </a:lnTo>
                    <a:lnTo>
                      <a:pt x="1" y="737"/>
                    </a:lnTo>
                    <a:lnTo>
                      <a:pt x="2" y="739"/>
                    </a:lnTo>
                    <a:lnTo>
                      <a:pt x="3" y="743"/>
                    </a:lnTo>
                    <a:lnTo>
                      <a:pt x="3" y="746"/>
                    </a:lnTo>
                    <a:lnTo>
                      <a:pt x="5" y="749"/>
                    </a:lnTo>
                    <a:lnTo>
                      <a:pt x="7" y="755"/>
                    </a:lnTo>
                    <a:lnTo>
                      <a:pt x="9" y="759"/>
                    </a:lnTo>
                    <a:lnTo>
                      <a:pt x="12" y="765"/>
                    </a:lnTo>
                    <a:lnTo>
                      <a:pt x="15" y="771"/>
                    </a:lnTo>
                    <a:lnTo>
                      <a:pt x="19" y="776"/>
                    </a:lnTo>
                    <a:lnTo>
                      <a:pt x="24" y="781"/>
                    </a:lnTo>
                    <a:lnTo>
                      <a:pt x="27" y="785"/>
                    </a:lnTo>
                    <a:lnTo>
                      <a:pt x="33" y="790"/>
                    </a:lnTo>
                    <a:lnTo>
                      <a:pt x="38" y="794"/>
                    </a:lnTo>
                    <a:lnTo>
                      <a:pt x="43" y="797"/>
                    </a:lnTo>
                    <a:lnTo>
                      <a:pt x="48" y="801"/>
                    </a:lnTo>
                    <a:lnTo>
                      <a:pt x="54" y="804"/>
                    </a:lnTo>
                    <a:lnTo>
                      <a:pt x="57" y="806"/>
                    </a:lnTo>
                    <a:lnTo>
                      <a:pt x="59" y="807"/>
                    </a:lnTo>
                    <a:lnTo>
                      <a:pt x="63" y="808"/>
                    </a:lnTo>
                    <a:lnTo>
                      <a:pt x="66" y="809"/>
                    </a:lnTo>
                    <a:lnTo>
                      <a:pt x="69" y="810"/>
                    </a:lnTo>
                    <a:lnTo>
                      <a:pt x="72" y="811"/>
                    </a:lnTo>
                    <a:lnTo>
                      <a:pt x="76" y="813"/>
                    </a:lnTo>
                    <a:lnTo>
                      <a:pt x="78" y="815"/>
                    </a:lnTo>
                    <a:lnTo>
                      <a:pt x="82" y="815"/>
                    </a:lnTo>
                    <a:lnTo>
                      <a:pt x="85" y="816"/>
                    </a:lnTo>
                    <a:lnTo>
                      <a:pt x="88" y="817"/>
                    </a:lnTo>
                    <a:lnTo>
                      <a:pt x="91" y="819"/>
                    </a:lnTo>
                    <a:lnTo>
                      <a:pt x="95" y="819"/>
                    </a:lnTo>
                    <a:lnTo>
                      <a:pt x="98" y="820"/>
                    </a:lnTo>
                    <a:lnTo>
                      <a:pt x="102" y="821"/>
                    </a:lnTo>
                    <a:lnTo>
                      <a:pt x="105" y="821"/>
                    </a:lnTo>
                    <a:lnTo>
                      <a:pt x="108" y="822"/>
                    </a:lnTo>
                    <a:lnTo>
                      <a:pt x="111" y="822"/>
                    </a:lnTo>
                    <a:lnTo>
                      <a:pt x="115" y="823"/>
                    </a:lnTo>
                    <a:lnTo>
                      <a:pt x="118" y="825"/>
                    </a:lnTo>
                    <a:lnTo>
                      <a:pt x="122" y="825"/>
                    </a:lnTo>
                    <a:lnTo>
                      <a:pt x="126" y="826"/>
                    </a:lnTo>
                    <a:lnTo>
                      <a:pt x="129" y="826"/>
                    </a:lnTo>
                    <a:lnTo>
                      <a:pt x="133" y="826"/>
                    </a:lnTo>
                    <a:lnTo>
                      <a:pt x="136" y="826"/>
                    </a:lnTo>
                    <a:lnTo>
                      <a:pt x="139" y="827"/>
                    </a:lnTo>
                    <a:lnTo>
                      <a:pt x="142" y="827"/>
                    </a:lnTo>
                    <a:lnTo>
                      <a:pt x="146" y="827"/>
                    </a:lnTo>
                    <a:lnTo>
                      <a:pt x="149" y="827"/>
                    </a:lnTo>
                    <a:lnTo>
                      <a:pt x="152" y="828"/>
                    </a:lnTo>
                    <a:lnTo>
                      <a:pt x="155" y="828"/>
                    </a:lnTo>
                    <a:lnTo>
                      <a:pt x="159" y="828"/>
                    </a:lnTo>
                    <a:lnTo>
                      <a:pt x="162" y="828"/>
                    </a:lnTo>
                    <a:lnTo>
                      <a:pt x="165" y="828"/>
                    </a:lnTo>
                    <a:lnTo>
                      <a:pt x="168" y="828"/>
                    </a:lnTo>
                    <a:lnTo>
                      <a:pt x="172" y="829"/>
                    </a:lnTo>
                    <a:lnTo>
                      <a:pt x="174" y="829"/>
                    </a:lnTo>
                    <a:lnTo>
                      <a:pt x="178" y="829"/>
                    </a:lnTo>
                    <a:lnTo>
                      <a:pt x="181" y="829"/>
                    </a:lnTo>
                    <a:lnTo>
                      <a:pt x="184" y="830"/>
                    </a:lnTo>
                    <a:lnTo>
                      <a:pt x="190" y="830"/>
                    </a:lnTo>
                    <a:lnTo>
                      <a:pt x="195" y="830"/>
                    </a:lnTo>
                    <a:lnTo>
                      <a:pt x="200" y="830"/>
                    </a:lnTo>
                    <a:lnTo>
                      <a:pt x="206" y="830"/>
                    </a:lnTo>
                    <a:lnTo>
                      <a:pt x="211" y="830"/>
                    </a:lnTo>
                    <a:lnTo>
                      <a:pt x="216" y="832"/>
                    </a:lnTo>
                    <a:lnTo>
                      <a:pt x="220" y="832"/>
                    </a:lnTo>
                    <a:lnTo>
                      <a:pt x="225" y="832"/>
                    </a:lnTo>
                    <a:lnTo>
                      <a:pt x="227" y="832"/>
                    </a:lnTo>
                    <a:lnTo>
                      <a:pt x="232" y="832"/>
                    </a:lnTo>
                    <a:lnTo>
                      <a:pt x="236" y="832"/>
                    </a:lnTo>
                    <a:lnTo>
                      <a:pt x="241" y="832"/>
                    </a:lnTo>
                    <a:lnTo>
                      <a:pt x="244" y="830"/>
                    </a:lnTo>
                    <a:lnTo>
                      <a:pt x="249" y="830"/>
                    </a:lnTo>
                    <a:lnTo>
                      <a:pt x="252" y="830"/>
                    </a:lnTo>
                    <a:lnTo>
                      <a:pt x="257" y="830"/>
                    </a:lnTo>
                    <a:lnTo>
                      <a:pt x="261" y="829"/>
                    </a:lnTo>
                    <a:lnTo>
                      <a:pt x="265" y="828"/>
                    </a:lnTo>
                    <a:lnTo>
                      <a:pt x="270" y="828"/>
                    </a:lnTo>
                    <a:lnTo>
                      <a:pt x="274" y="827"/>
                    </a:lnTo>
                    <a:lnTo>
                      <a:pt x="277" y="827"/>
                    </a:lnTo>
                    <a:lnTo>
                      <a:pt x="281" y="826"/>
                    </a:lnTo>
                    <a:lnTo>
                      <a:pt x="286" y="826"/>
                    </a:lnTo>
                    <a:lnTo>
                      <a:pt x="289" y="826"/>
                    </a:lnTo>
                    <a:lnTo>
                      <a:pt x="293" y="825"/>
                    </a:lnTo>
                    <a:lnTo>
                      <a:pt x="295" y="825"/>
                    </a:lnTo>
                    <a:lnTo>
                      <a:pt x="299" y="823"/>
                    </a:lnTo>
                    <a:lnTo>
                      <a:pt x="302" y="823"/>
                    </a:lnTo>
                    <a:lnTo>
                      <a:pt x="305" y="823"/>
                    </a:lnTo>
                    <a:lnTo>
                      <a:pt x="307" y="823"/>
                    </a:lnTo>
                    <a:lnTo>
                      <a:pt x="310" y="823"/>
                    </a:lnTo>
                    <a:lnTo>
                      <a:pt x="313" y="823"/>
                    </a:lnTo>
                    <a:lnTo>
                      <a:pt x="315" y="823"/>
                    </a:lnTo>
                    <a:lnTo>
                      <a:pt x="319" y="826"/>
                    </a:lnTo>
                    <a:lnTo>
                      <a:pt x="320" y="827"/>
                    </a:lnTo>
                    <a:lnTo>
                      <a:pt x="321" y="829"/>
                    </a:lnTo>
                    <a:lnTo>
                      <a:pt x="320" y="830"/>
                    </a:lnTo>
                    <a:lnTo>
                      <a:pt x="319" y="832"/>
                    </a:lnTo>
                    <a:lnTo>
                      <a:pt x="316" y="834"/>
                    </a:lnTo>
                    <a:lnTo>
                      <a:pt x="314" y="835"/>
                    </a:lnTo>
                    <a:lnTo>
                      <a:pt x="310" y="836"/>
                    </a:lnTo>
                    <a:lnTo>
                      <a:pt x="306" y="839"/>
                    </a:lnTo>
                    <a:lnTo>
                      <a:pt x="301" y="841"/>
                    </a:lnTo>
                    <a:lnTo>
                      <a:pt x="296" y="842"/>
                    </a:lnTo>
                    <a:lnTo>
                      <a:pt x="294" y="844"/>
                    </a:lnTo>
                    <a:lnTo>
                      <a:pt x="290" y="845"/>
                    </a:lnTo>
                    <a:lnTo>
                      <a:pt x="287" y="845"/>
                    </a:lnTo>
                    <a:lnTo>
                      <a:pt x="284" y="847"/>
                    </a:lnTo>
                    <a:lnTo>
                      <a:pt x="281" y="848"/>
                    </a:lnTo>
                    <a:lnTo>
                      <a:pt x="278" y="849"/>
                    </a:lnTo>
                    <a:lnTo>
                      <a:pt x="275" y="851"/>
                    </a:lnTo>
                    <a:lnTo>
                      <a:pt x="271" y="852"/>
                    </a:lnTo>
                    <a:lnTo>
                      <a:pt x="268" y="853"/>
                    </a:lnTo>
                    <a:lnTo>
                      <a:pt x="264" y="854"/>
                    </a:lnTo>
                    <a:lnTo>
                      <a:pt x="261" y="855"/>
                    </a:lnTo>
                    <a:lnTo>
                      <a:pt x="257" y="857"/>
                    </a:lnTo>
                    <a:lnTo>
                      <a:pt x="254" y="858"/>
                    </a:lnTo>
                    <a:lnTo>
                      <a:pt x="250" y="859"/>
                    </a:lnTo>
                    <a:lnTo>
                      <a:pt x="246" y="860"/>
                    </a:lnTo>
                    <a:lnTo>
                      <a:pt x="243" y="863"/>
                    </a:lnTo>
                    <a:lnTo>
                      <a:pt x="239" y="864"/>
                    </a:lnTo>
                    <a:lnTo>
                      <a:pt x="236" y="865"/>
                    </a:lnTo>
                    <a:lnTo>
                      <a:pt x="231" y="866"/>
                    </a:lnTo>
                    <a:lnTo>
                      <a:pt x="227" y="867"/>
                    </a:lnTo>
                    <a:lnTo>
                      <a:pt x="223" y="870"/>
                    </a:lnTo>
                    <a:lnTo>
                      <a:pt x="219" y="871"/>
                    </a:lnTo>
                    <a:lnTo>
                      <a:pt x="216" y="872"/>
                    </a:lnTo>
                    <a:lnTo>
                      <a:pt x="212" y="874"/>
                    </a:lnTo>
                    <a:lnTo>
                      <a:pt x="207" y="876"/>
                    </a:lnTo>
                    <a:lnTo>
                      <a:pt x="204" y="878"/>
                    </a:lnTo>
                    <a:lnTo>
                      <a:pt x="199" y="879"/>
                    </a:lnTo>
                    <a:lnTo>
                      <a:pt x="195" y="880"/>
                    </a:lnTo>
                    <a:lnTo>
                      <a:pt x="192" y="883"/>
                    </a:lnTo>
                    <a:lnTo>
                      <a:pt x="188" y="885"/>
                    </a:lnTo>
                    <a:lnTo>
                      <a:pt x="184" y="886"/>
                    </a:lnTo>
                    <a:lnTo>
                      <a:pt x="180" y="889"/>
                    </a:lnTo>
                    <a:lnTo>
                      <a:pt x="177" y="890"/>
                    </a:lnTo>
                    <a:lnTo>
                      <a:pt x="173" y="892"/>
                    </a:lnTo>
                    <a:lnTo>
                      <a:pt x="169" y="895"/>
                    </a:lnTo>
                    <a:lnTo>
                      <a:pt x="165" y="897"/>
                    </a:lnTo>
                    <a:lnTo>
                      <a:pt x="161" y="898"/>
                    </a:lnTo>
                    <a:lnTo>
                      <a:pt x="159" y="900"/>
                    </a:lnTo>
                    <a:lnTo>
                      <a:pt x="155" y="903"/>
                    </a:lnTo>
                    <a:lnTo>
                      <a:pt x="152" y="905"/>
                    </a:lnTo>
                    <a:lnTo>
                      <a:pt x="148" y="906"/>
                    </a:lnTo>
                    <a:lnTo>
                      <a:pt x="144" y="909"/>
                    </a:lnTo>
                    <a:lnTo>
                      <a:pt x="142" y="911"/>
                    </a:lnTo>
                    <a:lnTo>
                      <a:pt x="140" y="915"/>
                    </a:lnTo>
                    <a:lnTo>
                      <a:pt x="134" y="919"/>
                    </a:lnTo>
                    <a:lnTo>
                      <a:pt x="129" y="924"/>
                    </a:lnTo>
                    <a:lnTo>
                      <a:pt x="124" y="929"/>
                    </a:lnTo>
                    <a:lnTo>
                      <a:pt x="120" y="934"/>
                    </a:lnTo>
                    <a:lnTo>
                      <a:pt x="116" y="937"/>
                    </a:lnTo>
                    <a:lnTo>
                      <a:pt x="112" y="942"/>
                    </a:lnTo>
                    <a:lnTo>
                      <a:pt x="109" y="946"/>
                    </a:lnTo>
                    <a:lnTo>
                      <a:pt x="107" y="949"/>
                    </a:lnTo>
                    <a:lnTo>
                      <a:pt x="104" y="953"/>
                    </a:lnTo>
                    <a:lnTo>
                      <a:pt x="103" y="956"/>
                    </a:lnTo>
                    <a:lnTo>
                      <a:pt x="101" y="959"/>
                    </a:lnTo>
                    <a:lnTo>
                      <a:pt x="99" y="962"/>
                    </a:lnTo>
                    <a:lnTo>
                      <a:pt x="98" y="965"/>
                    </a:lnTo>
                    <a:lnTo>
                      <a:pt x="98" y="968"/>
                    </a:lnTo>
                    <a:lnTo>
                      <a:pt x="98" y="973"/>
                    </a:lnTo>
                    <a:lnTo>
                      <a:pt x="99" y="978"/>
                    </a:lnTo>
                    <a:lnTo>
                      <a:pt x="101" y="981"/>
                    </a:lnTo>
                    <a:lnTo>
                      <a:pt x="103" y="985"/>
                    </a:lnTo>
                    <a:lnTo>
                      <a:pt x="107" y="988"/>
                    </a:lnTo>
                    <a:lnTo>
                      <a:pt x="111" y="992"/>
                    </a:lnTo>
                    <a:lnTo>
                      <a:pt x="116" y="994"/>
                    </a:lnTo>
                    <a:lnTo>
                      <a:pt x="121" y="998"/>
                    </a:lnTo>
                    <a:lnTo>
                      <a:pt x="123" y="998"/>
                    </a:lnTo>
                    <a:lnTo>
                      <a:pt x="126" y="1000"/>
                    </a:lnTo>
                    <a:lnTo>
                      <a:pt x="129" y="1001"/>
                    </a:lnTo>
                    <a:lnTo>
                      <a:pt x="133" y="1002"/>
                    </a:lnTo>
                    <a:lnTo>
                      <a:pt x="135" y="1004"/>
                    </a:lnTo>
                    <a:lnTo>
                      <a:pt x="139" y="1005"/>
                    </a:lnTo>
                    <a:lnTo>
                      <a:pt x="143" y="1006"/>
                    </a:lnTo>
                    <a:lnTo>
                      <a:pt x="148" y="1007"/>
                    </a:lnTo>
                    <a:lnTo>
                      <a:pt x="150" y="1007"/>
                    </a:lnTo>
                    <a:lnTo>
                      <a:pt x="153" y="1008"/>
                    </a:lnTo>
                    <a:lnTo>
                      <a:pt x="156" y="1008"/>
                    </a:lnTo>
                    <a:lnTo>
                      <a:pt x="160" y="1010"/>
                    </a:lnTo>
                    <a:lnTo>
                      <a:pt x="162" y="1010"/>
                    </a:lnTo>
                    <a:lnTo>
                      <a:pt x="166" y="1011"/>
                    </a:lnTo>
                    <a:lnTo>
                      <a:pt x="169" y="1011"/>
                    </a:lnTo>
                    <a:lnTo>
                      <a:pt x="173" y="1012"/>
                    </a:lnTo>
                    <a:lnTo>
                      <a:pt x="177" y="1012"/>
                    </a:lnTo>
                    <a:lnTo>
                      <a:pt x="179" y="1012"/>
                    </a:lnTo>
                    <a:lnTo>
                      <a:pt x="184" y="1012"/>
                    </a:lnTo>
                    <a:lnTo>
                      <a:pt x="187" y="1013"/>
                    </a:lnTo>
                    <a:lnTo>
                      <a:pt x="191" y="1013"/>
                    </a:lnTo>
                    <a:lnTo>
                      <a:pt x="194" y="1013"/>
                    </a:lnTo>
                    <a:lnTo>
                      <a:pt x="198" y="1014"/>
                    </a:lnTo>
                    <a:lnTo>
                      <a:pt x="203" y="1014"/>
                    </a:lnTo>
                    <a:lnTo>
                      <a:pt x="207" y="1014"/>
                    </a:lnTo>
                    <a:lnTo>
                      <a:pt x="211" y="1016"/>
                    </a:lnTo>
                    <a:lnTo>
                      <a:pt x="214" y="1016"/>
                    </a:lnTo>
                    <a:lnTo>
                      <a:pt x="219" y="1017"/>
                    </a:lnTo>
                    <a:lnTo>
                      <a:pt x="224" y="1017"/>
                    </a:lnTo>
                    <a:lnTo>
                      <a:pt x="227" y="1017"/>
                    </a:lnTo>
                    <a:lnTo>
                      <a:pt x="232" y="1017"/>
                    </a:lnTo>
                    <a:lnTo>
                      <a:pt x="237" y="1018"/>
                    </a:lnTo>
                    <a:lnTo>
                      <a:pt x="241" y="1018"/>
                    </a:lnTo>
                    <a:lnTo>
                      <a:pt x="245" y="1018"/>
                    </a:lnTo>
                    <a:lnTo>
                      <a:pt x="249" y="1018"/>
                    </a:lnTo>
                    <a:lnTo>
                      <a:pt x="254" y="1018"/>
                    </a:lnTo>
                    <a:lnTo>
                      <a:pt x="258" y="1018"/>
                    </a:lnTo>
                    <a:lnTo>
                      <a:pt x="262" y="1018"/>
                    </a:lnTo>
                    <a:lnTo>
                      <a:pt x="267" y="1018"/>
                    </a:lnTo>
                    <a:lnTo>
                      <a:pt x="271" y="1019"/>
                    </a:lnTo>
                    <a:lnTo>
                      <a:pt x="275" y="1019"/>
                    </a:lnTo>
                    <a:lnTo>
                      <a:pt x="280" y="1019"/>
                    </a:lnTo>
                    <a:lnTo>
                      <a:pt x="283" y="1019"/>
                    </a:lnTo>
                    <a:lnTo>
                      <a:pt x="288" y="1019"/>
                    </a:lnTo>
                    <a:lnTo>
                      <a:pt x="292" y="1019"/>
                    </a:lnTo>
                    <a:lnTo>
                      <a:pt x="295" y="1019"/>
                    </a:lnTo>
                    <a:lnTo>
                      <a:pt x="300" y="1019"/>
                    </a:lnTo>
                    <a:lnTo>
                      <a:pt x="305" y="1019"/>
                    </a:lnTo>
                    <a:lnTo>
                      <a:pt x="307" y="1019"/>
                    </a:lnTo>
                    <a:lnTo>
                      <a:pt x="312" y="1019"/>
                    </a:lnTo>
                    <a:lnTo>
                      <a:pt x="314" y="1019"/>
                    </a:lnTo>
                    <a:lnTo>
                      <a:pt x="319" y="1019"/>
                    </a:lnTo>
                    <a:lnTo>
                      <a:pt x="322" y="1019"/>
                    </a:lnTo>
                    <a:lnTo>
                      <a:pt x="326" y="1019"/>
                    </a:lnTo>
                    <a:lnTo>
                      <a:pt x="329" y="1019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8" y="1018"/>
                    </a:lnTo>
                    <a:lnTo>
                      <a:pt x="341" y="1018"/>
                    </a:lnTo>
                    <a:lnTo>
                      <a:pt x="345" y="1018"/>
                    </a:lnTo>
                    <a:lnTo>
                      <a:pt x="350" y="1017"/>
                    </a:lnTo>
                    <a:lnTo>
                      <a:pt x="356" y="1017"/>
                    </a:lnTo>
                    <a:lnTo>
                      <a:pt x="359" y="1017"/>
                    </a:lnTo>
                    <a:lnTo>
                      <a:pt x="364" y="1016"/>
                    </a:lnTo>
                    <a:lnTo>
                      <a:pt x="370" y="1016"/>
                    </a:lnTo>
                    <a:lnTo>
                      <a:pt x="375" y="1014"/>
                    </a:lnTo>
                    <a:lnTo>
                      <a:pt x="380" y="1014"/>
                    </a:lnTo>
                    <a:lnTo>
                      <a:pt x="386" y="1013"/>
                    </a:lnTo>
                    <a:lnTo>
                      <a:pt x="389" y="1013"/>
                    </a:lnTo>
                    <a:lnTo>
                      <a:pt x="391" y="1013"/>
                    </a:lnTo>
                    <a:lnTo>
                      <a:pt x="395" y="1013"/>
                    </a:lnTo>
                    <a:lnTo>
                      <a:pt x="397" y="1013"/>
                    </a:lnTo>
                    <a:lnTo>
                      <a:pt x="403" y="1012"/>
                    </a:lnTo>
                    <a:lnTo>
                      <a:pt x="409" y="1012"/>
                    </a:lnTo>
                    <a:lnTo>
                      <a:pt x="411" y="1012"/>
                    </a:lnTo>
                    <a:lnTo>
                      <a:pt x="415" y="1012"/>
                    </a:lnTo>
                    <a:lnTo>
                      <a:pt x="417" y="1012"/>
                    </a:lnTo>
                    <a:lnTo>
                      <a:pt x="421" y="1012"/>
                    </a:lnTo>
                    <a:lnTo>
                      <a:pt x="423" y="1012"/>
                    </a:lnTo>
                    <a:lnTo>
                      <a:pt x="427" y="1012"/>
                    </a:lnTo>
                    <a:lnTo>
                      <a:pt x="429" y="1012"/>
                    </a:lnTo>
                    <a:lnTo>
                      <a:pt x="431" y="1012"/>
                    </a:lnTo>
                    <a:lnTo>
                      <a:pt x="435" y="1012"/>
                    </a:lnTo>
                    <a:lnTo>
                      <a:pt x="437" y="1012"/>
                    </a:lnTo>
                    <a:lnTo>
                      <a:pt x="440" y="1012"/>
                    </a:lnTo>
                    <a:lnTo>
                      <a:pt x="443" y="1012"/>
                    </a:lnTo>
                    <a:lnTo>
                      <a:pt x="448" y="1011"/>
                    </a:lnTo>
                    <a:lnTo>
                      <a:pt x="454" y="1011"/>
                    </a:lnTo>
                    <a:lnTo>
                      <a:pt x="459" y="1011"/>
                    </a:lnTo>
                    <a:lnTo>
                      <a:pt x="463" y="1011"/>
                    </a:lnTo>
                    <a:lnTo>
                      <a:pt x="468" y="1011"/>
                    </a:lnTo>
                    <a:lnTo>
                      <a:pt x="473" y="1012"/>
                    </a:lnTo>
                    <a:lnTo>
                      <a:pt x="476" y="1012"/>
                    </a:lnTo>
                    <a:lnTo>
                      <a:pt x="481" y="1012"/>
                    </a:lnTo>
                    <a:lnTo>
                      <a:pt x="485" y="1012"/>
                    </a:lnTo>
                    <a:lnTo>
                      <a:pt x="488" y="1012"/>
                    </a:lnTo>
                    <a:lnTo>
                      <a:pt x="491" y="1013"/>
                    </a:lnTo>
                    <a:lnTo>
                      <a:pt x="493" y="1013"/>
                    </a:lnTo>
                    <a:lnTo>
                      <a:pt x="498" y="1016"/>
                    </a:lnTo>
                    <a:lnTo>
                      <a:pt x="501" y="1017"/>
                    </a:lnTo>
                    <a:lnTo>
                      <a:pt x="503" y="1019"/>
                    </a:lnTo>
                    <a:lnTo>
                      <a:pt x="506" y="1023"/>
                    </a:lnTo>
                    <a:lnTo>
                      <a:pt x="510" y="1026"/>
                    </a:lnTo>
                    <a:lnTo>
                      <a:pt x="514" y="1031"/>
                    </a:lnTo>
                    <a:lnTo>
                      <a:pt x="519" y="1036"/>
                    </a:lnTo>
                    <a:lnTo>
                      <a:pt x="525" y="1042"/>
                    </a:lnTo>
                    <a:lnTo>
                      <a:pt x="527" y="1044"/>
                    </a:lnTo>
                    <a:lnTo>
                      <a:pt x="531" y="1046"/>
                    </a:lnTo>
                    <a:lnTo>
                      <a:pt x="535" y="1049"/>
                    </a:lnTo>
                    <a:lnTo>
                      <a:pt x="538" y="1052"/>
                    </a:lnTo>
                    <a:lnTo>
                      <a:pt x="542" y="1055"/>
                    </a:lnTo>
                    <a:lnTo>
                      <a:pt x="545" y="1056"/>
                    </a:lnTo>
                    <a:lnTo>
                      <a:pt x="549" y="1058"/>
                    </a:lnTo>
                    <a:lnTo>
                      <a:pt x="554" y="1061"/>
                    </a:lnTo>
                    <a:lnTo>
                      <a:pt x="557" y="1063"/>
                    </a:lnTo>
                    <a:lnTo>
                      <a:pt x="562" y="1065"/>
                    </a:lnTo>
                    <a:lnTo>
                      <a:pt x="567" y="1067"/>
                    </a:lnTo>
                    <a:lnTo>
                      <a:pt x="571" y="1068"/>
                    </a:lnTo>
                    <a:lnTo>
                      <a:pt x="575" y="1069"/>
                    </a:lnTo>
                    <a:lnTo>
                      <a:pt x="581" y="1070"/>
                    </a:lnTo>
                    <a:lnTo>
                      <a:pt x="586" y="1070"/>
                    </a:lnTo>
                    <a:lnTo>
                      <a:pt x="590" y="1071"/>
                    </a:lnTo>
                    <a:lnTo>
                      <a:pt x="595" y="1070"/>
                    </a:lnTo>
                    <a:lnTo>
                      <a:pt x="600" y="1070"/>
                    </a:lnTo>
                    <a:lnTo>
                      <a:pt x="606" y="1069"/>
                    </a:lnTo>
                    <a:lnTo>
                      <a:pt x="612" y="1069"/>
                    </a:lnTo>
                    <a:lnTo>
                      <a:pt x="616" y="1067"/>
                    </a:lnTo>
                    <a:lnTo>
                      <a:pt x="621" y="1065"/>
                    </a:lnTo>
                    <a:lnTo>
                      <a:pt x="625" y="1064"/>
                    </a:lnTo>
                    <a:lnTo>
                      <a:pt x="629" y="1062"/>
                    </a:lnTo>
                    <a:lnTo>
                      <a:pt x="633" y="1061"/>
                    </a:lnTo>
                    <a:lnTo>
                      <a:pt x="638" y="1059"/>
                    </a:lnTo>
                    <a:lnTo>
                      <a:pt x="641" y="1057"/>
                    </a:lnTo>
                    <a:lnTo>
                      <a:pt x="645" y="1056"/>
                    </a:lnTo>
                    <a:lnTo>
                      <a:pt x="647" y="1055"/>
                    </a:lnTo>
                    <a:lnTo>
                      <a:pt x="651" y="1052"/>
                    </a:lnTo>
                    <a:lnTo>
                      <a:pt x="653" y="1051"/>
                    </a:lnTo>
                    <a:lnTo>
                      <a:pt x="656" y="1050"/>
                    </a:lnTo>
                    <a:lnTo>
                      <a:pt x="660" y="1046"/>
                    </a:lnTo>
                    <a:lnTo>
                      <a:pt x="665" y="1044"/>
                    </a:lnTo>
                    <a:lnTo>
                      <a:pt x="670" y="1040"/>
                    </a:lnTo>
                    <a:lnTo>
                      <a:pt x="673" y="1037"/>
                    </a:lnTo>
                    <a:lnTo>
                      <a:pt x="678" y="1035"/>
                    </a:lnTo>
                    <a:lnTo>
                      <a:pt x="684" y="1032"/>
                    </a:lnTo>
                    <a:lnTo>
                      <a:pt x="686" y="1031"/>
                    </a:lnTo>
                    <a:lnTo>
                      <a:pt x="689" y="1029"/>
                    </a:lnTo>
                    <a:lnTo>
                      <a:pt x="692" y="1027"/>
                    </a:lnTo>
                    <a:lnTo>
                      <a:pt x="696" y="1027"/>
                    </a:lnTo>
                    <a:lnTo>
                      <a:pt x="699" y="1025"/>
                    </a:lnTo>
                    <a:lnTo>
                      <a:pt x="703" y="1024"/>
                    </a:lnTo>
                    <a:lnTo>
                      <a:pt x="708" y="1023"/>
                    </a:lnTo>
                    <a:lnTo>
                      <a:pt x="712" y="1023"/>
                    </a:lnTo>
                    <a:lnTo>
                      <a:pt x="716" y="1021"/>
                    </a:lnTo>
                    <a:lnTo>
                      <a:pt x="722" y="1020"/>
                    </a:lnTo>
                    <a:lnTo>
                      <a:pt x="724" y="1019"/>
                    </a:lnTo>
                    <a:lnTo>
                      <a:pt x="727" y="1019"/>
                    </a:lnTo>
                    <a:lnTo>
                      <a:pt x="730" y="1018"/>
                    </a:lnTo>
                    <a:lnTo>
                      <a:pt x="733" y="1018"/>
                    </a:lnTo>
                    <a:lnTo>
                      <a:pt x="735" y="1018"/>
                    </a:lnTo>
                    <a:lnTo>
                      <a:pt x="738" y="1017"/>
                    </a:lnTo>
                    <a:lnTo>
                      <a:pt x="742" y="1017"/>
                    </a:lnTo>
                    <a:lnTo>
                      <a:pt x="744" y="1017"/>
                    </a:lnTo>
                    <a:lnTo>
                      <a:pt x="748" y="1017"/>
                    </a:lnTo>
                    <a:lnTo>
                      <a:pt x="752" y="1016"/>
                    </a:lnTo>
                    <a:lnTo>
                      <a:pt x="755" y="1016"/>
                    </a:lnTo>
                    <a:lnTo>
                      <a:pt x="760" y="1016"/>
                    </a:lnTo>
                    <a:lnTo>
                      <a:pt x="762" y="1016"/>
                    </a:lnTo>
                    <a:lnTo>
                      <a:pt x="766" y="1014"/>
                    </a:lnTo>
                    <a:lnTo>
                      <a:pt x="769" y="1014"/>
                    </a:lnTo>
                    <a:lnTo>
                      <a:pt x="774" y="1014"/>
                    </a:lnTo>
                    <a:lnTo>
                      <a:pt x="778" y="1013"/>
                    </a:lnTo>
                    <a:lnTo>
                      <a:pt x="781" y="1013"/>
                    </a:lnTo>
                    <a:lnTo>
                      <a:pt x="785" y="1013"/>
                    </a:lnTo>
                    <a:lnTo>
                      <a:pt x="789" y="1013"/>
                    </a:lnTo>
                    <a:lnTo>
                      <a:pt x="793" y="1012"/>
                    </a:lnTo>
                    <a:lnTo>
                      <a:pt x="798" y="1012"/>
                    </a:lnTo>
                    <a:lnTo>
                      <a:pt x="801" y="1012"/>
                    </a:lnTo>
                    <a:lnTo>
                      <a:pt x="806" y="1012"/>
                    </a:lnTo>
                    <a:lnTo>
                      <a:pt x="810" y="1011"/>
                    </a:lnTo>
                    <a:lnTo>
                      <a:pt x="814" y="1011"/>
                    </a:lnTo>
                    <a:lnTo>
                      <a:pt x="818" y="1011"/>
                    </a:lnTo>
                    <a:lnTo>
                      <a:pt x="823" y="1011"/>
                    </a:lnTo>
                    <a:lnTo>
                      <a:pt x="826" y="1010"/>
                    </a:lnTo>
                    <a:lnTo>
                      <a:pt x="831" y="1010"/>
                    </a:lnTo>
                    <a:lnTo>
                      <a:pt x="836" y="1008"/>
                    </a:lnTo>
                    <a:lnTo>
                      <a:pt x="840" y="1008"/>
                    </a:lnTo>
                    <a:lnTo>
                      <a:pt x="844" y="1007"/>
                    </a:lnTo>
                    <a:lnTo>
                      <a:pt x="849" y="1007"/>
                    </a:lnTo>
                    <a:lnTo>
                      <a:pt x="854" y="1006"/>
                    </a:lnTo>
                    <a:lnTo>
                      <a:pt x="858" y="1006"/>
                    </a:lnTo>
                    <a:lnTo>
                      <a:pt x="862" y="1005"/>
                    </a:lnTo>
                    <a:lnTo>
                      <a:pt x="867" y="1005"/>
                    </a:lnTo>
                    <a:lnTo>
                      <a:pt x="870" y="1004"/>
                    </a:lnTo>
                    <a:lnTo>
                      <a:pt x="876" y="1004"/>
                    </a:lnTo>
                    <a:lnTo>
                      <a:pt x="880" y="1002"/>
                    </a:lnTo>
                    <a:lnTo>
                      <a:pt x="884" y="1002"/>
                    </a:lnTo>
                    <a:lnTo>
                      <a:pt x="889" y="1001"/>
                    </a:lnTo>
                    <a:lnTo>
                      <a:pt x="894" y="1001"/>
                    </a:lnTo>
                    <a:lnTo>
                      <a:pt x="899" y="1000"/>
                    </a:lnTo>
                    <a:lnTo>
                      <a:pt x="902" y="999"/>
                    </a:lnTo>
                    <a:lnTo>
                      <a:pt x="907" y="998"/>
                    </a:lnTo>
                    <a:lnTo>
                      <a:pt x="910" y="998"/>
                    </a:lnTo>
                    <a:lnTo>
                      <a:pt x="915" y="997"/>
                    </a:lnTo>
                    <a:lnTo>
                      <a:pt x="919" y="995"/>
                    </a:lnTo>
                    <a:lnTo>
                      <a:pt x="923" y="994"/>
                    </a:lnTo>
                    <a:lnTo>
                      <a:pt x="928" y="993"/>
                    </a:lnTo>
                    <a:lnTo>
                      <a:pt x="932" y="992"/>
                    </a:lnTo>
                    <a:lnTo>
                      <a:pt x="936" y="991"/>
                    </a:lnTo>
                    <a:lnTo>
                      <a:pt x="940" y="989"/>
                    </a:lnTo>
                    <a:lnTo>
                      <a:pt x="945" y="988"/>
                    </a:lnTo>
                    <a:lnTo>
                      <a:pt x="948" y="987"/>
                    </a:lnTo>
                    <a:lnTo>
                      <a:pt x="953" y="986"/>
                    </a:lnTo>
                    <a:lnTo>
                      <a:pt x="958" y="985"/>
                    </a:lnTo>
                    <a:lnTo>
                      <a:pt x="961" y="983"/>
                    </a:lnTo>
                    <a:lnTo>
                      <a:pt x="965" y="982"/>
                    </a:lnTo>
                    <a:lnTo>
                      <a:pt x="969" y="980"/>
                    </a:lnTo>
                    <a:lnTo>
                      <a:pt x="972" y="979"/>
                    </a:lnTo>
                    <a:lnTo>
                      <a:pt x="976" y="978"/>
                    </a:lnTo>
                    <a:lnTo>
                      <a:pt x="979" y="975"/>
                    </a:lnTo>
                    <a:lnTo>
                      <a:pt x="983" y="974"/>
                    </a:lnTo>
                    <a:lnTo>
                      <a:pt x="986" y="973"/>
                    </a:lnTo>
                    <a:lnTo>
                      <a:pt x="990" y="972"/>
                    </a:lnTo>
                    <a:lnTo>
                      <a:pt x="992" y="970"/>
                    </a:lnTo>
                    <a:lnTo>
                      <a:pt x="996" y="968"/>
                    </a:lnTo>
                    <a:lnTo>
                      <a:pt x="999" y="968"/>
                    </a:lnTo>
                    <a:lnTo>
                      <a:pt x="1002" y="967"/>
                    </a:lnTo>
                    <a:lnTo>
                      <a:pt x="1005" y="965"/>
                    </a:lnTo>
                    <a:lnTo>
                      <a:pt x="1008" y="963"/>
                    </a:lnTo>
                    <a:lnTo>
                      <a:pt x="1011" y="963"/>
                    </a:lnTo>
                    <a:lnTo>
                      <a:pt x="1014" y="962"/>
                    </a:lnTo>
                    <a:lnTo>
                      <a:pt x="1018" y="959"/>
                    </a:lnTo>
                    <a:lnTo>
                      <a:pt x="1023" y="956"/>
                    </a:lnTo>
                    <a:lnTo>
                      <a:pt x="1028" y="954"/>
                    </a:lnTo>
                    <a:lnTo>
                      <a:pt x="1033" y="951"/>
                    </a:lnTo>
                    <a:lnTo>
                      <a:pt x="1036" y="949"/>
                    </a:lnTo>
                    <a:lnTo>
                      <a:pt x="1040" y="947"/>
                    </a:lnTo>
                    <a:lnTo>
                      <a:pt x="1043" y="944"/>
                    </a:lnTo>
                    <a:lnTo>
                      <a:pt x="1047" y="943"/>
                    </a:lnTo>
                    <a:lnTo>
                      <a:pt x="1050" y="940"/>
                    </a:lnTo>
                    <a:lnTo>
                      <a:pt x="1053" y="937"/>
                    </a:lnTo>
                    <a:lnTo>
                      <a:pt x="1054" y="935"/>
                    </a:lnTo>
                    <a:lnTo>
                      <a:pt x="1057" y="932"/>
                    </a:lnTo>
                    <a:lnTo>
                      <a:pt x="1061" y="928"/>
                    </a:lnTo>
                    <a:lnTo>
                      <a:pt x="1065" y="923"/>
                    </a:lnTo>
                    <a:lnTo>
                      <a:pt x="1066" y="918"/>
                    </a:lnTo>
                    <a:lnTo>
                      <a:pt x="1068" y="914"/>
                    </a:lnTo>
                    <a:lnTo>
                      <a:pt x="1068" y="908"/>
                    </a:lnTo>
                    <a:lnTo>
                      <a:pt x="1069" y="902"/>
                    </a:lnTo>
                    <a:lnTo>
                      <a:pt x="1068" y="898"/>
                    </a:lnTo>
                    <a:lnTo>
                      <a:pt x="1067" y="895"/>
                    </a:lnTo>
                    <a:lnTo>
                      <a:pt x="1066" y="892"/>
                    </a:lnTo>
                    <a:lnTo>
                      <a:pt x="1065" y="889"/>
                    </a:lnTo>
                    <a:lnTo>
                      <a:pt x="1063" y="885"/>
                    </a:lnTo>
                    <a:lnTo>
                      <a:pt x="1061" y="881"/>
                    </a:lnTo>
                    <a:lnTo>
                      <a:pt x="1059" y="877"/>
                    </a:lnTo>
                    <a:lnTo>
                      <a:pt x="1056" y="874"/>
                    </a:lnTo>
                    <a:lnTo>
                      <a:pt x="1054" y="870"/>
                    </a:lnTo>
                    <a:lnTo>
                      <a:pt x="1050" y="866"/>
                    </a:lnTo>
                    <a:lnTo>
                      <a:pt x="1046" y="861"/>
                    </a:lnTo>
                    <a:lnTo>
                      <a:pt x="1042" y="858"/>
                    </a:lnTo>
                    <a:lnTo>
                      <a:pt x="1037" y="854"/>
                    </a:lnTo>
                    <a:lnTo>
                      <a:pt x="1034" y="851"/>
                    </a:lnTo>
                    <a:lnTo>
                      <a:pt x="1028" y="846"/>
                    </a:lnTo>
                    <a:lnTo>
                      <a:pt x="1023" y="842"/>
                    </a:lnTo>
                    <a:lnTo>
                      <a:pt x="1019" y="841"/>
                    </a:lnTo>
                    <a:lnTo>
                      <a:pt x="1016" y="839"/>
                    </a:lnTo>
                    <a:lnTo>
                      <a:pt x="1014" y="836"/>
                    </a:lnTo>
                    <a:lnTo>
                      <a:pt x="1010" y="835"/>
                    </a:lnTo>
                    <a:lnTo>
                      <a:pt x="1006" y="833"/>
                    </a:lnTo>
                    <a:lnTo>
                      <a:pt x="1003" y="830"/>
                    </a:lnTo>
                    <a:lnTo>
                      <a:pt x="999" y="829"/>
                    </a:lnTo>
                    <a:lnTo>
                      <a:pt x="997" y="827"/>
                    </a:lnTo>
                    <a:lnTo>
                      <a:pt x="992" y="826"/>
                    </a:lnTo>
                    <a:lnTo>
                      <a:pt x="989" y="823"/>
                    </a:lnTo>
                    <a:lnTo>
                      <a:pt x="984" y="821"/>
                    </a:lnTo>
                    <a:lnTo>
                      <a:pt x="980" y="820"/>
                    </a:lnTo>
                    <a:lnTo>
                      <a:pt x="977" y="819"/>
                    </a:lnTo>
                    <a:lnTo>
                      <a:pt x="972" y="816"/>
                    </a:lnTo>
                    <a:lnTo>
                      <a:pt x="967" y="815"/>
                    </a:lnTo>
                    <a:lnTo>
                      <a:pt x="964" y="814"/>
                    </a:lnTo>
                    <a:lnTo>
                      <a:pt x="959" y="811"/>
                    </a:lnTo>
                    <a:lnTo>
                      <a:pt x="954" y="810"/>
                    </a:lnTo>
                    <a:lnTo>
                      <a:pt x="950" y="809"/>
                    </a:lnTo>
                    <a:lnTo>
                      <a:pt x="945" y="807"/>
                    </a:lnTo>
                    <a:lnTo>
                      <a:pt x="939" y="806"/>
                    </a:lnTo>
                    <a:lnTo>
                      <a:pt x="934" y="804"/>
                    </a:lnTo>
                    <a:lnTo>
                      <a:pt x="928" y="803"/>
                    </a:lnTo>
                    <a:lnTo>
                      <a:pt x="923" y="802"/>
                    </a:lnTo>
                    <a:lnTo>
                      <a:pt x="919" y="801"/>
                    </a:lnTo>
                    <a:lnTo>
                      <a:pt x="913" y="800"/>
                    </a:lnTo>
                    <a:lnTo>
                      <a:pt x="907" y="798"/>
                    </a:lnTo>
                    <a:lnTo>
                      <a:pt x="902" y="797"/>
                    </a:lnTo>
                    <a:lnTo>
                      <a:pt x="895" y="797"/>
                    </a:lnTo>
                    <a:lnTo>
                      <a:pt x="890" y="796"/>
                    </a:lnTo>
                    <a:lnTo>
                      <a:pt x="884" y="795"/>
                    </a:lnTo>
                    <a:lnTo>
                      <a:pt x="878" y="795"/>
                    </a:lnTo>
                    <a:lnTo>
                      <a:pt x="871" y="794"/>
                    </a:lnTo>
                    <a:lnTo>
                      <a:pt x="865" y="793"/>
                    </a:lnTo>
                    <a:lnTo>
                      <a:pt x="859" y="793"/>
                    </a:lnTo>
                    <a:lnTo>
                      <a:pt x="854" y="791"/>
                    </a:lnTo>
                    <a:lnTo>
                      <a:pt x="848" y="790"/>
                    </a:lnTo>
                    <a:lnTo>
                      <a:pt x="843" y="790"/>
                    </a:lnTo>
                    <a:lnTo>
                      <a:pt x="837" y="789"/>
                    </a:lnTo>
                    <a:lnTo>
                      <a:pt x="832" y="789"/>
                    </a:lnTo>
                    <a:lnTo>
                      <a:pt x="827" y="789"/>
                    </a:lnTo>
                    <a:lnTo>
                      <a:pt x="823" y="788"/>
                    </a:lnTo>
                    <a:lnTo>
                      <a:pt x="818" y="788"/>
                    </a:lnTo>
                    <a:lnTo>
                      <a:pt x="813" y="788"/>
                    </a:lnTo>
                    <a:lnTo>
                      <a:pt x="808" y="788"/>
                    </a:lnTo>
                    <a:lnTo>
                      <a:pt x="805" y="787"/>
                    </a:lnTo>
                    <a:lnTo>
                      <a:pt x="800" y="787"/>
                    </a:lnTo>
                    <a:lnTo>
                      <a:pt x="798" y="787"/>
                    </a:lnTo>
                    <a:lnTo>
                      <a:pt x="793" y="787"/>
                    </a:lnTo>
                    <a:lnTo>
                      <a:pt x="789" y="785"/>
                    </a:lnTo>
                    <a:lnTo>
                      <a:pt x="785" y="785"/>
                    </a:lnTo>
                    <a:lnTo>
                      <a:pt x="782" y="785"/>
                    </a:lnTo>
                    <a:lnTo>
                      <a:pt x="779" y="784"/>
                    </a:lnTo>
                    <a:lnTo>
                      <a:pt x="775" y="784"/>
                    </a:lnTo>
                    <a:lnTo>
                      <a:pt x="772" y="784"/>
                    </a:lnTo>
                    <a:lnTo>
                      <a:pt x="769" y="784"/>
                    </a:lnTo>
                    <a:lnTo>
                      <a:pt x="766" y="783"/>
                    </a:lnTo>
                    <a:lnTo>
                      <a:pt x="763" y="783"/>
                    </a:lnTo>
                    <a:lnTo>
                      <a:pt x="760" y="783"/>
                    </a:lnTo>
                    <a:lnTo>
                      <a:pt x="757" y="783"/>
                    </a:lnTo>
                    <a:lnTo>
                      <a:pt x="753" y="782"/>
                    </a:lnTo>
                    <a:lnTo>
                      <a:pt x="748" y="782"/>
                    </a:lnTo>
                    <a:lnTo>
                      <a:pt x="743" y="781"/>
                    </a:lnTo>
                    <a:lnTo>
                      <a:pt x="738" y="779"/>
                    </a:lnTo>
                    <a:lnTo>
                      <a:pt x="735" y="778"/>
                    </a:lnTo>
                    <a:lnTo>
                      <a:pt x="731" y="777"/>
                    </a:lnTo>
                    <a:lnTo>
                      <a:pt x="727" y="776"/>
                    </a:lnTo>
                    <a:lnTo>
                      <a:pt x="724" y="774"/>
                    </a:lnTo>
                    <a:lnTo>
                      <a:pt x="721" y="772"/>
                    </a:lnTo>
                    <a:lnTo>
                      <a:pt x="717" y="771"/>
                    </a:lnTo>
                    <a:lnTo>
                      <a:pt x="715" y="768"/>
                    </a:lnTo>
                    <a:lnTo>
                      <a:pt x="711" y="765"/>
                    </a:lnTo>
                    <a:lnTo>
                      <a:pt x="709" y="763"/>
                    </a:lnTo>
                    <a:lnTo>
                      <a:pt x="706" y="759"/>
                    </a:lnTo>
                    <a:lnTo>
                      <a:pt x="703" y="756"/>
                    </a:lnTo>
                    <a:lnTo>
                      <a:pt x="701" y="752"/>
                    </a:lnTo>
                    <a:lnTo>
                      <a:pt x="697" y="749"/>
                    </a:lnTo>
                    <a:lnTo>
                      <a:pt x="695" y="744"/>
                    </a:lnTo>
                    <a:lnTo>
                      <a:pt x="691" y="738"/>
                    </a:lnTo>
                    <a:lnTo>
                      <a:pt x="689" y="733"/>
                    </a:lnTo>
                    <a:lnTo>
                      <a:pt x="685" y="728"/>
                    </a:lnTo>
                    <a:lnTo>
                      <a:pt x="683" y="724"/>
                    </a:lnTo>
                    <a:lnTo>
                      <a:pt x="679" y="719"/>
                    </a:lnTo>
                    <a:lnTo>
                      <a:pt x="677" y="715"/>
                    </a:lnTo>
                    <a:lnTo>
                      <a:pt x="674" y="711"/>
                    </a:lnTo>
                    <a:lnTo>
                      <a:pt x="672" y="706"/>
                    </a:lnTo>
                    <a:lnTo>
                      <a:pt x="670" y="701"/>
                    </a:lnTo>
                    <a:lnTo>
                      <a:pt x="667" y="698"/>
                    </a:lnTo>
                    <a:lnTo>
                      <a:pt x="665" y="693"/>
                    </a:lnTo>
                    <a:lnTo>
                      <a:pt x="663" y="689"/>
                    </a:lnTo>
                    <a:lnTo>
                      <a:pt x="660" y="685"/>
                    </a:lnTo>
                    <a:lnTo>
                      <a:pt x="659" y="681"/>
                    </a:lnTo>
                    <a:lnTo>
                      <a:pt x="658" y="676"/>
                    </a:lnTo>
                    <a:lnTo>
                      <a:pt x="656" y="673"/>
                    </a:lnTo>
                    <a:lnTo>
                      <a:pt x="654" y="669"/>
                    </a:lnTo>
                    <a:lnTo>
                      <a:pt x="652" y="664"/>
                    </a:lnTo>
                    <a:lnTo>
                      <a:pt x="651" y="661"/>
                    </a:lnTo>
                    <a:lnTo>
                      <a:pt x="651" y="657"/>
                    </a:lnTo>
                    <a:lnTo>
                      <a:pt x="650" y="654"/>
                    </a:lnTo>
                    <a:lnTo>
                      <a:pt x="648" y="650"/>
                    </a:lnTo>
                    <a:lnTo>
                      <a:pt x="648" y="647"/>
                    </a:lnTo>
                    <a:lnTo>
                      <a:pt x="648" y="644"/>
                    </a:lnTo>
                    <a:lnTo>
                      <a:pt x="648" y="641"/>
                    </a:lnTo>
                    <a:lnTo>
                      <a:pt x="648" y="637"/>
                    </a:lnTo>
                    <a:lnTo>
                      <a:pt x="648" y="634"/>
                    </a:lnTo>
                    <a:lnTo>
                      <a:pt x="650" y="631"/>
                    </a:lnTo>
                    <a:lnTo>
                      <a:pt x="651" y="628"/>
                    </a:lnTo>
                    <a:lnTo>
                      <a:pt x="652" y="625"/>
                    </a:lnTo>
                    <a:lnTo>
                      <a:pt x="653" y="622"/>
                    </a:lnTo>
                    <a:lnTo>
                      <a:pt x="656" y="621"/>
                    </a:lnTo>
                    <a:lnTo>
                      <a:pt x="657" y="617"/>
                    </a:lnTo>
                    <a:lnTo>
                      <a:pt x="658" y="613"/>
                    </a:lnTo>
                    <a:lnTo>
                      <a:pt x="660" y="610"/>
                    </a:lnTo>
                    <a:lnTo>
                      <a:pt x="663" y="606"/>
                    </a:lnTo>
                    <a:lnTo>
                      <a:pt x="664" y="602"/>
                    </a:lnTo>
                    <a:lnTo>
                      <a:pt x="667" y="598"/>
                    </a:lnTo>
                    <a:lnTo>
                      <a:pt x="669" y="594"/>
                    </a:lnTo>
                    <a:lnTo>
                      <a:pt x="672" y="590"/>
                    </a:lnTo>
                    <a:lnTo>
                      <a:pt x="674" y="585"/>
                    </a:lnTo>
                    <a:lnTo>
                      <a:pt x="677" y="580"/>
                    </a:lnTo>
                    <a:lnTo>
                      <a:pt x="679" y="575"/>
                    </a:lnTo>
                    <a:lnTo>
                      <a:pt x="683" y="571"/>
                    </a:lnTo>
                    <a:lnTo>
                      <a:pt x="684" y="565"/>
                    </a:lnTo>
                    <a:lnTo>
                      <a:pt x="686" y="560"/>
                    </a:lnTo>
                    <a:lnTo>
                      <a:pt x="690" y="554"/>
                    </a:lnTo>
                    <a:lnTo>
                      <a:pt x="692" y="549"/>
                    </a:lnTo>
                    <a:lnTo>
                      <a:pt x="695" y="543"/>
                    </a:lnTo>
                    <a:lnTo>
                      <a:pt x="697" y="537"/>
                    </a:lnTo>
                    <a:lnTo>
                      <a:pt x="698" y="533"/>
                    </a:lnTo>
                    <a:lnTo>
                      <a:pt x="701" y="528"/>
                    </a:lnTo>
                    <a:lnTo>
                      <a:pt x="702" y="522"/>
                    </a:lnTo>
                    <a:lnTo>
                      <a:pt x="703" y="516"/>
                    </a:lnTo>
                    <a:lnTo>
                      <a:pt x="704" y="510"/>
                    </a:lnTo>
                    <a:lnTo>
                      <a:pt x="705" y="505"/>
                    </a:lnTo>
                    <a:lnTo>
                      <a:pt x="706" y="501"/>
                    </a:lnTo>
                    <a:lnTo>
                      <a:pt x="706" y="495"/>
                    </a:lnTo>
                    <a:lnTo>
                      <a:pt x="706" y="490"/>
                    </a:lnTo>
                    <a:lnTo>
                      <a:pt x="706" y="485"/>
                    </a:lnTo>
                    <a:lnTo>
                      <a:pt x="706" y="481"/>
                    </a:lnTo>
                    <a:lnTo>
                      <a:pt x="705" y="477"/>
                    </a:lnTo>
                    <a:lnTo>
                      <a:pt x="704" y="472"/>
                    </a:lnTo>
                    <a:lnTo>
                      <a:pt x="703" y="470"/>
                    </a:lnTo>
                    <a:lnTo>
                      <a:pt x="701" y="465"/>
                    </a:lnTo>
                    <a:lnTo>
                      <a:pt x="699" y="462"/>
                    </a:lnTo>
                    <a:lnTo>
                      <a:pt x="697" y="458"/>
                    </a:lnTo>
                    <a:lnTo>
                      <a:pt x="697" y="454"/>
                    </a:lnTo>
                    <a:lnTo>
                      <a:pt x="695" y="451"/>
                    </a:lnTo>
                    <a:lnTo>
                      <a:pt x="693" y="447"/>
                    </a:lnTo>
                    <a:lnTo>
                      <a:pt x="692" y="445"/>
                    </a:lnTo>
                    <a:lnTo>
                      <a:pt x="692" y="441"/>
                    </a:lnTo>
                    <a:lnTo>
                      <a:pt x="691" y="438"/>
                    </a:lnTo>
                    <a:lnTo>
                      <a:pt x="691" y="434"/>
                    </a:lnTo>
                    <a:lnTo>
                      <a:pt x="690" y="431"/>
                    </a:lnTo>
                    <a:lnTo>
                      <a:pt x="690" y="428"/>
                    </a:lnTo>
                    <a:lnTo>
                      <a:pt x="690" y="425"/>
                    </a:lnTo>
                    <a:lnTo>
                      <a:pt x="690" y="421"/>
                    </a:lnTo>
                    <a:lnTo>
                      <a:pt x="690" y="418"/>
                    </a:lnTo>
                    <a:lnTo>
                      <a:pt x="690" y="415"/>
                    </a:lnTo>
                    <a:lnTo>
                      <a:pt x="690" y="411"/>
                    </a:lnTo>
                    <a:lnTo>
                      <a:pt x="690" y="407"/>
                    </a:lnTo>
                    <a:lnTo>
                      <a:pt x="690" y="403"/>
                    </a:lnTo>
                    <a:lnTo>
                      <a:pt x="691" y="400"/>
                    </a:lnTo>
                    <a:lnTo>
                      <a:pt x="691" y="395"/>
                    </a:lnTo>
                    <a:lnTo>
                      <a:pt x="691" y="390"/>
                    </a:lnTo>
                    <a:lnTo>
                      <a:pt x="692" y="387"/>
                    </a:lnTo>
                    <a:lnTo>
                      <a:pt x="693" y="382"/>
                    </a:lnTo>
                    <a:lnTo>
                      <a:pt x="693" y="376"/>
                    </a:lnTo>
                    <a:lnTo>
                      <a:pt x="695" y="371"/>
                    </a:lnTo>
                    <a:lnTo>
                      <a:pt x="695" y="367"/>
                    </a:lnTo>
                    <a:lnTo>
                      <a:pt x="696" y="361"/>
                    </a:lnTo>
                    <a:lnTo>
                      <a:pt x="696" y="357"/>
                    </a:lnTo>
                    <a:lnTo>
                      <a:pt x="697" y="355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8" y="347"/>
                    </a:lnTo>
                    <a:lnTo>
                      <a:pt x="699" y="343"/>
                    </a:lnTo>
                    <a:lnTo>
                      <a:pt x="699" y="339"/>
                    </a:lnTo>
                    <a:lnTo>
                      <a:pt x="701" y="337"/>
                    </a:lnTo>
                    <a:lnTo>
                      <a:pt x="701" y="332"/>
                    </a:lnTo>
                    <a:lnTo>
                      <a:pt x="702" y="329"/>
                    </a:lnTo>
                    <a:lnTo>
                      <a:pt x="702" y="325"/>
                    </a:lnTo>
                    <a:lnTo>
                      <a:pt x="702" y="323"/>
                    </a:lnTo>
                    <a:lnTo>
                      <a:pt x="703" y="318"/>
                    </a:lnTo>
                    <a:lnTo>
                      <a:pt x="703" y="314"/>
                    </a:lnTo>
                    <a:lnTo>
                      <a:pt x="704" y="311"/>
                    </a:lnTo>
                    <a:lnTo>
                      <a:pt x="705" y="307"/>
                    </a:lnTo>
                    <a:lnTo>
                      <a:pt x="705" y="303"/>
                    </a:lnTo>
                    <a:lnTo>
                      <a:pt x="706" y="298"/>
                    </a:lnTo>
                    <a:lnTo>
                      <a:pt x="706" y="294"/>
                    </a:lnTo>
                    <a:lnTo>
                      <a:pt x="708" y="291"/>
                    </a:lnTo>
                    <a:lnTo>
                      <a:pt x="708" y="286"/>
                    </a:lnTo>
                    <a:lnTo>
                      <a:pt x="709" y="282"/>
                    </a:lnTo>
                    <a:lnTo>
                      <a:pt x="709" y="278"/>
                    </a:lnTo>
                    <a:lnTo>
                      <a:pt x="710" y="273"/>
                    </a:lnTo>
                    <a:lnTo>
                      <a:pt x="710" y="268"/>
                    </a:lnTo>
                    <a:lnTo>
                      <a:pt x="710" y="265"/>
                    </a:lnTo>
                    <a:lnTo>
                      <a:pt x="711" y="260"/>
                    </a:lnTo>
                    <a:lnTo>
                      <a:pt x="712" y="255"/>
                    </a:lnTo>
                    <a:lnTo>
                      <a:pt x="712" y="250"/>
                    </a:lnTo>
                    <a:lnTo>
                      <a:pt x="712" y="247"/>
                    </a:lnTo>
                    <a:lnTo>
                      <a:pt x="714" y="242"/>
                    </a:lnTo>
                    <a:lnTo>
                      <a:pt x="715" y="237"/>
                    </a:lnTo>
                    <a:lnTo>
                      <a:pt x="715" y="233"/>
                    </a:lnTo>
                    <a:lnTo>
                      <a:pt x="715" y="228"/>
                    </a:lnTo>
                    <a:lnTo>
                      <a:pt x="716" y="223"/>
                    </a:lnTo>
                    <a:lnTo>
                      <a:pt x="716" y="220"/>
                    </a:lnTo>
                    <a:lnTo>
                      <a:pt x="716" y="215"/>
                    </a:lnTo>
                    <a:lnTo>
                      <a:pt x="717" y="210"/>
                    </a:lnTo>
                    <a:lnTo>
                      <a:pt x="717" y="204"/>
                    </a:lnTo>
                    <a:lnTo>
                      <a:pt x="718" y="201"/>
                    </a:lnTo>
                    <a:lnTo>
                      <a:pt x="718" y="196"/>
                    </a:lnTo>
                    <a:lnTo>
                      <a:pt x="718" y="191"/>
                    </a:lnTo>
                    <a:lnTo>
                      <a:pt x="718" y="186"/>
                    </a:lnTo>
                    <a:lnTo>
                      <a:pt x="718" y="182"/>
                    </a:lnTo>
                    <a:lnTo>
                      <a:pt x="718" y="177"/>
                    </a:lnTo>
                    <a:lnTo>
                      <a:pt x="718" y="172"/>
                    </a:lnTo>
                    <a:lnTo>
                      <a:pt x="718" y="167"/>
                    </a:lnTo>
                    <a:lnTo>
                      <a:pt x="720" y="163"/>
                    </a:lnTo>
                    <a:lnTo>
                      <a:pt x="720" y="158"/>
                    </a:lnTo>
                    <a:lnTo>
                      <a:pt x="720" y="153"/>
                    </a:lnTo>
                    <a:lnTo>
                      <a:pt x="720" y="148"/>
                    </a:lnTo>
                    <a:lnTo>
                      <a:pt x="720" y="145"/>
                    </a:lnTo>
                    <a:lnTo>
                      <a:pt x="720" y="140"/>
                    </a:lnTo>
                    <a:lnTo>
                      <a:pt x="720" y="135"/>
                    </a:lnTo>
                    <a:lnTo>
                      <a:pt x="720" y="132"/>
                    </a:lnTo>
                    <a:lnTo>
                      <a:pt x="720" y="127"/>
                    </a:lnTo>
                    <a:lnTo>
                      <a:pt x="718" y="122"/>
                    </a:lnTo>
                    <a:lnTo>
                      <a:pt x="718" y="118"/>
                    </a:lnTo>
                    <a:lnTo>
                      <a:pt x="717" y="114"/>
                    </a:lnTo>
                    <a:lnTo>
                      <a:pt x="717" y="109"/>
                    </a:lnTo>
                    <a:lnTo>
                      <a:pt x="716" y="106"/>
                    </a:lnTo>
                    <a:lnTo>
                      <a:pt x="716" y="102"/>
                    </a:lnTo>
                    <a:lnTo>
                      <a:pt x="716" y="97"/>
                    </a:lnTo>
                    <a:lnTo>
                      <a:pt x="715" y="94"/>
                    </a:lnTo>
                    <a:lnTo>
                      <a:pt x="714" y="90"/>
                    </a:lnTo>
                    <a:lnTo>
                      <a:pt x="714" y="87"/>
                    </a:lnTo>
                    <a:lnTo>
                      <a:pt x="712" y="82"/>
                    </a:lnTo>
                    <a:lnTo>
                      <a:pt x="711" y="80"/>
                    </a:lnTo>
                    <a:lnTo>
                      <a:pt x="710" y="76"/>
                    </a:lnTo>
                    <a:lnTo>
                      <a:pt x="710" y="72"/>
                    </a:lnTo>
                    <a:lnTo>
                      <a:pt x="709" y="69"/>
                    </a:lnTo>
                    <a:lnTo>
                      <a:pt x="708" y="67"/>
                    </a:lnTo>
                    <a:lnTo>
                      <a:pt x="706" y="63"/>
                    </a:lnTo>
                    <a:lnTo>
                      <a:pt x="704" y="59"/>
                    </a:lnTo>
                    <a:lnTo>
                      <a:pt x="703" y="56"/>
                    </a:lnTo>
                    <a:lnTo>
                      <a:pt x="702" y="54"/>
                    </a:lnTo>
                    <a:lnTo>
                      <a:pt x="697" y="48"/>
                    </a:lnTo>
                    <a:lnTo>
                      <a:pt x="692" y="42"/>
                    </a:lnTo>
                    <a:lnTo>
                      <a:pt x="688" y="36"/>
                    </a:lnTo>
                    <a:lnTo>
                      <a:pt x="683" y="31"/>
                    </a:lnTo>
                    <a:lnTo>
                      <a:pt x="679" y="29"/>
                    </a:lnTo>
                    <a:lnTo>
                      <a:pt x="676" y="26"/>
                    </a:lnTo>
                    <a:lnTo>
                      <a:pt x="672" y="24"/>
                    </a:lnTo>
                    <a:lnTo>
                      <a:pt x="670" y="23"/>
                    </a:lnTo>
                    <a:lnTo>
                      <a:pt x="666" y="20"/>
                    </a:lnTo>
                    <a:lnTo>
                      <a:pt x="663" y="18"/>
                    </a:lnTo>
                    <a:lnTo>
                      <a:pt x="659" y="17"/>
                    </a:lnTo>
                    <a:lnTo>
                      <a:pt x="656" y="14"/>
                    </a:lnTo>
                    <a:lnTo>
                      <a:pt x="651" y="13"/>
                    </a:lnTo>
                    <a:lnTo>
                      <a:pt x="647" y="11"/>
                    </a:lnTo>
                    <a:lnTo>
                      <a:pt x="644" y="10"/>
                    </a:lnTo>
                    <a:lnTo>
                      <a:pt x="639" y="10"/>
                    </a:lnTo>
                    <a:lnTo>
                      <a:pt x="635" y="7"/>
                    </a:lnTo>
                    <a:lnTo>
                      <a:pt x="631" y="6"/>
                    </a:lnTo>
                    <a:lnTo>
                      <a:pt x="627" y="5"/>
                    </a:lnTo>
                    <a:lnTo>
                      <a:pt x="622" y="5"/>
                    </a:lnTo>
                    <a:lnTo>
                      <a:pt x="618" y="3"/>
                    </a:lnTo>
                    <a:lnTo>
                      <a:pt x="614" y="3"/>
                    </a:lnTo>
                    <a:lnTo>
                      <a:pt x="609" y="1"/>
                    </a:lnTo>
                    <a:lnTo>
                      <a:pt x="605" y="1"/>
                    </a:lnTo>
                    <a:lnTo>
                      <a:pt x="600" y="0"/>
                    </a:lnTo>
                    <a:lnTo>
                      <a:pt x="595" y="0"/>
                    </a:lnTo>
                    <a:lnTo>
                      <a:pt x="590" y="0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70" y="0"/>
                    </a:lnTo>
                    <a:lnTo>
                      <a:pt x="565" y="1"/>
                    </a:lnTo>
                    <a:lnTo>
                      <a:pt x="559" y="1"/>
                    </a:lnTo>
                    <a:lnTo>
                      <a:pt x="555" y="3"/>
                    </a:lnTo>
                    <a:lnTo>
                      <a:pt x="549" y="3"/>
                    </a:lnTo>
                    <a:lnTo>
                      <a:pt x="544" y="5"/>
                    </a:lnTo>
                    <a:lnTo>
                      <a:pt x="538" y="5"/>
                    </a:lnTo>
                    <a:lnTo>
                      <a:pt x="533" y="6"/>
                    </a:lnTo>
                    <a:lnTo>
                      <a:pt x="527" y="8"/>
                    </a:lnTo>
                    <a:lnTo>
                      <a:pt x="523" y="10"/>
                    </a:lnTo>
                    <a:lnTo>
                      <a:pt x="517" y="11"/>
                    </a:lnTo>
                    <a:lnTo>
                      <a:pt x="512" y="13"/>
                    </a:lnTo>
                    <a:lnTo>
                      <a:pt x="507" y="14"/>
                    </a:lnTo>
                    <a:lnTo>
                      <a:pt x="501" y="17"/>
                    </a:lnTo>
                    <a:lnTo>
                      <a:pt x="497" y="19"/>
                    </a:lnTo>
                    <a:lnTo>
                      <a:pt x="491" y="21"/>
                    </a:lnTo>
                    <a:lnTo>
                      <a:pt x="486" y="24"/>
                    </a:lnTo>
                    <a:lnTo>
                      <a:pt x="481" y="27"/>
                    </a:lnTo>
                    <a:lnTo>
                      <a:pt x="475" y="30"/>
                    </a:lnTo>
                    <a:lnTo>
                      <a:pt x="469" y="32"/>
                    </a:lnTo>
                    <a:lnTo>
                      <a:pt x="465" y="36"/>
                    </a:lnTo>
                    <a:lnTo>
                      <a:pt x="460" y="39"/>
                    </a:lnTo>
                    <a:lnTo>
                      <a:pt x="454" y="43"/>
                    </a:lnTo>
                    <a:lnTo>
                      <a:pt x="449" y="46"/>
                    </a:lnTo>
                    <a:lnTo>
                      <a:pt x="444" y="50"/>
                    </a:lnTo>
                    <a:lnTo>
                      <a:pt x="440" y="55"/>
                    </a:lnTo>
                    <a:lnTo>
                      <a:pt x="434" y="58"/>
                    </a:lnTo>
                    <a:lnTo>
                      <a:pt x="428" y="63"/>
                    </a:lnTo>
                    <a:lnTo>
                      <a:pt x="423" y="67"/>
                    </a:lnTo>
                    <a:lnTo>
                      <a:pt x="418" y="70"/>
                    </a:lnTo>
                    <a:lnTo>
                      <a:pt x="414" y="74"/>
                    </a:lnTo>
                    <a:lnTo>
                      <a:pt x="409" y="78"/>
                    </a:lnTo>
                    <a:lnTo>
                      <a:pt x="404" y="82"/>
                    </a:lnTo>
                    <a:lnTo>
                      <a:pt x="399" y="87"/>
                    </a:lnTo>
                    <a:lnTo>
                      <a:pt x="395" y="90"/>
                    </a:lnTo>
                    <a:lnTo>
                      <a:pt x="390" y="95"/>
                    </a:lnTo>
                    <a:lnTo>
                      <a:pt x="386" y="99"/>
                    </a:lnTo>
                    <a:lnTo>
                      <a:pt x="382" y="102"/>
                    </a:lnTo>
                    <a:lnTo>
                      <a:pt x="377" y="107"/>
                    </a:lnTo>
                    <a:lnTo>
                      <a:pt x="373" y="110"/>
                    </a:lnTo>
                    <a:lnTo>
                      <a:pt x="370" y="115"/>
                    </a:lnTo>
                    <a:lnTo>
                      <a:pt x="366" y="119"/>
                    </a:lnTo>
                    <a:lnTo>
                      <a:pt x="363" y="122"/>
                    </a:lnTo>
                    <a:lnTo>
                      <a:pt x="358" y="127"/>
                    </a:lnTo>
                    <a:lnTo>
                      <a:pt x="354" y="131"/>
                    </a:lnTo>
                    <a:lnTo>
                      <a:pt x="351" y="134"/>
                    </a:lnTo>
                    <a:lnTo>
                      <a:pt x="347" y="138"/>
                    </a:lnTo>
                    <a:lnTo>
                      <a:pt x="344" y="141"/>
                    </a:lnTo>
                    <a:lnTo>
                      <a:pt x="341" y="145"/>
                    </a:lnTo>
                    <a:lnTo>
                      <a:pt x="338" y="150"/>
                    </a:lnTo>
                    <a:lnTo>
                      <a:pt x="334" y="152"/>
                    </a:lnTo>
                    <a:lnTo>
                      <a:pt x="332" y="157"/>
                    </a:lnTo>
                    <a:lnTo>
                      <a:pt x="328" y="160"/>
                    </a:lnTo>
                    <a:lnTo>
                      <a:pt x="326" y="164"/>
                    </a:lnTo>
                    <a:lnTo>
                      <a:pt x="322" y="166"/>
                    </a:lnTo>
                    <a:lnTo>
                      <a:pt x="320" y="171"/>
                    </a:lnTo>
                    <a:lnTo>
                      <a:pt x="318" y="173"/>
                    </a:lnTo>
                    <a:lnTo>
                      <a:pt x="315" y="177"/>
                    </a:lnTo>
                    <a:lnTo>
                      <a:pt x="312" y="180"/>
                    </a:lnTo>
                    <a:lnTo>
                      <a:pt x="310" y="183"/>
                    </a:lnTo>
                    <a:lnTo>
                      <a:pt x="307" y="186"/>
                    </a:lnTo>
                    <a:lnTo>
                      <a:pt x="305" y="190"/>
                    </a:lnTo>
                    <a:lnTo>
                      <a:pt x="300" y="195"/>
                    </a:lnTo>
                    <a:lnTo>
                      <a:pt x="296" y="201"/>
                    </a:lnTo>
                    <a:lnTo>
                      <a:pt x="293" y="205"/>
                    </a:lnTo>
                    <a:lnTo>
                      <a:pt x="289" y="210"/>
                    </a:lnTo>
                    <a:lnTo>
                      <a:pt x="286" y="215"/>
                    </a:lnTo>
                    <a:lnTo>
                      <a:pt x="284" y="220"/>
                    </a:lnTo>
                    <a:lnTo>
                      <a:pt x="281" y="222"/>
                    </a:lnTo>
                    <a:lnTo>
                      <a:pt x="280" y="226"/>
                    </a:lnTo>
                    <a:lnTo>
                      <a:pt x="277" y="228"/>
                    </a:lnTo>
                    <a:lnTo>
                      <a:pt x="276" y="230"/>
                    </a:lnTo>
                    <a:lnTo>
                      <a:pt x="274" y="234"/>
                    </a:lnTo>
                    <a:lnTo>
                      <a:pt x="274" y="235"/>
                    </a:lnTo>
                    <a:close/>
                  </a:path>
                </a:pathLst>
              </a:custGeom>
              <a:solidFill>
                <a:srgbClr val="D9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0" name="Freeform 339"/>
              <p:cNvSpPr>
                <a:spLocks/>
              </p:cNvSpPr>
              <p:nvPr/>
            </p:nvSpPr>
            <p:spPr bwMode="auto">
              <a:xfrm>
                <a:off x="1625" y="1381"/>
                <a:ext cx="314" cy="333"/>
              </a:xfrm>
              <a:custGeom>
                <a:avLst/>
                <a:gdLst>
                  <a:gd name="T0" fmla="*/ 0 w 941"/>
                  <a:gd name="T1" fmla="*/ 0 h 997"/>
                  <a:gd name="T2" fmla="*/ 0 w 941"/>
                  <a:gd name="T3" fmla="*/ 0 h 997"/>
                  <a:gd name="T4" fmla="*/ 0 w 941"/>
                  <a:gd name="T5" fmla="*/ 0 h 997"/>
                  <a:gd name="T6" fmla="*/ 0 w 941"/>
                  <a:gd name="T7" fmla="*/ 0 h 997"/>
                  <a:gd name="T8" fmla="*/ 0 w 941"/>
                  <a:gd name="T9" fmla="*/ 0 h 997"/>
                  <a:gd name="T10" fmla="*/ 0 w 941"/>
                  <a:gd name="T11" fmla="*/ 0 h 997"/>
                  <a:gd name="T12" fmla="*/ 0 w 941"/>
                  <a:gd name="T13" fmla="*/ 0 h 997"/>
                  <a:gd name="T14" fmla="*/ 0 w 941"/>
                  <a:gd name="T15" fmla="*/ 0 h 997"/>
                  <a:gd name="T16" fmla="*/ 0 w 941"/>
                  <a:gd name="T17" fmla="*/ 0 h 997"/>
                  <a:gd name="T18" fmla="*/ 0 w 941"/>
                  <a:gd name="T19" fmla="*/ 0 h 997"/>
                  <a:gd name="T20" fmla="*/ 0 w 941"/>
                  <a:gd name="T21" fmla="*/ 0 h 997"/>
                  <a:gd name="T22" fmla="*/ 0 w 941"/>
                  <a:gd name="T23" fmla="*/ 0 h 997"/>
                  <a:gd name="T24" fmla="*/ 0 w 941"/>
                  <a:gd name="T25" fmla="*/ 0 h 997"/>
                  <a:gd name="T26" fmla="*/ 0 w 941"/>
                  <a:gd name="T27" fmla="*/ 0 h 997"/>
                  <a:gd name="T28" fmla="*/ 0 w 941"/>
                  <a:gd name="T29" fmla="*/ 0 h 997"/>
                  <a:gd name="T30" fmla="*/ 0 w 941"/>
                  <a:gd name="T31" fmla="*/ 0 h 997"/>
                  <a:gd name="T32" fmla="*/ 0 w 941"/>
                  <a:gd name="T33" fmla="*/ 0 h 997"/>
                  <a:gd name="T34" fmla="*/ 0 w 941"/>
                  <a:gd name="T35" fmla="*/ 0 h 997"/>
                  <a:gd name="T36" fmla="*/ 0 w 941"/>
                  <a:gd name="T37" fmla="*/ 0 h 997"/>
                  <a:gd name="T38" fmla="*/ 0 w 941"/>
                  <a:gd name="T39" fmla="*/ 0 h 997"/>
                  <a:gd name="T40" fmla="*/ 0 w 941"/>
                  <a:gd name="T41" fmla="*/ 0 h 997"/>
                  <a:gd name="T42" fmla="*/ 0 w 941"/>
                  <a:gd name="T43" fmla="*/ 0 h 997"/>
                  <a:gd name="T44" fmla="*/ 0 w 941"/>
                  <a:gd name="T45" fmla="*/ 0 h 997"/>
                  <a:gd name="T46" fmla="*/ 0 w 941"/>
                  <a:gd name="T47" fmla="*/ 0 h 997"/>
                  <a:gd name="T48" fmla="*/ 0 w 941"/>
                  <a:gd name="T49" fmla="*/ 0 h 997"/>
                  <a:gd name="T50" fmla="*/ 0 w 941"/>
                  <a:gd name="T51" fmla="*/ 0 h 997"/>
                  <a:gd name="T52" fmla="*/ 0 w 941"/>
                  <a:gd name="T53" fmla="*/ 0 h 997"/>
                  <a:gd name="T54" fmla="*/ 0 w 941"/>
                  <a:gd name="T55" fmla="*/ 0 h 997"/>
                  <a:gd name="T56" fmla="*/ 0 w 941"/>
                  <a:gd name="T57" fmla="*/ 0 h 997"/>
                  <a:gd name="T58" fmla="*/ 0 w 941"/>
                  <a:gd name="T59" fmla="*/ 0 h 997"/>
                  <a:gd name="T60" fmla="*/ 0 w 941"/>
                  <a:gd name="T61" fmla="*/ 0 h 997"/>
                  <a:gd name="T62" fmla="*/ 0 w 941"/>
                  <a:gd name="T63" fmla="*/ 0 h 997"/>
                  <a:gd name="T64" fmla="*/ 0 w 941"/>
                  <a:gd name="T65" fmla="*/ 0 h 997"/>
                  <a:gd name="T66" fmla="*/ 0 w 941"/>
                  <a:gd name="T67" fmla="*/ 0 h 997"/>
                  <a:gd name="T68" fmla="*/ 0 w 941"/>
                  <a:gd name="T69" fmla="*/ 0 h 997"/>
                  <a:gd name="T70" fmla="*/ 0 w 941"/>
                  <a:gd name="T71" fmla="*/ 0 h 997"/>
                  <a:gd name="T72" fmla="*/ 0 w 941"/>
                  <a:gd name="T73" fmla="*/ 0 h 997"/>
                  <a:gd name="T74" fmla="*/ 0 w 941"/>
                  <a:gd name="T75" fmla="*/ 0 h 997"/>
                  <a:gd name="T76" fmla="*/ 0 w 941"/>
                  <a:gd name="T77" fmla="*/ 0 h 997"/>
                  <a:gd name="T78" fmla="*/ 0 w 941"/>
                  <a:gd name="T79" fmla="*/ 0 h 997"/>
                  <a:gd name="T80" fmla="*/ 0 w 941"/>
                  <a:gd name="T81" fmla="*/ 0 h 997"/>
                  <a:gd name="T82" fmla="*/ 0 w 941"/>
                  <a:gd name="T83" fmla="*/ 0 h 997"/>
                  <a:gd name="T84" fmla="*/ 0 w 941"/>
                  <a:gd name="T85" fmla="*/ 0 h 997"/>
                  <a:gd name="T86" fmla="*/ 0 w 941"/>
                  <a:gd name="T87" fmla="*/ 0 h 997"/>
                  <a:gd name="T88" fmla="*/ 0 w 941"/>
                  <a:gd name="T89" fmla="*/ 0 h 997"/>
                  <a:gd name="T90" fmla="*/ 0 w 941"/>
                  <a:gd name="T91" fmla="*/ 0 h 997"/>
                  <a:gd name="T92" fmla="*/ 0 w 941"/>
                  <a:gd name="T93" fmla="*/ 0 h 997"/>
                  <a:gd name="T94" fmla="*/ 0 w 941"/>
                  <a:gd name="T95" fmla="*/ 0 h 997"/>
                  <a:gd name="T96" fmla="*/ 0 w 941"/>
                  <a:gd name="T97" fmla="*/ 0 h 997"/>
                  <a:gd name="T98" fmla="*/ 0 w 941"/>
                  <a:gd name="T99" fmla="*/ 0 h 997"/>
                  <a:gd name="T100" fmla="*/ 0 w 941"/>
                  <a:gd name="T101" fmla="*/ 0 h 997"/>
                  <a:gd name="T102" fmla="*/ 0 w 941"/>
                  <a:gd name="T103" fmla="*/ 0 h 997"/>
                  <a:gd name="T104" fmla="*/ 0 w 941"/>
                  <a:gd name="T105" fmla="*/ 0 h 997"/>
                  <a:gd name="T106" fmla="*/ 0 w 941"/>
                  <a:gd name="T107" fmla="*/ 0 h 997"/>
                  <a:gd name="T108" fmla="*/ 0 w 941"/>
                  <a:gd name="T109" fmla="*/ 0 h 997"/>
                  <a:gd name="T110" fmla="*/ 0 w 941"/>
                  <a:gd name="T111" fmla="*/ 0 h 997"/>
                  <a:gd name="T112" fmla="*/ 0 w 941"/>
                  <a:gd name="T113" fmla="*/ 0 h 997"/>
                  <a:gd name="T114" fmla="*/ 0 w 941"/>
                  <a:gd name="T115" fmla="*/ 0 h 997"/>
                  <a:gd name="T116" fmla="*/ 0 w 941"/>
                  <a:gd name="T117" fmla="*/ 0 h 997"/>
                  <a:gd name="T118" fmla="*/ 0 w 941"/>
                  <a:gd name="T119" fmla="*/ 0 h 997"/>
                  <a:gd name="T120" fmla="*/ 0 w 941"/>
                  <a:gd name="T121" fmla="*/ 0 h 9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1"/>
                  <a:gd name="T184" fmla="*/ 0 h 997"/>
                  <a:gd name="T185" fmla="*/ 941 w 941"/>
                  <a:gd name="T186" fmla="*/ 997 h 9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1" h="997">
                    <a:moveTo>
                      <a:pt x="44" y="217"/>
                    </a:moveTo>
                    <a:lnTo>
                      <a:pt x="44" y="216"/>
                    </a:lnTo>
                    <a:lnTo>
                      <a:pt x="44" y="215"/>
                    </a:lnTo>
                    <a:lnTo>
                      <a:pt x="45" y="213"/>
                    </a:lnTo>
                    <a:lnTo>
                      <a:pt x="47" y="210"/>
                    </a:lnTo>
                    <a:lnTo>
                      <a:pt x="48" y="207"/>
                    </a:lnTo>
                    <a:lnTo>
                      <a:pt x="51" y="202"/>
                    </a:lnTo>
                    <a:lnTo>
                      <a:pt x="53" y="198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66" y="188"/>
                    </a:lnTo>
                    <a:lnTo>
                      <a:pt x="69" y="185"/>
                    </a:lnTo>
                    <a:lnTo>
                      <a:pt x="71" y="184"/>
                    </a:lnTo>
                    <a:lnTo>
                      <a:pt x="75" y="183"/>
                    </a:lnTo>
                    <a:lnTo>
                      <a:pt x="77" y="182"/>
                    </a:lnTo>
                    <a:lnTo>
                      <a:pt x="80" y="181"/>
                    </a:lnTo>
                    <a:lnTo>
                      <a:pt x="83" y="179"/>
                    </a:lnTo>
                    <a:lnTo>
                      <a:pt x="86" y="178"/>
                    </a:lnTo>
                    <a:lnTo>
                      <a:pt x="91" y="178"/>
                    </a:lnTo>
                    <a:lnTo>
                      <a:pt x="94" y="178"/>
                    </a:lnTo>
                    <a:lnTo>
                      <a:pt x="98" y="178"/>
                    </a:lnTo>
                    <a:lnTo>
                      <a:pt x="102" y="178"/>
                    </a:lnTo>
                    <a:lnTo>
                      <a:pt x="107" y="181"/>
                    </a:lnTo>
                    <a:lnTo>
                      <a:pt x="110" y="181"/>
                    </a:lnTo>
                    <a:lnTo>
                      <a:pt x="115" y="182"/>
                    </a:lnTo>
                    <a:lnTo>
                      <a:pt x="118" y="183"/>
                    </a:lnTo>
                    <a:lnTo>
                      <a:pt x="122" y="184"/>
                    </a:lnTo>
                    <a:lnTo>
                      <a:pt x="126" y="185"/>
                    </a:lnTo>
                    <a:lnTo>
                      <a:pt x="128" y="188"/>
                    </a:lnTo>
                    <a:lnTo>
                      <a:pt x="130" y="189"/>
                    </a:lnTo>
                    <a:lnTo>
                      <a:pt x="134" y="190"/>
                    </a:lnTo>
                    <a:lnTo>
                      <a:pt x="137" y="194"/>
                    </a:lnTo>
                    <a:lnTo>
                      <a:pt x="141" y="197"/>
                    </a:lnTo>
                    <a:lnTo>
                      <a:pt x="143" y="202"/>
                    </a:lnTo>
                    <a:lnTo>
                      <a:pt x="146" y="206"/>
                    </a:lnTo>
                    <a:lnTo>
                      <a:pt x="147" y="209"/>
                    </a:lnTo>
                    <a:lnTo>
                      <a:pt x="148" y="213"/>
                    </a:lnTo>
                    <a:lnTo>
                      <a:pt x="149" y="216"/>
                    </a:lnTo>
                    <a:lnTo>
                      <a:pt x="149" y="221"/>
                    </a:lnTo>
                    <a:lnTo>
                      <a:pt x="149" y="225"/>
                    </a:lnTo>
                    <a:lnTo>
                      <a:pt x="149" y="227"/>
                    </a:lnTo>
                    <a:lnTo>
                      <a:pt x="149" y="230"/>
                    </a:lnTo>
                    <a:lnTo>
                      <a:pt x="149" y="233"/>
                    </a:lnTo>
                    <a:lnTo>
                      <a:pt x="149" y="235"/>
                    </a:lnTo>
                    <a:lnTo>
                      <a:pt x="150" y="236"/>
                    </a:lnTo>
                    <a:lnTo>
                      <a:pt x="154" y="238"/>
                    </a:lnTo>
                    <a:lnTo>
                      <a:pt x="160" y="239"/>
                    </a:lnTo>
                    <a:lnTo>
                      <a:pt x="162" y="239"/>
                    </a:lnTo>
                    <a:lnTo>
                      <a:pt x="166" y="239"/>
                    </a:lnTo>
                    <a:lnTo>
                      <a:pt x="168" y="239"/>
                    </a:lnTo>
                    <a:lnTo>
                      <a:pt x="173" y="239"/>
                    </a:lnTo>
                    <a:lnTo>
                      <a:pt x="175" y="239"/>
                    </a:lnTo>
                    <a:lnTo>
                      <a:pt x="180" y="239"/>
                    </a:lnTo>
                    <a:lnTo>
                      <a:pt x="184" y="239"/>
                    </a:lnTo>
                    <a:lnTo>
                      <a:pt x="188" y="239"/>
                    </a:lnTo>
                    <a:lnTo>
                      <a:pt x="191" y="239"/>
                    </a:lnTo>
                    <a:lnTo>
                      <a:pt x="194" y="239"/>
                    </a:lnTo>
                    <a:lnTo>
                      <a:pt x="198" y="238"/>
                    </a:lnTo>
                    <a:lnTo>
                      <a:pt x="203" y="238"/>
                    </a:lnTo>
                    <a:lnTo>
                      <a:pt x="205" y="238"/>
                    </a:lnTo>
                    <a:lnTo>
                      <a:pt x="209" y="238"/>
                    </a:lnTo>
                    <a:lnTo>
                      <a:pt x="212" y="238"/>
                    </a:lnTo>
                    <a:lnTo>
                      <a:pt x="216" y="238"/>
                    </a:lnTo>
                    <a:lnTo>
                      <a:pt x="220" y="236"/>
                    </a:lnTo>
                    <a:lnTo>
                      <a:pt x="225" y="236"/>
                    </a:lnTo>
                    <a:lnTo>
                      <a:pt x="228" y="236"/>
                    </a:lnTo>
                    <a:lnTo>
                      <a:pt x="229" y="236"/>
                    </a:lnTo>
                    <a:lnTo>
                      <a:pt x="334" y="102"/>
                    </a:lnTo>
                    <a:lnTo>
                      <a:pt x="334" y="101"/>
                    </a:lnTo>
                    <a:lnTo>
                      <a:pt x="335" y="100"/>
                    </a:lnTo>
                    <a:lnTo>
                      <a:pt x="338" y="99"/>
                    </a:lnTo>
                    <a:lnTo>
                      <a:pt x="341" y="96"/>
                    </a:lnTo>
                    <a:lnTo>
                      <a:pt x="344" y="93"/>
                    </a:lnTo>
                    <a:lnTo>
                      <a:pt x="348" y="90"/>
                    </a:lnTo>
                    <a:lnTo>
                      <a:pt x="351" y="88"/>
                    </a:lnTo>
                    <a:lnTo>
                      <a:pt x="353" y="87"/>
                    </a:lnTo>
                    <a:lnTo>
                      <a:pt x="357" y="85"/>
                    </a:lnTo>
                    <a:lnTo>
                      <a:pt x="360" y="83"/>
                    </a:lnTo>
                    <a:lnTo>
                      <a:pt x="363" y="80"/>
                    </a:lnTo>
                    <a:lnTo>
                      <a:pt x="366" y="79"/>
                    </a:lnTo>
                    <a:lnTo>
                      <a:pt x="369" y="75"/>
                    </a:lnTo>
                    <a:lnTo>
                      <a:pt x="372" y="74"/>
                    </a:lnTo>
                    <a:lnTo>
                      <a:pt x="376" y="70"/>
                    </a:lnTo>
                    <a:lnTo>
                      <a:pt x="380" y="69"/>
                    </a:lnTo>
                    <a:lnTo>
                      <a:pt x="384" y="66"/>
                    </a:lnTo>
                    <a:lnTo>
                      <a:pt x="388" y="64"/>
                    </a:lnTo>
                    <a:lnTo>
                      <a:pt x="391" y="61"/>
                    </a:lnTo>
                    <a:lnTo>
                      <a:pt x="396" y="58"/>
                    </a:lnTo>
                    <a:lnTo>
                      <a:pt x="399" y="56"/>
                    </a:lnTo>
                    <a:lnTo>
                      <a:pt x="404" y="54"/>
                    </a:lnTo>
                    <a:lnTo>
                      <a:pt x="409" y="51"/>
                    </a:lnTo>
                    <a:lnTo>
                      <a:pt x="412" y="49"/>
                    </a:lnTo>
                    <a:lnTo>
                      <a:pt x="417" y="45"/>
                    </a:lnTo>
                    <a:lnTo>
                      <a:pt x="422" y="44"/>
                    </a:lnTo>
                    <a:lnTo>
                      <a:pt x="427" y="41"/>
                    </a:lnTo>
                    <a:lnTo>
                      <a:pt x="430" y="38"/>
                    </a:lnTo>
                    <a:lnTo>
                      <a:pt x="435" y="36"/>
                    </a:lnTo>
                    <a:lnTo>
                      <a:pt x="440" y="34"/>
                    </a:lnTo>
                    <a:lnTo>
                      <a:pt x="444" y="30"/>
                    </a:lnTo>
                    <a:lnTo>
                      <a:pt x="448" y="29"/>
                    </a:lnTo>
                    <a:lnTo>
                      <a:pt x="453" y="25"/>
                    </a:lnTo>
                    <a:lnTo>
                      <a:pt x="459" y="24"/>
                    </a:lnTo>
                    <a:lnTo>
                      <a:pt x="462" y="20"/>
                    </a:lnTo>
                    <a:lnTo>
                      <a:pt x="467" y="19"/>
                    </a:lnTo>
                    <a:lnTo>
                      <a:pt x="472" y="17"/>
                    </a:lnTo>
                    <a:lnTo>
                      <a:pt x="476" y="16"/>
                    </a:lnTo>
                    <a:lnTo>
                      <a:pt x="480" y="13"/>
                    </a:lnTo>
                    <a:lnTo>
                      <a:pt x="485" y="11"/>
                    </a:lnTo>
                    <a:lnTo>
                      <a:pt x="490" y="10"/>
                    </a:lnTo>
                    <a:lnTo>
                      <a:pt x="494" y="9"/>
                    </a:lnTo>
                    <a:lnTo>
                      <a:pt x="498" y="7"/>
                    </a:lnTo>
                    <a:lnTo>
                      <a:pt x="503" y="6"/>
                    </a:lnTo>
                    <a:lnTo>
                      <a:pt x="506" y="4"/>
                    </a:lnTo>
                    <a:lnTo>
                      <a:pt x="511" y="4"/>
                    </a:lnTo>
                    <a:lnTo>
                      <a:pt x="514" y="2"/>
                    </a:lnTo>
                    <a:lnTo>
                      <a:pt x="518" y="2"/>
                    </a:lnTo>
                    <a:lnTo>
                      <a:pt x="522" y="2"/>
                    </a:lnTo>
                    <a:lnTo>
                      <a:pt x="526" y="2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2" y="0"/>
                    </a:lnTo>
                    <a:lnTo>
                      <a:pt x="545" y="2"/>
                    </a:lnTo>
                    <a:lnTo>
                      <a:pt x="548" y="2"/>
                    </a:lnTo>
                    <a:lnTo>
                      <a:pt x="551" y="4"/>
                    </a:lnTo>
                    <a:lnTo>
                      <a:pt x="556" y="5"/>
                    </a:lnTo>
                    <a:lnTo>
                      <a:pt x="561" y="7"/>
                    </a:lnTo>
                    <a:lnTo>
                      <a:pt x="565" y="10"/>
                    </a:lnTo>
                    <a:lnTo>
                      <a:pt x="570" y="12"/>
                    </a:lnTo>
                    <a:lnTo>
                      <a:pt x="575" y="15"/>
                    </a:lnTo>
                    <a:lnTo>
                      <a:pt x="580" y="17"/>
                    </a:lnTo>
                    <a:lnTo>
                      <a:pt x="584" y="20"/>
                    </a:lnTo>
                    <a:lnTo>
                      <a:pt x="588" y="23"/>
                    </a:lnTo>
                    <a:lnTo>
                      <a:pt x="592" y="25"/>
                    </a:lnTo>
                    <a:lnTo>
                      <a:pt x="595" y="29"/>
                    </a:lnTo>
                    <a:lnTo>
                      <a:pt x="599" y="32"/>
                    </a:lnTo>
                    <a:lnTo>
                      <a:pt x="602" y="36"/>
                    </a:lnTo>
                    <a:lnTo>
                      <a:pt x="605" y="39"/>
                    </a:lnTo>
                    <a:lnTo>
                      <a:pt x="608" y="44"/>
                    </a:lnTo>
                    <a:lnTo>
                      <a:pt x="610" y="48"/>
                    </a:lnTo>
                    <a:lnTo>
                      <a:pt x="613" y="53"/>
                    </a:lnTo>
                    <a:lnTo>
                      <a:pt x="615" y="57"/>
                    </a:lnTo>
                    <a:lnTo>
                      <a:pt x="616" y="62"/>
                    </a:lnTo>
                    <a:lnTo>
                      <a:pt x="619" y="67"/>
                    </a:lnTo>
                    <a:lnTo>
                      <a:pt x="620" y="73"/>
                    </a:lnTo>
                    <a:lnTo>
                      <a:pt x="620" y="75"/>
                    </a:lnTo>
                    <a:lnTo>
                      <a:pt x="620" y="79"/>
                    </a:lnTo>
                    <a:lnTo>
                      <a:pt x="620" y="82"/>
                    </a:lnTo>
                    <a:lnTo>
                      <a:pt x="621" y="85"/>
                    </a:lnTo>
                    <a:lnTo>
                      <a:pt x="621" y="88"/>
                    </a:lnTo>
                    <a:lnTo>
                      <a:pt x="621" y="92"/>
                    </a:lnTo>
                    <a:lnTo>
                      <a:pt x="621" y="95"/>
                    </a:lnTo>
                    <a:lnTo>
                      <a:pt x="621" y="100"/>
                    </a:lnTo>
                    <a:lnTo>
                      <a:pt x="621" y="102"/>
                    </a:lnTo>
                    <a:lnTo>
                      <a:pt x="620" y="106"/>
                    </a:lnTo>
                    <a:lnTo>
                      <a:pt x="620" y="109"/>
                    </a:lnTo>
                    <a:lnTo>
                      <a:pt x="620" y="114"/>
                    </a:lnTo>
                    <a:lnTo>
                      <a:pt x="619" y="119"/>
                    </a:lnTo>
                    <a:lnTo>
                      <a:pt x="619" y="123"/>
                    </a:lnTo>
                    <a:lnTo>
                      <a:pt x="618" y="127"/>
                    </a:lnTo>
                    <a:lnTo>
                      <a:pt x="618" y="132"/>
                    </a:lnTo>
                    <a:lnTo>
                      <a:pt x="616" y="136"/>
                    </a:lnTo>
                    <a:lnTo>
                      <a:pt x="615" y="140"/>
                    </a:lnTo>
                    <a:lnTo>
                      <a:pt x="614" y="145"/>
                    </a:lnTo>
                    <a:lnTo>
                      <a:pt x="613" y="151"/>
                    </a:lnTo>
                    <a:lnTo>
                      <a:pt x="612" y="156"/>
                    </a:lnTo>
                    <a:lnTo>
                      <a:pt x="610" y="162"/>
                    </a:lnTo>
                    <a:lnTo>
                      <a:pt x="608" y="166"/>
                    </a:lnTo>
                    <a:lnTo>
                      <a:pt x="608" y="172"/>
                    </a:lnTo>
                    <a:lnTo>
                      <a:pt x="606" y="177"/>
                    </a:lnTo>
                    <a:lnTo>
                      <a:pt x="603" y="183"/>
                    </a:lnTo>
                    <a:lnTo>
                      <a:pt x="602" y="188"/>
                    </a:lnTo>
                    <a:lnTo>
                      <a:pt x="601" y="194"/>
                    </a:lnTo>
                    <a:lnTo>
                      <a:pt x="599" y="200"/>
                    </a:lnTo>
                    <a:lnTo>
                      <a:pt x="599" y="206"/>
                    </a:lnTo>
                    <a:lnTo>
                      <a:pt x="597" y="210"/>
                    </a:lnTo>
                    <a:lnTo>
                      <a:pt x="596" y="216"/>
                    </a:lnTo>
                    <a:lnTo>
                      <a:pt x="594" y="221"/>
                    </a:lnTo>
                    <a:lnTo>
                      <a:pt x="593" y="227"/>
                    </a:lnTo>
                    <a:lnTo>
                      <a:pt x="592" y="232"/>
                    </a:lnTo>
                    <a:lnTo>
                      <a:pt x="590" y="238"/>
                    </a:lnTo>
                    <a:lnTo>
                      <a:pt x="589" y="242"/>
                    </a:lnTo>
                    <a:lnTo>
                      <a:pt x="589" y="248"/>
                    </a:lnTo>
                    <a:lnTo>
                      <a:pt x="588" y="253"/>
                    </a:lnTo>
                    <a:lnTo>
                      <a:pt x="588" y="259"/>
                    </a:lnTo>
                    <a:lnTo>
                      <a:pt x="587" y="264"/>
                    </a:lnTo>
                    <a:lnTo>
                      <a:pt x="586" y="268"/>
                    </a:lnTo>
                    <a:lnTo>
                      <a:pt x="584" y="273"/>
                    </a:lnTo>
                    <a:lnTo>
                      <a:pt x="584" y="279"/>
                    </a:lnTo>
                    <a:lnTo>
                      <a:pt x="583" y="284"/>
                    </a:lnTo>
                    <a:lnTo>
                      <a:pt x="583" y="289"/>
                    </a:lnTo>
                    <a:lnTo>
                      <a:pt x="582" y="293"/>
                    </a:lnTo>
                    <a:lnTo>
                      <a:pt x="582" y="298"/>
                    </a:lnTo>
                    <a:lnTo>
                      <a:pt x="581" y="302"/>
                    </a:lnTo>
                    <a:lnTo>
                      <a:pt x="580" y="306"/>
                    </a:lnTo>
                    <a:lnTo>
                      <a:pt x="580" y="311"/>
                    </a:lnTo>
                    <a:lnTo>
                      <a:pt x="580" y="316"/>
                    </a:lnTo>
                    <a:lnTo>
                      <a:pt x="580" y="319"/>
                    </a:lnTo>
                    <a:lnTo>
                      <a:pt x="578" y="324"/>
                    </a:lnTo>
                    <a:lnTo>
                      <a:pt x="578" y="329"/>
                    </a:lnTo>
                    <a:lnTo>
                      <a:pt x="578" y="334"/>
                    </a:lnTo>
                    <a:lnTo>
                      <a:pt x="578" y="337"/>
                    </a:lnTo>
                    <a:lnTo>
                      <a:pt x="577" y="341"/>
                    </a:lnTo>
                    <a:lnTo>
                      <a:pt x="577" y="344"/>
                    </a:lnTo>
                    <a:lnTo>
                      <a:pt x="577" y="348"/>
                    </a:lnTo>
                    <a:lnTo>
                      <a:pt x="576" y="351"/>
                    </a:lnTo>
                    <a:lnTo>
                      <a:pt x="576" y="355"/>
                    </a:lnTo>
                    <a:lnTo>
                      <a:pt x="576" y="359"/>
                    </a:lnTo>
                    <a:lnTo>
                      <a:pt x="576" y="362"/>
                    </a:lnTo>
                    <a:lnTo>
                      <a:pt x="575" y="364"/>
                    </a:lnTo>
                    <a:lnTo>
                      <a:pt x="575" y="368"/>
                    </a:lnTo>
                    <a:lnTo>
                      <a:pt x="575" y="372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75" y="385"/>
                    </a:lnTo>
                    <a:lnTo>
                      <a:pt x="575" y="389"/>
                    </a:lnTo>
                    <a:lnTo>
                      <a:pt x="575" y="393"/>
                    </a:lnTo>
                    <a:lnTo>
                      <a:pt x="575" y="397"/>
                    </a:lnTo>
                    <a:lnTo>
                      <a:pt x="575" y="400"/>
                    </a:lnTo>
                    <a:lnTo>
                      <a:pt x="575" y="404"/>
                    </a:lnTo>
                    <a:lnTo>
                      <a:pt x="576" y="405"/>
                    </a:lnTo>
                    <a:lnTo>
                      <a:pt x="577" y="406"/>
                    </a:lnTo>
                    <a:lnTo>
                      <a:pt x="580" y="411"/>
                    </a:lnTo>
                    <a:lnTo>
                      <a:pt x="581" y="413"/>
                    </a:lnTo>
                    <a:lnTo>
                      <a:pt x="583" y="418"/>
                    </a:lnTo>
                    <a:lnTo>
                      <a:pt x="583" y="420"/>
                    </a:lnTo>
                    <a:lnTo>
                      <a:pt x="584" y="423"/>
                    </a:lnTo>
                    <a:lnTo>
                      <a:pt x="586" y="425"/>
                    </a:lnTo>
                    <a:lnTo>
                      <a:pt x="587" y="429"/>
                    </a:lnTo>
                    <a:lnTo>
                      <a:pt x="587" y="431"/>
                    </a:lnTo>
                    <a:lnTo>
                      <a:pt x="588" y="434"/>
                    </a:lnTo>
                    <a:lnTo>
                      <a:pt x="588" y="437"/>
                    </a:lnTo>
                    <a:lnTo>
                      <a:pt x="588" y="442"/>
                    </a:lnTo>
                    <a:lnTo>
                      <a:pt x="588" y="444"/>
                    </a:lnTo>
                    <a:lnTo>
                      <a:pt x="588" y="449"/>
                    </a:lnTo>
                    <a:lnTo>
                      <a:pt x="588" y="452"/>
                    </a:lnTo>
                    <a:lnTo>
                      <a:pt x="588" y="457"/>
                    </a:lnTo>
                    <a:lnTo>
                      <a:pt x="588" y="462"/>
                    </a:lnTo>
                    <a:lnTo>
                      <a:pt x="587" y="467"/>
                    </a:lnTo>
                    <a:lnTo>
                      <a:pt x="586" y="470"/>
                    </a:lnTo>
                    <a:lnTo>
                      <a:pt x="586" y="476"/>
                    </a:lnTo>
                    <a:lnTo>
                      <a:pt x="584" y="481"/>
                    </a:lnTo>
                    <a:lnTo>
                      <a:pt x="582" y="485"/>
                    </a:lnTo>
                    <a:lnTo>
                      <a:pt x="581" y="489"/>
                    </a:lnTo>
                    <a:lnTo>
                      <a:pt x="580" y="491"/>
                    </a:lnTo>
                    <a:lnTo>
                      <a:pt x="580" y="495"/>
                    </a:lnTo>
                    <a:lnTo>
                      <a:pt x="578" y="497"/>
                    </a:lnTo>
                    <a:lnTo>
                      <a:pt x="576" y="502"/>
                    </a:lnTo>
                    <a:lnTo>
                      <a:pt x="574" y="508"/>
                    </a:lnTo>
                    <a:lnTo>
                      <a:pt x="571" y="513"/>
                    </a:lnTo>
                    <a:lnTo>
                      <a:pt x="569" y="518"/>
                    </a:lnTo>
                    <a:lnTo>
                      <a:pt x="567" y="521"/>
                    </a:lnTo>
                    <a:lnTo>
                      <a:pt x="564" y="525"/>
                    </a:lnTo>
                    <a:lnTo>
                      <a:pt x="562" y="529"/>
                    </a:lnTo>
                    <a:lnTo>
                      <a:pt x="561" y="533"/>
                    </a:lnTo>
                    <a:lnTo>
                      <a:pt x="558" y="535"/>
                    </a:lnTo>
                    <a:lnTo>
                      <a:pt x="556" y="539"/>
                    </a:lnTo>
                    <a:lnTo>
                      <a:pt x="555" y="541"/>
                    </a:lnTo>
                    <a:lnTo>
                      <a:pt x="552" y="544"/>
                    </a:lnTo>
                    <a:lnTo>
                      <a:pt x="550" y="548"/>
                    </a:lnTo>
                    <a:lnTo>
                      <a:pt x="546" y="553"/>
                    </a:lnTo>
                    <a:lnTo>
                      <a:pt x="543" y="555"/>
                    </a:lnTo>
                    <a:lnTo>
                      <a:pt x="541" y="559"/>
                    </a:lnTo>
                    <a:lnTo>
                      <a:pt x="538" y="563"/>
                    </a:lnTo>
                    <a:lnTo>
                      <a:pt x="537" y="565"/>
                    </a:lnTo>
                    <a:lnTo>
                      <a:pt x="536" y="569"/>
                    </a:lnTo>
                    <a:lnTo>
                      <a:pt x="535" y="572"/>
                    </a:lnTo>
                    <a:lnTo>
                      <a:pt x="533" y="574"/>
                    </a:lnTo>
                    <a:lnTo>
                      <a:pt x="533" y="579"/>
                    </a:lnTo>
                    <a:lnTo>
                      <a:pt x="532" y="582"/>
                    </a:lnTo>
                    <a:lnTo>
                      <a:pt x="533" y="584"/>
                    </a:lnTo>
                    <a:lnTo>
                      <a:pt x="533" y="587"/>
                    </a:lnTo>
                    <a:lnTo>
                      <a:pt x="535" y="592"/>
                    </a:lnTo>
                    <a:lnTo>
                      <a:pt x="536" y="596"/>
                    </a:lnTo>
                    <a:lnTo>
                      <a:pt x="537" y="602"/>
                    </a:lnTo>
                    <a:lnTo>
                      <a:pt x="538" y="603"/>
                    </a:lnTo>
                    <a:lnTo>
                      <a:pt x="539" y="606"/>
                    </a:lnTo>
                    <a:lnTo>
                      <a:pt x="541" y="609"/>
                    </a:lnTo>
                    <a:lnTo>
                      <a:pt x="542" y="612"/>
                    </a:lnTo>
                    <a:lnTo>
                      <a:pt x="542" y="615"/>
                    </a:lnTo>
                    <a:lnTo>
                      <a:pt x="543" y="617"/>
                    </a:lnTo>
                    <a:lnTo>
                      <a:pt x="544" y="621"/>
                    </a:lnTo>
                    <a:lnTo>
                      <a:pt x="545" y="624"/>
                    </a:lnTo>
                    <a:lnTo>
                      <a:pt x="546" y="628"/>
                    </a:lnTo>
                    <a:lnTo>
                      <a:pt x="549" y="630"/>
                    </a:lnTo>
                    <a:lnTo>
                      <a:pt x="550" y="634"/>
                    </a:lnTo>
                    <a:lnTo>
                      <a:pt x="551" y="637"/>
                    </a:lnTo>
                    <a:lnTo>
                      <a:pt x="552" y="641"/>
                    </a:lnTo>
                    <a:lnTo>
                      <a:pt x="555" y="643"/>
                    </a:lnTo>
                    <a:lnTo>
                      <a:pt x="556" y="647"/>
                    </a:lnTo>
                    <a:lnTo>
                      <a:pt x="557" y="650"/>
                    </a:lnTo>
                    <a:lnTo>
                      <a:pt x="559" y="654"/>
                    </a:lnTo>
                    <a:lnTo>
                      <a:pt x="561" y="657"/>
                    </a:lnTo>
                    <a:lnTo>
                      <a:pt x="562" y="661"/>
                    </a:lnTo>
                    <a:lnTo>
                      <a:pt x="564" y="665"/>
                    </a:lnTo>
                    <a:lnTo>
                      <a:pt x="564" y="667"/>
                    </a:lnTo>
                    <a:lnTo>
                      <a:pt x="567" y="671"/>
                    </a:lnTo>
                    <a:lnTo>
                      <a:pt x="568" y="673"/>
                    </a:lnTo>
                    <a:lnTo>
                      <a:pt x="569" y="676"/>
                    </a:lnTo>
                    <a:lnTo>
                      <a:pt x="570" y="680"/>
                    </a:lnTo>
                    <a:lnTo>
                      <a:pt x="573" y="682"/>
                    </a:lnTo>
                    <a:lnTo>
                      <a:pt x="574" y="686"/>
                    </a:lnTo>
                    <a:lnTo>
                      <a:pt x="575" y="690"/>
                    </a:lnTo>
                    <a:lnTo>
                      <a:pt x="576" y="692"/>
                    </a:lnTo>
                    <a:lnTo>
                      <a:pt x="577" y="695"/>
                    </a:lnTo>
                    <a:lnTo>
                      <a:pt x="578" y="698"/>
                    </a:lnTo>
                    <a:lnTo>
                      <a:pt x="580" y="701"/>
                    </a:lnTo>
                    <a:lnTo>
                      <a:pt x="583" y="706"/>
                    </a:lnTo>
                    <a:lnTo>
                      <a:pt x="586" y="711"/>
                    </a:lnTo>
                    <a:lnTo>
                      <a:pt x="588" y="716"/>
                    </a:lnTo>
                    <a:lnTo>
                      <a:pt x="589" y="720"/>
                    </a:lnTo>
                    <a:lnTo>
                      <a:pt x="592" y="723"/>
                    </a:lnTo>
                    <a:lnTo>
                      <a:pt x="593" y="726"/>
                    </a:lnTo>
                    <a:lnTo>
                      <a:pt x="595" y="731"/>
                    </a:lnTo>
                    <a:lnTo>
                      <a:pt x="596" y="732"/>
                    </a:lnTo>
                    <a:lnTo>
                      <a:pt x="641" y="786"/>
                    </a:lnTo>
                    <a:lnTo>
                      <a:pt x="641" y="784"/>
                    </a:lnTo>
                    <a:lnTo>
                      <a:pt x="644" y="784"/>
                    </a:lnTo>
                    <a:lnTo>
                      <a:pt x="647" y="783"/>
                    </a:lnTo>
                    <a:lnTo>
                      <a:pt x="652" y="783"/>
                    </a:lnTo>
                    <a:lnTo>
                      <a:pt x="656" y="782"/>
                    </a:lnTo>
                    <a:lnTo>
                      <a:pt x="658" y="782"/>
                    </a:lnTo>
                    <a:lnTo>
                      <a:pt x="661" y="781"/>
                    </a:lnTo>
                    <a:lnTo>
                      <a:pt x="666" y="781"/>
                    </a:lnTo>
                    <a:lnTo>
                      <a:pt x="669" y="780"/>
                    </a:lnTo>
                    <a:lnTo>
                      <a:pt x="673" y="780"/>
                    </a:lnTo>
                    <a:lnTo>
                      <a:pt x="678" y="780"/>
                    </a:lnTo>
                    <a:lnTo>
                      <a:pt x="683" y="780"/>
                    </a:lnTo>
                    <a:lnTo>
                      <a:pt x="686" y="778"/>
                    </a:lnTo>
                    <a:lnTo>
                      <a:pt x="691" y="777"/>
                    </a:lnTo>
                    <a:lnTo>
                      <a:pt x="696" y="777"/>
                    </a:lnTo>
                    <a:lnTo>
                      <a:pt x="702" y="776"/>
                    </a:lnTo>
                    <a:lnTo>
                      <a:pt x="707" y="776"/>
                    </a:lnTo>
                    <a:lnTo>
                      <a:pt x="711" y="776"/>
                    </a:lnTo>
                    <a:lnTo>
                      <a:pt x="717" y="776"/>
                    </a:lnTo>
                    <a:lnTo>
                      <a:pt x="722" y="776"/>
                    </a:lnTo>
                    <a:lnTo>
                      <a:pt x="727" y="775"/>
                    </a:lnTo>
                    <a:lnTo>
                      <a:pt x="733" y="775"/>
                    </a:lnTo>
                    <a:lnTo>
                      <a:pt x="737" y="775"/>
                    </a:lnTo>
                    <a:lnTo>
                      <a:pt x="743" y="776"/>
                    </a:lnTo>
                    <a:lnTo>
                      <a:pt x="748" y="776"/>
                    </a:lnTo>
                    <a:lnTo>
                      <a:pt x="754" y="776"/>
                    </a:lnTo>
                    <a:lnTo>
                      <a:pt x="759" y="776"/>
                    </a:lnTo>
                    <a:lnTo>
                      <a:pt x="765" y="777"/>
                    </a:lnTo>
                    <a:lnTo>
                      <a:pt x="769" y="777"/>
                    </a:lnTo>
                    <a:lnTo>
                      <a:pt x="774" y="778"/>
                    </a:lnTo>
                    <a:lnTo>
                      <a:pt x="778" y="780"/>
                    </a:lnTo>
                    <a:lnTo>
                      <a:pt x="780" y="780"/>
                    </a:lnTo>
                    <a:lnTo>
                      <a:pt x="784" y="781"/>
                    </a:lnTo>
                    <a:lnTo>
                      <a:pt x="787" y="782"/>
                    </a:lnTo>
                    <a:lnTo>
                      <a:pt x="790" y="782"/>
                    </a:lnTo>
                    <a:lnTo>
                      <a:pt x="793" y="783"/>
                    </a:lnTo>
                    <a:lnTo>
                      <a:pt x="797" y="784"/>
                    </a:lnTo>
                    <a:lnTo>
                      <a:pt x="800" y="784"/>
                    </a:lnTo>
                    <a:lnTo>
                      <a:pt x="803" y="786"/>
                    </a:lnTo>
                    <a:lnTo>
                      <a:pt x="806" y="787"/>
                    </a:lnTo>
                    <a:lnTo>
                      <a:pt x="811" y="789"/>
                    </a:lnTo>
                    <a:lnTo>
                      <a:pt x="814" y="790"/>
                    </a:lnTo>
                    <a:lnTo>
                      <a:pt x="817" y="792"/>
                    </a:lnTo>
                    <a:lnTo>
                      <a:pt x="820" y="793"/>
                    </a:lnTo>
                    <a:lnTo>
                      <a:pt x="825" y="793"/>
                    </a:lnTo>
                    <a:lnTo>
                      <a:pt x="829" y="795"/>
                    </a:lnTo>
                    <a:lnTo>
                      <a:pt x="832" y="796"/>
                    </a:lnTo>
                    <a:lnTo>
                      <a:pt x="836" y="797"/>
                    </a:lnTo>
                    <a:lnTo>
                      <a:pt x="839" y="799"/>
                    </a:lnTo>
                    <a:lnTo>
                      <a:pt x="844" y="801"/>
                    </a:lnTo>
                    <a:lnTo>
                      <a:pt x="846" y="802"/>
                    </a:lnTo>
                    <a:lnTo>
                      <a:pt x="851" y="803"/>
                    </a:lnTo>
                    <a:lnTo>
                      <a:pt x="855" y="806"/>
                    </a:lnTo>
                    <a:lnTo>
                      <a:pt x="858" y="807"/>
                    </a:lnTo>
                    <a:lnTo>
                      <a:pt x="862" y="808"/>
                    </a:lnTo>
                    <a:lnTo>
                      <a:pt x="865" y="811"/>
                    </a:lnTo>
                    <a:lnTo>
                      <a:pt x="869" y="812"/>
                    </a:lnTo>
                    <a:lnTo>
                      <a:pt x="874" y="814"/>
                    </a:lnTo>
                    <a:lnTo>
                      <a:pt x="876" y="815"/>
                    </a:lnTo>
                    <a:lnTo>
                      <a:pt x="880" y="818"/>
                    </a:lnTo>
                    <a:lnTo>
                      <a:pt x="883" y="819"/>
                    </a:lnTo>
                    <a:lnTo>
                      <a:pt x="887" y="820"/>
                    </a:lnTo>
                    <a:lnTo>
                      <a:pt x="890" y="822"/>
                    </a:lnTo>
                    <a:lnTo>
                      <a:pt x="894" y="824"/>
                    </a:lnTo>
                    <a:lnTo>
                      <a:pt x="896" y="826"/>
                    </a:lnTo>
                    <a:lnTo>
                      <a:pt x="900" y="828"/>
                    </a:lnTo>
                    <a:lnTo>
                      <a:pt x="902" y="829"/>
                    </a:lnTo>
                    <a:lnTo>
                      <a:pt x="906" y="831"/>
                    </a:lnTo>
                    <a:lnTo>
                      <a:pt x="908" y="833"/>
                    </a:lnTo>
                    <a:lnTo>
                      <a:pt x="912" y="834"/>
                    </a:lnTo>
                    <a:lnTo>
                      <a:pt x="916" y="838"/>
                    </a:lnTo>
                    <a:lnTo>
                      <a:pt x="922" y="843"/>
                    </a:lnTo>
                    <a:lnTo>
                      <a:pt x="926" y="845"/>
                    </a:lnTo>
                    <a:lnTo>
                      <a:pt x="929" y="848"/>
                    </a:lnTo>
                    <a:lnTo>
                      <a:pt x="933" y="852"/>
                    </a:lnTo>
                    <a:lnTo>
                      <a:pt x="937" y="856"/>
                    </a:lnTo>
                    <a:lnTo>
                      <a:pt x="938" y="858"/>
                    </a:lnTo>
                    <a:lnTo>
                      <a:pt x="940" y="862"/>
                    </a:lnTo>
                    <a:lnTo>
                      <a:pt x="941" y="864"/>
                    </a:lnTo>
                    <a:lnTo>
                      <a:pt x="941" y="867"/>
                    </a:lnTo>
                    <a:lnTo>
                      <a:pt x="940" y="870"/>
                    </a:lnTo>
                    <a:lnTo>
                      <a:pt x="939" y="872"/>
                    </a:lnTo>
                    <a:lnTo>
                      <a:pt x="937" y="875"/>
                    </a:lnTo>
                    <a:lnTo>
                      <a:pt x="934" y="878"/>
                    </a:lnTo>
                    <a:lnTo>
                      <a:pt x="931" y="880"/>
                    </a:lnTo>
                    <a:lnTo>
                      <a:pt x="927" y="883"/>
                    </a:lnTo>
                    <a:lnTo>
                      <a:pt x="922" y="886"/>
                    </a:lnTo>
                    <a:lnTo>
                      <a:pt x="918" y="889"/>
                    </a:lnTo>
                    <a:lnTo>
                      <a:pt x="914" y="890"/>
                    </a:lnTo>
                    <a:lnTo>
                      <a:pt x="910" y="891"/>
                    </a:lnTo>
                    <a:lnTo>
                      <a:pt x="908" y="892"/>
                    </a:lnTo>
                    <a:lnTo>
                      <a:pt x="905" y="894"/>
                    </a:lnTo>
                    <a:lnTo>
                      <a:pt x="901" y="895"/>
                    </a:lnTo>
                    <a:lnTo>
                      <a:pt x="897" y="896"/>
                    </a:lnTo>
                    <a:lnTo>
                      <a:pt x="894" y="897"/>
                    </a:lnTo>
                    <a:lnTo>
                      <a:pt x="890" y="899"/>
                    </a:lnTo>
                    <a:lnTo>
                      <a:pt x="887" y="901"/>
                    </a:lnTo>
                    <a:lnTo>
                      <a:pt x="882" y="901"/>
                    </a:lnTo>
                    <a:lnTo>
                      <a:pt x="878" y="902"/>
                    </a:lnTo>
                    <a:lnTo>
                      <a:pt x="875" y="904"/>
                    </a:lnTo>
                    <a:lnTo>
                      <a:pt x="870" y="905"/>
                    </a:lnTo>
                    <a:lnTo>
                      <a:pt x="865" y="907"/>
                    </a:lnTo>
                    <a:lnTo>
                      <a:pt x="861" y="908"/>
                    </a:lnTo>
                    <a:lnTo>
                      <a:pt x="857" y="909"/>
                    </a:lnTo>
                    <a:lnTo>
                      <a:pt x="851" y="910"/>
                    </a:lnTo>
                    <a:lnTo>
                      <a:pt x="846" y="911"/>
                    </a:lnTo>
                    <a:lnTo>
                      <a:pt x="842" y="911"/>
                    </a:lnTo>
                    <a:lnTo>
                      <a:pt x="837" y="914"/>
                    </a:lnTo>
                    <a:lnTo>
                      <a:pt x="832" y="914"/>
                    </a:lnTo>
                    <a:lnTo>
                      <a:pt x="826" y="916"/>
                    </a:lnTo>
                    <a:lnTo>
                      <a:pt x="822" y="916"/>
                    </a:lnTo>
                    <a:lnTo>
                      <a:pt x="817" y="917"/>
                    </a:lnTo>
                    <a:lnTo>
                      <a:pt x="811" y="918"/>
                    </a:lnTo>
                    <a:lnTo>
                      <a:pt x="806" y="920"/>
                    </a:lnTo>
                    <a:lnTo>
                      <a:pt x="800" y="920"/>
                    </a:lnTo>
                    <a:lnTo>
                      <a:pt x="794" y="921"/>
                    </a:lnTo>
                    <a:lnTo>
                      <a:pt x="788" y="921"/>
                    </a:lnTo>
                    <a:lnTo>
                      <a:pt x="784" y="922"/>
                    </a:lnTo>
                    <a:lnTo>
                      <a:pt x="778" y="923"/>
                    </a:lnTo>
                    <a:lnTo>
                      <a:pt x="773" y="924"/>
                    </a:lnTo>
                    <a:lnTo>
                      <a:pt x="767" y="926"/>
                    </a:lnTo>
                    <a:lnTo>
                      <a:pt x="761" y="926"/>
                    </a:lnTo>
                    <a:lnTo>
                      <a:pt x="755" y="926"/>
                    </a:lnTo>
                    <a:lnTo>
                      <a:pt x="749" y="927"/>
                    </a:lnTo>
                    <a:lnTo>
                      <a:pt x="743" y="927"/>
                    </a:lnTo>
                    <a:lnTo>
                      <a:pt x="737" y="928"/>
                    </a:lnTo>
                    <a:lnTo>
                      <a:pt x="731" y="928"/>
                    </a:lnTo>
                    <a:lnTo>
                      <a:pt x="727" y="929"/>
                    </a:lnTo>
                    <a:lnTo>
                      <a:pt x="720" y="929"/>
                    </a:lnTo>
                    <a:lnTo>
                      <a:pt x="715" y="930"/>
                    </a:lnTo>
                    <a:lnTo>
                      <a:pt x="709" y="930"/>
                    </a:lnTo>
                    <a:lnTo>
                      <a:pt x="703" y="931"/>
                    </a:lnTo>
                    <a:lnTo>
                      <a:pt x="697" y="931"/>
                    </a:lnTo>
                    <a:lnTo>
                      <a:pt x="691" y="931"/>
                    </a:lnTo>
                    <a:lnTo>
                      <a:pt x="685" y="931"/>
                    </a:lnTo>
                    <a:lnTo>
                      <a:pt x="680" y="933"/>
                    </a:lnTo>
                    <a:lnTo>
                      <a:pt x="673" y="933"/>
                    </a:lnTo>
                    <a:lnTo>
                      <a:pt x="669" y="933"/>
                    </a:lnTo>
                    <a:lnTo>
                      <a:pt x="663" y="933"/>
                    </a:lnTo>
                    <a:lnTo>
                      <a:pt x="657" y="933"/>
                    </a:lnTo>
                    <a:lnTo>
                      <a:pt x="652" y="933"/>
                    </a:lnTo>
                    <a:lnTo>
                      <a:pt x="647" y="933"/>
                    </a:lnTo>
                    <a:lnTo>
                      <a:pt x="642" y="933"/>
                    </a:lnTo>
                    <a:lnTo>
                      <a:pt x="638" y="933"/>
                    </a:lnTo>
                    <a:lnTo>
                      <a:pt x="633" y="933"/>
                    </a:lnTo>
                    <a:lnTo>
                      <a:pt x="628" y="933"/>
                    </a:lnTo>
                    <a:lnTo>
                      <a:pt x="625" y="933"/>
                    </a:lnTo>
                    <a:lnTo>
                      <a:pt x="620" y="933"/>
                    </a:lnTo>
                    <a:lnTo>
                      <a:pt x="616" y="933"/>
                    </a:lnTo>
                    <a:lnTo>
                      <a:pt x="613" y="933"/>
                    </a:lnTo>
                    <a:lnTo>
                      <a:pt x="609" y="933"/>
                    </a:lnTo>
                    <a:lnTo>
                      <a:pt x="606" y="933"/>
                    </a:lnTo>
                    <a:lnTo>
                      <a:pt x="602" y="933"/>
                    </a:lnTo>
                    <a:lnTo>
                      <a:pt x="599" y="933"/>
                    </a:lnTo>
                    <a:lnTo>
                      <a:pt x="595" y="933"/>
                    </a:lnTo>
                    <a:lnTo>
                      <a:pt x="593" y="933"/>
                    </a:lnTo>
                    <a:lnTo>
                      <a:pt x="589" y="933"/>
                    </a:lnTo>
                    <a:lnTo>
                      <a:pt x="587" y="933"/>
                    </a:lnTo>
                    <a:lnTo>
                      <a:pt x="584" y="933"/>
                    </a:lnTo>
                    <a:lnTo>
                      <a:pt x="582" y="933"/>
                    </a:lnTo>
                    <a:lnTo>
                      <a:pt x="576" y="931"/>
                    </a:lnTo>
                    <a:lnTo>
                      <a:pt x="573" y="931"/>
                    </a:lnTo>
                    <a:lnTo>
                      <a:pt x="569" y="931"/>
                    </a:lnTo>
                    <a:lnTo>
                      <a:pt x="565" y="931"/>
                    </a:lnTo>
                    <a:lnTo>
                      <a:pt x="562" y="931"/>
                    </a:lnTo>
                    <a:lnTo>
                      <a:pt x="558" y="931"/>
                    </a:lnTo>
                    <a:lnTo>
                      <a:pt x="556" y="931"/>
                    </a:lnTo>
                    <a:lnTo>
                      <a:pt x="554" y="931"/>
                    </a:lnTo>
                    <a:lnTo>
                      <a:pt x="550" y="930"/>
                    </a:lnTo>
                    <a:lnTo>
                      <a:pt x="548" y="930"/>
                    </a:lnTo>
                    <a:lnTo>
                      <a:pt x="545" y="930"/>
                    </a:lnTo>
                    <a:lnTo>
                      <a:pt x="544" y="930"/>
                    </a:lnTo>
                    <a:lnTo>
                      <a:pt x="536" y="994"/>
                    </a:lnTo>
                    <a:lnTo>
                      <a:pt x="535" y="994"/>
                    </a:lnTo>
                    <a:lnTo>
                      <a:pt x="531" y="994"/>
                    </a:lnTo>
                    <a:lnTo>
                      <a:pt x="529" y="996"/>
                    </a:lnTo>
                    <a:lnTo>
                      <a:pt x="526" y="996"/>
                    </a:lnTo>
                    <a:lnTo>
                      <a:pt x="524" y="997"/>
                    </a:lnTo>
                    <a:lnTo>
                      <a:pt x="522" y="997"/>
                    </a:lnTo>
                    <a:lnTo>
                      <a:pt x="518" y="997"/>
                    </a:lnTo>
                    <a:lnTo>
                      <a:pt x="514" y="997"/>
                    </a:lnTo>
                    <a:lnTo>
                      <a:pt x="511" y="996"/>
                    </a:lnTo>
                    <a:lnTo>
                      <a:pt x="509" y="994"/>
                    </a:lnTo>
                    <a:lnTo>
                      <a:pt x="505" y="993"/>
                    </a:lnTo>
                    <a:lnTo>
                      <a:pt x="503" y="991"/>
                    </a:lnTo>
                    <a:lnTo>
                      <a:pt x="499" y="988"/>
                    </a:lnTo>
                    <a:lnTo>
                      <a:pt x="498" y="986"/>
                    </a:lnTo>
                    <a:lnTo>
                      <a:pt x="494" y="981"/>
                    </a:lnTo>
                    <a:lnTo>
                      <a:pt x="492" y="977"/>
                    </a:lnTo>
                    <a:lnTo>
                      <a:pt x="491" y="972"/>
                    </a:lnTo>
                    <a:lnTo>
                      <a:pt x="488" y="967"/>
                    </a:lnTo>
                    <a:lnTo>
                      <a:pt x="486" y="961"/>
                    </a:lnTo>
                    <a:lnTo>
                      <a:pt x="484" y="956"/>
                    </a:lnTo>
                    <a:lnTo>
                      <a:pt x="480" y="952"/>
                    </a:lnTo>
                    <a:lnTo>
                      <a:pt x="476" y="947"/>
                    </a:lnTo>
                    <a:lnTo>
                      <a:pt x="473" y="945"/>
                    </a:lnTo>
                    <a:lnTo>
                      <a:pt x="469" y="942"/>
                    </a:lnTo>
                    <a:lnTo>
                      <a:pt x="467" y="940"/>
                    </a:lnTo>
                    <a:lnTo>
                      <a:pt x="463" y="937"/>
                    </a:lnTo>
                    <a:lnTo>
                      <a:pt x="459" y="935"/>
                    </a:lnTo>
                    <a:lnTo>
                      <a:pt x="455" y="934"/>
                    </a:lnTo>
                    <a:lnTo>
                      <a:pt x="450" y="933"/>
                    </a:lnTo>
                    <a:lnTo>
                      <a:pt x="446" y="931"/>
                    </a:lnTo>
                    <a:lnTo>
                      <a:pt x="442" y="930"/>
                    </a:lnTo>
                    <a:lnTo>
                      <a:pt x="440" y="930"/>
                    </a:lnTo>
                    <a:lnTo>
                      <a:pt x="436" y="929"/>
                    </a:lnTo>
                    <a:lnTo>
                      <a:pt x="434" y="929"/>
                    </a:lnTo>
                    <a:lnTo>
                      <a:pt x="429" y="929"/>
                    </a:lnTo>
                    <a:lnTo>
                      <a:pt x="427" y="928"/>
                    </a:lnTo>
                    <a:lnTo>
                      <a:pt x="423" y="928"/>
                    </a:lnTo>
                    <a:lnTo>
                      <a:pt x="420" y="928"/>
                    </a:lnTo>
                    <a:lnTo>
                      <a:pt x="415" y="928"/>
                    </a:lnTo>
                    <a:lnTo>
                      <a:pt x="411" y="928"/>
                    </a:lnTo>
                    <a:lnTo>
                      <a:pt x="407" y="928"/>
                    </a:lnTo>
                    <a:lnTo>
                      <a:pt x="403" y="928"/>
                    </a:lnTo>
                    <a:lnTo>
                      <a:pt x="398" y="928"/>
                    </a:lnTo>
                    <a:lnTo>
                      <a:pt x="395" y="928"/>
                    </a:lnTo>
                    <a:lnTo>
                      <a:pt x="390" y="929"/>
                    </a:lnTo>
                    <a:lnTo>
                      <a:pt x="385" y="930"/>
                    </a:lnTo>
                    <a:lnTo>
                      <a:pt x="380" y="930"/>
                    </a:lnTo>
                    <a:lnTo>
                      <a:pt x="375" y="930"/>
                    </a:lnTo>
                    <a:lnTo>
                      <a:pt x="370" y="931"/>
                    </a:lnTo>
                    <a:lnTo>
                      <a:pt x="365" y="931"/>
                    </a:lnTo>
                    <a:lnTo>
                      <a:pt x="359" y="931"/>
                    </a:lnTo>
                    <a:lnTo>
                      <a:pt x="353" y="931"/>
                    </a:lnTo>
                    <a:lnTo>
                      <a:pt x="347" y="933"/>
                    </a:lnTo>
                    <a:lnTo>
                      <a:pt x="343" y="933"/>
                    </a:lnTo>
                    <a:lnTo>
                      <a:pt x="337" y="933"/>
                    </a:lnTo>
                    <a:lnTo>
                      <a:pt x="331" y="934"/>
                    </a:lnTo>
                    <a:lnTo>
                      <a:pt x="325" y="934"/>
                    </a:lnTo>
                    <a:lnTo>
                      <a:pt x="320" y="935"/>
                    </a:lnTo>
                    <a:lnTo>
                      <a:pt x="314" y="935"/>
                    </a:lnTo>
                    <a:lnTo>
                      <a:pt x="308" y="935"/>
                    </a:lnTo>
                    <a:lnTo>
                      <a:pt x="302" y="935"/>
                    </a:lnTo>
                    <a:lnTo>
                      <a:pt x="297" y="936"/>
                    </a:lnTo>
                    <a:lnTo>
                      <a:pt x="290" y="936"/>
                    </a:lnTo>
                    <a:lnTo>
                      <a:pt x="284" y="937"/>
                    </a:lnTo>
                    <a:lnTo>
                      <a:pt x="280" y="937"/>
                    </a:lnTo>
                    <a:lnTo>
                      <a:pt x="274" y="937"/>
                    </a:lnTo>
                    <a:lnTo>
                      <a:pt x="267" y="937"/>
                    </a:lnTo>
                    <a:lnTo>
                      <a:pt x="261" y="939"/>
                    </a:lnTo>
                    <a:lnTo>
                      <a:pt x="255" y="939"/>
                    </a:lnTo>
                    <a:lnTo>
                      <a:pt x="250" y="940"/>
                    </a:lnTo>
                    <a:lnTo>
                      <a:pt x="243" y="940"/>
                    </a:lnTo>
                    <a:lnTo>
                      <a:pt x="237" y="940"/>
                    </a:lnTo>
                    <a:lnTo>
                      <a:pt x="231" y="940"/>
                    </a:lnTo>
                    <a:lnTo>
                      <a:pt x="226" y="940"/>
                    </a:lnTo>
                    <a:lnTo>
                      <a:pt x="220" y="940"/>
                    </a:lnTo>
                    <a:lnTo>
                      <a:pt x="214" y="940"/>
                    </a:lnTo>
                    <a:lnTo>
                      <a:pt x="209" y="940"/>
                    </a:lnTo>
                    <a:lnTo>
                      <a:pt x="204" y="940"/>
                    </a:lnTo>
                    <a:lnTo>
                      <a:pt x="197" y="940"/>
                    </a:lnTo>
                    <a:lnTo>
                      <a:pt x="192" y="940"/>
                    </a:lnTo>
                    <a:lnTo>
                      <a:pt x="186" y="940"/>
                    </a:lnTo>
                    <a:lnTo>
                      <a:pt x="181" y="940"/>
                    </a:lnTo>
                    <a:lnTo>
                      <a:pt x="175" y="940"/>
                    </a:lnTo>
                    <a:lnTo>
                      <a:pt x="171" y="940"/>
                    </a:lnTo>
                    <a:lnTo>
                      <a:pt x="165" y="940"/>
                    </a:lnTo>
                    <a:lnTo>
                      <a:pt x="160" y="940"/>
                    </a:lnTo>
                    <a:lnTo>
                      <a:pt x="155" y="939"/>
                    </a:lnTo>
                    <a:lnTo>
                      <a:pt x="150" y="939"/>
                    </a:lnTo>
                    <a:lnTo>
                      <a:pt x="146" y="937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31" y="936"/>
                    </a:lnTo>
                    <a:lnTo>
                      <a:pt x="127" y="936"/>
                    </a:lnTo>
                    <a:lnTo>
                      <a:pt x="123" y="936"/>
                    </a:lnTo>
                    <a:lnTo>
                      <a:pt x="118" y="935"/>
                    </a:lnTo>
                    <a:lnTo>
                      <a:pt x="115" y="935"/>
                    </a:lnTo>
                    <a:lnTo>
                      <a:pt x="110" y="934"/>
                    </a:lnTo>
                    <a:lnTo>
                      <a:pt x="108" y="933"/>
                    </a:lnTo>
                    <a:lnTo>
                      <a:pt x="103" y="931"/>
                    </a:lnTo>
                    <a:lnTo>
                      <a:pt x="101" y="931"/>
                    </a:lnTo>
                    <a:lnTo>
                      <a:pt x="97" y="930"/>
                    </a:lnTo>
                    <a:lnTo>
                      <a:pt x="94" y="930"/>
                    </a:lnTo>
                    <a:lnTo>
                      <a:pt x="91" y="928"/>
                    </a:lnTo>
                    <a:lnTo>
                      <a:pt x="88" y="927"/>
                    </a:lnTo>
                    <a:lnTo>
                      <a:pt x="85" y="926"/>
                    </a:lnTo>
                    <a:lnTo>
                      <a:pt x="83" y="926"/>
                    </a:lnTo>
                    <a:lnTo>
                      <a:pt x="78" y="922"/>
                    </a:lnTo>
                    <a:lnTo>
                      <a:pt x="76" y="921"/>
                    </a:lnTo>
                    <a:lnTo>
                      <a:pt x="72" y="916"/>
                    </a:lnTo>
                    <a:lnTo>
                      <a:pt x="72" y="913"/>
                    </a:lnTo>
                    <a:lnTo>
                      <a:pt x="72" y="909"/>
                    </a:lnTo>
                    <a:lnTo>
                      <a:pt x="76" y="905"/>
                    </a:lnTo>
                    <a:lnTo>
                      <a:pt x="77" y="903"/>
                    </a:lnTo>
                    <a:lnTo>
                      <a:pt x="79" y="901"/>
                    </a:lnTo>
                    <a:lnTo>
                      <a:pt x="82" y="899"/>
                    </a:lnTo>
                    <a:lnTo>
                      <a:pt x="85" y="897"/>
                    </a:lnTo>
                    <a:lnTo>
                      <a:pt x="89" y="895"/>
                    </a:lnTo>
                    <a:lnTo>
                      <a:pt x="92" y="892"/>
                    </a:lnTo>
                    <a:lnTo>
                      <a:pt x="96" y="891"/>
                    </a:lnTo>
                    <a:lnTo>
                      <a:pt x="101" y="889"/>
                    </a:lnTo>
                    <a:lnTo>
                      <a:pt x="105" y="886"/>
                    </a:lnTo>
                    <a:lnTo>
                      <a:pt x="110" y="884"/>
                    </a:lnTo>
                    <a:lnTo>
                      <a:pt x="115" y="882"/>
                    </a:lnTo>
                    <a:lnTo>
                      <a:pt x="120" y="880"/>
                    </a:lnTo>
                    <a:lnTo>
                      <a:pt x="124" y="877"/>
                    </a:lnTo>
                    <a:lnTo>
                      <a:pt x="130" y="876"/>
                    </a:lnTo>
                    <a:lnTo>
                      <a:pt x="135" y="872"/>
                    </a:lnTo>
                    <a:lnTo>
                      <a:pt x="142" y="871"/>
                    </a:lnTo>
                    <a:lnTo>
                      <a:pt x="148" y="869"/>
                    </a:lnTo>
                    <a:lnTo>
                      <a:pt x="154" y="866"/>
                    </a:lnTo>
                    <a:lnTo>
                      <a:pt x="160" y="864"/>
                    </a:lnTo>
                    <a:lnTo>
                      <a:pt x="166" y="862"/>
                    </a:lnTo>
                    <a:lnTo>
                      <a:pt x="173" y="859"/>
                    </a:lnTo>
                    <a:lnTo>
                      <a:pt x="179" y="857"/>
                    </a:lnTo>
                    <a:lnTo>
                      <a:pt x="186" y="854"/>
                    </a:lnTo>
                    <a:lnTo>
                      <a:pt x="192" y="853"/>
                    </a:lnTo>
                    <a:lnTo>
                      <a:pt x="199" y="851"/>
                    </a:lnTo>
                    <a:lnTo>
                      <a:pt x="205" y="848"/>
                    </a:lnTo>
                    <a:lnTo>
                      <a:pt x="212" y="846"/>
                    </a:lnTo>
                    <a:lnTo>
                      <a:pt x="218" y="844"/>
                    </a:lnTo>
                    <a:lnTo>
                      <a:pt x="225" y="843"/>
                    </a:lnTo>
                    <a:lnTo>
                      <a:pt x="231" y="840"/>
                    </a:lnTo>
                    <a:lnTo>
                      <a:pt x="237" y="838"/>
                    </a:lnTo>
                    <a:lnTo>
                      <a:pt x="244" y="837"/>
                    </a:lnTo>
                    <a:lnTo>
                      <a:pt x="250" y="834"/>
                    </a:lnTo>
                    <a:lnTo>
                      <a:pt x="256" y="833"/>
                    </a:lnTo>
                    <a:lnTo>
                      <a:pt x="262" y="831"/>
                    </a:lnTo>
                    <a:lnTo>
                      <a:pt x="269" y="829"/>
                    </a:lnTo>
                    <a:lnTo>
                      <a:pt x="274" y="828"/>
                    </a:lnTo>
                    <a:lnTo>
                      <a:pt x="280" y="826"/>
                    </a:lnTo>
                    <a:lnTo>
                      <a:pt x="284" y="825"/>
                    </a:lnTo>
                    <a:lnTo>
                      <a:pt x="290" y="824"/>
                    </a:lnTo>
                    <a:lnTo>
                      <a:pt x="295" y="822"/>
                    </a:lnTo>
                    <a:lnTo>
                      <a:pt x="300" y="820"/>
                    </a:lnTo>
                    <a:lnTo>
                      <a:pt x="305" y="819"/>
                    </a:lnTo>
                    <a:lnTo>
                      <a:pt x="309" y="818"/>
                    </a:lnTo>
                    <a:lnTo>
                      <a:pt x="313" y="816"/>
                    </a:lnTo>
                    <a:lnTo>
                      <a:pt x="318" y="816"/>
                    </a:lnTo>
                    <a:lnTo>
                      <a:pt x="320" y="815"/>
                    </a:lnTo>
                    <a:lnTo>
                      <a:pt x="324" y="814"/>
                    </a:lnTo>
                    <a:lnTo>
                      <a:pt x="327" y="813"/>
                    </a:lnTo>
                    <a:lnTo>
                      <a:pt x="329" y="813"/>
                    </a:lnTo>
                    <a:lnTo>
                      <a:pt x="332" y="812"/>
                    </a:lnTo>
                    <a:lnTo>
                      <a:pt x="333" y="812"/>
                    </a:lnTo>
                    <a:lnTo>
                      <a:pt x="337" y="812"/>
                    </a:lnTo>
                    <a:lnTo>
                      <a:pt x="338" y="812"/>
                    </a:lnTo>
                    <a:lnTo>
                      <a:pt x="338" y="809"/>
                    </a:lnTo>
                    <a:lnTo>
                      <a:pt x="340" y="806"/>
                    </a:lnTo>
                    <a:lnTo>
                      <a:pt x="341" y="802"/>
                    </a:lnTo>
                    <a:lnTo>
                      <a:pt x="343" y="799"/>
                    </a:lnTo>
                    <a:lnTo>
                      <a:pt x="345" y="794"/>
                    </a:lnTo>
                    <a:lnTo>
                      <a:pt x="347" y="790"/>
                    </a:lnTo>
                    <a:lnTo>
                      <a:pt x="348" y="784"/>
                    </a:lnTo>
                    <a:lnTo>
                      <a:pt x="352" y="780"/>
                    </a:lnTo>
                    <a:lnTo>
                      <a:pt x="353" y="774"/>
                    </a:lnTo>
                    <a:lnTo>
                      <a:pt x="357" y="769"/>
                    </a:lnTo>
                    <a:lnTo>
                      <a:pt x="357" y="765"/>
                    </a:lnTo>
                    <a:lnTo>
                      <a:pt x="358" y="763"/>
                    </a:lnTo>
                    <a:lnTo>
                      <a:pt x="359" y="759"/>
                    </a:lnTo>
                    <a:lnTo>
                      <a:pt x="360" y="757"/>
                    </a:lnTo>
                    <a:lnTo>
                      <a:pt x="361" y="755"/>
                    </a:lnTo>
                    <a:lnTo>
                      <a:pt x="363" y="751"/>
                    </a:lnTo>
                    <a:lnTo>
                      <a:pt x="363" y="749"/>
                    </a:lnTo>
                    <a:lnTo>
                      <a:pt x="364" y="745"/>
                    </a:lnTo>
                    <a:lnTo>
                      <a:pt x="364" y="743"/>
                    </a:lnTo>
                    <a:lnTo>
                      <a:pt x="365" y="739"/>
                    </a:lnTo>
                    <a:lnTo>
                      <a:pt x="365" y="736"/>
                    </a:lnTo>
                    <a:lnTo>
                      <a:pt x="366" y="733"/>
                    </a:lnTo>
                    <a:lnTo>
                      <a:pt x="366" y="727"/>
                    </a:lnTo>
                    <a:lnTo>
                      <a:pt x="367" y="723"/>
                    </a:lnTo>
                    <a:lnTo>
                      <a:pt x="366" y="717"/>
                    </a:lnTo>
                    <a:lnTo>
                      <a:pt x="366" y="712"/>
                    </a:lnTo>
                    <a:lnTo>
                      <a:pt x="365" y="707"/>
                    </a:lnTo>
                    <a:lnTo>
                      <a:pt x="364" y="704"/>
                    </a:lnTo>
                    <a:lnTo>
                      <a:pt x="361" y="700"/>
                    </a:lnTo>
                    <a:lnTo>
                      <a:pt x="359" y="697"/>
                    </a:lnTo>
                    <a:lnTo>
                      <a:pt x="356" y="694"/>
                    </a:lnTo>
                    <a:lnTo>
                      <a:pt x="351" y="693"/>
                    </a:lnTo>
                    <a:lnTo>
                      <a:pt x="348" y="692"/>
                    </a:lnTo>
                    <a:lnTo>
                      <a:pt x="346" y="691"/>
                    </a:lnTo>
                    <a:lnTo>
                      <a:pt x="343" y="691"/>
                    </a:lnTo>
                    <a:lnTo>
                      <a:pt x="339" y="691"/>
                    </a:lnTo>
                    <a:lnTo>
                      <a:pt x="335" y="691"/>
                    </a:lnTo>
                    <a:lnTo>
                      <a:pt x="332" y="691"/>
                    </a:lnTo>
                    <a:lnTo>
                      <a:pt x="328" y="692"/>
                    </a:lnTo>
                    <a:lnTo>
                      <a:pt x="325" y="693"/>
                    </a:lnTo>
                    <a:lnTo>
                      <a:pt x="320" y="693"/>
                    </a:lnTo>
                    <a:lnTo>
                      <a:pt x="316" y="694"/>
                    </a:lnTo>
                    <a:lnTo>
                      <a:pt x="312" y="694"/>
                    </a:lnTo>
                    <a:lnTo>
                      <a:pt x="308" y="695"/>
                    </a:lnTo>
                    <a:lnTo>
                      <a:pt x="305" y="697"/>
                    </a:lnTo>
                    <a:lnTo>
                      <a:pt x="301" y="697"/>
                    </a:lnTo>
                    <a:lnTo>
                      <a:pt x="297" y="698"/>
                    </a:lnTo>
                    <a:lnTo>
                      <a:pt x="294" y="699"/>
                    </a:lnTo>
                    <a:lnTo>
                      <a:pt x="290" y="699"/>
                    </a:lnTo>
                    <a:lnTo>
                      <a:pt x="287" y="700"/>
                    </a:lnTo>
                    <a:lnTo>
                      <a:pt x="284" y="701"/>
                    </a:lnTo>
                    <a:lnTo>
                      <a:pt x="281" y="701"/>
                    </a:lnTo>
                    <a:lnTo>
                      <a:pt x="275" y="704"/>
                    </a:lnTo>
                    <a:lnTo>
                      <a:pt x="270" y="705"/>
                    </a:lnTo>
                    <a:lnTo>
                      <a:pt x="264" y="707"/>
                    </a:lnTo>
                    <a:lnTo>
                      <a:pt x="260" y="708"/>
                    </a:lnTo>
                    <a:lnTo>
                      <a:pt x="255" y="711"/>
                    </a:lnTo>
                    <a:lnTo>
                      <a:pt x="250" y="712"/>
                    </a:lnTo>
                    <a:lnTo>
                      <a:pt x="246" y="713"/>
                    </a:lnTo>
                    <a:lnTo>
                      <a:pt x="243" y="716"/>
                    </a:lnTo>
                    <a:lnTo>
                      <a:pt x="239" y="717"/>
                    </a:lnTo>
                    <a:lnTo>
                      <a:pt x="237" y="718"/>
                    </a:lnTo>
                    <a:lnTo>
                      <a:pt x="233" y="719"/>
                    </a:lnTo>
                    <a:lnTo>
                      <a:pt x="231" y="720"/>
                    </a:lnTo>
                    <a:lnTo>
                      <a:pt x="229" y="722"/>
                    </a:lnTo>
                    <a:lnTo>
                      <a:pt x="226" y="723"/>
                    </a:lnTo>
                    <a:lnTo>
                      <a:pt x="223" y="725"/>
                    </a:lnTo>
                    <a:lnTo>
                      <a:pt x="220" y="727"/>
                    </a:lnTo>
                    <a:lnTo>
                      <a:pt x="217" y="730"/>
                    </a:lnTo>
                    <a:lnTo>
                      <a:pt x="217" y="731"/>
                    </a:lnTo>
                    <a:lnTo>
                      <a:pt x="214" y="731"/>
                    </a:lnTo>
                    <a:lnTo>
                      <a:pt x="212" y="731"/>
                    </a:lnTo>
                    <a:lnTo>
                      <a:pt x="210" y="731"/>
                    </a:lnTo>
                    <a:lnTo>
                      <a:pt x="207" y="732"/>
                    </a:lnTo>
                    <a:lnTo>
                      <a:pt x="204" y="732"/>
                    </a:lnTo>
                    <a:lnTo>
                      <a:pt x="201" y="732"/>
                    </a:lnTo>
                    <a:lnTo>
                      <a:pt x="197" y="732"/>
                    </a:lnTo>
                    <a:lnTo>
                      <a:pt x="193" y="733"/>
                    </a:lnTo>
                    <a:lnTo>
                      <a:pt x="188" y="733"/>
                    </a:lnTo>
                    <a:lnTo>
                      <a:pt x="184" y="735"/>
                    </a:lnTo>
                    <a:lnTo>
                      <a:pt x="179" y="735"/>
                    </a:lnTo>
                    <a:lnTo>
                      <a:pt x="174" y="735"/>
                    </a:lnTo>
                    <a:lnTo>
                      <a:pt x="169" y="736"/>
                    </a:lnTo>
                    <a:lnTo>
                      <a:pt x="163" y="736"/>
                    </a:lnTo>
                    <a:lnTo>
                      <a:pt x="161" y="736"/>
                    </a:lnTo>
                    <a:lnTo>
                      <a:pt x="159" y="736"/>
                    </a:lnTo>
                    <a:lnTo>
                      <a:pt x="155" y="736"/>
                    </a:lnTo>
                    <a:lnTo>
                      <a:pt x="153" y="736"/>
                    </a:lnTo>
                    <a:lnTo>
                      <a:pt x="149" y="736"/>
                    </a:lnTo>
                    <a:lnTo>
                      <a:pt x="146" y="736"/>
                    </a:lnTo>
                    <a:lnTo>
                      <a:pt x="143" y="736"/>
                    </a:lnTo>
                    <a:lnTo>
                      <a:pt x="140" y="736"/>
                    </a:lnTo>
                    <a:lnTo>
                      <a:pt x="137" y="736"/>
                    </a:lnTo>
                    <a:lnTo>
                      <a:pt x="134" y="736"/>
                    </a:lnTo>
                    <a:lnTo>
                      <a:pt x="130" y="736"/>
                    </a:lnTo>
                    <a:lnTo>
                      <a:pt x="128" y="736"/>
                    </a:lnTo>
                    <a:lnTo>
                      <a:pt x="126" y="736"/>
                    </a:lnTo>
                    <a:lnTo>
                      <a:pt x="122" y="736"/>
                    </a:lnTo>
                    <a:lnTo>
                      <a:pt x="118" y="736"/>
                    </a:lnTo>
                    <a:lnTo>
                      <a:pt x="116" y="736"/>
                    </a:lnTo>
                    <a:lnTo>
                      <a:pt x="113" y="736"/>
                    </a:lnTo>
                    <a:lnTo>
                      <a:pt x="110" y="736"/>
                    </a:lnTo>
                    <a:lnTo>
                      <a:pt x="107" y="736"/>
                    </a:lnTo>
                    <a:lnTo>
                      <a:pt x="103" y="736"/>
                    </a:lnTo>
                    <a:lnTo>
                      <a:pt x="101" y="735"/>
                    </a:lnTo>
                    <a:lnTo>
                      <a:pt x="97" y="735"/>
                    </a:lnTo>
                    <a:lnTo>
                      <a:pt x="95" y="735"/>
                    </a:lnTo>
                    <a:lnTo>
                      <a:pt x="91" y="735"/>
                    </a:lnTo>
                    <a:lnTo>
                      <a:pt x="89" y="735"/>
                    </a:lnTo>
                    <a:lnTo>
                      <a:pt x="85" y="733"/>
                    </a:lnTo>
                    <a:lnTo>
                      <a:pt x="83" y="733"/>
                    </a:lnTo>
                    <a:lnTo>
                      <a:pt x="80" y="733"/>
                    </a:lnTo>
                    <a:lnTo>
                      <a:pt x="75" y="732"/>
                    </a:lnTo>
                    <a:lnTo>
                      <a:pt x="70" y="731"/>
                    </a:lnTo>
                    <a:lnTo>
                      <a:pt x="64" y="730"/>
                    </a:lnTo>
                    <a:lnTo>
                      <a:pt x="58" y="727"/>
                    </a:lnTo>
                    <a:lnTo>
                      <a:pt x="53" y="725"/>
                    </a:lnTo>
                    <a:lnTo>
                      <a:pt x="48" y="722"/>
                    </a:lnTo>
                    <a:lnTo>
                      <a:pt x="44" y="718"/>
                    </a:lnTo>
                    <a:lnTo>
                      <a:pt x="40" y="716"/>
                    </a:lnTo>
                    <a:lnTo>
                      <a:pt x="35" y="711"/>
                    </a:lnTo>
                    <a:lnTo>
                      <a:pt x="33" y="707"/>
                    </a:lnTo>
                    <a:lnTo>
                      <a:pt x="28" y="701"/>
                    </a:lnTo>
                    <a:lnTo>
                      <a:pt x="26" y="697"/>
                    </a:lnTo>
                    <a:lnTo>
                      <a:pt x="22" y="692"/>
                    </a:lnTo>
                    <a:lnTo>
                      <a:pt x="20" y="687"/>
                    </a:lnTo>
                    <a:lnTo>
                      <a:pt x="16" y="681"/>
                    </a:lnTo>
                    <a:lnTo>
                      <a:pt x="14" y="676"/>
                    </a:lnTo>
                    <a:lnTo>
                      <a:pt x="12" y="671"/>
                    </a:lnTo>
                    <a:lnTo>
                      <a:pt x="11" y="665"/>
                    </a:lnTo>
                    <a:lnTo>
                      <a:pt x="9" y="661"/>
                    </a:lnTo>
                    <a:lnTo>
                      <a:pt x="8" y="659"/>
                    </a:lnTo>
                    <a:lnTo>
                      <a:pt x="7" y="655"/>
                    </a:lnTo>
                    <a:lnTo>
                      <a:pt x="7" y="653"/>
                    </a:lnTo>
                    <a:lnTo>
                      <a:pt x="5" y="647"/>
                    </a:lnTo>
                    <a:lnTo>
                      <a:pt x="3" y="642"/>
                    </a:lnTo>
                    <a:lnTo>
                      <a:pt x="3" y="639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2" y="630"/>
                    </a:lnTo>
                    <a:lnTo>
                      <a:pt x="1" y="624"/>
                    </a:lnTo>
                    <a:lnTo>
                      <a:pt x="1" y="620"/>
                    </a:lnTo>
                    <a:lnTo>
                      <a:pt x="0" y="614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1" y="601"/>
                    </a:lnTo>
                    <a:lnTo>
                      <a:pt x="1" y="596"/>
                    </a:lnTo>
                    <a:lnTo>
                      <a:pt x="2" y="592"/>
                    </a:lnTo>
                    <a:lnTo>
                      <a:pt x="3" y="589"/>
                    </a:lnTo>
                    <a:lnTo>
                      <a:pt x="5" y="586"/>
                    </a:lnTo>
                    <a:lnTo>
                      <a:pt x="6" y="583"/>
                    </a:lnTo>
                    <a:lnTo>
                      <a:pt x="7" y="579"/>
                    </a:lnTo>
                    <a:lnTo>
                      <a:pt x="9" y="576"/>
                    </a:lnTo>
                    <a:lnTo>
                      <a:pt x="11" y="572"/>
                    </a:lnTo>
                    <a:lnTo>
                      <a:pt x="13" y="566"/>
                    </a:lnTo>
                    <a:lnTo>
                      <a:pt x="15" y="561"/>
                    </a:lnTo>
                    <a:lnTo>
                      <a:pt x="19" y="555"/>
                    </a:lnTo>
                    <a:lnTo>
                      <a:pt x="22" y="551"/>
                    </a:lnTo>
                    <a:lnTo>
                      <a:pt x="22" y="547"/>
                    </a:lnTo>
                    <a:lnTo>
                      <a:pt x="25" y="545"/>
                    </a:lnTo>
                    <a:lnTo>
                      <a:pt x="26" y="541"/>
                    </a:lnTo>
                    <a:lnTo>
                      <a:pt x="28" y="538"/>
                    </a:lnTo>
                    <a:lnTo>
                      <a:pt x="30" y="534"/>
                    </a:lnTo>
                    <a:lnTo>
                      <a:pt x="32" y="531"/>
                    </a:lnTo>
                    <a:lnTo>
                      <a:pt x="33" y="527"/>
                    </a:lnTo>
                    <a:lnTo>
                      <a:pt x="35" y="525"/>
                    </a:lnTo>
                    <a:lnTo>
                      <a:pt x="38" y="520"/>
                    </a:lnTo>
                    <a:lnTo>
                      <a:pt x="39" y="516"/>
                    </a:lnTo>
                    <a:lnTo>
                      <a:pt x="41" y="513"/>
                    </a:lnTo>
                    <a:lnTo>
                      <a:pt x="44" y="509"/>
                    </a:lnTo>
                    <a:lnTo>
                      <a:pt x="46" y="506"/>
                    </a:lnTo>
                    <a:lnTo>
                      <a:pt x="48" y="501"/>
                    </a:lnTo>
                    <a:lnTo>
                      <a:pt x="51" y="497"/>
                    </a:lnTo>
                    <a:lnTo>
                      <a:pt x="53" y="494"/>
                    </a:lnTo>
                    <a:lnTo>
                      <a:pt x="54" y="490"/>
                    </a:lnTo>
                    <a:lnTo>
                      <a:pt x="57" y="485"/>
                    </a:lnTo>
                    <a:lnTo>
                      <a:pt x="59" y="481"/>
                    </a:lnTo>
                    <a:lnTo>
                      <a:pt x="62" y="477"/>
                    </a:lnTo>
                    <a:lnTo>
                      <a:pt x="64" y="474"/>
                    </a:lnTo>
                    <a:lnTo>
                      <a:pt x="67" y="469"/>
                    </a:lnTo>
                    <a:lnTo>
                      <a:pt x="70" y="465"/>
                    </a:lnTo>
                    <a:lnTo>
                      <a:pt x="72" y="462"/>
                    </a:lnTo>
                    <a:lnTo>
                      <a:pt x="75" y="457"/>
                    </a:lnTo>
                    <a:lnTo>
                      <a:pt x="77" y="452"/>
                    </a:lnTo>
                    <a:lnTo>
                      <a:pt x="80" y="449"/>
                    </a:lnTo>
                    <a:lnTo>
                      <a:pt x="83" y="445"/>
                    </a:lnTo>
                    <a:lnTo>
                      <a:pt x="86" y="440"/>
                    </a:lnTo>
                    <a:lnTo>
                      <a:pt x="89" y="437"/>
                    </a:lnTo>
                    <a:lnTo>
                      <a:pt x="92" y="432"/>
                    </a:lnTo>
                    <a:lnTo>
                      <a:pt x="96" y="429"/>
                    </a:lnTo>
                    <a:lnTo>
                      <a:pt x="98" y="424"/>
                    </a:lnTo>
                    <a:lnTo>
                      <a:pt x="101" y="420"/>
                    </a:lnTo>
                    <a:lnTo>
                      <a:pt x="103" y="415"/>
                    </a:lnTo>
                    <a:lnTo>
                      <a:pt x="107" y="412"/>
                    </a:lnTo>
                    <a:lnTo>
                      <a:pt x="110" y="407"/>
                    </a:lnTo>
                    <a:lnTo>
                      <a:pt x="113" y="404"/>
                    </a:lnTo>
                    <a:lnTo>
                      <a:pt x="116" y="399"/>
                    </a:lnTo>
                    <a:lnTo>
                      <a:pt x="120" y="395"/>
                    </a:lnTo>
                    <a:lnTo>
                      <a:pt x="122" y="392"/>
                    </a:lnTo>
                    <a:lnTo>
                      <a:pt x="126" y="387"/>
                    </a:lnTo>
                    <a:lnTo>
                      <a:pt x="129" y="383"/>
                    </a:lnTo>
                    <a:lnTo>
                      <a:pt x="131" y="380"/>
                    </a:lnTo>
                    <a:lnTo>
                      <a:pt x="135" y="376"/>
                    </a:lnTo>
                    <a:lnTo>
                      <a:pt x="139" y="373"/>
                    </a:lnTo>
                    <a:lnTo>
                      <a:pt x="142" y="369"/>
                    </a:lnTo>
                    <a:lnTo>
                      <a:pt x="146" y="366"/>
                    </a:lnTo>
                    <a:lnTo>
                      <a:pt x="123" y="312"/>
                    </a:lnTo>
                    <a:lnTo>
                      <a:pt x="59" y="302"/>
                    </a:lnTo>
                    <a:lnTo>
                      <a:pt x="40" y="271"/>
                    </a:lnTo>
                    <a:lnTo>
                      <a:pt x="44" y="2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1" name="Freeform 340"/>
              <p:cNvSpPr>
                <a:spLocks/>
              </p:cNvSpPr>
              <p:nvPr/>
            </p:nvSpPr>
            <p:spPr bwMode="auto">
              <a:xfrm>
                <a:off x="1793" y="1574"/>
                <a:ext cx="68" cy="108"/>
              </a:xfrm>
              <a:custGeom>
                <a:avLst/>
                <a:gdLst>
                  <a:gd name="T0" fmla="*/ 0 w 206"/>
                  <a:gd name="T1" fmla="*/ 0 h 324"/>
                  <a:gd name="T2" fmla="*/ 0 w 206"/>
                  <a:gd name="T3" fmla="*/ 0 h 324"/>
                  <a:gd name="T4" fmla="*/ 0 w 206"/>
                  <a:gd name="T5" fmla="*/ 0 h 324"/>
                  <a:gd name="T6" fmla="*/ 0 w 206"/>
                  <a:gd name="T7" fmla="*/ 0 h 324"/>
                  <a:gd name="T8" fmla="*/ 0 w 206"/>
                  <a:gd name="T9" fmla="*/ 0 h 324"/>
                  <a:gd name="T10" fmla="*/ 0 w 206"/>
                  <a:gd name="T11" fmla="*/ 0 h 324"/>
                  <a:gd name="T12" fmla="*/ 0 w 206"/>
                  <a:gd name="T13" fmla="*/ 0 h 324"/>
                  <a:gd name="T14" fmla="*/ 0 w 206"/>
                  <a:gd name="T15" fmla="*/ 0 h 324"/>
                  <a:gd name="T16" fmla="*/ 0 w 206"/>
                  <a:gd name="T17" fmla="*/ 0 h 324"/>
                  <a:gd name="T18" fmla="*/ 0 w 206"/>
                  <a:gd name="T19" fmla="*/ 0 h 324"/>
                  <a:gd name="T20" fmla="*/ 0 w 206"/>
                  <a:gd name="T21" fmla="*/ 0 h 324"/>
                  <a:gd name="T22" fmla="*/ 0 w 206"/>
                  <a:gd name="T23" fmla="*/ 0 h 324"/>
                  <a:gd name="T24" fmla="*/ 0 w 206"/>
                  <a:gd name="T25" fmla="*/ 0 h 324"/>
                  <a:gd name="T26" fmla="*/ 0 w 206"/>
                  <a:gd name="T27" fmla="*/ 0 h 324"/>
                  <a:gd name="T28" fmla="*/ 0 w 206"/>
                  <a:gd name="T29" fmla="*/ 0 h 324"/>
                  <a:gd name="T30" fmla="*/ 0 w 206"/>
                  <a:gd name="T31" fmla="*/ 0 h 324"/>
                  <a:gd name="T32" fmla="*/ 0 w 206"/>
                  <a:gd name="T33" fmla="*/ 0 h 324"/>
                  <a:gd name="T34" fmla="*/ 0 w 206"/>
                  <a:gd name="T35" fmla="*/ 0 h 324"/>
                  <a:gd name="T36" fmla="*/ 0 w 206"/>
                  <a:gd name="T37" fmla="*/ 0 h 324"/>
                  <a:gd name="T38" fmla="*/ 0 w 206"/>
                  <a:gd name="T39" fmla="*/ 0 h 324"/>
                  <a:gd name="T40" fmla="*/ 0 w 206"/>
                  <a:gd name="T41" fmla="*/ 0 h 324"/>
                  <a:gd name="T42" fmla="*/ 0 w 206"/>
                  <a:gd name="T43" fmla="*/ 0 h 324"/>
                  <a:gd name="T44" fmla="*/ 0 w 206"/>
                  <a:gd name="T45" fmla="*/ 0 h 324"/>
                  <a:gd name="T46" fmla="*/ 0 w 206"/>
                  <a:gd name="T47" fmla="*/ 0 h 324"/>
                  <a:gd name="T48" fmla="*/ 0 w 206"/>
                  <a:gd name="T49" fmla="*/ 0 h 324"/>
                  <a:gd name="T50" fmla="*/ 0 w 206"/>
                  <a:gd name="T51" fmla="*/ 0 h 324"/>
                  <a:gd name="T52" fmla="*/ 0 w 206"/>
                  <a:gd name="T53" fmla="*/ 0 h 324"/>
                  <a:gd name="T54" fmla="*/ 0 w 206"/>
                  <a:gd name="T55" fmla="*/ 0 h 324"/>
                  <a:gd name="T56" fmla="*/ 0 w 206"/>
                  <a:gd name="T57" fmla="*/ 0 h 324"/>
                  <a:gd name="T58" fmla="*/ 0 w 206"/>
                  <a:gd name="T59" fmla="*/ 0 h 324"/>
                  <a:gd name="T60" fmla="*/ 0 w 206"/>
                  <a:gd name="T61" fmla="*/ 0 h 324"/>
                  <a:gd name="T62" fmla="*/ 0 w 206"/>
                  <a:gd name="T63" fmla="*/ 0 h 324"/>
                  <a:gd name="T64" fmla="*/ 0 w 206"/>
                  <a:gd name="T65" fmla="*/ 0 h 324"/>
                  <a:gd name="T66" fmla="*/ 0 w 206"/>
                  <a:gd name="T67" fmla="*/ 0 h 324"/>
                  <a:gd name="T68" fmla="*/ 0 w 206"/>
                  <a:gd name="T69" fmla="*/ 0 h 324"/>
                  <a:gd name="T70" fmla="*/ 0 w 206"/>
                  <a:gd name="T71" fmla="*/ 0 h 324"/>
                  <a:gd name="T72" fmla="*/ 0 w 206"/>
                  <a:gd name="T73" fmla="*/ 0 h 324"/>
                  <a:gd name="T74" fmla="*/ 0 w 206"/>
                  <a:gd name="T75" fmla="*/ 0 h 324"/>
                  <a:gd name="T76" fmla="*/ 0 w 206"/>
                  <a:gd name="T77" fmla="*/ 0 h 324"/>
                  <a:gd name="T78" fmla="*/ 0 w 206"/>
                  <a:gd name="T79" fmla="*/ 0 h 324"/>
                  <a:gd name="T80" fmla="*/ 0 w 206"/>
                  <a:gd name="T81" fmla="*/ 0 h 324"/>
                  <a:gd name="T82" fmla="*/ 0 w 206"/>
                  <a:gd name="T83" fmla="*/ 0 h 324"/>
                  <a:gd name="T84" fmla="*/ 0 w 206"/>
                  <a:gd name="T85" fmla="*/ 0 h 324"/>
                  <a:gd name="T86" fmla="*/ 0 w 206"/>
                  <a:gd name="T87" fmla="*/ 0 h 324"/>
                  <a:gd name="T88" fmla="*/ 0 w 206"/>
                  <a:gd name="T89" fmla="*/ 0 h 324"/>
                  <a:gd name="T90" fmla="*/ 0 w 206"/>
                  <a:gd name="T91" fmla="*/ 0 h 324"/>
                  <a:gd name="T92" fmla="*/ 0 w 206"/>
                  <a:gd name="T93" fmla="*/ 0 h 324"/>
                  <a:gd name="T94" fmla="*/ 0 w 206"/>
                  <a:gd name="T95" fmla="*/ 0 h 324"/>
                  <a:gd name="T96" fmla="*/ 0 w 206"/>
                  <a:gd name="T97" fmla="*/ 0 h 324"/>
                  <a:gd name="T98" fmla="*/ 0 w 206"/>
                  <a:gd name="T99" fmla="*/ 0 h 324"/>
                  <a:gd name="T100" fmla="*/ 0 w 206"/>
                  <a:gd name="T101" fmla="*/ 0 h 324"/>
                  <a:gd name="T102" fmla="*/ 0 w 206"/>
                  <a:gd name="T103" fmla="*/ 0 h 324"/>
                  <a:gd name="T104" fmla="*/ 0 w 206"/>
                  <a:gd name="T105" fmla="*/ 0 h 324"/>
                  <a:gd name="T106" fmla="*/ 0 w 206"/>
                  <a:gd name="T107" fmla="*/ 0 h 324"/>
                  <a:gd name="T108" fmla="*/ 0 w 206"/>
                  <a:gd name="T109" fmla="*/ 0 h 324"/>
                  <a:gd name="T110" fmla="*/ 0 w 206"/>
                  <a:gd name="T111" fmla="*/ 0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6"/>
                  <a:gd name="T169" fmla="*/ 0 h 324"/>
                  <a:gd name="T170" fmla="*/ 206 w 206"/>
                  <a:gd name="T171" fmla="*/ 324 h 3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6" h="324">
                    <a:moveTo>
                      <a:pt x="0" y="41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2" y="71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7"/>
                    </a:lnTo>
                    <a:lnTo>
                      <a:pt x="4" y="90"/>
                    </a:lnTo>
                    <a:lnTo>
                      <a:pt x="4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6" y="106"/>
                    </a:lnTo>
                    <a:lnTo>
                      <a:pt x="7" y="109"/>
                    </a:lnTo>
                    <a:lnTo>
                      <a:pt x="7" y="113"/>
                    </a:lnTo>
                    <a:lnTo>
                      <a:pt x="8" y="116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9" y="126"/>
                    </a:lnTo>
                    <a:lnTo>
                      <a:pt x="10" y="131"/>
                    </a:lnTo>
                    <a:lnTo>
                      <a:pt x="11" y="133"/>
                    </a:lnTo>
                    <a:lnTo>
                      <a:pt x="14" y="138"/>
                    </a:lnTo>
                    <a:lnTo>
                      <a:pt x="16" y="141"/>
                    </a:lnTo>
                    <a:lnTo>
                      <a:pt x="19" y="145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6" y="157"/>
                    </a:lnTo>
                    <a:lnTo>
                      <a:pt x="28" y="162"/>
                    </a:lnTo>
                    <a:lnTo>
                      <a:pt x="32" y="166"/>
                    </a:lnTo>
                    <a:lnTo>
                      <a:pt x="34" y="170"/>
                    </a:lnTo>
                    <a:lnTo>
                      <a:pt x="38" y="176"/>
                    </a:lnTo>
                    <a:lnTo>
                      <a:pt x="41" y="180"/>
                    </a:lnTo>
                    <a:lnTo>
                      <a:pt x="45" y="185"/>
                    </a:lnTo>
                    <a:lnTo>
                      <a:pt x="48" y="190"/>
                    </a:lnTo>
                    <a:lnTo>
                      <a:pt x="52" y="195"/>
                    </a:lnTo>
                    <a:lnTo>
                      <a:pt x="54" y="201"/>
                    </a:lnTo>
                    <a:lnTo>
                      <a:pt x="58" y="205"/>
                    </a:lnTo>
                    <a:lnTo>
                      <a:pt x="61" y="210"/>
                    </a:lnTo>
                    <a:lnTo>
                      <a:pt x="65" y="214"/>
                    </a:lnTo>
                    <a:lnTo>
                      <a:pt x="68" y="220"/>
                    </a:lnTo>
                    <a:lnTo>
                      <a:pt x="72" y="224"/>
                    </a:lnTo>
                    <a:lnTo>
                      <a:pt x="75" y="229"/>
                    </a:lnTo>
                    <a:lnTo>
                      <a:pt x="78" y="233"/>
                    </a:lnTo>
                    <a:lnTo>
                      <a:pt x="81" y="236"/>
                    </a:lnTo>
                    <a:lnTo>
                      <a:pt x="84" y="240"/>
                    </a:lnTo>
                    <a:lnTo>
                      <a:pt x="87" y="243"/>
                    </a:lnTo>
                    <a:lnTo>
                      <a:pt x="90" y="246"/>
                    </a:lnTo>
                    <a:lnTo>
                      <a:pt x="91" y="249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6"/>
                    </a:lnTo>
                    <a:lnTo>
                      <a:pt x="104" y="262"/>
                    </a:lnTo>
                    <a:lnTo>
                      <a:pt x="106" y="265"/>
                    </a:lnTo>
                    <a:lnTo>
                      <a:pt x="109" y="268"/>
                    </a:lnTo>
                    <a:lnTo>
                      <a:pt x="112" y="272"/>
                    </a:lnTo>
                    <a:lnTo>
                      <a:pt x="116" y="275"/>
                    </a:lnTo>
                    <a:lnTo>
                      <a:pt x="118" y="278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9" y="290"/>
                    </a:lnTo>
                    <a:lnTo>
                      <a:pt x="132" y="293"/>
                    </a:lnTo>
                    <a:lnTo>
                      <a:pt x="136" y="298"/>
                    </a:lnTo>
                    <a:lnTo>
                      <a:pt x="139" y="301"/>
                    </a:lnTo>
                    <a:lnTo>
                      <a:pt x="144" y="305"/>
                    </a:lnTo>
                    <a:lnTo>
                      <a:pt x="148" y="307"/>
                    </a:lnTo>
                    <a:lnTo>
                      <a:pt x="151" y="311"/>
                    </a:lnTo>
                    <a:lnTo>
                      <a:pt x="155" y="313"/>
                    </a:lnTo>
                    <a:lnTo>
                      <a:pt x="160" y="317"/>
                    </a:lnTo>
                    <a:lnTo>
                      <a:pt x="163" y="318"/>
                    </a:lnTo>
                    <a:lnTo>
                      <a:pt x="167" y="320"/>
                    </a:lnTo>
                    <a:lnTo>
                      <a:pt x="170" y="322"/>
                    </a:lnTo>
                    <a:lnTo>
                      <a:pt x="175" y="324"/>
                    </a:lnTo>
                    <a:lnTo>
                      <a:pt x="177" y="324"/>
                    </a:lnTo>
                    <a:lnTo>
                      <a:pt x="182" y="324"/>
                    </a:lnTo>
                    <a:lnTo>
                      <a:pt x="185" y="324"/>
                    </a:lnTo>
                    <a:lnTo>
                      <a:pt x="188" y="324"/>
                    </a:lnTo>
                    <a:lnTo>
                      <a:pt x="192" y="322"/>
                    </a:lnTo>
                    <a:lnTo>
                      <a:pt x="195" y="320"/>
                    </a:lnTo>
                    <a:lnTo>
                      <a:pt x="198" y="318"/>
                    </a:lnTo>
                    <a:lnTo>
                      <a:pt x="201" y="316"/>
                    </a:lnTo>
                    <a:lnTo>
                      <a:pt x="202" y="312"/>
                    </a:lnTo>
                    <a:lnTo>
                      <a:pt x="205" y="309"/>
                    </a:lnTo>
                    <a:lnTo>
                      <a:pt x="205" y="304"/>
                    </a:lnTo>
                    <a:lnTo>
                      <a:pt x="206" y="300"/>
                    </a:lnTo>
                    <a:lnTo>
                      <a:pt x="205" y="296"/>
                    </a:lnTo>
                    <a:lnTo>
                      <a:pt x="204" y="291"/>
                    </a:lnTo>
                    <a:lnTo>
                      <a:pt x="201" y="286"/>
                    </a:lnTo>
                    <a:lnTo>
                      <a:pt x="199" y="283"/>
                    </a:lnTo>
                    <a:lnTo>
                      <a:pt x="196" y="277"/>
                    </a:lnTo>
                    <a:lnTo>
                      <a:pt x="193" y="272"/>
                    </a:lnTo>
                    <a:lnTo>
                      <a:pt x="188" y="267"/>
                    </a:lnTo>
                    <a:lnTo>
                      <a:pt x="185" y="262"/>
                    </a:lnTo>
                    <a:lnTo>
                      <a:pt x="180" y="258"/>
                    </a:lnTo>
                    <a:lnTo>
                      <a:pt x="176" y="253"/>
                    </a:lnTo>
                    <a:lnTo>
                      <a:pt x="171" y="247"/>
                    </a:lnTo>
                    <a:lnTo>
                      <a:pt x="167" y="242"/>
                    </a:lnTo>
                    <a:lnTo>
                      <a:pt x="161" y="237"/>
                    </a:lnTo>
                    <a:lnTo>
                      <a:pt x="155" y="232"/>
                    </a:lnTo>
                    <a:lnTo>
                      <a:pt x="150" y="227"/>
                    </a:lnTo>
                    <a:lnTo>
                      <a:pt x="144" y="222"/>
                    </a:lnTo>
                    <a:lnTo>
                      <a:pt x="139" y="216"/>
                    </a:lnTo>
                    <a:lnTo>
                      <a:pt x="135" y="211"/>
                    </a:lnTo>
                    <a:lnTo>
                      <a:pt x="130" y="207"/>
                    </a:lnTo>
                    <a:lnTo>
                      <a:pt x="124" y="202"/>
                    </a:lnTo>
                    <a:lnTo>
                      <a:pt x="119" y="197"/>
                    </a:lnTo>
                    <a:lnTo>
                      <a:pt x="116" y="192"/>
                    </a:lnTo>
                    <a:lnTo>
                      <a:pt x="110" y="188"/>
                    </a:lnTo>
                    <a:lnTo>
                      <a:pt x="107" y="184"/>
                    </a:lnTo>
                    <a:lnTo>
                      <a:pt x="104" y="179"/>
                    </a:lnTo>
                    <a:lnTo>
                      <a:pt x="100" y="176"/>
                    </a:lnTo>
                    <a:lnTo>
                      <a:pt x="99" y="172"/>
                    </a:lnTo>
                    <a:lnTo>
                      <a:pt x="97" y="169"/>
                    </a:lnTo>
                    <a:lnTo>
                      <a:pt x="96" y="164"/>
                    </a:lnTo>
                    <a:lnTo>
                      <a:pt x="93" y="160"/>
                    </a:lnTo>
                    <a:lnTo>
                      <a:pt x="91" y="154"/>
                    </a:lnTo>
                    <a:lnTo>
                      <a:pt x="89" y="150"/>
                    </a:lnTo>
                    <a:lnTo>
                      <a:pt x="86" y="146"/>
                    </a:lnTo>
                    <a:lnTo>
                      <a:pt x="85" y="144"/>
                    </a:lnTo>
                    <a:lnTo>
                      <a:pt x="84" y="141"/>
                    </a:lnTo>
                    <a:lnTo>
                      <a:pt x="83" y="138"/>
                    </a:lnTo>
                    <a:lnTo>
                      <a:pt x="81" y="135"/>
                    </a:lnTo>
                    <a:lnTo>
                      <a:pt x="80" y="132"/>
                    </a:lnTo>
                    <a:lnTo>
                      <a:pt x="79" y="128"/>
                    </a:lnTo>
                    <a:lnTo>
                      <a:pt x="78" y="126"/>
                    </a:lnTo>
                    <a:lnTo>
                      <a:pt x="77" y="122"/>
                    </a:lnTo>
                    <a:lnTo>
                      <a:pt x="75" y="119"/>
                    </a:lnTo>
                    <a:lnTo>
                      <a:pt x="73" y="115"/>
                    </a:lnTo>
                    <a:lnTo>
                      <a:pt x="72" y="112"/>
                    </a:lnTo>
                    <a:lnTo>
                      <a:pt x="71" y="108"/>
                    </a:lnTo>
                    <a:lnTo>
                      <a:pt x="70" y="105"/>
                    </a:lnTo>
                    <a:lnTo>
                      <a:pt x="67" y="101"/>
                    </a:lnTo>
                    <a:lnTo>
                      <a:pt x="66" y="97"/>
                    </a:lnTo>
                    <a:lnTo>
                      <a:pt x="65" y="94"/>
                    </a:lnTo>
                    <a:lnTo>
                      <a:pt x="64" y="90"/>
                    </a:lnTo>
                    <a:lnTo>
                      <a:pt x="61" y="87"/>
                    </a:lnTo>
                    <a:lnTo>
                      <a:pt x="60" y="83"/>
                    </a:lnTo>
                    <a:lnTo>
                      <a:pt x="59" y="80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5" y="70"/>
                    </a:lnTo>
                    <a:lnTo>
                      <a:pt x="53" y="67"/>
                    </a:lnTo>
                    <a:lnTo>
                      <a:pt x="52" y="63"/>
                    </a:lnTo>
                    <a:lnTo>
                      <a:pt x="51" y="58"/>
                    </a:lnTo>
                    <a:lnTo>
                      <a:pt x="48" y="56"/>
                    </a:lnTo>
                    <a:lnTo>
                      <a:pt x="47" y="52"/>
                    </a:lnTo>
                    <a:lnTo>
                      <a:pt x="46" y="49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42" y="39"/>
                    </a:lnTo>
                    <a:lnTo>
                      <a:pt x="41" y="37"/>
                    </a:lnTo>
                    <a:lnTo>
                      <a:pt x="40" y="33"/>
                    </a:lnTo>
                    <a:lnTo>
                      <a:pt x="39" y="31"/>
                    </a:lnTo>
                    <a:lnTo>
                      <a:pt x="36" y="26"/>
                    </a:lnTo>
                    <a:lnTo>
                      <a:pt x="34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2" name="Freeform 341"/>
              <p:cNvSpPr>
                <a:spLocks/>
              </p:cNvSpPr>
              <p:nvPr/>
            </p:nvSpPr>
            <p:spPr bwMode="auto">
              <a:xfrm>
                <a:off x="1662" y="1602"/>
                <a:ext cx="77" cy="30"/>
              </a:xfrm>
              <a:custGeom>
                <a:avLst/>
                <a:gdLst>
                  <a:gd name="T0" fmla="*/ 0 w 233"/>
                  <a:gd name="T1" fmla="*/ 0 h 90"/>
                  <a:gd name="T2" fmla="*/ 0 w 233"/>
                  <a:gd name="T3" fmla="*/ 0 h 90"/>
                  <a:gd name="T4" fmla="*/ 0 w 233"/>
                  <a:gd name="T5" fmla="*/ 0 h 90"/>
                  <a:gd name="T6" fmla="*/ 0 w 233"/>
                  <a:gd name="T7" fmla="*/ 0 h 90"/>
                  <a:gd name="T8" fmla="*/ 0 w 233"/>
                  <a:gd name="T9" fmla="*/ 0 h 90"/>
                  <a:gd name="T10" fmla="*/ 0 w 233"/>
                  <a:gd name="T11" fmla="*/ 0 h 90"/>
                  <a:gd name="T12" fmla="*/ 0 w 233"/>
                  <a:gd name="T13" fmla="*/ 0 h 90"/>
                  <a:gd name="T14" fmla="*/ 0 w 233"/>
                  <a:gd name="T15" fmla="*/ 0 h 90"/>
                  <a:gd name="T16" fmla="*/ 0 w 233"/>
                  <a:gd name="T17" fmla="*/ 0 h 90"/>
                  <a:gd name="T18" fmla="*/ 0 w 233"/>
                  <a:gd name="T19" fmla="*/ 0 h 90"/>
                  <a:gd name="T20" fmla="*/ 0 w 233"/>
                  <a:gd name="T21" fmla="*/ 0 h 90"/>
                  <a:gd name="T22" fmla="*/ 0 w 233"/>
                  <a:gd name="T23" fmla="*/ 0 h 90"/>
                  <a:gd name="T24" fmla="*/ 0 w 233"/>
                  <a:gd name="T25" fmla="*/ 0 h 90"/>
                  <a:gd name="T26" fmla="*/ 0 w 233"/>
                  <a:gd name="T27" fmla="*/ 0 h 90"/>
                  <a:gd name="T28" fmla="*/ 0 w 233"/>
                  <a:gd name="T29" fmla="*/ 0 h 90"/>
                  <a:gd name="T30" fmla="*/ 0 w 233"/>
                  <a:gd name="T31" fmla="*/ 0 h 90"/>
                  <a:gd name="T32" fmla="*/ 0 w 233"/>
                  <a:gd name="T33" fmla="*/ 0 h 90"/>
                  <a:gd name="T34" fmla="*/ 0 w 233"/>
                  <a:gd name="T35" fmla="*/ 0 h 90"/>
                  <a:gd name="T36" fmla="*/ 0 w 233"/>
                  <a:gd name="T37" fmla="*/ 0 h 90"/>
                  <a:gd name="T38" fmla="*/ 0 w 233"/>
                  <a:gd name="T39" fmla="*/ 0 h 90"/>
                  <a:gd name="T40" fmla="*/ 0 w 233"/>
                  <a:gd name="T41" fmla="*/ 0 h 90"/>
                  <a:gd name="T42" fmla="*/ 0 w 233"/>
                  <a:gd name="T43" fmla="*/ 0 h 90"/>
                  <a:gd name="T44" fmla="*/ 0 w 233"/>
                  <a:gd name="T45" fmla="*/ 0 h 90"/>
                  <a:gd name="T46" fmla="*/ 0 w 233"/>
                  <a:gd name="T47" fmla="*/ 0 h 90"/>
                  <a:gd name="T48" fmla="*/ 0 w 233"/>
                  <a:gd name="T49" fmla="*/ 0 h 90"/>
                  <a:gd name="T50" fmla="*/ 0 w 233"/>
                  <a:gd name="T51" fmla="*/ 0 h 90"/>
                  <a:gd name="T52" fmla="*/ 0 w 233"/>
                  <a:gd name="T53" fmla="*/ 0 h 90"/>
                  <a:gd name="T54" fmla="*/ 0 w 233"/>
                  <a:gd name="T55" fmla="*/ 0 h 90"/>
                  <a:gd name="T56" fmla="*/ 0 w 233"/>
                  <a:gd name="T57" fmla="*/ 0 h 90"/>
                  <a:gd name="T58" fmla="*/ 0 w 233"/>
                  <a:gd name="T59" fmla="*/ 0 h 90"/>
                  <a:gd name="T60" fmla="*/ 0 w 233"/>
                  <a:gd name="T61" fmla="*/ 0 h 90"/>
                  <a:gd name="T62" fmla="*/ 0 w 233"/>
                  <a:gd name="T63" fmla="*/ 0 h 90"/>
                  <a:gd name="T64" fmla="*/ 0 w 233"/>
                  <a:gd name="T65" fmla="*/ 0 h 90"/>
                  <a:gd name="T66" fmla="*/ 0 w 233"/>
                  <a:gd name="T67" fmla="*/ 0 h 90"/>
                  <a:gd name="T68" fmla="*/ 0 w 233"/>
                  <a:gd name="T69" fmla="*/ 0 h 90"/>
                  <a:gd name="T70" fmla="*/ 0 w 233"/>
                  <a:gd name="T71" fmla="*/ 0 h 90"/>
                  <a:gd name="T72" fmla="*/ 0 w 233"/>
                  <a:gd name="T73" fmla="*/ 0 h 90"/>
                  <a:gd name="T74" fmla="*/ 0 w 233"/>
                  <a:gd name="T75" fmla="*/ 0 h 90"/>
                  <a:gd name="T76" fmla="*/ 0 w 233"/>
                  <a:gd name="T77" fmla="*/ 0 h 90"/>
                  <a:gd name="T78" fmla="*/ 0 w 233"/>
                  <a:gd name="T79" fmla="*/ 0 h 90"/>
                  <a:gd name="T80" fmla="*/ 0 w 233"/>
                  <a:gd name="T81" fmla="*/ 0 h 90"/>
                  <a:gd name="T82" fmla="*/ 0 w 233"/>
                  <a:gd name="T83" fmla="*/ 0 h 90"/>
                  <a:gd name="T84" fmla="*/ 0 w 233"/>
                  <a:gd name="T85" fmla="*/ 0 h 90"/>
                  <a:gd name="T86" fmla="*/ 0 w 233"/>
                  <a:gd name="T87" fmla="*/ 0 h 90"/>
                  <a:gd name="T88" fmla="*/ 0 w 233"/>
                  <a:gd name="T89" fmla="*/ 0 h 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3"/>
                  <a:gd name="T136" fmla="*/ 0 h 90"/>
                  <a:gd name="T137" fmla="*/ 233 w 233"/>
                  <a:gd name="T138" fmla="*/ 90 h 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3" h="90">
                    <a:moveTo>
                      <a:pt x="21" y="61"/>
                    </a:moveTo>
                    <a:lnTo>
                      <a:pt x="24" y="59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3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2" y="57"/>
                    </a:lnTo>
                    <a:lnTo>
                      <a:pt x="64" y="56"/>
                    </a:lnTo>
                    <a:lnTo>
                      <a:pt x="68" y="56"/>
                    </a:lnTo>
                    <a:lnTo>
                      <a:pt x="72" y="55"/>
                    </a:lnTo>
                    <a:lnTo>
                      <a:pt x="78" y="53"/>
                    </a:lnTo>
                    <a:lnTo>
                      <a:pt x="84" y="52"/>
                    </a:lnTo>
                    <a:lnTo>
                      <a:pt x="90" y="51"/>
                    </a:lnTo>
                    <a:lnTo>
                      <a:pt x="95" y="50"/>
                    </a:lnTo>
                    <a:lnTo>
                      <a:pt x="101" y="47"/>
                    </a:lnTo>
                    <a:lnTo>
                      <a:pt x="103" y="46"/>
                    </a:lnTo>
                    <a:lnTo>
                      <a:pt x="107" y="46"/>
                    </a:lnTo>
                    <a:lnTo>
                      <a:pt x="109" y="45"/>
                    </a:lnTo>
                    <a:lnTo>
                      <a:pt x="113" y="44"/>
                    </a:lnTo>
                    <a:lnTo>
                      <a:pt x="118" y="43"/>
                    </a:lnTo>
                    <a:lnTo>
                      <a:pt x="123" y="40"/>
                    </a:lnTo>
                    <a:lnTo>
                      <a:pt x="128" y="38"/>
                    </a:lnTo>
                    <a:lnTo>
                      <a:pt x="134" y="36"/>
                    </a:lnTo>
                    <a:lnTo>
                      <a:pt x="140" y="33"/>
                    </a:lnTo>
                    <a:lnTo>
                      <a:pt x="145" y="31"/>
                    </a:lnTo>
                    <a:lnTo>
                      <a:pt x="151" y="29"/>
                    </a:lnTo>
                    <a:lnTo>
                      <a:pt x="155" y="26"/>
                    </a:lnTo>
                    <a:lnTo>
                      <a:pt x="160" y="24"/>
                    </a:lnTo>
                    <a:lnTo>
                      <a:pt x="166" y="21"/>
                    </a:lnTo>
                    <a:lnTo>
                      <a:pt x="171" y="19"/>
                    </a:lnTo>
                    <a:lnTo>
                      <a:pt x="177" y="15"/>
                    </a:lnTo>
                    <a:lnTo>
                      <a:pt x="182" y="13"/>
                    </a:lnTo>
                    <a:lnTo>
                      <a:pt x="187" y="11"/>
                    </a:lnTo>
                    <a:lnTo>
                      <a:pt x="192" y="7"/>
                    </a:lnTo>
                    <a:lnTo>
                      <a:pt x="198" y="5"/>
                    </a:lnTo>
                    <a:lnTo>
                      <a:pt x="202" y="1"/>
                    </a:lnTo>
                    <a:lnTo>
                      <a:pt x="206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8" y="1"/>
                    </a:lnTo>
                    <a:lnTo>
                      <a:pt x="222" y="4"/>
                    </a:lnTo>
                    <a:lnTo>
                      <a:pt x="224" y="6"/>
                    </a:lnTo>
                    <a:lnTo>
                      <a:pt x="228" y="10"/>
                    </a:lnTo>
                    <a:lnTo>
                      <a:pt x="229" y="13"/>
                    </a:lnTo>
                    <a:lnTo>
                      <a:pt x="231" y="17"/>
                    </a:lnTo>
                    <a:lnTo>
                      <a:pt x="231" y="20"/>
                    </a:lnTo>
                    <a:lnTo>
                      <a:pt x="233" y="25"/>
                    </a:lnTo>
                    <a:lnTo>
                      <a:pt x="231" y="29"/>
                    </a:lnTo>
                    <a:lnTo>
                      <a:pt x="229" y="32"/>
                    </a:lnTo>
                    <a:lnTo>
                      <a:pt x="227" y="36"/>
                    </a:lnTo>
                    <a:lnTo>
                      <a:pt x="224" y="40"/>
                    </a:lnTo>
                    <a:lnTo>
                      <a:pt x="221" y="42"/>
                    </a:lnTo>
                    <a:lnTo>
                      <a:pt x="218" y="44"/>
                    </a:lnTo>
                    <a:lnTo>
                      <a:pt x="215" y="45"/>
                    </a:lnTo>
                    <a:lnTo>
                      <a:pt x="212" y="47"/>
                    </a:lnTo>
                    <a:lnTo>
                      <a:pt x="209" y="50"/>
                    </a:lnTo>
                    <a:lnTo>
                      <a:pt x="206" y="51"/>
                    </a:lnTo>
                    <a:lnTo>
                      <a:pt x="203" y="53"/>
                    </a:lnTo>
                    <a:lnTo>
                      <a:pt x="201" y="55"/>
                    </a:lnTo>
                    <a:lnTo>
                      <a:pt x="197" y="57"/>
                    </a:lnTo>
                    <a:lnTo>
                      <a:pt x="195" y="58"/>
                    </a:lnTo>
                    <a:lnTo>
                      <a:pt x="191" y="59"/>
                    </a:lnTo>
                    <a:lnTo>
                      <a:pt x="187" y="62"/>
                    </a:lnTo>
                    <a:lnTo>
                      <a:pt x="184" y="63"/>
                    </a:lnTo>
                    <a:lnTo>
                      <a:pt x="182" y="64"/>
                    </a:lnTo>
                    <a:lnTo>
                      <a:pt x="178" y="66"/>
                    </a:lnTo>
                    <a:lnTo>
                      <a:pt x="176" y="68"/>
                    </a:lnTo>
                    <a:lnTo>
                      <a:pt x="172" y="69"/>
                    </a:lnTo>
                    <a:lnTo>
                      <a:pt x="168" y="70"/>
                    </a:lnTo>
                    <a:lnTo>
                      <a:pt x="165" y="71"/>
                    </a:lnTo>
                    <a:lnTo>
                      <a:pt x="161" y="72"/>
                    </a:lnTo>
                    <a:lnTo>
                      <a:pt x="158" y="74"/>
                    </a:lnTo>
                    <a:lnTo>
                      <a:pt x="155" y="75"/>
                    </a:lnTo>
                    <a:lnTo>
                      <a:pt x="152" y="76"/>
                    </a:lnTo>
                    <a:lnTo>
                      <a:pt x="148" y="77"/>
                    </a:lnTo>
                    <a:lnTo>
                      <a:pt x="145" y="78"/>
                    </a:lnTo>
                    <a:lnTo>
                      <a:pt x="141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1" y="82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1" y="84"/>
                    </a:lnTo>
                    <a:lnTo>
                      <a:pt x="118" y="84"/>
                    </a:lnTo>
                    <a:lnTo>
                      <a:pt x="114" y="85"/>
                    </a:lnTo>
                    <a:lnTo>
                      <a:pt x="110" y="85"/>
                    </a:lnTo>
                    <a:lnTo>
                      <a:pt x="107" y="87"/>
                    </a:lnTo>
                    <a:lnTo>
                      <a:pt x="103" y="87"/>
                    </a:lnTo>
                    <a:lnTo>
                      <a:pt x="101" y="88"/>
                    </a:lnTo>
                    <a:lnTo>
                      <a:pt x="97" y="88"/>
                    </a:lnTo>
                    <a:lnTo>
                      <a:pt x="94" y="88"/>
                    </a:lnTo>
                    <a:lnTo>
                      <a:pt x="90" y="88"/>
                    </a:lnTo>
                    <a:lnTo>
                      <a:pt x="87" y="89"/>
                    </a:lnTo>
                    <a:lnTo>
                      <a:pt x="83" y="89"/>
                    </a:lnTo>
                    <a:lnTo>
                      <a:pt x="80" y="89"/>
                    </a:lnTo>
                    <a:lnTo>
                      <a:pt x="76" y="89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3" y="90"/>
                    </a:lnTo>
                    <a:lnTo>
                      <a:pt x="59" y="90"/>
                    </a:lnTo>
                    <a:lnTo>
                      <a:pt x="56" y="90"/>
                    </a:lnTo>
                    <a:lnTo>
                      <a:pt x="52" y="90"/>
                    </a:lnTo>
                    <a:lnTo>
                      <a:pt x="49" y="90"/>
                    </a:lnTo>
                    <a:lnTo>
                      <a:pt x="45" y="90"/>
                    </a:lnTo>
                    <a:lnTo>
                      <a:pt x="43" y="90"/>
                    </a:lnTo>
                    <a:lnTo>
                      <a:pt x="39" y="90"/>
                    </a:lnTo>
                    <a:lnTo>
                      <a:pt x="36" y="89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6" y="85"/>
                    </a:lnTo>
                    <a:lnTo>
                      <a:pt x="4" y="84"/>
                    </a:lnTo>
                    <a:lnTo>
                      <a:pt x="1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10" y="62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3" name="Freeform 342"/>
              <p:cNvSpPr>
                <a:spLocks/>
              </p:cNvSpPr>
              <p:nvPr/>
            </p:nvSpPr>
            <p:spPr bwMode="auto">
              <a:xfrm>
                <a:off x="1807" y="1665"/>
                <a:ext cx="35" cy="17"/>
              </a:xfrm>
              <a:custGeom>
                <a:avLst/>
                <a:gdLst>
                  <a:gd name="T0" fmla="*/ 0 w 106"/>
                  <a:gd name="T1" fmla="*/ 0 h 49"/>
                  <a:gd name="T2" fmla="*/ 0 w 106"/>
                  <a:gd name="T3" fmla="*/ 0 h 49"/>
                  <a:gd name="T4" fmla="*/ 0 w 106"/>
                  <a:gd name="T5" fmla="*/ 0 h 49"/>
                  <a:gd name="T6" fmla="*/ 0 w 106"/>
                  <a:gd name="T7" fmla="*/ 0 h 49"/>
                  <a:gd name="T8" fmla="*/ 0 w 106"/>
                  <a:gd name="T9" fmla="*/ 0 h 49"/>
                  <a:gd name="T10" fmla="*/ 0 w 106"/>
                  <a:gd name="T11" fmla="*/ 0 h 49"/>
                  <a:gd name="T12" fmla="*/ 0 w 106"/>
                  <a:gd name="T13" fmla="*/ 0 h 49"/>
                  <a:gd name="T14" fmla="*/ 0 w 106"/>
                  <a:gd name="T15" fmla="*/ 0 h 49"/>
                  <a:gd name="T16" fmla="*/ 0 w 106"/>
                  <a:gd name="T17" fmla="*/ 0 h 49"/>
                  <a:gd name="T18" fmla="*/ 0 w 106"/>
                  <a:gd name="T19" fmla="*/ 0 h 49"/>
                  <a:gd name="T20" fmla="*/ 0 w 106"/>
                  <a:gd name="T21" fmla="*/ 0 h 49"/>
                  <a:gd name="T22" fmla="*/ 0 w 106"/>
                  <a:gd name="T23" fmla="*/ 0 h 49"/>
                  <a:gd name="T24" fmla="*/ 0 w 106"/>
                  <a:gd name="T25" fmla="*/ 0 h 49"/>
                  <a:gd name="T26" fmla="*/ 0 w 106"/>
                  <a:gd name="T27" fmla="*/ 0 h 49"/>
                  <a:gd name="T28" fmla="*/ 0 w 106"/>
                  <a:gd name="T29" fmla="*/ 0 h 49"/>
                  <a:gd name="T30" fmla="*/ 0 w 106"/>
                  <a:gd name="T31" fmla="*/ 0 h 49"/>
                  <a:gd name="T32" fmla="*/ 0 w 106"/>
                  <a:gd name="T33" fmla="*/ 0 h 49"/>
                  <a:gd name="T34" fmla="*/ 0 w 106"/>
                  <a:gd name="T35" fmla="*/ 0 h 49"/>
                  <a:gd name="T36" fmla="*/ 0 w 106"/>
                  <a:gd name="T37" fmla="*/ 0 h 49"/>
                  <a:gd name="T38" fmla="*/ 0 w 106"/>
                  <a:gd name="T39" fmla="*/ 0 h 49"/>
                  <a:gd name="T40" fmla="*/ 0 w 106"/>
                  <a:gd name="T41" fmla="*/ 0 h 49"/>
                  <a:gd name="T42" fmla="*/ 0 w 106"/>
                  <a:gd name="T43" fmla="*/ 0 h 49"/>
                  <a:gd name="T44" fmla="*/ 0 w 106"/>
                  <a:gd name="T45" fmla="*/ 0 h 49"/>
                  <a:gd name="T46" fmla="*/ 0 w 106"/>
                  <a:gd name="T47" fmla="*/ 0 h 49"/>
                  <a:gd name="T48" fmla="*/ 0 w 106"/>
                  <a:gd name="T49" fmla="*/ 0 h 49"/>
                  <a:gd name="T50" fmla="*/ 0 w 106"/>
                  <a:gd name="T51" fmla="*/ 0 h 49"/>
                  <a:gd name="T52" fmla="*/ 0 w 106"/>
                  <a:gd name="T53" fmla="*/ 0 h 49"/>
                  <a:gd name="T54" fmla="*/ 0 w 106"/>
                  <a:gd name="T55" fmla="*/ 0 h 49"/>
                  <a:gd name="T56" fmla="*/ 0 w 106"/>
                  <a:gd name="T57" fmla="*/ 0 h 49"/>
                  <a:gd name="T58" fmla="*/ 0 w 106"/>
                  <a:gd name="T59" fmla="*/ 0 h 49"/>
                  <a:gd name="T60" fmla="*/ 0 w 106"/>
                  <a:gd name="T61" fmla="*/ 0 h 49"/>
                  <a:gd name="T62" fmla="*/ 0 w 106"/>
                  <a:gd name="T63" fmla="*/ 0 h 49"/>
                  <a:gd name="T64" fmla="*/ 0 w 106"/>
                  <a:gd name="T65" fmla="*/ 0 h 49"/>
                  <a:gd name="T66" fmla="*/ 0 w 106"/>
                  <a:gd name="T67" fmla="*/ 0 h 49"/>
                  <a:gd name="T68" fmla="*/ 0 w 106"/>
                  <a:gd name="T69" fmla="*/ 0 h 49"/>
                  <a:gd name="T70" fmla="*/ 0 w 106"/>
                  <a:gd name="T71" fmla="*/ 0 h 49"/>
                  <a:gd name="T72" fmla="*/ 0 w 106"/>
                  <a:gd name="T73" fmla="*/ 0 h 49"/>
                  <a:gd name="T74" fmla="*/ 0 w 106"/>
                  <a:gd name="T75" fmla="*/ 0 h 49"/>
                  <a:gd name="T76" fmla="*/ 0 w 106"/>
                  <a:gd name="T77" fmla="*/ 0 h 49"/>
                  <a:gd name="T78" fmla="*/ 0 w 106"/>
                  <a:gd name="T79" fmla="*/ 0 h 49"/>
                  <a:gd name="T80" fmla="*/ 0 w 106"/>
                  <a:gd name="T81" fmla="*/ 0 h 49"/>
                  <a:gd name="T82" fmla="*/ 0 w 106"/>
                  <a:gd name="T83" fmla="*/ 0 h 49"/>
                  <a:gd name="T84" fmla="*/ 0 w 106"/>
                  <a:gd name="T85" fmla="*/ 0 h 49"/>
                  <a:gd name="T86" fmla="*/ 0 w 106"/>
                  <a:gd name="T87" fmla="*/ 0 h 49"/>
                  <a:gd name="T88" fmla="*/ 0 w 106"/>
                  <a:gd name="T89" fmla="*/ 0 h 49"/>
                  <a:gd name="T90" fmla="*/ 0 w 106"/>
                  <a:gd name="T91" fmla="*/ 0 h 49"/>
                  <a:gd name="T92" fmla="*/ 0 w 106"/>
                  <a:gd name="T93" fmla="*/ 0 h 49"/>
                  <a:gd name="T94" fmla="*/ 0 w 106"/>
                  <a:gd name="T95" fmla="*/ 0 h 49"/>
                  <a:gd name="T96" fmla="*/ 0 w 106"/>
                  <a:gd name="T97" fmla="*/ 0 h 49"/>
                  <a:gd name="T98" fmla="*/ 0 w 106"/>
                  <a:gd name="T99" fmla="*/ 0 h 49"/>
                  <a:gd name="T100" fmla="*/ 0 w 106"/>
                  <a:gd name="T101" fmla="*/ 0 h 49"/>
                  <a:gd name="T102" fmla="*/ 0 w 106"/>
                  <a:gd name="T103" fmla="*/ 0 h 49"/>
                  <a:gd name="T104" fmla="*/ 0 w 106"/>
                  <a:gd name="T105" fmla="*/ 0 h 49"/>
                  <a:gd name="T106" fmla="*/ 0 w 106"/>
                  <a:gd name="T107" fmla="*/ 0 h 49"/>
                  <a:gd name="T108" fmla="*/ 0 w 106"/>
                  <a:gd name="T109" fmla="*/ 0 h 49"/>
                  <a:gd name="T110" fmla="*/ 0 w 106"/>
                  <a:gd name="T111" fmla="*/ 0 h 49"/>
                  <a:gd name="T112" fmla="*/ 0 w 106"/>
                  <a:gd name="T113" fmla="*/ 0 h 49"/>
                  <a:gd name="T114" fmla="*/ 0 w 106"/>
                  <a:gd name="T115" fmla="*/ 0 h 49"/>
                  <a:gd name="T116" fmla="*/ 0 w 106"/>
                  <a:gd name="T117" fmla="*/ 0 h 49"/>
                  <a:gd name="T118" fmla="*/ 0 w 106"/>
                  <a:gd name="T119" fmla="*/ 0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6"/>
                  <a:gd name="T181" fmla="*/ 0 h 49"/>
                  <a:gd name="T182" fmla="*/ 106 w 106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6" h="49">
                    <a:moveTo>
                      <a:pt x="18" y="1"/>
                    </a:moveTo>
                    <a:lnTo>
                      <a:pt x="23" y="1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5"/>
                    </a:lnTo>
                    <a:lnTo>
                      <a:pt x="57" y="6"/>
                    </a:lnTo>
                    <a:lnTo>
                      <a:pt x="62" y="6"/>
                    </a:lnTo>
                    <a:lnTo>
                      <a:pt x="67" y="7"/>
                    </a:lnTo>
                    <a:lnTo>
                      <a:pt x="72" y="8"/>
                    </a:lnTo>
                    <a:lnTo>
                      <a:pt x="76" y="10"/>
                    </a:lnTo>
                    <a:lnTo>
                      <a:pt x="81" y="11"/>
                    </a:lnTo>
                    <a:lnTo>
                      <a:pt x="86" y="12"/>
                    </a:lnTo>
                    <a:lnTo>
                      <a:pt x="91" y="14"/>
                    </a:lnTo>
                    <a:lnTo>
                      <a:pt x="96" y="17"/>
                    </a:lnTo>
                    <a:lnTo>
                      <a:pt x="99" y="18"/>
                    </a:lnTo>
                    <a:lnTo>
                      <a:pt x="102" y="20"/>
                    </a:lnTo>
                    <a:lnTo>
                      <a:pt x="104" y="23"/>
                    </a:lnTo>
                    <a:lnTo>
                      <a:pt x="106" y="26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6"/>
                    </a:lnTo>
                    <a:lnTo>
                      <a:pt x="106" y="39"/>
                    </a:lnTo>
                    <a:lnTo>
                      <a:pt x="101" y="44"/>
                    </a:lnTo>
                    <a:lnTo>
                      <a:pt x="96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9" y="45"/>
                    </a:lnTo>
                    <a:lnTo>
                      <a:pt x="74" y="44"/>
                    </a:lnTo>
                    <a:lnTo>
                      <a:pt x="69" y="43"/>
                    </a:lnTo>
                    <a:lnTo>
                      <a:pt x="66" y="40"/>
                    </a:lnTo>
                    <a:lnTo>
                      <a:pt x="61" y="39"/>
                    </a:lnTo>
                    <a:lnTo>
                      <a:pt x="57" y="38"/>
                    </a:lnTo>
                    <a:lnTo>
                      <a:pt x="53" y="37"/>
                    </a:lnTo>
                    <a:lnTo>
                      <a:pt x="49" y="36"/>
                    </a:lnTo>
                    <a:lnTo>
                      <a:pt x="44" y="34"/>
                    </a:lnTo>
                    <a:lnTo>
                      <a:pt x="41" y="33"/>
                    </a:lnTo>
                    <a:lnTo>
                      <a:pt x="36" y="32"/>
                    </a:lnTo>
                    <a:lnTo>
                      <a:pt x="32" y="32"/>
                    </a:lnTo>
                    <a:lnTo>
                      <a:pt x="28" y="31"/>
                    </a:lnTo>
                    <a:lnTo>
                      <a:pt x="23" y="30"/>
                    </a:lnTo>
                    <a:lnTo>
                      <a:pt x="18" y="30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4" name="Freeform 343"/>
              <p:cNvSpPr>
                <a:spLocks/>
              </p:cNvSpPr>
              <p:nvPr/>
            </p:nvSpPr>
            <p:spPr bwMode="auto">
              <a:xfrm>
                <a:off x="1739" y="1667"/>
                <a:ext cx="39" cy="17"/>
              </a:xfrm>
              <a:custGeom>
                <a:avLst/>
                <a:gdLst>
                  <a:gd name="T0" fmla="*/ 0 w 117"/>
                  <a:gd name="T1" fmla="*/ 0 h 50"/>
                  <a:gd name="T2" fmla="*/ 0 w 117"/>
                  <a:gd name="T3" fmla="*/ 0 h 50"/>
                  <a:gd name="T4" fmla="*/ 0 w 117"/>
                  <a:gd name="T5" fmla="*/ 0 h 50"/>
                  <a:gd name="T6" fmla="*/ 0 w 117"/>
                  <a:gd name="T7" fmla="*/ 0 h 50"/>
                  <a:gd name="T8" fmla="*/ 0 w 117"/>
                  <a:gd name="T9" fmla="*/ 0 h 50"/>
                  <a:gd name="T10" fmla="*/ 0 w 117"/>
                  <a:gd name="T11" fmla="*/ 0 h 50"/>
                  <a:gd name="T12" fmla="*/ 0 w 117"/>
                  <a:gd name="T13" fmla="*/ 0 h 50"/>
                  <a:gd name="T14" fmla="*/ 0 w 117"/>
                  <a:gd name="T15" fmla="*/ 0 h 50"/>
                  <a:gd name="T16" fmla="*/ 0 w 117"/>
                  <a:gd name="T17" fmla="*/ 0 h 50"/>
                  <a:gd name="T18" fmla="*/ 0 w 117"/>
                  <a:gd name="T19" fmla="*/ 0 h 50"/>
                  <a:gd name="T20" fmla="*/ 0 w 117"/>
                  <a:gd name="T21" fmla="*/ 0 h 50"/>
                  <a:gd name="T22" fmla="*/ 0 w 117"/>
                  <a:gd name="T23" fmla="*/ 0 h 50"/>
                  <a:gd name="T24" fmla="*/ 0 w 117"/>
                  <a:gd name="T25" fmla="*/ 0 h 50"/>
                  <a:gd name="T26" fmla="*/ 0 w 117"/>
                  <a:gd name="T27" fmla="*/ 0 h 50"/>
                  <a:gd name="T28" fmla="*/ 0 w 117"/>
                  <a:gd name="T29" fmla="*/ 0 h 50"/>
                  <a:gd name="T30" fmla="*/ 0 w 117"/>
                  <a:gd name="T31" fmla="*/ 0 h 50"/>
                  <a:gd name="T32" fmla="*/ 0 w 117"/>
                  <a:gd name="T33" fmla="*/ 0 h 50"/>
                  <a:gd name="T34" fmla="*/ 0 w 117"/>
                  <a:gd name="T35" fmla="*/ 0 h 50"/>
                  <a:gd name="T36" fmla="*/ 0 w 117"/>
                  <a:gd name="T37" fmla="*/ 0 h 50"/>
                  <a:gd name="T38" fmla="*/ 0 w 117"/>
                  <a:gd name="T39" fmla="*/ 0 h 50"/>
                  <a:gd name="T40" fmla="*/ 0 w 117"/>
                  <a:gd name="T41" fmla="*/ 0 h 50"/>
                  <a:gd name="T42" fmla="*/ 0 w 117"/>
                  <a:gd name="T43" fmla="*/ 0 h 50"/>
                  <a:gd name="T44" fmla="*/ 0 w 117"/>
                  <a:gd name="T45" fmla="*/ 0 h 50"/>
                  <a:gd name="T46" fmla="*/ 0 w 117"/>
                  <a:gd name="T47" fmla="*/ 0 h 50"/>
                  <a:gd name="T48" fmla="*/ 0 w 117"/>
                  <a:gd name="T49" fmla="*/ 0 h 50"/>
                  <a:gd name="T50" fmla="*/ 0 w 117"/>
                  <a:gd name="T51" fmla="*/ 0 h 50"/>
                  <a:gd name="T52" fmla="*/ 0 w 117"/>
                  <a:gd name="T53" fmla="*/ 0 h 50"/>
                  <a:gd name="T54" fmla="*/ 0 w 117"/>
                  <a:gd name="T55" fmla="*/ 0 h 50"/>
                  <a:gd name="T56" fmla="*/ 0 w 117"/>
                  <a:gd name="T57" fmla="*/ 0 h 50"/>
                  <a:gd name="T58" fmla="*/ 0 w 117"/>
                  <a:gd name="T59" fmla="*/ 0 h 50"/>
                  <a:gd name="T60" fmla="*/ 0 w 117"/>
                  <a:gd name="T61" fmla="*/ 0 h 50"/>
                  <a:gd name="T62" fmla="*/ 0 w 117"/>
                  <a:gd name="T63" fmla="*/ 0 h 50"/>
                  <a:gd name="T64" fmla="*/ 0 w 117"/>
                  <a:gd name="T65" fmla="*/ 0 h 50"/>
                  <a:gd name="T66" fmla="*/ 0 w 117"/>
                  <a:gd name="T67" fmla="*/ 0 h 50"/>
                  <a:gd name="T68" fmla="*/ 0 w 117"/>
                  <a:gd name="T69" fmla="*/ 0 h 50"/>
                  <a:gd name="T70" fmla="*/ 0 w 117"/>
                  <a:gd name="T71" fmla="*/ 0 h 50"/>
                  <a:gd name="T72" fmla="*/ 0 w 117"/>
                  <a:gd name="T73" fmla="*/ 0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7"/>
                  <a:gd name="T112" fmla="*/ 0 h 50"/>
                  <a:gd name="T113" fmla="*/ 117 w 117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7" h="50">
                    <a:moveTo>
                      <a:pt x="7" y="24"/>
                    </a:moveTo>
                    <a:lnTo>
                      <a:pt x="10" y="22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2" y="15"/>
                    </a:lnTo>
                    <a:lnTo>
                      <a:pt x="25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7" y="9"/>
                    </a:lnTo>
                    <a:lnTo>
                      <a:pt x="43" y="7"/>
                    </a:lnTo>
                    <a:lnTo>
                      <a:pt x="45" y="6"/>
                    </a:lnTo>
                    <a:lnTo>
                      <a:pt x="49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6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5" y="13"/>
                    </a:lnTo>
                    <a:lnTo>
                      <a:pt x="117" y="15"/>
                    </a:lnTo>
                    <a:lnTo>
                      <a:pt x="117" y="19"/>
                    </a:lnTo>
                    <a:lnTo>
                      <a:pt x="117" y="22"/>
                    </a:lnTo>
                    <a:lnTo>
                      <a:pt x="114" y="27"/>
                    </a:lnTo>
                    <a:lnTo>
                      <a:pt x="111" y="32"/>
                    </a:lnTo>
                    <a:lnTo>
                      <a:pt x="107" y="33"/>
                    </a:lnTo>
                    <a:lnTo>
                      <a:pt x="105" y="34"/>
                    </a:lnTo>
                    <a:lnTo>
                      <a:pt x="101" y="34"/>
                    </a:lnTo>
                    <a:lnTo>
                      <a:pt x="99" y="34"/>
                    </a:lnTo>
                    <a:lnTo>
                      <a:pt x="95" y="33"/>
                    </a:lnTo>
                    <a:lnTo>
                      <a:pt x="92" y="33"/>
                    </a:lnTo>
                    <a:lnTo>
                      <a:pt x="89" y="33"/>
                    </a:lnTo>
                    <a:lnTo>
                      <a:pt x="87" y="33"/>
                    </a:lnTo>
                    <a:lnTo>
                      <a:pt x="81" y="32"/>
                    </a:lnTo>
                    <a:lnTo>
                      <a:pt x="76" y="32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2" y="32"/>
                    </a:lnTo>
                    <a:lnTo>
                      <a:pt x="57" y="33"/>
                    </a:lnTo>
                    <a:lnTo>
                      <a:pt x="53" y="33"/>
                    </a:lnTo>
                    <a:lnTo>
                      <a:pt x="48" y="36"/>
                    </a:lnTo>
                    <a:lnTo>
                      <a:pt x="43" y="37"/>
                    </a:lnTo>
                    <a:lnTo>
                      <a:pt x="39" y="38"/>
                    </a:lnTo>
                    <a:lnTo>
                      <a:pt x="35" y="40"/>
                    </a:lnTo>
                    <a:lnTo>
                      <a:pt x="30" y="43"/>
                    </a:lnTo>
                    <a:lnTo>
                      <a:pt x="25" y="45"/>
                    </a:lnTo>
                    <a:lnTo>
                      <a:pt x="20" y="49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5" y="46"/>
                    </a:lnTo>
                    <a:lnTo>
                      <a:pt x="2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5" name="Freeform 344"/>
              <p:cNvSpPr>
                <a:spLocks/>
              </p:cNvSpPr>
              <p:nvPr/>
            </p:nvSpPr>
            <p:spPr bwMode="auto">
              <a:xfrm>
                <a:off x="1595" y="1406"/>
                <a:ext cx="45" cy="68"/>
              </a:xfrm>
              <a:custGeom>
                <a:avLst/>
                <a:gdLst>
                  <a:gd name="T0" fmla="*/ 0 w 134"/>
                  <a:gd name="T1" fmla="*/ 0 h 203"/>
                  <a:gd name="T2" fmla="*/ 0 w 134"/>
                  <a:gd name="T3" fmla="*/ 0 h 203"/>
                  <a:gd name="T4" fmla="*/ 0 w 134"/>
                  <a:gd name="T5" fmla="*/ 0 h 203"/>
                  <a:gd name="T6" fmla="*/ 0 w 134"/>
                  <a:gd name="T7" fmla="*/ 0 h 203"/>
                  <a:gd name="T8" fmla="*/ 0 w 134"/>
                  <a:gd name="T9" fmla="*/ 0 h 203"/>
                  <a:gd name="T10" fmla="*/ 0 w 134"/>
                  <a:gd name="T11" fmla="*/ 0 h 203"/>
                  <a:gd name="T12" fmla="*/ 0 w 134"/>
                  <a:gd name="T13" fmla="*/ 0 h 203"/>
                  <a:gd name="T14" fmla="*/ 0 w 134"/>
                  <a:gd name="T15" fmla="*/ 0 h 203"/>
                  <a:gd name="T16" fmla="*/ 0 w 134"/>
                  <a:gd name="T17" fmla="*/ 0 h 203"/>
                  <a:gd name="T18" fmla="*/ 0 w 134"/>
                  <a:gd name="T19" fmla="*/ 0 h 203"/>
                  <a:gd name="T20" fmla="*/ 0 w 134"/>
                  <a:gd name="T21" fmla="*/ 0 h 203"/>
                  <a:gd name="T22" fmla="*/ 0 w 134"/>
                  <a:gd name="T23" fmla="*/ 0 h 203"/>
                  <a:gd name="T24" fmla="*/ 0 w 134"/>
                  <a:gd name="T25" fmla="*/ 0 h 203"/>
                  <a:gd name="T26" fmla="*/ 0 w 134"/>
                  <a:gd name="T27" fmla="*/ 0 h 203"/>
                  <a:gd name="T28" fmla="*/ 0 w 134"/>
                  <a:gd name="T29" fmla="*/ 0 h 203"/>
                  <a:gd name="T30" fmla="*/ 0 w 134"/>
                  <a:gd name="T31" fmla="*/ 0 h 203"/>
                  <a:gd name="T32" fmla="*/ 0 w 134"/>
                  <a:gd name="T33" fmla="*/ 0 h 203"/>
                  <a:gd name="T34" fmla="*/ 0 w 134"/>
                  <a:gd name="T35" fmla="*/ 0 h 203"/>
                  <a:gd name="T36" fmla="*/ 0 w 134"/>
                  <a:gd name="T37" fmla="*/ 0 h 203"/>
                  <a:gd name="T38" fmla="*/ 0 w 134"/>
                  <a:gd name="T39" fmla="*/ 0 h 203"/>
                  <a:gd name="T40" fmla="*/ 0 w 134"/>
                  <a:gd name="T41" fmla="*/ 0 h 203"/>
                  <a:gd name="T42" fmla="*/ 0 w 134"/>
                  <a:gd name="T43" fmla="*/ 0 h 203"/>
                  <a:gd name="T44" fmla="*/ 0 w 134"/>
                  <a:gd name="T45" fmla="*/ 0 h 203"/>
                  <a:gd name="T46" fmla="*/ 0 w 134"/>
                  <a:gd name="T47" fmla="*/ 0 h 203"/>
                  <a:gd name="T48" fmla="*/ 0 w 134"/>
                  <a:gd name="T49" fmla="*/ 0 h 203"/>
                  <a:gd name="T50" fmla="*/ 0 w 134"/>
                  <a:gd name="T51" fmla="*/ 0 h 203"/>
                  <a:gd name="T52" fmla="*/ 0 w 134"/>
                  <a:gd name="T53" fmla="*/ 0 h 203"/>
                  <a:gd name="T54" fmla="*/ 0 w 134"/>
                  <a:gd name="T55" fmla="*/ 0 h 203"/>
                  <a:gd name="T56" fmla="*/ 0 w 134"/>
                  <a:gd name="T57" fmla="*/ 0 h 203"/>
                  <a:gd name="T58" fmla="*/ 0 w 134"/>
                  <a:gd name="T59" fmla="*/ 0 h 203"/>
                  <a:gd name="T60" fmla="*/ 0 w 134"/>
                  <a:gd name="T61" fmla="*/ 0 h 203"/>
                  <a:gd name="T62" fmla="*/ 0 w 134"/>
                  <a:gd name="T63" fmla="*/ 0 h 203"/>
                  <a:gd name="T64" fmla="*/ 0 w 134"/>
                  <a:gd name="T65" fmla="*/ 0 h 203"/>
                  <a:gd name="T66" fmla="*/ 0 w 134"/>
                  <a:gd name="T67" fmla="*/ 0 h 203"/>
                  <a:gd name="T68" fmla="*/ 0 w 134"/>
                  <a:gd name="T69" fmla="*/ 0 h 203"/>
                  <a:gd name="T70" fmla="*/ 0 w 134"/>
                  <a:gd name="T71" fmla="*/ 0 h 203"/>
                  <a:gd name="T72" fmla="*/ 0 w 134"/>
                  <a:gd name="T73" fmla="*/ 0 h 203"/>
                  <a:gd name="T74" fmla="*/ 0 w 134"/>
                  <a:gd name="T75" fmla="*/ 0 h 203"/>
                  <a:gd name="T76" fmla="*/ 0 w 134"/>
                  <a:gd name="T77" fmla="*/ 0 h 203"/>
                  <a:gd name="T78" fmla="*/ 0 w 134"/>
                  <a:gd name="T79" fmla="*/ 0 h 203"/>
                  <a:gd name="T80" fmla="*/ 0 w 134"/>
                  <a:gd name="T81" fmla="*/ 0 h 203"/>
                  <a:gd name="T82" fmla="*/ 0 w 134"/>
                  <a:gd name="T83" fmla="*/ 0 h 203"/>
                  <a:gd name="T84" fmla="*/ 0 w 134"/>
                  <a:gd name="T85" fmla="*/ 0 h 203"/>
                  <a:gd name="T86" fmla="*/ 0 w 134"/>
                  <a:gd name="T87" fmla="*/ 0 h 203"/>
                  <a:gd name="T88" fmla="*/ 0 w 134"/>
                  <a:gd name="T89" fmla="*/ 0 h 203"/>
                  <a:gd name="T90" fmla="*/ 0 w 134"/>
                  <a:gd name="T91" fmla="*/ 0 h 203"/>
                  <a:gd name="T92" fmla="*/ 0 w 134"/>
                  <a:gd name="T93" fmla="*/ 0 h 203"/>
                  <a:gd name="T94" fmla="*/ 0 w 134"/>
                  <a:gd name="T95" fmla="*/ 0 h 203"/>
                  <a:gd name="T96" fmla="*/ 0 w 134"/>
                  <a:gd name="T97" fmla="*/ 0 h 203"/>
                  <a:gd name="T98" fmla="*/ 0 w 134"/>
                  <a:gd name="T99" fmla="*/ 0 h 203"/>
                  <a:gd name="T100" fmla="*/ 0 w 134"/>
                  <a:gd name="T101" fmla="*/ 0 h 203"/>
                  <a:gd name="T102" fmla="*/ 0 w 134"/>
                  <a:gd name="T103" fmla="*/ 0 h 203"/>
                  <a:gd name="T104" fmla="*/ 0 w 134"/>
                  <a:gd name="T105" fmla="*/ 0 h 203"/>
                  <a:gd name="T106" fmla="*/ 0 w 134"/>
                  <a:gd name="T107" fmla="*/ 0 h 203"/>
                  <a:gd name="T108" fmla="*/ 0 w 134"/>
                  <a:gd name="T109" fmla="*/ 0 h 203"/>
                  <a:gd name="T110" fmla="*/ 0 w 134"/>
                  <a:gd name="T111" fmla="*/ 0 h 203"/>
                  <a:gd name="T112" fmla="*/ 0 w 134"/>
                  <a:gd name="T113" fmla="*/ 0 h 203"/>
                  <a:gd name="T114" fmla="*/ 0 w 134"/>
                  <a:gd name="T115" fmla="*/ 0 h 203"/>
                  <a:gd name="T116" fmla="*/ 0 w 134"/>
                  <a:gd name="T117" fmla="*/ 0 h 203"/>
                  <a:gd name="T118" fmla="*/ 0 w 134"/>
                  <a:gd name="T119" fmla="*/ 0 h 203"/>
                  <a:gd name="T120" fmla="*/ 0 w 134"/>
                  <a:gd name="T121" fmla="*/ 0 h 203"/>
                  <a:gd name="T122" fmla="*/ 0 w 134"/>
                  <a:gd name="T123" fmla="*/ 0 h 2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203"/>
                  <a:gd name="T188" fmla="*/ 134 w 134"/>
                  <a:gd name="T189" fmla="*/ 203 h 2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203">
                    <a:moveTo>
                      <a:pt x="130" y="20"/>
                    </a:moveTo>
                    <a:lnTo>
                      <a:pt x="127" y="21"/>
                    </a:lnTo>
                    <a:lnTo>
                      <a:pt x="123" y="22"/>
                    </a:lnTo>
                    <a:lnTo>
                      <a:pt x="120" y="25"/>
                    </a:lnTo>
                    <a:lnTo>
                      <a:pt x="117" y="27"/>
                    </a:lnTo>
                    <a:lnTo>
                      <a:pt x="114" y="28"/>
                    </a:lnTo>
                    <a:lnTo>
                      <a:pt x="111" y="31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1" y="39"/>
                    </a:lnTo>
                    <a:lnTo>
                      <a:pt x="96" y="44"/>
                    </a:lnTo>
                    <a:lnTo>
                      <a:pt x="91" y="49"/>
                    </a:lnTo>
                    <a:lnTo>
                      <a:pt x="88" y="53"/>
                    </a:lnTo>
                    <a:lnTo>
                      <a:pt x="83" y="58"/>
                    </a:lnTo>
                    <a:lnTo>
                      <a:pt x="79" y="63"/>
                    </a:lnTo>
                    <a:lnTo>
                      <a:pt x="76" y="67"/>
                    </a:lnTo>
                    <a:lnTo>
                      <a:pt x="73" y="72"/>
                    </a:lnTo>
                    <a:lnTo>
                      <a:pt x="69" y="77"/>
                    </a:lnTo>
                    <a:lnTo>
                      <a:pt x="66" y="83"/>
                    </a:lnTo>
                    <a:lnTo>
                      <a:pt x="64" y="88"/>
                    </a:lnTo>
                    <a:lnTo>
                      <a:pt x="62" y="94"/>
                    </a:lnTo>
                    <a:lnTo>
                      <a:pt x="58" y="98"/>
                    </a:lnTo>
                    <a:lnTo>
                      <a:pt x="56" y="104"/>
                    </a:lnTo>
                    <a:lnTo>
                      <a:pt x="54" y="107"/>
                    </a:lnTo>
                    <a:lnTo>
                      <a:pt x="53" y="109"/>
                    </a:lnTo>
                    <a:lnTo>
                      <a:pt x="52" y="113"/>
                    </a:lnTo>
                    <a:lnTo>
                      <a:pt x="51" y="116"/>
                    </a:lnTo>
                    <a:lnTo>
                      <a:pt x="50" y="118"/>
                    </a:lnTo>
                    <a:lnTo>
                      <a:pt x="50" y="122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6" y="130"/>
                    </a:lnTo>
                    <a:lnTo>
                      <a:pt x="45" y="134"/>
                    </a:lnTo>
                    <a:lnTo>
                      <a:pt x="44" y="137"/>
                    </a:lnTo>
                    <a:lnTo>
                      <a:pt x="44" y="140"/>
                    </a:lnTo>
                    <a:lnTo>
                      <a:pt x="41" y="143"/>
                    </a:lnTo>
                    <a:lnTo>
                      <a:pt x="41" y="147"/>
                    </a:lnTo>
                    <a:lnTo>
                      <a:pt x="40" y="149"/>
                    </a:lnTo>
                    <a:lnTo>
                      <a:pt x="39" y="153"/>
                    </a:lnTo>
                    <a:lnTo>
                      <a:pt x="38" y="156"/>
                    </a:lnTo>
                    <a:lnTo>
                      <a:pt x="37" y="159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4" y="169"/>
                    </a:lnTo>
                    <a:lnTo>
                      <a:pt x="33" y="172"/>
                    </a:lnTo>
                    <a:lnTo>
                      <a:pt x="32" y="177"/>
                    </a:lnTo>
                    <a:lnTo>
                      <a:pt x="32" y="180"/>
                    </a:lnTo>
                    <a:lnTo>
                      <a:pt x="30" y="183"/>
                    </a:lnTo>
                    <a:lnTo>
                      <a:pt x="30" y="186"/>
                    </a:lnTo>
                    <a:lnTo>
                      <a:pt x="28" y="191"/>
                    </a:lnTo>
                    <a:lnTo>
                      <a:pt x="28" y="194"/>
                    </a:lnTo>
                    <a:lnTo>
                      <a:pt x="26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1" y="202"/>
                    </a:lnTo>
                    <a:lnTo>
                      <a:pt x="15" y="203"/>
                    </a:lnTo>
                    <a:lnTo>
                      <a:pt x="11" y="203"/>
                    </a:lnTo>
                    <a:lnTo>
                      <a:pt x="6" y="200"/>
                    </a:lnTo>
                    <a:lnTo>
                      <a:pt x="2" y="197"/>
                    </a:lnTo>
                    <a:lnTo>
                      <a:pt x="1" y="194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1" y="186"/>
                    </a:lnTo>
                    <a:lnTo>
                      <a:pt x="1" y="181"/>
                    </a:lnTo>
                    <a:lnTo>
                      <a:pt x="2" y="178"/>
                    </a:lnTo>
                    <a:lnTo>
                      <a:pt x="4" y="174"/>
                    </a:lnTo>
                    <a:lnTo>
                      <a:pt x="6" y="171"/>
                    </a:lnTo>
                    <a:lnTo>
                      <a:pt x="6" y="166"/>
                    </a:lnTo>
                    <a:lnTo>
                      <a:pt x="7" y="162"/>
                    </a:lnTo>
                    <a:lnTo>
                      <a:pt x="8" y="159"/>
                    </a:lnTo>
                    <a:lnTo>
                      <a:pt x="9" y="156"/>
                    </a:lnTo>
                    <a:lnTo>
                      <a:pt x="11" y="153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4" y="142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8" y="132"/>
                    </a:lnTo>
                    <a:lnTo>
                      <a:pt x="19" y="128"/>
                    </a:lnTo>
                    <a:lnTo>
                      <a:pt x="20" y="124"/>
                    </a:lnTo>
                    <a:lnTo>
                      <a:pt x="21" y="122"/>
                    </a:lnTo>
                    <a:lnTo>
                      <a:pt x="22" y="118"/>
                    </a:lnTo>
                    <a:lnTo>
                      <a:pt x="24" y="115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7" y="105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2" y="97"/>
                    </a:lnTo>
                    <a:lnTo>
                      <a:pt x="33" y="94"/>
                    </a:lnTo>
                    <a:lnTo>
                      <a:pt x="34" y="91"/>
                    </a:lnTo>
                    <a:lnTo>
                      <a:pt x="38" y="85"/>
                    </a:lnTo>
                    <a:lnTo>
                      <a:pt x="41" y="79"/>
                    </a:lnTo>
                    <a:lnTo>
                      <a:pt x="43" y="77"/>
                    </a:lnTo>
                    <a:lnTo>
                      <a:pt x="45" y="73"/>
                    </a:lnTo>
                    <a:lnTo>
                      <a:pt x="46" y="71"/>
                    </a:lnTo>
                    <a:lnTo>
                      <a:pt x="47" y="69"/>
                    </a:lnTo>
                    <a:lnTo>
                      <a:pt x="51" y="63"/>
                    </a:lnTo>
                    <a:lnTo>
                      <a:pt x="54" y="58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8" y="43"/>
                    </a:lnTo>
                    <a:lnTo>
                      <a:pt x="72" y="38"/>
                    </a:lnTo>
                    <a:lnTo>
                      <a:pt x="77" y="32"/>
                    </a:lnTo>
                    <a:lnTo>
                      <a:pt x="82" y="27"/>
                    </a:lnTo>
                    <a:lnTo>
                      <a:pt x="87" y="22"/>
                    </a:lnTo>
                    <a:lnTo>
                      <a:pt x="92" y="19"/>
                    </a:lnTo>
                    <a:lnTo>
                      <a:pt x="95" y="15"/>
                    </a:lnTo>
                    <a:lnTo>
                      <a:pt x="98" y="14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8" y="8"/>
                    </a:lnTo>
                    <a:lnTo>
                      <a:pt x="111" y="6"/>
                    </a:lnTo>
                    <a:lnTo>
                      <a:pt x="115" y="3"/>
                    </a:lnTo>
                    <a:lnTo>
                      <a:pt x="119" y="2"/>
                    </a:lnTo>
                    <a:lnTo>
                      <a:pt x="122" y="0"/>
                    </a:lnTo>
                    <a:lnTo>
                      <a:pt x="127" y="0"/>
                    </a:lnTo>
                    <a:lnTo>
                      <a:pt x="129" y="1"/>
                    </a:lnTo>
                    <a:lnTo>
                      <a:pt x="133" y="6"/>
                    </a:lnTo>
                    <a:lnTo>
                      <a:pt x="134" y="8"/>
                    </a:lnTo>
                    <a:lnTo>
                      <a:pt x="134" y="12"/>
                    </a:lnTo>
                    <a:lnTo>
                      <a:pt x="133" y="15"/>
                    </a:lnTo>
                    <a:lnTo>
                      <a:pt x="13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6" name="Freeform 345"/>
              <p:cNvSpPr>
                <a:spLocks/>
              </p:cNvSpPr>
              <p:nvPr/>
            </p:nvSpPr>
            <p:spPr bwMode="auto">
              <a:xfrm>
                <a:off x="1549" y="1361"/>
                <a:ext cx="104" cy="144"/>
              </a:xfrm>
              <a:custGeom>
                <a:avLst/>
                <a:gdLst>
                  <a:gd name="T0" fmla="*/ 0 w 312"/>
                  <a:gd name="T1" fmla="*/ 0 h 432"/>
                  <a:gd name="T2" fmla="*/ 0 w 312"/>
                  <a:gd name="T3" fmla="*/ 0 h 432"/>
                  <a:gd name="T4" fmla="*/ 0 w 312"/>
                  <a:gd name="T5" fmla="*/ 0 h 432"/>
                  <a:gd name="T6" fmla="*/ 0 w 312"/>
                  <a:gd name="T7" fmla="*/ 0 h 432"/>
                  <a:gd name="T8" fmla="*/ 0 w 312"/>
                  <a:gd name="T9" fmla="*/ 0 h 432"/>
                  <a:gd name="T10" fmla="*/ 0 w 312"/>
                  <a:gd name="T11" fmla="*/ 0 h 432"/>
                  <a:gd name="T12" fmla="*/ 0 w 312"/>
                  <a:gd name="T13" fmla="*/ 0 h 432"/>
                  <a:gd name="T14" fmla="*/ 0 w 312"/>
                  <a:gd name="T15" fmla="*/ 0 h 432"/>
                  <a:gd name="T16" fmla="*/ 0 w 312"/>
                  <a:gd name="T17" fmla="*/ 0 h 432"/>
                  <a:gd name="T18" fmla="*/ 0 w 312"/>
                  <a:gd name="T19" fmla="*/ 0 h 432"/>
                  <a:gd name="T20" fmla="*/ 0 w 312"/>
                  <a:gd name="T21" fmla="*/ 0 h 432"/>
                  <a:gd name="T22" fmla="*/ 0 w 312"/>
                  <a:gd name="T23" fmla="*/ 0 h 432"/>
                  <a:gd name="T24" fmla="*/ 0 w 312"/>
                  <a:gd name="T25" fmla="*/ 0 h 432"/>
                  <a:gd name="T26" fmla="*/ 0 w 312"/>
                  <a:gd name="T27" fmla="*/ 0 h 432"/>
                  <a:gd name="T28" fmla="*/ 0 w 312"/>
                  <a:gd name="T29" fmla="*/ 0 h 432"/>
                  <a:gd name="T30" fmla="*/ 0 w 312"/>
                  <a:gd name="T31" fmla="*/ 0 h 432"/>
                  <a:gd name="T32" fmla="*/ 0 w 312"/>
                  <a:gd name="T33" fmla="*/ 0 h 432"/>
                  <a:gd name="T34" fmla="*/ 0 w 312"/>
                  <a:gd name="T35" fmla="*/ 0 h 432"/>
                  <a:gd name="T36" fmla="*/ 0 w 312"/>
                  <a:gd name="T37" fmla="*/ 0 h 432"/>
                  <a:gd name="T38" fmla="*/ 0 w 312"/>
                  <a:gd name="T39" fmla="*/ 0 h 432"/>
                  <a:gd name="T40" fmla="*/ 0 w 312"/>
                  <a:gd name="T41" fmla="*/ 0 h 432"/>
                  <a:gd name="T42" fmla="*/ 0 w 312"/>
                  <a:gd name="T43" fmla="*/ 0 h 432"/>
                  <a:gd name="T44" fmla="*/ 0 w 312"/>
                  <a:gd name="T45" fmla="*/ 0 h 432"/>
                  <a:gd name="T46" fmla="*/ 0 w 312"/>
                  <a:gd name="T47" fmla="*/ 0 h 432"/>
                  <a:gd name="T48" fmla="*/ 0 w 312"/>
                  <a:gd name="T49" fmla="*/ 0 h 432"/>
                  <a:gd name="T50" fmla="*/ 0 w 312"/>
                  <a:gd name="T51" fmla="*/ 0 h 432"/>
                  <a:gd name="T52" fmla="*/ 0 w 312"/>
                  <a:gd name="T53" fmla="*/ 0 h 432"/>
                  <a:gd name="T54" fmla="*/ 0 w 312"/>
                  <a:gd name="T55" fmla="*/ 0 h 432"/>
                  <a:gd name="T56" fmla="*/ 0 w 312"/>
                  <a:gd name="T57" fmla="*/ 0 h 432"/>
                  <a:gd name="T58" fmla="*/ 0 w 312"/>
                  <a:gd name="T59" fmla="*/ 0 h 432"/>
                  <a:gd name="T60" fmla="*/ 0 w 312"/>
                  <a:gd name="T61" fmla="*/ 0 h 432"/>
                  <a:gd name="T62" fmla="*/ 0 w 312"/>
                  <a:gd name="T63" fmla="*/ 0 h 432"/>
                  <a:gd name="T64" fmla="*/ 0 w 312"/>
                  <a:gd name="T65" fmla="*/ 0 h 432"/>
                  <a:gd name="T66" fmla="*/ 0 w 312"/>
                  <a:gd name="T67" fmla="*/ 0 h 432"/>
                  <a:gd name="T68" fmla="*/ 0 w 312"/>
                  <a:gd name="T69" fmla="*/ 0 h 432"/>
                  <a:gd name="T70" fmla="*/ 0 w 312"/>
                  <a:gd name="T71" fmla="*/ 0 h 432"/>
                  <a:gd name="T72" fmla="*/ 0 w 312"/>
                  <a:gd name="T73" fmla="*/ 0 h 432"/>
                  <a:gd name="T74" fmla="*/ 0 w 312"/>
                  <a:gd name="T75" fmla="*/ 0 h 432"/>
                  <a:gd name="T76" fmla="*/ 0 w 312"/>
                  <a:gd name="T77" fmla="*/ 0 h 432"/>
                  <a:gd name="T78" fmla="*/ 0 w 312"/>
                  <a:gd name="T79" fmla="*/ 0 h 432"/>
                  <a:gd name="T80" fmla="*/ 0 w 312"/>
                  <a:gd name="T81" fmla="*/ 0 h 432"/>
                  <a:gd name="T82" fmla="*/ 0 w 312"/>
                  <a:gd name="T83" fmla="*/ 0 h 432"/>
                  <a:gd name="T84" fmla="*/ 0 w 312"/>
                  <a:gd name="T85" fmla="*/ 0 h 432"/>
                  <a:gd name="T86" fmla="*/ 0 w 312"/>
                  <a:gd name="T87" fmla="*/ 0 h 432"/>
                  <a:gd name="T88" fmla="*/ 0 w 312"/>
                  <a:gd name="T89" fmla="*/ 0 h 432"/>
                  <a:gd name="T90" fmla="*/ 0 w 312"/>
                  <a:gd name="T91" fmla="*/ 0 h 432"/>
                  <a:gd name="T92" fmla="*/ 0 w 312"/>
                  <a:gd name="T93" fmla="*/ 0 h 432"/>
                  <a:gd name="T94" fmla="*/ 0 w 312"/>
                  <a:gd name="T95" fmla="*/ 0 h 432"/>
                  <a:gd name="T96" fmla="*/ 0 w 312"/>
                  <a:gd name="T97" fmla="*/ 0 h 432"/>
                  <a:gd name="T98" fmla="*/ 0 w 312"/>
                  <a:gd name="T99" fmla="*/ 0 h 432"/>
                  <a:gd name="T100" fmla="*/ 0 w 312"/>
                  <a:gd name="T101" fmla="*/ 0 h 432"/>
                  <a:gd name="T102" fmla="*/ 0 w 312"/>
                  <a:gd name="T103" fmla="*/ 0 h 432"/>
                  <a:gd name="T104" fmla="*/ 0 w 312"/>
                  <a:gd name="T105" fmla="*/ 0 h 432"/>
                  <a:gd name="T106" fmla="*/ 0 w 312"/>
                  <a:gd name="T107" fmla="*/ 0 h 432"/>
                  <a:gd name="T108" fmla="*/ 0 w 312"/>
                  <a:gd name="T109" fmla="*/ 0 h 432"/>
                  <a:gd name="T110" fmla="*/ 0 w 312"/>
                  <a:gd name="T111" fmla="*/ 0 h 432"/>
                  <a:gd name="T112" fmla="*/ 0 w 312"/>
                  <a:gd name="T113" fmla="*/ 0 h 432"/>
                  <a:gd name="T114" fmla="*/ 0 w 312"/>
                  <a:gd name="T115" fmla="*/ 0 h 432"/>
                  <a:gd name="T116" fmla="*/ 0 w 312"/>
                  <a:gd name="T117" fmla="*/ 0 h 432"/>
                  <a:gd name="T118" fmla="*/ 0 w 312"/>
                  <a:gd name="T119" fmla="*/ 0 h 432"/>
                  <a:gd name="T120" fmla="*/ 0 w 312"/>
                  <a:gd name="T121" fmla="*/ 0 h 4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432"/>
                  <a:gd name="T185" fmla="*/ 312 w 312"/>
                  <a:gd name="T186" fmla="*/ 432 h 4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432">
                    <a:moveTo>
                      <a:pt x="307" y="20"/>
                    </a:moveTo>
                    <a:lnTo>
                      <a:pt x="303" y="21"/>
                    </a:lnTo>
                    <a:lnTo>
                      <a:pt x="298" y="25"/>
                    </a:lnTo>
                    <a:lnTo>
                      <a:pt x="293" y="27"/>
                    </a:lnTo>
                    <a:lnTo>
                      <a:pt x="290" y="29"/>
                    </a:lnTo>
                    <a:lnTo>
                      <a:pt x="285" y="32"/>
                    </a:lnTo>
                    <a:lnTo>
                      <a:pt x="281" y="34"/>
                    </a:lnTo>
                    <a:lnTo>
                      <a:pt x="276" y="37"/>
                    </a:lnTo>
                    <a:lnTo>
                      <a:pt x="274" y="40"/>
                    </a:lnTo>
                    <a:lnTo>
                      <a:pt x="269" y="41"/>
                    </a:lnTo>
                    <a:lnTo>
                      <a:pt x="266" y="45"/>
                    </a:lnTo>
                    <a:lnTo>
                      <a:pt x="262" y="47"/>
                    </a:lnTo>
                    <a:lnTo>
                      <a:pt x="259" y="50"/>
                    </a:lnTo>
                    <a:lnTo>
                      <a:pt x="256" y="52"/>
                    </a:lnTo>
                    <a:lnTo>
                      <a:pt x="253" y="56"/>
                    </a:lnTo>
                    <a:lnTo>
                      <a:pt x="249" y="58"/>
                    </a:lnTo>
                    <a:lnTo>
                      <a:pt x="247" y="62"/>
                    </a:lnTo>
                    <a:lnTo>
                      <a:pt x="242" y="64"/>
                    </a:lnTo>
                    <a:lnTo>
                      <a:pt x="240" y="66"/>
                    </a:lnTo>
                    <a:lnTo>
                      <a:pt x="236" y="69"/>
                    </a:lnTo>
                    <a:lnTo>
                      <a:pt x="233" y="72"/>
                    </a:lnTo>
                    <a:lnTo>
                      <a:pt x="229" y="75"/>
                    </a:lnTo>
                    <a:lnTo>
                      <a:pt x="227" y="77"/>
                    </a:lnTo>
                    <a:lnTo>
                      <a:pt x="223" y="80"/>
                    </a:lnTo>
                    <a:lnTo>
                      <a:pt x="220" y="84"/>
                    </a:lnTo>
                    <a:lnTo>
                      <a:pt x="216" y="86"/>
                    </a:lnTo>
                    <a:lnTo>
                      <a:pt x="212" y="90"/>
                    </a:lnTo>
                    <a:lnTo>
                      <a:pt x="209" y="92"/>
                    </a:lnTo>
                    <a:lnTo>
                      <a:pt x="207" y="96"/>
                    </a:lnTo>
                    <a:lnTo>
                      <a:pt x="203" y="99"/>
                    </a:lnTo>
                    <a:lnTo>
                      <a:pt x="198" y="102"/>
                    </a:lnTo>
                    <a:lnTo>
                      <a:pt x="195" y="105"/>
                    </a:lnTo>
                    <a:lnTo>
                      <a:pt x="191" y="110"/>
                    </a:lnTo>
                    <a:lnTo>
                      <a:pt x="188" y="113"/>
                    </a:lnTo>
                    <a:lnTo>
                      <a:pt x="184" y="116"/>
                    </a:lnTo>
                    <a:lnTo>
                      <a:pt x="179" y="120"/>
                    </a:lnTo>
                    <a:lnTo>
                      <a:pt x="176" y="123"/>
                    </a:lnTo>
                    <a:lnTo>
                      <a:pt x="172" y="126"/>
                    </a:lnTo>
                    <a:lnTo>
                      <a:pt x="169" y="129"/>
                    </a:lnTo>
                    <a:lnTo>
                      <a:pt x="164" y="133"/>
                    </a:lnTo>
                    <a:lnTo>
                      <a:pt x="161" y="136"/>
                    </a:lnTo>
                    <a:lnTo>
                      <a:pt x="158" y="140"/>
                    </a:lnTo>
                    <a:lnTo>
                      <a:pt x="154" y="143"/>
                    </a:lnTo>
                    <a:lnTo>
                      <a:pt x="151" y="146"/>
                    </a:lnTo>
                    <a:lnTo>
                      <a:pt x="148" y="149"/>
                    </a:lnTo>
                    <a:lnTo>
                      <a:pt x="145" y="153"/>
                    </a:lnTo>
                    <a:lnTo>
                      <a:pt x="141" y="156"/>
                    </a:lnTo>
                    <a:lnTo>
                      <a:pt x="139" y="160"/>
                    </a:lnTo>
                    <a:lnTo>
                      <a:pt x="137" y="164"/>
                    </a:lnTo>
                    <a:lnTo>
                      <a:pt x="133" y="167"/>
                    </a:lnTo>
                    <a:lnTo>
                      <a:pt x="131" y="169"/>
                    </a:lnTo>
                    <a:lnTo>
                      <a:pt x="127" y="173"/>
                    </a:lnTo>
                    <a:lnTo>
                      <a:pt x="125" y="178"/>
                    </a:lnTo>
                    <a:lnTo>
                      <a:pt x="121" y="180"/>
                    </a:lnTo>
                    <a:lnTo>
                      <a:pt x="120" y="184"/>
                    </a:lnTo>
                    <a:lnTo>
                      <a:pt x="116" y="187"/>
                    </a:lnTo>
                    <a:lnTo>
                      <a:pt x="115" y="191"/>
                    </a:lnTo>
                    <a:lnTo>
                      <a:pt x="112" y="194"/>
                    </a:lnTo>
                    <a:lnTo>
                      <a:pt x="109" y="198"/>
                    </a:lnTo>
                    <a:lnTo>
                      <a:pt x="107" y="201"/>
                    </a:lnTo>
                    <a:lnTo>
                      <a:pt x="105" y="205"/>
                    </a:lnTo>
                    <a:lnTo>
                      <a:pt x="102" y="209"/>
                    </a:lnTo>
                    <a:lnTo>
                      <a:pt x="101" y="212"/>
                    </a:lnTo>
                    <a:lnTo>
                      <a:pt x="99" y="216"/>
                    </a:lnTo>
                    <a:lnTo>
                      <a:pt x="96" y="220"/>
                    </a:lnTo>
                    <a:lnTo>
                      <a:pt x="94" y="223"/>
                    </a:lnTo>
                    <a:lnTo>
                      <a:pt x="92" y="228"/>
                    </a:lnTo>
                    <a:lnTo>
                      <a:pt x="90" y="231"/>
                    </a:lnTo>
                    <a:lnTo>
                      <a:pt x="88" y="235"/>
                    </a:lnTo>
                    <a:lnTo>
                      <a:pt x="87" y="238"/>
                    </a:lnTo>
                    <a:lnTo>
                      <a:pt x="84" y="243"/>
                    </a:lnTo>
                    <a:lnTo>
                      <a:pt x="82" y="247"/>
                    </a:lnTo>
                    <a:lnTo>
                      <a:pt x="81" y="250"/>
                    </a:lnTo>
                    <a:lnTo>
                      <a:pt x="78" y="254"/>
                    </a:lnTo>
                    <a:lnTo>
                      <a:pt x="77" y="257"/>
                    </a:lnTo>
                    <a:lnTo>
                      <a:pt x="76" y="262"/>
                    </a:lnTo>
                    <a:lnTo>
                      <a:pt x="74" y="266"/>
                    </a:lnTo>
                    <a:lnTo>
                      <a:pt x="73" y="269"/>
                    </a:lnTo>
                    <a:lnTo>
                      <a:pt x="71" y="274"/>
                    </a:lnTo>
                    <a:lnTo>
                      <a:pt x="69" y="277"/>
                    </a:lnTo>
                    <a:lnTo>
                      <a:pt x="68" y="282"/>
                    </a:lnTo>
                    <a:lnTo>
                      <a:pt x="67" y="287"/>
                    </a:lnTo>
                    <a:lnTo>
                      <a:pt x="65" y="290"/>
                    </a:lnTo>
                    <a:lnTo>
                      <a:pt x="63" y="295"/>
                    </a:lnTo>
                    <a:lnTo>
                      <a:pt x="62" y="300"/>
                    </a:lnTo>
                    <a:lnTo>
                      <a:pt x="61" y="303"/>
                    </a:lnTo>
                    <a:lnTo>
                      <a:pt x="60" y="308"/>
                    </a:lnTo>
                    <a:lnTo>
                      <a:pt x="58" y="313"/>
                    </a:lnTo>
                    <a:lnTo>
                      <a:pt x="57" y="318"/>
                    </a:lnTo>
                    <a:lnTo>
                      <a:pt x="56" y="322"/>
                    </a:lnTo>
                    <a:lnTo>
                      <a:pt x="54" y="327"/>
                    </a:lnTo>
                    <a:lnTo>
                      <a:pt x="52" y="332"/>
                    </a:lnTo>
                    <a:lnTo>
                      <a:pt x="52" y="337"/>
                    </a:lnTo>
                    <a:lnTo>
                      <a:pt x="50" y="341"/>
                    </a:lnTo>
                    <a:lnTo>
                      <a:pt x="49" y="346"/>
                    </a:lnTo>
                    <a:lnTo>
                      <a:pt x="49" y="351"/>
                    </a:lnTo>
                    <a:lnTo>
                      <a:pt x="48" y="357"/>
                    </a:lnTo>
                    <a:lnTo>
                      <a:pt x="46" y="360"/>
                    </a:lnTo>
                    <a:lnTo>
                      <a:pt x="45" y="365"/>
                    </a:lnTo>
                    <a:lnTo>
                      <a:pt x="44" y="370"/>
                    </a:lnTo>
                    <a:lnTo>
                      <a:pt x="43" y="375"/>
                    </a:lnTo>
                    <a:lnTo>
                      <a:pt x="42" y="378"/>
                    </a:lnTo>
                    <a:lnTo>
                      <a:pt x="41" y="383"/>
                    </a:lnTo>
                    <a:lnTo>
                      <a:pt x="39" y="387"/>
                    </a:lnTo>
                    <a:lnTo>
                      <a:pt x="38" y="391"/>
                    </a:lnTo>
                    <a:lnTo>
                      <a:pt x="37" y="395"/>
                    </a:lnTo>
                    <a:lnTo>
                      <a:pt x="36" y="398"/>
                    </a:lnTo>
                    <a:lnTo>
                      <a:pt x="35" y="402"/>
                    </a:lnTo>
                    <a:lnTo>
                      <a:pt x="33" y="407"/>
                    </a:lnTo>
                    <a:lnTo>
                      <a:pt x="32" y="410"/>
                    </a:lnTo>
                    <a:lnTo>
                      <a:pt x="30" y="414"/>
                    </a:lnTo>
                    <a:lnTo>
                      <a:pt x="29" y="419"/>
                    </a:lnTo>
                    <a:lnTo>
                      <a:pt x="28" y="423"/>
                    </a:lnTo>
                    <a:lnTo>
                      <a:pt x="24" y="428"/>
                    </a:lnTo>
                    <a:lnTo>
                      <a:pt x="19" y="432"/>
                    </a:lnTo>
                    <a:lnTo>
                      <a:pt x="14" y="432"/>
                    </a:lnTo>
                    <a:lnTo>
                      <a:pt x="10" y="432"/>
                    </a:lnTo>
                    <a:lnTo>
                      <a:pt x="5" y="428"/>
                    </a:lnTo>
                    <a:lnTo>
                      <a:pt x="1" y="424"/>
                    </a:lnTo>
                    <a:lnTo>
                      <a:pt x="0" y="422"/>
                    </a:lnTo>
                    <a:lnTo>
                      <a:pt x="0" y="420"/>
                    </a:lnTo>
                    <a:lnTo>
                      <a:pt x="0" y="416"/>
                    </a:lnTo>
                    <a:lnTo>
                      <a:pt x="1" y="414"/>
                    </a:lnTo>
                    <a:lnTo>
                      <a:pt x="3" y="409"/>
                    </a:lnTo>
                    <a:lnTo>
                      <a:pt x="4" y="406"/>
                    </a:lnTo>
                    <a:lnTo>
                      <a:pt x="5" y="401"/>
                    </a:lnTo>
                    <a:lnTo>
                      <a:pt x="6" y="397"/>
                    </a:lnTo>
                    <a:lnTo>
                      <a:pt x="7" y="394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2" y="383"/>
                    </a:lnTo>
                    <a:lnTo>
                      <a:pt x="12" y="379"/>
                    </a:lnTo>
                    <a:lnTo>
                      <a:pt x="14" y="375"/>
                    </a:lnTo>
                    <a:lnTo>
                      <a:pt x="14" y="371"/>
                    </a:lnTo>
                    <a:lnTo>
                      <a:pt x="16" y="368"/>
                    </a:lnTo>
                    <a:lnTo>
                      <a:pt x="17" y="364"/>
                    </a:lnTo>
                    <a:lnTo>
                      <a:pt x="18" y="359"/>
                    </a:lnTo>
                    <a:lnTo>
                      <a:pt x="19" y="355"/>
                    </a:lnTo>
                    <a:lnTo>
                      <a:pt x="20" y="351"/>
                    </a:lnTo>
                    <a:lnTo>
                      <a:pt x="22" y="345"/>
                    </a:lnTo>
                    <a:lnTo>
                      <a:pt x="23" y="340"/>
                    </a:lnTo>
                    <a:lnTo>
                      <a:pt x="24" y="334"/>
                    </a:lnTo>
                    <a:lnTo>
                      <a:pt x="25" y="330"/>
                    </a:lnTo>
                    <a:lnTo>
                      <a:pt x="26" y="325"/>
                    </a:lnTo>
                    <a:lnTo>
                      <a:pt x="28" y="319"/>
                    </a:lnTo>
                    <a:lnTo>
                      <a:pt x="29" y="314"/>
                    </a:lnTo>
                    <a:lnTo>
                      <a:pt x="30" y="309"/>
                    </a:lnTo>
                    <a:lnTo>
                      <a:pt x="31" y="305"/>
                    </a:lnTo>
                    <a:lnTo>
                      <a:pt x="32" y="300"/>
                    </a:lnTo>
                    <a:lnTo>
                      <a:pt x="33" y="295"/>
                    </a:lnTo>
                    <a:lnTo>
                      <a:pt x="36" y="290"/>
                    </a:lnTo>
                    <a:lnTo>
                      <a:pt x="37" y="286"/>
                    </a:lnTo>
                    <a:lnTo>
                      <a:pt x="38" y="281"/>
                    </a:lnTo>
                    <a:lnTo>
                      <a:pt x="41" y="276"/>
                    </a:lnTo>
                    <a:lnTo>
                      <a:pt x="42" y="273"/>
                    </a:lnTo>
                    <a:lnTo>
                      <a:pt x="44" y="268"/>
                    </a:lnTo>
                    <a:lnTo>
                      <a:pt x="45" y="263"/>
                    </a:lnTo>
                    <a:lnTo>
                      <a:pt x="46" y="258"/>
                    </a:lnTo>
                    <a:lnTo>
                      <a:pt x="49" y="255"/>
                    </a:lnTo>
                    <a:lnTo>
                      <a:pt x="50" y="250"/>
                    </a:lnTo>
                    <a:lnTo>
                      <a:pt x="52" y="247"/>
                    </a:lnTo>
                    <a:lnTo>
                      <a:pt x="54" y="242"/>
                    </a:lnTo>
                    <a:lnTo>
                      <a:pt x="56" y="238"/>
                    </a:lnTo>
                    <a:lnTo>
                      <a:pt x="58" y="234"/>
                    </a:lnTo>
                    <a:lnTo>
                      <a:pt x="60" y="230"/>
                    </a:lnTo>
                    <a:lnTo>
                      <a:pt x="62" y="225"/>
                    </a:lnTo>
                    <a:lnTo>
                      <a:pt x="64" y="222"/>
                    </a:lnTo>
                    <a:lnTo>
                      <a:pt x="65" y="218"/>
                    </a:lnTo>
                    <a:lnTo>
                      <a:pt x="68" y="215"/>
                    </a:lnTo>
                    <a:lnTo>
                      <a:pt x="70" y="210"/>
                    </a:lnTo>
                    <a:lnTo>
                      <a:pt x="73" y="207"/>
                    </a:lnTo>
                    <a:lnTo>
                      <a:pt x="75" y="203"/>
                    </a:lnTo>
                    <a:lnTo>
                      <a:pt x="77" y="199"/>
                    </a:lnTo>
                    <a:lnTo>
                      <a:pt x="80" y="194"/>
                    </a:lnTo>
                    <a:lnTo>
                      <a:pt x="82" y="191"/>
                    </a:lnTo>
                    <a:lnTo>
                      <a:pt x="84" y="187"/>
                    </a:lnTo>
                    <a:lnTo>
                      <a:pt x="87" y="184"/>
                    </a:lnTo>
                    <a:lnTo>
                      <a:pt x="89" y="179"/>
                    </a:lnTo>
                    <a:lnTo>
                      <a:pt x="93" y="177"/>
                    </a:lnTo>
                    <a:lnTo>
                      <a:pt x="95" y="173"/>
                    </a:lnTo>
                    <a:lnTo>
                      <a:pt x="97" y="168"/>
                    </a:lnTo>
                    <a:lnTo>
                      <a:pt x="101" y="165"/>
                    </a:lnTo>
                    <a:lnTo>
                      <a:pt x="103" y="162"/>
                    </a:lnTo>
                    <a:lnTo>
                      <a:pt x="106" y="159"/>
                    </a:lnTo>
                    <a:lnTo>
                      <a:pt x="109" y="154"/>
                    </a:lnTo>
                    <a:lnTo>
                      <a:pt x="113" y="150"/>
                    </a:lnTo>
                    <a:lnTo>
                      <a:pt x="115" y="148"/>
                    </a:lnTo>
                    <a:lnTo>
                      <a:pt x="119" y="143"/>
                    </a:lnTo>
                    <a:lnTo>
                      <a:pt x="122" y="140"/>
                    </a:lnTo>
                    <a:lnTo>
                      <a:pt x="126" y="136"/>
                    </a:lnTo>
                    <a:lnTo>
                      <a:pt x="128" y="133"/>
                    </a:lnTo>
                    <a:lnTo>
                      <a:pt x="132" y="129"/>
                    </a:lnTo>
                    <a:lnTo>
                      <a:pt x="135" y="126"/>
                    </a:lnTo>
                    <a:lnTo>
                      <a:pt x="139" y="122"/>
                    </a:lnTo>
                    <a:lnTo>
                      <a:pt x="143" y="118"/>
                    </a:lnTo>
                    <a:lnTo>
                      <a:pt x="146" y="115"/>
                    </a:lnTo>
                    <a:lnTo>
                      <a:pt x="150" y="111"/>
                    </a:lnTo>
                    <a:lnTo>
                      <a:pt x="154" y="108"/>
                    </a:lnTo>
                    <a:lnTo>
                      <a:pt x="158" y="104"/>
                    </a:lnTo>
                    <a:lnTo>
                      <a:pt x="161" y="101"/>
                    </a:lnTo>
                    <a:lnTo>
                      <a:pt x="166" y="97"/>
                    </a:lnTo>
                    <a:lnTo>
                      <a:pt x="170" y="94"/>
                    </a:lnTo>
                    <a:lnTo>
                      <a:pt x="175" y="90"/>
                    </a:lnTo>
                    <a:lnTo>
                      <a:pt x="179" y="86"/>
                    </a:lnTo>
                    <a:lnTo>
                      <a:pt x="183" y="83"/>
                    </a:lnTo>
                    <a:lnTo>
                      <a:pt x="186" y="79"/>
                    </a:lnTo>
                    <a:lnTo>
                      <a:pt x="190" y="76"/>
                    </a:lnTo>
                    <a:lnTo>
                      <a:pt x="193" y="73"/>
                    </a:lnTo>
                    <a:lnTo>
                      <a:pt x="198" y="70"/>
                    </a:lnTo>
                    <a:lnTo>
                      <a:pt x="202" y="66"/>
                    </a:lnTo>
                    <a:lnTo>
                      <a:pt x="205" y="64"/>
                    </a:lnTo>
                    <a:lnTo>
                      <a:pt x="208" y="62"/>
                    </a:lnTo>
                    <a:lnTo>
                      <a:pt x="212" y="58"/>
                    </a:lnTo>
                    <a:lnTo>
                      <a:pt x="215" y="56"/>
                    </a:lnTo>
                    <a:lnTo>
                      <a:pt x="218" y="52"/>
                    </a:lnTo>
                    <a:lnTo>
                      <a:pt x="222" y="50"/>
                    </a:lnTo>
                    <a:lnTo>
                      <a:pt x="226" y="47"/>
                    </a:lnTo>
                    <a:lnTo>
                      <a:pt x="229" y="45"/>
                    </a:lnTo>
                    <a:lnTo>
                      <a:pt x="233" y="43"/>
                    </a:lnTo>
                    <a:lnTo>
                      <a:pt x="236" y="39"/>
                    </a:lnTo>
                    <a:lnTo>
                      <a:pt x="240" y="37"/>
                    </a:lnTo>
                    <a:lnTo>
                      <a:pt x="243" y="34"/>
                    </a:lnTo>
                    <a:lnTo>
                      <a:pt x="247" y="32"/>
                    </a:lnTo>
                    <a:lnTo>
                      <a:pt x="250" y="29"/>
                    </a:lnTo>
                    <a:lnTo>
                      <a:pt x="254" y="27"/>
                    </a:lnTo>
                    <a:lnTo>
                      <a:pt x="258" y="24"/>
                    </a:lnTo>
                    <a:lnTo>
                      <a:pt x="262" y="21"/>
                    </a:lnTo>
                    <a:lnTo>
                      <a:pt x="266" y="19"/>
                    </a:lnTo>
                    <a:lnTo>
                      <a:pt x="271" y="16"/>
                    </a:lnTo>
                    <a:lnTo>
                      <a:pt x="274" y="14"/>
                    </a:lnTo>
                    <a:lnTo>
                      <a:pt x="279" y="12"/>
                    </a:lnTo>
                    <a:lnTo>
                      <a:pt x="282" y="9"/>
                    </a:lnTo>
                    <a:lnTo>
                      <a:pt x="287" y="7"/>
                    </a:lnTo>
                    <a:lnTo>
                      <a:pt x="292" y="3"/>
                    </a:lnTo>
                    <a:lnTo>
                      <a:pt x="298" y="2"/>
                    </a:lnTo>
                    <a:lnTo>
                      <a:pt x="301" y="0"/>
                    </a:lnTo>
                    <a:lnTo>
                      <a:pt x="305" y="0"/>
                    </a:lnTo>
                    <a:lnTo>
                      <a:pt x="308" y="2"/>
                    </a:lnTo>
                    <a:lnTo>
                      <a:pt x="311" y="5"/>
                    </a:lnTo>
                    <a:lnTo>
                      <a:pt x="312" y="8"/>
                    </a:lnTo>
                    <a:lnTo>
                      <a:pt x="312" y="13"/>
                    </a:lnTo>
                    <a:lnTo>
                      <a:pt x="311" y="16"/>
                    </a:lnTo>
                    <a:lnTo>
                      <a:pt x="30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7" name="Freeform 346"/>
              <p:cNvSpPr>
                <a:spLocks/>
              </p:cNvSpPr>
              <p:nvPr/>
            </p:nvSpPr>
            <p:spPr bwMode="auto">
              <a:xfrm>
                <a:off x="1514" y="1317"/>
                <a:ext cx="125" cy="188"/>
              </a:xfrm>
              <a:custGeom>
                <a:avLst/>
                <a:gdLst>
                  <a:gd name="T0" fmla="*/ 0 w 375"/>
                  <a:gd name="T1" fmla="*/ 0 h 566"/>
                  <a:gd name="T2" fmla="*/ 0 w 375"/>
                  <a:gd name="T3" fmla="*/ 0 h 566"/>
                  <a:gd name="T4" fmla="*/ 0 w 375"/>
                  <a:gd name="T5" fmla="*/ 0 h 566"/>
                  <a:gd name="T6" fmla="*/ 0 w 375"/>
                  <a:gd name="T7" fmla="*/ 0 h 566"/>
                  <a:gd name="T8" fmla="*/ 0 w 375"/>
                  <a:gd name="T9" fmla="*/ 0 h 566"/>
                  <a:gd name="T10" fmla="*/ 0 w 375"/>
                  <a:gd name="T11" fmla="*/ 0 h 566"/>
                  <a:gd name="T12" fmla="*/ 0 w 375"/>
                  <a:gd name="T13" fmla="*/ 0 h 566"/>
                  <a:gd name="T14" fmla="*/ 0 w 375"/>
                  <a:gd name="T15" fmla="*/ 0 h 566"/>
                  <a:gd name="T16" fmla="*/ 0 w 375"/>
                  <a:gd name="T17" fmla="*/ 0 h 566"/>
                  <a:gd name="T18" fmla="*/ 0 w 375"/>
                  <a:gd name="T19" fmla="*/ 0 h 566"/>
                  <a:gd name="T20" fmla="*/ 0 w 375"/>
                  <a:gd name="T21" fmla="*/ 0 h 566"/>
                  <a:gd name="T22" fmla="*/ 0 w 375"/>
                  <a:gd name="T23" fmla="*/ 0 h 566"/>
                  <a:gd name="T24" fmla="*/ 0 w 375"/>
                  <a:gd name="T25" fmla="*/ 0 h 566"/>
                  <a:gd name="T26" fmla="*/ 0 w 375"/>
                  <a:gd name="T27" fmla="*/ 0 h 566"/>
                  <a:gd name="T28" fmla="*/ 0 w 375"/>
                  <a:gd name="T29" fmla="*/ 0 h 566"/>
                  <a:gd name="T30" fmla="*/ 0 w 375"/>
                  <a:gd name="T31" fmla="*/ 0 h 566"/>
                  <a:gd name="T32" fmla="*/ 0 w 375"/>
                  <a:gd name="T33" fmla="*/ 0 h 566"/>
                  <a:gd name="T34" fmla="*/ 0 w 375"/>
                  <a:gd name="T35" fmla="*/ 0 h 566"/>
                  <a:gd name="T36" fmla="*/ 0 w 375"/>
                  <a:gd name="T37" fmla="*/ 0 h 566"/>
                  <a:gd name="T38" fmla="*/ 0 w 375"/>
                  <a:gd name="T39" fmla="*/ 0 h 566"/>
                  <a:gd name="T40" fmla="*/ 0 w 375"/>
                  <a:gd name="T41" fmla="*/ 0 h 566"/>
                  <a:gd name="T42" fmla="*/ 0 w 375"/>
                  <a:gd name="T43" fmla="*/ 0 h 566"/>
                  <a:gd name="T44" fmla="*/ 0 w 375"/>
                  <a:gd name="T45" fmla="*/ 0 h 566"/>
                  <a:gd name="T46" fmla="*/ 0 w 375"/>
                  <a:gd name="T47" fmla="*/ 0 h 566"/>
                  <a:gd name="T48" fmla="*/ 0 w 375"/>
                  <a:gd name="T49" fmla="*/ 0 h 566"/>
                  <a:gd name="T50" fmla="*/ 0 w 375"/>
                  <a:gd name="T51" fmla="*/ 0 h 566"/>
                  <a:gd name="T52" fmla="*/ 0 w 375"/>
                  <a:gd name="T53" fmla="*/ 0 h 566"/>
                  <a:gd name="T54" fmla="*/ 0 w 375"/>
                  <a:gd name="T55" fmla="*/ 0 h 566"/>
                  <a:gd name="T56" fmla="*/ 0 w 375"/>
                  <a:gd name="T57" fmla="*/ 0 h 566"/>
                  <a:gd name="T58" fmla="*/ 0 w 375"/>
                  <a:gd name="T59" fmla="*/ 0 h 566"/>
                  <a:gd name="T60" fmla="*/ 0 w 375"/>
                  <a:gd name="T61" fmla="*/ 0 h 566"/>
                  <a:gd name="T62" fmla="*/ 0 w 375"/>
                  <a:gd name="T63" fmla="*/ 0 h 566"/>
                  <a:gd name="T64" fmla="*/ 0 w 375"/>
                  <a:gd name="T65" fmla="*/ 0 h 566"/>
                  <a:gd name="T66" fmla="*/ 0 w 375"/>
                  <a:gd name="T67" fmla="*/ 0 h 566"/>
                  <a:gd name="T68" fmla="*/ 0 w 375"/>
                  <a:gd name="T69" fmla="*/ 0 h 566"/>
                  <a:gd name="T70" fmla="*/ 0 w 375"/>
                  <a:gd name="T71" fmla="*/ 0 h 566"/>
                  <a:gd name="T72" fmla="*/ 0 w 375"/>
                  <a:gd name="T73" fmla="*/ 0 h 566"/>
                  <a:gd name="T74" fmla="*/ 0 w 375"/>
                  <a:gd name="T75" fmla="*/ 0 h 566"/>
                  <a:gd name="T76" fmla="*/ 0 w 375"/>
                  <a:gd name="T77" fmla="*/ 0 h 566"/>
                  <a:gd name="T78" fmla="*/ 0 w 375"/>
                  <a:gd name="T79" fmla="*/ 0 h 566"/>
                  <a:gd name="T80" fmla="*/ 0 w 375"/>
                  <a:gd name="T81" fmla="*/ 0 h 566"/>
                  <a:gd name="T82" fmla="*/ 0 w 375"/>
                  <a:gd name="T83" fmla="*/ 0 h 566"/>
                  <a:gd name="T84" fmla="*/ 0 w 375"/>
                  <a:gd name="T85" fmla="*/ 0 h 566"/>
                  <a:gd name="T86" fmla="*/ 0 w 375"/>
                  <a:gd name="T87" fmla="*/ 0 h 566"/>
                  <a:gd name="T88" fmla="*/ 0 w 375"/>
                  <a:gd name="T89" fmla="*/ 0 h 566"/>
                  <a:gd name="T90" fmla="*/ 0 w 375"/>
                  <a:gd name="T91" fmla="*/ 0 h 566"/>
                  <a:gd name="T92" fmla="*/ 0 w 375"/>
                  <a:gd name="T93" fmla="*/ 0 h 566"/>
                  <a:gd name="T94" fmla="*/ 0 w 375"/>
                  <a:gd name="T95" fmla="*/ 0 h 566"/>
                  <a:gd name="T96" fmla="*/ 0 w 375"/>
                  <a:gd name="T97" fmla="*/ 0 h 566"/>
                  <a:gd name="T98" fmla="*/ 0 w 375"/>
                  <a:gd name="T99" fmla="*/ 0 h 566"/>
                  <a:gd name="T100" fmla="*/ 0 w 375"/>
                  <a:gd name="T101" fmla="*/ 0 h 566"/>
                  <a:gd name="T102" fmla="*/ 0 w 375"/>
                  <a:gd name="T103" fmla="*/ 0 h 566"/>
                  <a:gd name="T104" fmla="*/ 0 w 375"/>
                  <a:gd name="T105" fmla="*/ 0 h 566"/>
                  <a:gd name="T106" fmla="*/ 0 w 375"/>
                  <a:gd name="T107" fmla="*/ 0 h 566"/>
                  <a:gd name="T108" fmla="*/ 0 w 375"/>
                  <a:gd name="T109" fmla="*/ 0 h 566"/>
                  <a:gd name="T110" fmla="*/ 0 w 375"/>
                  <a:gd name="T111" fmla="*/ 0 h 566"/>
                  <a:gd name="T112" fmla="*/ 0 w 375"/>
                  <a:gd name="T113" fmla="*/ 0 h 566"/>
                  <a:gd name="T114" fmla="*/ 0 w 375"/>
                  <a:gd name="T115" fmla="*/ 0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5"/>
                  <a:gd name="T175" fmla="*/ 0 h 566"/>
                  <a:gd name="T176" fmla="*/ 375 w 375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5" h="566">
                    <a:moveTo>
                      <a:pt x="366" y="27"/>
                    </a:moveTo>
                    <a:lnTo>
                      <a:pt x="360" y="29"/>
                    </a:lnTo>
                    <a:lnTo>
                      <a:pt x="354" y="32"/>
                    </a:lnTo>
                    <a:lnTo>
                      <a:pt x="348" y="34"/>
                    </a:lnTo>
                    <a:lnTo>
                      <a:pt x="343" y="37"/>
                    </a:lnTo>
                    <a:lnTo>
                      <a:pt x="337" y="39"/>
                    </a:lnTo>
                    <a:lnTo>
                      <a:pt x="332" y="41"/>
                    </a:lnTo>
                    <a:lnTo>
                      <a:pt x="326" y="44"/>
                    </a:lnTo>
                    <a:lnTo>
                      <a:pt x="321" y="47"/>
                    </a:lnTo>
                    <a:lnTo>
                      <a:pt x="316" y="50"/>
                    </a:lnTo>
                    <a:lnTo>
                      <a:pt x="311" y="52"/>
                    </a:lnTo>
                    <a:lnTo>
                      <a:pt x="306" y="54"/>
                    </a:lnTo>
                    <a:lnTo>
                      <a:pt x="301" y="58"/>
                    </a:lnTo>
                    <a:lnTo>
                      <a:pt x="296" y="60"/>
                    </a:lnTo>
                    <a:lnTo>
                      <a:pt x="292" y="64"/>
                    </a:lnTo>
                    <a:lnTo>
                      <a:pt x="287" y="66"/>
                    </a:lnTo>
                    <a:lnTo>
                      <a:pt x="283" y="70"/>
                    </a:lnTo>
                    <a:lnTo>
                      <a:pt x="277" y="72"/>
                    </a:lnTo>
                    <a:lnTo>
                      <a:pt x="273" y="76"/>
                    </a:lnTo>
                    <a:lnTo>
                      <a:pt x="269" y="78"/>
                    </a:lnTo>
                    <a:lnTo>
                      <a:pt x="264" y="82"/>
                    </a:lnTo>
                    <a:lnTo>
                      <a:pt x="261" y="84"/>
                    </a:lnTo>
                    <a:lnTo>
                      <a:pt x="257" y="88"/>
                    </a:lnTo>
                    <a:lnTo>
                      <a:pt x="252" y="91"/>
                    </a:lnTo>
                    <a:lnTo>
                      <a:pt x="249" y="95"/>
                    </a:lnTo>
                    <a:lnTo>
                      <a:pt x="244" y="97"/>
                    </a:lnTo>
                    <a:lnTo>
                      <a:pt x="241" y="101"/>
                    </a:lnTo>
                    <a:lnTo>
                      <a:pt x="237" y="104"/>
                    </a:lnTo>
                    <a:lnTo>
                      <a:pt x="233" y="108"/>
                    </a:lnTo>
                    <a:lnTo>
                      <a:pt x="230" y="111"/>
                    </a:lnTo>
                    <a:lnTo>
                      <a:pt x="226" y="115"/>
                    </a:lnTo>
                    <a:lnTo>
                      <a:pt x="223" y="118"/>
                    </a:lnTo>
                    <a:lnTo>
                      <a:pt x="219" y="122"/>
                    </a:lnTo>
                    <a:lnTo>
                      <a:pt x="216" y="126"/>
                    </a:lnTo>
                    <a:lnTo>
                      <a:pt x="212" y="129"/>
                    </a:lnTo>
                    <a:lnTo>
                      <a:pt x="209" y="133"/>
                    </a:lnTo>
                    <a:lnTo>
                      <a:pt x="205" y="137"/>
                    </a:lnTo>
                    <a:lnTo>
                      <a:pt x="201" y="141"/>
                    </a:lnTo>
                    <a:lnTo>
                      <a:pt x="198" y="146"/>
                    </a:lnTo>
                    <a:lnTo>
                      <a:pt x="196" y="149"/>
                    </a:lnTo>
                    <a:lnTo>
                      <a:pt x="192" y="153"/>
                    </a:lnTo>
                    <a:lnTo>
                      <a:pt x="188" y="156"/>
                    </a:lnTo>
                    <a:lnTo>
                      <a:pt x="186" y="161"/>
                    </a:lnTo>
                    <a:lnTo>
                      <a:pt x="182" y="166"/>
                    </a:lnTo>
                    <a:lnTo>
                      <a:pt x="179" y="171"/>
                    </a:lnTo>
                    <a:lnTo>
                      <a:pt x="177" y="174"/>
                    </a:lnTo>
                    <a:lnTo>
                      <a:pt x="173" y="179"/>
                    </a:lnTo>
                    <a:lnTo>
                      <a:pt x="169" y="184"/>
                    </a:lnTo>
                    <a:lnTo>
                      <a:pt x="167" y="188"/>
                    </a:lnTo>
                    <a:lnTo>
                      <a:pt x="164" y="192"/>
                    </a:lnTo>
                    <a:lnTo>
                      <a:pt x="161" y="197"/>
                    </a:lnTo>
                    <a:lnTo>
                      <a:pt x="158" y="201"/>
                    </a:lnTo>
                    <a:lnTo>
                      <a:pt x="154" y="206"/>
                    </a:lnTo>
                    <a:lnTo>
                      <a:pt x="152" y="211"/>
                    </a:lnTo>
                    <a:lnTo>
                      <a:pt x="148" y="217"/>
                    </a:lnTo>
                    <a:lnTo>
                      <a:pt x="145" y="222"/>
                    </a:lnTo>
                    <a:lnTo>
                      <a:pt x="142" y="228"/>
                    </a:lnTo>
                    <a:lnTo>
                      <a:pt x="139" y="232"/>
                    </a:lnTo>
                    <a:lnTo>
                      <a:pt x="136" y="237"/>
                    </a:lnTo>
                    <a:lnTo>
                      <a:pt x="133" y="243"/>
                    </a:lnTo>
                    <a:lnTo>
                      <a:pt x="130" y="249"/>
                    </a:lnTo>
                    <a:lnTo>
                      <a:pt x="127" y="254"/>
                    </a:lnTo>
                    <a:lnTo>
                      <a:pt x="123" y="260"/>
                    </a:lnTo>
                    <a:lnTo>
                      <a:pt x="121" y="264"/>
                    </a:lnTo>
                    <a:lnTo>
                      <a:pt x="118" y="271"/>
                    </a:lnTo>
                    <a:lnTo>
                      <a:pt x="115" y="275"/>
                    </a:lnTo>
                    <a:lnTo>
                      <a:pt x="114" y="279"/>
                    </a:lnTo>
                    <a:lnTo>
                      <a:pt x="111" y="282"/>
                    </a:lnTo>
                    <a:lnTo>
                      <a:pt x="109" y="286"/>
                    </a:lnTo>
                    <a:lnTo>
                      <a:pt x="108" y="289"/>
                    </a:lnTo>
                    <a:lnTo>
                      <a:pt x="105" y="293"/>
                    </a:lnTo>
                    <a:lnTo>
                      <a:pt x="104" y="296"/>
                    </a:lnTo>
                    <a:lnTo>
                      <a:pt x="103" y="300"/>
                    </a:lnTo>
                    <a:lnTo>
                      <a:pt x="101" y="303"/>
                    </a:lnTo>
                    <a:lnTo>
                      <a:pt x="99" y="307"/>
                    </a:lnTo>
                    <a:lnTo>
                      <a:pt x="98" y="311"/>
                    </a:lnTo>
                    <a:lnTo>
                      <a:pt x="97" y="314"/>
                    </a:lnTo>
                    <a:lnTo>
                      <a:pt x="96" y="318"/>
                    </a:lnTo>
                    <a:lnTo>
                      <a:pt x="95" y="321"/>
                    </a:lnTo>
                    <a:lnTo>
                      <a:pt x="94" y="324"/>
                    </a:lnTo>
                    <a:lnTo>
                      <a:pt x="92" y="327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9" y="338"/>
                    </a:lnTo>
                    <a:lnTo>
                      <a:pt x="88" y="341"/>
                    </a:lnTo>
                    <a:lnTo>
                      <a:pt x="86" y="344"/>
                    </a:lnTo>
                    <a:lnTo>
                      <a:pt x="85" y="347"/>
                    </a:lnTo>
                    <a:lnTo>
                      <a:pt x="84" y="352"/>
                    </a:lnTo>
                    <a:lnTo>
                      <a:pt x="84" y="356"/>
                    </a:lnTo>
                    <a:lnTo>
                      <a:pt x="83" y="359"/>
                    </a:lnTo>
                    <a:lnTo>
                      <a:pt x="82" y="363"/>
                    </a:lnTo>
                    <a:lnTo>
                      <a:pt x="79" y="366"/>
                    </a:lnTo>
                    <a:lnTo>
                      <a:pt x="79" y="371"/>
                    </a:lnTo>
                    <a:lnTo>
                      <a:pt x="77" y="375"/>
                    </a:lnTo>
                    <a:lnTo>
                      <a:pt x="76" y="379"/>
                    </a:lnTo>
                    <a:lnTo>
                      <a:pt x="75" y="384"/>
                    </a:lnTo>
                    <a:lnTo>
                      <a:pt x="75" y="389"/>
                    </a:lnTo>
                    <a:lnTo>
                      <a:pt x="71" y="394"/>
                    </a:lnTo>
                    <a:lnTo>
                      <a:pt x="70" y="400"/>
                    </a:lnTo>
                    <a:lnTo>
                      <a:pt x="69" y="402"/>
                    </a:lnTo>
                    <a:lnTo>
                      <a:pt x="67" y="405"/>
                    </a:lnTo>
                    <a:lnTo>
                      <a:pt x="66" y="408"/>
                    </a:lnTo>
                    <a:lnTo>
                      <a:pt x="65" y="411"/>
                    </a:lnTo>
                    <a:lnTo>
                      <a:pt x="64" y="416"/>
                    </a:lnTo>
                    <a:lnTo>
                      <a:pt x="62" y="422"/>
                    </a:lnTo>
                    <a:lnTo>
                      <a:pt x="60" y="427"/>
                    </a:lnTo>
                    <a:lnTo>
                      <a:pt x="59" y="433"/>
                    </a:lnTo>
                    <a:lnTo>
                      <a:pt x="57" y="437"/>
                    </a:lnTo>
                    <a:lnTo>
                      <a:pt x="56" y="442"/>
                    </a:lnTo>
                    <a:lnTo>
                      <a:pt x="54" y="447"/>
                    </a:lnTo>
                    <a:lnTo>
                      <a:pt x="52" y="452"/>
                    </a:lnTo>
                    <a:lnTo>
                      <a:pt x="51" y="456"/>
                    </a:lnTo>
                    <a:lnTo>
                      <a:pt x="50" y="461"/>
                    </a:lnTo>
                    <a:lnTo>
                      <a:pt x="49" y="466"/>
                    </a:lnTo>
                    <a:lnTo>
                      <a:pt x="47" y="472"/>
                    </a:lnTo>
                    <a:lnTo>
                      <a:pt x="46" y="477"/>
                    </a:lnTo>
                    <a:lnTo>
                      <a:pt x="44" y="481"/>
                    </a:lnTo>
                    <a:lnTo>
                      <a:pt x="43" y="486"/>
                    </a:lnTo>
                    <a:lnTo>
                      <a:pt x="41" y="491"/>
                    </a:lnTo>
                    <a:lnTo>
                      <a:pt x="40" y="496"/>
                    </a:lnTo>
                    <a:lnTo>
                      <a:pt x="39" y="500"/>
                    </a:lnTo>
                    <a:lnTo>
                      <a:pt x="38" y="506"/>
                    </a:lnTo>
                    <a:lnTo>
                      <a:pt x="37" y="511"/>
                    </a:lnTo>
                    <a:lnTo>
                      <a:pt x="35" y="516"/>
                    </a:lnTo>
                    <a:lnTo>
                      <a:pt x="34" y="522"/>
                    </a:lnTo>
                    <a:lnTo>
                      <a:pt x="33" y="526"/>
                    </a:lnTo>
                    <a:lnTo>
                      <a:pt x="32" y="532"/>
                    </a:lnTo>
                    <a:lnTo>
                      <a:pt x="31" y="537"/>
                    </a:lnTo>
                    <a:lnTo>
                      <a:pt x="30" y="543"/>
                    </a:lnTo>
                    <a:lnTo>
                      <a:pt x="28" y="547"/>
                    </a:lnTo>
                    <a:lnTo>
                      <a:pt x="28" y="550"/>
                    </a:lnTo>
                    <a:lnTo>
                      <a:pt x="27" y="553"/>
                    </a:lnTo>
                    <a:lnTo>
                      <a:pt x="27" y="556"/>
                    </a:lnTo>
                    <a:lnTo>
                      <a:pt x="26" y="558"/>
                    </a:lnTo>
                    <a:lnTo>
                      <a:pt x="24" y="561"/>
                    </a:lnTo>
                    <a:lnTo>
                      <a:pt x="21" y="562"/>
                    </a:lnTo>
                    <a:lnTo>
                      <a:pt x="20" y="564"/>
                    </a:lnTo>
                    <a:lnTo>
                      <a:pt x="15" y="566"/>
                    </a:lnTo>
                    <a:lnTo>
                      <a:pt x="11" y="566"/>
                    </a:lnTo>
                    <a:lnTo>
                      <a:pt x="5" y="563"/>
                    </a:lnTo>
                    <a:lnTo>
                      <a:pt x="2" y="560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3"/>
                    </a:lnTo>
                    <a:lnTo>
                      <a:pt x="1" y="550"/>
                    </a:lnTo>
                    <a:lnTo>
                      <a:pt x="1" y="547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37"/>
                    </a:lnTo>
                    <a:lnTo>
                      <a:pt x="3" y="534"/>
                    </a:lnTo>
                    <a:lnTo>
                      <a:pt x="5" y="531"/>
                    </a:lnTo>
                    <a:lnTo>
                      <a:pt x="5" y="529"/>
                    </a:lnTo>
                    <a:lnTo>
                      <a:pt x="6" y="525"/>
                    </a:lnTo>
                    <a:lnTo>
                      <a:pt x="7" y="519"/>
                    </a:lnTo>
                    <a:lnTo>
                      <a:pt x="8" y="515"/>
                    </a:lnTo>
                    <a:lnTo>
                      <a:pt x="11" y="509"/>
                    </a:lnTo>
                    <a:lnTo>
                      <a:pt x="12" y="504"/>
                    </a:lnTo>
                    <a:lnTo>
                      <a:pt x="13" y="498"/>
                    </a:lnTo>
                    <a:lnTo>
                      <a:pt x="14" y="493"/>
                    </a:lnTo>
                    <a:lnTo>
                      <a:pt x="15" y="489"/>
                    </a:lnTo>
                    <a:lnTo>
                      <a:pt x="16" y="484"/>
                    </a:lnTo>
                    <a:lnTo>
                      <a:pt x="18" y="479"/>
                    </a:lnTo>
                    <a:lnTo>
                      <a:pt x="19" y="474"/>
                    </a:lnTo>
                    <a:lnTo>
                      <a:pt x="20" y="470"/>
                    </a:lnTo>
                    <a:lnTo>
                      <a:pt x="21" y="465"/>
                    </a:lnTo>
                    <a:lnTo>
                      <a:pt x="22" y="459"/>
                    </a:lnTo>
                    <a:lnTo>
                      <a:pt x="24" y="454"/>
                    </a:lnTo>
                    <a:lnTo>
                      <a:pt x="25" y="449"/>
                    </a:lnTo>
                    <a:lnTo>
                      <a:pt x="27" y="445"/>
                    </a:lnTo>
                    <a:lnTo>
                      <a:pt x="27" y="439"/>
                    </a:lnTo>
                    <a:lnTo>
                      <a:pt x="28" y="434"/>
                    </a:lnTo>
                    <a:lnTo>
                      <a:pt x="31" y="428"/>
                    </a:lnTo>
                    <a:lnTo>
                      <a:pt x="32" y="423"/>
                    </a:lnTo>
                    <a:lnTo>
                      <a:pt x="33" y="417"/>
                    </a:lnTo>
                    <a:lnTo>
                      <a:pt x="34" y="413"/>
                    </a:lnTo>
                    <a:lnTo>
                      <a:pt x="35" y="407"/>
                    </a:lnTo>
                    <a:lnTo>
                      <a:pt x="37" y="402"/>
                    </a:lnTo>
                    <a:lnTo>
                      <a:pt x="38" y="398"/>
                    </a:lnTo>
                    <a:lnTo>
                      <a:pt x="39" y="396"/>
                    </a:lnTo>
                    <a:lnTo>
                      <a:pt x="39" y="392"/>
                    </a:lnTo>
                    <a:lnTo>
                      <a:pt x="40" y="390"/>
                    </a:lnTo>
                    <a:lnTo>
                      <a:pt x="40" y="386"/>
                    </a:lnTo>
                    <a:lnTo>
                      <a:pt x="41" y="384"/>
                    </a:lnTo>
                    <a:lnTo>
                      <a:pt x="43" y="382"/>
                    </a:lnTo>
                    <a:lnTo>
                      <a:pt x="44" y="378"/>
                    </a:lnTo>
                    <a:lnTo>
                      <a:pt x="44" y="376"/>
                    </a:lnTo>
                    <a:lnTo>
                      <a:pt x="45" y="372"/>
                    </a:lnTo>
                    <a:lnTo>
                      <a:pt x="45" y="369"/>
                    </a:lnTo>
                    <a:lnTo>
                      <a:pt x="46" y="366"/>
                    </a:lnTo>
                    <a:lnTo>
                      <a:pt x="46" y="362"/>
                    </a:lnTo>
                    <a:lnTo>
                      <a:pt x="47" y="358"/>
                    </a:lnTo>
                    <a:lnTo>
                      <a:pt x="49" y="354"/>
                    </a:lnTo>
                    <a:lnTo>
                      <a:pt x="50" y="352"/>
                    </a:lnTo>
                    <a:lnTo>
                      <a:pt x="51" y="347"/>
                    </a:lnTo>
                    <a:lnTo>
                      <a:pt x="52" y="344"/>
                    </a:lnTo>
                    <a:lnTo>
                      <a:pt x="53" y="340"/>
                    </a:lnTo>
                    <a:lnTo>
                      <a:pt x="54" y="337"/>
                    </a:lnTo>
                    <a:lnTo>
                      <a:pt x="56" y="332"/>
                    </a:lnTo>
                    <a:lnTo>
                      <a:pt x="57" y="328"/>
                    </a:lnTo>
                    <a:lnTo>
                      <a:pt x="58" y="325"/>
                    </a:lnTo>
                    <a:lnTo>
                      <a:pt x="60" y="321"/>
                    </a:lnTo>
                    <a:lnTo>
                      <a:pt x="60" y="318"/>
                    </a:lnTo>
                    <a:lnTo>
                      <a:pt x="63" y="313"/>
                    </a:lnTo>
                    <a:lnTo>
                      <a:pt x="64" y="308"/>
                    </a:lnTo>
                    <a:lnTo>
                      <a:pt x="65" y="305"/>
                    </a:lnTo>
                    <a:lnTo>
                      <a:pt x="67" y="301"/>
                    </a:lnTo>
                    <a:lnTo>
                      <a:pt x="69" y="298"/>
                    </a:lnTo>
                    <a:lnTo>
                      <a:pt x="70" y="293"/>
                    </a:lnTo>
                    <a:lnTo>
                      <a:pt x="72" y="289"/>
                    </a:lnTo>
                    <a:lnTo>
                      <a:pt x="75" y="284"/>
                    </a:lnTo>
                    <a:lnTo>
                      <a:pt x="76" y="281"/>
                    </a:lnTo>
                    <a:lnTo>
                      <a:pt x="78" y="276"/>
                    </a:lnTo>
                    <a:lnTo>
                      <a:pt x="79" y="273"/>
                    </a:lnTo>
                    <a:lnTo>
                      <a:pt x="82" y="269"/>
                    </a:lnTo>
                    <a:lnTo>
                      <a:pt x="84" y="264"/>
                    </a:lnTo>
                    <a:lnTo>
                      <a:pt x="85" y="261"/>
                    </a:lnTo>
                    <a:lnTo>
                      <a:pt x="89" y="257"/>
                    </a:lnTo>
                    <a:lnTo>
                      <a:pt x="91" y="250"/>
                    </a:lnTo>
                    <a:lnTo>
                      <a:pt x="95" y="244"/>
                    </a:lnTo>
                    <a:lnTo>
                      <a:pt x="98" y="238"/>
                    </a:lnTo>
                    <a:lnTo>
                      <a:pt x="102" y="233"/>
                    </a:lnTo>
                    <a:lnTo>
                      <a:pt x="104" y="226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1"/>
                    </a:lnTo>
                    <a:lnTo>
                      <a:pt x="118" y="205"/>
                    </a:lnTo>
                    <a:lnTo>
                      <a:pt x="121" y="200"/>
                    </a:lnTo>
                    <a:lnTo>
                      <a:pt x="124" y="194"/>
                    </a:lnTo>
                    <a:lnTo>
                      <a:pt x="128" y="190"/>
                    </a:lnTo>
                    <a:lnTo>
                      <a:pt x="132" y="185"/>
                    </a:lnTo>
                    <a:lnTo>
                      <a:pt x="135" y="180"/>
                    </a:lnTo>
                    <a:lnTo>
                      <a:pt x="137" y="175"/>
                    </a:lnTo>
                    <a:lnTo>
                      <a:pt x="142" y="171"/>
                    </a:lnTo>
                    <a:lnTo>
                      <a:pt x="145" y="166"/>
                    </a:lnTo>
                    <a:lnTo>
                      <a:pt x="148" y="161"/>
                    </a:lnTo>
                    <a:lnTo>
                      <a:pt x="152" y="155"/>
                    </a:lnTo>
                    <a:lnTo>
                      <a:pt x="155" y="152"/>
                    </a:lnTo>
                    <a:lnTo>
                      <a:pt x="158" y="147"/>
                    </a:lnTo>
                    <a:lnTo>
                      <a:pt x="162" y="142"/>
                    </a:lnTo>
                    <a:lnTo>
                      <a:pt x="166" y="137"/>
                    </a:lnTo>
                    <a:lnTo>
                      <a:pt x="169" y="134"/>
                    </a:lnTo>
                    <a:lnTo>
                      <a:pt x="172" y="129"/>
                    </a:lnTo>
                    <a:lnTo>
                      <a:pt x="177" y="126"/>
                    </a:lnTo>
                    <a:lnTo>
                      <a:pt x="180" y="121"/>
                    </a:lnTo>
                    <a:lnTo>
                      <a:pt x="184" y="117"/>
                    </a:lnTo>
                    <a:lnTo>
                      <a:pt x="187" y="112"/>
                    </a:lnTo>
                    <a:lnTo>
                      <a:pt x="191" y="109"/>
                    </a:lnTo>
                    <a:lnTo>
                      <a:pt x="196" y="104"/>
                    </a:lnTo>
                    <a:lnTo>
                      <a:pt x="199" y="102"/>
                    </a:lnTo>
                    <a:lnTo>
                      <a:pt x="203" y="97"/>
                    </a:lnTo>
                    <a:lnTo>
                      <a:pt x="206" y="93"/>
                    </a:lnTo>
                    <a:lnTo>
                      <a:pt x="210" y="89"/>
                    </a:lnTo>
                    <a:lnTo>
                      <a:pt x="214" y="86"/>
                    </a:lnTo>
                    <a:lnTo>
                      <a:pt x="218" y="83"/>
                    </a:lnTo>
                    <a:lnTo>
                      <a:pt x="223" y="78"/>
                    </a:lnTo>
                    <a:lnTo>
                      <a:pt x="226" y="76"/>
                    </a:lnTo>
                    <a:lnTo>
                      <a:pt x="231" y="72"/>
                    </a:lnTo>
                    <a:lnTo>
                      <a:pt x="235" y="69"/>
                    </a:lnTo>
                    <a:lnTo>
                      <a:pt x="239" y="65"/>
                    </a:lnTo>
                    <a:lnTo>
                      <a:pt x="244" y="61"/>
                    </a:lnTo>
                    <a:lnTo>
                      <a:pt x="249" y="59"/>
                    </a:lnTo>
                    <a:lnTo>
                      <a:pt x="254" y="56"/>
                    </a:lnTo>
                    <a:lnTo>
                      <a:pt x="258" y="52"/>
                    </a:lnTo>
                    <a:lnTo>
                      <a:pt x="263" y="48"/>
                    </a:lnTo>
                    <a:lnTo>
                      <a:pt x="268" y="46"/>
                    </a:lnTo>
                    <a:lnTo>
                      <a:pt x="273" y="44"/>
                    </a:lnTo>
                    <a:lnTo>
                      <a:pt x="277" y="40"/>
                    </a:lnTo>
                    <a:lnTo>
                      <a:pt x="282" y="37"/>
                    </a:lnTo>
                    <a:lnTo>
                      <a:pt x="288" y="34"/>
                    </a:lnTo>
                    <a:lnTo>
                      <a:pt x="293" y="31"/>
                    </a:lnTo>
                    <a:lnTo>
                      <a:pt x="297" y="28"/>
                    </a:lnTo>
                    <a:lnTo>
                      <a:pt x="303" y="25"/>
                    </a:lnTo>
                    <a:lnTo>
                      <a:pt x="309" y="22"/>
                    </a:lnTo>
                    <a:lnTo>
                      <a:pt x="314" y="20"/>
                    </a:lnTo>
                    <a:lnTo>
                      <a:pt x="320" y="16"/>
                    </a:lnTo>
                    <a:lnTo>
                      <a:pt x="326" y="14"/>
                    </a:lnTo>
                    <a:lnTo>
                      <a:pt x="332" y="12"/>
                    </a:lnTo>
                    <a:lnTo>
                      <a:pt x="338" y="9"/>
                    </a:lnTo>
                    <a:lnTo>
                      <a:pt x="344" y="7"/>
                    </a:lnTo>
                    <a:lnTo>
                      <a:pt x="351" y="5"/>
                    </a:lnTo>
                    <a:lnTo>
                      <a:pt x="357" y="2"/>
                    </a:lnTo>
                    <a:lnTo>
                      <a:pt x="359" y="0"/>
                    </a:lnTo>
                    <a:lnTo>
                      <a:pt x="363" y="0"/>
                    </a:lnTo>
                    <a:lnTo>
                      <a:pt x="365" y="0"/>
                    </a:lnTo>
                    <a:lnTo>
                      <a:pt x="367" y="2"/>
                    </a:lnTo>
                    <a:lnTo>
                      <a:pt x="371" y="5"/>
                    </a:lnTo>
                    <a:lnTo>
                      <a:pt x="375" y="9"/>
                    </a:lnTo>
                    <a:lnTo>
                      <a:pt x="375" y="14"/>
                    </a:lnTo>
                    <a:lnTo>
                      <a:pt x="375" y="20"/>
                    </a:lnTo>
                    <a:lnTo>
                      <a:pt x="373" y="21"/>
                    </a:lnTo>
                    <a:lnTo>
                      <a:pt x="371" y="24"/>
                    </a:lnTo>
                    <a:lnTo>
                      <a:pt x="370" y="25"/>
                    </a:lnTo>
                    <a:lnTo>
                      <a:pt x="36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8" name="Freeform 347"/>
              <p:cNvSpPr>
                <a:spLocks/>
              </p:cNvSpPr>
              <p:nvPr/>
            </p:nvSpPr>
            <p:spPr bwMode="auto">
              <a:xfrm>
                <a:off x="1476" y="1273"/>
                <a:ext cx="156" cy="239"/>
              </a:xfrm>
              <a:custGeom>
                <a:avLst/>
                <a:gdLst>
                  <a:gd name="T0" fmla="*/ 0 w 466"/>
                  <a:gd name="T1" fmla="*/ 0 h 717"/>
                  <a:gd name="T2" fmla="*/ 0 w 466"/>
                  <a:gd name="T3" fmla="*/ 0 h 717"/>
                  <a:gd name="T4" fmla="*/ 0 w 466"/>
                  <a:gd name="T5" fmla="*/ 0 h 717"/>
                  <a:gd name="T6" fmla="*/ 0 w 466"/>
                  <a:gd name="T7" fmla="*/ 0 h 717"/>
                  <a:gd name="T8" fmla="*/ 0 w 466"/>
                  <a:gd name="T9" fmla="*/ 0 h 717"/>
                  <a:gd name="T10" fmla="*/ 0 w 466"/>
                  <a:gd name="T11" fmla="*/ 0 h 717"/>
                  <a:gd name="T12" fmla="*/ 0 w 466"/>
                  <a:gd name="T13" fmla="*/ 0 h 717"/>
                  <a:gd name="T14" fmla="*/ 0 w 466"/>
                  <a:gd name="T15" fmla="*/ 0 h 717"/>
                  <a:gd name="T16" fmla="*/ 0 w 466"/>
                  <a:gd name="T17" fmla="*/ 0 h 717"/>
                  <a:gd name="T18" fmla="*/ 0 w 466"/>
                  <a:gd name="T19" fmla="*/ 0 h 717"/>
                  <a:gd name="T20" fmla="*/ 0 w 466"/>
                  <a:gd name="T21" fmla="*/ 0 h 717"/>
                  <a:gd name="T22" fmla="*/ 0 w 466"/>
                  <a:gd name="T23" fmla="*/ 0 h 717"/>
                  <a:gd name="T24" fmla="*/ 0 w 466"/>
                  <a:gd name="T25" fmla="*/ 0 h 717"/>
                  <a:gd name="T26" fmla="*/ 0 w 466"/>
                  <a:gd name="T27" fmla="*/ 0 h 717"/>
                  <a:gd name="T28" fmla="*/ 0 w 466"/>
                  <a:gd name="T29" fmla="*/ 0 h 717"/>
                  <a:gd name="T30" fmla="*/ 0 w 466"/>
                  <a:gd name="T31" fmla="*/ 0 h 717"/>
                  <a:gd name="T32" fmla="*/ 0 w 466"/>
                  <a:gd name="T33" fmla="*/ 0 h 717"/>
                  <a:gd name="T34" fmla="*/ 0 w 466"/>
                  <a:gd name="T35" fmla="*/ 0 h 717"/>
                  <a:gd name="T36" fmla="*/ 0 w 466"/>
                  <a:gd name="T37" fmla="*/ 0 h 717"/>
                  <a:gd name="T38" fmla="*/ 0 w 466"/>
                  <a:gd name="T39" fmla="*/ 0 h 717"/>
                  <a:gd name="T40" fmla="*/ 0 w 466"/>
                  <a:gd name="T41" fmla="*/ 0 h 717"/>
                  <a:gd name="T42" fmla="*/ 0 w 466"/>
                  <a:gd name="T43" fmla="*/ 0 h 717"/>
                  <a:gd name="T44" fmla="*/ 0 w 466"/>
                  <a:gd name="T45" fmla="*/ 0 h 717"/>
                  <a:gd name="T46" fmla="*/ 0 w 466"/>
                  <a:gd name="T47" fmla="*/ 0 h 717"/>
                  <a:gd name="T48" fmla="*/ 0 w 466"/>
                  <a:gd name="T49" fmla="*/ 0 h 717"/>
                  <a:gd name="T50" fmla="*/ 0 w 466"/>
                  <a:gd name="T51" fmla="*/ 0 h 717"/>
                  <a:gd name="T52" fmla="*/ 0 w 466"/>
                  <a:gd name="T53" fmla="*/ 0 h 717"/>
                  <a:gd name="T54" fmla="*/ 0 w 466"/>
                  <a:gd name="T55" fmla="*/ 0 h 717"/>
                  <a:gd name="T56" fmla="*/ 0 w 466"/>
                  <a:gd name="T57" fmla="*/ 0 h 717"/>
                  <a:gd name="T58" fmla="*/ 0 w 466"/>
                  <a:gd name="T59" fmla="*/ 0 h 717"/>
                  <a:gd name="T60" fmla="*/ 0 w 466"/>
                  <a:gd name="T61" fmla="*/ 0 h 717"/>
                  <a:gd name="T62" fmla="*/ 0 w 466"/>
                  <a:gd name="T63" fmla="*/ 0 h 717"/>
                  <a:gd name="T64" fmla="*/ 0 w 466"/>
                  <a:gd name="T65" fmla="*/ 0 h 717"/>
                  <a:gd name="T66" fmla="*/ 0 w 466"/>
                  <a:gd name="T67" fmla="*/ 0 h 717"/>
                  <a:gd name="T68" fmla="*/ 0 w 466"/>
                  <a:gd name="T69" fmla="*/ 0 h 717"/>
                  <a:gd name="T70" fmla="*/ 0 w 466"/>
                  <a:gd name="T71" fmla="*/ 0 h 717"/>
                  <a:gd name="T72" fmla="*/ 0 w 466"/>
                  <a:gd name="T73" fmla="*/ 0 h 717"/>
                  <a:gd name="T74" fmla="*/ 0 w 466"/>
                  <a:gd name="T75" fmla="*/ 0 h 717"/>
                  <a:gd name="T76" fmla="*/ 0 w 466"/>
                  <a:gd name="T77" fmla="*/ 0 h 717"/>
                  <a:gd name="T78" fmla="*/ 0 w 466"/>
                  <a:gd name="T79" fmla="*/ 0 h 717"/>
                  <a:gd name="T80" fmla="*/ 0 w 466"/>
                  <a:gd name="T81" fmla="*/ 0 h 717"/>
                  <a:gd name="T82" fmla="*/ 0 w 466"/>
                  <a:gd name="T83" fmla="*/ 0 h 717"/>
                  <a:gd name="T84" fmla="*/ 0 w 466"/>
                  <a:gd name="T85" fmla="*/ 0 h 717"/>
                  <a:gd name="T86" fmla="*/ 0 w 466"/>
                  <a:gd name="T87" fmla="*/ 0 h 717"/>
                  <a:gd name="T88" fmla="*/ 0 w 466"/>
                  <a:gd name="T89" fmla="*/ 0 h 717"/>
                  <a:gd name="T90" fmla="*/ 0 w 466"/>
                  <a:gd name="T91" fmla="*/ 0 h 717"/>
                  <a:gd name="T92" fmla="*/ 0 w 466"/>
                  <a:gd name="T93" fmla="*/ 0 h 717"/>
                  <a:gd name="T94" fmla="*/ 0 w 466"/>
                  <a:gd name="T95" fmla="*/ 0 h 717"/>
                  <a:gd name="T96" fmla="*/ 0 w 466"/>
                  <a:gd name="T97" fmla="*/ 0 h 717"/>
                  <a:gd name="T98" fmla="*/ 0 w 466"/>
                  <a:gd name="T99" fmla="*/ 0 h 717"/>
                  <a:gd name="T100" fmla="*/ 0 w 466"/>
                  <a:gd name="T101" fmla="*/ 0 h 717"/>
                  <a:gd name="T102" fmla="*/ 0 w 466"/>
                  <a:gd name="T103" fmla="*/ 0 h 717"/>
                  <a:gd name="T104" fmla="*/ 0 w 466"/>
                  <a:gd name="T105" fmla="*/ 0 h 717"/>
                  <a:gd name="T106" fmla="*/ 0 w 466"/>
                  <a:gd name="T107" fmla="*/ 0 h 717"/>
                  <a:gd name="T108" fmla="*/ 0 w 466"/>
                  <a:gd name="T109" fmla="*/ 0 h 717"/>
                  <a:gd name="T110" fmla="*/ 0 w 466"/>
                  <a:gd name="T111" fmla="*/ 0 h 7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6"/>
                  <a:gd name="T169" fmla="*/ 0 h 717"/>
                  <a:gd name="T170" fmla="*/ 466 w 466"/>
                  <a:gd name="T171" fmla="*/ 717 h 7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6" h="717">
                    <a:moveTo>
                      <a:pt x="461" y="20"/>
                    </a:moveTo>
                    <a:lnTo>
                      <a:pt x="453" y="25"/>
                    </a:lnTo>
                    <a:lnTo>
                      <a:pt x="445" y="29"/>
                    </a:lnTo>
                    <a:lnTo>
                      <a:pt x="438" y="34"/>
                    </a:lnTo>
                    <a:lnTo>
                      <a:pt x="430" y="38"/>
                    </a:lnTo>
                    <a:lnTo>
                      <a:pt x="423" y="43"/>
                    </a:lnTo>
                    <a:lnTo>
                      <a:pt x="416" y="48"/>
                    </a:lnTo>
                    <a:lnTo>
                      <a:pt x="410" y="51"/>
                    </a:lnTo>
                    <a:lnTo>
                      <a:pt x="403" y="56"/>
                    </a:lnTo>
                    <a:lnTo>
                      <a:pt x="397" y="61"/>
                    </a:lnTo>
                    <a:lnTo>
                      <a:pt x="390" y="66"/>
                    </a:lnTo>
                    <a:lnTo>
                      <a:pt x="383" y="69"/>
                    </a:lnTo>
                    <a:lnTo>
                      <a:pt x="378" y="74"/>
                    </a:lnTo>
                    <a:lnTo>
                      <a:pt x="371" y="79"/>
                    </a:lnTo>
                    <a:lnTo>
                      <a:pt x="365" y="83"/>
                    </a:lnTo>
                    <a:lnTo>
                      <a:pt x="359" y="88"/>
                    </a:lnTo>
                    <a:lnTo>
                      <a:pt x="353" y="93"/>
                    </a:lnTo>
                    <a:lnTo>
                      <a:pt x="347" y="98"/>
                    </a:lnTo>
                    <a:lnTo>
                      <a:pt x="342" y="102"/>
                    </a:lnTo>
                    <a:lnTo>
                      <a:pt x="336" y="107"/>
                    </a:lnTo>
                    <a:lnTo>
                      <a:pt x="330" y="112"/>
                    </a:lnTo>
                    <a:lnTo>
                      <a:pt x="324" y="117"/>
                    </a:lnTo>
                    <a:lnTo>
                      <a:pt x="319" y="121"/>
                    </a:lnTo>
                    <a:lnTo>
                      <a:pt x="313" y="126"/>
                    </a:lnTo>
                    <a:lnTo>
                      <a:pt x="308" y="131"/>
                    </a:lnTo>
                    <a:lnTo>
                      <a:pt x="302" y="136"/>
                    </a:lnTo>
                    <a:lnTo>
                      <a:pt x="298" y="140"/>
                    </a:lnTo>
                    <a:lnTo>
                      <a:pt x="292" y="145"/>
                    </a:lnTo>
                    <a:lnTo>
                      <a:pt x="287" y="151"/>
                    </a:lnTo>
                    <a:lnTo>
                      <a:pt x="282" y="156"/>
                    </a:lnTo>
                    <a:lnTo>
                      <a:pt x="278" y="160"/>
                    </a:lnTo>
                    <a:lnTo>
                      <a:pt x="273" y="166"/>
                    </a:lnTo>
                    <a:lnTo>
                      <a:pt x="268" y="172"/>
                    </a:lnTo>
                    <a:lnTo>
                      <a:pt x="263" y="177"/>
                    </a:lnTo>
                    <a:lnTo>
                      <a:pt x="259" y="182"/>
                    </a:lnTo>
                    <a:lnTo>
                      <a:pt x="254" y="188"/>
                    </a:lnTo>
                    <a:lnTo>
                      <a:pt x="249" y="192"/>
                    </a:lnTo>
                    <a:lnTo>
                      <a:pt x="244" y="198"/>
                    </a:lnTo>
                    <a:lnTo>
                      <a:pt x="240" y="203"/>
                    </a:lnTo>
                    <a:lnTo>
                      <a:pt x="235" y="209"/>
                    </a:lnTo>
                    <a:lnTo>
                      <a:pt x="231" y="215"/>
                    </a:lnTo>
                    <a:lnTo>
                      <a:pt x="227" y="220"/>
                    </a:lnTo>
                    <a:lnTo>
                      <a:pt x="222" y="226"/>
                    </a:lnTo>
                    <a:lnTo>
                      <a:pt x="218" y="232"/>
                    </a:lnTo>
                    <a:lnTo>
                      <a:pt x="213" y="239"/>
                    </a:lnTo>
                    <a:lnTo>
                      <a:pt x="209" y="243"/>
                    </a:lnTo>
                    <a:lnTo>
                      <a:pt x="204" y="249"/>
                    </a:lnTo>
                    <a:lnTo>
                      <a:pt x="200" y="257"/>
                    </a:lnTo>
                    <a:lnTo>
                      <a:pt x="197" y="262"/>
                    </a:lnTo>
                    <a:lnTo>
                      <a:pt x="192" y="268"/>
                    </a:lnTo>
                    <a:lnTo>
                      <a:pt x="187" y="274"/>
                    </a:lnTo>
                    <a:lnTo>
                      <a:pt x="184" y="281"/>
                    </a:lnTo>
                    <a:lnTo>
                      <a:pt x="179" y="287"/>
                    </a:lnTo>
                    <a:lnTo>
                      <a:pt x="174" y="294"/>
                    </a:lnTo>
                    <a:lnTo>
                      <a:pt x="171" y="300"/>
                    </a:lnTo>
                    <a:lnTo>
                      <a:pt x="166" y="308"/>
                    </a:lnTo>
                    <a:lnTo>
                      <a:pt x="163" y="315"/>
                    </a:lnTo>
                    <a:lnTo>
                      <a:pt x="158" y="322"/>
                    </a:lnTo>
                    <a:lnTo>
                      <a:pt x="154" y="329"/>
                    </a:lnTo>
                    <a:lnTo>
                      <a:pt x="151" y="336"/>
                    </a:lnTo>
                    <a:lnTo>
                      <a:pt x="146" y="343"/>
                    </a:lnTo>
                    <a:lnTo>
                      <a:pt x="141" y="350"/>
                    </a:lnTo>
                    <a:lnTo>
                      <a:pt x="138" y="357"/>
                    </a:lnTo>
                    <a:lnTo>
                      <a:pt x="134" y="366"/>
                    </a:lnTo>
                    <a:lnTo>
                      <a:pt x="130" y="374"/>
                    </a:lnTo>
                    <a:lnTo>
                      <a:pt x="127" y="379"/>
                    </a:lnTo>
                    <a:lnTo>
                      <a:pt x="123" y="383"/>
                    </a:lnTo>
                    <a:lnTo>
                      <a:pt x="121" y="389"/>
                    </a:lnTo>
                    <a:lnTo>
                      <a:pt x="119" y="394"/>
                    </a:lnTo>
                    <a:lnTo>
                      <a:pt x="115" y="399"/>
                    </a:lnTo>
                    <a:lnTo>
                      <a:pt x="113" y="405"/>
                    </a:lnTo>
                    <a:lnTo>
                      <a:pt x="110" y="410"/>
                    </a:lnTo>
                    <a:lnTo>
                      <a:pt x="108" y="414"/>
                    </a:lnTo>
                    <a:lnTo>
                      <a:pt x="106" y="419"/>
                    </a:lnTo>
                    <a:lnTo>
                      <a:pt x="103" y="425"/>
                    </a:lnTo>
                    <a:lnTo>
                      <a:pt x="101" y="430"/>
                    </a:lnTo>
                    <a:lnTo>
                      <a:pt x="98" y="434"/>
                    </a:lnTo>
                    <a:lnTo>
                      <a:pt x="96" y="439"/>
                    </a:lnTo>
                    <a:lnTo>
                      <a:pt x="95" y="444"/>
                    </a:lnTo>
                    <a:lnTo>
                      <a:pt x="93" y="449"/>
                    </a:lnTo>
                    <a:lnTo>
                      <a:pt x="91" y="455"/>
                    </a:lnTo>
                    <a:lnTo>
                      <a:pt x="89" y="459"/>
                    </a:lnTo>
                    <a:lnTo>
                      <a:pt x="87" y="464"/>
                    </a:lnTo>
                    <a:lnTo>
                      <a:pt x="84" y="469"/>
                    </a:lnTo>
                    <a:lnTo>
                      <a:pt x="83" y="474"/>
                    </a:lnTo>
                    <a:lnTo>
                      <a:pt x="82" y="478"/>
                    </a:lnTo>
                    <a:lnTo>
                      <a:pt x="80" y="483"/>
                    </a:lnTo>
                    <a:lnTo>
                      <a:pt x="78" y="488"/>
                    </a:lnTo>
                    <a:lnTo>
                      <a:pt x="77" y="493"/>
                    </a:lnTo>
                    <a:lnTo>
                      <a:pt x="75" y="497"/>
                    </a:lnTo>
                    <a:lnTo>
                      <a:pt x="74" y="502"/>
                    </a:lnTo>
                    <a:lnTo>
                      <a:pt x="72" y="507"/>
                    </a:lnTo>
                    <a:lnTo>
                      <a:pt x="71" y="512"/>
                    </a:lnTo>
                    <a:lnTo>
                      <a:pt x="69" y="516"/>
                    </a:lnTo>
                    <a:lnTo>
                      <a:pt x="69" y="521"/>
                    </a:lnTo>
                    <a:lnTo>
                      <a:pt x="68" y="526"/>
                    </a:lnTo>
                    <a:lnTo>
                      <a:pt x="66" y="532"/>
                    </a:lnTo>
                    <a:lnTo>
                      <a:pt x="64" y="536"/>
                    </a:lnTo>
                    <a:lnTo>
                      <a:pt x="63" y="541"/>
                    </a:lnTo>
                    <a:lnTo>
                      <a:pt x="62" y="546"/>
                    </a:lnTo>
                    <a:lnTo>
                      <a:pt x="61" y="551"/>
                    </a:lnTo>
                    <a:lnTo>
                      <a:pt x="59" y="555"/>
                    </a:lnTo>
                    <a:lnTo>
                      <a:pt x="58" y="560"/>
                    </a:lnTo>
                    <a:lnTo>
                      <a:pt x="57" y="565"/>
                    </a:lnTo>
                    <a:lnTo>
                      <a:pt x="57" y="570"/>
                    </a:lnTo>
                    <a:lnTo>
                      <a:pt x="55" y="574"/>
                    </a:lnTo>
                    <a:lnTo>
                      <a:pt x="55" y="579"/>
                    </a:lnTo>
                    <a:lnTo>
                      <a:pt x="53" y="584"/>
                    </a:lnTo>
                    <a:lnTo>
                      <a:pt x="53" y="590"/>
                    </a:lnTo>
                    <a:lnTo>
                      <a:pt x="52" y="595"/>
                    </a:lnTo>
                    <a:lnTo>
                      <a:pt x="51" y="599"/>
                    </a:lnTo>
                    <a:lnTo>
                      <a:pt x="50" y="605"/>
                    </a:lnTo>
                    <a:lnTo>
                      <a:pt x="50" y="610"/>
                    </a:lnTo>
                    <a:lnTo>
                      <a:pt x="49" y="616"/>
                    </a:lnTo>
                    <a:lnTo>
                      <a:pt x="48" y="621"/>
                    </a:lnTo>
                    <a:lnTo>
                      <a:pt x="46" y="625"/>
                    </a:lnTo>
                    <a:lnTo>
                      <a:pt x="46" y="631"/>
                    </a:lnTo>
                    <a:lnTo>
                      <a:pt x="45" y="636"/>
                    </a:lnTo>
                    <a:lnTo>
                      <a:pt x="44" y="642"/>
                    </a:lnTo>
                    <a:lnTo>
                      <a:pt x="44" y="648"/>
                    </a:lnTo>
                    <a:lnTo>
                      <a:pt x="43" y="654"/>
                    </a:lnTo>
                    <a:lnTo>
                      <a:pt x="42" y="660"/>
                    </a:lnTo>
                    <a:lnTo>
                      <a:pt x="42" y="665"/>
                    </a:lnTo>
                    <a:lnTo>
                      <a:pt x="40" y="671"/>
                    </a:lnTo>
                    <a:lnTo>
                      <a:pt x="39" y="676"/>
                    </a:lnTo>
                    <a:lnTo>
                      <a:pt x="38" y="682"/>
                    </a:lnTo>
                    <a:lnTo>
                      <a:pt x="38" y="688"/>
                    </a:lnTo>
                    <a:lnTo>
                      <a:pt x="37" y="695"/>
                    </a:lnTo>
                    <a:lnTo>
                      <a:pt x="37" y="701"/>
                    </a:lnTo>
                    <a:lnTo>
                      <a:pt x="34" y="705"/>
                    </a:lnTo>
                    <a:lnTo>
                      <a:pt x="33" y="708"/>
                    </a:lnTo>
                    <a:lnTo>
                      <a:pt x="31" y="711"/>
                    </a:lnTo>
                    <a:lnTo>
                      <a:pt x="29" y="713"/>
                    </a:lnTo>
                    <a:lnTo>
                      <a:pt x="25" y="714"/>
                    </a:lnTo>
                    <a:lnTo>
                      <a:pt x="23" y="716"/>
                    </a:lnTo>
                    <a:lnTo>
                      <a:pt x="19" y="716"/>
                    </a:lnTo>
                    <a:lnTo>
                      <a:pt x="15" y="717"/>
                    </a:lnTo>
                    <a:lnTo>
                      <a:pt x="12" y="714"/>
                    </a:lnTo>
                    <a:lnTo>
                      <a:pt x="10" y="713"/>
                    </a:lnTo>
                    <a:lnTo>
                      <a:pt x="6" y="712"/>
                    </a:lnTo>
                    <a:lnTo>
                      <a:pt x="5" y="710"/>
                    </a:lnTo>
                    <a:lnTo>
                      <a:pt x="1" y="707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0" y="697"/>
                    </a:lnTo>
                    <a:lnTo>
                      <a:pt x="1" y="689"/>
                    </a:lnTo>
                    <a:lnTo>
                      <a:pt x="2" y="684"/>
                    </a:lnTo>
                    <a:lnTo>
                      <a:pt x="2" y="676"/>
                    </a:lnTo>
                    <a:lnTo>
                      <a:pt x="4" y="671"/>
                    </a:lnTo>
                    <a:lnTo>
                      <a:pt x="5" y="663"/>
                    </a:lnTo>
                    <a:lnTo>
                      <a:pt x="6" y="659"/>
                    </a:lnTo>
                    <a:lnTo>
                      <a:pt x="6" y="653"/>
                    </a:lnTo>
                    <a:lnTo>
                      <a:pt x="7" y="647"/>
                    </a:lnTo>
                    <a:lnTo>
                      <a:pt x="7" y="640"/>
                    </a:lnTo>
                    <a:lnTo>
                      <a:pt x="8" y="634"/>
                    </a:lnTo>
                    <a:lnTo>
                      <a:pt x="10" y="628"/>
                    </a:lnTo>
                    <a:lnTo>
                      <a:pt x="11" y="622"/>
                    </a:lnTo>
                    <a:lnTo>
                      <a:pt x="12" y="616"/>
                    </a:lnTo>
                    <a:lnTo>
                      <a:pt x="13" y="611"/>
                    </a:lnTo>
                    <a:lnTo>
                      <a:pt x="14" y="605"/>
                    </a:lnTo>
                    <a:lnTo>
                      <a:pt x="15" y="601"/>
                    </a:lnTo>
                    <a:lnTo>
                      <a:pt x="15" y="593"/>
                    </a:lnTo>
                    <a:lnTo>
                      <a:pt x="17" y="589"/>
                    </a:lnTo>
                    <a:lnTo>
                      <a:pt x="18" y="583"/>
                    </a:lnTo>
                    <a:lnTo>
                      <a:pt x="19" y="577"/>
                    </a:lnTo>
                    <a:lnTo>
                      <a:pt x="20" y="571"/>
                    </a:lnTo>
                    <a:lnTo>
                      <a:pt x="21" y="566"/>
                    </a:lnTo>
                    <a:lnTo>
                      <a:pt x="23" y="561"/>
                    </a:lnTo>
                    <a:lnTo>
                      <a:pt x="25" y="557"/>
                    </a:lnTo>
                    <a:lnTo>
                      <a:pt x="25" y="551"/>
                    </a:lnTo>
                    <a:lnTo>
                      <a:pt x="27" y="545"/>
                    </a:lnTo>
                    <a:lnTo>
                      <a:pt x="29" y="540"/>
                    </a:lnTo>
                    <a:lnTo>
                      <a:pt x="30" y="534"/>
                    </a:lnTo>
                    <a:lnTo>
                      <a:pt x="31" y="529"/>
                    </a:lnTo>
                    <a:lnTo>
                      <a:pt x="33" y="523"/>
                    </a:lnTo>
                    <a:lnTo>
                      <a:pt x="34" y="519"/>
                    </a:lnTo>
                    <a:lnTo>
                      <a:pt x="36" y="514"/>
                    </a:lnTo>
                    <a:lnTo>
                      <a:pt x="37" y="508"/>
                    </a:lnTo>
                    <a:lnTo>
                      <a:pt x="38" y="502"/>
                    </a:lnTo>
                    <a:lnTo>
                      <a:pt x="40" y="497"/>
                    </a:lnTo>
                    <a:lnTo>
                      <a:pt x="42" y="493"/>
                    </a:lnTo>
                    <a:lnTo>
                      <a:pt x="44" y="488"/>
                    </a:lnTo>
                    <a:lnTo>
                      <a:pt x="45" y="482"/>
                    </a:lnTo>
                    <a:lnTo>
                      <a:pt x="48" y="477"/>
                    </a:lnTo>
                    <a:lnTo>
                      <a:pt x="49" y="472"/>
                    </a:lnTo>
                    <a:lnTo>
                      <a:pt x="51" y="466"/>
                    </a:lnTo>
                    <a:lnTo>
                      <a:pt x="52" y="462"/>
                    </a:lnTo>
                    <a:lnTo>
                      <a:pt x="55" y="456"/>
                    </a:lnTo>
                    <a:lnTo>
                      <a:pt x="57" y="451"/>
                    </a:lnTo>
                    <a:lnTo>
                      <a:pt x="58" y="446"/>
                    </a:lnTo>
                    <a:lnTo>
                      <a:pt x="61" y="440"/>
                    </a:lnTo>
                    <a:lnTo>
                      <a:pt x="63" y="436"/>
                    </a:lnTo>
                    <a:lnTo>
                      <a:pt x="65" y="431"/>
                    </a:lnTo>
                    <a:lnTo>
                      <a:pt x="68" y="425"/>
                    </a:lnTo>
                    <a:lnTo>
                      <a:pt x="70" y="420"/>
                    </a:lnTo>
                    <a:lnTo>
                      <a:pt x="72" y="414"/>
                    </a:lnTo>
                    <a:lnTo>
                      <a:pt x="75" y="410"/>
                    </a:lnTo>
                    <a:lnTo>
                      <a:pt x="77" y="404"/>
                    </a:lnTo>
                    <a:lnTo>
                      <a:pt x="80" y="399"/>
                    </a:lnTo>
                    <a:lnTo>
                      <a:pt x="82" y="393"/>
                    </a:lnTo>
                    <a:lnTo>
                      <a:pt x="84" y="388"/>
                    </a:lnTo>
                    <a:lnTo>
                      <a:pt x="87" y="382"/>
                    </a:lnTo>
                    <a:lnTo>
                      <a:pt x="89" y="378"/>
                    </a:lnTo>
                    <a:lnTo>
                      <a:pt x="93" y="372"/>
                    </a:lnTo>
                    <a:lnTo>
                      <a:pt x="95" y="367"/>
                    </a:lnTo>
                    <a:lnTo>
                      <a:pt x="98" y="361"/>
                    </a:lnTo>
                    <a:lnTo>
                      <a:pt x="102" y="355"/>
                    </a:lnTo>
                    <a:lnTo>
                      <a:pt x="104" y="350"/>
                    </a:lnTo>
                    <a:lnTo>
                      <a:pt x="108" y="345"/>
                    </a:lnTo>
                    <a:lnTo>
                      <a:pt x="112" y="337"/>
                    </a:lnTo>
                    <a:lnTo>
                      <a:pt x="116" y="329"/>
                    </a:lnTo>
                    <a:lnTo>
                      <a:pt x="120" y="322"/>
                    </a:lnTo>
                    <a:lnTo>
                      <a:pt x="125" y="315"/>
                    </a:lnTo>
                    <a:lnTo>
                      <a:pt x="128" y="306"/>
                    </a:lnTo>
                    <a:lnTo>
                      <a:pt x="133" y="299"/>
                    </a:lnTo>
                    <a:lnTo>
                      <a:pt x="136" y="292"/>
                    </a:lnTo>
                    <a:lnTo>
                      <a:pt x="141" y="286"/>
                    </a:lnTo>
                    <a:lnTo>
                      <a:pt x="146" y="278"/>
                    </a:lnTo>
                    <a:lnTo>
                      <a:pt x="149" y="272"/>
                    </a:lnTo>
                    <a:lnTo>
                      <a:pt x="154" y="265"/>
                    </a:lnTo>
                    <a:lnTo>
                      <a:pt x="159" y="259"/>
                    </a:lnTo>
                    <a:lnTo>
                      <a:pt x="163" y="253"/>
                    </a:lnTo>
                    <a:lnTo>
                      <a:pt x="167" y="246"/>
                    </a:lnTo>
                    <a:lnTo>
                      <a:pt x="171" y="240"/>
                    </a:lnTo>
                    <a:lnTo>
                      <a:pt x="176" y="234"/>
                    </a:lnTo>
                    <a:lnTo>
                      <a:pt x="180" y="228"/>
                    </a:lnTo>
                    <a:lnTo>
                      <a:pt x="184" y="222"/>
                    </a:lnTo>
                    <a:lnTo>
                      <a:pt x="189" y="216"/>
                    </a:lnTo>
                    <a:lnTo>
                      <a:pt x="193" y="210"/>
                    </a:lnTo>
                    <a:lnTo>
                      <a:pt x="198" y="204"/>
                    </a:lnTo>
                    <a:lnTo>
                      <a:pt x="203" y="198"/>
                    </a:lnTo>
                    <a:lnTo>
                      <a:pt x="208" y="194"/>
                    </a:lnTo>
                    <a:lnTo>
                      <a:pt x="212" y="189"/>
                    </a:lnTo>
                    <a:lnTo>
                      <a:pt x="217" y="183"/>
                    </a:lnTo>
                    <a:lnTo>
                      <a:pt x="222" y="177"/>
                    </a:lnTo>
                    <a:lnTo>
                      <a:pt x="227" y="172"/>
                    </a:lnTo>
                    <a:lnTo>
                      <a:pt x="231" y="168"/>
                    </a:lnTo>
                    <a:lnTo>
                      <a:pt x="236" y="162"/>
                    </a:lnTo>
                    <a:lnTo>
                      <a:pt x="241" y="157"/>
                    </a:lnTo>
                    <a:lnTo>
                      <a:pt x="246" y="152"/>
                    </a:lnTo>
                    <a:lnTo>
                      <a:pt x="251" y="147"/>
                    </a:lnTo>
                    <a:lnTo>
                      <a:pt x="256" y="143"/>
                    </a:lnTo>
                    <a:lnTo>
                      <a:pt x="261" y="138"/>
                    </a:lnTo>
                    <a:lnTo>
                      <a:pt x="266" y="133"/>
                    </a:lnTo>
                    <a:lnTo>
                      <a:pt x="270" y="128"/>
                    </a:lnTo>
                    <a:lnTo>
                      <a:pt x="276" y="124"/>
                    </a:lnTo>
                    <a:lnTo>
                      <a:pt x="281" y="119"/>
                    </a:lnTo>
                    <a:lnTo>
                      <a:pt x="287" y="114"/>
                    </a:lnTo>
                    <a:lnTo>
                      <a:pt x="293" y="109"/>
                    </a:lnTo>
                    <a:lnTo>
                      <a:pt x="298" y="105"/>
                    </a:lnTo>
                    <a:lnTo>
                      <a:pt x="304" y="100"/>
                    </a:lnTo>
                    <a:lnTo>
                      <a:pt x="310" y="96"/>
                    </a:lnTo>
                    <a:lnTo>
                      <a:pt x="315" y="92"/>
                    </a:lnTo>
                    <a:lnTo>
                      <a:pt x="320" y="87"/>
                    </a:lnTo>
                    <a:lnTo>
                      <a:pt x="327" y="82"/>
                    </a:lnTo>
                    <a:lnTo>
                      <a:pt x="333" y="79"/>
                    </a:lnTo>
                    <a:lnTo>
                      <a:pt x="339" y="74"/>
                    </a:lnTo>
                    <a:lnTo>
                      <a:pt x="345" y="69"/>
                    </a:lnTo>
                    <a:lnTo>
                      <a:pt x="352" y="64"/>
                    </a:lnTo>
                    <a:lnTo>
                      <a:pt x="358" y="61"/>
                    </a:lnTo>
                    <a:lnTo>
                      <a:pt x="365" y="56"/>
                    </a:lnTo>
                    <a:lnTo>
                      <a:pt x="371" y="51"/>
                    </a:lnTo>
                    <a:lnTo>
                      <a:pt x="378" y="47"/>
                    </a:lnTo>
                    <a:lnTo>
                      <a:pt x="384" y="43"/>
                    </a:lnTo>
                    <a:lnTo>
                      <a:pt x="391" y="38"/>
                    </a:lnTo>
                    <a:lnTo>
                      <a:pt x="398" y="34"/>
                    </a:lnTo>
                    <a:lnTo>
                      <a:pt x="406" y="29"/>
                    </a:lnTo>
                    <a:lnTo>
                      <a:pt x="413" y="24"/>
                    </a:lnTo>
                    <a:lnTo>
                      <a:pt x="421" y="20"/>
                    </a:lnTo>
                    <a:lnTo>
                      <a:pt x="427" y="16"/>
                    </a:lnTo>
                    <a:lnTo>
                      <a:pt x="435" y="11"/>
                    </a:lnTo>
                    <a:lnTo>
                      <a:pt x="444" y="6"/>
                    </a:lnTo>
                    <a:lnTo>
                      <a:pt x="451" y="3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1" y="3"/>
                    </a:lnTo>
                    <a:lnTo>
                      <a:pt x="465" y="6"/>
                    </a:lnTo>
                    <a:lnTo>
                      <a:pt x="466" y="9"/>
                    </a:lnTo>
                    <a:lnTo>
                      <a:pt x="466" y="13"/>
                    </a:lnTo>
                    <a:lnTo>
                      <a:pt x="465" y="17"/>
                    </a:lnTo>
                    <a:lnTo>
                      <a:pt x="4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9" name="Freeform 348"/>
              <p:cNvSpPr>
                <a:spLocks/>
              </p:cNvSpPr>
              <p:nvPr/>
            </p:nvSpPr>
            <p:spPr bwMode="auto">
              <a:xfrm>
                <a:off x="1667" y="1505"/>
                <a:ext cx="141" cy="103"/>
              </a:xfrm>
              <a:custGeom>
                <a:avLst/>
                <a:gdLst>
                  <a:gd name="T0" fmla="*/ 0 w 424"/>
                  <a:gd name="T1" fmla="*/ 0 h 309"/>
                  <a:gd name="T2" fmla="*/ 0 w 424"/>
                  <a:gd name="T3" fmla="*/ 0 h 309"/>
                  <a:gd name="T4" fmla="*/ 0 w 424"/>
                  <a:gd name="T5" fmla="*/ 0 h 309"/>
                  <a:gd name="T6" fmla="*/ 0 w 424"/>
                  <a:gd name="T7" fmla="*/ 0 h 309"/>
                  <a:gd name="T8" fmla="*/ 0 w 424"/>
                  <a:gd name="T9" fmla="*/ 0 h 309"/>
                  <a:gd name="T10" fmla="*/ 0 w 424"/>
                  <a:gd name="T11" fmla="*/ 0 h 309"/>
                  <a:gd name="T12" fmla="*/ 0 w 424"/>
                  <a:gd name="T13" fmla="*/ 0 h 309"/>
                  <a:gd name="T14" fmla="*/ 0 w 424"/>
                  <a:gd name="T15" fmla="*/ 0 h 309"/>
                  <a:gd name="T16" fmla="*/ 0 w 424"/>
                  <a:gd name="T17" fmla="*/ 0 h 309"/>
                  <a:gd name="T18" fmla="*/ 0 w 424"/>
                  <a:gd name="T19" fmla="*/ 0 h 309"/>
                  <a:gd name="T20" fmla="*/ 0 w 424"/>
                  <a:gd name="T21" fmla="*/ 0 h 309"/>
                  <a:gd name="T22" fmla="*/ 0 w 424"/>
                  <a:gd name="T23" fmla="*/ 0 h 309"/>
                  <a:gd name="T24" fmla="*/ 0 w 424"/>
                  <a:gd name="T25" fmla="*/ 0 h 309"/>
                  <a:gd name="T26" fmla="*/ 0 w 424"/>
                  <a:gd name="T27" fmla="*/ 0 h 309"/>
                  <a:gd name="T28" fmla="*/ 0 w 424"/>
                  <a:gd name="T29" fmla="*/ 0 h 309"/>
                  <a:gd name="T30" fmla="*/ 0 w 424"/>
                  <a:gd name="T31" fmla="*/ 0 h 309"/>
                  <a:gd name="T32" fmla="*/ 0 w 424"/>
                  <a:gd name="T33" fmla="*/ 0 h 309"/>
                  <a:gd name="T34" fmla="*/ 0 w 424"/>
                  <a:gd name="T35" fmla="*/ 0 h 309"/>
                  <a:gd name="T36" fmla="*/ 0 w 424"/>
                  <a:gd name="T37" fmla="*/ 0 h 309"/>
                  <a:gd name="T38" fmla="*/ 0 w 424"/>
                  <a:gd name="T39" fmla="*/ 0 h 309"/>
                  <a:gd name="T40" fmla="*/ 0 w 424"/>
                  <a:gd name="T41" fmla="*/ 0 h 309"/>
                  <a:gd name="T42" fmla="*/ 0 w 424"/>
                  <a:gd name="T43" fmla="*/ 0 h 309"/>
                  <a:gd name="T44" fmla="*/ 0 w 424"/>
                  <a:gd name="T45" fmla="*/ 0 h 309"/>
                  <a:gd name="T46" fmla="*/ 0 w 424"/>
                  <a:gd name="T47" fmla="*/ 0 h 309"/>
                  <a:gd name="T48" fmla="*/ 0 w 424"/>
                  <a:gd name="T49" fmla="*/ 0 h 309"/>
                  <a:gd name="T50" fmla="*/ 0 w 424"/>
                  <a:gd name="T51" fmla="*/ 0 h 309"/>
                  <a:gd name="T52" fmla="*/ 0 w 424"/>
                  <a:gd name="T53" fmla="*/ 0 h 309"/>
                  <a:gd name="T54" fmla="*/ 0 w 424"/>
                  <a:gd name="T55" fmla="*/ 0 h 309"/>
                  <a:gd name="T56" fmla="*/ 0 w 424"/>
                  <a:gd name="T57" fmla="*/ 0 h 309"/>
                  <a:gd name="T58" fmla="*/ 0 w 424"/>
                  <a:gd name="T59" fmla="*/ 0 h 309"/>
                  <a:gd name="T60" fmla="*/ 0 w 424"/>
                  <a:gd name="T61" fmla="*/ 0 h 309"/>
                  <a:gd name="T62" fmla="*/ 0 w 424"/>
                  <a:gd name="T63" fmla="*/ 0 h 309"/>
                  <a:gd name="T64" fmla="*/ 0 w 424"/>
                  <a:gd name="T65" fmla="*/ 0 h 309"/>
                  <a:gd name="T66" fmla="*/ 0 w 424"/>
                  <a:gd name="T67" fmla="*/ 0 h 309"/>
                  <a:gd name="T68" fmla="*/ 0 w 424"/>
                  <a:gd name="T69" fmla="*/ 0 h 309"/>
                  <a:gd name="T70" fmla="*/ 0 w 424"/>
                  <a:gd name="T71" fmla="*/ 0 h 309"/>
                  <a:gd name="T72" fmla="*/ 0 w 424"/>
                  <a:gd name="T73" fmla="*/ 0 h 309"/>
                  <a:gd name="T74" fmla="*/ 0 w 424"/>
                  <a:gd name="T75" fmla="*/ 0 h 309"/>
                  <a:gd name="T76" fmla="*/ 0 w 424"/>
                  <a:gd name="T77" fmla="*/ 0 h 309"/>
                  <a:gd name="T78" fmla="*/ 0 w 424"/>
                  <a:gd name="T79" fmla="*/ 0 h 309"/>
                  <a:gd name="T80" fmla="*/ 0 w 424"/>
                  <a:gd name="T81" fmla="*/ 0 h 309"/>
                  <a:gd name="T82" fmla="*/ 0 w 424"/>
                  <a:gd name="T83" fmla="*/ 0 h 309"/>
                  <a:gd name="T84" fmla="*/ 0 w 424"/>
                  <a:gd name="T85" fmla="*/ 0 h 309"/>
                  <a:gd name="T86" fmla="*/ 0 w 424"/>
                  <a:gd name="T87" fmla="*/ 0 h 309"/>
                  <a:gd name="T88" fmla="*/ 0 w 424"/>
                  <a:gd name="T89" fmla="*/ 0 h 309"/>
                  <a:gd name="T90" fmla="*/ 0 w 424"/>
                  <a:gd name="T91" fmla="*/ 0 h 309"/>
                  <a:gd name="T92" fmla="*/ 0 w 424"/>
                  <a:gd name="T93" fmla="*/ 0 h 309"/>
                  <a:gd name="T94" fmla="*/ 0 w 424"/>
                  <a:gd name="T95" fmla="*/ 0 h 309"/>
                  <a:gd name="T96" fmla="*/ 0 w 424"/>
                  <a:gd name="T97" fmla="*/ 0 h 309"/>
                  <a:gd name="T98" fmla="*/ 0 w 424"/>
                  <a:gd name="T99" fmla="*/ 0 h 309"/>
                  <a:gd name="T100" fmla="*/ 0 w 424"/>
                  <a:gd name="T101" fmla="*/ 0 h 309"/>
                  <a:gd name="T102" fmla="*/ 0 w 424"/>
                  <a:gd name="T103" fmla="*/ 0 h 309"/>
                  <a:gd name="T104" fmla="*/ 0 w 424"/>
                  <a:gd name="T105" fmla="*/ 0 h 309"/>
                  <a:gd name="T106" fmla="*/ 0 w 424"/>
                  <a:gd name="T107" fmla="*/ 0 h 309"/>
                  <a:gd name="T108" fmla="*/ 0 w 424"/>
                  <a:gd name="T109" fmla="*/ 0 h 309"/>
                  <a:gd name="T110" fmla="*/ 0 w 424"/>
                  <a:gd name="T111" fmla="*/ 0 h 3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24"/>
                  <a:gd name="T169" fmla="*/ 0 h 309"/>
                  <a:gd name="T170" fmla="*/ 424 w 424"/>
                  <a:gd name="T171" fmla="*/ 309 h 30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24" h="309">
                    <a:moveTo>
                      <a:pt x="0" y="309"/>
                    </a:moveTo>
                    <a:lnTo>
                      <a:pt x="1" y="309"/>
                    </a:lnTo>
                    <a:lnTo>
                      <a:pt x="4" y="309"/>
                    </a:lnTo>
                    <a:lnTo>
                      <a:pt x="8" y="309"/>
                    </a:lnTo>
                    <a:lnTo>
                      <a:pt x="9" y="308"/>
                    </a:lnTo>
                    <a:lnTo>
                      <a:pt x="13" y="308"/>
                    </a:lnTo>
                    <a:lnTo>
                      <a:pt x="15" y="308"/>
                    </a:lnTo>
                    <a:lnTo>
                      <a:pt x="19" y="308"/>
                    </a:lnTo>
                    <a:lnTo>
                      <a:pt x="22" y="308"/>
                    </a:lnTo>
                    <a:lnTo>
                      <a:pt x="26" y="308"/>
                    </a:lnTo>
                    <a:lnTo>
                      <a:pt x="29" y="308"/>
                    </a:lnTo>
                    <a:lnTo>
                      <a:pt x="34" y="308"/>
                    </a:lnTo>
                    <a:lnTo>
                      <a:pt x="39" y="308"/>
                    </a:lnTo>
                    <a:lnTo>
                      <a:pt x="43" y="306"/>
                    </a:lnTo>
                    <a:lnTo>
                      <a:pt x="48" y="306"/>
                    </a:lnTo>
                    <a:lnTo>
                      <a:pt x="53" y="306"/>
                    </a:lnTo>
                    <a:lnTo>
                      <a:pt x="59" y="306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71" y="305"/>
                    </a:lnTo>
                    <a:lnTo>
                      <a:pt x="74" y="304"/>
                    </a:lnTo>
                    <a:lnTo>
                      <a:pt x="77" y="304"/>
                    </a:lnTo>
                    <a:lnTo>
                      <a:pt x="80" y="304"/>
                    </a:lnTo>
                    <a:lnTo>
                      <a:pt x="84" y="303"/>
                    </a:lnTo>
                    <a:lnTo>
                      <a:pt x="86" y="303"/>
                    </a:lnTo>
                    <a:lnTo>
                      <a:pt x="91" y="303"/>
                    </a:lnTo>
                    <a:lnTo>
                      <a:pt x="93" y="302"/>
                    </a:lnTo>
                    <a:lnTo>
                      <a:pt x="97" y="302"/>
                    </a:lnTo>
                    <a:lnTo>
                      <a:pt x="100" y="302"/>
                    </a:lnTo>
                    <a:lnTo>
                      <a:pt x="105" y="302"/>
                    </a:lnTo>
                    <a:lnTo>
                      <a:pt x="107" y="301"/>
                    </a:lnTo>
                    <a:lnTo>
                      <a:pt x="112" y="299"/>
                    </a:lnTo>
                    <a:lnTo>
                      <a:pt x="116" y="299"/>
                    </a:lnTo>
                    <a:lnTo>
                      <a:pt x="120" y="298"/>
                    </a:lnTo>
                    <a:lnTo>
                      <a:pt x="124" y="297"/>
                    </a:lnTo>
                    <a:lnTo>
                      <a:pt x="128" y="297"/>
                    </a:lnTo>
                    <a:lnTo>
                      <a:pt x="132" y="296"/>
                    </a:lnTo>
                    <a:lnTo>
                      <a:pt x="137" y="296"/>
                    </a:lnTo>
                    <a:lnTo>
                      <a:pt x="141" y="296"/>
                    </a:lnTo>
                    <a:lnTo>
                      <a:pt x="144" y="295"/>
                    </a:lnTo>
                    <a:lnTo>
                      <a:pt x="148" y="293"/>
                    </a:lnTo>
                    <a:lnTo>
                      <a:pt x="152" y="292"/>
                    </a:lnTo>
                    <a:lnTo>
                      <a:pt x="155" y="291"/>
                    </a:lnTo>
                    <a:lnTo>
                      <a:pt x="158" y="291"/>
                    </a:lnTo>
                    <a:lnTo>
                      <a:pt x="163" y="290"/>
                    </a:lnTo>
                    <a:lnTo>
                      <a:pt x="167" y="290"/>
                    </a:lnTo>
                    <a:lnTo>
                      <a:pt x="169" y="289"/>
                    </a:lnTo>
                    <a:lnTo>
                      <a:pt x="173" y="287"/>
                    </a:lnTo>
                    <a:lnTo>
                      <a:pt x="176" y="287"/>
                    </a:lnTo>
                    <a:lnTo>
                      <a:pt x="179" y="286"/>
                    </a:lnTo>
                    <a:lnTo>
                      <a:pt x="182" y="285"/>
                    </a:lnTo>
                    <a:lnTo>
                      <a:pt x="185" y="285"/>
                    </a:lnTo>
                    <a:lnTo>
                      <a:pt x="188" y="284"/>
                    </a:lnTo>
                    <a:lnTo>
                      <a:pt x="192" y="283"/>
                    </a:lnTo>
                    <a:lnTo>
                      <a:pt x="196" y="282"/>
                    </a:lnTo>
                    <a:lnTo>
                      <a:pt x="201" y="280"/>
                    </a:lnTo>
                    <a:lnTo>
                      <a:pt x="206" y="278"/>
                    </a:lnTo>
                    <a:lnTo>
                      <a:pt x="212" y="277"/>
                    </a:lnTo>
                    <a:lnTo>
                      <a:pt x="215" y="276"/>
                    </a:lnTo>
                    <a:lnTo>
                      <a:pt x="220" y="274"/>
                    </a:lnTo>
                    <a:lnTo>
                      <a:pt x="225" y="273"/>
                    </a:lnTo>
                    <a:lnTo>
                      <a:pt x="230" y="273"/>
                    </a:lnTo>
                    <a:lnTo>
                      <a:pt x="233" y="272"/>
                    </a:lnTo>
                    <a:lnTo>
                      <a:pt x="237" y="272"/>
                    </a:lnTo>
                    <a:lnTo>
                      <a:pt x="240" y="272"/>
                    </a:lnTo>
                    <a:lnTo>
                      <a:pt x="245" y="272"/>
                    </a:lnTo>
                    <a:lnTo>
                      <a:pt x="249" y="272"/>
                    </a:lnTo>
                    <a:lnTo>
                      <a:pt x="253" y="272"/>
                    </a:lnTo>
                    <a:lnTo>
                      <a:pt x="257" y="272"/>
                    </a:lnTo>
                    <a:lnTo>
                      <a:pt x="262" y="273"/>
                    </a:lnTo>
                    <a:lnTo>
                      <a:pt x="265" y="273"/>
                    </a:lnTo>
                    <a:lnTo>
                      <a:pt x="270" y="274"/>
                    </a:lnTo>
                    <a:lnTo>
                      <a:pt x="275" y="277"/>
                    </a:lnTo>
                    <a:lnTo>
                      <a:pt x="279" y="278"/>
                    </a:lnTo>
                    <a:lnTo>
                      <a:pt x="284" y="280"/>
                    </a:lnTo>
                    <a:lnTo>
                      <a:pt x="289" y="283"/>
                    </a:lnTo>
                    <a:lnTo>
                      <a:pt x="291" y="284"/>
                    </a:lnTo>
                    <a:lnTo>
                      <a:pt x="294" y="285"/>
                    </a:lnTo>
                    <a:lnTo>
                      <a:pt x="297" y="287"/>
                    </a:lnTo>
                    <a:lnTo>
                      <a:pt x="300" y="289"/>
                    </a:lnTo>
                    <a:lnTo>
                      <a:pt x="301" y="289"/>
                    </a:lnTo>
                    <a:lnTo>
                      <a:pt x="303" y="287"/>
                    </a:lnTo>
                    <a:lnTo>
                      <a:pt x="304" y="286"/>
                    </a:lnTo>
                    <a:lnTo>
                      <a:pt x="307" y="285"/>
                    </a:lnTo>
                    <a:lnTo>
                      <a:pt x="309" y="284"/>
                    </a:lnTo>
                    <a:lnTo>
                      <a:pt x="313" y="283"/>
                    </a:lnTo>
                    <a:lnTo>
                      <a:pt x="315" y="280"/>
                    </a:lnTo>
                    <a:lnTo>
                      <a:pt x="318" y="279"/>
                    </a:lnTo>
                    <a:lnTo>
                      <a:pt x="322" y="277"/>
                    </a:lnTo>
                    <a:lnTo>
                      <a:pt x="327" y="274"/>
                    </a:lnTo>
                    <a:lnTo>
                      <a:pt x="329" y="272"/>
                    </a:lnTo>
                    <a:lnTo>
                      <a:pt x="334" y="270"/>
                    </a:lnTo>
                    <a:lnTo>
                      <a:pt x="339" y="267"/>
                    </a:lnTo>
                    <a:lnTo>
                      <a:pt x="343" y="264"/>
                    </a:lnTo>
                    <a:lnTo>
                      <a:pt x="347" y="260"/>
                    </a:lnTo>
                    <a:lnTo>
                      <a:pt x="352" y="258"/>
                    </a:lnTo>
                    <a:lnTo>
                      <a:pt x="356" y="253"/>
                    </a:lnTo>
                    <a:lnTo>
                      <a:pt x="361" y="251"/>
                    </a:lnTo>
                    <a:lnTo>
                      <a:pt x="366" y="246"/>
                    </a:lnTo>
                    <a:lnTo>
                      <a:pt x="372" y="242"/>
                    </a:lnTo>
                    <a:lnTo>
                      <a:pt x="377" y="238"/>
                    </a:lnTo>
                    <a:lnTo>
                      <a:pt x="380" y="234"/>
                    </a:lnTo>
                    <a:lnTo>
                      <a:pt x="385" y="229"/>
                    </a:lnTo>
                    <a:lnTo>
                      <a:pt x="390" y="226"/>
                    </a:lnTo>
                    <a:lnTo>
                      <a:pt x="394" y="221"/>
                    </a:lnTo>
                    <a:lnTo>
                      <a:pt x="399" y="216"/>
                    </a:lnTo>
                    <a:lnTo>
                      <a:pt x="403" y="210"/>
                    </a:lnTo>
                    <a:lnTo>
                      <a:pt x="406" y="206"/>
                    </a:lnTo>
                    <a:lnTo>
                      <a:pt x="410" y="201"/>
                    </a:lnTo>
                    <a:lnTo>
                      <a:pt x="415" y="195"/>
                    </a:lnTo>
                    <a:lnTo>
                      <a:pt x="415" y="193"/>
                    </a:lnTo>
                    <a:lnTo>
                      <a:pt x="417" y="189"/>
                    </a:lnTo>
                    <a:lnTo>
                      <a:pt x="418" y="187"/>
                    </a:lnTo>
                    <a:lnTo>
                      <a:pt x="419" y="184"/>
                    </a:lnTo>
                    <a:lnTo>
                      <a:pt x="420" y="180"/>
                    </a:lnTo>
                    <a:lnTo>
                      <a:pt x="423" y="175"/>
                    </a:lnTo>
                    <a:lnTo>
                      <a:pt x="424" y="170"/>
                    </a:lnTo>
                    <a:lnTo>
                      <a:pt x="424" y="166"/>
                    </a:lnTo>
                    <a:lnTo>
                      <a:pt x="424" y="164"/>
                    </a:lnTo>
                    <a:lnTo>
                      <a:pt x="424" y="161"/>
                    </a:lnTo>
                    <a:lnTo>
                      <a:pt x="424" y="158"/>
                    </a:lnTo>
                    <a:lnTo>
                      <a:pt x="423" y="155"/>
                    </a:lnTo>
                    <a:lnTo>
                      <a:pt x="422" y="153"/>
                    </a:lnTo>
                    <a:lnTo>
                      <a:pt x="420" y="151"/>
                    </a:lnTo>
                    <a:lnTo>
                      <a:pt x="417" y="149"/>
                    </a:lnTo>
                    <a:lnTo>
                      <a:pt x="413" y="148"/>
                    </a:lnTo>
                    <a:lnTo>
                      <a:pt x="410" y="146"/>
                    </a:lnTo>
                    <a:lnTo>
                      <a:pt x="407" y="146"/>
                    </a:lnTo>
                    <a:lnTo>
                      <a:pt x="405" y="146"/>
                    </a:lnTo>
                    <a:lnTo>
                      <a:pt x="401" y="148"/>
                    </a:lnTo>
                    <a:lnTo>
                      <a:pt x="399" y="148"/>
                    </a:lnTo>
                    <a:lnTo>
                      <a:pt x="396" y="149"/>
                    </a:lnTo>
                    <a:lnTo>
                      <a:pt x="393" y="150"/>
                    </a:lnTo>
                    <a:lnTo>
                      <a:pt x="391" y="152"/>
                    </a:lnTo>
                    <a:lnTo>
                      <a:pt x="387" y="153"/>
                    </a:lnTo>
                    <a:lnTo>
                      <a:pt x="384" y="155"/>
                    </a:lnTo>
                    <a:lnTo>
                      <a:pt x="381" y="157"/>
                    </a:lnTo>
                    <a:lnTo>
                      <a:pt x="379" y="159"/>
                    </a:lnTo>
                    <a:lnTo>
                      <a:pt x="375" y="162"/>
                    </a:lnTo>
                    <a:lnTo>
                      <a:pt x="373" y="164"/>
                    </a:lnTo>
                    <a:lnTo>
                      <a:pt x="371" y="168"/>
                    </a:lnTo>
                    <a:lnTo>
                      <a:pt x="369" y="170"/>
                    </a:lnTo>
                    <a:lnTo>
                      <a:pt x="366" y="175"/>
                    </a:lnTo>
                    <a:lnTo>
                      <a:pt x="364" y="176"/>
                    </a:lnTo>
                    <a:lnTo>
                      <a:pt x="364" y="175"/>
                    </a:lnTo>
                    <a:lnTo>
                      <a:pt x="365" y="172"/>
                    </a:lnTo>
                    <a:lnTo>
                      <a:pt x="366" y="169"/>
                    </a:lnTo>
                    <a:lnTo>
                      <a:pt x="366" y="166"/>
                    </a:lnTo>
                    <a:lnTo>
                      <a:pt x="368" y="163"/>
                    </a:lnTo>
                    <a:lnTo>
                      <a:pt x="369" y="159"/>
                    </a:lnTo>
                    <a:lnTo>
                      <a:pt x="372" y="155"/>
                    </a:lnTo>
                    <a:lnTo>
                      <a:pt x="373" y="150"/>
                    </a:lnTo>
                    <a:lnTo>
                      <a:pt x="375" y="144"/>
                    </a:lnTo>
                    <a:lnTo>
                      <a:pt x="378" y="139"/>
                    </a:lnTo>
                    <a:lnTo>
                      <a:pt x="378" y="136"/>
                    </a:lnTo>
                    <a:lnTo>
                      <a:pt x="379" y="133"/>
                    </a:lnTo>
                    <a:lnTo>
                      <a:pt x="380" y="130"/>
                    </a:lnTo>
                    <a:lnTo>
                      <a:pt x="380" y="126"/>
                    </a:lnTo>
                    <a:lnTo>
                      <a:pt x="381" y="124"/>
                    </a:lnTo>
                    <a:lnTo>
                      <a:pt x="383" y="120"/>
                    </a:lnTo>
                    <a:lnTo>
                      <a:pt x="384" y="117"/>
                    </a:lnTo>
                    <a:lnTo>
                      <a:pt x="385" y="114"/>
                    </a:lnTo>
                    <a:lnTo>
                      <a:pt x="385" y="111"/>
                    </a:lnTo>
                    <a:lnTo>
                      <a:pt x="386" y="107"/>
                    </a:lnTo>
                    <a:lnTo>
                      <a:pt x="386" y="104"/>
                    </a:lnTo>
                    <a:lnTo>
                      <a:pt x="387" y="100"/>
                    </a:lnTo>
                    <a:lnTo>
                      <a:pt x="388" y="97"/>
                    </a:lnTo>
                    <a:lnTo>
                      <a:pt x="390" y="93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91" y="82"/>
                    </a:lnTo>
                    <a:lnTo>
                      <a:pt x="392" y="79"/>
                    </a:lnTo>
                    <a:lnTo>
                      <a:pt x="392" y="75"/>
                    </a:lnTo>
                    <a:lnTo>
                      <a:pt x="393" y="72"/>
                    </a:lnTo>
                    <a:lnTo>
                      <a:pt x="393" y="67"/>
                    </a:lnTo>
                    <a:lnTo>
                      <a:pt x="393" y="63"/>
                    </a:lnTo>
                    <a:lnTo>
                      <a:pt x="394" y="60"/>
                    </a:lnTo>
                    <a:lnTo>
                      <a:pt x="394" y="56"/>
                    </a:lnTo>
                    <a:lnTo>
                      <a:pt x="394" y="53"/>
                    </a:lnTo>
                    <a:lnTo>
                      <a:pt x="394" y="49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3" y="38"/>
                    </a:lnTo>
                    <a:lnTo>
                      <a:pt x="393" y="35"/>
                    </a:lnTo>
                    <a:lnTo>
                      <a:pt x="393" y="32"/>
                    </a:lnTo>
                    <a:lnTo>
                      <a:pt x="393" y="29"/>
                    </a:lnTo>
                    <a:lnTo>
                      <a:pt x="392" y="25"/>
                    </a:lnTo>
                    <a:lnTo>
                      <a:pt x="391" y="22"/>
                    </a:lnTo>
                    <a:lnTo>
                      <a:pt x="391" y="18"/>
                    </a:lnTo>
                    <a:lnTo>
                      <a:pt x="390" y="16"/>
                    </a:lnTo>
                    <a:lnTo>
                      <a:pt x="387" y="11"/>
                    </a:lnTo>
                    <a:lnTo>
                      <a:pt x="386" y="8"/>
                    </a:lnTo>
                    <a:lnTo>
                      <a:pt x="384" y="4"/>
                    </a:lnTo>
                    <a:lnTo>
                      <a:pt x="381" y="3"/>
                    </a:lnTo>
                    <a:lnTo>
                      <a:pt x="379" y="2"/>
                    </a:lnTo>
                    <a:lnTo>
                      <a:pt x="377" y="2"/>
                    </a:lnTo>
                    <a:lnTo>
                      <a:pt x="373" y="0"/>
                    </a:lnTo>
                    <a:lnTo>
                      <a:pt x="371" y="2"/>
                    </a:lnTo>
                    <a:lnTo>
                      <a:pt x="367" y="3"/>
                    </a:lnTo>
                    <a:lnTo>
                      <a:pt x="364" y="5"/>
                    </a:lnTo>
                    <a:lnTo>
                      <a:pt x="360" y="8"/>
                    </a:lnTo>
                    <a:lnTo>
                      <a:pt x="356" y="11"/>
                    </a:lnTo>
                    <a:lnTo>
                      <a:pt x="352" y="15"/>
                    </a:lnTo>
                    <a:lnTo>
                      <a:pt x="348" y="19"/>
                    </a:lnTo>
                    <a:lnTo>
                      <a:pt x="343" y="23"/>
                    </a:lnTo>
                    <a:lnTo>
                      <a:pt x="340" y="28"/>
                    </a:lnTo>
                    <a:lnTo>
                      <a:pt x="335" y="32"/>
                    </a:lnTo>
                    <a:lnTo>
                      <a:pt x="330" y="38"/>
                    </a:lnTo>
                    <a:lnTo>
                      <a:pt x="328" y="42"/>
                    </a:lnTo>
                    <a:lnTo>
                      <a:pt x="326" y="44"/>
                    </a:lnTo>
                    <a:lnTo>
                      <a:pt x="322" y="48"/>
                    </a:lnTo>
                    <a:lnTo>
                      <a:pt x="321" y="50"/>
                    </a:lnTo>
                    <a:lnTo>
                      <a:pt x="318" y="54"/>
                    </a:lnTo>
                    <a:lnTo>
                      <a:pt x="316" y="56"/>
                    </a:lnTo>
                    <a:lnTo>
                      <a:pt x="314" y="60"/>
                    </a:lnTo>
                    <a:lnTo>
                      <a:pt x="311" y="63"/>
                    </a:lnTo>
                    <a:lnTo>
                      <a:pt x="308" y="67"/>
                    </a:lnTo>
                    <a:lnTo>
                      <a:pt x="305" y="70"/>
                    </a:lnTo>
                    <a:lnTo>
                      <a:pt x="303" y="73"/>
                    </a:lnTo>
                    <a:lnTo>
                      <a:pt x="300" y="76"/>
                    </a:lnTo>
                    <a:lnTo>
                      <a:pt x="297" y="80"/>
                    </a:lnTo>
                    <a:lnTo>
                      <a:pt x="295" y="83"/>
                    </a:lnTo>
                    <a:lnTo>
                      <a:pt x="292" y="86"/>
                    </a:lnTo>
                    <a:lnTo>
                      <a:pt x="289" y="91"/>
                    </a:lnTo>
                    <a:lnTo>
                      <a:pt x="286" y="93"/>
                    </a:lnTo>
                    <a:lnTo>
                      <a:pt x="284" y="97"/>
                    </a:lnTo>
                    <a:lnTo>
                      <a:pt x="281" y="100"/>
                    </a:lnTo>
                    <a:lnTo>
                      <a:pt x="278" y="104"/>
                    </a:lnTo>
                    <a:lnTo>
                      <a:pt x="275" y="106"/>
                    </a:lnTo>
                    <a:lnTo>
                      <a:pt x="272" y="110"/>
                    </a:lnTo>
                    <a:lnTo>
                      <a:pt x="270" y="113"/>
                    </a:lnTo>
                    <a:lnTo>
                      <a:pt x="268" y="117"/>
                    </a:lnTo>
                    <a:lnTo>
                      <a:pt x="264" y="119"/>
                    </a:lnTo>
                    <a:lnTo>
                      <a:pt x="260" y="123"/>
                    </a:lnTo>
                    <a:lnTo>
                      <a:pt x="258" y="125"/>
                    </a:lnTo>
                    <a:lnTo>
                      <a:pt x="254" y="129"/>
                    </a:lnTo>
                    <a:lnTo>
                      <a:pt x="251" y="131"/>
                    </a:lnTo>
                    <a:lnTo>
                      <a:pt x="249" y="134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39" y="144"/>
                    </a:lnTo>
                    <a:lnTo>
                      <a:pt x="235" y="146"/>
                    </a:lnTo>
                    <a:lnTo>
                      <a:pt x="232" y="150"/>
                    </a:lnTo>
                    <a:lnTo>
                      <a:pt x="230" y="152"/>
                    </a:lnTo>
                    <a:lnTo>
                      <a:pt x="226" y="155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7" y="164"/>
                    </a:lnTo>
                    <a:lnTo>
                      <a:pt x="213" y="168"/>
                    </a:lnTo>
                    <a:lnTo>
                      <a:pt x="209" y="170"/>
                    </a:lnTo>
                    <a:lnTo>
                      <a:pt x="206" y="172"/>
                    </a:lnTo>
                    <a:lnTo>
                      <a:pt x="202" y="175"/>
                    </a:lnTo>
                    <a:lnTo>
                      <a:pt x="200" y="178"/>
                    </a:lnTo>
                    <a:lnTo>
                      <a:pt x="196" y="181"/>
                    </a:lnTo>
                    <a:lnTo>
                      <a:pt x="193" y="183"/>
                    </a:lnTo>
                    <a:lnTo>
                      <a:pt x="190" y="187"/>
                    </a:lnTo>
                    <a:lnTo>
                      <a:pt x="187" y="189"/>
                    </a:lnTo>
                    <a:lnTo>
                      <a:pt x="183" y="191"/>
                    </a:lnTo>
                    <a:lnTo>
                      <a:pt x="181" y="194"/>
                    </a:lnTo>
                    <a:lnTo>
                      <a:pt x="177" y="197"/>
                    </a:lnTo>
                    <a:lnTo>
                      <a:pt x="174" y="199"/>
                    </a:lnTo>
                    <a:lnTo>
                      <a:pt x="171" y="202"/>
                    </a:lnTo>
                    <a:lnTo>
                      <a:pt x="168" y="204"/>
                    </a:lnTo>
                    <a:lnTo>
                      <a:pt x="166" y="207"/>
                    </a:lnTo>
                    <a:lnTo>
                      <a:pt x="163" y="208"/>
                    </a:lnTo>
                    <a:lnTo>
                      <a:pt x="160" y="212"/>
                    </a:lnTo>
                    <a:lnTo>
                      <a:pt x="157" y="213"/>
                    </a:lnTo>
                    <a:lnTo>
                      <a:pt x="154" y="215"/>
                    </a:lnTo>
                    <a:lnTo>
                      <a:pt x="148" y="219"/>
                    </a:lnTo>
                    <a:lnTo>
                      <a:pt x="144" y="223"/>
                    </a:lnTo>
                    <a:lnTo>
                      <a:pt x="139" y="227"/>
                    </a:lnTo>
                    <a:lnTo>
                      <a:pt x="135" y="231"/>
                    </a:lnTo>
                    <a:lnTo>
                      <a:pt x="130" y="233"/>
                    </a:lnTo>
                    <a:lnTo>
                      <a:pt x="126" y="236"/>
                    </a:lnTo>
                    <a:lnTo>
                      <a:pt x="123" y="239"/>
                    </a:lnTo>
                    <a:lnTo>
                      <a:pt x="120" y="241"/>
                    </a:lnTo>
                    <a:lnTo>
                      <a:pt x="117" y="242"/>
                    </a:lnTo>
                    <a:lnTo>
                      <a:pt x="115" y="245"/>
                    </a:lnTo>
                    <a:lnTo>
                      <a:pt x="112" y="247"/>
                    </a:lnTo>
                    <a:lnTo>
                      <a:pt x="111" y="248"/>
                    </a:lnTo>
                    <a:lnTo>
                      <a:pt x="0" y="309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0" name="Freeform 349"/>
              <p:cNvSpPr>
                <a:spLocks/>
              </p:cNvSpPr>
              <p:nvPr/>
            </p:nvSpPr>
            <p:spPr bwMode="auto">
              <a:xfrm>
                <a:off x="1727" y="1382"/>
                <a:ext cx="88" cy="57"/>
              </a:xfrm>
              <a:custGeom>
                <a:avLst/>
                <a:gdLst>
                  <a:gd name="T0" fmla="*/ 0 w 264"/>
                  <a:gd name="T1" fmla="*/ 0 h 172"/>
                  <a:gd name="T2" fmla="*/ 0 w 264"/>
                  <a:gd name="T3" fmla="*/ 0 h 172"/>
                  <a:gd name="T4" fmla="*/ 0 w 264"/>
                  <a:gd name="T5" fmla="*/ 0 h 172"/>
                  <a:gd name="T6" fmla="*/ 0 w 264"/>
                  <a:gd name="T7" fmla="*/ 0 h 172"/>
                  <a:gd name="T8" fmla="*/ 0 w 264"/>
                  <a:gd name="T9" fmla="*/ 0 h 172"/>
                  <a:gd name="T10" fmla="*/ 0 w 264"/>
                  <a:gd name="T11" fmla="*/ 0 h 172"/>
                  <a:gd name="T12" fmla="*/ 0 w 264"/>
                  <a:gd name="T13" fmla="*/ 0 h 172"/>
                  <a:gd name="T14" fmla="*/ 0 w 264"/>
                  <a:gd name="T15" fmla="*/ 0 h 172"/>
                  <a:gd name="T16" fmla="*/ 0 w 264"/>
                  <a:gd name="T17" fmla="*/ 0 h 172"/>
                  <a:gd name="T18" fmla="*/ 0 w 264"/>
                  <a:gd name="T19" fmla="*/ 0 h 172"/>
                  <a:gd name="T20" fmla="*/ 0 w 264"/>
                  <a:gd name="T21" fmla="*/ 0 h 172"/>
                  <a:gd name="T22" fmla="*/ 0 w 264"/>
                  <a:gd name="T23" fmla="*/ 0 h 172"/>
                  <a:gd name="T24" fmla="*/ 0 w 264"/>
                  <a:gd name="T25" fmla="*/ 0 h 172"/>
                  <a:gd name="T26" fmla="*/ 0 w 264"/>
                  <a:gd name="T27" fmla="*/ 0 h 172"/>
                  <a:gd name="T28" fmla="*/ 0 w 264"/>
                  <a:gd name="T29" fmla="*/ 0 h 172"/>
                  <a:gd name="T30" fmla="*/ 0 w 264"/>
                  <a:gd name="T31" fmla="*/ 0 h 172"/>
                  <a:gd name="T32" fmla="*/ 0 w 264"/>
                  <a:gd name="T33" fmla="*/ 0 h 172"/>
                  <a:gd name="T34" fmla="*/ 0 w 264"/>
                  <a:gd name="T35" fmla="*/ 0 h 172"/>
                  <a:gd name="T36" fmla="*/ 0 w 264"/>
                  <a:gd name="T37" fmla="*/ 0 h 172"/>
                  <a:gd name="T38" fmla="*/ 0 w 264"/>
                  <a:gd name="T39" fmla="*/ 0 h 172"/>
                  <a:gd name="T40" fmla="*/ 0 w 264"/>
                  <a:gd name="T41" fmla="*/ 0 h 172"/>
                  <a:gd name="T42" fmla="*/ 0 w 264"/>
                  <a:gd name="T43" fmla="*/ 0 h 172"/>
                  <a:gd name="T44" fmla="*/ 0 w 264"/>
                  <a:gd name="T45" fmla="*/ 0 h 172"/>
                  <a:gd name="T46" fmla="*/ 0 w 264"/>
                  <a:gd name="T47" fmla="*/ 0 h 172"/>
                  <a:gd name="T48" fmla="*/ 0 w 264"/>
                  <a:gd name="T49" fmla="*/ 0 h 172"/>
                  <a:gd name="T50" fmla="*/ 0 w 264"/>
                  <a:gd name="T51" fmla="*/ 0 h 172"/>
                  <a:gd name="T52" fmla="*/ 0 w 264"/>
                  <a:gd name="T53" fmla="*/ 0 h 172"/>
                  <a:gd name="T54" fmla="*/ 0 w 264"/>
                  <a:gd name="T55" fmla="*/ 0 h 172"/>
                  <a:gd name="T56" fmla="*/ 0 w 264"/>
                  <a:gd name="T57" fmla="*/ 0 h 172"/>
                  <a:gd name="T58" fmla="*/ 0 w 264"/>
                  <a:gd name="T59" fmla="*/ 0 h 172"/>
                  <a:gd name="T60" fmla="*/ 0 w 264"/>
                  <a:gd name="T61" fmla="*/ 0 h 172"/>
                  <a:gd name="T62" fmla="*/ 0 w 264"/>
                  <a:gd name="T63" fmla="*/ 0 h 172"/>
                  <a:gd name="T64" fmla="*/ 0 w 264"/>
                  <a:gd name="T65" fmla="*/ 0 h 172"/>
                  <a:gd name="T66" fmla="*/ 0 w 264"/>
                  <a:gd name="T67" fmla="*/ 0 h 172"/>
                  <a:gd name="T68" fmla="*/ 0 w 264"/>
                  <a:gd name="T69" fmla="*/ 0 h 172"/>
                  <a:gd name="T70" fmla="*/ 0 w 264"/>
                  <a:gd name="T71" fmla="*/ 0 h 172"/>
                  <a:gd name="T72" fmla="*/ 0 w 264"/>
                  <a:gd name="T73" fmla="*/ 0 h 172"/>
                  <a:gd name="T74" fmla="*/ 0 w 264"/>
                  <a:gd name="T75" fmla="*/ 0 h 172"/>
                  <a:gd name="T76" fmla="*/ 0 w 264"/>
                  <a:gd name="T77" fmla="*/ 0 h 172"/>
                  <a:gd name="T78" fmla="*/ 0 w 264"/>
                  <a:gd name="T79" fmla="*/ 0 h 172"/>
                  <a:gd name="T80" fmla="*/ 0 w 264"/>
                  <a:gd name="T81" fmla="*/ 0 h 172"/>
                  <a:gd name="T82" fmla="*/ 0 w 264"/>
                  <a:gd name="T83" fmla="*/ 0 h 172"/>
                  <a:gd name="T84" fmla="*/ 0 w 264"/>
                  <a:gd name="T85" fmla="*/ 0 h 172"/>
                  <a:gd name="T86" fmla="*/ 0 w 264"/>
                  <a:gd name="T87" fmla="*/ 0 h 172"/>
                  <a:gd name="T88" fmla="*/ 0 w 264"/>
                  <a:gd name="T89" fmla="*/ 0 h 172"/>
                  <a:gd name="T90" fmla="*/ 0 w 264"/>
                  <a:gd name="T91" fmla="*/ 0 h 172"/>
                  <a:gd name="T92" fmla="*/ 0 w 264"/>
                  <a:gd name="T93" fmla="*/ 0 h 172"/>
                  <a:gd name="T94" fmla="*/ 0 w 264"/>
                  <a:gd name="T95" fmla="*/ 0 h 172"/>
                  <a:gd name="T96" fmla="*/ 0 w 264"/>
                  <a:gd name="T97" fmla="*/ 0 h 172"/>
                  <a:gd name="T98" fmla="*/ 0 w 264"/>
                  <a:gd name="T99" fmla="*/ 0 h 172"/>
                  <a:gd name="T100" fmla="*/ 0 w 264"/>
                  <a:gd name="T101" fmla="*/ 0 h 172"/>
                  <a:gd name="T102" fmla="*/ 0 w 264"/>
                  <a:gd name="T103" fmla="*/ 0 h 172"/>
                  <a:gd name="T104" fmla="*/ 0 w 264"/>
                  <a:gd name="T105" fmla="*/ 0 h 172"/>
                  <a:gd name="T106" fmla="*/ 0 w 264"/>
                  <a:gd name="T107" fmla="*/ 0 h 172"/>
                  <a:gd name="T108" fmla="*/ 0 w 264"/>
                  <a:gd name="T109" fmla="*/ 0 h 172"/>
                  <a:gd name="T110" fmla="*/ 0 w 264"/>
                  <a:gd name="T111" fmla="*/ 0 h 1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4"/>
                  <a:gd name="T169" fmla="*/ 0 h 172"/>
                  <a:gd name="T170" fmla="*/ 264 w 264"/>
                  <a:gd name="T171" fmla="*/ 172 h 1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4" h="172">
                    <a:moveTo>
                      <a:pt x="235" y="1"/>
                    </a:moveTo>
                    <a:lnTo>
                      <a:pt x="233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26" y="1"/>
                    </a:lnTo>
                    <a:lnTo>
                      <a:pt x="223" y="1"/>
                    </a:lnTo>
                    <a:lnTo>
                      <a:pt x="219" y="2"/>
                    </a:lnTo>
                    <a:lnTo>
                      <a:pt x="216" y="2"/>
                    </a:lnTo>
                    <a:lnTo>
                      <a:pt x="211" y="4"/>
                    </a:lnTo>
                    <a:lnTo>
                      <a:pt x="206" y="4"/>
                    </a:lnTo>
                    <a:lnTo>
                      <a:pt x="201" y="7"/>
                    </a:lnTo>
                    <a:lnTo>
                      <a:pt x="195" y="8"/>
                    </a:lnTo>
                    <a:lnTo>
                      <a:pt x="191" y="10"/>
                    </a:lnTo>
                    <a:lnTo>
                      <a:pt x="187" y="11"/>
                    </a:lnTo>
                    <a:lnTo>
                      <a:pt x="184" y="13"/>
                    </a:lnTo>
                    <a:lnTo>
                      <a:pt x="181" y="14"/>
                    </a:lnTo>
                    <a:lnTo>
                      <a:pt x="178" y="15"/>
                    </a:lnTo>
                    <a:lnTo>
                      <a:pt x="174" y="16"/>
                    </a:lnTo>
                    <a:lnTo>
                      <a:pt x="172" y="17"/>
                    </a:lnTo>
                    <a:lnTo>
                      <a:pt x="168" y="18"/>
                    </a:lnTo>
                    <a:lnTo>
                      <a:pt x="165" y="21"/>
                    </a:lnTo>
                    <a:lnTo>
                      <a:pt x="161" y="22"/>
                    </a:lnTo>
                    <a:lnTo>
                      <a:pt x="157" y="23"/>
                    </a:lnTo>
                    <a:lnTo>
                      <a:pt x="153" y="24"/>
                    </a:lnTo>
                    <a:lnTo>
                      <a:pt x="150" y="27"/>
                    </a:lnTo>
                    <a:lnTo>
                      <a:pt x="146" y="28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4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123" y="40"/>
                    </a:lnTo>
                    <a:lnTo>
                      <a:pt x="120" y="43"/>
                    </a:lnTo>
                    <a:lnTo>
                      <a:pt x="115" y="45"/>
                    </a:lnTo>
                    <a:lnTo>
                      <a:pt x="111" y="48"/>
                    </a:lnTo>
                    <a:lnTo>
                      <a:pt x="108" y="49"/>
                    </a:lnTo>
                    <a:lnTo>
                      <a:pt x="104" y="53"/>
                    </a:lnTo>
                    <a:lnTo>
                      <a:pt x="99" y="55"/>
                    </a:lnTo>
                    <a:lnTo>
                      <a:pt x="95" y="58"/>
                    </a:lnTo>
                    <a:lnTo>
                      <a:pt x="90" y="60"/>
                    </a:lnTo>
                    <a:lnTo>
                      <a:pt x="86" y="64"/>
                    </a:lnTo>
                    <a:lnTo>
                      <a:pt x="83" y="66"/>
                    </a:lnTo>
                    <a:lnTo>
                      <a:pt x="78" y="69"/>
                    </a:lnTo>
                    <a:lnTo>
                      <a:pt x="74" y="73"/>
                    </a:lnTo>
                    <a:lnTo>
                      <a:pt x="70" y="75"/>
                    </a:lnTo>
                    <a:lnTo>
                      <a:pt x="66" y="79"/>
                    </a:lnTo>
                    <a:lnTo>
                      <a:pt x="61" y="83"/>
                    </a:lnTo>
                    <a:lnTo>
                      <a:pt x="58" y="85"/>
                    </a:lnTo>
                    <a:lnTo>
                      <a:pt x="54" y="88"/>
                    </a:lnTo>
                    <a:lnTo>
                      <a:pt x="50" y="92"/>
                    </a:lnTo>
                    <a:lnTo>
                      <a:pt x="46" y="96"/>
                    </a:lnTo>
                    <a:lnTo>
                      <a:pt x="41" y="99"/>
                    </a:lnTo>
                    <a:lnTo>
                      <a:pt x="38" y="104"/>
                    </a:lnTo>
                    <a:lnTo>
                      <a:pt x="33" y="106"/>
                    </a:lnTo>
                    <a:lnTo>
                      <a:pt x="29" y="110"/>
                    </a:lnTo>
                    <a:lnTo>
                      <a:pt x="26" y="113"/>
                    </a:lnTo>
                    <a:lnTo>
                      <a:pt x="22" y="117"/>
                    </a:lnTo>
                    <a:lnTo>
                      <a:pt x="19" y="119"/>
                    </a:lnTo>
                    <a:lnTo>
                      <a:pt x="16" y="123"/>
                    </a:lnTo>
                    <a:lnTo>
                      <a:pt x="13" y="126"/>
                    </a:lnTo>
                    <a:lnTo>
                      <a:pt x="12" y="129"/>
                    </a:lnTo>
                    <a:lnTo>
                      <a:pt x="7" y="134"/>
                    </a:lnTo>
                    <a:lnTo>
                      <a:pt x="5" y="139"/>
                    </a:lnTo>
                    <a:lnTo>
                      <a:pt x="2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2" y="161"/>
                    </a:lnTo>
                    <a:lnTo>
                      <a:pt x="3" y="163"/>
                    </a:lnTo>
                    <a:lnTo>
                      <a:pt x="7" y="166"/>
                    </a:lnTo>
                    <a:lnTo>
                      <a:pt x="9" y="167"/>
                    </a:lnTo>
                    <a:lnTo>
                      <a:pt x="13" y="169"/>
                    </a:lnTo>
                    <a:lnTo>
                      <a:pt x="16" y="169"/>
                    </a:lnTo>
                    <a:lnTo>
                      <a:pt x="21" y="170"/>
                    </a:lnTo>
                    <a:lnTo>
                      <a:pt x="26" y="170"/>
                    </a:lnTo>
                    <a:lnTo>
                      <a:pt x="31" y="172"/>
                    </a:lnTo>
                    <a:lnTo>
                      <a:pt x="35" y="170"/>
                    </a:lnTo>
                    <a:lnTo>
                      <a:pt x="41" y="170"/>
                    </a:lnTo>
                    <a:lnTo>
                      <a:pt x="44" y="170"/>
                    </a:lnTo>
                    <a:lnTo>
                      <a:pt x="47" y="170"/>
                    </a:lnTo>
                    <a:lnTo>
                      <a:pt x="51" y="170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59" y="170"/>
                    </a:lnTo>
                    <a:lnTo>
                      <a:pt x="63" y="169"/>
                    </a:lnTo>
                    <a:lnTo>
                      <a:pt x="65" y="169"/>
                    </a:lnTo>
                    <a:lnTo>
                      <a:pt x="69" y="169"/>
                    </a:lnTo>
                    <a:lnTo>
                      <a:pt x="72" y="169"/>
                    </a:lnTo>
                    <a:lnTo>
                      <a:pt x="76" y="168"/>
                    </a:lnTo>
                    <a:lnTo>
                      <a:pt x="78" y="168"/>
                    </a:lnTo>
                    <a:lnTo>
                      <a:pt x="82" y="167"/>
                    </a:lnTo>
                    <a:lnTo>
                      <a:pt x="84" y="167"/>
                    </a:lnTo>
                    <a:lnTo>
                      <a:pt x="88" y="166"/>
                    </a:lnTo>
                    <a:lnTo>
                      <a:pt x="91" y="166"/>
                    </a:lnTo>
                    <a:lnTo>
                      <a:pt x="95" y="166"/>
                    </a:lnTo>
                    <a:lnTo>
                      <a:pt x="97" y="164"/>
                    </a:lnTo>
                    <a:lnTo>
                      <a:pt x="101" y="164"/>
                    </a:lnTo>
                    <a:lnTo>
                      <a:pt x="104" y="164"/>
                    </a:lnTo>
                    <a:lnTo>
                      <a:pt x="106" y="163"/>
                    </a:lnTo>
                    <a:lnTo>
                      <a:pt x="109" y="162"/>
                    </a:lnTo>
                    <a:lnTo>
                      <a:pt x="112" y="161"/>
                    </a:lnTo>
                    <a:lnTo>
                      <a:pt x="115" y="161"/>
                    </a:lnTo>
                    <a:lnTo>
                      <a:pt x="118" y="160"/>
                    </a:lnTo>
                    <a:lnTo>
                      <a:pt x="122" y="160"/>
                    </a:lnTo>
                    <a:lnTo>
                      <a:pt x="124" y="158"/>
                    </a:lnTo>
                    <a:lnTo>
                      <a:pt x="128" y="158"/>
                    </a:lnTo>
                    <a:lnTo>
                      <a:pt x="130" y="157"/>
                    </a:lnTo>
                    <a:lnTo>
                      <a:pt x="134" y="156"/>
                    </a:lnTo>
                    <a:lnTo>
                      <a:pt x="137" y="155"/>
                    </a:lnTo>
                    <a:lnTo>
                      <a:pt x="140" y="155"/>
                    </a:lnTo>
                    <a:lnTo>
                      <a:pt x="142" y="154"/>
                    </a:lnTo>
                    <a:lnTo>
                      <a:pt x="146" y="153"/>
                    </a:lnTo>
                    <a:lnTo>
                      <a:pt x="149" y="151"/>
                    </a:lnTo>
                    <a:lnTo>
                      <a:pt x="153" y="150"/>
                    </a:lnTo>
                    <a:lnTo>
                      <a:pt x="155" y="149"/>
                    </a:lnTo>
                    <a:lnTo>
                      <a:pt x="157" y="148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7" y="144"/>
                    </a:lnTo>
                    <a:lnTo>
                      <a:pt x="169" y="143"/>
                    </a:lnTo>
                    <a:lnTo>
                      <a:pt x="173" y="142"/>
                    </a:lnTo>
                    <a:lnTo>
                      <a:pt x="176" y="142"/>
                    </a:lnTo>
                    <a:lnTo>
                      <a:pt x="181" y="138"/>
                    </a:lnTo>
                    <a:lnTo>
                      <a:pt x="187" y="136"/>
                    </a:lnTo>
                    <a:lnTo>
                      <a:pt x="189" y="135"/>
                    </a:lnTo>
                    <a:lnTo>
                      <a:pt x="193" y="134"/>
                    </a:lnTo>
                    <a:lnTo>
                      <a:pt x="195" y="131"/>
                    </a:lnTo>
                    <a:lnTo>
                      <a:pt x="199" y="131"/>
                    </a:lnTo>
                    <a:lnTo>
                      <a:pt x="204" y="126"/>
                    </a:lnTo>
                    <a:lnTo>
                      <a:pt x="208" y="124"/>
                    </a:lnTo>
                    <a:lnTo>
                      <a:pt x="213" y="121"/>
                    </a:lnTo>
                    <a:lnTo>
                      <a:pt x="219" y="117"/>
                    </a:lnTo>
                    <a:lnTo>
                      <a:pt x="223" y="112"/>
                    </a:lnTo>
                    <a:lnTo>
                      <a:pt x="227" y="109"/>
                    </a:lnTo>
                    <a:lnTo>
                      <a:pt x="232" y="105"/>
                    </a:lnTo>
                    <a:lnTo>
                      <a:pt x="237" y="102"/>
                    </a:lnTo>
                    <a:lnTo>
                      <a:pt x="240" y="97"/>
                    </a:lnTo>
                    <a:lnTo>
                      <a:pt x="244" y="92"/>
                    </a:lnTo>
                    <a:lnTo>
                      <a:pt x="248" y="87"/>
                    </a:lnTo>
                    <a:lnTo>
                      <a:pt x="250" y="83"/>
                    </a:lnTo>
                    <a:lnTo>
                      <a:pt x="253" y="78"/>
                    </a:lnTo>
                    <a:lnTo>
                      <a:pt x="256" y="73"/>
                    </a:lnTo>
                    <a:lnTo>
                      <a:pt x="258" y="67"/>
                    </a:lnTo>
                    <a:lnTo>
                      <a:pt x="261" y="62"/>
                    </a:lnTo>
                    <a:lnTo>
                      <a:pt x="261" y="59"/>
                    </a:lnTo>
                    <a:lnTo>
                      <a:pt x="262" y="55"/>
                    </a:lnTo>
                    <a:lnTo>
                      <a:pt x="262" y="53"/>
                    </a:lnTo>
                    <a:lnTo>
                      <a:pt x="263" y="51"/>
                    </a:lnTo>
                    <a:lnTo>
                      <a:pt x="263" y="46"/>
                    </a:lnTo>
                    <a:lnTo>
                      <a:pt x="264" y="41"/>
                    </a:lnTo>
                    <a:lnTo>
                      <a:pt x="264" y="36"/>
                    </a:lnTo>
                    <a:lnTo>
                      <a:pt x="264" y="33"/>
                    </a:lnTo>
                    <a:lnTo>
                      <a:pt x="264" y="29"/>
                    </a:lnTo>
                    <a:lnTo>
                      <a:pt x="264" y="26"/>
                    </a:lnTo>
                    <a:lnTo>
                      <a:pt x="263" y="23"/>
                    </a:lnTo>
                    <a:lnTo>
                      <a:pt x="262" y="20"/>
                    </a:lnTo>
                    <a:lnTo>
                      <a:pt x="261" y="17"/>
                    </a:lnTo>
                    <a:lnTo>
                      <a:pt x="259" y="15"/>
                    </a:lnTo>
                    <a:lnTo>
                      <a:pt x="257" y="10"/>
                    </a:lnTo>
                    <a:lnTo>
                      <a:pt x="255" y="8"/>
                    </a:lnTo>
                    <a:lnTo>
                      <a:pt x="251" y="4"/>
                    </a:lnTo>
                    <a:lnTo>
                      <a:pt x="248" y="3"/>
                    </a:lnTo>
                    <a:lnTo>
                      <a:pt x="244" y="2"/>
                    </a:lnTo>
                    <a:lnTo>
                      <a:pt x="242" y="1"/>
                    </a:lnTo>
                    <a:lnTo>
                      <a:pt x="237" y="1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1" name="Freeform 350"/>
              <p:cNvSpPr>
                <a:spLocks/>
              </p:cNvSpPr>
              <p:nvPr/>
            </p:nvSpPr>
            <p:spPr bwMode="auto">
              <a:xfrm>
                <a:off x="1622" y="1523"/>
                <a:ext cx="52" cy="100"/>
              </a:xfrm>
              <a:custGeom>
                <a:avLst/>
                <a:gdLst>
                  <a:gd name="T0" fmla="*/ 0 w 158"/>
                  <a:gd name="T1" fmla="*/ 0 h 300"/>
                  <a:gd name="T2" fmla="*/ 0 w 158"/>
                  <a:gd name="T3" fmla="*/ 0 h 300"/>
                  <a:gd name="T4" fmla="*/ 0 w 158"/>
                  <a:gd name="T5" fmla="*/ 0 h 300"/>
                  <a:gd name="T6" fmla="*/ 0 w 158"/>
                  <a:gd name="T7" fmla="*/ 0 h 300"/>
                  <a:gd name="T8" fmla="*/ 0 w 158"/>
                  <a:gd name="T9" fmla="*/ 0 h 300"/>
                  <a:gd name="T10" fmla="*/ 0 w 158"/>
                  <a:gd name="T11" fmla="*/ 0 h 300"/>
                  <a:gd name="T12" fmla="*/ 0 w 158"/>
                  <a:gd name="T13" fmla="*/ 0 h 300"/>
                  <a:gd name="T14" fmla="*/ 0 w 158"/>
                  <a:gd name="T15" fmla="*/ 0 h 300"/>
                  <a:gd name="T16" fmla="*/ 0 w 158"/>
                  <a:gd name="T17" fmla="*/ 0 h 300"/>
                  <a:gd name="T18" fmla="*/ 0 w 158"/>
                  <a:gd name="T19" fmla="*/ 0 h 300"/>
                  <a:gd name="T20" fmla="*/ 0 w 158"/>
                  <a:gd name="T21" fmla="*/ 0 h 300"/>
                  <a:gd name="T22" fmla="*/ 0 w 158"/>
                  <a:gd name="T23" fmla="*/ 0 h 300"/>
                  <a:gd name="T24" fmla="*/ 0 w 158"/>
                  <a:gd name="T25" fmla="*/ 0 h 300"/>
                  <a:gd name="T26" fmla="*/ 0 w 158"/>
                  <a:gd name="T27" fmla="*/ 0 h 300"/>
                  <a:gd name="T28" fmla="*/ 0 w 158"/>
                  <a:gd name="T29" fmla="*/ 0 h 300"/>
                  <a:gd name="T30" fmla="*/ 0 w 158"/>
                  <a:gd name="T31" fmla="*/ 0 h 300"/>
                  <a:gd name="T32" fmla="*/ 0 w 158"/>
                  <a:gd name="T33" fmla="*/ 0 h 300"/>
                  <a:gd name="T34" fmla="*/ 0 w 158"/>
                  <a:gd name="T35" fmla="*/ 0 h 300"/>
                  <a:gd name="T36" fmla="*/ 0 w 158"/>
                  <a:gd name="T37" fmla="*/ 0 h 300"/>
                  <a:gd name="T38" fmla="*/ 0 w 158"/>
                  <a:gd name="T39" fmla="*/ 0 h 300"/>
                  <a:gd name="T40" fmla="*/ 0 w 158"/>
                  <a:gd name="T41" fmla="*/ 0 h 300"/>
                  <a:gd name="T42" fmla="*/ 0 w 158"/>
                  <a:gd name="T43" fmla="*/ 0 h 300"/>
                  <a:gd name="T44" fmla="*/ 0 w 158"/>
                  <a:gd name="T45" fmla="*/ 0 h 300"/>
                  <a:gd name="T46" fmla="*/ 0 w 158"/>
                  <a:gd name="T47" fmla="*/ 0 h 300"/>
                  <a:gd name="T48" fmla="*/ 0 w 158"/>
                  <a:gd name="T49" fmla="*/ 0 h 300"/>
                  <a:gd name="T50" fmla="*/ 0 w 158"/>
                  <a:gd name="T51" fmla="*/ 0 h 300"/>
                  <a:gd name="T52" fmla="*/ 0 w 158"/>
                  <a:gd name="T53" fmla="*/ 0 h 300"/>
                  <a:gd name="T54" fmla="*/ 0 w 158"/>
                  <a:gd name="T55" fmla="*/ 0 h 300"/>
                  <a:gd name="T56" fmla="*/ 0 w 158"/>
                  <a:gd name="T57" fmla="*/ 0 h 300"/>
                  <a:gd name="T58" fmla="*/ 0 w 158"/>
                  <a:gd name="T59" fmla="*/ 0 h 300"/>
                  <a:gd name="T60" fmla="*/ 0 w 158"/>
                  <a:gd name="T61" fmla="*/ 0 h 300"/>
                  <a:gd name="T62" fmla="*/ 0 w 158"/>
                  <a:gd name="T63" fmla="*/ 0 h 300"/>
                  <a:gd name="T64" fmla="*/ 0 w 158"/>
                  <a:gd name="T65" fmla="*/ 0 h 300"/>
                  <a:gd name="T66" fmla="*/ 0 w 158"/>
                  <a:gd name="T67" fmla="*/ 0 h 300"/>
                  <a:gd name="T68" fmla="*/ 0 w 158"/>
                  <a:gd name="T69" fmla="*/ 0 h 300"/>
                  <a:gd name="T70" fmla="*/ 0 w 158"/>
                  <a:gd name="T71" fmla="*/ 0 h 300"/>
                  <a:gd name="T72" fmla="*/ 0 w 158"/>
                  <a:gd name="T73" fmla="*/ 0 h 300"/>
                  <a:gd name="T74" fmla="*/ 0 w 158"/>
                  <a:gd name="T75" fmla="*/ 0 h 300"/>
                  <a:gd name="T76" fmla="*/ 0 w 158"/>
                  <a:gd name="T77" fmla="*/ 0 h 300"/>
                  <a:gd name="T78" fmla="*/ 0 w 158"/>
                  <a:gd name="T79" fmla="*/ 0 h 300"/>
                  <a:gd name="T80" fmla="*/ 0 w 158"/>
                  <a:gd name="T81" fmla="*/ 0 h 300"/>
                  <a:gd name="T82" fmla="*/ 0 w 158"/>
                  <a:gd name="T83" fmla="*/ 0 h 300"/>
                  <a:gd name="T84" fmla="*/ 0 w 158"/>
                  <a:gd name="T85" fmla="*/ 0 h 300"/>
                  <a:gd name="T86" fmla="*/ 0 w 158"/>
                  <a:gd name="T87" fmla="*/ 0 h 300"/>
                  <a:gd name="T88" fmla="*/ 0 w 158"/>
                  <a:gd name="T89" fmla="*/ 0 h 300"/>
                  <a:gd name="T90" fmla="*/ 0 w 158"/>
                  <a:gd name="T91" fmla="*/ 0 h 300"/>
                  <a:gd name="T92" fmla="*/ 0 w 158"/>
                  <a:gd name="T93" fmla="*/ 0 h 3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8"/>
                  <a:gd name="T142" fmla="*/ 0 h 300"/>
                  <a:gd name="T143" fmla="*/ 158 w 158"/>
                  <a:gd name="T144" fmla="*/ 300 h 3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8" h="300">
                    <a:moveTo>
                      <a:pt x="85" y="51"/>
                    </a:moveTo>
                    <a:lnTo>
                      <a:pt x="85" y="50"/>
                    </a:lnTo>
                    <a:lnTo>
                      <a:pt x="86" y="48"/>
                    </a:lnTo>
                    <a:lnTo>
                      <a:pt x="88" y="44"/>
                    </a:lnTo>
                    <a:lnTo>
                      <a:pt x="92" y="41"/>
                    </a:lnTo>
                    <a:lnTo>
                      <a:pt x="94" y="37"/>
                    </a:lnTo>
                    <a:lnTo>
                      <a:pt x="96" y="35"/>
                    </a:lnTo>
                    <a:lnTo>
                      <a:pt x="98" y="31"/>
                    </a:lnTo>
                    <a:lnTo>
                      <a:pt x="101" y="29"/>
                    </a:lnTo>
                    <a:lnTo>
                      <a:pt x="104" y="25"/>
                    </a:lnTo>
                    <a:lnTo>
                      <a:pt x="106" y="23"/>
                    </a:lnTo>
                    <a:lnTo>
                      <a:pt x="109" y="20"/>
                    </a:lnTo>
                    <a:lnTo>
                      <a:pt x="112" y="17"/>
                    </a:lnTo>
                    <a:lnTo>
                      <a:pt x="115" y="14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4" y="6"/>
                    </a:lnTo>
                    <a:lnTo>
                      <a:pt x="126" y="5"/>
                    </a:lnTo>
                    <a:lnTo>
                      <a:pt x="130" y="3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47" y="1"/>
                    </a:lnTo>
                    <a:lnTo>
                      <a:pt x="150" y="4"/>
                    </a:lnTo>
                    <a:lnTo>
                      <a:pt x="152" y="6"/>
                    </a:lnTo>
                    <a:lnTo>
                      <a:pt x="155" y="10"/>
                    </a:lnTo>
                    <a:lnTo>
                      <a:pt x="156" y="13"/>
                    </a:lnTo>
                    <a:lnTo>
                      <a:pt x="157" y="17"/>
                    </a:lnTo>
                    <a:lnTo>
                      <a:pt x="157" y="20"/>
                    </a:lnTo>
                    <a:lnTo>
                      <a:pt x="158" y="25"/>
                    </a:lnTo>
                    <a:lnTo>
                      <a:pt x="158" y="30"/>
                    </a:lnTo>
                    <a:lnTo>
                      <a:pt x="158" y="35"/>
                    </a:lnTo>
                    <a:lnTo>
                      <a:pt x="158" y="37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6"/>
                    </a:lnTo>
                    <a:lnTo>
                      <a:pt x="157" y="49"/>
                    </a:lnTo>
                    <a:lnTo>
                      <a:pt x="157" y="51"/>
                    </a:lnTo>
                    <a:lnTo>
                      <a:pt x="156" y="55"/>
                    </a:lnTo>
                    <a:lnTo>
                      <a:pt x="156" y="58"/>
                    </a:lnTo>
                    <a:lnTo>
                      <a:pt x="155" y="61"/>
                    </a:lnTo>
                    <a:lnTo>
                      <a:pt x="155" y="64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4"/>
                    </a:lnTo>
                    <a:lnTo>
                      <a:pt x="151" y="77"/>
                    </a:lnTo>
                    <a:lnTo>
                      <a:pt x="150" y="80"/>
                    </a:lnTo>
                    <a:lnTo>
                      <a:pt x="150" y="83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47" y="93"/>
                    </a:lnTo>
                    <a:lnTo>
                      <a:pt x="146" y="96"/>
                    </a:lnTo>
                    <a:lnTo>
                      <a:pt x="145" y="99"/>
                    </a:lnTo>
                    <a:lnTo>
                      <a:pt x="144" y="102"/>
                    </a:lnTo>
                    <a:lnTo>
                      <a:pt x="143" y="106"/>
                    </a:lnTo>
                    <a:lnTo>
                      <a:pt x="143" y="108"/>
                    </a:lnTo>
                    <a:lnTo>
                      <a:pt x="141" y="112"/>
                    </a:lnTo>
                    <a:lnTo>
                      <a:pt x="140" y="115"/>
                    </a:lnTo>
                    <a:lnTo>
                      <a:pt x="140" y="119"/>
                    </a:lnTo>
                    <a:lnTo>
                      <a:pt x="139" y="121"/>
                    </a:lnTo>
                    <a:lnTo>
                      <a:pt x="138" y="124"/>
                    </a:lnTo>
                    <a:lnTo>
                      <a:pt x="137" y="127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7"/>
                    </a:lnTo>
                    <a:lnTo>
                      <a:pt x="134" y="139"/>
                    </a:lnTo>
                    <a:lnTo>
                      <a:pt x="133" y="143"/>
                    </a:lnTo>
                    <a:lnTo>
                      <a:pt x="133" y="145"/>
                    </a:lnTo>
                    <a:lnTo>
                      <a:pt x="131" y="150"/>
                    </a:lnTo>
                    <a:lnTo>
                      <a:pt x="130" y="156"/>
                    </a:lnTo>
                    <a:lnTo>
                      <a:pt x="130" y="159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28" y="172"/>
                    </a:lnTo>
                    <a:lnTo>
                      <a:pt x="128" y="176"/>
                    </a:lnTo>
                    <a:lnTo>
                      <a:pt x="130" y="179"/>
                    </a:lnTo>
                    <a:lnTo>
                      <a:pt x="130" y="182"/>
                    </a:lnTo>
                    <a:lnTo>
                      <a:pt x="130" y="184"/>
                    </a:lnTo>
                    <a:lnTo>
                      <a:pt x="130" y="188"/>
                    </a:lnTo>
                    <a:lnTo>
                      <a:pt x="131" y="191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31" y="204"/>
                    </a:lnTo>
                    <a:lnTo>
                      <a:pt x="132" y="209"/>
                    </a:lnTo>
                    <a:lnTo>
                      <a:pt x="131" y="214"/>
                    </a:lnTo>
                    <a:lnTo>
                      <a:pt x="131" y="218"/>
                    </a:lnTo>
                    <a:lnTo>
                      <a:pt x="131" y="223"/>
                    </a:lnTo>
                    <a:lnTo>
                      <a:pt x="131" y="229"/>
                    </a:lnTo>
                    <a:lnTo>
                      <a:pt x="130" y="234"/>
                    </a:lnTo>
                    <a:lnTo>
                      <a:pt x="130" y="239"/>
                    </a:lnTo>
                    <a:lnTo>
                      <a:pt x="130" y="245"/>
                    </a:lnTo>
                    <a:lnTo>
                      <a:pt x="128" y="249"/>
                    </a:lnTo>
                    <a:lnTo>
                      <a:pt x="127" y="254"/>
                    </a:lnTo>
                    <a:lnTo>
                      <a:pt x="126" y="259"/>
                    </a:lnTo>
                    <a:lnTo>
                      <a:pt x="125" y="264"/>
                    </a:lnTo>
                    <a:lnTo>
                      <a:pt x="123" y="268"/>
                    </a:lnTo>
                    <a:lnTo>
                      <a:pt x="120" y="272"/>
                    </a:lnTo>
                    <a:lnTo>
                      <a:pt x="118" y="277"/>
                    </a:lnTo>
                    <a:lnTo>
                      <a:pt x="115" y="280"/>
                    </a:lnTo>
                    <a:lnTo>
                      <a:pt x="113" y="285"/>
                    </a:lnTo>
                    <a:lnTo>
                      <a:pt x="111" y="287"/>
                    </a:lnTo>
                    <a:lnTo>
                      <a:pt x="107" y="290"/>
                    </a:lnTo>
                    <a:lnTo>
                      <a:pt x="104" y="293"/>
                    </a:lnTo>
                    <a:lnTo>
                      <a:pt x="100" y="296"/>
                    </a:lnTo>
                    <a:lnTo>
                      <a:pt x="95" y="297"/>
                    </a:lnTo>
                    <a:lnTo>
                      <a:pt x="90" y="299"/>
                    </a:lnTo>
                    <a:lnTo>
                      <a:pt x="86" y="299"/>
                    </a:lnTo>
                    <a:lnTo>
                      <a:pt x="81" y="300"/>
                    </a:lnTo>
                    <a:lnTo>
                      <a:pt x="75" y="300"/>
                    </a:lnTo>
                    <a:lnTo>
                      <a:pt x="70" y="299"/>
                    </a:lnTo>
                    <a:lnTo>
                      <a:pt x="66" y="298"/>
                    </a:lnTo>
                    <a:lnTo>
                      <a:pt x="61" y="297"/>
                    </a:lnTo>
                    <a:lnTo>
                      <a:pt x="56" y="294"/>
                    </a:lnTo>
                    <a:lnTo>
                      <a:pt x="51" y="291"/>
                    </a:lnTo>
                    <a:lnTo>
                      <a:pt x="48" y="288"/>
                    </a:lnTo>
                    <a:lnTo>
                      <a:pt x="43" y="285"/>
                    </a:lnTo>
                    <a:lnTo>
                      <a:pt x="40" y="280"/>
                    </a:lnTo>
                    <a:lnTo>
                      <a:pt x="36" y="277"/>
                    </a:lnTo>
                    <a:lnTo>
                      <a:pt x="32" y="272"/>
                    </a:lnTo>
                    <a:lnTo>
                      <a:pt x="30" y="268"/>
                    </a:lnTo>
                    <a:lnTo>
                      <a:pt x="26" y="264"/>
                    </a:lnTo>
                    <a:lnTo>
                      <a:pt x="24" y="259"/>
                    </a:lnTo>
                    <a:lnTo>
                      <a:pt x="22" y="254"/>
                    </a:lnTo>
                    <a:lnTo>
                      <a:pt x="19" y="249"/>
                    </a:lnTo>
                    <a:lnTo>
                      <a:pt x="16" y="243"/>
                    </a:lnTo>
                    <a:lnTo>
                      <a:pt x="13" y="239"/>
                    </a:lnTo>
                    <a:lnTo>
                      <a:pt x="12" y="234"/>
                    </a:lnTo>
                    <a:lnTo>
                      <a:pt x="10" y="229"/>
                    </a:lnTo>
                    <a:lnTo>
                      <a:pt x="9" y="224"/>
                    </a:lnTo>
                    <a:lnTo>
                      <a:pt x="8" y="220"/>
                    </a:lnTo>
                    <a:lnTo>
                      <a:pt x="5" y="215"/>
                    </a:lnTo>
                    <a:lnTo>
                      <a:pt x="5" y="211"/>
                    </a:lnTo>
                    <a:lnTo>
                      <a:pt x="4" y="208"/>
                    </a:lnTo>
                    <a:lnTo>
                      <a:pt x="3" y="204"/>
                    </a:lnTo>
                    <a:lnTo>
                      <a:pt x="2" y="202"/>
                    </a:lnTo>
                    <a:lnTo>
                      <a:pt x="2" y="199"/>
                    </a:lnTo>
                    <a:lnTo>
                      <a:pt x="0" y="196"/>
                    </a:lnTo>
                    <a:lnTo>
                      <a:pt x="85" y="5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2" name="Freeform 351"/>
              <p:cNvSpPr>
                <a:spLocks/>
              </p:cNvSpPr>
              <p:nvPr/>
            </p:nvSpPr>
            <p:spPr bwMode="auto">
              <a:xfrm>
                <a:off x="1806" y="1431"/>
                <a:ext cx="26" cy="101"/>
              </a:xfrm>
              <a:custGeom>
                <a:avLst/>
                <a:gdLst>
                  <a:gd name="T0" fmla="*/ 0 w 77"/>
                  <a:gd name="T1" fmla="*/ 0 h 301"/>
                  <a:gd name="T2" fmla="*/ 0 w 77"/>
                  <a:gd name="T3" fmla="*/ 0 h 301"/>
                  <a:gd name="T4" fmla="*/ 0 w 77"/>
                  <a:gd name="T5" fmla="*/ 0 h 301"/>
                  <a:gd name="T6" fmla="*/ 0 w 77"/>
                  <a:gd name="T7" fmla="*/ 0 h 301"/>
                  <a:gd name="T8" fmla="*/ 0 w 77"/>
                  <a:gd name="T9" fmla="*/ 0 h 301"/>
                  <a:gd name="T10" fmla="*/ 0 w 77"/>
                  <a:gd name="T11" fmla="*/ 0 h 301"/>
                  <a:gd name="T12" fmla="*/ 0 w 77"/>
                  <a:gd name="T13" fmla="*/ 0 h 301"/>
                  <a:gd name="T14" fmla="*/ 0 w 77"/>
                  <a:gd name="T15" fmla="*/ 0 h 301"/>
                  <a:gd name="T16" fmla="*/ 0 w 77"/>
                  <a:gd name="T17" fmla="*/ 0 h 301"/>
                  <a:gd name="T18" fmla="*/ 0 w 77"/>
                  <a:gd name="T19" fmla="*/ 0 h 301"/>
                  <a:gd name="T20" fmla="*/ 0 w 77"/>
                  <a:gd name="T21" fmla="*/ 0 h 301"/>
                  <a:gd name="T22" fmla="*/ 0 w 77"/>
                  <a:gd name="T23" fmla="*/ 0 h 301"/>
                  <a:gd name="T24" fmla="*/ 0 w 77"/>
                  <a:gd name="T25" fmla="*/ 0 h 301"/>
                  <a:gd name="T26" fmla="*/ 0 w 77"/>
                  <a:gd name="T27" fmla="*/ 0 h 301"/>
                  <a:gd name="T28" fmla="*/ 0 w 77"/>
                  <a:gd name="T29" fmla="*/ 0 h 301"/>
                  <a:gd name="T30" fmla="*/ 0 w 77"/>
                  <a:gd name="T31" fmla="*/ 0 h 301"/>
                  <a:gd name="T32" fmla="*/ 0 w 77"/>
                  <a:gd name="T33" fmla="*/ 0 h 301"/>
                  <a:gd name="T34" fmla="*/ 0 w 77"/>
                  <a:gd name="T35" fmla="*/ 0 h 301"/>
                  <a:gd name="T36" fmla="*/ 0 w 77"/>
                  <a:gd name="T37" fmla="*/ 0 h 301"/>
                  <a:gd name="T38" fmla="*/ 0 w 77"/>
                  <a:gd name="T39" fmla="*/ 0 h 301"/>
                  <a:gd name="T40" fmla="*/ 0 w 77"/>
                  <a:gd name="T41" fmla="*/ 0 h 301"/>
                  <a:gd name="T42" fmla="*/ 0 w 77"/>
                  <a:gd name="T43" fmla="*/ 0 h 301"/>
                  <a:gd name="T44" fmla="*/ 0 w 77"/>
                  <a:gd name="T45" fmla="*/ 0 h 301"/>
                  <a:gd name="T46" fmla="*/ 0 w 77"/>
                  <a:gd name="T47" fmla="*/ 0 h 301"/>
                  <a:gd name="T48" fmla="*/ 0 w 77"/>
                  <a:gd name="T49" fmla="*/ 0 h 301"/>
                  <a:gd name="T50" fmla="*/ 0 w 77"/>
                  <a:gd name="T51" fmla="*/ 0 h 301"/>
                  <a:gd name="T52" fmla="*/ 0 w 77"/>
                  <a:gd name="T53" fmla="*/ 0 h 301"/>
                  <a:gd name="T54" fmla="*/ 0 w 77"/>
                  <a:gd name="T55" fmla="*/ 0 h 301"/>
                  <a:gd name="T56" fmla="*/ 0 w 77"/>
                  <a:gd name="T57" fmla="*/ 0 h 301"/>
                  <a:gd name="T58" fmla="*/ 0 w 77"/>
                  <a:gd name="T59" fmla="*/ 0 h 301"/>
                  <a:gd name="T60" fmla="*/ 0 w 77"/>
                  <a:gd name="T61" fmla="*/ 0 h 301"/>
                  <a:gd name="T62" fmla="*/ 0 w 77"/>
                  <a:gd name="T63" fmla="*/ 0 h 301"/>
                  <a:gd name="T64" fmla="*/ 0 w 77"/>
                  <a:gd name="T65" fmla="*/ 0 h 301"/>
                  <a:gd name="T66" fmla="*/ 0 w 77"/>
                  <a:gd name="T67" fmla="*/ 0 h 301"/>
                  <a:gd name="T68" fmla="*/ 0 w 77"/>
                  <a:gd name="T69" fmla="*/ 0 h 301"/>
                  <a:gd name="T70" fmla="*/ 0 w 77"/>
                  <a:gd name="T71" fmla="*/ 0 h 301"/>
                  <a:gd name="T72" fmla="*/ 0 w 77"/>
                  <a:gd name="T73" fmla="*/ 0 h 301"/>
                  <a:gd name="T74" fmla="*/ 0 w 77"/>
                  <a:gd name="T75" fmla="*/ 0 h 301"/>
                  <a:gd name="T76" fmla="*/ 0 w 77"/>
                  <a:gd name="T77" fmla="*/ 0 h 301"/>
                  <a:gd name="T78" fmla="*/ 0 w 77"/>
                  <a:gd name="T79" fmla="*/ 0 h 301"/>
                  <a:gd name="T80" fmla="*/ 0 w 77"/>
                  <a:gd name="T81" fmla="*/ 0 h 301"/>
                  <a:gd name="T82" fmla="*/ 0 w 77"/>
                  <a:gd name="T83" fmla="*/ 0 h 301"/>
                  <a:gd name="T84" fmla="*/ 0 w 77"/>
                  <a:gd name="T85" fmla="*/ 0 h 301"/>
                  <a:gd name="T86" fmla="*/ 0 w 77"/>
                  <a:gd name="T87" fmla="*/ 0 h 301"/>
                  <a:gd name="T88" fmla="*/ 0 w 77"/>
                  <a:gd name="T89" fmla="*/ 0 h 301"/>
                  <a:gd name="T90" fmla="*/ 0 w 77"/>
                  <a:gd name="T91" fmla="*/ 0 h 301"/>
                  <a:gd name="T92" fmla="*/ 0 w 77"/>
                  <a:gd name="T93" fmla="*/ 0 h 301"/>
                  <a:gd name="T94" fmla="*/ 0 w 77"/>
                  <a:gd name="T95" fmla="*/ 0 h 301"/>
                  <a:gd name="T96" fmla="*/ 0 w 77"/>
                  <a:gd name="T97" fmla="*/ 0 h 301"/>
                  <a:gd name="T98" fmla="*/ 0 w 77"/>
                  <a:gd name="T99" fmla="*/ 0 h 301"/>
                  <a:gd name="T100" fmla="*/ 0 w 77"/>
                  <a:gd name="T101" fmla="*/ 0 h 301"/>
                  <a:gd name="T102" fmla="*/ 0 w 77"/>
                  <a:gd name="T103" fmla="*/ 0 h 301"/>
                  <a:gd name="T104" fmla="*/ 0 w 77"/>
                  <a:gd name="T105" fmla="*/ 0 h 301"/>
                  <a:gd name="T106" fmla="*/ 0 w 77"/>
                  <a:gd name="T107" fmla="*/ 0 h 301"/>
                  <a:gd name="T108" fmla="*/ 0 w 77"/>
                  <a:gd name="T109" fmla="*/ 0 h 301"/>
                  <a:gd name="T110" fmla="*/ 0 w 77"/>
                  <a:gd name="T111" fmla="*/ 0 h 301"/>
                  <a:gd name="T112" fmla="*/ 0 w 77"/>
                  <a:gd name="T113" fmla="*/ 0 h 301"/>
                  <a:gd name="T114" fmla="*/ 0 w 77"/>
                  <a:gd name="T115" fmla="*/ 0 h 301"/>
                  <a:gd name="T116" fmla="*/ 0 w 77"/>
                  <a:gd name="T117" fmla="*/ 0 h 301"/>
                  <a:gd name="T118" fmla="*/ 0 w 77"/>
                  <a:gd name="T119" fmla="*/ 0 h 3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"/>
                  <a:gd name="T181" fmla="*/ 0 h 301"/>
                  <a:gd name="T182" fmla="*/ 77 w 77"/>
                  <a:gd name="T183" fmla="*/ 301 h 3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" h="301">
                    <a:moveTo>
                      <a:pt x="77" y="10"/>
                    </a:moveTo>
                    <a:lnTo>
                      <a:pt x="75" y="14"/>
                    </a:lnTo>
                    <a:lnTo>
                      <a:pt x="75" y="18"/>
                    </a:lnTo>
                    <a:lnTo>
                      <a:pt x="74" y="20"/>
                    </a:lnTo>
                    <a:lnTo>
                      <a:pt x="74" y="24"/>
                    </a:lnTo>
                    <a:lnTo>
                      <a:pt x="72" y="27"/>
                    </a:lnTo>
                    <a:lnTo>
                      <a:pt x="71" y="31"/>
                    </a:lnTo>
                    <a:lnTo>
                      <a:pt x="70" y="33"/>
                    </a:lnTo>
                    <a:lnTo>
                      <a:pt x="70" y="38"/>
                    </a:lnTo>
                    <a:lnTo>
                      <a:pt x="69" y="40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8" y="50"/>
                    </a:lnTo>
                    <a:lnTo>
                      <a:pt x="66" y="53"/>
                    </a:lnTo>
                    <a:lnTo>
                      <a:pt x="66" y="57"/>
                    </a:lnTo>
                    <a:lnTo>
                      <a:pt x="65" y="59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4" y="67"/>
                    </a:lnTo>
                    <a:lnTo>
                      <a:pt x="64" y="71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9"/>
                    </a:lnTo>
                    <a:lnTo>
                      <a:pt x="63" y="83"/>
                    </a:lnTo>
                    <a:lnTo>
                      <a:pt x="63" y="86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95"/>
                    </a:lnTo>
                    <a:lnTo>
                      <a:pt x="62" y="97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1" y="105"/>
                    </a:lnTo>
                    <a:lnTo>
                      <a:pt x="61" y="109"/>
                    </a:lnTo>
                    <a:lnTo>
                      <a:pt x="59" y="115"/>
                    </a:lnTo>
                    <a:lnTo>
                      <a:pt x="59" y="121"/>
                    </a:lnTo>
                    <a:lnTo>
                      <a:pt x="59" y="123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7"/>
                    </a:lnTo>
                    <a:lnTo>
                      <a:pt x="57" y="143"/>
                    </a:lnTo>
                    <a:lnTo>
                      <a:pt x="57" y="146"/>
                    </a:lnTo>
                    <a:lnTo>
                      <a:pt x="57" y="149"/>
                    </a:lnTo>
                    <a:lnTo>
                      <a:pt x="56" y="153"/>
                    </a:lnTo>
                    <a:lnTo>
                      <a:pt x="56" y="155"/>
                    </a:lnTo>
                    <a:lnTo>
                      <a:pt x="56" y="159"/>
                    </a:lnTo>
                    <a:lnTo>
                      <a:pt x="55" y="161"/>
                    </a:lnTo>
                    <a:lnTo>
                      <a:pt x="55" y="165"/>
                    </a:lnTo>
                    <a:lnTo>
                      <a:pt x="55" y="167"/>
                    </a:lnTo>
                    <a:lnTo>
                      <a:pt x="55" y="171"/>
                    </a:lnTo>
                    <a:lnTo>
                      <a:pt x="53" y="174"/>
                    </a:lnTo>
                    <a:lnTo>
                      <a:pt x="53" y="177"/>
                    </a:lnTo>
                    <a:lnTo>
                      <a:pt x="53" y="180"/>
                    </a:lnTo>
                    <a:lnTo>
                      <a:pt x="52" y="184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3"/>
                    </a:lnTo>
                    <a:lnTo>
                      <a:pt x="50" y="197"/>
                    </a:lnTo>
                    <a:lnTo>
                      <a:pt x="50" y="200"/>
                    </a:lnTo>
                    <a:lnTo>
                      <a:pt x="49" y="204"/>
                    </a:lnTo>
                    <a:lnTo>
                      <a:pt x="49" y="209"/>
                    </a:lnTo>
                    <a:lnTo>
                      <a:pt x="46" y="213"/>
                    </a:lnTo>
                    <a:lnTo>
                      <a:pt x="45" y="218"/>
                    </a:lnTo>
                    <a:lnTo>
                      <a:pt x="44" y="222"/>
                    </a:lnTo>
                    <a:lnTo>
                      <a:pt x="43" y="225"/>
                    </a:lnTo>
                    <a:lnTo>
                      <a:pt x="42" y="229"/>
                    </a:lnTo>
                    <a:lnTo>
                      <a:pt x="40" y="232"/>
                    </a:lnTo>
                    <a:lnTo>
                      <a:pt x="40" y="235"/>
                    </a:lnTo>
                    <a:lnTo>
                      <a:pt x="40" y="237"/>
                    </a:lnTo>
                    <a:lnTo>
                      <a:pt x="40" y="239"/>
                    </a:lnTo>
                    <a:lnTo>
                      <a:pt x="40" y="243"/>
                    </a:lnTo>
                    <a:lnTo>
                      <a:pt x="40" y="244"/>
                    </a:lnTo>
                    <a:lnTo>
                      <a:pt x="40" y="248"/>
                    </a:lnTo>
                    <a:lnTo>
                      <a:pt x="40" y="249"/>
                    </a:lnTo>
                    <a:lnTo>
                      <a:pt x="42" y="252"/>
                    </a:lnTo>
                    <a:lnTo>
                      <a:pt x="46" y="255"/>
                    </a:lnTo>
                    <a:lnTo>
                      <a:pt x="50" y="257"/>
                    </a:lnTo>
                    <a:lnTo>
                      <a:pt x="55" y="260"/>
                    </a:lnTo>
                    <a:lnTo>
                      <a:pt x="61" y="263"/>
                    </a:lnTo>
                    <a:lnTo>
                      <a:pt x="64" y="265"/>
                    </a:lnTo>
                    <a:lnTo>
                      <a:pt x="66" y="268"/>
                    </a:lnTo>
                    <a:lnTo>
                      <a:pt x="69" y="271"/>
                    </a:lnTo>
                    <a:lnTo>
                      <a:pt x="70" y="276"/>
                    </a:lnTo>
                    <a:lnTo>
                      <a:pt x="70" y="279"/>
                    </a:lnTo>
                    <a:lnTo>
                      <a:pt x="70" y="283"/>
                    </a:lnTo>
                    <a:lnTo>
                      <a:pt x="69" y="287"/>
                    </a:lnTo>
                    <a:lnTo>
                      <a:pt x="68" y="290"/>
                    </a:lnTo>
                    <a:lnTo>
                      <a:pt x="64" y="293"/>
                    </a:lnTo>
                    <a:lnTo>
                      <a:pt x="62" y="296"/>
                    </a:lnTo>
                    <a:lnTo>
                      <a:pt x="58" y="298"/>
                    </a:lnTo>
                    <a:lnTo>
                      <a:pt x="55" y="300"/>
                    </a:lnTo>
                    <a:lnTo>
                      <a:pt x="51" y="301"/>
                    </a:lnTo>
                    <a:lnTo>
                      <a:pt x="48" y="301"/>
                    </a:lnTo>
                    <a:lnTo>
                      <a:pt x="43" y="301"/>
                    </a:lnTo>
                    <a:lnTo>
                      <a:pt x="39" y="299"/>
                    </a:lnTo>
                    <a:lnTo>
                      <a:pt x="33" y="295"/>
                    </a:lnTo>
                    <a:lnTo>
                      <a:pt x="29" y="292"/>
                    </a:lnTo>
                    <a:lnTo>
                      <a:pt x="23" y="289"/>
                    </a:lnTo>
                    <a:lnTo>
                      <a:pt x="18" y="286"/>
                    </a:lnTo>
                    <a:lnTo>
                      <a:pt x="13" y="281"/>
                    </a:lnTo>
                    <a:lnTo>
                      <a:pt x="10" y="277"/>
                    </a:lnTo>
                    <a:lnTo>
                      <a:pt x="6" y="273"/>
                    </a:lnTo>
                    <a:lnTo>
                      <a:pt x="4" y="268"/>
                    </a:lnTo>
                    <a:lnTo>
                      <a:pt x="1" y="262"/>
                    </a:lnTo>
                    <a:lnTo>
                      <a:pt x="1" y="257"/>
                    </a:lnTo>
                    <a:lnTo>
                      <a:pt x="0" y="254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2" y="222"/>
                    </a:lnTo>
                    <a:lnTo>
                      <a:pt x="2" y="216"/>
                    </a:lnTo>
                    <a:lnTo>
                      <a:pt x="4" y="211"/>
                    </a:lnTo>
                    <a:lnTo>
                      <a:pt x="5" y="207"/>
                    </a:lnTo>
                    <a:lnTo>
                      <a:pt x="6" y="205"/>
                    </a:lnTo>
                    <a:lnTo>
                      <a:pt x="6" y="201"/>
                    </a:lnTo>
                    <a:lnTo>
                      <a:pt x="7" y="199"/>
                    </a:lnTo>
                    <a:lnTo>
                      <a:pt x="7" y="196"/>
                    </a:lnTo>
                    <a:lnTo>
                      <a:pt x="8" y="192"/>
                    </a:lnTo>
                    <a:lnTo>
                      <a:pt x="8" y="188"/>
                    </a:lnTo>
                    <a:lnTo>
                      <a:pt x="10" y="185"/>
                    </a:lnTo>
                    <a:lnTo>
                      <a:pt x="11" y="181"/>
                    </a:lnTo>
                    <a:lnTo>
                      <a:pt x="12" y="178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8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5" y="159"/>
                    </a:lnTo>
                    <a:lnTo>
                      <a:pt x="17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9" y="147"/>
                    </a:lnTo>
                    <a:lnTo>
                      <a:pt x="19" y="145"/>
                    </a:lnTo>
                    <a:lnTo>
                      <a:pt x="20" y="141"/>
                    </a:lnTo>
                    <a:lnTo>
                      <a:pt x="20" y="139"/>
                    </a:lnTo>
                    <a:lnTo>
                      <a:pt x="21" y="135"/>
                    </a:lnTo>
                    <a:lnTo>
                      <a:pt x="24" y="130"/>
                    </a:lnTo>
                    <a:lnTo>
                      <a:pt x="25" y="124"/>
                    </a:lnTo>
                    <a:lnTo>
                      <a:pt x="26" y="118"/>
                    </a:lnTo>
                    <a:lnTo>
                      <a:pt x="29" y="114"/>
                    </a:lnTo>
                    <a:lnTo>
                      <a:pt x="30" y="108"/>
                    </a:lnTo>
                    <a:lnTo>
                      <a:pt x="31" y="103"/>
                    </a:lnTo>
                    <a:lnTo>
                      <a:pt x="33" y="97"/>
                    </a:lnTo>
                    <a:lnTo>
                      <a:pt x="34" y="91"/>
                    </a:lnTo>
                    <a:lnTo>
                      <a:pt x="36" y="86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9" y="75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3" y="63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2"/>
                    </a:lnTo>
                    <a:lnTo>
                      <a:pt x="49" y="39"/>
                    </a:lnTo>
                    <a:lnTo>
                      <a:pt x="50" y="37"/>
                    </a:lnTo>
                    <a:lnTo>
                      <a:pt x="50" y="33"/>
                    </a:lnTo>
                    <a:lnTo>
                      <a:pt x="51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58" y="7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6" y="7"/>
                    </a:lnTo>
                    <a:lnTo>
                      <a:pt x="7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3" name="Freeform 352"/>
              <p:cNvSpPr>
                <a:spLocks/>
              </p:cNvSpPr>
              <p:nvPr/>
            </p:nvSpPr>
            <p:spPr bwMode="auto">
              <a:xfrm>
                <a:off x="1743" y="1538"/>
                <a:ext cx="64" cy="65"/>
              </a:xfrm>
              <a:custGeom>
                <a:avLst/>
                <a:gdLst>
                  <a:gd name="T0" fmla="*/ 0 w 191"/>
                  <a:gd name="T1" fmla="*/ 0 h 197"/>
                  <a:gd name="T2" fmla="*/ 0 w 191"/>
                  <a:gd name="T3" fmla="*/ 0 h 197"/>
                  <a:gd name="T4" fmla="*/ 0 w 191"/>
                  <a:gd name="T5" fmla="*/ 0 h 197"/>
                  <a:gd name="T6" fmla="*/ 0 w 191"/>
                  <a:gd name="T7" fmla="*/ 0 h 197"/>
                  <a:gd name="T8" fmla="*/ 0 w 191"/>
                  <a:gd name="T9" fmla="*/ 0 h 197"/>
                  <a:gd name="T10" fmla="*/ 0 w 191"/>
                  <a:gd name="T11" fmla="*/ 0 h 197"/>
                  <a:gd name="T12" fmla="*/ 0 w 191"/>
                  <a:gd name="T13" fmla="*/ 0 h 197"/>
                  <a:gd name="T14" fmla="*/ 0 w 191"/>
                  <a:gd name="T15" fmla="*/ 0 h 197"/>
                  <a:gd name="T16" fmla="*/ 0 w 191"/>
                  <a:gd name="T17" fmla="*/ 0 h 197"/>
                  <a:gd name="T18" fmla="*/ 0 w 191"/>
                  <a:gd name="T19" fmla="*/ 0 h 197"/>
                  <a:gd name="T20" fmla="*/ 0 w 191"/>
                  <a:gd name="T21" fmla="*/ 0 h 197"/>
                  <a:gd name="T22" fmla="*/ 0 w 191"/>
                  <a:gd name="T23" fmla="*/ 0 h 197"/>
                  <a:gd name="T24" fmla="*/ 0 w 191"/>
                  <a:gd name="T25" fmla="*/ 0 h 197"/>
                  <a:gd name="T26" fmla="*/ 0 w 191"/>
                  <a:gd name="T27" fmla="*/ 0 h 197"/>
                  <a:gd name="T28" fmla="*/ 0 w 191"/>
                  <a:gd name="T29" fmla="*/ 0 h 197"/>
                  <a:gd name="T30" fmla="*/ 0 w 191"/>
                  <a:gd name="T31" fmla="*/ 0 h 197"/>
                  <a:gd name="T32" fmla="*/ 0 w 191"/>
                  <a:gd name="T33" fmla="*/ 0 h 197"/>
                  <a:gd name="T34" fmla="*/ 0 w 191"/>
                  <a:gd name="T35" fmla="*/ 0 h 197"/>
                  <a:gd name="T36" fmla="*/ 0 w 191"/>
                  <a:gd name="T37" fmla="*/ 0 h 197"/>
                  <a:gd name="T38" fmla="*/ 0 w 191"/>
                  <a:gd name="T39" fmla="*/ 0 h 197"/>
                  <a:gd name="T40" fmla="*/ 0 w 191"/>
                  <a:gd name="T41" fmla="*/ 0 h 197"/>
                  <a:gd name="T42" fmla="*/ 0 w 191"/>
                  <a:gd name="T43" fmla="*/ 0 h 197"/>
                  <a:gd name="T44" fmla="*/ 0 w 191"/>
                  <a:gd name="T45" fmla="*/ 0 h 197"/>
                  <a:gd name="T46" fmla="*/ 0 w 191"/>
                  <a:gd name="T47" fmla="*/ 0 h 197"/>
                  <a:gd name="T48" fmla="*/ 0 w 191"/>
                  <a:gd name="T49" fmla="*/ 0 h 197"/>
                  <a:gd name="T50" fmla="*/ 0 w 191"/>
                  <a:gd name="T51" fmla="*/ 0 h 197"/>
                  <a:gd name="T52" fmla="*/ 0 w 191"/>
                  <a:gd name="T53" fmla="*/ 0 h 197"/>
                  <a:gd name="T54" fmla="*/ 0 w 191"/>
                  <a:gd name="T55" fmla="*/ 0 h 197"/>
                  <a:gd name="T56" fmla="*/ 0 w 191"/>
                  <a:gd name="T57" fmla="*/ 0 h 197"/>
                  <a:gd name="T58" fmla="*/ 0 w 191"/>
                  <a:gd name="T59" fmla="*/ 0 h 197"/>
                  <a:gd name="T60" fmla="*/ 0 w 191"/>
                  <a:gd name="T61" fmla="*/ 0 h 197"/>
                  <a:gd name="T62" fmla="*/ 0 w 191"/>
                  <a:gd name="T63" fmla="*/ 0 h 197"/>
                  <a:gd name="T64" fmla="*/ 0 w 191"/>
                  <a:gd name="T65" fmla="*/ 0 h 197"/>
                  <a:gd name="T66" fmla="*/ 0 w 191"/>
                  <a:gd name="T67" fmla="*/ 0 h 197"/>
                  <a:gd name="T68" fmla="*/ 0 w 191"/>
                  <a:gd name="T69" fmla="*/ 0 h 197"/>
                  <a:gd name="T70" fmla="*/ 0 w 191"/>
                  <a:gd name="T71" fmla="*/ 0 h 197"/>
                  <a:gd name="T72" fmla="*/ 0 w 191"/>
                  <a:gd name="T73" fmla="*/ 0 h 197"/>
                  <a:gd name="T74" fmla="*/ 0 w 191"/>
                  <a:gd name="T75" fmla="*/ 0 h 197"/>
                  <a:gd name="T76" fmla="*/ 0 w 191"/>
                  <a:gd name="T77" fmla="*/ 0 h 197"/>
                  <a:gd name="T78" fmla="*/ 0 w 191"/>
                  <a:gd name="T79" fmla="*/ 0 h 197"/>
                  <a:gd name="T80" fmla="*/ 0 w 191"/>
                  <a:gd name="T81" fmla="*/ 0 h 197"/>
                  <a:gd name="T82" fmla="*/ 0 w 191"/>
                  <a:gd name="T83" fmla="*/ 0 h 197"/>
                  <a:gd name="T84" fmla="*/ 0 w 191"/>
                  <a:gd name="T85" fmla="*/ 0 h 197"/>
                  <a:gd name="T86" fmla="*/ 0 w 191"/>
                  <a:gd name="T87" fmla="*/ 0 h 197"/>
                  <a:gd name="T88" fmla="*/ 0 w 191"/>
                  <a:gd name="T89" fmla="*/ 0 h 197"/>
                  <a:gd name="T90" fmla="*/ 0 w 191"/>
                  <a:gd name="T91" fmla="*/ 0 h 197"/>
                  <a:gd name="T92" fmla="*/ 0 w 191"/>
                  <a:gd name="T93" fmla="*/ 0 h 197"/>
                  <a:gd name="T94" fmla="*/ 0 w 191"/>
                  <a:gd name="T95" fmla="*/ 0 h 197"/>
                  <a:gd name="T96" fmla="*/ 0 w 191"/>
                  <a:gd name="T97" fmla="*/ 0 h 197"/>
                  <a:gd name="T98" fmla="*/ 0 w 191"/>
                  <a:gd name="T99" fmla="*/ 0 h 197"/>
                  <a:gd name="T100" fmla="*/ 0 w 191"/>
                  <a:gd name="T101" fmla="*/ 0 h 197"/>
                  <a:gd name="T102" fmla="*/ 0 w 191"/>
                  <a:gd name="T103" fmla="*/ 0 h 197"/>
                  <a:gd name="T104" fmla="*/ 0 w 191"/>
                  <a:gd name="T105" fmla="*/ 0 h 197"/>
                  <a:gd name="T106" fmla="*/ 0 w 191"/>
                  <a:gd name="T107" fmla="*/ 0 h 197"/>
                  <a:gd name="T108" fmla="*/ 0 w 191"/>
                  <a:gd name="T109" fmla="*/ 0 h 197"/>
                  <a:gd name="T110" fmla="*/ 0 w 191"/>
                  <a:gd name="T111" fmla="*/ 0 h 197"/>
                  <a:gd name="T112" fmla="*/ 0 w 191"/>
                  <a:gd name="T113" fmla="*/ 0 h 197"/>
                  <a:gd name="T114" fmla="*/ 0 w 191"/>
                  <a:gd name="T115" fmla="*/ 0 h 197"/>
                  <a:gd name="T116" fmla="*/ 0 w 191"/>
                  <a:gd name="T117" fmla="*/ 0 h 197"/>
                  <a:gd name="T118" fmla="*/ 0 w 191"/>
                  <a:gd name="T119" fmla="*/ 0 h 197"/>
                  <a:gd name="T120" fmla="*/ 0 w 191"/>
                  <a:gd name="T121" fmla="*/ 0 h 1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1"/>
                  <a:gd name="T184" fmla="*/ 0 h 197"/>
                  <a:gd name="T185" fmla="*/ 191 w 191"/>
                  <a:gd name="T186" fmla="*/ 197 h 1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1" h="197">
                    <a:moveTo>
                      <a:pt x="190" y="13"/>
                    </a:moveTo>
                    <a:lnTo>
                      <a:pt x="187" y="18"/>
                    </a:lnTo>
                    <a:lnTo>
                      <a:pt x="185" y="22"/>
                    </a:lnTo>
                    <a:lnTo>
                      <a:pt x="182" y="26"/>
                    </a:lnTo>
                    <a:lnTo>
                      <a:pt x="181" y="32"/>
                    </a:lnTo>
                    <a:lnTo>
                      <a:pt x="177" y="35"/>
                    </a:lnTo>
                    <a:lnTo>
                      <a:pt x="176" y="40"/>
                    </a:lnTo>
                    <a:lnTo>
                      <a:pt x="172" y="44"/>
                    </a:lnTo>
                    <a:lnTo>
                      <a:pt x="171" y="49"/>
                    </a:lnTo>
                    <a:lnTo>
                      <a:pt x="168" y="52"/>
                    </a:lnTo>
                    <a:lnTo>
                      <a:pt x="166" y="56"/>
                    </a:lnTo>
                    <a:lnTo>
                      <a:pt x="163" y="59"/>
                    </a:lnTo>
                    <a:lnTo>
                      <a:pt x="162" y="63"/>
                    </a:lnTo>
                    <a:lnTo>
                      <a:pt x="158" y="66"/>
                    </a:lnTo>
                    <a:lnTo>
                      <a:pt x="157" y="70"/>
                    </a:lnTo>
                    <a:lnTo>
                      <a:pt x="155" y="73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7" y="83"/>
                    </a:lnTo>
                    <a:lnTo>
                      <a:pt x="145" y="86"/>
                    </a:lnTo>
                    <a:lnTo>
                      <a:pt x="143" y="90"/>
                    </a:lnTo>
                    <a:lnTo>
                      <a:pt x="140" y="92"/>
                    </a:lnTo>
                    <a:lnTo>
                      <a:pt x="138" y="96"/>
                    </a:lnTo>
                    <a:lnTo>
                      <a:pt x="134" y="100"/>
                    </a:lnTo>
                    <a:lnTo>
                      <a:pt x="133" y="102"/>
                    </a:lnTo>
                    <a:lnTo>
                      <a:pt x="130" y="104"/>
                    </a:lnTo>
                    <a:lnTo>
                      <a:pt x="127" y="108"/>
                    </a:lnTo>
                    <a:lnTo>
                      <a:pt x="124" y="110"/>
                    </a:lnTo>
                    <a:lnTo>
                      <a:pt x="121" y="114"/>
                    </a:lnTo>
                    <a:lnTo>
                      <a:pt x="118" y="116"/>
                    </a:lnTo>
                    <a:lnTo>
                      <a:pt x="114" y="120"/>
                    </a:lnTo>
                    <a:lnTo>
                      <a:pt x="112" y="123"/>
                    </a:lnTo>
                    <a:lnTo>
                      <a:pt x="108" y="126"/>
                    </a:lnTo>
                    <a:lnTo>
                      <a:pt x="102" y="130"/>
                    </a:lnTo>
                    <a:lnTo>
                      <a:pt x="98" y="135"/>
                    </a:lnTo>
                    <a:lnTo>
                      <a:pt x="92" y="140"/>
                    </a:lnTo>
                    <a:lnTo>
                      <a:pt x="87" y="145"/>
                    </a:lnTo>
                    <a:lnTo>
                      <a:pt x="81" y="149"/>
                    </a:lnTo>
                    <a:lnTo>
                      <a:pt x="75" y="154"/>
                    </a:lnTo>
                    <a:lnTo>
                      <a:pt x="70" y="159"/>
                    </a:lnTo>
                    <a:lnTo>
                      <a:pt x="66" y="164"/>
                    </a:lnTo>
                    <a:lnTo>
                      <a:pt x="62" y="165"/>
                    </a:lnTo>
                    <a:lnTo>
                      <a:pt x="58" y="168"/>
                    </a:lnTo>
                    <a:lnTo>
                      <a:pt x="56" y="170"/>
                    </a:lnTo>
                    <a:lnTo>
                      <a:pt x="53" y="172"/>
                    </a:lnTo>
                    <a:lnTo>
                      <a:pt x="50" y="173"/>
                    </a:lnTo>
                    <a:lnTo>
                      <a:pt x="47" y="177"/>
                    </a:lnTo>
                    <a:lnTo>
                      <a:pt x="44" y="178"/>
                    </a:lnTo>
                    <a:lnTo>
                      <a:pt x="42" y="180"/>
                    </a:lnTo>
                    <a:lnTo>
                      <a:pt x="38" y="183"/>
                    </a:lnTo>
                    <a:lnTo>
                      <a:pt x="35" y="184"/>
                    </a:lnTo>
                    <a:lnTo>
                      <a:pt x="32" y="186"/>
                    </a:lnTo>
                    <a:lnTo>
                      <a:pt x="29" y="188"/>
                    </a:lnTo>
                    <a:lnTo>
                      <a:pt x="25" y="190"/>
                    </a:lnTo>
                    <a:lnTo>
                      <a:pt x="22" y="192"/>
                    </a:lnTo>
                    <a:lnTo>
                      <a:pt x="19" y="194"/>
                    </a:lnTo>
                    <a:lnTo>
                      <a:pt x="16" y="197"/>
                    </a:lnTo>
                    <a:lnTo>
                      <a:pt x="11" y="197"/>
                    </a:lnTo>
                    <a:lnTo>
                      <a:pt x="6" y="197"/>
                    </a:lnTo>
                    <a:lnTo>
                      <a:pt x="3" y="193"/>
                    </a:lnTo>
                    <a:lnTo>
                      <a:pt x="2" y="191"/>
                    </a:lnTo>
                    <a:lnTo>
                      <a:pt x="0" y="187"/>
                    </a:lnTo>
                    <a:lnTo>
                      <a:pt x="0" y="184"/>
                    </a:lnTo>
                    <a:lnTo>
                      <a:pt x="3" y="179"/>
                    </a:lnTo>
                    <a:lnTo>
                      <a:pt x="7" y="177"/>
                    </a:lnTo>
                    <a:lnTo>
                      <a:pt x="12" y="173"/>
                    </a:lnTo>
                    <a:lnTo>
                      <a:pt x="18" y="170"/>
                    </a:lnTo>
                    <a:lnTo>
                      <a:pt x="23" y="166"/>
                    </a:lnTo>
                    <a:lnTo>
                      <a:pt x="28" y="164"/>
                    </a:lnTo>
                    <a:lnTo>
                      <a:pt x="32" y="159"/>
                    </a:lnTo>
                    <a:lnTo>
                      <a:pt x="36" y="156"/>
                    </a:lnTo>
                    <a:lnTo>
                      <a:pt x="41" y="153"/>
                    </a:lnTo>
                    <a:lnTo>
                      <a:pt x="45" y="149"/>
                    </a:lnTo>
                    <a:lnTo>
                      <a:pt x="48" y="145"/>
                    </a:lnTo>
                    <a:lnTo>
                      <a:pt x="51" y="141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4" y="129"/>
                    </a:lnTo>
                    <a:lnTo>
                      <a:pt x="68" y="124"/>
                    </a:lnTo>
                    <a:lnTo>
                      <a:pt x="73" y="120"/>
                    </a:lnTo>
                    <a:lnTo>
                      <a:pt x="79" y="115"/>
                    </a:lnTo>
                    <a:lnTo>
                      <a:pt x="81" y="111"/>
                    </a:lnTo>
                    <a:lnTo>
                      <a:pt x="86" y="108"/>
                    </a:lnTo>
                    <a:lnTo>
                      <a:pt x="89" y="104"/>
                    </a:lnTo>
                    <a:lnTo>
                      <a:pt x="93" y="102"/>
                    </a:lnTo>
                    <a:lnTo>
                      <a:pt x="95" y="98"/>
                    </a:lnTo>
                    <a:lnTo>
                      <a:pt x="99" y="95"/>
                    </a:lnTo>
                    <a:lnTo>
                      <a:pt x="104" y="92"/>
                    </a:lnTo>
                    <a:lnTo>
                      <a:pt x="107" y="89"/>
                    </a:lnTo>
                    <a:lnTo>
                      <a:pt x="109" y="85"/>
                    </a:lnTo>
                    <a:lnTo>
                      <a:pt x="113" y="83"/>
                    </a:lnTo>
                    <a:lnTo>
                      <a:pt x="117" y="79"/>
                    </a:lnTo>
                    <a:lnTo>
                      <a:pt x="119" y="77"/>
                    </a:lnTo>
                    <a:lnTo>
                      <a:pt x="122" y="73"/>
                    </a:lnTo>
                    <a:lnTo>
                      <a:pt x="126" y="70"/>
                    </a:lnTo>
                    <a:lnTo>
                      <a:pt x="128" y="67"/>
                    </a:lnTo>
                    <a:lnTo>
                      <a:pt x="132" y="65"/>
                    </a:lnTo>
                    <a:lnTo>
                      <a:pt x="134" y="60"/>
                    </a:lnTo>
                    <a:lnTo>
                      <a:pt x="138" y="58"/>
                    </a:lnTo>
                    <a:lnTo>
                      <a:pt x="140" y="54"/>
                    </a:lnTo>
                    <a:lnTo>
                      <a:pt x="144" y="51"/>
                    </a:lnTo>
                    <a:lnTo>
                      <a:pt x="146" y="47"/>
                    </a:lnTo>
                    <a:lnTo>
                      <a:pt x="149" y="45"/>
                    </a:lnTo>
                    <a:lnTo>
                      <a:pt x="151" y="41"/>
                    </a:lnTo>
                    <a:lnTo>
                      <a:pt x="155" y="38"/>
                    </a:lnTo>
                    <a:lnTo>
                      <a:pt x="157" y="34"/>
                    </a:lnTo>
                    <a:lnTo>
                      <a:pt x="159" y="31"/>
                    </a:lnTo>
                    <a:lnTo>
                      <a:pt x="162" y="26"/>
                    </a:lnTo>
                    <a:lnTo>
                      <a:pt x="164" y="22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2" y="9"/>
                    </a:lnTo>
                    <a:lnTo>
                      <a:pt x="175" y="6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3" y="0"/>
                    </a:lnTo>
                    <a:lnTo>
                      <a:pt x="187" y="1"/>
                    </a:lnTo>
                    <a:lnTo>
                      <a:pt x="189" y="3"/>
                    </a:lnTo>
                    <a:lnTo>
                      <a:pt x="191" y="6"/>
                    </a:lnTo>
                    <a:lnTo>
                      <a:pt x="191" y="9"/>
                    </a:lnTo>
                    <a:lnTo>
                      <a:pt x="19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4" name="Freeform 353"/>
              <p:cNvSpPr>
                <a:spLocks/>
              </p:cNvSpPr>
              <p:nvPr/>
            </p:nvSpPr>
            <p:spPr bwMode="auto">
              <a:xfrm>
                <a:off x="1781" y="1602"/>
                <a:ext cx="17" cy="105"/>
              </a:xfrm>
              <a:custGeom>
                <a:avLst/>
                <a:gdLst>
                  <a:gd name="T0" fmla="*/ 0 w 52"/>
                  <a:gd name="T1" fmla="*/ 0 h 316"/>
                  <a:gd name="T2" fmla="*/ 0 w 52"/>
                  <a:gd name="T3" fmla="*/ 0 h 316"/>
                  <a:gd name="T4" fmla="*/ 0 w 52"/>
                  <a:gd name="T5" fmla="*/ 0 h 316"/>
                  <a:gd name="T6" fmla="*/ 0 w 52"/>
                  <a:gd name="T7" fmla="*/ 0 h 316"/>
                  <a:gd name="T8" fmla="*/ 0 w 52"/>
                  <a:gd name="T9" fmla="*/ 0 h 316"/>
                  <a:gd name="T10" fmla="*/ 0 w 52"/>
                  <a:gd name="T11" fmla="*/ 0 h 316"/>
                  <a:gd name="T12" fmla="*/ 0 w 52"/>
                  <a:gd name="T13" fmla="*/ 0 h 316"/>
                  <a:gd name="T14" fmla="*/ 0 w 52"/>
                  <a:gd name="T15" fmla="*/ 0 h 316"/>
                  <a:gd name="T16" fmla="*/ 0 w 52"/>
                  <a:gd name="T17" fmla="*/ 0 h 316"/>
                  <a:gd name="T18" fmla="*/ 0 w 52"/>
                  <a:gd name="T19" fmla="*/ 0 h 316"/>
                  <a:gd name="T20" fmla="*/ 0 w 52"/>
                  <a:gd name="T21" fmla="*/ 0 h 316"/>
                  <a:gd name="T22" fmla="*/ 0 w 52"/>
                  <a:gd name="T23" fmla="*/ 0 h 316"/>
                  <a:gd name="T24" fmla="*/ 0 w 52"/>
                  <a:gd name="T25" fmla="*/ 0 h 316"/>
                  <a:gd name="T26" fmla="*/ 0 w 52"/>
                  <a:gd name="T27" fmla="*/ 0 h 316"/>
                  <a:gd name="T28" fmla="*/ 0 w 52"/>
                  <a:gd name="T29" fmla="*/ 0 h 316"/>
                  <a:gd name="T30" fmla="*/ 0 w 52"/>
                  <a:gd name="T31" fmla="*/ 0 h 316"/>
                  <a:gd name="T32" fmla="*/ 0 w 52"/>
                  <a:gd name="T33" fmla="*/ 0 h 316"/>
                  <a:gd name="T34" fmla="*/ 0 w 52"/>
                  <a:gd name="T35" fmla="*/ 0 h 316"/>
                  <a:gd name="T36" fmla="*/ 0 w 52"/>
                  <a:gd name="T37" fmla="*/ 0 h 316"/>
                  <a:gd name="T38" fmla="*/ 0 w 52"/>
                  <a:gd name="T39" fmla="*/ 0 h 316"/>
                  <a:gd name="T40" fmla="*/ 0 w 52"/>
                  <a:gd name="T41" fmla="*/ 0 h 316"/>
                  <a:gd name="T42" fmla="*/ 0 w 52"/>
                  <a:gd name="T43" fmla="*/ 0 h 316"/>
                  <a:gd name="T44" fmla="*/ 0 w 52"/>
                  <a:gd name="T45" fmla="*/ 0 h 316"/>
                  <a:gd name="T46" fmla="*/ 0 w 52"/>
                  <a:gd name="T47" fmla="*/ 0 h 316"/>
                  <a:gd name="T48" fmla="*/ 0 w 52"/>
                  <a:gd name="T49" fmla="*/ 0 h 316"/>
                  <a:gd name="T50" fmla="*/ 0 w 52"/>
                  <a:gd name="T51" fmla="*/ 0 h 316"/>
                  <a:gd name="T52" fmla="*/ 0 w 52"/>
                  <a:gd name="T53" fmla="*/ 0 h 316"/>
                  <a:gd name="T54" fmla="*/ 0 w 52"/>
                  <a:gd name="T55" fmla="*/ 0 h 316"/>
                  <a:gd name="T56" fmla="*/ 0 w 52"/>
                  <a:gd name="T57" fmla="*/ 0 h 316"/>
                  <a:gd name="T58" fmla="*/ 0 w 52"/>
                  <a:gd name="T59" fmla="*/ 0 h 316"/>
                  <a:gd name="T60" fmla="*/ 0 w 52"/>
                  <a:gd name="T61" fmla="*/ 0 h 316"/>
                  <a:gd name="T62" fmla="*/ 0 w 52"/>
                  <a:gd name="T63" fmla="*/ 0 h 316"/>
                  <a:gd name="T64" fmla="*/ 0 w 52"/>
                  <a:gd name="T65" fmla="*/ 0 h 316"/>
                  <a:gd name="T66" fmla="*/ 0 w 52"/>
                  <a:gd name="T67" fmla="*/ 0 h 316"/>
                  <a:gd name="T68" fmla="*/ 0 w 52"/>
                  <a:gd name="T69" fmla="*/ 0 h 316"/>
                  <a:gd name="T70" fmla="*/ 0 w 52"/>
                  <a:gd name="T71" fmla="*/ 0 h 316"/>
                  <a:gd name="T72" fmla="*/ 0 w 52"/>
                  <a:gd name="T73" fmla="*/ 0 h 316"/>
                  <a:gd name="T74" fmla="*/ 0 w 52"/>
                  <a:gd name="T75" fmla="*/ 0 h 316"/>
                  <a:gd name="T76" fmla="*/ 0 w 52"/>
                  <a:gd name="T77" fmla="*/ 0 h 316"/>
                  <a:gd name="T78" fmla="*/ 0 w 52"/>
                  <a:gd name="T79" fmla="*/ 0 h 316"/>
                  <a:gd name="T80" fmla="*/ 0 w 52"/>
                  <a:gd name="T81" fmla="*/ 0 h 316"/>
                  <a:gd name="T82" fmla="*/ 0 w 52"/>
                  <a:gd name="T83" fmla="*/ 0 h 316"/>
                  <a:gd name="T84" fmla="*/ 0 w 52"/>
                  <a:gd name="T85" fmla="*/ 0 h 316"/>
                  <a:gd name="T86" fmla="*/ 0 w 52"/>
                  <a:gd name="T87" fmla="*/ 0 h 316"/>
                  <a:gd name="T88" fmla="*/ 0 w 52"/>
                  <a:gd name="T89" fmla="*/ 0 h 316"/>
                  <a:gd name="T90" fmla="*/ 0 w 52"/>
                  <a:gd name="T91" fmla="*/ 0 h 3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2"/>
                  <a:gd name="T139" fmla="*/ 0 h 316"/>
                  <a:gd name="T140" fmla="*/ 52 w 52"/>
                  <a:gd name="T141" fmla="*/ 316 h 3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2" h="316">
                    <a:moveTo>
                      <a:pt x="36" y="4"/>
                    </a:moveTo>
                    <a:lnTo>
                      <a:pt x="31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1" y="81"/>
                    </a:lnTo>
                    <a:lnTo>
                      <a:pt x="1" y="84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5"/>
                    </a:lnTo>
                    <a:lnTo>
                      <a:pt x="1" y="100"/>
                    </a:lnTo>
                    <a:lnTo>
                      <a:pt x="1" y="103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22"/>
                    </a:lnTo>
                    <a:lnTo>
                      <a:pt x="2" y="127"/>
                    </a:lnTo>
                    <a:lnTo>
                      <a:pt x="2" y="132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4" y="148"/>
                    </a:lnTo>
                    <a:lnTo>
                      <a:pt x="4" y="152"/>
                    </a:lnTo>
                    <a:lnTo>
                      <a:pt x="5" y="154"/>
                    </a:lnTo>
                    <a:lnTo>
                      <a:pt x="5" y="158"/>
                    </a:lnTo>
                    <a:lnTo>
                      <a:pt x="6" y="161"/>
                    </a:lnTo>
                    <a:lnTo>
                      <a:pt x="6" y="164"/>
                    </a:lnTo>
                    <a:lnTo>
                      <a:pt x="6" y="167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7"/>
                    </a:lnTo>
                    <a:lnTo>
                      <a:pt x="7" y="180"/>
                    </a:lnTo>
                    <a:lnTo>
                      <a:pt x="7" y="184"/>
                    </a:lnTo>
                    <a:lnTo>
                      <a:pt x="8" y="189"/>
                    </a:lnTo>
                    <a:lnTo>
                      <a:pt x="8" y="191"/>
                    </a:lnTo>
                    <a:lnTo>
                      <a:pt x="9" y="196"/>
                    </a:lnTo>
                    <a:lnTo>
                      <a:pt x="9" y="199"/>
                    </a:lnTo>
                    <a:lnTo>
                      <a:pt x="11" y="204"/>
                    </a:lnTo>
                    <a:lnTo>
                      <a:pt x="11" y="208"/>
                    </a:lnTo>
                    <a:lnTo>
                      <a:pt x="11" y="211"/>
                    </a:lnTo>
                    <a:lnTo>
                      <a:pt x="12" y="216"/>
                    </a:lnTo>
                    <a:lnTo>
                      <a:pt x="13" y="221"/>
                    </a:lnTo>
                    <a:lnTo>
                      <a:pt x="13" y="224"/>
                    </a:lnTo>
                    <a:lnTo>
                      <a:pt x="14" y="229"/>
                    </a:lnTo>
                    <a:lnTo>
                      <a:pt x="14" y="233"/>
                    </a:lnTo>
                    <a:lnTo>
                      <a:pt x="15" y="236"/>
                    </a:lnTo>
                    <a:lnTo>
                      <a:pt x="15" y="240"/>
                    </a:lnTo>
                    <a:lnTo>
                      <a:pt x="15" y="243"/>
                    </a:lnTo>
                    <a:lnTo>
                      <a:pt x="17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19" y="256"/>
                    </a:lnTo>
                    <a:lnTo>
                      <a:pt x="20" y="260"/>
                    </a:lnTo>
                    <a:lnTo>
                      <a:pt x="20" y="263"/>
                    </a:lnTo>
                    <a:lnTo>
                      <a:pt x="23" y="268"/>
                    </a:lnTo>
                    <a:lnTo>
                      <a:pt x="24" y="274"/>
                    </a:lnTo>
                    <a:lnTo>
                      <a:pt x="25" y="279"/>
                    </a:lnTo>
                    <a:lnTo>
                      <a:pt x="27" y="284"/>
                    </a:lnTo>
                    <a:lnTo>
                      <a:pt x="28" y="287"/>
                    </a:lnTo>
                    <a:lnTo>
                      <a:pt x="31" y="291"/>
                    </a:lnTo>
                    <a:lnTo>
                      <a:pt x="32" y="294"/>
                    </a:lnTo>
                    <a:lnTo>
                      <a:pt x="33" y="297"/>
                    </a:lnTo>
                    <a:lnTo>
                      <a:pt x="36" y="299"/>
                    </a:lnTo>
                    <a:lnTo>
                      <a:pt x="37" y="303"/>
                    </a:lnTo>
                    <a:lnTo>
                      <a:pt x="39" y="306"/>
                    </a:lnTo>
                    <a:lnTo>
                      <a:pt x="43" y="310"/>
                    </a:lnTo>
                    <a:lnTo>
                      <a:pt x="44" y="311"/>
                    </a:lnTo>
                    <a:lnTo>
                      <a:pt x="47" y="313"/>
                    </a:lnTo>
                    <a:lnTo>
                      <a:pt x="50" y="314"/>
                    </a:lnTo>
                    <a:lnTo>
                      <a:pt x="52" y="316"/>
                    </a:lnTo>
                    <a:lnTo>
                      <a:pt x="52" y="17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5" name="Freeform 354"/>
              <p:cNvSpPr>
                <a:spLocks/>
              </p:cNvSpPr>
              <p:nvPr/>
            </p:nvSpPr>
            <p:spPr bwMode="auto">
              <a:xfrm>
                <a:off x="1791" y="1597"/>
                <a:ext cx="22" cy="117"/>
              </a:xfrm>
              <a:custGeom>
                <a:avLst/>
                <a:gdLst>
                  <a:gd name="T0" fmla="*/ 0 w 65"/>
                  <a:gd name="T1" fmla="*/ 0 h 350"/>
                  <a:gd name="T2" fmla="*/ 0 w 65"/>
                  <a:gd name="T3" fmla="*/ 0 h 350"/>
                  <a:gd name="T4" fmla="*/ 0 w 65"/>
                  <a:gd name="T5" fmla="*/ 0 h 350"/>
                  <a:gd name="T6" fmla="*/ 0 w 65"/>
                  <a:gd name="T7" fmla="*/ 0 h 350"/>
                  <a:gd name="T8" fmla="*/ 0 w 65"/>
                  <a:gd name="T9" fmla="*/ 0 h 350"/>
                  <a:gd name="T10" fmla="*/ 0 w 65"/>
                  <a:gd name="T11" fmla="*/ 0 h 350"/>
                  <a:gd name="T12" fmla="*/ 0 w 65"/>
                  <a:gd name="T13" fmla="*/ 0 h 350"/>
                  <a:gd name="T14" fmla="*/ 0 w 65"/>
                  <a:gd name="T15" fmla="*/ 0 h 350"/>
                  <a:gd name="T16" fmla="*/ 0 w 65"/>
                  <a:gd name="T17" fmla="*/ 0 h 350"/>
                  <a:gd name="T18" fmla="*/ 0 w 65"/>
                  <a:gd name="T19" fmla="*/ 0 h 350"/>
                  <a:gd name="T20" fmla="*/ 0 w 65"/>
                  <a:gd name="T21" fmla="*/ 0 h 350"/>
                  <a:gd name="T22" fmla="*/ 0 w 65"/>
                  <a:gd name="T23" fmla="*/ 0 h 350"/>
                  <a:gd name="T24" fmla="*/ 0 w 65"/>
                  <a:gd name="T25" fmla="*/ 0 h 350"/>
                  <a:gd name="T26" fmla="*/ 0 w 65"/>
                  <a:gd name="T27" fmla="*/ 0 h 350"/>
                  <a:gd name="T28" fmla="*/ 0 w 65"/>
                  <a:gd name="T29" fmla="*/ 0 h 350"/>
                  <a:gd name="T30" fmla="*/ 0 w 65"/>
                  <a:gd name="T31" fmla="*/ 0 h 350"/>
                  <a:gd name="T32" fmla="*/ 0 w 65"/>
                  <a:gd name="T33" fmla="*/ 0 h 350"/>
                  <a:gd name="T34" fmla="*/ 0 w 65"/>
                  <a:gd name="T35" fmla="*/ 0 h 350"/>
                  <a:gd name="T36" fmla="*/ 0 w 65"/>
                  <a:gd name="T37" fmla="*/ 0 h 350"/>
                  <a:gd name="T38" fmla="*/ 0 w 65"/>
                  <a:gd name="T39" fmla="*/ 0 h 350"/>
                  <a:gd name="T40" fmla="*/ 0 w 65"/>
                  <a:gd name="T41" fmla="*/ 0 h 350"/>
                  <a:gd name="T42" fmla="*/ 0 w 65"/>
                  <a:gd name="T43" fmla="*/ 0 h 350"/>
                  <a:gd name="T44" fmla="*/ 0 w 65"/>
                  <a:gd name="T45" fmla="*/ 0 h 350"/>
                  <a:gd name="T46" fmla="*/ 0 w 65"/>
                  <a:gd name="T47" fmla="*/ 0 h 350"/>
                  <a:gd name="T48" fmla="*/ 0 w 65"/>
                  <a:gd name="T49" fmla="*/ 0 h 350"/>
                  <a:gd name="T50" fmla="*/ 0 w 65"/>
                  <a:gd name="T51" fmla="*/ 0 h 350"/>
                  <a:gd name="T52" fmla="*/ 0 w 65"/>
                  <a:gd name="T53" fmla="*/ 0 h 350"/>
                  <a:gd name="T54" fmla="*/ 0 w 65"/>
                  <a:gd name="T55" fmla="*/ 0 h 350"/>
                  <a:gd name="T56" fmla="*/ 0 w 65"/>
                  <a:gd name="T57" fmla="*/ 0 h 350"/>
                  <a:gd name="T58" fmla="*/ 0 w 65"/>
                  <a:gd name="T59" fmla="*/ 0 h 350"/>
                  <a:gd name="T60" fmla="*/ 0 w 65"/>
                  <a:gd name="T61" fmla="*/ 0 h 350"/>
                  <a:gd name="T62" fmla="*/ 0 w 65"/>
                  <a:gd name="T63" fmla="*/ 0 h 350"/>
                  <a:gd name="T64" fmla="*/ 0 w 65"/>
                  <a:gd name="T65" fmla="*/ 0 h 350"/>
                  <a:gd name="T66" fmla="*/ 0 w 65"/>
                  <a:gd name="T67" fmla="*/ 0 h 350"/>
                  <a:gd name="T68" fmla="*/ 0 w 65"/>
                  <a:gd name="T69" fmla="*/ 0 h 350"/>
                  <a:gd name="T70" fmla="*/ 0 w 65"/>
                  <a:gd name="T71" fmla="*/ 0 h 350"/>
                  <a:gd name="T72" fmla="*/ 0 w 65"/>
                  <a:gd name="T73" fmla="*/ 0 h 350"/>
                  <a:gd name="T74" fmla="*/ 0 w 65"/>
                  <a:gd name="T75" fmla="*/ 0 h 350"/>
                  <a:gd name="T76" fmla="*/ 0 w 65"/>
                  <a:gd name="T77" fmla="*/ 0 h 350"/>
                  <a:gd name="T78" fmla="*/ 0 w 65"/>
                  <a:gd name="T79" fmla="*/ 0 h 350"/>
                  <a:gd name="T80" fmla="*/ 0 w 65"/>
                  <a:gd name="T81" fmla="*/ 0 h 350"/>
                  <a:gd name="T82" fmla="*/ 0 w 65"/>
                  <a:gd name="T83" fmla="*/ 0 h 350"/>
                  <a:gd name="T84" fmla="*/ 0 w 65"/>
                  <a:gd name="T85" fmla="*/ 0 h 350"/>
                  <a:gd name="T86" fmla="*/ 0 w 65"/>
                  <a:gd name="T87" fmla="*/ 0 h 350"/>
                  <a:gd name="T88" fmla="*/ 0 w 65"/>
                  <a:gd name="T89" fmla="*/ 0 h 350"/>
                  <a:gd name="T90" fmla="*/ 0 w 65"/>
                  <a:gd name="T91" fmla="*/ 0 h 350"/>
                  <a:gd name="T92" fmla="*/ 0 w 65"/>
                  <a:gd name="T93" fmla="*/ 0 h 350"/>
                  <a:gd name="T94" fmla="*/ 0 w 65"/>
                  <a:gd name="T95" fmla="*/ 0 h 350"/>
                  <a:gd name="T96" fmla="*/ 0 w 65"/>
                  <a:gd name="T97" fmla="*/ 0 h 350"/>
                  <a:gd name="T98" fmla="*/ 0 w 65"/>
                  <a:gd name="T99" fmla="*/ 0 h 350"/>
                  <a:gd name="T100" fmla="*/ 0 w 65"/>
                  <a:gd name="T101" fmla="*/ 0 h 3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"/>
                  <a:gd name="T154" fmla="*/ 0 h 350"/>
                  <a:gd name="T155" fmla="*/ 65 w 65"/>
                  <a:gd name="T156" fmla="*/ 350 h 3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" h="350">
                    <a:moveTo>
                      <a:pt x="21" y="10"/>
                    </a:moveTo>
                    <a:lnTo>
                      <a:pt x="21" y="15"/>
                    </a:lnTo>
                    <a:lnTo>
                      <a:pt x="21" y="21"/>
                    </a:lnTo>
                    <a:lnTo>
                      <a:pt x="23" y="26"/>
                    </a:lnTo>
                    <a:lnTo>
                      <a:pt x="23" y="32"/>
                    </a:lnTo>
                    <a:lnTo>
                      <a:pt x="23" y="37"/>
                    </a:lnTo>
                    <a:lnTo>
                      <a:pt x="23" y="43"/>
                    </a:lnTo>
                    <a:lnTo>
                      <a:pt x="24" y="47"/>
                    </a:lnTo>
                    <a:lnTo>
                      <a:pt x="24" y="53"/>
                    </a:lnTo>
                    <a:lnTo>
                      <a:pt x="24" y="58"/>
                    </a:lnTo>
                    <a:lnTo>
                      <a:pt x="25" y="64"/>
                    </a:lnTo>
                    <a:lnTo>
                      <a:pt x="25" y="69"/>
                    </a:lnTo>
                    <a:lnTo>
                      <a:pt x="26" y="73"/>
                    </a:lnTo>
                    <a:lnTo>
                      <a:pt x="26" y="78"/>
                    </a:lnTo>
                    <a:lnTo>
                      <a:pt x="26" y="83"/>
                    </a:lnTo>
                    <a:lnTo>
                      <a:pt x="27" y="88"/>
                    </a:lnTo>
                    <a:lnTo>
                      <a:pt x="27" y="94"/>
                    </a:lnTo>
                    <a:lnTo>
                      <a:pt x="27" y="97"/>
                    </a:lnTo>
                    <a:lnTo>
                      <a:pt x="27" y="102"/>
                    </a:lnTo>
                    <a:lnTo>
                      <a:pt x="28" y="107"/>
                    </a:lnTo>
                    <a:lnTo>
                      <a:pt x="28" y="111"/>
                    </a:lnTo>
                    <a:lnTo>
                      <a:pt x="28" y="116"/>
                    </a:lnTo>
                    <a:lnTo>
                      <a:pt x="30" y="121"/>
                    </a:lnTo>
                    <a:lnTo>
                      <a:pt x="30" y="126"/>
                    </a:lnTo>
                    <a:lnTo>
                      <a:pt x="31" y="130"/>
                    </a:lnTo>
                    <a:lnTo>
                      <a:pt x="31" y="135"/>
                    </a:lnTo>
                    <a:lnTo>
                      <a:pt x="32" y="139"/>
                    </a:lnTo>
                    <a:lnTo>
                      <a:pt x="32" y="143"/>
                    </a:lnTo>
                    <a:lnTo>
                      <a:pt x="33" y="148"/>
                    </a:lnTo>
                    <a:lnTo>
                      <a:pt x="33" y="153"/>
                    </a:lnTo>
                    <a:lnTo>
                      <a:pt x="34" y="156"/>
                    </a:lnTo>
                    <a:lnTo>
                      <a:pt x="34" y="161"/>
                    </a:lnTo>
                    <a:lnTo>
                      <a:pt x="36" y="166"/>
                    </a:lnTo>
                    <a:lnTo>
                      <a:pt x="36" y="171"/>
                    </a:lnTo>
                    <a:lnTo>
                      <a:pt x="37" y="175"/>
                    </a:lnTo>
                    <a:lnTo>
                      <a:pt x="37" y="179"/>
                    </a:lnTo>
                    <a:lnTo>
                      <a:pt x="38" y="184"/>
                    </a:lnTo>
                    <a:lnTo>
                      <a:pt x="38" y="188"/>
                    </a:lnTo>
                    <a:lnTo>
                      <a:pt x="39" y="192"/>
                    </a:lnTo>
                    <a:lnTo>
                      <a:pt x="39" y="197"/>
                    </a:lnTo>
                    <a:lnTo>
                      <a:pt x="40" y="201"/>
                    </a:lnTo>
                    <a:lnTo>
                      <a:pt x="42" y="206"/>
                    </a:lnTo>
                    <a:lnTo>
                      <a:pt x="42" y="210"/>
                    </a:lnTo>
                    <a:lnTo>
                      <a:pt x="43" y="216"/>
                    </a:lnTo>
                    <a:lnTo>
                      <a:pt x="44" y="220"/>
                    </a:lnTo>
                    <a:lnTo>
                      <a:pt x="44" y="225"/>
                    </a:lnTo>
                    <a:lnTo>
                      <a:pt x="45" y="230"/>
                    </a:lnTo>
                    <a:lnTo>
                      <a:pt x="46" y="235"/>
                    </a:lnTo>
                    <a:lnTo>
                      <a:pt x="47" y="239"/>
                    </a:lnTo>
                    <a:lnTo>
                      <a:pt x="47" y="244"/>
                    </a:lnTo>
                    <a:lnTo>
                      <a:pt x="49" y="249"/>
                    </a:lnTo>
                    <a:lnTo>
                      <a:pt x="50" y="254"/>
                    </a:lnTo>
                    <a:lnTo>
                      <a:pt x="51" y="258"/>
                    </a:lnTo>
                    <a:lnTo>
                      <a:pt x="51" y="263"/>
                    </a:lnTo>
                    <a:lnTo>
                      <a:pt x="52" y="268"/>
                    </a:lnTo>
                    <a:lnTo>
                      <a:pt x="53" y="273"/>
                    </a:lnTo>
                    <a:lnTo>
                      <a:pt x="56" y="279"/>
                    </a:lnTo>
                    <a:lnTo>
                      <a:pt x="56" y="283"/>
                    </a:lnTo>
                    <a:lnTo>
                      <a:pt x="57" y="288"/>
                    </a:lnTo>
                    <a:lnTo>
                      <a:pt x="58" y="293"/>
                    </a:lnTo>
                    <a:lnTo>
                      <a:pt x="59" y="299"/>
                    </a:lnTo>
                    <a:lnTo>
                      <a:pt x="60" y="303"/>
                    </a:lnTo>
                    <a:lnTo>
                      <a:pt x="62" y="309"/>
                    </a:lnTo>
                    <a:lnTo>
                      <a:pt x="64" y="315"/>
                    </a:lnTo>
                    <a:lnTo>
                      <a:pt x="65" y="321"/>
                    </a:lnTo>
                    <a:lnTo>
                      <a:pt x="65" y="326"/>
                    </a:lnTo>
                    <a:lnTo>
                      <a:pt x="65" y="332"/>
                    </a:lnTo>
                    <a:lnTo>
                      <a:pt x="64" y="336"/>
                    </a:lnTo>
                    <a:lnTo>
                      <a:pt x="62" y="340"/>
                    </a:lnTo>
                    <a:lnTo>
                      <a:pt x="58" y="343"/>
                    </a:lnTo>
                    <a:lnTo>
                      <a:pt x="56" y="346"/>
                    </a:lnTo>
                    <a:lnTo>
                      <a:pt x="51" y="347"/>
                    </a:lnTo>
                    <a:lnTo>
                      <a:pt x="47" y="350"/>
                    </a:lnTo>
                    <a:lnTo>
                      <a:pt x="43" y="350"/>
                    </a:lnTo>
                    <a:lnTo>
                      <a:pt x="39" y="350"/>
                    </a:lnTo>
                    <a:lnTo>
                      <a:pt x="34" y="347"/>
                    </a:lnTo>
                    <a:lnTo>
                      <a:pt x="31" y="347"/>
                    </a:lnTo>
                    <a:lnTo>
                      <a:pt x="26" y="344"/>
                    </a:lnTo>
                    <a:lnTo>
                      <a:pt x="24" y="340"/>
                    </a:lnTo>
                    <a:lnTo>
                      <a:pt x="21" y="337"/>
                    </a:lnTo>
                    <a:lnTo>
                      <a:pt x="20" y="332"/>
                    </a:lnTo>
                    <a:lnTo>
                      <a:pt x="18" y="325"/>
                    </a:lnTo>
                    <a:lnTo>
                      <a:pt x="17" y="320"/>
                    </a:lnTo>
                    <a:lnTo>
                      <a:pt x="15" y="314"/>
                    </a:lnTo>
                    <a:lnTo>
                      <a:pt x="14" y="308"/>
                    </a:lnTo>
                    <a:lnTo>
                      <a:pt x="13" y="303"/>
                    </a:lnTo>
                    <a:lnTo>
                      <a:pt x="12" y="298"/>
                    </a:lnTo>
                    <a:lnTo>
                      <a:pt x="12" y="293"/>
                    </a:lnTo>
                    <a:lnTo>
                      <a:pt x="11" y="288"/>
                    </a:lnTo>
                    <a:lnTo>
                      <a:pt x="10" y="282"/>
                    </a:lnTo>
                    <a:lnTo>
                      <a:pt x="8" y="276"/>
                    </a:lnTo>
                    <a:lnTo>
                      <a:pt x="7" y="271"/>
                    </a:lnTo>
                    <a:lnTo>
                      <a:pt x="7" y="267"/>
                    </a:lnTo>
                    <a:lnTo>
                      <a:pt x="7" y="261"/>
                    </a:lnTo>
                    <a:lnTo>
                      <a:pt x="6" y="256"/>
                    </a:lnTo>
                    <a:lnTo>
                      <a:pt x="6" y="251"/>
                    </a:lnTo>
                    <a:lnTo>
                      <a:pt x="6" y="247"/>
                    </a:lnTo>
                    <a:lnTo>
                      <a:pt x="5" y="242"/>
                    </a:lnTo>
                    <a:lnTo>
                      <a:pt x="5" y="237"/>
                    </a:lnTo>
                    <a:lnTo>
                      <a:pt x="4" y="232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4" y="209"/>
                    </a:lnTo>
                    <a:lnTo>
                      <a:pt x="2" y="204"/>
                    </a:lnTo>
                    <a:lnTo>
                      <a:pt x="2" y="199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86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2"/>
                    </a:lnTo>
                    <a:lnTo>
                      <a:pt x="2" y="167"/>
                    </a:lnTo>
                    <a:lnTo>
                      <a:pt x="2" y="162"/>
                    </a:lnTo>
                    <a:lnTo>
                      <a:pt x="2" y="158"/>
                    </a:lnTo>
                    <a:lnTo>
                      <a:pt x="2" y="153"/>
                    </a:lnTo>
                    <a:lnTo>
                      <a:pt x="2" y="148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5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1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2"/>
                    </a:lnTo>
                    <a:lnTo>
                      <a:pt x="4" y="97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1"/>
                    </a:lnTo>
                    <a:lnTo>
                      <a:pt x="2" y="65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1" y="39"/>
                    </a:lnTo>
                    <a:lnTo>
                      <a:pt x="1" y="33"/>
                    </a:lnTo>
                    <a:lnTo>
                      <a:pt x="1" y="27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19" y="5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6" name="Freeform 355"/>
              <p:cNvSpPr>
                <a:spLocks/>
              </p:cNvSpPr>
              <p:nvPr/>
            </p:nvSpPr>
            <p:spPr bwMode="auto">
              <a:xfrm>
                <a:off x="1723" y="1609"/>
                <a:ext cx="39" cy="81"/>
              </a:xfrm>
              <a:custGeom>
                <a:avLst/>
                <a:gdLst>
                  <a:gd name="T0" fmla="*/ 0 w 117"/>
                  <a:gd name="T1" fmla="*/ 0 h 244"/>
                  <a:gd name="T2" fmla="*/ 0 w 117"/>
                  <a:gd name="T3" fmla="*/ 0 h 244"/>
                  <a:gd name="T4" fmla="*/ 0 w 117"/>
                  <a:gd name="T5" fmla="*/ 0 h 244"/>
                  <a:gd name="T6" fmla="*/ 0 w 117"/>
                  <a:gd name="T7" fmla="*/ 0 h 244"/>
                  <a:gd name="T8" fmla="*/ 0 w 117"/>
                  <a:gd name="T9" fmla="*/ 0 h 244"/>
                  <a:gd name="T10" fmla="*/ 0 w 117"/>
                  <a:gd name="T11" fmla="*/ 0 h 244"/>
                  <a:gd name="T12" fmla="*/ 0 w 117"/>
                  <a:gd name="T13" fmla="*/ 0 h 244"/>
                  <a:gd name="T14" fmla="*/ 0 w 117"/>
                  <a:gd name="T15" fmla="*/ 0 h 244"/>
                  <a:gd name="T16" fmla="*/ 0 w 117"/>
                  <a:gd name="T17" fmla="*/ 0 h 244"/>
                  <a:gd name="T18" fmla="*/ 0 w 117"/>
                  <a:gd name="T19" fmla="*/ 0 h 244"/>
                  <a:gd name="T20" fmla="*/ 0 w 117"/>
                  <a:gd name="T21" fmla="*/ 0 h 244"/>
                  <a:gd name="T22" fmla="*/ 0 w 117"/>
                  <a:gd name="T23" fmla="*/ 0 h 244"/>
                  <a:gd name="T24" fmla="*/ 0 w 117"/>
                  <a:gd name="T25" fmla="*/ 0 h 244"/>
                  <a:gd name="T26" fmla="*/ 0 w 117"/>
                  <a:gd name="T27" fmla="*/ 0 h 244"/>
                  <a:gd name="T28" fmla="*/ 0 w 117"/>
                  <a:gd name="T29" fmla="*/ 0 h 244"/>
                  <a:gd name="T30" fmla="*/ 0 w 117"/>
                  <a:gd name="T31" fmla="*/ 0 h 244"/>
                  <a:gd name="T32" fmla="*/ 0 w 117"/>
                  <a:gd name="T33" fmla="*/ 0 h 244"/>
                  <a:gd name="T34" fmla="*/ 0 w 117"/>
                  <a:gd name="T35" fmla="*/ 0 h 244"/>
                  <a:gd name="T36" fmla="*/ 0 w 117"/>
                  <a:gd name="T37" fmla="*/ 0 h 244"/>
                  <a:gd name="T38" fmla="*/ 0 w 117"/>
                  <a:gd name="T39" fmla="*/ 0 h 244"/>
                  <a:gd name="T40" fmla="*/ 0 w 117"/>
                  <a:gd name="T41" fmla="*/ 0 h 244"/>
                  <a:gd name="T42" fmla="*/ 0 w 117"/>
                  <a:gd name="T43" fmla="*/ 0 h 244"/>
                  <a:gd name="T44" fmla="*/ 0 w 117"/>
                  <a:gd name="T45" fmla="*/ 0 h 244"/>
                  <a:gd name="T46" fmla="*/ 0 w 117"/>
                  <a:gd name="T47" fmla="*/ 0 h 244"/>
                  <a:gd name="T48" fmla="*/ 0 w 117"/>
                  <a:gd name="T49" fmla="*/ 0 h 244"/>
                  <a:gd name="T50" fmla="*/ 0 w 117"/>
                  <a:gd name="T51" fmla="*/ 0 h 244"/>
                  <a:gd name="T52" fmla="*/ 0 w 117"/>
                  <a:gd name="T53" fmla="*/ 0 h 244"/>
                  <a:gd name="T54" fmla="*/ 0 w 117"/>
                  <a:gd name="T55" fmla="*/ 0 h 244"/>
                  <a:gd name="T56" fmla="*/ 0 w 117"/>
                  <a:gd name="T57" fmla="*/ 0 h 244"/>
                  <a:gd name="T58" fmla="*/ 0 w 117"/>
                  <a:gd name="T59" fmla="*/ 0 h 244"/>
                  <a:gd name="T60" fmla="*/ 0 w 117"/>
                  <a:gd name="T61" fmla="*/ 0 h 244"/>
                  <a:gd name="T62" fmla="*/ 0 w 117"/>
                  <a:gd name="T63" fmla="*/ 0 h 244"/>
                  <a:gd name="T64" fmla="*/ 0 w 117"/>
                  <a:gd name="T65" fmla="*/ 0 h 244"/>
                  <a:gd name="T66" fmla="*/ 0 w 117"/>
                  <a:gd name="T67" fmla="*/ 0 h 244"/>
                  <a:gd name="T68" fmla="*/ 0 w 117"/>
                  <a:gd name="T69" fmla="*/ 0 h 244"/>
                  <a:gd name="T70" fmla="*/ 0 w 117"/>
                  <a:gd name="T71" fmla="*/ 0 h 244"/>
                  <a:gd name="T72" fmla="*/ 0 w 117"/>
                  <a:gd name="T73" fmla="*/ 0 h 244"/>
                  <a:gd name="T74" fmla="*/ 0 w 117"/>
                  <a:gd name="T75" fmla="*/ 0 h 244"/>
                  <a:gd name="T76" fmla="*/ 0 w 117"/>
                  <a:gd name="T77" fmla="*/ 0 h 244"/>
                  <a:gd name="T78" fmla="*/ 0 w 117"/>
                  <a:gd name="T79" fmla="*/ 0 h 244"/>
                  <a:gd name="T80" fmla="*/ 0 w 117"/>
                  <a:gd name="T81" fmla="*/ 0 h 244"/>
                  <a:gd name="T82" fmla="*/ 0 w 117"/>
                  <a:gd name="T83" fmla="*/ 0 h 244"/>
                  <a:gd name="T84" fmla="*/ 0 w 117"/>
                  <a:gd name="T85" fmla="*/ 0 h 244"/>
                  <a:gd name="T86" fmla="*/ 0 w 117"/>
                  <a:gd name="T87" fmla="*/ 0 h 244"/>
                  <a:gd name="T88" fmla="*/ 0 w 117"/>
                  <a:gd name="T89" fmla="*/ 0 h 244"/>
                  <a:gd name="T90" fmla="*/ 0 w 117"/>
                  <a:gd name="T91" fmla="*/ 0 h 2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44"/>
                  <a:gd name="T140" fmla="*/ 117 w 117"/>
                  <a:gd name="T141" fmla="*/ 244 h 2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44">
                    <a:moveTo>
                      <a:pt x="78" y="41"/>
                    </a:moveTo>
                    <a:lnTo>
                      <a:pt x="77" y="38"/>
                    </a:lnTo>
                    <a:lnTo>
                      <a:pt x="77" y="35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7" y="17"/>
                    </a:lnTo>
                    <a:lnTo>
                      <a:pt x="78" y="13"/>
                    </a:lnTo>
                    <a:lnTo>
                      <a:pt x="81" y="11"/>
                    </a:lnTo>
                    <a:lnTo>
                      <a:pt x="82" y="8"/>
                    </a:lnTo>
                    <a:lnTo>
                      <a:pt x="86" y="5"/>
                    </a:lnTo>
                    <a:lnTo>
                      <a:pt x="90" y="3"/>
                    </a:lnTo>
                    <a:lnTo>
                      <a:pt x="96" y="2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1" y="5"/>
                    </a:lnTo>
                    <a:lnTo>
                      <a:pt x="114" y="9"/>
                    </a:lnTo>
                    <a:lnTo>
                      <a:pt x="116" y="13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7" y="28"/>
                    </a:lnTo>
                    <a:lnTo>
                      <a:pt x="117" y="31"/>
                    </a:lnTo>
                    <a:lnTo>
                      <a:pt x="117" y="35"/>
                    </a:lnTo>
                    <a:lnTo>
                      <a:pt x="117" y="38"/>
                    </a:lnTo>
                    <a:lnTo>
                      <a:pt x="117" y="42"/>
                    </a:lnTo>
                    <a:lnTo>
                      <a:pt x="116" y="47"/>
                    </a:lnTo>
                    <a:lnTo>
                      <a:pt x="116" y="50"/>
                    </a:lnTo>
                    <a:lnTo>
                      <a:pt x="116" y="54"/>
                    </a:lnTo>
                    <a:lnTo>
                      <a:pt x="115" y="59"/>
                    </a:lnTo>
                    <a:lnTo>
                      <a:pt x="115" y="62"/>
                    </a:lnTo>
                    <a:lnTo>
                      <a:pt x="114" y="67"/>
                    </a:lnTo>
                    <a:lnTo>
                      <a:pt x="113" y="72"/>
                    </a:lnTo>
                    <a:lnTo>
                      <a:pt x="111" y="75"/>
                    </a:lnTo>
                    <a:lnTo>
                      <a:pt x="111" y="79"/>
                    </a:lnTo>
                    <a:lnTo>
                      <a:pt x="109" y="83"/>
                    </a:lnTo>
                    <a:lnTo>
                      <a:pt x="109" y="88"/>
                    </a:lnTo>
                    <a:lnTo>
                      <a:pt x="107" y="92"/>
                    </a:lnTo>
                    <a:lnTo>
                      <a:pt x="105" y="96"/>
                    </a:lnTo>
                    <a:lnTo>
                      <a:pt x="103" y="101"/>
                    </a:lnTo>
                    <a:lnTo>
                      <a:pt x="102" y="106"/>
                    </a:lnTo>
                    <a:lnTo>
                      <a:pt x="98" y="111"/>
                    </a:lnTo>
                    <a:lnTo>
                      <a:pt x="96" y="117"/>
                    </a:lnTo>
                    <a:lnTo>
                      <a:pt x="95" y="121"/>
                    </a:lnTo>
                    <a:lnTo>
                      <a:pt x="92" y="127"/>
                    </a:lnTo>
                    <a:lnTo>
                      <a:pt x="89" y="133"/>
                    </a:lnTo>
                    <a:lnTo>
                      <a:pt x="86" y="139"/>
                    </a:lnTo>
                    <a:lnTo>
                      <a:pt x="85" y="142"/>
                    </a:lnTo>
                    <a:lnTo>
                      <a:pt x="84" y="145"/>
                    </a:lnTo>
                    <a:lnTo>
                      <a:pt x="82" y="147"/>
                    </a:lnTo>
                    <a:lnTo>
                      <a:pt x="82" y="151"/>
                    </a:lnTo>
                    <a:lnTo>
                      <a:pt x="79" y="153"/>
                    </a:lnTo>
                    <a:lnTo>
                      <a:pt x="78" y="156"/>
                    </a:lnTo>
                    <a:lnTo>
                      <a:pt x="77" y="159"/>
                    </a:lnTo>
                    <a:lnTo>
                      <a:pt x="76" y="162"/>
                    </a:lnTo>
                    <a:lnTo>
                      <a:pt x="75" y="165"/>
                    </a:lnTo>
                    <a:lnTo>
                      <a:pt x="73" y="168"/>
                    </a:lnTo>
                    <a:lnTo>
                      <a:pt x="72" y="170"/>
                    </a:lnTo>
                    <a:lnTo>
                      <a:pt x="71" y="174"/>
                    </a:lnTo>
                    <a:lnTo>
                      <a:pt x="67" y="180"/>
                    </a:lnTo>
                    <a:lnTo>
                      <a:pt x="65" y="184"/>
                    </a:lnTo>
                    <a:lnTo>
                      <a:pt x="63" y="190"/>
                    </a:lnTo>
                    <a:lnTo>
                      <a:pt x="60" y="195"/>
                    </a:lnTo>
                    <a:lnTo>
                      <a:pt x="57" y="200"/>
                    </a:lnTo>
                    <a:lnTo>
                      <a:pt x="54" y="204"/>
                    </a:lnTo>
                    <a:lnTo>
                      <a:pt x="53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7" y="220"/>
                    </a:lnTo>
                    <a:lnTo>
                      <a:pt x="45" y="223"/>
                    </a:lnTo>
                    <a:lnTo>
                      <a:pt x="44" y="226"/>
                    </a:lnTo>
                    <a:lnTo>
                      <a:pt x="43" y="231"/>
                    </a:lnTo>
                    <a:lnTo>
                      <a:pt x="41" y="234"/>
                    </a:lnTo>
                    <a:lnTo>
                      <a:pt x="39" y="234"/>
                    </a:lnTo>
                    <a:lnTo>
                      <a:pt x="38" y="236"/>
                    </a:lnTo>
                    <a:lnTo>
                      <a:pt x="34" y="238"/>
                    </a:lnTo>
                    <a:lnTo>
                      <a:pt x="32" y="239"/>
                    </a:lnTo>
                    <a:lnTo>
                      <a:pt x="28" y="239"/>
                    </a:lnTo>
                    <a:lnTo>
                      <a:pt x="25" y="240"/>
                    </a:lnTo>
                    <a:lnTo>
                      <a:pt x="21" y="241"/>
                    </a:lnTo>
                    <a:lnTo>
                      <a:pt x="19" y="242"/>
                    </a:lnTo>
                    <a:lnTo>
                      <a:pt x="14" y="242"/>
                    </a:lnTo>
                    <a:lnTo>
                      <a:pt x="11" y="242"/>
                    </a:lnTo>
                    <a:lnTo>
                      <a:pt x="7" y="242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7" name="Freeform 356"/>
              <p:cNvSpPr>
                <a:spLocks/>
              </p:cNvSpPr>
              <p:nvPr/>
            </p:nvSpPr>
            <p:spPr bwMode="auto">
              <a:xfrm>
                <a:off x="1715" y="1620"/>
                <a:ext cx="39" cy="79"/>
              </a:xfrm>
              <a:custGeom>
                <a:avLst/>
                <a:gdLst>
                  <a:gd name="T0" fmla="*/ 0 w 117"/>
                  <a:gd name="T1" fmla="*/ 0 h 235"/>
                  <a:gd name="T2" fmla="*/ 0 w 117"/>
                  <a:gd name="T3" fmla="*/ 0 h 235"/>
                  <a:gd name="T4" fmla="*/ 0 w 117"/>
                  <a:gd name="T5" fmla="*/ 0 h 235"/>
                  <a:gd name="T6" fmla="*/ 0 w 117"/>
                  <a:gd name="T7" fmla="*/ 0 h 235"/>
                  <a:gd name="T8" fmla="*/ 0 w 117"/>
                  <a:gd name="T9" fmla="*/ 0 h 235"/>
                  <a:gd name="T10" fmla="*/ 0 w 117"/>
                  <a:gd name="T11" fmla="*/ 0 h 235"/>
                  <a:gd name="T12" fmla="*/ 0 w 117"/>
                  <a:gd name="T13" fmla="*/ 0 h 235"/>
                  <a:gd name="T14" fmla="*/ 0 w 117"/>
                  <a:gd name="T15" fmla="*/ 0 h 235"/>
                  <a:gd name="T16" fmla="*/ 0 w 117"/>
                  <a:gd name="T17" fmla="*/ 0 h 235"/>
                  <a:gd name="T18" fmla="*/ 0 w 117"/>
                  <a:gd name="T19" fmla="*/ 0 h 235"/>
                  <a:gd name="T20" fmla="*/ 0 w 117"/>
                  <a:gd name="T21" fmla="*/ 0 h 235"/>
                  <a:gd name="T22" fmla="*/ 0 w 117"/>
                  <a:gd name="T23" fmla="*/ 0 h 235"/>
                  <a:gd name="T24" fmla="*/ 0 w 117"/>
                  <a:gd name="T25" fmla="*/ 0 h 235"/>
                  <a:gd name="T26" fmla="*/ 0 w 117"/>
                  <a:gd name="T27" fmla="*/ 0 h 235"/>
                  <a:gd name="T28" fmla="*/ 0 w 117"/>
                  <a:gd name="T29" fmla="*/ 0 h 235"/>
                  <a:gd name="T30" fmla="*/ 0 w 117"/>
                  <a:gd name="T31" fmla="*/ 0 h 235"/>
                  <a:gd name="T32" fmla="*/ 0 w 117"/>
                  <a:gd name="T33" fmla="*/ 0 h 235"/>
                  <a:gd name="T34" fmla="*/ 0 w 117"/>
                  <a:gd name="T35" fmla="*/ 0 h 235"/>
                  <a:gd name="T36" fmla="*/ 0 w 117"/>
                  <a:gd name="T37" fmla="*/ 0 h 235"/>
                  <a:gd name="T38" fmla="*/ 0 w 117"/>
                  <a:gd name="T39" fmla="*/ 0 h 235"/>
                  <a:gd name="T40" fmla="*/ 0 w 117"/>
                  <a:gd name="T41" fmla="*/ 0 h 235"/>
                  <a:gd name="T42" fmla="*/ 0 w 117"/>
                  <a:gd name="T43" fmla="*/ 0 h 235"/>
                  <a:gd name="T44" fmla="*/ 0 w 117"/>
                  <a:gd name="T45" fmla="*/ 0 h 235"/>
                  <a:gd name="T46" fmla="*/ 0 w 117"/>
                  <a:gd name="T47" fmla="*/ 0 h 235"/>
                  <a:gd name="T48" fmla="*/ 0 w 117"/>
                  <a:gd name="T49" fmla="*/ 0 h 235"/>
                  <a:gd name="T50" fmla="*/ 0 w 117"/>
                  <a:gd name="T51" fmla="*/ 0 h 235"/>
                  <a:gd name="T52" fmla="*/ 0 w 117"/>
                  <a:gd name="T53" fmla="*/ 0 h 235"/>
                  <a:gd name="T54" fmla="*/ 0 w 117"/>
                  <a:gd name="T55" fmla="*/ 0 h 235"/>
                  <a:gd name="T56" fmla="*/ 0 w 117"/>
                  <a:gd name="T57" fmla="*/ 0 h 235"/>
                  <a:gd name="T58" fmla="*/ 0 w 117"/>
                  <a:gd name="T59" fmla="*/ 0 h 235"/>
                  <a:gd name="T60" fmla="*/ 0 w 117"/>
                  <a:gd name="T61" fmla="*/ 0 h 235"/>
                  <a:gd name="T62" fmla="*/ 0 w 117"/>
                  <a:gd name="T63" fmla="*/ 0 h 235"/>
                  <a:gd name="T64" fmla="*/ 0 w 117"/>
                  <a:gd name="T65" fmla="*/ 0 h 235"/>
                  <a:gd name="T66" fmla="*/ 0 w 117"/>
                  <a:gd name="T67" fmla="*/ 0 h 235"/>
                  <a:gd name="T68" fmla="*/ 0 w 117"/>
                  <a:gd name="T69" fmla="*/ 0 h 235"/>
                  <a:gd name="T70" fmla="*/ 0 w 117"/>
                  <a:gd name="T71" fmla="*/ 0 h 235"/>
                  <a:gd name="T72" fmla="*/ 0 w 117"/>
                  <a:gd name="T73" fmla="*/ 0 h 235"/>
                  <a:gd name="T74" fmla="*/ 0 w 117"/>
                  <a:gd name="T75" fmla="*/ 0 h 235"/>
                  <a:gd name="T76" fmla="*/ 0 w 117"/>
                  <a:gd name="T77" fmla="*/ 0 h 235"/>
                  <a:gd name="T78" fmla="*/ 0 w 117"/>
                  <a:gd name="T79" fmla="*/ 0 h 235"/>
                  <a:gd name="T80" fmla="*/ 0 w 117"/>
                  <a:gd name="T81" fmla="*/ 0 h 235"/>
                  <a:gd name="T82" fmla="*/ 0 w 117"/>
                  <a:gd name="T83" fmla="*/ 0 h 235"/>
                  <a:gd name="T84" fmla="*/ 0 w 117"/>
                  <a:gd name="T85" fmla="*/ 0 h 235"/>
                  <a:gd name="T86" fmla="*/ 0 w 117"/>
                  <a:gd name="T87" fmla="*/ 0 h 235"/>
                  <a:gd name="T88" fmla="*/ 0 w 117"/>
                  <a:gd name="T89" fmla="*/ 0 h 235"/>
                  <a:gd name="T90" fmla="*/ 0 w 117"/>
                  <a:gd name="T91" fmla="*/ 0 h 23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35"/>
                  <a:gd name="T140" fmla="*/ 117 w 117"/>
                  <a:gd name="T141" fmla="*/ 235 h 23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35">
                    <a:moveTo>
                      <a:pt x="117" y="22"/>
                    </a:moveTo>
                    <a:lnTo>
                      <a:pt x="116" y="25"/>
                    </a:lnTo>
                    <a:lnTo>
                      <a:pt x="115" y="28"/>
                    </a:lnTo>
                    <a:lnTo>
                      <a:pt x="114" y="32"/>
                    </a:lnTo>
                    <a:lnTo>
                      <a:pt x="113" y="37"/>
                    </a:lnTo>
                    <a:lnTo>
                      <a:pt x="113" y="39"/>
                    </a:lnTo>
                    <a:lnTo>
                      <a:pt x="111" y="42"/>
                    </a:lnTo>
                    <a:lnTo>
                      <a:pt x="110" y="47"/>
                    </a:lnTo>
                    <a:lnTo>
                      <a:pt x="110" y="51"/>
                    </a:lnTo>
                    <a:lnTo>
                      <a:pt x="108" y="53"/>
                    </a:lnTo>
                    <a:lnTo>
                      <a:pt x="108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06" y="66"/>
                    </a:lnTo>
                    <a:lnTo>
                      <a:pt x="104" y="70"/>
                    </a:lnTo>
                    <a:lnTo>
                      <a:pt x="103" y="72"/>
                    </a:lnTo>
                    <a:lnTo>
                      <a:pt x="103" y="76"/>
                    </a:lnTo>
                    <a:lnTo>
                      <a:pt x="102" y="79"/>
                    </a:lnTo>
                    <a:lnTo>
                      <a:pt x="101" y="82"/>
                    </a:lnTo>
                    <a:lnTo>
                      <a:pt x="100" y="85"/>
                    </a:lnTo>
                    <a:lnTo>
                      <a:pt x="100" y="88"/>
                    </a:lnTo>
                    <a:lnTo>
                      <a:pt x="97" y="91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5" y="101"/>
                    </a:lnTo>
                    <a:lnTo>
                      <a:pt x="94" y="104"/>
                    </a:lnTo>
                    <a:lnTo>
                      <a:pt x="92" y="107"/>
                    </a:lnTo>
                    <a:lnTo>
                      <a:pt x="91" y="110"/>
                    </a:lnTo>
                    <a:lnTo>
                      <a:pt x="90" y="114"/>
                    </a:lnTo>
                    <a:lnTo>
                      <a:pt x="88" y="116"/>
                    </a:lnTo>
                    <a:lnTo>
                      <a:pt x="88" y="121"/>
                    </a:lnTo>
                    <a:lnTo>
                      <a:pt x="85" y="124"/>
                    </a:lnTo>
                    <a:lnTo>
                      <a:pt x="84" y="128"/>
                    </a:lnTo>
                    <a:lnTo>
                      <a:pt x="82" y="133"/>
                    </a:lnTo>
                    <a:lnTo>
                      <a:pt x="79" y="137"/>
                    </a:lnTo>
                    <a:lnTo>
                      <a:pt x="77" y="141"/>
                    </a:lnTo>
                    <a:lnTo>
                      <a:pt x="76" y="146"/>
                    </a:lnTo>
                    <a:lnTo>
                      <a:pt x="74" y="150"/>
                    </a:lnTo>
                    <a:lnTo>
                      <a:pt x="71" y="155"/>
                    </a:lnTo>
                    <a:lnTo>
                      <a:pt x="69" y="159"/>
                    </a:lnTo>
                    <a:lnTo>
                      <a:pt x="68" y="163"/>
                    </a:lnTo>
                    <a:lnTo>
                      <a:pt x="64" y="167"/>
                    </a:lnTo>
                    <a:lnTo>
                      <a:pt x="63" y="171"/>
                    </a:lnTo>
                    <a:lnTo>
                      <a:pt x="60" y="174"/>
                    </a:lnTo>
                    <a:lnTo>
                      <a:pt x="58" y="179"/>
                    </a:lnTo>
                    <a:lnTo>
                      <a:pt x="56" y="182"/>
                    </a:lnTo>
                    <a:lnTo>
                      <a:pt x="53" y="187"/>
                    </a:lnTo>
                    <a:lnTo>
                      <a:pt x="50" y="192"/>
                    </a:lnTo>
                    <a:lnTo>
                      <a:pt x="47" y="197"/>
                    </a:lnTo>
                    <a:lnTo>
                      <a:pt x="44" y="200"/>
                    </a:lnTo>
                    <a:lnTo>
                      <a:pt x="40" y="204"/>
                    </a:lnTo>
                    <a:lnTo>
                      <a:pt x="38" y="207"/>
                    </a:lnTo>
                    <a:lnTo>
                      <a:pt x="36" y="211"/>
                    </a:lnTo>
                    <a:lnTo>
                      <a:pt x="32" y="214"/>
                    </a:lnTo>
                    <a:lnTo>
                      <a:pt x="30" y="217"/>
                    </a:lnTo>
                    <a:lnTo>
                      <a:pt x="27" y="219"/>
                    </a:lnTo>
                    <a:lnTo>
                      <a:pt x="25" y="223"/>
                    </a:lnTo>
                    <a:lnTo>
                      <a:pt x="20" y="226"/>
                    </a:lnTo>
                    <a:lnTo>
                      <a:pt x="18" y="229"/>
                    </a:lnTo>
                    <a:lnTo>
                      <a:pt x="14" y="232"/>
                    </a:lnTo>
                    <a:lnTo>
                      <a:pt x="12" y="233"/>
                    </a:lnTo>
                    <a:lnTo>
                      <a:pt x="6" y="235"/>
                    </a:lnTo>
                    <a:lnTo>
                      <a:pt x="4" y="233"/>
                    </a:lnTo>
                    <a:lnTo>
                      <a:pt x="1" y="231"/>
                    </a:lnTo>
                    <a:lnTo>
                      <a:pt x="0" y="226"/>
                    </a:lnTo>
                    <a:lnTo>
                      <a:pt x="0" y="223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1" y="209"/>
                    </a:lnTo>
                    <a:lnTo>
                      <a:pt x="1" y="205"/>
                    </a:lnTo>
                    <a:lnTo>
                      <a:pt x="2" y="201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6" y="190"/>
                    </a:lnTo>
                    <a:lnTo>
                      <a:pt x="7" y="186"/>
                    </a:lnTo>
                    <a:lnTo>
                      <a:pt x="9" y="182"/>
                    </a:lnTo>
                    <a:lnTo>
                      <a:pt x="11" y="179"/>
                    </a:lnTo>
                    <a:lnTo>
                      <a:pt x="12" y="177"/>
                    </a:lnTo>
                    <a:lnTo>
                      <a:pt x="14" y="174"/>
                    </a:lnTo>
                    <a:lnTo>
                      <a:pt x="15" y="173"/>
                    </a:lnTo>
                    <a:lnTo>
                      <a:pt x="18" y="168"/>
                    </a:lnTo>
                    <a:lnTo>
                      <a:pt x="20" y="165"/>
                    </a:lnTo>
                    <a:lnTo>
                      <a:pt x="23" y="160"/>
                    </a:lnTo>
                    <a:lnTo>
                      <a:pt x="25" y="158"/>
                    </a:lnTo>
                    <a:lnTo>
                      <a:pt x="27" y="153"/>
                    </a:lnTo>
                    <a:lnTo>
                      <a:pt x="30" y="149"/>
                    </a:lnTo>
                    <a:lnTo>
                      <a:pt x="31" y="146"/>
                    </a:lnTo>
                    <a:lnTo>
                      <a:pt x="33" y="142"/>
                    </a:lnTo>
                    <a:lnTo>
                      <a:pt x="36" y="139"/>
                    </a:lnTo>
                    <a:lnTo>
                      <a:pt x="37" y="135"/>
                    </a:lnTo>
                    <a:lnTo>
                      <a:pt x="38" y="130"/>
                    </a:lnTo>
                    <a:lnTo>
                      <a:pt x="40" y="128"/>
                    </a:lnTo>
                    <a:lnTo>
                      <a:pt x="42" y="123"/>
                    </a:lnTo>
                    <a:lnTo>
                      <a:pt x="44" y="120"/>
                    </a:lnTo>
                    <a:lnTo>
                      <a:pt x="45" y="115"/>
                    </a:lnTo>
                    <a:lnTo>
                      <a:pt x="49" y="111"/>
                    </a:lnTo>
                    <a:lnTo>
                      <a:pt x="49" y="108"/>
                    </a:lnTo>
                    <a:lnTo>
                      <a:pt x="51" y="104"/>
                    </a:lnTo>
                    <a:lnTo>
                      <a:pt x="52" y="101"/>
                    </a:lnTo>
                    <a:lnTo>
                      <a:pt x="53" y="97"/>
                    </a:lnTo>
                    <a:lnTo>
                      <a:pt x="55" y="95"/>
                    </a:lnTo>
                    <a:lnTo>
                      <a:pt x="56" y="91"/>
                    </a:lnTo>
                    <a:lnTo>
                      <a:pt x="58" y="88"/>
                    </a:lnTo>
                    <a:lnTo>
                      <a:pt x="59" y="85"/>
                    </a:lnTo>
                    <a:lnTo>
                      <a:pt x="62" y="79"/>
                    </a:lnTo>
                    <a:lnTo>
                      <a:pt x="64" y="75"/>
                    </a:lnTo>
                    <a:lnTo>
                      <a:pt x="66" y="69"/>
                    </a:lnTo>
                    <a:lnTo>
                      <a:pt x="69" y="63"/>
                    </a:lnTo>
                    <a:lnTo>
                      <a:pt x="69" y="60"/>
                    </a:lnTo>
                    <a:lnTo>
                      <a:pt x="70" y="57"/>
                    </a:lnTo>
                    <a:lnTo>
                      <a:pt x="71" y="54"/>
                    </a:lnTo>
                    <a:lnTo>
                      <a:pt x="72" y="52"/>
                    </a:lnTo>
                    <a:lnTo>
                      <a:pt x="74" y="48"/>
                    </a:lnTo>
                    <a:lnTo>
                      <a:pt x="75" y="46"/>
                    </a:lnTo>
                    <a:lnTo>
                      <a:pt x="75" y="42"/>
                    </a:lnTo>
                    <a:lnTo>
                      <a:pt x="77" y="40"/>
                    </a:lnTo>
                    <a:lnTo>
                      <a:pt x="77" y="37"/>
                    </a:lnTo>
                    <a:lnTo>
                      <a:pt x="78" y="33"/>
                    </a:lnTo>
                    <a:lnTo>
                      <a:pt x="79" y="31"/>
                    </a:lnTo>
                    <a:lnTo>
                      <a:pt x="81" y="27"/>
                    </a:lnTo>
                    <a:lnTo>
                      <a:pt x="81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4" y="13"/>
                    </a:lnTo>
                    <a:lnTo>
                      <a:pt x="85" y="9"/>
                    </a:lnTo>
                    <a:lnTo>
                      <a:pt x="88" y="7"/>
                    </a:lnTo>
                    <a:lnTo>
                      <a:pt x="89" y="3"/>
                    </a:lnTo>
                    <a:lnTo>
                      <a:pt x="92" y="2"/>
                    </a:lnTo>
                    <a:lnTo>
                      <a:pt x="95" y="1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7" y="14"/>
                    </a:lnTo>
                    <a:lnTo>
                      <a:pt x="117" y="18"/>
                    </a:lnTo>
                    <a:lnTo>
                      <a:pt x="11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8" name="Freeform 357"/>
              <p:cNvSpPr>
                <a:spLocks/>
              </p:cNvSpPr>
              <p:nvPr/>
            </p:nvSpPr>
            <p:spPr bwMode="auto">
              <a:xfrm>
                <a:off x="1752" y="1533"/>
                <a:ext cx="72" cy="81"/>
              </a:xfrm>
              <a:custGeom>
                <a:avLst/>
                <a:gdLst>
                  <a:gd name="T0" fmla="*/ 0 w 214"/>
                  <a:gd name="T1" fmla="*/ 0 h 243"/>
                  <a:gd name="T2" fmla="*/ 0 w 214"/>
                  <a:gd name="T3" fmla="*/ 0 h 243"/>
                  <a:gd name="T4" fmla="*/ 0 w 214"/>
                  <a:gd name="T5" fmla="*/ 0 h 243"/>
                  <a:gd name="T6" fmla="*/ 0 w 214"/>
                  <a:gd name="T7" fmla="*/ 0 h 243"/>
                  <a:gd name="T8" fmla="*/ 0 w 214"/>
                  <a:gd name="T9" fmla="*/ 0 h 243"/>
                  <a:gd name="T10" fmla="*/ 0 w 214"/>
                  <a:gd name="T11" fmla="*/ 0 h 243"/>
                  <a:gd name="T12" fmla="*/ 0 w 214"/>
                  <a:gd name="T13" fmla="*/ 0 h 243"/>
                  <a:gd name="T14" fmla="*/ 0 w 214"/>
                  <a:gd name="T15" fmla="*/ 0 h 243"/>
                  <a:gd name="T16" fmla="*/ 0 w 214"/>
                  <a:gd name="T17" fmla="*/ 0 h 243"/>
                  <a:gd name="T18" fmla="*/ 0 w 214"/>
                  <a:gd name="T19" fmla="*/ 0 h 243"/>
                  <a:gd name="T20" fmla="*/ 0 w 214"/>
                  <a:gd name="T21" fmla="*/ 0 h 243"/>
                  <a:gd name="T22" fmla="*/ 0 w 214"/>
                  <a:gd name="T23" fmla="*/ 0 h 243"/>
                  <a:gd name="T24" fmla="*/ 0 w 214"/>
                  <a:gd name="T25" fmla="*/ 0 h 243"/>
                  <a:gd name="T26" fmla="*/ 0 w 214"/>
                  <a:gd name="T27" fmla="*/ 0 h 243"/>
                  <a:gd name="T28" fmla="*/ 0 w 214"/>
                  <a:gd name="T29" fmla="*/ 0 h 243"/>
                  <a:gd name="T30" fmla="*/ 0 w 214"/>
                  <a:gd name="T31" fmla="*/ 0 h 243"/>
                  <a:gd name="T32" fmla="*/ 0 w 214"/>
                  <a:gd name="T33" fmla="*/ 0 h 243"/>
                  <a:gd name="T34" fmla="*/ 0 w 214"/>
                  <a:gd name="T35" fmla="*/ 0 h 243"/>
                  <a:gd name="T36" fmla="*/ 0 w 214"/>
                  <a:gd name="T37" fmla="*/ 0 h 243"/>
                  <a:gd name="T38" fmla="*/ 0 w 214"/>
                  <a:gd name="T39" fmla="*/ 0 h 243"/>
                  <a:gd name="T40" fmla="*/ 0 w 214"/>
                  <a:gd name="T41" fmla="*/ 0 h 243"/>
                  <a:gd name="T42" fmla="*/ 0 w 214"/>
                  <a:gd name="T43" fmla="*/ 0 h 243"/>
                  <a:gd name="T44" fmla="*/ 0 w 214"/>
                  <a:gd name="T45" fmla="*/ 0 h 243"/>
                  <a:gd name="T46" fmla="*/ 0 w 214"/>
                  <a:gd name="T47" fmla="*/ 0 h 243"/>
                  <a:gd name="T48" fmla="*/ 0 w 214"/>
                  <a:gd name="T49" fmla="*/ 0 h 243"/>
                  <a:gd name="T50" fmla="*/ 0 w 214"/>
                  <a:gd name="T51" fmla="*/ 0 h 243"/>
                  <a:gd name="T52" fmla="*/ 0 w 214"/>
                  <a:gd name="T53" fmla="*/ 0 h 243"/>
                  <a:gd name="T54" fmla="*/ 0 w 214"/>
                  <a:gd name="T55" fmla="*/ 0 h 243"/>
                  <a:gd name="T56" fmla="*/ 0 w 214"/>
                  <a:gd name="T57" fmla="*/ 0 h 243"/>
                  <a:gd name="T58" fmla="*/ 0 w 214"/>
                  <a:gd name="T59" fmla="*/ 0 h 243"/>
                  <a:gd name="T60" fmla="*/ 0 w 214"/>
                  <a:gd name="T61" fmla="*/ 0 h 243"/>
                  <a:gd name="T62" fmla="*/ 0 w 214"/>
                  <a:gd name="T63" fmla="*/ 0 h 243"/>
                  <a:gd name="T64" fmla="*/ 0 w 214"/>
                  <a:gd name="T65" fmla="*/ 0 h 243"/>
                  <a:gd name="T66" fmla="*/ 0 w 214"/>
                  <a:gd name="T67" fmla="*/ 0 h 243"/>
                  <a:gd name="T68" fmla="*/ 0 w 214"/>
                  <a:gd name="T69" fmla="*/ 0 h 243"/>
                  <a:gd name="T70" fmla="*/ 0 w 214"/>
                  <a:gd name="T71" fmla="*/ 0 h 243"/>
                  <a:gd name="T72" fmla="*/ 0 w 214"/>
                  <a:gd name="T73" fmla="*/ 0 h 243"/>
                  <a:gd name="T74" fmla="*/ 0 w 214"/>
                  <a:gd name="T75" fmla="*/ 0 h 243"/>
                  <a:gd name="T76" fmla="*/ 0 w 214"/>
                  <a:gd name="T77" fmla="*/ 0 h 243"/>
                  <a:gd name="T78" fmla="*/ 0 w 214"/>
                  <a:gd name="T79" fmla="*/ 0 h 243"/>
                  <a:gd name="T80" fmla="*/ 0 w 214"/>
                  <a:gd name="T81" fmla="*/ 0 h 243"/>
                  <a:gd name="T82" fmla="*/ 0 w 214"/>
                  <a:gd name="T83" fmla="*/ 0 h 243"/>
                  <a:gd name="T84" fmla="*/ 0 w 214"/>
                  <a:gd name="T85" fmla="*/ 0 h 243"/>
                  <a:gd name="T86" fmla="*/ 0 w 214"/>
                  <a:gd name="T87" fmla="*/ 0 h 243"/>
                  <a:gd name="T88" fmla="*/ 0 w 214"/>
                  <a:gd name="T89" fmla="*/ 0 h 243"/>
                  <a:gd name="T90" fmla="*/ 0 w 214"/>
                  <a:gd name="T91" fmla="*/ 0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4"/>
                  <a:gd name="T139" fmla="*/ 0 h 243"/>
                  <a:gd name="T140" fmla="*/ 214 w 2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4" h="243">
                    <a:moveTo>
                      <a:pt x="214" y="18"/>
                    </a:moveTo>
                    <a:lnTo>
                      <a:pt x="212" y="22"/>
                    </a:lnTo>
                    <a:lnTo>
                      <a:pt x="211" y="27"/>
                    </a:lnTo>
                    <a:lnTo>
                      <a:pt x="210" y="33"/>
                    </a:lnTo>
                    <a:lnTo>
                      <a:pt x="207" y="38"/>
                    </a:lnTo>
                    <a:lnTo>
                      <a:pt x="206" y="43"/>
                    </a:lnTo>
                    <a:lnTo>
                      <a:pt x="205" y="47"/>
                    </a:lnTo>
                    <a:lnTo>
                      <a:pt x="202" y="52"/>
                    </a:lnTo>
                    <a:lnTo>
                      <a:pt x="202" y="57"/>
                    </a:lnTo>
                    <a:lnTo>
                      <a:pt x="200" y="62"/>
                    </a:lnTo>
                    <a:lnTo>
                      <a:pt x="198" y="65"/>
                    </a:lnTo>
                    <a:lnTo>
                      <a:pt x="196" y="70"/>
                    </a:lnTo>
                    <a:lnTo>
                      <a:pt x="195" y="75"/>
                    </a:lnTo>
                    <a:lnTo>
                      <a:pt x="193" y="78"/>
                    </a:lnTo>
                    <a:lnTo>
                      <a:pt x="192" y="83"/>
                    </a:lnTo>
                    <a:lnTo>
                      <a:pt x="189" y="86"/>
                    </a:lnTo>
                    <a:lnTo>
                      <a:pt x="187" y="91"/>
                    </a:lnTo>
                    <a:lnTo>
                      <a:pt x="185" y="95"/>
                    </a:lnTo>
                    <a:lnTo>
                      <a:pt x="182" y="98"/>
                    </a:lnTo>
                    <a:lnTo>
                      <a:pt x="180" y="103"/>
                    </a:lnTo>
                    <a:lnTo>
                      <a:pt x="179" y="107"/>
                    </a:lnTo>
                    <a:lnTo>
                      <a:pt x="175" y="110"/>
                    </a:lnTo>
                    <a:lnTo>
                      <a:pt x="173" y="114"/>
                    </a:lnTo>
                    <a:lnTo>
                      <a:pt x="170" y="117"/>
                    </a:lnTo>
                    <a:lnTo>
                      <a:pt x="168" y="122"/>
                    </a:lnTo>
                    <a:lnTo>
                      <a:pt x="163" y="124"/>
                    </a:lnTo>
                    <a:lnTo>
                      <a:pt x="161" y="128"/>
                    </a:lnTo>
                    <a:lnTo>
                      <a:pt x="157" y="133"/>
                    </a:lnTo>
                    <a:lnTo>
                      <a:pt x="154" y="136"/>
                    </a:lnTo>
                    <a:lnTo>
                      <a:pt x="150" y="140"/>
                    </a:lnTo>
                    <a:lnTo>
                      <a:pt x="147" y="143"/>
                    </a:lnTo>
                    <a:lnTo>
                      <a:pt x="143" y="147"/>
                    </a:lnTo>
                    <a:lnTo>
                      <a:pt x="140" y="152"/>
                    </a:lnTo>
                    <a:lnTo>
                      <a:pt x="134" y="155"/>
                    </a:lnTo>
                    <a:lnTo>
                      <a:pt x="129" y="160"/>
                    </a:lnTo>
                    <a:lnTo>
                      <a:pt x="124" y="164"/>
                    </a:lnTo>
                    <a:lnTo>
                      <a:pt x="121" y="167"/>
                    </a:lnTo>
                    <a:lnTo>
                      <a:pt x="116" y="171"/>
                    </a:lnTo>
                    <a:lnTo>
                      <a:pt x="112" y="174"/>
                    </a:lnTo>
                    <a:lnTo>
                      <a:pt x="108" y="177"/>
                    </a:lnTo>
                    <a:lnTo>
                      <a:pt x="104" y="181"/>
                    </a:lnTo>
                    <a:lnTo>
                      <a:pt x="99" y="184"/>
                    </a:lnTo>
                    <a:lnTo>
                      <a:pt x="96" y="187"/>
                    </a:lnTo>
                    <a:lnTo>
                      <a:pt x="91" y="191"/>
                    </a:lnTo>
                    <a:lnTo>
                      <a:pt x="87" y="194"/>
                    </a:lnTo>
                    <a:lnTo>
                      <a:pt x="81" y="197"/>
                    </a:lnTo>
                    <a:lnTo>
                      <a:pt x="77" y="201"/>
                    </a:lnTo>
                    <a:lnTo>
                      <a:pt x="72" y="205"/>
                    </a:lnTo>
                    <a:lnTo>
                      <a:pt x="67" y="210"/>
                    </a:lnTo>
                    <a:lnTo>
                      <a:pt x="62" y="211"/>
                    </a:lnTo>
                    <a:lnTo>
                      <a:pt x="58" y="216"/>
                    </a:lnTo>
                    <a:lnTo>
                      <a:pt x="53" y="220"/>
                    </a:lnTo>
                    <a:lnTo>
                      <a:pt x="48" y="225"/>
                    </a:lnTo>
                    <a:lnTo>
                      <a:pt x="42" y="229"/>
                    </a:lnTo>
                    <a:lnTo>
                      <a:pt x="38" y="234"/>
                    </a:lnTo>
                    <a:lnTo>
                      <a:pt x="33" y="237"/>
                    </a:lnTo>
                    <a:lnTo>
                      <a:pt x="28" y="241"/>
                    </a:lnTo>
                    <a:lnTo>
                      <a:pt x="25" y="242"/>
                    </a:lnTo>
                    <a:lnTo>
                      <a:pt x="21" y="243"/>
                    </a:lnTo>
                    <a:lnTo>
                      <a:pt x="16" y="243"/>
                    </a:lnTo>
                    <a:lnTo>
                      <a:pt x="14" y="242"/>
                    </a:lnTo>
                    <a:lnTo>
                      <a:pt x="10" y="241"/>
                    </a:lnTo>
                    <a:lnTo>
                      <a:pt x="8" y="239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1" y="231"/>
                    </a:lnTo>
                    <a:lnTo>
                      <a:pt x="0" y="229"/>
                    </a:lnTo>
                    <a:lnTo>
                      <a:pt x="0" y="225"/>
                    </a:lnTo>
                    <a:lnTo>
                      <a:pt x="1" y="222"/>
                    </a:lnTo>
                    <a:lnTo>
                      <a:pt x="1" y="219"/>
                    </a:lnTo>
                    <a:lnTo>
                      <a:pt x="3" y="216"/>
                    </a:lnTo>
                    <a:lnTo>
                      <a:pt x="6" y="212"/>
                    </a:lnTo>
                    <a:lnTo>
                      <a:pt x="9" y="210"/>
                    </a:lnTo>
                    <a:lnTo>
                      <a:pt x="13" y="207"/>
                    </a:lnTo>
                    <a:lnTo>
                      <a:pt x="16" y="205"/>
                    </a:lnTo>
                    <a:lnTo>
                      <a:pt x="20" y="204"/>
                    </a:lnTo>
                    <a:lnTo>
                      <a:pt x="23" y="201"/>
                    </a:lnTo>
                    <a:lnTo>
                      <a:pt x="27" y="199"/>
                    </a:lnTo>
                    <a:lnTo>
                      <a:pt x="30" y="197"/>
                    </a:lnTo>
                    <a:lnTo>
                      <a:pt x="33" y="194"/>
                    </a:lnTo>
                    <a:lnTo>
                      <a:pt x="38" y="192"/>
                    </a:lnTo>
                    <a:lnTo>
                      <a:pt x="42" y="187"/>
                    </a:lnTo>
                    <a:lnTo>
                      <a:pt x="47" y="184"/>
                    </a:lnTo>
                    <a:lnTo>
                      <a:pt x="52" y="181"/>
                    </a:lnTo>
                    <a:lnTo>
                      <a:pt x="55" y="178"/>
                    </a:lnTo>
                    <a:lnTo>
                      <a:pt x="59" y="174"/>
                    </a:lnTo>
                    <a:lnTo>
                      <a:pt x="64" y="172"/>
                    </a:lnTo>
                    <a:lnTo>
                      <a:pt x="67" y="168"/>
                    </a:lnTo>
                    <a:lnTo>
                      <a:pt x="71" y="166"/>
                    </a:lnTo>
                    <a:lnTo>
                      <a:pt x="74" y="164"/>
                    </a:lnTo>
                    <a:lnTo>
                      <a:pt x="78" y="161"/>
                    </a:lnTo>
                    <a:lnTo>
                      <a:pt x="81" y="158"/>
                    </a:lnTo>
                    <a:lnTo>
                      <a:pt x="85" y="155"/>
                    </a:lnTo>
                    <a:lnTo>
                      <a:pt x="89" y="152"/>
                    </a:lnTo>
                    <a:lnTo>
                      <a:pt x="93" y="148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6" y="136"/>
                    </a:lnTo>
                    <a:lnTo>
                      <a:pt x="110" y="133"/>
                    </a:lnTo>
                    <a:lnTo>
                      <a:pt x="113" y="129"/>
                    </a:lnTo>
                    <a:lnTo>
                      <a:pt x="117" y="126"/>
                    </a:lnTo>
                    <a:lnTo>
                      <a:pt x="121" y="122"/>
                    </a:lnTo>
                    <a:lnTo>
                      <a:pt x="124" y="118"/>
                    </a:lnTo>
                    <a:lnTo>
                      <a:pt x="128" y="114"/>
                    </a:lnTo>
                    <a:lnTo>
                      <a:pt x="131" y="111"/>
                    </a:lnTo>
                    <a:lnTo>
                      <a:pt x="135" y="107"/>
                    </a:lnTo>
                    <a:lnTo>
                      <a:pt x="138" y="103"/>
                    </a:lnTo>
                    <a:lnTo>
                      <a:pt x="142" y="98"/>
                    </a:lnTo>
                    <a:lnTo>
                      <a:pt x="145" y="95"/>
                    </a:lnTo>
                    <a:lnTo>
                      <a:pt x="149" y="91"/>
                    </a:lnTo>
                    <a:lnTo>
                      <a:pt x="151" y="88"/>
                    </a:lnTo>
                    <a:lnTo>
                      <a:pt x="155" y="83"/>
                    </a:lnTo>
                    <a:lnTo>
                      <a:pt x="159" y="79"/>
                    </a:lnTo>
                    <a:lnTo>
                      <a:pt x="161" y="75"/>
                    </a:lnTo>
                    <a:lnTo>
                      <a:pt x="163" y="70"/>
                    </a:lnTo>
                    <a:lnTo>
                      <a:pt x="166" y="66"/>
                    </a:lnTo>
                    <a:lnTo>
                      <a:pt x="169" y="62"/>
                    </a:lnTo>
                    <a:lnTo>
                      <a:pt x="172" y="57"/>
                    </a:lnTo>
                    <a:lnTo>
                      <a:pt x="174" y="53"/>
                    </a:lnTo>
                    <a:lnTo>
                      <a:pt x="176" y="48"/>
                    </a:lnTo>
                    <a:lnTo>
                      <a:pt x="179" y="45"/>
                    </a:lnTo>
                    <a:lnTo>
                      <a:pt x="181" y="39"/>
                    </a:lnTo>
                    <a:lnTo>
                      <a:pt x="183" y="34"/>
                    </a:lnTo>
                    <a:lnTo>
                      <a:pt x="185" y="29"/>
                    </a:lnTo>
                    <a:lnTo>
                      <a:pt x="187" y="26"/>
                    </a:lnTo>
                    <a:lnTo>
                      <a:pt x="188" y="21"/>
                    </a:lnTo>
                    <a:lnTo>
                      <a:pt x="191" y="16"/>
                    </a:lnTo>
                    <a:lnTo>
                      <a:pt x="192" y="12"/>
                    </a:lnTo>
                    <a:lnTo>
                      <a:pt x="194" y="7"/>
                    </a:lnTo>
                    <a:lnTo>
                      <a:pt x="195" y="2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6" y="1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3" y="9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9" name="Freeform 358"/>
              <p:cNvSpPr>
                <a:spLocks/>
              </p:cNvSpPr>
              <p:nvPr/>
            </p:nvSpPr>
            <p:spPr bwMode="auto">
              <a:xfrm>
                <a:off x="1670" y="1456"/>
                <a:ext cx="109" cy="114"/>
              </a:xfrm>
              <a:custGeom>
                <a:avLst/>
                <a:gdLst>
                  <a:gd name="T0" fmla="*/ 0 w 328"/>
                  <a:gd name="T1" fmla="*/ 0 h 340"/>
                  <a:gd name="T2" fmla="*/ 0 w 328"/>
                  <a:gd name="T3" fmla="*/ 0 h 340"/>
                  <a:gd name="T4" fmla="*/ 0 w 328"/>
                  <a:gd name="T5" fmla="*/ 0 h 340"/>
                  <a:gd name="T6" fmla="*/ 0 w 328"/>
                  <a:gd name="T7" fmla="*/ 0 h 340"/>
                  <a:gd name="T8" fmla="*/ 0 w 328"/>
                  <a:gd name="T9" fmla="*/ 0 h 340"/>
                  <a:gd name="T10" fmla="*/ 0 w 328"/>
                  <a:gd name="T11" fmla="*/ 0 h 340"/>
                  <a:gd name="T12" fmla="*/ 0 w 328"/>
                  <a:gd name="T13" fmla="*/ 0 h 340"/>
                  <a:gd name="T14" fmla="*/ 0 w 328"/>
                  <a:gd name="T15" fmla="*/ 0 h 340"/>
                  <a:gd name="T16" fmla="*/ 0 w 328"/>
                  <a:gd name="T17" fmla="*/ 0 h 340"/>
                  <a:gd name="T18" fmla="*/ 0 w 328"/>
                  <a:gd name="T19" fmla="*/ 0 h 340"/>
                  <a:gd name="T20" fmla="*/ 0 w 328"/>
                  <a:gd name="T21" fmla="*/ 0 h 340"/>
                  <a:gd name="T22" fmla="*/ 0 w 328"/>
                  <a:gd name="T23" fmla="*/ 0 h 340"/>
                  <a:gd name="T24" fmla="*/ 0 w 328"/>
                  <a:gd name="T25" fmla="*/ 0 h 340"/>
                  <a:gd name="T26" fmla="*/ 0 w 328"/>
                  <a:gd name="T27" fmla="*/ 0 h 340"/>
                  <a:gd name="T28" fmla="*/ 0 w 328"/>
                  <a:gd name="T29" fmla="*/ 0 h 340"/>
                  <a:gd name="T30" fmla="*/ 0 w 328"/>
                  <a:gd name="T31" fmla="*/ 0 h 340"/>
                  <a:gd name="T32" fmla="*/ 0 w 328"/>
                  <a:gd name="T33" fmla="*/ 0 h 340"/>
                  <a:gd name="T34" fmla="*/ 0 w 328"/>
                  <a:gd name="T35" fmla="*/ 0 h 340"/>
                  <a:gd name="T36" fmla="*/ 0 w 328"/>
                  <a:gd name="T37" fmla="*/ 0 h 340"/>
                  <a:gd name="T38" fmla="*/ 0 w 328"/>
                  <a:gd name="T39" fmla="*/ 0 h 340"/>
                  <a:gd name="T40" fmla="*/ 0 w 328"/>
                  <a:gd name="T41" fmla="*/ 0 h 340"/>
                  <a:gd name="T42" fmla="*/ 0 w 328"/>
                  <a:gd name="T43" fmla="*/ 0 h 340"/>
                  <a:gd name="T44" fmla="*/ 0 w 328"/>
                  <a:gd name="T45" fmla="*/ 0 h 340"/>
                  <a:gd name="T46" fmla="*/ 0 w 328"/>
                  <a:gd name="T47" fmla="*/ 0 h 340"/>
                  <a:gd name="T48" fmla="*/ 0 w 328"/>
                  <a:gd name="T49" fmla="*/ 0 h 340"/>
                  <a:gd name="T50" fmla="*/ 0 w 328"/>
                  <a:gd name="T51" fmla="*/ 0 h 340"/>
                  <a:gd name="T52" fmla="*/ 0 w 328"/>
                  <a:gd name="T53" fmla="*/ 0 h 340"/>
                  <a:gd name="T54" fmla="*/ 0 w 328"/>
                  <a:gd name="T55" fmla="*/ 0 h 340"/>
                  <a:gd name="T56" fmla="*/ 0 w 328"/>
                  <a:gd name="T57" fmla="*/ 0 h 340"/>
                  <a:gd name="T58" fmla="*/ 0 w 328"/>
                  <a:gd name="T59" fmla="*/ 0 h 340"/>
                  <a:gd name="T60" fmla="*/ 0 w 328"/>
                  <a:gd name="T61" fmla="*/ 0 h 340"/>
                  <a:gd name="T62" fmla="*/ 0 w 328"/>
                  <a:gd name="T63" fmla="*/ 0 h 340"/>
                  <a:gd name="T64" fmla="*/ 0 w 328"/>
                  <a:gd name="T65" fmla="*/ 0 h 340"/>
                  <a:gd name="T66" fmla="*/ 0 w 328"/>
                  <a:gd name="T67" fmla="*/ 0 h 340"/>
                  <a:gd name="T68" fmla="*/ 0 w 328"/>
                  <a:gd name="T69" fmla="*/ 0 h 340"/>
                  <a:gd name="T70" fmla="*/ 0 w 328"/>
                  <a:gd name="T71" fmla="*/ 0 h 340"/>
                  <a:gd name="T72" fmla="*/ 0 w 328"/>
                  <a:gd name="T73" fmla="*/ 0 h 340"/>
                  <a:gd name="T74" fmla="*/ 0 w 328"/>
                  <a:gd name="T75" fmla="*/ 0 h 340"/>
                  <a:gd name="T76" fmla="*/ 0 w 328"/>
                  <a:gd name="T77" fmla="*/ 0 h 340"/>
                  <a:gd name="T78" fmla="*/ 0 w 328"/>
                  <a:gd name="T79" fmla="*/ 0 h 340"/>
                  <a:gd name="T80" fmla="*/ 0 w 328"/>
                  <a:gd name="T81" fmla="*/ 0 h 340"/>
                  <a:gd name="T82" fmla="*/ 0 w 328"/>
                  <a:gd name="T83" fmla="*/ 0 h 340"/>
                  <a:gd name="T84" fmla="*/ 0 w 328"/>
                  <a:gd name="T85" fmla="*/ 0 h 340"/>
                  <a:gd name="T86" fmla="*/ 0 w 328"/>
                  <a:gd name="T87" fmla="*/ 0 h 340"/>
                  <a:gd name="T88" fmla="*/ 0 w 328"/>
                  <a:gd name="T89" fmla="*/ 0 h 340"/>
                  <a:gd name="T90" fmla="*/ 0 w 328"/>
                  <a:gd name="T91" fmla="*/ 0 h 340"/>
                  <a:gd name="T92" fmla="*/ 0 w 328"/>
                  <a:gd name="T93" fmla="*/ 0 h 340"/>
                  <a:gd name="T94" fmla="*/ 0 w 328"/>
                  <a:gd name="T95" fmla="*/ 0 h 340"/>
                  <a:gd name="T96" fmla="*/ 0 w 328"/>
                  <a:gd name="T97" fmla="*/ 0 h 340"/>
                  <a:gd name="T98" fmla="*/ 0 w 328"/>
                  <a:gd name="T99" fmla="*/ 0 h 340"/>
                  <a:gd name="T100" fmla="*/ 0 w 328"/>
                  <a:gd name="T101" fmla="*/ 0 h 340"/>
                  <a:gd name="T102" fmla="*/ 0 w 328"/>
                  <a:gd name="T103" fmla="*/ 0 h 340"/>
                  <a:gd name="T104" fmla="*/ 0 w 328"/>
                  <a:gd name="T105" fmla="*/ 0 h 340"/>
                  <a:gd name="T106" fmla="*/ 0 w 328"/>
                  <a:gd name="T107" fmla="*/ 0 h 3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28"/>
                  <a:gd name="T163" fmla="*/ 0 h 340"/>
                  <a:gd name="T164" fmla="*/ 328 w 328"/>
                  <a:gd name="T165" fmla="*/ 340 h 3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28" h="340">
                    <a:moveTo>
                      <a:pt x="101" y="300"/>
                    </a:moveTo>
                    <a:lnTo>
                      <a:pt x="123" y="340"/>
                    </a:lnTo>
                    <a:lnTo>
                      <a:pt x="123" y="339"/>
                    </a:lnTo>
                    <a:lnTo>
                      <a:pt x="126" y="338"/>
                    </a:lnTo>
                    <a:lnTo>
                      <a:pt x="129" y="334"/>
                    </a:lnTo>
                    <a:lnTo>
                      <a:pt x="134" y="332"/>
                    </a:lnTo>
                    <a:lnTo>
                      <a:pt x="137" y="328"/>
                    </a:lnTo>
                    <a:lnTo>
                      <a:pt x="142" y="323"/>
                    </a:lnTo>
                    <a:lnTo>
                      <a:pt x="147" y="319"/>
                    </a:lnTo>
                    <a:lnTo>
                      <a:pt x="150" y="314"/>
                    </a:lnTo>
                    <a:lnTo>
                      <a:pt x="150" y="313"/>
                    </a:lnTo>
                    <a:lnTo>
                      <a:pt x="149" y="309"/>
                    </a:lnTo>
                    <a:lnTo>
                      <a:pt x="148" y="306"/>
                    </a:lnTo>
                    <a:lnTo>
                      <a:pt x="146" y="301"/>
                    </a:lnTo>
                    <a:lnTo>
                      <a:pt x="144" y="298"/>
                    </a:lnTo>
                    <a:lnTo>
                      <a:pt x="143" y="296"/>
                    </a:lnTo>
                    <a:lnTo>
                      <a:pt x="142" y="293"/>
                    </a:lnTo>
                    <a:lnTo>
                      <a:pt x="141" y="290"/>
                    </a:lnTo>
                    <a:lnTo>
                      <a:pt x="139" y="287"/>
                    </a:lnTo>
                    <a:lnTo>
                      <a:pt x="137" y="283"/>
                    </a:lnTo>
                    <a:lnTo>
                      <a:pt x="136" y="281"/>
                    </a:lnTo>
                    <a:lnTo>
                      <a:pt x="134" y="277"/>
                    </a:lnTo>
                    <a:lnTo>
                      <a:pt x="131" y="272"/>
                    </a:lnTo>
                    <a:lnTo>
                      <a:pt x="129" y="269"/>
                    </a:lnTo>
                    <a:lnTo>
                      <a:pt x="127" y="265"/>
                    </a:lnTo>
                    <a:lnTo>
                      <a:pt x="124" y="262"/>
                    </a:lnTo>
                    <a:lnTo>
                      <a:pt x="122" y="257"/>
                    </a:lnTo>
                    <a:lnTo>
                      <a:pt x="120" y="253"/>
                    </a:lnTo>
                    <a:lnTo>
                      <a:pt x="117" y="249"/>
                    </a:lnTo>
                    <a:lnTo>
                      <a:pt x="115" y="245"/>
                    </a:lnTo>
                    <a:lnTo>
                      <a:pt x="112" y="240"/>
                    </a:lnTo>
                    <a:lnTo>
                      <a:pt x="109" y="236"/>
                    </a:lnTo>
                    <a:lnTo>
                      <a:pt x="107" y="231"/>
                    </a:lnTo>
                    <a:lnTo>
                      <a:pt x="104" y="226"/>
                    </a:lnTo>
                    <a:lnTo>
                      <a:pt x="101" y="221"/>
                    </a:lnTo>
                    <a:lnTo>
                      <a:pt x="98" y="217"/>
                    </a:lnTo>
                    <a:lnTo>
                      <a:pt x="96" y="212"/>
                    </a:lnTo>
                    <a:lnTo>
                      <a:pt x="92" y="208"/>
                    </a:lnTo>
                    <a:lnTo>
                      <a:pt x="90" y="204"/>
                    </a:lnTo>
                    <a:lnTo>
                      <a:pt x="86" y="199"/>
                    </a:lnTo>
                    <a:lnTo>
                      <a:pt x="83" y="194"/>
                    </a:lnTo>
                    <a:lnTo>
                      <a:pt x="80" y="189"/>
                    </a:lnTo>
                    <a:lnTo>
                      <a:pt x="78" y="185"/>
                    </a:lnTo>
                    <a:lnTo>
                      <a:pt x="75" y="180"/>
                    </a:lnTo>
                    <a:lnTo>
                      <a:pt x="72" y="175"/>
                    </a:lnTo>
                    <a:lnTo>
                      <a:pt x="70" y="172"/>
                    </a:lnTo>
                    <a:lnTo>
                      <a:pt x="66" y="167"/>
                    </a:lnTo>
                    <a:lnTo>
                      <a:pt x="64" y="162"/>
                    </a:lnTo>
                    <a:lnTo>
                      <a:pt x="62" y="157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4" y="145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47" y="134"/>
                    </a:lnTo>
                    <a:lnTo>
                      <a:pt x="45" y="130"/>
                    </a:lnTo>
                    <a:lnTo>
                      <a:pt x="44" y="128"/>
                    </a:lnTo>
                    <a:lnTo>
                      <a:pt x="43" y="124"/>
                    </a:lnTo>
                    <a:lnTo>
                      <a:pt x="39" y="118"/>
                    </a:lnTo>
                    <a:lnTo>
                      <a:pt x="35" y="113"/>
                    </a:lnTo>
                    <a:lnTo>
                      <a:pt x="33" y="109"/>
                    </a:lnTo>
                    <a:lnTo>
                      <a:pt x="32" y="105"/>
                    </a:lnTo>
                    <a:lnTo>
                      <a:pt x="31" y="103"/>
                    </a:lnTo>
                    <a:lnTo>
                      <a:pt x="31" y="102"/>
                    </a:lnTo>
                    <a:lnTo>
                      <a:pt x="32" y="96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5"/>
                    </a:lnTo>
                    <a:lnTo>
                      <a:pt x="46" y="83"/>
                    </a:lnTo>
                    <a:lnTo>
                      <a:pt x="48" y="81"/>
                    </a:lnTo>
                    <a:lnTo>
                      <a:pt x="52" y="79"/>
                    </a:lnTo>
                    <a:lnTo>
                      <a:pt x="56" y="79"/>
                    </a:lnTo>
                    <a:lnTo>
                      <a:pt x="59" y="79"/>
                    </a:lnTo>
                    <a:lnTo>
                      <a:pt x="63" y="78"/>
                    </a:lnTo>
                    <a:lnTo>
                      <a:pt x="66" y="79"/>
                    </a:lnTo>
                    <a:lnTo>
                      <a:pt x="69" y="79"/>
                    </a:lnTo>
                    <a:lnTo>
                      <a:pt x="73" y="80"/>
                    </a:lnTo>
                    <a:lnTo>
                      <a:pt x="77" y="83"/>
                    </a:lnTo>
                    <a:lnTo>
                      <a:pt x="79" y="84"/>
                    </a:lnTo>
                    <a:lnTo>
                      <a:pt x="84" y="86"/>
                    </a:lnTo>
                    <a:lnTo>
                      <a:pt x="89" y="88"/>
                    </a:lnTo>
                    <a:lnTo>
                      <a:pt x="94" y="91"/>
                    </a:lnTo>
                    <a:lnTo>
                      <a:pt x="97" y="92"/>
                    </a:lnTo>
                    <a:lnTo>
                      <a:pt x="99" y="94"/>
                    </a:lnTo>
                    <a:lnTo>
                      <a:pt x="103" y="96"/>
                    </a:lnTo>
                    <a:lnTo>
                      <a:pt x="107" y="98"/>
                    </a:lnTo>
                    <a:lnTo>
                      <a:pt x="110" y="99"/>
                    </a:lnTo>
                    <a:lnTo>
                      <a:pt x="112" y="100"/>
                    </a:lnTo>
                    <a:lnTo>
                      <a:pt x="116" y="103"/>
                    </a:lnTo>
                    <a:lnTo>
                      <a:pt x="120" y="104"/>
                    </a:lnTo>
                    <a:lnTo>
                      <a:pt x="123" y="106"/>
                    </a:lnTo>
                    <a:lnTo>
                      <a:pt x="127" y="109"/>
                    </a:lnTo>
                    <a:lnTo>
                      <a:pt x="130" y="110"/>
                    </a:lnTo>
                    <a:lnTo>
                      <a:pt x="135" y="112"/>
                    </a:lnTo>
                    <a:lnTo>
                      <a:pt x="137" y="113"/>
                    </a:lnTo>
                    <a:lnTo>
                      <a:pt x="142" y="117"/>
                    </a:lnTo>
                    <a:lnTo>
                      <a:pt x="146" y="118"/>
                    </a:lnTo>
                    <a:lnTo>
                      <a:pt x="150" y="121"/>
                    </a:lnTo>
                    <a:lnTo>
                      <a:pt x="154" y="123"/>
                    </a:lnTo>
                    <a:lnTo>
                      <a:pt x="158" y="125"/>
                    </a:lnTo>
                    <a:lnTo>
                      <a:pt x="162" y="128"/>
                    </a:lnTo>
                    <a:lnTo>
                      <a:pt x="166" y="130"/>
                    </a:lnTo>
                    <a:lnTo>
                      <a:pt x="171" y="131"/>
                    </a:lnTo>
                    <a:lnTo>
                      <a:pt x="174" y="134"/>
                    </a:lnTo>
                    <a:lnTo>
                      <a:pt x="178" y="136"/>
                    </a:lnTo>
                    <a:lnTo>
                      <a:pt x="181" y="138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193" y="143"/>
                    </a:lnTo>
                    <a:lnTo>
                      <a:pt x="197" y="145"/>
                    </a:lnTo>
                    <a:lnTo>
                      <a:pt x="200" y="148"/>
                    </a:lnTo>
                    <a:lnTo>
                      <a:pt x="204" y="149"/>
                    </a:lnTo>
                    <a:lnTo>
                      <a:pt x="207" y="151"/>
                    </a:lnTo>
                    <a:lnTo>
                      <a:pt x="211" y="154"/>
                    </a:lnTo>
                    <a:lnTo>
                      <a:pt x="214" y="155"/>
                    </a:lnTo>
                    <a:lnTo>
                      <a:pt x="218" y="157"/>
                    </a:lnTo>
                    <a:lnTo>
                      <a:pt x="222" y="158"/>
                    </a:lnTo>
                    <a:lnTo>
                      <a:pt x="225" y="161"/>
                    </a:lnTo>
                    <a:lnTo>
                      <a:pt x="230" y="162"/>
                    </a:lnTo>
                    <a:lnTo>
                      <a:pt x="236" y="166"/>
                    </a:lnTo>
                    <a:lnTo>
                      <a:pt x="241" y="168"/>
                    </a:lnTo>
                    <a:lnTo>
                      <a:pt x="245" y="170"/>
                    </a:lnTo>
                    <a:lnTo>
                      <a:pt x="248" y="172"/>
                    </a:lnTo>
                    <a:lnTo>
                      <a:pt x="251" y="173"/>
                    </a:lnTo>
                    <a:lnTo>
                      <a:pt x="254" y="173"/>
                    </a:lnTo>
                    <a:lnTo>
                      <a:pt x="256" y="174"/>
                    </a:lnTo>
                    <a:lnTo>
                      <a:pt x="258" y="173"/>
                    </a:lnTo>
                    <a:lnTo>
                      <a:pt x="263" y="169"/>
                    </a:lnTo>
                    <a:lnTo>
                      <a:pt x="268" y="166"/>
                    </a:lnTo>
                    <a:lnTo>
                      <a:pt x="274" y="162"/>
                    </a:lnTo>
                    <a:lnTo>
                      <a:pt x="278" y="157"/>
                    </a:lnTo>
                    <a:lnTo>
                      <a:pt x="283" y="153"/>
                    </a:lnTo>
                    <a:lnTo>
                      <a:pt x="287" y="148"/>
                    </a:lnTo>
                    <a:lnTo>
                      <a:pt x="289" y="144"/>
                    </a:lnTo>
                    <a:lnTo>
                      <a:pt x="288" y="141"/>
                    </a:lnTo>
                    <a:lnTo>
                      <a:pt x="286" y="138"/>
                    </a:lnTo>
                    <a:lnTo>
                      <a:pt x="283" y="136"/>
                    </a:lnTo>
                    <a:lnTo>
                      <a:pt x="281" y="134"/>
                    </a:lnTo>
                    <a:lnTo>
                      <a:pt x="278" y="132"/>
                    </a:lnTo>
                    <a:lnTo>
                      <a:pt x="276" y="130"/>
                    </a:lnTo>
                    <a:lnTo>
                      <a:pt x="271" y="128"/>
                    </a:lnTo>
                    <a:lnTo>
                      <a:pt x="268" y="125"/>
                    </a:lnTo>
                    <a:lnTo>
                      <a:pt x="264" y="123"/>
                    </a:lnTo>
                    <a:lnTo>
                      <a:pt x="261" y="121"/>
                    </a:lnTo>
                    <a:lnTo>
                      <a:pt x="256" y="118"/>
                    </a:lnTo>
                    <a:lnTo>
                      <a:pt x="251" y="116"/>
                    </a:lnTo>
                    <a:lnTo>
                      <a:pt x="246" y="113"/>
                    </a:lnTo>
                    <a:lnTo>
                      <a:pt x="242" y="111"/>
                    </a:lnTo>
                    <a:lnTo>
                      <a:pt x="236" y="109"/>
                    </a:lnTo>
                    <a:lnTo>
                      <a:pt x="230" y="106"/>
                    </a:lnTo>
                    <a:lnTo>
                      <a:pt x="225" y="103"/>
                    </a:lnTo>
                    <a:lnTo>
                      <a:pt x="219" y="100"/>
                    </a:lnTo>
                    <a:lnTo>
                      <a:pt x="213" y="98"/>
                    </a:lnTo>
                    <a:lnTo>
                      <a:pt x="209" y="96"/>
                    </a:lnTo>
                    <a:lnTo>
                      <a:pt x="203" y="93"/>
                    </a:lnTo>
                    <a:lnTo>
                      <a:pt x="198" y="91"/>
                    </a:lnTo>
                    <a:lnTo>
                      <a:pt x="192" y="88"/>
                    </a:lnTo>
                    <a:lnTo>
                      <a:pt x="187" y="86"/>
                    </a:lnTo>
                    <a:lnTo>
                      <a:pt x="181" y="85"/>
                    </a:lnTo>
                    <a:lnTo>
                      <a:pt x="177" y="84"/>
                    </a:lnTo>
                    <a:lnTo>
                      <a:pt x="172" y="81"/>
                    </a:lnTo>
                    <a:lnTo>
                      <a:pt x="167" y="80"/>
                    </a:lnTo>
                    <a:lnTo>
                      <a:pt x="163" y="79"/>
                    </a:lnTo>
                    <a:lnTo>
                      <a:pt x="160" y="78"/>
                    </a:lnTo>
                    <a:lnTo>
                      <a:pt x="155" y="77"/>
                    </a:lnTo>
                    <a:lnTo>
                      <a:pt x="150" y="74"/>
                    </a:lnTo>
                    <a:lnTo>
                      <a:pt x="146" y="74"/>
                    </a:lnTo>
                    <a:lnTo>
                      <a:pt x="142" y="73"/>
                    </a:lnTo>
                    <a:lnTo>
                      <a:pt x="139" y="71"/>
                    </a:lnTo>
                    <a:lnTo>
                      <a:pt x="135" y="70"/>
                    </a:lnTo>
                    <a:lnTo>
                      <a:pt x="130" y="70"/>
                    </a:lnTo>
                    <a:lnTo>
                      <a:pt x="127" y="68"/>
                    </a:lnTo>
                    <a:lnTo>
                      <a:pt x="122" y="66"/>
                    </a:lnTo>
                    <a:lnTo>
                      <a:pt x="118" y="66"/>
                    </a:lnTo>
                    <a:lnTo>
                      <a:pt x="115" y="65"/>
                    </a:lnTo>
                    <a:lnTo>
                      <a:pt x="111" y="64"/>
                    </a:lnTo>
                    <a:lnTo>
                      <a:pt x="107" y="61"/>
                    </a:lnTo>
                    <a:lnTo>
                      <a:pt x="104" y="60"/>
                    </a:lnTo>
                    <a:lnTo>
                      <a:pt x="101" y="60"/>
                    </a:lnTo>
                    <a:lnTo>
                      <a:pt x="97" y="59"/>
                    </a:lnTo>
                    <a:lnTo>
                      <a:pt x="94" y="58"/>
                    </a:lnTo>
                    <a:lnTo>
                      <a:pt x="91" y="56"/>
                    </a:lnTo>
                    <a:lnTo>
                      <a:pt x="88" y="55"/>
                    </a:lnTo>
                    <a:lnTo>
                      <a:pt x="85" y="54"/>
                    </a:lnTo>
                    <a:lnTo>
                      <a:pt x="80" y="53"/>
                    </a:lnTo>
                    <a:lnTo>
                      <a:pt x="77" y="51"/>
                    </a:lnTo>
                    <a:lnTo>
                      <a:pt x="73" y="49"/>
                    </a:lnTo>
                    <a:lnTo>
                      <a:pt x="70" y="47"/>
                    </a:lnTo>
                    <a:lnTo>
                      <a:pt x="69" y="46"/>
                    </a:lnTo>
                    <a:lnTo>
                      <a:pt x="70" y="43"/>
                    </a:lnTo>
                    <a:lnTo>
                      <a:pt x="73" y="43"/>
                    </a:lnTo>
                    <a:lnTo>
                      <a:pt x="75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5" y="42"/>
                    </a:lnTo>
                    <a:lnTo>
                      <a:pt x="89" y="42"/>
                    </a:lnTo>
                    <a:lnTo>
                      <a:pt x="94" y="42"/>
                    </a:lnTo>
                    <a:lnTo>
                      <a:pt x="98" y="42"/>
                    </a:lnTo>
                    <a:lnTo>
                      <a:pt x="103" y="42"/>
                    </a:lnTo>
                    <a:lnTo>
                      <a:pt x="108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20" y="42"/>
                    </a:lnTo>
                    <a:lnTo>
                      <a:pt x="123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41" y="42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50" y="42"/>
                    </a:lnTo>
                    <a:lnTo>
                      <a:pt x="153" y="42"/>
                    </a:lnTo>
                    <a:lnTo>
                      <a:pt x="156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5" y="42"/>
                    </a:lnTo>
                    <a:lnTo>
                      <a:pt x="168" y="42"/>
                    </a:lnTo>
                    <a:lnTo>
                      <a:pt x="172" y="42"/>
                    </a:lnTo>
                    <a:lnTo>
                      <a:pt x="174" y="42"/>
                    </a:lnTo>
                    <a:lnTo>
                      <a:pt x="180" y="42"/>
                    </a:lnTo>
                    <a:lnTo>
                      <a:pt x="185" y="42"/>
                    </a:lnTo>
                    <a:lnTo>
                      <a:pt x="191" y="42"/>
                    </a:lnTo>
                    <a:lnTo>
                      <a:pt x="197" y="42"/>
                    </a:lnTo>
                    <a:lnTo>
                      <a:pt x="201" y="42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6" y="42"/>
                    </a:lnTo>
                    <a:lnTo>
                      <a:pt x="218" y="41"/>
                    </a:lnTo>
                    <a:lnTo>
                      <a:pt x="223" y="41"/>
                    </a:lnTo>
                    <a:lnTo>
                      <a:pt x="226" y="40"/>
                    </a:lnTo>
                    <a:lnTo>
                      <a:pt x="231" y="40"/>
                    </a:lnTo>
                    <a:lnTo>
                      <a:pt x="236" y="40"/>
                    </a:lnTo>
                    <a:lnTo>
                      <a:pt x="239" y="39"/>
                    </a:lnTo>
                    <a:lnTo>
                      <a:pt x="244" y="39"/>
                    </a:lnTo>
                    <a:lnTo>
                      <a:pt x="249" y="39"/>
                    </a:lnTo>
                    <a:lnTo>
                      <a:pt x="252" y="37"/>
                    </a:lnTo>
                    <a:lnTo>
                      <a:pt x="257" y="36"/>
                    </a:lnTo>
                    <a:lnTo>
                      <a:pt x="262" y="35"/>
                    </a:lnTo>
                    <a:lnTo>
                      <a:pt x="265" y="35"/>
                    </a:lnTo>
                    <a:lnTo>
                      <a:pt x="270" y="35"/>
                    </a:lnTo>
                    <a:lnTo>
                      <a:pt x="274" y="34"/>
                    </a:lnTo>
                    <a:lnTo>
                      <a:pt x="278" y="33"/>
                    </a:lnTo>
                    <a:lnTo>
                      <a:pt x="283" y="33"/>
                    </a:lnTo>
                    <a:lnTo>
                      <a:pt x="287" y="32"/>
                    </a:lnTo>
                    <a:lnTo>
                      <a:pt x="290" y="30"/>
                    </a:lnTo>
                    <a:lnTo>
                      <a:pt x="294" y="30"/>
                    </a:lnTo>
                    <a:lnTo>
                      <a:pt x="297" y="29"/>
                    </a:lnTo>
                    <a:lnTo>
                      <a:pt x="301" y="28"/>
                    </a:lnTo>
                    <a:lnTo>
                      <a:pt x="305" y="28"/>
                    </a:lnTo>
                    <a:lnTo>
                      <a:pt x="307" y="27"/>
                    </a:lnTo>
                    <a:lnTo>
                      <a:pt x="310" y="26"/>
                    </a:lnTo>
                    <a:lnTo>
                      <a:pt x="315" y="24"/>
                    </a:lnTo>
                    <a:lnTo>
                      <a:pt x="320" y="23"/>
                    </a:lnTo>
                    <a:lnTo>
                      <a:pt x="324" y="21"/>
                    </a:lnTo>
                    <a:lnTo>
                      <a:pt x="326" y="20"/>
                    </a:lnTo>
                    <a:lnTo>
                      <a:pt x="327" y="15"/>
                    </a:lnTo>
                    <a:lnTo>
                      <a:pt x="328" y="13"/>
                    </a:lnTo>
                    <a:lnTo>
                      <a:pt x="328" y="9"/>
                    </a:lnTo>
                    <a:lnTo>
                      <a:pt x="327" y="5"/>
                    </a:lnTo>
                    <a:lnTo>
                      <a:pt x="324" y="1"/>
                    </a:lnTo>
                    <a:lnTo>
                      <a:pt x="322" y="0"/>
                    </a:lnTo>
                    <a:lnTo>
                      <a:pt x="20" y="28"/>
                    </a:lnTo>
                    <a:lnTo>
                      <a:pt x="0" y="90"/>
                    </a:lnTo>
                    <a:lnTo>
                      <a:pt x="101" y="300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0" name="Freeform 359"/>
              <p:cNvSpPr>
                <a:spLocks/>
              </p:cNvSpPr>
              <p:nvPr/>
            </p:nvSpPr>
            <p:spPr bwMode="auto">
              <a:xfrm>
                <a:off x="1676" y="1470"/>
                <a:ext cx="75" cy="42"/>
              </a:xfrm>
              <a:custGeom>
                <a:avLst/>
                <a:gdLst>
                  <a:gd name="T0" fmla="*/ 0 w 223"/>
                  <a:gd name="T1" fmla="*/ 0 h 125"/>
                  <a:gd name="T2" fmla="*/ 0 w 223"/>
                  <a:gd name="T3" fmla="*/ 0 h 125"/>
                  <a:gd name="T4" fmla="*/ 0 w 223"/>
                  <a:gd name="T5" fmla="*/ 0 h 125"/>
                  <a:gd name="T6" fmla="*/ 0 w 223"/>
                  <a:gd name="T7" fmla="*/ 0 h 125"/>
                  <a:gd name="T8" fmla="*/ 0 w 223"/>
                  <a:gd name="T9" fmla="*/ 0 h 125"/>
                  <a:gd name="T10" fmla="*/ 0 w 223"/>
                  <a:gd name="T11" fmla="*/ 0 h 125"/>
                  <a:gd name="T12" fmla="*/ 0 w 223"/>
                  <a:gd name="T13" fmla="*/ 0 h 125"/>
                  <a:gd name="T14" fmla="*/ 0 w 223"/>
                  <a:gd name="T15" fmla="*/ 0 h 125"/>
                  <a:gd name="T16" fmla="*/ 0 w 223"/>
                  <a:gd name="T17" fmla="*/ 0 h 125"/>
                  <a:gd name="T18" fmla="*/ 0 w 223"/>
                  <a:gd name="T19" fmla="*/ 0 h 125"/>
                  <a:gd name="T20" fmla="*/ 0 w 223"/>
                  <a:gd name="T21" fmla="*/ 0 h 125"/>
                  <a:gd name="T22" fmla="*/ 0 w 223"/>
                  <a:gd name="T23" fmla="*/ 0 h 125"/>
                  <a:gd name="T24" fmla="*/ 0 w 223"/>
                  <a:gd name="T25" fmla="*/ 0 h 125"/>
                  <a:gd name="T26" fmla="*/ 0 w 223"/>
                  <a:gd name="T27" fmla="*/ 0 h 125"/>
                  <a:gd name="T28" fmla="*/ 0 w 223"/>
                  <a:gd name="T29" fmla="*/ 0 h 125"/>
                  <a:gd name="T30" fmla="*/ 0 w 223"/>
                  <a:gd name="T31" fmla="*/ 0 h 125"/>
                  <a:gd name="T32" fmla="*/ 0 w 223"/>
                  <a:gd name="T33" fmla="*/ 0 h 125"/>
                  <a:gd name="T34" fmla="*/ 0 w 223"/>
                  <a:gd name="T35" fmla="*/ 0 h 125"/>
                  <a:gd name="T36" fmla="*/ 0 w 223"/>
                  <a:gd name="T37" fmla="*/ 0 h 125"/>
                  <a:gd name="T38" fmla="*/ 0 w 223"/>
                  <a:gd name="T39" fmla="*/ 0 h 125"/>
                  <a:gd name="T40" fmla="*/ 0 w 223"/>
                  <a:gd name="T41" fmla="*/ 0 h 125"/>
                  <a:gd name="T42" fmla="*/ 0 w 223"/>
                  <a:gd name="T43" fmla="*/ 0 h 125"/>
                  <a:gd name="T44" fmla="*/ 0 w 223"/>
                  <a:gd name="T45" fmla="*/ 0 h 125"/>
                  <a:gd name="T46" fmla="*/ 0 w 223"/>
                  <a:gd name="T47" fmla="*/ 0 h 125"/>
                  <a:gd name="T48" fmla="*/ 0 w 223"/>
                  <a:gd name="T49" fmla="*/ 0 h 125"/>
                  <a:gd name="T50" fmla="*/ 0 w 223"/>
                  <a:gd name="T51" fmla="*/ 0 h 125"/>
                  <a:gd name="T52" fmla="*/ 0 w 223"/>
                  <a:gd name="T53" fmla="*/ 0 h 125"/>
                  <a:gd name="T54" fmla="*/ 0 w 223"/>
                  <a:gd name="T55" fmla="*/ 0 h 125"/>
                  <a:gd name="T56" fmla="*/ 0 w 223"/>
                  <a:gd name="T57" fmla="*/ 0 h 125"/>
                  <a:gd name="T58" fmla="*/ 0 w 223"/>
                  <a:gd name="T59" fmla="*/ 0 h 125"/>
                  <a:gd name="T60" fmla="*/ 0 w 223"/>
                  <a:gd name="T61" fmla="*/ 0 h 125"/>
                  <a:gd name="T62" fmla="*/ 0 w 223"/>
                  <a:gd name="T63" fmla="*/ 0 h 125"/>
                  <a:gd name="T64" fmla="*/ 0 w 223"/>
                  <a:gd name="T65" fmla="*/ 0 h 125"/>
                  <a:gd name="T66" fmla="*/ 0 w 223"/>
                  <a:gd name="T67" fmla="*/ 0 h 125"/>
                  <a:gd name="T68" fmla="*/ 0 w 223"/>
                  <a:gd name="T69" fmla="*/ 0 h 125"/>
                  <a:gd name="T70" fmla="*/ 0 w 223"/>
                  <a:gd name="T71" fmla="*/ 0 h 125"/>
                  <a:gd name="T72" fmla="*/ 0 w 223"/>
                  <a:gd name="T73" fmla="*/ 0 h 125"/>
                  <a:gd name="T74" fmla="*/ 0 w 223"/>
                  <a:gd name="T75" fmla="*/ 0 h 125"/>
                  <a:gd name="T76" fmla="*/ 0 w 223"/>
                  <a:gd name="T77" fmla="*/ 0 h 125"/>
                  <a:gd name="T78" fmla="*/ 0 w 223"/>
                  <a:gd name="T79" fmla="*/ 0 h 125"/>
                  <a:gd name="T80" fmla="*/ 0 w 223"/>
                  <a:gd name="T81" fmla="*/ 0 h 125"/>
                  <a:gd name="T82" fmla="*/ 0 w 223"/>
                  <a:gd name="T83" fmla="*/ 0 h 125"/>
                  <a:gd name="T84" fmla="*/ 0 w 223"/>
                  <a:gd name="T85" fmla="*/ 0 h 125"/>
                  <a:gd name="T86" fmla="*/ 0 w 223"/>
                  <a:gd name="T87" fmla="*/ 0 h 125"/>
                  <a:gd name="T88" fmla="*/ 0 w 223"/>
                  <a:gd name="T89" fmla="*/ 0 h 125"/>
                  <a:gd name="T90" fmla="*/ 0 w 223"/>
                  <a:gd name="T91" fmla="*/ 0 h 125"/>
                  <a:gd name="T92" fmla="*/ 0 w 223"/>
                  <a:gd name="T93" fmla="*/ 0 h 125"/>
                  <a:gd name="T94" fmla="*/ 0 w 223"/>
                  <a:gd name="T95" fmla="*/ 0 h 125"/>
                  <a:gd name="T96" fmla="*/ 0 w 223"/>
                  <a:gd name="T97" fmla="*/ 0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25"/>
                  <a:gd name="T149" fmla="*/ 223 w 22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25">
                    <a:moveTo>
                      <a:pt x="14" y="2"/>
                    </a:moveTo>
                    <a:lnTo>
                      <a:pt x="17" y="5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3" y="14"/>
                    </a:lnTo>
                    <a:lnTo>
                      <a:pt x="36" y="17"/>
                    </a:lnTo>
                    <a:lnTo>
                      <a:pt x="39" y="19"/>
                    </a:lnTo>
                    <a:lnTo>
                      <a:pt x="42" y="20"/>
                    </a:lnTo>
                    <a:lnTo>
                      <a:pt x="45" y="23"/>
                    </a:lnTo>
                    <a:lnTo>
                      <a:pt x="49" y="24"/>
                    </a:lnTo>
                    <a:lnTo>
                      <a:pt x="51" y="26"/>
                    </a:lnTo>
                    <a:lnTo>
                      <a:pt x="53" y="27"/>
                    </a:lnTo>
                    <a:lnTo>
                      <a:pt x="57" y="29"/>
                    </a:lnTo>
                    <a:lnTo>
                      <a:pt x="60" y="31"/>
                    </a:lnTo>
                    <a:lnTo>
                      <a:pt x="63" y="32"/>
                    </a:lnTo>
                    <a:lnTo>
                      <a:pt x="66" y="33"/>
                    </a:lnTo>
                    <a:lnTo>
                      <a:pt x="69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8" y="38"/>
                    </a:lnTo>
                    <a:lnTo>
                      <a:pt x="82" y="38"/>
                    </a:lnTo>
                    <a:lnTo>
                      <a:pt x="84" y="39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6" y="47"/>
                    </a:lnTo>
                    <a:lnTo>
                      <a:pt x="109" y="49"/>
                    </a:lnTo>
                    <a:lnTo>
                      <a:pt x="111" y="50"/>
                    </a:lnTo>
                    <a:lnTo>
                      <a:pt x="115" y="50"/>
                    </a:lnTo>
                    <a:lnTo>
                      <a:pt x="117" y="51"/>
                    </a:lnTo>
                    <a:lnTo>
                      <a:pt x="120" y="52"/>
                    </a:lnTo>
                    <a:lnTo>
                      <a:pt x="123" y="53"/>
                    </a:lnTo>
                    <a:lnTo>
                      <a:pt x="126" y="53"/>
                    </a:lnTo>
                    <a:lnTo>
                      <a:pt x="129" y="55"/>
                    </a:lnTo>
                    <a:lnTo>
                      <a:pt x="133" y="55"/>
                    </a:lnTo>
                    <a:lnTo>
                      <a:pt x="135" y="57"/>
                    </a:lnTo>
                    <a:lnTo>
                      <a:pt x="139" y="57"/>
                    </a:lnTo>
                    <a:lnTo>
                      <a:pt x="142" y="58"/>
                    </a:lnTo>
                    <a:lnTo>
                      <a:pt x="145" y="59"/>
                    </a:lnTo>
                    <a:lnTo>
                      <a:pt x="148" y="61"/>
                    </a:lnTo>
                    <a:lnTo>
                      <a:pt x="152" y="62"/>
                    </a:lnTo>
                    <a:lnTo>
                      <a:pt x="154" y="63"/>
                    </a:lnTo>
                    <a:lnTo>
                      <a:pt x="158" y="63"/>
                    </a:lnTo>
                    <a:lnTo>
                      <a:pt x="161" y="65"/>
                    </a:lnTo>
                    <a:lnTo>
                      <a:pt x="164" y="65"/>
                    </a:lnTo>
                    <a:lnTo>
                      <a:pt x="167" y="66"/>
                    </a:lnTo>
                    <a:lnTo>
                      <a:pt x="171" y="68"/>
                    </a:lnTo>
                    <a:lnTo>
                      <a:pt x="174" y="69"/>
                    </a:lnTo>
                    <a:lnTo>
                      <a:pt x="177" y="70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7" y="75"/>
                    </a:lnTo>
                    <a:lnTo>
                      <a:pt x="190" y="77"/>
                    </a:lnTo>
                    <a:lnTo>
                      <a:pt x="193" y="78"/>
                    </a:lnTo>
                    <a:lnTo>
                      <a:pt x="197" y="80"/>
                    </a:lnTo>
                    <a:lnTo>
                      <a:pt x="200" y="82"/>
                    </a:lnTo>
                    <a:lnTo>
                      <a:pt x="204" y="83"/>
                    </a:lnTo>
                    <a:lnTo>
                      <a:pt x="207" y="85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7" y="93"/>
                    </a:lnTo>
                    <a:lnTo>
                      <a:pt x="221" y="95"/>
                    </a:lnTo>
                    <a:lnTo>
                      <a:pt x="222" y="98"/>
                    </a:lnTo>
                    <a:lnTo>
                      <a:pt x="223" y="102"/>
                    </a:lnTo>
                    <a:lnTo>
                      <a:pt x="223" y="104"/>
                    </a:lnTo>
                    <a:lnTo>
                      <a:pt x="223" y="108"/>
                    </a:lnTo>
                    <a:lnTo>
                      <a:pt x="222" y="112"/>
                    </a:lnTo>
                    <a:lnTo>
                      <a:pt x="221" y="115"/>
                    </a:lnTo>
                    <a:lnTo>
                      <a:pt x="218" y="117"/>
                    </a:lnTo>
                    <a:lnTo>
                      <a:pt x="216" y="120"/>
                    </a:lnTo>
                    <a:lnTo>
                      <a:pt x="212" y="121"/>
                    </a:lnTo>
                    <a:lnTo>
                      <a:pt x="210" y="123"/>
                    </a:lnTo>
                    <a:lnTo>
                      <a:pt x="206" y="123"/>
                    </a:lnTo>
                    <a:lnTo>
                      <a:pt x="203" y="125"/>
                    </a:lnTo>
                    <a:lnTo>
                      <a:pt x="199" y="123"/>
                    </a:lnTo>
                    <a:lnTo>
                      <a:pt x="196" y="121"/>
                    </a:lnTo>
                    <a:lnTo>
                      <a:pt x="192" y="119"/>
                    </a:lnTo>
                    <a:lnTo>
                      <a:pt x="189" y="116"/>
                    </a:lnTo>
                    <a:lnTo>
                      <a:pt x="184" y="115"/>
                    </a:lnTo>
                    <a:lnTo>
                      <a:pt x="181" y="113"/>
                    </a:lnTo>
                    <a:lnTo>
                      <a:pt x="178" y="112"/>
                    </a:lnTo>
                    <a:lnTo>
                      <a:pt x="174" y="109"/>
                    </a:lnTo>
                    <a:lnTo>
                      <a:pt x="172" y="108"/>
                    </a:lnTo>
                    <a:lnTo>
                      <a:pt x="168" y="107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59" y="101"/>
                    </a:lnTo>
                    <a:lnTo>
                      <a:pt x="155" y="100"/>
                    </a:lnTo>
                    <a:lnTo>
                      <a:pt x="152" y="97"/>
                    </a:lnTo>
                    <a:lnTo>
                      <a:pt x="149" y="96"/>
                    </a:lnTo>
                    <a:lnTo>
                      <a:pt x="146" y="95"/>
                    </a:lnTo>
                    <a:lnTo>
                      <a:pt x="143" y="94"/>
                    </a:lnTo>
                    <a:lnTo>
                      <a:pt x="140" y="93"/>
                    </a:lnTo>
                    <a:lnTo>
                      <a:pt x="138" y="90"/>
                    </a:lnTo>
                    <a:lnTo>
                      <a:pt x="134" y="89"/>
                    </a:lnTo>
                    <a:lnTo>
                      <a:pt x="130" y="88"/>
                    </a:lnTo>
                    <a:lnTo>
                      <a:pt x="128" y="87"/>
                    </a:lnTo>
                    <a:lnTo>
                      <a:pt x="126" y="85"/>
                    </a:lnTo>
                    <a:lnTo>
                      <a:pt x="122" y="83"/>
                    </a:lnTo>
                    <a:lnTo>
                      <a:pt x="120" y="82"/>
                    </a:lnTo>
                    <a:lnTo>
                      <a:pt x="114" y="80"/>
                    </a:lnTo>
                    <a:lnTo>
                      <a:pt x="108" y="77"/>
                    </a:lnTo>
                    <a:lnTo>
                      <a:pt x="102" y="75"/>
                    </a:lnTo>
                    <a:lnTo>
                      <a:pt x="97" y="72"/>
                    </a:lnTo>
                    <a:lnTo>
                      <a:pt x="94" y="71"/>
                    </a:lnTo>
                    <a:lnTo>
                      <a:pt x="91" y="69"/>
                    </a:lnTo>
                    <a:lnTo>
                      <a:pt x="88" y="68"/>
                    </a:lnTo>
                    <a:lnTo>
                      <a:pt x="85" y="66"/>
                    </a:lnTo>
                    <a:lnTo>
                      <a:pt x="82" y="65"/>
                    </a:lnTo>
                    <a:lnTo>
                      <a:pt x="79" y="63"/>
                    </a:lnTo>
                    <a:lnTo>
                      <a:pt x="77" y="62"/>
                    </a:lnTo>
                    <a:lnTo>
                      <a:pt x="74" y="61"/>
                    </a:lnTo>
                    <a:lnTo>
                      <a:pt x="71" y="59"/>
                    </a:lnTo>
                    <a:lnTo>
                      <a:pt x="68" y="58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57" y="51"/>
                    </a:lnTo>
                    <a:lnTo>
                      <a:pt x="51" y="49"/>
                    </a:lnTo>
                    <a:lnTo>
                      <a:pt x="49" y="46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39" y="42"/>
                    </a:lnTo>
                    <a:lnTo>
                      <a:pt x="36" y="39"/>
                    </a:lnTo>
                    <a:lnTo>
                      <a:pt x="33" y="37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4" y="31"/>
                    </a:lnTo>
                    <a:lnTo>
                      <a:pt x="21" y="29"/>
                    </a:lnTo>
                    <a:lnTo>
                      <a:pt x="18" y="26"/>
                    </a:lnTo>
                    <a:lnTo>
                      <a:pt x="15" y="25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1" name="Freeform 360"/>
              <p:cNvSpPr>
                <a:spLocks/>
              </p:cNvSpPr>
              <p:nvPr/>
            </p:nvSpPr>
            <p:spPr bwMode="auto">
              <a:xfrm>
                <a:off x="1679" y="1446"/>
                <a:ext cx="99" cy="20"/>
              </a:xfrm>
              <a:custGeom>
                <a:avLst/>
                <a:gdLst>
                  <a:gd name="T0" fmla="*/ 0 w 297"/>
                  <a:gd name="T1" fmla="*/ 0 h 58"/>
                  <a:gd name="T2" fmla="*/ 0 w 297"/>
                  <a:gd name="T3" fmla="*/ 0 h 58"/>
                  <a:gd name="T4" fmla="*/ 0 w 297"/>
                  <a:gd name="T5" fmla="*/ 0 h 58"/>
                  <a:gd name="T6" fmla="*/ 0 w 297"/>
                  <a:gd name="T7" fmla="*/ 0 h 58"/>
                  <a:gd name="T8" fmla="*/ 0 w 297"/>
                  <a:gd name="T9" fmla="*/ 0 h 58"/>
                  <a:gd name="T10" fmla="*/ 0 w 297"/>
                  <a:gd name="T11" fmla="*/ 0 h 58"/>
                  <a:gd name="T12" fmla="*/ 0 w 297"/>
                  <a:gd name="T13" fmla="*/ 0 h 58"/>
                  <a:gd name="T14" fmla="*/ 0 w 297"/>
                  <a:gd name="T15" fmla="*/ 0 h 58"/>
                  <a:gd name="T16" fmla="*/ 0 w 297"/>
                  <a:gd name="T17" fmla="*/ 0 h 58"/>
                  <a:gd name="T18" fmla="*/ 0 w 297"/>
                  <a:gd name="T19" fmla="*/ 0 h 58"/>
                  <a:gd name="T20" fmla="*/ 0 w 297"/>
                  <a:gd name="T21" fmla="*/ 0 h 58"/>
                  <a:gd name="T22" fmla="*/ 0 w 297"/>
                  <a:gd name="T23" fmla="*/ 0 h 58"/>
                  <a:gd name="T24" fmla="*/ 0 w 297"/>
                  <a:gd name="T25" fmla="*/ 0 h 58"/>
                  <a:gd name="T26" fmla="*/ 0 w 297"/>
                  <a:gd name="T27" fmla="*/ 0 h 58"/>
                  <a:gd name="T28" fmla="*/ 0 w 297"/>
                  <a:gd name="T29" fmla="*/ 0 h 58"/>
                  <a:gd name="T30" fmla="*/ 0 w 297"/>
                  <a:gd name="T31" fmla="*/ 0 h 58"/>
                  <a:gd name="T32" fmla="*/ 0 w 297"/>
                  <a:gd name="T33" fmla="*/ 0 h 58"/>
                  <a:gd name="T34" fmla="*/ 0 w 297"/>
                  <a:gd name="T35" fmla="*/ 0 h 58"/>
                  <a:gd name="T36" fmla="*/ 0 w 297"/>
                  <a:gd name="T37" fmla="*/ 0 h 58"/>
                  <a:gd name="T38" fmla="*/ 0 w 297"/>
                  <a:gd name="T39" fmla="*/ 0 h 58"/>
                  <a:gd name="T40" fmla="*/ 0 w 297"/>
                  <a:gd name="T41" fmla="*/ 0 h 58"/>
                  <a:gd name="T42" fmla="*/ 0 w 297"/>
                  <a:gd name="T43" fmla="*/ 0 h 58"/>
                  <a:gd name="T44" fmla="*/ 0 w 297"/>
                  <a:gd name="T45" fmla="*/ 0 h 58"/>
                  <a:gd name="T46" fmla="*/ 0 w 297"/>
                  <a:gd name="T47" fmla="*/ 0 h 58"/>
                  <a:gd name="T48" fmla="*/ 0 w 297"/>
                  <a:gd name="T49" fmla="*/ 0 h 58"/>
                  <a:gd name="T50" fmla="*/ 0 w 297"/>
                  <a:gd name="T51" fmla="*/ 0 h 58"/>
                  <a:gd name="T52" fmla="*/ 0 w 297"/>
                  <a:gd name="T53" fmla="*/ 0 h 58"/>
                  <a:gd name="T54" fmla="*/ 0 w 297"/>
                  <a:gd name="T55" fmla="*/ 0 h 58"/>
                  <a:gd name="T56" fmla="*/ 0 w 297"/>
                  <a:gd name="T57" fmla="*/ 0 h 58"/>
                  <a:gd name="T58" fmla="*/ 0 w 297"/>
                  <a:gd name="T59" fmla="*/ 0 h 58"/>
                  <a:gd name="T60" fmla="*/ 0 w 297"/>
                  <a:gd name="T61" fmla="*/ 0 h 58"/>
                  <a:gd name="T62" fmla="*/ 0 w 297"/>
                  <a:gd name="T63" fmla="*/ 0 h 58"/>
                  <a:gd name="T64" fmla="*/ 0 w 297"/>
                  <a:gd name="T65" fmla="*/ 0 h 58"/>
                  <a:gd name="T66" fmla="*/ 0 w 297"/>
                  <a:gd name="T67" fmla="*/ 0 h 58"/>
                  <a:gd name="T68" fmla="*/ 0 w 297"/>
                  <a:gd name="T69" fmla="*/ 0 h 58"/>
                  <a:gd name="T70" fmla="*/ 0 w 297"/>
                  <a:gd name="T71" fmla="*/ 0 h 58"/>
                  <a:gd name="T72" fmla="*/ 0 w 297"/>
                  <a:gd name="T73" fmla="*/ 0 h 58"/>
                  <a:gd name="T74" fmla="*/ 0 w 297"/>
                  <a:gd name="T75" fmla="*/ 0 h 58"/>
                  <a:gd name="T76" fmla="*/ 0 w 297"/>
                  <a:gd name="T77" fmla="*/ 0 h 58"/>
                  <a:gd name="T78" fmla="*/ 0 w 297"/>
                  <a:gd name="T79" fmla="*/ 0 h 58"/>
                  <a:gd name="T80" fmla="*/ 0 w 297"/>
                  <a:gd name="T81" fmla="*/ 0 h 58"/>
                  <a:gd name="T82" fmla="*/ 0 w 297"/>
                  <a:gd name="T83" fmla="*/ 0 h 58"/>
                  <a:gd name="T84" fmla="*/ 0 w 297"/>
                  <a:gd name="T85" fmla="*/ 0 h 58"/>
                  <a:gd name="T86" fmla="*/ 0 w 297"/>
                  <a:gd name="T87" fmla="*/ 0 h 58"/>
                  <a:gd name="T88" fmla="*/ 0 w 297"/>
                  <a:gd name="T89" fmla="*/ 0 h 58"/>
                  <a:gd name="T90" fmla="*/ 0 w 297"/>
                  <a:gd name="T91" fmla="*/ 0 h 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7"/>
                  <a:gd name="T139" fmla="*/ 0 h 58"/>
                  <a:gd name="T140" fmla="*/ 297 w 297"/>
                  <a:gd name="T141" fmla="*/ 58 h 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7" h="58">
                    <a:moveTo>
                      <a:pt x="35" y="16"/>
                    </a:moveTo>
                    <a:lnTo>
                      <a:pt x="36" y="19"/>
                    </a:lnTo>
                    <a:lnTo>
                      <a:pt x="38" y="21"/>
                    </a:lnTo>
                    <a:lnTo>
                      <a:pt x="42" y="21"/>
                    </a:lnTo>
                    <a:lnTo>
                      <a:pt x="46" y="21"/>
                    </a:lnTo>
                    <a:lnTo>
                      <a:pt x="102" y="21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6" y="21"/>
                    </a:lnTo>
                    <a:lnTo>
                      <a:pt x="142" y="21"/>
                    </a:lnTo>
                    <a:lnTo>
                      <a:pt x="148" y="21"/>
                    </a:lnTo>
                    <a:lnTo>
                      <a:pt x="152" y="21"/>
                    </a:lnTo>
                    <a:lnTo>
                      <a:pt x="157" y="21"/>
                    </a:lnTo>
                    <a:lnTo>
                      <a:pt x="163" y="21"/>
                    </a:lnTo>
                    <a:lnTo>
                      <a:pt x="168" y="21"/>
                    </a:lnTo>
                    <a:lnTo>
                      <a:pt x="172" y="21"/>
                    </a:lnTo>
                    <a:lnTo>
                      <a:pt x="178" y="21"/>
                    </a:lnTo>
                    <a:lnTo>
                      <a:pt x="183" y="21"/>
                    </a:lnTo>
                    <a:lnTo>
                      <a:pt x="188" y="21"/>
                    </a:lnTo>
                    <a:lnTo>
                      <a:pt x="193" y="20"/>
                    </a:lnTo>
                    <a:lnTo>
                      <a:pt x="197" y="20"/>
                    </a:lnTo>
                    <a:lnTo>
                      <a:pt x="202" y="20"/>
                    </a:lnTo>
                    <a:lnTo>
                      <a:pt x="208" y="20"/>
                    </a:lnTo>
                    <a:lnTo>
                      <a:pt x="213" y="20"/>
                    </a:lnTo>
                    <a:lnTo>
                      <a:pt x="217" y="20"/>
                    </a:lnTo>
                    <a:lnTo>
                      <a:pt x="223" y="20"/>
                    </a:lnTo>
                    <a:lnTo>
                      <a:pt x="228" y="20"/>
                    </a:lnTo>
                    <a:lnTo>
                      <a:pt x="233" y="20"/>
                    </a:lnTo>
                    <a:lnTo>
                      <a:pt x="239" y="20"/>
                    </a:lnTo>
                    <a:lnTo>
                      <a:pt x="244" y="20"/>
                    </a:lnTo>
                    <a:lnTo>
                      <a:pt x="249" y="20"/>
                    </a:lnTo>
                    <a:lnTo>
                      <a:pt x="252" y="20"/>
                    </a:lnTo>
                    <a:lnTo>
                      <a:pt x="255" y="20"/>
                    </a:lnTo>
                    <a:lnTo>
                      <a:pt x="258" y="20"/>
                    </a:lnTo>
                    <a:lnTo>
                      <a:pt x="261" y="20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20"/>
                    </a:lnTo>
                    <a:lnTo>
                      <a:pt x="274" y="20"/>
                    </a:lnTo>
                    <a:lnTo>
                      <a:pt x="277" y="20"/>
                    </a:lnTo>
                    <a:lnTo>
                      <a:pt x="279" y="19"/>
                    </a:lnTo>
                    <a:lnTo>
                      <a:pt x="281" y="18"/>
                    </a:lnTo>
                    <a:lnTo>
                      <a:pt x="285" y="18"/>
                    </a:lnTo>
                    <a:lnTo>
                      <a:pt x="290" y="18"/>
                    </a:lnTo>
                    <a:lnTo>
                      <a:pt x="293" y="20"/>
                    </a:lnTo>
                    <a:lnTo>
                      <a:pt x="296" y="22"/>
                    </a:lnTo>
                    <a:lnTo>
                      <a:pt x="297" y="27"/>
                    </a:lnTo>
                    <a:lnTo>
                      <a:pt x="297" y="31"/>
                    </a:lnTo>
                    <a:lnTo>
                      <a:pt x="296" y="35"/>
                    </a:lnTo>
                    <a:lnTo>
                      <a:pt x="292" y="38"/>
                    </a:lnTo>
                    <a:lnTo>
                      <a:pt x="289" y="40"/>
                    </a:lnTo>
                    <a:lnTo>
                      <a:pt x="285" y="41"/>
                    </a:lnTo>
                    <a:lnTo>
                      <a:pt x="281" y="41"/>
                    </a:lnTo>
                    <a:lnTo>
                      <a:pt x="277" y="41"/>
                    </a:lnTo>
                    <a:lnTo>
                      <a:pt x="274" y="43"/>
                    </a:lnTo>
                    <a:lnTo>
                      <a:pt x="271" y="43"/>
                    </a:lnTo>
                    <a:lnTo>
                      <a:pt x="267" y="43"/>
                    </a:lnTo>
                    <a:lnTo>
                      <a:pt x="265" y="43"/>
                    </a:lnTo>
                    <a:lnTo>
                      <a:pt x="261" y="43"/>
                    </a:lnTo>
                    <a:lnTo>
                      <a:pt x="258" y="43"/>
                    </a:lnTo>
                    <a:lnTo>
                      <a:pt x="255" y="43"/>
                    </a:lnTo>
                    <a:lnTo>
                      <a:pt x="252" y="43"/>
                    </a:lnTo>
                    <a:lnTo>
                      <a:pt x="249" y="43"/>
                    </a:lnTo>
                    <a:lnTo>
                      <a:pt x="247" y="43"/>
                    </a:lnTo>
                    <a:lnTo>
                      <a:pt x="244" y="43"/>
                    </a:lnTo>
                    <a:lnTo>
                      <a:pt x="241" y="43"/>
                    </a:lnTo>
                    <a:lnTo>
                      <a:pt x="238" y="43"/>
                    </a:lnTo>
                    <a:lnTo>
                      <a:pt x="233" y="44"/>
                    </a:lnTo>
                    <a:lnTo>
                      <a:pt x="227" y="45"/>
                    </a:lnTo>
                    <a:lnTo>
                      <a:pt x="222" y="45"/>
                    </a:lnTo>
                    <a:lnTo>
                      <a:pt x="217" y="45"/>
                    </a:lnTo>
                    <a:lnTo>
                      <a:pt x="212" y="45"/>
                    </a:lnTo>
                    <a:lnTo>
                      <a:pt x="207" y="46"/>
                    </a:lnTo>
                    <a:lnTo>
                      <a:pt x="202" y="47"/>
                    </a:lnTo>
                    <a:lnTo>
                      <a:pt x="197" y="48"/>
                    </a:lnTo>
                    <a:lnTo>
                      <a:pt x="193" y="48"/>
                    </a:lnTo>
                    <a:lnTo>
                      <a:pt x="188" y="50"/>
                    </a:lnTo>
                    <a:lnTo>
                      <a:pt x="183" y="50"/>
                    </a:lnTo>
                    <a:lnTo>
                      <a:pt x="178" y="51"/>
                    </a:lnTo>
                    <a:lnTo>
                      <a:pt x="172" y="51"/>
                    </a:lnTo>
                    <a:lnTo>
                      <a:pt x="168" y="52"/>
                    </a:lnTo>
                    <a:lnTo>
                      <a:pt x="163" y="52"/>
                    </a:lnTo>
                    <a:lnTo>
                      <a:pt x="157" y="53"/>
                    </a:lnTo>
                    <a:lnTo>
                      <a:pt x="152" y="54"/>
                    </a:lnTo>
                    <a:lnTo>
                      <a:pt x="148" y="56"/>
                    </a:lnTo>
                    <a:lnTo>
                      <a:pt x="142" y="56"/>
                    </a:lnTo>
                    <a:lnTo>
                      <a:pt x="136" y="56"/>
                    </a:lnTo>
                    <a:lnTo>
                      <a:pt x="131" y="56"/>
                    </a:lnTo>
                    <a:lnTo>
                      <a:pt x="125" y="57"/>
                    </a:lnTo>
                    <a:lnTo>
                      <a:pt x="121" y="57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07" y="57"/>
                    </a:lnTo>
                    <a:lnTo>
                      <a:pt x="105" y="57"/>
                    </a:lnTo>
                    <a:lnTo>
                      <a:pt x="102" y="58"/>
                    </a:lnTo>
                    <a:lnTo>
                      <a:pt x="46" y="58"/>
                    </a:lnTo>
                    <a:lnTo>
                      <a:pt x="41" y="57"/>
                    </a:lnTo>
                    <a:lnTo>
                      <a:pt x="37" y="57"/>
                    </a:lnTo>
                    <a:lnTo>
                      <a:pt x="33" y="56"/>
                    </a:lnTo>
                    <a:lnTo>
                      <a:pt x="29" y="54"/>
                    </a:lnTo>
                    <a:lnTo>
                      <a:pt x="24" y="52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9" y="39"/>
                    </a:lnTo>
                    <a:lnTo>
                      <a:pt x="6" y="35"/>
                    </a:lnTo>
                    <a:lnTo>
                      <a:pt x="5" y="32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2" name="Freeform 361"/>
              <p:cNvSpPr>
                <a:spLocks/>
              </p:cNvSpPr>
              <p:nvPr/>
            </p:nvSpPr>
            <p:spPr bwMode="auto">
              <a:xfrm>
                <a:off x="1664" y="1475"/>
                <a:ext cx="45" cy="88"/>
              </a:xfrm>
              <a:custGeom>
                <a:avLst/>
                <a:gdLst>
                  <a:gd name="T0" fmla="*/ 0 w 135"/>
                  <a:gd name="T1" fmla="*/ 0 h 263"/>
                  <a:gd name="T2" fmla="*/ 0 w 135"/>
                  <a:gd name="T3" fmla="*/ 0 h 263"/>
                  <a:gd name="T4" fmla="*/ 0 w 135"/>
                  <a:gd name="T5" fmla="*/ 0 h 263"/>
                  <a:gd name="T6" fmla="*/ 0 w 135"/>
                  <a:gd name="T7" fmla="*/ 0 h 263"/>
                  <a:gd name="T8" fmla="*/ 0 w 135"/>
                  <a:gd name="T9" fmla="*/ 0 h 263"/>
                  <a:gd name="T10" fmla="*/ 0 w 135"/>
                  <a:gd name="T11" fmla="*/ 0 h 263"/>
                  <a:gd name="T12" fmla="*/ 0 w 135"/>
                  <a:gd name="T13" fmla="*/ 0 h 263"/>
                  <a:gd name="T14" fmla="*/ 0 w 135"/>
                  <a:gd name="T15" fmla="*/ 0 h 263"/>
                  <a:gd name="T16" fmla="*/ 0 w 135"/>
                  <a:gd name="T17" fmla="*/ 0 h 263"/>
                  <a:gd name="T18" fmla="*/ 0 w 135"/>
                  <a:gd name="T19" fmla="*/ 0 h 263"/>
                  <a:gd name="T20" fmla="*/ 0 w 135"/>
                  <a:gd name="T21" fmla="*/ 0 h 263"/>
                  <a:gd name="T22" fmla="*/ 0 w 135"/>
                  <a:gd name="T23" fmla="*/ 0 h 263"/>
                  <a:gd name="T24" fmla="*/ 0 w 135"/>
                  <a:gd name="T25" fmla="*/ 0 h 263"/>
                  <a:gd name="T26" fmla="*/ 0 w 135"/>
                  <a:gd name="T27" fmla="*/ 0 h 263"/>
                  <a:gd name="T28" fmla="*/ 0 w 135"/>
                  <a:gd name="T29" fmla="*/ 0 h 263"/>
                  <a:gd name="T30" fmla="*/ 0 w 135"/>
                  <a:gd name="T31" fmla="*/ 0 h 263"/>
                  <a:gd name="T32" fmla="*/ 0 w 135"/>
                  <a:gd name="T33" fmla="*/ 0 h 263"/>
                  <a:gd name="T34" fmla="*/ 0 w 135"/>
                  <a:gd name="T35" fmla="*/ 0 h 263"/>
                  <a:gd name="T36" fmla="*/ 0 w 135"/>
                  <a:gd name="T37" fmla="*/ 0 h 263"/>
                  <a:gd name="T38" fmla="*/ 0 w 135"/>
                  <a:gd name="T39" fmla="*/ 0 h 263"/>
                  <a:gd name="T40" fmla="*/ 0 w 135"/>
                  <a:gd name="T41" fmla="*/ 0 h 263"/>
                  <a:gd name="T42" fmla="*/ 0 w 135"/>
                  <a:gd name="T43" fmla="*/ 0 h 263"/>
                  <a:gd name="T44" fmla="*/ 0 w 135"/>
                  <a:gd name="T45" fmla="*/ 0 h 263"/>
                  <a:gd name="T46" fmla="*/ 0 w 135"/>
                  <a:gd name="T47" fmla="*/ 0 h 263"/>
                  <a:gd name="T48" fmla="*/ 0 w 135"/>
                  <a:gd name="T49" fmla="*/ 0 h 263"/>
                  <a:gd name="T50" fmla="*/ 0 w 135"/>
                  <a:gd name="T51" fmla="*/ 0 h 263"/>
                  <a:gd name="T52" fmla="*/ 0 w 135"/>
                  <a:gd name="T53" fmla="*/ 0 h 263"/>
                  <a:gd name="T54" fmla="*/ 0 w 135"/>
                  <a:gd name="T55" fmla="*/ 0 h 263"/>
                  <a:gd name="T56" fmla="*/ 0 w 135"/>
                  <a:gd name="T57" fmla="*/ 0 h 263"/>
                  <a:gd name="T58" fmla="*/ 0 w 135"/>
                  <a:gd name="T59" fmla="*/ 0 h 263"/>
                  <a:gd name="T60" fmla="*/ 0 w 135"/>
                  <a:gd name="T61" fmla="*/ 0 h 263"/>
                  <a:gd name="T62" fmla="*/ 0 w 135"/>
                  <a:gd name="T63" fmla="*/ 0 h 263"/>
                  <a:gd name="T64" fmla="*/ 0 w 135"/>
                  <a:gd name="T65" fmla="*/ 0 h 263"/>
                  <a:gd name="T66" fmla="*/ 0 w 135"/>
                  <a:gd name="T67" fmla="*/ 0 h 263"/>
                  <a:gd name="T68" fmla="*/ 0 w 135"/>
                  <a:gd name="T69" fmla="*/ 0 h 263"/>
                  <a:gd name="T70" fmla="*/ 0 w 135"/>
                  <a:gd name="T71" fmla="*/ 0 h 263"/>
                  <a:gd name="T72" fmla="*/ 0 w 135"/>
                  <a:gd name="T73" fmla="*/ 0 h 263"/>
                  <a:gd name="T74" fmla="*/ 0 w 135"/>
                  <a:gd name="T75" fmla="*/ 0 h 263"/>
                  <a:gd name="T76" fmla="*/ 0 w 135"/>
                  <a:gd name="T77" fmla="*/ 0 h 263"/>
                  <a:gd name="T78" fmla="*/ 0 w 135"/>
                  <a:gd name="T79" fmla="*/ 0 h 263"/>
                  <a:gd name="T80" fmla="*/ 0 w 135"/>
                  <a:gd name="T81" fmla="*/ 0 h 263"/>
                  <a:gd name="T82" fmla="*/ 0 w 135"/>
                  <a:gd name="T83" fmla="*/ 0 h 2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5"/>
                  <a:gd name="T127" fmla="*/ 0 h 263"/>
                  <a:gd name="T128" fmla="*/ 135 w 135"/>
                  <a:gd name="T129" fmla="*/ 263 h 2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5" h="263">
                    <a:moveTo>
                      <a:pt x="26" y="18"/>
                    </a:moveTo>
                    <a:lnTo>
                      <a:pt x="26" y="23"/>
                    </a:lnTo>
                    <a:lnTo>
                      <a:pt x="26" y="28"/>
                    </a:lnTo>
                    <a:lnTo>
                      <a:pt x="28" y="31"/>
                    </a:lnTo>
                    <a:lnTo>
                      <a:pt x="29" y="36"/>
                    </a:lnTo>
                    <a:lnTo>
                      <a:pt x="30" y="40"/>
                    </a:lnTo>
                    <a:lnTo>
                      <a:pt x="31" y="44"/>
                    </a:lnTo>
                    <a:lnTo>
                      <a:pt x="33" y="48"/>
                    </a:lnTo>
                    <a:lnTo>
                      <a:pt x="36" y="54"/>
                    </a:lnTo>
                    <a:lnTo>
                      <a:pt x="37" y="57"/>
                    </a:lnTo>
                    <a:lnTo>
                      <a:pt x="39" y="61"/>
                    </a:lnTo>
                    <a:lnTo>
                      <a:pt x="42" y="66"/>
                    </a:lnTo>
                    <a:lnTo>
                      <a:pt x="45" y="70"/>
                    </a:lnTo>
                    <a:lnTo>
                      <a:pt x="48" y="75"/>
                    </a:lnTo>
                    <a:lnTo>
                      <a:pt x="50" y="80"/>
                    </a:lnTo>
                    <a:lnTo>
                      <a:pt x="52" y="85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61" y="99"/>
                    </a:lnTo>
                    <a:lnTo>
                      <a:pt x="63" y="104"/>
                    </a:lnTo>
                    <a:lnTo>
                      <a:pt x="65" y="108"/>
                    </a:lnTo>
                    <a:lnTo>
                      <a:pt x="67" y="112"/>
                    </a:lnTo>
                    <a:lnTo>
                      <a:pt x="70" y="117"/>
                    </a:lnTo>
                    <a:lnTo>
                      <a:pt x="73" y="121"/>
                    </a:lnTo>
                    <a:lnTo>
                      <a:pt x="75" y="126"/>
                    </a:lnTo>
                    <a:lnTo>
                      <a:pt x="77" y="131"/>
                    </a:lnTo>
                    <a:lnTo>
                      <a:pt x="80" y="137"/>
                    </a:lnTo>
                    <a:lnTo>
                      <a:pt x="82" y="142"/>
                    </a:lnTo>
                    <a:lnTo>
                      <a:pt x="84" y="148"/>
                    </a:lnTo>
                    <a:lnTo>
                      <a:pt x="87" y="152"/>
                    </a:lnTo>
                    <a:lnTo>
                      <a:pt x="90" y="158"/>
                    </a:lnTo>
                    <a:lnTo>
                      <a:pt x="93" y="163"/>
                    </a:lnTo>
                    <a:lnTo>
                      <a:pt x="95" y="169"/>
                    </a:lnTo>
                    <a:lnTo>
                      <a:pt x="97" y="174"/>
                    </a:lnTo>
                    <a:lnTo>
                      <a:pt x="100" y="180"/>
                    </a:lnTo>
                    <a:lnTo>
                      <a:pt x="102" y="184"/>
                    </a:lnTo>
                    <a:lnTo>
                      <a:pt x="105" y="189"/>
                    </a:lnTo>
                    <a:lnTo>
                      <a:pt x="107" y="193"/>
                    </a:lnTo>
                    <a:lnTo>
                      <a:pt x="109" y="197"/>
                    </a:lnTo>
                    <a:lnTo>
                      <a:pt x="111" y="201"/>
                    </a:lnTo>
                    <a:lnTo>
                      <a:pt x="114" y="206"/>
                    </a:lnTo>
                    <a:lnTo>
                      <a:pt x="115" y="209"/>
                    </a:lnTo>
                    <a:lnTo>
                      <a:pt x="118" y="214"/>
                    </a:lnTo>
                    <a:lnTo>
                      <a:pt x="120" y="218"/>
                    </a:lnTo>
                    <a:lnTo>
                      <a:pt x="122" y="222"/>
                    </a:lnTo>
                    <a:lnTo>
                      <a:pt x="125" y="226"/>
                    </a:lnTo>
                    <a:lnTo>
                      <a:pt x="127" y="232"/>
                    </a:lnTo>
                    <a:lnTo>
                      <a:pt x="129" y="234"/>
                    </a:lnTo>
                    <a:lnTo>
                      <a:pt x="131" y="237"/>
                    </a:lnTo>
                    <a:lnTo>
                      <a:pt x="132" y="240"/>
                    </a:lnTo>
                    <a:lnTo>
                      <a:pt x="133" y="244"/>
                    </a:lnTo>
                    <a:lnTo>
                      <a:pt x="135" y="248"/>
                    </a:lnTo>
                    <a:lnTo>
                      <a:pt x="134" y="253"/>
                    </a:lnTo>
                    <a:lnTo>
                      <a:pt x="132" y="258"/>
                    </a:lnTo>
                    <a:lnTo>
                      <a:pt x="127" y="261"/>
                    </a:lnTo>
                    <a:lnTo>
                      <a:pt x="122" y="263"/>
                    </a:lnTo>
                    <a:lnTo>
                      <a:pt x="116" y="263"/>
                    </a:lnTo>
                    <a:lnTo>
                      <a:pt x="112" y="260"/>
                    </a:lnTo>
                    <a:lnTo>
                      <a:pt x="108" y="255"/>
                    </a:lnTo>
                    <a:lnTo>
                      <a:pt x="107" y="253"/>
                    </a:lnTo>
                    <a:lnTo>
                      <a:pt x="105" y="250"/>
                    </a:lnTo>
                    <a:lnTo>
                      <a:pt x="103" y="246"/>
                    </a:lnTo>
                    <a:lnTo>
                      <a:pt x="102" y="244"/>
                    </a:lnTo>
                    <a:lnTo>
                      <a:pt x="99" y="238"/>
                    </a:lnTo>
                    <a:lnTo>
                      <a:pt x="96" y="233"/>
                    </a:lnTo>
                    <a:lnTo>
                      <a:pt x="93" y="227"/>
                    </a:lnTo>
                    <a:lnTo>
                      <a:pt x="90" y="222"/>
                    </a:lnTo>
                    <a:lnTo>
                      <a:pt x="88" y="218"/>
                    </a:lnTo>
                    <a:lnTo>
                      <a:pt x="86" y="213"/>
                    </a:lnTo>
                    <a:lnTo>
                      <a:pt x="82" y="207"/>
                    </a:lnTo>
                    <a:lnTo>
                      <a:pt x="80" y="202"/>
                    </a:lnTo>
                    <a:lnTo>
                      <a:pt x="76" y="196"/>
                    </a:lnTo>
                    <a:lnTo>
                      <a:pt x="74" y="191"/>
                    </a:lnTo>
                    <a:lnTo>
                      <a:pt x="71" y="187"/>
                    </a:lnTo>
                    <a:lnTo>
                      <a:pt x="68" y="181"/>
                    </a:lnTo>
                    <a:lnTo>
                      <a:pt x="65" y="175"/>
                    </a:lnTo>
                    <a:lnTo>
                      <a:pt x="63" y="170"/>
                    </a:lnTo>
                    <a:lnTo>
                      <a:pt x="61" y="165"/>
                    </a:lnTo>
                    <a:lnTo>
                      <a:pt x="58" y="161"/>
                    </a:lnTo>
                    <a:lnTo>
                      <a:pt x="56" y="158"/>
                    </a:lnTo>
                    <a:lnTo>
                      <a:pt x="55" y="155"/>
                    </a:lnTo>
                    <a:lnTo>
                      <a:pt x="52" y="151"/>
                    </a:lnTo>
                    <a:lnTo>
                      <a:pt x="51" y="148"/>
                    </a:lnTo>
                    <a:lnTo>
                      <a:pt x="49" y="144"/>
                    </a:lnTo>
                    <a:lnTo>
                      <a:pt x="46" y="139"/>
                    </a:lnTo>
                    <a:lnTo>
                      <a:pt x="45" y="137"/>
                    </a:lnTo>
                    <a:lnTo>
                      <a:pt x="44" y="133"/>
                    </a:lnTo>
                    <a:lnTo>
                      <a:pt x="42" y="131"/>
                    </a:lnTo>
                    <a:lnTo>
                      <a:pt x="41" y="127"/>
                    </a:lnTo>
                    <a:lnTo>
                      <a:pt x="39" y="125"/>
                    </a:lnTo>
                    <a:lnTo>
                      <a:pt x="38" y="121"/>
                    </a:lnTo>
                    <a:lnTo>
                      <a:pt x="37" y="119"/>
                    </a:lnTo>
                    <a:lnTo>
                      <a:pt x="36" y="117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2" y="106"/>
                    </a:lnTo>
                    <a:lnTo>
                      <a:pt x="31" y="104"/>
                    </a:lnTo>
                    <a:lnTo>
                      <a:pt x="29" y="101"/>
                    </a:lnTo>
                    <a:lnTo>
                      <a:pt x="28" y="98"/>
                    </a:lnTo>
                    <a:lnTo>
                      <a:pt x="28" y="95"/>
                    </a:lnTo>
                    <a:lnTo>
                      <a:pt x="26" y="92"/>
                    </a:lnTo>
                    <a:lnTo>
                      <a:pt x="23" y="87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3"/>
                    </a:lnTo>
                    <a:lnTo>
                      <a:pt x="11" y="68"/>
                    </a:lnTo>
                    <a:lnTo>
                      <a:pt x="9" y="63"/>
                    </a:lnTo>
                    <a:lnTo>
                      <a:pt x="6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3" y="23"/>
                    </a:lnTo>
                    <a:lnTo>
                      <a:pt x="5" y="18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3" name="Freeform 362"/>
              <p:cNvSpPr>
                <a:spLocks/>
              </p:cNvSpPr>
              <p:nvPr/>
            </p:nvSpPr>
            <p:spPr bwMode="auto">
              <a:xfrm>
                <a:off x="1615" y="1374"/>
                <a:ext cx="215" cy="253"/>
              </a:xfrm>
              <a:custGeom>
                <a:avLst/>
                <a:gdLst>
                  <a:gd name="T0" fmla="*/ 0 w 645"/>
                  <a:gd name="T1" fmla="*/ 0 h 759"/>
                  <a:gd name="T2" fmla="*/ 0 w 645"/>
                  <a:gd name="T3" fmla="*/ 0 h 759"/>
                  <a:gd name="T4" fmla="*/ 0 w 645"/>
                  <a:gd name="T5" fmla="*/ 0 h 759"/>
                  <a:gd name="T6" fmla="*/ 0 w 645"/>
                  <a:gd name="T7" fmla="*/ 0 h 759"/>
                  <a:gd name="T8" fmla="*/ 0 w 645"/>
                  <a:gd name="T9" fmla="*/ 0 h 759"/>
                  <a:gd name="T10" fmla="*/ 0 w 645"/>
                  <a:gd name="T11" fmla="*/ 0 h 759"/>
                  <a:gd name="T12" fmla="*/ 0 w 645"/>
                  <a:gd name="T13" fmla="*/ 0 h 759"/>
                  <a:gd name="T14" fmla="*/ 0 w 645"/>
                  <a:gd name="T15" fmla="*/ 0 h 759"/>
                  <a:gd name="T16" fmla="*/ 0 w 645"/>
                  <a:gd name="T17" fmla="*/ 0 h 759"/>
                  <a:gd name="T18" fmla="*/ 0 w 645"/>
                  <a:gd name="T19" fmla="*/ 0 h 759"/>
                  <a:gd name="T20" fmla="*/ 0 w 645"/>
                  <a:gd name="T21" fmla="*/ 0 h 759"/>
                  <a:gd name="T22" fmla="*/ 0 w 645"/>
                  <a:gd name="T23" fmla="*/ 0 h 759"/>
                  <a:gd name="T24" fmla="*/ 0 w 645"/>
                  <a:gd name="T25" fmla="*/ 0 h 759"/>
                  <a:gd name="T26" fmla="*/ 0 w 645"/>
                  <a:gd name="T27" fmla="*/ 0 h 759"/>
                  <a:gd name="T28" fmla="*/ 0 w 645"/>
                  <a:gd name="T29" fmla="*/ 0 h 759"/>
                  <a:gd name="T30" fmla="*/ 0 w 645"/>
                  <a:gd name="T31" fmla="*/ 0 h 759"/>
                  <a:gd name="T32" fmla="*/ 0 w 645"/>
                  <a:gd name="T33" fmla="*/ 0 h 759"/>
                  <a:gd name="T34" fmla="*/ 0 w 645"/>
                  <a:gd name="T35" fmla="*/ 0 h 759"/>
                  <a:gd name="T36" fmla="*/ 0 w 645"/>
                  <a:gd name="T37" fmla="*/ 0 h 759"/>
                  <a:gd name="T38" fmla="*/ 0 w 645"/>
                  <a:gd name="T39" fmla="*/ 0 h 759"/>
                  <a:gd name="T40" fmla="*/ 0 w 645"/>
                  <a:gd name="T41" fmla="*/ 0 h 759"/>
                  <a:gd name="T42" fmla="*/ 0 w 645"/>
                  <a:gd name="T43" fmla="*/ 0 h 759"/>
                  <a:gd name="T44" fmla="*/ 0 w 645"/>
                  <a:gd name="T45" fmla="*/ 0 h 759"/>
                  <a:gd name="T46" fmla="*/ 0 w 645"/>
                  <a:gd name="T47" fmla="*/ 0 h 759"/>
                  <a:gd name="T48" fmla="*/ 0 w 645"/>
                  <a:gd name="T49" fmla="*/ 0 h 759"/>
                  <a:gd name="T50" fmla="*/ 0 w 645"/>
                  <a:gd name="T51" fmla="*/ 0 h 759"/>
                  <a:gd name="T52" fmla="*/ 0 w 645"/>
                  <a:gd name="T53" fmla="*/ 0 h 759"/>
                  <a:gd name="T54" fmla="*/ 0 w 645"/>
                  <a:gd name="T55" fmla="*/ 0 h 759"/>
                  <a:gd name="T56" fmla="*/ 0 w 645"/>
                  <a:gd name="T57" fmla="*/ 0 h 759"/>
                  <a:gd name="T58" fmla="*/ 0 w 645"/>
                  <a:gd name="T59" fmla="*/ 0 h 759"/>
                  <a:gd name="T60" fmla="*/ 0 w 645"/>
                  <a:gd name="T61" fmla="*/ 0 h 759"/>
                  <a:gd name="T62" fmla="*/ 0 w 645"/>
                  <a:gd name="T63" fmla="*/ 0 h 759"/>
                  <a:gd name="T64" fmla="*/ 0 w 645"/>
                  <a:gd name="T65" fmla="*/ 0 h 759"/>
                  <a:gd name="T66" fmla="*/ 0 w 645"/>
                  <a:gd name="T67" fmla="*/ 0 h 759"/>
                  <a:gd name="T68" fmla="*/ 0 w 645"/>
                  <a:gd name="T69" fmla="*/ 0 h 759"/>
                  <a:gd name="T70" fmla="*/ 0 w 645"/>
                  <a:gd name="T71" fmla="*/ 0 h 759"/>
                  <a:gd name="T72" fmla="*/ 0 w 645"/>
                  <a:gd name="T73" fmla="*/ 0 h 759"/>
                  <a:gd name="T74" fmla="*/ 0 w 645"/>
                  <a:gd name="T75" fmla="*/ 0 h 759"/>
                  <a:gd name="T76" fmla="*/ 0 w 645"/>
                  <a:gd name="T77" fmla="*/ 0 h 759"/>
                  <a:gd name="T78" fmla="*/ 0 w 645"/>
                  <a:gd name="T79" fmla="*/ 0 h 759"/>
                  <a:gd name="T80" fmla="*/ 0 w 645"/>
                  <a:gd name="T81" fmla="*/ 0 h 759"/>
                  <a:gd name="T82" fmla="*/ 0 w 645"/>
                  <a:gd name="T83" fmla="*/ 0 h 759"/>
                  <a:gd name="T84" fmla="*/ 0 w 645"/>
                  <a:gd name="T85" fmla="*/ 0 h 759"/>
                  <a:gd name="T86" fmla="*/ 0 w 645"/>
                  <a:gd name="T87" fmla="*/ 0 h 759"/>
                  <a:gd name="T88" fmla="*/ 0 w 645"/>
                  <a:gd name="T89" fmla="*/ 0 h 759"/>
                  <a:gd name="T90" fmla="*/ 0 w 645"/>
                  <a:gd name="T91" fmla="*/ 0 h 759"/>
                  <a:gd name="T92" fmla="*/ 0 w 645"/>
                  <a:gd name="T93" fmla="*/ 0 h 759"/>
                  <a:gd name="T94" fmla="*/ 0 w 645"/>
                  <a:gd name="T95" fmla="*/ 0 h 759"/>
                  <a:gd name="T96" fmla="*/ 0 w 645"/>
                  <a:gd name="T97" fmla="*/ 0 h 759"/>
                  <a:gd name="T98" fmla="*/ 0 w 645"/>
                  <a:gd name="T99" fmla="*/ 0 h 759"/>
                  <a:gd name="T100" fmla="*/ 0 w 645"/>
                  <a:gd name="T101" fmla="*/ 0 h 759"/>
                  <a:gd name="T102" fmla="*/ 0 w 645"/>
                  <a:gd name="T103" fmla="*/ 0 h 759"/>
                  <a:gd name="T104" fmla="*/ 0 w 645"/>
                  <a:gd name="T105" fmla="*/ 0 h 759"/>
                  <a:gd name="T106" fmla="*/ 0 w 645"/>
                  <a:gd name="T107" fmla="*/ 0 h 759"/>
                  <a:gd name="T108" fmla="*/ 0 w 645"/>
                  <a:gd name="T109" fmla="*/ 0 h 759"/>
                  <a:gd name="T110" fmla="*/ 0 w 645"/>
                  <a:gd name="T111" fmla="*/ 0 h 759"/>
                  <a:gd name="T112" fmla="*/ 0 w 645"/>
                  <a:gd name="T113" fmla="*/ 0 h 759"/>
                  <a:gd name="T114" fmla="*/ 0 w 645"/>
                  <a:gd name="T115" fmla="*/ 0 h 759"/>
                  <a:gd name="T116" fmla="*/ 0 w 645"/>
                  <a:gd name="T117" fmla="*/ 0 h 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45"/>
                  <a:gd name="T178" fmla="*/ 0 h 759"/>
                  <a:gd name="T179" fmla="*/ 645 w 645"/>
                  <a:gd name="T180" fmla="*/ 759 h 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45" h="759">
                    <a:moveTo>
                      <a:pt x="284" y="210"/>
                    </a:moveTo>
                    <a:lnTo>
                      <a:pt x="286" y="205"/>
                    </a:lnTo>
                    <a:lnTo>
                      <a:pt x="289" y="202"/>
                    </a:lnTo>
                    <a:lnTo>
                      <a:pt x="291" y="197"/>
                    </a:lnTo>
                    <a:lnTo>
                      <a:pt x="293" y="193"/>
                    </a:lnTo>
                    <a:lnTo>
                      <a:pt x="296" y="189"/>
                    </a:lnTo>
                    <a:lnTo>
                      <a:pt x="298" y="185"/>
                    </a:lnTo>
                    <a:lnTo>
                      <a:pt x="300" y="181"/>
                    </a:lnTo>
                    <a:lnTo>
                      <a:pt x="303" y="178"/>
                    </a:lnTo>
                    <a:lnTo>
                      <a:pt x="305" y="173"/>
                    </a:lnTo>
                    <a:lnTo>
                      <a:pt x="307" y="170"/>
                    </a:lnTo>
                    <a:lnTo>
                      <a:pt x="310" y="166"/>
                    </a:lnTo>
                    <a:lnTo>
                      <a:pt x="312" y="162"/>
                    </a:lnTo>
                    <a:lnTo>
                      <a:pt x="315" y="159"/>
                    </a:lnTo>
                    <a:lnTo>
                      <a:pt x="317" y="155"/>
                    </a:lnTo>
                    <a:lnTo>
                      <a:pt x="319" y="152"/>
                    </a:lnTo>
                    <a:lnTo>
                      <a:pt x="323" y="148"/>
                    </a:lnTo>
                    <a:lnTo>
                      <a:pt x="324" y="145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4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40" y="125"/>
                    </a:lnTo>
                    <a:lnTo>
                      <a:pt x="343" y="121"/>
                    </a:lnTo>
                    <a:lnTo>
                      <a:pt x="345" y="117"/>
                    </a:lnTo>
                    <a:lnTo>
                      <a:pt x="348" y="115"/>
                    </a:lnTo>
                    <a:lnTo>
                      <a:pt x="351" y="111"/>
                    </a:lnTo>
                    <a:lnTo>
                      <a:pt x="354" y="108"/>
                    </a:lnTo>
                    <a:lnTo>
                      <a:pt x="357" y="106"/>
                    </a:lnTo>
                    <a:lnTo>
                      <a:pt x="360" y="102"/>
                    </a:lnTo>
                    <a:lnTo>
                      <a:pt x="362" y="100"/>
                    </a:lnTo>
                    <a:lnTo>
                      <a:pt x="366" y="96"/>
                    </a:lnTo>
                    <a:lnTo>
                      <a:pt x="368" y="94"/>
                    </a:lnTo>
                    <a:lnTo>
                      <a:pt x="372" y="90"/>
                    </a:lnTo>
                    <a:lnTo>
                      <a:pt x="374" y="87"/>
                    </a:lnTo>
                    <a:lnTo>
                      <a:pt x="376" y="84"/>
                    </a:lnTo>
                    <a:lnTo>
                      <a:pt x="380" y="81"/>
                    </a:lnTo>
                    <a:lnTo>
                      <a:pt x="383" y="78"/>
                    </a:lnTo>
                    <a:lnTo>
                      <a:pt x="386" y="76"/>
                    </a:lnTo>
                    <a:lnTo>
                      <a:pt x="389" y="74"/>
                    </a:lnTo>
                    <a:lnTo>
                      <a:pt x="393" y="71"/>
                    </a:lnTo>
                    <a:lnTo>
                      <a:pt x="395" y="68"/>
                    </a:lnTo>
                    <a:lnTo>
                      <a:pt x="399" y="65"/>
                    </a:lnTo>
                    <a:lnTo>
                      <a:pt x="402" y="63"/>
                    </a:lnTo>
                    <a:lnTo>
                      <a:pt x="405" y="60"/>
                    </a:lnTo>
                    <a:lnTo>
                      <a:pt x="408" y="58"/>
                    </a:lnTo>
                    <a:lnTo>
                      <a:pt x="412" y="56"/>
                    </a:lnTo>
                    <a:lnTo>
                      <a:pt x="415" y="53"/>
                    </a:lnTo>
                    <a:lnTo>
                      <a:pt x="419" y="51"/>
                    </a:lnTo>
                    <a:lnTo>
                      <a:pt x="423" y="49"/>
                    </a:lnTo>
                    <a:lnTo>
                      <a:pt x="426" y="46"/>
                    </a:lnTo>
                    <a:lnTo>
                      <a:pt x="430" y="44"/>
                    </a:lnTo>
                    <a:lnTo>
                      <a:pt x="433" y="41"/>
                    </a:lnTo>
                    <a:lnTo>
                      <a:pt x="437" y="39"/>
                    </a:lnTo>
                    <a:lnTo>
                      <a:pt x="440" y="37"/>
                    </a:lnTo>
                    <a:lnTo>
                      <a:pt x="444" y="36"/>
                    </a:lnTo>
                    <a:lnTo>
                      <a:pt x="449" y="33"/>
                    </a:lnTo>
                    <a:lnTo>
                      <a:pt x="452" y="32"/>
                    </a:lnTo>
                    <a:lnTo>
                      <a:pt x="456" y="30"/>
                    </a:lnTo>
                    <a:lnTo>
                      <a:pt x="460" y="27"/>
                    </a:lnTo>
                    <a:lnTo>
                      <a:pt x="464" y="26"/>
                    </a:lnTo>
                    <a:lnTo>
                      <a:pt x="469" y="24"/>
                    </a:lnTo>
                    <a:lnTo>
                      <a:pt x="472" y="23"/>
                    </a:lnTo>
                    <a:lnTo>
                      <a:pt x="477" y="21"/>
                    </a:lnTo>
                    <a:lnTo>
                      <a:pt x="479" y="19"/>
                    </a:lnTo>
                    <a:lnTo>
                      <a:pt x="484" y="18"/>
                    </a:lnTo>
                    <a:lnTo>
                      <a:pt x="488" y="15"/>
                    </a:lnTo>
                    <a:lnTo>
                      <a:pt x="492" y="14"/>
                    </a:lnTo>
                    <a:lnTo>
                      <a:pt x="497" y="13"/>
                    </a:lnTo>
                    <a:lnTo>
                      <a:pt x="501" y="11"/>
                    </a:lnTo>
                    <a:lnTo>
                      <a:pt x="505" y="9"/>
                    </a:lnTo>
                    <a:lnTo>
                      <a:pt x="510" y="8"/>
                    </a:lnTo>
                    <a:lnTo>
                      <a:pt x="515" y="7"/>
                    </a:lnTo>
                    <a:lnTo>
                      <a:pt x="520" y="6"/>
                    </a:lnTo>
                    <a:lnTo>
                      <a:pt x="524" y="5"/>
                    </a:lnTo>
                    <a:lnTo>
                      <a:pt x="529" y="4"/>
                    </a:lnTo>
                    <a:lnTo>
                      <a:pt x="534" y="2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8" y="1"/>
                    </a:lnTo>
                    <a:lnTo>
                      <a:pt x="553" y="0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80" y="1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3" y="4"/>
                    </a:lnTo>
                    <a:lnTo>
                      <a:pt x="597" y="5"/>
                    </a:lnTo>
                    <a:lnTo>
                      <a:pt x="602" y="7"/>
                    </a:lnTo>
                    <a:lnTo>
                      <a:pt x="605" y="8"/>
                    </a:lnTo>
                    <a:lnTo>
                      <a:pt x="609" y="11"/>
                    </a:lnTo>
                    <a:lnTo>
                      <a:pt x="612" y="13"/>
                    </a:lnTo>
                    <a:lnTo>
                      <a:pt x="616" y="15"/>
                    </a:lnTo>
                    <a:lnTo>
                      <a:pt x="621" y="19"/>
                    </a:lnTo>
                    <a:lnTo>
                      <a:pt x="625" y="24"/>
                    </a:lnTo>
                    <a:lnTo>
                      <a:pt x="629" y="28"/>
                    </a:lnTo>
                    <a:lnTo>
                      <a:pt x="632" y="33"/>
                    </a:lnTo>
                    <a:lnTo>
                      <a:pt x="635" y="38"/>
                    </a:lnTo>
                    <a:lnTo>
                      <a:pt x="637" y="44"/>
                    </a:lnTo>
                    <a:lnTo>
                      <a:pt x="638" y="46"/>
                    </a:lnTo>
                    <a:lnTo>
                      <a:pt x="639" y="49"/>
                    </a:lnTo>
                    <a:lnTo>
                      <a:pt x="641" y="52"/>
                    </a:lnTo>
                    <a:lnTo>
                      <a:pt x="642" y="56"/>
                    </a:lnTo>
                    <a:lnTo>
                      <a:pt x="642" y="58"/>
                    </a:lnTo>
                    <a:lnTo>
                      <a:pt x="643" y="62"/>
                    </a:lnTo>
                    <a:lnTo>
                      <a:pt x="643" y="64"/>
                    </a:lnTo>
                    <a:lnTo>
                      <a:pt x="644" y="66"/>
                    </a:lnTo>
                    <a:lnTo>
                      <a:pt x="644" y="70"/>
                    </a:lnTo>
                    <a:lnTo>
                      <a:pt x="644" y="74"/>
                    </a:lnTo>
                    <a:lnTo>
                      <a:pt x="644" y="76"/>
                    </a:lnTo>
                    <a:lnTo>
                      <a:pt x="645" y="79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4" y="89"/>
                    </a:lnTo>
                    <a:lnTo>
                      <a:pt x="644" y="92"/>
                    </a:lnTo>
                    <a:lnTo>
                      <a:pt x="644" y="96"/>
                    </a:lnTo>
                    <a:lnTo>
                      <a:pt x="643" y="100"/>
                    </a:lnTo>
                    <a:lnTo>
                      <a:pt x="643" y="102"/>
                    </a:lnTo>
                    <a:lnTo>
                      <a:pt x="643" y="106"/>
                    </a:lnTo>
                    <a:lnTo>
                      <a:pt x="642" y="109"/>
                    </a:lnTo>
                    <a:lnTo>
                      <a:pt x="642" y="113"/>
                    </a:lnTo>
                    <a:lnTo>
                      <a:pt x="641" y="115"/>
                    </a:lnTo>
                    <a:lnTo>
                      <a:pt x="639" y="119"/>
                    </a:lnTo>
                    <a:lnTo>
                      <a:pt x="638" y="122"/>
                    </a:lnTo>
                    <a:lnTo>
                      <a:pt x="637" y="126"/>
                    </a:lnTo>
                    <a:lnTo>
                      <a:pt x="637" y="129"/>
                    </a:lnTo>
                    <a:lnTo>
                      <a:pt x="636" y="133"/>
                    </a:lnTo>
                    <a:lnTo>
                      <a:pt x="635" y="135"/>
                    </a:lnTo>
                    <a:lnTo>
                      <a:pt x="634" y="139"/>
                    </a:lnTo>
                    <a:lnTo>
                      <a:pt x="632" y="142"/>
                    </a:lnTo>
                    <a:lnTo>
                      <a:pt x="631" y="146"/>
                    </a:lnTo>
                    <a:lnTo>
                      <a:pt x="629" y="149"/>
                    </a:lnTo>
                    <a:lnTo>
                      <a:pt x="628" y="153"/>
                    </a:lnTo>
                    <a:lnTo>
                      <a:pt x="628" y="157"/>
                    </a:lnTo>
                    <a:lnTo>
                      <a:pt x="626" y="160"/>
                    </a:lnTo>
                    <a:lnTo>
                      <a:pt x="624" y="164"/>
                    </a:lnTo>
                    <a:lnTo>
                      <a:pt x="623" y="166"/>
                    </a:lnTo>
                    <a:lnTo>
                      <a:pt x="622" y="170"/>
                    </a:lnTo>
                    <a:lnTo>
                      <a:pt x="619" y="173"/>
                    </a:lnTo>
                    <a:lnTo>
                      <a:pt x="618" y="176"/>
                    </a:lnTo>
                    <a:lnTo>
                      <a:pt x="617" y="179"/>
                    </a:lnTo>
                    <a:lnTo>
                      <a:pt x="615" y="183"/>
                    </a:lnTo>
                    <a:lnTo>
                      <a:pt x="613" y="186"/>
                    </a:lnTo>
                    <a:lnTo>
                      <a:pt x="612" y="189"/>
                    </a:lnTo>
                    <a:lnTo>
                      <a:pt x="610" y="192"/>
                    </a:lnTo>
                    <a:lnTo>
                      <a:pt x="609" y="195"/>
                    </a:lnTo>
                    <a:lnTo>
                      <a:pt x="607" y="198"/>
                    </a:lnTo>
                    <a:lnTo>
                      <a:pt x="605" y="202"/>
                    </a:lnTo>
                    <a:lnTo>
                      <a:pt x="604" y="204"/>
                    </a:lnTo>
                    <a:lnTo>
                      <a:pt x="603" y="208"/>
                    </a:lnTo>
                    <a:lnTo>
                      <a:pt x="600" y="211"/>
                    </a:lnTo>
                    <a:lnTo>
                      <a:pt x="598" y="215"/>
                    </a:lnTo>
                    <a:lnTo>
                      <a:pt x="594" y="219"/>
                    </a:lnTo>
                    <a:lnTo>
                      <a:pt x="592" y="224"/>
                    </a:lnTo>
                    <a:lnTo>
                      <a:pt x="590" y="229"/>
                    </a:lnTo>
                    <a:lnTo>
                      <a:pt x="586" y="234"/>
                    </a:lnTo>
                    <a:lnTo>
                      <a:pt x="584" y="238"/>
                    </a:lnTo>
                    <a:lnTo>
                      <a:pt x="580" y="243"/>
                    </a:lnTo>
                    <a:lnTo>
                      <a:pt x="578" y="248"/>
                    </a:lnTo>
                    <a:lnTo>
                      <a:pt x="574" y="253"/>
                    </a:lnTo>
                    <a:lnTo>
                      <a:pt x="573" y="256"/>
                    </a:lnTo>
                    <a:lnTo>
                      <a:pt x="570" y="261"/>
                    </a:lnTo>
                    <a:lnTo>
                      <a:pt x="568" y="266"/>
                    </a:lnTo>
                    <a:lnTo>
                      <a:pt x="565" y="269"/>
                    </a:lnTo>
                    <a:lnTo>
                      <a:pt x="564" y="274"/>
                    </a:lnTo>
                    <a:lnTo>
                      <a:pt x="560" y="278"/>
                    </a:lnTo>
                    <a:lnTo>
                      <a:pt x="559" y="282"/>
                    </a:lnTo>
                    <a:lnTo>
                      <a:pt x="555" y="286"/>
                    </a:lnTo>
                    <a:lnTo>
                      <a:pt x="554" y="291"/>
                    </a:lnTo>
                    <a:lnTo>
                      <a:pt x="551" y="294"/>
                    </a:lnTo>
                    <a:lnTo>
                      <a:pt x="549" y="298"/>
                    </a:lnTo>
                    <a:lnTo>
                      <a:pt x="546" y="301"/>
                    </a:lnTo>
                    <a:lnTo>
                      <a:pt x="545" y="306"/>
                    </a:lnTo>
                    <a:lnTo>
                      <a:pt x="541" y="311"/>
                    </a:lnTo>
                    <a:lnTo>
                      <a:pt x="540" y="314"/>
                    </a:lnTo>
                    <a:lnTo>
                      <a:pt x="536" y="318"/>
                    </a:lnTo>
                    <a:lnTo>
                      <a:pt x="535" y="321"/>
                    </a:lnTo>
                    <a:lnTo>
                      <a:pt x="532" y="325"/>
                    </a:lnTo>
                    <a:lnTo>
                      <a:pt x="530" y="330"/>
                    </a:lnTo>
                    <a:lnTo>
                      <a:pt x="527" y="333"/>
                    </a:lnTo>
                    <a:lnTo>
                      <a:pt x="526" y="337"/>
                    </a:lnTo>
                    <a:lnTo>
                      <a:pt x="523" y="340"/>
                    </a:lnTo>
                    <a:lnTo>
                      <a:pt x="521" y="345"/>
                    </a:lnTo>
                    <a:lnTo>
                      <a:pt x="519" y="349"/>
                    </a:lnTo>
                    <a:lnTo>
                      <a:pt x="516" y="352"/>
                    </a:lnTo>
                    <a:lnTo>
                      <a:pt x="513" y="356"/>
                    </a:lnTo>
                    <a:lnTo>
                      <a:pt x="511" y="359"/>
                    </a:lnTo>
                    <a:lnTo>
                      <a:pt x="508" y="363"/>
                    </a:lnTo>
                    <a:lnTo>
                      <a:pt x="505" y="367"/>
                    </a:lnTo>
                    <a:lnTo>
                      <a:pt x="503" y="370"/>
                    </a:lnTo>
                    <a:lnTo>
                      <a:pt x="501" y="375"/>
                    </a:lnTo>
                    <a:lnTo>
                      <a:pt x="498" y="378"/>
                    </a:lnTo>
                    <a:lnTo>
                      <a:pt x="496" y="382"/>
                    </a:lnTo>
                    <a:lnTo>
                      <a:pt x="492" y="385"/>
                    </a:lnTo>
                    <a:lnTo>
                      <a:pt x="490" y="389"/>
                    </a:lnTo>
                    <a:lnTo>
                      <a:pt x="488" y="394"/>
                    </a:lnTo>
                    <a:lnTo>
                      <a:pt x="485" y="397"/>
                    </a:lnTo>
                    <a:lnTo>
                      <a:pt x="482" y="401"/>
                    </a:lnTo>
                    <a:lnTo>
                      <a:pt x="479" y="406"/>
                    </a:lnTo>
                    <a:lnTo>
                      <a:pt x="477" y="408"/>
                    </a:lnTo>
                    <a:lnTo>
                      <a:pt x="473" y="413"/>
                    </a:lnTo>
                    <a:lnTo>
                      <a:pt x="471" y="416"/>
                    </a:lnTo>
                    <a:lnTo>
                      <a:pt x="469" y="421"/>
                    </a:lnTo>
                    <a:lnTo>
                      <a:pt x="465" y="425"/>
                    </a:lnTo>
                    <a:lnTo>
                      <a:pt x="462" y="428"/>
                    </a:lnTo>
                    <a:lnTo>
                      <a:pt x="458" y="433"/>
                    </a:lnTo>
                    <a:lnTo>
                      <a:pt x="456" y="438"/>
                    </a:lnTo>
                    <a:lnTo>
                      <a:pt x="452" y="441"/>
                    </a:lnTo>
                    <a:lnTo>
                      <a:pt x="449" y="445"/>
                    </a:lnTo>
                    <a:lnTo>
                      <a:pt x="445" y="448"/>
                    </a:lnTo>
                    <a:lnTo>
                      <a:pt x="443" y="453"/>
                    </a:lnTo>
                    <a:lnTo>
                      <a:pt x="439" y="458"/>
                    </a:lnTo>
                    <a:lnTo>
                      <a:pt x="436" y="463"/>
                    </a:lnTo>
                    <a:lnTo>
                      <a:pt x="432" y="466"/>
                    </a:lnTo>
                    <a:lnTo>
                      <a:pt x="428" y="471"/>
                    </a:lnTo>
                    <a:lnTo>
                      <a:pt x="425" y="474"/>
                    </a:lnTo>
                    <a:lnTo>
                      <a:pt x="420" y="479"/>
                    </a:lnTo>
                    <a:lnTo>
                      <a:pt x="417" y="483"/>
                    </a:lnTo>
                    <a:lnTo>
                      <a:pt x="413" y="488"/>
                    </a:lnTo>
                    <a:lnTo>
                      <a:pt x="409" y="491"/>
                    </a:lnTo>
                    <a:lnTo>
                      <a:pt x="406" y="496"/>
                    </a:lnTo>
                    <a:lnTo>
                      <a:pt x="401" y="499"/>
                    </a:lnTo>
                    <a:lnTo>
                      <a:pt x="399" y="504"/>
                    </a:lnTo>
                    <a:lnTo>
                      <a:pt x="394" y="508"/>
                    </a:lnTo>
                    <a:lnTo>
                      <a:pt x="390" y="511"/>
                    </a:lnTo>
                    <a:lnTo>
                      <a:pt x="387" y="516"/>
                    </a:lnTo>
                    <a:lnTo>
                      <a:pt x="383" y="521"/>
                    </a:lnTo>
                    <a:lnTo>
                      <a:pt x="379" y="524"/>
                    </a:lnTo>
                    <a:lnTo>
                      <a:pt x="376" y="528"/>
                    </a:lnTo>
                    <a:lnTo>
                      <a:pt x="372" y="531"/>
                    </a:lnTo>
                    <a:lnTo>
                      <a:pt x="368" y="536"/>
                    </a:lnTo>
                    <a:lnTo>
                      <a:pt x="364" y="541"/>
                    </a:lnTo>
                    <a:lnTo>
                      <a:pt x="361" y="544"/>
                    </a:lnTo>
                    <a:lnTo>
                      <a:pt x="357" y="548"/>
                    </a:lnTo>
                    <a:lnTo>
                      <a:pt x="353" y="553"/>
                    </a:lnTo>
                    <a:lnTo>
                      <a:pt x="349" y="556"/>
                    </a:lnTo>
                    <a:lnTo>
                      <a:pt x="345" y="560"/>
                    </a:lnTo>
                    <a:lnTo>
                      <a:pt x="342" y="565"/>
                    </a:lnTo>
                    <a:lnTo>
                      <a:pt x="338" y="569"/>
                    </a:lnTo>
                    <a:lnTo>
                      <a:pt x="334" y="573"/>
                    </a:lnTo>
                    <a:lnTo>
                      <a:pt x="330" y="576"/>
                    </a:lnTo>
                    <a:lnTo>
                      <a:pt x="326" y="580"/>
                    </a:lnTo>
                    <a:lnTo>
                      <a:pt x="323" y="585"/>
                    </a:lnTo>
                    <a:lnTo>
                      <a:pt x="318" y="590"/>
                    </a:lnTo>
                    <a:lnTo>
                      <a:pt x="316" y="594"/>
                    </a:lnTo>
                    <a:lnTo>
                      <a:pt x="311" y="598"/>
                    </a:lnTo>
                    <a:lnTo>
                      <a:pt x="309" y="603"/>
                    </a:lnTo>
                    <a:lnTo>
                      <a:pt x="303" y="607"/>
                    </a:lnTo>
                    <a:lnTo>
                      <a:pt x="299" y="612"/>
                    </a:lnTo>
                    <a:lnTo>
                      <a:pt x="294" y="617"/>
                    </a:lnTo>
                    <a:lnTo>
                      <a:pt x="290" y="622"/>
                    </a:lnTo>
                    <a:lnTo>
                      <a:pt x="285" y="625"/>
                    </a:lnTo>
                    <a:lnTo>
                      <a:pt x="281" y="630"/>
                    </a:lnTo>
                    <a:lnTo>
                      <a:pt x="277" y="633"/>
                    </a:lnTo>
                    <a:lnTo>
                      <a:pt x="273" y="638"/>
                    </a:lnTo>
                    <a:lnTo>
                      <a:pt x="270" y="642"/>
                    </a:lnTo>
                    <a:lnTo>
                      <a:pt x="265" y="645"/>
                    </a:lnTo>
                    <a:lnTo>
                      <a:pt x="261" y="649"/>
                    </a:lnTo>
                    <a:lnTo>
                      <a:pt x="258" y="654"/>
                    </a:lnTo>
                    <a:lnTo>
                      <a:pt x="253" y="656"/>
                    </a:lnTo>
                    <a:lnTo>
                      <a:pt x="249" y="660"/>
                    </a:lnTo>
                    <a:lnTo>
                      <a:pt x="246" y="663"/>
                    </a:lnTo>
                    <a:lnTo>
                      <a:pt x="242" y="667"/>
                    </a:lnTo>
                    <a:lnTo>
                      <a:pt x="238" y="669"/>
                    </a:lnTo>
                    <a:lnTo>
                      <a:pt x="234" y="673"/>
                    </a:lnTo>
                    <a:lnTo>
                      <a:pt x="229" y="675"/>
                    </a:lnTo>
                    <a:lnTo>
                      <a:pt x="226" y="678"/>
                    </a:lnTo>
                    <a:lnTo>
                      <a:pt x="221" y="682"/>
                    </a:lnTo>
                    <a:lnTo>
                      <a:pt x="217" y="684"/>
                    </a:lnTo>
                    <a:lnTo>
                      <a:pt x="213" y="688"/>
                    </a:lnTo>
                    <a:lnTo>
                      <a:pt x="208" y="692"/>
                    </a:lnTo>
                    <a:lnTo>
                      <a:pt x="203" y="695"/>
                    </a:lnTo>
                    <a:lnTo>
                      <a:pt x="198" y="697"/>
                    </a:lnTo>
                    <a:lnTo>
                      <a:pt x="194" y="702"/>
                    </a:lnTo>
                    <a:lnTo>
                      <a:pt x="189" y="706"/>
                    </a:lnTo>
                    <a:lnTo>
                      <a:pt x="183" y="709"/>
                    </a:lnTo>
                    <a:lnTo>
                      <a:pt x="178" y="713"/>
                    </a:lnTo>
                    <a:lnTo>
                      <a:pt x="174" y="718"/>
                    </a:lnTo>
                    <a:lnTo>
                      <a:pt x="168" y="722"/>
                    </a:lnTo>
                    <a:lnTo>
                      <a:pt x="163" y="725"/>
                    </a:lnTo>
                    <a:lnTo>
                      <a:pt x="159" y="727"/>
                    </a:lnTo>
                    <a:lnTo>
                      <a:pt x="155" y="729"/>
                    </a:lnTo>
                    <a:lnTo>
                      <a:pt x="150" y="733"/>
                    </a:lnTo>
                    <a:lnTo>
                      <a:pt x="145" y="735"/>
                    </a:lnTo>
                    <a:lnTo>
                      <a:pt x="142" y="738"/>
                    </a:lnTo>
                    <a:lnTo>
                      <a:pt x="137" y="740"/>
                    </a:lnTo>
                    <a:lnTo>
                      <a:pt x="133" y="743"/>
                    </a:lnTo>
                    <a:lnTo>
                      <a:pt x="128" y="745"/>
                    </a:lnTo>
                    <a:lnTo>
                      <a:pt x="124" y="747"/>
                    </a:lnTo>
                    <a:lnTo>
                      <a:pt x="119" y="748"/>
                    </a:lnTo>
                    <a:lnTo>
                      <a:pt x="115" y="751"/>
                    </a:lnTo>
                    <a:lnTo>
                      <a:pt x="109" y="752"/>
                    </a:lnTo>
                    <a:lnTo>
                      <a:pt x="106" y="754"/>
                    </a:lnTo>
                    <a:lnTo>
                      <a:pt x="101" y="756"/>
                    </a:lnTo>
                    <a:lnTo>
                      <a:pt x="98" y="757"/>
                    </a:lnTo>
                    <a:lnTo>
                      <a:pt x="93" y="758"/>
                    </a:lnTo>
                    <a:lnTo>
                      <a:pt x="88" y="758"/>
                    </a:lnTo>
                    <a:lnTo>
                      <a:pt x="83" y="759"/>
                    </a:lnTo>
                    <a:lnTo>
                      <a:pt x="80" y="759"/>
                    </a:lnTo>
                    <a:lnTo>
                      <a:pt x="75" y="759"/>
                    </a:lnTo>
                    <a:lnTo>
                      <a:pt x="70" y="759"/>
                    </a:lnTo>
                    <a:lnTo>
                      <a:pt x="67" y="759"/>
                    </a:lnTo>
                    <a:lnTo>
                      <a:pt x="62" y="759"/>
                    </a:lnTo>
                    <a:lnTo>
                      <a:pt x="57" y="758"/>
                    </a:lnTo>
                    <a:lnTo>
                      <a:pt x="53" y="757"/>
                    </a:lnTo>
                    <a:lnTo>
                      <a:pt x="49" y="756"/>
                    </a:lnTo>
                    <a:lnTo>
                      <a:pt x="44" y="754"/>
                    </a:lnTo>
                    <a:lnTo>
                      <a:pt x="41" y="751"/>
                    </a:lnTo>
                    <a:lnTo>
                      <a:pt x="37" y="750"/>
                    </a:lnTo>
                    <a:lnTo>
                      <a:pt x="32" y="746"/>
                    </a:lnTo>
                    <a:lnTo>
                      <a:pt x="29" y="745"/>
                    </a:lnTo>
                    <a:lnTo>
                      <a:pt x="25" y="741"/>
                    </a:lnTo>
                    <a:lnTo>
                      <a:pt x="22" y="739"/>
                    </a:lnTo>
                    <a:lnTo>
                      <a:pt x="19" y="735"/>
                    </a:lnTo>
                    <a:lnTo>
                      <a:pt x="17" y="733"/>
                    </a:lnTo>
                    <a:lnTo>
                      <a:pt x="15" y="729"/>
                    </a:lnTo>
                    <a:lnTo>
                      <a:pt x="12" y="726"/>
                    </a:lnTo>
                    <a:lnTo>
                      <a:pt x="11" y="722"/>
                    </a:lnTo>
                    <a:lnTo>
                      <a:pt x="9" y="720"/>
                    </a:lnTo>
                    <a:lnTo>
                      <a:pt x="8" y="715"/>
                    </a:lnTo>
                    <a:lnTo>
                      <a:pt x="6" y="712"/>
                    </a:lnTo>
                    <a:lnTo>
                      <a:pt x="5" y="708"/>
                    </a:lnTo>
                    <a:lnTo>
                      <a:pt x="4" y="705"/>
                    </a:lnTo>
                    <a:lnTo>
                      <a:pt x="3" y="700"/>
                    </a:lnTo>
                    <a:lnTo>
                      <a:pt x="3" y="696"/>
                    </a:lnTo>
                    <a:lnTo>
                      <a:pt x="2" y="693"/>
                    </a:lnTo>
                    <a:lnTo>
                      <a:pt x="2" y="689"/>
                    </a:lnTo>
                    <a:lnTo>
                      <a:pt x="2" y="684"/>
                    </a:lnTo>
                    <a:lnTo>
                      <a:pt x="0" y="681"/>
                    </a:lnTo>
                    <a:lnTo>
                      <a:pt x="0" y="676"/>
                    </a:lnTo>
                    <a:lnTo>
                      <a:pt x="2" y="673"/>
                    </a:lnTo>
                    <a:lnTo>
                      <a:pt x="2" y="668"/>
                    </a:lnTo>
                    <a:lnTo>
                      <a:pt x="2" y="663"/>
                    </a:lnTo>
                    <a:lnTo>
                      <a:pt x="2" y="660"/>
                    </a:lnTo>
                    <a:lnTo>
                      <a:pt x="3" y="656"/>
                    </a:lnTo>
                    <a:lnTo>
                      <a:pt x="3" y="651"/>
                    </a:lnTo>
                    <a:lnTo>
                      <a:pt x="4" y="648"/>
                    </a:lnTo>
                    <a:lnTo>
                      <a:pt x="4" y="643"/>
                    </a:lnTo>
                    <a:lnTo>
                      <a:pt x="5" y="638"/>
                    </a:lnTo>
                    <a:lnTo>
                      <a:pt x="6" y="635"/>
                    </a:lnTo>
                    <a:lnTo>
                      <a:pt x="8" y="631"/>
                    </a:lnTo>
                    <a:lnTo>
                      <a:pt x="9" y="626"/>
                    </a:lnTo>
                    <a:lnTo>
                      <a:pt x="10" y="623"/>
                    </a:lnTo>
                    <a:lnTo>
                      <a:pt x="10" y="619"/>
                    </a:lnTo>
                    <a:lnTo>
                      <a:pt x="11" y="617"/>
                    </a:lnTo>
                    <a:lnTo>
                      <a:pt x="11" y="614"/>
                    </a:lnTo>
                    <a:lnTo>
                      <a:pt x="12" y="611"/>
                    </a:lnTo>
                    <a:lnTo>
                      <a:pt x="15" y="605"/>
                    </a:lnTo>
                    <a:lnTo>
                      <a:pt x="17" y="600"/>
                    </a:lnTo>
                    <a:lnTo>
                      <a:pt x="19" y="594"/>
                    </a:lnTo>
                    <a:lnTo>
                      <a:pt x="22" y="590"/>
                    </a:lnTo>
                    <a:lnTo>
                      <a:pt x="24" y="585"/>
                    </a:lnTo>
                    <a:lnTo>
                      <a:pt x="28" y="580"/>
                    </a:lnTo>
                    <a:lnTo>
                      <a:pt x="30" y="575"/>
                    </a:lnTo>
                    <a:lnTo>
                      <a:pt x="32" y="571"/>
                    </a:lnTo>
                    <a:lnTo>
                      <a:pt x="36" y="566"/>
                    </a:lnTo>
                    <a:lnTo>
                      <a:pt x="40" y="560"/>
                    </a:lnTo>
                    <a:lnTo>
                      <a:pt x="43" y="555"/>
                    </a:lnTo>
                    <a:lnTo>
                      <a:pt x="45" y="550"/>
                    </a:lnTo>
                    <a:lnTo>
                      <a:pt x="49" y="546"/>
                    </a:lnTo>
                    <a:lnTo>
                      <a:pt x="53" y="541"/>
                    </a:lnTo>
                    <a:lnTo>
                      <a:pt x="56" y="536"/>
                    </a:lnTo>
                    <a:lnTo>
                      <a:pt x="60" y="531"/>
                    </a:lnTo>
                    <a:lnTo>
                      <a:pt x="63" y="525"/>
                    </a:lnTo>
                    <a:lnTo>
                      <a:pt x="67" y="521"/>
                    </a:lnTo>
                    <a:lnTo>
                      <a:pt x="72" y="516"/>
                    </a:lnTo>
                    <a:lnTo>
                      <a:pt x="75" y="510"/>
                    </a:lnTo>
                    <a:lnTo>
                      <a:pt x="79" y="505"/>
                    </a:lnTo>
                    <a:lnTo>
                      <a:pt x="82" y="499"/>
                    </a:lnTo>
                    <a:lnTo>
                      <a:pt x="85" y="497"/>
                    </a:lnTo>
                    <a:lnTo>
                      <a:pt x="86" y="493"/>
                    </a:lnTo>
                    <a:lnTo>
                      <a:pt x="88" y="491"/>
                    </a:lnTo>
                    <a:lnTo>
                      <a:pt x="91" y="488"/>
                    </a:lnTo>
                    <a:lnTo>
                      <a:pt x="93" y="483"/>
                    </a:lnTo>
                    <a:lnTo>
                      <a:pt x="98" y="477"/>
                    </a:lnTo>
                    <a:lnTo>
                      <a:pt x="99" y="473"/>
                    </a:lnTo>
                    <a:lnTo>
                      <a:pt x="101" y="471"/>
                    </a:lnTo>
                    <a:lnTo>
                      <a:pt x="102" y="467"/>
                    </a:lnTo>
                    <a:lnTo>
                      <a:pt x="105" y="464"/>
                    </a:lnTo>
                    <a:lnTo>
                      <a:pt x="106" y="461"/>
                    </a:lnTo>
                    <a:lnTo>
                      <a:pt x="108" y="458"/>
                    </a:lnTo>
                    <a:lnTo>
                      <a:pt x="109" y="454"/>
                    </a:lnTo>
                    <a:lnTo>
                      <a:pt x="112" y="452"/>
                    </a:lnTo>
                    <a:lnTo>
                      <a:pt x="113" y="448"/>
                    </a:lnTo>
                    <a:lnTo>
                      <a:pt x="114" y="446"/>
                    </a:lnTo>
                    <a:lnTo>
                      <a:pt x="117" y="445"/>
                    </a:lnTo>
                    <a:lnTo>
                      <a:pt x="119" y="444"/>
                    </a:lnTo>
                    <a:lnTo>
                      <a:pt x="124" y="444"/>
                    </a:lnTo>
                    <a:lnTo>
                      <a:pt x="128" y="445"/>
                    </a:lnTo>
                    <a:lnTo>
                      <a:pt x="131" y="447"/>
                    </a:lnTo>
                    <a:lnTo>
                      <a:pt x="134" y="452"/>
                    </a:lnTo>
                    <a:lnTo>
                      <a:pt x="134" y="453"/>
                    </a:lnTo>
                    <a:lnTo>
                      <a:pt x="134" y="457"/>
                    </a:lnTo>
                    <a:lnTo>
                      <a:pt x="134" y="459"/>
                    </a:lnTo>
                    <a:lnTo>
                      <a:pt x="134" y="463"/>
                    </a:lnTo>
                    <a:lnTo>
                      <a:pt x="132" y="465"/>
                    </a:lnTo>
                    <a:lnTo>
                      <a:pt x="131" y="469"/>
                    </a:lnTo>
                    <a:lnTo>
                      <a:pt x="130" y="471"/>
                    </a:lnTo>
                    <a:lnTo>
                      <a:pt x="127" y="474"/>
                    </a:lnTo>
                    <a:lnTo>
                      <a:pt x="125" y="479"/>
                    </a:lnTo>
                    <a:lnTo>
                      <a:pt x="121" y="485"/>
                    </a:lnTo>
                    <a:lnTo>
                      <a:pt x="119" y="491"/>
                    </a:lnTo>
                    <a:lnTo>
                      <a:pt x="117" y="496"/>
                    </a:lnTo>
                    <a:lnTo>
                      <a:pt x="114" y="501"/>
                    </a:lnTo>
                    <a:lnTo>
                      <a:pt x="112" y="506"/>
                    </a:lnTo>
                    <a:lnTo>
                      <a:pt x="109" y="510"/>
                    </a:lnTo>
                    <a:lnTo>
                      <a:pt x="107" y="515"/>
                    </a:lnTo>
                    <a:lnTo>
                      <a:pt x="105" y="520"/>
                    </a:lnTo>
                    <a:lnTo>
                      <a:pt x="104" y="524"/>
                    </a:lnTo>
                    <a:lnTo>
                      <a:pt x="101" y="528"/>
                    </a:lnTo>
                    <a:lnTo>
                      <a:pt x="100" y="531"/>
                    </a:lnTo>
                    <a:lnTo>
                      <a:pt x="98" y="536"/>
                    </a:lnTo>
                    <a:lnTo>
                      <a:pt x="96" y="541"/>
                    </a:lnTo>
                    <a:lnTo>
                      <a:pt x="94" y="544"/>
                    </a:lnTo>
                    <a:lnTo>
                      <a:pt x="93" y="548"/>
                    </a:lnTo>
                    <a:lnTo>
                      <a:pt x="91" y="552"/>
                    </a:lnTo>
                    <a:lnTo>
                      <a:pt x="89" y="555"/>
                    </a:lnTo>
                    <a:lnTo>
                      <a:pt x="88" y="560"/>
                    </a:lnTo>
                    <a:lnTo>
                      <a:pt x="86" y="563"/>
                    </a:lnTo>
                    <a:lnTo>
                      <a:pt x="85" y="567"/>
                    </a:lnTo>
                    <a:lnTo>
                      <a:pt x="83" y="571"/>
                    </a:lnTo>
                    <a:lnTo>
                      <a:pt x="82" y="575"/>
                    </a:lnTo>
                    <a:lnTo>
                      <a:pt x="81" y="579"/>
                    </a:lnTo>
                    <a:lnTo>
                      <a:pt x="79" y="582"/>
                    </a:lnTo>
                    <a:lnTo>
                      <a:pt x="77" y="587"/>
                    </a:lnTo>
                    <a:lnTo>
                      <a:pt x="76" y="591"/>
                    </a:lnTo>
                    <a:lnTo>
                      <a:pt x="74" y="595"/>
                    </a:lnTo>
                    <a:lnTo>
                      <a:pt x="73" y="600"/>
                    </a:lnTo>
                    <a:lnTo>
                      <a:pt x="72" y="605"/>
                    </a:lnTo>
                    <a:lnTo>
                      <a:pt x="69" y="610"/>
                    </a:lnTo>
                    <a:lnTo>
                      <a:pt x="67" y="616"/>
                    </a:lnTo>
                    <a:lnTo>
                      <a:pt x="66" y="619"/>
                    </a:lnTo>
                    <a:lnTo>
                      <a:pt x="66" y="622"/>
                    </a:lnTo>
                    <a:lnTo>
                      <a:pt x="63" y="625"/>
                    </a:lnTo>
                    <a:lnTo>
                      <a:pt x="63" y="629"/>
                    </a:lnTo>
                    <a:lnTo>
                      <a:pt x="62" y="632"/>
                    </a:lnTo>
                    <a:lnTo>
                      <a:pt x="61" y="636"/>
                    </a:lnTo>
                    <a:lnTo>
                      <a:pt x="60" y="639"/>
                    </a:lnTo>
                    <a:lnTo>
                      <a:pt x="60" y="644"/>
                    </a:lnTo>
                    <a:lnTo>
                      <a:pt x="59" y="648"/>
                    </a:lnTo>
                    <a:lnTo>
                      <a:pt x="57" y="651"/>
                    </a:lnTo>
                    <a:lnTo>
                      <a:pt x="57" y="655"/>
                    </a:lnTo>
                    <a:lnTo>
                      <a:pt x="57" y="660"/>
                    </a:lnTo>
                    <a:lnTo>
                      <a:pt x="56" y="663"/>
                    </a:lnTo>
                    <a:lnTo>
                      <a:pt x="55" y="667"/>
                    </a:lnTo>
                    <a:lnTo>
                      <a:pt x="55" y="670"/>
                    </a:lnTo>
                    <a:lnTo>
                      <a:pt x="55" y="674"/>
                    </a:lnTo>
                    <a:lnTo>
                      <a:pt x="55" y="677"/>
                    </a:lnTo>
                    <a:lnTo>
                      <a:pt x="55" y="681"/>
                    </a:lnTo>
                    <a:lnTo>
                      <a:pt x="55" y="684"/>
                    </a:lnTo>
                    <a:lnTo>
                      <a:pt x="55" y="688"/>
                    </a:lnTo>
                    <a:lnTo>
                      <a:pt x="55" y="690"/>
                    </a:lnTo>
                    <a:lnTo>
                      <a:pt x="56" y="694"/>
                    </a:lnTo>
                    <a:lnTo>
                      <a:pt x="57" y="696"/>
                    </a:lnTo>
                    <a:lnTo>
                      <a:pt x="59" y="699"/>
                    </a:lnTo>
                    <a:lnTo>
                      <a:pt x="61" y="703"/>
                    </a:lnTo>
                    <a:lnTo>
                      <a:pt x="64" y="707"/>
                    </a:lnTo>
                    <a:lnTo>
                      <a:pt x="69" y="711"/>
                    </a:lnTo>
                    <a:lnTo>
                      <a:pt x="74" y="713"/>
                    </a:lnTo>
                    <a:lnTo>
                      <a:pt x="80" y="715"/>
                    </a:lnTo>
                    <a:lnTo>
                      <a:pt x="85" y="716"/>
                    </a:lnTo>
                    <a:lnTo>
                      <a:pt x="89" y="715"/>
                    </a:lnTo>
                    <a:lnTo>
                      <a:pt x="95" y="715"/>
                    </a:lnTo>
                    <a:lnTo>
                      <a:pt x="100" y="714"/>
                    </a:lnTo>
                    <a:lnTo>
                      <a:pt x="106" y="713"/>
                    </a:lnTo>
                    <a:lnTo>
                      <a:pt x="111" y="711"/>
                    </a:lnTo>
                    <a:lnTo>
                      <a:pt x="117" y="708"/>
                    </a:lnTo>
                    <a:lnTo>
                      <a:pt x="121" y="705"/>
                    </a:lnTo>
                    <a:lnTo>
                      <a:pt x="127" y="702"/>
                    </a:lnTo>
                    <a:lnTo>
                      <a:pt x="132" y="699"/>
                    </a:lnTo>
                    <a:lnTo>
                      <a:pt x="138" y="695"/>
                    </a:lnTo>
                    <a:lnTo>
                      <a:pt x="144" y="692"/>
                    </a:lnTo>
                    <a:lnTo>
                      <a:pt x="149" y="688"/>
                    </a:lnTo>
                    <a:lnTo>
                      <a:pt x="155" y="683"/>
                    </a:lnTo>
                    <a:lnTo>
                      <a:pt x="159" y="680"/>
                    </a:lnTo>
                    <a:lnTo>
                      <a:pt x="164" y="676"/>
                    </a:lnTo>
                    <a:lnTo>
                      <a:pt x="170" y="673"/>
                    </a:lnTo>
                    <a:lnTo>
                      <a:pt x="175" y="669"/>
                    </a:lnTo>
                    <a:lnTo>
                      <a:pt x="179" y="665"/>
                    </a:lnTo>
                    <a:lnTo>
                      <a:pt x="184" y="662"/>
                    </a:lnTo>
                    <a:lnTo>
                      <a:pt x="189" y="658"/>
                    </a:lnTo>
                    <a:lnTo>
                      <a:pt x="192" y="655"/>
                    </a:lnTo>
                    <a:lnTo>
                      <a:pt x="197" y="652"/>
                    </a:lnTo>
                    <a:lnTo>
                      <a:pt x="202" y="649"/>
                    </a:lnTo>
                    <a:lnTo>
                      <a:pt x="206" y="645"/>
                    </a:lnTo>
                    <a:lnTo>
                      <a:pt x="209" y="642"/>
                    </a:lnTo>
                    <a:lnTo>
                      <a:pt x="214" y="638"/>
                    </a:lnTo>
                    <a:lnTo>
                      <a:pt x="217" y="635"/>
                    </a:lnTo>
                    <a:lnTo>
                      <a:pt x="222" y="632"/>
                    </a:lnTo>
                    <a:lnTo>
                      <a:pt x="226" y="629"/>
                    </a:lnTo>
                    <a:lnTo>
                      <a:pt x="229" y="624"/>
                    </a:lnTo>
                    <a:lnTo>
                      <a:pt x="233" y="620"/>
                    </a:lnTo>
                    <a:lnTo>
                      <a:pt x="238" y="618"/>
                    </a:lnTo>
                    <a:lnTo>
                      <a:pt x="241" y="614"/>
                    </a:lnTo>
                    <a:lnTo>
                      <a:pt x="246" y="610"/>
                    </a:lnTo>
                    <a:lnTo>
                      <a:pt x="249" y="606"/>
                    </a:lnTo>
                    <a:lnTo>
                      <a:pt x="253" y="603"/>
                    </a:lnTo>
                    <a:lnTo>
                      <a:pt x="257" y="599"/>
                    </a:lnTo>
                    <a:lnTo>
                      <a:pt x="261" y="594"/>
                    </a:lnTo>
                    <a:lnTo>
                      <a:pt x="265" y="590"/>
                    </a:lnTo>
                    <a:lnTo>
                      <a:pt x="270" y="586"/>
                    </a:lnTo>
                    <a:lnTo>
                      <a:pt x="274" y="581"/>
                    </a:lnTo>
                    <a:lnTo>
                      <a:pt x="279" y="576"/>
                    </a:lnTo>
                    <a:lnTo>
                      <a:pt x="284" y="572"/>
                    </a:lnTo>
                    <a:lnTo>
                      <a:pt x="289" y="567"/>
                    </a:lnTo>
                    <a:lnTo>
                      <a:pt x="291" y="562"/>
                    </a:lnTo>
                    <a:lnTo>
                      <a:pt x="294" y="557"/>
                    </a:lnTo>
                    <a:lnTo>
                      <a:pt x="299" y="554"/>
                    </a:lnTo>
                    <a:lnTo>
                      <a:pt x="303" y="549"/>
                    </a:lnTo>
                    <a:lnTo>
                      <a:pt x="306" y="546"/>
                    </a:lnTo>
                    <a:lnTo>
                      <a:pt x="310" y="541"/>
                    </a:lnTo>
                    <a:lnTo>
                      <a:pt x="313" y="537"/>
                    </a:lnTo>
                    <a:lnTo>
                      <a:pt x="318" y="534"/>
                    </a:lnTo>
                    <a:lnTo>
                      <a:pt x="321" y="530"/>
                    </a:lnTo>
                    <a:lnTo>
                      <a:pt x="324" y="527"/>
                    </a:lnTo>
                    <a:lnTo>
                      <a:pt x="328" y="522"/>
                    </a:lnTo>
                    <a:lnTo>
                      <a:pt x="332" y="518"/>
                    </a:lnTo>
                    <a:lnTo>
                      <a:pt x="335" y="515"/>
                    </a:lnTo>
                    <a:lnTo>
                      <a:pt x="338" y="511"/>
                    </a:lnTo>
                    <a:lnTo>
                      <a:pt x="342" y="506"/>
                    </a:lnTo>
                    <a:lnTo>
                      <a:pt x="347" y="504"/>
                    </a:lnTo>
                    <a:lnTo>
                      <a:pt x="349" y="499"/>
                    </a:lnTo>
                    <a:lnTo>
                      <a:pt x="353" y="496"/>
                    </a:lnTo>
                    <a:lnTo>
                      <a:pt x="356" y="491"/>
                    </a:lnTo>
                    <a:lnTo>
                      <a:pt x="360" y="488"/>
                    </a:lnTo>
                    <a:lnTo>
                      <a:pt x="363" y="484"/>
                    </a:lnTo>
                    <a:lnTo>
                      <a:pt x="367" y="480"/>
                    </a:lnTo>
                    <a:lnTo>
                      <a:pt x="370" y="477"/>
                    </a:lnTo>
                    <a:lnTo>
                      <a:pt x="374" y="472"/>
                    </a:lnTo>
                    <a:lnTo>
                      <a:pt x="377" y="469"/>
                    </a:lnTo>
                    <a:lnTo>
                      <a:pt x="381" y="464"/>
                    </a:lnTo>
                    <a:lnTo>
                      <a:pt x="385" y="460"/>
                    </a:lnTo>
                    <a:lnTo>
                      <a:pt x="388" y="455"/>
                    </a:lnTo>
                    <a:lnTo>
                      <a:pt x="392" y="451"/>
                    </a:lnTo>
                    <a:lnTo>
                      <a:pt x="395" y="447"/>
                    </a:lnTo>
                    <a:lnTo>
                      <a:pt x="399" y="442"/>
                    </a:lnTo>
                    <a:lnTo>
                      <a:pt x="402" y="439"/>
                    </a:lnTo>
                    <a:lnTo>
                      <a:pt x="406" y="433"/>
                    </a:lnTo>
                    <a:lnTo>
                      <a:pt x="409" y="427"/>
                    </a:lnTo>
                    <a:lnTo>
                      <a:pt x="413" y="421"/>
                    </a:lnTo>
                    <a:lnTo>
                      <a:pt x="417" y="416"/>
                    </a:lnTo>
                    <a:lnTo>
                      <a:pt x="420" y="412"/>
                    </a:lnTo>
                    <a:lnTo>
                      <a:pt x="425" y="406"/>
                    </a:lnTo>
                    <a:lnTo>
                      <a:pt x="428" y="401"/>
                    </a:lnTo>
                    <a:lnTo>
                      <a:pt x="432" y="396"/>
                    </a:lnTo>
                    <a:lnTo>
                      <a:pt x="434" y="391"/>
                    </a:lnTo>
                    <a:lnTo>
                      <a:pt x="438" y="387"/>
                    </a:lnTo>
                    <a:lnTo>
                      <a:pt x="441" y="382"/>
                    </a:lnTo>
                    <a:lnTo>
                      <a:pt x="445" y="377"/>
                    </a:lnTo>
                    <a:lnTo>
                      <a:pt x="449" y="372"/>
                    </a:lnTo>
                    <a:lnTo>
                      <a:pt x="451" y="368"/>
                    </a:lnTo>
                    <a:lnTo>
                      <a:pt x="455" y="364"/>
                    </a:lnTo>
                    <a:lnTo>
                      <a:pt x="458" y="359"/>
                    </a:lnTo>
                    <a:lnTo>
                      <a:pt x="460" y="355"/>
                    </a:lnTo>
                    <a:lnTo>
                      <a:pt x="463" y="350"/>
                    </a:lnTo>
                    <a:lnTo>
                      <a:pt x="466" y="345"/>
                    </a:lnTo>
                    <a:lnTo>
                      <a:pt x="469" y="342"/>
                    </a:lnTo>
                    <a:lnTo>
                      <a:pt x="472" y="337"/>
                    </a:lnTo>
                    <a:lnTo>
                      <a:pt x="475" y="332"/>
                    </a:lnTo>
                    <a:lnTo>
                      <a:pt x="477" y="329"/>
                    </a:lnTo>
                    <a:lnTo>
                      <a:pt x="481" y="325"/>
                    </a:lnTo>
                    <a:lnTo>
                      <a:pt x="482" y="320"/>
                    </a:lnTo>
                    <a:lnTo>
                      <a:pt x="485" y="316"/>
                    </a:lnTo>
                    <a:lnTo>
                      <a:pt x="488" y="312"/>
                    </a:lnTo>
                    <a:lnTo>
                      <a:pt x="491" y="307"/>
                    </a:lnTo>
                    <a:lnTo>
                      <a:pt x="492" y="304"/>
                    </a:lnTo>
                    <a:lnTo>
                      <a:pt x="496" y="300"/>
                    </a:lnTo>
                    <a:lnTo>
                      <a:pt x="498" y="295"/>
                    </a:lnTo>
                    <a:lnTo>
                      <a:pt x="501" y="292"/>
                    </a:lnTo>
                    <a:lnTo>
                      <a:pt x="502" y="287"/>
                    </a:lnTo>
                    <a:lnTo>
                      <a:pt x="505" y="283"/>
                    </a:lnTo>
                    <a:lnTo>
                      <a:pt x="507" y="279"/>
                    </a:lnTo>
                    <a:lnTo>
                      <a:pt x="509" y="275"/>
                    </a:lnTo>
                    <a:lnTo>
                      <a:pt x="511" y="270"/>
                    </a:lnTo>
                    <a:lnTo>
                      <a:pt x="514" y="267"/>
                    </a:lnTo>
                    <a:lnTo>
                      <a:pt x="516" y="262"/>
                    </a:lnTo>
                    <a:lnTo>
                      <a:pt x="519" y="259"/>
                    </a:lnTo>
                    <a:lnTo>
                      <a:pt x="520" y="254"/>
                    </a:lnTo>
                    <a:lnTo>
                      <a:pt x="522" y="250"/>
                    </a:lnTo>
                    <a:lnTo>
                      <a:pt x="524" y="246"/>
                    </a:lnTo>
                    <a:lnTo>
                      <a:pt x="527" y="242"/>
                    </a:lnTo>
                    <a:lnTo>
                      <a:pt x="528" y="237"/>
                    </a:lnTo>
                    <a:lnTo>
                      <a:pt x="530" y="232"/>
                    </a:lnTo>
                    <a:lnTo>
                      <a:pt x="532" y="228"/>
                    </a:lnTo>
                    <a:lnTo>
                      <a:pt x="534" y="224"/>
                    </a:lnTo>
                    <a:lnTo>
                      <a:pt x="535" y="219"/>
                    </a:lnTo>
                    <a:lnTo>
                      <a:pt x="538" y="216"/>
                    </a:lnTo>
                    <a:lnTo>
                      <a:pt x="539" y="211"/>
                    </a:lnTo>
                    <a:lnTo>
                      <a:pt x="541" y="206"/>
                    </a:lnTo>
                    <a:lnTo>
                      <a:pt x="542" y="202"/>
                    </a:lnTo>
                    <a:lnTo>
                      <a:pt x="545" y="197"/>
                    </a:lnTo>
                    <a:lnTo>
                      <a:pt x="546" y="192"/>
                    </a:lnTo>
                    <a:lnTo>
                      <a:pt x="548" y="189"/>
                    </a:lnTo>
                    <a:lnTo>
                      <a:pt x="551" y="183"/>
                    </a:lnTo>
                    <a:lnTo>
                      <a:pt x="552" y="178"/>
                    </a:lnTo>
                    <a:lnTo>
                      <a:pt x="554" y="173"/>
                    </a:lnTo>
                    <a:lnTo>
                      <a:pt x="555" y="168"/>
                    </a:lnTo>
                    <a:lnTo>
                      <a:pt x="558" y="164"/>
                    </a:lnTo>
                    <a:lnTo>
                      <a:pt x="560" y="159"/>
                    </a:lnTo>
                    <a:lnTo>
                      <a:pt x="561" y="153"/>
                    </a:lnTo>
                    <a:lnTo>
                      <a:pt x="564" y="148"/>
                    </a:lnTo>
                    <a:lnTo>
                      <a:pt x="565" y="144"/>
                    </a:lnTo>
                    <a:lnTo>
                      <a:pt x="566" y="138"/>
                    </a:lnTo>
                    <a:lnTo>
                      <a:pt x="566" y="134"/>
                    </a:lnTo>
                    <a:lnTo>
                      <a:pt x="568" y="132"/>
                    </a:lnTo>
                    <a:lnTo>
                      <a:pt x="568" y="129"/>
                    </a:lnTo>
                    <a:lnTo>
                      <a:pt x="570" y="126"/>
                    </a:lnTo>
                    <a:lnTo>
                      <a:pt x="571" y="123"/>
                    </a:lnTo>
                    <a:lnTo>
                      <a:pt x="572" y="120"/>
                    </a:lnTo>
                    <a:lnTo>
                      <a:pt x="572" y="116"/>
                    </a:lnTo>
                    <a:lnTo>
                      <a:pt x="573" y="114"/>
                    </a:lnTo>
                    <a:lnTo>
                      <a:pt x="574" y="110"/>
                    </a:lnTo>
                    <a:lnTo>
                      <a:pt x="574" y="107"/>
                    </a:lnTo>
                    <a:lnTo>
                      <a:pt x="575" y="104"/>
                    </a:lnTo>
                    <a:lnTo>
                      <a:pt x="577" y="101"/>
                    </a:lnTo>
                    <a:lnTo>
                      <a:pt x="577" y="97"/>
                    </a:lnTo>
                    <a:lnTo>
                      <a:pt x="578" y="95"/>
                    </a:lnTo>
                    <a:lnTo>
                      <a:pt x="578" y="91"/>
                    </a:lnTo>
                    <a:lnTo>
                      <a:pt x="579" y="88"/>
                    </a:lnTo>
                    <a:lnTo>
                      <a:pt x="579" y="85"/>
                    </a:lnTo>
                    <a:lnTo>
                      <a:pt x="579" y="82"/>
                    </a:lnTo>
                    <a:lnTo>
                      <a:pt x="579" y="78"/>
                    </a:lnTo>
                    <a:lnTo>
                      <a:pt x="579" y="76"/>
                    </a:lnTo>
                    <a:lnTo>
                      <a:pt x="578" y="70"/>
                    </a:lnTo>
                    <a:lnTo>
                      <a:pt x="577" y="65"/>
                    </a:lnTo>
                    <a:lnTo>
                      <a:pt x="575" y="60"/>
                    </a:lnTo>
                    <a:lnTo>
                      <a:pt x="573" y="57"/>
                    </a:lnTo>
                    <a:lnTo>
                      <a:pt x="570" y="53"/>
                    </a:lnTo>
                    <a:lnTo>
                      <a:pt x="566" y="51"/>
                    </a:lnTo>
                    <a:lnTo>
                      <a:pt x="561" y="50"/>
                    </a:lnTo>
                    <a:lnTo>
                      <a:pt x="558" y="47"/>
                    </a:lnTo>
                    <a:lnTo>
                      <a:pt x="553" y="46"/>
                    </a:lnTo>
                    <a:lnTo>
                      <a:pt x="548" y="46"/>
                    </a:lnTo>
                    <a:lnTo>
                      <a:pt x="543" y="46"/>
                    </a:lnTo>
                    <a:lnTo>
                      <a:pt x="539" y="46"/>
                    </a:lnTo>
                    <a:lnTo>
                      <a:pt x="533" y="46"/>
                    </a:lnTo>
                    <a:lnTo>
                      <a:pt x="528" y="47"/>
                    </a:lnTo>
                    <a:lnTo>
                      <a:pt x="523" y="49"/>
                    </a:lnTo>
                    <a:lnTo>
                      <a:pt x="519" y="51"/>
                    </a:lnTo>
                    <a:lnTo>
                      <a:pt x="514" y="51"/>
                    </a:lnTo>
                    <a:lnTo>
                      <a:pt x="509" y="53"/>
                    </a:lnTo>
                    <a:lnTo>
                      <a:pt x="504" y="56"/>
                    </a:lnTo>
                    <a:lnTo>
                      <a:pt x="501" y="57"/>
                    </a:lnTo>
                    <a:lnTo>
                      <a:pt x="497" y="59"/>
                    </a:lnTo>
                    <a:lnTo>
                      <a:pt x="494" y="60"/>
                    </a:lnTo>
                    <a:lnTo>
                      <a:pt x="490" y="62"/>
                    </a:lnTo>
                    <a:lnTo>
                      <a:pt x="487" y="64"/>
                    </a:lnTo>
                    <a:lnTo>
                      <a:pt x="483" y="65"/>
                    </a:lnTo>
                    <a:lnTo>
                      <a:pt x="479" y="68"/>
                    </a:lnTo>
                    <a:lnTo>
                      <a:pt x="477" y="70"/>
                    </a:lnTo>
                    <a:lnTo>
                      <a:pt x="473" y="71"/>
                    </a:lnTo>
                    <a:lnTo>
                      <a:pt x="470" y="74"/>
                    </a:lnTo>
                    <a:lnTo>
                      <a:pt x="466" y="76"/>
                    </a:lnTo>
                    <a:lnTo>
                      <a:pt x="463" y="77"/>
                    </a:lnTo>
                    <a:lnTo>
                      <a:pt x="460" y="79"/>
                    </a:lnTo>
                    <a:lnTo>
                      <a:pt x="457" y="82"/>
                    </a:lnTo>
                    <a:lnTo>
                      <a:pt x="453" y="84"/>
                    </a:lnTo>
                    <a:lnTo>
                      <a:pt x="451" y="85"/>
                    </a:lnTo>
                    <a:lnTo>
                      <a:pt x="447" y="89"/>
                    </a:lnTo>
                    <a:lnTo>
                      <a:pt x="444" y="90"/>
                    </a:lnTo>
                    <a:lnTo>
                      <a:pt x="441" y="92"/>
                    </a:lnTo>
                    <a:lnTo>
                      <a:pt x="438" y="95"/>
                    </a:lnTo>
                    <a:lnTo>
                      <a:pt x="434" y="97"/>
                    </a:lnTo>
                    <a:lnTo>
                      <a:pt x="432" y="100"/>
                    </a:lnTo>
                    <a:lnTo>
                      <a:pt x="428" y="102"/>
                    </a:lnTo>
                    <a:lnTo>
                      <a:pt x="425" y="104"/>
                    </a:lnTo>
                    <a:lnTo>
                      <a:pt x="423" y="107"/>
                    </a:lnTo>
                    <a:lnTo>
                      <a:pt x="419" y="109"/>
                    </a:lnTo>
                    <a:lnTo>
                      <a:pt x="415" y="111"/>
                    </a:lnTo>
                    <a:lnTo>
                      <a:pt x="413" y="114"/>
                    </a:lnTo>
                    <a:lnTo>
                      <a:pt x="411" y="116"/>
                    </a:lnTo>
                    <a:lnTo>
                      <a:pt x="407" y="119"/>
                    </a:lnTo>
                    <a:lnTo>
                      <a:pt x="405" y="122"/>
                    </a:lnTo>
                    <a:lnTo>
                      <a:pt x="401" y="125"/>
                    </a:lnTo>
                    <a:lnTo>
                      <a:pt x="399" y="127"/>
                    </a:lnTo>
                    <a:lnTo>
                      <a:pt x="395" y="129"/>
                    </a:lnTo>
                    <a:lnTo>
                      <a:pt x="392" y="132"/>
                    </a:lnTo>
                    <a:lnTo>
                      <a:pt x="389" y="134"/>
                    </a:lnTo>
                    <a:lnTo>
                      <a:pt x="386" y="136"/>
                    </a:lnTo>
                    <a:lnTo>
                      <a:pt x="382" y="140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4" y="148"/>
                    </a:lnTo>
                    <a:lnTo>
                      <a:pt x="368" y="153"/>
                    </a:lnTo>
                    <a:lnTo>
                      <a:pt x="363" y="159"/>
                    </a:lnTo>
                    <a:lnTo>
                      <a:pt x="357" y="165"/>
                    </a:lnTo>
                    <a:lnTo>
                      <a:pt x="353" y="170"/>
                    </a:lnTo>
                    <a:lnTo>
                      <a:pt x="347" y="176"/>
                    </a:lnTo>
                    <a:lnTo>
                      <a:pt x="341" y="181"/>
                    </a:lnTo>
                    <a:lnTo>
                      <a:pt x="337" y="184"/>
                    </a:lnTo>
                    <a:lnTo>
                      <a:pt x="335" y="187"/>
                    </a:lnTo>
                    <a:lnTo>
                      <a:pt x="332" y="190"/>
                    </a:lnTo>
                    <a:lnTo>
                      <a:pt x="330" y="193"/>
                    </a:lnTo>
                    <a:lnTo>
                      <a:pt x="326" y="196"/>
                    </a:lnTo>
                    <a:lnTo>
                      <a:pt x="324" y="199"/>
                    </a:lnTo>
                    <a:lnTo>
                      <a:pt x="322" y="202"/>
                    </a:lnTo>
                    <a:lnTo>
                      <a:pt x="319" y="205"/>
                    </a:lnTo>
                    <a:lnTo>
                      <a:pt x="317" y="209"/>
                    </a:lnTo>
                    <a:lnTo>
                      <a:pt x="313" y="211"/>
                    </a:lnTo>
                    <a:lnTo>
                      <a:pt x="311" y="215"/>
                    </a:lnTo>
                    <a:lnTo>
                      <a:pt x="309" y="217"/>
                    </a:lnTo>
                    <a:lnTo>
                      <a:pt x="304" y="221"/>
                    </a:lnTo>
                    <a:lnTo>
                      <a:pt x="300" y="222"/>
                    </a:lnTo>
                    <a:lnTo>
                      <a:pt x="294" y="222"/>
                    </a:lnTo>
                    <a:lnTo>
                      <a:pt x="290" y="222"/>
                    </a:lnTo>
                    <a:lnTo>
                      <a:pt x="285" y="219"/>
                    </a:lnTo>
                    <a:lnTo>
                      <a:pt x="283" y="217"/>
                    </a:lnTo>
                    <a:lnTo>
                      <a:pt x="281" y="213"/>
                    </a:lnTo>
                    <a:lnTo>
                      <a:pt x="284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4" name="Freeform 363"/>
              <p:cNvSpPr>
                <a:spLocks/>
              </p:cNvSpPr>
              <p:nvPr/>
            </p:nvSpPr>
            <p:spPr bwMode="auto">
              <a:xfrm>
                <a:off x="1656" y="1654"/>
                <a:ext cx="65" cy="31"/>
              </a:xfrm>
              <a:custGeom>
                <a:avLst/>
                <a:gdLst>
                  <a:gd name="T0" fmla="*/ 0 w 194"/>
                  <a:gd name="T1" fmla="*/ 0 h 93"/>
                  <a:gd name="T2" fmla="*/ 0 w 194"/>
                  <a:gd name="T3" fmla="*/ 0 h 93"/>
                  <a:gd name="T4" fmla="*/ 0 w 194"/>
                  <a:gd name="T5" fmla="*/ 0 h 93"/>
                  <a:gd name="T6" fmla="*/ 0 w 194"/>
                  <a:gd name="T7" fmla="*/ 0 h 93"/>
                  <a:gd name="T8" fmla="*/ 0 w 194"/>
                  <a:gd name="T9" fmla="*/ 0 h 93"/>
                  <a:gd name="T10" fmla="*/ 0 w 194"/>
                  <a:gd name="T11" fmla="*/ 0 h 93"/>
                  <a:gd name="T12" fmla="*/ 0 w 194"/>
                  <a:gd name="T13" fmla="*/ 0 h 93"/>
                  <a:gd name="T14" fmla="*/ 0 w 194"/>
                  <a:gd name="T15" fmla="*/ 0 h 93"/>
                  <a:gd name="T16" fmla="*/ 0 w 194"/>
                  <a:gd name="T17" fmla="*/ 0 h 93"/>
                  <a:gd name="T18" fmla="*/ 0 w 194"/>
                  <a:gd name="T19" fmla="*/ 0 h 93"/>
                  <a:gd name="T20" fmla="*/ 0 w 194"/>
                  <a:gd name="T21" fmla="*/ 0 h 93"/>
                  <a:gd name="T22" fmla="*/ 0 w 194"/>
                  <a:gd name="T23" fmla="*/ 0 h 93"/>
                  <a:gd name="T24" fmla="*/ 0 w 194"/>
                  <a:gd name="T25" fmla="*/ 0 h 93"/>
                  <a:gd name="T26" fmla="*/ 0 w 194"/>
                  <a:gd name="T27" fmla="*/ 0 h 93"/>
                  <a:gd name="T28" fmla="*/ 0 w 194"/>
                  <a:gd name="T29" fmla="*/ 0 h 93"/>
                  <a:gd name="T30" fmla="*/ 0 w 194"/>
                  <a:gd name="T31" fmla="*/ 0 h 93"/>
                  <a:gd name="T32" fmla="*/ 0 w 194"/>
                  <a:gd name="T33" fmla="*/ 0 h 93"/>
                  <a:gd name="T34" fmla="*/ 0 w 194"/>
                  <a:gd name="T35" fmla="*/ 0 h 93"/>
                  <a:gd name="T36" fmla="*/ 0 w 194"/>
                  <a:gd name="T37" fmla="*/ 0 h 93"/>
                  <a:gd name="T38" fmla="*/ 0 w 194"/>
                  <a:gd name="T39" fmla="*/ 0 h 93"/>
                  <a:gd name="T40" fmla="*/ 0 w 194"/>
                  <a:gd name="T41" fmla="*/ 0 h 93"/>
                  <a:gd name="T42" fmla="*/ 0 w 194"/>
                  <a:gd name="T43" fmla="*/ 0 h 93"/>
                  <a:gd name="T44" fmla="*/ 0 w 194"/>
                  <a:gd name="T45" fmla="*/ 0 h 93"/>
                  <a:gd name="T46" fmla="*/ 0 w 194"/>
                  <a:gd name="T47" fmla="*/ 0 h 93"/>
                  <a:gd name="T48" fmla="*/ 0 w 194"/>
                  <a:gd name="T49" fmla="*/ 0 h 93"/>
                  <a:gd name="T50" fmla="*/ 0 w 194"/>
                  <a:gd name="T51" fmla="*/ 0 h 93"/>
                  <a:gd name="T52" fmla="*/ 0 w 194"/>
                  <a:gd name="T53" fmla="*/ 0 h 93"/>
                  <a:gd name="T54" fmla="*/ 0 w 194"/>
                  <a:gd name="T55" fmla="*/ 0 h 93"/>
                  <a:gd name="T56" fmla="*/ 0 w 194"/>
                  <a:gd name="T57" fmla="*/ 0 h 93"/>
                  <a:gd name="T58" fmla="*/ 0 w 194"/>
                  <a:gd name="T59" fmla="*/ 0 h 93"/>
                  <a:gd name="T60" fmla="*/ 0 w 194"/>
                  <a:gd name="T61" fmla="*/ 0 h 93"/>
                  <a:gd name="T62" fmla="*/ 0 w 194"/>
                  <a:gd name="T63" fmla="*/ 0 h 93"/>
                  <a:gd name="T64" fmla="*/ 0 w 194"/>
                  <a:gd name="T65" fmla="*/ 0 h 93"/>
                  <a:gd name="T66" fmla="*/ 0 w 194"/>
                  <a:gd name="T67" fmla="*/ 0 h 93"/>
                  <a:gd name="T68" fmla="*/ 0 w 194"/>
                  <a:gd name="T69" fmla="*/ 0 h 93"/>
                  <a:gd name="T70" fmla="*/ 0 w 194"/>
                  <a:gd name="T71" fmla="*/ 0 h 93"/>
                  <a:gd name="T72" fmla="*/ 0 w 194"/>
                  <a:gd name="T73" fmla="*/ 0 h 93"/>
                  <a:gd name="T74" fmla="*/ 0 w 194"/>
                  <a:gd name="T75" fmla="*/ 0 h 93"/>
                  <a:gd name="T76" fmla="*/ 0 w 194"/>
                  <a:gd name="T77" fmla="*/ 0 h 93"/>
                  <a:gd name="T78" fmla="*/ 0 w 194"/>
                  <a:gd name="T79" fmla="*/ 0 h 93"/>
                  <a:gd name="T80" fmla="*/ 0 w 194"/>
                  <a:gd name="T81" fmla="*/ 0 h 93"/>
                  <a:gd name="T82" fmla="*/ 0 w 194"/>
                  <a:gd name="T83" fmla="*/ 0 h 93"/>
                  <a:gd name="T84" fmla="*/ 0 w 194"/>
                  <a:gd name="T85" fmla="*/ 0 h 93"/>
                  <a:gd name="T86" fmla="*/ 0 w 194"/>
                  <a:gd name="T87" fmla="*/ 0 h 93"/>
                  <a:gd name="T88" fmla="*/ 0 w 194"/>
                  <a:gd name="T89" fmla="*/ 0 h 93"/>
                  <a:gd name="T90" fmla="*/ 0 w 194"/>
                  <a:gd name="T91" fmla="*/ 0 h 93"/>
                  <a:gd name="T92" fmla="*/ 0 w 194"/>
                  <a:gd name="T93" fmla="*/ 0 h 93"/>
                  <a:gd name="T94" fmla="*/ 0 w 194"/>
                  <a:gd name="T95" fmla="*/ 0 h 93"/>
                  <a:gd name="T96" fmla="*/ 0 w 194"/>
                  <a:gd name="T97" fmla="*/ 0 h 93"/>
                  <a:gd name="T98" fmla="*/ 0 w 194"/>
                  <a:gd name="T99" fmla="*/ 0 h 93"/>
                  <a:gd name="T100" fmla="*/ 0 w 194"/>
                  <a:gd name="T101" fmla="*/ 0 h 93"/>
                  <a:gd name="T102" fmla="*/ 0 w 194"/>
                  <a:gd name="T103" fmla="*/ 0 h 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94"/>
                  <a:gd name="T157" fmla="*/ 0 h 93"/>
                  <a:gd name="T158" fmla="*/ 194 w 194"/>
                  <a:gd name="T159" fmla="*/ 93 h 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94" h="93">
                    <a:moveTo>
                      <a:pt x="157" y="0"/>
                    </a:moveTo>
                    <a:lnTo>
                      <a:pt x="158" y="0"/>
                    </a:lnTo>
                    <a:lnTo>
                      <a:pt x="163" y="0"/>
                    </a:lnTo>
                    <a:lnTo>
                      <a:pt x="166" y="0"/>
                    </a:lnTo>
                    <a:lnTo>
                      <a:pt x="169" y="1"/>
                    </a:lnTo>
                    <a:lnTo>
                      <a:pt x="171" y="1"/>
                    </a:lnTo>
                    <a:lnTo>
                      <a:pt x="176" y="3"/>
                    </a:lnTo>
                    <a:lnTo>
                      <a:pt x="179" y="3"/>
                    </a:lnTo>
                    <a:lnTo>
                      <a:pt x="182" y="4"/>
                    </a:lnTo>
                    <a:lnTo>
                      <a:pt x="186" y="6"/>
                    </a:lnTo>
                    <a:lnTo>
                      <a:pt x="188" y="8"/>
                    </a:lnTo>
                    <a:lnTo>
                      <a:pt x="190" y="10"/>
                    </a:lnTo>
                    <a:lnTo>
                      <a:pt x="192" y="13"/>
                    </a:lnTo>
                    <a:lnTo>
                      <a:pt x="193" y="15"/>
                    </a:lnTo>
                    <a:lnTo>
                      <a:pt x="194" y="19"/>
                    </a:lnTo>
                    <a:lnTo>
                      <a:pt x="193" y="22"/>
                    </a:lnTo>
                    <a:lnTo>
                      <a:pt x="192" y="26"/>
                    </a:lnTo>
                    <a:lnTo>
                      <a:pt x="189" y="29"/>
                    </a:lnTo>
                    <a:lnTo>
                      <a:pt x="188" y="34"/>
                    </a:lnTo>
                    <a:lnTo>
                      <a:pt x="186" y="39"/>
                    </a:lnTo>
                    <a:lnTo>
                      <a:pt x="182" y="44"/>
                    </a:lnTo>
                    <a:lnTo>
                      <a:pt x="180" y="48"/>
                    </a:lnTo>
                    <a:lnTo>
                      <a:pt x="176" y="53"/>
                    </a:lnTo>
                    <a:lnTo>
                      <a:pt x="173" y="57"/>
                    </a:lnTo>
                    <a:lnTo>
                      <a:pt x="169" y="61"/>
                    </a:lnTo>
                    <a:lnTo>
                      <a:pt x="166" y="65"/>
                    </a:lnTo>
                    <a:lnTo>
                      <a:pt x="162" y="70"/>
                    </a:lnTo>
                    <a:lnTo>
                      <a:pt x="157" y="72"/>
                    </a:lnTo>
                    <a:lnTo>
                      <a:pt x="154" y="76"/>
                    </a:lnTo>
                    <a:lnTo>
                      <a:pt x="150" y="78"/>
                    </a:lnTo>
                    <a:lnTo>
                      <a:pt x="147" y="80"/>
                    </a:lnTo>
                    <a:lnTo>
                      <a:pt x="142" y="80"/>
                    </a:lnTo>
                    <a:lnTo>
                      <a:pt x="139" y="81"/>
                    </a:lnTo>
                    <a:lnTo>
                      <a:pt x="136" y="81"/>
                    </a:lnTo>
                    <a:lnTo>
                      <a:pt x="132" y="83"/>
                    </a:lnTo>
                    <a:lnTo>
                      <a:pt x="129" y="81"/>
                    </a:lnTo>
                    <a:lnTo>
                      <a:pt x="126" y="81"/>
                    </a:lnTo>
                    <a:lnTo>
                      <a:pt x="123" y="81"/>
                    </a:lnTo>
                    <a:lnTo>
                      <a:pt x="119" y="81"/>
                    </a:lnTo>
                    <a:lnTo>
                      <a:pt x="115" y="80"/>
                    </a:lnTo>
                    <a:lnTo>
                      <a:pt x="110" y="80"/>
                    </a:lnTo>
                    <a:lnTo>
                      <a:pt x="106" y="80"/>
                    </a:lnTo>
                    <a:lnTo>
                      <a:pt x="104" y="80"/>
                    </a:lnTo>
                    <a:lnTo>
                      <a:pt x="100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0"/>
                    </a:lnTo>
                    <a:lnTo>
                      <a:pt x="87" y="80"/>
                    </a:lnTo>
                    <a:lnTo>
                      <a:pt x="84" y="81"/>
                    </a:lnTo>
                    <a:lnTo>
                      <a:pt x="79" y="81"/>
                    </a:lnTo>
                    <a:lnTo>
                      <a:pt x="74" y="83"/>
                    </a:lnTo>
                    <a:lnTo>
                      <a:pt x="69" y="83"/>
                    </a:lnTo>
                    <a:lnTo>
                      <a:pt x="65" y="85"/>
                    </a:lnTo>
                    <a:lnTo>
                      <a:pt x="59" y="85"/>
                    </a:lnTo>
                    <a:lnTo>
                      <a:pt x="54" y="86"/>
                    </a:lnTo>
                    <a:lnTo>
                      <a:pt x="49" y="87"/>
                    </a:lnTo>
                    <a:lnTo>
                      <a:pt x="45" y="89"/>
                    </a:lnTo>
                    <a:lnTo>
                      <a:pt x="40" y="89"/>
                    </a:lnTo>
                    <a:lnTo>
                      <a:pt x="36" y="90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19" y="93"/>
                    </a:lnTo>
                    <a:lnTo>
                      <a:pt x="13" y="93"/>
                    </a:lnTo>
                    <a:lnTo>
                      <a:pt x="10" y="93"/>
                    </a:lnTo>
                    <a:lnTo>
                      <a:pt x="7" y="92"/>
                    </a:lnTo>
                    <a:lnTo>
                      <a:pt x="3" y="91"/>
                    </a:lnTo>
                    <a:lnTo>
                      <a:pt x="2" y="90"/>
                    </a:lnTo>
                    <a:lnTo>
                      <a:pt x="1" y="89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1" y="78"/>
                    </a:lnTo>
                    <a:lnTo>
                      <a:pt x="2" y="73"/>
                    </a:lnTo>
                    <a:lnTo>
                      <a:pt x="7" y="70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5" y="62"/>
                    </a:lnTo>
                    <a:lnTo>
                      <a:pt x="19" y="60"/>
                    </a:lnTo>
                    <a:lnTo>
                      <a:pt x="22" y="57"/>
                    </a:lnTo>
                    <a:lnTo>
                      <a:pt x="26" y="54"/>
                    </a:lnTo>
                    <a:lnTo>
                      <a:pt x="30" y="52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5" y="45"/>
                    </a:lnTo>
                    <a:lnTo>
                      <a:pt x="49" y="41"/>
                    </a:lnTo>
                    <a:lnTo>
                      <a:pt x="54" y="39"/>
                    </a:lnTo>
                    <a:lnTo>
                      <a:pt x="59" y="36"/>
                    </a:lnTo>
                    <a:lnTo>
                      <a:pt x="64" y="34"/>
                    </a:lnTo>
                    <a:lnTo>
                      <a:pt x="67" y="32"/>
                    </a:lnTo>
                    <a:lnTo>
                      <a:pt x="72" y="29"/>
                    </a:lnTo>
                    <a:lnTo>
                      <a:pt x="75" y="27"/>
                    </a:lnTo>
                    <a:lnTo>
                      <a:pt x="80" y="26"/>
                    </a:lnTo>
                    <a:lnTo>
                      <a:pt x="84" y="25"/>
                    </a:lnTo>
                    <a:lnTo>
                      <a:pt x="88" y="22"/>
                    </a:lnTo>
                    <a:lnTo>
                      <a:pt x="91" y="21"/>
                    </a:lnTo>
                    <a:lnTo>
                      <a:pt x="94" y="20"/>
                    </a:lnTo>
                    <a:lnTo>
                      <a:pt x="97" y="17"/>
                    </a:lnTo>
                    <a:lnTo>
                      <a:pt x="99" y="17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5" name="Freeform 364"/>
              <p:cNvSpPr>
                <a:spLocks/>
              </p:cNvSpPr>
              <p:nvPr/>
            </p:nvSpPr>
            <p:spPr bwMode="auto">
              <a:xfrm>
                <a:off x="1834" y="1638"/>
                <a:ext cx="96" cy="42"/>
              </a:xfrm>
              <a:custGeom>
                <a:avLst/>
                <a:gdLst>
                  <a:gd name="T0" fmla="*/ 0 w 287"/>
                  <a:gd name="T1" fmla="*/ 0 h 126"/>
                  <a:gd name="T2" fmla="*/ 0 w 287"/>
                  <a:gd name="T3" fmla="*/ 0 h 126"/>
                  <a:gd name="T4" fmla="*/ 0 w 287"/>
                  <a:gd name="T5" fmla="*/ 0 h 126"/>
                  <a:gd name="T6" fmla="*/ 0 w 287"/>
                  <a:gd name="T7" fmla="*/ 0 h 126"/>
                  <a:gd name="T8" fmla="*/ 0 w 287"/>
                  <a:gd name="T9" fmla="*/ 0 h 126"/>
                  <a:gd name="T10" fmla="*/ 0 w 287"/>
                  <a:gd name="T11" fmla="*/ 0 h 126"/>
                  <a:gd name="T12" fmla="*/ 0 w 287"/>
                  <a:gd name="T13" fmla="*/ 0 h 126"/>
                  <a:gd name="T14" fmla="*/ 0 w 287"/>
                  <a:gd name="T15" fmla="*/ 0 h 126"/>
                  <a:gd name="T16" fmla="*/ 0 w 287"/>
                  <a:gd name="T17" fmla="*/ 0 h 126"/>
                  <a:gd name="T18" fmla="*/ 0 w 287"/>
                  <a:gd name="T19" fmla="*/ 0 h 126"/>
                  <a:gd name="T20" fmla="*/ 0 w 287"/>
                  <a:gd name="T21" fmla="*/ 0 h 126"/>
                  <a:gd name="T22" fmla="*/ 0 w 287"/>
                  <a:gd name="T23" fmla="*/ 0 h 126"/>
                  <a:gd name="T24" fmla="*/ 0 w 287"/>
                  <a:gd name="T25" fmla="*/ 0 h 126"/>
                  <a:gd name="T26" fmla="*/ 0 w 287"/>
                  <a:gd name="T27" fmla="*/ 0 h 126"/>
                  <a:gd name="T28" fmla="*/ 0 w 287"/>
                  <a:gd name="T29" fmla="*/ 0 h 126"/>
                  <a:gd name="T30" fmla="*/ 0 w 287"/>
                  <a:gd name="T31" fmla="*/ 0 h 126"/>
                  <a:gd name="T32" fmla="*/ 0 w 287"/>
                  <a:gd name="T33" fmla="*/ 0 h 126"/>
                  <a:gd name="T34" fmla="*/ 0 w 287"/>
                  <a:gd name="T35" fmla="*/ 0 h 126"/>
                  <a:gd name="T36" fmla="*/ 0 w 287"/>
                  <a:gd name="T37" fmla="*/ 0 h 126"/>
                  <a:gd name="T38" fmla="*/ 0 w 287"/>
                  <a:gd name="T39" fmla="*/ 0 h 126"/>
                  <a:gd name="T40" fmla="*/ 0 w 287"/>
                  <a:gd name="T41" fmla="*/ 0 h 126"/>
                  <a:gd name="T42" fmla="*/ 0 w 287"/>
                  <a:gd name="T43" fmla="*/ 0 h 126"/>
                  <a:gd name="T44" fmla="*/ 0 w 287"/>
                  <a:gd name="T45" fmla="*/ 0 h 126"/>
                  <a:gd name="T46" fmla="*/ 0 w 287"/>
                  <a:gd name="T47" fmla="*/ 0 h 126"/>
                  <a:gd name="T48" fmla="*/ 0 w 287"/>
                  <a:gd name="T49" fmla="*/ 0 h 126"/>
                  <a:gd name="T50" fmla="*/ 0 w 287"/>
                  <a:gd name="T51" fmla="*/ 0 h 126"/>
                  <a:gd name="T52" fmla="*/ 0 w 287"/>
                  <a:gd name="T53" fmla="*/ 0 h 126"/>
                  <a:gd name="T54" fmla="*/ 0 w 287"/>
                  <a:gd name="T55" fmla="*/ 0 h 126"/>
                  <a:gd name="T56" fmla="*/ 0 w 287"/>
                  <a:gd name="T57" fmla="*/ 0 h 126"/>
                  <a:gd name="T58" fmla="*/ 0 w 287"/>
                  <a:gd name="T59" fmla="*/ 0 h 126"/>
                  <a:gd name="T60" fmla="*/ 0 w 287"/>
                  <a:gd name="T61" fmla="*/ 0 h 126"/>
                  <a:gd name="T62" fmla="*/ 0 w 287"/>
                  <a:gd name="T63" fmla="*/ 0 h 126"/>
                  <a:gd name="T64" fmla="*/ 0 w 287"/>
                  <a:gd name="T65" fmla="*/ 0 h 126"/>
                  <a:gd name="T66" fmla="*/ 0 w 287"/>
                  <a:gd name="T67" fmla="*/ 0 h 126"/>
                  <a:gd name="T68" fmla="*/ 0 w 287"/>
                  <a:gd name="T69" fmla="*/ 0 h 126"/>
                  <a:gd name="T70" fmla="*/ 0 w 287"/>
                  <a:gd name="T71" fmla="*/ 0 h 126"/>
                  <a:gd name="T72" fmla="*/ 0 w 287"/>
                  <a:gd name="T73" fmla="*/ 0 h 126"/>
                  <a:gd name="T74" fmla="*/ 0 w 287"/>
                  <a:gd name="T75" fmla="*/ 0 h 126"/>
                  <a:gd name="T76" fmla="*/ 0 w 287"/>
                  <a:gd name="T77" fmla="*/ 0 h 126"/>
                  <a:gd name="T78" fmla="*/ 0 w 287"/>
                  <a:gd name="T79" fmla="*/ 0 h 126"/>
                  <a:gd name="T80" fmla="*/ 0 w 287"/>
                  <a:gd name="T81" fmla="*/ 0 h 126"/>
                  <a:gd name="T82" fmla="*/ 0 w 287"/>
                  <a:gd name="T83" fmla="*/ 0 h 126"/>
                  <a:gd name="T84" fmla="*/ 0 w 287"/>
                  <a:gd name="T85" fmla="*/ 0 h 126"/>
                  <a:gd name="T86" fmla="*/ 0 w 287"/>
                  <a:gd name="T87" fmla="*/ 0 h 126"/>
                  <a:gd name="T88" fmla="*/ 0 w 287"/>
                  <a:gd name="T89" fmla="*/ 0 h 126"/>
                  <a:gd name="T90" fmla="*/ 0 w 287"/>
                  <a:gd name="T91" fmla="*/ 0 h 126"/>
                  <a:gd name="T92" fmla="*/ 0 w 287"/>
                  <a:gd name="T93" fmla="*/ 0 h 126"/>
                  <a:gd name="T94" fmla="*/ 0 w 287"/>
                  <a:gd name="T95" fmla="*/ 0 h 126"/>
                  <a:gd name="T96" fmla="*/ 0 w 287"/>
                  <a:gd name="T97" fmla="*/ 0 h 126"/>
                  <a:gd name="T98" fmla="*/ 0 w 287"/>
                  <a:gd name="T99" fmla="*/ 0 h 126"/>
                  <a:gd name="T100" fmla="*/ 0 w 287"/>
                  <a:gd name="T101" fmla="*/ 0 h 126"/>
                  <a:gd name="T102" fmla="*/ 0 w 287"/>
                  <a:gd name="T103" fmla="*/ 0 h 126"/>
                  <a:gd name="T104" fmla="*/ 0 w 287"/>
                  <a:gd name="T105" fmla="*/ 0 h 126"/>
                  <a:gd name="T106" fmla="*/ 0 w 287"/>
                  <a:gd name="T107" fmla="*/ 0 h 126"/>
                  <a:gd name="T108" fmla="*/ 0 w 287"/>
                  <a:gd name="T109" fmla="*/ 0 h 126"/>
                  <a:gd name="T110" fmla="*/ 0 w 287"/>
                  <a:gd name="T111" fmla="*/ 0 h 126"/>
                  <a:gd name="T112" fmla="*/ 0 w 287"/>
                  <a:gd name="T113" fmla="*/ 0 h 126"/>
                  <a:gd name="T114" fmla="*/ 0 w 287"/>
                  <a:gd name="T115" fmla="*/ 0 h 126"/>
                  <a:gd name="T116" fmla="*/ 0 w 287"/>
                  <a:gd name="T117" fmla="*/ 0 h 126"/>
                  <a:gd name="T118" fmla="*/ 0 w 287"/>
                  <a:gd name="T119" fmla="*/ 0 h 126"/>
                  <a:gd name="T120" fmla="*/ 0 w 287"/>
                  <a:gd name="T121" fmla="*/ 0 h 126"/>
                  <a:gd name="T122" fmla="*/ 0 w 287"/>
                  <a:gd name="T123" fmla="*/ 0 h 1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87"/>
                  <a:gd name="T187" fmla="*/ 0 h 126"/>
                  <a:gd name="T188" fmla="*/ 287 w 287"/>
                  <a:gd name="T189" fmla="*/ 126 h 1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87" h="12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1" y="19"/>
                    </a:lnTo>
                    <a:lnTo>
                      <a:pt x="12" y="23"/>
                    </a:lnTo>
                    <a:lnTo>
                      <a:pt x="14" y="27"/>
                    </a:lnTo>
                    <a:lnTo>
                      <a:pt x="17" y="32"/>
                    </a:lnTo>
                    <a:lnTo>
                      <a:pt x="19" y="37"/>
                    </a:lnTo>
                    <a:lnTo>
                      <a:pt x="21" y="42"/>
                    </a:lnTo>
                    <a:lnTo>
                      <a:pt x="25" y="46"/>
                    </a:lnTo>
                    <a:lnTo>
                      <a:pt x="27" y="52"/>
                    </a:lnTo>
                    <a:lnTo>
                      <a:pt x="30" y="57"/>
                    </a:lnTo>
                    <a:lnTo>
                      <a:pt x="33" y="62"/>
                    </a:lnTo>
                    <a:lnTo>
                      <a:pt x="36" y="67"/>
                    </a:lnTo>
                    <a:lnTo>
                      <a:pt x="39" y="73"/>
                    </a:lnTo>
                    <a:lnTo>
                      <a:pt x="42" y="77"/>
                    </a:lnTo>
                    <a:lnTo>
                      <a:pt x="44" y="82"/>
                    </a:lnTo>
                    <a:lnTo>
                      <a:pt x="47" y="87"/>
                    </a:lnTo>
                    <a:lnTo>
                      <a:pt x="51" y="92"/>
                    </a:lnTo>
                    <a:lnTo>
                      <a:pt x="53" y="95"/>
                    </a:lnTo>
                    <a:lnTo>
                      <a:pt x="56" y="99"/>
                    </a:lnTo>
                    <a:lnTo>
                      <a:pt x="58" y="102"/>
                    </a:lnTo>
                    <a:lnTo>
                      <a:pt x="62" y="107"/>
                    </a:lnTo>
                    <a:lnTo>
                      <a:pt x="64" y="109"/>
                    </a:lnTo>
                    <a:lnTo>
                      <a:pt x="66" y="112"/>
                    </a:lnTo>
                    <a:lnTo>
                      <a:pt x="69" y="114"/>
                    </a:lnTo>
                    <a:lnTo>
                      <a:pt x="71" y="116"/>
                    </a:lnTo>
                    <a:lnTo>
                      <a:pt x="72" y="118"/>
                    </a:lnTo>
                    <a:lnTo>
                      <a:pt x="75" y="119"/>
                    </a:lnTo>
                    <a:lnTo>
                      <a:pt x="78" y="120"/>
                    </a:lnTo>
                    <a:lnTo>
                      <a:pt x="83" y="121"/>
                    </a:lnTo>
                    <a:lnTo>
                      <a:pt x="87" y="121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2" y="125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12" y="125"/>
                    </a:lnTo>
                    <a:lnTo>
                      <a:pt x="114" y="125"/>
                    </a:lnTo>
                    <a:lnTo>
                      <a:pt x="117" y="125"/>
                    </a:lnTo>
                    <a:lnTo>
                      <a:pt x="121" y="125"/>
                    </a:lnTo>
                    <a:lnTo>
                      <a:pt x="123" y="125"/>
                    </a:lnTo>
                    <a:lnTo>
                      <a:pt x="127" y="126"/>
                    </a:lnTo>
                    <a:lnTo>
                      <a:pt x="130" y="126"/>
                    </a:lnTo>
                    <a:lnTo>
                      <a:pt x="134" y="126"/>
                    </a:lnTo>
                    <a:lnTo>
                      <a:pt x="138" y="126"/>
                    </a:lnTo>
                    <a:lnTo>
                      <a:pt x="141" y="126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2" y="126"/>
                    </a:lnTo>
                    <a:lnTo>
                      <a:pt x="155" y="126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5" y="125"/>
                    </a:lnTo>
                    <a:lnTo>
                      <a:pt x="170" y="125"/>
                    </a:lnTo>
                    <a:lnTo>
                      <a:pt x="172" y="124"/>
                    </a:lnTo>
                    <a:lnTo>
                      <a:pt x="176" y="124"/>
                    </a:lnTo>
                    <a:lnTo>
                      <a:pt x="179" y="124"/>
                    </a:lnTo>
                    <a:lnTo>
                      <a:pt x="183" y="124"/>
                    </a:lnTo>
                    <a:lnTo>
                      <a:pt x="186" y="124"/>
                    </a:lnTo>
                    <a:lnTo>
                      <a:pt x="190" y="122"/>
                    </a:lnTo>
                    <a:lnTo>
                      <a:pt x="192" y="122"/>
                    </a:lnTo>
                    <a:lnTo>
                      <a:pt x="196" y="122"/>
                    </a:lnTo>
                    <a:lnTo>
                      <a:pt x="199" y="121"/>
                    </a:lnTo>
                    <a:lnTo>
                      <a:pt x="202" y="121"/>
                    </a:lnTo>
                    <a:lnTo>
                      <a:pt x="205" y="121"/>
                    </a:lnTo>
                    <a:lnTo>
                      <a:pt x="209" y="121"/>
                    </a:lnTo>
                    <a:lnTo>
                      <a:pt x="213" y="120"/>
                    </a:lnTo>
                    <a:lnTo>
                      <a:pt x="219" y="119"/>
                    </a:lnTo>
                    <a:lnTo>
                      <a:pt x="224" y="118"/>
                    </a:lnTo>
                    <a:lnTo>
                      <a:pt x="229" y="118"/>
                    </a:lnTo>
                    <a:lnTo>
                      <a:pt x="232" y="116"/>
                    </a:lnTo>
                    <a:lnTo>
                      <a:pt x="236" y="115"/>
                    </a:lnTo>
                    <a:lnTo>
                      <a:pt x="238" y="114"/>
                    </a:lnTo>
                    <a:lnTo>
                      <a:pt x="242" y="114"/>
                    </a:lnTo>
                    <a:lnTo>
                      <a:pt x="245" y="112"/>
                    </a:lnTo>
                    <a:lnTo>
                      <a:pt x="247" y="109"/>
                    </a:lnTo>
                    <a:lnTo>
                      <a:pt x="248" y="107"/>
                    </a:lnTo>
                    <a:lnTo>
                      <a:pt x="248" y="105"/>
                    </a:lnTo>
                    <a:lnTo>
                      <a:pt x="245" y="101"/>
                    </a:lnTo>
                    <a:lnTo>
                      <a:pt x="243" y="99"/>
                    </a:lnTo>
                    <a:lnTo>
                      <a:pt x="241" y="96"/>
                    </a:lnTo>
                    <a:lnTo>
                      <a:pt x="237" y="94"/>
                    </a:lnTo>
                    <a:lnTo>
                      <a:pt x="232" y="90"/>
                    </a:lnTo>
                    <a:lnTo>
                      <a:pt x="228" y="88"/>
                    </a:lnTo>
                    <a:lnTo>
                      <a:pt x="224" y="86"/>
                    </a:lnTo>
                    <a:lnTo>
                      <a:pt x="219" y="83"/>
                    </a:lnTo>
                    <a:lnTo>
                      <a:pt x="215" y="81"/>
                    </a:lnTo>
                    <a:lnTo>
                      <a:pt x="211" y="78"/>
                    </a:lnTo>
                    <a:lnTo>
                      <a:pt x="209" y="76"/>
                    </a:lnTo>
                    <a:lnTo>
                      <a:pt x="205" y="74"/>
                    </a:lnTo>
                    <a:lnTo>
                      <a:pt x="204" y="71"/>
                    </a:lnTo>
                    <a:lnTo>
                      <a:pt x="204" y="69"/>
                    </a:lnTo>
                    <a:lnTo>
                      <a:pt x="206" y="68"/>
                    </a:lnTo>
                    <a:lnTo>
                      <a:pt x="211" y="68"/>
                    </a:lnTo>
                    <a:lnTo>
                      <a:pt x="213" y="68"/>
                    </a:lnTo>
                    <a:lnTo>
                      <a:pt x="217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8" y="68"/>
                    </a:lnTo>
                    <a:lnTo>
                      <a:pt x="232" y="68"/>
                    </a:lnTo>
                    <a:lnTo>
                      <a:pt x="236" y="68"/>
                    </a:lnTo>
                    <a:lnTo>
                      <a:pt x="241" y="69"/>
                    </a:lnTo>
                    <a:lnTo>
                      <a:pt x="244" y="69"/>
                    </a:lnTo>
                    <a:lnTo>
                      <a:pt x="248" y="69"/>
                    </a:lnTo>
                    <a:lnTo>
                      <a:pt x="253" y="70"/>
                    </a:lnTo>
                    <a:lnTo>
                      <a:pt x="256" y="70"/>
                    </a:lnTo>
                    <a:lnTo>
                      <a:pt x="261" y="70"/>
                    </a:lnTo>
                    <a:lnTo>
                      <a:pt x="264" y="71"/>
                    </a:lnTo>
                    <a:lnTo>
                      <a:pt x="268" y="71"/>
                    </a:lnTo>
                    <a:lnTo>
                      <a:pt x="272" y="73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2" y="74"/>
                    </a:lnTo>
                    <a:lnTo>
                      <a:pt x="286" y="74"/>
                    </a:lnTo>
                    <a:lnTo>
                      <a:pt x="287" y="75"/>
                    </a:lnTo>
                    <a:lnTo>
                      <a:pt x="262" y="35"/>
                    </a:lnTo>
                    <a:lnTo>
                      <a:pt x="16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6" name="Freeform 365"/>
              <p:cNvSpPr>
                <a:spLocks/>
              </p:cNvSpPr>
              <p:nvPr/>
            </p:nvSpPr>
            <p:spPr bwMode="auto">
              <a:xfrm>
                <a:off x="1852" y="1636"/>
                <a:ext cx="86" cy="27"/>
              </a:xfrm>
              <a:custGeom>
                <a:avLst/>
                <a:gdLst>
                  <a:gd name="T0" fmla="*/ 0 w 260"/>
                  <a:gd name="T1" fmla="*/ 0 h 81"/>
                  <a:gd name="T2" fmla="*/ 0 w 260"/>
                  <a:gd name="T3" fmla="*/ 0 h 81"/>
                  <a:gd name="T4" fmla="*/ 0 w 260"/>
                  <a:gd name="T5" fmla="*/ 0 h 81"/>
                  <a:gd name="T6" fmla="*/ 0 w 260"/>
                  <a:gd name="T7" fmla="*/ 0 h 81"/>
                  <a:gd name="T8" fmla="*/ 0 w 260"/>
                  <a:gd name="T9" fmla="*/ 0 h 81"/>
                  <a:gd name="T10" fmla="*/ 0 w 260"/>
                  <a:gd name="T11" fmla="*/ 0 h 81"/>
                  <a:gd name="T12" fmla="*/ 0 w 260"/>
                  <a:gd name="T13" fmla="*/ 0 h 81"/>
                  <a:gd name="T14" fmla="*/ 0 w 260"/>
                  <a:gd name="T15" fmla="*/ 0 h 81"/>
                  <a:gd name="T16" fmla="*/ 0 w 260"/>
                  <a:gd name="T17" fmla="*/ 0 h 81"/>
                  <a:gd name="T18" fmla="*/ 0 w 260"/>
                  <a:gd name="T19" fmla="*/ 0 h 81"/>
                  <a:gd name="T20" fmla="*/ 0 w 260"/>
                  <a:gd name="T21" fmla="*/ 0 h 81"/>
                  <a:gd name="T22" fmla="*/ 0 w 260"/>
                  <a:gd name="T23" fmla="*/ 0 h 81"/>
                  <a:gd name="T24" fmla="*/ 0 w 260"/>
                  <a:gd name="T25" fmla="*/ 0 h 81"/>
                  <a:gd name="T26" fmla="*/ 0 w 260"/>
                  <a:gd name="T27" fmla="*/ 0 h 81"/>
                  <a:gd name="T28" fmla="*/ 0 w 260"/>
                  <a:gd name="T29" fmla="*/ 0 h 81"/>
                  <a:gd name="T30" fmla="*/ 0 w 260"/>
                  <a:gd name="T31" fmla="*/ 0 h 81"/>
                  <a:gd name="T32" fmla="*/ 0 w 260"/>
                  <a:gd name="T33" fmla="*/ 0 h 81"/>
                  <a:gd name="T34" fmla="*/ 0 w 260"/>
                  <a:gd name="T35" fmla="*/ 0 h 81"/>
                  <a:gd name="T36" fmla="*/ 0 w 260"/>
                  <a:gd name="T37" fmla="*/ 0 h 81"/>
                  <a:gd name="T38" fmla="*/ 0 w 260"/>
                  <a:gd name="T39" fmla="*/ 0 h 81"/>
                  <a:gd name="T40" fmla="*/ 0 w 260"/>
                  <a:gd name="T41" fmla="*/ 0 h 81"/>
                  <a:gd name="T42" fmla="*/ 0 w 260"/>
                  <a:gd name="T43" fmla="*/ 0 h 81"/>
                  <a:gd name="T44" fmla="*/ 0 w 260"/>
                  <a:gd name="T45" fmla="*/ 0 h 81"/>
                  <a:gd name="T46" fmla="*/ 0 w 260"/>
                  <a:gd name="T47" fmla="*/ 0 h 81"/>
                  <a:gd name="T48" fmla="*/ 0 w 260"/>
                  <a:gd name="T49" fmla="*/ 0 h 81"/>
                  <a:gd name="T50" fmla="*/ 0 w 260"/>
                  <a:gd name="T51" fmla="*/ 0 h 81"/>
                  <a:gd name="T52" fmla="*/ 0 w 260"/>
                  <a:gd name="T53" fmla="*/ 0 h 81"/>
                  <a:gd name="T54" fmla="*/ 0 w 260"/>
                  <a:gd name="T55" fmla="*/ 0 h 81"/>
                  <a:gd name="T56" fmla="*/ 0 w 260"/>
                  <a:gd name="T57" fmla="*/ 0 h 81"/>
                  <a:gd name="T58" fmla="*/ 0 w 260"/>
                  <a:gd name="T59" fmla="*/ 0 h 81"/>
                  <a:gd name="T60" fmla="*/ 0 w 260"/>
                  <a:gd name="T61" fmla="*/ 0 h 81"/>
                  <a:gd name="T62" fmla="*/ 0 w 260"/>
                  <a:gd name="T63" fmla="*/ 0 h 81"/>
                  <a:gd name="T64" fmla="*/ 0 w 260"/>
                  <a:gd name="T65" fmla="*/ 0 h 81"/>
                  <a:gd name="T66" fmla="*/ 0 w 260"/>
                  <a:gd name="T67" fmla="*/ 0 h 81"/>
                  <a:gd name="T68" fmla="*/ 0 w 260"/>
                  <a:gd name="T69" fmla="*/ 0 h 81"/>
                  <a:gd name="T70" fmla="*/ 0 w 260"/>
                  <a:gd name="T71" fmla="*/ 0 h 81"/>
                  <a:gd name="T72" fmla="*/ 0 w 260"/>
                  <a:gd name="T73" fmla="*/ 0 h 81"/>
                  <a:gd name="T74" fmla="*/ 0 w 260"/>
                  <a:gd name="T75" fmla="*/ 0 h 81"/>
                  <a:gd name="T76" fmla="*/ 0 w 260"/>
                  <a:gd name="T77" fmla="*/ 0 h 81"/>
                  <a:gd name="T78" fmla="*/ 0 w 260"/>
                  <a:gd name="T79" fmla="*/ 0 h 81"/>
                  <a:gd name="T80" fmla="*/ 0 w 260"/>
                  <a:gd name="T81" fmla="*/ 0 h 81"/>
                  <a:gd name="T82" fmla="*/ 0 w 260"/>
                  <a:gd name="T83" fmla="*/ 0 h 81"/>
                  <a:gd name="T84" fmla="*/ 0 w 260"/>
                  <a:gd name="T85" fmla="*/ 0 h 81"/>
                  <a:gd name="T86" fmla="*/ 0 w 260"/>
                  <a:gd name="T87" fmla="*/ 0 h 81"/>
                  <a:gd name="T88" fmla="*/ 0 w 260"/>
                  <a:gd name="T89" fmla="*/ 0 h 81"/>
                  <a:gd name="T90" fmla="*/ 0 w 260"/>
                  <a:gd name="T91" fmla="*/ 0 h 81"/>
                  <a:gd name="T92" fmla="*/ 0 w 260"/>
                  <a:gd name="T93" fmla="*/ 0 h 81"/>
                  <a:gd name="T94" fmla="*/ 0 w 260"/>
                  <a:gd name="T95" fmla="*/ 0 h 81"/>
                  <a:gd name="T96" fmla="*/ 0 w 260"/>
                  <a:gd name="T97" fmla="*/ 0 h 81"/>
                  <a:gd name="T98" fmla="*/ 0 w 260"/>
                  <a:gd name="T99" fmla="*/ 0 h 81"/>
                  <a:gd name="T100" fmla="*/ 0 w 260"/>
                  <a:gd name="T101" fmla="*/ 0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0"/>
                  <a:gd name="T154" fmla="*/ 0 h 81"/>
                  <a:gd name="T155" fmla="*/ 260 w 260"/>
                  <a:gd name="T156" fmla="*/ 81 h 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0" h="81">
                    <a:moveTo>
                      <a:pt x="9" y="4"/>
                    </a:moveTo>
                    <a:lnTo>
                      <a:pt x="12" y="4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3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0" y="4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1" y="6"/>
                    </a:lnTo>
                    <a:lnTo>
                      <a:pt x="156" y="8"/>
                    </a:lnTo>
                    <a:lnTo>
                      <a:pt x="159" y="8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70" y="10"/>
                    </a:lnTo>
                    <a:lnTo>
                      <a:pt x="174" y="11"/>
                    </a:lnTo>
                    <a:lnTo>
                      <a:pt x="178" y="12"/>
                    </a:lnTo>
                    <a:lnTo>
                      <a:pt x="182" y="13"/>
                    </a:lnTo>
                    <a:lnTo>
                      <a:pt x="185" y="15"/>
                    </a:lnTo>
                    <a:lnTo>
                      <a:pt x="189" y="16"/>
                    </a:lnTo>
                    <a:lnTo>
                      <a:pt x="194" y="17"/>
                    </a:lnTo>
                    <a:lnTo>
                      <a:pt x="196" y="18"/>
                    </a:lnTo>
                    <a:lnTo>
                      <a:pt x="200" y="19"/>
                    </a:lnTo>
                    <a:lnTo>
                      <a:pt x="203" y="21"/>
                    </a:lnTo>
                    <a:lnTo>
                      <a:pt x="208" y="22"/>
                    </a:lnTo>
                    <a:lnTo>
                      <a:pt x="210" y="24"/>
                    </a:lnTo>
                    <a:lnTo>
                      <a:pt x="214" y="25"/>
                    </a:lnTo>
                    <a:lnTo>
                      <a:pt x="219" y="27"/>
                    </a:lnTo>
                    <a:lnTo>
                      <a:pt x="222" y="28"/>
                    </a:lnTo>
                    <a:lnTo>
                      <a:pt x="225" y="30"/>
                    </a:lnTo>
                    <a:lnTo>
                      <a:pt x="228" y="31"/>
                    </a:lnTo>
                    <a:lnTo>
                      <a:pt x="233" y="34"/>
                    </a:lnTo>
                    <a:lnTo>
                      <a:pt x="236" y="35"/>
                    </a:lnTo>
                    <a:lnTo>
                      <a:pt x="239" y="36"/>
                    </a:lnTo>
                    <a:lnTo>
                      <a:pt x="242" y="38"/>
                    </a:lnTo>
                    <a:lnTo>
                      <a:pt x="247" y="41"/>
                    </a:lnTo>
                    <a:lnTo>
                      <a:pt x="251" y="43"/>
                    </a:lnTo>
                    <a:lnTo>
                      <a:pt x="253" y="46"/>
                    </a:lnTo>
                    <a:lnTo>
                      <a:pt x="257" y="48"/>
                    </a:lnTo>
                    <a:lnTo>
                      <a:pt x="259" y="53"/>
                    </a:lnTo>
                    <a:lnTo>
                      <a:pt x="260" y="56"/>
                    </a:lnTo>
                    <a:lnTo>
                      <a:pt x="260" y="60"/>
                    </a:lnTo>
                    <a:lnTo>
                      <a:pt x="260" y="63"/>
                    </a:lnTo>
                    <a:lnTo>
                      <a:pt x="259" y="67"/>
                    </a:lnTo>
                    <a:lnTo>
                      <a:pt x="258" y="72"/>
                    </a:lnTo>
                    <a:lnTo>
                      <a:pt x="255" y="74"/>
                    </a:lnTo>
                    <a:lnTo>
                      <a:pt x="253" y="76"/>
                    </a:lnTo>
                    <a:lnTo>
                      <a:pt x="248" y="79"/>
                    </a:lnTo>
                    <a:lnTo>
                      <a:pt x="246" y="81"/>
                    </a:lnTo>
                    <a:lnTo>
                      <a:pt x="241" y="81"/>
                    </a:lnTo>
                    <a:lnTo>
                      <a:pt x="238" y="81"/>
                    </a:lnTo>
                    <a:lnTo>
                      <a:pt x="233" y="80"/>
                    </a:lnTo>
                    <a:lnTo>
                      <a:pt x="229" y="79"/>
                    </a:lnTo>
                    <a:lnTo>
                      <a:pt x="226" y="76"/>
                    </a:lnTo>
                    <a:lnTo>
                      <a:pt x="222" y="74"/>
                    </a:lnTo>
                    <a:lnTo>
                      <a:pt x="219" y="73"/>
                    </a:lnTo>
                    <a:lnTo>
                      <a:pt x="216" y="70"/>
                    </a:lnTo>
                    <a:lnTo>
                      <a:pt x="213" y="69"/>
                    </a:lnTo>
                    <a:lnTo>
                      <a:pt x="209" y="68"/>
                    </a:lnTo>
                    <a:lnTo>
                      <a:pt x="207" y="66"/>
                    </a:lnTo>
                    <a:lnTo>
                      <a:pt x="203" y="64"/>
                    </a:lnTo>
                    <a:lnTo>
                      <a:pt x="200" y="62"/>
                    </a:lnTo>
                    <a:lnTo>
                      <a:pt x="196" y="61"/>
                    </a:lnTo>
                    <a:lnTo>
                      <a:pt x="194" y="59"/>
                    </a:lnTo>
                    <a:lnTo>
                      <a:pt x="190" y="57"/>
                    </a:lnTo>
                    <a:lnTo>
                      <a:pt x="187" y="56"/>
                    </a:lnTo>
                    <a:lnTo>
                      <a:pt x="184" y="54"/>
                    </a:lnTo>
                    <a:lnTo>
                      <a:pt x="181" y="53"/>
                    </a:lnTo>
                    <a:lnTo>
                      <a:pt x="177" y="51"/>
                    </a:lnTo>
                    <a:lnTo>
                      <a:pt x="174" y="50"/>
                    </a:lnTo>
                    <a:lnTo>
                      <a:pt x="170" y="48"/>
                    </a:lnTo>
                    <a:lnTo>
                      <a:pt x="166" y="47"/>
                    </a:lnTo>
                    <a:lnTo>
                      <a:pt x="164" y="46"/>
                    </a:lnTo>
                    <a:lnTo>
                      <a:pt x="160" y="44"/>
                    </a:lnTo>
                    <a:lnTo>
                      <a:pt x="157" y="43"/>
                    </a:lnTo>
                    <a:lnTo>
                      <a:pt x="153" y="42"/>
                    </a:lnTo>
                    <a:lnTo>
                      <a:pt x="151" y="41"/>
                    </a:lnTo>
                    <a:lnTo>
                      <a:pt x="146" y="40"/>
                    </a:lnTo>
                    <a:lnTo>
                      <a:pt x="144" y="38"/>
                    </a:lnTo>
                    <a:lnTo>
                      <a:pt x="140" y="37"/>
                    </a:lnTo>
                    <a:lnTo>
                      <a:pt x="137" y="36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6" y="34"/>
                    </a:lnTo>
                    <a:lnTo>
                      <a:pt x="124" y="32"/>
                    </a:lnTo>
                    <a:lnTo>
                      <a:pt x="120" y="31"/>
                    </a:lnTo>
                    <a:lnTo>
                      <a:pt x="117" y="30"/>
                    </a:lnTo>
                    <a:lnTo>
                      <a:pt x="112" y="29"/>
                    </a:lnTo>
                    <a:lnTo>
                      <a:pt x="110" y="28"/>
                    </a:lnTo>
                    <a:lnTo>
                      <a:pt x="106" y="28"/>
                    </a:lnTo>
                    <a:lnTo>
                      <a:pt x="102" y="27"/>
                    </a:lnTo>
                    <a:lnTo>
                      <a:pt x="99" y="25"/>
                    </a:lnTo>
                    <a:lnTo>
                      <a:pt x="95" y="25"/>
                    </a:lnTo>
                    <a:lnTo>
                      <a:pt x="92" y="24"/>
                    </a:lnTo>
                    <a:lnTo>
                      <a:pt x="88" y="24"/>
                    </a:lnTo>
                    <a:lnTo>
                      <a:pt x="85" y="23"/>
                    </a:lnTo>
                    <a:lnTo>
                      <a:pt x="81" y="23"/>
                    </a:lnTo>
                    <a:lnTo>
                      <a:pt x="77" y="23"/>
                    </a:lnTo>
                    <a:lnTo>
                      <a:pt x="74" y="22"/>
                    </a:lnTo>
                    <a:lnTo>
                      <a:pt x="70" y="22"/>
                    </a:lnTo>
                    <a:lnTo>
                      <a:pt x="68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49" y="19"/>
                    </a:lnTo>
                    <a:lnTo>
                      <a:pt x="45" y="19"/>
                    </a:lnTo>
                    <a:lnTo>
                      <a:pt x="42" y="19"/>
                    </a:lnTo>
                    <a:lnTo>
                      <a:pt x="40" y="21"/>
                    </a:lnTo>
                    <a:lnTo>
                      <a:pt x="35" y="21"/>
                    </a:lnTo>
                    <a:lnTo>
                      <a:pt x="31" y="21"/>
                    </a:lnTo>
                    <a:lnTo>
                      <a:pt x="28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7" name="Freeform 366"/>
              <p:cNvSpPr>
                <a:spLocks/>
              </p:cNvSpPr>
              <p:nvPr/>
            </p:nvSpPr>
            <p:spPr bwMode="auto">
              <a:xfrm>
                <a:off x="1646" y="1649"/>
                <a:ext cx="77" cy="39"/>
              </a:xfrm>
              <a:custGeom>
                <a:avLst/>
                <a:gdLst>
                  <a:gd name="T0" fmla="*/ 0 w 230"/>
                  <a:gd name="T1" fmla="*/ 0 h 119"/>
                  <a:gd name="T2" fmla="*/ 0 w 230"/>
                  <a:gd name="T3" fmla="*/ 0 h 119"/>
                  <a:gd name="T4" fmla="*/ 0 w 230"/>
                  <a:gd name="T5" fmla="*/ 0 h 119"/>
                  <a:gd name="T6" fmla="*/ 0 w 230"/>
                  <a:gd name="T7" fmla="*/ 0 h 119"/>
                  <a:gd name="T8" fmla="*/ 0 w 230"/>
                  <a:gd name="T9" fmla="*/ 0 h 119"/>
                  <a:gd name="T10" fmla="*/ 0 w 230"/>
                  <a:gd name="T11" fmla="*/ 0 h 119"/>
                  <a:gd name="T12" fmla="*/ 0 w 230"/>
                  <a:gd name="T13" fmla="*/ 0 h 119"/>
                  <a:gd name="T14" fmla="*/ 0 w 230"/>
                  <a:gd name="T15" fmla="*/ 0 h 119"/>
                  <a:gd name="T16" fmla="*/ 0 w 230"/>
                  <a:gd name="T17" fmla="*/ 0 h 119"/>
                  <a:gd name="T18" fmla="*/ 0 w 230"/>
                  <a:gd name="T19" fmla="*/ 0 h 119"/>
                  <a:gd name="T20" fmla="*/ 0 w 230"/>
                  <a:gd name="T21" fmla="*/ 0 h 119"/>
                  <a:gd name="T22" fmla="*/ 0 w 230"/>
                  <a:gd name="T23" fmla="*/ 0 h 119"/>
                  <a:gd name="T24" fmla="*/ 0 w 230"/>
                  <a:gd name="T25" fmla="*/ 0 h 119"/>
                  <a:gd name="T26" fmla="*/ 0 w 230"/>
                  <a:gd name="T27" fmla="*/ 0 h 119"/>
                  <a:gd name="T28" fmla="*/ 0 w 230"/>
                  <a:gd name="T29" fmla="*/ 0 h 119"/>
                  <a:gd name="T30" fmla="*/ 0 w 230"/>
                  <a:gd name="T31" fmla="*/ 0 h 119"/>
                  <a:gd name="T32" fmla="*/ 0 w 230"/>
                  <a:gd name="T33" fmla="*/ 0 h 119"/>
                  <a:gd name="T34" fmla="*/ 0 w 230"/>
                  <a:gd name="T35" fmla="*/ 0 h 119"/>
                  <a:gd name="T36" fmla="*/ 0 w 230"/>
                  <a:gd name="T37" fmla="*/ 0 h 119"/>
                  <a:gd name="T38" fmla="*/ 0 w 230"/>
                  <a:gd name="T39" fmla="*/ 0 h 119"/>
                  <a:gd name="T40" fmla="*/ 0 w 230"/>
                  <a:gd name="T41" fmla="*/ 0 h 119"/>
                  <a:gd name="T42" fmla="*/ 0 w 230"/>
                  <a:gd name="T43" fmla="*/ 0 h 119"/>
                  <a:gd name="T44" fmla="*/ 0 w 230"/>
                  <a:gd name="T45" fmla="*/ 0 h 119"/>
                  <a:gd name="T46" fmla="*/ 0 w 230"/>
                  <a:gd name="T47" fmla="*/ 0 h 119"/>
                  <a:gd name="T48" fmla="*/ 0 w 230"/>
                  <a:gd name="T49" fmla="*/ 0 h 119"/>
                  <a:gd name="T50" fmla="*/ 0 w 230"/>
                  <a:gd name="T51" fmla="*/ 0 h 119"/>
                  <a:gd name="T52" fmla="*/ 0 w 230"/>
                  <a:gd name="T53" fmla="*/ 0 h 119"/>
                  <a:gd name="T54" fmla="*/ 0 w 230"/>
                  <a:gd name="T55" fmla="*/ 0 h 119"/>
                  <a:gd name="T56" fmla="*/ 0 w 230"/>
                  <a:gd name="T57" fmla="*/ 0 h 119"/>
                  <a:gd name="T58" fmla="*/ 0 w 230"/>
                  <a:gd name="T59" fmla="*/ 0 h 119"/>
                  <a:gd name="T60" fmla="*/ 0 w 230"/>
                  <a:gd name="T61" fmla="*/ 0 h 119"/>
                  <a:gd name="T62" fmla="*/ 0 w 230"/>
                  <a:gd name="T63" fmla="*/ 0 h 119"/>
                  <a:gd name="T64" fmla="*/ 0 w 230"/>
                  <a:gd name="T65" fmla="*/ 0 h 119"/>
                  <a:gd name="T66" fmla="*/ 0 w 230"/>
                  <a:gd name="T67" fmla="*/ 0 h 119"/>
                  <a:gd name="T68" fmla="*/ 0 w 230"/>
                  <a:gd name="T69" fmla="*/ 0 h 119"/>
                  <a:gd name="T70" fmla="*/ 0 w 230"/>
                  <a:gd name="T71" fmla="*/ 0 h 119"/>
                  <a:gd name="T72" fmla="*/ 0 w 230"/>
                  <a:gd name="T73" fmla="*/ 0 h 119"/>
                  <a:gd name="T74" fmla="*/ 0 w 230"/>
                  <a:gd name="T75" fmla="*/ 0 h 119"/>
                  <a:gd name="T76" fmla="*/ 0 w 230"/>
                  <a:gd name="T77" fmla="*/ 0 h 119"/>
                  <a:gd name="T78" fmla="*/ 0 w 230"/>
                  <a:gd name="T79" fmla="*/ 0 h 119"/>
                  <a:gd name="T80" fmla="*/ 0 w 230"/>
                  <a:gd name="T81" fmla="*/ 0 h 119"/>
                  <a:gd name="T82" fmla="*/ 0 w 230"/>
                  <a:gd name="T83" fmla="*/ 0 h 119"/>
                  <a:gd name="T84" fmla="*/ 0 w 230"/>
                  <a:gd name="T85" fmla="*/ 0 h 119"/>
                  <a:gd name="T86" fmla="*/ 0 w 230"/>
                  <a:gd name="T87" fmla="*/ 0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119"/>
                  <a:gd name="T134" fmla="*/ 230 w 230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119">
                    <a:moveTo>
                      <a:pt x="6" y="99"/>
                    </a:moveTo>
                    <a:lnTo>
                      <a:pt x="8" y="95"/>
                    </a:lnTo>
                    <a:lnTo>
                      <a:pt x="12" y="94"/>
                    </a:lnTo>
                    <a:lnTo>
                      <a:pt x="14" y="90"/>
                    </a:lnTo>
                    <a:lnTo>
                      <a:pt x="18" y="89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6" y="82"/>
                    </a:lnTo>
                    <a:lnTo>
                      <a:pt x="30" y="80"/>
                    </a:lnTo>
                    <a:lnTo>
                      <a:pt x="34" y="75"/>
                    </a:lnTo>
                    <a:lnTo>
                      <a:pt x="40" y="71"/>
                    </a:lnTo>
                    <a:lnTo>
                      <a:pt x="43" y="70"/>
                    </a:lnTo>
                    <a:lnTo>
                      <a:pt x="46" y="69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7" y="62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70" y="55"/>
                    </a:lnTo>
                    <a:lnTo>
                      <a:pt x="72" y="54"/>
                    </a:lnTo>
                    <a:lnTo>
                      <a:pt x="76" y="52"/>
                    </a:lnTo>
                    <a:lnTo>
                      <a:pt x="79" y="51"/>
                    </a:lnTo>
                    <a:lnTo>
                      <a:pt x="82" y="50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2" y="45"/>
                    </a:lnTo>
                    <a:lnTo>
                      <a:pt x="97" y="44"/>
                    </a:lnTo>
                    <a:lnTo>
                      <a:pt x="101" y="42"/>
                    </a:lnTo>
                    <a:lnTo>
                      <a:pt x="105" y="41"/>
                    </a:lnTo>
                    <a:lnTo>
                      <a:pt x="110" y="38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24" y="30"/>
                    </a:lnTo>
                    <a:lnTo>
                      <a:pt x="129" y="26"/>
                    </a:lnTo>
                    <a:lnTo>
                      <a:pt x="134" y="25"/>
                    </a:lnTo>
                    <a:lnTo>
                      <a:pt x="136" y="24"/>
                    </a:lnTo>
                    <a:lnTo>
                      <a:pt x="139" y="23"/>
                    </a:lnTo>
                    <a:lnTo>
                      <a:pt x="142" y="22"/>
                    </a:lnTo>
                    <a:lnTo>
                      <a:pt x="146" y="22"/>
                    </a:lnTo>
                    <a:lnTo>
                      <a:pt x="150" y="20"/>
                    </a:lnTo>
                    <a:lnTo>
                      <a:pt x="154" y="19"/>
                    </a:lnTo>
                    <a:lnTo>
                      <a:pt x="159" y="17"/>
                    </a:lnTo>
                    <a:lnTo>
                      <a:pt x="162" y="16"/>
                    </a:lnTo>
                    <a:lnTo>
                      <a:pt x="167" y="14"/>
                    </a:lnTo>
                    <a:lnTo>
                      <a:pt x="171" y="13"/>
                    </a:lnTo>
                    <a:lnTo>
                      <a:pt x="174" y="12"/>
                    </a:lnTo>
                    <a:lnTo>
                      <a:pt x="178" y="11"/>
                    </a:lnTo>
                    <a:lnTo>
                      <a:pt x="181" y="10"/>
                    </a:lnTo>
                    <a:lnTo>
                      <a:pt x="185" y="9"/>
                    </a:lnTo>
                    <a:lnTo>
                      <a:pt x="188" y="7"/>
                    </a:lnTo>
                    <a:lnTo>
                      <a:pt x="192" y="6"/>
                    </a:lnTo>
                    <a:lnTo>
                      <a:pt x="196" y="5"/>
                    </a:lnTo>
                    <a:lnTo>
                      <a:pt x="200" y="3"/>
                    </a:lnTo>
                    <a:lnTo>
                      <a:pt x="205" y="1"/>
                    </a:lnTo>
                    <a:lnTo>
                      <a:pt x="210" y="1"/>
                    </a:lnTo>
                    <a:lnTo>
                      <a:pt x="213" y="0"/>
                    </a:lnTo>
                    <a:lnTo>
                      <a:pt x="217" y="0"/>
                    </a:lnTo>
                    <a:lnTo>
                      <a:pt x="220" y="0"/>
                    </a:lnTo>
                    <a:lnTo>
                      <a:pt x="223" y="3"/>
                    </a:lnTo>
                    <a:lnTo>
                      <a:pt x="225" y="4"/>
                    </a:lnTo>
                    <a:lnTo>
                      <a:pt x="228" y="6"/>
                    </a:lnTo>
                    <a:lnTo>
                      <a:pt x="229" y="10"/>
                    </a:lnTo>
                    <a:lnTo>
                      <a:pt x="230" y="13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30" y="23"/>
                    </a:lnTo>
                    <a:lnTo>
                      <a:pt x="229" y="26"/>
                    </a:lnTo>
                    <a:lnTo>
                      <a:pt x="226" y="29"/>
                    </a:lnTo>
                    <a:lnTo>
                      <a:pt x="225" y="31"/>
                    </a:lnTo>
                    <a:lnTo>
                      <a:pt x="222" y="32"/>
                    </a:lnTo>
                    <a:lnTo>
                      <a:pt x="218" y="35"/>
                    </a:lnTo>
                    <a:lnTo>
                      <a:pt x="213" y="36"/>
                    </a:lnTo>
                    <a:lnTo>
                      <a:pt x="209" y="36"/>
                    </a:lnTo>
                    <a:lnTo>
                      <a:pt x="205" y="37"/>
                    </a:lnTo>
                    <a:lnTo>
                      <a:pt x="201" y="38"/>
                    </a:lnTo>
                    <a:lnTo>
                      <a:pt x="197" y="39"/>
                    </a:lnTo>
                    <a:lnTo>
                      <a:pt x="193" y="39"/>
                    </a:lnTo>
                    <a:lnTo>
                      <a:pt x="188" y="41"/>
                    </a:lnTo>
                    <a:lnTo>
                      <a:pt x="186" y="41"/>
                    </a:lnTo>
                    <a:lnTo>
                      <a:pt x="181" y="41"/>
                    </a:lnTo>
                    <a:lnTo>
                      <a:pt x="178" y="42"/>
                    </a:lnTo>
                    <a:lnTo>
                      <a:pt x="173" y="43"/>
                    </a:lnTo>
                    <a:lnTo>
                      <a:pt x="169" y="44"/>
                    </a:lnTo>
                    <a:lnTo>
                      <a:pt x="166" y="44"/>
                    </a:lnTo>
                    <a:lnTo>
                      <a:pt x="161" y="45"/>
                    </a:lnTo>
                    <a:lnTo>
                      <a:pt x="158" y="46"/>
                    </a:lnTo>
                    <a:lnTo>
                      <a:pt x="153" y="48"/>
                    </a:lnTo>
                    <a:lnTo>
                      <a:pt x="149" y="49"/>
                    </a:lnTo>
                    <a:lnTo>
                      <a:pt x="147" y="50"/>
                    </a:lnTo>
                    <a:lnTo>
                      <a:pt x="145" y="50"/>
                    </a:lnTo>
                    <a:lnTo>
                      <a:pt x="142" y="51"/>
                    </a:lnTo>
                    <a:lnTo>
                      <a:pt x="137" y="52"/>
                    </a:lnTo>
                    <a:lnTo>
                      <a:pt x="133" y="55"/>
                    </a:lnTo>
                    <a:lnTo>
                      <a:pt x="129" y="57"/>
                    </a:lnTo>
                    <a:lnTo>
                      <a:pt x="124" y="60"/>
                    </a:lnTo>
                    <a:lnTo>
                      <a:pt x="120" y="62"/>
                    </a:lnTo>
                    <a:lnTo>
                      <a:pt x="115" y="65"/>
                    </a:lnTo>
                    <a:lnTo>
                      <a:pt x="111" y="67"/>
                    </a:lnTo>
                    <a:lnTo>
                      <a:pt x="108" y="68"/>
                    </a:lnTo>
                    <a:lnTo>
                      <a:pt x="104" y="69"/>
                    </a:lnTo>
                    <a:lnTo>
                      <a:pt x="101" y="70"/>
                    </a:lnTo>
                    <a:lnTo>
                      <a:pt x="97" y="71"/>
                    </a:lnTo>
                    <a:lnTo>
                      <a:pt x="95" y="73"/>
                    </a:lnTo>
                    <a:lnTo>
                      <a:pt x="91" y="75"/>
                    </a:lnTo>
                    <a:lnTo>
                      <a:pt x="88" y="76"/>
                    </a:lnTo>
                    <a:lnTo>
                      <a:pt x="85" y="77"/>
                    </a:lnTo>
                    <a:lnTo>
                      <a:pt x="82" y="78"/>
                    </a:lnTo>
                    <a:lnTo>
                      <a:pt x="78" y="80"/>
                    </a:lnTo>
                    <a:lnTo>
                      <a:pt x="76" y="81"/>
                    </a:lnTo>
                    <a:lnTo>
                      <a:pt x="70" y="83"/>
                    </a:lnTo>
                    <a:lnTo>
                      <a:pt x="65" y="87"/>
                    </a:lnTo>
                    <a:lnTo>
                      <a:pt x="62" y="88"/>
                    </a:lnTo>
                    <a:lnTo>
                      <a:pt x="58" y="89"/>
                    </a:lnTo>
                    <a:lnTo>
                      <a:pt x="56" y="90"/>
                    </a:lnTo>
                    <a:lnTo>
                      <a:pt x="53" y="93"/>
                    </a:lnTo>
                    <a:lnTo>
                      <a:pt x="47" y="95"/>
                    </a:lnTo>
                    <a:lnTo>
                      <a:pt x="41" y="99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3" y="105"/>
                    </a:lnTo>
                    <a:lnTo>
                      <a:pt x="31" y="107"/>
                    </a:lnTo>
                    <a:lnTo>
                      <a:pt x="27" y="109"/>
                    </a:lnTo>
                    <a:lnTo>
                      <a:pt x="25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14" y="118"/>
                    </a:lnTo>
                    <a:lnTo>
                      <a:pt x="9" y="119"/>
                    </a:lnTo>
                    <a:lnTo>
                      <a:pt x="5" y="118"/>
                    </a:lnTo>
                    <a:lnTo>
                      <a:pt x="2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2" y="102"/>
                    </a:lnTo>
                    <a:lnTo>
                      <a:pt x="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8" name="Freeform 367"/>
              <p:cNvSpPr>
                <a:spLocks/>
              </p:cNvSpPr>
              <p:nvPr/>
            </p:nvSpPr>
            <p:spPr bwMode="auto">
              <a:xfrm>
                <a:off x="1636" y="1451"/>
                <a:ext cx="27" cy="23"/>
              </a:xfrm>
              <a:custGeom>
                <a:avLst/>
                <a:gdLst>
                  <a:gd name="T0" fmla="*/ 0 w 82"/>
                  <a:gd name="T1" fmla="*/ 0 h 69"/>
                  <a:gd name="T2" fmla="*/ 0 w 82"/>
                  <a:gd name="T3" fmla="*/ 0 h 69"/>
                  <a:gd name="T4" fmla="*/ 0 w 82"/>
                  <a:gd name="T5" fmla="*/ 0 h 69"/>
                  <a:gd name="T6" fmla="*/ 0 w 82"/>
                  <a:gd name="T7" fmla="*/ 0 h 69"/>
                  <a:gd name="T8" fmla="*/ 0 w 82"/>
                  <a:gd name="T9" fmla="*/ 0 h 69"/>
                  <a:gd name="T10" fmla="*/ 0 w 82"/>
                  <a:gd name="T11" fmla="*/ 0 h 69"/>
                  <a:gd name="T12" fmla="*/ 0 w 82"/>
                  <a:gd name="T13" fmla="*/ 0 h 69"/>
                  <a:gd name="T14" fmla="*/ 0 w 82"/>
                  <a:gd name="T15" fmla="*/ 0 h 69"/>
                  <a:gd name="T16" fmla="*/ 0 w 82"/>
                  <a:gd name="T17" fmla="*/ 0 h 69"/>
                  <a:gd name="T18" fmla="*/ 0 w 82"/>
                  <a:gd name="T19" fmla="*/ 0 h 69"/>
                  <a:gd name="T20" fmla="*/ 0 w 82"/>
                  <a:gd name="T21" fmla="*/ 0 h 69"/>
                  <a:gd name="T22" fmla="*/ 0 w 82"/>
                  <a:gd name="T23" fmla="*/ 0 h 69"/>
                  <a:gd name="T24" fmla="*/ 0 w 82"/>
                  <a:gd name="T25" fmla="*/ 0 h 69"/>
                  <a:gd name="T26" fmla="*/ 0 w 82"/>
                  <a:gd name="T27" fmla="*/ 0 h 69"/>
                  <a:gd name="T28" fmla="*/ 0 w 82"/>
                  <a:gd name="T29" fmla="*/ 0 h 69"/>
                  <a:gd name="T30" fmla="*/ 0 w 82"/>
                  <a:gd name="T31" fmla="*/ 0 h 69"/>
                  <a:gd name="T32" fmla="*/ 0 w 82"/>
                  <a:gd name="T33" fmla="*/ 0 h 69"/>
                  <a:gd name="T34" fmla="*/ 0 w 82"/>
                  <a:gd name="T35" fmla="*/ 0 h 69"/>
                  <a:gd name="T36" fmla="*/ 0 w 82"/>
                  <a:gd name="T37" fmla="*/ 0 h 69"/>
                  <a:gd name="T38" fmla="*/ 0 w 82"/>
                  <a:gd name="T39" fmla="*/ 0 h 69"/>
                  <a:gd name="T40" fmla="*/ 0 w 82"/>
                  <a:gd name="T41" fmla="*/ 0 h 69"/>
                  <a:gd name="T42" fmla="*/ 0 w 82"/>
                  <a:gd name="T43" fmla="*/ 0 h 69"/>
                  <a:gd name="T44" fmla="*/ 0 w 82"/>
                  <a:gd name="T45" fmla="*/ 0 h 69"/>
                  <a:gd name="T46" fmla="*/ 0 w 82"/>
                  <a:gd name="T47" fmla="*/ 0 h 69"/>
                  <a:gd name="T48" fmla="*/ 0 w 82"/>
                  <a:gd name="T49" fmla="*/ 0 h 69"/>
                  <a:gd name="T50" fmla="*/ 0 w 82"/>
                  <a:gd name="T51" fmla="*/ 0 h 69"/>
                  <a:gd name="T52" fmla="*/ 0 w 82"/>
                  <a:gd name="T53" fmla="*/ 0 h 69"/>
                  <a:gd name="T54" fmla="*/ 0 w 82"/>
                  <a:gd name="T55" fmla="*/ 0 h 69"/>
                  <a:gd name="T56" fmla="*/ 0 w 82"/>
                  <a:gd name="T57" fmla="*/ 0 h 69"/>
                  <a:gd name="T58" fmla="*/ 0 w 82"/>
                  <a:gd name="T59" fmla="*/ 0 h 69"/>
                  <a:gd name="T60" fmla="*/ 0 w 82"/>
                  <a:gd name="T61" fmla="*/ 0 h 69"/>
                  <a:gd name="T62" fmla="*/ 0 w 82"/>
                  <a:gd name="T63" fmla="*/ 0 h 69"/>
                  <a:gd name="T64" fmla="*/ 0 w 82"/>
                  <a:gd name="T65" fmla="*/ 0 h 69"/>
                  <a:gd name="T66" fmla="*/ 0 w 82"/>
                  <a:gd name="T67" fmla="*/ 0 h 69"/>
                  <a:gd name="T68" fmla="*/ 0 w 82"/>
                  <a:gd name="T69" fmla="*/ 0 h 69"/>
                  <a:gd name="T70" fmla="*/ 0 w 82"/>
                  <a:gd name="T71" fmla="*/ 0 h 69"/>
                  <a:gd name="T72" fmla="*/ 0 w 82"/>
                  <a:gd name="T73" fmla="*/ 0 h 69"/>
                  <a:gd name="T74" fmla="*/ 0 w 82"/>
                  <a:gd name="T75" fmla="*/ 0 h 69"/>
                  <a:gd name="T76" fmla="*/ 0 w 82"/>
                  <a:gd name="T77" fmla="*/ 0 h 69"/>
                  <a:gd name="T78" fmla="*/ 0 w 82"/>
                  <a:gd name="T79" fmla="*/ 0 h 69"/>
                  <a:gd name="T80" fmla="*/ 0 w 82"/>
                  <a:gd name="T81" fmla="*/ 0 h 69"/>
                  <a:gd name="T82" fmla="*/ 0 w 82"/>
                  <a:gd name="T83" fmla="*/ 0 h 69"/>
                  <a:gd name="T84" fmla="*/ 0 w 82"/>
                  <a:gd name="T85" fmla="*/ 0 h 69"/>
                  <a:gd name="T86" fmla="*/ 0 w 82"/>
                  <a:gd name="T87" fmla="*/ 0 h 69"/>
                  <a:gd name="T88" fmla="*/ 0 w 82"/>
                  <a:gd name="T89" fmla="*/ 0 h 69"/>
                  <a:gd name="T90" fmla="*/ 0 w 82"/>
                  <a:gd name="T91" fmla="*/ 0 h 69"/>
                  <a:gd name="T92" fmla="*/ 0 w 82"/>
                  <a:gd name="T93" fmla="*/ 0 h 69"/>
                  <a:gd name="T94" fmla="*/ 0 w 82"/>
                  <a:gd name="T95" fmla="*/ 0 h 69"/>
                  <a:gd name="T96" fmla="*/ 0 w 82"/>
                  <a:gd name="T97" fmla="*/ 0 h 69"/>
                  <a:gd name="T98" fmla="*/ 0 w 82"/>
                  <a:gd name="T99" fmla="*/ 0 h 69"/>
                  <a:gd name="T100" fmla="*/ 0 w 82"/>
                  <a:gd name="T101" fmla="*/ 0 h 69"/>
                  <a:gd name="T102" fmla="*/ 0 w 82"/>
                  <a:gd name="T103" fmla="*/ 0 h 69"/>
                  <a:gd name="T104" fmla="*/ 0 w 82"/>
                  <a:gd name="T105" fmla="*/ 0 h 69"/>
                  <a:gd name="T106" fmla="*/ 0 w 82"/>
                  <a:gd name="T107" fmla="*/ 0 h 69"/>
                  <a:gd name="T108" fmla="*/ 0 w 82"/>
                  <a:gd name="T109" fmla="*/ 0 h 69"/>
                  <a:gd name="T110" fmla="*/ 0 w 82"/>
                  <a:gd name="T111" fmla="*/ 0 h 69"/>
                  <a:gd name="T112" fmla="*/ 0 w 82"/>
                  <a:gd name="T113" fmla="*/ 0 h 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2"/>
                  <a:gd name="T172" fmla="*/ 0 h 69"/>
                  <a:gd name="T173" fmla="*/ 82 w 82"/>
                  <a:gd name="T174" fmla="*/ 69 h 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2" h="69">
                    <a:moveTo>
                      <a:pt x="21" y="9"/>
                    </a:moveTo>
                    <a:lnTo>
                      <a:pt x="21" y="7"/>
                    </a:lnTo>
                    <a:lnTo>
                      <a:pt x="22" y="7"/>
                    </a:lnTo>
                    <a:lnTo>
                      <a:pt x="25" y="6"/>
                    </a:lnTo>
                    <a:lnTo>
                      <a:pt x="28" y="5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1"/>
                    </a:lnTo>
                    <a:lnTo>
                      <a:pt x="69" y="3"/>
                    </a:lnTo>
                    <a:lnTo>
                      <a:pt x="72" y="6"/>
                    </a:lnTo>
                    <a:lnTo>
                      <a:pt x="76" y="9"/>
                    </a:lnTo>
                    <a:lnTo>
                      <a:pt x="79" y="15"/>
                    </a:lnTo>
                    <a:lnTo>
                      <a:pt x="81" y="19"/>
                    </a:lnTo>
                    <a:lnTo>
                      <a:pt x="82" y="25"/>
                    </a:lnTo>
                    <a:lnTo>
                      <a:pt x="81" y="30"/>
                    </a:lnTo>
                    <a:lnTo>
                      <a:pt x="79" y="36"/>
                    </a:lnTo>
                    <a:lnTo>
                      <a:pt x="77" y="41"/>
                    </a:lnTo>
                    <a:lnTo>
                      <a:pt x="75" y="45"/>
                    </a:lnTo>
                    <a:lnTo>
                      <a:pt x="71" y="50"/>
                    </a:lnTo>
                    <a:lnTo>
                      <a:pt x="66" y="56"/>
                    </a:lnTo>
                    <a:lnTo>
                      <a:pt x="60" y="60"/>
                    </a:lnTo>
                    <a:lnTo>
                      <a:pt x="56" y="63"/>
                    </a:lnTo>
                    <a:lnTo>
                      <a:pt x="52" y="64"/>
                    </a:lnTo>
                    <a:lnTo>
                      <a:pt x="48" y="66"/>
                    </a:lnTo>
                    <a:lnTo>
                      <a:pt x="46" y="67"/>
                    </a:lnTo>
                    <a:lnTo>
                      <a:pt x="44" y="68"/>
                    </a:lnTo>
                    <a:lnTo>
                      <a:pt x="40" y="68"/>
                    </a:lnTo>
                    <a:lnTo>
                      <a:pt x="37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5" y="64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7" y="60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1" y="38"/>
                    </a:lnTo>
                    <a:lnTo>
                      <a:pt x="1" y="35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6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A5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9" name="Freeform 368"/>
              <p:cNvSpPr>
                <a:spLocks/>
              </p:cNvSpPr>
              <p:nvPr/>
            </p:nvSpPr>
            <p:spPr bwMode="auto">
              <a:xfrm>
                <a:off x="1632" y="1447"/>
                <a:ext cx="49" cy="45"/>
              </a:xfrm>
              <a:custGeom>
                <a:avLst/>
                <a:gdLst>
                  <a:gd name="T0" fmla="*/ 0 w 147"/>
                  <a:gd name="T1" fmla="*/ 0 h 136"/>
                  <a:gd name="T2" fmla="*/ 0 w 147"/>
                  <a:gd name="T3" fmla="*/ 0 h 136"/>
                  <a:gd name="T4" fmla="*/ 0 w 147"/>
                  <a:gd name="T5" fmla="*/ 0 h 136"/>
                  <a:gd name="T6" fmla="*/ 0 w 147"/>
                  <a:gd name="T7" fmla="*/ 0 h 136"/>
                  <a:gd name="T8" fmla="*/ 0 w 147"/>
                  <a:gd name="T9" fmla="*/ 0 h 136"/>
                  <a:gd name="T10" fmla="*/ 0 w 147"/>
                  <a:gd name="T11" fmla="*/ 0 h 136"/>
                  <a:gd name="T12" fmla="*/ 0 w 147"/>
                  <a:gd name="T13" fmla="*/ 0 h 136"/>
                  <a:gd name="T14" fmla="*/ 0 w 147"/>
                  <a:gd name="T15" fmla="*/ 0 h 136"/>
                  <a:gd name="T16" fmla="*/ 0 w 147"/>
                  <a:gd name="T17" fmla="*/ 0 h 136"/>
                  <a:gd name="T18" fmla="*/ 0 w 147"/>
                  <a:gd name="T19" fmla="*/ 0 h 136"/>
                  <a:gd name="T20" fmla="*/ 0 w 147"/>
                  <a:gd name="T21" fmla="*/ 0 h 136"/>
                  <a:gd name="T22" fmla="*/ 0 w 147"/>
                  <a:gd name="T23" fmla="*/ 0 h 136"/>
                  <a:gd name="T24" fmla="*/ 0 w 147"/>
                  <a:gd name="T25" fmla="*/ 0 h 136"/>
                  <a:gd name="T26" fmla="*/ 0 w 147"/>
                  <a:gd name="T27" fmla="*/ 0 h 136"/>
                  <a:gd name="T28" fmla="*/ 0 w 147"/>
                  <a:gd name="T29" fmla="*/ 0 h 136"/>
                  <a:gd name="T30" fmla="*/ 0 w 147"/>
                  <a:gd name="T31" fmla="*/ 0 h 136"/>
                  <a:gd name="T32" fmla="*/ 0 w 147"/>
                  <a:gd name="T33" fmla="*/ 0 h 136"/>
                  <a:gd name="T34" fmla="*/ 0 w 147"/>
                  <a:gd name="T35" fmla="*/ 0 h 136"/>
                  <a:gd name="T36" fmla="*/ 0 w 147"/>
                  <a:gd name="T37" fmla="*/ 0 h 136"/>
                  <a:gd name="T38" fmla="*/ 0 w 147"/>
                  <a:gd name="T39" fmla="*/ 0 h 136"/>
                  <a:gd name="T40" fmla="*/ 0 w 147"/>
                  <a:gd name="T41" fmla="*/ 0 h 136"/>
                  <a:gd name="T42" fmla="*/ 0 w 147"/>
                  <a:gd name="T43" fmla="*/ 0 h 136"/>
                  <a:gd name="T44" fmla="*/ 0 w 147"/>
                  <a:gd name="T45" fmla="*/ 0 h 136"/>
                  <a:gd name="T46" fmla="*/ 0 w 147"/>
                  <a:gd name="T47" fmla="*/ 0 h 136"/>
                  <a:gd name="T48" fmla="*/ 0 w 147"/>
                  <a:gd name="T49" fmla="*/ 0 h 136"/>
                  <a:gd name="T50" fmla="*/ 0 w 147"/>
                  <a:gd name="T51" fmla="*/ 0 h 136"/>
                  <a:gd name="T52" fmla="*/ 0 w 147"/>
                  <a:gd name="T53" fmla="*/ 0 h 136"/>
                  <a:gd name="T54" fmla="*/ 0 w 147"/>
                  <a:gd name="T55" fmla="*/ 0 h 136"/>
                  <a:gd name="T56" fmla="*/ 0 w 147"/>
                  <a:gd name="T57" fmla="*/ 0 h 136"/>
                  <a:gd name="T58" fmla="*/ 0 w 147"/>
                  <a:gd name="T59" fmla="*/ 0 h 136"/>
                  <a:gd name="T60" fmla="*/ 0 w 147"/>
                  <a:gd name="T61" fmla="*/ 0 h 136"/>
                  <a:gd name="T62" fmla="*/ 0 w 147"/>
                  <a:gd name="T63" fmla="*/ 0 h 136"/>
                  <a:gd name="T64" fmla="*/ 0 w 147"/>
                  <a:gd name="T65" fmla="*/ 0 h 136"/>
                  <a:gd name="T66" fmla="*/ 0 w 147"/>
                  <a:gd name="T67" fmla="*/ 0 h 136"/>
                  <a:gd name="T68" fmla="*/ 0 w 147"/>
                  <a:gd name="T69" fmla="*/ 0 h 136"/>
                  <a:gd name="T70" fmla="*/ 0 w 147"/>
                  <a:gd name="T71" fmla="*/ 0 h 136"/>
                  <a:gd name="T72" fmla="*/ 0 w 147"/>
                  <a:gd name="T73" fmla="*/ 0 h 136"/>
                  <a:gd name="T74" fmla="*/ 0 w 147"/>
                  <a:gd name="T75" fmla="*/ 0 h 136"/>
                  <a:gd name="T76" fmla="*/ 0 w 147"/>
                  <a:gd name="T77" fmla="*/ 0 h 136"/>
                  <a:gd name="T78" fmla="*/ 0 w 147"/>
                  <a:gd name="T79" fmla="*/ 0 h 136"/>
                  <a:gd name="T80" fmla="*/ 0 w 147"/>
                  <a:gd name="T81" fmla="*/ 0 h 136"/>
                  <a:gd name="T82" fmla="*/ 0 w 147"/>
                  <a:gd name="T83" fmla="*/ 0 h 136"/>
                  <a:gd name="T84" fmla="*/ 0 w 147"/>
                  <a:gd name="T85" fmla="*/ 0 h 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7"/>
                  <a:gd name="T130" fmla="*/ 0 h 136"/>
                  <a:gd name="T131" fmla="*/ 147 w 147"/>
                  <a:gd name="T132" fmla="*/ 136 h 1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7" h="136">
                    <a:moveTo>
                      <a:pt x="54" y="18"/>
                    </a:moveTo>
                    <a:lnTo>
                      <a:pt x="51" y="20"/>
                    </a:lnTo>
                    <a:lnTo>
                      <a:pt x="49" y="23"/>
                    </a:lnTo>
                    <a:lnTo>
                      <a:pt x="45" y="25"/>
                    </a:lnTo>
                    <a:lnTo>
                      <a:pt x="44" y="29"/>
                    </a:lnTo>
                    <a:lnTo>
                      <a:pt x="42" y="32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7" y="42"/>
                    </a:lnTo>
                    <a:lnTo>
                      <a:pt x="36" y="44"/>
                    </a:lnTo>
                    <a:lnTo>
                      <a:pt x="35" y="47"/>
                    </a:lnTo>
                    <a:lnTo>
                      <a:pt x="35" y="51"/>
                    </a:lnTo>
                    <a:lnTo>
                      <a:pt x="35" y="55"/>
                    </a:lnTo>
                    <a:lnTo>
                      <a:pt x="35" y="58"/>
                    </a:lnTo>
                    <a:lnTo>
                      <a:pt x="37" y="63"/>
                    </a:lnTo>
                    <a:lnTo>
                      <a:pt x="38" y="66"/>
                    </a:lnTo>
                    <a:lnTo>
                      <a:pt x="40" y="71"/>
                    </a:lnTo>
                    <a:lnTo>
                      <a:pt x="43" y="76"/>
                    </a:lnTo>
                    <a:lnTo>
                      <a:pt x="47" y="80"/>
                    </a:lnTo>
                    <a:lnTo>
                      <a:pt x="50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64" y="85"/>
                    </a:lnTo>
                    <a:lnTo>
                      <a:pt x="68" y="87"/>
                    </a:lnTo>
                    <a:lnTo>
                      <a:pt x="70" y="85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80" y="85"/>
                    </a:lnTo>
                    <a:lnTo>
                      <a:pt x="82" y="84"/>
                    </a:lnTo>
                    <a:lnTo>
                      <a:pt x="85" y="83"/>
                    </a:lnTo>
                    <a:lnTo>
                      <a:pt x="88" y="81"/>
                    </a:lnTo>
                    <a:lnTo>
                      <a:pt x="91" y="80"/>
                    </a:lnTo>
                    <a:lnTo>
                      <a:pt x="92" y="76"/>
                    </a:lnTo>
                    <a:lnTo>
                      <a:pt x="93" y="75"/>
                    </a:lnTo>
                    <a:lnTo>
                      <a:pt x="94" y="71"/>
                    </a:lnTo>
                    <a:lnTo>
                      <a:pt x="96" y="68"/>
                    </a:lnTo>
                    <a:lnTo>
                      <a:pt x="96" y="64"/>
                    </a:lnTo>
                    <a:lnTo>
                      <a:pt x="98" y="61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4" y="52"/>
                    </a:lnTo>
                    <a:lnTo>
                      <a:pt x="107" y="50"/>
                    </a:lnTo>
                    <a:lnTo>
                      <a:pt x="112" y="47"/>
                    </a:lnTo>
                    <a:lnTo>
                      <a:pt x="117" y="46"/>
                    </a:lnTo>
                    <a:lnTo>
                      <a:pt x="121" y="45"/>
                    </a:lnTo>
                    <a:lnTo>
                      <a:pt x="126" y="46"/>
                    </a:lnTo>
                    <a:lnTo>
                      <a:pt x="131" y="47"/>
                    </a:lnTo>
                    <a:lnTo>
                      <a:pt x="134" y="50"/>
                    </a:lnTo>
                    <a:lnTo>
                      <a:pt x="138" y="52"/>
                    </a:lnTo>
                    <a:lnTo>
                      <a:pt x="141" y="56"/>
                    </a:lnTo>
                    <a:lnTo>
                      <a:pt x="145" y="61"/>
                    </a:lnTo>
                    <a:lnTo>
                      <a:pt x="146" y="65"/>
                    </a:lnTo>
                    <a:lnTo>
                      <a:pt x="146" y="68"/>
                    </a:lnTo>
                    <a:lnTo>
                      <a:pt x="147" y="71"/>
                    </a:lnTo>
                    <a:lnTo>
                      <a:pt x="147" y="75"/>
                    </a:lnTo>
                    <a:lnTo>
                      <a:pt x="147" y="77"/>
                    </a:lnTo>
                    <a:lnTo>
                      <a:pt x="146" y="83"/>
                    </a:lnTo>
                    <a:lnTo>
                      <a:pt x="144" y="89"/>
                    </a:lnTo>
                    <a:lnTo>
                      <a:pt x="141" y="94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3" y="108"/>
                    </a:lnTo>
                    <a:lnTo>
                      <a:pt x="131" y="112"/>
                    </a:lnTo>
                    <a:lnTo>
                      <a:pt x="127" y="116"/>
                    </a:lnTo>
                    <a:lnTo>
                      <a:pt x="123" y="119"/>
                    </a:lnTo>
                    <a:lnTo>
                      <a:pt x="119" y="122"/>
                    </a:lnTo>
                    <a:lnTo>
                      <a:pt x="114" y="125"/>
                    </a:lnTo>
                    <a:lnTo>
                      <a:pt x="109" y="128"/>
                    </a:lnTo>
                    <a:lnTo>
                      <a:pt x="105" y="131"/>
                    </a:lnTo>
                    <a:lnTo>
                      <a:pt x="100" y="133"/>
                    </a:lnTo>
                    <a:lnTo>
                      <a:pt x="94" y="134"/>
                    </a:lnTo>
                    <a:lnTo>
                      <a:pt x="89" y="135"/>
                    </a:lnTo>
                    <a:lnTo>
                      <a:pt x="86" y="135"/>
                    </a:lnTo>
                    <a:lnTo>
                      <a:pt x="82" y="136"/>
                    </a:lnTo>
                    <a:lnTo>
                      <a:pt x="79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69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60" y="135"/>
                    </a:lnTo>
                    <a:lnTo>
                      <a:pt x="56" y="134"/>
                    </a:lnTo>
                    <a:lnTo>
                      <a:pt x="54" y="133"/>
                    </a:lnTo>
                    <a:lnTo>
                      <a:pt x="50" y="133"/>
                    </a:lnTo>
                    <a:lnTo>
                      <a:pt x="44" y="131"/>
                    </a:lnTo>
                    <a:lnTo>
                      <a:pt x="40" y="128"/>
                    </a:lnTo>
                    <a:lnTo>
                      <a:pt x="34" y="125"/>
                    </a:lnTo>
                    <a:lnTo>
                      <a:pt x="29" y="122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08"/>
                    </a:lnTo>
                    <a:lnTo>
                      <a:pt x="12" y="103"/>
                    </a:lnTo>
                    <a:lnTo>
                      <a:pt x="9" y="99"/>
                    </a:lnTo>
                    <a:lnTo>
                      <a:pt x="6" y="93"/>
                    </a:lnTo>
                    <a:lnTo>
                      <a:pt x="5" y="89"/>
                    </a:lnTo>
                    <a:lnTo>
                      <a:pt x="3" y="85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7" y="19"/>
                    </a:lnTo>
                    <a:lnTo>
                      <a:pt x="21" y="14"/>
                    </a:lnTo>
                    <a:lnTo>
                      <a:pt x="25" y="11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56" y="6"/>
                    </a:lnTo>
                    <a:lnTo>
                      <a:pt x="57" y="10"/>
                    </a:lnTo>
                    <a:lnTo>
                      <a:pt x="56" y="13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70" name="Freeform 369"/>
              <p:cNvSpPr>
                <a:spLocks/>
              </p:cNvSpPr>
              <p:nvPr/>
            </p:nvSpPr>
            <p:spPr bwMode="auto">
              <a:xfrm>
                <a:off x="1798" y="1572"/>
                <a:ext cx="70" cy="109"/>
              </a:xfrm>
              <a:custGeom>
                <a:avLst/>
                <a:gdLst>
                  <a:gd name="T0" fmla="*/ 0 w 212"/>
                  <a:gd name="T1" fmla="*/ 0 h 326"/>
                  <a:gd name="T2" fmla="*/ 0 w 212"/>
                  <a:gd name="T3" fmla="*/ 0 h 326"/>
                  <a:gd name="T4" fmla="*/ 0 w 212"/>
                  <a:gd name="T5" fmla="*/ 0 h 326"/>
                  <a:gd name="T6" fmla="*/ 0 w 212"/>
                  <a:gd name="T7" fmla="*/ 0 h 326"/>
                  <a:gd name="T8" fmla="*/ 0 w 212"/>
                  <a:gd name="T9" fmla="*/ 0 h 326"/>
                  <a:gd name="T10" fmla="*/ 0 w 212"/>
                  <a:gd name="T11" fmla="*/ 0 h 326"/>
                  <a:gd name="T12" fmla="*/ 0 w 212"/>
                  <a:gd name="T13" fmla="*/ 0 h 326"/>
                  <a:gd name="T14" fmla="*/ 0 w 212"/>
                  <a:gd name="T15" fmla="*/ 0 h 326"/>
                  <a:gd name="T16" fmla="*/ 0 w 212"/>
                  <a:gd name="T17" fmla="*/ 0 h 326"/>
                  <a:gd name="T18" fmla="*/ 0 w 212"/>
                  <a:gd name="T19" fmla="*/ 0 h 326"/>
                  <a:gd name="T20" fmla="*/ 0 w 212"/>
                  <a:gd name="T21" fmla="*/ 0 h 326"/>
                  <a:gd name="T22" fmla="*/ 0 w 212"/>
                  <a:gd name="T23" fmla="*/ 0 h 326"/>
                  <a:gd name="T24" fmla="*/ 0 w 212"/>
                  <a:gd name="T25" fmla="*/ 0 h 326"/>
                  <a:gd name="T26" fmla="*/ 0 w 212"/>
                  <a:gd name="T27" fmla="*/ 0 h 326"/>
                  <a:gd name="T28" fmla="*/ 0 w 212"/>
                  <a:gd name="T29" fmla="*/ 0 h 326"/>
                  <a:gd name="T30" fmla="*/ 0 w 212"/>
                  <a:gd name="T31" fmla="*/ 0 h 326"/>
                  <a:gd name="T32" fmla="*/ 0 w 212"/>
                  <a:gd name="T33" fmla="*/ 0 h 326"/>
                  <a:gd name="T34" fmla="*/ 0 w 212"/>
                  <a:gd name="T35" fmla="*/ 0 h 326"/>
                  <a:gd name="T36" fmla="*/ 0 w 212"/>
                  <a:gd name="T37" fmla="*/ 0 h 326"/>
                  <a:gd name="T38" fmla="*/ 0 w 212"/>
                  <a:gd name="T39" fmla="*/ 0 h 326"/>
                  <a:gd name="T40" fmla="*/ 0 w 212"/>
                  <a:gd name="T41" fmla="*/ 0 h 326"/>
                  <a:gd name="T42" fmla="*/ 0 w 212"/>
                  <a:gd name="T43" fmla="*/ 0 h 326"/>
                  <a:gd name="T44" fmla="*/ 0 w 212"/>
                  <a:gd name="T45" fmla="*/ 0 h 326"/>
                  <a:gd name="T46" fmla="*/ 0 w 212"/>
                  <a:gd name="T47" fmla="*/ 0 h 326"/>
                  <a:gd name="T48" fmla="*/ 0 w 212"/>
                  <a:gd name="T49" fmla="*/ 0 h 326"/>
                  <a:gd name="T50" fmla="*/ 0 w 212"/>
                  <a:gd name="T51" fmla="*/ 0 h 326"/>
                  <a:gd name="T52" fmla="*/ 0 w 212"/>
                  <a:gd name="T53" fmla="*/ 0 h 326"/>
                  <a:gd name="T54" fmla="*/ 0 w 212"/>
                  <a:gd name="T55" fmla="*/ 0 h 326"/>
                  <a:gd name="T56" fmla="*/ 0 w 212"/>
                  <a:gd name="T57" fmla="*/ 0 h 326"/>
                  <a:gd name="T58" fmla="*/ 0 w 212"/>
                  <a:gd name="T59" fmla="*/ 0 h 326"/>
                  <a:gd name="T60" fmla="*/ 0 w 212"/>
                  <a:gd name="T61" fmla="*/ 0 h 326"/>
                  <a:gd name="T62" fmla="*/ 0 w 212"/>
                  <a:gd name="T63" fmla="*/ 0 h 326"/>
                  <a:gd name="T64" fmla="*/ 0 w 212"/>
                  <a:gd name="T65" fmla="*/ 0 h 326"/>
                  <a:gd name="T66" fmla="*/ 0 w 212"/>
                  <a:gd name="T67" fmla="*/ 0 h 326"/>
                  <a:gd name="T68" fmla="*/ 0 w 212"/>
                  <a:gd name="T69" fmla="*/ 0 h 326"/>
                  <a:gd name="T70" fmla="*/ 0 w 212"/>
                  <a:gd name="T71" fmla="*/ 0 h 326"/>
                  <a:gd name="T72" fmla="*/ 0 w 212"/>
                  <a:gd name="T73" fmla="*/ 0 h 326"/>
                  <a:gd name="T74" fmla="*/ 0 w 212"/>
                  <a:gd name="T75" fmla="*/ 0 h 326"/>
                  <a:gd name="T76" fmla="*/ 0 w 212"/>
                  <a:gd name="T77" fmla="*/ 0 h 326"/>
                  <a:gd name="T78" fmla="*/ 0 w 212"/>
                  <a:gd name="T79" fmla="*/ 0 h 326"/>
                  <a:gd name="T80" fmla="*/ 0 w 212"/>
                  <a:gd name="T81" fmla="*/ 0 h 326"/>
                  <a:gd name="T82" fmla="*/ 0 w 212"/>
                  <a:gd name="T83" fmla="*/ 0 h 326"/>
                  <a:gd name="T84" fmla="*/ 0 w 212"/>
                  <a:gd name="T85" fmla="*/ 0 h 326"/>
                  <a:gd name="T86" fmla="*/ 0 w 212"/>
                  <a:gd name="T87" fmla="*/ 0 h 326"/>
                  <a:gd name="T88" fmla="*/ 0 w 212"/>
                  <a:gd name="T89" fmla="*/ 0 h 326"/>
                  <a:gd name="T90" fmla="*/ 0 w 212"/>
                  <a:gd name="T91" fmla="*/ 0 h 326"/>
                  <a:gd name="T92" fmla="*/ 0 w 212"/>
                  <a:gd name="T93" fmla="*/ 0 h 326"/>
                  <a:gd name="T94" fmla="*/ 0 w 212"/>
                  <a:gd name="T95" fmla="*/ 0 h 326"/>
                  <a:gd name="T96" fmla="*/ 0 w 212"/>
                  <a:gd name="T97" fmla="*/ 0 h 326"/>
                  <a:gd name="T98" fmla="*/ 0 w 212"/>
                  <a:gd name="T99" fmla="*/ 0 h 326"/>
                  <a:gd name="T100" fmla="*/ 0 w 212"/>
                  <a:gd name="T101" fmla="*/ 0 h 326"/>
                  <a:gd name="T102" fmla="*/ 0 w 212"/>
                  <a:gd name="T103" fmla="*/ 0 h 3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2"/>
                  <a:gd name="T157" fmla="*/ 0 h 326"/>
                  <a:gd name="T158" fmla="*/ 212 w 212"/>
                  <a:gd name="T159" fmla="*/ 326 h 32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2" h="326">
                    <a:moveTo>
                      <a:pt x="25" y="8"/>
                    </a:moveTo>
                    <a:lnTo>
                      <a:pt x="27" y="14"/>
                    </a:lnTo>
                    <a:lnTo>
                      <a:pt x="28" y="19"/>
                    </a:lnTo>
                    <a:lnTo>
                      <a:pt x="31" y="25"/>
                    </a:lnTo>
                    <a:lnTo>
                      <a:pt x="33" y="30"/>
                    </a:lnTo>
                    <a:lnTo>
                      <a:pt x="36" y="34"/>
                    </a:lnTo>
                    <a:lnTo>
                      <a:pt x="38" y="40"/>
                    </a:lnTo>
                    <a:lnTo>
                      <a:pt x="39" y="45"/>
                    </a:lnTo>
                    <a:lnTo>
                      <a:pt x="43" y="50"/>
                    </a:lnTo>
                    <a:lnTo>
                      <a:pt x="44" y="55"/>
                    </a:lnTo>
                    <a:lnTo>
                      <a:pt x="46" y="59"/>
                    </a:lnTo>
                    <a:lnTo>
                      <a:pt x="47" y="64"/>
                    </a:lnTo>
                    <a:lnTo>
                      <a:pt x="51" y="69"/>
                    </a:lnTo>
                    <a:lnTo>
                      <a:pt x="52" y="74"/>
                    </a:lnTo>
                    <a:lnTo>
                      <a:pt x="55" y="78"/>
                    </a:lnTo>
                    <a:lnTo>
                      <a:pt x="57" y="83"/>
                    </a:lnTo>
                    <a:lnTo>
                      <a:pt x="59" y="88"/>
                    </a:lnTo>
                    <a:lnTo>
                      <a:pt x="62" y="91"/>
                    </a:lnTo>
                    <a:lnTo>
                      <a:pt x="64" y="96"/>
                    </a:lnTo>
                    <a:lnTo>
                      <a:pt x="66" y="100"/>
                    </a:lnTo>
                    <a:lnTo>
                      <a:pt x="69" y="104"/>
                    </a:lnTo>
                    <a:lnTo>
                      <a:pt x="70" y="108"/>
                    </a:lnTo>
                    <a:lnTo>
                      <a:pt x="72" y="113"/>
                    </a:lnTo>
                    <a:lnTo>
                      <a:pt x="75" y="116"/>
                    </a:lnTo>
                    <a:lnTo>
                      <a:pt x="77" y="121"/>
                    </a:lnTo>
                    <a:lnTo>
                      <a:pt x="79" y="125"/>
                    </a:lnTo>
                    <a:lnTo>
                      <a:pt x="82" y="129"/>
                    </a:lnTo>
                    <a:lnTo>
                      <a:pt x="84" y="133"/>
                    </a:lnTo>
                    <a:lnTo>
                      <a:pt x="87" y="136"/>
                    </a:lnTo>
                    <a:lnTo>
                      <a:pt x="89" y="140"/>
                    </a:lnTo>
                    <a:lnTo>
                      <a:pt x="92" y="145"/>
                    </a:lnTo>
                    <a:lnTo>
                      <a:pt x="95" y="148"/>
                    </a:lnTo>
                    <a:lnTo>
                      <a:pt x="97" y="153"/>
                    </a:lnTo>
                    <a:lnTo>
                      <a:pt x="100" y="155"/>
                    </a:lnTo>
                    <a:lnTo>
                      <a:pt x="102" y="159"/>
                    </a:lnTo>
                    <a:lnTo>
                      <a:pt x="104" y="164"/>
                    </a:lnTo>
                    <a:lnTo>
                      <a:pt x="108" y="167"/>
                    </a:lnTo>
                    <a:lnTo>
                      <a:pt x="110" y="171"/>
                    </a:lnTo>
                    <a:lnTo>
                      <a:pt x="113" y="174"/>
                    </a:lnTo>
                    <a:lnTo>
                      <a:pt x="115" y="178"/>
                    </a:lnTo>
                    <a:lnTo>
                      <a:pt x="119" y="183"/>
                    </a:lnTo>
                    <a:lnTo>
                      <a:pt x="121" y="185"/>
                    </a:lnTo>
                    <a:lnTo>
                      <a:pt x="124" y="190"/>
                    </a:lnTo>
                    <a:lnTo>
                      <a:pt x="127" y="192"/>
                    </a:lnTo>
                    <a:lnTo>
                      <a:pt x="130" y="197"/>
                    </a:lnTo>
                    <a:lnTo>
                      <a:pt x="134" y="201"/>
                    </a:lnTo>
                    <a:lnTo>
                      <a:pt x="136" y="204"/>
                    </a:lnTo>
                    <a:lnTo>
                      <a:pt x="140" y="208"/>
                    </a:lnTo>
                    <a:lnTo>
                      <a:pt x="143" y="212"/>
                    </a:lnTo>
                    <a:lnTo>
                      <a:pt x="147" y="216"/>
                    </a:lnTo>
                    <a:lnTo>
                      <a:pt x="149" y="220"/>
                    </a:lnTo>
                    <a:lnTo>
                      <a:pt x="153" y="223"/>
                    </a:lnTo>
                    <a:lnTo>
                      <a:pt x="156" y="228"/>
                    </a:lnTo>
                    <a:lnTo>
                      <a:pt x="160" y="231"/>
                    </a:lnTo>
                    <a:lnTo>
                      <a:pt x="164" y="236"/>
                    </a:lnTo>
                    <a:lnTo>
                      <a:pt x="167" y="240"/>
                    </a:lnTo>
                    <a:lnTo>
                      <a:pt x="172" y="243"/>
                    </a:lnTo>
                    <a:lnTo>
                      <a:pt x="174" y="247"/>
                    </a:lnTo>
                    <a:lnTo>
                      <a:pt x="179" y="252"/>
                    </a:lnTo>
                    <a:lnTo>
                      <a:pt x="183" y="255"/>
                    </a:lnTo>
                    <a:lnTo>
                      <a:pt x="186" y="260"/>
                    </a:lnTo>
                    <a:lnTo>
                      <a:pt x="191" y="263"/>
                    </a:lnTo>
                    <a:lnTo>
                      <a:pt x="194" y="268"/>
                    </a:lnTo>
                    <a:lnTo>
                      <a:pt x="199" y="272"/>
                    </a:lnTo>
                    <a:lnTo>
                      <a:pt x="204" y="276"/>
                    </a:lnTo>
                    <a:lnTo>
                      <a:pt x="207" y="281"/>
                    </a:lnTo>
                    <a:lnTo>
                      <a:pt x="211" y="287"/>
                    </a:lnTo>
                    <a:lnTo>
                      <a:pt x="211" y="293"/>
                    </a:lnTo>
                    <a:lnTo>
                      <a:pt x="212" y="299"/>
                    </a:lnTo>
                    <a:lnTo>
                      <a:pt x="211" y="304"/>
                    </a:lnTo>
                    <a:lnTo>
                      <a:pt x="209" y="308"/>
                    </a:lnTo>
                    <a:lnTo>
                      <a:pt x="206" y="313"/>
                    </a:lnTo>
                    <a:lnTo>
                      <a:pt x="203" y="318"/>
                    </a:lnTo>
                    <a:lnTo>
                      <a:pt x="198" y="320"/>
                    </a:lnTo>
                    <a:lnTo>
                      <a:pt x="194" y="324"/>
                    </a:lnTo>
                    <a:lnTo>
                      <a:pt x="189" y="325"/>
                    </a:lnTo>
                    <a:lnTo>
                      <a:pt x="184" y="326"/>
                    </a:lnTo>
                    <a:lnTo>
                      <a:pt x="178" y="325"/>
                    </a:lnTo>
                    <a:lnTo>
                      <a:pt x="173" y="324"/>
                    </a:lnTo>
                    <a:lnTo>
                      <a:pt x="167" y="322"/>
                    </a:lnTo>
                    <a:lnTo>
                      <a:pt x="162" y="318"/>
                    </a:lnTo>
                    <a:lnTo>
                      <a:pt x="158" y="313"/>
                    </a:lnTo>
                    <a:lnTo>
                      <a:pt x="153" y="308"/>
                    </a:lnTo>
                    <a:lnTo>
                      <a:pt x="148" y="304"/>
                    </a:lnTo>
                    <a:lnTo>
                      <a:pt x="145" y="299"/>
                    </a:lnTo>
                    <a:lnTo>
                      <a:pt x="140" y="294"/>
                    </a:lnTo>
                    <a:lnTo>
                      <a:pt x="136" y="291"/>
                    </a:lnTo>
                    <a:lnTo>
                      <a:pt x="133" y="286"/>
                    </a:lnTo>
                    <a:lnTo>
                      <a:pt x="129" y="281"/>
                    </a:lnTo>
                    <a:lnTo>
                      <a:pt x="124" y="276"/>
                    </a:lnTo>
                    <a:lnTo>
                      <a:pt x="121" y="273"/>
                    </a:lnTo>
                    <a:lnTo>
                      <a:pt x="119" y="268"/>
                    </a:lnTo>
                    <a:lnTo>
                      <a:pt x="115" y="265"/>
                    </a:lnTo>
                    <a:lnTo>
                      <a:pt x="111" y="260"/>
                    </a:lnTo>
                    <a:lnTo>
                      <a:pt x="109" y="256"/>
                    </a:lnTo>
                    <a:lnTo>
                      <a:pt x="106" y="252"/>
                    </a:lnTo>
                    <a:lnTo>
                      <a:pt x="103" y="248"/>
                    </a:lnTo>
                    <a:lnTo>
                      <a:pt x="100" y="243"/>
                    </a:lnTo>
                    <a:lnTo>
                      <a:pt x="96" y="239"/>
                    </a:lnTo>
                    <a:lnTo>
                      <a:pt x="94" y="235"/>
                    </a:lnTo>
                    <a:lnTo>
                      <a:pt x="91" y="230"/>
                    </a:lnTo>
                    <a:lnTo>
                      <a:pt x="89" y="225"/>
                    </a:lnTo>
                    <a:lnTo>
                      <a:pt x="87" y="222"/>
                    </a:lnTo>
                    <a:lnTo>
                      <a:pt x="84" y="217"/>
                    </a:lnTo>
                    <a:lnTo>
                      <a:pt x="82" y="214"/>
                    </a:lnTo>
                    <a:lnTo>
                      <a:pt x="79" y="209"/>
                    </a:lnTo>
                    <a:lnTo>
                      <a:pt x="77" y="204"/>
                    </a:lnTo>
                    <a:lnTo>
                      <a:pt x="75" y="201"/>
                    </a:lnTo>
                    <a:lnTo>
                      <a:pt x="72" y="196"/>
                    </a:lnTo>
                    <a:lnTo>
                      <a:pt x="70" y="191"/>
                    </a:lnTo>
                    <a:lnTo>
                      <a:pt x="68" y="187"/>
                    </a:lnTo>
                    <a:lnTo>
                      <a:pt x="66" y="183"/>
                    </a:lnTo>
                    <a:lnTo>
                      <a:pt x="64" y="179"/>
                    </a:lnTo>
                    <a:lnTo>
                      <a:pt x="62" y="174"/>
                    </a:lnTo>
                    <a:lnTo>
                      <a:pt x="59" y="170"/>
                    </a:lnTo>
                    <a:lnTo>
                      <a:pt x="57" y="165"/>
                    </a:lnTo>
                    <a:lnTo>
                      <a:pt x="56" y="160"/>
                    </a:lnTo>
                    <a:lnTo>
                      <a:pt x="53" y="155"/>
                    </a:lnTo>
                    <a:lnTo>
                      <a:pt x="51" y="152"/>
                    </a:lnTo>
                    <a:lnTo>
                      <a:pt x="50" y="147"/>
                    </a:lnTo>
                    <a:lnTo>
                      <a:pt x="49" y="142"/>
                    </a:lnTo>
                    <a:lnTo>
                      <a:pt x="46" y="138"/>
                    </a:lnTo>
                    <a:lnTo>
                      <a:pt x="45" y="133"/>
                    </a:lnTo>
                    <a:lnTo>
                      <a:pt x="43" y="128"/>
                    </a:lnTo>
                    <a:lnTo>
                      <a:pt x="41" y="123"/>
                    </a:lnTo>
                    <a:lnTo>
                      <a:pt x="39" y="119"/>
                    </a:lnTo>
                    <a:lnTo>
                      <a:pt x="38" y="114"/>
                    </a:lnTo>
                    <a:lnTo>
                      <a:pt x="36" y="109"/>
                    </a:lnTo>
                    <a:lnTo>
                      <a:pt x="34" y="104"/>
                    </a:lnTo>
                    <a:lnTo>
                      <a:pt x="32" y="99"/>
                    </a:lnTo>
                    <a:lnTo>
                      <a:pt x="30" y="94"/>
                    </a:lnTo>
                    <a:lnTo>
                      <a:pt x="27" y="88"/>
                    </a:lnTo>
                    <a:lnTo>
                      <a:pt x="26" y="83"/>
                    </a:lnTo>
                    <a:lnTo>
                      <a:pt x="24" y="78"/>
                    </a:lnTo>
                    <a:lnTo>
                      <a:pt x="23" y="72"/>
                    </a:lnTo>
                    <a:lnTo>
                      <a:pt x="20" y="68"/>
                    </a:lnTo>
                    <a:lnTo>
                      <a:pt x="19" y="62"/>
                    </a:lnTo>
                    <a:lnTo>
                      <a:pt x="17" y="56"/>
                    </a:lnTo>
                    <a:lnTo>
                      <a:pt x="14" y="51"/>
                    </a:lnTo>
                    <a:lnTo>
                      <a:pt x="12" y="45"/>
                    </a:lnTo>
                    <a:lnTo>
                      <a:pt x="11" y="40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</p:grpSp>
      </p:grpSp>
      <p:sp>
        <p:nvSpPr>
          <p:cNvPr id="372" name="TextBox 371"/>
          <p:cNvSpPr txBox="1"/>
          <p:nvPr/>
        </p:nvSpPr>
        <p:spPr>
          <a:xfrm>
            <a:off x="5551456" y="1901614"/>
            <a:ext cx="609439" cy="312840"/>
          </a:xfrm>
          <a:prstGeom prst="rect">
            <a:avLst/>
          </a:prstGeom>
          <a:noFill/>
        </p:spPr>
        <p:txBody>
          <a:bodyPr wrap="none" lIns="65974" tIns="32987" rIns="65974" bIns="32987" rtlCol="0">
            <a:spAutoFit/>
          </a:bodyPr>
          <a:lstStyle/>
          <a:p>
            <a:r>
              <a:rPr lang="en-US" sz="800" dirty="0"/>
              <a:t>Cable TV</a:t>
            </a:r>
          </a:p>
          <a:p>
            <a:r>
              <a:rPr lang="en-US" sz="800" dirty="0"/>
              <a:t>operator</a:t>
            </a:r>
          </a:p>
        </p:txBody>
      </p:sp>
      <p:sp>
        <p:nvSpPr>
          <p:cNvPr id="373" name="TextBox 372"/>
          <p:cNvSpPr txBox="1"/>
          <p:nvPr/>
        </p:nvSpPr>
        <p:spPr>
          <a:xfrm>
            <a:off x="5609165" y="2491448"/>
            <a:ext cx="980770" cy="312840"/>
          </a:xfrm>
          <a:prstGeom prst="rect">
            <a:avLst/>
          </a:prstGeom>
          <a:noFill/>
        </p:spPr>
        <p:txBody>
          <a:bodyPr wrap="none" lIns="65974" tIns="32987" rIns="65974" bIns="32987" rtlCol="0">
            <a:spAutoFit/>
          </a:bodyPr>
          <a:lstStyle/>
          <a:p>
            <a:r>
              <a:rPr lang="en-US" sz="800" dirty="0"/>
              <a:t>Broadband IPTV</a:t>
            </a:r>
          </a:p>
          <a:p>
            <a:r>
              <a:rPr lang="en-US" sz="800" dirty="0"/>
              <a:t>operator</a:t>
            </a:r>
          </a:p>
        </p:txBody>
      </p:sp>
      <p:sp>
        <p:nvSpPr>
          <p:cNvPr id="374" name="TextBox 373"/>
          <p:cNvSpPr txBox="1"/>
          <p:nvPr/>
        </p:nvSpPr>
        <p:spPr>
          <a:xfrm>
            <a:off x="5629378" y="3327141"/>
            <a:ext cx="1042658" cy="189729"/>
          </a:xfrm>
          <a:prstGeom prst="rect">
            <a:avLst/>
          </a:prstGeom>
          <a:noFill/>
        </p:spPr>
        <p:txBody>
          <a:bodyPr wrap="none" lIns="65974" tIns="32987" rIns="65974" bIns="32987" rtlCol="0">
            <a:spAutoFit/>
          </a:bodyPr>
          <a:lstStyle/>
          <a:p>
            <a:r>
              <a:rPr lang="en-US" sz="800" dirty="0"/>
              <a:t>Satellite operator</a:t>
            </a:r>
          </a:p>
        </p:txBody>
      </p:sp>
      <p:cxnSp>
        <p:nvCxnSpPr>
          <p:cNvPr id="408" name="Straight Arrow Connector 407"/>
          <p:cNvCxnSpPr>
            <a:endCxn id="127" idx="1"/>
          </p:cNvCxnSpPr>
          <p:nvPr/>
        </p:nvCxnSpPr>
        <p:spPr>
          <a:xfrm>
            <a:off x="3536234" y="1044237"/>
            <a:ext cx="1476247" cy="826637"/>
          </a:xfrm>
          <a:prstGeom prst="straightConnector1">
            <a:avLst/>
          </a:prstGeom>
          <a:ln>
            <a:prstDash val="dash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0" name="Straight Arrow Connector 409"/>
          <p:cNvCxnSpPr/>
          <p:nvPr/>
        </p:nvCxnSpPr>
        <p:spPr>
          <a:xfrm>
            <a:off x="3536233" y="1044237"/>
            <a:ext cx="1574324" cy="1367633"/>
          </a:xfrm>
          <a:prstGeom prst="straightConnector1">
            <a:avLst/>
          </a:prstGeom>
          <a:ln>
            <a:prstDash val="dash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2" name="Straight Arrow Connector 411"/>
          <p:cNvCxnSpPr/>
          <p:nvPr/>
        </p:nvCxnSpPr>
        <p:spPr>
          <a:xfrm>
            <a:off x="3536233" y="1044236"/>
            <a:ext cx="1617778" cy="1946680"/>
          </a:xfrm>
          <a:prstGeom prst="straightConnector1">
            <a:avLst/>
          </a:prstGeom>
          <a:ln>
            <a:prstDash val="dash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/>
        </p:blipFill>
        <p:spPr>
          <a:xfrm>
            <a:off x="786434" y="1985378"/>
            <a:ext cx="1003690" cy="694974"/>
          </a:xfrm>
          <a:prstGeom prst="rect">
            <a:avLst/>
          </a:prstGeom>
        </p:spPr>
      </p:pic>
      <p:sp>
        <p:nvSpPr>
          <p:cNvPr id="123" name="Can 122"/>
          <p:cNvSpPr/>
          <p:nvPr/>
        </p:nvSpPr>
        <p:spPr>
          <a:xfrm>
            <a:off x="1138900" y="2978617"/>
            <a:ext cx="390340" cy="313140"/>
          </a:xfrm>
          <a:prstGeom prst="can">
            <a:avLst/>
          </a:prstGeom>
          <a:blipFill rotWithShape="1">
            <a:blip r:embed="rId3"/>
            <a:stretch>
              <a:fillRect/>
            </a:stretch>
          </a:blip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5974" tIns="32987" rIns="65974" bIns="32987" rtlCol="0" anchor="ctr"/>
          <a:lstStyle/>
          <a:p>
            <a:pPr algn="ctr"/>
            <a:endParaRPr lang="en-US" sz="700"/>
          </a:p>
        </p:txBody>
      </p:sp>
      <p:sp>
        <p:nvSpPr>
          <p:cNvPr id="124" name="TextBox 123"/>
          <p:cNvSpPr txBox="1"/>
          <p:nvPr/>
        </p:nvSpPr>
        <p:spPr>
          <a:xfrm>
            <a:off x="1091461" y="3314784"/>
            <a:ext cx="875558" cy="158951"/>
          </a:xfrm>
          <a:prstGeom prst="rect">
            <a:avLst/>
          </a:prstGeom>
          <a:noFill/>
        </p:spPr>
        <p:txBody>
          <a:bodyPr wrap="square" lIns="65974" tIns="32987" rIns="65974" bIns="32987" rtlCol="0">
            <a:spAutoFit/>
          </a:bodyPr>
          <a:lstStyle/>
          <a:p>
            <a:r>
              <a:rPr lang="en-US" sz="600" dirty="0">
                <a:latin typeface="+mj-lt"/>
              </a:rPr>
              <a:t>TV content 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347712" y="2289040"/>
            <a:ext cx="791189" cy="158951"/>
          </a:xfrm>
          <a:prstGeom prst="rect">
            <a:avLst/>
          </a:prstGeom>
          <a:noFill/>
        </p:spPr>
        <p:txBody>
          <a:bodyPr wrap="square" lIns="65974" tIns="32987" rIns="65974" bIns="32987" rtlCol="0">
            <a:spAutoFit/>
          </a:bodyPr>
          <a:lstStyle/>
          <a:p>
            <a:r>
              <a:rPr lang="en-US" sz="600" dirty="0">
                <a:latin typeface="+mj-lt"/>
              </a:rPr>
              <a:t>TV uplink</a:t>
            </a:r>
          </a:p>
        </p:txBody>
      </p:sp>
      <p:cxnSp>
        <p:nvCxnSpPr>
          <p:cNvPr id="12" name="Straight Arrow Connector 11"/>
          <p:cNvCxnSpPr>
            <a:stCxn id="123" idx="1"/>
          </p:cNvCxnSpPr>
          <p:nvPr/>
        </p:nvCxnSpPr>
        <p:spPr>
          <a:xfrm flipH="1" flipV="1">
            <a:off x="1327809" y="2576051"/>
            <a:ext cx="6260" cy="402567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>
            <a:stCxn id="3" idx="3"/>
          </p:cNvCxnSpPr>
          <p:nvPr/>
        </p:nvCxnSpPr>
        <p:spPr>
          <a:xfrm>
            <a:off x="1790122" y="2332865"/>
            <a:ext cx="471123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375" name="Group 120"/>
          <p:cNvGrpSpPr>
            <a:grpSpLocks/>
          </p:cNvGrpSpPr>
          <p:nvPr/>
        </p:nvGrpSpPr>
        <p:grpSpPr bwMode="auto">
          <a:xfrm>
            <a:off x="5259475" y="3701598"/>
            <a:ext cx="475089" cy="508242"/>
            <a:chOff x="1440" y="1213"/>
            <a:chExt cx="528" cy="516"/>
          </a:xfrm>
        </p:grpSpPr>
        <p:sp>
          <p:nvSpPr>
            <p:cNvPr id="377" name="AutoShape 85"/>
            <p:cNvSpPr>
              <a:spLocks noChangeAspect="1" noChangeArrowheads="1" noTextEdit="1"/>
            </p:cNvSpPr>
            <p:nvPr/>
          </p:nvSpPr>
          <p:spPr bwMode="auto">
            <a:xfrm>
              <a:off x="1440" y="1213"/>
              <a:ext cx="528" cy="5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379" name="Freeform 378"/>
            <p:cNvSpPr>
              <a:spLocks/>
            </p:cNvSpPr>
            <p:nvPr/>
          </p:nvSpPr>
          <p:spPr bwMode="auto">
            <a:xfrm>
              <a:off x="1448" y="1221"/>
              <a:ext cx="354" cy="393"/>
            </a:xfrm>
            <a:custGeom>
              <a:avLst/>
              <a:gdLst>
                <a:gd name="T0" fmla="*/ 0 w 1061"/>
                <a:gd name="T1" fmla="*/ 0 h 1178"/>
                <a:gd name="T2" fmla="*/ 0 w 1061"/>
                <a:gd name="T3" fmla="*/ 0 h 1178"/>
                <a:gd name="T4" fmla="*/ 0 w 1061"/>
                <a:gd name="T5" fmla="*/ 0 h 1178"/>
                <a:gd name="T6" fmla="*/ 0 w 1061"/>
                <a:gd name="T7" fmla="*/ 0 h 1178"/>
                <a:gd name="T8" fmla="*/ 0 w 1061"/>
                <a:gd name="T9" fmla="*/ 0 h 1178"/>
                <a:gd name="T10" fmla="*/ 0 w 1061"/>
                <a:gd name="T11" fmla="*/ 0 h 1178"/>
                <a:gd name="T12" fmla="*/ 0 w 1061"/>
                <a:gd name="T13" fmla="*/ 0 h 1178"/>
                <a:gd name="T14" fmla="*/ 0 w 1061"/>
                <a:gd name="T15" fmla="*/ 0 h 1178"/>
                <a:gd name="T16" fmla="*/ 0 w 1061"/>
                <a:gd name="T17" fmla="*/ 0 h 1178"/>
                <a:gd name="T18" fmla="*/ 0 w 1061"/>
                <a:gd name="T19" fmla="*/ 0 h 1178"/>
                <a:gd name="T20" fmla="*/ 0 w 1061"/>
                <a:gd name="T21" fmla="*/ 0 h 1178"/>
                <a:gd name="T22" fmla="*/ 0 w 1061"/>
                <a:gd name="T23" fmla="*/ 0 h 1178"/>
                <a:gd name="T24" fmla="*/ 0 w 1061"/>
                <a:gd name="T25" fmla="*/ 0 h 1178"/>
                <a:gd name="T26" fmla="*/ 0 w 1061"/>
                <a:gd name="T27" fmla="*/ 0 h 1178"/>
                <a:gd name="T28" fmla="*/ 0 w 1061"/>
                <a:gd name="T29" fmla="*/ 0 h 1178"/>
                <a:gd name="T30" fmla="*/ 0 w 1061"/>
                <a:gd name="T31" fmla="*/ 0 h 1178"/>
                <a:gd name="T32" fmla="*/ 0 w 1061"/>
                <a:gd name="T33" fmla="*/ 0 h 1178"/>
                <a:gd name="T34" fmla="*/ 0 w 1061"/>
                <a:gd name="T35" fmla="*/ 0 h 1178"/>
                <a:gd name="T36" fmla="*/ 0 w 1061"/>
                <a:gd name="T37" fmla="*/ 0 h 1178"/>
                <a:gd name="T38" fmla="*/ 0 w 1061"/>
                <a:gd name="T39" fmla="*/ 0 h 1178"/>
                <a:gd name="T40" fmla="*/ 0 w 1061"/>
                <a:gd name="T41" fmla="*/ 0 h 1178"/>
                <a:gd name="T42" fmla="*/ 0 w 1061"/>
                <a:gd name="T43" fmla="*/ 0 h 1178"/>
                <a:gd name="T44" fmla="*/ 0 w 1061"/>
                <a:gd name="T45" fmla="*/ 0 h 1178"/>
                <a:gd name="T46" fmla="*/ 0 w 1061"/>
                <a:gd name="T47" fmla="*/ 0 h 1178"/>
                <a:gd name="T48" fmla="*/ 0 w 1061"/>
                <a:gd name="T49" fmla="*/ 0 h 1178"/>
                <a:gd name="T50" fmla="*/ 0 w 1061"/>
                <a:gd name="T51" fmla="*/ 0 h 1178"/>
                <a:gd name="T52" fmla="*/ 0 w 1061"/>
                <a:gd name="T53" fmla="*/ 0 h 1178"/>
                <a:gd name="T54" fmla="*/ 0 w 1061"/>
                <a:gd name="T55" fmla="*/ 0 h 1178"/>
                <a:gd name="T56" fmla="*/ 0 w 1061"/>
                <a:gd name="T57" fmla="*/ 0 h 1178"/>
                <a:gd name="T58" fmla="*/ 0 w 1061"/>
                <a:gd name="T59" fmla="*/ 0 h 1178"/>
                <a:gd name="T60" fmla="*/ 0 w 1061"/>
                <a:gd name="T61" fmla="*/ 0 h 1178"/>
                <a:gd name="T62" fmla="*/ 0 w 1061"/>
                <a:gd name="T63" fmla="*/ 0 h 1178"/>
                <a:gd name="T64" fmla="*/ 0 w 1061"/>
                <a:gd name="T65" fmla="*/ 0 h 1178"/>
                <a:gd name="T66" fmla="*/ 0 w 1061"/>
                <a:gd name="T67" fmla="*/ 0 h 1178"/>
                <a:gd name="T68" fmla="*/ 0 w 1061"/>
                <a:gd name="T69" fmla="*/ 0 h 1178"/>
                <a:gd name="T70" fmla="*/ 0 w 1061"/>
                <a:gd name="T71" fmla="*/ 0 h 1178"/>
                <a:gd name="T72" fmla="*/ 0 w 1061"/>
                <a:gd name="T73" fmla="*/ 0 h 1178"/>
                <a:gd name="T74" fmla="*/ 0 w 1061"/>
                <a:gd name="T75" fmla="*/ 0 h 1178"/>
                <a:gd name="T76" fmla="*/ 0 w 1061"/>
                <a:gd name="T77" fmla="*/ 0 h 1178"/>
                <a:gd name="T78" fmla="*/ 0 w 1061"/>
                <a:gd name="T79" fmla="*/ 0 h 1178"/>
                <a:gd name="T80" fmla="*/ 0 w 1061"/>
                <a:gd name="T81" fmla="*/ 0 h 1178"/>
                <a:gd name="T82" fmla="*/ 0 w 1061"/>
                <a:gd name="T83" fmla="*/ 0 h 1178"/>
                <a:gd name="T84" fmla="*/ 0 w 1061"/>
                <a:gd name="T85" fmla="*/ 0 h 1178"/>
                <a:gd name="T86" fmla="*/ 0 w 1061"/>
                <a:gd name="T87" fmla="*/ 0 h 1178"/>
                <a:gd name="T88" fmla="*/ 0 w 1061"/>
                <a:gd name="T89" fmla="*/ 0 h 1178"/>
                <a:gd name="T90" fmla="*/ 0 w 1061"/>
                <a:gd name="T91" fmla="*/ 0 h 1178"/>
                <a:gd name="T92" fmla="*/ 0 w 1061"/>
                <a:gd name="T93" fmla="*/ 0 h 1178"/>
                <a:gd name="T94" fmla="*/ 0 w 1061"/>
                <a:gd name="T95" fmla="*/ 0 h 1178"/>
                <a:gd name="T96" fmla="*/ 0 w 1061"/>
                <a:gd name="T97" fmla="*/ 0 h 1178"/>
                <a:gd name="T98" fmla="*/ 0 w 1061"/>
                <a:gd name="T99" fmla="*/ 0 h 1178"/>
                <a:gd name="T100" fmla="*/ 0 w 1061"/>
                <a:gd name="T101" fmla="*/ 0 h 117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61"/>
                <a:gd name="T154" fmla="*/ 0 h 1178"/>
                <a:gd name="T155" fmla="*/ 1061 w 1061"/>
                <a:gd name="T156" fmla="*/ 1178 h 117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61" h="1178">
                  <a:moveTo>
                    <a:pt x="521" y="1165"/>
                  </a:moveTo>
                  <a:lnTo>
                    <a:pt x="519" y="1165"/>
                  </a:lnTo>
                  <a:lnTo>
                    <a:pt x="515" y="1165"/>
                  </a:lnTo>
                  <a:lnTo>
                    <a:pt x="513" y="1165"/>
                  </a:lnTo>
                  <a:lnTo>
                    <a:pt x="511" y="1165"/>
                  </a:lnTo>
                  <a:lnTo>
                    <a:pt x="506" y="1165"/>
                  </a:lnTo>
                  <a:lnTo>
                    <a:pt x="504" y="1166"/>
                  </a:lnTo>
                  <a:lnTo>
                    <a:pt x="499" y="1166"/>
                  </a:lnTo>
                  <a:lnTo>
                    <a:pt x="494" y="1166"/>
                  </a:lnTo>
                  <a:lnTo>
                    <a:pt x="488" y="1167"/>
                  </a:lnTo>
                  <a:lnTo>
                    <a:pt x="483" y="1167"/>
                  </a:lnTo>
                  <a:lnTo>
                    <a:pt x="476" y="1167"/>
                  </a:lnTo>
                  <a:lnTo>
                    <a:pt x="470" y="1167"/>
                  </a:lnTo>
                  <a:lnTo>
                    <a:pt x="463" y="1168"/>
                  </a:lnTo>
                  <a:lnTo>
                    <a:pt x="457" y="1169"/>
                  </a:lnTo>
                  <a:lnTo>
                    <a:pt x="449" y="1169"/>
                  </a:lnTo>
                  <a:lnTo>
                    <a:pt x="442" y="1169"/>
                  </a:lnTo>
                  <a:lnTo>
                    <a:pt x="434" y="1171"/>
                  </a:lnTo>
                  <a:lnTo>
                    <a:pt x="425" y="1171"/>
                  </a:lnTo>
                  <a:lnTo>
                    <a:pt x="417" y="1171"/>
                  </a:lnTo>
                  <a:lnTo>
                    <a:pt x="409" y="1172"/>
                  </a:lnTo>
                  <a:lnTo>
                    <a:pt x="399" y="1172"/>
                  </a:lnTo>
                  <a:lnTo>
                    <a:pt x="391" y="1173"/>
                  </a:lnTo>
                  <a:lnTo>
                    <a:pt x="381" y="1173"/>
                  </a:lnTo>
                  <a:lnTo>
                    <a:pt x="372" y="1173"/>
                  </a:lnTo>
                  <a:lnTo>
                    <a:pt x="363" y="1174"/>
                  </a:lnTo>
                  <a:lnTo>
                    <a:pt x="353" y="1174"/>
                  </a:lnTo>
                  <a:lnTo>
                    <a:pt x="342" y="1175"/>
                  </a:lnTo>
                  <a:lnTo>
                    <a:pt x="333" y="1175"/>
                  </a:lnTo>
                  <a:lnTo>
                    <a:pt x="322" y="1176"/>
                  </a:lnTo>
                  <a:lnTo>
                    <a:pt x="313" y="1176"/>
                  </a:lnTo>
                  <a:lnTo>
                    <a:pt x="303" y="1176"/>
                  </a:lnTo>
                  <a:lnTo>
                    <a:pt x="293" y="1176"/>
                  </a:lnTo>
                  <a:lnTo>
                    <a:pt x="282" y="1176"/>
                  </a:lnTo>
                  <a:lnTo>
                    <a:pt x="272" y="1178"/>
                  </a:lnTo>
                  <a:lnTo>
                    <a:pt x="262" y="1178"/>
                  </a:lnTo>
                  <a:lnTo>
                    <a:pt x="251" y="1178"/>
                  </a:lnTo>
                  <a:lnTo>
                    <a:pt x="242" y="1178"/>
                  </a:lnTo>
                  <a:lnTo>
                    <a:pt x="232" y="1178"/>
                  </a:lnTo>
                  <a:lnTo>
                    <a:pt x="221" y="1178"/>
                  </a:lnTo>
                  <a:lnTo>
                    <a:pt x="211" y="1178"/>
                  </a:lnTo>
                  <a:lnTo>
                    <a:pt x="201" y="1176"/>
                  </a:lnTo>
                  <a:lnTo>
                    <a:pt x="192" y="1176"/>
                  </a:lnTo>
                  <a:lnTo>
                    <a:pt x="182" y="1176"/>
                  </a:lnTo>
                  <a:lnTo>
                    <a:pt x="173" y="1176"/>
                  </a:lnTo>
                  <a:lnTo>
                    <a:pt x="165" y="1175"/>
                  </a:lnTo>
                  <a:lnTo>
                    <a:pt x="156" y="1175"/>
                  </a:lnTo>
                  <a:lnTo>
                    <a:pt x="147" y="1174"/>
                  </a:lnTo>
                  <a:lnTo>
                    <a:pt x="138" y="1174"/>
                  </a:lnTo>
                  <a:lnTo>
                    <a:pt x="130" y="1173"/>
                  </a:lnTo>
                  <a:lnTo>
                    <a:pt x="122" y="1172"/>
                  </a:lnTo>
                  <a:lnTo>
                    <a:pt x="115" y="1171"/>
                  </a:lnTo>
                  <a:lnTo>
                    <a:pt x="106" y="1171"/>
                  </a:lnTo>
                  <a:lnTo>
                    <a:pt x="99" y="1168"/>
                  </a:lnTo>
                  <a:lnTo>
                    <a:pt x="93" y="1168"/>
                  </a:lnTo>
                  <a:lnTo>
                    <a:pt x="86" y="1167"/>
                  </a:lnTo>
                  <a:lnTo>
                    <a:pt x="80" y="1165"/>
                  </a:lnTo>
                  <a:lnTo>
                    <a:pt x="76" y="1163"/>
                  </a:lnTo>
                  <a:lnTo>
                    <a:pt x="71" y="1162"/>
                  </a:lnTo>
                  <a:lnTo>
                    <a:pt x="65" y="1160"/>
                  </a:lnTo>
                  <a:lnTo>
                    <a:pt x="61" y="1159"/>
                  </a:lnTo>
                  <a:lnTo>
                    <a:pt x="57" y="1157"/>
                  </a:lnTo>
                  <a:lnTo>
                    <a:pt x="54" y="1155"/>
                  </a:lnTo>
                  <a:lnTo>
                    <a:pt x="51" y="1153"/>
                  </a:lnTo>
                  <a:lnTo>
                    <a:pt x="47" y="1149"/>
                  </a:lnTo>
                  <a:lnTo>
                    <a:pt x="44" y="1146"/>
                  </a:lnTo>
                  <a:lnTo>
                    <a:pt x="41" y="1142"/>
                  </a:lnTo>
                  <a:lnTo>
                    <a:pt x="38" y="1138"/>
                  </a:lnTo>
                  <a:lnTo>
                    <a:pt x="34" y="1134"/>
                  </a:lnTo>
                  <a:lnTo>
                    <a:pt x="32" y="1129"/>
                  </a:lnTo>
                  <a:lnTo>
                    <a:pt x="29" y="1124"/>
                  </a:lnTo>
                  <a:lnTo>
                    <a:pt x="26" y="1118"/>
                  </a:lnTo>
                  <a:lnTo>
                    <a:pt x="23" y="1112"/>
                  </a:lnTo>
                  <a:lnTo>
                    <a:pt x="21" y="1105"/>
                  </a:lnTo>
                  <a:lnTo>
                    <a:pt x="19" y="1099"/>
                  </a:lnTo>
                  <a:lnTo>
                    <a:pt x="16" y="1092"/>
                  </a:lnTo>
                  <a:lnTo>
                    <a:pt x="14" y="1085"/>
                  </a:lnTo>
                  <a:lnTo>
                    <a:pt x="13" y="1077"/>
                  </a:lnTo>
                  <a:lnTo>
                    <a:pt x="12" y="1070"/>
                  </a:lnTo>
                  <a:lnTo>
                    <a:pt x="9" y="1060"/>
                  </a:lnTo>
                  <a:lnTo>
                    <a:pt x="8" y="1052"/>
                  </a:lnTo>
                  <a:lnTo>
                    <a:pt x="6" y="1042"/>
                  </a:lnTo>
                  <a:lnTo>
                    <a:pt x="4" y="1034"/>
                  </a:lnTo>
                  <a:lnTo>
                    <a:pt x="3" y="1023"/>
                  </a:lnTo>
                  <a:lnTo>
                    <a:pt x="2" y="1014"/>
                  </a:lnTo>
                  <a:lnTo>
                    <a:pt x="1" y="1004"/>
                  </a:lnTo>
                  <a:lnTo>
                    <a:pt x="1" y="994"/>
                  </a:lnTo>
                  <a:lnTo>
                    <a:pt x="0" y="983"/>
                  </a:lnTo>
                  <a:lnTo>
                    <a:pt x="0" y="971"/>
                  </a:lnTo>
                  <a:lnTo>
                    <a:pt x="0" y="961"/>
                  </a:lnTo>
                  <a:lnTo>
                    <a:pt x="0" y="950"/>
                  </a:lnTo>
                  <a:lnTo>
                    <a:pt x="0" y="937"/>
                  </a:lnTo>
                  <a:lnTo>
                    <a:pt x="0" y="926"/>
                  </a:lnTo>
                  <a:lnTo>
                    <a:pt x="0" y="913"/>
                  </a:lnTo>
                  <a:lnTo>
                    <a:pt x="1" y="902"/>
                  </a:lnTo>
                  <a:lnTo>
                    <a:pt x="1" y="888"/>
                  </a:lnTo>
                  <a:lnTo>
                    <a:pt x="2" y="876"/>
                  </a:lnTo>
                  <a:lnTo>
                    <a:pt x="3" y="863"/>
                  </a:lnTo>
                  <a:lnTo>
                    <a:pt x="4" y="850"/>
                  </a:lnTo>
                  <a:lnTo>
                    <a:pt x="7" y="836"/>
                  </a:lnTo>
                  <a:lnTo>
                    <a:pt x="8" y="823"/>
                  </a:lnTo>
                  <a:lnTo>
                    <a:pt x="10" y="810"/>
                  </a:lnTo>
                  <a:lnTo>
                    <a:pt x="13" y="796"/>
                  </a:lnTo>
                  <a:lnTo>
                    <a:pt x="15" y="781"/>
                  </a:lnTo>
                  <a:lnTo>
                    <a:pt x="17" y="767"/>
                  </a:lnTo>
                  <a:lnTo>
                    <a:pt x="21" y="753"/>
                  </a:lnTo>
                  <a:lnTo>
                    <a:pt x="23" y="739"/>
                  </a:lnTo>
                  <a:lnTo>
                    <a:pt x="27" y="724"/>
                  </a:lnTo>
                  <a:lnTo>
                    <a:pt x="31" y="710"/>
                  </a:lnTo>
                  <a:lnTo>
                    <a:pt x="34" y="695"/>
                  </a:lnTo>
                  <a:lnTo>
                    <a:pt x="39" y="681"/>
                  </a:lnTo>
                  <a:lnTo>
                    <a:pt x="42" y="665"/>
                  </a:lnTo>
                  <a:lnTo>
                    <a:pt x="47" y="651"/>
                  </a:lnTo>
                  <a:lnTo>
                    <a:pt x="52" y="636"/>
                  </a:lnTo>
                  <a:lnTo>
                    <a:pt x="57" y="620"/>
                  </a:lnTo>
                  <a:lnTo>
                    <a:pt x="61" y="605"/>
                  </a:lnTo>
                  <a:lnTo>
                    <a:pt x="67" y="590"/>
                  </a:lnTo>
                  <a:lnTo>
                    <a:pt x="74" y="575"/>
                  </a:lnTo>
                  <a:lnTo>
                    <a:pt x="80" y="561"/>
                  </a:lnTo>
                  <a:lnTo>
                    <a:pt x="86" y="544"/>
                  </a:lnTo>
                  <a:lnTo>
                    <a:pt x="93" y="530"/>
                  </a:lnTo>
                  <a:lnTo>
                    <a:pt x="99" y="513"/>
                  </a:lnTo>
                  <a:lnTo>
                    <a:pt x="108" y="499"/>
                  </a:lnTo>
                  <a:lnTo>
                    <a:pt x="115" y="484"/>
                  </a:lnTo>
                  <a:lnTo>
                    <a:pt x="123" y="468"/>
                  </a:lnTo>
                  <a:lnTo>
                    <a:pt x="131" y="453"/>
                  </a:lnTo>
                  <a:lnTo>
                    <a:pt x="141" y="439"/>
                  </a:lnTo>
                  <a:lnTo>
                    <a:pt x="148" y="422"/>
                  </a:lnTo>
                  <a:lnTo>
                    <a:pt x="157" y="408"/>
                  </a:lnTo>
                  <a:lnTo>
                    <a:pt x="167" y="392"/>
                  </a:lnTo>
                  <a:lnTo>
                    <a:pt x="176" y="378"/>
                  </a:lnTo>
                  <a:lnTo>
                    <a:pt x="186" y="364"/>
                  </a:lnTo>
                  <a:lnTo>
                    <a:pt x="197" y="350"/>
                  </a:lnTo>
                  <a:lnTo>
                    <a:pt x="206" y="335"/>
                  </a:lnTo>
                  <a:lnTo>
                    <a:pt x="218" y="324"/>
                  </a:lnTo>
                  <a:lnTo>
                    <a:pt x="227" y="311"/>
                  </a:lnTo>
                  <a:lnTo>
                    <a:pt x="239" y="297"/>
                  </a:lnTo>
                  <a:lnTo>
                    <a:pt x="250" y="284"/>
                  </a:lnTo>
                  <a:lnTo>
                    <a:pt x="261" y="273"/>
                  </a:lnTo>
                  <a:lnTo>
                    <a:pt x="272" y="261"/>
                  </a:lnTo>
                  <a:lnTo>
                    <a:pt x="284" y="249"/>
                  </a:lnTo>
                  <a:lnTo>
                    <a:pt x="296" y="238"/>
                  </a:lnTo>
                  <a:lnTo>
                    <a:pt x="308" y="226"/>
                  </a:lnTo>
                  <a:lnTo>
                    <a:pt x="320" y="216"/>
                  </a:lnTo>
                  <a:lnTo>
                    <a:pt x="332" y="204"/>
                  </a:lnTo>
                  <a:lnTo>
                    <a:pt x="344" y="194"/>
                  </a:lnTo>
                  <a:lnTo>
                    <a:pt x="355" y="184"/>
                  </a:lnTo>
                  <a:lnTo>
                    <a:pt x="368" y="174"/>
                  </a:lnTo>
                  <a:lnTo>
                    <a:pt x="380" y="165"/>
                  </a:lnTo>
                  <a:lnTo>
                    <a:pt x="393" y="155"/>
                  </a:lnTo>
                  <a:lnTo>
                    <a:pt x="406" y="146"/>
                  </a:lnTo>
                  <a:lnTo>
                    <a:pt x="418" y="136"/>
                  </a:lnTo>
                  <a:lnTo>
                    <a:pt x="431" y="128"/>
                  </a:lnTo>
                  <a:lnTo>
                    <a:pt x="444" y="120"/>
                  </a:lnTo>
                  <a:lnTo>
                    <a:pt x="457" y="112"/>
                  </a:lnTo>
                  <a:lnTo>
                    <a:pt x="469" y="104"/>
                  </a:lnTo>
                  <a:lnTo>
                    <a:pt x="482" y="97"/>
                  </a:lnTo>
                  <a:lnTo>
                    <a:pt x="495" y="90"/>
                  </a:lnTo>
                  <a:lnTo>
                    <a:pt x="507" y="83"/>
                  </a:lnTo>
                  <a:lnTo>
                    <a:pt x="520" y="77"/>
                  </a:lnTo>
                  <a:lnTo>
                    <a:pt x="532" y="70"/>
                  </a:lnTo>
                  <a:lnTo>
                    <a:pt x="545" y="64"/>
                  </a:lnTo>
                  <a:lnTo>
                    <a:pt x="557" y="58"/>
                  </a:lnTo>
                  <a:lnTo>
                    <a:pt x="569" y="52"/>
                  </a:lnTo>
                  <a:lnTo>
                    <a:pt x="582" y="47"/>
                  </a:lnTo>
                  <a:lnTo>
                    <a:pt x="594" y="41"/>
                  </a:lnTo>
                  <a:lnTo>
                    <a:pt x="606" y="38"/>
                  </a:lnTo>
                  <a:lnTo>
                    <a:pt x="617" y="33"/>
                  </a:lnTo>
                  <a:lnTo>
                    <a:pt x="629" y="28"/>
                  </a:lnTo>
                  <a:lnTo>
                    <a:pt x="641" y="25"/>
                  </a:lnTo>
                  <a:lnTo>
                    <a:pt x="653" y="21"/>
                  </a:lnTo>
                  <a:lnTo>
                    <a:pt x="664" y="18"/>
                  </a:lnTo>
                  <a:lnTo>
                    <a:pt x="676" y="14"/>
                  </a:lnTo>
                  <a:lnTo>
                    <a:pt x="686" y="12"/>
                  </a:lnTo>
                  <a:lnTo>
                    <a:pt x="697" y="9"/>
                  </a:lnTo>
                  <a:lnTo>
                    <a:pt x="708" y="7"/>
                  </a:lnTo>
                  <a:lnTo>
                    <a:pt x="718" y="4"/>
                  </a:lnTo>
                  <a:lnTo>
                    <a:pt x="728" y="3"/>
                  </a:lnTo>
                  <a:lnTo>
                    <a:pt x="738" y="2"/>
                  </a:lnTo>
                  <a:lnTo>
                    <a:pt x="748" y="1"/>
                  </a:lnTo>
                  <a:lnTo>
                    <a:pt x="757" y="0"/>
                  </a:lnTo>
                  <a:lnTo>
                    <a:pt x="767" y="0"/>
                  </a:lnTo>
                  <a:lnTo>
                    <a:pt x="776" y="0"/>
                  </a:lnTo>
                  <a:lnTo>
                    <a:pt x="783" y="0"/>
                  </a:lnTo>
                  <a:lnTo>
                    <a:pt x="792" y="0"/>
                  </a:lnTo>
                  <a:lnTo>
                    <a:pt x="800" y="0"/>
                  </a:lnTo>
                  <a:lnTo>
                    <a:pt x="808" y="1"/>
                  </a:lnTo>
                  <a:lnTo>
                    <a:pt x="815" y="2"/>
                  </a:lnTo>
                  <a:lnTo>
                    <a:pt x="823" y="3"/>
                  </a:lnTo>
                  <a:lnTo>
                    <a:pt x="830" y="6"/>
                  </a:lnTo>
                  <a:lnTo>
                    <a:pt x="837" y="8"/>
                  </a:lnTo>
                  <a:lnTo>
                    <a:pt x="839" y="8"/>
                  </a:lnTo>
                  <a:lnTo>
                    <a:pt x="843" y="10"/>
                  </a:lnTo>
                  <a:lnTo>
                    <a:pt x="845" y="13"/>
                  </a:lnTo>
                  <a:lnTo>
                    <a:pt x="849" y="16"/>
                  </a:lnTo>
                  <a:lnTo>
                    <a:pt x="852" y="20"/>
                  </a:lnTo>
                  <a:lnTo>
                    <a:pt x="856" y="25"/>
                  </a:lnTo>
                  <a:lnTo>
                    <a:pt x="859" y="29"/>
                  </a:lnTo>
                  <a:lnTo>
                    <a:pt x="863" y="36"/>
                  </a:lnTo>
                  <a:lnTo>
                    <a:pt x="868" y="41"/>
                  </a:lnTo>
                  <a:lnTo>
                    <a:pt x="871" y="48"/>
                  </a:lnTo>
                  <a:lnTo>
                    <a:pt x="875" y="57"/>
                  </a:lnTo>
                  <a:lnTo>
                    <a:pt x="879" y="64"/>
                  </a:lnTo>
                  <a:lnTo>
                    <a:pt x="884" y="72"/>
                  </a:lnTo>
                  <a:lnTo>
                    <a:pt x="888" y="80"/>
                  </a:lnTo>
                  <a:lnTo>
                    <a:pt x="894" y="90"/>
                  </a:lnTo>
                  <a:lnTo>
                    <a:pt x="897" y="99"/>
                  </a:lnTo>
                  <a:lnTo>
                    <a:pt x="902" y="109"/>
                  </a:lnTo>
                  <a:lnTo>
                    <a:pt x="907" y="118"/>
                  </a:lnTo>
                  <a:lnTo>
                    <a:pt x="911" y="129"/>
                  </a:lnTo>
                  <a:lnTo>
                    <a:pt x="916" y="140"/>
                  </a:lnTo>
                  <a:lnTo>
                    <a:pt x="920" y="150"/>
                  </a:lnTo>
                  <a:lnTo>
                    <a:pt x="925" y="161"/>
                  </a:lnTo>
                  <a:lnTo>
                    <a:pt x="929" y="173"/>
                  </a:lnTo>
                  <a:lnTo>
                    <a:pt x="934" y="185"/>
                  </a:lnTo>
                  <a:lnTo>
                    <a:pt x="939" y="195"/>
                  </a:lnTo>
                  <a:lnTo>
                    <a:pt x="943" y="208"/>
                  </a:lnTo>
                  <a:lnTo>
                    <a:pt x="948" y="219"/>
                  </a:lnTo>
                  <a:lnTo>
                    <a:pt x="953" y="232"/>
                  </a:lnTo>
                  <a:lnTo>
                    <a:pt x="958" y="244"/>
                  </a:lnTo>
                  <a:lnTo>
                    <a:pt x="962" y="257"/>
                  </a:lnTo>
                  <a:lnTo>
                    <a:pt x="967" y="269"/>
                  </a:lnTo>
                  <a:lnTo>
                    <a:pt x="972" y="282"/>
                  </a:lnTo>
                  <a:lnTo>
                    <a:pt x="975" y="293"/>
                  </a:lnTo>
                  <a:lnTo>
                    <a:pt x="980" y="306"/>
                  </a:lnTo>
                  <a:lnTo>
                    <a:pt x="984" y="318"/>
                  </a:lnTo>
                  <a:lnTo>
                    <a:pt x="990" y="329"/>
                  </a:lnTo>
                  <a:lnTo>
                    <a:pt x="993" y="341"/>
                  </a:lnTo>
                  <a:lnTo>
                    <a:pt x="998" y="353"/>
                  </a:lnTo>
                  <a:lnTo>
                    <a:pt x="1002" y="365"/>
                  </a:lnTo>
                  <a:lnTo>
                    <a:pt x="1006" y="377"/>
                  </a:lnTo>
                  <a:lnTo>
                    <a:pt x="1010" y="388"/>
                  </a:lnTo>
                  <a:lnTo>
                    <a:pt x="1013" y="398"/>
                  </a:lnTo>
                  <a:lnTo>
                    <a:pt x="1017" y="409"/>
                  </a:lnTo>
                  <a:lnTo>
                    <a:pt x="1021" y="420"/>
                  </a:lnTo>
                  <a:lnTo>
                    <a:pt x="1024" y="430"/>
                  </a:lnTo>
                  <a:lnTo>
                    <a:pt x="1028" y="441"/>
                  </a:lnTo>
                  <a:lnTo>
                    <a:pt x="1031" y="450"/>
                  </a:lnTo>
                  <a:lnTo>
                    <a:pt x="1035" y="460"/>
                  </a:lnTo>
                  <a:lnTo>
                    <a:pt x="1037" y="468"/>
                  </a:lnTo>
                  <a:lnTo>
                    <a:pt x="1040" y="477"/>
                  </a:lnTo>
                  <a:lnTo>
                    <a:pt x="1042" y="484"/>
                  </a:lnTo>
                  <a:lnTo>
                    <a:pt x="1045" y="492"/>
                  </a:lnTo>
                  <a:lnTo>
                    <a:pt x="1048" y="499"/>
                  </a:lnTo>
                  <a:lnTo>
                    <a:pt x="1049" y="506"/>
                  </a:lnTo>
                  <a:lnTo>
                    <a:pt x="1051" y="511"/>
                  </a:lnTo>
                  <a:lnTo>
                    <a:pt x="1054" y="518"/>
                  </a:lnTo>
                  <a:lnTo>
                    <a:pt x="1055" y="522"/>
                  </a:lnTo>
                  <a:lnTo>
                    <a:pt x="1056" y="526"/>
                  </a:lnTo>
                  <a:lnTo>
                    <a:pt x="1057" y="530"/>
                  </a:lnTo>
                  <a:lnTo>
                    <a:pt x="1058" y="534"/>
                  </a:lnTo>
                  <a:lnTo>
                    <a:pt x="1060" y="536"/>
                  </a:lnTo>
                  <a:lnTo>
                    <a:pt x="1060" y="538"/>
                  </a:lnTo>
                  <a:lnTo>
                    <a:pt x="1061" y="539"/>
                  </a:lnTo>
                  <a:lnTo>
                    <a:pt x="1061" y="541"/>
                  </a:lnTo>
                  <a:lnTo>
                    <a:pt x="521" y="116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06" name="Freeform 405"/>
            <p:cNvSpPr>
              <a:spLocks/>
            </p:cNvSpPr>
            <p:nvPr/>
          </p:nvSpPr>
          <p:spPr bwMode="auto">
            <a:xfrm>
              <a:off x="1604" y="1364"/>
              <a:ext cx="356" cy="357"/>
            </a:xfrm>
            <a:custGeom>
              <a:avLst/>
              <a:gdLst>
                <a:gd name="T0" fmla="*/ 0 w 1069"/>
                <a:gd name="T1" fmla="*/ 0 h 1071"/>
                <a:gd name="T2" fmla="*/ 0 w 1069"/>
                <a:gd name="T3" fmla="*/ 0 h 1071"/>
                <a:gd name="T4" fmla="*/ 0 w 1069"/>
                <a:gd name="T5" fmla="*/ 0 h 1071"/>
                <a:gd name="T6" fmla="*/ 0 w 1069"/>
                <a:gd name="T7" fmla="*/ 0 h 1071"/>
                <a:gd name="T8" fmla="*/ 0 w 1069"/>
                <a:gd name="T9" fmla="*/ 0 h 1071"/>
                <a:gd name="T10" fmla="*/ 0 w 1069"/>
                <a:gd name="T11" fmla="*/ 0 h 1071"/>
                <a:gd name="T12" fmla="*/ 0 w 1069"/>
                <a:gd name="T13" fmla="*/ 0 h 1071"/>
                <a:gd name="T14" fmla="*/ 0 w 1069"/>
                <a:gd name="T15" fmla="*/ 0 h 1071"/>
                <a:gd name="T16" fmla="*/ 0 w 1069"/>
                <a:gd name="T17" fmla="*/ 0 h 1071"/>
                <a:gd name="T18" fmla="*/ 0 w 1069"/>
                <a:gd name="T19" fmla="*/ 0 h 1071"/>
                <a:gd name="T20" fmla="*/ 0 w 1069"/>
                <a:gd name="T21" fmla="*/ 0 h 1071"/>
                <a:gd name="T22" fmla="*/ 0 w 1069"/>
                <a:gd name="T23" fmla="*/ 0 h 1071"/>
                <a:gd name="T24" fmla="*/ 0 w 1069"/>
                <a:gd name="T25" fmla="*/ 0 h 1071"/>
                <a:gd name="T26" fmla="*/ 0 w 1069"/>
                <a:gd name="T27" fmla="*/ 0 h 1071"/>
                <a:gd name="T28" fmla="*/ 0 w 1069"/>
                <a:gd name="T29" fmla="*/ 0 h 1071"/>
                <a:gd name="T30" fmla="*/ 0 w 1069"/>
                <a:gd name="T31" fmla="*/ 0 h 1071"/>
                <a:gd name="T32" fmla="*/ 0 w 1069"/>
                <a:gd name="T33" fmla="*/ 0 h 1071"/>
                <a:gd name="T34" fmla="*/ 0 w 1069"/>
                <a:gd name="T35" fmla="*/ 0 h 1071"/>
                <a:gd name="T36" fmla="*/ 0 w 1069"/>
                <a:gd name="T37" fmla="*/ 0 h 1071"/>
                <a:gd name="T38" fmla="*/ 0 w 1069"/>
                <a:gd name="T39" fmla="*/ 0 h 1071"/>
                <a:gd name="T40" fmla="*/ 0 w 1069"/>
                <a:gd name="T41" fmla="*/ 0 h 1071"/>
                <a:gd name="T42" fmla="*/ 0 w 1069"/>
                <a:gd name="T43" fmla="*/ 0 h 1071"/>
                <a:gd name="T44" fmla="*/ 0 w 1069"/>
                <a:gd name="T45" fmla="*/ 0 h 1071"/>
                <a:gd name="T46" fmla="*/ 0 w 1069"/>
                <a:gd name="T47" fmla="*/ 0 h 1071"/>
                <a:gd name="T48" fmla="*/ 0 w 1069"/>
                <a:gd name="T49" fmla="*/ 0 h 1071"/>
                <a:gd name="T50" fmla="*/ 0 w 1069"/>
                <a:gd name="T51" fmla="*/ 0 h 1071"/>
                <a:gd name="T52" fmla="*/ 0 w 1069"/>
                <a:gd name="T53" fmla="*/ 0 h 1071"/>
                <a:gd name="T54" fmla="*/ 0 w 1069"/>
                <a:gd name="T55" fmla="*/ 0 h 1071"/>
                <a:gd name="T56" fmla="*/ 0 w 1069"/>
                <a:gd name="T57" fmla="*/ 0 h 1071"/>
                <a:gd name="T58" fmla="*/ 0 w 1069"/>
                <a:gd name="T59" fmla="*/ 0 h 1071"/>
                <a:gd name="T60" fmla="*/ 0 w 1069"/>
                <a:gd name="T61" fmla="*/ 0 h 1071"/>
                <a:gd name="T62" fmla="*/ 0 w 1069"/>
                <a:gd name="T63" fmla="*/ 0 h 1071"/>
                <a:gd name="T64" fmla="*/ 0 w 1069"/>
                <a:gd name="T65" fmla="*/ 0 h 1071"/>
                <a:gd name="T66" fmla="*/ 0 w 1069"/>
                <a:gd name="T67" fmla="*/ 0 h 1071"/>
                <a:gd name="T68" fmla="*/ 0 w 1069"/>
                <a:gd name="T69" fmla="*/ 0 h 1071"/>
                <a:gd name="T70" fmla="*/ 0 w 1069"/>
                <a:gd name="T71" fmla="*/ 0 h 1071"/>
                <a:gd name="T72" fmla="*/ 0 w 1069"/>
                <a:gd name="T73" fmla="*/ 0 h 1071"/>
                <a:gd name="T74" fmla="*/ 0 w 1069"/>
                <a:gd name="T75" fmla="*/ 0 h 1071"/>
                <a:gd name="T76" fmla="*/ 0 w 1069"/>
                <a:gd name="T77" fmla="*/ 0 h 1071"/>
                <a:gd name="T78" fmla="*/ 0 w 1069"/>
                <a:gd name="T79" fmla="*/ 0 h 1071"/>
                <a:gd name="T80" fmla="*/ 0 w 1069"/>
                <a:gd name="T81" fmla="*/ 0 h 1071"/>
                <a:gd name="T82" fmla="*/ 0 w 1069"/>
                <a:gd name="T83" fmla="*/ 0 h 1071"/>
                <a:gd name="T84" fmla="*/ 0 w 1069"/>
                <a:gd name="T85" fmla="*/ 0 h 1071"/>
                <a:gd name="T86" fmla="*/ 0 w 1069"/>
                <a:gd name="T87" fmla="*/ 0 h 1071"/>
                <a:gd name="T88" fmla="*/ 0 w 1069"/>
                <a:gd name="T89" fmla="*/ 0 h 1071"/>
                <a:gd name="T90" fmla="*/ 0 w 1069"/>
                <a:gd name="T91" fmla="*/ 0 h 1071"/>
                <a:gd name="T92" fmla="*/ 0 w 1069"/>
                <a:gd name="T93" fmla="*/ 0 h 1071"/>
                <a:gd name="T94" fmla="*/ 0 w 1069"/>
                <a:gd name="T95" fmla="*/ 0 h 1071"/>
                <a:gd name="T96" fmla="*/ 0 w 1069"/>
                <a:gd name="T97" fmla="*/ 0 h 1071"/>
                <a:gd name="T98" fmla="*/ 0 w 1069"/>
                <a:gd name="T99" fmla="*/ 0 h 1071"/>
                <a:gd name="T100" fmla="*/ 0 w 1069"/>
                <a:gd name="T101" fmla="*/ 0 h 1071"/>
                <a:gd name="T102" fmla="*/ 0 w 1069"/>
                <a:gd name="T103" fmla="*/ 0 h 1071"/>
                <a:gd name="T104" fmla="*/ 0 w 1069"/>
                <a:gd name="T105" fmla="*/ 0 h 1071"/>
                <a:gd name="T106" fmla="*/ 0 w 1069"/>
                <a:gd name="T107" fmla="*/ 0 h 1071"/>
                <a:gd name="T108" fmla="*/ 0 w 1069"/>
                <a:gd name="T109" fmla="*/ 0 h 1071"/>
                <a:gd name="T110" fmla="*/ 0 w 1069"/>
                <a:gd name="T111" fmla="*/ 0 h 1071"/>
                <a:gd name="T112" fmla="*/ 0 w 1069"/>
                <a:gd name="T113" fmla="*/ 0 h 1071"/>
                <a:gd name="T114" fmla="*/ 0 w 1069"/>
                <a:gd name="T115" fmla="*/ 0 h 1071"/>
                <a:gd name="T116" fmla="*/ 0 w 1069"/>
                <a:gd name="T117" fmla="*/ 0 h 1071"/>
                <a:gd name="T118" fmla="*/ 0 w 1069"/>
                <a:gd name="T119" fmla="*/ 0 h 1071"/>
                <a:gd name="T120" fmla="*/ 0 w 1069"/>
                <a:gd name="T121" fmla="*/ 0 h 107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69"/>
                <a:gd name="T184" fmla="*/ 0 h 1071"/>
                <a:gd name="T185" fmla="*/ 1069 w 1069"/>
                <a:gd name="T186" fmla="*/ 1071 h 107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69" h="1071">
                  <a:moveTo>
                    <a:pt x="274" y="235"/>
                  </a:moveTo>
                  <a:lnTo>
                    <a:pt x="273" y="234"/>
                  </a:lnTo>
                  <a:lnTo>
                    <a:pt x="268" y="230"/>
                  </a:lnTo>
                  <a:lnTo>
                    <a:pt x="264" y="227"/>
                  </a:lnTo>
                  <a:lnTo>
                    <a:pt x="261" y="224"/>
                  </a:lnTo>
                  <a:lnTo>
                    <a:pt x="256" y="221"/>
                  </a:lnTo>
                  <a:lnTo>
                    <a:pt x="252" y="218"/>
                  </a:lnTo>
                  <a:lnTo>
                    <a:pt x="249" y="217"/>
                  </a:lnTo>
                  <a:lnTo>
                    <a:pt x="245" y="215"/>
                  </a:lnTo>
                  <a:lnTo>
                    <a:pt x="242" y="214"/>
                  </a:lnTo>
                  <a:lnTo>
                    <a:pt x="239" y="212"/>
                  </a:lnTo>
                  <a:lnTo>
                    <a:pt x="236" y="210"/>
                  </a:lnTo>
                  <a:lnTo>
                    <a:pt x="232" y="209"/>
                  </a:lnTo>
                  <a:lnTo>
                    <a:pt x="227" y="208"/>
                  </a:lnTo>
                  <a:lnTo>
                    <a:pt x="224" y="207"/>
                  </a:lnTo>
                  <a:lnTo>
                    <a:pt x="219" y="204"/>
                  </a:lnTo>
                  <a:lnTo>
                    <a:pt x="216" y="204"/>
                  </a:lnTo>
                  <a:lnTo>
                    <a:pt x="211" y="203"/>
                  </a:lnTo>
                  <a:lnTo>
                    <a:pt x="206" y="202"/>
                  </a:lnTo>
                  <a:lnTo>
                    <a:pt x="200" y="201"/>
                  </a:lnTo>
                  <a:lnTo>
                    <a:pt x="195" y="201"/>
                  </a:lnTo>
                  <a:lnTo>
                    <a:pt x="191" y="201"/>
                  </a:lnTo>
                  <a:lnTo>
                    <a:pt x="185" y="201"/>
                  </a:lnTo>
                  <a:lnTo>
                    <a:pt x="182" y="201"/>
                  </a:lnTo>
                  <a:lnTo>
                    <a:pt x="179" y="201"/>
                  </a:lnTo>
                  <a:lnTo>
                    <a:pt x="175" y="201"/>
                  </a:lnTo>
                  <a:lnTo>
                    <a:pt x="173" y="201"/>
                  </a:lnTo>
                  <a:lnTo>
                    <a:pt x="169" y="201"/>
                  </a:lnTo>
                  <a:lnTo>
                    <a:pt x="167" y="201"/>
                  </a:lnTo>
                  <a:lnTo>
                    <a:pt x="165" y="201"/>
                  </a:lnTo>
                  <a:lnTo>
                    <a:pt x="161" y="202"/>
                  </a:lnTo>
                  <a:lnTo>
                    <a:pt x="159" y="202"/>
                  </a:lnTo>
                  <a:lnTo>
                    <a:pt x="155" y="202"/>
                  </a:lnTo>
                  <a:lnTo>
                    <a:pt x="152" y="203"/>
                  </a:lnTo>
                  <a:lnTo>
                    <a:pt x="149" y="203"/>
                  </a:lnTo>
                  <a:lnTo>
                    <a:pt x="146" y="204"/>
                  </a:lnTo>
                  <a:lnTo>
                    <a:pt x="143" y="204"/>
                  </a:lnTo>
                  <a:lnTo>
                    <a:pt x="140" y="205"/>
                  </a:lnTo>
                  <a:lnTo>
                    <a:pt x="137" y="207"/>
                  </a:lnTo>
                  <a:lnTo>
                    <a:pt x="135" y="208"/>
                  </a:lnTo>
                  <a:lnTo>
                    <a:pt x="131" y="209"/>
                  </a:lnTo>
                  <a:lnTo>
                    <a:pt x="128" y="209"/>
                  </a:lnTo>
                  <a:lnTo>
                    <a:pt x="126" y="210"/>
                  </a:lnTo>
                  <a:lnTo>
                    <a:pt x="120" y="212"/>
                  </a:lnTo>
                  <a:lnTo>
                    <a:pt x="115" y="216"/>
                  </a:lnTo>
                  <a:lnTo>
                    <a:pt x="109" y="220"/>
                  </a:lnTo>
                  <a:lnTo>
                    <a:pt x="103" y="222"/>
                  </a:lnTo>
                  <a:lnTo>
                    <a:pt x="98" y="226"/>
                  </a:lnTo>
                  <a:lnTo>
                    <a:pt x="94" y="229"/>
                  </a:lnTo>
                  <a:lnTo>
                    <a:pt x="89" y="233"/>
                  </a:lnTo>
                  <a:lnTo>
                    <a:pt x="84" y="237"/>
                  </a:lnTo>
                  <a:lnTo>
                    <a:pt x="79" y="242"/>
                  </a:lnTo>
                  <a:lnTo>
                    <a:pt x="76" y="247"/>
                  </a:lnTo>
                  <a:lnTo>
                    <a:pt x="71" y="252"/>
                  </a:lnTo>
                  <a:lnTo>
                    <a:pt x="67" y="256"/>
                  </a:lnTo>
                  <a:lnTo>
                    <a:pt x="66" y="259"/>
                  </a:lnTo>
                  <a:lnTo>
                    <a:pt x="65" y="261"/>
                  </a:lnTo>
                  <a:lnTo>
                    <a:pt x="63" y="265"/>
                  </a:lnTo>
                  <a:lnTo>
                    <a:pt x="63" y="268"/>
                  </a:lnTo>
                  <a:lnTo>
                    <a:pt x="60" y="271"/>
                  </a:lnTo>
                  <a:lnTo>
                    <a:pt x="59" y="273"/>
                  </a:lnTo>
                  <a:lnTo>
                    <a:pt x="58" y="277"/>
                  </a:lnTo>
                  <a:lnTo>
                    <a:pt x="57" y="279"/>
                  </a:lnTo>
                  <a:lnTo>
                    <a:pt x="56" y="282"/>
                  </a:lnTo>
                  <a:lnTo>
                    <a:pt x="54" y="286"/>
                  </a:lnTo>
                  <a:lnTo>
                    <a:pt x="54" y="288"/>
                  </a:lnTo>
                  <a:lnTo>
                    <a:pt x="54" y="292"/>
                  </a:lnTo>
                  <a:lnTo>
                    <a:pt x="53" y="295"/>
                  </a:lnTo>
                  <a:lnTo>
                    <a:pt x="52" y="299"/>
                  </a:lnTo>
                  <a:lnTo>
                    <a:pt x="52" y="303"/>
                  </a:lnTo>
                  <a:lnTo>
                    <a:pt x="52" y="306"/>
                  </a:lnTo>
                  <a:lnTo>
                    <a:pt x="51" y="310"/>
                  </a:lnTo>
                  <a:lnTo>
                    <a:pt x="51" y="313"/>
                  </a:lnTo>
                  <a:lnTo>
                    <a:pt x="51" y="317"/>
                  </a:lnTo>
                  <a:lnTo>
                    <a:pt x="52" y="322"/>
                  </a:lnTo>
                  <a:lnTo>
                    <a:pt x="52" y="324"/>
                  </a:lnTo>
                  <a:lnTo>
                    <a:pt x="52" y="328"/>
                  </a:lnTo>
                  <a:lnTo>
                    <a:pt x="52" y="331"/>
                  </a:lnTo>
                  <a:lnTo>
                    <a:pt x="53" y="335"/>
                  </a:lnTo>
                  <a:lnTo>
                    <a:pt x="53" y="337"/>
                  </a:lnTo>
                  <a:lnTo>
                    <a:pt x="54" y="341"/>
                  </a:lnTo>
                  <a:lnTo>
                    <a:pt x="54" y="344"/>
                  </a:lnTo>
                  <a:lnTo>
                    <a:pt x="56" y="347"/>
                  </a:lnTo>
                  <a:lnTo>
                    <a:pt x="57" y="352"/>
                  </a:lnTo>
                  <a:lnTo>
                    <a:pt x="59" y="358"/>
                  </a:lnTo>
                  <a:lnTo>
                    <a:pt x="62" y="363"/>
                  </a:lnTo>
                  <a:lnTo>
                    <a:pt x="64" y="368"/>
                  </a:lnTo>
                  <a:lnTo>
                    <a:pt x="67" y="371"/>
                  </a:lnTo>
                  <a:lnTo>
                    <a:pt x="70" y="376"/>
                  </a:lnTo>
                  <a:lnTo>
                    <a:pt x="73" y="380"/>
                  </a:lnTo>
                  <a:lnTo>
                    <a:pt x="77" y="384"/>
                  </a:lnTo>
                  <a:lnTo>
                    <a:pt x="79" y="387"/>
                  </a:lnTo>
                  <a:lnTo>
                    <a:pt x="84" y="390"/>
                  </a:lnTo>
                  <a:lnTo>
                    <a:pt x="88" y="393"/>
                  </a:lnTo>
                  <a:lnTo>
                    <a:pt x="92" y="395"/>
                  </a:lnTo>
                  <a:lnTo>
                    <a:pt x="95" y="398"/>
                  </a:lnTo>
                  <a:lnTo>
                    <a:pt x="99" y="400"/>
                  </a:lnTo>
                  <a:lnTo>
                    <a:pt x="102" y="401"/>
                  </a:lnTo>
                  <a:lnTo>
                    <a:pt x="107" y="403"/>
                  </a:lnTo>
                  <a:lnTo>
                    <a:pt x="110" y="405"/>
                  </a:lnTo>
                  <a:lnTo>
                    <a:pt x="114" y="406"/>
                  </a:lnTo>
                  <a:lnTo>
                    <a:pt x="117" y="408"/>
                  </a:lnTo>
                  <a:lnTo>
                    <a:pt x="121" y="409"/>
                  </a:lnTo>
                  <a:lnTo>
                    <a:pt x="124" y="411"/>
                  </a:lnTo>
                  <a:lnTo>
                    <a:pt x="128" y="411"/>
                  </a:lnTo>
                  <a:lnTo>
                    <a:pt x="131" y="412"/>
                  </a:lnTo>
                  <a:lnTo>
                    <a:pt x="134" y="413"/>
                  </a:lnTo>
                  <a:lnTo>
                    <a:pt x="139" y="415"/>
                  </a:lnTo>
                  <a:lnTo>
                    <a:pt x="143" y="416"/>
                  </a:lnTo>
                  <a:lnTo>
                    <a:pt x="144" y="419"/>
                  </a:lnTo>
                  <a:lnTo>
                    <a:pt x="144" y="424"/>
                  </a:lnTo>
                  <a:lnTo>
                    <a:pt x="143" y="427"/>
                  </a:lnTo>
                  <a:lnTo>
                    <a:pt x="142" y="431"/>
                  </a:lnTo>
                  <a:lnTo>
                    <a:pt x="140" y="434"/>
                  </a:lnTo>
                  <a:lnTo>
                    <a:pt x="139" y="439"/>
                  </a:lnTo>
                  <a:lnTo>
                    <a:pt x="135" y="444"/>
                  </a:lnTo>
                  <a:lnTo>
                    <a:pt x="131" y="449"/>
                  </a:lnTo>
                  <a:lnTo>
                    <a:pt x="130" y="451"/>
                  </a:lnTo>
                  <a:lnTo>
                    <a:pt x="128" y="454"/>
                  </a:lnTo>
                  <a:lnTo>
                    <a:pt x="127" y="457"/>
                  </a:lnTo>
                  <a:lnTo>
                    <a:pt x="126" y="460"/>
                  </a:lnTo>
                  <a:lnTo>
                    <a:pt x="122" y="463"/>
                  </a:lnTo>
                  <a:lnTo>
                    <a:pt x="121" y="466"/>
                  </a:lnTo>
                  <a:lnTo>
                    <a:pt x="118" y="470"/>
                  </a:lnTo>
                  <a:lnTo>
                    <a:pt x="116" y="472"/>
                  </a:lnTo>
                  <a:lnTo>
                    <a:pt x="114" y="476"/>
                  </a:lnTo>
                  <a:lnTo>
                    <a:pt x="111" y="478"/>
                  </a:lnTo>
                  <a:lnTo>
                    <a:pt x="110" y="482"/>
                  </a:lnTo>
                  <a:lnTo>
                    <a:pt x="108" y="485"/>
                  </a:lnTo>
                  <a:lnTo>
                    <a:pt x="105" y="489"/>
                  </a:lnTo>
                  <a:lnTo>
                    <a:pt x="102" y="492"/>
                  </a:lnTo>
                  <a:lnTo>
                    <a:pt x="99" y="495"/>
                  </a:lnTo>
                  <a:lnTo>
                    <a:pt x="97" y="498"/>
                  </a:lnTo>
                  <a:lnTo>
                    <a:pt x="95" y="502"/>
                  </a:lnTo>
                  <a:lnTo>
                    <a:pt x="92" y="505"/>
                  </a:lnTo>
                  <a:lnTo>
                    <a:pt x="89" y="509"/>
                  </a:lnTo>
                  <a:lnTo>
                    <a:pt x="86" y="514"/>
                  </a:lnTo>
                  <a:lnTo>
                    <a:pt x="84" y="516"/>
                  </a:lnTo>
                  <a:lnTo>
                    <a:pt x="82" y="520"/>
                  </a:lnTo>
                  <a:lnTo>
                    <a:pt x="78" y="523"/>
                  </a:lnTo>
                  <a:lnTo>
                    <a:pt x="77" y="528"/>
                  </a:lnTo>
                  <a:lnTo>
                    <a:pt x="73" y="530"/>
                  </a:lnTo>
                  <a:lnTo>
                    <a:pt x="72" y="535"/>
                  </a:lnTo>
                  <a:lnTo>
                    <a:pt x="69" y="537"/>
                  </a:lnTo>
                  <a:lnTo>
                    <a:pt x="67" y="542"/>
                  </a:lnTo>
                  <a:lnTo>
                    <a:pt x="64" y="546"/>
                  </a:lnTo>
                  <a:lnTo>
                    <a:pt x="62" y="549"/>
                  </a:lnTo>
                  <a:lnTo>
                    <a:pt x="59" y="553"/>
                  </a:lnTo>
                  <a:lnTo>
                    <a:pt x="57" y="556"/>
                  </a:lnTo>
                  <a:lnTo>
                    <a:pt x="54" y="559"/>
                  </a:lnTo>
                  <a:lnTo>
                    <a:pt x="52" y="562"/>
                  </a:lnTo>
                  <a:lnTo>
                    <a:pt x="50" y="566"/>
                  </a:lnTo>
                  <a:lnTo>
                    <a:pt x="48" y="570"/>
                  </a:lnTo>
                  <a:lnTo>
                    <a:pt x="45" y="573"/>
                  </a:lnTo>
                  <a:lnTo>
                    <a:pt x="44" y="577"/>
                  </a:lnTo>
                  <a:lnTo>
                    <a:pt x="41" y="579"/>
                  </a:lnTo>
                  <a:lnTo>
                    <a:pt x="39" y="583"/>
                  </a:lnTo>
                  <a:lnTo>
                    <a:pt x="38" y="586"/>
                  </a:lnTo>
                  <a:lnTo>
                    <a:pt x="35" y="590"/>
                  </a:lnTo>
                  <a:lnTo>
                    <a:pt x="34" y="592"/>
                  </a:lnTo>
                  <a:lnTo>
                    <a:pt x="33" y="596"/>
                  </a:lnTo>
                  <a:lnTo>
                    <a:pt x="31" y="598"/>
                  </a:lnTo>
                  <a:lnTo>
                    <a:pt x="29" y="602"/>
                  </a:lnTo>
                  <a:lnTo>
                    <a:pt x="27" y="604"/>
                  </a:lnTo>
                  <a:lnTo>
                    <a:pt x="26" y="607"/>
                  </a:lnTo>
                  <a:lnTo>
                    <a:pt x="25" y="611"/>
                  </a:lnTo>
                  <a:lnTo>
                    <a:pt x="22" y="613"/>
                  </a:lnTo>
                  <a:lnTo>
                    <a:pt x="21" y="617"/>
                  </a:lnTo>
                  <a:lnTo>
                    <a:pt x="20" y="621"/>
                  </a:lnTo>
                  <a:lnTo>
                    <a:pt x="19" y="623"/>
                  </a:lnTo>
                  <a:lnTo>
                    <a:pt x="16" y="626"/>
                  </a:lnTo>
                  <a:lnTo>
                    <a:pt x="15" y="630"/>
                  </a:lnTo>
                  <a:lnTo>
                    <a:pt x="15" y="632"/>
                  </a:lnTo>
                  <a:lnTo>
                    <a:pt x="13" y="636"/>
                  </a:lnTo>
                  <a:lnTo>
                    <a:pt x="12" y="639"/>
                  </a:lnTo>
                  <a:lnTo>
                    <a:pt x="11" y="642"/>
                  </a:lnTo>
                  <a:lnTo>
                    <a:pt x="11" y="645"/>
                  </a:lnTo>
                  <a:lnTo>
                    <a:pt x="9" y="649"/>
                  </a:lnTo>
                  <a:lnTo>
                    <a:pt x="8" y="653"/>
                  </a:lnTo>
                  <a:lnTo>
                    <a:pt x="7" y="655"/>
                  </a:lnTo>
                  <a:lnTo>
                    <a:pt x="6" y="660"/>
                  </a:lnTo>
                  <a:lnTo>
                    <a:pt x="5" y="662"/>
                  </a:lnTo>
                  <a:lnTo>
                    <a:pt x="5" y="666"/>
                  </a:lnTo>
                  <a:lnTo>
                    <a:pt x="3" y="669"/>
                  </a:lnTo>
                  <a:lnTo>
                    <a:pt x="3" y="673"/>
                  </a:lnTo>
                  <a:lnTo>
                    <a:pt x="2" y="675"/>
                  </a:lnTo>
                  <a:lnTo>
                    <a:pt x="1" y="679"/>
                  </a:lnTo>
                  <a:lnTo>
                    <a:pt x="1" y="682"/>
                  </a:lnTo>
                  <a:lnTo>
                    <a:pt x="1" y="686"/>
                  </a:lnTo>
                  <a:lnTo>
                    <a:pt x="0" y="689"/>
                  </a:lnTo>
                  <a:lnTo>
                    <a:pt x="0" y="693"/>
                  </a:lnTo>
                  <a:lnTo>
                    <a:pt x="0" y="695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6"/>
                  </a:lnTo>
                  <a:lnTo>
                    <a:pt x="0" y="709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3"/>
                  </a:lnTo>
                  <a:lnTo>
                    <a:pt x="1" y="737"/>
                  </a:lnTo>
                  <a:lnTo>
                    <a:pt x="2" y="739"/>
                  </a:lnTo>
                  <a:lnTo>
                    <a:pt x="3" y="743"/>
                  </a:lnTo>
                  <a:lnTo>
                    <a:pt x="3" y="746"/>
                  </a:lnTo>
                  <a:lnTo>
                    <a:pt x="5" y="749"/>
                  </a:lnTo>
                  <a:lnTo>
                    <a:pt x="7" y="755"/>
                  </a:lnTo>
                  <a:lnTo>
                    <a:pt x="9" y="759"/>
                  </a:lnTo>
                  <a:lnTo>
                    <a:pt x="12" y="765"/>
                  </a:lnTo>
                  <a:lnTo>
                    <a:pt x="15" y="771"/>
                  </a:lnTo>
                  <a:lnTo>
                    <a:pt x="19" y="776"/>
                  </a:lnTo>
                  <a:lnTo>
                    <a:pt x="24" y="781"/>
                  </a:lnTo>
                  <a:lnTo>
                    <a:pt x="27" y="785"/>
                  </a:lnTo>
                  <a:lnTo>
                    <a:pt x="33" y="790"/>
                  </a:lnTo>
                  <a:lnTo>
                    <a:pt x="38" y="794"/>
                  </a:lnTo>
                  <a:lnTo>
                    <a:pt x="43" y="797"/>
                  </a:lnTo>
                  <a:lnTo>
                    <a:pt x="48" y="801"/>
                  </a:lnTo>
                  <a:lnTo>
                    <a:pt x="54" y="804"/>
                  </a:lnTo>
                  <a:lnTo>
                    <a:pt x="57" y="806"/>
                  </a:lnTo>
                  <a:lnTo>
                    <a:pt x="59" y="807"/>
                  </a:lnTo>
                  <a:lnTo>
                    <a:pt x="63" y="808"/>
                  </a:lnTo>
                  <a:lnTo>
                    <a:pt x="66" y="809"/>
                  </a:lnTo>
                  <a:lnTo>
                    <a:pt x="69" y="810"/>
                  </a:lnTo>
                  <a:lnTo>
                    <a:pt x="72" y="811"/>
                  </a:lnTo>
                  <a:lnTo>
                    <a:pt x="76" y="813"/>
                  </a:lnTo>
                  <a:lnTo>
                    <a:pt x="78" y="815"/>
                  </a:lnTo>
                  <a:lnTo>
                    <a:pt x="82" y="815"/>
                  </a:lnTo>
                  <a:lnTo>
                    <a:pt x="85" y="816"/>
                  </a:lnTo>
                  <a:lnTo>
                    <a:pt x="88" y="817"/>
                  </a:lnTo>
                  <a:lnTo>
                    <a:pt x="91" y="819"/>
                  </a:lnTo>
                  <a:lnTo>
                    <a:pt x="95" y="819"/>
                  </a:lnTo>
                  <a:lnTo>
                    <a:pt x="98" y="820"/>
                  </a:lnTo>
                  <a:lnTo>
                    <a:pt x="102" y="821"/>
                  </a:lnTo>
                  <a:lnTo>
                    <a:pt x="105" y="821"/>
                  </a:lnTo>
                  <a:lnTo>
                    <a:pt x="108" y="822"/>
                  </a:lnTo>
                  <a:lnTo>
                    <a:pt x="111" y="822"/>
                  </a:lnTo>
                  <a:lnTo>
                    <a:pt x="115" y="823"/>
                  </a:lnTo>
                  <a:lnTo>
                    <a:pt x="118" y="825"/>
                  </a:lnTo>
                  <a:lnTo>
                    <a:pt x="122" y="825"/>
                  </a:lnTo>
                  <a:lnTo>
                    <a:pt x="126" y="826"/>
                  </a:lnTo>
                  <a:lnTo>
                    <a:pt x="129" y="826"/>
                  </a:lnTo>
                  <a:lnTo>
                    <a:pt x="133" y="826"/>
                  </a:lnTo>
                  <a:lnTo>
                    <a:pt x="136" y="826"/>
                  </a:lnTo>
                  <a:lnTo>
                    <a:pt x="139" y="827"/>
                  </a:lnTo>
                  <a:lnTo>
                    <a:pt x="142" y="827"/>
                  </a:lnTo>
                  <a:lnTo>
                    <a:pt x="146" y="827"/>
                  </a:lnTo>
                  <a:lnTo>
                    <a:pt x="149" y="827"/>
                  </a:lnTo>
                  <a:lnTo>
                    <a:pt x="152" y="828"/>
                  </a:lnTo>
                  <a:lnTo>
                    <a:pt x="155" y="828"/>
                  </a:lnTo>
                  <a:lnTo>
                    <a:pt x="159" y="828"/>
                  </a:lnTo>
                  <a:lnTo>
                    <a:pt x="162" y="828"/>
                  </a:lnTo>
                  <a:lnTo>
                    <a:pt x="165" y="828"/>
                  </a:lnTo>
                  <a:lnTo>
                    <a:pt x="168" y="828"/>
                  </a:lnTo>
                  <a:lnTo>
                    <a:pt x="172" y="829"/>
                  </a:lnTo>
                  <a:lnTo>
                    <a:pt x="174" y="829"/>
                  </a:lnTo>
                  <a:lnTo>
                    <a:pt x="178" y="829"/>
                  </a:lnTo>
                  <a:lnTo>
                    <a:pt x="181" y="829"/>
                  </a:lnTo>
                  <a:lnTo>
                    <a:pt x="184" y="830"/>
                  </a:lnTo>
                  <a:lnTo>
                    <a:pt x="190" y="830"/>
                  </a:lnTo>
                  <a:lnTo>
                    <a:pt x="195" y="830"/>
                  </a:lnTo>
                  <a:lnTo>
                    <a:pt x="200" y="830"/>
                  </a:lnTo>
                  <a:lnTo>
                    <a:pt x="206" y="830"/>
                  </a:lnTo>
                  <a:lnTo>
                    <a:pt x="211" y="830"/>
                  </a:lnTo>
                  <a:lnTo>
                    <a:pt x="216" y="832"/>
                  </a:lnTo>
                  <a:lnTo>
                    <a:pt x="220" y="832"/>
                  </a:lnTo>
                  <a:lnTo>
                    <a:pt x="225" y="832"/>
                  </a:lnTo>
                  <a:lnTo>
                    <a:pt x="227" y="832"/>
                  </a:lnTo>
                  <a:lnTo>
                    <a:pt x="232" y="832"/>
                  </a:lnTo>
                  <a:lnTo>
                    <a:pt x="236" y="832"/>
                  </a:lnTo>
                  <a:lnTo>
                    <a:pt x="241" y="832"/>
                  </a:lnTo>
                  <a:lnTo>
                    <a:pt x="244" y="830"/>
                  </a:lnTo>
                  <a:lnTo>
                    <a:pt x="249" y="830"/>
                  </a:lnTo>
                  <a:lnTo>
                    <a:pt x="252" y="830"/>
                  </a:lnTo>
                  <a:lnTo>
                    <a:pt x="257" y="830"/>
                  </a:lnTo>
                  <a:lnTo>
                    <a:pt x="261" y="829"/>
                  </a:lnTo>
                  <a:lnTo>
                    <a:pt x="265" y="828"/>
                  </a:lnTo>
                  <a:lnTo>
                    <a:pt x="270" y="828"/>
                  </a:lnTo>
                  <a:lnTo>
                    <a:pt x="274" y="827"/>
                  </a:lnTo>
                  <a:lnTo>
                    <a:pt x="277" y="827"/>
                  </a:lnTo>
                  <a:lnTo>
                    <a:pt x="281" y="826"/>
                  </a:lnTo>
                  <a:lnTo>
                    <a:pt x="286" y="826"/>
                  </a:lnTo>
                  <a:lnTo>
                    <a:pt x="289" y="826"/>
                  </a:lnTo>
                  <a:lnTo>
                    <a:pt x="293" y="825"/>
                  </a:lnTo>
                  <a:lnTo>
                    <a:pt x="295" y="825"/>
                  </a:lnTo>
                  <a:lnTo>
                    <a:pt x="299" y="823"/>
                  </a:lnTo>
                  <a:lnTo>
                    <a:pt x="302" y="823"/>
                  </a:lnTo>
                  <a:lnTo>
                    <a:pt x="305" y="823"/>
                  </a:lnTo>
                  <a:lnTo>
                    <a:pt x="307" y="823"/>
                  </a:lnTo>
                  <a:lnTo>
                    <a:pt x="310" y="823"/>
                  </a:lnTo>
                  <a:lnTo>
                    <a:pt x="313" y="823"/>
                  </a:lnTo>
                  <a:lnTo>
                    <a:pt x="315" y="823"/>
                  </a:lnTo>
                  <a:lnTo>
                    <a:pt x="319" y="826"/>
                  </a:lnTo>
                  <a:lnTo>
                    <a:pt x="320" y="827"/>
                  </a:lnTo>
                  <a:lnTo>
                    <a:pt x="321" y="829"/>
                  </a:lnTo>
                  <a:lnTo>
                    <a:pt x="320" y="830"/>
                  </a:lnTo>
                  <a:lnTo>
                    <a:pt x="319" y="832"/>
                  </a:lnTo>
                  <a:lnTo>
                    <a:pt x="316" y="834"/>
                  </a:lnTo>
                  <a:lnTo>
                    <a:pt x="314" y="835"/>
                  </a:lnTo>
                  <a:lnTo>
                    <a:pt x="310" y="836"/>
                  </a:lnTo>
                  <a:lnTo>
                    <a:pt x="306" y="839"/>
                  </a:lnTo>
                  <a:lnTo>
                    <a:pt x="301" y="841"/>
                  </a:lnTo>
                  <a:lnTo>
                    <a:pt x="296" y="842"/>
                  </a:lnTo>
                  <a:lnTo>
                    <a:pt x="294" y="844"/>
                  </a:lnTo>
                  <a:lnTo>
                    <a:pt x="290" y="845"/>
                  </a:lnTo>
                  <a:lnTo>
                    <a:pt x="287" y="845"/>
                  </a:lnTo>
                  <a:lnTo>
                    <a:pt x="284" y="847"/>
                  </a:lnTo>
                  <a:lnTo>
                    <a:pt x="281" y="848"/>
                  </a:lnTo>
                  <a:lnTo>
                    <a:pt x="278" y="849"/>
                  </a:lnTo>
                  <a:lnTo>
                    <a:pt x="275" y="851"/>
                  </a:lnTo>
                  <a:lnTo>
                    <a:pt x="271" y="852"/>
                  </a:lnTo>
                  <a:lnTo>
                    <a:pt x="268" y="853"/>
                  </a:lnTo>
                  <a:lnTo>
                    <a:pt x="264" y="854"/>
                  </a:lnTo>
                  <a:lnTo>
                    <a:pt x="261" y="855"/>
                  </a:lnTo>
                  <a:lnTo>
                    <a:pt x="257" y="857"/>
                  </a:lnTo>
                  <a:lnTo>
                    <a:pt x="254" y="858"/>
                  </a:lnTo>
                  <a:lnTo>
                    <a:pt x="250" y="859"/>
                  </a:lnTo>
                  <a:lnTo>
                    <a:pt x="246" y="860"/>
                  </a:lnTo>
                  <a:lnTo>
                    <a:pt x="243" y="863"/>
                  </a:lnTo>
                  <a:lnTo>
                    <a:pt x="239" y="864"/>
                  </a:lnTo>
                  <a:lnTo>
                    <a:pt x="236" y="865"/>
                  </a:lnTo>
                  <a:lnTo>
                    <a:pt x="231" y="866"/>
                  </a:lnTo>
                  <a:lnTo>
                    <a:pt x="227" y="867"/>
                  </a:lnTo>
                  <a:lnTo>
                    <a:pt x="223" y="870"/>
                  </a:lnTo>
                  <a:lnTo>
                    <a:pt x="219" y="871"/>
                  </a:lnTo>
                  <a:lnTo>
                    <a:pt x="216" y="872"/>
                  </a:lnTo>
                  <a:lnTo>
                    <a:pt x="212" y="874"/>
                  </a:lnTo>
                  <a:lnTo>
                    <a:pt x="207" y="876"/>
                  </a:lnTo>
                  <a:lnTo>
                    <a:pt x="204" y="878"/>
                  </a:lnTo>
                  <a:lnTo>
                    <a:pt x="199" y="879"/>
                  </a:lnTo>
                  <a:lnTo>
                    <a:pt x="195" y="880"/>
                  </a:lnTo>
                  <a:lnTo>
                    <a:pt x="192" y="883"/>
                  </a:lnTo>
                  <a:lnTo>
                    <a:pt x="188" y="885"/>
                  </a:lnTo>
                  <a:lnTo>
                    <a:pt x="184" y="886"/>
                  </a:lnTo>
                  <a:lnTo>
                    <a:pt x="180" y="889"/>
                  </a:lnTo>
                  <a:lnTo>
                    <a:pt x="177" y="890"/>
                  </a:lnTo>
                  <a:lnTo>
                    <a:pt x="173" y="892"/>
                  </a:lnTo>
                  <a:lnTo>
                    <a:pt x="169" y="895"/>
                  </a:lnTo>
                  <a:lnTo>
                    <a:pt x="165" y="897"/>
                  </a:lnTo>
                  <a:lnTo>
                    <a:pt x="161" y="898"/>
                  </a:lnTo>
                  <a:lnTo>
                    <a:pt x="159" y="900"/>
                  </a:lnTo>
                  <a:lnTo>
                    <a:pt x="155" y="903"/>
                  </a:lnTo>
                  <a:lnTo>
                    <a:pt x="152" y="905"/>
                  </a:lnTo>
                  <a:lnTo>
                    <a:pt x="148" y="906"/>
                  </a:lnTo>
                  <a:lnTo>
                    <a:pt x="144" y="909"/>
                  </a:lnTo>
                  <a:lnTo>
                    <a:pt x="142" y="911"/>
                  </a:lnTo>
                  <a:lnTo>
                    <a:pt x="140" y="915"/>
                  </a:lnTo>
                  <a:lnTo>
                    <a:pt x="134" y="919"/>
                  </a:lnTo>
                  <a:lnTo>
                    <a:pt x="129" y="924"/>
                  </a:lnTo>
                  <a:lnTo>
                    <a:pt x="124" y="929"/>
                  </a:lnTo>
                  <a:lnTo>
                    <a:pt x="120" y="934"/>
                  </a:lnTo>
                  <a:lnTo>
                    <a:pt x="116" y="937"/>
                  </a:lnTo>
                  <a:lnTo>
                    <a:pt x="112" y="942"/>
                  </a:lnTo>
                  <a:lnTo>
                    <a:pt x="109" y="946"/>
                  </a:lnTo>
                  <a:lnTo>
                    <a:pt x="107" y="949"/>
                  </a:lnTo>
                  <a:lnTo>
                    <a:pt x="104" y="953"/>
                  </a:lnTo>
                  <a:lnTo>
                    <a:pt x="103" y="956"/>
                  </a:lnTo>
                  <a:lnTo>
                    <a:pt x="101" y="959"/>
                  </a:lnTo>
                  <a:lnTo>
                    <a:pt x="99" y="962"/>
                  </a:lnTo>
                  <a:lnTo>
                    <a:pt x="98" y="965"/>
                  </a:lnTo>
                  <a:lnTo>
                    <a:pt x="98" y="968"/>
                  </a:lnTo>
                  <a:lnTo>
                    <a:pt x="98" y="973"/>
                  </a:lnTo>
                  <a:lnTo>
                    <a:pt x="99" y="978"/>
                  </a:lnTo>
                  <a:lnTo>
                    <a:pt x="101" y="981"/>
                  </a:lnTo>
                  <a:lnTo>
                    <a:pt x="103" y="985"/>
                  </a:lnTo>
                  <a:lnTo>
                    <a:pt x="107" y="988"/>
                  </a:lnTo>
                  <a:lnTo>
                    <a:pt x="111" y="992"/>
                  </a:lnTo>
                  <a:lnTo>
                    <a:pt x="116" y="994"/>
                  </a:lnTo>
                  <a:lnTo>
                    <a:pt x="121" y="998"/>
                  </a:lnTo>
                  <a:lnTo>
                    <a:pt x="123" y="998"/>
                  </a:lnTo>
                  <a:lnTo>
                    <a:pt x="126" y="1000"/>
                  </a:lnTo>
                  <a:lnTo>
                    <a:pt x="129" y="1001"/>
                  </a:lnTo>
                  <a:lnTo>
                    <a:pt x="133" y="1002"/>
                  </a:lnTo>
                  <a:lnTo>
                    <a:pt x="135" y="1004"/>
                  </a:lnTo>
                  <a:lnTo>
                    <a:pt x="139" y="1005"/>
                  </a:lnTo>
                  <a:lnTo>
                    <a:pt x="143" y="1006"/>
                  </a:lnTo>
                  <a:lnTo>
                    <a:pt x="148" y="1007"/>
                  </a:lnTo>
                  <a:lnTo>
                    <a:pt x="150" y="1007"/>
                  </a:lnTo>
                  <a:lnTo>
                    <a:pt x="153" y="1008"/>
                  </a:lnTo>
                  <a:lnTo>
                    <a:pt x="156" y="1008"/>
                  </a:lnTo>
                  <a:lnTo>
                    <a:pt x="160" y="1010"/>
                  </a:lnTo>
                  <a:lnTo>
                    <a:pt x="162" y="1010"/>
                  </a:lnTo>
                  <a:lnTo>
                    <a:pt x="166" y="1011"/>
                  </a:lnTo>
                  <a:lnTo>
                    <a:pt x="169" y="1011"/>
                  </a:lnTo>
                  <a:lnTo>
                    <a:pt x="173" y="1012"/>
                  </a:lnTo>
                  <a:lnTo>
                    <a:pt x="177" y="1012"/>
                  </a:lnTo>
                  <a:lnTo>
                    <a:pt x="179" y="1012"/>
                  </a:lnTo>
                  <a:lnTo>
                    <a:pt x="184" y="1012"/>
                  </a:lnTo>
                  <a:lnTo>
                    <a:pt x="187" y="1013"/>
                  </a:lnTo>
                  <a:lnTo>
                    <a:pt x="191" y="1013"/>
                  </a:lnTo>
                  <a:lnTo>
                    <a:pt x="194" y="1013"/>
                  </a:lnTo>
                  <a:lnTo>
                    <a:pt x="198" y="1014"/>
                  </a:lnTo>
                  <a:lnTo>
                    <a:pt x="203" y="1014"/>
                  </a:lnTo>
                  <a:lnTo>
                    <a:pt x="207" y="1014"/>
                  </a:lnTo>
                  <a:lnTo>
                    <a:pt x="211" y="1016"/>
                  </a:lnTo>
                  <a:lnTo>
                    <a:pt x="214" y="1016"/>
                  </a:lnTo>
                  <a:lnTo>
                    <a:pt x="219" y="1017"/>
                  </a:lnTo>
                  <a:lnTo>
                    <a:pt x="224" y="1017"/>
                  </a:lnTo>
                  <a:lnTo>
                    <a:pt x="227" y="1017"/>
                  </a:lnTo>
                  <a:lnTo>
                    <a:pt x="232" y="1017"/>
                  </a:lnTo>
                  <a:lnTo>
                    <a:pt x="237" y="1018"/>
                  </a:lnTo>
                  <a:lnTo>
                    <a:pt x="241" y="1018"/>
                  </a:lnTo>
                  <a:lnTo>
                    <a:pt x="245" y="1018"/>
                  </a:lnTo>
                  <a:lnTo>
                    <a:pt x="249" y="1018"/>
                  </a:lnTo>
                  <a:lnTo>
                    <a:pt x="254" y="1018"/>
                  </a:lnTo>
                  <a:lnTo>
                    <a:pt x="258" y="1018"/>
                  </a:lnTo>
                  <a:lnTo>
                    <a:pt x="262" y="1018"/>
                  </a:lnTo>
                  <a:lnTo>
                    <a:pt x="267" y="1018"/>
                  </a:lnTo>
                  <a:lnTo>
                    <a:pt x="271" y="1019"/>
                  </a:lnTo>
                  <a:lnTo>
                    <a:pt x="275" y="1019"/>
                  </a:lnTo>
                  <a:lnTo>
                    <a:pt x="280" y="1019"/>
                  </a:lnTo>
                  <a:lnTo>
                    <a:pt x="283" y="1019"/>
                  </a:lnTo>
                  <a:lnTo>
                    <a:pt x="288" y="1019"/>
                  </a:lnTo>
                  <a:lnTo>
                    <a:pt x="292" y="1019"/>
                  </a:lnTo>
                  <a:lnTo>
                    <a:pt x="295" y="1019"/>
                  </a:lnTo>
                  <a:lnTo>
                    <a:pt x="300" y="1019"/>
                  </a:lnTo>
                  <a:lnTo>
                    <a:pt x="305" y="1019"/>
                  </a:lnTo>
                  <a:lnTo>
                    <a:pt x="307" y="1019"/>
                  </a:lnTo>
                  <a:lnTo>
                    <a:pt x="312" y="1019"/>
                  </a:lnTo>
                  <a:lnTo>
                    <a:pt x="314" y="1019"/>
                  </a:lnTo>
                  <a:lnTo>
                    <a:pt x="319" y="1019"/>
                  </a:lnTo>
                  <a:lnTo>
                    <a:pt x="322" y="1019"/>
                  </a:lnTo>
                  <a:lnTo>
                    <a:pt x="326" y="1019"/>
                  </a:lnTo>
                  <a:lnTo>
                    <a:pt x="329" y="1019"/>
                  </a:lnTo>
                  <a:lnTo>
                    <a:pt x="333" y="1019"/>
                  </a:lnTo>
                  <a:lnTo>
                    <a:pt x="335" y="1018"/>
                  </a:lnTo>
                  <a:lnTo>
                    <a:pt x="338" y="1018"/>
                  </a:lnTo>
                  <a:lnTo>
                    <a:pt x="341" y="1018"/>
                  </a:lnTo>
                  <a:lnTo>
                    <a:pt x="345" y="1018"/>
                  </a:lnTo>
                  <a:lnTo>
                    <a:pt x="350" y="1017"/>
                  </a:lnTo>
                  <a:lnTo>
                    <a:pt x="356" y="1017"/>
                  </a:lnTo>
                  <a:lnTo>
                    <a:pt x="359" y="1017"/>
                  </a:lnTo>
                  <a:lnTo>
                    <a:pt x="364" y="1016"/>
                  </a:lnTo>
                  <a:lnTo>
                    <a:pt x="370" y="1016"/>
                  </a:lnTo>
                  <a:lnTo>
                    <a:pt x="375" y="1014"/>
                  </a:lnTo>
                  <a:lnTo>
                    <a:pt x="380" y="1014"/>
                  </a:lnTo>
                  <a:lnTo>
                    <a:pt x="386" y="1013"/>
                  </a:lnTo>
                  <a:lnTo>
                    <a:pt x="389" y="1013"/>
                  </a:lnTo>
                  <a:lnTo>
                    <a:pt x="391" y="1013"/>
                  </a:lnTo>
                  <a:lnTo>
                    <a:pt x="395" y="1013"/>
                  </a:lnTo>
                  <a:lnTo>
                    <a:pt x="397" y="1013"/>
                  </a:lnTo>
                  <a:lnTo>
                    <a:pt x="403" y="1012"/>
                  </a:lnTo>
                  <a:lnTo>
                    <a:pt x="409" y="1012"/>
                  </a:lnTo>
                  <a:lnTo>
                    <a:pt x="411" y="1012"/>
                  </a:lnTo>
                  <a:lnTo>
                    <a:pt x="415" y="1012"/>
                  </a:lnTo>
                  <a:lnTo>
                    <a:pt x="417" y="1012"/>
                  </a:lnTo>
                  <a:lnTo>
                    <a:pt x="421" y="1012"/>
                  </a:lnTo>
                  <a:lnTo>
                    <a:pt x="423" y="1012"/>
                  </a:lnTo>
                  <a:lnTo>
                    <a:pt x="427" y="1012"/>
                  </a:lnTo>
                  <a:lnTo>
                    <a:pt x="429" y="1012"/>
                  </a:lnTo>
                  <a:lnTo>
                    <a:pt x="431" y="1012"/>
                  </a:lnTo>
                  <a:lnTo>
                    <a:pt x="435" y="1012"/>
                  </a:lnTo>
                  <a:lnTo>
                    <a:pt x="437" y="1012"/>
                  </a:lnTo>
                  <a:lnTo>
                    <a:pt x="440" y="1012"/>
                  </a:lnTo>
                  <a:lnTo>
                    <a:pt x="443" y="1012"/>
                  </a:lnTo>
                  <a:lnTo>
                    <a:pt x="448" y="1011"/>
                  </a:lnTo>
                  <a:lnTo>
                    <a:pt x="454" y="1011"/>
                  </a:lnTo>
                  <a:lnTo>
                    <a:pt x="459" y="1011"/>
                  </a:lnTo>
                  <a:lnTo>
                    <a:pt x="463" y="1011"/>
                  </a:lnTo>
                  <a:lnTo>
                    <a:pt x="468" y="1011"/>
                  </a:lnTo>
                  <a:lnTo>
                    <a:pt x="473" y="1012"/>
                  </a:lnTo>
                  <a:lnTo>
                    <a:pt x="476" y="1012"/>
                  </a:lnTo>
                  <a:lnTo>
                    <a:pt x="481" y="1012"/>
                  </a:lnTo>
                  <a:lnTo>
                    <a:pt x="485" y="1012"/>
                  </a:lnTo>
                  <a:lnTo>
                    <a:pt x="488" y="1012"/>
                  </a:lnTo>
                  <a:lnTo>
                    <a:pt x="491" y="1013"/>
                  </a:lnTo>
                  <a:lnTo>
                    <a:pt x="493" y="1013"/>
                  </a:lnTo>
                  <a:lnTo>
                    <a:pt x="498" y="1016"/>
                  </a:lnTo>
                  <a:lnTo>
                    <a:pt x="501" y="1017"/>
                  </a:lnTo>
                  <a:lnTo>
                    <a:pt x="503" y="1019"/>
                  </a:lnTo>
                  <a:lnTo>
                    <a:pt x="506" y="1023"/>
                  </a:lnTo>
                  <a:lnTo>
                    <a:pt x="510" y="1026"/>
                  </a:lnTo>
                  <a:lnTo>
                    <a:pt x="514" y="1031"/>
                  </a:lnTo>
                  <a:lnTo>
                    <a:pt x="519" y="1036"/>
                  </a:lnTo>
                  <a:lnTo>
                    <a:pt x="525" y="1042"/>
                  </a:lnTo>
                  <a:lnTo>
                    <a:pt x="527" y="1044"/>
                  </a:lnTo>
                  <a:lnTo>
                    <a:pt x="531" y="1046"/>
                  </a:lnTo>
                  <a:lnTo>
                    <a:pt x="535" y="1049"/>
                  </a:lnTo>
                  <a:lnTo>
                    <a:pt x="538" y="1052"/>
                  </a:lnTo>
                  <a:lnTo>
                    <a:pt x="542" y="1055"/>
                  </a:lnTo>
                  <a:lnTo>
                    <a:pt x="545" y="1056"/>
                  </a:lnTo>
                  <a:lnTo>
                    <a:pt x="549" y="1058"/>
                  </a:lnTo>
                  <a:lnTo>
                    <a:pt x="554" y="1061"/>
                  </a:lnTo>
                  <a:lnTo>
                    <a:pt x="557" y="1063"/>
                  </a:lnTo>
                  <a:lnTo>
                    <a:pt x="562" y="1065"/>
                  </a:lnTo>
                  <a:lnTo>
                    <a:pt x="567" y="1067"/>
                  </a:lnTo>
                  <a:lnTo>
                    <a:pt x="571" y="1068"/>
                  </a:lnTo>
                  <a:lnTo>
                    <a:pt x="575" y="1069"/>
                  </a:lnTo>
                  <a:lnTo>
                    <a:pt x="581" y="1070"/>
                  </a:lnTo>
                  <a:lnTo>
                    <a:pt x="586" y="1070"/>
                  </a:lnTo>
                  <a:lnTo>
                    <a:pt x="590" y="1071"/>
                  </a:lnTo>
                  <a:lnTo>
                    <a:pt x="595" y="1070"/>
                  </a:lnTo>
                  <a:lnTo>
                    <a:pt x="600" y="1070"/>
                  </a:lnTo>
                  <a:lnTo>
                    <a:pt x="606" y="1069"/>
                  </a:lnTo>
                  <a:lnTo>
                    <a:pt x="612" y="1069"/>
                  </a:lnTo>
                  <a:lnTo>
                    <a:pt x="616" y="1067"/>
                  </a:lnTo>
                  <a:lnTo>
                    <a:pt x="621" y="1065"/>
                  </a:lnTo>
                  <a:lnTo>
                    <a:pt x="625" y="1064"/>
                  </a:lnTo>
                  <a:lnTo>
                    <a:pt x="629" y="1062"/>
                  </a:lnTo>
                  <a:lnTo>
                    <a:pt x="633" y="1061"/>
                  </a:lnTo>
                  <a:lnTo>
                    <a:pt x="638" y="1059"/>
                  </a:lnTo>
                  <a:lnTo>
                    <a:pt x="641" y="1057"/>
                  </a:lnTo>
                  <a:lnTo>
                    <a:pt x="645" y="1056"/>
                  </a:lnTo>
                  <a:lnTo>
                    <a:pt x="647" y="1055"/>
                  </a:lnTo>
                  <a:lnTo>
                    <a:pt x="651" y="1052"/>
                  </a:lnTo>
                  <a:lnTo>
                    <a:pt x="653" y="1051"/>
                  </a:lnTo>
                  <a:lnTo>
                    <a:pt x="656" y="1050"/>
                  </a:lnTo>
                  <a:lnTo>
                    <a:pt x="660" y="1046"/>
                  </a:lnTo>
                  <a:lnTo>
                    <a:pt x="665" y="1044"/>
                  </a:lnTo>
                  <a:lnTo>
                    <a:pt x="670" y="1040"/>
                  </a:lnTo>
                  <a:lnTo>
                    <a:pt x="673" y="1037"/>
                  </a:lnTo>
                  <a:lnTo>
                    <a:pt x="678" y="1035"/>
                  </a:lnTo>
                  <a:lnTo>
                    <a:pt x="684" y="1032"/>
                  </a:lnTo>
                  <a:lnTo>
                    <a:pt x="686" y="1031"/>
                  </a:lnTo>
                  <a:lnTo>
                    <a:pt x="689" y="1029"/>
                  </a:lnTo>
                  <a:lnTo>
                    <a:pt x="692" y="1027"/>
                  </a:lnTo>
                  <a:lnTo>
                    <a:pt x="696" y="1027"/>
                  </a:lnTo>
                  <a:lnTo>
                    <a:pt x="699" y="1025"/>
                  </a:lnTo>
                  <a:lnTo>
                    <a:pt x="703" y="1024"/>
                  </a:lnTo>
                  <a:lnTo>
                    <a:pt x="708" y="1023"/>
                  </a:lnTo>
                  <a:lnTo>
                    <a:pt x="712" y="1023"/>
                  </a:lnTo>
                  <a:lnTo>
                    <a:pt x="716" y="1021"/>
                  </a:lnTo>
                  <a:lnTo>
                    <a:pt x="722" y="1020"/>
                  </a:lnTo>
                  <a:lnTo>
                    <a:pt x="724" y="1019"/>
                  </a:lnTo>
                  <a:lnTo>
                    <a:pt x="727" y="1019"/>
                  </a:lnTo>
                  <a:lnTo>
                    <a:pt x="730" y="1018"/>
                  </a:lnTo>
                  <a:lnTo>
                    <a:pt x="733" y="1018"/>
                  </a:lnTo>
                  <a:lnTo>
                    <a:pt x="735" y="1018"/>
                  </a:lnTo>
                  <a:lnTo>
                    <a:pt x="738" y="1017"/>
                  </a:lnTo>
                  <a:lnTo>
                    <a:pt x="742" y="1017"/>
                  </a:lnTo>
                  <a:lnTo>
                    <a:pt x="744" y="1017"/>
                  </a:lnTo>
                  <a:lnTo>
                    <a:pt x="748" y="1017"/>
                  </a:lnTo>
                  <a:lnTo>
                    <a:pt x="752" y="1016"/>
                  </a:lnTo>
                  <a:lnTo>
                    <a:pt x="755" y="1016"/>
                  </a:lnTo>
                  <a:lnTo>
                    <a:pt x="760" y="1016"/>
                  </a:lnTo>
                  <a:lnTo>
                    <a:pt x="762" y="1016"/>
                  </a:lnTo>
                  <a:lnTo>
                    <a:pt x="766" y="1014"/>
                  </a:lnTo>
                  <a:lnTo>
                    <a:pt x="769" y="1014"/>
                  </a:lnTo>
                  <a:lnTo>
                    <a:pt x="774" y="1014"/>
                  </a:lnTo>
                  <a:lnTo>
                    <a:pt x="778" y="1013"/>
                  </a:lnTo>
                  <a:lnTo>
                    <a:pt x="781" y="1013"/>
                  </a:lnTo>
                  <a:lnTo>
                    <a:pt x="785" y="1013"/>
                  </a:lnTo>
                  <a:lnTo>
                    <a:pt x="789" y="1013"/>
                  </a:lnTo>
                  <a:lnTo>
                    <a:pt x="793" y="1012"/>
                  </a:lnTo>
                  <a:lnTo>
                    <a:pt x="798" y="1012"/>
                  </a:lnTo>
                  <a:lnTo>
                    <a:pt x="801" y="1012"/>
                  </a:lnTo>
                  <a:lnTo>
                    <a:pt x="806" y="1012"/>
                  </a:lnTo>
                  <a:lnTo>
                    <a:pt x="810" y="1011"/>
                  </a:lnTo>
                  <a:lnTo>
                    <a:pt x="814" y="1011"/>
                  </a:lnTo>
                  <a:lnTo>
                    <a:pt x="818" y="1011"/>
                  </a:lnTo>
                  <a:lnTo>
                    <a:pt x="823" y="1011"/>
                  </a:lnTo>
                  <a:lnTo>
                    <a:pt x="826" y="1010"/>
                  </a:lnTo>
                  <a:lnTo>
                    <a:pt x="831" y="1010"/>
                  </a:lnTo>
                  <a:lnTo>
                    <a:pt x="836" y="1008"/>
                  </a:lnTo>
                  <a:lnTo>
                    <a:pt x="840" y="1008"/>
                  </a:lnTo>
                  <a:lnTo>
                    <a:pt x="844" y="1007"/>
                  </a:lnTo>
                  <a:lnTo>
                    <a:pt x="849" y="1007"/>
                  </a:lnTo>
                  <a:lnTo>
                    <a:pt x="854" y="1006"/>
                  </a:lnTo>
                  <a:lnTo>
                    <a:pt x="858" y="1006"/>
                  </a:lnTo>
                  <a:lnTo>
                    <a:pt x="862" y="1005"/>
                  </a:lnTo>
                  <a:lnTo>
                    <a:pt x="867" y="1005"/>
                  </a:lnTo>
                  <a:lnTo>
                    <a:pt x="870" y="1004"/>
                  </a:lnTo>
                  <a:lnTo>
                    <a:pt x="876" y="1004"/>
                  </a:lnTo>
                  <a:lnTo>
                    <a:pt x="880" y="1002"/>
                  </a:lnTo>
                  <a:lnTo>
                    <a:pt x="884" y="1002"/>
                  </a:lnTo>
                  <a:lnTo>
                    <a:pt x="889" y="1001"/>
                  </a:lnTo>
                  <a:lnTo>
                    <a:pt x="894" y="1001"/>
                  </a:lnTo>
                  <a:lnTo>
                    <a:pt x="899" y="1000"/>
                  </a:lnTo>
                  <a:lnTo>
                    <a:pt x="902" y="999"/>
                  </a:lnTo>
                  <a:lnTo>
                    <a:pt x="907" y="998"/>
                  </a:lnTo>
                  <a:lnTo>
                    <a:pt x="910" y="998"/>
                  </a:lnTo>
                  <a:lnTo>
                    <a:pt x="915" y="997"/>
                  </a:lnTo>
                  <a:lnTo>
                    <a:pt x="919" y="995"/>
                  </a:lnTo>
                  <a:lnTo>
                    <a:pt x="923" y="994"/>
                  </a:lnTo>
                  <a:lnTo>
                    <a:pt x="928" y="993"/>
                  </a:lnTo>
                  <a:lnTo>
                    <a:pt x="932" y="992"/>
                  </a:lnTo>
                  <a:lnTo>
                    <a:pt x="936" y="991"/>
                  </a:lnTo>
                  <a:lnTo>
                    <a:pt x="940" y="989"/>
                  </a:lnTo>
                  <a:lnTo>
                    <a:pt x="945" y="988"/>
                  </a:lnTo>
                  <a:lnTo>
                    <a:pt x="948" y="987"/>
                  </a:lnTo>
                  <a:lnTo>
                    <a:pt x="953" y="986"/>
                  </a:lnTo>
                  <a:lnTo>
                    <a:pt x="958" y="985"/>
                  </a:lnTo>
                  <a:lnTo>
                    <a:pt x="961" y="983"/>
                  </a:lnTo>
                  <a:lnTo>
                    <a:pt x="965" y="982"/>
                  </a:lnTo>
                  <a:lnTo>
                    <a:pt x="969" y="980"/>
                  </a:lnTo>
                  <a:lnTo>
                    <a:pt x="972" y="979"/>
                  </a:lnTo>
                  <a:lnTo>
                    <a:pt x="976" y="978"/>
                  </a:lnTo>
                  <a:lnTo>
                    <a:pt x="979" y="975"/>
                  </a:lnTo>
                  <a:lnTo>
                    <a:pt x="983" y="974"/>
                  </a:lnTo>
                  <a:lnTo>
                    <a:pt x="986" y="973"/>
                  </a:lnTo>
                  <a:lnTo>
                    <a:pt x="990" y="972"/>
                  </a:lnTo>
                  <a:lnTo>
                    <a:pt x="992" y="970"/>
                  </a:lnTo>
                  <a:lnTo>
                    <a:pt x="996" y="968"/>
                  </a:lnTo>
                  <a:lnTo>
                    <a:pt x="999" y="968"/>
                  </a:lnTo>
                  <a:lnTo>
                    <a:pt x="1002" y="967"/>
                  </a:lnTo>
                  <a:lnTo>
                    <a:pt x="1005" y="965"/>
                  </a:lnTo>
                  <a:lnTo>
                    <a:pt x="1008" y="963"/>
                  </a:lnTo>
                  <a:lnTo>
                    <a:pt x="1011" y="963"/>
                  </a:lnTo>
                  <a:lnTo>
                    <a:pt x="1014" y="962"/>
                  </a:lnTo>
                  <a:lnTo>
                    <a:pt x="1018" y="959"/>
                  </a:lnTo>
                  <a:lnTo>
                    <a:pt x="1023" y="956"/>
                  </a:lnTo>
                  <a:lnTo>
                    <a:pt x="1028" y="954"/>
                  </a:lnTo>
                  <a:lnTo>
                    <a:pt x="1033" y="951"/>
                  </a:lnTo>
                  <a:lnTo>
                    <a:pt x="1036" y="949"/>
                  </a:lnTo>
                  <a:lnTo>
                    <a:pt x="1040" y="947"/>
                  </a:lnTo>
                  <a:lnTo>
                    <a:pt x="1043" y="944"/>
                  </a:lnTo>
                  <a:lnTo>
                    <a:pt x="1047" y="943"/>
                  </a:lnTo>
                  <a:lnTo>
                    <a:pt x="1050" y="940"/>
                  </a:lnTo>
                  <a:lnTo>
                    <a:pt x="1053" y="937"/>
                  </a:lnTo>
                  <a:lnTo>
                    <a:pt x="1054" y="935"/>
                  </a:lnTo>
                  <a:lnTo>
                    <a:pt x="1057" y="932"/>
                  </a:lnTo>
                  <a:lnTo>
                    <a:pt x="1061" y="928"/>
                  </a:lnTo>
                  <a:lnTo>
                    <a:pt x="1065" y="923"/>
                  </a:lnTo>
                  <a:lnTo>
                    <a:pt x="1066" y="918"/>
                  </a:lnTo>
                  <a:lnTo>
                    <a:pt x="1068" y="914"/>
                  </a:lnTo>
                  <a:lnTo>
                    <a:pt x="1068" y="908"/>
                  </a:lnTo>
                  <a:lnTo>
                    <a:pt x="1069" y="902"/>
                  </a:lnTo>
                  <a:lnTo>
                    <a:pt x="1068" y="898"/>
                  </a:lnTo>
                  <a:lnTo>
                    <a:pt x="1067" y="895"/>
                  </a:lnTo>
                  <a:lnTo>
                    <a:pt x="1066" y="892"/>
                  </a:lnTo>
                  <a:lnTo>
                    <a:pt x="1065" y="889"/>
                  </a:lnTo>
                  <a:lnTo>
                    <a:pt x="1063" y="885"/>
                  </a:lnTo>
                  <a:lnTo>
                    <a:pt x="1061" y="881"/>
                  </a:lnTo>
                  <a:lnTo>
                    <a:pt x="1059" y="877"/>
                  </a:lnTo>
                  <a:lnTo>
                    <a:pt x="1056" y="874"/>
                  </a:lnTo>
                  <a:lnTo>
                    <a:pt x="1054" y="870"/>
                  </a:lnTo>
                  <a:lnTo>
                    <a:pt x="1050" y="866"/>
                  </a:lnTo>
                  <a:lnTo>
                    <a:pt x="1046" y="861"/>
                  </a:lnTo>
                  <a:lnTo>
                    <a:pt x="1042" y="858"/>
                  </a:lnTo>
                  <a:lnTo>
                    <a:pt x="1037" y="854"/>
                  </a:lnTo>
                  <a:lnTo>
                    <a:pt x="1034" y="851"/>
                  </a:lnTo>
                  <a:lnTo>
                    <a:pt x="1028" y="846"/>
                  </a:lnTo>
                  <a:lnTo>
                    <a:pt x="1023" y="842"/>
                  </a:lnTo>
                  <a:lnTo>
                    <a:pt x="1019" y="841"/>
                  </a:lnTo>
                  <a:lnTo>
                    <a:pt x="1016" y="839"/>
                  </a:lnTo>
                  <a:lnTo>
                    <a:pt x="1014" y="836"/>
                  </a:lnTo>
                  <a:lnTo>
                    <a:pt x="1010" y="835"/>
                  </a:lnTo>
                  <a:lnTo>
                    <a:pt x="1006" y="833"/>
                  </a:lnTo>
                  <a:lnTo>
                    <a:pt x="1003" y="830"/>
                  </a:lnTo>
                  <a:lnTo>
                    <a:pt x="999" y="829"/>
                  </a:lnTo>
                  <a:lnTo>
                    <a:pt x="997" y="827"/>
                  </a:lnTo>
                  <a:lnTo>
                    <a:pt x="992" y="826"/>
                  </a:lnTo>
                  <a:lnTo>
                    <a:pt x="989" y="823"/>
                  </a:lnTo>
                  <a:lnTo>
                    <a:pt x="984" y="821"/>
                  </a:lnTo>
                  <a:lnTo>
                    <a:pt x="980" y="820"/>
                  </a:lnTo>
                  <a:lnTo>
                    <a:pt x="977" y="819"/>
                  </a:lnTo>
                  <a:lnTo>
                    <a:pt x="972" y="816"/>
                  </a:lnTo>
                  <a:lnTo>
                    <a:pt x="967" y="815"/>
                  </a:lnTo>
                  <a:lnTo>
                    <a:pt x="964" y="814"/>
                  </a:lnTo>
                  <a:lnTo>
                    <a:pt x="959" y="811"/>
                  </a:lnTo>
                  <a:lnTo>
                    <a:pt x="954" y="810"/>
                  </a:lnTo>
                  <a:lnTo>
                    <a:pt x="950" y="809"/>
                  </a:lnTo>
                  <a:lnTo>
                    <a:pt x="945" y="807"/>
                  </a:lnTo>
                  <a:lnTo>
                    <a:pt x="939" y="806"/>
                  </a:lnTo>
                  <a:lnTo>
                    <a:pt x="934" y="804"/>
                  </a:lnTo>
                  <a:lnTo>
                    <a:pt x="928" y="803"/>
                  </a:lnTo>
                  <a:lnTo>
                    <a:pt x="923" y="802"/>
                  </a:lnTo>
                  <a:lnTo>
                    <a:pt x="919" y="801"/>
                  </a:lnTo>
                  <a:lnTo>
                    <a:pt x="913" y="800"/>
                  </a:lnTo>
                  <a:lnTo>
                    <a:pt x="907" y="798"/>
                  </a:lnTo>
                  <a:lnTo>
                    <a:pt x="902" y="797"/>
                  </a:lnTo>
                  <a:lnTo>
                    <a:pt x="895" y="797"/>
                  </a:lnTo>
                  <a:lnTo>
                    <a:pt x="890" y="796"/>
                  </a:lnTo>
                  <a:lnTo>
                    <a:pt x="884" y="795"/>
                  </a:lnTo>
                  <a:lnTo>
                    <a:pt x="878" y="795"/>
                  </a:lnTo>
                  <a:lnTo>
                    <a:pt x="871" y="794"/>
                  </a:lnTo>
                  <a:lnTo>
                    <a:pt x="865" y="793"/>
                  </a:lnTo>
                  <a:lnTo>
                    <a:pt x="859" y="793"/>
                  </a:lnTo>
                  <a:lnTo>
                    <a:pt x="854" y="791"/>
                  </a:lnTo>
                  <a:lnTo>
                    <a:pt x="848" y="790"/>
                  </a:lnTo>
                  <a:lnTo>
                    <a:pt x="843" y="790"/>
                  </a:lnTo>
                  <a:lnTo>
                    <a:pt x="837" y="789"/>
                  </a:lnTo>
                  <a:lnTo>
                    <a:pt x="832" y="789"/>
                  </a:lnTo>
                  <a:lnTo>
                    <a:pt x="827" y="789"/>
                  </a:lnTo>
                  <a:lnTo>
                    <a:pt x="823" y="788"/>
                  </a:lnTo>
                  <a:lnTo>
                    <a:pt x="818" y="788"/>
                  </a:lnTo>
                  <a:lnTo>
                    <a:pt x="813" y="788"/>
                  </a:lnTo>
                  <a:lnTo>
                    <a:pt x="808" y="788"/>
                  </a:lnTo>
                  <a:lnTo>
                    <a:pt x="805" y="787"/>
                  </a:lnTo>
                  <a:lnTo>
                    <a:pt x="800" y="787"/>
                  </a:lnTo>
                  <a:lnTo>
                    <a:pt x="798" y="787"/>
                  </a:lnTo>
                  <a:lnTo>
                    <a:pt x="793" y="787"/>
                  </a:lnTo>
                  <a:lnTo>
                    <a:pt x="789" y="785"/>
                  </a:lnTo>
                  <a:lnTo>
                    <a:pt x="785" y="785"/>
                  </a:lnTo>
                  <a:lnTo>
                    <a:pt x="782" y="785"/>
                  </a:lnTo>
                  <a:lnTo>
                    <a:pt x="779" y="784"/>
                  </a:lnTo>
                  <a:lnTo>
                    <a:pt x="775" y="784"/>
                  </a:lnTo>
                  <a:lnTo>
                    <a:pt x="772" y="784"/>
                  </a:lnTo>
                  <a:lnTo>
                    <a:pt x="769" y="784"/>
                  </a:lnTo>
                  <a:lnTo>
                    <a:pt x="766" y="783"/>
                  </a:lnTo>
                  <a:lnTo>
                    <a:pt x="763" y="783"/>
                  </a:lnTo>
                  <a:lnTo>
                    <a:pt x="760" y="783"/>
                  </a:lnTo>
                  <a:lnTo>
                    <a:pt x="757" y="783"/>
                  </a:lnTo>
                  <a:lnTo>
                    <a:pt x="753" y="782"/>
                  </a:lnTo>
                  <a:lnTo>
                    <a:pt x="748" y="782"/>
                  </a:lnTo>
                  <a:lnTo>
                    <a:pt x="743" y="781"/>
                  </a:lnTo>
                  <a:lnTo>
                    <a:pt x="738" y="779"/>
                  </a:lnTo>
                  <a:lnTo>
                    <a:pt x="735" y="778"/>
                  </a:lnTo>
                  <a:lnTo>
                    <a:pt x="731" y="777"/>
                  </a:lnTo>
                  <a:lnTo>
                    <a:pt x="727" y="776"/>
                  </a:lnTo>
                  <a:lnTo>
                    <a:pt x="724" y="774"/>
                  </a:lnTo>
                  <a:lnTo>
                    <a:pt x="721" y="772"/>
                  </a:lnTo>
                  <a:lnTo>
                    <a:pt x="717" y="771"/>
                  </a:lnTo>
                  <a:lnTo>
                    <a:pt x="715" y="768"/>
                  </a:lnTo>
                  <a:lnTo>
                    <a:pt x="711" y="765"/>
                  </a:lnTo>
                  <a:lnTo>
                    <a:pt x="709" y="763"/>
                  </a:lnTo>
                  <a:lnTo>
                    <a:pt x="706" y="759"/>
                  </a:lnTo>
                  <a:lnTo>
                    <a:pt x="703" y="756"/>
                  </a:lnTo>
                  <a:lnTo>
                    <a:pt x="701" y="752"/>
                  </a:lnTo>
                  <a:lnTo>
                    <a:pt x="697" y="749"/>
                  </a:lnTo>
                  <a:lnTo>
                    <a:pt x="695" y="744"/>
                  </a:lnTo>
                  <a:lnTo>
                    <a:pt x="691" y="738"/>
                  </a:lnTo>
                  <a:lnTo>
                    <a:pt x="689" y="733"/>
                  </a:lnTo>
                  <a:lnTo>
                    <a:pt x="685" y="728"/>
                  </a:lnTo>
                  <a:lnTo>
                    <a:pt x="683" y="724"/>
                  </a:lnTo>
                  <a:lnTo>
                    <a:pt x="679" y="719"/>
                  </a:lnTo>
                  <a:lnTo>
                    <a:pt x="677" y="715"/>
                  </a:lnTo>
                  <a:lnTo>
                    <a:pt x="674" y="711"/>
                  </a:lnTo>
                  <a:lnTo>
                    <a:pt x="672" y="706"/>
                  </a:lnTo>
                  <a:lnTo>
                    <a:pt x="670" y="701"/>
                  </a:lnTo>
                  <a:lnTo>
                    <a:pt x="667" y="698"/>
                  </a:lnTo>
                  <a:lnTo>
                    <a:pt x="665" y="693"/>
                  </a:lnTo>
                  <a:lnTo>
                    <a:pt x="663" y="689"/>
                  </a:lnTo>
                  <a:lnTo>
                    <a:pt x="660" y="685"/>
                  </a:lnTo>
                  <a:lnTo>
                    <a:pt x="659" y="681"/>
                  </a:lnTo>
                  <a:lnTo>
                    <a:pt x="658" y="676"/>
                  </a:lnTo>
                  <a:lnTo>
                    <a:pt x="656" y="673"/>
                  </a:lnTo>
                  <a:lnTo>
                    <a:pt x="654" y="669"/>
                  </a:lnTo>
                  <a:lnTo>
                    <a:pt x="652" y="664"/>
                  </a:lnTo>
                  <a:lnTo>
                    <a:pt x="651" y="661"/>
                  </a:lnTo>
                  <a:lnTo>
                    <a:pt x="651" y="657"/>
                  </a:lnTo>
                  <a:lnTo>
                    <a:pt x="650" y="654"/>
                  </a:lnTo>
                  <a:lnTo>
                    <a:pt x="648" y="650"/>
                  </a:lnTo>
                  <a:lnTo>
                    <a:pt x="648" y="647"/>
                  </a:lnTo>
                  <a:lnTo>
                    <a:pt x="648" y="644"/>
                  </a:lnTo>
                  <a:lnTo>
                    <a:pt x="648" y="641"/>
                  </a:lnTo>
                  <a:lnTo>
                    <a:pt x="648" y="637"/>
                  </a:lnTo>
                  <a:lnTo>
                    <a:pt x="648" y="634"/>
                  </a:lnTo>
                  <a:lnTo>
                    <a:pt x="650" y="631"/>
                  </a:lnTo>
                  <a:lnTo>
                    <a:pt x="651" y="628"/>
                  </a:lnTo>
                  <a:lnTo>
                    <a:pt x="652" y="625"/>
                  </a:lnTo>
                  <a:lnTo>
                    <a:pt x="653" y="622"/>
                  </a:lnTo>
                  <a:lnTo>
                    <a:pt x="656" y="621"/>
                  </a:lnTo>
                  <a:lnTo>
                    <a:pt x="657" y="617"/>
                  </a:lnTo>
                  <a:lnTo>
                    <a:pt x="658" y="613"/>
                  </a:lnTo>
                  <a:lnTo>
                    <a:pt x="660" y="610"/>
                  </a:lnTo>
                  <a:lnTo>
                    <a:pt x="663" y="606"/>
                  </a:lnTo>
                  <a:lnTo>
                    <a:pt x="664" y="602"/>
                  </a:lnTo>
                  <a:lnTo>
                    <a:pt x="667" y="598"/>
                  </a:lnTo>
                  <a:lnTo>
                    <a:pt x="669" y="594"/>
                  </a:lnTo>
                  <a:lnTo>
                    <a:pt x="672" y="590"/>
                  </a:lnTo>
                  <a:lnTo>
                    <a:pt x="674" y="585"/>
                  </a:lnTo>
                  <a:lnTo>
                    <a:pt x="677" y="580"/>
                  </a:lnTo>
                  <a:lnTo>
                    <a:pt x="679" y="575"/>
                  </a:lnTo>
                  <a:lnTo>
                    <a:pt x="683" y="571"/>
                  </a:lnTo>
                  <a:lnTo>
                    <a:pt x="684" y="565"/>
                  </a:lnTo>
                  <a:lnTo>
                    <a:pt x="686" y="560"/>
                  </a:lnTo>
                  <a:lnTo>
                    <a:pt x="690" y="554"/>
                  </a:lnTo>
                  <a:lnTo>
                    <a:pt x="692" y="549"/>
                  </a:lnTo>
                  <a:lnTo>
                    <a:pt x="695" y="543"/>
                  </a:lnTo>
                  <a:lnTo>
                    <a:pt x="697" y="537"/>
                  </a:lnTo>
                  <a:lnTo>
                    <a:pt x="698" y="533"/>
                  </a:lnTo>
                  <a:lnTo>
                    <a:pt x="701" y="528"/>
                  </a:lnTo>
                  <a:lnTo>
                    <a:pt x="702" y="522"/>
                  </a:lnTo>
                  <a:lnTo>
                    <a:pt x="703" y="516"/>
                  </a:lnTo>
                  <a:lnTo>
                    <a:pt x="704" y="510"/>
                  </a:lnTo>
                  <a:lnTo>
                    <a:pt x="705" y="505"/>
                  </a:lnTo>
                  <a:lnTo>
                    <a:pt x="706" y="501"/>
                  </a:lnTo>
                  <a:lnTo>
                    <a:pt x="706" y="495"/>
                  </a:lnTo>
                  <a:lnTo>
                    <a:pt x="706" y="490"/>
                  </a:lnTo>
                  <a:lnTo>
                    <a:pt x="706" y="485"/>
                  </a:lnTo>
                  <a:lnTo>
                    <a:pt x="706" y="481"/>
                  </a:lnTo>
                  <a:lnTo>
                    <a:pt x="705" y="477"/>
                  </a:lnTo>
                  <a:lnTo>
                    <a:pt x="704" y="472"/>
                  </a:lnTo>
                  <a:lnTo>
                    <a:pt x="703" y="470"/>
                  </a:lnTo>
                  <a:lnTo>
                    <a:pt x="701" y="465"/>
                  </a:lnTo>
                  <a:lnTo>
                    <a:pt x="699" y="462"/>
                  </a:lnTo>
                  <a:lnTo>
                    <a:pt x="697" y="458"/>
                  </a:lnTo>
                  <a:lnTo>
                    <a:pt x="697" y="454"/>
                  </a:lnTo>
                  <a:lnTo>
                    <a:pt x="695" y="451"/>
                  </a:lnTo>
                  <a:lnTo>
                    <a:pt x="693" y="447"/>
                  </a:lnTo>
                  <a:lnTo>
                    <a:pt x="692" y="445"/>
                  </a:lnTo>
                  <a:lnTo>
                    <a:pt x="692" y="441"/>
                  </a:lnTo>
                  <a:lnTo>
                    <a:pt x="691" y="438"/>
                  </a:lnTo>
                  <a:lnTo>
                    <a:pt x="691" y="434"/>
                  </a:lnTo>
                  <a:lnTo>
                    <a:pt x="690" y="431"/>
                  </a:lnTo>
                  <a:lnTo>
                    <a:pt x="690" y="428"/>
                  </a:lnTo>
                  <a:lnTo>
                    <a:pt x="690" y="425"/>
                  </a:lnTo>
                  <a:lnTo>
                    <a:pt x="690" y="421"/>
                  </a:lnTo>
                  <a:lnTo>
                    <a:pt x="690" y="418"/>
                  </a:lnTo>
                  <a:lnTo>
                    <a:pt x="690" y="415"/>
                  </a:lnTo>
                  <a:lnTo>
                    <a:pt x="690" y="411"/>
                  </a:lnTo>
                  <a:lnTo>
                    <a:pt x="690" y="407"/>
                  </a:lnTo>
                  <a:lnTo>
                    <a:pt x="690" y="403"/>
                  </a:lnTo>
                  <a:lnTo>
                    <a:pt x="691" y="400"/>
                  </a:lnTo>
                  <a:lnTo>
                    <a:pt x="691" y="395"/>
                  </a:lnTo>
                  <a:lnTo>
                    <a:pt x="691" y="390"/>
                  </a:lnTo>
                  <a:lnTo>
                    <a:pt x="692" y="387"/>
                  </a:lnTo>
                  <a:lnTo>
                    <a:pt x="693" y="382"/>
                  </a:lnTo>
                  <a:lnTo>
                    <a:pt x="693" y="376"/>
                  </a:lnTo>
                  <a:lnTo>
                    <a:pt x="695" y="371"/>
                  </a:lnTo>
                  <a:lnTo>
                    <a:pt x="695" y="367"/>
                  </a:lnTo>
                  <a:lnTo>
                    <a:pt x="696" y="361"/>
                  </a:lnTo>
                  <a:lnTo>
                    <a:pt x="696" y="357"/>
                  </a:lnTo>
                  <a:lnTo>
                    <a:pt x="697" y="355"/>
                  </a:lnTo>
                  <a:lnTo>
                    <a:pt x="697" y="351"/>
                  </a:lnTo>
                  <a:lnTo>
                    <a:pt x="698" y="349"/>
                  </a:lnTo>
                  <a:lnTo>
                    <a:pt x="698" y="347"/>
                  </a:lnTo>
                  <a:lnTo>
                    <a:pt x="699" y="343"/>
                  </a:lnTo>
                  <a:lnTo>
                    <a:pt x="699" y="339"/>
                  </a:lnTo>
                  <a:lnTo>
                    <a:pt x="701" y="337"/>
                  </a:lnTo>
                  <a:lnTo>
                    <a:pt x="701" y="332"/>
                  </a:lnTo>
                  <a:lnTo>
                    <a:pt x="702" y="329"/>
                  </a:lnTo>
                  <a:lnTo>
                    <a:pt x="702" y="325"/>
                  </a:lnTo>
                  <a:lnTo>
                    <a:pt x="702" y="323"/>
                  </a:lnTo>
                  <a:lnTo>
                    <a:pt x="703" y="318"/>
                  </a:lnTo>
                  <a:lnTo>
                    <a:pt x="703" y="314"/>
                  </a:lnTo>
                  <a:lnTo>
                    <a:pt x="704" y="311"/>
                  </a:lnTo>
                  <a:lnTo>
                    <a:pt x="705" y="307"/>
                  </a:lnTo>
                  <a:lnTo>
                    <a:pt x="705" y="303"/>
                  </a:lnTo>
                  <a:lnTo>
                    <a:pt x="706" y="298"/>
                  </a:lnTo>
                  <a:lnTo>
                    <a:pt x="706" y="294"/>
                  </a:lnTo>
                  <a:lnTo>
                    <a:pt x="708" y="291"/>
                  </a:lnTo>
                  <a:lnTo>
                    <a:pt x="708" y="286"/>
                  </a:lnTo>
                  <a:lnTo>
                    <a:pt x="709" y="282"/>
                  </a:lnTo>
                  <a:lnTo>
                    <a:pt x="709" y="278"/>
                  </a:lnTo>
                  <a:lnTo>
                    <a:pt x="710" y="273"/>
                  </a:lnTo>
                  <a:lnTo>
                    <a:pt x="710" y="268"/>
                  </a:lnTo>
                  <a:lnTo>
                    <a:pt x="710" y="265"/>
                  </a:lnTo>
                  <a:lnTo>
                    <a:pt x="711" y="260"/>
                  </a:lnTo>
                  <a:lnTo>
                    <a:pt x="712" y="255"/>
                  </a:lnTo>
                  <a:lnTo>
                    <a:pt x="712" y="250"/>
                  </a:lnTo>
                  <a:lnTo>
                    <a:pt x="712" y="247"/>
                  </a:lnTo>
                  <a:lnTo>
                    <a:pt x="714" y="242"/>
                  </a:lnTo>
                  <a:lnTo>
                    <a:pt x="715" y="237"/>
                  </a:lnTo>
                  <a:lnTo>
                    <a:pt x="715" y="233"/>
                  </a:lnTo>
                  <a:lnTo>
                    <a:pt x="715" y="228"/>
                  </a:lnTo>
                  <a:lnTo>
                    <a:pt x="716" y="223"/>
                  </a:lnTo>
                  <a:lnTo>
                    <a:pt x="716" y="220"/>
                  </a:lnTo>
                  <a:lnTo>
                    <a:pt x="716" y="215"/>
                  </a:lnTo>
                  <a:lnTo>
                    <a:pt x="717" y="210"/>
                  </a:lnTo>
                  <a:lnTo>
                    <a:pt x="717" y="204"/>
                  </a:lnTo>
                  <a:lnTo>
                    <a:pt x="718" y="201"/>
                  </a:lnTo>
                  <a:lnTo>
                    <a:pt x="718" y="196"/>
                  </a:lnTo>
                  <a:lnTo>
                    <a:pt x="718" y="191"/>
                  </a:lnTo>
                  <a:lnTo>
                    <a:pt x="718" y="186"/>
                  </a:lnTo>
                  <a:lnTo>
                    <a:pt x="718" y="182"/>
                  </a:lnTo>
                  <a:lnTo>
                    <a:pt x="718" y="177"/>
                  </a:lnTo>
                  <a:lnTo>
                    <a:pt x="718" y="172"/>
                  </a:lnTo>
                  <a:lnTo>
                    <a:pt x="718" y="167"/>
                  </a:lnTo>
                  <a:lnTo>
                    <a:pt x="720" y="163"/>
                  </a:lnTo>
                  <a:lnTo>
                    <a:pt x="720" y="158"/>
                  </a:lnTo>
                  <a:lnTo>
                    <a:pt x="720" y="153"/>
                  </a:lnTo>
                  <a:lnTo>
                    <a:pt x="720" y="148"/>
                  </a:lnTo>
                  <a:lnTo>
                    <a:pt x="720" y="145"/>
                  </a:lnTo>
                  <a:lnTo>
                    <a:pt x="720" y="140"/>
                  </a:lnTo>
                  <a:lnTo>
                    <a:pt x="720" y="135"/>
                  </a:lnTo>
                  <a:lnTo>
                    <a:pt x="720" y="132"/>
                  </a:lnTo>
                  <a:lnTo>
                    <a:pt x="720" y="127"/>
                  </a:lnTo>
                  <a:lnTo>
                    <a:pt x="718" y="122"/>
                  </a:lnTo>
                  <a:lnTo>
                    <a:pt x="718" y="118"/>
                  </a:lnTo>
                  <a:lnTo>
                    <a:pt x="717" y="114"/>
                  </a:lnTo>
                  <a:lnTo>
                    <a:pt x="717" y="109"/>
                  </a:lnTo>
                  <a:lnTo>
                    <a:pt x="716" y="106"/>
                  </a:lnTo>
                  <a:lnTo>
                    <a:pt x="716" y="102"/>
                  </a:lnTo>
                  <a:lnTo>
                    <a:pt x="716" y="97"/>
                  </a:lnTo>
                  <a:lnTo>
                    <a:pt x="715" y="94"/>
                  </a:lnTo>
                  <a:lnTo>
                    <a:pt x="714" y="90"/>
                  </a:lnTo>
                  <a:lnTo>
                    <a:pt x="714" y="87"/>
                  </a:lnTo>
                  <a:lnTo>
                    <a:pt x="712" y="82"/>
                  </a:lnTo>
                  <a:lnTo>
                    <a:pt x="711" y="80"/>
                  </a:lnTo>
                  <a:lnTo>
                    <a:pt x="710" y="76"/>
                  </a:lnTo>
                  <a:lnTo>
                    <a:pt x="710" y="72"/>
                  </a:lnTo>
                  <a:lnTo>
                    <a:pt x="709" y="69"/>
                  </a:lnTo>
                  <a:lnTo>
                    <a:pt x="708" y="67"/>
                  </a:lnTo>
                  <a:lnTo>
                    <a:pt x="706" y="63"/>
                  </a:lnTo>
                  <a:lnTo>
                    <a:pt x="704" y="59"/>
                  </a:lnTo>
                  <a:lnTo>
                    <a:pt x="703" y="56"/>
                  </a:lnTo>
                  <a:lnTo>
                    <a:pt x="702" y="54"/>
                  </a:lnTo>
                  <a:lnTo>
                    <a:pt x="697" y="48"/>
                  </a:lnTo>
                  <a:lnTo>
                    <a:pt x="692" y="42"/>
                  </a:lnTo>
                  <a:lnTo>
                    <a:pt x="688" y="36"/>
                  </a:lnTo>
                  <a:lnTo>
                    <a:pt x="683" y="31"/>
                  </a:lnTo>
                  <a:lnTo>
                    <a:pt x="679" y="29"/>
                  </a:lnTo>
                  <a:lnTo>
                    <a:pt x="676" y="26"/>
                  </a:lnTo>
                  <a:lnTo>
                    <a:pt x="672" y="24"/>
                  </a:lnTo>
                  <a:lnTo>
                    <a:pt x="670" y="23"/>
                  </a:lnTo>
                  <a:lnTo>
                    <a:pt x="666" y="20"/>
                  </a:lnTo>
                  <a:lnTo>
                    <a:pt x="663" y="18"/>
                  </a:lnTo>
                  <a:lnTo>
                    <a:pt x="659" y="17"/>
                  </a:lnTo>
                  <a:lnTo>
                    <a:pt x="656" y="14"/>
                  </a:lnTo>
                  <a:lnTo>
                    <a:pt x="651" y="13"/>
                  </a:lnTo>
                  <a:lnTo>
                    <a:pt x="647" y="11"/>
                  </a:lnTo>
                  <a:lnTo>
                    <a:pt x="644" y="10"/>
                  </a:lnTo>
                  <a:lnTo>
                    <a:pt x="639" y="10"/>
                  </a:lnTo>
                  <a:lnTo>
                    <a:pt x="635" y="7"/>
                  </a:lnTo>
                  <a:lnTo>
                    <a:pt x="631" y="6"/>
                  </a:lnTo>
                  <a:lnTo>
                    <a:pt x="627" y="5"/>
                  </a:lnTo>
                  <a:lnTo>
                    <a:pt x="622" y="5"/>
                  </a:lnTo>
                  <a:lnTo>
                    <a:pt x="618" y="3"/>
                  </a:lnTo>
                  <a:lnTo>
                    <a:pt x="614" y="3"/>
                  </a:lnTo>
                  <a:lnTo>
                    <a:pt x="609" y="1"/>
                  </a:lnTo>
                  <a:lnTo>
                    <a:pt x="605" y="1"/>
                  </a:lnTo>
                  <a:lnTo>
                    <a:pt x="600" y="0"/>
                  </a:lnTo>
                  <a:lnTo>
                    <a:pt x="595" y="0"/>
                  </a:lnTo>
                  <a:lnTo>
                    <a:pt x="590" y="0"/>
                  </a:lnTo>
                  <a:lnTo>
                    <a:pt x="586" y="0"/>
                  </a:lnTo>
                  <a:lnTo>
                    <a:pt x="580" y="0"/>
                  </a:lnTo>
                  <a:lnTo>
                    <a:pt x="575" y="0"/>
                  </a:lnTo>
                  <a:lnTo>
                    <a:pt x="570" y="0"/>
                  </a:lnTo>
                  <a:lnTo>
                    <a:pt x="565" y="1"/>
                  </a:lnTo>
                  <a:lnTo>
                    <a:pt x="559" y="1"/>
                  </a:lnTo>
                  <a:lnTo>
                    <a:pt x="555" y="3"/>
                  </a:lnTo>
                  <a:lnTo>
                    <a:pt x="549" y="3"/>
                  </a:lnTo>
                  <a:lnTo>
                    <a:pt x="544" y="5"/>
                  </a:lnTo>
                  <a:lnTo>
                    <a:pt x="538" y="5"/>
                  </a:lnTo>
                  <a:lnTo>
                    <a:pt x="533" y="6"/>
                  </a:lnTo>
                  <a:lnTo>
                    <a:pt x="527" y="8"/>
                  </a:lnTo>
                  <a:lnTo>
                    <a:pt x="523" y="10"/>
                  </a:lnTo>
                  <a:lnTo>
                    <a:pt x="517" y="11"/>
                  </a:lnTo>
                  <a:lnTo>
                    <a:pt x="512" y="13"/>
                  </a:lnTo>
                  <a:lnTo>
                    <a:pt x="507" y="14"/>
                  </a:lnTo>
                  <a:lnTo>
                    <a:pt x="501" y="17"/>
                  </a:lnTo>
                  <a:lnTo>
                    <a:pt x="497" y="19"/>
                  </a:lnTo>
                  <a:lnTo>
                    <a:pt x="491" y="21"/>
                  </a:lnTo>
                  <a:lnTo>
                    <a:pt x="486" y="24"/>
                  </a:lnTo>
                  <a:lnTo>
                    <a:pt x="481" y="27"/>
                  </a:lnTo>
                  <a:lnTo>
                    <a:pt x="475" y="30"/>
                  </a:lnTo>
                  <a:lnTo>
                    <a:pt x="469" y="32"/>
                  </a:lnTo>
                  <a:lnTo>
                    <a:pt x="465" y="36"/>
                  </a:lnTo>
                  <a:lnTo>
                    <a:pt x="460" y="39"/>
                  </a:lnTo>
                  <a:lnTo>
                    <a:pt x="454" y="43"/>
                  </a:lnTo>
                  <a:lnTo>
                    <a:pt x="449" y="46"/>
                  </a:lnTo>
                  <a:lnTo>
                    <a:pt x="444" y="50"/>
                  </a:lnTo>
                  <a:lnTo>
                    <a:pt x="440" y="55"/>
                  </a:lnTo>
                  <a:lnTo>
                    <a:pt x="434" y="58"/>
                  </a:lnTo>
                  <a:lnTo>
                    <a:pt x="428" y="63"/>
                  </a:lnTo>
                  <a:lnTo>
                    <a:pt x="423" y="67"/>
                  </a:lnTo>
                  <a:lnTo>
                    <a:pt x="418" y="70"/>
                  </a:lnTo>
                  <a:lnTo>
                    <a:pt x="414" y="74"/>
                  </a:lnTo>
                  <a:lnTo>
                    <a:pt x="409" y="78"/>
                  </a:lnTo>
                  <a:lnTo>
                    <a:pt x="404" y="82"/>
                  </a:lnTo>
                  <a:lnTo>
                    <a:pt x="399" y="87"/>
                  </a:lnTo>
                  <a:lnTo>
                    <a:pt x="395" y="90"/>
                  </a:lnTo>
                  <a:lnTo>
                    <a:pt x="390" y="95"/>
                  </a:lnTo>
                  <a:lnTo>
                    <a:pt x="386" y="99"/>
                  </a:lnTo>
                  <a:lnTo>
                    <a:pt x="382" y="102"/>
                  </a:lnTo>
                  <a:lnTo>
                    <a:pt x="377" y="107"/>
                  </a:lnTo>
                  <a:lnTo>
                    <a:pt x="373" y="110"/>
                  </a:lnTo>
                  <a:lnTo>
                    <a:pt x="370" y="115"/>
                  </a:lnTo>
                  <a:lnTo>
                    <a:pt x="366" y="119"/>
                  </a:lnTo>
                  <a:lnTo>
                    <a:pt x="363" y="122"/>
                  </a:lnTo>
                  <a:lnTo>
                    <a:pt x="358" y="127"/>
                  </a:lnTo>
                  <a:lnTo>
                    <a:pt x="354" y="131"/>
                  </a:lnTo>
                  <a:lnTo>
                    <a:pt x="351" y="134"/>
                  </a:lnTo>
                  <a:lnTo>
                    <a:pt x="347" y="138"/>
                  </a:lnTo>
                  <a:lnTo>
                    <a:pt x="344" y="141"/>
                  </a:lnTo>
                  <a:lnTo>
                    <a:pt x="341" y="145"/>
                  </a:lnTo>
                  <a:lnTo>
                    <a:pt x="338" y="150"/>
                  </a:lnTo>
                  <a:lnTo>
                    <a:pt x="334" y="152"/>
                  </a:lnTo>
                  <a:lnTo>
                    <a:pt x="332" y="157"/>
                  </a:lnTo>
                  <a:lnTo>
                    <a:pt x="328" y="160"/>
                  </a:lnTo>
                  <a:lnTo>
                    <a:pt x="326" y="164"/>
                  </a:lnTo>
                  <a:lnTo>
                    <a:pt x="322" y="166"/>
                  </a:lnTo>
                  <a:lnTo>
                    <a:pt x="320" y="171"/>
                  </a:lnTo>
                  <a:lnTo>
                    <a:pt x="318" y="173"/>
                  </a:lnTo>
                  <a:lnTo>
                    <a:pt x="315" y="177"/>
                  </a:lnTo>
                  <a:lnTo>
                    <a:pt x="312" y="180"/>
                  </a:lnTo>
                  <a:lnTo>
                    <a:pt x="310" y="183"/>
                  </a:lnTo>
                  <a:lnTo>
                    <a:pt x="307" y="186"/>
                  </a:lnTo>
                  <a:lnTo>
                    <a:pt x="305" y="190"/>
                  </a:lnTo>
                  <a:lnTo>
                    <a:pt x="300" y="195"/>
                  </a:lnTo>
                  <a:lnTo>
                    <a:pt x="296" y="201"/>
                  </a:lnTo>
                  <a:lnTo>
                    <a:pt x="293" y="205"/>
                  </a:lnTo>
                  <a:lnTo>
                    <a:pt x="289" y="210"/>
                  </a:lnTo>
                  <a:lnTo>
                    <a:pt x="286" y="215"/>
                  </a:lnTo>
                  <a:lnTo>
                    <a:pt x="284" y="220"/>
                  </a:lnTo>
                  <a:lnTo>
                    <a:pt x="281" y="222"/>
                  </a:lnTo>
                  <a:lnTo>
                    <a:pt x="280" y="226"/>
                  </a:lnTo>
                  <a:lnTo>
                    <a:pt x="277" y="228"/>
                  </a:lnTo>
                  <a:lnTo>
                    <a:pt x="276" y="230"/>
                  </a:lnTo>
                  <a:lnTo>
                    <a:pt x="274" y="234"/>
                  </a:lnTo>
                  <a:lnTo>
                    <a:pt x="274" y="235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07" name="Freeform 406"/>
            <p:cNvSpPr>
              <a:spLocks/>
            </p:cNvSpPr>
            <p:nvPr/>
          </p:nvSpPr>
          <p:spPr bwMode="auto">
            <a:xfrm>
              <a:off x="1625" y="1381"/>
              <a:ext cx="314" cy="333"/>
            </a:xfrm>
            <a:custGeom>
              <a:avLst/>
              <a:gdLst>
                <a:gd name="T0" fmla="*/ 0 w 941"/>
                <a:gd name="T1" fmla="*/ 0 h 997"/>
                <a:gd name="T2" fmla="*/ 0 w 941"/>
                <a:gd name="T3" fmla="*/ 0 h 997"/>
                <a:gd name="T4" fmla="*/ 0 w 941"/>
                <a:gd name="T5" fmla="*/ 0 h 997"/>
                <a:gd name="T6" fmla="*/ 0 w 941"/>
                <a:gd name="T7" fmla="*/ 0 h 997"/>
                <a:gd name="T8" fmla="*/ 0 w 941"/>
                <a:gd name="T9" fmla="*/ 0 h 997"/>
                <a:gd name="T10" fmla="*/ 0 w 941"/>
                <a:gd name="T11" fmla="*/ 0 h 997"/>
                <a:gd name="T12" fmla="*/ 0 w 941"/>
                <a:gd name="T13" fmla="*/ 0 h 997"/>
                <a:gd name="T14" fmla="*/ 0 w 941"/>
                <a:gd name="T15" fmla="*/ 0 h 997"/>
                <a:gd name="T16" fmla="*/ 0 w 941"/>
                <a:gd name="T17" fmla="*/ 0 h 997"/>
                <a:gd name="T18" fmla="*/ 0 w 941"/>
                <a:gd name="T19" fmla="*/ 0 h 997"/>
                <a:gd name="T20" fmla="*/ 0 w 941"/>
                <a:gd name="T21" fmla="*/ 0 h 997"/>
                <a:gd name="T22" fmla="*/ 0 w 941"/>
                <a:gd name="T23" fmla="*/ 0 h 997"/>
                <a:gd name="T24" fmla="*/ 0 w 941"/>
                <a:gd name="T25" fmla="*/ 0 h 997"/>
                <a:gd name="T26" fmla="*/ 0 w 941"/>
                <a:gd name="T27" fmla="*/ 0 h 997"/>
                <a:gd name="T28" fmla="*/ 0 w 941"/>
                <a:gd name="T29" fmla="*/ 0 h 997"/>
                <a:gd name="T30" fmla="*/ 0 w 941"/>
                <a:gd name="T31" fmla="*/ 0 h 997"/>
                <a:gd name="T32" fmla="*/ 0 w 941"/>
                <a:gd name="T33" fmla="*/ 0 h 997"/>
                <a:gd name="T34" fmla="*/ 0 w 941"/>
                <a:gd name="T35" fmla="*/ 0 h 997"/>
                <a:gd name="T36" fmla="*/ 0 w 941"/>
                <a:gd name="T37" fmla="*/ 0 h 997"/>
                <a:gd name="T38" fmla="*/ 0 w 941"/>
                <a:gd name="T39" fmla="*/ 0 h 997"/>
                <a:gd name="T40" fmla="*/ 0 w 941"/>
                <a:gd name="T41" fmla="*/ 0 h 997"/>
                <a:gd name="T42" fmla="*/ 0 w 941"/>
                <a:gd name="T43" fmla="*/ 0 h 997"/>
                <a:gd name="T44" fmla="*/ 0 w 941"/>
                <a:gd name="T45" fmla="*/ 0 h 997"/>
                <a:gd name="T46" fmla="*/ 0 w 941"/>
                <a:gd name="T47" fmla="*/ 0 h 997"/>
                <a:gd name="T48" fmla="*/ 0 w 941"/>
                <a:gd name="T49" fmla="*/ 0 h 997"/>
                <a:gd name="T50" fmla="*/ 0 w 941"/>
                <a:gd name="T51" fmla="*/ 0 h 997"/>
                <a:gd name="T52" fmla="*/ 0 w 941"/>
                <a:gd name="T53" fmla="*/ 0 h 997"/>
                <a:gd name="T54" fmla="*/ 0 w 941"/>
                <a:gd name="T55" fmla="*/ 0 h 997"/>
                <a:gd name="T56" fmla="*/ 0 w 941"/>
                <a:gd name="T57" fmla="*/ 0 h 997"/>
                <a:gd name="T58" fmla="*/ 0 w 941"/>
                <a:gd name="T59" fmla="*/ 0 h 997"/>
                <a:gd name="T60" fmla="*/ 0 w 941"/>
                <a:gd name="T61" fmla="*/ 0 h 997"/>
                <a:gd name="T62" fmla="*/ 0 w 941"/>
                <a:gd name="T63" fmla="*/ 0 h 997"/>
                <a:gd name="T64" fmla="*/ 0 w 941"/>
                <a:gd name="T65" fmla="*/ 0 h 997"/>
                <a:gd name="T66" fmla="*/ 0 w 941"/>
                <a:gd name="T67" fmla="*/ 0 h 997"/>
                <a:gd name="T68" fmla="*/ 0 w 941"/>
                <a:gd name="T69" fmla="*/ 0 h 997"/>
                <a:gd name="T70" fmla="*/ 0 w 941"/>
                <a:gd name="T71" fmla="*/ 0 h 997"/>
                <a:gd name="T72" fmla="*/ 0 w 941"/>
                <a:gd name="T73" fmla="*/ 0 h 997"/>
                <a:gd name="T74" fmla="*/ 0 w 941"/>
                <a:gd name="T75" fmla="*/ 0 h 997"/>
                <a:gd name="T76" fmla="*/ 0 w 941"/>
                <a:gd name="T77" fmla="*/ 0 h 997"/>
                <a:gd name="T78" fmla="*/ 0 w 941"/>
                <a:gd name="T79" fmla="*/ 0 h 997"/>
                <a:gd name="T80" fmla="*/ 0 w 941"/>
                <a:gd name="T81" fmla="*/ 0 h 997"/>
                <a:gd name="T82" fmla="*/ 0 w 941"/>
                <a:gd name="T83" fmla="*/ 0 h 997"/>
                <a:gd name="T84" fmla="*/ 0 w 941"/>
                <a:gd name="T85" fmla="*/ 0 h 997"/>
                <a:gd name="T86" fmla="*/ 0 w 941"/>
                <a:gd name="T87" fmla="*/ 0 h 997"/>
                <a:gd name="T88" fmla="*/ 0 w 941"/>
                <a:gd name="T89" fmla="*/ 0 h 997"/>
                <a:gd name="T90" fmla="*/ 0 w 941"/>
                <a:gd name="T91" fmla="*/ 0 h 997"/>
                <a:gd name="T92" fmla="*/ 0 w 941"/>
                <a:gd name="T93" fmla="*/ 0 h 997"/>
                <a:gd name="T94" fmla="*/ 0 w 941"/>
                <a:gd name="T95" fmla="*/ 0 h 997"/>
                <a:gd name="T96" fmla="*/ 0 w 941"/>
                <a:gd name="T97" fmla="*/ 0 h 997"/>
                <a:gd name="T98" fmla="*/ 0 w 941"/>
                <a:gd name="T99" fmla="*/ 0 h 997"/>
                <a:gd name="T100" fmla="*/ 0 w 941"/>
                <a:gd name="T101" fmla="*/ 0 h 997"/>
                <a:gd name="T102" fmla="*/ 0 w 941"/>
                <a:gd name="T103" fmla="*/ 0 h 997"/>
                <a:gd name="T104" fmla="*/ 0 w 941"/>
                <a:gd name="T105" fmla="*/ 0 h 997"/>
                <a:gd name="T106" fmla="*/ 0 w 941"/>
                <a:gd name="T107" fmla="*/ 0 h 997"/>
                <a:gd name="T108" fmla="*/ 0 w 941"/>
                <a:gd name="T109" fmla="*/ 0 h 997"/>
                <a:gd name="T110" fmla="*/ 0 w 941"/>
                <a:gd name="T111" fmla="*/ 0 h 997"/>
                <a:gd name="T112" fmla="*/ 0 w 941"/>
                <a:gd name="T113" fmla="*/ 0 h 997"/>
                <a:gd name="T114" fmla="*/ 0 w 941"/>
                <a:gd name="T115" fmla="*/ 0 h 997"/>
                <a:gd name="T116" fmla="*/ 0 w 941"/>
                <a:gd name="T117" fmla="*/ 0 h 997"/>
                <a:gd name="T118" fmla="*/ 0 w 941"/>
                <a:gd name="T119" fmla="*/ 0 h 997"/>
                <a:gd name="T120" fmla="*/ 0 w 941"/>
                <a:gd name="T121" fmla="*/ 0 h 9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1"/>
                <a:gd name="T184" fmla="*/ 0 h 997"/>
                <a:gd name="T185" fmla="*/ 941 w 941"/>
                <a:gd name="T186" fmla="*/ 997 h 9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1" h="997">
                  <a:moveTo>
                    <a:pt x="44" y="217"/>
                  </a:moveTo>
                  <a:lnTo>
                    <a:pt x="44" y="216"/>
                  </a:lnTo>
                  <a:lnTo>
                    <a:pt x="44" y="215"/>
                  </a:lnTo>
                  <a:lnTo>
                    <a:pt x="45" y="213"/>
                  </a:lnTo>
                  <a:lnTo>
                    <a:pt x="47" y="210"/>
                  </a:lnTo>
                  <a:lnTo>
                    <a:pt x="48" y="207"/>
                  </a:lnTo>
                  <a:lnTo>
                    <a:pt x="51" y="202"/>
                  </a:lnTo>
                  <a:lnTo>
                    <a:pt x="53" y="198"/>
                  </a:lnTo>
                  <a:lnTo>
                    <a:pt x="58" y="195"/>
                  </a:lnTo>
                  <a:lnTo>
                    <a:pt x="62" y="191"/>
                  </a:lnTo>
                  <a:lnTo>
                    <a:pt x="66" y="188"/>
                  </a:lnTo>
                  <a:lnTo>
                    <a:pt x="69" y="185"/>
                  </a:lnTo>
                  <a:lnTo>
                    <a:pt x="71" y="184"/>
                  </a:lnTo>
                  <a:lnTo>
                    <a:pt x="75" y="183"/>
                  </a:lnTo>
                  <a:lnTo>
                    <a:pt x="77" y="182"/>
                  </a:lnTo>
                  <a:lnTo>
                    <a:pt x="80" y="181"/>
                  </a:lnTo>
                  <a:lnTo>
                    <a:pt x="83" y="179"/>
                  </a:lnTo>
                  <a:lnTo>
                    <a:pt x="86" y="178"/>
                  </a:lnTo>
                  <a:lnTo>
                    <a:pt x="91" y="178"/>
                  </a:lnTo>
                  <a:lnTo>
                    <a:pt x="94" y="178"/>
                  </a:lnTo>
                  <a:lnTo>
                    <a:pt x="98" y="178"/>
                  </a:lnTo>
                  <a:lnTo>
                    <a:pt x="102" y="178"/>
                  </a:lnTo>
                  <a:lnTo>
                    <a:pt x="107" y="181"/>
                  </a:lnTo>
                  <a:lnTo>
                    <a:pt x="110" y="181"/>
                  </a:lnTo>
                  <a:lnTo>
                    <a:pt x="115" y="182"/>
                  </a:lnTo>
                  <a:lnTo>
                    <a:pt x="118" y="183"/>
                  </a:lnTo>
                  <a:lnTo>
                    <a:pt x="122" y="184"/>
                  </a:lnTo>
                  <a:lnTo>
                    <a:pt x="126" y="185"/>
                  </a:lnTo>
                  <a:lnTo>
                    <a:pt x="128" y="188"/>
                  </a:lnTo>
                  <a:lnTo>
                    <a:pt x="130" y="189"/>
                  </a:lnTo>
                  <a:lnTo>
                    <a:pt x="134" y="190"/>
                  </a:lnTo>
                  <a:lnTo>
                    <a:pt x="137" y="194"/>
                  </a:lnTo>
                  <a:lnTo>
                    <a:pt x="141" y="197"/>
                  </a:lnTo>
                  <a:lnTo>
                    <a:pt x="143" y="202"/>
                  </a:lnTo>
                  <a:lnTo>
                    <a:pt x="146" y="206"/>
                  </a:lnTo>
                  <a:lnTo>
                    <a:pt x="147" y="209"/>
                  </a:lnTo>
                  <a:lnTo>
                    <a:pt x="148" y="213"/>
                  </a:lnTo>
                  <a:lnTo>
                    <a:pt x="149" y="216"/>
                  </a:lnTo>
                  <a:lnTo>
                    <a:pt x="149" y="221"/>
                  </a:lnTo>
                  <a:lnTo>
                    <a:pt x="149" y="225"/>
                  </a:lnTo>
                  <a:lnTo>
                    <a:pt x="149" y="227"/>
                  </a:lnTo>
                  <a:lnTo>
                    <a:pt x="149" y="230"/>
                  </a:lnTo>
                  <a:lnTo>
                    <a:pt x="149" y="233"/>
                  </a:lnTo>
                  <a:lnTo>
                    <a:pt x="149" y="235"/>
                  </a:lnTo>
                  <a:lnTo>
                    <a:pt x="150" y="236"/>
                  </a:lnTo>
                  <a:lnTo>
                    <a:pt x="154" y="238"/>
                  </a:lnTo>
                  <a:lnTo>
                    <a:pt x="160" y="239"/>
                  </a:lnTo>
                  <a:lnTo>
                    <a:pt x="162" y="239"/>
                  </a:lnTo>
                  <a:lnTo>
                    <a:pt x="166" y="239"/>
                  </a:lnTo>
                  <a:lnTo>
                    <a:pt x="168" y="239"/>
                  </a:lnTo>
                  <a:lnTo>
                    <a:pt x="173" y="239"/>
                  </a:lnTo>
                  <a:lnTo>
                    <a:pt x="175" y="239"/>
                  </a:lnTo>
                  <a:lnTo>
                    <a:pt x="180" y="239"/>
                  </a:lnTo>
                  <a:lnTo>
                    <a:pt x="184" y="239"/>
                  </a:lnTo>
                  <a:lnTo>
                    <a:pt x="188" y="239"/>
                  </a:lnTo>
                  <a:lnTo>
                    <a:pt x="191" y="239"/>
                  </a:lnTo>
                  <a:lnTo>
                    <a:pt x="194" y="239"/>
                  </a:lnTo>
                  <a:lnTo>
                    <a:pt x="198" y="238"/>
                  </a:lnTo>
                  <a:lnTo>
                    <a:pt x="203" y="238"/>
                  </a:lnTo>
                  <a:lnTo>
                    <a:pt x="205" y="238"/>
                  </a:lnTo>
                  <a:lnTo>
                    <a:pt x="209" y="238"/>
                  </a:lnTo>
                  <a:lnTo>
                    <a:pt x="212" y="238"/>
                  </a:lnTo>
                  <a:lnTo>
                    <a:pt x="216" y="238"/>
                  </a:lnTo>
                  <a:lnTo>
                    <a:pt x="220" y="236"/>
                  </a:lnTo>
                  <a:lnTo>
                    <a:pt x="225" y="236"/>
                  </a:lnTo>
                  <a:lnTo>
                    <a:pt x="228" y="236"/>
                  </a:lnTo>
                  <a:lnTo>
                    <a:pt x="229" y="236"/>
                  </a:lnTo>
                  <a:lnTo>
                    <a:pt x="334" y="102"/>
                  </a:lnTo>
                  <a:lnTo>
                    <a:pt x="334" y="101"/>
                  </a:lnTo>
                  <a:lnTo>
                    <a:pt x="335" y="100"/>
                  </a:lnTo>
                  <a:lnTo>
                    <a:pt x="338" y="99"/>
                  </a:lnTo>
                  <a:lnTo>
                    <a:pt x="341" y="96"/>
                  </a:lnTo>
                  <a:lnTo>
                    <a:pt x="344" y="93"/>
                  </a:lnTo>
                  <a:lnTo>
                    <a:pt x="348" y="90"/>
                  </a:lnTo>
                  <a:lnTo>
                    <a:pt x="351" y="88"/>
                  </a:lnTo>
                  <a:lnTo>
                    <a:pt x="353" y="87"/>
                  </a:lnTo>
                  <a:lnTo>
                    <a:pt x="357" y="85"/>
                  </a:lnTo>
                  <a:lnTo>
                    <a:pt x="360" y="83"/>
                  </a:lnTo>
                  <a:lnTo>
                    <a:pt x="363" y="80"/>
                  </a:lnTo>
                  <a:lnTo>
                    <a:pt x="366" y="79"/>
                  </a:lnTo>
                  <a:lnTo>
                    <a:pt x="369" y="75"/>
                  </a:lnTo>
                  <a:lnTo>
                    <a:pt x="372" y="74"/>
                  </a:lnTo>
                  <a:lnTo>
                    <a:pt x="376" y="70"/>
                  </a:lnTo>
                  <a:lnTo>
                    <a:pt x="380" y="69"/>
                  </a:lnTo>
                  <a:lnTo>
                    <a:pt x="384" y="66"/>
                  </a:lnTo>
                  <a:lnTo>
                    <a:pt x="388" y="64"/>
                  </a:lnTo>
                  <a:lnTo>
                    <a:pt x="391" y="61"/>
                  </a:lnTo>
                  <a:lnTo>
                    <a:pt x="396" y="58"/>
                  </a:lnTo>
                  <a:lnTo>
                    <a:pt x="399" y="56"/>
                  </a:lnTo>
                  <a:lnTo>
                    <a:pt x="404" y="54"/>
                  </a:lnTo>
                  <a:lnTo>
                    <a:pt x="409" y="51"/>
                  </a:lnTo>
                  <a:lnTo>
                    <a:pt x="412" y="49"/>
                  </a:lnTo>
                  <a:lnTo>
                    <a:pt x="417" y="45"/>
                  </a:lnTo>
                  <a:lnTo>
                    <a:pt x="422" y="44"/>
                  </a:lnTo>
                  <a:lnTo>
                    <a:pt x="427" y="41"/>
                  </a:lnTo>
                  <a:lnTo>
                    <a:pt x="430" y="38"/>
                  </a:lnTo>
                  <a:lnTo>
                    <a:pt x="435" y="36"/>
                  </a:lnTo>
                  <a:lnTo>
                    <a:pt x="440" y="34"/>
                  </a:lnTo>
                  <a:lnTo>
                    <a:pt x="444" y="30"/>
                  </a:lnTo>
                  <a:lnTo>
                    <a:pt x="448" y="29"/>
                  </a:lnTo>
                  <a:lnTo>
                    <a:pt x="453" y="25"/>
                  </a:lnTo>
                  <a:lnTo>
                    <a:pt x="459" y="24"/>
                  </a:lnTo>
                  <a:lnTo>
                    <a:pt x="462" y="20"/>
                  </a:lnTo>
                  <a:lnTo>
                    <a:pt x="467" y="19"/>
                  </a:lnTo>
                  <a:lnTo>
                    <a:pt x="472" y="17"/>
                  </a:lnTo>
                  <a:lnTo>
                    <a:pt x="476" y="16"/>
                  </a:lnTo>
                  <a:lnTo>
                    <a:pt x="480" y="13"/>
                  </a:lnTo>
                  <a:lnTo>
                    <a:pt x="485" y="11"/>
                  </a:lnTo>
                  <a:lnTo>
                    <a:pt x="490" y="10"/>
                  </a:lnTo>
                  <a:lnTo>
                    <a:pt x="494" y="9"/>
                  </a:lnTo>
                  <a:lnTo>
                    <a:pt x="498" y="7"/>
                  </a:lnTo>
                  <a:lnTo>
                    <a:pt x="503" y="6"/>
                  </a:lnTo>
                  <a:lnTo>
                    <a:pt x="506" y="4"/>
                  </a:lnTo>
                  <a:lnTo>
                    <a:pt x="511" y="4"/>
                  </a:lnTo>
                  <a:lnTo>
                    <a:pt x="514" y="2"/>
                  </a:lnTo>
                  <a:lnTo>
                    <a:pt x="518" y="2"/>
                  </a:lnTo>
                  <a:lnTo>
                    <a:pt x="522" y="2"/>
                  </a:lnTo>
                  <a:lnTo>
                    <a:pt x="526" y="2"/>
                  </a:lnTo>
                  <a:lnTo>
                    <a:pt x="529" y="0"/>
                  </a:lnTo>
                  <a:lnTo>
                    <a:pt x="532" y="0"/>
                  </a:lnTo>
                  <a:lnTo>
                    <a:pt x="536" y="0"/>
                  </a:lnTo>
                  <a:lnTo>
                    <a:pt x="539" y="0"/>
                  </a:lnTo>
                  <a:lnTo>
                    <a:pt x="542" y="0"/>
                  </a:lnTo>
                  <a:lnTo>
                    <a:pt x="545" y="2"/>
                  </a:lnTo>
                  <a:lnTo>
                    <a:pt x="548" y="2"/>
                  </a:lnTo>
                  <a:lnTo>
                    <a:pt x="551" y="4"/>
                  </a:lnTo>
                  <a:lnTo>
                    <a:pt x="556" y="5"/>
                  </a:lnTo>
                  <a:lnTo>
                    <a:pt x="561" y="7"/>
                  </a:lnTo>
                  <a:lnTo>
                    <a:pt x="565" y="10"/>
                  </a:lnTo>
                  <a:lnTo>
                    <a:pt x="570" y="12"/>
                  </a:lnTo>
                  <a:lnTo>
                    <a:pt x="575" y="15"/>
                  </a:lnTo>
                  <a:lnTo>
                    <a:pt x="580" y="17"/>
                  </a:lnTo>
                  <a:lnTo>
                    <a:pt x="584" y="20"/>
                  </a:lnTo>
                  <a:lnTo>
                    <a:pt x="588" y="23"/>
                  </a:lnTo>
                  <a:lnTo>
                    <a:pt x="592" y="25"/>
                  </a:lnTo>
                  <a:lnTo>
                    <a:pt x="595" y="29"/>
                  </a:lnTo>
                  <a:lnTo>
                    <a:pt x="599" y="32"/>
                  </a:lnTo>
                  <a:lnTo>
                    <a:pt x="602" y="36"/>
                  </a:lnTo>
                  <a:lnTo>
                    <a:pt x="605" y="39"/>
                  </a:lnTo>
                  <a:lnTo>
                    <a:pt x="608" y="44"/>
                  </a:lnTo>
                  <a:lnTo>
                    <a:pt x="610" y="48"/>
                  </a:lnTo>
                  <a:lnTo>
                    <a:pt x="613" y="53"/>
                  </a:lnTo>
                  <a:lnTo>
                    <a:pt x="615" y="57"/>
                  </a:lnTo>
                  <a:lnTo>
                    <a:pt x="616" y="62"/>
                  </a:lnTo>
                  <a:lnTo>
                    <a:pt x="619" y="67"/>
                  </a:lnTo>
                  <a:lnTo>
                    <a:pt x="620" y="73"/>
                  </a:lnTo>
                  <a:lnTo>
                    <a:pt x="620" y="75"/>
                  </a:lnTo>
                  <a:lnTo>
                    <a:pt x="620" y="79"/>
                  </a:lnTo>
                  <a:lnTo>
                    <a:pt x="620" y="82"/>
                  </a:lnTo>
                  <a:lnTo>
                    <a:pt x="621" y="85"/>
                  </a:lnTo>
                  <a:lnTo>
                    <a:pt x="621" y="88"/>
                  </a:lnTo>
                  <a:lnTo>
                    <a:pt x="621" y="92"/>
                  </a:lnTo>
                  <a:lnTo>
                    <a:pt x="621" y="95"/>
                  </a:lnTo>
                  <a:lnTo>
                    <a:pt x="621" y="100"/>
                  </a:lnTo>
                  <a:lnTo>
                    <a:pt x="621" y="102"/>
                  </a:lnTo>
                  <a:lnTo>
                    <a:pt x="620" y="106"/>
                  </a:lnTo>
                  <a:lnTo>
                    <a:pt x="620" y="109"/>
                  </a:lnTo>
                  <a:lnTo>
                    <a:pt x="620" y="114"/>
                  </a:lnTo>
                  <a:lnTo>
                    <a:pt x="619" y="119"/>
                  </a:lnTo>
                  <a:lnTo>
                    <a:pt x="619" y="123"/>
                  </a:lnTo>
                  <a:lnTo>
                    <a:pt x="618" y="127"/>
                  </a:lnTo>
                  <a:lnTo>
                    <a:pt x="618" y="132"/>
                  </a:lnTo>
                  <a:lnTo>
                    <a:pt x="616" y="136"/>
                  </a:lnTo>
                  <a:lnTo>
                    <a:pt x="615" y="140"/>
                  </a:lnTo>
                  <a:lnTo>
                    <a:pt x="614" y="145"/>
                  </a:lnTo>
                  <a:lnTo>
                    <a:pt x="613" y="151"/>
                  </a:lnTo>
                  <a:lnTo>
                    <a:pt x="612" y="156"/>
                  </a:lnTo>
                  <a:lnTo>
                    <a:pt x="610" y="162"/>
                  </a:lnTo>
                  <a:lnTo>
                    <a:pt x="608" y="166"/>
                  </a:lnTo>
                  <a:lnTo>
                    <a:pt x="608" y="172"/>
                  </a:lnTo>
                  <a:lnTo>
                    <a:pt x="606" y="177"/>
                  </a:lnTo>
                  <a:lnTo>
                    <a:pt x="603" y="183"/>
                  </a:lnTo>
                  <a:lnTo>
                    <a:pt x="602" y="188"/>
                  </a:lnTo>
                  <a:lnTo>
                    <a:pt x="601" y="194"/>
                  </a:lnTo>
                  <a:lnTo>
                    <a:pt x="599" y="200"/>
                  </a:lnTo>
                  <a:lnTo>
                    <a:pt x="599" y="206"/>
                  </a:lnTo>
                  <a:lnTo>
                    <a:pt x="597" y="210"/>
                  </a:lnTo>
                  <a:lnTo>
                    <a:pt x="596" y="216"/>
                  </a:lnTo>
                  <a:lnTo>
                    <a:pt x="594" y="221"/>
                  </a:lnTo>
                  <a:lnTo>
                    <a:pt x="593" y="227"/>
                  </a:lnTo>
                  <a:lnTo>
                    <a:pt x="592" y="232"/>
                  </a:lnTo>
                  <a:lnTo>
                    <a:pt x="590" y="238"/>
                  </a:lnTo>
                  <a:lnTo>
                    <a:pt x="589" y="242"/>
                  </a:lnTo>
                  <a:lnTo>
                    <a:pt x="589" y="248"/>
                  </a:lnTo>
                  <a:lnTo>
                    <a:pt x="588" y="253"/>
                  </a:lnTo>
                  <a:lnTo>
                    <a:pt x="588" y="259"/>
                  </a:lnTo>
                  <a:lnTo>
                    <a:pt x="587" y="264"/>
                  </a:lnTo>
                  <a:lnTo>
                    <a:pt x="586" y="268"/>
                  </a:lnTo>
                  <a:lnTo>
                    <a:pt x="584" y="273"/>
                  </a:lnTo>
                  <a:lnTo>
                    <a:pt x="584" y="279"/>
                  </a:lnTo>
                  <a:lnTo>
                    <a:pt x="583" y="284"/>
                  </a:lnTo>
                  <a:lnTo>
                    <a:pt x="583" y="289"/>
                  </a:lnTo>
                  <a:lnTo>
                    <a:pt x="582" y="293"/>
                  </a:lnTo>
                  <a:lnTo>
                    <a:pt x="582" y="298"/>
                  </a:lnTo>
                  <a:lnTo>
                    <a:pt x="581" y="302"/>
                  </a:lnTo>
                  <a:lnTo>
                    <a:pt x="580" y="306"/>
                  </a:lnTo>
                  <a:lnTo>
                    <a:pt x="580" y="311"/>
                  </a:lnTo>
                  <a:lnTo>
                    <a:pt x="580" y="316"/>
                  </a:lnTo>
                  <a:lnTo>
                    <a:pt x="580" y="319"/>
                  </a:lnTo>
                  <a:lnTo>
                    <a:pt x="578" y="324"/>
                  </a:lnTo>
                  <a:lnTo>
                    <a:pt x="578" y="329"/>
                  </a:lnTo>
                  <a:lnTo>
                    <a:pt x="578" y="334"/>
                  </a:lnTo>
                  <a:lnTo>
                    <a:pt x="578" y="337"/>
                  </a:lnTo>
                  <a:lnTo>
                    <a:pt x="577" y="341"/>
                  </a:lnTo>
                  <a:lnTo>
                    <a:pt x="577" y="344"/>
                  </a:lnTo>
                  <a:lnTo>
                    <a:pt x="577" y="348"/>
                  </a:lnTo>
                  <a:lnTo>
                    <a:pt x="576" y="351"/>
                  </a:lnTo>
                  <a:lnTo>
                    <a:pt x="576" y="355"/>
                  </a:lnTo>
                  <a:lnTo>
                    <a:pt x="576" y="359"/>
                  </a:lnTo>
                  <a:lnTo>
                    <a:pt x="576" y="362"/>
                  </a:lnTo>
                  <a:lnTo>
                    <a:pt x="575" y="364"/>
                  </a:lnTo>
                  <a:lnTo>
                    <a:pt x="575" y="368"/>
                  </a:lnTo>
                  <a:lnTo>
                    <a:pt x="575" y="372"/>
                  </a:lnTo>
                  <a:lnTo>
                    <a:pt x="575" y="374"/>
                  </a:lnTo>
                  <a:lnTo>
                    <a:pt x="575" y="380"/>
                  </a:lnTo>
                  <a:lnTo>
                    <a:pt x="575" y="385"/>
                  </a:lnTo>
                  <a:lnTo>
                    <a:pt x="575" y="389"/>
                  </a:lnTo>
                  <a:lnTo>
                    <a:pt x="575" y="393"/>
                  </a:lnTo>
                  <a:lnTo>
                    <a:pt x="575" y="397"/>
                  </a:lnTo>
                  <a:lnTo>
                    <a:pt x="575" y="400"/>
                  </a:lnTo>
                  <a:lnTo>
                    <a:pt x="575" y="404"/>
                  </a:lnTo>
                  <a:lnTo>
                    <a:pt x="576" y="405"/>
                  </a:lnTo>
                  <a:lnTo>
                    <a:pt x="577" y="406"/>
                  </a:lnTo>
                  <a:lnTo>
                    <a:pt x="580" y="411"/>
                  </a:lnTo>
                  <a:lnTo>
                    <a:pt x="581" y="413"/>
                  </a:lnTo>
                  <a:lnTo>
                    <a:pt x="583" y="418"/>
                  </a:lnTo>
                  <a:lnTo>
                    <a:pt x="583" y="420"/>
                  </a:lnTo>
                  <a:lnTo>
                    <a:pt x="584" y="423"/>
                  </a:lnTo>
                  <a:lnTo>
                    <a:pt x="586" y="425"/>
                  </a:lnTo>
                  <a:lnTo>
                    <a:pt x="587" y="429"/>
                  </a:lnTo>
                  <a:lnTo>
                    <a:pt x="587" y="431"/>
                  </a:lnTo>
                  <a:lnTo>
                    <a:pt x="588" y="434"/>
                  </a:lnTo>
                  <a:lnTo>
                    <a:pt x="588" y="437"/>
                  </a:lnTo>
                  <a:lnTo>
                    <a:pt x="588" y="442"/>
                  </a:lnTo>
                  <a:lnTo>
                    <a:pt x="588" y="444"/>
                  </a:lnTo>
                  <a:lnTo>
                    <a:pt x="588" y="449"/>
                  </a:lnTo>
                  <a:lnTo>
                    <a:pt x="588" y="452"/>
                  </a:lnTo>
                  <a:lnTo>
                    <a:pt x="588" y="457"/>
                  </a:lnTo>
                  <a:lnTo>
                    <a:pt x="588" y="462"/>
                  </a:lnTo>
                  <a:lnTo>
                    <a:pt x="587" y="467"/>
                  </a:lnTo>
                  <a:lnTo>
                    <a:pt x="586" y="470"/>
                  </a:lnTo>
                  <a:lnTo>
                    <a:pt x="586" y="476"/>
                  </a:lnTo>
                  <a:lnTo>
                    <a:pt x="584" y="481"/>
                  </a:lnTo>
                  <a:lnTo>
                    <a:pt x="582" y="485"/>
                  </a:lnTo>
                  <a:lnTo>
                    <a:pt x="581" y="489"/>
                  </a:lnTo>
                  <a:lnTo>
                    <a:pt x="580" y="491"/>
                  </a:lnTo>
                  <a:lnTo>
                    <a:pt x="580" y="495"/>
                  </a:lnTo>
                  <a:lnTo>
                    <a:pt x="578" y="497"/>
                  </a:lnTo>
                  <a:lnTo>
                    <a:pt x="576" y="502"/>
                  </a:lnTo>
                  <a:lnTo>
                    <a:pt x="574" y="508"/>
                  </a:lnTo>
                  <a:lnTo>
                    <a:pt x="571" y="513"/>
                  </a:lnTo>
                  <a:lnTo>
                    <a:pt x="569" y="518"/>
                  </a:lnTo>
                  <a:lnTo>
                    <a:pt x="567" y="521"/>
                  </a:lnTo>
                  <a:lnTo>
                    <a:pt x="564" y="525"/>
                  </a:lnTo>
                  <a:lnTo>
                    <a:pt x="562" y="529"/>
                  </a:lnTo>
                  <a:lnTo>
                    <a:pt x="561" y="533"/>
                  </a:lnTo>
                  <a:lnTo>
                    <a:pt x="558" y="535"/>
                  </a:lnTo>
                  <a:lnTo>
                    <a:pt x="556" y="539"/>
                  </a:lnTo>
                  <a:lnTo>
                    <a:pt x="555" y="541"/>
                  </a:lnTo>
                  <a:lnTo>
                    <a:pt x="552" y="544"/>
                  </a:lnTo>
                  <a:lnTo>
                    <a:pt x="550" y="548"/>
                  </a:lnTo>
                  <a:lnTo>
                    <a:pt x="546" y="553"/>
                  </a:lnTo>
                  <a:lnTo>
                    <a:pt x="543" y="555"/>
                  </a:lnTo>
                  <a:lnTo>
                    <a:pt x="541" y="559"/>
                  </a:lnTo>
                  <a:lnTo>
                    <a:pt x="538" y="563"/>
                  </a:lnTo>
                  <a:lnTo>
                    <a:pt x="537" y="565"/>
                  </a:lnTo>
                  <a:lnTo>
                    <a:pt x="536" y="569"/>
                  </a:lnTo>
                  <a:lnTo>
                    <a:pt x="535" y="572"/>
                  </a:lnTo>
                  <a:lnTo>
                    <a:pt x="533" y="574"/>
                  </a:lnTo>
                  <a:lnTo>
                    <a:pt x="533" y="579"/>
                  </a:lnTo>
                  <a:lnTo>
                    <a:pt x="532" y="582"/>
                  </a:lnTo>
                  <a:lnTo>
                    <a:pt x="533" y="584"/>
                  </a:lnTo>
                  <a:lnTo>
                    <a:pt x="533" y="587"/>
                  </a:lnTo>
                  <a:lnTo>
                    <a:pt x="535" y="592"/>
                  </a:lnTo>
                  <a:lnTo>
                    <a:pt x="536" y="596"/>
                  </a:lnTo>
                  <a:lnTo>
                    <a:pt x="537" y="602"/>
                  </a:lnTo>
                  <a:lnTo>
                    <a:pt x="538" y="603"/>
                  </a:lnTo>
                  <a:lnTo>
                    <a:pt x="539" y="606"/>
                  </a:lnTo>
                  <a:lnTo>
                    <a:pt x="541" y="609"/>
                  </a:lnTo>
                  <a:lnTo>
                    <a:pt x="542" y="612"/>
                  </a:lnTo>
                  <a:lnTo>
                    <a:pt x="542" y="615"/>
                  </a:lnTo>
                  <a:lnTo>
                    <a:pt x="543" y="617"/>
                  </a:lnTo>
                  <a:lnTo>
                    <a:pt x="544" y="621"/>
                  </a:lnTo>
                  <a:lnTo>
                    <a:pt x="545" y="624"/>
                  </a:lnTo>
                  <a:lnTo>
                    <a:pt x="546" y="628"/>
                  </a:lnTo>
                  <a:lnTo>
                    <a:pt x="549" y="630"/>
                  </a:lnTo>
                  <a:lnTo>
                    <a:pt x="550" y="634"/>
                  </a:lnTo>
                  <a:lnTo>
                    <a:pt x="551" y="637"/>
                  </a:lnTo>
                  <a:lnTo>
                    <a:pt x="552" y="641"/>
                  </a:lnTo>
                  <a:lnTo>
                    <a:pt x="555" y="643"/>
                  </a:lnTo>
                  <a:lnTo>
                    <a:pt x="556" y="647"/>
                  </a:lnTo>
                  <a:lnTo>
                    <a:pt x="557" y="650"/>
                  </a:lnTo>
                  <a:lnTo>
                    <a:pt x="559" y="654"/>
                  </a:lnTo>
                  <a:lnTo>
                    <a:pt x="561" y="657"/>
                  </a:lnTo>
                  <a:lnTo>
                    <a:pt x="562" y="661"/>
                  </a:lnTo>
                  <a:lnTo>
                    <a:pt x="564" y="665"/>
                  </a:lnTo>
                  <a:lnTo>
                    <a:pt x="564" y="667"/>
                  </a:lnTo>
                  <a:lnTo>
                    <a:pt x="567" y="671"/>
                  </a:lnTo>
                  <a:lnTo>
                    <a:pt x="568" y="673"/>
                  </a:lnTo>
                  <a:lnTo>
                    <a:pt x="569" y="676"/>
                  </a:lnTo>
                  <a:lnTo>
                    <a:pt x="570" y="680"/>
                  </a:lnTo>
                  <a:lnTo>
                    <a:pt x="573" y="682"/>
                  </a:lnTo>
                  <a:lnTo>
                    <a:pt x="574" y="686"/>
                  </a:lnTo>
                  <a:lnTo>
                    <a:pt x="575" y="690"/>
                  </a:lnTo>
                  <a:lnTo>
                    <a:pt x="576" y="692"/>
                  </a:lnTo>
                  <a:lnTo>
                    <a:pt x="577" y="695"/>
                  </a:lnTo>
                  <a:lnTo>
                    <a:pt x="578" y="698"/>
                  </a:lnTo>
                  <a:lnTo>
                    <a:pt x="580" y="701"/>
                  </a:lnTo>
                  <a:lnTo>
                    <a:pt x="583" y="706"/>
                  </a:lnTo>
                  <a:lnTo>
                    <a:pt x="586" y="711"/>
                  </a:lnTo>
                  <a:lnTo>
                    <a:pt x="588" y="716"/>
                  </a:lnTo>
                  <a:lnTo>
                    <a:pt x="589" y="720"/>
                  </a:lnTo>
                  <a:lnTo>
                    <a:pt x="592" y="723"/>
                  </a:lnTo>
                  <a:lnTo>
                    <a:pt x="593" y="726"/>
                  </a:lnTo>
                  <a:lnTo>
                    <a:pt x="595" y="731"/>
                  </a:lnTo>
                  <a:lnTo>
                    <a:pt x="596" y="732"/>
                  </a:lnTo>
                  <a:lnTo>
                    <a:pt x="641" y="786"/>
                  </a:lnTo>
                  <a:lnTo>
                    <a:pt x="641" y="784"/>
                  </a:lnTo>
                  <a:lnTo>
                    <a:pt x="644" y="784"/>
                  </a:lnTo>
                  <a:lnTo>
                    <a:pt x="647" y="783"/>
                  </a:lnTo>
                  <a:lnTo>
                    <a:pt x="652" y="783"/>
                  </a:lnTo>
                  <a:lnTo>
                    <a:pt x="656" y="782"/>
                  </a:lnTo>
                  <a:lnTo>
                    <a:pt x="658" y="782"/>
                  </a:lnTo>
                  <a:lnTo>
                    <a:pt x="661" y="781"/>
                  </a:lnTo>
                  <a:lnTo>
                    <a:pt x="666" y="781"/>
                  </a:lnTo>
                  <a:lnTo>
                    <a:pt x="669" y="780"/>
                  </a:lnTo>
                  <a:lnTo>
                    <a:pt x="673" y="780"/>
                  </a:lnTo>
                  <a:lnTo>
                    <a:pt x="678" y="780"/>
                  </a:lnTo>
                  <a:lnTo>
                    <a:pt x="683" y="780"/>
                  </a:lnTo>
                  <a:lnTo>
                    <a:pt x="686" y="778"/>
                  </a:lnTo>
                  <a:lnTo>
                    <a:pt x="691" y="777"/>
                  </a:lnTo>
                  <a:lnTo>
                    <a:pt x="696" y="777"/>
                  </a:lnTo>
                  <a:lnTo>
                    <a:pt x="702" y="776"/>
                  </a:lnTo>
                  <a:lnTo>
                    <a:pt x="707" y="776"/>
                  </a:lnTo>
                  <a:lnTo>
                    <a:pt x="711" y="776"/>
                  </a:lnTo>
                  <a:lnTo>
                    <a:pt x="717" y="776"/>
                  </a:lnTo>
                  <a:lnTo>
                    <a:pt x="722" y="776"/>
                  </a:lnTo>
                  <a:lnTo>
                    <a:pt x="727" y="775"/>
                  </a:lnTo>
                  <a:lnTo>
                    <a:pt x="733" y="775"/>
                  </a:lnTo>
                  <a:lnTo>
                    <a:pt x="737" y="775"/>
                  </a:lnTo>
                  <a:lnTo>
                    <a:pt x="743" y="776"/>
                  </a:lnTo>
                  <a:lnTo>
                    <a:pt x="748" y="776"/>
                  </a:lnTo>
                  <a:lnTo>
                    <a:pt x="754" y="776"/>
                  </a:lnTo>
                  <a:lnTo>
                    <a:pt x="759" y="776"/>
                  </a:lnTo>
                  <a:lnTo>
                    <a:pt x="765" y="777"/>
                  </a:lnTo>
                  <a:lnTo>
                    <a:pt x="769" y="777"/>
                  </a:lnTo>
                  <a:lnTo>
                    <a:pt x="774" y="778"/>
                  </a:lnTo>
                  <a:lnTo>
                    <a:pt x="778" y="780"/>
                  </a:lnTo>
                  <a:lnTo>
                    <a:pt x="780" y="780"/>
                  </a:lnTo>
                  <a:lnTo>
                    <a:pt x="784" y="781"/>
                  </a:lnTo>
                  <a:lnTo>
                    <a:pt x="787" y="782"/>
                  </a:lnTo>
                  <a:lnTo>
                    <a:pt x="790" y="782"/>
                  </a:lnTo>
                  <a:lnTo>
                    <a:pt x="793" y="783"/>
                  </a:lnTo>
                  <a:lnTo>
                    <a:pt x="797" y="784"/>
                  </a:lnTo>
                  <a:lnTo>
                    <a:pt x="800" y="784"/>
                  </a:lnTo>
                  <a:lnTo>
                    <a:pt x="803" y="786"/>
                  </a:lnTo>
                  <a:lnTo>
                    <a:pt x="806" y="787"/>
                  </a:lnTo>
                  <a:lnTo>
                    <a:pt x="811" y="789"/>
                  </a:lnTo>
                  <a:lnTo>
                    <a:pt x="814" y="790"/>
                  </a:lnTo>
                  <a:lnTo>
                    <a:pt x="817" y="792"/>
                  </a:lnTo>
                  <a:lnTo>
                    <a:pt x="820" y="793"/>
                  </a:lnTo>
                  <a:lnTo>
                    <a:pt x="825" y="793"/>
                  </a:lnTo>
                  <a:lnTo>
                    <a:pt x="829" y="795"/>
                  </a:lnTo>
                  <a:lnTo>
                    <a:pt x="832" y="796"/>
                  </a:lnTo>
                  <a:lnTo>
                    <a:pt x="836" y="797"/>
                  </a:lnTo>
                  <a:lnTo>
                    <a:pt x="839" y="799"/>
                  </a:lnTo>
                  <a:lnTo>
                    <a:pt x="844" y="801"/>
                  </a:lnTo>
                  <a:lnTo>
                    <a:pt x="846" y="802"/>
                  </a:lnTo>
                  <a:lnTo>
                    <a:pt x="851" y="803"/>
                  </a:lnTo>
                  <a:lnTo>
                    <a:pt x="855" y="806"/>
                  </a:lnTo>
                  <a:lnTo>
                    <a:pt x="858" y="807"/>
                  </a:lnTo>
                  <a:lnTo>
                    <a:pt x="862" y="808"/>
                  </a:lnTo>
                  <a:lnTo>
                    <a:pt x="865" y="811"/>
                  </a:lnTo>
                  <a:lnTo>
                    <a:pt x="869" y="812"/>
                  </a:lnTo>
                  <a:lnTo>
                    <a:pt x="874" y="814"/>
                  </a:lnTo>
                  <a:lnTo>
                    <a:pt x="876" y="815"/>
                  </a:lnTo>
                  <a:lnTo>
                    <a:pt x="880" y="818"/>
                  </a:lnTo>
                  <a:lnTo>
                    <a:pt x="883" y="819"/>
                  </a:lnTo>
                  <a:lnTo>
                    <a:pt x="887" y="820"/>
                  </a:lnTo>
                  <a:lnTo>
                    <a:pt x="890" y="822"/>
                  </a:lnTo>
                  <a:lnTo>
                    <a:pt x="894" y="824"/>
                  </a:lnTo>
                  <a:lnTo>
                    <a:pt x="896" y="826"/>
                  </a:lnTo>
                  <a:lnTo>
                    <a:pt x="900" y="828"/>
                  </a:lnTo>
                  <a:lnTo>
                    <a:pt x="902" y="829"/>
                  </a:lnTo>
                  <a:lnTo>
                    <a:pt x="906" y="831"/>
                  </a:lnTo>
                  <a:lnTo>
                    <a:pt x="908" y="833"/>
                  </a:lnTo>
                  <a:lnTo>
                    <a:pt x="912" y="834"/>
                  </a:lnTo>
                  <a:lnTo>
                    <a:pt x="916" y="838"/>
                  </a:lnTo>
                  <a:lnTo>
                    <a:pt x="922" y="843"/>
                  </a:lnTo>
                  <a:lnTo>
                    <a:pt x="926" y="845"/>
                  </a:lnTo>
                  <a:lnTo>
                    <a:pt x="929" y="848"/>
                  </a:lnTo>
                  <a:lnTo>
                    <a:pt x="933" y="852"/>
                  </a:lnTo>
                  <a:lnTo>
                    <a:pt x="937" y="856"/>
                  </a:lnTo>
                  <a:lnTo>
                    <a:pt x="938" y="858"/>
                  </a:lnTo>
                  <a:lnTo>
                    <a:pt x="940" y="862"/>
                  </a:lnTo>
                  <a:lnTo>
                    <a:pt x="941" y="864"/>
                  </a:lnTo>
                  <a:lnTo>
                    <a:pt x="941" y="867"/>
                  </a:lnTo>
                  <a:lnTo>
                    <a:pt x="940" y="870"/>
                  </a:lnTo>
                  <a:lnTo>
                    <a:pt x="939" y="872"/>
                  </a:lnTo>
                  <a:lnTo>
                    <a:pt x="937" y="875"/>
                  </a:lnTo>
                  <a:lnTo>
                    <a:pt x="934" y="878"/>
                  </a:lnTo>
                  <a:lnTo>
                    <a:pt x="931" y="880"/>
                  </a:lnTo>
                  <a:lnTo>
                    <a:pt x="927" y="883"/>
                  </a:lnTo>
                  <a:lnTo>
                    <a:pt x="922" y="886"/>
                  </a:lnTo>
                  <a:lnTo>
                    <a:pt x="918" y="889"/>
                  </a:lnTo>
                  <a:lnTo>
                    <a:pt x="914" y="890"/>
                  </a:lnTo>
                  <a:lnTo>
                    <a:pt x="910" y="891"/>
                  </a:lnTo>
                  <a:lnTo>
                    <a:pt x="908" y="892"/>
                  </a:lnTo>
                  <a:lnTo>
                    <a:pt x="905" y="894"/>
                  </a:lnTo>
                  <a:lnTo>
                    <a:pt x="901" y="895"/>
                  </a:lnTo>
                  <a:lnTo>
                    <a:pt x="897" y="896"/>
                  </a:lnTo>
                  <a:lnTo>
                    <a:pt x="894" y="897"/>
                  </a:lnTo>
                  <a:lnTo>
                    <a:pt x="890" y="899"/>
                  </a:lnTo>
                  <a:lnTo>
                    <a:pt x="887" y="901"/>
                  </a:lnTo>
                  <a:lnTo>
                    <a:pt x="882" y="901"/>
                  </a:lnTo>
                  <a:lnTo>
                    <a:pt x="878" y="902"/>
                  </a:lnTo>
                  <a:lnTo>
                    <a:pt x="875" y="904"/>
                  </a:lnTo>
                  <a:lnTo>
                    <a:pt x="870" y="905"/>
                  </a:lnTo>
                  <a:lnTo>
                    <a:pt x="865" y="907"/>
                  </a:lnTo>
                  <a:lnTo>
                    <a:pt x="861" y="908"/>
                  </a:lnTo>
                  <a:lnTo>
                    <a:pt x="857" y="909"/>
                  </a:lnTo>
                  <a:lnTo>
                    <a:pt x="851" y="910"/>
                  </a:lnTo>
                  <a:lnTo>
                    <a:pt x="846" y="911"/>
                  </a:lnTo>
                  <a:lnTo>
                    <a:pt x="842" y="911"/>
                  </a:lnTo>
                  <a:lnTo>
                    <a:pt x="837" y="914"/>
                  </a:lnTo>
                  <a:lnTo>
                    <a:pt x="832" y="914"/>
                  </a:lnTo>
                  <a:lnTo>
                    <a:pt x="826" y="916"/>
                  </a:lnTo>
                  <a:lnTo>
                    <a:pt x="822" y="916"/>
                  </a:lnTo>
                  <a:lnTo>
                    <a:pt x="817" y="917"/>
                  </a:lnTo>
                  <a:lnTo>
                    <a:pt x="811" y="918"/>
                  </a:lnTo>
                  <a:lnTo>
                    <a:pt x="806" y="920"/>
                  </a:lnTo>
                  <a:lnTo>
                    <a:pt x="800" y="920"/>
                  </a:lnTo>
                  <a:lnTo>
                    <a:pt x="794" y="921"/>
                  </a:lnTo>
                  <a:lnTo>
                    <a:pt x="788" y="921"/>
                  </a:lnTo>
                  <a:lnTo>
                    <a:pt x="784" y="922"/>
                  </a:lnTo>
                  <a:lnTo>
                    <a:pt x="778" y="923"/>
                  </a:lnTo>
                  <a:lnTo>
                    <a:pt x="773" y="924"/>
                  </a:lnTo>
                  <a:lnTo>
                    <a:pt x="767" y="926"/>
                  </a:lnTo>
                  <a:lnTo>
                    <a:pt x="761" y="926"/>
                  </a:lnTo>
                  <a:lnTo>
                    <a:pt x="755" y="926"/>
                  </a:lnTo>
                  <a:lnTo>
                    <a:pt x="749" y="927"/>
                  </a:lnTo>
                  <a:lnTo>
                    <a:pt x="743" y="927"/>
                  </a:lnTo>
                  <a:lnTo>
                    <a:pt x="737" y="928"/>
                  </a:lnTo>
                  <a:lnTo>
                    <a:pt x="731" y="928"/>
                  </a:lnTo>
                  <a:lnTo>
                    <a:pt x="727" y="929"/>
                  </a:lnTo>
                  <a:lnTo>
                    <a:pt x="720" y="929"/>
                  </a:lnTo>
                  <a:lnTo>
                    <a:pt x="715" y="930"/>
                  </a:lnTo>
                  <a:lnTo>
                    <a:pt x="709" y="930"/>
                  </a:lnTo>
                  <a:lnTo>
                    <a:pt x="703" y="931"/>
                  </a:lnTo>
                  <a:lnTo>
                    <a:pt x="697" y="931"/>
                  </a:lnTo>
                  <a:lnTo>
                    <a:pt x="691" y="931"/>
                  </a:lnTo>
                  <a:lnTo>
                    <a:pt x="685" y="931"/>
                  </a:lnTo>
                  <a:lnTo>
                    <a:pt x="680" y="933"/>
                  </a:lnTo>
                  <a:lnTo>
                    <a:pt x="673" y="933"/>
                  </a:lnTo>
                  <a:lnTo>
                    <a:pt x="669" y="933"/>
                  </a:lnTo>
                  <a:lnTo>
                    <a:pt x="663" y="933"/>
                  </a:lnTo>
                  <a:lnTo>
                    <a:pt x="657" y="933"/>
                  </a:lnTo>
                  <a:lnTo>
                    <a:pt x="652" y="933"/>
                  </a:lnTo>
                  <a:lnTo>
                    <a:pt x="647" y="933"/>
                  </a:lnTo>
                  <a:lnTo>
                    <a:pt x="642" y="933"/>
                  </a:lnTo>
                  <a:lnTo>
                    <a:pt x="638" y="933"/>
                  </a:lnTo>
                  <a:lnTo>
                    <a:pt x="633" y="933"/>
                  </a:lnTo>
                  <a:lnTo>
                    <a:pt x="628" y="933"/>
                  </a:lnTo>
                  <a:lnTo>
                    <a:pt x="625" y="933"/>
                  </a:lnTo>
                  <a:lnTo>
                    <a:pt x="620" y="933"/>
                  </a:lnTo>
                  <a:lnTo>
                    <a:pt x="616" y="933"/>
                  </a:lnTo>
                  <a:lnTo>
                    <a:pt x="613" y="933"/>
                  </a:lnTo>
                  <a:lnTo>
                    <a:pt x="609" y="933"/>
                  </a:lnTo>
                  <a:lnTo>
                    <a:pt x="606" y="933"/>
                  </a:lnTo>
                  <a:lnTo>
                    <a:pt x="602" y="933"/>
                  </a:lnTo>
                  <a:lnTo>
                    <a:pt x="599" y="933"/>
                  </a:lnTo>
                  <a:lnTo>
                    <a:pt x="595" y="933"/>
                  </a:lnTo>
                  <a:lnTo>
                    <a:pt x="593" y="933"/>
                  </a:lnTo>
                  <a:lnTo>
                    <a:pt x="589" y="933"/>
                  </a:lnTo>
                  <a:lnTo>
                    <a:pt x="587" y="933"/>
                  </a:lnTo>
                  <a:lnTo>
                    <a:pt x="584" y="933"/>
                  </a:lnTo>
                  <a:lnTo>
                    <a:pt x="582" y="933"/>
                  </a:lnTo>
                  <a:lnTo>
                    <a:pt x="576" y="931"/>
                  </a:lnTo>
                  <a:lnTo>
                    <a:pt x="573" y="931"/>
                  </a:lnTo>
                  <a:lnTo>
                    <a:pt x="569" y="931"/>
                  </a:lnTo>
                  <a:lnTo>
                    <a:pt x="565" y="931"/>
                  </a:lnTo>
                  <a:lnTo>
                    <a:pt x="562" y="931"/>
                  </a:lnTo>
                  <a:lnTo>
                    <a:pt x="558" y="931"/>
                  </a:lnTo>
                  <a:lnTo>
                    <a:pt x="556" y="931"/>
                  </a:lnTo>
                  <a:lnTo>
                    <a:pt x="554" y="931"/>
                  </a:lnTo>
                  <a:lnTo>
                    <a:pt x="550" y="930"/>
                  </a:lnTo>
                  <a:lnTo>
                    <a:pt x="548" y="930"/>
                  </a:lnTo>
                  <a:lnTo>
                    <a:pt x="545" y="930"/>
                  </a:lnTo>
                  <a:lnTo>
                    <a:pt x="544" y="930"/>
                  </a:lnTo>
                  <a:lnTo>
                    <a:pt x="536" y="994"/>
                  </a:lnTo>
                  <a:lnTo>
                    <a:pt x="535" y="994"/>
                  </a:lnTo>
                  <a:lnTo>
                    <a:pt x="531" y="994"/>
                  </a:lnTo>
                  <a:lnTo>
                    <a:pt x="529" y="996"/>
                  </a:lnTo>
                  <a:lnTo>
                    <a:pt x="526" y="996"/>
                  </a:lnTo>
                  <a:lnTo>
                    <a:pt x="524" y="997"/>
                  </a:lnTo>
                  <a:lnTo>
                    <a:pt x="522" y="997"/>
                  </a:lnTo>
                  <a:lnTo>
                    <a:pt x="518" y="997"/>
                  </a:lnTo>
                  <a:lnTo>
                    <a:pt x="514" y="997"/>
                  </a:lnTo>
                  <a:lnTo>
                    <a:pt x="511" y="996"/>
                  </a:lnTo>
                  <a:lnTo>
                    <a:pt x="509" y="994"/>
                  </a:lnTo>
                  <a:lnTo>
                    <a:pt x="505" y="993"/>
                  </a:lnTo>
                  <a:lnTo>
                    <a:pt x="503" y="991"/>
                  </a:lnTo>
                  <a:lnTo>
                    <a:pt x="499" y="988"/>
                  </a:lnTo>
                  <a:lnTo>
                    <a:pt x="498" y="986"/>
                  </a:lnTo>
                  <a:lnTo>
                    <a:pt x="494" y="981"/>
                  </a:lnTo>
                  <a:lnTo>
                    <a:pt x="492" y="977"/>
                  </a:lnTo>
                  <a:lnTo>
                    <a:pt x="491" y="972"/>
                  </a:lnTo>
                  <a:lnTo>
                    <a:pt x="488" y="967"/>
                  </a:lnTo>
                  <a:lnTo>
                    <a:pt x="486" y="961"/>
                  </a:lnTo>
                  <a:lnTo>
                    <a:pt x="484" y="956"/>
                  </a:lnTo>
                  <a:lnTo>
                    <a:pt x="480" y="952"/>
                  </a:lnTo>
                  <a:lnTo>
                    <a:pt x="476" y="947"/>
                  </a:lnTo>
                  <a:lnTo>
                    <a:pt x="473" y="945"/>
                  </a:lnTo>
                  <a:lnTo>
                    <a:pt x="469" y="942"/>
                  </a:lnTo>
                  <a:lnTo>
                    <a:pt x="467" y="940"/>
                  </a:lnTo>
                  <a:lnTo>
                    <a:pt x="463" y="937"/>
                  </a:lnTo>
                  <a:lnTo>
                    <a:pt x="459" y="935"/>
                  </a:lnTo>
                  <a:lnTo>
                    <a:pt x="455" y="934"/>
                  </a:lnTo>
                  <a:lnTo>
                    <a:pt x="450" y="933"/>
                  </a:lnTo>
                  <a:lnTo>
                    <a:pt x="446" y="931"/>
                  </a:lnTo>
                  <a:lnTo>
                    <a:pt x="442" y="930"/>
                  </a:lnTo>
                  <a:lnTo>
                    <a:pt x="440" y="930"/>
                  </a:lnTo>
                  <a:lnTo>
                    <a:pt x="436" y="929"/>
                  </a:lnTo>
                  <a:lnTo>
                    <a:pt x="434" y="929"/>
                  </a:lnTo>
                  <a:lnTo>
                    <a:pt x="429" y="929"/>
                  </a:lnTo>
                  <a:lnTo>
                    <a:pt x="427" y="928"/>
                  </a:lnTo>
                  <a:lnTo>
                    <a:pt x="423" y="928"/>
                  </a:lnTo>
                  <a:lnTo>
                    <a:pt x="420" y="928"/>
                  </a:lnTo>
                  <a:lnTo>
                    <a:pt x="415" y="928"/>
                  </a:lnTo>
                  <a:lnTo>
                    <a:pt x="411" y="928"/>
                  </a:lnTo>
                  <a:lnTo>
                    <a:pt x="407" y="928"/>
                  </a:lnTo>
                  <a:lnTo>
                    <a:pt x="403" y="928"/>
                  </a:lnTo>
                  <a:lnTo>
                    <a:pt x="398" y="928"/>
                  </a:lnTo>
                  <a:lnTo>
                    <a:pt x="395" y="928"/>
                  </a:lnTo>
                  <a:lnTo>
                    <a:pt x="390" y="929"/>
                  </a:lnTo>
                  <a:lnTo>
                    <a:pt x="385" y="930"/>
                  </a:lnTo>
                  <a:lnTo>
                    <a:pt x="380" y="930"/>
                  </a:lnTo>
                  <a:lnTo>
                    <a:pt x="375" y="930"/>
                  </a:lnTo>
                  <a:lnTo>
                    <a:pt x="370" y="931"/>
                  </a:lnTo>
                  <a:lnTo>
                    <a:pt x="365" y="931"/>
                  </a:lnTo>
                  <a:lnTo>
                    <a:pt x="359" y="931"/>
                  </a:lnTo>
                  <a:lnTo>
                    <a:pt x="353" y="931"/>
                  </a:lnTo>
                  <a:lnTo>
                    <a:pt x="347" y="933"/>
                  </a:lnTo>
                  <a:lnTo>
                    <a:pt x="343" y="933"/>
                  </a:lnTo>
                  <a:lnTo>
                    <a:pt x="337" y="933"/>
                  </a:lnTo>
                  <a:lnTo>
                    <a:pt x="331" y="934"/>
                  </a:lnTo>
                  <a:lnTo>
                    <a:pt x="325" y="934"/>
                  </a:lnTo>
                  <a:lnTo>
                    <a:pt x="320" y="935"/>
                  </a:lnTo>
                  <a:lnTo>
                    <a:pt x="314" y="935"/>
                  </a:lnTo>
                  <a:lnTo>
                    <a:pt x="308" y="935"/>
                  </a:lnTo>
                  <a:lnTo>
                    <a:pt x="302" y="935"/>
                  </a:lnTo>
                  <a:lnTo>
                    <a:pt x="297" y="936"/>
                  </a:lnTo>
                  <a:lnTo>
                    <a:pt x="290" y="936"/>
                  </a:lnTo>
                  <a:lnTo>
                    <a:pt x="284" y="937"/>
                  </a:lnTo>
                  <a:lnTo>
                    <a:pt x="280" y="937"/>
                  </a:lnTo>
                  <a:lnTo>
                    <a:pt x="274" y="937"/>
                  </a:lnTo>
                  <a:lnTo>
                    <a:pt x="267" y="937"/>
                  </a:lnTo>
                  <a:lnTo>
                    <a:pt x="261" y="939"/>
                  </a:lnTo>
                  <a:lnTo>
                    <a:pt x="255" y="939"/>
                  </a:lnTo>
                  <a:lnTo>
                    <a:pt x="250" y="940"/>
                  </a:lnTo>
                  <a:lnTo>
                    <a:pt x="243" y="940"/>
                  </a:lnTo>
                  <a:lnTo>
                    <a:pt x="237" y="940"/>
                  </a:lnTo>
                  <a:lnTo>
                    <a:pt x="231" y="940"/>
                  </a:lnTo>
                  <a:lnTo>
                    <a:pt x="226" y="940"/>
                  </a:lnTo>
                  <a:lnTo>
                    <a:pt x="220" y="940"/>
                  </a:lnTo>
                  <a:lnTo>
                    <a:pt x="214" y="940"/>
                  </a:lnTo>
                  <a:lnTo>
                    <a:pt x="209" y="940"/>
                  </a:lnTo>
                  <a:lnTo>
                    <a:pt x="204" y="940"/>
                  </a:lnTo>
                  <a:lnTo>
                    <a:pt x="197" y="940"/>
                  </a:lnTo>
                  <a:lnTo>
                    <a:pt x="192" y="940"/>
                  </a:lnTo>
                  <a:lnTo>
                    <a:pt x="186" y="940"/>
                  </a:lnTo>
                  <a:lnTo>
                    <a:pt x="181" y="940"/>
                  </a:lnTo>
                  <a:lnTo>
                    <a:pt x="175" y="940"/>
                  </a:lnTo>
                  <a:lnTo>
                    <a:pt x="171" y="940"/>
                  </a:lnTo>
                  <a:lnTo>
                    <a:pt x="165" y="940"/>
                  </a:lnTo>
                  <a:lnTo>
                    <a:pt x="160" y="940"/>
                  </a:lnTo>
                  <a:lnTo>
                    <a:pt x="155" y="939"/>
                  </a:lnTo>
                  <a:lnTo>
                    <a:pt x="150" y="939"/>
                  </a:lnTo>
                  <a:lnTo>
                    <a:pt x="146" y="937"/>
                  </a:lnTo>
                  <a:lnTo>
                    <a:pt x="141" y="937"/>
                  </a:lnTo>
                  <a:lnTo>
                    <a:pt x="136" y="937"/>
                  </a:lnTo>
                  <a:lnTo>
                    <a:pt x="131" y="936"/>
                  </a:lnTo>
                  <a:lnTo>
                    <a:pt x="127" y="936"/>
                  </a:lnTo>
                  <a:lnTo>
                    <a:pt x="123" y="936"/>
                  </a:lnTo>
                  <a:lnTo>
                    <a:pt x="118" y="935"/>
                  </a:lnTo>
                  <a:lnTo>
                    <a:pt x="115" y="935"/>
                  </a:lnTo>
                  <a:lnTo>
                    <a:pt x="110" y="934"/>
                  </a:lnTo>
                  <a:lnTo>
                    <a:pt x="108" y="933"/>
                  </a:lnTo>
                  <a:lnTo>
                    <a:pt x="103" y="931"/>
                  </a:lnTo>
                  <a:lnTo>
                    <a:pt x="101" y="931"/>
                  </a:lnTo>
                  <a:lnTo>
                    <a:pt x="97" y="930"/>
                  </a:lnTo>
                  <a:lnTo>
                    <a:pt x="94" y="930"/>
                  </a:lnTo>
                  <a:lnTo>
                    <a:pt x="91" y="928"/>
                  </a:lnTo>
                  <a:lnTo>
                    <a:pt x="88" y="927"/>
                  </a:lnTo>
                  <a:lnTo>
                    <a:pt x="85" y="926"/>
                  </a:lnTo>
                  <a:lnTo>
                    <a:pt x="83" y="926"/>
                  </a:lnTo>
                  <a:lnTo>
                    <a:pt x="78" y="922"/>
                  </a:lnTo>
                  <a:lnTo>
                    <a:pt x="76" y="921"/>
                  </a:lnTo>
                  <a:lnTo>
                    <a:pt x="72" y="916"/>
                  </a:lnTo>
                  <a:lnTo>
                    <a:pt x="72" y="913"/>
                  </a:lnTo>
                  <a:lnTo>
                    <a:pt x="72" y="909"/>
                  </a:lnTo>
                  <a:lnTo>
                    <a:pt x="76" y="905"/>
                  </a:lnTo>
                  <a:lnTo>
                    <a:pt x="77" y="903"/>
                  </a:lnTo>
                  <a:lnTo>
                    <a:pt x="79" y="901"/>
                  </a:lnTo>
                  <a:lnTo>
                    <a:pt x="82" y="899"/>
                  </a:lnTo>
                  <a:lnTo>
                    <a:pt x="85" y="897"/>
                  </a:lnTo>
                  <a:lnTo>
                    <a:pt x="89" y="895"/>
                  </a:lnTo>
                  <a:lnTo>
                    <a:pt x="92" y="892"/>
                  </a:lnTo>
                  <a:lnTo>
                    <a:pt x="96" y="891"/>
                  </a:lnTo>
                  <a:lnTo>
                    <a:pt x="101" y="889"/>
                  </a:lnTo>
                  <a:lnTo>
                    <a:pt x="105" y="886"/>
                  </a:lnTo>
                  <a:lnTo>
                    <a:pt x="110" y="884"/>
                  </a:lnTo>
                  <a:lnTo>
                    <a:pt x="115" y="882"/>
                  </a:lnTo>
                  <a:lnTo>
                    <a:pt x="120" y="880"/>
                  </a:lnTo>
                  <a:lnTo>
                    <a:pt x="124" y="877"/>
                  </a:lnTo>
                  <a:lnTo>
                    <a:pt x="130" y="876"/>
                  </a:lnTo>
                  <a:lnTo>
                    <a:pt x="135" y="872"/>
                  </a:lnTo>
                  <a:lnTo>
                    <a:pt x="142" y="871"/>
                  </a:lnTo>
                  <a:lnTo>
                    <a:pt x="148" y="869"/>
                  </a:lnTo>
                  <a:lnTo>
                    <a:pt x="154" y="866"/>
                  </a:lnTo>
                  <a:lnTo>
                    <a:pt x="160" y="864"/>
                  </a:lnTo>
                  <a:lnTo>
                    <a:pt x="166" y="862"/>
                  </a:lnTo>
                  <a:lnTo>
                    <a:pt x="173" y="859"/>
                  </a:lnTo>
                  <a:lnTo>
                    <a:pt x="179" y="857"/>
                  </a:lnTo>
                  <a:lnTo>
                    <a:pt x="186" y="854"/>
                  </a:lnTo>
                  <a:lnTo>
                    <a:pt x="192" y="853"/>
                  </a:lnTo>
                  <a:lnTo>
                    <a:pt x="199" y="851"/>
                  </a:lnTo>
                  <a:lnTo>
                    <a:pt x="205" y="848"/>
                  </a:lnTo>
                  <a:lnTo>
                    <a:pt x="212" y="846"/>
                  </a:lnTo>
                  <a:lnTo>
                    <a:pt x="218" y="844"/>
                  </a:lnTo>
                  <a:lnTo>
                    <a:pt x="225" y="843"/>
                  </a:lnTo>
                  <a:lnTo>
                    <a:pt x="231" y="840"/>
                  </a:lnTo>
                  <a:lnTo>
                    <a:pt x="237" y="838"/>
                  </a:lnTo>
                  <a:lnTo>
                    <a:pt x="244" y="837"/>
                  </a:lnTo>
                  <a:lnTo>
                    <a:pt x="250" y="834"/>
                  </a:lnTo>
                  <a:lnTo>
                    <a:pt x="256" y="833"/>
                  </a:lnTo>
                  <a:lnTo>
                    <a:pt x="262" y="831"/>
                  </a:lnTo>
                  <a:lnTo>
                    <a:pt x="269" y="829"/>
                  </a:lnTo>
                  <a:lnTo>
                    <a:pt x="274" y="828"/>
                  </a:lnTo>
                  <a:lnTo>
                    <a:pt x="280" y="826"/>
                  </a:lnTo>
                  <a:lnTo>
                    <a:pt x="284" y="825"/>
                  </a:lnTo>
                  <a:lnTo>
                    <a:pt x="290" y="824"/>
                  </a:lnTo>
                  <a:lnTo>
                    <a:pt x="295" y="822"/>
                  </a:lnTo>
                  <a:lnTo>
                    <a:pt x="300" y="820"/>
                  </a:lnTo>
                  <a:lnTo>
                    <a:pt x="305" y="819"/>
                  </a:lnTo>
                  <a:lnTo>
                    <a:pt x="309" y="818"/>
                  </a:lnTo>
                  <a:lnTo>
                    <a:pt x="313" y="816"/>
                  </a:lnTo>
                  <a:lnTo>
                    <a:pt x="318" y="816"/>
                  </a:lnTo>
                  <a:lnTo>
                    <a:pt x="320" y="815"/>
                  </a:lnTo>
                  <a:lnTo>
                    <a:pt x="324" y="814"/>
                  </a:lnTo>
                  <a:lnTo>
                    <a:pt x="327" y="813"/>
                  </a:lnTo>
                  <a:lnTo>
                    <a:pt x="329" y="813"/>
                  </a:lnTo>
                  <a:lnTo>
                    <a:pt x="332" y="812"/>
                  </a:lnTo>
                  <a:lnTo>
                    <a:pt x="333" y="812"/>
                  </a:lnTo>
                  <a:lnTo>
                    <a:pt x="337" y="812"/>
                  </a:lnTo>
                  <a:lnTo>
                    <a:pt x="338" y="812"/>
                  </a:lnTo>
                  <a:lnTo>
                    <a:pt x="338" y="809"/>
                  </a:lnTo>
                  <a:lnTo>
                    <a:pt x="340" y="806"/>
                  </a:lnTo>
                  <a:lnTo>
                    <a:pt x="341" y="802"/>
                  </a:lnTo>
                  <a:lnTo>
                    <a:pt x="343" y="799"/>
                  </a:lnTo>
                  <a:lnTo>
                    <a:pt x="345" y="794"/>
                  </a:lnTo>
                  <a:lnTo>
                    <a:pt x="347" y="790"/>
                  </a:lnTo>
                  <a:lnTo>
                    <a:pt x="348" y="784"/>
                  </a:lnTo>
                  <a:lnTo>
                    <a:pt x="352" y="780"/>
                  </a:lnTo>
                  <a:lnTo>
                    <a:pt x="353" y="774"/>
                  </a:lnTo>
                  <a:lnTo>
                    <a:pt x="357" y="769"/>
                  </a:lnTo>
                  <a:lnTo>
                    <a:pt x="357" y="765"/>
                  </a:lnTo>
                  <a:lnTo>
                    <a:pt x="358" y="763"/>
                  </a:lnTo>
                  <a:lnTo>
                    <a:pt x="359" y="759"/>
                  </a:lnTo>
                  <a:lnTo>
                    <a:pt x="360" y="757"/>
                  </a:lnTo>
                  <a:lnTo>
                    <a:pt x="361" y="755"/>
                  </a:lnTo>
                  <a:lnTo>
                    <a:pt x="363" y="751"/>
                  </a:lnTo>
                  <a:lnTo>
                    <a:pt x="363" y="749"/>
                  </a:lnTo>
                  <a:lnTo>
                    <a:pt x="364" y="745"/>
                  </a:lnTo>
                  <a:lnTo>
                    <a:pt x="364" y="743"/>
                  </a:lnTo>
                  <a:lnTo>
                    <a:pt x="365" y="739"/>
                  </a:lnTo>
                  <a:lnTo>
                    <a:pt x="365" y="736"/>
                  </a:lnTo>
                  <a:lnTo>
                    <a:pt x="366" y="733"/>
                  </a:lnTo>
                  <a:lnTo>
                    <a:pt x="366" y="727"/>
                  </a:lnTo>
                  <a:lnTo>
                    <a:pt x="367" y="723"/>
                  </a:lnTo>
                  <a:lnTo>
                    <a:pt x="366" y="717"/>
                  </a:lnTo>
                  <a:lnTo>
                    <a:pt x="366" y="712"/>
                  </a:lnTo>
                  <a:lnTo>
                    <a:pt x="365" y="707"/>
                  </a:lnTo>
                  <a:lnTo>
                    <a:pt x="364" y="704"/>
                  </a:lnTo>
                  <a:lnTo>
                    <a:pt x="361" y="700"/>
                  </a:lnTo>
                  <a:lnTo>
                    <a:pt x="359" y="697"/>
                  </a:lnTo>
                  <a:lnTo>
                    <a:pt x="356" y="694"/>
                  </a:lnTo>
                  <a:lnTo>
                    <a:pt x="351" y="693"/>
                  </a:lnTo>
                  <a:lnTo>
                    <a:pt x="348" y="692"/>
                  </a:lnTo>
                  <a:lnTo>
                    <a:pt x="346" y="691"/>
                  </a:lnTo>
                  <a:lnTo>
                    <a:pt x="343" y="691"/>
                  </a:lnTo>
                  <a:lnTo>
                    <a:pt x="339" y="691"/>
                  </a:lnTo>
                  <a:lnTo>
                    <a:pt x="335" y="691"/>
                  </a:lnTo>
                  <a:lnTo>
                    <a:pt x="332" y="691"/>
                  </a:lnTo>
                  <a:lnTo>
                    <a:pt x="328" y="692"/>
                  </a:lnTo>
                  <a:lnTo>
                    <a:pt x="325" y="693"/>
                  </a:lnTo>
                  <a:lnTo>
                    <a:pt x="320" y="693"/>
                  </a:lnTo>
                  <a:lnTo>
                    <a:pt x="316" y="694"/>
                  </a:lnTo>
                  <a:lnTo>
                    <a:pt x="312" y="694"/>
                  </a:lnTo>
                  <a:lnTo>
                    <a:pt x="308" y="695"/>
                  </a:lnTo>
                  <a:lnTo>
                    <a:pt x="305" y="697"/>
                  </a:lnTo>
                  <a:lnTo>
                    <a:pt x="301" y="697"/>
                  </a:lnTo>
                  <a:lnTo>
                    <a:pt x="297" y="698"/>
                  </a:lnTo>
                  <a:lnTo>
                    <a:pt x="294" y="699"/>
                  </a:lnTo>
                  <a:lnTo>
                    <a:pt x="290" y="699"/>
                  </a:lnTo>
                  <a:lnTo>
                    <a:pt x="287" y="700"/>
                  </a:lnTo>
                  <a:lnTo>
                    <a:pt x="284" y="701"/>
                  </a:lnTo>
                  <a:lnTo>
                    <a:pt x="281" y="701"/>
                  </a:lnTo>
                  <a:lnTo>
                    <a:pt x="275" y="704"/>
                  </a:lnTo>
                  <a:lnTo>
                    <a:pt x="270" y="705"/>
                  </a:lnTo>
                  <a:lnTo>
                    <a:pt x="264" y="707"/>
                  </a:lnTo>
                  <a:lnTo>
                    <a:pt x="260" y="708"/>
                  </a:lnTo>
                  <a:lnTo>
                    <a:pt x="255" y="711"/>
                  </a:lnTo>
                  <a:lnTo>
                    <a:pt x="250" y="712"/>
                  </a:lnTo>
                  <a:lnTo>
                    <a:pt x="246" y="713"/>
                  </a:lnTo>
                  <a:lnTo>
                    <a:pt x="243" y="716"/>
                  </a:lnTo>
                  <a:lnTo>
                    <a:pt x="239" y="717"/>
                  </a:lnTo>
                  <a:lnTo>
                    <a:pt x="237" y="718"/>
                  </a:lnTo>
                  <a:lnTo>
                    <a:pt x="233" y="719"/>
                  </a:lnTo>
                  <a:lnTo>
                    <a:pt x="231" y="720"/>
                  </a:lnTo>
                  <a:lnTo>
                    <a:pt x="229" y="722"/>
                  </a:lnTo>
                  <a:lnTo>
                    <a:pt x="226" y="723"/>
                  </a:lnTo>
                  <a:lnTo>
                    <a:pt x="223" y="725"/>
                  </a:lnTo>
                  <a:lnTo>
                    <a:pt x="220" y="727"/>
                  </a:lnTo>
                  <a:lnTo>
                    <a:pt x="217" y="730"/>
                  </a:lnTo>
                  <a:lnTo>
                    <a:pt x="217" y="731"/>
                  </a:lnTo>
                  <a:lnTo>
                    <a:pt x="214" y="731"/>
                  </a:lnTo>
                  <a:lnTo>
                    <a:pt x="212" y="731"/>
                  </a:lnTo>
                  <a:lnTo>
                    <a:pt x="210" y="731"/>
                  </a:lnTo>
                  <a:lnTo>
                    <a:pt x="207" y="732"/>
                  </a:lnTo>
                  <a:lnTo>
                    <a:pt x="204" y="732"/>
                  </a:lnTo>
                  <a:lnTo>
                    <a:pt x="201" y="732"/>
                  </a:lnTo>
                  <a:lnTo>
                    <a:pt x="197" y="732"/>
                  </a:lnTo>
                  <a:lnTo>
                    <a:pt x="193" y="733"/>
                  </a:lnTo>
                  <a:lnTo>
                    <a:pt x="188" y="733"/>
                  </a:lnTo>
                  <a:lnTo>
                    <a:pt x="184" y="735"/>
                  </a:lnTo>
                  <a:lnTo>
                    <a:pt x="179" y="735"/>
                  </a:lnTo>
                  <a:lnTo>
                    <a:pt x="174" y="735"/>
                  </a:lnTo>
                  <a:lnTo>
                    <a:pt x="169" y="736"/>
                  </a:lnTo>
                  <a:lnTo>
                    <a:pt x="163" y="736"/>
                  </a:lnTo>
                  <a:lnTo>
                    <a:pt x="161" y="736"/>
                  </a:lnTo>
                  <a:lnTo>
                    <a:pt x="159" y="736"/>
                  </a:lnTo>
                  <a:lnTo>
                    <a:pt x="155" y="736"/>
                  </a:lnTo>
                  <a:lnTo>
                    <a:pt x="153" y="736"/>
                  </a:lnTo>
                  <a:lnTo>
                    <a:pt x="149" y="736"/>
                  </a:lnTo>
                  <a:lnTo>
                    <a:pt x="146" y="736"/>
                  </a:lnTo>
                  <a:lnTo>
                    <a:pt x="143" y="736"/>
                  </a:lnTo>
                  <a:lnTo>
                    <a:pt x="140" y="736"/>
                  </a:lnTo>
                  <a:lnTo>
                    <a:pt x="137" y="736"/>
                  </a:lnTo>
                  <a:lnTo>
                    <a:pt x="134" y="736"/>
                  </a:lnTo>
                  <a:lnTo>
                    <a:pt x="130" y="736"/>
                  </a:lnTo>
                  <a:lnTo>
                    <a:pt x="128" y="736"/>
                  </a:lnTo>
                  <a:lnTo>
                    <a:pt x="126" y="736"/>
                  </a:lnTo>
                  <a:lnTo>
                    <a:pt x="122" y="736"/>
                  </a:lnTo>
                  <a:lnTo>
                    <a:pt x="118" y="736"/>
                  </a:lnTo>
                  <a:lnTo>
                    <a:pt x="116" y="736"/>
                  </a:lnTo>
                  <a:lnTo>
                    <a:pt x="113" y="736"/>
                  </a:lnTo>
                  <a:lnTo>
                    <a:pt x="110" y="736"/>
                  </a:lnTo>
                  <a:lnTo>
                    <a:pt x="107" y="736"/>
                  </a:lnTo>
                  <a:lnTo>
                    <a:pt x="103" y="736"/>
                  </a:lnTo>
                  <a:lnTo>
                    <a:pt x="101" y="735"/>
                  </a:lnTo>
                  <a:lnTo>
                    <a:pt x="97" y="735"/>
                  </a:lnTo>
                  <a:lnTo>
                    <a:pt x="95" y="735"/>
                  </a:lnTo>
                  <a:lnTo>
                    <a:pt x="91" y="735"/>
                  </a:lnTo>
                  <a:lnTo>
                    <a:pt x="89" y="735"/>
                  </a:lnTo>
                  <a:lnTo>
                    <a:pt x="85" y="733"/>
                  </a:lnTo>
                  <a:lnTo>
                    <a:pt x="83" y="733"/>
                  </a:lnTo>
                  <a:lnTo>
                    <a:pt x="80" y="733"/>
                  </a:lnTo>
                  <a:lnTo>
                    <a:pt x="75" y="732"/>
                  </a:lnTo>
                  <a:lnTo>
                    <a:pt x="70" y="731"/>
                  </a:lnTo>
                  <a:lnTo>
                    <a:pt x="64" y="730"/>
                  </a:lnTo>
                  <a:lnTo>
                    <a:pt x="58" y="727"/>
                  </a:lnTo>
                  <a:lnTo>
                    <a:pt x="53" y="725"/>
                  </a:lnTo>
                  <a:lnTo>
                    <a:pt x="48" y="722"/>
                  </a:lnTo>
                  <a:lnTo>
                    <a:pt x="44" y="718"/>
                  </a:lnTo>
                  <a:lnTo>
                    <a:pt x="40" y="716"/>
                  </a:lnTo>
                  <a:lnTo>
                    <a:pt x="35" y="711"/>
                  </a:lnTo>
                  <a:lnTo>
                    <a:pt x="33" y="707"/>
                  </a:lnTo>
                  <a:lnTo>
                    <a:pt x="28" y="701"/>
                  </a:lnTo>
                  <a:lnTo>
                    <a:pt x="26" y="697"/>
                  </a:lnTo>
                  <a:lnTo>
                    <a:pt x="22" y="692"/>
                  </a:lnTo>
                  <a:lnTo>
                    <a:pt x="20" y="687"/>
                  </a:lnTo>
                  <a:lnTo>
                    <a:pt x="16" y="681"/>
                  </a:lnTo>
                  <a:lnTo>
                    <a:pt x="14" y="676"/>
                  </a:lnTo>
                  <a:lnTo>
                    <a:pt x="12" y="671"/>
                  </a:lnTo>
                  <a:lnTo>
                    <a:pt x="11" y="665"/>
                  </a:lnTo>
                  <a:lnTo>
                    <a:pt x="9" y="661"/>
                  </a:lnTo>
                  <a:lnTo>
                    <a:pt x="8" y="659"/>
                  </a:lnTo>
                  <a:lnTo>
                    <a:pt x="7" y="655"/>
                  </a:lnTo>
                  <a:lnTo>
                    <a:pt x="7" y="653"/>
                  </a:lnTo>
                  <a:lnTo>
                    <a:pt x="5" y="647"/>
                  </a:lnTo>
                  <a:lnTo>
                    <a:pt x="3" y="642"/>
                  </a:lnTo>
                  <a:lnTo>
                    <a:pt x="3" y="639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2" y="630"/>
                  </a:lnTo>
                  <a:lnTo>
                    <a:pt x="1" y="624"/>
                  </a:lnTo>
                  <a:lnTo>
                    <a:pt x="1" y="620"/>
                  </a:lnTo>
                  <a:lnTo>
                    <a:pt x="0" y="614"/>
                  </a:lnTo>
                  <a:lnTo>
                    <a:pt x="0" y="609"/>
                  </a:lnTo>
                  <a:lnTo>
                    <a:pt x="0" y="604"/>
                  </a:lnTo>
                  <a:lnTo>
                    <a:pt x="1" y="601"/>
                  </a:lnTo>
                  <a:lnTo>
                    <a:pt x="1" y="596"/>
                  </a:lnTo>
                  <a:lnTo>
                    <a:pt x="2" y="592"/>
                  </a:lnTo>
                  <a:lnTo>
                    <a:pt x="3" y="589"/>
                  </a:lnTo>
                  <a:lnTo>
                    <a:pt x="5" y="586"/>
                  </a:lnTo>
                  <a:lnTo>
                    <a:pt x="6" y="583"/>
                  </a:lnTo>
                  <a:lnTo>
                    <a:pt x="7" y="579"/>
                  </a:lnTo>
                  <a:lnTo>
                    <a:pt x="9" y="576"/>
                  </a:lnTo>
                  <a:lnTo>
                    <a:pt x="11" y="572"/>
                  </a:lnTo>
                  <a:lnTo>
                    <a:pt x="13" y="566"/>
                  </a:lnTo>
                  <a:lnTo>
                    <a:pt x="15" y="561"/>
                  </a:lnTo>
                  <a:lnTo>
                    <a:pt x="19" y="555"/>
                  </a:lnTo>
                  <a:lnTo>
                    <a:pt x="22" y="551"/>
                  </a:lnTo>
                  <a:lnTo>
                    <a:pt x="22" y="547"/>
                  </a:lnTo>
                  <a:lnTo>
                    <a:pt x="25" y="545"/>
                  </a:lnTo>
                  <a:lnTo>
                    <a:pt x="26" y="541"/>
                  </a:lnTo>
                  <a:lnTo>
                    <a:pt x="28" y="538"/>
                  </a:lnTo>
                  <a:lnTo>
                    <a:pt x="30" y="534"/>
                  </a:lnTo>
                  <a:lnTo>
                    <a:pt x="32" y="531"/>
                  </a:lnTo>
                  <a:lnTo>
                    <a:pt x="33" y="527"/>
                  </a:lnTo>
                  <a:lnTo>
                    <a:pt x="35" y="525"/>
                  </a:lnTo>
                  <a:lnTo>
                    <a:pt x="38" y="520"/>
                  </a:lnTo>
                  <a:lnTo>
                    <a:pt x="39" y="516"/>
                  </a:lnTo>
                  <a:lnTo>
                    <a:pt x="41" y="513"/>
                  </a:lnTo>
                  <a:lnTo>
                    <a:pt x="44" y="509"/>
                  </a:lnTo>
                  <a:lnTo>
                    <a:pt x="46" y="506"/>
                  </a:lnTo>
                  <a:lnTo>
                    <a:pt x="48" y="501"/>
                  </a:lnTo>
                  <a:lnTo>
                    <a:pt x="51" y="497"/>
                  </a:lnTo>
                  <a:lnTo>
                    <a:pt x="53" y="494"/>
                  </a:lnTo>
                  <a:lnTo>
                    <a:pt x="54" y="490"/>
                  </a:lnTo>
                  <a:lnTo>
                    <a:pt x="57" y="485"/>
                  </a:lnTo>
                  <a:lnTo>
                    <a:pt x="59" y="481"/>
                  </a:lnTo>
                  <a:lnTo>
                    <a:pt x="62" y="477"/>
                  </a:lnTo>
                  <a:lnTo>
                    <a:pt x="64" y="474"/>
                  </a:lnTo>
                  <a:lnTo>
                    <a:pt x="67" y="469"/>
                  </a:lnTo>
                  <a:lnTo>
                    <a:pt x="70" y="465"/>
                  </a:lnTo>
                  <a:lnTo>
                    <a:pt x="72" y="462"/>
                  </a:lnTo>
                  <a:lnTo>
                    <a:pt x="75" y="457"/>
                  </a:lnTo>
                  <a:lnTo>
                    <a:pt x="77" y="452"/>
                  </a:lnTo>
                  <a:lnTo>
                    <a:pt x="80" y="449"/>
                  </a:lnTo>
                  <a:lnTo>
                    <a:pt x="83" y="445"/>
                  </a:lnTo>
                  <a:lnTo>
                    <a:pt x="86" y="440"/>
                  </a:lnTo>
                  <a:lnTo>
                    <a:pt x="89" y="437"/>
                  </a:lnTo>
                  <a:lnTo>
                    <a:pt x="92" y="432"/>
                  </a:lnTo>
                  <a:lnTo>
                    <a:pt x="96" y="429"/>
                  </a:lnTo>
                  <a:lnTo>
                    <a:pt x="98" y="424"/>
                  </a:lnTo>
                  <a:lnTo>
                    <a:pt x="101" y="420"/>
                  </a:lnTo>
                  <a:lnTo>
                    <a:pt x="103" y="415"/>
                  </a:lnTo>
                  <a:lnTo>
                    <a:pt x="107" y="412"/>
                  </a:lnTo>
                  <a:lnTo>
                    <a:pt x="110" y="407"/>
                  </a:lnTo>
                  <a:lnTo>
                    <a:pt x="113" y="404"/>
                  </a:lnTo>
                  <a:lnTo>
                    <a:pt x="116" y="399"/>
                  </a:lnTo>
                  <a:lnTo>
                    <a:pt x="120" y="395"/>
                  </a:lnTo>
                  <a:lnTo>
                    <a:pt x="122" y="392"/>
                  </a:lnTo>
                  <a:lnTo>
                    <a:pt x="126" y="387"/>
                  </a:lnTo>
                  <a:lnTo>
                    <a:pt x="129" y="383"/>
                  </a:lnTo>
                  <a:lnTo>
                    <a:pt x="131" y="380"/>
                  </a:lnTo>
                  <a:lnTo>
                    <a:pt x="135" y="376"/>
                  </a:lnTo>
                  <a:lnTo>
                    <a:pt x="139" y="373"/>
                  </a:lnTo>
                  <a:lnTo>
                    <a:pt x="142" y="369"/>
                  </a:lnTo>
                  <a:lnTo>
                    <a:pt x="146" y="366"/>
                  </a:lnTo>
                  <a:lnTo>
                    <a:pt x="123" y="312"/>
                  </a:lnTo>
                  <a:lnTo>
                    <a:pt x="59" y="302"/>
                  </a:lnTo>
                  <a:lnTo>
                    <a:pt x="40" y="271"/>
                  </a:lnTo>
                  <a:lnTo>
                    <a:pt x="44" y="2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1793" y="1574"/>
              <a:ext cx="68" cy="108"/>
            </a:xfrm>
            <a:custGeom>
              <a:avLst/>
              <a:gdLst>
                <a:gd name="T0" fmla="*/ 0 w 206"/>
                <a:gd name="T1" fmla="*/ 0 h 324"/>
                <a:gd name="T2" fmla="*/ 0 w 206"/>
                <a:gd name="T3" fmla="*/ 0 h 324"/>
                <a:gd name="T4" fmla="*/ 0 w 206"/>
                <a:gd name="T5" fmla="*/ 0 h 324"/>
                <a:gd name="T6" fmla="*/ 0 w 206"/>
                <a:gd name="T7" fmla="*/ 0 h 324"/>
                <a:gd name="T8" fmla="*/ 0 w 206"/>
                <a:gd name="T9" fmla="*/ 0 h 324"/>
                <a:gd name="T10" fmla="*/ 0 w 206"/>
                <a:gd name="T11" fmla="*/ 0 h 324"/>
                <a:gd name="T12" fmla="*/ 0 w 206"/>
                <a:gd name="T13" fmla="*/ 0 h 324"/>
                <a:gd name="T14" fmla="*/ 0 w 206"/>
                <a:gd name="T15" fmla="*/ 0 h 324"/>
                <a:gd name="T16" fmla="*/ 0 w 206"/>
                <a:gd name="T17" fmla="*/ 0 h 324"/>
                <a:gd name="T18" fmla="*/ 0 w 206"/>
                <a:gd name="T19" fmla="*/ 0 h 324"/>
                <a:gd name="T20" fmla="*/ 0 w 206"/>
                <a:gd name="T21" fmla="*/ 0 h 324"/>
                <a:gd name="T22" fmla="*/ 0 w 206"/>
                <a:gd name="T23" fmla="*/ 0 h 324"/>
                <a:gd name="T24" fmla="*/ 0 w 206"/>
                <a:gd name="T25" fmla="*/ 0 h 324"/>
                <a:gd name="T26" fmla="*/ 0 w 206"/>
                <a:gd name="T27" fmla="*/ 0 h 324"/>
                <a:gd name="T28" fmla="*/ 0 w 206"/>
                <a:gd name="T29" fmla="*/ 0 h 324"/>
                <a:gd name="T30" fmla="*/ 0 w 206"/>
                <a:gd name="T31" fmla="*/ 0 h 324"/>
                <a:gd name="T32" fmla="*/ 0 w 206"/>
                <a:gd name="T33" fmla="*/ 0 h 324"/>
                <a:gd name="T34" fmla="*/ 0 w 206"/>
                <a:gd name="T35" fmla="*/ 0 h 324"/>
                <a:gd name="T36" fmla="*/ 0 w 206"/>
                <a:gd name="T37" fmla="*/ 0 h 324"/>
                <a:gd name="T38" fmla="*/ 0 w 206"/>
                <a:gd name="T39" fmla="*/ 0 h 324"/>
                <a:gd name="T40" fmla="*/ 0 w 206"/>
                <a:gd name="T41" fmla="*/ 0 h 324"/>
                <a:gd name="T42" fmla="*/ 0 w 206"/>
                <a:gd name="T43" fmla="*/ 0 h 324"/>
                <a:gd name="T44" fmla="*/ 0 w 206"/>
                <a:gd name="T45" fmla="*/ 0 h 324"/>
                <a:gd name="T46" fmla="*/ 0 w 206"/>
                <a:gd name="T47" fmla="*/ 0 h 324"/>
                <a:gd name="T48" fmla="*/ 0 w 206"/>
                <a:gd name="T49" fmla="*/ 0 h 324"/>
                <a:gd name="T50" fmla="*/ 0 w 206"/>
                <a:gd name="T51" fmla="*/ 0 h 324"/>
                <a:gd name="T52" fmla="*/ 0 w 206"/>
                <a:gd name="T53" fmla="*/ 0 h 324"/>
                <a:gd name="T54" fmla="*/ 0 w 206"/>
                <a:gd name="T55" fmla="*/ 0 h 324"/>
                <a:gd name="T56" fmla="*/ 0 w 206"/>
                <a:gd name="T57" fmla="*/ 0 h 324"/>
                <a:gd name="T58" fmla="*/ 0 w 206"/>
                <a:gd name="T59" fmla="*/ 0 h 324"/>
                <a:gd name="T60" fmla="*/ 0 w 206"/>
                <a:gd name="T61" fmla="*/ 0 h 324"/>
                <a:gd name="T62" fmla="*/ 0 w 206"/>
                <a:gd name="T63" fmla="*/ 0 h 324"/>
                <a:gd name="T64" fmla="*/ 0 w 206"/>
                <a:gd name="T65" fmla="*/ 0 h 324"/>
                <a:gd name="T66" fmla="*/ 0 w 206"/>
                <a:gd name="T67" fmla="*/ 0 h 324"/>
                <a:gd name="T68" fmla="*/ 0 w 206"/>
                <a:gd name="T69" fmla="*/ 0 h 324"/>
                <a:gd name="T70" fmla="*/ 0 w 206"/>
                <a:gd name="T71" fmla="*/ 0 h 324"/>
                <a:gd name="T72" fmla="*/ 0 w 206"/>
                <a:gd name="T73" fmla="*/ 0 h 324"/>
                <a:gd name="T74" fmla="*/ 0 w 206"/>
                <a:gd name="T75" fmla="*/ 0 h 324"/>
                <a:gd name="T76" fmla="*/ 0 w 206"/>
                <a:gd name="T77" fmla="*/ 0 h 324"/>
                <a:gd name="T78" fmla="*/ 0 w 206"/>
                <a:gd name="T79" fmla="*/ 0 h 324"/>
                <a:gd name="T80" fmla="*/ 0 w 206"/>
                <a:gd name="T81" fmla="*/ 0 h 324"/>
                <a:gd name="T82" fmla="*/ 0 w 206"/>
                <a:gd name="T83" fmla="*/ 0 h 324"/>
                <a:gd name="T84" fmla="*/ 0 w 206"/>
                <a:gd name="T85" fmla="*/ 0 h 324"/>
                <a:gd name="T86" fmla="*/ 0 w 206"/>
                <a:gd name="T87" fmla="*/ 0 h 324"/>
                <a:gd name="T88" fmla="*/ 0 w 206"/>
                <a:gd name="T89" fmla="*/ 0 h 324"/>
                <a:gd name="T90" fmla="*/ 0 w 206"/>
                <a:gd name="T91" fmla="*/ 0 h 324"/>
                <a:gd name="T92" fmla="*/ 0 w 206"/>
                <a:gd name="T93" fmla="*/ 0 h 324"/>
                <a:gd name="T94" fmla="*/ 0 w 206"/>
                <a:gd name="T95" fmla="*/ 0 h 324"/>
                <a:gd name="T96" fmla="*/ 0 w 206"/>
                <a:gd name="T97" fmla="*/ 0 h 324"/>
                <a:gd name="T98" fmla="*/ 0 w 206"/>
                <a:gd name="T99" fmla="*/ 0 h 324"/>
                <a:gd name="T100" fmla="*/ 0 w 206"/>
                <a:gd name="T101" fmla="*/ 0 h 324"/>
                <a:gd name="T102" fmla="*/ 0 w 206"/>
                <a:gd name="T103" fmla="*/ 0 h 324"/>
                <a:gd name="T104" fmla="*/ 0 w 206"/>
                <a:gd name="T105" fmla="*/ 0 h 324"/>
                <a:gd name="T106" fmla="*/ 0 w 206"/>
                <a:gd name="T107" fmla="*/ 0 h 324"/>
                <a:gd name="T108" fmla="*/ 0 w 206"/>
                <a:gd name="T109" fmla="*/ 0 h 324"/>
                <a:gd name="T110" fmla="*/ 0 w 206"/>
                <a:gd name="T111" fmla="*/ 0 h 3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324"/>
                <a:gd name="T170" fmla="*/ 206 w 206"/>
                <a:gd name="T171" fmla="*/ 324 h 3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324">
                  <a:moveTo>
                    <a:pt x="0" y="41"/>
                  </a:moveTo>
                  <a:lnTo>
                    <a:pt x="0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2"/>
                  </a:lnTo>
                  <a:lnTo>
                    <a:pt x="1" y="55"/>
                  </a:lnTo>
                  <a:lnTo>
                    <a:pt x="1" y="58"/>
                  </a:lnTo>
                  <a:lnTo>
                    <a:pt x="1" y="61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2" y="71"/>
                  </a:lnTo>
                  <a:lnTo>
                    <a:pt x="3" y="75"/>
                  </a:lnTo>
                  <a:lnTo>
                    <a:pt x="3" y="80"/>
                  </a:lnTo>
                  <a:lnTo>
                    <a:pt x="3" y="83"/>
                  </a:lnTo>
                  <a:lnTo>
                    <a:pt x="3" y="87"/>
                  </a:lnTo>
                  <a:lnTo>
                    <a:pt x="4" y="90"/>
                  </a:lnTo>
                  <a:lnTo>
                    <a:pt x="4" y="95"/>
                  </a:lnTo>
                  <a:lnTo>
                    <a:pt x="4" y="99"/>
                  </a:lnTo>
                  <a:lnTo>
                    <a:pt x="6" y="102"/>
                  </a:lnTo>
                  <a:lnTo>
                    <a:pt x="6" y="106"/>
                  </a:lnTo>
                  <a:lnTo>
                    <a:pt x="7" y="109"/>
                  </a:lnTo>
                  <a:lnTo>
                    <a:pt x="7" y="113"/>
                  </a:lnTo>
                  <a:lnTo>
                    <a:pt x="8" y="116"/>
                  </a:lnTo>
                  <a:lnTo>
                    <a:pt x="8" y="119"/>
                  </a:lnTo>
                  <a:lnTo>
                    <a:pt x="8" y="122"/>
                  </a:lnTo>
                  <a:lnTo>
                    <a:pt x="9" y="126"/>
                  </a:lnTo>
                  <a:lnTo>
                    <a:pt x="10" y="131"/>
                  </a:lnTo>
                  <a:lnTo>
                    <a:pt x="11" y="133"/>
                  </a:lnTo>
                  <a:lnTo>
                    <a:pt x="14" y="138"/>
                  </a:lnTo>
                  <a:lnTo>
                    <a:pt x="16" y="141"/>
                  </a:lnTo>
                  <a:lnTo>
                    <a:pt x="19" y="145"/>
                  </a:lnTo>
                  <a:lnTo>
                    <a:pt x="20" y="148"/>
                  </a:lnTo>
                  <a:lnTo>
                    <a:pt x="23" y="152"/>
                  </a:lnTo>
                  <a:lnTo>
                    <a:pt x="26" y="157"/>
                  </a:lnTo>
                  <a:lnTo>
                    <a:pt x="28" y="162"/>
                  </a:lnTo>
                  <a:lnTo>
                    <a:pt x="32" y="166"/>
                  </a:lnTo>
                  <a:lnTo>
                    <a:pt x="34" y="170"/>
                  </a:lnTo>
                  <a:lnTo>
                    <a:pt x="38" y="176"/>
                  </a:lnTo>
                  <a:lnTo>
                    <a:pt x="41" y="180"/>
                  </a:lnTo>
                  <a:lnTo>
                    <a:pt x="45" y="185"/>
                  </a:lnTo>
                  <a:lnTo>
                    <a:pt x="48" y="190"/>
                  </a:lnTo>
                  <a:lnTo>
                    <a:pt x="52" y="195"/>
                  </a:lnTo>
                  <a:lnTo>
                    <a:pt x="54" y="201"/>
                  </a:lnTo>
                  <a:lnTo>
                    <a:pt x="58" y="205"/>
                  </a:lnTo>
                  <a:lnTo>
                    <a:pt x="61" y="210"/>
                  </a:lnTo>
                  <a:lnTo>
                    <a:pt x="65" y="214"/>
                  </a:lnTo>
                  <a:lnTo>
                    <a:pt x="68" y="220"/>
                  </a:lnTo>
                  <a:lnTo>
                    <a:pt x="72" y="224"/>
                  </a:lnTo>
                  <a:lnTo>
                    <a:pt x="75" y="229"/>
                  </a:lnTo>
                  <a:lnTo>
                    <a:pt x="78" y="233"/>
                  </a:lnTo>
                  <a:lnTo>
                    <a:pt x="81" y="236"/>
                  </a:lnTo>
                  <a:lnTo>
                    <a:pt x="84" y="240"/>
                  </a:lnTo>
                  <a:lnTo>
                    <a:pt x="87" y="243"/>
                  </a:lnTo>
                  <a:lnTo>
                    <a:pt x="90" y="246"/>
                  </a:lnTo>
                  <a:lnTo>
                    <a:pt x="91" y="249"/>
                  </a:lnTo>
                  <a:lnTo>
                    <a:pt x="93" y="250"/>
                  </a:lnTo>
                  <a:lnTo>
                    <a:pt x="96" y="254"/>
                  </a:lnTo>
                  <a:lnTo>
                    <a:pt x="99" y="256"/>
                  </a:lnTo>
                  <a:lnTo>
                    <a:pt x="104" y="262"/>
                  </a:lnTo>
                  <a:lnTo>
                    <a:pt x="106" y="265"/>
                  </a:lnTo>
                  <a:lnTo>
                    <a:pt x="109" y="268"/>
                  </a:lnTo>
                  <a:lnTo>
                    <a:pt x="112" y="272"/>
                  </a:lnTo>
                  <a:lnTo>
                    <a:pt x="116" y="275"/>
                  </a:lnTo>
                  <a:lnTo>
                    <a:pt x="118" y="278"/>
                  </a:lnTo>
                  <a:lnTo>
                    <a:pt x="122" y="283"/>
                  </a:lnTo>
                  <a:lnTo>
                    <a:pt x="124" y="286"/>
                  </a:lnTo>
                  <a:lnTo>
                    <a:pt x="129" y="290"/>
                  </a:lnTo>
                  <a:lnTo>
                    <a:pt x="132" y="293"/>
                  </a:lnTo>
                  <a:lnTo>
                    <a:pt x="136" y="298"/>
                  </a:lnTo>
                  <a:lnTo>
                    <a:pt x="139" y="301"/>
                  </a:lnTo>
                  <a:lnTo>
                    <a:pt x="144" y="305"/>
                  </a:lnTo>
                  <a:lnTo>
                    <a:pt x="148" y="307"/>
                  </a:lnTo>
                  <a:lnTo>
                    <a:pt x="151" y="311"/>
                  </a:lnTo>
                  <a:lnTo>
                    <a:pt x="155" y="313"/>
                  </a:lnTo>
                  <a:lnTo>
                    <a:pt x="160" y="317"/>
                  </a:lnTo>
                  <a:lnTo>
                    <a:pt x="163" y="318"/>
                  </a:lnTo>
                  <a:lnTo>
                    <a:pt x="167" y="320"/>
                  </a:lnTo>
                  <a:lnTo>
                    <a:pt x="170" y="322"/>
                  </a:lnTo>
                  <a:lnTo>
                    <a:pt x="175" y="324"/>
                  </a:lnTo>
                  <a:lnTo>
                    <a:pt x="177" y="324"/>
                  </a:lnTo>
                  <a:lnTo>
                    <a:pt x="182" y="324"/>
                  </a:lnTo>
                  <a:lnTo>
                    <a:pt x="185" y="324"/>
                  </a:lnTo>
                  <a:lnTo>
                    <a:pt x="188" y="324"/>
                  </a:lnTo>
                  <a:lnTo>
                    <a:pt x="192" y="322"/>
                  </a:lnTo>
                  <a:lnTo>
                    <a:pt x="195" y="320"/>
                  </a:lnTo>
                  <a:lnTo>
                    <a:pt x="198" y="318"/>
                  </a:lnTo>
                  <a:lnTo>
                    <a:pt x="201" y="316"/>
                  </a:lnTo>
                  <a:lnTo>
                    <a:pt x="202" y="312"/>
                  </a:lnTo>
                  <a:lnTo>
                    <a:pt x="205" y="309"/>
                  </a:lnTo>
                  <a:lnTo>
                    <a:pt x="205" y="304"/>
                  </a:lnTo>
                  <a:lnTo>
                    <a:pt x="206" y="300"/>
                  </a:lnTo>
                  <a:lnTo>
                    <a:pt x="205" y="296"/>
                  </a:lnTo>
                  <a:lnTo>
                    <a:pt x="204" y="291"/>
                  </a:lnTo>
                  <a:lnTo>
                    <a:pt x="201" y="286"/>
                  </a:lnTo>
                  <a:lnTo>
                    <a:pt x="199" y="283"/>
                  </a:lnTo>
                  <a:lnTo>
                    <a:pt x="196" y="277"/>
                  </a:lnTo>
                  <a:lnTo>
                    <a:pt x="193" y="272"/>
                  </a:lnTo>
                  <a:lnTo>
                    <a:pt x="188" y="267"/>
                  </a:lnTo>
                  <a:lnTo>
                    <a:pt x="185" y="262"/>
                  </a:lnTo>
                  <a:lnTo>
                    <a:pt x="180" y="258"/>
                  </a:lnTo>
                  <a:lnTo>
                    <a:pt x="176" y="253"/>
                  </a:lnTo>
                  <a:lnTo>
                    <a:pt x="171" y="247"/>
                  </a:lnTo>
                  <a:lnTo>
                    <a:pt x="167" y="242"/>
                  </a:lnTo>
                  <a:lnTo>
                    <a:pt x="161" y="237"/>
                  </a:lnTo>
                  <a:lnTo>
                    <a:pt x="155" y="232"/>
                  </a:lnTo>
                  <a:lnTo>
                    <a:pt x="150" y="227"/>
                  </a:lnTo>
                  <a:lnTo>
                    <a:pt x="144" y="222"/>
                  </a:lnTo>
                  <a:lnTo>
                    <a:pt x="139" y="216"/>
                  </a:lnTo>
                  <a:lnTo>
                    <a:pt x="135" y="211"/>
                  </a:lnTo>
                  <a:lnTo>
                    <a:pt x="130" y="207"/>
                  </a:lnTo>
                  <a:lnTo>
                    <a:pt x="124" y="202"/>
                  </a:lnTo>
                  <a:lnTo>
                    <a:pt x="119" y="197"/>
                  </a:lnTo>
                  <a:lnTo>
                    <a:pt x="116" y="192"/>
                  </a:lnTo>
                  <a:lnTo>
                    <a:pt x="110" y="188"/>
                  </a:lnTo>
                  <a:lnTo>
                    <a:pt x="107" y="184"/>
                  </a:lnTo>
                  <a:lnTo>
                    <a:pt x="104" y="179"/>
                  </a:lnTo>
                  <a:lnTo>
                    <a:pt x="100" y="176"/>
                  </a:lnTo>
                  <a:lnTo>
                    <a:pt x="99" y="172"/>
                  </a:lnTo>
                  <a:lnTo>
                    <a:pt x="97" y="169"/>
                  </a:lnTo>
                  <a:lnTo>
                    <a:pt x="96" y="164"/>
                  </a:lnTo>
                  <a:lnTo>
                    <a:pt x="93" y="160"/>
                  </a:lnTo>
                  <a:lnTo>
                    <a:pt x="91" y="154"/>
                  </a:lnTo>
                  <a:lnTo>
                    <a:pt x="89" y="150"/>
                  </a:lnTo>
                  <a:lnTo>
                    <a:pt x="86" y="146"/>
                  </a:lnTo>
                  <a:lnTo>
                    <a:pt x="85" y="144"/>
                  </a:lnTo>
                  <a:lnTo>
                    <a:pt x="84" y="141"/>
                  </a:lnTo>
                  <a:lnTo>
                    <a:pt x="83" y="138"/>
                  </a:lnTo>
                  <a:lnTo>
                    <a:pt x="81" y="135"/>
                  </a:lnTo>
                  <a:lnTo>
                    <a:pt x="80" y="132"/>
                  </a:lnTo>
                  <a:lnTo>
                    <a:pt x="79" y="128"/>
                  </a:lnTo>
                  <a:lnTo>
                    <a:pt x="78" y="126"/>
                  </a:lnTo>
                  <a:lnTo>
                    <a:pt x="77" y="122"/>
                  </a:lnTo>
                  <a:lnTo>
                    <a:pt x="75" y="119"/>
                  </a:lnTo>
                  <a:lnTo>
                    <a:pt x="73" y="115"/>
                  </a:lnTo>
                  <a:lnTo>
                    <a:pt x="72" y="112"/>
                  </a:lnTo>
                  <a:lnTo>
                    <a:pt x="71" y="108"/>
                  </a:lnTo>
                  <a:lnTo>
                    <a:pt x="70" y="105"/>
                  </a:lnTo>
                  <a:lnTo>
                    <a:pt x="67" y="101"/>
                  </a:lnTo>
                  <a:lnTo>
                    <a:pt x="66" y="97"/>
                  </a:lnTo>
                  <a:lnTo>
                    <a:pt x="65" y="94"/>
                  </a:lnTo>
                  <a:lnTo>
                    <a:pt x="64" y="90"/>
                  </a:lnTo>
                  <a:lnTo>
                    <a:pt x="61" y="87"/>
                  </a:lnTo>
                  <a:lnTo>
                    <a:pt x="60" y="83"/>
                  </a:lnTo>
                  <a:lnTo>
                    <a:pt x="59" y="80"/>
                  </a:lnTo>
                  <a:lnTo>
                    <a:pt x="58" y="76"/>
                  </a:lnTo>
                  <a:lnTo>
                    <a:pt x="56" y="74"/>
                  </a:lnTo>
                  <a:lnTo>
                    <a:pt x="55" y="70"/>
                  </a:lnTo>
                  <a:lnTo>
                    <a:pt x="53" y="67"/>
                  </a:lnTo>
                  <a:lnTo>
                    <a:pt x="52" y="63"/>
                  </a:lnTo>
                  <a:lnTo>
                    <a:pt x="51" y="58"/>
                  </a:lnTo>
                  <a:lnTo>
                    <a:pt x="48" y="56"/>
                  </a:lnTo>
                  <a:lnTo>
                    <a:pt x="47" y="52"/>
                  </a:lnTo>
                  <a:lnTo>
                    <a:pt x="46" y="49"/>
                  </a:lnTo>
                  <a:lnTo>
                    <a:pt x="45" y="46"/>
                  </a:lnTo>
                  <a:lnTo>
                    <a:pt x="43" y="43"/>
                  </a:lnTo>
                  <a:lnTo>
                    <a:pt x="42" y="39"/>
                  </a:lnTo>
                  <a:lnTo>
                    <a:pt x="41" y="37"/>
                  </a:lnTo>
                  <a:lnTo>
                    <a:pt x="40" y="33"/>
                  </a:lnTo>
                  <a:lnTo>
                    <a:pt x="39" y="31"/>
                  </a:lnTo>
                  <a:lnTo>
                    <a:pt x="36" y="26"/>
                  </a:lnTo>
                  <a:lnTo>
                    <a:pt x="34" y="22"/>
                  </a:lnTo>
                  <a:lnTo>
                    <a:pt x="33" y="17"/>
                  </a:lnTo>
                  <a:lnTo>
                    <a:pt x="30" y="12"/>
                  </a:lnTo>
                  <a:lnTo>
                    <a:pt x="29" y="8"/>
                  </a:lnTo>
                  <a:lnTo>
                    <a:pt x="28" y="6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11" name="Freeform 410"/>
            <p:cNvSpPr>
              <a:spLocks/>
            </p:cNvSpPr>
            <p:nvPr/>
          </p:nvSpPr>
          <p:spPr bwMode="auto">
            <a:xfrm>
              <a:off x="1662" y="1602"/>
              <a:ext cx="77" cy="30"/>
            </a:xfrm>
            <a:custGeom>
              <a:avLst/>
              <a:gdLst>
                <a:gd name="T0" fmla="*/ 0 w 233"/>
                <a:gd name="T1" fmla="*/ 0 h 90"/>
                <a:gd name="T2" fmla="*/ 0 w 233"/>
                <a:gd name="T3" fmla="*/ 0 h 90"/>
                <a:gd name="T4" fmla="*/ 0 w 233"/>
                <a:gd name="T5" fmla="*/ 0 h 90"/>
                <a:gd name="T6" fmla="*/ 0 w 233"/>
                <a:gd name="T7" fmla="*/ 0 h 90"/>
                <a:gd name="T8" fmla="*/ 0 w 233"/>
                <a:gd name="T9" fmla="*/ 0 h 90"/>
                <a:gd name="T10" fmla="*/ 0 w 233"/>
                <a:gd name="T11" fmla="*/ 0 h 90"/>
                <a:gd name="T12" fmla="*/ 0 w 233"/>
                <a:gd name="T13" fmla="*/ 0 h 90"/>
                <a:gd name="T14" fmla="*/ 0 w 233"/>
                <a:gd name="T15" fmla="*/ 0 h 90"/>
                <a:gd name="T16" fmla="*/ 0 w 233"/>
                <a:gd name="T17" fmla="*/ 0 h 90"/>
                <a:gd name="T18" fmla="*/ 0 w 233"/>
                <a:gd name="T19" fmla="*/ 0 h 90"/>
                <a:gd name="T20" fmla="*/ 0 w 233"/>
                <a:gd name="T21" fmla="*/ 0 h 90"/>
                <a:gd name="T22" fmla="*/ 0 w 233"/>
                <a:gd name="T23" fmla="*/ 0 h 90"/>
                <a:gd name="T24" fmla="*/ 0 w 233"/>
                <a:gd name="T25" fmla="*/ 0 h 90"/>
                <a:gd name="T26" fmla="*/ 0 w 233"/>
                <a:gd name="T27" fmla="*/ 0 h 90"/>
                <a:gd name="T28" fmla="*/ 0 w 233"/>
                <a:gd name="T29" fmla="*/ 0 h 90"/>
                <a:gd name="T30" fmla="*/ 0 w 233"/>
                <a:gd name="T31" fmla="*/ 0 h 90"/>
                <a:gd name="T32" fmla="*/ 0 w 233"/>
                <a:gd name="T33" fmla="*/ 0 h 90"/>
                <a:gd name="T34" fmla="*/ 0 w 233"/>
                <a:gd name="T35" fmla="*/ 0 h 90"/>
                <a:gd name="T36" fmla="*/ 0 w 233"/>
                <a:gd name="T37" fmla="*/ 0 h 90"/>
                <a:gd name="T38" fmla="*/ 0 w 233"/>
                <a:gd name="T39" fmla="*/ 0 h 90"/>
                <a:gd name="T40" fmla="*/ 0 w 233"/>
                <a:gd name="T41" fmla="*/ 0 h 90"/>
                <a:gd name="T42" fmla="*/ 0 w 233"/>
                <a:gd name="T43" fmla="*/ 0 h 90"/>
                <a:gd name="T44" fmla="*/ 0 w 233"/>
                <a:gd name="T45" fmla="*/ 0 h 90"/>
                <a:gd name="T46" fmla="*/ 0 w 233"/>
                <a:gd name="T47" fmla="*/ 0 h 90"/>
                <a:gd name="T48" fmla="*/ 0 w 233"/>
                <a:gd name="T49" fmla="*/ 0 h 90"/>
                <a:gd name="T50" fmla="*/ 0 w 233"/>
                <a:gd name="T51" fmla="*/ 0 h 90"/>
                <a:gd name="T52" fmla="*/ 0 w 233"/>
                <a:gd name="T53" fmla="*/ 0 h 90"/>
                <a:gd name="T54" fmla="*/ 0 w 233"/>
                <a:gd name="T55" fmla="*/ 0 h 90"/>
                <a:gd name="T56" fmla="*/ 0 w 233"/>
                <a:gd name="T57" fmla="*/ 0 h 90"/>
                <a:gd name="T58" fmla="*/ 0 w 233"/>
                <a:gd name="T59" fmla="*/ 0 h 90"/>
                <a:gd name="T60" fmla="*/ 0 w 233"/>
                <a:gd name="T61" fmla="*/ 0 h 90"/>
                <a:gd name="T62" fmla="*/ 0 w 233"/>
                <a:gd name="T63" fmla="*/ 0 h 90"/>
                <a:gd name="T64" fmla="*/ 0 w 233"/>
                <a:gd name="T65" fmla="*/ 0 h 90"/>
                <a:gd name="T66" fmla="*/ 0 w 233"/>
                <a:gd name="T67" fmla="*/ 0 h 90"/>
                <a:gd name="T68" fmla="*/ 0 w 233"/>
                <a:gd name="T69" fmla="*/ 0 h 90"/>
                <a:gd name="T70" fmla="*/ 0 w 233"/>
                <a:gd name="T71" fmla="*/ 0 h 90"/>
                <a:gd name="T72" fmla="*/ 0 w 233"/>
                <a:gd name="T73" fmla="*/ 0 h 90"/>
                <a:gd name="T74" fmla="*/ 0 w 233"/>
                <a:gd name="T75" fmla="*/ 0 h 90"/>
                <a:gd name="T76" fmla="*/ 0 w 233"/>
                <a:gd name="T77" fmla="*/ 0 h 90"/>
                <a:gd name="T78" fmla="*/ 0 w 233"/>
                <a:gd name="T79" fmla="*/ 0 h 90"/>
                <a:gd name="T80" fmla="*/ 0 w 233"/>
                <a:gd name="T81" fmla="*/ 0 h 90"/>
                <a:gd name="T82" fmla="*/ 0 w 233"/>
                <a:gd name="T83" fmla="*/ 0 h 90"/>
                <a:gd name="T84" fmla="*/ 0 w 233"/>
                <a:gd name="T85" fmla="*/ 0 h 90"/>
                <a:gd name="T86" fmla="*/ 0 w 233"/>
                <a:gd name="T87" fmla="*/ 0 h 90"/>
                <a:gd name="T88" fmla="*/ 0 w 233"/>
                <a:gd name="T89" fmla="*/ 0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3"/>
                <a:gd name="T136" fmla="*/ 0 h 90"/>
                <a:gd name="T137" fmla="*/ 233 w 233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3" h="90">
                  <a:moveTo>
                    <a:pt x="21" y="61"/>
                  </a:moveTo>
                  <a:lnTo>
                    <a:pt x="24" y="59"/>
                  </a:lnTo>
                  <a:lnTo>
                    <a:pt x="26" y="59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8" y="58"/>
                  </a:lnTo>
                  <a:lnTo>
                    <a:pt x="50" y="58"/>
                  </a:lnTo>
                  <a:lnTo>
                    <a:pt x="53" y="57"/>
                  </a:lnTo>
                  <a:lnTo>
                    <a:pt x="56" y="57"/>
                  </a:lnTo>
                  <a:lnTo>
                    <a:pt x="58" y="57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8" y="56"/>
                  </a:lnTo>
                  <a:lnTo>
                    <a:pt x="72" y="55"/>
                  </a:lnTo>
                  <a:lnTo>
                    <a:pt x="78" y="53"/>
                  </a:lnTo>
                  <a:lnTo>
                    <a:pt x="84" y="52"/>
                  </a:lnTo>
                  <a:lnTo>
                    <a:pt x="90" y="51"/>
                  </a:lnTo>
                  <a:lnTo>
                    <a:pt x="95" y="50"/>
                  </a:lnTo>
                  <a:lnTo>
                    <a:pt x="101" y="47"/>
                  </a:lnTo>
                  <a:lnTo>
                    <a:pt x="103" y="46"/>
                  </a:lnTo>
                  <a:lnTo>
                    <a:pt x="107" y="46"/>
                  </a:lnTo>
                  <a:lnTo>
                    <a:pt x="109" y="45"/>
                  </a:lnTo>
                  <a:lnTo>
                    <a:pt x="113" y="44"/>
                  </a:lnTo>
                  <a:lnTo>
                    <a:pt x="118" y="43"/>
                  </a:lnTo>
                  <a:lnTo>
                    <a:pt x="123" y="40"/>
                  </a:lnTo>
                  <a:lnTo>
                    <a:pt x="128" y="38"/>
                  </a:lnTo>
                  <a:lnTo>
                    <a:pt x="134" y="36"/>
                  </a:lnTo>
                  <a:lnTo>
                    <a:pt x="140" y="33"/>
                  </a:lnTo>
                  <a:lnTo>
                    <a:pt x="145" y="31"/>
                  </a:lnTo>
                  <a:lnTo>
                    <a:pt x="151" y="29"/>
                  </a:lnTo>
                  <a:lnTo>
                    <a:pt x="155" y="26"/>
                  </a:lnTo>
                  <a:lnTo>
                    <a:pt x="160" y="24"/>
                  </a:lnTo>
                  <a:lnTo>
                    <a:pt x="166" y="21"/>
                  </a:lnTo>
                  <a:lnTo>
                    <a:pt x="171" y="19"/>
                  </a:lnTo>
                  <a:lnTo>
                    <a:pt x="177" y="15"/>
                  </a:lnTo>
                  <a:lnTo>
                    <a:pt x="182" y="13"/>
                  </a:lnTo>
                  <a:lnTo>
                    <a:pt x="187" y="11"/>
                  </a:lnTo>
                  <a:lnTo>
                    <a:pt x="192" y="7"/>
                  </a:lnTo>
                  <a:lnTo>
                    <a:pt x="198" y="5"/>
                  </a:lnTo>
                  <a:lnTo>
                    <a:pt x="202" y="1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8" y="1"/>
                  </a:lnTo>
                  <a:lnTo>
                    <a:pt x="222" y="4"/>
                  </a:lnTo>
                  <a:lnTo>
                    <a:pt x="224" y="6"/>
                  </a:lnTo>
                  <a:lnTo>
                    <a:pt x="228" y="10"/>
                  </a:lnTo>
                  <a:lnTo>
                    <a:pt x="229" y="13"/>
                  </a:lnTo>
                  <a:lnTo>
                    <a:pt x="231" y="17"/>
                  </a:lnTo>
                  <a:lnTo>
                    <a:pt x="231" y="20"/>
                  </a:lnTo>
                  <a:lnTo>
                    <a:pt x="233" y="25"/>
                  </a:lnTo>
                  <a:lnTo>
                    <a:pt x="231" y="29"/>
                  </a:lnTo>
                  <a:lnTo>
                    <a:pt x="229" y="32"/>
                  </a:lnTo>
                  <a:lnTo>
                    <a:pt x="227" y="36"/>
                  </a:lnTo>
                  <a:lnTo>
                    <a:pt x="224" y="40"/>
                  </a:lnTo>
                  <a:lnTo>
                    <a:pt x="221" y="42"/>
                  </a:lnTo>
                  <a:lnTo>
                    <a:pt x="218" y="44"/>
                  </a:lnTo>
                  <a:lnTo>
                    <a:pt x="215" y="45"/>
                  </a:lnTo>
                  <a:lnTo>
                    <a:pt x="212" y="47"/>
                  </a:lnTo>
                  <a:lnTo>
                    <a:pt x="209" y="50"/>
                  </a:lnTo>
                  <a:lnTo>
                    <a:pt x="206" y="51"/>
                  </a:lnTo>
                  <a:lnTo>
                    <a:pt x="203" y="53"/>
                  </a:lnTo>
                  <a:lnTo>
                    <a:pt x="201" y="55"/>
                  </a:lnTo>
                  <a:lnTo>
                    <a:pt x="197" y="57"/>
                  </a:lnTo>
                  <a:lnTo>
                    <a:pt x="195" y="58"/>
                  </a:lnTo>
                  <a:lnTo>
                    <a:pt x="191" y="59"/>
                  </a:lnTo>
                  <a:lnTo>
                    <a:pt x="187" y="62"/>
                  </a:lnTo>
                  <a:lnTo>
                    <a:pt x="184" y="63"/>
                  </a:lnTo>
                  <a:lnTo>
                    <a:pt x="182" y="64"/>
                  </a:lnTo>
                  <a:lnTo>
                    <a:pt x="178" y="66"/>
                  </a:lnTo>
                  <a:lnTo>
                    <a:pt x="176" y="68"/>
                  </a:lnTo>
                  <a:lnTo>
                    <a:pt x="172" y="69"/>
                  </a:lnTo>
                  <a:lnTo>
                    <a:pt x="168" y="70"/>
                  </a:lnTo>
                  <a:lnTo>
                    <a:pt x="165" y="71"/>
                  </a:lnTo>
                  <a:lnTo>
                    <a:pt x="161" y="72"/>
                  </a:lnTo>
                  <a:lnTo>
                    <a:pt x="158" y="74"/>
                  </a:lnTo>
                  <a:lnTo>
                    <a:pt x="155" y="75"/>
                  </a:lnTo>
                  <a:lnTo>
                    <a:pt x="152" y="76"/>
                  </a:lnTo>
                  <a:lnTo>
                    <a:pt x="148" y="77"/>
                  </a:lnTo>
                  <a:lnTo>
                    <a:pt x="145" y="78"/>
                  </a:lnTo>
                  <a:lnTo>
                    <a:pt x="141" y="80"/>
                  </a:lnTo>
                  <a:lnTo>
                    <a:pt x="138" y="80"/>
                  </a:lnTo>
                  <a:lnTo>
                    <a:pt x="135" y="81"/>
                  </a:lnTo>
                  <a:lnTo>
                    <a:pt x="131" y="82"/>
                  </a:lnTo>
                  <a:lnTo>
                    <a:pt x="128" y="83"/>
                  </a:lnTo>
                  <a:lnTo>
                    <a:pt x="125" y="84"/>
                  </a:lnTo>
                  <a:lnTo>
                    <a:pt x="121" y="84"/>
                  </a:lnTo>
                  <a:lnTo>
                    <a:pt x="118" y="84"/>
                  </a:lnTo>
                  <a:lnTo>
                    <a:pt x="114" y="85"/>
                  </a:lnTo>
                  <a:lnTo>
                    <a:pt x="110" y="85"/>
                  </a:lnTo>
                  <a:lnTo>
                    <a:pt x="107" y="87"/>
                  </a:lnTo>
                  <a:lnTo>
                    <a:pt x="103" y="87"/>
                  </a:lnTo>
                  <a:lnTo>
                    <a:pt x="101" y="88"/>
                  </a:lnTo>
                  <a:lnTo>
                    <a:pt x="97" y="88"/>
                  </a:lnTo>
                  <a:lnTo>
                    <a:pt x="94" y="88"/>
                  </a:lnTo>
                  <a:lnTo>
                    <a:pt x="90" y="88"/>
                  </a:lnTo>
                  <a:lnTo>
                    <a:pt x="87" y="89"/>
                  </a:lnTo>
                  <a:lnTo>
                    <a:pt x="83" y="89"/>
                  </a:lnTo>
                  <a:lnTo>
                    <a:pt x="80" y="89"/>
                  </a:lnTo>
                  <a:lnTo>
                    <a:pt x="76" y="89"/>
                  </a:lnTo>
                  <a:lnTo>
                    <a:pt x="72" y="90"/>
                  </a:lnTo>
                  <a:lnTo>
                    <a:pt x="69" y="90"/>
                  </a:lnTo>
                  <a:lnTo>
                    <a:pt x="67" y="90"/>
                  </a:lnTo>
                  <a:lnTo>
                    <a:pt x="63" y="90"/>
                  </a:lnTo>
                  <a:lnTo>
                    <a:pt x="59" y="90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9" y="90"/>
                  </a:lnTo>
                  <a:lnTo>
                    <a:pt x="45" y="90"/>
                  </a:lnTo>
                  <a:lnTo>
                    <a:pt x="43" y="90"/>
                  </a:lnTo>
                  <a:lnTo>
                    <a:pt x="39" y="90"/>
                  </a:lnTo>
                  <a:lnTo>
                    <a:pt x="36" y="89"/>
                  </a:lnTo>
                  <a:lnTo>
                    <a:pt x="32" y="89"/>
                  </a:lnTo>
                  <a:lnTo>
                    <a:pt x="29" y="89"/>
                  </a:lnTo>
                  <a:lnTo>
                    <a:pt x="26" y="89"/>
                  </a:lnTo>
                  <a:lnTo>
                    <a:pt x="23" y="88"/>
                  </a:lnTo>
                  <a:lnTo>
                    <a:pt x="20" y="88"/>
                  </a:lnTo>
                  <a:lnTo>
                    <a:pt x="17" y="88"/>
                  </a:lnTo>
                  <a:lnTo>
                    <a:pt x="13" y="88"/>
                  </a:lnTo>
                  <a:lnTo>
                    <a:pt x="10" y="87"/>
                  </a:lnTo>
                  <a:lnTo>
                    <a:pt x="6" y="85"/>
                  </a:lnTo>
                  <a:lnTo>
                    <a:pt x="4" y="84"/>
                  </a:lnTo>
                  <a:lnTo>
                    <a:pt x="1" y="82"/>
                  </a:lnTo>
                  <a:lnTo>
                    <a:pt x="0" y="77"/>
                  </a:lnTo>
                  <a:lnTo>
                    <a:pt x="0" y="72"/>
                  </a:lnTo>
                  <a:lnTo>
                    <a:pt x="3" y="68"/>
                  </a:lnTo>
                  <a:lnTo>
                    <a:pt x="7" y="64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7" y="61"/>
                  </a:lnTo>
                  <a:lnTo>
                    <a:pt x="21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14" name="Freeform 413"/>
            <p:cNvSpPr>
              <a:spLocks/>
            </p:cNvSpPr>
            <p:nvPr/>
          </p:nvSpPr>
          <p:spPr bwMode="auto">
            <a:xfrm>
              <a:off x="1807" y="1665"/>
              <a:ext cx="35" cy="17"/>
            </a:xfrm>
            <a:custGeom>
              <a:avLst/>
              <a:gdLst>
                <a:gd name="T0" fmla="*/ 0 w 106"/>
                <a:gd name="T1" fmla="*/ 0 h 49"/>
                <a:gd name="T2" fmla="*/ 0 w 106"/>
                <a:gd name="T3" fmla="*/ 0 h 49"/>
                <a:gd name="T4" fmla="*/ 0 w 106"/>
                <a:gd name="T5" fmla="*/ 0 h 49"/>
                <a:gd name="T6" fmla="*/ 0 w 106"/>
                <a:gd name="T7" fmla="*/ 0 h 49"/>
                <a:gd name="T8" fmla="*/ 0 w 106"/>
                <a:gd name="T9" fmla="*/ 0 h 49"/>
                <a:gd name="T10" fmla="*/ 0 w 106"/>
                <a:gd name="T11" fmla="*/ 0 h 49"/>
                <a:gd name="T12" fmla="*/ 0 w 106"/>
                <a:gd name="T13" fmla="*/ 0 h 49"/>
                <a:gd name="T14" fmla="*/ 0 w 106"/>
                <a:gd name="T15" fmla="*/ 0 h 49"/>
                <a:gd name="T16" fmla="*/ 0 w 106"/>
                <a:gd name="T17" fmla="*/ 0 h 49"/>
                <a:gd name="T18" fmla="*/ 0 w 106"/>
                <a:gd name="T19" fmla="*/ 0 h 49"/>
                <a:gd name="T20" fmla="*/ 0 w 106"/>
                <a:gd name="T21" fmla="*/ 0 h 49"/>
                <a:gd name="T22" fmla="*/ 0 w 106"/>
                <a:gd name="T23" fmla="*/ 0 h 49"/>
                <a:gd name="T24" fmla="*/ 0 w 106"/>
                <a:gd name="T25" fmla="*/ 0 h 49"/>
                <a:gd name="T26" fmla="*/ 0 w 106"/>
                <a:gd name="T27" fmla="*/ 0 h 49"/>
                <a:gd name="T28" fmla="*/ 0 w 106"/>
                <a:gd name="T29" fmla="*/ 0 h 49"/>
                <a:gd name="T30" fmla="*/ 0 w 106"/>
                <a:gd name="T31" fmla="*/ 0 h 49"/>
                <a:gd name="T32" fmla="*/ 0 w 106"/>
                <a:gd name="T33" fmla="*/ 0 h 49"/>
                <a:gd name="T34" fmla="*/ 0 w 106"/>
                <a:gd name="T35" fmla="*/ 0 h 49"/>
                <a:gd name="T36" fmla="*/ 0 w 106"/>
                <a:gd name="T37" fmla="*/ 0 h 49"/>
                <a:gd name="T38" fmla="*/ 0 w 106"/>
                <a:gd name="T39" fmla="*/ 0 h 49"/>
                <a:gd name="T40" fmla="*/ 0 w 106"/>
                <a:gd name="T41" fmla="*/ 0 h 49"/>
                <a:gd name="T42" fmla="*/ 0 w 106"/>
                <a:gd name="T43" fmla="*/ 0 h 49"/>
                <a:gd name="T44" fmla="*/ 0 w 106"/>
                <a:gd name="T45" fmla="*/ 0 h 49"/>
                <a:gd name="T46" fmla="*/ 0 w 106"/>
                <a:gd name="T47" fmla="*/ 0 h 49"/>
                <a:gd name="T48" fmla="*/ 0 w 106"/>
                <a:gd name="T49" fmla="*/ 0 h 49"/>
                <a:gd name="T50" fmla="*/ 0 w 106"/>
                <a:gd name="T51" fmla="*/ 0 h 49"/>
                <a:gd name="T52" fmla="*/ 0 w 106"/>
                <a:gd name="T53" fmla="*/ 0 h 49"/>
                <a:gd name="T54" fmla="*/ 0 w 106"/>
                <a:gd name="T55" fmla="*/ 0 h 49"/>
                <a:gd name="T56" fmla="*/ 0 w 106"/>
                <a:gd name="T57" fmla="*/ 0 h 49"/>
                <a:gd name="T58" fmla="*/ 0 w 106"/>
                <a:gd name="T59" fmla="*/ 0 h 49"/>
                <a:gd name="T60" fmla="*/ 0 w 106"/>
                <a:gd name="T61" fmla="*/ 0 h 49"/>
                <a:gd name="T62" fmla="*/ 0 w 106"/>
                <a:gd name="T63" fmla="*/ 0 h 49"/>
                <a:gd name="T64" fmla="*/ 0 w 106"/>
                <a:gd name="T65" fmla="*/ 0 h 49"/>
                <a:gd name="T66" fmla="*/ 0 w 106"/>
                <a:gd name="T67" fmla="*/ 0 h 49"/>
                <a:gd name="T68" fmla="*/ 0 w 106"/>
                <a:gd name="T69" fmla="*/ 0 h 49"/>
                <a:gd name="T70" fmla="*/ 0 w 106"/>
                <a:gd name="T71" fmla="*/ 0 h 49"/>
                <a:gd name="T72" fmla="*/ 0 w 106"/>
                <a:gd name="T73" fmla="*/ 0 h 49"/>
                <a:gd name="T74" fmla="*/ 0 w 106"/>
                <a:gd name="T75" fmla="*/ 0 h 49"/>
                <a:gd name="T76" fmla="*/ 0 w 106"/>
                <a:gd name="T77" fmla="*/ 0 h 49"/>
                <a:gd name="T78" fmla="*/ 0 w 106"/>
                <a:gd name="T79" fmla="*/ 0 h 49"/>
                <a:gd name="T80" fmla="*/ 0 w 106"/>
                <a:gd name="T81" fmla="*/ 0 h 49"/>
                <a:gd name="T82" fmla="*/ 0 w 106"/>
                <a:gd name="T83" fmla="*/ 0 h 49"/>
                <a:gd name="T84" fmla="*/ 0 w 106"/>
                <a:gd name="T85" fmla="*/ 0 h 49"/>
                <a:gd name="T86" fmla="*/ 0 w 106"/>
                <a:gd name="T87" fmla="*/ 0 h 49"/>
                <a:gd name="T88" fmla="*/ 0 w 106"/>
                <a:gd name="T89" fmla="*/ 0 h 49"/>
                <a:gd name="T90" fmla="*/ 0 w 106"/>
                <a:gd name="T91" fmla="*/ 0 h 49"/>
                <a:gd name="T92" fmla="*/ 0 w 106"/>
                <a:gd name="T93" fmla="*/ 0 h 49"/>
                <a:gd name="T94" fmla="*/ 0 w 106"/>
                <a:gd name="T95" fmla="*/ 0 h 49"/>
                <a:gd name="T96" fmla="*/ 0 w 106"/>
                <a:gd name="T97" fmla="*/ 0 h 49"/>
                <a:gd name="T98" fmla="*/ 0 w 106"/>
                <a:gd name="T99" fmla="*/ 0 h 49"/>
                <a:gd name="T100" fmla="*/ 0 w 106"/>
                <a:gd name="T101" fmla="*/ 0 h 49"/>
                <a:gd name="T102" fmla="*/ 0 w 106"/>
                <a:gd name="T103" fmla="*/ 0 h 49"/>
                <a:gd name="T104" fmla="*/ 0 w 106"/>
                <a:gd name="T105" fmla="*/ 0 h 49"/>
                <a:gd name="T106" fmla="*/ 0 w 106"/>
                <a:gd name="T107" fmla="*/ 0 h 49"/>
                <a:gd name="T108" fmla="*/ 0 w 106"/>
                <a:gd name="T109" fmla="*/ 0 h 49"/>
                <a:gd name="T110" fmla="*/ 0 w 106"/>
                <a:gd name="T111" fmla="*/ 0 h 49"/>
                <a:gd name="T112" fmla="*/ 0 w 106"/>
                <a:gd name="T113" fmla="*/ 0 h 49"/>
                <a:gd name="T114" fmla="*/ 0 w 106"/>
                <a:gd name="T115" fmla="*/ 0 h 49"/>
                <a:gd name="T116" fmla="*/ 0 w 106"/>
                <a:gd name="T117" fmla="*/ 0 h 49"/>
                <a:gd name="T118" fmla="*/ 0 w 106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"/>
                <a:gd name="T181" fmla="*/ 0 h 49"/>
                <a:gd name="T182" fmla="*/ 106 w 106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" h="49">
                  <a:moveTo>
                    <a:pt x="18" y="1"/>
                  </a:moveTo>
                  <a:lnTo>
                    <a:pt x="23" y="1"/>
                  </a:lnTo>
                  <a:lnTo>
                    <a:pt x="29" y="2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3" y="4"/>
                  </a:lnTo>
                  <a:lnTo>
                    <a:pt x="48" y="5"/>
                  </a:lnTo>
                  <a:lnTo>
                    <a:pt x="53" y="5"/>
                  </a:lnTo>
                  <a:lnTo>
                    <a:pt x="57" y="6"/>
                  </a:lnTo>
                  <a:lnTo>
                    <a:pt x="62" y="6"/>
                  </a:lnTo>
                  <a:lnTo>
                    <a:pt x="67" y="7"/>
                  </a:lnTo>
                  <a:lnTo>
                    <a:pt x="72" y="8"/>
                  </a:lnTo>
                  <a:lnTo>
                    <a:pt x="76" y="10"/>
                  </a:lnTo>
                  <a:lnTo>
                    <a:pt x="81" y="11"/>
                  </a:lnTo>
                  <a:lnTo>
                    <a:pt x="86" y="12"/>
                  </a:lnTo>
                  <a:lnTo>
                    <a:pt x="91" y="14"/>
                  </a:lnTo>
                  <a:lnTo>
                    <a:pt x="96" y="17"/>
                  </a:lnTo>
                  <a:lnTo>
                    <a:pt x="99" y="18"/>
                  </a:lnTo>
                  <a:lnTo>
                    <a:pt x="102" y="20"/>
                  </a:lnTo>
                  <a:lnTo>
                    <a:pt x="104" y="23"/>
                  </a:lnTo>
                  <a:lnTo>
                    <a:pt x="106" y="26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6"/>
                  </a:lnTo>
                  <a:lnTo>
                    <a:pt x="106" y="39"/>
                  </a:lnTo>
                  <a:lnTo>
                    <a:pt x="101" y="44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1" y="49"/>
                  </a:lnTo>
                  <a:lnTo>
                    <a:pt x="87" y="49"/>
                  </a:lnTo>
                  <a:lnTo>
                    <a:pt x="83" y="49"/>
                  </a:lnTo>
                  <a:lnTo>
                    <a:pt x="79" y="45"/>
                  </a:lnTo>
                  <a:lnTo>
                    <a:pt x="74" y="44"/>
                  </a:lnTo>
                  <a:lnTo>
                    <a:pt x="69" y="43"/>
                  </a:lnTo>
                  <a:lnTo>
                    <a:pt x="66" y="40"/>
                  </a:lnTo>
                  <a:lnTo>
                    <a:pt x="61" y="39"/>
                  </a:lnTo>
                  <a:lnTo>
                    <a:pt x="57" y="38"/>
                  </a:lnTo>
                  <a:lnTo>
                    <a:pt x="53" y="37"/>
                  </a:lnTo>
                  <a:lnTo>
                    <a:pt x="49" y="36"/>
                  </a:lnTo>
                  <a:lnTo>
                    <a:pt x="44" y="34"/>
                  </a:lnTo>
                  <a:lnTo>
                    <a:pt x="41" y="33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28" y="31"/>
                  </a:lnTo>
                  <a:lnTo>
                    <a:pt x="23" y="30"/>
                  </a:lnTo>
                  <a:lnTo>
                    <a:pt x="18" y="30"/>
                  </a:lnTo>
                  <a:lnTo>
                    <a:pt x="13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3" y="6"/>
                  </a:lnTo>
                  <a:lnTo>
                    <a:pt x="6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15" name="Freeform 414"/>
            <p:cNvSpPr>
              <a:spLocks/>
            </p:cNvSpPr>
            <p:nvPr/>
          </p:nvSpPr>
          <p:spPr bwMode="auto">
            <a:xfrm>
              <a:off x="1739" y="1667"/>
              <a:ext cx="39" cy="17"/>
            </a:xfrm>
            <a:custGeom>
              <a:avLst/>
              <a:gdLst>
                <a:gd name="T0" fmla="*/ 0 w 117"/>
                <a:gd name="T1" fmla="*/ 0 h 50"/>
                <a:gd name="T2" fmla="*/ 0 w 117"/>
                <a:gd name="T3" fmla="*/ 0 h 50"/>
                <a:gd name="T4" fmla="*/ 0 w 117"/>
                <a:gd name="T5" fmla="*/ 0 h 50"/>
                <a:gd name="T6" fmla="*/ 0 w 117"/>
                <a:gd name="T7" fmla="*/ 0 h 50"/>
                <a:gd name="T8" fmla="*/ 0 w 117"/>
                <a:gd name="T9" fmla="*/ 0 h 50"/>
                <a:gd name="T10" fmla="*/ 0 w 117"/>
                <a:gd name="T11" fmla="*/ 0 h 50"/>
                <a:gd name="T12" fmla="*/ 0 w 117"/>
                <a:gd name="T13" fmla="*/ 0 h 50"/>
                <a:gd name="T14" fmla="*/ 0 w 117"/>
                <a:gd name="T15" fmla="*/ 0 h 50"/>
                <a:gd name="T16" fmla="*/ 0 w 117"/>
                <a:gd name="T17" fmla="*/ 0 h 50"/>
                <a:gd name="T18" fmla="*/ 0 w 117"/>
                <a:gd name="T19" fmla="*/ 0 h 50"/>
                <a:gd name="T20" fmla="*/ 0 w 117"/>
                <a:gd name="T21" fmla="*/ 0 h 50"/>
                <a:gd name="T22" fmla="*/ 0 w 117"/>
                <a:gd name="T23" fmla="*/ 0 h 50"/>
                <a:gd name="T24" fmla="*/ 0 w 117"/>
                <a:gd name="T25" fmla="*/ 0 h 50"/>
                <a:gd name="T26" fmla="*/ 0 w 117"/>
                <a:gd name="T27" fmla="*/ 0 h 50"/>
                <a:gd name="T28" fmla="*/ 0 w 117"/>
                <a:gd name="T29" fmla="*/ 0 h 50"/>
                <a:gd name="T30" fmla="*/ 0 w 117"/>
                <a:gd name="T31" fmla="*/ 0 h 50"/>
                <a:gd name="T32" fmla="*/ 0 w 117"/>
                <a:gd name="T33" fmla="*/ 0 h 50"/>
                <a:gd name="T34" fmla="*/ 0 w 117"/>
                <a:gd name="T35" fmla="*/ 0 h 50"/>
                <a:gd name="T36" fmla="*/ 0 w 117"/>
                <a:gd name="T37" fmla="*/ 0 h 50"/>
                <a:gd name="T38" fmla="*/ 0 w 117"/>
                <a:gd name="T39" fmla="*/ 0 h 50"/>
                <a:gd name="T40" fmla="*/ 0 w 117"/>
                <a:gd name="T41" fmla="*/ 0 h 50"/>
                <a:gd name="T42" fmla="*/ 0 w 117"/>
                <a:gd name="T43" fmla="*/ 0 h 50"/>
                <a:gd name="T44" fmla="*/ 0 w 117"/>
                <a:gd name="T45" fmla="*/ 0 h 50"/>
                <a:gd name="T46" fmla="*/ 0 w 117"/>
                <a:gd name="T47" fmla="*/ 0 h 50"/>
                <a:gd name="T48" fmla="*/ 0 w 117"/>
                <a:gd name="T49" fmla="*/ 0 h 50"/>
                <a:gd name="T50" fmla="*/ 0 w 117"/>
                <a:gd name="T51" fmla="*/ 0 h 50"/>
                <a:gd name="T52" fmla="*/ 0 w 117"/>
                <a:gd name="T53" fmla="*/ 0 h 50"/>
                <a:gd name="T54" fmla="*/ 0 w 117"/>
                <a:gd name="T55" fmla="*/ 0 h 50"/>
                <a:gd name="T56" fmla="*/ 0 w 117"/>
                <a:gd name="T57" fmla="*/ 0 h 50"/>
                <a:gd name="T58" fmla="*/ 0 w 117"/>
                <a:gd name="T59" fmla="*/ 0 h 50"/>
                <a:gd name="T60" fmla="*/ 0 w 117"/>
                <a:gd name="T61" fmla="*/ 0 h 50"/>
                <a:gd name="T62" fmla="*/ 0 w 117"/>
                <a:gd name="T63" fmla="*/ 0 h 50"/>
                <a:gd name="T64" fmla="*/ 0 w 117"/>
                <a:gd name="T65" fmla="*/ 0 h 50"/>
                <a:gd name="T66" fmla="*/ 0 w 117"/>
                <a:gd name="T67" fmla="*/ 0 h 50"/>
                <a:gd name="T68" fmla="*/ 0 w 117"/>
                <a:gd name="T69" fmla="*/ 0 h 50"/>
                <a:gd name="T70" fmla="*/ 0 w 117"/>
                <a:gd name="T71" fmla="*/ 0 h 50"/>
                <a:gd name="T72" fmla="*/ 0 w 117"/>
                <a:gd name="T73" fmla="*/ 0 h 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0"/>
                <a:gd name="T113" fmla="*/ 117 w 117"/>
                <a:gd name="T114" fmla="*/ 50 h 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0">
                  <a:moveTo>
                    <a:pt x="7" y="24"/>
                  </a:moveTo>
                  <a:lnTo>
                    <a:pt x="10" y="22"/>
                  </a:lnTo>
                  <a:lnTo>
                    <a:pt x="13" y="20"/>
                  </a:lnTo>
                  <a:lnTo>
                    <a:pt x="16" y="19"/>
                  </a:lnTo>
                  <a:lnTo>
                    <a:pt x="19" y="18"/>
                  </a:lnTo>
                  <a:lnTo>
                    <a:pt x="22" y="15"/>
                  </a:lnTo>
                  <a:lnTo>
                    <a:pt x="25" y="14"/>
                  </a:lnTo>
                  <a:lnTo>
                    <a:pt x="29" y="13"/>
                  </a:lnTo>
                  <a:lnTo>
                    <a:pt x="31" y="12"/>
                  </a:lnTo>
                  <a:lnTo>
                    <a:pt x="37" y="9"/>
                  </a:lnTo>
                  <a:lnTo>
                    <a:pt x="43" y="7"/>
                  </a:lnTo>
                  <a:lnTo>
                    <a:pt x="45" y="6"/>
                  </a:lnTo>
                  <a:lnTo>
                    <a:pt x="49" y="6"/>
                  </a:lnTo>
                  <a:lnTo>
                    <a:pt x="51" y="5"/>
                  </a:lnTo>
                  <a:lnTo>
                    <a:pt x="55" y="5"/>
                  </a:lnTo>
                  <a:lnTo>
                    <a:pt x="60" y="2"/>
                  </a:lnTo>
                  <a:lnTo>
                    <a:pt x="66" y="1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3" y="0"/>
                  </a:lnTo>
                  <a:lnTo>
                    <a:pt x="98" y="1"/>
                  </a:lnTo>
                  <a:lnTo>
                    <a:pt x="101" y="2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11" y="6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7" y="19"/>
                  </a:lnTo>
                  <a:lnTo>
                    <a:pt x="117" y="22"/>
                  </a:lnTo>
                  <a:lnTo>
                    <a:pt x="114" y="27"/>
                  </a:lnTo>
                  <a:lnTo>
                    <a:pt x="111" y="32"/>
                  </a:lnTo>
                  <a:lnTo>
                    <a:pt x="107" y="33"/>
                  </a:lnTo>
                  <a:lnTo>
                    <a:pt x="105" y="34"/>
                  </a:lnTo>
                  <a:lnTo>
                    <a:pt x="101" y="34"/>
                  </a:lnTo>
                  <a:lnTo>
                    <a:pt x="99" y="34"/>
                  </a:lnTo>
                  <a:lnTo>
                    <a:pt x="95" y="33"/>
                  </a:lnTo>
                  <a:lnTo>
                    <a:pt x="92" y="33"/>
                  </a:lnTo>
                  <a:lnTo>
                    <a:pt x="89" y="33"/>
                  </a:lnTo>
                  <a:lnTo>
                    <a:pt x="87" y="33"/>
                  </a:lnTo>
                  <a:lnTo>
                    <a:pt x="81" y="32"/>
                  </a:lnTo>
                  <a:lnTo>
                    <a:pt x="76" y="32"/>
                  </a:lnTo>
                  <a:lnTo>
                    <a:pt x="71" y="32"/>
                  </a:lnTo>
                  <a:lnTo>
                    <a:pt x="67" y="32"/>
                  </a:lnTo>
                  <a:lnTo>
                    <a:pt x="62" y="32"/>
                  </a:lnTo>
                  <a:lnTo>
                    <a:pt x="57" y="33"/>
                  </a:lnTo>
                  <a:lnTo>
                    <a:pt x="53" y="33"/>
                  </a:lnTo>
                  <a:lnTo>
                    <a:pt x="48" y="36"/>
                  </a:lnTo>
                  <a:lnTo>
                    <a:pt x="43" y="37"/>
                  </a:lnTo>
                  <a:lnTo>
                    <a:pt x="39" y="38"/>
                  </a:lnTo>
                  <a:lnTo>
                    <a:pt x="35" y="40"/>
                  </a:lnTo>
                  <a:lnTo>
                    <a:pt x="30" y="43"/>
                  </a:lnTo>
                  <a:lnTo>
                    <a:pt x="25" y="45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3" y="50"/>
                  </a:lnTo>
                  <a:lnTo>
                    <a:pt x="11" y="49"/>
                  </a:lnTo>
                  <a:lnTo>
                    <a:pt x="9" y="49"/>
                  </a:lnTo>
                  <a:lnTo>
                    <a:pt x="5" y="46"/>
                  </a:lnTo>
                  <a:lnTo>
                    <a:pt x="2" y="41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16" name="Freeform 415"/>
            <p:cNvSpPr>
              <a:spLocks/>
            </p:cNvSpPr>
            <p:nvPr/>
          </p:nvSpPr>
          <p:spPr bwMode="auto">
            <a:xfrm>
              <a:off x="1595" y="1406"/>
              <a:ext cx="45" cy="68"/>
            </a:xfrm>
            <a:custGeom>
              <a:avLst/>
              <a:gdLst>
                <a:gd name="T0" fmla="*/ 0 w 134"/>
                <a:gd name="T1" fmla="*/ 0 h 203"/>
                <a:gd name="T2" fmla="*/ 0 w 134"/>
                <a:gd name="T3" fmla="*/ 0 h 203"/>
                <a:gd name="T4" fmla="*/ 0 w 134"/>
                <a:gd name="T5" fmla="*/ 0 h 203"/>
                <a:gd name="T6" fmla="*/ 0 w 134"/>
                <a:gd name="T7" fmla="*/ 0 h 203"/>
                <a:gd name="T8" fmla="*/ 0 w 134"/>
                <a:gd name="T9" fmla="*/ 0 h 203"/>
                <a:gd name="T10" fmla="*/ 0 w 134"/>
                <a:gd name="T11" fmla="*/ 0 h 203"/>
                <a:gd name="T12" fmla="*/ 0 w 134"/>
                <a:gd name="T13" fmla="*/ 0 h 203"/>
                <a:gd name="T14" fmla="*/ 0 w 134"/>
                <a:gd name="T15" fmla="*/ 0 h 203"/>
                <a:gd name="T16" fmla="*/ 0 w 134"/>
                <a:gd name="T17" fmla="*/ 0 h 203"/>
                <a:gd name="T18" fmla="*/ 0 w 134"/>
                <a:gd name="T19" fmla="*/ 0 h 203"/>
                <a:gd name="T20" fmla="*/ 0 w 134"/>
                <a:gd name="T21" fmla="*/ 0 h 203"/>
                <a:gd name="T22" fmla="*/ 0 w 134"/>
                <a:gd name="T23" fmla="*/ 0 h 203"/>
                <a:gd name="T24" fmla="*/ 0 w 134"/>
                <a:gd name="T25" fmla="*/ 0 h 203"/>
                <a:gd name="T26" fmla="*/ 0 w 134"/>
                <a:gd name="T27" fmla="*/ 0 h 203"/>
                <a:gd name="T28" fmla="*/ 0 w 134"/>
                <a:gd name="T29" fmla="*/ 0 h 203"/>
                <a:gd name="T30" fmla="*/ 0 w 134"/>
                <a:gd name="T31" fmla="*/ 0 h 203"/>
                <a:gd name="T32" fmla="*/ 0 w 134"/>
                <a:gd name="T33" fmla="*/ 0 h 203"/>
                <a:gd name="T34" fmla="*/ 0 w 134"/>
                <a:gd name="T35" fmla="*/ 0 h 203"/>
                <a:gd name="T36" fmla="*/ 0 w 134"/>
                <a:gd name="T37" fmla="*/ 0 h 203"/>
                <a:gd name="T38" fmla="*/ 0 w 134"/>
                <a:gd name="T39" fmla="*/ 0 h 203"/>
                <a:gd name="T40" fmla="*/ 0 w 134"/>
                <a:gd name="T41" fmla="*/ 0 h 203"/>
                <a:gd name="T42" fmla="*/ 0 w 134"/>
                <a:gd name="T43" fmla="*/ 0 h 203"/>
                <a:gd name="T44" fmla="*/ 0 w 134"/>
                <a:gd name="T45" fmla="*/ 0 h 203"/>
                <a:gd name="T46" fmla="*/ 0 w 134"/>
                <a:gd name="T47" fmla="*/ 0 h 203"/>
                <a:gd name="T48" fmla="*/ 0 w 134"/>
                <a:gd name="T49" fmla="*/ 0 h 203"/>
                <a:gd name="T50" fmla="*/ 0 w 134"/>
                <a:gd name="T51" fmla="*/ 0 h 203"/>
                <a:gd name="T52" fmla="*/ 0 w 134"/>
                <a:gd name="T53" fmla="*/ 0 h 203"/>
                <a:gd name="T54" fmla="*/ 0 w 134"/>
                <a:gd name="T55" fmla="*/ 0 h 203"/>
                <a:gd name="T56" fmla="*/ 0 w 134"/>
                <a:gd name="T57" fmla="*/ 0 h 203"/>
                <a:gd name="T58" fmla="*/ 0 w 134"/>
                <a:gd name="T59" fmla="*/ 0 h 203"/>
                <a:gd name="T60" fmla="*/ 0 w 134"/>
                <a:gd name="T61" fmla="*/ 0 h 203"/>
                <a:gd name="T62" fmla="*/ 0 w 134"/>
                <a:gd name="T63" fmla="*/ 0 h 203"/>
                <a:gd name="T64" fmla="*/ 0 w 134"/>
                <a:gd name="T65" fmla="*/ 0 h 203"/>
                <a:gd name="T66" fmla="*/ 0 w 134"/>
                <a:gd name="T67" fmla="*/ 0 h 203"/>
                <a:gd name="T68" fmla="*/ 0 w 134"/>
                <a:gd name="T69" fmla="*/ 0 h 203"/>
                <a:gd name="T70" fmla="*/ 0 w 134"/>
                <a:gd name="T71" fmla="*/ 0 h 203"/>
                <a:gd name="T72" fmla="*/ 0 w 134"/>
                <a:gd name="T73" fmla="*/ 0 h 203"/>
                <a:gd name="T74" fmla="*/ 0 w 134"/>
                <a:gd name="T75" fmla="*/ 0 h 203"/>
                <a:gd name="T76" fmla="*/ 0 w 134"/>
                <a:gd name="T77" fmla="*/ 0 h 203"/>
                <a:gd name="T78" fmla="*/ 0 w 134"/>
                <a:gd name="T79" fmla="*/ 0 h 203"/>
                <a:gd name="T80" fmla="*/ 0 w 134"/>
                <a:gd name="T81" fmla="*/ 0 h 203"/>
                <a:gd name="T82" fmla="*/ 0 w 134"/>
                <a:gd name="T83" fmla="*/ 0 h 203"/>
                <a:gd name="T84" fmla="*/ 0 w 134"/>
                <a:gd name="T85" fmla="*/ 0 h 203"/>
                <a:gd name="T86" fmla="*/ 0 w 134"/>
                <a:gd name="T87" fmla="*/ 0 h 203"/>
                <a:gd name="T88" fmla="*/ 0 w 134"/>
                <a:gd name="T89" fmla="*/ 0 h 203"/>
                <a:gd name="T90" fmla="*/ 0 w 134"/>
                <a:gd name="T91" fmla="*/ 0 h 203"/>
                <a:gd name="T92" fmla="*/ 0 w 134"/>
                <a:gd name="T93" fmla="*/ 0 h 203"/>
                <a:gd name="T94" fmla="*/ 0 w 134"/>
                <a:gd name="T95" fmla="*/ 0 h 203"/>
                <a:gd name="T96" fmla="*/ 0 w 134"/>
                <a:gd name="T97" fmla="*/ 0 h 203"/>
                <a:gd name="T98" fmla="*/ 0 w 134"/>
                <a:gd name="T99" fmla="*/ 0 h 203"/>
                <a:gd name="T100" fmla="*/ 0 w 134"/>
                <a:gd name="T101" fmla="*/ 0 h 203"/>
                <a:gd name="T102" fmla="*/ 0 w 134"/>
                <a:gd name="T103" fmla="*/ 0 h 203"/>
                <a:gd name="T104" fmla="*/ 0 w 134"/>
                <a:gd name="T105" fmla="*/ 0 h 203"/>
                <a:gd name="T106" fmla="*/ 0 w 134"/>
                <a:gd name="T107" fmla="*/ 0 h 203"/>
                <a:gd name="T108" fmla="*/ 0 w 134"/>
                <a:gd name="T109" fmla="*/ 0 h 203"/>
                <a:gd name="T110" fmla="*/ 0 w 134"/>
                <a:gd name="T111" fmla="*/ 0 h 203"/>
                <a:gd name="T112" fmla="*/ 0 w 134"/>
                <a:gd name="T113" fmla="*/ 0 h 203"/>
                <a:gd name="T114" fmla="*/ 0 w 134"/>
                <a:gd name="T115" fmla="*/ 0 h 203"/>
                <a:gd name="T116" fmla="*/ 0 w 134"/>
                <a:gd name="T117" fmla="*/ 0 h 203"/>
                <a:gd name="T118" fmla="*/ 0 w 134"/>
                <a:gd name="T119" fmla="*/ 0 h 203"/>
                <a:gd name="T120" fmla="*/ 0 w 134"/>
                <a:gd name="T121" fmla="*/ 0 h 203"/>
                <a:gd name="T122" fmla="*/ 0 w 134"/>
                <a:gd name="T123" fmla="*/ 0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4"/>
                <a:gd name="T187" fmla="*/ 0 h 203"/>
                <a:gd name="T188" fmla="*/ 134 w 134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4" h="203">
                  <a:moveTo>
                    <a:pt x="130" y="20"/>
                  </a:moveTo>
                  <a:lnTo>
                    <a:pt x="127" y="21"/>
                  </a:lnTo>
                  <a:lnTo>
                    <a:pt x="123" y="22"/>
                  </a:lnTo>
                  <a:lnTo>
                    <a:pt x="120" y="25"/>
                  </a:lnTo>
                  <a:lnTo>
                    <a:pt x="117" y="27"/>
                  </a:lnTo>
                  <a:lnTo>
                    <a:pt x="114" y="28"/>
                  </a:lnTo>
                  <a:lnTo>
                    <a:pt x="111" y="31"/>
                  </a:lnTo>
                  <a:lnTo>
                    <a:pt x="108" y="33"/>
                  </a:lnTo>
                  <a:lnTo>
                    <a:pt x="107" y="35"/>
                  </a:lnTo>
                  <a:lnTo>
                    <a:pt x="101" y="39"/>
                  </a:lnTo>
                  <a:lnTo>
                    <a:pt x="96" y="44"/>
                  </a:lnTo>
                  <a:lnTo>
                    <a:pt x="91" y="49"/>
                  </a:lnTo>
                  <a:lnTo>
                    <a:pt x="88" y="53"/>
                  </a:lnTo>
                  <a:lnTo>
                    <a:pt x="83" y="58"/>
                  </a:lnTo>
                  <a:lnTo>
                    <a:pt x="79" y="63"/>
                  </a:lnTo>
                  <a:lnTo>
                    <a:pt x="76" y="67"/>
                  </a:lnTo>
                  <a:lnTo>
                    <a:pt x="73" y="72"/>
                  </a:lnTo>
                  <a:lnTo>
                    <a:pt x="69" y="77"/>
                  </a:lnTo>
                  <a:lnTo>
                    <a:pt x="66" y="83"/>
                  </a:lnTo>
                  <a:lnTo>
                    <a:pt x="64" y="88"/>
                  </a:lnTo>
                  <a:lnTo>
                    <a:pt x="62" y="94"/>
                  </a:lnTo>
                  <a:lnTo>
                    <a:pt x="58" y="98"/>
                  </a:lnTo>
                  <a:lnTo>
                    <a:pt x="56" y="104"/>
                  </a:lnTo>
                  <a:lnTo>
                    <a:pt x="54" y="107"/>
                  </a:lnTo>
                  <a:lnTo>
                    <a:pt x="53" y="109"/>
                  </a:lnTo>
                  <a:lnTo>
                    <a:pt x="52" y="113"/>
                  </a:lnTo>
                  <a:lnTo>
                    <a:pt x="51" y="116"/>
                  </a:lnTo>
                  <a:lnTo>
                    <a:pt x="50" y="118"/>
                  </a:lnTo>
                  <a:lnTo>
                    <a:pt x="50" y="122"/>
                  </a:lnTo>
                  <a:lnTo>
                    <a:pt x="47" y="124"/>
                  </a:lnTo>
                  <a:lnTo>
                    <a:pt x="47" y="128"/>
                  </a:lnTo>
                  <a:lnTo>
                    <a:pt x="46" y="130"/>
                  </a:lnTo>
                  <a:lnTo>
                    <a:pt x="45" y="134"/>
                  </a:lnTo>
                  <a:lnTo>
                    <a:pt x="44" y="137"/>
                  </a:lnTo>
                  <a:lnTo>
                    <a:pt x="44" y="140"/>
                  </a:lnTo>
                  <a:lnTo>
                    <a:pt x="41" y="143"/>
                  </a:lnTo>
                  <a:lnTo>
                    <a:pt x="41" y="147"/>
                  </a:lnTo>
                  <a:lnTo>
                    <a:pt x="40" y="149"/>
                  </a:lnTo>
                  <a:lnTo>
                    <a:pt x="39" y="153"/>
                  </a:lnTo>
                  <a:lnTo>
                    <a:pt x="38" y="156"/>
                  </a:lnTo>
                  <a:lnTo>
                    <a:pt x="37" y="159"/>
                  </a:lnTo>
                  <a:lnTo>
                    <a:pt x="36" y="162"/>
                  </a:lnTo>
                  <a:lnTo>
                    <a:pt x="36" y="166"/>
                  </a:lnTo>
                  <a:lnTo>
                    <a:pt x="34" y="169"/>
                  </a:lnTo>
                  <a:lnTo>
                    <a:pt x="33" y="172"/>
                  </a:lnTo>
                  <a:lnTo>
                    <a:pt x="32" y="177"/>
                  </a:lnTo>
                  <a:lnTo>
                    <a:pt x="32" y="180"/>
                  </a:lnTo>
                  <a:lnTo>
                    <a:pt x="30" y="183"/>
                  </a:lnTo>
                  <a:lnTo>
                    <a:pt x="30" y="186"/>
                  </a:lnTo>
                  <a:lnTo>
                    <a:pt x="28" y="191"/>
                  </a:lnTo>
                  <a:lnTo>
                    <a:pt x="28" y="194"/>
                  </a:lnTo>
                  <a:lnTo>
                    <a:pt x="26" y="197"/>
                  </a:lnTo>
                  <a:lnTo>
                    <a:pt x="25" y="199"/>
                  </a:lnTo>
                  <a:lnTo>
                    <a:pt x="22" y="200"/>
                  </a:lnTo>
                  <a:lnTo>
                    <a:pt x="21" y="202"/>
                  </a:lnTo>
                  <a:lnTo>
                    <a:pt x="15" y="203"/>
                  </a:lnTo>
                  <a:lnTo>
                    <a:pt x="11" y="203"/>
                  </a:lnTo>
                  <a:lnTo>
                    <a:pt x="6" y="200"/>
                  </a:lnTo>
                  <a:lnTo>
                    <a:pt x="2" y="197"/>
                  </a:lnTo>
                  <a:lnTo>
                    <a:pt x="1" y="194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1" y="186"/>
                  </a:lnTo>
                  <a:lnTo>
                    <a:pt x="1" y="181"/>
                  </a:lnTo>
                  <a:lnTo>
                    <a:pt x="2" y="178"/>
                  </a:lnTo>
                  <a:lnTo>
                    <a:pt x="4" y="174"/>
                  </a:lnTo>
                  <a:lnTo>
                    <a:pt x="6" y="171"/>
                  </a:lnTo>
                  <a:lnTo>
                    <a:pt x="6" y="166"/>
                  </a:lnTo>
                  <a:lnTo>
                    <a:pt x="7" y="162"/>
                  </a:lnTo>
                  <a:lnTo>
                    <a:pt x="8" y="159"/>
                  </a:lnTo>
                  <a:lnTo>
                    <a:pt x="9" y="156"/>
                  </a:lnTo>
                  <a:lnTo>
                    <a:pt x="11" y="153"/>
                  </a:lnTo>
                  <a:lnTo>
                    <a:pt x="12" y="148"/>
                  </a:lnTo>
                  <a:lnTo>
                    <a:pt x="13" y="145"/>
                  </a:lnTo>
                  <a:lnTo>
                    <a:pt x="14" y="142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8" y="132"/>
                  </a:lnTo>
                  <a:lnTo>
                    <a:pt x="19" y="128"/>
                  </a:lnTo>
                  <a:lnTo>
                    <a:pt x="20" y="124"/>
                  </a:lnTo>
                  <a:lnTo>
                    <a:pt x="21" y="122"/>
                  </a:lnTo>
                  <a:lnTo>
                    <a:pt x="22" y="118"/>
                  </a:lnTo>
                  <a:lnTo>
                    <a:pt x="24" y="115"/>
                  </a:lnTo>
                  <a:lnTo>
                    <a:pt x="25" y="113"/>
                  </a:lnTo>
                  <a:lnTo>
                    <a:pt x="26" y="109"/>
                  </a:lnTo>
                  <a:lnTo>
                    <a:pt x="27" y="105"/>
                  </a:lnTo>
                  <a:lnTo>
                    <a:pt x="30" y="103"/>
                  </a:lnTo>
                  <a:lnTo>
                    <a:pt x="30" y="100"/>
                  </a:lnTo>
                  <a:lnTo>
                    <a:pt x="32" y="97"/>
                  </a:lnTo>
                  <a:lnTo>
                    <a:pt x="33" y="94"/>
                  </a:lnTo>
                  <a:lnTo>
                    <a:pt x="34" y="91"/>
                  </a:lnTo>
                  <a:lnTo>
                    <a:pt x="38" y="85"/>
                  </a:lnTo>
                  <a:lnTo>
                    <a:pt x="41" y="79"/>
                  </a:lnTo>
                  <a:lnTo>
                    <a:pt x="43" y="77"/>
                  </a:lnTo>
                  <a:lnTo>
                    <a:pt x="45" y="73"/>
                  </a:lnTo>
                  <a:lnTo>
                    <a:pt x="46" y="71"/>
                  </a:lnTo>
                  <a:lnTo>
                    <a:pt x="47" y="69"/>
                  </a:lnTo>
                  <a:lnTo>
                    <a:pt x="51" y="63"/>
                  </a:lnTo>
                  <a:lnTo>
                    <a:pt x="54" y="58"/>
                  </a:lnTo>
                  <a:lnTo>
                    <a:pt x="59" y="52"/>
                  </a:lnTo>
                  <a:lnTo>
                    <a:pt x="63" y="47"/>
                  </a:lnTo>
                  <a:lnTo>
                    <a:pt x="68" y="43"/>
                  </a:lnTo>
                  <a:lnTo>
                    <a:pt x="72" y="38"/>
                  </a:lnTo>
                  <a:lnTo>
                    <a:pt x="77" y="32"/>
                  </a:lnTo>
                  <a:lnTo>
                    <a:pt x="82" y="27"/>
                  </a:lnTo>
                  <a:lnTo>
                    <a:pt x="87" y="22"/>
                  </a:lnTo>
                  <a:lnTo>
                    <a:pt x="92" y="19"/>
                  </a:lnTo>
                  <a:lnTo>
                    <a:pt x="95" y="15"/>
                  </a:lnTo>
                  <a:lnTo>
                    <a:pt x="98" y="14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8" y="8"/>
                  </a:lnTo>
                  <a:lnTo>
                    <a:pt x="111" y="6"/>
                  </a:lnTo>
                  <a:lnTo>
                    <a:pt x="115" y="3"/>
                  </a:lnTo>
                  <a:lnTo>
                    <a:pt x="119" y="2"/>
                  </a:lnTo>
                  <a:lnTo>
                    <a:pt x="122" y="0"/>
                  </a:lnTo>
                  <a:lnTo>
                    <a:pt x="127" y="0"/>
                  </a:lnTo>
                  <a:lnTo>
                    <a:pt x="129" y="1"/>
                  </a:lnTo>
                  <a:lnTo>
                    <a:pt x="133" y="6"/>
                  </a:lnTo>
                  <a:lnTo>
                    <a:pt x="134" y="8"/>
                  </a:lnTo>
                  <a:lnTo>
                    <a:pt x="134" y="12"/>
                  </a:lnTo>
                  <a:lnTo>
                    <a:pt x="133" y="15"/>
                  </a:lnTo>
                  <a:lnTo>
                    <a:pt x="13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1549" y="1361"/>
              <a:ext cx="104" cy="144"/>
            </a:xfrm>
            <a:custGeom>
              <a:avLst/>
              <a:gdLst>
                <a:gd name="T0" fmla="*/ 0 w 312"/>
                <a:gd name="T1" fmla="*/ 0 h 432"/>
                <a:gd name="T2" fmla="*/ 0 w 312"/>
                <a:gd name="T3" fmla="*/ 0 h 432"/>
                <a:gd name="T4" fmla="*/ 0 w 312"/>
                <a:gd name="T5" fmla="*/ 0 h 432"/>
                <a:gd name="T6" fmla="*/ 0 w 312"/>
                <a:gd name="T7" fmla="*/ 0 h 432"/>
                <a:gd name="T8" fmla="*/ 0 w 312"/>
                <a:gd name="T9" fmla="*/ 0 h 432"/>
                <a:gd name="T10" fmla="*/ 0 w 312"/>
                <a:gd name="T11" fmla="*/ 0 h 432"/>
                <a:gd name="T12" fmla="*/ 0 w 312"/>
                <a:gd name="T13" fmla="*/ 0 h 432"/>
                <a:gd name="T14" fmla="*/ 0 w 312"/>
                <a:gd name="T15" fmla="*/ 0 h 432"/>
                <a:gd name="T16" fmla="*/ 0 w 312"/>
                <a:gd name="T17" fmla="*/ 0 h 432"/>
                <a:gd name="T18" fmla="*/ 0 w 312"/>
                <a:gd name="T19" fmla="*/ 0 h 432"/>
                <a:gd name="T20" fmla="*/ 0 w 312"/>
                <a:gd name="T21" fmla="*/ 0 h 432"/>
                <a:gd name="T22" fmla="*/ 0 w 312"/>
                <a:gd name="T23" fmla="*/ 0 h 432"/>
                <a:gd name="T24" fmla="*/ 0 w 312"/>
                <a:gd name="T25" fmla="*/ 0 h 432"/>
                <a:gd name="T26" fmla="*/ 0 w 312"/>
                <a:gd name="T27" fmla="*/ 0 h 432"/>
                <a:gd name="T28" fmla="*/ 0 w 312"/>
                <a:gd name="T29" fmla="*/ 0 h 432"/>
                <a:gd name="T30" fmla="*/ 0 w 312"/>
                <a:gd name="T31" fmla="*/ 0 h 432"/>
                <a:gd name="T32" fmla="*/ 0 w 312"/>
                <a:gd name="T33" fmla="*/ 0 h 432"/>
                <a:gd name="T34" fmla="*/ 0 w 312"/>
                <a:gd name="T35" fmla="*/ 0 h 432"/>
                <a:gd name="T36" fmla="*/ 0 w 312"/>
                <a:gd name="T37" fmla="*/ 0 h 432"/>
                <a:gd name="T38" fmla="*/ 0 w 312"/>
                <a:gd name="T39" fmla="*/ 0 h 432"/>
                <a:gd name="T40" fmla="*/ 0 w 312"/>
                <a:gd name="T41" fmla="*/ 0 h 432"/>
                <a:gd name="T42" fmla="*/ 0 w 312"/>
                <a:gd name="T43" fmla="*/ 0 h 432"/>
                <a:gd name="T44" fmla="*/ 0 w 312"/>
                <a:gd name="T45" fmla="*/ 0 h 432"/>
                <a:gd name="T46" fmla="*/ 0 w 312"/>
                <a:gd name="T47" fmla="*/ 0 h 432"/>
                <a:gd name="T48" fmla="*/ 0 w 312"/>
                <a:gd name="T49" fmla="*/ 0 h 432"/>
                <a:gd name="T50" fmla="*/ 0 w 312"/>
                <a:gd name="T51" fmla="*/ 0 h 432"/>
                <a:gd name="T52" fmla="*/ 0 w 312"/>
                <a:gd name="T53" fmla="*/ 0 h 432"/>
                <a:gd name="T54" fmla="*/ 0 w 312"/>
                <a:gd name="T55" fmla="*/ 0 h 432"/>
                <a:gd name="T56" fmla="*/ 0 w 312"/>
                <a:gd name="T57" fmla="*/ 0 h 432"/>
                <a:gd name="T58" fmla="*/ 0 w 312"/>
                <a:gd name="T59" fmla="*/ 0 h 432"/>
                <a:gd name="T60" fmla="*/ 0 w 312"/>
                <a:gd name="T61" fmla="*/ 0 h 432"/>
                <a:gd name="T62" fmla="*/ 0 w 312"/>
                <a:gd name="T63" fmla="*/ 0 h 432"/>
                <a:gd name="T64" fmla="*/ 0 w 312"/>
                <a:gd name="T65" fmla="*/ 0 h 432"/>
                <a:gd name="T66" fmla="*/ 0 w 312"/>
                <a:gd name="T67" fmla="*/ 0 h 432"/>
                <a:gd name="T68" fmla="*/ 0 w 312"/>
                <a:gd name="T69" fmla="*/ 0 h 432"/>
                <a:gd name="T70" fmla="*/ 0 w 312"/>
                <a:gd name="T71" fmla="*/ 0 h 432"/>
                <a:gd name="T72" fmla="*/ 0 w 312"/>
                <a:gd name="T73" fmla="*/ 0 h 432"/>
                <a:gd name="T74" fmla="*/ 0 w 312"/>
                <a:gd name="T75" fmla="*/ 0 h 432"/>
                <a:gd name="T76" fmla="*/ 0 w 312"/>
                <a:gd name="T77" fmla="*/ 0 h 432"/>
                <a:gd name="T78" fmla="*/ 0 w 312"/>
                <a:gd name="T79" fmla="*/ 0 h 432"/>
                <a:gd name="T80" fmla="*/ 0 w 312"/>
                <a:gd name="T81" fmla="*/ 0 h 432"/>
                <a:gd name="T82" fmla="*/ 0 w 312"/>
                <a:gd name="T83" fmla="*/ 0 h 432"/>
                <a:gd name="T84" fmla="*/ 0 w 312"/>
                <a:gd name="T85" fmla="*/ 0 h 432"/>
                <a:gd name="T86" fmla="*/ 0 w 312"/>
                <a:gd name="T87" fmla="*/ 0 h 432"/>
                <a:gd name="T88" fmla="*/ 0 w 312"/>
                <a:gd name="T89" fmla="*/ 0 h 432"/>
                <a:gd name="T90" fmla="*/ 0 w 312"/>
                <a:gd name="T91" fmla="*/ 0 h 432"/>
                <a:gd name="T92" fmla="*/ 0 w 312"/>
                <a:gd name="T93" fmla="*/ 0 h 432"/>
                <a:gd name="T94" fmla="*/ 0 w 312"/>
                <a:gd name="T95" fmla="*/ 0 h 432"/>
                <a:gd name="T96" fmla="*/ 0 w 312"/>
                <a:gd name="T97" fmla="*/ 0 h 432"/>
                <a:gd name="T98" fmla="*/ 0 w 312"/>
                <a:gd name="T99" fmla="*/ 0 h 432"/>
                <a:gd name="T100" fmla="*/ 0 w 312"/>
                <a:gd name="T101" fmla="*/ 0 h 432"/>
                <a:gd name="T102" fmla="*/ 0 w 312"/>
                <a:gd name="T103" fmla="*/ 0 h 432"/>
                <a:gd name="T104" fmla="*/ 0 w 312"/>
                <a:gd name="T105" fmla="*/ 0 h 432"/>
                <a:gd name="T106" fmla="*/ 0 w 312"/>
                <a:gd name="T107" fmla="*/ 0 h 432"/>
                <a:gd name="T108" fmla="*/ 0 w 312"/>
                <a:gd name="T109" fmla="*/ 0 h 432"/>
                <a:gd name="T110" fmla="*/ 0 w 312"/>
                <a:gd name="T111" fmla="*/ 0 h 432"/>
                <a:gd name="T112" fmla="*/ 0 w 312"/>
                <a:gd name="T113" fmla="*/ 0 h 432"/>
                <a:gd name="T114" fmla="*/ 0 w 312"/>
                <a:gd name="T115" fmla="*/ 0 h 432"/>
                <a:gd name="T116" fmla="*/ 0 w 312"/>
                <a:gd name="T117" fmla="*/ 0 h 432"/>
                <a:gd name="T118" fmla="*/ 0 w 312"/>
                <a:gd name="T119" fmla="*/ 0 h 432"/>
                <a:gd name="T120" fmla="*/ 0 w 312"/>
                <a:gd name="T121" fmla="*/ 0 h 4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432"/>
                <a:gd name="T185" fmla="*/ 312 w 312"/>
                <a:gd name="T186" fmla="*/ 432 h 4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432">
                  <a:moveTo>
                    <a:pt x="307" y="20"/>
                  </a:moveTo>
                  <a:lnTo>
                    <a:pt x="303" y="21"/>
                  </a:lnTo>
                  <a:lnTo>
                    <a:pt x="298" y="25"/>
                  </a:lnTo>
                  <a:lnTo>
                    <a:pt x="293" y="27"/>
                  </a:lnTo>
                  <a:lnTo>
                    <a:pt x="290" y="29"/>
                  </a:lnTo>
                  <a:lnTo>
                    <a:pt x="285" y="32"/>
                  </a:lnTo>
                  <a:lnTo>
                    <a:pt x="281" y="34"/>
                  </a:lnTo>
                  <a:lnTo>
                    <a:pt x="276" y="37"/>
                  </a:lnTo>
                  <a:lnTo>
                    <a:pt x="274" y="40"/>
                  </a:lnTo>
                  <a:lnTo>
                    <a:pt x="269" y="41"/>
                  </a:lnTo>
                  <a:lnTo>
                    <a:pt x="266" y="45"/>
                  </a:lnTo>
                  <a:lnTo>
                    <a:pt x="262" y="47"/>
                  </a:lnTo>
                  <a:lnTo>
                    <a:pt x="259" y="50"/>
                  </a:lnTo>
                  <a:lnTo>
                    <a:pt x="256" y="52"/>
                  </a:lnTo>
                  <a:lnTo>
                    <a:pt x="253" y="56"/>
                  </a:lnTo>
                  <a:lnTo>
                    <a:pt x="249" y="58"/>
                  </a:lnTo>
                  <a:lnTo>
                    <a:pt x="247" y="62"/>
                  </a:lnTo>
                  <a:lnTo>
                    <a:pt x="242" y="64"/>
                  </a:lnTo>
                  <a:lnTo>
                    <a:pt x="240" y="66"/>
                  </a:lnTo>
                  <a:lnTo>
                    <a:pt x="236" y="69"/>
                  </a:lnTo>
                  <a:lnTo>
                    <a:pt x="233" y="72"/>
                  </a:lnTo>
                  <a:lnTo>
                    <a:pt x="229" y="75"/>
                  </a:lnTo>
                  <a:lnTo>
                    <a:pt x="227" y="77"/>
                  </a:lnTo>
                  <a:lnTo>
                    <a:pt x="223" y="80"/>
                  </a:lnTo>
                  <a:lnTo>
                    <a:pt x="220" y="84"/>
                  </a:lnTo>
                  <a:lnTo>
                    <a:pt x="216" y="86"/>
                  </a:lnTo>
                  <a:lnTo>
                    <a:pt x="212" y="90"/>
                  </a:lnTo>
                  <a:lnTo>
                    <a:pt x="209" y="92"/>
                  </a:lnTo>
                  <a:lnTo>
                    <a:pt x="207" y="96"/>
                  </a:lnTo>
                  <a:lnTo>
                    <a:pt x="203" y="99"/>
                  </a:lnTo>
                  <a:lnTo>
                    <a:pt x="198" y="102"/>
                  </a:lnTo>
                  <a:lnTo>
                    <a:pt x="195" y="105"/>
                  </a:lnTo>
                  <a:lnTo>
                    <a:pt x="191" y="110"/>
                  </a:lnTo>
                  <a:lnTo>
                    <a:pt x="188" y="113"/>
                  </a:lnTo>
                  <a:lnTo>
                    <a:pt x="184" y="116"/>
                  </a:lnTo>
                  <a:lnTo>
                    <a:pt x="179" y="120"/>
                  </a:lnTo>
                  <a:lnTo>
                    <a:pt x="176" y="123"/>
                  </a:lnTo>
                  <a:lnTo>
                    <a:pt x="172" y="126"/>
                  </a:lnTo>
                  <a:lnTo>
                    <a:pt x="169" y="129"/>
                  </a:lnTo>
                  <a:lnTo>
                    <a:pt x="164" y="133"/>
                  </a:lnTo>
                  <a:lnTo>
                    <a:pt x="161" y="136"/>
                  </a:lnTo>
                  <a:lnTo>
                    <a:pt x="158" y="140"/>
                  </a:lnTo>
                  <a:lnTo>
                    <a:pt x="154" y="143"/>
                  </a:lnTo>
                  <a:lnTo>
                    <a:pt x="151" y="146"/>
                  </a:lnTo>
                  <a:lnTo>
                    <a:pt x="148" y="149"/>
                  </a:lnTo>
                  <a:lnTo>
                    <a:pt x="145" y="153"/>
                  </a:lnTo>
                  <a:lnTo>
                    <a:pt x="141" y="156"/>
                  </a:lnTo>
                  <a:lnTo>
                    <a:pt x="139" y="160"/>
                  </a:lnTo>
                  <a:lnTo>
                    <a:pt x="137" y="164"/>
                  </a:lnTo>
                  <a:lnTo>
                    <a:pt x="133" y="167"/>
                  </a:lnTo>
                  <a:lnTo>
                    <a:pt x="131" y="169"/>
                  </a:lnTo>
                  <a:lnTo>
                    <a:pt x="127" y="173"/>
                  </a:lnTo>
                  <a:lnTo>
                    <a:pt x="125" y="178"/>
                  </a:lnTo>
                  <a:lnTo>
                    <a:pt x="121" y="180"/>
                  </a:lnTo>
                  <a:lnTo>
                    <a:pt x="120" y="184"/>
                  </a:lnTo>
                  <a:lnTo>
                    <a:pt x="116" y="187"/>
                  </a:lnTo>
                  <a:lnTo>
                    <a:pt x="115" y="191"/>
                  </a:lnTo>
                  <a:lnTo>
                    <a:pt x="112" y="194"/>
                  </a:lnTo>
                  <a:lnTo>
                    <a:pt x="109" y="198"/>
                  </a:lnTo>
                  <a:lnTo>
                    <a:pt x="107" y="201"/>
                  </a:lnTo>
                  <a:lnTo>
                    <a:pt x="105" y="205"/>
                  </a:lnTo>
                  <a:lnTo>
                    <a:pt x="102" y="209"/>
                  </a:lnTo>
                  <a:lnTo>
                    <a:pt x="101" y="212"/>
                  </a:lnTo>
                  <a:lnTo>
                    <a:pt x="99" y="216"/>
                  </a:lnTo>
                  <a:lnTo>
                    <a:pt x="96" y="220"/>
                  </a:lnTo>
                  <a:lnTo>
                    <a:pt x="94" y="223"/>
                  </a:lnTo>
                  <a:lnTo>
                    <a:pt x="92" y="228"/>
                  </a:lnTo>
                  <a:lnTo>
                    <a:pt x="90" y="231"/>
                  </a:lnTo>
                  <a:lnTo>
                    <a:pt x="88" y="235"/>
                  </a:lnTo>
                  <a:lnTo>
                    <a:pt x="87" y="238"/>
                  </a:lnTo>
                  <a:lnTo>
                    <a:pt x="84" y="243"/>
                  </a:lnTo>
                  <a:lnTo>
                    <a:pt x="82" y="247"/>
                  </a:lnTo>
                  <a:lnTo>
                    <a:pt x="81" y="250"/>
                  </a:lnTo>
                  <a:lnTo>
                    <a:pt x="78" y="254"/>
                  </a:lnTo>
                  <a:lnTo>
                    <a:pt x="77" y="257"/>
                  </a:lnTo>
                  <a:lnTo>
                    <a:pt x="76" y="262"/>
                  </a:lnTo>
                  <a:lnTo>
                    <a:pt x="74" y="266"/>
                  </a:lnTo>
                  <a:lnTo>
                    <a:pt x="73" y="269"/>
                  </a:lnTo>
                  <a:lnTo>
                    <a:pt x="71" y="274"/>
                  </a:lnTo>
                  <a:lnTo>
                    <a:pt x="69" y="277"/>
                  </a:lnTo>
                  <a:lnTo>
                    <a:pt x="68" y="282"/>
                  </a:lnTo>
                  <a:lnTo>
                    <a:pt x="67" y="287"/>
                  </a:lnTo>
                  <a:lnTo>
                    <a:pt x="65" y="290"/>
                  </a:lnTo>
                  <a:lnTo>
                    <a:pt x="63" y="295"/>
                  </a:lnTo>
                  <a:lnTo>
                    <a:pt x="62" y="300"/>
                  </a:lnTo>
                  <a:lnTo>
                    <a:pt x="61" y="303"/>
                  </a:lnTo>
                  <a:lnTo>
                    <a:pt x="60" y="308"/>
                  </a:lnTo>
                  <a:lnTo>
                    <a:pt x="58" y="313"/>
                  </a:lnTo>
                  <a:lnTo>
                    <a:pt x="57" y="318"/>
                  </a:lnTo>
                  <a:lnTo>
                    <a:pt x="56" y="322"/>
                  </a:lnTo>
                  <a:lnTo>
                    <a:pt x="54" y="327"/>
                  </a:lnTo>
                  <a:lnTo>
                    <a:pt x="52" y="332"/>
                  </a:lnTo>
                  <a:lnTo>
                    <a:pt x="52" y="337"/>
                  </a:lnTo>
                  <a:lnTo>
                    <a:pt x="50" y="341"/>
                  </a:lnTo>
                  <a:lnTo>
                    <a:pt x="49" y="346"/>
                  </a:lnTo>
                  <a:lnTo>
                    <a:pt x="49" y="351"/>
                  </a:lnTo>
                  <a:lnTo>
                    <a:pt x="48" y="357"/>
                  </a:lnTo>
                  <a:lnTo>
                    <a:pt x="46" y="360"/>
                  </a:lnTo>
                  <a:lnTo>
                    <a:pt x="45" y="365"/>
                  </a:lnTo>
                  <a:lnTo>
                    <a:pt x="44" y="370"/>
                  </a:lnTo>
                  <a:lnTo>
                    <a:pt x="43" y="375"/>
                  </a:lnTo>
                  <a:lnTo>
                    <a:pt x="42" y="378"/>
                  </a:lnTo>
                  <a:lnTo>
                    <a:pt x="41" y="383"/>
                  </a:lnTo>
                  <a:lnTo>
                    <a:pt x="39" y="387"/>
                  </a:lnTo>
                  <a:lnTo>
                    <a:pt x="38" y="391"/>
                  </a:lnTo>
                  <a:lnTo>
                    <a:pt x="37" y="395"/>
                  </a:lnTo>
                  <a:lnTo>
                    <a:pt x="36" y="398"/>
                  </a:lnTo>
                  <a:lnTo>
                    <a:pt x="35" y="402"/>
                  </a:lnTo>
                  <a:lnTo>
                    <a:pt x="33" y="407"/>
                  </a:lnTo>
                  <a:lnTo>
                    <a:pt x="32" y="410"/>
                  </a:lnTo>
                  <a:lnTo>
                    <a:pt x="30" y="414"/>
                  </a:lnTo>
                  <a:lnTo>
                    <a:pt x="29" y="419"/>
                  </a:lnTo>
                  <a:lnTo>
                    <a:pt x="28" y="423"/>
                  </a:lnTo>
                  <a:lnTo>
                    <a:pt x="24" y="428"/>
                  </a:lnTo>
                  <a:lnTo>
                    <a:pt x="19" y="432"/>
                  </a:lnTo>
                  <a:lnTo>
                    <a:pt x="14" y="432"/>
                  </a:lnTo>
                  <a:lnTo>
                    <a:pt x="10" y="432"/>
                  </a:lnTo>
                  <a:lnTo>
                    <a:pt x="5" y="428"/>
                  </a:lnTo>
                  <a:lnTo>
                    <a:pt x="1" y="424"/>
                  </a:lnTo>
                  <a:lnTo>
                    <a:pt x="0" y="422"/>
                  </a:lnTo>
                  <a:lnTo>
                    <a:pt x="0" y="420"/>
                  </a:lnTo>
                  <a:lnTo>
                    <a:pt x="0" y="416"/>
                  </a:lnTo>
                  <a:lnTo>
                    <a:pt x="1" y="414"/>
                  </a:lnTo>
                  <a:lnTo>
                    <a:pt x="3" y="409"/>
                  </a:lnTo>
                  <a:lnTo>
                    <a:pt x="4" y="406"/>
                  </a:lnTo>
                  <a:lnTo>
                    <a:pt x="5" y="401"/>
                  </a:lnTo>
                  <a:lnTo>
                    <a:pt x="6" y="397"/>
                  </a:lnTo>
                  <a:lnTo>
                    <a:pt x="7" y="394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2" y="383"/>
                  </a:lnTo>
                  <a:lnTo>
                    <a:pt x="12" y="379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6" y="368"/>
                  </a:lnTo>
                  <a:lnTo>
                    <a:pt x="17" y="364"/>
                  </a:lnTo>
                  <a:lnTo>
                    <a:pt x="18" y="359"/>
                  </a:lnTo>
                  <a:lnTo>
                    <a:pt x="19" y="355"/>
                  </a:lnTo>
                  <a:lnTo>
                    <a:pt x="20" y="351"/>
                  </a:lnTo>
                  <a:lnTo>
                    <a:pt x="22" y="345"/>
                  </a:lnTo>
                  <a:lnTo>
                    <a:pt x="23" y="340"/>
                  </a:lnTo>
                  <a:lnTo>
                    <a:pt x="24" y="334"/>
                  </a:lnTo>
                  <a:lnTo>
                    <a:pt x="25" y="330"/>
                  </a:lnTo>
                  <a:lnTo>
                    <a:pt x="26" y="325"/>
                  </a:lnTo>
                  <a:lnTo>
                    <a:pt x="28" y="319"/>
                  </a:lnTo>
                  <a:lnTo>
                    <a:pt x="29" y="314"/>
                  </a:lnTo>
                  <a:lnTo>
                    <a:pt x="30" y="309"/>
                  </a:lnTo>
                  <a:lnTo>
                    <a:pt x="31" y="305"/>
                  </a:lnTo>
                  <a:lnTo>
                    <a:pt x="32" y="300"/>
                  </a:lnTo>
                  <a:lnTo>
                    <a:pt x="33" y="295"/>
                  </a:lnTo>
                  <a:lnTo>
                    <a:pt x="36" y="290"/>
                  </a:lnTo>
                  <a:lnTo>
                    <a:pt x="37" y="286"/>
                  </a:lnTo>
                  <a:lnTo>
                    <a:pt x="38" y="281"/>
                  </a:lnTo>
                  <a:lnTo>
                    <a:pt x="41" y="276"/>
                  </a:lnTo>
                  <a:lnTo>
                    <a:pt x="42" y="273"/>
                  </a:lnTo>
                  <a:lnTo>
                    <a:pt x="44" y="268"/>
                  </a:lnTo>
                  <a:lnTo>
                    <a:pt x="45" y="263"/>
                  </a:lnTo>
                  <a:lnTo>
                    <a:pt x="46" y="258"/>
                  </a:lnTo>
                  <a:lnTo>
                    <a:pt x="49" y="255"/>
                  </a:lnTo>
                  <a:lnTo>
                    <a:pt x="50" y="250"/>
                  </a:lnTo>
                  <a:lnTo>
                    <a:pt x="52" y="247"/>
                  </a:lnTo>
                  <a:lnTo>
                    <a:pt x="54" y="242"/>
                  </a:lnTo>
                  <a:lnTo>
                    <a:pt x="56" y="238"/>
                  </a:lnTo>
                  <a:lnTo>
                    <a:pt x="58" y="234"/>
                  </a:lnTo>
                  <a:lnTo>
                    <a:pt x="60" y="230"/>
                  </a:lnTo>
                  <a:lnTo>
                    <a:pt x="62" y="225"/>
                  </a:lnTo>
                  <a:lnTo>
                    <a:pt x="64" y="222"/>
                  </a:lnTo>
                  <a:lnTo>
                    <a:pt x="65" y="218"/>
                  </a:lnTo>
                  <a:lnTo>
                    <a:pt x="68" y="215"/>
                  </a:lnTo>
                  <a:lnTo>
                    <a:pt x="70" y="210"/>
                  </a:lnTo>
                  <a:lnTo>
                    <a:pt x="73" y="207"/>
                  </a:lnTo>
                  <a:lnTo>
                    <a:pt x="75" y="203"/>
                  </a:lnTo>
                  <a:lnTo>
                    <a:pt x="77" y="199"/>
                  </a:lnTo>
                  <a:lnTo>
                    <a:pt x="80" y="194"/>
                  </a:lnTo>
                  <a:lnTo>
                    <a:pt x="82" y="191"/>
                  </a:lnTo>
                  <a:lnTo>
                    <a:pt x="84" y="187"/>
                  </a:lnTo>
                  <a:lnTo>
                    <a:pt x="87" y="184"/>
                  </a:lnTo>
                  <a:lnTo>
                    <a:pt x="89" y="179"/>
                  </a:lnTo>
                  <a:lnTo>
                    <a:pt x="93" y="177"/>
                  </a:lnTo>
                  <a:lnTo>
                    <a:pt x="95" y="173"/>
                  </a:lnTo>
                  <a:lnTo>
                    <a:pt x="97" y="168"/>
                  </a:lnTo>
                  <a:lnTo>
                    <a:pt x="101" y="165"/>
                  </a:lnTo>
                  <a:lnTo>
                    <a:pt x="103" y="162"/>
                  </a:lnTo>
                  <a:lnTo>
                    <a:pt x="106" y="159"/>
                  </a:lnTo>
                  <a:lnTo>
                    <a:pt x="109" y="154"/>
                  </a:lnTo>
                  <a:lnTo>
                    <a:pt x="113" y="150"/>
                  </a:lnTo>
                  <a:lnTo>
                    <a:pt x="115" y="148"/>
                  </a:lnTo>
                  <a:lnTo>
                    <a:pt x="119" y="143"/>
                  </a:lnTo>
                  <a:lnTo>
                    <a:pt x="122" y="140"/>
                  </a:lnTo>
                  <a:lnTo>
                    <a:pt x="126" y="136"/>
                  </a:lnTo>
                  <a:lnTo>
                    <a:pt x="128" y="133"/>
                  </a:lnTo>
                  <a:lnTo>
                    <a:pt x="132" y="129"/>
                  </a:lnTo>
                  <a:lnTo>
                    <a:pt x="135" y="126"/>
                  </a:lnTo>
                  <a:lnTo>
                    <a:pt x="139" y="122"/>
                  </a:lnTo>
                  <a:lnTo>
                    <a:pt x="143" y="118"/>
                  </a:lnTo>
                  <a:lnTo>
                    <a:pt x="146" y="115"/>
                  </a:lnTo>
                  <a:lnTo>
                    <a:pt x="150" y="111"/>
                  </a:lnTo>
                  <a:lnTo>
                    <a:pt x="154" y="108"/>
                  </a:lnTo>
                  <a:lnTo>
                    <a:pt x="158" y="104"/>
                  </a:lnTo>
                  <a:lnTo>
                    <a:pt x="161" y="101"/>
                  </a:lnTo>
                  <a:lnTo>
                    <a:pt x="166" y="97"/>
                  </a:lnTo>
                  <a:lnTo>
                    <a:pt x="170" y="94"/>
                  </a:lnTo>
                  <a:lnTo>
                    <a:pt x="175" y="90"/>
                  </a:lnTo>
                  <a:lnTo>
                    <a:pt x="179" y="86"/>
                  </a:lnTo>
                  <a:lnTo>
                    <a:pt x="183" y="83"/>
                  </a:lnTo>
                  <a:lnTo>
                    <a:pt x="186" y="79"/>
                  </a:lnTo>
                  <a:lnTo>
                    <a:pt x="190" y="76"/>
                  </a:lnTo>
                  <a:lnTo>
                    <a:pt x="193" y="73"/>
                  </a:lnTo>
                  <a:lnTo>
                    <a:pt x="198" y="70"/>
                  </a:lnTo>
                  <a:lnTo>
                    <a:pt x="202" y="66"/>
                  </a:lnTo>
                  <a:lnTo>
                    <a:pt x="205" y="64"/>
                  </a:lnTo>
                  <a:lnTo>
                    <a:pt x="208" y="62"/>
                  </a:lnTo>
                  <a:lnTo>
                    <a:pt x="212" y="58"/>
                  </a:lnTo>
                  <a:lnTo>
                    <a:pt x="215" y="56"/>
                  </a:lnTo>
                  <a:lnTo>
                    <a:pt x="218" y="52"/>
                  </a:lnTo>
                  <a:lnTo>
                    <a:pt x="222" y="50"/>
                  </a:lnTo>
                  <a:lnTo>
                    <a:pt x="226" y="47"/>
                  </a:lnTo>
                  <a:lnTo>
                    <a:pt x="229" y="45"/>
                  </a:lnTo>
                  <a:lnTo>
                    <a:pt x="233" y="43"/>
                  </a:lnTo>
                  <a:lnTo>
                    <a:pt x="236" y="39"/>
                  </a:lnTo>
                  <a:lnTo>
                    <a:pt x="240" y="37"/>
                  </a:lnTo>
                  <a:lnTo>
                    <a:pt x="243" y="34"/>
                  </a:lnTo>
                  <a:lnTo>
                    <a:pt x="247" y="32"/>
                  </a:lnTo>
                  <a:lnTo>
                    <a:pt x="250" y="29"/>
                  </a:lnTo>
                  <a:lnTo>
                    <a:pt x="254" y="27"/>
                  </a:lnTo>
                  <a:lnTo>
                    <a:pt x="258" y="24"/>
                  </a:lnTo>
                  <a:lnTo>
                    <a:pt x="262" y="21"/>
                  </a:lnTo>
                  <a:lnTo>
                    <a:pt x="266" y="19"/>
                  </a:lnTo>
                  <a:lnTo>
                    <a:pt x="271" y="16"/>
                  </a:lnTo>
                  <a:lnTo>
                    <a:pt x="274" y="14"/>
                  </a:lnTo>
                  <a:lnTo>
                    <a:pt x="279" y="12"/>
                  </a:lnTo>
                  <a:lnTo>
                    <a:pt x="282" y="9"/>
                  </a:lnTo>
                  <a:lnTo>
                    <a:pt x="287" y="7"/>
                  </a:lnTo>
                  <a:lnTo>
                    <a:pt x="292" y="3"/>
                  </a:lnTo>
                  <a:lnTo>
                    <a:pt x="298" y="2"/>
                  </a:lnTo>
                  <a:lnTo>
                    <a:pt x="301" y="0"/>
                  </a:lnTo>
                  <a:lnTo>
                    <a:pt x="305" y="0"/>
                  </a:lnTo>
                  <a:lnTo>
                    <a:pt x="308" y="2"/>
                  </a:lnTo>
                  <a:lnTo>
                    <a:pt x="311" y="5"/>
                  </a:lnTo>
                  <a:lnTo>
                    <a:pt x="312" y="8"/>
                  </a:lnTo>
                  <a:lnTo>
                    <a:pt x="312" y="13"/>
                  </a:lnTo>
                  <a:lnTo>
                    <a:pt x="311" y="16"/>
                  </a:lnTo>
                  <a:lnTo>
                    <a:pt x="307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1514" y="1317"/>
              <a:ext cx="125" cy="188"/>
            </a:xfrm>
            <a:custGeom>
              <a:avLst/>
              <a:gdLst>
                <a:gd name="T0" fmla="*/ 0 w 375"/>
                <a:gd name="T1" fmla="*/ 0 h 566"/>
                <a:gd name="T2" fmla="*/ 0 w 375"/>
                <a:gd name="T3" fmla="*/ 0 h 566"/>
                <a:gd name="T4" fmla="*/ 0 w 375"/>
                <a:gd name="T5" fmla="*/ 0 h 566"/>
                <a:gd name="T6" fmla="*/ 0 w 375"/>
                <a:gd name="T7" fmla="*/ 0 h 566"/>
                <a:gd name="T8" fmla="*/ 0 w 375"/>
                <a:gd name="T9" fmla="*/ 0 h 566"/>
                <a:gd name="T10" fmla="*/ 0 w 375"/>
                <a:gd name="T11" fmla="*/ 0 h 566"/>
                <a:gd name="T12" fmla="*/ 0 w 375"/>
                <a:gd name="T13" fmla="*/ 0 h 566"/>
                <a:gd name="T14" fmla="*/ 0 w 375"/>
                <a:gd name="T15" fmla="*/ 0 h 566"/>
                <a:gd name="T16" fmla="*/ 0 w 375"/>
                <a:gd name="T17" fmla="*/ 0 h 566"/>
                <a:gd name="T18" fmla="*/ 0 w 375"/>
                <a:gd name="T19" fmla="*/ 0 h 566"/>
                <a:gd name="T20" fmla="*/ 0 w 375"/>
                <a:gd name="T21" fmla="*/ 0 h 566"/>
                <a:gd name="T22" fmla="*/ 0 w 375"/>
                <a:gd name="T23" fmla="*/ 0 h 566"/>
                <a:gd name="T24" fmla="*/ 0 w 375"/>
                <a:gd name="T25" fmla="*/ 0 h 566"/>
                <a:gd name="T26" fmla="*/ 0 w 375"/>
                <a:gd name="T27" fmla="*/ 0 h 566"/>
                <a:gd name="T28" fmla="*/ 0 w 375"/>
                <a:gd name="T29" fmla="*/ 0 h 566"/>
                <a:gd name="T30" fmla="*/ 0 w 375"/>
                <a:gd name="T31" fmla="*/ 0 h 566"/>
                <a:gd name="T32" fmla="*/ 0 w 375"/>
                <a:gd name="T33" fmla="*/ 0 h 566"/>
                <a:gd name="T34" fmla="*/ 0 w 375"/>
                <a:gd name="T35" fmla="*/ 0 h 566"/>
                <a:gd name="T36" fmla="*/ 0 w 375"/>
                <a:gd name="T37" fmla="*/ 0 h 566"/>
                <a:gd name="T38" fmla="*/ 0 w 375"/>
                <a:gd name="T39" fmla="*/ 0 h 566"/>
                <a:gd name="T40" fmla="*/ 0 w 375"/>
                <a:gd name="T41" fmla="*/ 0 h 566"/>
                <a:gd name="T42" fmla="*/ 0 w 375"/>
                <a:gd name="T43" fmla="*/ 0 h 566"/>
                <a:gd name="T44" fmla="*/ 0 w 375"/>
                <a:gd name="T45" fmla="*/ 0 h 566"/>
                <a:gd name="T46" fmla="*/ 0 w 375"/>
                <a:gd name="T47" fmla="*/ 0 h 566"/>
                <a:gd name="T48" fmla="*/ 0 w 375"/>
                <a:gd name="T49" fmla="*/ 0 h 566"/>
                <a:gd name="T50" fmla="*/ 0 w 375"/>
                <a:gd name="T51" fmla="*/ 0 h 566"/>
                <a:gd name="T52" fmla="*/ 0 w 375"/>
                <a:gd name="T53" fmla="*/ 0 h 566"/>
                <a:gd name="T54" fmla="*/ 0 w 375"/>
                <a:gd name="T55" fmla="*/ 0 h 566"/>
                <a:gd name="T56" fmla="*/ 0 w 375"/>
                <a:gd name="T57" fmla="*/ 0 h 566"/>
                <a:gd name="T58" fmla="*/ 0 w 375"/>
                <a:gd name="T59" fmla="*/ 0 h 566"/>
                <a:gd name="T60" fmla="*/ 0 w 375"/>
                <a:gd name="T61" fmla="*/ 0 h 566"/>
                <a:gd name="T62" fmla="*/ 0 w 375"/>
                <a:gd name="T63" fmla="*/ 0 h 566"/>
                <a:gd name="T64" fmla="*/ 0 w 375"/>
                <a:gd name="T65" fmla="*/ 0 h 566"/>
                <a:gd name="T66" fmla="*/ 0 w 375"/>
                <a:gd name="T67" fmla="*/ 0 h 566"/>
                <a:gd name="T68" fmla="*/ 0 w 375"/>
                <a:gd name="T69" fmla="*/ 0 h 566"/>
                <a:gd name="T70" fmla="*/ 0 w 375"/>
                <a:gd name="T71" fmla="*/ 0 h 566"/>
                <a:gd name="T72" fmla="*/ 0 w 375"/>
                <a:gd name="T73" fmla="*/ 0 h 566"/>
                <a:gd name="T74" fmla="*/ 0 w 375"/>
                <a:gd name="T75" fmla="*/ 0 h 566"/>
                <a:gd name="T76" fmla="*/ 0 w 375"/>
                <a:gd name="T77" fmla="*/ 0 h 566"/>
                <a:gd name="T78" fmla="*/ 0 w 375"/>
                <a:gd name="T79" fmla="*/ 0 h 566"/>
                <a:gd name="T80" fmla="*/ 0 w 375"/>
                <a:gd name="T81" fmla="*/ 0 h 566"/>
                <a:gd name="T82" fmla="*/ 0 w 375"/>
                <a:gd name="T83" fmla="*/ 0 h 566"/>
                <a:gd name="T84" fmla="*/ 0 w 375"/>
                <a:gd name="T85" fmla="*/ 0 h 566"/>
                <a:gd name="T86" fmla="*/ 0 w 375"/>
                <a:gd name="T87" fmla="*/ 0 h 566"/>
                <a:gd name="T88" fmla="*/ 0 w 375"/>
                <a:gd name="T89" fmla="*/ 0 h 566"/>
                <a:gd name="T90" fmla="*/ 0 w 375"/>
                <a:gd name="T91" fmla="*/ 0 h 566"/>
                <a:gd name="T92" fmla="*/ 0 w 375"/>
                <a:gd name="T93" fmla="*/ 0 h 566"/>
                <a:gd name="T94" fmla="*/ 0 w 375"/>
                <a:gd name="T95" fmla="*/ 0 h 566"/>
                <a:gd name="T96" fmla="*/ 0 w 375"/>
                <a:gd name="T97" fmla="*/ 0 h 566"/>
                <a:gd name="T98" fmla="*/ 0 w 375"/>
                <a:gd name="T99" fmla="*/ 0 h 566"/>
                <a:gd name="T100" fmla="*/ 0 w 375"/>
                <a:gd name="T101" fmla="*/ 0 h 566"/>
                <a:gd name="T102" fmla="*/ 0 w 375"/>
                <a:gd name="T103" fmla="*/ 0 h 566"/>
                <a:gd name="T104" fmla="*/ 0 w 375"/>
                <a:gd name="T105" fmla="*/ 0 h 566"/>
                <a:gd name="T106" fmla="*/ 0 w 375"/>
                <a:gd name="T107" fmla="*/ 0 h 566"/>
                <a:gd name="T108" fmla="*/ 0 w 375"/>
                <a:gd name="T109" fmla="*/ 0 h 566"/>
                <a:gd name="T110" fmla="*/ 0 w 375"/>
                <a:gd name="T111" fmla="*/ 0 h 566"/>
                <a:gd name="T112" fmla="*/ 0 w 375"/>
                <a:gd name="T113" fmla="*/ 0 h 566"/>
                <a:gd name="T114" fmla="*/ 0 w 375"/>
                <a:gd name="T115" fmla="*/ 0 h 5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5"/>
                <a:gd name="T175" fmla="*/ 0 h 566"/>
                <a:gd name="T176" fmla="*/ 375 w 375"/>
                <a:gd name="T177" fmla="*/ 566 h 5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5" h="566">
                  <a:moveTo>
                    <a:pt x="366" y="27"/>
                  </a:moveTo>
                  <a:lnTo>
                    <a:pt x="360" y="29"/>
                  </a:lnTo>
                  <a:lnTo>
                    <a:pt x="354" y="32"/>
                  </a:lnTo>
                  <a:lnTo>
                    <a:pt x="348" y="34"/>
                  </a:lnTo>
                  <a:lnTo>
                    <a:pt x="343" y="37"/>
                  </a:lnTo>
                  <a:lnTo>
                    <a:pt x="337" y="39"/>
                  </a:lnTo>
                  <a:lnTo>
                    <a:pt x="332" y="41"/>
                  </a:lnTo>
                  <a:lnTo>
                    <a:pt x="326" y="44"/>
                  </a:lnTo>
                  <a:lnTo>
                    <a:pt x="321" y="47"/>
                  </a:lnTo>
                  <a:lnTo>
                    <a:pt x="316" y="50"/>
                  </a:lnTo>
                  <a:lnTo>
                    <a:pt x="311" y="52"/>
                  </a:lnTo>
                  <a:lnTo>
                    <a:pt x="306" y="54"/>
                  </a:lnTo>
                  <a:lnTo>
                    <a:pt x="301" y="58"/>
                  </a:lnTo>
                  <a:lnTo>
                    <a:pt x="296" y="60"/>
                  </a:lnTo>
                  <a:lnTo>
                    <a:pt x="292" y="64"/>
                  </a:lnTo>
                  <a:lnTo>
                    <a:pt x="287" y="66"/>
                  </a:lnTo>
                  <a:lnTo>
                    <a:pt x="283" y="70"/>
                  </a:lnTo>
                  <a:lnTo>
                    <a:pt x="277" y="72"/>
                  </a:lnTo>
                  <a:lnTo>
                    <a:pt x="273" y="76"/>
                  </a:lnTo>
                  <a:lnTo>
                    <a:pt x="269" y="78"/>
                  </a:lnTo>
                  <a:lnTo>
                    <a:pt x="264" y="82"/>
                  </a:lnTo>
                  <a:lnTo>
                    <a:pt x="261" y="84"/>
                  </a:lnTo>
                  <a:lnTo>
                    <a:pt x="257" y="88"/>
                  </a:lnTo>
                  <a:lnTo>
                    <a:pt x="252" y="91"/>
                  </a:lnTo>
                  <a:lnTo>
                    <a:pt x="249" y="95"/>
                  </a:lnTo>
                  <a:lnTo>
                    <a:pt x="244" y="97"/>
                  </a:lnTo>
                  <a:lnTo>
                    <a:pt x="241" y="101"/>
                  </a:lnTo>
                  <a:lnTo>
                    <a:pt x="237" y="104"/>
                  </a:lnTo>
                  <a:lnTo>
                    <a:pt x="233" y="108"/>
                  </a:lnTo>
                  <a:lnTo>
                    <a:pt x="230" y="111"/>
                  </a:lnTo>
                  <a:lnTo>
                    <a:pt x="226" y="115"/>
                  </a:lnTo>
                  <a:lnTo>
                    <a:pt x="223" y="118"/>
                  </a:lnTo>
                  <a:lnTo>
                    <a:pt x="219" y="122"/>
                  </a:lnTo>
                  <a:lnTo>
                    <a:pt x="216" y="126"/>
                  </a:lnTo>
                  <a:lnTo>
                    <a:pt x="212" y="129"/>
                  </a:lnTo>
                  <a:lnTo>
                    <a:pt x="209" y="133"/>
                  </a:lnTo>
                  <a:lnTo>
                    <a:pt x="205" y="137"/>
                  </a:lnTo>
                  <a:lnTo>
                    <a:pt x="201" y="141"/>
                  </a:lnTo>
                  <a:lnTo>
                    <a:pt x="198" y="146"/>
                  </a:lnTo>
                  <a:lnTo>
                    <a:pt x="196" y="149"/>
                  </a:lnTo>
                  <a:lnTo>
                    <a:pt x="192" y="153"/>
                  </a:lnTo>
                  <a:lnTo>
                    <a:pt x="188" y="156"/>
                  </a:lnTo>
                  <a:lnTo>
                    <a:pt x="186" y="161"/>
                  </a:lnTo>
                  <a:lnTo>
                    <a:pt x="182" y="166"/>
                  </a:lnTo>
                  <a:lnTo>
                    <a:pt x="179" y="171"/>
                  </a:lnTo>
                  <a:lnTo>
                    <a:pt x="177" y="174"/>
                  </a:lnTo>
                  <a:lnTo>
                    <a:pt x="173" y="179"/>
                  </a:lnTo>
                  <a:lnTo>
                    <a:pt x="169" y="184"/>
                  </a:lnTo>
                  <a:lnTo>
                    <a:pt x="167" y="188"/>
                  </a:lnTo>
                  <a:lnTo>
                    <a:pt x="164" y="192"/>
                  </a:lnTo>
                  <a:lnTo>
                    <a:pt x="161" y="197"/>
                  </a:lnTo>
                  <a:lnTo>
                    <a:pt x="158" y="201"/>
                  </a:lnTo>
                  <a:lnTo>
                    <a:pt x="154" y="206"/>
                  </a:lnTo>
                  <a:lnTo>
                    <a:pt x="152" y="211"/>
                  </a:lnTo>
                  <a:lnTo>
                    <a:pt x="148" y="217"/>
                  </a:lnTo>
                  <a:lnTo>
                    <a:pt x="145" y="222"/>
                  </a:lnTo>
                  <a:lnTo>
                    <a:pt x="142" y="228"/>
                  </a:lnTo>
                  <a:lnTo>
                    <a:pt x="139" y="232"/>
                  </a:lnTo>
                  <a:lnTo>
                    <a:pt x="136" y="237"/>
                  </a:lnTo>
                  <a:lnTo>
                    <a:pt x="133" y="243"/>
                  </a:lnTo>
                  <a:lnTo>
                    <a:pt x="130" y="249"/>
                  </a:lnTo>
                  <a:lnTo>
                    <a:pt x="127" y="254"/>
                  </a:lnTo>
                  <a:lnTo>
                    <a:pt x="123" y="260"/>
                  </a:lnTo>
                  <a:lnTo>
                    <a:pt x="121" y="264"/>
                  </a:lnTo>
                  <a:lnTo>
                    <a:pt x="118" y="271"/>
                  </a:lnTo>
                  <a:lnTo>
                    <a:pt x="115" y="275"/>
                  </a:lnTo>
                  <a:lnTo>
                    <a:pt x="114" y="279"/>
                  </a:lnTo>
                  <a:lnTo>
                    <a:pt x="111" y="282"/>
                  </a:lnTo>
                  <a:lnTo>
                    <a:pt x="109" y="286"/>
                  </a:lnTo>
                  <a:lnTo>
                    <a:pt x="108" y="289"/>
                  </a:lnTo>
                  <a:lnTo>
                    <a:pt x="105" y="293"/>
                  </a:lnTo>
                  <a:lnTo>
                    <a:pt x="104" y="296"/>
                  </a:lnTo>
                  <a:lnTo>
                    <a:pt x="103" y="300"/>
                  </a:lnTo>
                  <a:lnTo>
                    <a:pt x="101" y="303"/>
                  </a:lnTo>
                  <a:lnTo>
                    <a:pt x="99" y="307"/>
                  </a:lnTo>
                  <a:lnTo>
                    <a:pt x="98" y="311"/>
                  </a:lnTo>
                  <a:lnTo>
                    <a:pt x="97" y="314"/>
                  </a:lnTo>
                  <a:lnTo>
                    <a:pt x="96" y="318"/>
                  </a:lnTo>
                  <a:lnTo>
                    <a:pt x="95" y="321"/>
                  </a:lnTo>
                  <a:lnTo>
                    <a:pt x="94" y="324"/>
                  </a:lnTo>
                  <a:lnTo>
                    <a:pt x="92" y="327"/>
                  </a:lnTo>
                  <a:lnTo>
                    <a:pt x="91" y="331"/>
                  </a:lnTo>
                  <a:lnTo>
                    <a:pt x="90" y="334"/>
                  </a:lnTo>
                  <a:lnTo>
                    <a:pt x="89" y="338"/>
                  </a:lnTo>
                  <a:lnTo>
                    <a:pt x="88" y="341"/>
                  </a:lnTo>
                  <a:lnTo>
                    <a:pt x="86" y="344"/>
                  </a:lnTo>
                  <a:lnTo>
                    <a:pt x="85" y="347"/>
                  </a:lnTo>
                  <a:lnTo>
                    <a:pt x="84" y="352"/>
                  </a:lnTo>
                  <a:lnTo>
                    <a:pt x="84" y="356"/>
                  </a:lnTo>
                  <a:lnTo>
                    <a:pt x="83" y="359"/>
                  </a:lnTo>
                  <a:lnTo>
                    <a:pt x="82" y="363"/>
                  </a:lnTo>
                  <a:lnTo>
                    <a:pt x="79" y="366"/>
                  </a:lnTo>
                  <a:lnTo>
                    <a:pt x="79" y="371"/>
                  </a:lnTo>
                  <a:lnTo>
                    <a:pt x="77" y="375"/>
                  </a:lnTo>
                  <a:lnTo>
                    <a:pt x="76" y="379"/>
                  </a:lnTo>
                  <a:lnTo>
                    <a:pt x="75" y="384"/>
                  </a:lnTo>
                  <a:lnTo>
                    <a:pt x="75" y="389"/>
                  </a:lnTo>
                  <a:lnTo>
                    <a:pt x="71" y="394"/>
                  </a:lnTo>
                  <a:lnTo>
                    <a:pt x="70" y="400"/>
                  </a:lnTo>
                  <a:lnTo>
                    <a:pt x="69" y="402"/>
                  </a:lnTo>
                  <a:lnTo>
                    <a:pt x="67" y="405"/>
                  </a:lnTo>
                  <a:lnTo>
                    <a:pt x="66" y="408"/>
                  </a:lnTo>
                  <a:lnTo>
                    <a:pt x="65" y="411"/>
                  </a:lnTo>
                  <a:lnTo>
                    <a:pt x="64" y="416"/>
                  </a:lnTo>
                  <a:lnTo>
                    <a:pt x="62" y="422"/>
                  </a:lnTo>
                  <a:lnTo>
                    <a:pt x="60" y="427"/>
                  </a:lnTo>
                  <a:lnTo>
                    <a:pt x="59" y="433"/>
                  </a:lnTo>
                  <a:lnTo>
                    <a:pt x="57" y="437"/>
                  </a:lnTo>
                  <a:lnTo>
                    <a:pt x="56" y="442"/>
                  </a:lnTo>
                  <a:lnTo>
                    <a:pt x="54" y="447"/>
                  </a:lnTo>
                  <a:lnTo>
                    <a:pt x="52" y="452"/>
                  </a:lnTo>
                  <a:lnTo>
                    <a:pt x="51" y="456"/>
                  </a:lnTo>
                  <a:lnTo>
                    <a:pt x="50" y="461"/>
                  </a:lnTo>
                  <a:lnTo>
                    <a:pt x="49" y="466"/>
                  </a:lnTo>
                  <a:lnTo>
                    <a:pt x="47" y="472"/>
                  </a:lnTo>
                  <a:lnTo>
                    <a:pt x="46" y="477"/>
                  </a:lnTo>
                  <a:lnTo>
                    <a:pt x="44" y="481"/>
                  </a:lnTo>
                  <a:lnTo>
                    <a:pt x="43" y="486"/>
                  </a:lnTo>
                  <a:lnTo>
                    <a:pt x="41" y="491"/>
                  </a:lnTo>
                  <a:lnTo>
                    <a:pt x="40" y="496"/>
                  </a:lnTo>
                  <a:lnTo>
                    <a:pt x="39" y="500"/>
                  </a:lnTo>
                  <a:lnTo>
                    <a:pt x="38" y="506"/>
                  </a:lnTo>
                  <a:lnTo>
                    <a:pt x="37" y="511"/>
                  </a:lnTo>
                  <a:lnTo>
                    <a:pt x="35" y="516"/>
                  </a:lnTo>
                  <a:lnTo>
                    <a:pt x="34" y="522"/>
                  </a:lnTo>
                  <a:lnTo>
                    <a:pt x="33" y="526"/>
                  </a:lnTo>
                  <a:lnTo>
                    <a:pt x="32" y="532"/>
                  </a:lnTo>
                  <a:lnTo>
                    <a:pt x="31" y="537"/>
                  </a:lnTo>
                  <a:lnTo>
                    <a:pt x="30" y="543"/>
                  </a:lnTo>
                  <a:lnTo>
                    <a:pt x="28" y="547"/>
                  </a:lnTo>
                  <a:lnTo>
                    <a:pt x="28" y="550"/>
                  </a:lnTo>
                  <a:lnTo>
                    <a:pt x="27" y="553"/>
                  </a:lnTo>
                  <a:lnTo>
                    <a:pt x="27" y="556"/>
                  </a:lnTo>
                  <a:lnTo>
                    <a:pt x="26" y="558"/>
                  </a:lnTo>
                  <a:lnTo>
                    <a:pt x="24" y="561"/>
                  </a:lnTo>
                  <a:lnTo>
                    <a:pt x="21" y="562"/>
                  </a:lnTo>
                  <a:lnTo>
                    <a:pt x="20" y="564"/>
                  </a:lnTo>
                  <a:lnTo>
                    <a:pt x="15" y="566"/>
                  </a:lnTo>
                  <a:lnTo>
                    <a:pt x="11" y="566"/>
                  </a:lnTo>
                  <a:lnTo>
                    <a:pt x="5" y="563"/>
                  </a:lnTo>
                  <a:lnTo>
                    <a:pt x="2" y="560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0" y="553"/>
                  </a:lnTo>
                  <a:lnTo>
                    <a:pt x="1" y="550"/>
                  </a:lnTo>
                  <a:lnTo>
                    <a:pt x="1" y="547"/>
                  </a:lnTo>
                  <a:lnTo>
                    <a:pt x="2" y="543"/>
                  </a:lnTo>
                  <a:lnTo>
                    <a:pt x="2" y="541"/>
                  </a:lnTo>
                  <a:lnTo>
                    <a:pt x="3" y="537"/>
                  </a:lnTo>
                  <a:lnTo>
                    <a:pt x="3" y="534"/>
                  </a:lnTo>
                  <a:lnTo>
                    <a:pt x="5" y="531"/>
                  </a:lnTo>
                  <a:lnTo>
                    <a:pt x="5" y="529"/>
                  </a:lnTo>
                  <a:lnTo>
                    <a:pt x="6" y="525"/>
                  </a:lnTo>
                  <a:lnTo>
                    <a:pt x="7" y="519"/>
                  </a:lnTo>
                  <a:lnTo>
                    <a:pt x="8" y="515"/>
                  </a:lnTo>
                  <a:lnTo>
                    <a:pt x="11" y="509"/>
                  </a:lnTo>
                  <a:lnTo>
                    <a:pt x="12" y="504"/>
                  </a:lnTo>
                  <a:lnTo>
                    <a:pt x="13" y="498"/>
                  </a:lnTo>
                  <a:lnTo>
                    <a:pt x="14" y="493"/>
                  </a:lnTo>
                  <a:lnTo>
                    <a:pt x="15" y="489"/>
                  </a:lnTo>
                  <a:lnTo>
                    <a:pt x="16" y="484"/>
                  </a:lnTo>
                  <a:lnTo>
                    <a:pt x="18" y="479"/>
                  </a:lnTo>
                  <a:lnTo>
                    <a:pt x="19" y="474"/>
                  </a:lnTo>
                  <a:lnTo>
                    <a:pt x="20" y="470"/>
                  </a:lnTo>
                  <a:lnTo>
                    <a:pt x="21" y="465"/>
                  </a:lnTo>
                  <a:lnTo>
                    <a:pt x="22" y="459"/>
                  </a:lnTo>
                  <a:lnTo>
                    <a:pt x="24" y="454"/>
                  </a:lnTo>
                  <a:lnTo>
                    <a:pt x="25" y="449"/>
                  </a:lnTo>
                  <a:lnTo>
                    <a:pt x="27" y="445"/>
                  </a:lnTo>
                  <a:lnTo>
                    <a:pt x="27" y="439"/>
                  </a:lnTo>
                  <a:lnTo>
                    <a:pt x="28" y="434"/>
                  </a:lnTo>
                  <a:lnTo>
                    <a:pt x="31" y="428"/>
                  </a:lnTo>
                  <a:lnTo>
                    <a:pt x="32" y="423"/>
                  </a:lnTo>
                  <a:lnTo>
                    <a:pt x="33" y="417"/>
                  </a:lnTo>
                  <a:lnTo>
                    <a:pt x="34" y="413"/>
                  </a:lnTo>
                  <a:lnTo>
                    <a:pt x="35" y="407"/>
                  </a:lnTo>
                  <a:lnTo>
                    <a:pt x="37" y="402"/>
                  </a:lnTo>
                  <a:lnTo>
                    <a:pt x="38" y="398"/>
                  </a:lnTo>
                  <a:lnTo>
                    <a:pt x="39" y="396"/>
                  </a:lnTo>
                  <a:lnTo>
                    <a:pt x="39" y="392"/>
                  </a:lnTo>
                  <a:lnTo>
                    <a:pt x="40" y="390"/>
                  </a:lnTo>
                  <a:lnTo>
                    <a:pt x="40" y="386"/>
                  </a:lnTo>
                  <a:lnTo>
                    <a:pt x="41" y="384"/>
                  </a:lnTo>
                  <a:lnTo>
                    <a:pt x="43" y="382"/>
                  </a:lnTo>
                  <a:lnTo>
                    <a:pt x="44" y="378"/>
                  </a:lnTo>
                  <a:lnTo>
                    <a:pt x="44" y="376"/>
                  </a:lnTo>
                  <a:lnTo>
                    <a:pt x="45" y="372"/>
                  </a:lnTo>
                  <a:lnTo>
                    <a:pt x="45" y="369"/>
                  </a:lnTo>
                  <a:lnTo>
                    <a:pt x="46" y="366"/>
                  </a:lnTo>
                  <a:lnTo>
                    <a:pt x="46" y="362"/>
                  </a:lnTo>
                  <a:lnTo>
                    <a:pt x="47" y="358"/>
                  </a:lnTo>
                  <a:lnTo>
                    <a:pt x="49" y="354"/>
                  </a:lnTo>
                  <a:lnTo>
                    <a:pt x="50" y="352"/>
                  </a:lnTo>
                  <a:lnTo>
                    <a:pt x="51" y="347"/>
                  </a:lnTo>
                  <a:lnTo>
                    <a:pt x="52" y="344"/>
                  </a:lnTo>
                  <a:lnTo>
                    <a:pt x="53" y="340"/>
                  </a:lnTo>
                  <a:lnTo>
                    <a:pt x="54" y="337"/>
                  </a:lnTo>
                  <a:lnTo>
                    <a:pt x="56" y="332"/>
                  </a:lnTo>
                  <a:lnTo>
                    <a:pt x="57" y="328"/>
                  </a:lnTo>
                  <a:lnTo>
                    <a:pt x="58" y="325"/>
                  </a:lnTo>
                  <a:lnTo>
                    <a:pt x="60" y="321"/>
                  </a:lnTo>
                  <a:lnTo>
                    <a:pt x="60" y="318"/>
                  </a:lnTo>
                  <a:lnTo>
                    <a:pt x="63" y="313"/>
                  </a:lnTo>
                  <a:lnTo>
                    <a:pt x="64" y="308"/>
                  </a:lnTo>
                  <a:lnTo>
                    <a:pt x="65" y="305"/>
                  </a:lnTo>
                  <a:lnTo>
                    <a:pt x="67" y="301"/>
                  </a:lnTo>
                  <a:lnTo>
                    <a:pt x="69" y="298"/>
                  </a:lnTo>
                  <a:lnTo>
                    <a:pt x="70" y="293"/>
                  </a:lnTo>
                  <a:lnTo>
                    <a:pt x="72" y="289"/>
                  </a:lnTo>
                  <a:lnTo>
                    <a:pt x="75" y="284"/>
                  </a:lnTo>
                  <a:lnTo>
                    <a:pt x="76" y="281"/>
                  </a:lnTo>
                  <a:lnTo>
                    <a:pt x="78" y="276"/>
                  </a:lnTo>
                  <a:lnTo>
                    <a:pt x="79" y="273"/>
                  </a:lnTo>
                  <a:lnTo>
                    <a:pt x="82" y="269"/>
                  </a:lnTo>
                  <a:lnTo>
                    <a:pt x="84" y="264"/>
                  </a:lnTo>
                  <a:lnTo>
                    <a:pt x="85" y="261"/>
                  </a:lnTo>
                  <a:lnTo>
                    <a:pt x="89" y="257"/>
                  </a:lnTo>
                  <a:lnTo>
                    <a:pt x="91" y="250"/>
                  </a:lnTo>
                  <a:lnTo>
                    <a:pt x="95" y="244"/>
                  </a:lnTo>
                  <a:lnTo>
                    <a:pt x="98" y="238"/>
                  </a:lnTo>
                  <a:lnTo>
                    <a:pt x="102" y="233"/>
                  </a:lnTo>
                  <a:lnTo>
                    <a:pt x="104" y="226"/>
                  </a:lnTo>
                  <a:lnTo>
                    <a:pt x="108" y="222"/>
                  </a:lnTo>
                  <a:lnTo>
                    <a:pt x="111" y="216"/>
                  </a:lnTo>
                  <a:lnTo>
                    <a:pt x="115" y="211"/>
                  </a:lnTo>
                  <a:lnTo>
                    <a:pt x="118" y="205"/>
                  </a:lnTo>
                  <a:lnTo>
                    <a:pt x="121" y="200"/>
                  </a:lnTo>
                  <a:lnTo>
                    <a:pt x="124" y="194"/>
                  </a:lnTo>
                  <a:lnTo>
                    <a:pt x="128" y="190"/>
                  </a:lnTo>
                  <a:lnTo>
                    <a:pt x="132" y="185"/>
                  </a:lnTo>
                  <a:lnTo>
                    <a:pt x="135" y="180"/>
                  </a:lnTo>
                  <a:lnTo>
                    <a:pt x="137" y="175"/>
                  </a:lnTo>
                  <a:lnTo>
                    <a:pt x="142" y="171"/>
                  </a:lnTo>
                  <a:lnTo>
                    <a:pt x="145" y="166"/>
                  </a:lnTo>
                  <a:lnTo>
                    <a:pt x="148" y="161"/>
                  </a:lnTo>
                  <a:lnTo>
                    <a:pt x="152" y="155"/>
                  </a:lnTo>
                  <a:lnTo>
                    <a:pt x="155" y="152"/>
                  </a:lnTo>
                  <a:lnTo>
                    <a:pt x="158" y="147"/>
                  </a:lnTo>
                  <a:lnTo>
                    <a:pt x="162" y="142"/>
                  </a:lnTo>
                  <a:lnTo>
                    <a:pt x="166" y="137"/>
                  </a:lnTo>
                  <a:lnTo>
                    <a:pt x="169" y="134"/>
                  </a:lnTo>
                  <a:lnTo>
                    <a:pt x="172" y="129"/>
                  </a:lnTo>
                  <a:lnTo>
                    <a:pt x="177" y="126"/>
                  </a:lnTo>
                  <a:lnTo>
                    <a:pt x="180" y="121"/>
                  </a:lnTo>
                  <a:lnTo>
                    <a:pt x="184" y="117"/>
                  </a:lnTo>
                  <a:lnTo>
                    <a:pt x="187" y="112"/>
                  </a:lnTo>
                  <a:lnTo>
                    <a:pt x="191" y="109"/>
                  </a:lnTo>
                  <a:lnTo>
                    <a:pt x="196" y="104"/>
                  </a:lnTo>
                  <a:lnTo>
                    <a:pt x="199" y="102"/>
                  </a:lnTo>
                  <a:lnTo>
                    <a:pt x="203" y="97"/>
                  </a:lnTo>
                  <a:lnTo>
                    <a:pt x="206" y="93"/>
                  </a:lnTo>
                  <a:lnTo>
                    <a:pt x="210" y="89"/>
                  </a:lnTo>
                  <a:lnTo>
                    <a:pt x="214" y="86"/>
                  </a:lnTo>
                  <a:lnTo>
                    <a:pt x="218" y="83"/>
                  </a:lnTo>
                  <a:lnTo>
                    <a:pt x="223" y="78"/>
                  </a:lnTo>
                  <a:lnTo>
                    <a:pt x="226" y="76"/>
                  </a:lnTo>
                  <a:lnTo>
                    <a:pt x="231" y="72"/>
                  </a:lnTo>
                  <a:lnTo>
                    <a:pt x="235" y="69"/>
                  </a:lnTo>
                  <a:lnTo>
                    <a:pt x="239" y="65"/>
                  </a:lnTo>
                  <a:lnTo>
                    <a:pt x="244" y="61"/>
                  </a:lnTo>
                  <a:lnTo>
                    <a:pt x="249" y="59"/>
                  </a:lnTo>
                  <a:lnTo>
                    <a:pt x="254" y="56"/>
                  </a:lnTo>
                  <a:lnTo>
                    <a:pt x="258" y="52"/>
                  </a:lnTo>
                  <a:lnTo>
                    <a:pt x="263" y="48"/>
                  </a:lnTo>
                  <a:lnTo>
                    <a:pt x="268" y="46"/>
                  </a:lnTo>
                  <a:lnTo>
                    <a:pt x="273" y="44"/>
                  </a:lnTo>
                  <a:lnTo>
                    <a:pt x="277" y="40"/>
                  </a:lnTo>
                  <a:lnTo>
                    <a:pt x="282" y="37"/>
                  </a:lnTo>
                  <a:lnTo>
                    <a:pt x="288" y="34"/>
                  </a:lnTo>
                  <a:lnTo>
                    <a:pt x="293" y="31"/>
                  </a:lnTo>
                  <a:lnTo>
                    <a:pt x="297" y="28"/>
                  </a:lnTo>
                  <a:lnTo>
                    <a:pt x="303" y="25"/>
                  </a:lnTo>
                  <a:lnTo>
                    <a:pt x="309" y="22"/>
                  </a:lnTo>
                  <a:lnTo>
                    <a:pt x="314" y="20"/>
                  </a:lnTo>
                  <a:lnTo>
                    <a:pt x="320" y="16"/>
                  </a:lnTo>
                  <a:lnTo>
                    <a:pt x="326" y="14"/>
                  </a:lnTo>
                  <a:lnTo>
                    <a:pt x="332" y="12"/>
                  </a:lnTo>
                  <a:lnTo>
                    <a:pt x="338" y="9"/>
                  </a:lnTo>
                  <a:lnTo>
                    <a:pt x="344" y="7"/>
                  </a:lnTo>
                  <a:lnTo>
                    <a:pt x="351" y="5"/>
                  </a:lnTo>
                  <a:lnTo>
                    <a:pt x="357" y="2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5" y="0"/>
                  </a:lnTo>
                  <a:lnTo>
                    <a:pt x="367" y="2"/>
                  </a:lnTo>
                  <a:lnTo>
                    <a:pt x="371" y="5"/>
                  </a:lnTo>
                  <a:lnTo>
                    <a:pt x="375" y="9"/>
                  </a:lnTo>
                  <a:lnTo>
                    <a:pt x="375" y="14"/>
                  </a:lnTo>
                  <a:lnTo>
                    <a:pt x="375" y="20"/>
                  </a:lnTo>
                  <a:lnTo>
                    <a:pt x="373" y="21"/>
                  </a:lnTo>
                  <a:lnTo>
                    <a:pt x="371" y="24"/>
                  </a:lnTo>
                  <a:lnTo>
                    <a:pt x="370" y="25"/>
                  </a:lnTo>
                  <a:lnTo>
                    <a:pt x="366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1476" y="1273"/>
              <a:ext cx="156" cy="239"/>
            </a:xfrm>
            <a:custGeom>
              <a:avLst/>
              <a:gdLst>
                <a:gd name="T0" fmla="*/ 0 w 466"/>
                <a:gd name="T1" fmla="*/ 0 h 717"/>
                <a:gd name="T2" fmla="*/ 0 w 466"/>
                <a:gd name="T3" fmla="*/ 0 h 717"/>
                <a:gd name="T4" fmla="*/ 0 w 466"/>
                <a:gd name="T5" fmla="*/ 0 h 717"/>
                <a:gd name="T6" fmla="*/ 0 w 466"/>
                <a:gd name="T7" fmla="*/ 0 h 717"/>
                <a:gd name="T8" fmla="*/ 0 w 466"/>
                <a:gd name="T9" fmla="*/ 0 h 717"/>
                <a:gd name="T10" fmla="*/ 0 w 466"/>
                <a:gd name="T11" fmla="*/ 0 h 717"/>
                <a:gd name="T12" fmla="*/ 0 w 466"/>
                <a:gd name="T13" fmla="*/ 0 h 717"/>
                <a:gd name="T14" fmla="*/ 0 w 466"/>
                <a:gd name="T15" fmla="*/ 0 h 717"/>
                <a:gd name="T16" fmla="*/ 0 w 466"/>
                <a:gd name="T17" fmla="*/ 0 h 717"/>
                <a:gd name="T18" fmla="*/ 0 w 466"/>
                <a:gd name="T19" fmla="*/ 0 h 717"/>
                <a:gd name="T20" fmla="*/ 0 w 466"/>
                <a:gd name="T21" fmla="*/ 0 h 717"/>
                <a:gd name="T22" fmla="*/ 0 w 466"/>
                <a:gd name="T23" fmla="*/ 0 h 717"/>
                <a:gd name="T24" fmla="*/ 0 w 466"/>
                <a:gd name="T25" fmla="*/ 0 h 717"/>
                <a:gd name="T26" fmla="*/ 0 w 466"/>
                <a:gd name="T27" fmla="*/ 0 h 717"/>
                <a:gd name="T28" fmla="*/ 0 w 466"/>
                <a:gd name="T29" fmla="*/ 0 h 717"/>
                <a:gd name="T30" fmla="*/ 0 w 466"/>
                <a:gd name="T31" fmla="*/ 0 h 717"/>
                <a:gd name="T32" fmla="*/ 0 w 466"/>
                <a:gd name="T33" fmla="*/ 0 h 717"/>
                <a:gd name="T34" fmla="*/ 0 w 466"/>
                <a:gd name="T35" fmla="*/ 0 h 717"/>
                <a:gd name="T36" fmla="*/ 0 w 466"/>
                <a:gd name="T37" fmla="*/ 0 h 717"/>
                <a:gd name="T38" fmla="*/ 0 w 466"/>
                <a:gd name="T39" fmla="*/ 0 h 717"/>
                <a:gd name="T40" fmla="*/ 0 w 466"/>
                <a:gd name="T41" fmla="*/ 0 h 717"/>
                <a:gd name="T42" fmla="*/ 0 w 466"/>
                <a:gd name="T43" fmla="*/ 0 h 717"/>
                <a:gd name="T44" fmla="*/ 0 w 466"/>
                <a:gd name="T45" fmla="*/ 0 h 717"/>
                <a:gd name="T46" fmla="*/ 0 w 466"/>
                <a:gd name="T47" fmla="*/ 0 h 717"/>
                <a:gd name="T48" fmla="*/ 0 w 466"/>
                <a:gd name="T49" fmla="*/ 0 h 717"/>
                <a:gd name="T50" fmla="*/ 0 w 466"/>
                <a:gd name="T51" fmla="*/ 0 h 717"/>
                <a:gd name="T52" fmla="*/ 0 w 466"/>
                <a:gd name="T53" fmla="*/ 0 h 717"/>
                <a:gd name="T54" fmla="*/ 0 w 466"/>
                <a:gd name="T55" fmla="*/ 0 h 717"/>
                <a:gd name="T56" fmla="*/ 0 w 466"/>
                <a:gd name="T57" fmla="*/ 0 h 717"/>
                <a:gd name="T58" fmla="*/ 0 w 466"/>
                <a:gd name="T59" fmla="*/ 0 h 717"/>
                <a:gd name="T60" fmla="*/ 0 w 466"/>
                <a:gd name="T61" fmla="*/ 0 h 717"/>
                <a:gd name="T62" fmla="*/ 0 w 466"/>
                <a:gd name="T63" fmla="*/ 0 h 717"/>
                <a:gd name="T64" fmla="*/ 0 w 466"/>
                <a:gd name="T65" fmla="*/ 0 h 717"/>
                <a:gd name="T66" fmla="*/ 0 w 466"/>
                <a:gd name="T67" fmla="*/ 0 h 717"/>
                <a:gd name="T68" fmla="*/ 0 w 466"/>
                <a:gd name="T69" fmla="*/ 0 h 717"/>
                <a:gd name="T70" fmla="*/ 0 w 466"/>
                <a:gd name="T71" fmla="*/ 0 h 717"/>
                <a:gd name="T72" fmla="*/ 0 w 466"/>
                <a:gd name="T73" fmla="*/ 0 h 717"/>
                <a:gd name="T74" fmla="*/ 0 w 466"/>
                <a:gd name="T75" fmla="*/ 0 h 717"/>
                <a:gd name="T76" fmla="*/ 0 w 466"/>
                <a:gd name="T77" fmla="*/ 0 h 717"/>
                <a:gd name="T78" fmla="*/ 0 w 466"/>
                <a:gd name="T79" fmla="*/ 0 h 717"/>
                <a:gd name="T80" fmla="*/ 0 w 466"/>
                <a:gd name="T81" fmla="*/ 0 h 717"/>
                <a:gd name="T82" fmla="*/ 0 w 466"/>
                <a:gd name="T83" fmla="*/ 0 h 717"/>
                <a:gd name="T84" fmla="*/ 0 w 466"/>
                <a:gd name="T85" fmla="*/ 0 h 717"/>
                <a:gd name="T86" fmla="*/ 0 w 466"/>
                <a:gd name="T87" fmla="*/ 0 h 717"/>
                <a:gd name="T88" fmla="*/ 0 w 466"/>
                <a:gd name="T89" fmla="*/ 0 h 717"/>
                <a:gd name="T90" fmla="*/ 0 w 466"/>
                <a:gd name="T91" fmla="*/ 0 h 717"/>
                <a:gd name="T92" fmla="*/ 0 w 466"/>
                <a:gd name="T93" fmla="*/ 0 h 717"/>
                <a:gd name="T94" fmla="*/ 0 w 466"/>
                <a:gd name="T95" fmla="*/ 0 h 717"/>
                <a:gd name="T96" fmla="*/ 0 w 466"/>
                <a:gd name="T97" fmla="*/ 0 h 717"/>
                <a:gd name="T98" fmla="*/ 0 w 466"/>
                <a:gd name="T99" fmla="*/ 0 h 717"/>
                <a:gd name="T100" fmla="*/ 0 w 466"/>
                <a:gd name="T101" fmla="*/ 0 h 717"/>
                <a:gd name="T102" fmla="*/ 0 w 466"/>
                <a:gd name="T103" fmla="*/ 0 h 717"/>
                <a:gd name="T104" fmla="*/ 0 w 466"/>
                <a:gd name="T105" fmla="*/ 0 h 717"/>
                <a:gd name="T106" fmla="*/ 0 w 466"/>
                <a:gd name="T107" fmla="*/ 0 h 717"/>
                <a:gd name="T108" fmla="*/ 0 w 466"/>
                <a:gd name="T109" fmla="*/ 0 h 717"/>
                <a:gd name="T110" fmla="*/ 0 w 466"/>
                <a:gd name="T111" fmla="*/ 0 h 7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6"/>
                <a:gd name="T169" fmla="*/ 0 h 717"/>
                <a:gd name="T170" fmla="*/ 466 w 466"/>
                <a:gd name="T171" fmla="*/ 717 h 7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6" h="717">
                  <a:moveTo>
                    <a:pt x="461" y="20"/>
                  </a:moveTo>
                  <a:lnTo>
                    <a:pt x="453" y="25"/>
                  </a:lnTo>
                  <a:lnTo>
                    <a:pt x="445" y="29"/>
                  </a:lnTo>
                  <a:lnTo>
                    <a:pt x="438" y="34"/>
                  </a:lnTo>
                  <a:lnTo>
                    <a:pt x="430" y="38"/>
                  </a:lnTo>
                  <a:lnTo>
                    <a:pt x="423" y="43"/>
                  </a:lnTo>
                  <a:lnTo>
                    <a:pt x="416" y="48"/>
                  </a:lnTo>
                  <a:lnTo>
                    <a:pt x="410" y="51"/>
                  </a:lnTo>
                  <a:lnTo>
                    <a:pt x="403" y="56"/>
                  </a:lnTo>
                  <a:lnTo>
                    <a:pt x="397" y="61"/>
                  </a:lnTo>
                  <a:lnTo>
                    <a:pt x="390" y="66"/>
                  </a:lnTo>
                  <a:lnTo>
                    <a:pt x="383" y="69"/>
                  </a:lnTo>
                  <a:lnTo>
                    <a:pt x="378" y="74"/>
                  </a:lnTo>
                  <a:lnTo>
                    <a:pt x="371" y="79"/>
                  </a:lnTo>
                  <a:lnTo>
                    <a:pt x="365" y="83"/>
                  </a:lnTo>
                  <a:lnTo>
                    <a:pt x="359" y="88"/>
                  </a:lnTo>
                  <a:lnTo>
                    <a:pt x="353" y="93"/>
                  </a:lnTo>
                  <a:lnTo>
                    <a:pt x="347" y="98"/>
                  </a:lnTo>
                  <a:lnTo>
                    <a:pt x="342" y="102"/>
                  </a:lnTo>
                  <a:lnTo>
                    <a:pt x="336" y="107"/>
                  </a:lnTo>
                  <a:lnTo>
                    <a:pt x="330" y="112"/>
                  </a:lnTo>
                  <a:lnTo>
                    <a:pt x="324" y="117"/>
                  </a:lnTo>
                  <a:lnTo>
                    <a:pt x="319" y="121"/>
                  </a:lnTo>
                  <a:lnTo>
                    <a:pt x="313" y="126"/>
                  </a:lnTo>
                  <a:lnTo>
                    <a:pt x="308" y="131"/>
                  </a:lnTo>
                  <a:lnTo>
                    <a:pt x="302" y="136"/>
                  </a:lnTo>
                  <a:lnTo>
                    <a:pt x="298" y="140"/>
                  </a:lnTo>
                  <a:lnTo>
                    <a:pt x="292" y="145"/>
                  </a:lnTo>
                  <a:lnTo>
                    <a:pt x="287" y="151"/>
                  </a:lnTo>
                  <a:lnTo>
                    <a:pt x="282" y="156"/>
                  </a:lnTo>
                  <a:lnTo>
                    <a:pt x="278" y="160"/>
                  </a:lnTo>
                  <a:lnTo>
                    <a:pt x="273" y="166"/>
                  </a:lnTo>
                  <a:lnTo>
                    <a:pt x="268" y="172"/>
                  </a:lnTo>
                  <a:lnTo>
                    <a:pt x="263" y="177"/>
                  </a:lnTo>
                  <a:lnTo>
                    <a:pt x="259" y="182"/>
                  </a:lnTo>
                  <a:lnTo>
                    <a:pt x="254" y="188"/>
                  </a:lnTo>
                  <a:lnTo>
                    <a:pt x="249" y="192"/>
                  </a:lnTo>
                  <a:lnTo>
                    <a:pt x="244" y="198"/>
                  </a:lnTo>
                  <a:lnTo>
                    <a:pt x="240" y="203"/>
                  </a:lnTo>
                  <a:lnTo>
                    <a:pt x="235" y="209"/>
                  </a:lnTo>
                  <a:lnTo>
                    <a:pt x="231" y="215"/>
                  </a:lnTo>
                  <a:lnTo>
                    <a:pt x="227" y="220"/>
                  </a:lnTo>
                  <a:lnTo>
                    <a:pt x="222" y="226"/>
                  </a:lnTo>
                  <a:lnTo>
                    <a:pt x="218" y="232"/>
                  </a:lnTo>
                  <a:lnTo>
                    <a:pt x="213" y="239"/>
                  </a:lnTo>
                  <a:lnTo>
                    <a:pt x="209" y="243"/>
                  </a:lnTo>
                  <a:lnTo>
                    <a:pt x="204" y="249"/>
                  </a:lnTo>
                  <a:lnTo>
                    <a:pt x="200" y="257"/>
                  </a:lnTo>
                  <a:lnTo>
                    <a:pt x="197" y="262"/>
                  </a:lnTo>
                  <a:lnTo>
                    <a:pt x="192" y="268"/>
                  </a:lnTo>
                  <a:lnTo>
                    <a:pt x="187" y="274"/>
                  </a:lnTo>
                  <a:lnTo>
                    <a:pt x="184" y="281"/>
                  </a:lnTo>
                  <a:lnTo>
                    <a:pt x="179" y="287"/>
                  </a:lnTo>
                  <a:lnTo>
                    <a:pt x="174" y="294"/>
                  </a:lnTo>
                  <a:lnTo>
                    <a:pt x="171" y="300"/>
                  </a:lnTo>
                  <a:lnTo>
                    <a:pt x="166" y="308"/>
                  </a:lnTo>
                  <a:lnTo>
                    <a:pt x="163" y="315"/>
                  </a:lnTo>
                  <a:lnTo>
                    <a:pt x="158" y="322"/>
                  </a:lnTo>
                  <a:lnTo>
                    <a:pt x="154" y="329"/>
                  </a:lnTo>
                  <a:lnTo>
                    <a:pt x="151" y="336"/>
                  </a:lnTo>
                  <a:lnTo>
                    <a:pt x="146" y="343"/>
                  </a:lnTo>
                  <a:lnTo>
                    <a:pt x="141" y="350"/>
                  </a:lnTo>
                  <a:lnTo>
                    <a:pt x="138" y="357"/>
                  </a:lnTo>
                  <a:lnTo>
                    <a:pt x="134" y="366"/>
                  </a:lnTo>
                  <a:lnTo>
                    <a:pt x="130" y="374"/>
                  </a:lnTo>
                  <a:lnTo>
                    <a:pt x="127" y="379"/>
                  </a:lnTo>
                  <a:lnTo>
                    <a:pt x="123" y="383"/>
                  </a:lnTo>
                  <a:lnTo>
                    <a:pt x="121" y="389"/>
                  </a:lnTo>
                  <a:lnTo>
                    <a:pt x="119" y="394"/>
                  </a:lnTo>
                  <a:lnTo>
                    <a:pt x="115" y="399"/>
                  </a:lnTo>
                  <a:lnTo>
                    <a:pt x="113" y="405"/>
                  </a:lnTo>
                  <a:lnTo>
                    <a:pt x="110" y="410"/>
                  </a:lnTo>
                  <a:lnTo>
                    <a:pt x="108" y="414"/>
                  </a:lnTo>
                  <a:lnTo>
                    <a:pt x="106" y="419"/>
                  </a:lnTo>
                  <a:lnTo>
                    <a:pt x="103" y="425"/>
                  </a:lnTo>
                  <a:lnTo>
                    <a:pt x="101" y="430"/>
                  </a:lnTo>
                  <a:lnTo>
                    <a:pt x="98" y="434"/>
                  </a:lnTo>
                  <a:lnTo>
                    <a:pt x="96" y="439"/>
                  </a:lnTo>
                  <a:lnTo>
                    <a:pt x="95" y="444"/>
                  </a:lnTo>
                  <a:lnTo>
                    <a:pt x="93" y="449"/>
                  </a:lnTo>
                  <a:lnTo>
                    <a:pt x="91" y="455"/>
                  </a:lnTo>
                  <a:lnTo>
                    <a:pt x="89" y="459"/>
                  </a:lnTo>
                  <a:lnTo>
                    <a:pt x="87" y="464"/>
                  </a:lnTo>
                  <a:lnTo>
                    <a:pt x="84" y="469"/>
                  </a:lnTo>
                  <a:lnTo>
                    <a:pt x="83" y="474"/>
                  </a:lnTo>
                  <a:lnTo>
                    <a:pt x="82" y="478"/>
                  </a:lnTo>
                  <a:lnTo>
                    <a:pt x="80" y="483"/>
                  </a:lnTo>
                  <a:lnTo>
                    <a:pt x="78" y="488"/>
                  </a:lnTo>
                  <a:lnTo>
                    <a:pt x="77" y="493"/>
                  </a:lnTo>
                  <a:lnTo>
                    <a:pt x="75" y="497"/>
                  </a:lnTo>
                  <a:lnTo>
                    <a:pt x="74" y="502"/>
                  </a:lnTo>
                  <a:lnTo>
                    <a:pt x="72" y="507"/>
                  </a:lnTo>
                  <a:lnTo>
                    <a:pt x="71" y="512"/>
                  </a:lnTo>
                  <a:lnTo>
                    <a:pt x="69" y="516"/>
                  </a:lnTo>
                  <a:lnTo>
                    <a:pt x="69" y="521"/>
                  </a:lnTo>
                  <a:lnTo>
                    <a:pt x="68" y="526"/>
                  </a:lnTo>
                  <a:lnTo>
                    <a:pt x="66" y="532"/>
                  </a:lnTo>
                  <a:lnTo>
                    <a:pt x="64" y="536"/>
                  </a:lnTo>
                  <a:lnTo>
                    <a:pt x="63" y="541"/>
                  </a:lnTo>
                  <a:lnTo>
                    <a:pt x="62" y="546"/>
                  </a:lnTo>
                  <a:lnTo>
                    <a:pt x="61" y="551"/>
                  </a:lnTo>
                  <a:lnTo>
                    <a:pt x="59" y="555"/>
                  </a:lnTo>
                  <a:lnTo>
                    <a:pt x="58" y="560"/>
                  </a:lnTo>
                  <a:lnTo>
                    <a:pt x="57" y="565"/>
                  </a:lnTo>
                  <a:lnTo>
                    <a:pt x="57" y="570"/>
                  </a:lnTo>
                  <a:lnTo>
                    <a:pt x="55" y="574"/>
                  </a:lnTo>
                  <a:lnTo>
                    <a:pt x="55" y="579"/>
                  </a:lnTo>
                  <a:lnTo>
                    <a:pt x="53" y="584"/>
                  </a:lnTo>
                  <a:lnTo>
                    <a:pt x="53" y="590"/>
                  </a:lnTo>
                  <a:lnTo>
                    <a:pt x="52" y="595"/>
                  </a:lnTo>
                  <a:lnTo>
                    <a:pt x="51" y="599"/>
                  </a:lnTo>
                  <a:lnTo>
                    <a:pt x="50" y="605"/>
                  </a:lnTo>
                  <a:lnTo>
                    <a:pt x="50" y="610"/>
                  </a:lnTo>
                  <a:lnTo>
                    <a:pt x="49" y="616"/>
                  </a:lnTo>
                  <a:lnTo>
                    <a:pt x="48" y="621"/>
                  </a:lnTo>
                  <a:lnTo>
                    <a:pt x="46" y="625"/>
                  </a:lnTo>
                  <a:lnTo>
                    <a:pt x="46" y="631"/>
                  </a:lnTo>
                  <a:lnTo>
                    <a:pt x="45" y="636"/>
                  </a:lnTo>
                  <a:lnTo>
                    <a:pt x="44" y="642"/>
                  </a:lnTo>
                  <a:lnTo>
                    <a:pt x="44" y="648"/>
                  </a:lnTo>
                  <a:lnTo>
                    <a:pt x="43" y="654"/>
                  </a:lnTo>
                  <a:lnTo>
                    <a:pt x="42" y="660"/>
                  </a:lnTo>
                  <a:lnTo>
                    <a:pt x="42" y="665"/>
                  </a:lnTo>
                  <a:lnTo>
                    <a:pt x="40" y="671"/>
                  </a:lnTo>
                  <a:lnTo>
                    <a:pt x="39" y="676"/>
                  </a:lnTo>
                  <a:lnTo>
                    <a:pt x="38" y="682"/>
                  </a:lnTo>
                  <a:lnTo>
                    <a:pt x="38" y="688"/>
                  </a:lnTo>
                  <a:lnTo>
                    <a:pt x="37" y="695"/>
                  </a:lnTo>
                  <a:lnTo>
                    <a:pt x="37" y="701"/>
                  </a:lnTo>
                  <a:lnTo>
                    <a:pt x="34" y="705"/>
                  </a:lnTo>
                  <a:lnTo>
                    <a:pt x="33" y="708"/>
                  </a:lnTo>
                  <a:lnTo>
                    <a:pt x="31" y="711"/>
                  </a:lnTo>
                  <a:lnTo>
                    <a:pt x="29" y="713"/>
                  </a:lnTo>
                  <a:lnTo>
                    <a:pt x="25" y="714"/>
                  </a:lnTo>
                  <a:lnTo>
                    <a:pt x="23" y="716"/>
                  </a:lnTo>
                  <a:lnTo>
                    <a:pt x="19" y="716"/>
                  </a:lnTo>
                  <a:lnTo>
                    <a:pt x="15" y="717"/>
                  </a:lnTo>
                  <a:lnTo>
                    <a:pt x="12" y="714"/>
                  </a:lnTo>
                  <a:lnTo>
                    <a:pt x="10" y="713"/>
                  </a:lnTo>
                  <a:lnTo>
                    <a:pt x="6" y="712"/>
                  </a:lnTo>
                  <a:lnTo>
                    <a:pt x="5" y="710"/>
                  </a:lnTo>
                  <a:lnTo>
                    <a:pt x="1" y="707"/>
                  </a:lnTo>
                  <a:lnTo>
                    <a:pt x="0" y="704"/>
                  </a:lnTo>
                  <a:lnTo>
                    <a:pt x="0" y="700"/>
                  </a:lnTo>
                  <a:lnTo>
                    <a:pt x="0" y="697"/>
                  </a:lnTo>
                  <a:lnTo>
                    <a:pt x="1" y="689"/>
                  </a:lnTo>
                  <a:lnTo>
                    <a:pt x="2" y="684"/>
                  </a:lnTo>
                  <a:lnTo>
                    <a:pt x="2" y="676"/>
                  </a:lnTo>
                  <a:lnTo>
                    <a:pt x="4" y="671"/>
                  </a:lnTo>
                  <a:lnTo>
                    <a:pt x="5" y="663"/>
                  </a:lnTo>
                  <a:lnTo>
                    <a:pt x="6" y="659"/>
                  </a:lnTo>
                  <a:lnTo>
                    <a:pt x="6" y="653"/>
                  </a:lnTo>
                  <a:lnTo>
                    <a:pt x="7" y="647"/>
                  </a:lnTo>
                  <a:lnTo>
                    <a:pt x="7" y="640"/>
                  </a:lnTo>
                  <a:lnTo>
                    <a:pt x="8" y="634"/>
                  </a:lnTo>
                  <a:lnTo>
                    <a:pt x="10" y="628"/>
                  </a:lnTo>
                  <a:lnTo>
                    <a:pt x="11" y="622"/>
                  </a:lnTo>
                  <a:lnTo>
                    <a:pt x="12" y="616"/>
                  </a:lnTo>
                  <a:lnTo>
                    <a:pt x="13" y="611"/>
                  </a:lnTo>
                  <a:lnTo>
                    <a:pt x="14" y="605"/>
                  </a:lnTo>
                  <a:lnTo>
                    <a:pt x="15" y="601"/>
                  </a:lnTo>
                  <a:lnTo>
                    <a:pt x="15" y="593"/>
                  </a:lnTo>
                  <a:lnTo>
                    <a:pt x="17" y="589"/>
                  </a:lnTo>
                  <a:lnTo>
                    <a:pt x="18" y="583"/>
                  </a:lnTo>
                  <a:lnTo>
                    <a:pt x="19" y="577"/>
                  </a:lnTo>
                  <a:lnTo>
                    <a:pt x="20" y="571"/>
                  </a:lnTo>
                  <a:lnTo>
                    <a:pt x="21" y="566"/>
                  </a:lnTo>
                  <a:lnTo>
                    <a:pt x="23" y="561"/>
                  </a:lnTo>
                  <a:lnTo>
                    <a:pt x="25" y="557"/>
                  </a:lnTo>
                  <a:lnTo>
                    <a:pt x="25" y="551"/>
                  </a:lnTo>
                  <a:lnTo>
                    <a:pt x="27" y="545"/>
                  </a:lnTo>
                  <a:lnTo>
                    <a:pt x="29" y="540"/>
                  </a:lnTo>
                  <a:lnTo>
                    <a:pt x="30" y="534"/>
                  </a:lnTo>
                  <a:lnTo>
                    <a:pt x="31" y="529"/>
                  </a:lnTo>
                  <a:lnTo>
                    <a:pt x="33" y="523"/>
                  </a:lnTo>
                  <a:lnTo>
                    <a:pt x="34" y="519"/>
                  </a:lnTo>
                  <a:lnTo>
                    <a:pt x="36" y="514"/>
                  </a:lnTo>
                  <a:lnTo>
                    <a:pt x="37" y="508"/>
                  </a:lnTo>
                  <a:lnTo>
                    <a:pt x="38" y="502"/>
                  </a:lnTo>
                  <a:lnTo>
                    <a:pt x="40" y="497"/>
                  </a:lnTo>
                  <a:lnTo>
                    <a:pt x="42" y="493"/>
                  </a:lnTo>
                  <a:lnTo>
                    <a:pt x="44" y="488"/>
                  </a:lnTo>
                  <a:lnTo>
                    <a:pt x="45" y="482"/>
                  </a:lnTo>
                  <a:lnTo>
                    <a:pt x="48" y="477"/>
                  </a:lnTo>
                  <a:lnTo>
                    <a:pt x="49" y="472"/>
                  </a:lnTo>
                  <a:lnTo>
                    <a:pt x="51" y="466"/>
                  </a:lnTo>
                  <a:lnTo>
                    <a:pt x="52" y="462"/>
                  </a:lnTo>
                  <a:lnTo>
                    <a:pt x="55" y="456"/>
                  </a:lnTo>
                  <a:lnTo>
                    <a:pt x="57" y="451"/>
                  </a:lnTo>
                  <a:lnTo>
                    <a:pt x="58" y="446"/>
                  </a:lnTo>
                  <a:lnTo>
                    <a:pt x="61" y="440"/>
                  </a:lnTo>
                  <a:lnTo>
                    <a:pt x="63" y="436"/>
                  </a:lnTo>
                  <a:lnTo>
                    <a:pt x="65" y="431"/>
                  </a:lnTo>
                  <a:lnTo>
                    <a:pt x="68" y="425"/>
                  </a:lnTo>
                  <a:lnTo>
                    <a:pt x="70" y="420"/>
                  </a:lnTo>
                  <a:lnTo>
                    <a:pt x="72" y="414"/>
                  </a:lnTo>
                  <a:lnTo>
                    <a:pt x="75" y="410"/>
                  </a:lnTo>
                  <a:lnTo>
                    <a:pt x="77" y="404"/>
                  </a:lnTo>
                  <a:lnTo>
                    <a:pt x="80" y="399"/>
                  </a:lnTo>
                  <a:lnTo>
                    <a:pt x="82" y="393"/>
                  </a:lnTo>
                  <a:lnTo>
                    <a:pt x="84" y="388"/>
                  </a:lnTo>
                  <a:lnTo>
                    <a:pt x="87" y="382"/>
                  </a:lnTo>
                  <a:lnTo>
                    <a:pt x="89" y="378"/>
                  </a:lnTo>
                  <a:lnTo>
                    <a:pt x="93" y="372"/>
                  </a:lnTo>
                  <a:lnTo>
                    <a:pt x="95" y="367"/>
                  </a:lnTo>
                  <a:lnTo>
                    <a:pt x="98" y="361"/>
                  </a:lnTo>
                  <a:lnTo>
                    <a:pt x="102" y="355"/>
                  </a:lnTo>
                  <a:lnTo>
                    <a:pt x="104" y="350"/>
                  </a:lnTo>
                  <a:lnTo>
                    <a:pt x="108" y="345"/>
                  </a:lnTo>
                  <a:lnTo>
                    <a:pt x="112" y="337"/>
                  </a:lnTo>
                  <a:lnTo>
                    <a:pt x="116" y="329"/>
                  </a:lnTo>
                  <a:lnTo>
                    <a:pt x="120" y="322"/>
                  </a:lnTo>
                  <a:lnTo>
                    <a:pt x="125" y="315"/>
                  </a:lnTo>
                  <a:lnTo>
                    <a:pt x="128" y="306"/>
                  </a:lnTo>
                  <a:lnTo>
                    <a:pt x="133" y="299"/>
                  </a:lnTo>
                  <a:lnTo>
                    <a:pt x="136" y="292"/>
                  </a:lnTo>
                  <a:lnTo>
                    <a:pt x="141" y="286"/>
                  </a:lnTo>
                  <a:lnTo>
                    <a:pt x="146" y="278"/>
                  </a:lnTo>
                  <a:lnTo>
                    <a:pt x="149" y="272"/>
                  </a:lnTo>
                  <a:lnTo>
                    <a:pt x="154" y="265"/>
                  </a:lnTo>
                  <a:lnTo>
                    <a:pt x="159" y="259"/>
                  </a:lnTo>
                  <a:lnTo>
                    <a:pt x="163" y="253"/>
                  </a:lnTo>
                  <a:lnTo>
                    <a:pt x="167" y="246"/>
                  </a:lnTo>
                  <a:lnTo>
                    <a:pt x="171" y="240"/>
                  </a:lnTo>
                  <a:lnTo>
                    <a:pt x="176" y="234"/>
                  </a:lnTo>
                  <a:lnTo>
                    <a:pt x="180" y="228"/>
                  </a:lnTo>
                  <a:lnTo>
                    <a:pt x="184" y="222"/>
                  </a:lnTo>
                  <a:lnTo>
                    <a:pt x="189" y="216"/>
                  </a:lnTo>
                  <a:lnTo>
                    <a:pt x="193" y="210"/>
                  </a:lnTo>
                  <a:lnTo>
                    <a:pt x="198" y="204"/>
                  </a:lnTo>
                  <a:lnTo>
                    <a:pt x="203" y="198"/>
                  </a:lnTo>
                  <a:lnTo>
                    <a:pt x="208" y="194"/>
                  </a:lnTo>
                  <a:lnTo>
                    <a:pt x="212" y="189"/>
                  </a:lnTo>
                  <a:lnTo>
                    <a:pt x="217" y="183"/>
                  </a:lnTo>
                  <a:lnTo>
                    <a:pt x="222" y="177"/>
                  </a:lnTo>
                  <a:lnTo>
                    <a:pt x="227" y="172"/>
                  </a:lnTo>
                  <a:lnTo>
                    <a:pt x="231" y="168"/>
                  </a:lnTo>
                  <a:lnTo>
                    <a:pt x="236" y="162"/>
                  </a:lnTo>
                  <a:lnTo>
                    <a:pt x="241" y="157"/>
                  </a:lnTo>
                  <a:lnTo>
                    <a:pt x="246" y="152"/>
                  </a:lnTo>
                  <a:lnTo>
                    <a:pt x="251" y="147"/>
                  </a:lnTo>
                  <a:lnTo>
                    <a:pt x="256" y="143"/>
                  </a:lnTo>
                  <a:lnTo>
                    <a:pt x="261" y="138"/>
                  </a:lnTo>
                  <a:lnTo>
                    <a:pt x="266" y="133"/>
                  </a:lnTo>
                  <a:lnTo>
                    <a:pt x="270" y="128"/>
                  </a:lnTo>
                  <a:lnTo>
                    <a:pt x="276" y="124"/>
                  </a:lnTo>
                  <a:lnTo>
                    <a:pt x="281" y="119"/>
                  </a:lnTo>
                  <a:lnTo>
                    <a:pt x="287" y="114"/>
                  </a:lnTo>
                  <a:lnTo>
                    <a:pt x="293" y="109"/>
                  </a:lnTo>
                  <a:lnTo>
                    <a:pt x="298" y="105"/>
                  </a:lnTo>
                  <a:lnTo>
                    <a:pt x="304" y="100"/>
                  </a:lnTo>
                  <a:lnTo>
                    <a:pt x="310" y="96"/>
                  </a:lnTo>
                  <a:lnTo>
                    <a:pt x="315" y="92"/>
                  </a:lnTo>
                  <a:lnTo>
                    <a:pt x="320" y="87"/>
                  </a:lnTo>
                  <a:lnTo>
                    <a:pt x="327" y="82"/>
                  </a:lnTo>
                  <a:lnTo>
                    <a:pt x="333" y="79"/>
                  </a:lnTo>
                  <a:lnTo>
                    <a:pt x="339" y="74"/>
                  </a:lnTo>
                  <a:lnTo>
                    <a:pt x="345" y="69"/>
                  </a:lnTo>
                  <a:lnTo>
                    <a:pt x="352" y="64"/>
                  </a:lnTo>
                  <a:lnTo>
                    <a:pt x="358" y="61"/>
                  </a:lnTo>
                  <a:lnTo>
                    <a:pt x="365" y="56"/>
                  </a:lnTo>
                  <a:lnTo>
                    <a:pt x="371" y="51"/>
                  </a:lnTo>
                  <a:lnTo>
                    <a:pt x="378" y="47"/>
                  </a:lnTo>
                  <a:lnTo>
                    <a:pt x="384" y="43"/>
                  </a:lnTo>
                  <a:lnTo>
                    <a:pt x="391" y="38"/>
                  </a:lnTo>
                  <a:lnTo>
                    <a:pt x="398" y="34"/>
                  </a:lnTo>
                  <a:lnTo>
                    <a:pt x="406" y="29"/>
                  </a:lnTo>
                  <a:lnTo>
                    <a:pt x="413" y="24"/>
                  </a:lnTo>
                  <a:lnTo>
                    <a:pt x="421" y="20"/>
                  </a:lnTo>
                  <a:lnTo>
                    <a:pt x="427" y="16"/>
                  </a:lnTo>
                  <a:lnTo>
                    <a:pt x="435" y="11"/>
                  </a:lnTo>
                  <a:lnTo>
                    <a:pt x="444" y="6"/>
                  </a:lnTo>
                  <a:lnTo>
                    <a:pt x="451" y="3"/>
                  </a:lnTo>
                  <a:lnTo>
                    <a:pt x="455" y="0"/>
                  </a:lnTo>
                  <a:lnTo>
                    <a:pt x="459" y="0"/>
                  </a:lnTo>
                  <a:lnTo>
                    <a:pt x="461" y="3"/>
                  </a:lnTo>
                  <a:lnTo>
                    <a:pt x="465" y="6"/>
                  </a:lnTo>
                  <a:lnTo>
                    <a:pt x="466" y="9"/>
                  </a:lnTo>
                  <a:lnTo>
                    <a:pt x="466" y="13"/>
                  </a:lnTo>
                  <a:lnTo>
                    <a:pt x="465" y="17"/>
                  </a:lnTo>
                  <a:lnTo>
                    <a:pt x="461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0" name="Freeform 419"/>
            <p:cNvSpPr>
              <a:spLocks/>
            </p:cNvSpPr>
            <p:nvPr/>
          </p:nvSpPr>
          <p:spPr bwMode="auto">
            <a:xfrm>
              <a:off x="1667" y="1505"/>
              <a:ext cx="141" cy="103"/>
            </a:xfrm>
            <a:custGeom>
              <a:avLst/>
              <a:gdLst>
                <a:gd name="T0" fmla="*/ 0 w 424"/>
                <a:gd name="T1" fmla="*/ 0 h 309"/>
                <a:gd name="T2" fmla="*/ 0 w 424"/>
                <a:gd name="T3" fmla="*/ 0 h 309"/>
                <a:gd name="T4" fmla="*/ 0 w 424"/>
                <a:gd name="T5" fmla="*/ 0 h 309"/>
                <a:gd name="T6" fmla="*/ 0 w 424"/>
                <a:gd name="T7" fmla="*/ 0 h 309"/>
                <a:gd name="T8" fmla="*/ 0 w 424"/>
                <a:gd name="T9" fmla="*/ 0 h 309"/>
                <a:gd name="T10" fmla="*/ 0 w 424"/>
                <a:gd name="T11" fmla="*/ 0 h 309"/>
                <a:gd name="T12" fmla="*/ 0 w 424"/>
                <a:gd name="T13" fmla="*/ 0 h 309"/>
                <a:gd name="T14" fmla="*/ 0 w 424"/>
                <a:gd name="T15" fmla="*/ 0 h 309"/>
                <a:gd name="T16" fmla="*/ 0 w 424"/>
                <a:gd name="T17" fmla="*/ 0 h 309"/>
                <a:gd name="T18" fmla="*/ 0 w 424"/>
                <a:gd name="T19" fmla="*/ 0 h 309"/>
                <a:gd name="T20" fmla="*/ 0 w 424"/>
                <a:gd name="T21" fmla="*/ 0 h 309"/>
                <a:gd name="T22" fmla="*/ 0 w 424"/>
                <a:gd name="T23" fmla="*/ 0 h 309"/>
                <a:gd name="T24" fmla="*/ 0 w 424"/>
                <a:gd name="T25" fmla="*/ 0 h 309"/>
                <a:gd name="T26" fmla="*/ 0 w 424"/>
                <a:gd name="T27" fmla="*/ 0 h 309"/>
                <a:gd name="T28" fmla="*/ 0 w 424"/>
                <a:gd name="T29" fmla="*/ 0 h 309"/>
                <a:gd name="T30" fmla="*/ 0 w 424"/>
                <a:gd name="T31" fmla="*/ 0 h 309"/>
                <a:gd name="T32" fmla="*/ 0 w 424"/>
                <a:gd name="T33" fmla="*/ 0 h 309"/>
                <a:gd name="T34" fmla="*/ 0 w 424"/>
                <a:gd name="T35" fmla="*/ 0 h 309"/>
                <a:gd name="T36" fmla="*/ 0 w 424"/>
                <a:gd name="T37" fmla="*/ 0 h 309"/>
                <a:gd name="T38" fmla="*/ 0 w 424"/>
                <a:gd name="T39" fmla="*/ 0 h 309"/>
                <a:gd name="T40" fmla="*/ 0 w 424"/>
                <a:gd name="T41" fmla="*/ 0 h 309"/>
                <a:gd name="T42" fmla="*/ 0 w 424"/>
                <a:gd name="T43" fmla="*/ 0 h 309"/>
                <a:gd name="T44" fmla="*/ 0 w 424"/>
                <a:gd name="T45" fmla="*/ 0 h 309"/>
                <a:gd name="T46" fmla="*/ 0 w 424"/>
                <a:gd name="T47" fmla="*/ 0 h 309"/>
                <a:gd name="T48" fmla="*/ 0 w 424"/>
                <a:gd name="T49" fmla="*/ 0 h 309"/>
                <a:gd name="T50" fmla="*/ 0 w 424"/>
                <a:gd name="T51" fmla="*/ 0 h 309"/>
                <a:gd name="T52" fmla="*/ 0 w 424"/>
                <a:gd name="T53" fmla="*/ 0 h 309"/>
                <a:gd name="T54" fmla="*/ 0 w 424"/>
                <a:gd name="T55" fmla="*/ 0 h 309"/>
                <a:gd name="T56" fmla="*/ 0 w 424"/>
                <a:gd name="T57" fmla="*/ 0 h 309"/>
                <a:gd name="T58" fmla="*/ 0 w 424"/>
                <a:gd name="T59" fmla="*/ 0 h 309"/>
                <a:gd name="T60" fmla="*/ 0 w 424"/>
                <a:gd name="T61" fmla="*/ 0 h 309"/>
                <a:gd name="T62" fmla="*/ 0 w 424"/>
                <a:gd name="T63" fmla="*/ 0 h 309"/>
                <a:gd name="T64" fmla="*/ 0 w 424"/>
                <a:gd name="T65" fmla="*/ 0 h 309"/>
                <a:gd name="T66" fmla="*/ 0 w 424"/>
                <a:gd name="T67" fmla="*/ 0 h 309"/>
                <a:gd name="T68" fmla="*/ 0 w 424"/>
                <a:gd name="T69" fmla="*/ 0 h 309"/>
                <a:gd name="T70" fmla="*/ 0 w 424"/>
                <a:gd name="T71" fmla="*/ 0 h 309"/>
                <a:gd name="T72" fmla="*/ 0 w 424"/>
                <a:gd name="T73" fmla="*/ 0 h 309"/>
                <a:gd name="T74" fmla="*/ 0 w 424"/>
                <a:gd name="T75" fmla="*/ 0 h 309"/>
                <a:gd name="T76" fmla="*/ 0 w 424"/>
                <a:gd name="T77" fmla="*/ 0 h 309"/>
                <a:gd name="T78" fmla="*/ 0 w 424"/>
                <a:gd name="T79" fmla="*/ 0 h 309"/>
                <a:gd name="T80" fmla="*/ 0 w 424"/>
                <a:gd name="T81" fmla="*/ 0 h 309"/>
                <a:gd name="T82" fmla="*/ 0 w 424"/>
                <a:gd name="T83" fmla="*/ 0 h 309"/>
                <a:gd name="T84" fmla="*/ 0 w 424"/>
                <a:gd name="T85" fmla="*/ 0 h 309"/>
                <a:gd name="T86" fmla="*/ 0 w 424"/>
                <a:gd name="T87" fmla="*/ 0 h 309"/>
                <a:gd name="T88" fmla="*/ 0 w 424"/>
                <a:gd name="T89" fmla="*/ 0 h 309"/>
                <a:gd name="T90" fmla="*/ 0 w 424"/>
                <a:gd name="T91" fmla="*/ 0 h 309"/>
                <a:gd name="T92" fmla="*/ 0 w 424"/>
                <a:gd name="T93" fmla="*/ 0 h 309"/>
                <a:gd name="T94" fmla="*/ 0 w 424"/>
                <a:gd name="T95" fmla="*/ 0 h 309"/>
                <a:gd name="T96" fmla="*/ 0 w 424"/>
                <a:gd name="T97" fmla="*/ 0 h 309"/>
                <a:gd name="T98" fmla="*/ 0 w 424"/>
                <a:gd name="T99" fmla="*/ 0 h 309"/>
                <a:gd name="T100" fmla="*/ 0 w 424"/>
                <a:gd name="T101" fmla="*/ 0 h 309"/>
                <a:gd name="T102" fmla="*/ 0 w 424"/>
                <a:gd name="T103" fmla="*/ 0 h 309"/>
                <a:gd name="T104" fmla="*/ 0 w 424"/>
                <a:gd name="T105" fmla="*/ 0 h 309"/>
                <a:gd name="T106" fmla="*/ 0 w 424"/>
                <a:gd name="T107" fmla="*/ 0 h 309"/>
                <a:gd name="T108" fmla="*/ 0 w 424"/>
                <a:gd name="T109" fmla="*/ 0 h 309"/>
                <a:gd name="T110" fmla="*/ 0 w 424"/>
                <a:gd name="T111" fmla="*/ 0 h 3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4"/>
                <a:gd name="T169" fmla="*/ 0 h 309"/>
                <a:gd name="T170" fmla="*/ 424 w 424"/>
                <a:gd name="T171" fmla="*/ 309 h 30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4" h="309">
                  <a:moveTo>
                    <a:pt x="0" y="309"/>
                  </a:moveTo>
                  <a:lnTo>
                    <a:pt x="1" y="309"/>
                  </a:lnTo>
                  <a:lnTo>
                    <a:pt x="4" y="309"/>
                  </a:lnTo>
                  <a:lnTo>
                    <a:pt x="8" y="309"/>
                  </a:lnTo>
                  <a:lnTo>
                    <a:pt x="9" y="308"/>
                  </a:lnTo>
                  <a:lnTo>
                    <a:pt x="13" y="308"/>
                  </a:lnTo>
                  <a:lnTo>
                    <a:pt x="15" y="308"/>
                  </a:lnTo>
                  <a:lnTo>
                    <a:pt x="19" y="308"/>
                  </a:lnTo>
                  <a:lnTo>
                    <a:pt x="22" y="308"/>
                  </a:lnTo>
                  <a:lnTo>
                    <a:pt x="26" y="308"/>
                  </a:lnTo>
                  <a:lnTo>
                    <a:pt x="29" y="308"/>
                  </a:lnTo>
                  <a:lnTo>
                    <a:pt x="34" y="308"/>
                  </a:lnTo>
                  <a:lnTo>
                    <a:pt x="39" y="308"/>
                  </a:lnTo>
                  <a:lnTo>
                    <a:pt x="43" y="306"/>
                  </a:lnTo>
                  <a:lnTo>
                    <a:pt x="48" y="306"/>
                  </a:lnTo>
                  <a:lnTo>
                    <a:pt x="53" y="306"/>
                  </a:lnTo>
                  <a:lnTo>
                    <a:pt x="59" y="306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71" y="305"/>
                  </a:lnTo>
                  <a:lnTo>
                    <a:pt x="74" y="304"/>
                  </a:lnTo>
                  <a:lnTo>
                    <a:pt x="77" y="304"/>
                  </a:lnTo>
                  <a:lnTo>
                    <a:pt x="80" y="304"/>
                  </a:lnTo>
                  <a:lnTo>
                    <a:pt x="84" y="303"/>
                  </a:lnTo>
                  <a:lnTo>
                    <a:pt x="86" y="303"/>
                  </a:lnTo>
                  <a:lnTo>
                    <a:pt x="91" y="303"/>
                  </a:lnTo>
                  <a:lnTo>
                    <a:pt x="93" y="302"/>
                  </a:lnTo>
                  <a:lnTo>
                    <a:pt x="97" y="302"/>
                  </a:lnTo>
                  <a:lnTo>
                    <a:pt x="100" y="302"/>
                  </a:lnTo>
                  <a:lnTo>
                    <a:pt x="105" y="302"/>
                  </a:lnTo>
                  <a:lnTo>
                    <a:pt x="107" y="301"/>
                  </a:lnTo>
                  <a:lnTo>
                    <a:pt x="112" y="299"/>
                  </a:lnTo>
                  <a:lnTo>
                    <a:pt x="116" y="299"/>
                  </a:lnTo>
                  <a:lnTo>
                    <a:pt x="120" y="298"/>
                  </a:lnTo>
                  <a:lnTo>
                    <a:pt x="124" y="297"/>
                  </a:lnTo>
                  <a:lnTo>
                    <a:pt x="128" y="297"/>
                  </a:lnTo>
                  <a:lnTo>
                    <a:pt x="132" y="296"/>
                  </a:lnTo>
                  <a:lnTo>
                    <a:pt x="137" y="296"/>
                  </a:lnTo>
                  <a:lnTo>
                    <a:pt x="141" y="296"/>
                  </a:lnTo>
                  <a:lnTo>
                    <a:pt x="144" y="295"/>
                  </a:lnTo>
                  <a:lnTo>
                    <a:pt x="148" y="293"/>
                  </a:lnTo>
                  <a:lnTo>
                    <a:pt x="152" y="292"/>
                  </a:lnTo>
                  <a:lnTo>
                    <a:pt x="155" y="291"/>
                  </a:lnTo>
                  <a:lnTo>
                    <a:pt x="158" y="291"/>
                  </a:lnTo>
                  <a:lnTo>
                    <a:pt x="163" y="290"/>
                  </a:lnTo>
                  <a:lnTo>
                    <a:pt x="167" y="290"/>
                  </a:lnTo>
                  <a:lnTo>
                    <a:pt x="169" y="289"/>
                  </a:lnTo>
                  <a:lnTo>
                    <a:pt x="173" y="287"/>
                  </a:lnTo>
                  <a:lnTo>
                    <a:pt x="176" y="287"/>
                  </a:lnTo>
                  <a:lnTo>
                    <a:pt x="179" y="286"/>
                  </a:lnTo>
                  <a:lnTo>
                    <a:pt x="182" y="285"/>
                  </a:lnTo>
                  <a:lnTo>
                    <a:pt x="185" y="285"/>
                  </a:lnTo>
                  <a:lnTo>
                    <a:pt x="188" y="284"/>
                  </a:lnTo>
                  <a:lnTo>
                    <a:pt x="192" y="283"/>
                  </a:lnTo>
                  <a:lnTo>
                    <a:pt x="196" y="282"/>
                  </a:lnTo>
                  <a:lnTo>
                    <a:pt x="201" y="280"/>
                  </a:lnTo>
                  <a:lnTo>
                    <a:pt x="206" y="278"/>
                  </a:lnTo>
                  <a:lnTo>
                    <a:pt x="212" y="277"/>
                  </a:lnTo>
                  <a:lnTo>
                    <a:pt x="215" y="276"/>
                  </a:lnTo>
                  <a:lnTo>
                    <a:pt x="220" y="274"/>
                  </a:lnTo>
                  <a:lnTo>
                    <a:pt x="225" y="273"/>
                  </a:lnTo>
                  <a:lnTo>
                    <a:pt x="230" y="273"/>
                  </a:lnTo>
                  <a:lnTo>
                    <a:pt x="233" y="272"/>
                  </a:lnTo>
                  <a:lnTo>
                    <a:pt x="237" y="272"/>
                  </a:lnTo>
                  <a:lnTo>
                    <a:pt x="240" y="272"/>
                  </a:lnTo>
                  <a:lnTo>
                    <a:pt x="245" y="272"/>
                  </a:lnTo>
                  <a:lnTo>
                    <a:pt x="249" y="272"/>
                  </a:lnTo>
                  <a:lnTo>
                    <a:pt x="253" y="272"/>
                  </a:lnTo>
                  <a:lnTo>
                    <a:pt x="257" y="272"/>
                  </a:lnTo>
                  <a:lnTo>
                    <a:pt x="262" y="273"/>
                  </a:lnTo>
                  <a:lnTo>
                    <a:pt x="265" y="273"/>
                  </a:lnTo>
                  <a:lnTo>
                    <a:pt x="270" y="274"/>
                  </a:lnTo>
                  <a:lnTo>
                    <a:pt x="275" y="277"/>
                  </a:lnTo>
                  <a:lnTo>
                    <a:pt x="279" y="278"/>
                  </a:lnTo>
                  <a:lnTo>
                    <a:pt x="284" y="280"/>
                  </a:lnTo>
                  <a:lnTo>
                    <a:pt x="289" y="283"/>
                  </a:lnTo>
                  <a:lnTo>
                    <a:pt x="291" y="284"/>
                  </a:lnTo>
                  <a:lnTo>
                    <a:pt x="294" y="285"/>
                  </a:lnTo>
                  <a:lnTo>
                    <a:pt x="297" y="287"/>
                  </a:lnTo>
                  <a:lnTo>
                    <a:pt x="300" y="289"/>
                  </a:lnTo>
                  <a:lnTo>
                    <a:pt x="301" y="289"/>
                  </a:lnTo>
                  <a:lnTo>
                    <a:pt x="303" y="287"/>
                  </a:lnTo>
                  <a:lnTo>
                    <a:pt x="304" y="286"/>
                  </a:lnTo>
                  <a:lnTo>
                    <a:pt x="307" y="285"/>
                  </a:lnTo>
                  <a:lnTo>
                    <a:pt x="309" y="284"/>
                  </a:lnTo>
                  <a:lnTo>
                    <a:pt x="313" y="283"/>
                  </a:lnTo>
                  <a:lnTo>
                    <a:pt x="315" y="280"/>
                  </a:lnTo>
                  <a:lnTo>
                    <a:pt x="318" y="279"/>
                  </a:lnTo>
                  <a:lnTo>
                    <a:pt x="322" y="277"/>
                  </a:lnTo>
                  <a:lnTo>
                    <a:pt x="327" y="274"/>
                  </a:lnTo>
                  <a:lnTo>
                    <a:pt x="329" y="272"/>
                  </a:lnTo>
                  <a:lnTo>
                    <a:pt x="334" y="270"/>
                  </a:lnTo>
                  <a:lnTo>
                    <a:pt x="339" y="267"/>
                  </a:lnTo>
                  <a:lnTo>
                    <a:pt x="343" y="264"/>
                  </a:lnTo>
                  <a:lnTo>
                    <a:pt x="347" y="260"/>
                  </a:lnTo>
                  <a:lnTo>
                    <a:pt x="352" y="258"/>
                  </a:lnTo>
                  <a:lnTo>
                    <a:pt x="356" y="253"/>
                  </a:lnTo>
                  <a:lnTo>
                    <a:pt x="361" y="251"/>
                  </a:lnTo>
                  <a:lnTo>
                    <a:pt x="366" y="246"/>
                  </a:lnTo>
                  <a:lnTo>
                    <a:pt x="372" y="242"/>
                  </a:lnTo>
                  <a:lnTo>
                    <a:pt x="377" y="238"/>
                  </a:lnTo>
                  <a:lnTo>
                    <a:pt x="380" y="234"/>
                  </a:lnTo>
                  <a:lnTo>
                    <a:pt x="385" y="229"/>
                  </a:lnTo>
                  <a:lnTo>
                    <a:pt x="390" y="226"/>
                  </a:lnTo>
                  <a:lnTo>
                    <a:pt x="394" y="221"/>
                  </a:lnTo>
                  <a:lnTo>
                    <a:pt x="399" y="216"/>
                  </a:lnTo>
                  <a:lnTo>
                    <a:pt x="403" y="210"/>
                  </a:lnTo>
                  <a:lnTo>
                    <a:pt x="406" y="206"/>
                  </a:lnTo>
                  <a:lnTo>
                    <a:pt x="410" y="201"/>
                  </a:lnTo>
                  <a:lnTo>
                    <a:pt x="415" y="195"/>
                  </a:lnTo>
                  <a:lnTo>
                    <a:pt x="415" y="193"/>
                  </a:lnTo>
                  <a:lnTo>
                    <a:pt x="417" y="189"/>
                  </a:lnTo>
                  <a:lnTo>
                    <a:pt x="418" y="187"/>
                  </a:lnTo>
                  <a:lnTo>
                    <a:pt x="419" y="184"/>
                  </a:lnTo>
                  <a:lnTo>
                    <a:pt x="420" y="180"/>
                  </a:lnTo>
                  <a:lnTo>
                    <a:pt x="423" y="175"/>
                  </a:lnTo>
                  <a:lnTo>
                    <a:pt x="424" y="170"/>
                  </a:lnTo>
                  <a:lnTo>
                    <a:pt x="424" y="166"/>
                  </a:lnTo>
                  <a:lnTo>
                    <a:pt x="424" y="164"/>
                  </a:lnTo>
                  <a:lnTo>
                    <a:pt x="424" y="161"/>
                  </a:lnTo>
                  <a:lnTo>
                    <a:pt x="424" y="158"/>
                  </a:lnTo>
                  <a:lnTo>
                    <a:pt x="423" y="155"/>
                  </a:lnTo>
                  <a:lnTo>
                    <a:pt x="422" y="153"/>
                  </a:lnTo>
                  <a:lnTo>
                    <a:pt x="420" y="151"/>
                  </a:lnTo>
                  <a:lnTo>
                    <a:pt x="417" y="149"/>
                  </a:lnTo>
                  <a:lnTo>
                    <a:pt x="413" y="148"/>
                  </a:lnTo>
                  <a:lnTo>
                    <a:pt x="410" y="146"/>
                  </a:lnTo>
                  <a:lnTo>
                    <a:pt x="407" y="146"/>
                  </a:lnTo>
                  <a:lnTo>
                    <a:pt x="405" y="146"/>
                  </a:lnTo>
                  <a:lnTo>
                    <a:pt x="401" y="148"/>
                  </a:lnTo>
                  <a:lnTo>
                    <a:pt x="399" y="148"/>
                  </a:lnTo>
                  <a:lnTo>
                    <a:pt x="396" y="149"/>
                  </a:lnTo>
                  <a:lnTo>
                    <a:pt x="393" y="150"/>
                  </a:lnTo>
                  <a:lnTo>
                    <a:pt x="391" y="152"/>
                  </a:lnTo>
                  <a:lnTo>
                    <a:pt x="387" y="153"/>
                  </a:lnTo>
                  <a:lnTo>
                    <a:pt x="384" y="155"/>
                  </a:lnTo>
                  <a:lnTo>
                    <a:pt x="381" y="157"/>
                  </a:lnTo>
                  <a:lnTo>
                    <a:pt x="379" y="159"/>
                  </a:lnTo>
                  <a:lnTo>
                    <a:pt x="375" y="162"/>
                  </a:lnTo>
                  <a:lnTo>
                    <a:pt x="373" y="164"/>
                  </a:lnTo>
                  <a:lnTo>
                    <a:pt x="371" y="168"/>
                  </a:lnTo>
                  <a:lnTo>
                    <a:pt x="369" y="170"/>
                  </a:lnTo>
                  <a:lnTo>
                    <a:pt x="366" y="175"/>
                  </a:lnTo>
                  <a:lnTo>
                    <a:pt x="364" y="176"/>
                  </a:lnTo>
                  <a:lnTo>
                    <a:pt x="364" y="175"/>
                  </a:lnTo>
                  <a:lnTo>
                    <a:pt x="365" y="172"/>
                  </a:lnTo>
                  <a:lnTo>
                    <a:pt x="366" y="169"/>
                  </a:lnTo>
                  <a:lnTo>
                    <a:pt x="366" y="166"/>
                  </a:lnTo>
                  <a:lnTo>
                    <a:pt x="368" y="163"/>
                  </a:lnTo>
                  <a:lnTo>
                    <a:pt x="369" y="159"/>
                  </a:lnTo>
                  <a:lnTo>
                    <a:pt x="372" y="155"/>
                  </a:lnTo>
                  <a:lnTo>
                    <a:pt x="373" y="150"/>
                  </a:lnTo>
                  <a:lnTo>
                    <a:pt x="375" y="144"/>
                  </a:lnTo>
                  <a:lnTo>
                    <a:pt x="378" y="139"/>
                  </a:lnTo>
                  <a:lnTo>
                    <a:pt x="378" y="136"/>
                  </a:lnTo>
                  <a:lnTo>
                    <a:pt x="379" y="133"/>
                  </a:lnTo>
                  <a:lnTo>
                    <a:pt x="380" y="130"/>
                  </a:lnTo>
                  <a:lnTo>
                    <a:pt x="380" y="126"/>
                  </a:lnTo>
                  <a:lnTo>
                    <a:pt x="381" y="124"/>
                  </a:lnTo>
                  <a:lnTo>
                    <a:pt x="383" y="120"/>
                  </a:lnTo>
                  <a:lnTo>
                    <a:pt x="384" y="117"/>
                  </a:lnTo>
                  <a:lnTo>
                    <a:pt x="385" y="114"/>
                  </a:lnTo>
                  <a:lnTo>
                    <a:pt x="385" y="111"/>
                  </a:lnTo>
                  <a:lnTo>
                    <a:pt x="386" y="107"/>
                  </a:lnTo>
                  <a:lnTo>
                    <a:pt x="386" y="104"/>
                  </a:lnTo>
                  <a:lnTo>
                    <a:pt x="387" y="100"/>
                  </a:lnTo>
                  <a:lnTo>
                    <a:pt x="388" y="97"/>
                  </a:lnTo>
                  <a:lnTo>
                    <a:pt x="390" y="93"/>
                  </a:lnTo>
                  <a:lnTo>
                    <a:pt x="391" y="89"/>
                  </a:lnTo>
                  <a:lnTo>
                    <a:pt x="391" y="86"/>
                  </a:lnTo>
                  <a:lnTo>
                    <a:pt x="391" y="82"/>
                  </a:lnTo>
                  <a:lnTo>
                    <a:pt x="392" y="79"/>
                  </a:lnTo>
                  <a:lnTo>
                    <a:pt x="392" y="75"/>
                  </a:lnTo>
                  <a:lnTo>
                    <a:pt x="393" y="72"/>
                  </a:lnTo>
                  <a:lnTo>
                    <a:pt x="393" y="67"/>
                  </a:lnTo>
                  <a:lnTo>
                    <a:pt x="393" y="63"/>
                  </a:lnTo>
                  <a:lnTo>
                    <a:pt x="394" y="60"/>
                  </a:lnTo>
                  <a:lnTo>
                    <a:pt x="394" y="56"/>
                  </a:lnTo>
                  <a:lnTo>
                    <a:pt x="394" y="53"/>
                  </a:lnTo>
                  <a:lnTo>
                    <a:pt x="394" y="49"/>
                  </a:lnTo>
                  <a:lnTo>
                    <a:pt x="394" y="45"/>
                  </a:lnTo>
                  <a:lnTo>
                    <a:pt x="394" y="42"/>
                  </a:lnTo>
                  <a:lnTo>
                    <a:pt x="393" y="38"/>
                  </a:lnTo>
                  <a:lnTo>
                    <a:pt x="393" y="35"/>
                  </a:lnTo>
                  <a:lnTo>
                    <a:pt x="393" y="32"/>
                  </a:lnTo>
                  <a:lnTo>
                    <a:pt x="393" y="29"/>
                  </a:lnTo>
                  <a:lnTo>
                    <a:pt x="392" y="25"/>
                  </a:lnTo>
                  <a:lnTo>
                    <a:pt x="391" y="22"/>
                  </a:lnTo>
                  <a:lnTo>
                    <a:pt x="391" y="18"/>
                  </a:lnTo>
                  <a:lnTo>
                    <a:pt x="390" y="16"/>
                  </a:lnTo>
                  <a:lnTo>
                    <a:pt x="387" y="11"/>
                  </a:lnTo>
                  <a:lnTo>
                    <a:pt x="386" y="8"/>
                  </a:lnTo>
                  <a:lnTo>
                    <a:pt x="384" y="4"/>
                  </a:lnTo>
                  <a:lnTo>
                    <a:pt x="381" y="3"/>
                  </a:lnTo>
                  <a:lnTo>
                    <a:pt x="379" y="2"/>
                  </a:lnTo>
                  <a:lnTo>
                    <a:pt x="377" y="2"/>
                  </a:lnTo>
                  <a:lnTo>
                    <a:pt x="373" y="0"/>
                  </a:lnTo>
                  <a:lnTo>
                    <a:pt x="371" y="2"/>
                  </a:lnTo>
                  <a:lnTo>
                    <a:pt x="367" y="3"/>
                  </a:lnTo>
                  <a:lnTo>
                    <a:pt x="364" y="5"/>
                  </a:lnTo>
                  <a:lnTo>
                    <a:pt x="360" y="8"/>
                  </a:lnTo>
                  <a:lnTo>
                    <a:pt x="356" y="11"/>
                  </a:lnTo>
                  <a:lnTo>
                    <a:pt x="352" y="15"/>
                  </a:lnTo>
                  <a:lnTo>
                    <a:pt x="348" y="19"/>
                  </a:lnTo>
                  <a:lnTo>
                    <a:pt x="343" y="23"/>
                  </a:lnTo>
                  <a:lnTo>
                    <a:pt x="340" y="28"/>
                  </a:lnTo>
                  <a:lnTo>
                    <a:pt x="335" y="32"/>
                  </a:lnTo>
                  <a:lnTo>
                    <a:pt x="330" y="38"/>
                  </a:lnTo>
                  <a:lnTo>
                    <a:pt x="328" y="42"/>
                  </a:lnTo>
                  <a:lnTo>
                    <a:pt x="326" y="44"/>
                  </a:lnTo>
                  <a:lnTo>
                    <a:pt x="322" y="48"/>
                  </a:lnTo>
                  <a:lnTo>
                    <a:pt x="321" y="50"/>
                  </a:lnTo>
                  <a:lnTo>
                    <a:pt x="318" y="54"/>
                  </a:lnTo>
                  <a:lnTo>
                    <a:pt x="316" y="56"/>
                  </a:lnTo>
                  <a:lnTo>
                    <a:pt x="314" y="60"/>
                  </a:lnTo>
                  <a:lnTo>
                    <a:pt x="311" y="63"/>
                  </a:lnTo>
                  <a:lnTo>
                    <a:pt x="308" y="67"/>
                  </a:lnTo>
                  <a:lnTo>
                    <a:pt x="305" y="70"/>
                  </a:lnTo>
                  <a:lnTo>
                    <a:pt x="303" y="73"/>
                  </a:lnTo>
                  <a:lnTo>
                    <a:pt x="300" y="76"/>
                  </a:lnTo>
                  <a:lnTo>
                    <a:pt x="297" y="80"/>
                  </a:lnTo>
                  <a:lnTo>
                    <a:pt x="295" y="83"/>
                  </a:lnTo>
                  <a:lnTo>
                    <a:pt x="292" y="86"/>
                  </a:lnTo>
                  <a:lnTo>
                    <a:pt x="289" y="91"/>
                  </a:lnTo>
                  <a:lnTo>
                    <a:pt x="286" y="93"/>
                  </a:lnTo>
                  <a:lnTo>
                    <a:pt x="284" y="97"/>
                  </a:lnTo>
                  <a:lnTo>
                    <a:pt x="281" y="100"/>
                  </a:lnTo>
                  <a:lnTo>
                    <a:pt x="278" y="104"/>
                  </a:lnTo>
                  <a:lnTo>
                    <a:pt x="275" y="106"/>
                  </a:lnTo>
                  <a:lnTo>
                    <a:pt x="272" y="110"/>
                  </a:lnTo>
                  <a:lnTo>
                    <a:pt x="270" y="113"/>
                  </a:lnTo>
                  <a:lnTo>
                    <a:pt x="268" y="117"/>
                  </a:lnTo>
                  <a:lnTo>
                    <a:pt x="264" y="119"/>
                  </a:lnTo>
                  <a:lnTo>
                    <a:pt x="260" y="123"/>
                  </a:lnTo>
                  <a:lnTo>
                    <a:pt x="258" y="125"/>
                  </a:lnTo>
                  <a:lnTo>
                    <a:pt x="254" y="129"/>
                  </a:lnTo>
                  <a:lnTo>
                    <a:pt x="251" y="131"/>
                  </a:lnTo>
                  <a:lnTo>
                    <a:pt x="249" y="134"/>
                  </a:lnTo>
                  <a:lnTo>
                    <a:pt x="245" y="138"/>
                  </a:lnTo>
                  <a:lnTo>
                    <a:pt x="243" y="140"/>
                  </a:lnTo>
                  <a:lnTo>
                    <a:pt x="239" y="144"/>
                  </a:lnTo>
                  <a:lnTo>
                    <a:pt x="235" y="146"/>
                  </a:lnTo>
                  <a:lnTo>
                    <a:pt x="232" y="150"/>
                  </a:lnTo>
                  <a:lnTo>
                    <a:pt x="230" y="152"/>
                  </a:lnTo>
                  <a:lnTo>
                    <a:pt x="226" y="155"/>
                  </a:lnTo>
                  <a:lnTo>
                    <a:pt x="222" y="158"/>
                  </a:lnTo>
                  <a:lnTo>
                    <a:pt x="220" y="162"/>
                  </a:lnTo>
                  <a:lnTo>
                    <a:pt x="217" y="164"/>
                  </a:lnTo>
                  <a:lnTo>
                    <a:pt x="213" y="168"/>
                  </a:lnTo>
                  <a:lnTo>
                    <a:pt x="209" y="170"/>
                  </a:lnTo>
                  <a:lnTo>
                    <a:pt x="206" y="172"/>
                  </a:lnTo>
                  <a:lnTo>
                    <a:pt x="202" y="175"/>
                  </a:lnTo>
                  <a:lnTo>
                    <a:pt x="200" y="178"/>
                  </a:lnTo>
                  <a:lnTo>
                    <a:pt x="196" y="181"/>
                  </a:lnTo>
                  <a:lnTo>
                    <a:pt x="193" y="183"/>
                  </a:lnTo>
                  <a:lnTo>
                    <a:pt x="190" y="187"/>
                  </a:lnTo>
                  <a:lnTo>
                    <a:pt x="187" y="189"/>
                  </a:lnTo>
                  <a:lnTo>
                    <a:pt x="183" y="191"/>
                  </a:lnTo>
                  <a:lnTo>
                    <a:pt x="181" y="194"/>
                  </a:lnTo>
                  <a:lnTo>
                    <a:pt x="177" y="197"/>
                  </a:lnTo>
                  <a:lnTo>
                    <a:pt x="174" y="199"/>
                  </a:lnTo>
                  <a:lnTo>
                    <a:pt x="171" y="202"/>
                  </a:lnTo>
                  <a:lnTo>
                    <a:pt x="168" y="204"/>
                  </a:lnTo>
                  <a:lnTo>
                    <a:pt x="166" y="207"/>
                  </a:lnTo>
                  <a:lnTo>
                    <a:pt x="163" y="208"/>
                  </a:lnTo>
                  <a:lnTo>
                    <a:pt x="160" y="212"/>
                  </a:lnTo>
                  <a:lnTo>
                    <a:pt x="157" y="213"/>
                  </a:lnTo>
                  <a:lnTo>
                    <a:pt x="154" y="215"/>
                  </a:lnTo>
                  <a:lnTo>
                    <a:pt x="148" y="219"/>
                  </a:lnTo>
                  <a:lnTo>
                    <a:pt x="144" y="223"/>
                  </a:lnTo>
                  <a:lnTo>
                    <a:pt x="139" y="227"/>
                  </a:lnTo>
                  <a:lnTo>
                    <a:pt x="135" y="231"/>
                  </a:lnTo>
                  <a:lnTo>
                    <a:pt x="130" y="233"/>
                  </a:lnTo>
                  <a:lnTo>
                    <a:pt x="126" y="236"/>
                  </a:lnTo>
                  <a:lnTo>
                    <a:pt x="123" y="239"/>
                  </a:lnTo>
                  <a:lnTo>
                    <a:pt x="120" y="241"/>
                  </a:lnTo>
                  <a:lnTo>
                    <a:pt x="117" y="242"/>
                  </a:lnTo>
                  <a:lnTo>
                    <a:pt x="115" y="245"/>
                  </a:lnTo>
                  <a:lnTo>
                    <a:pt x="112" y="247"/>
                  </a:lnTo>
                  <a:lnTo>
                    <a:pt x="111" y="248"/>
                  </a:lnTo>
                  <a:lnTo>
                    <a:pt x="0" y="309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1" name="Freeform 420"/>
            <p:cNvSpPr>
              <a:spLocks/>
            </p:cNvSpPr>
            <p:nvPr/>
          </p:nvSpPr>
          <p:spPr bwMode="auto">
            <a:xfrm>
              <a:off x="1727" y="1382"/>
              <a:ext cx="88" cy="57"/>
            </a:xfrm>
            <a:custGeom>
              <a:avLst/>
              <a:gdLst>
                <a:gd name="T0" fmla="*/ 0 w 264"/>
                <a:gd name="T1" fmla="*/ 0 h 172"/>
                <a:gd name="T2" fmla="*/ 0 w 264"/>
                <a:gd name="T3" fmla="*/ 0 h 172"/>
                <a:gd name="T4" fmla="*/ 0 w 264"/>
                <a:gd name="T5" fmla="*/ 0 h 172"/>
                <a:gd name="T6" fmla="*/ 0 w 264"/>
                <a:gd name="T7" fmla="*/ 0 h 172"/>
                <a:gd name="T8" fmla="*/ 0 w 264"/>
                <a:gd name="T9" fmla="*/ 0 h 172"/>
                <a:gd name="T10" fmla="*/ 0 w 264"/>
                <a:gd name="T11" fmla="*/ 0 h 172"/>
                <a:gd name="T12" fmla="*/ 0 w 264"/>
                <a:gd name="T13" fmla="*/ 0 h 172"/>
                <a:gd name="T14" fmla="*/ 0 w 264"/>
                <a:gd name="T15" fmla="*/ 0 h 172"/>
                <a:gd name="T16" fmla="*/ 0 w 264"/>
                <a:gd name="T17" fmla="*/ 0 h 172"/>
                <a:gd name="T18" fmla="*/ 0 w 264"/>
                <a:gd name="T19" fmla="*/ 0 h 172"/>
                <a:gd name="T20" fmla="*/ 0 w 264"/>
                <a:gd name="T21" fmla="*/ 0 h 172"/>
                <a:gd name="T22" fmla="*/ 0 w 264"/>
                <a:gd name="T23" fmla="*/ 0 h 172"/>
                <a:gd name="T24" fmla="*/ 0 w 264"/>
                <a:gd name="T25" fmla="*/ 0 h 172"/>
                <a:gd name="T26" fmla="*/ 0 w 264"/>
                <a:gd name="T27" fmla="*/ 0 h 172"/>
                <a:gd name="T28" fmla="*/ 0 w 264"/>
                <a:gd name="T29" fmla="*/ 0 h 172"/>
                <a:gd name="T30" fmla="*/ 0 w 264"/>
                <a:gd name="T31" fmla="*/ 0 h 172"/>
                <a:gd name="T32" fmla="*/ 0 w 264"/>
                <a:gd name="T33" fmla="*/ 0 h 172"/>
                <a:gd name="T34" fmla="*/ 0 w 264"/>
                <a:gd name="T35" fmla="*/ 0 h 172"/>
                <a:gd name="T36" fmla="*/ 0 w 264"/>
                <a:gd name="T37" fmla="*/ 0 h 172"/>
                <a:gd name="T38" fmla="*/ 0 w 264"/>
                <a:gd name="T39" fmla="*/ 0 h 172"/>
                <a:gd name="T40" fmla="*/ 0 w 264"/>
                <a:gd name="T41" fmla="*/ 0 h 172"/>
                <a:gd name="T42" fmla="*/ 0 w 264"/>
                <a:gd name="T43" fmla="*/ 0 h 172"/>
                <a:gd name="T44" fmla="*/ 0 w 264"/>
                <a:gd name="T45" fmla="*/ 0 h 172"/>
                <a:gd name="T46" fmla="*/ 0 w 264"/>
                <a:gd name="T47" fmla="*/ 0 h 172"/>
                <a:gd name="T48" fmla="*/ 0 w 264"/>
                <a:gd name="T49" fmla="*/ 0 h 172"/>
                <a:gd name="T50" fmla="*/ 0 w 264"/>
                <a:gd name="T51" fmla="*/ 0 h 172"/>
                <a:gd name="T52" fmla="*/ 0 w 264"/>
                <a:gd name="T53" fmla="*/ 0 h 172"/>
                <a:gd name="T54" fmla="*/ 0 w 264"/>
                <a:gd name="T55" fmla="*/ 0 h 172"/>
                <a:gd name="T56" fmla="*/ 0 w 264"/>
                <a:gd name="T57" fmla="*/ 0 h 172"/>
                <a:gd name="T58" fmla="*/ 0 w 264"/>
                <a:gd name="T59" fmla="*/ 0 h 172"/>
                <a:gd name="T60" fmla="*/ 0 w 264"/>
                <a:gd name="T61" fmla="*/ 0 h 172"/>
                <a:gd name="T62" fmla="*/ 0 w 264"/>
                <a:gd name="T63" fmla="*/ 0 h 172"/>
                <a:gd name="T64" fmla="*/ 0 w 264"/>
                <a:gd name="T65" fmla="*/ 0 h 172"/>
                <a:gd name="T66" fmla="*/ 0 w 264"/>
                <a:gd name="T67" fmla="*/ 0 h 172"/>
                <a:gd name="T68" fmla="*/ 0 w 264"/>
                <a:gd name="T69" fmla="*/ 0 h 172"/>
                <a:gd name="T70" fmla="*/ 0 w 264"/>
                <a:gd name="T71" fmla="*/ 0 h 172"/>
                <a:gd name="T72" fmla="*/ 0 w 264"/>
                <a:gd name="T73" fmla="*/ 0 h 172"/>
                <a:gd name="T74" fmla="*/ 0 w 264"/>
                <a:gd name="T75" fmla="*/ 0 h 172"/>
                <a:gd name="T76" fmla="*/ 0 w 264"/>
                <a:gd name="T77" fmla="*/ 0 h 172"/>
                <a:gd name="T78" fmla="*/ 0 w 264"/>
                <a:gd name="T79" fmla="*/ 0 h 172"/>
                <a:gd name="T80" fmla="*/ 0 w 264"/>
                <a:gd name="T81" fmla="*/ 0 h 172"/>
                <a:gd name="T82" fmla="*/ 0 w 264"/>
                <a:gd name="T83" fmla="*/ 0 h 172"/>
                <a:gd name="T84" fmla="*/ 0 w 264"/>
                <a:gd name="T85" fmla="*/ 0 h 172"/>
                <a:gd name="T86" fmla="*/ 0 w 264"/>
                <a:gd name="T87" fmla="*/ 0 h 172"/>
                <a:gd name="T88" fmla="*/ 0 w 264"/>
                <a:gd name="T89" fmla="*/ 0 h 172"/>
                <a:gd name="T90" fmla="*/ 0 w 264"/>
                <a:gd name="T91" fmla="*/ 0 h 172"/>
                <a:gd name="T92" fmla="*/ 0 w 264"/>
                <a:gd name="T93" fmla="*/ 0 h 172"/>
                <a:gd name="T94" fmla="*/ 0 w 264"/>
                <a:gd name="T95" fmla="*/ 0 h 172"/>
                <a:gd name="T96" fmla="*/ 0 w 264"/>
                <a:gd name="T97" fmla="*/ 0 h 172"/>
                <a:gd name="T98" fmla="*/ 0 w 264"/>
                <a:gd name="T99" fmla="*/ 0 h 172"/>
                <a:gd name="T100" fmla="*/ 0 w 264"/>
                <a:gd name="T101" fmla="*/ 0 h 172"/>
                <a:gd name="T102" fmla="*/ 0 w 264"/>
                <a:gd name="T103" fmla="*/ 0 h 172"/>
                <a:gd name="T104" fmla="*/ 0 w 264"/>
                <a:gd name="T105" fmla="*/ 0 h 172"/>
                <a:gd name="T106" fmla="*/ 0 w 264"/>
                <a:gd name="T107" fmla="*/ 0 h 172"/>
                <a:gd name="T108" fmla="*/ 0 w 264"/>
                <a:gd name="T109" fmla="*/ 0 h 172"/>
                <a:gd name="T110" fmla="*/ 0 w 264"/>
                <a:gd name="T111" fmla="*/ 0 h 1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4"/>
                <a:gd name="T169" fmla="*/ 0 h 172"/>
                <a:gd name="T170" fmla="*/ 264 w 264"/>
                <a:gd name="T171" fmla="*/ 172 h 1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4" h="172">
                  <a:moveTo>
                    <a:pt x="235" y="1"/>
                  </a:moveTo>
                  <a:lnTo>
                    <a:pt x="233" y="0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6" y="1"/>
                  </a:lnTo>
                  <a:lnTo>
                    <a:pt x="223" y="1"/>
                  </a:lnTo>
                  <a:lnTo>
                    <a:pt x="219" y="2"/>
                  </a:lnTo>
                  <a:lnTo>
                    <a:pt x="216" y="2"/>
                  </a:lnTo>
                  <a:lnTo>
                    <a:pt x="211" y="4"/>
                  </a:lnTo>
                  <a:lnTo>
                    <a:pt x="206" y="4"/>
                  </a:lnTo>
                  <a:lnTo>
                    <a:pt x="201" y="7"/>
                  </a:lnTo>
                  <a:lnTo>
                    <a:pt x="195" y="8"/>
                  </a:lnTo>
                  <a:lnTo>
                    <a:pt x="191" y="10"/>
                  </a:lnTo>
                  <a:lnTo>
                    <a:pt x="187" y="11"/>
                  </a:lnTo>
                  <a:lnTo>
                    <a:pt x="184" y="13"/>
                  </a:lnTo>
                  <a:lnTo>
                    <a:pt x="181" y="14"/>
                  </a:lnTo>
                  <a:lnTo>
                    <a:pt x="178" y="15"/>
                  </a:lnTo>
                  <a:lnTo>
                    <a:pt x="174" y="16"/>
                  </a:lnTo>
                  <a:lnTo>
                    <a:pt x="172" y="17"/>
                  </a:lnTo>
                  <a:lnTo>
                    <a:pt x="168" y="18"/>
                  </a:lnTo>
                  <a:lnTo>
                    <a:pt x="165" y="21"/>
                  </a:lnTo>
                  <a:lnTo>
                    <a:pt x="161" y="22"/>
                  </a:lnTo>
                  <a:lnTo>
                    <a:pt x="157" y="23"/>
                  </a:lnTo>
                  <a:lnTo>
                    <a:pt x="153" y="24"/>
                  </a:lnTo>
                  <a:lnTo>
                    <a:pt x="150" y="27"/>
                  </a:lnTo>
                  <a:lnTo>
                    <a:pt x="146" y="28"/>
                  </a:lnTo>
                  <a:lnTo>
                    <a:pt x="142" y="30"/>
                  </a:lnTo>
                  <a:lnTo>
                    <a:pt x="138" y="33"/>
                  </a:lnTo>
                  <a:lnTo>
                    <a:pt x="135" y="34"/>
                  </a:lnTo>
                  <a:lnTo>
                    <a:pt x="131" y="36"/>
                  </a:lnTo>
                  <a:lnTo>
                    <a:pt x="128" y="39"/>
                  </a:lnTo>
                  <a:lnTo>
                    <a:pt x="123" y="40"/>
                  </a:lnTo>
                  <a:lnTo>
                    <a:pt x="120" y="43"/>
                  </a:lnTo>
                  <a:lnTo>
                    <a:pt x="115" y="45"/>
                  </a:lnTo>
                  <a:lnTo>
                    <a:pt x="111" y="48"/>
                  </a:lnTo>
                  <a:lnTo>
                    <a:pt x="108" y="49"/>
                  </a:lnTo>
                  <a:lnTo>
                    <a:pt x="104" y="53"/>
                  </a:lnTo>
                  <a:lnTo>
                    <a:pt x="99" y="55"/>
                  </a:lnTo>
                  <a:lnTo>
                    <a:pt x="95" y="58"/>
                  </a:lnTo>
                  <a:lnTo>
                    <a:pt x="90" y="60"/>
                  </a:lnTo>
                  <a:lnTo>
                    <a:pt x="86" y="64"/>
                  </a:lnTo>
                  <a:lnTo>
                    <a:pt x="83" y="66"/>
                  </a:lnTo>
                  <a:lnTo>
                    <a:pt x="78" y="69"/>
                  </a:lnTo>
                  <a:lnTo>
                    <a:pt x="74" y="73"/>
                  </a:lnTo>
                  <a:lnTo>
                    <a:pt x="70" y="75"/>
                  </a:lnTo>
                  <a:lnTo>
                    <a:pt x="66" y="79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4" y="88"/>
                  </a:lnTo>
                  <a:lnTo>
                    <a:pt x="50" y="92"/>
                  </a:lnTo>
                  <a:lnTo>
                    <a:pt x="46" y="96"/>
                  </a:lnTo>
                  <a:lnTo>
                    <a:pt x="41" y="99"/>
                  </a:lnTo>
                  <a:lnTo>
                    <a:pt x="38" y="104"/>
                  </a:lnTo>
                  <a:lnTo>
                    <a:pt x="33" y="106"/>
                  </a:lnTo>
                  <a:lnTo>
                    <a:pt x="29" y="110"/>
                  </a:lnTo>
                  <a:lnTo>
                    <a:pt x="26" y="113"/>
                  </a:lnTo>
                  <a:lnTo>
                    <a:pt x="22" y="117"/>
                  </a:lnTo>
                  <a:lnTo>
                    <a:pt x="19" y="119"/>
                  </a:lnTo>
                  <a:lnTo>
                    <a:pt x="16" y="123"/>
                  </a:lnTo>
                  <a:lnTo>
                    <a:pt x="13" y="126"/>
                  </a:lnTo>
                  <a:lnTo>
                    <a:pt x="12" y="129"/>
                  </a:lnTo>
                  <a:lnTo>
                    <a:pt x="7" y="134"/>
                  </a:lnTo>
                  <a:lnTo>
                    <a:pt x="5" y="139"/>
                  </a:lnTo>
                  <a:lnTo>
                    <a:pt x="2" y="143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2" y="161"/>
                  </a:lnTo>
                  <a:lnTo>
                    <a:pt x="3" y="163"/>
                  </a:lnTo>
                  <a:lnTo>
                    <a:pt x="7" y="166"/>
                  </a:lnTo>
                  <a:lnTo>
                    <a:pt x="9" y="167"/>
                  </a:lnTo>
                  <a:lnTo>
                    <a:pt x="13" y="169"/>
                  </a:lnTo>
                  <a:lnTo>
                    <a:pt x="16" y="169"/>
                  </a:lnTo>
                  <a:lnTo>
                    <a:pt x="21" y="170"/>
                  </a:lnTo>
                  <a:lnTo>
                    <a:pt x="26" y="170"/>
                  </a:lnTo>
                  <a:lnTo>
                    <a:pt x="31" y="172"/>
                  </a:lnTo>
                  <a:lnTo>
                    <a:pt x="35" y="170"/>
                  </a:lnTo>
                  <a:lnTo>
                    <a:pt x="41" y="170"/>
                  </a:lnTo>
                  <a:lnTo>
                    <a:pt x="44" y="170"/>
                  </a:lnTo>
                  <a:lnTo>
                    <a:pt x="47" y="170"/>
                  </a:lnTo>
                  <a:lnTo>
                    <a:pt x="51" y="170"/>
                  </a:lnTo>
                  <a:lnTo>
                    <a:pt x="53" y="170"/>
                  </a:lnTo>
                  <a:lnTo>
                    <a:pt x="57" y="170"/>
                  </a:lnTo>
                  <a:lnTo>
                    <a:pt x="59" y="170"/>
                  </a:lnTo>
                  <a:lnTo>
                    <a:pt x="63" y="169"/>
                  </a:lnTo>
                  <a:lnTo>
                    <a:pt x="65" y="169"/>
                  </a:lnTo>
                  <a:lnTo>
                    <a:pt x="69" y="169"/>
                  </a:lnTo>
                  <a:lnTo>
                    <a:pt x="72" y="169"/>
                  </a:lnTo>
                  <a:lnTo>
                    <a:pt x="76" y="168"/>
                  </a:lnTo>
                  <a:lnTo>
                    <a:pt x="78" y="168"/>
                  </a:lnTo>
                  <a:lnTo>
                    <a:pt x="82" y="167"/>
                  </a:lnTo>
                  <a:lnTo>
                    <a:pt x="84" y="167"/>
                  </a:lnTo>
                  <a:lnTo>
                    <a:pt x="88" y="166"/>
                  </a:lnTo>
                  <a:lnTo>
                    <a:pt x="91" y="166"/>
                  </a:lnTo>
                  <a:lnTo>
                    <a:pt x="95" y="166"/>
                  </a:lnTo>
                  <a:lnTo>
                    <a:pt x="97" y="164"/>
                  </a:lnTo>
                  <a:lnTo>
                    <a:pt x="101" y="164"/>
                  </a:lnTo>
                  <a:lnTo>
                    <a:pt x="104" y="164"/>
                  </a:lnTo>
                  <a:lnTo>
                    <a:pt x="106" y="163"/>
                  </a:lnTo>
                  <a:lnTo>
                    <a:pt x="109" y="162"/>
                  </a:lnTo>
                  <a:lnTo>
                    <a:pt x="112" y="161"/>
                  </a:lnTo>
                  <a:lnTo>
                    <a:pt x="115" y="161"/>
                  </a:lnTo>
                  <a:lnTo>
                    <a:pt x="118" y="160"/>
                  </a:lnTo>
                  <a:lnTo>
                    <a:pt x="122" y="160"/>
                  </a:lnTo>
                  <a:lnTo>
                    <a:pt x="124" y="158"/>
                  </a:lnTo>
                  <a:lnTo>
                    <a:pt x="128" y="158"/>
                  </a:lnTo>
                  <a:lnTo>
                    <a:pt x="130" y="157"/>
                  </a:lnTo>
                  <a:lnTo>
                    <a:pt x="134" y="156"/>
                  </a:lnTo>
                  <a:lnTo>
                    <a:pt x="137" y="155"/>
                  </a:lnTo>
                  <a:lnTo>
                    <a:pt x="140" y="155"/>
                  </a:lnTo>
                  <a:lnTo>
                    <a:pt x="142" y="154"/>
                  </a:lnTo>
                  <a:lnTo>
                    <a:pt x="146" y="153"/>
                  </a:lnTo>
                  <a:lnTo>
                    <a:pt x="149" y="151"/>
                  </a:lnTo>
                  <a:lnTo>
                    <a:pt x="153" y="150"/>
                  </a:lnTo>
                  <a:lnTo>
                    <a:pt x="155" y="149"/>
                  </a:lnTo>
                  <a:lnTo>
                    <a:pt x="157" y="148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7" y="144"/>
                  </a:lnTo>
                  <a:lnTo>
                    <a:pt x="169" y="143"/>
                  </a:lnTo>
                  <a:lnTo>
                    <a:pt x="173" y="142"/>
                  </a:lnTo>
                  <a:lnTo>
                    <a:pt x="176" y="142"/>
                  </a:lnTo>
                  <a:lnTo>
                    <a:pt x="181" y="138"/>
                  </a:lnTo>
                  <a:lnTo>
                    <a:pt x="187" y="136"/>
                  </a:lnTo>
                  <a:lnTo>
                    <a:pt x="189" y="135"/>
                  </a:lnTo>
                  <a:lnTo>
                    <a:pt x="193" y="134"/>
                  </a:lnTo>
                  <a:lnTo>
                    <a:pt x="195" y="131"/>
                  </a:lnTo>
                  <a:lnTo>
                    <a:pt x="199" y="131"/>
                  </a:lnTo>
                  <a:lnTo>
                    <a:pt x="204" y="126"/>
                  </a:lnTo>
                  <a:lnTo>
                    <a:pt x="208" y="124"/>
                  </a:lnTo>
                  <a:lnTo>
                    <a:pt x="213" y="121"/>
                  </a:lnTo>
                  <a:lnTo>
                    <a:pt x="219" y="117"/>
                  </a:lnTo>
                  <a:lnTo>
                    <a:pt x="223" y="112"/>
                  </a:lnTo>
                  <a:lnTo>
                    <a:pt x="227" y="109"/>
                  </a:lnTo>
                  <a:lnTo>
                    <a:pt x="232" y="105"/>
                  </a:lnTo>
                  <a:lnTo>
                    <a:pt x="237" y="102"/>
                  </a:lnTo>
                  <a:lnTo>
                    <a:pt x="240" y="97"/>
                  </a:lnTo>
                  <a:lnTo>
                    <a:pt x="244" y="92"/>
                  </a:lnTo>
                  <a:lnTo>
                    <a:pt x="248" y="87"/>
                  </a:lnTo>
                  <a:lnTo>
                    <a:pt x="250" y="83"/>
                  </a:lnTo>
                  <a:lnTo>
                    <a:pt x="253" y="78"/>
                  </a:lnTo>
                  <a:lnTo>
                    <a:pt x="256" y="73"/>
                  </a:lnTo>
                  <a:lnTo>
                    <a:pt x="258" y="67"/>
                  </a:lnTo>
                  <a:lnTo>
                    <a:pt x="261" y="62"/>
                  </a:lnTo>
                  <a:lnTo>
                    <a:pt x="261" y="59"/>
                  </a:lnTo>
                  <a:lnTo>
                    <a:pt x="262" y="55"/>
                  </a:lnTo>
                  <a:lnTo>
                    <a:pt x="262" y="53"/>
                  </a:lnTo>
                  <a:lnTo>
                    <a:pt x="263" y="51"/>
                  </a:lnTo>
                  <a:lnTo>
                    <a:pt x="263" y="46"/>
                  </a:lnTo>
                  <a:lnTo>
                    <a:pt x="264" y="41"/>
                  </a:lnTo>
                  <a:lnTo>
                    <a:pt x="264" y="36"/>
                  </a:lnTo>
                  <a:lnTo>
                    <a:pt x="264" y="33"/>
                  </a:lnTo>
                  <a:lnTo>
                    <a:pt x="264" y="29"/>
                  </a:lnTo>
                  <a:lnTo>
                    <a:pt x="264" y="26"/>
                  </a:lnTo>
                  <a:lnTo>
                    <a:pt x="263" y="23"/>
                  </a:lnTo>
                  <a:lnTo>
                    <a:pt x="262" y="20"/>
                  </a:lnTo>
                  <a:lnTo>
                    <a:pt x="261" y="17"/>
                  </a:lnTo>
                  <a:lnTo>
                    <a:pt x="259" y="15"/>
                  </a:lnTo>
                  <a:lnTo>
                    <a:pt x="257" y="10"/>
                  </a:lnTo>
                  <a:lnTo>
                    <a:pt x="255" y="8"/>
                  </a:lnTo>
                  <a:lnTo>
                    <a:pt x="251" y="4"/>
                  </a:lnTo>
                  <a:lnTo>
                    <a:pt x="248" y="3"/>
                  </a:lnTo>
                  <a:lnTo>
                    <a:pt x="244" y="2"/>
                  </a:lnTo>
                  <a:lnTo>
                    <a:pt x="242" y="1"/>
                  </a:lnTo>
                  <a:lnTo>
                    <a:pt x="237" y="1"/>
                  </a:lnTo>
                  <a:lnTo>
                    <a:pt x="235" y="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2" name="Freeform 421"/>
            <p:cNvSpPr>
              <a:spLocks/>
            </p:cNvSpPr>
            <p:nvPr/>
          </p:nvSpPr>
          <p:spPr bwMode="auto">
            <a:xfrm>
              <a:off x="1622" y="1523"/>
              <a:ext cx="52" cy="100"/>
            </a:xfrm>
            <a:custGeom>
              <a:avLst/>
              <a:gdLst>
                <a:gd name="T0" fmla="*/ 0 w 158"/>
                <a:gd name="T1" fmla="*/ 0 h 300"/>
                <a:gd name="T2" fmla="*/ 0 w 158"/>
                <a:gd name="T3" fmla="*/ 0 h 300"/>
                <a:gd name="T4" fmla="*/ 0 w 158"/>
                <a:gd name="T5" fmla="*/ 0 h 300"/>
                <a:gd name="T6" fmla="*/ 0 w 158"/>
                <a:gd name="T7" fmla="*/ 0 h 300"/>
                <a:gd name="T8" fmla="*/ 0 w 158"/>
                <a:gd name="T9" fmla="*/ 0 h 300"/>
                <a:gd name="T10" fmla="*/ 0 w 158"/>
                <a:gd name="T11" fmla="*/ 0 h 300"/>
                <a:gd name="T12" fmla="*/ 0 w 158"/>
                <a:gd name="T13" fmla="*/ 0 h 300"/>
                <a:gd name="T14" fmla="*/ 0 w 158"/>
                <a:gd name="T15" fmla="*/ 0 h 300"/>
                <a:gd name="T16" fmla="*/ 0 w 158"/>
                <a:gd name="T17" fmla="*/ 0 h 300"/>
                <a:gd name="T18" fmla="*/ 0 w 158"/>
                <a:gd name="T19" fmla="*/ 0 h 300"/>
                <a:gd name="T20" fmla="*/ 0 w 158"/>
                <a:gd name="T21" fmla="*/ 0 h 300"/>
                <a:gd name="T22" fmla="*/ 0 w 158"/>
                <a:gd name="T23" fmla="*/ 0 h 300"/>
                <a:gd name="T24" fmla="*/ 0 w 158"/>
                <a:gd name="T25" fmla="*/ 0 h 300"/>
                <a:gd name="T26" fmla="*/ 0 w 158"/>
                <a:gd name="T27" fmla="*/ 0 h 300"/>
                <a:gd name="T28" fmla="*/ 0 w 158"/>
                <a:gd name="T29" fmla="*/ 0 h 300"/>
                <a:gd name="T30" fmla="*/ 0 w 158"/>
                <a:gd name="T31" fmla="*/ 0 h 300"/>
                <a:gd name="T32" fmla="*/ 0 w 158"/>
                <a:gd name="T33" fmla="*/ 0 h 300"/>
                <a:gd name="T34" fmla="*/ 0 w 158"/>
                <a:gd name="T35" fmla="*/ 0 h 300"/>
                <a:gd name="T36" fmla="*/ 0 w 158"/>
                <a:gd name="T37" fmla="*/ 0 h 300"/>
                <a:gd name="T38" fmla="*/ 0 w 158"/>
                <a:gd name="T39" fmla="*/ 0 h 300"/>
                <a:gd name="T40" fmla="*/ 0 w 158"/>
                <a:gd name="T41" fmla="*/ 0 h 300"/>
                <a:gd name="T42" fmla="*/ 0 w 158"/>
                <a:gd name="T43" fmla="*/ 0 h 300"/>
                <a:gd name="T44" fmla="*/ 0 w 158"/>
                <a:gd name="T45" fmla="*/ 0 h 300"/>
                <a:gd name="T46" fmla="*/ 0 w 158"/>
                <a:gd name="T47" fmla="*/ 0 h 300"/>
                <a:gd name="T48" fmla="*/ 0 w 158"/>
                <a:gd name="T49" fmla="*/ 0 h 300"/>
                <a:gd name="T50" fmla="*/ 0 w 158"/>
                <a:gd name="T51" fmla="*/ 0 h 300"/>
                <a:gd name="T52" fmla="*/ 0 w 158"/>
                <a:gd name="T53" fmla="*/ 0 h 300"/>
                <a:gd name="T54" fmla="*/ 0 w 158"/>
                <a:gd name="T55" fmla="*/ 0 h 300"/>
                <a:gd name="T56" fmla="*/ 0 w 158"/>
                <a:gd name="T57" fmla="*/ 0 h 300"/>
                <a:gd name="T58" fmla="*/ 0 w 158"/>
                <a:gd name="T59" fmla="*/ 0 h 300"/>
                <a:gd name="T60" fmla="*/ 0 w 158"/>
                <a:gd name="T61" fmla="*/ 0 h 300"/>
                <a:gd name="T62" fmla="*/ 0 w 158"/>
                <a:gd name="T63" fmla="*/ 0 h 300"/>
                <a:gd name="T64" fmla="*/ 0 w 158"/>
                <a:gd name="T65" fmla="*/ 0 h 300"/>
                <a:gd name="T66" fmla="*/ 0 w 158"/>
                <a:gd name="T67" fmla="*/ 0 h 300"/>
                <a:gd name="T68" fmla="*/ 0 w 158"/>
                <a:gd name="T69" fmla="*/ 0 h 300"/>
                <a:gd name="T70" fmla="*/ 0 w 158"/>
                <a:gd name="T71" fmla="*/ 0 h 300"/>
                <a:gd name="T72" fmla="*/ 0 w 158"/>
                <a:gd name="T73" fmla="*/ 0 h 300"/>
                <a:gd name="T74" fmla="*/ 0 w 158"/>
                <a:gd name="T75" fmla="*/ 0 h 300"/>
                <a:gd name="T76" fmla="*/ 0 w 158"/>
                <a:gd name="T77" fmla="*/ 0 h 300"/>
                <a:gd name="T78" fmla="*/ 0 w 158"/>
                <a:gd name="T79" fmla="*/ 0 h 300"/>
                <a:gd name="T80" fmla="*/ 0 w 158"/>
                <a:gd name="T81" fmla="*/ 0 h 300"/>
                <a:gd name="T82" fmla="*/ 0 w 158"/>
                <a:gd name="T83" fmla="*/ 0 h 300"/>
                <a:gd name="T84" fmla="*/ 0 w 158"/>
                <a:gd name="T85" fmla="*/ 0 h 300"/>
                <a:gd name="T86" fmla="*/ 0 w 158"/>
                <a:gd name="T87" fmla="*/ 0 h 300"/>
                <a:gd name="T88" fmla="*/ 0 w 158"/>
                <a:gd name="T89" fmla="*/ 0 h 300"/>
                <a:gd name="T90" fmla="*/ 0 w 158"/>
                <a:gd name="T91" fmla="*/ 0 h 300"/>
                <a:gd name="T92" fmla="*/ 0 w 158"/>
                <a:gd name="T93" fmla="*/ 0 h 3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8"/>
                <a:gd name="T142" fmla="*/ 0 h 300"/>
                <a:gd name="T143" fmla="*/ 158 w 158"/>
                <a:gd name="T144" fmla="*/ 300 h 30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8" h="300">
                  <a:moveTo>
                    <a:pt x="85" y="51"/>
                  </a:moveTo>
                  <a:lnTo>
                    <a:pt x="85" y="50"/>
                  </a:lnTo>
                  <a:lnTo>
                    <a:pt x="86" y="48"/>
                  </a:lnTo>
                  <a:lnTo>
                    <a:pt x="88" y="44"/>
                  </a:lnTo>
                  <a:lnTo>
                    <a:pt x="92" y="41"/>
                  </a:lnTo>
                  <a:lnTo>
                    <a:pt x="94" y="37"/>
                  </a:lnTo>
                  <a:lnTo>
                    <a:pt x="96" y="35"/>
                  </a:lnTo>
                  <a:lnTo>
                    <a:pt x="98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6" y="23"/>
                  </a:lnTo>
                  <a:lnTo>
                    <a:pt x="109" y="20"/>
                  </a:lnTo>
                  <a:lnTo>
                    <a:pt x="112" y="17"/>
                  </a:lnTo>
                  <a:lnTo>
                    <a:pt x="115" y="14"/>
                  </a:lnTo>
                  <a:lnTo>
                    <a:pt x="118" y="11"/>
                  </a:lnTo>
                  <a:lnTo>
                    <a:pt x="120" y="8"/>
                  </a:lnTo>
                  <a:lnTo>
                    <a:pt x="124" y="6"/>
                  </a:lnTo>
                  <a:lnTo>
                    <a:pt x="126" y="5"/>
                  </a:lnTo>
                  <a:lnTo>
                    <a:pt x="130" y="3"/>
                  </a:lnTo>
                  <a:lnTo>
                    <a:pt x="132" y="1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5" y="0"/>
                  </a:lnTo>
                  <a:lnTo>
                    <a:pt x="147" y="1"/>
                  </a:lnTo>
                  <a:lnTo>
                    <a:pt x="150" y="4"/>
                  </a:lnTo>
                  <a:lnTo>
                    <a:pt x="152" y="6"/>
                  </a:lnTo>
                  <a:lnTo>
                    <a:pt x="155" y="10"/>
                  </a:lnTo>
                  <a:lnTo>
                    <a:pt x="156" y="13"/>
                  </a:lnTo>
                  <a:lnTo>
                    <a:pt x="157" y="17"/>
                  </a:lnTo>
                  <a:lnTo>
                    <a:pt x="157" y="20"/>
                  </a:lnTo>
                  <a:lnTo>
                    <a:pt x="158" y="25"/>
                  </a:lnTo>
                  <a:lnTo>
                    <a:pt x="158" y="30"/>
                  </a:lnTo>
                  <a:lnTo>
                    <a:pt x="158" y="35"/>
                  </a:lnTo>
                  <a:lnTo>
                    <a:pt x="158" y="37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6"/>
                  </a:lnTo>
                  <a:lnTo>
                    <a:pt x="157" y="49"/>
                  </a:lnTo>
                  <a:lnTo>
                    <a:pt x="157" y="51"/>
                  </a:lnTo>
                  <a:lnTo>
                    <a:pt x="156" y="55"/>
                  </a:lnTo>
                  <a:lnTo>
                    <a:pt x="156" y="58"/>
                  </a:lnTo>
                  <a:lnTo>
                    <a:pt x="155" y="61"/>
                  </a:lnTo>
                  <a:lnTo>
                    <a:pt x="155" y="64"/>
                  </a:lnTo>
                  <a:lnTo>
                    <a:pt x="153" y="68"/>
                  </a:lnTo>
                  <a:lnTo>
                    <a:pt x="153" y="70"/>
                  </a:lnTo>
                  <a:lnTo>
                    <a:pt x="152" y="74"/>
                  </a:lnTo>
                  <a:lnTo>
                    <a:pt x="151" y="77"/>
                  </a:lnTo>
                  <a:lnTo>
                    <a:pt x="150" y="80"/>
                  </a:lnTo>
                  <a:lnTo>
                    <a:pt x="150" y="83"/>
                  </a:lnTo>
                  <a:lnTo>
                    <a:pt x="149" y="87"/>
                  </a:lnTo>
                  <a:lnTo>
                    <a:pt x="149" y="89"/>
                  </a:lnTo>
                  <a:lnTo>
                    <a:pt x="147" y="93"/>
                  </a:lnTo>
                  <a:lnTo>
                    <a:pt x="146" y="96"/>
                  </a:lnTo>
                  <a:lnTo>
                    <a:pt x="145" y="99"/>
                  </a:lnTo>
                  <a:lnTo>
                    <a:pt x="144" y="102"/>
                  </a:lnTo>
                  <a:lnTo>
                    <a:pt x="143" y="106"/>
                  </a:lnTo>
                  <a:lnTo>
                    <a:pt x="143" y="108"/>
                  </a:lnTo>
                  <a:lnTo>
                    <a:pt x="141" y="112"/>
                  </a:lnTo>
                  <a:lnTo>
                    <a:pt x="140" y="115"/>
                  </a:lnTo>
                  <a:lnTo>
                    <a:pt x="140" y="119"/>
                  </a:lnTo>
                  <a:lnTo>
                    <a:pt x="139" y="121"/>
                  </a:lnTo>
                  <a:lnTo>
                    <a:pt x="138" y="124"/>
                  </a:lnTo>
                  <a:lnTo>
                    <a:pt x="137" y="127"/>
                  </a:lnTo>
                  <a:lnTo>
                    <a:pt x="136" y="131"/>
                  </a:lnTo>
                  <a:lnTo>
                    <a:pt x="136" y="133"/>
                  </a:lnTo>
                  <a:lnTo>
                    <a:pt x="134" y="137"/>
                  </a:lnTo>
                  <a:lnTo>
                    <a:pt x="134" y="139"/>
                  </a:lnTo>
                  <a:lnTo>
                    <a:pt x="133" y="143"/>
                  </a:lnTo>
                  <a:lnTo>
                    <a:pt x="133" y="145"/>
                  </a:lnTo>
                  <a:lnTo>
                    <a:pt x="131" y="150"/>
                  </a:lnTo>
                  <a:lnTo>
                    <a:pt x="130" y="156"/>
                  </a:lnTo>
                  <a:lnTo>
                    <a:pt x="130" y="159"/>
                  </a:lnTo>
                  <a:lnTo>
                    <a:pt x="128" y="164"/>
                  </a:lnTo>
                  <a:lnTo>
                    <a:pt x="128" y="167"/>
                  </a:lnTo>
                  <a:lnTo>
                    <a:pt x="128" y="172"/>
                  </a:lnTo>
                  <a:lnTo>
                    <a:pt x="128" y="176"/>
                  </a:lnTo>
                  <a:lnTo>
                    <a:pt x="130" y="179"/>
                  </a:lnTo>
                  <a:lnTo>
                    <a:pt x="130" y="182"/>
                  </a:lnTo>
                  <a:lnTo>
                    <a:pt x="130" y="184"/>
                  </a:lnTo>
                  <a:lnTo>
                    <a:pt x="130" y="188"/>
                  </a:lnTo>
                  <a:lnTo>
                    <a:pt x="131" y="191"/>
                  </a:lnTo>
                  <a:lnTo>
                    <a:pt x="131" y="196"/>
                  </a:lnTo>
                  <a:lnTo>
                    <a:pt x="131" y="199"/>
                  </a:lnTo>
                  <a:lnTo>
                    <a:pt x="131" y="204"/>
                  </a:lnTo>
                  <a:lnTo>
                    <a:pt x="132" y="209"/>
                  </a:lnTo>
                  <a:lnTo>
                    <a:pt x="131" y="214"/>
                  </a:lnTo>
                  <a:lnTo>
                    <a:pt x="131" y="218"/>
                  </a:lnTo>
                  <a:lnTo>
                    <a:pt x="131" y="223"/>
                  </a:lnTo>
                  <a:lnTo>
                    <a:pt x="131" y="229"/>
                  </a:lnTo>
                  <a:lnTo>
                    <a:pt x="130" y="234"/>
                  </a:lnTo>
                  <a:lnTo>
                    <a:pt x="130" y="239"/>
                  </a:lnTo>
                  <a:lnTo>
                    <a:pt x="130" y="245"/>
                  </a:lnTo>
                  <a:lnTo>
                    <a:pt x="128" y="249"/>
                  </a:lnTo>
                  <a:lnTo>
                    <a:pt x="127" y="254"/>
                  </a:lnTo>
                  <a:lnTo>
                    <a:pt x="126" y="259"/>
                  </a:lnTo>
                  <a:lnTo>
                    <a:pt x="125" y="264"/>
                  </a:lnTo>
                  <a:lnTo>
                    <a:pt x="123" y="268"/>
                  </a:lnTo>
                  <a:lnTo>
                    <a:pt x="120" y="272"/>
                  </a:lnTo>
                  <a:lnTo>
                    <a:pt x="118" y="277"/>
                  </a:lnTo>
                  <a:lnTo>
                    <a:pt x="115" y="280"/>
                  </a:lnTo>
                  <a:lnTo>
                    <a:pt x="113" y="285"/>
                  </a:lnTo>
                  <a:lnTo>
                    <a:pt x="111" y="287"/>
                  </a:lnTo>
                  <a:lnTo>
                    <a:pt x="107" y="290"/>
                  </a:lnTo>
                  <a:lnTo>
                    <a:pt x="104" y="293"/>
                  </a:lnTo>
                  <a:lnTo>
                    <a:pt x="100" y="296"/>
                  </a:lnTo>
                  <a:lnTo>
                    <a:pt x="95" y="297"/>
                  </a:lnTo>
                  <a:lnTo>
                    <a:pt x="90" y="299"/>
                  </a:lnTo>
                  <a:lnTo>
                    <a:pt x="86" y="299"/>
                  </a:lnTo>
                  <a:lnTo>
                    <a:pt x="81" y="300"/>
                  </a:lnTo>
                  <a:lnTo>
                    <a:pt x="75" y="300"/>
                  </a:lnTo>
                  <a:lnTo>
                    <a:pt x="70" y="299"/>
                  </a:lnTo>
                  <a:lnTo>
                    <a:pt x="66" y="298"/>
                  </a:lnTo>
                  <a:lnTo>
                    <a:pt x="61" y="297"/>
                  </a:lnTo>
                  <a:lnTo>
                    <a:pt x="56" y="294"/>
                  </a:lnTo>
                  <a:lnTo>
                    <a:pt x="51" y="291"/>
                  </a:lnTo>
                  <a:lnTo>
                    <a:pt x="48" y="288"/>
                  </a:lnTo>
                  <a:lnTo>
                    <a:pt x="43" y="285"/>
                  </a:lnTo>
                  <a:lnTo>
                    <a:pt x="40" y="280"/>
                  </a:lnTo>
                  <a:lnTo>
                    <a:pt x="36" y="277"/>
                  </a:lnTo>
                  <a:lnTo>
                    <a:pt x="32" y="272"/>
                  </a:lnTo>
                  <a:lnTo>
                    <a:pt x="30" y="268"/>
                  </a:lnTo>
                  <a:lnTo>
                    <a:pt x="26" y="264"/>
                  </a:lnTo>
                  <a:lnTo>
                    <a:pt x="24" y="259"/>
                  </a:lnTo>
                  <a:lnTo>
                    <a:pt x="22" y="254"/>
                  </a:lnTo>
                  <a:lnTo>
                    <a:pt x="19" y="249"/>
                  </a:lnTo>
                  <a:lnTo>
                    <a:pt x="16" y="243"/>
                  </a:lnTo>
                  <a:lnTo>
                    <a:pt x="13" y="239"/>
                  </a:lnTo>
                  <a:lnTo>
                    <a:pt x="12" y="234"/>
                  </a:lnTo>
                  <a:lnTo>
                    <a:pt x="10" y="229"/>
                  </a:lnTo>
                  <a:lnTo>
                    <a:pt x="9" y="224"/>
                  </a:lnTo>
                  <a:lnTo>
                    <a:pt x="8" y="220"/>
                  </a:lnTo>
                  <a:lnTo>
                    <a:pt x="5" y="215"/>
                  </a:lnTo>
                  <a:lnTo>
                    <a:pt x="5" y="211"/>
                  </a:lnTo>
                  <a:lnTo>
                    <a:pt x="4" y="208"/>
                  </a:lnTo>
                  <a:lnTo>
                    <a:pt x="3" y="204"/>
                  </a:lnTo>
                  <a:lnTo>
                    <a:pt x="2" y="202"/>
                  </a:lnTo>
                  <a:lnTo>
                    <a:pt x="2" y="199"/>
                  </a:lnTo>
                  <a:lnTo>
                    <a:pt x="0" y="196"/>
                  </a:lnTo>
                  <a:lnTo>
                    <a:pt x="85" y="5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3" name="Freeform 422"/>
            <p:cNvSpPr>
              <a:spLocks/>
            </p:cNvSpPr>
            <p:nvPr/>
          </p:nvSpPr>
          <p:spPr bwMode="auto">
            <a:xfrm>
              <a:off x="1806" y="1431"/>
              <a:ext cx="26" cy="101"/>
            </a:xfrm>
            <a:custGeom>
              <a:avLst/>
              <a:gdLst>
                <a:gd name="T0" fmla="*/ 0 w 77"/>
                <a:gd name="T1" fmla="*/ 0 h 301"/>
                <a:gd name="T2" fmla="*/ 0 w 77"/>
                <a:gd name="T3" fmla="*/ 0 h 301"/>
                <a:gd name="T4" fmla="*/ 0 w 77"/>
                <a:gd name="T5" fmla="*/ 0 h 301"/>
                <a:gd name="T6" fmla="*/ 0 w 77"/>
                <a:gd name="T7" fmla="*/ 0 h 301"/>
                <a:gd name="T8" fmla="*/ 0 w 77"/>
                <a:gd name="T9" fmla="*/ 0 h 301"/>
                <a:gd name="T10" fmla="*/ 0 w 77"/>
                <a:gd name="T11" fmla="*/ 0 h 301"/>
                <a:gd name="T12" fmla="*/ 0 w 77"/>
                <a:gd name="T13" fmla="*/ 0 h 301"/>
                <a:gd name="T14" fmla="*/ 0 w 77"/>
                <a:gd name="T15" fmla="*/ 0 h 301"/>
                <a:gd name="T16" fmla="*/ 0 w 77"/>
                <a:gd name="T17" fmla="*/ 0 h 301"/>
                <a:gd name="T18" fmla="*/ 0 w 77"/>
                <a:gd name="T19" fmla="*/ 0 h 301"/>
                <a:gd name="T20" fmla="*/ 0 w 77"/>
                <a:gd name="T21" fmla="*/ 0 h 301"/>
                <a:gd name="T22" fmla="*/ 0 w 77"/>
                <a:gd name="T23" fmla="*/ 0 h 301"/>
                <a:gd name="T24" fmla="*/ 0 w 77"/>
                <a:gd name="T25" fmla="*/ 0 h 301"/>
                <a:gd name="T26" fmla="*/ 0 w 77"/>
                <a:gd name="T27" fmla="*/ 0 h 301"/>
                <a:gd name="T28" fmla="*/ 0 w 77"/>
                <a:gd name="T29" fmla="*/ 0 h 301"/>
                <a:gd name="T30" fmla="*/ 0 w 77"/>
                <a:gd name="T31" fmla="*/ 0 h 301"/>
                <a:gd name="T32" fmla="*/ 0 w 77"/>
                <a:gd name="T33" fmla="*/ 0 h 301"/>
                <a:gd name="T34" fmla="*/ 0 w 77"/>
                <a:gd name="T35" fmla="*/ 0 h 301"/>
                <a:gd name="T36" fmla="*/ 0 w 77"/>
                <a:gd name="T37" fmla="*/ 0 h 301"/>
                <a:gd name="T38" fmla="*/ 0 w 77"/>
                <a:gd name="T39" fmla="*/ 0 h 301"/>
                <a:gd name="T40" fmla="*/ 0 w 77"/>
                <a:gd name="T41" fmla="*/ 0 h 301"/>
                <a:gd name="T42" fmla="*/ 0 w 77"/>
                <a:gd name="T43" fmla="*/ 0 h 301"/>
                <a:gd name="T44" fmla="*/ 0 w 77"/>
                <a:gd name="T45" fmla="*/ 0 h 301"/>
                <a:gd name="T46" fmla="*/ 0 w 77"/>
                <a:gd name="T47" fmla="*/ 0 h 301"/>
                <a:gd name="T48" fmla="*/ 0 w 77"/>
                <a:gd name="T49" fmla="*/ 0 h 301"/>
                <a:gd name="T50" fmla="*/ 0 w 77"/>
                <a:gd name="T51" fmla="*/ 0 h 301"/>
                <a:gd name="T52" fmla="*/ 0 w 77"/>
                <a:gd name="T53" fmla="*/ 0 h 301"/>
                <a:gd name="T54" fmla="*/ 0 w 77"/>
                <a:gd name="T55" fmla="*/ 0 h 301"/>
                <a:gd name="T56" fmla="*/ 0 w 77"/>
                <a:gd name="T57" fmla="*/ 0 h 301"/>
                <a:gd name="T58" fmla="*/ 0 w 77"/>
                <a:gd name="T59" fmla="*/ 0 h 301"/>
                <a:gd name="T60" fmla="*/ 0 w 77"/>
                <a:gd name="T61" fmla="*/ 0 h 301"/>
                <a:gd name="T62" fmla="*/ 0 w 77"/>
                <a:gd name="T63" fmla="*/ 0 h 301"/>
                <a:gd name="T64" fmla="*/ 0 w 77"/>
                <a:gd name="T65" fmla="*/ 0 h 301"/>
                <a:gd name="T66" fmla="*/ 0 w 77"/>
                <a:gd name="T67" fmla="*/ 0 h 301"/>
                <a:gd name="T68" fmla="*/ 0 w 77"/>
                <a:gd name="T69" fmla="*/ 0 h 301"/>
                <a:gd name="T70" fmla="*/ 0 w 77"/>
                <a:gd name="T71" fmla="*/ 0 h 301"/>
                <a:gd name="T72" fmla="*/ 0 w 77"/>
                <a:gd name="T73" fmla="*/ 0 h 301"/>
                <a:gd name="T74" fmla="*/ 0 w 77"/>
                <a:gd name="T75" fmla="*/ 0 h 301"/>
                <a:gd name="T76" fmla="*/ 0 w 77"/>
                <a:gd name="T77" fmla="*/ 0 h 301"/>
                <a:gd name="T78" fmla="*/ 0 w 77"/>
                <a:gd name="T79" fmla="*/ 0 h 301"/>
                <a:gd name="T80" fmla="*/ 0 w 77"/>
                <a:gd name="T81" fmla="*/ 0 h 301"/>
                <a:gd name="T82" fmla="*/ 0 w 77"/>
                <a:gd name="T83" fmla="*/ 0 h 301"/>
                <a:gd name="T84" fmla="*/ 0 w 77"/>
                <a:gd name="T85" fmla="*/ 0 h 301"/>
                <a:gd name="T86" fmla="*/ 0 w 77"/>
                <a:gd name="T87" fmla="*/ 0 h 301"/>
                <a:gd name="T88" fmla="*/ 0 w 77"/>
                <a:gd name="T89" fmla="*/ 0 h 301"/>
                <a:gd name="T90" fmla="*/ 0 w 77"/>
                <a:gd name="T91" fmla="*/ 0 h 301"/>
                <a:gd name="T92" fmla="*/ 0 w 77"/>
                <a:gd name="T93" fmla="*/ 0 h 301"/>
                <a:gd name="T94" fmla="*/ 0 w 77"/>
                <a:gd name="T95" fmla="*/ 0 h 301"/>
                <a:gd name="T96" fmla="*/ 0 w 77"/>
                <a:gd name="T97" fmla="*/ 0 h 301"/>
                <a:gd name="T98" fmla="*/ 0 w 77"/>
                <a:gd name="T99" fmla="*/ 0 h 301"/>
                <a:gd name="T100" fmla="*/ 0 w 77"/>
                <a:gd name="T101" fmla="*/ 0 h 301"/>
                <a:gd name="T102" fmla="*/ 0 w 77"/>
                <a:gd name="T103" fmla="*/ 0 h 301"/>
                <a:gd name="T104" fmla="*/ 0 w 77"/>
                <a:gd name="T105" fmla="*/ 0 h 301"/>
                <a:gd name="T106" fmla="*/ 0 w 77"/>
                <a:gd name="T107" fmla="*/ 0 h 301"/>
                <a:gd name="T108" fmla="*/ 0 w 77"/>
                <a:gd name="T109" fmla="*/ 0 h 301"/>
                <a:gd name="T110" fmla="*/ 0 w 77"/>
                <a:gd name="T111" fmla="*/ 0 h 301"/>
                <a:gd name="T112" fmla="*/ 0 w 77"/>
                <a:gd name="T113" fmla="*/ 0 h 301"/>
                <a:gd name="T114" fmla="*/ 0 w 77"/>
                <a:gd name="T115" fmla="*/ 0 h 301"/>
                <a:gd name="T116" fmla="*/ 0 w 77"/>
                <a:gd name="T117" fmla="*/ 0 h 301"/>
                <a:gd name="T118" fmla="*/ 0 w 77"/>
                <a:gd name="T119" fmla="*/ 0 h 3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"/>
                <a:gd name="T181" fmla="*/ 0 h 301"/>
                <a:gd name="T182" fmla="*/ 77 w 77"/>
                <a:gd name="T183" fmla="*/ 301 h 3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" h="301">
                  <a:moveTo>
                    <a:pt x="77" y="10"/>
                  </a:moveTo>
                  <a:lnTo>
                    <a:pt x="75" y="14"/>
                  </a:lnTo>
                  <a:lnTo>
                    <a:pt x="75" y="18"/>
                  </a:lnTo>
                  <a:lnTo>
                    <a:pt x="74" y="20"/>
                  </a:lnTo>
                  <a:lnTo>
                    <a:pt x="74" y="24"/>
                  </a:lnTo>
                  <a:lnTo>
                    <a:pt x="72" y="27"/>
                  </a:lnTo>
                  <a:lnTo>
                    <a:pt x="71" y="31"/>
                  </a:lnTo>
                  <a:lnTo>
                    <a:pt x="70" y="33"/>
                  </a:lnTo>
                  <a:lnTo>
                    <a:pt x="70" y="38"/>
                  </a:lnTo>
                  <a:lnTo>
                    <a:pt x="69" y="40"/>
                  </a:lnTo>
                  <a:lnTo>
                    <a:pt x="69" y="44"/>
                  </a:lnTo>
                  <a:lnTo>
                    <a:pt x="68" y="46"/>
                  </a:lnTo>
                  <a:lnTo>
                    <a:pt x="68" y="50"/>
                  </a:lnTo>
                  <a:lnTo>
                    <a:pt x="66" y="53"/>
                  </a:lnTo>
                  <a:lnTo>
                    <a:pt x="66" y="57"/>
                  </a:lnTo>
                  <a:lnTo>
                    <a:pt x="65" y="59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4" y="67"/>
                  </a:lnTo>
                  <a:lnTo>
                    <a:pt x="64" y="71"/>
                  </a:lnTo>
                  <a:lnTo>
                    <a:pt x="64" y="75"/>
                  </a:lnTo>
                  <a:lnTo>
                    <a:pt x="64" y="77"/>
                  </a:lnTo>
                  <a:lnTo>
                    <a:pt x="63" y="79"/>
                  </a:lnTo>
                  <a:lnTo>
                    <a:pt x="63" y="83"/>
                  </a:lnTo>
                  <a:lnTo>
                    <a:pt x="63" y="86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95"/>
                  </a:lnTo>
                  <a:lnTo>
                    <a:pt x="62" y="97"/>
                  </a:lnTo>
                  <a:lnTo>
                    <a:pt x="61" y="101"/>
                  </a:lnTo>
                  <a:lnTo>
                    <a:pt x="61" y="103"/>
                  </a:lnTo>
                  <a:lnTo>
                    <a:pt x="61" y="105"/>
                  </a:lnTo>
                  <a:lnTo>
                    <a:pt x="61" y="109"/>
                  </a:lnTo>
                  <a:lnTo>
                    <a:pt x="59" y="115"/>
                  </a:lnTo>
                  <a:lnTo>
                    <a:pt x="59" y="121"/>
                  </a:lnTo>
                  <a:lnTo>
                    <a:pt x="59" y="123"/>
                  </a:lnTo>
                  <a:lnTo>
                    <a:pt x="59" y="126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37"/>
                  </a:lnTo>
                  <a:lnTo>
                    <a:pt x="57" y="143"/>
                  </a:lnTo>
                  <a:lnTo>
                    <a:pt x="57" y="146"/>
                  </a:lnTo>
                  <a:lnTo>
                    <a:pt x="57" y="149"/>
                  </a:lnTo>
                  <a:lnTo>
                    <a:pt x="56" y="153"/>
                  </a:lnTo>
                  <a:lnTo>
                    <a:pt x="56" y="155"/>
                  </a:lnTo>
                  <a:lnTo>
                    <a:pt x="56" y="159"/>
                  </a:lnTo>
                  <a:lnTo>
                    <a:pt x="55" y="161"/>
                  </a:lnTo>
                  <a:lnTo>
                    <a:pt x="55" y="165"/>
                  </a:lnTo>
                  <a:lnTo>
                    <a:pt x="55" y="167"/>
                  </a:lnTo>
                  <a:lnTo>
                    <a:pt x="55" y="171"/>
                  </a:lnTo>
                  <a:lnTo>
                    <a:pt x="53" y="174"/>
                  </a:lnTo>
                  <a:lnTo>
                    <a:pt x="53" y="177"/>
                  </a:lnTo>
                  <a:lnTo>
                    <a:pt x="53" y="180"/>
                  </a:lnTo>
                  <a:lnTo>
                    <a:pt x="52" y="184"/>
                  </a:lnTo>
                  <a:lnTo>
                    <a:pt x="51" y="187"/>
                  </a:lnTo>
                  <a:lnTo>
                    <a:pt x="51" y="190"/>
                  </a:lnTo>
                  <a:lnTo>
                    <a:pt x="50" y="193"/>
                  </a:lnTo>
                  <a:lnTo>
                    <a:pt x="50" y="197"/>
                  </a:lnTo>
                  <a:lnTo>
                    <a:pt x="50" y="200"/>
                  </a:lnTo>
                  <a:lnTo>
                    <a:pt x="49" y="204"/>
                  </a:lnTo>
                  <a:lnTo>
                    <a:pt x="49" y="209"/>
                  </a:lnTo>
                  <a:lnTo>
                    <a:pt x="46" y="213"/>
                  </a:lnTo>
                  <a:lnTo>
                    <a:pt x="45" y="218"/>
                  </a:lnTo>
                  <a:lnTo>
                    <a:pt x="44" y="222"/>
                  </a:lnTo>
                  <a:lnTo>
                    <a:pt x="43" y="225"/>
                  </a:lnTo>
                  <a:lnTo>
                    <a:pt x="42" y="229"/>
                  </a:lnTo>
                  <a:lnTo>
                    <a:pt x="40" y="232"/>
                  </a:lnTo>
                  <a:lnTo>
                    <a:pt x="40" y="235"/>
                  </a:lnTo>
                  <a:lnTo>
                    <a:pt x="40" y="237"/>
                  </a:lnTo>
                  <a:lnTo>
                    <a:pt x="40" y="239"/>
                  </a:lnTo>
                  <a:lnTo>
                    <a:pt x="40" y="243"/>
                  </a:lnTo>
                  <a:lnTo>
                    <a:pt x="40" y="244"/>
                  </a:lnTo>
                  <a:lnTo>
                    <a:pt x="40" y="248"/>
                  </a:lnTo>
                  <a:lnTo>
                    <a:pt x="40" y="249"/>
                  </a:lnTo>
                  <a:lnTo>
                    <a:pt x="42" y="252"/>
                  </a:lnTo>
                  <a:lnTo>
                    <a:pt x="46" y="255"/>
                  </a:lnTo>
                  <a:lnTo>
                    <a:pt x="50" y="257"/>
                  </a:lnTo>
                  <a:lnTo>
                    <a:pt x="55" y="260"/>
                  </a:lnTo>
                  <a:lnTo>
                    <a:pt x="61" y="263"/>
                  </a:lnTo>
                  <a:lnTo>
                    <a:pt x="64" y="265"/>
                  </a:lnTo>
                  <a:lnTo>
                    <a:pt x="66" y="268"/>
                  </a:lnTo>
                  <a:lnTo>
                    <a:pt x="69" y="271"/>
                  </a:lnTo>
                  <a:lnTo>
                    <a:pt x="70" y="276"/>
                  </a:lnTo>
                  <a:lnTo>
                    <a:pt x="70" y="279"/>
                  </a:lnTo>
                  <a:lnTo>
                    <a:pt x="70" y="283"/>
                  </a:lnTo>
                  <a:lnTo>
                    <a:pt x="69" y="287"/>
                  </a:lnTo>
                  <a:lnTo>
                    <a:pt x="68" y="290"/>
                  </a:lnTo>
                  <a:lnTo>
                    <a:pt x="64" y="293"/>
                  </a:lnTo>
                  <a:lnTo>
                    <a:pt x="62" y="296"/>
                  </a:lnTo>
                  <a:lnTo>
                    <a:pt x="58" y="298"/>
                  </a:lnTo>
                  <a:lnTo>
                    <a:pt x="55" y="300"/>
                  </a:lnTo>
                  <a:lnTo>
                    <a:pt x="51" y="301"/>
                  </a:lnTo>
                  <a:lnTo>
                    <a:pt x="48" y="301"/>
                  </a:lnTo>
                  <a:lnTo>
                    <a:pt x="43" y="301"/>
                  </a:lnTo>
                  <a:lnTo>
                    <a:pt x="39" y="299"/>
                  </a:lnTo>
                  <a:lnTo>
                    <a:pt x="33" y="295"/>
                  </a:lnTo>
                  <a:lnTo>
                    <a:pt x="29" y="292"/>
                  </a:lnTo>
                  <a:lnTo>
                    <a:pt x="23" y="289"/>
                  </a:lnTo>
                  <a:lnTo>
                    <a:pt x="18" y="286"/>
                  </a:lnTo>
                  <a:lnTo>
                    <a:pt x="13" y="281"/>
                  </a:lnTo>
                  <a:lnTo>
                    <a:pt x="10" y="277"/>
                  </a:lnTo>
                  <a:lnTo>
                    <a:pt x="6" y="273"/>
                  </a:lnTo>
                  <a:lnTo>
                    <a:pt x="4" y="268"/>
                  </a:lnTo>
                  <a:lnTo>
                    <a:pt x="1" y="262"/>
                  </a:lnTo>
                  <a:lnTo>
                    <a:pt x="1" y="257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0" y="248"/>
                  </a:lnTo>
                  <a:lnTo>
                    <a:pt x="0" y="245"/>
                  </a:lnTo>
                  <a:lnTo>
                    <a:pt x="0" y="242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1" y="232"/>
                  </a:lnTo>
                  <a:lnTo>
                    <a:pt x="1" y="228"/>
                  </a:lnTo>
                  <a:lnTo>
                    <a:pt x="2" y="222"/>
                  </a:lnTo>
                  <a:lnTo>
                    <a:pt x="2" y="216"/>
                  </a:lnTo>
                  <a:lnTo>
                    <a:pt x="4" y="211"/>
                  </a:lnTo>
                  <a:lnTo>
                    <a:pt x="5" y="207"/>
                  </a:lnTo>
                  <a:lnTo>
                    <a:pt x="6" y="205"/>
                  </a:lnTo>
                  <a:lnTo>
                    <a:pt x="6" y="201"/>
                  </a:lnTo>
                  <a:lnTo>
                    <a:pt x="7" y="199"/>
                  </a:lnTo>
                  <a:lnTo>
                    <a:pt x="7" y="196"/>
                  </a:lnTo>
                  <a:lnTo>
                    <a:pt x="8" y="192"/>
                  </a:lnTo>
                  <a:lnTo>
                    <a:pt x="8" y="188"/>
                  </a:lnTo>
                  <a:lnTo>
                    <a:pt x="10" y="185"/>
                  </a:lnTo>
                  <a:lnTo>
                    <a:pt x="11" y="181"/>
                  </a:lnTo>
                  <a:lnTo>
                    <a:pt x="12" y="178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8"/>
                  </a:lnTo>
                  <a:lnTo>
                    <a:pt x="14" y="165"/>
                  </a:lnTo>
                  <a:lnTo>
                    <a:pt x="14" y="162"/>
                  </a:lnTo>
                  <a:lnTo>
                    <a:pt x="15" y="159"/>
                  </a:lnTo>
                  <a:lnTo>
                    <a:pt x="17" y="155"/>
                  </a:lnTo>
                  <a:lnTo>
                    <a:pt x="17" y="153"/>
                  </a:lnTo>
                  <a:lnTo>
                    <a:pt x="18" y="149"/>
                  </a:lnTo>
                  <a:lnTo>
                    <a:pt x="19" y="147"/>
                  </a:lnTo>
                  <a:lnTo>
                    <a:pt x="19" y="145"/>
                  </a:lnTo>
                  <a:lnTo>
                    <a:pt x="20" y="141"/>
                  </a:lnTo>
                  <a:lnTo>
                    <a:pt x="20" y="139"/>
                  </a:lnTo>
                  <a:lnTo>
                    <a:pt x="21" y="135"/>
                  </a:lnTo>
                  <a:lnTo>
                    <a:pt x="24" y="130"/>
                  </a:lnTo>
                  <a:lnTo>
                    <a:pt x="25" y="124"/>
                  </a:lnTo>
                  <a:lnTo>
                    <a:pt x="26" y="118"/>
                  </a:lnTo>
                  <a:lnTo>
                    <a:pt x="29" y="114"/>
                  </a:lnTo>
                  <a:lnTo>
                    <a:pt x="30" y="108"/>
                  </a:lnTo>
                  <a:lnTo>
                    <a:pt x="31" y="103"/>
                  </a:lnTo>
                  <a:lnTo>
                    <a:pt x="33" y="97"/>
                  </a:lnTo>
                  <a:lnTo>
                    <a:pt x="34" y="91"/>
                  </a:lnTo>
                  <a:lnTo>
                    <a:pt x="36" y="86"/>
                  </a:lnTo>
                  <a:lnTo>
                    <a:pt x="38" y="80"/>
                  </a:lnTo>
                  <a:lnTo>
                    <a:pt x="38" y="77"/>
                  </a:lnTo>
                  <a:lnTo>
                    <a:pt x="39" y="75"/>
                  </a:lnTo>
                  <a:lnTo>
                    <a:pt x="40" y="71"/>
                  </a:lnTo>
                  <a:lnTo>
                    <a:pt x="40" y="69"/>
                  </a:lnTo>
                  <a:lnTo>
                    <a:pt x="43" y="63"/>
                  </a:lnTo>
                  <a:lnTo>
                    <a:pt x="44" y="58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49" y="39"/>
                  </a:lnTo>
                  <a:lnTo>
                    <a:pt x="50" y="37"/>
                  </a:lnTo>
                  <a:lnTo>
                    <a:pt x="50" y="33"/>
                  </a:lnTo>
                  <a:lnTo>
                    <a:pt x="51" y="29"/>
                  </a:lnTo>
                  <a:lnTo>
                    <a:pt x="52" y="27"/>
                  </a:lnTo>
                  <a:lnTo>
                    <a:pt x="53" y="24"/>
                  </a:lnTo>
                  <a:lnTo>
                    <a:pt x="55" y="20"/>
                  </a:lnTo>
                  <a:lnTo>
                    <a:pt x="55" y="16"/>
                  </a:lnTo>
                  <a:lnTo>
                    <a:pt x="56" y="13"/>
                  </a:lnTo>
                  <a:lnTo>
                    <a:pt x="57" y="10"/>
                  </a:lnTo>
                  <a:lnTo>
                    <a:pt x="58" y="7"/>
                  </a:lnTo>
                  <a:lnTo>
                    <a:pt x="59" y="2"/>
                  </a:lnTo>
                  <a:lnTo>
                    <a:pt x="63" y="1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2" y="1"/>
                  </a:lnTo>
                  <a:lnTo>
                    <a:pt x="75" y="3"/>
                  </a:lnTo>
                  <a:lnTo>
                    <a:pt x="76" y="7"/>
                  </a:lnTo>
                  <a:lnTo>
                    <a:pt x="77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4" name="Freeform 423"/>
            <p:cNvSpPr>
              <a:spLocks/>
            </p:cNvSpPr>
            <p:nvPr/>
          </p:nvSpPr>
          <p:spPr bwMode="auto">
            <a:xfrm>
              <a:off x="1743" y="1538"/>
              <a:ext cx="64" cy="65"/>
            </a:xfrm>
            <a:custGeom>
              <a:avLst/>
              <a:gdLst>
                <a:gd name="T0" fmla="*/ 0 w 191"/>
                <a:gd name="T1" fmla="*/ 0 h 197"/>
                <a:gd name="T2" fmla="*/ 0 w 191"/>
                <a:gd name="T3" fmla="*/ 0 h 197"/>
                <a:gd name="T4" fmla="*/ 0 w 191"/>
                <a:gd name="T5" fmla="*/ 0 h 197"/>
                <a:gd name="T6" fmla="*/ 0 w 191"/>
                <a:gd name="T7" fmla="*/ 0 h 197"/>
                <a:gd name="T8" fmla="*/ 0 w 191"/>
                <a:gd name="T9" fmla="*/ 0 h 197"/>
                <a:gd name="T10" fmla="*/ 0 w 191"/>
                <a:gd name="T11" fmla="*/ 0 h 197"/>
                <a:gd name="T12" fmla="*/ 0 w 191"/>
                <a:gd name="T13" fmla="*/ 0 h 197"/>
                <a:gd name="T14" fmla="*/ 0 w 191"/>
                <a:gd name="T15" fmla="*/ 0 h 197"/>
                <a:gd name="T16" fmla="*/ 0 w 191"/>
                <a:gd name="T17" fmla="*/ 0 h 197"/>
                <a:gd name="T18" fmla="*/ 0 w 191"/>
                <a:gd name="T19" fmla="*/ 0 h 197"/>
                <a:gd name="T20" fmla="*/ 0 w 191"/>
                <a:gd name="T21" fmla="*/ 0 h 197"/>
                <a:gd name="T22" fmla="*/ 0 w 191"/>
                <a:gd name="T23" fmla="*/ 0 h 197"/>
                <a:gd name="T24" fmla="*/ 0 w 191"/>
                <a:gd name="T25" fmla="*/ 0 h 197"/>
                <a:gd name="T26" fmla="*/ 0 w 191"/>
                <a:gd name="T27" fmla="*/ 0 h 197"/>
                <a:gd name="T28" fmla="*/ 0 w 191"/>
                <a:gd name="T29" fmla="*/ 0 h 197"/>
                <a:gd name="T30" fmla="*/ 0 w 191"/>
                <a:gd name="T31" fmla="*/ 0 h 197"/>
                <a:gd name="T32" fmla="*/ 0 w 191"/>
                <a:gd name="T33" fmla="*/ 0 h 197"/>
                <a:gd name="T34" fmla="*/ 0 w 191"/>
                <a:gd name="T35" fmla="*/ 0 h 197"/>
                <a:gd name="T36" fmla="*/ 0 w 191"/>
                <a:gd name="T37" fmla="*/ 0 h 197"/>
                <a:gd name="T38" fmla="*/ 0 w 191"/>
                <a:gd name="T39" fmla="*/ 0 h 197"/>
                <a:gd name="T40" fmla="*/ 0 w 191"/>
                <a:gd name="T41" fmla="*/ 0 h 197"/>
                <a:gd name="T42" fmla="*/ 0 w 191"/>
                <a:gd name="T43" fmla="*/ 0 h 197"/>
                <a:gd name="T44" fmla="*/ 0 w 191"/>
                <a:gd name="T45" fmla="*/ 0 h 197"/>
                <a:gd name="T46" fmla="*/ 0 w 191"/>
                <a:gd name="T47" fmla="*/ 0 h 197"/>
                <a:gd name="T48" fmla="*/ 0 w 191"/>
                <a:gd name="T49" fmla="*/ 0 h 197"/>
                <a:gd name="T50" fmla="*/ 0 w 191"/>
                <a:gd name="T51" fmla="*/ 0 h 197"/>
                <a:gd name="T52" fmla="*/ 0 w 191"/>
                <a:gd name="T53" fmla="*/ 0 h 197"/>
                <a:gd name="T54" fmla="*/ 0 w 191"/>
                <a:gd name="T55" fmla="*/ 0 h 197"/>
                <a:gd name="T56" fmla="*/ 0 w 191"/>
                <a:gd name="T57" fmla="*/ 0 h 197"/>
                <a:gd name="T58" fmla="*/ 0 w 191"/>
                <a:gd name="T59" fmla="*/ 0 h 197"/>
                <a:gd name="T60" fmla="*/ 0 w 191"/>
                <a:gd name="T61" fmla="*/ 0 h 197"/>
                <a:gd name="T62" fmla="*/ 0 w 191"/>
                <a:gd name="T63" fmla="*/ 0 h 197"/>
                <a:gd name="T64" fmla="*/ 0 w 191"/>
                <a:gd name="T65" fmla="*/ 0 h 197"/>
                <a:gd name="T66" fmla="*/ 0 w 191"/>
                <a:gd name="T67" fmla="*/ 0 h 197"/>
                <a:gd name="T68" fmla="*/ 0 w 191"/>
                <a:gd name="T69" fmla="*/ 0 h 197"/>
                <a:gd name="T70" fmla="*/ 0 w 191"/>
                <a:gd name="T71" fmla="*/ 0 h 197"/>
                <a:gd name="T72" fmla="*/ 0 w 191"/>
                <a:gd name="T73" fmla="*/ 0 h 197"/>
                <a:gd name="T74" fmla="*/ 0 w 191"/>
                <a:gd name="T75" fmla="*/ 0 h 197"/>
                <a:gd name="T76" fmla="*/ 0 w 191"/>
                <a:gd name="T77" fmla="*/ 0 h 197"/>
                <a:gd name="T78" fmla="*/ 0 w 191"/>
                <a:gd name="T79" fmla="*/ 0 h 197"/>
                <a:gd name="T80" fmla="*/ 0 w 191"/>
                <a:gd name="T81" fmla="*/ 0 h 197"/>
                <a:gd name="T82" fmla="*/ 0 w 191"/>
                <a:gd name="T83" fmla="*/ 0 h 197"/>
                <a:gd name="T84" fmla="*/ 0 w 191"/>
                <a:gd name="T85" fmla="*/ 0 h 197"/>
                <a:gd name="T86" fmla="*/ 0 w 191"/>
                <a:gd name="T87" fmla="*/ 0 h 197"/>
                <a:gd name="T88" fmla="*/ 0 w 191"/>
                <a:gd name="T89" fmla="*/ 0 h 197"/>
                <a:gd name="T90" fmla="*/ 0 w 191"/>
                <a:gd name="T91" fmla="*/ 0 h 197"/>
                <a:gd name="T92" fmla="*/ 0 w 191"/>
                <a:gd name="T93" fmla="*/ 0 h 197"/>
                <a:gd name="T94" fmla="*/ 0 w 191"/>
                <a:gd name="T95" fmla="*/ 0 h 197"/>
                <a:gd name="T96" fmla="*/ 0 w 191"/>
                <a:gd name="T97" fmla="*/ 0 h 197"/>
                <a:gd name="T98" fmla="*/ 0 w 191"/>
                <a:gd name="T99" fmla="*/ 0 h 197"/>
                <a:gd name="T100" fmla="*/ 0 w 191"/>
                <a:gd name="T101" fmla="*/ 0 h 197"/>
                <a:gd name="T102" fmla="*/ 0 w 191"/>
                <a:gd name="T103" fmla="*/ 0 h 197"/>
                <a:gd name="T104" fmla="*/ 0 w 191"/>
                <a:gd name="T105" fmla="*/ 0 h 197"/>
                <a:gd name="T106" fmla="*/ 0 w 191"/>
                <a:gd name="T107" fmla="*/ 0 h 197"/>
                <a:gd name="T108" fmla="*/ 0 w 191"/>
                <a:gd name="T109" fmla="*/ 0 h 197"/>
                <a:gd name="T110" fmla="*/ 0 w 191"/>
                <a:gd name="T111" fmla="*/ 0 h 197"/>
                <a:gd name="T112" fmla="*/ 0 w 191"/>
                <a:gd name="T113" fmla="*/ 0 h 197"/>
                <a:gd name="T114" fmla="*/ 0 w 191"/>
                <a:gd name="T115" fmla="*/ 0 h 197"/>
                <a:gd name="T116" fmla="*/ 0 w 191"/>
                <a:gd name="T117" fmla="*/ 0 h 197"/>
                <a:gd name="T118" fmla="*/ 0 w 191"/>
                <a:gd name="T119" fmla="*/ 0 h 197"/>
                <a:gd name="T120" fmla="*/ 0 w 191"/>
                <a:gd name="T121" fmla="*/ 0 h 1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91"/>
                <a:gd name="T184" fmla="*/ 0 h 197"/>
                <a:gd name="T185" fmla="*/ 191 w 191"/>
                <a:gd name="T186" fmla="*/ 197 h 1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91" h="197">
                  <a:moveTo>
                    <a:pt x="190" y="13"/>
                  </a:moveTo>
                  <a:lnTo>
                    <a:pt x="187" y="18"/>
                  </a:lnTo>
                  <a:lnTo>
                    <a:pt x="185" y="22"/>
                  </a:lnTo>
                  <a:lnTo>
                    <a:pt x="182" y="26"/>
                  </a:lnTo>
                  <a:lnTo>
                    <a:pt x="181" y="32"/>
                  </a:lnTo>
                  <a:lnTo>
                    <a:pt x="177" y="35"/>
                  </a:lnTo>
                  <a:lnTo>
                    <a:pt x="176" y="40"/>
                  </a:lnTo>
                  <a:lnTo>
                    <a:pt x="172" y="44"/>
                  </a:lnTo>
                  <a:lnTo>
                    <a:pt x="171" y="49"/>
                  </a:lnTo>
                  <a:lnTo>
                    <a:pt x="168" y="52"/>
                  </a:lnTo>
                  <a:lnTo>
                    <a:pt x="166" y="56"/>
                  </a:lnTo>
                  <a:lnTo>
                    <a:pt x="163" y="59"/>
                  </a:lnTo>
                  <a:lnTo>
                    <a:pt x="162" y="63"/>
                  </a:lnTo>
                  <a:lnTo>
                    <a:pt x="158" y="66"/>
                  </a:lnTo>
                  <a:lnTo>
                    <a:pt x="157" y="70"/>
                  </a:lnTo>
                  <a:lnTo>
                    <a:pt x="155" y="73"/>
                  </a:lnTo>
                  <a:lnTo>
                    <a:pt x="152" y="77"/>
                  </a:lnTo>
                  <a:lnTo>
                    <a:pt x="150" y="81"/>
                  </a:lnTo>
                  <a:lnTo>
                    <a:pt x="147" y="83"/>
                  </a:lnTo>
                  <a:lnTo>
                    <a:pt x="145" y="86"/>
                  </a:lnTo>
                  <a:lnTo>
                    <a:pt x="143" y="90"/>
                  </a:lnTo>
                  <a:lnTo>
                    <a:pt x="140" y="92"/>
                  </a:lnTo>
                  <a:lnTo>
                    <a:pt x="138" y="96"/>
                  </a:lnTo>
                  <a:lnTo>
                    <a:pt x="134" y="100"/>
                  </a:lnTo>
                  <a:lnTo>
                    <a:pt x="133" y="102"/>
                  </a:lnTo>
                  <a:lnTo>
                    <a:pt x="130" y="104"/>
                  </a:lnTo>
                  <a:lnTo>
                    <a:pt x="127" y="108"/>
                  </a:lnTo>
                  <a:lnTo>
                    <a:pt x="124" y="110"/>
                  </a:lnTo>
                  <a:lnTo>
                    <a:pt x="121" y="114"/>
                  </a:lnTo>
                  <a:lnTo>
                    <a:pt x="118" y="116"/>
                  </a:lnTo>
                  <a:lnTo>
                    <a:pt x="114" y="120"/>
                  </a:lnTo>
                  <a:lnTo>
                    <a:pt x="112" y="123"/>
                  </a:lnTo>
                  <a:lnTo>
                    <a:pt x="108" y="126"/>
                  </a:lnTo>
                  <a:lnTo>
                    <a:pt x="102" y="130"/>
                  </a:lnTo>
                  <a:lnTo>
                    <a:pt x="98" y="135"/>
                  </a:lnTo>
                  <a:lnTo>
                    <a:pt x="92" y="140"/>
                  </a:lnTo>
                  <a:lnTo>
                    <a:pt x="87" y="145"/>
                  </a:lnTo>
                  <a:lnTo>
                    <a:pt x="81" y="149"/>
                  </a:lnTo>
                  <a:lnTo>
                    <a:pt x="75" y="154"/>
                  </a:lnTo>
                  <a:lnTo>
                    <a:pt x="70" y="159"/>
                  </a:lnTo>
                  <a:lnTo>
                    <a:pt x="66" y="164"/>
                  </a:lnTo>
                  <a:lnTo>
                    <a:pt x="62" y="165"/>
                  </a:lnTo>
                  <a:lnTo>
                    <a:pt x="58" y="168"/>
                  </a:lnTo>
                  <a:lnTo>
                    <a:pt x="56" y="170"/>
                  </a:lnTo>
                  <a:lnTo>
                    <a:pt x="53" y="172"/>
                  </a:lnTo>
                  <a:lnTo>
                    <a:pt x="50" y="173"/>
                  </a:lnTo>
                  <a:lnTo>
                    <a:pt x="47" y="177"/>
                  </a:lnTo>
                  <a:lnTo>
                    <a:pt x="44" y="178"/>
                  </a:lnTo>
                  <a:lnTo>
                    <a:pt x="42" y="180"/>
                  </a:lnTo>
                  <a:lnTo>
                    <a:pt x="38" y="183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29" y="188"/>
                  </a:lnTo>
                  <a:lnTo>
                    <a:pt x="25" y="190"/>
                  </a:lnTo>
                  <a:lnTo>
                    <a:pt x="22" y="192"/>
                  </a:lnTo>
                  <a:lnTo>
                    <a:pt x="19" y="194"/>
                  </a:lnTo>
                  <a:lnTo>
                    <a:pt x="16" y="197"/>
                  </a:lnTo>
                  <a:lnTo>
                    <a:pt x="11" y="197"/>
                  </a:lnTo>
                  <a:lnTo>
                    <a:pt x="6" y="197"/>
                  </a:lnTo>
                  <a:lnTo>
                    <a:pt x="3" y="193"/>
                  </a:lnTo>
                  <a:lnTo>
                    <a:pt x="2" y="191"/>
                  </a:lnTo>
                  <a:lnTo>
                    <a:pt x="0" y="187"/>
                  </a:lnTo>
                  <a:lnTo>
                    <a:pt x="0" y="184"/>
                  </a:lnTo>
                  <a:lnTo>
                    <a:pt x="3" y="179"/>
                  </a:lnTo>
                  <a:lnTo>
                    <a:pt x="7" y="177"/>
                  </a:lnTo>
                  <a:lnTo>
                    <a:pt x="12" y="173"/>
                  </a:lnTo>
                  <a:lnTo>
                    <a:pt x="18" y="170"/>
                  </a:lnTo>
                  <a:lnTo>
                    <a:pt x="23" y="166"/>
                  </a:lnTo>
                  <a:lnTo>
                    <a:pt x="28" y="164"/>
                  </a:lnTo>
                  <a:lnTo>
                    <a:pt x="32" y="159"/>
                  </a:lnTo>
                  <a:lnTo>
                    <a:pt x="36" y="156"/>
                  </a:lnTo>
                  <a:lnTo>
                    <a:pt x="41" y="153"/>
                  </a:lnTo>
                  <a:lnTo>
                    <a:pt x="45" y="149"/>
                  </a:lnTo>
                  <a:lnTo>
                    <a:pt x="48" y="145"/>
                  </a:lnTo>
                  <a:lnTo>
                    <a:pt x="51" y="141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4" y="129"/>
                  </a:lnTo>
                  <a:lnTo>
                    <a:pt x="68" y="124"/>
                  </a:lnTo>
                  <a:lnTo>
                    <a:pt x="73" y="120"/>
                  </a:lnTo>
                  <a:lnTo>
                    <a:pt x="79" y="115"/>
                  </a:lnTo>
                  <a:lnTo>
                    <a:pt x="81" y="111"/>
                  </a:lnTo>
                  <a:lnTo>
                    <a:pt x="86" y="108"/>
                  </a:lnTo>
                  <a:lnTo>
                    <a:pt x="89" y="104"/>
                  </a:lnTo>
                  <a:lnTo>
                    <a:pt x="93" y="102"/>
                  </a:lnTo>
                  <a:lnTo>
                    <a:pt x="95" y="98"/>
                  </a:lnTo>
                  <a:lnTo>
                    <a:pt x="99" y="95"/>
                  </a:lnTo>
                  <a:lnTo>
                    <a:pt x="104" y="92"/>
                  </a:lnTo>
                  <a:lnTo>
                    <a:pt x="107" y="89"/>
                  </a:lnTo>
                  <a:lnTo>
                    <a:pt x="109" y="85"/>
                  </a:lnTo>
                  <a:lnTo>
                    <a:pt x="113" y="83"/>
                  </a:lnTo>
                  <a:lnTo>
                    <a:pt x="117" y="79"/>
                  </a:lnTo>
                  <a:lnTo>
                    <a:pt x="119" y="77"/>
                  </a:lnTo>
                  <a:lnTo>
                    <a:pt x="122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32" y="65"/>
                  </a:lnTo>
                  <a:lnTo>
                    <a:pt x="134" y="60"/>
                  </a:lnTo>
                  <a:lnTo>
                    <a:pt x="138" y="58"/>
                  </a:lnTo>
                  <a:lnTo>
                    <a:pt x="140" y="54"/>
                  </a:lnTo>
                  <a:lnTo>
                    <a:pt x="144" y="51"/>
                  </a:lnTo>
                  <a:lnTo>
                    <a:pt x="146" y="47"/>
                  </a:lnTo>
                  <a:lnTo>
                    <a:pt x="149" y="45"/>
                  </a:lnTo>
                  <a:lnTo>
                    <a:pt x="151" y="41"/>
                  </a:lnTo>
                  <a:lnTo>
                    <a:pt x="155" y="38"/>
                  </a:lnTo>
                  <a:lnTo>
                    <a:pt x="157" y="34"/>
                  </a:lnTo>
                  <a:lnTo>
                    <a:pt x="159" y="31"/>
                  </a:lnTo>
                  <a:lnTo>
                    <a:pt x="162" y="26"/>
                  </a:lnTo>
                  <a:lnTo>
                    <a:pt x="164" y="22"/>
                  </a:lnTo>
                  <a:lnTo>
                    <a:pt x="166" y="18"/>
                  </a:lnTo>
                  <a:lnTo>
                    <a:pt x="170" y="14"/>
                  </a:lnTo>
                  <a:lnTo>
                    <a:pt x="172" y="9"/>
                  </a:lnTo>
                  <a:lnTo>
                    <a:pt x="175" y="6"/>
                  </a:lnTo>
                  <a:lnTo>
                    <a:pt x="177" y="2"/>
                  </a:lnTo>
                  <a:lnTo>
                    <a:pt x="181" y="1"/>
                  </a:lnTo>
                  <a:lnTo>
                    <a:pt x="183" y="0"/>
                  </a:lnTo>
                  <a:lnTo>
                    <a:pt x="187" y="1"/>
                  </a:lnTo>
                  <a:lnTo>
                    <a:pt x="189" y="3"/>
                  </a:lnTo>
                  <a:lnTo>
                    <a:pt x="191" y="6"/>
                  </a:lnTo>
                  <a:lnTo>
                    <a:pt x="191" y="9"/>
                  </a:lnTo>
                  <a:lnTo>
                    <a:pt x="19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5" name="Freeform 424"/>
            <p:cNvSpPr>
              <a:spLocks/>
            </p:cNvSpPr>
            <p:nvPr/>
          </p:nvSpPr>
          <p:spPr bwMode="auto">
            <a:xfrm>
              <a:off x="1781" y="1602"/>
              <a:ext cx="17" cy="105"/>
            </a:xfrm>
            <a:custGeom>
              <a:avLst/>
              <a:gdLst>
                <a:gd name="T0" fmla="*/ 0 w 52"/>
                <a:gd name="T1" fmla="*/ 0 h 316"/>
                <a:gd name="T2" fmla="*/ 0 w 52"/>
                <a:gd name="T3" fmla="*/ 0 h 316"/>
                <a:gd name="T4" fmla="*/ 0 w 52"/>
                <a:gd name="T5" fmla="*/ 0 h 316"/>
                <a:gd name="T6" fmla="*/ 0 w 52"/>
                <a:gd name="T7" fmla="*/ 0 h 316"/>
                <a:gd name="T8" fmla="*/ 0 w 52"/>
                <a:gd name="T9" fmla="*/ 0 h 316"/>
                <a:gd name="T10" fmla="*/ 0 w 52"/>
                <a:gd name="T11" fmla="*/ 0 h 316"/>
                <a:gd name="T12" fmla="*/ 0 w 52"/>
                <a:gd name="T13" fmla="*/ 0 h 316"/>
                <a:gd name="T14" fmla="*/ 0 w 52"/>
                <a:gd name="T15" fmla="*/ 0 h 316"/>
                <a:gd name="T16" fmla="*/ 0 w 52"/>
                <a:gd name="T17" fmla="*/ 0 h 316"/>
                <a:gd name="T18" fmla="*/ 0 w 52"/>
                <a:gd name="T19" fmla="*/ 0 h 316"/>
                <a:gd name="T20" fmla="*/ 0 w 52"/>
                <a:gd name="T21" fmla="*/ 0 h 316"/>
                <a:gd name="T22" fmla="*/ 0 w 52"/>
                <a:gd name="T23" fmla="*/ 0 h 316"/>
                <a:gd name="T24" fmla="*/ 0 w 52"/>
                <a:gd name="T25" fmla="*/ 0 h 316"/>
                <a:gd name="T26" fmla="*/ 0 w 52"/>
                <a:gd name="T27" fmla="*/ 0 h 316"/>
                <a:gd name="T28" fmla="*/ 0 w 52"/>
                <a:gd name="T29" fmla="*/ 0 h 316"/>
                <a:gd name="T30" fmla="*/ 0 w 52"/>
                <a:gd name="T31" fmla="*/ 0 h 316"/>
                <a:gd name="T32" fmla="*/ 0 w 52"/>
                <a:gd name="T33" fmla="*/ 0 h 316"/>
                <a:gd name="T34" fmla="*/ 0 w 52"/>
                <a:gd name="T35" fmla="*/ 0 h 316"/>
                <a:gd name="T36" fmla="*/ 0 w 52"/>
                <a:gd name="T37" fmla="*/ 0 h 316"/>
                <a:gd name="T38" fmla="*/ 0 w 52"/>
                <a:gd name="T39" fmla="*/ 0 h 316"/>
                <a:gd name="T40" fmla="*/ 0 w 52"/>
                <a:gd name="T41" fmla="*/ 0 h 316"/>
                <a:gd name="T42" fmla="*/ 0 w 52"/>
                <a:gd name="T43" fmla="*/ 0 h 316"/>
                <a:gd name="T44" fmla="*/ 0 w 52"/>
                <a:gd name="T45" fmla="*/ 0 h 316"/>
                <a:gd name="T46" fmla="*/ 0 w 52"/>
                <a:gd name="T47" fmla="*/ 0 h 316"/>
                <a:gd name="T48" fmla="*/ 0 w 52"/>
                <a:gd name="T49" fmla="*/ 0 h 316"/>
                <a:gd name="T50" fmla="*/ 0 w 52"/>
                <a:gd name="T51" fmla="*/ 0 h 316"/>
                <a:gd name="T52" fmla="*/ 0 w 52"/>
                <a:gd name="T53" fmla="*/ 0 h 316"/>
                <a:gd name="T54" fmla="*/ 0 w 52"/>
                <a:gd name="T55" fmla="*/ 0 h 316"/>
                <a:gd name="T56" fmla="*/ 0 w 52"/>
                <a:gd name="T57" fmla="*/ 0 h 316"/>
                <a:gd name="T58" fmla="*/ 0 w 52"/>
                <a:gd name="T59" fmla="*/ 0 h 316"/>
                <a:gd name="T60" fmla="*/ 0 w 52"/>
                <a:gd name="T61" fmla="*/ 0 h 316"/>
                <a:gd name="T62" fmla="*/ 0 w 52"/>
                <a:gd name="T63" fmla="*/ 0 h 316"/>
                <a:gd name="T64" fmla="*/ 0 w 52"/>
                <a:gd name="T65" fmla="*/ 0 h 316"/>
                <a:gd name="T66" fmla="*/ 0 w 52"/>
                <a:gd name="T67" fmla="*/ 0 h 316"/>
                <a:gd name="T68" fmla="*/ 0 w 52"/>
                <a:gd name="T69" fmla="*/ 0 h 316"/>
                <a:gd name="T70" fmla="*/ 0 w 52"/>
                <a:gd name="T71" fmla="*/ 0 h 316"/>
                <a:gd name="T72" fmla="*/ 0 w 52"/>
                <a:gd name="T73" fmla="*/ 0 h 316"/>
                <a:gd name="T74" fmla="*/ 0 w 52"/>
                <a:gd name="T75" fmla="*/ 0 h 316"/>
                <a:gd name="T76" fmla="*/ 0 w 52"/>
                <a:gd name="T77" fmla="*/ 0 h 316"/>
                <a:gd name="T78" fmla="*/ 0 w 52"/>
                <a:gd name="T79" fmla="*/ 0 h 316"/>
                <a:gd name="T80" fmla="*/ 0 w 52"/>
                <a:gd name="T81" fmla="*/ 0 h 316"/>
                <a:gd name="T82" fmla="*/ 0 w 52"/>
                <a:gd name="T83" fmla="*/ 0 h 316"/>
                <a:gd name="T84" fmla="*/ 0 w 52"/>
                <a:gd name="T85" fmla="*/ 0 h 316"/>
                <a:gd name="T86" fmla="*/ 0 w 52"/>
                <a:gd name="T87" fmla="*/ 0 h 316"/>
                <a:gd name="T88" fmla="*/ 0 w 52"/>
                <a:gd name="T89" fmla="*/ 0 h 316"/>
                <a:gd name="T90" fmla="*/ 0 w 52"/>
                <a:gd name="T91" fmla="*/ 0 h 31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2"/>
                <a:gd name="T139" fmla="*/ 0 h 316"/>
                <a:gd name="T140" fmla="*/ 52 w 52"/>
                <a:gd name="T141" fmla="*/ 316 h 31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2" h="316">
                  <a:moveTo>
                    <a:pt x="36" y="4"/>
                  </a:moveTo>
                  <a:lnTo>
                    <a:pt x="31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11"/>
                  </a:lnTo>
                  <a:lnTo>
                    <a:pt x="11" y="14"/>
                  </a:lnTo>
                  <a:lnTo>
                    <a:pt x="8" y="19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1" y="36"/>
                  </a:lnTo>
                  <a:lnTo>
                    <a:pt x="1" y="39"/>
                  </a:lnTo>
                  <a:lnTo>
                    <a:pt x="1" y="42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1" y="56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6"/>
                  </a:lnTo>
                  <a:lnTo>
                    <a:pt x="1" y="70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1" y="81"/>
                  </a:lnTo>
                  <a:lnTo>
                    <a:pt x="1" y="84"/>
                  </a:lnTo>
                  <a:lnTo>
                    <a:pt x="1" y="88"/>
                  </a:lnTo>
                  <a:lnTo>
                    <a:pt x="1" y="91"/>
                  </a:lnTo>
                  <a:lnTo>
                    <a:pt x="1" y="95"/>
                  </a:lnTo>
                  <a:lnTo>
                    <a:pt x="1" y="100"/>
                  </a:lnTo>
                  <a:lnTo>
                    <a:pt x="1" y="103"/>
                  </a:lnTo>
                  <a:lnTo>
                    <a:pt x="2" y="108"/>
                  </a:lnTo>
                  <a:lnTo>
                    <a:pt x="2" y="113"/>
                  </a:lnTo>
                  <a:lnTo>
                    <a:pt x="2" y="117"/>
                  </a:lnTo>
                  <a:lnTo>
                    <a:pt x="2" y="122"/>
                  </a:lnTo>
                  <a:lnTo>
                    <a:pt x="2" y="127"/>
                  </a:lnTo>
                  <a:lnTo>
                    <a:pt x="2" y="132"/>
                  </a:lnTo>
                  <a:lnTo>
                    <a:pt x="4" y="138"/>
                  </a:lnTo>
                  <a:lnTo>
                    <a:pt x="4" y="142"/>
                  </a:lnTo>
                  <a:lnTo>
                    <a:pt x="4" y="148"/>
                  </a:lnTo>
                  <a:lnTo>
                    <a:pt x="4" y="152"/>
                  </a:lnTo>
                  <a:lnTo>
                    <a:pt x="5" y="154"/>
                  </a:lnTo>
                  <a:lnTo>
                    <a:pt x="5" y="158"/>
                  </a:lnTo>
                  <a:lnTo>
                    <a:pt x="6" y="161"/>
                  </a:lnTo>
                  <a:lnTo>
                    <a:pt x="6" y="164"/>
                  </a:lnTo>
                  <a:lnTo>
                    <a:pt x="6" y="167"/>
                  </a:lnTo>
                  <a:lnTo>
                    <a:pt x="6" y="171"/>
                  </a:lnTo>
                  <a:lnTo>
                    <a:pt x="6" y="173"/>
                  </a:lnTo>
                  <a:lnTo>
                    <a:pt x="6" y="177"/>
                  </a:lnTo>
                  <a:lnTo>
                    <a:pt x="7" y="180"/>
                  </a:lnTo>
                  <a:lnTo>
                    <a:pt x="7" y="184"/>
                  </a:lnTo>
                  <a:lnTo>
                    <a:pt x="8" y="189"/>
                  </a:lnTo>
                  <a:lnTo>
                    <a:pt x="8" y="191"/>
                  </a:lnTo>
                  <a:lnTo>
                    <a:pt x="9" y="196"/>
                  </a:lnTo>
                  <a:lnTo>
                    <a:pt x="9" y="199"/>
                  </a:lnTo>
                  <a:lnTo>
                    <a:pt x="11" y="204"/>
                  </a:lnTo>
                  <a:lnTo>
                    <a:pt x="11" y="208"/>
                  </a:lnTo>
                  <a:lnTo>
                    <a:pt x="11" y="211"/>
                  </a:lnTo>
                  <a:lnTo>
                    <a:pt x="12" y="216"/>
                  </a:lnTo>
                  <a:lnTo>
                    <a:pt x="13" y="221"/>
                  </a:lnTo>
                  <a:lnTo>
                    <a:pt x="13" y="224"/>
                  </a:lnTo>
                  <a:lnTo>
                    <a:pt x="14" y="229"/>
                  </a:lnTo>
                  <a:lnTo>
                    <a:pt x="14" y="233"/>
                  </a:lnTo>
                  <a:lnTo>
                    <a:pt x="15" y="236"/>
                  </a:lnTo>
                  <a:lnTo>
                    <a:pt x="15" y="240"/>
                  </a:lnTo>
                  <a:lnTo>
                    <a:pt x="15" y="243"/>
                  </a:lnTo>
                  <a:lnTo>
                    <a:pt x="17" y="247"/>
                  </a:lnTo>
                  <a:lnTo>
                    <a:pt x="18" y="250"/>
                  </a:lnTo>
                  <a:lnTo>
                    <a:pt x="18" y="254"/>
                  </a:lnTo>
                  <a:lnTo>
                    <a:pt x="19" y="256"/>
                  </a:lnTo>
                  <a:lnTo>
                    <a:pt x="20" y="260"/>
                  </a:lnTo>
                  <a:lnTo>
                    <a:pt x="20" y="263"/>
                  </a:lnTo>
                  <a:lnTo>
                    <a:pt x="23" y="268"/>
                  </a:lnTo>
                  <a:lnTo>
                    <a:pt x="24" y="274"/>
                  </a:lnTo>
                  <a:lnTo>
                    <a:pt x="25" y="279"/>
                  </a:lnTo>
                  <a:lnTo>
                    <a:pt x="27" y="284"/>
                  </a:lnTo>
                  <a:lnTo>
                    <a:pt x="28" y="287"/>
                  </a:lnTo>
                  <a:lnTo>
                    <a:pt x="31" y="291"/>
                  </a:lnTo>
                  <a:lnTo>
                    <a:pt x="32" y="294"/>
                  </a:lnTo>
                  <a:lnTo>
                    <a:pt x="33" y="297"/>
                  </a:lnTo>
                  <a:lnTo>
                    <a:pt x="36" y="299"/>
                  </a:lnTo>
                  <a:lnTo>
                    <a:pt x="37" y="303"/>
                  </a:lnTo>
                  <a:lnTo>
                    <a:pt x="39" y="306"/>
                  </a:lnTo>
                  <a:lnTo>
                    <a:pt x="43" y="310"/>
                  </a:lnTo>
                  <a:lnTo>
                    <a:pt x="44" y="311"/>
                  </a:lnTo>
                  <a:lnTo>
                    <a:pt x="47" y="313"/>
                  </a:lnTo>
                  <a:lnTo>
                    <a:pt x="50" y="314"/>
                  </a:lnTo>
                  <a:lnTo>
                    <a:pt x="52" y="316"/>
                  </a:lnTo>
                  <a:lnTo>
                    <a:pt x="52" y="170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6" name="Freeform 425"/>
            <p:cNvSpPr>
              <a:spLocks/>
            </p:cNvSpPr>
            <p:nvPr/>
          </p:nvSpPr>
          <p:spPr bwMode="auto">
            <a:xfrm>
              <a:off x="1791" y="1597"/>
              <a:ext cx="22" cy="117"/>
            </a:xfrm>
            <a:custGeom>
              <a:avLst/>
              <a:gdLst>
                <a:gd name="T0" fmla="*/ 0 w 65"/>
                <a:gd name="T1" fmla="*/ 0 h 350"/>
                <a:gd name="T2" fmla="*/ 0 w 65"/>
                <a:gd name="T3" fmla="*/ 0 h 350"/>
                <a:gd name="T4" fmla="*/ 0 w 65"/>
                <a:gd name="T5" fmla="*/ 0 h 350"/>
                <a:gd name="T6" fmla="*/ 0 w 65"/>
                <a:gd name="T7" fmla="*/ 0 h 350"/>
                <a:gd name="T8" fmla="*/ 0 w 65"/>
                <a:gd name="T9" fmla="*/ 0 h 350"/>
                <a:gd name="T10" fmla="*/ 0 w 65"/>
                <a:gd name="T11" fmla="*/ 0 h 350"/>
                <a:gd name="T12" fmla="*/ 0 w 65"/>
                <a:gd name="T13" fmla="*/ 0 h 350"/>
                <a:gd name="T14" fmla="*/ 0 w 65"/>
                <a:gd name="T15" fmla="*/ 0 h 350"/>
                <a:gd name="T16" fmla="*/ 0 w 65"/>
                <a:gd name="T17" fmla="*/ 0 h 350"/>
                <a:gd name="T18" fmla="*/ 0 w 65"/>
                <a:gd name="T19" fmla="*/ 0 h 350"/>
                <a:gd name="T20" fmla="*/ 0 w 65"/>
                <a:gd name="T21" fmla="*/ 0 h 350"/>
                <a:gd name="T22" fmla="*/ 0 w 65"/>
                <a:gd name="T23" fmla="*/ 0 h 350"/>
                <a:gd name="T24" fmla="*/ 0 w 65"/>
                <a:gd name="T25" fmla="*/ 0 h 350"/>
                <a:gd name="T26" fmla="*/ 0 w 65"/>
                <a:gd name="T27" fmla="*/ 0 h 350"/>
                <a:gd name="T28" fmla="*/ 0 w 65"/>
                <a:gd name="T29" fmla="*/ 0 h 350"/>
                <a:gd name="T30" fmla="*/ 0 w 65"/>
                <a:gd name="T31" fmla="*/ 0 h 350"/>
                <a:gd name="T32" fmla="*/ 0 w 65"/>
                <a:gd name="T33" fmla="*/ 0 h 350"/>
                <a:gd name="T34" fmla="*/ 0 w 65"/>
                <a:gd name="T35" fmla="*/ 0 h 350"/>
                <a:gd name="T36" fmla="*/ 0 w 65"/>
                <a:gd name="T37" fmla="*/ 0 h 350"/>
                <a:gd name="T38" fmla="*/ 0 w 65"/>
                <a:gd name="T39" fmla="*/ 0 h 350"/>
                <a:gd name="T40" fmla="*/ 0 w 65"/>
                <a:gd name="T41" fmla="*/ 0 h 350"/>
                <a:gd name="T42" fmla="*/ 0 w 65"/>
                <a:gd name="T43" fmla="*/ 0 h 350"/>
                <a:gd name="T44" fmla="*/ 0 w 65"/>
                <a:gd name="T45" fmla="*/ 0 h 350"/>
                <a:gd name="T46" fmla="*/ 0 w 65"/>
                <a:gd name="T47" fmla="*/ 0 h 350"/>
                <a:gd name="T48" fmla="*/ 0 w 65"/>
                <a:gd name="T49" fmla="*/ 0 h 350"/>
                <a:gd name="T50" fmla="*/ 0 w 65"/>
                <a:gd name="T51" fmla="*/ 0 h 350"/>
                <a:gd name="T52" fmla="*/ 0 w 65"/>
                <a:gd name="T53" fmla="*/ 0 h 350"/>
                <a:gd name="T54" fmla="*/ 0 w 65"/>
                <a:gd name="T55" fmla="*/ 0 h 350"/>
                <a:gd name="T56" fmla="*/ 0 w 65"/>
                <a:gd name="T57" fmla="*/ 0 h 350"/>
                <a:gd name="T58" fmla="*/ 0 w 65"/>
                <a:gd name="T59" fmla="*/ 0 h 350"/>
                <a:gd name="T60" fmla="*/ 0 w 65"/>
                <a:gd name="T61" fmla="*/ 0 h 350"/>
                <a:gd name="T62" fmla="*/ 0 w 65"/>
                <a:gd name="T63" fmla="*/ 0 h 350"/>
                <a:gd name="T64" fmla="*/ 0 w 65"/>
                <a:gd name="T65" fmla="*/ 0 h 350"/>
                <a:gd name="T66" fmla="*/ 0 w 65"/>
                <a:gd name="T67" fmla="*/ 0 h 350"/>
                <a:gd name="T68" fmla="*/ 0 w 65"/>
                <a:gd name="T69" fmla="*/ 0 h 350"/>
                <a:gd name="T70" fmla="*/ 0 w 65"/>
                <a:gd name="T71" fmla="*/ 0 h 350"/>
                <a:gd name="T72" fmla="*/ 0 w 65"/>
                <a:gd name="T73" fmla="*/ 0 h 350"/>
                <a:gd name="T74" fmla="*/ 0 w 65"/>
                <a:gd name="T75" fmla="*/ 0 h 350"/>
                <a:gd name="T76" fmla="*/ 0 w 65"/>
                <a:gd name="T77" fmla="*/ 0 h 350"/>
                <a:gd name="T78" fmla="*/ 0 w 65"/>
                <a:gd name="T79" fmla="*/ 0 h 350"/>
                <a:gd name="T80" fmla="*/ 0 w 65"/>
                <a:gd name="T81" fmla="*/ 0 h 350"/>
                <a:gd name="T82" fmla="*/ 0 w 65"/>
                <a:gd name="T83" fmla="*/ 0 h 350"/>
                <a:gd name="T84" fmla="*/ 0 w 65"/>
                <a:gd name="T85" fmla="*/ 0 h 350"/>
                <a:gd name="T86" fmla="*/ 0 w 65"/>
                <a:gd name="T87" fmla="*/ 0 h 350"/>
                <a:gd name="T88" fmla="*/ 0 w 65"/>
                <a:gd name="T89" fmla="*/ 0 h 350"/>
                <a:gd name="T90" fmla="*/ 0 w 65"/>
                <a:gd name="T91" fmla="*/ 0 h 350"/>
                <a:gd name="T92" fmla="*/ 0 w 65"/>
                <a:gd name="T93" fmla="*/ 0 h 350"/>
                <a:gd name="T94" fmla="*/ 0 w 65"/>
                <a:gd name="T95" fmla="*/ 0 h 350"/>
                <a:gd name="T96" fmla="*/ 0 w 65"/>
                <a:gd name="T97" fmla="*/ 0 h 350"/>
                <a:gd name="T98" fmla="*/ 0 w 65"/>
                <a:gd name="T99" fmla="*/ 0 h 350"/>
                <a:gd name="T100" fmla="*/ 0 w 65"/>
                <a:gd name="T101" fmla="*/ 0 h 3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5"/>
                <a:gd name="T154" fmla="*/ 0 h 350"/>
                <a:gd name="T155" fmla="*/ 65 w 65"/>
                <a:gd name="T156" fmla="*/ 350 h 3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5" h="350">
                  <a:moveTo>
                    <a:pt x="21" y="10"/>
                  </a:moveTo>
                  <a:lnTo>
                    <a:pt x="21" y="15"/>
                  </a:lnTo>
                  <a:lnTo>
                    <a:pt x="21" y="21"/>
                  </a:lnTo>
                  <a:lnTo>
                    <a:pt x="23" y="26"/>
                  </a:lnTo>
                  <a:lnTo>
                    <a:pt x="23" y="32"/>
                  </a:lnTo>
                  <a:lnTo>
                    <a:pt x="23" y="37"/>
                  </a:lnTo>
                  <a:lnTo>
                    <a:pt x="23" y="43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58"/>
                  </a:lnTo>
                  <a:lnTo>
                    <a:pt x="25" y="64"/>
                  </a:lnTo>
                  <a:lnTo>
                    <a:pt x="25" y="69"/>
                  </a:lnTo>
                  <a:lnTo>
                    <a:pt x="26" y="73"/>
                  </a:lnTo>
                  <a:lnTo>
                    <a:pt x="26" y="78"/>
                  </a:lnTo>
                  <a:lnTo>
                    <a:pt x="26" y="83"/>
                  </a:lnTo>
                  <a:lnTo>
                    <a:pt x="27" y="88"/>
                  </a:lnTo>
                  <a:lnTo>
                    <a:pt x="27" y="94"/>
                  </a:lnTo>
                  <a:lnTo>
                    <a:pt x="27" y="97"/>
                  </a:lnTo>
                  <a:lnTo>
                    <a:pt x="27" y="102"/>
                  </a:lnTo>
                  <a:lnTo>
                    <a:pt x="28" y="107"/>
                  </a:lnTo>
                  <a:lnTo>
                    <a:pt x="28" y="111"/>
                  </a:lnTo>
                  <a:lnTo>
                    <a:pt x="28" y="116"/>
                  </a:lnTo>
                  <a:lnTo>
                    <a:pt x="30" y="121"/>
                  </a:lnTo>
                  <a:lnTo>
                    <a:pt x="30" y="126"/>
                  </a:lnTo>
                  <a:lnTo>
                    <a:pt x="31" y="130"/>
                  </a:lnTo>
                  <a:lnTo>
                    <a:pt x="31" y="135"/>
                  </a:lnTo>
                  <a:lnTo>
                    <a:pt x="32" y="139"/>
                  </a:lnTo>
                  <a:lnTo>
                    <a:pt x="32" y="143"/>
                  </a:lnTo>
                  <a:lnTo>
                    <a:pt x="33" y="148"/>
                  </a:lnTo>
                  <a:lnTo>
                    <a:pt x="33" y="153"/>
                  </a:lnTo>
                  <a:lnTo>
                    <a:pt x="34" y="156"/>
                  </a:lnTo>
                  <a:lnTo>
                    <a:pt x="34" y="161"/>
                  </a:lnTo>
                  <a:lnTo>
                    <a:pt x="36" y="166"/>
                  </a:lnTo>
                  <a:lnTo>
                    <a:pt x="36" y="171"/>
                  </a:lnTo>
                  <a:lnTo>
                    <a:pt x="37" y="175"/>
                  </a:lnTo>
                  <a:lnTo>
                    <a:pt x="37" y="179"/>
                  </a:lnTo>
                  <a:lnTo>
                    <a:pt x="38" y="184"/>
                  </a:lnTo>
                  <a:lnTo>
                    <a:pt x="38" y="188"/>
                  </a:lnTo>
                  <a:lnTo>
                    <a:pt x="39" y="192"/>
                  </a:lnTo>
                  <a:lnTo>
                    <a:pt x="39" y="197"/>
                  </a:lnTo>
                  <a:lnTo>
                    <a:pt x="40" y="201"/>
                  </a:lnTo>
                  <a:lnTo>
                    <a:pt x="42" y="206"/>
                  </a:lnTo>
                  <a:lnTo>
                    <a:pt x="42" y="210"/>
                  </a:lnTo>
                  <a:lnTo>
                    <a:pt x="43" y="216"/>
                  </a:lnTo>
                  <a:lnTo>
                    <a:pt x="44" y="220"/>
                  </a:lnTo>
                  <a:lnTo>
                    <a:pt x="44" y="225"/>
                  </a:lnTo>
                  <a:lnTo>
                    <a:pt x="45" y="230"/>
                  </a:lnTo>
                  <a:lnTo>
                    <a:pt x="46" y="235"/>
                  </a:lnTo>
                  <a:lnTo>
                    <a:pt x="47" y="239"/>
                  </a:lnTo>
                  <a:lnTo>
                    <a:pt x="47" y="244"/>
                  </a:lnTo>
                  <a:lnTo>
                    <a:pt x="49" y="249"/>
                  </a:lnTo>
                  <a:lnTo>
                    <a:pt x="50" y="254"/>
                  </a:lnTo>
                  <a:lnTo>
                    <a:pt x="51" y="258"/>
                  </a:lnTo>
                  <a:lnTo>
                    <a:pt x="51" y="263"/>
                  </a:lnTo>
                  <a:lnTo>
                    <a:pt x="52" y="268"/>
                  </a:lnTo>
                  <a:lnTo>
                    <a:pt x="53" y="273"/>
                  </a:lnTo>
                  <a:lnTo>
                    <a:pt x="56" y="279"/>
                  </a:lnTo>
                  <a:lnTo>
                    <a:pt x="56" y="283"/>
                  </a:lnTo>
                  <a:lnTo>
                    <a:pt x="57" y="288"/>
                  </a:lnTo>
                  <a:lnTo>
                    <a:pt x="58" y="293"/>
                  </a:lnTo>
                  <a:lnTo>
                    <a:pt x="59" y="299"/>
                  </a:lnTo>
                  <a:lnTo>
                    <a:pt x="60" y="303"/>
                  </a:lnTo>
                  <a:lnTo>
                    <a:pt x="62" y="309"/>
                  </a:lnTo>
                  <a:lnTo>
                    <a:pt x="64" y="315"/>
                  </a:lnTo>
                  <a:lnTo>
                    <a:pt x="65" y="321"/>
                  </a:lnTo>
                  <a:lnTo>
                    <a:pt x="65" y="326"/>
                  </a:lnTo>
                  <a:lnTo>
                    <a:pt x="65" y="332"/>
                  </a:lnTo>
                  <a:lnTo>
                    <a:pt x="64" y="336"/>
                  </a:lnTo>
                  <a:lnTo>
                    <a:pt x="62" y="340"/>
                  </a:lnTo>
                  <a:lnTo>
                    <a:pt x="58" y="343"/>
                  </a:lnTo>
                  <a:lnTo>
                    <a:pt x="56" y="346"/>
                  </a:lnTo>
                  <a:lnTo>
                    <a:pt x="51" y="347"/>
                  </a:lnTo>
                  <a:lnTo>
                    <a:pt x="47" y="350"/>
                  </a:lnTo>
                  <a:lnTo>
                    <a:pt x="43" y="350"/>
                  </a:lnTo>
                  <a:lnTo>
                    <a:pt x="39" y="350"/>
                  </a:lnTo>
                  <a:lnTo>
                    <a:pt x="34" y="347"/>
                  </a:lnTo>
                  <a:lnTo>
                    <a:pt x="31" y="347"/>
                  </a:lnTo>
                  <a:lnTo>
                    <a:pt x="26" y="344"/>
                  </a:lnTo>
                  <a:lnTo>
                    <a:pt x="24" y="340"/>
                  </a:lnTo>
                  <a:lnTo>
                    <a:pt x="21" y="337"/>
                  </a:lnTo>
                  <a:lnTo>
                    <a:pt x="20" y="332"/>
                  </a:lnTo>
                  <a:lnTo>
                    <a:pt x="18" y="325"/>
                  </a:lnTo>
                  <a:lnTo>
                    <a:pt x="17" y="320"/>
                  </a:lnTo>
                  <a:lnTo>
                    <a:pt x="15" y="314"/>
                  </a:lnTo>
                  <a:lnTo>
                    <a:pt x="14" y="308"/>
                  </a:lnTo>
                  <a:lnTo>
                    <a:pt x="13" y="303"/>
                  </a:lnTo>
                  <a:lnTo>
                    <a:pt x="12" y="298"/>
                  </a:lnTo>
                  <a:lnTo>
                    <a:pt x="12" y="293"/>
                  </a:lnTo>
                  <a:lnTo>
                    <a:pt x="11" y="288"/>
                  </a:lnTo>
                  <a:lnTo>
                    <a:pt x="10" y="282"/>
                  </a:lnTo>
                  <a:lnTo>
                    <a:pt x="8" y="276"/>
                  </a:lnTo>
                  <a:lnTo>
                    <a:pt x="7" y="271"/>
                  </a:lnTo>
                  <a:lnTo>
                    <a:pt x="7" y="267"/>
                  </a:lnTo>
                  <a:lnTo>
                    <a:pt x="7" y="261"/>
                  </a:lnTo>
                  <a:lnTo>
                    <a:pt x="6" y="256"/>
                  </a:lnTo>
                  <a:lnTo>
                    <a:pt x="6" y="251"/>
                  </a:lnTo>
                  <a:lnTo>
                    <a:pt x="6" y="247"/>
                  </a:lnTo>
                  <a:lnTo>
                    <a:pt x="5" y="242"/>
                  </a:lnTo>
                  <a:lnTo>
                    <a:pt x="5" y="237"/>
                  </a:lnTo>
                  <a:lnTo>
                    <a:pt x="4" y="232"/>
                  </a:lnTo>
                  <a:lnTo>
                    <a:pt x="4" y="228"/>
                  </a:lnTo>
                  <a:lnTo>
                    <a:pt x="4" y="223"/>
                  </a:lnTo>
                  <a:lnTo>
                    <a:pt x="4" y="218"/>
                  </a:lnTo>
                  <a:lnTo>
                    <a:pt x="4" y="213"/>
                  </a:lnTo>
                  <a:lnTo>
                    <a:pt x="4" y="209"/>
                  </a:lnTo>
                  <a:lnTo>
                    <a:pt x="2" y="204"/>
                  </a:lnTo>
                  <a:lnTo>
                    <a:pt x="2" y="199"/>
                  </a:lnTo>
                  <a:lnTo>
                    <a:pt x="2" y="194"/>
                  </a:lnTo>
                  <a:lnTo>
                    <a:pt x="2" y="191"/>
                  </a:lnTo>
                  <a:lnTo>
                    <a:pt x="2" y="186"/>
                  </a:lnTo>
                  <a:lnTo>
                    <a:pt x="2" y="181"/>
                  </a:lnTo>
                  <a:lnTo>
                    <a:pt x="2" y="177"/>
                  </a:lnTo>
                  <a:lnTo>
                    <a:pt x="2" y="172"/>
                  </a:lnTo>
                  <a:lnTo>
                    <a:pt x="2" y="167"/>
                  </a:lnTo>
                  <a:lnTo>
                    <a:pt x="2" y="162"/>
                  </a:lnTo>
                  <a:lnTo>
                    <a:pt x="2" y="158"/>
                  </a:lnTo>
                  <a:lnTo>
                    <a:pt x="2" y="153"/>
                  </a:lnTo>
                  <a:lnTo>
                    <a:pt x="2" y="148"/>
                  </a:lnTo>
                  <a:lnTo>
                    <a:pt x="2" y="143"/>
                  </a:lnTo>
                  <a:lnTo>
                    <a:pt x="2" y="139"/>
                  </a:lnTo>
                  <a:lnTo>
                    <a:pt x="2" y="135"/>
                  </a:lnTo>
                  <a:lnTo>
                    <a:pt x="2" y="130"/>
                  </a:lnTo>
                  <a:lnTo>
                    <a:pt x="2" y="126"/>
                  </a:lnTo>
                  <a:lnTo>
                    <a:pt x="2" y="121"/>
                  </a:lnTo>
                  <a:lnTo>
                    <a:pt x="2" y="116"/>
                  </a:lnTo>
                  <a:lnTo>
                    <a:pt x="2" y="111"/>
                  </a:lnTo>
                  <a:lnTo>
                    <a:pt x="2" y="107"/>
                  </a:lnTo>
                  <a:lnTo>
                    <a:pt x="2" y="102"/>
                  </a:lnTo>
                  <a:lnTo>
                    <a:pt x="4" y="97"/>
                  </a:lnTo>
                  <a:lnTo>
                    <a:pt x="2" y="91"/>
                  </a:lnTo>
                  <a:lnTo>
                    <a:pt x="2" y="86"/>
                  </a:lnTo>
                  <a:lnTo>
                    <a:pt x="2" y="80"/>
                  </a:lnTo>
                  <a:lnTo>
                    <a:pt x="2" y="76"/>
                  </a:lnTo>
                  <a:lnTo>
                    <a:pt x="2" y="71"/>
                  </a:lnTo>
                  <a:lnTo>
                    <a:pt x="2" y="65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1" y="39"/>
                  </a:lnTo>
                  <a:lnTo>
                    <a:pt x="1" y="33"/>
                  </a:lnTo>
                  <a:lnTo>
                    <a:pt x="1" y="27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9" y="5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1723" y="1609"/>
              <a:ext cx="39" cy="81"/>
            </a:xfrm>
            <a:custGeom>
              <a:avLst/>
              <a:gdLst>
                <a:gd name="T0" fmla="*/ 0 w 117"/>
                <a:gd name="T1" fmla="*/ 0 h 244"/>
                <a:gd name="T2" fmla="*/ 0 w 117"/>
                <a:gd name="T3" fmla="*/ 0 h 244"/>
                <a:gd name="T4" fmla="*/ 0 w 117"/>
                <a:gd name="T5" fmla="*/ 0 h 244"/>
                <a:gd name="T6" fmla="*/ 0 w 117"/>
                <a:gd name="T7" fmla="*/ 0 h 244"/>
                <a:gd name="T8" fmla="*/ 0 w 117"/>
                <a:gd name="T9" fmla="*/ 0 h 244"/>
                <a:gd name="T10" fmla="*/ 0 w 117"/>
                <a:gd name="T11" fmla="*/ 0 h 244"/>
                <a:gd name="T12" fmla="*/ 0 w 117"/>
                <a:gd name="T13" fmla="*/ 0 h 244"/>
                <a:gd name="T14" fmla="*/ 0 w 117"/>
                <a:gd name="T15" fmla="*/ 0 h 244"/>
                <a:gd name="T16" fmla="*/ 0 w 117"/>
                <a:gd name="T17" fmla="*/ 0 h 244"/>
                <a:gd name="T18" fmla="*/ 0 w 117"/>
                <a:gd name="T19" fmla="*/ 0 h 244"/>
                <a:gd name="T20" fmla="*/ 0 w 117"/>
                <a:gd name="T21" fmla="*/ 0 h 244"/>
                <a:gd name="T22" fmla="*/ 0 w 117"/>
                <a:gd name="T23" fmla="*/ 0 h 244"/>
                <a:gd name="T24" fmla="*/ 0 w 117"/>
                <a:gd name="T25" fmla="*/ 0 h 244"/>
                <a:gd name="T26" fmla="*/ 0 w 117"/>
                <a:gd name="T27" fmla="*/ 0 h 244"/>
                <a:gd name="T28" fmla="*/ 0 w 117"/>
                <a:gd name="T29" fmla="*/ 0 h 244"/>
                <a:gd name="T30" fmla="*/ 0 w 117"/>
                <a:gd name="T31" fmla="*/ 0 h 244"/>
                <a:gd name="T32" fmla="*/ 0 w 117"/>
                <a:gd name="T33" fmla="*/ 0 h 244"/>
                <a:gd name="T34" fmla="*/ 0 w 117"/>
                <a:gd name="T35" fmla="*/ 0 h 244"/>
                <a:gd name="T36" fmla="*/ 0 w 117"/>
                <a:gd name="T37" fmla="*/ 0 h 244"/>
                <a:gd name="T38" fmla="*/ 0 w 117"/>
                <a:gd name="T39" fmla="*/ 0 h 244"/>
                <a:gd name="T40" fmla="*/ 0 w 117"/>
                <a:gd name="T41" fmla="*/ 0 h 244"/>
                <a:gd name="T42" fmla="*/ 0 w 117"/>
                <a:gd name="T43" fmla="*/ 0 h 244"/>
                <a:gd name="T44" fmla="*/ 0 w 117"/>
                <a:gd name="T45" fmla="*/ 0 h 244"/>
                <a:gd name="T46" fmla="*/ 0 w 117"/>
                <a:gd name="T47" fmla="*/ 0 h 244"/>
                <a:gd name="T48" fmla="*/ 0 w 117"/>
                <a:gd name="T49" fmla="*/ 0 h 244"/>
                <a:gd name="T50" fmla="*/ 0 w 117"/>
                <a:gd name="T51" fmla="*/ 0 h 244"/>
                <a:gd name="T52" fmla="*/ 0 w 117"/>
                <a:gd name="T53" fmla="*/ 0 h 244"/>
                <a:gd name="T54" fmla="*/ 0 w 117"/>
                <a:gd name="T55" fmla="*/ 0 h 244"/>
                <a:gd name="T56" fmla="*/ 0 w 117"/>
                <a:gd name="T57" fmla="*/ 0 h 244"/>
                <a:gd name="T58" fmla="*/ 0 w 117"/>
                <a:gd name="T59" fmla="*/ 0 h 244"/>
                <a:gd name="T60" fmla="*/ 0 w 117"/>
                <a:gd name="T61" fmla="*/ 0 h 244"/>
                <a:gd name="T62" fmla="*/ 0 w 117"/>
                <a:gd name="T63" fmla="*/ 0 h 244"/>
                <a:gd name="T64" fmla="*/ 0 w 117"/>
                <a:gd name="T65" fmla="*/ 0 h 244"/>
                <a:gd name="T66" fmla="*/ 0 w 117"/>
                <a:gd name="T67" fmla="*/ 0 h 244"/>
                <a:gd name="T68" fmla="*/ 0 w 117"/>
                <a:gd name="T69" fmla="*/ 0 h 244"/>
                <a:gd name="T70" fmla="*/ 0 w 117"/>
                <a:gd name="T71" fmla="*/ 0 h 244"/>
                <a:gd name="T72" fmla="*/ 0 w 117"/>
                <a:gd name="T73" fmla="*/ 0 h 244"/>
                <a:gd name="T74" fmla="*/ 0 w 117"/>
                <a:gd name="T75" fmla="*/ 0 h 244"/>
                <a:gd name="T76" fmla="*/ 0 w 117"/>
                <a:gd name="T77" fmla="*/ 0 h 244"/>
                <a:gd name="T78" fmla="*/ 0 w 117"/>
                <a:gd name="T79" fmla="*/ 0 h 244"/>
                <a:gd name="T80" fmla="*/ 0 w 117"/>
                <a:gd name="T81" fmla="*/ 0 h 244"/>
                <a:gd name="T82" fmla="*/ 0 w 117"/>
                <a:gd name="T83" fmla="*/ 0 h 244"/>
                <a:gd name="T84" fmla="*/ 0 w 117"/>
                <a:gd name="T85" fmla="*/ 0 h 244"/>
                <a:gd name="T86" fmla="*/ 0 w 117"/>
                <a:gd name="T87" fmla="*/ 0 h 244"/>
                <a:gd name="T88" fmla="*/ 0 w 117"/>
                <a:gd name="T89" fmla="*/ 0 h 244"/>
                <a:gd name="T90" fmla="*/ 0 w 117"/>
                <a:gd name="T91" fmla="*/ 0 h 2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44"/>
                <a:gd name="T140" fmla="*/ 117 w 117"/>
                <a:gd name="T141" fmla="*/ 244 h 24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44">
                  <a:moveTo>
                    <a:pt x="78" y="41"/>
                  </a:moveTo>
                  <a:lnTo>
                    <a:pt x="77" y="38"/>
                  </a:lnTo>
                  <a:lnTo>
                    <a:pt x="77" y="35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7" y="17"/>
                  </a:lnTo>
                  <a:lnTo>
                    <a:pt x="78" y="13"/>
                  </a:lnTo>
                  <a:lnTo>
                    <a:pt x="81" y="11"/>
                  </a:lnTo>
                  <a:lnTo>
                    <a:pt x="82" y="8"/>
                  </a:lnTo>
                  <a:lnTo>
                    <a:pt x="86" y="5"/>
                  </a:lnTo>
                  <a:lnTo>
                    <a:pt x="90" y="3"/>
                  </a:lnTo>
                  <a:lnTo>
                    <a:pt x="96" y="2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2"/>
                  </a:lnTo>
                  <a:lnTo>
                    <a:pt x="111" y="5"/>
                  </a:lnTo>
                  <a:lnTo>
                    <a:pt x="114" y="9"/>
                  </a:lnTo>
                  <a:lnTo>
                    <a:pt x="116" y="13"/>
                  </a:lnTo>
                  <a:lnTo>
                    <a:pt x="116" y="15"/>
                  </a:lnTo>
                  <a:lnTo>
                    <a:pt x="116" y="18"/>
                  </a:lnTo>
                  <a:lnTo>
                    <a:pt x="117" y="22"/>
                  </a:lnTo>
                  <a:lnTo>
                    <a:pt x="117" y="24"/>
                  </a:lnTo>
                  <a:lnTo>
                    <a:pt x="117" y="28"/>
                  </a:lnTo>
                  <a:lnTo>
                    <a:pt x="117" y="31"/>
                  </a:lnTo>
                  <a:lnTo>
                    <a:pt x="117" y="35"/>
                  </a:lnTo>
                  <a:lnTo>
                    <a:pt x="117" y="38"/>
                  </a:lnTo>
                  <a:lnTo>
                    <a:pt x="117" y="42"/>
                  </a:lnTo>
                  <a:lnTo>
                    <a:pt x="116" y="47"/>
                  </a:lnTo>
                  <a:lnTo>
                    <a:pt x="116" y="50"/>
                  </a:lnTo>
                  <a:lnTo>
                    <a:pt x="116" y="54"/>
                  </a:lnTo>
                  <a:lnTo>
                    <a:pt x="115" y="59"/>
                  </a:lnTo>
                  <a:lnTo>
                    <a:pt x="115" y="62"/>
                  </a:lnTo>
                  <a:lnTo>
                    <a:pt x="114" y="67"/>
                  </a:lnTo>
                  <a:lnTo>
                    <a:pt x="113" y="72"/>
                  </a:lnTo>
                  <a:lnTo>
                    <a:pt x="111" y="75"/>
                  </a:lnTo>
                  <a:lnTo>
                    <a:pt x="111" y="79"/>
                  </a:lnTo>
                  <a:lnTo>
                    <a:pt x="109" y="83"/>
                  </a:lnTo>
                  <a:lnTo>
                    <a:pt x="109" y="88"/>
                  </a:lnTo>
                  <a:lnTo>
                    <a:pt x="107" y="92"/>
                  </a:lnTo>
                  <a:lnTo>
                    <a:pt x="105" y="96"/>
                  </a:lnTo>
                  <a:lnTo>
                    <a:pt x="103" y="101"/>
                  </a:lnTo>
                  <a:lnTo>
                    <a:pt x="102" y="106"/>
                  </a:lnTo>
                  <a:lnTo>
                    <a:pt x="98" y="111"/>
                  </a:lnTo>
                  <a:lnTo>
                    <a:pt x="96" y="117"/>
                  </a:lnTo>
                  <a:lnTo>
                    <a:pt x="95" y="121"/>
                  </a:lnTo>
                  <a:lnTo>
                    <a:pt x="92" y="127"/>
                  </a:lnTo>
                  <a:lnTo>
                    <a:pt x="89" y="133"/>
                  </a:lnTo>
                  <a:lnTo>
                    <a:pt x="86" y="139"/>
                  </a:lnTo>
                  <a:lnTo>
                    <a:pt x="85" y="142"/>
                  </a:lnTo>
                  <a:lnTo>
                    <a:pt x="84" y="145"/>
                  </a:lnTo>
                  <a:lnTo>
                    <a:pt x="82" y="147"/>
                  </a:lnTo>
                  <a:lnTo>
                    <a:pt x="82" y="151"/>
                  </a:lnTo>
                  <a:lnTo>
                    <a:pt x="79" y="153"/>
                  </a:lnTo>
                  <a:lnTo>
                    <a:pt x="78" y="156"/>
                  </a:lnTo>
                  <a:lnTo>
                    <a:pt x="77" y="159"/>
                  </a:lnTo>
                  <a:lnTo>
                    <a:pt x="76" y="162"/>
                  </a:lnTo>
                  <a:lnTo>
                    <a:pt x="75" y="165"/>
                  </a:lnTo>
                  <a:lnTo>
                    <a:pt x="73" y="168"/>
                  </a:lnTo>
                  <a:lnTo>
                    <a:pt x="72" y="170"/>
                  </a:lnTo>
                  <a:lnTo>
                    <a:pt x="71" y="174"/>
                  </a:lnTo>
                  <a:lnTo>
                    <a:pt x="67" y="180"/>
                  </a:lnTo>
                  <a:lnTo>
                    <a:pt x="65" y="184"/>
                  </a:lnTo>
                  <a:lnTo>
                    <a:pt x="63" y="190"/>
                  </a:lnTo>
                  <a:lnTo>
                    <a:pt x="60" y="195"/>
                  </a:lnTo>
                  <a:lnTo>
                    <a:pt x="57" y="200"/>
                  </a:lnTo>
                  <a:lnTo>
                    <a:pt x="54" y="204"/>
                  </a:lnTo>
                  <a:lnTo>
                    <a:pt x="53" y="208"/>
                  </a:lnTo>
                  <a:lnTo>
                    <a:pt x="51" y="213"/>
                  </a:lnTo>
                  <a:lnTo>
                    <a:pt x="49" y="216"/>
                  </a:lnTo>
                  <a:lnTo>
                    <a:pt x="47" y="220"/>
                  </a:lnTo>
                  <a:lnTo>
                    <a:pt x="45" y="223"/>
                  </a:lnTo>
                  <a:lnTo>
                    <a:pt x="44" y="226"/>
                  </a:lnTo>
                  <a:lnTo>
                    <a:pt x="43" y="231"/>
                  </a:lnTo>
                  <a:lnTo>
                    <a:pt x="41" y="234"/>
                  </a:lnTo>
                  <a:lnTo>
                    <a:pt x="39" y="234"/>
                  </a:lnTo>
                  <a:lnTo>
                    <a:pt x="38" y="236"/>
                  </a:lnTo>
                  <a:lnTo>
                    <a:pt x="34" y="238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25" y="240"/>
                  </a:lnTo>
                  <a:lnTo>
                    <a:pt x="21" y="241"/>
                  </a:lnTo>
                  <a:lnTo>
                    <a:pt x="19" y="242"/>
                  </a:lnTo>
                  <a:lnTo>
                    <a:pt x="14" y="242"/>
                  </a:lnTo>
                  <a:lnTo>
                    <a:pt x="11" y="242"/>
                  </a:lnTo>
                  <a:lnTo>
                    <a:pt x="7" y="242"/>
                  </a:lnTo>
                  <a:lnTo>
                    <a:pt x="5" y="244"/>
                  </a:lnTo>
                  <a:lnTo>
                    <a:pt x="0" y="244"/>
                  </a:lnTo>
                  <a:lnTo>
                    <a:pt x="78" y="41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1715" y="1620"/>
              <a:ext cx="39" cy="79"/>
            </a:xfrm>
            <a:custGeom>
              <a:avLst/>
              <a:gdLst>
                <a:gd name="T0" fmla="*/ 0 w 117"/>
                <a:gd name="T1" fmla="*/ 0 h 235"/>
                <a:gd name="T2" fmla="*/ 0 w 117"/>
                <a:gd name="T3" fmla="*/ 0 h 235"/>
                <a:gd name="T4" fmla="*/ 0 w 117"/>
                <a:gd name="T5" fmla="*/ 0 h 235"/>
                <a:gd name="T6" fmla="*/ 0 w 117"/>
                <a:gd name="T7" fmla="*/ 0 h 235"/>
                <a:gd name="T8" fmla="*/ 0 w 117"/>
                <a:gd name="T9" fmla="*/ 0 h 235"/>
                <a:gd name="T10" fmla="*/ 0 w 117"/>
                <a:gd name="T11" fmla="*/ 0 h 235"/>
                <a:gd name="T12" fmla="*/ 0 w 117"/>
                <a:gd name="T13" fmla="*/ 0 h 235"/>
                <a:gd name="T14" fmla="*/ 0 w 117"/>
                <a:gd name="T15" fmla="*/ 0 h 235"/>
                <a:gd name="T16" fmla="*/ 0 w 117"/>
                <a:gd name="T17" fmla="*/ 0 h 235"/>
                <a:gd name="T18" fmla="*/ 0 w 117"/>
                <a:gd name="T19" fmla="*/ 0 h 235"/>
                <a:gd name="T20" fmla="*/ 0 w 117"/>
                <a:gd name="T21" fmla="*/ 0 h 235"/>
                <a:gd name="T22" fmla="*/ 0 w 117"/>
                <a:gd name="T23" fmla="*/ 0 h 235"/>
                <a:gd name="T24" fmla="*/ 0 w 117"/>
                <a:gd name="T25" fmla="*/ 0 h 235"/>
                <a:gd name="T26" fmla="*/ 0 w 117"/>
                <a:gd name="T27" fmla="*/ 0 h 235"/>
                <a:gd name="T28" fmla="*/ 0 w 117"/>
                <a:gd name="T29" fmla="*/ 0 h 235"/>
                <a:gd name="T30" fmla="*/ 0 w 117"/>
                <a:gd name="T31" fmla="*/ 0 h 235"/>
                <a:gd name="T32" fmla="*/ 0 w 117"/>
                <a:gd name="T33" fmla="*/ 0 h 235"/>
                <a:gd name="T34" fmla="*/ 0 w 117"/>
                <a:gd name="T35" fmla="*/ 0 h 235"/>
                <a:gd name="T36" fmla="*/ 0 w 117"/>
                <a:gd name="T37" fmla="*/ 0 h 235"/>
                <a:gd name="T38" fmla="*/ 0 w 117"/>
                <a:gd name="T39" fmla="*/ 0 h 235"/>
                <a:gd name="T40" fmla="*/ 0 w 117"/>
                <a:gd name="T41" fmla="*/ 0 h 235"/>
                <a:gd name="T42" fmla="*/ 0 w 117"/>
                <a:gd name="T43" fmla="*/ 0 h 235"/>
                <a:gd name="T44" fmla="*/ 0 w 117"/>
                <a:gd name="T45" fmla="*/ 0 h 235"/>
                <a:gd name="T46" fmla="*/ 0 w 117"/>
                <a:gd name="T47" fmla="*/ 0 h 235"/>
                <a:gd name="T48" fmla="*/ 0 w 117"/>
                <a:gd name="T49" fmla="*/ 0 h 235"/>
                <a:gd name="T50" fmla="*/ 0 w 117"/>
                <a:gd name="T51" fmla="*/ 0 h 235"/>
                <a:gd name="T52" fmla="*/ 0 w 117"/>
                <a:gd name="T53" fmla="*/ 0 h 235"/>
                <a:gd name="T54" fmla="*/ 0 w 117"/>
                <a:gd name="T55" fmla="*/ 0 h 235"/>
                <a:gd name="T56" fmla="*/ 0 w 117"/>
                <a:gd name="T57" fmla="*/ 0 h 235"/>
                <a:gd name="T58" fmla="*/ 0 w 117"/>
                <a:gd name="T59" fmla="*/ 0 h 235"/>
                <a:gd name="T60" fmla="*/ 0 w 117"/>
                <a:gd name="T61" fmla="*/ 0 h 235"/>
                <a:gd name="T62" fmla="*/ 0 w 117"/>
                <a:gd name="T63" fmla="*/ 0 h 235"/>
                <a:gd name="T64" fmla="*/ 0 w 117"/>
                <a:gd name="T65" fmla="*/ 0 h 235"/>
                <a:gd name="T66" fmla="*/ 0 w 117"/>
                <a:gd name="T67" fmla="*/ 0 h 235"/>
                <a:gd name="T68" fmla="*/ 0 w 117"/>
                <a:gd name="T69" fmla="*/ 0 h 235"/>
                <a:gd name="T70" fmla="*/ 0 w 117"/>
                <a:gd name="T71" fmla="*/ 0 h 235"/>
                <a:gd name="T72" fmla="*/ 0 w 117"/>
                <a:gd name="T73" fmla="*/ 0 h 235"/>
                <a:gd name="T74" fmla="*/ 0 w 117"/>
                <a:gd name="T75" fmla="*/ 0 h 235"/>
                <a:gd name="T76" fmla="*/ 0 w 117"/>
                <a:gd name="T77" fmla="*/ 0 h 235"/>
                <a:gd name="T78" fmla="*/ 0 w 117"/>
                <a:gd name="T79" fmla="*/ 0 h 235"/>
                <a:gd name="T80" fmla="*/ 0 w 117"/>
                <a:gd name="T81" fmla="*/ 0 h 235"/>
                <a:gd name="T82" fmla="*/ 0 w 117"/>
                <a:gd name="T83" fmla="*/ 0 h 235"/>
                <a:gd name="T84" fmla="*/ 0 w 117"/>
                <a:gd name="T85" fmla="*/ 0 h 235"/>
                <a:gd name="T86" fmla="*/ 0 w 117"/>
                <a:gd name="T87" fmla="*/ 0 h 235"/>
                <a:gd name="T88" fmla="*/ 0 w 117"/>
                <a:gd name="T89" fmla="*/ 0 h 235"/>
                <a:gd name="T90" fmla="*/ 0 w 117"/>
                <a:gd name="T91" fmla="*/ 0 h 2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35"/>
                <a:gd name="T140" fmla="*/ 117 w 117"/>
                <a:gd name="T141" fmla="*/ 235 h 2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35">
                  <a:moveTo>
                    <a:pt x="117" y="22"/>
                  </a:moveTo>
                  <a:lnTo>
                    <a:pt x="116" y="25"/>
                  </a:lnTo>
                  <a:lnTo>
                    <a:pt x="115" y="28"/>
                  </a:lnTo>
                  <a:lnTo>
                    <a:pt x="114" y="32"/>
                  </a:lnTo>
                  <a:lnTo>
                    <a:pt x="113" y="37"/>
                  </a:lnTo>
                  <a:lnTo>
                    <a:pt x="113" y="39"/>
                  </a:lnTo>
                  <a:lnTo>
                    <a:pt x="111" y="42"/>
                  </a:lnTo>
                  <a:lnTo>
                    <a:pt x="110" y="47"/>
                  </a:lnTo>
                  <a:lnTo>
                    <a:pt x="110" y="51"/>
                  </a:lnTo>
                  <a:lnTo>
                    <a:pt x="108" y="53"/>
                  </a:lnTo>
                  <a:lnTo>
                    <a:pt x="108" y="57"/>
                  </a:lnTo>
                  <a:lnTo>
                    <a:pt x="107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4" y="70"/>
                  </a:lnTo>
                  <a:lnTo>
                    <a:pt x="103" y="72"/>
                  </a:lnTo>
                  <a:lnTo>
                    <a:pt x="103" y="76"/>
                  </a:lnTo>
                  <a:lnTo>
                    <a:pt x="102" y="79"/>
                  </a:lnTo>
                  <a:lnTo>
                    <a:pt x="101" y="82"/>
                  </a:lnTo>
                  <a:lnTo>
                    <a:pt x="100" y="85"/>
                  </a:lnTo>
                  <a:lnTo>
                    <a:pt x="100" y="88"/>
                  </a:lnTo>
                  <a:lnTo>
                    <a:pt x="97" y="91"/>
                  </a:lnTo>
                  <a:lnTo>
                    <a:pt x="97" y="95"/>
                  </a:lnTo>
                  <a:lnTo>
                    <a:pt x="96" y="97"/>
                  </a:lnTo>
                  <a:lnTo>
                    <a:pt x="95" y="101"/>
                  </a:lnTo>
                  <a:lnTo>
                    <a:pt x="94" y="104"/>
                  </a:lnTo>
                  <a:lnTo>
                    <a:pt x="92" y="107"/>
                  </a:lnTo>
                  <a:lnTo>
                    <a:pt x="91" y="110"/>
                  </a:lnTo>
                  <a:lnTo>
                    <a:pt x="90" y="114"/>
                  </a:lnTo>
                  <a:lnTo>
                    <a:pt x="88" y="116"/>
                  </a:lnTo>
                  <a:lnTo>
                    <a:pt x="88" y="121"/>
                  </a:lnTo>
                  <a:lnTo>
                    <a:pt x="85" y="124"/>
                  </a:lnTo>
                  <a:lnTo>
                    <a:pt x="84" y="128"/>
                  </a:lnTo>
                  <a:lnTo>
                    <a:pt x="82" y="133"/>
                  </a:lnTo>
                  <a:lnTo>
                    <a:pt x="79" y="137"/>
                  </a:lnTo>
                  <a:lnTo>
                    <a:pt x="77" y="141"/>
                  </a:lnTo>
                  <a:lnTo>
                    <a:pt x="76" y="146"/>
                  </a:lnTo>
                  <a:lnTo>
                    <a:pt x="74" y="150"/>
                  </a:lnTo>
                  <a:lnTo>
                    <a:pt x="71" y="155"/>
                  </a:lnTo>
                  <a:lnTo>
                    <a:pt x="69" y="159"/>
                  </a:lnTo>
                  <a:lnTo>
                    <a:pt x="68" y="163"/>
                  </a:lnTo>
                  <a:lnTo>
                    <a:pt x="64" y="167"/>
                  </a:lnTo>
                  <a:lnTo>
                    <a:pt x="63" y="171"/>
                  </a:lnTo>
                  <a:lnTo>
                    <a:pt x="60" y="174"/>
                  </a:lnTo>
                  <a:lnTo>
                    <a:pt x="58" y="179"/>
                  </a:lnTo>
                  <a:lnTo>
                    <a:pt x="56" y="182"/>
                  </a:lnTo>
                  <a:lnTo>
                    <a:pt x="53" y="187"/>
                  </a:lnTo>
                  <a:lnTo>
                    <a:pt x="50" y="192"/>
                  </a:lnTo>
                  <a:lnTo>
                    <a:pt x="47" y="197"/>
                  </a:lnTo>
                  <a:lnTo>
                    <a:pt x="44" y="200"/>
                  </a:lnTo>
                  <a:lnTo>
                    <a:pt x="40" y="204"/>
                  </a:lnTo>
                  <a:lnTo>
                    <a:pt x="38" y="207"/>
                  </a:lnTo>
                  <a:lnTo>
                    <a:pt x="36" y="211"/>
                  </a:lnTo>
                  <a:lnTo>
                    <a:pt x="32" y="214"/>
                  </a:lnTo>
                  <a:lnTo>
                    <a:pt x="30" y="217"/>
                  </a:lnTo>
                  <a:lnTo>
                    <a:pt x="27" y="219"/>
                  </a:lnTo>
                  <a:lnTo>
                    <a:pt x="25" y="223"/>
                  </a:lnTo>
                  <a:lnTo>
                    <a:pt x="20" y="226"/>
                  </a:lnTo>
                  <a:lnTo>
                    <a:pt x="18" y="229"/>
                  </a:lnTo>
                  <a:lnTo>
                    <a:pt x="14" y="232"/>
                  </a:lnTo>
                  <a:lnTo>
                    <a:pt x="12" y="233"/>
                  </a:lnTo>
                  <a:lnTo>
                    <a:pt x="6" y="235"/>
                  </a:lnTo>
                  <a:lnTo>
                    <a:pt x="4" y="233"/>
                  </a:lnTo>
                  <a:lnTo>
                    <a:pt x="1" y="231"/>
                  </a:lnTo>
                  <a:lnTo>
                    <a:pt x="0" y="226"/>
                  </a:lnTo>
                  <a:lnTo>
                    <a:pt x="0" y="223"/>
                  </a:lnTo>
                  <a:lnTo>
                    <a:pt x="0" y="220"/>
                  </a:lnTo>
                  <a:lnTo>
                    <a:pt x="0" y="217"/>
                  </a:lnTo>
                  <a:lnTo>
                    <a:pt x="1" y="213"/>
                  </a:lnTo>
                  <a:lnTo>
                    <a:pt x="1" y="209"/>
                  </a:lnTo>
                  <a:lnTo>
                    <a:pt x="1" y="205"/>
                  </a:lnTo>
                  <a:lnTo>
                    <a:pt x="2" y="201"/>
                  </a:lnTo>
                  <a:lnTo>
                    <a:pt x="5" y="198"/>
                  </a:lnTo>
                  <a:lnTo>
                    <a:pt x="5" y="193"/>
                  </a:lnTo>
                  <a:lnTo>
                    <a:pt x="6" y="190"/>
                  </a:lnTo>
                  <a:lnTo>
                    <a:pt x="7" y="186"/>
                  </a:lnTo>
                  <a:lnTo>
                    <a:pt x="9" y="182"/>
                  </a:lnTo>
                  <a:lnTo>
                    <a:pt x="11" y="179"/>
                  </a:lnTo>
                  <a:lnTo>
                    <a:pt x="12" y="177"/>
                  </a:lnTo>
                  <a:lnTo>
                    <a:pt x="14" y="174"/>
                  </a:lnTo>
                  <a:lnTo>
                    <a:pt x="15" y="173"/>
                  </a:lnTo>
                  <a:lnTo>
                    <a:pt x="18" y="168"/>
                  </a:lnTo>
                  <a:lnTo>
                    <a:pt x="20" y="165"/>
                  </a:lnTo>
                  <a:lnTo>
                    <a:pt x="23" y="160"/>
                  </a:lnTo>
                  <a:lnTo>
                    <a:pt x="25" y="158"/>
                  </a:lnTo>
                  <a:lnTo>
                    <a:pt x="27" y="153"/>
                  </a:lnTo>
                  <a:lnTo>
                    <a:pt x="30" y="149"/>
                  </a:lnTo>
                  <a:lnTo>
                    <a:pt x="31" y="146"/>
                  </a:lnTo>
                  <a:lnTo>
                    <a:pt x="33" y="142"/>
                  </a:lnTo>
                  <a:lnTo>
                    <a:pt x="36" y="139"/>
                  </a:lnTo>
                  <a:lnTo>
                    <a:pt x="37" y="135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2" y="123"/>
                  </a:lnTo>
                  <a:lnTo>
                    <a:pt x="44" y="120"/>
                  </a:lnTo>
                  <a:lnTo>
                    <a:pt x="45" y="115"/>
                  </a:lnTo>
                  <a:lnTo>
                    <a:pt x="49" y="111"/>
                  </a:lnTo>
                  <a:lnTo>
                    <a:pt x="49" y="108"/>
                  </a:lnTo>
                  <a:lnTo>
                    <a:pt x="51" y="104"/>
                  </a:lnTo>
                  <a:lnTo>
                    <a:pt x="52" y="101"/>
                  </a:lnTo>
                  <a:lnTo>
                    <a:pt x="53" y="97"/>
                  </a:lnTo>
                  <a:lnTo>
                    <a:pt x="55" y="95"/>
                  </a:lnTo>
                  <a:lnTo>
                    <a:pt x="56" y="91"/>
                  </a:lnTo>
                  <a:lnTo>
                    <a:pt x="58" y="88"/>
                  </a:lnTo>
                  <a:lnTo>
                    <a:pt x="59" y="85"/>
                  </a:lnTo>
                  <a:lnTo>
                    <a:pt x="62" y="79"/>
                  </a:lnTo>
                  <a:lnTo>
                    <a:pt x="64" y="75"/>
                  </a:lnTo>
                  <a:lnTo>
                    <a:pt x="66" y="69"/>
                  </a:lnTo>
                  <a:lnTo>
                    <a:pt x="69" y="63"/>
                  </a:lnTo>
                  <a:lnTo>
                    <a:pt x="69" y="60"/>
                  </a:lnTo>
                  <a:lnTo>
                    <a:pt x="70" y="57"/>
                  </a:lnTo>
                  <a:lnTo>
                    <a:pt x="71" y="54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5" y="46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3"/>
                  </a:lnTo>
                  <a:lnTo>
                    <a:pt x="79" y="31"/>
                  </a:lnTo>
                  <a:lnTo>
                    <a:pt x="81" y="27"/>
                  </a:lnTo>
                  <a:lnTo>
                    <a:pt x="81" y="24"/>
                  </a:lnTo>
                  <a:lnTo>
                    <a:pt x="83" y="20"/>
                  </a:lnTo>
                  <a:lnTo>
                    <a:pt x="83" y="16"/>
                  </a:lnTo>
                  <a:lnTo>
                    <a:pt x="84" y="13"/>
                  </a:lnTo>
                  <a:lnTo>
                    <a:pt x="85" y="9"/>
                  </a:lnTo>
                  <a:lnTo>
                    <a:pt x="88" y="7"/>
                  </a:lnTo>
                  <a:lnTo>
                    <a:pt x="89" y="3"/>
                  </a:lnTo>
                  <a:lnTo>
                    <a:pt x="92" y="2"/>
                  </a:lnTo>
                  <a:lnTo>
                    <a:pt x="95" y="1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3"/>
                  </a:lnTo>
                  <a:lnTo>
                    <a:pt x="115" y="8"/>
                  </a:lnTo>
                  <a:lnTo>
                    <a:pt x="116" y="10"/>
                  </a:lnTo>
                  <a:lnTo>
                    <a:pt x="117" y="14"/>
                  </a:lnTo>
                  <a:lnTo>
                    <a:pt x="117" y="18"/>
                  </a:lnTo>
                  <a:lnTo>
                    <a:pt x="117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9" name="Freeform 428"/>
            <p:cNvSpPr>
              <a:spLocks/>
            </p:cNvSpPr>
            <p:nvPr/>
          </p:nvSpPr>
          <p:spPr bwMode="auto">
            <a:xfrm>
              <a:off x="1752" y="1533"/>
              <a:ext cx="72" cy="81"/>
            </a:xfrm>
            <a:custGeom>
              <a:avLst/>
              <a:gdLst>
                <a:gd name="T0" fmla="*/ 0 w 214"/>
                <a:gd name="T1" fmla="*/ 0 h 243"/>
                <a:gd name="T2" fmla="*/ 0 w 214"/>
                <a:gd name="T3" fmla="*/ 0 h 243"/>
                <a:gd name="T4" fmla="*/ 0 w 214"/>
                <a:gd name="T5" fmla="*/ 0 h 243"/>
                <a:gd name="T6" fmla="*/ 0 w 214"/>
                <a:gd name="T7" fmla="*/ 0 h 243"/>
                <a:gd name="T8" fmla="*/ 0 w 214"/>
                <a:gd name="T9" fmla="*/ 0 h 243"/>
                <a:gd name="T10" fmla="*/ 0 w 214"/>
                <a:gd name="T11" fmla="*/ 0 h 243"/>
                <a:gd name="T12" fmla="*/ 0 w 214"/>
                <a:gd name="T13" fmla="*/ 0 h 243"/>
                <a:gd name="T14" fmla="*/ 0 w 214"/>
                <a:gd name="T15" fmla="*/ 0 h 243"/>
                <a:gd name="T16" fmla="*/ 0 w 214"/>
                <a:gd name="T17" fmla="*/ 0 h 243"/>
                <a:gd name="T18" fmla="*/ 0 w 214"/>
                <a:gd name="T19" fmla="*/ 0 h 243"/>
                <a:gd name="T20" fmla="*/ 0 w 214"/>
                <a:gd name="T21" fmla="*/ 0 h 243"/>
                <a:gd name="T22" fmla="*/ 0 w 214"/>
                <a:gd name="T23" fmla="*/ 0 h 243"/>
                <a:gd name="T24" fmla="*/ 0 w 214"/>
                <a:gd name="T25" fmla="*/ 0 h 243"/>
                <a:gd name="T26" fmla="*/ 0 w 214"/>
                <a:gd name="T27" fmla="*/ 0 h 243"/>
                <a:gd name="T28" fmla="*/ 0 w 214"/>
                <a:gd name="T29" fmla="*/ 0 h 243"/>
                <a:gd name="T30" fmla="*/ 0 w 214"/>
                <a:gd name="T31" fmla="*/ 0 h 243"/>
                <a:gd name="T32" fmla="*/ 0 w 214"/>
                <a:gd name="T33" fmla="*/ 0 h 243"/>
                <a:gd name="T34" fmla="*/ 0 w 214"/>
                <a:gd name="T35" fmla="*/ 0 h 243"/>
                <a:gd name="T36" fmla="*/ 0 w 214"/>
                <a:gd name="T37" fmla="*/ 0 h 243"/>
                <a:gd name="T38" fmla="*/ 0 w 214"/>
                <a:gd name="T39" fmla="*/ 0 h 243"/>
                <a:gd name="T40" fmla="*/ 0 w 214"/>
                <a:gd name="T41" fmla="*/ 0 h 243"/>
                <a:gd name="T42" fmla="*/ 0 w 214"/>
                <a:gd name="T43" fmla="*/ 0 h 243"/>
                <a:gd name="T44" fmla="*/ 0 w 214"/>
                <a:gd name="T45" fmla="*/ 0 h 243"/>
                <a:gd name="T46" fmla="*/ 0 w 214"/>
                <a:gd name="T47" fmla="*/ 0 h 243"/>
                <a:gd name="T48" fmla="*/ 0 w 214"/>
                <a:gd name="T49" fmla="*/ 0 h 243"/>
                <a:gd name="T50" fmla="*/ 0 w 214"/>
                <a:gd name="T51" fmla="*/ 0 h 243"/>
                <a:gd name="T52" fmla="*/ 0 w 214"/>
                <a:gd name="T53" fmla="*/ 0 h 243"/>
                <a:gd name="T54" fmla="*/ 0 w 214"/>
                <a:gd name="T55" fmla="*/ 0 h 243"/>
                <a:gd name="T56" fmla="*/ 0 w 214"/>
                <a:gd name="T57" fmla="*/ 0 h 243"/>
                <a:gd name="T58" fmla="*/ 0 w 214"/>
                <a:gd name="T59" fmla="*/ 0 h 243"/>
                <a:gd name="T60" fmla="*/ 0 w 214"/>
                <a:gd name="T61" fmla="*/ 0 h 243"/>
                <a:gd name="T62" fmla="*/ 0 w 214"/>
                <a:gd name="T63" fmla="*/ 0 h 243"/>
                <a:gd name="T64" fmla="*/ 0 w 214"/>
                <a:gd name="T65" fmla="*/ 0 h 243"/>
                <a:gd name="T66" fmla="*/ 0 w 214"/>
                <a:gd name="T67" fmla="*/ 0 h 243"/>
                <a:gd name="T68" fmla="*/ 0 w 214"/>
                <a:gd name="T69" fmla="*/ 0 h 243"/>
                <a:gd name="T70" fmla="*/ 0 w 214"/>
                <a:gd name="T71" fmla="*/ 0 h 243"/>
                <a:gd name="T72" fmla="*/ 0 w 214"/>
                <a:gd name="T73" fmla="*/ 0 h 243"/>
                <a:gd name="T74" fmla="*/ 0 w 214"/>
                <a:gd name="T75" fmla="*/ 0 h 243"/>
                <a:gd name="T76" fmla="*/ 0 w 214"/>
                <a:gd name="T77" fmla="*/ 0 h 243"/>
                <a:gd name="T78" fmla="*/ 0 w 214"/>
                <a:gd name="T79" fmla="*/ 0 h 243"/>
                <a:gd name="T80" fmla="*/ 0 w 214"/>
                <a:gd name="T81" fmla="*/ 0 h 243"/>
                <a:gd name="T82" fmla="*/ 0 w 214"/>
                <a:gd name="T83" fmla="*/ 0 h 243"/>
                <a:gd name="T84" fmla="*/ 0 w 214"/>
                <a:gd name="T85" fmla="*/ 0 h 243"/>
                <a:gd name="T86" fmla="*/ 0 w 214"/>
                <a:gd name="T87" fmla="*/ 0 h 243"/>
                <a:gd name="T88" fmla="*/ 0 w 214"/>
                <a:gd name="T89" fmla="*/ 0 h 243"/>
                <a:gd name="T90" fmla="*/ 0 w 214"/>
                <a:gd name="T91" fmla="*/ 0 h 2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43"/>
                <a:gd name="T140" fmla="*/ 214 w 214"/>
                <a:gd name="T141" fmla="*/ 243 h 24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43">
                  <a:moveTo>
                    <a:pt x="214" y="18"/>
                  </a:moveTo>
                  <a:lnTo>
                    <a:pt x="212" y="22"/>
                  </a:lnTo>
                  <a:lnTo>
                    <a:pt x="211" y="27"/>
                  </a:lnTo>
                  <a:lnTo>
                    <a:pt x="210" y="33"/>
                  </a:lnTo>
                  <a:lnTo>
                    <a:pt x="207" y="38"/>
                  </a:lnTo>
                  <a:lnTo>
                    <a:pt x="206" y="43"/>
                  </a:lnTo>
                  <a:lnTo>
                    <a:pt x="205" y="47"/>
                  </a:lnTo>
                  <a:lnTo>
                    <a:pt x="202" y="52"/>
                  </a:lnTo>
                  <a:lnTo>
                    <a:pt x="202" y="57"/>
                  </a:lnTo>
                  <a:lnTo>
                    <a:pt x="200" y="62"/>
                  </a:lnTo>
                  <a:lnTo>
                    <a:pt x="198" y="65"/>
                  </a:lnTo>
                  <a:lnTo>
                    <a:pt x="196" y="70"/>
                  </a:lnTo>
                  <a:lnTo>
                    <a:pt x="195" y="75"/>
                  </a:lnTo>
                  <a:lnTo>
                    <a:pt x="193" y="78"/>
                  </a:lnTo>
                  <a:lnTo>
                    <a:pt x="192" y="83"/>
                  </a:lnTo>
                  <a:lnTo>
                    <a:pt x="189" y="86"/>
                  </a:lnTo>
                  <a:lnTo>
                    <a:pt x="187" y="91"/>
                  </a:lnTo>
                  <a:lnTo>
                    <a:pt x="185" y="95"/>
                  </a:lnTo>
                  <a:lnTo>
                    <a:pt x="182" y="98"/>
                  </a:lnTo>
                  <a:lnTo>
                    <a:pt x="180" y="103"/>
                  </a:lnTo>
                  <a:lnTo>
                    <a:pt x="179" y="107"/>
                  </a:lnTo>
                  <a:lnTo>
                    <a:pt x="175" y="110"/>
                  </a:lnTo>
                  <a:lnTo>
                    <a:pt x="173" y="114"/>
                  </a:lnTo>
                  <a:lnTo>
                    <a:pt x="170" y="117"/>
                  </a:lnTo>
                  <a:lnTo>
                    <a:pt x="168" y="122"/>
                  </a:lnTo>
                  <a:lnTo>
                    <a:pt x="163" y="124"/>
                  </a:lnTo>
                  <a:lnTo>
                    <a:pt x="161" y="128"/>
                  </a:lnTo>
                  <a:lnTo>
                    <a:pt x="157" y="133"/>
                  </a:lnTo>
                  <a:lnTo>
                    <a:pt x="154" y="136"/>
                  </a:lnTo>
                  <a:lnTo>
                    <a:pt x="150" y="140"/>
                  </a:lnTo>
                  <a:lnTo>
                    <a:pt x="147" y="143"/>
                  </a:lnTo>
                  <a:lnTo>
                    <a:pt x="143" y="147"/>
                  </a:lnTo>
                  <a:lnTo>
                    <a:pt x="140" y="152"/>
                  </a:lnTo>
                  <a:lnTo>
                    <a:pt x="134" y="155"/>
                  </a:lnTo>
                  <a:lnTo>
                    <a:pt x="129" y="160"/>
                  </a:lnTo>
                  <a:lnTo>
                    <a:pt x="124" y="164"/>
                  </a:lnTo>
                  <a:lnTo>
                    <a:pt x="121" y="167"/>
                  </a:lnTo>
                  <a:lnTo>
                    <a:pt x="116" y="171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4" y="181"/>
                  </a:lnTo>
                  <a:lnTo>
                    <a:pt x="99" y="184"/>
                  </a:lnTo>
                  <a:lnTo>
                    <a:pt x="96" y="187"/>
                  </a:lnTo>
                  <a:lnTo>
                    <a:pt x="91" y="191"/>
                  </a:lnTo>
                  <a:lnTo>
                    <a:pt x="87" y="194"/>
                  </a:lnTo>
                  <a:lnTo>
                    <a:pt x="81" y="197"/>
                  </a:lnTo>
                  <a:lnTo>
                    <a:pt x="77" y="201"/>
                  </a:lnTo>
                  <a:lnTo>
                    <a:pt x="72" y="205"/>
                  </a:lnTo>
                  <a:lnTo>
                    <a:pt x="67" y="210"/>
                  </a:lnTo>
                  <a:lnTo>
                    <a:pt x="62" y="211"/>
                  </a:lnTo>
                  <a:lnTo>
                    <a:pt x="58" y="216"/>
                  </a:lnTo>
                  <a:lnTo>
                    <a:pt x="53" y="220"/>
                  </a:lnTo>
                  <a:lnTo>
                    <a:pt x="48" y="225"/>
                  </a:lnTo>
                  <a:lnTo>
                    <a:pt x="42" y="229"/>
                  </a:lnTo>
                  <a:lnTo>
                    <a:pt x="38" y="234"/>
                  </a:lnTo>
                  <a:lnTo>
                    <a:pt x="33" y="237"/>
                  </a:lnTo>
                  <a:lnTo>
                    <a:pt x="28" y="241"/>
                  </a:lnTo>
                  <a:lnTo>
                    <a:pt x="25" y="242"/>
                  </a:lnTo>
                  <a:lnTo>
                    <a:pt x="21" y="243"/>
                  </a:lnTo>
                  <a:lnTo>
                    <a:pt x="16" y="243"/>
                  </a:lnTo>
                  <a:lnTo>
                    <a:pt x="14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4" y="237"/>
                  </a:lnTo>
                  <a:lnTo>
                    <a:pt x="3" y="235"/>
                  </a:lnTo>
                  <a:lnTo>
                    <a:pt x="1" y="231"/>
                  </a:lnTo>
                  <a:lnTo>
                    <a:pt x="0" y="229"/>
                  </a:lnTo>
                  <a:lnTo>
                    <a:pt x="0" y="225"/>
                  </a:lnTo>
                  <a:lnTo>
                    <a:pt x="1" y="222"/>
                  </a:lnTo>
                  <a:lnTo>
                    <a:pt x="1" y="219"/>
                  </a:lnTo>
                  <a:lnTo>
                    <a:pt x="3" y="216"/>
                  </a:lnTo>
                  <a:lnTo>
                    <a:pt x="6" y="212"/>
                  </a:lnTo>
                  <a:lnTo>
                    <a:pt x="9" y="210"/>
                  </a:lnTo>
                  <a:lnTo>
                    <a:pt x="13" y="207"/>
                  </a:lnTo>
                  <a:lnTo>
                    <a:pt x="16" y="205"/>
                  </a:lnTo>
                  <a:lnTo>
                    <a:pt x="20" y="204"/>
                  </a:lnTo>
                  <a:lnTo>
                    <a:pt x="23" y="201"/>
                  </a:lnTo>
                  <a:lnTo>
                    <a:pt x="27" y="199"/>
                  </a:lnTo>
                  <a:lnTo>
                    <a:pt x="30" y="197"/>
                  </a:lnTo>
                  <a:lnTo>
                    <a:pt x="33" y="194"/>
                  </a:lnTo>
                  <a:lnTo>
                    <a:pt x="38" y="192"/>
                  </a:lnTo>
                  <a:lnTo>
                    <a:pt x="42" y="187"/>
                  </a:lnTo>
                  <a:lnTo>
                    <a:pt x="47" y="184"/>
                  </a:lnTo>
                  <a:lnTo>
                    <a:pt x="52" y="181"/>
                  </a:lnTo>
                  <a:lnTo>
                    <a:pt x="55" y="178"/>
                  </a:lnTo>
                  <a:lnTo>
                    <a:pt x="59" y="174"/>
                  </a:lnTo>
                  <a:lnTo>
                    <a:pt x="64" y="172"/>
                  </a:lnTo>
                  <a:lnTo>
                    <a:pt x="67" y="168"/>
                  </a:lnTo>
                  <a:lnTo>
                    <a:pt x="71" y="166"/>
                  </a:lnTo>
                  <a:lnTo>
                    <a:pt x="74" y="164"/>
                  </a:lnTo>
                  <a:lnTo>
                    <a:pt x="78" y="161"/>
                  </a:lnTo>
                  <a:lnTo>
                    <a:pt x="81" y="158"/>
                  </a:lnTo>
                  <a:lnTo>
                    <a:pt x="85" y="155"/>
                  </a:lnTo>
                  <a:lnTo>
                    <a:pt x="89" y="152"/>
                  </a:lnTo>
                  <a:lnTo>
                    <a:pt x="93" y="148"/>
                  </a:lnTo>
                  <a:lnTo>
                    <a:pt x="98" y="143"/>
                  </a:lnTo>
                  <a:lnTo>
                    <a:pt x="103" y="140"/>
                  </a:lnTo>
                  <a:lnTo>
                    <a:pt x="106" y="136"/>
                  </a:lnTo>
                  <a:lnTo>
                    <a:pt x="110" y="133"/>
                  </a:lnTo>
                  <a:lnTo>
                    <a:pt x="113" y="129"/>
                  </a:lnTo>
                  <a:lnTo>
                    <a:pt x="117" y="126"/>
                  </a:lnTo>
                  <a:lnTo>
                    <a:pt x="121" y="122"/>
                  </a:lnTo>
                  <a:lnTo>
                    <a:pt x="124" y="118"/>
                  </a:lnTo>
                  <a:lnTo>
                    <a:pt x="128" y="114"/>
                  </a:lnTo>
                  <a:lnTo>
                    <a:pt x="131" y="111"/>
                  </a:lnTo>
                  <a:lnTo>
                    <a:pt x="135" y="107"/>
                  </a:lnTo>
                  <a:lnTo>
                    <a:pt x="138" y="103"/>
                  </a:lnTo>
                  <a:lnTo>
                    <a:pt x="142" y="98"/>
                  </a:lnTo>
                  <a:lnTo>
                    <a:pt x="145" y="95"/>
                  </a:lnTo>
                  <a:lnTo>
                    <a:pt x="149" y="91"/>
                  </a:lnTo>
                  <a:lnTo>
                    <a:pt x="151" y="88"/>
                  </a:lnTo>
                  <a:lnTo>
                    <a:pt x="155" y="83"/>
                  </a:lnTo>
                  <a:lnTo>
                    <a:pt x="159" y="79"/>
                  </a:lnTo>
                  <a:lnTo>
                    <a:pt x="161" y="75"/>
                  </a:lnTo>
                  <a:lnTo>
                    <a:pt x="163" y="70"/>
                  </a:lnTo>
                  <a:lnTo>
                    <a:pt x="166" y="66"/>
                  </a:lnTo>
                  <a:lnTo>
                    <a:pt x="169" y="62"/>
                  </a:lnTo>
                  <a:lnTo>
                    <a:pt x="172" y="57"/>
                  </a:lnTo>
                  <a:lnTo>
                    <a:pt x="174" y="53"/>
                  </a:lnTo>
                  <a:lnTo>
                    <a:pt x="176" y="48"/>
                  </a:lnTo>
                  <a:lnTo>
                    <a:pt x="179" y="45"/>
                  </a:lnTo>
                  <a:lnTo>
                    <a:pt x="181" y="39"/>
                  </a:lnTo>
                  <a:lnTo>
                    <a:pt x="183" y="34"/>
                  </a:lnTo>
                  <a:lnTo>
                    <a:pt x="185" y="29"/>
                  </a:lnTo>
                  <a:lnTo>
                    <a:pt x="187" y="26"/>
                  </a:lnTo>
                  <a:lnTo>
                    <a:pt x="188" y="21"/>
                  </a:lnTo>
                  <a:lnTo>
                    <a:pt x="191" y="16"/>
                  </a:lnTo>
                  <a:lnTo>
                    <a:pt x="192" y="12"/>
                  </a:lnTo>
                  <a:lnTo>
                    <a:pt x="194" y="7"/>
                  </a:lnTo>
                  <a:lnTo>
                    <a:pt x="195" y="2"/>
                  </a:lnTo>
                  <a:lnTo>
                    <a:pt x="199" y="0"/>
                  </a:lnTo>
                  <a:lnTo>
                    <a:pt x="202" y="0"/>
                  </a:lnTo>
                  <a:lnTo>
                    <a:pt x="206" y="1"/>
                  </a:lnTo>
                  <a:lnTo>
                    <a:pt x="210" y="3"/>
                  </a:lnTo>
                  <a:lnTo>
                    <a:pt x="212" y="7"/>
                  </a:lnTo>
                  <a:lnTo>
                    <a:pt x="213" y="9"/>
                  </a:lnTo>
                  <a:lnTo>
                    <a:pt x="214" y="12"/>
                  </a:lnTo>
                  <a:lnTo>
                    <a:pt x="214" y="14"/>
                  </a:lnTo>
                  <a:lnTo>
                    <a:pt x="21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0" name="Freeform 429"/>
            <p:cNvSpPr>
              <a:spLocks/>
            </p:cNvSpPr>
            <p:nvPr/>
          </p:nvSpPr>
          <p:spPr bwMode="auto">
            <a:xfrm>
              <a:off x="1670" y="1456"/>
              <a:ext cx="109" cy="114"/>
            </a:xfrm>
            <a:custGeom>
              <a:avLst/>
              <a:gdLst>
                <a:gd name="T0" fmla="*/ 0 w 328"/>
                <a:gd name="T1" fmla="*/ 0 h 340"/>
                <a:gd name="T2" fmla="*/ 0 w 328"/>
                <a:gd name="T3" fmla="*/ 0 h 340"/>
                <a:gd name="T4" fmla="*/ 0 w 328"/>
                <a:gd name="T5" fmla="*/ 0 h 340"/>
                <a:gd name="T6" fmla="*/ 0 w 328"/>
                <a:gd name="T7" fmla="*/ 0 h 340"/>
                <a:gd name="T8" fmla="*/ 0 w 328"/>
                <a:gd name="T9" fmla="*/ 0 h 340"/>
                <a:gd name="T10" fmla="*/ 0 w 328"/>
                <a:gd name="T11" fmla="*/ 0 h 340"/>
                <a:gd name="T12" fmla="*/ 0 w 328"/>
                <a:gd name="T13" fmla="*/ 0 h 340"/>
                <a:gd name="T14" fmla="*/ 0 w 328"/>
                <a:gd name="T15" fmla="*/ 0 h 340"/>
                <a:gd name="T16" fmla="*/ 0 w 328"/>
                <a:gd name="T17" fmla="*/ 0 h 340"/>
                <a:gd name="T18" fmla="*/ 0 w 328"/>
                <a:gd name="T19" fmla="*/ 0 h 340"/>
                <a:gd name="T20" fmla="*/ 0 w 328"/>
                <a:gd name="T21" fmla="*/ 0 h 340"/>
                <a:gd name="T22" fmla="*/ 0 w 328"/>
                <a:gd name="T23" fmla="*/ 0 h 340"/>
                <a:gd name="T24" fmla="*/ 0 w 328"/>
                <a:gd name="T25" fmla="*/ 0 h 340"/>
                <a:gd name="T26" fmla="*/ 0 w 328"/>
                <a:gd name="T27" fmla="*/ 0 h 340"/>
                <a:gd name="T28" fmla="*/ 0 w 328"/>
                <a:gd name="T29" fmla="*/ 0 h 340"/>
                <a:gd name="T30" fmla="*/ 0 w 328"/>
                <a:gd name="T31" fmla="*/ 0 h 340"/>
                <a:gd name="T32" fmla="*/ 0 w 328"/>
                <a:gd name="T33" fmla="*/ 0 h 340"/>
                <a:gd name="T34" fmla="*/ 0 w 328"/>
                <a:gd name="T35" fmla="*/ 0 h 340"/>
                <a:gd name="T36" fmla="*/ 0 w 328"/>
                <a:gd name="T37" fmla="*/ 0 h 340"/>
                <a:gd name="T38" fmla="*/ 0 w 328"/>
                <a:gd name="T39" fmla="*/ 0 h 340"/>
                <a:gd name="T40" fmla="*/ 0 w 328"/>
                <a:gd name="T41" fmla="*/ 0 h 340"/>
                <a:gd name="T42" fmla="*/ 0 w 328"/>
                <a:gd name="T43" fmla="*/ 0 h 340"/>
                <a:gd name="T44" fmla="*/ 0 w 328"/>
                <a:gd name="T45" fmla="*/ 0 h 340"/>
                <a:gd name="T46" fmla="*/ 0 w 328"/>
                <a:gd name="T47" fmla="*/ 0 h 340"/>
                <a:gd name="T48" fmla="*/ 0 w 328"/>
                <a:gd name="T49" fmla="*/ 0 h 340"/>
                <a:gd name="T50" fmla="*/ 0 w 328"/>
                <a:gd name="T51" fmla="*/ 0 h 340"/>
                <a:gd name="T52" fmla="*/ 0 w 328"/>
                <a:gd name="T53" fmla="*/ 0 h 340"/>
                <a:gd name="T54" fmla="*/ 0 w 328"/>
                <a:gd name="T55" fmla="*/ 0 h 340"/>
                <a:gd name="T56" fmla="*/ 0 w 328"/>
                <a:gd name="T57" fmla="*/ 0 h 340"/>
                <a:gd name="T58" fmla="*/ 0 w 328"/>
                <a:gd name="T59" fmla="*/ 0 h 340"/>
                <a:gd name="T60" fmla="*/ 0 w 328"/>
                <a:gd name="T61" fmla="*/ 0 h 340"/>
                <a:gd name="T62" fmla="*/ 0 w 328"/>
                <a:gd name="T63" fmla="*/ 0 h 340"/>
                <a:gd name="T64" fmla="*/ 0 w 328"/>
                <a:gd name="T65" fmla="*/ 0 h 340"/>
                <a:gd name="T66" fmla="*/ 0 w 328"/>
                <a:gd name="T67" fmla="*/ 0 h 340"/>
                <a:gd name="T68" fmla="*/ 0 w 328"/>
                <a:gd name="T69" fmla="*/ 0 h 340"/>
                <a:gd name="T70" fmla="*/ 0 w 328"/>
                <a:gd name="T71" fmla="*/ 0 h 340"/>
                <a:gd name="T72" fmla="*/ 0 w 328"/>
                <a:gd name="T73" fmla="*/ 0 h 340"/>
                <a:gd name="T74" fmla="*/ 0 w 328"/>
                <a:gd name="T75" fmla="*/ 0 h 340"/>
                <a:gd name="T76" fmla="*/ 0 w 328"/>
                <a:gd name="T77" fmla="*/ 0 h 340"/>
                <a:gd name="T78" fmla="*/ 0 w 328"/>
                <a:gd name="T79" fmla="*/ 0 h 340"/>
                <a:gd name="T80" fmla="*/ 0 w 328"/>
                <a:gd name="T81" fmla="*/ 0 h 340"/>
                <a:gd name="T82" fmla="*/ 0 w 328"/>
                <a:gd name="T83" fmla="*/ 0 h 340"/>
                <a:gd name="T84" fmla="*/ 0 w 328"/>
                <a:gd name="T85" fmla="*/ 0 h 340"/>
                <a:gd name="T86" fmla="*/ 0 w 328"/>
                <a:gd name="T87" fmla="*/ 0 h 340"/>
                <a:gd name="T88" fmla="*/ 0 w 328"/>
                <a:gd name="T89" fmla="*/ 0 h 340"/>
                <a:gd name="T90" fmla="*/ 0 w 328"/>
                <a:gd name="T91" fmla="*/ 0 h 340"/>
                <a:gd name="T92" fmla="*/ 0 w 328"/>
                <a:gd name="T93" fmla="*/ 0 h 340"/>
                <a:gd name="T94" fmla="*/ 0 w 328"/>
                <a:gd name="T95" fmla="*/ 0 h 340"/>
                <a:gd name="T96" fmla="*/ 0 w 328"/>
                <a:gd name="T97" fmla="*/ 0 h 340"/>
                <a:gd name="T98" fmla="*/ 0 w 328"/>
                <a:gd name="T99" fmla="*/ 0 h 340"/>
                <a:gd name="T100" fmla="*/ 0 w 328"/>
                <a:gd name="T101" fmla="*/ 0 h 340"/>
                <a:gd name="T102" fmla="*/ 0 w 328"/>
                <a:gd name="T103" fmla="*/ 0 h 340"/>
                <a:gd name="T104" fmla="*/ 0 w 328"/>
                <a:gd name="T105" fmla="*/ 0 h 340"/>
                <a:gd name="T106" fmla="*/ 0 w 328"/>
                <a:gd name="T107" fmla="*/ 0 h 3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28"/>
                <a:gd name="T163" fmla="*/ 0 h 340"/>
                <a:gd name="T164" fmla="*/ 328 w 328"/>
                <a:gd name="T165" fmla="*/ 340 h 34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28" h="340">
                  <a:moveTo>
                    <a:pt x="101" y="300"/>
                  </a:moveTo>
                  <a:lnTo>
                    <a:pt x="123" y="340"/>
                  </a:lnTo>
                  <a:lnTo>
                    <a:pt x="123" y="339"/>
                  </a:lnTo>
                  <a:lnTo>
                    <a:pt x="126" y="338"/>
                  </a:lnTo>
                  <a:lnTo>
                    <a:pt x="129" y="334"/>
                  </a:lnTo>
                  <a:lnTo>
                    <a:pt x="134" y="332"/>
                  </a:lnTo>
                  <a:lnTo>
                    <a:pt x="137" y="328"/>
                  </a:lnTo>
                  <a:lnTo>
                    <a:pt x="142" y="323"/>
                  </a:lnTo>
                  <a:lnTo>
                    <a:pt x="147" y="319"/>
                  </a:lnTo>
                  <a:lnTo>
                    <a:pt x="150" y="314"/>
                  </a:lnTo>
                  <a:lnTo>
                    <a:pt x="150" y="313"/>
                  </a:lnTo>
                  <a:lnTo>
                    <a:pt x="149" y="309"/>
                  </a:lnTo>
                  <a:lnTo>
                    <a:pt x="148" y="306"/>
                  </a:lnTo>
                  <a:lnTo>
                    <a:pt x="146" y="301"/>
                  </a:lnTo>
                  <a:lnTo>
                    <a:pt x="144" y="298"/>
                  </a:lnTo>
                  <a:lnTo>
                    <a:pt x="143" y="296"/>
                  </a:lnTo>
                  <a:lnTo>
                    <a:pt x="142" y="293"/>
                  </a:lnTo>
                  <a:lnTo>
                    <a:pt x="141" y="290"/>
                  </a:lnTo>
                  <a:lnTo>
                    <a:pt x="139" y="287"/>
                  </a:lnTo>
                  <a:lnTo>
                    <a:pt x="137" y="283"/>
                  </a:lnTo>
                  <a:lnTo>
                    <a:pt x="136" y="281"/>
                  </a:lnTo>
                  <a:lnTo>
                    <a:pt x="134" y="277"/>
                  </a:lnTo>
                  <a:lnTo>
                    <a:pt x="131" y="272"/>
                  </a:lnTo>
                  <a:lnTo>
                    <a:pt x="129" y="269"/>
                  </a:lnTo>
                  <a:lnTo>
                    <a:pt x="127" y="265"/>
                  </a:lnTo>
                  <a:lnTo>
                    <a:pt x="124" y="262"/>
                  </a:lnTo>
                  <a:lnTo>
                    <a:pt x="122" y="257"/>
                  </a:lnTo>
                  <a:lnTo>
                    <a:pt x="120" y="253"/>
                  </a:lnTo>
                  <a:lnTo>
                    <a:pt x="117" y="249"/>
                  </a:lnTo>
                  <a:lnTo>
                    <a:pt x="115" y="245"/>
                  </a:lnTo>
                  <a:lnTo>
                    <a:pt x="112" y="240"/>
                  </a:lnTo>
                  <a:lnTo>
                    <a:pt x="109" y="236"/>
                  </a:lnTo>
                  <a:lnTo>
                    <a:pt x="107" y="231"/>
                  </a:lnTo>
                  <a:lnTo>
                    <a:pt x="104" y="226"/>
                  </a:lnTo>
                  <a:lnTo>
                    <a:pt x="101" y="221"/>
                  </a:lnTo>
                  <a:lnTo>
                    <a:pt x="98" y="217"/>
                  </a:lnTo>
                  <a:lnTo>
                    <a:pt x="96" y="212"/>
                  </a:lnTo>
                  <a:lnTo>
                    <a:pt x="92" y="208"/>
                  </a:lnTo>
                  <a:lnTo>
                    <a:pt x="90" y="204"/>
                  </a:lnTo>
                  <a:lnTo>
                    <a:pt x="86" y="199"/>
                  </a:lnTo>
                  <a:lnTo>
                    <a:pt x="83" y="194"/>
                  </a:lnTo>
                  <a:lnTo>
                    <a:pt x="80" y="189"/>
                  </a:lnTo>
                  <a:lnTo>
                    <a:pt x="78" y="185"/>
                  </a:lnTo>
                  <a:lnTo>
                    <a:pt x="75" y="180"/>
                  </a:lnTo>
                  <a:lnTo>
                    <a:pt x="72" y="175"/>
                  </a:lnTo>
                  <a:lnTo>
                    <a:pt x="70" y="172"/>
                  </a:lnTo>
                  <a:lnTo>
                    <a:pt x="66" y="167"/>
                  </a:lnTo>
                  <a:lnTo>
                    <a:pt x="64" y="162"/>
                  </a:lnTo>
                  <a:lnTo>
                    <a:pt x="62" y="157"/>
                  </a:lnTo>
                  <a:lnTo>
                    <a:pt x="59" y="154"/>
                  </a:lnTo>
                  <a:lnTo>
                    <a:pt x="57" y="149"/>
                  </a:lnTo>
                  <a:lnTo>
                    <a:pt x="54" y="145"/>
                  </a:lnTo>
                  <a:lnTo>
                    <a:pt x="52" y="142"/>
                  </a:lnTo>
                  <a:lnTo>
                    <a:pt x="50" y="138"/>
                  </a:lnTo>
                  <a:lnTo>
                    <a:pt x="47" y="134"/>
                  </a:lnTo>
                  <a:lnTo>
                    <a:pt x="45" y="130"/>
                  </a:lnTo>
                  <a:lnTo>
                    <a:pt x="44" y="128"/>
                  </a:lnTo>
                  <a:lnTo>
                    <a:pt x="43" y="124"/>
                  </a:lnTo>
                  <a:lnTo>
                    <a:pt x="39" y="118"/>
                  </a:lnTo>
                  <a:lnTo>
                    <a:pt x="35" y="113"/>
                  </a:lnTo>
                  <a:lnTo>
                    <a:pt x="33" y="109"/>
                  </a:lnTo>
                  <a:lnTo>
                    <a:pt x="32" y="105"/>
                  </a:lnTo>
                  <a:lnTo>
                    <a:pt x="31" y="103"/>
                  </a:lnTo>
                  <a:lnTo>
                    <a:pt x="31" y="102"/>
                  </a:lnTo>
                  <a:lnTo>
                    <a:pt x="32" y="96"/>
                  </a:lnTo>
                  <a:lnTo>
                    <a:pt x="35" y="91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43" y="85"/>
                  </a:lnTo>
                  <a:lnTo>
                    <a:pt x="46" y="83"/>
                  </a:lnTo>
                  <a:lnTo>
                    <a:pt x="48" y="81"/>
                  </a:lnTo>
                  <a:lnTo>
                    <a:pt x="52" y="79"/>
                  </a:lnTo>
                  <a:lnTo>
                    <a:pt x="56" y="79"/>
                  </a:lnTo>
                  <a:lnTo>
                    <a:pt x="59" y="79"/>
                  </a:lnTo>
                  <a:lnTo>
                    <a:pt x="63" y="78"/>
                  </a:lnTo>
                  <a:lnTo>
                    <a:pt x="66" y="79"/>
                  </a:lnTo>
                  <a:lnTo>
                    <a:pt x="69" y="79"/>
                  </a:lnTo>
                  <a:lnTo>
                    <a:pt x="73" y="80"/>
                  </a:lnTo>
                  <a:lnTo>
                    <a:pt x="77" y="83"/>
                  </a:lnTo>
                  <a:lnTo>
                    <a:pt x="79" y="84"/>
                  </a:lnTo>
                  <a:lnTo>
                    <a:pt x="84" y="86"/>
                  </a:lnTo>
                  <a:lnTo>
                    <a:pt x="89" y="88"/>
                  </a:lnTo>
                  <a:lnTo>
                    <a:pt x="94" y="91"/>
                  </a:lnTo>
                  <a:lnTo>
                    <a:pt x="97" y="92"/>
                  </a:lnTo>
                  <a:lnTo>
                    <a:pt x="99" y="94"/>
                  </a:lnTo>
                  <a:lnTo>
                    <a:pt x="103" y="96"/>
                  </a:lnTo>
                  <a:lnTo>
                    <a:pt x="107" y="98"/>
                  </a:lnTo>
                  <a:lnTo>
                    <a:pt x="110" y="99"/>
                  </a:lnTo>
                  <a:lnTo>
                    <a:pt x="112" y="100"/>
                  </a:lnTo>
                  <a:lnTo>
                    <a:pt x="116" y="103"/>
                  </a:lnTo>
                  <a:lnTo>
                    <a:pt x="120" y="104"/>
                  </a:lnTo>
                  <a:lnTo>
                    <a:pt x="123" y="106"/>
                  </a:lnTo>
                  <a:lnTo>
                    <a:pt x="127" y="109"/>
                  </a:lnTo>
                  <a:lnTo>
                    <a:pt x="130" y="110"/>
                  </a:lnTo>
                  <a:lnTo>
                    <a:pt x="135" y="112"/>
                  </a:lnTo>
                  <a:lnTo>
                    <a:pt x="137" y="113"/>
                  </a:lnTo>
                  <a:lnTo>
                    <a:pt x="142" y="117"/>
                  </a:lnTo>
                  <a:lnTo>
                    <a:pt x="146" y="118"/>
                  </a:lnTo>
                  <a:lnTo>
                    <a:pt x="150" y="121"/>
                  </a:lnTo>
                  <a:lnTo>
                    <a:pt x="154" y="123"/>
                  </a:lnTo>
                  <a:lnTo>
                    <a:pt x="158" y="125"/>
                  </a:lnTo>
                  <a:lnTo>
                    <a:pt x="162" y="128"/>
                  </a:lnTo>
                  <a:lnTo>
                    <a:pt x="166" y="130"/>
                  </a:lnTo>
                  <a:lnTo>
                    <a:pt x="171" y="131"/>
                  </a:lnTo>
                  <a:lnTo>
                    <a:pt x="174" y="134"/>
                  </a:lnTo>
                  <a:lnTo>
                    <a:pt x="178" y="136"/>
                  </a:lnTo>
                  <a:lnTo>
                    <a:pt x="181" y="138"/>
                  </a:lnTo>
                  <a:lnTo>
                    <a:pt x="185" y="139"/>
                  </a:lnTo>
                  <a:lnTo>
                    <a:pt x="190" y="142"/>
                  </a:lnTo>
                  <a:lnTo>
                    <a:pt x="193" y="143"/>
                  </a:lnTo>
                  <a:lnTo>
                    <a:pt x="197" y="145"/>
                  </a:lnTo>
                  <a:lnTo>
                    <a:pt x="200" y="148"/>
                  </a:lnTo>
                  <a:lnTo>
                    <a:pt x="204" y="149"/>
                  </a:lnTo>
                  <a:lnTo>
                    <a:pt x="207" y="151"/>
                  </a:lnTo>
                  <a:lnTo>
                    <a:pt x="211" y="154"/>
                  </a:lnTo>
                  <a:lnTo>
                    <a:pt x="214" y="155"/>
                  </a:lnTo>
                  <a:lnTo>
                    <a:pt x="218" y="157"/>
                  </a:lnTo>
                  <a:lnTo>
                    <a:pt x="222" y="158"/>
                  </a:lnTo>
                  <a:lnTo>
                    <a:pt x="225" y="161"/>
                  </a:lnTo>
                  <a:lnTo>
                    <a:pt x="230" y="162"/>
                  </a:lnTo>
                  <a:lnTo>
                    <a:pt x="236" y="166"/>
                  </a:lnTo>
                  <a:lnTo>
                    <a:pt x="241" y="168"/>
                  </a:lnTo>
                  <a:lnTo>
                    <a:pt x="245" y="170"/>
                  </a:lnTo>
                  <a:lnTo>
                    <a:pt x="248" y="172"/>
                  </a:lnTo>
                  <a:lnTo>
                    <a:pt x="251" y="173"/>
                  </a:lnTo>
                  <a:lnTo>
                    <a:pt x="254" y="173"/>
                  </a:lnTo>
                  <a:lnTo>
                    <a:pt x="256" y="174"/>
                  </a:lnTo>
                  <a:lnTo>
                    <a:pt x="258" y="173"/>
                  </a:lnTo>
                  <a:lnTo>
                    <a:pt x="263" y="169"/>
                  </a:lnTo>
                  <a:lnTo>
                    <a:pt x="268" y="166"/>
                  </a:lnTo>
                  <a:lnTo>
                    <a:pt x="274" y="162"/>
                  </a:lnTo>
                  <a:lnTo>
                    <a:pt x="278" y="157"/>
                  </a:lnTo>
                  <a:lnTo>
                    <a:pt x="283" y="153"/>
                  </a:lnTo>
                  <a:lnTo>
                    <a:pt x="287" y="148"/>
                  </a:lnTo>
                  <a:lnTo>
                    <a:pt x="289" y="144"/>
                  </a:lnTo>
                  <a:lnTo>
                    <a:pt x="288" y="141"/>
                  </a:lnTo>
                  <a:lnTo>
                    <a:pt x="286" y="138"/>
                  </a:lnTo>
                  <a:lnTo>
                    <a:pt x="283" y="136"/>
                  </a:lnTo>
                  <a:lnTo>
                    <a:pt x="281" y="134"/>
                  </a:lnTo>
                  <a:lnTo>
                    <a:pt x="278" y="132"/>
                  </a:lnTo>
                  <a:lnTo>
                    <a:pt x="276" y="130"/>
                  </a:lnTo>
                  <a:lnTo>
                    <a:pt x="271" y="128"/>
                  </a:lnTo>
                  <a:lnTo>
                    <a:pt x="268" y="125"/>
                  </a:lnTo>
                  <a:lnTo>
                    <a:pt x="264" y="123"/>
                  </a:lnTo>
                  <a:lnTo>
                    <a:pt x="261" y="121"/>
                  </a:lnTo>
                  <a:lnTo>
                    <a:pt x="256" y="118"/>
                  </a:lnTo>
                  <a:lnTo>
                    <a:pt x="251" y="116"/>
                  </a:lnTo>
                  <a:lnTo>
                    <a:pt x="246" y="113"/>
                  </a:lnTo>
                  <a:lnTo>
                    <a:pt x="242" y="111"/>
                  </a:lnTo>
                  <a:lnTo>
                    <a:pt x="236" y="109"/>
                  </a:lnTo>
                  <a:lnTo>
                    <a:pt x="230" y="106"/>
                  </a:lnTo>
                  <a:lnTo>
                    <a:pt x="225" y="103"/>
                  </a:lnTo>
                  <a:lnTo>
                    <a:pt x="219" y="100"/>
                  </a:lnTo>
                  <a:lnTo>
                    <a:pt x="213" y="98"/>
                  </a:lnTo>
                  <a:lnTo>
                    <a:pt x="209" y="96"/>
                  </a:lnTo>
                  <a:lnTo>
                    <a:pt x="203" y="93"/>
                  </a:lnTo>
                  <a:lnTo>
                    <a:pt x="198" y="91"/>
                  </a:lnTo>
                  <a:lnTo>
                    <a:pt x="192" y="88"/>
                  </a:lnTo>
                  <a:lnTo>
                    <a:pt x="187" y="86"/>
                  </a:lnTo>
                  <a:lnTo>
                    <a:pt x="181" y="85"/>
                  </a:lnTo>
                  <a:lnTo>
                    <a:pt x="177" y="84"/>
                  </a:lnTo>
                  <a:lnTo>
                    <a:pt x="172" y="81"/>
                  </a:lnTo>
                  <a:lnTo>
                    <a:pt x="167" y="80"/>
                  </a:lnTo>
                  <a:lnTo>
                    <a:pt x="163" y="79"/>
                  </a:lnTo>
                  <a:lnTo>
                    <a:pt x="160" y="78"/>
                  </a:lnTo>
                  <a:lnTo>
                    <a:pt x="155" y="77"/>
                  </a:lnTo>
                  <a:lnTo>
                    <a:pt x="150" y="74"/>
                  </a:lnTo>
                  <a:lnTo>
                    <a:pt x="146" y="74"/>
                  </a:lnTo>
                  <a:lnTo>
                    <a:pt x="142" y="73"/>
                  </a:lnTo>
                  <a:lnTo>
                    <a:pt x="139" y="71"/>
                  </a:lnTo>
                  <a:lnTo>
                    <a:pt x="135" y="70"/>
                  </a:lnTo>
                  <a:lnTo>
                    <a:pt x="130" y="70"/>
                  </a:lnTo>
                  <a:lnTo>
                    <a:pt x="127" y="68"/>
                  </a:lnTo>
                  <a:lnTo>
                    <a:pt x="122" y="66"/>
                  </a:lnTo>
                  <a:lnTo>
                    <a:pt x="118" y="66"/>
                  </a:lnTo>
                  <a:lnTo>
                    <a:pt x="115" y="65"/>
                  </a:lnTo>
                  <a:lnTo>
                    <a:pt x="111" y="64"/>
                  </a:lnTo>
                  <a:lnTo>
                    <a:pt x="107" y="61"/>
                  </a:lnTo>
                  <a:lnTo>
                    <a:pt x="104" y="60"/>
                  </a:lnTo>
                  <a:lnTo>
                    <a:pt x="101" y="60"/>
                  </a:lnTo>
                  <a:lnTo>
                    <a:pt x="97" y="59"/>
                  </a:lnTo>
                  <a:lnTo>
                    <a:pt x="94" y="58"/>
                  </a:lnTo>
                  <a:lnTo>
                    <a:pt x="91" y="56"/>
                  </a:lnTo>
                  <a:lnTo>
                    <a:pt x="88" y="55"/>
                  </a:lnTo>
                  <a:lnTo>
                    <a:pt x="85" y="54"/>
                  </a:lnTo>
                  <a:lnTo>
                    <a:pt x="80" y="53"/>
                  </a:lnTo>
                  <a:lnTo>
                    <a:pt x="77" y="51"/>
                  </a:lnTo>
                  <a:lnTo>
                    <a:pt x="73" y="49"/>
                  </a:lnTo>
                  <a:lnTo>
                    <a:pt x="70" y="47"/>
                  </a:lnTo>
                  <a:lnTo>
                    <a:pt x="69" y="46"/>
                  </a:lnTo>
                  <a:lnTo>
                    <a:pt x="70" y="43"/>
                  </a:lnTo>
                  <a:lnTo>
                    <a:pt x="73" y="43"/>
                  </a:lnTo>
                  <a:lnTo>
                    <a:pt x="75" y="42"/>
                  </a:lnTo>
                  <a:lnTo>
                    <a:pt x="78" y="42"/>
                  </a:lnTo>
                  <a:lnTo>
                    <a:pt x="82" y="42"/>
                  </a:lnTo>
                  <a:lnTo>
                    <a:pt x="85" y="42"/>
                  </a:lnTo>
                  <a:lnTo>
                    <a:pt x="89" y="42"/>
                  </a:lnTo>
                  <a:lnTo>
                    <a:pt x="94" y="42"/>
                  </a:lnTo>
                  <a:lnTo>
                    <a:pt x="98" y="42"/>
                  </a:lnTo>
                  <a:lnTo>
                    <a:pt x="103" y="42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16" y="42"/>
                  </a:lnTo>
                  <a:lnTo>
                    <a:pt x="120" y="42"/>
                  </a:lnTo>
                  <a:lnTo>
                    <a:pt x="123" y="42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41" y="42"/>
                  </a:lnTo>
                  <a:lnTo>
                    <a:pt x="144" y="42"/>
                  </a:lnTo>
                  <a:lnTo>
                    <a:pt x="147" y="42"/>
                  </a:lnTo>
                  <a:lnTo>
                    <a:pt x="150" y="42"/>
                  </a:lnTo>
                  <a:lnTo>
                    <a:pt x="153" y="42"/>
                  </a:lnTo>
                  <a:lnTo>
                    <a:pt x="156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5" y="42"/>
                  </a:lnTo>
                  <a:lnTo>
                    <a:pt x="168" y="42"/>
                  </a:lnTo>
                  <a:lnTo>
                    <a:pt x="172" y="42"/>
                  </a:lnTo>
                  <a:lnTo>
                    <a:pt x="174" y="42"/>
                  </a:lnTo>
                  <a:lnTo>
                    <a:pt x="180" y="42"/>
                  </a:lnTo>
                  <a:lnTo>
                    <a:pt x="185" y="42"/>
                  </a:lnTo>
                  <a:lnTo>
                    <a:pt x="191" y="42"/>
                  </a:lnTo>
                  <a:lnTo>
                    <a:pt x="197" y="42"/>
                  </a:lnTo>
                  <a:lnTo>
                    <a:pt x="201" y="42"/>
                  </a:lnTo>
                  <a:lnTo>
                    <a:pt x="206" y="42"/>
                  </a:lnTo>
                  <a:lnTo>
                    <a:pt x="211" y="42"/>
                  </a:lnTo>
                  <a:lnTo>
                    <a:pt x="216" y="42"/>
                  </a:lnTo>
                  <a:lnTo>
                    <a:pt x="218" y="41"/>
                  </a:lnTo>
                  <a:lnTo>
                    <a:pt x="223" y="41"/>
                  </a:lnTo>
                  <a:lnTo>
                    <a:pt x="226" y="40"/>
                  </a:lnTo>
                  <a:lnTo>
                    <a:pt x="231" y="40"/>
                  </a:lnTo>
                  <a:lnTo>
                    <a:pt x="236" y="40"/>
                  </a:lnTo>
                  <a:lnTo>
                    <a:pt x="239" y="39"/>
                  </a:lnTo>
                  <a:lnTo>
                    <a:pt x="244" y="39"/>
                  </a:lnTo>
                  <a:lnTo>
                    <a:pt x="249" y="39"/>
                  </a:lnTo>
                  <a:lnTo>
                    <a:pt x="252" y="37"/>
                  </a:lnTo>
                  <a:lnTo>
                    <a:pt x="257" y="36"/>
                  </a:lnTo>
                  <a:lnTo>
                    <a:pt x="262" y="35"/>
                  </a:lnTo>
                  <a:lnTo>
                    <a:pt x="265" y="35"/>
                  </a:lnTo>
                  <a:lnTo>
                    <a:pt x="270" y="35"/>
                  </a:lnTo>
                  <a:lnTo>
                    <a:pt x="274" y="34"/>
                  </a:lnTo>
                  <a:lnTo>
                    <a:pt x="278" y="33"/>
                  </a:lnTo>
                  <a:lnTo>
                    <a:pt x="283" y="33"/>
                  </a:lnTo>
                  <a:lnTo>
                    <a:pt x="287" y="32"/>
                  </a:lnTo>
                  <a:lnTo>
                    <a:pt x="290" y="30"/>
                  </a:lnTo>
                  <a:lnTo>
                    <a:pt x="294" y="30"/>
                  </a:lnTo>
                  <a:lnTo>
                    <a:pt x="297" y="29"/>
                  </a:lnTo>
                  <a:lnTo>
                    <a:pt x="301" y="28"/>
                  </a:lnTo>
                  <a:lnTo>
                    <a:pt x="305" y="28"/>
                  </a:lnTo>
                  <a:lnTo>
                    <a:pt x="307" y="27"/>
                  </a:lnTo>
                  <a:lnTo>
                    <a:pt x="310" y="26"/>
                  </a:lnTo>
                  <a:lnTo>
                    <a:pt x="315" y="24"/>
                  </a:lnTo>
                  <a:lnTo>
                    <a:pt x="320" y="23"/>
                  </a:lnTo>
                  <a:lnTo>
                    <a:pt x="324" y="21"/>
                  </a:lnTo>
                  <a:lnTo>
                    <a:pt x="326" y="20"/>
                  </a:lnTo>
                  <a:lnTo>
                    <a:pt x="327" y="15"/>
                  </a:lnTo>
                  <a:lnTo>
                    <a:pt x="328" y="13"/>
                  </a:lnTo>
                  <a:lnTo>
                    <a:pt x="328" y="9"/>
                  </a:lnTo>
                  <a:lnTo>
                    <a:pt x="327" y="5"/>
                  </a:lnTo>
                  <a:lnTo>
                    <a:pt x="324" y="1"/>
                  </a:lnTo>
                  <a:lnTo>
                    <a:pt x="322" y="0"/>
                  </a:lnTo>
                  <a:lnTo>
                    <a:pt x="20" y="28"/>
                  </a:lnTo>
                  <a:lnTo>
                    <a:pt x="0" y="90"/>
                  </a:lnTo>
                  <a:lnTo>
                    <a:pt x="101" y="300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1" name="Freeform 430"/>
            <p:cNvSpPr>
              <a:spLocks/>
            </p:cNvSpPr>
            <p:nvPr/>
          </p:nvSpPr>
          <p:spPr bwMode="auto">
            <a:xfrm>
              <a:off x="1676" y="1470"/>
              <a:ext cx="75" cy="42"/>
            </a:xfrm>
            <a:custGeom>
              <a:avLst/>
              <a:gdLst>
                <a:gd name="T0" fmla="*/ 0 w 223"/>
                <a:gd name="T1" fmla="*/ 0 h 125"/>
                <a:gd name="T2" fmla="*/ 0 w 223"/>
                <a:gd name="T3" fmla="*/ 0 h 125"/>
                <a:gd name="T4" fmla="*/ 0 w 223"/>
                <a:gd name="T5" fmla="*/ 0 h 125"/>
                <a:gd name="T6" fmla="*/ 0 w 223"/>
                <a:gd name="T7" fmla="*/ 0 h 125"/>
                <a:gd name="T8" fmla="*/ 0 w 223"/>
                <a:gd name="T9" fmla="*/ 0 h 125"/>
                <a:gd name="T10" fmla="*/ 0 w 223"/>
                <a:gd name="T11" fmla="*/ 0 h 125"/>
                <a:gd name="T12" fmla="*/ 0 w 223"/>
                <a:gd name="T13" fmla="*/ 0 h 125"/>
                <a:gd name="T14" fmla="*/ 0 w 223"/>
                <a:gd name="T15" fmla="*/ 0 h 125"/>
                <a:gd name="T16" fmla="*/ 0 w 223"/>
                <a:gd name="T17" fmla="*/ 0 h 125"/>
                <a:gd name="T18" fmla="*/ 0 w 223"/>
                <a:gd name="T19" fmla="*/ 0 h 125"/>
                <a:gd name="T20" fmla="*/ 0 w 223"/>
                <a:gd name="T21" fmla="*/ 0 h 125"/>
                <a:gd name="T22" fmla="*/ 0 w 223"/>
                <a:gd name="T23" fmla="*/ 0 h 125"/>
                <a:gd name="T24" fmla="*/ 0 w 223"/>
                <a:gd name="T25" fmla="*/ 0 h 125"/>
                <a:gd name="T26" fmla="*/ 0 w 223"/>
                <a:gd name="T27" fmla="*/ 0 h 125"/>
                <a:gd name="T28" fmla="*/ 0 w 223"/>
                <a:gd name="T29" fmla="*/ 0 h 125"/>
                <a:gd name="T30" fmla="*/ 0 w 223"/>
                <a:gd name="T31" fmla="*/ 0 h 125"/>
                <a:gd name="T32" fmla="*/ 0 w 223"/>
                <a:gd name="T33" fmla="*/ 0 h 125"/>
                <a:gd name="T34" fmla="*/ 0 w 223"/>
                <a:gd name="T35" fmla="*/ 0 h 125"/>
                <a:gd name="T36" fmla="*/ 0 w 223"/>
                <a:gd name="T37" fmla="*/ 0 h 125"/>
                <a:gd name="T38" fmla="*/ 0 w 223"/>
                <a:gd name="T39" fmla="*/ 0 h 125"/>
                <a:gd name="T40" fmla="*/ 0 w 223"/>
                <a:gd name="T41" fmla="*/ 0 h 125"/>
                <a:gd name="T42" fmla="*/ 0 w 223"/>
                <a:gd name="T43" fmla="*/ 0 h 125"/>
                <a:gd name="T44" fmla="*/ 0 w 223"/>
                <a:gd name="T45" fmla="*/ 0 h 125"/>
                <a:gd name="T46" fmla="*/ 0 w 223"/>
                <a:gd name="T47" fmla="*/ 0 h 125"/>
                <a:gd name="T48" fmla="*/ 0 w 223"/>
                <a:gd name="T49" fmla="*/ 0 h 125"/>
                <a:gd name="T50" fmla="*/ 0 w 223"/>
                <a:gd name="T51" fmla="*/ 0 h 125"/>
                <a:gd name="T52" fmla="*/ 0 w 223"/>
                <a:gd name="T53" fmla="*/ 0 h 125"/>
                <a:gd name="T54" fmla="*/ 0 w 223"/>
                <a:gd name="T55" fmla="*/ 0 h 125"/>
                <a:gd name="T56" fmla="*/ 0 w 223"/>
                <a:gd name="T57" fmla="*/ 0 h 125"/>
                <a:gd name="T58" fmla="*/ 0 w 223"/>
                <a:gd name="T59" fmla="*/ 0 h 125"/>
                <a:gd name="T60" fmla="*/ 0 w 223"/>
                <a:gd name="T61" fmla="*/ 0 h 125"/>
                <a:gd name="T62" fmla="*/ 0 w 223"/>
                <a:gd name="T63" fmla="*/ 0 h 125"/>
                <a:gd name="T64" fmla="*/ 0 w 223"/>
                <a:gd name="T65" fmla="*/ 0 h 125"/>
                <a:gd name="T66" fmla="*/ 0 w 223"/>
                <a:gd name="T67" fmla="*/ 0 h 125"/>
                <a:gd name="T68" fmla="*/ 0 w 223"/>
                <a:gd name="T69" fmla="*/ 0 h 125"/>
                <a:gd name="T70" fmla="*/ 0 w 223"/>
                <a:gd name="T71" fmla="*/ 0 h 125"/>
                <a:gd name="T72" fmla="*/ 0 w 223"/>
                <a:gd name="T73" fmla="*/ 0 h 125"/>
                <a:gd name="T74" fmla="*/ 0 w 223"/>
                <a:gd name="T75" fmla="*/ 0 h 125"/>
                <a:gd name="T76" fmla="*/ 0 w 223"/>
                <a:gd name="T77" fmla="*/ 0 h 125"/>
                <a:gd name="T78" fmla="*/ 0 w 223"/>
                <a:gd name="T79" fmla="*/ 0 h 125"/>
                <a:gd name="T80" fmla="*/ 0 w 223"/>
                <a:gd name="T81" fmla="*/ 0 h 125"/>
                <a:gd name="T82" fmla="*/ 0 w 223"/>
                <a:gd name="T83" fmla="*/ 0 h 125"/>
                <a:gd name="T84" fmla="*/ 0 w 223"/>
                <a:gd name="T85" fmla="*/ 0 h 125"/>
                <a:gd name="T86" fmla="*/ 0 w 223"/>
                <a:gd name="T87" fmla="*/ 0 h 125"/>
                <a:gd name="T88" fmla="*/ 0 w 223"/>
                <a:gd name="T89" fmla="*/ 0 h 125"/>
                <a:gd name="T90" fmla="*/ 0 w 223"/>
                <a:gd name="T91" fmla="*/ 0 h 125"/>
                <a:gd name="T92" fmla="*/ 0 w 223"/>
                <a:gd name="T93" fmla="*/ 0 h 125"/>
                <a:gd name="T94" fmla="*/ 0 w 223"/>
                <a:gd name="T95" fmla="*/ 0 h 125"/>
                <a:gd name="T96" fmla="*/ 0 w 223"/>
                <a:gd name="T97" fmla="*/ 0 h 1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3"/>
                <a:gd name="T148" fmla="*/ 0 h 125"/>
                <a:gd name="T149" fmla="*/ 223 w 223"/>
                <a:gd name="T150" fmla="*/ 125 h 1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3" h="125">
                  <a:moveTo>
                    <a:pt x="14" y="2"/>
                  </a:moveTo>
                  <a:lnTo>
                    <a:pt x="17" y="5"/>
                  </a:lnTo>
                  <a:lnTo>
                    <a:pt x="20" y="6"/>
                  </a:lnTo>
                  <a:lnTo>
                    <a:pt x="24" y="8"/>
                  </a:lnTo>
                  <a:lnTo>
                    <a:pt x="26" y="11"/>
                  </a:lnTo>
                  <a:lnTo>
                    <a:pt x="30" y="13"/>
                  </a:lnTo>
                  <a:lnTo>
                    <a:pt x="33" y="14"/>
                  </a:lnTo>
                  <a:lnTo>
                    <a:pt x="36" y="17"/>
                  </a:lnTo>
                  <a:lnTo>
                    <a:pt x="39" y="19"/>
                  </a:lnTo>
                  <a:lnTo>
                    <a:pt x="42" y="20"/>
                  </a:lnTo>
                  <a:lnTo>
                    <a:pt x="45" y="23"/>
                  </a:lnTo>
                  <a:lnTo>
                    <a:pt x="49" y="24"/>
                  </a:lnTo>
                  <a:lnTo>
                    <a:pt x="51" y="26"/>
                  </a:lnTo>
                  <a:lnTo>
                    <a:pt x="53" y="27"/>
                  </a:lnTo>
                  <a:lnTo>
                    <a:pt x="57" y="29"/>
                  </a:lnTo>
                  <a:lnTo>
                    <a:pt x="60" y="31"/>
                  </a:lnTo>
                  <a:lnTo>
                    <a:pt x="63" y="32"/>
                  </a:lnTo>
                  <a:lnTo>
                    <a:pt x="66" y="33"/>
                  </a:lnTo>
                  <a:lnTo>
                    <a:pt x="69" y="34"/>
                  </a:lnTo>
                  <a:lnTo>
                    <a:pt x="72" y="36"/>
                  </a:lnTo>
                  <a:lnTo>
                    <a:pt x="75" y="37"/>
                  </a:lnTo>
                  <a:lnTo>
                    <a:pt x="78" y="38"/>
                  </a:lnTo>
                  <a:lnTo>
                    <a:pt x="82" y="38"/>
                  </a:lnTo>
                  <a:lnTo>
                    <a:pt x="84" y="39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4" y="44"/>
                  </a:lnTo>
                  <a:lnTo>
                    <a:pt x="96" y="44"/>
                  </a:lnTo>
                  <a:lnTo>
                    <a:pt x="100" y="45"/>
                  </a:lnTo>
                  <a:lnTo>
                    <a:pt x="102" y="46"/>
                  </a:lnTo>
                  <a:lnTo>
                    <a:pt x="106" y="47"/>
                  </a:lnTo>
                  <a:lnTo>
                    <a:pt x="109" y="49"/>
                  </a:lnTo>
                  <a:lnTo>
                    <a:pt x="111" y="50"/>
                  </a:lnTo>
                  <a:lnTo>
                    <a:pt x="115" y="50"/>
                  </a:lnTo>
                  <a:lnTo>
                    <a:pt x="117" y="51"/>
                  </a:lnTo>
                  <a:lnTo>
                    <a:pt x="120" y="52"/>
                  </a:lnTo>
                  <a:lnTo>
                    <a:pt x="123" y="53"/>
                  </a:lnTo>
                  <a:lnTo>
                    <a:pt x="126" y="53"/>
                  </a:lnTo>
                  <a:lnTo>
                    <a:pt x="129" y="55"/>
                  </a:lnTo>
                  <a:lnTo>
                    <a:pt x="133" y="55"/>
                  </a:lnTo>
                  <a:lnTo>
                    <a:pt x="135" y="57"/>
                  </a:lnTo>
                  <a:lnTo>
                    <a:pt x="139" y="57"/>
                  </a:lnTo>
                  <a:lnTo>
                    <a:pt x="142" y="58"/>
                  </a:lnTo>
                  <a:lnTo>
                    <a:pt x="145" y="59"/>
                  </a:lnTo>
                  <a:lnTo>
                    <a:pt x="148" y="61"/>
                  </a:lnTo>
                  <a:lnTo>
                    <a:pt x="152" y="62"/>
                  </a:lnTo>
                  <a:lnTo>
                    <a:pt x="154" y="63"/>
                  </a:lnTo>
                  <a:lnTo>
                    <a:pt x="158" y="63"/>
                  </a:lnTo>
                  <a:lnTo>
                    <a:pt x="161" y="65"/>
                  </a:lnTo>
                  <a:lnTo>
                    <a:pt x="164" y="65"/>
                  </a:lnTo>
                  <a:lnTo>
                    <a:pt x="167" y="66"/>
                  </a:lnTo>
                  <a:lnTo>
                    <a:pt x="171" y="68"/>
                  </a:lnTo>
                  <a:lnTo>
                    <a:pt x="174" y="69"/>
                  </a:lnTo>
                  <a:lnTo>
                    <a:pt x="177" y="70"/>
                  </a:lnTo>
                  <a:lnTo>
                    <a:pt x="180" y="72"/>
                  </a:lnTo>
                  <a:lnTo>
                    <a:pt x="184" y="74"/>
                  </a:lnTo>
                  <a:lnTo>
                    <a:pt x="187" y="75"/>
                  </a:lnTo>
                  <a:lnTo>
                    <a:pt x="190" y="77"/>
                  </a:lnTo>
                  <a:lnTo>
                    <a:pt x="193" y="78"/>
                  </a:lnTo>
                  <a:lnTo>
                    <a:pt x="197" y="80"/>
                  </a:lnTo>
                  <a:lnTo>
                    <a:pt x="200" y="82"/>
                  </a:lnTo>
                  <a:lnTo>
                    <a:pt x="204" y="83"/>
                  </a:lnTo>
                  <a:lnTo>
                    <a:pt x="207" y="85"/>
                  </a:lnTo>
                  <a:lnTo>
                    <a:pt x="211" y="88"/>
                  </a:lnTo>
                  <a:lnTo>
                    <a:pt x="215" y="90"/>
                  </a:lnTo>
                  <a:lnTo>
                    <a:pt x="217" y="93"/>
                  </a:lnTo>
                  <a:lnTo>
                    <a:pt x="221" y="95"/>
                  </a:lnTo>
                  <a:lnTo>
                    <a:pt x="222" y="98"/>
                  </a:lnTo>
                  <a:lnTo>
                    <a:pt x="223" y="102"/>
                  </a:lnTo>
                  <a:lnTo>
                    <a:pt x="223" y="104"/>
                  </a:lnTo>
                  <a:lnTo>
                    <a:pt x="223" y="108"/>
                  </a:lnTo>
                  <a:lnTo>
                    <a:pt x="222" y="112"/>
                  </a:lnTo>
                  <a:lnTo>
                    <a:pt x="221" y="115"/>
                  </a:lnTo>
                  <a:lnTo>
                    <a:pt x="218" y="117"/>
                  </a:lnTo>
                  <a:lnTo>
                    <a:pt x="216" y="120"/>
                  </a:lnTo>
                  <a:lnTo>
                    <a:pt x="212" y="121"/>
                  </a:lnTo>
                  <a:lnTo>
                    <a:pt x="210" y="123"/>
                  </a:lnTo>
                  <a:lnTo>
                    <a:pt x="206" y="123"/>
                  </a:lnTo>
                  <a:lnTo>
                    <a:pt x="203" y="125"/>
                  </a:lnTo>
                  <a:lnTo>
                    <a:pt x="199" y="123"/>
                  </a:lnTo>
                  <a:lnTo>
                    <a:pt x="196" y="121"/>
                  </a:lnTo>
                  <a:lnTo>
                    <a:pt x="192" y="119"/>
                  </a:lnTo>
                  <a:lnTo>
                    <a:pt x="189" y="116"/>
                  </a:lnTo>
                  <a:lnTo>
                    <a:pt x="184" y="115"/>
                  </a:lnTo>
                  <a:lnTo>
                    <a:pt x="181" y="113"/>
                  </a:lnTo>
                  <a:lnTo>
                    <a:pt x="178" y="112"/>
                  </a:lnTo>
                  <a:lnTo>
                    <a:pt x="174" y="109"/>
                  </a:lnTo>
                  <a:lnTo>
                    <a:pt x="172" y="108"/>
                  </a:lnTo>
                  <a:lnTo>
                    <a:pt x="168" y="107"/>
                  </a:lnTo>
                  <a:lnTo>
                    <a:pt x="165" y="104"/>
                  </a:lnTo>
                  <a:lnTo>
                    <a:pt x="161" y="102"/>
                  </a:lnTo>
                  <a:lnTo>
                    <a:pt x="159" y="101"/>
                  </a:lnTo>
                  <a:lnTo>
                    <a:pt x="155" y="100"/>
                  </a:lnTo>
                  <a:lnTo>
                    <a:pt x="152" y="97"/>
                  </a:lnTo>
                  <a:lnTo>
                    <a:pt x="149" y="96"/>
                  </a:lnTo>
                  <a:lnTo>
                    <a:pt x="146" y="95"/>
                  </a:lnTo>
                  <a:lnTo>
                    <a:pt x="143" y="94"/>
                  </a:lnTo>
                  <a:lnTo>
                    <a:pt x="140" y="93"/>
                  </a:lnTo>
                  <a:lnTo>
                    <a:pt x="138" y="90"/>
                  </a:lnTo>
                  <a:lnTo>
                    <a:pt x="134" y="89"/>
                  </a:lnTo>
                  <a:lnTo>
                    <a:pt x="130" y="88"/>
                  </a:lnTo>
                  <a:lnTo>
                    <a:pt x="128" y="87"/>
                  </a:lnTo>
                  <a:lnTo>
                    <a:pt x="126" y="85"/>
                  </a:lnTo>
                  <a:lnTo>
                    <a:pt x="122" y="83"/>
                  </a:lnTo>
                  <a:lnTo>
                    <a:pt x="120" y="82"/>
                  </a:lnTo>
                  <a:lnTo>
                    <a:pt x="114" y="80"/>
                  </a:lnTo>
                  <a:lnTo>
                    <a:pt x="108" y="77"/>
                  </a:lnTo>
                  <a:lnTo>
                    <a:pt x="102" y="75"/>
                  </a:lnTo>
                  <a:lnTo>
                    <a:pt x="97" y="72"/>
                  </a:lnTo>
                  <a:lnTo>
                    <a:pt x="94" y="71"/>
                  </a:lnTo>
                  <a:lnTo>
                    <a:pt x="91" y="69"/>
                  </a:lnTo>
                  <a:lnTo>
                    <a:pt x="88" y="68"/>
                  </a:lnTo>
                  <a:lnTo>
                    <a:pt x="85" y="66"/>
                  </a:lnTo>
                  <a:lnTo>
                    <a:pt x="82" y="65"/>
                  </a:lnTo>
                  <a:lnTo>
                    <a:pt x="79" y="63"/>
                  </a:lnTo>
                  <a:lnTo>
                    <a:pt x="77" y="62"/>
                  </a:lnTo>
                  <a:lnTo>
                    <a:pt x="74" y="61"/>
                  </a:lnTo>
                  <a:lnTo>
                    <a:pt x="71" y="59"/>
                  </a:lnTo>
                  <a:lnTo>
                    <a:pt x="68" y="58"/>
                  </a:lnTo>
                  <a:lnTo>
                    <a:pt x="65" y="56"/>
                  </a:lnTo>
                  <a:lnTo>
                    <a:pt x="63" y="55"/>
                  </a:lnTo>
                  <a:lnTo>
                    <a:pt x="57" y="51"/>
                  </a:lnTo>
                  <a:lnTo>
                    <a:pt x="51" y="49"/>
                  </a:lnTo>
                  <a:lnTo>
                    <a:pt x="49" y="46"/>
                  </a:lnTo>
                  <a:lnTo>
                    <a:pt x="45" y="45"/>
                  </a:lnTo>
                  <a:lnTo>
                    <a:pt x="42" y="43"/>
                  </a:lnTo>
                  <a:lnTo>
                    <a:pt x="39" y="42"/>
                  </a:lnTo>
                  <a:lnTo>
                    <a:pt x="36" y="39"/>
                  </a:lnTo>
                  <a:lnTo>
                    <a:pt x="33" y="37"/>
                  </a:lnTo>
                  <a:lnTo>
                    <a:pt x="30" y="34"/>
                  </a:lnTo>
                  <a:lnTo>
                    <a:pt x="27" y="33"/>
                  </a:lnTo>
                  <a:lnTo>
                    <a:pt x="24" y="31"/>
                  </a:lnTo>
                  <a:lnTo>
                    <a:pt x="21" y="29"/>
                  </a:lnTo>
                  <a:lnTo>
                    <a:pt x="18" y="26"/>
                  </a:lnTo>
                  <a:lnTo>
                    <a:pt x="15" y="25"/>
                  </a:lnTo>
                  <a:lnTo>
                    <a:pt x="12" y="23"/>
                  </a:lnTo>
                  <a:lnTo>
                    <a:pt x="9" y="20"/>
                  </a:lnTo>
                  <a:lnTo>
                    <a:pt x="6" y="18"/>
                  </a:lnTo>
                  <a:lnTo>
                    <a:pt x="4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2" name="Freeform 431"/>
            <p:cNvSpPr>
              <a:spLocks/>
            </p:cNvSpPr>
            <p:nvPr/>
          </p:nvSpPr>
          <p:spPr bwMode="auto">
            <a:xfrm>
              <a:off x="1679" y="1446"/>
              <a:ext cx="99" cy="20"/>
            </a:xfrm>
            <a:custGeom>
              <a:avLst/>
              <a:gdLst>
                <a:gd name="T0" fmla="*/ 0 w 297"/>
                <a:gd name="T1" fmla="*/ 0 h 58"/>
                <a:gd name="T2" fmla="*/ 0 w 297"/>
                <a:gd name="T3" fmla="*/ 0 h 58"/>
                <a:gd name="T4" fmla="*/ 0 w 297"/>
                <a:gd name="T5" fmla="*/ 0 h 58"/>
                <a:gd name="T6" fmla="*/ 0 w 297"/>
                <a:gd name="T7" fmla="*/ 0 h 58"/>
                <a:gd name="T8" fmla="*/ 0 w 297"/>
                <a:gd name="T9" fmla="*/ 0 h 58"/>
                <a:gd name="T10" fmla="*/ 0 w 297"/>
                <a:gd name="T11" fmla="*/ 0 h 58"/>
                <a:gd name="T12" fmla="*/ 0 w 297"/>
                <a:gd name="T13" fmla="*/ 0 h 58"/>
                <a:gd name="T14" fmla="*/ 0 w 297"/>
                <a:gd name="T15" fmla="*/ 0 h 58"/>
                <a:gd name="T16" fmla="*/ 0 w 297"/>
                <a:gd name="T17" fmla="*/ 0 h 58"/>
                <a:gd name="T18" fmla="*/ 0 w 297"/>
                <a:gd name="T19" fmla="*/ 0 h 58"/>
                <a:gd name="T20" fmla="*/ 0 w 297"/>
                <a:gd name="T21" fmla="*/ 0 h 58"/>
                <a:gd name="T22" fmla="*/ 0 w 297"/>
                <a:gd name="T23" fmla="*/ 0 h 58"/>
                <a:gd name="T24" fmla="*/ 0 w 297"/>
                <a:gd name="T25" fmla="*/ 0 h 58"/>
                <a:gd name="T26" fmla="*/ 0 w 297"/>
                <a:gd name="T27" fmla="*/ 0 h 58"/>
                <a:gd name="T28" fmla="*/ 0 w 297"/>
                <a:gd name="T29" fmla="*/ 0 h 58"/>
                <a:gd name="T30" fmla="*/ 0 w 297"/>
                <a:gd name="T31" fmla="*/ 0 h 58"/>
                <a:gd name="T32" fmla="*/ 0 w 297"/>
                <a:gd name="T33" fmla="*/ 0 h 58"/>
                <a:gd name="T34" fmla="*/ 0 w 297"/>
                <a:gd name="T35" fmla="*/ 0 h 58"/>
                <a:gd name="T36" fmla="*/ 0 w 297"/>
                <a:gd name="T37" fmla="*/ 0 h 58"/>
                <a:gd name="T38" fmla="*/ 0 w 297"/>
                <a:gd name="T39" fmla="*/ 0 h 58"/>
                <a:gd name="T40" fmla="*/ 0 w 297"/>
                <a:gd name="T41" fmla="*/ 0 h 58"/>
                <a:gd name="T42" fmla="*/ 0 w 297"/>
                <a:gd name="T43" fmla="*/ 0 h 58"/>
                <a:gd name="T44" fmla="*/ 0 w 297"/>
                <a:gd name="T45" fmla="*/ 0 h 58"/>
                <a:gd name="T46" fmla="*/ 0 w 297"/>
                <a:gd name="T47" fmla="*/ 0 h 58"/>
                <a:gd name="T48" fmla="*/ 0 w 297"/>
                <a:gd name="T49" fmla="*/ 0 h 58"/>
                <a:gd name="T50" fmla="*/ 0 w 297"/>
                <a:gd name="T51" fmla="*/ 0 h 58"/>
                <a:gd name="T52" fmla="*/ 0 w 297"/>
                <a:gd name="T53" fmla="*/ 0 h 58"/>
                <a:gd name="T54" fmla="*/ 0 w 297"/>
                <a:gd name="T55" fmla="*/ 0 h 58"/>
                <a:gd name="T56" fmla="*/ 0 w 297"/>
                <a:gd name="T57" fmla="*/ 0 h 58"/>
                <a:gd name="T58" fmla="*/ 0 w 297"/>
                <a:gd name="T59" fmla="*/ 0 h 58"/>
                <a:gd name="T60" fmla="*/ 0 w 297"/>
                <a:gd name="T61" fmla="*/ 0 h 58"/>
                <a:gd name="T62" fmla="*/ 0 w 297"/>
                <a:gd name="T63" fmla="*/ 0 h 58"/>
                <a:gd name="T64" fmla="*/ 0 w 297"/>
                <a:gd name="T65" fmla="*/ 0 h 58"/>
                <a:gd name="T66" fmla="*/ 0 w 297"/>
                <a:gd name="T67" fmla="*/ 0 h 58"/>
                <a:gd name="T68" fmla="*/ 0 w 297"/>
                <a:gd name="T69" fmla="*/ 0 h 58"/>
                <a:gd name="T70" fmla="*/ 0 w 297"/>
                <a:gd name="T71" fmla="*/ 0 h 58"/>
                <a:gd name="T72" fmla="*/ 0 w 297"/>
                <a:gd name="T73" fmla="*/ 0 h 58"/>
                <a:gd name="T74" fmla="*/ 0 w 297"/>
                <a:gd name="T75" fmla="*/ 0 h 58"/>
                <a:gd name="T76" fmla="*/ 0 w 297"/>
                <a:gd name="T77" fmla="*/ 0 h 58"/>
                <a:gd name="T78" fmla="*/ 0 w 297"/>
                <a:gd name="T79" fmla="*/ 0 h 58"/>
                <a:gd name="T80" fmla="*/ 0 w 297"/>
                <a:gd name="T81" fmla="*/ 0 h 58"/>
                <a:gd name="T82" fmla="*/ 0 w 297"/>
                <a:gd name="T83" fmla="*/ 0 h 58"/>
                <a:gd name="T84" fmla="*/ 0 w 297"/>
                <a:gd name="T85" fmla="*/ 0 h 58"/>
                <a:gd name="T86" fmla="*/ 0 w 297"/>
                <a:gd name="T87" fmla="*/ 0 h 58"/>
                <a:gd name="T88" fmla="*/ 0 w 297"/>
                <a:gd name="T89" fmla="*/ 0 h 58"/>
                <a:gd name="T90" fmla="*/ 0 w 297"/>
                <a:gd name="T91" fmla="*/ 0 h 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7"/>
                <a:gd name="T139" fmla="*/ 0 h 58"/>
                <a:gd name="T140" fmla="*/ 297 w 297"/>
                <a:gd name="T141" fmla="*/ 58 h 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7" h="58">
                  <a:moveTo>
                    <a:pt x="35" y="16"/>
                  </a:moveTo>
                  <a:lnTo>
                    <a:pt x="36" y="19"/>
                  </a:lnTo>
                  <a:lnTo>
                    <a:pt x="38" y="21"/>
                  </a:lnTo>
                  <a:lnTo>
                    <a:pt x="42" y="21"/>
                  </a:lnTo>
                  <a:lnTo>
                    <a:pt x="46" y="21"/>
                  </a:lnTo>
                  <a:lnTo>
                    <a:pt x="102" y="21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11" y="21"/>
                  </a:lnTo>
                  <a:lnTo>
                    <a:pt x="113" y="21"/>
                  </a:lnTo>
                  <a:lnTo>
                    <a:pt x="117" y="21"/>
                  </a:lnTo>
                  <a:lnTo>
                    <a:pt x="119" y="21"/>
                  </a:lnTo>
                  <a:lnTo>
                    <a:pt x="121" y="21"/>
                  </a:lnTo>
                  <a:lnTo>
                    <a:pt x="125" y="21"/>
                  </a:lnTo>
                  <a:lnTo>
                    <a:pt x="131" y="21"/>
                  </a:lnTo>
                  <a:lnTo>
                    <a:pt x="136" y="21"/>
                  </a:lnTo>
                  <a:lnTo>
                    <a:pt x="142" y="21"/>
                  </a:lnTo>
                  <a:lnTo>
                    <a:pt x="148" y="21"/>
                  </a:lnTo>
                  <a:lnTo>
                    <a:pt x="152" y="21"/>
                  </a:lnTo>
                  <a:lnTo>
                    <a:pt x="157" y="21"/>
                  </a:lnTo>
                  <a:lnTo>
                    <a:pt x="163" y="21"/>
                  </a:lnTo>
                  <a:lnTo>
                    <a:pt x="168" y="21"/>
                  </a:lnTo>
                  <a:lnTo>
                    <a:pt x="172" y="21"/>
                  </a:lnTo>
                  <a:lnTo>
                    <a:pt x="178" y="21"/>
                  </a:lnTo>
                  <a:lnTo>
                    <a:pt x="183" y="21"/>
                  </a:lnTo>
                  <a:lnTo>
                    <a:pt x="188" y="21"/>
                  </a:lnTo>
                  <a:lnTo>
                    <a:pt x="193" y="20"/>
                  </a:lnTo>
                  <a:lnTo>
                    <a:pt x="197" y="20"/>
                  </a:lnTo>
                  <a:lnTo>
                    <a:pt x="202" y="20"/>
                  </a:lnTo>
                  <a:lnTo>
                    <a:pt x="208" y="20"/>
                  </a:lnTo>
                  <a:lnTo>
                    <a:pt x="213" y="20"/>
                  </a:lnTo>
                  <a:lnTo>
                    <a:pt x="217" y="20"/>
                  </a:lnTo>
                  <a:lnTo>
                    <a:pt x="223" y="20"/>
                  </a:lnTo>
                  <a:lnTo>
                    <a:pt x="228" y="20"/>
                  </a:lnTo>
                  <a:lnTo>
                    <a:pt x="233" y="20"/>
                  </a:lnTo>
                  <a:lnTo>
                    <a:pt x="239" y="20"/>
                  </a:lnTo>
                  <a:lnTo>
                    <a:pt x="244" y="20"/>
                  </a:lnTo>
                  <a:lnTo>
                    <a:pt x="249" y="20"/>
                  </a:lnTo>
                  <a:lnTo>
                    <a:pt x="252" y="20"/>
                  </a:lnTo>
                  <a:lnTo>
                    <a:pt x="255" y="20"/>
                  </a:lnTo>
                  <a:lnTo>
                    <a:pt x="258" y="20"/>
                  </a:lnTo>
                  <a:lnTo>
                    <a:pt x="261" y="20"/>
                  </a:lnTo>
                  <a:lnTo>
                    <a:pt x="265" y="20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4" y="20"/>
                  </a:lnTo>
                  <a:lnTo>
                    <a:pt x="277" y="20"/>
                  </a:lnTo>
                  <a:lnTo>
                    <a:pt x="279" y="19"/>
                  </a:lnTo>
                  <a:lnTo>
                    <a:pt x="281" y="18"/>
                  </a:lnTo>
                  <a:lnTo>
                    <a:pt x="285" y="18"/>
                  </a:lnTo>
                  <a:lnTo>
                    <a:pt x="290" y="18"/>
                  </a:lnTo>
                  <a:lnTo>
                    <a:pt x="293" y="20"/>
                  </a:lnTo>
                  <a:lnTo>
                    <a:pt x="296" y="22"/>
                  </a:lnTo>
                  <a:lnTo>
                    <a:pt x="297" y="27"/>
                  </a:lnTo>
                  <a:lnTo>
                    <a:pt x="297" y="31"/>
                  </a:lnTo>
                  <a:lnTo>
                    <a:pt x="296" y="35"/>
                  </a:lnTo>
                  <a:lnTo>
                    <a:pt x="292" y="38"/>
                  </a:lnTo>
                  <a:lnTo>
                    <a:pt x="289" y="40"/>
                  </a:lnTo>
                  <a:lnTo>
                    <a:pt x="285" y="41"/>
                  </a:lnTo>
                  <a:lnTo>
                    <a:pt x="281" y="41"/>
                  </a:lnTo>
                  <a:lnTo>
                    <a:pt x="277" y="41"/>
                  </a:lnTo>
                  <a:lnTo>
                    <a:pt x="274" y="43"/>
                  </a:lnTo>
                  <a:lnTo>
                    <a:pt x="271" y="43"/>
                  </a:lnTo>
                  <a:lnTo>
                    <a:pt x="267" y="43"/>
                  </a:lnTo>
                  <a:lnTo>
                    <a:pt x="265" y="43"/>
                  </a:lnTo>
                  <a:lnTo>
                    <a:pt x="261" y="43"/>
                  </a:lnTo>
                  <a:lnTo>
                    <a:pt x="258" y="43"/>
                  </a:lnTo>
                  <a:lnTo>
                    <a:pt x="255" y="43"/>
                  </a:lnTo>
                  <a:lnTo>
                    <a:pt x="252" y="43"/>
                  </a:lnTo>
                  <a:lnTo>
                    <a:pt x="249" y="43"/>
                  </a:lnTo>
                  <a:lnTo>
                    <a:pt x="247" y="43"/>
                  </a:lnTo>
                  <a:lnTo>
                    <a:pt x="244" y="43"/>
                  </a:lnTo>
                  <a:lnTo>
                    <a:pt x="241" y="43"/>
                  </a:lnTo>
                  <a:lnTo>
                    <a:pt x="238" y="43"/>
                  </a:lnTo>
                  <a:lnTo>
                    <a:pt x="233" y="44"/>
                  </a:lnTo>
                  <a:lnTo>
                    <a:pt x="227" y="45"/>
                  </a:lnTo>
                  <a:lnTo>
                    <a:pt x="222" y="45"/>
                  </a:lnTo>
                  <a:lnTo>
                    <a:pt x="217" y="45"/>
                  </a:lnTo>
                  <a:lnTo>
                    <a:pt x="212" y="45"/>
                  </a:lnTo>
                  <a:lnTo>
                    <a:pt x="207" y="46"/>
                  </a:lnTo>
                  <a:lnTo>
                    <a:pt x="202" y="47"/>
                  </a:lnTo>
                  <a:lnTo>
                    <a:pt x="197" y="48"/>
                  </a:lnTo>
                  <a:lnTo>
                    <a:pt x="193" y="48"/>
                  </a:lnTo>
                  <a:lnTo>
                    <a:pt x="188" y="50"/>
                  </a:lnTo>
                  <a:lnTo>
                    <a:pt x="183" y="50"/>
                  </a:lnTo>
                  <a:lnTo>
                    <a:pt x="178" y="51"/>
                  </a:lnTo>
                  <a:lnTo>
                    <a:pt x="172" y="51"/>
                  </a:lnTo>
                  <a:lnTo>
                    <a:pt x="168" y="52"/>
                  </a:lnTo>
                  <a:lnTo>
                    <a:pt x="163" y="52"/>
                  </a:lnTo>
                  <a:lnTo>
                    <a:pt x="157" y="53"/>
                  </a:lnTo>
                  <a:lnTo>
                    <a:pt x="152" y="54"/>
                  </a:lnTo>
                  <a:lnTo>
                    <a:pt x="148" y="56"/>
                  </a:lnTo>
                  <a:lnTo>
                    <a:pt x="142" y="56"/>
                  </a:lnTo>
                  <a:lnTo>
                    <a:pt x="136" y="56"/>
                  </a:lnTo>
                  <a:lnTo>
                    <a:pt x="131" y="56"/>
                  </a:lnTo>
                  <a:lnTo>
                    <a:pt x="125" y="57"/>
                  </a:lnTo>
                  <a:lnTo>
                    <a:pt x="121" y="57"/>
                  </a:lnTo>
                  <a:lnTo>
                    <a:pt x="119" y="57"/>
                  </a:lnTo>
                  <a:lnTo>
                    <a:pt x="117" y="57"/>
                  </a:lnTo>
                  <a:lnTo>
                    <a:pt x="113" y="57"/>
                  </a:lnTo>
                  <a:lnTo>
                    <a:pt x="111" y="57"/>
                  </a:lnTo>
                  <a:lnTo>
                    <a:pt x="107" y="57"/>
                  </a:lnTo>
                  <a:lnTo>
                    <a:pt x="105" y="57"/>
                  </a:lnTo>
                  <a:lnTo>
                    <a:pt x="102" y="58"/>
                  </a:lnTo>
                  <a:lnTo>
                    <a:pt x="46" y="58"/>
                  </a:lnTo>
                  <a:lnTo>
                    <a:pt x="41" y="57"/>
                  </a:lnTo>
                  <a:lnTo>
                    <a:pt x="37" y="57"/>
                  </a:lnTo>
                  <a:lnTo>
                    <a:pt x="33" y="56"/>
                  </a:lnTo>
                  <a:lnTo>
                    <a:pt x="29" y="54"/>
                  </a:lnTo>
                  <a:lnTo>
                    <a:pt x="24" y="52"/>
                  </a:lnTo>
                  <a:lnTo>
                    <a:pt x="21" y="51"/>
                  </a:lnTo>
                  <a:lnTo>
                    <a:pt x="17" y="47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9" y="39"/>
                  </a:lnTo>
                  <a:lnTo>
                    <a:pt x="6" y="35"/>
                  </a:lnTo>
                  <a:lnTo>
                    <a:pt x="5" y="32"/>
                  </a:lnTo>
                  <a:lnTo>
                    <a:pt x="3" y="28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5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9" y="5"/>
                  </a:lnTo>
                  <a:lnTo>
                    <a:pt x="31" y="6"/>
                  </a:lnTo>
                  <a:lnTo>
                    <a:pt x="34" y="9"/>
                  </a:lnTo>
                  <a:lnTo>
                    <a:pt x="34" y="12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3" name="Freeform 432"/>
            <p:cNvSpPr>
              <a:spLocks/>
            </p:cNvSpPr>
            <p:nvPr/>
          </p:nvSpPr>
          <p:spPr bwMode="auto">
            <a:xfrm>
              <a:off x="1664" y="1475"/>
              <a:ext cx="45" cy="88"/>
            </a:xfrm>
            <a:custGeom>
              <a:avLst/>
              <a:gdLst>
                <a:gd name="T0" fmla="*/ 0 w 135"/>
                <a:gd name="T1" fmla="*/ 0 h 263"/>
                <a:gd name="T2" fmla="*/ 0 w 135"/>
                <a:gd name="T3" fmla="*/ 0 h 263"/>
                <a:gd name="T4" fmla="*/ 0 w 135"/>
                <a:gd name="T5" fmla="*/ 0 h 263"/>
                <a:gd name="T6" fmla="*/ 0 w 135"/>
                <a:gd name="T7" fmla="*/ 0 h 263"/>
                <a:gd name="T8" fmla="*/ 0 w 135"/>
                <a:gd name="T9" fmla="*/ 0 h 263"/>
                <a:gd name="T10" fmla="*/ 0 w 135"/>
                <a:gd name="T11" fmla="*/ 0 h 263"/>
                <a:gd name="T12" fmla="*/ 0 w 135"/>
                <a:gd name="T13" fmla="*/ 0 h 263"/>
                <a:gd name="T14" fmla="*/ 0 w 135"/>
                <a:gd name="T15" fmla="*/ 0 h 263"/>
                <a:gd name="T16" fmla="*/ 0 w 135"/>
                <a:gd name="T17" fmla="*/ 0 h 263"/>
                <a:gd name="T18" fmla="*/ 0 w 135"/>
                <a:gd name="T19" fmla="*/ 0 h 263"/>
                <a:gd name="T20" fmla="*/ 0 w 135"/>
                <a:gd name="T21" fmla="*/ 0 h 263"/>
                <a:gd name="T22" fmla="*/ 0 w 135"/>
                <a:gd name="T23" fmla="*/ 0 h 263"/>
                <a:gd name="T24" fmla="*/ 0 w 135"/>
                <a:gd name="T25" fmla="*/ 0 h 263"/>
                <a:gd name="T26" fmla="*/ 0 w 135"/>
                <a:gd name="T27" fmla="*/ 0 h 263"/>
                <a:gd name="T28" fmla="*/ 0 w 135"/>
                <a:gd name="T29" fmla="*/ 0 h 263"/>
                <a:gd name="T30" fmla="*/ 0 w 135"/>
                <a:gd name="T31" fmla="*/ 0 h 263"/>
                <a:gd name="T32" fmla="*/ 0 w 135"/>
                <a:gd name="T33" fmla="*/ 0 h 263"/>
                <a:gd name="T34" fmla="*/ 0 w 135"/>
                <a:gd name="T35" fmla="*/ 0 h 263"/>
                <a:gd name="T36" fmla="*/ 0 w 135"/>
                <a:gd name="T37" fmla="*/ 0 h 263"/>
                <a:gd name="T38" fmla="*/ 0 w 135"/>
                <a:gd name="T39" fmla="*/ 0 h 263"/>
                <a:gd name="T40" fmla="*/ 0 w 135"/>
                <a:gd name="T41" fmla="*/ 0 h 263"/>
                <a:gd name="T42" fmla="*/ 0 w 135"/>
                <a:gd name="T43" fmla="*/ 0 h 263"/>
                <a:gd name="T44" fmla="*/ 0 w 135"/>
                <a:gd name="T45" fmla="*/ 0 h 263"/>
                <a:gd name="T46" fmla="*/ 0 w 135"/>
                <a:gd name="T47" fmla="*/ 0 h 263"/>
                <a:gd name="T48" fmla="*/ 0 w 135"/>
                <a:gd name="T49" fmla="*/ 0 h 263"/>
                <a:gd name="T50" fmla="*/ 0 w 135"/>
                <a:gd name="T51" fmla="*/ 0 h 263"/>
                <a:gd name="T52" fmla="*/ 0 w 135"/>
                <a:gd name="T53" fmla="*/ 0 h 263"/>
                <a:gd name="T54" fmla="*/ 0 w 135"/>
                <a:gd name="T55" fmla="*/ 0 h 263"/>
                <a:gd name="T56" fmla="*/ 0 w 135"/>
                <a:gd name="T57" fmla="*/ 0 h 263"/>
                <a:gd name="T58" fmla="*/ 0 w 135"/>
                <a:gd name="T59" fmla="*/ 0 h 263"/>
                <a:gd name="T60" fmla="*/ 0 w 135"/>
                <a:gd name="T61" fmla="*/ 0 h 263"/>
                <a:gd name="T62" fmla="*/ 0 w 135"/>
                <a:gd name="T63" fmla="*/ 0 h 263"/>
                <a:gd name="T64" fmla="*/ 0 w 135"/>
                <a:gd name="T65" fmla="*/ 0 h 263"/>
                <a:gd name="T66" fmla="*/ 0 w 135"/>
                <a:gd name="T67" fmla="*/ 0 h 263"/>
                <a:gd name="T68" fmla="*/ 0 w 135"/>
                <a:gd name="T69" fmla="*/ 0 h 263"/>
                <a:gd name="T70" fmla="*/ 0 w 135"/>
                <a:gd name="T71" fmla="*/ 0 h 263"/>
                <a:gd name="T72" fmla="*/ 0 w 135"/>
                <a:gd name="T73" fmla="*/ 0 h 263"/>
                <a:gd name="T74" fmla="*/ 0 w 135"/>
                <a:gd name="T75" fmla="*/ 0 h 263"/>
                <a:gd name="T76" fmla="*/ 0 w 135"/>
                <a:gd name="T77" fmla="*/ 0 h 263"/>
                <a:gd name="T78" fmla="*/ 0 w 135"/>
                <a:gd name="T79" fmla="*/ 0 h 263"/>
                <a:gd name="T80" fmla="*/ 0 w 135"/>
                <a:gd name="T81" fmla="*/ 0 h 263"/>
                <a:gd name="T82" fmla="*/ 0 w 135"/>
                <a:gd name="T83" fmla="*/ 0 h 2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5"/>
                <a:gd name="T127" fmla="*/ 0 h 263"/>
                <a:gd name="T128" fmla="*/ 135 w 135"/>
                <a:gd name="T129" fmla="*/ 263 h 2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5" h="263">
                  <a:moveTo>
                    <a:pt x="26" y="18"/>
                  </a:moveTo>
                  <a:lnTo>
                    <a:pt x="26" y="23"/>
                  </a:lnTo>
                  <a:lnTo>
                    <a:pt x="26" y="28"/>
                  </a:lnTo>
                  <a:lnTo>
                    <a:pt x="28" y="31"/>
                  </a:lnTo>
                  <a:lnTo>
                    <a:pt x="29" y="36"/>
                  </a:lnTo>
                  <a:lnTo>
                    <a:pt x="30" y="40"/>
                  </a:lnTo>
                  <a:lnTo>
                    <a:pt x="31" y="44"/>
                  </a:lnTo>
                  <a:lnTo>
                    <a:pt x="33" y="48"/>
                  </a:lnTo>
                  <a:lnTo>
                    <a:pt x="36" y="54"/>
                  </a:lnTo>
                  <a:lnTo>
                    <a:pt x="37" y="57"/>
                  </a:lnTo>
                  <a:lnTo>
                    <a:pt x="39" y="61"/>
                  </a:lnTo>
                  <a:lnTo>
                    <a:pt x="42" y="66"/>
                  </a:lnTo>
                  <a:lnTo>
                    <a:pt x="45" y="70"/>
                  </a:lnTo>
                  <a:lnTo>
                    <a:pt x="48" y="75"/>
                  </a:lnTo>
                  <a:lnTo>
                    <a:pt x="50" y="80"/>
                  </a:lnTo>
                  <a:lnTo>
                    <a:pt x="52" y="85"/>
                  </a:lnTo>
                  <a:lnTo>
                    <a:pt x="56" y="91"/>
                  </a:lnTo>
                  <a:lnTo>
                    <a:pt x="58" y="94"/>
                  </a:lnTo>
                  <a:lnTo>
                    <a:pt x="61" y="99"/>
                  </a:lnTo>
                  <a:lnTo>
                    <a:pt x="63" y="104"/>
                  </a:lnTo>
                  <a:lnTo>
                    <a:pt x="65" y="108"/>
                  </a:lnTo>
                  <a:lnTo>
                    <a:pt x="67" y="112"/>
                  </a:lnTo>
                  <a:lnTo>
                    <a:pt x="70" y="117"/>
                  </a:lnTo>
                  <a:lnTo>
                    <a:pt x="73" y="121"/>
                  </a:lnTo>
                  <a:lnTo>
                    <a:pt x="75" y="126"/>
                  </a:lnTo>
                  <a:lnTo>
                    <a:pt x="77" y="131"/>
                  </a:lnTo>
                  <a:lnTo>
                    <a:pt x="80" y="137"/>
                  </a:lnTo>
                  <a:lnTo>
                    <a:pt x="82" y="142"/>
                  </a:lnTo>
                  <a:lnTo>
                    <a:pt x="84" y="148"/>
                  </a:lnTo>
                  <a:lnTo>
                    <a:pt x="87" y="152"/>
                  </a:lnTo>
                  <a:lnTo>
                    <a:pt x="90" y="158"/>
                  </a:lnTo>
                  <a:lnTo>
                    <a:pt x="93" y="163"/>
                  </a:lnTo>
                  <a:lnTo>
                    <a:pt x="95" y="169"/>
                  </a:lnTo>
                  <a:lnTo>
                    <a:pt x="97" y="174"/>
                  </a:lnTo>
                  <a:lnTo>
                    <a:pt x="100" y="180"/>
                  </a:lnTo>
                  <a:lnTo>
                    <a:pt x="102" y="184"/>
                  </a:lnTo>
                  <a:lnTo>
                    <a:pt x="105" y="189"/>
                  </a:lnTo>
                  <a:lnTo>
                    <a:pt x="107" y="193"/>
                  </a:lnTo>
                  <a:lnTo>
                    <a:pt x="109" y="197"/>
                  </a:lnTo>
                  <a:lnTo>
                    <a:pt x="111" y="201"/>
                  </a:lnTo>
                  <a:lnTo>
                    <a:pt x="114" y="206"/>
                  </a:lnTo>
                  <a:lnTo>
                    <a:pt x="115" y="209"/>
                  </a:lnTo>
                  <a:lnTo>
                    <a:pt x="118" y="214"/>
                  </a:lnTo>
                  <a:lnTo>
                    <a:pt x="120" y="218"/>
                  </a:lnTo>
                  <a:lnTo>
                    <a:pt x="122" y="222"/>
                  </a:lnTo>
                  <a:lnTo>
                    <a:pt x="125" y="226"/>
                  </a:lnTo>
                  <a:lnTo>
                    <a:pt x="127" y="232"/>
                  </a:lnTo>
                  <a:lnTo>
                    <a:pt x="129" y="234"/>
                  </a:lnTo>
                  <a:lnTo>
                    <a:pt x="131" y="237"/>
                  </a:lnTo>
                  <a:lnTo>
                    <a:pt x="132" y="240"/>
                  </a:lnTo>
                  <a:lnTo>
                    <a:pt x="133" y="244"/>
                  </a:lnTo>
                  <a:lnTo>
                    <a:pt x="135" y="248"/>
                  </a:lnTo>
                  <a:lnTo>
                    <a:pt x="134" y="253"/>
                  </a:lnTo>
                  <a:lnTo>
                    <a:pt x="132" y="258"/>
                  </a:lnTo>
                  <a:lnTo>
                    <a:pt x="127" y="261"/>
                  </a:lnTo>
                  <a:lnTo>
                    <a:pt x="122" y="263"/>
                  </a:lnTo>
                  <a:lnTo>
                    <a:pt x="116" y="263"/>
                  </a:lnTo>
                  <a:lnTo>
                    <a:pt x="112" y="260"/>
                  </a:lnTo>
                  <a:lnTo>
                    <a:pt x="108" y="255"/>
                  </a:lnTo>
                  <a:lnTo>
                    <a:pt x="107" y="253"/>
                  </a:lnTo>
                  <a:lnTo>
                    <a:pt x="105" y="250"/>
                  </a:lnTo>
                  <a:lnTo>
                    <a:pt x="103" y="246"/>
                  </a:lnTo>
                  <a:lnTo>
                    <a:pt x="102" y="244"/>
                  </a:lnTo>
                  <a:lnTo>
                    <a:pt x="99" y="238"/>
                  </a:lnTo>
                  <a:lnTo>
                    <a:pt x="96" y="233"/>
                  </a:lnTo>
                  <a:lnTo>
                    <a:pt x="93" y="227"/>
                  </a:lnTo>
                  <a:lnTo>
                    <a:pt x="90" y="222"/>
                  </a:lnTo>
                  <a:lnTo>
                    <a:pt x="88" y="218"/>
                  </a:lnTo>
                  <a:lnTo>
                    <a:pt x="86" y="213"/>
                  </a:lnTo>
                  <a:lnTo>
                    <a:pt x="82" y="207"/>
                  </a:lnTo>
                  <a:lnTo>
                    <a:pt x="80" y="202"/>
                  </a:lnTo>
                  <a:lnTo>
                    <a:pt x="76" y="196"/>
                  </a:lnTo>
                  <a:lnTo>
                    <a:pt x="74" y="191"/>
                  </a:lnTo>
                  <a:lnTo>
                    <a:pt x="71" y="187"/>
                  </a:lnTo>
                  <a:lnTo>
                    <a:pt x="68" y="181"/>
                  </a:lnTo>
                  <a:lnTo>
                    <a:pt x="65" y="175"/>
                  </a:lnTo>
                  <a:lnTo>
                    <a:pt x="63" y="170"/>
                  </a:lnTo>
                  <a:lnTo>
                    <a:pt x="61" y="165"/>
                  </a:lnTo>
                  <a:lnTo>
                    <a:pt x="58" y="161"/>
                  </a:lnTo>
                  <a:lnTo>
                    <a:pt x="56" y="158"/>
                  </a:lnTo>
                  <a:lnTo>
                    <a:pt x="55" y="155"/>
                  </a:lnTo>
                  <a:lnTo>
                    <a:pt x="52" y="151"/>
                  </a:lnTo>
                  <a:lnTo>
                    <a:pt x="51" y="148"/>
                  </a:lnTo>
                  <a:lnTo>
                    <a:pt x="49" y="144"/>
                  </a:lnTo>
                  <a:lnTo>
                    <a:pt x="46" y="139"/>
                  </a:lnTo>
                  <a:lnTo>
                    <a:pt x="45" y="137"/>
                  </a:lnTo>
                  <a:lnTo>
                    <a:pt x="44" y="133"/>
                  </a:lnTo>
                  <a:lnTo>
                    <a:pt x="42" y="131"/>
                  </a:lnTo>
                  <a:lnTo>
                    <a:pt x="41" y="127"/>
                  </a:lnTo>
                  <a:lnTo>
                    <a:pt x="39" y="125"/>
                  </a:lnTo>
                  <a:lnTo>
                    <a:pt x="38" y="121"/>
                  </a:lnTo>
                  <a:lnTo>
                    <a:pt x="37" y="119"/>
                  </a:lnTo>
                  <a:lnTo>
                    <a:pt x="36" y="117"/>
                  </a:lnTo>
                  <a:lnTo>
                    <a:pt x="35" y="113"/>
                  </a:lnTo>
                  <a:lnTo>
                    <a:pt x="32" y="110"/>
                  </a:lnTo>
                  <a:lnTo>
                    <a:pt x="32" y="106"/>
                  </a:lnTo>
                  <a:lnTo>
                    <a:pt x="31" y="104"/>
                  </a:lnTo>
                  <a:lnTo>
                    <a:pt x="29" y="101"/>
                  </a:lnTo>
                  <a:lnTo>
                    <a:pt x="28" y="98"/>
                  </a:lnTo>
                  <a:lnTo>
                    <a:pt x="28" y="95"/>
                  </a:lnTo>
                  <a:lnTo>
                    <a:pt x="26" y="92"/>
                  </a:lnTo>
                  <a:lnTo>
                    <a:pt x="23" y="87"/>
                  </a:lnTo>
                  <a:lnTo>
                    <a:pt x="20" y="82"/>
                  </a:lnTo>
                  <a:lnTo>
                    <a:pt x="17" y="78"/>
                  </a:lnTo>
                  <a:lnTo>
                    <a:pt x="14" y="73"/>
                  </a:lnTo>
                  <a:lnTo>
                    <a:pt x="11" y="68"/>
                  </a:lnTo>
                  <a:lnTo>
                    <a:pt x="9" y="63"/>
                  </a:lnTo>
                  <a:lnTo>
                    <a:pt x="6" y="59"/>
                  </a:lnTo>
                  <a:lnTo>
                    <a:pt x="5" y="54"/>
                  </a:lnTo>
                  <a:lnTo>
                    <a:pt x="3" y="48"/>
                  </a:lnTo>
                  <a:lnTo>
                    <a:pt x="1" y="43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5" y="18"/>
                  </a:lnTo>
                  <a:lnTo>
                    <a:pt x="9" y="14"/>
                  </a:lnTo>
                  <a:lnTo>
                    <a:pt x="11" y="9"/>
                  </a:lnTo>
                  <a:lnTo>
                    <a:pt x="14" y="4"/>
                  </a:lnTo>
                  <a:lnTo>
                    <a:pt x="17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4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4" name="Freeform 433"/>
            <p:cNvSpPr>
              <a:spLocks/>
            </p:cNvSpPr>
            <p:nvPr/>
          </p:nvSpPr>
          <p:spPr bwMode="auto">
            <a:xfrm>
              <a:off x="1615" y="1374"/>
              <a:ext cx="215" cy="253"/>
            </a:xfrm>
            <a:custGeom>
              <a:avLst/>
              <a:gdLst>
                <a:gd name="T0" fmla="*/ 0 w 645"/>
                <a:gd name="T1" fmla="*/ 0 h 759"/>
                <a:gd name="T2" fmla="*/ 0 w 645"/>
                <a:gd name="T3" fmla="*/ 0 h 759"/>
                <a:gd name="T4" fmla="*/ 0 w 645"/>
                <a:gd name="T5" fmla="*/ 0 h 759"/>
                <a:gd name="T6" fmla="*/ 0 w 645"/>
                <a:gd name="T7" fmla="*/ 0 h 759"/>
                <a:gd name="T8" fmla="*/ 0 w 645"/>
                <a:gd name="T9" fmla="*/ 0 h 759"/>
                <a:gd name="T10" fmla="*/ 0 w 645"/>
                <a:gd name="T11" fmla="*/ 0 h 759"/>
                <a:gd name="T12" fmla="*/ 0 w 645"/>
                <a:gd name="T13" fmla="*/ 0 h 759"/>
                <a:gd name="T14" fmla="*/ 0 w 645"/>
                <a:gd name="T15" fmla="*/ 0 h 759"/>
                <a:gd name="T16" fmla="*/ 0 w 645"/>
                <a:gd name="T17" fmla="*/ 0 h 759"/>
                <a:gd name="T18" fmla="*/ 0 w 645"/>
                <a:gd name="T19" fmla="*/ 0 h 759"/>
                <a:gd name="T20" fmla="*/ 0 w 645"/>
                <a:gd name="T21" fmla="*/ 0 h 759"/>
                <a:gd name="T22" fmla="*/ 0 w 645"/>
                <a:gd name="T23" fmla="*/ 0 h 759"/>
                <a:gd name="T24" fmla="*/ 0 w 645"/>
                <a:gd name="T25" fmla="*/ 0 h 759"/>
                <a:gd name="T26" fmla="*/ 0 w 645"/>
                <a:gd name="T27" fmla="*/ 0 h 759"/>
                <a:gd name="T28" fmla="*/ 0 w 645"/>
                <a:gd name="T29" fmla="*/ 0 h 759"/>
                <a:gd name="T30" fmla="*/ 0 w 645"/>
                <a:gd name="T31" fmla="*/ 0 h 759"/>
                <a:gd name="T32" fmla="*/ 0 w 645"/>
                <a:gd name="T33" fmla="*/ 0 h 759"/>
                <a:gd name="T34" fmla="*/ 0 w 645"/>
                <a:gd name="T35" fmla="*/ 0 h 759"/>
                <a:gd name="T36" fmla="*/ 0 w 645"/>
                <a:gd name="T37" fmla="*/ 0 h 759"/>
                <a:gd name="T38" fmla="*/ 0 w 645"/>
                <a:gd name="T39" fmla="*/ 0 h 759"/>
                <a:gd name="T40" fmla="*/ 0 w 645"/>
                <a:gd name="T41" fmla="*/ 0 h 759"/>
                <a:gd name="T42" fmla="*/ 0 w 645"/>
                <a:gd name="T43" fmla="*/ 0 h 759"/>
                <a:gd name="T44" fmla="*/ 0 w 645"/>
                <a:gd name="T45" fmla="*/ 0 h 759"/>
                <a:gd name="T46" fmla="*/ 0 w 645"/>
                <a:gd name="T47" fmla="*/ 0 h 759"/>
                <a:gd name="T48" fmla="*/ 0 w 645"/>
                <a:gd name="T49" fmla="*/ 0 h 759"/>
                <a:gd name="T50" fmla="*/ 0 w 645"/>
                <a:gd name="T51" fmla="*/ 0 h 759"/>
                <a:gd name="T52" fmla="*/ 0 w 645"/>
                <a:gd name="T53" fmla="*/ 0 h 759"/>
                <a:gd name="T54" fmla="*/ 0 w 645"/>
                <a:gd name="T55" fmla="*/ 0 h 759"/>
                <a:gd name="T56" fmla="*/ 0 w 645"/>
                <a:gd name="T57" fmla="*/ 0 h 759"/>
                <a:gd name="T58" fmla="*/ 0 w 645"/>
                <a:gd name="T59" fmla="*/ 0 h 759"/>
                <a:gd name="T60" fmla="*/ 0 w 645"/>
                <a:gd name="T61" fmla="*/ 0 h 759"/>
                <a:gd name="T62" fmla="*/ 0 w 645"/>
                <a:gd name="T63" fmla="*/ 0 h 759"/>
                <a:gd name="T64" fmla="*/ 0 w 645"/>
                <a:gd name="T65" fmla="*/ 0 h 759"/>
                <a:gd name="T66" fmla="*/ 0 w 645"/>
                <a:gd name="T67" fmla="*/ 0 h 759"/>
                <a:gd name="T68" fmla="*/ 0 w 645"/>
                <a:gd name="T69" fmla="*/ 0 h 759"/>
                <a:gd name="T70" fmla="*/ 0 w 645"/>
                <a:gd name="T71" fmla="*/ 0 h 759"/>
                <a:gd name="T72" fmla="*/ 0 w 645"/>
                <a:gd name="T73" fmla="*/ 0 h 759"/>
                <a:gd name="T74" fmla="*/ 0 w 645"/>
                <a:gd name="T75" fmla="*/ 0 h 759"/>
                <a:gd name="T76" fmla="*/ 0 w 645"/>
                <a:gd name="T77" fmla="*/ 0 h 759"/>
                <a:gd name="T78" fmla="*/ 0 w 645"/>
                <a:gd name="T79" fmla="*/ 0 h 759"/>
                <a:gd name="T80" fmla="*/ 0 w 645"/>
                <a:gd name="T81" fmla="*/ 0 h 759"/>
                <a:gd name="T82" fmla="*/ 0 w 645"/>
                <a:gd name="T83" fmla="*/ 0 h 759"/>
                <a:gd name="T84" fmla="*/ 0 w 645"/>
                <a:gd name="T85" fmla="*/ 0 h 759"/>
                <a:gd name="T86" fmla="*/ 0 w 645"/>
                <a:gd name="T87" fmla="*/ 0 h 759"/>
                <a:gd name="T88" fmla="*/ 0 w 645"/>
                <a:gd name="T89" fmla="*/ 0 h 759"/>
                <a:gd name="T90" fmla="*/ 0 w 645"/>
                <a:gd name="T91" fmla="*/ 0 h 759"/>
                <a:gd name="T92" fmla="*/ 0 w 645"/>
                <a:gd name="T93" fmla="*/ 0 h 759"/>
                <a:gd name="T94" fmla="*/ 0 w 645"/>
                <a:gd name="T95" fmla="*/ 0 h 759"/>
                <a:gd name="T96" fmla="*/ 0 w 645"/>
                <a:gd name="T97" fmla="*/ 0 h 759"/>
                <a:gd name="T98" fmla="*/ 0 w 645"/>
                <a:gd name="T99" fmla="*/ 0 h 759"/>
                <a:gd name="T100" fmla="*/ 0 w 645"/>
                <a:gd name="T101" fmla="*/ 0 h 759"/>
                <a:gd name="T102" fmla="*/ 0 w 645"/>
                <a:gd name="T103" fmla="*/ 0 h 759"/>
                <a:gd name="T104" fmla="*/ 0 w 645"/>
                <a:gd name="T105" fmla="*/ 0 h 759"/>
                <a:gd name="T106" fmla="*/ 0 w 645"/>
                <a:gd name="T107" fmla="*/ 0 h 759"/>
                <a:gd name="T108" fmla="*/ 0 w 645"/>
                <a:gd name="T109" fmla="*/ 0 h 759"/>
                <a:gd name="T110" fmla="*/ 0 w 645"/>
                <a:gd name="T111" fmla="*/ 0 h 759"/>
                <a:gd name="T112" fmla="*/ 0 w 645"/>
                <a:gd name="T113" fmla="*/ 0 h 759"/>
                <a:gd name="T114" fmla="*/ 0 w 645"/>
                <a:gd name="T115" fmla="*/ 0 h 759"/>
                <a:gd name="T116" fmla="*/ 0 w 645"/>
                <a:gd name="T117" fmla="*/ 0 h 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5"/>
                <a:gd name="T178" fmla="*/ 0 h 759"/>
                <a:gd name="T179" fmla="*/ 645 w 645"/>
                <a:gd name="T180" fmla="*/ 759 h 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5" h="759">
                  <a:moveTo>
                    <a:pt x="284" y="210"/>
                  </a:moveTo>
                  <a:lnTo>
                    <a:pt x="286" y="205"/>
                  </a:lnTo>
                  <a:lnTo>
                    <a:pt x="289" y="202"/>
                  </a:lnTo>
                  <a:lnTo>
                    <a:pt x="291" y="197"/>
                  </a:lnTo>
                  <a:lnTo>
                    <a:pt x="293" y="193"/>
                  </a:lnTo>
                  <a:lnTo>
                    <a:pt x="296" y="189"/>
                  </a:lnTo>
                  <a:lnTo>
                    <a:pt x="298" y="185"/>
                  </a:lnTo>
                  <a:lnTo>
                    <a:pt x="300" y="181"/>
                  </a:lnTo>
                  <a:lnTo>
                    <a:pt x="303" y="178"/>
                  </a:lnTo>
                  <a:lnTo>
                    <a:pt x="305" y="173"/>
                  </a:lnTo>
                  <a:lnTo>
                    <a:pt x="307" y="170"/>
                  </a:lnTo>
                  <a:lnTo>
                    <a:pt x="310" y="166"/>
                  </a:lnTo>
                  <a:lnTo>
                    <a:pt x="312" y="162"/>
                  </a:lnTo>
                  <a:lnTo>
                    <a:pt x="315" y="159"/>
                  </a:lnTo>
                  <a:lnTo>
                    <a:pt x="317" y="155"/>
                  </a:lnTo>
                  <a:lnTo>
                    <a:pt x="319" y="152"/>
                  </a:lnTo>
                  <a:lnTo>
                    <a:pt x="323" y="148"/>
                  </a:lnTo>
                  <a:lnTo>
                    <a:pt x="324" y="145"/>
                  </a:lnTo>
                  <a:lnTo>
                    <a:pt x="328" y="141"/>
                  </a:lnTo>
                  <a:lnTo>
                    <a:pt x="330" y="138"/>
                  </a:lnTo>
                  <a:lnTo>
                    <a:pt x="332" y="134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40" y="125"/>
                  </a:lnTo>
                  <a:lnTo>
                    <a:pt x="343" y="121"/>
                  </a:lnTo>
                  <a:lnTo>
                    <a:pt x="345" y="117"/>
                  </a:lnTo>
                  <a:lnTo>
                    <a:pt x="348" y="115"/>
                  </a:lnTo>
                  <a:lnTo>
                    <a:pt x="351" y="111"/>
                  </a:lnTo>
                  <a:lnTo>
                    <a:pt x="354" y="108"/>
                  </a:lnTo>
                  <a:lnTo>
                    <a:pt x="357" y="106"/>
                  </a:lnTo>
                  <a:lnTo>
                    <a:pt x="360" y="102"/>
                  </a:lnTo>
                  <a:lnTo>
                    <a:pt x="362" y="100"/>
                  </a:lnTo>
                  <a:lnTo>
                    <a:pt x="366" y="96"/>
                  </a:lnTo>
                  <a:lnTo>
                    <a:pt x="368" y="94"/>
                  </a:lnTo>
                  <a:lnTo>
                    <a:pt x="372" y="90"/>
                  </a:lnTo>
                  <a:lnTo>
                    <a:pt x="374" y="87"/>
                  </a:lnTo>
                  <a:lnTo>
                    <a:pt x="376" y="84"/>
                  </a:lnTo>
                  <a:lnTo>
                    <a:pt x="380" y="81"/>
                  </a:lnTo>
                  <a:lnTo>
                    <a:pt x="383" y="78"/>
                  </a:lnTo>
                  <a:lnTo>
                    <a:pt x="386" y="76"/>
                  </a:lnTo>
                  <a:lnTo>
                    <a:pt x="389" y="74"/>
                  </a:lnTo>
                  <a:lnTo>
                    <a:pt x="393" y="71"/>
                  </a:lnTo>
                  <a:lnTo>
                    <a:pt x="395" y="68"/>
                  </a:lnTo>
                  <a:lnTo>
                    <a:pt x="399" y="65"/>
                  </a:lnTo>
                  <a:lnTo>
                    <a:pt x="402" y="63"/>
                  </a:lnTo>
                  <a:lnTo>
                    <a:pt x="405" y="60"/>
                  </a:lnTo>
                  <a:lnTo>
                    <a:pt x="408" y="58"/>
                  </a:lnTo>
                  <a:lnTo>
                    <a:pt x="412" y="56"/>
                  </a:lnTo>
                  <a:lnTo>
                    <a:pt x="415" y="53"/>
                  </a:lnTo>
                  <a:lnTo>
                    <a:pt x="419" y="51"/>
                  </a:lnTo>
                  <a:lnTo>
                    <a:pt x="423" y="49"/>
                  </a:lnTo>
                  <a:lnTo>
                    <a:pt x="426" y="46"/>
                  </a:lnTo>
                  <a:lnTo>
                    <a:pt x="430" y="44"/>
                  </a:lnTo>
                  <a:lnTo>
                    <a:pt x="433" y="41"/>
                  </a:lnTo>
                  <a:lnTo>
                    <a:pt x="437" y="39"/>
                  </a:lnTo>
                  <a:lnTo>
                    <a:pt x="440" y="37"/>
                  </a:lnTo>
                  <a:lnTo>
                    <a:pt x="444" y="36"/>
                  </a:lnTo>
                  <a:lnTo>
                    <a:pt x="449" y="33"/>
                  </a:lnTo>
                  <a:lnTo>
                    <a:pt x="452" y="32"/>
                  </a:lnTo>
                  <a:lnTo>
                    <a:pt x="456" y="30"/>
                  </a:lnTo>
                  <a:lnTo>
                    <a:pt x="460" y="27"/>
                  </a:lnTo>
                  <a:lnTo>
                    <a:pt x="464" y="26"/>
                  </a:lnTo>
                  <a:lnTo>
                    <a:pt x="469" y="24"/>
                  </a:lnTo>
                  <a:lnTo>
                    <a:pt x="472" y="23"/>
                  </a:lnTo>
                  <a:lnTo>
                    <a:pt x="477" y="21"/>
                  </a:lnTo>
                  <a:lnTo>
                    <a:pt x="479" y="19"/>
                  </a:lnTo>
                  <a:lnTo>
                    <a:pt x="484" y="18"/>
                  </a:lnTo>
                  <a:lnTo>
                    <a:pt x="488" y="15"/>
                  </a:lnTo>
                  <a:lnTo>
                    <a:pt x="492" y="14"/>
                  </a:lnTo>
                  <a:lnTo>
                    <a:pt x="497" y="13"/>
                  </a:lnTo>
                  <a:lnTo>
                    <a:pt x="501" y="11"/>
                  </a:lnTo>
                  <a:lnTo>
                    <a:pt x="505" y="9"/>
                  </a:lnTo>
                  <a:lnTo>
                    <a:pt x="510" y="8"/>
                  </a:lnTo>
                  <a:lnTo>
                    <a:pt x="515" y="7"/>
                  </a:lnTo>
                  <a:lnTo>
                    <a:pt x="520" y="6"/>
                  </a:lnTo>
                  <a:lnTo>
                    <a:pt x="524" y="5"/>
                  </a:lnTo>
                  <a:lnTo>
                    <a:pt x="529" y="4"/>
                  </a:lnTo>
                  <a:lnTo>
                    <a:pt x="534" y="2"/>
                  </a:lnTo>
                  <a:lnTo>
                    <a:pt x="539" y="2"/>
                  </a:lnTo>
                  <a:lnTo>
                    <a:pt x="543" y="1"/>
                  </a:lnTo>
                  <a:lnTo>
                    <a:pt x="548" y="1"/>
                  </a:lnTo>
                  <a:lnTo>
                    <a:pt x="553" y="0"/>
                  </a:lnTo>
                  <a:lnTo>
                    <a:pt x="558" y="0"/>
                  </a:lnTo>
                  <a:lnTo>
                    <a:pt x="562" y="0"/>
                  </a:lnTo>
                  <a:lnTo>
                    <a:pt x="567" y="0"/>
                  </a:lnTo>
                  <a:lnTo>
                    <a:pt x="571" y="0"/>
                  </a:lnTo>
                  <a:lnTo>
                    <a:pt x="575" y="0"/>
                  </a:lnTo>
                  <a:lnTo>
                    <a:pt x="580" y="1"/>
                  </a:lnTo>
                  <a:lnTo>
                    <a:pt x="585" y="2"/>
                  </a:lnTo>
                  <a:lnTo>
                    <a:pt x="588" y="2"/>
                  </a:lnTo>
                  <a:lnTo>
                    <a:pt x="593" y="4"/>
                  </a:lnTo>
                  <a:lnTo>
                    <a:pt x="597" y="5"/>
                  </a:lnTo>
                  <a:lnTo>
                    <a:pt x="602" y="7"/>
                  </a:lnTo>
                  <a:lnTo>
                    <a:pt x="605" y="8"/>
                  </a:lnTo>
                  <a:lnTo>
                    <a:pt x="609" y="11"/>
                  </a:lnTo>
                  <a:lnTo>
                    <a:pt x="612" y="13"/>
                  </a:lnTo>
                  <a:lnTo>
                    <a:pt x="616" y="15"/>
                  </a:lnTo>
                  <a:lnTo>
                    <a:pt x="621" y="19"/>
                  </a:lnTo>
                  <a:lnTo>
                    <a:pt x="625" y="24"/>
                  </a:lnTo>
                  <a:lnTo>
                    <a:pt x="629" y="28"/>
                  </a:lnTo>
                  <a:lnTo>
                    <a:pt x="632" y="33"/>
                  </a:lnTo>
                  <a:lnTo>
                    <a:pt x="635" y="38"/>
                  </a:lnTo>
                  <a:lnTo>
                    <a:pt x="637" y="44"/>
                  </a:lnTo>
                  <a:lnTo>
                    <a:pt x="638" y="46"/>
                  </a:lnTo>
                  <a:lnTo>
                    <a:pt x="639" y="49"/>
                  </a:lnTo>
                  <a:lnTo>
                    <a:pt x="641" y="52"/>
                  </a:lnTo>
                  <a:lnTo>
                    <a:pt x="642" y="56"/>
                  </a:lnTo>
                  <a:lnTo>
                    <a:pt x="642" y="58"/>
                  </a:lnTo>
                  <a:lnTo>
                    <a:pt x="643" y="62"/>
                  </a:lnTo>
                  <a:lnTo>
                    <a:pt x="643" y="64"/>
                  </a:lnTo>
                  <a:lnTo>
                    <a:pt x="644" y="66"/>
                  </a:lnTo>
                  <a:lnTo>
                    <a:pt x="644" y="70"/>
                  </a:lnTo>
                  <a:lnTo>
                    <a:pt x="644" y="74"/>
                  </a:lnTo>
                  <a:lnTo>
                    <a:pt x="644" y="76"/>
                  </a:lnTo>
                  <a:lnTo>
                    <a:pt x="645" y="79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4" y="89"/>
                  </a:lnTo>
                  <a:lnTo>
                    <a:pt x="644" y="92"/>
                  </a:lnTo>
                  <a:lnTo>
                    <a:pt x="644" y="96"/>
                  </a:lnTo>
                  <a:lnTo>
                    <a:pt x="643" y="100"/>
                  </a:lnTo>
                  <a:lnTo>
                    <a:pt x="643" y="102"/>
                  </a:lnTo>
                  <a:lnTo>
                    <a:pt x="643" y="106"/>
                  </a:lnTo>
                  <a:lnTo>
                    <a:pt x="642" y="109"/>
                  </a:lnTo>
                  <a:lnTo>
                    <a:pt x="642" y="113"/>
                  </a:lnTo>
                  <a:lnTo>
                    <a:pt x="641" y="115"/>
                  </a:lnTo>
                  <a:lnTo>
                    <a:pt x="639" y="119"/>
                  </a:lnTo>
                  <a:lnTo>
                    <a:pt x="638" y="122"/>
                  </a:lnTo>
                  <a:lnTo>
                    <a:pt x="637" y="126"/>
                  </a:lnTo>
                  <a:lnTo>
                    <a:pt x="637" y="129"/>
                  </a:lnTo>
                  <a:lnTo>
                    <a:pt x="636" y="133"/>
                  </a:lnTo>
                  <a:lnTo>
                    <a:pt x="635" y="135"/>
                  </a:lnTo>
                  <a:lnTo>
                    <a:pt x="634" y="139"/>
                  </a:lnTo>
                  <a:lnTo>
                    <a:pt x="632" y="142"/>
                  </a:lnTo>
                  <a:lnTo>
                    <a:pt x="631" y="146"/>
                  </a:lnTo>
                  <a:lnTo>
                    <a:pt x="629" y="149"/>
                  </a:lnTo>
                  <a:lnTo>
                    <a:pt x="628" y="153"/>
                  </a:lnTo>
                  <a:lnTo>
                    <a:pt x="628" y="157"/>
                  </a:lnTo>
                  <a:lnTo>
                    <a:pt x="626" y="160"/>
                  </a:lnTo>
                  <a:lnTo>
                    <a:pt x="624" y="164"/>
                  </a:lnTo>
                  <a:lnTo>
                    <a:pt x="623" y="166"/>
                  </a:lnTo>
                  <a:lnTo>
                    <a:pt x="622" y="170"/>
                  </a:lnTo>
                  <a:lnTo>
                    <a:pt x="619" y="173"/>
                  </a:lnTo>
                  <a:lnTo>
                    <a:pt x="618" y="176"/>
                  </a:lnTo>
                  <a:lnTo>
                    <a:pt x="617" y="179"/>
                  </a:lnTo>
                  <a:lnTo>
                    <a:pt x="615" y="183"/>
                  </a:lnTo>
                  <a:lnTo>
                    <a:pt x="613" y="186"/>
                  </a:lnTo>
                  <a:lnTo>
                    <a:pt x="612" y="189"/>
                  </a:lnTo>
                  <a:lnTo>
                    <a:pt x="610" y="192"/>
                  </a:lnTo>
                  <a:lnTo>
                    <a:pt x="609" y="195"/>
                  </a:lnTo>
                  <a:lnTo>
                    <a:pt x="607" y="198"/>
                  </a:lnTo>
                  <a:lnTo>
                    <a:pt x="605" y="202"/>
                  </a:lnTo>
                  <a:lnTo>
                    <a:pt x="604" y="204"/>
                  </a:lnTo>
                  <a:lnTo>
                    <a:pt x="603" y="208"/>
                  </a:lnTo>
                  <a:lnTo>
                    <a:pt x="600" y="211"/>
                  </a:lnTo>
                  <a:lnTo>
                    <a:pt x="598" y="215"/>
                  </a:lnTo>
                  <a:lnTo>
                    <a:pt x="594" y="219"/>
                  </a:lnTo>
                  <a:lnTo>
                    <a:pt x="592" y="224"/>
                  </a:lnTo>
                  <a:lnTo>
                    <a:pt x="590" y="229"/>
                  </a:lnTo>
                  <a:lnTo>
                    <a:pt x="586" y="234"/>
                  </a:lnTo>
                  <a:lnTo>
                    <a:pt x="584" y="238"/>
                  </a:lnTo>
                  <a:lnTo>
                    <a:pt x="580" y="243"/>
                  </a:lnTo>
                  <a:lnTo>
                    <a:pt x="578" y="248"/>
                  </a:lnTo>
                  <a:lnTo>
                    <a:pt x="574" y="253"/>
                  </a:lnTo>
                  <a:lnTo>
                    <a:pt x="573" y="256"/>
                  </a:lnTo>
                  <a:lnTo>
                    <a:pt x="570" y="261"/>
                  </a:lnTo>
                  <a:lnTo>
                    <a:pt x="568" y="266"/>
                  </a:lnTo>
                  <a:lnTo>
                    <a:pt x="565" y="269"/>
                  </a:lnTo>
                  <a:lnTo>
                    <a:pt x="564" y="274"/>
                  </a:lnTo>
                  <a:lnTo>
                    <a:pt x="560" y="278"/>
                  </a:lnTo>
                  <a:lnTo>
                    <a:pt x="559" y="282"/>
                  </a:lnTo>
                  <a:lnTo>
                    <a:pt x="555" y="286"/>
                  </a:lnTo>
                  <a:lnTo>
                    <a:pt x="554" y="291"/>
                  </a:lnTo>
                  <a:lnTo>
                    <a:pt x="551" y="294"/>
                  </a:lnTo>
                  <a:lnTo>
                    <a:pt x="549" y="298"/>
                  </a:lnTo>
                  <a:lnTo>
                    <a:pt x="546" y="301"/>
                  </a:lnTo>
                  <a:lnTo>
                    <a:pt x="545" y="306"/>
                  </a:lnTo>
                  <a:lnTo>
                    <a:pt x="541" y="311"/>
                  </a:lnTo>
                  <a:lnTo>
                    <a:pt x="540" y="314"/>
                  </a:lnTo>
                  <a:lnTo>
                    <a:pt x="536" y="318"/>
                  </a:lnTo>
                  <a:lnTo>
                    <a:pt x="535" y="321"/>
                  </a:lnTo>
                  <a:lnTo>
                    <a:pt x="532" y="325"/>
                  </a:lnTo>
                  <a:lnTo>
                    <a:pt x="530" y="330"/>
                  </a:lnTo>
                  <a:lnTo>
                    <a:pt x="527" y="333"/>
                  </a:lnTo>
                  <a:lnTo>
                    <a:pt x="526" y="337"/>
                  </a:lnTo>
                  <a:lnTo>
                    <a:pt x="523" y="340"/>
                  </a:lnTo>
                  <a:lnTo>
                    <a:pt x="521" y="345"/>
                  </a:lnTo>
                  <a:lnTo>
                    <a:pt x="519" y="349"/>
                  </a:lnTo>
                  <a:lnTo>
                    <a:pt x="516" y="352"/>
                  </a:lnTo>
                  <a:lnTo>
                    <a:pt x="513" y="356"/>
                  </a:lnTo>
                  <a:lnTo>
                    <a:pt x="511" y="359"/>
                  </a:lnTo>
                  <a:lnTo>
                    <a:pt x="508" y="363"/>
                  </a:lnTo>
                  <a:lnTo>
                    <a:pt x="505" y="367"/>
                  </a:lnTo>
                  <a:lnTo>
                    <a:pt x="503" y="370"/>
                  </a:lnTo>
                  <a:lnTo>
                    <a:pt x="501" y="375"/>
                  </a:lnTo>
                  <a:lnTo>
                    <a:pt x="498" y="378"/>
                  </a:lnTo>
                  <a:lnTo>
                    <a:pt x="496" y="382"/>
                  </a:lnTo>
                  <a:lnTo>
                    <a:pt x="492" y="385"/>
                  </a:lnTo>
                  <a:lnTo>
                    <a:pt x="490" y="389"/>
                  </a:lnTo>
                  <a:lnTo>
                    <a:pt x="488" y="394"/>
                  </a:lnTo>
                  <a:lnTo>
                    <a:pt x="485" y="397"/>
                  </a:lnTo>
                  <a:lnTo>
                    <a:pt x="482" y="401"/>
                  </a:lnTo>
                  <a:lnTo>
                    <a:pt x="479" y="406"/>
                  </a:lnTo>
                  <a:lnTo>
                    <a:pt x="477" y="408"/>
                  </a:lnTo>
                  <a:lnTo>
                    <a:pt x="473" y="413"/>
                  </a:lnTo>
                  <a:lnTo>
                    <a:pt x="471" y="416"/>
                  </a:lnTo>
                  <a:lnTo>
                    <a:pt x="469" y="421"/>
                  </a:lnTo>
                  <a:lnTo>
                    <a:pt x="465" y="425"/>
                  </a:lnTo>
                  <a:lnTo>
                    <a:pt x="462" y="428"/>
                  </a:lnTo>
                  <a:lnTo>
                    <a:pt x="458" y="433"/>
                  </a:lnTo>
                  <a:lnTo>
                    <a:pt x="456" y="438"/>
                  </a:lnTo>
                  <a:lnTo>
                    <a:pt x="452" y="441"/>
                  </a:lnTo>
                  <a:lnTo>
                    <a:pt x="449" y="445"/>
                  </a:lnTo>
                  <a:lnTo>
                    <a:pt x="445" y="448"/>
                  </a:lnTo>
                  <a:lnTo>
                    <a:pt x="443" y="453"/>
                  </a:lnTo>
                  <a:lnTo>
                    <a:pt x="439" y="458"/>
                  </a:lnTo>
                  <a:lnTo>
                    <a:pt x="436" y="463"/>
                  </a:lnTo>
                  <a:lnTo>
                    <a:pt x="432" y="466"/>
                  </a:lnTo>
                  <a:lnTo>
                    <a:pt x="428" y="471"/>
                  </a:lnTo>
                  <a:lnTo>
                    <a:pt x="425" y="474"/>
                  </a:lnTo>
                  <a:lnTo>
                    <a:pt x="420" y="479"/>
                  </a:lnTo>
                  <a:lnTo>
                    <a:pt x="417" y="483"/>
                  </a:lnTo>
                  <a:lnTo>
                    <a:pt x="413" y="488"/>
                  </a:lnTo>
                  <a:lnTo>
                    <a:pt x="409" y="491"/>
                  </a:lnTo>
                  <a:lnTo>
                    <a:pt x="406" y="496"/>
                  </a:lnTo>
                  <a:lnTo>
                    <a:pt x="401" y="499"/>
                  </a:lnTo>
                  <a:lnTo>
                    <a:pt x="399" y="504"/>
                  </a:lnTo>
                  <a:lnTo>
                    <a:pt x="394" y="508"/>
                  </a:lnTo>
                  <a:lnTo>
                    <a:pt x="390" y="511"/>
                  </a:lnTo>
                  <a:lnTo>
                    <a:pt x="387" y="516"/>
                  </a:lnTo>
                  <a:lnTo>
                    <a:pt x="383" y="521"/>
                  </a:lnTo>
                  <a:lnTo>
                    <a:pt x="379" y="524"/>
                  </a:lnTo>
                  <a:lnTo>
                    <a:pt x="376" y="528"/>
                  </a:lnTo>
                  <a:lnTo>
                    <a:pt x="372" y="531"/>
                  </a:lnTo>
                  <a:lnTo>
                    <a:pt x="368" y="536"/>
                  </a:lnTo>
                  <a:lnTo>
                    <a:pt x="364" y="541"/>
                  </a:lnTo>
                  <a:lnTo>
                    <a:pt x="361" y="544"/>
                  </a:lnTo>
                  <a:lnTo>
                    <a:pt x="357" y="548"/>
                  </a:lnTo>
                  <a:lnTo>
                    <a:pt x="353" y="553"/>
                  </a:lnTo>
                  <a:lnTo>
                    <a:pt x="349" y="556"/>
                  </a:lnTo>
                  <a:lnTo>
                    <a:pt x="345" y="560"/>
                  </a:lnTo>
                  <a:lnTo>
                    <a:pt x="342" y="565"/>
                  </a:lnTo>
                  <a:lnTo>
                    <a:pt x="338" y="569"/>
                  </a:lnTo>
                  <a:lnTo>
                    <a:pt x="334" y="573"/>
                  </a:lnTo>
                  <a:lnTo>
                    <a:pt x="330" y="576"/>
                  </a:lnTo>
                  <a:lnTo>
                    <a:pt x="326" y="580"/>
                  </a:lnTo>
                  <a:lnTo>
                    <a:pt x="323" y="585"/>
                  </a:lnTo>
                  <a:lnTo>
                    <a:pt x="318" y="590"/>
                  </a:lnTo>
                  <a:lnTo>
                    <a:pt x="316" y="594"/>
                  </a:lnTo>
                  <a:lnTo>
                    <a:pt x="311" y="598"/>
                  </a:lnTo>
                  <a:lnTo>
                    <a:pt x="309" y="603"/>
                  </a:lnTo>
                  <a:lnTo>
                    <a:pt x="303" y="607"/>
                  </a:lnTo>
                  <a:lnTo>
                    <a:pt x="299" y="612"/>
                  </a:lnTo>
                  <a:lnTo>
                    <a:pt x="294" y="617"/>
                  </a:lnTo>
                  <a:lnTo>
                    <a:pt x="290" y="622"/>
                  </a:lnTo>
                  <a:lnTo>
                    <a:pt x="285" y="625"/>
                  </a:lnTo>
                  <a:lnTo>
                    <a:pt x="281" y="630"/>
                  </a:lnTo>
                  <a:lnTo>
                    <a:pt x="277" y="633"/>
                  </a:lnTo>
                  <a:lnTo>
                    <a:pt x="273" y="638"/>
                  </a:lnTo>
                  <a:lnTo>
                    <a:pt x="270" y="642"/>
                  </a:lnTo>
                  <a:lnTo>
                    <a:pt x="265" y="645"/>
                  </a:lnTo>
                  <a:lnTo>
                    <a:pt x="261" y="649"/>
                  </a:lnTo>
                  <a:lnTo>
                    <a:pt x="258" y="654"/>
                  </a:lnTo>
                  <a:lnTo>
                    <a:pt x="253" y="656"/>
                  </a:lnTo>
                  <a:lnTo>
                    <a:pt x="249" y="660"/>
                  </a:lnTo>
                  <a:lnTo>
                    <a:pt x="246" y="663"/>
                  </a:lnTo>
                  <a:lnTo>
                    <a:pt x="242" y="667"/>
                  </a:lnTo>
                  <a:lnTo>
                    <a:pt x="238" y="669"/>
                  </a:lnTo>
                  <a:lnTo>
                    <a:pt x="234" y="673"/>
                  </a:lnTo>
                  <a:lnTo>
                    <a:pt x="229" y="675"/>
                  </a:lnTo>
                  <a:lnTo>
                    <a:pt x="226" y="678"/>
                  </a:lnTo>
                  <a:lnTo>
                    <a:pt x="221" y="682"/>
                  </a:lnTo>
                  <a:lnTo>
                    <a:pt x="217" y="684"/>
                  </a:lnTo>
                  <a:lnTo>
                    <a:pt x="213" y="688"/>
                  </a:lnTo>
                  <a:lnTo>
                    <a:pt x="208" y="692"/>
                  </a:lnTo>
                  <a:lnTo>
                    <a:pt x="203" y="695"/>
                  </a:lnTo>
                  <a:lnTo>
                    <a:pt x="198" y="697"/>
                  </a:lnTo>
                  <a:lnTo>
                    <a:pt x="194" y="702"/>
                  </a:lnTo>
                  <a:lnTo>
                    <a:pt x="189" y="706"/>
                  </a:lnTo>
                  <a:lnTo>
                    <a:pt x="183" y="709"/>
                  </a:lnTo>
                  <a:lnTo>
                    <a:pt x="178" y="713"/>
                  </a:lnTo>
                  <a:lnTo>
                    <a:pt x="174" y="718"/>
                  </a:lnTo>
                  <a:lnTo>
                    <a:pt x="168" y="722"/>
                  </a:lnTo>
                  <a:lnTo>
                    <a:pt x="163" y="725"/>
                  </a:lnTo>
                  <a:lnTo>
                    <a:pt x="159" y="727"/>
                  </a:lnTo>
                  <a:lnTo>
                    <a:pt x="155" y="729"/>
                  </a:lnTo>
                  <a:lnTo>
                    <a:pt x="150" y="733"/>
                  </a:lnTo>
                  <a:lnTo>
                    <a:pt x="145" y="735"/>
                  </a:lnTo>
                  <a:lnTo>
                    <a:pt x="142" y="738"/>
                  </a:lnTo>
                  <a:lnTo>
                    <a:pt x="137" y="740"/>
                  </a:lnTo>
                  <a:lnTo>
                    <a:pt x="133" y="743"/>
                  </a:lnTo>
                  <a:lnTo>
                    <a:pt x="128" y="745"/>
                  </a:lnTo>
                  <a:lnTo>
                    <a:pt x="124" y="747"/>
                  </a:lnTo>
                  <a:lnTo>
                    <a:pt x="119" y="748"/>
                  </a:lnTo>
                  <a:lnTo>
                    <a:pt x="115" y="751"/>
                  </a:lnTo>
                  <a:lnTo>
                    <a:pt x="109" y="752"/>
                  </a:lnTo>
                  <a:lnTo>
                    <a:pt x="106" y="754"/>
                  </a:lnTo>
                  <a:lnTo>
                    <a:pt x="101" y="756"/>
                  </a:lnTo>
                  <a:lnTo>
                    <a:pt x="98" y="757"/>
                  </a:lnTo>
                  <a:lnTo>
                    <a:pt x="93" y="758"/>
                  </a:lnTo>
                  <a:lnTo>
                    <a:pt x="88" y="758"/>
                  </a:lnTo>
                  <a:lnTo>
                    <a:pt x="83" y="759"/>
                  </a:lnTo>
                  <a:lnTo>
                    <a:pt x="80" y="759"/>
                  </a:lnTo>
                  <a:lnTo>
                    <a:pt x="75" y="759"/>
                  </a:lnTo>
                  <a:lnTo>
                    <a:pt x="70" y="759"/>
                  </a:lnTo>
                  <a:lnTo>
                    <a:pt x="67" y="759"/>
                  </a:lnTo>
                  <a:lnTo>
                    <a:pt x="62" y="759"/>
                  </a:lnTo>
                  <a:lnTo>
                    <a:pt x="57" y="758"/>
                  </a:lnTo>
                  <a:lnTo>
                    <a:pt x="53" y="757"/>
                  </a:lnTo>
                  <a:lnTo>
                    <a:pt x="49" y="756"/>
                  </a:lnTo>
                  <a:lnTo>
                    <a:pt x="44" y="754"/>
                  </a:lnTo>
                  <a:lnTo>
                    <a:pt x="41" y="751"/>
                  </a:lnTo>
                  <a:lnTo>
                    <a:pt x="37" y="750"/>
                  </a:lnTo>
                  <a:lnTo>
                    <a:pt x="32" y="746"/>
                  </a:lnTo>
                  <a:lnTo>
                    <a:pt x="29" y="745"/>
                  </a:lnTo>
                  <a:lnTo>
                    <a:pt x="25" y="741"/>
                  </a:lnTo>
                  <a:lnTo>
                    <a:pt x="22" y="739"/>
                  </a:lnTo>
                  <a:lnTo>
                    <a:pt x="19" y="735"/>
                  </a:lnTo>
                  <a:lnTo>
                    <a:pt x="17" y="733"/>
                  </a:lnTo>
                  <a:lnTo>
                    <a:pt x="15" y="729"/>
                  </a:lnTo>
                  <a:lnTo>
                    <a:pt x="12" y="726"/>
                  </a:lnTo>
                  <a:lnTo>
                    <a:pt x="11" y="722"/>
                  </a:lnTo>
                  <a:lnTo>
                    <a:pt x="9" y="720"/>
                  </a:lnTo>
                  <a:lnTo>
                    <a:pt x="8" y="715"/>
                  </a:lnTo>
                  <a:lnTo>
                    <a:pt x="6" y="712"/>
                  </a:lnTo>
                  <a:lnTo>
                    <a:pt x="5" y="708"/>
                  </a:lnTo>
                  <a:lnTo>
                    <a:pt x="4" y="705"/>
                  </a:lnTo>
                  <a:lnTo>
                    <a:pt x="3" y="700"/>
                  </a:lnTo>
                  <a:lnTo>
                    <a:pt x="3" y="696"/>
                  </a:lnTo>
                  <a:lnTo>
                    <a:pt x="2" y="693"/>
                  </a:lnTo>
                  <a:lnTo>
                    <a:pt x="2" y="689"/>
                  </a:lnTo>
                  <a:lnTo>
                    <a:pt x="2" y="684"/>
                  </a:lnTo>
                  <a:lnTo>
                    <a:pt x="0" y="681"/>
                  </a:lnTo>
                  <a:lnTo>
                    <a:pt x="0" y="676"/>
                  </a:lnTo>
                  <a:lnTo>
                    <a:pt x="2" y="673"/>
                  </a:lnTo>
                  <a:lnTo>
                    <a:pt x="2" y="668"/>
                  </a:lnTo>
                  <a:lnTo>
                    <a:pt x="2" y="663"/>
                  </a:lnTo>
                  <a:lnTo>
                    <a:pt x="2" y="660"/>
                  </a:lnTo>
                  <a:lnTo>
                    <a:pt x="3" y="656"/>
                  </a:lnTo>
                  <a:lnTo>
                    <a:pt x="3" y="651"/>
                  </a:lnTo>
                  <a:lnTo>
                    <a:pt x="4" y="648"/>
                  </a:lnTo>
                  <a:lnTo>
                    <a:pt x="4" y="643"/>
                  </a:lnTo>
                  <a:lnTo>
                    <a:pt x="5" y="638"/>
                  </a:lnTo>
                  <a:lnTo>
                    <a:pt x="6" y="635"/>
                  </a:lnTo>
                  <a:lnTo>
                    <a:pt x="8" y="631"/>
                  </a:lnTo>
                  <a:lnTo>
                    <a:pt x="9" y="626"/>
                  </a:lnTo>
                  <a:lnTo>
                    <a:pt x="10" y="623"/>
                  </a:lnTo>
                  <a:lnTo>
                    <a:pt x="10" y="619"/>
                  </a:lnTo>
                  <a:lnTo>
                    <a:pt x="11" y="617"/>
                  </a:lnTo>
                  <a:lnTo>
                    <a:pt x="11" y="614"/>
                  </a:lnTo>
                  <a:lnTo>
                    <a:pt x="12" y="611"/>
                  </a:lnTo>
                  <a:lnTo>
                    <a:pt x="15" y="605"/>
                  </a:lnTo>
                  <a:lnTo>
                    <a:pt x="17" y="600"/>
                  </a:lnTo>
                  <a:lnTo>
                    <a:pt x="19" y="594"/>
                  </a:lnTo>
                  <a:lnTo>
                    <a:pt x="22" y="590"/>
                  </a:lnTo>
                  <a:lnTo>
                    <a:pt x="24" y="585"/>
                  </a:lnTo>
                  <a:lnTo>
                    <a:pt x="28" y="580"/>
                  </a:lnTo>
                  <a:lnTo>
                    <a:pt x="30" y="575"/>
                  </a:lnTo>
                  <a:lnTo>
                    <a:pt x="32" y="571"/>
                  </a:lnTo>
                  <a:lnTo>
                    <a:pt x="36" y="566"/>
                  </a:lnTo>
                  <a:lnTo>
                    <a:pt x="40" y="560"/>
                  </a:lnTo>
                  <a:lnTo>
                    <a:pt x="43" y="555"/>
                  </a:lnTo>
                  <a:lnTo>
                    <a:pt x="45" y="550"/>
                  </a:lnTo>
                  <a:lnTo>
                    <a:pt x="49" y="546"/>
                  </a:lnTo>
                  <a:lnTo>
                    <a:pt x="53" y="541"/>
                  </a:lnTo>
                  <a:lnTo>
                    <a:pt x="56" y="536"/>
                  </a:lnTo>
                  <a:lnTo>
                    <a:pt x="60" y="531"/>
                  </a:lnTo>
                  <a:lnTo>
                    <a:pt x="63" y="525"/>
                  </a:lnTo>
                  <a:lnTo>
                    <a:pt x="67" y="521"/>
                  </a:lnTo>
                  <a:lnTo>
                    <a:pt x="72" y="516"/>
                  </a:lnTo>
                  <a:lnTo>
                    <a:pt x="75" y="510"/>
                  </a:lnTo>
                  <a:lnTo>
                    <a:pt x="79" y="505"/>
                  </a:lnTo>
                  <a:lnTo>
                    <a:pt x="82" y="499"/>
                  </a:lnTo>
                  <a:lnTo>
                    <a:pt x="85" y="497"/>
                  </a:lnTo>
                  <a:lnTo>
                    <a:pt x="86" y="493"/>
                  </a:lnTo>
                  <a:lnTo>
                    <a:pt x="88" y="491"/>
                  </a:lnTo>
                  <a:lnTo>
                    <a:pt x="91" y="488"/>
                  </a:lnTo>
                  <a:lnTo>
                    <a:pt x="93" y="483"/>
                  </a:lnTo>
                  <a:lnTo>
                    <a:pt x="98" y="477"/>
                  </a:lnTo>
                  <a:lnTo>
                    <a:pt x="99" y="473"/>
                  </a:lnTo>
                  <a:lnTo>
                    <a:pt x="101" y="471"/>
                  </a:lnTo>
                  <a:lnTo>
                    <a:pt x="102" y="467"/>
                  </a:lnTo>
                  <a:lnTo>
                    <a:pt x="105" y="464"/>
                  </a:lnTo>
                  <a:lnTo>
                    <a:pt x="106" y="461"/>
                  </a:lnTo>
                  <a:lnTo>
                    <a:pt x="108" y="458"/>
                  </a:lnTo>
                  <a:lnTo>
                    <a:pt x="109" y="454"/>
                  </a:lnTo>
                  <a:lnTo>
                    <a:pt x="112" y="452"/>
                  </a:lnTo>
                  <a:lnTo>
                    <a:pt x="113" y="448"/>
                  </a:lnTo>
                  <a:lnTo>
                    <a:pt x="114" y="446"/>
                  </a:lnTo>
                  <a:lnTo>
                    <a:pt x="117" y="445"/>
                  </a:lnTo>
                  <a:lnTo>
                    <a:pt x="119" y="444"/>
                  </a:lnTo>
                  <a:lnTo>
                    <a:pt x="124" y="444"/>
                  </a:lnTo>
                  <a:lnTo>
                    <a:pt x="128" y="445"/>
                  </a:lnTo>
                  <a:lnTo>
                    <a:pt x="131" y="447"/>
                  </a:lnTo>
                  <a:lnTo>
                    <a:pt x="134" y="452"/>
                  </a:lnTo>
                  <a:lnTo>
                    <a:pt x="134" y="453"/>
                  </a:lnTo>
                  <a:lnTo>
                    <a:pt x="134" y="457"/>
                  </a:lnTo>
                  <a:lnTo>
                    <a:pt x="134" y="459"/>
                  </a:lnTo>
                  <a:lnTo>
                    <a:pt x="134" y="463"/>
                  </a:lnTo>
                  <a:lnTo>
                    <a:pt x="132" y="465"/>
                  </a:lnTo>
                  <a:lnTo>
                    <a:pt x="131" y="469"/>
                  </a:lnTo>
                  <a:lnTo>
                    <a:pt x="130" y="471"/>
                  </a:lnTo>
                  <a:lnTo>
                    <a:pt x="127" y="474"/>
                  </a:lnTo>
                  <a:lnTo>
                    <a:pt x="125" y="479"/>
                  </a:lnTo>
                  <a:lnTo>
                    <a:pt x="121" y="485"/>
                  </a:lnTo>
                  <a:lnTo>
                    <a:pt x="119" y="491"/>
                  </a:lnTo>
                  <a:lnTo>
                    <a:pt x="117" y="496"/>
                  </a:lnTo>
                  <a:lnTo>
                    <a:pt x="114" y="501"/>
                  </a:lnTo>
                  <a:lnTo>
                    <a:pt x="112" y="506"/>
                  </a:lnTo>
                  <a:lnTo>
                    <a:pt x="109" y="510"/>
                  </a:lnTo>
                  <a:lnTo>
                    <a:pt x="107" y="515"/>
                  </a:lnTo>
                  <a:lnTo>
                    <a:pt x="105" y="520"/>
                  </a:lnTo>
                  <a:lnTo>
                    <a:pt x="104" y="524"/>
                  </a:lnTo>
                  <a:lnTo>
                    <a:pt x="101" y="528"/>
                  </a:lnTo>
                  <a:lnTo>
                    <a:pt x="100" y="531"/>
                  </a:lnTo>
                  <a:lnTo>
                    <a:pt x="98" y="536"/>
                  </a:lnTo>
                  <a:lnTo>
                    <a:pt x="96" y="541"/>
                  </a:lnTo>
                  <a:lnTo>
                    <a:pt x="94" y="544"/>
                  </a:lnTo>
                  <a:lnTo>
                    <a:pt x="93" y="548"/>
                  </a:lnTo>
                  <a:lnTo>
                    <a:pt x="91" y="552"/>
                  </a:lnTo>
                  <a:lnTo>
                    <a:pt x="89" y="555"/>
                  </a:lnTo>
                  <a:lnTo>
                    <a:pt x="88" y="560"/>
                  </a:lnTo>
                  <a:lnTo>
                    <a:pt x="86" y="563"/>
                  </a:lnTo>
                  <a:lnTo>
                    <a:pt x="85" y="567"/>
                  </a:lnTo>
                  <a:lnTo>
                    <a:pt x="83" y="571"/>
                  </a:lnTo>
                  <a:lnTo>
                    <a:pt x="82" y="575"/>
                  </a:lnTo>
                  <a:lnTo>
                    <a:pt x="81" y="579"/>
                  </a:lnTo>
                  <a:lnTo>
                    <a:pt x="79" y="582"/>
                  </a:lnTo>
                  <a:lnTo>
                    <a:pt x="77" y="587"/>
                  </a:lnTo>
                  <a:lnTo>
                    <a:pt x="76" y="591"/>
                  </a:lnTo>
                  <a:lnTo>
                    <a:pt x="74" y="595"/>
                  </a:lnTo>
                  <a:lnTo>
                    <a:pt x="73" y="600"/>
                  </a:lnTo>
                  <a:lnTo>
                    <a:pt x="72" y="605"/>
                  </a:lnTo>
                  <a:lnTo>
                    <a:pt x="69" y="610"/>
                  </a:lnTo>
                  <a:lnTo>
                    <a:pt x="67" y="616"/>
                  </a:lnTo>
                  <a:lnTo>
                    <a:pt x="66" y="619"/>
                  </a:lnTo>
                  <a:lnTo>
                    <a:pt x="66" y="622"/>
                  </a:lnTo>
                  <a:lnTo>
                    <a:pt x="63" y="625"/>
                  </a:lnTo>
                  <a:lnTo>
                    <a:pt x="63" y="629"/>
                  </a:lnTo>
                  <a:lnTo>
                    <a:pt x="62" y="632"/>
                  </a:lnTo>
                  <a:lnTo>
                    <a:pt x="61" y="636"/>
                  </a:lnTo>
                  <a:lnTo>
                    <a:pt x="60" y="639"/>
                  </a:lnTo>
                  <a:lnTo>
                    <a:pt x="60" y="644"/>
                  </a:lnTo>
                  <a:lnTo>
                    <a:pt x="59" y="648"/>
                  </a:lnTo>
                  <a:lnTo>
                    <a:pt x="57" y="651"/>
                  </a:lnTo>
                  <a:lnTo>
                    <a:pt x="57" y="655"/>
                  </a:lnTo>
                  <a:lnTo>
                    <a:pt x="57" y="660"/>
                  </a:lnTo>
                  <a:lnTo>
                    <a:pt x="56" y="663"/>
                  </a:lnTo>
                  <a:lnTo>
                    <a:pt x="55" y="667"/>
                  </a:lnTo>
                  <a:lnTo>
                    <a:pt x="55" y="670"/>
                  </a:lnTo>
                  <a:lnTo>
                    <a:pt x="55" y="674"/>
                  </a:lnTo>
                  <a:lnTo>
                    <a:pt x="55" y="677"/>
                  </a:lnTo>
                  <a:lnTo>
                    <a:pt x="55" y="681"/>
                  </a:lnTo>
                  <a:lnTo>
                    <a:pt x="55" y="684"/>
                  </a:lnTo>
                  <a:lnTo>
                    <a:pt x="55" y="688"/>
                  </a:lnTo>
                  <a:lnTo>
                    <a:pt x="55" y="690"/>
                  </a:lnTo>
                  <a:lnTo>
                    <a:pt x="56" y="694"/>
                  </a:lnTo>
                  <a:lnTo>
                    <a:pt x="57" y="696"/>
                  </a:lnTo>
                  <a:lnTo>
                    <a:pt x="59" y="699"/>
                  </a:lnTo>
                  <a:lnTo>
                    <a:pt x="61" y="703"/>
                  </a:lnTo>
                  <a:lnTo>
                    <a:pt x="64" y="707"/>
                  </a:lnTo>
                  <a:lnTo>
                    <a:pt x="69" y="711"/>
                  </a:lnTo>
                  <a:lnTo>
                    <a:pt x="74" y="713"/>
                  </a:lnTo>
                  <a:lnTo>
                    <a:pt x="80" y="715"/>
                  </a:lnTo>
                  <a:lnTo>
                    <a:pt x="85" y="716"/>
                  </a:lnTo>
                  <a:lnTo>
                    <a:pt x="89" y="715"/>
                  </a:lnTo>
                  <a:lnTo>
                    <a:pt x="95" y="715"/>
                  </a:lnTo>
                  <a:lnTo>
                    <a:pt x="100" y="714"/>
                  </a:lnTo>
                  <a:lnTo>
                    <a:pt x="106" y="713"/>
                  </a:lnTo>
                  <a:lnTo>
                    <a:pt x="111" y="711"/>
                  </a:lnTo>
                  <a:lnTo>
                    <a:pt x="117" y="708"/>
                  </a:lnTo>
                  <a:lnTo>
                    <a:pt x="121" y="705"/>
                  </a:lnTo>
                  <a:lnTo>
                    <a:pt x="127" y="702"/>
                  </a:lnTo>
                  <a:lnTo>
                    <a:pt x="132" y="699"/>
                  </a:lnTo>
                  <a:lnTo>
                    <a:pt x="138" y="695"/>
                  </a:lnTo>
                  <a:lnTo>
                    <a:pt x="144" y="692"/>
                  </a:lnTo>
                  <a:lnTo>
                    <a:pt x="149" y="688"/>
                  </a:lnTo>
                  <a:lnTo>
                    <a:pt x="155" y="683"/>
                  </a:lnTo>
                  <a:lnTo>
                    <a:pt x="159" y="680"/>
                  </a:lnTo>
                  <a:lnTo>
                    <a:pt x="164" y="676"/>
                  </a:lnTo>
                  <a:lnTo>
                    <a:pt x="170" y="673"/>
                  </a:lnTo>
                  <a:lnTo>
                    <a:pt x="175" y="669"/>
                  </a:lnTo>
                  <a:lnTo>
                    <a:pt x="179" y="665"/>
                  </a:lnTo>
                  <a:lnTo>
                    <a:pt x="184" y="662"/>
                  </a:lnTo>
                  <a:lnTo>
                    <a:pt x="189" y="658"/>
                  </a:lnTo>
                  <a:lnTo>
                    <a:pt x="192" y="655"/>
                  </a:lnTo>
                  <a:lnTo>
                    <a:pt x="197" y="652"/>
                  </a:lnTo>
                  <a:lnTo>
                    <a:pt x="202" y="649"/>
                  </a:lnTo>
                  <a:lnTo>
                    <a:pt x="206" y="645"/>
                  </a:lnTo>
                  <a:lnTo>
                    <a:pt x="209" y="642"/>
                  </a:lnTo>
                  <a:lnTo>
                    <a:pt x="214" y="638"/>
                  </a:lnTo>
                  <a:lnTo>
                    <a:pt x="217" y="635"/>
                  </a:lnTo>
                  <a:lnTo>
                    <a:pt x="222" y="632"/>
                  </a:lnTo>
                  <a:lnTo>
                    <a:pt x="226" y="629"/>
                  </a:lnTo>
                  <a:lnTo>
                    <a:pt x="229" y="624"/>
                  </a:lnTo>
                  <a:lnTo>
                    <a:pt x="233" y="620"/>
                  </a:lnTo>
                  <a:lnTo>
                    <a:pt x="238" y="618"/>
                  </a:lnTo>
                  <a:lnTo>
                    <a:pt x="241" y="614"/>
                  </a:lnTo>
                  <a:lnTo>
                    <a:pt x="246" y="610"/>
                  </a:lnTo>
                  <a:lnTo>
                    <a:pt x="249" y="606"/>
                  </a:lnTo>
                  <a:lnTo>
                    <a:pt x="253" y="603"/>
                  </a:lnTo>
                  <a:lnTo>
                    <a:pt x="257" y="599"/>
                  </a:lnTo>
                  <a:lnTo>
                    <a:pt x="261" y="594"/>
                  </a:lnTo>
                  <a:lnTo>
                    <a:pt x="265" y="590"/>
                  </a:lnTo>
                  <a:lnTo>
                    <a:pt x="270" y="586"/>
                  </a:lnTo>
                  <a:lnTo>
                    <a:pt x="274" y="581"/>
                  </a:lnTo>
                  <a:lnTo>
                    <a:pt x="279" y="576"/>
                  </a:lnTo>
                  <a:lnTo>
                    <a:pt x="284" y="572"/>
                  </a:lnTo>
                  <a:lnTo>
                    <a:pt x="289" y="567"/>
                  </a:lnTo>
                  <a:lnTo>
                    <a:pt x="291" y="562"/>
                  </a:lnTo>
                  <a:lnTo>
                    <a:pt x="294" y="557"/>
                  </a:lnTo>
                  <a:lnTo>
                    <a:pt x="299" y="554"/>
                  </a:lnTo>
                  <a:lnTo>
                    <a:pt x="303" y="549"/>
                  </a:lnTo>
                  <a:lnTo>
                    <a:pt x="306" y="546"/>
                  </a:lnTo>
                  <a:lnTo>
                    <a:pt x="310" y="541"/>
                  </a:lnTo>
                  <a:lnTo>
                    <a:pt x="313" y="537"/>
                  </a:lnTo>
                  <a:lnTo>
                    <a:pt x="318" y="534"/>
                  </a:lnTo>
                  <a:lnTo>
                    <a:pt x="321" y="530"/>
                  </a:lnTo>
                  <a:lnTo>
                    <a:pt x="324" y="527"/>
                  </a:lnTo>
                  <a:lnTo>
                    <a:pt x="328" y="522"/>
                  </a:lnTo>
                  <a:lnTo>
                    <a:pt x="332" y="518"/>
                  </a:lnTo>
                  <a:lnTo>
                    <a:pt x="335" y="515"/>
                  </a:lnTo>
                  <a:lnTo>
                    <a:pt x="338" y="511"/>
                  </a:lnTo>
                  <a:lnTo>
                    <a:pt x="342" y="506"/>
                  </a:lnTo>
                  <a:lnTo>
                    <a:pt x="347" y="504"/>
                  </a:lnTo>
                  <a:lnTo>
                    <a:pt x="349" y="499"/>
                  </a:lnTo>
                  <a:lnTo>
                    <a:pt x="353" y="496"/>
                  </a:lnTo>
                  <a:lnTo>
                    <a:pt x="356" y="491"/>
                  </a:lnTo>
                  <a:lnTo>
                    <a:pt x="360" y="488"/>
                  </a:lnTo>
                  <a:lnTo>
                    <a:pt x="363" y="484"/>
                  </a:lnTo>
                  <a:lnTo>
                    <a:pt x="367" y="480"/>
                  </a:lnTo>
                  <a:lnTo>
                    <a:pt x="370" y="477"/>
                  </a:lnTo>
                  <a:lnTo>
                    <a:pt x="374" y="472"/>
                  </a:lnTo>
                  <a:lnTo>
                    <a:pt x="377" y="469"/>
                  </a:lnTo>
                  <a:lnTo>
                    <a:pt x="381" y="464"/>
                  </a:lnTo>
                  <a:lnTo>
                    <a:pt x="385" y="460"/>
                  </a:lnTo>
                  <a:lnTo>
                    <a:pt x="388" y="455"/>
                  </a:lnTo>
                  <a:lnTo>
                    <a:pt x="392" y="451"/>
                  </a:lnTo>
                  <a:lnTo>
                    <a:pt x="395" y="447"/>
                  </a:lnTo>
                  <a:lnTo>
                    <a:pt x="399" y="442"/>
                  </a:lnTo>
                  <a:lnTo>
                    <a:pt x="402" y="439"/>
                  </a:lnTo>
                  <a:lnTo>
                    <a:pt x="406" y="433"/>
                  </a:lnTo>
                  <a:lnTo>
                    <a:pt x="409" y="427"/>
                  </a:lnTo>
                  <a:lnTo>
                    <a:pt x="413" y="421"/>
                  </a:lnTo>
                  <a:lnTo>
                    <a:pt x="417" y="416"/>
                  </a:lnTo>
                  <a:lnTo>
                    <a:pt x="420" y="412"/>
                  </a:lnTo>
                  <a:lnTo>
                    <a:pt x="425" y="406"/>
                  </a:lnTo>
                  <a:lnTo>
                    <a:pt x="428" y="401"/>
                  </a:lnTo>
                  <a:lnTo>
                    <a:pt x="432" y="396"/>
                  </a:lnTo>
                  <a:lnTo>
                    <a:pt x="434" y="391"/>
                  </a:lnTo>
                  <a:lnTo>
                    <a:pt x="438" y="387"/>
                  </a:lnTo>
                  <a:lnTo>
                    <a:pt x="441" y="382"/>
                  </a:lnTo>
                  <a:lnTo>
                    <a:pt x="445" y="377"/>
                  </a:lnTo>
                  <a:lnTo>
                    <a:pt x="449" y="372"/>
                  </a:lnTo>
                  <a:lnTo>
                    <a:pt x="451" y="368"/>
                  </a:lnTo>
                  <a:lnTo>
                    <a:pt x="455" y="364"/>
                  </a:lnTo>
                  <a:lnTo>
                    <a:pt x="458" y="359"/>
                  </a:lnTo>
                  <a:lnTo>
                    <a:pt x="460" y="355"/>
                  </a:lnTo>
                  <a:lnTo>
                    <a:pt x="463" y="350"/>
                  </a:lnTo>
                  <a:lnTo>
                    <a:pt x="466" y="345"/>
                  </a:lnTo>
                  <a:lnTo>
                    <a:pt x="469" y="342"/>
                  </a:lnTo>
                  <a:lnTo>
                    <a:pt x="472" y="337"/>
                  </a:lnTo>
                  <a:lnTo>
                    <a:pt x="475" y="332"/>
                  </a:lnTo>
                  <a:lnTo>
                    <a:pt x="477" y="329"/>
                  </a:lnTo>
                  <a:lnTo>
                    <a:pt x="481" y="325"/>
                  </a:lnTo>
                  <a:lnTo>
                    <a:pt x="482" y="320"/>
                  </a:lnTo>
                  <a:lnTo>
                    <a:pt x="485" y="316"/>
                  </a:lnTo>
                  <a:lnTo>
                    <a:pt x="488" y="312"/>
                  </a:lnTo>
                  <a:lnTo>
                    <a:pt x="491" y="307"/>
                  </a:lnTo>
                  <a:lnTo>
                    <a:pt x="492" y="304"/>
                  </a:lnTo>
                  <a:lnTo>
                    <a:pt x="496" y="300"/>
                  </a:lnTo>
                  <a:lnTo>
                    <a:pt x="498" y="295"/>
                  </a:lnTo>
                  <a:lnTo>
                    <a:pt x="501" y="292"/>
                  </a:lnTo>
                  <a:lnTo>
                    <a:pt x="502" y="287"/>
                  </a:lnTo>
                  <a:lnTo>
                    <a:pt x="505" y="283"/>
                  </a:lnTo>
                  <a:lnTo>
                    <a:pt x="507" y="279"/>
                  </a:lnTo>
                  <a:lnTo>
                    <a:pt x="509" y="275"/>
                  </a:lnTo>
                  <a:lnTo>
                    <a:pt x="511" y="270"/>
                  </a:lnTo>
                  <a:lnTo>
                    <a:pt x="514" y="267"/>
                  </a:lnTo>
                  <a:lnTo>
                    <a:pt x="516" y="262"/>
                  </a:lnTo>
                  <a:lnTo>
                    <a:pt x="519" y="259"/>
                  </a:lnTo>
                  <a:lnTo>
                    <a:pt x="520" y="254"/>
                  </a:lnTo>
                  <a:lnTo>
                    <a:pt x="522" y="250"/>
                  </a:lnTo>
                  <a:lnTo>
                    <a:pt x="524" y="246"/>
                  </a:lnTo>
                  <a:lnTo>
                    <a:pt x="527" y="242"/>
                  </a:lnTo>
                  <a:lnTo>
                    <a:pt x="528" y="237"/>
                  </a:lnTo>
                  <a:lnTo>
                    <a:pt x="530" y="232"/>
                  </a:lnTo>
                  <a:lnTo>
                    <a:pt x="532" y="228"/>
                  </a:lnTo>
                  <a:lnTo>
                    <a:pt x="534" y="224"/>
                  </a:lnTo>
                  <a:lnTo>
                    <a:pt x="535" y="219"/>
                  </a:lnTo>
                  <a:lnTo>
                    <a:pt x="538" y="216"/>
                  </a:lnTo>
                  <a:lnTo>
                    <a:pt x="539" y="211"/>
                  </a:lnTo>
                  <a:lnTo>
                    <a:pt x="541" y="206"/>
                  </a:lnTo>
                  <a:lnTo>
                    <a:pt x="542" y="202"/>
                  </a:lnTo>
                  <a:lnTo>
                    <a:pt x="545" y="197"/>
                  </a:lnTo>
                  <a:lnTo>
                    <a:pt x="546" y="192"/>
                  </a:lnTo>
                  <a:lnTo>
                    <a:pt x="548" y="189"/>
                  </a:lnTo>
                  <a:lnTo>
                    <a:pt x="551" y="183"/>
                  </a:lnTo>
                  <a:lnTo>
                    <a:pt x="552" y="178"/>
                  </a:lnTo>
                  <a:lnTo>
                    <a:pt x="554" y="173"/>
                  </a:lnTo>
                  <a:lnTo>
                    <a:pt x="555" y="168"/>
                  </a:lnTo>
                  <a:lnTo>
                    <a:pt x="558" y="164"/>
                  </a:lnTo>
                  <a:lnTo>
                    <a:pt x="560" y="159"/>
                  </a:lnTo>
                  <a:lnTo>
                    <a:pt x="561" y="153"/>
                  </a:lnTo>
                  <a:lnTo>
                    <a:pt x="564" y="148"/>
                  </a:lnTo>
                  <a:lnTo>
                    <a:pt x="565" y="144"/>
                  </a:lnTo>
                  <a:lnTo>
                    <a:pt x="566" y="138"/>
                  </a:lnTo>
                  <a:lnTo>
                    <a:pt x="566" y="134"/>
                  </a:lnTo>
                  <a:lnTo>
                    <a:pt x="568" y="132"/>
                  </a:lnTo>
                  <a:lnTo>
                    <a:pt x="568" y="129"/>
                  </a:lnTo>
                  <a:lnTo>
                    <a:pt x="570" y="126"/>
                  </a:lnTo>
                  <a:lnTo>
                    <a:pt x="571" y="123"/>
                  </a:lnTo>
                  <a:lnTo>
                    <a:pt x="572" y="120"/>
                  </a:lnTo>
                  <a:lnTo>
                    <a:pt x="572" y="116"/>
                  </a:lnTo>
                  <a:lnTo>
                    <a:pt x="573" y="114"/>
                  </a:lnTo>
                  <a:lnTo>
                    <a:pt x="574" y="110"/>
                  </a:lnTo>
                  <a:lnTo>
                    <a:pt x="574" y="107"/>
                  </a:lnTo>
                  <a:lnTo>
                    <a:pt x="575" y="104"/>
                  </a:lnTo>
                  <a:lnTo>
                    <a:pt x="577" y="101"/>
                  </a:lnTo>
                  <a:lnTo>
                    <a:pt x="577" y="97"/>
                  </a:lnTo>
                  <a:lnTo>
                    <a:pt x="578" y="95"/>
                  </a:lnTo>
                  <a:lnTo>
                    <a:pt x="578" y="91"/>
                  </a:lnTo>
                  <a:lnTo>
                    <a:pt x="579" y="88"/>
                  </a:lnTo>
                  <a:lnTo>
                    <a:pt x="579" y="85"/>
                  </a:lnTo>
                  <a:lnTo>
                    <a:pt x="579" y="82"/>
                  </a:lnTo>
                  <a:lnTo>
                    <a:pt x="579" y="78"/>
                  </a:lnTo>
                  <a:lnTo>
                    <a:pt x="579" y="76"/>
                  </a:lnTo>
                  <a:lnTo>
                    <a:pt x="578" y="70"/>
                  </a:lnTo>
                  <a:lnTo>
                    <a:pt x="577" y="65"/>
                  </a:lnTo>
                  <a:lnTo>
                    <a:pt x="575" y="60"/>
                  </a:lnTo>
                  <a:lnTo>
                    <a:pt x="573" y="57"/>
                  </a:lnTo>
                  <a:lnTo>
                    <a:pt x="570" y="53"/>
                  </a:lnTo>
                  <a:lnTo>
                    <a:pt x="566" y="51"/>
                  </a:lnTo>
                  <a:lnTo>
                    <a:pt x="561" y="50"/>
                  </a:lnTo>
                  <a:lnTo>
                    <a:pt x="558" y="47"/>
                  </a:lnTo>
                  <a:lnTo>
                    <a:pt x="553" y="46"/>
                  </a:lnTo>
                  <a:lnTo>
                    <a:pt x="548" y="46"/>
                  </a:lnTo>
                  <a:lnTo>
                    <a:pt x="543" y="46"/>
                  </a:lnTo>
                  <a:lnTo>
                    <a:pt x="539" y="46"/>
                  </a:lnTo>
                  <a:lnTo>
                    <a:pt x="533" y="46"/>
                  </a:lnTo>
                  <a:lnTo>
                    <a:pt x="528" y="47"/>
                  </a:lnTo>
                  <a:lnTo>
                    <a:pt x="523" y="49"/>
                  </a:lnTo>
                  <a:lnTo>
                    <a:pt x="519" y="51"/>
                  </a:lnTo>
                  <a:lnTo>
                    <a:pt x="514" y="51"/>
                  </a:lnTo>
                  <a:lnTo>
                    <a:pt x="509" y="53"/>
                  </a:lnTo>
                  <a:lnTo>
                    <a:pt x="504" y="56"/>
                  </a:lnTo>
                  <a:lnTo>
                    <a:pt x="501" y="57"/>
                  </a:lnTo>
                  <a:lnTo>
                    <a:pt x="497" y="59"/>
                  </a:lnTo>
                  <a:lnTo>
                    <a:pt x="494" y="60"/>
                  </a:lnTo>
                  <a:lnTo>
                    <a:pt x="490" y="62"/>
                  </a:lnTo>
                  <a:lnTo>
                    <a:pt x="487" y="64"/>
                  </a:lnTo>
                  <a:lnTo>
                    <a:pt x="483" y="65"/>
                  </a:lnTo>
                  <a:lnTo>
                    <a:pt x="479" y="68"/>
                  </a:lnTo>
                  <a:lnTo>
                    <a:pt x="477" y="70"/>
                  </a:lnTo>
                  <a:lnTo>
                    <a:pt x="473" y="71"/>
                  </a:lnTo>
                  <a:lnTo>
                    <a:pt x="470" y="74"/>
                  </a:lnTo>
                  <a:lnTo>
                    <a:pt x="466" y="76"/>
                  </a:lnTo>
                  <a:lnTo>
                    <a:pt x="463" y="77"/>
                  </a:lnTo>
                  <a:lnTo>
                    <a:pt x="460" y="79"/>
                  </a:lnTo>
                  <a:lnTo>
                    <a:pt x="457" y="82"/>
                  </a:lnTo>
                  <a:lnTo>
                    <a:pt x="453" y="84"/>
                  </a:lnTo>
                  <a:lnTo>
                    <a:pt x="451" y="85"/>
                  </a:lnTo>
                  <a:lnTo>
                    <a:pt x="447" y="89"/>
                  </a:lnTo>
                  <a:lnTo>
                    <a:pt x="444" y="90"/>
                  </a:lnTo>
                  <a:lnTo>
                    <a:pt x="441" y="92"/>
                  </a:lnTo>
                  <a:lnTo>
                    <a:pt x="438" y="95"/>
                  </a:lnTo>
                  <a:lnTo>
                    <a:pt x="434" y="97"/>
                  </a:lnTo>
                  <a:lnTo>
                    <a:pt x="432" y="100"/>
                  </a:lnTo>
                  <a:lnTo>
                    <a:pt x="428" y="102"/>
                  </a:lnTo>
                  <a:lnTo>
                    <a:pt x="425" y="104"/>
                  </a:lnTo>
                  <a:lnTo>
                    <a:pt x="423" y="107"/>
                  </a:lnTo>
                  <a:lnTo>
                    <a:pt x="419" y="109"/>
                  </a:lnTo>
                  <a:lnTo>
                    <a:pt x="415" y="111"/>
                  </a:lnTo>
                  <a:lnTo>
                    <a:pt x="413" y="114"/>
                  </a:lnTo>
                  <a:lnTo>
                    <a:pt x="411" y="116"/>
                  </a:lnTo>
                  <a:lnTo>
                    <a:pt x="407" y="119"/>
                  </a:lnTo>
                  <a:lnTo>
                    <a:pt x="405" y="122"/>
                  </a:lnTo>
                  <a:lnTo>
                    <a:pt x="401" y="125"/>
                  </a:lnTo>
                  <a:lnTo>
                    <a:pt x="399" y="127"/>
                  </a:lnTo>
                  <a:lnTo>
                    <a:pt x="395" y="129"/>
                  </a:lnTo>
                  <a:lnTo>
                    <a:pt x="392" y="132"/>
                  </a:lnTo>
                  <a:lnTo>
                    <a:pt x="389" y="134"/>
                  </a:lnTo>
                  <a:lnTo>
                    <a:pt x="386" y="136"/>
                  </a:lnTo>
                  <a:lnTo>
                    <a:pt x="382" y="140"/>
                  </a:lnTo>
                  <a:lnTo>
                    <a:pt x="380" y="142"/>
                  </a:lnTo>
                  <a:lnTo>
                    <a:pt x="376" y="145"/>
                  </a:lnTo>
                  <a:lnTo>
                    <a:pt x="374" y="148"/>
                  </a:lnTo>
                  <a:lnTo>
                    <a:pt x="368" y="153"/>
                  </a:lnTo>
                  <a:lnTo>
                    <a:pt x="363" y="159"/>
                  </a:lnTo>
                  <a:lnTo>
                    <a:pt x="357" y="165"/>
                  </a:lnTo>
                  <a:lnTo>
                    <a:pt x="353" y="170"/>
                  </a:lnTo>
                  <a:lnTo>
                    <a:pt x="347" y="176"/>
                  </a:lnTo>
                  <a:lnTo>
                    <a:pt x="341" y="181"/>
                  </a:lnTo>
                  <a:lnTo>
                    <a:pt x="337" y="184"/>
                  </a:lnTo>
                  <a:lnTo>
                    <a:pt x="335" y="187"/>
                  </a:lnTo>
                  <a:lnTo>
                    <a:pt x="332" y="190"/>
                  </a:lnTo>
                  <a:lnTo>
                    <a:pt x="330" y="193"/>
                  </a:lnTo>
                  <a:lnTo>
                    <a:pt x="326" y="196"/>
                  </a:lnTo>
                  <a:lnTo>
                    <a:pt x="324" y="199"/>
                  </a:lnTo>
                  <a:lnTo>
                    <a:pt x="322" y="202"/>
                  </a:lnTo>
                  <a:lnTo>
                    <a:pt x="319" y="205"/>
                  </a:lnTo>
                  <a:lnTo>
                    <a:pt x="317" y="209"/>
                  </a:lnTo>
                  <a:lnTo>
                    <a:pt x="313" y="211"/>
                  </a:lnTo>
                  <a:lnTo>
                    <a:pt x="311" y="215"/>
                  </a:lnTo>
                  <a:lnTo>
                    <a:pt x="309" y="217"/>
                  </a:lnTo>
                  <a:lnTo>
                    <a:pt x="304" y="221"/>
                  </a:lnTo>
                  <a:lnTo>
                    <a:pt x="300" y="222"/>
                  </a:lnTo>
                  <a:lnTo>
                    <a:pt x="294" y="222"/>
                  </a:lnTo>
                  <a:lnTo>
                    <a:pt x="290" y="222"/>
                  </a:lnTo>
                  <a:lnTo>
                    <a:pt x="285" y="219"/>
                  </a:lnTo>
                  <a:lnTo>
                    <a:pt x="283" y="217"/>
                  </a:lnTo>
                  <a:lnTo>
                    <a:pt x="281" y="213"/>
                  </a:lnTo>
                  <a:lnTo>
                    <a:pt x="284" y="2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5" name="Freeform 434"/>
            <p:cNvSpPr>
              <a:spLocks/>
            </p:cNvSpPr>
            <p:nvPr/>
          </p:nvSpPr>
          <p:spPr bwMode="auto">
            <a:xfrm>
              <a:off x="1656" y="1654"/>
              <a:ext cx="65" cy="31"/>
            </a:xfrm>
            <a:custGeom>
              <a:avLst/>
              <a:gdLst>
                <a:gd name="T0" fmla="*/ 0 w 194"/>
                <a:gd name="T1" fmla="*/ 0 h 93"/>
                <a:gd name="T2" fmla="*/ 0 w 194"/>
                <a:gd name="T3" fmla="*/ 0 h 93"/>
                <a:gd name="T4" fmla="*/ 0 w 194"/>
                <a:gd name="T5" fmla="*/ 0 h 93"/>
                <a:gd name="T6" fmla="*/ 0 w 194"/>
                <a:gd name="T7" fmla="*/ 0 h 93"/>
                <a:gd name="T8" fmla="*/ 0 w 194"/>
                <a:gd name="T9" fmla="*/ 0 h 93"/>
                <a:gd name="T10" fmla="*/ 0 w 194"/>
                <a:gd name="T11" fmla="*/ 0 h 93"/>
                <a:gd name="T12" fmla="*/ 0 w 194"/>
                <a:gd name="T13" fmla="*/ 0 h 93"/>
                <a:gd name="T14" fmla="*/ 0 w 194"/>
                <a:gd name="T15" fmla="*/ 0 h 93"/>
                <a:gd name="T16" fmla="*/ 0 w 194"/>
                <a:gd name="T17" fmla="*/ 0 h 93"/>
                <a:gd name="T18" fmla="*/ 0 w 194"/>
                <a:gd name="T19" fmla="*/ 0 h 93"/>
                <a:gd name="T20" fmla="*/ 0 w 194"/>
                <a:gd name="T21" fmla="*/ 0 h 93"/>
                <a:gd name="T22" fmla="*/ 0 w 194"/>
                <a:gd name="T23" fmla="*/ 0 h 93"/>
                <a:gd name="T24" fmla="*/ 0 w 194"/>
                <a:gd name="T25" fmla="*/ 0 h 93"/>
                <a:gd name="T26" fmla="*/ 0 w 194"/>
                <a:gd name="T27" fmla="*/ 0 h 93"/>
                <a:gd name="T28" fmla="*/ 0 w 194"/>
                <a:gd name="T29" fmla="*/ 0 h 93"/>
                <a:gd name="T30" fmla="*/ 0 w 194"/>
                <a:gd name="T31" fmla="*/ 0 h 93"/>
                <a:gd name="T32" fmla="*/ 0 w 194"/>
                <a:gd name="T33" fmla="*/ 0 h 93"/>
                <a:gd name="T34" fmla="*/ 0 w 194"/>
                <a:gd name="T35" fmla="*/ 0 h 93"/>
                <a:gd name="T36" fmla="*/ 0 w 194"/>
                <a:gd name="T37" fmla="*/ 0 h 93"/>
                <a:gd name="T38" fmla="*/ 0 w 194"/>
                <a:gd name="T39" fmla="*/ 0 h 93"/>
                <a:gd name="T40" fmla="*/ 0 w 194"/>
                <a:gd name="T41" fmla="*/ 0 h 93"/>
                <a:gd name="T42" fmla="*/ 0 w 194"/>
                <a:gd name="T43" fmla="*/ 0 h 93"/>
                <a:gd name="T44" fmla="*/ 0 w 194"/>
                <a:gd name="T45" fmla="*/ 0 h 93"/>
                <a:gd name="T46" fmla="*/ 0 w 194"/>
                <a:gd name="T47" fmla="*/ 0 h 93"/>
                <a:gd name="T48" fmla="*/ 0 w 194"/>
                <a:gd name="T49" fmla="*/ 0 h 93"/>
                <a:gd name="T50" fmla="*/ 0 w 194"/>
                <a:gd name="T51" fmla="*/ 0 h 93"/>
                <a:gd name="T52" fmla="*/ 0 w 194"/>
                <a:gd name="T53" fmla="*/ 0 h 93"/>
                <a:gd name="T54" fmla="*/ 0 w 194"/>
                <a:gd name="T55" fmla="*/ 0 h 93"/>
                <a:gd name="T56" fmla="*/ 0 w 194"/>
                <a:gd name="T57" fmla="*/ 0 h 93"/>
                <a:gd name="T58" fmla="*/ 0 w 194"/>
                <a:gd name="T59" fmla="*/ 0 h 93"/>
                <a:gd name="T60" fmla="*/ 0 w 194"/>
                <a:gd name="T61" fmla="*/ 0 h 93"/>
                <a:gd name="T62" fmla="*/ 0 w 194"/>
                <a:gd name="T63" fmla="*/ 0 h 93"/>
                <a:gd name="T64" fmla="*/ 0 w 194"/>
                <a:gd name="T65" fmla="*/ 0 h 93"/>
                <a:gd name="T66" fmla="*/ 0 w 194"/>
                <a:gd name="T67" fmla="*/ 0 h 93"/>
                <a:gd name="T68" fmla="*/ 0 w 194"/>
                <a:gd name="T69" fmla="*/ 0 h 93"/>
                <a:gd name="T70" fmla="*/ 0 w 194"/>
                <a:gd name="T71" fmla="*/ 0 h 93"/>
                <a:gd name="T72" fmla="*/ 0 w 194"/>
                <a:gd name="T73" fmla="*/ 0 h 93"/>
                <a:gd name="T74" fmla="*/ 0 w 194"/>
                <a:gd name="T75" fmla="*/ 0 h 93"/>
                <a:gd name="T76" fmla="*/ 0 w 194"/>
                <a:gd name="T77" fmla="*/ 0 h 93"/>
                <a:gd name="T78" fmla="*/ 0 w 194"/>
                <a:gd name="T79" fmla="*/ 0 h 93"/>
                <a:gd name="T80" fmla="*/ 0 w 194"/>
                <a:gd name="T81" fmla="*/ 0 h 93"/>
                <a:gd name="T82" fmla="*/ 0 w 194"/>
                <a:gd name="T83" fmla="*/ 0 h 93"/>
                <a:gd name="T84" fmla="*/ 0 w 194"/>
                <a:gd name="T85" fmla="*/ 0 h 93"/>
                <a:gd name="T86" fmla="*/ 0 w 194"/>
                <a:gd name="T87" fmla="*/ 0 h 93"/>
                <a:gd name="T88" fmla="*/ 0 w 194"/>
                <a:gd name="T89" fmla="*/ 0 h 93"/>
                <a:gd name="T90" fmla="*/ 0 w 194"/>
                <a:gd name="T91" fmla="*/ 0 h 93"/>
                <a:gd name="T92" fmla="*/ 0 w 194"/>
                <a:gd name="T93" fmla="*/ 0 h 93"/>
                <a:gd name="T94" fmla="*/ 0 w 194"/>
                <a:gd name="T95" fmla="*/ 0 h 93"/>
                <a:gd name="T96" fmla="*/ 0 w 194"/>
                <a:gd name="T97" fmla="*/ 0 h 93"/>
                <a:gd name="T98" fmla="*/ 0 w 194"/>
                <a:gd name="T99" fmla="*/ 0 h 93"/>
                <a:gd name="T100" fmla="*/ 0 w 194"/>
                <a:gd name="T101" fmla="*/ 0 h 93"/>
                <a:gd name="T102" fmla="*/ 0 w 194"/>
                <a:gd name="T103" fmla="*/ 0 h 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4"/>
                <a:gd name="T157" fmla="*/ 0 h 93"/>
                <a:gd name="T158" fmla="*/ 194 w 194"/>
                <a:gd name="T159" fmla="*/ 93 h 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4" h="93">
                  <a:moveTo>
                    <a:pt x="157" y="0"/>
                  </a:moveTo>
                  <a:lnTo>
                    <a:pt x="158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9" y="1"/>
                  </a:lnTo>
                  <a:lnTo>
                    <a:pt x="171" y="1"/>
                  </a:lnTo>
                  <a:lnTo>
                    <a:pt x="176" y="3"/>
                  </a:lnTo>
                  <a:lnTo>
                    <a:pt x="179" y="3"/>
                  </a:lnTo>
                  <a:lnTo>
                    <a:pt x="182" y="4"/>
                  </a:lnTo>
                  <a:lnTo>
                    <a:pt x="186" y="6"/>
                  </a:lnTo>
                  <a:lnTo>
                    <a:pt x="188" y="8"/>
                  </a:lnTo>
                  <a:lnTo>
                    <a:pt x="190" y="10"/>
                  </a:lnTo>
                  <a:lnTo>
                    <a:pt x="192" y="13"/>
                  </a:lnTo>
                  <a:lnTo>
                    <a:pt x="193" y="15"/>
                  </a:lnTo>
                  <a:lnTo>
                    <a:pt x="194" y="19"/>
                  </a:lnTo>
                  <a:lnTo>
                    <a:pt x="193" y="22"/>
                  </a:lnTo>
                  <a:lnTo>
                    <a:pt x="192" y="26"/>
                  </a:lnTo>
                  <a:lnTo>
                    <a:pt x="189" y="29"/>
                  </a:lnTo>
                  <a:lnTo>
                    <a:pt x="188" y="34"/>
                  </a:lnTo>
                  <a:lnTo>
                    <a:pt x="186" y="39"/>
                  </a:lnTo>
                  <a:lnTo>
                    <a:pt x="182" y="44"/>
                  </a:lnTo>
                  <a:lnTo>
                    <a:pt x="180" y="48"/>
                  </a:lnTo>
                  <a:lnTo>
                    <a:pt x="176" y="53"/>
                  </a:lnTo>
                  <a:lnTo>
                    <a:pt x="173" y="57"/>
                  </a:lnTo>
                  <a:lnTo>
                    <a:pt x="169" y="61"/>
                  </a:lnTo>
                  <a:lnTo>
                    <a:pt x="166" y="65"/>
                  </a:lnTo>
                  <a:lnTo>
                    <a:pt x="162" y="70"/>
                  </a:lnTo>
                  <a:lnTo>
                    <a:pt x="157" y="72"/>
                  </a:lnTo>
                  <a:lnTo>
                    <a:pt x="154" y="76"/>
                  </a:lnTo>
                  <a:lnTo>
                    <a:pt x="150" y="78"/>
                  </a:lnTo>
                  <a:lnTo>
                    <a:pt x="147" y="80"/>
                  </a:lnTo>
                  <a:lnTo>
                    <a:pt x="142" y="80"/>
                  </a:lnTo>
                  <a:lnTo>
                    <a:pt x="139" y="81"/>
                  </a:lnTo>
                  <a:lnTo>
                    <a:pt x="136" y="81"/>
                  </a:lnTo>
                  <a:lnTo>
                    <a:pt x="132" y="83"/>
                  </a:lnTo>
                  <a:lnTo>
                    <a:pt x="129" y="81"/>
                  </a:lnTo>
                  <a:lnTo>
                    <a:pt x="126" y="81"/>
                  </a:lnTo>
                  <a:lnTo>
                    <a:pt x="123" y="81"/>
                  </a:lnTo>
                  <a:lnTo>
                    <a:pt x="119" y="81"/>
                  </a:lnTo>
                  <a:lnTo>
                    <a:pt x="115" y="80"/>
                  </a:lnTo>
                  <a:lnTo>
                    <a:pt x="110" y="80"/>
                  </a:lnTo>
                  <a:lnTo>
                    <a:pt x="106" y="80"/>
                  </a:lnTo>
                  <a:lnTo>
                    <a:pt x="104" y="80"/>
                  </a:lnTo>
                  <a:lnTo>
                    <a:pt x="100" y="80"/>
                  </a:lnTo>
                  <a:lnTo>
                    <a:pt x="98" y="80"/>
                  </a:lnTo>
                  <a:lnTo>
                    <a:pt x="94" y="80"/>
                  </a:lnTo>
                  <a:lnTo>
                    <a:pt x="91" y="80"/>
                  </a:lnTo>
                  <a:lnTo>
                    <a:pt x="87" y="80"/>
                  </a:lnTo>
                  <a:lnTo>
                    <a:pt x="84" y="81"/>
                  </a:lnTo>
                  <a:lnTo>
                    <a:pt x="79" y="81"/>
                  </a:lnTo>
                  <a:lnTo>
                    <a:pt x="74" y="83"/>
                  </a:lnTo>
                  <a:lnTo>
                    <a:pt x="69" y="83"/>
                  </a:lnTo>
                  <a:lnTo>
                    <a:pt x="65" y="85"/>
                  </a:lnTo>
                  <a:lnTo>
                    <a:pt x="59" y="85"/>
                  </a:lnTo>
                  <a:lnTo>
                    <a:pt x="54" y="86"/>
                  </a:lnTo>
                  <a:lnTo>
                    <a:pt x="49" y="87"/>
                  </a:lnTo>
                  <a:lnTo>
                    <a:pt x="45" y="89"/>
                  </a:lnTo>
                  <a:lnTo>
                    <a:pt x="40" y="89"/>
                  </a:lnTo>
                  <a:lnTo>
                    <a:pt x="36" y="90"/>
                  </a:lnTo>
                  <a:lnTo>
                    <a:pt x="33" y="90"/>
                  </a:lnTo>
                  <a:lnTo>
                    <a:pt x="30" y="91"/>
                  </a:lnTo>
                  <a:lnTo>
                    <a:pt x="26" y="91"/>
                  </a:lnTo>
                  <a:lnTo>
                    <a:pt x="23" y="92"/>
                  </a:lnTo>
                  <a:lnTo>
                    <a:pt x="21" y="92"/>
                  </a:lnTo>
                  <a:lnTo>
                    <a:pt x="19" y="93"/>
                  </a:lnTo>
                  <a:lnTo>
                    <a:pt x="13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3" y="91"/>
                  </a:lnTo>
                  <a:lnTo>
                    <a:pt x="2" y="90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3"/>
                  </a:lnTo>
                  <a:lnTo>
                    <a:pt x="7" y="70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5" y="62"/>
                  </a:lnTo>
                  <a:lnTo>
                    <a:pt x="19" y="60"/>
                  </a:lnTo>
                  <a:lnTo>
                    <a:pt x="22" y="57"/>
                  </a:lnTo>
                  <a:lnTo>
                    <a:pt x="26" y="54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0" y="47"/>
                  </a:lnTo>
                  <a:lnTo>
                    <a:pt x="45" y="45"/>
                  </a:lnTo>
                  <a:lnTo>
                    <a:pt x="49" y="41"/>
                  </a:lnTo>
                  <a:lnTo>
                    <a:pt x="54" y="39"/>
                  </a:lnTo>
                  <a:lnTo>
                    <a:pt x="59" y="36"/>
                  </a:lnTo>
                  <a:lnTo>
                    <a:pt x="64" y="34"/>
                  </a:lnTo>
                  <a:lnTo>
                    <a:pt x="67" y="32"/>
                  </a:lnTo>
                  <a:lnTo>
                    <a:pt x="72" y="29"/>
                  </a:lnTo>
                  <a:lnTo>
                    <a:pt x="75" y="27"/>
                  </a:lnTo>
                  <a:lnTo>
                    <a:pt x="80" y="26"/>
                  </a:lnTo>
                  <a:lnTo>
                    <a:pt x="84" y="25"/>
                  </a:lnTo>
                  <a:lnTo>
                    <a:pt x="88" y="22"/>
                  </a:lnTo>
                  <a:lnTo>
                    <a:pt x="91" y="21"/>
                  </a:lnTo>
                  <a:lnTo>
                    <a:pt x="94" y="20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103" y="15"/>
                  </a:lnTo>
                  <a:lnTo>
                    <a:pt x="104" y="15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1834" y="1638"/>
              <a:ext cx="96" cy="42"/>
            </a:xfrm>
            <a:custGeom>
              <a:avLst/>
              <a:gdLst>
                <a:gd name="T0" fmla="*/ 0 w 287"/>
                <a:gd name="T1" fmla="*/ 0 h 126"/>
                <a:gd name="T2" fmla="*/ 0 w 287"/>
                <a:gd name="T3" fmla="*/ 0 h 126"/>
                <a:gd name="T4" fmla="*/ 0 w 287"/>
                <a:gd name="T5" fmla="*/ 0 h 126"/>
                <a:gd name="T6" fmla="*/ 0 w 287"/>
                <a:gd name="T7" fmla="*/ 0 h 126"/>
                <a:gd name="T8" fmla="*/ 0 w 287"/>
                <a:gd name="T9" fmla="*/ 0 h 126"/>
                <a:gd name="T10" fmla="*/ 0 w 287"/>
                <a:gd name="T11" fmla="*/ 0 h 126"/>
                <a:gd name="T12" fmla="*/ 0 w 287"/>
                <a:gd name="T13" fmla="*/ 0 h 126"/>
                <a:gd name="T14" fmla="*/ 0 w 287"/>
                <a:gd name="T15" fmla="*/ 0 h 126"/>
                <a:gd name="T16" fmla="*/ 0 w 287"/>
                <a:gd name="T17" fmla="*/ 0 h 126"/>
                <a:gd name="T18" fmla="*/ 0 w 287"/>
                <a:gd name="T19" fmla="*/ 0 h 126"/>
                <a:gd name="T20" fmla="*/ 0 w 287"/>
                <a:gd name="T21" fmla="*/ 0 h 126"/>
                <a:gd name="T22" fmla="*/ 0 w 287"/>
                <a:gd name="T23" fmla="*/ 0 h 126"/>
                <a:gd name="T24" fmla="*/ 0 w 287"/>
                <a:gd name="T25" fmla="*/ 0 h 126"/>
                <a:gd name="T26" fmla="*/ 0 w 287"/>
                <a:gd name="T27" fmla="*/ 0 h 126"/>
                <a:gd name="T28" fmla="*/ 0 w 287"/>
                <a:gd name="T29" fmla="*/ 0 h 126"/>
                <a:gd name="T30" fmla="*/ 0 w 287"/>
                <a:gd name="T31" fmla="*/ 0 h 126"/>
                <a:gd name="T32" fmla="*/ 0 w 287"/>
                <a:gd name="T33" fmla="*/ 0 h 126"/>
                <a:gd name="T34" fmla="*/ 0 w 287"/>
                <a:gd name="T35" fmla="*/ 0 h 126"/>
                <a:gd name="T36" fmla="*/ 0 w 287"/>
                <a:gd name="T37" fmla="*/ 0 h 126"/>
                <a:gd name="T38" fmla="*/ 0 w 287"/>
                <a:gd name="T39" fmla="*/ 0 h 126"/>
                <a:gd name="T40" fmla="*/ 0 w 287"/>
                <a:gd name="T41" fmla="*/ 0 h 126"/>
                <a:gd name="T42" fmla="*/ 0 w 287"/>
                <a:gd name="T43" fmla="*/ 0 h 126"/>
                <a:gd name="T44" fmla="*/ 0 w 287"/>
                <a:gd name="T45" fmla="*/ 0 h 126"/>
                <a:gd name="T46" fmla="*/ 0 w 287"/>
                <a:gd name="T47" fmla="*/ 0 h 126"/>
                <a:gd name="T48" fmla="*/ 0 w 287"/>
                <a:gd name="T49" fmla="*/ 0 h 126"/>
                <a:gd name="T50" fmla="*/ 0 w 287"/>
                <a:gd name="T51" fmla="*/ 0 h 126"/>
                <a:gd name="T52" fmla="*/ 0 w 287"/>
                <a:gd name="T53" fmla="*/ 0 h 126"/>
                <a:gd name="T54" fmla="*/ 0 w 287"/>
                <a:gd name="T55" fmla="*/ 0 h 126"/>
                <a:gd name="T56" fmla="*/ 0 w 287"/>
                <a:gd name="T57" fmla="*/ 0 h 126"/>
                <a:gd name="T58" fmla="*/ 0 w 287"/>
                <a:gd name="T59" fmla="*/ 0 h 126"/>
                <a:gd name="T60" fmla="*/ 0 w 287"/>
                <a:gd name="T61" fmla="*/ 0 h 126"/>
                <a:gd name="T62" fmla="*/ 0 w 287"/>
                <a:gd name="T63" fmla="*/ 0 h 126"/>
                <a:gd name="T64" fmla="*/ 0 w 287"/>
                <a:gd name="T65" fmla="*/ 0 h 126"/>
                <a:gd name="T66" fmla="*/ 0 w 287"/>
                <a:gd name="T67" fmla="*/ 0 h 126"/>
                <a:gd name="T68" fmla="*/ 0 w 287"/>
                <a:gd name="T69" fmla="*/ 0 h 126"/>
                <a:gd name="T70" fmla="*/ 0 w 287"/>
                <a:gd name="T71" fmla="*/ 0 h 126"/>
                <a:gd name="T72" fmla="*/ 0 w 287"/>
                <a:gd name="T73" fmla="*/ 0 h 126"/>
                <a:gd name="T74" fmla="*/ 0 w 287"/>
                <a:gd name="T75" fmla="*/ 0 h 126"/>
                <a:gd name="T76" fmla="*/ 0 w 287"/>
                <a:gd name="T77" fmla="*/ 0 h 126"/>
                <a:gd name="T78" fmla="*/ 0 w 287"/>
                <a:gd name="T79" fmla="*/ 0 h 126"/>
                <a:gd name="T80" fmla="*/ 0 w 287"/>
                <a:gd name="T81" fmla="*/ 0 h 126"/>
                <a:gd name="T82" fmla="*/ 0 w 287"/>
                <a:gd name="T83" fmla="*/ 0 h 126"/>
                <a:gd name="T84" fmla="*/ 0 w 287"/>
                <a:gd name="T85" fmla="*/ 0 h 126"/>
                <a:gd name="T86" fmla="*/ 0 w 287"/>
                <a:gd name="T87" fmla="*/ 0 h 126"/>
                <a:gd name="T88" fmla="*/ 0 w 287"/>
                <a:gd name="T89" fmla="*/ 0 h 126"/>
                <a:gd name="T90" fmla="*/ 0 w 287"/>
                <a:gd name="T91" fmla="*/ 0 h 126"/>
                <a:gd name="T92" fmla="*/ 0 w 287"/>
                <a:gd name="T93" fmla="*/ 0 h 126"/>
                <a:gd name="T94" fmla="*/ 0 w 287"/>
                <a:gd name="T95" fmla="*/ 0 h 126"/>
                <a:gd name="T96" fmla="*/ 0 w 287"/>
                <a:gd name="T97" fmla="*/ 0 h 126"/>
                <a:gd name="T98" fmla="*/ 0 w 287"/>
                <a:gd name="T99" fmla="*/ 0 h 126"/>
                <a:gd name="T100" fmla="*/ 0 w 287"/>
                <a:gd name="T101" fmla="*/ 0 h 126"/>
                <a:gd name="T102" fmla="*/ 0 w 287"/>
                <a:gd name="T103" fmla="*/ 0 h 126"/>
                <a:gd name="T104" fmla="*/ 0 w 287"/>
                <a:gd name="T105" fmla="*/ 0 h 126"/>
                <a:gd name="T106" fmla="*/ 0 w 287"/>
                <a:gd name="T107" fmla="*/ 0 h 126"/>
                <a:gd name="T108" fmla="*/ 0 w 287"/>
                <a:gd name="T109" fmla="*/ 0 h 126"/>
                <a:gd name="T110" fmla="*/ 0 w 287"/>
                <a:gd name="T111" fmla="*/ 0 h 126"/>
                <a:gd name="T112" fmla="*/ 0 w 287"/>
                <a:gd name="T113" fmla="*/ 0 h 126"/>
                <a:gd name="T114" fmla="*/ 0 w 287"/>
                <a:gd name="T115" fmla="*/ 0 h 126"/>
                <a:gd name="T116" fmla="*/ 0 w 287"/>
                <a:gd name="T117" fmla="*/ 0 h 126"/>
                <a:gd name="T118" fmla="*/ 0 w 287"/>
                <a:gd name="T119" fmla="*/ 0 h 126"/>
                <a:gd name="T120" fmla="*/ 0 w 287"/>
                <a:gd name="T121" fmla="*/ 0 h 126"/>
                <a:gd name="T122" fmla="*/ 0 w 287"/>
                <a:gd name="T123" fmla="*/ 0 h 1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7"/>
                <a:gd name="T187" fmla="*/ 0 h 126"/>
                <a:gd name="T188" fmla="*/ 287 w 287"/>
                <a:gd name="T189" fmla="*/ 126 h 1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7" h="126">
                  <a:moveTo>
                    <a:pt x="0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4" y="5"/>
                  </a:lnTo>
                  <a:lnTo>
                    <a:pt x="5" y="8"/>
                  </a:lnTo>
                  <a:lnTo>
                    <a:pt x="6" y="12"/>
                  </a:lnTo>
                  <a:lnTo>
                    <a:pt x="8" y="16"/>
                  </a:lnTo>
                  <a:lnTo>
                    <a:pt x="11" y="19"/>
                  </a:lnTo>
                  <a:lnTo>
                    <a:pt x="12" y="23"/>
                  </a:lnTo>
                  <a:lnTo>
                    <a:pt x="14" y="27"/>
                  </a:lnTo>
                  <a:lnTo>
                    <a:pt x="17" y="32"/>
                  </a:lnTo>
                  <a:lnTo>
                    <a:pt x="19" y="37"/>
                  </a:lnTo>
                  <a:lnTo>
                    <a:pt x="21" y="42"/>
                  </a:lnTo>
                  <a:lnTo>
                    <a:pt x="25" y="46"/>
                  </a:lnTo>
                  <a:lnTo>
                    <a:pt x="27" y="52"/>
                  </a:lnTo>
                  <a:lnTo>
                    <a:pt x="30" y="57"/>
                  </a:lnTo>
                  <a:lnTo>
                    <a:pt x="33" y="62"/>
                  </a:lnTo>
                  <a:lnTo>
                    <a:pt x="36" y="67"/>
                  </a:lnTo>
                  <a:lnTo>
                    <a:pt x="39" y="73"/>
                  </a:lnTo>
                  <a:lnTo>
                    <a:pt x="42" y="77"/>
                  </a:lnTo>
                  <a:lnTo>
                    <a:pt x="44" y="82"/>
                  </a:lnTo>
                  <a:lnTo>
                    <a:pt x="47" y="87"/>
                  </a:lnTo>
                  <a:lnTo>
                    <a:pt x="51" y="92"/>
                  </a:lnTo>
                  <a:lnTo>
                    <a:pt x="53" y="95"/>
                  </a:lnTo>
                  <a:lnTo>
                    <a:pt x="56" y="99"/>
                  </a:lnTo>
                  <a:lnTo>
                    <a:pt x="58" y="102"/>
                  </a:lnTo>
                  <a:lnTo>
                    <a:pt x="62" y="107"/>
                  </a:lnTo>
                  <a:lnTo>
                    <a:pt x="64" y="109"/>
                  </a:lnTo>
                  <a:lnTo>
                    <a:pt x="66" y="112"/>
                  </a:lnTo>
                  <a:lnTo>
                    <a:pt x="69" y="114"/>
                  </a:lnTo>
                  <a:lnTo>
                    <a:pt x="71" y="116"/>
                  </a:lnTo>
                  <a:lnTo>
                    <a:pt x="72" y="118"/>
                  </a:lnTo>
                  <a:lnTo>
                    <a:pt x="75" y="119"/>
                  </a:lnTo>
                  <a:lnTo>
                    <a:pt x="78" y="120"/>
                  </a:lnTo>
                  <a:lnTo>
                    <a:pt x="83" y="121"/>
                  </a:lnTo>
                  <a:lnTo>
                    <a:pt x="87" y="121"/>
                  </a:lnTo>
                  <a:lnTo>
                    <a:pt x="91" y="122"/>
                  </a:lnTo>
                  <a:lnTo>
                    <a:pt x="97" y="124"/>
                  </a:lnTo>
                  <a:lnTo>
                    <a:pt x="102" y="125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7" y="125"/>
                  </a:lnTo>
                  <a:lnTo>
                    <a:pt x="121" y="125"/>
                  </a:lnTo>
                  <a:lnTo>
                    <a:pt x="123" y="125"/>
                  </a:lnTo>
                  <a:lnTo>
                    <a:pt x="127" y="126"/>
                  </a:lnTo>
                  <a:lnTo>
                    <a:pt x="130" y="126"/>
                  </a:lnTo>
                  <a:lnTo>
                    <a:pt x="134" y="126"/>
                  </a:lnTo>
                  <a:lnTo>
                    <a:pt x="138" y="126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8" y="126"/>
                  </a:lnTo>
                  <a:lnTo>
                    <a:pt x="152" y="126"/>
                  </a:lnTo>
                  <a:lnTo>
                    <a:pt x="155" y="126"/>
                  </a:lnTo>
                  <a:lnTo>
                    <a:pt x="159" y="125"/>
                  </a:lnTo>
                  <a:lnTo>
                    <a:pt x="161" y="125"/>
                  </a:lnTo>
                  <a:lnTo>
                    <a:pt x="165" y="125"/>
                  </a:lnTo>
                  <a:lnTo>
                    <a:pt x="170" y="125"/>
                  </a:lnTo>
                  <a:lnTo>
                    <a:pt x="172" y="124"/>
                  </a:lnTo>
                  <a:lnTo>
                    <a:pt x="176" y="124"/>
                  </a:lnTo>
                  <a:lnTo>
                    <a:pt x="179" y="124"/>
                  </a:lnTo>
                  <a:lnTo>
                    <a:pt x="183" y="124"/>
                  </a:lnTo>
                  <a:lnTo>
                    <a:pt x="186" y="124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6" y="122"/>
                  </a:lnTo>
                  <a:lnTo>
                    <a:pt x="199" y="121"/>
                  </a:lnTo>
                  <a:lnTo>
                    <a:pt x="202" y="121"/>
                  </a:lnTo>
                  <a:lnTo>
                    <a:pt x="205" y="121"/>
                  </a:lnTo>
                  <a:lnTo>
                    <a:pt x="209" y="121"/>
                  </a:lnTo>
                  <a:lnTo>
                    <a:pt x="213" y="120"/>
                  </a:lnTo>
                  <a:lnTo>
                    <a:pt x="219" y="119"/>
                  </a:lnTo>
                  <a:lnTo>
                    <a:pt x="224" y="118"/>
                  </a:lnTo>
                  <a:lnTo>
                    <a:pt x="229" y="118"/>
                  </a:lnTo>
                  <a:lnTo>
                    <a:pt x="232" y="116"/>
                  </a:lnTo>
                  <a:lnTo>
                    <a:pt x="236" y="115"/>
                  </a:lnTo>
                  <a:lnTo>
                    <a:pt x="238" y="114"/>
                  </a:lnTo>
                  <a:lnTo>
                    <a:pt x="242" y="114"/>
                  </a:lnTo>
                  <a:lnTo>
                    <a:pt x="245" y="112"/>
                  </a:lnTo>
                  <a:lnTo>
                    <a:pt x="247" y="109"/>
                  </a:lnTo>
                  <a:lnTo>
                    <a:pt x="248" y="107"/>
                  </a:lnTo>
                  <a:lnTo>
                    <a:pt x="248" y="105"/>
                  </a:lnTo>
                  <a:lnTo>
                    <a:pt x="245" y="101"/>
                  </a:lnTo>
                  <a:lnTo>
                    <a:pt x="243" y="99"/>
                  </a:lnTo>
                  <a:lnTo>
                    <a:pt x="241" y="96"/>
                  </a:lnTo>
                  <a:lnTo>
                    <a:pt x="237" y="94"/>
                  </a:lnTo>
                  <a:lnTo>
                    <a:pt x="232" y="90"/>
                  </a:lnTo>
                  <a:lnTo>
                    <a:pt x="228" y="88"/>
                  </a:lnTo>
                  <a:lnTo>
                    <a:pt x="224" y="86"/>
                  </a:lnTo>
                  <a:lnTo>
                    <a:pt x="219" y="83"/>
                  </a:lnTo>
                  <a:lnTo>
                    <a:pt x="215" y="81"/>
                  </a:lnTo>
                  <a:lnTo>
                    <a:pt x="211" y="78"/>
                  </a:lnTo>
                  <a:lnTo>
                    <a:pt x="209" y="76"/>
                  </a:lnTo>
                  <a:lnTo>
                    <a:pt x="205" y="74"/>
                  </a:lnTo>
                  <a:lnTo>
                    <a:pt x="204" y="71"/>
                  </a:lnTo>
                  <a:lnTo>
                    <a:pt x="204" y="69"/>
                  </a:lnTo>
                  <a:lnTo>
                    <a:pt x="206" y="68"/>
                  </a:lnTo>
                  <a:lnTo>
                    <a:pt x="211" y="68"/>
                  </a:lnTo>
                  <a:lnTo>
                    <a:pt x="213" y="68"/>
                  </a:lnTo>
                  <a:lnTo>
                    <a:pt x="217" y="68"/>
                  </a:lnTo>
                  <a:lnTo>
                    <a:pt x="221" y="68"/>
                  </a:lnTo>
                  <a:lnTo>
                    <a:pt x="224" y="68"/>
                  </a:lnTo>
                  <a:lnTo>
                    <a:pt x="228" y="68"/>
                  </a:lnTo>
                  <a:lnTo>
                    <a:pt x="232" y="68"/>
                  </a:lnTo>
                  <a:lnTo>
                    <a:pt x="236" y="68"/>
                  </a:lnTo>
                  <a:lnTo>
                    <a:pt x="241" y="69"/>
                  </a:lnTo>
                  <a:lnTo>
                    <a:pt x="244" y="69"/>
                  </a:lnTo>
                  <a:lnTo>
                    <a:pt x="248" y="69"/>
                  </a:lnTo>
                  <a:lnTo>
                    <a:pt x="253" y="70"/>
                  </a:lnTo>
                  <a:lnTo>
                    <a:pt x="256" y="70"/>
                  </a:lnTo>
                  <a:lnTo>
                    <a:pt x="261" y="70"/>
                  </a:lnTo>
                  <a:lnTo>
                    <a:pt x="264" y="71"/>
                  </a:lnTo>
                  <a:lnTo>
                    <a:pt x="268" y="71"/>
                  </a:lnTo>
                  <a:lnTo>
                    <a:pt x="272" y="73"/>
                  </a:lnTo>
                  <a:lnTo>
                    <a:pt x="274" y="73"/>
                  </a:lnTo>
                  <a:lnTo>
                    <a:pt x="278" y="73"/>
                  </a:lnTo>
                  <a:lnTo>
                    <a:pt x="280" y="73"/>
                  </a:lnTo>
                  <a:lnTo>
                    <a:pt x="282" y="74"/>
                  </a:lnTo>
                  <a:lnTo>
                    <a:pt x="286" y="74"/>
                  </a:lnTo>
                  <a:lnTo>
                    <a:pt x="287" y="75"/>
                  </a:lnTo>
                  <a:lnTo>
                    <a:pt x="262" y="35"/>
                  </a:lnTo>
                  <a:lnTo>
                    <a:pt x="16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1852" y="1636"/>
              <a:ext cx="86" cy="27"/>
            </a:xfrm>
            <a:custGeom>
              <a:avLst/>
              <a:gdLst>
                <a:gd name="T0" fmla="*/ 0 w 260"/>
                <a:gd name="T1" fmla="*/ 0 h 81"/>
                <a:gd name="T2" fmla="*/ 0 w 260"/>
                <a:gd name="T3" fmla="*/ 0 h 81"/>
                <a:gd name="T4" fmla="*/ 0 w 260"/>
                <a:gd name="T5" fmla="*/ 0 h 81"/>
                <a:gd name="T6" fmla="*/ 0 w 260"/>
                <a:gd name="T7" fmla="*/ 0 h 81"/>
                <a:gd name="T8" fmla="*/ 0 w 260"/>
                <a:gd name="T9" fmla="*/ 0 h 81"/>
                <a:gd name="T10" fmla="*/ 0 w 260"/>
                <a:gd name="T11" fmla="*/ 0 h 81"/>
                <a:gd name="T12" fmla="*/ 0 w 260"/>
                <a:gd name="T13" fmla="*/ 0 h 81"/>
                <a:gd name="T14" fmla="*/ 0 w 260"/>
                <a:gd name="T15" fmla="*/ 0 h 81"/>
                <a:gd name="T16" fmla="*/ 0 w 260"/>
                <a:gd name="T17" fmla="*/ 0 h 81"/>
                <a:gd name="T18" fmla="*/ 0 w 260"/>
                <a:gd name="T19" fmla="*/ 0 h 81"/>
                <a:gd name="T20" fmla="*/ 0 w 260"/>
                <a:gd name="T21" fmla="*/ 0 h 81"/>
                <a:gd name="T22" fmla="*/ 0 w 260"/>
                <a:gd name="T23" fmla="*/ 0 h 81"/>
                <a:gd name="T24" fmla="*/ 0 w 260"/>
                <a:gd name="T25" fmla="*/ 0 h 81"/>
                <a:gd name="T26" fmla="*/ 0 w 260"/>
                <a:gd name="T27" fmla="*/ 0 h 81"/>
                <a:gd name="T28" fmla="*/ 0 w 260"/>
                <a:gd name="T29" fmla="*/ 0 h 81"/>
                <a:gd name="T30" fmla="*/ 0 w 260"/>
                <a:gd name="T31" fmla="*/ 0 h 81"/>
                <a:gd name="T32" fmla="*/ 0 w 260"/>
                <a:gd name="T33" fmla="*/ 0 h 81"/>
                <a:gd name="T34" fmla="*/ 0 w 260"/>
                <a:gd name="T35" fmla="*/ 0 h 81"/>
                <a:gd name="T36" fmla="*/ 0 w 260"/>
                <a:gd name="T37" fmla="*/ 0 h 81"/>
                <a:gd name="T38" fmla="*/ 0 w 260"/>
                <a:gd name="T39" fmla="*/ 0 h 81"/>
                <a:gd name="T40" fmla="*/ 0 w 260"/>
                <a:gd name="T41" fmla="*/ 0 h 81"/>
                <a:gd name="T42" fmla="*/ 0 w 260"/>
                <a:gd name="T43" fmla="*/ 0 h 81"/>
                <a:gd name="T44" fmla="*/ 0 w 260"/>
                <a:gd name="T45" fmla="*/ 0 h 81"/>
                <a:gd name="T46" fmla="*/ 0 w 260"/>
                <a:gd name="T47" fmla="*/ 0 h 81"/>
                <a:gd name="T48" fmla="*/ 0 w 260"/>
                <a:gd name="T49" fmla="*/ 0 h 81"/>
                <a:gd name="T50" fmla="*/ 0 w 260"/>
                <a:gd name="T51" fmla="*/ 0 h 81"/>
                <a:gd name="T52" fmla="*/ 0 w 260"/>
                <a:gd name="T53" fmla="*/ 0 h 81"/>
                <a:gd name="T54" fmla="*/ 0 w 260"/>
                <a:gd name="T55" fmla="*/ 0 h 81"/>
                <a:gd name="T56" fmla="*/ 0 w 260"/>
                <a:gd name="T57" fmla="*/ 0 h 81"/>
                <a:gd name="T58" fmla="*/ 0 w 260"/>
                <a:gd name="T59" fmla="*/ 0 h 81"/>
                <a:gd name="T60" fmla="*/ 0 w 260"/>
                <a:gd name="T61" fmla="*/ 0 h 81"/>
                <a:gd name="T62" fmla="*/ 0 w 260"/>
                <a:gd name="T63" fmla="*/ 0 h 81"/>
                <a:gd name="T64" fmla="*/ 0 w 260"/>
                <a:gd name="T65" fmla="*/ 0 h 81"/>
                <a:gd name="T66" fmla="*/ 0 w 260"/>
                <a:gd name="T67" fmla="*/ 0 h 81"/>
                <a:gd name="T68" fmla="*/ 0 w 260"/>
                <a:gd name="T69" fmla="*/ 0 h 81"/>
                <a:gd name="T70" fmla="*/ 0 w 260"/>
                <a:gd name="T71" fmla="*/ 0 h 81"/>
                <a:gd name="T72" fmla="*/ 0 w 260"/>
                <a:gd name="T73" fmla="*/ 0 h 81"/>
                <a:gd name="T74" fmla="*/ 0 w 260"/>
                <a:gd name="T75" fmla="*/ 0 h 81"/>
                <a:gd name="T76" fmla="*/ 0 w 260"/>
                <a:gd name="T77" fmla="*/ 0 h 81"/>
                <a:gd name="T78" fmla="*/ 0 w 260"/>
                <a:gd name="T79" fmla="*/ 0 h 81"/>
                <a:gd name="T80" fmla="*/ 0 w 260"/>
                <a:gd name="T81" fmla="*/ 0 h 81"/>
                <a:gd name="T82" fmla="*/ 0 w 260"/>
                <a:gd name="T83" fmla="*/ 0 h 81"/>
                <a:gd name="T84" fmla="*/ 0 w 260"/>
                <a:gd name="T85" fmla="*/ 0 h 81"/>
                <a:gd name="T86" fmla="*/ 0 w 260"/>
                <a:gd name="T87" fmla="*/ 0 h 81"/>
                <a:gd name="T88" fmla="*/ 0 w 260"/>
                <a:gd name="T89" fmla="*/ 0 h 81"/>
                <a:gd name="T90" fmla="*/ 0 w 260"/>
                <a:gd name="T91" fmla="*/ 0 h 81"/>
                <a:gd name="T92" fmla="*/ 0 w 260"/>
                <a:gd name="T93" fmla="*/ 0 h 81"/>
                <a:gd name="T94" fmla="*/ 0 w 260"/>
                <a:gd name="T95" fmla="*/ 0 h 81"/>
                <a:gd name="T96" fmla="*/ 0 w 260"/>
                <a:gd name="T97" fmla="*/ 0 h 81"/>
                <a:gd name="T98" fmla="*/ 0 w 260"/>
                <a:gd name="T99" fmla="*/ 0 h 81"/>
                <a:gd name="T100" fmla="*/ 0 w 260"/>
                <a:gd name="T101" fmla="*/ 0 h 8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0"/>
                <a:gd name="T154" fmla="*/ 0 h 81"/>
                <a:gd name="T155" fmla="*/ 260 w 260"/>
                <a:gd name="T156" fmla="*/ 81 h 8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0" h="81">
                  <a:moveTo>
                    <a:pt x="9" y="4"/>
                  </a:moveTo>
                  <a:lnTo>
                    <a:pt x="12" y="4"/>
                  </a:lnTo>
                  <a:lnTo>
                    <a:pt x="16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8" y="2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0" y="2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3" y="2"/>
                  </a:lnTo>
                  <a:lnTo>
                    <a:pt x="118" y="2"/>
                  </a:lnTo>
                  <a:lnTo>
                    <a:pt x="121" y="2"/>
                  </a:lnTo>
                  <a:lnTo>
                    <a:pt x="126" y="3"/>
                  </a:lnTo>
                  <a:lnTo>
                    <a:pt x="130" y="3"/>
                  </a:lnTo>
                  <a:lnTo>
                    <a:pt x="133" y="4"/>
                  </a:lnTo>
                  <a:lnTo>
                    <a:pt x="137" y="4"/>
                  </a:lnTo>
                  <a:lnTo>
                    <a:pt x="140" y="4"/>
                  </a:lnTo>
                  <a:lnTo>
                    <a:pt x="144" y="5"/>
                  </a:lnTo>
                  <a:lnTo>
                    <a:pt x="149" y="5"/>
                  </a:lnTo>
                  <a:lnTo>
                    <a:pt x="151" y="6"/>
                  </a:lnTo>
                  <a:lnTo>
                    <a:pt x="156" y="8"/>
                  </a:lnTo>
                  <a:lnTo>
                    <a:pt x="159" y="8"/>
                  </a:lnTo>
                  <a:lnTo>
                    <a:pt x="163" y="9"/>
                  </a:lnTo>
                  <a:lnTo>
                    <a:pt x="166" y="9"/>
                  </a:lnTo>
                  <a:lnTo>
                    <a:pt x="170" y="10"/>
                  </a:lnTo>
                  <a:lnTo>
                    <a:pt x="174" y="11"/>
                  </a:lnTo>
                  <a:lnTo>
                    <a:pt x="178" y="12"/>
                  </a:lnTo>
                  <a:lnTo>
                    <a:pt x="182" y="13"/>
                  </a:lnTo>
                  <a:lnTo>
                    <a:pt x="185" y="15"/>
                  </a:lnTo>
                  <a:lnTo>
                    <a:pt x="189" y="16"/>
                  </a:lnTo>
                  <a:lnTo>
                    <a:pt x="194" y="17"/>
                  </a:lnTo>
                  <a:lnTo>
                    <a:pt x="196" y="18"/>
                  </a:lnTo>
                  <a:lnTo>
                    <a:pt x="200" y="19"/>
                  </a:lnTo>
                  <a:lnTo>
                    <a:pt x="203" y="21"/>
                  </a:lnTo>
                  <a:lnTo>
                    <a:pt x="208" y="22"/>
                  </a:lnTo>
                  <a:lnTo>
                    <a:pt x="210" y="24"/>
                  </a:lnTo>
                  <a:lnTo>
                    <a:pt x="214" y="25"/>
                  </a:lnTo>
                  <a:lnTo>
                    <a:pt x="219" y="27"/>
                  </a:lnTo>
                  <a:lnTo>
                    <a:pt x="222" y="28"/>
                  </a:lnTo>
                  <a:lnTo>
                    <a:pt x="225" y="30"/>
                  </a:lnTo>
                  <a:lnTo>
                    <a:pt x="228" y="31"/>
                  </a:lnTo>
                  <a:lnTo>
                    <a:pt x="233" y="34"/>
                  </a:lnTo>
                  <a:lnTo>
                    <a:pt x="236" y="35"/>
                  </a:lnTo>
                  <a:lnTo>
                    <a:pt x="239" y="36"/>
                  </a:lnTo>
                  <a:lnTo>
                    <a:pt x="242" y="38"/>
                  </a:lnTo>
                  <a:lnTo>
                    <a:pt x="247" y="41"/>
                  </a:lnTo>
                  <a:lnTo>
                    <a:pt x="251" y="43"/>
                  </a:lnTo>
                  <a:lnTo>
                    <a:pt x="253" y="46"/>
                  </a:lnTo>
                  <a:lnTo>
                    <a:pt x="257" y="48"/>
                  </a:lnTo>
                  <a:lnTo>
                    <a:pt x="259" y="53"/>
                  </a:lnTo>
                  <a:lnTo>
                    <a:pt x="260" y="56"/>
                  </a:lnTo>
                  <a:lnTo>
                    <a:pt x="260" y="60"/>
                  </a:lnTo>
                  <a:lnTo>
                    <a:pt x="260" y="63"/>
                  </a:lnTo>
                  <a:lnTo>
                    <a:pt x="259" y="67"/>
                  </a:lnTo>
                  <a:lnTo>
                    <a:pt x="258" y="72"/>
                  </a:lnTo>
                  <a:lnTo>
                    <a:pt x="255" y="74"/>
                  </a:lnTo>
                  <a:lnTo>
                    <a:pt x="253" y="76"/>
                  </a:lnTo>
                  <a:lnTo>
                    <a:pt x="248" y="79"/>
                  </a:lnTo>
                  <a:lnTo>
                    <a:pt x="246" y="81"/>
                  </a:lnTo>
                  <a:lnTo>
                    <a:pt x="241" y="81"/>
                  </a:lnTo>
                  <a:lnTo>
                    <a:pt x="238" y="81"/>
                  </a:lnTo>
                  <a:lnTo>
                    <a:pt x="233" y="80"/>
                  </a:lnTo>
                  <a:lnTo>
                    <a:pt x="229" y="79"/>
                  </a:lnTo>
                  <a:lnTo>
                    <a:pt x="226" y="76"/>
                  </a:lnTo>
                  <a:lnTo>
                    <a:pt x="222" y="74"/>
                  </a:lnTo>
                  <a:lnTo>
                    <a:pt x="219" y="73"/>
                  </a:lnTo>
                  <a:lnTo>
                    <a:pt x="216" y="70"/>
                  </a:lnTo>
                  <a:lnTo>
                    <a:pt x="213" y="69"/>
                  </a:lnTo>
                  <a:lnTo>
                    <a:pt x="209" y="68"/>
                  </a:lnTo>
                  <a:lnTo>
                    <a:pt x="207" y="66"/>
                  </a:lnTo>
                  <a:lnTo>
                    <a:pt x="203" y="64"/>
                  </a:lnTo>
                  <a:lnTo>
                    <a:pt x="200" y="62"/>
                  </a:lnTo>
                  <a:lnTo>
                    <a:pt x="196" y="61"/>
                  </a:lnTo>
                  <a:lnTo>
                    <a:pt x="194" y="59"/>
                  </a:lnTo>
                  <a:lnTo>
                    <a:pt x="190" y="57"/>
                  </a:lnTo>
                  <a:lnTo>
                    <a:pt x="187" y="56"/>
                  </a:lnTo>
                  <a:lnTo>
                    <a:pt x="184" y="54"/>
                  </a:lnTo>
                  <a:lnTo>
                    <a:pt x="181" y="53"/>
                  </a:lnTo>
                  <a:lnTo>
                    <a:pt x="177" y="51"/>
                  </a:lnTo>
                  <a:lnTo>
                    <a:pt x="174" y="50"/>
                  </a:lnTo>
                  <a:lnTo>
                    <a:pt x="170" y="48"/>
                  </a:lnTo>
                  <a:lnTo>
                    <a:pt x="166" y="47"/>
                  </a:lnTo>
                  <a:lnTo>
                    <a:pt x="164" y="46"/>
                  </a:lnTo>
                  <a:lnTo>
                    <a:pt x="160" y="44"/>
                  </a:lnTo>
                  <a:lnTo>
                    <a:pt x="157" y="43"/>
                  </a:lnTo>
                  <a:lnTo>
                    <a:pt x="153" y="42"/>
                  </a:lnTo>
                  <a:lnTo>
                    <a:pt x="151" y="41"/>
                  </a:lnTo>
                  <a:lnTo>
                    <a:pt x="146" y="40"/>
                  </a:lnTo>
                  <a:lnTo>
                    <a:pt x="144" y="38"/>
                  </a:lnTo>
                  <a:lnTo>
                    <a:pt x="140" y="37"/>
                  </a:lnTo>
                  <a:lnTo>
                    <a:pt x="137" y="36"/>
                  </a:lnTo>
                  <a:lnTo>
                    <a:pt x="133" y="35"/>
                  </a:lnTo>
                  <a:lnTo>
                    <a:pt x="130" y="34"/>
                  </a:lnTo>
                  <a:lnTo>
                    <a:pt x="126" y="34"/>
                  </a:lnTo>
                  <a:lnTo>
                    <a:pt x="124" y="32"/>
                  </a:lnTo>
                  <a:lnTo>
                    <a:pt x="120" y="31"/>
                  </a:lnTo>
                  <a:lnTo>
                    <a:pt x="117" y="30"/>
                  </a:lnTo>
                  <a:lnTo>
                    <a:pt x="112" y="29"/>
                  </a:lnTo>
                  <a:lnTo>
                    <a:pt x="110" y="28"/>
                  </a:lnTo>
                  <a:lnTo>
                    <a:pt x="106" y="28"/>
                  </a:lnTo>
                  <a:lnTo>
                    <a:pt x="102" y="27"/>
                  </a:lnTo>
                  <a:lnTo>
                    <a:pt x="99" y="25"/>
                  </a:lnTo>
                  <a:lnTo>
                    <a:pt x="95" y="25"/>
                  </a:lnTo>
                  <a:lnTo>
                    <a:pt x="92" y="24"/>
                  </a:lnTo>
                  <a:lnTo>
                    <a:pt x="88" y="24"/>
                  </a:lnTo>
                  <a:lnTo>
                    <a:pt x="85" y="23"/>
                  </a:lnTo>
                  <a:lnTo>
                    <a:pt x="81" y="23"/>
                  </a:lnTo>
                  <a:lnTo>
                    <a:pt x="77" y="23"/>
                  </a:lnTo>
                  <a:lnTo>
                    <a:pt x="74" y="22"/>
                  </a:lnTo>
                  <a:lnTo>
                    <a:pt x="70" y="22"/>
                  </a:lnTo>
                  <a:lnTo>
                    <a:pt x="68" y="22"/>
                  </a:lnTo>
                  <a:lnTo>
                    <a:pt x="63" y="21"/>
                  </a:lnTo>
                  <a:lnTo>
                    <a:pt x="60" y="21"/>
                  </a:lnTo>
                  <a:lnTo>
                    <a:pt x="56" y="19"/>
                  </a:lnTo>
                  <a:lnTo>
                    <a:pt x="54" y="19"/>
                  </a:lnTo>
                  <a:lnTo>
                    <a:pt x="49" y="19"/>
                  </a:lnTo>
                  <a:lnTo>
                    <a:pt x="45" y="19"/>
                  </a:lnTo>
                  <a:lnTo>
                    <a:pt x="42" y="19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8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18" y="21"/>
                  </a:lnTo>
                  <a:lnTo>
                    <a:pt x="15" y="22"/>
                  </a:lnTo>
                  <a:lnTo>
                    <a:pt x="11" y="23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8"/>
                  </a:lnTo>
                  <a:lnTo>
                    <a:pt x="5" y="5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1646" y="1649"/>
              <a:ext cx="77" cy="39"/>
            </a:xfrm>
            <a:custGeom>
              <a:avLst/>
              <a:gdLst>
                <a:gd name="T0" fmla="*/ 0 w 230"/>
                <a:gd name="T1" fmla="*/ 0 h 119"/>
                <a:gd name="T2" fmla="*/ 0 w 230"/>
                <a:gd name="T3" fmla="*/ 0 h 119"/>
                <a:gd name="T4" fmla="*/ 0 w 230"/>
                <a:gd name="T5" fmla="*/ 0 h 119"/>
                <a:gd name="T6" fmla="*/ 0 w 230"/>
                <a:gd name="T7" fmla="*/ 0 h 119"/>
                <a:gd name="T8" fmla="*/ 0 w 230"/>
                <a:gd name="T9" fmla="*/ 0 h 119"/>
                <a:gd name="T10" fmla="*/ 0 w 230"/>
                <a:gd name="T11" fmla="*/ 0 h 119"/>
                <a:gd name="T12" fmla="*/ 0 w 230"/>
                <a:gd name="T13" fmla="*/ 0 h 119"/>
                <a:gd name="T14" fmla="*/ 0 w 230"/>
                <a:gd name="T15" fmla="*/ 0 h 119"/>
                <a:gd name="T16" fmla="*/ 0 w 230"/>
                <a:gd name="T17" fmla="*/ 0 h 119"/>
                <a:gd name="T18" fmla="*/ 0 w 230"/>
                <a:gd name="T19" fmla="*/ 0 h 119"/>
                <a:gd name="T20" fmla="*/ 0 w 230"/>
                <a:gd name="T21" fmla="*/ 0 h 119"/>
                <a:gd name="T22" fmla="*/ 0 w 230"/>
                <a:gd name="T23" fmla="*/ 0 h 119"/>
                <a:gd name="T24" fmla="*/ 0 w 230"/>
                <a:gd name="T25" fmla="*/ 0 h 119"/>
                <a:gd name="T26" fmla="*/ 0 w 230"/>
                <a:gd name="T27" fmla="*/ 0 h 119"/>
                <a:gd name="T28" fmla="*/ 0 w 230"/>
                <a:gd name="T29" fmla="*/ 0 h 119"/>
                <a:gd name="T30" fmla="*/ 0 w 230"/>
                <a:gd name="T31" fmla="*/ 0 h 119"/>
                <a:gd name="T32" fmla="*/ 0 w 230"/>
                <a:gd name="T33" fmla="*/ 0 h 119"/>
                <a:gd name="T34" fmla="*/ 0 w 230"/>
                <a:gd name="T35" fmla="*/ 0 h 119"/>
                <a:gd name="T36" fmla="*/ 0 w 230"/>
                <a:gd name="T37" fmla="*/ 0 h 119"/>
                <a:gd name="T38" fmla="*/ 0 w 230"/>
                <a:gd name="T39" fmla="*/ 0 h 119"/>
                <a:gd name="T40" fmla="*/ 0 w 230"/>
                <a:gd name="T41" fmla="*/ 0 h 119"/>
                <a:gd name="T42" fmla="*/ 0 w 230"/>
                <a:gd name="T43" fmla="*/ 0 h 119"/>
                <a:gd name="T44" fmla="*/ 0 w 230"/>
                <a:gd name="T45" fmla="*/ 0 h 119"/>
                <a:gd name="T46" fmla="*/ 0 w 230"/>
                <a:gd name="T47" fmla="*/ 0 h 119"/>
                <a:gd name="T48" fmla="*/ 0 w 230"/>
                <a:gd name="T49" fmla="*/ 0 h 119"/>
                <a:gd name="T50" fmla="*/ 0 w 230"/>
                <a:gd name="T51" fmla="*/ 0 h 119"/>
                <a:gd name="T52" fmla="*/ 0 w 230"/>
                <a:gd name="T53" fmla="*/ 0 h 119"/>
                <a:gd name="T54" fmla="*/ 0 w 230"/>
                <a:gd name="T55" fmla="*/ 0 h 119"/>
                <a:gd name="T56" fmla="*/ 0 w 230"/>
                <a:gd name="T57" fmla="*/ 0 h 119"/>
                <a:gd name="T58" fmla="*/ 0 w 230"/>
                <a:gd name="T59" fmla="*/ 0 h 119"/>
                <a:gd name="T60" fmla="*/ 0 w 230"/>
                <a:gd name="T61" fmla="*/ 0 h 119"/>
                <a:gd name="T62" fmla="*/ 0 w 230"/>
                <a:gd name="T63" fmla="*/ 0 h 119"/>
                <a:gd name="T64" fmla="*/ 0 w 230"/>
                <a:gd name="T65" fmla="*/ 0 h 119"/>
                <a:gd name="T66" fmla="*/ 0 w 230"/>
                <a:gd name="T67" fmla="*/ 0 h 119"/>
                <a:gd name="T68" fmla="*/ 0 w 230"/>
                <a:gd name="T69" fmla="*/ 0 h 119"/>
                <a:gd name="T70" fmla="*/ 0 w 230"/>
                <a:gd name="T71" fmla="*/ 0 h 119"/>
                <a:gd name="T72" fmla="*/ 0 w 230"/>
                <a:gd name="T73" fmla="*/ 0 h 119"/>
                <a:gd name="T74" fmla="*/ 0 w 230"/>
                <a:gd name="T75" fmla="*/ 0 h 119"/>
                <a:gd name="T76" fmla="*/ 0 w 230"/>
                <a:gd name="T77" fmla="*/ 0 h 119"/>
                <a:gd name="T78" fmla="*/ 0 w 230"/>
                <a:gd name="T79" fmla="*/ 0 h 119"/>
                <a:gd name="T80" fmla="*/ 0 w 230"/>
                <a:gd name="T81" fmla="*/ 0 h 119"/>
                <a:gd name="T82" fmla="*/ 0 w 230"/>
                <a:gd name="T83" fmla="*/ 0 h 119"/>
                <a:gd name="T84" fmla="*/ 0 w 230"/>
                <a:gd name="T85" fmla="*/ 0 h 119"/>
                <a:gd name="T86" fmla="*/ 0 w 230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0"/>
                <a:gd name="T133" fmla="*/ 0 h 119"/>
                <a:gd name="T134" fmla="*/ 230 w 230"/>
                <a:gd name="T135" fmla="*/ 119 h 1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0" h="119">
                  <a:moveTo>
                    <a:pt x="6" y="99"/>
                  </a:moveTo>
                  <a:lnTo>
                    <a:pt x="8" y="95"/>
                  </a:lnTo>
                  <a:lnTo>
                    <a:pt x="12" y="94"/>
                  </a:lnTo>
                  <a:lnTo>
                    <a:pt x="14" y="90"/>
                  </a:lnTo>
                  <a:lnTo>
                    <a:pt x="18" y="89"/>
                  </a:lnTo>
                  <a:lnTo>
                    <a:pt x="20" y="86"/>
                  </a:lnTo>
                  <a:lnTo>
                    <a:pt x="24" y="84"/>
                  </a:lnTo>
                  <a:lnTo>
                    <a:pt x="26" y="82"/>
                  </a:lnTo>
                  <a:lnTo>
                    <a:pt x="30" y="80"/>
                  </a:lnTo>
                  <a:lnTo>
                    <a:pt x="34" y="75"/>
                  </a:lnTo>
                  <a:lnTo>
                    <a:pt x="40" y="71"/>
                  </a:lnTo>
                  <a:lnTo>
                    <a:pt x="43" y="70"/>
                  </a:lnTo>
                  <a:lnTo>
                    <a:pt x="46" y="69"/>
                  </a:lnTo>
                  <a:lnTo>
                    <a:pt x="49" y="67"/>
                  </a:lnTo>
                  <a:lnTo>
                    <a:pt x="52" y="65"/>
                  </a:lnTo>
                  <a:lnTo>
                    <a:pt x="57" y="62"/>
                  </a:lnTo>
                  <a:lnTo>
                    <a:pt x="63" y="58"/>
                  </a:lnTo>
                  <a:lnTo>
                    <a:pt x="66" y="57"/>
                  </a:lnTo>
                  <a:lnTo>
                    <a:pt x="70" y="55"/>
                  </a:lnTo>
                  <a:lnTo>
                    <a:pt x="72" y="54"/>
                  </a:lnTo>
                  <a:lnTo>
                    <a:pt x="76" y="52"/>
                  </a:lnTo>
                  <a:lnTo>
                    <a:pt x="79" y="51"/>
                  </a:lnTo>
                  <a:lnTo>
                    <a:pt x="82" y="50"/>
                  </a:lnTo>
                  <a:lnTo>
                    <a:pt x="85" y="48"/>
                  </a:lnTo>
                  <a:lnTo>
                    <a:pt x="90" y="46"/>
                  </a:lnTo>
                  <a:lnTo>
                    <a:pt x="92" y="45"/>
                  </a:lnTo>
                  <a:lnTo>
                    <a:pt x="97" y="44"/>
                  </a:lnTo>
                  <a:lnTo>
                    <a:pt x="101" y="42"/>
                  </a:lnTo>
                  <a:lnTo>
                    <a:pt x="105" y="41"/>
                  </a:lnTo>
                  <a:lnTo>
                    <a:pt x="110" y="38"/>
                  </a:lnTo>
                  <a:lnTo>
                    <a:pt x="116" y="35"/>
                  </a:lnTo>
                  <a:lnTo>
                    <a:pt x="120" y="32"/>
                  </a:lnTo>
                  <a:lnTo>
                    <a:pt x="124" y="30"/>
                  </a:lnTo>
                  <a:lnTo>
                    <a:pt x="129" y="26"/>
                  </a:lnTo>
                  <a:lnTo>
                    <a:pt x="134" y="25"/>
                  </a:lnTo>
                  <a:lnTo>
                    <a:pt x="136" y="24"/>
                  </a:lnTo>
                  <a:lnTo>
                    <a:pt x="139" y="23"/>
                  </a:lnTo>
                  <a:lnTo>
                    <a:pt x="142" y="22"/>
                  </a:lnTo>
                  <a:lnTo>
                    <a:pt x="146" y="22"/>
                  </a:lnTo>
                  <a:lnTo>
                    <a:pt x="150" y="20"/>
                  </a:lnTo>
                  <a:lnTo>
                    <a:pt x="154" y="19"/>
                  </a:lnTo>
                  <a:lnTo>
                    <a:pt x="159" y="17"/>
                  </a:lnTo>
                  <a:lnTo>
                    <a:pt x="162" y="16"/>
                  </a:lnTo>
                  <a:lnTo>
                    <a:pt x="167" y="14"/>
                  </a:lnTo>
                  <a:lnTo>
                    <a:pt x="171" y="13"/>
                  </a:lnTo>
                  <a:lnTo>
                    <a:pt x="174" y="12"/>
                  </a:lnTo>
                  <a:lnTo>
                    <a:pt x="178" y="11"/>
                  </a:lnTo>
                  <a:lnTo>
                    <a:pt x="181" y="10"/>
                  </a:lnTo>
                  <a:lnTo>
                    <a:pt x="185" y="9"/>
                  </a:lnTo>
                  <a:lnTo>
                    <a:pt x="188" y="7"/>
                  </a:lnTo>
                  <a:lnTo>
                    <a:pt x="192" y="6"/>
                  </a:lnTo>
                  <a:lnTo>
                    <a:pt x="196" y="5"/>
                  </a:lnTo>
                  <a:lnTo>
                    <a:pt x="200" y="3"/>
                  </a:lnTo>
                  <a:lnTo>
                    <a:pt x="205" y="1"/>
                  </a:lnTo>
                  <a:lnTo>
                    <a:pt x="210" y="1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3" y="3"/>
                  </a:lnTo>
                  <a:lnTo>
                    <a:pt x="225" y="4"/>
                  </a:lnTo>
                  <a:lnTo>
                    <a:pt x="228" y="6"/>
                  </a:lnTo>
                  <a:lnTo>
                    <a:pt x="229" y="10"/>
                  </a:lnTo>
                  <a:lnTo>
                    <a:pt x="230" y="13"/>
                  </a:lnTo>
                  <a:lnTo>
                    <a:pt x="230" y="16"/>
                  </a:lnTo>
                  <a:lnTo>
                    <a:pt x="230" y="19"/>
                  </a:lnTo>
                  <a:lnTo>
                    <a:pt x="230" y="23"/>
                  </a:lnTo>
                  <a:lnTo>
                    <a:pt x="229" y="26"/>
                  </a:lnTo>
                  <a:lnTo>
                    <a:pt x="226" y="29"/>
                  </a:lnTo>
                  <a:lnTo>
                    <a:pt x="225" y="31"/>
                  </a:lnTo>
                  <a:lnTo>
                    <a:pt x="222" y="32"/>
                  </a:lnTo>
                  <a:lnTo>
                    <a:pt x="218" y="35"/>
                  </a:lnTo>
                  <a:lnTo>
                    <a:pt x="213" y="36"/>
                  </a:lnTo>
                  <a:lnTo>
                    <a:pt x="209" y="36"/>
                  </a:lnTo>
                  <a:lnTo>
                    <a:pt x="205" y="37"/>
                  </a:lnTo>
                  <a:lnTo>
                    <a:pt x="201" y="38"/>
                  </a:lnTo>
                  <a:lnTo>
                    <a:pt x="197" y="39"/>
                  </a:lnTo>
                  <a:lnTo>
                    <a:pt x="193" y="39"/>
                  </a:lnTo>
                  <a:lnTo>
                    <a:pt x="188" y="41"/>
                  </a:lnTo>
                  <a:lnTo>
                    <a:pt x="186" y="41"/>
                  </a:lnTo>
                  <a:lnTo>
                    <a:pt x="181" y="41"/>
                  </a:lnTo>
                  <a:lnTo>
                    <a:pt x="178" y="42"/>
                  </a:lnTo>
                  <a:lnTo>
                    <a:pt x="173" y="43"/>
                  </a:lnTo>
                  <a:lnTo>
                    <a:pt x="169" y="44"/>
                  </a:lnTo>
                  <a:lnTo>
                    <a:pt x="166" y="44"/>
                  </a:lnTo>
                  <a:lnTo>
                    <a:pt x="161" y="45"/>
                  </a:lnTo>
                  <a:lnTo>
                    <a:pt x="158" y="46"/>
                  </a:lnTo>
                  <a:lnTo>
                    <a:pt x="153" y="48"/>
                  </a:lnTo>
                  <a:lnTo>
                    <a:pt x="149" y="49"/>
                  </a:lnTo>
                  <a:lnTo>
                    <a:pt x="147" y="50"/>
                  </a:lnTo>
                  <a:lnTo>
                    <a:pt x="145" y="50"/>
                  </a:lnTo>
                  <a:lnTo>
                    <a:pt x="142" y="51"/>
                  </a:lnTo>
                  <a:lnTo>
                    <a:pt x="137" y="52"/>
                  </a:lnTo>
                  <a:lnTo>
                    <a:pt x="133" y="55"/>
                  </a:lnTo>
                  <a:lnTo>
                    <a:pt x="129" y="57"/>
                  </a:lnTo>
                  <a:lnTo>
                    <a:pt x="124" y="60"/>
                  </a:lnTo>
                  <a:lnTo>
                    <a:pt x="120" y="62"/>
                  </a:lnTo>
                  <a:lnTo>
                    <a:pt x="115" y="65"/>
                  </a:lnTo>
                  <a:lnTo>
                    <a:pt x="111" y="67"/>
                  </a:lnTo>
                  <a:lnTo>
                    <a:pt x="108" y="68"/>
                  </a:lnTo>
                  <a:lnTo>
                    <a:pt x="104" y="69"/>
                  </a:lnTo>
                  <a:lnTo>
                    <a:pt x="101" y="70"/>
                  </a:lnTo>
                  <a:lnTo>
                    <a:pt x="97" y="71"/>
                  </a:lnTo>
                  <a:lnTo>
                    <a:pt x="95" y="73"/>
                  </a:lnTo>
                  <a:lnTo>
                    <a:pt x="91" y="75"/>
                  </a:lnTo>
                  <a:lnTo>
                    <a:pt x="88" y="76"/>
                  </a:lnTo>
                  <a:lnTo>
                    <a:pt x="85" y="77"/>
                  </a:lnTo>
                  <a:lnTo>
                    <a:pt x="82" y="78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0" y="83"/>
                  </a:lnTo>
                  <a:lnTo>
                    <a:pt x="65" y="87"/>
                  </a:lnTo>
                  <a:lnTo>
                    <a:pt x="62" y="88"/>
                  </a:lnTo>
                  <a:lnTo>
                    <a:pt x="58" y="89"/>
                  </a:lnTo>
                  <a:lnTo>
                    <a:pt x="56" y="90"/>
                  </a:lnTo>
                  <a:lnTo>
                    <a:pt x="53" y="93"/>
                  </a:lnTo>
                  <a:lnTo>
                    <a:pt x="47" y="95"/>
                  </a:lnTo>
                  <a:lnTo>
                    <a:pt x="41" y="99"/>
                  </a:lnTo>
                  <a:lnTo>
                    <a:pt x="39" y="101"/>
                  </a:lnTo>
                  <a:lnTo>
                    <a:pt x="37" y="102"/>
                  </a:lnTo>
                  <a:lnTo>
                    <a:pt x="33" y="105"/>
                  </a:lnTo>
                  <a:lnTo>
                    <a:pt x="31" y="107"/>
                  </a:lnTo>
                  <a:lnTo>
                    <a:pt x="27" y="109"/>
                  </a:lnTo>
                  <a:lnTo>
                    <a:pt x="25" y="112"/>
                  </a:lnTo>
                  <a:lnTo>
                    <a:pt x="21" y="114"/>
                  </a:lnTo>
                  <a:lnTo>
                    <a:pt x="19" y="116"/>
                  </a:lnTo>
                  <a:lnTo>
                    <a:pt x="14" y="118"/>
                  </a:lnTo>
                  <a:lnTo>
                    <a:pt x="9" y="119"/>
                  </a:lnTo>
                  <a:lnTo>
                    <a:pt x="5" y="118"/>
                  </a:lnTo>
                  <a:lnTo>
                    <a:pt x="2" y="114"/>
                  </a:lnTo>
                  <a:lnTo>
                    <a:pt x="0" y="111"/>
                  </a:lnTo>
                  <a:lnTo>
                    <a:pt x="0" y="107"/>
                  </a:lnTo>
                  <a:lnTo>
                    <a:pt x="2" y="102"/>
                  </a:lnTo>
                  <a:lnTo>
                    <a:pt x="6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9" name="Freeform 438"/>
            <p:cNvSpPr>
              <a:spLocks/>
            </p:cNvSpPr>
            <p:nvPr/>
          </p:nvSpPr>
          <p:spPr bwMode="auto">
            <a:xfrm>
              <a:off x="1636" y="1451"/>
              <a:ext cx="27" cy="23"/>
            </a:xfrm>
            <a:custGeom>
              <a:avLst/>
              <a:gdLst>
                <a:gd name="T0" fmla="*/ 0 w 82"/>
                <a:gd name="T1" fmla="*/ 0 h 69"/>
                <a:gd name="T2" fmla="*/ 0 w 82"/>
                <a:gd name="T3" fmla="*/ 0 h 69"/>
                <a:gd name="T4" fmla="*/ 0 w 82"/>
                <a:gd name="T5" fmla="*/ 0 h 69"/>
                <a:gd name="T6" fmla="*/ 0 w 82"/>
                <a:gd name="T7" fmla="*/ 0 h 69"/>
                <a:gd name="T8" fmla="*/ 0 w 82"/>
                <a:gd name="T9" fmla="*/ 0 h 69"/>
                <a:gd name="T10" fmla="*/ 0 w 82"/>
                <a:gd name="T11" fmla="*/ 0 h 69"/>
                <a:gd name="T12" fmla="*/ 0 w 82"/>
                <a:gd name="T13" fmla="*/ 0 h 69"/>
                <a:gd name="T14" fmla="*/ 0 w 82"/>
                <a:gd name="T15" fmla="*/ 0 h 69"/>
                <a:gd name="T16" fmla="*/ 0 w 82"/>
                <a:gd name="T17" fmla="*/ 0 h 69"/>
                <a:gd name="T18" fmla="*/ 0 w 82"/>
                <a:gd name="T19" fmla="*/ 0 h 69"/>
                <a:gd name="T20" fmla="*/ 0 w 82"/>
                <a:gd name="T21" fmla="*/ 0 h 69"/>
                <a:gd name="T22" fmla="*/ 0 w 82"/>
                <a:gd name="T23" fmla="*/ 0 h 69"/>
                <a:gd name="T24" fmla="*/ 0 w 82"/>
                <a:gd name="T25" fmla="*/ 0 h 69"/>
                <a:gd name="T26" fmla="*/ 0 w 82"/>
                <a:gd name="T27" fmla="*/ 0 h 69"/>
                <a:gd name="T28" fmla="*/ 0 w 82"/>
                <a:gd name="T29" fmla="*/ 0 h 69"/>
                <a:gd name="T30" fmla="*/ 0 w 82"/>
                <a:gd name="T31" fmla="*/ 0 h 69"/>
                <a:gd name="T32" fmla="*/ 0 w 82"/>
                <a:gd name="T33" fmla="*/ 0 h 69"/>
                <a:gd name="T34" fmla="*/ 0 w 82"/>
                <a:gd name="T35" fmla="*/ 0 h 69"/>
                <a:gd name="T36" fmla="*/ 0 w 82"/>
                <a:gd name="T37" fmla="*/ 0 h 69"/>
                <a:gd name="T38" fmla="*/ 0 w 82"/>
                <a:gd name="T39" fmla="*/ 0 h 69"/>
                <a:gd name="T40" fmla="*/ 0 w 82"/>
                <a:gd name="T41" fmla="*/ 0 h 69"/>
                <a:gd name="T42" fmla="*/ 0 w 82"/>
                <a:gd name="T43" fmla="*/ 0 h 69"/>
                <a:gd name="T44" fmla="*/ 0 w 82"/>
                <a:gd name="T45" fmla="*/ 0 h 69"/>
                <a:gd name="T46" fmla="*/ 0 w 82"/>
                <a:gd name="T47" fmla="*/ 0 h 69"/>
                <a:gd name="T48" fmla="*/ 0 w 82"/>
                <a:gd name="T49" fmla="*/ 0 h 69"/>
                <a:gd name="T50" fmla="*/ 0 w 82"/>
                <a:gd name="T51" fmla="*/ 0 h 69"/>
                <a:gd name="T52" fmla="*/ 0 w 82"/>
                <a:gd name="T53" fmla="*/ 0 h 69"/>
                <a:gd name="T54" fmla="*/ 0 w 82"/>
                <a:gd name="T55" fmla="*/ 0 h 69"/>
                <a:gd name="T56" fmla="*/ 0 w 82"/>
                <a:gd name="T57" fmla="*/ 0 h 69"/>
                <a:gd name="T58" fmla="*/ 0 w 82"/>
                <a:gd name="T59" fmla="*/ 0 h 69"/>
                <a:gd name="T60" fmla="*/ 0 w 82"/>
                <a:gd name="T61" fmla="*/ 0 h 69"/>
                <a:gd name="T62" fmla="*/ 0 w 82"/>
                <a:gd name="T63" fmla="*/ 0 h 69"/>
                <a:gd name="T64" fmla="*/ 0 w 82"/>
                <a:gd name="T65" fmla="*/ 0 h 69"/>
                <a:gd name="T66" fmla="*/ 0 w 82"/>
                <a:gd name="T67" fmla="*/ 0 h 69"/>
                <a:gd name="T68" fmla="*/ 0 w 82"/>
                <a:gd name="T69" fmla="*/ 0 h 69"/>
                <a:gd name="T70" fmla="*/ 0 w 82"/>
                <a:gd name="T71" fmla="*/ 0 h 69"/>
                <a:gd name="T72" fmla="*/ 0 w 82"/>
                <a:gd name="T73" fmla="*/ 0 h 69"/>
                <a:gd name="T74" fmla="*/ 0 w 82"/>
                <a:gd name="T75" fmla="*/ 0 h 69"/>
                <a:gd name="T76" fmla="*/ 0 w 82"/>
                <a:gd name="T77" fmla="*/ 0 h 69"/>
                <a:gd name="T78" fmla="*/ 0 w 82"/>
                <a:gd name="T79" fmla="*/ 0 h 69"/>
                <a:gd name="T80" fmla="*/ 0 w 82"/>
                <a:gd name="T81" fmla="*/ 0 h 69"/>
                <a:gd name="T82" fmla="*/ 0 w 82"/>
                <a:gd name="T83" fmla="*/ 0 h 69"/>
                <a:gd name="T84" fmla="*/ 0 w 82"/>
                <a:gd name="T85" fmla="*/ 0 h 69"/>
                <a:gd name="T86" fmla="*/ 0 w 82"/>
                <a:gd name="T87" fmla="*/ 0 h 69"/>
                <a:gd name="T88" fmla="*/ 0 w 82"/>
                <a:gd name="T89" fmla="*/ 0 h 69"/>
                <a:gd name="T90" fmla="*/ 0 w 82"/>
                <a:gd name="T91" fmla="*/ 0 h 69"/>
                <a:gd name="T92" fmla="*/ 0 w 82"/>
                <a:gd name="T93" fmla="*/ 0 h 69"/>
                <a:gd name="T94" fmla="*/ 0 w 82"/>
                <a:gd name="T95" fmla="*/ 0 h 69"/>
                <a:gd name="T96" fmla="*/ 0 w 82"/>
                <a:gd name="T97" fmla="*/ 0 h 69"/>
                <a:gd name="T98" fmla="*/ 0 w 82"/>
                <a:gd name="T99" fmla="*/ 0 h 69"/>
                <a:gd name="T100" fmla="*/ 0 w 82"/>
                <a:gd name="T101" fmla="*/ 0 h 69"/>
                <a:gd name="T102" fmla="*/ 0 w 82"/>
                <a:gd name="T103" fmla="*/ 0 h 69"/>
                <a:gd name="T104" fmla="*/ 0 w 82"/>
                <a:gd name="T105" fmla="*/ 0 h 69"/>
                <a:gd name="T106" fmla="*/ 0 w 82"/>
                <a:gd name="T107" fmla="*/ 0 h 69"/>
                <a:gd name="T108" fmla="*/ 0 w 82"/>
                <a:gd name="T109" fmla="*/ 0 h 69"/>
                <a:gd name="T110" fmla="*/ 0 w 82"/>
                <a:gd name="T111" fmla="*/ 0 h 69"/>
                <a:gd name="T112" fmla="*/ 0 w 82"/>
                <a:gd name="T113" fmla="*/ 0 h 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2"/>
                <a:gd name="T172" fmla="*/ 0 h 69"/>
                <a:gd name="T173" fmla="*/ 82 w 82"/>
                <a:gd name="T174" fmla="*/ 69 h 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2" h="69">
                  <a:moveTo>
                    <a:pt x="21" y="9"/>
                  </a:moveTo>
                  <a:lnTo>
                    <a:pt x="21" y="7"/>
                  </a:lnTo>
                  <a:lnTo>
                    <a:pt x="22" y="7"/>
                  </a:lnTo>
                  <a:lnTo>
                    <a:pt x="25" y="6"/>
                  </a:lnTo>
                  <a:lnTo>
                    <a:pt x="28" y="5"/>
                  </a:lnTo>
                  <a:lnTo>
                    <a:pt x="31" y="4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4" y="1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4" y="1"/>
                  </a:lnTo>
                  <a:lnTo>
                    <a:pt x="69" y="3"/>
                  </a:lnTo>
                  <a:lnTo>
                    <a:pt x="72" y="6"/>
                  </a:lnTo>
                  <a:lnTo>
                    <a:pt x="76" y="9"/>
                  </a:lnTo>
                  <a:lnTo>
                    <a:pt x="79" y="15"/>
                  </a:lnTo>
                  <a:lnTo>
                    <a:pt x="81" y="19"/>
                  </a:lnTo>
                  <a:lnTo>
                    <a:pt x="82" y="25"/>
                  </a:lnTo>
                  <a:lnTo>
                    <a:pt x="81" y="30"/>
                  </a:lnTo>
                  <a:lnTo>
                    <a:pt x="79" y="36"/>
                  </a:lnTo>
                  <a:lnTo>
                    <a:pt x="77" y="41"/>
                  </a:lnTo>
                  <a:lnTo>
                    <a:pt x="75" y="45"/>
                  </a:lnTo>
                  <a:lnTo>
                    <a:pt x="71" y="50"/>
                  </a:lnTo>
                  <a:lnTo>
                    <a:pt x="66" y="56"/>
                  </a:lnTo>
                  <a:lnTo>
                    <a:pt x="60" y="60"/>
                  </a:lnTo>
                  <a:lnTo>
                    <a:pt x="56" y="63"/>
                  </a:lnTo>
                  <a:lnTo>
                    <a:pt x="52" y="64"/>
                  </a:lnTo>
                  <a:lnTo>
                    <a:pt x="48" y="66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7" y="69"/>
                  </a:lnTo>
                  <a:lnTo>
                    <a:pt x="34" y="69"/>
                  </a:lnTo>
                  <a:lnTo>
                    <a:pt x="31" y="69"/>
                  </a:lnTo>
                  <a:lnTo>
                    <a:pt x="27" y="68"/>
                  </a:lnTo>
                  <a:lnTo>
                    <a:pt x="25" y="68"/>
                  </a:lnTo>
                  <a:lnTo>
                    <a:pt x="21" y="67"/>
                  </a:lnTo>
                  <a:lnTo>
                    <a:pt x="18" y="67"/>
                  </a:lnTo>
                  <a:lnTo>
                    <a:pt x="15" y="64"/>
                  </a:lnTo>
                  <a:lnTo>
                    <a:pt x="12" y="63"/>
                  </a:lnTo>
                  <a:lnTo>
                    <a:pt x="9" y="61"/>
                  </a:lnTo>
                  <a:lnTo>
                    <a:pt x="7" y="60"/>
                  </a:lnTo>
                  <a:lnTo>
                    <a:pt x="3" y="56"/>
                  </a:lnTo>
                  <a:lnTo>
                    <a:pt x="2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5"/>
                  </a:lnTo>
                  <a:lnTo>
                    <a:pt x="2" y="31"/>
                  </a:lnTo>
                  <a:lnTo>
                    <a:pt x="3" y="28"/>
                  </a:lnTo>
                  <a:lnTo>
                    <a:pt x="6" y="26"/>
                  </a:lnTo>
                  <a:lnTo>
                    <a:pt x="8" y="23"/>
                  </a:lnTo>
                  <a:lnTo>
                    <a:pt x="9" y="22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FA5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1632" y="1447"/>
              <a:ext cx="49" cy="45"/>
            </a:xfrm>
            <a:custGeom>
              <a:avLst/>
              <a:gdLst>
                <a:gd name="T0" fmla="*/ 0 w 147"/>
                <a:gd name="T1" fmla="*/ 0 h 136"/>
                <a:gd name="T2" fmla="*/ 0 w 147"/>
                <a:gd name="T3" fmla="*/ 0 h 136"/>
                <a:gd name="T4" fmla="*/ 0 w 147"/>
                <a:gd name="T5" fmla="*/ 0 h 136"/>
                <a:gd name="T6" fmla="*/ 0 w 147"/>
                <a:gd name="T7" fmla="*/ 0 h 136"/>
                <a:gd name="T8" fmla="*/ 0 w 147"/>
                <a:gd name="T9" fmla="*/ 0 h 136"/>
                <a:gd name="T10" fmla="*/ 0 w 147"/>
                <a:gd name="T11" fmla="*/ 0 h 136"/>
                <a:gd name="T12" fmla="*/ 0 w 147"/>
                <a:gd name="T13" fmla="*/ 0 h 136"/>
                <a:gd name="T14" fmla="*/ 0 w 147"/>
                <a:gd name="T15" fmla="*/ 0 h 136"/>
                <a:gd name="T16" fmla="*/ 0 w 147"/>
                <a:gd name="T17" fmla="*/ 0 h 136"/>
                <a:gd name="T18" fmla="*/ 0 w 147"/>
                <a:gd name="T19" fmla="*/ 0 h 136"/>
                <a:gd name="T20" fmla="*/ 0 w 147"/>
                <a:gd name="T21" fmla="*/ 0 h 136"/>
                <a:gd name="T22" fmla="*/ 0 w 147"/>
                <a:gd name="T23" fmla="*/ 0 h 136"/>
                <a:gd name="T24" fmla="*/ 0 w 147"/>
                <a:gd name="T25" fmla="*/ 0 h 136"/>
                <a:gd name="T26" fmla="*/ 0 w 147"/>
                <a:gd name="T27" fmla="*/ 0 h 136"/>
                <a:gd name="T28" fmla="*/ 0 w 147"/>
                <a:gd name="T29" fmla="*/ 0 h 136"/>
                <a:gd name="T30" fmla="*/ 0 w 147"/>
                <a:gd name="T31" fmla="*/ 0 h 136"/>
                <a:gd name="T32" fmla="*/ 0 w 147"/>
                <a:gd name="T33" fmla="*/ 0 h 136"/>
                <a:gd name="T34" fmla="*/ 0 w 147"/>
                <a:gd name="T35" fmla="*/ 0 h 136"/>
                <a:gd name="T36" fmla="*/ 0 w 147"/>
                <a:gd name="T37" fmla="*/ 0 h 136"/>
                <a:gd name="T38" fmla="*/ 0 w 147"/>
                <a:gd name="T39" fmla="*/ 0 h 136"/>
                <a:gd name="T40" fmla="*/ 0 w 147"/>
                <a:gd name="T41" fmla="*/ 0 h 136"/>
                <a:gd name="T42" fmla="*/ 0 w 147"/>
                <a:gd name="T43" fmla="*/ 0 h 136"/>
                <a:gd name="T44" fmla="*/ 0 w 147"/>
                <a:gd name="T45" fmla="*/ 0 h 136"/>
                <a:gd name="T46" fmla="*/ 0 w 147"/>
                <a:gd name="T47" fmla="*/ 0 h 136"/>
                <a:gd name="T48" fmla="*/ 0 w 147"/>
                <a:gd name="T49" fmla="*/ 0 h 136"/>
                <a:gd name="T50" fmla="*/ 0 w 147"/>
                <a:gd name="T51" fmla="*/ 0 h 136"/>
                <a:gd name="T52" fmla="*/ 0 w 147"/>
                <a:gd name="T53" fmla="*/ 0 h 136"/>
                <a:gd name="T54" fmla="*/ 0 w 147"/>
                <a:gd name="T55" fmla="*/ 0 h 136"/>
                <a:gd name="T56" fmla="*/ 0 w 147"/>
                <a:gd name="T57" fmla="*/ 0 h 136"/>
                <a:gd name="T58" fmla="*/ 0 w 147"/>
                <a:gd name="T59" fmla="*/ 0 h 136"/>
                <a:gd name="T60" fmla="*/ 0 w 147"/>
                <a:gd name="T61" fmla="*/ 0 h 136"/>
                <a:gd name="T62" fmla="*/ 0 w 147"/>
                <a:gd name="T63" fmla="*/ 0 h 136"/>
                <a:gd name="T64" fmla="*/ 0 w 147"/>
                <a:gd name="T65" fmla="*/ 0 h 136"/>
                <a:gd name="T66" fmla="*/ 0 w 147"/>
                <a:gd name="T67" fmla="*/ 0 h 136"/>
                <a:gd name="T68" fmla="*/ 0 w 147"/>
                <a:gd name="T69" fmla="*/ 0 h 136"/>
                <a:gd name="T70" fmla="*/ 0 w 147"/>
                <a:gd name="T71" fmla="*/ 0 h 136"/>
                <a:gd name="T72" fmla="*/ 0 w 147"/>
                <a:gd name="T73" fmla="*/ 0 h 136"/>
                <a:gd name="T74" fmla="*/ 0 w 147"/>
                <a:gd name="T75" fmla="*/ 0 h 136"/>
                <a:gd name="T76" fmla="*/ 0 w 147"/>
                <a:gd name="T77" fmla="*/ 0 h 136"/>
                <a:gd name="T78" fmla="*/ 0 w 147"/>
                <a:gd name="T79" fmla="*/ 0 h 136"/>
                <a:gd name="T80" fmla="*/ 0 w 147"/>
                <a:gd name="T81" fmla="*/ 0 h 136"/>
                <a:gd name="T82" fmla="*/ 0 w 147"/>
                <a:gd name="T83" fmla="*/ 0 h 136"/>
                <a:gd name="T84" fmla="*/ 0 w 147"/>
                <a:gd name="T85" fmla="*/ 0 h 1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7"/>
                <a:gd name="T130" fmla="*/ 0 h 136"/>
                <a:gd name="T131" fmla="*/ 147 w 147"/>
                <a:gd name="T132" fmla="*/ 136 h 1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7" h="136">
                  <a:moveTo>
                    <a:pt x="54" y="18"/>
                  </a:moveTo>
                  <a:lnTo>
                    <a:pt x="51" y="20"/>
                  </a:lnTo>
                  <a:lnTo>
                    <a:pt x="49" y="23"/>
                  </a:lnTo>
                  <a:lnTo>
                    <a:pt x="45" y="25"/>
                  </a:lnTo>
                  <a:lnTo>
                    <a:pt x="44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8" y="38"/>
                  </a:lnTo>
                  <a:lnTo>
                    <a:pt x="37" y="42"/>
                  </a:lnTo>
                  <a:lnTo>
                    <a:pt x="36" y="44"/>
                  </a:lnTo>
                  <a:lnTo>
                    <a:pt x="35" y="47"/>
                  </a:lnTo>
                  <a:lnTo>
                    <a:pt x="35" y="51"/>
                  </a:lnTo>
                  <a:lnTo>
                    <a:pt x="35" y="55"/>
                  </a:lnTo>
                  <a:lnTo>
                    <a:pt x="35" y="58"/>
                  </a:lnTo>
                  <a:lnTo>
                    <a:pt x="37" y="63"/>
                  </a:lnTo>
                  <a:lnTo>
                    <a:pt x="38" y="66"/>
                  </a:lnTo>
                  <a:lnTo>
                    <a:pt x="40" y="71"/>
                  </a:lnTo>
                  <a:lnTo>
                    <a:pt x="43" y="76"/>
                  </a:lnTo>
                  <a:lnTo>
                    <a:pt x="47" y="80"/>
                  </a:lnTo>
                  <a:lnTo>
                    <a:pt x="50" y="83"/>
                  </a:lnTo>
                  <a:lnTo>
                    <a:pt x="56" y="84"/>
                  </a:lnTo>
                  <a:lnTo>
                    <a:pt x="58" y="85"/>
                  </a:lnTo>
                  <a:lnTo>
                    <a:pt x="61" y="85"/>
                  </a:lnTo>
                  <a:lnTo>
                    <a:pt x="64" y="85"/>
                  </a:lnTo>
                  <a:lnTo>
                    <a:pt x="68" y="87"/>
                  </a:lnTo>
                  <a:lnTo>
                    <a:pt x="70" y="85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80" y="85"/>
                  </a:lnTo>
                  <a:lnTo>
                    <a:pt x="82" y="84"/>
                  </a:lnTo>
                  <a:lnTo>
                    <a:pt x="85" y="83"/>
                  </a:lnTo>
                  <a:lnTo>
                    <a:pt x="88" y="81"/>
                  </a:lnTo>
                  <a:lnTo>
                    <a:pt x="91" y="80"/>
                  </a:lnTo>
                  <a:lnTo>
                    <a:pt x="92" y="76"/>
                  </a:lnTo>
                  <a:lnTo>
                    <a:pt x="93" y="75"/>
                  </a:lnTo>
                  <a:lnTo>
                    <a:pt x="94" y="71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8" y="61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4" y="52"/>
                  </a:lnTo>
                  <a:lnTo>
                    <a:pt x="107" y="50"/>
                  </a:lnTo>
                  <a:lnTo>
                    <a:pt x="112" y="47"/>
                  </a:lnTo>
                  <a:lnTo>
                    <a:pt x="117" y="46"/>
                  </a:lnTo>
                  <a:lnTo>
                    <a:pt x="121" y="45"/>
                  </a:lnTo>
                  <a:lnTo>
                    <a:pt x="126" y="46"/>
                  </a:lnTo>
                  <a:lnTo>
                    <a:pt x="131" y="47"/>
                  </a:lnTo>
                  <a:lnTo>
                    <a:pt x="134" y="50"/>
                  </a:lnTo>
                  <a:lnTo>
                    <a:pt x="138" y="52"/>
                  </a:lnTo>
                  <a:lnTo>
                    <a:pt x="141" y="56"/>
                  </a:lnTo>
                  <a:lnTo>
                    <a:pt x="145" y="61"/>
                  </a:lnTo>
                  <a:lnTo>
                    <a:pt x="146" y="65"/>
                  </a:lnTo>
                  <a:lnTo>
                    <a:pt x="146" y="68"/>
                  </a:lnTo>
                  <a:lnTo>
                    <a:pt x="147" y="71"/>
                  </a:lnTo>
                  <a:lnTo>
                    <a:pt x="147" y="75"/>
                  </a:lnTo>
                  <a:lnTo>
                    <a:pt x="147" y="77"/>
                  </a:lnTo>
                  <a:lnTo>
                    <a:pt x="146" y="83"/>
                  </a:lnTo>
                  <a:lnTo>
                    <a:pt x="144" y="89"/>
                  </a:lnTo>
                  <a:lnTo>
                    <a:pt x="141" y="94"/>
                  </a:lnTo>
                  <a:lnTo>
                    <a:pt x="139" y="99"/>
                  </a:lnTo>
                  <a:lnTo>
                    <a:pt x="137" y="103"/>
                  </a:lnTo>
                  <a:lnTo>
                    <a:pt x="133" y="108"/>
                  </a:lnTo>
                  <a:lnTo>
                    <a:pt x="131" y="112"/>
                  </a:lnTo>
                  <a:lnTo>
                    <a:pt x="127" y="116"/>
                  </a:lnTo>
                  <a:lnTo>
                    <a:pt x="123" y="119"/>
                  </a:lnTo>
                  <a:lnTo>
                    <a:pt x="119" y="122"/>
                  </a:lnTo>
                  <a:lnTo>
                    <a:pt x="114" y="125"/>
                  </a:lnTo>
                  <a:lnTo>
                    <a:pt x="109" y="128"/>
                  </a:lnTo>
                  <a:lnTo>
                    <a:pt x="105" y="131"/>
                  </a:lnTo>
                  <a:lnTo>
                    <a:pt x="100" y="133"/>
                  </a:lnTo>
                  <a:lnTo>
                    <a:pt x="94" y="134"/>
                  </a:lnTo>
                  <a:lnTo>
                    <a:pt x="89" y="135"/>
                  </a:lnTo>
                  <a:lnTo>
                    <a:pt x="86" y="135"/>
                  </a:lnTo>
                  <a:lnTo>
                    <a:pt x="82" y="136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73" y="136"/>
                  </a:lnTo>
                  <a:lnTo>
                    <a:pt x="69" y="136"/>
                  </a:lnTo>
                  <a:lnTo>
                    <a:pt x="66" y="136"/>
                  </a:lnTo>
                  <a:lnTo>
                    <a:pt x="63" y="136"/>
                  </a:lnTo>
                  <a:lnTo>
                    <a:pt x="60" y="135"/>
                  </a:lnTo>
                  <a:lnTo>
                    <a:pt x="56" y="134"/>
                  </a:lnTo>
                  <a:lnTo>
                    <a:pt x="54" y="133"/>
                  </a:lnTo>
                  <a:lnTo>
                    <a:pt x="50" y="133"/>
                  </a:lnTo>
                  <a:lnTo>
                    <a:pt x="44" y="131"/>
                  </a:lnTo>
                  <a:lnTo>
                    <a:pt x="40" y="128"/>
                  </a:lnTo>
                  <a:lnTo>
                    <a:pt x="34" y="125"/>
                  </a:lnTo>
                  <a:lnTo>
                    <a:pt x="29" y="122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08"/>
                  </a:lnTo>
                  <a:lnTo>
                    <a:pt x="12" y="103"/>
                  </a:lnTo>
                  <a:lnTo>
                    <a:pt x="9" y="99"/>
                  </a:lnTo>
                  <a:lnTo>
                    <a:pt x="6" y="93"/>
                  </a:lnTo>
                  <a:lnTo>
                    <a:pt x="5" y="89"/>
                  </a:lnTo>
                  <a:lnTo>
                    <a:pt x="3" y="85"/>
                  </a:lnTo>
                  <a:lnTo>
                    <a:pt x="2" y="83"/>
                  </a:lnTo>
                  <a:lnTo>
                    <a:pt x="2" y="80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2" y="24"/>
                  </a:lnTo>
                  <a:lnTo>
                    <a:pt x="17" y="19"/>
                  </a:lnTo>
                  <a:lnTo>
                    <a:pt x="21" y="14"/>
                  </a:lnTo>
                  <a:lnTo>
                    <a:pt x="25" y="11"/>
                  </a:lnTo>
                  <a:lnTo>
                    <a:pt x="30" y="6"/>
                  </a:lnTo>
                  <a:lnTo>
                    <a:pt x="35" y="4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4" y="2"/>
                  </a:lnTo>
                  <a:lnTo>
                    <a:pt x="56" y="6"/>
                  </a:lnTo>
                  <a:lnTo>
                    <a:pt x="57" y="10"/>
                  </a:lnTo>
                  <a:lnTo>
                    <a:pt x="56" y="13"/>
                  </a:lnTo>
                  <a:lnTo>
                    <a:pt x="5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41" name="Freeform 440"/>
            <p:cNvSpPr>
              <a:spLocks/>
            </p:cNvSpPr>
            <p:nvPr/>
          </p:nvSpPr>
          <p:spPr bwMode="auto">
            <a:xfrm>
              <a:off x="1798" y="1572"/>
              <a:ext cx="70" cy="109"/>
            </a:xfrm>
            <a:custGeom>
              <a:avLst/>
              <a:gdLst>
                <a:gd name="T0" fmla="*/ 0 w 212"/>
                <a:gd name="T1" fmla="*/ 0 h 326"/>
                <a:gd name="T2" fmla="*/ 0 w 212"/>
                <a:gd name="T3" fmla="*/ 0 h 326"/>
                <a:gd name="T4" fmla="*/ 0 w 212"/>
                <a:gd name="T5" fmla="*/ 0 h 326"/>
                <a:gd name="T6" fmla="*/ 0 w 212"/>
                <a:gd name="T7" fmla="*/ 0 h 326"/>
                <a:gd name="T8" fmla="*/ 0 w 212"/>
                <a:gd name="T9" fmla="*/ 0 h 326"/>
                <a:gd name="T10" fmla="*/ 0 w 212"/>
                <a:gd name="T11" fmla="*/ 0 h 326"/>
                <a:gd name="T12" fmla="*/ 0 w 212"/>
                <a:gd name="T13" fmla="*/ 0 h 326"/>
                <a:gd name="T14" fmla="*/ 0 w 212"/>
                <a:gd name="T15" fmla="*/ 0 h 326"/>
                <a:gd name="T16" fmla="*/ 0 w 212"/>
                <a:gd name="T17" fmla="*/ 0 h 326"/>
                <a:gd name="T18" fmla="*/ 0 w 212"/>
                <a:gd name="T19" fmla="*/ 0 h 326"/>
                <a:gd name="T20" fmla="*/ 0 w 212"/>
                <a:gd name="T21" fmla="*/ 0 h 326"/>
                <a:gd name="T22" fmla="*/ 0 w 212"/>
                <a:gd name="T23" fmla="*/ 0 h 326"/>
                <a:gd name="T24" fmla="*/ 0 w 212"/>
                <a:gd name="T25" fmla="*/ 0 h 326"/>
                <a:gd name="T26" fmla="*/ 0 w 212"/>
                <a:gd name="T27" fmla="*/ 0 h 326"/>
                <a:gd name="T28" fmla="*/ 0 w 212"/>
                <a:gd name="T29" fmla="*/ 0 h 326"/>
                <a:gd name="T30" fmla="*/ 0 w 212"/>
                <a:gd name="T31" fmla="*/ 0 h 326"/>
                <a:gd name="T32" fmla="*/ 0 w 212"/>
                <a:gd name="T33" fmla="*/ 0 h 326"/>
                <a:gd name="T34" fmla="*/ 0 w 212"/>
                <a:gd name="T35" fmla="*/ 0 h 326"/>
                <a:gd name="T36" fmla="*/ 0 w 212"/>
                <a:gd name="T37" fmla="*/ 0 h 326"/>
                <a:gd name="T38" fmla="*/ 0 w 212"/>
                <a:gd name="T39" fmla="*/ 0 h 326"/>
                <a:gd name="T40" fmla="*/ 0 w 212"/>
                <a:gd name="T41" fmla="*/ 0 h 326"/>
                <a:gd name="T42" fmla="*/ 0 w 212"/>
                <a:gd name="T43" fmla="*/ 0 h 326"/>
                <a:gd name="T44" fmla="*/ 0 w 212"/>
                <a:gd name="T45" fmla="*/ 0 h 326"/>
                <a:gd name="T46" fmla="*/ 0 w 212"/>
                <a:gd name="T47" fmla="*/ 0 h 326"/>
                <a:gd name="T48" fmla="*/ 0 w 212"/>
                <a:gd name="T49" fmla="*/ 0 h 326"/>
                <a:gd name="T50" fmla="*/ 0 w 212"/>
                <a:gd name="T51" fmla="*/ 0 h 326"/>
                <a:gd name="T52" fmla="*/ 0 w 212"/>
                <a:gd name="T53" fmla="*/ 0 h 326"/>
                <a:gd name="T54" fmla="*/ 0 w 212"/>
                <a:gd name="T55" fmla="*/ 0 h 326"/>
                <a:gd name="T56" fmla="*/ 0 w 212"/>
                <a:gd name="T57" fmla="*/ 0 h 326"/>
                <a:gd name="T58" fmla="*/ 0 w 212"/>
                <a:gd name="T59" fmla="*/ 0 h 326"/>
                <a:gd name="T60" fmla="*/ 0 w 212"/>
                <a:gd name="T61" fmla="*/ 0 h 326"/>
                <a:gd name="T62" fmla="*/ 0 w 212"/>
                <a:gd name="T63" fmla="*/ 0 h 326"/>
                <a:gd name="T64" fmla="*/ 0 w 212"/>
                <a:gd name="T65" fmla="*/ 0 h 326"/>
                <a:gd name="T66" fmla="*/ 0 w 212"/>
                <a:gd name="T67" fmla="*/ 0 h 326"/>
                <a:gd name="T68" fmla="*/ 0 w 212"/>
                <a:gd name="T69" fmla="*/ 0 h 326"/>
                <a:gd name="T70" fmla="*/ 0 w 212"/>
                <a:gd name="T71" fmla="*/ 0 h 326"/>
                <a:gd name="T72" fmla="*/ 0 w 212"/>
                <a:gd name="T73" fmla="*/ 0 h 326"/>
                <a:gd name="T74" fmla="*/ 0 w 212"/>
                <a:gd name="T75" fmla="*/ 0 h 326"/>
                <a:gd name="T76" fmla="*/ 0 w 212"/>
                <a:gd name="T77" fmla="*/ 0 h 326"/>
                <a:gd name="T78" fmla="*/ 0 w 212"/>
                <a:gd name="T79" fmla="*/ 0 h 326"/>
                <a:gd name="T80" fmla="*/ 0 w 212"/>
                <a:gd name="T81" fmla="*/ 0 h 326"/>
                <a:gd name="T82" fmla="*/ 0 w 212"/>
                <a:gd name="T83" fmla="*/ 0 h 326"/>
                <a:gd name="T84" fmla="*/ 0 w 212"/>
                <a:gd name="T85" fmla="*/ 0 h 326"/>
                <a:gd name="T86" fmla="*/ 0 w 212"/>
                <a:gd name="T87" fmla="*/ 0 h 326"/>
                <a:gd name="T88" fmla="*/ 0 w 212"/>
                <a:gd name="T89" fmla="*/ 0 h 326"/>
                <a:gd name="T90" fmla="*/ 0 w 212"/>
                <a:gd name="T91" fmla="*/ 0 h 326"/>
                <a:gd name="T92" fmla="*/ 0 w 212"/>
                <a:gd name="T93" fmla="*/ 0 h 326"/>
                <a:gd name="T94" fmla="*/ 0 w 212"/>
                <a:gd name="T95" fmla="*/ 0 h 326"/>
                <a:gd name="T96" fmla="*/ 0 w 212"/>
                <a:gd name="T97" fmla="*/ 0 h 326"/>
                <a:gd name="T98" fmla="*/ 0 w 212"/>
                <a:gd name="T99" fmla="*/ 0 h 326"/>
                <a:gd name="T100" fmla="*/ 0 w 212"/>
                <a:gd name="T101" fmla="*/ 0 h 326"/>
                <a:gd name="T102" fmla="*/ 0 w 212"/>
                <a:gd name="T103" fmla="*/ 0 h 3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326"/>
                <a:gd name="T158" fmla="*/ 212 w 212"/>
                <a:gd name="T159" fmla="*/ 326 h 3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326">
                  <a:moveTo>
                    <a:pt x="25" y="8"/>
                  </a:moveTo>
                  <a:lnTo>
                    <a:pt x="27" y="14"/>
                  </a:lnTo>
                  <a:lnTo>
                    <a:pt x="28" y="19"/>
                  </a:lnTo>
                  <a:lnTo>
                    <a:pt x="31" y="25"/>
                  </a:lnTo>
                  <a:lnTo>
                    <a:pt x="33" y="30"/>
                  </a:lnTo>
                  <a:lnTo>
                    <a:pt x="36" y="34"/>
                  </a:lnTo>
                  <a:lnTo>
                    <a:pt x="38" y="40"/>
                  </a:lnTo>
                  <a:lnTo>
                    <a:pt x="39" y="45"/>
                  </a:lnTo>
                  <a:lnTo>
                    <a:pt x="43" y="50"/>
                  </a:lnTo>
                  <a:lnTo>
                    <a:pt x="44" y="55"/>
                  </a:lnTo>
                  <a:lnTo>
                    <a:pt x="46" y="59"/>
                  </a:lnTo>
                  <a:lnTo>
                    <a:pt x="47" y="64"/>
                  </a:lnTo>
                  <a:lnTo>
                    <a:pt x="51" y="69"/>
                  </a:lnTo>
                  <a:lnTo>
                    <a:pt x="52" y="74"/>
                  </a:lnTo>
                  <a:lnTo>
                    <a:pt x="55" y="78"/>
                  </a:lnTo>
                  <a:lnTo>
                    <a:pt x="57" y="83"/>
                  </a:lnTo>
                  <a:lnTo>
                    <a:pt x="59" y="88"/>
                  </a:lnTo>
                  <a:lnTo>
                    <a:pt x="62" y="91"/>
                  </a:lnTo>
                  <a:lnTo>
                    <a:pt x="64" y="96"/>
                  </a:lnTo>
                  <a:lnTo>
                    <a:pt x="66" y="100"/>
                  </a:lnTo>
                  <a:lnTo>
                    <a:pt x="69" y="104"/>
                  </a:lnTo>
                  <a:lnTo>
                    <a:pt x="70" y="108"/>
                  </a:lnTo>
                  <a:lnTo>
                    <a:pt x="72" y="113"/>
                  </a:lnTo>
                  <a:lnTo>
                    <a:pt x="75" y="116"/>
                  </a:lnTo>
                  <a:lnTo>
                    <a:pt x="77" y="121"/>
                  </a:lnTo>
                  <a:lnTo>
                    <a:pt x="79" y="125"/>
                  </a:lnTo>
                  <a:lnTo>
                    <a:pt x="82" y="129"/>
                  </a:lnTo>
                  <a:lnTo>
                    <a:pt x="84" y="133"/>
                  </a:lnTo>
                  <a:lnTo>
                    <a:pt x="87" y="136"/>
                  </a:lnTo>
                  <a:lnTo>
                    <a:pt x="89" y="140"/>
                  </a:lnTo>
                  <a:lnTo>
                    <a:pt x="92" y="145"/>
                  </a:lnTo>
                  <a:lnTo>
                    <a:pt x="95" y="148"/>
                  </a:lnTo>
                  <a:lnTo>
                    <a:pt x="97" y="153"/>
                  </a:lnTo>
                  <a:lnTo>
                    <a:pt x="100" y="155"/>
                  </a:lnTo>
                  <a:lnTo>
                    <a:pt x="102" y="159"/>
                  </a:lnTo>
                  <a:lnTo>
                    <a:pt x="104" y="164"/>
                  </a:lnTo>
                  <a:lnTo>
                    <a:pt x="108" y="167"/>
                  </a:lnTo>
                  <a:lnTo>
                    <a:pt x="110" y="171"/>
                  </a:lnTo>
                  <a:lnTo>
                    <a:pt x="113" y="174"/>
                  </a:lnTo>
                  <a:lnTo>
                    <a:pt x="115" y="178"/>
                  </a:lnTo>
                  <a:lnTo>
                    <a:pt x="119" y="183"/>
                  </a:lnTo>
                  <a:lnTo>
                    <a:pt x="121" y="185"/>
                  </a:lnTo>
                  <a:lnTo>
                    <a:pt x="124" y="190"/>
                  </a:lnTo>
                  <a:lnTo>
                    <a:pt x="127" y="192"/>
                  </a:lnTo>
                  <a:lnTo>
                    <a:pt x="130" y="197"/>
                  </a:lnTo>
                  <a:lnTo>
                    <a:pt x="134" y="201"/>
                  </a:lnTo>
                  <a:lnTo>
                    <a:pt x="136" y="204"/>
                  </a:lnTo>
                  <a:lnTo>
                    <a:pt x="140" y="208"/>
                  </a:lnTo>
                  <a:lnTo>
                    <a:pt x="143" y="212"/>
                  </a:lnTo>
                  <a:lnTo>
                    <a:pt x="147" y="216"/>
                  </a:lnTo>
                  <a:lnTo>
                    <a:pt x="149" y="220"/>
                  </a:lnTo>
                  <a:lnTo>
                    <a:pt x="153" y="223"/>
                  </a:lnTo>
                  <a:lnTo>
                    <a:pt x="156" y="228"/>
                  </a:lnTo>
                  <a:lnTo>
                    <a:pt x="160" y="231"/>
                  </a:lnTo>
                  <a:lnTo>
                    <a:pt x="164" y="236"/>
                  </a:lnTo>
                  <a:lnTo>
                    <a:pt x="167" y="240"/>
                  </a:lnTo>
                  <a:lnTo>
                    <a:pt x="172" y="243"/>
                  </a:lnTo>
                  <a:lnTo>
                    <a:pt x="174" y="247"/>
                  </a:lnTo>
                  <a:lnTo>
                    <a:pt x="179" y="252"/>
                  </a:lnTo>
                  <a:lnTo>
                    <a:pt x="183" y="255"/>
                  </a:lnTo>
                  <a:lnTo>
                    <a:pt x="186" y="260"/>
                  </a:lnTo>
                  <a:lnTo>
                    <a:pt x="191" y="263"/>
                  </a:lnTo>
                  <a:lnTo>
                    <a:pt x="194" y="268"/>
                  </a:lnTo>
                  <a:lnTo>
                    <a:pt x="199" y="272"/>
                  </a:lnTo>
                  <a:lnTo>
                    <a:pt x="204" y="276"/>
                  </a:lnTo>
                  <a:lnTo>
                    <a:pt x="207" y="281"/>
                  </a:lnTo>
                  <a:lnTo>
                    <a:pt x="211" y="287"/>
                  </a:lnTo>
                  <a:lnTo>
                    <a:pt x="211" y="293"/>
                  </a:lnTo>
                  <a:lnTo>
                    <a:pt x="212" y="299"/>
                  </a:lnTo>
                  <a:lnTo>
                    <a:pt x="211" y="304"/>
                  </a:lnTo>
                  <a:lnTo>
                    <a:pt x="209" y="308"/>
                  </a:lnTo>
                  <a:lnTo>
                    <a:pt x="206" y="313"/>
                  </a:lnTo>
                  <a:lnTo>
                    <a:pt x="203" y="318"/>
                  </a:lnTo>
                  <a:lnTo>
                    <a:pt x="198" y="320"/>
                  </a:lnTo>
                  <a:lnTo>
                    <a:pt x="194" y="324"/>
                  </a:lnTo>
                  <a:lnTo>
                    <a:pt x="189" y="325"/>
                  </a:lnTo>
                  <a:lnTo>
                    <a:pt x="184" y="326"/>
                  </a:lnTo>
                  <a:lnTo>
                    <a:pt x="178" y="325"/>
                  </a:lnTo>
                  <a:lnTo>
                    <a:pt x="173" y="324"/>
                  </a:lnTo>
                  <a:lnTo>
                    <a:pt x="167" y="322"/>
                  </a:lnTo>
                  <a:lnTo>
                    <a:pt x="162" y="318"/>
                  </a:lnTo>
                  <a:lnTo>
                    <a:pt x="158" y="313"/>
                  </a:lnTo>
                  <a:lnTo>
                    <a:pt x="153" y="308"/>
                  </a:lnTo>
                  <a:lnTo>
                    <a:pt x="148" y="304"/>
                  </a:lnTo>
                  <a:lnTo>
                    <a:pt x="145" y="299"/>
                  </a:lnTo>
                  <a:lnTo>
                    <a:pt x="140" y="294"/>
                  </a:lnTo>
                  <a:lnTo>
                    <a:pt x="136" y="291"/>
                  </a:lnTo>
                  <a:lnTo>
                    <a:pt x="133" y="286"/>
                  </a:lnTo>
                  <a:lnTo>
                    <a:pt x="129" y="281"/>
                  </a:lnTo>
                  <a:lnTo>
                    <a:pt x="124" y="276"/>
                  </a:lnTo>
                  <a:lnTo>
                    <a:pt x="121" y="273"/>
                  </a:lnTo>
                  <a:lnTo>
                    <a:pt x="119" y="268"/>
                  </a:lnTo>
                  <a:lnTo>
                    <a:pt x="115" y="265"/>
                  </a:lnTo>
                  <a:lnTo>
                    <a:pt x="111" y="260"/>
                  </a:lnTo>
                  <a:lnTo>
                    <a:pt x="109" y="256"/>
                  </a:lnTo>
                  <a:lnTo>
                    <a:pt x="106" y="252"/>
                  </a:lnTo>
                  <a:lnTo>
                    <a:pt x="103" y="248"/>
                  </a:lnTo>
                  <a:lnTo>
                    <a:pt x="100" y="243"/>
                  </a:lnTo>
                  <a:lnTo>
                    <a:pt x="96" y="239"/>
                  </a:lnTo>
                  <a:lnTo>
                    <a:pt x="94" y="235"/>
                  </a:lnTo>
                  <a:lnTo>
                    <a:pt x="91" y="230"/>
                  </a:lnTo>
                  <a:lnTo>
                    <a:pt x="89" y="225"/>
                  </a:lnTo>
                  <a:lnTo>
                    <a:pt x="87" y="222"/>
                  </a:lnTo>
                  <a:lnTo>
                    <a:pt x="84" y="217"/>
                  </a:lnTo>
                  <a:lnTo>
                    <a:pt x="82" y="214"/>
                  </a:lnTo>
                  <a:lnTo>
                    <a:pt x="79" y="209"/>
                  </a:lnTo>
                  <a:lnTo>
                    <a:pt x="77" y="204"/>
                  </a:lnTo>
                  <a:lnTo>
                    <a:pt x="75" y="201"/>
                  </a:lnTo>
                  <a:lnTo>
                    <a:pt x="72" y="196"/>
                  </a:lnTo>
                  <a:lnTo>
                    <a:pt x="70" y="191"/>
                  </a:lnTo>
                  <a:lnTo>
                    <a:pt x="68" y="187"/>
                  </a:lnTo>
                  <a:lnTo>
                    <a:pt x="66" y="183"/>
                  </a:lnTo>
                  <a:lnTo>
                    <a:pt x="64" y="179"/>
                  </a:lnTo>
                  <a:lnTo>
                    <a:pt x="62" y="174"/>
                  </a:lnTo>
                  <a:lnTo>
                    <a:pt x="59" y="170"/>
                  </a:lnTo>
                  <a:lnTo>
                    <a:pt x="57" y="165"/>
                  </a:lnTo>
                  <a:lnTo>
                    <a:pt x="56" y="160"/>
                  </a:lnTo>
                  <a:lnTo>
                    <a:pt x="53" y="155"/>
                  </a:lnTo>
                  <a:lnTo>
                    <a:pt x="51" y="152"/>
                  </a:lnTo>
                  <a:lnTo>
                    <a:pt x="50" y="147"/>
                  </a:lnTo>
                  <a:lnTo>
                    <a:pt x="49" y="142"/>
                  </a:lnTo>
                  <a:lnTo>
                    <a:pt x="46" y="138"/>
                  </a:lnTo>
                  <a:lnTo>
                    <a:pt x="45" y="133"/>
                  </a:lnTo>
                  <a:lnTo>
                    <a:pt x="43" y="128"/>
                  </a:lnTo>
                  <a:lnTo>
                    <a:pt x="41" y="123"/>
                  </a:lnTo>
                  <a:lnTo>
                    <a:pt x="39" y="119"/>
                  </a:lnTo>
                  <a:lnTo>
                    <a:pt x="38" y="114"/>
                  </a:lnTo>
                  <a:lnTo>
                    <a:pt x="36" y="109"/>
                  </a:lnTo>
                  <a:lnTo>
                    <a:pt x="34" y="104"/>
                  </a:lnTo>
                  <a:lnTo>
                    <a:pt x="32" y="99"/>
                  </a:lnTo>
                  <a:lnTo>
                    <a:pt x="30" y="94"/>
                  </a:lnTo>
                  <a:lnTo>
                    <a:pt x="27" y="88"/>
                  </a:lnTo>
                  <a:lnTo>
                    <a:pt x="26" y="83"/>
                  </a:lnTo>
                  <a:lnTo>
                    <a:pt x="24" y="78"/>
                  </a:lnTo>
                  <a:lnTo>
                    <a:pt x="23" y="72"/>
                  </a:lnTo>
                  <a:lnTo>
                    <a:pt x="20" y="68"/>
                  </a:lnTo>
                  <a:lnTo>
                    <a:pt x="19" y="62"/>
                  </a:lnTo>
                  <a:lnTo>
                    <a:pt x="17" y="56"/>
                  </a:lnTo>
                  <a:lnTo>
                    <a:pt x="14" y="51"/>
                  </a:lnTo>
                  <a:lnTo>
                    <a:pt x="12" y="45"/>
                  </a:lnTo>
                  <a:lnTo>
                    <a:pt x="11" y="40"/>
                  </a:lnTo>
                  <a:lnTo>
                    <a:pt x="8" y="34"/>
                  </a:lnTo>
                  <a:lnTo>
                    <a:pt x="6" y="29"/>
                  </a:lnTo>
                  <a:lnTo>
                    <a:pt x="4" y="23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7"/>
                  </a:lnTo>
                  <a:lnTo>
                    <a:pt x="5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</p:grpSp>
      <p:sp>
        <p:nvSpPr>
          <p:cNvPr id="442" name="TextBox 441"/>
          <p:cNvSpPr txBox="1"/>
          <p:nvPr/>
        </p:nvSpPr>
        <p:spPr>
          <a:xfrm>
            <a:off x="5798449" y="3986461"/>
            <a:ext cx="686800" cy="312840"/>
          </a:xfrm>
          <a:prstGeom prst="rect">
            <a:avLst/>
          </a:prstGeom>
          <a:noFill/>
        </p:spPr>
        <p:txBody>
          <a:bodyPr wrap="none" lIns="65974" tIns="32987" rIns="65974" bIns="32987" rtlCol="0">
            <a:spAutoFit/>
          </a:bodyPr>
          <a:lstStyle/>
          <a:p>
            <a:r>
              <a:rPr lang="en-US" sz="800" dirty="0"/>
              <a:t>Mobile TV</a:t>
            </a:r>
          </a:p>
          <a:p>
            <a:r>
              <a:rPr lang="en-US" sz="800" dirty="0"/>
              <a:t>operator</a:t>
            </a:r>
          </a:p>
        </p:txBody>
      </p:sp>
      <p:cxnSp>
        <p:nvCxnSpPr>
          <p:cNvPr id="443" name="Straight Arrow Connector 442"/>
          <p:cNvCxnSpPr/>
          <p:nvPr/>
        </p:nvCxnSpPr>
        <p:spPr>
          <a:xfrm>
            <a:off x="3437270" y="1177238"/>
            <a:ext cx="1888336" cy="2682939"/>
          </a:xfrm>
          <a:prstGeom prst="straightConnector1">
            <a:avLst/>
          </a:prstGeom>
          <a:ln>
            <a:prstDash val="dash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6199534" y="1268131"/>
            <a:ext cx="2576025" cy="343617"/>
          </a:xfrm>
          <a:prstGeom prst="rect">
            <a:avLst/>
          </a:prstGeom>
          <a:solidFill>
            <a:srgbClr val="D9D9D9"/>
          </a:solidFill>
        </p:spPr>
        <p:txBody>
          <a:bodyPr wrap="none" lIns="65974" tIns="32987" rIns="65974" bIns="32987" rtlCol="0">
            <a:spAutoFit/>
          </a:bodyPr>
          <a:lstStyle/>
          <a:p>
            <a:r>
              <a:rPr lang="en-US" dirty="0" smtClean="0">
                <a:cs typeface="Helvetica"/>
              </a:rPr>
              <a:t>Augment content transfer</a:t>
            </a:r>
          </a:p>
        </p:txBody>
      </p:sp>
      <p:grpSp>
        <p:nvGrpSpPr>
          <p:cNvPr id="23" name="Group 22"/>
          <p:cNvGrpSpPr/>
          <p:nvPr/>
        </p:nvGrpSpPr>
        <p:grpSpPr>
          <a:xfrm>
            <a:off x="1699401" y="2086581"/>
            <a:ext cx="3550622" cy="1966650"/>
            <a:chOff x="1652879" y="2187245"/>
            <a:chExt cx="4161725" cy="2622201"/>
          </a:xfrm>
        </p:grpSpPr>
        <p:cxnSp>
          <p:nvCxnSpPr>
            <p:cNvPr id="444" name="Straight Arrow Connector 443"/>
            <p:cNvCxnSpPr/>
            <p:nvPr/>
          </p:nvCxnSpPr>
          <p:spPr>
            <a:xfrm>
              <a:off x="1652879" y="3673073"/>
              <a:ext cx="1683376" cy="199818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pic>
          <p:nvPicPr>
            <p:cNvPr id="445" name="Picture 44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271074" y="3537092"/>
              <a:ext cx="1316182" cy="777915"/>
            </a:xfrm>
            <a:prstGeom prst="rect">
              <a:avLst/>
            </a:prstGeom>
          </p:spPr>
        </p:pic>
        <p:cxnSp>
          <p:nvCxnSpPr>
            <p:cNvPr id="19" name="Straight Arrow Connector 18"/>
            <p:cNvCxnSpPr/>
            <p:nvPr/>
          </p:nvCxnSpPr>
          <p:spPr>
            <a:xfrm flipV="1">
              <a:off x="4432700" y="2187245"/>
              <a:ext cx="1195230" cy="1685646"/>
            </a:xfrm>
            <a:prstGeom prst="straightConnector1">
              <a:avLst/>
            </a:prstGeom>
            <a:ln w="6350" cmpd="sng">
              <a:prstDash val="dash"/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6" name="Straight Arrow Connector 445"/>
            <p:cNvCxnSpPr/>
            <p:nvPr/>
          </p:nvCxnSpPr>
          <p:spPr>
            <a:xfrm>
              <a:off x="4585100" y="4025291"/>
              <a:ext cx="1229504" cy="784155"/>
            </a:xfrm>
            <a:prstGeom prst="straightConnector1">
              <a:avLst/>
            </a:prstGeom>
            <a:ln w="6350" cmpd="sng">
              <a:prstDash val="dash"/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7" name="Straight Arrow Connector 446"/>
            <p:cNvCxnSpPr/>
            <p:nvPr/>
          </p:nvCxnSpPr>
          <p:spPr>
            <a:xfrm flipV="1">
              <a:off x="4585100" y="2961867"/>
              <a:ext cx="1112437" cy="1063424"/>
            </a:xfrm>
            <a:prstGeom prst="straightConnector1">
              <a:avLst/>
            </a:prstGeom>
            <a:ln w="6350" cmpd="sng">
              <a:prstDash val="dash"/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8" name="Straight Arrow Connector 447"/>
            <p:cNvCxnSpPr/>
            <p:nvPr/>
          </p:nvCxnSpPr>
          <p:spPr>
            <a:xfrm flipV="1">
              <a:off x="4585100" y="3648503"/>
              <a:ext cx="1143023" cy="376788"/>
            </a:xfrm>
            <a:prstGeom prst="straightConnector1">
              <a:avLst/>
            </a:prstGeom>
            <a:ln w="6350" cmpd="sng">
              <a:prstDash val="dash"/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xmlns="" val="2065278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" name="Group 120"/>
          <p:cNvGrpSpPr>
            <a:grpSpLocks/>
          </p:cNvGrpSpPr>
          <p:nvPr/>
        </p:nvGrpSpPr>
        <p:grpSpPr bwMode="auto">
          <a:xfrm>
            <a:off x="5012480" y="1616752"/>
            <a:ext cx="475089" cy="508242"/>
            <a:chOff x="1440" y="1213"/>
            <a:chExt cx="528" cy="516"/>
          </a:xfrm>
        </p:grpSpPr>
        <p:sp>
          <p:nvSpPr>
            <p:cNvPr id="127" name="AutoShape 85"/>
            <p:cNvSpPr>
              <a:spLocks noChangeAspect="1" noChangeArrowheads="1" noTextEdit="1"/>
            </p:cNvSpPr>
            <p:nvPr/>
          </p:nvSpPr>
          <p:spPr bwMode="auto">
            <a:xfrm>
              <a:off x="1440" y="1213"/>
              <a:ext cx="528" cy="5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1448" y="1221"/>
              <a:ext cx="354" cy="393"/>
            </a:xfrm>
            <a:custGeom>
              <a:avLst/>
              <a:gdLst>
                <a:gd name="T0" fmla="*/ 0 w 1061"/>
                <a:gd name="T1" fmla="*/ 0 h 1178"/>
                <a:gd name="T2" fmla="*/ 0 w 1061"/>
                <a:gd name="T3" fmla="*/ 0 h 1178"/>
                <a:gd name="T4" fmla="*/ 0 w 1061"/>
                <a:gd name="T5" fmla="*/ 0 h 1178"/>
                <a:gd name="T6" fmla="*/ 0 w 1061"/>
                <a:gd name="T7" fmla="*/ 0 h 1178"/>
                <a:gd name="T8" fmla="*/ 0 w 1061"/>
                <a:gd name="T9" fmla="*/ 0 h 1178"/>
                <a:gd name="T10" fmla="*/ 0 w 1061"/>
                <a:gd name="T11" fmla="*/ 0 h 1178"/>
                <a:gd name="T12" fmla="*/ 0 w 1061"/>
                <a:gd name="T13" fmla="*/ 0 h 1178"/>
                <a:gd name="T14" fmla="*/ 0 w 1061"/>
                <a:gd name="T15" fmla="*/ 0 h 1178"/>
                <a:gd name="T16" fmla="*/ 0 w 1061"/>
                <a:gd name="T17" fmla="*/ 0 h 1178"/>
                <a:gd name="T18" fmla="*/ 0 w 1061"/>
                <a:gd name="T19" fmla="*/ 0 h 1178"/>
                <a:gd name="T20" fmla="*/ 0 w 1061"/>
                <a:gd name="T21" fmla="*/ 0 h 1178"/>
                <a:gd name="T22" fmla="*/ 0 w 1061"/>
                <a:gd name="T23" fmla="*/ 0 h 1178"/>
                <a:gd name="T24" fmla="*/ 0 w 1061"/>
                <a:gd name="T25" fmla="*/ 0 h 1178"/>
                <a:gd name="T26" fmla="*/ 0 w 1061"/>
                <a:gd name="T27" fmla="*/ 0 h 1178"/>
                <a:gd name="T28" fmla="*/ 0 w 1061"/>
                <a:gd name="T29" fmla="*/ 0 h 1178"/>
                <a:gd name="T30" fmla="*/ 0 w 1061"/>
                <a:gd name="T31" fmla="*/ 0 h 1178"/>
                <a:gd name="T32" fmla="*/ 0 w 1061"/>
                <a:gd name="T33" fmla="*/ 0 h 1178"/>
                <a:gd name="T34" fmla="*/ 0 w 1061"/>
                <a:gd name="T35" fmla="*/ 0 h 1178"/>
                <a:gd name="T36" fmla="*/ 0 w 1061"/>
                <a:gd name="T37" fmla="*/ 0 h 1178"/>
                <a:gd name="T38" fmla="*/ 0 w 1061"/>
                <a:gd name="T39" fmla="*/ 0 h 1178"/>
                <a:gd name="T40" fmla="*/ 0 w 1061"/>
                <a:gd name="T41" fmla="*/ 0 h 1178"/>
                <a:gd name="T42" fmla="*/ 0 w 1061"/>
                <a:gd name="T43" fmla="*/ 0 h 1178"/>
                <a:gd name="T44" fmla="*/ 0 w 1061"/>
                <a:gd name="T45" fmla="*/ 0 h 1178"/>
                <a:gd name="T46" fmla="*/ 0 w 1061"/>
                <a:gd name="T47" fmla="*/ 0 h 1178"/>
                <a:gd name="T48" fmla="*/ 0 w 1061"/>
                <a:gd name="T49" fmla="*/ 0 h 1178"/>
                <a:gd name="T50" fmla="*/ 0 w 1061"/>
                <a:gd name="T51" fmla="*/ 0 h 1178"/>
                <a:gd name="T52" fmla="*/ 0 w 1061"/>
                <a:gd name="T53" fmla="*/ 0 h 1178"/>
                <a:gd name="T54" fmla="*/ 0 w 1061"/>
                <a:gd name="T55" fmla="*/ 0 h 1178"/>
                <a:gd name="T56" fmla="*/ 0 w 1061"/>
                <a:gd name="T57" fmla="*/ 0 h 1178"/>
                <a:gd name="T58" fmla="*/ 0 w 1061"/>
                <a:gd name="T59" fmla="*/ 0 h 1178"/>
                <a:gd name="T60" fmla="*/ 0 w 1061"/>
                <a:gd name="T61" fmla="*/ 0 h 1178"/>
                <a:gd name="T62" fmla="*/ 0 w 1061"/>
                <a:gd name="T63" fmla="*/ 0 h 1178"/>
                <a:gd name="T64" fmla="*/ 0 w 1061"/>
                <a:gd name="T65" fmla="*/ 0 h 1178"/>
                <a:gd name="T66" fmla="*/ 0 w 1061"/>
                <a:gd name="T67" fmla="*/ 0 h 1178"/>
                <a:gd name="T68" fmla="*/ 0 w 1061"/>
                <a:gd name="T69" fmla="*/ 0 h 1178"/>
                <a:gd name="T70" fmla="*/ 0 w 1061"/>
                <a:gd name="T71" fmla="*/ 0 h 1178"/>
                <a:gd name="T72" fmla="*/ 0 w 1061"/>
                <a:gd name="T73" fmla="*/ 0 h 1178"/>
                <a:gd name="T74" fmla="*/ 0 w 1061"/>
                <a:gd name="T75" fmla="*/ 0 h 1178"/>
                <a:gd name="T76" fmla="*/ 0 w 1061"/>
                <a:gd name="T77" fmla="*/ 0 h 1178"/>
                <a:gd name="T78" fmla="*/ 0 w 1061"/>
                <a:gd name="T79" fmla="*/ 0 h 1178"/>
                <a:gd name="T80" fmla="*/ 0 w 1061"/>
                <a:gd name="T81" fmla="*/ 0 h 1178"/>
                <a:gd name="T82" fmla="*/ 0 w 1061"/>
                <a:gd name="T83" fmla="*/ 0 h 1178"/>
                <a:gd name="T84" fmla="*/ 0 w 1061"/>
                <a:gd name="T85" fmla="*/ 0 h 1178"/>
                <a:gd name="T86" fmla="*/ 0 w 1061"/>
                <a:gd name="T87" fmla="*/ 0 h 1178"/>
                <a:gd name="T88" fmla="*/ 0 w 1061"/>
                <a:gd name="T89" fmla="*/ 0 h 1178"/>
                <a:gd name="T90" fmla="*/ 0 w 1061"/>
                <a:gd name="T91" fmla="*/ 0 h 1178"/>
                <a:gd name="T92" fmla="*/ 0 w 1061"/>
                <a:gd name="T93" fmla="*/ 0 h 1178"/>
                <a:gd name="T94" fmla="*/ 0 w 1061"/>
                <a:gd name="T95" fmla="*/ 0 h 1178"/>
                <a:gd name="T96" fmla="*/ 0 w 1061"/>
                <a:gd name="T97" fmla="*/ 0 h 1178"/>
                <a:gd name="T98" fmla="*/ 0 w 1061"/>
                <a:gd name="T99" fmla="*/ 0 h 1178"/>
                <a:gd name="T100" fmla="*/ 0 w 1061"/>
                <a:gd name="T101" fmla="*/ 0 h 117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61"/>
                <a:gd name="T154" fmla="*/ 0 h 1178"/>
                <a:gd name="T155" fmla="*/ 1061 w 1061"/>
                <a:gd name="T156" fmla="*/ 1178 h 117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61" h="1178">
                  <a:moveTo>
                    <a:pt x="521" y="1165"/>
                  </a:moveTo>
                  <a:lnTo>
                    <a:pt x="519" y="1165"/>
                  </a:lnTo>
                  <a:lnTo>
                    <a:pt x="515" y="1165"/>
                  </a:lnTo>
                  <a:lnTo>
                    <a:pt x="513" y="1165"/>
                  </a:lnTo>
                  <a:lnTo>
                    <a:pt x="511" y="1165"/>
                  </a:lnTo>
                  <a:lnTo>
                    <a:pt x="506" y="1165"/>
                  </a:lnTo>
                  <a:lnTo>
                    <a:pt x="504" y="1166"/>
                  </a:lnTo>
                  <a:lnTo>
                    <a:pt x="499" y="1166"/>
                  </a:lnTo>
                  <a:lnTo>
                    <a:pt x="494" y="1166"/>
                  </a:lnTo>
                  <a:lnTo>
                    <a:pt x="488" y="1167"/>
                  </a:lnTo>
                  <a:lnTo>
                    <a:pt x="483" y="1167"/>
                  </a:lnTo>
                  <a:lnTo>
                    <a:pt x="476" y="1167"/>
                  </a:lnTo>
                  <a:lnTo>
                    <a:pt x="470" y="1167"/>
                  </a:lnTo>
                  <a:lnTo>
                    <a:pt x="463" y="1168"/>
                  </a:lnTo>
                  <a:lnTo>
                    <a:pt x="457" y="1169"/>
                  </a:lnTo>
                  <a:lnTo>
                    <a:pt x="449" y="1169"/>
                  </a:lnTo>
                  <a:lnTo>
                    <a:pt x="442" y="1169"/>
                  </a:lnTo>
                  <a:lnTo>
                    <a:pt x="434" y="1171"/>
                  </a:lnTo>
                  <a:lnTo>
                    <a:pt x="425" y="1171"/>
                  </a:lnTo>
                  <a:lnTo>
                    <a:pt x="417" y="1171"/>
                  </a:lnTo>
                  <a:lnTo>
                    <a:pt x="409" y="1172"/>
                  </a:lnTo>
                  <a:lnTo>
                    <a:pt x="399" y="1172"/>
                  </a:lnTo>
                  <a:lnTo>
                    <a:pt x="391" y="1173"/>
                  </a:lnTo>
                  <a:lnTo>
                    <a:pt x="381" y="1173"/>
                  </a:lnTo>
                  <a:lnTo>
                    <a:pt x="372" y="1173"/>
                  </a:lnTo>
                  <a:lnTo>
                    <a:pt x="363" y="1174"/>
                  </a:lnTo>
                  <a:lnTo>
                    <a:pt x="353" y="1174"/>
                  </a:lnTo>
                  <a:lnTo>
                    <a:pt x="342" y="1175"/>
                  </a:lnTo>
                  <a:lnTo>
                    <a:pt x="333" y="1175"/>
                  </a:lnTo>
                  <a:lnTo>
                    <a:pt x="322" y="1176"/>
                  </a:lnTo>
                  <a:lnTo>
                    <a:pt x="313" y="1176"/>
                  </a:lnTo>
                  <a:lnTo>
                    <a:pt x="303" y="1176"/>
                  </a:lnTo>
                  <a:lnTo>
                    <a:pt x="293" y="1176"/>
                  </a:lnTo>
                  <a:lnTo>
                    <a:pt x="282" y="1176"/>
                  </a:lnTo>
                  <a:lnTo>
                    <a:pt x="272" y="1178"/>
                  </a:lnTo>
                  <a:lnTo>
                    <a:pt x="262" y="1178"/>
                  </a:lnTo>
                  <a:lnTo>
                    <a:pt x="251" y="1178"/>
                  </a:lnTo>
                  <a:lnTo>
                    <a:pt x="242" y="1178"/>
                  </a:lnTo>
                  <a:lnTo>
                    <a:pt x="232" y="1178"/>
                  </a:lnTo>
                  <a:lnTo>
                    <a:pt x="221" y="1178"/>
                  </a:lnTo>
                  <a:lnTo>
                    <a:pt x="211" y="1178"/>
                  </a:lnTo>
                  <a:lnTo>
                    <a:pt x="201" y="1176"/>
                  </a:lnTo>
                  <a:lnTo>
                    <a:pt x="192" y="1176"/>
                  </a:lnTo>
                  <a:lnTo>
                    <a:pt x="182" y="1176"/>
                  </a:lnTo>
                  <a:lnTo>
                    <a:pt x="173" y="1176"/>
                  </a:lnTo>
                  <a:lnTo>
                    <a:pt x="165" y="1175"/>
                  </a:lnTo>
                  <a:lnTo>
                    <a:pt x="156" y="1175"/>
                  </a:lnTo>
                  <a:lnTo>
                    <a:pt x="147" y="1174"/>
                  </a:lnTo>
                  <a:lnTo>
                    <a:pt x="138" y="1174"/>
                  </a:lnTo>
                  <a:lnTo>
                    <a:pt x="130" y="1173"/>
                  </a:lnTo>
                  <a:lnTo>
                    <a:pt x="122" y="1172"/>
                  </a:lnTo>
                  <a:lnTo>
                    <a:pt x="115" y="1171"/>
                  </a:lnTo>
                  <a:lnTo>
                    <a:pt x="106" y="1171"/>
                  </a:lnTo>
                  <a:lnTo>
                    <a:pt x="99" y="1168"/>
                  </a:lnTo>
                  <a:lnTo>
                    <a:pt x="93" y="1168"/>
                  </a:lnTo>
                  <a:lnTo>
                    <a:pt x="86" y="1167"/>
                  </a:lnTo>
                  <a:lnTo>
                    <a:pt x="80" y="1165"/>
                  </a:lnTo>
                  <a:lnTo>
                    <a:pt x="76" y="1163"/>
                  </a:lnTo>
                  <a:lnTo>
                    <a:pt x="71" y="1162"/>
                  </a:lnTo>
                  <a:lnTo>
                    <a:pt x="65" y="1160"/>
                  </a:lnTo>
                  <a:lnTo>
                    <a:pt x="61" y="1159"/>
                  </a:lnTo>
                  <a:lnTo>
                    <a:pt x="57" y="1157"/>
                  </a:lnTo>
                  <a:lnTo>
                    <a:pt x="54" y="1155"/>
                  </a:lnTo>
                  <a:lnTo>
                    <a:pt x="51" y="1153"/>
                  </a:lnTo>
                  <a:lnTo>
                    <a:pt x="47" y="1149"/>
                  </a:lnTo>
                  <a:lnTo>
                    <a:pt x="44" y="1146"/>
                  </a:lnTo>
                  <a:lnTo>
                    <a:pt x="41" y="1142"/>
                  </a:lnTo>
                  <a:lnTo>
                    <a:pt x="38" y="1138"/>
                  </a:lnTo>
                  <a:lnTo>
                    <a:pt x="34" y="1134"/>
                  </a:lnTo>
                  <a:lnTo>
                    <a:pt x="32" y="1129"/>
                  </a:lnTo>
                  <a:lnTo>
                    <a:pt x="29" y="1124"/>
                  </a:lnTo>
                  <a:lnTo>
                    <a:pt x="26" y="1118"/>
                  </a:lnTo>
                  <a:lnTo>
                    <a:pt x="23" y="1112"/>
                  </a:lnTo>
                  <a:lnTo>
                    <a:pt x="21" y="1105"/>
                  </a:lnTo>
                  <a:lnTo>
                    <a:pt x="19" y="1099"/>
                  </a:lnTo>
                  <a:lnTo>
                    <a:pt x="16" y="1092"/>
                  </a:lnTo>
                  <a:lnTo>
                    <a:pt x="14" y="1085"/>
                  </a:lnTo>
                  <a:lnTo>
                    <a:pt x="13" y="1077"/>
                  </a:lnTo>
                  <a:lnTo>
                    <a:pt x="12" y="1070"/>
                  </a:lnTo>
                  <a:lnTo>
                    <a:pt x="9" y="1060"/>
                  </a:lnTo>
                  <a:lnTo>
                    <a:pt x="8" y="1052"/>
                  </a:lnTo>
                  <a:lnTo>
                    <a:pt x="6" y="1042"/>
                  </a:lnTo>
                  <a:lnTo>
                    <a:pt x="4" y="1034"/>
                  </a:lnTo>
                  <a:lnTo>
                    <a:pt x="3" y="1023"/>
                  </a:lnTo>
                  <a:lnTo>
                    <a:pt x="2" y="1014"/>
                  </a:lnTo>
                  <a:lnTo>
                    <a:pt x="1" y="1004"/>
                  </a:lnTo>
                  <a:lnTo>
                    <a:pt x="1" y="994"/>
                  </a:lnTo>
                  <a:lnTo>
                    <a:pt x="0" y="983"/>
                  </a:lnTo>
                  <a:lnTo>
                    <a:pt x="0" y="971"/>
                  </a:lnTo>
                  <a:lnTo>
                    <a:pt x="0" y="961"/>
                  </a:lnTo>
                  <a:lnTo>
                    <a:pt x="0" y="950"/>
                  </a:lnTo>
                  <a:lnTo>
                    <a:pt x="0" y="937"/>
                  </a:lnTo>
                  <a:lnTo>
                    <a:pt x="0" y="926"/>
                  </a:lnTo>
                  <a:lnTo>
                    <a:pt x="0" y="913"/>
                  </a:lnTo>
                  <a:lnTo>
                    <a:pt x="1" y="902"/>
                  </a:lnTo>
                  <a:lnTo>
                    <a:pt x="1" y="888"/>
                  </a:lnTo>
                  <a:lnTo>
                    <a:pt x="2" y="876"/>
                  </a:lnTo>
                  <a:lnTo>
                    <a:pt x="3" y="863"/>
                  </a:lnTo>
                  <a:lnTo>
                    <a:pt x="4" y="850"/>
                  </a:lnTo>
                  <a:lnTo>
                    <a:pt x="7" y="836"/>
                  </a:lnTo>
                  <a:lnTo>
                    <a:pt x="8" y="823"/>
                  </a:lnTo>
                  <a:lnTo>
                    <a:pt x="10" y="810"/>
                  </a:lnTo>
                  <a:lnTo>
                    <a:pt x="13" y="796"/>
                  </a:lnTo>
                  <a:lnTo>
                    <a:pt x="15" y="781"/>
                  </a:lnTo>
                  <a:lnTo>
                    <a:pt x="17" y="767"/>
                  </a:lnTo>
                  <a:lnTo>
                    <a:pt x="21" y="753"/>
                  </a:lnTo>
                  <a:lnTo>
                    <a:pt x="23" y="739"/>
                  </a:lnTo>
                  <a:lnTo>
                    <a:pt x="27" y="724"/>
                  </a:lnTo>
                  <a:lnTo>
                    <a:pt x="31" y="710"/>
                  </a:lnTo>
                  <a:lnTo>
                    <a:pt x="34" y="695"/>
                  </a:lnTo>
                  <a:lnTo>
                    <a:pt x="39" y="681"/>
                  </a:lnTo>
                  <a:lnTo>
                    <a:pt x="42" y="665"/>
                  </a:lnTo>
                  <a:lnTo>
                    <a:pt x="47" y="651"/>
                  </a:lnTo>
                  <a:lnTo>
                    <a:pt x="52" y="636"/>
                  </a:lnTo>
                  <a:lnTo>
                    <a:pt x="57" y="620"/>
                  </a:lnTo>
                  <a:lnTo>
                    <a:pt x="61" y="605"/>
                  </a:lnTo>
                  <a:lnTo>
                    <a:pt x="67" y="590"/>
                  </a:lnTo>
                  <a:lnTo>
                    <a:pt x="74" y="575"/>
                  </a:lnTo>
                  <a:lnTo>
                    <a:pt x="80" y="561"/>
                  </a:lnTo>
                  <a:lnTo>
                    <a:pt x="86" y="544"/>
                  </a:lnTo>
                  <a:lnTo>
                    <a:pt x="93" y="530"/>
                  </a:lnTo>
                  <a:lnTo>
                    <a:pt x="99" y="513"/>
                  </a:lnTo>
                  <a:lnTo>
                    <a:pt x="108" y="499"/>
                  </a:lnTo>
                  <a:lnTo>
                    <a:pt x="115" y="484"/>
                  </a:lnTo>
                  <a:lnTo>
                    <a:pt x="123" y="468"/>
                  </a:lnTo>
                  <a:lnTo>
                    <a:pt x="131" y="453"/>
                  </a:lnTo>
                  <a:lnTo>
                    <a:pt x="141" y="439"/>
                  </a:lnTo>
                  <a:lnTo>
                    <a:pt x="148" y="422"/>
                  </a:lnTo>
                  <a:lnTo>
                    <a:pt x="157" y="408"/>
                  </a:lnTo>
                  <a:lnTo>
                    <a:pt x="167" y="392"/>
                  </a:lnTo>
                  <a:lnTo>
                    <a:pt x="176" y="378"/>
                  </a:lnTo>
                  <a:lnTo>
                    <a:pt x="186" y="364"/>
                  </a:lnTo>
                  <a:lnTo>
                    <a:pt x="197" y="350"/>
                  </a:lnTo>
                  <a:lnTo>
                    <a:pt x="206" y="335"/>
                  </a:lnTo>
                  <a:lnTo>
                    <a:pt x="218" y="324"/>
                  </a:lnTo>
                  <a:lnTo>
                    <a:pt x="227" y="311"/>
                  </a:lnTo>
                  <a:lnTo>
                    <a:pt x="239" y="297"/>
                  </a:lnTo>
                  <a:lnTo>
                    <a:pt x="250" y="284"/>
                  </a:lnTo>
                  <a:lnTo>
                    <a:pt x="261" y="273"/>
                  </a:lnTo>
                  <a:lnTo>
                    <a:pt x="272" y="261"/>
                  </a:lnTo>
                  <a:lnTo>
                    <a:pt x="284" y="249"/>
                  </a:lnTo>
                  <a:lnTo>
                    <a:pt x="296" y="238"/>
                  </a:lnTo>
                  <a:lnTo>
                    <a:pt x="308" y="226"/>
                  </a:lnTo>
                  <a:lnTo>
                    <a:pt x="320" y="216"/>
                  </a:lnTo>
                  <a:lnTo>
                    <a:pt x="332" y="204"/>
                  </a:lnTo>
                  <a:lnTo>
                    <a:pt x="344" y="194"/>
                  </a:lnTo>
                  <a:lnTo>
                    <a:pt x="355" y="184"/>
                  </a:lnTo>
                  <a:lnTo>
                    <a:pt x="368" y="174"/>
                  </a:lnTo>
                  <a:lnTo>
                    <a:pt x="380" y="165"/>
                  </a:lnTo>
                  <a:lnTo>
                    <a:pt x="393" y="155"/>
                  </a:lnTo>
                  <a:lnTo>
                    <a:pt x="406" y="146"/>
                  </a:lnTo>
                  <a:lnTo>
                    <a:pt x="418" y="136"/>
                  </a:lnTo>
                  <a:lnTo>
                    <a:pt x="431" y="128"/>
                  </a:lnTo>
                  <a:lnTo>
                    <a:pt x="444" y="120"/>
                  </a:lnTo>
                  <a:lnTo>
                    <a:pt x="457" y="112"/>
                  </a:lnTo>
                  <a:lnTo>
                    <a:pt x="469" y="104"/>
                  </a:lnTo>
                  <a:lnTo>
                    <a:pt x="482" y="97"/>
                  </a:lnTo>
                  <a:lnTo>
                    <a:pt x="495" y="90"/>
                  </a:lnTo>
                  <a:lnTo>
                    <a:pt x="507" y="83"/>
                  </a:lnTo>
                  <a:lnTo>
                    <a:pt x="520" y="77"/>
                  </a:lnTo>
                  <a:lnTo>
                    <a:pt x="532" y="70"/>
                  </a:lnTo>
                  <a:lnTo>
                    <a:pt x="545" y="64"/>
                  </a:lnTo>
                  <a:lnTo>
                    <a:pt x="557" y="58"/>
                  </a:lnTo>
                  <a:lnTo>
                    <a:pt x="569" y="52"/>
                  </a:lnTo>
                  <a:lnTo>
                    <a:pt x="582" y="47"/>
                  </a:lnTo>
                  <a:lnTo>
                    <a:pt x="594" y="41"/>
                  </a:lnTo>
                  <a:lnTo>
                    <a:pt x="606" y="38"/>
                  </a:lnTo>
                  <a:lnTo>
                    <a:pt x="617" y="33"/>
                  </a:lnTo>
                  <a:lnTo>
                    <a:pt x="629" y="28"/>
                  </a:lnTo>
                  <a:lnTo>
                    <a:pt x="641" y="25"/>
                  </a:lnTo>
                  <a:lnTo>
                    <a:pt x="653" y="21"/>
                  </a:lnTo>
                  <a:lnTo>
                    <a:pt x="664" y="18"/>
                  </a:lnTo>
                  <a:lnTo>
                    <a:pt x="676" y="14"/>
                  </a:lnTo>
                  <a:lnTo>
                    <a:pt x="686" y="12"/>
                  </a:lnTo>
                  <a:lnTo>
                    <a:pt x="697" y="9"/>
                  </a:lnTo>
                  <a:lnTo>
                    <a:pt x="708" y="7"/>
                  </a:lnTo>
                  <a:lnTo>
                    <a:pt x="718" y="4"/>
                  </a:lnTo>
                  <a:lnTo>
                    <a:pt x="728" y="3"/>
                  </a:lnTo>
                  <a:lnTo>
                    <a:pt x="738" y="2"/>
                  </a:lnTo>
                  <a:lnTo>
                    <a:pt x="748" y="1"/>
                  </a:lnTo>
                  <a:lnTo>
                    <a:pt x="757" y="0"/>
                  </a:lnTo>
                  <a:lnTo>
                    <a:pt x="767" y="0"/>
                  </a:lnTo>
                  <a:lnTo>
                    <a:pt x="776" y="0"/>
                  </a:lnTo>
                  <a:lnTo>
                    <a:pt x="783" y="0"/>
                  </a:lnTo>
                  <a:lnTo>
                    <a:pt x="792" y="0"/>
                  </a:lnTo>
                  <a:lnTo>
                    <a:pt x="800" y="0"/>
                  </a:lnTo>
                  <a:lnTo>
                    <a:pt x="808" y="1"/>
                  </a:lnTo>
                  <a:lnTo>
                    <a:pt x="815" y="2"/>
                  </a:lnTo>
                  <a:lnTo>
                    <a:pt x="823" y="3"/>
                  </a:lnTo>
                  <a:lnTo>
                    <a:pt x="830" y="6"/>
                  </a:lnTo>
                  <a:lnTo>
                    <a:pt x="837" y="8"/>
                  </a:lnTo>
                  <a:lnTo>
                    <a:pt x="839" y="8"/>
                  </a:lnTo>
                  <a:lnTo>
                    <a:pt x="843" y="10"/>
                  </a:lnTo>
                  <a:lnTo>
                    <a:pt x="845" y="13"/>
                  </a:lnTo>
                  <a:lnTo>
                    <a:pt x="849" y="16"/>
                  </a:lnTo>
                  <a:lnTo>
                    <a:pt x="852" y="20"/>
                  </a:lnTo>
                  <a:lnTo>
                    <a:pt x="856" y="25"/>
                  </a:lnTo>
                  <a:lnTo>
                    <a:pt x="859" y="29"/>
                  </a:lnTo>
                  <a:lnTo>
                    <a:pt x="863" y="36"/>
                  </a:lnTo>
                  <a:lnTo>
                    <a:pt x="868" y="41"/>
                  </a:lnTo>
                  <a:lnTo>
                    <a:pt x="871" y="48"/>
                  </a:lnTo>
                  <a:lnTo>
                    <a:pt x="875" y="57"/>
                  </a:lnTo>
                  <a:lnTo>
                    <a:pt x="879" y="64"/>
                  </a:lnTo>
                  <a:lnTo>
                    <a:pt x="884" y="72"/>
                  </a:lnTo>
                  <a:lnTo>
                    <a:pt x="888" y="80"/>
                  </a:lnTo>
                  <a:lnTo>
                    <a:pt x="894" y="90"/>
                  </a:lnTo>
                  <a:lnTo>
                    <a:pt x="897" y="99"/>
                  </a:lnTo>
                  <a:lnTo>
                    <a:pt x="902" y="109"/>
                  </a:lnTo>
                  <a:lnTo>
                    <a:pt x="907" y="118"/>
                  </a:lnTo>
                  <a:lnTo>
                    <a:pt x="911" y="129"/>
                  </a:lnTo>
                  <a:lnTo>
                    <a:pt x="916" y="140"/>
                  </a:lnTo>
                  <a:lnTo>
                    <a:pt x="920" y="150"/>
                  </a:lnTo>
                  <a:lnTo>
                    <a:pt x="925" y="161"/>
                  </a:lnTo>
                  <a:lnTo>
                    <a:pt x="929" y="173"/>
                  </a:lnTo>
                  <a:lnTo>
                    <a:pt x="934" y="185"/>
                  </a:lnTo>
                  <a:lnTo>
                    <a:pt x="939" y="195"/>
                  </a:lnTo>
                  <a:lnTo>
                    <a:pt x="943" y="208"/>
                  </a:lnTo>
                  <a:lnTo>
                    <a:pt x="948" y="219"/>
                  </a:lnTo>
                  <a:lnTo>
                    <a:pt x="953" y="232"/>
                  </a:lnTo>
                  <a:lnTo>
                    <a:pt x="958" y="244"/>
                  </a:lnTo>
                  <a:lnTo>
                    <a:pt x="962" y="257"/>
                  </a:lnTo>
                  <a:lnTo>
                    <a:pt x="967" y="269"/>
                  </a:lnTo>
                  <a:lnTo>
                    <a:pt x="972" y="282"/>
                  </a:lnTo>
                  <a:lnTo>
                    <a:pt x="975" y="293"/>
                  </a:lnTo>
                  <a:lnTo>
                    <a:pt x="980" y="306"/>
                  </a:lnTo>
                  <a:lnTo>
                    <a:pt x="984" y="318"/>
                  </a:lnTo>
                  <a:lnTo>
                    <a:pt x="990" y="329"/>
                  </a:lnTo>
                  <a:lnTo>
                    <a:pt x="993" y="341"/>
                  </a:lnTo>
                  <a:lnTo>
                    <a:pt x="998" y="353"/>
                  </a:lnTo>
                  <a:lnTo>
                    <a:pt x="1002" y="365"/>
                  </a:lnTo>
                  <a:lnTo>
                    <a:pt x="1006" y="377"/>
                  </a:lnTo>
                  <a:lnTo>
                    <a:pt x="1010" y="388"/>
                  </a:lnTo>
                  <a:lnTo>
                    <a:pt x="1013" y="398"/>
                  </a:lnTo>
                  <a:lnTo>
                    <a:pt x="1017" y="409"/>
                  </a:lnTo>
                  <a:lnTo>
                    <a:pt x="1021" y="420"/>
                  </a:lnTo>
                  <a:lnTo>
                    <a:pt x="1024" y="430"/>
                  </a:lnTo>
                  <a:lnTo>
                    <a:pt x="1028" y="441"/>
                  </a:lnTo>
                  <a:lnTo>
                    <a:pt x="1031" y="450"/>
                  </a:lnTo>
                  <a:lnTo>
                    <a:pt x="1035" y="460"/>
                  </a:lnTo>
                  <a:lnTo>
                    <a:pt x="1037" y="468"/>
                  </a:lnTo>
                  <a:lnTo>
                    <a:pt x="1040" y="477"/>
                  </a:lnTo>
                  <a:lnTo>
                    <a:pt x="1042" y="484"/>
                  </a:lnTo>
                  <a:lnTo>
                    <a:pt x="1045" y="492"/>
                  </a:lnTo>
                  <a:lnTo>
                    <a:pt x="1048" y="499"/>
                  </a:lnTo>
                  <a:lnTo>
                    <a:pt x="1049" y="506"/>
                  </a:lnTo>
                  <a:lnTo>
                    <a:pt x="1051" y="511"/>
                  </a:lnTo>
                  <a:lnTo>
                    <a:pt x="1054" y="518"/>
                  </a:lnTo>
                  <a:lnTo>
                    <a:pt x="1055" y="522"/>
                  </a:lnTo>
                  <a:lnTo>
                    <a:pt x="1056" y="526"/>
                  </a:lnTo>
                  <a:lnTo>
                    <a:pt x="1057" y="530"/>
                  </a:lnTo>
                  <a:lnTo>
                    <a:pt x="1058" y="534"/>
                  </a:lnTo>
                  <a:lnTo>
                    <a:pt x="1060" y="536"/>
                  </a:lnTo>
                  <a:lnTo>
                    <a:pt x="1060" y="538"/>
                  </a:lnTo>
                  <a:lnTo>
                    <a:pt x="1061" y="539"/>
                  </a:lnTo>
                  <a:lnTo>
                    <a:pt x="1061" y="541"/>
                  </a:lnTo>
                  <a:lnTo>
                    <a:pt x="521" y="116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1604" y="1364"/>
              <a:ext cx="356" cy="357"/>
            </a:xfrm>
            <a:custGeom>
              <a:avLst/>
              <a:gdLst>
                <a:gd name="T0" fmla="*/ 0 w 1069"/>
                <a:gd name="T1" fmla="*/ 0 h 1071"/>
                <a:gd name="T2" fmla="*/ 0 w 1069"/>
                <a:gd name="T3" fmla="*/ 0 h 1071"/>
                <a:gd name="T4" fmla="*/ 0 w 1069"/>
                <a:gd name="T5" fmla="*/ 0 h 1071"/>
                <a:gd name="T6" fmla="*/ 0 w 1069"/>
                <a:gd name="T7" fmla="*/ 0 h 1071"/>
                <a:gd name="T8" fmla="*/ 0 w 1069"/>
                <a:gd name="T9" fmla="*/ 0 h 1071"/>
                <a:gd name="T10" fmla="*/ 0 w 1069"/>
                <a:gd name="T11" fmla="*/ 0 h 1071"/>
                <a:gd name="T12" fmla="*/ 0 w 1069"/>
                <a:gd name="T13" fmla="*/ 0 h 1071"/>
                <a:gd name="T14" fmla="*/ 0 w 1069"/>
                <a:gd name="T15" fmla="*/ 0 h 1071"/>
                <a:gd name="T16" fmla="*/ 0 w 1069"/>
                <a:gd name="T17" fmla="*/ 0 h 1071"/>
                <a:gd name="T18" fmla="*/ 0 w 1069"/>
                <a:gd name="T19" fmla="*/ 0 h 1071"/>
                <a:gd name="T20" fmla="*/ 0 w 1069"/>
                <a:gd name="T21" fmla="*/ 0 h 1071"/>
                <a:gd name="T22" fmla="*/ 0 w 1069"/>
                <a:gd name="T23" fmla="*/ 0 h 1071"/>
                <a:gd name="T24" fmla="*/ 0 w 1069"/>
                <a:gd name="T25" fmla="*/ 0 h 1071"/>
                <a:gd name="T26" fmla="*/ 0 w 1069"/>
                <a:gd name="T27" fmla="*/ 0 h 1071"/>
                <a:gd name="T28" fmla="*/ 0 w 1069"/>
                <a:gd name="T29" fmla="*/ 0 h 1071"/>
                <a:gd name="T30" fmla="*/ 0 w 1069"/>
                <a:gd name="T31" fmla="*/ 0 h 1071"/>
                <a:gd name="T32" fmla="*/ 0 w 1069"/>
                <a:gd name="T33" fmla="*/ 0 h 1071"/>
                <a:gd name="T34" fmla="*/ 0 w 1069"/>
                <a:gd name="T35" fmla="*/ 0 h 1071"/>
                <a:gd name="T36" fmla="*/ 0 w 1069"/>
                <a:gd name="T37" fmla="*/ 0 h 1071"/>
                <a:gd name="T38" fmla="*/ 0 w 1069"/>
                <a:gd name="T39" fmla="*/ 0 h 1071"/>
                <a:gd name="T40" fmla="*/ 0 w 1069"/>
                <a:gd name="T41" fmla="*/ 0 h 1071"/>
                <a:gd name="T42" fmla="*/ 0 w 1069"/>
                <a:gd name="T43" fmla="*/ 0 h 1071"/>
                <a:gd name="T44" fmla="*/ 0 w 1069"/>
                <a:gd name="T45" fmla="*/ 0 h 1071"/>
                <a:gd name="T46" fmla="*/ 0 w 1069"/>
                <a:gd name="T47" fmla="*/ 0 h 1071"/>
                <a:gd name="T48" fmla="*/ 0 w 1069"/>
                <a:gd name="T49" fmla="*/ 0 h 1071"/>
                <a:gd name="T50" fmla="*/ 0 w 1069"/>
                <a:gd name="T51" fmla="*/ 0 h 1071"/>
                <a:gd name="T52" fmla="*/ 0 w 1069"/>
                <a:gd name="T53" fmla="*/ 0 h 1071"/>
                <a:gd name="T54" fmla="*/ 0 w 1069"/>
                <a:gd name="T55" fmla="*/ 0 h 1071"/>
                <a:gd name="T56" fmla="*/ 0 w 1069"/>
                <a:gd name="T57" fmla="*/ 0 h 1071"/>
                <a:gd name="T58" fmla="*/ 0 w 1069"/>
                <a:gd name="T59" fmla="*/ 0 h 1071"/>
                <a:gd name="T60" fmla="*/ 0 w 1069"/>
                <a:gd name="T61" fmla="*/ 0 h 1071"/>
                <a:gd name="T62" fmla="*/ 0 w 1069"/>
                <a:gd name="T63" fmla="*/ 0 h 1071"/>
                <a:gd name="T64" fmla="*/ 0 w 1069"/>
                <a:gd name="T65" fmla="*/ 0 h 1071"/>
                <a:gd name="T66" fmla="*/ 0 w 1069"/>
                <a:gd name="T67" fmla="*/ 0 h 1071"/>
                <a:gd name="T68" fmla="*/ 0 w 1069"/>
                <a:gd name="T69" fmla="*/ 0 h 1071"/>
                <a:gd name="T70" fmla="*/ 0 w 1069"/>
                <a:gd name="T71" fmla="*/ 0 h 1071"/>
                <a:gd name="T72" fmla="*/ 0 w 1069"/>
                <a:gd name="T73" fmla="*/ 0 h 1071"/>
                <a:gd name="T74" fmla="*/ 0 w 1069"/>
                <a:gd name="T75" fmla="*/ 0 h 1071"/>
                <a:gd name="T76" fmla="*/ 0 w 1069"/>
                <a:gd name="T77" fmla="*/ 0 h 1071"/>
                <a:gd name="T78" fmla="*/ 0 w 1069"/>
                <a:gd name="T79" fmla="*/ 0 h 1071"/>
                <a:gd name="T80" fmla="*/ 0 w 1069"/>
                <a:gd name="T81" fmla="*/ 0 h 1071"/>
                <a:gd name="T82" fmla="*/ 0 w 1069"/>
                <a:gd name="T83" fmla="*/ 0 h 1071"/>
                <a:gd name="T84" fmla="*/ 0 w 1069"/>
                <a:gd name="T85" fmla="*/ 0 h 1071"/>
                <a:gd name="T86" fmla="*/ 0 w 1069"/>
                <a:gd name="T87" fmla="*/ 0 h 1071"/>
                <a:gd name="T88" fmla="*/ 0 w 1069"/>
                <a:gd name="T89" fmla="*/ 0 h 1071"/>
                <a:gd name="T90" fmla="*/ 0 w 1069"/>
                <a:gd name="T91" fmla="*/ 0 h 1071"/>
                <a:gd name="T92" fmla="*/ 0 w 1069"/>
                <a:gd name="T93" fmla="*/ 0 h 1071"/>
                <a:gd name="T94" fmla="*/ 0 w 1069"/>
                <a:gd name="T95" fmla="*/ 0 h 1071"/>
                <a:gd name="T96" fmla="*/ 0 w 1069"/>
                <a:gd name="T97" fmla="*/ 0 h 1071"/>
                <a:gd name="T98" fmla="*/ 0 w 1069"/>
                <a:gd name="T99" fmla="*/ 0 h 1071"/>
                <a:gd name="T100" fmla="*/ 0 w 1069"/>
                <a:gd name="T101" fmla="*/ 0 h 1071"/>
                <a:gd name="T102" fmla="*/ 0 w 1069"/>
                <a:gd name="T103" fmla="*/ 0 h 1071"/>
                <a:gd name="T104" fmla="*/ 0 w 1069"/>
                <a:gd name="T105" fmla="*/ 0 h 1071"/>
                <a:gd name="T106" fmla="*/ 0 w 1069"/>
                <a:gd name="T107" fmla="*/ 0 h 1071"/>
                <a:gd name="T108" fmla="*/ 0 w 1069"/>
                <a:gd name="T109" fmla="*/ 0 h 1071"/>
                <a:gd name="T110" fmla="*/ 0 w 1069"/>
                <a:gd name="T111" fmla="*/ 0 h 1071"/>
                <a:gd name="T112" fmla="*/ 0 w 1069"/>
                <a:gd name="T113" fmla="*/ 0 h 1071"/>
                <a:gd name="T114" fmla="*/ 0 w 1069"/>
                <a:gd name="T115" fmla="*/ 0 h 1071"/>
                <a:gd name="T116" fmla="*/ 0 w 1069"/>
                <a:gd name="T117" fmla="*/ 0 h 1071"/>
                <a:gd name="T118" fmla="*/ 0 w 1069"/>
                <a:gd name="T119" fmla="*/ 0 h 1071"/>
                <a:gd name="T120" fmla="*/ 0 w 1069"/>
                <a:gd name="T121" fmla="*/ 0 h 107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69"/>
                <a:gd name="T184" fmla="*/ 0 h 1071"/>
                <a:gd name="T185" fmla="*/ 1069 w 1069"/>
                <a:gd name="T186" fmla="*/ 1071 h 107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69" h="1071">
                  <a:moveTo>
                    <a:pt x="274" y="235"/>
                  </a:moveTo>
                  <a:lnTo>
                    <a:pt x="273" y="234"/>
                  </a:lnTo>
                  <a:lnTo>
                    <a:pt x="268" y="230"/>
                  </a:lnTo>
                  <a:lnTo>
                    <a:pt x="264" y="227"/>
                  </a:lnTo>
                  <a:lnTo>
                    <a:pt x="261" y="224"/>
                  </a:lnTo>
                  <a:lnTo>
                    <a:pt x="256" y="221"/>
                  </a:lnTo>
                  <a:lnTo>
                    <a:pt x="252" y="218"/>
                  </a:lnTo>
                  <a:lnTo>
                    <a:pt x="249" y="217"/>
                  </a:lnTo>
                  <a:lnTo>
                    <a:pt x="245" y="215"/>
                  </a:lnTo>
                  <a:lnTo>
                    <a:pt x="242" y="214"/>
                  </a:lnTo>
                  <a:lnTo>
                    <a:pt x="239" y="212"/>
                  </a:lnTo>
                  <a:lnTo>
                    <a:pt x="236" y="210"/>
                  </a:lnTo>
                  <a:lnTo>
                    <a:pt x="232" y="209"/>
                  </a:lnTo>
                  <a:lnTo>
                    <a:pt x="227" y="208"/>
                  </a:lnTo>
                  <a:lnTo>
                    <a:pt x="224" y="207"/>
                  </a:lnTo>
                  <a:lnTo>
                    <a:pt x="219" y="204"/>
                  </a:lnTo>
                  <a:lnTo>
                    <a:pt x="216" y="204"/>
                  </a:lnTo>
                  <a:lnTo>
                    <a:pt x="211" y="203"/>
                  </a:lnTo>
                  <a:lnTo>
                    <a:pt x="206" y="202"/>
                  </a:lnTo>
                  <a:lnTo>
                    <a:pt x="200" y="201"/>
                  </a:lnTo>
                  <a:lnTo>
                    <a:pt x="195" y="201"/>
                  </a:lnTo>
                  <a:lnTo>
                    <a:pt x="191" y="201"/>
                  </a:lnTo>
                  <a:lnTo>
                    <a:pt x="185" y="201"/>
                  </a:lnTo>
                  <a:lnTo>
                    <a:pt x="182" y="201"/>
                  </a:lnTo>
                  <a:lnTo>
                    <a:pt x="179" y="201"/>
                  </a:lnTo>
                  <a:lnTo>
                    <a:pt x="175" y="201"/>
                  </a:lnTo>
                  <a:lnTo>
                    <a:pt x="173" y="201"/>
                  </a:lnTo>
                  <a:lnTo>
                    <a:pt x="169" y="201"/>
                  </a:lnTo>
                  <a:lnTo>
                    <a:pt x="167" y="201"/>
                  </a:lnTo>
                  <a:lnTo>
                    <a:pt x="165" y="201"/>
                  </a:lnTo>
                  <a:lnTo>
                    <a:pt x="161" y="202"/>
                  </a:lnTo>
                  <a:lnTo>
                    <a:pt x="159" y="202"/>
                  </a:lnTo>
                  <a:lnTo>
                    <a:pt x="155" y="202"/>
                  </a:lnTo>
                  <a:lnTo>
                    <a:pt x="152" y="203"/>
                  </a:lnTo>
                  <a:lnTo>
                    <a:pt x="149" y="203"/>
                  </a:lnTo>
                  <a:lnTo>
                    <a:pt x="146" y="204"/>
                  </a:lnTo>
                  <a:lnTo>
                    <a:pt x="143" y="204"/>
                  </a:lnTo>
                  <a:lnTo>
                    <a:pt x="140" y="205"/>
                  </a:lnTo>
                  <a:lnTo>
                    <a:pt x="137" y="207"/>
                  </a:lnTo>
                  <a:lnTo>
                    <a:pt x="135" y="208"/>
                  </a:lnTo>
                  <a:lnTo>
                    <a:pt x="131" y="209"/>
                  </a:lnTo>
                  <a:lnTo>
                    <a:pt x="128" y="209"/>
                  </a:lnTo>
                  <a:lnTo>
                    <a:pt x="126" y="210"/>
                  </a:lnTo>
                  <a:lnTo>
                    <a:pt x="120" y="212"/>
                  </a:lnTo>
                  <a:lnTo>
                    <a:pt x="115" y="216"/>
                  </a:lnTo>
                  <a:lnTo>
                    <a:pt x="109" y="220"/>
                  </a:lnTo>
                  <a:lnTo>
                    <a:pt x="103" y="222"/>
                  </a:lnTo>
                  <a:lnTo>
                    <a:pt x="98" y="226"/>
                  </a:lnTo>
                  <a:lnTo>
                    <a:pt x="94" y="229"/>
                  </a:lnTo>
                  <a:lnTo>
                    <a:pt x="89" y="233"/>
                  </a:lnTo>
                  <a:lnTo>
                    <a:pt x="84" y="237"/>
                  </a:lnTo>
                  <a:lnTo>
                    <a:pt x="79" y="242"/>
                  </a:lnTo>
                  <a:lnTo>
                    <a:pt x="76" y="247"/>
                  </a:lnTo>
                  <a:lnTo>
                    <a:pt x="71" y="252"/>
                  </a:lnTo>
                  <a:lnTo>
                    <a:pt x="67" y="256"/>
                  </a:lnTo>
                  <a:lnTo>
                    <a:pt x="66" y="259"/>
                  </a:lnTo>
                  <a:lnTo>
                    <a:pt x="65" y="261"/>
                  </a:lnTo>
                  <a:lnTo>
                    <a:pt x="63" y="265"/>
                  </a:lnTo>
                  <a:lnTo>
                    <a:pt x="63" y="268"/>
                  </a:lnTo>
                  <a:lnTo>
                    <a:pt x="60" y="271"/>
                  </a:lnTo>
                  <a:lnTo>
                    <a:pt x="59" y="273"/>
                  </a:lnTo>
                  <a:lnTo>
                    <a:pt x="58" y="277"/>
                  </a:lnTo>
                  <a:lnTo>
                    <a:pt x="57" y="279"/>
                  </a:lnTo>
                  <a:lnTo>
                    <a:pt x="56" y="282"/>
                  </a:lnTo>
                  <a:lnTo>
                    <a:pt x="54" y="286"/>
                  </a:lnTo>
                  <a:lnTo>
                    <a:pt x="54" y="288"/>
                  </a:lnTo>
                  <a:lnTo>
                    <a:pt x="54" y="292"/>
                  </a:lnTo>
                  <a:lnTo>
                    <a:pt x="53" y="295"/>
                  </a:lnTo>
                  <a:lnTo>
                    <a:pt x="52" y="299"/>
                  </a:lnTo>
                  <a:lnTo>
                    <a:pt x="52" y="303"/>
                  </a:lnTo>
                  <a:lnTo>
                    <a:pt x="52" y="306"/>
                  </a:lnTo>
                  <a:lnTo>
                    <a:pt x="51" y="310"/>
                  </a:lnTo>
                  <a:lnTo>
                    <a:pt x="51" y="313"/>
                  </a:lnTo>
                  <a:lnTo>
                    <a:pt x="51" y="317"/>
                  </a:lnTo>
                  <a:lnTo>
                    <a:pt x="52" y="322"/>
                  </a:lnTo>
                  <a:lnTo>
                    <a:pt x="52" y="324"/>
                  </a:lnTo>
                  <a:lnTo>
                    <a:pt x="52" y="328"/>
                  </a:lnTo>
                  <a:lnTo>
                    <a:pt x="52" y="331"/>
                  </a:lnTo>
                  <a:lnTo>
                    <a:pt x="53" y="335"/>
                  </a:lnTo>
                  <a:lnTo>
                    <a:pt x="53" y="337"/>
                  </a:lnTo>
                  <a:lnTo>
                    <a:pt x="54" y="341"/>
                  </a:lnTo>
                  <a:lnTo>
                    <a:pt x="54" y="344"/>
                  </a:lnTo>
                  <a:lnTo>
                    <a:pt x="56" y="347"/>
                  </a:lnTo>
                  <a:lnTo>
                    <a:pt x="57" y="352"/>
                  </a:lnTo>
                  <a:lnTo>
                    <a:pt x="59" y="358"/>
                  </a:lnTo>
                  <a:lnTo>
                    <a:pt x="62" y="363"/>
                  </a:lnTo>
                  <a:lnTo>
                    <a:pt x="64" y="368"/>
                  </a:lnTo>
                  <a:lnTo>
                    <a:pt x="67" y="371"/>
                  </a:lnTo>
                  <a:lnTo>
                    <a:pt x="70" y="376"/>
                  </a:lnTo>
                  <a:lnTo>
                    <a:pt x="73" y="380"/>
                  </a:lnTo>
                  <a:lnTo>
                    <a:pt x="77" y="384"/>
                  </a:lnTo>
                  <a:lnTo>
                    <a:pt x="79" y="387"/>
                  </a:lnTo>
                  <a:lnTo>
                    <a:pt x="84" y="390"/>
                  </a:lnTo>
                  <a:lnTo>
                    <a:pt x="88" y="393"/>
                  </a:lnTo>
                  <a:lnTo>
                    <a:pt x="92" y="395"/>
                  </a:lnTo>
                  <a:lnTo>
                    <a:pt x="95" y="398"/>
                  </a:lnTo>
                  <a:lnTo>
                    <a:pt x="99" y="400"/>
                  </a:lnTo>
                  <a:lnTo>
                    <a:pt x="102" y="401"/>
                  </a:lnTo>
                  <a:lnTo>
                    <a:pt x="107" y="403"/>
                  </a:lnTo>
                  <a:lnTo>
                    <a:pt x="110" y="405"/>
                  </a:lnTo>
                  <a:lnTo>
                    <a:pt x="114" y="406"/>
                  </a:lnTo>
                  <a:lnTo>
                    <a:pt x="117" y="408"/>
                  </a:lnTo>
                  <a:lnTo>
                    <a:pt x="121" y="409"/>
                  </a:lnTo>
                  <a:lnTo>
                    <a:pt x="124" y="411"/>
                  </a:lnTo>
                  <a:lnTo>
                    <a:pt x="128" y="411"/>
                  </a:lnTo>
                  <a:lnTo>
                    <a:pt x="131" y="412"/>
                  </a:lnTo>
                  <a:lnTo>
                    <a:pt x="134" y="413"/>
                  </a:lnTo>
                  <a:lnTo>
                    <a:pt x="139" y="415"/>
                  </a:lnTo>
                  <a:lnTo>
                    <a:pt x="143" y="416"/>
                  </a:lnTo>
                  <a:lnTo>
                    <a:pt x="144" y="419"/>
                  </a:lnTo>
                  <a:lnTo>
                    <a:pt x="144" y="424"/>
                  </a:lnTo>
                  <a:lnTo>
                    <a:pt x="143" y="427"/>
                  </a:lnTo>
                  <a:lnTo>
                    <a:pt x="142" y="431"/>
                  </a:lnTo>
                  <a:lnTo>
                    <a:pt x="140" y="434"/>
                  </a:lnTo>
                  <a:lnTo>
                    <a:pt x="139" y="439"/>
                  </a:lnTo>
                  <a:lnTo>
                    <a:pt x="135" y="444"/>
                  </a:lnTo>
                  <a:lnTo>
                    <a:pt x="131" y="449"/>
                  </a:lnTo>
                  <a:lnTo>
                    <a:pt x="130" y="451"/>
                  </a:lnTo>
                  <a:lnTo>
                    <a:pt x="128" y="454"/>
                  </a:lnTo>
                  <a:lnTo>
                    <a:pt x="127" y="457"/>
                  </a:lnTo>
                  <a:lnTo>
                    <a:pt x="126" y="460"/>
                  </a:lnTo>
                  <a:lnTo>
                    <a:pt x="122" y="463"/>
                  </a:lnTo>
                  <a:lnTo>
                    <a:pt x="121" y="466"/>
                  </a:lnTo>
                  <a:lnTo>
                    <a:pt x="118" y="470"/>
                  </a:lnTo>
                  <a:lnTo>
                    <a:pt x="116" y="472"/>
                  </a:lnTo>
                  <a:lnTo>
                    <a:pt x="114" y="476"/>
                  </a:lnTo>
                  <a:lnTo>
                    <a:pt x="111" y="478"/>
                  </a:lnTo>
                  <a:lnTo>
                    <a:pt x="110" y="482"/>
                  </a:lnTo>
                  <a:lnTo>
                    <a:pt x="108" y="485"/>
                  </a:lnTo>
                  <a:lnTo>
                    <a:pt x="105" y="489"/>
                  </a:lnTo>
                  <a:lnTo>
                    <a:pt x="102" y="492"/>
                  </a:lnTo>
                  <a:lnTo>
                    <a:pt x="99" y="495"/>
                  </a:lnTo>
                  <a:lnTo>
                    <a:pt x="97" y="498"/>
                  </a:lnTo>
                  <a:lnTo>
                    <a:pt x="95" y="502"/>
                  </a:lnTo>
                  <a:lnTo>
                    <a:pt x="92" y="505"/>
                  </a:lnTo>
                  <a:lnTo>
                    <a:pt x="89" y="509"/>
                  </a:lnTo>
                  <a:lnTo>
                    <a:pt x="86" y="514"/>
                  </a:lnTo>
                  <a:lnTo>
                    <a:pt x="84" y="516"/>
                  </a:lnTo>
                  <a:lnTo>
                    <a:pt x="82" y="520"/>
                  </a:lnTo>
                  <a:lnTo>
                    <a:pt x="78" y="523"/>
                  </a:lnTo>
                  <a:lnTo>
                    <a:pt x="77" y="528"/>
                  </a:lnTo>
                  <a:lnTo>
                    <a:pt x="73" y="530"/>
                  </a:lnTo>
                  <a:lnTo>
                    <a:pt x="72" y="535"/>
                  </a:lnTo>
                  <a:lnTo>
                    <a:pt x="69" y="537"/>
                  </a:lnTo>
                  <a:lnTo>
                    <a:pt x="67" y="542"/>
                  </a:lnTo>
                  <a:lnTo>
                    <a:pt x="64" y="546"/>
                  </a:lnTo>
                  <a:lnTo>
                    <a:pt x="62" y="549"/>
                  </a:lnTo>
                  <a:lnTo>
                    <a:pt x="59" y="553"/>
                  </a:lnTo>
                  <a:lnTo>
                    <a:pt x="57" y="556"/>
                  </a:lnTo>
                  <a:lnTo>
                    <a:pt x="54" y="559"/>
                  </a:lnTo>
                  <a:lnTo>
                    <a:pt x="52" y="562"/>
                  </a:lnTo>
                  <a:lnTo>
                    <a:pt x="50" y="566"/>
                  </a:lnTo>
                  <a:lnTo>
                    <a:pt x="48" y="570"/>
                  </a:lnTo>
                  <a:lnTo>
                    <a:pt x="45" y="573"/>
                  </a:lnTo>
                  <a:lnTo>
                    <a:pt x="44" y="577"/>
                  </a:lnTo>
                  <a:lnTo>
                    <a:pt x="41" y="579"/>
                  </a:lnTo>
                  <a:lnTo>
                    <a:pt x="39" y="583"/>
                  </a:lnTo>
                  <a:lnTo>
                    <a:pt x="38" y="586"/>
                  </a:lnTo>
                  <a:lnTo>
                    <a:pt x="35" y="590"/>
                  </a:lnTo>
                  <a:lnTo>
                    <a:pt x="34" y="592"/>
                  </a:lnTo>
                  <a:lnTo>
                    <a:pt x="33" y="596"/>
                  </a:lnTo>
                  <a:lnTo>
                    <a:pt x="31" y="598"/>
                  </a:lnTo>
                  <a:lnTo>
                    <a:pt x="29" y="602"/>
                  </a:lnTo>
                  <a:lnTo>
                    <a:pt x="27" y="604"/>
                  </a:lnTo>
                  <a:lnTo>
                    <a:pt x="26" y="607"/>
                  </a:lnTo>
                  <a:lnTo>
                    <a:pt x="25" y="611"/>
                  </a:lnTo>
                  <a:lnTo>
                    <a:pt x="22" y="613"/>
                  </a:lnTo>
                  <a:lnTo>
                    <a:pt x="21" y="617"/>
                  </a:lnTo>
                  <a:lnTo>
                    <a:pt x="20" y="621"/>
                  </a:lnTo>
                  <a:lnTo>
                    <a:pt x="19" y="623"/>
                  </a:lnTo>
                  <a:lnTo>
                    <a:pt x="16" y="626"/>
                  </a:lnTo>
                  <a:lnTo>
                    <a:pt x="15" y="630"/>
                  </a:lnTo>
                  <a:lnTo>
                    <a:pt x="15" y="632"/>
                  </a:lnTo>
                  <a:lnTo>
                    <a:pt x="13" y="636"/>
                  </a:lnTo>
                  <a:lnTo>
                    <a:pt x="12" y="639"/>
                  </a:lnTo>
                  <a:lnTo>
                    <a:pt x="11" y="642"/>
                  </a:lnTo>
                  <a:lnTo>
                    <a:pt x="11" y="645"/>
                  </a:lnTo>
                  <a:lnTo>
                    <a:pt x="9" y="649"/>
                  </a:lnTo>
                  <a:lnTo>
                    <a:pt x="8" y="653"/>
                  </a:lnTo>
                  <a:lnTo>
                    <a:pt x="7" y="655"/>
                  </a:lnTo>
                  <a:lnTo>
                    <a:pt x="6" y="660"/>
                  </a:lnTo>
                  <a:lnTo>
                    <a:pt x="5" y="662"/>
                  </a:lnTo>
                  <a:lnTo>
                    <a:pt x="5" y="666"/>
                  </a:lnTo>
                  <a:lnTo>
                    <a:pt x="3" y="669"/>
                  </a:lnTo>
                  <a:lnTo>
                    <a:pt x="3" y="673"/>
                  </a:lnTo>
                  <a:lnTo>
                    <a:pt x="2" y="675"/>
                  </a:lnTo>
                  <a:lnTo>
                    <a:pt x="1" y="679"/>
                  </a:lnTo>
                  <a:lnTo>
                    <a:pt x="1" y="682"/>
                  </a:lnTo>
                  <a:lnTo>
                    <a:pt x="1" y="686"/>
                  </a:lnTo>
                  <a:lnTo>
                    <a:pt x="0" y="689"/>
                  </a:lnTo>
                  <a:lnTo>
                    <a:pt x="0" y="693"/>
                  </a:lnTo>
                  <a:lnTo>
                    <a:pt x="0" y="695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6"/>
                  </a:lnTo>
                  <a:lnTo>
                    <a:pt x="0" y="709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3"/>
                  </a:lnTo>
                  <a:lnTo>
                    <a:pt x="1" y="737"/>
                  </a:lnTo>
                  <a:lnTo>
                    <a:pt x="2" y="739"/>
                  </a:lnTo>
                  <a:lnTo>
                    <a:pt x="3" y="743"/>
                  </a:lnTo>
                  <a:lnTo>
                    <a:pt x="3" y="746"/>
                  </a:lnTo>
                  <a:lnTo>
                    <a:pt x="5" y="749"/>
                  </a:lnTo>
                  <a:lnTo>
                    <a:pt x="7" y="755"/>
                  </a:lnTo>
                  <a:lnTo>
                    <a:pt x="9" y="759"/>
                  </a:lnTo>
                  <a:lnTo>
                    <a:pt x="12" y="765"/>
                  </a:lnTo>
                  <a:lnTo>
                    <a:pt x="15" y="771"/>
                  </a:lnTo>
                  <a:lnTo>
                    <a:pt x="19" y="776"/>
                  </a:lnTo>
                  <a:lnTo>
                    <a:pt x="24" y="781"/>
                  </a:lnTo>
                  <a:lnTo>
                    <a:pt x="27" y="785"/>
                  </a:lnTo>
                  <a:lnTo>
                    <a:pt x="33" y="790"/>
                  </a:lnTo>
                  <a:lnTo>
                    <a:pt x="38" y="794"/>
                  </a:lnTo>
                  <a:lnTo>
                    <a:pt x="43" y="797"/>
                  </a:lnTo>
                  <a:lnTo>
                    <a:pt x="48" y="801"/>
                  </a:lnTo>
                  <a:lnTo>
                    <a:pt x="54" y="804"/>
                  </a:lnTo>
                  <a:lnTo>
                    <a:pt x="57" y="806"/>
                  </a:lnTo>
                  <a:lnTo>
                    <a:pt x="59" y="807"/>
                  </a:lnTo>
                  <a:lnTo>
                    <a:pt x="63" y="808"/>
                  </a:lnTo>
                  <a:lnTo>
                    <a:pt x="66" y="809"/>
                  </a:lnTo>
                  <a:lnTo>
                    <a:pt x="69" y="810"/>
                  </a:lnTo>
                  <a:lnTo>
                    <a:pt x="72" y="811"/>
                  </a:lnTo>
                  <a:lnTo>
                    <a:pt x="76" y="813"/>
                  </a:lnTo>
                  <a:lnTo>
                    <a:pt x="78" y="815"/>
                  </a:lnTo>
                  <a:lnTo>
                    <a:pt x="82" y="815"/>
                  </a:lnTo>
                  <a:lnTo>
                    <a:pt x="85" y="816"/>
                  </a:lnTo>
                  <a:lnTo>
                    <a:pt x="88" y="817"/>
                  </a:lnTo>
                  <a:lnTo>
                    <a:pt x="91" y="819"/>
                  </a:lnTo>
                  <a:lnTo>
                    <a:pt x="95" y="819"/>
                  </a:lnTo>
                  <a:lnTo>
                    <a:pt x="98" y="820"/>
                  </a:lnTo>
                  <a:lnTo>
                    <a:pt x="102" y="821"/>
                  </a:lnTo>
                  <a:lnTo>
                    <a:pt x="105" y="821"/>
                  </a:lnTo>
                  <a:lnTo>
                    <a:pt x="108" y="822"/>
                  </a:lnTo>
                  <a:lnTo>
                    <a:pt x="111" y="822"/>
                  </a:lnTo>
                  <a:lnTo>
                    <a:pt x="115" y="823"/>
                  </a:lnTo>
                  <a:lnTo>
                    <a:pt x="118" y="825"/>
                  </a:lnTo>
                  <a:lnTo>
                    <a:pt x="122" y="825"/>
                  </a:lnTo>
                  <a:lnTo>
                    <a:pt x="126" y="826"/>
                  </a:lnTo>
                  <a:lnTo>
                    <a:pt x="129" y="826"/>
                  </a:lnTo>
                  <a:lnTo>
                    <a:pt x="133" y="826"/>
                  </a:lnTo>
                  <a:lnTo>
                    <a:pt x="136" y="826"/>
                  </a:lnTo>
                  <a:lnTo>
                    <a:pt x="139" y="827"/>
                  </a:lnTo>
                  <a:lnTo>
                    <a:pt x="142" y="827"/>
                  </a:lnTo>
                  <a:lnTo>
                    <a:pt x="146" y="827"/>
                  </a:lnTo>
                  <a:lnTo>
                    <a:pt x="149" y="827"/>
                  </a:lnTo>
                  <a:lnTo>
                    <a:pt x="152" y="828"/>
                  </a:lnTo>
                  <a:lnTo>
                    <a:pt x="155" y="828"/>
                  </a:lnTo>
                  <a:lnTo>
                    <a:pt x="159" y="828"/>
                  </a:lnTo>
                  <a:lnTo>
                    <a:pt x="162" y="828"/>
                  </a:lnTo>
                  <a:lnTo>
                    <a:pt x="165" y="828"/>
                  </a:lnTo>
                  <a:lnTo>
                    <a:pt x="168" y="828"/>
                  </a:lnTo>
                  <a:lnTo>
                    <a:pt x="172" y="829"/>
                  </a:lnTo>
                  <a:lnTo>
                    <a:pt x="174" y="829"/>
                  </a:lnTo>
                  <a:lnTo>
                    <a:pt x="178" y="829"/>
                  </a:lnTo>
                  <a:lnTo>
                    <a:pt x="181" y="829"/>
                  </a:lnTo>
                  <a:lnTo>
                    <a:pt x="184" y="830"/>
                  </a:lnTo>
                  <a:lnTo>
                    <a:pt x="190" y="830"/>
                  </a:lnTo>
                  <a:lnTo>
                    <a:pt x="195" y="830"/>
                  </a:lnTo>
                  <a:lnTo>
                    <a:pt x="200" y="830"/>
                  </a:lnTo>
                  <a:lnTo>
                    <a:pt x="206" y="830"/>
                  </a:lnTo>
                  <a:lnTo>
                    <a:pt x="211" y="830"/>
                  </a:lnTo>
                  <a:lnTo>
                    <a:pt x="216" y="832"/>
                  </a:lnTo>
                  <a:lnTo>
                    <a:pt x="220" y="832"/>
                  </a:lnTo>
                  <a:lnTo>
                    <a:pt x="225" y="832"/>
                  </a:lnTo>
                  <a:lnTo>
                    <a:pt x="227" y="832"/>
                  </a:lnTo>
                  <a:lnTo>
                    <a:pt x="232" y="832"/>
                  </a:lnTo>
                  <a:lnTo>
                    <a:pt x="236" y="832"/>
                  </a:lnTo>
                  <a:lnTo>
                    <a:pt x="241" y="832"/>
                  </a:lnTo>
                  <a:lnTo>
                    <a:pt x="244" y="830"/>
                  </a:lnTo>
                  <a:lnTo>
                    <a:pt x="249" y="830"/>
                  </a:lnTo>
                  <a:lnTo>
                    <a:pt x="252" y="830"/>
                  </a:lnTo>
                  <a:lnTo>
                    <a:pt x="257" y="830"/>
                  </a:lnTo>
                  <a:lnTo>
                    <a:pt x="261" y="829"/>
                  </a:lnTo>
                  <a:lnTo>
                    <a:pt x="265" y="828"/>
                  </a:lnTo>
                  <a:lnTo>
                    <a:pt x="270" y="828"/>
                  </a:lnTo>
                  <a:lnTo>
                    <a:pt x="274" y="827"/>
                  </a:lnTo>
                  <a:lnTo>
                    <a:pt x="277" y="827"/>
                  </a:lnTo>
                  <a:lnTo>
                    <a:pt x="281" y="826"/>
                  </a:lnTo>
                  <a:lnTo>
                    <a:pt x="286" y="826"/>
                  </a:lnTo>
                  <a:lnTo>
                    <a:pt x="289" y="826"/>
                  </a:lnTo>
                  <a:lnTo>
                    <a:pt x="293" y="825"/>
                  </a:lnTo>
                  <a:lnTo>
                    <a:pt x="295" y="825"/>
                  </a:lnTo>
                  <a:lnTo>
                    <a:pt x="299" y="823"/>
                  </a:lnTo>
                  <a:lnTo>
                    <a:pt x="302" y="823"/>
                  </a:lnTo>
                  <a:lnTo>
                    <a:pt x="305" y="823"/>
                  </a:lnTo>
                  <a:lnTo>
                    <a:pt x="307" y="823"/>
                  </a:lnTo>
                  <a:lnTo>
                    <a:pt x="310" y="823"/>
                  </a:lnTo>
                  <a:lnTo>
                    <a:pt x="313" y="823"/>
                  </a:lnTo>
                  <a:lnTo>
                    <a:pt x="315" y="823"/>
                  </a:lnTo>
                  <a:lnTo>
                    <a:pt x="319" y="826"/>
                  </a:lnTo>
                  <a:lnTo>
                    <a:pt x="320" y="827"/>
                  </a:lnTo>
                  <a:lnTo>
                    <a:pt x="321" y="829"/>
                  </a:lnTo>
                  <a:lnTo>
                    <a:pt x="320" y="830"/>
                  </a:lnTo>
                  <a:lnTo>
                    <a:pt x="319" y="832"/>
                  </a:lnTo>
                  <a:lnTo>
                    <a:pt x="316" y="834"/>
                  </a:lnTo>
                  <a:lnTo>
                    <a:pt x="314" y="835"/>
                  </a:lnTo>
                  <a:lnTo>
                    <a:pt x="310" y="836"/>
                  </a:lnTo>
                  <a:lnTo>
                    <a:pt x="306" y="839"/>
                  </a:lnTo>
                  <a:lnTo>
                    <a:pt x="301" y="841"/>
                  </a:lnTo>
                  <a:lnTo>
                    <a:pt x="296" y="842"/>
                  </a:lnTo>
                  <a:lnTo>
                    <a:pt x="294" y="844"/>
                  </a:lnTo>
                  <a:lnTo>
                    <a:pt x="290" y="845"/>
                  </a:lnTo>
                  <a:lnTo>
                    <a:pt x="287" y="845"/>
                  </a:lnTo>
                  <a:lnTo>
                    <a:pt x="284" y="847"/>
                  </a:lnTo>
                  <a:lnTo>
                    <a:pt x="281" y="848"/>
                  </a:lnTo>
                  <a:lnTo>
                    <a:pt x="278" y="849"/>
                  </a:lnTo>
                  <a:lnTo>
                    <a:pt x="275" y="851"/>
                  </a:lnTo>
                  <a:lnTo>
                    <a:pt x="271" y="852"/>
                  </a:lnTo>
                  <a:lnTo>
                    <a:pt x="268" y="853"/>
                  </a:lnTo>
                  <a:lnTo>
                    <a:pt x="264" y="854"/>
                  </a:lnTo>
                  <a:lnTo>
                    <a:pt x="261" y="855"/>
                  </a:lnTo>
                  <a:lnTo>
                    <a:pt x="257" y="857"/>
                  </a:lnTo>
                  <a:lnTo>
                    <a:pt x="254" y="858"/>
                  </a:lnTo>
                  <a:lnTo>
                    <a:pt x="250" y="859"/>
                  </a:lnTo>
                  <a:lnTo>
                    <a:pt x="246" y="860"/>
                  </a:lnTo>
                  <a:lnTo>
                    <a:pt x="243" y="863"/>
                  </a:lnTo>
                  <a:lnTo>
                    <a:pt x="239" y="864"/>
                  </a:lnTo>
                  <a:lnTo>
                    <a:pt x="236" y="865"/>
                  </a:lnTo>
                  <a:lnTo>
                    <a:pt x="231" y="866"/>
                  </a:lnTo>
                  <a:lnTo>
                    <a:pt x="227" y="867"/>
                  </a:lnTo>
                  <a:lnTo>
                    <a:pt x="223" y="870"/>
                  </a:lnTo>
                  <a:lnTo>
                    <a:pt x="219" y="871"/>
                  </a:lnTo>
                  <a:lnTo>
                    <a:pt x="216" y="872"/>
                  </a:lnTo>
                  <a:lnTo>
                    <a:pt x="212" y="874"/>
                  </a:lnTo>
                  <a:lnTo>
                    <a:pt x="207" y="876"/>
                  </a:lnTo>
                  <a:lnTo>
                    <a:pt x="204" y="878"/>
                  </a:lnTo>
                  <a:lnTo>
                    <a:pt x="199" y="879"/>
                  </a:lnTo>
                  <a:lnTo>
                    <a:pt x="195" y="880"/>
                  </a:lnTo>
                  <a:lnTo>
                    <a:pt x="192" y="883"/>
                  </a:lnTo>
                  <a:lnTo>
                    <a:pt x="188" y="885"/>
                  </a:lnTo>
                  <a:lnTo>
                    <a:pt x="184" y="886"/>
                  </a:lnTo>
                  <a:lnTo>
                    <a:pt x="180" y="889"/>
                  </a:lnTo>
                  <a:lnTo>
                    <a:pt x="177" y="890"/>
                  </a:lnTo>
                  <a:lnTo>
                    <a:pt x="173" y="892"/>
                  </a:lnTo>
                  <a:lnTo>
                    <a:pt x="169" y="895"/>
                  </a:lnTo>
                  <a:lnTo>
                    <a:pt x="165" y="897"/>
                  </a:lnTo>
                  <a:lnTo>
                    <a:pt x="161" y="898"/>
                  </a:lnTo>
                  <a:lnTo>
                    <a:pt x="159" y="900"/>
                  </a:lnTo>
                  <a:lnTo>
                    <a:pt x="155" y="903"/>
                  </a:lnTo>
                  <a:lnTo>
                    <a:pt x="152" y="905"/>
                  </a:lnTo>
                  <a:lnTo>
                    <a:pt x="148" y="906"/>
                  </a:lnTo>
                  <a:lnTo>
                    <a:pt x="144" y="909"/>
                  </a:lnTo>
                  <a:lnTo>
                    <a:pt x="142" y="911"/>
                  </a:lnTo>
                  <a:lnTo>
                    <a:pt x="140" y="915"/>
                  </a:lnTo>
                  <a:lnTo>
                    <a:pt x="134" y="919"/>
                  </a:lnTo>
                  <a:lnTo>
                    <a:pt x="129" y="924"/>
                  </a:lnTo>
                  <a:lnTo>
                    <a:pt x="124" y="929"/>
                  </a:lnTo>
                  <a:lnTo>
                    <a:pt x="120" y="934"/>
                  </a:lnTo>
                  <a:lnTo>
                    <a:pt x="116" y="937"/>
                  </a:lnTo>
                  <a:lnTo>
                    <a:pt x="112" y="942"/>
                  </a:lnTo>
                  <a:lnTo>
                    <a:pt x="109" y="946"/>
                  </a:lnTo>
                  <a:lnTo>
                    <a:pt x="107" y="949"/>
                  </a:lnTo>
                  <a:lnTo>
                    <a:pt x="104" y="953"/>
                  </a:lnTo>
                  <a:lnTo>
                    <a:pt x="103" y="956"/>
                  </a:lnTo>
                  <a:lnTo>
                    <a:pt x="101" y="959"/>
                  </a:lnTo>
                  <a:lnTo>
                    <a:pt x="99" y="962"/>
                  </a:lnTo>
                  <a:lnTo>
                    <a:pt x="98" y="965"/>
                  </a:lnTo>
                  <a:lnTo>
                    <a:pt x="98" y="968"/>
                  </a:lnTo>
                  <a:lnTo>
                    <a:pt x="98" y="973"/>
                  </a:lnTo>
                  <a:lnTo>
                    <a:pt x="99" y="978"/>
                  </a:lnTo>
                  <a:lnTo>
                    <a:pt x="101" y="981"/>
                  </a:lnTo>
                  <a:lnTo>
                    <a:pt x="103" y="985"/>
                  </a:lnTo>
                  <a:lnTo>
                    <a:pt x="107" y="988"/>
                  </a:lnTo>
                  <a:lnTo>
                    <a:pt x="111" y="992"/>
                  </a:lnTo>
                  <a:lnTo>
                    <a:pt x="116" y="994"/>
                  </a:lnTo>
                  <a:lnTo>
                    <a:pt x="121" y="998"/>
                  </a:lnTo>
                  <a:lnTo>
                    <a:pt x="123" y="998"/>
                  </a:lnTo>
                  <a:lnTo>
                    <a:pt x="126" y="1000"/>
                  </a:lnTo>
                  <a:lnTo>
                    <a:pt x="129" y="1001"/>
                  </a:lnTo>
                  <a:lnTo>
                    <a:pt x="133" y="1002"/>
                  </a:lnTo>
                  <a:lnTo>
                    <a:pt x="135" y="1004"/>
                  </a:lnTo>
                  <a:lnTo>
                    <a:pt x="139" y="1005"/>
                  </a:lnTo>
                  <a:lnTo>
                    <a:pt x="143" y="1006"/>
                  </a:lnTo>
                  <a:lnTo>
                    <a:pt x="148" y="1007"/>
                  </a:lnTo>
                  <a:lnTo>
                    <a:pt x="150" y="1007"/>
                  </a:lnTo>
                  <a:lnTo>
                    <a:pt x="153" y="1008"/>
                  </a:lnTo>
                  <a:lnTo>
                    <a:pt x="156" y="1008"/>
                  </a:lnTo>
                  <a:lnTo>
                    <a:pt x="160" y="1010"/>
                  </a:lnTo>
                  <a:lnTo>
                    <a:pt x="162" y="1010"/>
                  </a:lnTo>
                  <a:lnTo>
                    <a:pt x="166" y="1011"/>
                  </a:lnTo>
                  <a:lnTo>
                    <a:pt x="169" y="1011"/>
                  </a:lnTo>
                  <a:lnTo>
                    <a:pt x="173" y="1012"/>
                  </a:lnTo>
                  <a:lnTo>
                    <a:pt x="177" y="1012"/>
                  </a:lnTo>
                  <a:lnTo>
                    <a:pt x="179" y="1012"/>
                  </a:lnTo>
                  <a:lnTo>
                    <a:pt x="184" y="1012"/>
                  </a:lnTo>
                  <a:lnTo>
                    <a:pt x="187" y="1013"/>
                  </a:lnTo>
                  <a:lnTo>
                    <a:pt x="191" y="1013"/>
                  </a:lnTo>
                  <a:lnTo>
                    <a:pt x="194" y="1013"/>
                  </a:lnTo>
                  <a:lnTo>
                    <a:pt x="198" y="1014"/>
                  </a:lnTo>
                  <a:lnTo>
                    <a:pt x="203" y="1014"/>
                  </a:lnTo>
                  <a:lnTo>
                    <a:pt x="207" y="1014"/>
                  </a:lnTo>
                  <a:lnTo>
                    <a:pt x="211" y="1016"/>
                  </a:lnTo>
                  <a:lnTo>
                    <a:pt x="214" y="1016"/>
                  </a:lnTo>
                  <a:lnTo>
                    <a:pt x="219" y="1017"/>
                  </a:lnTo>
                  <a:lnTo>
                    <a:pt x="224" y="1017"/>
                  </a:lnTo>
                  <a:lnTo>
                    <a:pt x="227" y="1017"/>
                  </a:lnTo>
                  <a:lnTo>
                    <a:pt x="232" y="1017"/>
                  </a:lnTo>
                  <a:lnTo>
                    <a:pt x="237" y="1018"/>
                  </a:lnTo>
                  <a:lnTo>
                    <a:pt x="241" y="1018"/>
                  </a:lnTo>
                  <a:lnTo>
                    <a:pt x="245" y="1018"/>
                  </a:lnTo>
                  <a:lnTo>
                    <a:pt x="249" y="1018"/>
                  </a:lnTo>
                  <a:lnTo>
                    <a:pt x="254" y="1018"/>
                  </a:lnTo>
                  <a:lnTo>
                    <a:pt x="258" y="1018"/>
                  </a:lnTo>
                  <a:lnTo>
                    <a:pt x="262" y="1018"/>
                  </a:lnTo>
                  <a:lnTo>
                    <a:pt x="267" y="1018"/>
                  </a:lnTo>
                  <a:lnTo>
                    <a:pt x="271" y="1019"/>
                  </a:lnTo>
                  <a:lnTo>
                    <a:pt x="275" y="1019"/>
                  </a:lnTo>
                  <a:lnTo>
                    <a:pt x="280" y="1019"/>
                  </a:lnTo>
                  <a:lnTo>
                    <a:pt x="283" y="1019"/>
                  </a:lnTo>
                  <a:lnTo>
                    <a:pt x="288" y="1019"/>
                  </a:lnTo>
                  <a:lnTo>
                    <a:pt x="292" y="1019"/>
                  </a:lnTo>
                  <a:lnTo>
                    <a:pt x="295" y="1019"/>
                  </a:lnTo>
                  <a:lnTo>
                    <a:pt x="300" y="1019"/>
                  </a:lnTo>
                  <a:lnTo>
                    <a:pt x="305" y="1019"/>
                  </a:lnTo>
                  <a:lnTo>
                    <a:pt x="307" y="1019"/>
                  </a:lnTo>
                  <a:lnTo>
                    <a:pt x="312" y="1019"/>
                  </a:lnTo>
                  <a:lnTo>
                    <a:pt x="314" y="1019"/>
                  </a:lnTo>
                  <a:lnTo>
                    <a:pt x="319" y="1019"/>
                  </a:lnTo>
                  <a:lnTo>
                    <a:pt x="322" y="1019"/>
                  </a:lnTo>
                  <a:lnTo>
                    <a:pt x="326" y="1019"/>
                  </a:lnTo>
                  <a:lnTo>
                    <a:pt x="329" y="1019"/>
                  </a:lnTo>
                  <a:lnTo>
                    <a:pt x="333" y="1019"/>
                  </a:lnTo>
                  <a:lnTo>
                    <a:pt x="335" y="1018"/>
                  </a:lnTo>
                  <a:lnTo>
                    <a:pt x="338" y="1018"/>
                  </a:lnTo>
                  <a:lnTo>
                    <a:pt x="341" y="1018"/>
                  </a:lnTo>
                  <a:lnTo>
                    <a:pt x="345" y="1018"/>
                  </a:lnTo>
                  <a:lnTo>
                    <a:pt x="350" y="1017"/>
                  </a:lnTo>
                  <a:lnTo>
                    <a:pt x="356" y="1017"/>
                  </a:lnTo>
                  <a:lnTo>
                    <a:pt x="359" y="1017"/>
                  </a:lnTo>
                  <a:lnTo>
                    <a:pt x="364" y="1016"/>
                  </a:lnTo>
                  <a:lnTo>
                    <a:pt x="370" y="1016"/>
                  </a:lnTo>
                  <a:lnTo>
                    <a:pt x="375" y="1014"/>
                  </a:lnTo>
                  <a:lnTo>
                    <a:pt x="380" y="1014"/>
                  </a:lnTo>
                  <a:lnTo>
                    <a:pt x="386" y="1013"/>
                  </a:lnTo>
                  <a:lnTo>
                    <a:pt x="389" y="1013"/>
                  </a:lnTo>
                  <a:lnTo>
                    <a:pt x="391" y="1013"/>
                  </a:lnTo>
                  <a:lnTo>
                    <a:pt x="395" y="1013"/>
                  </a:lnTo>
                  <a:lnTo>
                    <a:pt x="397" y="1013"/>
                  </a:lnTo>
                  <a:lnTo>
                    <a:pt x="403" y="1012"/>
                  </a:lnTo>
                  <a:lnTo>
                    <a:pt x="409" y="1012"/>
                  </a:lnTo>
                  <a:lnTo>
                    <a:pt x="411" y="1012"/>
                  </a:lnTo>
                  <a:lnTo>
                    <a:pt x="415" y="1012"/>
                  </a:lnTo>
                  <a:lnTo>
                    <a:pt x="417" y="1012"/>
                  </a:lnTo>
                  <a:lnTo>
                    <a:pt x="421" y="1012"/>
                  </a:lnTo>
                  <a:lnTo>
                    <a:pt x="423" y="1012"/>
                  </a:lnTo>
                  <a:lnTo>
                    <a:pt x="427" y="1012"/>
                  </a:lnTo>
                  <a:lnTo>
                    <a:pt x="429" y="1012"/>
                  </a:lnTo>
                  <a:lnTo>
                    <a:pt x="431" y="1012"/>
                  </a:lnTo>
                  <a:lnTo>
                    <a:pt x="435" y="1012"/>
                  </a:lnTo>
                  <a:lnTo>
                    <a:pt x="437" y="1012"/>
                  </a:lnTo>
                  <a:lnTo>
                    <a:pt x="440" y="1012"/>
                  </a:lnTo>
                  <a:lnTo>
                    <a:pt x="443" y="1012"/>
                  </a:lnTo>
                  <a:lnTo>
                    <a:pt x="448" y="1011"/>
                  </a:lnTo>
                  <a:lnTo>
                    <a:pt x="454" y="1011"/>
                  </a:lnTo>
                  <a:lnTo>
                    <a:pt x="459" y="1011"/>
                  </a:lnTo>
                  <a:lnTo>
                    <a:pt x="463" y="1011"/>
                  </a:lnTo>
                  <a:lnTo>
                    <a:pt x="468" y="1011"/>
                  </a:lnTo>
                  <a:lnTo>
                    <a:pt x="473" y="1012"/>
                  </a:lnTo>
                  <a:lnTo>
                    <a:pt x="476" y="1012"/>
                  </a:lnTo>
                  <a:lnTo>
                    <a:pt x="481" y="1012"/>
                  </a:lnTo>
                  <a:lnTo>
                    <a:pt x="485" y="1012"/>
                  </a:lnTo>
                  <a:lnTo>
                    <a:pt x="488" y="1012"/>
                  </a:lnTo>
                  <a:lnTo>
                    <a:pt x="491" y="1013"/>
                  </a:lnTo>
                  <a:lnTo>
                    <a:pt x="493" y="1013"/>
                  </a:lnTo>
                  <a:lnTo>
                    <a:pt x="498" y="1016"/>
                  </a:lnTo>
                  <a:lnTo>
                    <a:pt x="501" y="1017"/>
                  </a:lnTo>
                  <a:lnTo>
                    <a:pt x="503" y="1019"/>
                  </a:lnTo>
                  <a:lnTo>
                    <a:pt x="506" y="1023"/>
                  </a:lnTo>
                  <a:lnTo>
                    <a:pt x="510" y="1026"/>
                  </a:lnTo>
                  <a:lnTo>
                    <a:pt x="514" y="1031"/>
                  </a:lnTo>
                  <a:lnTo>
                    <a:pt x="519" y="1036"/>
                  </a:lnTo>
                  <a:lnTo>
                    <a:pt x="525" y="1042"/>
                  </a:lnTo>
                  <a:lnTo>
                    <a:pt x="527" y="1044"/>
                  </a:lnTo>
                  <a:lnTo>
                    <a:pt x="531" y="1046"/>
                  </a:lnTo>
                  <a:lnTo>
                    <a:pt x="535" y="1049"/>
                  </a:lnTo>
                  <a:lnTo>
                    <a:pt x="538" y="1052"/>
                  </a:lnTo>
                  <a:lnTo>
                    <a:pt x="542" y="1055"/>
                  </a:lnTo>
                  <a:lnTo>
                    <a:pt x="545" y="1056"/>
                  </a:lnTo>
                  <a:lnTo>
                    <a:pt x="549" y="1058"/>
                  </a:lnTo>
                  <a:lnTo>
                    <a:pt x="554" y="1061"/>
                  </a:lnTo>
                  <a:lnTo>
                    <a:pt x="557" y="1063"/>
                  </a:lnTo>
                  <a:lnTo>
                    <a:pt x="562" y="1065"/>
                  </a:lnTo>
                  <a:lnTo>
                    <a:pt x="567" y="1067"/>
                  </a:lnTo>
                  <a:lnTo>
                    <a:pt x="571" y="1068"/>
                  </a:lnTo>
                  <a:lnTo>
                    <a:pt x="575" y="1069"/>
                  </a:lnTo>
                  <a:lnTo>
                    <a:pt x="581" y="1070"/>
                  </a:lnTo>
                  <a:lnTo>
                    <a:pt x="586" y="1070"/>
                  </a:lnTo>
                  <a:lnTo>
                    <a:pt x="590" y="1071"/>
                  </a:lnTo>
                  <a:lnTo>
                    <a:pt x="595" y="1070"/>
                  </a:lnTo>
                  <a:lnTo>
                    <a:pt x="600" y="1070"/>
                  </a:lnTo>
                  <a:lnTo>
                    <a:pt x="606" y="1069"/>
                  </a:lnTo>
                  <a:lnTo>
                    <a:pt x="612" y="1069"/>
                  </a:lnTo>
                  <a:lnTo>
                    <a:pt x="616" y="1067"/>
                  </a:lnTo>
                  <a:lnTo>
                    <a:pt x="621" y="1065"/>
                  </a:lnTo>
                  <a:lnTo>
                    <a:pt x="625" y="1064"/>
                  </a:lnTo>
                  <a:lnTo>
                    <a:pt x="629" y="1062"/>
                  </a:lnTo>
                  <a:lnTo>
                    <a:pt x="633" y="1061"/>
                  </a:lnTo>
                  <a:lnTo>
                    <a:pt x="638" y="1059"/>
                  </a:lnTo>
                  <a:lnTo>
                    <a:pt x="641" y="1057"/>
                  </a:lnTo>
                  <a:lnTo>
                    <a:pt x="645" y="1056"/>
                  </a:lnTo>
                  <a:lnTo>
                    <a:pt x="647" y="1055"/>
                  </a:lnTo>
                  <a:lnTo>
                    <a:pt x="651" y="1052"/>
                  </a:lnTo>
                  <a:lnTo>
                    <a:pt x="653" y="1051"/>
                  </a:lnTo>
                  <a:lnTo>
                    <a:pt x="656" y="1050"/>
                  </a:lnTo>
                  <a:lnTo>
                    <a:pt x="660" y="1046"/>
                  </a:lnTo>
                  <a:lnTo>
                    <a:pt x="665" y="1044"/>
                  </a:lnTo>
                  <a:lnTo>
                    <a:pt x="670" y="1040"/>
                  </a:lnTo>
                  <a:lnTo>
                    <a:pt x="673" y="1037"/>
                  </a:lnTo>
                  <a:lnTo>
                    <a:pt x="678" y="1035"/>
                  </a:lnTo>
                  <a:lnTo>
                    <a:pt x="684" y="1032"/>
                  </a:lnTo>
                  <a:lnTo>
                    <a:pt x="686" y="1031"/>
                  </a:lnTo>
                  <a:lnTo>
                    <a:pt x="689" y="1029"/>
                  </a:lnTo>
                  <a:lnTo>
                    <a:pt x="692" y="1027"/>
                  </a:lnTo>
                  <a:lnTo>
                    <a:pt x="696" y="1027"/>
                  </a:lnTo>
                  <a:lnTo>
                    <a:pt x="699" y="1025"/>
                  </a:lnTo>
                  <a:lnTo>
                    <a:pt x="703" y="1024"/>
                  </a:lnTo>
                  <a:lnTo>
                    <a:pt x="708" y="1023"/>
                  </a:lnTo>
                  <a:lnTo>
                    <a:pt x="712" y="1023"/>
                  </a:lnTo>
                  <a:lnTo>
                    <a:pt x="716" y="1021"/>
                  </a:lnTo>
                  <a:lnTo>
                    <a:pt x="722" y="1020"/>
                  </a:lnTo>
                  <a:lnTo>
                    <a:pt x="724" y="1019"/>
                  </a:lnTo>
                  <a:lnTo>
                    <a:pt x="727" y="1019"/>
                  </a:lnTo>
                  <a:lnTo>
                    <a:pt x="730" y="1018"/>
                  </a:lnTo>
                  <a:lnTo>
                    <a:pt x="733" y="1018"/>
                  </a:lnTo>
                  <a:lnTo>
                    <a:pt x="735" y="1018"/>
                  </a:lnTo>
                  <a:lnTo>
                    <a:pt x="738" y="1017"/>
                  </a:lnTo>
                  <a:lnTo>
                    <a:pt x="742" y="1017"/>
                  </a:lnTo>
                  <a:lnTo>
                    <a:pt x="744" y="1017"/>
                  </a:lnTo>
                  <a:lnTo>
                    <a:pt x="748" y="1017"/>
                  </a:lnTo>
                  <a:lnTo>
                    <a:pt x="752" y="1016"/>
                  </a:lnTo>
                  <a:lnTo>
                    <a:pt x="755" y="1016"/>
                  </a:lnTo>
                  <a:lnTo>
                    <a:pt x="760" y="1016"/>
                  </a:lnTo>
                  <a:lnTo>
                    <a:pt x="762" y="1016"/>
                  </a:lnTo>
                  <a:lnTo>
                    <a:pt x="766" y="1014"/>
                  </a:lnTo>
                  <a:lnTo>
                    <a:pt x="769" y="1014"/>
                  </a:lnTo>
                  <a:lnTo>
                    <a:pt x="774" y="1014"/>
                  </a:lnTo>
                  <a:lnTo>
                    <a:pt x="778" y="1013"/>
                  </a:lnTo>
                  <a:lnTo>
                    <a:pt x="781" y="1013"/>
                  </a:lnTo>
                  <a:lnTo>
                    <a:pt x="785" y="1013"/>
                  </a:lnTo>
                  <a:lnTo>
                    <a:pt x="789" y="1013"/>
                  </a:lnTo>
                  <a:lnTo>
                    <a:pt x="793" y="1012"/>
                  </a:lnTo>
                  <a:lnTo>
                    <a:pt x="798" y="1012"/>
                  </a:lnTo>
                  <a:lnTo>
                    <a:pt x="801" y="1012"/>
                  </a:lnTo>
                  <a:lnTo>
                    <a:pt x="806" y="1012"/>
                  </a:lnTo>
                  <a:lnTo>
                    <a:pt x="810" y="1011"/>
                  </a:lnTo>
                  <a:lnTo>
                    <a:pt x="814" y="1011"/>
                  </a:lnTo>
                  <a:lnTo>
                    <a:pt x="818" y="1011"/>
                  </a:lnTo>
                  <a:lnTo>
                    <a:pt x="823" y="1011"/>
                  </a:lnTo>
                  <a:lnTo>
                    <a:pt x="826" y="1010"/>
                  </a:lnTo>
                  <a:lnTo>
                    <a:pt x="831" y="1010"/>
                  </a:lnTo>
                  <a:lnTo>
                    <a:pt x="836" y="1008"/>
                  </a:lnTo>
                  <a:lnTo>
                    <a:pt x="840" y="1008"/>
                  </a:lnTo>
                  <a:lnTo>
                    <a:pt x="844" y="1007"/>
                  </a:lnTo>
                  <a:lnTo>
                    <a:pt x="849" y="1007"/>
                  </a:lnTo>
                  <a:lnTo>
                    <a:pt x="854" y="1006"/>
                  </a:lnTo>
                  <a:lnTo>
                    <a:pt x="858" y="1006"/>
                  </a:lnTo>
                  <a:lnTo>
                    <a:pt x="862" y="1005"/>
                  </a:lnTo>
                  <a:lnTo>
                    <a:pt x="867" y="1005"/>
                  </a:lnTo>
                  <a:lnTo>
                    <a:pt x="870" y="1004"/>
                  </a:lnTo>
                  <a:lnTo>
                    <a:pt x="876" y="1004"/>
                  </a:lnTo>
                  <a:lnTo>
                    <a:pt x="880" y="1002"/>
                  </a:lnTo>
                  <a:lnTo>
                    <a:pt x="884" y="1002"/>
                  </a:lnTo>
                  <a:lnTo>
                    <a:pt x="889" y="1001"/>
                  </a:lnTo>
                  <a:lnTo>
                    <a:pt x="894" y="1001"/>
                  </a:lnTo>
                  <a:lnTo>
                    <a:pt x="899" y="1000"/>
                  </a:lnTo>
                  <a:lnTo>
                    <a:pt x="902" y="999"/>
                  </a:lnTo>
                  <a:lnTo>
                    <a:pt x="907" y="998"/>
                  </a:lnTo>
                  <a:lnTo>
                    <a:pt x="910" y="998"/>
                  </a:lnTo>
                  <a:lnTo>
                    <a:pt x="915" y="997"/>
                  </a:lnTo>
                  <a:lnTo>
                    <a:pt x="919" y="995"/>
                  </a:lnTo>
                  <a:lnTo>
                    <a:pt x="923" y="994"/>
                  </a:lnTo>
                  <a:lnTo>
                    <a:pt x="928" y="993"/>
                  </a:lnTo>
                  <a:lnTo>
                    <a:pt x="932" y="992"/>
                  </a:lnTo>
                  <a:lnTo>
                    <a:pt x="936" y="991"/>
                  </a:lnTo>
                  <a:lnTo>
                    <a:pt x="940" y="989"/>
                  </a:lnTo>
                  <a:lnTo>
                    <a:pt x="945" y="988"/>
                  </a:lnTo>
                  <a:lnTo>
                    <a:pt x="948" y="987"/>
                  </a:lnTo>
                  <a:lnTo>
                    <a:pt x="953" y="986"/>
                  </a:lnTo>
                  <a:lnTo>
                    <a:pt x="958" y="985"/>
                  </a:lnTo>
                  <a:lnTo>
                    <a:pt x="961" y="983"/>
                  </a:lnTo>
                  <a:lnTo>
                    <a:pt x="965" y="982"/>
                  </a:lnTo>
                  <a:lnTo>
                    <a:pt x="969" y="980"/>
                  </a:lnTo>
                  <a:lnTo>
                    <a:pt x="972" y="979"/>
                  </a:lnTo>
                  <a:lnTo>
                    <a:pt x="976" y="978"/>
                  </a:lnTo>
                  <a:lnTo>
                    <a:pt x="979" y="975"/>
                  </a:lnTo>
                  <a:lnTo>
                    <a:pt x="983" y="974"/>
                  </a:lnTo>
                  <a:lnTo>
                    <a:pt x="986" y="973"/>
                  </a:lnTo>
                  <a:lnTo>
                    <a:pt x="990" y="972"/>
                  </a:lnTo>
                  <a:lnTo>
                    <a:pt x="992" y="970"/>
                  </a:lnTo>
                  <a:lnTo>
                    <a:pt x="996" y="968"/>
                  </a:lnTo>
                  <a:lnTo>
                    <a:pt x="999" y="968"/>
                  </a:lnTo>
                  <a:lnTo>
                    <a:pt x="1002" y="967"/>
                  </a:lnTo>
                  <a:lnTo>
                    <a:pt x="1005" y="965"/>
                  </a:lnTo>
                  <a:lnTo>
                    <a:pt x="1008" y="963"/>
                  </a:lnTo>
                  <a:lnTo>
                    <a:pt x="1011" y="963"/>
                  </a:lnTo>
                  <a:lnTo>
                    <a:pt x="1014" y="962"/>
                  </a:lnTo>
                  <a:lnTo>
                    <a:pt x="1018" y="959"/>
                  </a:lnTo>
                  <a:lnTo>
                    <a:pt x="1023" y="956"/>
                  </a:lnTo>
                  <a:lnTo>
                    <a:pt x="1028" y="954"/>
                  </a:lnTo>
                  <a:lnTo>
                    <a:pt x="1033" y="951"/>
                  </a:lnTo>
                  <a:lnTo>
                    <a:pt x="1036" y="949"/>
                  </a:lnTo>
                  <a:lnTo>
                    <a:pt x="1040" y="947"/>
                  </a:lnTo>
                  <a:lnTo>
                    <a:pt x="1043" y="944"/>
                  </a:lnTo>
                  <a:lnTo>
                    <a:pt x="1047" y="943"/>
                  </a:lnTo>
                  <a:lnTo>
                    <a:pt x="1050" y="940"/>
                  </a:lnTo>
                  <a:lnTo>
                    <a:pt x="1053" y="937"/>
                  </a:lnTo>
                  <a:lnTo>
                    <a:pt x="1054" y="935"/>
                  </a:lnTo>
                  <a:lnTo>
                    <a:pt x="1057" y="932"/>
                  </a:lnTo>
                  <a:lnTo>
                    <a:pt x="1061" y="928"/>
                  </a:lnTo>
                  <a:lnTo>
                    <a:pt x="1065" y="923"/>
                  </a:lnTo>
                  <a:lnTo>
                    <a:pt x="1066" y="918"/>
                  </a:lnTo>
                  <a:lnTo>
                    <a:pt x="1068" y="914"/>
                  </a:lnTo>
                  <a:lnTo>
                    <a:pt x="1068" y="908"/>
                  </a:lnTo>
                  <a:lnTo>
                    <a:pt x="1069" y="902"/>
                  </a:lnTo>
                  <a:lnTo>
                    <a:pt x="1068" y="898"/>
                  </a:lnTo>
                  <a:lnTo>
                    <a:pt x="1067" y="895"/>
                  </a:lnTo>
                  <a:lnTo>
                    <a:pt x="1066" y="892"/>
                  </a:lnTo>
                  <a:lnTo>
                    <a:pt x="1065" y="889"/>
                  </a:lnTo>
                  <a:lnTo>
                    <a:pt x="1063" y="885"/>
                  </a:lnTo>
                  <a:lnTo>
                    <a:pt x="1061" y="881"/>
                  </a:lnTo>
                  <a:lnTo>
                    <a:pt x="1059" y="877"/>
                  </a:lnTo>
                  <a:lnTo>
                    <a:pt x="1056" y="874"/>
                  </a:lnTo>
                  <a:lnTo>
                    <a:pt x="1054" y="870"/>
                  </a:lnTo>
                  <a:lnTo>
                    <a:pt x="1050" y="866"/>
                  </a:lnTo>
                  <a:lnTo>
                    <a:pt x="1046" y="861"/>
                  </a:lnTo>
                  <a:lnTo>
                    <a:pt x="1042" y="858"/>
                  </a:lnTo>
                  <a:lnTo>
                    <a:pt x="1037" y="854"/>
                  </a:lnTo>
                  <a:lnTo>
                    <a:pt x="1034" y="851"/>
                  </a:lnTo>
                  <a:lnTo>
                    <a:pt x="1028" y="846"/>
                  </a:lnTo>
                  <a:lnTo>
                    <a:pt x="1023" y="842"/>
                  </a:lnTo>
                  <a:lnTo>
                    <a:pt x="1019" y="841"/>
                  </a:lnTo>
                  <a:lnTo>
                    <a:pt x="1016" y="839"/>
                  </a:lnTo>
                  <a:lnTo>
                    <a:pt x="1014" y="836"/>
                  </a:lnTo>
                  <a:lnTo>
                    <a:pt x="1010" y="835"/>
                  </a:lnTo>
                  <a:lnTo>
                    <a:pt x="1006" y="833"/>
                  </a:lnTo>
                  <a:lnTo>
                    <a:pt x="1003" y="830"/>
                  </a:lnTo>
                  <a:lnTo>
                    <a:pt x="999" y="829"/>
                  </a:lnTo>
                  <a:lnTo>
                    <a:pt x="997" y="827"/>
                  </a:lnTo>
                  <a:lnTo>
                    <a:pt x="992" y="826"/>
                  </a:lnTo>
                  <a:lnTo>
                    <a:pt x="989" y="823"/>
                  </a:lnTo>
                  <a:lnTo>
                    <a:pt x="984" y="821"/>
                  </a:lnTo>
                  <a:lnTo>
                    <a:pt x="980" y="820"/>
                  </a:lnTo>
                  <a:lnTo>
                    <a:pt x="977" y="819"/>
                  </a:lnTo>
                  <a:lnTo>
                    <a:pt x="972" y="816"/>
                  </a:lnTo>
                  <a:lnTo>
                    <a:pt x="967" y="815"/>
                  </a:lnTo>
                  <a:lnTo>
                    <a:pt x="964" y="814"/>
                  </a:lnTo>
                  <a:lnTo>
                    <a:pt x="959" y="811"/>
                  </a:lnTo>
                  <a:lnTo>
                    <a:pt x="954" y="810"/>
                  </a:lnTo>
                  <a:lnTo>
                    <a:pt x="950" y="809"/>
                  </a:lnTo>
                  <a:lnTo>
                    <a:pt x="945" y="807"/>
                  </a:lnTo>
                  <a:lnTo>
                    <a:pt x="939" y="806"/>
                  </a:lnTo>
                  <a:lnTo>
                    <a:pt x="934" y="804"/>
                  </a:lnTo>
                  <a:lnTo>
                    <a:pt x="928" y="803"/>
                  </a:lnTo>
                  <a:lnTo>
                    <a:pt x="923" y="802"/>
                  </a:lnTo>
                  <a:lnTo>
                    <a:pt x="919" y="801"/>
                  </a:lnTo>
                  <a:lnTo>
                    <a:pt x="913" y="800"/>
                  </a:lnTo>
                  <a:lnTo>
                    <a:pt x="907" y="798"/>
                  </a:lnTo>
                  <a:lnTo>
                    <a:pt x="902" y="797"/>
                  </a:lnTo>
                  <a:lnTo>
                    <a:pt x="895" y="797"/>
                  </a:lnTo>
                  <a:lnTo>
                    <a:pt x="890" y="796"/>
                  </a:lnTo>
                  <a:lnTo>
                    <a:pt x="884" y="795"/>
                  </a:lnTo>
                  <a:lnTo>
                    <a:pt x="878" y="795"/>
                  </a:lnTo>
                  <a:lnTo>
                    <a:pt x="871" y="794"/>
                  </a:lnTo>
                  <a:lnTo>
                    <a:pt x="865" y="793"/>
                  </a:lnTo>
                  <a:lnTo>
                    <a:pt x="859" y="793"/>
                  </a:lnTo>
                  <a:lnTo>
                    <a:pt x="854" y="791"/>
                  </a:lnTo>
                  <a:lnTo>
                    <a:pt x="848" y="790"/>
                  </a:lnTo>
                  <a:lnTo>
                    <a:pt x="843" y="790"/>
                  </a:lnTo>
                  <a:lnTo>
                    <a:pt x="837" y="789"/>
                  </a:lnTo>
                  <a:lnTo>
                    <a:pt x="832" y="789"/>
                  </a:lnTo>
                  <a:lnTo>
                    <a:pt x="827" y="789"/>
                  </a:lnTo>
                  <a:lnTo>
                    <a:pt x="823" y="788"/>
                  </a:lnTo>
                  <a:lnTo>
                    <a:pt x="818" y="788"/>
                  </a:lnTo>
                  <a:lnTo>
                    <a:pt x="813" y="788"/>
                  </a:lnTo>
                  <a:lnTo>
                    <a:pt x="808" y="788"/>
                  </a:lnTo>
                  <a:lnTo>
                    <a:pt x="805" y="787"/>
                  </a:lnTo>
                  <a:lnTo>
                    <a:pt x="800" y="787"/>
                  </a:lnTo>
                  <a:lnTo>
                    <a:pt x="798" y="787"/>
                  </a:lnTo>
                  <a:lnTo>
                    <a:pt x="793" y="787"/>
                  </a:lnTo>
                  <a:lnTo>
                    <a:pt x="789" y="785"/>
                  </a:lnTo>
                  <a:lnTo>
                    <a:pt x="785" y="785"/>
                  </a:lnTo>
                  <a:lnTo>
                    <a:pt x="782" y="785"/>
                  </a:lnTo>
                  <a:lnTo>
                    <a:pt x="779" y="784"/>
                  </a:lnTo>
                  <a:lnTo>
                    <a:pt x="775" y="784"/>
                  </a:lnTo>
                  <a:lnTo>
                    <a:pt x="772" y="784"/>
                  </a:lnTo>
                  <a:lnTo>
                    <a:pt x="769" y="784"/>
                  </a:lnTo>
                  <a:lnTo>
                    <a:pt x="766" y="783"/>
                  </a:lnTo>
                  <a:lnTo>
                    <a:pt x="763" y="783"/>
                  </a:lnTo>
                  <a:lnTo>
                    <a:pt x="760" y="783"/>
                  </a:lnTo>
                  <a:lnTo>
                    <a:pt x="757" y="783"/>
                  </a:lnTo>
                  <a:lnTo>
                    <a:pt x="753" y="782"/>
                  </a:lnTo>
                  <a:lnTo>
                    <a:pt x="748" y="782"/>
                  </a:lnTo>
                  <a:lnTo>
                    <a:pt x="743" y="781"/>
                  </a:lnTo>
                  <a:lnTo>
                    <a:pt x="738" y="779"/>
                  </a:lnTo>
                  <a:lnTo>
                    <a:pt x="735" y="778"/>
                  </a:lnTo>
                  <a:lnTo>
                    <a:pt x="731" y="777"/>
                  </a:lnTo>
                  <a:lnTo>
                    <a:pt x="727" y="776"/>
                  </a:lnTo>
                  <a:lnTo>
                    <a:pt x="724" y="774"/>
                  </a:lnTo>
                  <a:lnTo>
                    <a:pt x="721" y="772"/>
                  </a:lnTo>
                  <a:lnTo>
                    <a:pt x="717" y="771"/>
                  </a:lnTo>
                  <a:lnTo>
                    <a:pt x="715" y="768"/>
                  </a:lnTo>
                  <a:lnTo>
                    <a:pt x="711" y="765"/>
                  </a:lnTo>
                  <a:lnTo>
                    <a:pt x="709" y="763"/>
                  </a:lnTo>
                  <a:lnTo>
                    <a:pt x="706" y="759"/>
                  </a:lnTo>
                  <a:lnTo>
                    <a:pt x="703" y="756"/>
                  </a:lnTo>
                  <a:lnTo>
                    <a:pt x="701" y="752"/>
                  </a:lnTo>
                  <a:lnTo>
                    <a:pt x="697" y="749"/>
                  </a:lnTo>
                  <a:lnTo>
                    <a:pt x="695" y="744"/>
                  </a:lnTo>
                  <a:lnTo>
                    <a:pt x="691" y="738"/>
                  </a:lnTo>
                  <a:lnTo>
                    <a:pt x="689" y="733"/>
                  </a:lnTo>
                  <a:lnTo>
                    <a:pt x="685" y="728"/>
                  </a:lnTo>
                  <a:lnTo>
                    <a:pt x="683" y="724"/>
                  </a:lnTo>
                  <a:lnTo>
                    <a:pt x="679" y="719"/>
                  </a:lnTo>
                  <a:lnTo>
                    <a:pt x="677" y="715"/>
                  </a:lnTo>
                  <a:lnTo>
                    <a:pt x="674" y="711"/>
                  </a:lnTo>
                  <a:lnTo>
                    <a:pt x="672" y="706"/>
                  </a:lnTo>
                  <a:lnTo>
                    <a:pt x="670" y="701"/>
                  </a:lnTo>
                  <a:lnTo>
                    <a:pt x="667" y="698"/>
                  </a:lnTo>
                  <a:lnTo>
                    <a:pt x="665" y="693"/>
                  </a:lnTo>
                  <a:lnTo>
                    <a:pt x="663" y="689"/>
                  </a:lnTo>
                  <a:lnTo>
                    <a:pt x="660" y="685"/>
                  </a:lnTo>
                  <a:lnTo>
                    <a:pt x="659" y="681"/>
                  </a:lnTo>
                  <a:lnTo>
                    <a:pt x="658" y="676"/>
                  </a:lnTo>
                  <a:lnTo>
                    <a:pt x="656" y="673"/>
                  </a:lnTo>
                  <a:lnTo>
                    <a:pt x="654" y="669"/>
                  </a:lnTo>
                  <a:lnTo>
                    <a:pt x="652" y="664"/>
                  </a:lnTo>
                  <a:lnTo>
                    <a:pt x="651" y="661"/>
                  </a:lnTo>
                  <a:lnTo>
                    <a:pt x="651" y="657"/>
                  </a:lnTo>
                  <a:lnTo>
                    <a:pt x="650" y="654"/>
                  </a:lnTo>
                  <a:lnTo>
                    <a:pt x="648" y="650"/>
                  </a:lnTo>
                  <a:lnTo>
                    <a:pt x="648" y="647"/>
                  </a:lnTo>
                  <a:lnTo>
                    <a:pt x="648" y="644"/>
                  </a:lnTo>
                  <a:lnTo>
                    <a:pt x="648" y="641"/>
                  </a:lnTo>
                  <a:lnTo>
                    <a:pt x="648" y="637"/>
                  </a:lnTo>
                  <a:lnTo>
                    <a:pt x="648" y="634"/>
                  </a:lnTo>
                  <a:lnTo>
                    <a:pt x="650" y="631"/>
                  </a:lnTo>
                  <a:lnTo>
                    <a:pt x="651" y="628"/>
                  </a:lnTo>
                  <a:lnTo>
                    <a:pt x="652" y="625"/>
                  </a:lnTo>
                  <a:lnTo>
                    <a:pt x="653" y="622"/>
                  </a:lnTo>
                  <a:lnTo>
                    <a:pt x="656" y="621"/>
                  </a:lnTo>
                  <a:lnTo>
                    <a:pt x="657" y="617"/>
                  </a:lnTo>
                  <a:lnTo>
                    <a:pt x="658" y="613"/>
                  </a:lnTo>
                  <a:lnTo>
                    <a:pt x="660" y="610"/>
                  </a:lnTo>
                  <a:lnTo>
                    <a:pt x="663" y="606"/>
                  </a:lnTo>
                  <a:lnTo>
                    <a:pt x="664" y="602"/>
                  </a:lnTo>
                  <a:lnTo>
                    <a:pt x="667" y="598"/>
                  </a:lnTo>
                  <a:lnTo>
                    <a:pt x="669" y="594"/>
                  </a:lnTo>
                  <a:lnTo>
                    <a:pt x="672" y="590"/>
                  </a:lnTo>
                  <a:lnTo>
                    <a:pt x="674" y="585"/>
                  </a:lnTo>
                  <a:lnTo>
                    <a:pt x="677" y="580"/>
                  </a:lnTo>
                  <a:lnTo>
                    <a:pt x="679" y="575"/>
                  </a:lnTo>
                  <a:lnTo>
                    <a:pt x="683" y="571"/>
                  </a:lnTo>
                  <a:lnTo>
                    <a:pt x="684" y="565"/>
                  </a:lnTo>
                  <a:lnTo>
                    <a:pt x="686" y="560"/>
                  </a:lnTo>
                  <a:lnTo>
                    <a:pt x="690" y="554"/>
                  </a:lnTo>
                  <a:lnTo>
                    <a:pt x="692" y="549"/>
                  </a:lnTo>
                  <a:lnTo>
                    <a:pt x="695" y="543"/>
                  </a:lnTo>
                  <a:lnTo>
                    <a:pt x="697" y="537"/>
                  </a:lnTo>
                  <a:lnTo>
                    <a:pt x="698" y="533"/>
                  </a:lnTo>
                  <a:lnTo>
                    <a:pt x="701" y="528"/>
                  </a:lnTo>
                  <a:lnTo>
                    <a:pt x="702" y="522"/>
                  </a:lnTo>
                  <a:lnTo>
                    <a:pt x="703" y="516"/>
                  </a:lnTo>
                  <a:lnTo>
                    <a:pt x="704" y="510"/>
                  </a:lnTo>
                  <a:lnTo>
                    <a:pt x="705" y="505"/>
                  </a:lnTo>
                  <a:lnTo>
                    <a:pt x="706" y="501"/>
                  </a:lnTo>
                  <a:lnTo>
                    <a:pt x="706" y="495"/>
                  </a:lnTo>
                  <a:lnTo>
                    <a:pt x="706" y="490"/>
                  </a:lnTo>
                  <a:lnTo>
                    <a:pt x="706" y="485"/>
                  </a:lnTo>
                  <a:lnTo>
                    <a:pt x="706" y="481"/>
                  </a:lnTo>
                  <a:lnTo>
                    <a:pt x="705" y="477"/>
                  </a:lnTo>
                  <a:lnTo>
                    <a:pt x="704" y="472"/>
                  </a:lnTo>
                  <a:lnTo>
                    <a:pt x="703" y="470"/>
                  </a:lnTo>
                  <a:lnTo>
                    <a:pt x="701" y="465"/>
                  </a:lnTo>
                  <a:lnTo>
                    <a:pt x="699" y="462"/>
                  </a:lnTo>
                  <a:lnTo>
                    <a:pt x="697" y="458"/>
                  </a:lnTo>
                  <a:lnTo>
                    <a:pt x="697" y="454"/>
                  </a:lnTo>
                  <a:lnTo>
                    <a:pt x="695" y="451"/>
                  </a:lnTo>
                  <a:lnTo>
                    <a:pt x="693" y="447"/>
                  </a:lnTo>
                  <a:lnTo>
                    <a:pt x="692" y="445"/>
                  </a:lnTo>
                  <a:lnTo>
                    <a:pt x="692" y="441"/>
                  </a:lnTo>
                  <a:lnTo>
                    <a:pt x="691" y="438"/>
                  </a:lnTo>
                  <a:lnTo>
                    <a:pt x="691" y="434"/>
                  </a:lnTo>
                  <a:lnTo>
                    <a:pt x="690" y="431"/>
                  </a:lnTo>
                  <a:lnTo>
                    <a:pt x="690" y="428"/>
                  </a:lnTo>
                  <a:lnTo>
                    <a:pt x="690" y="425"/>
                  </a:lnTo>
                  <a:lnTo>
                    <a:pt x="690" y="421"/>
                  </a:lnTo>
                  <a:lnTo>
                    <a:pt x="690" y="418"/>
                  </a:lnTo>
                  <a:lnTo>
                    <a:pt x="690" y="415"/>
                  </a:lnTo>
                  <a:lnTo>
                    <a:pt x="690" y="411"/>
                  </a:lnTo>
                  <a:lnTo>
                    <a:pt x="690" y="407"/>
                  </a:lnTo>
                  <a:lnTo>
                    <a:pt x="690" y="403"/>
                  </a:lnTo>
                  <a:lnTo>
                    <a:pt x="691" y="400"/>
                  </a:lnTo>
                  <a:lnTo>
                    <a:pt x="691" y="395"/>
                  </a:lnTo>
                  <a:lnTo>
                    <a:pt x="691" y="390"/>
                  </a:lnTo>
                  <a:lnTo>
                    <a:pt x="692" y="387"/>
                  </a:lnTo>
                  <a:lnTo>
                    <a:pt x="693" y="382"/>
                  </a:lnTo>
                  <a:lnTo>
                    <a:pt x="693" y="376"/>
                  </a:lnTo>
                  <a:lnTo>
                    <a:pt x="695" y="371"/>
                  </a:lnTo>
                  <a:lnTo>
                    <a:pt x="695" y="367"/>
                  </a:lnTo>
                  <a:lnTo>
                    <a:pt x="696" y="361"/>
                  </a:lnTo>
                  <a:lnTo>
                    <a:pt x="696" y="357"/>
                  </a:lnTo>
                  <a:lnTo>
                    <a:pt x="697" y="355"/>
                  </a:lnTo>
                  <a:lnTo>
                    <a:pt x="697" y="351"/>
                  </a:lnTo>
                  <a:lnTo>
                    <a:pt x="698" y="349"/>
                  </a:lnTo>
                  <a:lnTo>
                    <a:pt x="698" y="347"/>
                  </a:lnTo>
                  <a:lnTo>
                    <a:pt x="699" y="343"/>
                  </a:lnTo>
                  <a:lnTo>
                    <a:pt x="699" y="339"/>
                  </a:lnTo>
                  <a:lnTo>
                    <a:pt x="701" y="337"/>
                  </a:lnTo>
                  <a:lnTo>
                    <a:pt x="701" y="332"/>
                  </a:lnTo>
                  <a:lnTo>
                    <a:pt x="702" y="329"/>
                  </a:lnTo>
                  <a:lnTo>
                    <a:pt x="702" y="325"/>
                  </a:lnTo>
                  <a:lnTo>
                    <a:pt x="702" y="323"/>
                  </a:lnTo>
                  <a:lnTo>
                    <a:pt x="703" y="318"/>
                  </a:lnTo>
                  <a:lnTo>
                    <a:pt x="703" y="314"/>
                  </a:lnTo>
                  <a:lnTo>
                    <a:pt x="704" y="311"/>
                  </a:lnTo>
                  <a:lnTo>
                    <a:pt x="705" y="307"/>
                  </a:lnTo>
                  <a:lnTo>
                    <a:pt x="705" y="303"/>
                  </a:lnTo>
                  <a:lnTo>
                    <a:pt x="706" y="298"/>
                  </a:lnTo>
                  <a:lnTo>
                    <a:pt x="706" y="294"/>
                  </a:lnTo>
                  <a:lnTo>
                    <a:pt x="708" y="291"/>
                  </a:lnTo>
                  <a:lnTo>
                    <a:pt x="708" y="286"/>
                  </a:lnTo>
                  <a:lnTo>
                    <a:pt x="709" y="282"/>
                  </a:lnTo>
                  <a:lnTo>
                    <a:pt x="709" y="278"/>
                  </a:lnTo>
                  <a:lnTo>
                    <a:pt x="710" y="273"/>
                  </a:lnTo>
                  <a:lnTo>
                    <a:pt x="710" y="268"/>
                  </a:lnTo>
                  <a:lnTo>
                    <a:pt x="710" y="265"/>
                  </a:lnTo>
                  <a:lnTo>
                    <a:pt x="711" y="260"/>
                  </a:lnTo>
                  <a:lnTo>
                    <a:pt x="712" y="255"/>
                  </a:lnTo>
                  <a:lnTo>
                    <a:pt x="712" y="250"/>
                  </a:lnTo>
                  <a:lnTo>
                    <a:pt x="712" y="247"/>
                  </a:lnTo>
                  <a:lnTo>
                    <a:pt x="714" y="242"/>
                  </a:lnTo>
                  <a:lnTo>
                    <a:pt x="715" y="237"/>
                  </a:lnTo>
                  <a:lnTo>
                    <a:pt x="715" y="233"/>
                  </a:lnTo>
                  <a:lnTo>
                    <a:pt x="715" y="228"/>
                  </a:lnTo>
                  <a:lnTo>
                    <a:pt x="716" y="223"/>
                  </a:lnTo>
                  <a:lnTo>
                    <a:pt x="716" y="220"/>
                  </a:lnTo>
                  <a:lnTo>
                    <a:pt x="716" y="215"/>
                  </a:lnTo>
                  <a:lnTo>
                    <a:pt x="717" y="210"/>
                  </a:lnTo>
                  <a:lnTo>
                    <a:pt x="717" y="204"/>
                  </a:lnTo>
                  <a:lnTo>
                    <a:pt x="718" y="201"/>
                  </a:lnTo>
                  <a:lnTo>
                    <a:pt x="718" y="196"/>
                  </a:lnTo>
                  <a:lnTo>
                    <a:pt x="718" y="191"/>
                  </a:lnTo>
                  <a:lnTo>
                    <a:pt x="718" y="186"/>
                  </a:lnTo>
                  <a:lnTo>
                    <a:pt x="718" y="182"/>
                  </a:lnTo>
                  <a:lnTo>
                    <a:pt x="718" y="177"/>
                  </a:lnTo>
                  <a:lnTo>
                    <a:pt x="718" y="172"/>
                  </a:lnTo>
                  <a:lnTo>
                    <a:pt x="718" y="167"/>
                  </a:lnTo>
                  <a:lnTo>
                    <a:pt x="720" y="163"/>
                  </a:lnTo>
                  <a:lnTo>
                    <a:pt x="720" y="158"/>
                  </a:lnTo>
                  <a:lnTo>
                    <a:pt x="720" y="153"/>
                  </a:lnTo>
                  <a:lnTo>
                    <a:pt x="720" y="148"/>
                  </a:lnTo>
                  <a:lnTo>
                    <a:pt x="720" y="145"/>
                  </a:lnTo>
                  <a:lnTo>
                    <a:pt x="720" y="140"/>
                  </a:lnTo>
                  <a:lnTo>
                    <a:pt x="720" y="135"/>
                  </a:lnTo>
                  <a:lnTo>
                    <a:pt x="720" y="132"/>
                  </a:lnTo>
                  <a:lnTo>
                    <a:pt x="720" y="127"/>
                  </a:lnTo>
                  <a:lnTo>
                    <a:pt x="718" y="122"/>
                  </a:lnTo>
                  <a:lnTo>
                    <a:pt x="718" y="118"/>
                  </a:lnTo>
                  <a:lnTo>
                    <a:pt x="717" y="114"/>
                  </a:lnTo>
                  <a:lnTo>
                    <a:pt x="717" y="109"/>
                  </a:lnTo>
                  <a:lnTo>
                    <a:pt x="716" y="106"/>
                  </a:lnTo>
                  <a:lnTo>
                    <a:pt x="716" y="102"/>
                  </a:lnTo>
                  <a:lnTo>
                    <a:pt x="716" y="97"/>
                  </a:lnTo>
                  <a:lnTo>
                    <a:pt x="715" y="94"/>
                  </a:lnTo>
                  <a:lnTo>
                    <a:pt x="714" y="90"/>
                  </a:lnTo>
                  <a:lnTo>
                    <a:pt x="714" y="87"/>
                  </a:lnTo>
                  <a:lnTo>
                    <a:pt x="712" y="82"/>
                  </a:lnTo>
                  <a:lnTo>
                    <a:pt x="711" y="80"/>
                  </a:lnTo>
                  <a:lnTo>
                    <a:pt x="710" y="76"/>
                  </a:lnTo>
                  <a:lnTo>
                    <a:pt x="710" y="72"/>
                  </a:lnTo>
                  <a:lnTo>
                    <a:pt x="709" y="69"/>
                  </a:lnTo>
                  <a:lnTo>
                    <a:pt x="708" y="67"/>
                  </a:lnTo>
                  <a:lnTo>
                    <a:pt x="706" y="63"/>
                  </a:lnTo>
                  <a:lnTo>
                    <a:pt x="704" y="59"/>
                  </a:lnTo>
                  <a:lnTo>
                    <a:pt x="703" y="56"/>
                  </a:lnTo>
                  <a:lnTo>
                    <a:pt x="702" y="54"/>
                  </a:lnTo>
                  <a:lnTo>
                    <a:pt x="697" y="48"/>
                  </a:lnTo>
                  <a:lnTo>
                    <a:pt x="692" y="42"/>
                  </a:lnTo>
                  <a:lnTo>
                    <a:pt x="688" y="36"/>
                  </a:lnTo>
                  <a:lnTo>
                    <a:pt x="683" y="31"/>
                  </a:lnTo>
                  <a:lnTo>
                    <a:pt x="679" y="29"/>
                  </a:lnTo>
                  <a:lnTo>
                    <a:pt x="676" y="26"/>
                  </a:lnTo>
                  <a:lnTo>
                    <a:pt x="672" y="24"/>
                  </a:lnTo>
                  <a:lnTo>
                    <a:pt x="670" y="23"/>
                  </a:lnTo>
                  <a:lnTo>
                    <a:pt x="666" y="20"/>
                  </a:lnTo>
                  <a:lnTo>
                    <a:pt x="663" y="18"/>
                  </a:lnTo>
                  <a:lnTo>
                    <a:pt x="659" y="17"/>
                  </a:lnTo>
                  <a:lnTo>
                    <a:pt x="656" y="14"/>
                  </a:lnTo>
                  <a:lnTo>
                    <a:pt x="651" y="13"/>
                  </a:lnTo>
                  <a:lnTo>
                    <a:pt x="647" y="11"/>
                  </a:lnTo>
                  <a:lnTo>
                    <a:pt x="644" y="10"/>
                  </a:lnTo>
                  <a:lnTo>
                    <a:pt x="639" y="10"/>
                  </a:lnTo>
                  <a:lnTo>
                    <a:pt x="635" y="7"/>
                  </a:lnTo>
                  <a:lnTo>
                    <a:pt x="631" y="6"/>
                  </a:lnTo>
                  <a:lnTo>
                    <a:pt x="627" y="5"/>
                  </a:lnTo>
                  <a:lnTo>
                    <a:pt x="622" y="5"/>
                  </a:lnTo>
                  <a:lnTo>
                    <a:pt x="618" y="3"/>
                  </a:lnTo>
                  <a:lnTo>
                    <a:pt x="614" y="3"/>
                  </a:lnTo>
                  <a:lnTo>
                    <a:pt x="609" y="1"/>
                  </a:lnTo>
                  <a:lnTo>
                    <a:pt x="605" y="1"/>
                  </a:lnTo>
                  <a:lnTo>
                    <a:pt x="600" y="0"/>
                  </a:lnTo>
                  <a:lnTo>
                    <a:pt x="595" y="0"/>
                  </a:lnTo>
                  <a:lnTo>
                    <a:pt x="590" y="0"/>
                  </a:lnTo>
                  <a:lnTo>
                    <a:pt x="586" y="0"/>
                  </a:lnTo>
                  <a:lnTo>
                    <a:pt x="580" y="0"/>
                  </a:lnTo>
                  <a:lnTo>
                    <a:pt x="575" y="0"/>
                  </a:lnTo>
                  <a:lnTo>
                    <a:pt x="570" y="0"/>
                  </a:lnTo>
                  <a:lnTo>
                    <a:pt x="565" y="1"/>
                  </a:lnTo>
                  <a:lnTo>
                    <a:pt x="559" y="1"/>
                  </a:lnTo>
                  <a:lnTo>
                    <a:pt x="555" y="3"/>
                  </a:lnTo>
                  <a:lnTo>
                    <a:pt x="549" y="3"/>
                  </a:lnTo>
                  <a:lnTo>
                    <a:pt x="544" y="5"/>
                  </a:lnTo>
                  <a:lnTo>
                    <a:pt x="538" y="5"/>
                  </a:lnTo>
                  <a:lnTo>
                    <a:pt x="533" y="6"/>
                  </a:lnTo>
                  <a:lnTo>
                    <a:pt x="527" y="8"/>
                  </a:lnTo>
                  <a:lnTo>
                    <a:pt x="523" y="10"/>
                  </a:lnTo>
                  <a:lnTo>
                    <a:pt x="517" y="11"/>
                  </a:lnTo>
                  <a:lnTo>
                    <a:pt x="512" y="13"/>
                  </a:lnTo>
                  <a:lnTo>
                    <a:pt x="507" y="14"/>
                  </a:lnTo>
                  <a:lnTo>
                    <a:pt x="501" y="17"/>
                  </a:lnTo>
                  <a:lnTo>
                    <a:pt x="497" y="19"/>
                  </a:lnTo>
                  <a:lnTo>
                    <a:pt x="491" y="21"/>
                  </a:lnTo>
                  <a:lnTo>
                    <a:pt x="486" y="24"/>
                  </a:lnTo>
                  <a:lnTo>
                    <a:pt x="481" y="27"/>
                  </a:lnTo>
                  <a:lnTo>
                    <a:pt x="475" y="30"/>
                  </a:lnTo>
                  <a:lnTo>
                    <a:pt x="469" y="32"/>
                  </a:lnTo>
                  <a:lnTo>
                    <a:pt x="465" y="36"/>
                  </a:lnTo>
                  <a:lnTo>
                    <a:pt x="460" y="39"/>
                  </a:lnTo>
                  <a:lnTo>
                    <a:pt x="454" y="43"/>
                  </a:lnTo>
                  <a:lnTo>
                    <a:pt x="449" y="46"/>
                  </a:lnTo>
                  <a:lnTo>
                    <a:pt x="444" y="50"/>
                  </a:lnTo>
                  <a:lnTo>
                    <a:pt x="440" y="55"/>
                  </a:lnTo>
                  <a:lnTo>
                    <a:pt x="434" y="58"/>
                  </a:lnTo>
                  <a:lnTo>
                    <a:pt x="428" y="63"/>
                  </a:lnTo>
                  <a:lnTo>
                    <a:pt x="423" y="67"/>
                  </a:lnTo>
                  <a:lnTo>
                    <a:pt x="418" y="70"/>
                  </a:lnTo>
                  <a:lnTo>
                    <a:pt x="414" y="74"/>
                  </a:lnTo>
                  <a:lnTo>
                    <a:pt x="409" y="78"/>
                  </a:lnTo>
                  <a:lnTo>
                    <a:pt x="404" y="82"/>
                  </a:lnTo>
                  <a:lnTo>
                    <a:pt x="399" y="87"/>
                  </a:lnTo>
                  <a:lnTo>
                    <a:pt x="395" y="90"/>
                  </a:lnTo>
                  <a:lnTo>
                    <a:pt x="390" y="95"/>
                  </a:lnTo>
                  <a:lnTo>
                    <a:pt x="386" y="99"/>
                  </a:lnTo>
                  <a:lnTo>
                    <a:pt x="382" y="102"/>
                  </a:lnTo>
                  <a:lnTo>
                    <a:pt x="377" y="107"/>
                  </a:lnTo>
                  <a:lnTo>
                    <a:pt x="373" y="110"/>
                  </a:lnTo>
                  <a:lnTo>
                    <a:pt x="370" y="115"/>
                  </a:lnTo>
                  <a:lnTo>
                    <a:pt x="366" y="119"/>
                  </a:lnTo>
                  <a:lnTo>
                    <a:pt x="363" y="122"/>
                  </a:lnTo>
                  <a:lnTo>
                    <a:pt x="358" y="127"/>
                  </a:lnTo>
                  <a:lnTo>
                    <a:pt x="354" y="131"/>
                  </a:lnTo>
                  <a:lnTo>
                    <a:pt x="351" y="134"/>
                  </a:lnTo>
                  <a:lnTo>
                    <a:pt x="347" y="138"/>
                  </a:lnTo>
                  <a:lnTo>
                    <a:pt x="344" y="141"/>
                  </a:lnTo>
                  <a:lnTo>
                    <a:pt x="341" y="145"/>
                  </a:lnTo>
                  <a:lnTo>
                    <a:pt x="338" y="150"/>
                  </a:lnTo>
                  <a:lnTo>
                    <a:pt x="334" y="152"/>
                  </a:lnTo>
                  <a:lnTo>
                    <a:pt x="332" y="157"/>
                  </a:lnTo>
                  <a:lnTo>
                    <a:pt x="328" y="160"/>
                  </a:lnTo>
                  <a:lnTo>
                    <a:pt x="326" y="164"/>
                  </a:lnTo>
                  <a:lnTo>
                    <a:pt x="322" y="166"/>
                  </a:lnTo>
                  <a:lnTo>
                    <a:pt x="320" y="171"/>
                  </a:lnTo>
                  <a:lnTo>
                    <a:pt x="318" y="173"/>
                  </a:lnTo>
                  <a:lnTo>
                    <a:pt x="315" y="177"/>
                  </a:lnTo>
                  <a:lnTo>
                    <a:pt x="312" y="180"/>
                  </a:lnTo>
                  <a:lnTo>
                    <a:pt x="310" y="183"/>
                  </a:lnTo>
                  <a:lnTo>
                    <a:pt x="307" y="186"/>
                  </a:lnTo>
                  <a:lnTo>
                    <a:pt x="305" y="190"/>
                  </a:lnTo>
                  <a:lnTo>
                    <a:pt x="300" y="195"/>
                  </a:lnTo>
                  <a:lnTo>
                    <a:pt x="296" y="201"/>
                  </a:lnTo>
                  <a:lnTo>
                    <a:pt x="293" y="205"/>
                  </a:lnTo>
                  <a:lnTo>
                    <a:pt x="289" y="210"/>
                  </a:lnTo>
                  <a:lnTo>
                    <a:pt x="286" y="215"/>
                  </a:lnTo>
                  <a:lnTo>
                    <a:pt x="284" y="220"/>
                  </a:lnTo>
                  <a:lnTo>
                    <a:pt x="281" y="222"/>
                  </a:lnTo>
                  <a:lnTo>
                    <a:pt x="280" y="226"/>
                  </a:lnTo>
                  <a:lnTo>
                    <a:pt x="277" y="228"/>
                  </a:lnTo>
                  <a:lnTo>
                    <a:pt x="276" y="230"/>
                  </a:lnTo>
                  <a:lnTo>
                    <a:pt x="274" y="234"/>
                  </a:lnTo>
                  <a:lnTo>
                    <a:pt x="274" y="235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1625" y="1381"/>
              <a:ext cx="314" cy="333"/>
            </a:xfrm>
            <a:custGeom>
              <a:avLst/>
              <a:gdLst>
                <a:gd name="T0" fmla="*/ 0 w 941"/>
                <a:gd name="T1" fmla="*/ 0 h 997"/>
                <a:gd name="T2" fmla="*/ 0 w 941"/>
                <a:gd name="T3" fmla="*/ 0 h 997"/>
                <a:gd name="T4" fmla="*/ 0 w 941"/>
                <a:gd name="T5" fmla="*/ 0 h 997"/>
                <a:gd name="T6" fmla="*/ 0 w 941"/>
                <a:gd name="T7" fmla="*/ 0 h 997"/>
                <a:gd name="T8" fmla="*/ 0 w 941"/>
                <a:gd name="T9" fmla="*/ 0 h 997"/>
                <a:gd name="T10" fmla="*/ 0 w 941"/>
                <a:gd name="T11" fmla="*/ 0 h 997"/>
                <a:gd name="T12" fmla="*/ 0 w 941"/>
                <a:gd name="T13" fmla="*/ 0 h 997"/>
                <a:gd name="T14" fmla="*/ 0 w 941"/>
                <a:gd name="T15" fmla="*/ 0 h 997"/>
                <a:gd name="T16" fmla="*/ 0 w 941"/>
                <a:gd name="T17" fmla="*/ 0 h 997"/>
                <a:gd name="T18" fmla="*/ 0 w 941"/>
                <a:gd name="T19" fmla="*/ 0 h 997"/>
                <a:gd name="T20" fmla="*/ 0 w 941"/>
                <a:gd name="T21" fmla="*/ 0 h 997"/>
                <a:gd name="T22" fmla="*/ 0 w 941"/>
                <a:gd name="T23" fmla="*/ 0 h 997"/>
                <a:gd name="T24" fmla="*/ 0 w 941"/>
                <a:gd name="T25" fmla="*/ 0 h 997"/>
                <a:gd name="T26" fmla="*/ 0 w 941"/>
                <a:gd name="T27" fmla="*/ 0 h 997"/>
                <a:gd name="T28" fmla="*/ 0 w 941"/>
                <a:gd name="T29" fmla="*/ 0 h 997"/>
                <a:gd name="T30" fmla="*/ 0 w 941"/>
                <a:gd name="T31" fmla="*/ 0 h 997"/>
                <a:gd name="T32" fmla="*/ 0 w 941"/>
                <a:gd name="T33" fmla="*/ 0 h 997"/>
                <a:gd name="T34" fmla="*/ 0 w 941"/>
                <a:gd name="T35" fmla="*/ 0 h 997"/>
                <a:gd name="T36" fmla="*/ 0 w 941"/>
                <a:gd name="T37" fmla="*/ 0 h 997"/>
                <a:gd name="T38" fmla="*/ 0 w 941"/>
                <a:gd name="T39" fmla="*/ 0 h 997"/>
                <a:gd name="T40" fmla="*/ 0 w 941"/>
                <a:gd name="T41" fmla="*/ 0 h 997"/>
                <a:gd name="T42" fmla="*/ 0 w 941"/>
                <a:gd name="T43" fmla="*/ 0 h 997"/>
                <a:gd name="T44" fmla="*/ 0 w 941"/>
                <a:gd name="T45" fmla="*/ 0 h 997"/>
                <a:gd name="T46" fmla="*/ 0 w 941"/>
                <a:gd name="T47" fmla="*/ 0 h 997"/>
                <a:gd name="T48" fmla="*/ 0 w 941"/>
                <a:gd name="T49" fmla="*/ 0 h 997"/>
                <a:gd name="T50" fmla="*/ 0 w 941"/>
                <a:gd name="T51" fmla="*/ 0 h 997"/>
                <a:gd name="T52" fmla="*/ 0 w 941"/>
                <a:gd name="T53" fmla="*/ 0 h 997"/>
                <a:gd name="T54" fmla="*/ 0 w 941"/>
                <a:gd name="T55" fmla="*/ 0 h 997"/>
                <a:gd name="T56" fmla="*/ 0 w 941"/>
                <a:gd name="T57" fmla="*/ 0 h 997"/>
                <a:gd name="T58" fmla="*/ 0 w 941"/>
                <a:gd name="T59" fmla="*/ 0 h 997"/>
                <a:gd name="T60" fmla="*/ 0 w 941"/>
                <a:gd name="T61" fmla="*/ 0 h 997"/>
                <a:gd name="T62" fmla="*/ 0 w 941"/>
                <a:gd name="T63" fmla="*/ 0 h 997"/>
                <a:gd name="T64" fmla="*/ 0 w 941"/>
                <a:gd name="T65" fmla="*/ 0 h 997"/>
                <a:gd name="T66" fmla="*/ 0 w 941"/>
                <a:gd name="T67" fmla="*/ 0 h 997"/>
                <a:gd name="T68" fmla="*/ 0 w 941"/>
                <a:gd name="T69" fmla="*/ 0 h 997"/>
                <a:gd name="T70" fmla="*/ 0 w 941"/>
                <a:gd name="T71" fmla="*/ 0 h 997"/>
                <a:gd name="T72" fmla="*/ 0 w 941"/>
                <a:gd name="T73" fmla="*/ 0 h 997"/>
                <a:gd name="T74" fmla="*/ 0 w 941"/>
                <a:gd name="T75" fmla="*/ 0 h 997"/>
                <a:gd name="T76" fmla="*/ 0 w 941"/>
                <a:gd name="T77" fmla="*/ 0 h 997"/>
                <a:gd name="T78" fmla="*/ 0 w 941"/>
                <a:gd name="T79" fmla="*/ 0 h 997"/>
                <a:gd name="T80" fmla="*/ 0 w 941"/>
                <a:gd name="T81" fmla="*/ 0 h 997"/>
                <a:gd name="T82" fmla="*/ 0 w 941"/>
                <a:gd name="T83" fmla="*/ 0 h 997"/>
                <a:gd name="T84" fmla="*/ 0 w 941"/>
                <a:gd name="T85" fmla="*/ 0 h 997"/>
                <a:gd name="T86" fmla="*/ 0 w 941"/>
                <a:gd name="T87" fmla="*/ 0 h 997"/>
                <a:gd name="T88" fmla="*/ 0 w 941"/>
                <a:gd name="T89" fmla="*/ 0 h 997"/>
                <a:gd name="T90" fmla="*/ 0 w 941"/>
                <a:gd name="T91" fmla="*/ 0 h 997"/>
                <a:gd name="T92" fmla="*/ 0 w 941"/>
                <a:gd name="T93" fmla="*/ 0 h 997"/>
                <a:gd name="T94" fmla="*/ 0 w 941"/>
                <a:gd name="T95" fmla="*/ 0 h 997"/>
                <a:gd name="T96" fmla="*/ 0 w 941"/>
                <a:gd name="T97" fmla="*/ 0 h 997"/>
                <a:gd name="T98" fmla="*/ 0 w 941"/>
                <a:gd name="T99" fmla="*/ 0 h 997"/>
                <a:gd name="T100" fmla="*/ 0 w 941"/>
                <a:gd name="T101" fmla="*/ 0 h 997"/>
                <a:gd name="T102" fmla="*/ 0 w 941"/>
                <a:gd name="T103" fmla="*/ 0 h 997"/>
                <a:gd name="T104" fmla="*/ 0 w 941"/>
                <a:gd name="T105" fmla="*/ 0 h 997"/>
                <a:gd name="T106" fmla="*/ 0 w 941"/>
                <a:gd name="T107" fmla="*/ 0 h 997"/>
                <a:gd name="T108" fmla="*/ 0 w 941"/>
                <a:gd name="T109" fmla="*/ 0 h 997"/>
                <a:gd name="T110" fmla="*/ 0 w 941"/>
                <a:gd name="T111" fmla="*/ 0 h 997"/>
                <a:gd name="T112" fmla="*/ 0 w 941"/>
                <a:gd name="T113" fmla="*/ 0 h 997"/>
                <a:gd name="T114" fmla="*/ 0 w 941"/>
                <a:gd name="T115" fmla="*/ 0 h 997"/>
                <a:gd name="T116" fmla="*/ 0 w 941"/>
                <a:gd name="T117" fmla="*/ 0 h 997"/>
                <a:gd name="T118" fmla="*/ 0 w 941"/>
                <a:gd name="T119" fmla="*/ 0 h 997"/>
                <a:gd name="T120" fmla="*/ 0 w 941"/>
                <a:gd name="T121" fmla="*/ 0 h 9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1"/>
                <a:gd name="T184" fmla="*/ 0 h 997"/>
                <a:gd name="T185" fmla="*/ 941 w 941"/>
                <a:gd name="T186" fmla="*/ 997 h 9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1" h="997">
                  <a:moveTo>
                    <a:pt x="44" y="217"/>
                  </a:moveTo>
                  <a:lnTo>
                    <a:pt x="44" y="216"/>
                  </a:lnTo>
                  <a:lnTo>
                    <a:pt x="44" y="215"/>
                  </a:lnTo>
                  <a:lnTo>
                    <a:pt x="45" y="213"/>
                  </a:lnTo>
                  <a:lnTo>
                    <a:pt x="47" y="210"/>
                  </a:lnTo>
                  <a:lnTo>
                    <a:pt x="48" y="207"/>
                  </a:lnTo>
                  <a:lnTo>
                    <a:pt x="51" y="202"/>
                  </a:lnTo>
                  <a:lnTo>
                    <a:pt x="53" y="198"/>
                  </a:lnTo>
                  <a:lnTo>
                    <a:pt x="58" y="195"/>
                  </a:lnTo>
                  <a:lnTo>
                    <a:pt x="62" y="191"/>
                  </a:lnTo>
                  <a:lnTo>
                    <a:pt x="66" y="188"/>
                  </a:lnTo>
                  <a:lnTo>
                    <a:pt x="69" y="185"/>
                  </a:lnTo>
                  <a:lnTo>
                    <a:pt x="71" y="184"/>
                  </a:lnTo>
                  <a:lnTo>
                    <a:pt x="75" y="183"/>
                  </a:lnTo>
                  <a:lnTo>
                    <a:pt x="77" y="182"/>
                  </a:lnTo>
                  <a:lnTo>
                    <a:pt x="80" y="181"/>
                  </a:lnTo>
                  <a:lnTo>
                    <a:pt x="83" y="179"/>
                  </a:lnTo>
                  <a:lnTo>
                    <a:pt x="86" y="178"/>
                  </a:lnTo>
                  <a:lnTo>
                    <a:pt x="91" y="178"/>
                  </a:lnTo>
                  <a:lnTo>
                    <a:pt x="94" y="178"/>
                  </a:lnTo>
                  <a:lnTo>
                    <a:pt x="98" y="178"/>
                  </a:lnTo>
                  <a:lnTo>
                    <a:pt x="102" y="178"/>
                  </a:lnTo>
                  <a:lnTo>
                    <a:pt x="107" y="181"/>
                  </a:lnTo>
                  <a:lnTo>
                    <a:pt x="110" y="181"/>
                  </a:lnTo>
                  <a:lnTo>
                    <a:pt x="115" y="182"/>
                  </a:lnTo>
                  <a:lnTo>
                    <a:pt x="118" y="183"/>
                  </a:lnTo>
                  <a:lnTo>
                    <a:pt x="122" y="184"/>
                  </a:lnTo>
                  <a:lnTo>
                    <a:pt x="126" y="185"/>
                  </a:lnTo>
                  <a:lnTo>
                    <a:pt x="128" y="188"/>
                  </a:lnTo>
                  <a:lnTo>
                    <a:pt x="130" y="189"/>
                  </a:lnTo>
                  <a:lnTo>
                    <a:pt x="134" y="190"/>
                  </a:lnTo>
                  <a:lnTo>
                    <a:pt x="137" y="194"/>
                  </a:lnTo>
                  <a:lnTo>
                    <a:pt x="141" y="197"/>
                  </a:lnTo>
                  <a:lnTo>
                    <a:pt x="143" y="202"/>
                  </a:lnTo>
                  <a:lnTo>
                    <a:pt x="146" y="206"/>
                  </a:lnTo>
                  <a:lnTo>
                    <a:pt x="147" y="209"/>
                  </a:lnTo>
                  <a:lnTo>
                    <a:pt x="148" y="213"/>
                  </a:lnTo>
                  <a:lnTo>
                    <a:pt x="149" y="216"/>
                  </a:lnTo>
                  <a:lnTo>
                    <a:pt x="149" y="221"/>
                  </a:lnTo>
                  <a:lnTo>
                    <a:pt x="149" y="225"/>
                  </a:lnTo>
                  <a:lnTo>
                    <a:pt x="149" y="227"/>
                  </a:lnTo>
                  <a:lnTo>
                    <a:pt x="149" y="230"/>
                  </a:lnTo>
                  <a:lnTo>
                    <a:pt x="149" y="233"/>
                  </a:lnTo>
                  <a:lnTo>
                    <a:pt x="149" y="235"/>
                  </a:lnTo>
                  <a:lnTo>
                    <a:pt x="150" y="236"/>
                  </a:lnTo>
                  <a:lnTo>
                    <a:pt x="154" y="238"/>
                  </a:lnTo>
                  <a:lnTo>
                    <a:pt x="160" y="239"/>
                  </a:lnTo>
                  <a:lnTo>
                    <a:pt x="162" y="239"/>
                  </a:lnTo>
                  <a:lnTo>
                    <a:pt x="166" y="239"/>
                  </a:lnTo>
                  <a:lnTo>
                    <a:pt x="168" y="239"/>
                  </a:lnTo>
                  <a:lnTo>
                    <a:pt x="173" y="239"/>
                  </a:lnTo>
                  <a:lnTo>
                    <a:pt x="175" y="239"/>
                  </a:lnTo>
                  <a:lnTo>
                    <a:pt x="180" y="239"/>
                  </a:lnTo>
                  <a:lnTo>
                    <a:pt x="184" y="239"/>
                  </a:lnTo>
                  <a:lnTo>
                    <a:pt x="188" y="239"/>
                  </a:lnTo>
                  <a:lnTo>
                    <a:pt x="191" y="239"/>
                  </a:lnTo>
                  <a:lnTo>
                    <a:pt x="194" y="239"/>
                  </a:lnTo>
                  <a:lnTo>
                    <a:pt x="198" y="238"/>
                  </a:lnTo>
                  <a:lnTo>
                    <a:pt x="203" y="238"/>
                  </a:lnTo>
                  <a:lnTo>
                    <a:pt x="205" y="238"/>
                  </a:lnTo>
                  <a:lnTo>
                    <a:pt x="209" y="238"/>
                  </a:lnTo>
                  <a:lnTo>
                    <a:pt x="212" y="238"/>
                  </a:lnTo>
                  <a:lnTo>
                    <a:pt x="216" y="238"/>
                  </a:lnTo>
                  <a:lnTo>
                    <a:pt x="220" y="236"/>
                  </a:lnTo>
                  <a:lnTo>
                    <a:pt x="225" y="236"/>
                  </a:lnTo>
                  <a:lnTo>
                    <a:pt x="228" y="236"/>
                  </a:lnTo>
                  <a:lnTo>
                    <a:pt x="229" y="236"/>
                  </a:lnTo>
                  <a:lnTo>
                    <a:pt x="334" y="102"/>
                  </a:lnTo>
                  <a:lnTo>
                    <a:pt x="334" y="101"/>
                  </a:lnTo>
                  <a:lnTo>
                    <a:pt x="335" y="100"/>
                  </a:lnTo>
                  <a:lnTo>
                    <a:pt x="338" y="99"/>
                  </a:lnTo>
                  <a:lnTo>
                    <a:pt x="341" y="96"/>
                  </a:lnTo>
                  <a:lnTo>
                    <a:pt x="344" y="93"/>
                  </a:lnTo>
                  <a:lnTo>
                    <a:pt x="348" y="90"/>
                  </a:lnTo>
                  <a:lnTo>
                    <a:pt x="351" y="88"/>
                  </a:lnTo>
                  <a:lnTo>
                    <a:pt x="353" y="87"/>
                  </a:lnTo>
                  <a:lnTo>
                    <a:pt x="357" y="85"/>
                  </a:lnTo>
                  <a:lnTo>
                    <a:pt x="360" y="83"/>
                  </a:lnTo>
                  <a:lnTo>
                    <a:pt x="363" y="80"/>
                  </a:lnTo>
                  <a:lnTo>
                    <a:pt x="366" y="79"/>
                  </a:lnTo>
                  <a:lnTo>
                    <a:pt x="369" y="75"/>
                  </a:lnTo>
                  <a:lnTo>
                    <a:pt x="372" y="74"/>
                  </a:lnTo>
                  <a:lnTo>
                    <a:pt x="376" y="70"/>
                  </a:lnTo>
                  <a:lnTo>
                    <a:pt x="380" y="69"/>
                  </a:lnTo>
                  <a:lnTo>
                    <a:pt x="384" y="66"/>
                  </a:lnTo>
                  <a:lnTo>
                    <a:pt x="388" y="64"/>
                  </a:lnTo>
                  <a:lnTo>
                    <a:pt x="391" y="61"/>
                  </a:lnTo>
                  <a:lnTo>
                    <a:pt x="396" y="58"/>
                  </a:lnTo>
                  <a:lnTo>
                    <a:pt x="399" y="56"/>
                  </a:lnTo>
                  <a:lnTo>
                    <a:pt x="404" y="54"/>
                  </a:lnTo>
                  <a:lnTo>
                    <a:pt x="409" y="51"/>
                  </a:lnTo>
                  <a:lnTo>
                    <a:pt x="412" y="49"/>
                  </a:lnTo>
                  <a:lnTo>
                    <a:pt x="417" y="45"/>
                  </a:lnTo>
                  <a:lnTo>
                    <a:pt x="422" y="44"/>
                  </a:lnTo>
                  <a:lnTo>
                    <a:pt x="427" y="41"/>
                  </a:lnTo>
                  <a:lnTo>
                    <a:pt x="430" y="38"/>
                  </a:lnTo>
                  <a:lnTo>
                    <a:pt x="435" y="36"/>
                  </a:lnTo>
                  <a:lnTo>
                    <a:pt x="440" y="34"/>
                  </a:lnTo>
                  <a:lnTo>
                    <a:pt x="444" y="30"/>
                  </a:lnTo>
                  <a:lnTo>
                    <a:pt x="448" y="29"/>
                  </a:lnTo>
                  <a:lnTo>
                    <a:pt x="453" y="25"/>
                  </a:lnTo>
                  <a:lnTo>
                    <a:pt x="459" y="24"/>
                  </a:lnTo>
                  <a:lnTo>
                    <a:pt x="462" y="20"/>
                  </a:lnTo>
                  <a:lnTo>
                    <a:pt x="467" y="19"/>
                  </a:lnTo>
                  <a:lnTo>
                    <a:pt x="472" y="17"/>
                  </a:lnTo>
                  <a:lnTo>
                    <a:pt x="476" y="16"/>
                  </a:lnTo>
                  <a:lnTo>
                    <a:pt x="480" y="13"/>
                  </a:lnTo>
                  <a:lnTo>
                    <a:pt x="485" y="11"/>
                  </a:lnTo>
                  <a:lnTo>
                    <a:pt x="490" y="10"/>
                  </a:lnTo>
                  <a:lnTo>
                    <a:pt x="494" y="9"/>
                  </a:lnTo>
                  <a:lnTo>
                    <a:pt x="498" y="7"/>
                  </a:lnTo>
                  <a:lnTo>
                    <a:pt x="503" y="6"/>
                  </a:lnTo>
                  <a:lnTo>
                    <a:pt x="506" y="4"/>
                  </a:lnTo>
                  <a:lnTo>
                    <a:pt x="511" y="4"/>
                  </a:lnTo>
                  <a:lnTo>
                    <a:pt x="514" y="2"/>
                  </a:lnTo>
                  <a:lnTo>
                    <a:pt x="518" y="2"/>
                  </a:lnTo>
                  <a:lnTo>
                    <a:pt x="522" y="2"/>
                  </a:lnTo>
                  <a:lnTo>
                    <a:pt x="526" y="2"/>
                  </a:lnTo>
                  <a:lnTo>
                    <a:pt x="529" y="0"/>
                  </a:lnTo>
                  <a:lnTo>
                    <a:pt x="532" y="0"/>
                  </a:lnTo>
                  <a:lnTo>
                    <a:pt x="536" y="0"/>
                  </a:lnTo>
                  <a:lnTo>
                    <a:pt x="539" y="0"/>
                  </a:lnTo>
                  <a:lnTo>
                    <a:pt x="542" y="0"/>
                  </a:lnTo>
                  <a:lnTo>
                    <a:pt x="545" y="2"/>
                  </a:lnTo>
                  <a:lnTo>
                    <a:pt x="548" y="2"/>
                  </a:lnTo>
                  <a:lnTo>
                    <a:pt x="551" y="4"/>
                  </a:lnTo>
                  <a:lnTo>
                    <a:pt x="556" y="5"/>
                  </a:lnTo>
                  <a:lnTo>
                    <a:pt x="561" y="7"/>
                  </a:lnTo>
                  <a:lnTo>
                    <a:pt x="565" y="10"/>
                  </a:lnTo>
                  <a:lnTo>
                    <a:pt x="570" y="12"/>
                  </a:lnTo>
                  <a:lnTo>
                    <a:pt x="575" y="15"/>
                  </a:lnTo>
                  <a:lnTo>
                    <a:pt x="580" y="17"/>
                  </a:lnTo>
                  <a:lnTo>
                    <a:pt x="584" y="20"/>
                  </a:lnTo>
                  <a:lnTo>
                    <a:pt x="588" y="23"/>
                  </a:lnTo>
                  <a:lnTo>
                    <a:pt x="592" y="25"/>
                  </a:lnTo>
                  <a:lnTo>
                    <a:pt x="595" y="29"/>
                  </a:lnTo>
                  <a:lnTo>
                    <a:pt x="599" y="32"/>
                  </a:lnTo>
                  <a:lnTo>
                    <a:pt x="602" y="36"/>
                  </a:lnTo>
                  <a:lnTo>
                    <a:pt x="605" y="39"/>
                  </a:lnTo>
                  <a:lnTo>
                    <a:pt x="608" y="44"/>
                  </a:lnTo>
                  <a:lnTo>
                    <a:pt x="610" y="48"/>
                  </a:lnTo>
                  <a:lnTo>
                    <a:pt x="613" y="53"/>
                  </a:lnTo>
                  <a:lnTo>
                    <a:pt x="615" y="57"/>
                  </a:lnTo>
                  <a:lnTo>
                    <a:pt x="616" y="62"/>
                  </a:lnTo>
                  <a:lnTo>
                    <a:pt x="619" y="67"/>
                  </a:lnTo>
                  <a:lnTo>
                    <a:pt x="620" y="73"/>
                  </a:lnTo>
                  <a:lnTo>
                    <a:pt x="620" y="75"/>
                  </a:lnTo>
                  <a:lnTo>
                    <a:pt x="620" y="79"/>
                  </a:lnTo>
                  <a:lnTo>
                    <a:pt x="620" y="82"/>
                  </a:lnTo>
                  <a:lnTo>
                    <a:pt x="621" y="85"/>
                  </a:lnTo>
                  <a:lnTo>
                    <a:pt x="621" y="88"/>
                  </a:lnTo>
                  <a:lnTo>
                    <a:pt x="621" y="92"/>
                  </a:lnTo>
                  <a:lnTo>
                    <a:pt x="621" y="95"/>
                  </a:lnTo>
                  <a:lnTo>
                    <a:pt x="621" y="100"/>
                  </a:lnTo>
                  <a:lnTo>
                    <a:pt x="621" y="102"/>
                  </a:lnTo>
                  <a:lnTo>
                    <a:pt x="620" y="106"/>
                  </a:lnTo>
                  <a:lnTo>
                    <a:pt x="620" y="109"/>
                  </a:lnTo>
                  <a:lnTo>
                    <a:pt x="620" y="114"/>
                  </a:lnTo>
                  <a:lnTo>
                    <a:pt x="619" y="119"/>
                  </a:lnTo>
                  <a:lnTo>
                    <a:pt x="619" y="123"/>
                  </a:lnTo>
                  <a:lnTo>
                    <a:pt x="618" y="127"/>
                  </a:lnTo>
                  <a:lnTo>
                    <a:pt x="618" y="132"/>
                  </a:lnTo>
                  <a:lnTo>
                    <a:pt x="616" y="136"/>
                  </a:lnTo>
                  <a:lnTo>
                    <a:pt x="615" y="140"/>
                  </a:lnTo>
                  <a:lnTo>
                    <a:pt x="614" y="145"/>
                  </a:lnTo>
                  <a:lnTo>
                    <a:pt x="613" y="151"/>
                  </a:lnTo>
                  <a:lnTo>
                    <a:pt x="612" y="156"/>
                  </a:lnTo>
                  <a:lnTo>
                    <a:pt x="610" y="162"/>
                  </a:lnTo>
                  <a:lnTo>
                    <a:pt x="608" y="166"/>
                  </a:lnTo>
                  <a:lnTo>
                    <a:pt x="608" y="172"/>
                  </a:lnTo>
                  <a:lnTo>
                    <a:pt x="606" y="177"/>
                  </a:lnTo>
                  <a:lnTo>
                    <a:pt x="603" y="183"/>
                  </a:lnTo>
                  <a:lnTo>
                    <a:pt x="602" y="188"/>
                  </a:lnTo>
                  <a:lnTo>
                    <a:pt x="601" y="194"/>
                  </a:lnTo>
                  <a:lnTo>
                    <a:pt x="599" y="200"/>
                  </a:lnTo>
                  <a:lnTo>
                    <a:pt x="599" y="206"/>
                  </a:lnTo>
                  <a:lnTo>
                    <a:pt x="597" y="210"/>
                  </a:lnTo>
                  <a:lnTo>
                    <a:pt x="596" y="216"/>
                  </a:lnTo>
                  <a:lnTo>
                    <a:pt x="594" y="221"/>
                  </a:lnTo>
                  <a:lnTo>
                    <a:pt x="593" y="227"/>
                  </a:lnTo>
                  <a:lnTo>
                    <a:pt x="592" y="232"/>
                  </a:lnTo>
                  <a:lnTo>
                    <a:pt x="590" y="238"/>
                  </a:lnTo>
                  <a:lnTo>
                    <a:pt x="589" y="242"/>
                  </a:lnTo>
                  <a:lnTo>
                    <a:pt x="589" y="248"/>
                  </a:lnTo>
                  <a:lnTo>
                    <a:pt x="588" y="253"/>
                  </a:lnTo>
                  <a:lnTo>
                    <a:pt x="588" y="259"/>
                  </a:lnTo>
                  <a:lnTo>
                    <a:pt x="587" y="264"/>
                  </a:lnTo>
                  <a:lnTo>
                    <a:pt x="586" y="268"/>
                  </a:lnTo>
                  <a:lnTo>
                    <a:pt x="584" y="273"/>
                  </a:lnTo>
                  <a:lnTo>
                    <a:pt x="584" y="279"/>
                  </a:lnTo>
                  <a:lnTo>
                    <a:pt x="583" y="284"/>
                  </a:lnTo>
                  <a:lnTo>
                    <a:pt x="583" y="289"/>
                  </a:lnTo>
                  <a:lnTo>
                    <a:pt x="582" y="293"/>
                  </a:lnTo>
                  <a:lnTo>
                    <a:pt x="582" y="298"/>
                  </a:lnTo>
                  <a:lnTo>
                    <a:pt x="581" y="302"/>
                  </a:lnTo>
                  <a:lnTo>
                    <a:pt x="580" y="306"/>
                  </a:lnTo>
                  <a:lnTo>
                    <a:pt x="580" y="311"/>
                  </a:lnTo>
                  <a:lnTo>
                    <a:pt x="580" y="316"/>
                  </a:lnTo>
                  <a:lnTo>
                    <a:pt x="580" y="319"/>
                  </a:lnTo>
                  <a:lnTo>
                    <a:pt x="578" y="324"/>
                  </a:lnTo>
                  <a:lnTo>
                    <a:pt x="578" y="329"/>
                  </a:lnTo>
                  <a:lnTo>
                    <a:pt x="578" y="334"/>
                  </a:lnTo>
                  <a:lnTo>
                    <a:pt x="578" y="337"/>
                  </a:lnTo>
                  <a:lnTo>
                    <a:pt x="577" y="341"/>
                  </a:lnTo>
                  <a:lnTo>
                    <a:pt x="577" y="344"/>
                  </a:lnTo>
                  <a:lnTo>
                    <a:pt x="577" y="348"/>
                  </a:lnTo>
                  <a:lnTo>
                    <a:pt x="576" y="351"/>
                  </a:lnTo>
                  <a:lnTo>
                    <a:pt x="576" y="355"/>
                  </a:lnTo>
                  <a:lnTo>
                    <a:pt x="576" y="359"/>
                  </a:lnTo>
                  <a:lnTo>
                    <a:pt x="576" y="362"/>
                  </a:lnTo>
                  <a:lnTo>
                    <a:pt x="575" y="364"/>
                  </a:lnTo>
                  <a:lnTo>
                    <a:pt x="575" y="368"/>
                  </a:lnTo>
                  <a:lnTo>
                    <a:pt x="575" y="372"/>
                  </a:lnTo>
                  <a:lnTo>
                    <a:pt x="575" y="374"/>
                  </a:lnTo>
                  <a:lnTo>
                    <a:pt x="575" y="380"/>
                  </a:lnTo>
                  <a:lnTo>
                    <a:pt x="575" y="385"/>
                  </a:lnTo>
                  <a:lnTo>
                    <a:pt x="575" y="389"/>
                  </a:lnTo>
                  <a:lnTo>
                    <a:pt x="575" y="393"/>
                  </a:lnTo>
                  <a:lnTo>
                    <a:pt x="575" y="397"/>
                  </a:lnTo>
                  <a:lnTo>
                    <a:pt x="575" y="400"/>
                  </a:lnTo>
                  <a:lnTo>
                    <a:pt x="575" y="404"/>
                  </a:lnTo>
                  <a:lnTo>
                    <a:pt x="576" y="405"/>
                  </a:lnTo>
                  <a:lnTo>
                    <a:pt x="577" y="406"/>
                  </a:lnTo>
                  <a:lnTo>
                    <a:pt x="580" y="411"/>
                  </a:lnTo>
                  <a:lnTo>
                    <a:pt x="581" y="413"/>
                  </a:lnTo>
                  <a:lnTo>
                    <a:pt x="583" y="418"/>
                  </a:lnTo>
                  <a:lnTo>
                    <a:pt x="583" y="420"/>
                  </a:lnTo>
                  <a:lnTo>
                    <a:pt x="584" y="423"/>
                  </a:lnTo>
                  <a:lnTo>
                    <a:pt x="586" y="425"/>
                  </a:lnTo>
                  <a:lnTo>
                    <a:pt x="587" y="429"/>
                  </a:lnTo>
                  <a:lnTo>
                    <a:pt x="587" y="431"/>
                  </a:lnTo>
                  <a:lnTo>
                    <a:pt x="588" y="434"/>
                  </a:lnTo>
                  <a:lnTo>
                    <a:pt x="588" y="437"/>
                  </a:lnTo>
                  <a:lnTo>
                    <a:pt x="588" y="442"/>
                  </a:lnTo>
                  <a:lnTo>
                    <a:pt x="588" y="444"/>
                  </a:lnTo>
                  <a:lnTo>
                    <a:pt x="588" y="449"/>
                  </a:lnTo>
                  <a:lnTo>
                    <a:pt x="588" y="452"/>
                  </a:lnTo>
                  <a:lnTo>
                    <a:pt x="588" y="457"/>
                  </a:lnTo>
                  <a:lnTo>
                    <a:pt x="588" y="462"/>
                  </a:lnTo>
                  <a:lnTo>
                    <a:pt x="587" y="467"/>
                  </a:lnTo>
                  <a:lnTo>
                    <a:pt x="586" y="470"/>
                  </a:lnTo>
                  <a:lnTo>
                    <a:pt x="586" y="476"/>
                  </a:lnTo>
                  <a:lnTo>
                    <a:pt x="584" y="481"/>
                  </a:lnTo>
                  <a:lnTo>
                    <a:pt x="582" y="485"/>
                  </a:lnTo>
                  <a:lnTo>
                    <a:pt x="581" y="489"/>
                  </a:lnTo>
                  <a:lnTo>
                    <a:pt x="580" y="491"/>
                  </a:lnTo>
                  <a:lnTo>
                    <a:pt x="580" y="495"/>
                  </a:lnTo>
                  <a:lnTo>
                    <a:pt x="578" y="497"/>
                  </a:lnTo>
                  <a:lnTo>
                    <a:pt x="576" y="502"/>
                  </a:lnTo>
                  <a:lnTo>
                    <a:pt x="574" y="508"/>
                  </a:lnTo>
                  <a:lnTo>
                    <a:pt x="571" y="513"/>
                  </a:lnTo>
                  <a:lnTo>
                    <a:pt x="569" y="518"/>
                  </a:lnTo>
                  <a:lnTo>
                    <a:pt x="567" y="521"/>
                  </a:lnTo>
                  <a:lnTo>
                    <a:pt x="564" y="525"/>
                  </a:lnTo>
                  <a:lnTo>
                    <a:pt x="562" y="529"/>
                  </a:lnTo>
                  <a:lnTo>
                    <a:pt x="561" y="533"/>
                  </a:lnTo>
                  <a:lnTo>
                    <a:pt x="558" y="535"/>
                  </a:lnTo>
                  <a:lnTo>
                    <a:pt x="556" y="539"/>
                  </a:lnTo>
                  <a:lnTo>
                    <a:pt x="555" y="541"/>
                  </a:lnTo>
                  <a:lnTo>
                    <a:pt x="552" y="544"/>
                  </a:lnTo>
                  <a:lnTo>
                    <a:pt x="550" y="548"/>
                  </a:lnTo>
                  <a:lnTo>
                    <a:pt x="546" y="553"/>
                  </a:lnTo>
                  <a:lnTo>
                    <a:pt x="543" y="555"/>
                  </a:lnTo>
                  <a:lnTo>
                    <a:pt x="541" y="559"/>
                  </a:lnTo>
                  <a:lnTo>
                    <a:pt x="538" y="563"/>
                  </a:lnTo>
                  <a:lnTo>
                    <a:pt x="537" y="565"/>
                  </a:lnTo>
                  <a:lnTo>
                    <a:pt x="536" y="569"/>
                  </a:lnTo>
                  <a:lnTo>
                    <a:pt x="535" y="572"/>
                  </a:lnTo>
                  <a:lnTo>
                    <a:pt x="533" y="574"/>
                  </a:lnTo>
                  <a:lnTo>
                    <a:pt x="533" y="579"/>
                  </a:lnTo>
                  <a:lnTo>
                    <a:pt x="532" y="582"/>
                  </a:lnTo>
                  <a:lnTo>
                    <a:pt x="533" y="584"/>
                  </a:lnTo>
                  <a:lnTo>
                    <a:pt x="533" y="587"/>
                  </a:lnTo>
                  <a:lnTo>
                    <a:pt x="535" y="592"/>
                  </a:lnTo>
                  <a:lnTo>
                    <a:pt x="536" y="596"/>
                  </a:lnTo>
                  <a:lnTo>
                    <a:pt x="537" y="602"/>
                  </a:lnTo>
                  <a:lnTo>
                    <a:pt x="538" y="603"/>
                  </a:lnTo>
                  <a:lnTo>
                    <a:pt x="539" y="606"/>
                  </a:lnTo>
                  <a:lnTo>
                    <a:pt x="541" y="609"/>
                  </a:lnTo>
                  <a:lnTo>
                    <a:pt x="542" y="612"/>
                  </a:lnTo>
                  <a:lnTo>
                    <a:pt x="542" y="615"/>
                  </a:lnTo>
                  <a:lnTo>
                    <a:pt x="543" y="617"/>
                  </a:lnTo>
                  <a:lnTo>
                    <a:pt x="544" y="621"/>
                  </a:lnTo>
                  <a:lnTo>
                    <a:pt x="545" y="624"/>
                  </a:lnTo>
                  <a:lnTo>
                    <a:pt x="546" y="628"/>
                  </a:lnTo>
                  <a:lnTo>
                    <a:pt x="549" y="630"/>
                  </a:lnTo>
                  <a:lnTo>
                    <a:pt x="550" y="634"/>
                  </a:lnTo>
                  <a:lnTo>
                    <a:pt x="551" y="637"/>
                  </a:lnTo>
                  <a:lnTo>
                    <a:pt x="552" y="641"/>
                  </a:lnTo>
                  <a:lnTo>
                    <a:pt x="555" y="643"/>
                  </a:lnTo>
                  <a:lnTo>
                    <a:pt x="556" y="647"/>
                  </a:lnTo>
                  <a:lnTo>
                    <a:pt x="557" y="650"/>
                  </a:lnTo>
                  <a:lnTo>
                    <a:pt x="559" y="654"/>
                  </a:lnTo>
                  <a:lnTo>
                    <a:pt x="561" y="657"/>
                  </a:lnTo>
                  <a:lnTo>
                    <a:pt x="562" y="661"/>
                  </a:lnTo>
                  <a:lnTo>
                    <a:pt x="564" y="665"/>
                  </a:lnTo>
                  <a:lnTo>
                    <a:pt x="564" y="667"/>
                  </a:lnTo>
                  <a:lnTo>
                    <a:pt x="567" y="671"/>
                  </a:lnTo>
                  <a:lnTo>
                    <a:pt x="568" y="673"/>
                  </a:lnTo>
                  <a:lnTo>
                    <a:pt x="569" y="676"/>
                  </a:lnTo>
                  <a:lnTo>
                    <a:pt x="570" y="680"/>
                  </a:lnTo>
                  <a:lnTo>
                    <a:pt x="573" y="682"/>
                  </a:lnTo>
                  <a:lnTo>
                    <a:pt x="574" y="686"/>
                  </a:lnTo>
                  <a:lnTo>
                    <a:pt x="575" y="690"/>
                  </a:lnTo>
                  <a:lnTo>
                    <a:pt x="576" y="692"/>
                  </a:lnTo>
                  <a:lnTo>
                    <a:pt x="577" y="695"/>
                  </a:lnTo>
                  <a:lnTo>
                    <a:pt x="578" y="698"/>
                  </a:lnTo>
                  <a:lnTo>
                    <a:pt x="580" y="701"/>
                  </a:lnTo>
                  <a:lnTo>
                    <a:pt x="583" y="706"/>
                  </a:lnTo>
                  <a:lnTo>
                    <a:pt x="586" y="711"/>
                  </a:lnTo>
                  <a:lnTo>
                    <a:pt x="588" y="716"/>
                  </a:lnTo>
                  <a:lnTo>
                    <a:pt x="589" y="720"/>
                  </a:lnTo>
                  <a:lnTo>
                    <a:pt x="592" y="723"/>
                  </a:lnTo>
                  <a:lnTo>
                    <a:pt x="593" y="726"/>
                  </a:lnTo>
                  <a:lnTo>
                    <a:pt x="595" y="731"/>
                  </a:lnTo>
                  <a:lnTo>
                    <a:pt x="596" y="732"/>
                  </a:lnTo>
                  <a:lnTo>
                    <a:pt x="641" y="786"/>
                  </a:lnTo>
                  <a:lnTo>
                    <a:pt x="641" y="784"/>
                  </a:lnTo>
                  <a:lnTo>
                    <a:pt x="644" y="784"/>
                  </a:lnTo>
                  <a:lnTo>
                    <a:pt x="647" y="783"/>
                  </a:lnTo>
                  <a:lnTo>
                    <a:pt x="652" y="783"/>
                  </a:lnTo>
                  <a:lnTo>
                    <a:pt x="656" y="782"/>
                  </a:lnTo>
                  <a:lnTo>
                    <a:pt x="658" y="782"/>
                  </a:lnTo>
                  <a:lnTo>
                    <a:pt x="661" y="781"/>
                  </a:lnTo>
                  <a:lnTo>
                    <a:pt x="666" y="781"/>
                  </a:lnTo>
                  <a:lnTo>
                    <a:pt x="669" y="780"/>
                  </a:lnTo>
                  <a:lnTo>
                    <a:pt x="673" y="780"/>
                  </a:lnTo>
                  <a:lnTo>
                    <a:pt x="678" y="780"/>
                  </a:lnTo>
                  <a:lnTo>
                    <a:pt x="683" y="780"/>
                  </a:lnTo>
                  <a:lnTo>
                    <a:pt x="686" y="778"/>
                  </a:lnTo>
                  <a:lnTo>
                    <a:pt x="691" y="777"/>
                  </a:lnTo>
                  <a:lnTo>
                    <a:pt x="696" y="777"/>
                  </a:lnTo>
                  <a:lnTo>
                    <a:pt x="702" y="776"/>
                  </a:lnTo>
                  <a:lnTo>
                    <a:pt x="707" y="776"/>
                  </a:lnTo>
                  <a:lnTo>
                    <a:pt x="711" y="776"/>
                  </a:lnTo>
                  <a:lnTo>
                    <a:pt x="717" y="776"/>
                  </a:lnTo>
                  <a:lnTo>
                    <a:pt x="722" y="776"/>
                  </a:lnTo>
                  <a:lnTo>
                    <a:pt x="727" y="775"/>
                  </a:lnTo>
                  <a:lnTo>
                    <a:pt x="733" y="775"/>
                  </a:lnTo>
                  <a:lnTo>
                    <a:pt x="737" y="775"/>
                  </a:lnTo>
                  <a:lnTo>
                    <a:pt x="743" y="776"/>
                  </a:lnTo>
                  <a:lnTo>
                    <a:pt x="748" y="776"/>
                  </a:lnTo>
                  <a:lnTo>
                    <a:pt x="754" y="776"/>
                  </a:lnTo>
                  <a:lnTo>
                    <a:pt x="759" y="776"/>
                  </a:lnTo>
                  <a:lnTo>
                    <a:pt x="765" y="777"/>
                  </a:lnTo>
                  <a:lnTo>
                    <a:pt x="769" y="777"/>
                  </a:lnTo>
                  <a:lnTo>
                    <a:pt x="774" y="778"/>
                  </a:lnTo>
                  <a:lnTo>
                    <a:pt x="778" y="780"/>
                  </a:lnTo>
                  <a:lnTo>
                    <a:pt x="780" y="780"/>
                  </a:lnTo>
                  <a:lnTo>
                    <a:pt x="784" y="781"/>
                  </a:lnTo>
                  <a:lnTo>
                    <a:pt x="787" y="782"/>
                  </a:lnTo>
                  <a:lnTo>
                    <a:pt x="790" y="782"/>
                  </a:lnTo>
                  <a:lnTo>
                    <a:pt x="793" y="783"/>
                  </a:lnTo>
                  <a:lnTo>
                    <a:pt x="797" y="784"/>
                  </a:lnTo>
                  <a:lnTo>
                    <a:pt x="800" y="784"/>
                  </a:lnTo>
                  <a:lnTo>
                    <a:pt x="803" y="786"/>
                  </a:lnTo>
                  <a:lnTo>
                    <a:pt x="806" y="787"/>
                  </a:lnTo>
                  <a:lnTo>
                    <a:pt x="811" y="789"/>
                  </a:lnTo>
                  <a:lnTo>
                    <a:pt x="814" y="790"/>
                  </a:lnTo>
                  <a:lnTo>
                    <a:pt x="817" y="792"/>
                  </a:lnTo>
                  <a:lnTo>
                    <a:pt x="820" y="793"/>
                  </a:lnTo>
                  <a:lnTo>
                    <a:pt x="825" y="793"/>
                  </a:lnTo>
                  <a:lnTo>
                    <a:pt x="829" y="795"/>
                  </a:lnTo>
                  <a:lnTo>
                    <a:pt x="832" y="796"/>
                  </a:lnTo>
                  <a:lnTo>
                    <a:pt x="836" y="797"/>
                  </a:lnTo>
                  <a:lnTo>
                    <a:pt x="839" y="799"/>
                  </a:lnTo>
                  <a:lnTo>
                    <a:pt x="844" y="801"/>
                  </a:lnTo>
                  <a:lnTo>
                    <a:pt x="846" y="802"/>
                  </a:lnTo>
                  <a:lnTo>
                    <a:pt x="851" y="803"/>
                  </a:lnTo>
                  <a:lnTo>
                    <a:pt x="855" y="806"/>
                  </a:lnTo>
                  <a:lnTo>
                    <a:pt x="858" y="807"/>
                  </a:lnTo>
                  <a:lnTo>
                    <a:pt x="862" y="808"/>
                  </a:lnTo>
                  <a:lnTo>
                    <a:pt x="865" y="811"/>
                  </a:lnTo>
                  <a:lnTo>
                    <a:pt x="869" y="812"/>
                  </a:lnTo>
                  <a:lnTo>
                    <a:pt x="874" y="814"/>
                  </a:lnTo>
                  <a:lnTo>
                    <a:pt x="876" y="815"/>
                  </a:lnTo>
                  <a:lnTo>
                    <a:pt x="880" y="818"/>
                  </a:lnTo>
                  <a:lnTo>
                    <a:pt x="883" y="819"/>
                  </a:lnTo>
                  <a:lnTo>
                    <a:pt x="887" y="820"/>
                  </a:lnTo>
                  <a:lnTo>
                    <a:pt x="890" y="822"/>
                  </a:lnTo>
                  <a:lnTo>
                    <a:pt x="894" y="824"/>
                  </a:lnTo>
                  <a:lnTo>
                    <a:pt x="896" y="826"/>
                  </a:lnTo>
                  <a:lnTo>
                    <a:pt x="900" y="828"/>
                  </a:lnTo>
                  <a:lnTo>
                    <a:pt x="902" y="829"/>
                  </a:lnTo>
                  <a:lnTo>
                    <a:pt x="906" y="831"/>
                  </a:lnTo>
                  <a:lnTo>
                    <a:pt x="908" y="833"/>
                  </a:lnTo>
                  <a:lnTo>
                    <a:pt x="912" y="834"/>
                  </a:lnTo>
                  <a:lnTo>
                    <a:pt x="916" y="838"/>
                  </a:lnTo>
                  <a:lnTo>
                    <a:pt x="922" y="843"/>
                  </a:lnTo>
                  <a:lnTo>
                    <a:pt x="926" y="845"/>
                  </a:lnTo>
                  <a:lnTo>
                    <a:pt x="929" y="848"/>
                  </a:lnTo>
                  <a:lnTo>
                    <a:pt x="933" y="852"/>
                  </a:lnTo>
                  <a:lnTo>
                    <a:pt x="937" y="856"/>
                  </a:lnTo>
                  <a:lnTo>
                    <a:pt x="938" y="858"/>
                  </a:lnTo>
                  <a:lnTo>
                    <a:pt x="940" y="862"/>
                  </a:lnTo>
                  <a:lnTo>
                    <a:pt x="941" y="864"/>
                  </a:lnTo>
                  <a:lnTo>
                    <a:pt x="941" y="867"/>
                  </a:lnTo>
                  <a:lnTo>
                    <a:pt x="940" y="870"/>
                  </a:lnTo>
                  <a:lnTo>
                    <a:pt x="939" y="872"/>
                  </a:lnTo>
                  <a:lnTo>
                    <a:pt x="937" y="875"/>
                  </a:lnTo>
                  <a:lnTo>
                    <a:pt x="934" y="878"/>
                  </a:lnTo>
                  <a:lnTo>
                    <a:pt x="931" y="880"/>
                  </a:lnTo>
                  <a:lnTo>
                    <a:pt x="927" y="883"/>
                  </a:lnTo>
                  <a:lnTo>
                    <a:pt x="922" y="886"/>
                  </a:lnTo>
                  <a:lnTo>
                    <a:pt x="918" y="889"/>
                  </a:lnTo>
                  <a:lnTo>
                    <a:pt x="914" y="890"/>
                  </a:lnTo>
                  <a:lnTo>
                    <a:pt x="910" y="891"/>
                  </a:lnTo>
                  <a:lnTo>
                    <a:pt x="908" y="892"/>
                  </a:lnTo>
                  <a:lnTo>
                    <a:pt x="905" y="894"/>
                  </a:lnTo>
                  <a:lnTo>
                    <a:pt x="901" y="895"/>
                  </a:lnTo>
                  <a:lnTo>
                    <a:pt x="897" y="896"/>
                  </a:lnTo>
                  <a:lnTo>
                    <a:pt x="894" y="897"/>
                  </a:lnTo>
                  <a:lnTo>
                    <a:pt x="890" y="899"/>
                  </a:lnTo>
                  <a:lnTo>
                    <a:pt x="887" y="901"/>
                  </a:lnTo>
                  <a:lnTo>
                    <a:pt x="882" y="901"/>
                  </a:lnTo>
                  <a:lnTo>
                    <a:pt x="878" y="902"/>
                  </a:lnTo>
                  <a:lnTo>
                    <a:pt x="875" y="904"/>
                  </a:lnTo>
                  <a:lnTo>
                    <a:pt x="870" y="905"/>
                  </a:lnTo>
                  <a:lnTo>
                    <a:pt x="865" y="907"/>
                  </a:lnTo>
                  <a:lnTo>
                    <a:pt x="861" y="908"/>
                  </a:lnTo>
                  <a:lnTo>
                    <a:pt x="857" y="909"/>
                  </a:lnTo>
                  <a:lnTo>
                    <a:pt x="851" y="910"/>
                  </a:lnTo>
                  <a:lnTo>
                    <a:pt x="846" y="911"/>
                  </a:lnTo>
                  <a:lnTo>
                    <a:pt x="842" y="911"/>
                  </a:lnTo>
                  <a:lnTo>
                    <a:pt x="837" y="914"/>
                  </a:lnTo>
                  <a:lnTo>
                    <a:pt x="832" y="914"/>
                  </a:lnTo>
                  <a:lnTo>
                    <a:pt x="826" y="916"/>
                  </a:lnTo>
                  <a:lnTo>
                    <a:pt x="822" y="916"/>
                  </a:lnTo>
                  <a:lnTo>
                    <a:pt x="817" y="917"/>
                  </a:lnTo>
                  <a:lnTo>
                    <a:pt x="811" y="918"/>
                  </a:lnTo>
                  <a:lnTo>
                    <a:pt x="806" y="920"/>
                  </a:lnTo>
                  <a:lnTo>
                    <a:pt x="800" y="920"/>
                  </a:lnTo>
                  <a:lnTo>
                    <a:pt x="794" y="921"/>
                  </a:lnTo>
                  <a:lnTo>
                    <a:pt x="788" y="921"/>
                  </a:lnTo>
                  <a:lnTo>
                    <a:pt x="784" y="922"/>
                  </a:lnTo>
                  <a:lnTo>
                    <a:pt x="778" y="923"/>
                  </a:lnTo>
                  <a:lnTo>
                    <a:pt x="773" y="924"/>
                  </a:lnTo>
                  <a:lnTo>
                    <a:pt x="767" y="926"/>
                  </a:lnTo>
                  <a:lnTo>
                    <a:pt x="761" y="926"/>
                  </a:lnTo>
                  <a:lnTo>
                    <a:pt x="755" y="926"/>
                  </a:lnTo>
                  <a:lnTo>
                    <a:pt x="749" y="927"/>
                  </a:lnTo>
                  <a:lnTo>
                    <a:pt x="743" y="927"/>
                  </a:lnTo>
                  <a:lnTo>
                    <a:pt x="737" y="928"/>
                  </a:lnTo>
                  <a:lnTo>
                    <a:pt x="731" y="928"/>
                  </a:lnTo>
                  <a:lnTo>
                    <a:pt x="727" y="929"/>
                  </a:lnTo>
                  <a:lnTo>
                    <a:pt x="720" y="929"/>
                  </a:lnTo>
                  <a:lnTo>
                    <a:pt x="715" y="930"/>
                  </a:lnTo>
                  <a:lnTo>
                    <a:pt x="709" y="930"/>
                  </a:lnTo>
                  <a:lnTo>
                    <a:pt x="703" y="931"/>
                  </a:lnTo>
                  <a:lnTo>
                    <a:pt x="697" y="931"/>
                  </a:lnTo>
                  <a:lnTo>
                    <a:pt x="691" y="931"/>
                  </a:lnTo>
                  <a:lnTo>
                    <a:pt x="685" y="931"/>
                  </a:lnTo>
                  <a:lnTo>
                    <a:pt x="680" y="933"/>
                  </a:lnTo>
                  <a:lnTo>
                    <a:pt x="673" y="933"/>
                  </a:lnTo>
                  <a:lnTo>
                    <a:pt x="669" y="933"/>
                  </a:lnTo>
                  <a:lnTo>
                    <a:pt x="663" y="933"/>
                  </a:lnTo>
                  <a:lnTo>
                    <a:pt x="657" y="933"/>
                  </a:lnTo>
                  <a:lnTo>
                    <a:pt x="652" y="933"/>
                  </a:lnTo>
                  <a:lnTo>
                    <a:pt x="647" y="933"/>
                  </a:lnTo>
                  <a:lnTo>
                    <a:pt x="642" y="933"/>
                  </a:lnTo>
                  <a:lnTo>
                    <a:pt x="638" y="933"/>
                  </a:lnTo>
                  <a:lnTo>
                    <a:pt x="633" y="933"/>
                  </a:lnTo>
                  <a:lnTo>
                    <a:pt x="628" y="933"/>
                  </a:lnTo>
                  <a:lnTo>
                    <a:pt x="625" y="933"/>
                  </a:lnTo>
                  <a:lnTo>
                    <a:pt x="620" y="933"/>
                  </a:lnTo>
                  <a:lnTo>
                    <a:pt x="616" y="933"/>
                  </a:lnTo>
                  <a:lnTo>
                    <a:pt x="613" y="933"/>
                  </a:lnTo>
                  <a:lnTo>
                    <a:pt x="609" y="933"/>
                  </a:lnTo>
                  <a:lnTo>
                    <a:pt x="606" y="933"/>
                  </a:lnTo>
                  <a:lnTo>
                    <a:pt x="602" y="933"/>
                  </a:lnTo>
                  <a:lnTo>
                    <a:pt x="599" y="933"/>
                  </a:lnTo>
                  <a:lnTo>
                    <a:pt x="595" y="933"/>
                  </a:lnTo>
                  <a:lnTo>
                    <a:pt x="593" y="933"/>
                  </a:lnTo>
                  <a:lnTo>
                    <a:pt x="589" y="933"/>
                  </a:lnTo>
                  <a:lnTo>
                    <a:pt x="587" y="933"/>
                  </a:lnTo>
                  <a:lnTo>
                    <a:pt x="584" y="933"/>
                  </a:lnTo>
                  <a:lnTo>
                    <a:pt x="582" y="933"/>
                  </a:lnTo>
                  <a:lnTo>
                    <a:pt x="576" y="931"/>
                  </a:lnTo>
                  <a:lnTo>
                    <a:pt x="573" y="931"/>
                  </a:lnTo>
                  <a:lnTo>
                    <a:pt x="569" y="931"/>
                  </a:lnTo>
                  <a:lnTo>
                    <a:pt x="565" y="931"/>
                  </a:lnTo>
                  <a:lnTo>
                    <a:pt x="562" y="931"/>
                  </a:lnTo>
                  <a:lnTo>
                    <a:pt x="558" y="931"/>
                  </a:lnTo>
                  <a:lnTo>
                    <a:pt x="556" y="931"/>
                  </a:lnTo>
                  <a:lnTo>
                    <a:pt x="554" y="931"/>
                  </a:lnTo>
                  <a:lnTo>
                    <a:pt x="550" y="930"/>
                  </a:lnTo>
                  <a:lnTo>
                    <a:pt x="548" y="930"/>
                  </a:lnTo>
                  <a:lnTo>
                    <a:pt x="545" y="930"/>
                  </a:lnTo>
                  <a:lnTo>
                    <a:pt x="544" y="930"/>
                  </a:lnTo>
                  <a:lnTo>
                    <a:pt x="536" y="994"/>
                  </a:lnTo>
                  <a:lnTo>
                    <a:pt x="535" y="994"/>
                  </a:lnTo>
                  <a:lnTo>
                    <a:pt x="531" y="994"/>
                  </a:lnTo>
                  <a:lnTo>
                    <a:pt x="529" y="996"/>
                  </a:lnTo>
                  <a:lnTo>
                    <a:pt x="526" y="996"/>
                  </a:lnTo>
                  <a:lnTo>
                    <a:pt x="524" y="997"/>
                  </a:lnTo>
                  <a:lnTo>
                    <a:pt x="522" y="997"/>
                  </a:lnTo>
                  <a:lnTo>
                    <a:pt x="518" y="997"/>
                  </a:lnTo>
                  <a:lnTo>
                    <a:pt x="514" y="997"/>
                  </a:lnTo>
                  <a:lnTo>
                    <a:pt x="511" y="996"/>
                  </a:lnTo>
                  <a:lnTo>
                    <a:pt x="509" y="994"/>
                  </a:lnTo>
                  <a:lnTo>
                    <a:pt x="505" y="993"/>
                  </a:lnTo>
                  <a:lnTo>
                    <a:pt x="503" y="991"/>
                  </a:lnTo>
                  <a:lnTo>
                    <a:pt x="499" y="988"/>
                  </a:lnTo>
                  <a:lnTo>
                    <a:pt x="498" y="986"/>
                  </a:lnTo>
                  <a:lnTo>
                    <a:pt x="494" y="981"/>
                  </a:lnTo>
                  <a:lnTo>
                    <a:pt x="492" y="977"/>
                  </a:lnTo>
                  <a:lnTo>
                    <a:pt x="491" y="972"/>
                  </a:lnTo>
                  <a:lnTo>
                    <a:pt x="488" y="967"/>
                  </a:lnTo>
                  <a:lnTo>
                    <a:pt x="486" y="961"/>
                  </a:lnTo>
                  <a:lnTo>
                    <a:pt x="484" y="956"/>
                  </a:lnTo>
                  <a:lnTo>
                    <a:pt x="480" y="952"/>
                  </a:lnTo>
                  <a:lnTo>
                    <a:pt x="476" y="947"/>
                  </a:lnTo>
                  <a:lnTo>
                    <a:pt x="473" y="945"/>
                  </a:lnTo>
                  <a:lnTo>
                    <a:pt x="469" y="942"/>
                  </a:lnTo>
                  <a:lnTo>
                    <a:pt x="467" y="940"/>
                  </a:lnTo>
                  <a:lnTo>
                    <a:pt x="463" y="937"/>
                  </a:lnTo>
                  <a:lnTo>
                    <a:pt x="459" y="935"/>
                  </a:lnTo>
                  <a:lnTo>
                    <a:pt x="455" y="934"/>
                  </a:lnTo>
                  <a:lnTo>
                    <a:pt x="450" y="933"/>
                  </a:lnTo>
                  <a:lnTo>
                    <a:pt x="446" y="931"/>
                  </a:lnTo>
                  <a:lnTo>
                    <a:pt x="442" y="930"/>
                  </a:lnTo>
                  <a:lnTo>
                    <a:pt x="440" y="930"/>
                  </a:lnTo>
                  <a:lnTo>
                    <a:pt x="436" y="929"/>
                  </a:lnTo>
                  <a:lnTo>
                    <a:pt x="434" y="929"/>
                  </a:lnTo>
                  <a:lnTo>
                    <a:pt x="429" y="929"/>
                  </a:lnTo>
                  <a:lnTo>
                    <a:pt x="427" y="928"/>
                  </a:lnTo>
                  <a:lnTo>
                    <a:pt x="423" y="928"/>
                  </a:lnTo>
                  <a:lnTo>
                    <a:pt x="420" y="928"/>
                  </a:lnTo>
                  <a:lnTo>
                    <a:pt x="415" y="928"/>
                  </a:lnTo>
                  <a:lnTo>
                    <a:pt x="411" y="928"/>
                  </a:lnTo>
                  <a:lnTo>
                    <a:pt x="407" y="928"/>
                  </a:lnTo>
                  <a:lnTo>
                    <a:pt x="403" y="928"/>
                  </a:lnTo>
                  <a:lnTo>
                    <a:pt x="398" y="928"/>
                  </a:lnTo>
                  <a:lnTo>
                    <a:pt x="395" y="928"/>
                  </a:lnTo>
                  <a:lnTo>
                    <a:pt x="390" y="929"/>
                  </a:lnTo>
                  <a:lnTo>
                    <a:pt x="385" y="930"/>
                  </a:lnTo>
                  <a:lnTo>
                    <a:pt x="380" y="930"/>
                  </a:lnTo>
                  <a:lnTo>
                    <a:pt x="375" y="930"/>
                  </a:lnTo>
                  <a:lnTo>
                    <a:pt x="370" y="931"/>
                  </a:lnTo>
                  <a:lnTo>
                    <a:pt x="365" y="931"/>
                  </a:lnTo>
                  <a:lnTo>
                    <a:pt x="359" y="931"/>
                  </a:lnTo>
                  <a:lnTo>
                    <a:pt x="353" y="931"/>
                  </a:lnTo>
                  <a:lnTo>
                    <a:pt x="347" y="933"/>
                  </a:lnTo>
                  <a:lnTo>
                    <a:pt x="343" y="933"/>
                  </a:lnTo>
                  <a:lnTo>
                    <a:pt x="337" y="933"/>
                  </a:lnTo>
                  <a:lnTo>
                    <a:pt x="331" y="934"/>
                  </a:lnTo>
                  <a:lnTo>
                    <a:pt x="325" y="934"/>
                  </a:lnTo>
                  <a:lnTo>
                    <a:pt x="320" y="935"/>
                  </a:lnTo>
                  <a:lnTo>
                    <a:pt x="314" y="935"/>
                  </a:lnTo>
                  <a:lnTo>
                    <a:pt x="308" y="935"/>
                  </a:lnTo>
                  <a:lnTo>
                    <a:pt x="302" y="935"/>
                  </a:lnTo>
                  <a:lnTo>
                    <a:pt x="297" y="936"/>
                  </a:lnTo>
                  <a:lnTo>
                    <a:pt x="290" y="936"/>
                  </a:lnTo>
                  <a:lnTo>
                    <a:pt x="284" y="937"/>
                  </a:lnTo>
                  <a:lnTo>
                    <a:pt x="280" y="937"/>
                  </a:lnTo>
                  <a:lnTo>
                    <a:pt x="274" y="937"/>
                  </a:lnTo>
                  <a:lnTo>
                    <a:pt x="267" y="937"/>
                  </a:lnTo>
                  <a:lnTo>
                    <a:pt x="261" y="939"/>
                  </a:lnTo>
                  <a:lnTo>
                    <a:pt x="255" y="939"/>
                  </a:lnTo>
                  <a:lnTo>
                    <a:pt x="250" y="940"/>
                  </a:lnTo>
                  <a:lnTo>
                    <a:pt x="243" y="940"/>
                  </a:lnTo>
                  <a:lnTo>
                    <a:pt x="237" y="940"/>
                  </a:lnTo>
                  <a:lnTo>
                    <a:pt x="231" y="940"/>
                  </a:lnTo>
                  <a:lnTo>
                    <a:pt x="226" y="940"/>
                  </a:lnTo>
                  <a:lnTo>
                    <a:pt x="220" y="940"/>
                  </a:lnTo>
                  <a:lnTo>
                    <a:pt x="214" y="940"/>
                  </a:lnTo>
                  <a:lnTo>
                    <a:pt x="209" y="940"/>
                  </a:lnTo>
                  <a:lnTo>
                    <a:pt x="204" y="940"/>
                  </a:lnTo>
                  <a:lnTo>
                    <a:pt x="197" y="940"/>
                  </a:lnTo>
                  <a:lnTo>
                    <a:pt x="192" y="940"/>
                  </a:lnTo>
                  <a:lnTo>
                    <a:pt x="186" y="940"/>
                  </a:lnTo>
                  <a:lnTo>
                    <a:pt x="181" y="940"/>
                  </a:lnTo>
                  <a:lnTo>
                    <a:pt x="175" y="940"/>
                  </a:lnTo>
                  <a:lnTo>
                    <a:pt x="171" y="940"/>
                  </a:lnTo>
                  <a:lnTo>
                    <a:pt x="165" y="940"/>
                  </a:lnTo>
                  <a:lnTo>
                    <a:pt x="160" y="940"/>
                  </a:lnTo>
                  <a:lnTo>
                    <a:pt x="155" y="939"/>
                  </a:lnTo>
                  <a:lnTo>
                    <a:pt x="150" y="939"/>
                  </a:lnTo>
                  <a:lnTo>
                    <a:pt x="146" y="937"/>
                  </a:lnTo>
                  <a:lnTo>
                    <a:pt x="141" y="937"/>
                  </a:lnTo>
                  <a:lnTo>
                    <a:pt x="136" y="937"/>
                  </a:lnTo>
                  <a:lnTo>
                    <a:pt x="131" y="936"/>
                  </a:lnTo>
                  <a:lnTo>
                    <a:pt x="127" y="936"/>
                  </a:lnTo>
                  <a:lnTo>
                    <a:pt x="123" y="936"/>
                  </a:lnTo>
                  <a:lnTo>
                    <a:pt x="118" y="935"/>
                  </a:lnTo>
                  <a:lnTo>
                    <a:pt x="115" y="935"/>
                  </a:lnTo>
                  <a:lnTo>
                    <a:pt x="110" y="934"/>
                  </a:lnTo>
                  <a:lnTo>
                    <a:pt x="108" y="933"/>
                  </a:lnTo>
                  <a:lnTo>
                    <a:pt x="103" y="931"/>
                  </a:lnTo>
                  <a:lnTo>
                    <a:pt x="101" y="931"/>
                  </a:lnTo>
                  <a:lnTo>
                    <a:pt x="97" y="930"/>
                  </a:lnTo>
                  <a:lnTo>
                    <a:pt x="94" y="930"/>
                  </a:lnTo>
                  <a:lnTo>
                    <a:pt x="91" y="928"/>
                  </a:lnTo>
                  <a:lnTo>
                    <a:pt x="88" y="927"/>
                  </a:lnTo>
                  <a:lnTo>
                    <a:pt x="85" y="926"/>
                  </a:lnTo>
                  <a:lnTo>
                    <a:pt x="83" y="926"/>
                  </a:lnTo>
                  <a:lnTo>
                    <a:pt x="78" y="922"/>
                  </a:lnTo>
                  <a:lnTo>
                    <a:pt x="76" y="921"/>
                  </a:lnTo>
                  <a:lnTo>
                    <a:pt x="72" y="916"/>
                  </a:lnTo>
                  <a:lnTo>
                    <a:pt x="72" y="913"/>
                  </a:lnTo>
                  <a:lnTo>
                    <a:pt x="72" y="909"/>
                  </a:lnTo>
                  <a:lnTo>
                    <a:pt x="76" y="905"/>
                  </a:lnTo>
                  <a:lnTo>
                    <a:pt x="77" y="903"/>
                  </a:lnTo>
                  <a:lnTo>
                    <a:pt x="79" y="901"/>
                  </a:lnTo>
                  <a:lnTo>
                    <a:pt x="82" y="899"/>
                  </a:lnTo>
                  <a:lnTo>
                    <a:pt x="85" y="897"/>
                  </a:lnTo>
                  <a:lnTo>
                    <a:pt x="89" y="895"/>
                  </a:lnTo>
                  <a:lnTo>
                    <a:pt x="92" y="892"/>
                  </a:lnTo>
                  <a:lnTo>
                    <a:pt x="96" y="891"/>
                  </a:lnTo>
                  <a:lnTo>
                    <a:pt x="101" y="889"/>
                  </a:lnTo>
                  <a:lnTo>
                    <a:pt x="105" y="886"/>
                  </a:lnTo>
                  <a:lnTo>
                    <a:pt x="110" y="884"/>
                  </a:lnTo>
                  <a:lnTo>
                    <a:pt x="115" y="882"/>
                  </a:lnTo>
                  <a:lnTo>
                    <a:pt x="120" y="880"/>
                  </a:lnTo>
                  <a:lnTo>
                    <a:pt x="124" y="877"/>
                  </a:lnTo>
                  <a:lnTo>
                    <a:pt x="130" y="876"/>
                  </a:lnTo>
                  <a:lnTo>
                    <a:pt x="135" y="872"/>
                  </a:lnTo>
                  <a:lnTo>
                    <a:pt x="142" y="871"/>
                  </a:lnTo>
                  <a:lnTo>
                    <a:pt x="148" y="869"/>
                  </a:lnTo>
                  <a:lnTo>
                    <a:pt x="154" y="866"/>
                  </a:lnTo>
                  <a:lnTo>
                    <a:pt x="160" y="864"/>
                  </a:lnTo>
                  <a:lnTo>
                    <a:pt x="166" y="862"/>
                  </a:lnTo>
                  <a:lnTo>
                    <a:pt x="173" y="859"/>
                  </a:lnTo>
                  <a:lnTo>
                    <a:pt x="179" y="857"/>
                  </a:lnTo>
                  <a:lnTo>
                    <a:pt x="186" y="854"/>
                  </a:lnTo>
                  <a:lnTo>
                    <a:pt x="192" y="853"/>
                  </a:lnTo>
                  <a:lnTo>
                    <a:pt x="199" y="851"/>
                  </a:lnTo>
                  <a:lnTo>
                    <a:pt x="205" y="848"/>
                  </a:lnTo>
                  <a:lnTo>
                    <a:pt x="212" y="846"/>
                  </a:lnTo>
                  <a:lnTo>
                    <a:pt x="218" y="844"/>
                  </a:lnTo>
                  <a:lnTo>
                    <a:pt x="225" y="843"/>
                  </a:lnTo>
                  <a:lnTo>
                    <a:pt x="231" y="840"/>
                  </a:lnTo>
                  <a:lnTo>
                    <a:pt x="237" y="838"/>
                  </a:lnTo>
                  <a:lnTo>
                    <a:pt x="244" y="837"/>
                  </a:lnTo>
                  <a:lnTo>
                    <a:pt x="250" y="834"/>
                  </a:lnTo>
                  <a:lnTo>
                    <a:pt x="256" y="833"/>
                  </a:lnTo>
                  <a:lnTo>
                    <a:pt x="262" y="831"/>
                  </a:lnTo>
                  <a:lnTo>
                    <a:pt x="269" y="829"/>
                  </a:lnTo>
                  <a:lnTo>
                    <a:pt x="274" y="828"/>
                  </a:lnTo>
                  <a:lnTo>
                    <a:pt x="280" y="826"/>
                  </a:lnTo>
                  <a:lnTo>
                    <a:pt x="284" y="825"/>
                  </a:lnTo>
                  <a:lnTo>
                    <a:pt x="290" y="824"/>
                  </a:lnTo>
                  <a:lnTo>
                    <a:pt x="295" y="822"/>
                  </a:lnTo>
                  <a:lnTo>
                    <a:pt x="300" y="820"/>
                  </a:lnTo>
                  <a:lnTo>
                    <a:pt x="305" y="819"/>
                  </a:lnTo>
                  <a:lnTo>
                    <a:pt x="309" y="818"/>
                  </a:lnTo>
                  <a:lnTo>
                    <a:pt x="313" y="816"/>
                  </a:lnTo>
                  <a:lnTo>
                    <a:pt x="318" y="816"/>
                  </a:lnTo>
                  <a:lnTo>
                    <a:pt x="320" y="815"/>
                  </a:lnTo>
                  <a:lnTo>
                    <a:pt x="324" y="814"/>
                  </a:lnTo>
                  <a:lnTo>
                    <a:pt x="327" y="813"/>
                  </a:lnTo>
                  <a:lnTo>
                    <a:pt x="329" y="813"/>
                  </a:lnTo>
                  <a:lnTo>
                    <a:pt x="332" y="812"/>
                  </a:lnTo>
                  <a:lnTo>
                    <a:pt x="333" y="812"/>
                  </a:lnTo>
                  <a:lnTo>
                    <a:pt x="337" y="812"/>
                  </a:lnTo>
                  <a:lnTo>
                    <a:pt x="338" y="812"/>
                  </a:lnTo>
                  <a:lnTo>
                    <a:pt x="338" y="809"/>
                  </a:lnTo>
                  <a:lnTo>
                    <a:pt x="340" y="806"/>
                  </a:lnTo>
                  <a:lnTo>
                    <a:pt x="341" y="802"/>
                  </a:lnTo>
                  <a:lnTo>
                    <a:pt x="343" y="799"/>
                  </a:lnTo>
                  <a:lnTo>
                    <a:pt x="345" y="794"/>
                  </a:lnTo>
                  <a:lnTo>
                    <a:pt x="347" y="790"/>
                  </a:lnTo>
                  <a:lnTo>
                    <a:pt x="348" y="784"/>
                  </a:lnTo>
                  <a:lnTo>
                    <a:pt x="352" y="780"/>
                  </a:lnTo>
                  <a:lnTo>
                    <a:pt x="353" y="774"/>
                  </a:lnTo>
                  <a:lnTo>
                    <a:pt x="357" y="769"/>
                  </a:lnTo>
                  <a:lnTo>
                    <a:pt x="357" y="765"/>
                  </a:lnTo>
                  <a:lnTo>
                    <a:pt x="358" y="763"/>
                  </a:lnTo>
                  <a:lnTo>
                    <a:pt x="359" y="759"/>
                  </a:lnTo>
                  <a:lnTo>
                    <a:pt x="360" y="757"/>
                  </a:lnTo>
                  <a:lnTo>
                    <a:pt x="361" y="755"/>
                  </a:lnTo>
                  <a:lnTo>
                    <a:pt x="363" y="751"/>
                  </a:lnTo>
                  <a:lnTo>
                    <a:pt x="363" y="749"/>
                  </a:lnTo>
                  <a:lnTo>
                    <a:pt x="364" y="745"/>
                  </a:lnTo>
                  <a:lnTo>
                    <a:pt x="364" y="743"/>
                  </a:lnTo>
                  <a:lnTo>
                    <a:pt x="365" y="739"/>
                  </a:lnTo>
                  <a:lnTo>
                    <a:pt x="365" y="736"/>
                  </a:lnTo>
                  <a:lnTo>
                    <a:pt x="366" y="733"/>
                  </a:lnTo>
                  <a:lnTo>
                    <a:pt x="366" y="727"/>
                  </a:lnTo>
                  <a:lnTo>
                    <a:pt x="367" y="723"/>
                  </a:lnTo>
                  <a:lnTo>
                    <a:pt x="366" y="717"/>
                  </a:lnTo>
                  <a:lnTo>
                    <a:pt x="366" y="712"/>
                  </a:lnTo>
                  <a:lnTo>
                    <a:pt x="365" y="707"/>
                  </a:lnTo>
                  <a:lnTo>
                    <a:pt x="364" y="704"/>
                  </a:lnTo>
                  <a:lnTo>
                    <a:pt x="361" y="700"/>
                  </a:lnTo>
                  <a:lnTo>
                    <a:pt x="359" y="697"/>
                  </a:lnTo>
                  <a:lnTo>
                    <a:pt x="356" y="694"/>
                  </a:lnTo>
                  <a:lnTo>
                    <a:pt x="351" y="693"/>
                  </a:lnTo>
                  <a:lnTo>
                    <a:pt x="348" y="692"/>
                  </a:lnTo>
                  <a:lnTo>
                    <a:pt x="346" y="691"/>
                  </a:lnTo>
                  <a:lnTo>
                    <a:pt x="343" y="691"/>
                  </a:lnTo>
                  <a:lnTo>
                    <a:pt x="339" y="691"/>
                  </a:lnTo>
                  <a:lnTo>
                    <a:pt x="335" y="691"/>
                  </a:lnTo>
                  <a:lnTo>
                    <a:pt x="332" y="691"/>
                  </a:lnTo>
                  <a:lnTo>
                    <a:pt x="328" y="692"/>
                  </a:lnTo>
                  <a:lnTo>
                    <a:pt x="325" y="693"/>
                  </a:lnTo>
                  <a:lnTo>
                    <a:pt x="320" y="693"/>
                  </a:lnTo>
                  <a:lnTo>
                    <a:pt x="316" y="694"/>
                  </a:lnTo>
                  <a:lnTo>
                    <a:pt x="312" y="694"/>
                  </a:lnTo>
                  <a:lnTo>
                    <a:pt x="308" y="695"/>
                  </a:lnTo>
                  <a:lnTo>
                    <a:pt x="305" y="697"/>
                  </a:lnTo>
                  <a:lnTo>
                    <a:pt x="301" y="697"/>
                  </a:lnTo>
                  <a:lnTo>
                    <a:pt x="297" y="698"/>
                  </a:lnTo>
                  <a:lnTo>
                    <a:pt x="294" y="699"/>
                  </a:lnTo>
                  <a:lnTo>
                    <a:pt x="290" y="699"/>
                  </a:lnTo>
                  <a:lnTo>
                    <a:pt x="287" y="700"/>
                  </a:lnTo>
                  <a:lnTo>
                    <a:pt x="284" y="701"/>
                  </a:lnTo>
                  <a:lnTo>
                    <a:pt x="281" y="701"/>
                  </a:lnTo>
                  <a:lnTo>
                    <a:pt x="275" y="704"/>
                  </a:lnTo>
                  <a:lnTo>
                    <a:pt x="270" y="705"/>
                  </a:lnTo>
                  <a:lnTo>
                    <a:pt x="264" y="707"/>
                  </a:lnTo>
                  <a:lnTo>
                    <a:pt x="260" y="708"/>
                  </a:lnTo>
                  <a:lnTo>
                    <a:pt x="255" y="711"/>
                  </a:lnTo>
                  <a:lnTo>
                    <a:pt x="250" y="712"/>
                  </a:lnTo>
                  <a:lnTo>
                    <a:pt x="246" y="713"/>
                  </a:lnTo>
                  <a:lnTo>
                    <a:pt x="243" y="716"/>
                  </a:lnTo>
                  <a:lnTo>
                    <a:pt x="239" y="717"/>
                  </a:lnTo>
                  <a:lnTo>
                    <a:pt x="237" y="718"/>
                  </a:lnTo>
                  <a:lnTo>
                    <a:pt x="233" y="719"/>
                  </a:lnTo>
                  <a:lnTo>
                    <a:pt x="231" y="720"/>
                  </a:lnTo>
                  <a:lnTo>
                    <a:pt x="229" y="722"/>
                  </a:lnTo>
                  <a:lnTo>
                    <a:pt x="226" y="723"/>
                  </a:lnTo>
                  <a:lnTo>
                    <a:pt x="223" y="725"/>
                  </a:lnTo>
                  <a:lnTo>
                    <a:pt x="220" y="727"/>
                  </a:lnTo>
                  <a:lnTo>
                    <a:pt x="217" y="730"/>
                  </a:lnTo>
                  <a:lnTo>
                    <a:pt x="217" y="731"/>
                  </a:lnTo>
                  <a:lnTo>
                    <a:pt x="214" y="731"/>
                  </a:lnTo>
                  <a:lnTo>
                    <a:pt x="212" y="731"/>
                  </a:lnTo>
                  <a:lnTo>
                    <a:pt x="210" y="731"/>
                  </a:lnTo>
                  <a:lnTo>
                    <a:pt x="207" y="732"/>
                  </a:lnTo>
                  <a:lnTo>
                    <a:pt x="204" y="732"/>
                  </a:lnTo>
                  <a:lnTo>
                    <a:pt x="201" y="732"/>
                  </a:lnTo>
                  <a:lnTo>
                    <a:pt x="197" y="732"/>
                  </a:lnTo>
                  <a:lnTo>
                    <a:pt x="193" y="733"/>
                  </a:lnTo>
                  <a:lnTo>
                    <a:pt x="188" y="733"/>
                  </a:lnTo>
                  <a:lnTo>
                    <a:pt x="184" y="735"/>
                  </a:lnTo>
                  <a:lnTo>
                    <a:pt x="179" y="735"/>
                  </a:lnTo>
                  <a:lnTo>
                    <a:pt x="174" y="735"/>
                  </a:lnTo>
                  <a:lnTo>
                    <a:pt x="169" y="736"/>
                  </a:lnTo>
                  <a:lnTo>
                    <a:pt x="163" y="736"/>
                  </a:lnTo>
                  <a:lnTo>
                    <a:pt x="161" y="736"/>
                  </a:lnTo>
                  <a:lnTo>
                    <a:pt x="159" y="736"/>
                  </a:lnTo>
                  <a:lnTo>
                    <a:pt x="155" y="736"/>
                  </a:lnTo>
                  <a:lnTo>
                    <a:pt x="153" y="736"/>
                  </a:lnTo>
                  <a:lnTo>
                    <a:pt x="149" y="736"/>
                  </a:lnTo>
                  <a:lnTo>
                    <a:pt x="146" y="736"/>
                  </a:lnTo>
                  <a:lnTo>
                    <a:pt x="143" y="736"/>
                  </a:lnTo>
                  <a:lnTo>
                    <a:pt x="140" y="736"/>
                  </a:lnTo>
                  <a:lnTo>
                    <a:pt x="137" y="736"/>
                  </a:lnTo>
                  <a:lnTo>
                    <a:pt x="134" y="736"/>
                  </a:lnTo>
                  <a:lnTo>
                    <a:pt x="130" y="736"/>
                  </a:lnTo>
                  <a:lnTo>
                    <a:pt x="128" y="736"/>
                  </a:lnTo>
                  <a:lnTo>
                    <a:pt x="126" y="736"/>
                  </a:lnTo>
                  <a:lnTo>
                    <a:pt x="122" y="736"/>
                  </a:lnTo>
                  <a:lnTo>
                    <a:pt x="118" y="736"/>
                  </a:lnTo>
                  <a:lnTo>
                    <a:pt x="116" y="736"/>
                  </a:lnTo>
                  <a:lnTo>
                    <a:pt x="113" y="736"/>
                  </a:lnTo>
                  <a:lnTo>
                    <a:pt x="110" y="736"/>
                  </a:lnTo>
                  <a:lnTo>
                    <a:pt x="107" y="736"/>
                  </a:lnTo>
                  <a:lnTo>
                    <a:pt x="103" y="736"/>
                  </a:lnTo>
                  <a:lnTo>
                    <a:pt x="101" y="735"/>
                  </a:lnTo>
                  <a:lnTo>
                    <a:pt x="97" y="735"/>
                  </a:lnTo>
                  <a:lnTo>
                    <a:pt x="95" y="735"/>
                  </a:lnTo>
                  <a:lnTo>
                    <a:pt x="91" y="735"/>
                  </a:lnTo>
                  <a:lnTo>
                    <a:pt x="89" y="735"/>
                  </a:lnTo>
                  <a:lnTo>
                    <a:pt x="85" y="733"/>
                  </a:lnTo>
                  <a:lnTo>
                    <a:pt x="83" y="733"/>
                  </a:lnTo>
                  <a:lnTo>
                    <a:pt x="80" y="733"/>
                  </a:lnTo>
                  <a:lnTo>
                    <a:pt x="75" y="732"/>
                  </a:lnTo>
                  <a:lnTo>
                    <a:pt x="70" y="731"/>
                  </a:lnTo>
                  <a:lnTo>
                    <a:pt x="64" y="730"/>
                  </a:lnTo>
                  <a:lnTo>
                    <a:pt x="58" y="727"/>
                  </a:lnTo>
                  <a:lnTo>
                    <a:pt x="53" y="725"/>
                  </a:lnTo>
                  <a:lnTo>
                    <a:pt x="48" y="722"/>
                  </a:lnTo>
                  <a:lnTo>
                    <a:pt x="44" y="718"/>
                  </a:lnTo>
                  <a:lnTo>
                    <a:pt x="40" y="716"/>
                  </a:lnTo>
                  <a:lnTo>
                    <a:pt x="35" y="711"/>
                  </a:lnTo>
                  <a:lnTo>
                    <a:pt x="33" y="707"/>
                  </a:lnTo>
                  <a:lnTo>
                    <a:pt x="28" y="701"/>
                  </a:lnTo>
                  <a:lnTo>
                    <a:pt x="26" y="697"/>
                  </a:lnTo>
                  <a:lnTo>
                    <a:pt x="22" y="692"/>
                  </a:lnTo>
                  <a:lnTo>
                    <a:pt x="20" y="687"/>
                  </a:lnTo>
                  <a:lnTo>
                    <a:pt x="16" y="681"/>
                  </a:lnTo>
                  <a:lnTo>
                    <a:pt x="14" y="676"/>
                  </a:lnTo>
                  <a:lnTo>
                    <a:pt x="12" y="671"/>
                  </a:lnTo>
                  <a:lnTo>
                    <a:pt x="11" y="665"/>
                  </a:lnTo>
                  <a:lnTo>
                    <a:pt x="9" y="661"/>
                  </a:lnTo>
                  <a:lnTo>
                    <a:pt x="8" y="659"/>
                  </a:lnTo>
                  <a:lnTo>
                    <a:pt x="7" y="655"/>
                  </a:lnTo>
                  <a:lnTo>
                    <a:pt x="7" y="653"/>
                  </a:lnTo>
                  <a:lnTo>
                    <a:pt x="5" y="647"/>
                  </a:lnTo>
                  <a:lnTo>
                    <a:pt x="3" y="642"/>
                  </a:lnTo>
                  <a:lnTo>
                    <a:pt x="3" y="639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2" y="630"/>
                  </a:lnTo>
                  <a:lnTo>
                    <a:pt x="1" y="624"/>
                  </a:lnTo>
                  <a:lnTo>
                    <a:pt x="1" y="620"/>
                  </a:lnTo>
                  <a:lnTo>
                    <a:pt x="0" y="614"/>
                  </a:lnTo>
                  <a:lnTo>
                    <a:pt x="0" y="609"/>
                  </a:lnTo>
                  <a:lnTo>
                    <a:pt x="0" y="604"/>
                  </a:lnTo>
                  <a:lnTo>
                    <a:pt x="1" y="601"/>
                  </a:lnTo>
                  <a:lnTo>
                    <a:pt x="1" y="596"/>
                  </a:lnTo>
                  <a:lnTo>
                    <a:pt x="2" y="592"/>
                  </a:lnTo>
                  <a:lnTo>
                    <a:pt x="3" y="589"/>
                  </a:lnTo>
                  <a:lnTo>
                    <a:pt x="5" y="586"/>
                  </a:lnTo>
                  <a:lnTo>
                    <a:pt x="6" y="583"/>
                  </a:lnTo>
                  <a:lnTo>
                    <a:pt x="7" y="579"/>
                  </a:lnTo>
                  <a:lnTo>
                    <a:pt x="9" y="576"/>
                  </a:lnTo>
                  <a:lnTo>
                    <a:pt x="11" y="572"/>
                  </a:lnTo>
                  <a:lnTo>
                    <a:pt x="13" y="566"/>
                  </a:lnTo>
                  <a:lnTo>
                    <a:pt x="15" y="561"/>
                  </a:lnTo>
                  <a:lnTo>
                    <a:pt x="19" y="555"/>
                  </a:lnTo>
                  <a:lnTo>
                    <a:pt x="22" y="551"/>
                  </a:lnTo>
                  <a:lnTo>
                    <a:pt x="22" y="547"/>
                  </a:lnTo>
                  <a:lnTo>
                    <a:pt x="25" y="545"/>
                  </a:lnTo>
                  <a:lnTo>
                    <a:pt x="26" y="541"/>
                  </a:lnTo>
                  <a:lnTo>
                    <a:pt x="28" y="538"/>
                  </a:lnTo>
                  <a:lnTo>
                    <a:pt x="30" y="534"/>
                  </a:lnTo>
                  <a:lnTo>
                    <a:pt x="32" y="531"/>
                  </a:lnTo>
                  <a:lnTo>
                    <a:pt x="33" y="527"/>
                  </a:lnTo>
                  <a:lnTo>
                    <a:pt x="35" y="525"/>
                  </a:lnTo>
                  <a:lnTo>
                    <a:pt x="38" y="520"/>
                  </a:lnTo>
                  <a:lnTo>
                    <a:pt x="39" y="516"/>
                  </a:lnTo>
                  <a:lnTo>
                    <a:pt x="41" y="513"/>
                  </a:lnTo>
                  <a:lnTo>
                    <a:pt x="44" y="509"/>
                  </a:lnTo>
                  <a:lnTo>
                    <a:pt x="46" y="506"/>
                  </a:lnTo>
                  <a:lnTo>
                    <a:pt x="48" y="501"/>
                  </a:lnTo>
                  <a:lnTo>
                    <a:pt x="51" y="497"/>
                  </a:lnTo>
                  <a:lnTo>
                    <a:pt x="53" y="494"/>
                  </a:lnTo>
                  <a:lnTo>
                    <a:pt x="54" y="490"/>
                  </a:lnTo>
                  <a:lnTo>
                    <a:pt x="57" y="485"/>
                  </a:lnTo>
                  <a:lnTo>
                    <a:pt x="59" y="481"/>
                  </a:lnTo>
                  <a:lnTo>
                    <a:pt x="62" y="477"/>
                  </a:lnTo>
                  <a:lnTo>
                    <a:pt x="64" y="474"/>
                  </a:lnTo>
                  <a:lnTo>
                    <a:pt x="67" y="469"/>
                  </a:lnTo>
                  <a:lnTo>
                    <a:pt x="70" y="465"/>
                  </a:lnTo>
                  <a:lnTo>
                    <a:pt x="72" y="462"/>
                  </a:lnTo>
                  <a:lnTo>
                    <a:pt x="75" y="457"/>
                  </a:lnTo>
                  <a:lnTo>
                    <a:pt x="77" y="452"/>
                  </a:lnTo>
                  <a:lnTo>
                    <a:pt x="80" y="449"/>
                  </a:lnTo>
                  <a:lnTo>
                    <a:pt x="83" y="445"/>
                  </a:lnTo>
                  <a:lnTo>
                    <a:pt x="86" y="440"/>
                  </a:lnTo>
                  <a:lnTo>
                    <a:pt x="89" y="437"/>
                  </a:lnTo>
                  <a:lnTo>
                    <a:pt x="92" y="432"/>
                  </a:lnTo>
                  <a:lnTo>
                    <a:pt x="96" y="429"/>
                  </a:lnTo>
                  <a:lnTo>
                    <a:pt x="98" y="424"/>
                  </a:lnTo>
                  <a:lnTo>
                    <a:pt x="101" y="420"/>
                  </a:lnTo>
                  <a:lnTo>
                    <a:pt x="103" y="415"/>
                  </a:lnTo>
                  <a:lnTo>
                    <a:pt x="107" y="412"/>
                  </a:lnTo>
                  <a:lnTo>
                    <a:pt x="110" y="407"/>
                  </a:lnTo>
                  <a:lnTo>
                    <a:pt x="113" y="404"/>
                  </a:lnTo>
                  <a:lnTo>
                    <a:pt x="116" y="399"/>
                  </a:lnTo>
                  <a:lnTo>
                    <a:pt x="120" y="395"/>
                  </a:lnTo>
                  <a:lnTo>
                    <a:pt x="122" y="392"/>
                  </a:lnTo>
                  <a:lnTo>
                    <a:pt x="126" y="387"/>
                  </a:lnTo>
                  <a:lnTo>
                    <a:pt x="129" y="383"/>
                  </a:lnTo>
                  <a:lnTo>
                    <a:pt x="131" y="380"/>
                  </a:lnTo>
                  <a:lnTo>
                    <a:pt x="135" y="376"/>
                  </a:lnTo>
                  <a:lnTo>
                    <a:pt x="139" y="373"/>
                  </a:lnTo>
                  <a:lnTo>
                    <a:pt x="142" y="369"/>
                  </a:lnTo>
                  <a:lnTo>
                    <a:pt x="146" y="366"/>
                  </a:lnTo>
                  <a:lnTo>
                    <a:pt x="123" y="312"/>
                  </a:lnTo>
                  <a:lnTo>
                    <a:pt x="59" y="302"/>
                  </a:lnTo>
                  <a:lnTo>
                    <a:pt x="40" y="271"/>
                  </a:lnTo>
                  <a:lnTo>
                    <a:pt x="44" y="2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1793" y="1574"/>
              <a:ext cx="68" cy="108"/>
            </a:xfrm>
            <a:custGeom>
              <a:avLst/>
              <a:gdLst>
                <a:gd name="T0" fmla="*/ 0 w 206"/>
                <a:gd name="T1" fmla="*/ 0 h 324"/>
                <a:gd name="T2" fmla="*/ 0 w 206"/>
                <a:gd name="T3" fmla="*/ 0 h 324"/>
                <a:gd name="T4" fmla="*/ 0 w 206"/>
                <a:gd name="T5" fmla="*/ 0 h 324"/>
                <a:gd name="T6" fmla="*/ 0 w 206"/>
                <a:gd name="T7" fmla="*/ 0 h 324"/>
                <a:gd name="T8" fmla="*/ 0 w 206"/>
                <a:gd name="T9" fmla="*/ 0 h 324"/>
                <a:gd name="T10" fmla="*/ 0 w 206"/>
                <a:gd name="T11" fmla="*/ 0 h 324"/>
                <a:gd name="T12" fmla="*/ 0 w 206"/>
                <a:gd name="T13" fmla="*/ 0 h 324"/>
                <a:gd name="T14" fmla="*/ 0 w 206"/>
                <a:gd name="T15" fmla="*/ 0 h 324"/>
                <a:gd name="T16" fmla="*/ 0 w 206"/>
                <a:gd name="T17" fmla="*/ 0 h 324"/>
                <a:gd name="T18" fmla="*/ 0 w 206"/>
                <a:gd name="T19" fmla="*/ 0 h 324"/>
                <a:gd name="T20" fmla="*/ 0 w 206"/>
                <a:gd name="T21" fmla="*/ 0 h 324"/>
                <a:gd name="T22" fmla="*/ 0 w 206"/>
                <a:gd name="T23" fmla="*/ 0 h 324"/>
                <a:gd name="T24" fmla="*/ 0 w 206"/>
                <a:gd name="T25" fmla="*/ 0 h 324"/>
                <a:gd name="T26" fmla="*/ 0 w 206"/>
                <a:gd name="T27" fmla="*/ 0 h 324"/>
                <a:gd name="T28" fmla="*/ 0 w 206"/>
                <a:gd name="T29" fmla="*/ 0 h 324"/>
                <a:gd name="T30" fmla="*/ 0 w 206"/>
                <a:gd name="T31" fmla="*/ 0 h 324"/>
                <a:gd name="T32" fmla="*/ 0 w 206"/>
                <a:gd name="T33" fmla="*/ 0 h 324"/>
                <a:gd name="T34" fmla="*/ 0 w 206"/>
                <a:gd name="T35" fmla="*/ 0 h 324"/>
                <a:gd name="T36" fmla="*/ 0 w 206"/>
                <a:gd name="T37" fmla="*/ 0 h 324"/>
                <a:gd name="T38" fmla="*/ 0 w 206"/>
                <a:gd name="T39" fmla="*/ 0 h 324"/>
                <a:gd name="T40" fmla="*/ 0 w 206"/>
                <a:gd name="T41" fmla="*/ 0 h 324"/>
                <a:gd name="T42" fmla="*/ 0 w 206"/>
                <a:gd name="T43" fmla="*/ 0 h 324"/>
                <a:gd name="T44" fmla="*/ 0 w 206"/>
                <a:gd name="T45" fmla="*/ 0 h 324"/>
                <a:gd name="T46" fmla="*/ 0 w 206"/>
                <a:gd name="T47" fmla="*/ 0 h 324"/>
                <a:gd name="T48" fmla="*/ 0 w 206"/>
                <a:gd name="T49" fmla="*/ 0 h 324"/>
                <a:gd name="T50" fmla="*/ 0 w 206"/>
                <a:gd name="T51" fmla="*/ 0 h 324"/>
                <a:gd name="T52" fmla="*/ 0 w 206"/>
                <a:gd name="T53" fmla="*/ 0 h 324"/>
                <a:gd name="T54" fmla="*/ 0 w 206"/>
                <a:gd name="T55" fmla="*/ 0 h 324"/>
                <a:gd name="T56" fmla="*/ 0 w 206"/>
                <a:gd name="T57" fmla="*/ 0 h 324"/>
                <a:gd name="T58" fmla="*/ 0 w 206"/>
                <a:gd name="T59" fmla="*/ 0 h 324"/>
                <a:gd name="T60" fmla="*/ 0 w 206"/>
                <a:gd name="T61" fmla="*/ 0 h 324"/>
                <a:gd name="T62" fmla="*/ 0 w 206"/>
                <a:gd name="T63" fmla="*/ 0 h 324"/>
                <a:gd name="T64" fmla="*/ 0 w 206"/>
                <a:gd name="T65" fmla="*/ 0 h 324"/>
                <a:gd name="T66" fmla="*/ 0 w 206"/>
                <a:gd name="T67" fmla="*/ 0 h 324"/>
                <a:gd name="T68" fmla="*/ 0 w 206"/>
                <a:gd name="T69" fmla="*/ 0 h 324"/>
                <a:gd name="T70" fmla="*/ 0 w 206"/>
                <a:gd name="T71" fmla="*/ 0 h 324"/>
                <a:gd name="T72" fmla="*/ 0 w 206"/>
                <a:gd name="T73" fmla="*/ 0 h 324"/>
                <a:gd name="T74" fmla="*/ 0 w 206"/>
                <a:gd name="T75" fmla="*/ 0 h 324"/>
                <a:gd name="T76" fmla="*/ 0 w 206"/>
                <a:gd name="T77" fmla="*/ 0 h 324"/>
                <a:gd name="T78" fmla="*/ 0 w 206"/>
                <a:gd name="T79" fmla="*/ 0 h 324"/>
                <a:gd name="T80" fmla="*/ 0 w 206"/>
                <a:gd name="T81" fmla="*/ 0 h 324"/>
                <a:gd name="T82" fmla="*/ 0 w 206"/>
                <a:gd name="T83" fmla="*/ 0 h 324"/>
                <a:gd name="T84" fmla="*/ 0 w 206"/>
                <a:gd name="T85" fmla="*/ 0 h 324"/>
                <a:gd name="T86" fmla="*/ 0 w 206"/>
                <a:gd name="T87" fmla="*/ 0 h 324"/>
                <a:gd name="T88" fmla="*/ 0 w 206"/>
                <a:gd name="T89" fmla="*/ 0 h 324"/>
                <a:gd name="T90" fmla="*/ 0 w 206"/>
                <a:gd name="T91" fmla="*/ 0 h 324"/>
                <a:gd name="T92" fmla="*/ 0 w 206"/>
                <a:gd name="T93" fmla="*/ 0 h 324"/>
                <a:gd name="T94" fmla="*/ 0 w 206"/>
                <a:gd name="T95" fmla="*/ 0 h 324"/>
                <a:gd name="T96" fmla="*/ 0 w 206"/>
                <a:gd name="T97" fmla="*/ 0 h 324"/>
                <a:gd name="T98" fmla="*/ 0 w 206"/>
                <a:gd name="T99" fmla="*/ 0 h 324"/>
                <a:gd name="T100" fmla="*/ 0 w 206"/>
                <a:gd name="T101" fmla="*/ 0 h 324"/>
                <a:gd name="T102" fmla="*/ 0 w 206"/>
                <a:gd name="T103" fmla="*/ 0 h 324"/>
                <a:gd name="T104" fmla="*/ 0 w 206"/>
                <a:gd name="T105" fmla="*/ 0 h 324"/>
                <a:gd name="T106" fmla="*/ 0 w 206"/>
                <a:gd name="T107" fmla="*/ 0 h 324"/>
                <a:gd name="T108" fmla="*/ 0 w 206"/>
                <a:gd name="T109" fmla="*/ 0 h 324"/>
                <a:gd name="T110" fmla="*/ 0 w 206"/>
                <a:gd name="T111" fmla="*/ 0 h 3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324"/>
                <a:gd name="T170" fmla="*/ 206 w 206"/>
                <a:gd name="T171" fmla="*/ 324 h 3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324">
                  <a:moveTo>
                    <a:pt x="0" y="41"/>
                  </a:moveTo>
                  <a:lnTo>
                    <a:pt x="0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2"/>
                  </a:lnTo>
                  <a:lnTo>
                    <a:pt x="1" y="55"/>
                  </a:lnTo>
                  <a:lnTo>
                    <a:pt x="1" y="58"/>
                  </a:lnTo>
                  <a:lnTo>
                    <a:pt x="1" y="61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2" y="71"/>
                  </a:lnTo>
                  <a:lnTo>
                    <a:pt x="3" y="75"/>
                  </a:lnTo>
                  <a:lnTo>
                    <a:pt x="3" y="80"/>
                  </a:lnTo>
                  <a:lnTo>
                    <a:pt x="3" y="83"/>
                  </a:lnTo>
                  <a:lnTo>
                    <a:pt x="3" y="87"/>
                  </a:lnTo>
                  <a:lnTo>
                    <a:pt x="4" y="90"/>
                  </a:lnTo>
                  <a:lnTo>
                    <a:pt x="4" y="95"/>
                  </a:lnTo>
                  <a:lnTo>
                    <a:pt x="4" y="99"/>
                  </a:lnTo>
                  <a:lnTo>
                    <a:pt x="6" y="102"/>
                  </a:lnTo>
                  <a:lnTo>
                    <a:pt x="6" y="106"/>
                  </a:lnTo>
                  <a:lnTo>
                    <a:pt x="7" y="109"/>
                  </a:lnTo>
                  <a:lnTo>
                    <a:pt x="7" y="113"/>
                  </a:lnTo>
                  <a:lnTo>
                    <a:pt x="8" y="116"/>
                  </a:lnTo>
                  <a:lnTo>
                    <a:pt x="8" y="119"/>
                  </a:lnTo>
                  <a:lnTo>
                    <a:pt x="8" y="122"/>
                  </a:lnTo>
                  <a:lnTo>
                    <a:pt x="9" y="126"/>
                  </a:lnTo>
                  <a:lnTo>
                    <a:pt x="10" y="131"/>
                  </a:lnTo>
                  <a:lnTo>
                    <a:pt x="11" y="133"/>
                  </a:lnTo>
                  <a:lnTo>
                    <a:pt x="14" y="138"/>
                  </a:lnTo>
                  <a:lnTo>
                    <a:pt x="16" y="141"/>
                  </a:lnTo>
                  <a:lnTo>
                    <a:pt x="19" y="145"/>
                  </a:lnTo>
                  <a:lnTo>
                    <a:pt x="20" y="148"/>
                  </a:lnTo>
                  <a:lnTo>
                    <a:pt x="23" y="152"/>
                  </a:lnTo>
                  <a:lnTo>
                    <a:pt x="26" y="157"/>
                  </a:lnTo>
                  <a:lnTo>
                    <a:pt x="28" y="162"/>
                  </a:lnTo>
                  <a:lnTo>
                    <a:pt x="32" y="166"/>
                  </a:lnTo>
                  <a:lnTo>
                    <a:pt x="34" y="170"/>
                  </a:lnTo>
                  <a:lnTo>
                    <a:pt x="38" y="176"/>
                  </a:lnTo>
                  <a:lnTo>
                    <a:pt x="41" y="180"/>
                  </a:lnTo>
                  <a:lnTo>
                    <a:pt x="45" y="185"/>
                  </a:lnTo>
                  <a:lnTo>
                    <a:pt x="48" y="190"/>
                  </a:lnTo>
                  <a:lnTo>
                    <a:pt x="52" y="195"/>
                  </a:lnTo>
                  <a:lnTo>
                    <a:pt x="54" y="201"/>
                  </a:lnTo>
                  <a:lnTo>
                    <a:pt x="58" y="205"/>
                  </a:lnTo>
                  <a:lnTo>
                    <a:pt x="61" y="210"/>
                  </a:lnTo>
                  <a:lnTo>
                    <a:pt x="65" y="214"/>
                  </a:lnTo>
                  <a:lnTo>
                    <a:pt x="68" y="220"/>
                  </a:lnTo>
                  <a:lnTo>
                    <a:pt x="72" y="224"/>
                  </a:lnTo>
                  <a:lnTo>
                    <a:pt x="75" y="229"/>
                  </a:lnTo>
                  <a:lnTo>
                    <a:pt x="78" y="233"/>
                  </a:lnTo>
                  <a:lnTo>
                    <a:pt x="81" y="236"/>
                  </a:lnTo>
                  <a:lnTo>
                    <a:pt x="84" y="240"/>
                  </a:lnTo>
                  <a:lnTo>
                    <a:pt x="87" y="243"/>
                  </a:lnTo>
                  <a:lnTo>
                    <a:pt x="90" y="246"/>
                  </a:lnTo>
                  <a:lnTo>
                    <a:pt x="91" y="249"/>
                  </a:lnTo>
                  <a:lnTo>
                    <a:pt x="93" y="250"/>
                  </a:lnTo>
                  <a:lnTo>
                    <a:pt x="96" y="254"/>
                  </a:lnTo>
                  <a:lnTo>
                    <a:pt x="99" y="256"/>
                  </a:lnTo>
                  <a:lnTo>
                    <a:pt x="104" y="262"/>
                  </a:lnTo>
                  <a:lnTo>
                    <a:pt x="106" y="265"/>
                  </a:lnTo>
                  <a:lnTo>
                    <a:pt x="109" y="268"/>
                  </a:lnTo>
                  <a:lnTo>
                    <a:pt x="112" y="272"/>
                  </a:lnTo>
                  <a:lnTo>
                    <a:pt x="116" y="275"/>
                  </a:lnTo>
                  <a:lnTo>
                    <a:pt x="118" y="278"/>
                  </a:lnTo>
                  <a:lnTo>
                    <a:pt x="122" y="283"/>
                  </a:lnTo>
                  <a:lnTo>
                    <a:pt x="124" y="286"/>
                  </a:lnTo>
                  <a:lnTo>
                    <a:pt x="129" y="290"/>
                  </a:lnTo>
                  <a:lnTo>
                    <a:pt x="132" y="293"/>
                  </a:lnTo>
                  <a:lnTo>
                    <a:pt x="136" y="298"/>
                  </a:lnTo>
                  <a:lnTo>
                    <a:pt x="139" y="301"/>
                  </a:lnTo>
                  <a:lnTo>
                    <a:pt x="144" y="305"/>
                  </a:lnTo>
                  <a:lnTo>
                    <a:pt x="148" y="307"/>
                  </a:lnTo>
                  <a:lnTo>
                    <a:pt x="151" y="311"/>
                  </a:lnTo>
                  <a:lnTo>
                    <a:pt x="155" y="313"/>
                  </a:lnTo>
                  <a:lnTo>
                    <a:pt x="160" y="317"/>
                  </a:lnTo>
                  <a:lnTo>
                    <a:pt x="163" y="318"/>
                  </a:lnTo>
                  <a:lnTo>
                    <a:pt x="167" y="320"/>
                  </a:lnTo>
                  <a:lnTo>
                    <a:pt x="170" y="322"/>
                  </a:lnTo>
                  <a:lnTo>
                    <a:pt x="175" y="324"/>
                  </a:lnTo>
                  <a:lnTo>
                    <a:pt x="177" y="324"/>
                  </a:lnTo>
                  <a:lnTo>
                    <a:pt x="182" y="324"/>
                  </a:lnTo>
                  <a:lnTo>
                    <a:pt x="185" y="324"/>
                  </a:lnTo>
                  <a:lnTo>
                    <a:pt x="188" y="324"/>
                  </a:lnTo>
                  <a:lnTo>
                    <a:pt x="192" y="322"/>
                  </a:lnTo>
                  <a:lnTo>
                    <a:pt x="195" y="320"/>
                  </a:lnTo>
                  <a:lnTo>
                    <a:pt x="198" y="318"/>
                  </a:lnTo>
                  <a:lnTo>
                    <a:pt x="201" y="316"/>
                  </a:lnTo>
                  <a:lnTo>
                    <a:pt x="202" y="312"/>
                  </a:lnTo>
                  <a:lnTo>
                    <a:pt x="205" y="309"/>
                  </a:lnTo>
                  <a:lnTo>
                    <a:pt x="205" y="304"/>
                  </a:lnTo>
                  <a:lnTo>
                    <a:pt x="206" y="300"/>
                  </a:lnTo>
                  <a:lnTo>
                    <a:pt x="205" y="296"/>
                  </a:lnTo>
                  <a:lnTo>
                    <a:pt x="204" y="291"/>
                  </a:lnTo>
                  <a:lnTo>
                    <a:pt x="201" y="286"/>
                  </a:lnTo>
                  <a:lnTo>
                    <a:pt x="199" y="283"/>
                  </a:lnTo>
                  <a:lnTo>
                    <a:pt x="196" y="277"/>
                  </a:lnTo>
                  <a:lnTo>
                    <a:pt x="193" y="272"/>
                  </a:lnTo>
                  <a:lnTo>
                    <a:pt x="188" y="267"/>
                  </a:lnTo>
                  <a:lnTo>
                    <a:pt x="185" y="262"/>
                  </a:lnTo>
                  <a:lnTo>
                    <a:pt x="180" y="258"/>
                  </a:lnTo>
                  <a:lnTo>
                    <a:pt x="176" y="253"/>
                  </a:lnTo>
                  <a:lnTo>
                    <a:pt x="171" y="247"/>
                  </a:lnTo>
                  <a:lnTo>
                    <a:pt x="167" y="242"/>
                  </a:lnTo>
                  <a:lnTo>
                    <a:pt x="161" y="237"/>
                  </a:lnTo>
                  <a:lnTo>
                    <a:pt x="155" y="232"/>
                  </a:lnTo>
                  <a:lnTo>
                    <a:pt x="150" y="227"/>
                  </a:lnTo>
                  <a:lnTo>
                    <a:pt x="144" y="222"/>
                  </a:lnTo>
                  <a:lnTo>
                    <a:pt x="139" y="216"/>
                  </a:lnTo>
                  <a:lnTo>
                    <a:pt x="135" y="211"/>
                  </a:lnTo>
                  <a:lnTo>
                    <a:pt x="130" y="207"/>
                  </a:lnTo>
                  <a:lnTo>
                    <a:pt x="124" y="202"/>
                  </a:lnTo>
                  <a:lnTo>
                    <a:pt x="119" y="197"/>
                  </a:lnTo>
                  <a:lnTo>
                    <a:pt x="116" y="192"/>
                  </a:lnTo>
                  <a:lnTo>
                    <a:pt x="110" y="188"/>
                  </a:lnTo>
                  <a:lnTo>
                    <a:pt x="107" y="184"/>
                  </a:lnTo>
                  <a:lnTo>
                    <a:pt x="104" y="179"/>
                  </a:lnTo>
                  <a:lnTo>
                    <a:pt x="100" y="176"/>
                  </a:lnTo>
                  <a:lnTo>
                    <a:pt x="99" y="172"/>
                  </a:lnTo>
                  <a:lnTo>
                    <a:pt x="97" y="169"/>
                  </a:lnTo>
                  <a:lnTo>
                    <a:pt x="96" y="164"/>
                  </a:lnTo>
                  <a:lnTo>
                    <a:pt x="93" y="160"/>
                  </a:lnTo>
                  <a:lnTo>
                    <a:pt x="91" y="154"/>
                  </a:lnTo>
                  <a:lnTo>
                    <a:pt x="89" y="150"/>
                  </a:lnTo>
                  <a:lnTo>
                    <a:pt x="86" y="146"/>
                  </a:lnTo>
                  <a:lnTo>
                    <a:pt x="85" y="144"/>
                  </a:lnTo>
                  <a:lnTo>
                    <a:pt x="84" y="141"/>
                  </a:lnTo>
                  <a:lnTo>
                    <a:pt x="83" y="138"/>
                  </a:lnTo>
                  <a:lnTo>
                    <a:pt x="81" y="135"/>
                  </a:lnTo>
                  <a:lnTo>
                    <a:pt x="80" y="132"/>
                  </a:lnTo>
                  <a:lnTo>
                    <a:pt x="79" y="128"/>
                  </a:lnTo>
                  <a:lnTo>
                    <a:pt x="78" y="126"/>
                  </a:lnTo>
                  <a:lnTo>
                    <a:pt x="77" y="122"/>
                  </a:lnTo>
                  <a:lnTo>
                    <a:pt x="75" y="119"/>
                  </a:lnTo>
                  <a:lnTo>
                    <a:pt x="73" y="115"/>
                  </a:lnTo>
                  <a:lnTo>
                    <a:pt x="72" y="112"/>
                  </a:lnTo>
                  <a:lnTo>
                    <a:pt x="71" y="108"/>
                  </a:lnTo>
                  <a:lnTo>
                    <a:pt x="70" y="105"/>
                  </a:lnTo>
                  <a:lnTo>
                    <a:pt x="67" y="101"/>
                  </a:lnTo>
                  <a:lnTo>
                    <a:pt x="66" y="97"/>
                  </a:lnTo>
                  <a:lnTo>
                    <a:pt x="65" y="94"/>
                  </a:lnTo>
                  <a:lnTo>
                    <a:pt x="64" y="90"/>
                  </a:lnTo>
                  <a:lnTo>
                    <a:pt x="61" y="87"/>
                  </a:lnTo>
                  <a:lnTo>
                    <a:pt x="60" y="83"/>
                  </a:lnTo>
                  <a:lnTo>
                    <a:pt x="59" y="80"/>
                  </a:lnTo>
                  <a:lnTo>
                    <a:pt x="58" y="76"/>
                  </a:lnTo>
                  <a:lnTo>
                    <a:pt x="56" y="74"/>
                  </a:lnTo>
                  <a:lnTo>
                    <a:pt x="55" y="70"/>
                  </a:lnTo>
                  <a:lnTo>
                    <a:pt x="53" y="67"/>
                  </a:lnTo>
                  <a:lnTo>
                    <a:pt x="52" y="63"/>
                  </a:lnTo>
                  <a:lnTo>
                    <a:pt x="51" y="58"/>
                  </a:lnTo>
                  <a:lnTo>
                    <a:pt x="48" y="56"/>
                  </a:lnTo>
                  <a:lnTo>
                    <a:pt x="47" y="52"/>
                  </a:lnTo>
                  <a:lnTo>
                    <a:pt x="46" y="49"/>
                  </a:lnTo>
                  <a:lnTo>
                    <a:pt x="45" y="46"/>
                  </a:lnTo>
                  <a:lnTo>
                    <a:pt x="43" y="43"/>
                  </a:lnTo>
                  <a:lnTo>
                    <a:pt x="42" y="39"/>
                  </a:lnTo>
                  <a:lnTo>
                    <a:pt x="41" y="37"/>
                  </a:lnTo>
                  <a:lnTo>
                    <a:pt x="40" y="33"/>
                  </a:lnTo>
                  <a:lnTo>
                    <a:pt x="39" y="31"/>
                  </a:lnTo>
                  <a:lnTo>
                    <a:pt x="36" y="26"/>
                  </a:lnTo>
                  <a:lnTo>
                    <a:pt x="34" y="22"/>
                  </a:lnTo>
                  <a:lnTo>
                    <a:pt x="33" y="17"/>
                  </a:lnTo>
                  <a:lnTo>
                    <a:pt x="30" y="12"/>
                  </a:lnTo>
                  <a:lnTo>
                    <a:pt x="29" y="8"/>
                  </a:lnTo>
                  <a:lnTo>
                    <a:pt x="28" y="6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1662" y="1602"/>
              <a:ext cx="77" cy="30"/>
            </a:xfrm>
            <a:custGeom>
              <a:avLst/>
              <a:gdLst>
                <a:gd name="T0" fmla="*/ 0 w 233"/>
                <a:gd name="T1" fmla="*/ 0 h 90"/>
                <a:gd name="T2" fmla="*/ 0 w 233"/>
                <a:gd name="T3" fmla="*/ 0 h 90"/>
                <a:gd name="T4" fmla="*/ 0 w 233"/>
                <a:gd name="T5" fmla="*/ 0 h 90"/>
                <a:gd name="T6" fmla="*/ 0 w 233"/>
                <a:gd name="T7" fmla="*/ 0 h 90"/>
                <a:gd name="T8" fmla="*/ 0 w 233"/>
                <a:gd name="T9" fmla="*/ 0 h 90"/>
                <a:gd name="T10" fmla="*/ 0 w 233"/>
                <a:gd name="T11" fmla="*/ 0 h 90"/>
                <a:gd name="T12" fmla="*/ 0 w 233"/>
                <a:gd name="T13" fmla="*/ 0 h 90"/>
                <a:gd name="T14" fmla="*/ 0 w 233"/>
                <a:gd name="T15" fmla="*/ 0 h 90"/>
                <a:gd name="T16" fmla="*/ 0 w 233"/>
                <a:gd name="T17" fmla="*/ 0 h 90"/>
                <a:gd name="T18" fmla="*/ 0 w 233"/>
                <a:gd name="T19" fmla="*/ 0 h 90"/>
                <a:gd name="T20" fmla="*/ 0 w 233"/>
                <a:gd name="T21" fmla="*/ 0 h 90"/>
                <a:gd name="T22" fmla="*/ 0 w 233"/>
                <a:gd name="T23" fmla="*/ 0 h 90"/>
                <a:gd name="T24" fmla="*/ 0 w 233"/>
                <a:gd name="T25" fmla="*/ 0 h 90"/>
                <a:gd name="T26" fmla="*/ 0 w 233"/>
                <a:gd name="T27" fmla="*/ 0 h 90"/>
                <a:gd name="T28" fmla="*/ 0 w 233"/>
                <a:gd name="T29" fmla="*/ 0 h 90"/>
                <a:gd name="T30" fmla="*/ 0 w 233"/>
                <a:gd name="T31" fmla="*/ 0 h 90"/>
                <a:gd name="T32" fmla="*/ 0 w 233"/>
                <a:gd name="T33" fmla="*/ 0 h 90"/>
                <a:gd name="T34" fmla="*/ 0 w 233"/>
                <a:gd name="T35" fmla="*/ 0 h 90"/>
                <a:gd name="T36" fmla="*/ 0 w 233"/>
                <a:gd name="T37" fmla="*/ 0 h 90"/>
                <a:gd name="T38" fmla="*/ 0 w 233"/>
                <a:gd name="T39" fmla="*/ 0 h 90"/>
                <a:gd name="T40" fmla="*/ 0 w 233"/>
                <a:gd name="T41" fmla="*/ 0 h 90"/>
                <a:gd name="T42" fmla="*/ 0 w 233"/>
                <a:gd name="T43" fmla="*/ 0 h 90"/>
                <a:gd name="T44" fmla="*/ 0 w 233"/>
                <a:gd name="T45" fmla="*/ 0 h 90"/>
                <a:gd name="T46" fmla="*/ 0 w 233"/>
                <a:gd name="T47" fmla="*/ 0 h 90"/>
                <a:gd name="T48" fmla="*/ 0 w 233"/>
                <a:gd name="T49" fmla="*/ 0 h 90"/>
                <a:gd name="T50" fmla="*/ 0 w 233"/>
                <a:gd name="T51" fmla="*/ 0 h 90"/>
                <a:gd name="T52" fmla="*/ 0 w 233"/>
                <a:gd name="T53" fmla="*/ 0 h 90"/>
                <a:gd name="T54" fmla="*/ 0 w 233"/>
                <a:gd name="T55" fmla="*/ 0 h 90"/>
                <a:gd name="T56" fmla="*/ 0 w 233"/>
                <a:gd name="T57" fmla="*/ 0 h 90"/>
                <a:gd name="T58" fmla="*/ 0 w 233"/>
                <a:gd name="T59" fmla="*/ 0 h 90"/>
                <a:gd name="T60" fmla="*/ 0 w 233"/>
                <a:gd name="T61" fmla="*/ 0 h 90"/>
                <a:gd name="T62" fmla="*/ 0 w 233"/>
                <a:gd name="T63" fmla="*/ 0 h 90"/>
                <a:gd name="T64" fmla="*/ 0 w 233"/>
                <a:gd name="T65" fmla="*/ 0 h 90"/>
                <a:gd name="T66" fmla="*/ 0 w 233"/>
                <a:gd name="T67" fmla="*/ 0 h 90"/>
                <a:gd name="T68" fmla="*/ 0 w 233"/>
                <a:gd name="T69" fmla="*/ 0 h 90"/>
                <a:gd name="T70" fmla="*/ 0 w 233"/>
                <a:gd name="T71" fmla="*/ 0 h 90"/>
                <a:gd name="T72" fmla="*/ 0 w 233"/>
                <a:gd name="T73" fmla="*/ 0 h 90"/>
                <a:gd name="T74" fmla="*/ 0 w 233"/>
                <a:gd name="T75" fmla="*/ 0 h 90"/>
                <a:gd name="T76" fmla="*/ 0 w 233"/>
                <a:gd name="T77" fmla="*/ 0 h 90"/>
                <a:gd name="T78" fmla="*/ 0 w 233"/>
                <a:gd name="T79" fmla="*/ 0 h 90"/>
                <a:gd name="T80" fmla="*/ 0 w 233"/>
                <a:gd name="T81" fmla="*/ 0 h 90"/>
                <a:gd name="T82" fmla="*/ 0 w 233"/>
                <a:gd name="T83" fmla="*/ 0 h 90"/>
                <a:gd name="T84" fmla="*/ 0 w 233"/>
                <a:gd name="T85" fmla="*/ 0 h 90"/>
                <a:gd name="T86" fmla="*/ 0 w 233"/>
                <a:gd name="T87" fmla="*/ 0 h 90"/>
                <a:gd name="T88" fmla="*/ 0 w 233"/>
                <a:gd name="T89" fmla="*/ 0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3"/>
                <a:gd name="T136" fmla="*/ 0 h 90"/>
                <a:gd name="T137" fmla="*/ 233 w 233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3" h="90">
                  <a:moveTo>
                    <a:pt x="21" y="61"/>
                  </a:moveTo>
                  <a:lnTo>
                    <a:pt x="24" y="59"/>
                  </a:lnTo>
                  <a:lnTo>
                    <a:pt x="26" y="59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8" y="58"/>
                  </a:lnTo>
                  <a:lnTo>
                    <a:pt x="50" y="58"/>
                  </a:lnTo>
                  <a:lnTo>
                    <a:pt x="53" y="57"/>
                  </a:lnTo>
                  <a:lnTo>
                    <a:pt x="56" y="57"/>
                  </a:lnTo>
                  <a:lnTo>
                    <a:pt x="58" y="57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8" y="56"/>
                  </a:lnTo>
                  <a:lnTo>
                    <a:pt x="72" y="55"/>
                  </a:lnTo>
                  <a:lnTo>
                    <a:pt x="78" y="53"/>
                  </a:lnTo>
                  <a:lnTo>
                    <a:pt x="84" y="52"/>
                  </a:lnTo>
                  <a:lnTo>
                    <a:pt x="90" y="51"/>
                  </a:lnTo>
                  <a:lnTo>
                    <a:pt x="95" y="50"/>
                  </a:lnTo>
                  <a:lnTo>
                    <a:pt x="101" y="47"/>
                  </a:lnTo>
                  <a:lnTo>
                    <a:pt x="103" y="46"/>
                  </a:lnTo>
                  <a:lnTo>
                    <a:pt x="107" y="46"/>
                  </a:lnTo>
                  <a:lnTo>
                    <a:pt x="109" y="45"/>
                  </a:lnTo>
                  <a:lnTo>
                    <a:pt x="113" y="44"/>
                  </a:lnTo>
                  <a:lnTo>
                    <a:pt x="118" y="43"/>
                  </a:lnTo>
                  <a:lnTo>
                    <a:pt x="123" y="40"/>
                  </a:lnTo>
                  <a:lnTo>
                    <a:pt x="128" y="38"/>
                  </a:lnTo>
                  <a:lnTo>
                    <a:pt x="134" y="36"/>
                  </a:lnTo>
                  <a:lnTo>
                    <a:pt x="140" y="33"/>
                  </a:lnTo>
                  <a:lnTo>
                    <a:pt x="145" y="31"/>
                  </a:lnTo>
                  <a:lnTo>
                    <a:pt x="151" y="29"/>
                  </a:lnTo>
                  <a:lnTo>
                    <a:pt x="155" y="26"/>
                  </a:lnTo>
                  <a:lnTo>
                    <a:pt x="160" y="24"/>
                  </a:lnTo>
                  <a:lnTo>
                    <a:pt x="166" y="21"/>
                  </a:lnTo>
                  <a:lnTo>
                    <a:pt x="171" y="19"/>
                  </a:lnTo>
                  <a:lnTo>
                    <a:pt x="177" y="15"/>
                  </a:lnTo>
                  <a:lnTo>
                    <a:pt x="182" y="13"/>
                  </a:lnTo>
                  <a:lnTo>
                    <a:pt x="187" y="11"/>
                  </a:lnTo>
                  <a:lnTo>
                    <a:pt x="192" y="7"/>
                  </a:lnTo>
                  <a:lnTo>
                    <a:pt x="198" y="5"/>
                  </a:lnTo>
                  <a:lnTo>
                    <a:pt x="202" y="1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8" y="1"/>
                  </a:lnTo>
                  <a:lnTo>
                    <a:pt x="222" y="4"/>
                  </a:lnTo>
                  <a:lnTo>
                    <a:pt x="224" y="6"/>
                  </a:lnTo>
                  <a:lnTo>
                    <a:pt x="228" y="10"/>
                  </a:lnTo>
                  <a:lnTo>
                    <a:pt x="229" y="13"/>
                  </a:lnTo>
                  <a:lnTo>
                    <a:pt x="231" y="17"/>
                  </a:lnTo>
                  <a:lnTo>
                    <a:pt x="231" y="20"/>
                  </a:lnTo>
                  <a:lnTo>
                    <a:pt x="233" y="25"/>
                  </a:lnTo>
                  <a:lnTo>
                    <a:pt x="231" y="29"/>
                  </a:lnTo>
                  <a:lnTo>
                    <a:pt x="229" y="32"/>
                  </a:lnTo>
                  <a:lnTo>
                    <a:pt x="227" y="36"/>
                  </a:lnTo>
                  <a:lnTo>
                    <a:pt x="224" y="40"/>
                  </a:lnTo>
                  <a:lnTo>
                    <a:pt x="221" y="42"/>
                  </a:lnTo>
                  <a:lnTo>
                    <a:pt x="218" y="44"/>
                  </a:lnTo>
                  <a:lnTo>
                    <a:pt x="215" y="45"/>
                  </a:lnTo>
                  <a:lnTo>
                    <a:pt x="212" y="47"/>
                  </a:lnTo>
                  <a:lnTo>
                    <a:pt x="209" y="50"/>
                  </a:lnTo>
                  <a:lnTo>
                    <a:pt x="206" y="51"/>
                  </a:lnTo>
                  <a:lnTo>
                    <a:pt x="203" y="53"/>
                  </a:lnTo>
                  <a:lnTo>
                    <a:pt x="201" y="55"/>
                  </a:lnTo>
                  <a:lnTo>
                    <a:pt x="197" y="57"/>
                  </a:lnTo>
                  <a:lnTo>
                    <a:pt x="195" y="58"/>
                  </a:lnTo>
                  <a:lnTo>
                    <a:pt x="191" y="59"/>
                  </a:lnTo>
                  <a:lnTo>
                    <a:pt x="187" y="62"/>
                  </a:lnTo>
                  <a:lnTo>
                    <a:pt x="184" y="63"/>
                  </a:lnTo>
                  <a:lnTo>
                    <a:pt x="182" y="64"/>
                  </a:lnTo>
                  <a:lnTo>
                    <a:pt x="178" y="66"/>
                  </a:lnTo>
                  <a:lnTo>
                    <a:pt x="176" y="68"/>
                  </a:lnTo>
                  <a:lnTo>
                    <a:pt x="172" y="69"/>
                  </a:lnTo>
                  <a:lnTo>
                    <a:pt x="168" y="70"/>
                  </a:lnTo>
                  <a:lnTo>
                    <a:pt x="165" y="71"/>
                  </a:lnTo>
                  <a:lnTo>
                    <a:pt x="161" y="72"/>
                  </a:lnTo>
                  <a:lnTo>
                    <a:pt x="158" y="74"/>
                  </a:lnTo>
                  <a:lnTo>
                    <a:pt x="155" y="75"/>
                  </a:lnTo>
                  <a:lnTo>
                    <a:pt x="152" y="76"/>
                  </a:lnTo>
                  <a:lnTo>
                    <a:pt x="148" y="77"/>
                  </a:lnTo>
                  <a:lnTo>
                    <a:pt x="145" y="78"/>
                  </a:lnTo>
                  <a:lnTo>
                    <a:pt x="141" y="80"/>
                  </a:lnTo>
                  <a:lnTo>
                    <a:pt x="138" y="80"/>
                  </a:lnTo>
                  <a:lnTo>
                    <a:pt x="135" y="81"/>
                  </a:lnTo>
                  <a:lnTo>
                    <a:pt x="131" y="82"/>
                  </a:lnTo>
                  <a:lnTo>
                    <a:pt x="128" y="83"/>
                  </a:lnTo>
                  <a:lnTo>
                    <a:pt x="125" y="84"/>
                  </a:lnTo>
                  <a:lnTo>
                    <a:pt x="121" y="84"/>
                  </a:lnTo>
                  <a:lnTo>
                    <a:pt x="118" y="84"/>
                  </a:lnTo>
                  <a:lnTo>
                    <a:pt x="114" y="85"/>
                  </a:lnTo>
                  <a:lnTo>
                    <a:pt x="110" y="85"/>
                  </a:lnTo>
                  <a:lnTo>
                    <a:pt x="107" y="87"/>
                  </a:lnTo>
                  <a:lnTo>
                    <a:pt x="103" y="87"/>
                  </a:lnTo>
                  <a:lnTo>
                    <a:pt x="101" y="88"/>
                  </a:lnTo>
                  <a:lnTo>
                    <a:pt x="97" y="88"/>
                  </a:lnTo>
                  <a:lnTo>
                    <a:pt x="94" y="88"/>
                  </a:lnTo>
                  <a:lnTo>
                    <a:pt x="90" y="88"/>
                  </a:lnTo>
                  <a:lnTo>
                    <a:pt x="87" y="89"/>
                  </a:lnTo>
                  <a:lnTo>
                    <a:pt x="83" y="89"/>
                  </a:lnTo>
                  <a:lnTo>
                    <a:pt x="80" y="89"/>
                  </a:lnTo>
                  <a:lnTo>
                    <a:pt x="76" y="89"/>
                  </a:lnTo>
                  <a:lnTo>
                    <a:pt x="72" y="90"/>
                  </a:lnTo>
                  <a:lnTo>
                    <a:pt x="69" y="90"/>
                  </a:lnTo>
                  <a:lnTo>
                    <a:pt x="67" y="90"/>
                  </a:lnTo>
                  <a:lnTo>
                    <a:pt x="63" y="90"/>
                  </a:lnTo>
                  <a:lnTo>
                    <a:pt x="59" y="90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9" y="90"/>
                  </a:lnTo>
                  <a:lnTo>
                    <a:pt x="45" y="90"/>
                  </a:lnTo>
                  <a:lnTo>
                    <a:pt x="43" y="90"/>
                  </a:lnTo>
                  <a:lnTo>
                    <a:pt x="39" y="90"/>
                  </a:lnTo>
                  <a:lnTo>
                    <a:pt x="36" y="89"/>
                  </a:lnTo>
                  <a:lnTo>
                    <a:pt x="32" y="89"/>
                  </a:lnTo>
                  <a:lnTo>
                    <a:pt x="29" y="89"/>
                  </a:lnTo>
                  <a:lnTo>
                    <a:pt x="26" y="89"/>
                  </a:lnTo>
                  <a:lnTo>
                    <a:pt x="23" y="88"/>
                  </a:lnTo>
                  <a:lnTo>
                    <a:pt x="20" y="88"/>
                  </a:lnTo>
                  <a:lnTo>
                    <a:pt x="17" y="88"/>
                  </a:lnTo>
                  <a:lnTo>
                    <a:pt x="13" y="88"/>
                  </a:lnTo>
                  <a:lnTo>
                    <a:pt x="10" y="87"/>
                  </a:lnTo>
                  <a:lnTo>
                    <a:pt x="6" y="85"/>
                  </a:lnTo>
                  <a:lnTo>
                    <a:pt x="4" y="84"/>
                  </a:lnTo>
                  <a:lnTo>
                    <a:pt x="1" y="82"/>
                  </a:lnTo>
                  <a:lnTo>
                    <a:pt x="0" y="77"/>
                  </a:lnTo>
                  <a:lnTo>
                    <a:pt x="0" y="72"/>
                  </a:lnTo>
                  <a:lnTo>
                    <a:pt x="3" y="68"/>
                  </a:lnTo>
                  <a:lnTo>
                    <a:pt x="7" y="64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7" y="61"/>
                  </a:lnTo>
                  <a:lnTo>
                    <a:pt x="21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1807" y="1665"/>
              <a:ext cx="35" cy="17"/>
            </a:xfrm>
            <a:custGeom>
              <a:avLst/>
              <a:gdLst>
                <a:gd name="T0" fmla="*/ 0 w 106"/>
                <a:gd name="T1" fmla="*/ 0 h 49"/>
                <a:gd name="T2" fmla="*/ 0 w 106"/>
                <a:gd name="T3" fmla="*/ 0 h 49"/>
                <a:gd name="T4" fmla="*/ 0 w 106"/>
                <a:gd name="T5" fmla="*/ 0 h 49"/>
                <a:gd name="T6" fmla="*/ 0 w 106"/>
                <a:gd name="T7" fmla="*/ 0 h 49"/>
                <a:gd name="T8" fmla="*/ 0 w 106"/>
                <a:gd name="T9" fmla="*/ 0 h 49"/>
                <a:gd name="T10" fmla="*/ 0 w 106"/>
                <a:gd name="T11" fmla="*/ 0 h 49"/>
                <a:gd name="T12" fmla="*/ 0 w 106"/>
                <a:gd name="T13" fmla="*/ 0 h 49"/>
                <a:gd name="T14" fmla="*/ 0 w 106"/>
                <a:gd name="T15" fmla="*/ 0 h 49"/>
                <a:gd name="T16" fmla="*/ 0 w 106"/>
                <a:gd name="T17" fmla="*/ 0 h 49"/>
                <a:gd name="T18" fmla="*/ 0 w 106"/>
                <a:gd name="T19" fmla="*/ 0 h 49"/>
                <a:gd name="T20" fmla="*/ 0 w 106"/>
                <a:gd name="T21" fmla="*/ 0 h 49"/>
                <a:gd name="T22" fmla="*/ 0 w 106"/>
                <a:gd name="T23" fmla="*/ 0 h 49"/>
                <a:gd name="T24" fmla="*/ 0 w 106"/>
                <a:gd name="T25" fmla="*/ 0 h 49"/>
                <a:gd name="T26" fmla="*/ 0 w 106"/>
                <a:gd name="T27" fmla="*/ 0 h 49"/>
                <a:gd name="T28" fmla="*/ 0 w 106"/>
                <a:gd name="T29" fmla="*/ 0 h 49"/>
                <a:gd name="T30" fmla="*/ 0 w 106"/>
                <a:gd name="T31" fmla="*/ 0 h 49"/>
                <a:gd name="T32" fmla="*/ 0 w 106"/>
                <a:gd name="T33" fmla="*/ 0 h 49"/>
                <a:gd name="T34" fmla="*/ 0 w 106"/>
                <a:gd name="T35" fmla="*/ 0 h 49"/>
                <a:gd name="T36" fmla="*/ 0 w 106"/>
                <a:gd name="T37" fmla="*/ 0 h 49"/>
                <a:gd name="T38" fmla="*/ 0 w 106"/>
                <a:gd name="T39" fmla="*/ 0 h 49"/>
                <a:gd name="T40" fmla="*/ 0 w 106"/>
                <a:gd name="T41" fmla="*/ 0 h 49"/>
                <a:gd name="T42" fmla="*/ 0 w 106"/>
                <a:gd name="T43" fmla="*/ 0 h 49"/>
                <a:gd name="T44" fmla="*/ 0 w 106"/>
                <a:gd name="T45" fmla="*/ 0 h 49"/>
                <a:gd name="T46" fmla="*/ 0 w 106"/>
                <a:gd name="T47" fmla="*/ 0 h 49"/>
                <a:gd name="T48" fmla="*/ 0 w 106"/>
                <a:gd name="T49" fmla="*/ 0 h 49"/>
                <a:gd name="T50" fmla="*/ 0 w 106"/>
                <a:gd name="T51" fmla="*/ 0 h 49"/>
                <a:gd name="T52" fmla="*/ 0 w 106"/>
                <a:gd name="T53" fmla="*/ 0 h 49"/>
                <a:gd name="T54" fmla="*/ 0 w 106"/>
                <a:gd name="T55" fmla="*/ 0 h 49"/>
                <a:gd name="T56" fmla="*/ 0 w 106"/>
                <a:gd name="T57" fmla="*/ 0 h 49"/>
                <a:gd name="T58" fmla="*/ 0 w 106"/>
                <a:gd name="T59" fmla="*/ 0 h 49"/>
                <a:gd name="T60" fmla="*/ 0 w 106"/>
                <a:gd name="T61" fmla="*/ 0 h 49"/>
                <a:gd name="T62" fmla="*/ 0 w 106"/>
                <a:gd name="T63" fmla="*/ 0 h 49"/>
                <a:gd name="T64" fmla="*/ 0 w 106"/>
                <a:gd name="T65" fmla="*/ 0 h 49"/>
                <a:gd name="T66" fmla="*/ 0 w 106"/>
                <a:gd name="T67" fmla="*/ 0 h 49"/>
                <a:gd name="T68" fmla="*/ 0 w 106"/>
                <a:gd name="T69" fmla="*/ 0 h 49"/>
                <a:gd name="T70" fmla="*/ 0 w 106"/>
                <a:gd name="T71" fmla="*/ 0 h 49"/>
                <a:gd name="T72" fmla="*/ 0 w 106"/>
                <a:gd name="T73" fmla="*/ 0 h 49"/>
                <a:gd name="T74" fmla="*/ 0 w 106"/>
                <a:gd name="T75" fmla="*/ 0 h 49"/>
                <a:gd name="T76" fmla="*/ 0 w 106"/>
                <a:gd name="T77" fmla="*/ 0 h 49"/>
                <a:gd name="T78" fmla="*/ 0 w 106"/>
                <a:gd name="T79" fmla="*/ 0 h 49"/>
                <a:gd name="T80" fmla="*/ 0 w 106"/>
                <a:gd name="T81" fmla="*/ 0 h 49"/>
                <a:gd name="T82" fmla="*/ 0 w 106"/>
                <a:gd name="T83" fmla="*/ 0 h 49"/>
                <a:gd name="T84" fmla="*/ 0 w 106"/>
                <a:gd name="T85" fmla="*/ 0 h 49"/>
                <a:gd name="T86" fmla="*/ 0 w 106"/>
                <a:gd name="T87" fmla="*/ 0 h 49"/>
                <a:gd name="T88" fmla="*/ 0 w 106"/>
                <a:gd name="T89" fmla="*/ 0 h 49"/>
                <a:gd name="T90" fmla="*/ 0 w 106"/>
                <a:gd name="T91" fmla="*/ 0 h 49"/>
                <a:gd name="T92" fmla="*/ 0 w 106"/>
                <a:gd name="T93" fmla="*/ 0 h 49"/>
                <a:gd name="T94" fmla="*/ 0 w 106"/>
                <a:gd name="T95" fmla="*/ 0 h 49"/>
                <a:gd name="T96" fmla="*/ 0 w 106"/>
                <a:gd name="T97" fmla="*/ 0 h 49"/>
                <a:gd name="T98" fmla="*/ 0 w 106"/>
                <a:gd name="T99" fmla="*/ 0 h 49"/>
                <a:gd name="T100" fmla="*/ 0 w 106"/>
                <a:gd name="T101" fmla="*/ 0 h 49"/>
                <a:gd name="T102" fmla="*/ 0 w 106"/>
                <a:gd name="T103" fmla="*/ 0 h 49"/>
                <a:gd name="T104" fmla="*/ 0 w 106"/>
                <a:gd name="T105" fmla="*/ 0 h 49"/>
                <a:gd name="T106" fmla="*/ 0 w 106"/>
                <a:gd name="T107" fmla="*/ 0 h 49"/>
                <a:gd name="T108" fmla="*/ 0 w 106"/>
                <a:gd name="T109" fmla="*/ 0 h 49"/>
                <a:gd name="T110" fmla="*/ 0 w 106"/>
                <a:gd name="T111" fmla="*/ 0 h 49"/>
                <a:gd name="T112" fmla="*/ 0 w 106"/>
                <a:gd name="T113" fmla="*/ 0 h 49"/>
                <a:gd name="T114" fmla="*/ 0 w 106"/>
                <a:gd name="T115" fmla="*/ 0 h 49"/>
                <a:gd name="T116" fmla="*/ 0 w 106"/>
                <a:gd name="T117" fmla="*/ 0 h 49"/>
                <a:gd name="T118" fmla="*/ 0 w 106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"/>
                <a:gd name="T181" fmla="*/ 0 h 49"/>
                <a:gd name="T182" fmla="*/ 106 w 106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" h="49">
                  <a:moveTo>
                    <a:pt x="18" y="1"/>
                  </a:moveTo>
                  <a:lnTo>
                    <a:pt x="23" y="1"/>
                  </a:lnTo>
                  <a:lnTo>
                    <a:pt x="29" y="2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3" y="4"/>
                  </a:lnTo>
                  <a:lnTo>
                    <a:pt x="48" y="5"/>
                  </a:lnTo>
                  <a:lnTo>
                    <a:pt x="53" y="5"/>
                  </a:lnTo>
                  <a:lnTo>
                    <a:pt x="57" y="6"/>
                  </a:lnTo>
                  <a:lnTo>
                    <a:pt x="62" y="6"/>
                  </a:lnTo>
                  <a:lnTo>
                    <a:pt x="67" y="7"/>
                  </a:lnTo>
                  <a:lnTo>
                    <a:pt x="72" y="8"/>
                  </a:lnTo>
                  <a:lnTo>
                    <a:pt x="76" y="10"/>
                  </a:lnTo>
                  <a:lnTo>
                    <a:pt x="81" y="11"/>
                  </a:lnTo>
                  <a:lnTo>
                    <a:pt x="86" y="12"/>
                  </a:lnTo>
                  <a:lnTo>
                    <a:pt x="91" y="14"/>
                  </a:lnTo>
                  <a:lnTo>
                    <a:pt x="96" y="17"/>
                  </a:lnTo>
                  <a:lnTo>
                    <a:pt x="99" y="18"/>
                  </a:lnTo>
                  <a:lnTo>
                    <a:pt x="102" y="20"/>
                  </a:lnTo>
                  <a:lnTo>
                    <a:pt x="104" y="23"/>
                  </a:lnTo>
                  <a:lnTo>
                    <a:pt x="106" y="26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6"/>
                  </a:lnTo>
                  <a:lnTo>
                    <a:pt x="106" y="39"/>
                  </a:lnTo>
                  <a:lnTo>
                    <a:pt x="101" y="44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1" y="49"/>
                  </a:lnTo>
                  <a:lnTo>
                    <a:pt x="87" y="49"/>
                  </a:lnTo>
                  <a:lnTo>
                    <a:pt x="83" y="49"/>
                  </a:lnTo>
                  <a:lnTo>
                    <a:pt x="79" y="45"/>
                  </a:lnTo>
                  <a:lnTo>
                    <a:pt x="74" y="44"/>
                  </a:lnTo>
                  <a:lnTo>
                    <a:pt x="69" y="43"/>
                  </a:lnTo>
                  <a:lnTo>
                    <a:pt x="66" y="40"/>
                  </a:lnTo>
                  <a:lnTo>
                    <a:pt x="61" y="39"/>
                  </a:lnTo>
                  <a:lnTo>
                    <a:pt x="57" y="38"/>
                  </a:lnTo>
                  <a:lnTo>
                    <a:pt x="53" y="37"/>
                  </a:lnTo>
                  <a:lnTo>
                    <a:pt x="49" y="36"/>
                  </a:lnTo>
                  <a:lnTo>
                    <a:pt x="44" y="34"/>
                  </a:lnTo>
                  <a:lnTo>
                    <a:pt x="41" y="33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28" y="31"/>
                  </a:lnTo>
                  <a:lnTo>
                    <a:pt x="23" y="30"/>
                  </a:lnTo>
                  <a:lnTo>
                    <a:pt x="18" y="30"/>
                  </a:lnTo>
                  <a:lnTo>
                    <a:pt x="13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3" y="6"/>
                  </a:lnTo>
                  <a:lnTo>
                    <a:pt x="6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1739" y="1667"/>
              <a:ext cx="39" cy="17"/>
            </a:xfrm>
            <a:custGeom>
              <a:avLst/>
              <a:gdLst>
                <a:gd name="T0" fmla="*/ 0 w 117"/>
                <a:gd name="T1" fmla="*/ 0 h 50"/>
                <a:gd name="T2" fmla="*/ 0 w 117"/>
                <a:gd name="T3" fmla="*/ 0 h 50"/>
                <a:gd name="T4" fmla="*/ 0 w 117"/>
                <a:gd name="T5" fmla="*/ 0 h 50"/>
                <a:gd name="T6" fmla="*/ 0 w 117"/>
                <a:gd name="T7" fmla="*/ 0 h 50"/>
                <a:gd name="T8" fmla="*/ 0 w 117"/>
                <a:gd name="T9" fmla="*/ 0 h 50"/>
                <a:gd name="T10" fmla="*/ 0 w 117"/>
                <a:gd name="T11" fmla="*/ 0 h 50"/>
                <a:gd name="T12" fmla="*/ 0 w 117"/>
                <a:gd name="T13" fmla="*/ 0 h 50"/>
                <a:gd name="T14" fmla="*/ 0 w 117"/>
                <a:gd name="T15" fmla="*/ 0 h 50"/>
                <a:gd name="T16" fmla="*/ 0 w 117"/>
                <a:gd name="T17" fmla="*/ 0 h 50"/>
                <a:gd name="T18" fmla="*/ 0 w 117"/>
                <a:gd name="T19" fmla="*/ 0 h 50"/>
                <a:gd name="T20" fmla="*/ 0 w 117"/>
                <a:gd name="T21" fmla="*/ 0 h 50"/>
                <a:gd name="T22" fmla="*/ 0 w 117"/>
                <a:gd name="T23" fmla="*/ 0 h 50"/>
                <a:gd name="T24" fmla="*/ 0 w 117"/>
                <a:gd name="T25" fmla="*/ 0 h 50"/>
                <a:gd name="T26" fmla="*/ 0 w 117"/>
                <a:gd name="T27" fmla="*/ 0 h 50"/>
                <a:gd name="T28" fmla="*/ 0 w 117"/>
                <a:gd name="T29" fmla="*/ 0 h 50"/>
                <a:gd name="T30" fmla="*/ 0 w 117"/>
                <a:gd name="T31" fmla="*/ 0 h 50"/>
                <a:gd name="T32" fmla="*/ 0 w 117"/>
                <a:gd name="T33" fmla="*/ 0 h 50"/>
                <a:gd name="T34" fmla="*/ 0 w 117"/>
                <a:gd name="T35" fmla="*/ 0 h 50"/>
                <a:gd name="T36" fmla="*/ 0 w 117"/>
                <a:gd name="T37" fmla="*/ 0 h 50"/>
                <a:gd name="T38" fmla="*/ 0 w 117"/>
                <a:gd name="T39" fmla="*/ 0 h 50"/>
                <a:gd name="T40" fmla="*/ 0 w 117"/>
                <a:gd name="T41" fmla="*/ 0 h 50"/>
                <a:gd name="T42" fmla="*/ 0 w 117"/>
                <a:gd name="T43" fmla="*/ 0 h 50"/>
                <a:gd name="T44" fmla="*/ 0 w 117"/>
                <a:gd name="T45" fmla="*/ 0 h 50"/>
                <a:gd name="T46" fmla="*/ 0 w 117"/>
                <a:gd name="T47" fmla="*/ 0 h 50"/>
                <a:gd name="T48" fmla="*/ 0 w 117"/>
                <a:gd name="T49" fmla="*/ 0 h 50"/>
                <a:gd name="T50" fmla="*/ 0 w 117"/>
                <a:gd name="T51" fmla="*/ 0 h 50"/>
                <a:gd name="T52" fmla="*/ 0 w 117"/>
                <a:gd name="T53" fmla="*/ 0 h 50"/>
                <a:gd name="T54" fmla="*/ 0 w 117"/>
                <a:gd name="T55" fmla="*/ 0 h 50"/>
                <a:gd name="T56" fmla="*/ 0 w 117"/>
                <a:gd name="T57" fmla="*/ 0 h 50"/>
                <a:gd name="T58" fmla="*/ 0 w 117"/>
                <a:gd name="T59" fmla="*/ 0 h 50"/>
                <a:gd name="T60" fmla="*/ 0 w 117"/>
                <a:gd name="T61" fmla="*/ 0 h 50"/>
                <a:gd name="T62" fmla="*/ 0 w 117"/>
                <a:gd name="T63" fmla="*/ 0 h 50"/>
                <a:gd name="T64" fmla="*/ 0 w 117"/>
                <a:gd name="T65" fmla="*/ 0 h 50"/>
                <a:gd name="T66" fmla="*/ 0 w 117"/>
                <a:gd name="T67" fmla="*/ 0 h 50"/>
                <a:gd name="T68" fmla="*/ 0 w 117"/>
                <a:gd name="T69" fmla="*/ 0 h 50"/>
                <a:gd name="T70" fmla="*/ 0 w 117"/>
                <a:gd name="T71" fmla="*/ 0 h 50"/>
                <a:gd name="T72" fmla="*/ 0 w 117"/>
                <a:gd name="T73" fmla="*/ 0 h 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0"/>
                <a:gd name="T113" fmla="*/ 117 w 117"/>
                <a:gd name="T114" fmla="*/ 50 h 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0">
                  <a:moveTo>
                    <a:pt x="7" y="24"/>
                  </a:moveTo>
                  <a:lnTo>
                    <a:pt x="10" y="22"/>
                  </a:lnTo>
                  <a:lnTo>
                    <a:pt x="13" y="20"/>
                  </a:lnTo>
                  <a:lnTo>
                    <a:pt x="16" y="19"/>
                  </a:lnTo>
                  <a:lnTo>
                    <a:pt x="19" y="18"/>
                  </a:lnTo>
                  <a:lnTo>
                    <a:pt x="22" y="15"/>
                  </a:lnTo>
                  <a:lnTo>
                    <a:pt x="25" y="14"/>
                  </a:lnTo>
                  <a:lnTo>
                    <a:pt x="29" y="13"/>
                  </a:lnTo>
                  <a:lnTo>
                    <a:pt x="31" y="12"/>
                  </a:lnTo>
                  <a:lnTo>
                    <a:pt x="37" y="9"/>
                  </a:lnTo>
                  <a:lnTo>
                    <a:pt x="43" y="7"/>
                  </a:lnTo>
                  <a:lnTo>
                    <a:pt x="45" y="6"/>
                  </a:lnTo>
                  <a:lnTo>
                    <a:pt x="49" y="6"/>
                  </a:lnTo>
                  <a:lnTo>
                    <a:pt x="51" y="5"/>
                  </a:lnTo>
                  <a:lnTo>
                    <a:pt x="55" y="5"/>
                  </a:lnTo>
                  <a:lnTo>
                    <a:pt x="60" y="2"/>
                  </a:lnTo>
                  <a:lnTo>
                    <a:pt x="66" y="1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3" y="0"/>
                  </a:lnTo>
                  <a:lnTo>
                    <a:pt x="98" y="1"/>
                  </a:lnTo>
                  <a:lnTo>
                    <a:pt x="101" y="2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11" y="6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7" y="19"/>
                  </a:lnTo>
                  <a:lnTo>
                    <a:pt x="117" y="22"/>
                  </a:lnTo>
                  <a:lnTo>
                    <a:pt x="114" y="27"/>
                  </a:lnTo>
                  <a:lnTo>
                    <a:pt x="111" y="32"/>
                  </a:lnTo>
                  <a:lnTo>
                    <a:pt x="107" y="33"/>
                  </a:lnTo>
                  <a:lnTo>
                    <a:pt x="105" y="34"/>
                  </a:lnTo>
                  <a:lnTo>
                    <a:pt x="101" y="34"/>
                  </a:lnTo>
                  <a:lnTo>
                    <a:pt x="99" y="34"/>
                  </a:lnTo>
                  <a:lnTo>
                    <a:pt x="95" y="33"/>
                  </a:lnTo>
                  <a:lnTo>
                    <a:pt x="92" y="33"/>
                  </a:lnTo>
                  <a:lnTo>
                    <a:pt x="89" y="33"/>
                  </a:lnTo>
                  <a:lnTo>
                    <a:pt x="87" y="33"/>
                  </a:lnTo>
                  <a:lnTo>
                    <a:pt x="81" y="32"/>
                  </a:lnTo>
                  <a:lnTo>
                    <a:pt x="76" y="32"/>
                  </a:lnTo>
                  <a:lnTo>
                    <a:pt x="71" y="32"/>
                  </a:lnTo>
                  <a:lnTo>
                    <a:pt x="67" y="32"/>
                  </a:lnTo>
                  <a:lnTo>
                    <a:pt x="62" y="32"/>
                  </a:lnTo>
                  <a:lnTo>
                    <a:pt x="57" y="33"/>
                  </a:lnTo>
                  <a:lnTo>
                    <a:pt x="53" y="33"/>
                  </a:lnTo>
                  <a:lnTo>
                    <a:pt x="48" y="36"/>
                  </a:lnTo>
                  <a:lnTo>
                    <a:pt x="43" y="37"/>
                  </a:lnTo>
                  <a:lnTo>
                    <a:pt x="39" y="38"/>
                  </a:lnTo>
                  <a:lnTo>
                    <a:pt x="35" y="40"/>
                  </a:lnTo>
                  <a:lnTo>
                    <a:pt x="30" y="43"/>
                  </a:lnTo>
                  <a:lnTo>
                    <a:pt x="25" y="45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3" y="50"/>
                  </a:lnTo>
                  <a:lnTo>
                    <a:pt x="11" y="49"/>
                  </a:lnTo>
                  <a:lnTo>
                    <a:pt x="9" y="49"/>
                  </a:lnTo>
                  <a:lnTo>
                    <a:pt x="5" y="46"/>
                  </a:lnTo>
                  <a:lnTo>
                    <a:pt x="2" y="41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1595" y="1406"/>
              <a:ext cx="45" cy="68"/>
            </a:xfrm>
            <a:custGeom>
              <a:avLst/>
              <a:gdLst>
                <a:gd name="T0" fmla="*/ 0 w 134"/>
                <a:gd name="T1" fmla="*/ 0 h 203"/>
                <a:gd name="T2" fmla="*/ 0 w 134"/>
                <a:gd name="T3" fmla="*/ 0 h 203"/>
                <a:gd name="T4" fmla="*/ 0 w 134"/>
                <a:gd name="T5" fmla="*/ 0 h 203"/>
                <a:gd name="T6" fmla="*/ 0 w 134"/>
                <a:gd name="T7" fmla="*/ 0 h 203"/>
                <a:gd name="T8" fmla="*/ 0 w 134"/>
                <a:gd name="T9" fmla="*/ 0 h 203"/>
                <a:gd name="T10" fmla="*/ 0 w 134"/>
                <a:gd name="T11" fmla="*/ 0 h 203"/>
                <a:gd name="T12" fmla="*/ 0 w 134"/>
                <a:gd name="T13" fmla="*/ 0 h 203"/>
                <a:gd name="T14" fmla="*/ 0 w 134"/>
                <a:gd name="T15" fmla="*/ 0 h 203"/>
                <a:gd name="T16" fmla="*/ 0 w 134"/>
                <a:gd name="T17" fmla="*/ 0 h 203"/>
                <a:gd name="T18" fmla="*/ 0 w 134"/>
                <a:gd name="T19" fmla="*/ 0 h 203"/>
                <a:gd name="T20" fmla="*/ 0 w 134"/>
                <a:gd name="T21" fmla="*/ 0 h 203"/>
                <a:gd name="T22" fmla="*/ 0 w 134"/>
                <a:gd name="T23" fmla="*/ 0 h 203"/>
                <a:gd name="T24" fmla="*/ 0 w 134"/>
                <a:gd name="T25" fmla="*/ 0 h 203"/>
                <a:gd name="T26" fmla="*/ 0 w 134"/>
                <a:gd name="T27" fmla="*/ 0 h 203"/>
                <a:gd name="T28" fmla="*/ 0 w 134"/>
                <a:gd name="T29" fmla="*/ 0 h 203"/>
                <a:gd name="T30" fmla="*/ 0 w 134"/>
                <a:gd name="T31" fmla="*/ 0 h 203"/>
                <a:gd name="T32" fmla="*/ 0 w 134"/>
                <a:gd name="T33" fmla="*/ 0 h 203"/>
                <a:gd name="T34" fmla="*/ 0 w 134"/>
                <a:gd name="T35" fmla="*/ 0 h 203"/>
                <a:gd name="T36" fmla="*/ 0 w 134"/>
                <a:gd name="T37" fmla="*/ 0 h 203"/>
                <a:gd name="T38" fmla="*/ 0 w 134"/>
                <a:gd name="T39" fmla="*/ 0 h 203"/>
                <a:gd name="T40" fmla="*/ 0 w 134"/>
                <a:gd name="T41" fmla="*/ 0 h 203"/>
                <a:gd name="T42" fmla="*/ 0 w 134"/>
                <a:gd name="T43" fmla="*/ 0 h 203"/>
                <a:gd name="T44" fmla="*/ 0 w 134"/>
                <a:gd name="T45" fmla="*/ 0 h 203"/>
                <a:gd name="T46" fmla="*/ 0 w 134"/>
                <a:gd name="T47" fmla="*/ 0 h 203"/>
                <a:gd name="T48" fmla="*/ 0 w 134"/>
                <a:gd name="T49" fmla="*/ 0 h 203"/>
                <a:gd name="T50" fmla="*/ 0 w 134"/>
                <a:gd name="T51" fmla="*/ 0 h 203"/>
                <a:gd name="T52" fmla="*/ 0 w 134"/>
                <a:gd name="T53" fmla="*/ 0 h 203"/>
                <a:gd name="T54" fmla="*/ 0 w 134"/>
                <a:gd name="T55" fmla="*/ 0 h 203"/>
                <a:gd name="T56" fmla="*/ 0 w 134"/>
                <a:gd name="T57" fmla="*/ 0 h 203"/>
                <a:gd name="T58" fmla="*/ 0 w 134"/>
                <a:gd name="T59" fmla="*/ 0 h 203"/>
                <a:gd name="T60" fmla="*/ 0 w 134"/>
                <a:gd name="T61" fmla="*/ 0 h 203"/>
                <a:gd name="T62" fmla="*/ 0 w 134"/>
                <a:gd name="T63" fmla="*/ 0 h 203"/>
                <a:gd name="T64" fmla="*/ 0 w 134"/>
                <a:gd name="T65" fmla="*/ 0 h 203"/>
                <a:gd name="T66" fmla="*/ 0 w 134"/>
                <a:gd name="T67" fmla="*/ 0 h 203"/>
                <a:gd name="T68" fmla="*/ 0 w 134"/>
                <a:gd name="T69" fmla="*/ 0 h 203"/>
                <a:gd name="T70" fmla="*/ 0 w 134"/>
                <a:gd name="T71" fmla="*/ 0 h 203"/>
                <a:gd name="T72" fmla="*/ 0 w 134"/>
                <a:gd name="T73" fmla="*/ 0 h 203"/>
                <a:gd name="T74" fmla="*/ 0 w 134"/>
                <a:gd name="T75" fmla="*/ 0 h 203"/>
                <a:gd name="T76" fmla="*/ 0 w 134"/>
                <a:gd name="T77" fmla="*/ 0 h 203"/>
                <a:gd name="T78" fmla="*/ 0 w 134"/>
                <a:gd name="T79" fmla="*/ 0 h 203"/>
                <a:gd name="T80" fmla="*/ 0 w 134"/>
                <a:gd name="T81" fmla="*/ 0 h 203"/>
                <a:gd name="T82" fmla="*/ 0 w 134"/>
                <a:gd name="T83" fmla="*/ 0 h 203"/>
                <a:gd name="T84" fmla="*/ 0 w 134"/>
                <a:gd name="T85" fmla="*/ 0 h 203"/>
                <a:gd name="T86" fmla="*/ 0 w 134"/>
                <a:gd name="T87" fmla="*/ 0 h 203"/>
                <a:gd name="T88" fmla="*/ 0 w 134"/>
                <a:gd name="T89" fmla="*/ 0 h 203"/>
                <a:gd name="T90" fmla="*/ 0 w 134"/>
                <a:gd name="T91" fmla="*/ 0 h 203"/>
                <a:gd name="T92" fmla="*/ 0 w 134"/>
                <a:gd name="T93" fmla="*/ 0 h 203"/>
                <a:gd name="T94" fmla="*/ 0 w 134"/>
                <a:gd name="T95" fmla="*/ 0 h 203"/>
                <a:gd name="T96" fmla="*/ 0 w 134"/>
                <a:gd name="T97" fmla="*/ 0 h 203"/>
                <a:gd name="T98" fmla="*/ 0 w 134"/>
                <a:gd name="T99" fmla="*/ 0 h 203"/>
                <a:gd name="T100" fmla="*/ 0 w 134"/>
                <a:gd name="T101" fmla="*/ 0 h 203"/>
                <a:gd name="T102" fmla="*/ 0 w 134"/>
                <a:gd name="T103" fmla="*/ 0 h 203"/>
                <a:gd name="T104" fmla="*/ 0 w 134"/>
                <a:gd name="T105" fmla="*/ 0 h 203"/>
                <a:gd name="T106" fmla="*/ 0 w 134"/>
                <a:gd name="T107" fmla="*/ 0 h 203"/>
                <a:gd name="T108" fmla="*/ 0 w 134"/>
                <a:gd name="T109" fmla="*/ 0 h 203"/>
                <a:gd name="T110" fmla="*/ 0 w 134"/>
                <a:gd name="T111" fmla="*/ 0 h 203"/>
                <a:gd name="T112" fmla="*/ 0 w 134"/>
                <a:gd name="T113" fmla="*/ 0 h 203"/>
                <a:gd name="T114" fmla="*/ 0 w 134"/>
                <a:gd name="T115" fmla="*/ 0 h 203"/>
                <a:gd name="T116" fmla="*/ 0 w 134"/>
                <a:gd name="T117" fmla="*/ 0 h 203"/>
                <a:gd name="T118" fmla="*/ 0 w 134"/>
                <a:gd name="T119" fmla="*/ 0 h 203"/>
                <a:gd name="T120" fmla="*/ 0 w 134"/>
                <a:gd name="T121" fmla="*/ 0 h 203"/>
                <a:gd name="T122" fmla="*/ 0 w 134"/>
                <a:gd name="T123" fmla="*/ 0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4"/>
                <a:gd name="T187" fmla="*/ 0 h 203"/>
                <a:gd name="T188" fmla="*/ 134 w 134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4" h="203">
                  <a:moveTo>
                    <a:pt x="130" y="20"/>
                  </a:moveTo>
                  <a:lnTo>
                    <a:pt x="127" y="21"/>
                  </a:lnTo>
                  <a:lnTo>
                    <a:pt x="123" y="22"/>
                  </a:lnTo>
                  <a:lnTo>
                    <a:pt x="120" y="25"/>
                  </a:lnTo>
                  <a:lnTo>
                    <a:pt x="117" y="27"/>
                  </a:lnTo>
                  <a:lnTo>
                    <a:pt x="114" y="28"/>
                  </a:lnTo>
                  <a:lnTo>
                    <a:pt x="111" y="31"/>
                  </a:lnTo>
                  <a:lnTo>
                    <a:pt x="108" y="33"/>
                  </a:lnTo>
                  <a:lnTo>
                    <a:pt x="107" y="35"/>
                  </a:lnTo>
                  <a:lnTo>
                    <a:pt x="101" y="39"/>
                  </a:lnTo>
                  <a:lnTo>
                    <a:pt x="96" y="44"/>
                  </a:lnTo>
                  <a:lnTo>
                    <a:pt x="91" y="49"/>
                  </a:lnTo>
                  <a:lnTo>
                    <a:pt x="88" y="53"/>
                  </a:lnTo>
                  <a:lnTo>
                    <a:pt x="83" y="58"/>
                  </a:lnTo>
                  <a:lnTo>
                    <a:pt x="79" y="63"/>
                  </a:lnTo>
                  <a:lnTo>
                    <a:pt x="76" y="67"/>
                  </a:lnTo>
                  <a:lnTo>
                    <a:pt x="73" y="72"/>
                  </a:lnTo>
                  <a:lnTo>
                    <a:pt x="69" y="77"/>
                  </a:lnTo>
                  <a:lnTo>
                    <a:pt x="66" y="83"/>
                  </a:lnTo>
                  <a:lnTo>
                    <a:pt x="64" y="88"/>
                  </a:lnTo>
                  <a:lnTo>
                    <a:pt x="62" y="94"/>
                  </a:lnTo>
                  <a:lnTo>
                    <a:pt x="58" y="98"/>
                  </a:lnTo>
                  <a:lnTo>
                    <a:pt x="56" y="104"/>
                  </a:lnTo>
                  <a:lnTo>
                    <a:pt x="54" y="107"/>
                  </a:lnTo>
                  <a:lnTo>
                    <a:pt x="53" y="109"/>
                  </a:lnTo>
                  <a:lnTo>
                    <a:pt x="52" y="113"/>
                  </a:lnTo>
                  <a:lnTo>
                    <a:pt x="51" y="116"/>
                  </a:lnTo>
                  <a:lnTo>
                    <a:pt x="50" y="118"/>
                  </a:lnTo>
                  <a:lnTo>
                    <a:pt x="50" y="122"/>
                  </a:lnTo>
                  <a:lnTo>
                    <a:pt x="47" y="124"/>
                  </a:lnTo>
                  <a:lnTo>
                    <a:pt x="47" y="128"/>
                  </a:lnTo>
                  <a:lnTo>
                    <a:pt x="46" y="130"/>
                  </a:lnTo>
                  <a:lnTo>
                    <a:pt x="45" y="134"/>
                  </a:lnTo>
                  <a:lnTo>
                    <a:pt x="44" y="137"/>
                  </a:lnTo>
                  <a:lnTo>
                    <a:pt x="44" y="140"/>
                  </a:lnTo>
                  <a:lnTo>
                    <a:pt x="41" y="143"/>
                  </a:lnTo>
                  <a:lnTo>
                    <a:pt x="41" y="147"/>
                  </a:lnTo>
                  <a:lnTo>
                    <a:pt x="40" y="149"/>
                  </a:lnTo>
                  <a:lnTo>
                    <a:pt x="39" y="153"/>
                  </a:lnTo>
                  <a:lnTo>
                    <a:pt x="38" y="156"/>
                  </a:lnTo>
                  <a:lnTo>
                    <a:pt x="37" y="159"/>
                  </a:lnTo>
                  <a:lnTo>
                    <a:pt x="36" y="162"/>
                  </a:lnTo>
                  <a:lnTo>
                    <a:pt x="36" y="166"/>
                  </a:lnTo>
                  <a:lnTo>
                    <a:pt x="34" y="169"/>
                  </a:lnTo>
                  <a:lnTo>
                    <a:pt x="33" y="172"/>
                  </a:lnTo>
                  <a:lnTo>
                    <a:pt x="32" y="177"/>
                  </a:lnTo>
                  <a:lnTo>
                    <a:pt x="32" y="180"/>
                  </a:lnTo>
                  <a:lnTo>
                    <a:pt x="30" y="183"/>
                  </a:lnTo>
                  <a:lnTo>
                    <a:pt x="30" y="186"/>
                  </a:lnTo>
                  <a:lnTo>
                    <a:pt x="28" y="191"/>
                  </a:lnTo>
                  <a:lnTo>
                    <a:pt x="28" y="194"/>
                  </a:lnTo>
                  <a:lnTo>
                    <a:pt x="26" y="197"/>
                  </a:lnTo>
                  <a:lnTo>
                    <a:pt x="25" y="199"/>
                  </a:lnTo>
                  <a:lnTo>
                    <a:pt x="22" y="200"/>
                  </a:lnTo>
                  <a:lnTo>
                    <a:pt x="21" y="202"/>
                  </a:lnTo>
                  <a:lnTo>
                    <a:pt x="15" y="203"/>
                  </a:lnTo>
                  <a:lnTo>
                    <a:pt x="11" y="203"/>
                  </a:lnTo>
                  <a:lnTo>
                    <a:pt x="6" y="200"/>
                  </a:lnTo>
                  <a:lnTo>
                    <a:pt x="2" y="197"/>
                  </a:lnTo>
                  <a:lnTo>
                    <a:pt x="1" y="194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1" y="186"/>
                  </a:lnTo>
                  <a:lnTo>
                    <a:pt x="1" y="181"/>
                  </a:lnTo>
                  <a:lnTo>
                    <a:pt x="2" y="178"/>
                  </a:lnTo>
                  <a:lnTo>
                    <a:pt x="4" y="174"/>
                  </a:lnTo>
                  <a:lnTo>
                    <a:pt x="6" y="171"/>
                  </a:lnTo>
                  <a:lnTo>
                    <a:pt x="6" y="166"/>
                  </a:lnTo>
                  <a:lnTo>
                    <a:pt x="7" y="162"/>
                  </a:lnTo>
                  <a:lnTo>
                    <a:pt x="8" y="159"/>
                  </a:lnTo>
                  <a:lnTo>
                    <a:pt x="9" y="156"/>
                  </a:lnTo>
                  <a:lnTo>
                    <a:pt x="11" y="153"/>
                  </a:lnTo>
                  <a:lnTo>
                    <a:pt x="12" y="148"/>
                  </a:lnTo>
                  <a:lnTo>
                    <a:pt x="13" y="145"/>
                  </a:lnTo>
                  <a:lnTo>
                    <a:pt x="14" y="142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8" y="132"/>
                  </a:lnTo>
                  <a:lnTo>
                    <a:pt x="19" y="128"/>
                  </a:lnTo>
                  <a:lnTo>
                    <a:pt x="20" y="124"/>
                  </a:lnTo>
                  <a:lnTo>
                    <a:pt x="21" y="122"/>
                  </a:lnTo>
                  <a:lnTo>
                    <a:pt x="22" y="118"/>
                  </a:lnTo>
                  <a:lnTo>
                    <a:pt x="24" y="115"/>
                  </a:lnTo>
                  <a:lnTo>
                    <a:pt x="25" y="113"/>
                  </a:lnTo>
                  <a:lnTo>
                    <a:pt x="26" y="109"/>
                  </a:lnTo>
                  <a:lnTo>
                    <a:pt x="27" y="105"/>
                  </a:lnTo>
                  <a:lnTo>
                    <a:pt x="30" y="103"/>
                  </a:lnTo>
                  <a:lnTo>
                    <a:pt x="30" y="100"/>
                  </a:lnTo>
                  <a:lnTo>
                    <a:pt x="32" y="97"/>
                  </a:lnTo>
                  <a:lnTo>
                    <a:pt x="33" y="94"/>
                  </a:lnTo>
                  <a:lnTo>
                    <a:pt x="34" y="91"/>
                  </a:lnTo>
                  <a:lnTo>
                    <a:pt x="38" y="85"/>
                  </a:lnTo>
                  <a:lnTo>
                    <a:pt x="41" y="79"/>
                  </a:lnTo>
                  <a:lnTo>
                    <a:pt x="43" y="77"/>
                  </a:lnTo>
                  <a:lnTo>
                    <a:pt x="45" y="73"/>
                  </a:lnTo>
                  <a:lnTo>
                    <a:pt x="46" y="71"/>
                  </a:lnTo>
                  <a:lnTo>
                    <a:pt x="47" y="69"/>
                  </a:lnTo>
                  <a:lnTo>
                    <a:pt x="51" y="63"/>
                  </a:lnTo>
                  <a:lnTo>
                    <a:pt x="54" y="58"/>
                  </a:lnTo>
                  <a:lnTo>
                    <a:pt x="59" y="52"/>
                  </a:lnTo>
                  <a:lnTo>
                    <a:pt x="63" y="47"/>
                  </a:lnTo>
                  <a:lnTo>
                    <a:pt x="68" y="43"/>
                  </a:lnTo>
                  <a:lnTo>
                    <a:pt x="72" y="38"/>
                  </a:lnTo>
                  <a:lnTo>
                    <a:pt x="77" y="32"/>
                  </a:lnTo>
                  <a:lnTo>
                    <a:pt x="82" y="27"/>
                  </a:lnTo>
                  <a:lnTo>
                    <a:pt x="87" y="22"/>
                  </a:lnTo>
                  <a:lnTo>
                    <a:pt x="92" y="19"/>
                  </a:lnTo>
                  <a:lnTo>
                    <a:pt x="95" y="15"/>
                  </a:lnTo>
                  <a:lnTo>
                    <a:pt x="98" y="14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8" y="8"/>
                  </a:lnTo>
                  <a:lnTo>
                    <a:pt x="111" y="6"/>
                  </a:lnTo>
                  <a:lnTo>
                    <a:pt x="115" y="3"/>
                  </a:lnTo>
                  <a:lnTo>
                    <a:pt x="119" y="2"/>
                  </a:lnTo>
                  <a:lnTo>
                    <a:pt x="122" y="0"/>
                  </a:lnTo>
                  <a:lnTo>
                    <a:pt x="127" y="0"/>
                  </a:lnTo>
                  <a:lnTo>
                    <a:pt x="129" y="1"/>
                  </a:lnTo>
                  <a:lnTo>
                    <a:pt x="133" y="6"/>
                  </a:lnTo>
                  <a:lnTo>
                    <a:pt x="134" y="8"/>
                  </a:lnTo>
                  <a:lnTo>
                    <a:pt x="134" y="12"/>
                  </a:lnTo>
                  <a:lnTo>
                    <a:pt x="133" y="15"/>
                  </a:lnTo>
                  <a:lnTo>
                    <a:pt x="13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1549" y="1361"/>
              <a:ext cx="104" cy="144"/>
            </a:xfrm>
            <a:custGeom>
              <a:avLst/>
              <a:gdLst>
                <a:gd name="T0" fmla="*/ 0 w 312"/>
                <a:gd name="T1" fmla="*/ 0 h 432"/>
                <a:gd name="T2" fmla="*/ 0 w 312"/>
                <a:gd name="T3" fmla="*/ 0 h 432"/>
                <a:gd name="T4" fmla="*/ 0 w 312"/>
                <a:gd name="T5" fmla="*/ 0 h 432"/>
                <a:gd name="T6" fmla="*/ 0 w 312"/>
                <a:gd name="T7" fmla="*/ 0 h 432"/>
                <a:gd name="T8" fmla="*/ 0 w 312"/>
                <a:gd name="T9" fmla="*/ 0 h 432"/>
                <a:gd name="T10" fmla="*/ 0 w 312"/>
                <a:gd name="T11" fmla="*/ 0 h 432"/>
                <a:gd name="T12" fmla="*/ 0 w 312"/>
                <a:gd name="T13" fmla="*/ 0 h 432"/>
                <a:gd name="T14" fmla="*/ 0 w 312"/>
                <a:gd name="T15" fmla="*/ 0 h 432"/>
                <a:gd name="T16" fmla="*/ 0 w 312"/>
                <a:gd name="T17" fmla="*/ 0 h 432"/>
                <a:gd name="T18" fmla="*/ 0 w 312"/>
                <a:gd name="T19" fmla="*/ 0 h 432"/>
                <a:gd name="T20" fmla="*/ 0 w 312"/>
                <a:gd name="T21" fmla="*/ 0 h 432"/>
                <a:gd name="T22" fmla="*/ 0 w 312"/>
                <a:gd name="T23" fmla="*/ 0 h 432"/>
                <a:gd name="T24" fmla="*/ 0 w 312"/>
                <a:gd name="T25" fmla="*/ 0 h 432"/>
                <a:gd name="T26" fmla="*/ 0 w 312"/>
                <a:gd name="T27" fmla="*/ 0 h 432"/>
                <a:gd name="T28" fmla="*/ 0 w 312"/>
                <a:gd name="T29" fmla="*/ 0 h 432"/>
                <a:gd name="T30" fmla="*/ 0 w 312"/>
                <a:gd name="T31" fmla="*/ 0 h 432"/>
                <a:gd name="T32" fmla="*/ 0 w 312"/>
                <a:gd name="T33" fmla="*/ 0 h 432"/>
                <a:gd name="T34" fmla="*/ 0 w 312"/>
                <a:gd name="T35" fmla="*/ 0 h 432"/>
                <a:gd name="T36" fmla="*/ 0 w 312"/>
                <a:gd name="T37" fmla="*/ 0 h 432"/>
                <a:gd name="T38" fmla="*/ 0 w 312"/>
                <a:gd name="T39" fmla="*/ 0 h 432"/>
                <a:gd name="T40" fmla="*/ 0 w 312"/>
                <a:gd name="T41" fmla="*/ 0 h 432"/>
                <a:gd name="T42" fmla="*/ 0 w 312"/>
                <a:gd name="T43" fmla="*/ 0 h 432"/>
                <a:gd name="T44" fmla="*/ 0 w 312"/>
                <a:gd name="T45" fmla="*/ 0 h 432"/>
                <a:gd name="T46" fmla="*/ 0 w 312"/>
                <a:gd name="T47" fmla="*/ 0 h 432"/>
                <a:gd name="T48" fmla="*/ 0 w 312"/>
                <a:gd name="T49" fmla="*/ 0 h 432"/>
                <a:gd name="T50" fmla="*/ 0 w 312"/>
                <a:gd name="T51" fmla="*/ 0 h 432"/>
                <a:gd name="T52" fmla="*/ 0 w 312"/>
                <a:gd name="T53" fmla="*/ 0 h 432"/>
                <a:gd name="T54" fmla="*/ 0 w 312"/>
                <a:gd name="T55" fmla="*/ 0 h 432"/>
                <a:gd name="T56" fmla="*/ 0 w 312"/>
                <a:gd name="T57" fmla="*/ 0 h 432"/>
                <a:gd name="T58" fmla="*/ 0 w 312"/>
                <a:gd name="T59" fmla="*/ 0 h 432"/>
                <a:gd name="T60" fmla="*/ 0 w 312"/>
                <a:gd name="T61" fmla="*/ 0 h 432"/>
                <a:gd name="T62" fmla="*/ 0 w 312"/>
                <a:gd name="T63" fmla="*/ 0 h 432"/>
                <a:gd name="T64" fmla="*/ 0 w 312"/>
                <a:gd name="T65" fmla="*/ 0 h 432"/>
                <a:gd name="T66" fmla="*/ 0 w 312"/>
                <a:gd name="T67" fmla="*/ 0 h 432"/>
                <a:gd name="T68" fmla="*/ 0 w 312"/>
                <a:gd name="T69" fmla="*/ 0 h 432"/>
                <a:gd name="T70" fmla="*/ 0 w 312"/>
                <a:gd name="T71" fmla="*/ 0 h 432"/>
                <a:gd name="T72" fmla="*/ 0 w 312"/>
                <a:gd name="T73" fmla="*/ 0 h 432"/>
                <a:gd name="T74" fmla="*/ 0 w 312"/>
                <a:gd name="T75" fmla="*/ 0 h 432"/>
                <a:gd name="T76" fmla="*/ 0 w 312"/>
                <a:gd name="T77" fmla="*/ 0 h 432"/>
                <a:gd name="T78" fmla="*/ 0 w 312"/>
                <a:gd name="T79" fmla="*/ 0 h 432"/>
                <a:gd name="T80" fmla="*/ 0 w 312"/>
                <a:gd name="T81" fmla="*/ 0 h 432"/>
                <a:gd name="T82" fmla="*/ 0 w 312"/>
                <a:gd name="T83" fmla="*/ 0 h 432"/>
                <a:gd name="T84" fmla="*/ 0 w 312"/>
                <a:gd name="T85" fmla="*/ 0 h 432"/>
                <a:gd name="T86" fmla="*/ 0 w 312"/>
                <a:gd name="T87" fmla="*/ 0 h 432"/>
                <a:gd name="T88" fmla="*/ 0 w 312"/>
                <a:gd name="T89" fmla="*/ 0 h 432"/>
                <a:gd name="T90" fmla="*/ 0 w 312"/>
                <a:gd name="T91" fmla="*/ 0 h 432"/>
                <a:gd name="T92" fmla="*/ 0 w 312"/>
                <a:gd name="T93" fmla="*/ 0 h 432"/>
                <a:gd name="T94" fmla="*/ 0 w 312"/>
                <a:gd name="T95" fmla="*/ 0 h 432"/>
                <a:gd name="T96" fmla="*/ 0 w 312"/>
                <a:gd name="T97" fmla="*/ 0 h 432"/>
                <a:gd name="T98" fmla="*/ 0 w 312"/>
                <a:gd name="T99" fmla="*/ 0 h 432"/>
                <a:gd name="T100" fmla="*/ 0 w 312"/>
                <a:gd name="T101" fmla="*/ 0 h 432"/>
                <a:gd name="T102" fmla="*/ 0 w 312"/>
                <a:gd name="T103" fmla="*/ 0 h 432"/>
                <a:gd name="T104" fmla="*/ 0 w 312"/>
                <a:gd name="T105" fmla="*/ 0 h 432"/>
                <a:gd name="T106" fmla="*/ 0 w 312"/>
                <a:gd name="T107" fmla="*/ 0 h 432"/>
                <a:gd name="T108" fmla="*/ 0 w 312"/>
                <a:gd name="T109" fmla="*/ 0 h 432"/>
                <a:gd name="T110" fmla="*/ 0 w 312"/>
                <a:gd name="T111" fmla="*/ 0 h 432"/>
                <a:gd name="T112" fmla="*/ 0 w 312"/>
                <a:gd name="T113" fmla="*/ 0 h 432"/>
                <a:gd name="T114" fmla="*/ 0 w 312"/>
                <a:gd name="T115" fmla="*/ 0 h 432"/>
                <a:gd name="T116" fmla="*/ 0 w 312"/>
                <a:gd name="T117" fmla="*/ 0 h 432"/>
                <a:gd name="T118" fmla="*/ 0 w 312"/>
                <a:gd name="T119" fmla="*/ 0 h 432"/>
                <a:gd name="T120" fmla="*/ 0 w 312"/>
                <a:gd name="T121" fmla="*/ 0 h 4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432"/>
                <a:gd name="T185" fmla="*/ 312 w 312"/>
                <a:gd name="T186" fmla="*/ 432 h 4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432">
                  <a:moveTo>
                    <a:pt x="307" y="20"/>
                  </a:moveTo>
                  <a:lnTo>
                    <a:pt x="303" y="21"/>
                  </a:lnTo>
                  <a:lnTo>
                    <a:pt x="298" y="25"/>
                  </a:lnTo>
                  <a:lnTo>
                    <a:pt x="293" y="27"/>
                  </a:lnTo>
                  <a:lnTo>
                    <a:pt x="290" y="29"/>
                  </a:lnTo>
                  <a:lnTo>
                    <a:pt x="285" y="32"/>
                  </a:lnTo>
                  <a:lnTo>
                    <a:pt x="281" y="34"/>
                  </a:lnTo>
                  <a:lnTo>
                    <a:pt x="276" y="37"/>
                  </a:lnTo>
                  <a:lnTo>
                    <a:pt x="274" y="40"/>
                  </a:lnTo>
                  <a:lnTo>
                    <a:pt x="269" y="41"/>
                  </a:lnTo>
                  <a:lnTo>
                    <a:pt x="266" y="45"/>
                  </a:lnTo>
                  <a:lnTo>
                    <a:pt x="262" y="47"/>
                  </a:lnTo>
                  <a:lnTo>
                    <a:pt x="259" y="50"/>
                  </a:lnTo>
                  <a:lnTo>
                    <a:pt x="256" y="52"/>
                  </a:lnTo>
                  <a:lnTo>
                    <a:pt x="253" y="56"/>
                  </a:lnTo>
                  <a:lnTo>
                    <a:pt x="249" y="58"/>
                  </a:lnTo>
                  <a:lnTo>
                    <a:pt x="247" y="62"/>
                  </a:lnTo>
                  <a:lnTo>
                    <a:pt x="242" y="64"/>
                  </a:lnTo>
                  <a:lnTo>
                    <a:pt x="240" y="66"/>
                  </a:lnTo>
                  <a:lnTo>
                    <a:pt x="236" y="69"/>
                  </a:lnTo>
                  <a:lnTo>
                    <a:pt x="233" y="72"/>
                  </a:lnTo>
                  <a:lnTo>
                    <a:pt x="229" y="75"/>
                  </a:lnTo>
                  <a:lnTo>
                    <a:pt x="227" y="77"/>
                  </a:lnTo>
                  <a:lnTo>
                    <a:pt x="223" y="80"/>
                  </a:lnTo>
                  <a:lnTo>
                    <a:pt x="220" y="84"/>
                  </a:lnTo>
                  <a:lnTo>
                    <a:pt x="216" y="86"/>
                  </a:lnTo>
                  <a:lnTo>
                    <a:pt x="212" y="90"/>
                  </a:lnTo>
                  <a:lnTo>
                    <a:pt x="209" y="92"/>
                  </a:lnTo>
                  <a:lnTo>
                    <a:pt x="207" y="96"/>
                  </a:lnTo>
                  <a:lnTo>
                    <a:pt x="203" y="99"/>
                  </a:lnTo>
                  <a:lnTo>
                    <a:pt x="198" y="102"/>
                  </a:lnTo>
                  <a:lnTo>
                    <a:pt x="195" y="105"/>
                  </a:lnTo>
                  <a:lnTo>
                    <a:pt x="191" y="110"/>
                  </a:lnTo>
                  <a:lnTo>
                    <a:pt x="188" y="113"/>
                  </a:lnTo>
                  <a:lnTo>
                    <a:pt x="184" y="116"/>
                  </a:lnTo>
                  <a:lnTo>
                    <a:pt x="179" y="120"/>
                  </a:lnTo>
                  <a:lnTo>
                    <a:pt x="176" y="123"/>
                  </a:lnTo>
                  <a:lnTo>
                    <a:pt x="172" y="126"/>
                  </a:lnTo>
                  <a:lnTo>
                    <a:pt x="169" y="129"/>
                  </a:lnTo>
                  <a:lnTo>
                    <a:pt x="164" y="133"/>
                  </a:lnTo>
                  <a:lnTo>
                    <a:pt x="161" y="136"/>
                  </a:lnTo>
                  <a:lnTo>
                    <a:pt x="158" y="140"/>
                  </a:lnTo>
                  <a:lnTo>
                    <a:pt x="154" y="143"/>
                  </a:lnTo>
                  <a:lnTo>
                    <a:pt x="151" y="146"/>
                  </a:lnTo>
                  <a:lnTo>
                    <a:pt x="148" y="149"/>
                  </a:lnTo>
                  <a:lnTo>
                    <a:pt x="145" y="153"/>
                  </a:lnTo>
                  <a:lnTo>
                    <a:pt x="141" y="156"/>
                  </a:lnTo>
                  <a:lnTo>
                    <a:pt x="139" y="160"/>
                  </a:lnTo>
                  <a:lnTo>
                    <a:pt x="137" y="164"/>
                  </a:lnTo>
                  <a:lnTo>
                    <a:pt x="133" y="167"/>
                  </a:lnTo>
                  <a:lnTo>
                    <a:pt x="131" y="169"/>
                  </a:lnTo>
                  <a:lnTo>
                    <a:pt x="127" y="173"/>
                  </a:lnTo>
                  <a:lnTo>
                    <a:pt x="125" y="178"/>
                  </a:lnTo>
                  <a:lnTo>
                    <a:pt x="121" y="180"/>
                  </a:lnTo>
                  <a:lnTo>
                    <a:pt x="120" y="184"/>
                  </a:lnTo>
                  <a:lnTo>
                    <a:pt x="116" y="187"/>
                  </a:lnTo>
                  <a:lnTo>
                    <a:pt x="115" y="191"/>
                  </a:lnTo>
                  <a:lnTo>
                    <a:pt x="112" y="194"/>
                  </a:lnTo>
                  <a:lnTo>
                    <a:pt x="109" y="198"/>
                  </a:lnTo>
                  <a:lnTo>
                    <a:pt x="107" y="201"/>
                  </a:lnTo>
                  <a:lnTo>
                    <a:pt x="105" y="205"/>
                  </a:lnTo>
                  <a:lnTo>
                    <a:pt x="102" y="209"/>
                  </a:lnTo>
                  <a:lnTo>
                    <a:pt x="101" y="212"/>
                  </a:lnTo>
                  <a:lnTo>
                    <a:pt x="99" y="216"/>
                  </a:lnTo>
                  <a:lnTo>
                    <a:pt x="96" y="220"/>
                  </a:lnTo>
                  <a:lnTo>
                    <a:pt x="94" y="223"/>
                  </a:lnTo>
                  <a:lnTo>
                    <a:pt x="92" y="228"/>
                  </a:lnTo>
                  <a:lnTo>
                    <a:pt x="90" y="231"/>
                  </a:lnTo>
                  <a:lnTo>
                    <a:pt x="88" y="235"/>
                  </a:lnTo>
                  <a:lnTo>
                    <a:pt x="87" y="238"/>
                  </a:lnTo>
                  <a:lnTo>
                    <a:pt x="84" y="243"/>
                  </a:lnTo>
                  <a:lnTo>
                    <a:pt x="82" y="247"/>
                  </a:lnTo>
                  <a:lnTo>
                    <a:pt x="81" y="250"/>
                  </a:lnTo>
                  <a:lnTo>
                    <a:pt x="78" y="254"/>
                  </a:lnTo>
                  <a:lnTo>
                    <a:pt x="77" y="257"/>
                  </a:lnTo>
                  <a:lnTo>
                    <a:pt x="76" y="262"/>
                  </a:lnTo>
                  <a:lnTo>
                    <a:pt x="74" y="266"/>
                  </a:lnTo>
                  <a:lnTo>
                    <a:pt x="73" y="269"/>
                  </a:lnTo>
                  <a:lnTo>
                    <a:pt x="71" y="274"/>
                  </a:lnTo>
                  <a:lnTo>
                    <a:pt x="69" y="277"/>
                  </a:lnTo>
                  <a:lnTo>
                    <a:pt x="68" y="282"/>
                  </a:lnTo>
                  <a:lnTo>
                    <a:pt x="67" y="287"/>
                  </a:lnTo>
                  <a:lnTo>
                    <a:pt x="65" y="290"/>
                  </a:lnTo>
                  <a:lnTo>
                    <a:pt x="63" y="295"/>
                  </a:lnTo>
                  <a:lnTo>
                    <a:pt x="62" y="300"/>
                  </a:lnTo>
                  <a:lnTo>
                    <a:pt x="61" y="303"/>
                  </a:lnTo>
                  <a:lnTo>
                    <a:pt x="60" y="308"/>
                  </a:lnTo>
                  <a:lnTo>
                    <a:pt x="58" y="313"/>
                  </a:lnTo>
                  <a:lnTo>
                    <a:pt x="57" y="318"/>
                  </a:lnTo>
                  <a:lnTo>
                    <a:pt x="56" y="322"/>
                  </a:lnTo>
                  <a:lnTo>
                    <a:pt x="54" y="327"/>
                  </a:lnTo>
                  <a:lnTo>
                    <a:pt x="52" y="332"/>
                  </a:lnTo>
                  <a:lnTo>
                    <a:pt x="52" y="337"/>
                  </a:lnTo>
                  <a:lnTo>
                    <a:pt x="50" y="341"/>
                  </a:lnTo>
                  <a:lnTo>
                    <a:pt x="49" y="346"/>
                  </a:lnTo>
                  <a:lnTo>
                    <a:pt x="49" y="351"/>
                  </a:lnTo>
                  <a:lnTo>
                    <a:pt x="48" y="357"/>
                  </a:lnTo>
                  <a:lnTo>
                    <a:pt x="46" y="360"/>
                  </a:lnTo>
                  <a:lnTo>
                    <a:pt x="45" y="365"/>
                  </a:lnTo>
                  <a:lnTo>
                    <a:pt x="44" y="370"/>
                  </a:lnTo>
                  <a:lnTo>
                    <a:pt x="43" y="375"/>
                  </a:lnTo>
                  <a:lnTo>
                    <a:pt x="42" y="378"/>
                  </a:lnTo>
                  <a:lnTo>
                    <a:pt x="41" y="383"/>
                  </a:lnTo>
                  <a:lnTo>
                    <a:pt x="39" y="387"/>
                  </a:lnTo>
                  <a:lnTo>
                    <a:pt x="38" y="391"/>
                  </a:lnTo>
                  <a:lnTo>
                    <a:pt x="37" y="395"/>
                  </a:lnTo>
                  <a:lnTo>
                    <a:pt x="36" y="398"/>
                  </a:lnTo>
                  <a:lnTo>
                    <a:pt x="35" y="402"/>
                  </a:lnTo>
                  <a:lnTo>
                    <a:pt x="33" y="407"/>
                  </a:lnTo>
                  <a:lnTo>
                    <a:pt x="32" y="410"/>
                  </a:lnTo>
                  <a:lnTo>
                    <a:pt x="30" y="414"/>
                  </a:lnTo>
                  <a:lnTo>
                    <a:pt x="29" y="419"/>
                  </a:lnTo>
                  <a:lnTo>
                    <a:pt x="28" y="423"/>
                  </a:lnTo>
                  <a:lnTo>
                    <a:pt x="24" y="428"/>
                  </a:lnTo>
                  <a:lnTo>
                    <a:pt x="19" y="432"/>
                  </a:lnTo>
                  <a:lnTo>
                    <a:pt x="14" y="432"/>
                  </a:lnTo>
                  <a:lnTo>
                    <a:pt x="10" y="432"/>
                  </a:lnTo>
                  <a:lnTo>
                    <a:pt x="5" y="428"/>
                  </a:lnTo>
                  <a:lnTo>
                    <a:pt x="1" y="424"/>
                  </a:lnTo>
                  <a:lnTo>
                    <a:pt x="0" y="422"/>
                  </a:lnTo>
                  <a:lnTo>
                    <a:pt x="0" y="420"/>
                  </a:lnTo>
                  <a:lnTo>
                    <a:pt x="0" y="416"/>
                  </a:lnTo>
                  <a:lnTo>
                    <a:pt x="1" y="414"/>
                  </a:lnTo>
                  <a:lnTo>
                    <a:pt x="3" y="409"/>
                  </a:lnTo>
                  <a:lnTo>
                    <a:pt x="4" y="406"/>
                  </a:lnTo>
                  <a:lnTo>
                    <a:pt x="5" y="401"/>
                  </a:lnTo>
                  <a:lnTo>
                    <a:pt x="6" y="397"/>
                  </a:lnTo>
                  <a:lnTo>
                    <a:pt x="7" y="394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2" y="383"/>
                  </a:lnTo>
                  <a:lnTo>
                    <a:pt x="12" y="379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6" y="368"/>
                  </a:lnTo>
                  <a:lnTo>
                    <a:pt x="17" y="364"/>
                  </a:lnTo>
                  <a:lnTo>
                    <a:pt x="18" y="359"/>
                  </a:lnTo>
                  <a:lnTo>
                    <a:pt x="19" y="355"/>
                  </a:lnTo>
                  <a:lnTo>
                    <a:pt x="20" y="351"/>
                  </a:lnTo>
                  <a:lnTo>
                    <a:pt x="22" y="345"/>
                  </a:lnTo>
                  <a:lnTo>
                    <a:pt x="23" y="340"/>
                  </a:lnTo>
                  <a:lnTo>
                    <a:pt x="24" y="334"/>
                  </a:lnTo>
                  <a:lnTo>
                    <a:pt x="25" y="330"/>
                  </a:lnTo>
                  <a:lnTo>
                    <a:pt x="26" y="325"/>
                  </a:lnTo>
                  <a:lnTo>
                    <a:pt x="28" y="319"/>
                  </a:lnTo>
                  <a:lnTo>
                    <a:pt x="29" y="314"/>
                  </a:lnTo>
                  <a:lnTo>
                    <a:pt x="30" y="309"/>
                  </a:lnTo>
                  <a:lnTo>
                    <a:pt x="31" y="305"/>
                  </a:lnTo>
                  <a:lnTo>
                    <a:pt x="32" y="300"/>
                  </a:lnTo>
                  <a:lnTo>
                    <a:pt x="33" y="295"/>
                  </a:lnTo>
                  <a:lnTo>
                    <a:pt x="36" y="290"/>
                  </a:lnTo>
                  <a:lnTo>
                    <a:pt x="37" y="286"/>
                  </a:lnTo>
                  <a:lnTo>
                    <a:pt x="38" y="281"/>
                  </a:lnTo>
                  <a:lnTo>
                    <a:pt x="41" y="276"/>
                  </a:lnTo>
                  <a:lnTo>
                    <a:pt x="42" y="273"/>
                  </a:lnTo>
                  <a:lnTo>
                    <a:pt x="44" y="268"/>
                  </a:lnTo>
                  <a:lnTo>
                    <a:pt x="45" y="263"/>
                  </a:lnTo>
                  <a:lnTo>
                    <a:pt x="46" y="258"/>
                  </a:lnTo>
                  <a:lnTo>
                    <a:pt x="49" y="255"/>
                  </a:lnTo>
                  <a:lnTo>
                    <a:pt x="50" y="250"/>
                  </a:lnTo>
                  <a:lnTo>
                    <a:pt x="52" y="247"/>
                  </a:lnTo>
                  <a:lnTo>
                    <a:pt x="54" y="242"/>
                  </a:lnTo>
                  <a:lnTo>
                    <a:pt x="56" y="238"/>
                  </a:lnTo>
                  <a:lnTo>
                    <a:pt x="58" y="234"/>
                  </a:lnTo>
                  <a:lnTo>
                    <a:pt x="60" y="230"/>
                  </a:lnTo>
                  <a:lnTo>
                    <a:pt x="62" y="225"/>
                  </a:lnTo>
                  <a:lnTo>
                    <a:pt x="64" y="222"/>
                  </a:lnTo>
                  <a:lnTo>
                    <a:pt x="65" y="218"/>
                  </a:lnTo>
                  <a:lnTo>
                    <a:pt x="68" y="215"/>
                  </a:lnTo>
                  <a:lnTo>
                    <a:pt x="70" y="210"/>
                  </a:lnTo>
                  <a:lnTo>
                    <a:pt x="73" y="207"/>
                  </a:lnTo>
                  <a:lnTo>
                    <a:pt x="75" y="203"/>
                  </a:lnTo>
                  <a:lnTo>
                    <a:pt x="77" y="199"/>
                  </a:lnTo>
                  <a:lnTo>
                    <a:pt x="80" y="194"/>
                  </a:lnTo>
                  <a:lnTo>
                    <a:pt x="82" y="191"/>
                  </a:lnTo>
                  <a:lnTo>
                    <a:pt x="84" y="187"/>
                  </a:lnTo>
                  <a:lnTo>
                    <a:pt x="87" y="184"/>
                  </a:lnTo>
                  <a:lnTo>
                    <a:pt x="89" y="179"/>
                  </a:lnTo>
                  <a:lnTo>
                    <a:pt x="93" y="177"/>
                  </a:lnTo>
                  <a:lnTo>
                    <a:pt x="95" y="173"/>
                  </a:lnTo>
                  <a:lnTo>
                    <a:pt x="97" y="168"/>
                  </a:lnTo>
                  <a:lnTo>
                    <a:pt x="101" y="165"/>
                  </a:lnTo>
                  <a:lnTo>
                    <a:pt x="103" y="162"/>
                  </a:lnTo>
                  <a:lnTo>
                    <a:pt x="106" y="159"/>
                  </a:lnTo>
                  <a:lnTo>
                    <a:pt x="109" y="154"/>
                  </a:lnTo>
                  <a:lnTo>
                    <a:pt x="113" y="150"/>
                  </a:lnTo>
                  <a:lnTo>
                    <a:pt x="115" y="148"/>
                  </a:lnTo>
                  <a:lnTo>
                    <a:pt x="119" y="143"/>
                  </a:lnTo>
                  <a:lnTo>
                    <a:pt x="122" y="140"/>
                  </a:lnTo>
                  <a:lnTo>
                    <a:pt x="126" y="136"/>
                  </a:lnTo>
                  <a:lnTo>
                    <a:pt x="128" y="133"/>
                  </a:lnTo>
                  <a:lnTo>
                    <a:pt x="132" y="129"/>
                  </a:lnTo>
                  <a:lnTo>
                    <a:pt x="135" y="126"/>
                  </a:lnTo>
                  <a:lnTo>
                    <a:pt x="139" y="122"/>
                  </a:lnTo>
                  <a:lnTo>
                    <a:pt x="143" y="118"/>
                  </a:lnTo>
                  <a:lnTo>
                    <a:pt x="146" y="115"/>
                  </a:lnTo>
                  <a:lnTo>
                    <a:pt x="150" y="111"/>
                  </a:lnTo>
                  <a:lnTo>
                    <a:pt x="154" y="108"/>
                  </a:lnTo>
                  <a:lnTo>
                    <a:pt x="158" y="104"/>
                  </a:lnTo>
                  <a:lnTo>
                    <a:pt x="161" y="101"/>
                  </a:lnTo>
                  <a:lnTo>
                    <a:pt x="166" y="97"/>
                  </a:lnTo>
                  <a:lnTo>
                    <a:pt x="170" y="94"/>
                  </a:lnTo>
                  <a:lnTo>
                    <a:pt x="175" y="90"/>
                  </a:lnTo>
                  <a:lnTo>
                    <a:pt x="179" y="86"/>
                  </a:lnTo>
                  <a:lnTo>
                    <a:pt x="183" y="83"/>
                  </a:lnTo>
                  <a:lnTo>
                    <a:pt x="186" y="79"/>
                  </a:lnTo>
                  <a:lnTo>
                    <a:pt x="190" y="76"/>
                  </a:lnTo>
                  <a:lnTo>
                    <a:pt x="193" y="73"/>
                  </a:lnTo>
                  <a:lnTo>
                    <a:pt x="198" y="70"/>
                  </a:lnTo>
                  <a:lnTo>
                    <a:pt x="202" y="66"/>
                  </a:lnTo>
                  <a:lnTo>
                    <a:pt x="205" y="64"/>
                  </a:lnTo>
                  <a:lnTo>
                    <a:pt x="208" y="62"/>
                  </a:lnTo>
                  <a:lnTo>
                    <a:pt x="212" y="58"/>
                  </a:lnTo>
                  <a:lnTo>
                    <a:pt x="215" y="56"/>
                  </a:lnTo>
                  <a:lnTo>
                    <a:pt x="218" y="52"/>
                  </a:lnTo>
                  <a:lnTo>
                    <a:pt x="222" y="50"/>
                  </a:lnTo>
                  <a:lnTo>
                    <a:pt x="226" y="47"/>
                  </a:lnTo>
                  <a:lnTo>
                    <a:pt x="229" y="45"/>
                  </a:lnTo>
                  <a:lnTo>
                    <a:pt x="233" y="43"/>
                  </a:lnTo>
                  <a:lnTo>
                    <a:pt x="236" y="39"/>
                  </a:lnTo>
                  <a:lnTo>
                    <a:pt x="240" y="37"/>
                  </a:lnTo>
                  <a:lnTo>
                    <a:pt x="243" y="34"/>
                  </a:lnTo>
                  <a:lnTo>
                    <a:pt x="247" y="32"/>
                  </a:lnTo>
                  <a:lnTo>
                    <a:pt x="250" y="29"/>
                  </a:lnTo>
                  <a:lnTo>
                    <a:pt x="254" y="27"/>
                  </a:lnTo>
                  <a:lnTo>
                    <a:pt x="258" y="24"/>
                  </a:lnTo>
                  <a:lnTo>
                    <a:pt x="262" y="21"/>
                  </a:lnTo>
                  <a:lnTo>
                    <a:pt x="266" y="19"/>
                  </a:lnTo>
                  <a:lnTo>
                    <a:pt x="271" y="16"/>
                  </a:lnTo>
                  <a:lnTo>
                    <a:pt x="274" y="14"/>
                  </a:lnTo>
                  <a:lnTo>
                    <a:pt x="279" y="12"/>
                  </a:lnTo>
                  <a:lnTo>
                    <a:pt x="282" y="9"/>
                  </a:lnTo>
                  <a:lnTo>
                    <a:pt x="287" y="7"/>
                  </a:lnTo>
                  <a:lnTo>
                    <a:pt x="292" y="3"/>
                  </a:lnTo>
                  <a:lnTo>
                    <a:pt x="298" y="2"/>
                  </a:lnTo>
                  <a:lnTo>
                    <a:pt x="301" y="0"/>
                  </a:lnTo>
                  <a:lnTo>
                    <a:pt x="305" y="0"/>
                  </a:lnTo>
                  <a:lnTo>
                    <a:pt x="308" y="2"/>
                  </a:lnTo>
                  <a:lnTo>
                    <a:pt x="311" y="5"/>
                  </a:lnTo>
                  <a:lnTo>
                    <a:pt x="312" y="8"/>
                  </a:lnTo>
                  <a:lnTo>
                    <a:pt x="312" y="13"/>
                  </a:lnTo>
                  <a:lnTo>
                    <a:pt x="311" y="16"/>
                  </a:lnTo>
                  <a:lnTo>
                    <a:pt x="307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1514" y="1317"/>
              <a:ext cx="125" cy="188"/>
            </a:xfrm>
            <a:custGeom>
              <a:avLst/>
              <a:gdLst>
                <a:gd name="T0" fmla="*/ 0 w 375"/>
                <a:gd name="T1" fmla="*/ 0 h 566"/>
                <a:gd name="T2" fmla="*/ 0 w 375"/>
                <a:gd name="T3" fmla="*/ 0 h 566"/>
                <a:gd name="T4" fmla="*/ 0 w 375"/>
                <a:gd name="T5" fmla="*/ 0 h 566"/>
                <a:gd name="T6" fmla="*/ 0 w 375"/>
                <a:gd name="T7" fmla="*/ 0 h 566"/>
                <a:gd name="T8" fmla="*/ 0 w 375"/>
                <a:gd name="T9" fmla="*/ 0 h 566"/>
                <a:gd name="T10" fmla="*/ 0 w 375"/>
                <a:gd name="T11" fmla="*/ 0 h 566"/>
                <a:gd name="T12" fmla="*/ 0 w 375"/>
                <a:gd name="T13" fmla="*/ 0 h 566"/>
                <a:gd name="T14" fmla="*/ 0 w 375"/>
                <a:gd name="T15" fmla="*/ 0 h 566"/>
                <a:gd name="T16" fmla="*/ 0 w 375"/>
                <a:gd name="T17" fmla="*/ 0 h 566"/>
                <a:gd name="T18" fmla="*/ 0 w 375"/>
                <a:gd name="T19" fmla="*/ 0 h 566"/>
                <a:gd name="T20" fmla="*/ 0 w 375"/>
                <a:gd name="T21" fmla="*/ 0 h 566"/>
                <a:gd name="T22" fmla="*/ 0 w 375"/>
                <a:gd name="T23" fmla="*/ 0 h 566"/>
                <a:gd name="T24" fmla="*/ 0 w 375"/>
                <a:gd name="T25" fmla="*/ 0 h 566"/>
                <a:gd name="T26" fmla="*/ 0 w 375"/>
                <a:gd name="T27" fmla="*/ 0 h 566"/>
                <a:gd name="T28" fmla="*/ 0 w 375"/>
                <a:gd name="T29" fmla="*/ 0 h 566"/>
                <a:gd name="T30" fmla="*/ 0 w 375"/>
                <a:gd name="T31" fmla="*/ 0 h 566"/>
                <a:gd name="T32" fmla="*/ 0 w 375"/>
                <a:gd name="T33" fmla="*/ 0 h 566"/>
                <a:gd name="T34" fmla="*/ 0 w 375"/>
                <a:gd name="T35" fmla="*/ 0 h 566"/>
                <a:gd name="T36" fmla="*/ 0 w 375"/>
                <a:gd name="T37" fmla="*/ 0 h 566"/>
                <a:gd name="T38" fmla="*/ 0 w 375"/>
                <a:gd name="T39" fmla="*/ 0 h 566"/>
                <a:gd name="T40" fmla="*/ 0 w 375"/>
                <a:gd name="T41" fmla="*/ 0 h 566"/>
                <a:gd name="T42" fmla="*/ 0 w 375"/>
                <a:gd name="T43" fmla="*/ 0 h 566"/>
                <a:gd name="T44" fmla="*/ 0 w 375"/>
                <a:gd name="T45" fmla="*/ 0 h 566"/>
                <a:gd name="T46" fmla="*/ 0 w 375"/>
                <a:gd name="T47" fmla="*/ 0 h 566"/>
                <a:gd name="T48" fmla="*/ 0 w 375"/>
                <a:gd name="T49" fmla="*/ 0 h 566"/>
                <a:gd name="T50" fmla="*/ 0 w 375"/>
                <a:gd name="T51" fmla="*/ 0 h 566"/>
                <a:gd name="T52" fmla="*/ 0 w 375"/>
                <a:gd name="T53" fmla="*/ 0 h 566"/>
                <a:gd name="T54" fmla="*/ 0 w 375"/>
                <a:gd name="T55" fmla="*/ 0 h 566"/>
                <a:gd name="T56" fmla="*/ 0 w 375"/>
                <a:gd name="T57" fmla="*/ 0 h 566"/>
                <a:gd name="T58" fmla="*/ 0 w 375"/>
                <a:gd name="T59" fmla="*/ 0 h 566"/>
                <a:gd name="T60" fmla="*/ 0 w 375"/>
                <a:gd name="T61" fmla="*/ 0 h 566"/>
                <a:gd name="T62" fmla="*/ 0 w 375"/>
                <a:gd name="T63" fmla="*/ 0 h 566"/>
                <a:gd name="T64" fmla="*/ 0 w 375"/>
                <a:gd name="T65" fmla="*/ 0 h 566"/>
                <a:gd name="T66" fmla="*/ 0 w 375"/>
                <a:gd name="T67" fmla="*/ 0 h 566"/>
                <a:gd name="T68" fmla="*/ 0 w 375"/>
                <a:gd name="T69" fmla="*/ 0 h 566"/>
                <a:gd name="T70" fmla="*/ 0 w 375"/>
                <a:gd name="T71" fmla="*/ 0 h 566"/>
                <a:gd name="T72" fmla="*/ 0 w 375"/>
                <a:gd name="T73" fmla="*/ 0 h 566"/>
                <a:gd name="T74" fmla="*/ 0 w 375"/>
                <a:gd name="T75" fmla="*/ 0 h 566"/>
                <a:gd name="T76" fmla="*/ 0 w 375"/>
                <a:gd name="T77" fmla="*/ 0 h 566"/>
                <a:gd name="T78" fmla="*/ 0 w 375"/>
                <a:gd name="T79" fmla="*/ 0 h 566"/>
                <a:gd name="T80" fmla="*/ 0 w 375"/>
                <a:gd name="T81" fmla="*/ 0 h 566"/>
                <a:gd name="T82" fmla="*/ 0 w 375"/>
                <a:gd name="T83" fmla="*/ 0 h 566"/>
                <a:gd name="T84" fmla="*/ 0 w 375"/>
                <a:gd name="T85" fmla="*/ 0 h 566"/>
                <a:gd name="T86" fmla="*/ 0 w 375"/>
                <a:gd name="T87" fmla="*/ 0 h 566"/>
                <a:gd name="T88" fmla="*/ 0 w 375"/>
                <a:gd name="T89" fmla="*/ 0 h 566"/>
                <a:gd name="T90" fmla="*/ 0 w 375"/>
                <a:gd name="T91" fmla="*/ 0 h 566"/>
                <a:gd name="T92" fmla="*/ 0 w 375"/>
                <a:gd name="T93" fmla="*/ 0 h 566"/>
                <a:gd name="T94" fmla="*/ 0 w 375"/>
                <a:gd name="T95" fmla="*/ 0 h 566"/>
                <a:gd name="T96" fmla="*/ 0 w 375"/>
                <a:gd name="T97" fmla="*/ 0 h 566"/>
                <a:gd name="T98" fmla="*/ 0 w 375"/>
                <a:gd name="T99" fmla="*/ 0 h 566"/>
                <a:gd name="T100" fmla="*/ 0 w 375"/>
                <a:gd name="T101" fmla="*/ 0 h 566"/>
                <a:gd name="T102" fmla="*/ 0 w 375"/>
                <a:gd name="T103" fmla="*/ 0 h 566"/>
                <a:gd name="T104" fmla="*/ 0 w 375"/>
                <a:gd name="T105" fmla="*/ 0 h 566"/>
                <a:gd name="T106" fmla="*/ 0 w 375"/>
                <a:gd name="T107" fmla="*/ 0 h 566"/>
                <a:gd name="T108" fmla="*/ 0 w 375"/>
                <a:gd name="T109" fmla="*/ 0 h 566"/>
                <a:gd name="T110" fmla="*/ 0 w 375"/>
                <a:gd name="T111" fmla="*/ 0 h 566"/>
                <a:gd name="T112" fmla="*/ 0 w 375"/>
                <a:gd name="T113" fmla="*/ 0 h 566"/>
                <a:gd name="T114" fmla="*/ 0 w 375"/>
                <a:gd name="T115" fmla="*/ 0 h 5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5"/>
                <a:gd name="T175" fmla="*/ 0 h 566"/>
                <a:gd name="T176" fmla="*/ 375 w 375"/>
                <a:gd name="T177" fmla="*/ 566 h 5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5" h="566">
                  <a:moveTo>
                    <a:pt x="366" y="27"/>
                  </a:moveTo>
                  <a:lnTo>
                    <a:pt x="360" y="29"/>
                  </a:lnTo>
                  <a:lnTo>
                    <a:pt x="354" y="32"/>
                  </a:lnTo>
                  <a:lnTo>
                    <a:pt x="348" y="34"/>
                  </a:lnTo>
                  <a:lnTo>
                    <a:pt x="343" y="37"/>
                  </a:lnTo>
                  <a:lnTo>
                    <a:pt x="337" y="39"/>
                  </a:lnTo>
                  <a:lnTo>
                    <a:pt x="332" y="41"/>
                  </a:lnTo>
                  <a:lnTo>
                    <a:pt x="326" y="44"/>
                  </a:lnTo>
                  <a:lnTo>
                    <a:pt x="321" y="47"/>
                  </a:lnTo>
                  <a:lnTo>
                    <a:pt x="316" y="50"/>
                  </a:lnTo>
                  <a:lnTo>
                    <a:pt x="311" y="52"/>
                  </a:lnTo>
                  <a:lnTo>
                    <a:pt x="306" y="54"/>
                  </a:lnTo>
                  <a:lnTo>
                    <a:pt x="301" y="58"/>
                  </a:lnTo>
                  <a:lnTo>
                    <a:pt x="296" y="60"/>
                  </a:lnTo>
                  <a:lnTo>
                    <a:pt x="292" y="64"/>
                  </a:lnTo>
                  <a:lnTo>
                    <a:pt x="287" y="66"/>
                  </a:lnTo>
                  <a:lnTo>
                    <a:pt x="283" y="70"/>
                  </a:lnTo>
                  <a:lnTo>
                    <a:pt x="277" y="72"/>
                  </a:lnTo>
                  <a:lnTo>
                    <a:pt x="273" y="76"/>
                  </a:lnTo>
                  <a:lnTo>
                    <a:pt x="269" y="78"/>
                  </a:lnTo>
                  <a:lnTo>
                    <a:pt x="264" y="82"/>
                  </a:lnTo>
                  <a:lnTo>
                    <a:pt x="261" y="84"/>
                  </a:lnTo>
                  <a:lnTo>
                    <a:pt x="257" y="88"/>
                  </a:lnTo>
                  <a:lnTo>
                    <a:pt x="252" y="91"/>
                  </a:lnTo>
                  <a:lnTo>
                    <a:pt x="249" y="95"/>
                  </a:lnTo>
                  <a:lnTo>
                    <a:pt x="244" y="97"/>
                  </a:lnTo>
                  <a:lnTo>
                    <a:pt x="241" y="101"/>
                  </a:lnTo>
                  <a:lnTo>
                    <a:pt x="237" y="104"/>
                  </a:lnTo>
                  <a:lnTo>
                    <a:pt x="233" y="108"/>
                  </a:lnTo>
                  <a:lnTo>
                    <a:pt x="230" y="111"/>
                  </a:lnTo>
                  <a:lnTo>
                    <a:pt x="226" y="115"/>
                  </a:lnTo>
                  <a:lnTo>
                    <a:pt x="223" y="118"/>
                  </a:lnTo>
                  <a:lnTo>
                    <a:pt x="219" y="122"/>
                  </a:lnTo>
                  <a:lnTo>
                    <a:pt x="216" y="126"/>
                  </a:lnTo>
                  <a:lnTo>
                    <a:pt x="212" y="129"/>
                  </a:lnTo>
                  <a:lnTo>
                    <a:pt x="209" y="133"/>
                  </a:lnTo>
                  <a:lnTo>
                    <a:pt x="205" y="137"/>
                  </a:lnTo>
                  <a:lnTo>
                    <a:pt x="201" y="141"/>
                  </a:lnTo>
                  <a:lnTo>
                    <a:pt x="198" y="146"/>
                  </a:lnTo>
                  <a:lnTo>
                    <a:pt x="196" y="149"/>
                  </a:lnTo>
                  <a:lnTo>
                    <a:pt x="192" y="153"/>
                  </a:lnTo>
                  <a:lnTo>
                    <a:pt x="188" y="156"/>
                  </a:lnTo>
                  <a:lnTo>
                    <a:pt x="186" y="161"/>
                  </a:lnTo>
                  <a:lnTo>
                    <a:pt x="182" y="166"/>
                  </a:lnTo>
                  <a:lnTo>
                    <a:pt x="179" y="171"/>
                  </a:lnTo>
                  <a:lnTo>
                    <a:pt x="177" y="174"/>
                  </a:lnTo>
                  <a:lnTo>
                    <a:pt x="173" y="179"/>
                  </a:lnTo>
                  <a:lnTo>
                    <a:pt x="169" y="184"/>
                  </a:lnTo>
                  <a:lnTo>
                    <a:pt x="167" y="188"/>
                  </a:lnTo>
                  <a:lnTo>
                    <a:pt x="164" y="192"/>
                  </a:lnTo>
                  <a:lnTo>
                    <a:pt x="161" y="197"/>
                  </a:lnTo>
                  <a:lnTo>
                    <a:pt x="158" y="201"/>
                  </a:lnTo>
                  <a:lnTo>
                    <a:pt x="154" y="206"/>
                  </a:lnTo>
                  <a:lnTo>
                    <a:pt x="152" y="211"/>
                  </a:lnTo>
                  <a:lnTo>
                    <a:pt x="148" y="217"/>
                  </a:lnTo>
                  <a:lnTo>
                    <a:pt x="145" y="222"/>
                  </a:lnTo>
                  <a:lnTo>
                    <a:pt x="142" y="228"/>
                  </a:lnTo>
                  <a:lnTo>
                    <a:pt x="139" y="232"/>
                  </a:lnTo>
                  <a:lnTo>
                    <a:pt x="136" y="237"/>
                  </a:lnTo>
                  <a:lnTo>
                    <a:pt x="133" y="243"/>
                  </a:lnTo>
                  <a:lnTo>
                    <a:pt x="130" y="249"/>
                  </a:lnTo>
                  <a:lnTo>
                    <a:pt x="127" y="254"/>
                  </a:lnTo>
                  <a:lnTo>
                    <a:pt x="123" y="260"/>
                  </a:lnTo>
                  <a:lnTo>
                    <a:pt x="121" y="264"/>
                  </a:lnTo>
                  <a:lnTo>
                    <a:pt x="118" y="271"/>
                  </a:lnTo>
                  <a:lnTo>
                    <a:pt x="115" y="275"/>
                  </a:lnTo>
                  <a:lnTo>
                    <a:pt x="114" y="279"/>
                  </a:lnTo>
                  <a:lnTo>
                    <a:pt x="111" y="282"/>
                  </a:lnTo>
                  <a:lnTo>
                    <a:pt x="109" y="286"/>
                  </a:lnTo>
                  <a:lnTo>
                    <a:pt x="108" y="289"/>
                  </a:lnTo>
                  <a:lnTo>
                    <a:pt x="105" y="293"/>
                  </a:lnTo>
                  <a:lnTo>
                    <a:pt x="104" y="296"/>
                  </a:lnTo>
                  <a:lnTo>
                    <a:pt x="103" y="300"/>
                  </a:lnTo>
                  <a:lnTo>
                    <a:pt x="101" y="303"/>
                  </a:lnTo>
                  <a:lnTo>
                    <a:pt x="99" y="307"/>
                  </a:lnTo>
                  <a:lnTo>
                    <a:pt x="98" y="311"/>
                  </a:lnTo>
                  <a:lnTo>
                    <a:pt x="97" y="314"/>
                  </a:lnTo>
                  <a:lnTo>
                    <a:pt x="96" y="318"/>
                  </a:lnTo>
                  <a:lnTo>
                    <a:pt x="95" y="321"/>
                  </a:lnTo>
                  <a:lnTo>
                    <a:pt x="94" y="324"/>
                  </a:lnTo>
                  <a:lnTo>
                    <a:pt x="92" y="327"/>
                  </a:lnTo>
                  <a:lnTo>
                    <a:pt x="91" y="331"/>
                  </a:lnTo>
                  <a:lnTo>
                    <a:pt x="90" y="334"/>
                  </a:lnTo>
                  <a:lnTo>
                    <a:pt x="89" y="338"/>
                  </a:lnTo>
                  <a:lnTo>
                    <a:pt x="88" y="341"/>
                  </a:lnTo>
                  <a:lnTo>
                    <a:pt x="86" y="344"/>
                  </a:lnTo>
                  <a:lnTo>
                    <a:pt x="85" y="347"/>
                  </a:lnTo>
                  <a:lnTo>
                    <a:pt x="84" y="352"/>
                  </a:lnTo>
                  <a:lnTo>
                    <a:pt x="84" y="356"/>
                  </a:lnTo>
                  <a:lnTo>
                    <a:pt x="83" y="359"/>
                  </a:lnTo>
                  <a:lnTo>
                    <a:pt x="82" y="363"/>
                  </a:lnTo>
                  <a:lnTo>
                    <a:pt x="79" y="366"/>
                  </a:lnTo>
                  <a:lnTo>
                    <a:pt x="79" y="371"/>
                  </a:lnTo>
                  <a:lnTo>
                    <a:pt x="77" y="375"/>
                  </a:lnTo>
                  <a:lnTo>
                    <a:pt x="76" y="379"/>
                  </a:lnTo>
                  <a:lnTo>
                    <a:pt x="75" y="384"/>
                  </a:lnTo>
                  <a:lnTo>
                    <a:pt x="75" y="389"/>
                  </a:lnTo>
                  <a:lnTo>
                    <a:pt x="71" y="394"/>
                  </a:lnTo>
                  <a:lnTo>
                    <a:pt x="70" y="400"/>
                  </a:lnTo>
                  <a:lnTo>
                    <a:pt x="69" y="402"/>
                  </a:lnTo>
                  <a:lnTo>
                    <a:pt x="67" y="405"/>
                  </a:lnTo>
                  <a:lnTo>
                    <a:pt x="66" y="408"/>
                  </a:lnTo>
                  <a:lnTo>
                    <a:pt x="65" y="411"/>
                  </a:lnTo>
                  <a:lnTo>
                    <a:pt x="64" y="416"/>
                  </a:lnTo>
                  <a:lnTo>
                    <a:pt x="62" y="422"/>
                  </a:lnTo>
                  <a:lnTo>
                    <a:pt x="60" y="427"/>
                  </a:lnTo>
                  <a:lnTo>
                    <a:pt x="59" y="433"/>
                  </a:lnTo>
                  <a:lnTo>
                    <a:pt x="57" y="437"/>
                  </a:lnTo>
                  <a:lnTo>
                    <a:pt x="56" y="442"/>
                  </a:lnTo>
                  <a:lnTo>
                    <a:pt x="54" y="447"/>
                  </a:lnTo>
                  <a:lnTo>
                    <a:pt x="52" y="452"/>
                  </a:lnTo>
                  <a:lnTo>
                    <a:pt x="51" y="456"/>
                  </a:lnTo>
                  <a:lnTo>
                    <a:pt x="50" y="461"/>
                  </a:lnTo>
                  <a:lnTo>
                    <a:pt x="49" y="466"/>
                  </a:lnTo>
                  <a:lnTo>
                    <a:pt x="47" y="472"/>
                  </a:lnTo>
                  <a:lnTo>
                    <a:pt x="46" y="477"/>
                  </a:lnTo>
                  <a:lnTo>
                    <a:pt x="44" y="481"/>
                  </a:lnTo>
                  <a:lnTo>
                    <a:pt x="43" y="486"/>
                  </a:lnTo>
                  <a:lnTo>
                    <a:pt x="41" y="491"/>
                  </a:lnTo>
                  <a:lnTo>
                    <a:pt x="40" y="496"/>
                  </a:lnTo>
                  <a:lnTo>
                    <a:pt x="39" y="500"/>
                  </a:lnTo>
                  <a:lnTo>
                    <a:pt x="38" y="506"/>
                  </a:lnTo>
                  <a:lnTo>
                    <a:pt x="37" y="511"/>
                  </a:lnTo>
                  <a:lnTo>
                    <a:pt x="35" y="516"/>
                  </a:lnTo>
                  <a:lnTo>
                    <a:pt x="34" y="522"/>
                  </a:lnTo>
                  <a:lnTo>
                    <a:pt x="33" y="526"/>
                  </a:lnTo>
                  <a:lnTo>
                    <a:pt x="32" y="532"/>
                  </a:lnTo>
                  <a:lnTo>
                    <a:pt x="31" y="537"/>
                  </a:lnTo>
                  <a:lnTo>
                    <a:pt x="30" y="543"/>
                  </a:lnTo>
                  <a:lnTo>
                    <a:pt x="28" y="547"/>
                  </a:lnTo>
                  <a:lnTo>
                    <a:pt x="28" y="550"/>
                  </a:lnTo>
                  <a:lnTo>
                    <a:pt x="27" y="553"/>
                  </a:lnTo>
                  <a:lnTo>
                    <a:pt x="27" y="556"/>
                  </a:lnTo>
                  <a:lnTo>
                    <a:pt x="26" y="558"/>
                  </a:lnTo>
                  <a:lnTo>
                    <a:pt x="24" y="561"/>
                  </a:lnTo>
                  <a:lnTo>
                    <a:pt x="21" y="562"/>
                  </a:lnTo>
                  <a:lnTo>
                    <a:pt x="20" y="564"/>
                  </a:lnTo>
                  <a:lnTo>
                    <a:pt x="15" y="566"/>
                  </a:lnTo>
                  <a:lnTo>
                    <a:pt x="11" y="566"/>
                  </a:lnTo>
                  <a:lnTo>
                    <a:pt x="5" y="563"/>
                  </a:lnTo>
                  <a:lnTo>
                    <a:pt x="2" y="560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0" y="553"/>
                  </a:lnTo>
                  <a:lnTo>
                    <a:pt x="1" y="550"/>
                  </a:lnTo>
                  <a:lnTo>
                    <a:pt x="1" y="547"/>
                  </a:lnTo>
                  <a:lnTo>
                    <a:pt x="2" y="543"/>
                  </a:lnTo>
                  <a:lnTo>
                    <a:pt x="2" y="541"/>
                  </a:lnTo>
                  <a:lnTo>
                    <a:pt x="3" y="537"/>
                  </a:lnTo>
                  <a:lnTo>
                    <a:pt x="3" y="534"/>
                  </a:lnTo>
                  <a:lnTo>
                    <a:pt x="5" y="531"/>
                  </a:lnTo>
                  <a:lnTo>
                    <a:pt x="5" y="529"/>
                  </a:lnTo>
                  <a:lnTo>
                    <a:pt x="6" y="525"/>
                  </a:lnTo>
                  <a:lnTo>
                    <a:pt x="7" y="519"/>
                  </a:lnTo>
                  <a:lnTo>
                    <a:pt x="8" y="515"/>
                  </a:lnTo>
                  <a:lnTo>
                    <a:pt x="11" y="509"/>
                  </a:lnTo>
                  <a:lnTo>
                    <a:pt x="12" y="504"/>
                  </a:lnTo>
                  <a:lnTo>
                    <a:pt x="13" y="498"/>
                  </a:lnTo>
                  <a:lnTo>
                    <a:pt x="14" y="493"/>
                  </a:lnTo>
                  <a:lnTo>
                    <a:pt x="15" y="489"/>
                  </a:lnTo>
                  <a:lnTo>
                    <a:pt x="16" y="484"/>
                  </a:lnTo>
                  <a:lnTo>
                    <a:pt x="18" y="479"/>
                  </a:lnTo>
                  <a:lnTo>
                    <a:pt x="19" y="474"/>
                  </a:lnTo>
                  <a:lnTo>
                    <a:pt x="20" y="470"/>
                  </a:lnTo>
                  <a:lnTo>
                    <a:pt x="21" y="465"/>
                  </a:lnTo>
                  <a:lnTo>
                    <a:pt x="22" y="459"/>
                  </a:lnTo>
                  <a:lnTo>
                    <a:pt x="24" y="454"/>
                  </a:lnTo>
                  <a:lnTo>
                    <a:pt x="25" y="449"/>
                  </a:lnTo>
                  <a:lnTo>
                    <a:pt x="27" y="445"/>
                  </a:lnTo>
                  <a:lnTo>
                    <a:pt x="27" y="439"/>
                  </a:lnTo>
                  <a:lnTo>
                    <a:pt x="28" y="434"/>
                  </a:lnTo>
                  <a:lnTo>
                    <a:pt x="31" y="428"/>
                  </a:lnTo>
                  <a:lnTo>
                    <a:pt x="32" y="423"/>
                  </a:lnTo>
                  <a:lnTo>
                    <a:pt x="33" y="417"/>
                  </a:lnTo>
                  <a:lnTo>
                    <a:pt x="34" y="413"/>
                  </a:lnTo>
                  <a:lnTo>
                    <a:pt x="35" y="407"/>
                  </a:lnTo>
                  <a:lnTo>
                    <a:pt x="37" y="402"/>
                  </a:lnTo>
                  <a:lnTo>
                    <a:pt x="38" y="398"/>
                  </a:lnTo>
                  <a:lnTo>
                    <a:pt x="39" y="396"/>
                  </a:lnTo>
                  <a:lnTo>
                    <a:pt x="39" y="392"/>
                  </a:lnTo>
                  <a:lnTo>
                    <a:pt x="40" y="390"/>
                  </a:lnTo>
                  <a:lnTo>
                    <a:pt x="40" y="386"/>
                  </a:lnTo>
                  <a:lnTo>
                    <a:pt x="41" y="384"/>
                  </a:lnTo>
                  <a:lnTo>
                    <a:pt x="43" y="382"/>
                  </a:lnTo>
                  <a:lnTo>
                    <a:pt x="44" y="378"/>
                  </a:lnTo>
                  <a:lnTo>
                    <a:pt x="44" y="376"/>
                  </a:lnTo>
                  <a:lnTo>
                    <a:pt x="45" y="372"/>
                  </a:lnTo>
                  <a:lnTo>
                    <a:pt x="45" y="369"/>
                  </a:lnTo>
                  <a:lnTo>
                    <a:pt x="46" y="366"/>
                  </a:lnTo>
                  <a:lnTo>
                    <a:pt x="46" y="362"/>
                  </a:lnTo>
                  <a:lnTo>
                    <a:pt x="47" y="358"/>
                  </a:lnTo>
                  <a:lnTo>
                    <a:pt x="49" y="354"/>
                  </a:lnTo>
                  <a:lnTo>
                    <a:pt x="50" y="352"/>
                  </a:lnTo>
                  <a:lnTo>
                    <a:pt x="51" y="347"/>
                  </a:lnTo>
                  <a:lnTo>
                    <a:pt x="52" y="344"/>
                  </a:lnTo>
                  <a:lnTo>
                    <a:pt x="53" y="340"/>
                  </a:lnTo>
                  <a:lnTo>
                    <a:pt x="54" y="337"/>
                  </a:lnTo>
                  <a:lnTo>
                    <a:pt x="56" y="332"/>
                  </a:lnTo>
                  <a:lnTo>
                    <a:pt x="57" y="328"/>
                  </a:lnTo>
                  <a:lnTo>
                    <a:pt x="58" y="325"/>
                  </a:lnTo>
                  <a:lnTo>
                    <a:pt x="60" y="321"/>
                  </a:lnTo>
                  <a:lnTo>
                    <a:pt x="60" y="318"/>
                  </a:lnTo>
                  <a:lnTo>
                    <a:pt x="63" y="313"/>
                  </a:lnTo>
                  <a:lnTo>
                    <a:pt x="64" y="308"/>
                  </a:lnTo>
                  <a:lnTo>
                    <a:pt x="65" y="305"/>
                  </a:lnTo>
                  <a:lnTo>
                    <a:pt x="67" y="301"/>
                  </a:lnTo>
                  <a:lnTo>
                    <a:pt x="69" y="298"/>
                  </a:lnTo>
                  <a:lnTo>
                    <a:pt x="70" y="293"/>
                  </a:lnTo>
                  <a:lnTo>
                    <a:pt x="72" y="289"/>
                  </a:lnTo>
                  <a:lnTo>
                    <a:pt x="75" y="284"/>
                  </a:lnTo>
                  <a:lnTo>
                    <a:pt x="76" y="281"/>
                  </a:lnTo>
                  <a:lnTo>
                    <a:pt x="78" y="276"/>
                  </a:lnTo>
                  <a:lnTo>
                    <a:pt x="79" y="273"/>
                  </a:lnTo>
                  <a:lnTo>
                    <a:pt x="82" y="269"/>
                  </a:lnTo>
                  <a:lnTo>
                    <a:pt x="84" y="264"/>
                  </a:lnTo>
                  <a:lnTo>
                    <a:pt x="85" y="261"/>
                  </a:lnTo>
                  <a:lnTo>
                    <a:pt x="89" y="257"/>
                  </a:lnTo>
                  <a:lnTo>
                    <a:pt x="91" y="250"/>
                  </a:lnTo>
                  <a:lnTo>
                    <a:pt x="95" y="244"/>
                  </a:lnTo>
                  <a:lnTo>
                    <a:pt x="98" y="238"/>
                  </a:lnTo>
                  <a:lnTo>
                    <a:pt x="102" y="233"/>
                  </a:lnTo>
                  <a:lnTo>
                    <a:pt x="104" y="226"/>
                  </a:lnTo>
                  <a:lnTo>
                    <a:pt x="108" y="222"/>
                  </a:lnTo>
                  <a:lnTo>
                    <a:pt x="111" y="216"/>
                  </a:lnTo>
                  <a:lnTo>
                    <a:pt x="115" y="211"/>
                  </a:lnTo>
                  <a:lnTo>
                    <a:pt x="118" y="205"/>
                  </a:lnTo>
                  <a:lnTo>
                    <a:pt x="121" y="200"/>
                  </a:lnTo>
                  <a:lnTo>
                    <a:pt x="124" y="194"/>
                  </a:lnTo>
                  <a:lnTo>
                    <a:pt x="128" y="190"/>
                  </a:lnTo>
                  <a:lnTo>
                    <a:pt x="132" y="185"/>
                  </a:lnTo>
                  <a:lnTo>
                    <a:pt x="135" y="180"/>
                  </a:lnTo>
                  <a:lnTo>
                    <a:pt x="137" y="175"/>
                  </a:lnTo>
                  <a:lnTo>
                    <a:pt x="142" y="171"/>
                  </a:lnTo>
                  <a:lnTo>
                    <a:pt x="145" y="166"/>
                  </a:lnTo>
                  <a:lnTo>
                    <a:pt x="148" y="161"/>
                  </a:lnTo>
                  <a:lnTo>
                    <a:pt x="152" y="155"/>
                  </a:lnTo>
                  <a:lnTo>
                    <a:pt x="155" y="152"/>
                  </a:lnTo>
                  <a:lnTo>
                    <a:pt x="158" y="147"/>
                  </a:lnTo>
                  <a:lnTo>
                    <a:pt x="162" y="142"/>
                  </a:lnTo>
                  <a:lnTo>
                    <a:pt x="166" y="137"/>
                  </a:lnTo>
                  <a:lnTo>
                    <a:pt x="169" y="134"/>
                  </a:lnTo>
                  <a:lnTo>
                    <a:pt x="172" y="129"/>
                  </a:lnTo>
                  <a:lnTo>
                    <a:pt x="177" y="126"/>
                  </a:lnTo>
                  <a:lnTo>
                    <a:pt x="180" y="121"/>
                  </a:lnTo>
                  <a:lnTo>
                    <a:pt x="184" y="117"/>
                  </a:lnTo>
                  <a:lnTo>
                    <a:pt x="187" y="112"/>
                  </a:lnTo>
                  <a:lnTo>
                    <a:pt x="191" y="109"/>
                  </a:lnTo>
                  <a:lnTo>
                    <a:pt x="196" y="104"/>
                  </a:lnTo>
                  <a:lnTo>
                    <a:pt x="199" y="102"/>
                  </a:lnTo>
                  <a:lnTo>
                    <a:pt x="203" y="97"/>
                  </a:lnTo>
                  <a:lnTo>
                    <a:pt x="206" y="93"/>
                  </a:lnTo>
                  <a:lnTo>
                    <a:pt x="210" y="89"/>
                  </a:lnTo>
                  <a:lnTo>
                    <a:pt x="214" y="86"/>
                  </a:lnTo>
                  <a:lnTo>
                    <a:pt x="218" y="83"/>
                  </a:lnTo>
                  <a:lnTo>
                    <a:pt x="223" y="78"/>
                  </a:lnTo>
                  <a:lnTo>
                    <a:pt x="226" y="76"/>
                  </a:lnTo>
                  <a:lnTo>
                    <a:pt x="231" y="72"/>
                  </a:lnTo>
                  <a:lnTo>
                    <a:pt x="235" y="69"/>
                  </a:lnTo>
                  <a:lnTo>
                    <a:pt x="239" y="65"/>
                  </a:lnTo>
                  <a:lnTo>
                    <a:pt x="244" y="61"/>
                  </a:lnTo>
                  <a:lnTo>
                    <a:pt x="249" y="59"/>
                  </a:lnTo>
                  <a:lnTo>
                    <a:pt x="254" y="56"/>
                  </a:lnTo>
                  <a:lnTo>
                    <a:pt x="258" y="52"/>
                  </a:lnTo>
                  <a:lnTo>
                    <a:pt x="263" y="48"/>
                  </a:lnTo>
                  <a:lnTo>
                    <a:pt x="268" y="46"/>
                  </a:lnTo>
                  <a:lnTo>
                    <a:pt x="273" y="44"/>
                  </a:lnTo>
                  <a:lnTo>
                    <a:pt x="277" y="40"/>
                  </a:lnTo>
                  <a:lnTo>
                    <a:pt x="282" y="37"/>
                  </a:lnTo>
                  <a:lnTo>
                    <a:pt x="288" y="34"/>
                  </a:lnTo>
                  <a:lnTo>
                    <a:pt x="293" y="31"/>
                  </a:lnTo>
                  <a:lnTo>
                    <a:pt x="297" y="28"/>
                  </a:lnTo>
                  <a:lnTo>
                    <a:pt x="303" y="25"/>
                  </a:lnTo>
                  <a:lnTo>
                    <a:pt x="309" y="22"/>
                  </a:lnTo>
                  <a:lnTo>
                    <a:pt x="314" y="20"/>
                  </a:lnTo>
                  <a:lnTo>
                    <a:pt x="320" y="16"/>
                  </a:lnTo>
                  <a:lnTo>
                    <a:pt x="326" y="14"/>
                  </a:lnTo>
                  <a:lnTo>
                    <a:pt x="332" y="12"/>
                  </a:lnTo>
                  <a:lnTo>
                    <a:pt x="338" y="9"/>
                  </a:lnTo>
                  <a:lnTo>
                    <a:pt x="344" y="7"/>
                  </a:lnTo>
                  <a:lnTo>
                    <a:pt x="351" y="5"/>
                  </a:lnTo>
                  <a:lnTo>
                    <a:pt x="357" y="2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5" y="0"/>
                  </a:lnTo>
                  <a:lnTo>
                    <a:pt x="367" y="2"/>
                  </a:lnTo>
                  <a:lnTo>
                    <a:pt x="371" y="5"/>
                  </a:lnTo>
                  <a:lnTo>
                    <a:pt x="375" y="9"/>
                  </a:lnTo>
                  <a:lnTo>
                    <a:pt x="375" y="14"/>
                  </a:lnTo>
                  <a:lnTo>
                    <a:pt x="375" y="20"/>
                  </a:lnTo>
                  <a:lnTo>
                    <a:pt x="373" y="21"/>
                  </a:lnTo>
                  <a:lnTo>
                    <a:pt x="371" y="24"/>
                  </a:lnTo>
                  <a:lnTo>
                    <a:pt x="370" y="25"/>
                  </a:lnTo>
                  <a:lnTo>
                    <a:pt x="366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1476" y="1273"/>
              <a:ext cx="156" cy="239"/>
            </a:xfrm>
            <a:custGeom>
              <a:avLst/>
              <a:gdLst>
                <a:gd name="T0" fmla="*/ 0 w 466"/>
                <a:gd name="T1" fmla="*/ 0 h 717"/>
                <a:gd name="T2" fmla="*/ 0 w 466"/>
                <a:gd name="T3" fmla="*/ 0 h 717"/>
                <a:gd name="T4" fmla="*/ 0 w 466"/>
                <a:gd name="T5" fmla="*/ 0 h 717"/>
                <a:gd name="T6" fmla="*/ 0 w 466"/>
                <a:gd name="T7" fmla="*/ 0 h 717"/>
                <a:gd name="T8" fmla="*/ 0 w 466"/>
                <a:gd name="T9" fmla="*/ 0 h 717"/>
                <a:gd name="T10" fmla="*/ 0 w 466"/>
                <a:gd name="T11" fmla="*/ 0 h 717"/>
                <a:gd name="T12" fmla="*/ 0 w 466"/>
                <a:gd name="T13" fmla="*/ 0 h 717"/>
                <a:gd name="T14" fmla="*/ 0 w 466"/>
                <a:gd name="T15" fmla="*/ 0 h 717"/>
                <a:gd name="T16" fmla="*/ 0 w 466"/>
                <a:gd name="T17" fmla="*/ 0 h 717"/>
                <a:gd name="T18" fmla="*/ 0 w 466"/>
                <a:gd name="T19" fmla="*/ 0 h 717"/>
                <a:gd name="T20" fmla="*/ 0 w 466"/>
                <a:gd name="T21" fmla="*/ 0 h 717"/>
                <a:gd name="T22" fmla="*/ 0 w 466"/>
                <a:gd name="T23" fmla="*/ 0 h 717"/>
                <a:gd name="T24" fmla="*/ 0 w 466"/>
                <a:gd name="T25" fmla="*/ 0 h 717"/>
                <a:gd name="T26" fmla="*/ 0 w 466"/>
                <a:gd name="T27" fmla="*/ 0 h 717"/>
                <a:gd name="T28" fmla="*/ 0 w 466"/>
                <a:gd name="T29" fmla="*/ 0 h 717"/>
                <a:gd name="T30" fmla="*/ 0 w 466"/>
                <a:gd name="T31" fmla="*/ 0 h 717"/>
                <a:gd name="T32" fmla="*/ 0 w 466"/>
                <a:gd name="T33" fmla="*/ 0 h 717"/>
                <a:gd name="T34" fmla="*/ 0 w 466"/>
                <a:gd name="T35" fmla="*/ 0 h 717"/>
                <a:gd name="T36" fmla="*/ 0 w 466"/>
                <a:gd name="T37" fmla="*/ 0 h 717"/>
                <a:gd name="T38" fmla="*/ 0 w 466"/>
                <a:gd name="T39" fmla="*/ 0 h 717"/>
                <a:gd name="T40" fmla="*/ 0 w 466"/>
                <a:gd name="T41" fmla="*/ 0 h 717"/>
                <a:gd name="T42" fmla="*/ 0 w 466"/>
                <a:gd name="T43" fmla="*/ 0 h 717"/>
                <a:gd name="T44" fmla="*/ 0 w 466"/>
                <a:gd name="T45" fmla="*/ 0 h 717"/>
                <a:gd name="T46" fmla="*/ 0 w 466"/>
                <a:gd name="T47" fmla="*/ 0 h 717"/>
                <a:gd name="T48" fmla="*/ 0 w 466"/>
                <a:gd name="T49" fmla="*/ 0 h 717"/>
                <a:gd name="T50" fmla="*/ 0 w 466"/>
                <a:gd name="T51" fmla="*/ 0 h 717"/>
                <a:gd name="T52" fmla="*/ 0 w 466"/>
                <a:gd name="T53" fmla="*/ 0 h 717"/>
                <a:gd name="T54" fmla="*/ 0 w 466"/>
                <a:gd name="T55" fmla="*/ 0 h 717"/>
                <a:gd name="T56" fmla="*/ 0 w 466"/>
                <a:gd name="T57" fmla="*/ 0 h 717"/>
                <a:gd name="T58" fmla="*/ 0 w 466"/>
                <a:gd name="T59" fmla="*/ 0 h 717"/>
                <a:gd name="T60" fmla="*/ 0 w 466"/>
                <a:gd name="T61" fmla="*/ 0 h 717"/>
                <a:gd name="T62" fmla="*/ 0 w 466"/>
                <a:gd name="T63" fmla="*/ 0 h 717"/>
                <a:gd name="T64" fmla="*/ 0 w 466"/>
                <a:gd name="T65" fmla="*/ 0 h 717"/>
                <a:gd name="T66" fmla="*/ 0 w 466"/>
                <a:gd name="T67" fmla="*/ 0 h 717"/>
                <a:gd name="T68" fmla="*/ 0 w 466"/>
                <a:gd name="T69" fmla="*/ 0 h 717"/>
                <a:gd name="T70" fmla="*/ 0 w 466"/>
                <a:gd name="T71" fmla="*/ 0 h 717"/>
                <a:gd name="T72" fmla="*/ 0 w 466"/>
                <a:gd name="T73" fmla="*/ 0 h 717"/>
                <a:gd name="T74" fmla="*/ 0 w 466"/>
                <a:gd name="T75" fmla="*/ 0 h 717"/>
                <a:gd name="T76" fmla="*/ 0 w 466"/>
                <a:gd name="T77" fmla="*/ 0 h 717"/>
                <a:gd name="T78" fmla="*/ 0 w 466"/>
                <a:gd name="T79" fmla="*/ 0 h 717"/>
                <a:gd name="T80" fmla="*/ 0 w 466"/>
                <a:gd name="T81" fmla="*/ 0 h 717"/>
                <a:gd name="T82" fmla="*/ 0 w 466"/>
                <a:gd name="T83" fmla="*/ 0 h 717"/>
                <a:gd name="T84" fmla="*/ 0 w 466"/>
                <a:gd name="T85" fmla="*/ 0 h 717"/>
                <a:gd name="T86" fmla="*/ 0 w 466"/>
                <a:gd name="T87" fmla="*/ 0 h 717"/>
                <a:gd name="T88" fmla="*/ 0 w 466"/>
                <a:gd name="T89" fmla="*/ 0 h 717"/>
                <a:gd name="T90" fmla="*/ 0 w 466"/>
                <a:gd name="T91" fmla="*/ 0 h 717"/>
                <a:gd name="T92" fmla="*/ 0 w 466"/>
                <a:gd name="T93" fmla="*/ 0 h 717"/>
                <a:gd name="T94" fmla="*/ 0 w 466"/>
                <a:gd name="T95" fmla="*/ 0 h 717"/>
                <a:gd name="T96" fmla="*/ 0 w 466"/>
                <a:gd name="T97" fmla="*/ 0 h 717"/>
                <a:gd name="T98" fmla="*/ 0 w 466"/>
                <a:gd name="T99" fmla="*/ 0 h 717"/>
                <a:gd name="T100" fmla="*/ 0 w 466"/>
                <a:gd name="T101" fmla="*/ 0 h 717"/>
                <a:gd name="T102" fmla="*/ 0 w 466"/>
                <a:gd name="T103" fmla="*/ 0 h 717"/>
                <a:gd name="T104" fmla="*/ 0 w 466"/>
                <a:gd name="T105" fmla="*/ 0 h 717"/>
                <a:gd name="T106" fmla="*/ 0 w 466"/>
                <a:gd name="T107" fmla="*/ 0 h 717"/>
                <a:gd name="T108" fmla="*/ 0 w 466"/>
                <a:gd name="T109" fmla="*/ 0 h 717"/>
                <a:gd name="T110" fmla="*/ 0 w 466"/>
                <a:gd name="T111" fmla="*/ 0 h 7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6"/>
                <a:gd name="T169" fmla="*/ 0 h 717"/>
                <a:gd name="T170" fmla="*/ 466 w 466"/>
                <a:gd name="T171" fmla="*/ 717 h 7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6" h="717">
                  <a:moveTo>
                    <a:pt x="461" y="20"/>
                  </a:moveTo>
                  <a:lnTo>
                    <a:pt x="453" y="25"/>
                  </a:lnTo>
                  <a:lnTo>
                    <a:pt x="445" y="29"/>
                  </a:lnTo>
                  <a:lnTo>
                    <a:pt x="438" y="34"/>
                  </a:lnTo>
                  <a:lnTo>
                    <a:pt x="430" y="38"/>
                  </a:lnTo>
                  <a:lnTo>
                    <a:pt x="423" y="43"/>
                  </a:lnTo>
                  <a:lnTo>
                    <a:pt x="416" y="48"/>
                  </a:lnTo>
                  <a:lnTo>
                    <a:pt x="410" y="51"/>
                  </a:lnTo>
                  <a:lnTo>
                    <a:pt x="403" y="56"/>
                  </a:lnTo>
                  <a:lnTo>
                    <a:pt x="397" y="61"/>
                  </a:lnTo>
                  <a:lnTo>
                    <a:pt x="390" y="66"/>
                  </a:lnTo>
                  <a:lnTo>
                    <a:pt x="383" y="69"/>
                  </a:lnTo>
                  <a:lnTo>
                    <a:pt x="378" y="74"/>
                  </a:lnTo>
                  <a:lnTo>
                    <a:pt x="371" y="79"/>
                  </a:lnTo>
                  <a:lnTo>
                    <a:pt x="365" y="83"/>
                  </a:lnTo>
                  <a:lnTo>
                    <a:pt x="359" y="88"/>
                  </a:lnTo>
                  <a:lnTo>
                    <a:pt x="353" y="93"/>
                  </a:lnTo>
                  <a:lnTo>
                    <a:pt x="347" y="98"/>
                  </a:lnTo>
                  <a:lnTo>
                    <a:pt x="342" y="102"/>
                  </a:lnTo>
                  <a:lnTo>
                    <a:pt x="336" y="107"/>
                  </a:lnTo>
                  <a:lnTo>
                    <a:pt x="330" y="112"/>
                  </a:lnTo>
                  <a:lnTo>
                    <a:pt x="324" y="117"/>
                  </a:lnTo>
                  <a:lnTo>
                    <a:pt x="319" y="121"/>
                  </a:lnTo>
                  <a:lnTo>
                    <a:pt x="313" y="126"/>
                  </a:lnTo>
                  <a:lnTo>
                    <a:pt x="308" y="131"/>
                  </a:lnTo>
                  <a:lnTo>
                    <a:pt x="302" y="136"/>
                  </a:lnTo>
                  <a:lnTo>
                    <a:pt x="298" y="140"/>
                  </a:lnTo>
                  <a:lnTo>
                    <a:pt x="292" y="145"/>
                  </a:lnTo>
                  <a:lnTo>
                    <a:pt x="287" y="151"/>
                  </a:lnTo>
                  <a:lnTo>
                    <a:pt x="282" y="156"/>
                  </a:lnTo>
                  <a:lnTo>
                    <a:pt x="278" y="160"/>
                  </a:lnTo>
                  <a:lnTo>
                    <a:pt x="273" y="166"/>
                  </a:lnTo>
                  <a:lnTo>
                    <a:pt x="268" y="172"/>
                  </a:lnTo>
                  <a:lnTo>
                    <a:pt x="263" y="177"/>
                  </a:lnTo>
                  <a:lnTo>
                    <a:pt x="259" y="182"/>
                  </a:lnTo>
                  <a:lnTo>
                    <a:pt x="254" y="188"/>
                  </a:lnTo>
                  <a:lnTo>
                    <a:pt x="249" y="192"/>
                  </a:lnTo>
                  <a:lnTo>
                    <a:pt x="244" y="198"/>
                  </a:lnTo>
                  <a:lnTo>
                    <a:pt x="240" y="203"/>
                  </a:lnTo>
                  <a:lnTo>
                    <a:pt x="235" y="209"/>
                  </a:lnTo>
                  <a:lnTo>
                    <a:pt x="231" y="215"/>
                  </a:lnTo>
                  <a:lnTo>
                    <a:pt x="227" y="220"/>
                  </a:lnTo>
                  <a:lnTo>
                    <a:pt x="222" y="226"/>
                  </a:lnTo>
                  <a:lnTo>
                    <a:pt x="218" y="232"/>
                  </a:lnTo>
                  <a:lnTo>
                    <a:pt x="213" y="239"/>
                  </a:lnTo>
                  <a:lnTo>
                    <a:pt x="209" y="243"/>
                  </a:lnTo>
                  <a:lnTo>
                    <a:pt x="204" y="249"/>
                  </a:lnTo>
                  <a:lnTo>
                    <a:pt x="200" y="257"/>
                  </a:lnTo>
                  <a:lnTo>
                    <a:pt x="197" y="262"/>
                  </a:lnTo>
                  <a:lnTo>
                    <a:pt x="192" y="268"/>
                  </a:lnTo>
                  <a:lnTo>
                    <a:pt x="187" y="274"/>
                  </a:lnTo>
                  <a:lnTo>
                    <a:pt x="184" y="281"/>
                  </a:lnTo>
                  <a:lnTo>
                    <a:pt x="179" y="287"/>
                  </a:lnTo>
                  <a:lnTo>
                    <a:pt x="174" y="294"/>
                  </a:lnTo>
                  <a:lnTo>
                    <a:pt x="171" y="300"/>
                  </a:lnTo>
                  <a:lnTo>
                    <a:pt x="166" y="308"/>
                  </a:lnTo>
                  <a:lnTo>
                    <a:pt x="163" y="315"/>
                  </a:lnTo>
                  <a:lnTo>
                    <a:pt x="158" y="322"/>
                  </a:lnTo>
                  <a:lnTo>
                    <a:pt x="154" y="329"/>
                  </a:lnTo>
                  <a:lnTo>
                    <a:pt x="151" y="336"/>
                  </a:lnTo>
                  <a:lnTo>
                    <a:pt x="146" y="343"/>
                  </a:lnTo>
                  <a:lnTo>
                    <a:pt x="141" y="350"/>
                  </a:lnTo>
                  <a:lnTo>
                    <a:pt x="138" y="357"/>
                  </a:lnTo>
                  <a:lnTo>
                    <a:pt x="134" y="366"/>
                  </a:lnTo>
                  <a:lnTo>
                    <a:pt x="130" y="374"/>
                  </a:lnTo>
                  <a:lnTo>
                    <a:pt x="127" y="379"/>
                  </a:lnTo>
                  <a:lnTo>
                    <a:pt x="123" y="383"/>
                  </a:lnTo>
                  <a:lnTo>
                    <a:pt x="121" y="389"/>
                  </a:lnTo>
                  <a:lnTo>
                    <a:pt x="119" y="394"/>
                  </a:lnTo>
                  <a:lnTo>
                    <a:pt x="115" y="399"/>
                  </a:lnTo>
                  <a:lnTo>
                    <a:pt x="113" y="405"/>
                  </a:lnTo>
                  <a:lnTo>
                    <a:pt x="110" y="410"/>
                  </a:lnTo>
                  <a:lnTo>
                    <a:pt x="108" y="414"/>
                  </a:lnTo>
                  <a:lnTo>
                    <a:pt x="106" y="419"/>
                  </a:lnTo>
                  <a:lnTo>
                    <a:pt x="103" y="425"/>
                  </a:lnTo>
                  <a:lnTo>
                    <a:pt x="101" y="430"/>
                  </a:lnTo>
                  <a:lnTo>
                    <a:pt x="98" y="434"/>
                  </a:lnTo>
                  <a:lnTo>
                    <a:pt x="96" y="439"/>
                  </a:lnTo>
                  <a:lnTo>
                    <a:pt x="95" y="444"/>
                  </a:lnTo>
                  <a:lnTo>
                    <a:pt x="93" y="449"/>
                  </a:lnTo>
                  <a:lnTo>
                    <a:pt x="91" y="455"/>
                  </a:lnTo>
                  <a:lnTo>
                    <a:pt x="89" y="459"/>
                  </a:lnTo>
                  <a:lnTo>
                    <a:pt x="87" y="464"/>
                  </a:lnTo>
                  <a:lnTo>
                    <a:pt x="84" y="469"/>
                  </a:lnTo>
                  <a:lnTo>
                    <a:pt x="83" y="474"/>
                  </a:lnTo>
                  <a:lnTo>
                    <a:pt x="82" y="478"/>
                  </a:lnTo>
                  <a:lnTo>
                    <a:pt x="80" y="483"/>
                  </a:lnTo>
                  <a:lnTo>
                    <a:pt x="78" y="488"/>
                  </a:lnTo>
                  <a:lnTo>
                    <a:pt x="77" y="493"/>
                  </a:lnTo>
                  <a:lnTo>
                    <a:pt x="75" y="497"/>
                  </a:lnTo>
                  <a:lnTo>
                    <a:pt x="74" y="502"/>
                  </a:lnTo>
                  <a:lnTo>
                    <a:pt x="72" y="507"/>
                  </a:lnTo>
                  <a:lnTo>
                    <a:pt x="71" y="512"/>
                  </a:lnTo>
                  <a:lnTo>
                    <a:pt x="69" y="516"/>
                  </a:lnTo>
                  <a:lnTo>
                    <a:pt x="69" y="521"/>
                  </a:lnTo>
                  <a:lnTo>
                    <a:pt x="68" y="526"/>
                  </a:lnTo>
                  <a:lnTo>
                    <a:pt x="66" y="532"/>
                  </a:lnTo>
                  <a:lnTo>
                    <a:pt x="64" y="536"/>
                  </a:lnTo>
                  <a:lnTo>
                    <a:pt x="63" y="541"/>
                  </a:lnTo>
                  <a:lnTo>
                    <a:pt x="62" y="546"/>
                  </a:lnTo>
                  <a:lnTo>
                    <a:pt x="61" y="551"/>
                  </a:lnTo>
                  <a:lnTo>
                    <a:pt x="59" y="555"/>
                  </a:lnTo>
                  <a:lnTo>
                    <a:pt x="58" y="560"/>
                  </a:lnTo>
                  <a:lnTo>
                    <a:pt x="57" y="565"/>
                  </a:lnTo>
                  <a:lnTo>
                    <a:pt x="57" y="570"/>
                  </a:lnTo>
                  <a:lnTo>
                    <a:pt x="55" y="574"/>
                  </a:lnTo>
                  <a:lnTo>
                    <a:pt x="55" y="579"/>
                  </a:lnTo>
                  <a:lnTo>
                    <a:pt x="53" y="584"/>
                  </a:lnTo>
                  <a:lnTo>
                    <a:pt x="53" y="590"/>
                  </a:lnTo>
                  <a:lnTo>
                    <a:pt x="52" y="595"/>
                  </a:lnTo>
                  <a:lnTo>
                    <a:pt x="51" y="599"/>
                  </a:lnTo>
                  <a:lnTo>
                    <a:pt x="50" y="605"/>
                  </a:lnTo>
                  <a:lnTo>
                    <a:pt x="50" y="610"/>
                  </a:lnTo>
                  <a:lnTo>
                    <a:pt x="49" y="616"/>
                  </a:lnTo>
                  <a:lnTo>
                    <a:pt x="48" y="621"/>
                  </a:lnTo>
                  <a:lnTo>
                    <a:pt x="46" y="625"/>
                  </a:lnTo>
                  <a:lnTo>
                    <a:pt x="46" y="631"/>
                  </a:lnTo>
                  <a:lnTo>
                    <a:pt x="45" y="636"/>
                  </a:lnTo>
                  <a:lnTo>
                    <a:pt x="44" y="642"/>
                  </a:lnTo>
                  <a:lnTo>
                    <a:pt x="44" y="648"/>
                  </a:lnTo>
                  <a:lnTo>
                    <a:pt x="43" y="654"/>
                  </a:lnTo>
                  <a:lnTo>
                    <a:pt x="42" y="660"/>
                  </a:lnTo>
                  <a:lnTo>
                    <a:pt x="42" y="665"/>
                  </a:lnTo>
                  <a:lnTo>
                    <a:pt x="40" y="671"/>
                  </a:lnTo>
                  <a:lnTo>
                    <a:pt x="39" y="676"/>
                  </a:lnTo>
                  <a:lnTo>
                    <a:pt x="38" y="682"/>
                  </a:lnTo>
                  <a:lnTo>
                    <a:pt x="38" y="688"/>
                  </a:lnTo>
                  <a:lnTo>
                    <a:pt x="37" y="695"/>
                  </a:lnTo>
                  <a:lnTo>
                    <a:pt x="37" y="701"/>
                  </a:lnTo>
                  <a:lnTo>
                    <a:pt x="34" y="705"/>
                  </a:lnTo>
                  <a:lnTo>
                    <a:pt x="33" y="708"/>
                  </a:lnTo>
                  <a:lnTo>
                    <a:pt x="31" y="711"/>
                  </a:lnTo>
                  <a:lnTo>
                    <a:pt x="29" y="713"/>
                  </a:lnTo>
                  <a:lnTo>
                    <a:pt x="25" y="714"/>
                  </a:lnTo>
                  <a:lnTo>
                    <a:pt x="23" y="716"/>
                  </a:lnTo>
                  <a:lnTo>
                    <a:pt x="19" y="716"/>
                  </a:lnTo>
                  <a:lnTo>
                    <a:pt x="15" y="717"/>
                  </a:lnTo>
                  <a:lnTo>
                    <a:pt x="12" y="714"/>
                  </a:lnTo>
                  <a:lnTo>
                    <a:pt x="10" y="713"/>
                  </a:lnTo>
                  <a:lnTo>
                    <a:pt x="6" y="712"/>
                  </a:lnTo>
                  <a:lnTo>
                    <a:pt x="5" y="710"/>
                  </a:lnTo>
                  <a:lnTo>
                    <a:pt x="1" y="707"/>
                  </a:lnTo>
                  <a:lnTo>
                    <a:pt x="0" y="704"/>
                  </a:lnTo>
                  <a:lnTo>
                    <a:pt x="0" y="700"/>
                  </a:lnTo>
                  <a:lnTo>
                    <a:pt x="0" y="697"/>
                  </a:lnTo>
                  <a:lnTo>
                    <a:pt x="1" y="689"/>
                  </a:lnTo>
                  <a:lnTo>
                    <a:pt x="2" y="684"/>
                  </a:lnTo>
                  <a:lnTo>
                    <a:pt x="2" y="676"/>
                  </a:lnTo>
                  <a:lnTo>
                    <a:pt x="4" y="671"/>
                  </a:lnTo>
                  <a:lnTo>
                    <a:pt x="5" y="663"/>
                  </a:lnTo>
                  <a:lnTo>
                    <a:pt x="6" y="659"/>
                  </a:lnTo>
                  <a:lnTo>
                    <a:pt x="6" y="653"/>
                  </a:lnTo>
                  <a:lnTo>
                    <a:pt x="7" y="647"/>
                  </a:lnTo>
                  <a:lnTo>
                    <a:pt x="7" y="640"/>
                  </a:lnTo>
                  <a:lnTo>
                    <a:pt x="8" y="634"/>
                  </a:lnTo>
                  <a:lnTo>
                    <a:pt x="10" y="628"/>
                  </a:lnTo>
                  <a:lnTo>
                    <a:pt x="11" y="622"/>
                  </a:lnTo>
                  <a:lnTo>
                    <a:pt x="12" y="616"/>
                  </a:lnTo>
                  <a:lnTo>
                    <a:pt x="13" y="611"/>
                  </a:lnTo>
                  <a:lnTo>
                    <a:pt x="14" y="605"/>
                  </a:lnTo>
                  <a:lnTo>
                    <a:pt x="15" y="601"/>
                  </a:lnTo>
                  <a:lnTo>
                    <a:pt x="15" y="593"/>
                  </a:lnTo>
                  <a:lnTo>
                    <a:pt x="17" y="589"/>
                  </a:lnTo>
                  <a:lnTo>
                    <a:pt x="18" y="583"/>
                  </a:lnTo>
                  <a:lnTo>
                    <a:pt x="19" y="577"/>
                  </a:lnTo>
                  <a:lnTo>
                    <a:pt x="20" y="571"/>
                  </a:lnTo>
                  <a:lnTo>
                    <a:pt x="21" y="566"/>
                  </a:lnTo>
                  <a:lnTo>
                    <a:pt x="23" y="561"/>
                  </a:lnTo>
                  <a:lnTo>
                    <a:pt x="25" y="557"/>
                  </a:lnTo>
                  <a:lnTo>
                    <a:pt x="25" y="551"/>
                  </a:lnTo>
                  <a:lnTo>
                    <a:pt x="27" y="545"/>
                  </a:lnTo>
                  <a:lnTo>
                    <a:pt x="29" y="540"/>
                  </a:lnTo>
                  <a:lnTo>
                    <a:pt x="30" y="534"/>
                  </a:lnTo>
                  <a:lnTo>
                    <a:pt x="31" y="529"/>
                  </a:lnTo>
                  <a:lnTo>
                    <a:pt x="33" y="523"/>
                  </a:lnTo>
                  <a:lnTo>
                    <a:pt x="34" y="519"/>
                  </a:lnTo>
                  <a:lnTo>
                    <a:pt x="36" y="514"/>
                  </a:lnTo>
                  <a:lnTo>
                    <a:pt x="37" y="508"/>
                  </a:lnTo>
                  <a:lnTo>
                    <a:pt x="38" y="502"/>
                  </a:lnTo>
                  <a:lnTo>
                    <a:pt x="40" y="497"/>
                  </a:lnTo>
                  <a:lnTo>
                    <a:pt x="42" y="493"/>
                  </a:lnTo>
                  <a:lnTo>
                    <a:pt x="44" y="488"/>
                  </a:lnTo>
                  <a:lnTo>
                    <a:pt x="45" y="482"/>
                  </a:lnTo>
                  <a:lnTo>
                    <a:pt x="48" y="477"/>
                  </a:lnTo>
                  <a:lnTo>
                    <a:pt x="49" y="472"/>
                  </a:lnTo>
                  <a:lnTo>
                    <a:pt x="51" y="466"/>
                  </a:lnTo>
                  <a:lnTo>
                    <a:pt x="52" y="462"/>
                  </a:lnTo>
                  <a:lnTo>
                    <a:pt x="55" y="456"/>
                  </a:lnTo>
                  <a:lnTo>
                    <a:pt x="57" y="451"/>
                  </a:lnTo>
                  <a:lnTo>
                    <a:pt x="58" y="446"/>
                  </a:lnTo>
                  <a:lnTo>
                    <a:pt x="61" y="440"/>
                  </a:lnTo>
                  <a:lnTo>
                    <a:pt x="63" y="436"/>
                  </a:lnTo>
                  <a:lnTo>
                    <a:pt x="65" y="431"/>
                  </a:lnTo>
                  <a:lnTo>
                    <a:pt x="68" y="425"/>
                  </a:lnTo>
                  <a:lnTo>
                    <a:pt x="70" y="420"/>
                  </a:lnTo>
                  <a:lnTo>
                    <a:pt x="72" y="414"/>
                  </a:lnTo>
                  <a:lnTo>
                    <a:pt x="75" y="410"/>
                  </a:lnTo>
                  <a:lnTo>
                    <a:pt x="77" y="404"/>
                  </a:lnTo>
                  <a:lnTo>
                    <a:pt x="80" y="399"/>
                  </a:lnTo>
                  <a:lnTo>
                    <a:pt x="82" y="393"/>
                  </a:lnTo>
                  <a:lnTo>
                    <a:pt x="84" y="388"/>
                  </a:lnTo>
                  <a:lnTo>
                    <a:pt x="87" y="382"/>
                  </a:lnTo>
                  <a:lnTo>
                    <a:pt x="89" y="378"/>
                  </a:lnTo>
                  <a:lnTo>
                    <a:pt x="93" y="372"/>
                  </a:lnTo>
                  <a:lnTo>
                    <a:pt x="95" y="367"/>
                  </a:lnTo>
                  <a:lnTo>
                    <a:pt x="98" y="361"/>
                  </a:lnTo>
                  <a:lnTo>
                    <a:pt x="102" y="355"/>
                  </a:lnTo>
                  <a:lnTo>
                    <a:pt x="104" y="350"/>
                  </a:lnTo>
                  <a:lnTo>
                    <a:pt x="108" y="345"/>
                  </a:lnTo>
                  <a:lnTo>
                    <a:pt x="112" y="337"/>
                  </a:lnTo>
                  <a:lnTo>
                    <a:pt x="116" y="329"/>
                  </a:lnTo>
                  <a:lnTo>
                    <a:pt x="120" y="322"/>
                  </a:lnTo>
                  <a:lnTo>
                    <a:pt x="125" y="315"/>
                  </a:lnTo>
                  <a:lnTo>
                    <a:pt x="128" y="306"/>
                  </a:lnTo>
                  <a:lnTo>
                    <a:pt x="133" y="299"/>
                  </a:lnTo>
                  <a:lnTo>
                    <a:pt x="136" y="292"/>
                  </a:lnTo>
                  <a:lnTo>
                    <a:pt x="141" y="286"/>
                  </a:lnTo>
                  <a:lnTo>
                    <a:pt x="146" y="278"/>
                  </a:lnTo>
                  <a:lnTo>
                    <a:pt x="149" y="272"/>
                  </a:lnTo>
                  <a:lnTo>
                    <a:pt x="154" y="265"/>
                  </a:lnTo>
                  <a:lnTo>
                    <a:pt x="159" y="259"/>
                  </a:lnTo>
                  <a:lnTo>
                    <a:pt x="163" y="253"/>
                  </a:lnTo>
                  <a:lnTo>
                    <a:pt x="167" y="246"/>
                  </a:lnTo>
                  <a:lnTo>
                    <a:pt x="171" y="240"/>
                  </a:lnTo>
                  <a:lnTo>
                    <a:pt x="176" y="234"/>
                  </a:lnTo>
                  <a:lnTo>
                    <a:pt x="180" y="228"/>
                  </a:lnTo>
                  <a:lnTo>
                    <a:pt x="184" y="222"/>
                  </a:lnTo>
                  <a:lnTo>
                    <a:pt x="189" y="216"/>
                  </a:lnTo>
                  <a:lnTo>
                    <a:pt x="193" y="210"/>
                  </a:lnTo>
                  <a:lnTo>
                    <a:pt x="198" y="204"/>
                  </a:lnTo>
                  <a:lnTo>
                    <a:pt x="203" y="198"/>
                  </a:lnTo>
                  <a:lnTo>
                    <a:pt x="208" y="194"/>
                  </a:lnTo>
                  <a:lnTo>
                    <a:pt x="212" y="189"/>
                  </a:lnTo>
                  <a:lnTo>
                    <a:pt x="217" y="183"/>
                  </a:lnTo>
                  <a:lnTo>
                    <a:pt x="222" y="177"/>
                  </a:lnTo>
                  <a:lnTo>
                    <a:pt x="227" y="172"/>
                  </a:lnTo>
                  <a:lnTo>
                    <a:pt x="231" y="168"/>
                  </a:lnTo>
                  <a:lnTo>
                    <a:pt x="236" y="162"/>
                  </a:lnTo>
                  <a:lnTo>
                    <a:pt x="241" y="157"/>
                  </a:lnTo>
                  <a:lnTo>
                    <a:pt x="246" y="152"/>
                  </a:lnTo>
                  <a:lnTo>
                    <a:pt x="251" y="147"/>
                  </a:lnTo>
                  <a:lnTo>
                    <a:pt x="256" y="143"/>
                  </a:lnTo>
                  <a:lnTo>
                    <a:pt x="261" y="138"/>
                  </a:lnTo>
                  <a:lnTo>
                    <a:pt x="266" y="133"/>
                  </a:lnTo>
                  <a:lnTo>
                    <a:pt x="270" y="128"/>
                  </a:lnTo>
                  <a:lnTo>
                    <a:pt x="276" y="124"/>
                  </a:lnTo>
                  <a:lnTo>
                    <a:pt x="281" y="119"/>
                  </a:lnTo>
                  <a:lnTo>
                    <a:pt x="287" y="114"/>
                  </a:lnTo>
                  <a:lnTo>
                    <a:pt x="293" y="109"/>
                  </a:lnTo>
                  <a:lnTo>
                    <a:pt x="298" y="105"/>
                  </a:lnTo>
                  <a:lnTo>
                    <a:pt x="304" y="100"/>
                  </a:lnTo>
                  <a:lnTo>
                    <a:pt x="310" y="96"/>
                  </a:lnTo>
                  <a:lnTo>
                    <a:pt x="315" y="92"/>
                  </a:lnTo>
                  <a:lnTo>
                    <a:pt x="320" y="87"/>
                  </a:lnTo>
                  <a:lnTo>
                    <a:pt x="327" y="82"/>
                  </a:lnTo>
                  <a:lnTo>
                    <a:pt x="333" y="79"/>
                  </a:lnTo>
                  <a:lnTo>
                    <a:pt x="339" y="74"/>
                  </a:lnTo>
                  <a:lnTo>
                    <a:pt x="345" y="69"/>
                  </a:lnTo>
                  <a:lnTo>
                    <a:pt x="352" y="64"/>
                  </a:lnTo>
                  <a:lnTo>
                    <a:pt x="358" y="61"/>
                  </a:lnTo>
                  <a:lnTo>
                    <a:pt x="365" y="56"/>
                  </a:lnTo>
                  <a:lnTo>
                    <a:pt x="371" y="51"/>
                  </a:lnTo>
                  <a:lnTo>
                    <a:pt x="378" y="47"/>
                  </a:lnTo>
                  <a:lnTo>
                    <a:pt x="384" y="43"/>
                  </a:lnTo>
                  <a:lnTo>
                    <a:pt x="391" y="38"/>
                  </a:lnTo>
                  <a:lnTo>
                    <a:pt x="398" y="34"/>
                  </a:lnTo>
                  <a:lnTo>
                    <a:pt x="406" y="29"/>
                  </a:lnTo>
                  <a:lnTo>
                    <a:pt x="413" y="24"/>
                  </a:lnTo>
                  <a:lnTo>
                    <a:pt x="421" y="20"/>
                  </a:lnTo>
                  <a:lnTo>
                    <a:pt x="427" y="16"/>
                  </a:lnTo>
                  <a:lnTo>
                    <a:pt x="435" y="11"/>
                  </a:lnTo>
                  <a:lnTo>
                    <a:pt x="444" y="6"/>
                  </a:lnTo>
                  <a:lnTo>
                    <a:pt x="451" y="3"/>
                  </a:lnTo>
                  <a:lnTo>
                    <a:pt x="455" y="0"/>
                  </a:lnTo>
                  <a:lnTo>
                    <a:pt x="459" y="0"/>
                  </a:lnTo>
                  <a:lnTo>
                    <a:pt x="461" y="3"/>
                  </a:lnTo>
                  <a:lnTo>
                    <a:pt x="465" y="6"/>
                  </a:lnTo>
                  <a:lnTo>
                    <a:pt x="466" y="9"/>
                  </a:lnTo>
                  <a:lnTo>
                    <a:pt x="466" y="13"/>
                  </a:lnTo>
                  <a:lnTo>
                    <a:pt x="465" y="17"/>
                  </a:lnTo>
                  <a:lnTo>
                    <a:pt x="461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1667" y="1505"/>
              <a:ext cx="141" cy="103"/>
            </a:xfrm>
            <a:custGeom>
              <a:avLst/>
              <a:gdLst>
                <a:gd name="T0" fmla="*/ 0 w 424"/>
                <a:gd name="T1" fmla="*/ 0 h 309"/>
                <a:gd name="T2" fmla="*/ 0 w 424"/>
                <a:gd name="T3" fmla="*/ 0 h 309"/>
                <a:gd name="T4" fmla="*/ 0 w 424"/>
                <a:gd name="T5" fmla="*/ 0 h 309"/>
                <a:gd name="T6" fmla="*/ 0 w 424"/>
                <a:gd name="T7" fmla="*/ 0 h 309"/>
                <a:gd name="T8" fmla="*/ 0 w 424"/>
                <a:gd name="T9" fmla="*/ 0 h 309"/>
                <a:gd name="T10" fmla="*/ 0 w 424"/>
                <a:gd name="T11" fmla="*/ 0 h 309"/>
                <a:gd name="T12" fmla="*/ 0 w 424"/>
                <a:gd name="T13" fmla="*/ 0 h 309"/>
                <a:gd name="T14" fmla="*/ 0 w 424"/>
                <a:gd name="T15" fmla="*/ 0 h 309"/>
                <a:gd name="T16" fmla="*/ 0 w 424"/>
                <a:gd name="T17" fmla="*/ 0 h 309"/>
                <a:gd name="T18" fmla="*/ 0 w 424"/>
                <a:gd name="T19" fmla="*/ 0 h 309"/>
                <a:gd name="T20" fmla="*/ 0 w 424"/>
                <a:gd name="T21" fmla="*/ 0 h 309"/>
                <a:gd name="T22" fmla="*/ 0 w 424"/>
                <a:gd name="T23" fmla="*/ 0 h 309"/>
                <a:gd name="T24" fmla="*/ 0 w 424"/>
                <a:gd name="T25" fmla="*/ 0 h 309"/>
                <a:gd name="T26" fmla="*/ 0 w 424"/>
                <a:gd name="T27" fmla="*/ 0 h 309"/>
                <a:gd name="T28" fmla="*/ 0 w 424"/>
                <a:gd name="T29" fmla="*/ 0 h 309"/>
                <a:gd name="T30" fmla="*/ 0 w 424"/>
                <a:gd name="T31" fmla="*/ 0 h 309"/>
                <a:gd name="T32" fmla="*/ 0 w 424"/>
                <a:gd name="T33" fmla="*/ 0 h 309"/>
                <a:gd name="T34" fmla="*/ 0 w 424"/>
                <a:gd name="T35" fmla="*/ 0 h 309"/>
                <a:gd name="T36" fmla="*/ 0 w 424"/>
                <a:gd name="T37" fmla="*/ 0 h 309"/>
                <a:gd name="T38" fmla="*/ 0 w 424"/>
                <a:gd name="T39" fmla="*/ 0 h 309"/>
                <a:gd name="T40" fmla="*/ 0 w 424"/>
                <a:gd name="T41" fmla="*/ 0 h 309"/>
                <a:gd name="T42" fmla="*/ 0 w 424"/>
                <a:gd name="T43" fmla="*/ 0 h 309"/>
                <a:gd name="T44" fmla="*/ 0 w 424"/>
                <a:gd name="T45" fmla="*/ 0 h 309"/>
                <a:gd name="T46" fmla="*/ 0 w 424"/>
                <a:gd name="T47" fmla="*/ 0 h 309"/>
                <a:gd name="T48" fmla="*/ 0 w 424"/>
                <a:gd name="T49" fmla="*/ 0 h 309"/>
                <a:gd name="T50" fmla="*/ 0 w 424"/>
                <a:gd name="T51" fmla="*/ 0 h 309"/>
                <a:gd name="T52" fmla="*/ 0 w 424"/>
                <a:gd name="T53" fmla="*/ 0 h 309"/>
                <a:gd name="T54" fmla="*/ 0 w 424"/>
                <a:gd name="T55" fmla="*/ 0 h 309"/>
                <a:gd name="T56" fmla="*/ 0 w 424"/>
                <a:gd name="T57" fmla="*/ 0 h 309"/>
                <a:gd name="T58" fmla="*/ 0 w 424"/>
                <a:gd name="T59" fmla="*/ 0 h 309"/>
                <a:gd name="T60" fmla="*/ 0 w 424"/>
                <a:gd name="T61" fmla="*/ 0 h 309"/>
                <a:gd name="T62" fmla="*/ 0 w 424"/>
                <a:gd name="T63" fmla="*/ 0 h 309"/>
                <a:gd name="T64" fmla="*/ 0 w 424"/>
                <a:gd name="T65" fmla="*/ 0 h 309"/>
                <a:gd name="T66" fmla="*/ 0 w 424"/>
                <a:gd name="T67" fmla="*/ 0 h 309"/>
                <a:gd name="T68" fmla="*/ 0 w 424"/>
                <a:gd name="T69" fmla="*/ 0 h 309"/>
                <a:gd name="T70" fmla="*/ 0 w 424"/>
                <a:gd name="T71" fmla="*/ 0 h 309"/>
                <a:gd name="T72" fmla="*/ 0 w 424"/>
                <a:gd name="T73" fmla="*/ 0 h 309"/>
                <a:gd name="T74" fmla="*/ 0 w 424"/>
                <a:gd name="T75" fmla="*/ 0 h 309"/>
                <a:gd name="T76" fmla="*/ 0 w 424"/>
                <a:gd name="T77" fmla="*/ 0 h 309"/>
                <a:gd name="T78" fmla="*/ 0 w 424"/>
                <a:gd name="T79" fmla="*/ 0 h 309"/>
                <a:gd name="T80" fmla="*/ 0 w 424"/>
                <a:gd name="T81" fmla="*/ 0 h 309"/>
                <a:gd name="T82" fmla="*/ 0 w 424"/>
                <a:gd name="T83" fmla="*/ 0 h 309"/>
                <a:gd name="T84" fmla="*/ 0 w 424"/>
                <a:gd name="T85" fmla="*/ 0 h 309"/>
                <a:gd name="T86" fmla="*/ 0 w 424"/>
                <a:gd name="T87" fmla="*/ 0 h 309"/>
                <a:gd name="T88" fmla="*/ 0 w 424"/>
                <a:gd name="T89" fmla="*/ 0 h 309"/>
                <a:gd name="T90" fmla="*/ 0 w 424"/>
                <a:gd name="T91" fmla="*/ 0 h 309"/>
                <a:gd name="T92" fmla="*/ 0 w 424"/>
                <a:gd name="T93" fmla="*/ 0 h 309"/>
                <a:gd name="T94" fmla="*/ 0 w 424"/>
                <a:gd name="T95" fmla="*/ 0 h 309"/>
                <a:gd name="T96" fmla="*/ 0 w 424"/>
                <a:gd name="T97" fmla="*/ 0 h 309"/>
                <a:gd name="T98" fmla="*/ 0 w 424"/>
                <a:gd name="T99" fmla="*/ 0 h 309"/>
                <a:gd name="T100" fmla="*/ 0 w 424"/>
                <a:gd name="T101" fmla="*/ 0 h 309"/>
                <a:gd name="T102" fmla="*/ 0 w 424"/>
                <a:gd name="T103" fmla="*/ 0 h 309"/>
                <a:gd name="T104" fmla="*/ 0 w 424"/>
                <a:gd name="T105" fmla="*/ 0 h 309"/>
                <a:gd name="T106" fmla="*/ 0 w 424"/>
                <a:gd name="T107" fmla="*/ 0 h 309"/>
                <a:gd name="T108" fmla="*/ 0 w 424"/>
                <a:gd name="T109" fmla="*/ 0 h 309"/>
                <a:gd name="T110" fmla="*/ 0 w 424"/>
                <a:gd name="T111" fmla="*/ 0 h 3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4"/>
                <a:gd name="T169" fmla="*/ 0 h 309"/>
                <a:gd name="T170" fmla="*/ 424 w 424"/>
                <a:gd name="T171" fmla="*/ 309 h 30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4" h="309">
                  <a:moveTo>
                    <a:pt x="0" y="309"/>
                  </a:moveTo>
                  <a:lnTo>
                    <a:pt x="1" y="309"/>
                  </a:lnTo>
                  <a:lnTo>
                    <a:pt x="4" y="309"/>
                  </a:lnTo>
                  <a:lnTo>
                    <a:pt x="8" y="309"/>
                  </a:lnTo>
                  <a:lnTo>
                    <a:pt x="9" y="308"/>
                  </a:lnTo>
                  <a:lnTo>
                    <a:pt x="13" y="308"/>
                  </a:lnTo>
                  <a:lnTo>
                    <a:pt x="15" y="308"/>
                  </a:lnTo>
                  <a:lnTo>
                    <a:pt x="19" y="308"/>
                  </a:lnTo>
                  <a:lnTo>
                    <a:pt x="22" y="308"/>
                  </a:lnTo>
                  <a:lnTo>
                    <a:pt x="26" y="308"/>
                  </a:lnTo>
                  <a:lnTo>
                    <a:pt x="29" y="308"/>
                  </a:lnTo>
                  <a:lnTo>
                    <a:pt x="34" y="308"/>
                  </a:lnTo>
                  <a:lnTo>
                    <a:pt x="39" y="308"/>
                  </a:lnTo>
                  <a:lnTo>
                    <a:pt x="43" y="306"/>
                  </a:lnTo>
                  <a:lnTo>
                    <a:pt x="48" y="306"/>
                  </a:lnTo>
                  <a:lnTo>
                    <a:pt x="53" y="306"/>
                  </a:lnTo>
                  <a:lnTo>
                    <a:pt x="59" y="306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71" y="305"/>
                  </a:lnTo>
                  <a:lnTo>
                    <a:pt x="74" y="304"/>
                  </a:lnTo>
                  <a:lnTo>
                    <a:pt x="77" y="304"/>
                  </a:lnTo>
                  <a:lnTo>
                    <a:pt x="80" y="304"/>
                  </a:lnTo>
                  <a:lnTo>
                    <a:pt x="84" y="303"/>
                  </a:lnTo>
                  <a:lnTo>
                    <a:pt x="86" y="303"/>
                  </a:lnTo>
                  <a:lnTo>
                    <a:pt x="91" y="303"/>
                  </a:lnTo>
                  <a:lnTo>
                    <a:pt x="93" y="302"/>
                  </a:lnTo>
                  <a:lnTo>
                    <a:pt x="97" y="302"/>
                  </a:lnTo>
                  <a:lnTo>
                    <a:pt x="100" y="302"/>
                  </a:lnTo>
                  <a:lnTo>
                    <a:pt x="105" y="302"/>
                  </a:lnTo>
                  <a:lnTo>
                    <a:pt x="107" y="301"/>
                  </a:lnTo>
                  <a:lnTo>
                    <a:pt x="112" y="299"/>
                  </a:lnTo>
                  <a:lnTo>
                    <a:pt x="116" y="299"/>
                  </a:lnTo>
                  <a:lnTo>
                    <a:pt x="120" y="298"/>
                  </a:lnTo>
                  <a:lnTo>
                    <a:pt x="124" y="297"/>
                  </a:lnTo>
                  <a:lnTo>
                    <a:pt x="128" y="297"/>
                  </a:lnTo>
                  <a:lnTo>
                    <a:pt x="132" y="296"/>
                  </a:lnTo>
                  <a:lnTo>
                    <a:pt x="137" y="296"/>
                  </a:lnTo>
                  <a:lnTo>
                    <a:pt x="141" y="296"/>
                  </a:lnTo>
                  <a:lnTo>
                    <a:pt x="144" y="295"/>
                  </a:lnTo>
                  <a:lnTo>
                    <a:pt x="148" y="293"/>
                  </a:lnTo>
                  <a:lnTo>
                    <a:pt x="152" y="292"/>
                  </a:lnTo>
                  <a:lnTo>
                    <a:pt x="155" y="291"/>
                  </a:lnTo>
                  <a:lnTo>
                    <a:pt x="158" y="291"/>
                  </a:lnTo>
                  <a:lnTo>
                    <a:pt x="163" y="290"/>
                  </a:lnTo>
                  <a:lnTo>
                    <a:pt x="167" y="290"/>
                  </a:lnTo>
                  <a:lnTo>
                    <a:pt x="169" y="289"/>
                  </a:lnTo>
                  <a:lnTo>
                    <a:pt x="173" y="287"/>
                  </a:lnTo>
                  <a:lnTo>
                    <a:pt x="176" y="287"/>
                  </a:lnTo>
                  <a:lnTo>
                    <a:pt x="179" y="286"/>
                  </a:lnTo>
                  <a:lnTo>
                    <a:pt x="182" y="285"/>
                  </a:lnTo>
                  <a:lnTo>
                    <a:pt x="185" y="285"/>
                  </a:lnTo>
                  <a:lnTo>
                    <a:pt x="188" y="284"/>
                  </a:lnTo>
                  <a:lnTo>
                    <a:pt x="192" y="283"/>
                  </a:lnTo>
                  <a:lnTo>
                    <a:pt x="196" y="282"/>
                  </a:lnTo>
                  <a:lnTo>
                    <a:pt x="201" y="280"/>
                  </a:lnTo>
                  <a:lnTo>
                    <a:pt x="206" y="278"/>
                  </a:lnTo>
                  <a:lnTo>
                    <a:pt x="212" y="277"/>
                  </a:lnTo>
                  <a:lnTo>
                    <a:pt x="215" y="276"/>
                  </a:lnTo>
                  <a:lnTo>
                    <a:pt x="220" y="274"/>
                  </a:lnTo>
                  <a:lnTo>
                    <a:pt x="225" y="273"/>
                  </a:lnTo>
                  <a:lnTo>
                    <a:pt x="230" y="273"/>
                  </a:lnTo>
                  <a:lnTo>
                    <a:pt x="233" y="272"/>
                  </a:lnTo>
                  <a:lnTo>
                    <a:pt x="237" y="272"/>
                  </a:lnTo>
                  <a:lnTo>
                    <a:pt x="240" y="272"/>
                  </a:lnTo>
                  <a:lnTo>
                    <a:pt x="245" y="272"/>
                  </a:lnTo>
                  <a:lnTo>
                    <a:pt x="249" y="272"/>
                  </a:lnTo>
                  <a:lnTo>
                    <a:pt x="253" y="272"/>
                  </a:lnTo>
                  <a:lnTo>
                    <a:pt x="257" y="272"/>
                  </a:lnTo>
                  <a:lnTo>
                    <a:pt x="262" y="273"/>
                  </a:lnTo>
                  <a:lnTo>
                    <a:pt x="265" y="273"/>
                  </a:lnTo>
                  <a:lnTo>
                    <a:pt x="270" y="274"/>
                  </a:lnTo>
                  <a:lnTo>
                    <a:pt x="275" y="277"/>
                  </a:lnTo>
                  <a:lnTo>
                    <a:pt x="279" y="278"/>
                  </a:lnTo>
                  <a:lnTo>
                    <a:pt x="284" y="280"/>
                  </a:lnTo>
                  <a:lnTo>
                    <a:pt x="289" y="283"/>
                  </a:lnTo>
                  <a:lnTo>
                    <a:pt x="291" y="284"/>
                  </a:lnTo>
                  <a:lnTo>
                    <a:pt x="294" y="285"/>
                  </a:lnTo>
                  <a:lnTo>
                    <a:pt x="297" y="287"/>
                  </a:lnTo>
                  <a:lnTo>
                    <a:pt x="300" y="289"/>
                  </a:lnTo>
                  <a:lnTo>
                    <a:pt x="301" y="289"/>
                  </a:lnTo>
                  <a:lnTo>
                    <a:pt x="303" y="287"/>
                  </a:lnTo>
                  <a:lnTo>
                    <a:pt x="304" y="286"/>
                  </a:lnTo>
                  <a:lnTo>
                    <a:pt x="307" y="285"/>
                  </a:lnTo>
                  <a:lnTo>
                    <a:pt x="309" y="284"/>
                  </a:lnTo>
                  <a:lnTo>
                    <a:pt x="313" y="283"/>
                  </a:lnTo>
                  <a:lnTo>
                    <a:pt x="315" y="280"/>
                  </a:lnTo>
                  <a:lnTo>
                    <a:pt x="318" y="279"/>
                  </a:lnTo>
                  <a:lnTo>
                    <a:pt x="322" y="277"/>
                  </a:lnTo>
                  <a:lnTo>
                    <a:pt x="327" y="274"/>
                  </a:lnTo>
                  <a:lnTo>
                    <a:pt x="329" y="272"/>
                  </a:lnTo>
                  <a:lnTo>
                    <a:pt x="334" y="270"/>
                  </a:lnTo>
                  <a:lnTo>
                    <a:pt x="339" y="267"/>
                  </a:lnTo>
                  <a:lnTo>
                    <a:pt x="343" y="264"/>
                  </a:lnTo>
                  <a:lnTo>
                    <a:pt x="347" y="260"/>
                  </a:lnTo>
                  <a:lnTo>
                    <a:pt x="352" y="258"/>
                  </a:lnTo>
                  <a:lnTo>
                    <a:pt x="356" y="253"/>
                  </a:lnTo>
                  <a:lnTo>
                    <a:pt x="361" y="251"/>
                  </a:lnTo>
                  <a:lnTo>
                    <a:pt x="366" y="246"/>
                  </a:lnTo>
                  <a:lnTo>
                    <a:pt x="372" y="242"/>
                  </a:lnTo>
                  <a:lnTo>
                    <a:pt x="377" y="238"/>
                  </a:lnTo>
                  <a:lnTo>
                    <a:pt x="380" y="234"/>
                  </a:lnTo>
                  <a:lnTo>
                    <a:pt x="385" y="229"/>
                  </a:lnTo>
                  <a:lnTo>
                    <a:pt x="390" y="226"/>
                  </a:lnTo>
                  <a:lnTo>
                    <a:pt x="394" y="221"/>
                  </a:lnTo>
                  <a:lnTo>
                    <a:pt x="399" y="216"/>
                  </a:lnTo>
                  <a:lnTo>
                    <a:pt x="403" y="210"/>
                  </a:lnTo>
                  <a:lnTo>
                    <a:pt x="406" y="206"/>
                  </a:lnTo>
                  <a:lnTo>
                    <a:pt x="410" y="201"/>
                  </a:lnTo>
                  <a:lnTo>
                    <a:pt x="415" y="195"/>
                  </a:lnTo>
                  <a:lnTo>
                    <a:pt x="415" y="193"/>
                  </a:lnTo>
                  <a:lnTo>
                    <a:pt x="417" y="189"/>
                  </a:lnTo>
                  <a:lnTo>
                    <a:pt x="418" y="187"/>
                  </a:lnTo>
                  <a:lnTo>
                    <a:pt x="419" y="184"/>
                  </a:lnTo>
                  <a:lnTo>
                    <a:pt x="420" y="180"/>
                  </a:lnTo>
                  <a:lnTo>
                    <a:pt x="423" y="175"/>
                  </a:lnTo>
                  <a:lnTo>
                    <a:pt x="424" y="170"/>
                  </a:lnTo>
                  <a:lnTo>
                    <a:pt x="424" y="166"/>
                  </a:lnTo>
                  <a:lnTo>
                    <a:pt x="424" y="164"/>
                  </a:lnTo>
                  <a:lnTo>
                    <a:pt x="424" y="161"/>
                  </a:lnTo>
                  <a:lnTo>
                    <a:pt x="424" y="158"/>
                  </a:lnTo>
                  <a:lnTo>
                    <a:pt x="423" y="155"/>
                  </a:lnTo>
                  <a:lnTo>
                    <a:pt x="422" y="153"/>
                  </a:lnTo>
                  <a:lnTo>
                    <a:pt x="420" y="151"/>
                  </a:lnTo>
                  <a:lnTo>
                    <a:pt x="417" y="149"/>
                  </a:lnTo>
                  <a:lnTo>
                    <a:pt x="413" y="148"/>
                  </a:lnTo>
                  <a:lnTo>
                    <a:pt x="410" y="146"/>
                  </a:lnTo>
                  <a:lnTo>
                    <a:pt x="407" y="146"/>
                  </a:lnTo>
                  <a:lnTo>
                    <a:pt x="405" y="146"/>
                  </a:lnTo>
                  <a:lnTo>
                    <a:pt x="401" y="148"/>
                  </a:lnTo>
                  <a:lnTo>
                    <a:pt x="399" y="148"/>
                  </a:lnTo>
                  <a:lnTo>
                    <a:pt x="396" y="149"/>
                  </a:lnTo>
                  <a:lnTo>
                    <a:pt x="393" y="150"/>
                  </a:lnTo>
                  <a:lnTo>
                    <a:pt x="391" y="152"/>
                  </a:lnTo>
                  <a:lnTo>
                    <a:pt x="387" y="153"/>
                  </a:lnTo>
                  <a:lnTo>
                    <a:pt x="384" y="155"/>
                  </a:lnTo>
                  <a:lnTo>
                    <a:pt x="381" y="157"/>
                  </a:lnTo>
                  <a:lnTo>
                    <a:pt x="379" y="159"/>
                  </a:lnTo>
                  <a:lnTo>
                    <a:pt x="375" y="162"/>
                  </a:lnTo>
                  <a:lnTo>
                    <a:pt x="373" y="164"/>
                  </a:lnTo>
                  <a:lnTo>
                    <a:pt x="371" y="168"/>
                  </a:lnTo>
                  <a:lnTo>
                    <a:pt x="369" y="170"/>
                  </a:lnTo>
                  <a:lnTo>
                    <a:pt x="366" y="175"/>
                  </a:lnTo>
                  <a:lnTo>
                    <a:pt x="364" y="176"/>
                  </a:lnTo>
                  <a:lnTo>
                    <a:pt x="364" y="175"/>
                  </a:lnTo>
                  <a:lnTo>
                    <a:pt x="365" y="172"/>
                  </a:lnTo>
                  <a:lnTo>
                    <a:pt x="366" y="169"/>
                  </a:lnTo>
                  <a:lnTo>
                    <a:pt x="366" y="166"/>
                  </a:lnTo>
                  <a:lnTo>
                    <a:pt x="368" y="163"/>
                  </a:lnTo>
                  <a:lnTo>
                    <a:pt x="369" y="159"/>
                  </a:lnTo>
                  <a:lnTo>
                    <a:pt x="372" y="155"/>
                  </a:lnTo>
                  <a:lnTo>
                    <a:pt x="373" y="150"/>
                  </a:lnTo>
                  <a:lnTo>
                    <a:pt x="375" y="144"/>
                  </a:lnTo>
                  <a:lnTo>
                    <a:pt x="378" y="139"/>
                  </a:lnTo>
                  <a:lnTo>
                    <a:pt x="378" y="136"/>
                  </a:lnTo>
                  <a:lnTo>
                    <a:pt x="379" y="133"/>
                  </a:lnTo>
                  <a:lnTo>
                    <a:pt x="380" y="130"/>
                  </a:lnTo>
                  <a:lnTo>
                    <a:pt x="380" y="126"/>
                  </a:lnTo>
                  <a:lnTo>
                    <a:pt x="381" y="124"/>
                  </a:lnTo>
                  <a:lnTo>
                    <a:pt x="383" y="120"/>
                  </a:lnTo>
                  <a:lnTo>
                    <a:pt x="384" y="117"/>
                  </a:lnTo>
                  <a:lnTo>
                    <a:pt x="385" y="114"/>
                  </a:lnTo>
                  <a:lnTo>
                    <a:pt x="385" y="111"/>
                  </a:lnTo>
                  <a:lnTo>
                    <a:pt x="386" y="107"/>
                  </a:lnTo>
                  <a:lnTo>
                    <a:pt x="386" y="104"/>
                  </a:lnTo>
                  <a:lnTo>
                    <a:pt x="387" y="100"/>
                  </a:lnTo>
                  <a:lnTo>
                    <a:pt x="388" y="97"/>
                  </a:lnTo>
                  <a:lnTo>
                    <a:pt x="390" y="93"/>
                  </a:lnTo>
                  <a:lnTo>
                    <a:pt x="391" y="89"/>
                  </a:lnTo>
                  <a:lnTo>
                    <a:pt x="391" y="86"/>
                  </a:lnTo>
                  <a:lnTo>
                    <a:pt x="391" y="82"/>
                  </a:lnTo>
                  <a:lnTo>
                    <a:pt x="392" y="79"/>
                  </a:lnTo>
                  <a:lnTo>
                    <a:pt x="392" y="75"/>
                  </a:lnTo>
                  <a:lnTo>
                    <a:pt x="393" y="72"/>
                  </a:lnTo>
                  <a:lnTo>
                    <a:pt x="393" y="67"/>
                  </a:lnTo>
                  <a:lnTo>
                    <a:pt x="393" y="63"/>
                  </a:lnTo>
                  <a:lnTo>
                    <a:pt x="394" y="60"/>
                  </a:lnTo>
                  <a:lnTo>
                    <a:pt x="394" y="56"/>
                  </a:lnTo>
                  <a:lnTo>
                    <a:pt x="394" y="53"/>
                  </a:lnTo>
                  <a:lnTo>
                    <a:pt x="394" y="49"/>
                  </a:lnTo>
                  <a:lnTo>
                    <a:pt x="394" y="45"/>
                  </a:lnTo>
                  <a:lnTo>
                    <a:pt x="394" y="42"/>
                  </a:lnTo>
                  <a:lnTo>
                    <a:pt x="393" y="38"/>
                  </a:lnTo>
                  <a:lnTo>
                    <a:pt x="393" y="35"/>
                  </a:lnTo>
                  <a:lnTo>
                    <a:pt x="393" y="32"/>
                  </a:lnTo>
                  <a:lnTo>
                    <a:pt x="393" y="29"/>
                  </a:lnTo>
                  <a:lnTo>
                    <a:pt x="392" y="25"/>
                  </a:lnTo>
                  <a:lnTo>
                    <a:pt x="391" y="22"/>
                  </a:lnTo>
                  <a:lnTo>
                    <a:pt x="391" y="18"/>
                  </a:lnTo>
                  <a:lnTo>
                    <a:pt x="390" y="16"/>
                  </a:lnTo>
                  <a:lnTo>
                    <a:pt x="387" y="11"/>
                  </a:lnTo>
                  <a:lnTo>
                    <a:pt x="386" y="8"/>
                  </a:lnTo>
                  <a:lnTo>
                    <a:pt x="384" y="4"/>
                  </a:lnTo>
                  <a:lnTo>
                    <a:pt x="381" y="3"/>
                  </a:lnTo>
                  <a:lnTo>
                    <a:pt x="379" y="2"/>
                  </a:lnTo>
                  <a:lnTo>
                    <a:pt x="377" y="2"/>
                  </a:lnTo>
                  <a:lnTo>
                    <a:pt x="373" y="0"/>
                  </a:lnTo>
                  <a:lnTo>
                    <a:pt x="371" y="2"/>
                  </a:lnTo>
                  <a:lnTo>
                    <a:pt x="367" y="3"/>
                  </a:lnTo>
                  <a:lnTo>
                    <a:pt x="364" y="5"/>
                  </a:lnTo>
                  <a:lnTo>
                    <a:pt x="360" y="8"/>
                  </a:lnTo>
                  <a:lnTo>
                    <a:pt x="356" y="11"/>
                  </a:lnTo>
                  <a:lnTo>
                    <a:pt x="352" y="15"/>
                  </a:lnTo>
                  <a:lnTo>
                    <a:pt x="348" y="19"/>
                  </a:lnTo>
                  <a:lnTo>
                    <a:pt x="343" y="23"/>
                  </a:lnTo>
                  <a:lnTo>
                    <a:pt x="340" y="28"/>
                  </a:lnTo>
                  <a:lnTo>
                    <a:pt x="335" y="32"/>
                  </a:lnTo>
                  <a:lnTo>
                    <a:pt x="330" y="38"/>
                  </a:lnTo>
                  <a:lnTo>
                    <a:pt x="328" y="42"/>
                  </a:lnTo>
                  <a:lnTo>
                    <a:pt x="326" y="44"/>
                  </a:lnTo>
                  <a:lnTo>
                    <a:pt x="322" y="48"/>
                  </a:lnTo>
                  <a:lnTo>
                    <a:pt x="321" y="50"/>
                  </a:lnTo>
                  <a:lnTo>
                    <a:pt x="318" y="54"/>
                  </a:lnTo>
                  <a:lnTo>
                    <a:pt x="316" y="56"/>
                  </a:lnTo>
                  <a:lnTo>
                    <a:pt x="314" y="60"/>
                  </a:lnTo>
                  <a:lnTo>
                    <a:pt x="311" y="63"/>
                  </a:lnTo>
                  <a:lnTo>
                    <a:pt x="308" y="67"/>
                  </a:lnTo>
                  <a:lnTo>
                    <a:pt x="305" y="70"/>
                  </a:lnTo>
                  <a:lnTo>
                    <a:pt x="303" y="73"/>
                  </a:lnTo>
                  <a:lnTo>
                    <a:pt x="300" y="76"/>
                  </a:lnTo>
                  <a:lnTo>
                    <a:pt x="297" y="80"/>
                  </a:lnTo>
                  <a:lnTo>
                    <a:pt x="295" y="83"/>
                  </a:lnTo>
                  <a:lnTo>
                    <a:pt x="292" y="86"/>
                  </a:lnTo>
                  <a:lnTo>
                    <a:pt x="289" y="91"/>
                  </a:lnTo>
                  <a:lnTo>
                    <a:pt x="286" y="93"/>
                  </a:lnTo>
                  <a:lnTo>
                    <a:pt x="284" y="97"/>
                  </a:lnTo>
                  <a:lnTo>
                    <a:pt x="281" y="100"/>
                  </a:lnTo>
                  <a:lnTo>
                    <a:pt x="278" y="104"/>
                  </a:lnTo>
                  <a:lnTo>
                    <a:pt x="275" y="106"/>
                  </a:lnTo>
                  <a:lnTo>
                    <a:pt x="272" y="110"/>
                  </a:lnTo>
                  <a:lnTo>
                    <a:pt x="270" y="113"/>
                  </a:lnTo>
                  <a:lnTo>
                    <a:pt x="268" y="117"/>
                  </a:lnTo>
                  <a:lnTo>
                    <a:pt x="264" y="119"/>
                  </a:lnTo>
                  <a:lnTo>
                    <a:pt x="260" y="123"/>
                  </a:lnTo>
                  <a:lnTo>
                    <a:pt x="258" y="125"/>
                  </a:lnTo>
                  <a:lnTo>
                    <a:pt x="254" y="129"/>
                  </a:lnTo>
                  <a:lnTo>
                    <a:pt x="251" y="131"/>
                  </a:lnTo>
                  <a:lnTo>
                    <a:pt x="249" y="134"/>
                  </a:lnTo>
                  <a:lnTo>
                    <a:pt x="245" y="138"/>
                  </a:lnTo>
                  <a:lnTo>
                    <a:pt x="243" y="140"/>
                  </a:lnTo>
                  <a:lnTo>
                    <a:pt x="239" y="144"/>
                  </a:lnTo>
                  <a:lnTo>
                    <a:pt x="235" y="146"/>
                  </a:lnTo>
                  <a:lnTo>
                    <a:pt x="232" y="150"/>
                  </a:lnTo>
                  <a:lnTo>
                    <a:pt x="230" y="152"/>
                  </a:lnTo>
                  <a:lnTo>
                    <a:pt x="226" y="155"/>
                  </a:lnTo>
                  <a:lnTo>
                    <a:pt x="222" y="158"/>
                  </a:lnTo>
                  <a:lnTo>
                    <a:pt x="220" y="162"/>
                  </a:lnTo>
                  <a:lnTo>
                    <a:pt x="217" y="164"/>
                  </a:lnTo>
                  <a:lnTo>
                    <a:pt x="213" y="168"/>
                  </a:lnTo>
                  <a:lnTo>
                    <a:pt x="209" y="170"/>
                  </a:lnTo>
                  <a:lnTo>
                    <a:pt x="206" y="172"/>
                  </a:lnTo>
                  <a:lnTo>
                    <a:pt x="202" y="175"/>
                  </a:lnTo>
                  <a:lnTo>
                    <a:pt x="200" y="178"/>
                  </a:lnTo>
                  <a:lnTo>
                    <a:pt x="196" y="181"/>
                  </a:lnTo>
                  <a:lnTo>
                    <a:pt x="193" y="183"/>
                  </a:lnTo>
                  <a:lnTo>
                    <a:pt x="190" y="187"/>
                  </a:lnTo>
                  <a:lnTo>
                    <a:pt x="187" y="189"/>
                  </a:lnTo>
                  <a:lnTo>
                    <a:pt x="183" y="191"/>
                  </a:lnTo>
                  <a:lnTo>
                    <a:pt x="181" y="194"/>
                  </a:lnTo>
                  <a:lnTo>
                    <a:pt x="177" y="197"/>
                  </a:lnTo>
                  <a:lnTo>
                    <a:pt x="174" y="199"/>
                  </a:lnTo>
                  <a:lnTo>
                    <a:pt x="171" y="202"/>
                  </a:lnTo>
                  <a:lnTo>
                    <a:pt x="168" y="204"/>
                  </a:lnTo>
                  <a:lnTo>
                    <a:pt x="166" y="207"/>
                  </a:lnTo>
                  <a:lnTo>
                    <a:pt x="163" y="208"/>
                  </a:lnTo>
                  <a:lnTo>
                    <a:pt x="160" y="212"/>
                  </a:lnTo>
                  <a:lnTo>
                    <a:pt x="157" y="213"/>
                  </a:lnTo>
                  <a:lnTo>
                    <a:pt x="154" y="215"/>
                  </a:lnTo>
                  <a:lnTo>
                    <a:pt x="148" y="219"/>
                  </a:lnTo>
                  <a:lnTo>
                    <a:pt x="144" y="223"/>
                  </a:lnTo>
                  <a:lnTo>
                    <a:pt x="139" y="227"/>
                  </a:lnTo>
                  <a:lnTo>
                    <a:pt x="135" y="231"/>
                  </a:lnTo>
                  <a:lnTo>
                    <a:pt x="130" y="233"/>
                  </a:lnTo>
                  <a:lnTo>
                    <a:pt x="126" y="236"/>
                  </a:lnTo>
                  <a:lnTo>
                    <a:pt x="123" y="239"/>
                  </a:lnTo>
                  <a:lnTo>
                    <a:pt x="120" y="241"/>
                  </a:lnTo>
                  <a:lnTo>
                    <a:pt x="117" y="242"/>
                  </a:lnTo>
                  <a:lnTo>
                    <a:pt x="115" y="245"/>
                  </a:lnTo>
                  <a:lnTo>
                    <a:pt x="112" y="247"/>
                  </a:lnTo>
                  <a:lnTo>
                    <a:pt x="111" y="248"/>
                  </a:lnTo>
                  <a:lnTo>
                    <a:pt x="0" y="309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1727" y="1382"/>
              <a:ext cx="88" cy="57"/>
            </a:xfrm>
            <a:custGeom>
              <a:avLst/>
              <a:gdLst>
                <a:gd name="T0" fmla="*/ 0 w 264"/>
                <a:gd name="T1" fmla="*/ 0 h 172"/>
                <a:gd name="T2" fmla="*/ 0 w 264"/>
                <a:gd name="T3" fmla="*/ 0 h 172"/>
                <a:gd name="T4" fmla="*/ 0 w 264"/>
                <a:gd name="T5" fmla="*/ 0 h 172"/>
                <a:gd name="T6" fmla="*/ 0 w 264"/>
                <a:gd name="T7" fmla="*/ 0 h 172"/>
                <a:gd name="T8" fmla="*/ 0 w 264"/>
                <a:gd name="T9" fmla="*/ 0 h 172"/>
                <a:gd name="T10" fmla="*/ 0 w 264"/>
                <a:gd name="T11" fmla="*/ 0 h 172"/>
                <a:gd name="T12" fmla="*/ 0 w 264"/>
                <a:gd name="T13" fmla="*/ 0 h 172"/>
                <a:gd name="T14" fmla="*/ 0 w 264"/>
                <a:gd name="T15" fmla="*/ 0 h 172"/>
                <a:gd name="T16" fmla="*/ 0 w 264"/>
                <a:gd name="T17" fmla="*/ 0 h 172"/>
                <a:gd name="T18" fmla="*/ 0 w 264"/>
                <a:gd name="T19" fmla="*/ 0 h 172"/>
                <a:gd name="T20" fmla="*/ 0 w 264"/>
                <a:gd name="T21" fmla="*/ 0 h 172"/>
                <a:gd name="T22" fmla="*/ 0 w 264"/>
                <a:gd name="T23" fmla="*/ 0 h 172"/>
                <a:gd name="T24" fmla="*/ 0 w 264"/>
                <a:gd name="T25" fmla="*/ 0 h 172"/>
                <a:gd name="T26" fmla="*/ 0 w 264"/>
                <a:gd name="T27" fmla="*/ 0 h 172"/>
                <a:gd name="T28" fmla="*/ 0 w 264"/>
                <a:gd name="T29" fmla="*/ 0 h 172"/>
                <a:gd name="T30" fmla="*/ 0 w 264"/>
                <a:gd name="T31" fmla="*/ 0 h 172"/>
                <a:gd name="T32" fmla="*/ 0 w 264"/>
                <a:gd name="T33" fmla="*/ 0 h 172"/>
                <a:gd name="T34" fmla="*/ 0 w 264"/>
                <a:gd name="T35" fmla="*/ 0 h 172"/>
                <a:gd name="T36" fmla="*/ 0 w 264"/>
                <a:gd name="T37" fmla="*/ 0 h 172"/>
                <a:gd name="T38" fmla="*/ 0 w 264"/>
                <a:gd name="T39" fmla="*/ 0 h 172"/>
                <a:gd name="T40" fmla="*/ 0 w 264"/>
                <a:gd name="T41" fmla="*/ 0 h 172"/>
                <a:gd name="T42" fmla="*/ 0 w 264"/>
                <a:gd name="T43" fmla="*/ 0 h 172"/>
                <a:gd name="T44" fmla="*/ 0 w 264"/>
                <a:gd name="T45" fmla="*/ 0 h 172"/>
                <a:gd name="T46" fmla="*/ 0 w 264"/>
                <a:gd name="T47" fmla="*/ 0 h 172"/>
                <a:gd name="T48" fmla="*/ 0 w 264"/>
                <a:gd name="T49" fmla="*/ 0 h 172"/>
                <a:gd name="T50" fmla="*/ 0 w 264"/>
                <a:gd name="T51" fmla="*/ 0 h 172"/>
                <a:gd name="T52" fmla="*/ 0 w 264"/>
                <a:gd name="T53" fmla="*/ 0 h 172"/>
                <a:gd name="T54" fmla="*/ 0 w 264"/>
                <a:gd name="T55" fmla="*/ 0 h 172"/>
                <a:gd name="T56" fmla="*/ 0 w 264"/>
                <a:gd name="T57" fmla="*/ 0 h 172"/>
                <a:gd name="T58" fmla="*/ 0 w 264"/>
                <a:gd name="T59" fmla="*/ 0 h 172"/>
                <a:gd name="T60" fmla="*/ 0 w 264"/>
                <a:gd name="T61" fmla="*/ 0 h 172"/>
                <a:gd name="T62" fmla="*/ 0 w 264"/>
                <a:gd name="T63" fmla="*/ 0 h 172"/>
                <a:gd name="T64" fmla="*/ 0 w 264"/>
                <a:gd name="T65" fmla="*/ 0 h 172"/>
                <a:gd name="T66" fmla="*/ 0 w 264"/>
                <a:gd name="T67" fmla="*/ 0 h 172"/>
                <a:gd name="T68" fmla="*/ 0 w 264"/>
                <a:gd name="T69" fmla="*/ 0 h 172"/>
                <a:gd name="T70" fmla="*/ 0 w 264"/>
                <a:gd name="T71" fmla="*/ 0 h 172"/>
                <a:gd name="T72" fmla="*/ 0 w 264"/>
                <a:gd name="T73" fmla="*/ 0 h 172"/>
                <a:gd name="T74" fmla="*/ 0 w 264"/>
                <a:gd name="T75" fmla="*/ 0 h 172"/>
                <a:gd name="T76" fmla="*/ 0 w 264"/>
                <a:gd name="T77" fmla="*/ 0 h 172"/>
                <a:gd name="T78" fmla="*/ 0 w 264"/>
                <a:gd name="T79" fmla="*/ 0 h 172"/>
                <a:gd name="T80" fmla="*/ 0 w 264"/>
                <a:gd name="T81" fmla="*/ 0 h 172"/>
                <a:gd name="T82" fmla="*/ 0 w 264"/>
                <a:gd name="T83" fmla="*/ 0 h 172"/>
                <a:gd name="T84" fmla="*/ 0 w 264"/>
                <a:gd name="T85" fmla="*/ 0 h 172"/>
                <a:gd name="T86" fmla="*/ 0 w 264"/>
                <a:gd name="T87" fmla="*/ 0 h 172"/>
                <a:gd name="T88" fmla="*/ 0 w 264"/>
                <a:gd name="T89" fmla="*/ 0 h 172"/>
                <a:gd name="T90" fmla="*/ 0 w 264"/>
                <a:gd name="T91" fmla="*/ 0 h 172"/>
                <a:gd name="T92" fmla="*/ 0 w 264"/>
                <a:gd name="T93" fmla="*/ 0 h 172"/>
                <a:gd name="T94" fmla="*/ 0 w 264"/>
                <a:gd name="T95" fmla="*/ 0 h 172"/>
                <a:gd name="T96" fmla="*/ 0 w 264"/>
                <a:gd name="T97" fmla="*/ 0 h 172"/>
                <a:gd name="T98" fmla="*/ 0 w 264"/>
                <a:gd name="T99" fmla="*/ 0 h 172"/>
                <a:gd name="T100" fmla="*/ 0 w 264"/>
                <a:gd name="T101" fmla="*/ 0 h 172"/>
                <a:gd name="T102" fmla="*/ 0 w 264"/>
                <a:gd name="T103" fmla="*/ 0 h 172"/>
                <a:gd name="T104" fmla="*/ 0 w 264"/>
                <a:gd name="T105" fmla="*/ 0 h 172"/>
                <a:gd name="T106" fmla="*/ 0 w 264"/>
                <a:gd name="T107" fmla="*/ 0 h 172"/>
                <a:gd name="T108" fmla="*/ 0 w 264"/>
                <a:gd name="T109" fmla="*/ 0 h 172"/>
                <a:gd name="T110" fmla="*/ 0 w 264"/>
                <a:gd name="T111" fmla="*/ 0 h 1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4"/>
                <a:gd name="T169" fmla="*/ 0 h 172"/>
                <a:gd name="T170" fmla="*/ 264 w 264"/>
                <a:gd name="T171" fmla="*/ 172 h 1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4" h="172">
                  <a:moveTo>
                    <a:pt x="235" y="1"/>
                  </a:moveTo>
                  <a:lnTo>
                    <a:pt x="233" y="0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6" y="1"/>
                  </a:lnTo>
                  <a:lnTo>
                    <a:pt x="223" y="1"/>
                  </a:lnTo>
                  <a:lnTo>
                    <a:pt x="219" y="2"/>
                  </a:lnTo>
                  <a:lnTo>
                    <a:pt x="216" y="2"/>
                  </a:lnTo>
                  <a:lnTo>
                    <a:pt x="211" y="4"/>
                  </a:lnTo>
                  <a:lnTo>
                    <a:pt x="206" y="4"/>
                  </a:lnTo>
                  <a:lnTo>
                    <a:pt x="201" y="7"/>
                  </a:lnTo>
                  <a:lnTo>
                    <a:pt x="195" y="8"/>
                  </a:lnTo>
                  <a:lnTo>
                    <a:pt x="191" y="10"/>
                  </a:lnTo>
                  <a:lnTo>
                    <a:pt x="187" y="11"/>
                  </a:lnTo>
                  <a:lnTo>
                    <a:pt x="184" y="13"/>
                  </a:lnTo>
                  <a:lnTo>
                    <a:pt x="181" y="14"/>
                  </a:lnTo>
                  <a:lnTo>
                    <a:pt x="178" y="15"/>
                  </a:lnTo>
                  <a:lnTo>
                    <a:pt x="174" y="16"/>
                  </a:lnTo>
                  <a:lnTo>
                    <a:pt x="172" y="17"/>
                  </a:lnTo>
                  <a:lnTo>
                    <a:pt x="168" y="18"/>
                  </a:lnTo>
                  <a:lnTo>
                    <a:pt x="165" y="21"/>
                  </a:lnTo>
                  <a:lnTo>
                    <a:pt x="161" y="22"/>
                  </a:lnTo>
                  <a:lnTo>
                    <a:pt x="157" y="23"/>
                  </a:lnTo>
                  <a:lnTo>
                    <a:pt x="153" y="24"/>
                  </a:lnTo>
                  <a:lnTo>
                    <a:pt x="150" y="27"/>
                  </a:lnTo>
                  <a:lnTo>
                    <a:pt x="146" y="28"/>
                  </a:lnTo>
                  <a:lnTo>
                    <a:pt x="142" y="30"/>
                  </a:lnTo>
                  <a:lnTo>
                    <a:pt x="138" y="33"/>
                  </a:lnTo>
                  <a:lnTo>
                    <a:pt x="135" y="34"/>
                  </a:lnTo>
                  <a:lnTo>
                    <a:pt x="131" y="36"/>
                  </a:lnTo>
                  <a:lnTo>
                    <a:pt x="128" y="39"/>
                  </a:lnTo>
                  <a:lnTo>
                    <a:pt x="123" y="40"/>
                  </a:lnTo>
                  <a:lnTo>
                    <a:pt x="120" y="43"/>
                  </a:lnTo>
                  <a:lnTo>
                    <a:pt x="115" y="45"/>
                  </a:lnTo>
                  <a:lnTo>
                    <a:pt x="111" y="48"/>
                  </a:lnTo>
                  <a:lnTo>
                    <a:pt x="108" y="49"/>
                  </a:lnTo>
                  <a:lnTo>
                    <a:pt x="104" y="53"/>
                  </a:lnTo>
                  <a:lnTo>
                    <a:pt x="99" y="55"/>
                  </a:lnTo>
                  <a:lnTo>
                    <a:pt x="95" y="58"/>
                  </a:lnTo>
                  <a:lnTo>
                    <a:pt x="90" y="60"/>
                  </a:lnTo>
                  <a:lnTo>
                    <a:pt x="86" y="64"/>
                  </a:lnTo>
                  <a:lnTo>
                    <a:pt x="83" y="66"/>
                  </a:lnTo>
                  <a:lnTo>
                    <a:pt x="78" y="69"/>
                  </a:lnTo>
                  <a:lnTo>
                    <a:pt x="74" y="73"/>
                  </a:lnTo>
                  <a:lnTo>
                    <a:pt x="70" y="75"/>
                  </a:lnTo>
                  <a:lnTo>
                    <a:pt x="66" y="79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4" y="88"/>
                  </a:lnTo>
                  <a:lnTo>
                    <a:pt x="50" y="92"/>
                  </a:lnTo>
                  <a:lnTo>
                    <a:pt x="46" y="96"/>
                  </a:lnTo>
                  <a:lnTo>
                    <a:pt x="41" y="99"/>
                  </a:lnTo>
                  <a:lnTo>
                    <a:pt x="38" y="104"/>
                  </a:lnTo>
                  <a:lnTo>
                    <a:pt x="33" y="106"/>
                  </a:lnTo>
                  <a:lnTo>
                    <a:pt x="29" y="110"/>
                  </a:lnTo>
                  <a:lnTo>
                    <a:pt x="26" y="113"/>
                  </a:lnTo>
                  <a:lnTo>
                    <a:pt x="22" y="117"/>
                  </a:lnTo>
                  <a:lnTo>
                    <a:pt x="19" y="119"/>
                  </a:lnTo>
                  <a:lnTo>
                    <a:pt x="16" y="123"/>
                  </a:lnTo>
                  <a:lnTo>
                    <a:pt x="13" y="126"/>
                  </a:lnTo>
                  <a:lnTo>
                    <a:pt x="12" y="129"/>
                  </a:lnTo>
                  <a:lnTo>
                    <a:pt x="7" y="134"/>
                  </a:lnTo>
                  <a:lnTo>
                    <a:pt x="5" y="139"/>
                  </a:lnTo>
                  <a:lnTo>
                    <a:pt x="2" y="143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2" y="161"/>
                  </a:lnTo>
                  <a:lnTo>
                    <a:pt x="3" y="163"/>
                  </a:lnTo>
                  <a:lnTo>
                    <a:pt x="7" y="166"/>
                  </a:lnTo>
                  <a:lnTo>
                    <a:pt x="9" y="167"/>
                  </a:lnTo>
                  <a:lnTo>
                    <a:pt x="13" y="169"/>
                  </a:lnTo>
                  <a:lnTo>
                    <a:pt x="16" y="169"/>
                  </a:lnTo>
                  <a:lnTo>
                    <a:pt x="21" y="170"/>
                  </a:lnTo>
                  <a:lnTo>
                    <a:pt x="26" y="170"/>
                  </a:lnTo>
                  <a:lnTo>
                    <a:pt x="31" y="172"/>
                  </a:lnTo>
                  <a:lnTo>
                    <a:pt x="35" y="170"/>
                  </a:lnTo>
                  <a:lnTo>
                    <a:pt x="41" y="170"/>
                  </a:lnTo>
                  <a:lnTo>
                    <a:pt x="44" y="170"/>
                  </a:lnTo>
                  <a:lnTo>
                    <a:pt x="47" y="170"/>
                  </a:lnTo>
                  <a:lnTo>
                    <a:pt x="51" y="170"/>
                  </a:lnTo>
                  <a:lnTo>
                    <a:pt x="53" y="170"/>
                  </a:lnTo>
                  <a:lnTo>
                    <a:pt x="57" y="170"/>
                  </a:lnTo>
                  <a:lnTo>
                    <a:pt x="59" y="170"/>
                  </a:lnTo>
                  <a:lnTo>
                    <a:pt x="63" y="169"/>
                  </a:lnTo>
                  <a:lnTo>
                    <a:pt x="65" y="169"/>
                  </a:lnTo>
                  <a:lnTo>
                    <a:pt x="69" y="169"/>
                  </a:lnTo>
                  <a:lnTo>
                    <a:pt x="72" y="169"/>
                  </a:lnTo>
                  <a:lnTo>
                    <a:pt x="76" y="168"/>
                  </a:lnTo>
                  <a:lnTo>
                    <a:pt x="78" y="168"/>
                  </a:lnTo>
                  <a:lnTo>
                    <a:pt x="82" y="167"/>
                  </a:lnTo>
                  <a:lnTo>
                    <a:pt x="84" y="167"/>
                  </a:lnTo>
                  <a:lnTo>
                    <a:pt x="88" y="166"/>
                  </a:lnTo>
                  <a:lnTo>
                    <a:pt x="91" y="166"/>
                  </a:lnTo>
                  <a:lnTo>
                    <a:pt x="95" y="166"/>
                  </a:lnTo>
                  <a:lnTo>
                    <a:pt x="97" y="164"/>
                  </a:lnTo>
                  <a:lnTo>
                    <a:pt x="101" y="164"/>
                  </a:lnTo>
                  <a:lnTo>
                    <a:pt x="104" y="164"/>
                  </a:lnTo>
                  <a:lnTo>
                    <a:pt x="106" y="163"/>
                  </a:lnTo>
                  <a:lnTo>
                    <a:pt x="109" y="162"/>
                  </a:lnTo>
                  <a:lnTo>
                    <a:pt x="112" y="161"/>
                  </a:lnTo>
                  <a:lnTo>
                    <a:pt x="115" y="161"/>
                  </a:lnTo>
                  <a:lnTo>
                    <a:pt x="118" y="160"/>
                  </a:lnTo>
                  <a:lnTo>
                    <a:pt x="122" y="160"/>
                  </a:lnTo>
                  <a:lnTo>
                    <a:pt x="124" y="158"/>
                  </a:lnTo>
                  <a:lnTo>
                    <a:pt x="128" y="158"/>
                  </a:lnTo>
                  <a:lnTo>
                    <a:pt x="130" y="157"/>
                  </a:lnTo>
                  <a:lnTo>
                    <a:pt x="134" y="156"/>
                  </a:lnTo>
                  <a:lnTo>
                    <a:pt x="137" y="155"/>
                  </a:lnTo>
                  <a:lnTo>
                    <a:pt x="140" y="155"/>
                  </a:lnTo>
                  <a:lnTo>
                    <a:pt x="142" y="154"/>
                  </a:lnTo>
                  <a:lnTo>
                    <a:pt x="146" y="153"/>
                  </a:lnTo>
                  <a:lnTo>
                    <a:pt x="149" y="151"/>
                  </a:lnTo>
                  <a:lnTo>
                    <a:pt x="153" y="150"/>
                  </a:lnTo>
                  <a:lnTo>
                    <a:pt x="155" y="149"/>
                  </a:lnTo>
                  <a:lnTo>
                    <a:pt x="157" y="148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7" y="144"/>
                  </a:lnTo>
                  <a:lnTo>
                    <a:pt x="169" y="143"/>
                  </a:lnTo>
                  <a:lnTo>
                    <a:pt x="173" y="142"/>
                  </a:lnTo>
                  <a:lnTo>
                    <a:pt x="176" y="142"/>
                  </a:lnTo>
                  <a:lnTo>
                    <a:pt x="181" y="138"/>
                  </a:lnTo>
                  <a:lnTo>
                    <a:pt x="187" y="136"/>
                  </a:lnTo>
                  <a:lnTo>
                    <a:pt x="189" y="135"/>
                  </a:lnTo>
                  <a:lnTo>
                    <a:pt x="193" y="134"/>
                  </a:lnTo>
                  <a:lnTo>
                    <a:pt x="195" y="131"/>
                  </a:lnTo>
                  <a:lnTo>
                    <a:pt x="199" y="131"/>
                  </a:lnTo>
                  <a:lnTo>
                    <a:pt x="204" y="126"/>
                  </a:lnTo>
                  <a:lnTo>
                    <a:pt x="208" y="124"/>
                  </a:lnTo>
                  <a:lnTo>
                    <a:pt x="213" y="121"/>
                  </a:lnTo>
                  <a:lnTo>
                    <a:pt x="219" y="117"/>
                  </a:lnTo>
                  <a:lnTo>
                    <a:pt x="223" y="112"/>
                  </a:lnTo>
                  <a:lnTo>
                    <a:pt x="227" y="109"/>
                  </a:lnTo>
                  <a:lnTo>
                    <a:pt x="232" y="105"/>
                  </a:lnTo>
                  <a:lnTo>
                    <a:pt x="237" y="102"/>
                  </a:lnTo>
                  <a:lnTo>
                    <a:pt x="240" y="97"/>
                  </a:lnTo>
                  <a:lnTo>
                    <a:pt x="244" y="92"/>
                  </a:lnTo>
                  <a:lnTo>
                    <a:pt x="248" y="87"/>
                  </a:lnTo>
                  <a:lnTo>
                    <a:pt x="250" y="83"/>
                  </a:lnTo>
                  <a:lnTo>
                    <a:pt x="253" y="78"/>
                  </a:lnTo>
                  <a:lnTo>
                    <a:pt x="256" y="73"/>
                  </a:lnTo>
                  <a:lnTo>
                    <a:pt x="258" y="67"/>
                  </a:lnTo>
                  <a:lnTo>
                    <a:pt x="261" y="62"/>
                  </a:lnTo>
                  <a:lnTo>
                    <a:pt x="261" y="59"/>
                  </a:lnTo>
                  <a:lnTo>
                    <a:pt x="262" y="55"/>
                  </a:lnTo>
                  <a:lnTo>
                    <a:pt x="262" y="53"/>
                  </a:lnTo>
                  <a:lnTo>
                    <a:pt x="263" y="51"/>
                  </a:lnTo>
                  <a:lnTo>
                    <a:pt x="263" y="46"/>
                  </a:lnTo>
                  <a:lnTo>
                    <a:pt x="264" y="41"/>
                  </a:lnTo>
                  <a:lnTo>
                    <a:pt x="264" y="36"/>
                  </a:lnTo>
                  <a:lnTo>
                    <a:pt x="264" y="33"/>
                  </a:lnTo>
                  <a:lnTo>
                    <a:pt x="264" y="29"/>
                  </a:lnTo>
                  <a:lnTo>
                    <a:pt x="264" y="26"/>
                  </a:lnTo>
                  <a:lnTo>
                    <a:pt x="263" y="23"/>
                  </a:lnTo>
                  <a:lnTo>
                    <a:pt x="262" y="20"/>
                  </a:lnTo>
                  <a:lnTo>
                    <a:pt x="261" y="17"/>
                  </a:lnTo>
                  <a:lnTo>
                    <a:pt x="259" y="15"/>
                  </a:lnTo>
                  <a:lnTo>
                    <a:pt x="257" y="10"/>
                  </a:lnTo>
                  <a:lnTo>
                    <a:pt x="255" y="8"/>
                  </a:lnTo>
                  <a:lnTo>
                    <a:pt x="251" y="4"/>
                  </a:lnTo>
                  <a:lnTo>
                    <a:pt x="248" y="3"/>
                  </a:lnTo>
                  <a:lnTo>
                    <a:pt x="244" y="2"/>
                  </a:lnTo>
                  <a:lnTo>
                    <a:pt x="242" y="1"/>
                  </a:lnTo>
                  <a:lnTo>
                    <a:pt x="237" y="1"/>
                  </a:lnTo>
                  <a:lnTo>
                    <a:pt x="235" y="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1622" y="1523"/>
              <a:ext cx="52" cy="100"/>
            </a:xfrm>
            <a:custGeom>
              <a:avLst/>
              <a:gdLst>
                <a:gd name="T0" fmla="*/ 0 w 158"/>
                <a:gd name="T1" fmla="*/ 0 h 300"/>
                <a:gd name="T2" fmla="*/ 0 w 158"/>
                <a:gd name="T3" fmla="*/ 0 h 300"/>
                <a:gd name="T4" fmla="*/ 0 w 158"/>
                <a:gd name="T5" fmla="*/ 0 h 300"/>
                <a:gd name="T6" fmla="*/ 0 w 158"/>
                <a:gd name="T7" fmla="*/ 0 h 300"/>
                <a:gd name="T8" fmla="*/ 0 w 158"/>
                <a:gd name="T9" fmla="*/ 0 h 300"/>
                <a:gd name="T10" fmla="*/ 0 w 158"/>
                <a:gd name="T11" fmla="*/ 0 h 300"/>
                <a:gd name="T12" fmla="*/ 0 w 158"/>
                <a:gd name="T13" fmla="*/ 0 h 300"/>
                <a:gd name="T14" fmla="*/ 0 w 158"/>
                <a:gd name="T15" fmla="*/ 0 h 300"/>
                <a:gd name="T16" fmla="*/ 0 w 158"/>
                <a:gd name="T17" fmla="*/ 0 h 300"/>
                <a:gd name="T18" fmla="*/ 0 w 158"/>
                <a:gd name="T19" fmla="*/ 0 h 300"/>
                <a:gd name="T20" fmla="*/ 0 w 158"/>
                <a:gd name="T21" fmla="*/ 0 h 300"/>
                <a:gd name="T22" fmla="*/ 0 w 158"/>
                <a:gd name="T23" fmla="*/ 0 h 300"/>
                <a:gd name="T24" fmla="*/ 0 w 158"/>
                <a:gd name="T25" fmla="*/ 0 h 300"/>
                <a:gd name="T26" fmla="*/ 0 w 158"/>
                <a:gd name="T27" fmla="*/ 0 h 300"/>
                <a:gd name="T28" fmla="*/ 0 w 158"/>
                <a:gd name="T29" fmla="*/ 0 h 300"/>
                <a:gd name="T30" fmla="*/ 0 w 158"/>
                <a:gd name="T31" fmla="*/ 0 h 300"/>
                <a:gd name="T32" fmla="*/ 0 w 158"/>
                <a:gd name="T33" fmla="*/ 0 h 300"/>
                <a:gd name="T34" fmla="*/ 0 w 158"/>
                <a:gd name="T35" fmla="*/ 0 h 300"/>
                <a:gd name="T36" fmla="*/ 0 w 158"/>
                <a:gd name="T37" fmla="*/ 0 h 300"/>
                <a:gd name="T38" fmla="*/ 0 w 158"/>
                <a:gd name="T39" fmla="*/ 0 h 300"/>
                <a:gd name="T40" fmla="*/ 0 w 158"/>
                <a:gd name="T41" fmla="*/ 0 h 300"/>
                <a:gd name="T42" fmla="*/ 0 w 158"/>
                <a:gd name="T43" fmla="*/ 0 h 300"/>
                <a:gd name="T44" fmla="*/ 0 w 158"/>
                <a:gd name="T45" fmla="*/ 0 h 300"/>
                <a:gd name="T46" fmla="*/ 0 w 158"/>
                <a:gd name="T47" fmla="*/ 0 h 300"/>
                <a:gd name="T48" fmla="*/ 0 w 158"/>
                <a:gd name="T49" fmla="*/ 0 h 300"/>
                <a:gd name="T50" fmla="*/ 0 w 158"/>
                <a:gd name="T51" fmla="*/ 0 h 300"/>
                <a:gd name="T52" fmla="*/ 0 w 158"/>
                <a:gd name="T53" fmla="*/ 0 h 300"/>
                <a:gd name="T54" fmla="*/ 0 w 158"/>
                <a:gd name="T55" fmla="*/ 0 h 300"/>
                <a:gd name="T56" fmla="*/ 0 w 158"/>
                <a:gd name="T57" fmla="*/ 0 h 300"/>
                <a:gd name="T58" fmla="*/ 0 w 158"/>
                <a:gd name="T59" fmla="*/ 0 h 300"/>
                <a:gd name="T60" fmla="*/ 0 w 158"/>
                <a:gd name="T61" fmla="*/ 0 h 300"/>
                <a:gd name="T62" fmla="*/ 0 w 158"/>
                <a:gd name="T63" fmla="*/ 0 h 300"/>
                <a:gd name="T64" fmla="*/ 0 w 158"/>
                <a:gd name="T65" fmla="*/ 0 h 300"/>
                <a:gd name="T66" fmla="*/ 0 w 158"/>
                <a:gd name="T67" fmla="*/ 0 h 300"/>
                <a:gd name="T68" fmla="*/ 0 w 158"/>
                <a:gd name="T69" fmla="*/ 0 h 300"/>
                <a:gd name="T70" fmla="*/ 0 w 158"/>
                <a:gd name="T71" fmla="*/ 0 h 300"/>
                <a:gd name="T72" fmla="*/ 0 w 158"/>
                <a:gd name="T73" fmla="*/ 0 h 300"/>
                <a:gd name="T74" fmla="*/ 0 w 158"/>
                <a:gd name="T75" fmla="*/ 0 h 300"/>
                <a:gd name="T76" fmla="*/ 0 w 158"/>
                <a:gd name="T77" fmla="*/ 0 h 300"/>
                <a:gd name="T78" fmla="*/ 0 w 158"/>
                <a:gd name="T79" fmla="*/ 0 h 300"/>
                <a:gd name="T80" fmla="*/ 0 w 158"/>
                <a:gd name="T81" fmla="*/ 0 h 300"/>
                <a:gd name="T82" fmla="*/ 0 w 158"/>
                <a:gd name="T83" fmla="*/ 0 h 300"/>
                <a:gd name="T84" fmla="*/ 0 w 158"/>
                <a:gd name="T85" fmla="*/ 0 h 300"/>
                <a:gd name="T86" fmla="*/ 0 w 158"/>
                <a:gd name="T87" fmla="*/ 0 h 300"/>
                <a:gd name="T88" fmla="*/ 0 w 158"/>
                <a:gd name="T89" fmla="*/ 0 h 300"/>
                <a:gd name="T90" fmla="*/ 0 w 158"/>
                <a:gd name="T91" fmla="*/ 0 h 300"/>
                <a:gd name="T92" fmla="*/ 0 w 158"/>
                <a:gd name="T93" fmla="*/ 0 h 3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8"/>
                <a:gd name="T142" fmla="*/ 0 h 300"/>
                <a:gd name="T143" fmla="*/ 158 w 158"/>
                <a:gd name="T144" fmla="*/ 300 h 30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8" h="300">
                  <a:moveTo>
                    <a:pt x="85" y="51"/>
                  </a:moveTo>
                  <a:lnTo>
                    <a:pt x="85" y="50"/>
                  </a:lnTo>
                  <a:lnTo>
                    <a:pt x="86" y="48"/>
                  </a:lnTo>
                  <a:lnTo>
                    <a:pt x="88" y="44"/>
                  </a:lnTo>
                  <a:lnTo>
                    <a:pt x="92" y="41"/>
                  </a:lnTo>
                  <a:lnTo>
                    <a:pt x="94" y="37"/>
                  </a:lnTo>
                  <a:lnTo>
                    <a:pt x="96" y="35"/>
                  </a:lnTo>
                  <a:lnTo>
                    <a:pt x="98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6" y="23"/>
                  </a:lnTo>
                  <a:lnTo>
                    <a:pt x="109" y="20"/>
                  </a:lnTo>
                  <a:lnTo>
                    <a:pt x="112" y="17"/>
                  </a:lnTo>
                  <a:lnTo>
                    <a:pt x="115" y="14"/>
                  </a:lnTo>
                  <a:lnTo>
                    <a:pt x="118" y="11"/>
                  </a:lnTo>
                  <a:lnTo>
                    <a:pt x="120" y="8"/>
                  </a:lnTo>
                  <a:lnTo>
                    <a:pt x="124" y="6"/>
                  </a:lnTo>
                  <a:lnTo>
                    <a:pt x="126" y="5"/>
                  </a:lnTo>
                  <a:lnTo>
                    <a:pt x="130" y="3"/>
                  </a:lnTo>
                  <a:lnTo>
                    <a:pt x="132" y="1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5" y="0"/>
                  </a:lnTo>
                  <a:lnTo>
                    <a:pt x="147" y="1"/>
                  </a:lnTo>
                  <a:lnTo>
                    <a:pt x="150" y="4"/>
                  </a:lnTo>
                  <a:lnTo>
                    <a:pt x="152" y="6"/>
                  </a:lnTo>
                  <a:lnTo>
                    <a:pt x="155" y="10"/>
                  </a:lnTo>
                  <a:lnTo>
                    <a:pt x="156" y="13"/>
                  </a:lnTo>
                  <a:lnTo>
                    <a:pt x="157" y="17"/>
                  </a:lnTo>
                  <a:lnTo>
                    <a:pt x="157" y="20"/>
                  </a:lnTo>
                  <a:lnTo>
                    <a:pt x="158" y="25"/>
                  </a:lnTo>
                  <a:lnTo>
                    <a:pt x="158" y="30"/>
                  </a:lnTo>
                  <a:lnTo>
                    <a:pt x="158" y="35"/>
                  </a:lnTo>
                  <a:lnTo>
                    <a:pt x="158" y="37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6"/>
                  </a:lnTo>
                  <a:lnTo>
                    <a:pt x="157" y="49"/>
                  </a:lnTo>
                  <a:lnTo>
                    <a:pt x="157" y="51"/>
                  </a:lnTo>
                  <a:lnTo>
                    <a:pt x="156" y="55"/>
                  </a:lnTo>
                  <a:lnTo>
                    <a:pt x="156" y="58"/>
                  </a:lnTo>
                  <a:lnTo>
                    <a:pt x="155" y="61"/>
                  </a:lnTo>
                  <a:lnTo>
                    <a:pt x="155" y="64"/>
                  </a:lnTo>
                  <a:lnTo>
                    <a:pt x="153" y="68"/>
                  </a:lnTo>
                  <a:lnTo>
                    <a:pt x="153" y="70"/>
                  </a:lnTo>
                  <a:lnTo>
                    <a:pt x="152" y="74"/>
                  </a:lnTo>
                  <a:lnTo>
                    <a:pt x="151" y="77"/>
                  </a:lnTo>
                  <a:lnTo>
                    <a:pt x="150" y="80"/>
                  </a:lnTo>
                  <a:lnTo>
                    <a:pt x="150" y="83"/>
                  </a:lnTo>
                  <a:lnTo>
                    <a:pt x="149" y="87"/>
                  </a:lnTo>
                  <a:lnTo>
                    <a:pt x="149" y="89"/>
                  </a:lnTo>
                  <a:lnTo>
                    <a:pt x="147" y="93"/>
                  </a:lnTo>
                  <a:lnTo>
                    <a:pt x="146" y="96"/>
                  </a:lnTo>
                  <a:lnTo>
                    <a:pt x="145" y="99"/>
                  </a:lnTo>
                  <a:lnTo>
                    <a:pt x="144" y="102"/>
                  </a:lnTo>
                  <a:lnTo>
                    <a:pt x="143" y="106"/>
                  </a:lnTo>
                  <a:lnTo>
                    <a:pt x="143" y="108"/>
                  </a:lnTo>
                  <a:lnTo>
                    <a:pt x="141" y="112"/>
                  </a:lnTo>
                  <a:lnTo>
                    <a:pt x="140" y="115"/>
                  </a:lnTo>
                  <a:lnTo>
                    <a:pt x="140" y="119"/>
                  </a:lnTo>
                  <a:lnTo>
                    <a:pt x="139" y="121"/>
                  </a:lnTo>
                  <a:lnTo>
                    <a:pt x="138" y="124"/>
                  </a:lnTo>
                  <a:lnTo>
                    <a:pt x="137" y="127"/>
                  </a:lnTo>
                  <a:lnTo>
                    <a:pt x="136" y="131"/>
                  </a:lnTo>
                  <a:lnTo>
                    <a:pt x="136" y="133"/>
                  </a:lnTo>
                  <a:lnTo>
                    <a:pt x="134" y="137"/>
                  </a:lnTo>
                  <a:lnTo>
                    <a:pt x="134" y="139"/>
                  </a:lnTo>
                  <a:lnTo>
                    <a:pt x="133" y="143"/>
                  </a:lnTo>
                  <a:lnTo>
                    <a:pt x="133" y="145"/>
                  </a:lnTo>
                  <a:lnTo>
                    <a:pt x="131" y="150"/>
                  </a:lnTo>
                  <a:lnTo>
                    <a:pt x="130" y="156"/>
                  </a:lnTo>
                  <a:lnTo>
                    <a:pt x="130" y="159"/>
                  </a:lnTo>
                  <a:lnTo>
                    <a:pt x="128" y="164"/>
                  </a:lnTo>
                  <a:lnTo>
                    <a:pt x="128" y="167"/>
                  </a:lnTo>
                  <a:lnTo>
                    <a:pt x="128" y="172"/>
                  </a:lnTo>
                  <a:lnTo>
                    <a:pt x="128" y="176"/>
                  </a:lnTo>
                  <a:lnTo>
                    <a:pt x="130" y="179"/>
                  </a:lnTo>
                  <a:lnTo>
                    <a:pt x="130" y="182"/>
                  </a:lnTo>
                  <a:lnTo>
                    <a:pt x="130" y="184"/>
                  </a:lnTo>
                  <a:lnTo>
                    <a:pt x="130" y="188"/>
                  </a:lnTo>
                  <a:lnTo>
                    <a:pt x="131" y="191"/>
                  </a:lnTo>
                  <a:lnTo>
                    <a:pt x="131" y="196"/>
                  </a:lnTo>
                  <a:lnTo>
                    <a:pt x="131" y="199"/>
                  </a:lnTo>
                  <a:lnTo>
                    <a:pt x="131" y="204"/>
                  </a:lnTo>
                  <a:lnTo>
                    <a:pt x="132" y="209"/>
                  </a:lnTo>
                  <a:lnTo>
                    <a:pt x="131" y="214"/>
                  </a:lnTo>
                  <a:lnTo>
                    <a:pt x="131" y="218"/>
                  </a:lnTo>
                  <a:lnTo>
                    <a:pt x="131" y="223"/>
                  </a:lnTo>
                  <a:lnTo>
                    <a:pt x="131" y="229"/>
                  </a:lnTo>
                  <a:lnTo>
                    <a:pt x="130" y="234"/>
                  </a:lnTo>
                  <a:lnTo>
                    <a:pt x="130" y="239"/>
                  </a:lnTo>
                  <a:lnTo>
                    <a:pt x="130" y="245"/>
                  </a:lnTo>
                  <a:lnTo>
                    <a:pt x="128" y="249"/>
                  </a:lnTo>
                  <a:lnTo>
                    <a:pt x="127" y="254"/>
                  </a:lnTo>
                  <a:lnTo>
                    <a:pt x="126" y="259"/>
                  </a:lnTo>
                  <a:lnTo>
                    <a:pt x="125" y="264"/>
                  </a:lnTo>
                  <a:lnTo>
                    <a:pt x="123" y="268"/>
                  </a:lnTo>
                  <a:lnTo>
                    <a:pt x="120" y="272"/>
                  </a:lnTo>
                  <a:lnTo>
                    <a:pt x="118" y="277"/>
                  </a:lnTo>
                  <a:lnTo>
                    <a:pt x="115" y="280"/>
                  </a:lnTo>
                  <a:lnTo>
                    <a:pt x="113" y="285"/>
                  </a:lnTo>
                  <a:lnTo>
                    <a:pt x="111" y="287"/>
                  </a:lnTo>
                  <a:lnTo>
                    <a:pt x="107" y="290"/>
                  </a:lnTo>
                  <a:lnTo>
                    <a:pt x="104" y="293"/>
                  </a:lnTo>
                  <a:lnTo>
                    <a:pt x="100" y="296"/>
                  </a:lnTo>
                  <a:lnTo>
                    <a:pt x="95" y="297"/>
                  </a:lnTo>
                  <a:lnTo>
                    <a:pt x="90" y="299"/>
                  </a:lnTo>
                  <a:lnTo>
                    <a:pt x="86" y="299"/>
                  </a:lnTo>
                  <a:lnTo>
                    <a:pt x="81" y="300"/>
                  </a:lnTo>
                  <a:lnTo>
                    <a:pt x="75" y="300"/>
                  </a:lnTo>
                  <a:lnTo>
                    <a:pt x="70" y="299"/>
                  </a:lnTo>
                  <a:lnTo>
                    <a:pt x="66" y="298"/>
                  </a:lnTo>
                  <a:lnTo>
                    <a:pt x="61" y="297"/>
                  </a:lnTo>
                  <a:lnTo>
                    <a:pt x="56" y="294"/>
                  </a:lnTo>
                  <a:lnTo>
                    <a:pt x="51" y="291"/>
                  </a:lnTo>
                  <a:lnTo>
                    <a:pt x="48" y="288"/>
                  </a:lnTo>
                  <a:lnTo>
                    <a:pt x="43" y="285"/>
                  </a:lnTo>
                  <a:lnTo>
                    <a:pt x="40" y="280"/>
                  </a:lnTo>
                  <a:lnTo>
                    <a:pt x="36" y="277"/>
                  </a:lnTo>
                  <a:lnTo>
                    <a:pt x="32" y="272"/>
                  </a:lnTo>
                  <a:lnTo>
                    <a:pt x="30" y="268"/>
                  </a:lnTo>
                  <a:lnTo>
                    <a:pt x="26" y="264"/>
                  </a:lnTo>
                  <a:lnTo>
                    <a:pt x="24" y="259"/>
                  </a:lnTo>
                  <a:lnTo>
                    <a:pt x="22" y="254"/>
                  </a:lnTo>
                  <a:lnTo>
                    <a:pt x="19" y="249"/>
                  </a:lnTo>
                  <a:lnTo>
                    <a:pt x="16" y="243"/>
                  </a:lnTo>
                  <a:lnTo>
                    <a:pt x="13" y="239"/>
                  </a:lnTo>
                  <a:lnTo>
                    <a:pt x="12" y="234"/>
                  </a:lnTo>
                  <a:lnTo>
                    <a:pt x="10" y="229"/>
                  </a:lnTo>
                  <a:lnTo>
                    <a:pt x="9" y="224"/>
                  </a:lnTo>
                  <a:lnTo>
                    <a:pt x="8" y="220"/>
                  </a:lnTo>
                  <a:lnTo>
                    <a:pt x="5" y="215"/>
                  </a:lnTo>
                  <a:lnTo>
                    <a:pt x="5" y="211"/>
                  </a:lnTo>
                  <a:lnTo>
                    <a:pt x="4" y="208"/>
                  </a:lnTo>
                  <a:lnTo>
                    <a:pt x="3" y="204"/>
                  </a:lnTo>
                  <a:lnTo>
                    <a:pt x="2" y="202"/>
                  </a:lnTo>
                  <a:lnTo>
                    <a:pt x="2" y="199"/>
                  </a:lnTo>
                  <a:lnTo>
                    <a:pt x="0" y="196"/>
                  </a:lnTo>
                  <a:lnTo>
                    <a:pt x="85" y="5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1806" y="1431"/>
              <a:ext cx="26" cy="101"/>
            </a:xfrm>
            <a:custGeom>
              <a:avLst/>
              <a:gdLst>
                <a:gd name="T0" fmla="*/ 0 w 77"/>
                <a:gd name="T1" fmla="*/ 0 h 301"/>
                <a:gd name="T2" fmla="*/ 0 w 77"/>
                <a:gd name="T3" fmla="*/ 0 h 301"/>
                <a:gd name="T4" fmla="*/ 0 w 77"/>
                <a:gd name="T5" fmla="*/ 0 h 301"/>
                <a:gd name="T6" fmla="*/ 0 w 77"/>
                <a:gd name="T7" fmla="*/ 0 h 301"/>
                <a:gd name="T8" fmla="*/ 0 w 77"/>
                <a:gd name="T9" fmla="*/ 0 h 301"/>
                <a:gd name="T10" fmla="*/ 0 w 77"/>
                <a:gd name="T11" fmla="*/ 0 h 301"/>
                <a:gd name="T12" fmla="*/ 0 w 77"/>
                <a:gd name="T13" fmla="*/ 0 h 301"/>
                <a:gd name="T14" fmla="*/ 0 w 77"/>
                <a:gd name="T15" fmla="*/ 0 h 301"/>
                <a:gd name="T16" fmla="*/ 0 w 77"/>
                <a:gd name="T17" fmla="*/ 0 h 301"/>
                <a:gd name="T18" fmla="*/ 0 w 77"/>
                <a:gd name="T19" fmla="*/ 0 h 301"/>
                <a:gd name="T20" fmla="*/ 0 w 77"/>
                <a:gd name="T21" fmla="*/ 0 h 301"/>
                <a:gd name="T22" fmla="*/ 0 w 77"/>
                <a:gd name="T23" fmla="*/ 0 h 301"/>
                <a:gd name="T24" fmla="*/ 0 w 77"/>
                <a:gd name="T25" fmla="*/ 0 h 301"/>
                <a:gd name="T26" fmla="*/ 0 w 77"/>
                <a:gd name="T27" fmla="*/ 0 h 301"/>
                <a:gd name="T28" fmla="*/ 0 w 77"/>
                <a:gd name="T29" fmla="*/ 0 h 301"/>
                <a:gd name="T30" fmla="*/ 0 w 77"/>
                <a:gd name="T31" fmla="*/ 0 h 301"/>
                <a:gd name="T32" fmla="*/ 0 w 77"/>
                <a:gd name="T33" fmla="*/ 0 h 301"/>
                <a:gd name="T34" fmla="*/ 0 w 77"/>
                <a:gd name="T35" fmla="*/ 0 h 301"/>
                <a:gd name="T36" fmla="*/ 0 w 77"/>
                <a:gd name="T37" fmla="*/ 0 h 301"/>
                <a:gd name="T38" fmla="*/ 0 w 77"/>
                <a:gd name="T39" fmla="*/ 0 h 301"/>
                <a:gd name="T40" fmla="*/ 0 w 77"/>
                <a:gd name="T41" fmla="*/ 0 h 301"/>
                <a:gd name="T42" fmla="*/ 0 w 77"/>
                <a:gd name="T43" fmla="*/ 0 h 301"/>
                <a:gd name="T44" fmla="*/ 0 w 77"/>
                <a:gd name="T45" fmla="*/ 0 h 301"/>
                <a:gd name="T46" fmla="*/ 0 w 77"/>
                <a:gd name="T47" fmla="*/ 0 h 301"/>
                <a:gd name="T48" fmla="*/ 0 w 77"/>
                <a:gd name="T49" fmla="*/ 0 h 301"/>
                <a:gd name="T50" fmla="*/ 0 w 77"/>
                <a:gd name="T51" fmla="*/ 0 h 301"/>
                <a:gd name="T52" fmla="*/ 0 w 77"/>
                <a:gd name="T53" fmla="*/ 0 h 301"/>
                <a:gd name="T54" fmla="*/ 0 w 77"/>
                <a:gd name="T55" fmla="*/ 0 h 301"/>
                <a:gd name="T56" fmla="*/ 0 w 77"/>
                <a:gd name="T57" fmla="*/ 0 h 301"/>
                <a:gd name="T58" fmla="*/ 0 w 77"/>
                <a:gd name="T59" fmla="*/ 0 h 301"/>
                <a:gd name="T60" fmla="*/ 0 w 77"/>
                <a:gd name="T61" fmla="*/ 0 h 301"/>
                <a:gd name="T62" fmla="*/ 0 w 77"/>
                <a:gd name="T63" fmla="*/ 0 h 301"/>
                <a:gd name="T64" fmla="*/ 0 w 77"/>
                <a:gd name="T65" fmla="*/ 0 h 301"/>
                <a:gd name="T66" fmla="*/ 0 w 77"/>
                <a:gd name="T67" fmla="*/ 0 h 301"/>
                <a:gd name="T68" fmla="*/ 0 w 77"/>
                <a:gd name="T69" fmla="*/ 0 h 301"/>
                <a:gd name="T70" fmla="*/ 0 w 77"/>
                <a:gd name="T71" fmla="*/ 0 h 301"/>
                <a:gd name="T72" fmla="*/ 0 w 77"/>
                <a:gd name="T73" fmla="*/ 0 h 301"/>
                <a:gd name="T74" fmla="*/ 0 w 77"/>
                <a:gd name="T75" fmla="*/ 0 h 301"/>
                <a:gd name="T76" fmla="*/ 0 w 77"/>
                <a:gd name="T77" fmla="*/ 0 h 301"/>
                <a:gd name="T78" fmla="*/ 0 w 77"/>
                <a:gd name="T79" fmla="*/ 0 h 301"/>
                <a:gd name="T80" fmla="*/ 0 w 77"/>
                <a:gd name="T81" fmla="*/ 0 h 301"/>
                <a:gd name="T82" fmla="*/ 0 w 77"/>
                <a:gd name="T83" fmla="*/ 0 h 301"/>
                <a:gd name="T84" fmla="*/ 0 w 77"/>
                <a:gd name="T85" fmla="*/ 0 h 301"/>
                <a:gd name="T86" fmla="*/ 0 w 77"/>
                <a:gd name="T87" fmla="*/ 0 h 301"/>
                <a:gd name="T88" fmla="*/ 0 w 77"/>
                <a:gd name="T89" fmla="*/ 0 h 301"/>
                <a:gd name="T90" fmla="*/ 0 w 77"/>
                <a:gd name="T91" fmla="*/ 0 h 301"/>
                <a:gd name="T92" fmla="*/ 0 w 77"/>
                <a:gd name="T93" fmla="*/ 0 h 301"/>
                <a:gd name="T94" fmla="*/ 0 w 77"/>
                <a:gd name="T95" fmla="*/ 0 h 301"/>
                <a:gd name="T96" fmla="*/ 0 w 77"/>
                <a:gd name="T97" fmla="*/ 0 h 301"/>
                <a:gd name="T98" fmla="*/ 0 w 77"/>
                <a:gd name="T99" fmla="*/ 0 h 301"/>
                <a:gd name="T100" fmla="*/ 0 w 77"/>
                <a:gd name="T101" fmla="*/ 0 h 301"/>
                <a:gd name="T102" fmla="*/ 0 w 77"/>
                <a:gd name="T103" fmla="*/ 0 h 301"/>
                <a:gd name="T104" fmla="*/ 0 w 77"/>
                <a:gd name="T105" fmla="*/ 0 h 301"/>
                <a:gd name="T106" fmla="*/ 0 w 77"/>
                <a:gd name="T107" fmla="*/ 0 h 301"/>
                <a:gd name="T108" fmla="*/ 0 w 77"/>
                <a:gd name="T109" fmla="*/ 0 h 301"/>
                <a:gd name="T110" fmla="*/ 0 w 77"/>
                <a:gd name="T111" fmla="*/ 0 h 301"/>
                <a:gd name="T112" fmla="*/ 0 w 77"/>
                <a:gd name="T113" fmla="*/ 0 h 301"/>
                <a:gd name="T114" fmla="*/ 0 w 77"/>
                <a:gd name="T115" fmla="*/ 0 h 301"/>
                <a:gd name="T116" fmla="*/ 0 w 77"/>
                <a:gd name="T117" fmla="*/ 0 h 301"/>
                <a:gd name="T118" fmla="*/ 0 w 77"/>
                <a:gd name="T119" fmla="*/ 0 h 3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"/>
                <a:gd name="T181" fmla="*/ 0 h 301"/>
                <a:gd name="T182" fmla="*/ 77 w 77"/>
                <a:gd name="T183" fmla="*/ 301 h 3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" h="301">
                  <a:moveTo>
                    <a:pt x="77" y="10"/>
                  </a:moveTo>
                  <a:lnTo>
                    <a:pt x="75" y="14"/>
                  </a:lnTo>
                  <a:lnTo>
                    <a:pt x="75" y="18"/>
                  </a:lnTo>
                  <a:lnTo>
                    <a:pt x="74" y="20"/>
                  </a:lnTo>
                  <a:lnTo>
                    <a:pt x="74" y="24"/>
                  </a:lnTo>
                  <a:lnTo>
                    <a:pt x="72" y="27"/>
                  </a:lnTo>
                  <a:lnTo>
                    <a:pt x="71" y="31"/>
                  </a:lnTo>
                  <a:lnTo>
                    <a:pt x="70" y="33"/>
                  </a:lnTo>
                  <a:lnTo>
                    <a:pt x="70" y="38"/>
                  </a:lnTo>
                  <a:lnTo>
                    <a:pt x="69" y="40"/>
                  </a:lnTo>
                  <a:lnTo>
                    <a:pt x="69" y="44"/>
                  </a:lnTo>
                  <a:lnTo>
                    <a:pt x="68" y="46"/>
                  </a:lnTo>
                  <a:lnTo>
                    <a:pt x="68" y="50"/>
                  </a:lnTo>
                  <a:lnTo>
                    <a:pt x="66" y="53"/>
                  </a:lnTo>
                  <a:lnTo>
                    <a:pt x="66" y="57"/>
                  </a:lnTo>
                  <a:lnTo>
                    <a:pt x="65" y="59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4" y="67"/>
                  </a:lnTo>
                  <a:lnTo>
                    <a:pt x="64" y="71"/>
                  </a:lnTo>
                  <a:lnTo>
                    <a:pt x="64" y="75"/>
                  </a:lnTo>
                  <a:lnTo>
                    <a:pt x="64" y="77"/>
                  </a:lnTo>
                  <a:lnTo>
                    <a:pt x="63" y="79"/>
                  </a:lnTo>
                  <a:lnTo>
                    <a:pt x="63" y="83"/>
                  </a:lnTo>
                  <a:lnTo>
                    <a:pt x="63" y="86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95"/>
                  </a:lnTo>
                  <a:lnTo>
                    <a:pt x="62" y="97"/>
                  </a:lnTo>
                  <a:lnTo>
                    <a:pt x="61" y="101"/>
                  </a:lnTo>
                  <a:lnTo>
                    <a:pt x="61" y="103"/>
                  </a:lnTo>
                  <a:lnTo>
                    <a:pt x="61" y="105"/>
                  </a:lnTo>
                  <a:lnTo>
                    <a:pt x="61" y="109"/>
                  </a:lnTo>
                  <a:lnTo>
                    <a:pt x="59" y="115"/>
                  </a:lnTo>
                  <a:lnTo>
                    <a:pt x="59" y="121"/>
                  </a:lnTo>
                  <a:lnTo>
                    <a:pt x="59" y="123"/>
                  </a:lnTo>
                  <a:lnTo>
                    <a:pt x="59" y="126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37"/>
                  </a:lnTo>
                  <a:lnTo>
                    <a:pt x="57" y="143"/>
                  </a:lnTo>
                  <a:lnTo>
                    <a:pt x="57" y="146"/>
                  </a:lnTo>
                  <a:lnTo>
                    <a:pt x="57" y="149"/>
                  </a:lnTo>
                  <a:lnTo>
                    <a:pt x="56" y="153"/>
                  </a:lnTo>
                  <a:lnTo>
                    <a:pt x="56" y="155"/>
                  </a:lnTo>
                  <a:lnTo>
                    <a:pt x="56" y="159"/>
                  </a:lnTo>
                  <a:lnTo>
                    <a:pt x="55" y="161"/>
                  </a:lnTo>
                  <a:lnTo>
                    <a:pt x="55" y="165"/>
                  </a:lnTo>
                  <a:lnTo>
                    <a:pt x="55" y="167"/>
                  </a:lnTo>
                  <a:lnTo>
                    <a:pt x="55" y="171"/>
                  </a:lnTo>
                  <a:lnTo>
                    <a:pt x="53" y="174"/>
                  </a:lnTo>
                  <a:lnTo>
                    <a:pt x="53" y="177"/>
                  </a:lnTo>
                  <a:lnTo>
                    <a:pt x="53" y="180"/>
                  </a:lnTo>
                  <a:lnTo>
                    <a:pt x="52" y="184"/>
                  </a:lnTo>
                  <a:lnTo>
                    <a:pt x="51" y="187"/>
                  </a:lnTo>
                  <a:lnTo>
                    <a:pt x="51" y="190"/>
                  </a:lnTo>
                  <a:lnTo>
                    <a:pt x="50" y="193"/>
                  </a:lnTo>
                  <a:lnTo>
                    <a:pt x="50" y="197"/>
                  </a:lnTo>
                  <a:lnTo>
                    <a:pt x="50" y="200"/>
                  </a:lnTo>
                  <a:lnTo>
                    <a:pt x="49" y="204"/>
                  </a:lnTo>
                  <a:lnTo>
                    <a:pt x="49" y="209"/>
                  </a:lnTo>
                  <a:lnTo>
                    <a:pt x="46" y="213"/>
                  </a:lnTo>
                  <a:lnTo>
                    <a:pt x="45" y="218"/>
                  </a:lnTo>
                  <a:lnTo>
                    <a:pt x="44" y="222"/>
                  </a:lnTo>
                  <a:lnTo>
                    <a:pt x="43" y="225"/>
                  </a:lnTo>
                  <a:lnTo>
                    <a:pt x="42" y="229"/>
                  </a:lnTo>
                  <a:lnTo>
                    <a:pt x="40" y="232"/>
                  </a:lnTo>
                  <a:lnTo>
                    <a:pt x="40" y="235"/>
                  </a:lnTo>
                  <a:lnTo>
                    <a:pt x="40" y="237"/>
                  </a:lnTo>
                  <a:lnTo>
                    <a:pt x="40" y="239"/>
                  </a:lnTo>
                  <a:lnTo>
                    <a:pt x="40" y="243"/>
                  </a:lnTo>
                  <a:lnTo>
                    <a:pt x="40" y="244"/>
                  </a:lnTo>
                  <a:lnTo>
                    <a:pt x="40" y="248"/>
                  </a:lnTo>
                  <a:lnTo>
                    <a:pt x="40" y="249"/>
                  </a:lnTo>
                  <a:lnTo>
                    <a:pt x="42" y="252"/>
                  </a:lnTo>
                  <a:lnTo>
                    <a:pt x="46" y="255"/>
                  </a:lnTo>
                  <a:lnTo>
                    <a:pt x="50" y="257"/>
                  </a:lnTo>
                  <a:lnTo>
                    <a:pt x="55" y="260"/>
                  </a:lnTo>
                  <a:lnTo>
                    <a:pt x="61" y="263"/>
                  </a:lnTo>
                  <a:lnTo>
                    <a:pt x="64" y="265"/>
                  </a:lnTo>
                  <a:lnTo>
                    <a:pt x="66" y="268"/>
                  </a:lnTo>
                  <a:lnTo>
                    <a:pt x="69" y="271"/>
                  </a:lnTo>
                  <a:lnTo>
                    <a:pt x="70" y="276"/>
                  </a:lnTo>
                  <a:lnTo>
                    <a:pt x="70" y="279"/>
                  </a:lnTo>
                  <a:lnTo>
                    <a:pt x="70" y="283"/>
                  </a:lnTo>
                  <a:lnTo>
                    <a:pt x="69" y="287"/>
                  </a:lnTo>
                  <a:lnTo>
                    <a:pt x="68" y="290"/>
                  </a:lnTo>
                  <a:lnTo>
                    <a:pt x="64" y="293"/>
                  </a:lnTo>
                  <a:lnTo>
                    <a:pt x="62" y="296"/>
                  </a:lnTo>
                  <a:lnTo>
                    <a:pt x="58" y="298"/>
                  </a:lnTo>
                  <a:lnTo>
                    <a:pt x="55" y="300"/>
                  </a:lnTo>
                  <a:lnTo>
                    <a:pt x="51" y="301"/>
                  </a:lnTo>
                  <a:lnTo>
                    <a:pt x="48" y="301"/>
                  </a:lnTo>
                  <a:lnTo>
                    <a:pt x="43" y="301"/>
                  </a:lnTo>
                  <a:lnTo>
                    <a:pt x="39" y="299"/>
                  </a:lnTo>
                  <a:lnTo>
                    <a:pt x="33" y="295"/>
                  </a:lnTo>
                  <a:lnTo>
                    <a:pt x="29" y="292"/>
                  </a:lnTo>
                  <a:lnTo>
                    <a:pt x="23" y="289"/>
                  </a:lnTo>
                  <a:lnTo>
                    <a:pt x="18" y="286"/>
                  </a:lnTo>
                  <a:lnTo>
                    <a:pt x="13" y="281"/>
                  </a:lnTo>
                  <a:lnTo>
                    <a:pt x="10" y="277"/>
                  </a:lnTo>
                  <a:lnTo>
                    <a:pt x="6" y="273"/>
                  </a:lnTo>
                  <a:lnTo>
                    <a:pt x="4" y="268"/>
                  </a:lnTo>
                  <a:lnTo>
                    <a:pt x="1" y="262"/>
                  </a:lnTo>
                  <a:lnTo>
                    <a:pt x="1" y="257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0" y="248"/>
                  </a:lnTo>
                  <a:lnTo>
                    <a:pt x="0" y="245"/>
                  </a:lnTo>
                  <a:lnTo>
                    <a:pt x="0" y="242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1" y="232"/>
                  </a:lnTo>
                  <a:lnTo>
                    <a:pt x="1" y="228"/>
                  </a:lnTo>
                  <a:lnTo>
                    <a:pt x="2" y="222"/>
                  </a:lnTo>
                  <a:lnTo>
                    <a:pt x="2" y="216"/>
                  </a:lnTo>
                  <a:lnTo>
                    <a:pt x="4" y="211"/>
                  </a:lnTo>
                  <a:lnTo>
                    <a:pt x="5" y="207"/>
                  </a:lnTo>
                  <a:lnTo>
                    <a:pt x="6" y="205"/>
                  </a:lnTo>
                  <a:lnTo>
                    <a:pt x="6" y="201"/>
                  </a:lnTo>
                  <a:lnTo>
                    <a:pt x="7" y="199"/>
                  </a:lnTo>
                  <a:lnTo>
                    <a:pt x="7" y="196"/>
                  </a:lnTo>
                  <a:lnTo>
                    <a:pt x="8" y="192"/>
                  </a:lnTo>
                  <a:lnTo>
                    <a:pt x="8" y="188"/>
                  </a:lnTo>
                  <a:lnTo>
                    <a:pt x="10" y="185"/>
                  </a:lnTo>
                  <a:lnTo>
                    <a:pt x="11" y="181"/>
                  </a:lnTo>
                  <a:lnTo>
                    <a:pt x="12" y="178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8"/>
                  </a:lnTo>
                  <a:lnTo>
                    <a:pt x="14" y="165"/>
                  </a:lnTo>
                  <a:lnTo>
                    <a:pt x="14" y="162"/>
                  </a:lnTo>
                  <a:lnTo>
                    <a:pt x="15" y="159"/>
                  </a:lnTo>
                  <a:lnTo>
                    <a:pt x="17" y="155"/>
                  </a:lnTo>
                  <a:lnTo>
                    <a:pt x="17" y="153"/>
                  </a:lnTo>
                  <a:lnTo>
                    <a:pt x="18" y="149"/>
                  </a:lnTo>
                  <a:lnTo>
                    <a:pt x="19" y="147"/>
                  </a:lnTo>
                  <a:lnTo>
                    <a:pt x="19" y="145"/>
                  </a:lnTo>
                  <a:lnTo>
                    <a:pt x="20" y="141"/>
                  </a:lnTo>
                  <a:lnTo>
                    <a:pt x="20" y="139"/>
                  </a:lnTo>
                  <a:lnTo>
                    <a:pt x="21" y="135"/>
                  </a:lnTo>
                  <a:lnTo>
                    <a:pt x="24" y="130"/>
                  </a:lnTo>
                  <a:lnTo>
                    <a:pt x="25" y="124"/>
                  </a:lnTo>
                  <a:lnTo>
                    <a:pt x="26" y="118"/>
                  </a:lnTo>
                  <a:lnTo>
                    <a:pt x="29" y="114"/>
                  </a:lnTo>
                  <a:lnTo>
                    <a:pt x="30" y="108"/>
                  </a:lnTo>
                  <a:lnTo>
                    <a:pt x="31" y="103"/>
                  </a:lnTo>
                  <a:lnTo>
                    <a:pt x="33" y="97"/>
                  </a:lnTo>
                  <a:lnTo>
                    <a:pt x="34" y="91"/>
                  </a:lnTo>
                  <a:lnTo>
                    <a:pt x="36" y="86"/>
                  </a:lnTo>
                  <a:lnTo>
                    <a:pt x="38" y="80"/>
                  </a:lnTo>
                  <a:lnTo>
                    <a:pt x="38" y="77"/>
                  </a:lnTo>
                  <a:lnTo>
                    <a:pt x="39" y="75"/>
                  </a:lnTo>
                  <a:lnTo>
                    <a:pt x="40" y="71"/>
                  </a:lnTo>
                  <a:lnTo>
                    <a:pt x="40" y="69"/>
                  </a:lnTo>
                  <a:lnTo>
                    <a:pt x="43" y="63"/>
                  </a:lnTo>
                  <a:lnTo>
                    <a:pt x="44" y="58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49" y="39"/>
                  </a:lnTo>
                  <a:lnTo>
                    <a:pt x="50" y="37"/>
                  </a:lnTo>
                  <a:lnTo>
                    <a:pt x="50" y="33"/>
                  </a:lnTo>
                  <a:lnTo>
                    <a:pt x="51" y="29"/>
                  </a:lnTo>
                  <a:lnTo>
                    <a:pt x="52" y="27"/>
                  </a:lnTo>
                  <a:lnTo>
                    <a:pt x="53" y="24"/>
                  </a:lnTo>
                  <a:lnTo>
                    <a:pt x="55" y="20"/>
                  </a:lnTo>
                  <a:lnTo>
                    <a:pt x="55" y="16"/>
                  </a:lnTo>
                  <a:lnTo>
                    <a:pt x="56" y="13"/>
                  </a:lnTo>
                  <a:lnTo>
                    <a:pt x="57" y="10"/>
                  </a:lnTo>
                  <a:lnTo>
                    <a:pt x="58" y="7"/>
                  </a:lnTo>
                  <a:lnTo>
                    <a:pt x="59" y="2"/>
                  </a:lnTo>
                  <a:lnTo>
                    <a:pt x="63" y="1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2" y="1"/>
                  </a:lnTo>
                  <a:lnTo>
                    <a:pt x="75" y="3"/>
                  </a:lnTo>
                  <a:lnTo>
                    <a:pt x="76" y="7"/>
                  </a:lnTo>
                  <a:lnTo>
                    <a:pt x="77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1743" y="1538"/>
              <a:ext cx="64" cy="65"/>
            </a:xfrm>
            <a:custGeom>
              <a:avLst/>
              <a:gdLst>
                <a:gd name="T0" fmla="*/ 0 w 191"/>
                <a:gd name="T1" fmla="*/ 0 h 197"/>
                <a:gd name="T2" fmla="*/ 0 w 191"/>
                <a:gd name="T3" fmla="*/ 0 h 197"/>
                <a:gd name="T4" fmla="*/ 0 w 191"/>
                <a:gd name="T5" fmla="*/ 0 h 197"/>
                <a:gd name="T6" fmla="*/ 0 w 191"/>
                <a:gd name="T7" fmla="*/ 0 h 197"/>
                <a:gd name="T8" fmla="*/ 0 w 191"/>
                <a:gd name="T9" fmla="*/ 0 h 197"/>
                <a:gd name="T10" fmla="*/ 0 w 191"/>
                <a:gd name="T11" fmla="*/ 0 h 197"/>
                <a:gd name="T12" fmla="*/ 0 w 191"/>
                <a:gd name="T13" fmla="*/ 0 h 197"/>
                <a:gd name="T14" fmla="*/ 0 w 191"/>
                <a:gd name="T15" fmla="*/ 0 h 197"/>
                <a:gd name="T16" fmla="*/ 0 w 191"/>
                <a:gd name="T17" fmla="*/ 0 h 197"/>
                <a:gd name="T18" fmla="*/ 0 w 191"/>
                <a:gd name="T19" fmla="*/ 0 h 197"/>
                <a:gd name="T20" fmla="*/ 0 w 191"/>
                <a:gd name="T21" fmla="*/ 0 h 197"/>
                <a:gd name="T22" fmla="*/ 0 w 191"/>
                <a:gd name="T23" fmla="*/ 0 h 197"/>
                <a:gd name="T24" fmla="*/ 0 w 191"/>
                <a:gd name="T25" fmla="*/ 0 h 197"/>
                <a:gd name="T26" fmla="*/ 0 w 191"/>
                <a:gd name="T27" fmla="*/ 0 h 197"/>
                <a:gd name="T28" fmla="*/ 0 w 191"/>
                <a:gd name="T29" fmla="*/ 0 h 197"/>
                <a:gd name="T30" fmla="*/ 0 w 191"/>
                <a:gd name="T31" fmla="*/ 0 h 197"/>
                <a:gd name="T32" fmla="*/ 0 w 191"/>
                <a:gd name="T33" fmla="*/ 0 h 197"/>
                <a:gd name="T34" fmla="*/ 0 w 191"/>
                <a:gd name="T35" fmla="*/ 0 h 197"/>
                <a:gd name="T36" fmla="*/ 0 w 191"/>
                <a:gd name="T37" fmla="*/ 0 h 197"/>
                <a:gd name="T38" fmla="*/ 0 w 191"/>
                <a:gd name="T39" fmla="*/ 0 h 197"/>
                <a:gd name="T40" fmla="*/ 0 w 191"/>
                <a:gd name="T41" fmla="*/ 0 h 197"/>
                <a:gd name="T42" fmla="*/ 0 w 191"/>
                <a:gd name="T43" fmla="*/ 0 h 197"/>
                <a:gd name="T44" fmla="*/ 0 w 191"/>
                <a:gd name="T45" fmla="*/ 0 h 197"/>
                <a:gd name="T46" fmla="*/ 0 w 191"/>
                <a:gd name="T47" fmla="*/ 0 h 197"/>
                <a:gd name="T48" fmla="*/ 0 w 191"/>
                <a:gd name="T49" fmla="*/ 0 h 197"/>
                <a:gd name="T50" fmla="*/ 0 w 191"/>
                <a:gd name="T51" fmla="*/ 0 h 197"/>
                <a:gd name="T52" fmla="*/ 0 w 191"/>
                <a:gd name="T53" fmla="*/ 0 h 197"/>
                <a:gd name="T54" fmla="*/ 0 w 191"/>
                <a:gd name="T55" fmla="*/ 0 h 197"/>
                <a:gd name="T56" fmla="*/ 0 w 191"/>
                <a:gd name="T57" fmla="*/ 0 h 197"/>
                <a:gd name="T58" fmla="*/ 0 w 191"/>
                <a:gd name="T59" fmla="*/ 0 h 197"/>
                <a:gd name="T60" fmla="*/ 0 w 191"/>
                <a:gd name="T61" fmla="*/ 0 h 197"/>
                <a:gd name="T62" fmla="*/ 0 w 191"/>
                <a:gd name="T63" fmla="*/ 0 h 197"/>
                <a:gd name="T64" fmla="*/ 0 w 191"/>
                <a:gd name="T65" fmla="*/ 0 h 197"/>
                <a:gd name="T66" fmla="*/ 0 w 191"/>
                <a:gd name="T67" fmla="*/ 0 h 197"/>
                <a:gd name="T68" fmla="*/ 0 w 191"/>
                <a:gd name="T69" fmla="*/ 0 h 197"/>
                <a:gd name="T70" fmla="*/ 0 w 191"/>
                <a:gd name="T71" fmla="*/ 0 h 197"/>
                <a:gd name="T72" fmla="*/ 0 w 191"/>
                <a:gd name="T73" fmla="*/ 0 h 197"/>
                <a:gd name="T74" fmla="*/ 0 w 191"/>
                <a:gd name="T75" fmla="*/ 0 h 197"/>
                <a:gd name="T76" fmla="*/ 0 w 191"/>
                <a:gd name="T77" fmla="*/ 0 h 197"/>
                <a:gd name="T78" fmla="*/ 0 w 191"/>
                <a:gd name="T79" fmla="*/ 0 h 197"/>
                <a:gd name="T80" fmla="*/ 0 w 191"/>
                <a:gd name="T81" fmla="*/ 0 h 197"/>
                <a:gd name="T82" fmla="*/ 0 w 191"/>
                <a:gd name="T83" fmla="*/ 0 h 197"/>
                <a:gd name="T84" fmla="*/ 0 w 191"/>
                <a:gd name="T85" fmla="*/ 0 h 197"/>
                <a:gd name="T86" fmla="*/ 0 w 191"/>
                <a:gd name="T87" fmla="*/ 0 h 197"/>
                <a:gd name="T88" fmla="*/ 0 w 191"/>
                <a:gd name="T89" fmla="*/ 0 h 197"/>
                <a:gd name="T90" fmla="*/ 0 w 191"/>
                <a:gd name="T91" fmla="*/ 0 h 197"/>
                <a:gd name="T92" fmla="*/ 0 w 191"/>
                <a:gd name="T93" fmla="*/ 0 h 197"/>
                <a:gd name="T94" fmla="*/ 0 w 191"/>
                <a:gd name="T95" fmla="*/ 0 h 197"/>
                <a:gd name="T96" fmla="*/ 0 w 191"/>
                <a:gd name="T97" fmla="*/ 0 h 197"/>
                <a:gd name="T98" fmla="*/ 0 w 191"/>
                <a:gd name="T99" fmla="*/ 0 h 197"/>
                <a:gd name="T100" fmla="*/ 0 w 191"/>
                <a:gd name="T101" fmla="*/ 0 h 197"/>
                <a:gd name="T102" fmla="*/ 0 w 191"/>
                <a:gd name="T103" fmla="*/ 0 h 197"/>
                <a:gd name="T104" fmla="*/ 0 w 191"/>
                <a:gd name="T105" fmla="*/ 0 h 197"/>
                <a:gd name="T106" fmla="*/ 0 w 191"/>
                <a:gd name="T107" fmla="*/ 0 h 197"/>
                <a:gd name="T108" fmla="*/ 0 w 191"/>
                <a:gd name="T109" fmla="*/ 0 h 197"/>
                <a:gd name="T110" fmla="*/ 0 w 191"/>
                <a:gd name="T111" fmla="*/ 0 h 197"/>
                <a:gd name="T112" fmla="*/ 0 w 191"/>
                <a:gd name="T113" fmla="*/ 0 h 197"/>
                <a:gd name="T114" fmla="*/ 0 w 191"/>
                <a:gd name="T115" fmla="*/ 0 h 197"/>
                <a:gd name="T116" fmla="*/ 0 w 191"/>
                <a:gd name="T117" fmla="*/ 0 h 197"/>
                <a:gd name="T118" fmla="*/ 0 w 191"/>
                <a:gd name="T119" fmla="*/ 0 h 197"/>
                <a:gd name="T120" fmla="*/ 0 w 191"/>
                <a:gd name="T121" fmla="*/ 0 h 1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91"/>
                <a:gd name="T184" fmla="*/ 0 h 197"/>
                <a:gd name="T185" fmla="*/ 191 w 191"/>
                <a:gd name="T186" fmla="*/ 197 h 1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91" h="197">
                  <a:moveTo>
                    <a:pt x="190" y="13"/>
                  </a:moveTo>
                  <a:lnTo>
                    <a:pt x="187" y="18"/>
                  </a:lnTo>
                  <a:lnTo>
                    <a:pt x="185" y="22"/>
                  </a:lnTo>
                  <a:lnTo>
                    <a:pt x="182" y="26"/>
                  </a:lnTo>
                  <a:lnTo>
                    <a:pt x="181" y="32"/>
                  </a:lnTo>
                  <a:lnTo>
                    <a:pt x="177" y="35"/>
                  </a:lnTo>
                  <a:lnTo>
                    <a:pt x="176" y="40"/>
                  </a:lnTo>
                  <a:lnTo>
                    <a:pt x="172" y="44"/>
                  </a:lnTo>
                  <a:lnTo>
                    <a:pt x="171" y="49"/>
                  </a:lnTo>
                  <a:lnTo>
                    <a:pt x="168" y="52"/>
                  </a:lnTo>
                  <a:lnTo>
                    <a:pt x="166" y="56"/>
                  </a:lnTo>
                  <a:lnTo>
                    <a:pt x="163" y="59"/>
                  </a:lnTo>
                  <a:lnTo>
                    <a:pt x="162" y="63"/>
                  </a:lnTo>
                  <a:lnTo>
                    <a:pt x="158" y="66"/>
                  </a:lnTo>
                  <a:lnTo>
                    <a:pt x="157" y="70"/>
                  </a:lnTo>
                  <a:lnTo>
                    <a:pt x="155" y="73"/>
                  </a:lnTo>
                  <a:lnTo>
                    <a:pt x="152" y="77"/>
                  </a:lnTo>
                  <a:lnTo>
                    <a:pt x="150" y="81"/>
                  </a:lnTo>
                  <a:lnTo>
                    <a:pt x="147" y="83"/>
                  </a:lnTo>
                  <a:lnTo>
                    <a:pt x="145" y="86"/>
                  </a:lnTo>
                  <a:lnTo>
                    <a:pt x="143" y="90"/>
                  </a:lnTo>
                  <a:lnTo>
                    <a:pt x="140" y="92"/>
                  </a:lnTo>
                  <a:lnTo>
                    <a:pt x="138" y="96"/>
                  </a:lnTo>
                  <a:lnTo>
                    <a:pt x="134" y="100"/>
                  </a:lnTo>
                  <a:lnTo>
                    <a:pt x="133" y="102"/>
                  </a:lnTo>
                  <a:lnTo>
                    <a:pt x="130" y="104"/>
                  </a:lnTo>
                  <a:lnTo>
                    <a:pt x="127" y="108"/>
                  </a:lnTo>
                  <a:lnTo>
                    <a:pt x="124" y="110"/>
                  </a:lnTo>
                  <a:lnTo>
                    <a:pt x="121" y="114"/>
                  </a:lnTo>
                  <a:lnTo>
                    <a:pt x="118" y="116"/>
                  </a:lnTo>
                  <a:lnTo>
                    <a:pt x="114" y="120"/>
                  </a:lnTo>
                  <a:lnTo>
                    <a:pt x="112" y="123"/>
                  </a:lnTo>
                  <a:lnTo>
                    <a:pt x="108" y="126"/>
                  </a:lnTo>
                  <a:lnTo>
                    <a:pt x="102" y="130"/>
                  </a:lnTo>
                  <a:lnTo>
                    <a:pt x="98" y="135"/>
                  </a:lnTo>
                  <a:lnTo>
                    <a:pt x="92" y="140"/>
                  </a:lnTo>
                  <a:lnTo>
                    <a:pt x="87" y="145"/>
                  </a:lnTo>
                  <a:lnTo>
                    <a:pt x="81" y="149"/>
                  </a:lnTo>
                  <a:lnTo>
                    <a:pt x="75" y="154"/>
                  </a:lnTo>
                  <a:lnTo>
                    <a:pt x="70" y="159"/>
                  </a:lnTo>
                  <a:lnTo>
                    <a:pt x="66" y="164"/>
                  </a:lnTo>
                  <a:lnTo>
                    <a:pt x="62" y="165"/>
                  </a:lnTo>
                  <a:lnTo>
                    <a:pt x="58" y="168"/>
                  </a:lnTo>
                  <a:lnTo>
                    <a:pt x="56" y="170"/>
                  </a:lnTo>
                  <a:lnTo>
                    <a:pt x="53" y="172"/>
                  </a:lnTo>
                  <a:lnTo>
                    <a:pt x="50" y="173"/>
                  </a:lnTo>
                  <a:lnTo>
                    <a:pt x="47" y="177"/>
                  </a:lnTo>
                  <a:lnTo>
                    <a:pt x="44" y="178"/>
                  </a:lnTo>
                  <a:lnTo>
                    <a:pt x="42" y="180"/>
                  </a:lnTo>
                  <a:lnTo>
                    <a:pt x="38" y="183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29" y="188"/>
                  </a:lnTo>
                  <a:lnTo>
                    <a:pt x="25" y="190"/>
                  </a:lnTo>
                  <a:lnTo>
                    <a:pt x="22" y="192"/>
                  </a:lnTo>
                  <a:lnTo>
                    <a:pt x="19" y="194"/>
                  </a:lnTo>
                  <a:lnTo>
                    <a:pt x="16" y="197"/>
                  </a:lnTo>
                  <a:lnTo>
                    <a:pt x="11" y="197"/>
                  </a:lnTo>
                  <a:lnTo>
                    <a:pt x="6" y="197"/>
                  </a:lnTo>
                  <a:lnTo>
                    <a:pt x="3" y="193"/>
                  </a:lnTo>
                  <a:lnTo>
                    <a:pt x="2" y="191"/>
                  </a:lnTo>
                  <a:lnTo>
                    <a:pt x="0" y="187"/>
                  </a:lnTo>
                  <a:lnTo>
                    <a:pt x="0" y="184"/>
                  </a:lnTo>
                  <a:lnTo>
                    <a:pt x="3" y="179"/>
                  </a:lnTo>
                  <a:lnTo>
                    <a:pt x="7" y="177"/>
                  </a:lnTo>
                  <a:lnTo>
                    <a:pt x="12" y="173"/>
                  </a:lnTo>
                  <a:lnTo>
                    <a:pt x="18" y="170"/>
                  </a:lnTo>
                  <a:lnTo>
                    <a:pt x="23" y="166"/>
                  </a:lnTo>
                  <a:lnTo>
                    <a:pt x="28" y="164"/>
                  </a:lnTo>
                  <a:lnTo>
                    <a:pt x="32" y="159"/>
                  </a:lnTo>
                  <a:lnTo>
                    <a:pt x="36" y="156"/>
                  </a:lnTo>
                  <a:lnTo>
                    <a:pt x="41" y="153"/>
                  </a:lnTo>
                  <a:lnTo>
                    <a:pt x="45" y="149"/>
                  </a:lnTo>
                  <a:lnTo>
                    <a:pt x="48" y="145"/>
                  </a:lnTo>
                  <a:lnTo>
                    <a:pt x="51" y="141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4" y="129"/>
                  </a:lnTo>
                  <a:lnTo>
                    <a:pt x="68" y="124"/>
                  </a:lnTo>
                  <a:lnTo>
                    <a:pt x="73" y="120"/>
                  </a:lnTo>
                  <a:lnTo>
                    <a:pt x="79" y="115"/>
                  </a:lnTo>
                  <a:lnTo>
                    <a:pt x="81" y="111"/>
                  </a:lnTo>
                  <a:lnTo>
                    <a:pt x="86" y="108"/>
                  </a:lnTo>
                  <a:lnTo>
                    <a:pt x="89" y="104"/>
                  </a:lnTo>
                  <a:lnTo>
                    <a:pt x="93" y="102"/>
                  </a:lnTo>
                  <a:lnTo>
                    <a:pt x="95" y="98"/>
                  </a:lnTo>
                  <a:lnTo>
                    <a:pt x="99" y="95"/>
                  </a:lnTo>
                  <a:lnTo>
                    <a:pt x="104" y="92"/>
                  </a:lnTo>
                  <a:lnTo>
                    <a:pt x="107" y="89"/>
                  </a:lnTo>
                  <a:lnTo>
                    <a:pt x="109" y="85"/>
                  </a:lnTo>
                  <a:lnTo>
                    <a:pt x="113" y="83"/>
                  </a:lnTo>
                  <a:lnTo>
                    <a:pt x="117" y="79"/>
                  </a:lnTo>
                  <a:lnTo>
                    <a:pt x="119" y="77"/>
                  </a:lnTo>
                  <a:lnTo>
                    <a:pt x="122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32" y="65"/>
                  </a:lnTo>
                  <a:lnTo>
                    <a:pt x="134" y="60"/>
                  </a:lnTo>
                  <a:lnTo>
                    <a:pt x="138" y="58"/>
                  </a:lnTo>
                  <a:lnTo>
                    <a:pt x="140" y="54"/>
                  </a:lnTo>
                  <a:lnTo>
                    <a:pt x="144" y="51"/>
                  </a:lnTo>
                  <a:lnTo>
                    <a:pt x="146" y="47"/>
                  </a:lnTo>
                  <a:lnTo>
                    <a:pt x="149" y="45"/>
                  </a:lnTo>
                  <a:lnTo>
                    <a:pt x="151" y="41"/>
                  </a:lnTo>
                  <a:lnTo>
                    <a:pt x="155" y="38"/>
                  </a:lnTo>
                  <a:lnTo>
                    <a:pt x="157" y="34"/>
                  </a:lnTo>
                  <a:lnTo>
                    <a:pt x="159" y="31"/>
                  </a:lnTo>
                  <a:lnTo>
                    <a:pt x="162" y="26"/>
                  </a:lnTo>
                  <a:lnTo>
                    <a:pt x="164" y="22"/>
                  </a:lnTo>
                  <a:lnTo>
                    <a:pt x="166" y="18"/>
                  </a:lnTo>
                  <a:lnTo>
                    <a:pt x="170" y="14"/>
                  </a:lnTo>
                  <a:lnTo>
                    <a:pt x="172" y="9"/>
                  </a:lnTo>
                  <a:lnTo>
                    <a:pt x="175" y="6"/>
                  </a:lnTo>
                  <a:lnTo>
                    <a:pt x="177" y="2"/>
                  </a:lnTo>
                  <a:lnTo>
                    <a:pt x="181" y="1"/>
                  </a:lnTo>
                  <a:lnTo>
                    <a:pt x="183" y="0"/>
                  </a:lnTo>
                  <a:lnTo>
                    <a:pt x="187" y="1"/>
                  </a:lnTo>
                  <a:lnTo>
                    <a:pt x="189" y="3"/>
                  </a:lnTo>
                  <a:lnTo>
                    <a:pt x="191" y="6"/>
                  </a:lnTo>
                  <a:lnTo>
                    <a:pt x="191" y="9"/>
                  </a:lnTo>
                  <a:lnTo>
                    <a:pt x="19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1781" y="1602"/>
              <a:ext cx="17" cy="105"/>
            </a:xfrm>
            <a:custGeom>
              <a:avLst/>
              <a:gdLst>
                <a:gd name="T0" fmla="*/ 0 w 52"/>
                <a:gd name="T1" fmla="*/ 0 h 316"/>
                <a:gd name="T2" fmla="*/ 0 w 52"/>
                <a:gd name="T3" fmla="*/ 0 h 316"/>
                <a:gd name="T4" fmla="*/ 0 w 52"/>
                <a:gd name="T5" fmla="*/ 0 h 316"/>
                <a:gd name="T6" fmla="*/ 0 w 52"/>
                <a:gd name="T7" fmla="*/ 0 h 316"/>
                <a:gd name="T8" fmla="*/ 0 w 52"/>
                <a:gd name="T9" fmla="*/ 0 h 316"/>
                <a:gd name="T10" fmla="*/ 0 w 52"/>
                <a:gd name="T11" fmla="*/ 0 h 316"/>
                <a:gd name="T12" fmla="*/ 0 w 52"/>
                <a:gd name="T13" fmla="*/ 0 h 316"/>
                <a:gd name="T14" fmla="*/ 0 w 52"/>
                <a:gd name="T15" fmla="*/ 0 h 316"/>
                <a:gd name="T16" fmla="*/ 0 w 52"/>
                <a:gd name="T17" fmla="*/ 0 h 316"/>
                <a:gd name="T18" fmla="*/ 0 w 52"/>
                <a:gd name="T19" fmla="*/ 0 h 316"/>
                <a:gd name="T20" fmla="*/ 0 w 52"/>
                <a:gd name="T21" fmla="*/ 0 h 316"/>
                <a:gd name="T22" fmla="*/ 0 w 52"/>
                <a:gd name="T23" fmla="*/ 0 h 316"/>
                <a:gd name="T24" fmla="*/ 0 w 52"/>
                <a:gd name="T25" fmla="*/ 0 h 316"/>
                <a:gd name="T26" fmla="*/ 0 w 52"/>
                <a:gd name="T27" fmla="*/ 0 h 316"/>
                <a:gd name="T28" fmla="*/ 0 w 52"/>
                <a:gd name="T29" fmla="*/ 0 h 316"/>
                <a:gd name="T30" fmla="*/ 0 w 52"/>
                <a:gd name="T31" fmla="*/ 0 h 316"/>
                <a:gd name="T32" fmla="*/ 0 w 52"/>
                <a:gd name="T33" fmla="*/ 0 h 316"/>
                <a:gd name="T34" fmla="*/ 0 w 52"/>
                <a:gd name="T35" fmla="*/ 0 h 316"/>
                <a:gd name="T36" fmla="*/ 0 w 52"/>
                <a:gd name="T37" fmla="*/ 0 h 316"/>
                <a:gd name="T38" fmla="*/ 0 w 52"/>
                <a:gd name="T39" fmla="*/ 0 h 316"/>
                <a:gd name="T40" fmla="*/ 0 w 52"/>
                <a:gd name="T41" fmla="*/ 0 h 316"/>
                <a:gd name="T42" fmla="*/ 0 w 52"/>
                <a:gd name="T43" fmla="*/ 0 h 316"/>
                <a:gd name="T44" fmla="*/ 0 w 52"/>
                <a:gd name="T45" fmla="*/ 0 h 316"/>
                <a:gd name="T46" fmla="*/ 0 w 52"/>
                <a:gd name="T47" fmla="*/ 0 h 316"/>
                <a:gd name="T48" fmla="*/ 0 w 52"/>
                <a:gd name="T49" fmla="*/ 0 h 316"/>
                <a:gd name="T50" fmla="*/ 0 w 52"/>
                <a:gd name="T51" fmla="*/ 0 h 316"/>
                <a:gd name="T52" fmla="*/ 0 w 52"/>
                <a:gd name="T53" fmla="*/ 0 h 316"/>
                <a:gd name="T54" fmla="*/ 0 w 52"/>
                <a:gd name="T55" fmla="*/ 0 h 316"/>
                <a:gd name="T56" fmla="*/ 0 w 52"/>
                <a:gd name="T57" fmla="*/ 0 h 316"/>
                <a:gd name="T58" fmla="*/ 0 w 52"/>
                <a:gd name="T59" fmla="*/ 0 h 316"/>
                <a:gd name="T60" fmla="*/ 0 w 52"/>
                <a:gd name="T61" fmla="*/ 0 h 316"/>
                <a:gd name="T62" fmla="*/ 0 w 52"/>
                <a:gd name="T63" fmla="*/ 0 h 316"/>
                <a:gd name="T64" fmla="*/ 0 w 52"/>
                <a:gd name="T65" fmla="*/ 0 h 316"/>
                <a:gd name="T66" fmla="*/ 0 w 52"/>
                <a:gd name="T67" fmla="*/ 0 h 316"/>
                <a:gd name="T68" fmla="*/ 0 w 52"/>
                <a:gd name="T69" fmla="*/ 0 h 316"/>
                <a:gd name="T70" fmla="*/ 0 w 52"/>
                <a:gd name="T71" fmla="*/ 0 h 316"/>
                <a:gd name="T72" fmla="*/ 0 w 52"/>
                <a:gd name="T73" fmla="*/ 0 h 316"/>
                <a:gd name="T74" fmla="*/ 0 w 52"/>
                <a:gd name="T75" fmla="*/ 0 h 316"/>
                <a:gd name="T76" fmla="*/ 0 w 52"/>
                <a:gd name="T77" fmla="*/ 0 h 316"/>
                <a:gd name="T78" fmla="*/ 0 w 52"/>
                <a:gd name="T79" fmla="*/ 0 h 316"/>
                <a:gd name="T80" fmla="*/ 0 w 52"/>
                <a:gd name="T81" fmla="*/ 0 h 316"/>
                <a:gd name="T82" fmla="*/ 0 w 52"/>
                <a:gd name="T83" fmla="*/ 0 h 316"/>
                <a:gd name="T84" fmla="*/ 0 w 52"/>
                <a:gd name="T85" fmla="*/ 0 h 316"/>
                <a:gd name="T86" fmla="*/ 0 w 52"/>
                <a:gd name="T87" fmla="*/ 0 h 316"/>
                <a:gd name="T88" fmla="*/ 0 w 52"/>
                <a:gd name="T89" fmla="*/ 0 h 316"/>
                <a:gd name="T90" fmla="*/ 0 w 52"/>
                <a:gd name="T91" fmla="*/ 0 h 31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2"/>
                <a:gd name="T139" fmla="*/ 0 h 316"/>
                <a:gd name="T140" fmla="*/ 52 w 52"/>
                <a:gd name="T141" fmla="*/ 316 h 31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2" h="316">
                  <a:moveTo>
                    <a:pt x="36" y="4"/>
                  </a:moveTo>
                  <a:lnTo>
                    <a:pt x="31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11"/>
                  </a:lnTo>
                  <a:lnTo>
                    <a:pt x="11" y="14"/>
                  </a:lnTo>
                  <a:lnTo>
                    <a:pt x="8" y="19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1" y="36"/>
                  </a:lnTo>
                  <a:lnTo>
                    <a:pt x="1" y="39"/>
                  </a:lnTo>
                  <a:lnTo>
                    <a:pt x="1" y="42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1" y="56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6"/>
                  </a:lnTo>
                  <a:lnTo>
                    <a:pt x="1" y="70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1" y="81"/>
                  </a:lnTo>
                  <a:lnTo>
                    <a:pt x="1" y="84"/>
                  </a:lnTo>
                  <a:lnTo>
                    <a:pt x="1" y="88"/>
                  </a:lnTo>
                  <a:lnTo>
                    <a:pt x="1" y="91"/>
                  </a:lnTo>
                  <a:lnTo>
                    <a:pt x="1" y="95"/>
                  </a:lnTo>
                  <a:lnTo>
                    <a:pt x="1" y="100"/>
                  </a:lnTo>
                  <a:lnTo>
                    <a:pt x="1" y="103"/>
                  </a:lnTo>
                  <a:lnTo>
                    <a:pt x="2" y="108"/>
                  </a:lnTo>
                  <a:lnTo>
                    <a:pt x="2" y="113"/>
                  </a:lnTo>
                  <a:lnTo>
                    <a:pt x="2" y="117"/>
                  </a:lnTo>
                  <a:lnTo>
                    <a:pt x="2" y="122"/>
                  </a:lnTo>
                  <a:lnTo>
                    <a:pt x="2" y="127"/>
                  </a:lnTo>
                  <a:lnTo>
                    <a:pt x="2" y="132"/>
                  </a:lnTo>
                  <a:lnTo>
                    <a:pt x="4" y="138"/>
                  </a:lnTo>
                  <a:lnTo>
                    <a:pt x="4" y="142"/>
                  </a:lnTo>
                  <a:lnTo>
                    <a:pt x="4" y="148"/>
                  </a:lnTo>
                  <a:lnTo>
                    <a:pt x="4" y="152"/>
                  </a:lnTo>
                  <a:lnTo>
                    <a:pt x="5" y="154"/>
                  </a:lnTo>
                  <a:lnTo>
                    <a:pt x="5" y="158"/>
                  </a:lnTo>
                  <a:lnTo>
                    <a:pt x="6" y="161"/>
                  </a:lnTo>
                  <a:lnTo>
                    <a:pt x="6" y="164"/>
                  </a:lnTo>
                  <a:lnTo>
                    <a:pt x="6" y="167"/>
                  </a:lnTo>
                  <a:lnTo>
                    <a:pt x="6" y="171"/>
                  </a:lnTo>
                  <a:lnTo>
                    <a:pt x="6" y="173"/>
                  </a:lnTo>
                  <a:lnTo>
                    <a:pt x="6" y="177"/>
                  </a:lnTo>
                  <a:lnTo>
                    <a:pt x="7" y="180"/>
                  </a:lnTo>
                  <a:lnTo>
                    <a:pt x="7" y="184"/>
                  </a:lnTo>
                  <a:lnTo>
                    <a:pt x="8" y="189"/>
                  </a:lnTo>
                  <a:lnTo>
                    <a:pt x="8" y="191"/>
                  </a:lnTo>
                  <a:lnTo>
                    <a:pt x="9" y="196"/>
                  </a:lnTo>
                  <a:lnTo>
                    <a:pt x="9" y="199"/>
                  </a:lnTo>
                  <a:lnTo>
                    <a:pt x="11" y="204"/>
                  </a:lnTo>
                  <a:lnTo>
                    <a:pt x="11" y="208"/>
                  </a:lnTo>
                  <a:lnTo>
                    <a:pt x="11" y="211"/>
                  </a:lnTo>
                  <a:lnTo>
                    <a:pt x="12" y="216"/>
                  </a:lnTo>
                  <a:lnTo>
                    <a:pt x="13" y="221"/>
                  </a:lnTo>
                  <a:lnTo>
                    <a:pt x="13" y="224"/>
                  </a:lnTo>
                  <a:lnTo>
                    <a:pt x="14" y="229"/>
                  </a:lnTo>
                  <a:lnTo>
                    <a:pt x="14" y="233"/>
                  </a:lnTo>
                  <a:lnTo>
                    <a:pt x="15" y="236"/>
                  </a:lnTo>
                  <a:lnTo>
                    <a:pt x="15" y="240"/>
                  </a:lnTo>
                  <a:lnTo>
                    <a:pt x="15" y="243"/>
                  </a:lnTo>
                  <a:lnTo>
                    <a:pt x="17" y="247"/>
                  </a:lnTo>
                  <a:lnTo>
                    <a:pt x="18" y="250"/>
                  </a:lnTo>
                  <a:lnTo>
                    <a:pt x="18" y="254"/>
                  </a:lnTo>
                  <a:lnTo>
                    <a:pt x="19" y="256"/>
                  </a:lnTo>
                  <a:lnTo>
                    <a:pt x="20" y="260"/>
                  </a:lnTo>
                  <a:lnTo>
                    <a:pt x="20" y="263"/>
                  </a:lnTo>
                  <a:lnTo>
                    <a:pt x="23" y="268"/>
                  </a:lnTo>
                  <a:lnTo>
                    <a:pt x="24" y="274"/>
                  </a:lnTo>
                  <a:lnTo>
                    <a:pt x="25" y="279"/>
                  </a:lnTo>
                  <a:lnTo>
                    <a:pt x="27" y="284"/>
                  </a:lnTo>
                  <a:lnTo>
                    <a:pt x="28" y="287"/>
                  </a:lnTo>
                  <a:lnTo>
                    <a:pt x="31" y="291"/>
                  </a:lnTo>
                  <a:lnTo>
                    <a:pt x="32" y="294"/>
                  </a:lnTo>
                  <a:lnTo>
                    <a:pt x="33" y="297"/>
                  </a:lnTo>
                  <a:lnTo>
                    <a:pt x="36" y="299"/>
                  </a:lnTo>
                  <a:lnTo>
                    <a:pt x="37" y="303"/>
                  </a:lnTo>
                  <a:lnTo>
                    <a:pt x="39" y="306"/>
                  </a:lnTo>
                  <a:lnTo>
                    <a:pt x="43" y="310"/>
                  </a:lnTo>
                  <a:lnTo>
                    <a:pt x="44" y="311"/>
                  </a:lnTo>
                  <a:lnTo>
                    <a:pt x="47" y="313"/>
                  </a:lnTo>
                  <a:lnTo>
                    <a:pt x="50" y="314"/>
                  </a:lnTo>
                  <a:lnTo>
                    <a:pt x="52" y="316"/>
                  </a:lnTo>
                  <a:lnTo>
                    <a:pt x="52" y="170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1791" y="1597"/>
              <a:ext cx="22" cy="117"/>
            </a:xfrm>
            <a:custGeom>
              <a:avLst/>
              <a:gdLst>
                <a:gd name="T0" fmla="*/ 0 w 65"/>
                <a:gd name="T1" fmla="*/ 0 h 350"/>
                <a:gd name="T2" fmla="*/ 0 w 65"/>
                <a:gd name="T3" fmla="*/ 0 h 350"/>
                <a:gd name="T4" fmla="*/ 0 w 65"/>
                <a:gd name="T5" fmla="*/ 0 h 350"/>
                <a:gd name="T6" fmla="*/ 0 w 65"/>
                <a:gd name="T7" fmla="*/ 0 h 350"/>
                <a:gd name="T8" fmla="*/ 0 w 65"/>
                <a:gd name="T9" fmla="*/ 0 h 350"/>
                <a:gd name="T10" fmla="*/ 0 w 65"/>
                <a:gd name="T11" fmla="*/ 0 h 350"/>
                <a:gd name="T12" fmla="*/ 0 w 65"/>
                <a:gd name="T13" fmla="*/ 0 h 350"/>
                <a:gd name="T14" fmla="*/ 0 w 65"/>
                <a:gd name="T15" fmla="*/ 0 h 350"/>
                <a:gd name="T16" fmla="*/ 0 w 65"/>
                <a:gd name="T17" fmla="*/ 0 h 350"/>
                <a:gd name="T18" fmla="*/ 0 w 65"/>
                <a:gd name="T19" fmla="*/ 0 h 350"/>
                <a:gd name="T20" fmla="*/ 0 w 65"/>
                <a:gd name="T21" fmla="*/ 0 h 350"/>
                <a:gd name="T22" fmla="*/ 0 w 65"/>
                <a:gd name="T23" fmla="*/ 0 h 350"/>
                <a:gd name="T24" fmla="*/ 0 w 65"/>
                <a:gd name="T25" fmla="*/ 0 h 350"/>
                <a:gd name="T26" fmla="*/ 0 w 65"/>
                <a:gd name="T27" fmla="*/ 0 h 350"/>
                <a:gd name="T28" fmla="*/ 0 w 65"/>
                <a:gd name="T29" fmla="*/ 0 h 350"/>
                <a:gd name="T30" fmla="*/ 0 w 65"/>
                <a:gd name="T31" fmla="*/ 0 h 350"/>
                <a:gd name="T32" fmla="*/ 0 w 65"/>
                <a:gd name="T33" fmla="*/ 0 h 350"/>
                <a:gd name="T34" fmla="*/ 0 w 65"/>
                <a:gd name="T35" fmla="*/ 0 h 350"/>
                <a:gd name="T36" fmla="*/ 0 w 65"/>
                <a:gd name="T37" fmla="*/ 0 h 350"/>
                <a:gd name="T38" fmla="*/ 0 w 65"/>
                <a:gd name="T39" fmla="*/ 0 h 350"/>
                <a:gd name="T40" fmla="*/ 0 w 65"/>
                <a:gd name="T41" fmla="*/ 0 h 350"/>
                <a:gd name="T42" fmla="*/ 0 w 65"/>
                <a:gd name="T43" fmla="*/ 0 h 350"/>
                <a:gd name="T44" fmla="*/ 0 w 65"/>
                <a:gd name="T45" fmla="*/ 0 h 350"/>
                <a:gd name="T46" fmla="*/ 0 w 65"/>
                <a:gd name="T47" fmla="*/ 0 h 350"/>
                <a:gd name="T48" fmla="*/ 0 w 65"/>
                <a:gd name="T49" fmla="*/ 0 h 350"/>
                <a:gd name="T50" fmla="*/ 0 w 65"/>
                <a:gd name="T51" fmla="*/ 0 h 350"/>
                <a:gd name="T52" fmla="*/ 0 w 65"/>
                <a:gd name="T53" fmla="*/ 0 h 350"/>
                <a:gd name="T54" fmla="*/ 0 w 65"/>
                <a:gd name="T55" fmla="*/ 0 h 350"/>
                <a:gd name="T56" fmla="*/ 0 w 65"/>
                <a:gd name="T57" fmla="*/ 0 h 350"/>
                <a:gd name="T58" fmla="*/ 0 w 65"/>
                <a:gd name="T59" fmla="*/ 0 h 350"/>
                <a:gd name="T60" fmla="*/ 0 w 65"/>
                <a:gd name="T61" fmla="*/ 0 h 350"/>
                <a:gd name="T62" fmla="*/ 0 w 65"/>
                <a:gd name="T63" fmla="*/ 0 h 350"/>
                <a:gd name="T64" fmla="*/ 0 w 65"/>
                <a:gd name="T65" fmla="*/ 0 h 350"/>
                <a:gd name="T66" fmla="*/ 0 w 65"/>
                <a:gd name="T67" fmla="*/ 0 h 350"/>
                <a:gd name="T68" fmla="*/ 0 w 65"/>
                <a:gd name="T69" fmla="*/ 0 h 350"/>
                <a:gd name="T70" fmla="*/ 0 w 65"/>
                <a:gd name="T71" fmla="*/ 0 h 350"/>
                <a:gd name="T72" fmla="*/ 0 w 65"/>
                <a:gd name="T73" fmla="*/ 0 h 350"/>
                <a:gd name="T74" fmla="*/ 0 w 65"/>
                <a:gd name="T75" fmla="*/ 0 h 350"/>
                <a:gd name="T76" fmla="*/ 0 w 65"/>
                <a:gd name="T77" fmla="*/ 0 h 350"/>
                <a:gd name="T78" fmla="*/ 0 w 65"/>
                <a:gd name="T79" fmla="*/ 0 h 350"/>
                <a:gd name="T80" fmla="*/ 0 w 65"/>
                <a:gd name="T81" fmla="*/ 0 h 350"/>
                <a:gd name="T82" fmla="*/ 0 w 65"/>
                <a:gd name="T83" fmla="*/ 0 h 350"/>
                <a:gd name="T84" fmla="*/ 0 w 65"/>
                <a:gd name="T85" fmla="*/ 0 h 350"/>
                <a:gd name="T86" fmla="*/ 0 w 65"/>
                <a:gd name="T87" fmla="*/ 0 h 350"/>
                <a:gd name="T88" fmla="*/ 0 w 65"/>
                <a:gd name="T89" fmla="*/ 0 h 350"/>
                <a:gd name="T90" fmla="*/ 0 w 65"/>
                <a:gd name="T91" fmla="*/ 0 h 350"/>
                <a:gd name="T92" fmla="*/ 0 w 65"/>
                <a:gd name="T93" fmla="*/ 0 h 350"/>
                <a:gd name="T94" fmla="*/ 0 w 65"/>
                <a:gd name="T95" fmla="*/ 0 h 350"/>
                <a:gd name="T96" fmla="*/ 0 w 65"/>
                <a:gd name="T97" fmla="*/ 0 h 350"/>
                <a:gd name="T98" fmla="*/ 0 w 65"/>
                <a:gd name="T99" fmla="*/ 0 h 350"/>
                <a:gd name="T100" fmla="*/ 0 w 65"/>
                <a:gd name="T101" fmla="*/ 0 h 3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5"/>
                <a:gd name="T154" fmla="*/ 0 h 350"/>
                <a:gd name="T155" fmla="*/ 65 w 65"/>
                <a:gd name="T156" fmla="*/ 350 h 3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5" h="350">
                  <a:moveTo>
                    <a:pt x="21" y="10"/>
                  </a:moveTo>
                  <a:lnTo>
                    <a:pt x="21" y="15"/>
                  </a:lnTo>
                  <a:lnTo>
                    <a:pt x="21" y="21"/>
                  </a:lnTo>
                  <a:lnTo>
                    <a:pt x="23" y="26"/>
                  </a:lnTo>
                  <a:lnTo>
                    <a:pt x="23" y="32"/>
                  </a:lnTo>
                  <a:lnTo>
                    <a:pt x="23" y="37"/>
                  </a:lnTo>
                  <a:lnTo>
                    <a:pt x="23" y="43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58"/>
                  </a:lnTo>
                  <a:lnTo>
                    <a:pt x="25" y="64"/>
                  </a:lnTo>
                  <a:lnTo>
                    <a:pt x="25" y="69"/>
                  </a:lnTo>
                  <a:lnTo>
                    <a:pt x="26" y="73"/>
                  </a:lnTo>
                  <a:lnTo>
                    <a:pt x="26" y="78"/>
                  </a:lnTo>
                  <a:lnTo>
                    <a:pt x="26" y="83"/>
                  </a:lnTo>
                  <a:lnTo>
                    <a:pt x="27" y="88"/>
                  </a:lnTo>
                  <a:lnTo>
                    <a:pt x="27" y="94"/>
                  </a:lnTo>
                  <a:lnTo>
                    <a:pt x="27" y="97"/>
                  </a:lnTo>
                  <a:lnTo>
                    <a:pt x="27" y="102"/>
                  </a:lnTo>
                  <a:lnTo>
                    <a:pt x="28" y="107"/>
                  </a:lnTo>
                  <a:lnTo>
                    <a:pt x="28" y="111"/>
                  </a:lnTo>
                  <a:lnTo>
                    <a:pt x="28" y="116"/>
                  </a:lnTo>
                  <a:lnTo>
                    <a:pt x="30" y="121"/>
                  </a:lnTo>
                  <a:lnTo>
                    <a:pt x="30" y="126"/>
                  </a:lnTo>
                  <a:lnTo>
                    <a:pt x="31" y="130"/>
                  </a:lnTo>
                  <a:lnTo>
                    <a:pt x="31" y="135"/>
                  </a:lnTo>
                  <a:lnTo>
                    <a:pt x="32" y="139"/>
                  </a:lnTo>
                  <a:lnTo>
                    <a:pt x="32" y="143"/>
                  </a:lnTo>
                  <a:lnTo>
                    <a:pt x="33" y="148"/>
                  </a:lnTo>
                  <a:lnTo>
                    <a:pt x="33" y="153"/>
                  </a:lnTo>
                  <a:lnTo>
                    <a:pt x="34" y="156"/>
                  </a:lnTo>
                  <a:lnTo>
                    <a:pt x="34" y="161"/>
                  </a:lnTo>
                  <a:lnTo>
                    <a:pt x="36" y="166"/>
                  </a:lnTo>
                  <a:lnTo>
                    <a:pt x="36" y="171"/>
                  </a:lnTo>
                  <a:lnTo>
                    <a:pt x="37" y="175"/>
                  </a:lnTo>
                  <a:lnTo>
                    <a:pt x="37" y="179"/>
                  </a:lnTo>
                  <a:lnTo>
                    <a:pt x="38" y="184"/>
                  </a:lnTo>
                  <a:lnTo>
                    <a:pt x="38" y="188"/>
                  </a:lnTo>
                  <a:lnTo>
                    <a:pt x="39" y="192"/>
                  </a:lnTo>
                  <a:lnTo>
                    <a:pt x="39" y="197"/>
                  </a:lnTo>
                  <a:lnTo>
                    <a:pt x="40" y="201"/>
                  </a:lnTo>
                  <a:lnTo>
                    <a:pt x="42" y="206"/>
                  </a:lnTo>
                  <a:lnTo>
                    <a:pt x="42" y="210"/>
                  </a:lnTo>
                  <a:lnTo>
                    <a:pt x="43" y="216"/>
                  </a:lnTo>
                  <a:lnTo>
                    <a:pt x="44" y="220"/>
                  </a:lnTo>
                  <a:lnTo>
                    <a:pt x="44" y="225"/>
                  </a:lnTo>
                  <a:lnTo>
                    <a:pt x="45" y="230"/>
                  </a:lnTo>
                  <a:lnTo>
                    <a:pt x="46" y="235"/>
                  </a:lnTo>
                  <a:lnTo>
                    <a:pt x="47" y="239"/>
                  </a:lnTo>
                  <a:lnTo>
                    <a:pt x="47" y="244"/>
                  </a:lnTo>
                  <a:lnTo>
                    <a:pt x="49" y="249"/>
                  </a:lnTo>
                  <a:lnTo>
                    <a:pt x="50" y="254"/>
                  </a:lnTo>
                  <a:lnTo>
                    <a:pt x="51" y="258"/>
                  </a:lnTo>
                  <a:lnTo>
                    <a:pt x="51" y="263"/>
                  </a:lnTo>
                  <a:lnTo>
                    <a:pt x="52" y="268"/>
                  </a:lnTo>
                  <a:lnTo>
                    <a:pt x="53" y="273"/>
                  </a:lnTo>
                  <a:lnTo>
                    <a:pt x="56" y="279"/>
                  </a:lnTo>
                  <a:lnTo>
                    <a:pt x="56" y="283"/>
                  </a:lnTo>
                  <a:lnTo>
                    <a:pt x="57" y="288"/>
                  </a:lnTo>
                  <a:lnTo>
                    <a:pt x="58" y="293"/>
                  </a:lnTo>
                  <a:lnTo>
                    <a:pt x="59" y="299"/>
                  </a:lnTo>
                  <a:lnTo>
                    <a:pt x="60" y="303"/>
                  </a:lnTo>
                  <a:lnTo>
                    <a:pt x="62" y="309"/>
                  </a:lnTo>
                  <a:lnTo>
                    <a:pt x="64" y="315"/>
                  </a:lnTo>
                  <a:lnTo>
                    <a:pt x="65" y="321"/>
                  </a:lnTo>
                  <a:lnTo>
                    <a:pt x="65" y="326"/>
                  </a:lnTo>
                  <a:lnTo>
                    <a:pt x="65" y="332"/>
                  </a:lnTo>
                  <a:lnTo>
                    <a:pt x="64" y="336"/>
                  </a:lnTo>
                  <a:lnTo>
                    <a:pt x="62" y="340"/>
                  </a:lnTo>
                  <a:lnTo>
                    <a:pt x="58" y="343"/>
                  </a:lnTo>
                  <a:lnTo>
                    <a:pt x="56" y="346"/>
                  </a:lnTo>
                  <a:lnTo>
                    <a:pt x="51" y="347"/>
                  </a:lnTo>
                  <a:lnTo>
                    <a:pt x="47" y="350"/>
                  </a:lnTo>
                  <a:lnTo>
                    <a:pt x="43" y="350"/>
                  </a:lnTo>
                  <a:lnTo>
                    <a:pt x="39" y="350"/>
                  </a:lnTo>
                  <a:lnTo>
                    <a:pt x="34" y="347"/>
                  </a:lnTo>
                  <a:lnTo>
                    <a:pt x="31" y="347"/>
                  </a:lnTo>
                  <a:lnTo>
                    <a:pt x="26" y="344"/>
                  </a:lnTo>
                  <a:lnTo>
                    <a:pt x="24" y="340"/>
                  </a:lnTo>
                  <a:lnTo>
                    <a:pt x="21" y="337"/>
                  </a:lnTo>
                  <a:lnTo>
                    <a:pt x="20" y="332"/>
                  </a:lnTo>
                  <a:lnTo>
                    <a:pt x="18" y="325"/>
                  </a:lnTo>
                  <a:lnTo>
                    <a:pt x="17" y="320"/>
                  </a:lnTo>
                  <a:lnTo>
                    <a:pt x="15" y="314"/>
                  </a:lnTo>
                  <a:lnTo>
                    <a:pt x="14" y="308"/>
                  </a:lnTo>
                  <a:lnTo>
                    <a:pt x="13" y="303"/>
                  </a:lnTo>
                  <a:lnTo>
                    <a:pt x="12" y="298"/>
                  </a:lnTo>
                  <a:lnTo>
                    <a:pt x="12" y="293"/>
                  </a:lnTo>
                  <a:lnTo>
                    <a:pt x="11" y="288"/>
                  </a:lnTo>
                  <a:lnTo>
                    <a:pt x="10" y="282"/>
                  </a:lnTo>
                  <a:lnTo>
                    <a:pt x="8" y="276"/>
                  </a:lnTo>
                  <a:lnTo>
                    <a:pt x="7" y="271"/>
                  </a:lnTo>
                  <a:lnTo>
                    <a:pt x="7" y="267"/>
                  </a:lnTo>
                  <a:lnTo>
                    <a:pt x="7" y="261"/>
                  </a:lnTo>
                  <a:lnTo>
                    <a:pt x="6" y="256"/>
                  </a:lnTo>
                  <a:lnTo>
                    <a:pt x="6" y="251"/>
                  </a:lnTo>
                  <a:lnTo>
                    <a:pt x="6" y="247"/>
                  </a:lnTo>
                  <a:lnTo>
                    <a:pt x="5" y="242"/>
                  </a:lnTo>
                  <a:lnTo>
                    <a:pt x="5" y="237"/>
                  </a:lnTo>
                  <a:lnTo>
                    <a:pt x="4" y="232"/>
                  </a:lnTo>
                  <a:lnTo>
                    <a:pt x="4" y="228"/>
                  </a:lnTo>
                  <a:lnTo>
                    <a:pt x="4" y="223"/>
                  </a:lnTo>
                  <a:lnTo>
                    <a:pt x="4" y="218"/>
                  </a:lnTo>
                  <a:lnTo>
                    <a:pt x="4" y="213"/>
                  </a:lnTo>
                  <a:lnTo>
                    <a:pt x="4" y="209"/>
                  </a:lnTo>
                  <a:lnTo>
                    <a:pt x="2" y="204"/>
                  </a:lnTo>
                  <a:lnTo>
                    <a:pt x="2" y="199"/>
                  </a:lnTo>
                  <a:lnTo>
                    <a:pt x="2" y="194"/>
                  </a:lnTo>
                  <a:lnTo>
                    <a:pt x="2" y="191"/>
                  </a:lnTo>
                  <a:lnTo>
                    <a:pt x="2" y="186"/>
                  </a:lnTo>
                  <a:lnTo>
                    <a:pt x="2" y="181"/>
                  </a:lnTo>
                  <a:lnTo>
                    <a:pt x="2" y="177"/>
                  </a:lnTo>
                  <a:lnTo>
                    <a:pt x="2" y="172"/>
                  </a:lnTo>
                  <a:lnTo>
                    <a:pt x="2" y="167"/>
                  </a:lnTo>
                  <a:lnTo>
                    <a:pt x="2" y="162"/>
                  </a:lnTo>
                  <a:lnTo>
                    <a:pt x="2" y="158"/>
                  </a:lnTo>
                  <a:lnTo>
                    <a:pt x="2" y="153"/>
                  </a:lnTo>
                  <a:lnTo>
                    <a:pt x="2" y="148"/>
                  </a:lnTo>
                  <a:lnTo>
                    <a:pt x="2" y="143"/>
                  </a:lnTo>
                  <a:lnTo>
                    <a:pt x="2" y="139"/>
                  </a:lnTo>
                  <a:lnTo>
                    <a:pt x="2" y="135"/>
                  </a:lnTo>
                  <a:lnTo>
                    <a:pt x="2" y="130"/>
                  </a:lnTo>
                  <a:lnTo>
                    <a:pt x="2" y="126"/>
                  </a:lnTo>
                  <a:lnTo>
                    <a:pt x="2" y="121"/>
                  </a:lnTo>
                  <a:lnTo>
                    <a:pt x="2" y="116"/>
                  </a:lnTo>
                  <a:lnTo>
                    <a:pt x="2" y="111"/>
                  </a:lnTo>
                  <a:lnTo>
                    <a:pt x="2" y="107"/>
                  </a:lnTo>
                  <a:lnTo>
                    <a:pt x="2" y="102"/>
                  </a:lnTo>
                  <a:lnTo>
                    <a:pt x="4" y="97"/>
                  </a:lnTo>
                  <a:lnTo>
                    <a:pt x="2" y="91"/>
                  </a:lnTo>
                  <a:lnTo>
                    <a:pt x="2" y="86"/>
                  </a:lnTo>
                  <a:lnTo>
                    <a:pt x="2" y="80"/>
                  </a:lnTo>
                  <a:lnTo>
                    <a:pt x="2" y="76"/>
                  </a:lnTo>
                  <a:lnTo>
                    <a:pt x="2" y="71"/>
                  </a:lnTo>
                  <a:lnTo>
                    <a:pt x="2" y="65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1" y="39"/>
                  </a:lnTo>
                  <a:lnTo>
                    <a:pt x="1" y="33"/>
                  </a:lnTo>
                  <a:lnTo>
                    <a:pt x="1" y="27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9" y="5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1723" y="1609"/>
              <a:ext cx="39" cy="81"/>
            </a:xfrm>
            <a:custGeom>
              <a:avLst/>
              <a:gdLst>
                <a:gd name="T0" fmla="*/ 0 w 117"/>
                <a:gd name="T1" fmla="*/ 0 h 244"/>
                <a:gd name="T2" fmla="*/ 0 w 117"/>
                <a:gd name="T3" fmla="*/ 0 h 244"/>
                <a:gd name="T4" fmla="*/ 0 w 117"/>
                <a:gd name="T5" fmla="*/ 0 h 244"/>
                <a:gd name="T6" fmla="*/ 0 w 117"/>
                <a:gd name="T7" fmla="*/ 0 h 244"/>
                <a:gd name="T8" fmla="*/ 0 w 117"/>
                <a:gd name="T9" fmla="*/ 0 h 244"/>
                <a:gd name="T10" fmla="*/ 0 w 117"/>
                <a:gd name="T11" fmla="*/ 0 h 244"/>
                <a:gd name="T12" fmla="*/ 0 w 117"/>
                <a:gd name="T13" fmla="*/ 0 h 244"/>
                <a:gd name="T14" fmla="*/ 0 w 117"/>
                <a:gd name="T15" fmla="*/ 0 h 244"/>
                <a:gd name="T16" fmla="*/ 0 w 117"/>
                <a:gd name="T17" fmla="*/ 0 h 244"/>
                <a:gd name="T18" fmla="*/ 0 w 117"/>
                <a:gd name="T19" fmla="*/ 0 h 244"/>
                <a:gd name="T20" fmla="*/ 0 w 117"/>
                <a:gd name="T21" fmla="*/ 0 h 244"/>
                <a:gd name="T22" fmla="*/ 0 w 117"/>
                <a:gd name="T23" fmla="*/ 0 h 244"/>
                <a:gd name="T24" fmla="*/ 0 w 117"/>
                <a:gd name="T25" fmla="*/ 0 h 244"/>
                <a:gd name="T26" fmla="*/ 0 w 117"/>
                <a:gd name="T27" fmla="*/ 0 h 244"/>
                <a:gd name="T28" fmla="*/ 0 w 117"/>
                <a:gd name="T29" fmla="*/ 0 h 244"/>
                <a:gd name="T30" fmla="*/ 0 w 117"/>
                <a:gd name="T31" fmla="*/ 0 h 244"/>
                <a:gd name="T32" fmla="*/ 0 w 117"/>
                <a:gd name="T33" fmla="*/ 0 h 244"/>
                <a:gd name="T34" fmla="*/ 0 w 117"/>
                <a:gd name="T35" fmla="*/ 0 h 244"/>
                <a:gd name="T36" fmla="*/ 0 w 117"/>
                <a:gd name="T37" fmla="*/ 0 h 244"/>
                <a:gd name="T38" fmla="*/ 0 w 117"/>
                <a:gd name="T39" fmla="*/ 0 h 244"/>
                <a:gd name="T40" fmla="*/ 0 w 117"/>
                <a:gd name="T41" fmla="*/ 0 h 244"/>
                <a:gd name="T42" fmla="*/ 0 w 117"/>
                <a:gd name="T43" fmla="*/ 0 h 244"/>
                <a:gd name="T44" fmla="*/ 0 w 117"/>
                <a:gd name="T45" fmla="*/ 0 h 244"/>
                <a:gd name="T46" fmla="*/ 0 w 117"/>
                <a:gd name="T47" fmla="*/ 0 h 244"/>
                <a:gd name="T48" fmla="*/ 0 w 117"/>
                <a:gd name="T49" fmla="*/ 0 h 244"/>
                <a:gd name="T50" fmla="*/ 0 w 117"/>
                <a:gd name="T51" fmla="*/ 0 h 244"/>
                <a:gd name="T52" fmla="*/ 0 w 117"/>
                <a:gd name="T53" fmla="*/ 0 h 244"/>
                <a:gd name="T54" fmla="*/ 0 w 117"/>
                <a:gd name="T55" fmla="*/ 0 h 244"/>
                <a:gd name="T56" fmla="*/ 0 w 117"/>
                <a:gd name="T57" fmla="*/ 0 h 244"/>
                <a:gd name="T58" fmla="*/ 0 w 117"/>
                <a:gd name="T59" fmla="*/ 0 h 244"/>
                <a:gd name="T60" fmla="*/ 0 w 117"/>
                <a:gd name="T61" fmla="*/ 0 h 244"/>
                <a:gd name="T62" fmla="*/ 0 w 117"/>
                <a:gd name="T63" fmla="*/ 0 h 244"/>
                <a:gd name="T64" fmla="*/ 0 w 117"/>
                <a:gd name="T65" fmla="*/ 0 h 244"/>
                <a:gd name="T66" fmla="*/ 0 w 117"/>
                <a:gd name="T67" fmla="*/ 0 h 244"/>
                <a:gd name="T68" fmla="*/ 0 w 117"/>
                <a:gd name="T69" fmla="*/ 0 h 244"/>
                <a:gd name="T70" fmla="*/ 0 w 117"/>
                <a:gd name="T71" fmla="*/ 0 h 244"/>
                <a:gd name="T72" fmla="*/ 0 w 117"/>
                <a:gd name="T73" fmla="*/ 0 h 244"/>
                <a:gd name="T74" fmla="*/ 0 w 117"/>
                <a:gd name="T75" fmla="*/ 0 h 244"/>
                <a:gd name="T76" fmla="*/ 0 w 117"/>
                <a:gd name="T77" fmla="*/ 0 h 244"/>
                <a:gd name="T78" fmla="*/ 0 w 117"/>
                <a:gd name="T79" fmla="*/ 0 h 244"/>
                <a:gd name="T80" fmla="*/ 0 w 117"/>
                <a:gd name="T81" fmla="*/ 0 h 244"/>
                <a:gd name="T82" fmla="*/ 0 w 117"/>
                <a:gd name="T83" fmla="*/ 0 h 244"/>
                <a:gd name="T84" fmla="*/ 0 w 117"/>
                <a:gd name="T85" fmla="*/ 0 h 244"/>
                <a:gd name="T86" fmla="*/ 0 w 117"/>
                <a:gd name="T87" fmla="*/ 0 h 244"/>
                <a:gd name="T88" fmla="*/ 0 w 117"/>
                <a:gd name="T89" fmla="*/ 0 h 244"/>
                <a:gd name="T90" fmla="*/ 0 w 117"/>
                <a:gd name="T91" fmla="*/ 0 h 2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44"/>
                <a:gd name="T140" fmla="*/ 117 w 117"/>
                <a:gd name="T141" fmla="*/ 244 h 24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44">
                  <a:moveTo>
                    <a:pt x="78" y="41"/>
                  </a:moveTo>
                  <a:lnTo>
                    <a:pt x="77" y="38"/>
                  </a:lnTo>
                  <a:lnTo>
                    <a:pt x="77" y="35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7" y="17"/>
                  </a:lnTo>
                  <a:lnTo>
                    <a:pt x="78" y="13"/>
                  </a:lnTo>
                  <a:lnTo>
                    <a:pt x="81" y="11"/>
                  </a:lnTo>
                  <a:lnTo>
                    <a:pt x="82" y="8"/>
                  </a:lnTo>
                  <a:lnTo>
                    <a:pt x="86" y="5"/>
                  </a:lnTo>
                  <a:lnTo>
                    <a:pt x="90" y="3"/>
                  </a:lnTo>
                  <a:lnTo>
                    <a:pt x="96" y="2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2"/>
                  </a:lnTo>
                  <a:lnTo>
                    <a:pt x="111" y="5"/>
                  </a:lnTo>
                  <a:lnTo>
                    <a:pt x="114" y="9"/>
                  </a:lnTo>
                  <a:lnTo>
                    <a:pt x="116" y="13"/>
                  </a:lnTo>
                  <a:lnTo>
                    <a:pt x="116" y="15"/>
                  </a:lnTo>
                  <a:lnTo>
                    <a:pt x="116" y="18"/>
                  </a:lnTo>
                  <a:lnTo>
                    <a:pt x="117" y="22"/>
                  </a:lnTo>
                  <a:lnTo>
                    <a:pt x="117" y="24"/>
                  </a:lnTo>
                  <a:lnTo>
                    <a:pt x="117" y="28"/>
                  </a:lnTo>
                  <a:lnTo>
                    <a:pt x="117" y="31"/>
                  </a:lnTo>
                  <a:lnTo>
                    <a:pt x="117" y="35"/>
                  </a:lnTo>
                  <a:lnTo>
                    <a:pt x="117" y="38"/>
                  </a:lnTo>
                  <a:lnTo>
                    <a:pt x="117" y="42"/>
                  </a:lnTo>
                  <a:lnTo>
                    <a:pt x="116" y="47"/>
                  </a:lnTo>
                  <a:lnTo>
                    <a:pt x="116" y="50"/>
                  </a:lnTo>
                  <a:lnTo>
                    <a:pt x="116" y="54"/>
                  </a:lnTo>
                  <a:lnTo>
                    <a:pt x="115" y="59"/>
                  </a:lnTo>
                  <a:lnTo>
                    <a:pt x="115" y="62"/>
                  </a:lnTo>
                  <a:lnTo>
                    <a:pt x="114" y="67"/>
                  </a:lnTo>
                  <a:lnTo>
                    <a:pt x="113" y="72"/>
                  </a:lnTo>
                  <a:lnTo>
                    <a:pt x="111" y="75"/>
                  </a:lnTo>
                  <a:lnTo>
                    <a:pt x="111" y="79"/>
                  </a:lnTo>
                  <a:lnTo>
                    <a:pt x="109" y="83"/>
                  </a:lnTo>
                  <a:lnTo>
                    <a:pt x="109" y="88"/>
                  </a:lnTo>
                  <a:lnTo>
                    <a:pt x="107" y="92"/>
                  </a:lnTo>
                  <a:lnTo>
                    <a:pt x="105" y="96"/>
                  </a:lnTo>
                  <a:lnTo>
                    <a:pt x="103" y="101"/>
                  </a:lnTo>
                  <a:lnTo>
                    <a:pt x="102" y="106"/>
                  </a:lnTo>
                  <a:lnTo>
                    <a:pt x="98" y="111"/>
                  </a:lnTo>
                  <a:lnTo>
                    <a:pt x="96" y="117"/>
                  </a:lnTo>
                  <a:lnTo>
                    <a:pt x="95" y="121"/>
                  </a:lnTo>
                  <a:lnTo>
                    <a:pt x="92" y="127"/>
                  </a:lnTo>
                  <a:lnTo>
                    <a:pt x="89" y="133"/>
                  </a:lnTo>
                  <a:lnTo>
                    <a:pt x="86" y="139"/>
                  </a:lnTo>
                  <a:lnTo>
                    <a:pt x="85" y="142"/>
                  </a:lnTo>
                  <a:lnTo>
                    <a:pt x="84" y="145"/>
                  </a:lnTo>
                  <a:lnTo>
                    <a:pt x="82" y="147"/>
                  </a:lnTo>
                  <a:lnTo>
                    <a:pt x="82" y="151"/>
                  </a:lnTo>
                  <a:lnTo>
                    <a:pt x="79" y="153"/>
                  </a:lnTo>
                  <a:lnTo>
                    <a:pt x="78" y="156"/>
                  </a:lnTo>
                  <a:lnTo>
                    <a:pt x="77" y="159"/>
                  </a:lnTo>
                  <a:lnTo>
                    <a:pt x="76" y="162"/>
                  </a:lnTo>
                  <a:lnTo>
                    <a:pt x="75" y="165"/>
                  </a:lnTo>
                  <a:lnTo>
                    <a:pt x="73" y="168"/>
                  </a:lnTo>
                  <a:lnTo>
                    <a:pt x="72" y="170"/>
                  </a:lnTo>
                  <a:lnTo>
                    <a:pt x="71" y="174"/>
                  </a:lnTo>
                  <a:lnTo>
                    <a:pt x="67" y="180"/>
                  </a:lnTo>
                  <a:lnTo>
                    <a:pt x="65" y="184"/>
                  </a:lnTo>
                  <a:lnTo>
                    <a:pt x="63" y="190"/>
                  </a:lnTo>
                  <a:lnTo>
                    <a:pt x="60" y="195"/>
                  </a:lnTo>
                  <a:lnTo>
                    <a:pt x="57" y="200"/>
                  </a:lnTo>
                  <a:lnTo>
                    <a:pt x="54" y="204"/>
                  </a:lnTo>
                  <a:lnTo>
                    <a:pt x="53" y="208"/>
                  </a:lnTo>
                  <a:lnTo>
                    <a:pt x="51" y="213"/>
                  </a:lnTo>
                  <a:lnTo>
                    <a:pt x="49" y="216"/>
                  </a:lnTo>
                  <a:lnTo>
                    <a:pt x="47" y="220"/>
                  </a:lnTo>
                  <a:lnTo>
                    <a:pt x="45" y="223"/>
                  </a:lnTo>
                  <a:lnTo>
                    <a:pt x="44" y="226"/>
                  </a:lnTo>
                  <a:lnTo>
                    <a:pt x="43" y="231"/>
                  </a:lnTo>
                  <a:lnTo>
                    <a:pt x="41" y="234"/>
                  </a:lnTo>
                  <a:lnTo>
                    <a:pt x="39" y="234"/>
                  </a:lnTo>
                  <a:lnTo>
                    <a:pt x="38" y="236"/>
                  </a:lnTo>
                  <a:lnTo>
                    <a:pt x="34" y="238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25" y="240"/>
                  </a:lnTo>
                  <a:lnTo>
                    <a:pt x="21" y="241"/>
                  </a:lnTo>
                  <a:lnTo>
                    <a:pt x="19" y="242"/>
                  </a:lnTo>
                  <a:lnTo>
                    <a:pt x="14" y="242"/>
                  </a:lnTo>
                  <a:lnTo>
                    <a:pt x="11" y="242"/>
                  </a:lnTo>
                  <a:lnTo>
                    <a:pt x="7" y="242"/>
                  </a:lnTo>
                  <a:lnTo>
                    <a:pt x="5" y="244"/>
                  </a:lnTo>
                  <a:lnTo>
                    <a:pt x="0" y="244"/>
                  </a:lnTo>
                  <a:lnTo>
                    <a:pt x="78" y="41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1715" y="1620"/>
              <a:ext cx="39" cy="79"/>
            </a:xfrm>
            <a:custGeom>
              <a:avLst/>
              <a:gdLst>
                <a:gd name="T0" fmla="*/ 0 w 117"/>
                <a:gd name="T1" fmla="*/ 0 h 235"/>
                <a:gd name="T2" fmla="*/ 0 w 117"/>
                <a:gd name="T3" fmla="*/ 0 h 235"/>
                <a:gd name="T4" fmla="*/ 0 w 117"/>
                <a:gd name="T5" fmla="*/ 0 h 235"/>
                <a:gd name="T6" fmla="*/ 0 w 117"/>
                <a:gd name="T7" fmla="*/ 0 h 235"/>
                <a:gd name="T8" fmla="*/ 0 w 117"/>
                <a:gd name="T9" fmla="*/ 0 h 235"/>
                <a:gd name="T10" fmla="*/ 0 w 117"/>
                <a:gd name="T11" fmla="*/ 0 h 235"/>
                <a:gd name="T12" fmla="*/ 0 w 117"/>
                <a:gd name="T13" fmla="*/ 0 h 235"/>
                <a:gd name="T14" fmla="*/ 0 w 117"/>
                <a:gd name="T15" fmla="*/ 0 h 235"/>
                <a:gd name="T16" fmla="*/ 0 w 117"/>
                <a:gd name="T17" fmla="*/ 0 h 235"/>
                <a:gd name="T18" fmla="*/ 0 w 117"/>
                <a:gd name="T19" fmla="*/ 0 h 235"/>
                <a:gd name="T20" fmla="*/ 0 w 117"/>
                <a:gd name="T21" fmla="*/ 0 h 235"/>
                <a:gd name="T22" fmla="*/ 0 w 117"/>
                <a:gd name="T23" fmla="*/ 0 h 235"/>
                <a:gd name="T24" fmla="*/ 0 w 117"/>
                <a:gd name="T25" fmla="*/ 0 h 235"/>
                <a:gd name="T26" fmla="*/ 0 w 117"/>
                <a:gd name="T27" fmla="*/ 0 h 235"/>
                <a:gd name="T28" fmla="*/ 0 w 117"/>
                <a:gd name="T29" fmla="*/ 0 h 235"/>
                <a:gd name="T30" fmla="*/ 0 w 117"/>
                <a:gd name="T31" fmla="*/ 0 h 235"/>
                <a:gd name="T32" fmla="*/ 0 w 117"/>
                <a:gd name="T33" fmla="*/ 0 h 235"/>
                <a:gd name="T34" fmla="*/ 0 w 117"/>
                <a:gd name="T35" fmla="*/ 0 h 235"/>
                <a:gd name="T36" fmla="*/ 0 w 117"/>
                <a:gd name="T37" fmla="*/ 0 h 235"/>
                <a:gd name="T38" fmla="*/ 0 w 117"/>
                <a:gd name="T39" fmla="*/ 0 h 235"/>
                <a:gd name="T40" fmla="*/ 0 w 117"/>
                <a:gd name="T41" fmla="*/ 0 h 235"/>
                <a:gd name="T42" fmla="*/ 0 w 117"/>
                <a:gd name="T43" fmla="*/ 0 h 235"/>
                <a:gd name="T44" fmla="*/ 0 w 117"/>
                <a:gd name="T45" fmla="*/ 0 h 235"/>
                <a:gd name="T46" fmla="*/ 0 w 117"/>
                <a:gd name="T47" fmla="*/ 0 h 235"/>
                <a:gd name="T48" fmla="*/ 0 w 117"/>
                <a:gd name="T49" fmla="*/ 0 h 235"/>
                <a:gd name="T50" fmla="*/ 0 w 117"/>
                <a:gd name="T51" fmla="*/ 0 h 235"/>
                <a:gd name="T52" fmla="*/ 0 w 117"/>
                <a:gd name="T53" fmla="*/ 0 h 235"/>
                <a:gd name="T54" fmla="*/ 0 w 117"/>
                <a:gd name="T55" fmla="*/ 0 h 235"/>
                <a:gd name="T56" fmla="*/ 0 w 117"/>
                <a:gd name="T57" fmla="*/ 0 h 235"/>
                <a:gd name="T58" fmla="*/ 0 w 117"/>
                <a:gd name="T59" fmla="*/ 0 h 235"/>
                <a:gd name="T60" fmla="*/ 0 w 117"/>
                <a:gd name="T61" fmla="*/ 0 h 235"/>
                <a:gd name="T62" fmla="*/ 0 w 117"/>
                <a:gd name="T63" fmla="*/ 0 h 235"/>
                <a:gd name="T64" fmla="*/ 0 w 117"/>
                <a:gd name="T65" fmla="*/ 0 h 235"/>
                <a:gd name="T66" fmla="*/ 0 w 117"/>
                <a:gd name="T67" fmla="*/ 0 h 235"/>
                <a:gd name="T68" fmla="*/ 0 w 117"/>
                <a:gd name="T69" fmla="*/ 0 h 235"/>
                <a:gd name="T70" fmla="*/ 0 w 117"/>
                <a:gd name="T71" fmla="*/ 0 h 235"/>
                <a:gd name="T72" fmla="*/ 0 w 117"/>
                <a:gd name="T73" fmla="*/ 0 h 235"/>
                <a:gd name="T74" fmla="*/ 0 w 117"/>
                <a:gd name="T75" fmla="*/ 0 h 235"/>
                <a:gd name="T76" fmla="*/ 0 w 117"/>
                <a:gd name="T77" fmla="*/ 0 h 235"/>
                <a:gd name="T78" fmla="*/ 0 w 117"/>
                <a:gd name="T79" fmla="*/ 0 h 235"/>
                <a:gd name="T80" fmla="*/ 0 w 117"/>
                <a:gd name="T81" fmla="*/ 0 h 235"/>
                <a:gd name="T82" fmla="*/ 0 w 117"/>
                <a:gd name="T83" fmla="*/ 0 h 235"/>
                <a:gd name="T84" fmla="*/ 0 w 117"/>
                <a:gd name="T85" fmla="*/ 0 h 235"/>
                <a:gd name="T86" fmla="*/ 0 w 117"/>
                <a:gd name="T87" fmla="*/ 0 h 235"/>
                <a:gd name="T88" fmla="*/ 0 w 117"/>
                <a:gd name="T89" fmla="*/ 0 h 235"/>
                <a:gd name="T90" fmla="*/ 0 w 117"/>
                <a:gd name="T91" fmla="*/ 0 h 2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35"/>
                <a:gd name="T140" fmla="*/ 117 w 117"/>
                <a:gd name="T141" fmla="*/ 235 h 2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35">
                  <a:moveTo>
                    <a:pt x="117" y="22"/>
                  </a:moveTo>
                  <a:lnTo>
                    <a:pt x="116" y="25"/>
                  </a:lnTo>
                  <a:lnTo>
                    <a:pt x="115" y="28"/>
                  </a:lnTo>
                  <a:lnTo>
                    <a:pt x="114" y="32"/>
                  </a:lnTo>
                  <a:lnTo>
                    <a:pt x="113" y="37"/>
                  </a:lnTo>
                  <a:lnTo>
                    <a:pt x="113" y="39"/>
                  </a:lnTo>
                  <a:lnTo>
                    <a:pt x="111" y="42"/>
                  </a:lnTo>
                  <a:lnTo>
                    <a:pt x="110" y="47"/>
                  </a:lnTo>
                  <a:lnTo>
                    <a:pt x="110" y="51"/>
                  </a:lnTo>
                  <a:lnTo>
                    <a:pt x="108" y="53"/>
                  </a:lnTo>
                  <a:lnTo>
                    <a:pt x="108" y="57"/>
                  </a:lnTo>
                  <a:lnTo>
                    <a:pt x="107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4" y="70"/>
                  </a:lnTo>
                  <a:lnTo>
                    <a:pt x="103" y="72"/>
                  </a:lnTo>
                  <a:lnTo>
                    <a:pt x="103" y="76"/>
                  </a:lnTo>
                  <a:lnTo>
                    <a:pt x="102" y="79"/>
                  </a:lnTo>
                  <a:lnTo>
                    <a:pt x="101" y="82"/>
                  </a:lnTo>
                  <a:lnTo>
                    <a:pt x="100" y="85"/>
                  </a:lnTo>
                  <a:lnTo>
                    <a:pt x="100" y="88"/>
                  </a:lnTo>
                  <a:lnTo>
                    <a:pt x="97" y="91"/>
                  </a:lnTo>
                  <a:lnTo>
                    <a:pt x="97" y="95"/>
                  </a:lnTo>
                  <a:lnTo>
                    <a:pt x="96" y="97"/>
                  </a:lnTo>
                  <a:lnTo>
                    <a:pt x="95" y="101"/>
                  </a:lnTo>
                  <a:lnTo>
                    <a:pt x="94" y="104"/>
                  </a:lnTo>
                  <a:lnTo>
                    <a:pt x="92" y="107"/>
                  </a:lnTo>
                  <a:lnTo>
                    <a:pt x="91" y="110"/>
                  </a:lnTo>
                  <a:lnTo>
                    <a:pt x="90" y="114"/>
                  </a:lnTo>
                  <a:lnTo>
                    <a:pt x="88" y="116"/>
                  </a:lnTo>
                  <a:lnTo>
                    <a:pt x="88" y="121"/>
                  </a:lnTo>
                  <a:lnTo>
                    <a:pt x="85" y="124"/>
                  </a:lnTo>
                  <a:lnTo>
                    <a:pt x="84" y="128"/>
                  </a:lnTo>
                  <a:lnTo>
                    <a:pt x="82" y="133"/>
                  </a:lnTo>
                  <a:lnTo>
                    <a:pt x="79" y="137"/>
                  </a:lnTo>
                  <a:lnTo>
                    <a:pt x="77" y="141"/>
                  </a:lnTo>
                  <a:lnTo>
                    <a:pt x="76" y="146"/>
                  </a:lnTo>
                  <a:lnTo>
                    <a:pt x="74" y="150"/>
                  </a:lnTo>
                  <a:lnTo>
                    <a:pt x="71" y="155"/>
                  </a:lnTo>
                  <a:lnTo>
                    <a:pt x="69" y="159"/>
                  </a:lnTo>
                  <a:lnTo>
                    <a:pt x="68" y="163"/>
                  </a:lnTo>
                  <a:lnTo>
                    <a:pt x="64" y="167"/>
                  </a:lnTo>
                  <a:lnTo>
                    <a:pt x="63" y="171"/>
                  </a:lnTo>
                  <a:lnTo>
                    <a:pt x="60" y="174"/>
                  </a:lnTo>
                  <a:lnTo>
                    <a:pt x="58" y="179"/>
                  </a:lnTo>
                  <a:lnTo>
                    <a:pt x="56" y="182"/>
                  </a:lnTo>
                  <a:lnTo>
                    <a:pt x="53" y="187"/>
                  </a:lnTo>
                  <a:lnTo>
                    <a:pt x="50" y="192"/>
                  </a:lnTo>
                  <a:lnTo>
                    <a:pt x="47" y="197"/>
                  </a:lnTo>
                  <a:lnTo>
                    <a:pt x="44" y="200"/>
                  </a:lnTo>
                  <a:lnTo>
                    <a:pt x="40" y="204"/>
                  </a:lnTo>
                  <a:lnTo>
                    <a:pt x="38" y="207"/>
                  </a:lnTo>
                  <a:lnTo>
                    <a:pt x="36" y="211"/>
                  </a:lnTo>
                  <a:lnTo>
                    <a:pt x="32" y="214"/>
                  </a:lnTo>
                  <a:lnTo>
                    <a:pt x="30" y="217"/>
                  </a:lnTo>
                  <a:lnTo>
                    <a:pt x="27" y="219"/>
                  </a:lnTo>
                  <a:lnTo>
                    <a:pt x="25" y="223"/>
                  </a:lnTo>
                  <a:lnTo>
                    <a:pt x="20" y="226"/>
                  </a:lnTo>
                  <a:lnTo>
                    <a:pt x="18" y="229"/>
                  </a:lnTo>
                  <a:lnTo>
                    <a:pt x="14" y="232"/>
                  </a:lnTo>
                  <a:lnTo>
                    <a:pt x="12" y="233"/>
                  </a:lnTo>
                  <a:lnTo>
                    <a:pt x="6" y="235"/>
                  </a:lnTo>
                  <a:lnTo>
                    <a:pt x="4" y="233"/>
                  </a:lnTo>
                  <a:lnTo>
                    <a:pt x="1" y="231"/>
                  </a:lnTo>
                  <a:lnTo>
                    <a:pt x="0" y="226"/>
                  </a:lnTo>
                  <a:lnTo>
                    <a:pt x="0" y="223"/>
                  </a:lnTo>
                  <a:lnTo>
                    <a:pt x="0" y="220"/>
                  </a:lnTo>
                  <a:lnTo>
                    <a:pt x="0" y="217"/>
                  </a:lnTo>
                  <a:lnTo>
                    <a:pt x="1" y="213"/>
                  </a:lnTo>
                  <a:lnTo>
                    <a:pt x="1" y="209"/>
                  </a:lnTo>
                  <a:lnTo>
                    <a:pt x="1" y="205"/>
                  </a:lnTo>
                  <a:lnTo>
                    <a:pt x="2" y="201"/>
                  </a:lnTo>
                  <a:lnTo>
                    <a:pt x="5" y="198"/>
                  </a:lnTo>
                  <a:lnTo>
                    <a:pt x="5" y="193"/>
                  </a:lnTo>
                  <a:lnTo>
                    <a:pt x="6" y="190"/>
                  </a:lnTo>
                  <a:lnTo>
                    <a:pt x="7" y="186"/>
                  </a:lnTo>
                  <a:lnTo>
                    <a:pt x="9" y="182"/>
                  </a:lnTo>
                  <a:lnTo>
                    <a:pt x="11" y="179"/>
                  </a:lnTo>
                  <a:lnTo>
                    <a:pt x="12" y="177"/>
                  </a:lnTo>
                  <a:lnTo>
                    <a:pt x="14" y="174"/>
                  </a:lnTo>
                  <a:lnTo>
                    <a:pt x="15" y="173"/>
                  </a:lnTo>
                  <a:lnTo>
                    <a:pt x="18" y="168"/>
                  </a:lnTo>
                  <a:lnTo>
                    <a:pt x="20" y="165"/>
                  </a:lnTo>
                  <a:lnTo>
                    <a:pt x="23" y="160"/>
                  </a:lnTo>
                  <a:lnTo>
                    <a:pt x="25" y="158"/>
                  </a:lnTo>
                  <a:lnTo>
                    <a:pt x="27" y="153"/>
                  </a:lnTo>
                  <a:lnTo>
                    <a:pt x="30" y="149"/>
                  </a:lnTo>
                  <a:lnTo>
                    <a:pt x="31" y="146"/>
                  </a:lnTo>
                  <a:lnTo>
                    <a:pt x="33" y="142"/>
                  </a:lnTo>
                  <a:lnTo>
                    <a:pt x="36" y="139"/>
                  </a:lnTo>
                  <a:lnTo>
                    <a:pt x="37" y="135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2" y="123"/>
                  </a:lnTo>
                  <a:lnTo>
                    <a:pt x="44" y="120"/>
                  </a:lnTo>
                  <a:lnTo>
                    <a:pt x="45" y="115"/>
                  </a:lnTo>
                  <a:lnTo>
                    <a:pt x="49" y="111"/>
                  </a:lnTo>
                  <a:lnTo>
                    <a:pt x="49" y="108"/>
                  </a:lnTo>
                  <a:lnTo>
                    <a:pt x="51" y="104"/>
                  </a:lnTo>
                  <a:lnTo>
                    <a:pt x="52" y="101"/>
                  </a:lnTo>
                  <a:lnTo>
                    <a:pt x="53" y="97"/>
                  </a:lnTo>
                  <a:lnTo>
                    <a:pt x="55" y="95"/>
                  </a:lnTo>
                  <a:lnTo>
                    <a:pt x="56" y="91"/>
                  </a:lnTo>
                  <a:lnTo>
                    <a:pt x="58" y="88"/>
                  </a:lnTo>
                  <a:lnTo>
                    <a:pt x="59" y="85"/>
                  </a:lnTo>
                  <a:lnTo>
                    <a:pt x="62" y="79"/>
                  </a:lnTo>
                  <a:lnTo>
                    <a:pt x="64" y="75"/>
                  </a:lnTo>
                  <a:lnTo>
                    <a:pt x="66" y="69"/>
                  </a:lnTo>
                  <a:lnTo>
                    <a:pt x="69" y="63"/>
                  </a:lnTo>
                  <a:lnTo>
                    <a:pt x="69" y="60"/>
                  </a:lnTo>
                  <a:lnTo>
                    <a:pt x="70" y="57"/>
                  </a:lnTo>
                  <a:lnTo>
                    <a:pt x="71" y="54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5" y="46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3"/>
                  </a:lnTo>
                  <a:lnTo>
                    <a:pt x="79" y="31"/>
                  </a:lnTo>
                  <a:lnTo>
                    <a:pt x="81" y="27"/>
                  </a:lnTo>
                  <a:lnTo>
                    <a:pt x="81" y="24"/>
                  </a:lnTo>
                  <a:lnTo>
                    <a:pt x="83" y="20"/>
                  </a:lnTo>
                  <a:lnTo>
                    <a:pt x="83" y="16"/>
                  </a:lnTo>
                  <a:lnTo>
                    <a:pt x="84" y="13"/>
                  </a:lnTo>
                  <a:lnTo>
                    <a:pt x="85" y="9"/>
                  </a:lnTo>
                  <a:lnTo>
                    <a:pt x="88" y="7"/>
                  </a:lnTo>
                  <a:lnTo>
                    <a:pt x="89" y="3"/>
                  </a:lnTo>
                  <a:lnTo>
                    <a:pt x="92" y="2"/>
                  </a:lnTo>
                  <a:lnTo>
                    <a:pt x="95" y="1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3"/>
                  </a:lnTo>
                  <a:lnTo>
                    <a:pt x="115" y="8"/>
                  </a:lnTo>
                  <a:lnTo>
                    <a:pt x="116" y="10"/>
                  </a:lnTo>
                  <a:lnTo>
                    <a:pt x="117" y="14"/>
                  </a:lnTo>
                  <a:lnTo>
                    <a:pt x="117" y="18"/>
                  </a:lnTo>
                  <a:lnTo>
                    <a:pt x="117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1752" y="1533"/>
              <a:ext cx="72" cy="81"/>
            </a:xfrm>
            <a:custGeom>
              <a:avLst/>
              <a:gdLst>
                <a:gd name="T0" fmla="*/ 0 w 214"/>
                <a:gd name="T1" fmla="*/ 0 h 243"/>
                <a:gd name="T2" fmla="*/ 0 w 214"/>
                <a:gd name="T3" fmla="*/ 0 h 243"/>
                <a:gd name="T4" fmla="*/ 0 w 214"/>
                <a:gd name="T5" fmla="*/ 0 h 243"/>
                <a:gd name="T6" fmla="*/ 0 w 214"/>
                <a:gd name="T7" fmla="*/ 0 h 243"/>
                <a:gd name="T8" fmla="*/ 0 w 214"/>
                <a:gd name="T9" fmla="*/ 0 h 243"/>
                <a:gd name="T10" fmla="*/ 0 w 214"/>
                <a:gd name="T11" fmla="*/ 0 h 243"/>
                <a:gd name="T12" fmla="*/ 0 w 214"/>
                <a:gd name="T13" fmla="*/ 0 h 243"/>
                <a:gd name="T14" fmla="*/ 0 w 214"/>
                <a:gd name="T15" fmla="*/ 0 h 243"/>
                <a:gd name="T16" fmla="*/ 0 w 214"/>
                <a:gd name="T17" fmla="*/ 0 h 243"/>
                <a:gd name="T18" fmla="*/ 0 w 214"/>
                <a:gd name="T19" fmla="*/ 0 h 243"/>
                <a:gd name="T20" fmla="*/ 0 w 214"/>
                <a:gd name="T21" fmla="*/ 0 h 243"/>
                <a:gd name="T22" fmla="*/ 0 w 214"/>
                <a:gd name="T23" fmla="*/ 0 h 243"/>
                <a:gd name="T24" fmla="*/ 0 w 214"/>
                <a:gd name="T25" fmla="*/ 0 h 243"/>
                <a:gd name="T26" fmla="*/ 0 w 214"/>
                <a:gd name="T27" fmla="*/ 0 h 243"/>
                <a:gd name="T28" fmla="*/ 0 w 214"/>
                <a:gd name="T29" fmla="*/ 0 h 243"/>
                <a:gd name="T30" fmla="*/ 0 w 214"/>
                <a:gd name="T31" fmla="*/ 0 h 243"/>
                <a:gd name="T32" fmla="*/ 0 w 214"/>
                <a:gd name="T33" fmla="*/ 0 h 243"/>
                <a:gd name="T34" fmla="*/ 0 w 214"/>
                <a:gd name="T35" fmla="*/ 0 h 243"/>
                <a:gd name="T36" fmla="*/ 0 w 214"/>
                <a:gd name="T37" fmla="*/ 0 h 243"/>
                <a:gd name="T38" fmla="*/ 0 w 214"/>
                <a:gd name="T39" fmla="*/ 0 h 243"/>
                <a:gd name="T40" fmla="*/ 0 w 214"/>
                <a:gd name="T41" fmla="*/ 0 h 243"/>
                <a:gd name="T42" fmla="*/ 0 w 214"/>
                <a:gd name="T43" fmla="*/ 0 h 243"/>
                <a:gd name="T44" fmla="*/ 0 w 214"/>
                <a:gd name="T45" fmla="*/ 0 h 243"/>
                <a:gd name="T46" fmla="*/ 0 w 214"/>
                <a:gd name="T47" fmla="*/ 0 h 243"/>
                <a:gd name="T48" fmla="*/ 0 w 214"/>
                <a:gd name="T49" fmla="*/ 0 h 243"/>
                <a:gd name="T50" fmla="*/ 0 w 214"/>
                <a:gd name="T51" fmla="*/ 0 h 243"/>
                <a:gd name="T52" fmla="*/ 0 w 214"/>
                <a:gd name="T53" fmla="*/ 0 h 243"/>
                <a:gd name="T54" fmla="*/ 0 w 214"/>
                <a:gd name="T55" fmla="*/ 0 h 243"/>
                <a:gd name="T56" fmla="*/ 0 w 214"/>
                <a:gd name="T57" fmla="*/ 0 h 243"/>
                <a:gd name="T58" fmla="*/ 0 w 214"/>
                <a:gd name="T59" fmla="*/ 0 h 243"/>
                <a:gd name="T60" fmla="*/ 0 w 214"/>
                <a:gd name="T61" fmla="*/ 0 h 243"/>
                <a:gd name="T62" fmla="*/ 0 w 214"/>
                <a:gd name="T63" fmla="*/ 0 h 243"/>
                <a:gd name="T64" fmla="*/ 0 w 214"/>
                <a:gd name="T65" fmla="*/ 0 h 243"/>
                <a:gd name="T66" fmla="*/ 0 w 214"/>
                <a:gd name="T67" fmla="*/ 0 h 243"/>
                <a:gd name="T68" fmla="*/ 0 w 214"/>
                <a:gd name="T69" fmla="*/ 0 h 243"/>
                <a:gd name="T70" fmla="*/ 0 w 214"/>
                <a:gd name="T71" fmla="*/ 0 h 243"/>
                <a:gd name="T72" fmla="*/ 0 w 214"/>
                <a:gd name="T73" fmla="*/ 0 h 243"/>
                <a:gd name="T74" fmla="*/ 0 w 214"/>
                <a:gd name="T75" fmla="*/ 0 h 243"/>
                <a:gd name="T76" fmla="*/ 0 w 214"/>
                <a:gd name="T77" fmla="*/ 0 h 243"/>
                <a:gd name="T78" fmla="*/ 0 w 214"/>
                <a:gd name="T79" fmla="*/ 0 h 243"/>
                <a:gd name="T80" fmla="*/ 0 w 214"/>
                <a:gd name="T81" fmla="*/ 0 h 243"/>
                <a:gd name="T82" fmla="*/ 0 w 214"/>
                <a:gd name="T83" fmla="*/ 0 h 243"/>
                <a:gd name="T84" fmla="*/ 0 w 214"/>
                <a:gd name="T85" fmla="*/ 0 h 243"/>
                <a:gd name="T86" fmla="*/ 0 w 214"/>
                <a:gd name="T87" fmla="*/ 0 h 243"/>
                <a:gd name="T88" fmla="*/ 0 w 214"/>
                <a:gd name="T89" fmla="*/ 0 h 243"/>
                <a:gd name="T90" fmla="*/ 0 w 214"/>
                <a:gd name="T91" fmla="*/ 0 h 2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43"/>
                <a:gd name="T140" fmla="*/ 214 w 214"/>
                <a:gd name="T141" fmla="*/ 243 h 24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43">
                  <a:moveTo>
                    <a:pt x="214" y="18"/>
                  </a:moveTo>
                  <a:lnTo>
                    <a:pt x="212" y="22"/>
                  </a:lnTo>
                  <a:lnTo>
                    <a:pt x="211" y="27"/>
                  </a:lnTo>
                  <a:lnTo>
                    <a:pt x="210" y="33"/>
                  </a:lnTo>
                  <a:lnTo>
                    <a:pt x="207" y="38"/>
                  </a:lnTo>
                  <a:lnTo>
                    <a:pt x="206" y="43"/>
                  </a:lnTo>
                  <a:lnTo>
                    <a:pt x="205" y="47"/>
                  </a:lnTo>
                  <a:lnTo>
                    <a:pt x="202" y="52"/>
                  </a:lnTo>
                  <a:lnTo>
                    <a:pt x="202" y="57"/>
                  </a:lnTo>
                  <a:lnTo>
                    <a:pt x="200" y="62"/>
                  </a:lnTo>
                  <a:lnTo>
                    <a:pt x="198" y="65"/>
                  </a:lnTo>
                  <a:lnTo>
                    <a:pt x="196" y="70"/>
                  </a:lnTo>
                  <a:lnTo>
                    <a:pt x="195" y="75"/>
                  </a:lnTo>
                  <a:lnTo>
                    <a:pt x="193" y="78"/>
                  </a:lnTo>
                  <a:lnTo>
                    <a:pt x="192" y="83"/>
                  </a:lnTo>
                  <a:lnTo>
                    <a:pt x="189" y="86"/>
                  </a:lnTo>
                  <a:lnTo>
                    <a:pt x="187" y="91"/>
                  </a:lnTo>
                  <a:lnTo>
                    <a:pt x="185" y="95"/>
                  </a:lnTo>
                  <a:lnTo>
                    <a:pt x="182" y="98"/>
                  </a:lnTo>
                  <a:lnTo>
                    <a:pt x="180" y="103"/>
                  </a:lnTo>
                  <a:lnTo>
                    <a:pt x="179" y="107"/>
                  </a:lnTo>
                  <a:lnTo>
                    <a:pt x="175" y="110"/>
                  </a:lnTo>
                  <a:lnTo>
                    <a:pt x="173" y="114"/>
                  </a:lnTo>
                  <a:lnTo>
                    <a:pt x="170" y="117"/>
                  </a:lnTo>
                  <a:lnTo>
                    <a:pt x="168" y="122"/>
                  </a:lnTo>
                  <a:lnTo>
                    <a:pt x="163" y="124"/>
                  </a:lnTo>
                  <a:lnTo>
                    <a:pt x="161" y="128"/>
                  </a:lnTo>
                  <a:lnTo>
                    <a:pt x="157" y="133"/>
                  </a:lnTo>
                  <a:lnTo>
                    <a:pt x="154" y="136"/>
                  </a:lnTo>
                  <a:lnTo>
                    <a:pt x="150" y="140"/>
                  </a:lnTo>
                  <a:lnTo>
                    <a:pt x="147" y="143"/>
                  </a:lnTo>
                  <a:lnTo>
                    <a:pt x="143" y="147"/>
                  </a:lnTo>
                  <a:lnTo>
                    <a:pt x="140" y="152"/>
                  </a:lnTo>
                  <a:lnTo>
                    <a:pt x="134" y="155"/>
                  </a:lnTo>
                  <a:lnTo>
                    <a:pt x="129" y="160"/>
                  </a:lnTo>
                  <a:lnTo>
                    <a:pt x="124" y="164"/>
                  </a:lnTo>
                  <a:lnTo>
                    <a:pt x="121" y="167"/>
                  </a:lnTo>
                  <a:lnTo>
                    <a:pt x="116" y="171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4" y="181"/>
                  </a:lnTo>
                  <a:lnTo>
                    <a:pt x="99" y="184"/>
                  </a:lnTo>
                  <a:lnTo>
                    <a:pt x="96" y="187"/>
                  </a:lnTo>
                  <a:lnTo>
                    <a:pt x="91" y="191"/>
                  </a:lnTo>
                  <a:lnTo>
                    <a:pt x="87" y="194"/>
                  </a:lnTo>
                  <a:lnTo>
                    <a:pt x="81" y="197"/>
                  </a:lnTo>
                  <a:lnTo>
                    <a:pt x="77" y="201"/>
                  </a:lnTo>
                  <a:lnTo>
                    <a:pt x="72" y="205"/>
                  </a:lnTo>
                  <a:lnTo>
                    <a:pt x="67" y="210"/>
                  </a:lnTo>
                  <a:lnTo>
                    <a:pt x="62" y="211"/>
                  </a:lnTo>
                  <a:lnTo>
                    <a:pt x="58" y="216"/>
                  </a:lnTo>
                  <a:lnTo>
                    <a:pt x="53" y="220"/>
                  </a:lnTo>
                  <a:lnTo>
                    <a:pt x="48" y="225"/>
                  </a:lnTo>
                  <a:lnTo>
                    <a:pt x="42" y="229"/>
                  </a:lnTo>
                  <a:lnTo>
                    <a:pt x="38" y="234"/>
                  </a:lnTo>
                  <a:lnTo>
                    <a:pt x="33" y="237"/>
                  </a:lnTo>
                  <a:lnTo>
                    <a:pt x="28" y="241"/>
                  </a:lnTo>
                  <a:lnTo>
                    <a:pt x="25" y="242"/>
                  </a:lnTo>
                  <a:lnTo>
                    <a:pt x="21" y="243"/>
                  </a:lnTo>
                  <a:lnTo>
                    <a:pt x="16" y="243"/>
                  </a:lnTo>
                  <a:lnTo>
                    <a:pt x="14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4" y="237"/>
                  </a:lnTo>
                  <a:lnTo>
                    <a:pt x="3" y="235"/>
                  </a:lnTo>
                  <a:lnTo>
                    <a:pt x="1" y="231"/>
                  </a:lnTo>
                  <a:lnTo>
                    <a:pt x="0" y="229"/>
                  </a:lnTo>
                  <a:lnTo>
                    <a:pt x="0" y="225"/>
                  </a:lnTo>
                  <a:lnTo>
                    <a:pt x="1" y="222"/>
                  </a:lnTo>
                  <a:lnTo>
                    <a:pt x="1" y="219"/>
                  </a:lnTo>
                  <a:lnTo>
                    <a:pt x="3" y="216"/>
                  </a:lnTo>
                  <a:lnTo>
                    <a:pt x="6" y="212"/>
                  </a:lnTo>
                  <a:lnTo>
                    <a:pt x="9" y="210"/>
                  </a:lnTo>
                  <a:lnTo>
                    <a:pt x="13" y="207"/>
                  </a:lnTo>
                  <a:lnTo>
                    <a:pt x="16" y="205"/>
                  </a:lnTo>
                  <a:lnTo>
                    <a:pt x="20" y="204"/>
                  </a:lnTo>
                  <a:lnTo>
                    <a:pt x="23" y="201"/>
                  </a:lnTo>
                  <a:lnTo>
                    <a:pt x="27" y="199"/>
                  </a:lnTo>
                  <a:lnTo>
                    <a:pt x="30" y="197"/>
                  </a:lnTo>
                  <a:lnTo>
                    <a:pt x="33" y="194"/>
                  </a:lnTo>
                  <a:lnTo>
                    <a:pt x="38" y="192"/>
                  </a:lnTo>
                  <a:lnTo>
                    <a:pt x="42" y="187"/>
                  </a:lnTo>
                  <a:lnTo>
                    <a:pt x="47" y="184"/>
                  </a:lnTo>
                  <a:lnTo>
                    <a:pt x="52" y="181"/>
                  </a:lnTo>
                  <a:lnTo>
                    <a:pt x="55" y="178"/>
                  </a:lnTo>
                  <a:lnTo>
                    <a:pt x="59" y="174"/>
                  </a:lnTo>
                  <a:lnTo>
                    <a:pt x="64" y="172"/>
                  </a:lnTo>
                  <a:lnTo>
                    <a:pt x="67" y="168"/>
                  </a:lnTo>
                  <a:lnTo>
                    <a:pt x="71" y="166"/>
                  </a:lnTo>
                  <a:lnTo>
                    <a:pt x="74" y="164"/>
                  </a:lnTo>
                  <a:lnTo>
                    <a:pt x="78" y="161"/>
                  </a:lnTo>
                  <a:lnTo>
                    <a:pt x="81" y="158"/>
                  </a:lnTo>
                  <a:lnTo>
                    <a:pt x="85" y="155"/>
                  </a:lnTo>
                  <a:lnTo>
                    <a:pt x="89" y="152"/>
                  </a:lnTo>
                  <a:lnTo>
                    <a:pt x="93" y="148"/>
                  </a:lnTo>
                  <a:lnTo>
                    <a:pt x="98" y="143"/>
                  </a:lnTo>
                  <a:lnTo>
                    <a:pt x="103" y="140"/>
                  </a:lnTo>
                  <a:lnTo>
                    <a:pt x="106" y="136"/>
                  </a:lnTo>
                  <a:lnTo>
                    <a:pt x="110" y="133"/>
                  </a:lnTo>
                  <a:lnTo>
                    <a:pt x="113" y="129"/>
                  </a:lnTo>
                  <a:lnTo>
                    <a:pt x="117" y="126"/>
                  </a:lnTo>
                  <a:lnTo>
                    <a:pt x="121" y="122"/>
                  </a:lnTo>
                  <a:lnTo>
                    <a:pt x="124" y="118"/>
                  </a:lnTo>
                  <a:lnTo>
                    <a:pt x="128" y="114"/>
                  </a:lnTo>
                  <a:lnTo>
                    <a:pt x="131" y="111"/>
                  </a:lnTo>
                  <a:lnTo>
                    <a:pt x="135" y="107"/>
                  </a:lnTo>
                  <a:lnTo>
                    <a:pt x="138" y="103"/>
                  </a:lnTo>
                  <a:lnTo>
                    <a:pt x="142" y="98"/>
                  </a:lnTo>
                  <a:lnTo>
                    <a:pt x="145" y="95"/>
                  </a:lnTo>
                  <a:lnTo>
                    <a:pt x="149" y="91"/>
                  </a:lnTo>
                  <a:lnTo>
                    <a:pt x="151" y="88"/>
                  </a:lnTo>
                  <a:lnTo>
                    <a:pt x="155" y="83"/>
                  </a:lnTo>
                  <a:lnTo>
                    <a:pt x="159" y="79"/>
                  </a:lnTo>
                  <a:lnTo>
                    <a:pt x="161" y="75"/>
                  </a:lnTo>
                  <a:lnTo>
                    <a:pt x="163" y="70"/>
                  </a:lnTo>
                  <a:lnTo>
                    <a:pt x="166" y="66"/>
                  </a:lnTo>
                  <a:lnTo>
                    <a:pt x="169" y="62"/>
                  </a:lnTo>
                  <a:lnTo>
                    <a:pt x="172" y="57"/>
                  </a:lnTo>
                  <a:lnTo>
                    <a:pt x="174" y="53"/>
                  </a:lnTo>
                  <a:lnTo>
                    <a:pt x="176" y="48"/>
                  </a:lnTo>
                  <a:lnTo>
                    <a:pt x="179" y="45"/>
                  </a:lnTo>
                  <a:lnTo>
                    <a:pt x="181" y="39"/>
                  </a:lnTo>
                  <a:lnTo>
                    <a:pt x="183" y="34"/>
                  </a:lnTo>
                  <a:lnTo>
                    <a:pt x="185" y="29"/>
                  </a:lnTo>
                  <a:lnTo>
                    <a:pt x="187" y="26"/>
                  </a:lnTo>
                  <a:lnTo>
                    <a:pt x="188" y="21"/>
                  </a:lnTo>
                  <a:lnTo>
                    <a:pt x="191" y="16"/>
                  </a:lnTo>
                  <a:lnTo>
                    <a:pt x="192" y="12"/>
                  </a:lnTo>
                  <a:lnTo>
                    <a:pt x="194" y="7"/>
                  </a:lnTo>
                  <a:lnTo>
                    <a:pt x="195" y="2"/>
                  </a:lnTo>
                  <a:lnTo>
                    <a:pt x="199" y="0"/>
                  </a:lnTo>
                  <a:lnTo>
                    <a:pt x="202" y="0"/>
                  </a:lnTo>
                  <a:lnTo>
                    <a:pt x="206" y="1"/>
                  </a:lnTo>
                  <a:lnTo>
                    <a:pt x="210" y="3"/>
                  </a:lnTo>
                  <a:lnTo>
                    <a:pt x="212" y="7"/>
                  </a:lnTo>
                  <a:lnTo>
                    <a:pt x="213" y="9"/>
                  </a:lnTo>
                  <a:lnTo>
                    <a:pt x="214" y="12"/>
                  </a:lnTo>
                  <a:lnTo>
                    <a:pt x="214" y="14"/>
                  </a:lnTo>
                  <a:lnTo>
                    <a:pt x="21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1670" y="1456"/>
              <a:ext cx="109" cy="114"/>
            </a:xfrm>
            <a:custGeom>
              <a:avLst/>
              <a:gdLst>
                <a:gd name="T0" fmla="*/ 0 w 328"/>
                <a:gd name="T1" fmla="*/ 0 h 340"/>
                <a:gd name="T2" fmla="*/ 0 w 328"/>
                <a:gd name="T3" fmla="*/ 0 h 340"/>
                <a:gd name="T4" fmla="*/ 0 w 328"/>
                <a:gd name="T5" fmla="*/ 0 h 340"/>
                <a:gd name="T6" fmla="*/ 0 w 328"/>
                <a:gd name="T7" fmla="*/ 0 h 340"/>
                <a:gd name="T8" fmla="*/ 0 w 328"/>
                <a:gd name="T9" fmla="*/ 0 h 340"/>
                <a:gd name="T10" fmla="*/ 0 w 328"/>
                <a:gd name="T11" fmla="*/ 0 h 340"/>
                <a:gd name="T12" fmla="*/ 0 w 328"/>
                <a:gd name="T13" fmla="*/ 0 h 340"/>
                <a:gd name="T14" fmla="*/ 0 w 328"/>
                <a:gd name="T15" fmla="*/ 0 h 340"/>
                <a:gd name="T16" fmla="*/ 0 w 328"/>
                <a:gd name="T17" fmla="*/ 0 h 340"/>
                <a:gd name="T18" fmla="*/ 0 w 328"/>
                <a:gd name="T19" fmla="*/ 0 h 340"/>
                <a:gd name="T20" fmla="*/ 0 w 328"/>
                <a:gd name="T21" fmla="*/ 0 h 340"/>
                <a:gd name="T22" fmla="*/ 0 w 328"/>
                <a:gd name="T23" fmla="*/ 0 h 340"/>
                <a:gd name="T24" fmla="*/ 0 w 328"/>
                <a:gd name="T25" fmla="*/ 0 h 340"/>
                <a:gd name="T26" fmla="*/ 0 w 328"/>
                <a:gd name="T27" fmla="*/ 0 h 340"/>
                <a:gd name="T28" fmla="*/ 0 w 328"/>
                <a:gd name="T29" fmla="*/ 0 h 340"/>
                <a:gd name="T30" fmla="*/ 0 w 328"/>
                <a:gd name="T31" fmla="*/ 0 h 340"/>
                <a:gd name="T32" fmla="*/ 0 w 328"/>
                <a:gd name="T33" fmla="*/ 0 h 340"/>
                <a:gd name="T34" fmla="*/ 0 w 328"/>
                <a:gd name="T35" fmla="*/ 0 h 340"/>
                <a:gd name="T36" fmla="*/ 0 w 328"/>
                <a:gd name="T37" fmla="*/ 0 h 340"/>
                <a:gd name="T38" fmla="*/ 0 w 328"/>
                <a:gd name="T39" fmla="*/ 0 h 340"/>
                <a:gd name="T40" fmla="*/ 0 w 328"/>
                <a:gd name="T41" fmla="*/ 0 h 340"/>
                <a:gd name="T42" fmla="*/ 0 w 328"/>
                <a:gd name="T43" fmla="*/ 0 h 340"/>
                <a:gd name="T44" fmla="*/ 0 w 328"/>
                <a:gd name="T45" fmla="*/ 0 h 340"/>
                <a:gd name="T46" fmla="*/ 0 w 328"/>
                <a:gd name="T47" fmla="*/ 0 h 340"/>
                <a:gd name="T48" fmla="*/ 0 w 328"/>
                <a:gd name="T49" fmla="*/ 0 h 340"/>
                <a:gd name="T50" fmla="*/ 0 w 328"/>
                <a:gd name="T51" fmla="*/ 0 h 340"/>
                <a:gd name="T52" fmla="*/ 0 w 328"/>
                <a:gd name="T53" fmla="*/ 0 h 340"/>
                <a:gd name="T54" fmla="*/ 0 w 328"/>
                <a:gd name="T55" fmla="*/ 0 h 340"/>
                <a:gd name="T56" fmla="*/ 0 w 328"/>
                <a:gd name="T57" fmla="*/ 0 h 340"/>
                <a:gd name="T58" fmla="*/ 0 w 328"/>
                <a:gd name="T59" fmla="*/ 0 h 340"/>
                <a:gd name="T60" fmla="*/ 0 w 328"/>
                <a:gd name="T61" fmla="*/ 0 h 340"/>
                <a:gd name="T62" fmla="*/ 0 w 328"/>
                <a:gd name="T63" fmla="*/ 0 h 340"/>
                <a:gd name="T64" fmla="*/ 0 w 328"/>
                <a:gd name="T65" fmla="*/ 0 h 340"/>
                <a:gd name="T66" fmla="*/ 0 w 328"/>
                <a:gd name="T67" fmla="*/ 0 h 340"/>
                <a:gd name="T68" fmla="*/ 0 w 328"/>
                <a:gd name="T69" fmla="*/ 0 h 340"/>
                <a:gd name="T70" fmla="*/ 0 w 328"/>
                <a:gd name="T71" fmla="*/ 0 h 340"/>
                <a:gd name="T72" fmla="*/ 0 w 328"/>
                <a:gd name="T73" fmla="*/ 0 h 340"/>
                <a:gd name="T74" fmla="*/ 0 w 328"/>
                <a:gd name="T75" fmla="*/ 0 h 340"/>
                <a:gd name="T76" fmla="*/ 0 w 328"/>
                <a:gd name="T77" fmla="*/ 0 h 340"/>
                <a:gd name="T78" fmla="*/ 0 w 328"/>
                <a:gd name="T79" fmla="*/ 0 h 340"/>
                <a:gd name="T80" fmla="*/ 0 w 328"/>
                <a:gd name="T81" fmla="*/ 0 h 340"/>
                <a:gd name="T82" fmla="*/ 0 w 328"/>
                <a:gd name="T83" fmla="*/ 0 h 340"/>
                <a:gd name="T84" fmla="*/ 0 w 328"/>
                <a:gd name="T85" fmla="*/ 0 h 340"/>
                <a:gd name="T86" fmla="*/ 0 w 328"/>
                <a:gd name="T87" fmla="*/ 0 h 340"/>
                <a:gd name="T88" fmla="*/ 0 w 328"/>
                <a:gd name="T89" fmla="*/ 0 h 340"/>
                <a:gd name="T90" fmla="*/ 0 w 328"/>
                <a:gd name="T91" fmla="*/ 0 h 340"/>
                <a:gd name="T92" fmla="*/ 0 w 328"/>
                <a:gd name="T93" fmla="*/ 0 h 340"/>
                <a:gd name="T94" fmla="*/ 0 w 328"/>
                <a:gd name="T95" fmla="*/ 0 h 340"/>
                <a:gd name="T96" fmla="*/ 0 w 328"/>
                <a:gd name="T97" fmla="*/ 0 h 340"/>
                <a:gd name="T98" fmla="*/ 0 w 328"/>
                <a:gd name="T99" fmla="*/ 0 h 340"/>
                <a:gd name="T100" fmla="*/ 0 w 328"/>
                <a:gd name="T101" fmla="*/ 0 h 340"/>
                <a:gd name="T102" fmla="*/ 0 w 328"/>
                <a:gd name="T103" fmla="*/ 0 h 340"/>
                <a:gd name="T104" fmla="*/ 0 w 328"/>
                <a:gd name="T105" fmla="*/ 0 h 340"/>
                <a:gd name="T106" fmla="*/ 0 w 328"/>
                <a:gd name="T107" fmla="*/ 0 h 3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28"/>
                <a:gd name="T163" fmla="*/ 0 h 340"/>
                <a:gd name="T164" fmla="*/ 328 w 328"/>
                <a:gd name="T165" fmla="*/ 340 h 34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28" h="340">
                  <a:moveTo>
                    <a:pt x="101" y="300"/>
                  </a:moveTo>
                  <a:lnTo>
                    <a:pt x="123" y="340"/>
                  </a:lnTo>
                  <a:lnTo>
                    <a:pt x="123" y="339"/>
                  </a:lnTo>
                  <a:lnTo>
                    <a:pt x="126" y="338"/>
                  </a:lnTo>
                  <a:lnTo>
                    <a:pt x="129" y="334"/>
                  </a:lnTo>
                  <a:lnTo>
                    <a:pt x="134" y="332"/>
                  </a:lnTo>
                  <a:lnTo>
                    <a:pt x="137" y="328"/>
                  </a:lnTo>
                  <a:lnTo>
                    <a:pt x="142" y="323"/>
                  </a:lnTo>
                  <a:lnTo>
                    <a:pt x="147" y="319"/>
                  </a:lnTo>
                  <a:lnTo>
                    <a:pt x="150" y="314"/>
                  </a:lnTo>
                  <a:lnTo>
                    <a:pt x="150" y="313"/>
                  </a:lnTo>
                  <a:lnTo>
                    <a:pt x="149" y="309"/>
                  </a:lnTo>
                  <a:lnTo>
                    <a:pt x="148" y="306"/>
                  </a:lnTo>
                  <a:lnTo>
                    <a:pt x="146" y="301"/>
                  </a:lnTo>
                  <a:lnTo>
                    <a:pt x="144" y="298"/>
                  </a:lnTo>
                  <a:lnTo>
                    <a:pt x="143" y="296"/>
                  </a:lnTo>
                  <a:lnTo>
                    <a:pt x="142" y="293"/>
                  </a:lnTo>
                  <a:lnTo>
                    <a:pt x="141" y="290"/>
                  </a:lnTo>
                  <a:lnTo>
                    <a:pt x="139" y="287"/>
                  </a:lnTo>
                  <a:lnTo>
                    <a:pt x="137" y="283"/>
                  </a:lnTo>
                  <a:lnTo>
                    <a:pt x="136" y="281"/>
                  </a:lnTo>
                  <a:lnTo>
                    <a:pt x="134" y="277"/>
                  </a:lnTo>
                  <a:lnTo>
                    <a:pt x="131" y="272"/>
                  </a:lnTo>
                  <a:lnTo>
                    <a:pt x="129" y="269"/>
                  </a:lnTo>
                  <a:lnTo>
                    <a:pt x="127" y="265"/>
                  </a:lnTo>
                  <a:lnTo>
                    <a:pt x="124" y="262"/>
                  </a:lnTo>
                  <a:lnTo>
                    <a:pt x="122" y="257"/>
                  </a:lnTo>
                  <a:lnTo>
                    <a:pt x="120" y="253"/>
                  </a:lnTo>
                  <a:lnTo>
                    <a:pt x="117" y="249"/>
                  </a:lnTo>
                  <a:lnTo>
                    <a:pt x="115" y="245"/>
                  </a:lnTo>
                  <a:lnTo>
                    <a:pt x="112" y="240"/>
                  </a:lnTo>
                  <a:lnTo>
                    <a:pt x="109" y="236"/>
                  </a:lnTo>
                  <a:lnTo>
                    <a:pt x="107" y="231"/>
                  </a:lnTo>
                  <a:lnTo>
                    <a:pt x="104" y="226"/>
                  </a:lnTo>
                  <a:lnTo>
                    <a:pt x="101" y="221"/>
                  </a:lnTo>
                  <a:lnTo>
                    <a:pt x="98" y="217"/>
                  </a:lnTo>
                  <a:lnTo>
                    <a:pt x="96" y="212"/>
                  </a:lnTo>
                  <a:lnTo>
                    <a:pt x="92" y="208"/>
                  </a:lnTo>
                  <a:lnTo>
                    <a:pt x="90" y="204"/>
                  </a:lnTo>
                  <a:lnTo>
                    <a:pt x="86" y="199"/>
                  </a:lnTo>
                  <a:lnTo>
                    <a:pt x="83" y="194"/>
                  </a:lnTo>
                  <a:lnTo>
                    <a:pt x="80" y="189"/>
                  </a:lnTo>
                  <a:lnTo>
                    <a:pt x="78" y="185"/>
                  </a:lnTo>
                  <a:lnTo>
                    <a:pt x="75" y="180"/>
                  </a:lnTo>
                  <a:lnTo>
                    <a:pt x="72" y="175"/>
                  </a:lnTo>
                  <a:lnTo>
                    <a:pt x="70" y="172"/>
                  </a:lnTo>
                  <a:lnTo>
                    <a:pt x="66" y="167"/>
                  </a:lnTo>
                  <a:lnTo>
                    <a:pt x="64" y="162"/>
                  </a:lnTo>
                  <a:lnTo>
                    <a:pt x="62" y="157"/>
                  </a:lnTo>
                  <a:lnTo>
                    <a:pt x="59" y="154"/>
                  </a:lnTo>
                  <a:lnTo>
                    <a:pt x="57" y="149"/>
                  </a:lnTo>
                  <a:lnTo>
                    <a:pt x="54" y="145"/>
                  </a:lnTo>
                  <a:lnTo>
                    <a:pt x="52" y="142"/>
                  </a:lnTo>
                  <a:lnTo>
                    <a:pt x="50" y="138"/>
                  </a:lnTo>
                  <a:lnTo>
                    <a:pt x="47" y="134"/>
                  </a:lnTo>
                  <a:lnTo>
                    <a:pt x="45" y="130"/>
                  </a:lnTo>
                  <a:lnTo>
                    <a:pt x="44" y="128"/>
                  </a:lnTo>
                  <a:lnTo>
                    <a:pt x="43" y="124"/>
                  </a:lnTo>
                  <a:lnTo>
                    <a:pt x="39" y="118"/>
                  </a:lnTo>
                  <a:lnTo>
                    <a:pt x="35" y="113"/>
                  </a:lnTo>
                  <a:lnTo>
                    <a:pt x="33" y="109"/>
                  </a:lnTo>
                  <a:lnTo>
                    <a:pt x="32" y="105"/>
                  </a:lnTo>
                  <a:lnTo>
                    <a:pt x="31" y="103"/>
                  </a:lnTo>
                  <a:lnTo>
                    <a:pt x="31" y="102"/>
                  </a:lnTo>
                  <a:lnTo>
                    <a:pt x="32" y="96"/>
                  </a:lnTo>
                  <a:lnTo>
                    <a:pt x="35" y="91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43" y="85"/>
                  </a:lnTo>
                  <a:lnTo>
                    <a:pt x="46" y="83"/>
                  </a:lnTo>
                  <a:lnTo>
                    <a:pt x="48" y="81"/>
                  </a:lnTo>
                  <a:lnTo>
                    <a:pt x="52" y="79"/>
                  </a:lnTo>
                  <a:lnTo>
                    <a:pt x="56" y="79"/>
                  </a:lnTo>
                  <a:lnTo>
                    <a:pt x="59" y="79"/>
                  </a:lnTo>
                  <a:lnTo>
                    <a:pt x="63" y="78"/>
                  </a:lnTo>
                  <a:lnTo>
                    <a:pt x="66" y="79"/>
                  </a:lnTo>
                  <a:lnTo>
                    <a:pt x="69" y="79"/>
                  </a:lnTo>
                  <a:lnTo>
                    <a:pt x="73" y="80"/>
                  </a:lnTo>
                  <a:lnTo>
                    <a:pt x="77" y="83"/>
                  </a:lnTo>
                  <a:lnTo>
                    <a:pt x="79" y="84"/>
                  </a:lnTo>
                  <a:lnTo>
                    <a:pt x="84" y="86"/>
                  </a:lnTo>
                  <a:lnTo>
                    <a:pt x="89" y="88"/>
                  </a:lnTo>
                  <a:lnTo>
                    <a:pt x="94" y="91"/>
                  </a:lnTo>
                  <a:lnTo>
                    <a:pt x="97" y="92"/>
                  </a:lnTo>
                  <a:lnTo>
                    <a:pt x="99" y="94"/>
                  </a:lnTo>
                  <a:lnTo>
                    <a:pt x="103" y="96"/>
                  </a:lnTo>
                  <a:lnTo>
                    <a:pt x="107" y="98"/>
                  </a:lnTo>
                  <a:lnTo>
                    <a:pt x="110" y="99"/>
                  </a:lnTo>
                  <a:lnTo>
                    <a:pt x="112" y="100"/>
                  </a:lnTo>
                  <a:lnTo>
                    <a:pt x="116" y="103"/>
                  </a:lnTo>
                  <a:lnTo>
                    <a:pt x="120" y="104"/>
                  </a:lnTo>
                  <a:lnTo>
                    <a:pt x="123" y="106"/>
                  </a:lnTo>
                  <a:lnTo>
                    <a:pt x="127" y="109"/>
                  </a:lnTo>
                  <a:lnTo>
                    <a:pt x="130" y="110"/>
                  </a:lnTo>
                  <a:lnTo>
                    <a:pt x="135" y="112"/>
                  </a:lnTo>
                  <a:lnTo>
                    <a:pt x="137" y="113"/>
                  </a:lnTo>
                  <a:lnTo>
                    <a:pt x="142" y="117"/>
                  </a:lnTo>
                  <a:lnTo>
                    <a:pt x="146" y="118"/>
                  </a:lnTo>
                  <a:lnTo>
                    <a:pt x="150" y="121"/>
                  </a:lnTo>
                  <a:lnTo>
                    <a:pt x="154" y="123"/>
                  </a:lnTo>
                  <a:lnTo>
                    <a:pt x="158" y="125"/>
                  </a:lnTo>
                  <a:lnTo>
                    <a:pt x="162" y="128"/>
                  </a:lnTo>
                  <a:lnTo>
                    <a:pt x="166" y="130"/>
                  </a:lnTo>
                  <a:lnTo>
                    <a:pt x="171" y="131"/>
                  </a:lnTo>
                  <a:lnTo>
                    <a:pt x="174" y="134"/>
                  </a:lnTo>
                  <a:lnTo>
                    <a:pt x="178" y="136"/>
                  </a:lnTo>
                  <a:lnTo>
                    <a:pt x="181" y="138"/>
                  </a:lnTo>
                  <a:lnTo>
                    <a:pt x="185" y="139"/>
                  </a:lnTo>
                  <a:lnTo>
                    <a:pt x="190" y="142"/>
                  </a:lnTo>
                  <a:lnTo>
                    <a:pt x="193" y="143"/>
                  </a:lnTo>
                  <a:lnTo>
                    <a:pt x="197" y="145"/>
                  </a:lnTo>
                  <a:lnTo>
                    <a:pt x="200" y="148"/>
                  </a:lnTo>
                  <a:lnTo>
                    <a:pt x="204" y="149"/>
                  </a:lnTo>
                  <a:lnTo>
                    <a:pt x="207" y="151"/>
                  </a:lnTo>
                  <a:lnTo>
                    <a:pt x="211" y="154"/>
                  </a:lnTo>
                  <a:lnTo>
                    <a:pt x="214" y="155"/>
                  </a:lnTo>
                  <a:lnTo>
                    <a:pt x="218" y="157"/>
                  </a:lnTo>
                  <a:lnTo>
                    <a:pt x="222" y="158"/>
                  </a:lnTo>
                  <a:lnTo>
                    <a:pt x="225" y="161"/>
                  </a:lnTo>
                  <a:lnTo>
                    <a:pt x="230" y="162"/>
                  </a:lnTo>
                  <a:lnTo>
                    <a:pt x="236" y="166"/>
                  </a:lnTo>
                  <a:lnTo>
                    <a:pt x="241" y="168"/>
                  </a:lnTo>
                  <a:lnTo>
                    <a:pt x="245" y="170"/>
                  </a:lnTo>
                  <a:lnTo>
                    <a:pt x="248" y="172"/>
                  </a:lnTo>
                  <a:lnTo>
                    <a:pt x="251" y="173"/>
                  </a:lnTo>
                  <a:lnTo>
                    <a:pt x="254" y="173"/>
                  </a:lnTo>
                  <a:lnTo>
                    <a:pt x="256" y="174"/>
                  </a:lnTo>
                  <a:lnTo>
                    <a:pt x="258" y="173"/>
                  </a:lnTo>
                  <a:lnTo>
                    <a:pt x="263" y="169"/>
                  </a:lnTo>
                  <a:lnTo>
                    <a:pt x="268" y="166"/>
                  </a:lnTo>
                  <a:lnTo>
                    <a:pt x="274" y="162"/>
                  </a:lnTo>
                  <a:lnTo>
                    <a:pt x="278" y="157"/>
                  </a:lnTo>
                  <a:lnTo>
                    <a:pt x="283" y="153"/>
                  </a:lnTo>
                  <a:lnTo>
                    <a:pt x="287" y="148"/>
                  </a:lnTo>
                  <a:lnTo>
                    <a:pt x="289" y="144"/>
                  </a:lnTo>
                  <a:lnTo>
                    <a:pt x="288" y="141"/>
                  </a:lnTo>
                  <a:lnTo>
                    <a:pt x="286" y="138"/>
                  </a:lnTo>
                  <a:lnTo>
                    <a:pt x="283" y="136"/>
                  </a:lnTo>
                  <a:lnTo>
                    <a:pt x="281" y="134"/>
                  </a:lnTo>
                  <a:lnTo>
                    <a:pt x="278" y="132"/>
                  </a:lnTo>
                  <a:lnTo>
                    <a:pt x="276" y="130"/>
                  </a:lnTo>
                  <a:lnTo>
                    <a:pt x="271" y="128"/>
                  </a:lnTo>
                  <a:lnTo>
                    <a:pt x="268" y="125"/>
                  </a:lnTo>
                  <a:lnTo>
                    <a:pt x="264" y="123"/>
                  </a:lnTo>
                  <a:lnTo>
                    <a:pt x="261" y="121"/>
                  </a:lnTo>
                  <a:lnTo>
                    <a:pt x="256" y="118"/>
                  </a:lnTo>
                  <a:lnTo>
                    <a:pt x="251" y="116"/>
                  </a:lnTo>
                  <a:lnTo>
                    <a:pt x="246" y="113"/>
                  </a:lnTo>
                  <a:lnTo>
                    <a:pt x="242" y="111"/>
                  </a:lnTo>
                  <a:lnTo>
                    <a:pt x="236" y="109"/>
                  </a:lnTo>
                  <a:lnTo>
                    <a:pt x="230" y="106"/>
                  </a:lnTo>
                  <a:lnTo>
                    <a:pt x="225" y="103"/>
                  </a:lnTo>
                  <a:lnTo>
                    <a:pt x="219" y="100"/>
                  </a:lnTo>
                  <a:lnTo>
                    <a:pt x="213" y="98"/>
                  </a:lnTo>
                  <a:lnTo>
                    <a:pt x="209" y="96"/>
                  </a:lnTo>
                  <a:lnTo>
                    <a:pt x="203" y="93"/>
                  </a:lnTo>
                  <a:lnTo>
                    <a:pt x="198" y="91"/>
                  </a:lnTo>
                  <a:lnTo>
                    <a:pt x="192" y="88"/>
                  </a:lnTo>
                  <a:lnTo>
                    <a:pt x="187" y="86"/>
                  </a:lnTo>
                  <a:lnTo>
                    <a:pt x="181" y="85"/>
                  </a:lnTo>
                  <a:lnTo>
                    <a:pt x="177" y="84"/>
                  </a:lnTo>
                  <a:lnTo>
                    <a:pt x="172" y="81"/>
                  </a:lnTo>
                  <a:lnTo>
                    <a:pt x="167" y="80"/>
                  </a:lnTo>
                  <a:lnTo>
                    <a:pt x="163" y="79"/>
                  </a:lnTo>
                  <a:lnTo>
                    <a:pt x="160" y="78"/>
                  </a:lnTo>
                  <a:lnTo>
                    <a:pt x="155" y="77"/>
                  </a:lnTo>
                  <a:lnTo>
                    <a:pt x="150" y="74"/>
                  </a:lnTo>
                  <a:lnTo>
                    <a:pt x="146" y="74"/>
                  </a:lnTo>
                  <a:lnTo>
                    <a:pt x="142" y="73"/>
                  </a:lnTo>
                  <a:lnTo>
                    <a:pt x="139" y="71"/>
                  </a:lnTo>
                  <a:lnTo>
                    <a:pt x="135" y="70"/>
                  </a:lnTo>
                  <a:lnTo>
                    <a:pt x="130" y="70"/>
                  </a:lnTo>
                  <a:lnTo>
                    <a:pt x="127" y="68"/>
                  </a:lnTo>
                  <a:lnTo>
                    <a:pt x="122" y="66"/>
                  </a:lnTo>
                  <a:lnTo>
                    <a:pt x="118" y="66"/>
                  </a:lnTo>
                  <a:lnTo>
                    <a:pt x="115" y="65"/>
                  </a:lnTo>
                  <a:lnTo>
                    <a:pt x="111" y="64"/>
                  </a:lnTo>
                  <a:lnTo>
                    <a:pt x="107" y="61"/>
                  </a:lnTo>
                  <a:lnTo>
                    <a:pt x="104" y="60"/>
                  </a:lnTo>
                  <a:lnTo>
                    <a:pt x="101" y="60"/>
                  </a:lnTo>
                  <a:lnTo>
                    <a:pt x="97" y="59"/>
                  </a:lnTo>
                  <a:lnTo>
                    <a:pt x="94" y="58"/>
                  </a:lnTo>
                  <a:lnTo>
                    <a:pt x="91" y="56"/>
                  </a:lnTo>
                  <a:lnTo>
                    <a:pt x="88" y="55"/>
                  </a:lnTo>
                  <a:lnTo>
                    <a:pt x="85" y="54"/>
                  </a:lnTo>
                  <a:lnTo>
                    <a:pt x="80" y="53"/>
                  </a:lnTo>
                  <a:lnTo>
                    <a:pt x="77" y="51"/>
                  </a:lnTo>
                  <a:lnTo>
                    <a:pt x="73" y="49"/>
                  </a:lnTo>
                  <a:lnTo>
                    <a:pt x="70" y="47"/>
                  </a:lnTo>
                  <a:lnTo>
                    <a:pt x="69" y="46"/>
                  </a:lnTo>
                  <a:lnTo>
                    <a:pt x="70" y="43"/>
                  </a:lnTo>
                  <a:lnTo>
                    <a:pt x="73" y="43"/>
                  </a:lnTo>
                  <a:lnTo>
                    <a:pt x="75" y="42"/>
                  </a:lnTo>
                  <a:lnTo>
                    <a:pt x="78" y="42"/>
                  </a:lnTo>
                  <a:lnTo>
                    <a:pt x="82" y="42"/>
                  </a:lnTo>
                  <a:lnTo>
                    <a:pt x="85" y="42"/>
                  </a:lnTo>
                  <a:lnTo>
                    <a:pt x="89" y="42"/>
                  </a:lnTo>
                  <a:lnTo>
                    <a:pt x="94" y="42"/>
                  </a:lnTo>
                  <a:lnTo>
                    <a:pt x="98" y="42"/>
                  </a:lnTo>
                  <a:lnTo>
                    <a:pt x="103" y="42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16" y="42"/>
                  </a:lnTo>
                  <a:lnTo>
                    <a:pt x="120" y="42"/>
                  </a:lnTo>
                  <a:lnTo>
                    <a:pt x="123" y="42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41" y="42"/>
                  </a:lnTo>
                  <a:lnTo>
                    <a:pt x="144" y="42"/>
                  </a:lnTo>
                  <a:lnTo>
                    <a:pt x="147" y="42"/>
                  </a:lnTo>
                  <a:lnTo>
                    <a:pt x="150" y="42"/>
                  </a:lnTo>
                  <a:lnTo>
                    <a:pt x="153" y="42"/>
                  </a:lnTo>
                  <a:lnTo>
                    <a:pt x="156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5" y="42"/>
                  </a:lnTo>
                  <a:lnTo>
                    <a:pt x="168" y="42"/>
                  </a:lnTo>
                  <a:lnTo>
                    <a:pt x="172" y="42"/>
                  </a:lnTo>
                  <a:lnTo>
                    <a:pt x="174" y="42"/>
                  </a:lnTo>
                  <a:lnTo>
                    <a:pt x="180" y="42"/>
                  </a:lnTo>
                  <a:lnTo>
                    <a:pt x="185" y="42"/>
                  </a:lnTo>
                  <a:lnTo>
                    <a:pt x="191" y="42"/>
                  </a:lnTo>
                  <a:lnTo>
                    <a:pt x="197" y="42"/>
                  </a:lnTo>
                  <a:lnTo>
                    <a:pt x="201" y="42"/>
                  </a:lnTo>
                  <a:lnTo>
                    <a:pt x="206" y="42"/>
                  </a:lnTo>
                  <a:lnTo>
                    <a:pt x="211" y="42"/>
                  </a:lnTo>
                  <a:lnTo>
                    <a:pt x="216" y="42"/>
                  </a:lnTo>
                  <a:lnTo>
                    <a:pt x="218" y="41"/>
                  </a:lnTo>
                  <a:lnTo>
                    <a:pt x="223" y="41"/>
                  </a:lnTo>
                  <a:lnTo>
                    <a:pt x="226" y="40"/>
                  </a:lnTo>
                  <a:lnTo>
                    <a:pt x="231" y="40"/>
                  </a:lnTo>
                  <a:lnTo>
                    <a:pt x="236" y="40"/>
                  </a:lnTo>
                  <a:lnTo>
                    <a:pt x="239" y="39"/>
                  </a:lnTo>
                  <a:lnTo>
                    <a:pt x="244" y="39"/>
                  </a:lnTo>
                  <a:lnTo>
                    <a:pt x="249" y="39"/>
                  </a:lnTo>
                  <a:lnTo>
                    <a:pt x="252" y="37"/>
                  </a:lnTo>
                  <a:lnTo>
                    <a:pt x="257" y="36"/>
                  </a:lnTo>
                  <a:lnTo>
                    <a:pt x="262" y="35"/>
                  </a:lnTo>
                  <a:lnTo>
                    <a:pt x="265" y="35"/>
                  </a:lnTo>
                  <a:lnTo>
                    <a:pt x="270" y="35"/>
                  </a:lnTo>
                  <a:lnTo>
                    <a:pt x="274" y="34"/>
                  </a:lnTo>
                  <a:lnTo>
                    <a:pt x="278" y="33"/>
                  </a:lnTo>
                  <a:lnTo>
                    <a:pt x="283" y="33"/>
                  </a:lnTo>
                  <a:lnTo>
                    <a:pt x="287" y="32"/>
                  </a:lnTo>
                  <a:lnTo>
                    <a:pt x="290" y="30"/>
                  </a:lnTo>
                  <a:lnTo>
                    <a:pt x="294" y="30"/>
                  </a:lnTo>
                  <a:lnTo>
                    <a:pt x="297" y="29"/>
                  </a:lnTo>
                  <a:lnTo>
                    <a:pt x="301" y="28"/>
                  </a:lnTo>
                  <a:lnTo>
                    <a:pt x="305" y="28"/>
                  </a:lnTo>
                  <a:lnTo>
                    <a:pt x="307" y="27"/>
                  </a:lnTo>
                  <a:lnTo>
                    <a:pt x="310" y="26"/>
                  </a:lnTo>
                  <a:lnTo>
                    <a:pt x="315" y="24"/>
                  </a:lnTo>
                  <a:lnTo>
                    <a:pt x="320" y="23"/>
                  </a:lnTo>
                  <a:lnTo>
                    <a:pt x="324" y="21"/>
                  </a:lnTo>
                  <a:lnTo>
                    <a:pt x="326" y="20"/>
                  </a:lnTo>
                  <a:lnTo>
                    <a:pt x="327" y="15"/>
                  </a:lnTo>
                  <a:lnTo>
                    <a:pt x="328" y="13"/>
                  </a:lnTo>
                  <a:lnTo>
                    <a:pt x="328" y="9"/>
                  </a:lnTo>
                  <a:lnTo>
                    <a:pt x="327" y="5"/>
                  </a:lnTo>
                  <a:lnTo>
                    <a:pt x="324" y="1"/>
                  </a:lnTo>
                  <a:lnTo>
                    <a:pt x="322" y="0"/>
                  </a:lnTo>
                  <a:lnTo>
                    <a:pt x="20" y="28"/>
                  </a:lnTo>
                  <a:lnTo>
                    <a:pt x="0" y="90"/>
                  </a:lnTo>
                  <a:lnTo>
                    <a:pt x="101" y="300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1676" y="1470"/>
              <a:ext cx="75" cy="42"/>
            </a:xfrm>
            <a:custGeom>
              <a:avLst/>
              <a:gdLst>
                <a:gd name="T0" fmla="*/ 0 w 223"/>
                <a:gd name="T1" fmla="*/ 0 h 125"/>
                <a:gd name="T2" fmla="*/ 0 w 223"/>
                <a:gd name="T3" fmla="*/ 0 h 125"/>
                <a:gd name="T4" fmla="*/ 0 w 223"/>
                <a:gd name="T5" fmla="*/ 0 h 125"/>
                <a:gd name="T6" fmla="*/ 0 w 223"/>
                <a:gd name="T7" fmla="*/ 0 h 125"/>
                <a:gd name="T8" fmla="*/ 0 w 223"/>
                <a:gd name="T9" fmla="*/ 0 h 125"/>
                <a:gd name="T10" fmla="*/ 0 w 223"/>
                <a:gd name="T11" fmla="*/ 0 h 125"/>
                <a:gd name="T12" fmla="*/ 0 w 223"/>
                <a:gd name="T13" fmla="*/ 0 h 125"/>
                <a:gd name="T14" fmla="*/ 0 w 223"/>
                <a:gd name="T15" fmla="*/ 0 h 125"/>
                <a:gd name="T16" fmla="*/ 0 w 223"/>
                <a:gd name="T17" fmla="*/ 0 h 125"/>
                <a:gd name="T18" fmla="*/ 0 w 223"/>
                <a:gd name="T19" fmla="*/ 0 h 125"/>
                <a:gd name="T20" fmla="*/ 0 w 223"/>
                <a:gd name="T21" fmla="*/ 0 h 125"/>
                <a:gd name="T22" fmla="*/ 0 w 223"/>
                <a:gd name="T23" fmla="*/ 0 h 125"/>
                <a:gd name="T24" fmla="*/ 0 w 223"/>
                <a:gd name="T25" fmla="*/ 0 h 125"/>
                <a:gd name="T26" fmla="*/ 0 w 223"/>
                <a:gd name="T27" fmla="*/ 0 h 125"/>
                <a:gd name="T28" fmla="*/ 0 w 223"/>
                <a:gd name="T29" fmla="*/ 0 h 125"/>
                <a:gd name="T30" fmla="*/ 0 w 223"/>
                <a:gd name="T31" fmla="*/ 0 h 125"/>
                <a:gd name="T32" fmla="*/ 0 w 223"/>
                <a:gd name="T33" fmla="*/ 0 h 125"/>
                <a:gd name="T34" fmla="*/ 0 w 223"/>
                <a:gd name="T35" fmla="*/ 0 h 125"/>
                <a:gd name="T36" fmla="*/ 0 w 223"/>
                <a:gd name="T37" fmla="*/ 0 h 125"/>
                <a:gd name="T38" fmla="*/ 0 w 223"/>
                <a:gd name="T39" fmla="*/ 0 h 125"/>
                <a:gd name="T40" fmla="*/ 0 w 223"/>
                <a:gd name="T41" fmla="*/ 0 h 125"/>
                <a:gd name="T42" fmla="*/ 0 w 223"/>
                <a:gd name="T43" fmla="*/ 0 h 125"/>
                <a:gd name="T44" fmla="*/ 0 w 223"/>
                <a:gd name="T45" fmla="*/ 0 h 125"/>
                <a:gd name="T46" fmla="*/ 0 w 223"/>
                <a:gd name="T47" fmla="*/ 0 h 125"/>
                <a:gd name="T48" fmla="*/ 0 w 223"/>
                <a:gd name="T49" fmla="*/ 0 h 125"/>
                <a:gd name="T50" fmla="*/ 0 w 223"/>
                <a:gd name="T51" fmla="*/ 0 h 125"/>
                <a:gd name="T52" fmla="*/ 0 w 223"/>
                <a:gd name="T53" fmla="*/ 0 h 125"/>
                <a:gd name="T54" fmla="*/ 0 w 223"/>
                <a:gd name="T55" fmla="*/ 0 h 125"/>
                <a:gd name="T56" fmla="*/ 0 w 223"/>
                <a:gd name="T57" fmla="*/ 0 h 125"/>
                <a:gd name="T58" fmla="*/ 0 w 223"/>
                <a:gd name="T59" fmla="*/ 0 h 125"/>
                <a:gd name="T60" fmla="*/ 0 w 223"/>
                <a:gd name="T61" fmla="*/ 0 h 125"/>
                <a:gd name="T62" fmla="*/ 0 w 223"/>
                <a:gd name="T63" fmla="*/ 0 h 125"/>
                <a:gd name="T64" fmla="*/ 0 w 223"/>
                <a:gd name="T65" fmla="*/ 0 h 125"/>
                <a:gd name="T66" fmla="*/ 0 w 223"/>
                <a:gd name="T67" fmla="*/ 0 h 125"/>
                <a:gd name="T68" fmla="*/ 0 w 223"/>
                <a:gd name="T69" fmla="*/ 0 h 125"/>
                <a:gd name="T70" fmla="*/ 0 w 223"/>
                <a:gd name="T71" fmla="*/ 0 h 125"/>
                <a:gd name="T72" fmla="*/ 0 w 223"/>
                <a:gd name="T73" fmla="*/ 0 h 125"/>
                <a:gd name="T74" fmla="*/ 0 w 223"/>
                <a:gd name="T75" fmla="*/ 0 h 125"/>
                <a:gd name="T76" fmla="*/ 0 w 223"/>
                <a:gd name="T77" fmla="*/ 0 h 125"/>
                <a:gd name="T78" fmla="*/ 0 w 223"/>
                <a:gd name="T79" fmla="*/ 0 h 125"/>
                <a:gd name="T80" fmla="*/ 0 w 223"/>
                <a:gd name="T81" fmla="*/ 0 h 125"/>
                <a:gd name="T82" fmla="*/ 0 w 223"/>
                <a:gd name="T83" fmla="*/ 0 h 125"/>
                <a:gd name="T84" fmla="*/ 0 w 223"/>
                <a:gd name="T85" fmla="*/ 0 h 125"/>
                <a:gd name="T86" fmla="*/ 0 w 223"/>
                <a:gd name="T87" fmla="*/ 0 h 125"/>
                <a:gd name="T88" fmla="*/ 0 w 223"/>
                <a:gd name="T89" fmla="*/ 0 h 125"/>
                <a:gd name="T90" fmla="*/ 0 w 223"/>
                <a:gd name="T91" fmla="*/ 0 h 125"/>
                <a:gd name="T92" fmla="*/ 0 w 223"/>
                <a:gd name="T93" fmla="*/ 0 h 125"/>
                <a:gd name="T94" fmla="*/ 0 w 223"/>
                <a:gd name="T95" fmla="*/ 0 h 125"/>
                <a:gd name="T96" fmla="*/ 0 w 223"/>
                <a:gd name="T97" fmla="*/ 0 h 1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3"/>
                <a:gd name="T148" fmla="*/ 0 h 125"/>
                <a:gd name="T149" fmla="*/ 223 w 223"/>
                <a:gd name="T150" fmla="*/ 125 h 1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3" h="125">
                  <a:moveTo>
                    <a:pt x="14" y="2"/>
                  </a:moveTo>
                  <a:lnTo>
                    <a:pt x="17" y="5"/>
                  </a:lnTo>
                  <a:lnTo>
                    <a:pt x="20" y="6"/>
                  </a:lnTo>
                  <a:lnTo>
                    <a:pt x="24" y="8"/>
                  </a:lnTo>
                  <a:lnTo>
                    <a:pt x="26" y="11"/>
                  </a:lnTo>
                  <a:lnTo>
                    <a:pt x="30" y="13"/>
                  </a:lnTo>
                  <a:lnTo>
                    <a:pt x="33" y="14"/>
                  </a:lnTo>
                  <a:lnTo>
                    <a:pt x="36" y="17"/>
                  </a:lnTo>
                  <a:lnTo>
                    <a:pt x="39" y="19"/>
                  </a:lnTo>
                  <a:lnTo>
                    <a:pt x="42" y="20"/>
                  </a:lnTo>
                  <a:lnTo>
                    <a:pt x="45" y="23"/>
                  </a:lnTo>
                  <a:lnTo>
                    <a:pt x="49" y="24"/>
                  </a:lnTo>
                  <a:lnTo>
                    <a:pt x="51" y="26"/>
                  </a:lnTo>
                  <a:lnTo>
                    <a:pt x="53" y="27"/>
                  </a:lnTo>
                  <a:lnTo>
                    <a:pt x="57" y="29"/>
                  </a:lnTo>
                  <a:lnTo>
                    <a:pt x="60" y="31"/>
                  </a:lnTo>
                  <a:lnTo>
                    <a:pt x="63" y="32"/>
                  </a:lnTo>
                  <a:lnTo>
                    <a:pt x="66" y="33"/>
                  </a:lnTo>
                  <a:lnTo>
                    <a:pt x="69" y="34"/>
                  </a:lnTo>
                  <a:lnTo>
                    <a:pt x="72" y="36"/>
                  </a:lnTo>
                  <a:lnTo>
                    <a:pt x="75" y="37"/>
                  </a:lnTo>
                  <a:lnTo>
                    <a:pt x="78" y="38"/>
                  </a:lnTo>
                  <a:lnTo>
                    <a:pt x="82" y="38"/>
                  </a:lnTo>
                  <a:lnTo>
                    <a:pt x="84" y="39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4" y="44"/>
                  </a:lnTo>
                  <a:lnTo>
                    <a:pt x="96" y="44"/>
                  </a:lnTo>
                  <a:lnTo>
                    <a:pt x="100" y="45"/>
                  </a:lnTo>
                  <a:lnTo>
                    <a:pt x="102" y="46"/>
                  </a:lnTo>
                  <a:lnTo>
                    <a:pt x="106" y="47"/>
                  </a:lnTo>
                  <a:lnTo>
                    <a:pt x="109" y="49"/>
                  </a:lnTo>
                  <a:lnTo>
                    <a:pt x="111" y="50"/>
                  </a:lnTo>
                  <a:lnTo>
                    <a:pt x="115" y="50"/>
                  </a:lnTo>
                  <a:lnTo>
                    <a:pt x="117" y="51"/>
                  </a:lnTo>
                  <a:lnTo>
                    <a:pt x="120" y="52"/>
                  </a:lnTo>
                  <a:lnTo>
                    <a:pt x="123" y="53"/>
                  </a:lnTo>
                  <a:lnTo>
                    <a:pt x="126" y="53"/>
                  </a:lnTo>
                  <a:lnTo>
                    <a:pt x="129" y="55"/>
                  </a:lnTo>
                  <a:lnTo>
                    <a:pt x="133" y="55"/>
                  </a:lnTo>
                  <a:lnTo>
                    <a:pt x="135" y="57"/>
                  </a:lnTo>
                  <a:lnTo>
                    <a:pt x="139" y="57"/>
                  </a:lnTo>
                  <a:lnTo>
                    <a:pt x="142" y="58"/>
                  </a:lnTo>
                  <a:lnTo>
                    <a:pt x="145" y="59"/>
                  </a:lnTo>
                  <a:lnTo>
                    <a:pt x="148" y="61"/>
                  </a:lnTo>
                  <a:lnTo>
                    <a:pt x="152" y="62"/>
                  </a:lnTo>
                  <a:lnTo>
                    <a:pt x="154" y="63"/>
                  </a:lnTo>
                  <a:lnTo>
                    <a:pt x="158" y="63"/>
                  </a:lnTo>
                  <a:lnTo>
                    <a:pt x="161" y="65"/>
                  </a:lnTo>
                  <a:lnTo>
                    <a:pt x="164" y="65"/>
                  </a:lnTo>
                  <a:lnTo>
                    <a:pt x="167" y="66"/>
                  </a:lnTo>
                  <a:lnTo>
                    <a:pt x="171" y="68"/>
                  </a:lnTo>
                  <a:lnTo>
                    <a:pt x="174" y="69"/>
                  </a:lnTo>
                  <a:lnTo>
                    <a:pt x="177" y="70"/>
                  </a:lnTo>
                  <a:lnTo>
                    <a:pt x="180" y="72"/>
                  </a:lnTo>
                  <a:lnTo>
                    <a:pt x="184" y="74"/>
                  </a:lnTo>
                  <a:lnTo>
                    <a:pt x="187" y="75"/>
                  </a:lnTo>
                  <a:lnTo>
                    <a:pt x="190" y="77"/>
                  </a:lnTo>
                  <a:lnTo>
                    <a:pt x="193" y="78"/>
                  </a:lnTo>
                  <a:lnTo>
                    <a:pt x="197" y="80"/>
                  </a:lnTo>
                  <a:lnTo>
                    <a:pt x="200" y="82"/>
                  </a:lnTo>
                  <a:lnTo>
                    <a:pt x="204" y="83"/>
                  </a:lnTo>
                  <a:lnTo>
                    <a:pt x="207" y="85"/>
                  </a:lnTo>
                  <a:lnTo>
                    <a:pt x="211" y="88"/>
                  </a:lnTo>
                  <a:lnTo>
                    <a:pt x="215" y="90"/>
                  </a:lnTo>
                  <a:lnTo>
                    <a:pt x="217" y="93"/>
                  </a:lnTo>
                  <a:lnTo>
                    <a:pt x="221" y="95"/>
                  </a:lnTo>
                  <a:lnTo>
                    <a:pt x="222" y="98"/>
                  </a:lnTo>
                  <a:lnTo>
                    <a:pt x="223" y="102"/>
                  </a:lnTo>
                  <a:lnTo>
                    <a:pt x="223" y="104"/>
                  </a:lnTo>
                  <a:lnTo>
                    <a:pt x="223" y="108"/>
                  </a:lnTo>
                  <a:lnTo>
                    <a:pt x="222" y="112"/>
                  </a:lnTo>
                  <a:lnTo>
                    <a:pt x="221" y="115"/>
                  </a:lnTo>
                  <a:lnTo>
                    <a:pt x="218" y="117"/>
                  </a:lnTo>
                  <a:lnTo>
                    <a:pt x="216" y="120"/>
                  </a:lnTo>
                  <a:lnTo>
                    <a:pt x="212" y="121"/>
                  </a:lnTo>
                  <a:lnTo>
                    <a:pt x="210" y="123"/>
                  </a:lnTo>
                  <a:lnTo>
                    <a:pt x="206" y="123"/>
                  </a:lnTo>
                  <a:lnTo>
                    <a:pt x="203" y="125"/>
                  </a:lnTo>
                  <a:lnTo>
                    <a:pt x="199" y="123"/>
                  </a:lnTo>
                  <a:lnTo>
                    <a:pt x="196" y="121"/>
                  </a:lnTo>
                  <a:lnTo>
                    <a:pt x="192" y="119"/>
                  </a:lnTo>
                  <a:lnTo>
                    <a:pt x="189" y="116"/>
                  </a:lnTo>
                  <a:lnTo>
                    <a:pt x="184" y="115"/>
                  </a:lnTo>
                  <a:lnTo>
                    <a:pt x="181" y="113"/>
                  </a:lnTo>
                  <a:lnTo>
                    <a:pt x="178" y="112"/>
                  </a:lnTo>
                  <a:lnTo>
                    <a:pt x="174" y="109"/>
                  </a:lnTo>
                  <a:lnTo>
                    <a:pt x="172" y="108"/>
                  </a:lnTo>
                  <a:lnTo>
                    <a:pt x="168" y="107"/>
                  </a:lnTo>
                  <a:lnTo>
                    <a:pt x="165" y="104"/>
                  </a:lnTo>
                  <a:lnTo>
                    <a:pt x="161" y="102"/>
                  </a:lnTo>
                  <a:lnTo>
                    <a:pt x="159" y="101"/>
                  </a:lnTo>
                  <a:lnTo>
                    <a:pt x="155" y="100"/>
                  </a:lnTo>
                  <a:lnTo>
                    <a:pt x="152" y="97"/>
                  </a:lnTo>
                  <a:lnTo>
                    <a:pt x="149" y="96"/>
                  </a:lnTo>
                  <a:lnTo>
                    <a:pt x="146" y="95"/>
                  </a:lnTo>
                  <a:lnTo>
                    <a:pt x="143" y="94"/>
                  </a:lnTo>
                  <a:lnTo>
                    <a:pt x="140" y="93"/>
                  </a:lnTo>
                  <a:lnTo>
                    <a:pt x="138" y="90"/>
                  </a:lnTo>
                  <a:lnTo>
                    <a:pt x="134" y="89"/>
                  </a:lnTo>
                  <a:lnTo>
                    <a:pt x="130" y="88"/>
                  </a:lnTo>
                  <a:lnTo>
                    <a:pt x="128" y="87"/>
                  </a:lnTo>
                  <a:lnTo>
                    <a:pt x="126" y="85"/>
                  </a:lnTo>
                  <a:lnTo>
                    <a:pt x="122" y="83"/>
                  </a:lnTo>
                  <a:lnTo>
                    <a:pt x="120" y="82"/>
                  </a:lnTo>
                  <a:lnTo>
                    <a:pt x="114" y="80"/>
                  </a:lnTo>
                  <a:lnTo>
                    <a:pt x="108" y="77"/>
                  </a:lnTo>
                  <a:lnTo>
                    <a:pt x="102" y="75"/>
                  </a:lnTo>
                  <a:lnTo>
                    <a:pt x="97" y="72"/>
                  </a:lnTo>
                  <a:lnTo>
                    <a:pt x="94" y="71"/>
                  </a:lnTo>
                  <a:lnTo>
                    <a:pt x="91" y="69"/>
                  </a:lnTo>
                  <a:lnTo>
                    <a:pt x="88" y="68"/>
                  </a:lnTo>
                  <a:lnTo>
                    <a:pt x="85" y="66"/>
                  </a:lnTo>
                  <a:lnTo>
                    <a:pt x="82" y="65"/>
                  </a:lnTo>
                  <a:lnTo>
                    <a:pt x="79" y="63"/>
                  </a:lnTo>
                  <a:lnTo>
                    <a:pt x="77" y="62"/>
                  </a:lnTo>
                  <a:lnTo>
                    <a:pt x="74" y="61"/>
                  </a:lnTo>
                  <a:lnTo>
                    <a:pt x="71" y="59"/>
                  </a:lnTo>
                  <a:lnTo>
                    <a:pt x="68" y="58"/>
                  </a:lnTo>
                  <a:lnTo>
                    <a:pt x="65" y="56"/>
                  </a:lnTo>
                  <a:lnTo>
                    <a:pt x="63" y="55"/>
                  </a:lnTo>
                  <a:lnTo>
                    <a:pt x="57" y="51"/>
                  </a:lnTo>
                  <a:lnTo>
                    <a:pt x="51" y="49"/>
                  </a:lnTo>
                  <a:lnTo>
                    <a:pt x="49" y="46"/>
                  </a:lnTo>
                  <a:lnTo>
                    <a:pt x="45" y="45"/>
                  </a:lnTo>
                  <a:lnTo>
                    <a:pt x="42" y="43"/>
                  </a:lnTo>
                  <a:lnTo>
                    <a:pt x="39" y="42"/>
                  </a:lnTo>
                  <a:lnTo>
                    <a:pt x="36" y="39"/>
                  </a:lnTo>
                  <a:lnTo>
                    <a:pt x="33" y="37"/>
                  </a:lnTo>
                  <a:lnTo>
                    <a:pt x="30" y="34"/>
                  </a:lnTo>
                  <a:lnTo>
                    <a:pt x="27" y="33"/>
                  </a:lnTo>
                  <a:lnTo>
                    <a:pt x="24" y="31"/>
                  </a:lnTo>
                  <a:lnTo>
                    <a:pt x="21" y="29"/>
                  </a:lnTo>
                  <a:lnTo>
                    <a:pt x="18" y="26"/>
                  </a:lnTo>
                  <a:lnTo>
                    <a:pt x="15" y="25"/>
                  </a:lnTo>
                  <a:lnTo>
                    <a:pt x="12" y="23"/>
                  </a:lnTo>
                  <a:lnTo>
                    <a:pt x="9" y="20"/>
                  </a:lnTo>
                  <a:lnTo>
                    <a:pt x="6" y="18"/>
                  </a:lnTo>
                  <a:lnTo>
                    <a:pt x="4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1679" y="1446"/>
              <a:ext cx="99" cy="20"/>
            </a:xfrm>
            <a:custGeom>
              <a:avLst/>
              <a:gdLst>
                <a:gd name="T0" fmla="*/ 0 w 297"/>
                <a:gd name="T1" fmla="*/ 0 h 58"/>
                <a:gd name="T2" fmla="*/ 0 w 297"/>
                <a:gd name="T3" fmla="*/ 0 h 58"/>
                <a:gd name="T4" fmla="*/ 0 w 297"/>
                <a:gd name="T5" fmla="*/ 0 h 58"/>
                <a:gd name="T6" fmla="*/ 0 w 297"/>
                <a:gd name="T7" fmla="*/ 0 h 58"/>
                <a:gd name="T8" fmla="*/ 0 w 297"/>
                <a:gd name="T9" fmla="*/ 0 h 58"/>
                <a:gd name="T10" fmla="*/ 0 w 297"/>
                <a:gd name="T11" fmla="*/ 0 h 58"/>
                <a:gd name="T12" fmla="*/ 0 w 297"/>
                <a:gd name="T13" fmla="*/ 0 h 58"/>
                <a:gd name="T14" fmla="*/ 0 w 297"/>
                <a:gd name="T15" fmla="*/ 0 h 58"/>
                <a:gd name="T16" fmla="*/ 0 w 297"/>
                <a:gd name="T17" fmla="*/ 0 h 58"/>
                <a:gd name="T18" fmla="*/ 0 w 297"/>
                <a:gd name="T19" fmla="*/ 0 h 58"/>
                <a:gd name="T20" fmla="*/ 0 w 297"/>
                <a:gd name="T21" fmla="*/ 0 h 58"/>
                <a:gd name="T22" fmla="*/ 0 w 297"/>
                <a:gd name="T23" fmla="*/ 0 h 58"/>
                <a:gd name="T24" fmla="*/ 0 w 297"/>
                <a:gd name="T25" fmla="*/ 0 h 58"/>
                <a:gd name="T26" fmla="*/ 0 w 297"/>
                <a:gd name="T27" fmla="*/ 0 h 58"/>
                <a:gd name="T28" fmla="*/ 0 w 297"/>
                <a:gd name="T29" fmla="*/ 0 h 58"/>
                <a:gd name="T30" fmla="*/ 0 w 297"/>
                <a:gd name="T31" fmla="*/ 0 h 58"/>
                <a:gd name="T32" fmla="*/ 0 w 297"/>
                <a:gd name="T33" fmla="*/ 0 h 58"/>
                <a:gd name="T34" fmla="*/ 0 w 297"/>
                <a:gd name="T35" fmla="*/ 0 h 58"/>
                <a:gd name="T36" fmla="*/ 0 w 297"/>
                <a:gd name="T37" fmla="*/ 0 h 58"/>
                <a:gd name="T38" fmla="*/ 0 w 297"/>
                <a:gd name="T39" fmla="*/ 0 h 58"/>
                <a:gd name="T40" fmla="*/ 0 w 297"/>
                <a:gd name="T41" fmla="*/ 0 h 58"/>
                <a:gd name="T42" fmla="*/ 0 w 297"/>
                <a:gd name="T43" fmla="*/ 0 h 58"/>
                <a:gd name="T44" fmla="*/ 0 w 297"/>
                <a:gd name="T45" fmla="*/ 0 h 58"/>
                <a:gd name="T46" fmla="*/ 0 w 297"/>
                <a:gd name="T47" fmla="*/ 0 h 58"/>
                <a:gd name="T48" fmla="*/ 0 w 297"/>
                <a:gd name="T49" fmla="*/ 0 h 58"/>
                <a:gd name="T50" fmla="*/ 0 w 297"/>
                <a:gd name="T51" fmla="*/ 0 h 58"/>
                <a:gd name="T52" fmla="*/ 0 w 297"/>
                <a:gd name="T53" fmla="*/ 0 h 58"/>
                <a:gd name="T54" fmla="*/ 0 w 297"/>
                <a:gd name="T55" fmla="*/ 0 h 58"/>
                <a:gd name="T56" fmla="*/ 0 w 297"/>
                <a:gd name="T57" fmla="*/ 0 h 58"/>
                <a:gd name="T58" fmla="*/ 0 w 297"/>
                <a:gd name="T59" fmla="*/ 0 h 58"/>
                <a:gd name="T60" fmla="*/ 0 w 297"/>
                <a:gd name="T61" fmla="*/ 0 h 58"/>
                <a:gd name="T62" fmla="*/ 0 w 297"/>
                <a:gd name="T63" fmla="*/ 0 h 58"/>
                <a:gd name="T64" fmla="*/ 0 w 297"/>
                <a:gd name="T65" fmla="*/ 0 h 58"/>
                <a:gd name="T66" fmla="*/ 0 w 297"/>
                <a:gd name="T67" fmla="*/ 0 h 58"/>
                <a:gd name="T68" fmla="*/ 0 w 297"/>
                <a:gd name="T69" fmla="*/ 0 h 58"/>
                <a:gd name="T70" fmla="*/ 0 w 297"/>
                <a:gd name="T71" fmla="*/ 0 h 58"/>
                <a:gd name="T72" fmla="*/ 0 w 297"/>
                <a:gd name="T73" fmla="*/ 0 h 58"/>
                <a:gd name="T74" fmla="*/ 0 w 297"/>
                <a:gd name="T75" fmla="*/ 0 h 58"/>
                <a:gd name="T76" fmla="*/ 0 w 297"/>
                <a:gd name="T77" fmla="*/ 0 h 58"/>
                <a:gd name="T78" fmla="*/ 0 w 297"/>
                <a:gd name="T79" fmla="*/ 0 h 58"/>
                <a:gd name="T80" fmla="*/ 0 w 297"/>
                <a:gd name="T81" fmla="*/ 0 h 58"/>
                <a:gd name="T82" fmla="*/ 0 w 297"/>
                <a:gd name="T83" fmla="*/ 0 h 58"/>
                <a:gd name="T84" fmla="*/ 0 w 297"/>
                <a:gd name="T85" fmla="*/ 0 h 58"/>
                <a:gd name="T86" fmla="*/ 0 w 297"/>
                <a:gd name="T87" fmla="*/ 0 h 58"/>
                <a:gd name="T88" fmla="*/ 0 w 297"/>
                <a:gd name="T89" fmla="*/ 0 h 58"/>
                <a:gd name="T90" fmla="*/ 0 w 297"/>
                <a:gd name="T91" fmla="*/ 0 h 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7"/>
                <a:gd name="T139" fmla="*/ 0 h 58"/>
                <a:gd name="T140" fmla="*/ 297 w 297"/>
                <a:gd name="T141" fmla="*/ 58 h 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7" h="58">
                  <a:moveTo>
                    <a:pt x="35" y="16"/>
                  </a:moveTo>
                  <a:lnTo>
                    <a:pt x="36" y="19"/>
                  </a:lnTo>
                  <a:lnTo>
                    <a:pt x="38" y="21"/>
                  </a:lnTo>
                  <a:lnTo>
                    <a:pt x="42" y="21"/>
                  </a:lnTo>
                  <a:lnTo>
                    <a:pt x="46" y="21"/>
                  </a:lnTo>
                  <a:lnTo>
                    <a:pt x="102" y="21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11" y="21"/>
                  </a:lnTo>
                  <a:lnTo>
                    <a:pt x="113" y="21"/>
                  </a:lnTo>
                  <a:lnTo>
                    <a:pt x="117" y="21"/>
                  </a:lnTo>
                  <a:lnTo>
                    <a:pt x="119" y="21"/>
                  </a:lnTo>
                  <a:lnTo>
                    <a:pt x="121" y="21"/>
                  </a:lnTo>
                  <a:lnTo>
                    <a:pt x="125" y="21"/>
                  </a:lnTo>
                  <a:lnTo>
                    <a:pt x="131" y="21"/>
                  </a:lnTo>
                  <a:lnTo>
                    <a:pt x="136" y="21"/>
                  </a:lnTo>
                  <a:lnTo>
                    <a:pt x="142" y="21"/>
                  </a:lnTo>
                  <a:lnTo>
                    <a:pt x="148" y="21"/>
                  </a:lnTo>
                  <a:lnTo>
                    <a:pt x="152" y="21"/>
                  </a:lnTo>
                  <a:lnTo>
                    <a:pt x="157" y="21"/>
                  </a:lnTo>
                  <a:lnTo>
                    <a:pt x="163" y="21"/>
                  </a:lnTo>
                  <a:lnTo>
                    <a:pt x="168" y="21"/>
                  </a:lnTo>
                  <a:lnTo>
                    <a:pt x="172" y="21"/>
                  </a:lnTo>
                  <a:lnTo>
                    <a:pt x="178" y="21"/>
                  </a:lnTo>
                  <a:lnTo>
                    <a:pt x="183" y="21"/>
                  </a:lnTo>
                  <a:lnTo>
                    <a:pt x="188" y="21"/>
                  </a:lnTo>
                  <a:lnTo>
                    <a:pt x="193" y="20"/>
                  </a:lnTo>
                  <a:lnTo>
                    <a:pt x="197" y="20"/>
                  </a:lnTo>
                  <a:lnTo>
                    <a:pt x="202" y="20"/>
                  </a:lnTo>
                  <a:lnTo>
                    <a:pt x="208" y="20"/>
                  </a:lnTo>
                  <a:lnTo>
                    <a:pt x="213" y="20"/>
                  </a:lnTo>
                  <a:lnTo>
                    <a:pt x="217" y="20"/>
                  </a:lnTo>
                  <a:lnTo>
                    <a:pt x="223" y="20"/>
                  </a:lnTo>
                  <a:lnTo>
                    <a:pt x="228" y="20"/>
                  </a:lnTo>
                  <a:lnTo>
                    <a:pt x="233" y="20"/>
                  </a:lnTo>
                  <a:lnTo>
                    <a:pt x="239" y="20"/>
                  </a:lnTo>
                  <a:lnTo>
                    <a:pt x="244" y="20"/>
                  </a:lnTo>
                  <a:lnTo>
                    <a:pt x="249" y="20"/>
                  </a:lnTo>
                  <a:lnTo>
                    <a:pt x="252" y="20"/>
                  </a:lnTo>
                  <a:lnTo>
                    <a:pt x="255" y="20"/>
                  </a:lnTo>
                  <a:lnTo>
                    <a:pt x="258" y="20"/>
                  </a:lnTo>
                  <a:lnTo>
                    <a:pt x="261" y="20"/>
                  </a:lnTo>
                  <a:lnTo>
                    <a:pt x="265" y="20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4" y="20"/>
                  </a:lnTo>
                  <a:lnTo>
                    <a:pt x="277" y="20"/>
                  </a:lnTo>
                  <a:lnTo>
                    <a:pt x="279" y="19"/>
                  </a:lnTo>
                  <a:lnTo>
                    <a:pt x="281" y="18"/>
                  </a:lnTo>
                  <a:lnTo>
                    <a:pt x="285" y="18"/>
                  </a:lnTo>
                  <a:lnTo>
                    <a:pt x="290" y="18"/>
                  </a:lnTo>
                  <a:lnTo>
                    <a:pt x="293" y="20"/>
                  </a:lnTo>
                  <a:lnTo>
                    <a:pt x="296" y="22"/>
                  </a:lnTo>
                  <a:lnTo>
                    <a:pt x="297" y="27"/>
                  </a:lnTo>
                  <a:lnTo>
                    <a:pt x="297" y="31"/>
                  </a:lnTo>
                  <a:lnTo>
                    <a:pt x="296" y="35"/>
                  </a:lnTo>
                  <a:lnTo>
                    <a:pt x="292" y="38"/>
                  </a:lnTo>
                  <a:lnTo>
                    <a:pt x="289" y="40"/>
                  </a:lnTo>
                  <a:lnTo>
                    <a:pt x="285" y="41"/>
                  </a:lnTo>
                  <a:lnTo>
                    <a:pt x="281" y="41"/>
                  </a:lnTo>
                  <a:lnTo>
                    <a:pt x="277" y="41"/>
                  </a:lnTo>
                  <a:lnTo>
                    <a:pt x="274" y="43"/>
                  </a:lnTo>
                  <a:lnTo>
                    <a:pt x="271" y="43"/>
                  </a:lnTo>
                  <a:lnTo>
                    <a:pt x="267" y="43"/>
                  </a:lnTo>
                  <a:lnTo>
                    <a:pt x="265" y="43"/>
                  </a:lnTo>
                  <a:lnTo>
                    <a:pt x="261" y="43"/>
                  </a:lnTo>
                  <a:lnTo>
                    <a:pt x="258" y="43"/>
                  </a:lnTo>
                  <a:lnTo>
                    <a:pt x="255" y="43"/>
                  </a:lnTo>
                  <a:lnTo>
                    <a:pt x="252" y="43"/>
                  </a:lnTo>
                  <a:lnTo>
                    <a:pt x="249" y="43"/>
                  </a:lnTo>
                  <a:lnTo>
                    <a:pt x="247" y="43"/>
                  </a:lnTo>
                  <a:lnTo>
                    <a:pt x="244" y="43"/>
                  </a:lnTo>
                  <a:lnTo>
                    <a:pt x="241" y="43"/>
                  </a:lnTo>
                  <a:lnTo>
                    <a:pt x="238" y="43"/>
                  </a:lnTo>
                  <a:lnTo>
                    <a:pt x="233" y="44"/>
                  </a:lnTo>
                  <a:lnTo>
                    <a:pt x="227" y="45"/>
                  </a:lnTo>
                  <a:lnTo>
                    <a:pt x="222" y="45"/>
                  </a:lnTo>
                  <a:lnTo>
                    <a:pt x="217" y="45"/>
                  </a:lnTo>
                  <a:lnTo>
                    <a:pt x="212" y="45"/>
                  </a:lnTo>
                  <a:lnTo>
                    <a:pt x="207" y="46"/>
                  </a:lnTo>
                  <a:lnTo>
                    <a:pt x="202" y="47"/>
                  </a:lnTo>
                  <a:lnTo>
                    <a:pt x="197" y="48"/>
                  </a:lnTo>
                  <a:lnTo>
                    <a:pt x="193" y="48"/>
                  </a:lnTo>
                  <a:lnTo>
                    <a:pt x="188" y="50"/>
                  </a:lnTo>
                  <a:lnTo>
                    <a:pt x="183" y="50"/>
                  </a:lnTo>
                  <a:lnTo>
                    <a:pt x="178" y="51"/>
                  </a:lnTo>
                  <a:lnTo>
                    <a:pt x="172" y="51"/>
                  </a:lnTo>
                  <a:lnTo>
                    <a:pt x="168" y="52"/>
                  </a:lnTo>
                  <a:lnTo>
                    <a:pt x="163" y="52"/>
                  </a:lnTo>
                  <a:lnTo>
                    <a:pt x="157" y="53"/>
                  </a:lnTo>
                  <a:lnTo>
                    <a:pt x="152" y="54"/>
                  </a:lnTo>
                  <a:lnTo>
                    <a:pt x="148" y="56"/>
                  </a:lnTo>
                  <a:lnTo>
                    <a:pt x="142" y="56"/>
                  </a:lnTo>
                  <a:lnTo>
                    <a:pt x="136" y="56"/>
                  </a:lnTo>
                  <a:lnTo>
                    <a:pt x="131" y="56"/>
                  </a:lnTo>
                  <a:lnTo>
                    <a:pt x="125" y="57"/>
                  </a:lnTo>
                  <a:lnTo>
                    <a:pt x="121" y="57"/>
                  </a:lnTo>
                  <a:lnTo>
                    <a:pt x="119" y="57"/>
                  </a:lnTo>
                  <a:lnTo>
                    <a:pt x="117" y="57"/>
                  </a:lnTo>
                  <a:lnTo>
                    <a:pt x="113" y="57"/>
                  </a:lnTo>
                  <a:lnTo>
                    <a:pt x="111" y="57"/>
                  </a:lnTo>
                  <a:lnTo>
                    <a:pt x="107" y="57"/>
                  </a:lnTo>
                  <a:lnTo>
                    <a:pt x="105" y="57"/>
                  </a:lnTo>
                  <a:lnTo>
                    <a:pt x="102" y="58"/>
                  </a:lnTo>
                  <a:lnTo>
                    <a:pt x="46" y="58"/>
                  </a:lnTo>
                  <a:lnTo>
                    <a:pt x="41" y="57"/>
                  </a:lnTo>
                  <a:lnTo>
                    <a:pt x="37" y="57"/>
                  </a:lnTo>
                  <a:lnTo>
                    <a:pt x="33" y="56"/>
                  </a:lnTo>
                  <a:lnTo>
                    <a:pt x="29" y="54"/>
                  </a:lnTo>
                  <a:lnTo>
                    <a:pt x="24" y="52"/>
                  </a:lnTo>
                  <a:lnTo>
                    <a:pt x="21" y="51"/>
                  </a:lnTo>
                  <a:lnTo>
                    <a:pt x="17" y="47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9" y="39"/>
                  </a:lnTo>
                  <a:lnTo>
                    <a:pt x="6" y="35"/>
                  </a:lnTo>
                  <a:lnTo>
                    <a:pt x="5" y="32"/>
                  </a:lnTo>
                  <a:lnTo>
                    <a:pt x="3" y="28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5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9" y="5"/>
                  </a:lnTo>
                  <a:lnTo>
                    <a:pt x="31" y="6"/>
                  </a:lnTo>
                  <a:lnTo>
                    <a:pt x="34" y="9"/>
                  </a:lnTo>
                  <a:lnTo>
                    <a:pt x="34" y="12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1664" y="1475"/>
              <a:ext cx="45" cy="88"/>
            </a:xfrm>
            <a:custGeom>
              <a:avLst/>
              <a:gdLst>
                <a:gd name="T0" fmla="*/ 0 w 135"/>
                <a:gd name="T1" fmla="*/ 0 h 263"/>
                <a:gd name="T2" fmla="*/ 0 w 135"/>
                <a:gd name="T3" fmla="*/ 0 h 263"/>
                <a:gd name="T4" fmla="*/ 0 w 135"/>
                <a:gd name="T5" fmla="*/ 0 h 263"/>
                <a:gd name="T6" fmla="*/ 0 w 135"/>
                <a:gd name="T7" fmla="*/ 0 h 263"/>
                <a:gd name="T8" fmla="*/ 0 w 135"/>
                <a:gd name="T9" fmla="*/ 0 h 263"/>
                <a:gd name="T10" fmla="*/ 0 w 135"/>
                <a:gd name="T11" fmla="*/ 0 h 263"/>
                <a:gd name="T12" fmla="*/ 0 w 135"/>
                <a:gd name="T13" fmla="*/ 0 h 263"/>
                <a:gd name="T14" fmla="*/ 0 w 135"/>
                <a:gd name="T15" fmla="*/ 0 h 263"/>
                <a:gd name="T16" fmla="*/ 0 w 135"/>
                <a:gd name="T17" fmla="*/ 0 h 263"/>
                <a:gd name="T18" fmla="*/ 0 w 135"/>
                <a:gd name="T19" fmla="*/ 0 h 263"/>
                <a:gd name="T20" fmla="*/ 0 w 135"/>
                <a:gd name="T21" fmla="*/ 0 h 263"/>
                <a:gd name="T22" fmla="*/ 0 w 135"/>
                <a:gd name="T23" fmla="*/ 0 h 263"/>
                <a:gd name="T24" fmla="*/ 0 w 135"/>
                <a:gd name="T25" fmla="*/ 0 h 263"/>
                <a:gd name="T26" fmla="*/ 0 w 135"/>
                <a:gd name="T27" fmla="*/ 0 h 263"/>
                <a:gd name="T28" fmla="*/ 0 w 135"/>
                <a:gd name="T29" fmla="*/ 0 h 263"/>
                <a:gd name="T30" fmla="*/ 0 w 135"/>
                <a:gd name="T31" fmla="*/ 0 h 263"/>
                <a:gd name="T32" fmla="*/ 0 w 135"/>
                <a:gd name="T33" fmla="*/ 0 h 263"/>
                <a:gd name="T34" fmla="*/ 0 w 135"/>
                <a:gd name="T35" fmla="*/ 0 h 263"/>
                <a:gd name="T36" fmla="*/ 0 w 135"/>
                <a:gd name="T37" fmla="*/ 0 h 263"/>
                <a:gd name="T38" fmla="*/ 0 w 135"/>
                <a:gd name="T39" fmla="*/ 0 h 263"/>
                <a:gd name="T40" fmla="*/ 0 w 135"/>
                <a:gd name="T41" fmla="*/ 0 h 263"/>
                <a:gd name="T42" fmla="*/ 0 w 135"/>
                <a:gd name="T43" fmla="*/ 0 h 263"/>
                <a:gd name="T44" fmla="*/ 0 w 135"/>
                <a:gd name="T45" fmla="*/ 0 h 263"/>
                <a:gd name="T46" fmla="*/ 0 w 135"/>
                <a:gd name="T47" fmla="*/ 0 h 263"/>
                <a:gd name="T48" fmla="*/ 0 w 135"/>
                <a:gd name="T49" fmla="*/ 0 h 263"/>
                <a:gd name="T50" fmla="*/ 0 w 135"/>
                <a:gd name="T51" fmla="*/ 0 h 263"/>
                <a:gd name="T52" fmla="*/ 0 w 135"/>
                <a:gd name="T53" fmla="*/ 0 h 263"/>
                <a:gd name="T54" fmla="*/ 0 w 135"/>
                <a:gd name="T55" fmla="*/ 0 h 263"/>
                <a:gd name="T56" fmla="*/ 0 w 135"/>
                <a:gd name="T57" fmla="*/ 0 h 263"/>
                <a:gd name="T58" fmla="*/ 0 w 135"/>
                <a:gd name="T59" fmla="*/ 0 h 263"/>
                <a:gd name="T60" fmla="*/ 0 w 135"/>
                <a:gd name="T61" fmla="*/ 0 h 263"/>
                <a:gd name="T62" fmla="*/ 0 w 135"/>
                <a:gd name="T63" fmla="*/ 0 h 263"/>
                <a:gd name="T64" fmla="*/ 0 w 135"/>
                <a:gd name="T65" fmla="*/ 0 h 263"/>
                <a:gd name="T66" fmla="*/ 0 w 135"/>
                <a:gd name="T67" fmla="*/ 0 h 263"/>
                <a:gd name="T68" fmla="*/ 0 w 135"/>
                <a:gd name="T69" fmla="*/ 0 h 263"/>
                <a:gd name="T70" fmla="*/ 0 w 135"/>
                <a:gd name="T71" fmla="*/ 0 h 263"/>
                <a:gd name="T72" fmla="*/ 0 w 135"/>
                <a:gd name="T73" fmla="*/ 0 h 263"/>
                <a:gd name="T74" fmla="*/ 0 w 135"/>
                <a:gd name="T75" fmla="*/ 0 h 263"/>
                <a:gd name="T76" fmla="*/ 0 w 135"/>
                <a:gd name="T77" fmla="*/ 0 h 263"/>
                <a:gd name="T78" fmla="*/ 0 w 135"/>
                <a:gd name="T79" fmla="*/ 0 h 263"/>
                <a:gd name="T80" fmla="*/ 0 w 135"/>
                <a:gd name="T81" fmla="*/ 0 h 263"/>
                <a:gd name="T82" fmla="*/ 0 w 135"/>
                <a:gd name="T83" fmla="*/ 0 h 2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5"/>
                <a:gd name="T127" fmla="*/ 0 h 263"/>
                <a:gd name="T128" fmla="*/ 135 w 135"/>
                <a:gd name="T129" fmla="*/ 263 h 2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5" h="263">
                  <a:moveTo>
                    <a:pt x="26" y="18"/>
                  </a:moveTo>
                  <a:lnTo>
                    <a:pt x="26" y="23"/>
                  </a:lnTo>
                  <a:lnTo>
                    <a:pt x="26" y="28"/>
                  </a:lnTo>
                  <a:lnTo>
                    <a:pt x="28" y="31"/>
                  </a:lnTo>
                  <a:lnTo>
                    <a:pt x="29" y="36"/>
                  </a:lnTo>
                  <a:lnTo>
                    <a:pt x="30" y="40"/>
                  </a:lnTo>
                  <a:lnTo>
                    <a:pt x="31" y="44"/>
                  </a:lnTo>
                  <a:lnTo>
                    <a:pt x="33" y="48"/>
                  </a:lnTo>
                  <a:lnTo>
                    <a:pt x="36" y="54"/>
                  </a:lnTo>
                  <a:lnTo>
                    <a:pt x="37" y="57"/>
                  </a:lnTo>
                  <a:lnTo>
                    <a:pt x="39" y="61"/>
                  </a:lnTo>
                  <a:lnTo>
                    <a:pt x="42" y="66"/>
                  </a:lnTo>
                  <a:lnTo>
                    <a:pt x="45" y="70"/>
                  </a:lnTo>
                  <a:lnTo>
                    <a:pt x="48" y="75"/>
                  </a:lnTo>
                  <a:lnTo>
                    <a:pt x="50" y="80"/>
                  </a:lnTo>
                  <a:lnTo>
                    <a:pt x="52" y="85"/>
                  </a:lnTo>
                  <a:lnTo>
                    <a:pt x="56" y="91"/>
                  </a:lnTo>
                  <a:lnTo>
                    <a:pt x="58" y="94"/>
                  </a:lnTo>
                  <a:lnTo>
                    <a:pt x="61" y="99"/>
                  </a:lnTo>
                  <a:lnTo>
                    <a:pt x="63" y="104"/>
                  </a:lnTo>
                  <a:lnTo>
                    <a:pt x="65" y="108"/>
                  </a:lnTo>
                  <a:lnTo>
                    <a:pt x="67" y="112"/>
                  </a:lnTo>
                  <a:lnTo>
                    <a:pt x="70" y="117"/>
                  </a:lnTo>
                  <a:lnTo>
                    <a:pt x="73" y="121"/>
                  </a:lnTo>
                  <a:lnTo>
                    <a:pt x="75" y="126"/>
                  </a:lnTo>
                  <a:lnTo>
                    <a:pt x="77" y="131"/>
                  </a:lnTo>
                  <a:lnTo>
                    <a:pt x="80" y="137"/>
                  </a:lnTo>
                  <a:lnTo>
                    <a:pt x="82" y="142"/>
                  </a:lnTo>
                  <a:lnTo>
                    <a:pt x="84" y="148"/>
                  </a:lnTo>
                  <a:lnTo>
                    <a:pt x="87" y="152"/>
                  </a:lnTo>
                  <a:lnTo>
                    <a:pt x="90" y="158"/>
                  </a:lnTo>
                  <a:lnTo>
                    <a:pt x="93" y="163"/>
                  </a:lnTo>
                  <a:lnTo>
                    <a:pt x="95" y="169"/>
                  </a:lnTo>
                  <a:lnTo>
                    <a:pt x="97" y="174"/>
                  </a:lnTo>
                  <a:lnTo>
                    <a:pt x="100" y="180"/>
                  </a:lnTo>
                  <a:lnTo>
                    <a:pt x="102" y="184"/>
                  </a:lnTo>
                  <a:lnTo>
                    <a:pt x="105" y="189"/>
                  </a:lnTo>
                  <a:lnTo>
                    <a:pt x="107" y="193"/>
                  </a:lnTo>
                  <a:lnTo>
                    <a:pt x="109" y="197"/>
                  </a:lnTo>
                  <a:lnTo>
                    <a:pt x="111" y="201"/>
                  </a:lnTo>
                  <a:lnTo>
                    <a:pt x="114" y="206"/>
                  </a:lnTo>
                  <a:lnTo>
                    <a:pt x="115" y="209"/>
                  </a:lnTo>
                  <a:lnTo>
                    <a:pt x="118" y="214"/>
                  </a:lnTo>
                  <a:lnTo>
                    <a:pt x="120" y="218"/>
                  </a:lnTo>
                  <a:lnTo>
                    <a:pt x="122" y="222"/>
                  </a:lnTo>
                  <a:lnTo>
                    <a:pt x="125" y="226"/>
                  </a:lnTo>
                  <a:lnTo>
                    <a:pt x="127" y="232"/>
                  </a:lnTo>
                  <a:lnTo>
                    <a:pt x="129" y="234"/>
                  </a:lnTo>
                  <a:lnTo>
                    <a:pt x="131" y="237"/>
                  </a:lnTo>
                  <a:lnTo>
                    <a:pt x="132" y="240"/>
                  </a:lnTo>
                  <a:lnTo>
                    <a:pt x="133" y="244"/>
                  </a:lnTo>
                  <a:lnTo>
                    <a:pt x="135" y="248"/>
                  </a:lnTo>
                  <a:lnTo>
                    <a:pt x="134" y="253"/>
                  </a:lnTo>
                  <a:lnTo>
                    <a:pt x="132" y="258"/>
                  </a:lnTo>
                  <a:lnTo>
                    <a:pt x="127" y="261"/>
                  </a:lnTo>
                  <a:lnTo>
                    <a:pt x="122" y="263"/>
                  </a:lnTo>
                  <a:lnTo>
                    <a:pt x="116" y="263"/>
                  </a:lnTo>
                  <a:lnTo>
                    <a:pt x="112" y="260"/>
                  </a:lnTo>
                  <a:lnTo>
                    <a:pt x="108" y="255"/>
                  </a:lnTo>
                  <a:lnTo>
                    <a:pt x="107" y="253"/>
                  </a:lnTo>
                  <a:lnTo>
                    <a:pt x="105" y="250"/>
                  </a:lnTo>
                  <a:lnTo>
                    <a:pt x="103" y="246"/>
                  </a:lnTo>
                  <a:lnTo>
                    <a:pt x="102" y="244"/>
                  </a:lnTo>
                  <a:lnTo>
                    <a:pt x="99" y="238"/>
                  </a:lnTo>
                  <a:lnTo>
                    <a:pt x="96" y="233"/>
                  </a:lnTo>
                  <a:lnTo>
                    <a:pt x="93" y="227"/>
                  </a:lnTo>
                  <a:lnTo>
                    <a:pt x="90" y="222"/>
                  </a:lnTo>
                  <a:lnTo>
                    <a:pt x="88" y="218"/>
                  </a:lnTo>
                  <a:lnTo>
                    <a:pt x="86" y="213"/>
                  </a:lnTo>
                  <a:lnTo>
                    <a:pt x="82" y="207"/>
                  </a:lnTo>
                  <a:lnTo>
                    <a:pt x="80" y="202"/>
                  </a:lnTo>
                  <a:lnTo>
                    <a:pt x="76" y="196"/>
                  </a:lnTo>
                  <a:lnTo>
                    <a:pt x="74" y="191"/>
                  </a:lnTo>
                  <a:lnTo>
                    <a:pt x="71" y="187"/>
                  </a:lnTo>
                  <a:lnTo>
                    <a:pt x="68" y="181"/>
                  </a:lnTo>
                  <a:lnTo>
                    <a:pt x="65" y="175"/>
                  </a:lnTo>
                  <a:lnTo>
                    <a:pt x="63" y="170"/>
                  </a:lnTo>
                  <a:lnTo>
                    <a:pt x="61" y="165"/>
                  </a:lnTo>
                  <a:lnTo>
                    <a:pt x="58" y="161"/>
                  </a:lnTo>
                  <a:lnTo>
                    <a:pt x="56" y="158"/>
                  </a:lnTo>
                  <a:lnTo>
                    <a:pt x="55" y="155"/>
                  </a:lnTo>
                  <a:lnTo>
                    <a:pt x="52" y="151"/>
                  </a:lnTo>
                  <a:lnTo>
                    <a:pt x="51" y="148"/>
                  </a:lnTo>
                  <a:lnTo>
                    <a:pt x="49" y="144"/>
                  </a:lnTo>
                  <a:lnTo>
                    <a:pt x="46" y="139"/>
                  </a:lnTo>
                  <a:lnTo>
                    <a:pt x="45" y="137"/>
                  </a:lnTo>
                  <a:lnTo>
                    <a:pt x="44" y="133"/>
                  </a:lnTo>
                  <a:lnTo>
                    <a:pt x="42" y="131"/>
                  </a:lnTo>
                  <a:lnTo>
                    <a:pt x="41" y="127"/>
                  </a:lnTo>
                  <a:lnTo>
                    <a:pt x="39" y="125"/>
                  </a:lnTo>
                  <a:lnTo>
                    <a:pt x="38" y="121"/>
                  </a:lnTo>
                  <a:lnTo>
                    <a:pt x="37" y="119"/>
                  </a:lnTo>
                  <a:lnTo>
                    <a:pt x="36" y="117"/>
                  </a:lnTo>
                  <a:lnTo>
                    <a:pt x="35" y="113"/>
                  </a:lnTo>
                  <a:lnTo>
                    <a:pt x="32" y="110"/>
                  </a:lnTo>
                  <a:lnTo>
                    <a:pt x="32" y="106"/>
                  </a:lnTo>
                  <a:lnTo>
                    <a:pt x="31" y="104"/>
                  </a:lnTo>
                  <a:lnTo>
                    <a:pt x="29" y="101"/>
                  </a:lnTo>
                  <a:lnTo>
                    <a:pt x="28" y="98"/>
                  </a:lnTo>
                  <a:lnTo>
                    <a:pt x="28" y="95"/>
                  </a:lnTo>
                  <a:lnTo>
                    <a:pt x="26" y="92"/>
                  </a:lnTo>
                  <a:lnTo>
                    <a:pt x="23" y="87"/>
                  </a:lnTo>
                  <a:lnTo>
                    <a:pt x="20" y="82"/>
                  </a:lnTo>
                  <a:lnTo>
                    <a:pt x="17" y="78"/>
                  </a:lnTo>
                  <a:lnTo>
                    <a:pt x="14" y="73"/>
                  </a:lnTo>
                  <a:lnTo>
                    <a:pt x="11" y="68"/>
                  </a:lnTo>
                  <a:lnTo>
                    <a:pt x="9" y="63"/>
                  </a:lnTo>
                  <a:lnTo>
                    <a:pt x="6" y="59"/>
                  </a:lnTo>
                  <a:lnTo>
                    <a:pt x="5" y="54"/>
                  </a:lnTo>
                  <a:lnTo>
                    <a:pt x="3" y="48"/>
                  </a:lnTo>
                  <a:lnTo>
                    <a:pt x="1" y="43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5" y="18"/>
                  </a:lnTo>
                  <a:lnTo>
                    <a:pt x="9" y="14"/>
                  </a:lnTo>
                  <a:lnTo>
                    <a:pt x="11" y="9"/>
                  </a:lnTo>
                  <a:lnTo>
                    <a:pt x="14" y="4"/>
                  </a:lnTo>
                  <a:lnTo>
                    <a:pt x="17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4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1615" y="1374"/>
              <a:ext cx="215" cy="253"/>
            </a:xfrm>
            <a:custGeom>
              <a:avLst/>
              <a:gdLst>
                <a:gd name="T0" fmla="*/ 0 w 645"/>
                <a:gd name="T1" fmla="*/ 0 h 759"/>
                <a:gd name="T2" fmla="*/ 0 w 645"/>
                <a:gd name="T3" fmla="*/ 0 h 759"/>
                <a:gd name="T4" fmla="*/ 0 w 645"/>
                <a:gd name="T5" fmla="*/ 0 h 759"/>
                <a:gd name="T6" fmla="*/ 0 w 645"/>
                <a:gd name="T7" fmla="*/ 0 h 759"/>
                <a:gd name="T8" fmla="*/ 0 w 645"/>
                <a:gd name="T9" fmla="*/ 0 h 759"/>
                <a:gd name="T10" fmla="*/ 0 w 645"/>
                <a:gd name="T11" fmla="*/ 0 h 759"/>
                <a:gd name="T12" fmla="*/ 0 w 645"/>
                <a:gd name="T13" fmla="*/ 0 h 759"/>
                <a:gd name="T14" fmla="*/ 0 w 645"/>
                <a:gd name="T15" fmla="*/ 0 h 759"/>
                <a:gd name="T16" fmla="*/ 0 w 645"/>
                <a:gd name="T17" fmla="*/ 0 h 759"/>
                <a:gd name="T18" fmla="*/ 0 w 645"/>
                <a:gd name="T19" fmla="*/ 0 h 759"/>
                <a:gd name="T20" fmla="*/ 0 w 645"/>
                <a:gd name="T21" fmla="*/ 0 h 759"/>
                <a:gd name="T22" fmla="*/ 0 w 645"/>
                <a:gd name="T23" fmla="*/ 0 h 759"/>
                <a:gd name="T24" fmla="*/ 0 w 645"/>
                <a:gd name="T25" fmla="*/ 0 h 759"/>
                <a:gd name="T26" fmla="*/ 0 w 645"/>
                <a:gd name="T27" fmla="*/ 0 h 759"/>
                <a:gd name="T28" fmla="*/ 0 w 645"/>
                <a:gd name="T29" fmla="*/ 0 h 759"/>
                <a:gd name="T30" fmla="*/ 0 w 645"/>
                <a:gd name="T31" fmla="*/ 0 h 759"/>
                <a:gd name="T32" fmla="*/ 0 w 645"/>
                <a:gd name="T33" fmla="*/ 0 h 759"/>
                <a:gd name="T34" fmla="*/ 0 w 645"/>
                <a:gd name="T35" fmla="*/ 0 h 759"/>
                <a:gd name="T36" fmla="*/ 0 w 645"/>
                <a:gd name="T37" fmla="*/ 0 h 759"/>
                <a:gd name="T38" fmla="*/ 0 w 645"/>
                <a:gd name="T39" fmla="*/ 0 h 759"/>
                <a:gd name="T40" fmla="*/ 0 w 645"/>
                <a:gd name="T41" fmla="*/ 0 h 759"/>
                <a:gd name="T42" fmla="*/ 0 w 645"/>
                <a:gd name="T43" fmla="*/ 0 h 759"/>
                <a:gd name="T44" fmla="*/ 0 w 645"/>
                <a:gd name="T45" fmla="*/ 0 h 759"/>
                <a:gd name="T46" fmla="*/ 0 w 645"/>
                <a:gd name="T47" fmla="*/ 0 h 759"/>
                <a:gd name="T48" fmla="*/ 0 w 645"/>
                <a:gd name="T49" fmla="*/ 0 h 759"/>
                <a:gd name="T50" fmla="*/ 0 w 645"/>
                <a:gd name="T51" fmla="*/ 0 h 759"/>
                <a:gd name="T52" fmla="*/ 0 w 645"/>
                <a:gd name="T53" fmla="*/ 0 h 759"/>
                <a:gd name="T54" fmla="*/ 0 w 645"/>
                <a:gd name="T55" fmla="*/ 0 h 759"/>
                <a:gd name="T56" fmla="*/ 0 w 645"/>
                <a:gd name="T57" fmla="*/ 0 h 759"/>
                <a:gd name="T58" fmla="*/ 0 w 645"/>
                <a:gd name="T59" fmla="*/ 0 h 759"/>
                <a:gd name="T60" fmla="*/ 0 w 645"/>
                <a:gd name="T61" fmla="*/ 0 h 759"/>
                <a:gd name="T62" fmla="*/ 0 w 645"/>
                <a:gd name="T63" fmla="*/ 0 h 759"/>
                <a:gd name="T64" fmla="*/ 0 w 645"/>
                <a:gd name="T65" fmla="*/ 0 h 759"/>
                <a:gd name="T66" fmla="*/ 0 w 645"/>
                <a:gd name="T67" fmla="*/ 0 h 759"/>
                <a:gd name="T68" fmla="*/ 0 w 645"/>
                <a:gd name="T69" fmla="*/ 0 h 759"/>
                <a:gd name="T70" fmla="*/ 0 w 645"/>
                <a:gd name="T71" fmla="*/ 0 h 759"/>
                <a:gd name="T72" fmla="*/ 0 w 645"/>
                <a:gd name="T73" fmla="*/ 0 h 759"/>
                <a:gd name="T74" fmla="*/ 0 w 645"/>
                <a:gd name="T75" fmla="*/ 0 h 759"/>
                <a:gd name="T76" fmla="*/ 0 w 645"/>
                <a:gd name="T77" fmla="*/ 0 h 759"/>
                <a:gd name="T78" fmla="*/ 0 w 645"/>
                <a:gd name="T79" fmla="*/ 0 h 759"/>
                <a:gd name="T80" fmla="*/ 0 w 645"/>
                <a:gd name="T81" fmla="*/ 0 h 759"/>
                <a:gd name="T82" fmla="*/ 0 w 645"/>
                <a:gd name="T83" fmla="*/ 0 h 759"/>
                <a:gd name="T84" fmla="*/ 0 w 645"/>
                <a:gd name="T85" fmla="*/ 0 h 759"/>
                <a:gd name="T86" fmla="*/ 0 w 645"/>
                <a:gd name="T87" fmla="*/ 0 h 759"/>
                <a:gd name="T88" fmla="*/ 0 w 645"/>
                <a:gd name="T89" fmla="*/ 0 h 759"/>
                <a:gd name="T90" fmla="*/ 0 w 645"/>
                <a:gd name="T91" fmla="*/ 0 h 759"/>
                <a:gd name="T92" fmla="*/ 0 w 645"/>
                <a:gd name="T93" fmla="*/ 0 h 759"/>
                <a:gd name="T94" fmla="*/ 0 w 645"/>
                <a:gd name="T95" fmla="*/ 0 h 759"/>
                <a:gd name="T96" fmla="*/ 0 w 645"/>
                <a:gd name="T97" fmla="*/ 0 h 759"/>
                <a:gd name="T98" fmla="*/ 0 w 645"/>
                <a:gd name="T99" fmla="*/ 0 h 759"/>
                <a:gd name="T100" fmla="*/ 0 w 645"/>
                <a:gd name="T101" fmla="*/ 0 h 759"/>
                <a:gd name="T102" fmla="*/ 0 w 645"/>
                <a:gd name="T103" fmla="*/ 0 h 759"/>
                <a:gd name="T104" fmla="*/ 0 w 645"/>
                <a:gd name="T105" fmla="*/ 0 h 759"/>
                <a:gd name="T106" fmla="*/ 0 w 645"/>
                <a:gd name="T107" fmla="*/ 0 h 759"/>
                <a:gd name="T108" fmla="*/ 0 w 645"/>
                <a:gd name="T109" fmla="*/ 0 h 759"/>
                <a:gd name="T110" fmla="*/ 0 w 645"/>
                <a:gd name="T111" fmla="*/ 0 h 759"/>
                <a:gd name="T112" fmla="*/ 0 w 645"/>
                <a:gd name="T113" fmla="*/ 0 h 759"/>
                <a:gd name="T114" fmla="*/ 0 w 645"/>
                <a:gd name="T115" fmla="*/ 0 h 759"/>
                <a:gd name="T116" fmla="*/ 0 w 645"/>
                <a:gd name="T117" fmla="*/ 0 h 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5"/>
                <a:gd name="T178" fmla="*/ 0 h 759"/>
                <a:gd name="T179" fmla="*/ 645 w 645"/>
                <a:gd name="T180" fmla="*/ 759 h 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5" h="759">
                  <a:moveTo>
                    <a:pt x="284" y="210"/>
                  </a:moveTo>
                  <a:lnTo>
                    <a:pt x="286" y="205"/>
                  </a:lnTo>
                  <a:lnTo>
                    <a:pt x="289" y="202"/>
                  </a:lnTo>
                  <a:lnTo>
                    <a:pt x="291" y="197"/>
                  </a:lnTo>
                  <a:lnTo>
                    <a:pt x="293" y="193"/>
                  </a:lnTo>
                  <a:lnTo>
                    <a:pt x="296" y="189"/>
                  </a:lnTo>
                  <a:lnTo>
                    <a:pt x="298" y="185"/>
                  </a:lnTo>
                  <a:lnTo>
                    <a:pt x="300" y="181"/>
                  </a:lnTo>
                  <a:lnTo>
                    <a:pt x="303" y="178"/>
                  </a:lnTo>
                  <a:lnTo>
                    <a:pt x="305" y="173"/>
                  </a:lnTo>
                  <a:lnTo>
                    <a:pt x="307" y="170"/>
                  </a:lnTo>
                  <a:lnTo>
                    <a:pt x="310" y="166"/>
                  </a:lnTo>
                  <a:lnTo>
                    <a:pt x="312" y="162"/>
                  </a:lnTo>
                  <a:lnTo>
                    <a:pt x="315" y="159"/>
                  </a:lnTo>
                  <a:lnTo>
                    <a:pt x="317" y="155"/>
                  </a:lnTo>
                  <a:lnTo>
                    <a:pt x="319" y="152"/>
                  </a:lnTo>
                  <a:lnTo>
                    <a:pt x="323" y="148"/>
                  </a:lnTo>
                  <a:lnTo>
                    <a:pt x="324" y="145"/>
                  </a:lnTo>
                  <a:lnTo>
                    <a:pt x="328" y="141"/>
                  </a:lnTo>
                  <a:lnTo>
                    <a:pt x="330" y="138"/>
                  </a:lnTo>
                  <a:lnTo>
                    <a:pt x="332" y="134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40" y="125"/>
                  </a:lnTo>
                  <a:lnTo>
                    <a:pt x="343" y="121"/>
                  </a:lnTo>
                  <a:lnTo>
                    <a:pt x="345" y="117"/>
                  </a:lnTo>
                  <a:lnTo>
                    <a:pt x="348" y="115"/>
                  </a:lnTo>
                  <a:lnTo>
                    <a:pt x="351" y="111"/>
                  </a:lnTo>
                  <a:lnTo>
                    <a:pt x="354" y="108"/>
                  </a:lnTo>
                  <a:lnTo>
                    <a:pt x="357" y="106"/>
                  </a:lnTo>
                  <a:lnTo>
                    <a:pt x="360" y="102"/>
                  </a:lnTo>
                  <a:lnTo>
                    <a:pt x="362" y="100"/>
                  </a:lnTo>
                  <a:lnTo>
                    <a:pt x="366" y="96"/>
                  </a:lnTo>
                  <a:lnTo>
                    <a:pt x="368" y="94"/>
                  </a:lnTo>
                  <a:lnTo>
                    <a:pt x="372" y="90"/>
                  </a:lnTo>
                  <a:lnTo>
                    <a:pt x="374" y="87"/>
                  </a:lnTo>
                  <a:lnTo>
                    <a:pt x="376" y="84"/>
                  </a:lnTo>
                  <a:lnTo>
                    <a:pt x="380" y="81"/>
                  </a:lnTo>
                  <a:lnTo>
                    <a:pt x="383" y="78"/>
                  </a:lnTo>
                  <a:lnTo>
                    <a:pt x="386" y="76"/>
                  </a:lnTo>
                  <a:lnTo>
                    <a:pt x="389" y="74"/>
                  </a:lnTo>
                  <a:lnTo>
                    <a:pt x="393" y="71"/>
                  </a:lnTo>
                  <a:lnTo>
                    <a:pt x="395" y="68"/>
                  </a:lnTo>
                  <a:lnTo>
                    <a:pt x="399" y="65"/>
                  </a:lnTo>
                  <a:lnTo>
                    <a:pt x="402" y="63"/>
                  </a:lnTo>
                  <a:lnTo>
                    <a:pt x="405" y="60"/>
                  </a:lnTo>
                  <a:lnTo>
                    <a:pt x="408" y="58"/>
                  </a:lnTo>
                  <a:lnTo>
                    <a:pt x="412" y="56"/>
                  </a:lnTo>
                  <a:lnTo>
                    <a:pt x="415" y="53"/>
                  </a:lnTo>
                  <a:lnTo>
                    <a:pt x="419" y="51"/>
                  </a:lnTo>
                  <a:lnTo>
                    <a:pt x="423" y="49"/>
                  </a:lnTo>
                  <a:lnTo>
                    <a:pt x="426" y="46"/>
                  </a:lnTo>
                  <a:lnTo>
                    <a:pt x="430" y="44"/>
                  </a:lnTo>
                  <a:lnTo>
                    <a:pt x="433" y="41"/>
                  </a:lnTo>
                  <a:lnTo>
                    <a:pt x="437" y="39"/>
                  </a:lnTo>
                  <a:lnTo>
                    <a:pt x="440" y="37"/>
                  </a:lnTo>
                  <a:lnTo>
                    <a:pt x="444" y="36"/>
                  </a:lnTo>
                  <a:lnTo>
                    <a:pt x="449" y="33"/>
                  </a:lnTo>
                  <a:lnTo>
                    <a:pt x="452" y="32"/>
                  </a:lnTo>
                  <a:lnTo>
                    <a:pt x="456" y="30"/>
                  </a:lnTo>
                  <a:lnTo>
                    <a:pt x="460" y="27"/>
                  </a:lnTo>
                  <a:lnTo>
                    <a:pt x="464" y="26"/>
                  </a:lnTo>
                  <a:lnTo>
                    <a:pt x="469" y="24"/>
                  </a:lnTo>
                  <a:lnTo>
                    <a:pt x="472" y="23"/>
                  </a:lnTo>
                  <a:lnTo>
                    <a:pt x="477" y="21"/>
                  </a:lnTo>
                  <a:lnTo>
                    <a:pt x="479" y="19"/>
                  </a:lnTo>
                  <a:lnTo>
                    <a:pt x="484" y="18"/>
                  </a:lnTo>
                  <a:lnTo>
                    <a:pt x="488" y="15"/>
                  </a:lnTo>
                  <a:lnTo>
                    <a:pt x="492" y="14"/>
                  </a:lnTo>
                  <a:lnTo>
                    <a:pt x="497" y="13"/>
                  </a:lnTo>
                  <a:lnTo>
                    <a:pt x="501" y="11"/>
                  </a:lnTo>
                  <a:lnTo>
                    <a:pt x="505" y="9"/>
                  </a:lnTo>
                  <a:lnTo>
                    <a:pt x="510" y="8"/>
                  </a:lnTo>
                  <a:lnTo>
                    <a:pt x="515" y="7"/>
                  </a:lnTo>
                  <a:lnTo>
                    <a:pt x="520" y="6"/>
                  </a:lnTo>
                  <a:lnTo>
                    <a:pt x="524" y="5"/>
                  </a:lnTo>
                  <a:lnTo>
                    <a:pt x="529" y="4"/>
                  </a:lnTo>
                  <a:lnTo>
                    <a:pt x="534" y="2"/>
                  </a:lnTo>
                  <a:lnTo>
                    <a:pt x="539" y="2"/>
                  </a:lnTo>
                  <a:lnTo>
                    <a:pt x="543" y="1"/>
                  </a:lnTo>
                  <a:lnTo>
                    <a:pt x="548" y="1"/>
                  </a:lnTo>
                  <a:lnTo>
                    <a:pt x="553" y="0"/>
                  </a:lnTo>
                  <a:lnTo>
                    <a:pt x="558" y="0"/>
                  </a:lnTo>
                  <a:lnTo>
                    <a:pt x="562" y="0"/>
                  </a:lnTo>
                  <a:lnTo>
                    <a:pt x="567" y="0"/>
                  </a:lnTo>
                  <a:lnTo>
                    <a:pt x="571" y="0"/>
                  </a:lnTo>
                  <a:lnTo>
                    <a:pt x="575" y="0"/>
                  </a:lnTo>
                  <a:lnTo>
                    <a:pt x="580" y="1"/>
                  </a:lnTo>
                  <a:lnTo>
                    <a:pt x="585" y="2"/>
                  </a:lnTo>
                  <a:lnTo>
                    <a:pt x="588" y="2"/>
                  </a:lnTo>
                  <a:lnTo>
                    <a:pt x="593" y="4"/>
                  </a:lnTo>
                  <a:lnTo>
                    <a:pt x="597" y="5"/>
                  </a:lnTo>
                  <a:lnTo>
                    <a:pt x="602" y="7"/>
                  </a:lnTo>
                  <a:lnTo>
                    <a:pt x="605" y="8"/>
                  </a:lnTo>
                  <a:lnTo>
                    <a:pt x="609" y="11"/>
                  </a:lnTo>
                  <a:lnTo>
                    <a:pt x="612" y="13"/>
                  </a:lnTo>
                  <a:lnTo>
                    <a:pt x="616" y="15"/>
                  </a:lnTo>
                  <a:lnTo>
                    <a:pt x="621" y="19"/>
                  </a:lnTo>
                  <a:lnTo>
                    <a:pt x="625" y="24"/>
                  </a:lnTo>
                  <a:lnTo>
                    <a:pt x="629" y="28"/>
                  </a:lnTo>
                  <a:lnTo>
                    <a:pt x="632" y="33"/>
                  </a:lnTo>
                  <a:lnTo>
                    <a:pt x="635" y="38"/>
                  </a:lnTo>
                  <a:lnTo>
                    <a:pt x="637" y="44"/>
                  </a:lnTo>
                  <a:lnTo>
                    <a:pt x="638" y="46"/>
                  </a:lnTo>
                  <a:lnTo>
                    <a:pt x="639" y="49"/>
                  </a:lnTo>
                  <a:lnTo>
                    <a:pt x="641" y="52"/>
                  </a:lnTo>
                  <a:lnTo>
                    <a:pt x="642" y="56"/>
                  </a:lnTo>
                  <a:lnTo>
                    <a:pt x="642" y="58"/>
                  </a:lnTo>
                  <a:lnTo>
                    <a:pt x="643" y="62"/>
                  </a:lnTo>
                  <a:lnTo>
                    <a:pt x="643" y="64"/>
                  </a:lnTo>
                  <a:lnTo>
                    <a:pt x="644" y="66"/>
                  </a:lnTo>
                  <a:lnTo>
                    <a:pt x="644" y="70"/>
                  </a:lnTo>
                  <a:lnTo>
                    <a:pt x="644" y="74"/>
                  </a:lnTo>
                  <a:lnTo>
                    <a:pt x="644" y="76"/>
                  </a:lnTo>
                  <a:lnTo>
                    <a:pt x="645" y="79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4" y="89"/>
                  </a:lnTo>
                  <a:lnTo>
                    <a:pt x="644" y="92"/>
                  </a:lnTo>
                  <a:lnTo>
                    <a:pt x="644" y="96"/>
                  </a:lnTo>
                  <a:lnTo>
                    <a:pt x="643" y="100"/>
                  </a:lnTo>
                  <a:lnTo>
                    <a:pt x="643" y="102"/>
                  </a:lnTo>
                  <a:lnTo>
                    <a:pt x="643" y="106"/>
                  </a:lnTo>
                  <a:lnTo>
                    <a:pt x="642" y="109"/>
                  </a:lnTo>
                  <a:lnTo>
                    <a:pt x="642" y="113"/>
                  </a:lnTo>
                  <a:lnTo>
                    <a:pt x="641" y="115"/>
                  </a:lnTo>
                  <a:lnTo>
                    <a:pt x="639" y="119"/>
                  </a:lnTo>
                  <a:lnTo>
                    <a:pt x="638" y="122"/>
                  </a:lnTo>
                  <a:lnTo>
                    <a:pt x="637" y="126"/>
                  </a:lnTo>
                  <a:lnTo>
                    <a:pt x="637" y="129"/>
                  </a:lnTo>
                  <a:lnTo>
                    <a:pt x="636" y="133"/>
                  </a:lnTo>
                  <a:lnTo>
                    <a:pt x="635" y="135"/>
                  </a:lnTo>
                  <a:lnTo>
                    <a:pt x="634" y="139"/>
                  </a:lnTo>
                  <a:lnTo>
                    <a:pt x="632" y="142"/>
                  </a:lnTo>
                  <a:lnTo>
                    <a:pt x="631" y="146"/>
                  </a:lnTo>
                  <a:lnTo>
                    <a:pt x="629" y="149"/>
                  </a:lnTo>
                  <a:lnTo>
                    <a:pt x="628" y="153"/>
                  </a:lnTo>
                  <a:lnTo>
                    <a:pt x="628" y="157"/>
                  </a:lnTo>
                  <a:lnTo>
                    <a:pt x="626" y="160"/>
                  </a:lnTo>
                  <a:lnTo>
                    <a:pt x="624" y="164"/>
                  </a:lnTo>
                  <a:lnTo>
                    <a:pt x="623" y="166"/>
                  </a:lnTo>
                  <a:lnTo>
                    <a:pt x="622" y="170"/>
                  </a:lnTo>
                  <a:lnTo>
                    <a:pt x="619" y="173"/>
                  </a:lnTo>
                  <a:lnTo>
                    <a:pt x="618" y="176"/>
                  </a:lnTo>
                  <a:lnTo>
                    <a:pt x="617" y="179"/>
                  </a:lnTo>
                  <a:lnTo>
                    <a:pt x="615" y="183"/>
                  </a:lnTo>
                  <a:lnTo>
                    <a:pt x="613" y="186"/>
                  </a:lnTo>
                  <a:lnTo>
                    <a:pt x="612" y="189"/>
                  </a:lnTo>
                  <a:lnTo>
                    <a:pt x="610" y="192"/>
                  </a:lnTo>
                  <a:lnTo>
                    <a:pt x="609" y="195"/>
                  </a:lnTo>
                  <a:lnTo>
                    <a:pt x="607" y="198"/>
                  </a:lnTo>
                  <a:lnTo>
                    <a:pt x="605" y="202"/>
                  </a:lnTo>
                  <a:lnTo>
                    <a:pt x="604" y="204"/>
                  </a:lnTo>
                  <a:lnTo>
                    <a:pt x="603" y="208"/>
                  </a:lnTo>
                  <a:lnTo>
                    <a:pt x="600" y="211"/>
                  </a:lnTo>
                  <a:lnTo>
                    <a:pt x="598" y="215"/>
                  </a:lnTo>
                  <a:lnTo>
                    <a:pt x="594" y="219"/>
                  </a:lnTo>
                  <a:lnTo>
                    <a:pt x="592" y="224"/>
                  </a:lnTo>
                  <a:lnTo>
                    <a:pt x="590" y="229"/>
                  </a:lnTo>
                  <a:lnTo>
                    <a:pt x="586" y="234"/>
                  </a:lnTo>
                  <a:lnTo>
                    <a:pt x="584" y="238"/>
                  </a:lnTo>
                  <a:lnTo>
                    <a:pt x="580" y="243"/>
                  </a:lnTo>
                  <a:lnTo>
                    <a:pt x="578" y="248"/>
                  </a:lnTo>
                  <a:lnTo>
                    <a:pt x="574" y="253"/>
                  </a:lnTo>
                  <a:lnTo>
                    <a:pt x="573" y="256"/>
                  </a:lnTo>
                  <a:lnTo>
                    <a:pt x="570" y="261"/>
                  </a:lnTo>
                  <a:lnTo>
                    <a:pt x="568" y="266"/>
                  </a:lnTo>
                  <a:lnTo>
                    <a:pt x="565" y="269"/>
                  </a:lnTo>
                  <a:lnTo>
                    <a:pt x="564" y="274"/>
                  </a:lnTo>
                  <a:lnTo>
                    <a:pt x="560" y="278"/>
                  </a:lnTo>
                  <a:lnTo>
                    <a:pt x="559" y="282"/>
                  </a:lnTo>
                  <a:lnTo>
                    <a:pt x="555" y="286"/>
                  </a:lnTo>
                  <a:lnTo>
                    <a:pt x="554" y="291"/>
                  </a:lnTo>
                  <a:lnTo>
                    <a:pt x="551" y="294"/>
                  </a:lnTo>
                  <a:lnTo>
                    <a:pt x="549" y="298"/>
                  </a:lnTo>
                  <a:lnTo>
                    <a:pt x="546" y="301"/>
                  </a:lnTo>
                  <a:lnTo>
                    <a:pt x="545" y="306"/>
                  </a:lnTo>
                  <a:lnTo>
                    <a:pt x="541" y="311"/>
                  </a:lnTo>
                  <a:lnTo>
                    <a:pt x="540" y="314"/>
                  </a:lnTo>
                  <a:lnTo>
                    <a:pt x="536" y="318"/>
                  </a:lnTo>
                  <a:lnTo>
                    <a:pt x="535" y="321"/>
                  </a:lnTo>
                  <a:lnTo>
                    <a:pt x="532" y="325"/>
                  </a:lnTo>
                  <a:lnTo>
                    <a:pt x="530" y="330"/>
                  </a:lnTo>
                  <a:lnTo>
                    <a:pt x="527" y="333"/>
                  </a:lnTo>
                  <a:lnTo>
                    <a:pt x="526" y="337"/>
                  </a:lnTo>
                  <a:lnTo>
                    <a:pt x="523" y="340"/>
                  </a:lnTo>
                  <a:lnTo>
                    <a:pt x="521" y="345"/>
                  </a:lnTo>
                  <a:lnTo>
                    <a:pt x="519" y="349"/>
                  </a:lnTo>
                  <a:lnTo>
                    <a:pt x="516" y="352"/>
                  </a:lnTo>
                  <a:lnTo>
                    <a:pt x="513" y="356"/>
                  </a:lnTo>
                  <a:lnTo>
                    <a:pt x="511" y="359"/>
                  </a:lnTo>
                  <a:lnTo>
                    <a:pt x="508" y="363"/>
                  </a:lnTo>
                  <a:lnTo>
                    <a:pt x="505" y="367"/>
                  </a:lnTo>
                  <a:lnTo>
                    <a:pt x="503" y="370"/>
                  </a:lnTo>
                  <a:lnTo>
                    <a:pt x="501" y="375"/>
                  </a:lnTo>
                  <a:lnTo>
                    <a:pt x="498" y="378"/>
                  </a:lnTo>
                  <a:lnTo>
                    <a:pt x="496" y="382"/>
                  </a:lnTo>
                  <a:lnTo>
                    <a:pt x="492" y="385"/>
                  </a:lnTo>
                  <a:lnTo>
                    <a:pt x="490" y="389"/>
                  </a:lnTo>
                  <a:lnTo>
                    <a:pt x="488" y="394"/>
                  </a:lnTo>
                  <a:lnTo>
                    <a:pt x="485" y="397"/>
                  </a:lnTo>
                  <a:lnTo>
                    <a:pt x="482" y="401"/>
                  </a:lnTo>
                  <a:lnTo>
                    <a:pt x="479" y="406"/>
                  </a:lnTo>
                  <a:lnTo>
                    <a:pt x="477" y="408"/>
                  </a:lnTo>
                  <a:lnTo>
                    <a:pt x="473" y="413"/>
                  </a:lnTo>
                  <a:lnTo>
                    <a:pt x="471" y="416"/>
                  </a:lnTo>
                  <a:lnTo>
                    <a:pt x="469" y="421"/>
                  </a:lnTo>
                  <a:lnTo>
                    <a:pt x="465" y="425"/>
                  </a:lnTo>
                  <a:lnTo>
                    <a:pt x="462" y="428"/>
                  </a:lnTo>
                  <a:lnTo>
                    <a:pt x="458" y="433"/>
                  </a:lnTo>
                  <a:lnTo>
                    <a:pt x="456" y="438"/>
                  </a:lnTo>
                  <a:lnTo>
                    <a:pt x="452" y="441"/>
                  </a:lnTo>
                  <a:lnTo>
                    <a:pt x="449" y="445"/>
                  </a:lnTo>
                  <a:lnTo>
                    <a:pt x="445" y="448"/>
                  </a:lnTo>
                  <a:lnTo>
                    <a:pt x="443" y="453"/>
                  </a:lnTo>
                  <a:lnTo>
                    <a:pt x="439" y="458"/>
                  </a:lnTo>
                  <a:lnTo>
                    <a:pt x="436" y="463"/>
                  </a:lnTo>
                  <a:lnTo>
                    <a:pt x="432" y="466"/>
                  </a:lnTo>
                  <a:lnTo>
                    <a:pt x="428" y="471"/>
                  </a:lnTo>
                  <a:lnTo>
                    <a:pt x="425" y="474"/>
                  </a:lnTo>
                  <a:lnTo>
                    <a:pt x="420" y="479"/>
                  </a:lnTo>
                  <a:lnTo>
                    <a:pt x="417" y="483"/>
                  </a:lnTo>
                  <a:lnTo>
                    <a:pt x="413" y="488"/>
                  </a:lnTo>
                  <a:lnTo>
                    <a:pt x="409" y="491"/>
                  </a:lnTo>
                  <a:lnTo>
                    <a:pt x="406" y="496"/>
                  </a:lnTo>
                  <a:lnTo>
                    <a:pt x="401" y="499"/>
                  </a:lnTo>
                  <a:lnTo>
                    <a:pt x="399" y="504"/>
                  </a:lnTo>
                  <a:lnTo>
                    <a:pt x="394" y="508"/>
                  </a:lnTo>
                  <a:lnTo>
                    <a:pt x="390" y="511"/>
                  </a:lnTo>
                  <a:lnTo>
                    <a:pt x="387" y="516"/>
                  </a:lnTo>
                  <a:lnTo>
                    <a:pt x="383" y="521"/>
                  </a:lnTo>
                  <a:lnTo>
                    <a:pt x="379" y="524"/>
                  </a:lnTo>
                  <a:lnTo>
                    <a:pt x="376" y="528"/>
                  </a:lnTo>
                  <a:lnTo>
                    <a:pt x="372" y="531"/>
                  </a:lnTo>
                  <a:lnTo>
                    <a:pt x="368" y="536"/>
                  </a:lnTo>
                  <a:lnTo>
                    <a:pt x="364" y="541"/>
                  </a:lnTo>
                  <a:lnTo>
                    <a:pt x="361" y="544"/>
                  </a:lnTo>
                  <a:lnTo>
                    <a:pt x="357" y="548"/>
                  </a:lnTo>
                  <a:lnTo>
                    <a:pt x="353" y="553"/>
                  </a:lnTo>
                  <a:lnTo>
                    <a:pt x="349" y="556"/>
                  </a:lnTo>
                  <a:lnTo>
                    <a:pt x="345" y="560"/>
                  </a:lnTo>
                  <a:lnTo>
                    <a:pt x="342" y="565"/>
                  </a:lnTo>
                  <a:lnTo>
                    <a:pt x="338" y="569"/>
                  </a:lnTo>
                  <a:lnTo>
                    <a:pt x="334" y="573"/>
                  </a:lnTo>
                  <a:lnTo>
                    <a:pt x="330" y="576"/>
                  </a:lnTo>
                  <a:lnTo>
                    <a:pt x="326" y="580"/>
                  </a:lnTo>
                  <a:lnTo>
                    <a:pt x="323" y="585"/>
                  </a:lnTo>
                  <a:lnTo>
                    <a:pt x="318" y="590"/>
                  </a:lnTo>
                  <a:lnTo>
                    <a:pt x="316" y="594"/>
                  </a:lnTo>
                  <a:lnTo>
                    <a:pt x="311" y="598"/>
                  </a:lnTo>
                  <a:lnTo>
                    <a:pt x="309" y="603"/>
                  </a:lnTo>
                  <a:lnTo>
                    <a:pt x="303" y="607"/>
                  </a:lnTo>
                  <a:lnTo>
                    <a:pt x="299" y="612"/>
                  </a:lnTo>
                  <a:lnTo>
                    <a:pt x="294" y="617"/>
                  </a:lnTo>
                  <a:lnTo>
                    <a:pt x="290" y="622"/>
                  </a:lnTo>
                  <a:lnTo>
                    <a:pt x="285" y="625"/>
                  </a:lnTo>
                  <a:lnTo>
                    <a:pt x="281" y="630"/>
                  </a:lnTo>
                  <a:lnTo>
                    <a:pt x="277" y="633"/>
                  </a:lnTo>
                  <a:lnTo>
                    <a:pt x="273" y="638"/>
                  </a:lnTo>
                  <a:lnTo>
                    <a:pt x="270" y="642"/>
                  </a:lnTo>
                  <a:lnTo>
                    <a:pt x="265" y="645"/>
                  </a:lnTo>
                  <a:lnTo>
                    <a:pt x="261" y="649"/>
                  </a:lnTo>
                  <a:lnTo>
                    <a:pt x="258" y="654"/>
                  </a:lnTo>
                  <a:lnTo>
                    <a:pt x="253" y="656"/>
                  </a:lnTo>
                  <a:lnTo>
                    <a:pt x="249" y="660"/>
                  </a:lnTo>
                  <a:lnTo>
                    <a:pt x="246" y="663"/>
                  </a:lnTo>
                  <a:lnTo>
                    <a:pt x="242" y="667"/>
                  </a:lnTo>
                  <a:lnTo>
                    <a:pt x="238" y="669"/>
                  </a:lnTo>
                  <a:lnTo>
                    <a:pt x="234" y="673"/>
                  </a:lnTo>
                  <a:lnTo>
                    <a:pt x="229" y="675"/>
                  </a:lnTo>
                  <a:lnTo>
                    <a:pt x="226" y="678"/>
                  </a:lnTo>
                  <a:lnTo>
                    <a:pt x="221" y="682"/>
                  </a:lnTo>
                  <a:lnTo>
                    <a:pt x="217" y="684"/>
                  </a:lnTo>
                  <a:lnTo>
                    <a:pt x="213" y="688"/>
                  </a:lnTo>
                  <a:lnTo>
                    <a:pt x="208" y="692"/>
                  </a:lnTo>
                  <a:lnTo>
                    <a:pt x="203" y="695"/>
                  </a:lnTo>
                  <a:lnTo>
                    <a:pt x="198" y="697"/>
                  </a:lnTo>
                  <a:lnTo>
                    <a:pt x="194" y="702"/>
                  </a:lnTo>
                  <a:lnTo>
                    <a:pt x="189" y="706"/>
                  </a:lnTo>
                  <a:lnTo>
                    <a:pt x="183" y="709"/>
                  </a:lnTo>
                  <a:lnTo>
                    <a:pt x="178" y="713"/>
                  </a:lnTo>
                  <a:lnTo>
                    <a:pt x="174" y="718"/>
                  </a:lnTo>
                  <a:lnTo>
                    <a:pt x="168" y="722"/>
                  </a:lnTo>
                  <a:lnTo>
                    <a:pt x="163" y="725"/>
                  </a:lnTo>
                  <a:lnTo>
                    <a:pt x="159" y="727"/>
                  </a:lnTo>
                  <a:lnTo>
                    <a:pt x="155" y="729"/>
                  </a:lnTo>
                  <a:lnTo>
                    <a:pt x="150" y="733"/>
                  </a:lnTo>
                  <a:lnTo>
                    <a:pt x="145" y="735"/>
                  </a:lnTo>
                  <a:lnTo>
                    <a:pt x="142" y="738"/>
                  </a:lnTo>
                  <a:lnTo>
                    <a:pt x="137" y="740"/>
                  </a:lnTo>
                  <a:lnTo>
                    <a:pt x="133" y="743"/>
                  </a:lnTo>
                  <a:lnTo>
                    <a:pt x="128" y="745"/>
                  </a:lnTo>
                  <a:lnTo>
                    <a:pt x="124" y="747"/>
                  </a:lnTo>
                  <a:lnTo>
                    <a:pt x="119" y="748"/>
                  </a:lnTo>
                  <a:lnTo>
                    <a:pt x="115" y="751"/>
                  </a:lnTo>
                  <a:lnTo>
                    <a:pt x="109" y="752"/>
                  </a:lnTo>
                  <a:lnTo>
                    <a:pt x="106" y="754"/>
                  </a:lnTo>
                  <a:lnTo>
                    <a:pt x="101" y="756"/>
                  </a:lnTo>
                  <a:lnTo>
                    <a:pt x="98" y="757"/>
                  </a:lnTo>
                  <a:lnTo>
                    <a:pt x="93" y="758"/>
                  </a:lnTo>
                  <a:lnTo>
                    <a:pt x="88" y="758"/>
                  </a:lnTo>
                  <a:lnTo>
                    <a:pt x="83" y="759"/>
                  </a:lnTo>
                  <a:lnTo>
                    <a:pt x="80" y="759"/>
                  </a:lnTo>
                  <a:lnTo>
                    <a:pt x="75" y="759"/>
                  </a:lnTo>
                  <a:lnTo>
                    <a:pt x="70" y="759"/>
                  </a:lnTo>
                  <a:lnTo>
                    <a:pt x="67" y="759"/>
                  </a:lnTo>
                  <a:lnTo>
                    <a:pt x="62" y="759"/>
                  </a:lnTo>
                  <a:lnTo>
                    <a:pt x="57" y="758"/>
                  </a:lnTo>
                  <a:lnTo>
                    <a:pt x="53" y="757"/>
                  </a:lnTo>
                  <a:lnTo>
                    <a:pt x="49" y="756"/>
                  </a:lnTo>
                  <a:lnTo>
                    <a:pt x="44" y="754"/>
                  </a:lnTo>
                  <a:lnTo>
                    <a:pt x="41" y="751"/>
                  </a:lnTo>
                  <a:lnTo>
                    <a:pt x="37" y="750"/>
                  </a:lnTo>
                  <a:lnTo>
                    <a:pt x="32" y="746"/>
                  </a:lnTo>
                  <a:lnTo>
                    <a:pt x="29" y="745"/>
                  </a:lnTo>
                  <a:lnTo>
                    <a:pt x="25" y="741"/>
                  </a:lnTo>
                  <a:lnTo>
                    <a:pt x="22" y="739"/>
                  </a:lnTo>
                  <a:lnTo>
                    <a:pt x="19" y="735"/>
                  </a:lnTo>
                  <a:lnTo>
                    <a:pt x="17" y="733"/>
                  </a:lnTo>
                  <a:lnTo>
                    <a:pt x="15" y="729"/>
                  </a:lnTo>
                  <a:lnTo>
                    <a:pt x="12" y="726"/>
                  </a:lnTo>
                  <a:lnTo>
                    <a:pt x="11" y="722"/>
                  </a:lnTo>
                  <a:lnTo>
                    <a:pt x="9" y="720"/>
                  </a:lnTo>
                  <a:lnTo>
                    <a:pt x="8" y="715"/>
                  </a:lnTo>
                  <a:lnTo>
                    <a:pt x="6" y="712"/>
                  </a:lnTo>
                  <a:lnTo>
                    <a:pt x="5" y="708"/>
                  </a:lnTo>
                  <a:lnTo>
                    <a:pt x="4" y="705"/>
                  </a:lnTo>
                  <a:lnTo>
                    <a:pt x="3" y="700"/>
                  </a:lnTo>
                  <a:lnTo>
                    <a:pt x="3" y="696"/>
                  </a:lnTo>
                  <a:lnTo>
                    <a:pt x="2" y="693"/>
                  </a:lnTo>
                  <a:lnTo>
                    <a:pt x="2" y="689"/>
                  </a:lnTo>
                  <a:lnTo>
                    <a:pt x="2" y="684"/>
                  </a:lnTo>
                  <a:lnTo>
                    <a:pt x="0" y="681"/>
                  </a:lnTo>
                  <a:lnTo>
                    <a:pt x="0" y="676"/>
                  </a:lnTo>
                  <a:lnTo>
                    <a:pt x="2" y="673"/>
                  </a:lnTo>
                  <a:lnTo>
                    <a:pt x="2" y="668"/>
                  </a:lnTo>
                  <a:lnTo>
                    <a:pt x="2" y="663"/>
                  </a:lnTo>
                  <a:lnTo>
                    <a:pt x="2" y="660"/>
                  </a:lnTo>
                  <a:lnTo>
                    <a:pt x="3" y="656"/>
                  </a:lnTo>
                  <a:lnTo>
                    <a:pt x="3" y="651"/>
                  </a:lnTo>
                  <a:lnTo>
                    <a:pt x="4" y="648"/>
                  </a:lnTo>
                  <a:lnTo>
                    <a:pt x="4" y="643"/>
                  </a:lnTo>
                  <a:lnTo>
                    <a:pt x="5" y="638"/>
                  </a:lnTo>
                  <a:lnTo>
                    <a:pt x="6" y="635"/>
                  </a:lnTo>
                  <a:lnTo>
                    <a:pt x="8" y="631"/>
                  </a:lnTo>
                  <a:lnTo>
                    <a:pt x="9" y="626"/>
                  </a:lnTo>
                  <a:lnTo>
                    <a:pt x="10" y="623"/>
                  </a:lnTo>
                  <a:lnTo>
                    <a:pt x="10" y="619"/>
                  </a:lnTo>
                  <a:lnTo>
                    <a:pt x="11" y="617"/>
                  </a:lnTo>
                  <a:lnTo>
                    <a:pt x="11" y="614"/>
                  </a:lnTo>
                  <a:lnTo>
                    <a:pt x="12" y="611"/>
                  </a:lnTo>
                  <a:lnTo>
                    <a:pt x="15" y="605"/>
                  </a:lnTo>
                  <a:lnTo>
                    <a:pt x="17" y="600"/>
                  </a:lnTo>
                  <a:lnTo>
                    <a:pt x="19" y="594"/>
                  </a:lnTo>
                  <a:lnTo>
                    <a:pt x="22" y="590"/>
                  </a:lnTo>
                  <a:lnTo>
                    <a:pt x="24" y="585"/>
                  </a:lnTo>
                  <a:lnTo>
                    <a:pt x="28" y="580"/>
                  </a:lnTo>
                  <a:lnTo>
                    <a:pt x="30" y="575"/>
                  </a:lnTo>
                  <a:lnTo>
                    <a:pt x="32" y="571"/>
                  </a:lnTo>
                  <a:lnTo>
                    <a:pt x="36" y="566"/>
                  </a:lnTo>
                  <a:lnTo>
                    <a:pt x="40" y="560"/>
                  </a:lnTo>
                  <a:lnTo>
                    <a:pt x="43" y="555"/>
                  </a:lnTo>
                  <a:lnTo>
                    <a:pt x="45" y="550"/>
                  </a:lnTo>
                  <a:lnTo>
                    <a:pt x="49" y="546"/>
                  </a:lnTo>
                  <a:lnTo>
                    <a:pt x="53" y="541"/>
                  </a:lnTo>
                  <a:lnTo>
                    <a:pt x="56" y="536"/>
                  </a:lnTo>
                  <a:lnTo>
                    <a:pt x="60" y="531"/>
                  </a:lnTo>
                  <a:lnTo>
                    <a:pt x="63" y="525"/>
                  </a:lnTo>
                  <a:lnTo>
                    <a:pt x="67" y="521"/>
                  </a:lnTo>
                  <a:lnTo>
                    <a:pt x="72" y="516"/>
                  </a:lnTo>
                  <a:lnTo>
                    <a:pt x="75" y="510"/>
                  </a:lnTo>
                  <a:lnTo>
                    <a:pt x="79" y="505"/>
                  </a:lnTo>
                  <a:lnTo>
                    <a:pt x="82" y="499"/>
                  </a:lnTo>
                  <a:lnTo>
                    <a:pt x="85" y="497"/>
                  </a:lnTo>
                  <a:lnTo>
                    <a:pt x="86" y="493"/>
                  </a:lnTo>
                  <a:lnTo>
                    <a:pt x="88" y="491"/>
                  </a:lnTo>
                  <a:lnTo>
                    <a:pt x="91" y="488"/>
                  </a:lnTo>
                  <a:lnTo>
                    <a:pt x="93" y="483"/>
                  </a:lnTo>
                  <a:lnTo>
                    <a:pt x="98" y="477"/>
                  </a:lnTo>
                  <a:lnTo>
                    <a:pt x="99" y="473"/>
                  </a:lnTo>
                  <a:lnTo>
                    <a:pt x="101" y="471"/>
                  </a:lnTo>
                  <a:lnTo>
                    <a:pt x="102" y="467"/>
                  </a:lnTo>
                  <a:lnTo>
                    <a:pt x="105" y="464"/>
                  </a:lnTo>
                  <a:lnTo>
                    <a:pt x="106" y="461"/>
                  </a:lnTo>
                  <a:lnTo>
                    <a:pt x="108" y="458"/>
                  </a:lnTo>
                  <a:lnTo>
                    <a:pt x="109" y="454"/>
                  </a:lnTo>
                  <a:lnTo>
                    <a:pt x="112" y="452"/>
                  </a:lnTo>
                  <a:lnTo>
                    <a:pt x="113" y="448"/>
                  </a:lnTo>
                  <a:lnTo>
                    <a:pt x="114" y="446"/>
                  </a:lnTo>
                  <a:lnTo>
                    <a:pt x="117" y="445"/>
                  </a:lnTo>
                  <a:lnTo>
                    <a:pt x="119" y="444"/>
                  </a:lnTo>
                  <a:lnTo>
                    <a:pt x="124" y="444"/>
                  </a:lnTo>
                  <a:lnTo>
                    <a:pt x="128" y="445"/>
                  </a:lnTo>
                  <a:lnTo>
                    <a:pt x="131" y="447"/>
                  </a:lnTo>
                  <a:lnTo>
                    <a:pt x="134" y="452"/>
                  </a:lnTo>
                  <a:lnTo>
                    <a:pt x="134" y="453"/>
                  </a:lnTo>
                  <a:lnTo>
                    <a:pt x="134" y="457"/>
                  </a:lnTo>
                  <a:lnTo>
                    <a:pt x="134" y="459"/>
                  </a:lnTo>
                  <a:lnTo>
                    <a:pt x="134" y="463"/>
                  </a:lnTo>
                  <a:lnTo>
                    <a:pt x="132" y="465"/>
                  </a:lnTo>
                  <a:lnTo>
                    <a:pt x="131" y="469"/>
                  </a:lnTo>
                  <a:lnTo>
                    <a:pt x="130" y="471"/>
                  </a:lnTo>
                  <a:lnTo>
                    <a:pt x="127" y="474"/>
                  </a:lnTo>
                  <a:lnTo>
                    <a:pt x="125" y="479"/>
                  </a:lnTo>
                  <a:lnTo>
                    <a:pt x="121" y="485"/>
                  </a:lnTo>
                  <a:lnTo>
                    <a:pt x="119" y="491"/>
                  </a:lnTo>
                  <a:lnTo>
                    <a:pt x="117" y="496"/>
                  </a:lnTo>
                  <a:lnTo>
                    <a:pt x="114" y="501"/>
                  </a:lnTo>
                  <a:lnTo>
                    <a:pt x="112" y="506"/>
                  </a:lnTo>
                  <a:lnTo>
                    <a:pt x="109" y="510"/>
                  </a:lnTo>
                  <a:lnTo>
                    <a:pt x="107" y="515"/>
                  </a:lnTo>
                  <a:lnTo>
                    <a:pt x="105" y="520"/>
                  </a:lnTo>
                  <a:lnTo>
                    <a:pt x="104" y="524"/>
                  </a:lnTo>
                  <a:lnTo>
                    <a:pt x="101" y="528"/>
                  </a:lnTo>
                  <a:lnTo>
                    <a:pt x="100" y="531"/>
                  </a:lnTo>
                  <a:lnTo>
                    <a:pt x="98" y="536"/>
                  </a:lnTo>
                  <a:lnTo>
                    <a:pt x="96" y="541"/>
                  </a:lnTo>
                  <a:lnTo>
                    <a:pt x="94" y="544"/>
                  </a:lnTo>
                  <a:lnTo>
                    <a:pt x="93" y="548"/>
                  </a:lnTo>
                  <a:lnTo>
                    <a:pt x="91" y="552"/>
                  </a:lnTo>
                  <a:lnTo>
                    <a:pt x="89" y="555"/>
                  </a:lnTo>
                  <a:lnTo>
                    <a:pt x="88" y="560"/>
                  </a:lnTo>
                  <a:lnTo>
                    <a:pt x="86" y="563"/>
                  </a:lnTo>
                  <a:lnTo>
                    <a:pt x="85" y="567"/>
                  </a:lnTo>
                  <a:lnTo>
                    <a:pt x="83" y="571"/>
                  </a:lnTo>
                  <a:lnTo>
                    <a:pt x="82" y="575"/>
                  </a:lnTo>
                  <a:lnTo>
                    <a:pt x="81" y="579"/>
                  </a:lnTo>
                  <a:lnTo>
                    <a:pt x="79" y="582"/>
                  </a:lnTo>
                  <a:lnTo>
                    <a:pt x="77" y="587"/>
                  </a:lnTo>
                  <a:lnTo>
                    <a:pt x="76" y="591"/>
                  </a:lnTo>
                  <a:lnTo>
                    <a:pt x="74" y="595"/>
                  </a:lnTo>
                  <a:lnTo>
                    <a:pt x="73" y="600"/>
                  </a:lnTo>
                  <a:lnTo>
                    <a:pt x="72" y="605"/>
                  </a:lnTo>
                  <a:lnTo>
                    <a:pt x="69" y="610"/>
                  </a:lnTo>
                  <a:lnTo>
                    <a:pt x="67" y="616"/>
                  </a:lnTo>
                  <a:lnTo>
                    <a:pt x="66" y="619"/>
                  </a:lnTo>
                  <a:lnTo>
                    <a:pt x="66" y="622"/>
                  </a:lnTo>
                  <a:lnTo>
                    <a:pt x="63" y="625"/>
                  </a:lnTo>
                  <a:lnTo>
                    <a:pt x="63" y="629"/>
                  </a:lnTo>
                  <a:lnTo>
                    <a:pt x="62" y="632"/>
                  </a:lnTo>
                  <a:lnTo>
                    <a:pt x="61" y="636"/>
                  </a:lnTo>
                  <a:lnTo>
                    <a:pt x="60" y="639"/>
                  </a:lnTo>
                  <a:lnTo>
                    <a:pt x="60" y="644"/>
                  </a:lnTo>
                  <a:lnTo>
                    <a:pt x="59" y="648"/>
                  </a:lnTo>
                  <a:lnTo>
                    <a:pt x="57" y="651"/>
                  </a:lnTo>
                  <a:lnTo>
                    <a:pt x="57" y="655"/>
                  </a:lnTo>
                  <a:lnTo>
                    <a:pt x="57" y="660"/>
                  </a:lnTo>
                  <a:lnTo>
                    <a:pt x="56" y="663"/>
                  </a:lnTo>
                  <a:lnTo>
                    <a:pt x="55" y="667"/>
                  </a:lnTo>
                  <a:lnTo>
                    <a:pt x="55" y="670"/>
                  </a:lnTo>
                  <a:lnTo>
                    <a:pt x="55" y="674"/>
                  </a:lnTo>
                  <a:lnTo>
                    <a:pt x="55" y="677"/>
                  </a:lnTo>
                  <a:lnTo>
                    <a:pt x="55" y="681"/>
                  </a:lnTo>
                  <a:lnTo>
                    <a:pt x="55" y="684"/>
                  </a:lnTo>
                  <a:lnTo>
                    <a:pt x="55" y="688"/>
                  </a:lnTo>
                  <a:lnTo>
                    <a:pt x="55" y="690"/>
                  </a:lnTo>
                  <a:lnTo>
                    <a:pt x="56" y="694"/>
                  </a:lnTo>
                  <a:lnTo>
                    <a:pt x="57" y="696"/>
                  </a:lnTo>
                  <a:lnTo>
                    <a:pt x="59" y="699"/>
                  </a:lnTo>
                  <a:lnTo>
                    <a:pt x="61" y="703"/>
                  </a:lnTo>
                  <a:lnTo>
                    <a:pt x="64" y="707"/>
                  </a:lnTo>
                  <a:lnTo>
                    <a:pt x="69" y="711"/>
                  </a:lnTo>
                  <a:lnTo>
                    <a:pt x="74" y="713"/>
                  </a:lnTo>
                  <a:lnTo>
                    <a:pt x="80" y="715"/>
                  </a:lnTo>
                  <a:lnTo>
                    <a:pt x="85" y="716"/>
                  </a:lnTo>
                  <a:lnTo>
                    <a:pt x="89" y="715"/>
                  </a:lnTo>
                  <a:lnTo>
                    <a:pt x="95" y="715"/>
                  </a:lnTo>
                  <a:lnTo>
                    <a:pt x="100" y="714"/>
                  </a:lnTo>
                  <a:lnTo>
                    <a:pt x="106" y="713"/>
                  </a:lnTo>
                  <a:lnTo>
                    <a:pt x="111" y="711"/>
                  </a:lnTo>
                  <a:lnTo>
                    <a:pt x="117" y="708"/>
                  </a:lnTo>
                  <a:lnTo>
                    <a:pt x="121" y="705"/>
                  </a:lnTo>
                  <a:lnTo>
                    <a:pt x="127" y="702"/>
                  </a:lnTo>
                  <a:lnTo>
                    <a:pt x="132" y="699"/>
                  </a:lnTo>
                  <a:lnTo>
                    <a:pt x="138" y="695"/>
                  </a:lnTo>
                  <a:lnTo>
                    <a:pt x="144" y="692"/>
                  </a:lnTo>
                  <a:lnTo>
                    <a:pt x="149" y="688"/>
                  </a:lnTo>
                  <a:lnTo>
                    <a:pt x="155" y="683"/>
                  </a:lnTo>
                  <a:lnTo>
                    <a:pt x="159" y="680"/>
                  </a:lnTo>
                  <a:lnTo>
                    <a:pt x="164" y="676"/>
                  </a:lnTo>
                  <a:lnTo>
                    <a:pt x="170" y="673"/>
                  </a:lnTo>
                  <a:lnTo>
                    <a:pt x="175" y="669"/>
                  </a:lnTo>
                  <a:lnTo>
                    <a:pt x="179" y="665"/>
                  </a:lnTo>
                  <a:lnTo>
                    <a:pt x="184" y="662"/>
                  </a:lnTo>
                  <a:lnTo>
                    <a:pt x="189" y="658"/>
                  </a:lnTo>
                  <a:lnTo>
                    <a:pt x="192" y="655"/>
                  </a:lnTo>
                  <a:lnTo>
                    <a:pt x="197" y="652"/>
                  </a:lnTo>
                  <a:lnTo>
                    <a:pt x="202" y="649"/>
                  </a:lnTo>
                  <a:lnTo>
                    <a:pt x="206" y="645"/>
                  </a:lnTo>
                  <a:lnTo>
                    <a:pt x="209" y="642"/>
                  </a:lnTo>
                  <a:lnTo>
                    <a:pt x="214" y="638"/>
                  </a:lnTo>
                  <a:lnTo>
                    <a:pt x="217" y="635"/>
                  </a:lnTo>
                  <a:lnTo>
                    <a:pt x="222" y="632"/>
                  </a:lnTo>
                  <a:lnTo>
                    <a:pt x="226" y="629"/>
                  </a:lnTo>
                  <a:lnTo>
                    <a:pt x="229" y="624"/>
                  </a:lnTo>
                  <a:lnTo>
                    <a:pt x="233" y="620"/>
                  </a:lnTo>
                  <a:lnTo>
                    <a:pt x="238" y="618"/>
                  </a:lnTo>
                  <a:lnTo>
                    <a:pt x="241" y="614"/>
                  </a:lnTo>
                  <a:lnTo>
                    <a:pt x="246" y="610"/>
                  </a:lnTo>
                  <a:lnTo>
                    <a:pt x="249" y="606"/>
                  </a:lnTo>
                  <a:lnTo>
                    <a:pt x="253" y="603"/>
                  </a:lnTo>
                  <a:lnTo>
                    <a:pt x="257" y="599"/>
                  </a:lnTo>
                  <a:lnTo>
                    <a:pt x="261" y="594"/>
                  </a:lnTo>
                  <a:lnTo>
                    <a:pt x="265" y="590"/>
                  </a:lnTo>
                  <a:lnTo>
                    <a:pt x="270" y="586"/>
                  </a:lnTo>
                  <a:lnTo>
                    <a:pt x="274" y="581"/>
                  </a:lnTo>
                  <a:lnTo>
                    <a:pt x="279" y="576"/>
                  </a:lnTo>
                  <a:lnTo>
                    <a:pt x="284" y="572"/>
                  </a:lnTo>
                  <a:lnTo>
                    <a:pt x="289" y="567"/>
                  </a:lnTo>
                  <a:lnTo>
                    <a:pt x="291" y="562"/>
                  </a:lnTo>
                  <a:lnTo>
                    <a:pt x="294" y="557"/>
                  </a:lnTo>
                  <a:lnTo>
                    <a:pt x="299" y="554"/>
                  </a:lnTo>
                  <a:lnTo>
                    <a:pt x="303" y="549"/>
                  </a:lnTo>
                  <a:lnTo>
                    <a:pt x="306" y="546"/>
                  </a:lnTo>
                  <a:lnTo>
                    <a:pt x="310" y="541"/>
                  </a:lnTo>
                  <a:lnTo>
                    <a:pt x="313" y="537"/>
                  </a:lnTo>
                  <a:lnTo>
                    <a:pt x="318" y="534"/>
                  </a:lnTo>
                  <a:lnTo>
                    <a:pt x="321" y="530"/>
                  </a:lnTo>
                  <a:lnTo>
                    <a:pt x="324" y="527"/>
                  </a:lnTo>
                  <a:lnTo>
                    <a:pt x="328" y="522"/>
                  </a:lnTo>
                  <a:lnTo>
                    <a:pt x="332" y="518"/>
                  </a:lnTo>
                  <a:lnTo>
                    <a:pt x="335" y="515"/>
                  </a:lnTo>
                  <a:lnTo>
                    <a:pt x="338" y="511"/>
                  </a:lnTo>
                  <a:lnTo>
                    <a:pt x="342" y="506"/>
                  </a:lnTo>
                  <a:lnTo>
                    <a:pt x="347" y="504"/>
                  </a:lnTo>
                  <a:lnTo>
                    <a:pt x="349" y="499"/>
                  </a:lnTo>
                  <a:lnTo>
                    <a:pt x="353" y="496"/>
                  </a:lnTo>
                  <a:lnTo>
                    <a:pt x="356" y="491"/>
                  </a:lnTo>
                  <a:lnTo>
                    <a:pt x="360" y="488"/>
                  </a:lnTo>
                  <a:lnTo>
                    <a:pt x="363" y="484"/>
                  </a:lnTo>
                  <a:lnTo>
                    <a:pt x="367" y="480"/>
                  </a:lnTo>
                  <a:lnTo>
                    <a:pt x="370" y="477"/>
                  </a:lnTo>
                  <a:lnTo>
                    <a:pt x="374" y="472"/>
                  </a:lnTo>
                  <a:lnTo>
                    <a:pt x="377" y="469"/>
                  </a:lnTo>
                  <a:lnTo>
                    <a:pt x="381" y="464"/>
                  </a:lnTo>
                  <a:lnTo>
                    <a:pt x="385" y="460"/>
                  </a:lnTo>
                  <a:lnTo>
                    <a:pt x="388" y="455"/>
                  </a:lnTo>
                  <a:lnTo>
                    <a:pt x="392" y="451"/>
                  </a:lnTo>
                  <a:lnTo>
                    <a:pt x="395" y="447"/>
                  </a:lnTo>
                  <a:lnTo>
                    <a:pt x="399" y="442"/>
                  </a:lnTo>
                  <a:lnTo>
                    <a:pt x="402" y="439"/>
                  </a:lnTo>
                  <a:lnTo>
                    <a:pt x="406" y="433"/>
                  </a:lnTo>
                  <a:lnTo>
                    <a:pt x="409" y="427"/>
                  </a:lnTo>
                  <a:lnTo>
                    <a:pt x="413" y="421"/>
                  </a:lnTo>
                  <a:lnTo>
                    <a:pt x="417" y="416"/>
                  </a:lnTo>
                  <a:lnTo>
                    <a:pt x="420" y="412"/>
                  </a:lnTo>
                  <a:lnTo>
                    <a:pt x="425" y="406"/>
                  </a:lnTo>
                  <a:lnTo>
                    <a:pt x="428" y="401"/>
                  </a:lnTo>
                  <a:lnTo>
                    <a:pt x="432" y="396"/>
                  </a:lnTo>
                  <a:lnTo>
                    <a:pt x="434" y="391"/>
                  </a:lnTo>
                  <a:lnTo>
                    <a:pt x="438" y="387"/>
                  </a:lnTo>
                  <a:lnTo>
                    <a:pt x="441" y="382"/>
                  </a:lnTo>
                  <a:lnTo>
                    <a:pt x="445" y="377"/>
                  </a:lnTo>
                  <a:lnTo>
                    <a:pt x="449" y="372"/>
                  </a:lnTo>
                  <a:lnTo>
                    <a:pt x="451" y="368"/>
                  </a:lnTo>
                  <a:lnTo>
                    <a:pt x="455" y="364"/>
                  </a:lnTo>
                  <a:lnTo>
                    <a:pt x="458" y="359"/>
                  </a:lnTo>
                  <a:lnTo>
                    <a:pt x="460" y="355"/>
                  </a:lnTo>
                  <a:lnTo>
                    <a:pt x="463" y="350"/>
                  </a:lnTo>
                  <a:lnTo>
                    <a:pt x="466" y="345"/>
                  </a:lnTo>
                  <a:lnTo>
                    <a:pt x="469" y="342"/>
                  </a:lnTo>
                  <a:lnTo>
                    <a:pt x="472" y="337"/>
                  </a:lnTo>
                  <a:lnTo>
                    <a:pt x="475" y="332"/>
                  </a:lnTo>
                  <a:lnTo>
                    <a:pt x="477" y="329"/>
                  </a:lnTo>
                  <a:lnTo>
                    <a:pt x="481" y="325"/>
                  </a:lnTo>
                  <a:lnTo>
                    <a:pt x="482" y="320"/>
                  </a:lnTo>
                  <a:lnTo>
                    <a:pt x="485" y="316"/>
                  </a:lnTo>
                  <a:lnTo>
                    <a:pt x="488" y="312"/>
                  </a:lnTo>
                  <a:lnTo>
                    <a:pt x="491" y="307"/>
                  </a:lnTo>
                  <a:lnTo>
                    <a:pt x="492" y="304"/>
                  </a:lnTo>
                  <a:lnTo>
                    <a:pt x="496" y="300"/>
                  </a:lnTo>
                  <a:lnTo>
                    <a:pt x="498" y="295"/>
                  </a:lnTo>
                  <a:lnTo>
                    <a:pt x="501" y="292"/>
                  </a:lnTo>
                  <a:lnTo>
                    <a:pt x="502" y="287"/>
                  </a:lnTo>
                  <a:lnTo>
                    <a:pt x="505" y="283"/>
                  </a:lnTo>
                  <a:lnTo>
                    <a:pt x="507" y="279"/>
                  </a:lnTo>
                  <a:lnTo>
                    <a:pt x="509" y="275"/>
                  </a:lnTo>
                  <a:lnTo>
                    <a:pt x="511" y="270"/>
                  </a:lnTo>
                  <a:lnTo>
                    <a:pt x="514" y="267"/>
                  </a:lnTo>
                  <a:lnTo>
                    <a:pt x="516" y="262"/>
                  </a:lnTo>
                  <a:lnTo>
                    <a:pt x="519" y="259"/>
                  </a:lnTo>
                  <a:lnTo>
                    <a:pt x="520" y="254"/>
                  </a:lnTo>
                  <a:lnTo>
                    <a:pt x="522" y="250"/>
                  </a:lnTo>
                  <a:lnTo>
                    <a:pt x="524" y="246"/>
                  </a:lnTo>
                  <a:lnTo>
                    <a:pt x="527" y="242"/>
                  </a:lnTo>
                  <a:lnTo>
                    <a:pt x="528" y="237"/>
                  </a:lnTo>
                  <a:lnTo>
                    <a:pt x="530" y="232"/>
                  </a:lnTo>
                  <a:lnTo>
                    <a:pt x="532" y="228"/>
                  </a:lnTo>
                  <a:lnTo>
                    <a:pt x="534" y="224"/>
                  </a:lnTo>
                  <a:lnTo>
                    <a:pt x="535" y="219"/>
                  </a:lnTo>
                  <a:lnTo>
                    <a:pt x="538" y="216"/>
                  </a:lnTo>
                  <a:lnTo>
                    <a:pt x="539" y="211"/>
                  </a:lnTo>
                  <a:lnTo>
                    <a:pt x="541" y="206"/>
                  </a:lnTo>
                  <a:lnTo>
                    <a:pt x="542" y="202"/>
                  </a:lnTo>
                  <a:lnTo>
                    <a:pt x="545" y="197"/>
                  </a:lnTo>
                  <a:lnTo>
                    <a:pt x="546" y="192"/>
                  </a:lnTo>
                  <a:lnTo>
                    <a:pt x="548" y="189"/>
                  </a:lnTo>
                  <a:lnTo>
                    <a:pt x="551" y="183"/>
                  </a:lnTo>
                  <a:lnTo>
                    <a:pt x="552" y="178"/>
                  </a:lnTo>
                  <a:lnTo>
                    <a:pt x="554" y="173"/>
                  </a:lnTo>
                  <a:lnTo>
                    <a:pt x="555" y="168"/>
                  </a:lnTo>
                  <a:lnTo>
                    <a:pt x="558" y="164"/>
                  </a:lnTo>
                  <a:lnTo>
                    <a:pt x="560" y="159"/>
                  </a:lnTo>
                  <a:lnTo>
                    <a:pt x="561" y="153"/>
                  </a:lnTo>
                  <a:lnTo>
                    <a:pt x="564" y="148"/>
                  </a:lnTo>
                  <a:lnTo>
                    <a:pt x="565" y="144"/>
                  </a:lnTo>
                  <a:lnTo>
                    <a:pt x="566" y="138"/>
                  </a:lnTo>
                  <a:lnTo>
                    <a:pt x="566" y="134"/>
                  </a:lnTo>
                  <a:lnTo>
                    <a:pt x="568" y="132"/>
                  </a:lnTo>
                  <a:lnTo>
                    <a:pt x="568" y="129"/>
                  </a:lnTo>
                  <a:lnTo>
                    <a:pt x="570" y="126"/>
                  </a:lnTo>
                  <a:lnTo>
                    <a:pt x="571" y="123"/>
                  </a:lnTo>
                  <a:lnTo>
                    <a:pt x="572" y="120"/>
                  </a:lnTo>
                  <a:lnTo>
                    <a:pt x="572" y="116"/>
                  </a:lnTo>
                  <a:lnTo>
                    <a:pt x="573" y="114"/>
                  </a:lnTo>
                  <a:lnTo>
                    <a:pt x="574" y="110"/>
                  </a:lnTo>
                  <a:lnTo>
                    <a:pt x="574" y="107"/>
                  </a:lnTo>
                  <a:lnTo>
                    <a:pt x="575" y="104"/>
                  </a:lnTo>
                  <a:lnTo>
                    <a:pt x="577" y="101"/>
                  </a:lnTo>
                  <a:lnTo>
                    <a:pt x="577" y="97"/>
                  </a:lnTo>
                  <a:lnTo>
                    <a:pt x="578" y="95"/>
                  </a:lnTo>
                  <a:lnTo>
                    <a:pt x="578" y="91"/>
                  </a:lnTo>
                  <a:lnTo>
                    <a:pt x="579" y="88"/>
                  </a:lnTo>
                  <a:lnTo>
                    <a:pt x="579" y="85"/>
                  </a:lnTo>
                  <a:lnTo>
                    <a:pt x="579" y="82"/>
                  </a:lnTo>
                  <a:lnTo>
                    <a:pt x="579" y="78"/>
                  </a:lnTo>
                  <a:lnTo>
                    <a:pt x="579" y="76"/>
                  </a:lnTo>
                  <a:lnTo>
                    <a:pt x="578" y="70"/>
                  </a:lnTo>
                  <a:lnTo>
                    <a:pt x="577" y="65"/>
                  </a:lnTo>
                  <a:lnTo>
                    <a:pt x="575" y="60"/>
                  </a:lnTo>
                  <a:lnTo>
                    <a:pt x="573" y="57"/>
                  </a:lnTo>
                  <a:lnTo>
                    <a:pt x="570" y="53"/>
                  </a:lnTo>
                  <a:lnTo>
                    <a:pt x="566" y="51"/>
                  </a:lnTo>
                  <a:lnTo>
                    <a:pt x="561" y="50"/>
                  </a:lnTo>
                  <a:lnTo>
                    <a:pt x="558" y="47"/>
                  </a:lnTo>
                  <a:lnTo>
                    <a:pt x="553" y="46"/>
                  </a:lnTo>
                  <a:lnTo>
                    <a:pt x="548" y="46"/>
                  </a:lnTo>
                  <a:lnTo>
                    <a:pt x="543" y="46"/>
                  </a:lnTo>
                  <a:lnTo>
                    <a:pt x="539" y="46"/>
                  </a:lnTo>
                  <a:lnTo>
                    <a:pt x="533" y="46"/>
                  </a:lnTo>
                  <a:lnTo>
                    <a:pt x="528" y="47"/>
                  </a:lnTo>
                  <a:lnTo>
                    <a:pt x="523" y="49"/>
                  </a:lnTo>
                  <a:lnTo>
                    <a:pt x="519" y="51"/>
                  </a:lnTo>
                  <a:lnTo>
                    <a:pt x="514" y="51"/>
                  </a:lnTo>
                  <a:lnTo>
                    <a:pt x="509" y="53"/>
                  </a:lnTo>
                  <a:lnTo>
                    <a:pt x="504" y="56"/>
                  </a:lnTo>
                  <a:lnTo>
                    <a:pt x="501" y="57"/>
                  </a:lnTo>
                  <a:lnTo>
                    <a:pt x="497" y="59"/>
                  </a:lnTo>
                  <a:lnTo>
                    <a:pt x="494" y="60"/>
                  </a:lnTo>
                  <a:lnTo>
                    <a:pt x="490" y="62"/>
                  </a:lnTo>
                  <a:lnTo>
                    <a:pt x="487" y="64"/>
                  </a:lnTo>
                  <a:lnTo>
                    <a:pt x="483" y="65"/>
                  </a:lnTo>
                  <a:lnTo>
                    <a:pt x="479" y="68"/>
                  </a:lnTo>
                  <a:lnTo>
                    <a:pt x="477" y="70"/>
                  </a:lnTo>
                  <a:lnTo>
                    <a:pt x="473" y="71"/>
                  </a:lnTo>
                  <a:lnTo>
                    <a:pt x="470" y="74"/>
                  </a:lnTo>
                  <a:lnTo>
                    <a:pt x="466" y="76"/>
                  </a:lnTo>
                  <a:lnTo>
                    <a:pt x="463" y="77"/>
                  </a:lnTo>
                  <a:lnTo>
                    <a:pt x="460" y="79"/>
                  </a:lnTo>
                  <a:lnTo>
                    <a:pt x="457" y="82"/>
                  </a:lnTo>
                  <a:lnTo>
                    <a:pt x="453" y="84"/>
                  </a:lnTo>
                  <a:lnTo>
                    <a:pt x="451" y="85"/>
                  </a:lnTo>
                  <a:lnTo>
                    <a:pt x="447" y="89"/>
                  </a:lnTo>
                  <a:lnTo>
                    <a:pt x="444" y="90"/>
                  </a:lnTo>
                  <a:lnTo>
                    <a:pt x="441" y="92"/>
                  </a:lnTo>
                  <a:lnTo>
                    <a:pt x="438" y="95"/>
                  </a:lnTo>
                  <a:lnTo>
                    <a:pt x="434" y="97"/>
                  </a:lnTo>
                  <a:lnTo>
                    <a:pt x="432" y="100"/>
                  </a:lnTo>
                  <a:lnTo>
                    <a:pt x="428" y="102"/>
                  </a:lnTo>
                  <a:lnTo>
                    <a:pt x="425" y="104"/>
                  </a:lnTo>
                  <a:lnTo>
                    <a:pt x="423" y="107"/>
                  </a:lnTo>
                  <a:lnTo>
                    <a:pt x="419" y="109"/>
                  </a:lnTo>
                  <a:lnTo>
                    <a:pt x="415" y="111"/>
                  </a:lnTo>
                  <a:lnTo>
                    <a:pt x="413" y="114"/>
                  </a:lnTo>
                  <a:lnTo>
                    <a:pt x="411" y="116"/>
                  </a:lnTo>
                  <a:lnTo>
                    <a:pt x="407" y="119"/>
                  </a:lnTo>
                  <a:lnTo>
                    <a:pt x="405" y="122"/>
                  </a:lnTo>
                  <a:lnTo>
                    <a:pt x="401" y="125"/>
                  </a:lnTo>
                  <a:lnTo>
                    <a:pt x="399" y="127"/>
                  </a:lnTo>
                  <a:lnTo>
                    <a:pt x="395" y="129"/>
                  </a:lnTo>
                  <a:lnTo>
                    <a:pt x="392" y="132"/>
                  </a:lnTo>
                  <a:lnTo>
                    <a:pt x="389" y="134"/>
                  </a:lnTo>
                  <a:lnTo>
                    <a:pt x="386" y="136"/>
                  </a:lnTo>
                  <a:lnTo>
                    <a:pt x="382" y="140"/>
                  </a:lnTo>
                  <a:lnTo>
                    <a:pt x="380" y="142"/>
                  </a:lnTo>
                  <a:lnTo>
                    <a:pt x="376" y="145"/>
                  </a:lnTo>
                  <a:lnTo>
                    <a:pt x="374" y="148"/>
                  </a:lnTo>
                  <a:lnTo>
                    <a:pt x="368" y="153"/>
                  </a:lnTo>
                  <a:lnTo>
                    <a:pt x="363" y="159"/>
                  </a:lnTo>
                  <a:lnTo>
                    <a:pt x="357" y="165"/>
                  </a:lnTo>
                  <a:lnTo>
                    <a:pt x="353" y="170"/>
                  </a:lnTo>
                  <a:lnTo>
                    <a:pt x="347" y="176"/>
                  </a:lnTo>
                  <a:lnTo>
                    <a:pt x="341" y="181"/>
                  </a:lnTo>
                  <a:lnTo>
                    <a:pt x="337" y="184"/>
                  </a:lnTo>
                  <a:lnTo>
                    <a:pt x="335" y="187"/>
                  </a:lnTo>
                  <a:lnTo>
                    <a:pt x="332" y="190"/>
                  </a:lnTo>
                  <a:lnTo>
                    <a:pt x="330" y="193"/>
                  </a:lnTo>
                  <a:lnTo>
                    <a:pt x="326" y="196"/>
                  </a:lnTo>
                  <a:lnTo>
                    <a:pt x="324" y="199"/>
                  </a:lnTo>
                  <a:lnTo>
                    <a:pt x="322" y="202"/>
                  </a:lnTo>
                  <a:lnTo>
                    <a:pt x="319" y="205"/>
                  </a:lnTo>
                  <a:lnTo>
                    <a:pt x="317" y="209"/>
                  </a:lnTo>
                  <a:lnTo>
                    <a:pt x="313" y="211"/>
                  </a:lnTo>
                  <a:lnTo>
                    <a:pt x="311" y="215"/>
                  </a:lnTo>
                  <a:lnTo>
                    <a:pt x="309" y="217"/>
                  </a:lnTo>
                  <a:lnTo>
                    <a:pt x="304" y="221"/>
                  </a:lnTo>
                  <a:lnTo>
                    <a:pt x="300" y="222"/>
                  </a:lnTo>
                  <a:lnTo>
                    <a:pt x="294" y="222"/>
                  </a:lnTo>
                  <a:lnTo>
                    <a:pt x="290" y="222"/>
                  </a:lnTo>
                  <a:lnTo>
                    <a:pt x="285" y="219"/>
                  </a:lnTo>
                  <a:lnTo>
                    <a:pt x="283" y="217"/>
                  </a:lnTo>
                  <a:lnTo>
                    <a:pt x="281" y="213"/>
                  </a:lnTo>
                  <a:lnTo>
                    <a:pt x="284" y="2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1656" y="1654"/>
              <a:ext cx="65" cy="31"/>
            </a:xfrm>
            <a:custGeom>
              <a:avLst/>
              <a:gdLst>
                <a:gd name="T0" fmla="*/ 0 w 194"/>
                <a:gd name="T1" fmla="*/ 0 h 93"/>
                <a:gd name="T2" fmla="*/ 0 w 194"/>
                <a:gd name="T3" fmla="*/ 0 h 93"/>
                <a:gd name="T4" fmla="*/ 0 w 194"/>
                <a:gd name="T5" fmla="*/ 0 h 93"/>
                <a:gd name="T6" fmla="*/ 0 w 194"/>
                <a:gd name="T7" fmla="*/ 0 h 93"/>
                <a:gd name="T8" fmla="*/ 0 w 194"/>
                <a:gd name="T9" fmla="*/ 0 h 93"/>
                <a:gd name="T10" fmla="*/ 0 w 194"/>
                <a:gd name="T11" fmla="*/ 0 h 93"/>
                <a:gd name="T12" fmla="*/ 0 w 194"/>
                <a:gd name="T13" fmla="*/ 0 h 93"/>
                <a:gd name="T14" fmla="*/ 0 w 194"/>
                <a:gd name="T15" fmla="*/ 0 h 93"/>
                <a:gd name="T16" fmla="*/ 0 w 194"/>
                <a:gd name="T17" fmla="*/ 0 h 93"/>
                <a:gd name="T18" fmla="*/ 0 w 194"/>
                <a:gd name="T19" fmla="*/ 0 h 93"/>
                <a:gd name="T20" fmla="*/ 0 w 194"/>
                <a:gd name="T21" fmla="*/ 0 h 93"/>
                <a:gd name="T22" fmla="*/ 0 w 194"/>
                <a:gd name="T23" fmla="*/ 0 h 93"/>
                <a:gd name="T24" fmla="*/ 0 w 194"/>
                <a:gd name="T25" fmla="*/ 0 h 93"/>
                <a:gd name="T26" fmla="*/ 0 w 194"/>
                <a:gd name="T27" fmla="*/ 0 h 93"/>
                <a:gd name="T28" fmla="*/ 0 w 194"/>
                <a:gd name="T29" fmla="*/ 0 h 93"/>
                <a:gd name="T30" fmla="*/ 0 w 194"/>
                <a:gd name="T31" fmla="*/ 0 h 93"/>
                <a:gd name="T32" fmla="*/ 0 w 194"/>
                <a:gd name="T33" fmla="*/ 0 h 93"/>
                <a:gd name="T34" fmla="*/ 0 w 194"/>
                <a:gd name="T35" fmla="*/ 0 h 93"/>
                <a:gd name="T36" fmla="*/ 0 w 194"/>
                <a:gd name="T37" fmla="*/ 0 h 93"/>
                <a:gd name="T38" fmla="*/ 0 w 194"/>
                <a:gd name="T39" fmla="*/ 0 h 93"/>
                <a:gd name="T40" fmla="*/ 0 w 194"/>
                <a:gd name="T41" fmla="*/ 0 h 93"/>
                <a:gd name="T42" fmla="*/ 0 w 194"/>
                <a:gd name="T43" fmla="*/ 0 h 93"/>
                <a:gd name="T44" fmla="*/ 0 w 194"/>
                <a:gd name="T45" fmla="*/ 0 h 93"/>
                <a:gd name="T46" fmla="*/ 0 w 194"/>
                <a:gd name="T47" fmla="*/ 0 h 93"/>
                <a:gd name="T48" fmla="*/ 0 w 194"/>
                <a:gd name="T49" fmla="*/ 0 h 93"/>
                <a:gd name="T50" fmla="*/ 0 w 194"/>
                <a:gd name="T51" fmla="*/ 0 h 93"/>
                <a:gd name="T52" fmla="*/ 0 w 194"/>
                <a:gd name="T53" fmla="*/ 0 h 93"/>
                <a:gd name="T54" fmla="*/ 0 w 194"/>
                <a:gd name="T55" fmla="*/ 0 h 93"/>
                <a:gd name="T56" fmla="*/ 0 w 194"/>
                <a:gd name="T57" fmla="*/ 0 h 93"/>
                <a:gd name="T58" fmla="*/ 0 w 194"/>
                <a:gd name="T59" fmla="*/ 0 h 93"/>
                <a:gd name="T60" fmla="*/ 0 w 194"/>
                <a:gd name="T61" fmla="*/ 0 h 93"/>
                <a:gd name="T62" fmla="*/ 0 w 194"/>
                <a:gd name="T63" fmla="*/ 0 h 93"/>
                <a:gd name="T64" fmla="*/ 0 w 194"/>
                <a:gd name="T65" fmla="*/ 0 h 93"/>
                <a:gd name="T66" fmla="*/ 0 w 194"/>
                <a:gd name="T67" fmla="*/ 0 h 93"/>
                <a:gd name="T68" fmla="*/ 0 w 194"/>
                <a:gd name="T69" fmla="*/ 0 h 93"/>
                <a:gd name="T70" fmla="*/ 0 w 194"/>
                <a:gd name="T71" fmla="*/ 0 h 93"/>
                <a:gd name="T72" fmla="*/ 0 w 194"/>
                <a:gd name="T73" fmla="*/ 0 h 93"/>
                <a:gd name="T74" fmla="*/ 0 w 194"/>
                <a:gd name="T75" fmla="*/ 0 h 93"/>
                <a:gd name="T76" fmla="*/ 0 w 194"/>
                <a:gd name="T77" fmla="*/ 0 h 93"/>
                <a:gd name="T78" fmla="*/ 0 w 194"/>
                <a:gd name="T79" fmla="*/ 0 h 93"/>
                <a:gd name="T80" fmla="*/ 0 w 194"/>
                <a:gd name="T81" fmla="*/ 0 h 93"/>
                <a:gd name="T82" fmla="*/ 0 w 194"/>
                <a:gd name="T83" fmla="*/ 0 h 93"/>
                <a:gd name="T84" fmla="*/ 0 w 194"/>
                <a:gd name="T85" fmla="*/ 0 h 93"/>
                <a:gd name="T86" fmla="*/ 0 w 194"/>
                <a:gd name="T87" fmla="*/ 0 h 93"/>
                <a:gd name="T88" fmla="*/ 0 w 194"/>
                <a:gd name="T89" fmla="*/ 0 h 93"/>
                <a:gd name="T90" fmla="*/ 0 w 194"/>
                <a:gd name="T91" fmla="*/ 0 h 93"/>
                <a:gd name="T92" fmla="*/ 0 w 194"/>
                <a:gd name="T93" fmla="*/ 0 h 93"/>
                <a:gd name="T94" fmla="*/ 0 w 194"/>
                <a:gd name="T95" fmla="*/ 0 h 93"/>
                <a:gd name="T96" fmla="*/ 0 w 194"/>
                <a:gd name="T97" fmla="*/ 0 h 93"/>
                <a:gd name="T98" fmla="*/ 0 w 194"/>
                <a:gd name="T99" fmla="*/ 0 h 93"/>
                <a:gd name="T100" fmla="*/ 0 w 194"/>
                <a:gd name="T101" fmla="*/ 0 h 93"/>
                <a:gd name="T102" fmla="*/ 0 w 194"/>
                <a:gd name="T103" fmla="*/ 0 h 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4"/>
                <a:gd name="T157" fmla="*/ 0 h 93"/>
                <a:gd name="T158" fmla="*/ 194 w 194"/>
                <a:gd name="T159" fmla="*/ 93 h 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4" h="93">
                  <a:moveTo>
                    <a:pt x="157" y="0"/>
                  </a:moveTo>
                  <a:lnTo>
                    <a:pt x="158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9" y="1"/>
                  </a:lnTo>
                  <a:lnTo>
                    <a:pt x="171" y="1"/>
                  </a:lnTo>
                  <a:lnTo>
                    <a:pt x="176" y="3"/>
                  </a:lnTo>
                  <a:lnTo>
                    <a:pt x="179" y="3"/>
                  </a:lnTo>
                  <a:lnTo>
                    <a:pt x="182" y="4"/>
                  </a:lnTo>
                  <a:lnTo>
                    <a:pt x="186" y="6"/>
                  </a:lnTo>
                  <a:lnTo>
                    <a:pt x="188" y="8"/>
                  </a:lnTo>
                  <a:lnTo>
                    <a:pt x="190" y="10"/>
                  </a:lnTo>
                  <a:lnTo>
                    <a:pt x="192" y="13"/>
                  </a:lnTo>
                  <a:lnTo>
                    <a:pt x="193" y="15"/>
                  </a:lnTo>
                  <a:lnTo>
                    <a:pt x="194" y="19"/>
                  </a:lnTo>
                  <a:lnTo>
                    <a:pt x="193" y="22"/>
                  </a:lnTo>
                  <a:lnTo>
                    <a:pt x="192" y="26"/>
                  </a:lnTo>
                  <a:lnTo>
                    <a:pt x="189" y="29"/>
                  </a:lnTo>
                  <a:lnTo>
                    <a:pt x="188" y="34"/>
                  </a:lnTo>
                  <a:lnTo>
                    <a:pt x="186" y="39"/>
                  </a:lnTo>
                  <a:lnTo>
                    <a:pt x="182" y="44"/>
                  </a:lnTo>
                  <a:lnTo>
                    <a:pt x="180" y="48"/>
                  </a:lnTo>
                  <a:lnTo>
                    <a:pt x="176" y="53"/>
                  </a:lnTo>
                  <a:lnTo>
                    <a:pt x="173" y="57"/>
                  </a:lnTo>
                  <a:lnTo>
                    <a:pt x="169" y="61"/>
                  </a:lnTo>
                  <a:lnTo>
                    <a:pt x="166" y="65"/>
                  </a:lnTo>
                  <a:lnTo>
                    <a:pt x="162" y="70"/>
                  </a:lnTo>
                  <a:lnTo>
                    <a:pt x="157" y="72"/>
                  </a:lnTo>
                  <a:lnTo>
                    <a:pt x="154" y="76"/>
                  </a:lnTo>
                  <a:lnTo>
                    <a:pt x="150" y="78"/>
                  </a:lnTo>
                  <a:lnTo>
                    <a:pt x="147" y="80"/>
                  </a:lnTo>
                  <a:lnTo>
                    <a:pt x="142" y="80"/>
                  </a:lnTo>
                  <a:lnTo>
                    <a:pt x="139" y="81"/>
                  </a:lnTo>
                  <a:lnTo>
                    <a:pt x="136" y="81"/>
                  </a:lnTo>
                  <a:lnTo>
                    <a:pt x="132" y="83"/>
                  </a:lnTo>
                  <a:lnTo>
                    <a:pt x="129" y="81"/>
                  </a:lnTo>
                  <a:lnTo>
                    <a:pt x="126" y="81"/>
                  </a:lnTo>
                  <a:lnTo>
                    <a:pt x="123" y="81"/>
                  </a:lnTo>
                  <a:lnTo>
                    <a:pt x="119" y="81"/>
                  </a:lnTo>
                  <a:lnTo>
                    <a:pt x="115" y="80"/>
                  </a:lnTo>
                  <a:lnTo>
                    <a:pt x="110" y="80"/>
                  </a:lnTo>
                  <a:lnTo>
                    <a:pt x="106" y="80"/>
                  </a:lnTo>
                  <a:lnTo>
                    <a:pt x="104" y="80"/>
                  </a:lnTo>
                  <a:lnTo>
                    <a:pt x="100" y="80"/>
                  </a:lnTo>
                  <a:lnTo>
                    <a:pt x="98" y="80"/>
                  </a:lnTo>
                  <a:lnTo>
                    <a:pt x="94" y="80"/>
                  </a:lnTo>
                  <a:lnTo>
                    <a:pt x="91" y="80"/>
                  </a:lnTo>
                  <a:lnTo>
                    <a:pt x="87" y="80"/>
                  </a:lnTo>
                  <a:lnTo>
                    <a:pt x="84" y="81"/>
                  </a:lnTo>
                  <a:lnTo>
                    <a:pt x="79" y="81"/>
                  </a:lnTo>
                  <a:lnTo>
                    <a:pt x="74" y="83"/>
                  </a:lnTo>
                  <a:lnTo>
                    <a:pt x="69" y="83"/>
                  </a:lnTo>
                  <a:lnTo>
                    <a:pt x="65" y="85"/>
                  </a:lnTo>
                  <a:lnTo>
                    <a:pt x="59" y="85"/>
                  </a:lnTo>
                  <a:lnTo>
                    <a:pt x="54" y="86"/>
                  </a:lnTo>
                  <a:lnTo>
                    <a:pt x="49" y="87"/>
                  </a:lnTo>
                  <a:lnTo>
                    <a:pt x="45" y="89"/>
                  </a:lnTo>
                  <a:lnTo>
                    <a:pt x="40" y="89"/>
                  </a:lnTo>
                  <a:lnTo>
                    <a:pt x="36" y="90"/>
                  </a:lnTo>
                  <a:lnTo>
                    <a:pt x="33" y="90"/>
                  </a:lnTo>
                  <a:lnTo>
                    <a:pt x="30" y="91"/>
                  </a:lnTo>
                  <a:lnTo>
                    <a:pt x="26" y="91"/>
                  </a:lnTo>
                  <a:lnTo>
                    <a:pt x="23" y="92"/>
                  </a:lnTo>
                  <a:lnTo>
                    <a:pt x="21" y="92"/>
                  </a:lnTo>
                  <a:lnTo>
                    <a:pt x="19" y="93"/>
                  </a:lnTo>
                  <a:lnTo>
                    <a:pt x="13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3" y="91"/>
                  </a:lnTo>
                  <a:lnTo>
                    <a:pt x="2" y="90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3"/>
                  </a:lnTo>
                  <a:lnTo>
                    <a:pt x="7" y="70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5" y="62"/>
                  </a:lnTo>
                  <a:lnTo>
                    <a:pt x="19" y="60"/>
                  </a:lnTo>
                  <a:lnTo>
                    <a:pt x="22" y="57"/>
                  </a:lnTo>
                  <a:lnTo>
                    <a:pt x="26" y="54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0" y="47"/>
                  </a:lnTo>
                  <a:lnTo>
                    <a:pt x="45" y="45"/>
                  </a:lnTo>
                  <a:lnTo>
                    <a:pt x="49" y="41"/>
                  </a:lnTo>
                  <a:lnTo>
                    <a:pt x="54" y="39"/>
                  </a:lnTo>
                  <a:lnTo>
                    <a:pt x="59" y="36"/>
                  </a:lnTo>
                  <a:lnTo>
                    <a:pt x="64" y="34"/>
                  </a:lnTo>
                  <a:lnTo>
                    <a:pt x="67" y="32"/>
                  </a:lnTo>
                  <a:lnTo>
                    <a:pt x="72" y="29"/>
                  </a:lnTo>
                  <a:lnTo>
                    <a:pt x="75" y="27"/>
                  </a:lnTo>
                  <a:lnTo>
                    <a:pt x="80" y="26"/>
                  </a:lnTo>
                  <a:lnTo>
                    <a:pt x="84" y="25"/>
                  </a:lnTo>
                  <a:lnTo>
                    <a:pt x="88" y="22"/>
                  </a:lnTo>
                  <a:lnTo>
                    <a:pt x="91" y="21"/>
                  </a:lnTo>
                  <a:lnTo>
                    <a:pt x="94" y="20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103" y="15"/>
                  </a:lnTo>
                  <a:lnTo>
                    <a:pt x="104" y="15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1834" y="1638"/>
              <a:ext cx="96" cy="42"/>
            </a:xfrm>
            <a:custGeom>
              <a:avLst/>
              <a:gdLst>
                <a:gd name="T0" fmla="*/ 0 w 287"/>
                <a:gd name="T1" fmla="*/ 0 h 126"/>
                <a:gd name="T2" fmla="*/ 0 w 287"/>
                <a:gd name="T3" fmla="*/ 0 h 126"/>
                <a:gd name="T4" fmla="*/ 0 w 287"/>
                <a:gd name="T5" fmla="*/ 0 h 126"/>
                <a:gd name="T6" fmla="*/ 0 w 287"/>
                <a:gd name="T7" fmla="*/ 0 h 126"/>
                <a:gd name="T8" fmla="*/ 0 w 287"/>
                <a:gd name="T9" fmla="*/ 0 h 126"/>
                <a:gd name="T10" fmla="*/ 0 w 287"/>
                <a:gd name="T11" fmla="*/ 0 h 126"/>
                <a:gd name="T12" fmla="*/ 0 w 287"/>
                <a:gd name="T13" fmla="*/ 0 h 126"/>
                <a:gd name="T14" fmla="*/ 0 w 287"/>
                <a:gd name="T15" fmla="*/ 0 h 126"/>
                <a:gd name="T16" fmla="*/ 0 w 287"/>
                <a:gd name="T17" fmla="*/ 0 h 126"/>
                <a:gd name="T18" fmla="*/ 0 w 287"/>
                <a:gd name="T19" fmla="*/ 0 h 126"/>
                <a:gd name="T20" fmla="*/ 0 w 287"/>
                <a:gd name="T21" fmla="*/ 0 h 126"/>
                <a:gd name="T22" fmla="*/ 0 w 287"/>
                <a:gd name="T23" fmla="*/ 0 h 126"/>
                <a:gd name="T24" fmla="*/ 0 w 287"/>
                <a:gd name="T25" fmla="*/ 0 h 126"/>
                <a:gd name="T26" fmla="*/ 0 w 287"/>
                <a:gd name="T27" fmla="*/ 0 h 126"/>
                <a:gd name="T28" fmla="*/ 0 w 287"/>
                <a:gd name="T29" fmla="*/ 0 h 126"/>
                <a:gd name="T30" fmla="*/ 0 w 287"/>
                <a:gd name="T31" fmla="*/ 0 h 126"/>
                <a:gd name="T32" fmla="*/ 0 w 287"/>
                <a:gd name="T33" fmla="*/ 0 h 126"/>
                <a:gd name="T34" fmla="*/ 0 w 287"/>
                <a:gd name="T35" fmla="*/ 0 h 126"/>
                <a:gd name="T36" fmla="*/ 0 w 287"/>
                <a:gd name="T37" fmla="*/ 0 h 126"/>
                <a:gd name="T38" fmla="*/ 0 w 287"/>
                <a:gd name="T39" fmla="*/ 0 h 126"/>
                <a:gd name="T40" fmla="*/ 0 w 287"/>
                <a:gd name="T41" fmla="*/ 0 h 126"/>
                <a:gd name="T42" fmla="*/ 0 w 287"/>
                <a:gd name="T43" fmla="*/ 0 h 126"/>
                <a:gd name="T44" fmla="*/ 0 w 287"/>
                <a:gd name="T45" fmla="*/ 0 h 126"/>
                <a:gd name="T46" fmla="*/ 0 w 287"/>
                <a:gd name="T47" fmla="*/ 0 h 126"/>
                <a:gd name="T48" fmla="*/ 0 w 287"/>
                <a:gd name="T49" fmla="*/ 0 h 126"/>
                <a:gd name="T50" fmla="*/ 0 w 287"/>
                <a:gd name="T51" fmla="*/ 0 h 126"/>
                <a:gd name="T52" fmla="*/ 0 w 287"/>
                <a:gd name="T53" fmla="*/ 0 h 126"/>
                <a:gd name="T54" fmla="*/ 0 w 287"/>
                <a:gd name="T55" fmla="*/ 0 h 126"/>
                <a:gd name="T56" fmla="*/ 0 w 287"/>
                <a:gd name="T57" fmla="*/ 0 h 126"/>
                <a:gd name="T58" fmla="*/ 0 w 287"/>
                <a:gd name="T59" fmla="*/ 0 h 126"/>
                <a:gd name="T60" fmla="*/ 0 w 287"/>
                <a:gd name="T61" fmla="*/ 0 h 126"/>
                <a:gd name="T62" fmla="*/ 0 w 287"/>
                <a:gd name="T63" fmla="*/ 0 h 126"/>
                <a:gd name="T64" fmla="*/ 0 w 287"/>
                <a:gd name="T65" fmla="*/ 0 h 126"/>
                <a:gd name="T66" fmla="*/ 0 w 287"/>
                <a:gd name="T67" fmla="*/ 0 h 126"/>
                <a:gd name="T68" fmla="*/ 0 w 287"/>
                <a:gd name="T69" fmla="*/ 0 h 126"/>
                <a:gd name="T70" fmla="*/ 0 w 287"/>
                <a:gd name="T71" fmla="*/ 0 h 126"/>
                <a:gd name="T72" fmla="*/ 0 w 287"/>
                <a:gd name="T73" fmla="*/ 0 h 126"/>
                <a:gd name="T74" fmla="*/ 0 w 287"/>
                <a:gd name="T75" fmla="*/ 0 h 126"/>
                <a:gd name="T76" fmla="*/ 0 w 287"/>
                <a:gd name="T77" fmla="*/ 0 h 126"/>
                <a:gd name="T78" fmla="*/ 0 w 287"/>
                <a:gd name="T79" fmla="*/ 0 h 126"/>
                <a:gd name="T80" fmla="*/ 0 w 287"/>
                <a:gd name="T81" fmla="*/ 0 h 126"/>
                <a:gd name="T82" fmla="*/ 0 w 287"/>
                <a:gd name="T83" fmla="*/ 0 h 126"/>
                <a:gd name="T84" fmla="*/ 0 w 287"/>
                <a:gd name="T85" fmla="*/ 0 h 126"/>
                <a:gd name="T86" fmla="*/ 0 w 287"/>
                <a:gd name="T87" fmla="*/ 0 h 126"/>
                <a:gd name="T88" fmla="*/ 0 w 287"/>
                <a:gd name="T89" fmla="*/ 0 h 126"/>
                <a:gd name="T90" fmla="*/ 0 w 287"/>
                <a:gd name="T91" fmla="*/ 0 h 126"/>
                <a:gd name="T92" fmla="*/ 0 w 287"/>
                <a:gd name="T93" fmla="*/ 0 h 126"/>
                <a:gd name="T94" fmla="*/ 0 w 287"/>
                <a:gd name="T95" fmla="*/ 0 h 126"/>
                <a:gd name="T96" fmla="*/ 0 w 287"/>
                <a:gd name="T97" fmla="*/ 0 h 126"/>
                <a:gd name="T98" fmla="*/ 0 w 287"/>
                <a:gd name="T99" fmla="*/ 0 h 126"/>
                <a:gd name="T100" fmla="*/ 0 w 287"/>
                <a:gd name="T101" fmla="*/ 0 h 126"/>
                <a:gd name="T102" fmla="*/ 0 w 287"/>
                <a:gd name="T103" fmla="*/ 0 h 126"/>
                <a:gd name="T104" fmla="*/ 0 w 287"/>
                <a:gd name="T105" fmla="*/ 0 h 126"/>
                <a:gd name="T106" fmla="*/ 0 w 287"/>
                <a:gd name="T107" fmla="*/ 0 h 126"/>
                <a:gd name="T108" fmla="*/ 0 w 287"/>
                <a:gd name="T109" fmla="*/ 0 h 126"/>
                <a:gd name="T110" fmla="*/ 0 w 287"/>
                <a:gd name="T111" fmla="*/ 0 h 126"/>
                <a:gd name="T112" fmla="*/ 0 w 287"/>
                <a:gd name="T113" fmla="*/ 0 h 126"/>
                <a:gd name="T114" fmla="*/ 0 w 287"/>
                <a:gd name="T115" fmla="*/ 0 h 126"/>
                <a:gd name="T116" fmla="*/ 0 w 287"/>
                <a:gd name="T117" fmla="*/ 0 h 126"/>
                <a:gd name="T118" fmla="*/ 0 w 287"/>
                <a:gd name="T119" fmla="*/ 0 h 126"/>
                <a:gd name="T120" fmla="*/ 0 w 287"/>
                <a:gd name="T121" fmla="*/ 0 h 126"/>
                <a:gd name="T122" fmla="*/ 0 w 287"/>
                <a:gd name="T123" fmla="*/ 0 h 1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7"/>
                <a:gd name="T187" fmla="*/ 0 h 126"/>
                <a:gd name="T188" fmla="*/ 287 w 287"/>
                <a:gd name="T189" fmla="*/ 126 h 1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7" h="126">
                  <a:moveTo>
                    <a:pt x="0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4" y="5"/>
                  </a:lnTo>
                  <a:lnTo>
                    <a:pt x="5" y="8"/>
                  </a:lnTo>
                  <a:lnTo>
                    <a:pt x="6" y="12"/>
                  </a:lnTo>
                  <a:lnTo>
                    <a:pt x="8" y="16"/>
                  </a:lnTo>
                  <a:lnTo>
                    <a:pt x="11" y="19"/>
                  </a:lnTo>
                  <a:lnTo>
                    <a:pt x="12" y="23"/>
                  </a:lnTo>
                  <a:lnTo>
                    <a:pt x="14" y="27"/>
                  </a:lnTo>
                  <a:lnTo>
                    <a:pt x="17" y="32"/>
                  </a:lnTo>
                  <a:lnTo>
                    <a:pt x="19" y="37"/>
                  </a:lnTo>
                  <a:lnTo>
                    <a:pt x="21" y="42"/>
                  </a:lnTo>
                  <a:lnTo>
                    <a:pt x="25" y="46"/>
                  </a:lnTo>
                  <a:lnTo>
                    <a:pt x="27" y="52"/>
                  </a:lnTo>
                  <a:lnTo>
                    <a:pt x="30" y="57"/>
                  </a:lnTo>
                  <a:lnTo>
                    <a:pt x="33" y="62"/>
                  </a:lnTo>
                  <a:lnTo>
                    <a:pt x="36" y="67"/>
                  </a:lnTo>
                  <a:lnTo>
                    <a:pt x="39" y="73"/>
                  </a:lnTo>
                  <a:lnTo>
                    <a:pt x="42" y="77"/>
                  </a:lnTo>
                  <a:lnTo>
                    <a:pt x="44" y="82"/>
                  </a:lnTo>
                  <a:lnTo>
                    <a:pt x="47" y="87"/>
                  </a:lnTo>
                  <a:lnTo>
                    <a:pt x="51" y="92"/>
                  </a:lnTo>
                  <a:lnTo>
                    <a:pt x="53" y="95"/>
                  </a:lnTo>
                  <a:lnTo>
                    <a:pt x="56" y="99"/>
                  </a:lnTo>
                  <a:lnTo>
                    <a:pt x="58" y="102"/>
                  </a:lnTo>
                  <a:lnTo>
                    <a:pt x="62" y="107"/>
                  </a:lnTo>
                  <a:lnTo>
                    <a:pt x="64" y="109"/>
                  </a:lnTo>
                  <a:lnTo>
                    <a:pt x="66" y="112"/>
                  </a:lnTo>
                  <a:lnTo>
                    <a:pt x="69" y="114"/>
                  </a:lnTo>
                  <a:lnTo>
                    <a:pt x="71" y="116"/>
                  </a:lnTo>
                  <a:lnTo>
                    <a:pt x="72" y="118"/>
                  </a:lnTo>
                  <a:lnTo>
                    <a:pt x="75" y="119"/>
                  </a:lnTo>
                  <a:lnTo>
                    <a:pt x="78" y="120"/>
                  </a:lnTo>
                  <a:lnTo>
                    <a:pt x="83" y="121"/>
                  </a:lnTo>
                  <a:lnTo>
                    <a:pt x="87" y="121"/>
                  </a:lnTo>
                  <a:lnTo>
                    <a:pt x="91" y="122"/>
                  </a:lnTo>
                  <a:lnTo>
                    <a:pt x="97" y="124"/>
                  </a:lnTo>
                  <a:lnTo>
                    <a:pt x="102" y="125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7" y="125"/>
                  </a:lnTo>
                  <a:lnTo>
                    <a:pt x="121" y="125"/>
                  </a:lnTo>
                  <a:lnTo>
                    <a:pt x="123" y="125"/>
                  </a:lnTo>
                  <a:lnTo>
                    <a:pt x="127" y="126"/>
                  </a:lnTo>
                  <a:lnTo>
                    <a:pt x="130" y="126"/>
                  </a:lnTo>
                  <a:lnTo>
                    <a:pt x="134" y="126"/>
                  </a:lnTo>
                  <a:lnTo>
                    <a:pt x="138" y="126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8" y="126"/>
                  </a:lnTo>
                  <a:lnTo>
                    <a:pt x="152" y="126"/>
                  </a:lnTo>
                  <a:lnTo>
                    <a:pt x="155" y="126"/>
                  </a:lnTo>
                  <a:lnTo>
                    <a:pt x="159" y="125"/>
                  </a:lnTo>
                  <a:lnTo>
                    <a:pt x="161" y="125"/>
                  </a:lnTo>
                  <a:lnTo>
                    <a:pt x="165" y="125"/>
                  </a:lnTo>
                  <a:lnTo>
                    <a:pt x="170" y="125"/>
                  </a:lnTo>
                  <a:lnTo>
                    <a:pt x="172" y="124"/>
                  </a:lnTo>
                  <a:lnTo>
                    <a:pt x="176" y="124"/>
                  </a:lnTo>
                  <a:lnTo>
                    <a:pt x="179" y="124"/>
                  </a:lnTo>
                  <a:lnTo>
                    <a:pt x="183" y="124"/>
                  </a:lnTo>
                  <a:lnTo>
                    <a:pt x="186" y="124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6" y="122"/>
                  </a:lnTo>
                  <a:lnTo>
                    <a:pt x="199" y="121"/>
                  </a:lnTo>
                  <a:lnTo>
                    <a:pt x="202" y="121"/>
                  </a:lnTo>
                  <a:lnTo>
                    <a:pt x="205" y="121"/>
                  </a:lnTo>
                  <a:lnTo>
                    <a:pt x="209" y="121"/>
                  </a:lnTo>
                  <a:lnTo>
                    <a:pt x="213" y="120"/>
                  </a:lnTo>
                  <a:lnTo>
                    <a:pt x="219" y="119"/>
                  </a:lnTo>
                  <a:lnTo>
                    <a:pt x="224" y="118"/>
                  </a:lnTo>
                  <a:lnTo>
                    <a:pt x="229" y="118"/>
                  </a:lnTo>
                  <a:lnTo>
                    <a:pt x="232" y="116"/>
                  </a:lnTo>
                  <a:lnTo>
                    <a:pt x="236" y="115"/>
                  </a:lnTo>
                  <a:lnTo>
                    <a:pt x="238" y="114"/>
                  </a:lnTo>
                  <a:lnTo>
                    <a:pt x="242" y="114"/>
                  </a:lnTo>
                  <a:lnTo>
                    <a:pt x="245" y="112"/>
                  </a:lnTo>
                  <a:lnTo>
                    <a:pt x="247" y="109"/>
                  </a:lnTo>
                  <a:lnTo>
                    <a:pt x="248" y="107"/>
                  </a:lnTo>
                  <a:lnTo>
                    <a:pt x="248" y="105"/>
                  </a:lnTo>
                  <a:lnTo>
                    <a:pt x="245" y="101"/>
                  </a:lnTo>
                  <a:lnTo>
                    <a:pt x="243" y="99"/>
                  </a:lnTo>
                  <a:lnTo>
                    <a:pt x="241" y="96"/>
                  </a:lnTo>
                  <a:lnTo>
                    <a:pt x="237" y="94"/>
                  </a:lnTo>
                  <a:lnTo>
                    <a:pt x="232" y="90"/>
                  </a:lnTo>
                  <a:lnTo>
                    <a:pt x="228" y="88"/>
                  </a:lnTo>
                  <a:lnTo>
                    <a:pt x="224" y="86"/>
                  </a:lnTo>
                  <a:lnTo>
                    <a:pt x="219" y="83"/>
                  </a:lnTo>
                  <a:lnTo>
                    <a:pt x="215" y="81"/>
                  </a:lnTo>
                  <a:lnTo>
                    <a:pt x="211" y="78"/>
                  </a:lnTo>
                  <a:lnTo>
                    <a:pt x="209" y="76"/>
                  </a:lnTo>
                  <a:lnTo>
                    <a:pt x="205" y="74"/>
                  </a:lnTo>
                  <a:lnTo>
                    <a:pt x="204" y="71"/>
                  </a:lnTo>
                  <a:lnTo>
                    <a:pt x="204" y="69"/>
                  </a:lnTo>
                  <a:lnTo>
                    <a:pt x="206" y="68"/>
                  </a:lnTo>
                  <a:lnTo>
                    <a:pt x="211" y="68"/>
                  </a:lnTo>
                  <a:lnTo>
                    <a:pt x="213" y="68"/>
                  </a:lnTo>
                  <a:lnTo>
                    <a:pt x="217" y="68"/>
                  </a:lnTo>
                  <a:lnTo>
                    <a:pt x="221" y="68"/>
                  </a:lnTo>
                  <a:lnTo>
                    <a:pt x="224" y="68"/>
                  </a:lnTo>
                  <a:lnTo>
                    <a:pt x="228" y="68"/>
                  </a:lnTo>
                  <a:lnTo>
                    <a:pt x="232" y="68"/>
                  </a:lnTo>
                  <a:lnTo>
                    <a:pt x="236" y="68"/>
                  </a:lnTo>
                  <a:lnTo>
                    <a:pt x="241" y="69"/>
                  </a:lnTo>
                  <a:lnTo>
                    <a:pt x="244" y="69"/>
                  </a:lnTo>
                  <a:lnTo>
                    <a:pt x="248" y="69"/>
                  </a:lnTo>
                  <a:lnTo>
                    <a:pt x="253" y="70"/>
                  </a:lnTo>
                  <a:lnTo>
                    <a:pt x="256" y="70"/>
                  </a:lnTo>
                  <a:lnTo>
                    <a:pt x="261" y="70"/>
                  </a:lnTo>
                  <a:lnTo>
                    <a:pt x="264" y="71"/>
                  </a:lnTo>
                  <a:lnTo>
                    <a:pt x="268" y="71"/>
                  </a:lnTo>
                  <a:lnTo>
                    <a:pt x="272" y="73"/>
                  </a:lnTo>
                  <a:lnTo>
                    <a:pt x="274" y="73"/>
                  </a:lnTo>
                  <a:lnTo>
                    <a:pt x="278" y="73"/>
                  </a:lnTo>
                  <a:lnTo>
                    <a:pt x="280" y="73"/>
                  </a:lnTo>
                  <a:lnTo>
                    <a:pt x="282" y="74"/>
                  </a:lnTo>
                  <a:lnTo>
                    <a:pt x="286" y="74"/>
                  </a:lnTo>
                  <a:lnTo>
                    <a:pt x="287" y="75"/>
                  </a:lnTo>
                  <a:lnTo>
                    <a:pt x="262" y="35"/>
                  </a:lnTo>
                  <a:lnTo>
                    <a:pt x="16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1852" y="1636"/>
              <a:ext cx="86" cy="27"/>
            </a:xfrm>
            <a:custGeom>
              <a:avLst/>
              <a:gdLst>
                <a:gd name="T0" fmla="*/ 0 w 260"/>
                <a:gd name="T1" fmla="*/ 0 h 81"/>
                <a:gd name="T2" fmla="*/ 0 w 260"/>
                <a:gd name="T3" fmla="*/ 0 h 81"/>
                <a:gd name="T4" fmla="*/ 0 w 260"/>
                <a:gd name="T5" fmla="*/ 0 h 81"/>
                <a:gd name="T6" fmla="*/ 0 w 260"/>
                <a:gd name="T7" fmla="*/ 0 h 81"/>
                <a:gd name="T8" fmla="*/ 0 w 260"/>
                <a:gd name="T9" fmla="*/ 0 h 81"/>
                <a:gd name="T10" fmla="*/ 0 w 260"/>
                <a:gd name="T11" fmla="*/ 0 h 81"/>
                <a:gd name="T12" fmla="*/ 0 w 260"/>
                <a:gd name="T13" fmla="*/ 0 h 81"/>
                <a:gd name="T14" fmla="*/ 0 w 260"/>
                <a:gd name="T15" fmla="*/ 0 h 81"/>
                <a:gd name="T16" fmla="*/ 0 w 260"/>
                <a:gd name="T17" fmla="*/ 0 h 81"/>
                <a:gd name="T18" fmla="*/ 0 w 260"/>
                <a:gd name="T19" fmla="*/ 0 h 81"/>
                <a:gd name="T20" fmla="*/ 0 w 260"/>
                <a:gd name="T21" fmla="*/ 0 h 81"/>
                <a:gd name="T22" fmla="*/ 0 w 260"/>
                <a:gd name="T23" fmla="*/ 0 h 81"/>
                <a:gd name="T24" fmla="*/ 0 w 260"/>
                <a:gd name="T25" fmla="*/ 0 h 81"/>
                <a:gd name="T26" fmla="*/ 0 w 260"/>
                <a:gd name="T27" fmla="*/ 0 h 81"/>
                <a:gd name="T28" fmla="*/ 0 w 260"/>
                <a:gd name="T29" fmla="*/ 0 h 81"/>
                <a:gd name="T30" fmla="*/ 0 w 260"/>
                <a:gd name="T31" fmla="*/ 0 h 81"/>
                <a:gd name="T32" fmla="*/ 0 w 260"/>
                <a:gd name="T33" fmla="*/ 0 h 81"/>
                <a:gd name="T34" fmla="*/ 0 w 260"/>
                <a:gd name="T35" fmla="*/ 0 h 81"/>
                <a:gd name="T36" fmla="*/ 0 w 260"/>
                <a:gd name="T37" fmla="*/ 0 h 81"/>
                <a:gd name="T38" fmla="*/ 0 w 260"/>
                <a:gd name="T39" fmla="*/ 0 h 81"/>
                <a:gd name="T40" fmla="*/ 0 w 260"/>
                <a:gd name="T41" fmla="*/ 0 h 81"/>
                <a:gd name="T42" fmla="*/ 0 w 260"/>
                <a:gd name="T43" fmla="*/ 0 h 81"/>
                <a:gd name="T44" fmla="*/ 0 w 260"/>
                <a:gd name="T45" fmla="*/ 0 h 81"/>
                <a:gd name="T46" fmla="*/ 0 w 260"/>
                <a:gd name="T47" fmla="*/ 0 h 81"/>
                <a:gd name="T48" fmla="*/ 0 w 260"/>
                <a:gd name="T49" fmla="*/ 0 h 81"/>
                <a:gd name="T50" fmla="*/ 0 w 260"/>
                <a:gd name="T51" fmla="*/ 0 h 81"/>
                <a:gd name="T52" fmla="*/ 0 w 260"/>
                <a:gd name="T53" fmla="*/ 0 h 81"/>
                <a:gd name="T54" fmla="*/ 0 w 260"/>
                <a:gd name="T55" fmla="*/ 0 h 81"/>
                <a:gd name="T56" fmla="*/ 0 w 260"/>
                <a:gd name="T57" fmla="*/ 0 h 81"/>
                <a:gd name="T58" fmla="*/ 0 w 260"/>
                <a:gd name="T59" fmla="*/ 0 h 81"/>
                <a:gd name="T60" fmla="*/ 0 w 260"/>
                <a:gd name="T61" fmla="*/ 0 h 81"/>
                <a:gd name="T62" fmla="*/ 0 w 260"/>
                <a:gd name="T63" fmla="*/ 0 h 81"/>
                <a:gd name="T64" fmla="*/ 0 w 260"/>
                <a:gd name="T65" fmla="*/ 0 h 81"/>
                <a:gd name="T66" fmla="*/ 0 w 260"/>
                <a:gd name="T67" fmla="*/ 0 h 81"/>
                <a:gd name="T68" fmla="*/ 0 w 260"/>
                <a:gd name="T69" fmla="*/ 0 h 81"/>
                <a:gd name="T70" fmla="*/ 0 w 260"/>
                <a:gd name="T71" fmla="*/ 0 h 81"/>
                <a:gd name="T72" fmla="*/ 0 w 260"/>
                <a:gd name="T73" fmla="*/ 0 h 81"/>
                <a:gd name="T74" fmla="*/ 0 w 260"/>
                <a:gd name="T75" fmla="*/ 0 h 81"/>
                <a:gd name="T76" fmla="*/ 0 w 260"/>
                <a:gd name="T77" fmla="*/ 0 h 81"/>
                <a:gd name="T78" fmla="*/ 0 w 260"/>
                <a:gd name="T79" fmla="*/ 0 h 81"/>
                <a:gd name="T80" fmla="*/ 0 w 260"/>
                <a:gd name="T81" fmla="*/ 0 h 81"/>
                <a:gd name="T82" fmla="*/ 0 w 260"/>
                <a:gd name="T83" fmla="*/ 0 h 81"/>
                <a:gd name="T84" fmla="*/ 0 w 260"/>
                <a:gd name="T85" fmla="*/ 0 h 81"/>
                <a:gd name="T86" fmla="*/ 0 w 260"/>
                <a:gd name="T87" fmla="*/ 0 h 81"/>
                <a:gd name="T88" fmla="*/ 0 w 260"/>
                <a:gd name="T89" fmla="*/ 0 h 81"/>
                <a:gd name="T90" fmla="*/ 0 w 260"/>
                <a:gd name="T91" fmla="*/ 0 h 81"/>
                <a:gd name="T92" fmla="*/ 0 w 260"/>
                <a:gd name="T93" fmla="*/ 0 h 81"/>
                <a:gd name="T94" fmla="*/ 0 w 260"/>
                <a:gd name="T95" fmla="*/ 0 h 81"/>
                <a:gd name="T96" fmla="*/ 0 w 260"/>
                <a:gd name="T97" fmla="*/ 0 h 81"/>
                <a:gd name="T98" fmla="*/ 0 w 260"/>
                <a:gd name="T99" fmla="*/ 0 h 81"/>
                <a:gd name="T100" fmla="*/ 0 w 260"/>
                <a:gd name="T101" fmla="*/ 0 h 8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0"/>
                <a:gd name="T154" fmla="*/ 0 h 81"/>
                <a:gd name="T155" fmla="*/ 260 w 260"/>
                <a:gd name="T156" fmla="*/ 81 h 8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0" h="81">
                  <a:moveTo>
                    <a:pt x="9" y="4"/>
                  </a:moveTo>
                  <a:lnTo>
                    <a:pt x="12" y="4"/>
                  </a:lnTo>
                  <a:lnTo>
                    <a:pt x="16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8" y="2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0" y="2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3" y="2"/>
                  </a:lnTo>
                  <a:lnTo>
                    <a:pt x="118" y="2"/>
                  </a:lnTo>
                  <a:lnTo>
                    <a:pt x="121" y="2"/>
                  </a:lnTo>
                  <a:lnTo>
                    <a:pt x="126" y="3"/>
                  </a:lnTo>
                  <a:lnTo>
                    <a:pt x="130" y="3"/>
                  </a:lnTo>
                  <a:lnTo>
                    <a:pt x="133" y="4"/>
                  </a:lnTo>
                  <a:lnTo>
                    <a:pt x="137" y="4"/>
                  </a:lnTo>
                  <a:lnTo>
                    <a:pt x="140" y="4"/>
                  </a:lnTo>
                  <a:lnTo>
                    <a:pt x="144" y="5"/>
                  </a:lnTo>
                  <a:lnTo>
                    <a:pt x="149" y="5"/>
                  </a:lnTo>
                  <a:lnTo>
                    <a:pt x="151" y="6"/>
                  </a:lnTo>
                  <a:lnTo>
                    <a:pt x="156" y="8"/>
                  </a:lnTo>
                  <a:lnTo>
                    <a:pt x="159" y="8"/>
                  </a:lnTo>
                  <a:lnTo>
                    <a:pt x="163" y="9"/>
                  </a:lnTo>
                  <a:lnTo>
                    <a:pt x="166" y="9"/>
                  </a:lnTo>
                  <a:lnTo>
                    <a:pt x="170" y="10"/>
                  </a:lnTo>
                  <a:lnTo>
                    <a:pt x="174" y="11"/>
                  </a:lnTo>
                  <a:lnTo>
                    <a:pt x="178" y="12"/>
                  </a:lnTo>
                  <a:lnTo>
                    <a:pt x="182" y="13"/>
                  </a:lnTo>
                  <a:lnTo>
                    <a:pt x="185" y="15"/>
                  </a:lnTo>
                  <a:lnTo>
                    <a:pt x="189" y="16"/>
                  </a:lnTo>
                  <a:lnTo>
                    <a:pt x="194" y="17"/>
                  </a:lnTo>
                  <a:lnTo>
                    <a:pt x="196" y="18"/>
                  </a:lnTo>
                  <a:lnTo>
                    <a:pt x="200" y="19"/>
                  </a:lnTo>
                  <a:lnTo>
                    <a:pt x="203" y="21"/>
                  </a:lnTo>
                  <a:lnTo>
                    <a:pt x="208" y="22"/>
                  </a:lnTo>
                  <a:lnTo>
                    <a:pt x="210" y="24"/>
                  </a:lnTo>
                  <a:lnTo>
                    <a:pt x="214" y="25"/>
                  </a:lnTo>
                  <a:lnTo>
                    <a:pt x="219" y="27"/>
                  </a:lnTo>
                  <a:lnTo>
                    <a:pt x="222" y="28"/>
                  </a:lnTo>
                  <a:lnTo>
                    <a:pt x="225" y="30"/>
                  </a:lnTo>
                  <a:lnTo>
                    <a:pt x="228" y="31"/>
                  </a:lnTo>
                  <a:lnTo>
                    <a:pt x="233" y="34"/>
                  </a:lnTo>
                  <a:lnTo>
                    <a:pt x="236" y="35"/>
                  </a:lnTo>
                  <a:lnTo>
                    <a:pt x="239" y="36"/>
                  </a:lnTo>
                  <a:lnTo>
                    <a:pt x="242" y="38"/>
                  </a:lnTo>
                  <a:lnTo>
                    <a:pt x="247" y="41"/>
                  </a:lnTo>
                  <a:lnTo>
                    <a:pt x="251" y="43"/>
                  </a:lnTo>
                  <a:lnTo>
                    <a:pt x="253" y="46"/>
                  </a:lnTo>
                  <a:lnTo>
                    <a:pt x="257" y="48"/>
                  </a:lnTo>
                  <a:lnTo>
                    <a:pt x="259" y="53"/>
                  </a:lnTo>
                  <a:lnTo>
                    <a:pt x="260" y="56"/>
                  </a:lnTo>
                  <a:lnTo>
                    <a:pt x="260" y="60"/>
                  </a:lnTo>
                  <a:lnTo>
                    <a:pt x="260" y="63"/>
                  </a:lnTo>
                  <a:lnTo>
                    <a:pt x="259" y="67"/>
                  </a:lnTo>
                  <a:lnTo>
                    <a:pt x="258" y="72"/>
                  </a:lnTo>
                  <a:lnTo>
                    <a:pt x="255" y="74"/>
                  </a:lnTo>
                  <a:lnTo>
                    <a:pt x="253" y="76"/>
                  </a:lnTo>
                  <a:lnTo>
                    <a:pt x="248" y="79"/>
                  </a:lnTo>
                  <a:lnTo>
                    <a:pt x="246" y="81"/>
                  </a:lnTo>
                  <a:lnTo>
                    <a:pt x="241" y="81"/>
                  </a:lnTo>
                  <a:lnTo>
                    <a:pt x="238" y="81"/>
                  </a:lnTo>
                  <a:lnTo>
                    <a:pt x="233" y="80"/>
                  </a:lnTo>
                  <a:lnTo>
                    <a:pt x="229" y="79"/>
                  </a:lnTo>
                  <a:lnTo>
                    <a:pt x="226" y="76"/>
                  </a:lnTo>
                  <a:lnTo>
                    <a:pt x="222" y="74"/>
                  </a:lnTo>
                  <a:lnTo>
                    <a:pt x="219" y="73"/>
                  </a:lnTo>
                  <a:lnTo>
                    <a:pt x="216" y="70"/>
                  </a:lnTo>
                  <a:lnTo>
                    <a:pt x="213" y="69"/>
                  </a:lnTo>
                  <a:lnTo>
                    <a:pt x="209" y="68"/>
                  </a:lnTo>
                  <a:lnTo>
                    <a:pt x="207" y="66"/>
                  </a:lnTo>
                  <a:lnTo>
                    <a:pt x="203" y="64"/>
                  </a:lnTo>
                  <a:lnTo>
                    <a:pt x="200" y="62"/>
                  </a:lnTo>
                  <a:lnTo>
                    <a:pt x="196" y="61"/>
                  </a:lnTo>
                  <a:lnTo>
                    <a:pt x="194" y="59"/>
                  </a:lnTo>
                  <a:lnTo>
                    <a:pt x="190" y="57"/>
                  </a:lnTo>
                  <a:lnTo>
                    <a:pt x="187" y="56"/>
                  </a:lnTo>
                  <a:lnTo>
                    <a:pt x="184" y="54"/>
                  </a:lnTo>
                  <a:lnTo>
                    <a:pt x="181" y="53"/>
                  </a:lnTo>
                  <a:lnTo>
                    <a:pt x="177" y="51"/>
                  </a:lnTo>
                  <a:lnTo>
                    <a:pt x="174" y="50"/>
                  </a:lnTo>
                  <a:lnTo>
                    <a:pt x="170" y="48"/>
                  </a:lnTo>
                  <a:lnTo>
                    <a:pt x="166" y="47"/>
                  </a:lnTo>
                  <a:lnTo>
                    <a:pt x="164" y="46"/>
                  </a:lnTo>
                  <a:lnTo>
                    <a:pt x="160" y="44"/>
                  </a:lnTo>
                  <a:lnTo>
                    <a:pt x="157" y="43"/>
                  </a:lnTo>
                  <a:lnTo>
                    <a:pt x="153" y="42"/>
                  </a:lnTo>
                  <a:lnTo>
                    <a:pt x="151" y="41"/>
                  </a:lnTo>
                  <a:lnTo>
                    <a:pt x="146" y="40"/>
                  </a:lnTo>
                  <a:lnTo>
                    <a:pt x="144" y="38"/>
                  </a:lnTo>
                  <a:lnTo>
                    <a:pt x="140" y="37"/>
                  </a:lnTo>
                  <a:lnTo>
                    <a:pt x="137" y="36"/>
                  </a:lnTo>
                  <a:lnTo>
                    <a:pt x="133" y="35"/>
                  </a:lnTo>
                  <a:lnTo>
                    <a:pt x="130" y="34"/>
                  </a:lnTo>
                  <a:lnTo>
                    <a:pt x="126" y="34"/>
                  </a:lnTo>
                  <a:lnTo>
                    <a:pt x="124" y="32"/>
                  </a:lnTo>
                  <a:lnTo>
                    <a:pt x="120" y="31"/>
                  </a:lnTo>
                  <a:lnTo>
                    <a:pt x="117" y="30"/>
                  </a:lnTo>
                  <a:lnTo>
                    <a:pt x="112" y="29"/>
                  </a:lnTo>
                  <a:lnTo>
                    <a:pt x="110" y="28"/>
                  </a:lnTo>
                  <a:lnTo>
                    <a:pt x="106" y="28"/>
                  </a:lnTo>
                  <a:lnTo>
                    <a:pt x="102" y="27"/>
                  </a:lnTo>
                  <a:lnTo>
                    <a:pt x="99" y="25"/>
                  </a:lnTo>
                  <a:lnTo>
                    <a:pt x="95" y="25"/>
                  </a:lnTo>
                  <a:lnTo>
                    <a:pt x="92" y="24"/>
                  </a:lnTo>
                  <a:lnTo>
                    <a:pt x="88" y="24"/>
                  </a:lnTo>
                  <a:lnTo>
                    <a:pt x="85" y="23"/>
                  </a:lnTo>
                  <a:lnTo>
                    <a:pt x="81" y="23"/>
                  </a:lnTo>
                  <a:lnTo>
                    <a:pt x="77" y="23"/>
                  </a:lnTo>
                  <a:lnTo>
                    <a:pt x="74" y="22"/>
                  </a:lnTo>
                  <a:lnTo>
                    <a:pt x="70" y="22"/>
                  </a:lnTo>
                  <a:lnTo>
                    <a:pt x="68" y="22"/>
                  </a:lnTo>
                  <a:lnTo>
                    <a:pt x="63" y="21"/>
                  </a:lnTo>
                  <a:lnTo>
                    <a:pt x="60" y="21"/>
                  </a:lnTo>
                  <a:lnTo>
                    <a:pt x="56" y="19"/>
                  </a:lnTo>
                  <a:lnTo>
                    <a:pt x="54" y="19"/>
                  </a:lnTo>
                  <a:lnTo>
                    <a:pt x="49" y="19"/>
                  </a:lnTo>
                  <a:lnTo>
                    <a:pt x="45" y="19"/>
                  </a:lnTo>
                  <a:lnTo>
                    <a:pt x="42" y="19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8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18" y="21"/>
                  </a:lnTo>
                  <a:lnTo>
                    <a:pt x="15" y="22"/>
                  </a:lnTo>
                  <a:lnTo>
                    <a:pt x="11" y="23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8"/>
                  </a:lnTo>
                  <a:lnTo>
                    <a:pt x="5" y="5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1646" y="1649"/>
              <a:ext cx="77" cy="39"/>
            </a:xfrm>
            <a:custGeom>
              <a:avLst/>
              <a:gdLst>
                <a:gd name="T0" fmla="*/ 0 w 230"/>
                <a:gd name="T1" fmla="*/ 0 h 119"/>
                <a:gd name="T2" fmla="*/ 0 w 230"/>
                <a:gd name="T3" fmla="*/ 0 h 119"/>
                <a:gd name="T4" fmla="*/ 0 w 230"/>
                <a:gd name="T5" fmla="*/ 0 h 119"/>
                <a:gd name="T6" fmla="*/ 0 w 230"/>
                <a:gd name="T7" fmla="*/ 0 h 119"/>
                <a:gd name="T8" fmla="*/ 0 w 230"/>
                <a:gd name="T9" fmla="*/ 0 h 119"/>
                <a:gd name="T10" fmla="*/ 0 w 230"/>
                <a:gd name="T11" fmla="*/ 0 h 119"/>
                <a:gd name="T12" fmla="*/ 0 w 230"/>
                <a:gd name="T13" fmla="*/ 0 h 119"/>
                <a:gd name="T14" fmla="*/ 0 w 230"/>
                <a:gd name="T15" fmla="*/ 0 h 119"/>
                <a:gd name="T16" fmla="*/ 0 w 230"/>
                <a:gd name="T17" fmla="*/ 0 h 119"/>
                <a:gd name="T18" fmla="*/ 0 w 230"/>
                <a:gd name="T19" fmla="*/ 0 h 119"/>
                <a:gd name="T20" fmla="*/ 0 w 230"/>
                <a:gd name="T21" fmla="*/ 0 h 119"/>
                <a:gd name="T22" fmla="*/ 0 w 230"/>
                <a:gd name="T23" fmla="*/ 0 h 119"/>
                <a:gd name="T24" fmla="*/ 0 w 230"/>
                <a:gd name="T25" fmla="*/ 0 h 119"/>
                <a:gd name="T26" fmla="*/ 0 w 230"/>
                <a:gd name="T27" fmla="*/ 0 h 119"/>
                <a:gd name="T28" fmla="*/ 0 w 230"/>
                <a:gd name="T29" fmla="*/ 0 h 119"/>
                <a:gd name="T30" fmla="*/ 0 w 230"/>
                <a:gd name="T31" fmla="*/ 0 h 119"/>
                <a:gd name="T32" fmla="*/ 0 w 230"/>
                <a:gd name="T33" fmla="*/ 0 h 119"/>
                <a:gd name="T34" fmla="*/ 0 w 230"/>
                <a:gd name="T35" fmla="*/ 0 h 119"/>
                <a:gd name="T36" fmla="*/ 0 w 230"/>
                <a:gd name="T37" fmla="*/ 0 h 119"/>
                <a:gd name="T38" fmla="*/ 0 w 230"/>
                <a:gd name="T39" fmla="*/ 0 h 119"/>
                <a:gd name="T40" fmla="*/ 0 w 230"/>
                <a:gd name="T41" fmla="*/ 0 h 119"/>
                <a:gd name="T42" fmla="*/ 0 w 230"/>
                <a:gd name="T43" fmla="*/ 0 h 119"/>
                <a:gd name="T44" fmla="*/ 0 w 230"/>
                <a:gd name="T45" fmla="*/ 0 h 119"/>
                <a:gd name="T46" fmla="*/ 0 w 230"/>
                <a:gd name="T47" fmla="*/ 0 h 119"/>
                <a:gd name="T48" fmla="*/ 0 w 230"/>
                <a:gd name="T49" fmla="*/ 0 h 119"/>
                <a:gd name="T50" fmla="*/ 0 w 230"/>
                <a:gd name="T51" fmla="*/ 0 h 119"/>
                <a:gd name="T52" fmla="*/ 0 w 230"/>
                <a:gd name="T53" fmla="*/ 0 h 119"/>
                <a:gd name="T54" fmla="*/ 0 w 230"/>
                <a:gd name="T55" fmla="*/ 0 h 119"/>
                <a:gd name="T56" fmla="*/ 0 w 230"/>
                <a:gd name="T57" fmla="*/ 0 h 119"/>
                <a:gd name="T58" fmla="*/ 0 w 230"/>
                <a:gd name="T59" fmla="*/ 0 h 119"/>
                <a:gd name="T60" fmla="*/ 0 w 230"/>
                <a:gd name="T61" fmla="*/ 0 h 119"/>
                <a:gd name="T62" fmla="*/ 0 w 230"/>
                <a:gd name="T63" fmla="*/ 0 h 119"/>
                <a:gd name="T64" fmla="*/ 0 w 230"/>
                <a:gd name="T65" fmla="*/ 0 h 119"/>
                <a:gd name="T66" fmla="*/ 0 w 230"/>
                <a:gd name="T67" fmla="*/ 0 h 119"/>
                <a:gd name="T68" fmla="*/ 0 w 230"/>
                <a:gd name="T69" fmla="*/ 0 h 119"/>
                <a:gd name="T70" fmla="*/ 0 w 230"/>
                <a:gd name="T71" fmla="*/ 0 h 119"/>
                <a:gd name="T72" fmla="*/ 0 w 230"/>
                <a:gd name="T73" fmla="*/ 0 h 119"/>
                <a:gd name="T74" fmla="*/ 0 w 230"/>
                <a:gd name="T75" fmla="*/ 0 h 119"/>
                <a:gd name="T76" fmla="*/ 0 w 230"/>
                <a:gd name="T77" fmla="*/ 0 h 119"/>
                <a:gd name="T78" fmla="*/ 0 w 230"/>
                <a:gd name="T79" fmla="*/ 0 h 119"/>
                <a:gd name="T80" fmla="*/ 0 w 230"/>
                <a:gd name="T81" fmla="*/ 0 h 119"/>
                <a:gd name="T82" fmla="*/ 0 w 230"/>
                <a:gd name="T83" fmla="*/ 0 h 119"/>
                <a:gd name="T84" fmla="*/ 0 w 230"/>
                <a:gd name="T85" fmla="*/ 0 h 119"/>
                <a:gd name="T86" fmla="*/ 0 w 230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0"/>
                <a:gd name="T133" fmla="*/ 0 h 119"/>
                <a:gd name="T134" fmla="*/ 230 w 230"/>
                <a:gd name="T135" fmla="*/ 119 h 1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0" h="119">
                  <a:moveTo>
                    <a:pt x="6" y="99"/>
                  </a:moveTo>
                  <a:lnTo>
                    <a:pt x="8" y="95"/>
                  </a:lnTo>
                  <a:lnTo>
                    <a:pt x="12" y="94"/>
                  </a:lnTo>
                  <a:lnTo>
                    <a:pt x="14" y="90"/>
                  </a:lnTo>
                  <a:lnTo>
                    <a:pt x="18" y="89"/>
                  </a:lnTo>
                  <a:lnTo>
                    <a:pt x="20" y="86"/>
                  </a:lnTo>
                  <a:lnTo>
                    <a:pt x="24" y="84"/>
                  </a:lnTo>
                  <a:lnTo>
                    <a:pt x="26" y="82"/>
                  </a:lnTo>
                  <a:lnTo>
                    <a:pt x="30" y="80"/>
                  </a:lnTo>
                  <a:lnTo>
                    <a:pt x="34" y="75"/>
                  </a:lnTo>
                  <a:lnTo>
                    <a:pt x="40" y="71"/>
                  </a:lnTo>
                  <a:lnTo>
                    <a:pt x="43" y="70"/>
                  </a:lnTo>
                  <a:lnTo>
                    <a:pt x="46" y="69"/>
                  </a:lnTo>
                  <a:lnTo>
                    <a:pt x="49" y="67"/>
                  </a:lnTo>
                  <a:lnTo>
                    <a:pt x="52" y="65"/>
                  </a:lnTo>
                  <a:lnTo>
                    <a:pt x="57" y="62"/>
                  </a:lnTo>
                  <a:lnTo>
                    <a:pt x="63" y="58"/>
                  </a:lnTo>
                  <a:lnTo>
                    <a:pt x="66" y="57"/>
                  </a:lnTo>
                  <a:lnTo>
                    <a:pt x="70" y="55"/>
                  </a:lnTo>
                  <a:lnTo>
                    <a:pt x="72" y="54"/>
                  </a:lnTo>
                  <a:lnTo>
                    <a:pt x="76" y="52"/>
                  </a:lnTo>
                  <a:lnTo>
                    <a:pt x="79" y="51"/>
                  </a:lnTo>
                  <a:lnTo>
                    <a:pt x="82" y="50"/>
                  </a:lnTo>
                  <a:lnTo>
                    <a:pt x="85" y="48"/>
                  </a:lnTo>
                  <a:lnTo>
                    <a:pt x="90" y="46"/>
                  </a:lnTo>
                  <a:lnTo>
                    <a:pt x="92" y="45"/>
                  </a:lnTo>
                  <a:lnTo>
                    <a:pt x="97" y="44"/>
                  </a:lnTo>
                  <a:lnTo>
                    <a:pt x="101" y="42"/>
                  </a:lnTo>
                  <a:lnTo>
                    <a:pt x="105" y="41"/>
                  </a:lnTo>
                  <a:lnTo>
                    <a:pt x="110" y="38"/>
                  </a:lnTo>
                  <a:lnTo>
                    <a:pt x="116" y="35"/>
                  </a:lnTo>
                  <a:lnTo>
                    <a:pt x="120" y="32"/>
                  </a:lnTo>
                  <a:lnTo>
                    <a:pt x="124" y="30"/>
                  </a:lnTo>
                  <a:lnTo>
                    <a:pt x="129" y="26"/>
                  </a:lnTo>
                  <a:lnTo>
                    <a:pt x="134" y="25"/>
                  </a:lnTo>
                  <a:lnTo>
                    <a:pt x="136" y="24"/>
                  </a:lnTo>
                  <a:lnTo>
                    <a:pt x="139" y="23"/>
                  </a:lnTo>
                  <a:lnTo>
                    <a:pt x="142" y="22"/>
                  </a:lnTo>
                  <a:lnTo>
                    <a:pt x="146" y="22"/>
                  </a:lnTo>
                  <a:lnTo>
                    <a:pt x="150" y="20"/>
                  </a:lnTo>
                  <a:lnTo>
                    <a:pt x="154" y="19"/>
                  </a:lnTo>
                  <a:lnTo>
                    <a:pt x="159" y="17"/>
                  </a:lnTo>
                  <a:lnTo>
                    <a:pt x="162" y="16"/>
                  </a:lnTo>
                  <a:lnTo>
                    <a:pt x="167" y="14"/>
                  </a:lnTo>
                  <a:lnTo>
                    <a:pt x="171" y="13"/>
                  </a:lnTo>
                  <a:lnTo>
                    <a:pt x="174" y="12"/>
                  </a:lnTo>
                  <a:lnTo>
                    <a:pt x="178" y="11"/>
                  </a:lnTo>
                  <a:lnTo>
                    <a:pt x="181" y="10"/>
                  </a:lnTo>
                  <a:lnTo>
                    <a:pt x="185" y="9"/>
                  </a:lnTo>
                  <a:lnTo>
                    <a:pt x="188" y="7"/>
                  </a:lnTo>
                  <a:lnTo>
                    <a:pt x="192" y="6"/>
                  </a:lnTo>
                  <a:lnTo>
                    <a:pt x="196" y="5"/>
                  </a:lnTo>
                  <a:lnTo>
                    <a:pt x="200" y="3"/>
                  </a:lnTo>
                  <a:lnTo>
                    <a:pt x="205" y="1"/>
                  </a:lnTo>
                  <a:lnTo>
                    <a:pt x="210" y="1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3" y="3"/>
                  </a:lnTo>
                  <a:lnTo>
                    <a:pt x="225" y="4"/>
                  </a:lnTo>
                  <a:lnTo>
                    <a:pt x="228" y="6"/>
                  </a:lnTo>
                  <a:lnTo>
                    <a:pt x="229" y="10"/>
                  </a:lnTo>
                  <a:lnTo>
                    <a:pt x="230" y="13"/>
                  </a:lnTo>
                  <a:lnTo>
                    <a:pt x="230" y="16"/>
                  </a:lnTo>
                  <a:lnTo>
                    <a:pt x="230" y="19"/>
                  </a:lnTo>
                  <a:lnTo>
                    <a:pt x="230" y="23"/>
                  </a:lnTo>
                  <a:lnTo>
                    <a:pt x="229" y="26"/>
                  </a:lnTo>
                  <a:lnTo>
                    <a:pt x="226" y="29"/>
                  </a:lnTo>
                  <a:lnTo>
                    <a:pt x="225" y="31"/>
                  </a:lnTo>
                  <a:lnTo>
                    <a:pt x="222" y="32"/>
                  </a:lnTo>
                  <a:lnTo>
                    <a:pt x="218" y="35"/>
                  </a:lnTo>
                  <a:lnTo>
                    <a:pt x="213" y="36"/>
                  </a:lnTo>
                  <a:lnTo>
                    <a:pt x="209" y="36"/>
                  </a:lnTo>
                  <a:lnTo>
                    <a:pt x="205" y="37"/>
                  </a:lnTo>
                  <a:lnTo>
                    <a:pt x="201" y="38"/>
                  </a:lnTo>
                  <a:lnTo>
                    <a:pt x="197" y="39"/>
                  </a:lnTo>
                  <a:lnTo>
                    <a:pt x="193" y="39"/>
                  </a:lnTo>
                  <a:lnTo>
                    <a:pt x="188" y="41"/>
                  </a:lnTo>
                  <a:lnTo>
                    <a:pt x="186" y="41"/>
                  </a:lnTo>
                  <a:lnTo>
                    <a:pt x="181" y="41"/>
                  </a:lnTo>
                  <a:lnTo>
                    <a:pt x="178" y="42"/>
                  </a:lnTo>
                  <a:lnTo>
                    <a:pt x="173" y="43"/>
                  </a:lnTo>
                  <a:lnTo>
                    <a:pt x="169" y="44"/>
                  </a:lnTo>
                  <a:lnTo>
                    <a:pt x="166" y="44"/>
                  </a:lnTo>
                  <a:lnTo>
                    <a:pt x="161" y="45"/>
                  </a:lnTo>
                  <a:lnTo>
                    <a:pt x="158" y="46"/>
                  </a:lnTo>
                  <a:lnTo>
                    <a:pt x="153" y="48"/>
                  </a:lnTo>
                  <a:lnTo>
                    <a:pt x="149" y="49"/>
                  </a:lnTo>
                  <a:lnTo>
                    <a:pt x="147" y="50"/>
                  </a:lnTo>
                  <a:lnTo>
                    <a:pt x="145" y="50"/>
                  </a:lnTo>
                  <a:lnTo>
                    <a:pt x="142" y="51"/>
                  </a:lnTo>
                  <a:lnTo>
                    <a:pt x="137" y="52"/>
                  </a:lnTo>
                  <a:lnTo>
                    <a:pt x="133" y="55"/>
                  </a:lnTo>
                  <a:lnTo>
                    <a:pt x="129" y="57"/>
                  </a:lnTo>
                  <a:lnTo>
                    <a:pt x="124" y="60"/>
                  </a:lnTo>
                  <a:lnTo>
                    <a:pt x="120" y="62"/>
                  </a:lnTo>
                  <a:lnTo>
                    <a:pt x="115" y="65"/>
                  </a:lnTo>
                  <a:lnTo>
                    <a:pt x="111" y="67"/>
                  </a:lnTo>
                  <a:lnTo>
                    <a:pt x="108" y="68"/>
                  </a:lnTo>
                  <a:lnTo>
                    <a:pt x="104" y="69"/>
                  </a:lnTo>
                  <a:lnTo>
                    <a:pt x="101" y="70"/>
                  </a:lnTo>
                  <a:lnTo>
                    <a:pt x="97" y="71"/>
                  </a:lnTo>
                  <a:lnTo>
                    <a:pt x="95" y="73"/>
                  </a:lnTo>
                  <a:lnTo>
                    <a:pt x="91" y="75"/>
                  </a:lnTo>
                  <a:lnTo>
                    <a:pt x="88" y="76"/>
                  </a:lnTo>
                  <a:lnTo>
                    <a:pt x="85" y="77"/>
                  </a:lnTo>
                  <a:lnTo>
                    <a:pt x="82" y="78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0" y="83"/>
                  </a:lnTo>
                  <a:lnTo>
                    <a:pt x="65" y="87"/>
                  </a:lnTo>
                  <a:lnTo>
                    <a:pt x="62" y="88"/>
                  </a:lnTo>
                  <a:lnTo>
                    <a:pt x="58" y="89"/>
                  </a:lnTo>
                  <a:lnTo>
                    <a:pt x="56" y="90"/>
                  </a:lnTo>
                  <a:lnTo>
                    <a:pt x="53" y="93"/>
                  </a:lnTo>
                  <a:lnTo>
                    <a:pt x="47" y="95"/>
                  </a:lnTo>
                  <a:lnTo>
                    <a:pt x="41" y="99"/>
                  </a:lnTo>
                  <a:lnTo>
                    <a:pt x="39" y="101"/>
                  </a:lnTo>
                  <a:lnTo>
                    <a:pt x="37" y="102"/>
                  </a:lnTo>
                  <a:lnTo>
                    <a:pt x="33" y="105"/>
                  </a:lnTo>
                  <a:lnTo>
                    <a:pt x="31" y="107"/>
                  </a:lnTo>
                  <a:lnTo>
                    <a:pt x="27" y="109"/>
                  </a:lnTo>
                  <a:lnTo>
                    <a:pt x="25" y="112"/>
                  </a:lnTo>
                  <a:lnTo>
                    <a:pt x="21" y="114"/>
                  </a:lnTo>
                  <a:lnTo>
                    <a:pt x="19" y="116"/>
                  </a:lnTo>
                  <a:lnTo>
                    <a:pt x="14" y="118"/>
                  </a:lnTo>
                  <a:lnTo>
                    <a:pt x="9" y="119"/>
                  </a:lnTo>
                  <a:lnTo>
                    <a:pt x="5" y="118"/>
                  </a:lnTo>
                  <a:lnTo>
                    <a:pt x="2" y="114"/>
                  </a:lnTo>
                  <a:lnTo>
                    <a:pt x="0" y="111"/>
                  </a:lnTo>
                  <a:lnTo>
                    <a:pt x="0" y="107"/>
                  </a:lnTo>
                  <a:lnTo>
                    <a:pt x="2" y="102"/>
                  </a:lnTo>
                  <a:lnTo>
                    <a:pt x="6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1636" y="1451"/>
              <a:ext cx="27" cy="23"/>
            </a:xfrm>
            <a:custGeom>
              <a:avLst/>
              <a:gdLst>
                <a:gd name="T0" fmla="*/ 0 w 82"/>
                <a:gd name="T1" fmla="*/ 0 h 69"/>
                <a:gd name="T2" fmla="*/ 0 w 82"/>
                <a:gd name="T3" fmla="*/ 0 h 69"/>
                <a:gd name="T4" fmla="*/ 0 w 82"/>
                <a:gd name="T5" fmla="*/ 0 h 69"/>
                <a:gd name="T6" fmla="*/ 0 w 82"/>
                <a:gd name="T7" fmla="*/ 0 h 69"/>
                <a:gd name="T8" fmla="*/ 0 w 82"/>
                <a:gd name="T9" fmla="*/ 0 h 69"/>
                <a:gd name="T10" fmla="*/ 0 w 82"/>
                <a:gd name="T11" fmla="*/ 0 h 69"/>
                <a:gd name="T12" fmla="*/ 0 w 82"/>
                <a:gd name="T13" fmla="*/ 0 h 69"/>
                <a:gd name="T14" fmla="*/ 0 w 82"/>
                <a:gd name="T15" fmla="*/ 0 h 69"/>
                <a:gd name="T16" fmla="*/ 0 w 82"/>
                <a:gd name="T17" fmla="*/ 0 h 69"/>
                <a:gd name="T18" fmla="*/ 0 w 82"/>
                <a:gd name="T19" fmla="*/ 0 h 69"/>
                <a:gd name="T20" fmla="*/ 0 w 82"/>
                <a:gd name="T21" fmla="*/ 0 h 69"/>
                <a:gd name="T22" fmla="*/ 0 w 82"/>
                <a:gd name="T23" fmla="*/ 0 h 69"/>
                <a:gd name="T24" fmla="*/ 0 w 82"/>
                <a:gd name="T25" fmla="*/ 0 h 69"/>
                <a:gd name="T26" fmla="*/ 0 w 82"/>
                <a:gd name="T27" fmla="*/ 0 h 69"/>
                <a:gd name="T28" fmla="*/ 0 w 82"/>
                <a:gd name="T29" fmla="*/ 0 h 69"/>
                <a:gd name="T30" fmla="*/ 0 w 82"/>
                <a:gd name="T31" fmla="*/ 0 h 69"/>
                <a:gd name="T32" fmla="*/ 0 w 82"/>
                <a:gd name="T33" fmla="*/ 0 h 69"/>
                <a:gd name="T34" fmla="*/ 0 w 82"/>
                <a:gd name="T35" fmla="*/ 0 h 69"/>
                <a:gd name="T36" fmla="*/ 0 w 82"/>
                <a:gd name="T37" fmla="*/ 0 h 69"/>
                <a:gd name="T38" fmla="*/ 0 w 82"/>
                <a:gd name="T39" fmla="*/ 0 h 69"/>
                <a:gd name="T40" fmla="*/ 0 w 82"/>
                <a:gd name="T41" fmla="*/ 0 h 69"/>
                <a:gd name="T42" fmla="*/ 0 w 82"/>
                <a:gd name="T43" fmla="*/ 0 h 69"/>
                <a:gd name="T44" fmla="*/ 0 w 82"/>
                <a:gd name="T45" fmla="*/ 0 h 69"/>
                <a:gd name="T46" fmla="*/ 0 w 82"/>
                <a:gd name="T47" fmla="*/ 0 h 69"/>
                <a:gd name="T48" fmla="*/ 0 w 82"/>
                <a:gd name="T49" fmla="*/ 0 h 69"/>
                <a:gd name="T50" fmla="*/ 0 w 82"/>
                <a:gd name="T51" fmla="*/ 0 h 69"/>
                <a:gd name="T52" fmla="*/ 0 w 82"/>
                <a:gd name="T53" fmla="*/ 0 h 69"/>
                <a:gd name="T54" fmla="*/ 0 w 82"/>
                <a:gd name="T55" fmla="*/ 0 h 69"/>
                <a:gd name="T56" fmla="*/ 0 w 82"/>
                <a:gd name="T57" fmla="*/ 0 h 69"/>
                <a:gd name="T58" fmla="*/ 0 w 82"/>
                <a:gd name="T59" fmla="*/ 0 h 69"/>
                <a:gd name="T60" fmla="*/ 0 w 82"/>
                <a:gd name="T61" fmla="*/ 0 h 69"/>
                <a:gd name="T62" fmla="*/ 0 w 82"/>
                <a:gd name="T63" fmla="*/ 0 h 69"/>
                <a:gd name="T64" fmla="*/ 0 w 82"/>
                <a:gd name="T65" fmla="*/ 0 h 69"/>
                <a:gd name="T66" fmla="*/ 0 w 82"/>
                <a:gd name="T67" fmla="*/ 0 h 69"/>
                <a:gd name="T68" fmla="*/ 0 w 82"/>
                <a:gd name="T69" fmla="*/ 0 h 69"/>
                <a:gd name="T70" fmla="*/ 0 w 82"/>
                <a:gd name="T71" fmla="*/ 0 h 69"/>
                <a:gd name="T72" fmla="*/ 0 w 82"/>
                <a:gd name="T73" fmla="*/ 0 h 69"/>
                <a:gd name="T74" fmla="*/ 0 w 82"/>
                <a:gd name="T75" fmla="*/ 0 h 69"/>
                <a:gd name="T76" fmla="*/ 0 w 82"/>
                <a:gd name="T77" fmla="*/ 0 h 69"/>
                <a:gd name="T78" fmla="*/ 0 w 82"/>
                <a:gd name="T79" fmla="*/ 0 h 69"/>
                <a:gd name="T80" fmla="*/ 0 w 82"/>
                <a:gd name="T81" fmla="*/ 0 h 69"/>
                <a:gd name="T82" fmla="*/ 0 w 82"/>
                <a:gd name="T83" fmla="*/ 0 h 69"/>
                <a:gd name="T84" fmla="*/ 0 w 82"/>
                <a:gd name="T85" fmla="*/ 0 h 69"/>
                <a:gd name="T86" fmla="*/ 0 w 82"/>
                <a:gd name="T87" fmla="*/ 0 h 69"/>
                <a:gd name="T88" fmla="*/ 0 w 82"/>
                <a:gd name="T89" fmla="*/ 0 h 69"/>
                <a:gd name="T90" fmla="*/ 0 w 82"/>
                <a:gd name="T91" fmla="*/ 0 h 69"/>
                <a:gd name="T92" fmla="*/ 0 w 82"/>
                <a:gd name="T93" fmla="*/ 0 h 69"/>
                <a:gd name="T94" fmla="*/ 0 w 82"/>
                <a:gd name="T95" fmla="*/ 0 h 69"/>
                <a:gd name="T96" fmla="*/ 0 w 82"/>
                <a:gd name="T97" fmla="*/ 0 h 69"/>
                <a:gd name="T98" fmla="*/ 0 w 82"/>
                <a:gd name="T99" fmla="*/ 0 h 69"/>
                <a:gd name="T100" fmla="*/ 0 w 82"/>
                <a:gd name="T101" fmla="*/ 0 h 69"/>
                <a:gd name="T102" fmla="*/ 0 w 82"/>
                <a:gd name="T103" fmla="*/ 0 h 69"/>
                <a:gd name="T104" fmla="*/ 0 w 82"/>
                <a:gd name="T105" fmla="*/ 0 h 69"/>
                <a:gd name="T106" fmla="*/ 0 w 82"/>
                <a:gd name="T107" fmla="*/ 0 h 69"/>
                <a:gd name="T108" fmla="*/ 0 w 82"/>
                <a:gd name="T109" fmla="*/ 0 h 69"/>
                <a:gd name="T110" fmla="*/ 0 w 82"/>
                <a:gd name="T111" fmla="*/ 0 h 69"/>
                <a:gd name="T112" fmla="*/ 0 w 82"/>
                <a:gd name="T113" fmla="*/ 0 h 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2"/>
                <a:gd name="T172" fmla="*/ 0 h 69"/>
                <a:gd name="T173" fmla="*/ 82 w 82"/>
                <a:gd name="T174" fmla="*/ 69 h 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2" h="69">
                  <a:moveTo>
                    <a:pt x="21" y="9"/>
                  </a:moveTo>
                  <a:lnTo>
                    <a:pt x="21" y="7"/>
                  </a:lnTo>
                  <a:lnTo>
                    <a:pt x="22" y="7"/>
                  </a:lnTo>
                  <a:lnTo>
                    <a:pt x="25" y="6"/>
                  </a:lnTo>
                  <a:lnTo>
                    <a:pt x="28" y="5"/>
                  </a:lnTo>
                  <a:lnTo>
                    <a:pt x="31" y="4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4" y="1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4" y="1"/>
                  </a:lnTo>
                  <a:lnTo>
                    <a:pt x="69" y="3"/>
                  </a:lnTo>
                  <a:lnTo>
                    <a:pt x="72" y="6"/>
                  </a:lnTo>
                  <a:lnTo>
                    <a:pt x="76" y="9"/>
                  </a:lnTo>
                  <a:lnTo>
                    <a:pt x="79" y="15"/>
                  </a:lnTo>
                  <a:lnTo>
                    <a:pt x="81" y="19"/>
                  </a:lnTo>
                  <a:lnTo>
                    <a:pt x="82" y="25"/>
                  </a:lnTo>
                  <a:lnTo>
                    <a:pt x="81" y="30"/>
                  </a:lnTo>
                  <a:lnTo>
                    <a:pt x="79" y="36"/>
                  </a:lnTo>
                  <a:lnTo>
                    <a:pt x="77" y="41"/>
                  </a:lnTo>
                  <a:lnTo>
                    <a:pt x="75" y="45"/>
                  </a:lnTo>
                  <a:lnTo>
                    <a:pt x="71" y="50"/>
                  </a:lnTo>
                  <a:lnTo>
                    <a:pt x="66" y="56"/>
                  </a:lnTo>
                  <a:lnTo>
                    <a:pt x="60" y="60"/>
                  </a:lnTo>
                  <a:lnTo>
                    <a:pt x="56" y="63"/>
                  </a:lnTo>
                  <a:lnTo>
                    <a:pt x="52" y="64"/>
                  </a:lnTo>
                  <a:lnTo>
                    <a:pt x="48" y="66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7" y="69"/>
                  </a:lnTo>
                  <a:lnTo>
                    <a:pt x="34" y="69"/>
                  </a:lnTo>
                  <a:lnTo>
                    <a:pt x="31" y="69"/>
                  </a:lnTo>
                  <a:lnTo>
                    <a:pt x="27" y="68"/>
                  </a:lnTo>
                  <a:lnTo>
                    <a:pt x="25" y="68"/>
                  </a:lnTo>
                  <a:lnTo>
                    <a:pt x="21" y="67"/>
                  </a:lnTo>
                  <a:lnTo>
                    <a:pt x="18" y="67"/>
                  </a:lnTo>
                  <a:lnTo>
                    <a:pt x="15" y="64"/>
                  </a:lnTo>
                  <a:lnTo>
                    <a:pt x="12" y="63"/>
                  </a:lnTo>
                  <a:lnTo>
                    <a:pt x="9" y="61"/>
                  </a:lnTo>
                  <a:lnTo>
                    <a:pt x="7" y="60"/>
                  </a:lnTo>
                  <a:lnTo>
                    <a:pt x="3" y="56"/>
                  </a:lnTo>
                  <a:lnTo>
                    <a:pt x="2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5"/>
                  </a:lnTo>
                  <a:lnTo>
                    <a:pt x="2" y="31"/>
                  </a:lnTo>
                  <a:lnTo>
                    <a:pt x="3" y="28"/>
                  </a:lnTo>
                  <a:lnTo>
                    <a:pt x="6" y="26"/>
                  </a:lnTo>
                  <a:lnTo>
                    <a:pt x="8" y="23"/>
                  </a:lnTo>
                  <a:lnTo>
                    <a:pt x="9" y="22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FA5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1632" y="1447"/>
              <a:ext cx="49" cy="45"/>
            </a:xfrm>
            <a:custGeom>
              <a:avLst/>
              <a:gdLst>
                <a:gd name="T0" fmla="*/ 0 w 147"/>
                <a:gd name="T1" fmla="*/ 0 h 136"/>
                <a:gd name="T2" fmla="*/ 0 w 147"/>
                <a:gd name="T3" fmla="*/ 0 h 136"/>
                <a:gd name="T4" fmla="*/ 0 w 147"/>
                <a:gd name="T5" fmla="*/ 0 h 136"/>
                <a:gd name="T6" fmla="*/ 0 w 147"/>
                <a:gd name="T7" fmla="*/ 0 h 136"/>
                <a:gd name="T8" fmla="*/ 0 w 147"/>
                <a:gd name="T9" fmla="*/ 0 h 136"/>
                <a:gd name="T10" fmla="*/ 0 w 147"/>
                <a:gd name="T11" fmla="*/ 0 h 136"/>
                <a:gd name="T12" fmla="*/ 0 w 147"/>
                <a:gd name="T13" fmla="*/ 0 h 136"/>
                <a:gd name="T14" fmla="*/ 0 w 147"/>
                <a:gd name="T15" fmla="*/ 0 h 136"/>
                <a:gd name="T16" fmla="*/ 0 w 147"/>
                <a:gd name="T17" fmla="*/ 0 h 136"/>
                <a:gd name="T18" fmla="*/ 0 w 147"/>
                <a:gd name="T19" fmla="*/ 0 h 136"/>
                <a:gd name="T20" fmla="*/ 0 w 147"/>
                <a:gd name="T21" fmla="*/ 0 h 136"/>
                <a:gd name="T22" fmla="*/ 0 w 147"/>
                <a:gd name="T23" fmla="*/ 0 h 136"/>
                <a:gd name="T24" fmla="*/ 0 w 147"/>
                <a:gd name="T25" fmla="*/ 0 h 136"/>
                <a:gd name="T26" fmla="*/ 0 w 147"/>
                <a:gd name="T27" fmla="*/ 0 h 136"/>
                <a:gd name="T28" fmla="*/ 0 w 147"/>
                <a:gd name="T29" fmla="*/ 0 h 136"/>
                <a:gd name="T30" fmla="*/ 0 w 147"/>
                <a:gd name="T31" fmla="*/ 0 h 136"/>
                <a:gd name="T32" fmla="*/ 0 w 147"/>
                <a:gd name="T33" fmla="*/ 0 h 136"/>
                <a:gd name="T34" fmla="*/ 0 w 147"/>
                <a:gd name="T35" fmla="*/ 0 h 136"/>
                <a:gd name="T36" fmla="*/ 0 w 147"/>
                <a:gd name="T37" fmla="*/ 0 h 136"/>
                <a:gd name="T38" fmla="*/ 0 w 147"/>
                <a:gd name="T39" fmla="*/ 0 h 136"/>
                <a:gd name="T40" fmla="*/ 0 w 147"/>
                <a:gd name="T41" fmla="*/ 0 h 136"/>
                <a:gd name="T42" fmla="*/ 0 w 147"/>
                <a:gd name="T43" fmla="*/ 0 h 136"/>
                <a:gd name="T44" fmla="*/ 0 w 147"/>
                <a:gd name="T45" fmla="*/ 0 h 136"/>
                <a:gd name="T46" fmla="*/ 0 w 147"/>
                <a:gd name="T47" fmla="*/ 0 h 136"/>
                <a:gd name="T48" fmla="*/ 0 w 147"/>
                <a:gd name="T49" fmla="*/ 0 h 136"/>
                <a:gd name="T50" fmla="*/ 0 w 147"/>
                <a:gd name="T51" fmla="*/ 0 h 136"/>
                <a:gd name="T52" fmla="*/ 0 w 147"/>
                <a:gd name="T53" fmla="*/ 0 h 136"/>
                <a:gd name="T54" fmla="*/ 0 w 147"/>
                <a:gd name="T55" fmla="*/ 0 h 136"/>
                <a:gd name="T56" fmla="*/ 0 w 147"/>
                <a:gd name="T57" fmla="*/ 0 h 136"/>
                <a:gd name="T58" fmla="*/ 0 w 147"/>
                <a:gd name="T59" fmla="*/ 0 h 136"/>
                <a:gd name="T60" fmla="*/ 0 w 147"/>
                <a:gd name="T61" fmla="*/ 0 h 136"/>
                <a:gd name="T62" fmla="*/ 0 w 147"/>
                <a:gd name="T63" fmla="*/ 0 h 136"/>
                <a:gd name="T64" fmla="*/ 0 w 147"/>
                <a:gd name="T65" fmla="*/ 0 h 136"/>
                <a:gd name="T66" fmla="*/ 0 w 147"/>
                <a:gd name="T67" fmla="*/ 0 h 136"/>
                <a:gd name="T68" fmla="*/ 0 w 147"/>
                <a:gd name="T69" fmla="*/ 0 h 136"/>
                <a:gd name="T70" fmla="*/ 0 w 147"/>
                <a:gd name="T71" fmla="*/ 0 h 136"/>
                <a:gd name="T72" fmla="*/ 0 w 147"/>
                <a:gd name="T73" fmla="*/ 0 h 136"/>
                <a:gd name="T74" fmla="*/ 0 w 147"/>
                <a:gd name="T75" fmla="*/ 0 h 136"/>
                <a:gd name="T76" fmla="*/ 0 w 147"/>
                <a:gd name="T77" fmla="*/ 0 h 136"/>
                <a:gd name="T78" fmla="*/ 0 w 147"/>
                <a:gd name="T79" fmla="*/ 0 h 136"/>
                <a:gd name="T80" fmla="*/ 0 w 147"/>
                <a:gd name="T81" fmla="*/ 0 h 136"/>
                <a:gd name="T82" fmla="*/ 0 w 147"/>
                <a:gd name="T83" fmla="*/ 0 h 136"/>
                <a:gd name="T84" fmla="*/ 0 w 147"/>
                <a:gd name="T85" fmla="*/ 0 h 1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7"/>
                <a:gd name="T130" fmla="*/ 0 h 136"/>
                <a:gd name="T131" fmla="*/ 147 w 147"/>
                <a:gd name="T132" fmla="*/ 136 h 1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7" h="136">
                  <a:moveTo>
                    <a:pt x="54" y="18"/>
                  </a:moveTo>
                  <a:lnTo>
                    <a:pt x="51" y="20"/>
                  </a:lnTo>
                  <a:lnTo>
                    <a:pt x="49" y="23"/>
                  </a:lnTo>
                  <a:lnTo>
                    <a:pt x="45" y="25"/>
                  </a:lnTo>
                  <a:lnTo>
                    <a:pt x="44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8" y="38"/>
                  </a:lnTo>
                  <a:lnTo>
                    <a:pt x="37" y="42"/>
                  </a:lnTo>
                  <a:lnTo>
                    <a:pt x="36" y="44"/>
                  </a:lnTo>
                  <a:lnTo>
                    <a:pt x="35" y="47"/>
                  </a:lnTo>
                  <a:lnTo>
                    <a:pt x="35" y="51"/>
                  </a:lnTo>
                  <a:lnTo>
                    <a:pt x="35" y="55"/>
                  </a:lnTo>
                  <a:lnTo>
                    <a:pt x="35" y="58"/>
                  </a:lnTo>
                  <a:lnTo>
                    <a:pt x="37" y="63"/>
                  </a:lnTo>
                  <a:lnTo>
                    <a:pt x="38" y="66"/>
                  </a:lnTo>
                  <a:lnTo>
                    <a:pt x="40" y="71"/>
                  </a:lnTo>
                  <a:lnTo>
                    <a:pt x="43" y="76"/>
                  </a:lnTo>
                  <a:lnTo>
                    <a:pt x="47" y="80"/>
                  </a:lnTo>
                  <a:lnTo>
                    <a:pt x="50" y="83"/>
                  </a:lnTo>
                  <a:lnTo>
                    <a:pt x="56" y="84"/>
                  </a:lnTo>
                  <a:lnTo>
                    <a:pt x="58" y="85"/>
                  </a:lnTo>
                  <a:lnTo>
                    <a:pt x="61" y="85"/>
                  </a:lnTo>
                  <a:lnTo>
                    <a:pt x="64" y="85"/>
                  </a:lnTo>
                  <a:lnTo>
                    <a:pt x="68" y="87"/>
                  </a:lnTo>
                  <a:lnTo>
                    <a:pt x="70" y="85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80" y="85"/>
                  </a:lnTo>
                  <a:lnTo>
                    <a:pt x="82" y="84"/>
                  </a:lnTo>
                  <a:lnTo>
                    <a:pt x="85" y="83"/>
                  </a:lnTo>
                  <a:lnTo>
                    <a:pt x="88" y="81"/>
                  </a:lnTo>
                  <a:lnTo>
                    <a:pt x="91" y="80"/>
                  </a:lnTo>
                  <a:lnTo>
                    <a:pt x="92" y="76"/>
                  </a:lnTo>
                  <a:lnTo>
                    <a:pt x="93" y="75"/>
                  </a:lnTo>
                  <a:lnTo>
                    <a:pt x="94" y="71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8" y="61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4" y="52"/>
                  </a:lnTo>
                  <a:lnTo>
                    <a:pt x="107" y="50"/>
                  </a:lnTo>
                  <a:lnTo>
                    <a:pt x="112" y="47"/>
                  </a:lnTo>
                  <a:lnTo>
                    <a:pt x="117" y="46"/>
                  </a:lnTo>
                  <a:lnTo>
                    <a:pt x="121" y="45"/>
                  </a:lnTo>
                  <a:lnTo>
                    <a:pt x="126" y="46"/>
                  </a:lnTo>
                  <a:lnTo>
                    <a:pt x="131" y="47"/>
                  </a:lnTo>
                  <a:lnTo>
                    <a:pt x="134" y="50"/>
                  </a:lnTo>
                  <a:lnTo>
                    <a:pt x="138" y="52"/>
                  </a:lnTo>
                  <a:lnTo>
                    <a:pt x="141" y="56"/>
                  </a:lnTo>
                  <a:lnTo>
                    <a:pt x="145" y="61"/>
                  </a:lnTo>
                  <a:lnTo>
                    <a:pt x="146" y="65"/>
                  </a:lnTo>
                  <a:lnTo>
                    <a:pt x="146" y="68"/>
                  </a:lnTo>
                  <a:lnTo>
                    <a:pt x="147" y="71"/>
                  </a:lnTo>
                  <a:lnTo>
                    <a:pt x="147" y="75"/>
                  </a:lnTo>
                  <a:lnTo>
                    <a:pt x="147" y="77"/>
                  </a:lnTo>
                  <a:lnTo>
                    <a:pt x="146" y="83"/>
                  </a:lnTo>
                  <a:lnTo>
                    <a:pt x="144" y="89"/>
                  </a:lnTo>
                  <a:lnTo>
                    <a:pt x="141" y="94"/>
                  </a:lnTo>
                  <a:lnTo>
                    <a:pt x="139" y="99"/>
                  </a:lnTo>
                  <a:lnTo>
                    <a:pt x="137" y="103"/>
                  </a:lnTo>
                  <a:lnTo>
                    <a:pt x="133" y="108"/>
                  </a:lnTo>
                  <a:lnTo>
                    <a:pt x="131" y="112"/>
                  </a:lnTo>
                  <a:lnTo>
                    <a:pt x="127" y="116"/>
                  </a:lnTo>
                  <a:lnTo>
                    <a:pt x="123" y="119"/>
                  </a:lnTo>
                  <a:lnTo>
                    <a:pt x="119" y="122"/>
                  </a:lnTo>
                  <a:lnTo>
                    <a:pt x="114" y="125"/>
                  </a:lnTo>
                  <a:lnTo>
                    <a:pt x="109" y="128"/>
                  </a:lnTo>
                  <a:lnTo>
                    <a:pt x="105" y="131"/>
                  </a:lnTo>
                  <a:lnTo>
                    <a:pt x="100" y="133"/>
                  </a:lnTo>
                  <a:lnTo>
                    <a:pt x="94" y="134"/>
                  </a:lnTo>
                  <a:lnTo>
                    <a:pt x="89" y="135"/>
                  </a:lnTo>
                  <a:lnTo>
                    <a:pt x="86" y="135"/>
                  </a:lnTo>
                  <a:lnTo>
                    <a:pt x="82" y="136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73" y="136"/>
                  </a:lnTo>
                  <a:lnTo>
                    <a:pt x="69" y="136"/>
                  </a:lnTo>
                  <a:lnTo>
                    <a:pt x="66" y="136"/>
                  </a:lnTo>
                  <a:lnTo>
                    <a:pt x="63" y="136"/>
                  </a:lnTo>
                  <a:lnTo>
                    <a:pt x="60" y="135"/>
                  </a:lnTo>
                  <a:lnTo>
                    <a:pt x="56" y="134"/>
                  </a:lnTo>
                  <a:lnTo>
                    <a:pt x="54" y="133"/>
                  </a:lnTo>
                  <a:lnTo>
                    <a:pt x="50" y="133"/>
                  </a:lnTo>
                  <a:lnTo>
                    <a:pt x="44" y="131"/>
                  </a:lnTo>
                  <a:lnTo>
                    <a:pt x="40" y="128"/>
                  </a:lnTo>
                  <a:lnTo>
                    <a:pt x="34" y="125"/>
                  </a:lnTo>
                  <a:lnTo>
                    <a:pt x="29" y="122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08"/>
                  </a:lnTo>
                  <a:lnTo>
                    <a:pt x="12" y="103"/>
                  </a:lnTo>
                  <a:lnTo>
                    <a:pt x="9" y="99"/>
                  </a:lnTo>
                  <a:lnTo>
                    <a:pt x="6" y="93"/>
                  </a:lnTo>
                  <a:lnTo>
                    <a:pt x="5" y="89"/>
                  </a:lnTo>
                  <a:lnTo>
                    <a:pt x="3" y="85"/>
                  </a:lnTo>
                  <a:lnTo>
                    <a:pt x="2" y="83"/>
                  </a:lnTo>
                  <a:lnTo>
                    <a:pt x="2" y="80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2" y="24"/>
                  </a:lnTo>
                  <a:lnTo>
                    <a:pt x="17" y="19"/>
                  </a:lnTo>
                  <a:lnTo>
                    <a:pt x="21" y="14"/>
                  </a:lnTo>
                  <a:lnTo>
                    <a:pt x="25" y="11"/>
                  </a:lnTo>
                  <a:lnTo>
                    <a:pt x="30" y="6"/>
                  </a:lnTo>
                  <a:lnTo>
                    <a:pt x="35" y="4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4" y="2"/>
                  </a:lnTo>
                  <a:lnTo>
                    <a:pt x="56" y="6"/>
                  </a:lnTo>
                  <a:lnTo>
                    <a:pt x="57" y="10"/>
                  </a:lnTo>
                  <a:lnTo>
                    <a:pt x="56" y="13"/>
                  </a:lnTo>
                  <a:lnTo>
                    <a:pt x="5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1798" y="1572"/>
              <a:ext cx="70" cy="109"/>
            </a:xfrm>
            <a:custGeom>
              <a:avLst/>
              <a:gdLst>
                <a:gd name="T0" fmla="*/ 0 w 212"/>
                <a:gd name="T1" fmla="*/ 0 h 326"/>
                <a:gd name="T2" fmla="*/ 0 w 212"/>
                <a:gd name="T3" fmla="*/ 0 h 326"/>
                <a:gd name="T4" fmla="*/ 0 w 212"/>
                <a:gd name="T5" fmla="*/ 0 h 326"/>
                <a:gd name="T6" fmla="*/ 0 w 212"/>
                <a:gd name="T7" fmla="*/ 0 h 326"/>
                <a:gd name="T8" fmla="*/ 0 w 212"/>
                <a:gd name="T9" fmla="*/ 0 h 326"/>
                <a:gd name="T10" fmla="*/ 0 w 212"/>
                <a:gd name="T11" fmla="*/ 0 h 326"/>
                <a:gd name="T12" fmla="*/ 0 w 212"/>
                <a:gd name="T13" fmla="*/ 0 h 326"/>
                <a:gd name="T14" fmla="*/ 0 w 212"/>
                <a:gd name="T15" fmla="*/ 0 h 326"/>
                <a:gd name="T16" fmla="*/ 0 w 212"/>
                <a:gd name="T17" fmla="*/ 0 h 326"/>
                <a:gd name="T18" fmla="*/ 0 w 212"/>
                <a:gd name="T19" fmla="*/ 0 h 326"/>
                <a:gd name="T20" fmla="*/ 0 w 212"/>
                <a:gd name="T21" fmla="*/ 0 h 326"/>
                <a:gd name="T22" fmla="*/ 0 w 212"/>
                <a:gd name="T23" fmla="*/ 0 h 326"/>
                <a:gd name="T24" fmla="*/ 0 w 212"/>
                <a:gd name="T25" fmla="*/ 0 h 326"/>
                <a:gd name="T26" fmla="*/ 0 w 212"/>
                <a:gd name="T27" fmla="*/ 0 h 326"/>
                <a:gd name="T28" fmla="*/ 0 w 212"/>
                <a:gd name="T29" fmla="*/ 0 h 326"/>
                <a:gd name="T30" fmla="*/ 0 w 212"/>
                <a:gd name="T31" fmla="*/ 0 h 326"/>
                <a:gd name="T32" fmla="*/ 0 w 212"/>
                <a:gd name="T33" fmla="*/ 0 h 326"/>
                <a:gd name="T34" fmla="*/ 0 w 212"/>
                <a:gd name="T35" fmla="*/ 0 h 326"/>
                <a:gd name="T36" fmla="*/ 0 w 212"/>
                <a:gd name="T37" fmla="*/ 0 h 326"/>
                <a:gd name="T38" fmla="*/ 0 w 212"/>
                <a:gd name="T39" fmla="*/ 0 h 326"/>
                <a:gd name="T40" fmla="*/ 0 w 212"/>
                <a:gd name="T41" fmla="*/ 0 h 326"/>
                <a:gd name="T42" fmla="*/ 0 w 212"/>
                <a:gd name="T43" fmla="*/ 0 h 326"/>
                <a:gd name="T44" fmla="*/ 0 w 212"/>
                <a:gd name="T45" fmla="*/ 0 h 326"/>
                <a:gd name="T46" fmla="*/ 0 w 212"/>
                <a:gd name="T47" fmla="*/ 0 h 326"/>
                <a:gd name="T48" fmla="*/ 0 w 212"/>
                <a:gd name="T49" fmla="*/ 0 h 326"/>
                <a:gd name="T50" fmla="*/ 0 w 212"/>
                <a:gd name="T51" fmla="*/ 0 h 326"/>
                <a:gd name="T52" fmla="*/ 0 w 212"/>
                <a:gd name="T53" fmla="*/ 0 h 326"/>
                <a:gd name="T54" fmla="*/ 0 w 212"/>
                <a:gd name="T55" fmla="*/ 0 h 326"/>
                <a:gd name="T56" fmla="*/ 0 w 212"/>
                <a:gd name="T57" fmla="*/ 0 h 326"/>
                <a:gd name="T58" fmla="*/ 0 w 212"/>
                <a:gd name="T59" fmla="*/ 0 h 326"/>
                <a:gd name="T60" fmla="*/ 0 w 212"/>
                <a:gd name="T61" fmla="*/ 0 h 326"/>
                <a:gd name="T62" fmla="*/ 0 w 212"/>
                <a:gd name="T63" fmla="*/ 0 h 326"/>
                <a:gd name="T64" fmla="*/ 0 w 212"/>
                <a:gd name="T65" fmla="*/ 0 h 326"/>
                <a:gd name="T66" fmla="*/ 0 w 212"/>
                <a:gd name="T67" fmla="*/ 0 h 326"/>
                <a:gd name="T68" fmla="*/ 0 w 212"/>
                <a:gd name="T69" fmla="*/ 0 h 326"/>
                <a:gd name="T70" fmla="*/ 0 w 212"/>
                <a:gd name="T71" fmla="*/ 0 h 326"/>
                <a:gd name="T72" fmla="*/ 0 w 212"/>
                <a:gd name="T73" fmla="*/ 0 h 326"/>
                <a:gd name="T74" fmla="*/ 0 w 212"/>
                <a:gd name="T75" fmla="*/ 0 h 326"/>
                <a:gd name="T76" fmla="*/ 0 w 212"/>
                <a:gd name="T77" fmla="*/ 0 h 326"/>
                <a:gd name="T78" fmla="*/ 0 w 212"/>
                <a:gd name="T79" fmla="*/ 0 h 326"/>
                <a:gd name="T80" fmla="*/ 0 w 212"/>
                <a:gd name="T81" fmla="*/ 0 h 326"/>
                <a:gd name="T82" fmla="*/ 0 w 212"/>
                <a:gd name="T83" fmla="*/ 0 h 326"/>
                <a:gd name="T84" fmla="*/ 0 w 212"/>
                <a:gd name="T85" fmla="*/ 0 h 326"/>
                <a:gd name="T86" fmla="*/ 0 w 212"/>
                <a:gd name="T87" fmla="*/ 0 h 326"/>
                <a:gd name="T88" fmla="*/ 0 w 212"/>
                <a:gd name="T89" fmla="*/ 0 h 326"/>
                <a:gd name="T90" fmla="*/ 0 w 212"/>
                <a:gd name="T91" fmla="*/ 0 h 326"/>
                <a:gd name="T92" fmla="*/ 0 w 212"/>
                <a:gd name="T93" fmla="*/ 0 h 326"/>
                <a:gd name="T94" fmla="*/ 0 w 212"/>
                <a:gd name="T95" fmla="*/ 0 h 326"/>
                <a:gd name="T96" fmla="*/ 0 w 212"/>
                <a:gd name="T97" fmla="*/ 0 h 326"/>
                <a:gd name="T98" fmla="*/ 0 w 212"/>
                <a:gd name="T99" fmla="*/ 0 h 326"/>
                <a:gd name="T100" fmla="*/ 0 w 212"/>
                <a:gd name="T101" fmla="*/ 0 h 326"/>
                <a:gd name="T102" fmla="*/ 0 w 212"/>
                <a:gd name="T103" fmla="*/ 0 h 3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326"/>
                <a:gd name="T158" fmla="*/ 212 w 212"/>
                <a:gd name="T159" fmla="*/ 326 h 3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326">
                  <a:moveTo>
                    <a:pt x="25" y="8"/>
                  </a:moveTo>
                  <a:lnTo>
                    <a:pt x="27" y="14"/>
                  </a:lnTo>
                  <a:lnTo>
                    <a:pt x="28" y="19"/>
                  </a:lnTo>
                  <a:lnTo>
                    <a:pt x="31" y="25"/>
                  </a:lnTo>
                  <a:lnTo>
                    <a:pt x="33" y="30"/>
                  </a:lnTo>
                  <a:lnTo>
                    <a:pt x="36" y="34"/>
                  </a:lnTo>
                  <a:lnTo>
                    <a:pt x="38" y="40"/>
                  </a:lnTo>
                  <a:lnTo>
                    <a:pt x="39" y="45"/>
                  </a:lnTo>
                  <a:lnTo>
                    <a:pt x="43" y="50"/>
                  </a:lnTo>
                  <a:lnTo>
                    <a:pt x="44" y="55"/>
                  </a:lnTo>
                  <a:lnTo>
                    <a:pt x="46" y="59"/>
                  </a:lnTo>
                  <a:lnTo>
                    <a:pt x="47" y="64"/>
                  </a:lnTo>
                  <a:lnTo>
                    <a:pt x="51" y="69"/>
                  </a:lnTo>
                  <a:lnTo>
                    <a:pt x="52" y="74"/>
                  </a:lnTo>
                  <a:lnTo>
                    <a:pt x="55" y="78"/>
                  </a:lnTo>
                  <a:lnTo>
                    <a:pt x="57" y="83"/>
                  </a:lnTo>
                  <a:lnTo>
                    <a:pt x="59" y="88"/>
                  </a:lnTo>
                  <a:lnTo>
                    <a:pt x="62" y="91"/>
                  </a:lnTo>
                  <a:lnTo>
                    <a:pt x="64" y="96"/>
                  </a:lnTo>
                  <a:lnTo>
                    <a:pt x="66" y="100"/>
                  </a:lnTo>
                  <a:lnTo>
                    <a:pt x="69" y="104"/>
                  </a:lnTo>
                  <a:lnTo>
                    <a:pt x="70" y="108"/>
                  </a:lnTo>
                  <a:lnTo>
                    <a:pt x="72" y="113"/>
                  </a:lnTo>
                  <a:lnTo>
                    <a:pt x="75" y="116"/>
                  </a:lnTo>
                  <a:lnTo>
                    <a:pt x="77" y="121"/>
                  </a:lnTo>
                  <a:lnTo>
                    <a:pt x="79" y="125"/>
                  </a:lnTo>
                  <a:lnTo>
                    <a:pt x="82" y="129"/>
                  </a:lnTo>
                  <a:lnTo>
                    <a:pt x="84" y="133"/>
                  </a:lnTo>
                  <a:lnTo>
                    <a:pt x="87" y="136"/>
                  </a:lnTo>
                  <a:lnTo>
                    <a:pt x="89" y="140"/>
                  </a:lnTo>
                  <a:lnTo>
                    <a:pt x="92" y="145"/>
                  </a:lnTo>
                  <a:lnTo>
                    <a:pt x="95" y="148"/>
                  </a:lnTo>
                  <a:lnTo>
                    <a:pt x="97" y="153"/>
                  </a:lnTo>
                  <a:lnTo>
                    <a:pt x="100" y="155"/>
                  </a:lnTo>
                  <a:lnTo>
                    <a:pt x="102" y="159"/>
                  </a:lnTo>
                  <a:lnTo>
                    <a:pt x="104" y="164"/>
                  </a:lnTo>
                  <a:lnTo>
                    <a:pt x="108" y="167"/>
                  </a:lnTo>
                  <a:lnTo>
                    <a:pt x="110" y="171"/>
                  </a:lnTo>
                  <a:lnTo>
                    <a:pt x="113" y="174"/>
                  </a:lnTo>
                  <a:lnTo>
                    <a:pt x="115" y="178"/>
                  </a:lnTo>
                  <a:lnTo>
                    <a:pt x="119" y="183"/>
                  </a:lnTo>
                  <a:lnTo>
                    <a:pt x="121" y="185"/>
                  </a:lnTo>
                  <a:lnTo>
                    <a:pt x="124" y="190"/>
                  </a:lnTo>
                  <a:lnTo>
                    <a:pt x="127" y="192"/>
                  </a:lnTo>
                  <a:lnTo>
                    <a:pt x="130" y="197"/>
                  </a:lnTo>
                  <a:lnTo>
                    <a:pt x="134" y="201"/>
                  </a:lnTo>
                  <a:lnTo>
                    <a:pt x="136" y="204"/>
                  </a:lnTo>
                  <a:lnTo>
                    <a:pt x="140" y="208"/>
                  </a:lnTo>
                  <a:lnTo>
                    <a:pt x="143" y="212"/>
                  </a:lnTo>
                  <a:lnTo>
                    <a:pt x="147" y="216"/>
                  </a:lnTo>
                  <a:lnTo>
                    <a:pt x="149" y="220"/>
                  </a:lnTo>
                  <a:lnTo>
                    <a:pt x="153" y="223"/>
                  </a:lnTo>
                  <a:lnTo>
                    <a:pt x="156" y="228"/>
                  </a:lnTo>
                  <a:lnTo>
                    <a:pt x="160" y="231"/>
                  </a:lnTo>
                  <a:lnTo>
                    <a:pt x="164" y="236"/>
                  </a:lnTo>
                  <a:lnTo>
                    <a:pt x="167" y="240"/>
                  </a:lnTo>
                  <a:lnTo>
                    <a:pt x="172" y="243"/>
                  </a:lnTo>
                  <a:lnTo>
                    <a:pt x="174" y="247"/>
                  </a:lnTo>
                  <a:lnTo>
                    <a:pt x="179" y="252"/>
                  </a:lnTo>
                  <a:lnTo>
                    <a:pt x="183" y="255"/>
                  </a:lnTo>
                  <a:lnTo>
                    <a:pt x="186" y="260"/>
                  </a:lnTo>
                  <a:lnTo>
                    <a:pt x="191" y="263"/>
                  </a:lnTo>
                  <a:lnTo>
                    <a:pt x="194" y="268"/>
                  </a:lnTo>
                  <a:lnTo>
                    <a:pt x="199" y="272"/>
                  </a:lnTo>
                  <a:lnTo>
                    <a:pt x="204" y="276"/>
                  </a:lnTo>
                  <a:lnTo>
                    <a:pt x="207" y="281"/>
                  </a:lnTo>
                  <a:lnTo>
                    <a:pt x="211" y="287"/>
                  </a:lnTo>
                  <a:lnTo>
                    <a:pt x="211" y="293"/>
                  </a:lnTo>
                  <a:lnTo>
                    <a:pt x="212" y="299"/>
                  </a:lnTo>
                  <a:lnTo>
                    <a:pt x="211" y="304"/>
                  </a:lnTo>
                  <a:lnTo>
                    <a:pt x="209" y="308"/>
                  </a:lnTo>
                  <a:lnTo>
                    <a:pt x="206" y="313"/>
                  </a:lnTo>
                  <a:lnTo>
                    <a:pt x="203" y="318"/>
                  </a:lnTo>
                  <a:lnTo>
                    <a:pt x="198" y="320"/>
                  </a:lnTo>
                  <a:lnTo>
                    <a:pt x="194" y="324"/>
                  </a:lnTo>
                  <a:lnTo>
                    <a:pt x="189" y="325"/>
                  </a:lnTo>
                  <a:lnTo>
                    <a:pt x="184" y="326"/>
                  </a:lnTo>
                  <a:lnTo>
                    <a:pt x="178" y="325"/>
                  </a:lnTo>
                  <a:lnTo>
                    <a:pt x="173" y="324"/>
                  </a:lnTo>
                  <a:lnTo>
                    <a:pt x="167" y="322"/>
                  </a:lnTo>
                  <a:lnTo>
                    <a:pt x="162" y="318"/>
                  </a:lnTo>
                  <a:lnTo>
                    <a:pt x="158" y="313"/>
                  </a:lnTo>
                  <a:lnTo>
                    <a:pt x="153" y="308"/>
                  </a:lnTo>
                  <a:lnTo>
                    <a:pt x="148" y="304"/>
                  </a:lnTo>
                  <a:lnTo>
                    <a:pt x="145" y="299"/>
                  </a:lnTo>
                  <a:lnTo>
                    <a:pt x="140" y="294"/>
                  </a:lnTo>
                  <a:lnTo>
                    <a:pt x="136" y="291"/>
                  </a:lnTo>
                  <a:lnTo>
                    <a:pt x="133" y="286"/>
                  </a:lnTo>
                  <a:lnTo>
                    <a:pt x="129" y="281"/>
                  </a:lnTo>
                  <a:lnTo>
                    <a:pt x="124" y="276"/>
                  </a:lnTo>
                  <a:lnTo>
                    <a:pt x="121" y="273"/>
                  </a:lnTo>
                  <a:lnTo>
                    <a:pt x="119" y="268"/>
                  </a:lnTo>
                  <a:lnTo>
                    <a:pt x="115" y="265"/>
                  </a:lnTo>
                  <a:lnTo>
                    <a:pt x="111" y="260"/>
                  </a:lnTo>
                  <a:lnTo>
                    <a:pt x="109" y="256"/>
                  </a:lnTo>
                  <a:lnTo>
                    <a:pt x="106" y="252"/>
                  </a:lnTo>
                  <a:lnTo>
                    <a:pt x="103" y="248"/>
                  </a:lnTo>
                  <a:lnTo>
                    <a:pt x="100" y="243"/>
                  </a:lnTo>
                  <a:lnTo>
                    <a:pt x="96" y="239"/>
                  </a:lnTo>
                  <a:lnTo>
                    <a:pt x="94" y="235"/>
                  </a:lnTo>
                  <a:lnTo>
                    <a:pt x="91" y="230"/>
                  </a:lnTo>
                  <a:lnTo>
                    <a:pt x="89" y="225"/>
                  </a:lnTo>
                  <a:lnTo>
                    <a:pt x="87" y="222"/>
                  </a:lnTo>
                  <a:lnTo>
                    <a:pt x="84" y="217"/>
                  </a:lnTo>
                  <a:lnTo>
                    <a:pt x="82" y="214"/>
                  </a:lnTo>
                  <a:lnTo>
                    <a:pt x="79" y="209"/>
                  </a:lnTo>
                  <a:lnTo>
                    <a:pt x="77" y="204"/>
                  </a:lnTo>
                  <a:lnTo>
                    <a:pt x="75" y="201"/>
                  </a:lnTo>
                  <a:lnTo>
                    <a:pt x="72" y="196"/>
                  </a:lnTo>
                  <a:lnTo>
                    <a:pt x="70" y="191"/>
                  </a:lnTo>
                  <a:lnTo>
                    <a:pt x="68" y="187"/>
                  </a:lnTo>
                  <a:lnTo>
                    <a:pt x="66" y="183"/>
                  </a:lnTo>
                  <a:lnTo>
                    <a:pt x="64" y="179"/>
                  </a:lnTo>
                  <a:lnTo>
                    <a:pt x="62" y="174"/>
                  </a:lnTo>
                  <a:lnTo>
                    <a:pt x="59" y="170"/>
                  </a:lnTo>
                  <a:lnTo>
                    <a:pt x="57" y="165"/>
                  </a:lnTo>
                  <a:lnTo>
                    <a:pt x="56" y="160"/>
                  </a:lnTo>
                  <a:lnTo>
                    <a:pt x="53" y="155"/>
                  </a:lnTo>
                  <a:lnTo>
                    <a:pt x="51" y="152"/>
                  </a:lnTo>
                  <a:lnTo>
                    <a:pt x="50" y="147"/>
                  </a:lnTo>
                  <a:lnTo>
                    <a:pt x="49" y="142"/>
                  </a:lnTo>
                  <a:lnTo>
                    <a:pt x="46" y="138"/>
                  </a:lnTo>
                  <a:lnTo>
                    <a:pt x="45" y="133"/>
                  </a:lnTo>
                  <a:lnTo>
                    <a:pt x="43" y="128"/>
                  </a:lnTo>
                  <a:lnTo>
                    <a:pt x="41" y="123"/>
                  </a:lnTo>
                  <a:lnTo>
                    <a:pt x="39" y="119"/>
                  </a:lnTo>
                  <a:lnTo>
                    <a:pt x="38" y="114"/>
                  </a:lnTo>
                  <a:lnTo>
                    <a:pt x="36" y="109"/>
                  </a:lnTo>
                  <a:lnTo>
                    <a:pt x="34" y="104"/>
                  </a:lnTo>
                  <a:lnTo>
                    <a:pt x="32" y="99"/>
                  </a:lnTo>
                  <a:lnTo>
                    <a:pt x="30" y="94"/>
                  </a:lnTo>
                  <a:lnTo>
                    <a:pt x="27" y="88"/>
                  </a:lnTo>
                  <a:lnTo>
                    <a:pt x="26" y="83"/>
                  </a:lnTo>
                  <a:lnTo>
                    <a:pt x="24" y="78"/>
                  </a:lnTo>
                  <a:lnTo>
                    <a:pt x="23" y="72"/>
                  </a:lnTo>
                  <a:lnTo>
                    <a:pt x="20" y="68"/>
                  </a:lnTo>
                  <a:lnTo>
                    <a:pt x="19" y="62"/>
                  </a:lnTo>
                  <a:lnTo>
                    <a:pt x="17" y="56"/>
                  </a:lnTo>
                  <a:lnTo>
                    <a:pt x="14" y="51"/>
                  </a:lnTo>
                  <a:lnTo>
                    <a:pt x="12" y="45"/>
                  </a:lnTo>
                  <a:lnTo>
                    <a:pt x="11" y="40"/>
                  </a:lnTo>
                  <a:lnTo>
                    <a:pt x="8" y="34"/>
                  </a:lnTo>
                  <a:lnTo>
                    <a:pt x="6" y="29"/>
                  </a:lnTo>
                  <a:lnTo>
                    <a:pt x="4" y="23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7"/>
                  </a:lnTo>
                  <a:lnTo>
                    <a:pt x="5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</p:grpSp>
      <p:grpSp>
        <p:nvGrpSpPr>
          <p:cNvPr id="161" name="Group 120"/>
          <p:cNvGrpSpPr>
            <a:grpSpLocks/>
          </p:cNvGrpSpPr>
          <p:nvPr/>
        </p:nvGrpSpPr>
        <p:grpSpPr bwMode="auto">
          <a:xfrm>
            <a:off x="5154010" y="2817675"/>
            <a:ext cx="475089" cy="508242"/>
            <a:chOff x="1440" y="1213"/>
            <a:chExt cx="528" cy="516"/>
          </a:xfrm>
        </p:grpSpPr>
        <p:sp>
          <p:nvSpPr>
            <p:cNvPr id="162" name="AutoShape 85"/>
            <p:cNvSpPr>
              <a:spLocks noChangeAspect="1" noChangeArrowheads="1" noTextEdit="1"/>
            </p:cNvSpPr>
            <p:nvPr/>
          </p:nvSpPr>
          <p:spPr bwMode="auto">
            <a:xfrm>
              <a:off x="1440" y="1213"/>
              <a:ext cx="528" cy="5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1448" y="1221"/>
              <a:ext cx="354" cy="393"/>
            </a:xfrm>
            <a:custGeom>
              <a:avLst/>
              <a:gdLst>
                <a:gd name="T0" fmla="*/ 0 w 1061"/>
                <a:gd name="T1" fmla="*/ 0 h 1178"/>
                <a:gd name="T2" fmla="*/ 0 w 1061"/>
                <a:gd name="T3" fmla="*/ 0 h 1178"/>
                <a:gd name="T4" fmla="*/ 0 w 1061"/>
                <a:gd name="T5" fmla="*/ 0 h 1178"/>
                <a:gd name="T6" fmla="*/ 0 w 1061"/>
                <a:gd name="T7" fmla="*/ 0 h 1178"/>
                <a:gd name="T8" fmla="*/ 0 w 1061"/>
                <a:gd name="T9" fmla="*/ 0 h 1178"/>
                <a:gd name="T10" fmla="*/ 0 w 1061"/>
                <a:gd name="T11" fmla="*/ 0 h 1178"/>
                <a:gd name="T12" fmla="*/ 0 w 1061"/>
                <a:gd name="T13" fmla="*/ 0 h 1178"/>
                <a:gd name="T14" fmla="*/ 0 w 1061"/>
                <a:gd name="T15" fmla="*/ 0 h 1178"/>
                <a:gd name="T16" fmla="*/ 0 w 1061"/>
                <a:gd name="T17" fmla="*/ 0 h 1178"/>
                <a:gd name="T18" fmla="*/ 0 w 1061"/>
                <a:gd name="T19" fmla="*/ 0 h 1178"/>
                <a:gd name="T20" fmla="*/ 0 w 1061"/>
                <a:gd name="T21" fmla="*/ 0 h 1178"/>
                <a:gd name="T22" fmla="*/ 0 w 1061"/>
                <a:gd name="T23" fmla="*/ 0 h 1178"/>
                <a:gd name="T24" fmla="*/ 0 w 1061"/>
                <a:gd name="T25" fmla="*/ 0 h 1178"/>
                <a:gd name="T26" fmla="*/ 0 w 1061"/>
                <a:gd name="T27" fmla="*/ 0 h 1178"/>
                <a:gd name="T28" fmla="*/ 0 w 1061"/>
                <a:gd name="T29" fmla="*/ 0 h 1178"/>
                <a:gd name="T30" fmla="*/ 0 w 1061"/>
                <a:gd name="T31" fmla="*/ 0 h 1178"/>
                <a:gd name="T32" fmla="*/ 0 w 1061"/>
                <a:gd name="T33" fmla="*/ 0 h 1178"/>
                <a:gd name="T34" fmla="*/ 0 w 1061"/>
                <a:gd name="T35" fmla="*/ 0 h 1178"/>
                <a:gd name="T36" fmla="*/ 0 w 1061"/>
                <a:gd name="T37" fmla="*/ 0 h 1178"/>
                <a:gd name="T38" fmla="*/ 0 w 1061"/>
                <a:gd name="T39" fmla="*/ 0 h 1178"/>
                <a:gd name="T40" fmla="*/ 0 w 1061"/>
                <a:gd name="T41" fmla="*/ 0 h 1178"/>
                <a:gd name="T42" fmla="*/ 0 w 1061"/>
                <a:gd name="T43" fmla="*/ 0 h 1178"/>
                <a:gd name="T44" fmla="*/ 0 w 1061"/>
                <a:gd name="T45" fmla="*/ 0 h 1178"/>
                <a:gd name="T46" fmla="*/ 0 w 1061"/>
                <a:gd name="T47" fmla="*/ 0 h 1178"/>
                <a:gd name="T48" fmla="*/ 0 w 1061"/>
                <a:gd name="T49" fmla="*/ 0 h 1178"/>
                <a:gd name="T50" fmla="*/ 0 w 1061"/>
                <a:gd name="T51" fmla="*/ 0 h 1178"/>
                <a:gd name="T52" fmla="*/ 0 w 1061"/>
                <a:gd name="T53" fmla="*/ 0 h 1178"/>
                <a:gd name="T54" fmla="*/ 0 w 1061"/>
                <a:gd name="T55" fmla="*/ 0 h 1178"/>
                <a:gd name="T56" fmla="*/ 0 w 1061"/>
                <a:gd name="T57" fmla="*/ 0 h 1178"/>
                <a:gd name="T58" fmla="*/ 0 w 1061"/>
                <a:gd name="T59" fmla="*/ 0 h 1178"/>
                <a:gd name="T60" fmla="*/ 0 w 1061"/>
                <a:gd name="T61" fmla="*/ 0 h 1178"/>
                <a:gd name="T62" fmla="*/ 0 w 1061"/>
                <a:gd name="T63" fmla="*/ 0 h 1178"/>
                <a:gd name="T64" fmla="*/ 0 w 1061"/>
                <a:gd name="T65" fmla="*/ 0 h 1178"/>
                <a:gd name="T66" fmla="*/ 0 w 1061"/>
                <a:gd name="T67" fmla="*/ 0 h 1178"/>
                <a:gd name="T68" fmla="*/ 0 w 1061"/>
                <a:gd name="T69" fmla="*/ 0 h 1178"/>
                <a:gd name="T70" fmla="*/ 0 w 1061"/>
                <a:gd name="T71" fmla="*/ 0 h 1178"/>
                <a:gd name="T72" fmla="*/ 0 w 1061"/>
                <a:gd name="T73" fmla="*/ 0 h 1178"/>
                <a:gd name="T74" fmla="*/ 0 w 1061"/>
                <a:gd name="T75" fmla="*/ 0 h 1178"/>
                <a:gd name="T76" fmla="*/ 0 w 1061"/>
                <a:gd name="T77" fmla="*/ 0 h 1178"/>
                <a:gd name="T78" fmla="*/ 0 w 1061"/>
                <a:gd name="T79" fmla="*/ 0 h 1178"/>
                <a:gd name="T80" fmla="*/ 0 w 1061"/>
                <a:gd name="T81" fmla="*/ 0 h 1178"/>
                <a:gd name="T82" fmla="*/ 0 w 1061"/>
                <a:gd name="T83" fmla="*/ 0 h 1178"/>
                <a:gd name="T84" fmla="*/ 0 w 1061"/>
                <a:gd name="T85" fmla="*/ 0 h 1178"/>
                <a:gd name="T86" fmla="*/ 0 w 1061"/>
                <a:gd name="T87" fmla="*/ 0 h 1178"/>
                <a:gd name="T88" fmla="*/ 0 w 1061"/>
                <a:gd name="T89" fmla="*/ 0 h 1178"/>
                <a:gd name="T90" fmla="*/ 0 w 1061"/>
                <a:gd name="T91" fmla="*/ 0 h 1178"/>
                <a:gd name="T92" fmla="*/ 0 w 1061"/>
                <a:gd name="T93" fmla="*/ 0 h 1178"/>
                <a:gd name="T94" fmla="*/ 0 w 1061"/>
                <a:gd name="T95" fmla="*/ 0 h 1178"/>
                <a:gd name="T96" fmla="*/ 0 w 1061"/>
                <a:gd name="T97" fmla="*/ 0 h 1178"/>
                <a:gd name="T98" fmla="*/ 0 w 1061"/>
                <a:gd name="T99" fmla="*/ 0 h 1178"/>
                <a:gd name="T100" fmla="*/ 0 w 1061"/>
                <a:gd name="T101" fmla="*/ 0 h 117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61"/>
                <a:gd name="T154" fmla="*/ 0 h 1178"/>
                <a:gd name="T155" fmla="*/ 1061 w 1061"/>
                <a:gd name="T156" fmla="*/ 1178 h 117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61" h="1178">
                  <a:moveTo>
                    <a:pt x="521" y="1165"/>
                  </a:moveTo>
                  <a:lnTo>
                    <a:pt x="519" y="1165"/>
                  </a:lnTo>
                  <a:lnTo>
                    <a:pt x="515" y="1165"/>
                  </a:lnTo>
                  <a:lnTo>
                    <a:pt x="513" y="1165"/>
                  </a:lnTo>
                  <a:lnTo>
                    <a:pt x="511" y="1165"/>
                  </a:lnTo>
                  <a:lnTo>
                    <a:pt x="506" y="1165"/>
                  </a:lnTo>
                  <a:lnTo>
                    <a:pt x="504" y="1166"/>
                  </a:lnTo>
                  <a:lnTo>
                    <a:pt x="499" y="1166"/>
                  </a:lnTo>
                  <a:lnTo>
                    <a:pt x="494" y="1166"/>
                  </a:lnTo>
                  <a:lnTo>
                    <a:pt x="488" y="1167"/>
                  </a:lnTo>
                  <a:lnTo>
                    <a:pt x="483" y="1167"/>
                  </a:lnTo>
                  <a:lnTo>
                    <a:pt x="476" y="1167"/>
                  </a:lnTo>
                  <a:lnTo>
                    <a:pt x="470" y="1167"/>
                  </a:lnTo>
                  <a:lnTo>
                    <a:pt x="463" y="1168"/>
                  </a:lnTo>
                  <a:lnTo>
                    <a:pt x="457" y="1169"/>
                  </a:lnTo>
                  <a:lnTo>
                    <a:pt x="449" y="1169"/>
                  </a:lnTo>
                  <a:lnTo>
                    <a:pt x="442" y="1169"/>
                  </a:lnTo>
                  <a:lnTo>
                    <a:pt x="434" y="1171"/>
                  </a:lnTo>
                  <a:lnTo>
                    <a:pt x="425" y="1171"/>
                  </a:lnTo>
                  <a:lnTo>
                    <a:pt x="417" y="1171"/>
                  </a:lnTo>
                  <a:lnTo>
                    <a:pt x="409" y="1172"/>
                  </a:lnTo>
                  <a:lnTo>
                    <a:pt x="399" y="1172"/>
                  </a:lnTo>
                  <a:lnTo>
                    <a:pt x="391" y="1173"/>
                  </a:lnTo>
                  <a:lnTo>
                    <a:pt x="381" y="1173"/>
                  </a:lnTo>
                  <a:lnTo>
                    <a:pt x="372" y="1173"/>
                  </a:lnTo>
                  <a:lnTo>
                    <a:pt x="363" y="1174"/>
                  </a:lnTo>
                  <a:lnTo>
                    <a:pt x="353" y="1174"/>
                  </a:lnTo>
                  <a:lnTo>
                    <a:pt x="342" y="1175"/>
                  </a:lnTo>
                  <a:lnTo>
                    <a:pt x="333" y="1175"/>
                  </a:lnTo>
                  <a:lnTo>
                    <a:pt x="322" y="1176"/>
                  </a:lnTo>
                  <a:lnTo>
                    <a:pt x="313" y="1176"/>
                  </a:lnTo>
                  <a:lnTo>
                    <a:pt x="303" y="1176"/>
                  </a:lnTo>
                  <a:lnTo>
                    <a:pt x="293" y="1176"/>
                  </a:lnTo>
                  <a:lnTo>
                    <a:pt x="282" y="1176"/>
                  </a:lnTo>
                  <a:lnTo>
                    <a:pt x="272" y="1178"/>
                  </a:lnTo>
                  <a:lnTo>
                    <a:pt x="262" y="1178"/>
                  </a:lnTo>
                  <a:lnTo>
                    <a:pt x="251" y="1178"/>
                  </a:lnTo>
                  <a:lnTo>
                    <a:pt x="242" y="1178"/>
                  </a:lnTo>
                  <a:lnTo>
                    <a:pt x="232" y="1178"/>
                  </a:lnTo>
                  <a:lnTo>
                    <a:pt x="221" y="1178"/>
                  </a:lnTo>
                  <a:lnTo>
                    <a:pt x="211" y="1178"/>
                  </a:lnTo>
                  <a:lnTo>
                    <a:pt x="201" y="1176"/>
                  </a:lnTo>
                  <a:lnTo>
                    <a:pt x="192" y="1176"/>
                  </a:lnTo>
                  <a:lnTo>
                    <a:pt x="182" y="1176"/>
                  </a:lnTo>
                  <a:lnTo>
                    <a:pt x="173" y="1176"/>
                  </a:lnTo>
                  <a:lnTo>
                    <a:pt x="165" y="1175"/>
                  </a:lnTo>
                  <a:lnTo>
                    <a:pt x="156" y="1175"/>
                  </a:lnTo>
                  <a:lnTo>
                    <a:pt x="147" y="1174"/>
                  </a:lnTo>
                  <a:lnTo>
                    <a:pt x="138" y="1174"/>
                  </a:lnTo>
                  <a:lnTo>
                    <a:pt x="130" y="1173"/>
                  </a:lnTo>
                  <a:lnTo>
                    <a:pt x="122" y="1172"/>
                  </a:lnTo>
                  <a:lnTo>
                    <a:pt x="115" y="1171"/>
                  </a:lnTo>
                  <a:lnTo>
                    <a:pt x="106" y="1171"/>
                  </a:lnTo>
                  <a:lnTo>
                    <a:pt x="99" y="1168"/>
                  </a:lnTo>
                  <a:lnTo>
                    <a:pt x="93" y="1168"/>
                  </a:lnTo>
                  <a:lnTo>
                    <a:pt x="86" y="1167"/>
                  </a:lnTo>
                  <a:lnTo>
                    <a:pt x="80" y="1165"/>
                  </a:lnTo>
                  <a:lnTo>
                    <a:pt x="76" y="1163"/>
                  </a:lnTo>
                  <a:lnTo>
                    <a:pt x="71" y="1162"/>
                  </a:lnTo>
                  <a:lnTo>
                    <a:pt x="65" y="1160"/>
                  </a:lnTo>
                  <a:lnTo>
                    <a:pt x="61" y="1159"/>
                  </a:lnTo>
                  <a:lnTo>
                    <a:pt x="57" y="1157"/>
                  </a:lnTo>
                  <a:lnTo>
                    <a:pt x="54" y="1155"/>
                  </a:lnTo>
                  <a:lnTo>
                    <a:pt x="51" y="1153"/>
                  </a:lnTo>
                  <a:lnTo>
                    <a:pt x="47" y="1149"/>
                  </a:lnTo>
                  <a:lnTo>
                    <a:pt x="44" y="1146"/>
                  </a:lnTo>
                  <a:lnTo>
                    <a:pt x="41" y="1142"/>
                  </a:lnTo>
                  <a:lnTo>
                    <a:pt x="38" y="1138"/>
                  </a:lnTo>
                  <a:lnTo>
                    <a:pt x="34" y="1134"/>
                  </a:lnTo>
                  <a:lnTo>
                    <a:pt x="32" y="1129"/>
                  </a:lnTo>
                  <a:lnTo>
                    <a:pt x="29" y="1124"/>
                  </a:lnTo>
                  <a:lnTo>
                    <a:pt x="26" y="1118"/>
                  </a:lnTo>
                  <a:lnTo>
                    <a:pt x="23" y="1112"/>
                  </a:lnTo>
                  <a:lnTo>
                    <a:pt x="21" y="1105"/>
                  </a:lnTo>
                  <a:lnTo>
                    <a:pt x="19" y="1099"/>
                  </a:lnTo>
                  <a:lnTo>
                    <a:pt x="16" y="1092"/>
                  </a:lnTo>
                  <a:lnTo>
                    <a:pt x="14" y="1085"/>
                  </a:lnTo>
                  <a:lnTo>
                    <a:pt x="13" y="1077"/>
                  </a:lnTo>
                  <a:lnTo>
                    <a:pt x="12" y="1070"/>
                  </a:lnTo>
                  <a:lnTo>
                    <a:pt x="9" y="1060"/>
                  </a:lnTo>
                  <a:lnTo>
                    <a:pt x="8" y="1052"/>
                  </a:lnTo>
                  <a:lnTo>
                    <a:pt x="6" y="1042"/>
                  </a:lnTo>
                  <a:lnTo>
                    <a:pt x="4" y="1034"/>
                  </a:lnTo>
                  <a:lnTo>
                    <a:pt x="3" y="1023"/>
                  </a:lnTo>
                  <a:lnTo>
                    <a:pt x="2" y="1014"/>
                  </a:lnTo>
                  <a:lnTo>
                    <a:pt x="1" y="1004"/>
                  </a:lnTo>
                  <a:lnTo>
                    <a:pt x="1" y="994"/>
                  </a:lnTo>
                  <a:lnTo>
                    <a:pt x="0" y="983"/>
                  </a:lnTo>
                  <a:lnTo>
                    <a:pt x="0" y="971"/>
                  </a:lnTo>
                  <a:lnTo>
                    <a:pt x="0" y="961"/>
                  </a:lnTo>
                  <a:lnTo>
                    <a:pt x="0" y="950"/>
                  </a:lnTo>
                  <a:lnTo>
                    <a:pt x="0" y="937"/>
                  </a:lnTo>
                  <a:lnTo>
                    <a:pt x="0" y="926"/>
                  </a:lnTo>
                  <a:lnTo>
                    <a:pt x="0" y="913"/>
                  </a:lnTo>
                  <a:lnTo>
                    <a:pt x="1" y="902"/>
                  </a:lnTo>
                  <a:lnTo>
                    <a:pt x="1" y="888"/>
                  </a:lnTo>
                  <a:lnTo>
                    <a:pt x="2" y="876"/>
                  </a:lnTo>
                  <a:lnTo>
                    <a:pt x="3" y="863"/>
                  </a:lnTo>
                  <a:lnTo>
                    <a:pt x="4" y="850"/>
                  </a:lnTo>
                  <a:lnTo>
                    <a:pt x="7" y="836"/>
                  </a:lnTo>
                  <a:lnTo>
                    <a:pt x="8" y="823"/>
                  </a:lnTo>
                  <a:lnTo>
                    <a:pt x="10" y="810"/>
                  </a:lnTo>
                  <a:lnTo>
                    <a:pt x="13" y="796"/>
                  </a:lnTo>
                  <a:lnTo>
                    <a:pt x="15" y="781"/>
                  </a:lnTo>
                  <a:lnTo>
                    <a:pt x="17" y="767"/>
                  </a:lnTo>
                  <a:lnTo>
                    <a:pt x="21" y="753"/>
                  </a:lnTo>
                  <a:lnTo>
                    <a:pt x="23" y="739"/>
                  </a:lnTo>
                  <a:lnTo>
                    <a:pt x="27" y="724"/>
                  </a:lnTo>
                  <a:lnTo>
                    <a:pt x="31" y="710"/>
                  </a:lnTo>
                  <a:lnTo>
                    <a:pt x="34" y="695"/>
                  </a:lnTo>
                  <a:lnTo>
                    <a:pt x="39" y="681"/>
                  </a:lnTo>
                  <a:lnTo>
                    <a:pt x="42" y="665"/>
                  </a:lnTo>
                  <a:lnTo>
                    <a:pt x="47" y="651"/>
                  </a:lnTo>
                  <a:lnTo>
                    <a:pt x="52" y="636"/>
                  </a:lnTo>
                  <a:lnTo>
                    <a:pt x="57" y="620"/>
                  </a:lnTo>
                  <a:lnTo>
                    <a:pt x="61" y="605"/>
                  </a:lnTo>
                  <a:lnTo>
                    <a:pt x="67" y="590"/>
                  </a:lnTo>
                  <a:lnTo>
                    <a:pt x="74" y="575"/>
                  </a:lnTo>
                  <a:lnTo>
                    <a:pt x="80" y="561"/>
                  </a:lnTo>
                  <a:lnTo>
                    <a:pt x="86" y="544"/>
                  </a:lnTo>
                  <a:lnTo>
                    <a:pt x="93" y="530"/>
                  </a:lnTo>
                  <a:lnTo>
                    <a:pt x="99" y="513"/>
                  </a:lnTo>
                  <a:lnTo>
                    <a:pt x="108" y="499"/>
                  </a:lnTo>
                  <a:lnTo>
                    <a:pt x="115" y="484"/>
                  </a:lnTo>
                  <a:lnTo>
                    <a:pt x="123" y="468"/>
                  </a:lnTo>
                  <a:lnTo>
                    <a:pt x="131" y="453"/>
                  </a:lnTo>
                  <a:lnTo>
                    <a:pt x="141" y="439"/>
                  </a:lnTo>
                  <a:lnTo>
                    <a:pt x="148" y="422"/>
                  </a:lnTo>
                  <a:lnTo>
                    <a:pt x="157" y="408"/>
                  </a:lnTo>
                  <a:lnTo>
                    <a:pt x="167" y="392"/>
                  </a:lnTo>
                  <a:lnTo>
                    <a:pt x="176" y="378"/>
                  </a:lnTo>
                  <a:lnTo>
                    <a:pt x="186" y="364"/>
                  </a:lnTo>
                  <a:lnTo>
                    <a:pt x="197" y="350"/>
                  </a:lnTo>
                  <a:lnTo>
                    <a:pt x="206" y="335"/>
                  </a:lnTo>
                  <a:lnTo>
                    <a:pt x="218" y="324"/>
                  </a:lnTo>
                  <a:lnTo>
                    <a:pt x="227" y="311"/>
                  </a:lnTo>
                  <a:lnTo>
                    <a:pt x="239" y="297"/>
                  </a:lnTo>
                  <a:lnTo>
                    <a:pt x="250" y="284"/>
                  </a:lnTo>
                  <a:lnTo>
                    <a:pt x="261" y="273"/>
                  </a:lnTo>
                  <a:lnTo>
                    <a:pt x="272" y="261"/>
                  </a:lnTo>
                  <a:lnTo>
                    <a:pt x="284" y="249"/>
                  </a:lnTo>
                  <a:lnTo>
                    <a:pt x="296" y="238"/>
                  </a:lnTo>
                  <a:lnTo>
                    <a:pt x="308" y="226"/>
                  </a:lnTo>
                  <a:lnTo>
                    <a:pt x="320" y="216"/>
                  </a:lnTo>
                  <a:lnTo>
                    <a:pt x="332" y="204"/>
                  </a:lnTo>
                  <a:lnTo>
                    <a:pt x="344" y="194"/>
                  </a:lnTo>
                  <a:lnTo>
                    <a:pt x="355" y="184"/>
                  </a:lnTo>
                  <a:lnTo>
                    <a:pt x="368" y="174"/>
                  </a:lnTo>
                  <a:lnTo>
                    <a:pt x="380" y="165"/>
                  </a:lnTo>
                  <a:lnTo>
                    <a:pt x="393" y="155"/>
                  </a:lnTo>
                  <a:lnTo>
                    <a:pt x="406" y="146"/>
                  </a:lnTo>
                  <a:lnTo>
                    <a:pt x="418" y="136"/>
                  </a:lnTo>
                  <a:lnTo>
                    <a:pt x="431" y="128"/>
                  </a:lnTo>
                  <a:lnTo>
                    <a:pt x="444" y="120"/>
                  </a:lnTo>
                  <a:lnTo>
                    <a:pt x="457" y="112"/>
                  </a:lnTo>
                  <a:lnTo>
                    <a:pt x="469" y="104"/>
                  </a:lnTo>
                  <a:lnTo>
                    <a:pt x="482" y="97"/>
                  </a:lnTo>
                  <a:lnTo>
                    <a:pt x="495" y="90"/>
                  </a:lnTo>
                  <a:lnTo>
                    <a:pt x="507" y="83"/>
                  </a:lnTo>
                  <a:lnTo>
                    <a:pt x="520" y="77"/>
                  </a:lnTo>
                  <a:lnTo>
                    <a:pt x="532" y="70"/>
                  </a:lnTo>
                  <a:lnTo>
                    <a:pt x="545" y="64"/>
                  </a:lnTo>
                  <a:lnTo>
                    <a:pt x="557" y="58"/>
                  </a:lnTo>
                  <a:lnTo>
                    <a:pt x="569" y="52"/>
                  </a:lnTo>
                  <a:lnTo>
                    <a:pt x="582" y="47"/>
                  </a:lnTo>
                  <a:lnTo>
                    <a:pt x="594" y="41"/>
                  </a:lnTo>
                  <a:lnTo>
                    <a:pt x="606" y="38"/>
                  </a:lnTo>
                  <a:lnTo>
                    <a:pt x="617" y="33"/>
                  </a:lnTo>
                  <a:lnTo>
                    <a:pt x="629" y="28"/>
                  </a:lnTo>
                  <a:lnTo>
                    <a:pt x="641" y="25"/>
                  </a:lnTo>
                  <a:lnTo>
                    <a:pt x="653" y="21"/>
                  </a:lnTo>
                  <a:lnTo>
                    <a:pt x="664" y="18"/>
                  </a:lnTo>
                  <a:lnTo>
                    <a:pt x="676" y="14"/>
                  </a:lnTo>
                  <a:lnTo>
                    <a:pt x="686" y="12"/>
                  </a:lnTo>
                  <a:lnTo>
                    <a:pt x="697" y="9"/>
                  </a:lnTo>
                  <a:lnTo>
                    <a:pt x="708" y="7"/>
                  </a:lnTo>
                  <a:lnTo>
                    <a:pt x="718" y="4"/>
                  </a:lnTo>
                  <a:lnTo>
                    <a:pt x="728" y="3"/>
                  </a:lnTo>
                  <a:lnTo>
                    <a:pt x="738" y="2"/>
                  </a:lnTo>
                  <a:lnTo>
                    <a:pt x="748" y="1"/>
                  </a:lnTo>
                  <a:lnTo>
                    <a:pt x="757" y="0"/>
                  </a:lnTo>
                  <a:lnTo>
                    <a:pt x="767" y="0"/>
                  </a:lnTo>
                  <a:lnTo>
                    <a:pt x="776" y="0"/>
                  </a:lnTo>
                  <a:lnTo>
                    <a:pt x="783" y="0"/>
                  </a:lnTo>
                  <a:lnTo>
                    <a:pt x="792" y="0"/>
                  </a:lnTo>
                  <a:lnTo>
                    <a:pt x="800" y="0"/>
                  </a:lnTo>
                  <a:lnTo>
                    <a:pt x="808" y="1"/>
                  </a:lnTo>
                  <a:lnTo>
                    <a:pt x="815" y="2"/>
                  </a:lnTo>
                  <a:lnTo>
                    <a:pt x="823" y="3"/>
                  </a:lnTo>
                  <a:lnTo>
                    <a:pt x="830" y="6"/>
                  </a:lnTo>
                  <a:lnTo>
                    <a:pt x="837" y="8"/>
                  </a:lnTo>
                  <a:lnTo>
                    <a:pt x="839" y="8"/>
                  </a:lnTo>
                  <a:lnTo>
                    <a:pt x="843" y="10"/>
                  </a:lnTo>
                  <a:lnTo>
                    <a:pt x="845" y="13"/>
                  </a:lnTo>
                  <a:lnTo>
                    <a:pt x="849" y="16"/>
                  </a:lnTo>
                  <a:lnTo>
                    <a:pt x="852" y="20"/>
                  </a:lnTo>
                  <a:lnTo>
                    <a:pt x="856" y="25"/>
                  </a:lnTo>
                  <a:lnTo>
                    <a:pt x="859" y="29"/>
                  </a:lnTo>
                  <a:lnTo>
                    <a:pt x="863" y="36"/>
                  </a:lnTo>
                  <a:lnTo>
                    <a:pt x="868" y="41"/>
                  </a:lnTo>
                  <a:lnTo>
                    <a:pt x="871" y="48"/>
                  </a:lnTo>
                  <a:lnTo>
                    <a:pt x="875" y="57"/>
                  </a:lnTo>
                  <a:lnTo>
                    <a:pt x="879" y="64"/>
                  </a:lnTo>
                  <a:lnTo>
                    <a:pt x="884" y="72"/>
                  </a:lnTo>
                  <a:lnTo>
                    <a:pt x="888" y="80"/>
                  </a:lnTo>
                  <a:lnTo>
                    <a:pt x="894" y="90"/>
                  </a:lnTo>
                  <a:lnTo>
                    <a:pt x="897" y="99"/>
                  </a:lnTo>
                  <a:lnTo>
                    <a:pt x="902" y="109"/>
                  </a:lnTo>
                  <a:lnTo>
                    <a:pt x="907" y="118"/>
                  </a:lnTo>
                  <a:lnTo>
                    <a:pt x="911" y="129"/>
                  </a:lnTo>
                  <a:lnTo>
                    <a:pt x="916" y="140"/>
                  </a:lnTo>
                  <a:lnTo>
                    <a:pt x="920" y="150"/>
                  </a:lnTo>
                  <a:lnTo>
                    <a:pt x="925" y="161"/>
                  </a:lnTo>
                  <a:lnTo>
                    <a:pt x="929" y="173"/>
                  </a:lnTo>
                  <a:lnTo>
                    <a:pt x="934" y="185"/>
                  </a:lnTo>
                  <a:lnTo>
                    <a:pt x="939" y="195"/>
                  </a:lnTo>
                  <a:lnTo>
                    <a:pt x="943" y="208"/>
                  </a:lnTo>
                  <a:lnTo>
                    <a:pt x="948" y="219"/>
                  </a:lnTo>
                  <a:lnTo>
                    <a:pt x="953" y="232"/>
                  </a:lnTo>
                  <a:lnTo>
                    <a:pt x="958" y="244"/>
                  </a:lnTo>
                  <a:lnTo>
                    <a:pt x="962" y="257"/>
                  </a:lnTo>
                  <a:lnTo>
                    <a:pt x="967" y="269"/>
                  </a:lnTo>
                  <a:lnTo>
                    <a:pt x="972" y="282"/>
                  </a:lnTo>
                  <a:lnTo>
                    <a:pt x="975" y="293"/>
                  </a:lnTo>
                  <a:lnTo>
                    <a:pt x="980" y="306"/>
                  </a:lnTo>
                  <a:lnTo>
                    <a:pt x="984" y="318"/>
                  </a:lnTo>
                  <a:lnTo>
                    <a:pt x="990" y="329"/>
                  </a:lnTo>
                  <a:lnTo>
                    <a:pt x="993" y="341"/>
                  </a:lnTo>
                  <a:lnTo>
                    <a:pt x="998" y="353"/>
                  </a:lnTo>
                  <a:lnTo>
                    <a:pt x="1002" y="365"/>
                  </a:lnTo>
                  <a:lnTo>
                    <a:pt x="1006" y="377"/>
                  </a:lnTo>
                  <a:lnTo>
                    <a:pt x="1010" y="388"/>
                  </a:lnTo>
                  <a:lnTo>
                    <a:pt x="1013" y="398"/>
                  </a:lnTo>
                  <a:lnTo>
                    <a:pt x="1017" y="409"/>
                  </a:lnTo>
                  <a:lnTo>
                    <a:pt x="1021" y="420"/>
                  </a:lnTo>
                  <a:lnTo>
                    <a:pt x="1024" y="430"/>
                  </a:lnTo>
                  <a:lnTo>
                    <a:pt x="1028" y="441"/>
                  </a:lnTo>
                  <a:lnTo>
                    <a:pt x="1031" y="450"/>
                  </a:lnTo>
                  <a:lnTo>
                    <a:pt x="1035" y="460"/>
                  </a:lnTo>
                  <a:lnTo>
                    <a:pt x="1037" y="468"/>
                  </a:lnTo>
                  <a:lnTo>
                    <a:pt x="1040" y="477"/>
                  </a:lnTo>
                  <a:lnTo>
                    <a:pt x="1042" y="484"/>
                  </a:lnTo>
                  <a:lnTo>
                    <a:pt x="1045" y="492"/>
                  </a:lnTo>
                  <a:lnTo>
                    <a:pt x="1048" y="499"/>
                  </a:lnTo>
                  <a:lnTo>
                    <a:pt x="1049" y="506"/>
                  </a:lnTo>
                  <a:lnTo>
                    <a:pt x="1051" y="511"/>
                  </a:lnTo>
                  <a:lnTo>
                    <a:pt x="1054" y="518"/>
                  </a:lnTo>
                  <a:lnTo>
                    <a:pt x="1055" y="522"/>
                  </a:lnTo>
                  <a:lnTo>
                    <a:pt x="1056" y="526"/>
                  </a:lnTo>
                  <a:lnTo>
                    <a:pt x="1057" y="530"/>
                  </a:lnTo>
                  <a:lnTo>
                    <a:pt x="1058" y="534"/>
                  </a:lnTo>
                  <a:lnTo>
                    <a:pt x="1060" y="536"/>
                  </a:lnTo>
                  <a:lnTo>
                    <a:pt x="1060" y="538"/>
                  </a:lnTo>
                  <a:lnTo>
                    <a:pt x="1061" y="539"/>
                  </a:lnTo>
                  <a:lnTo>
                    <a:pt x="1061" y="541"/>
                  </a:lnTo>
                  <a:lnTo>
                    <a:pt x="521" y="116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1604" y="1364"/>
              <a:ext cx="356" cy="357"/>
            </a:xfrm>
            <a:custGeom>
              <a:avLst/>
              <a:gdLst>
                <a:gd name="T0" fmla="*/ 0 w 1069"/>
                <a:gd name="T1" fmla="*/ 0 h 1071"/>
                <a:gd name="T2" fmla="*/ 0 w 1069"/>
                <a:gd name="T3" fmla="*/ 0 h 1071"/>
                <a:gd name="T4" fmla="*/ 0 w 1069"/>
                <a:gd name="T5" fmla="*/ 0 h 1071"/>
                <a:gd name="T6" fmla="*/ 0 w 1069"/>
                <a:gd name="T7" fmla="*/ 0 h 1071"/>
                <a:gd name="T8" fmla="*/ 0 w 1069"/>
                <a:gd name="T9" fmla="*/ 0 h 1071"/>
                <a:gd name="T10" fmla="*/ 0 w 1069"/>
                <a:gd name="T11" fmla="*/ 0 h 1071"/>
                <a:gd name="T12" fmla="*/ 0 w 1069"/>
                <a:gd name="T13" fmla="*/ 0 h 1071"/>
                <a:gd name="T14" fmla="*/ 0 w 1069"/>
                <a:gd name="T15" fmla="*/ 0 h 1071"/>
                <a:gd name="T16" fmla="*/ 0 w 1069"/>
                <a:gd name="T17" fmla="*/ 0 h 1071"/>
                <a:gd name="T18" fmla="*/ 0 w 1069"/>
                <a:gd name="T19" fmla="*/ 0 h 1071"/>
                <a:gd name="T20" fmla="*/ 0 w 1069"/>
                <a:gd name="T21" fmla="*/ 0 h 1071"/>
                <a:gd name="T22" fmla="*/ 0 w 1069"/>
                <a:gd name="T23" fmla="*/ 0 h 1071"/>
                <a:gd name="T24" fmla="*/ 0 w 1069"/>
                <a:gd name="T25" fmla="*/ 0 h 1071"/>
                <a:gd name="T26" fmla="*/ 0 w 1069"/>
                <a:gd name="T27" fmla="*/ 0 h 1071"/>
                <a:gd name="T28" fmla="*/ 0 w 1069"/>
                <a:gd name="T29" fmla="*/ 0 h 1071"/>
                <a:gd name="T30" fmla="*/ 0 w 1069"/>
                <a:gd name="T31" fmla="*/ 0 h 1071"/>
                <a:gd name="T32" fmla="*/ 0 w 1069"/>
                <a:gd name="T33" fmla="*/ 0 h 1071"/>
                <a:gd name="T34" fmla="*/ 0 w 1069"/>
                <a:gd name="T35" fmla="*/ 0 h 1071"/>
                <a:gd name="T36" fmla="*/ 0 w 1069"/>
                <a:gd name="T37" fmla="*/ 0 h 1071"/>
                <a:gd name="T38" fmla="*/ 0 w 1069"/>
                <a:gd name="T39" fmla="*/ 0 h 1071"/>
                <a:gd name="T40" fmla="*/ 0 w 1069"/>
                <a:gd name="T41" fmla="*/ 0 h 1071"/>
                <a:gd name="T42" fmla="*/ 0 w 1069"/>
                <a:gd name="T43" fmla="*/ 0 h 1071"/>
                <a:gd name="T44" fmla="*/ 0 w 1069"/>
                <a:gd name="T45" fmla="*/ 0 h 1071"/>
                <a:gd name="T46" fmla="*/ 0 w 1069"/>
                <a:gd name="T47" fmla="*/ 0 h 1071"/>
                <a:gd name="T48" fmla="*/ 0 w 1069"/>
                <a:gd name="T49" fmla="*/ 0 h 1071"/>
                <a:gd name="T50" fmla="*/ 0 w 1069"/>
                <a:gd name="T51" fmla="*/ 0 h 1071"/>
                <a:gd name="T52" fmla="*/ 0 w 1069"/>
                <a:gd name="T53" fmla="*/ 0 h 1071"/>
                <a:gd name="T54" fmla="*/ 0 w 1069"/>
                <a:gd name="T55" fmla="*/ 0 h 1071"/>
                <a:gd name="T56" fmla="*/ 0 w 1069"/>
                <a:gd name="T57" fmla="*/ 0 h 1071"/>
                <a:gd name="T58" fmla="*/ 0 w 1069"/>
                <a:gd name="T59" fmla="*/ 0 h 1071"/>
                <a:gd name="T60" fmla="*/ 0 w 1069"/>
                <a:gd name="T61" fmla="*/ 0 h 1071"/>
                <a:gd name="T62" fmla="*/ 0 w 1069"/>
                <a:gd name="T63" fmla="*/ 0 h 1071"/>
                <a:gd name="T64" fmla="*/ 0 w 1069"/>
                <a:gd name="T65" fmla="*/ 0 h 1071"/>
                <a:gd name="T66" fmla="*/ 0 w 1069"/>
                <a:gd name="T67" fmla="*/ 0 h 1071"/>
                <a:gd name="T68" fmla="*/ 0 w 1069"/>
                <a:gd name="T69" fmla="*/ 0 h 1071"/>
                <a:gd name="T70" fmla="*/ 0 w 1069"/>
                <a:gd name="T71" fmla="*/ 0 h 1071"/>
                <a:gd name="T72" fmla="*/ 0 w 1069"/>
                <a:gd name="T73" fmla="*/ 0 h 1071"/>
                <a:gd name="T74" fmla="*/ 0 w 1069"/>
                <a:gd name="T75" fmla="*/ 0 h 1071"/>
                <a:gd name="T76" fmla="*/ 0 w 1069"/>
                <a:gd name="T77" fmla="*/ 0 h 1071"/>
                <a:gd name="T78" fmla="*/ 0 w 1069"/>
                <a:gd name="T79" fmla="*/ 0 h 1071"/>
                <a:gd name="T80" fmla="*/ 0 w 1069"/>
                <a:gd name="T81" fmla="*/ 0 h 1071"/>
                <a:gd name="T82" fmla="*/ 0 w 1069"/>
                <a:gd name="T83" fmla="*/ 0 h 1071"/>
                <a:gd name="T84" fmla="*/ 0 w 1069"/>
                <a:gd name="T85" fmla="*/ 0 h 1071"/>
                <a:gd name="T86" fmla="*/ 0 w 1069"/>
                <a:gd name="T87" fmla="*/ 0 h 1071"/>
                <a:gd name="T88" fmla="*/ 0 w 1069"/>
                <a:gd name="T89" fmla="*/ 0 h 1071"/>
                <a:gd name="T90" fmla="*/ 0 w 1069"/>
                <a:gd name="T91" fmla="*/ 0 h 1071"/>
                <a:gd name="T92" fmla="*/ 0 w 1069"/>
                <a:gd name="T93" fmla="*/ 0 h 1071"/>
                <a:gd name="T94" fmla="*/ 0 w 1069"/>
                <a:gd name="T95" fmla="*/ 0 h 1071"/>
                <a:gd name="T96" fmla="*/ 0 w 1069"/>
                <a:gd name="T97" fmla="*/ 0 h 1071"/>
                <a:gd name="T98" fmla="*/ 0 w 1069"/>
                <a:gd name="T99" fmla="*/ 0 h 1071"/>
                <a:gd name="T100" fmla="*/ 0 w 1069"/>
                <a:gd name="T101" fmla="*/ 0 h 1071"/>
                <a:gd name="T102" fmla="*/ 0 w 1069"/>
                <a:gd name="T103" fmla="*/ 0 h 1071"/>
                <a:gd name="T104" fmla="*/ 0 w 1069"/>
                <a:gd name="T105" fmla="*/ 0 h 1071"/>
                <a:gd name="T106" fmla="*/ 0 w 1069"/>
                <a:gd name="T107" fmla="*/ 0 h 1071"/>
                <a:gd name="T108" fmla="*/ 0 w 1069"/>
                <a:gd name="T109" fmla="*/ 0 h 1071"/>
                <a:gd name="T110" fmla="*/ 0 w 1069"/>
                <a:gd name="T111" fmla="*/ 0 h 1071"/>
                <a:gd name="T112" fmla="*/ 0 w 1069"/>
                <a:gd name="T113" fmla="*/ 0 h 1071"/>
                <a:gd name="T114" fmla="*/ 0 w 1069"/>
                <a:gd name="T115" fmla="*/ 0 h 1071"/>
                <a:gd name="T116" fmla="*/ 0 w 1069"/>
                <a:gd name="T117" fmla="*/ 0 h 1071"/>
                <a:gd name="T118" fmla="*/ 0 w 1069"/>
                <a:gd name="T119" fmla="*/ 0 h 1071"/>
                <a:gd name="T120" fmla="*/ 0 w 1069"/>
                <a:gd name="T121" fmla="*/ 0 h 107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69"/>
                <a:gd name="T184" fmla="*/ 0 h 1071"/>
                <a:gd name="T185" fmla="*/ 1069 w 1069"/>
                <a:gd name="T186" fmla="*/ 1071 h 107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69" h="1071">
                  <a:moveTo>
                    <a:pt x="274" y="235"/>
                  </a:moveTo>
                  <a:lnTo>
                    <a:pt x="273" y="234"/>
                  </a:lnTo>
                  <a:lnTo>
                    <a:pt x="268" y="230"/>
                  </a:lnTo>
                  <a:lnTo>
                    <a:pt x="264" y="227"/>
                  </a:lnTo>
                  <a:lnTo>
                    <a:pt x="261" y="224"/>
                  </a:lnTo>
                  <a:lnTo>
                    <a:pt x="256" y="221"/>
                  </a:lnTo>
                  <a:lnTo>
                    <a:pt x="252" y="218"/>
                  </a:lnTo>
                  <a:lnTo>
                    <a:pt x="249" y="217"/>
                  </a:lnTo>
                  <a:lnTo>
                    <a:pt x="245" y="215"/>
                  </a:lnTo>
                  <a:lnTo>
                    <a:pt x="242" y="214"/>
                  </a:lnTo>
                  <a:lnTo>
                    <a:pt x="239" y="212"/>
                  </a:lnTo>
                  <a:lnTo>
                    <a:pt x="236" y="210"/>
                  </a:lnTo>
                  <a:lnTo>
                    <a:pt x="232" y="209"/>
                  </a:lnTo>
                  <a:lnTo>
                    <a:pt x="227" y="208"/>
                  </a:lnTo>
                  <a:lnTo>
                    <a:pt x="224" y="207"/>
                  </a:lnTo>
                  <a:lnTo>
                    <a:pt x="219" y="204"/>
                  </a:lnTo>
                  <a:lnTo>
                    <a:pt x="216" y="204"/>
                  </a:lnTo>
                  <a:lnTo>
                    <a:pt x="211" y="203"/>
                  </a:lnTo>
                  <a:lnTo>
                    <a:pt x="206" y="202"/>
                  </a:lnTo>
                  <a:lnTo>
                    <a:pt x="200" y="201"/>
                  </a:lnTo>
                  <a:lnTo>
                    <a:pt x="195" y="201"/>
                  </a:lnTo>
                  <a:lnTo>
                    <a:pt x="191" y="201"/>
                  </a:lnTo>
                  <a:lnTo>
                    <a:pt x="185" y="201"/>
                  </a:lnTo>
                  <a:lnTo>
                    <a:pt x="182" y="201"/>
                  </a:lnTo>
                  <a:lnTo>
                    <a:pt x="179" y="201"/>
                  </a:lnTo>
                  <a:lnTo>
                    <a:pt x="175" y="201"/>
                  </a:lnTo>
                  <a:lnTo>
                    <a:pt x="173" y="201"/>
                  </a:lnTo>
                  <a:lnTo>
                    <a:pt x="169" y="201"/>
                  </a:lnTo>
                  <a:lnTo>
                    <a:pt x="167" y="201"/>
                  </a:lnTo>
                  <a:lnTo>
                    <a:pt x="165" y="201"/>
                  </a:lnTo>
                  <a:lnTo>
                    <a:pt x="161" y="202"/>
                  </a:lnTo>
                  <a:lnTo>
                    <a:pt x="159" y="202"/>
                  </a:lnTo>
                  <a:lnTo>
                    <a:pt x="155" y="202"/>
                  </a:lnTo>
                  <a:lnTo>
                    <a:pt x="152" y="203"/>
                  </a:lnTo>
                  <a:lnTo>
                    <a:pt x="149" y="203"/>
                  </a:lnTo>
                  <a:lnTo>
                    <a:pt x="146" y="204"/>
                  </a:lnTo>
                  <a:lnTo>
                    <a:pt x="143" y="204"/>
                  </a:lnTo>
                  <a:lnTo>
                    <a:pt x="140" y="205"/>
                  </a:lnTo>
                  <a:lnTo>
                    <a:pt x="137" y="207"/>
                  </a:lnTo>
                  <a:lnTo>
                    <a:pt x="135" y="208"/>
                  </a:lnTo>
                  <a:lnTo>
                    <a:pt x="131" y="209"/>
                  </a:lnTo>
                  <a:lnTo>
                    <a:pt x="128" y="209"/>
                  </a:lnTo>
                  <a:lnTo>
                    <a:pt x="126" y="210"/>
                  </a:lnTo>
                  <a:lnTo>
                    <a:pt x="120" y="212"/>
                  </a:lnTo>
                  <a:lnTo>
                    <a:pt x="115" y="216"/>
                  </a:lnTo>
                  <a:lnTo>
                    <a:pt x="109" y="220"/>
                  </a:lnTo>
                  <a:lnTo>
                    <a:pt x="103" y="222"/>
                  </a:lnTo>
                  <a:lnTo>
                    <a:pt x="98" y="226"/>
                  </a:lnTo>
                  <a:lnTo>
                    <a:pt x="94" y="229"/>
                  </a:lnTo>
                  <a:lnTo>
                    <a:pt x="89" y="233"/>
                  </a:lnTo>
                  <a:lnTo>
                    <a:pt x="84" y="237"/>
                  </a:lnTo>
                  <a:lnTo>
                    <a:pt x="79" y="242"/>
                  </a:lnTo>
                  <a:lnTo>
                    <a:pt x="76" y="247"/>
                  </a:lnTo>
                  <a:lnTo>
                    <a:pt x="71" y="252"/>
                  </a:lnTo>
                  <a:lnTo>
                    <a:pt x="67" y="256"/>
                  </a:lnTo>
                  <a:lnTo>
                    <a:pt x="66" y="259"/>
                  </a:lnTo>
                  <a:lnTo>
                    <a:pt x="65" y="261"/>
                  </a:lnTo>
                  <a:lnTo>
                    <a:pt x="63" y="265"/>
                  </a:lnTo>
                  <a:lnTo>
                    <a:pt x="63" y="268"/>
                  </a:lnTo>
                  <a:lnTo>
                    <a:pt x="60" y="271"/>
                  </a:lnTo>
                  <a:lnTo>
                    <a:pt x="59" y="273"/>
                  </a:lnTo>
                  <a:lnTo>
                    <a:pt x="58" y="277"/>
                  </a:lnTo>
                  <a:lnTo>
                    <a:pt x="57" y="279"/>
                  </a:lnTo>
                  <a:lnTo>
                    <a:pt x="56" y="282"/>
                  </a:lnTo>
                  <a:lnTo>
                    <a:pt x="54" y="286"/>
                  </a:lnTo>
                  <a:lnTo>
                    <a:pt x="54" y="288"/>
                  </a:lnTo>
                  <a:lnTo>
                    <a:pt x="54" y="292"/>
                  </a:lnTo>
                  <a:lnTo>
                    <a:pt x="53" y="295"/>
                  </a:lnTo>
                  <a:lnTo>
                    <a:pt x="52" y="299"/>
                  </a:lnTo>
                  <a:lnTo>
                    <a:pt x="52" y="303"/>
                  </a:lnTo>
                  <a:lnTo>
                    <a:pt x="52" y="306"/>
                  </a:lnTo>
                  <a:lnTo>
                    <a:pt x="51" y="310"/>
                  </a:lnTo>
                  <a:lnTo>
                    <a:pt x="51" y="313"/>
                  </a:lnTo>
                  <a:lnTo>
                    <a:pt x="51" y="317"/>
                  </a:lnTo>
                  <a:lnTo>
                    <a:pt x="52" y="322"/>
                  </a:lnTo>
                  <a:lnTo>
                    <a:pt x="52" y="324"/>
                  </a:lnTo>
                  <a:lnTo>
                    <a:pt x="52" y="328"/>
                  </a:lnTo>
                  <a:lnTo>
                    <a:pt x="52" y="331"/>
                  </a:lnTo>
                  <a:lnTo>
                    <a:pt x="53" y="335"/>
                  </a:lnTo>
                  <a:lnTo>
                    <a:pt x="53" y="337"/>
                  </a:lnTo>
                  <a:lnTo>
                    <a:pt x="54" y="341"/>
                  </a:lnTo>
                  <a:lnTo>
                    <a:pt x="54" y="344"/>
                  </a:lnTo>
                  <a:lnTo>
                    <a:pt x="56" y="347"/>
                  </a:lnTo>
                  <a:lnTo>
                    <a:pt x="57" y="352"/>
                  </a:lnTo>
                  <a:lnTo>
                    <a:pt x="59" y="358"/>
                  </a:lnTo>
                  <a:lnTo>
                    <a:pt x="62" y="363"/>
                  </a:lnTo>
                  <a:lnTo>
                    <a:pt x="64" y="368"/>
                  </a:lnTo>
                  <a:lnTo>
                    <a:pt x="67" y="371"/>
                  </a:lnTo>
                  <a:lnTo>
                    <a:pt x="70" y="376"/>
                  </a:lnTo>
                  <a:lnTo>
                    <a:pt x="73" y="380"/>
                  </a:lnTo>
                  <a:lnTo>
                    <a:pt x="77" y="384"/>
                  </a:lnTo>
                  <a:lnTo>
                    <a:pt x="79" y="387"/>
                  </a:lnTo>
                  <a:lnTo>
                    <a:pt x="84" y="390"/>
                  </a:lnTo>
                  <a:lnTo>
                    <a:pt x="88" y="393"/>
                  </a:lnTo>
                  <a:lnTo>
                    <a:pt x="92" y="395"/>
                  </a:lnTo>
                  <a:lnTo>
                    <a:pt x="95" y="398"/>
                  </a:lnTo>
                  <a:lnTo>
                    <a:pt x="99" y="400"/>
                  </a:lnTo>
                  <a:lnTo>
                    <a:pt x="102" y="401"/>
                  </a:lnTo>
                  <a:lnTo>
                    <a:pt x="107" y="403"/>
                  </a:lnTo>
                  <a:lnTo>
                    <a:pt x="110" y="405"/>
                  </a:lnTo>
                  <a:lnTo>
                    <a:pt x="114" y="406"/>
                  </a:lnTo>
                  <a:lnTo>
                    <a:pt x="117" y="408"/>
                  </a:lnTo>
                  <a:lnTo>
                    <a:pt x="121" y="409"/>
                  </a:lnTo>
                  <a:lnTo>
                    <a:pt x="124" y="411"/>
                  </a:lnTo>
                  <a:lnTo>
                    <a:pt x="128" y="411"/>
                  </a:lnTo>
                  <a:lnTo>
                    <a:pt x="131" y="412"/>
                  </a:lnTo>
                  <a:lnTo>
                    <a:pt x="134" y="413"/>
                  </a:lnTo>
                  <a:lnTo>
                    <a:pt x="139" y="415"/>
                  </a:lnTo>
                  <a:lnTo>
                    <a:pt x="143" y="416"/>
                  </a:lnTo>
                  <a:lnTo>
                    <a:pt x="144" y="419"/>
                  </a:lnTo>
                  <a:lnTo>
                    <a:pt x="144" y="424"/>
                  </a:lnTo>
                  <a:lnTo>
                    <a:pt x="143" y="427"/>
                  </a:lnTo>
                  <a:lnTo>
                    <a:pt x="142" y="431"/>
                  </a:lnTo>
                  <a:lnTo>
                    <a:pt x="140" y="434"/>
                  </a:lnTo>
                  <a:lnTo>
                    <a:pt x="139" y="439"/>
                  </a:lnTo>
                  <a:lnTo>
                    <a:pt x="135" y="444"/>
                  </a:lnTo>
                  <a:lnTo>
                    <a:pt x="131" y="449"/>
                  </a:lnTo>
                  <a:lnTo>
                    <a:pt x="130" y="451"/>
                  </a:lnTo>
                  <a:lnTo>
                    <a:pt x="128" y="454"/>
                  </a:lnTo>
                  <a:lnTo>
                    <a:pt x="127" y="457"/>
                  </a:lnTo>
                  <a:lnTo>
                    <a:pt x="126" y="460"/>
                  </a:lnTo>
                  <a:lnTo>
                    <a:pt x="122" y="463"/>
                  </a:lnTo>
                  <a:lnTo>
                    <a:pt x="121" y="466"/>
                  </a:lnTo>
                  <a:lnTo>
                    <a:pt x="118" y="470"/>
                  </a:lnTo>
                  <a:lnTo>
                    <a:pt x="116" y="472"/>
                  </a:lnTo>
                  <a:lnTo>
                    <a:pt x="114" y="476"/>
                  </a:lnTo>
                  <a:lnTo>
                    <a:pt x="111" y="478"/>
                  </a:lnTo>
                  <a:lnTo>
                    <a:pt x="110" y="482"/>
                  </a:lnTo>
                  <a:lnTo>
                    <a:pt x="108" y="485"/>
                  </a:lnTo>
                  <a:lnTo>
                    <a:pt x="105" y="489"/>
                  </a:lnTo>
                  <a:lnTo>
                    <a:pt x="102" y="492"/>
                  </a:lnTo>
                  <a:lnTo>
                    <a:pt x="99" y="495"/>
                  </a:lnTo>
                  <a:lnTo>
                    <a:pt x="97" y="498"/>
                  </a:lnTo>
                  <a:lnTo>
                    <a:pt x="95" y="502"/>
                  </a:lnTo>
                  <a:lnTo>
                    <a:pt x="92" y="505"/>
                  </a:lnTo>
                  <a:lnTo>
                    <a:pt x="89" y="509"/>
                  </a:lnTo>
                  <a:lnTo>
                    <a:pt x="86" y="514"/>
                  </a:lnTo>
                  <a:lnTo>
                    <a:pt x="84" y="516"/>
                  </a:lnTo>
                  <a:lnTo>
                    <a:pt x="82" y="520"/>
                  </a:lnTo>
                  <a:lnTo>
                    <a:pt x="78" y="523"/>
                  </a:lnTo>
                  <a:lnTo>
                    <a:pt x="77" y="528"/>
                  </a:lnTo>
                  <a:lnTo>
                    <a:pt x="73" y="530"/>
                  </a:lnTo>
                  <a:lnTo>
                    <a:pt x="72" y="535"/>
                  </a:lnTo>
                  <a:lnTo>
                    <a:pt x="69" y="537"/>
                  </a:lnTo>
                  <a:lnTo>
                    <a:pt x="67" y="542"/>
                  </a:lnTo>
                  <a:lnTo>
                    <a:pt x="64" y="546"/>
                  </a:lnTo>
                  <a:lnTo>
                    <a:pt x="62" y="549"/>
                  </a:lnTo>
                  <a:lnTo>
                    <a:pt x="59" y="553"/>
                  </a:lnTo>
                  <a:lnTo>
                    <a:pt x="57" y="556"/>
                  </a:lnTo>
                  <a:lnTo>
                    <a:pt x="54" y="559"/>
                  </a:lnTo>
                  <a:lnTo>
                    <a:pt x="52" y="562"/>
                  </a:lnTo>
                  <a:lnTo>
                    <a:pt x="50" y="566"/>
                  </a:lnTo>
                  <a:lnTo>
                    <a:pt x="48" y="570"/>
                  </a:lnTo>
                  <a:lnTo>
                    <a:pt x="45" y="573"/>
                  </a:lnTo>
                  <a:lnTo>
                    <a:pt x="44" y="577"/>
                  </a:lnTo>
                  <a:lnTo>
                    <a:pt x="41" y="579"/>
                  </a:lnTo>
                  <a:lnTo>
                    <a:pt x="39" y="583"/>
                  </a:lnTo>
                  <a:lnTo>
                    <a:pt x="38" y="586"/>
                  </a:lnTo>
                  <a:lnTo>
                    <a:pt x="35" y="590"/>
                  </a:lnTo>
                  <a:lnTo>
                    <a:pt x="34" y="592"/>
                  </a:lnTo>
                  <a:lnTo>
                    <a:pt x="33" y="596"/>
                  </a:lnTo>
                  <a:lnTo>
                    <a:pt x="31" y="598"/>
                  </a:lnTo>
                  <a:lnTo>
                    <a:pt x="29" y="602"/>
                  </a:lnTo>
                  <a:lnTo>
                    <a:pt x="27" y="604"/>
                  </a:lnTo>
                  <a:lnTo>
                    <a:pt x="26" y="607"/>
                  </a:lnTo>
                  <a:lnTo>
                    <a:pt x="25" y="611"/>
                  </a:lnTo>
                  <a:lnTo>
                    <a:pt x="22" y="613"/>
                  </a:lnTo>
                  <a:lnTo>
                    <a:pt x="21" y="617"/>
                  </a:lnTo>
                  <a:lnTo>
                    <a:pt x="20" y="621"/>
                  </a:lnTo>
                  <a:lnTo>
                    <a:pt x="19" y="623"/>
                  </a:lnTo>
                  <a:lnTo>
                    <a:pt x="16" y="626"/>
                  </a:lnTo>
                  <a:lnTo>
                    <a:pt x="15" y="630"/>
                  </a:lnTo>
                  <a:lnTo>
                    <a:pt x="15" y="632"/>
                  </a:lnTo>
                  <a:lnTo>
                    <a:pt x="13" y="636"/>
                  </a:lnTo>
                  <a:lnTo>
                    <a:pt x="12" y="639"/>
                  </a:lnTo>
                  <a:lnTo>
                    <a:pt x="11" y="642"/>
                  </a:lnTo>
                  <a:lnTo>
                    <a:pt x="11" y="645"/>
                  </a:lnTo>
                  <a:lnTo>
                    <a:pt x="9" y="649"/>
                  </a:lnTo>
                  <a:lnTo>
                    <a:pt x="8" y="653"/>
                  </a:lnTo>
                  <a:lnTo>
                    <a:pt x="7" y="655"/>
                  </a:lnTo>
                  <a:lnTo>
                    <a:pt x="6" y="660"/>
                  </a:lnTo>
                  <a:lnTo>
                    <a:pt x="5" y="662"/>
                  </a:lnTo>
                  <a:lnTo>
                    <a:pt x="5" y="666"/>
                  </a:lnTo>
                  <a:lnTo>
                    <a:pt x="3" y="669"/>
                  </a:lnTo>
                  <a:lnTo>
                    <a:pt x="3" y="673"/>
                  </a:lnTo>
                  <a:lnTo>
                    <a:pt x="2" y="675"/>
                  </a:lnTo>
                  <a:lnTo>
                    <a:pt x="1" y="679"/>
                  </a:lnTo>
                  <a:lnTo>
                    <a:pt x="1" y="682"/>
                  </a:lnTo>
                  <a:lnTo>
                    <a:pt x="1" y="686"/>
                  </a:lnTo>
                  <a:lnTo>
                    <a:pt x="0" y="689"/>
                  </a:lnTo>
                  <a:lnTo>
                    <a:pt x="0" y="693"/>
                  </a:lnTo>
                  <a:lnTo>
                    <a:pt x="0" y="695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6"/>
                  </a:lnTo>
                  <a:lnTo>
                    <a:pt x="0" y="709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3"/>
                  </a:lnTo>
                  <a:lnTo>
                    <a:pt x="1" y="737"/>
                  </a:lnTo>
                  <a:lnTo>
                    <a:pt x="2" y="739"/>
                  </a:lnTo>
                  <a:lnTo>
                    <a:pt x="3" y="743"/>
                  </a:lnTo>
                  <a:lnTo>
                    <a:pt x="3" y="746"/>
                  </a:lnTo>
                  <a:lnTo>
                    <a:pt x="5" y="749"/>
                  </a:lnTo>
                  <a:lnTo>
                    <a:pt x="7" y="755"/>
                  </a:lnTo>
                  <a:lnTo>
                    <a:pt x="9" y="759"/>
                  </a:lnTo>
                  <a:lnTo>
                    <a:pt x="12" y="765"/>
                  </a:lnTo>
                  <a:lnTo>
                    <a:pt x="15" y="771"/>
                  </a:lnTo>
                  <a:lnTo>
                    <a:pt x="19" y="776"/>
                  </a:lnTo>
                  <a:lnTo>
                    <a:pt x="24" y="781"/>
                  </a:lnTo>
                  <a:lnTo>
                    <a:pt x="27" y="785"/>
                  </a:lnTo>
                  <a:lnTo>
                    <a:pt x="33" y="790"/>
                  </a:lnTo>
                  <a:lnTo>
                    <a:pt x="38" y="794"/>
                  </a:lnTo>
                  <a:lnTo>
                    <a:pt x="43" y="797"/>
                  </a:lnTo>
                  <a:lnTo>
                    <a:pt x="48" y="801"/>
                  </a:lnTo>
                  <a:lnTo>
                    <a:pt x="54" y="804"/>
                  </a:lnTo>
                  <a:lnTo>
                    <a:pt x="57" y="806"/>
                  </a:lnTo>
                  <a:lnTo>
                    <a:pt x="59" y="807"/>
                  </a:lnTo>
                  <a:lnTo>
                    <a:pt x="63" y="808"/>
                  </a:lnTo>
                  <a:lnTo>
                    <a:pt x="66" y="809"/>
                  </a:lnTo>
                  <a:lnTo>
                    <a:pt x="69" y="810"/>
                  </a:lnTo>
                  <a:lnTo>
                    <a:pt x="72" y="811"/>
                  </a:lnTo>
                  <a:lnTo>
                    <a:pt x="76" y="813"/>
                  </a:lnTo>
                  <a:lnTo>
                    <a:pt x="78" y="815"/>
                  </a:lnTo>
                  <a:lnTo>
                    <a:pt x="82" y="815"/>
                  </a:lnTo>
                  <a:lnTo>
                    <a:pt x="85" y="816"/>
                  </a:lnTo>
                  <a:lnTo>
                    <a:pt x="88" y="817"/>
                  </a:lnTo>
                  <a:lnTo>
                    <a:pt x="91" y="819"/>
                  </a:lnTo>
                  <a:lnTo>
                    <a:pt x="95" y="819"/>
                  </a:lnTo>
                  <a:lnTo>
                    <a:pt x="98" y="820"/>
                  </a:lnTo>
                  <a:lnTo>
                    <a:pt x="102" y="821"/>
                  </a:lnTo>
                  <a:lnTo>
                    <a:pt x="105" y="821"/>
                  </a:lnTo>
                  <a:lnTo>
                    <a:pt x="108" y="822"/>
                  </a:lnTo>
                  <a:lnTo>
                    <a:pt x="111" y="822"/>
                  </a:lnTo>
                  <a:lnTo>
                    <a:pt x="115" y="823"/>
                  </a:lnTo>
                  <a:lnTo>
                    <a:pt x="118" y="825"/>
                  </a:lnTo>
                  <a:lnTo>
                    <a:pt x="122" y="825"/>
                  </a:lnTo>
                  <a:lnTo>
                    <a:pt x="126" y="826"/>
                  </a:lnTo>
                  <a:lnTo>
                    <a:pt x="129" y="826"/>
                  </a:lnTo>
                  <a:lnTo>
                    <a:pt x="133" y="826"/>
                  </a:lnTo>
                  <a:lnTo>
                    <a:pt x="136" y="826"/>
                  </a:lnTo>
                  <a:lnTo>
                    <a:pt x="139" y="827"/>
                  </a:lnTo>
                  <a:lnTo>
                    <a:pt x="142" y="827"/>
                  </a:lnTo>
                  <a:lnTo>
                    <a:pt x="146" y="827"/>
                  </a:lnTo>
                  <a:lnTo>
                    <a:pt x="149" y="827"/>
                  </a:lnTo>
                  <a:lnTo>
                    <a:pt x="152" y="828"/>
                  </a:lnTo>
                  <a:lnTo>
                    <a:pt x="155" y="828"/>
                  </a:lnTo>
                  <a:lnTo>
                    <a:pt x="159" y="828"/>
                  </a:lnTo>
                  <a:lnTo>
                    <a:pt x="162" y="828"/>
                  </a:lnTo>
                  <a:lnTo>
                    <a:pt x="165" y="828"/>
                  </a:lnTo>
                  <a:lnTo>
                    <a:pt x="168" y="828"/>
                  </a:lnTo>
                  <a:lnTo>
                    <a:pt x="172" y="829"/>
                  </a:lnTo>
                  <a:lnTo>
                    <a:pt x="174" y="829"/>
                  </a:lnTo>
                  <a:lnTo>
                    <a:pt x="178" y="829"/>
                  </a:lnTo>
                  <a:lnTo>
                    <a:pt x="181" y="829"/>
                  </a:lnTo>
                  <a:lnTo>
                    <a:pt x="184" y="830"/>
                  </a:lnTo>
                  <a:lnTo>
                    <a:pt x="190" y="830"/>
                  </a:lnTo>
                  <a:lnTo>
                    <a:pt x="195" y="830"/>
                  </a:lnTo>
                  <a:lnTo>
                    <a:pt x="200" y="830"/>
                  </a:lnTo>
                  <a:lnTo>
                    <a:pt x="206" y="830"/>
                  </a:lnTo>
                  <a:lnTo>
                    <a:pt x="211" y="830"/>
                  </a:lnTo>
                  <a:lnTo>
                    <a:pt x="216" y="832"/>
                  </a:lnTo>
                  <a:lnTo>
                    <a:pt x="220" y="832"/>
                  </a:lnTo>
                  <a:lnTo>
                    <a:pt x="225" y="832"/>
                  </a:lnTo>
                  <a:lnTo>
                    <a:pt x="227" y="832"/>
                  </a:lnTo>
                  <a:lnTo>
                    <a:pt x="232" y="832"/>
                  </a:lnTo>
                  <a:lnTo>
                    <a:pt x="236" y="832"/>
                  </a:lnTo>
                  <a:lnTo>
                    <a:pt x="241" y="832"/>
                  </a:lnTo>
                  <a:lnTo>
                    <a:pt x="244" y="830"/>
                  </a:lnTo>
                  <a:lnTo>
                    <a:pt x="249" y="830"/>
                  </a:lnTo>
                  <a:lnTo>
                    <a:pt x="252" y="830"/>
                  </a:lnTo>
                  <a:lnTo>
                    <a:pt x="257" y="830"/>
                  </a:lnTo>
                  <a:lnTo>
                    <a:pt x="261" y="829"/>
                  </a:lnTo>
                  <a:lnTo>
                    <a:pt x="265" y="828"/>
                  </a:lnTo>
                  <a:lnTo>
                    <a:pt x="270" y="828"/>
                  </a:lnTo>
                  <a:lnTo>
                    <a:pt x="274" y="827"/>
                  </a:lnTo>
                  <a:lnTo>
                    <a:pt x="277" y="827"/>
                  </a:lnTo>
                  <a:lnTo>
                    <a:pt x="281" y="826"/>
                  </a:lnTo>
                  <a:lnTo>
                    <a:pt x="286" y="826"/>
                  </a:lnTo>
                  <a:lnTo>
                    <a:pt x="289" y="826"/>
                  </a:lnTo>
                  <a:lnTo>
                    <a:pt x="293" y="825"/>
                  </a:lnTo>
                  <a:lnTo>
                    <a:pt x="295" y="825"/>
                  </a:lnTo>
                  <a:lnTo>
                    <a:pt x="299" y="823"/>
                  </a:lnTo>
                  <a:lnTo>
                    <a:pt x="302" y="823"/>
                  </a:lnTo>
                  <a:lnTo>
                    <a:pt x="305" y="823"/>
                  </a:lnTo>
                  <a:lnTo>
                    <a:pt x="307" y="823"/>
                  </a:lnTo>
                  <a:lnTo>
                    <a:pt x="310" y="823"/>
                  </a:lnTo>
                  <a:lnTo>
                    <a:pt x="313" y="823"/>
                  </a:lnTo>
                  <a:lnTo>
                    <a:pt x="315" y="823"/>
                  </a:lnTo>
                  <a:lnTo>
                    <a:pt x="319" y="826"/>
                  </a:lnTo>
                  <a:lnTo>
                    <a:pt x="320" y="827"/>
                  </a:lnTo>
                  <a:lnTo>
                    <a:pt x="321" y="829"/>
                  </a:lnTo>
                  <a:lnTo>
                    <a:pt x="320" y="830"/>
                  </a:lnTo>
                  <a:lnTo>
                    <a:pt x="319" y="832"/>
                  </a:lnTo>
                  <a:lnTo>
                    <a:pt x="316" y="834"/>
                  </a:lnTo>
                  <a:lnTo>
                    <a:pt x="314" y="835"/>
                  </a:lnTo>
                  <a:lnTo>
                    <a:pt x="310" y="836"/>
                  </a:lnTo>
                  <a:lnTo>
                    <a:pt x="306" y="839"/>
                  </a:lnTo>
                  <a:lnTo>
                    <a:pt x="301" y="841"/>
                  </a:lnTo>
                  <a:lnTo>
                    <a:pt x="296" y="842"/>
                  </a:lnTo>
                  <a:lnTo>
                    <a:pt x="294" y="844"/>
                  </a:lnTo>
                  <a:lnTo>
                    <a:pt x="290" y="845"/>
                  </a:lnTo>
                  <a:lnTo>
                    <a:pt x="287" y="845"/>
                  </a:lnTo>
                  <a:lnTo>
                    <a:pt x="284" y="847"/>
                  </a:lnTo>
                  <a:lnTo>
                    <a:pt x="281" y="848"/>
                  </a:lnTo>
                  <a:lnTo>
                    <a:pt x="278" y="849"/>
                  </a:lnTo>
                  <a:lnTo>
                    <a:pt x="275" y="851"/>
                  </a:lnTo>
                  <a:lnTo>
                    <a:pt x="271" y="852"/>
                  </a:lnTo>
                  <a:lnTo>
                    <a:pt x="268" y="853"/>
                  </a:lnTo>
                  <a:lnTo>
                    <a:pt x="264" y="854"/>
                  </a:lnTo>
                  <a:lnTo>
                    <a:pt x="261" y="855"/>
                  </a:lnTo>
                  <a:lnTo>
                    <a:pt x="257" y="857"/>
                  </a:lnTo>
                  <a:lnTo>
                    <a:pt x="254" y="858"/>
                  </a:lnTo>
                  <a:lnTo>
                    <a:pt x="250" y="859"/>
                  </a:lnTo>
                  <a:lnTo>
                    <a:pt x="246" y="860"/>
                  </a:lnTo>
                  <a:lnTo>
                    <a:pt x="243" y="863"/>
                  </a:lnTo>
                  <a:lnTo>
                    <a:pt x="239" y="864"/>
                  </a:lnTo>
                  <a:lnTo>
                    <a:pt x="236" y="865"/>
                  </a:lnTo>
                  <a:lnTo>
                    <a:pt x="231" y="866"/>
                  </a:lnTo>
                  <a:lnTo>
                    <a:pt x="227" y="867"/>
                  </a:lnTo>
                  <a:lnTo>
                    <a:pt x="223" y="870"/>
                  </a:lnTo>
                  <a:lnTo>
                    <a:pt x="219" y="871"/>
                  </a:lnTo>
                  <a:lnTo>
                    <a:pt x="216" y="872"/>
                  </a:lnTo>
                  <a:lnTo>
                    <a:pt x="212" y="874"/>
                  </a:lnTo>
                  <a:lnTo>
                    <a:pt x="207" y="876"/>
                  </a:lnTo>
                  <a:lnTo>
                    <a:pt x="204" y="878"/>
                  </a:lnTo>
                  <a:lnTo>
                    <a:pt x="199" y="879"/>
                  </a:lnTo>
                  <a:lnTo>
                    <a:pt x="195" y="880"/>
                  </a:lnTo>
                  <a:lnTo>
                    <a:pt x="192" y="883"/>
                  </a:lnTo>
                  <a:lnTo>
                    <a:pt x="188" y="885"/>
                  </a:lnTo>
                  <a:lnTo>
                    <a:pt x="184" y="886"/>
                  </a:lnTo>
                  <a:lnTo>
                    <a:pt x="180" y="889"/>
                  </a:lnTo>
                  <a:lnTo>
                    <a:pt x="177" y="890"/>
                  </a:lnTo>
                  <a:lnTo>
                    <a:pt x="173" y="892"/>
                  </a:lnTo>
                  <a:lnTo>
                    <a:pt x="169" y="895"/>
                  </a:lnTo>
                  <a:lnTo>
                    <a:pt x="165" y="897"/>
                  </a:lnTo>
                  <a:lnTo>
                    <a:pt x="161" y="898"/>
                  </a:lnTo>
                  <a:lnTo>
                    <a:pt x="159" y="900"/>
                  </a:lnTo>
                  <a:lnTo>
                    <a:pt x="155" y="903"/>
                  </a:lnTo>
                  <a:lnTo>
                    <a:pt x="152" y="905"/>
                  </a:lnTo>
                  <a:lnTo>
                    <a:pt x="148" y="906"/>
                  </a:lnTo>
                  <a:lnTo>
                    <a:pt x="144" y="909"/>
                  </a:lnTo>
                  <a:lnTo>
                    <a:pt x="142" y="911"/>
                  </a:lnTo>
                  <a:lnTo>
                    <a:pt x="140" y="915"/>
                  </a:lnTo>
                  <a:lnTo>
                    <a:pt x="134" y="919"/>
                  </a:lnTo>
                  <a:lnTo>
                    <a:pt x="129" y="924"/>
                  </a:lnTo>
                  <a:lnTo>
                    <a:pt x="124" y="929"/>
                  </a:lnTo>
                  <a:lnTo>
                    <a:pt x="120" y="934"/>
                  </a:lnTo>
                  <a:lnTo>
                    <a:pt x="116" y="937"/>
                  </a:lnTo>
                  <a:lnTo>
                    <a:pt x="112" y="942"/>
                  </a:lnTo>
                  <a:lnTo>
                    <a:pt x="109" y="946"/>
                  </a:lnTo>
                  <a:lnTo>
                    <a:pt x="107" y="949"/>
                  </a:lnTo>
                  <a:lnTo>
                    <a:pt x="104" y="953"/>
                  </a:lnTo>
                  <a:lnTo>
                    <a:pt x="103" y="956"/>
                  </a:lnTo>
                  <a:lnTo>
                    <a:pt x="101" y="959"/>
                  </a:lnTo>
                  <a:lnTo>
                    <a:pt x="99" y="962"/>
                  </a:lnTo>
                  <a:lnTo>
                    <a:pt x="98" y="965"/>
                  </a:lnTo>
                  <a:lnTo>
                    <a:pt x="98" y="968"/>
                  </a:lnTo>
                  <a:lnTo>
                    <a:pt x="98" y="973"/>
                  </a:lnTo>
                  <a:lnTo>
                    <a:pt x="99" y="978"/>
                  </a:lnTo>
                  <a:lnTo>
                    <a:pt x="101" y="981"/>
                  </a:lnTo>
                  <a:lnTo>
                    <a:pt x="103" y="985"/>
                  </a:lnTo>
                  <a:lnTo>
                    <a:pt x="107" y="988"/>
                  </a:lnTo>
                  <a:lnTo>
                    <a:pt x="111" y="992"/>
                  </a:lnTo>
                  <a:lnTo>
                    <a:pt x="116" y="994"/>
                  </a:lnTo>
                  <a:lnTo>
                    <a:pt x="121" y="998"/>
                  </a:lnTo>
                  <a:lnTo>
                    <a:pt x="123" y="998"/>
                  </a:lnTo>
                  <a:lnTo>
                    <a:pt x="126" y="1000"/>
                  </a:lnTo>
                  <a:lnTo>
                    <a:pt x="129" y="1001"/>
                  </a:lnTo>
                  <a:lnTo>
                    <a:pt x="133" y="1002"/>
                  </a:lnTo>
                  <a:lnTo>
                    <a:pt x="135" y="1004"/>
                  </a:lnTo>
                  <a:lnTo>
                    <a:pt x="139" y="1005"/>
                  </a:lnTo>
                  <a:lnTo>
                    <a:pt x="143" y="1006"/>
                  </a:lnTo>
                  <a:lnTo>
                    <a:pt x="148" y="1007"/>
                  </a:lnTo>
                  <a:lnTo>
                    <a:pt x="150" y="1007"/>
                  </a:lnTo>
                  <a:lnTo>
                    <a:pt x="153" y="1008"/>
                  </a:lnTo>
                  <a:lnTo>
                    <a:pt x="156" y="1008"/>
                  </a:lnTo>
                  <a:lnTo>
                    <a:pt x="160" y="1010"/>
                  </a:lnTo>
                  <a:lnTo>
                    <a:pt x="162" y="1010"/>
                  </a:lnTo>
                  <a:lnTo>
                    <a:pt x="166" y="1011"/>
                  </a:lnTo>
                  <a:lnTo>
                    <a:pt x="169" y="1011"/>
                  </a:lnTo>
                  <a:lnTo>
                    <a:pt x="173" y="1012"/>
                  </a:lnTo>
                  <a:lnTo>
                    <a:pt x="177" y="1012"/>
                  </a:lnTo>
                  <a:lnTo>
                    <a:pt x="179" y="1012"/>
                  </a:lnTo>
                  <a:lnTo>
                    <a:pt x="184" y="1012"/>
                  </a:lnTo>
                  <a:lnTo>
                    <a:pt x="187" y="1013"/>
                  </a:lnTo>
                  <a:lnTo>
                    <a:pt x="191" y="1013"/>
                  </a:lnTo>
                  <a:lnTo>
                    <a:pt x="194" y="1013"/>
                  </a:lnTo>
                  <a:lnTo>
                    <a:pt x="198" y="1014"/>
                  </a:lnTo>
                  <a:lnTo>
                    <a:pt x="203" y="1014"/>
                  </a:lnTo>
                  <a:lnTo>
                    <a:pt x="207" y="1014"/>
                  </a:lnTo>
                  <a:lnTo>
                    <a:pt x="211" y="1016"/>
                  </a:lnTo>
                  <a:lnTo>
                    <a:pt x="214" y="1016"/>
                  </a:lnTo>
                  <a:lnTo>
                    <a:pt x="219" y="1017"/>
                  </a:lnTo>
                  <a:lnTo>
                    <a:pt x="224" y="1017"/>
                  </a:lnTo>
                  <a:lnTo>
                    <a:pt x="227" y="1017"/>
                  </a:lnTo>
                  <a:lnTo>
                    <a:pt x="232" y="1017"/>
                  </a:lnTo>
                  <a:lnTo>
                    <a:pt x="237" y="1018"/>
                  </a:lnTo>
                  <a:lnTo>
                    <a:pt x="241" y="1018"/>
                  </a:lnTo>
                  <a:lnTo>
                    <a:pt x="245" y="1018"/>
                  </a:lnTo>
                  <a:lnTo>
                    <a:pt x="249" y="1018"/>
                  </a:lnTo>
                  <a:lnTo>
                    <a:pt x="254" y="1018"/>
                  </a:lnTo>
                  <a:lnTo>
                    <a:pt x="258" y="1018"/>
                  </a:lnTo>
                  <a:lnTo>
                    <a:pt x="262" y="1018"/>
                  </a:lnTo>
                  <a:lnTo>
                    <a:pt x="267" y="1018"/>
                  </a:lnTo>
                  <a:lnTo>
                    <a:pt x="271" y="1019"/>
                  </a:lnTo>
                  <a:lnTo>
                    <a:pt x="275" y="1019"/>
                  </a:lnTo>
                  <a:lnTo>
                    <a:pt x="280" y="1019"/>
                  </a:lnTo>
                  <a:lnTo>
                    <a:pt x="283" y="1019"/>
                  </a:lnTo>
                  <a:lnTo>
                    <a:pt x="288" y="1019"/>
                  </a:lnTo>
                  <a:lnTo>
                    <a:pt x="292" y="1019"/>
                  </a:lnTo>
                  <a:lnTo>
                    <a:pt x="295" y="1019"/>
                  </a:lnTo>
                  <a:lnTo>
                    <a:pt x="300" y="1019"/>
                  </a:lnTo>
                  <a:lnTo>
                    <a:pt x="305" y="1019"/>
                  </a:lnTo>
                  <a:lnTo>
                    <a:pt x="307" y="1019"/>
                  </a:lnTo>
                  <a:lnTo>
                    <a:pt x="312" y="1019"/>
                  </a:lnTo>
                  <a:lnTo>
                    <a:pt x="314" y="1019"/>
                  </a:lnTo>
                  <a:lnTo>
                    <a:pt x="319" y="1019"/>
                  </a:lnTo>
                  <a:lnTo>
                    <a:pt x="322" y="1019"/>
                  </a:lnTo>
                  <a:lnTo>
                    <a:pt x="326" y="1019"/>
                  </a:lnTo>
                  <a:lnTo>
                    <a:pt x="329" y="1019"/>
                  </a:lnTo>
                  <a:lnTo>
                    <a:pt x="333" y="1019"/>
                  </a:lnTo>
                  <a:lnTo>
                    <a:pt x="335" y="1018"/>
                  </a:lnTo>
                  <a:lnTo>
                    <a:pt x="338" y="1018"/>
                  </a:lnTo>
                  <a:lnTo>
                    <a:pt x="341" y="1018"/>
                  </a:lnTo>
                  <a:lnTo>
                    <a:pt x="345" y="1018"/>
                  </a:lnTo>
                  <a:lnTo>
                    <a:pt x="350" y="1017"/>
                  </a:lnTo>
                  <a:lnTo>
                    <a:pt x="356" y="1017"/>
                  </a:lnTo>
                  <a:lnTo>
                    <a:pt x="359" y="1017"/>
                  </a:lnTo>
                  <a:lnTo>
                    <a:pt x="364" y="1016"/>
                  </a:lnTo>
                  <a:lnTo>
                    <a:pt x="370" y="1016"/>
                  </a:lnTo>
                  <a:lnTo>
                    <a:pt x="375" y="1014"/>
                  </a:lnTo>
                  <a:lnTo>
                    <a:pt x="380" y="1014"/>
                  </a:lnTo>
                  <a:lnTo>
                    <a:pt x="386" y="1013"/>
                  </a:lnTo>
                  <a:lnTo>
                    <a:pt x="389" y="1013"/>
                  </a:lnTo>
                  <a:lnTo>
                    <a:pt x="391" y="1013"/>
                  </a:lnTo>
                  <a:lnTo>
                    <a:pt x="395" y="1013"/>
                  </a:lnTo>
                  <a:lnTo>
                    <a:pt x="397" y="1013"/>
                  </a:lnTo>
                  <a:lnTo>
                    <a:pt x="403" y="1012"/>
                  </a:lnTo>
                  <a:lnTo>
                    <a:pt x="409" y="1012"/>
                  </a:lnTo>
                  <a:lnTo>
                    <a:pt x="411" y="1012"/>
                  </a:lnTo>
                  <a:lnTo>
                    <a:pt x="415" y="1012"/>
                  </a:lnTo>
                  <a:lnTo>
                    <a:pt x="417" y="1012"/>
                  </a:lnTo>
                  <a:lnTo>
                    <a:pt x="421" y="1012"/>
                  </a:lnTo>
                  <a:lnTo>
                    <a:pt x="423" y="1012"/>
                  </a:lnTo>
                  <a:lnTo>
                    <a:pt x="427" y="1012"/>
                  </a:lnTo>
                  <a:lnTo>
                    <a:pt x="429" y="1012"/>
                  </a:lnTo>
                  <a:lnTo>
                    <a:pt x="431" y="1012"/>
                  </a:lnTo>
                  <a:lnTo>
                    <a:pt x="435" y="1012"/>
                  </a:lnTo>
                  <a:lnTo>
                    <a:pt x="437" y="1012"/>
                  </a:lnTo>
                  <a:lnTo>
                    <a:pt x="440" y="1012"/>
                  </a:lnTo>
                  <a:lnTo>
                    <a:pt x="443" y="1012"/>
                  </a:lnTo>
                  <a:lnTo>
                    <a:pt x="448" y="1011"/>
                  </a:lnTo>
                  <a:lnTo>
                    <a:pt x="454" y="1011"/>
                  </a:lnTo>
                  <a:lnTo>
                    <a:pt x="459" y="1011"/>
                  </a:lnTo>
                  <a:lnTo>
                    <a:pt x="463" y="1011"/>
                  </a:lnTo>
                  <a:lnTo>
                    <a:pt x="468" y="1011"/>
                  </a:lnTo>
                  <a:lnTo>
                    <a:pt x="473" y="1012"/>
                  </a:lnTo>
                  <a:lnTo>
                    <a:pt x="476" y="1012"/>
                  </a:lnTo>
                  <a:lnTo>
                    <a:pt x="481" y="1012"/>
                  </a:lnTo>
                  <a:lnTo>
                    <a:pt x="485" y="1012"/>
                  </a:lnTo>
                  <a:lnTo>
                    <a:pt x="488" y="1012"/>
                  </a:lnTo>
                  <a:lnTo>
                    <a:pt x="491" y="1013"/>
                  </a:lnTo>
                  <a:lnTo>
                    <a:pt x="493" y="1013"/>
                  </a:lnTo>
                  <a:lnTo>
                    <a:pt x="498" y="1016"/>
                  </a:lnTo>
                  <a:lnTo>
                    <a:pt x="501" y="1017"/>
                  </a:lnTo>
                  <a:lnTo>
                    <a:pt x="503" y="1019"/>
                  </a:lnTo>
                  <a:lnTo>
                    <a:pt x="506" y="1023"/>
                  </a:lnTo>
                  <a:lnTo>
                    <a:pt x="510" y="1026"/>
                  </a:lnTo>
                  <a:lnTo>
                    <a:pt x="514" y="1031"/>
                  </a:lnTo>
                  <a:lnTo>
                    <a:pt x="519" y="1036"/>
                  </a:lnTo>
                  <a:lnTo>
                    <a:pt x="525" y="1042"/>
                  </a:lnTo>
                  <a:lnTo>
                    <a:pt x="527" y="1044"/>
                  </a:lnTo>
                  <a:lnTo>
                    <a:pt x="531" y="1046"/>
                  </a:lnTo>
                  <a:lnTo>
                    <a:pt x="535" y="1049"/>
                  </a:lnTo>
                  <a:lnTo>
                    <a:pt x="538" y="1052"/>
                  </a:lnTo>
                  <a:lnTo>
                    <a:pt x="542" y="1055"/>
                  </a:lnTo>
                  <a:lnTo>
                    <a:pt x="545" y="1056"/>
                  </a:lnTo>
                  <a:lnTo>
                    <a:pt x="549" y="1058"/>
                  </a:lnTo>
                  <a:lnTo>
                    <a:pt x="554" y="1061"/>
                  </a:lnTo>
                  <a:lnTo>
                    <a:pt x="557" y="1063"/>
                  </a:lnTo>
                  <a:lnTo>
                    <a:pt x="562" y="1065"/>
                  </a:lnTo>
                  <a:lnTo>
                    <a:pt x="567" y="1067"/>
                  </a:lnTo>
                  <a:lnTo>
                    <a:pt x="571" y="1068"/>
                  </a:lnTo>
                  <a:lnTo>
                    <a:pt x="575" y="1069"/>
                  </a:lnTo>
                  <a:lnTo>
                    <a:pt x="581" y="1070"/>
                  </a:lnTo>
                  <a:lnTo>
                    <a:pt x="586" y="1070"/>
                  </a:lnTo>
                  <a:lnTo>
                    <a:pt x="590" y="1071"/>
                  </a:lnTo>
                  <a:lnTo>
                    <a:pt x="595" y="1070"/>
                  </a:lnTo>
                  <a:lnTo>
                    <a:pt x="600" y="1070"/>
                  </a:lnTo>
                  <a:lnTo>
                    <a:pt x="606" y="1069"/>
                  </a:lnTo>
                  <a:lnTo>
                    <a:pt x="612" y="1069"/>
                  </a:lnTo>
                  <a:lnTo>
                    <a:pt x="616" y="1067"/>
                  </a:lnTo>
                  <a:lnTo>
                    <a:pt x="621" y="1065"/>
                  </a:lnTo>
                  <a:lnTo>
                    <a:pt x="625" y="1064"/>
                  </a:lnTo>
                  <a:lnTo>
                    <a:pt x="629" y="1062"/>
                  </a:lnTo>
                  <a:lnTo>
                    <a:pt x="633" y="1061"/>
                  </a:lnTo>
                  <a:lnTo>
                    <a:pt x="638" y="1059"/>
                  </a:lnTo>
                  <a:lnTo>
                    <a:pt x="641" y="1057"/>
                  </a:lnTo>
                  <a:lnTo>
                    <a:pt x="645" y="1056"/>
                  </a:lnTo>
                  <a:lnTo>
                    <a:pt x="647" y="1055"/>
                  </a:lnTo>
                  <a:lnTo>
                    <a:pt x="651" y="1052"/>
                  </a:lnTo>
                  <a:lnTo>
                    <a:pt x="653" y="1051"/>
                  </a:lnTo>
                  <a:lnTo>
                    <a:pt x="656" y="1050"/>
                  </a:lnTo>
                  <a:lnTo>
                    <a:pt x="660" y="1046"/>
                  </a:lnTo>
                  <a:lnTo>
                    <a:pt x="665" y="1044"/>
                  </a:lnTo>
                  <a:lnTo>
                    <a:pt x="670" y="1040"/>
                  </a:lnTo>
                  <a:lnTo>
                    <a:pt x="673" y="1037"/>
                  </a:lnTo>
                  <a:lnTo>
                    <a:pt x="678" y="1035"/>
                  </a:lnTo>
                  <a:lnTo>
                    <a:pt x="684" y="1032"/>
                  </a:lnTo>
                  <a:lnTo>
                    <a:pt x="686" y="1031"/>
                  </a:lnTo>
                  <a:lnTo>
                    <a:pt x="689" y="1029"/>
                  </a:lnTo>
                  <a:lnTo>
                    <a:pt x="692" y="1027"/>
                  </a:lnTo>
                  <a:lnTo>
                    <a:pt x="696" y="1027"/>
                  </a:lnTo>
                  <a:lnTo>
                    <a:pt x="699" y="1025"/>
                  </a:lnTo>
                  <a:lnTo>
                    <a:pt x="703" y="1024"/>
                  </a:lnTo>
                  <a:lnTo>
                    <a:pt x="708" y="1023"/>
                  </a:lnTo>
                  <a:lnTo>
                    <a:pt x="712" y="1023"/>
                  </a:lnTo>
                  <a:lnTo>
                    <a:pt x="716" y="1021"/>
                  </a:lnTo>
                  <a:lnTo>
                    <a:pt x="722" y="1020"/>
                  </a:lnTo>
                  <a:lnTo>
                    <a:pt x="724" y="1019"/>
                  </a:lnTo>
                  <a:lnTo>
                    <a:pt x="727" y="1019"/>
                  </a:lnTo>
                  <a:lnTo>
                    <a:pt x="730" y="1018"/>
                  </a:lnTo>
                  <a:lnTo>
                    <a:pt x="733" y="1018"/>
                  </a:lnTo>
                  <a:lnTo>
                    <a:pt x="735" y="1018"/>
                  </a:lnTo>
                  <a:lnTo>
                    <a:pt x="738" y="1017"/>
                  </a:lnTo>
                  <a:lnTo>
                    <a:pt x="742" y="1017"/>
                  </a:lnTo>
                  <a:lnTo>
                    <a:pt x="744" y="1017"/>
                  </a:lnTo>
                  <a:lnTo>
                    <a:pt x="748" y="1017"/>
                  </a:lnTo>
                  <a:lnTo>
                    <a:pt x="752" y="1016"/>
                  </a:lnTo>
                  <a:lnTo>
                    <a:pt x="755" y="1016"/>
                  </a:lnTo>
                  <a:lnTo>
                    <a:pt x="760" y="1016"/>
                  </a:lnTo>
                  <a:lnTo>
                    <a:pt x="762" y="1016"/>
                  </a:lnTo>
                  <a:lnTo>
                    <a:pt x="766" y="1014"/>
                  </a:lnTo>
                  <a:lnTo>
                    <a:pt x="769" y="1014"/>
                  </a:lnTo>
                  <a:lnTo>
                    <a:pt x="774" y="1014"/>
                  </a:lnTo>
                  <a:lnTo>
                    <a:pt x="778" y="1013"/>
                  </a:lnTo>
                  <a:lnTo>
                    <a:pt x="781" y="1013"/>
                  </a:lnTo>
                  <a:lnTo>
                    <a:pt x="785" y="1013"/>
                  </a:lnTo>
                  <a:lnTo>
                    <a:pt x="789" y="1013"/>
                  </a:lnTo>
                  <a:lnTo>
                    <a:pt x="793" y="1012"/>
                  </a:lnTo>
                  <a:lnTo>
                    <a:pt x="798" y="1012"/>
                  </a:lnTo>
                  <a:lnTo>
                    <a:pt x="801" y="1012"/>
                  </a:lnTo>
                  <a:lnTo>
                    <a:pt x="806" y="1012"/>
                  </a:lnTo>
                  <a:lnTo>
                    <a:pt x="810" y="1011"/>
                  </a:lnTo>
                  <a:lnTo>
                    <a:pt x="814" y="1011"/>
                  </a:lnTo>
                  <a:lnTo>
                    <a:pt x="818" y="1011"/>
                  </a:lnTo>
                  <a:lnTo>
                    <a:pt x="823" y="1011"/>
                  </a:lnTo>
                  <a:lnTo>
                    <a:pt x="826" y="1010"/>
                  </a:lnTo>
                  <a:lnTo>
                    <a:pt x="831" y="1010"/>
                  </a:lnTo>
                  <a:lnTo>
                    <a:pt x="836" y="1008"/>
                  </a:lnTo>
                  <a:lnTo>
                    <a:pt x="840" y="1008"/>
                  </a:lnTo>
                  <a:lnTo>
                    <a:pt x="844" y="1007"/>
                  </a:lnTo>
                  <a:lnTo>
                    <a:pt x="849" y="1007"/>
                  </a:lnTo>
                  <a:lnTo>
                    <a:pt x="854" y="1006"/>
                  </a:lnTo>
                  <a:lnTo>
                    <a:pt x="858" y="1006"/>
                  </a:lnTo>
                  <a:lnTo>
                    <a:pt x="862" y="1005"/>
                  </a:lnTo>
                  <a:lnTo>
                    <a:pt x="867" y="1005"/>
                  </a:lnTo>
                  <a:lnTo>
                    <a:pt x="870" y="1004"/>
                  </a:lnTo>
                  <a:lnTo>
                    <a:pt x="876" y="1004"/>
                  </a:lnTo>
                  <a:lnTo>
                    <a:pt x="880" y="1002"/>
                  </a:lnTo>
                  <a:lnTo>
                    <a:pt x="884" y="1002"/>
                  </a:lnTo>
                  <a:lnTo>
                    <a:pt x="889" y="1001"/>
                  </a:lnTo>
                  <a:lnTo>
                    <a:pt x="894" y="1001"/>
                  </a:lnTo>
                  <a:lnTo>
                    <a:pt x="899" y="1000"/>
                  </a:lnTo>
                  <a:lnTo>
                    <a:pt x="902" y="999"/>
                  </a:lnTo>
                  <a:lnTo>
                    <a:pt x="907" y="998"/>
                  </a:lnTo>
                  <a:lnTo>
                    <a:pt x="910" y="998"/>
                  </a:lnTo>
                  <a:lnTo>
                    <a:pt x="915" y="997"/>
                  </a:lnTo>
                  <a:lnTo>
                    <a:pt x="919" y="995"/>
                  </a:lnTo>
                  <a:lnTo>
                    <a:pt x="923" y="994"/>
                  </a:lnTo>
                  <a:lnTo>
                    <a:pt x="928" y="993"/>
                  </a:lnTo>
                  <a:lnTo>
                    <a:pt x="932" y="992"/>
                  </a:lnTo>
                  <a:lnTo>
                    <a:pt x="936" y="991"/>
                  </a:lnTo>
                  <a:lnTo>
                    <a:pt x="940" y="989"/>
                  </a:lnTo>
                  <a:lnTo>
                    <a:pt x="945" y="988"/>
                  </a:lnTo>
                  <a:lnTo>
                    <a:pt x="948" y="987"/>
                  </a:lnTo>
                  <a:lnTo>
                    <a:pt x="953" y="986"/>
                  </a:lnTo>
                  <a:lnTo>
                    <a:pt x="958" y="985"/>
                  </a:lnTo>
                  <a:lnTo>
                    <a:pt x="961" y="983"/>
                  </a:lnTo>
                  <a:lnTo>
                    <a:pt x="965" y="982"/>
                  </a:lnTo>
                  <a:lnTo>
                    <a:pt x="969" y="980"/>
                  </a:lnTo>
                  <a:lnTo>
                    <a:pt x="972" y="979"/>
                  </a:lnTo>
                  <a:lnTo>
                    <a:pt x="976" y="978"/>
                  </a:lnTo>
                  <a:lnTo>
                    <a:pt x="979" y="975"/>
                  </a:lnTo>
                  <a:lnTo>
                    <a:pt x="983" y="974"/>
                  </a:lnTo>
                  <a:lnTo>
                    <a:pt x="986" y="973"/>
                  </a:lnTo>
                  <a:lnTo>
                    <a:pt x="990" y="972"/>
                  </a:lnTo>
                  <a:lnTo>
                    <a:pt x="992" y="970"/>
                  </a:lnTo>
                  <a:lnTo>
                    <a:pt x="996" y="968"/>
                  </a:lnTo>
                  <a:lnTo>
                    <a:pt x="999" y="968"/>
                  </a:lnTo>
                  <a:lnTo>
                    <a:pt x="1002" y="967"/>
                  </a:lnTo>
                  <a:lnTo>
                    <a:pt x="1005" y="965"/>
                  </a:lnTo>
                  <a:lnTo>
                    <a:pt x="1008" y="963"/>
                  </a:lnTo>
                  <a:lnTo>
                    <a:pt x="1011" y="963"/>
                  </a:lnTo>
                  <a:lnTo>
                    <a:pt x="1014" y="962"/>
                  </a:lnTo>
                  <a:lnTo>
                    <a:pt x="1018" y="959"/>
                  </a:lnTo>
                  <a:lnTo>
                    <a:pt x="1023" y="956"/>
                  </a:lnTo>
                  <a:lnTo>
                    <a:pt x="1028" y="954"/>
                  </a:lnTo>
                  <a:lnTo>
                    <a:pt x="1033" y="951"/>
                  </a:lnTo>
                  <a:lnTo>
                    <a:pt x="1036" y="949"/>
                  </a:lnTo>
                  <a:lnTo>
                    <a:pt x="1040" y="947"/>
                  </a:lnTo>
                  <a:lnTo>
                    <a:pt x="1043" y="944"/>
                  </a:lnTo>
                  <a:lnTo>
                    <a:pt x="1047" y="943"/>
                  </a:lnTo>
                  <a:lnTo>
                    <a:pt x="1050" y="940"/>
                  </a:lnTo>
                  <a:lnTo>
                    <a:pt x="1053" y="937"/>
                  </a:lnTo>
                  <a:lnTo>
                    <a:pt x="1054" y="935"/>
                  </a:lnTo>
                  <a:lnTo>
                    <a:pt x="1057" y="932"/>
                  </a:lnTo>
                  <a:lnTo>
                    <a:pt x="1061" y="928"/>
                  </a:lnTo>
                  <a:lnTo>
                    <a:pt x="1065" y="923"/>
                  </a:lnTo>
                  <a:lnTo>
                    <a:pt x="1066" y="918"/>
                  </a:lnTo>
                  <a:lnTo>
                    <a:pt x="1068" y="914"/>
                  </a:lnTo>
                  <a:lnTo>
                    <a:pt x="1068" y="908"/>
                  </a:lnTo>
                  <a:lnTo>
                    <a:pt x="1069" y="902"/>
                  </a:lnTo>
                  <a:lnTo>
                    <a:pt x="1068" y="898"/>
                  </a:lnTo>
                  <a:lnTo>
                    <a:pt x="1067" y="895"/>
                  </a:lnTo>
                  <a:lnTo>
                    <a:pt x="1066" y="892"/>
                  </a:lnTo>
                  <a:lnTo>
                    <a:pt x="1065" y="889"/>
                  </a:lnTo>
                  <a:lnTo>
                    <a:pt x="1063" y="885"/>
                  </a:lnTo>
                  <a:lnTo>
                    <a:pt x="1061" y="881"/>
                  </a:lnTo>
                  <a:lnTo>
                    <a:pt x="1059" y="877"/>
                  </a:lnTo>
                  <a:lnTo>
                    <a:pt x="1056" y="874"/>
                  </a:lnTo>
                  <a:lnTo>
                    <a:pt x="1054" y="870"/>
                  </a:lnTo>
                  <a:lnTo>
                    <a:pt x="1050" y="866"/>
                  </a:lnTo>
                  <a:lnTo>
                    <a:pt x="1046" y="861"/>
                  </a:lnTo>
                  <a:lnTo>
                    <a:pt x="1042" y="858"/>
                  </a:lnTo>
                  <a:lnTo>
                    <a:pt x="1037" y="854"/>
                  </a:lnTo>
                  <a:lnTo>
                    <a:pt x="1034" y="851"/>
                  </a:lnTo>
                  <a:lnTo>
                    <a:pt x="1028" y="846"/>
                  </a:lnTo>
                  <a:lnTo>
                    <a:pt x="1023" y="842"/>
                  </a:lnTo>
                  <a:lnTo>
                    <a:pt x="1019" y="841"/>
                  </a:lnTo>
                  <a:lnTo>
                    <a:pt x="1016" y="839"/>
                  </a:lnTo>
                  <a:lnTo>
                    <a:pt x="1014" y="836"/>
                  </a:lnTo>
                  <a:lnTo>
                    <a:pt x="1010" y="835"/>
                  </a:lnTo>
                  <a:lnTo>
                    <a:pt x="1006" y="833"/>
                  </a:lnTo>
                  <a:lnTo>
                    <a:pt x="1003" y="830"/>
                  </a:lnTo>
                  <a:lnTo>
                    <a:pt x="999" y="829"/>
                  </a:lnTo>
                  <a:lnTo>
                    <a:pt x="997" y="827"/>
                  </a:lnTo>
                  <a:lnTo>
                    <a:pt x="992" y="826"/>
                  </a:lnTo>
                  <a:lnTo>
                    <a:pt x="989" y="823"/>
                  </a:lnTo>
                  <a:lnTo>
                    <a:pt x="984" y="821"/>
                  </a:lnTo>
                  <a:lnTo>
                    <a:pt x="980" y="820"/>
                  </a:lnTo>
                  <a:lnTo>
                    <a:pt x="977" y="819"/>
                  </a:lnTo>
                  <a:lnTo>
                    <a:pt x="972" y="816"/>
                  </a:lnTo>
                  <a:lnTo>
                    <a:pt x="967" y="815"/>
                  </a:lnTo>
                  <a:lnTo>
                    <a:pt x="964" y="814"/>
                  </a:lnTo>
                  <a:lnTo>
                    <a:pt x="959" y="811"/>
                  </a:lnTo>
                  <a:lnTo>
                    <a:pt x="954" y="810"/>
                  </a:lnTo>
                  <a:lnTo>
                    <a:pt x="950" y="809"/>
                  </a:lnTo>
                  <a:lnTo>
                    <a:pt x="945" y="807"/>
                  </a:lnTo>
                  <a:lnTo>
                    <a:pt x="939" y="806"/>
                  </a:lnTo>
                  <a:lnTo>
                    <a:pt x="934" y="804"/>
                  </a:lnTo>
                  <a:lnTo>
                    <a:pt x="928" y="803"/>
                  </a:lnTo>
                  <a:lnTo>
                    <a:pt x="923" y="802"/>
                  </a:lnTo>
                  <a:lnTo>
                    <a:pt x="919" y="801"/>
                  </a:lnTo>
                  <a:lnTo>
                    <a:pt x="913" y="800"/>
                  </a:lnTo>
                  <a:lnTo>
                    <a:pt x="907" y="798"/>
                  </a:lnTo>
                  <a:lnTo>
                    <a:pt x="902" y="797"/>
                  </a:lnTo>
                  <a:lnTo>
                    <a:pt x="895" y="797"/>
                  </a:lnTo>
                  <a:lnTo>
                    <a:pt x="890" y="796"/>
                  </a:lnTo>
                  <a:lnTo>
                    <a:pt x="884" y="795"/>
                  </a:lnTo>
                  <a:lnTo>
                    <a:pt x="878" y="795"/>
                  </a:lnTo>
                  <a:lnTo>
                    <a:pt x="871" y="794"/>
                  </a:lnTo>
                  <a:lnTo>
                    <a:pt x="865" y="793"/>
                  </a:lnTo>
                  <a:lnTo>
                    <a:pt x="859" y="793"/>
                  </a:lnTo>
                  <a:lnTo>
                    <a:pt x="854" y="791"/>
                  </a:lnTo>
                  <a:lnTo>
                    <a:pt x="848" y="790"/>
                  </a:lnTo>
                  <a:lnTo>
                    <a:pt x="843" y="790"/>
                  </a:lnTo>
                  <a:lnTo>
                    <a:pt x="837" y="789"/>
                  </a:lnTo>
                  <a:lnTo>
                    <a:pt x="832" y="789"/>
                  </a:lnTo>
                  <a:lnTo>
                    <a:pt x="827" y="789"/>
                  </a:lnTo>
                  <a:lnTo>
                    <a:pt x="823" y="788"/>
                  </a:lnTo>
                  <a:lnTo>
                    <a:pt x="818" y="788"/>
                  </a:lnTo>
                  <a:lnTo>
                    <a:pt x="813" y="788"/>
                  </a:lnTo>
                  <a:lnTo>
                    <a:pt x="808" y="788"/>
                  </a:lnTo>
                  <a:lnTo>
                    <a:pt x="805" y="787"/>
                  </a:lnTo>
                  <a:lnTo>
                    <a:pt x="800" y="787"/>
                  </a:lnTo>
                  <a:lnTo>
                    <a:pt x="798" y="787"/>
                  </a:lnTo>
                  <a:lnTo>
                    <a:pt x="793" y="787"/>
                  </a:lnTo>
                  <a:lnTo>
                    <a:pt x="789" y="785"/>
                  </a:lnTo>
                  <a:lnTo>
                    <a:pt x="785" y="785"/>
                  </a:lnTo>
                  <a:lnTo>
                    <a:pt x="782" y="785"/>
                  </a:lnTo>
                  <a:lnTo>
                    <a:pt x="779" y="784"/>
                  </a:lnTo>
                  <a:lnTo>
                    <a:pt x="775" y="784"/>
                  </a:lnTo>
                  <a:lnTo>
                    <a:pt x="772" y="784"/>
                  </a:lnTo>
                  <a:lnTo>
                    <a:pt x="769" y="784"/>
                  </a:lnTo>
                  <a:lnTo>
                    <a:pt x="766" y="783"/>
                  </a:lnTo>
                  <a:lnTo>
                    <a:pt x="763" y="783"/>
                  </a:lnTo>
                  <a:lnTo>
                    <a:pt x="760" y="783"/>
                  </a:lnTo>
                  <a:lnTo>
                    <a:pt x="757" y="783"/>
                  </a:lnTo>
                  <a:lnTo>
                    <a:pt x="753" y="782"/>
                  </a:lnTo>
                  <a:lnTo>
                    <a:pt x="748" y="782"/>
                  </a:lnTo>
                  <a:lnTo>
                    <a:pt x="743" y="781"/>
                  </a:lnTo>
                  <a:lnTo>
                    <a:pt x="738" y="779"/>
                  </a:lnTo>
                  <a:lnTo>
                    <a:pt x="735" y="778"/>
                  </a:lnTo>
                  <a:lnTo>
                    <a:pt x="731" y="777"/>
                  </a:lnTo>
                  <a:lnTo>
                    <a:pt x="727" y="776"/>
                  </a:lnTo>
                  <a:lnTo>
                    <a:pt x="724" y="774"/>
                  </a:lnTo>
                  <a:lnTo>
                    <a:pt x="721" y="772"/>
                  </a:lnTo>
                  <a:lnTo>
                    <a:pt x="717" y="771"/>
                  </a:lnTo>
                  <a:lnTo>
                    <a:pt x="715" y="768"/>
                  </a:lnTo>
                  <a:lnTo>
                    <a:pt x="711" y="765"/>
                  </a:lnTo>
                  <a:lnTo>
                    <a:pt x="709" y="763"/>
                  </a:lnTo>
                  <a:lnTo>
                    <a:pt x="706" y="759"/>
                  </a:lnTo>
                  <a:lnTo>
                    <a:pt x="703" y="756"/>
                  </a:lnTo>
                  <a:lnTo>
                    <a:pt x="701" y="752"/>
                  </a:lnTo>
                  <a:lnTo>
                    <a:pt x="697" y="749"/>
                  </a:lnTo>
                  <a:lnTo>
                    <a:pt x="695" y="744"/>
                  </a:lnTo>
                  <a:lnTo>
                    <a:pt x="691" y="738"/>
                  </a:lnTo>
                  <a:lnTo>
                    <a:pt x="689" y="733"/>
                  </a:lnTo>
                  <a:lnTo>
                    <a:pt x="685" y="728"/>
                  </a:lnTo>
                  <a:lnTo>
                    <a:pt x="683" y="724"/>
                  </a:lnTo>
                  <a:lnTo>
                    <a:pt x="679" y="719"/>
                  </a:lnTo>
                  <a:lnTo>
                    <a:pt x="677" y="715"/>
                  </a:lnTo>
                  <a:lnTo>
                    <a:pt x="674" y="711"/>
                  </a:lnTo>
                  <a:lnTo>
                    <a:pt x="672" y="706"/>
                  </a:lnTo>
                  <a:lnTo>
                    <a:pt x="670" y="701"/>
                  </a:lnTo>
                  <a:lnTo>
                    <a:pt x="667" y="698"/>
                  </a:lnTo>
                  <a:lnTo>
                    <a:pt x="665" y="693"/>
                  </a:lnTo>
                  <a:lnTo>
                    <a:pt x="663" y="689"/>
                  </a:lnTo>
                  <a:lnTo>
                    <a:pt x="660" y="685"/>
                  </a:lnTo>
                  <a:lnTo>
                    <a:pt x="659" y="681"/>
                  </a:lnTo>
                  <a:lnTo>
                    <a:pt x="658" y="676"/>
                  </a:lnTo>
                  <a:lnTo>
                    <a:pt x="656" y="673"/>
                  </a:lnTo>
                  <a:lnTo>
                    <a:pt x="654" y="669"/>
                  </a:lnTo>
                  <a:lnTo>
                    <a:pt x="652" y="664"/>
                  </a:lnTo>
                  <a:lnTo>
                    <a:pt x="651" y="661"/>
                  </a:lnTo>
                  <a:lnTo>
                    <a:pt x="651" y="657"/>
                  </a:lnTo>
                  <a:lnTo>
                    <a:pt x="650" y="654"/>
                  </a:lnTo>
                  <a:lnTo>
                    <a:pt x="648" y="650"/>
                  </a:lnTo>
                  <a:lnTo>
                    <a:pt x="648" y="647"/>
                  </a:lnTo>
                  <a:lnTo>
                    <a:pt x="648" y="644"/>
                  </a:lnTo>
                  <a:lnTo>
                    <a:pt x="648" y="641"/>
                  </a:lnTo>
                  <a:lnTo>
                    <a:pt x="648" y="637"/>
                  </a:lnTo>
                  <a:lnTo>
                    <a:pt x="648" y="634"/>
                  </a:lnTo>
                  <a:lnTo>
                    <a:pt x="650" y="631"/>
                  </a:lnTo>
                  <a:lnTo>
                    <a:pt x="651" y="628"/>
                  </a:lnTo>
                  <a:lnTo>
                    <a:pt x="652" y="625"/>
                  </a:lnTo>
                  <a:lnTo>
                    <a:pt x="653" y="622"/>
                  </a:lnTo>
                  <a:lnTo>
                    <a:pt x="656" y="621"/>
                  </a:lnTo>
                  <a:lnTo>
                    <a:pt x="657" y="617"/>
                  </a:lnTo>
                  <a:lnTo>
                    <a:pt x="658" y="613"/>
                  </a:lnTo>
                  <a:lnTo>
                    <a:pt x="660" y="610"/>
                  </a:lnTo>
                  <a:lnTo>
                    <a:pt x="663" y="606"/>
                  </a:lnTo>
                  <a:lnTo>
                    <a:pt x="664" y="602"/>
                  </a:lnTo>
                  <a:lnTo>
                    <a:pt x="667" y="598"/>
                  </a:lnTo>
                  <a:lnTo>
                    <a:pt x="669" y="594"/>
                  </a:lnTo>
                  <a:lnTo>
                    <a:pt x="672" y="590"/>
                  </a:lnTo>
                  <a:lnTo>
                    <a:pt x="674" y="585"/>
                  </a:lnTo>
                  <a:lnTo>
                    <a:pt x="677" y="580"/>
                  </a:lnTo>
                  <a:lnTo>
                    <a:pt x="679" y="575"/>
                  </a:lnTo>
                  <a:lnTo>
                    <a:pt x="683" y="571"/>
                  </a:lnTo>
                  <a:lnTo>
                    <a:pt x="684" y="565"/>
                  </a:lnTo>
                  <a:lnTo>
                    <a:pt x="686" y="560"/>
                  </a:lnTo>
                  <a:lnTo>
                    <a:pt x="690" y="554"/>
                  </a:lnTo>
                  <a:lnTo>
                    <a:pt x="692" y="549"/>
                  </a:lnTo>
                  <a:lnTo>
                    <a:pt x="695" y="543"/>
                  </a:lnTo>
                  <a:lnTo>
                    <a:pt x="697" y="537"/>
                  </a:lnTo>
                  <a:lnTo>
                    <a:pt x="698" y="533"/>
                  </a:lnTo>
                  <a:lnTo>
                    <a:pt x="701" y="528"/>
                  </a:lnTo>
                  <a:lnTo>
                    <a:pt x="702" y="522"/>
                  </a:lnTo>
                  <a:lnTo>
                    <a:pt x="703" y="516"/>
                  </a:lnTo>
                  <a:lnTo>
                    <a:pt x="704" y="510"/>
                  </a:lnTo>
                  <a:lnTo>
                    <a:pt x="705" y="505"/>
                  </a:lnTo>
                  <a:lnTo>
                    <a:pt x="706" y="501"/>
                  </a:lnTo>
                  <a:lnTo>
                    <a:pt x="706" y="495"/>
                  </a:lnTo>
                  <a:lnTo>
                    <a:pt x="706" y="490"/>
                  </a:lnTo>
                  <a:lnTo>
                    <a:pt x="706" y="485"/>
                  </a:lnTo>
                  <a:lnTo>
                    <a:pt x="706" y="481"/>
                  </a:lnTo>
                  <a:lnTo>
                    <a:pt x="705" y="477"/>
                  </a:lnTo>
                  <a:lnTo>
                    <a:pt x="704" y="472"/>
                  </a:lnTo>
                  <a:lnTo>
                    <a:pt x="703" y="470"/>
                  </a:lnTo>
                  <a:lnTo>
                    <a:pt x="701" y="465"/>
                  </a:lnTo>
                  <a:lnTo>
                    <a:pt x="699" y="462"/>
                  </a:lnTo>
                  <a:lnTo>
                    <a:pt x="697" y="458"/>
                  </a:lnTo>
                  <a:lnTo>
                    <a:pt x="697" y="454"/>
                  </a:lnTo>
                  <a:lnTo>
                    <a:pt x="695" y="451"/>
                  </a:lnTo>
                  <a:lnTo>
                    <a:pt x="693" y="447"/>
                  </a:lnTo>
                  <a:lnTo>
                    <a:pt x="692" y="445"/>
                  </a:lnTo>
                  <a:lnTo>
                    <a:pt x="692" y="441"/>
                  </a:lnTo>
                  <a:lnTo>
                    <a:pt x="691" y="438"/>
                  </a:lnTo>
                  <a:lnTo>
                    <a:pt x="691" y="434"/>
                  </a:lnTo>
                  <a:lnTo>
                    <a:pt x="690" y="431"/>
                  </a:lnTo>
                  <a:lnTo>
                    <a:pt x="690" y="428"/>
                  </a:lnTo>
                  <a:lnTo>
                    <a:pt x="690" y="425"/>
                  </a:lnTo>
                  <a:lnTo>
                    <a:pt x="690" y="421"/>
                  </a:lnTo>
                  <a:lnTo>
                    <a:pt x="690" y="418"/>
                  </a:lnTo>
                  <a:lnTo>
                    <a:pt x="690" y="415"/>
                  </a:lnTo>
                  <a:lnTo>
                    <a:pt x="690" y="411"/>
                  </a:lnTo>
                  <a:lnTo>
                    <a:pt x="690" y="407"/>
                  </a:lnTo>
                  <a:lnTo>
                    <a:pt x="690" y="403"/>
                  </a:lnTo>
                  <a:lnTo>
                    <a:pt x="691" y="400"/>
                  </a:lnTo>
                  <a:lnTo>
                    <a:pt x="691" y="395"/>
                  </a:lnTo>
                  <a:lnTo>
                    <a:pt x="691" y="390"/>
                  </a:lnTo>
                  <a:lnTo>
                    <a:pt x="692" y="387"/>
                  </a:lnTo>
                  <a:lnTo>
                    <a:pt x="693" y="382"/>
                  </a:lnTo>
                  <a:lnTo>
                    <a:pt x="693" y="376"/>
                  </a:lnTo>
                  <a:lnTo>
                    <a:pt x="695" y="371"/>
                  </a:lnTo>
                  <a:lnTo>
                    <a:pt x="695" y="367"/>
                  </a:lnTo>
                  <a:lnTo>
                    <a:pt x="696" y="361"/>
                  </a:lnTo>
                  <a:lnTo>
                    <a:pt x="696" y="357"/>
                  </a:lnTo>
                  <a:lnTo>
                    <a:pt x="697" y="355"/>
                  </a:lnTo>
                  <a:lnTo>
                    <a:pt x="697" y="351"/>
                  </a:lnTo>
                  <a:lnTo>
                    <a:pt x="698" y="349"/>
                  </a:lnTo>
                  <a:lnTo>
                    <a:pt x="698" y="347"/>
                  </a:lnTo>
                  <a:lnTo>
                    <a:pt x="699" y="343"/>
                  </a:lnTo>
                  <a:lnTo>
                    <a:pt x="699" y="339"/>
                  </a:lnTo>
                  <a:lnTo>
                    <a:pt x="701" y="337"/>
                  </a:lnTo>
                  <a:lnTo>
                    <a:pt x="701" y="332"/>
                  </a:lnTo>
                  <a:lnTo>
                    <a:pt x="702" y="329"/>
                  </a:lnTo>
                  <a:lnTo>
                    <a:pt x="702" y="325"/>
                  </a:lnTo>
                  <a:lnTo>
                    <a:pt x="702" y="323"/>
                  </a:lnTo>
                  <a:lnTo>
                    <a:pt x="703" y="318"/>
                  </a:lnTo>
                  <a:lnTo>
                    <a:pt x="703" y="314"/>
                  </a:lnTo>
                  <a:lnTo>
                    <a:pt x="704" y="311"/>
                  </a:lnTo>
                  <a:lnTo>
                    <a:pt x="705" y="307"/>
                  </a:lnTo>
                  <a:lnTo>
                    <a:pt x="705" y="303"/>
                  </a:lnTo>
                  <a:lnTo>
                    <a:pt x="706" y="298"/>
                  </a:lnTo>
                  <a:lnTo>
                    <a:pt x="706" y="294"/>
                  </a:lnTo>
                  <a:lnTo>
                    <a:pt x="708" y="291"/>
                  </a:lnTo>
                  <a:lnTo>
                    <a:pt x="708" y="286"/>
                  </a:lnTo>
                  <a:lnTo>
                    <a:pt x="709" y="282"/>
                  </a:lnTo>
                  <a:lnTo>
                    <a:pt x="709" y="278"/>
                  </a:lnTo>
                  <a:lnTo>
                    <a:pt x="710" y="273"/>
                  </a:lnTo>
                  <a:lnTo>
                    <a:pt x="710" y="268"/>
                  </a:lnTo>
                  <a:lnTo>
                    <a:pt x="710" y="265"/>
                  </a:lnTo>
                  <a:lnTo>
                    <a:pt x="711" y="260"/>
                  </a:lnTo>
                  <a:lnTo>
                    <a:pt x="712" y="255"/>
                  </a:lnTo>
                  <a:lnTo>
                    <a:pt x="712" y="250"/>
                  </a:lnTo>
                  <a:lnTo>
                    <a:pt x="712" y="247"/>
                  </a:lnTo>
                  <a:lnTo>
                    <a:pt x="714" y="242"/>
                  </a:lnTo>
                  <a:lnTo>
                    <a:pt x="715" y="237"/>
                  </a:lnTo>
                  <a:lnTo>
                    <a:pt x="715" y="233"/>
                  </a:lnTo>
                  <a:lnTo>
                    <a:pt x="715" y="228"/>
                  </a:lnTo>
                  <a:lnTo>
                    <a:pt x="716" y="223"/>
                  </a:lnTo>
                  <a:lnTo>
                    <a:pt x="716" y="220"/>
                  </a:lnTo>
                  <a:lnTo>
                    <a:pt x="716" y="215"/>
                  </a:lnTo>
                  <a:lnTo>
                    <a:pt x="717" y="210"/>
                  </a:lnTo>
                  <a:lnTo>
                    <a:pt x="717" y="204"/>
                  </a:lnTo>
                  <a:lnTo>
                    <a:pt x="718" y="201"/>
                  </a:lnTo>
                  <a:lnTo>
                    <a:pt x="718" y="196"/>
                  </a:lnTo>
                  <a:lnTo>
                    <a:pt x="718" y="191"/>
                  </a:lnTo>
                  <a:lnTo>
                    <a:pt x="718" y="186"/>
                  </a:lnTo>
                  <a:lnTo>
                    <a:pt x="718" y="182"/>
                  </a:lnTo>
                  <a:lnTo>
                    <a:pt x="718" y="177"/>
                  </a:lnTo>
                  <a:lnTo>
                    <a:pt x="718" y="172"/>
                  </a:lnTo>
                  <a:lnTo>
                    <a:pt x="718" y="167"/>
                  </a:lnTo>
                  <a:lnTo>
                    <a:pt x="720" y="163"/>
                  </a:lnTo>
                  <a:lnTo>
                    <a:pt x="720" y="158"/>
                  </a:lnTo>
                  <a:lnTo>
                    <a:pt x="720" y="153"/>
                  </a:lnTo>
                  <a:lnTo>
                    <a:pt x="720" y="148"/>
                  </a:lnTo>
                  <a:lnTo>
                    <a:pt x="720" y="145"/>
                  </a:lnTo>
                  <a:lnTo>
                    <a:pt x="720" y="140"/>
                  </a:lnTo>
                  <a:lnTo>
                    <a:pt x="720" y="135"/>
                  </a:lnTo>
                  <a:lnTo>
                    <a:pt x="720" y="132"/>
                  </a:lnTo>
                  <a:lnTo>
                    <a:pt x="720" y="127"/>
                  </a:lnTo>
                  <a:lnTo>
                    <a:pt x="718" y="122"/>
                  </a:lnTo>
                  <a:lnTo>
                    <a:pt x="718" y="118"/>
                  </a:lnTo>
                  <a:lnTo>
                    <a:pt x="717" y="114"/>
                  </a:lnTo>
                  <a:lnTo>
                    <a:pt x="717" y="109"/>
                  </a:lnTo>
                  <a:lnTo>
                    <a:pt x="716" y="106"/>
                  </a:lnTo>
                  <a:lnTo>
                    <a:pt x="716" y="102"/>
                  </a:lnTo>
                  <a:lnTo>
                    <a:pt x="716" y="97"/>
                  </a:lnTo>
                  <a:lnTo>
                    <a:pt x="715" y="94"/>
                  </a:lnTo>
                  <a:lnTo>
                    <a:pt x="714" y="90"/>
                  </a:lnTo>
                  <a:lnTo>
                    <a:pt x="714" y="87"/>
                  </a:lnTo>
                  <a:lnTo>
                    <a:pt x="712" y="82"/>
                  </a:lnTo>
                  <a:lnTo>
                    <a:pt x="711" y="80"/>
                  </a:lnTo>
                  <a:lnTo>
                    <a:pt x="710" y="76"/>
                  </a:lnTo>
                  <a:lnTo>
                    <a:pt x="710" y="72"/>
                  </a:lnTo>
                  <a:lnTo>
                    <a:pt x="709" y="69"/>
                  </a:lnTo>
                  <a:lnTo>
                    <a:pt x="708" y="67"/>
                  </a:lnTo>
                  <a:lnTo>
                    <a:pt x="706" y="63"/>
                  </a:lnTo>
                  <a:lnTo>
                    <a:pt x="704" y="59"/>
                  </a:lnTo>
                  <a:lnTo>
                    <a:pt x="703" y="56"/>
                  </a:lnTo>
                  <a:lnTo>
                    <a:pt x="702" y="54"/>
                  </a:lnTo>
                  <a:lnTo>
                    <a:pt x="697" y="48"/>
                  </a:lnTo>
                  <a:lnTo>
                    <a:pt x="692" y="42"/>
                  </a:lnTo>
                  <a:lnTo>
                    <a:pt x="688" y="36"/>
                  </a:lnTo>
                  <a:lnTo>
                    <a:pt x="683" y="31"/>
                  </a:lnTo>
                  <a:lnTo>
                    <a:pt x="679" y="29"/>
                  </a:lnTo>
                  <a:lnTo>
                    <a:pt x="676" y="26"/>
                  </a:lnTo>
                  <a:lnTo>
                    <a:pt x="672" y="24"/>
                  </a:lnTo>
                  <a:lnTo>
                    <a:pt x="670" y="23"/>
                  </a:lnTo>
                  <a:lnTo>
                    <a:pt x="666" y="20"/>
                  </a:lnTo>
                  <a:lnTo>
                    <a:pt x="663" y="18"/>
                  </a:lnTo>
                  <a:lnTo>
                    <a:pt x="659" y="17"/>
                  </a:lnTo>
                  <a:lnTo>
                    <a:pt x="656" y="14"/>
                  </a:lnTo>
                  <a:lnTo>
                    <a:pt x="651" y="13"/>
                  </a:lnTo>
                  <a:lnTo>
                    <a:pt x="647" y="11"/>
                  </a:lnTo>
                  <a:lnTo>
                    <a:pt x="644" y="10"/>
                  </a:lnTo>
                  <a:lnTo>
                    <a:pt x="639" y="10"/>
                  </a:lnTo>
                  <a:lnTo>
                    <a:pt x="635" y="7"/>
                  </a:lnTo>
                  <a:lnTo>
                    <a:pt x="631" y="6"/>
                  </a:lnTo>
                  <a:lnTo>
                    <a:pt x="627" y="5"/>
                  </a:lnTo>
                  <a:lnTo>
                    <a:pt x="622" y="5"/>
                  </a:lnTo>
                  <a:lnTo>
                    <a:pt x="618" y="3"/>
                  </a:lnTo>
                  <a:lnTo>
                    <a:pt x="614" y="3"/>
                  </a:lnTo>
                  <a:lnTo>
                    <a:pt x="609" y="1"/>
                  </a:lnTo>
                  <a:lnTo>
                    <a:pt x="605" y="1"/>
                  </a:lnTo>
                  <a:lnTo>
                    <a:pt x="600" y="0"/>
                  </a:lnTo>
                  <a:lnTo>
                    <a:pt x="595" y="0"/>
                  </a:lnTo>
                  <a:lnTo>
                    <a:pt x="590" y="0"/>
                  </a:lnTo>
                  <a:lnTo>
                    <a:pt x="586" y="0"/>
                  </a:lnTo>
                  <a:lnTo>
                    <a:pt x="580" y="0"/>
                  </a:lnTo>
                  <a:lnTo>
                    <a:pt x="575" y="0"/>
                  </a:lnTo>
                  <a:lnTo>
                    <a:pt x="570" y="0"/>
                  </a:lnTo>
                  <a:lnTo>
                    <a:pt x="565" y="1"/>
                  </a:lnTo>
                  <a:lnTo>
                    <a:pt x="559" y="1"/>
                  </a:lnTo>
                  <a:lnTo>
                    <a:pt x="555" y="3"/>
                  </a:lnTo>
                  <a:lnTo>
                    <a:pt x="549" y="3"/>
                  </a:lnTo>
                  <a:lnTo>
                    <a:pt x="544" y="5"/>
                  </a:lnTo>
                  <a:lnTo>
                    <a:pt x="538" y="5"/>
                  </a:lnTo>
                  <a:lnTo>
                    <a:pt x="533" y="6"/>
                  </a:lnTo>
                  <a:lnTo>
                    <a:pt x="527" y="8"/>
                  </a:lnTo>
                  <a:lnTo>
                    <a:pt x="523" y="10"/>
                  </a:lnTo>
                  <a:lnTo>
                    <a:pt x="517" y="11"/>
                  </a:lnTo>
                  <a:lnTo>
                    <a:pt x="512" y="13"/>
                  </a:lnTo>
                  <a:lnTo>
                    <a:pt x="507" y="14"/>
                  </a:lnTo>
                  <a:lnTo>
                    <a:pt x="501" y="17"/>
                  </a:lnTo>
                  <a:lnTo>
                    <a:pt x="497" y="19"/>
                  </a:lnTo>
                  <a:lnTo>
                    <a:pt x="491" y="21"/>
                  </a:lnTo>
                  <a:lnTo>
                    <a:pt x="486" y="24"/>
                  </a:lnTo>
                  <a:lnTo>
                    <a:pt x="481" y="27"/>
                  </a:lnTo>
                  <a:lnTo>
                    <a:pt x="475" y="30"/>
                  </a:lnTo>
                  <a:lnTo>
                    <a:pt x="469" y="32"/>
                  </a:lnTo>
                  <a:lnTo>
                    <a:pt x="465" y="36"/>
                  </a:lnTo>
                  <a:lnTo>
                    <a:pt x="460" y="39"/>
                  </a:lnTo>
                  <a:lnTo>
                    <a:pt x="454" y="43"/>
                  </a:lnTo>
                  <a:lnTo>
                    <a:pt x="449" y="46"/>
                  </a:lnTo>
                  <a:lnTo>
                    <a:pt x="444" y="50"/>
                  </a:lnTo>
                  <a:lnTo>
                    <a:pt x="440" y="55"/>
                  </a:lnTo>
                  <a:lnTo>
                    <a:pt x="434" y="58"/>
                  </a:lnTo>
                  <a:lnTo>
                    <a:pt x="428" y="63"/>
                  </a:lnTo>
                  <a:lnTo>
                    <a:pt x="423" y="67"/>
                  </a:lnTo>
                  <a:lnTo>
                    <a:pt x="418" y="70"/>
                  </a:lnTo>
                  <a:lnTo>
                    <a:pt x="414" y="74"/>
                  </a:lnTo>
                  <a:lnTo>
                    <a:pt x="409" y="78"/>
                  </a:lnTo>
                  <a:lnTo>
                    <a:pt x="404" y="82"/>
                  </a:lnTo>
                  <a:lnTo>
                    <a:pt x="399" y="87"/>
                  </a:lnTo>
                  <a:lnTo>
                    <a:pt x="395" y="90"/>
                  </a:lnTo>
                  <a:lnTo>
                    <a:pt x="390" y="95"/>
                  </a:lnTo>
                  <a:lnTo>
                    <a:pt x="386" y="99"/>
                  </a:lnTo>
                  <a:lnTo>
                    <a:pt x="382" y="102"/>
                  </a:lnTo>
                  <a:lnTo>
                    <a:pt x="377" y="107"/>
                  </a:lnTo>
                  <a:lnTo>
                    <a:pt x="373" y="110"/>
                  </a:lnTo>
                  <a:lnTo>
                    <a:pt x="370" y="115"/>
                  </a:lnTo>
                  <a:lnTo>
                    <a:pt x="366" y="119"/>
                  </a:lnTo>
                  <a:lnTo>
                    <a:pt x="363" y="122"/>
                  </a:lnTo>
                  <a:lnTo>
                    <a:pt x="358" y="127"/>
                  </a:lnTo>
                  <a:lnTo>
                    <a:pt x="354" y="131"/>
                  </a:lnTo>
                  <a:lnTo>
                    <a:pt x="351" y="134"/>
                  </a:lnTo>
                  <a:lnTo>
                    <a:pt x="347" y="138"/>
                  </a:lnTo>
                  <a:lnTo>
                    <a:pt x="344" y="141"/>
                  </a:lnTo>
                  <a:lnTo>
                    <a:pt x="341" y="145"/>
                  </a:lnTo>
                  <a:lnTo>
                    <a:pt x="338" y="150"/>
                  </a:lnTo>
                  <a:lnTo>
                    <a:pt x="334" y="152"/>
                  </a:lnTo>
                  <a:lnTo>
                    <a:pt x="332" y="157"/>
                  </a:lnTo>
                  <a:lnTo>
                    <a:pt x="328" y="160"/>
                  </a:lnTo>
                  <a:lnTo>
                    <a:pt x="326" y="164"/>
                  </a:lnTo>
                  <a:lnTo>
                    <a:pt x="322" y="166"/>
                  </a:lnTo>
                  <a:lnTo>
                    <a:pt x="320" y="171"/>
                  </a:lnTo>
                  <a:lnTo>
                    <a:pt x="318" y="173"/>
                  </a:lnTo>
                  <a:lnTo>
                    <a:pt x="315" y="177"/>
                  </a:lnTo>
                  <a:lnTo>
                    <a:pt x="312" y="180"/>
                  </a:lnTo>
                  <a:lnTo>
                    <a:pt x="310" y="183"/>
                  </a:lnTo>
                  <a:lnTo>
                    <a:pt x="307" y="186"/>
                  </a:lnTo>
                  <a:lnTo>
                    <a:pt x="305" y="190"/>
                  </a:lnTo>
                  <a:lnTo>
                    <a:pt x="300" y="195"/>
                  </a:lnTo>
                  <a:lnTo>
                    <a:pt x="296" y="201"/>
                  </a:lnTo>
                  <a:lnTo>
                    <a:pt x="293" y="205"/>
                  </a:lnTo>
                  <a:lnTo>
                    <a:pt x="289" y="210"/>
                  </a:lnTo>
                  <a:lnTo>
                    <a:pt x="286" y="215"/>
                  </a:lnTo>
                  <a:lnTo>
                    <a:pt x="284" y="220"/>
                  </a:lnTo>
                  <a:lnTo>
                    <a:pt x="281" y="222"/>
                  </a:lnTo>
                  <a:lnTo>
                    <a:pt x="280" y="226"/>
                  </a:lnTo>
                  <a:lnTo>
                    <a:pt x="277" y="228"/>
                  </a:lnTo>
                  <a:lnTo>
                    <a:pt x="276" y="230"/>
                  </a:lnTo>
                  <a:lnTo>
                    <a:pt x="274" y="234"/>
                  </a:lnTo>
                  <a:lnTo>
                    <a:pt x="274" y="235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1625" y="1381"/>
              <a:ext cx="314" cy="333"/>
            </a:xfrm>
            <a:custGeom>
              <a:avLst/>
              <a:gdLst>
                <a:gd name="T0" fmla="*/ 0 w 941"/>
                <a:gd name="T1" fmla="*/ 0 h 997"/>
                <a:gd name="T2" fmla="*/ 0 w 941"/>
                <a:gd name="T3" fmla="*/ 0 h 997"/>
                <a:gd name="T4" fmla="*/ 0 w 941"/>
                <a:gd name="T5" fmla="*/ 0 h 997"/>
                <a:gd name="T6" fmla="*/ 0 w 941"/>
                <a:gd name="T7" fmla="*/ 0 h 997"/>
                <a:gd name="T8" fmla="*/ 0 w 941"/>
                <a:gd name="T9" fmla="*/ 0 h 997"/>
                <a:gd name="T10" fmla="*/ 0 w 941"/>
                <a:gd name="T11" fmla="*/ 0 h 997"/>
                <a:gd name="T12" fmla="*/ 0 w 941"/>
                <a:gd name="T13" fmla="*/ 0 h 997"/>
                <a:gd name="T14" fmla="*/ 0 w 941"/>
                <a:gd name="T15" fmla="*/ 0 h 997"/>
                <a:gd name="T16" fmla="*/ 0 w 941"/>
                <a:gd name="T17" fmla="*/ 0 h 997"/>
                <a:gd name="T18" fmla="*/ 0 w 941"/>
                <a:gd name="T19" fmla="*/ 0 h 997"/>
                <a:gd name="T20" fmla="*/ 0 w 941"/>
                <a:gd name="T21" fmla="*/ 0 h 997"/>
                <a:gd name="T22" fmla="*/ 0 w 941"/>
                <a:gd name="T23" fmla="*/ 0 h 997"/>
                <a:gd name="T24" fmla="*/ 0 w 941"/>
                <a:gd name="T25" fmla="*/ 0 h 997"/>
                <a:gd name="T26" fmla="*/ 0 w 941"/>
                <a:gd name="T27" fmla="*/ 0 h 997"/>
                <a:gd name="T28" fmla="*/ 0 w 941"/>
                <a:gd name="T29" fmla="*/ 0 h 997"/>
                <a:gd name="T30" fmla="*/ 0 w 941"/>
                <a:gd name="T31" fmla="*/ 0 h 997"/>
                <a:gd name="T32" fmla="*/ 0 w 941"/>
                <a:gd name="T33" fmla="*/ 0 h 997"/>
                <a:gd name="T34" fmla="*/ 0 w 941"/>
                <a:gd name="T35" fmla="*/ 0 h 997"/>
                <a:gd name="T36" fmla="*/ 0 w 941"/>
                <a:gd name="T37" fmla="*/ 0 h 997"/>
                <a:gd name="T38" fmla="*/ 0 w 941"/>
                <a:gd name="T39" fmla="*/ 0 h 997"/>
                <a:gd name="T40" fmla="*/ 0 w 941"/>
                <a:gd name="T41" fmla="*/ 0 h 997"/>
                <a:gd name="T42" fmla="*/ 0 w 941"/>
                <a:gd name="T43" fmla="*/ 0 h 997"/>
                <a:gd name="T44" fmla="*/ 0 w 941"/>
                <a:gd name="T45" fmla="*/ 0 h 997"/>
                <a:gd name="T46" fmla="*/ 0 w 941"/>
                <a:gd name="T47" fmla="*/ 0 h 997"/>
                <a:gd name="T48" fmla="*/ 0 w 941"/>
                <a:gd name="T49" fmla="*/ 0 h 997"/>
                <a:gd name="T50" fmla="*/ 0 w 941"/>
                <a:gd name="T51" fmla="*/ 0 h 997"/>
                <a:gd name="T52" fmla="*/ 0 w 941"/>
                <a:gd name="T53" fmla="*/ 0 h 997"/>
                <a:gd name="T54" fmla="*/ 0 w 941"/>
                <a:gd name="T55" fmla="*/ 0 h 997"/>
                <a:gd name="T56" fmla="*/ 0 w 941"/>
                <a:gd name="T57" fmla="*/ 0 h 997"/>
                <a:gd name="T58" fmla="*/ 0 w 941"/>
                <a:gd name="T59" fmla="*/ 0 h 997"/>
                <a:gd name="T60" fmla="*/ 0 w 941"/>
                <a:gd name="T61" fmla="*/ 0 h 997"/>
                <a:gd name="T62" fmla="*/ 0 w 941"/>
                <a:gd name="T63" fmla="*/ 0 h 997"/>
                <a:gd name="T64" fmla="*/ 0 w 941"/>
                <a:gd name="T65" fmla="*/ 0 h 997"/>
                <a:gd name="T66" fmla="*/ 0 w 941"/>
                <a:gd name="T67" fmla="*/ 0 h 997"/>
                <a:gd name="T68" fmla="*/ 0 w 941"/>
                <a:gd name="T69" fmla="*/ 0 h 997"/>
                <a:gd name="T70" fmla="*/ 0 w 941"/>
                <a:gd name="T71" fmla="*/ 0 h 997"/>
                <a:gd name="T72" fmla="*/ 0 w 941"/>
                <a:gd name="T73" fmla="*/ 0 h 997"/>
                <a:gd name="T74" fmla="*/ 0 w 941"/>
                <a:gd name="T75" fmla="*/ 0 h 997"/>
                <a:gd name="T76" fmla="*/ 0 w 941"/>
                <a:gd name="T77" fmla="*/ 0 h 997"/>
                <a:gd name="T78" fmla="*/ 0 w 941"/>
                <a:gd name="T79" fmla="*/ 0 h 997"/>
                <a:gd name="T80" fmla="*/ 0 w 941"/>
                <a:gd name="T81" fmla="*/ 0 h 997"/>
                <a:gd name="T82" fmla="*/ 0 w 941"/>
                <a:gd name="T83" fmla="*/ 0 h 997"/>
                <a:gd name="T84" fmla="*/ 0 w 941"/>
                <a:gd name="T85" fmla="*/ 0 h 997"/>
                <a:gd name="T86" fmla="*/ 0 w 941"/>
                <a:gd name="T87" fmla="*/ 0 h 997"/>
                <a:gd name="T88" fmla="*/ 0 w 941"/>
                <a:gd name="T89" fmla="*/ 0 h 997"/>
                <a:gd name="T90" fmla="*/ 0 w 941"/>
                <a:gd name="T91" fmla="*/ 0 h 997"/>
                <a:gd name="T92" fmla="*/ 0 w 941"/>
                <a:gd name="T93" fmla="*/ 0 h 997"/>
                <a:gd name="T94" fmla="*/ 0 w 941"/>
                <a:gd name="T95" fmla="*/ 0 h 997"/>
                <a:gd name="T96" fmla="*/ 0 w 941"/>
                <a:gd name="T97" fmla="*/ 0 h 997"/>
                <a:gd name="T98" fmla="*/ 0 w 941"/>
                <a:gd name="T99" fmla="*/ 0 h 997"/>
                <a:gd name="T100" fmla="*/ 0 w 941"/>
                <a:gd name="T101" fmla="*/ 0 h 997"/>
                <a:gd name="T102" fmla="*/ 0 w 941"/>
                <a:gd name="T103" fmla="*/ 0 h 997"/>
                <a:gd name="T104" fmla="*/ 0 w 941"/>
                <a:gd name="T105" fmla="*/ 0 h 997"/>
                <a:gd name="T106" fmla="*/ 0 w 941"/>
                <a:gd name="T107" fmla="*/ 0 h 997"/>
                <a:gd name="T108" fmla="*/ 0 w 941"/>
                <a:gd name="T109" fmla="*/ 0 h 997"/>
                <a:gd name="T110" fmla="*/ 0 w 941"/>
                <a:gd name="T111" fmla="*/ 0 h 997"/>
                <a:gd name="T112" fmla="*/ 0 w 941"/>
                <a:gd name="T113" fmla="*/ 0 h 997"/>
                <a:gd name="T114" fmla="*/ 0 w 941"/>
                <a:gd name="T115" fmla="*/ 0 h 997"/>
                <a:gd name="T116" fmla="*/ 0 w 941"/>
                <a:gd name="T117" fmla="*/ 0 h 997"/>
                <a:gd name="T118" fmla="*/ 0 w 941"/>
                <a:gd name="T119" fmla="*/ 0 h 997"/>
                <a:gd name="T120" fmla="*/ 0 w 941"/>
                <a:gd name="T121" fmla="*/ 0 h 9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1"/>
                <a:gd name="T184" fmla="*/ 0 h 997"/>
                <a:gd name="T185" fmla="*/ 941 w 941"/>
                <a:gd name="T186" fmla="*/ 997 h 9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1" h="997">
                  <a:moveTo>
                    <a:pt x="44" y="217"/>
                  </a:moveTo>
                  <a:lnTo>
                    <a:pt x="44" y="216"/>
                  </a:lnTo>
                  <a:lnTo>
                    <a:pt x="44" y="215"/>
                  </a:lnTo>
                  <a:lnTo>
                    <a:pt x="45" y="213"/>
                  </a:lnTo>
                  <a:lnTo>
                    <a:pt x="47" y="210"/>
                  </a:lnTo>
                  <a:lnTo>
                    <a:pt x="48" y="207"/>
                  </a:lnTo>
                  <a:lnTo>
                    <a:pt x="51" y="202"/>
                  </a:lnTo>
                  <a:lnTo>
                    <a:pt x="53" y="198"/>
                  </a:lnTo>
                  <a:lnTo>
                    <a:pt x="58" y="195"/>
                  </a:lnTo>
                  <a:lnTo>
                    <a:pt x="62" y="191"/>
                  </a:lnTo>
                  <a:lnTo>
                    <a:pt x="66" y="188"/>
                  </a:lnTo>
                  <a:lnTo>
                    <a:pt x="69" y="185"/>
                  </a:lnTo>
                  <a:lnTo>
                    <a:pt x="71" y="184"/>
                  </a:lnTo>
                  <a:lnTo>
                    <a:pt x="75" y="183"/>
                  </a:lnTo>
                  <a:lnTo>
                    <a:pt x="77" y="182"/>
                  </a:lnTo>
                  <a:lnTo>
                    <a:pt x="80" y="181"/>
                  </a:lnTo>
                  <a:lnTo>
                    <a:pt x="83" y="179"/>
                  </a:lnTo>
                  <a:lnTo>
                    <a:pt x="86" y="178"/>
                  </a:lnTo>
                  <a:lnTo>
                    <a:pt x="91" y="178"/>
                  </a:lnTo>
                  <a:lnTo>
                    <a:pt x="94" y="178"/>
                  </a:lnTo>
                  <a:lnTo>
                    <a:pt x="98" y="178"/>
                  </a:lnTo>
                  <a:lnTo>
                    <a:pt x="102" y="178"/>
                  </a:lnTo>
                  <a:lnTo>
                    <a:pt x="107" y="181"/>
                  </a:lnTo>
                  <a:lnTo>
                    <a:pt x="110" y="181"/>
                  </a:lnTo>
                  <a:lnTo>
                    <a:pt x="115" y="182"/>
                  </a:lnTo>
                  <a:lnTo>
                    <a:pt x="118" y="183"/>
                  </a:lnTo>
                  <a:lnTo>
                    <a:pt x="122" y="184"/>
                  </a:lnTo>
                  <a:lnTo>
                    <a:pt x="126" y="185"/>
                  </a:lnTo>
                  <a:lnTo>
                    <a:pt x="128" y="188"/>
                  </a:lnTo>
                  <a:lnTo>
                    <a:pt x="130" y="189"/>
                  </a:lnTo>
                  <a:lnTo>
                    <a:pt x="134" y="190"/>
                  </a:lnTo>
                  <a:lnTo>
                    <a:pt x="137" y="194"/>
                  </a:lnTo>
                  <a:lnTo>
                    <a:pt x="141" y="197"/>
                  </a:lnTo>
                  <a:lnTo>
                    <a:pt x="143" y="202"/>
                  </a:lnTo>
                  <a:lnTo>
                    <a:pt x="146" y="206"/>
                  </a:lnTo>
                  <a:lnTo>
                    <a:pt x="147" y="209"/>
                  </a:lnTo>
                  <a:lnTo>
                    <a:pt x="148" y="213"/>
                  </a:lnTo>
                  <a:lnTo>
                    <a:pt x="149" y="216"/>
                  </a:lnTo>
                  <a:lnTo>
                    <a:pt x="149" y="221"/>
                  </a:lnTo>
                  <a:lnTo>
                    <a:pt x="149" y="225"/>
                  </a:lnTo>
                  <a:lnTo>
                    <a:pt x="149" y="227"/>
                  </a:lnTo>
                  <a:lnTo>
                    <a:pt x="149" y="230"/>
                  </a:lnTo>
                  <a:lnTo>
                    <a:pt x="149" y="233"/>
                  </a:lnTo>
                  <a:lnTo>
                    <a:pt x="149" y="235"/>
                  </a:lnTo>
                  <a:lnTo>
                    <a:pt x="150" y="236"/>
                  </a:lnTo>
                  <a:lnTo>
                    <a:pt x="154" y="238"/>
                  </a:lnTo>
                  <a:lnTo>
                    <a:pt x="160" y="239"/>
                  </a:lnTo>
                  <a:lnTo>
                    <a:pt x="162" y="239"/>
                  </a:lnTo>
                  <a:lnTo>
                    <a:pt x="166" y="239"/>
                  </a:lnTo>
                  <a:lnTo>
                    <a:pt x="168" y="239"/>
                  </a:lnTo>
                  <a:lnTo>
                    <a:pt x="173" y="239"/>
                  </a:lnTo>
                  <a:lnTo>
                    <a:pt x="175" y="239"/>
                  </a:lnTo>
                  <a:lnTo>
                    <a:pt x="180" y="239"/>
                  </a:lnTo>
                  <a:lnTo>
                    <a:pt x="184" y="239"/>
                  </a:lnTo>
                  <a:lnTo>
                    <a:pt x="188" y="239"/>
                  </a:lnTo>
                  <a:lnTo>
                    <a:pt x="191" y="239"/>
                  </a:lnTo>
                  <a:lnTo>
                    <a:pt x="194" y="239"/>
                  </a:lnTo>
                  <a:lnTo>
                    <a:pt x="198" y="238"/>
                  </a:lnTo>
                  <a:lnTo>
                    <a:pt x="203" y="238"/>
                  </a:lnTo>
                  <a:lnTo>
                    <a:pt x="205" y="238"/>
                  </a:lnTo>
                  <a:lnTo>
                    <a:pt x="209" y="238"/>
                  </a:lnTo>
                  <a:lnTo>
                    <a:pt x="212" y="238"/>
                  </a:lnTo>
                  <a:lnTo>
                    <a:pt x="216" y="238"/>
                  </a:lnTo>
                  <a:lnTo>
                    <a:pt x="220" y="236"/>
                  </a:lnTo>
                  <a:lnTo>
                    <a:pt x="225" y="236"/>
                  </a:lnTo>
                  <a:lnTo>
                    <a:pt x="228" y="236"/>
                  </a:lnTo>
                  <a:lnTo>
                    <a:pt x="229" y="236"/>
                  </a:lnTo>
                  <a:lnTo>
                    <a:pt x="334" y="102"/>
                  </a:lnTo>
                  <a:lnTo>
                    <a:pt x="334" y="101"/>
                  </a:lnTo>
                  <a:lnTo>
                    <a:pt x="335" y="100"/>
                  </a:lnTo>
                  <a:lnTo>
                    <a:pt x="338" y="99"/>
                  </a:lnTo>
                  <a:lnTo>
                    <a:pt x="341" y="96"/>
                  </a:lnTo>
                  <a:lnTo>
                    <a:pt x="344" y="93"/>
                  </a:lnTo>
                  <a:lnTo>
                    <a:pt x="348" y="90"/>
                  </a:lnTo>
                  <a:lnTo>
                    <a:pt x="351" y="88"/>
                  </a:lnTo>
                  <a:lnTo>
                    <a:pt x="353" y="87"/>
                  </a:lnTo>
                  <a:lnTo>
                    <a:pt x="357" y="85"/>
                  </a:lnTo>
                  <a:lnTo>
                    <a:pt x="360" y="83"/>
                  </a:lnTo>
                  <a:lnTo>
                    <a:pt x="363" y="80"/>
                  </a:lnTo>
                  <a:lnTo>
                    <a:pt x="366" y="79"/>
                  </a:lnTo>
                  <a:lnTo>
                    <a:pt x="369" y="75"/>
                  </a:lnTo>
                  <a:lnTo>
                    <a:pt x="372" y="74"/>
                  </a:lnTo>
                  <a:lnTo>
                    <a:pt x="376" y="70"/>
                  </a:lnTo>
                  <a:lnTo>
                    <a:pt x="380" y="69"/>
                  </a:lnTo>
                  <a:lnTo>
                    <a:pt x="384" y="66"/>
                  </a:lnTo>
                  <a:lnTo>
                    <a:pt x="388" y="64"/>
                  </a:lnTo>
                  <a:lnTo>
                    <a:pt x="391" y="61"/>
                  </a:lnTo>
                  <a:lnTo>
                    <a:pt x="396" y="58"/>
                  </a:lnTo>
                  <a:lnTo>
                    <a:pt x="399" y="56"/>
                  </a:lnTo>
                  <a:lnTo>
                    <a:pt x="404" y="54"/>
                  </a:lnTo>
                  <a:lnTo>
                    <a:pt x="409" y="51"/>
                  </a:lnTo>
                  <a:lnTo>
                    <a:pt x="412" y="49"/>
                  </a:lnTo>
                  <a:lnTo>
                    <a:pt x="417" y="45"/>
                  </a:lnTo>
                  <a:lnTo>
                    <a:pt x="422" y="44"/>
                  </a:lnTo>
                  <a:lnTo>
                    <a:pt x="427" y="41"/>
                  </a:lnTo>
                  <a:lnTo>
                    <a:pt x="430" y="38"/>
                  </a:lnTo>
                  <a:lnTo>
                    <a:pt x="435" y="36"/>
                  </a:lnTo>
                  <a:lnTo>
                    <a:pt x="440" y="34"/>
                  </a:lnTo>
                  <a:lnTo>
                    <a:pt x="444" y="30"/>
                  </a:lnTo>
                  <a:lnTo>
                    <a:pt x="448" y="29"/>
                  </a:lnTo>
                  <a:lnTo>
                    <a:pt x="453" y="25"/>
                  </a:lnTo>
                  <a:lnTo>
                    <a:pt x="459" y="24"/>
                  </a:lnTo>
                  <a:lnTo>
                    <a:pt x="462" y="20"/>
                  </a:lnTo>
                  <a:lnTo>
                    <a:pt x="467" y="19"/>
                  </a:lnTo>
                  <a:lnTo>
                    <a:pt x="472" y="17"/>
                  </a:lnTo>
                  <a:lnTo>
                    <a:pt x="476" y="16"/>
                  </a:lnTo>
                  <a:lnTo>
                    <a:pt x="480" y="13"/>
                  </a:lnTo>
                  <a:lnTo>
                    <a:pt x="485" y="11"/>
                  </a:lnTo>
                  <a:lnTo>
                    <a:pt x="490" y="10"/>
                  </a:lnTo>
                  <a:lnTo>
                    <a:pt x="494" y="9"/>
                  </a:lnTo>
                  <a:lnTo>
                    <a:pt x="498" y="7"/>
                  </a:lnTo>
                  <a:lnTo>
                    <a:pt x="503" y="6"/>
                  </a:lnTo>
                  <a:lnTo>
                    <a:pt x="506" y="4"/>
                  </a:lnTo>
                  <a:lnTo>
                    <a:pt x="511" y="4"/>
                  </a:lnTo>
                  <a:lnTo>
                    <a:pt x="514" y="2"/>
                  </a:lnTo>
                  <a:lnTo>
                    <a:pt x="518" y="2"/>
                  </a:lnTo>
                  <a:lnTo>
                    <a:pt x="522" y="2"/>
                  </a:lnTo>
                  <a:lnTo>
                    <a:pt x="526" y="2"/>
                  </a:lnTo>
                  <a:lnTo>
                    <a:pt x="529" y="0"/>
                  </a:lnTo>
                  <a:lnTo>
                    <a:pt x="532" y="0"/>
                  </a:lnTo>
                  <a:lnTo>
                    <a:pt x="536" y="0"/>
                  </a:lnTo>
                  <a:lnTo>
                    <a:pt x="539" y="0"/>
                  </a:lnTo>
                  <a:lnTo>
                    <a:pt x="542" y="0"/>
                  </a:lnTo>
                  <a:lnTo>
                    <a:pt x="545" y="2"/>
                  </a:lnTo>
                  <a:lnTo>
                    <a:pt x="548" y="2"/>
                  </a:lnTo>
                  <a:lnTo>
                    <a:pt x="551" y="4"/>
                  </a:lnTo>
                  <a:lnTo>
                    <a:pt x="556" y="5"/>
                  </a:lnTo>
                  <a:lnTo>
                    <a:pt x="561" y="7"/>
                  </a:lnTo>
                  <a:lnTo>
                    <a:pt x="565" y="10"/>
                  </a:lnTo>
                  <a:lnTo>
                    <a:pt x="570" y="12"/>
                  </a:lnTo>
                  <a:lnTo>
                    <a:pt x="575" y="15"/>
                  </a:lnTo>
                  <a:lnTo>
                    <a:pt x="580" y="17"/>
                  </a:lnTo>
                  <a:lnTo>
                    <a:pt x="584" y="20"/>
                  </a:lnTo>
                  <a:lnTo>
                    <a:pt x="588" y="23"/>
                  </a:lnTo>
                  <a:lnTo>
                    <a:pt x="592" y="25"/>
                  </a:lnTo>
                  <a:lnTo>
                    <a:pt x="595" y="29"/>
                  </a:lnTo>
                  <a:lnTo>
                    <a:pt x="599" y="32"/>
                  </a:lnTo>
                  <a:lnTo>
                    <a:pt x="602" y="36"/>
                  </a:lnTo>
                  <a:lnTo>
                    <a:pt x="605" y="39"/>
                  </a:lnTo>
                  <a:lnTo>
                    <a:pt x="608" y="44"/>
                  </a:lnTo>
                  <a:lnTo>
                    <a:pt x="610" y="48"/>
                  </a:lnTo>
                  <a:lnTo>
                    <a:pt x="613" y="53"/>
                  </a:lnTo>
                  <a:lnTo>
                    <a:pt x="615" y="57"/>
                  </a:lnTo>
                  <a:lnTo>
                    <a:pt x="616" y="62"/>
                  </a:lnTo>
                  <a:lnTo>
                    <a:pt x="619" y="67"/>
                  </a:lnTo>
                  <a:lnTo>
                    <a:pt x="620" y="73"/>
                  </a:lnTo>
                  <a:lnTo>
                    <a:pt x="620" y="75"/>
                  </a:lnTo>
                  <a:lnTo>
                    <a:pt x="620" y="79"/>
                  </a:lnTo>
                  <a:lnTo>
                    <a:pt x="620" y="82"/>
                  </a:lnTo>
                  <a:lnTo>
                    <a:pt x="621" y="85"/>
                  </a:lnTo>
                  <a:lnTo>
                    <a:pt x="621" y="88"/>
                  </a:lnTo>
                  <a:lnTo>
                    <a:pt x="621" y="92"/>
                  </a:lnTo>
                  <a:lnTo>
                    <a:pt x="621" y="95"/>
                  </a:lnTo>
                  <a:lnTo>
                    <a:pt x="621" y="100"/>
                  </a:lnTo>
                  <a:lnTo>
                    <a:pt x="621" y="102"/>
                  </a:lnTo>
                  <a:lnTo>
                    <a:pt x="620" y="106"/>
                  </a:lnTo>
                  <a:lnTo>
                    <a:pt x="620" y="109"/>
                  </a:lnTo>
                  <a:lnTo>
                    <a:pt x="620" y="114"/>
                  </a:lnTo>
                  <a:lnTo>
                    <a:pt x="619" y="119"/>
                  </a:lnTo>
                  <a:lnTo>
                    <a:pt x="619" y="123"/>
                  </a:lnTo>
                  <a:lnTo>
                    <a:pt x="618" y="127"/>
                  </a:lnTo>
                  <a:lnTo>
                    <a:pt x="618" y="132"/>
                  </a:lnTo>
                  <a:lnTo>
                    <a:pt x="616" y="136"/>
                  </a:lnTo>
                  <a:lnTo>
                    <a:pt x="615" y="140"/>
                  </a:lnTo>
                  <a:lnTo>
                    <a:pt x="614" y="145"/>
                  </a:lnTo>
                  <a:lnTo>
                    <a:pt x="613" y="151"/>
                  </a:lnTo>
                  <a:lnTo>
                    <a:pt x="612" y="156"/>
                  </a:lnTo>
                  <a:lnTo>
                    <a:pt x="610" y="162"/>
                  </a:lnTo>
                  <a:lnTo>
                    <a:pt x="608" y="166"/>
                  </a:lnTo>
                  <a:lnTo>
                    <a:pt x="608" y="172"/>
                  </a:lnTo>
                  <a:lnTo>
                    <a:pt x="606" y="177"/>
                  </a:lnTo>
                  <a:lnTo>
                    <a:pt x="603" y="183"/>
                  </a:lnTo>
                  <a:lnTo>
                    <a:pt x="602" y="188"/>
                  </a:lnTo>
                  <a:lnTo>
                    <a:pt x="601" y="194"/>
                  </a:lnTo>
                  <a:lnTo>
                    <a:pt x="599" y="200"/>
                  </a:lnTo>
                  <a:lnTo>
                    <a:pt x="599" y="206"/>
                  </a:lnTo>
                  <a:lnTo>
                    <a:pt x="597" y="210"/>
                  </a:lnTo>
                  <a:lnTo>
                    <a:pt x="596" y="216"/>
                  </a:lnTo>
                  <a:lnTo>
                    <a:pt x="594" y="221"/>
                  </a:lnTo>
                  <a:lnTo>
                    <a:pt x="593" y="227"/>
                  </a:lnTo>
                  <a:lnTo>
                    <a:pt x="592" y="232"/>
                  </a:lnTo>
                  <a:lnTo>
                    <a:pt x="590" y="238"/>
                  </a:lnTo>
                  <a:lnTo>
                    <a:pt x="589" y="242"/>
                  </a:lnTo>
                  <a:lnTo>
                    <a:pt x="589" y="248"/>
                  </a:lnTo>
                  <a:lnTo>
                    <a:pt x="588" y="253"/>
                  </a:lnTo>
                  <a:lnTo>
                    <a:pt x="588" y="259"/>
                  </a:lnTo>
                  <a:lnTo>
                    <a:pt x="587" y="264"/>
                  </a:lnTo>
                  <a:lnTo>
                    <a:pt x="586" y="268"/>
                  </a:lnTo>
                  <a:lnTo>
                    <a:pt x="584" y="273"/>
                  </a:lnTo>
                  <a:lnTo>
                    <a:pt x="584" y="279"/>
                  </a:lnTo>
                  <a:lnTo>
                    <a:pt x="583" y="284"/>
                  </a:lnTo>
                  <a:lnTo>
                    <a:pt x="583" y="289"/>
                  </a:lnTo>
                  <a:lnTo>
                    <a:pt x="582" y="293"/>
                  </a:lnTo>
                  <a:lnTo>
                    <a:pt x="582" y="298"/>
                  </a:lnTo>
                  <a:lnTo>
                    <a:pt x="581" y="302"/>
                  </a:lnTo>
                  <a:lnTo>
                    <a:pt x="580" y="306"/>
                  </a:lnTo>
                  <a:lnTo>
                    <a:pt x="580" y="311"/>
                  </a:lnTo>
                  <a:lnTo>
                    <a:pt x="580" y="316"/>
                  </a:lnTo>
                  <a:lnTo>
                    <a:pt x="580" y="319"/>
                  </a:lnTo>
                  <a:lnTo>
                    <a:pt x="578" y="324"/>
                  </a:lnTo>
                  <a:lnTo>
                    <a:pt x="578" y="329"/>
                  </a:lnTo>
                  <a:lnTo>
                    <a:pt x="578" y="334"/>
                  </a:lnTo>
                  <a:lnTo>
                    <a:pt x="578" y="337"/>
                  </a:lnTo>
                  <a:lnTo>
                    <a:pt x="577" y="341"/>
                  </a:lnTo>
                  <a:lnTo>
                    <a:pt x="577" y="344"/>
                  </a:lnTo>
                  <a:lnTo>
                    <a:pt x="577" y="348"/>
                  </a:lnTo>
                  <a:lnTo>
                    <a:pt x="576" y="351"/>
                  </a:lnTo>
                  <a:lnTo>
                    <a:pt x="576" y="355"/>
                  </a:lnTo>
                  <a:lnTo>
                    <a:pt x="576" y="359"/>
                  </a:lnTo>
                  <a:lnTo>
                    <a:pt x="576" y="362"/>
                  </a:lnTo>
                  <a:lnTo>
                    <a:pt x="575" y="364"/>
                  </a:lnTo>
                  <a:lnTo>
                    <a:pt x="575" y="368"/>
                  </a:lnTo>
                  <a:lnTo>
                    <a:pt x="575" y="372"/>
                  </a:lnTo>
                  <a:lnTo>
                    <a:pt x="575" y="374"/>
                  </a:lnTo>
                  <a:lnTo>
                    <a:pt x="575" y="380"/>
                  </a:lnTo>
                  <a:lnTo>
                    <a:pt x="575" y="385"/>
                  </a:lnTo>
                  <a:lnTo>
                    <a:pt x="575" y="389"/>
                  </a:lnTo>
                  <a:lnTo>
                    <a:pt x="575" y="393"/>
                  </a:lnTo>
                  <a:lnTo>
                    <a:pt x="575" y="397"/>
                  </a:lnTo>
                  <a:lnTo>
                    <a:pt x="575" y="400"/>
                  </a:lnTo>
                  <a:lnTo>
                    <a:pt x="575" y="404"/>
                  </a:lnTo>
                  <a:lnTo>
                    <a:pt x="576" y="405"/>
                  </a:lnTo>
                  <a:lnTo>
                    <a:pt x="577" y="406"/>
                  </a:lnTo>
                  <a:lnTo>
                    <a:pt x="580" y="411"/>
                  </a:lnTo>
                  <a:lnTo>
                    <a:pt x="581" y="413"/>
                  </a:lnTo>
                  <a:lnTo>
                    <a:pt x="583" y="418"/>
                  </a:lnTo>
                  <a:lnTo>
                    <a:pt x="583" y="420"/>
                  </a:lnTo>
                  <a:lnTo>
                    <a:pt x="584" y="423"/>
                  </a:lnTo>
                  <a:lnTo>
                    <a:pt x="586" y="425"/>
                  </a:lnTo>
                  <a:lnTo>
                    <a:pt x="587" y="429"/>
                  </a:lnTo>
                  <a:lnTo>
                    <a:pt x="587" y="431"/>
                  </a:lnTo>
                  <a:lnTo>
                    <a:pt x="588" y="434"/>
                  </a:lnTo>
                  <a:lnTo>
                    <a:pt x="588" y="437"/>
                  </a:lnTo>
                  <a:lnTo>
                    <a:pt x="588" y="442"/>
                  </a:lnTo>
                  <a:lnTo>
                    <a:pt x="588" y="444"/>
                  </a:lnTo>
                  <a:lnTo>
                    <a:pt x="588" y="449"/>
                  </a:lnTo>
                  <a:lnTo>
                    <a:pt x="588" y="452"/>
                  </a:lnTo>
                  <a:lnTo>
                    <a:pt x="588" y="457"/>
                  </a:lnTo>
                  <a:lnTo>
                    <a:pt x="588" y="462"/>
                  </a:lnTo>
                  <a:lnTo>
                    <a:pt x="587" y="467"/>
                  </a:lnTo>
                  <a:lnTo>
                    <a:pt x="586" y="470"/>
                  </a:lnTo>
                  <a:lnTo>
                    <a:pt x="586" y="476"/>
                  </a:lnTo>
                  <a:lnTo>
                    <a:pt x="584" y="481"/>
                  </a:lnTo>
                  <a:lnTo>
                    <a:pt x="582" y="485"/>
                  </a:lnTo>
                  <a:lnTo>
                    <a:pt x="581" y="489"/>
                  </a:lnTo>
                  <a:lnTo>
                    <a:pt x="580" y="491"/>
                  </a:lnTo>
                  <a:lnTo>
                    <a:pt x="580" y="495"/>
                  </a:lnTo>
                  <a:lnTo>
                    <a:pt x="578" y="497"/>
                  </a:lnTo>
                  <a:lnTo>
                    <a:pt x="576" y="502"/>
                  </a:lnTo>
                  <a:lnTo>
                    <a:pt x="574" y="508"/>
                  </a:lnTo>
                  <a:lnTo>
                    <a:pt x="571" y="513"/>
                  </a:lnTo>
                  <a:lnTo>
                    <a:pt x="569" y="518"/>
                  </a:lnTo>
                  <a:lnTo>
                    <a:pt x="567" y="521"/>
                  </a:lnTo>
                  <a:lnTo>
                    <a:pt x="564" y="525"/>
                  </a:lnTo>
                  <a:lnTo>
                    <a:pt x="562" y="529"/>
                  </a:lnTo>
                  <a:lnTo>
                    <a:pt x="561" y="533"/>
                  </a:lnTo>
                  <a:lnTo>
                    <a:pt x="558" y="535"/>
                  </a:lnTo>
                  <a:lnTo>
                    <a:pt x="556" y="539"/>
                  </a:lnTo>
                  <a:lnTo>
                    <a:pt x="555" y="541"/>
                  </a:lnTo>
                  <a:lnTo>
                    <a:pt x="552" y="544"/>
                  </a:lnTo>
                  <a:lnTo>
                    <a:pt x="550" y="548"/>
                  </a:lnTo>
                  <a:lnTo>
                    <a:pt x="546" y="553"/>
                  </a:lnTo>
                  <a:lnTo>
                    <a:pt x="543" y="555"/>
                  </a:lnTo>
                  <a:lnTo>
                    <a:pt x="541" y="559"/>
                  </a:lnTo>
                  <a:lnTo>
                    <a:pt x="538" y="563"/>
                  </a:lnTo>
                  <a:lnTo>
                    <a:pt x="537" y="565"/>
                  </a:lnTo>
                  <a:lnTo>
                    <a:pt x="536" y="569"/>
                  </a:lnTo>
                  <a:lnTo>
                    <a:pt x="535" y="572"/>
                  </a:lnTo>
                  <a:lnTo>
                    <a:pt x="533" y="574"/>
                  </a:lnTo>
                  <a:lnTo>
                    <a:pt x="533" y="579"/>
                  </a:lnTo>
                  <a:lnTo>
                    <a:pt x="532" y="582"/>
                  </a:lnTo>
                  <a:lnTo>
                    <a:pt x="533" y="584"/>
                  </a:lnTo>
                  <a:lnTo>
                    <a:pt x="533" y="587"/>
                  </a:lnTo>
                  <a:lnTo>
                    <a:pt x="535" y="592"/>
                  </a:lnTo>
                  <a:lnTo>
                    <a:pt x="536" y="596"/>
                  </a:lnTo>
                  <a:lnTo>
                    <a:pt x="537" y="602"/>
                  </a:lnTo>
                  <a:lnTo>
                    <a:pt x="538" y="603"/>
                  </a:lnTo>
                  <a:lnTo>
                    <a:pt x="539" y="606"/>
                  </a:lnTo>
                  <a:lnTo>
                    <a:pt x="541" y="609"/>
                  </a:lnTo>
                  <a:lnTo>
                    <a:pt x="542" y="612"/>
                  </a:lnTo>
                  <a:lnTo>
                    <a:pt x="542" y="615"/>
                  </a:lnTo>
                  <a:lnTo>
                    <a:pt x="543" y="617"/>
                  </a:lnTo>
                  <a:lnTo>
                    <a:pt x="544" y="621"/>
                  </a:lnTo>
                  <a:lnTo>
                    <a:pt x="545" y="624"/>
                  </a:lnTo>
                  <a:lnTo>
                    <a:pt x="546" y="628"/>
                  </a:lnTo>
                  <a:lnTo>
                    <a:pt x="549" y="630"/>
                  </a:lnTo>
                  <a:lnTo>
                    <a:pt x="550" y="634"/>
                  </a:lnTo>
                  <a:lnTo>
                    <a:pt x="551" y="637"/>
                  </a:lnTo>
                  <a:lnTo>
                    <a:pt x="552" y="641"/>
                  </a:lnTo>
                  <a:lnTo>
                    <a:pt x="555" y="643"/>
                  </a:lnTo>
                  <a:lnTo>
                    <a:pt x="556" y="647"/>
                  </a:lnTo>
                  <a:lnTo>
                    <a:pt x="557" y="650"/>
                  </a:lnTo>
                  <a:lnTo>
                    <a:pt x="559" y="654"/>
                  </a:lnTo>
                  <a:lnTo>
                    <a:pt x="561" y="657"/>
                  </a:lnTo>
                  <a:lnTo>
                    <a:pt x="562" y="661"/>
                  </a:lnTo>
                  <a:lnTo>
                    <a:pt x="564" y="665"/>
                  </a:lnTo>
                  <a:lnTo>
                    <a:pt x="564" y="667"/>
                  </a:lnTo>
                  <a:lnTo>
                    <a:pt x="567" y="671"/>
                  </a:lnTo>
                  <a:lnTo>
                    <a:pt x="568" y="673"/>
                  </a:lnTo>
                  <a:lnTo>
                    <a:pt x="569" y="676"/>
                  </a:lnTo>
                  <a:lnTo>
                    <a:pt x="570" y="680"/>
                  </a:lnTo>
                  <a:lnTo>
                    <a:pt x="573" y="682"/>
                  </a:lnTo>
                  <a:lnTo>
                    <a:pt x="574" y="686"/>
                  </a:lnTo>
                  <a:lnTo>
                    <a:pt x="575" y="690"/>
                  </a:lnTo>
                  <a:lnTo>
                    <a:pt x="576" y="692"/>
                  </a:lnTo>
                  <a:lnTo>
                    <a:pt x="577" y="695"/>
                  </a:lnTo>
                  <a:lnTo>
                    <a:pt x="578" y="698"/>
                  </a:lnTo>
                  <a:lnTo>
                    <a:pt x="580" y="701"/>
                  </a:lnTo>
                  <a:lnTo>
                    <a:pt x="583" y="706"/>
                  </a:lnTo>
                  <a:lnTo>
                    <a:pt x="586" y="711"/>
                  </a:lnTo>
                  <a:lnTo>
                    <a:pt x="588" y="716"/>
                  </a:lnTo>
                  <a:lnTo>
                    <a:pt x="589" y="720"/>
                  </a:lnTo>
                  <a:lnTo>
                    <a:pt x="592" y="723"/>
                  </a:lnTo>
                  <a:lnTo>
                    <a:pt x="593" y="726"/>
                  </a:lnTo>
                  <a:lnTo>
                    <a:pt x="595" y="731"/>
                  </a:lnTo>
                  <a:lnTo>
                    <a:pt x="596" y="732"/>
                  </a:lnTo>
                  <a:lnTo>
                    <a:pt x="641" y="786"/>
                  </a:lnTo>
                  <a:lnTo>
                    <a:pt x="641" y="784"/>
                  </a:lnTo>
                  <a:lnTo>
                    <a:pt x="644" y="784"/>
                  </a:lnTo>
                  <a:lnTo>
                    <a:pt x="647" y="783"/>
                  </a:lnTo>
                  <a:lnTo>
                    <a:pt x="652" y="783"/>
                  </a:lnTo>
                  <a:lnTo>
                    <a:pt x="656" y="782"/>
                  </a:lnTo>
                  <a:lnTo>
                    <a:pt x="658" y="782"/>
                  </a:lnTo>
                  <a:lnTo>
                    <a:pt x="661" y="781"/>
                  </a:lnTo>
                  <a:lnTo>
                    <a:pt x="666" y="781"/>
                  </a:lnTo>
                  <a:lnTo>
                    <a:pt x="669" y="780"/>
                  </a:lnTo>
                  <a:lnTo>
                    <a:pt x="673" y="780"/>
                  </a:lnTo>
                  <a:lnTo>
                    <a:pt x="678" y="780"/>
                  </a:lnTo>
                  <a:lnTo>
                    <a:pt x="683" y="780"/>
                  </a:lnTo>
                  <a:lnTo>
                    <a:pt x="686" y="778"/>
                  </a:lnTo>
                  <a:lnTo>
                    <a:pt x="691" y="777"/>
                  </a:lnTo>
                  <a:lnTo>
                    <a:pt x="696" y="777"/>
                  </a:lnTo>
                  <a:lnTo>
                    <a:pt x="702" y="776"/>
                  </a:lnTo>
                  <a:lnTo>
                    <a:pt x="707" y="776"/>
                  </a:lnTo>
                  <a:lnTo>
                    <a:pt x="711" y="776"/>
                  </a:lnTo>
                  <a:lnTo>
                    <a:pt x="717" y="776"/>
                  </a:lnTo>
                  <a:lnTo>
                    <a:pt x="722" y="776"/>
                  </a:lnTo>
                  <a:lnTo>
                    <a:pt x="727" y="775"/>
                  </a:lnTo>
                  <a:lnTo>
                    <a:pt x="733" y="775"/>
                  </a:lnTo>
                  <a:lnTo>
                    <a:pt x="737" y="775"/>
                  </a:lnTo>
                  <a:lnTo>
                    <a:pt x="743" y="776"/>
                  </a:lnTo>
                  <a:lnTo>
                    <a:pt x="748" y="776"/>
                  </a:lnTo>
                  <a:lnTo>
                    <a:pt x="754" y="776"/>
                  </a:lnTo>
                  <a:lnTo>
                    <a:pt x="759" y="776"/>
                  </a:lnTo>
                  <a:lnTo>
                    <a:pt x="765" y="777"/>
                  </a:lnTo>
                  <a:lnTo>
                    <a:pt x="769" y="777"/>
                  </a:lnTo>
                  <a:lnTo>
                    <a:pt x="774" y="778"/>
                  </a:lnTo>
                  <a:lnTo>
                    <a:pt x="778" y="780"/>
                  </a:lnTo>
                  <a:lnTo>
                    <a:pt x="780" y="780"/>
                  </a:lnTo>
                  <a:lnTo>
                    <a:pt x="784" y="781"/>
                  </a:lnTo>
                  <a:lnTo>
                    <a:pt x="787" y="782"/>
                  </a:lnTo>
                  <a:lnTo>
                    <a:pt x="790" y="782"/>
                  </a:lnTo>
                  <a:lnTo>
                    <a:pt x="793" y="783"/>
                  </a:lnTo>
                  <a:lnTo>
                    <a:pt x="797" y="784"/>
                  </a:lnTo>
                  <a:lnTo>
                    <a:pt x="800" y="784"/>
                  </a:lnTo>
                  <a:lnTo>
                    <a:pt x="803" y="786"/>
                  </a:lnTo>
                  <a:lnTo>
                    <a:pt x="806" y="787"/>
                  </a:lnTo>
                  <a:lnTo>
                    <a:pt x="811" y="789"/>
                  </a:lnTo>
                  <a:lnTo>
                    <a:pt x="814" y="790"/>
                  </a:lnTo>
                  <a:lnTo>
                    <a:pt x="817" y="792"/>
                  </a:lnTo>
                  <a:lnTo>
                    <a:pt x="820" y="793"/>
                  </a:lnTo>
                  <a:lnTo>
                    <a:pt x="825" y="793"/>
                  </a:lnTo>
                  <a:lnTo>
                    <a:pt x="829" y="795"/>
                  </a:lnTo>
                  <a:lnTo>
                    <a:pt x="832" y="796"/>
                  </a:lnTo>
                  <a:lnTo>
                    <a:pt x="836" y="797"/>
                  </a:lnTo>
                  <a:lnTo>
                    <a:pt x="839" y="799"/>
                  </a:lnTo>
                  <a:lnTo>
                    <a:pt x="844" y="801"/>
                  </a:lnTo>
                  <a:lnTo>
                    <a:pt x="846" y="802"/>
                  </a:lnTo>
                  <a:lnTo>
                    <a:pt x="851" y="803"/>
                  </a:lnTo>
                  <a:lnTo>
                    <a:pt x="855" y="806"/>
                  </a:lnTo>
                  <a:lnTo>
                    <a:pt x="858" y="807"/>
                  </a:lnTo>
                  <a:lnTo>
                    <a:pt x="862" y="808"/>
                  </a:lnTo>
                  <a:lnTo>
                    <a:pt x="865" y="811"/>
                  </a:lnTo>
                  <a:lnTo>
                    <a:pt x="869" y="812"/>
                  </a:lnTo>
                  <a:lnTo>
                    <a:pt x="874" y="814"/>
                  </a:lnTo>
                  <a:lnTo>
                    <a:pt x="876" y="815"/>
                  </a:lnTo>
                  <a:lnTo>
                    <a:pt x="880" y="818"/>
                  </a:lnTo>
                  <a:lnTo>
                    <a:pt x="883" y="819"/>
                  </a:lnTo>
                  <a:lnTo>
                    <a:pt x="887" y="820"/>
                  </a:lnTo>
                  <a:lnTo>
                    <a:pt x="890" y="822"/>
                  </a:lnTo>
                  <a:lnTo>
                    <a:pt x="894" y="824"/>
                  </a:lnTo>
                  <a:lnTo>
                    <a:pt x="896" y="826"/>
                  </a:lnTo>
                  <a:lnTo>
                    <a:pt x="900" y="828"/>
                  </a:lnTo>
                  <a:lnTo>
                    <a:pt x="902" y="829"/>
                  </a:lnTo>
                  <a:lnTo>
                    <a:pt x="906" y="831"/>
                  </a:lnTo>
                  <a:lnTo>
                    <a:pt x="908" y="833"/>
                  </a:lnTo>
                  <a:lnTo>
                    <a:pt x="912" y="834"/>
                  </a:lnTo>
                  <a:lnTo>
                    <a:pt x="916" y="838"/>
                  </a:lnTo>
                  <a:lnTo>
                    <a:pt x="922" y="843"/>
                  </a:lnTo>
                  <a:lnTo>
                    <a:pt x="926" y="845"/>
                  </a:lnTo>
                  <a:lnTo>
                    <a:pt x="929" y="848"/>
                  </a:lnTo>
                  <a:lnTo>
                    <a:pt x="933" y="852"/>
                  </a:lnTo>
                  <a:lnTo>
                    <a:pt x="937" y="856"/>
                  </a:lnTo>
                  <a:lnTo>
                    <a:pt x="938" y="858"/>
                  </a:lnTo>
                  <a:lnTo>
                    <a:pt x="940" y="862"/>
                  </a:lnTo>
                  <a:lnTo>
                    <a:pt x="941" y="864"/>
                  </a:lnTo>
                  <a:lnTo>
                    <a:pt x="941" y="867"/>
                  </a:lnTo>
                  <a:lnTo>
                    <a:pt x="940" y="870"/>
                  </a:lnTo>
                  <a:lnTo>
                    <a:pt x="939" y="872"/>
                  </a:lnTo>
                  <a:lnTo>
                    <a:pt x="937" y="875"/>
                  </a:lnTo>
                  <a:lnTo>
                    <a:pt x="934" y="878"/>
                  </a:lnTo>
                  <a:lnTo>
                    <a:pt x="931" y="880"/>
                  </a:lnTo>
                  <a:lnTo>
                    <a:pt x="927" y="883"/>
                  </a:lnTo>
                  <a:lnTo>
                    <a:pt x="922" y="886"/>
                  </a:lnTo>
                  <a:lnTo>
                    <a:pt x="918" y="889"/>
                  </a:lnTo>
                  <a:lnTo>
                    <a:pt x="914" y="890"/>
                  </a:lnTo>
                  <a:lnTo>
                    <a:pt x="910" y="891"/>
                  </a:lnTo>
                  <a:lnTo>
                    <a:pt x="908" y="892"/>
                  </a:lnTo>
                  <a:lnTo>
                    <a:pt x="905" y="894"/>
                  </a:lnTo>
                  <a:lnTo>
                    <a:pt x="901" y="895"/>
                  </a:lnTo>
                  <a:lnTo>
                    <a:pt x="897" y="896"/>
                  </a:lnTo>
                  <a:lnTo>
                    <a:pt x="894" y="897"/>
                  </a:lnTo>
                  <a:lnTo>
                    <a:pt x="890" y="899"/>
                  </a:lnTo>
                  <a:lnTo>
                    <a:pt x="887" y="901"/>
                  </a:lnTo>
                  <a:lnTo>
                    <a:pt x="882" y="901"/>
                  </a:lnTo>
                  <a:lnTo>
                    <a:pt x="878" y="902"/>
                  </a:lnTo>
                  <a:lnTo>
                    <a:pt x="875" y="904"/>
                  </a:lnTo>
                  <a:lnTo>
                    <a:pt x="870" y="905"/>
                  </a:lnTo>
                  <a:lnTo>
                    <a:pt x="865" y="907"/>
                  </a:lnTo>
                  <a:lnTo>
                    <a:pt x="861" y="908"/>
                  </a:lnTo>
                  <a:lnTo>
                    <a:pt x="857" y="909"/>
                  </a:lnTo>
                  <a:lnTo>
                    <a:pt x="851" y="910"/>
                  </a:lnTo>
                  <a:lnTo>
                    <a:pt x="846" y="911"/>
                  </a:lnTo>
                  <a:lnTo>
                    <a:pt x="842" y="911"/>
                  </a:lnTo>
                  <a:lnTo>
                    <a:pt x="837" y="914"/>
                  </a:lnTo>
                  <a:lnTo>
                    <a:pt x="832" y="914"/>
                  </a:lnTo>
                  <a:lnTo>
                    <a:pt x="826" y="916"/>
                  </a:lnTo>
                  <a:lnTo>
                    <a:pt x="822" y="916"/>
                  </a:lnTo>
                  <a:lnTo>
                    <a:pt x="817" y="917"/>
                  </a:lnTo>
                  <a:lnTo>
                    <a:pt x="811" y="918"/>
                  </a:lnTo>
                  <a:lnTo>
                    <a:pt x="806" y="920"/>
                  </a:lnTo>
                  <a:lnTo>
                    <a:pt x="800" y="920"/>
                  </a:lnTo>
                  <a:lnTo>
                    <a:pt x="794" y="921"/>
                  </a:lnTo>
                  <a:lnTo>
                    <a:pt x="788" y="921"/>
                  </a:lnTo>
                  <a:lnTo>
                    <a:pt x="784" y="922"/>
                  </a:lnTo>
                  <a:lnTo>
                    <a:pt x="778" y="923"/>
                  </a:lnTo>
                  <a:lnTo>
                    <a:pt x="773" y="924"/>
                  </a:lnTo>
                  <a:lnTo>
                    <a:pt x="767" y="926"/>
                  </a:lnTo>
                  <a:lnTo>
                    <a:pt x="761" y="926"/>
                  </a:lnTo>
                  <a:lnTo>
                    <a:pt x="755" y="926"/>
                  </a:lnTo>
                  <a:lnTo>
                    <a:pt x="749" y="927"/>
                  </a:lnTo>
                  <a:lnTo>
                    <a:pt x="743" y="927"/>
                  </a:lnTo>
                  <a:lnTo>
                    <a:pt x="737" y="928"/>
                  </a:lnTo>
                  <a:lnTo>
                    <a:pt x="731" y="928"/>
                  </a:lnTo>
                  <a:lnTo>
                    <a:pt x="727" y="929"/>
                  </a:lnTo>
                  <a:lnTo>
                    <a:pt x="720" y="929"/>
                  </a:lnTo>
                  <a:lnTo>
                    <a:pt x="715" y="930"/>
                  </a:lnTo>
                  <a:lnTo>
                    <a:pt x="709" y="930"/>
                  </a:lnTo>
                  <a:lnTo>
                    <a:pt x="703" y="931"/>
                  </a:lnTo>
                  <a:lnTo>
                    <a:pt x="697" y="931"/>
                  </a:lnTo>
                  <a:lnTo>
                    <a:pt x="691" y="931"/>
                  </a:lnTo>
                  <a:lnTo>
                    <a:pt x="685" y="931"/>
                  </a:lnTo>
                  <a:lnTo>
                    <a:pt x="680" y="933"/>
                  </a:lnTo>
                  <a:lnTo>
                    <a:pt x="673" y="933"/>
                  </a:lnTo>
                  <a:lnTo>
                    <a:pt x="669" y="933"/>
                  </a:lnTo>
                  <a:lnTo>
                    <a:pt x="663" y="933"/>
                  </a:lnTo>
                  <a:lnTo>
                    <a:pt x="657" y="933"/>
                  </a:lnTo>
                  <a:lnTo>
                    <a:pt x="652" y="933"/>
                  </a:lnTo>
                  <a:lnTo>
                    <a:pt x="647" y="933"/>
                  </a:lnTo>
                  <a:lnTo>
                    <a:pt x="642" y="933"/>
                  </a:lnTo>
                  <a:lnTo>
                    <a:pt x="638" y="933"/>
                  </a:lnTo>
                  <a:lnTo>
                    <a:pt x="633" y="933"/>
                  </a:lnTo>
                  <a:lnTo>
                    <a:pt x="628" y="933"/>
                  </a:lnTo>
                  <a:lnTo>
                    <a:pt x="625" y="933"/>
                  </a:lnTo>
                  <a:lnTo>
                    <a:pt x="620" y="933"/>
                  </a:lnTo>
                  <a:lnTo>
                    <a:pt x="616" y="933"/>
                  </a:lnTo>
                  <a:lnTo>
                    <a:pt x="613" y="933"/>
                  </a:lnTo>
                  <a:lnTo>
                    <a:pt x="609" y="933"/>
                  </a:lnTo>
                  <a:lnTo>
                    <a:pt x="606" y="933"/>
                  </a:lnTo>
                  <a:lnTo>
                    <a:pt x="602" y="933"/>
                  </a:lnTo>
                  <a:lnTo>
                    <a:pt x="599" y="933"/>
                  </a:lnTo>
                  <a:lnTo>
                    <a:pt x="595" y="933"/>
                  </a:lnTo>
                  <a:lnTo>
                    <a:pt x="593" y="933"/>
                  </a:lnTo>
                  <a:lnTo>
                    <a:pt x="589" y="933"/>
                  </a:lnTo>
                  <a:lnTo>
                    <a:pt x="587" y="933"/>
                  </a:lnTo>
                  <a:lnTo>
                    <a:pt x="584" y="933"/>
                  </a:lnTo>
                  <a:lnTo>
                    <a:pt x="582" y="933"/>
                  </a:lnTo>
                  <a:lnTo>
                    <a:pt x="576" y="931"/>
                  </a:lnTo>
                  <a:lnTo>
                    <a:pt x="573" y="931"/>
                  </a:lnTo>
                  <a:lnTo>
                    <a:pt x="569" y="931"/>
                  </a:lnTo>
                  <a:lnTo>
                    <a:pt x="565" y="931"/>
                  </a:lnTo>
                  <a:lnTo>
                    <a:pt x="562" y="931"/>
                  </a:lnTo>
                  <a:lnTo>
                    <a:pt x="558" y="931"/>
                  </a:lnTo>
                  <a:lnTo>
                    <a:pt x="556" y="931"/>
                  </a:lnTo>
                  <a:lnTo>
                    <a:pt x="554" y="931"/>
                  </a:lnTo>
                  <a:lnTo>
                    <a:pt x="550" y="930"/>
                  </a:lnTo>
                  <a:lnTo>
                    <a:pt x="548" y="930"/>
                  </a:lnTo>
                  <a:lnTo>
                    <a:pt x="545" y="930"/>
                  </a:lnTo>
                  <a:lnTo>
                    <a:pt x="544" y="930"/>
                  </a:lnTo>
                  <a:lnTo>
                    <a:pt x="536" y="994"/>
                  </a:lnTo>
                  <a:lnTo>
                    <a:pt x="535" y="994"/>
                  </a:lnTo>
                  <a:lnTo>
                    <a:pt x="531" y="994"/>
                  </a:lnTo>
                  <a:lnTo>
                    <a:pt x="529" y="996"/>
                  </a:lnTo>
                  <a:lnTo>
                    <a:pt x="526" y="996"/>
                  </a:lnTo>
                  <a:lnTo>
                    <a:pt x="524" y="997"/>
                  </a:lnTo>
                  <a:lnTo>
                    <a:pt x="522" y="997"/>
                  </a:lnTo>
                  <a:lnTo>
                    <a:pt x="518" y="997"/>
                  </a:lnTo>
                  <a:lnTo>
                    <a:pt x="514" y="997"/>
                  </a:lnTo>
                  <a:lnTo>
                    <a:pt x="511" y="996"/>
                  </a:lnTo>
                  <a:lnTo>
                    <a:pt x="509" y="994"/>
                  </a:lnTo>
                  <a:lnTo>
                    <a:pt x="505" y="993"/>
                  </a:lnTo>
                  <a:lnTo>
                    <a:pt x="503" y="991"/>
                  </a:lnTo>
                  <a:lnTo>
                    <a:pt x="499" y="988"/>
                  </a:lnTo>
                  <a:lnTo>
                    <a:pt x="498" y="986"/>
                  </a:lnTo>
                  <a:lnTo>
                    <a:pt x="494" y="981"/>
                  </a:lnTo>
                  <a:lnTo>
                    <a:pt x="492" y="977"/>
                  </a:lnTo>
                  <a:lnTo>
                    <a:pt x="491" y="972"/>
                  </a:lnTo>
                  <a:lnTo>
                    <a:pt x="488" y="967"/>
                  </a:lnTo>
                  <a:lnTo>
                    <a:pt x="486" y="961"/>
                  </a:lnTo>
                  <a:lnTo>
                    <a:pt x="484" y="956"/>
                  </a:lnTo>
                  <a:lnTo>
                    <a:pt x="480" y="952"/>
                  </a:lnTo>
                  <a:lnTo>
                    <a:pt x="476" y="947"/>
                  </a:lnTo>
                  <a:lnTo>
                    <a:pt x="473" y="945"/>
                  </a:lnTo>
                  <a:lnTo>
                    <a:pt x="469" y="942"/>
                  </a:lnTo>
                  <a:lnTo>
                    <a:pt x="467" y="940"/>
                  </a:lnTo>
                  <a:lnTo>
                    <a:pt x="463" y="937"/>
                  </a:lnTo>
                  <a:lnTo>
                    <a:pt x="459" y="935"/>
                  </a:lnTo>
                  <a:lnTo>
                    <a:pt x="455" y="934"/>
                  </a:lnTo>
                  <a:lnTo>
                    <a:pt x="450" y="933"/>
                  </a:lnTo>
                  <a:lnTo>
                    <a:pt x="446" y="931"/>
                  </a:lnTo>
                  <a:lnTo>
                    <a:pt x="442" y="930"/>
                  </a:lnTo>
                  <a:lnTo>
                    <a:pt x="440" y="930"/>
                  </a:lnTo>
                  <a:lnTo>
                    <a:pt x="436" y="929"/>
                  </a:lnTo>
                  <a:lnTo>
                    <a:pt x="434" y="929"/>
                  </a:lnTo>
                  <a:lnTo>
                    <a:pt x="429" y="929"/>
                  </a:lnTo>
                  <a:lnTo>
                    <a:pt x="427" y="928"/>
                  </a:lnTo>
                  <a:lnTo>
                    <a:pt x="423" y="928"/>
                  </a:lnTo>
                  <a:lnTo>
                    <a:pt x="420" y="928"/>
                  </a:lnTo>
                  <a:lnTo>
                    <a:pt x="415" y="928"/>
                  </a:lnTo>
                  <a:lnTo>
                    <a:pt x="411" y="928"/>
                  </a:lnTo>
                  <a:lnTo>
                    <a:pt x="407" y="928"/>
                  </a:lnTo>
                  <a:lnTo>
                    <a:pt x="403" y="928"/>
                  </a:lnTo>
                  <a:lnTo>
                    <a:pt x="398" y="928"/>
                  </a:lnTo>
                  <a:lnTo>
                    <a:pt x="395" y="928"/>
                  </a:lnTo>
                  <a:lnTo>
                    <a:pt x="390" y="929"/>
                  </a:lnTo>
                  <a:lnTo>
                    <a:pt x="385" y="930"/>
                  </a:lnTo>
                  <a:lnTo>
                    <a:pt x="380" y="930"/>
                  </a:lnTo>
                  <a:lnTo>
                    <a:pt x="375" y="930"/>
                  </a:lnTo>
                  <a:lnTo>
                    <a:pt x="370" y="931"/>
                  </a:lnTo>
                  <a:lnTo>
                    <a:pt x="365" y="931"/>
                  </a:lnTo>
                  <a:lnTo>
                    <a:pt x="359" y="931"/>
                  </a:lnTo>
                  <a:lnTo>
                    <a:pt x="353" y="931"/>
                  </a:lnTo>
                  <a:lnTo>
                    <a:pt x="347" y="933"/>
                  </a:lnTo>
                  <a:lnTo>
                    <a:pt x="343" y="933"/>
                  </a:lnTo>
                  <a:lnTo>
                    <a:pt x="337" y="933"/>
                  </a:lnTo>
                  <a:lnTo>
                    <a:pt x="331" y="934"/>
                  </a:lnTo>
                  <a:lnTo>
                    <a:pt x="325" y="934"/>
                  </a:lnTo>
                  <a:lnTo>
                    <a:pt x="320" y="935"/>
                  </a:lnTo>
                  <a:lnTo>
                    <a:pt x="314" y="935"/>
                  </a:lnTo>
                  <a:lnTo>
                    <a:pt x="308" y="935"/>
                  </a:lnTo>
                  <a:lnTo>
                    <a:pt x="302" y="935"/>
                  </a:lnTo>
                  <a:lnTo>
                    <a:pt x="297" y="936"/>
                  </a:lnTo>
                  <a:lnTo>
                    <a:pt x="290" y="936"/>
                  </a:lnTo>
                  <a:lnTo>
                    <a:pt x="284" y="937"/>
                  </a:lnTo>
                  <a:lnTo>
                    <a:pt x="280" y="937"/>
                  </a:lnTo>
                  <a:lnTo>
                    <a:pt x="274" y="937"/>
                  </a:lnTo>
                  <a:lnTo>
                    <a:pt x="267" y="937"/>
                  </a:lnTo>
                  <a:lnTo>
                    <a:pt x="261" y="939"/>
                  </a:lnTo>
                  <a:lnTo>
                    <a:pt x="255" y="939"/>
                  </a:lnTo>
                  <a:lnTo>
                    <a:pt x="250" y="940"/>
                  </a:lnTo>
                  <a:lnTo>
                    <a:pt x="243" y="940"/>
                  </a:lnTo>
                  <a:lnTo>
                    <a:pt x="237" y="940"/>
                  </a:lnTo>
                  <a:lnTo>
                    <a:pt x="231" y="940"/>
                  </a:lnTo>
                  <a:lnTo>
                    <a:pt x="226" y="940"/>
                  </a:lnTo>
                  <a:lnTo>
                    <a:pt x="220" y="940"/>
                  </a:lnTo>
                  <a:lnTo>
                    <a:pt x="214" y="940"/>
                  </a:lnTo>
                  <a:lnTo>
                    <a:pt x="209" y="940"/>
                  </a:lnTo>
                  <a:lnTo>
                    <a:pt x="204" y="940"/>
                  </a:lnTo>
                  <a:lnTo>
                    <a:pt x="197" y="940"/>
                  </a:lnTo>
                  <a:lnTo>
                    <a:pt x="192" y="940"/>
                  </a:lnTo>
                  <a:lnTo>
                    <a:pt x="186" y="940"/>
                  </a:lnTo>
                  <a:lnTo>
                    <a:pt x="181" y="940"/>
                  </a:lnTo>
                  <a:lnTo>
                    <a:pt x="175" y="940"/>
                  </a:lnTo>
                  <a:lnTo>
                    <a:pt x="171" y="940"/>
                  </a:lnTo>
                  <a:lnTo>
                    <a:pt x="165" y="940"/>
                  </a:lnTo>
                  <a:lnTo>
                    <a:pt x="160" y="940"/>
                  </a:lnTo>
                  <a:lnTo>
                    <a:pt x="155" y="939"/>
                  </a:lnTo>
                  <a:lnTo>
                    <a:pt x="150" y="939"/>
                  </a:lnTo>
                  <a:lnTo>
                    <a:pt x="146" y="937"/>
                  </a:lnTo>
                  <a:lnTo>
                    <a:pt x="141" y="937"/>
                  </a:lnTo>
                  <a:lnTo>
                    <a:pt x="136" y="937"/>
                  </a:lnTo>
                  <a:lnTo>
                    <a:pt x="131" y="936"/>
                  </a:lnTo>
                  <a:lnTo>
                    <a:pt x="127" y="936"/>
                  </a:lnTo>
                  <a:lnTo>
                    <a:pt x="123" y="936"/>
                  </a:lnTo>
                  <a:lnTo>
                    <a:pt x="118" y="935"/>
                  </a:lnTo>
                  <a:lnTo>
                    <a:pt x="115" y="935"/>
                  </a:lnTo>
                  <a:lnTo>
                    <a:pt x="110" y="934"/>
                  </a:lnTo>
                  <a:lnTo>
                    <a:pt x="108" y="933"/>
                  </a:lnTo>
                  <a:lnTo>
                    <a:pt x="103" y="931"/>
                  </a:lnTo>
                  <a:lnTo>
                    <a:pt x="101" y="931"/>
                  </a:lnTo>
                  <a:lnTo>
                    <a:pt x="97" y="930"/>
                  </a:lnTo>
                  <a:lnTo>
                    <a:pt x="94" y="930"/>
                  </a:lnTo>
                  <a:lnTo>
                    <a:pt x="91" y="928"/>
                  </a:lnTo>
                  <a:lnTo>
                    <a:pt x="88" y="927"/>
                  </a:lnTo>
                  <a:lnTo>
                    <a:pt x="85" y="926"/>
                  </a:lnTo>
                  <a:lnTo>
                    <a:pt x="83" y="926"/>
                  </a:lnTo>
                  <a:lnTo>
                    <a:pt x="78" y="922"/>
                  </a:lnTo>
                  <a:lnTo>
                    <a:pt x="76" y="921"/>
                  </a:lnTo>
                  <a:lnTo>
                    <a:pt x="72" y="916"/>
                  </a:lnTo>
                  <a:lnTo>
                    <a:pt x="72" y="913"/>
                  </a:lnTo>
                  <a:lnTo>
                    <a:pt x="72" y="909"/>
                  </a:lnTo>
                  <a:lnTo>
                    <a:pt x="76" y="905"/>
                  </a:lnTo>
                  <a:lnTo>
                    <a:pt x="77" y="903"/>
                  </a:lnTo>
                  <a:lnTo>
                    <a:pt x="79" y="901"/>
                  </a:lnTo>
                  <a:lnTo>
                    <a:pt x="82" y="899"/>
                  </a:lnTo>
                  <a:lnTo>
                    <a:pt x="85" y="897"/>
                  </a:lnTo>
                  <a:lnTo>
                    <a:pt x="89" y="895"/>
                  </a:lnTo>
                  <a:lnTo>
                    <a:pt x="92" y="892"/>
                  </a:lnTo>
                  <a:lnTo>
                    <a:pt x="96" y="891"/>
                  </a:lnTo>
                  <a:lnTo>
                    <a:pt x="101" y="889"/>
                  </a:lnTo>
                  <a:lnTo>
                    <a:pt x="105" y="886"/>
                  </a:lnTo>
                  <a:lnTo>
                    <a:pt x="110" y="884"/>
                  </a:lnTo>
                  <a:lnTo>
                    <a:pt x="115" y="882"/>
                  </a:lnTo>
                  <a:lnTo>
                    <a:pt x="120" y="880"/>
                  </a:lnTo>
                  <a:lnTo>
                    <a:pt x="124" y="877"/>
                  </a:lnTo>
                  <a:lnTo>
                    <a:pt x="130" y="876"/>
                  </a:lnTo>
                  <a:lnTo>
                    <a:pt x="135" y="872"/>
                  </a:lnTo>
                  <a:lnTo>
                    <a:pt x="142" y="871"/>
                  </a:lnTo>
                  <a:lnTo>
                    <a:pt x="148" y="869"/>
                  </a:lnTo>
                  <a:lnTo>
                    <a:pt x="154" y="866"/>
                  </a:lnTo>
                  <a:lnTo>
                    <a:pt x="160" y="864"/>
                  </a:lnTo>
                  <a:lnTo>
                    <a:pt x="166" y="862"/>
                  </a:lnTo>
                  <a:lnTo>
                    <a:pt x="173" y="859"/>
                  </a:lnTo>
                  <a:lnTo>
                    <a:pt x="179" y="857"/>
                  </a:lnTo>
                  <a:lnTo>
                    <a:pt x="186" y="854"/>
                  </a:lnTo>
                  <a:lnTo>
                    <a:pt x="192" y="853"/>
                  </a:lnTo>
                  <a:lnTo>
                    <a:pt x="199" y="851"/>
                  </a:lnTo>
                  <a:lnTo>
                    <a:pt x="205" y="848"/>
                  </a:lnTo>
                  <a:lnTo>
                    <a:pt x="212" y="846"/>
                  </a:lnTo>
                  <a:lnTo>
                    <a:pt x="218" y="844"/>
                  </a:lnTo>
                  <a:lnTo>
                    <a:pt x="225" y="843"/>
                  </a:lnTo>
                  <a:lnTo>
                    <a:pt x="231" y="840"/>
                  </a:lnTo>
                  <a:lnTo>
                    <a:pt x="237" y="838"/>
                  </a:lnTo>
                  <a:lnTo>
                    <a:pt x="244" y="837"/>
                  </a:lnTo>
                  <a:lnTo>
                    <a:pt x="250" y="834"/>
                  </a:lnTo>
                  <a:lnTo>
                    <a:pt x="256" y="833"/>
                  </a:lnTo>
                  <a:lnTo>
                    <a:pt x="262" y="831"/>
                  </a:lnTo>
                  <a:lnTo>
                    <a:pt x="269" y="829"/>
                  </a:lnTo>
                  <a:lnTo>
                    <a:pt x="274" y="828"/>
                  </a:lnTo>
                  <a:lnTo>
                    <a:pt x="280" y="826"/>
                  </a:lnTo>
                  <a:lnTo>
                    <a:pt x="284" y="825"/>
                  </a:lnTo>
                  <a:lnTo>
                    <a:pt x="290" y="824"/>
                  </a:lnTo>
                  <a:lnTo>
                    <a:pt x="295" y="822"/>
                  </a:lnTo>
                  <a:lnTo>
                    <a:pt x="300" y="820"/>
                  </a:lnTo>
                  <a:lnTo>
                    <a:pt x="305" y="819"/>
                  </a:lnTo>
                  <a:lnTo>
                    <a:pt x="309" y="818"/>
                  </a:lnTo>
                  <a:lnTo>
                    <a:pt x="313" y="816"/>
                  </a:lnTo>
                  <a:lnTo>
                    <a:pt x="318" y="816"/>
                  </a:lnTo>
                  <a:lnTo>
                    <a:pt x="320" y="815"/>
                  </a:lnTo>
                  <a:lnTo>
                    <a:pt x="324" y="814"/>
                  </a:lnTo>
                  <a:lnTo>
                    <a:pt x="327" y="813"/>
                  </a:lnTo>
                  <a:lnTo>
                    <a:pt x="329" y="813"/>
                  </a:lnTo>
                  <a:lnTo>
                    <a:pt x="332" y="812"/>
                  </a:lnTo>
                  <a:lnTo>
                    <a:pt x="333" y="812"/>
                  </a:lnTo>
                  <a:lnTo>
                    <a:pt x="337" y="812"/>
                  </a:lnTo>
                  <a:lnTo>
                    <a:pt x="338" y="812"/>
                  </a:lnTo>
                  <a:lnTo>
                    <a:pt x="338" y="809"/>
                  </a:lnTo>
                  <a:lnTo>
                    <a:pt x="340" y="806"/>
                  </a:lnTo>
                  <a:lnTo>
                    <a:pt x="341" y="802"/>
                  </a:lnTo>
                  <a:lnTo>
                    <a:pt x="343" y="799"/>
                  </a:lnTo>
                  <a:lnTo>
                    <a:pt x="345" y="794"/>
                  </a:lnTo>
                  <a:lnTo>
                    <a:pt x="347" y="790"/>
                  </a:lnTo>
                  <a:lnTo>
                    <a:pt x="348" y="784"/>
                  </a:lnTo>
                  <a:lnTo>
                    <a:pt x="352" y="780"/>
                  </a:lnTo>
                  <a:lnTo>
                    <a:pt x="353" y="774"/>
                  </a:lnTo>
                  <a:lnTo>
                    <a:pt x="357" y="769"/>
                  </a:lnTo>
                  <a:lnTo>
                    <a:pt x="357" y="765"/>
                  </a:lnTo>
                  <a:lnTo>
                    <a:pt x="358" y="763"/>
                  </a:lnTo>
                  <a:lnTo>
                    <a:pt x="359" y="759"/>
                  </a:lnTo>
                  <a:lnTo>
                    <a:pt x="360" y="757"/>
                  </a:lnTo>
                  <a:lnTo>
                    <a:pt x="361" y="755"/>
                  </a:lnTo>
                  <a:lnTo>
                    <a:pt x="363" y="751"/>
                  </a:lnTo>
                  <a:lnTo>
                    <a:pt x="363" y="749"/>
                  </a:lnTo>
                  <a:lnTo>
                    <a:pt x="364" y="745"/>
                  </a:lnTo>
                  <a:lnTo>
                    <a:pt x="364" y="743"/>
                  </a:lnTo>
                  <a:lnTo>
                    <a:pt x="365" y="739"/>
                  </a:lnTo>
                  <a:lnTo>
                    <a:pt x="365" y="736"/>
                  </a:lnTo>
                  <a:lnTo>
                    <a:pt x="366" y="733"/>
                  </a:lnTo>
                  <a:lnTo>
                    <a:pt x="366" y="727"/>
                  </a:lnTo>
                  <a:lnTo>
                    <a:pt x="367" y="723"/>
                  </a:lnTo>
                  <a:lnTo>
                    <a:pt x="366" y="717"/>
                  </a:lnTo>
                  <a:lnTo>
                    <a:pt x="366" y="712"/>
                  </a:lnTo>
                  <a:lnTo>
                    <a:pt x="365" y="707"/>
                  </a:lnTo>
                  <a:lnTo>
                    <a:pt x="364" y="704"/>
                  </a:lnTo>
                  <a:lnTo>
                    <a:pt x="361" y="700"/>
                  </a:lnTo>
                  <a:lnTo>
                    <a:pt x="359" y="697"/>
                  </a:lnTo>
                  <a:lnTo>
                    <a:pt x="356" y="694"/>
                  </a:lnTo>
                  <a:lnTo>
                    <a:pt x="351" y="693"/>
                  </a:lnTo>
                  <a:lnTo>
                    <a:pt x="348" y="692"/>
                  </a:lnTo>
                  <a:lnTo>
                    <a:pt x="346" y="691"/>
                  </a:lnTo>
                  <a:lnTo>
                    <a:pt x="343" y="691"/>
                  </a:lnTo>
                  <a:lnTo>
                    <a:pt x="339" y="691"/>
                  </a:lnTo>
                  <a:lnTo>
                    <a:pt x="335" y="691"/>
                  </a:lnTo>
                  <a:lnTo>
                    <a:pt x="332" y="691"/>
                  </a:lnTo>
                  <a:lnTo>
                    <a:pt x="328" y="692"/>
                  </a:lnTo>
                  <a:lnTo>
                    <a:pt x="325" y="693"/>
                  </a:lnTo>
                  <a:lnTo>
                    <a:pt x="320" y="693"/>
                  </a:lnTo>
                  <a:lnTo>
                    <a:pt x="316" y="694"/>
                  </a:lnTo>
                  <a:lnTo>
                    <a:pt x="312" y="694"/>
                  </a:lnTo>
                  <a:lnTo>
                    <a:pt x="308" y="695"/>
                  </a:lnTo>
                  <a:lnTo>
                    <a:pt x="305" y="697"/>
                  </a:lnTo>
                  <a:lnTo>
                    <a:pt x="301" y="697"/>
                  </a:lnTo>
                  <a:lnTo>
                    <a:pt x="297" y="698"/>
                  </a:lnTo>
                  <a:lnTo>
                    <a:pt x="294" y="699"/>
                  </a:lnTo>
                  <a:lnTo>
                    <a:pt x="290" y="699"/>
                  </a:lnTo>
                  <a:lnTo>
                    <a:pt x="287" y="700"/>
                  </a:lnTo>
                  <a:lnTo>
                    <a:pt x="284" y="701"/>
                  </a:lnTo>
                  <a:lnTo>
                    <a:pt x="281" y="701"/>
                  </a:lnTo>
                  <a:lnTo>
                    <a:pt x="275" y="704"/>
                  </a:lnTo>
                  <a:lnTo>
                    <a:pt x="270" y="705"/>
                  </a:lnTo>
                  <a:lnTo>
                    <a:pt x="264" y="707"/>
                  </a:lnTo>
                  <a:lnTo>
                    <a:pt x="260" y="708"/>
                  </a:lnTo>
                  <a:lnTo>
                    <a:pt x="255" y="711"/>
                  </a:lnTo>
                  <a:lnTo>
                    <a:pt x="250" y="712"/>
                  </a:lnTo>
                  <a:lnTo>
                    <a:pt x="246" y="713"/>
                  </a:lnTo>
                  <a:lnTo>
                    <a:pt x="243" y="716"/>
                  </a:lnTo>
                  <a:lnTo>
                    <a:pt x="239" y="717"/>
                  </a:lnTo>
                  <a:lnTo>
                    <a:pt x="237" y="718"/>
                  </a:lnTo>
                  <a:lnTo>
                    <a:pt x="233" y="719"/>
                  </a:lnTo>
                  <a:lnTo>
                    <a:pt x="231" y="720"/>
                  </a:lnTo>
                  <a:lnTo>
                    <a:pt x="229" y="722"/>
                  </a:lnTo>
                  <a:lnTo>
                    <a:pt x="226" y="723"/>
                  </a:lnTo>
                  <a:lnTo>
                    <a:pt x="223" y="725"/>
                  </a:lnTo>
                  <a:lnTo>
                    <a:pt x="220" y="727"/>
                  </a:lnTo>
                  <a:lnTo>
                    <a:pt x="217" y="730"/>
                  </a:lnTo>
                  <a:lnTo>
                    <a:pt x="217" y="731"/>
                  </a:lnTo>
                  <a:lnTo>
                    <a:pt x="214" y="731"/>
                  </a:lnTo>
                  <a:lnTo>
                    <a:pt x="212" y="731"/>
                  </a:lnTo>
                  <a:lnTo>
                    <a:pt x="210" y="731"/>
                  </a:lnTo>
                  <a:lnTo>
                    <a:pt x="207" y="732"/>
                  </a:lnTo>
                  <a:lnTo>
                    <a:pt x="204" y="732"/>
                  </a:lnTo>
                  <a:lnTo>
                    <a:pt x="201" y="732"/>
                  </a:lnTo>
                  <a:lnTo>
                    <a:pt x="197" y="732"/>
                  </a:lnTo>
                  <a:lnTo>
                    <a:pt x="193" y="733"/>
                  </a:lnTo>
                  <a:lnTo>
                    <a:pt x="188" y="733"/>
                  </a:lnTo>
                  <a:lnTo>
                    <a:pt x="184" y="735"/>
                  </a:lnTo>
                  <a:lnTo>
                    <a:pt x="179" y="735"/>
                  </a:lnTo>
                  <a:lnTo>
                    <a:pt x="174" y="735"/>
                  </a:lnTo>
                  <a:lnTo>
                    <a:pt x="169" y="736"/>
                  </a:lnTo>
                  <a:lnTo>
                    <a:pt x="163" y="736"/>
                  </a:lnTo>
                  <a:lnTo>
                    <a:pt x="161" y="736"/>
                  </a:lnTo>
                  <a:lnTo>
                    <a:pt x="159" y="736"/>
                  </a:lnTo>
                  <a:lnTo>
                    <a:pt x="155" y="736"/>
                  </a:lnTo>
                  <a:lnTo>
                    <a:pt x="153" y="736"/>
                  </a:lnTo>
                  <a:lnTo>
                    <a:pt x="149" y="736"/>
                  </a:lnTo>
                  <a:lnTo>
                    <a:pt x="146" y="736"/>
                  </a:lnTo>
                  <a:lnTo>
                    <a:pt x="143" y="736"/>
                  </a:lnTo>
                  <a:lnTo>
                    <a:pt x="140" y="736"/>
                  </a:lnTo>
                  <a:lnTo>
                    <a:pt x="137" y="736"/>
                  </a:lnTo>
                  <a:lnTo>
                    <a:pt x="134" y="736"/>
                  </a:lnTo>
                  <a:lnTo>
                    <a:pt x="130" y="736"/>
                  </a:lnTo>
                  <a:lnTo>
                    <a:pt x="128" y="736"/>
                  </a:lnTo>
                  <a:lnTo>
                    <a:pt x="126" y="736"/>
                  </a:lnTo>
                  <a:lnTo>
                    <a:pt x="122" y="736"/>
                  </a:lnTo>
                  <a:lnTo>
                    <a:pt x="118" y="736"/>
                  </a:lnTo>
                  <a:lnTo>
                    <a:pt x="116" y="736"/>
                  </a:lnTo>
                  <a:lnTo>
                    <a:pt x="113" y="736"/>
                  </a:lnTo>
                  <a:lnTo>
                    <a:pt x="110" y="736"/>
                  </a:lnTo>
                  <a:lnTo>
                    <a:pt x="107" y="736"/>
                  </a:lnTo>
                  <a:lnTo>
                    <a:pt x="103" y="736"/>
                  </a:lnTo>
                  <a:lnTo>
                    <a:pt x="101" y="735"/>
                  </a:lnTo>
                  <a:lnTo>
                    <a:pt x="97" y="735"/>
                  </a:lnTo>
                  <a:lnTo>
                    <a:pt x="95" y="735"/>
                  </a:lnTo>
                  <a:lnTo>
                    <a:pt x="91" y="735"/>
                  </a:lnTo>
                  <a:lnTo>
                    <a:pt x="89" y="735"/>
                  </a:lnTo>
                  <a:lnTo>
                    <a:pt x="85" y="733"/>
                  </a:lnTo>
                  <a:lnTo>
                    <a:pt x="83" y="733"/>
                  </a:lnTo>
                  <a:lnTo>
                    <a:pt x="80" y="733"/>
                  </a:lnTo>
                  <a:lnTo>
                    <a:pt x="75" y="732"/>
                  </a:lnTo>
                  <a:lnTo>
                    <a:pt x="70" y="731"/>
                  </a:lnTo>
                  <a:lnTo>
                    <a:pt x="64" y="730"/>
                  </a:lnTo>
                  <a:lnTo>
                    <a:pt x="58" y="727"/>
                  </a:lnTo>
                  <a:lnTo>
                    <a:pt x="53" y="725"/>
                  </a:lnTo>
                  <a:lnTo>
                    <a:pt x="48" y="722"/>
                  </a:lnTo>
                  <a:lnTo>
                    <a:pt x="44" y="718"/>
                  </a:lnTo>
                  <a:lnTo>
                    <a:pt x="40" y="716"/>
                  </a:lnTo>
                  <a:lnTo>
                    <a:pt x="35" y="711"/>
                  </a:lnTo>
                  <a:lnTo>
                    <a:pt x="33" y="707"/>
                  </a:lnTo>
                  <a:lnTo>
                    <a:pt x="28" y="701"/>
                  </a:lnTo>
                  <a:lnTo>
                    <a:pt x="26" y="697"/>
                  </a:lnTo>
                  <a:lnTo>
                    <a:pt x="22" y="692"/>
                  </a:lnTo>
                  <a:lnTo>
                    <a:pt x="20" y="687"/>
                  </a:lnTo>
                  <a:lnTo>
                    <a:pt x="16" y="681"/>
                  </a:lnTo>
                  <a:lnTo>
                    <a:pt x="14" y="676"/>
                  </a:lnTo>
                  <a:lnTo>
                    <a:pt x="12" y="671"/>
                  </a:lnTo>
                  <a:lnTo>
                    <a:pt x="11" y="665"/>
                  </a:lnTo>
                  <a:lnTo>
                    <a:pt x="9" y="661"/>
                  </a:lnTo>
                  <a:lnTo>
                    <a:pt x="8" y="659"/>
                  </a:lnTo>
                  <a:lnTo>
                    <a:pt x="7" y="655"/>
                  </a:lnTo>
                  <a:lnTo>
                    <a:pt x="7" y="653"/>
                  </a:lnTo>
                  <a:lnTo>
                    <a:pt x="5" y="647"/>
                  </a:lnTo>
                  <a:lnTo>
                    <a:pt x="3" y="642"/>
                  </a:lnTo>
                  <a:lnTo>
                    <a:pt x="3" y="639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2" y="630"/>
                  </a:lnTo>
                  <a:lnTo>
                    <a:pt x="1" y="624"/>
                  </a:lnTo>
                  <a:lnTo>
                    <a:pt x="1" y="620"/>
                  </a:lnTo>
                  <a:lnTo>
                    <a:pt x="0" y="614"/>
                  </a:lnTo>
                  <a:lnTo>
                    <a:pt x="0" y="609"/>
                  </a:lnTo>
                  <a:lnTo>
                    <a:pt x="0" y="604"/>
                  </a:lnTo>
                  <a:lnTo>
                    <a:pt x="1" y="601"/>
                  </a:lnTo>
                  <a:lnTo>
                    <a:pt x="1" y="596"/>
                  </a:lnTo>
                  <a:lnTo>
                    <a:pt x="2" y="592"/>
                  </a:lnTo>
                  <a:lnTo>
                    <a:pt x="3" y="589"/>
                  </a:lnTo>
                  <a:lnTo>
                    <a:pt x="5" y="586"/>
                  </a:lnTo>
                  <a:lnTo>
                    <a:pt x="6" y="583"/>
                  </a:lnTo>
                  <a:lnTo>
                    <a:pt x="7" y="579"/>
                  </a:lnTo>
                  <a:lnTo>
                    <a:pt x="9" y="576"/>
                  </a:lnTo>
                  <a:lnTo>
                    <a:pt x="11" y="572"/>
                  </a:lnTo>
                  <a:lnTo>
                    <a:pt x="13" y="566"/>
                  </a:lnTo>
                  <a:lnTo>
                    <a:pt x="15" y="561"/>
                  </a:lnTo>
                  <a:lnTo>
                    <a:pt x="19" y="555"/>
                  </a:lnTo>
                  <a:lnTo>
                    <a:pt x="22" y="551"/>
                  </a:lnTo>
                  <a:lnTo>
                    <a:pt x="22" y="547"/>
                  </a:lnTo>
                  <a:lnTo>
                    <a:pt x="25" y="545"/>
                  </a:lnTo>
                  <a:lnTo>
                    <a:pt x="26" y="541"/>
                  </a:lnTo>
                  <a:lnTo>
                    <a:pt x="28" y="538"/>
                  </a:lnTo>
                  <a:lnTo>
                    <a:pt x="30" y="534"/>
                  </a:lnTo>
                  <a:lnTo>
                    <a:pt x="32" y="531"/>
                  </a:lnTo>
                  <a:lnTo>
                    <a:pt x="33" y="527"/>
                  </a:lnTo>
                  <a:lnTo>
                    <a:pt x="35" y="525"/>
                  </a:lnTo>
                  <a:lnTo>
                    <a:pt x="38" y="520"/>
                  </a:lnTo>
                  <a:lnTo>
                    <a:pt x="39" y="516"/>
                  </a:lnTo>
                  <a:lnTo>
                    <a:pt x="41" y="513"/>
                  </a:lnTo>
                  <a:lnTo>
                    <a:pt x="44" y="509"/>
                  </a:lnTo>
                  <a:lnTo>
                    <a:pt x="46" y="506"/>
                  </a:lnTo>
                  <a:lnTo>
                    <a:pt x="48" y="501"/>
                  </a:lnTo>
                  <a:lnTo>
                    <a:pt x="51" y="497"/>
                  </a:lnTo>
                  <a:lnTo>
                    <a:pt x="53" y="494"/>
                  </a:lnTo>
                  <a:lnTo>
                    <a:pt x="54" y="490"/>
                  </a:lnTo>
                  <a:lnTo>
                    <a:pt x="57" y="485"/>
                  </a:lnTo>
                  <a:lnTo>
                    <a:pt x="59" y="481"/>
                  </a:lnTo>
                  <a:lnTo>
                    <a:pt x="62" y="477"/>
                  </a:lnTo>
                  <a:lnTo>
                    <a:pt x="64" y="474"/>
                  </a:lnTo>
                  <a:lnTo>
                    <a:pt x="67" y="469"/>
                  </a:lnTo>
                  <a:lnTo>
                    <a:pt x="70" y="465"/>
                  </a:lnTo>
                  <a:lnTo>
                    <a:pt x="72" y="462"/>
                  </a:lnTo>
                  <a:lnTo>
                    <a:pt x="75" y="457"/>
                  </a:lnTo>
                  <a:lnTo>
                    <a:pt x="77" y="452"/>
                  </a:lnTo>
                  <a:lnTo>
                    <a:pt x="80" y="449"/>
                  </a:lnTo>
                  <a:lnTo>
                    <a:pt x="83" y="445"/>
                  </a:lnTo>
                  <a:lnTo>
                    <a:pt x="86" y="440"/>
                  </a:lnTo>
                  <a:lnTo>
                    <a:pt x="89" y="437"/>
                  </a:lnTo>
                  <a:lnTo>
                    <a:pt x="92" y="432"/>
                  </a:lnTo>
                  <a:lnTo>
                    <a:pt x="96" y="429"/>
                  </a:lnTo>
                  <a:lnTo>
                    <a:pt x="98" y="424"/>
                  </a:lnTo>
                  <a:lnTo>
                    <a:pt x="101" y="420"/>
                  </a:lnTo>
                  <a:lnTo>
                    <a:pt x="103" y="415"/>
                  </a:lnTo>
                  <a:lnTo>
                    <a:pt x="107" y="412"/>
                  </a:lnTo>
                  <a:lnTo>
                    <a:pt x="110" y="407"/>
                  </a:lnTo>
                  <a:lnTo>
                    <a:pt x="113" y="404"/>
                  </a:lnTo>
                  <a:lnTo>
                    <a:pt x="116" y="399"/>
                  </a:lnTo>
                  <a:lnTo>
                    <a:pt x="120" y="395"/>
                  </a:lnTo>
                  <a:lnTo>
                    <a:pt x="122" y="392"/>
                  </a:lnTo>
                  <a:lnTo>
                    <a:pt x="126" y="387"/>
                  </a:lnTo>
                  <a:lnTo>
                    <a:pt x="129" y="383"/>
                  </a:lnTo>
                  <a:lnTo>
                    <a:pt x="131" y="380"/>
                  </a:lnTo>
                  <a:lnTo>
                    <a:pt x="135" y="376"/>
                  </a:lnTo>
                  <a:lnTo>
                    <a:pt x="139" y="373"/>
                  </a:lnTo>
                  <a:lnTo>
                    <a:pt x="142" y="369"/>
                  </a:lnTo>
                  <a:lnTo>
                    <a:pt x="146" y="366"/>
                  </a:lnTo>
                  <a:lnTo>
                    <a:pt x="123" y="312"/>
                  </a:lnTo>
                  <a:lnTo>
                    <a:pt x="59" y="302"/>
                  </a:lnTo>
                  <a:lnTo>
                    <a:pt x="40" y="271"/>
                  </a:lnTo>
                  <a:lnTo>
                    <a:pt x="44" y="2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1793" y="1574"/>
              <a:ext cx="68" cy="108"/>
            </a:xfrm>
            <a:custGeom>
              <a:avLst/>
              <a:gdLst>
                <a:gd name="T0" fmla="*/ 0 w 206"/>
                <a:gd name="T1" fmla="*/ 0 h 324"/>
                <a:gd name="T2" fmla="*/ 0 w 206"/>
                <a:gd name="T3" fmla="*/ 0 h 324"/>
                <a:gd name="T4" fmla="*/ 0 w 206"/>
                <a:gd name="T5" fmla="*/ 0 h 324"/>
                <a:gd name="T6" fmla="*/ 0 w 206"/>
                <a:gd name="T7" fmla="*/ 0 h 324"/>
                <a:gd name="T8" fmla="*/ 0 w 206"/>
                <a:gd name="T9" fmla="*/ 0 h 324"/>
                <a:gd name="T10" fmla="*/ 0 w 206"/>
                <a:gd name="T11" fmla="*/ 0 h 324"/>
                <a:gd name="T12" fmla="*/ 0 w 206"/>
                <a:gd name="T13" fmla="*/ 0 h 324"/>
                <a:gd name="T14" fmla="*/ 0 w 206"/>
                <a:gd name="T15" fmla="*/ 0 h 324"/>
                <a:gd name="T16" fmla="*/ 0 w 206"/>
                <a:gd name="T17" fmla="*/ 0 h 324"/>
                <a:gd name="T18" fmla="*/ 0 w 206"/>
                <a:gd name="T19" fmla="*/ 0 h 324"/>
                <a:gd name="T20" fmla="*/ 0 w 206"/>
                <a:gd name="T21" fmla="*/ 0 h 324"/>
                <a:gd name="T22" fmla="*/ 0 w 206"/>
                <a:gd name="T23" fmla="*/ 0 h 324"/>
                <a:gd name="T24" fmla="*/ 0 w 206"/>
                <a:gd name="T25" fmla="*/ 0 h 324"/>
                <a:gd name="T26" fmla="*/ 0 w 206"/>
                <a:gd name="T27" fmla="*/ 0 h 324"/>
                <a:gd name="T28" fmla="*/ 0 w 206"/>
                <a:gd name="T29" fmla="*/ 0 h 324"/>
                <a:gd name="T30" fmla="*/ 0 w 206"/>
                <a:gd name="T31" fmla="*/ 0 h 324"/>
                <a:gd name="T32" fmla="*/ 0 w 206"/>
                <a:gd name="T33" fmla="*/ 0 h 324"/>
                <a:gd name="T34" fmla="*/ 0 w 206"/>
                <a:gd name="T35" fmla="*/ 0 h 324"/>
                <a:gd name="T36" fmla="*/ 0 w 206"/>
                <a:gd name="T37" fmla="*/ 0 h 324"/>
                <a:gd name="T38" fmla="*/ 0 w 206"/>
                <a:gd name="T39" fmla="*/ 0 h 324"/>
                <a:gd name="T40" fmla="*/ 0 w 206"/>
                <a:gd name="T41" fmla="*/ 0 h 324"/>
                <a:gd name="T42" fmla="*/ 0 w 206"/>
                <a:gd name="T43" fmla="*/ 0 h 324"/>
                <a:gd name="T44" fmla="*/ 0 w 206"/>
                <a:gd name="T45" fmla="*/ 0 h 324"/>
                <a:gd name="T46" fmla="*/ 0 w 206"/>
                <a:gd name="T47" fmla="*/ 0 h 324"/>
                <a:gd name="T48" fmla="*/ 0 w 206"/>
                <a:gd name="T49" fmla="*/ 0 h 324"/>
                <a:gd name="T50" fmla="*/ 0 w 206"/>
                <a:gd name="T51" fmla="*/ 0 h 324"/>
                <a:gd name="T52" fmla="*/ 0 w 206"/>
                <a:gd name="T53" fmla="*/ 0 h 324"/>
                <a:gd name="T54" fmla="*/ 0 w 206"/>
                <a:gd name="T55" fmla="*/ 0 h 324"/>
                <a:gd name="T56" fmla="*/ 0 w 206"/>
                <a:gd name="T57" fmla="*/ 0 h 324"/>
                <a:gd name="T58" fmla="*/ 0 w 206"/>
                <a:gd name="T59" fmla="*/ 0 h 324"/>
                <a:gd name="T60" fmla="*/ 0 w 206"/>
                <a:gd name="T61" fmla="*/ 0 h 324"/>
                <a:gd name="T62" fmla="*/ 0 w 206"/>
                <a:gd name="T63" fmla="*/ 0 h 324"/>
                <a:gd name="T64" fmla="*/ 0 w 206"/>
                <a:gd name="T65" fmla="*/ 0 h 324"/>
                <a:gd name="T66" fmla="*/ 0 w 206"/>
                <a:gd name="T67" fmla="*/ 0 h 324"/>
                <a:gd name="T68" fmla="*/ 0 w 206"/>
                <a:gd name="T69" fmla="*/ 0 h 324"/>
                <a:gd name="T70" fmla="*/ 0 w 206"/>
                <a:gd name="T71" fmla="*/ 0 h 324"/>
                <a:gd name="T72" fmla="*/ 0 w 206"/>
                <a:gd name="T73" fmla="*/ 0 h 324"/>
                <a:gd name="T74" fmla="*/ 0 w 206"/>
                <a:gd name="T75" fmla="*/ 0 h 324"/>
                <a:gd name="T76" fmla="*/ 0 w 206"/>
                <a:gd name="T77" fmla="*/ 0 h 324"/>
                <a:gd name="T78" fmla="*/ 0 w 206"/>
                <a:gd name="T79" fmla="*/ 0 h 324"/>
                <a:gd name="T80" fmla="*/ 0 w 206"/>
                <a:gd name="T81" fmla="*/ 0 h 324"/>
                <a:gd name="T82" fmla="*/ 0 w 206"/>
                <a:gd name="T83" fmla="*/ 0 h 324"/>
                <a:gd name="T84" fmla="*/ 0 w 206"/>
                <a:gd name="T85" fmla="*/ 0 h 324"/>
                <a:gd name="T86" fmla="*/ 0 w 206"/>
                <a:gd name="T87" fmla="*/ 0 h 324"/>
                <a:gd name="T88" fmla="*/ 0 w 206"/>
                <a:gd name="T89" fmla="*/ 0 h 324"/>
                <a:gd name="T90" fmla="*/ 0 w 206"/>
                <a:gd name="T91" fmla="*/ 0 h 324"/>
                <a:gd name="T92" fmla="*/ 0 w 206"/>
                <a:gd name="T93" fmla="*/ 0 h 324"/>
                <a:gd name="T94" fmla="*/ 0 w 206"/>
                <a:gd name="T95" fmla="*/ 0 h 324"/>
                <a:gd name="T96" fmla="*/ 0 w 206"/>
                <a:gd name="T97" fmla="*/ 0 h 324"/>
                <a:gd name="T98" fmla="*/ 0 w 206"/>
                <a:gd name="T99" fmla="*/ 0 h 324"/>
                <a:gd name="T100" fmla="*/ 0 w 206"/>
                <a:gd name="T101" fmla="*/ 0 h 324"/>
                <a:gd name="T102" fmla="*/ 0 w 206"/>
                <a:gd name="T103" fmla="*/ 0 h 324"/>
                <a:gd name="T104" fmla="*/ 0 w 206"/>
                <a:gd name="T105" fmla="*/ 0 h 324"/>
                <a:gd name="T106" fmla="*/ 0 w 206"/>
                <a:gd name="T107" fmla="*/ 0 h 324"/>
                <a:gd name="T108" fmla="*/ 0 w 206"/>
                <a:gd name="T109" fmla="*/ 0 h 324"/>
                <a:gd name="T110" fmla="*/ 0 w 206"/>
                <a:gd name="T111" fmla="*/ 0 h 3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324"/>
                <a:gd name="T170" fmla="*/ 206 w 206"/>
                <a:gd name="T171" fmla="*/ 324 h 3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324">
                  <a:moveTo>
                    <a:pt x="0" y="41"/>
                  </a:moveTo>
                  <a:lnTo>
                    <a:pt x="0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2"/>
                  </a:lnTo>
                  <a:lnTo>
                    <a:pt x="1" y="55"/>
                  </a:lnTo>
                  <a:lnTo>
                    <a:pt x="1" y="58"/>
                  </a:lnTo>
                  <a:lnTo>
                    <a:pt x="1" y="61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2" y="71"/>
                  </a:lnTo>
                  <a:lnTo>
                    <a:pt x="3" y="75"/>
                  </a:lnTo>
                  <a:lnTo>
                    <a:pt x="3" y="80"/>
                  </a:lnTo>
                  <a:lnTo>
                    <a:pt x="3" y="83"/>
                  </a:lnTo>
                  <a:lnTo>
                    <a:pt x="3" y="87"/>
                  </a:lnTo>
                  <a:lnTo>
                    <a:pt x="4" y="90"/>
                  </a:lnTo>
                  <a:lnTo>
                    <a:pt x="4" y="95"/>
                  </a:lnTo>
                  <a:lnTo>
                    <a:pt x="4" y="99"/>
                  </a:lnTo>
                  <a:lnTo>
                    <a:pt x="6" y="102"/>
                  </a:lnTo>
                  <a:lnTo>
                    <a:pt x="6" y="106"/>
                  </a:lnTo>
                  <a:lnTo>
                    <a:pt x="7" y="109"/>
                  </a:lnTo>
                  <a:lnTo>
                    <a:pt x="7" y="113"/>
                  </a:lnTo>
                  <a:lnTo>
                    <a:pt x="8" y="116"/>
                  </a:lnTo>
                  <a:lnTo>
                    <a:pt x="8" y="119"/>
                  </a:lnTo>
                  <a:lnTo>
                    <a:pt x="8" y="122"/>
                  </a:lnTo>
                  <a:lnTo>
                    <a:pt x="9" y="126"/>
                  </a:lnTo>
                  <a:lnTo>
                    <a:pt x="10" y="131"/>
                  </a:lnTo>
                  <a:lnTo>
                    <a:pt x="11" y="133"/>
                  </a:lnTo>
                  <a:lnTo>
                    <a:pt x="14" y="138"/>
                  </a:lnTo>
                  <a:lnTo>
                    <a:pt x="16" y="141"/>
                  </a:lnTo>
                  <a:lnTo>
                    <a:pt x="19" y="145"/>
                  </a:lnTo>
                  <a:lnTo>
                    <a:pt x="20" y="148"/>
                  </a:lnTo>
                  <a:lnTo>
                    <a:pt x="23" y="152"/>
                  </a:lnTo>
                  <a:lnTo>
                    <a:pt x="26" y="157"/>
                  </a:lnTo>
                  <a:lnTo>
                    <a:pt x="28" y="162"/>
                  </a:lnTo>
                  <a:lnTo>
                    <a:pt x="32" y="166"/>
                  </a:lnTo>
                  <a:lnTo>
                    <a:pt x="34" y="170"/>
                  </a:lnTo>
                  <a:lnTo>
                    <a:pt x="38" y="176"/>
                  </a:lnTo>
                  <a:lnTo>
                    <a:pt x="41" y="180"/>
                  </a:lnTo>
                  <a:lnTo>
                    <a:pt x="45" y="185"/>
                  </a:lnTo>
                  <a:lnTo>
                    <a:pt x="48" y="190"/>
                  </a:lnTo>
                  <a:lnTo>
                    <a:pt x="52" y="195"/>
                  </a:lnTo>
                  <a:lnTo>
                    <a:pt x="54" y="201"/>
                  </a:lnTo>
                  <a:lnTo>
                    <a:pt x="58" y="205"/>
                  </a:lnTo>
                  <a:lnTo>
                    <a:pt x="61" y="210"/>
                  </a:lnTo>
                  <a:lnTo>
                    <a:pt x="65" y="214"/>
                  </a:lnTo>
                  <a:lnTo>
                    <a:pt x="68" y="220"/>
                  </a:lnTo>
                  <a:lnTo>
                    <a:pt x="72" y="224"/>
                  </a:lnTo>
                  <a:lnTo>
                    <a:pt x="75" y="229"/>
                  </a:lnTo>
                  <a:lnTo>
                    <a:pt x="78" y="233"/>
                  </a:lnTo>
                  <a:lnTo>
                    <a:pt x="81" y="236"/>
                  </a:lnTo>
                  <a:lnTo>
                    <a:pt x="84" y="240"/>
                  </a:lnTo>
                  <a:lnTo>
                    <a:pt x="87" y="243"/>
                  </a:lnTo>
                  <a:lnTo>
                    <a:pt x="90" y="246"/>
                  </a:lnTo>
                  <a:lnTo>
                    <a:pt x="91" y="249"/>
                  </a:lnTo>
                  <a:lnTo>
                    <a:pt x="93" y="250"/>
                  </a:lnTo>
                  <a:lnTo>
                    <a:pt x="96" y="254"/>
                  </a:lnTo>
                  <a:lnTo>
                    <a:pt x="99" y="256"/>
                  </a:lnTo>
                  <a:lnTo>
                    <a:pt x="104" y="262"/>
                  </a:lnTo>
                  <a:lnTo>
                    <a:pt x="106" y="265"/>
                  </a:lnTo>
                  <a:lnTo>
                    <a:pt x="109" y="268"/>
                  </a:lnTo>
                  <a:lnTo>
                    <a:pt x="112" y="272"/>
                  </a:lnTo>
                  <a:lnTo>
                    <a:pt x="116" y="275"/>
                  </a:lnTo>
                  <a:lnTo>
                    <a:pt x="118" y="278"/>
                  </a:lnTo>
                  <a:lnTo>
                    <a:pt x="122" y="283"/>
                  </a:lnTo>
                  <a:lnTo>
                    <a:pt x="124" y="286"/>
                  </a:lnTo>
                  <a:lnTo>
                    <a:pt x="129" y="290"/>
                  </a:lnTo>
                  <a:lnTo>
                    <a:pt x="132" y="293"/>
                  </a:lnTo>
                  <a:lnTo>
                    <a:pt x="136" y="298"/>
                  </a:lnTo>
                  <a:lnTo>
                    <a:pt x="139" y="301"/>
                  </a:lnTo>
                  <a:lnTo>
                    <a:pt x="144" y="305"/>
                  </a:lnTo>
                  <a:lnTo>
                    <a:pt x="148" y="307"/>
                  </a:lnTo>
                  <a:lnTo>
                    <a:pt x="151" y="311"/>
                  </a:lnTo>
                  <a:lnTo>
                    <a:pt x="155" y="313"/>
                  </a:lnTo>
                  <a:lnTo>
                    <a:pt x="160" y="317"/>
                  </a:lnTo>
                  <a:lnTo>
                    <a:pt x="163" y="318"/>
                  </a:lnTo>
                  <a:lnTo>
                    <a:pt x="167" y="320"/>
                  </a:lnTo>
                  <a:lnTo>
                    <a:pt x="170" y="322"/>
                  </a:lnTo>
                  <a:lnTo>
                    <a:pt x="175" y="324"/>
                  </a:lnTo>
                  <a:lnTo>
                    <a:pt x="177" y="324"/>
                  </a:lnTo>
                  <a:lnTo>
                    <a:pt x="182" y="324"/>
                  </a:lnTo>
                  <a:lnTo>
                    <a:pt x="185" y="324"/>
                  </a:lnTo>
                  <a:lnTo>
                    <a:pt x="188" y="324"/>
                  </a:lnTo>
                  <a:lnTo>
                    <a:pt x="192" y="322"/>
                  </a:lnTo>
                  <a:lnTo>
                    <a:pt x="195" y="320"/>
                  </a:lnTo>
                  <a:lnTo>
                    <a:pt x="198" y="318"/>
                  </a:lnTo>
                  <a:lnTo>
                    <a:pt x="201" y="316"/>
                  </a:lnTo>
                  <a:lnTo>
                    <a:pt x="202" y="312"/>
                  </a:lnTo>
                  <a:lnTo>
                    <a:pt x="205" y="309"/>
                  </a:lnTo>
                  <a:lnTo>
                    <a:pt x="205" y="304"/>
                  </a:lnTo>
                  <a:lnTo>
                    <a:pt x="206" y="300"/>
                  </a:lnTo>
                  <a:lnTo>
                    <a:pt x="205" y="296"/>
                  </a:lnTo>
                  <a:lnTo>
                    <a:pt x="204" y="291"/>
                  </a:lnTo>
                  <a:lnTo>
                    <a:pt x="201" y="286"/>
                  </a:lnTo>
                  <a:lnTo>
                    <a:pt x="199" y="283"/>
                  </a:lnTo>
                  <a:lnTo>
                    <a:pt x="196" y="277"/>
                  </a:lnTo>
                  <a:lnTo>
                    <a:pt x="193" y="272"/>
                  </a:lnTo>
                  <a:lnTo>
                    <a:pt x="188" y="267"/>
                  </a:lnTo>
                  <a:lnTo>
                    <a:pt x="185" y="262"/>
                  </a:lnTo>
                  <a:lnTo>
                    <a:pt x="180" y="258"/>
                  </a:lnTo>
                  <a:lnTo>
                    <a:pt x="176" y="253"/>
                  </a:lnTo>
                  <a:lnTo>
                    <a:pt x="171" y="247"/>
                  </a:lnTo>
                  <a:lnTo>
                    <a:pt x="167" y="242"/>
                  </a:lnTo>
                  <a:lnTo>
                    <a:pt x="161" y="237"/>
                  </a:lnTo>
                  <a:lnTo>
                    <a:pt x="155" y="232"/>
                  </a:lnTo>
                  <a:lnTo>
                    <a:pt x="150" y="227"/>
                  </a:lnTo>
                  <a:lnTo>
                    <a:pt x="144" y="222"/>
                  </a:lnTo>
                  <a:lnTo>
                    <a:pt x="139" y="216"/>
                  </a:lnTo>
                  <a:lnTo>
                    <a:pt x="135" y="211"/>
                  </a:lnTo>
                  <a:lnTo>
                    <a:pt x="130" y="207"/>
                  </a:lnTo>
                  <a:lnTo>
                    <a:pt x="124" y="202"/>
                  </a:lnTo>
                  <a:lnTo>
                    <a:pt x="119" y="197"/>
                  </a:lnTo>
                  <a:lnTo>
                    <a:pt x="116" y="192"/>
                  </a:lnTo>
                  <a:lnTo>
                    <a:pt x="110" y="188"/>
                  </a:lnTo>
                  <a:lnTo>
                    <a:pt x="107" y="184"/>
                  </a:lnTo>
                  <a:lnTo>
                    <a:pt x="104" y="179"/>
                  </a:lnTo>
                  <a:lnTo>
                    <a:pt x="100" y="176"/>
                  </a:lnTo>
                  <a:lnTo>
                    <a:pt x="99" y="172"/>
                  </a:lnTo>
                  <a:lnTo>
                    <a:pt x="97" y="169"/>
                  </a:lnTo>
                  <a:lnTo>
                    <a:pt x="96" y="164"/>
                  </a:lnTo>
                  <a:lnTo>
                    <a:pt x="93" y="160"/>
                  </a:lnTo>
                  <a:lnTo>
                    <a:pt x="91" y="154"/>
                  </a:lnTo>
                  <a:lnTo>
                    <a:pt x="89" y="150"/>
                  </a:lnTo>
                  <a:lnTo>
                    <a:pt x="86" y="146"/>
                  </a:lnTo>
                  <a:lnTo>
                    <a:pt x="85" y="144"/>
                  </a:lnTo>
                  <a:lnTo>
                    <a:pt x="84" y="141"/>
                  </a:lnTo>
                  <a:lnTo>
                    <a:pt x="83" y="138"/>
                  </a:lnTo>
                  <a:lnTo>
                    <a:pt x="81" y="135"/>
                  </a:lnTo>
                  <a:lnTo>
                    <a:pt x="80" y="132"/>
                  </a:lnTo>
                  <a:lnTo>
                    <a:pt x="79" y="128"/>
                  </a:lnTo>
                  <a:lnTo>
                    <a:pt x="78" y="126"/>
                  </a:lnTo>
                  <a:lnTo>
                    <a:pt x="77" y="122"/>
                  </a:lnTo>
                  <a:lnTo>
                    <a:pt x="75" y="119"/>
                  </a:lnTo>
                  <a:lnTo>
                    <a:pt x="73" y="115"/>
                  </a:lnTo>
                  <a:lnTo>
                    <a:pt x="72" y="112"/>
                  </a:lnTo>
                  <a:lnTo>
                    <a:pt x="71" y="108"/>
                  </a:lnTo>
                  <a:lnTo>
                    <a:pt x="70" y="105"/>
                  </a:lnTo>
                  <a:lnTo>
                    <a:pt x="67" y="101"/>
                  </a:lnTo>
                  <a:lnTo>
                    <a:pt x="66" y="97"/>
                  </a:lnTo>
                  <a:lnTo>
                    <a:pt x="65" y="94"/>
                  </a:lnTo>
                  <a:lnTo>
                    <a:pt x="64" y="90"/>
                  </a:lnTo>
                  <a:lnTo>
                    <a:pt x="61" y="87"/>
                  </a:lnTo>
                  <a:lnTo>
                    <a:pt x="60" y="83"/>
                  </a:lnTo>
                  <a:lnTo>
                    <a:pt x="59" y="80"/>
                  </a:lnTo>
                  <a:lnTo>
                    <a:pt x="58" y="76"/>
                  </a:lnTo>
                  <a:lnTo>
                    <a:pt x="56" y="74"/>
                  </a:lnTo>
                  <a:lnTo>
                    <a:pt x="55" y="70"/>
                  </a:lnTo>
                  <a:lnTo>
                    <a:pt x="53" y="67"/>
                  </a:lnTo>
                  <a:lnTo>
                    <a:pt x="52" y="63"/>
                  </a:lnTo>
                  <a:lnTo>
                    <a:pt x="51" y="58"/>
                  </a:lnTo>
                  <a:lnTo>
                    <a:pt x="48" y="56"/>
                  </a:lnTo>
                  <a:lnTo>
                    <a:pt x="47" y="52"/>
                  </a:lnTo>
                  <a:lnTo>
                    <a:pt x="46" y="49"/>
                  </a:lnTo>
                  <a:lnTo>
                    <a:pt x="45" y="46"/>
                  </a:lnTo>
                  <a:lnTo>
                    <a:pt x="43" y="43"/>
                  </a:lnTo>
                  <a:lnTo>
                    <a:pt x="42" y="39"/>
                  </a:lnTo>
                  <a:lnTo>
                    <a:pt x="41" y="37"/>
                  </a:lnTo>
                  <a:lnTo>
                    <a:pt x="40" y="33"/>
                  </a:lnTo>
                  <a:lnTo>
                    <a:pt x="39" y="31"/>
                  </a:lnTo>
                  <a:lnTo>
                    <a:pt x="36" y="26"/>
                  </a:lnTo>
                  <a:lnTo>
                    <a:pt x="34" y="22"/>
                  </a:lnTo>
                  <a:lnTo>
                    <a:pt x="33" y="17"/>
                  </a:lnTo>
                  <a:lnTo>
                    <a:pt x="30" y="12"/>
                  </a:lnTo>
                  <a:lnTo>
                    <a:pt x="29" y="8"/>
                  </a:lnTo>
                  <a:lnTo>
                    <a:pt x="28" y="6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1662" y="1602"/>
              <a:ext cx="77" cy="30"/>
            </a:xfrm>
            <a:custGeom>
              <a:avLst/>
              <a:gdLst>
                <a:gd name="T0" fmla="*/ 0 w 233"/>
                <a:gd name="T1" fmla="*/ 0 h 90"/>
                <a:gd name="T2" fmla="*/ 0 w 233"/>
                <a:gd name="T3" fmla="*/ 0 h 90"/>
                <a:gd name="T4" fmla="*/ 0 w 233"/>
                <a:gd name="T5" fmla="*/ 0 h 90"/>
                <a:gd name="T6" fmla="*/ 0 w 233"/>
                <a:gd name="T7" fmla="*/ 0 h 90"/>
                <a:gd name="T8" fmla="*/ 0 w 233"/>
                <a:gd name="T9" fmla="*/ 0 h 90"/>
                <a:gd name="T10" fmla="*/ 0 w 233"/>
                <a:gd name="T11" fmla="*/ 0 h 90"/>
                <a:gd name="T12" fmla="*/ 0 w 233"/>
                <a:gd name="T13" fmla="*/ 0 h 90"/>
                <a:gd name="T14" fmla="*/ 0 w 233"/>
                <a:gd name="T15" fmla="*/ 0 h 90"/>
                <a:gd name="T16" fmla="*/ 0 w 233"/>
                <a:gd name="T17" fmla="*/ 0 h 90"/>
                <a:gd name="T18" fmla="*/ 0 w 233"/>
                <a:gd name="T19" fmla="*/ 0 h 90"/>
                <a:gd name="T20" fmla="*/ 0 w 233"/>
                <a:gd name="T21" fmla="*/ 0 h 90"/>
                <a:gd name="T22" fmla="*/ 0 w 233"/>
                <a:gd name="T23" fmla="*/ 0 h 90"/>
                <a:gd name="T24" fmla="*/ 0 w 233"/>
                <a:gd name="T25" fmla="*/ 0 h 90"/>
                <a:gd name="T26" fmla="*/ 0 w 233"/>
                <a:gd name="T27" fmla="*/ 0 h 90"/>
                <a:gd name="T28" fmla="*/ 0 w 233"/>
                <a:gd name="T29" fmla="*/ 0 h 90"/>
                <a:gd name="T30" fmla="*/ 0 w 233"/>
                <a:gd name="T31" fmla="*/ 0 h 90"/>
                <a:gd name="T32" fmla="*/ 0 w 233"/>
                <a:gd name="T33" fmla="*/ 0 h 90"/>
                <a:gd name="T34" fmla="*/ 0 w 233"/>
                <a:gd name="T35" fmla="*/ 0 h 90"/>
                <a:gd name="T36" fmla="*/ 0 w 233"/>
                <a:gd name="T37" fmla="*/ 0 h 90"/>
                <a:gd name="T38" fmla="*/ 0 w 233"/>
                <a:gd name="T39" fmla="*/ 0 h 90"/>
                <a:gd name="T40" fmla="*/ 0 w 233"/>
                <a:gd name="T41" fmla="*/ 0 h 90"/>
                <a:gd name="T42" fmla="*/ 0 w 233"/>
                <a:gd name="T43" fmla="*/ 0 h 90"/>
                <a:gd name="T44" fmla="*/ 0 w 233"/>
                <a:gd name="T45" fmla="*/ 0 h 90"/>
                <a:gd name="T46" fmla="*/ 0 w 233"/>
                <a:gd name="T47" fmla="*/ 0 h 90"/>
                <a:gd name="T48" fmla="*/ 0 w 233"/>
                <a:gd name="T49" fmla="*/ 0 h 90"/>
                <a:gd name="T50" fmla="*/ 0 w 233"/>
                <a:gd name="T51" fmla="*/ 0 h 90"/>
                <a:gd name="T52" fmla="*/ 0 w 233"/>
                <a:gd name="T53" fmla="*/ 0 h 90"/>
                <a:gd name="T54" fmla="*/ 0 w 233"/>
                <a:gd name="T55" fmla="*/ 0 h 90"/>
                <a:gd name="T56" fmla="*/ 0 w 233"/>
                <a:gd name="T57" fmla="*/ 0 h 90"/>
                <a:gd name="T58" fmla="*/ 0 w 233"/>
                <a:gd name="T59" fmla="*/ 0 h 90"/>
                <a:gd name="T60" fmla="*/ 0 w 233"/>
                <a:gd name="T61" fmla="*/ 0 h 90"/>
                <a:gd name="T62" fmla="*/ 0 w 233"/>
                <a:gd name="T63" fmla="*/ 0 h 90"/>
                <a:gd name="T64" fmla="*/ 0 w 233"/>
                <a:gd name="T65" fmla="*/ 0 h 90"/>
                <a:gd name="T66" fmla="*/ 0 w 233"/>
                <a:gd name="T67" fmla="*/ 0 h 90"/>
                <a:gd name="T68" fmla="*/ 0 w 233"/>
                <a:gd name="T69" fmla="*/ 0 h 90"/>
                <a:gd name="T70" fmla="*/ 0 w 233"/>
                <a:gd name="T71" fmla="*/ 0 h 90"/>
                <a:gd name="T72" fmla="*/ 0 w 233"/>
                <a:gd name="T73" fmla="*/ 0 h 90"/>
                <a:gd name="T74" fmla="*/ 0 w 233"/>
                <a:gd name="T75" fmla="*/ 0 h 90"/>
                <a:gd name="T76" fmla="*/ 0 w 233"/>
                <a:gd name="T77" fmla="*/ 0 h 90"/>
                <a:gd name="T78" fmla="*/ 0 w 233"/>
                <a:gd name="T79" fmla="*/ 0 h 90"/>
                <a:gd name="T80" fmla="*/ 0 w 233"/>
                <a:gd name="T81" fmla="*/ 0 h 90"/>
                <a:gd name="T82" fmla="*/ 0 w 233"/>
                <a:gd name="T83" fmla="*/ 0 h 90"/>
                <a:gd name="T84" fmla="*/ 0 w 233"/>
                <a:gd name="T85" fmla="*/ 0 h 90"/>
                <a:gd name="T86" fmla="*/ 0 w 233"/>
                <a:gd name="T87" fmla="*/ 0 h 90"/>
                <a:gd name="T88" fmla="*/ 0 w 233"/>
                <a:gd name="T89" fmla="*/ 0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3"/>
                <a:gd name="T136" fmla="*/ 0 h 90"/>
                <a:gd name="T137" fmla="*/ 233 w 233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3" h="90">
                  <a:moveTo>
                    <a:pt x="21" y="61"/>
                  </a:moveTo>
                  <a:lnTo>
                    <a:pt x="24" y="59"/>
                  </a:lnTo>
                  <a:lnTo>
                    <a:pt x="26" y="59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8" y="58"/>
                  </a:lnTo>
                  <a:lnTo>
                    <a:pt x="50" y="58"/>
                  </a:lnTo>
                  <a:lnTo>
                    <a:pt x="53" y="57"/>
                  </a:lnTo>
                  <a:lnTo>
                    <a:pt x="56" y="57"/>
                  </a:lnTo>
                  <a:lnTo>
                    <a:pt x="58" y="57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8" y="56"/>
                  </a:lnTo>
                  <a:lnTo>
                    <a:pt x="72" y="55"/>
                  </a:lnTo>
                  <a:lnTo>
                    <a:pt x="78" y="53"/>
                  </a:lnTo>
                  <a:lnTo>
                    <a:pt x="84" y="52"/>
                  </a:lnTo>
                  <a:lnTo>
                    <a:pt x="90" y="51"/>
                  </a:lnTo>
                  <a:lnTo>
                    <a:pt x="95" y="50"/>
                  </a:lnTo>
                  <a:lnTo>
                    <a:pt x="101" y="47"/>
                  </a:lnTo>
                  <a:lnTo>
                    <a:pt x="103" y="46"/>
                  </a:lnTo>
                  <a:lnTo>
                    <a:pt x="107" y="46"/>
                  </a:lnTo>
                  <a:lnTo>
                    <a:pt x="109" y="45"/>
                  </a:lnTo>
                  <a:lnTo>
                    <a:pt x="113" y="44"/>
                  </a:lnTo>
                  <a:lnTo>
                    <a:pt x="118" y="43"/>
                  </a:lnTo>
                  <a:lnTo>
                    <a:pt x="123" y="40"/>
                  </a:lnTo>
                  <a:lnTo>
                    <a:pt x="128" y="38"/>
                  </a:lnTo>
                  <a:lnTo>
                    <a:pt x="134" y="36"/>
                  </a:lnTo>
                  <a:lnTo>
                    <a:pt x="140" y="33"/>
                  </a:lnTo>
                  <a:lnTo>
                    <a:pt x="145" y="31"/>
                  </a:lnTo>
                  <a:lnTo>
                    <a:pt x="151" y="29"/>
                  </a:lnTo>
                  <a:lnTo>
                    <a:pt x="155" y="26"/>
                  </a:lnTo>
                  <a:lnTo>
                    <a:pt x="160" y="24"/>
                  </a:lnTo>
                  <a:lnTo>
                    <a:pt x="166" y="21"/>
                  </a:lnTo>
                  <a:lnTo>
                    <a:pt x="171" y="19"/>
                  </a:lnTo>
                  <a:lnTo>
                    <a:pt x="177" y="15"/>
                  </a:lnTo>
                  <a:lnTo>
                    <a:pt x="182" y="13"/>
                  </a:lnTo>
                  <a:lnTo>
                    <a:pt x="187" y="11"/>
                  </a:lnTo>
                  <a:lnTo>
                    <a:pt x="192" y="7"/>
                  </a:lnTo>
                  <a:lnTo>
                    <a:pt x="198" y="5"/>
                  </a:lnTo>
                  <a:lnTo>
                    <a:pt x="202" y="1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8" y="1"/>
                  </a:lnTo>
                  <a:lnTo>
                    <a:pt x="222" y="4"/>
                  </a:lnTo>
                  <a:lnTo>
                    <a:pt x="224" y="6"/>
                  </a:lnTo>
                  <a:lnTo>
                    <a:pt x="228" y="10"/>
                  </a:lnTo>
                  <a:lnTo>
                    <a:pt x="229" y="13"/>
                  </a:lnTo>
                  <a:lnTo>
                    <a:pt x="231" y="17"/>
                  </a:lnTo>
                  <a:lnTo>
                    <a:pt x="231" y="20"/>
                  </a:lnTo>
                  <a:lnTo>
                    <a:pt x="233" y="25"/>
                  </a:lnTo>
                  <a:lnTo>
                    <a:pt x="231" y="29"/>
                  </a:lnTo>
                  <a:lnTo>
                    <a:pt x="229" y="32"/>
                  </a:lnTo>
                  <a:lnTo>
                    <a:pt x="227" y="36"/>
                  </a:lnTo>
                  <a:lnTo>
                    <a:pt x="224" y="40"/>
                  </a:lnTo>
                  <a:lnTo>
                    <a:pt x="221" y="42"/>
                  </a:lnTo>
                  <a:lnTo>
                    <a:pt x="218" y="44"/>
                  </a:lnTo>
                  <a:lnTo>
                    <a:pt x="215" y="45"/>
                  </a:lnTo>
                  <a:lnTo>
                    <a:pt x="212" y="47"/>
                  </a:lnTo>
                  <a:lnTo>
                    <a:pt x="209" y="50"/>
                  </a:lnTo>
                  <a:lnTo>
                    <a:pt x="206" y="51"/>
                  </a:lnTo>
                  <a:lnTo>
                    <a:pt x="203" y="53"/>
                  </a:lnTo>
                  <a:lnTo>
                    <a:pt x="201" y="55"/>
                  </a:lnTo>
                  <a:lnTo>
                    <a:pt x="197" y="57"/>
                  </a:lnTo>
                  <a:lnTo>
                    <a:pt x="195" y="58"/>
                  </a:lnTo>
                  <a:lnTo>
                    <a:pt x="191" y="59"/>
                  </a:lnTo>
                  <a:lnTo>
                    <a:pt x="187" y="62"/>
                  </a:lnTo>
                  <a:lnTo>
                    <a:pt x="184" y="63"/>
                  </a:lnTo>
                  <a:lnTo>
                    <a:pt x="182" y="64"/>
                  </a:lnTo>
                  <a:lnTo>
                    <a:pt x="178" y="66"/>
                  </a:lnTo>
                  <a:lnTo>
                    <a:pt x="176" y="68"/>
                  </a:lnTo>
                  <a:lnTo>
                    <a:pt x="172" y="69"/>
                  </a:lnTo>
                  <a:lnTo>
                    <a:pt x="168" y="70"/>
                  </a:lnTo>
                  <a:lnTo>
                    <a:pt x="165" y="71"/>
                  </a:lnTo>
                  <a:lnTo>
                    <a:pt x="161" y="72"/>
                  </a:lnTo>
                  <a:lnTo>
                    <a:pt x="158" y="74"/>
                  </a:lnTo>
                  <a:lnTo>
                    <a:pt x="155" y="75"/>
                  </a:lnTo>
                  <a:lnTo>
                    <a:pt x="152" y="76"/>
                  </a:lnTo>
                  <a:lnTo>
                    <a:pt x="148" y="77"/>
                  </a:lnTo>
                  <a:lnTo>
                    <a:pt x="145" y="78"/>
                  </a:lnTo>
                  <a:lnTo>
                    <a:pt x="141" y="80"/>
                  </a:lnTo>
                  <a:lnTo>
                    <a:pt x="138" y="80"/>
                  </a:lnTo>
                  <a:lnTo>
                    <a:pt x="135" y="81"/>
                  </a:lnTo>
                  <a:lnTo>
                    <a:pt x="131" y="82"/>
                  </a:lnTo>
                  <a:lnTo>
                    <a:pt x="128" y="83"/>
                  </a:lnTo>
                  <a:lnTo>
                    <a:pt x="125" y="84"/>
                  </a:lnTo>
                  <a:lnTo>
                    <a:pt x="121" y="84"/>
                  </a:lnTo>
                  <a:lnTo>
                    <a:pt x="118" y="84"/>
                  </a:lnTo>
                  <a:lnTo>
                    <a:pt x="114" y="85"/>
                  </a:lnTo>
                  <a:lnTo>
                    <a:pt x="110" y="85"/>
                  </a:lnTo>
                  <a:lnTo>
                    <a:pt x="107" y="87"/>
                  </a:lnTo>
                  <a:lnTo>
                    <a:pt x="103" y="87"/>
                  </a:lnTo>
                  <a:lnTo>
                    <a:pt x="101" y="88"/>
                  </a:lnTo>
                  <a:lnTo>
                    <a:pt x="97" y="88"/>
                  </a:lnTo>
                  <a:lnTo>
                    <a:pt x="94" y="88"/>
                  </a:lnTo>
                  <a:lnTo>
                    <a:pt x="90" y="88"/>
                  </a:lnTo>
                  <a:lnTo>
                    <a:pt x="87" y="89"/>
                  </a:lnTo>
                  <a:lnTo>
                    <a:pt x="83" y="89"/>
                  </a:lnTo>
                  <a:lnTo>
                    <a:pt x="80" y="89"/>
                  </a:lnTo>
                  <a:lnTo>
                    <a:pt x="76" y="89"/>
                  </a:lnTo>
                  <a:lnTo>
                    <a:pt x="72" y="90"/>
                  </a:lnTo>
                  <a:lnTo>
                    <a:pt x="69" y="90"/>
                  </a:lnTo>
                  <a:lnTo>
                    <a:pt x="67" y="90"/>
                  </a:lnTo>
                  <a:lnTo>
                    <a:pt x="63" y="90"/>
                  </a:lnTo>
                  <a:lnTo>
                    <a:pt x="59" y="90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9" y="90"/>
                  </a:lnTo>
                  <a:lnTo>
                    <a:pt x="45" y="90"/>
                  </a:lnTo>
                  <a:lnTo>
                    <a:pt x="43" y="90"/>
                  </a:lnTo>
                  <a:lnTo>
                    <a:pt x="39" y="90"/>
                  </a:lnTo>
                  <a:lnTo>
                    <a:pt x="36" y="89"/>
                  </a:lnTo>
                  <a:lnTo>
                    <a:pt x="32" y="89"/>
                  </a:lnTo>
                  <a:lnTo>
                    <a:pt x="29" y="89"/>
                  </a:lnTo>
                  <a:lnTo>
                    <a:pt x="26" y="89"/>
                  </a:lnTo>
                  <a:lnTo>
                    <a:pt x="23" y="88"/>
                  </a:lnTo>
                  <a:lnTo>
                    <a:pt x="20" y="88"/>
                  </a:lnTo>
                  <a:lnTo>
                    <a:pt x="17" y="88"/>
                  </a:lnTo>
                  <a:lnTo>
                    <a:pt x="13" y="88"/>
                  </a:lnTo>
                  <a:lnTo>
                    <a:pt x="10" y="87"/>
                  </a:lnTo>
                  <a:lnTo>
                    <a:pt x="6" y="85"/>
                  </a:lnTo>
                  <a:lnTo>
                    <a:pt x="4" y="84"/>
                  </a:lnTo>
                  <a:lnTo>
                    <a:pt x="1" y="82"/>
                  </a:lnTo>
                  <a:lnTo>
                    <a:pt x="0" y="77"/>
                  </a:lnTo>
                  <a:lnTo>
                    <a:pt x="0" y="72"/>
                  </a:lnTo>
                  <a:lnTo>
                    <a:pt x="3" y="68"/>
                  </a:lnTo>
                  <a:lnTo>
                    <a:pt x="7" y="64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7" y="61"/>
                  </a:lnTo>
                  <a:lnTo>
                    <a:pt x="21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1807" y="1665"/>
              <a:ext cx="35" cy="17"/>
            </a:xfrm>
            <a:custGeom>
              <a:avLst/>
              <a:gdLst>
                <a:gd name="T0" fmla="*/ 0 w 106"/>
                <a:gd name="T1" fmla="*/ 0 h 49"/>
                <a:gd name="T2" fmla="*/ 0 w 106"/>
                <a:gd name="T3" fmla="*/ 0 h 49"/>
                <a:gd name="T4" fmla="*/ 0 w 106"/>
                <a:gd name="T5" fmla="*/ 0 h 49"/>
                <a:gd name="T6" fmla="*/ 0 w 106"/>
                <a:gd name="T7" fmla="*/ 0 h 49"/>
                <a:gd name="T8" fmla="*/ 0 w 106"/>
                <a:gd name="T9" fmla="*/ 0 h 49"/>
                <a:gd name="T10" fmla="*/ 0 w 106"/>
                <a:gd name="T11" fmla="*/ 0 h 49"/>
                <a:gd name="T12" fmla="*/ 0 w 106"/>
                <a:gd name="T13" fmla="*/ 0 h 49"/>
                <a:gd name="T14" fmla="*/ 0 w 106"/>
                <a:gd name="T15" fmla="*/ 0 h 49"/>
                <a:gd name="T16" fmla="*/ 0 w 106"/>
                <a:gd name="T17" fmla="*/ 0 h 49"/>
                <a:gd name="T18" fmla="*/ 0 w 106"/>
                <a:gd name="T19" fmla="*/ 0 h 49"/>
                <a:gd name="T20" fmla="*/ 0 w 106"/>
                <a:gd name="T21" fmla="*/ 0 h 49"/>
                <a:gd name="T22" fmla="*/ 0 w 106"/>
                <a:gd name="T23" fmla="*/ 0 h 49"/>
                <a:gd name="T24" fmla="*/ 0 w 106"/>
                <a:gd name="T25" fmla="*/ 0 h 49"/>
                <a:gd name="T26" fmla="*/ 0 w 106"/>
                <a:gd name="T27" fmla="*/ 0 h 49"/>
                <a:gd name="T28" fmla="*/ 0 w 106"/>
                <a:gd name="T29" fmla="*/ 0 h 49"/>
                <a:gd name="T30" fmla="*/ 0 w 106"/>
                <a:gd name="T31" fmla="*/ 0 h 49"/>
                <a:gd name="T32" fmla="*/ 0 w 106"/>
                <a:gd name="T33" fmla="*/ 0 h 49"/>
                <a:gd name="T34" fmla="*/ 0 w 106"/>
                <a:gd name="T35" fmla="*/ 0 h 49"/>
                <a:gd name="T36" fmla="*/ 0 w 106"/>
                <a:gd name="T37" fmla="*/ 0 h 49"/>
                <a:gd name="T38" fmla="*/ 0 w 106"/>
                <a:gd name="T39" fmla="*/ 0 h 49"/>
                <a:gd name="T40" fmla="*/ 0 w 106"/>
                <a:gd name="T41" fmla="*/ 0 h 49"/>
                <a:gd name="T42" fmla="*/ 0 w 106"/>
                <a:gd name="T43" fmla="*/ 0 h 49"/>
                <a:gd name="T44" fmla="*/ 0 w 106"/>
                <a:gd name="T45" fmla="*/ 0 h 49"/>
                <a:gd name="T46" fmla="*/ 0 w 106"/>
                <a:gd name="T47" fmla="*/ 0 h 49"/>
                <a:gd name="T48" fmla="*/ 0 w 106"/>
                <a:gd name="T49" fmla="*/ 0 h 49"/>
                <a:gd name="T50" fmla="*/ 0 w 106"/>
                <a:gd name="T51" fmla="*/ 0 h 49"/>
                <a:gd name="T52" fmla="*/ 0 w 106"/>
                <a:gd name="T53" fmla="*/ 0 h 49"/>
                <a:gd name="T54" fmla="*/ 0 w 106"/>
                <a:gd name="T55" fmla="*/ 0 h 49"/>
                <a:gd name="T56" fmla="*/ 0 w 106"/>
                <a:gd name="T57" fmla="*/ 0 h 49"/>
                <a:gd name="T58" fmla="*/ 0 w 106"/>
                <a:gd name="T59" fmla="*/ 0 h 49"/>
                <a:gd name="T60" fmla="*/ 0 w 106"/>
                <a:gd name="T61" fmla="*/ 0 h 49"/>
                <a:gd name="T62" fmla="*/ 0 w 106"/>
                <a:gd name="T63" fmla="*/ 0 h 49"/>
                <a:gd name="T64" fmla="*/ 0 w 106"/>
                <a:gd name="T65" fmla="*/ 0 h 49"/>
                <a:gd name="T66" fmla="*/ 0 w 106"/>
                <a:gd name="T67" fmla="*/ 0 h 49"/>
                <a:gd name="T68" fmla="*/ 0 w 106"/>
                <a:gd name="T69" fmla="*/ 0 h 49"/>
                <a:gd name="T70" fmla="*/ 0 w 106"/>
                <a:gd name="T71" fmla="*/ 0 h 49"/>
                <a:gd name="T72" fmla="*/ 0 w 106"/>
                <a:gd name="T73" fmla="*/ 0 h 49"/>
                <a:gd name="T74" fmla="*/ 0 w 106"/>
                <a:gd name="T75" fmla="*/ 0 h 49"/>
                <a:gd name="T76" fmla="*/ 0 w 106"/>
                <a:gd name="T77" fmla="*/ 0 h 49"/>
                <a:gd name="T78" fmla="*/ 0 w 106"/>
                <a:gd name="T79" fmla="*/ 0 h 49"/>
                <a:gd name="T80" fmla="*/ 0 w 106"/>
                <a:gd name="T81" fmla="*/ 0 h 49"/>
                <a:gd name="T82" fmla="*/ 0 w 106"/>
                <a:gd name="T83" fmla="*/ 0 h 49"/>
                <a:gd name="T84" fmla="*/ 0 w 106"/>
                <a:gd name="T85" fmla="*/ 0 h 49"/>
                <a:gd name="T86" fmla="*/ 0 w 106"/>
                <a:gd name="T87" fmla="*/ 0 h 49"/>
                <a:gd name="T88" fmla="*/ 0 w 106"/>
                <a:gd name="T89" fmla="*/ 0 h 49"/>
                <a:gd name="T90" fmla="*/ 0 w 106"/>
                <a:gd name="T91" fmla="*/ 0 h 49"/>
                <a:gd name="T92" fmla="*/ 0 w 106"/>
                <a:gd name="T93" fmla="*/ 0 h 49"/>
                <a:gd name="T94" fmla="*/ 0 w 106"/>
                <a:gd name="T95" fmla="*/ 0 h 49"/>
                <a:gd name="T96" fmla="*/ 0 w 106"/>
                <a:gd name="T97" fmla="*/ 0 h 49"/>
                <a:gd name="T98" fmla="*/ 0 w 106"/>
                <a:gd name="T99" fmla="*/ 0 h 49"/>
                <a:gd name="T100" fmla="*/ 0 w 106"/>
                <a:gd name="T101" fmla="*/ 0 h 49"/>
                <a:gd name="T102" fmla="*/ 0 w 106"/>
                <a:gd name="T103" fmla="*/ 0 h 49"/>
                <a:gd name="T104" fmla="*/ 0 w 106"/>
                <a:gd name="T105" fmla="*/ 0 h 49"/>
                <a:gd name="T106" fmla="*/ 0 w 106"/>
                <a:gd name="T107" fmla="*/ 0 h 49"/>
                <a:gd name="T108" fmla="*/ 0 w 106"/>
                <a:gd name="T109" fmla="*/ 0 h 49"/>
                <a:gd name="T110" fmla="*/ 0 w 106"/>
                <a:gd name="T111" fmla="*/ 0 h 49"/>
                <a:gd name="T112" fmla="*/ 0 w 106"/>
                <a:gd name="T113" fmla="*/ 0 h 49"/>
                <a:gd name="T114" fmla="*/ 0 w 106"/>
                <a:gd name="T115" fmla="*/ 0 h 49"/>
                <a:gd name="T116" fmla="*/ 0 w 106"/>
                <a:gd name="T117" fmla="*/ 0 h 49"/>
                <a:gd name="T118" fmla="*/ 0 w 106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"/>
                <a:gd name="T181" fmla="*/ 0 h 49"/>
                <a:gd name="T182" fmla="*/ 106 w 106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" h="49">
                  <a:moveTo>
                    <a:pt x="18" y="1"/>
                  </a:moveTo>
                  <a:lnTo>
                    <a:pt x="23" y="1"/>
                  </a:lnTo>
                  <a:lnTo>
                    <a:pt x="29" y="2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3" y="4"/>
                  </a:lnTo>
                  <a:lnTo>
                    <a:pt x="48" y="5"/>
                  </a:lnTo>
                  <a:lnTo>
                    <a:pt x="53" y="5"/>
                  </a:lnTo>
                  <a:lnTo>
                    <a:pt x="57" y="6"/>
                  </a:lnTo>
                  <a:lnTo>
                    <a:pt x="62" y="6"/>
                  </a:lnTo>
                  <a:lnTo>
                    <a:pt x="67" y="7"/>
                  </a:lnTo>
                  <a:lnTo>
                    <a:pt x="72" y="8"/>
                  </a:lnTo>
                  <a:lnTo>
                    <a:pt x="76" y="10"/>
                  </a:lnTo>
                  <a:lnTo>
                    <a:pt x="81" y="11"/>
                  </a:lnTo>
                  <a:lnTo>
                    <a:pt x="86" y="12"/>
                  </a:lnTo>
                  <a:lnTo>
                    <a:pt x="91" y="14"/>
                  </a:lnTo>
                  <a:lnTo>
                    <a:pt x="96" y="17"/>
                  </a:lnTo>
                  <a:lnTo>
                    <a:pt x="99" y="18"/>
                  </a:lnTo>
                  <a:lnTo>
                    <a:pt x="102" y="20"/>
                  </a:lnTo>
                  <a:lnTo>
                    <a:pt x="104" y="23"/>
                  </a:lnTo>
                  <a:lnTo>
                    <a:pt x="106" y="26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6"/>
                  </a:lnTo>
                  <a:lnTo>
                    <a:pt x="106" y="39"/>
                  </a:lnTo>
                  <a:lnTo>
                    <a:pt x="101" y="44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1" y="49"/>
                  </a:lnTo>
                  <a:lnTo>
                    <a:pt x="87" y="49"/>
                  </a:lnTo>
                  <a:lnTo>
                    <a:pt x="83" y="49"/>
                  </a:lnTo>
                  <a:lnTo>
                    <a:pt x="79" y="45"/>
                  </a:lnTo>
                  <a:lnTo>
                    <a:pt x="74" y="44"/>
                  </a:lnTo>
                  <a:lnTo>
                    <a:pt x="69" y="43"/>
                  </a:lnTo>
                  <a:lnTo>
                    <a:pt x="66" y="40"/>
                  </a:lnTo>
                  <a:lnTo>
                    <a:pt x="61" y="39"/>
                  </a:lnTo>
                  <a:lnTo>
                    <a:pt x="57" y="38"/>
                  </a:lnTo>
                  <a:lnTo>
                    <a:pt x="53" y="37"/>
                  </a:lnTo>
                  <a:lnTo>
                    <a:pt x="49" y="36"/>
                  </a:lnTo>
                  <a:lnTo>
                    <a:pt x="44" y="34"/>
                  </a:lnTo>
                  <a:lnTo>
                    <a:pt x="41" y="33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28" y="31"/>
                  </a:lnTo>
                  <a:lnTo>
                    <a:pt x="23" y="30"/>
                  </a:lnTo>
                  <a:lnTo>
                    <a:pt x="18" y="30"/>
                  </a:lnTo>
                  <a:lnTo>
                    <a:pt x="13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3" y="6"/>
                  </a:lnTo>
                  <a:lnTo>
                    <a:pt x="6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1739" y="1667"/>
              <a:ext cx="39" cy="17"/>
            </a:xfrm>
            <a:custGeom>
              <a:avLst/>
              <a:gdLst>
                <a:gd name="T0" fmla="*/ 0 w 117"/>
                <a:gd name="T1" fmla="*/ 0 h 50"/>
                <a:gd name="T2" fmla="*/ 0 w 117"/>
                <a:gd name="T3" fmla="*/ 0 h 50"/>
                <a:gd name="T4" fmla="*/ 0 w 117"/>
                <a:gd name="T5" fmla="*/ 0 h 50"/>
                <a:gd name="T6" fmla="*/ 0 w 117"/>
                <a:gd name="T7" fmla="*/ 0 h 50"/>
                <a:gd name="T8" fmla="*/ 0 w 117"/>
                <a:gd name="T9" fmla="*/ 0 h 50"/>
                <a:gd name="T10" fmla="*/ 0 w 117"/>
                <a:gd name="T11" fmla="*/ 0 h 50"/>
                <a:gd name="T12" fmla="*/ 0 w 117"/>
                <a:gd name="T13" fmla="*/ 0 h 50"/>
                <a:gd name="T14" fmla="*/ 0 w 117"/>
                <a:gd name="T15" fmla="*/ 0 h 50"/>
                <a:gd name="T16" fmla="*/ 0 w 117"/>
                <a:gd name="T17" fmla="*/ 0 h 50"/>
                <a:gd name="T18" fmla="*/ 0 w 117"/>
                <a:gd name="T19" fmla="*/ 0 h 50"/>
                <a:gd name="T20" fmla="*/ 0 w 117"/>
                <a:gd name="T21" fmla="*/ 0 h 50"/>
                <a:gd name="T22" fmla="*/ 0 w 117"/>
                <a:gd name="T23" fmla="*/ 0 h 50"/>
                <a:gd name="T24" fmla="*/ 0 w 117"/>
                <a:gd name="T25" fmla="*/ 0 h 50"/>
                <a:gd name="T26" fmla="*/ 0 w 117"/>
                <a:gd name="T27" fmla="*/ 0 h 50"/>
                <a:gd name="T28" fmla="*/ 0 w 117"/>
                <a:gd name="T29" fmla="*/ 0 h 50"/>
                <a:gd name="T30" fmla="*/ 0 w 117"/>
                <a:gd name="T31" fmla="*/ 0 h 50"/>
                <a:gd name="T32" fmla="*/ 0 w 117"/>
                <a:gd name="T33" fmla="*/ 0 h 50"/>
                <a:gd name="T34" fmla="*/ 0 w 117"/>
                <a:gd name="T35" fmla="*/ 0 h 50"/>
                <a:gd name="T36" fmla="*/ 0 w 117"/>
                <a:gd name="T37" fmla="*/ 0 h 50"/>
                <a:gd name="T38" fmla="*/ 0 w 117"/>
                <a:gd name="T39" fmla="*/ 0 h 50"/>
                <a:gd name="T40" fmla="*/ 0 w 117"/>
                <a:gd name="T41" fmla="*/ 0 h 50"/>
                <a:gd name="T42" fmla="*/ 0 w 117"/>
                <a:gd name="T43" fmla="*/ 0 h 50"/>
                <a:gd name="T44" fmla="*/ 0 w 117"/>
                <a:gd name="T45" fmla="*/ 0 h 50"/>
                <a:gd name="T46" fmla="*/ 0 w 117"/>
                <a:gd name="T47" fmla="*/ 0 h 50"/>
                <a:gd name="T48" fmla="*/ 0 w 117"/>
                <a:gd name="T49" fmla="*/ 0 h 50"/>
                <a:gd name="T50" fmla="*/ 0 w 117"/>
                <a:gd name="T51" fmla="*/ 0 h 50"/>
                <a:gd name="T52" fmla="*/ 0 w 117"/>
                <a:gd name="T53" fmla="*/ 0 h 50"/>
                <a:gd name="T54" fmla="*/ 0 w 117"/>
                <a:gd name="T55" fmla="*/ 0 h 50"/>
                <a:gd name="T56" fmla="*/ 0 w 117"/>
                <a:gd name="T57" fmla="*/ 0 h 50"/>
                <a:gd name="T58" fmla="*/ 0 w 117"/>
                <a:gd name="T59" fmla="*/ 0 h 50"/>
                <a:gd name="T60" fmla="*/ 0 w 117"/>
                <a:gd name="T61" fmla="*/ 0 h 50"/>
                <a:gd name="T62" fmla="*/ 0 w 117"/>
                <a:gd name="T63" fmla="*/ 0 h 50"/>
                <a:gd name="T64" fmla="*/ 0 w 117"/>
                <a:gd name="T65" fmla="*/ 0 h 50"/>
                <a:gd name="T66" fmla="*/ 0 w 117"/>
                <a:gd name="T67" fmla="*/ 0 h 50"/>
                <a:gd name="T68" fmla="*/ 0 w 117"/>
                <a:gd name="T69" fmla="*/ 0 h 50"/>
                <a:gd name="T70" fmla="*/ 0 w 117"/>
                <a:gd name="T71" fmla="*/ 0 h 50"/>
                <a:gd name="T72" fmla="*/ 0 w 117"/>
                <a:gd name="T73" fmla="*/ 0 h 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0"/>
                <a:gd name="T113" fmla="*/ 117 w 117"/>
                <a:gd name="T114" fmla="*/ 50 h 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0">
                  <a:moveTo>
                    <a:pt x="7" y="24"/>
                  </a:moveTo>
                  <a:lnTo>
                    <a:pt x="10" y="22"/>
                  </a:lnTo>
                  <a:lnTo>
                    <a:pt x="13" y="20"/>
                  </a:lnTo>
                  <a:lnTo>
                    <a:pt x="16" y="19"/>
                  </a:lnTo>
                  <a:lnTo>
                    <a:pt x="19" y="18"/>
                  </a:lnTo>
                  <a:lnTo>
                    <a:pt x="22" y="15"/>
                  </a:lnTo>
                  <a:lnTo>
                    <a:pt x="25" y="14"/>
                  </a:lnTo>
                  <a:lnTo>
                    <a:pt x="29" y="13"/>
                  </a:lnTo>
                  <a:lnTo>
                    <a:pt x="31" y="12"/>
                  </a:lnTo>
                  <a:lnTo>
                    <a:pt x="37" y="9"/>
                  </a:lnTo>
                  <a:lnTo>
                    <a:pt x="43" y="7"/>
                  </a:lnTo>
                  <a:lnTo>
                    <a:pt x="45" y="6"/>
                  </a:lnTo>
                  <a:lnTo>
                    <a:pt x="49" y="6"/>
                  </a:lnTo>
                  <a:lnTo>
                    <a:pt x="51" y="5"/>
                  </a:lnTo>
                  <a:lnTo>
                    <a:pt x="55" y="5"/>
                  </a:lnTo>
                  <a:lnTo>
                    <a:pt x="60" y="2"/>
                  </a:lnTo>
                  <a:lnTo>
                    <a:pt x="66" y="1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3" y="0"/>
                  </a:lnTo>
                  <a:lnTo>
                    <a:pt x="98" y="1"/>
                  </a:lnTo>
                  <a:lnTo>
                    <a:pt x="101" y="2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11" y="6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7" y="19"/>
                  </a:lnTo>
                  <a:lnTo>
                    <a:pt x="117" y="22"/>
                  </a:lnTo>
                  <a:lnTo>
                    <a:pt x="114" y="27"/>
                  </a:lnTo>
                  <a:lnTo>
                    <a:pt x="111" y="32"/>
                  </a:lnTo>
                  <a:lnTo>
                    <a:pt x="107" y="33"/>
                  </a:lnTo>
                  <a:lnTo>
                    <a:pt x="105" y="34"/>
                  </a:lnTo>
                  <a:lnTo>
                    <a:pt x="101" y="34"/>
                  </a:lnTo>
                  <a:lnTo>
                    <a:pt x="99" y="34"/>
                  </a:lnTo>
                  <a:lnTo>
                    <a:pt x="95" y="33"/>
                  </a:lnTo>
                  <a:lnTo>
                    <a:pt x="92" y="33"/>
                  </a:lnTo>
                  <a:lnTo>
                    <a:pt x="89" y="33"/>
                  </a:lnTo>
                  <a:lnTo>
                    <a:pt x="87" y="33"/>
                  </a:lnTo>
                  <a:lnTo>
                    <a:pt x="81" y="32"/>
                  </a:lnTo>
                  <a:lnTo>
                    <a:pt x="76" y="32"/>
                  </a:lnTo>
                  <a:lnTo>
                    <a:pt x="71" y="32"/>
                  </a:lnTo>
                  <a:lnTo>
                    <a:pt x="67" y="32"/>
                  </a:lnTo>
                  <a:lnTo>
                    <a:pt x="62" y="32"/>
                  </a:lnTo>
                  <a:lnTo>
                    <a:pt x="57" y="33"/>
                  </a:lnTo>
                  <a:lnTo>
                    <a:pt x="53" y="33"/>
                  </a:lnTo>
                  <a:lnTo>
                    <a:pt x="48" y="36"/>
                  </a:lnTo>
                  <a:lnTo>
                    <a:pt x="43" y="37"/>
                  </a:lnTo>
                  <a:lnTo>
                    <a:pt x="39" y="38"/>
                  </a:lnTo>
                  <a:lnTo>
                    <a:pt x="35" y="40"/>
                  </a:lnTo>
                  <a:lnTo>
                    <a:pt x="30" y="43"/>
                  </a:lnTo>
                  <a:lnTo>
                    <a:pt x="25" y="45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3" y="50"/>
                  </a:lnTo>
                  <a:lnTo>
                    <a:pt x="11" y="49"/>
                  </a:lnTo>
                  <a:lnTo>
                    <a:pt x="9" y="49"/>
                  </a:lnTo>
                  <a:lnTo>
                    <a:pt x="5" y="46"/>
                  </a:lnTo>
                  <a:lnTo>
                    <a:pt x="2" y="41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1595" y="1406"/>
              <a:ext cx="45" cy="68"/>
            </a:xfrm>
            <a:custGeom>
              <a:avLst/>
              <a:gdLst>
                <a:gd name="T0" fmla="*/ 0 w 134"/>
                <a:gd name="T1" fmla="*/ 0 h 203"/>
                <a:gd name="T2" fmla="*/ 0 w 134"/>
                <a:gd name="T3" fmla="*/ 0 h 203"/>
                <a:gd name="T4" fmla="*/ 0 w 134"/>
                <a:gd name="T5" fmla="*/ 0 h 203"/>
                <a:gd name="T6" fmla="*/ 0 w 134"/>
                <a:gd name="T7" fmla="*/ 0 h 203"/>
                <a:gd name="T8" fmla="*/ 0 w 134"/>
                <a:gd name="T9" fmla="*/ 0 h 203"/>
                <a:gd name="T10" fmla="*/ 0 w 134"/>
                <a:gd name="T11" fmla="*/ 0 h 203"/>
                <a:gd name="T12" fmla="*/ 0 w 134"/>
                <a:gd name="T13" fmla="*/ 0 h 203"/>
                <a:gd name="T14" fmla="*/ 0 w 134"/>
                <a:gd name="T15" fmla="*/ 0 h 203"/>
                <a:gd name="T16" fmla="*/ 0 w 134"/>
                <a:gd name="T17" fmla="*/ 0 h 203"/>
                <a:gd name="T18" fmla="*/ 0 w 134"/>
                <a:gd name="T19" fmla="*/ 0 h 203"/>
                <a:gd name="T20" fmla="*/ 0 w 134"/>
                <a:gd name="T21" fmla="*/ 0 h 203"/>
                <a:gd name="T22" fmla="*/ 0 w 134"/>
                <a:gd name="T23" fmla="*/ 0 h 203"/>
                <a:gd name="T24" fmla="*/ 0 w 134"/>
                <a:gd name="T25" fmla="*/ 0 h 203"/>
                <a:gd name="T26" fmla="*/ 0 w 134"/>
                <a:gd name="T27" fmla="*/ 0 h 203"/>
                <a:gd name="T28" fmla="*/ 0 w 134"/>
                <a:gd name="T29" fmla="*/ 0 h 203"/>
                <a:gd name="T30" fmla="*/ 0 w 134"/>
                <a:gd name="T31" fmla="*/ 0 h 203"/>
                <a:gd name="T32" fmla="*/ 0 w 134"/>
                <a:gd name="T33" fmla="*/ 0 h 203"/>
                <a:gd name="T34" fmla="*/ 0 w 134"/>
                <a:gd name="T35" fmla="*/ 0 h 203"/>
                <a:gd name="T36" fmla="*/ 0 w 134"/>
                <a:gd name="T37" fmla="*/ 0 h 203"/>
                <a:gd name="T38" fmla="*/ 0 w 134"/>
                <a:gd name="T39" fmla="*/ 0 h 203"/>
                <a:gd name="T40" fmla="*/ 0 w 134"/>
                <a:gd name="T41" fmla="*/ 0 h 203"/>
                <a:gd name="T42" fmla="*/ 0 w 134"/>
                <a:gd name="T43" fmla="*/ 0 h 203"/>
                <a:gd name="T44" fmla="*/ 0 w 134"/>
                <a:gd name="T45" fmla="*/ 0 h 203"/>
                <a:gd name="T46" fmla="*/ 0 w 134"/>
                <a:gd name="T47" fmla="*/ 0 h 203"/>
                <a:gd name="T48" fmla="*/ 0 w 134"/>
                <a:gd name="T49" fmla="*/ 0 h 203"/>
                <a:gd name="T50" fmla="*/ 0 w 134"/>
                <a:gd name="T51" fmla="*/ 0 h 203"/>
                <a:gd name="T52" fmla="*/ 0 w 134"/>
                <a:gd name="T53" fmla="*/ 0 h 203"/>
                <a:gd name="T54" fmla="*/ 0 w 134"/>
                <a:gd name="T55" fmla="*/ 0 h 203"/>
                <a:gd name="T56" fmla="*/ 0 w 134"/>
                <a:gd name="T57" fmla="*/ 0 h 203"/>
                <a:gd name="T58" fmla="*/ 0 w 134"/>
                <a:gd name="T59" fmla="*/ 0 h 203"/>
                <a:gd name="T60" fmla="*/ 0 w 134"/>
                <a:gd name="T61" fmla="*/ 0 h 203"/>
                <a:gd name="T62" fmla="*/ 0 w 134"/>
                <a:gd name="T63" fmla="*/ 0 h 203"/>
                <a:gd name="T64" fmla="*/ 0 w 134"/>
                <a:gd name="T65" fmla="*/ 0 h 203"/>
                <a:gd name="T66" fmla="*/ 0 w 134"/>
                <a:gd name="T67" fmla="*/ 0 h 203"/>
                <a:gd name="T68" fmla="*/ 0 w 134"/>
                <a:gd name="T69" fmla="*/ 0 h 203"/>
                <a:gd name="T70" fmla="*/ 0 w 134"/>
                <a:gd name="T71" fmla="*/ 0 h 203"/>
                <a:gd name="T72" fmla="*/ 0 w 134"/>
                <a:gd name="T73" fmla="*/ 0 h 203"/>
                <a:gd name="T74" fmla="*/ 0 w 134"/>
                <a:gd name="T75" fmla="*/ 0 h 203"/>
                <a:gd name="T76" fmla="*/ 0 w 134"/>
                <a:gd name="T77" fmla="*/ 0 h 203"/>
                <a:gd name="T78" fmla="*/ 0 w 134"/>
                <a:gd name="T79" fmla="*/ 0 h 203"/>
                <a:gd name="T80" fmla="*/ 0 w 134"/>
                <a:gd name="T81" fmla="*/ 0 h 203"/>
                <a:gd name="T82" fmla="*/ 0 w 134"/>
                <a:gd name="T83" fmla="*/ 0 h 203"/>
                <a:gd name="T84" fmla="*/ 0 w 134"/>
                <a:gd name="T85" fmla="*/ 0 h 203"/>
                <a:gd name="T86" fmla="*/ 0 w 134"/>
                <a:gd name="T87" fmla="*/ 0 h 203"/>
                <a:gd name="T88" fmla="*/ 0 w 134"/>
                <a:gd name="T89" fmla="*/ 0 h 203"/>
                <a:gd name="T90" fmla="*/ 0 w 134"/>
                <a:gd name="T91" fmla="*/ 0 h 203"/>
                <a:gd name="T92" fmla="*/ 0 w 134"/>
                <a:gd name="T93" fmla="*/ 0 h 203"/>
                <a:gd name="T94" fmla="*/ 0 w 134"/>
                <a:gd name="T95" fmla="*/ 0 h 203"/>
                <a:gd name="T96" fmla="*/ 0 w 134"/>
                <a:gd name="T97" fmla="*/ 0 h 203"/>
                <a:gd name="T98" fmla="*/ 0 w 134"/>
                <a:gd name="T99" fmla="*/ 0 h 203"/>
                <a:gd name="T100" fmla="*/ 0 w 134"/>
                <a:gd name="T101" fmla="*/ 0 h 203"/>
                <a:gd name="T102" fmla="*/ 0 w 134"/>
                <a:gd name="T103" fmla="*/ 0 h 203"/>
                <a:gd name="T104" fmla="*/ 0 w 134"/>
                <a:gd name="T105" fmla="*/ 0 h 203"/>
                <a:gd name="T106" fmla="*/ 0 w 134"/>
                <a:gd name="T107" fmla="*/ 0 h 203"/>
                <a:gd name="T108" fmla="*/ 0 w 134"/>
                <a:gd name="T109" fmla="*/ 0 h 203"/>
                <a:gd name="T110" fmla="*/ 0 w 134"/>
                <a:gd name="T111" fmla="*/ 0 h 203"/>
                <a:gd name="T112" fmla="*/ 0 w 134"/>
                <a:gd name="T113" fmla="*/ 0 h 203"/>
                <a:gd name="T114" fmla="*/ 0 w 134"/>
                <a:gd name="T115" fmla="*/ 0 h 203"/>
                <a:gd name="T116" fmla="*/ 0 w 134"/>
                <a:gd name="T117" fmla="*/ 0 h 203"/>
                <a:gd name="T118" fmla="*/ 0 w 134"/>
                <a:gd name="T119" fmla="*/ 0 h 203"/>
                <a:gd name="T120" fmla="*/ 0 w 134"/>
                <a:gd name="T121" fmla="*/ 0 h 203"/>
                <a:gd name="T122" fmla="*/ 0 w 134"/>
                <a:gd name="T123" fmla="*/ 0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4"/>
                <a:gd name="T187" fmla="*/ 0 h 203"/>
                <a:gd name="T188" fmla="*/ 134 w 134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4" h="203">
                  <a:moveTo>
                    <a:pt x="130" y="20"/>
                  </a:moveTo>
                  <a:lnTo>
                    <a:pt x="127" y="21"/>
                  </a:lnTo>
                  <a:lnTo>
                    <a:pt x="123" y="22"/>
                  </a:lnTo>
                  <a:lnTo>
                    <a:pt x="120" y="25"/>
                  </a:lnTo>
                  <a:lnTo>
                    <a:pt x="117" y="27"/>
                  </a:lnTo>
                  <a:lnTo>
                    <a:pt x="114" y="28"/>
                  </a:lnTo>
                  <a:lnTo>
                    <a:pt x="111" y="31"/>
                  </a:lnTo>
                  <a:lnTo>
                    <a:pt x="108" y="33"/>
                  </a:lnTo>
                  <a:lnTo>
                    <a:pt x="107" y="35"/>
                  </a:lnTo>
                  <a:lnTo>
                    <a:pt x="101" y="39"/>
                  </a:lnTo>
                  <a:lnTo>
                    <a:pt x="96" y="44"/>
                  </a:lnTo>
                  <a:lnTo>
                    <a:pt x="91" y="49"/>
                  </a:lnTo>
                  <a:lnTo>
                    <a:pt x="88" y="53"/>
                  </a:lnTo>
                  <a:lnTo>
                    <a:pt x="83" y="58"/>
                  </a:lnTo>
                  <a:lnTo>
                    <a:pt x="79" y="63"/>
                  </a:lnTo>
                  <a:lnTo>
                    <a:pt x="76" y="67"/>
                  </a:lnTo>
                  <a:lnTo>
                    <a:pt x="73" y="72"/>
                  </a:lnTo>
                  <a:lnTo>
                    <a:pt x="69" y="77"/>
                  </a:lnTo>
                  <a:lnTo>
                    <a:pt x="66" y="83"/>
                  </a:lnTo>
                  <a:lnTo>
                    <a:pt x="64" y="88"/>
                  </a:lnTo>
                  <a:lnTo>
                    <a:pt x="62" y="94"/>
                  </a:lnTo>
                  <a:lnTo>
                    <a:pt x="58" y="98"/>
                  </a:lnTo>
                  <a:lnTo>
                    <a:pt x="56" y="104"/>
                  </a:lnTo>
                  <a:lnTo>
                    <a:pt x="54" y="107"/>
                  </a:lnTo>
                  <a:lnTo>
                    <a:pt x="53" y="109"/>
                  </a:lnTo>
                  <a:lnTo>
                    <a:pt x="52" y="113"/>
                  </a:lnTo>
                  <a:lnTo>
                    <a:pt x="51" y="116"/>
                  </a:lnTo>
                  <a:lnTo>
                    <a:pt x="50" y="118"/>
                  </a:lnTo>
                  <a:lnTo>
                    <a:pt x="50" y="122"/>
                  </a:lnTo>
                  <a:lnTo>
                    <a:pt x="47" y="124"/>
                  </a:lnTo>
                  <a:lnTo>
                    <a:pt x="47" y="128"/>
                  </a:lnTo>
                  <a:lnTo>
                    <a:pt x="46" y="130"/>
                  </a:lnTo>
                  <a:lnTo>
                    <a:pt x="45" y="134"/>
                  </a:lnTo>
                  <a:lnTo>
                    <a:pt x="44" y="137"/>
                  </a:lnTo>
                  <a:lnTo>
                    <a:pt x="44" y="140"/>
                  </a:lnTo>
                  <a:lnTo>
                    <a:pt x="41" y="143"/>
                  </a:lnTo>
                  <a:lnTo>
                    <a:pt x="41" y="147"/>
                  </a:lnTo>
                  <a:lnTo>
                    <a:pt x="40" y="149"/>
                  </a:lnTo>
                  <a:lnTo>
                    <a:pt x="39" y="153"/>
                  </a:lnTo>
                  <a:lnTo>
                    <a:pt x="38" y="156"/>
                  </a:lnTo>
                  <a:lnTo>
                    <a:pt x="37" y="159"/>
                  </a:lnTo>
                  <a:lnTo>
                    <a:pt x="36" y="162"/>
                  </a:lnTo>
                  <a:lnTo>
                    <a:pt x="36" y="166"/>
                  </a:lnTo>
                  <a:lnTo>
                    <a:pt x="34" y="169"/>
                  </a:lnTo>
                  <a:lnTo>
                    <a:pt x="33" y="172"/>
                  </a:lnTo>
                  <a:lnTo>
                    <a:pt x="32" y="177"/>
                  </a:lnTo>
                  <a:lnTo>
                    <a:pt x="32" y="180"/>
                  </a:lnTo>
                  <a:lnTo>
                    <a:pt x="30" y="183"/>
                  </a:lnTo>
                  <a:lnTo>
                    <a:pt x="30" y="186"/>
                  </a:lnTo>
                  <a:lnTo>
                    <a:pt x="28" y="191"/>
                  </a:lnTo>
                  <a:lnTo>
                    <a:pt x="28" y="194"/>
                  </a:lnTo>
                  <a:lnTo>
                    <a:pt x="26" y="197"/>
                  </a:lnTo>
                  <a:lnTo>
                    <a:pt x="25" y="199"/>
                  </a:lnTo>
                  <a:lnTo>
                    <a:pt x="22" y="200"/>
                  </a:lnTo>
                  <a:lnTo>
                    <a:pt x="21" y="202"/>
                  </a:lnTo>
                  <a:lnTo>
                    <a:pt x="15" y="203"/>
                  </a:lnTo>
                  <a:lnTo>
                    <a:pt x="11" y="203"/>
                  </a:lnTo>
                  <a:lnTo>
                    <a:pt x="6" y="200"/>
                  </a:lnTo>
                  <a:lnTo>
                    <a:pt x="2" y="197"/>
                  </a:lnTo>
                  <a:lnTo>
                    <a:pt x="1" y="194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1" y="186"/>
                  </a:lnTo>
                  <a:lnTo>
                    <a:pt x="1" y="181"/>
                  </a:lnTo>
                  <a:lnTo>
                    <a:pt x="2" y="178"/>
                  </a:lnTo>
                  <a:lnTo>
                    <a:pt x="4" y="174"/>
                  </a:lnTo>
                  <a:lnTo>
                    <a:pt x="6" y="171"/>
                  </a:lnTo>
                  <a:lnTo>
                    <a:pt x="6" y="166"/>
                  </a:lnTo>
                  <a:lnTo>
                    <a:pt x="7" y="162"/>
                  </a:lnTo>
                  <a:lnTo>
                    <a:pt x="8" y="159"/>
                  </a:lnTo>
                  <a:lnTo>
                    <a:pt x="9" y="156"/>
                  </a:lnTo>
                  <a:lnTo>
                    <a:pt x="11" y="153"/>
                  </a:lnTo>
                  <a:lnTo>
                    <a:pt x="12" y="148"/>
                  </a:lnTo>
                  <a:lnTo>
                    <a:pt x="13" y="145"/>
                  </a:lnTo>
                  <a:lnTo>
                    <a:pt x="14" y="142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8" y="132"/>
                  </a:lnTo>
                  <a:lnTo>
                    <a:pt x="19" y="128"/>
                  </a:lnTo>
                  <a:lnTo>
                    <a:pt x="20" y="124"/>
                  </a:lnTo>
                  <a:lnTo>
                    <a:pt x="21" y="122"/>
                  </a:lnTo>
                  <a:lnTo>
                    <a:pt x="22" y="118"/>
                  </a:lnTo>
                  <a:lnTo>
                    <a:pt x="24" y="115"/>
                  </a:lnTo>
                  <a:lnTo>
                    <a:pt x="25" y="113"/>
                  </a:lnTo>
                  <a:lnTo>
                    <a:pt x="26" y="109"/>
                  </a:lnTo>
                  <a:lnTo>
                    <a:pt x="27" y="105"/>
                  </a:lnTo>
                  <a:lnTo>
                    <a:pt x="30" y="103"/>
                  </a:lnTo>
                  <a:lnTo>
                    <a:pt x="30" y="100"/>
                  </a:lnTo>
                  <a:lnTo>
                    <a:pt x="32" y="97"/>
                  </a:lnTo>
                  <a:lnTo>
                    <a:pt x="33" y="94"/>
                  </a:lnTo>
                  <a:lnTo>
                    <a:pt x="34" y="91"/>
                  </a:lnTo>
                  <a:lnTo>
                    <a:pt x="38" y="85"/>
                  </a:lnTo>
                  <a:lnTo>
                    <a:pt x="41" y="79"/>
                  </a:lnTo>
                  <a:lnTo>
                    <a:pt x="43" y="77"/>
                  </a:lnTo>
                  <a:lnTo>
                    <a:pt x="45" y="73"/>
                  </a:lnTo>
                  <a:lnTo>
                    <a:pt x="46" y="71"/>
                  </a:lnTo>
                  <a:lnTo>
                    <a:pt x="47" y="69"/>
                  </a:lnTo>
                  <a:lnTo>
                    <a:pt x="51" y="63"/>
                  </a:lnTo>
                  <a:lnTo>
                    <a:pt x="54" y="58"/>
                  </a:lnTo>
                  <a:lnTo>
                    <a:pt x="59" y="52"/>
                  </a:lnTo>
                  <a:lnTo>
                    <a:pt x="63" y="47"/>
                  </a:lnTo>
                  <a:lnTo>
                    <a:pt x="68" y="43"/>
                  </a:lnTo>
                  <a:lnTo>
                    <a:pt x="72" y="38"/>
                  </a:lnTo>
                  <a:lnTo>
                    <a:pt x="77" y="32"/>
                  </a:lnTo>
                  <a:lnTo>
                    <a:pt x="82" y="27"/>
                  </a:lnTo>
                  <a:lnTo>
                    <a:pt x="87" y="22"/>
                  </a:lnTo>
                  <a:lnTo>
                    <a:pt x="92" y="19"/>
                  </a:lnTo>
                  <a:lnTo>
                    <a:pt x="95" y="15"/>
                  </a:lnTo>
                  <a:lnTo>
                    <a:pt x="98" y="14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8" y="8"/>
                  </a:lnTo>
                  <a:lnTo>
                    <a:pt x="111" y="6"/>
                  </a:lnTo>
                  <a:lnTo>
                    <a:pt x="115" y="3"/>
                  </a:lnTo>
                  <a:lnTo>
                    <a:pt x="119" y="2"/>
                  </a:lnTo>
                  <a:lnTo>
                    <a:pt x="122" y="0"/>
                  </a:lnTo>
                  <a:lnTo>
                    <a:pt x="127" y="0"/>
                  </a:lnTo>
                  <a:lnTo>
                    <a:pt x="129" y="1"/>
                  </a:lnTo>
                  <a:lnTo>
                    <a:pt x="133" y="6"/>
                  </a:lnTo>
                  <a:lnTo>
                    <a:pt x="134" y="8"/>
                  </a:lnTo>
                  <a:lnTo>
                    <a:pt x="134" y="12"/>
                  </a:lnTo>
                  <a:lnTo>
                    <a:pt x="133" y="15"/>
                  </a:lnTo>
                  <a:lnTo>
                    <a:pt x="13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1549" y="1361"/>
              <a:ext cx="104" cy="144"/>
            </a:xfrm>
            <a:custGeom>
              <a:avLst/>
              <a:gdLst>
                <a:gd name="T0" fmla="*/ 0 w 312"/>
                <a:gd name="T1" fmla="*/ 0 h 432"/>
                <a:gd name="T2" fmla="*/ 0 w 312"/>
                <a:gd name="T3" fmla="*/ 0 h 432"/>
                <a:gd name="T4" fmla="*/ 0 w 312"/>
                <a:gd name="T5" fmla="*/ 0 h 432"/>
                <a:gd name="T6" fmla="*/ 0 w 312"/>
                <a:gd name="T7" fmla="*/ 0 h 432"/>
                <a:gd name="T8" fmla="*/ 0 w 312"/>
                <a:gd name="T9" fmla="*/ 0 h 432"/>
                <a:gd name="T10" fmla="*/ 0 w 312"/>
                <a:gd name="T11" fmla="*/ 0 h 432"/>
                <a:gd name="T12" fmla="*/ 0 w 312"/>
                <a:gd name="T13" fmla="*/ 0 h 432"/>
                <a:gd name="T14" fmla="*/ 0 w 312"/>
                <a:gd name="T15" fmla="*/ 0 h 432"/>
                <a:gd name="T16" fmla="*/ 0 w 312"/>
                <a:gd name="T17" fmla="*/ 0 h 432"/>
                <a:gd name="T18" fmla="*/ 0 w 312"/>
                <a:gd name="T19" fmla="*/ 0 h 432"/>
                <a:gd name="T20" fmla="*/ 0 w 312"/>
                <a:gd name="T21" fmla="*/ 0 h 432"/>
                <a:gd name="T22" fmla="*/ 0 w 312"/>
                <a:gd name="T23" fmla="*/ 0 h 432"/>
                <a:gd name="T24" fmla="*/ 0 w 312"/>
                <a:gd name="T25" fmla="*/ 0 h 432"/>
                <a:gd name="T26" fmla="*/ 0 w 312"/>
                <a:gd name="T27" fmla="*/ 0 h 432"/>
                <a:gd name="T28" fmla="*/ 0 w 312"/>
                <a:gd name="T29" fmla="*/ 0 h 432"/>
                <a:gd name="T30" fmla="*/ 0 w 312"/>
                <a:gd name="T31" fmla="*/ 0 h 432"/>
                <a:gd name="T32" fmla="*/ 0 w 312"/>
                <a:gd name="T33" fmla="*/ 0 h 432"/>
                <a:gd name="T34" fmla="*/ 0 w 312"/>
                <a:gd name="T35" fmla="*/ 0 h 432"/>
                <a:gd name="T36" fmla="*/ 0 w 312"/>
                <a:gd name="T37" fmla="*/ 0 h 432"/>
                <a:gd name="T38" fmla="*/ 0 w 312"/>
                <a:gd name="T39" fmla="*/ 0 h 432"/>
                <a:gd name="T40" fmla="*/ 0 w 312"/>
                <a:gd name="T41" fmla="*/ 0 h 432"/>
                <a:gd name="T42" fmla="*/ 0 w 312"/>
                <a:gd name="T43" fmla="*/ 0 h 432"/>
                <a:gd name="T44" fmla="*/ 0 w 312"/>
                <a:gd name="T45" fmla="*/ 0 h 432"/>
                <a:gd name="T46" fmla="*/ 0 w 312"/>
                <a:gd name="T47" fmla="*/ 0 h 432"/>
                <a:gd name="T48" fmla="*/ 0 w 312"/>
                <a:gd name="T49" fmla="*/ 0 h 432"/>
                <a:gd name="T50" fmla="*/ 0 w 312"/>
                <a:gd name="T51" fmla="*/ 0 h 432"/>
                <a:gd name="T52" fmla="*/ 0 w 312"/>
                <a:gd name="T53" fmla="*/ 0 h 432"/>
                <a:gd name="T54" fmla="*/ 0 w 312"/>
                <a:gd name="T55" fmla="*/ 0 h 432"/>
                <a:gd name="T56" fmla="*/ 0 w 312"/>
                <a:gd name="T57" fmla="*/ 0 h 432"/>
                <a:gd name="T58" fmla="*/ 0 w 312"/>
                <a:gd name="T59" fmla="*/ 0 h 432"/>
                <a:gd name="T60" fmla="*/ 0 w 312"/>
                <a:gd name="T61" fmla="*/ 0 h 432"/>
                <a:gd name="T62" fmla="*/ 0 w 312"/>
                <a:gd name="T63" fmla="*/ 0 h 432"/>
                <a:gd name="T64" fmla="*/ 0 w 312"/>
                <a:gd name="T65" fmla="*/ 0 h 432"/>
                <a:gd name="T66" fmla="*/ 0 w 312"/>
                <a:gd name="T67" fmla="*/ 0 h 432"/>
                <a:gd name="T68" fmla="*/ 0 w 312"/>
                <a:gd name="T69" fmla="*/ 0 h 432"/>
                <a:gd name="T70" fmla="*/ 0 w 312"/>
                <a:gd name="T71" fmla="*/ 0 h 432"/>
                <a:gd name="T72" fmla="*/ 0 w 312"/>
                <a:gd name="T73" fmla="*/ 0 h 432"/>
                <a:gd name="T74" fmla="*/ 0 w 312"/>
                <a:gd name="T75" fmla="*/ 0 h 432"/>
                <a:gd name="T76" fmla="*/ 0 w 312"/>
                <a:gd name="T77" fmla="*/ 0 h 432"/>
                <a:gd name="T78" fmla="*/ 0 w 312"/>
                <a:gd name="T79" fmla="*/ 0 h 432"/>
                <a:gd name="T80" fmla="*/ 0 w 312"/>
                <a:gd name="T81" fmla="*/ 0 h 432"/>
                <a:gd name="T82" fmla="*/ 0 w 312"/>
                <a:gd name="T83" fmla="*/ 0 h 432"/>
                <a:gd name="T84" fmla="*/ 0 w 312"/>
                <a:gd name="T85" fmla="*/ 0 h 432"/>
                <a:gd name="T86" fmla="*/ 0 w 312"/>
                <a:gd name="T87" fmla="*/ 0 h 432"/>
                <a:gd name="T88" fmla="*/ 0 w 312"/>
                <a:gd name="T89" fmla="*/ 0 h 432"/>
                <a:gd name="T90" fmla="*/ 0 w 312"/>
                <a:gd name="T91" fmla="*/ 0 h 432"/>
                <a:gd name="T92" fmla="*/ 0 w 312"/>
                <a:gd name="T93" fmla="*/ 0 h 432"/>
                <a:gd name="T94" fmla="*/ 0 w 312"/>
                <a:gd name="T95" fmla="*/ 0 h 432"/>
                <a:gd name="T96" fmla="*/ 0 w 312"/>
                <a:gd name="T97" fmla="*/ 0 h 432"/>
                <a:gd name="T98" fmla="*/ 0 w 312"/>
                <a:gd name="T99" fmla="*/ 0 h 432"/>
                <a:gd name="T100" fmla="*/ 0 w 312"/>
                <a:gd name="T101" fmla="*/ 0 h 432"/>
                <a:gd name="T102" fmla="*/ 0 w 312"/>
                <a:gd name="T103" fmla="*/ 0 h 432"/>
                <a:gd name="T104" fmla="*/ 0 w 312"/>
                <a:gd name="T105" fmla="*/ 0 h 432"/>
                <a:gd name="T106" fmla="*/ 0 w 312"/>
                <a:gd name="T107" fmla="*/ 0 h 432"/>
                <a:gd name="T108" fmla="*/ 0 w 312"/>
                <a:gd name="T109" fmla="*/ 0 h 432"/>
                <a:gd name="T110" fmla="*/ 0 w 312"/>
                <a:gd name="T111" fmla="*/ 0 h 432"/>
                <a:gd name="T112" fmla="*/ 0 w 312"/>
                <a:gd name="T113" fmla="*/ 0 h 432"/>
                <a:gd name="T114" fmla="*/ 0 w 312"/>
                <a:gd name="T115" fmla="*/ 0 h 432"/>
                <a:gd name="T116" fmla="*/ 0 w 312"/>
                <a:gd name="T117" fmla="*/ 0 h 432"/>
                <a:gd name="T118" fmla="*/ 0 w 312"/>
                <a:gd name="T119" fmla="*/ 0 h 432"/>
                <a:gd name="T120" fmla="*/ 0 w 312"/>
                <a:gd name="T121" fmla="*/ 0 h 4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432"/>
                <a:gd name="T185" fmla="*/ 312 w 312"/>
                <a:gd name="T186" fmla="*/ 432 h 4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432">
                  <a:moveTo>
                    <a:pt x="307" y="20"/>
                  </a:moveTo>
                  <a:lnTo>
                    <a:pt x="303" y="21"/>
                  </a:lnTo>
                  <a:lnTo>
                    <a:pt x="298" y="25"/>
                  </a:lnTo>
                  <a:lnTo>
                    <a:pt x="293" y="27"/>
                  </a:lnTo>
                  <a:lnTo>
                    <a:pt x="290" y="29"/>
                  </a:lnTo>
                  <a:lnTo>
                    <a:pt x="285" y="32"/>
                  </a:lnTo>
                  <a:lnTo>
                    <a:pt x="281" y="34"/>
                  </a:lnTo>
                  <a:lnTo>
                    <a:pt x="276" y="37"/>
                  </a:lnTo>
                  <a:lnTo>
                    <a:pt x="274" y="40"/>
                  </a:lnTo>
                  <a:lnTo>
                    <a:pt x="269" y="41"/>
                  </a:lnTo>
                  <a:lnTo>
                    <a:pt x="266" y="45"/>
                  </a:lnTo>
                  <a:lnTo>
                    <a:pt x="262" y="47"/>
                  </a:lnTo>
                  <a:lnTo>
                    <a:pt x="259" y="50"/>
                  </a:lnTo>
                  <a:lnTo>
                    <a:pt x="256" y="52"/>
                  </a:lnTo>
                  <a:lnTo>
                    <a:pt x="253" y="56"/>
                  </a:lnTo>
                  <a:lnTo>
                    <a:pt x="249" y="58"/>
                  </a:lnTo>
                  <a:lnTo>
                    <a:pt x="247" y="62"/>
                  </a:lnTo>
                  <a:lnTo>
                    <a:pt x="242" y="64"/>
                  </a:lnTo>
                  <a:lnTo>
                    <a:pt x="240" y="66"/>
                  </a:lnTo>
                  <a:lnTo>
                    <a:pt x="236" y="69"/>
                  </a:lnTo>
                  <a:lnTo>
                    <a:pt x="233" y="72"/>
                  </a:lnTo>
                  <a:lnTo>
                    <a:pt x="229" y="75"/>
                  </a:lnTo>
                  <a:lnTo>
                    <a:pt x="227" y="77"/>
                  </a:lnTo>
                  <a:lnTo>
                    <a:pt x="223" y="80"/>
                  </a:lnTo>
                  <a:lnTo>
                    <a:pt x="220" y="84"/>
                  </a:lnTo>
                  <a:lnTo>
                    <a:pt x="216" y="86"/>
                  </a:lnTo>
                  <a:lnTo>
                    <a:pt x="212" y="90"/>
                  </a:lnTo>
                  <a:lnTo>
                    <a:pt x="209" y="92"/>
                  </a:lnTo>
                  <a:lnTo>
                    <a:pt x="207" y="96"/>
                  </a:lnTo>
                  <a:lnTo>
                    <a:pt x="203" y="99"/>
                  </a:lnTo>
                  <a:lnTo>
                    <a:pt x="198" y="102"/>
                  </a:lnTo>
                  <a:lnTo>
                    <a:pt x="195" y="105"/>
                  </a:lnTo>
                  <a:lnTo>
                    <a:pt x="191" y="110"/>
                  </a:lnTo>
                  <a:lnTo>
                    <a:pt x="188" y="113"/>
                  </a:lnTo>
                  <a:lnTo>
                    <a:pt x="184" y="116"/>
                  </a:lnTo>
                  <a:lnTo>
                    <a:pt x="179" y="120"/>
                  </a:lnTo>
                  <a:lnTo>
                    <a:pt x="176" y="123"/>
                  </a:lnTo>
                  <a:lnTo>
                    <a:pt x="172" y="126"/>
                  </a:lnTo>
                  <a:lnTo>
                    <a:pt x="169" y="129"/>
                  </a:lnTo>
                  <a:lnTo>
                    <a:pt x="164" y="133"/>
                  </a:lnTo>
                  <a:lnTo>
                    <a:pt x="161" y="136"/>
                  </a:lnTo>
                  <a:lnTo>
                    <a:pt x="158" y="140"/>
                  </a:lnTo>
                  <a:lnTo>
                    <a:pt x="154" y="143"/>
                  </a:lnTo>
                  <a:lnTo>
                    <a:pt x="151" y="146"/>
                  </a:lnTo>
                  <a:lnTo>
                    <a:pt x="148" y="149"/>
                  </a:lnTo>
                  <a:lnTo>
                    <a:pt x="145" y="153"/>
                  </a:lnTo>
                  <a:lnTo>
                    <a:pt x="141" y="156"/>
                  </a:lnTo>
                  <a:lnTo>
                    <a:pt x="139" y="160"/>
                  </a:lnTo>
                  <a:lnTo>
                    <a:pt x="137" y="164"/>
                  </a:lnTo>
                  <a:lnTo>
                    <a:pt x="133" y="167"/>
                  </a:lnTo>
                  <a:lnTo>
                    <a:pt x="131" y="169"/>
                  </a:lnTo>
                  <a:lnTo>
                    <a:pt x="127" y="173"/>
                  </a:lnTo>
                  <a:lnTo>
                    <a:pt x="125" y="178"/>
                  </a:lnTo>
                  <a:lnTo>
                    <a:pt x="121" y="180"/>
                  </a:lnTo>
                  <a:lnTo>
                    <a:pt x="120" y="184"/>
                  </a:lnTo>
                  <a:lnTo>
                    <a:pt x="116" y="187"/>
                  </a:lnTo>
                  <a:lnTo>
                    <a:pt x="115" y="191"/>
                  </a:lnTo>
                  <a:lnTo>
                    <a:pt x="112" y="194"/>
                  </a:lnTo>
                  <a:lnTo>
                    <a:pt x="109" y="198"/>
                  </a:lnTo>
                  <a:lnTo>
                    <a:pt x="107" y="201"/>
                  </a:lnTo>
                  <a:lnTo>
                    <a:pt x="105" y="205"/>
                  </a:lnTo>
                  <a:lnTo>
                    <a:pt x="102" y="209"/>
                  </a:lnTo>
                  <a:lnTo>
                    <a:pt x="101" y="212"/>
                  </a:lnTo>
                  <a:lnTo>
                    <a:pt x="99" y="216"/>
                  </a:lnTo>
                  <a:lnTo>
                    <a:pt x="96" y="220"/>
                  </a:lnTo>
                  <a:lnTo>
                    <a:pt x="94" y="223"/>
                  </a:lnTo>
                  <a:lnTo>
                    <a:pt x="92" y="228"/>
                  </a:lnTo>
                  <a:lnTo>
                    <a:pt x="90" y="231"/>
                  </a:lnTo>
                  <a:lnTo>
                    <a:pt x="88" y="235"/>
                  </a:lnTo>
                  <a:lnTo>
                    <a:pt x="87" y="238"/>
                  </a:lnTo>
                  <a:lnTo>
                    <a:pt x="84" y="243"/>
                  </a:lnTo>
                  <a:lnTo>
                    <a:pt x="82" y="247"/>
                  </a:lnTo>
                  <a:lnTo>
                    <a:pt x="81" y="250"/>
                  </a:lnTo>
                  <a:lnTo>
                    <a:pt x="78" y="254"/>
                  </a:lnTo>
                  <a:lnTo>
                    <a:pt x="77" y="257"/>
                  </a:lnTo>
                  <a:lnTo>
                    <a:pt x="76" y="262"/>
                  </a:lnTo>
                  <a:lnTo>
                    <a:pt x="74" y="266"/>
                  </a:lnTo>
                  <a:lnTo>
                    <a:pt x="73" y="269"/>
                  </a:lnTo>
                  <a:lnTo>
                    <a:pt x="71" y="274"/>
                  </a:lnTo>
                  <a:lnTo>
                    <a:pt x="69" y="277"/>
                  </a:lnTo>
                  <a:lnTo>
                    <a:pt x="68" y="282"/>
                  </a:lnTo>
                  <a:lnTo>
                    <a:pt x="67" y="287"/>
                  </a:lnTo>
                  <a:lnTo>
                    <a:pt x="65" y="290"/>
                  </a:lnTo>
                  <a:lnTo>
                    <a:pt x="63" y="295"/>
                  </a:lnTo>
                  <a:lnTo>
                    <a:pt x="62" y="300"/>
                  </a:lnTo>
                  <a:lnTo>
                    <a:pt x="61" y="303"/>
                  </a:lnTo>
                  <a:lnTo>
                    <a:pt x="60" y="308"/>
                  </a:lnTo>
                  <a:lnTo>
                    <a:pt x="58" y="313"/>
                  </a:lnTo>
                  <a:lnTo>
                    <a:pt x="57" y="318"/>
                  </a:lnTo>
                  <a:lnTo>
                    <a:pt x="56" y="322"/>
                  </a:lnTo>
                  <a:lnTo>
                    <a:pt x="54" y="327"/>
                  </a:lnTo>
                  <a:lnTo>
                    <a:pt x="52" y="332"/>
                  </a:lnTo>
                  <a:lnTo>
                    <a:pt x="52" y="337"/>
                  </a:lnTo>
                  <a:lnTo>
                    <a:pt x="50" y="341"/>
                  </a:lnTo>
                  <a:lnTo>
                    <a:pt x="49" y="346"/>
                  </a:lnTo>
                  <a:lnTo>
                    <a:pt x="49" y="351"/>
                  </a:lnTo>
                  <a:lnTo>
                    <a:pt x="48" y="357"/>
                  </a:lnTo>
                  <a:lnTo>
                    <a:pt x="46" y="360"/>
                  </a:lnTo>
                  <a:lnTo>
                    <a:pt x="45" y="365"/>
                  </a:lnTo>
                  <a:lnTo>
                    <a:pt x="44" y="370"/>
                  </a:lnTo>
                  <a:lnTo>
                    <a:pt x="43" y="375"/>
                  </a:lnTo>
                  <a:lnTo>
                    <a:pt x="42" y="378"/>
                  </a:lnTo>
                  <a:lnTo>
                    <a:pt x="41" y="383"/>
                  </a:lnTo>
                  <a:lnTo>
                    <a:pt x="39" y="387"/>
                  </a:lnTo>
                  <a:lnTo>
                    <a:pt x="38" y="391"/>
                  </a:lnTo>
                  <a:lnTo>
                    <a:pt x="37" y="395"/>
                  </a:lnTo>
                  <a:lnTo>
                    <a:pt x="36" y="398"/>
                  </a:lnTo>
                  <a:lnTo>
                    <a:pt x="35" y="402"/>
                  </a:lnTo>
                  <a:lnTo>
                    <a:pt x="33" y="407"/>
                  </a:lnTo>
                  <a:lnTo>
                    <a:pt x="32" y="410"/>
                  </a:lnTo>
                  <a:lnTo>
                    <a:pt x="30" y="414"/>
                  </a:lnTo>
                  <a:lnTo>
                    <a:pt x="29" y="419"/>
                  </a:lnTo>
                  <a:lnTo>
                    <a:pt x="28" y="423"/>
                  </a:lnTo>
                  <a:lnTo>
                    <a:pt x="24" y="428"/>
                  </a:lnTo>
                  <a:lnTo>
                    <a:pt x="19" y="432"/>
                  </a:lnTo>
                  <a:lnTo>
                    <a:pt x="14" y="432"/>
                  </a:lnTo>
                  <a:lnTo>
                    <a:pt x="10" y="432"/>
                  </a:lnTo>
                  <a:lnTo>
                    <a:pt x="5" y="428"/>
                  </a:lnTo>
                  <a:lnTo>
                    <a:pt x="1" y="424"/>
                  </a:lnTo>
                  <a:lnTo>
                    <a:pt x="0" y="422"/>
                  </a:lnTo>
                  <a:lnTo>
                    <a:pt x="0" y="420"/>
                  </a:lnTo>
                  <a:lnTo>
                    <a:pt x="0" y="416"/>
                  </a:lnTo>
                  <a:lnTo>
                    <a:pt x="1" y="414"/>
                  </a:lnTo>
                  <a:lnTo>
                    <a:pt x="3" y="409"/>
                  </a:lnTo>
                  <a:lnTo>
                    <a:pt x="4" y="406"/>
                  </a:lnTo>
                  <a:lnTo>
                    <a:pt x="5" y="401"/>
                  </a:lnTo>
                  <a:lnTo>
                    <a:pt x="6" y="397"/>
                  </a:lnTo>
                  <a:lnTo>
                    <a:pt x="7" y="394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2" y="383"/>
                  </a:lnTo>
                  <a:lnTo>
                    <a:pt x="12" y="379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6" y="368"/>
                  </a:lnTo>
                  <a:lnTo>
                    <a:pt x="17" y="364"/>
                  </a:lnTo>
                  <a:lnTo>
                    <a:pt x="18" y="359"/>
                  </a:lnTo>
                  <a:lnTo>
                    <a:pt x="19" y="355"/>
                  </a:lnTo>
                  <a:lnTo>
                    <a:pt x="20" y="351"/>
                  </a:lnTo>
                  <a:lnTo>
                    <a:pt x="22" y="345"/>
                  </a:lnTo>
                  <a:lnTo>
                    <a:pt x="23" y="340"/>
                  </a:lnTo>
                  <a:lnTo>
                    <a:pt x="24" y="334"/>
                  </a:lnTo>
                  <a:lnTo>
                    <a:pt x="25" y="330"/>
                  </a:lnTo>
                  <a:lnTo>
                    <a:pt x="26" y="325"/>
                  </a:lnTo>
                  <a:lnTo>
                    <a:pt x="28" y="319"/>
                  </a:lnTo>
                  <a:lnTo>
                    <a:pt x="29" y="314"/>
                  </a:lnTo>
                  <a:lnTo>
                    <a:pt x="30" y="309"/>
                  </a:lnTo>
                  <a:lnTo>
                    <a:pt x="31" y="305"/>
                  </a:lnTo>
                  <a:lnTo>
                    <a:pt x="32" y="300"/>
                  </a:lnTo>
                  <a:lnTo>
                    <a:pt x="33" y="295"/>
                  </a:lnTo>
                  <a:lnTo>
                    <a:pt x="36" y="290"/>
                  </a:lnTo>
                  <a:lnTo>
                    <a:pt x="37" y="286"/>
                  </a:lnTo>
                  <a:lnTo>
                    <a:pt x="38" y="281"/>
                  </a:lnTo>
                  <a:lnTo>
                    <a:pt x="41" y="276"/>
                  </a:lnTo>
                  <a:lnTo>
                    <a:pt x="42" y="273"/>
                  </a:lnTo>
                  <a:lnTo>
                    <a:pt x="44" y="268"/>
                  </a:lnTo>
                  <a:lnTo>
                    <a:pt x="45" y="263"/>
                  </a:lnTo>
                  <a:lnTo>
                    <a:pt x="46" y="258"/>
                  </a:lnTo>
                  <a:lnTo>
                    <a:pt x="49" y="255"/>
                  </a:lnTo>
                  <a:lnTo>
                    <a:pt x="50" y="250"/>
                  </a:lnTo>
                  <a:lnTo>
                    <a:pt x="52" y="247"/>
                  </a:lnTo>
                  <a:lnTo>
                    <a:pt x="54" y="242"/>
                  </a:lnTo>
                  <a:lnTo>
                    <a:pt x="56" y="238"/>
                  </a:lnTo>
                  <a:lnTo>
                    <a:pt x="58" y="234"/>
                  </a:lnTo>
                  <a:lnTo>
                    <a:pt x="60" y="230"/>
                  </a:lnTo>
                  <a:lnTo>
                    <a:pt x="62" y="225"/>
                  </a:lnTo>
                  <a:lnTo>
                    <a:pt x="64" y="222"/>
                  </a:lnTo>
                  <a:lnTo>
                    <a:pt x="65" y="218"/>
                  </a:lnTo>
                  <a:lnTo>
                    <a:pt x="68" y="215"/>
                  </a:lnTo>
                  <a:lnTo>
                    <a:pt x="70" y="210"/>
                  </a:lnTo>
                  <a:lnTo>
                    <a:pt x="73" y="207"/>
                  </a:lnTo>
                  <a:lnTo>
                    <a:pt x="75" y="203"/>
                  </a:lnTo>
                  <a:lnTo>
                    <a:pt x="77" y="199"/>
                  </a:lnTo>
                  <a:lnTo>
                    <a:pt x="80" y="194"/>
                  </a:lnTo>
                  <a:lnTo>
                    <a:pt x="82" y="191"/>
                  </a:lnTo>
                  <a:lnTo>
                    <a:pt x="84" y="187"/>
                  </a:lnTo>
                  <a:lnTo>
                    <a:pt x="87" y="184"/>
                  </a:lnTo>
                  <a:lnTo>
                    <a:pt x="89" y="179"/>
                  </a:lnTo>
                  <a:lnTo>
                    <a:pt x="93" y="177"/>
                  </a:lnTo>
                  <a:lnTo>
                    <a:pt x="95" y="173"/>
                  </a:lnTo>
                  <a:lnTo>
                    <a:pt x="97" y="168"/>
                  </a:lnTo>
                  <a:lnTo>
                    <a:pt x="101" y="165"/>
                  </a:lnTo>
                  <a:lnTo>
                    <a:pt x="103" y="162"/>
                  </a:lnTo>
                  <a:lnTo>
                    <a:pt x="106" y="159"/>
                  </a:lnTo>
                  <a:lnTo>
                    <a:pt x="109" y="154"/>
                  </a:lnTo>
                  <a:lnTo>
                    <a:pt x="113" y="150"/>
                  </a:lnTo>
                  <a:lnTo>
                    <a:pt x="115" y="148"/>
                  </a:lnTo>
                  <a:lnTo>
                    <a:pt x="119" y="143"/>
                  </a:lnTo>
                  <a:lnTo>
                    <a:pt x="122" y="140"/>
                  </a:lnTo>
                  <a:lnTo>
                    <a:pt x="126" y="136"/>
                  </a:lnTo>
                  <a:lnTo>
                    <a:pt x="128" y="133"/>
                  </a:lnTo>
                  <a:lnTo>
                    <a:pt x="132" y="129"/>
                  </a:lnTo>
                  <a:lnTo>
                    <a:pt x="135" y="126"/>
                  </a:lnTo>
                  <a:lnTo>
                    <a:pt x="139" y="122"/>
                  </a:lnTo>
                  <a:lnTo>
                    <a:pt x="143" y="118"/>
                  </a:lnTo>
                  <a:lnTo>
                    <a:pt x="146" y="115"/>
                  </a:lnTo>
                  <a:lnTo>
                    <a:pt x="150" y="111"/>
                  </a:lnTo>
                  <a:lnTo>
                    <a:pt x="154" y="108"/>
                  </a:lnTo>
                  <a:lnTo>
                    <a:pt x="158" y="104"/>
                  </a:lnTo>
                  <a:lnTo>
                    <a:pt x="161" y="101"/>
                  </a:lnTo>
                  <a:lnTo>
                    <a:pt x="166" y="97"/>
                  </a:lnTo>
                  <a:lnTo>
                    <a:pt x="170" y="94"/>
                  </a:lnTo>
                  <a:lnTo>
                    <a:pt x="175" y="90"/>
                  </a:lnTo>
                  <a:lnTo>
                    <a:pt x="179" y="86"/>
                  </a:lnTo>
                  <a:lnTo>
                    <a:pt x="183" y="83"/>
                  </a:lnTo>
                  <a:lnTo>
                    <a:pt x="186" y="79"/>
                  </a:lnTo>
                  <a:lnTo>
                    <a:pt x="190" y="76"/>
                  </a:lnTo>
                  <a:lnTo>
                    <a:pt x="193" y="73"/>
                  </a:lnTo>
                  <a:lnTo>
                    <a:pt x="198" y="70"/>
                  </a:lnTo>
                  <a:lnTo>
                    <a:pt x="202" y="66"/>
                  </a:lnTo>
                  <a:lnTo>
                    <a:pt x="205" y="64"/>
                  </a:lnTo>
                  <a:lnTo>
                    <a:pt x="208" y="62"/>
                  </a:lnTo>
                  <a:lnTo>
                    <a:pt x="212" y="58"/>
                  </a:lnTo>
                  <a:lnTo>
                    <a:pt x="215" y="56"/>
                  </a:lnTo>
                  <a:lnTo>
                    <a:pt x="218" y="52"/>
                  </a:lnTo>
                  <a:lnTo>
                    <a:pt x="222" y="50"/>
                  </a:lnTo>
                  <a:lnTo>
                    <a:pt x="226" y="47"/>
                  </a:lnTo>
                  <a:lnTo>
                    <a:pt x="229" y="45"/>
                  </a:lnTo>
                  <a:lnTo>
                    <a:pt x="233" y="43"/>
                  </a:lnTo>
                  <a:lnTo>
                    <a:pt x="236" y="39"/>
                  </a:lnTo>
                  <a:lnTo>
                    <a:pt x="240" y="37"/>
                  </a:lnTo>
                  <a:lnTo>
                    <a:pt x="243" y="34"/>
                  </a:lnTo>
                  <a:lnTo>
                    <a:pt x="247" y="32"/>
                  </a:lnTo>
                  <a:lnTo>
                    <a:pt x="250" y="29"/>
                  </a:lnTo>
                  <a:lnTo>
                    <a:pt x="254" y="27"/>
                  </a:lnTo>
                  <a:lnTo>
                    <a:pt x="258" y="24"/>
                  </a:lnTo>
                  <a:lnTo>
                    <a:pt x="262" y="21"/>
                  </a:lnTo>
                  <a:lnTo>
                    <a:pt x="266" y="19"/>
                  </a:lnTo>
                  <a:lnTo>
                    <a:pt x="271" y="16"/>
                  </a:lnTo>
                  <a:lnTo>
                    <a:pt x="274" y="14"/>
                  </a:lnTo>
                  <a:lnTo>
                    <a:pt x="279" y="12"/>
                  </a:lnTo>
                  <a:lnTo>
                    <a:pt x="282" y="9"/>
                  </a:lnTo>
                  <a:lnTo>
                    <a:pt x="287" y="7"/>
                  </a:lnTo>
                  <a:lnTo>
                    <a:pt x="292" y="3"/>
                  </a:lnTo>
                  <a:lnTo>
                    <a:pt x="298" y="2"/>
                  </a:lnTo>
                  <a:lnTo>
                    <a:pt x="301" y="0"/>
                  </a:lnTo>
                  <a:lnTo>
                    <a:pt x="305" y="0"/>
                  </a:lnTo>
                  <a:lnTo>
                    <a:pt x="308" y="2"/>
                  </a:lnTo>
                  <a:lnTo>
                    <a:pt x="311" y="5"/>
                  </a:lnTo>
                  <a:lnTo>
                    <a:pt x="312" y="8"/>
                  </a:lnTo>
                  <a:lnTo>
                    <a:pt x="312" y="13"/>
                  </a:lnTo>
                  <a:lnTo>
                    <a:pt x="311" y="16"/>
                  </a:lnTo>
                  <a:lnTo>
                    <a:pt x="307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1514" y="1317"/>
              <a:ext cx="125" cy="188"/>
            </a:xfrm>
            <a:custGeom>
              <a:avLst/>
              <a:gdLst>
                <a:gd name="T0" fmla="*/ 0 w 375"/>
                <a:gd name="T1" fmla="*/ 0 h 566"/>
                <a:gd name="T2" fmla="*/ 0 w 375"/>
                <a:gd name="T3" fmla="*/ 0 h 566"/>
                <a:gd name="T4" fmla="*/ 0 w 375"/>
                <a:gd name="T5" fmla="*/ 0 h 566"/>
                <a:gd name="T6" fmla="*/ 0 w 375"/>
                <a:gd name="T7" fmla="*/ 0 h 566"/>
                <a:gd name="T8" fmla="*/ 0 w 375"/>
                <a:gd name="T9" fmla="*/ 0 h 566"/>
                <a:gd name="T10" fmla="*/ 0 w 375"/>
                <a:gd name="T11" fmla="*/ 0 h 566"/>
                <a:gd name="T12" fmla="*/ 0 w 375"/>
                <a:gd name="T13" fmla="*/ 0 h 566"/>
                <a:gd name="T14" fmla="*/ 0 w 375"/>
                <a:gd name="T15" fmla="*/ 0 h 566"/>
                <a:gd name="T16" fmla="*/ 0 w 375"/>
                <a:gd name="T17" fmla="*/ 0 h 566"/>
                <a:gd name="T18" fmla="*/ 0 w 375"/>
                <a:gd name="T19" fmla="*/ 0 h 566"/>
                <a:gd name="T20" fmla="*/ 0 w 375"/>
                <a:gd name="T21" fmla="*/ 0 h 566"/>
                <a:gd name="T22" fmla="*/ 0 w 375"/>
                <a:gd name="T23" fmla="*/ 0 h 566"/>
                <a:gd name="T24" fmla="*/ 0 w 375"/>
                <a:gd name="T25" fmla="*/ 0 h 566"/>
                <a:gd name="T26" fmla="*/ 0 w 375"/>
                <a:gd name="T27" fmla="*/ 0 h 566"/>
                <a:gd name="T28" fmla="*/ 0 w 375"/>
                <a:gd name="T29" fmla="*/ 0 h 566"/>
                <a:gd name="T30" fmla="*/ 0 w 375"/>
                <a:gd name="T31" fmla="*/ 0 h 566"/>
                <a:gd name="T32" fmla="*/ 0 w 375"/>
                <a:gd name="T33" fmla="*/ 0 h 566"/>
                <a:gd name="T34" fmla="*/ 0 w 375"/>
                <a:gd name="T35" fmla="*/ 0 h 566"/>
                <a:gd name="T36" fmla="*/ 0 w 375"/>
                <a:gd name="T37" fmla="*/ 0 h 566"/>
                <a:gd name="T38" fmla="*/ 0 w 375"/>
                <a:gd name="T39" fmla="*/ 0 h 566"/>
                <a:gd name="T40" fmla="*/ 0 w 375"/>
                <a:gd name="T41" fmla="*/ 0 h 566"/>
                <a:gd name="T42" fmla="*/ 0 w 375"/>
                <a:gd name="T43" fmla="*/ 0 h 566"/>
                <a:gd name="T44" fmla="*/ 0 w 375"/>
                <a:gd name="T45" fmla="*/ 0 h 566"/>
                <a:gd name="T46" fmla="*/ 0 w 375"/>
                <a:gd name="T47" fmla="*/ 0 h 566"/>
                <a:gd name="T48" fmla="*/ 0 w 375"/>
                <a:gd name="T49" fmla="*/ 0 h 566"/>
                <a:gd name="T50" fmla="*/ 0 w 375"/>
                <a:gd name="T51" fmla="*/ 0 h 566"/>
                <a:gd name="T52" fmla="*/ 0 w 375"/>
                <a:gd name="T53" fmla="*/ 0 h 566"/>
                <a:gd name="T54" fmla="*/ 0 w 375"/>
                <a:gd name="T55" fmla="*/ 0 h 566"/>
                <a:gd name="T56" fmla="*/ 0 w 375"/>
                <a:gd name="T57" fmla="*/ 0 h 566"/>
                <a:gd name="T58" fmla="*/ 0 w 375"/>
                <a:gd name="T59" fmla="*/ 0 h 566"/>
                <a:gd name="T60" fmla="*/ 0 w 375"/>
                <a:gd name="T61" fmla="*/ 0 h 566"/>
                <a:gd name="T62" fmla="*/ 0 w 375"/>
                <a:gd name="T63" fmla="*/ 0 h 566"/>
                <a:gd name="T64" fmla="*/ 0 w 375"/>
                <a:gd name="T65" fmla="*/ 0 h 566"/>
                <a:gd name="T66" fmla="*/ 0 w 375"/>
                <a:gd name="T67" fmla="*/ 0 h 566"/>
                <a:gd name="T68" fmla="*/ 0 w 375"/>
                <a:gd name="T69" fmla="*/ 0 h 566"/>
                <a:gd name="T70" fmla="*/ 0 w 375"/>
                <a:gd name="T71" fmla="*/ 0 h 566"/>
                <a:gd name="T72" fmla="*/ 0 w 375"/>
                <a:gd name="T73" fmla="*/ 0 h 566"/>
                <a:gd name="T74" fmla="*/ 0 w 375"/>
                <a:gd name="T75" fmla="*/ 0 h 566"/>
                <a:gd name="T76" fmla="*/ 0 w 375"/>
                <a:gd name="T77" fmla="*/ 0 h 566"/>
                <a:gd name="T78" fmla="*/ 0 w 375"/>
                <a:gd name="T79" fmla="*/ 0 h 566"/>
                <a:gd name="T80" fmla="*/ 0 w 375"/>
                <a:gd name="T81" fmla="*/ 0 h 566"/>
                <a:gd name="T82" fmla="*/ 0 w 375"/>
                <a:gd name="T83" fmla="*/ 0 h 566"/>
                <a:gd name="T84" fmla="*/ 0 w 375"/>
                <a:gd name="T85" fmla="*/ 0 h 566"/>
                <a:gd name="T86" fmla="*/ 0 w 375"/>
                <a:gd name="T87" fmla="*/ 0 h 566"/>
                <a:gd name="T88" fmla="*/ 0 w 375"/>
                <a:gd name="T89" fmla="*/ 0 h 566"/>
                <a:gd name="T90" fmla="*/ 0 w 375"/>
                <a:gd name="T91" fmla="*/ 0 h 566"/>
                <a:gd name="T92" fmla="*/ 0 w 375"/>
                <a:gd name="T93" fmla="*/ 0 h 566"/>
                <a:gd name="T94" fmla="*/ 0 w 375"/>
                <a:gd name="T95" fmla="*/ 0 h 566"/>
                <a:gd name="T96" fmla="*/ 0 w 375"/>
                <a:gd name="T97" fmla="*/ 0 h 566"/>
                <a:gd name="T98" fmla="*/ 0 w 375"/>
                <a:gd name="T99" fmla="*/ 0 h 566"/>
                <a:gd name="T100" fmla="*/ 0 w 375"/>
                <a:gd name="T101" fmla="*/ 0 h 566"/>
                <a:gd name="T102" fmla="*/ 0 w 375"/>
                <a:gd name="T103" fmla="*/ 0 h 566"/>
                <a:gd name="T104" fmla="*/ 0 w 375"/>
                <a:gd name="T105" fmla="*/ 0 h 566"/>
                <a:gd name="T106" fmla="*/ 0 w 375"/>
                <a:gd name="T107" fmla="*/ 0 h 566"/>
                <a:gd name="T108" fmla="*/ 0 w 375"/>
                <a:gd name="T109" fmla="*/ 0 h 566"/>
                <a:gd name="T110" fmla="*/ 0 w 375"/>
                <a:gd name="T111" fmla="*/ 0 h 566"/>
                <a:gd name="T112" fmla="*/ 0 w 375"/>
                <a:gd name="T113" fmla="*/ 0 h 566"/>
                <a:gd name="T114" fmla="*/ 0 w 375"/>
                <a:gd name="T115" fmla="*/ 0 h 5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5"/>
                <a:gd name="T175" fmla="*/ 0 h 566"/>
                <a:gd name="T176" fmla="*/ 375 w 375"/>
                <a:gd name="T177" fmla="*/ 566 h 5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5" h="566">
                  <a:moveTo>
                    <a:pt x="366" y="27"/>
                  </a:moveTo>
                  <a:lnTo>
                    <a:pt x="360" y="29"/>
                  </a:lnTo>
                  <a:lnTo>
                    <a:pt x="354" y="32"/>
                  </a:lnTo>
                  <a:lnTo>
                    <a:pt x="348" y="34"/>
                  </a:lnTo>
                  <a:lnTo>
                    <a:pt x="343" y="37"/>
                  </a:lnTo>
                  <a:lnTo>
                    <a:pt x="337" y="39"/>
                  </a:lnTo>
                  <a:lnTo>
                    <a:pt x="332" y="41"/>
                  </a:lnTo>
                  <a:lnTo>
                    <a:pt x="326" y="44"/>
                  </a:lnTo>
                  <a:lnTo>
                    <a:pt x="321" y="47"/>
                  </a:lnTo>
                  <a:lnTo>
                    <a:pt x="316" y="50"/>
                  </a:lnTo>
                  <a:lnTo>
                    <a:pt x="311" y="52"/>
                  </a:lnTo>
                  <a:lnTo>
                    <a:pt x="306" y="54"/>
                  </a:lnTo>
                  <a:lnTo>
                    <a:pt x="301" y="58"/>
                  </a:lnTo>
                  <a:lnTo>
                    <a:pt x="296" y="60"/>
                  </a:lnTo>
                  <a:lnTo>
                    <a:pt x="292" y="64"/>
                  </a:lnTo>
                  <a:lnTo>
                    <a:pt x="287" y="66"/>
                  </a:lnTo>
                  <a:lnTo>
                    <a:pt x="283" y="70"/>
                  </a:lnTo>
                  <a:lnTo>
                    <a:pt x="277" y="72"/>
                  </a:lnTo>
                  <a:lnTo>
                    <a:pt x="273" y="76"/>
                  </a:lnTo>
                  <a:lnTo>
                    <a:pt x="269" y="78"/>
                  </a:lnTo>
                  <a:lnTo>
                    <a:pt x="264" y="82"/>
                  </a:lnTo>
                  <a:lnTo>
                    <a:pt x="261" y="84"/>
                  </a:lnTo>
                  <a:lnTo>
                    <a:pt x="257" y="88"/>
                  </a:lnTo>
                  <a:lnTo>
                    <a:pt x="252" y="91"/>
                  </a:lnTo>
                  <a:lnTo>
                    <a:pt x="249" y="95"/>
                  </a:lnTo>
                  <a:lnTo>
                    <a:pt x="244" y="97"/>
                  </a:lnTo>
                  <a:lnTo>
                    <a:pt x="241" y="101"/>
                  </a:lnTo>
                  <a:lnTo>
                    <a:pt x="237" y="104"/>
                  </a:lnTo>
                  <a:lnTo>
                    <a:pt x="233" y="108"/>
                  </a:lnTo>
                  <a:lnTo>
                    <a:pt x="230" y="111"/>
                  </a:lnTo>
                  <a:lnTo>
                    <a:pt x="226" y="115"/>
                  </a:lnTo>
                  <a:lnTo>
                    <a:pt x="223" y="118"/>
                  </a:lnTo>
                  <a:lnTo>
                    <a:pt x="219" y="122"/>
                  </a:lnTo>
                  <a:lnTo>
                    <a:pt x="216" y="126"/>
                  </a:lnTo>
                  <a:lnTo>
                    <a:pt x="212" y="129"/>
                  </a:lnTo>
                  <a:lnTo>
                    <a:pt x="209" y="133"/>
                  </a:lnTo>
                  <a:lnTo>
                    <a:pt x="205" y="137"/>
                  </a:lnTo>
                  <a:lnTo>
                    <a:pt x="201" y="141"/>
                  </a:lnTo>
                  <a:lnTo>
                    <a:pt x="198" y="146"/>
                  </a:lnTo>
                  <a:lnTo>
                    <a:pt x="196" y="149"/>
                  </a:lnTo>
                  <a:lnTo>
                    <a:pt x="192" y="153"/>
                  </a:lnTo>
                  <a:lnTo>
                    <a:pt x="188" y="156"/>
                  </a:lnTo>
                  <a:lnTo>
                    <a:pt x="186" y="161"/>
                  </a:lnTo>
                  <a:lnTo>
                    <a:pt x="182" y="166"/>
                  </a:lnTo>
                  <a:lnTo>
                    <a:pt x="179" y="171"/>
                  </a:lnTo>
                  <a:lnTo>
                    <a:pt x="177" y="174"/>
                  </a:lnTo>
                  <a:lnTo>
                    <a:pt x="173" y="179"/>
                  </a:lnTo>
                  <a:lnTo>
                    <a:pt x="169" y="184"/>
                  </a:lnTo>
                  <a:lnTo>
                    <a:pt x="167" y="188"/>
                  </a:lnTo>
                  <a:lnTo>
                    <a:pt x="164" y="192"/>
                  </a:lnTo>
                  <a:lnTo>
                    <a:pt x="161" y="197"/>
                  </a:lnTo>
                  <a:lnTo>
                    <a:pt x="158" y="201"/>
                  </a:lnTo>
                  <a:lnTo>
                    <a:pt x="154" y="206"/>
                  </a:lnTo>
                  <a:lnTo>
                    <a:pt x="152" y="211"/>
                  </a:lnTo>
                  <a:lnTo>
                    <a:pt x="148" y="217"/>
                  </a:lnTo>
                  <a:lnTo>
                    <a:pt x="145" y="222"/>
                  </a:lnTo>
                  <a:lnTo>
                    <a:pt x="142" y="228"/>
                  </a:lnTo>
                  <a:lnTo>
                    <a:pt x="139" y="232"/>
                  </a:lnTo>
                  <a:lnTo>
                    <a:pt x="136" y="237"/>
                  </a:lnTo>
                  <a:lnTo>
                    <a:pt x="133" y="243"/>
                  </a:lnTo>
                  <a:lnTo>
                    <a:pt x="130" y="249"/>
                  </a:lnTo>
                  <a:lnTo>
                    <a:pt x="127" y="254"/>
                  </a:lnTo>
                  <a:lnTo>
                    <a:pt x="123" y="260"/>
                  </a:lnTo>
                  <a:lnTo>
                    <a:pt x="121" y="264"/>
                  </a:lnTo>
                  <a:lnTo>
                    <a:pt x="118" y="271"/>
                  </a:lnTo>
                  <a:lnTo>
                    <a:pt x="115" y="275"/>
                  </a:lnTo>
                  <a:lnTo>
                    <a:pt x="114" y="279"/>
                  </a:lnTo>
                  <a:lnTo>
                    <a:pt x="111" y="282"/>
                  </a:lnTo>
                  <a:lnTo>
                    <a:pt x="109" y="286"/>
                  </a:lnTo>
                  <a:lnTo>
                    <a:pt x="108" y="289"/>
                  </a:lnTo>
                  <a:lnTo>
                    <a:pt x="105" y="293"/>
                  </a:lnTo>
                  <a:lnTo>
                    <a:pt x="104" y="296"/>
                  </a:lnTo>
                  <a:lnTo>
                    <a:pt x="103" y="300"/>
                  </a:lnTo>
                  <a:lnTo>
                    <a:pt x="101" y="303"/>
                  </a:lnTo>
                  <a:lnTo>
                    <a:pt x="99" y="307"/>
                  </a:lnTo>
                  <a:lnTo>
                    <a:pt x="98" y="311"/>
                  </a:lnTo>
                  <a:lnTo>
                    <a:pt x="97" y="314"/>
                  </a:lnTo>
                  <a:lnTo>
                    <a:pt x="96" y="318"/>
                  </a:lnTo>
                  <a:lnTo>
                    <a:pt x="95" y="321"/>
                  </a:lnTo>
                  <a:lnTo>
                    <a:pt x="94" y="324"/>
                  </a:lnTo>
                  <a:lnTo>
                    <a:pt x="92" y="327"/>
                  </a:lnTo>
                  <a:lnTo>
                    <a:pt x="91" y="331"/>
                  </a:lnTo>
                  <a:lnTo>
                    <a:pt x="90" y="334"/>
                  </a:lnTo>
                  <a:lnTo>
                    <a:pt x="89" y="338"/>
                  </a:lnTo>
                  <a:lnTo>
                    <a:pt x="88" y="341"/>
                  </a:lnTo>
                  <a:lnTo>
                    <a:pt x="86" y="344"/>
                  </a:lnTo>
                  <a:lnTo>
                    <a:pt x="85" y="347"/>
                  </a:lnTo>
                  <a:lnTo>
                    <a:pt x="84" y="352"/>
                  </a:lnTo>
                  <a:lnTo>
                    <a:pt x="84" y="356"/>
                  </a:lnTo>
                  <a:lnTo>
                    <a:pt x="83" y="359"/>
                  </a:lnTo>
                  <a:lnTo>
                    <a:pt x="82" y="363"/>
                  </a:lnTo>
                  <a:lnTo>
                    <a:pt x="79" y="366"/>
                  </a:lnTo>
                  <a:lnTo>
                    <a:pt x="79" y="371"/>
                  </a:lnTo>
                  <a:lnTo>
                    <a:pt x="77" y="375"/>
                  </a:lnTo>
                  <a:lnTo>
                    <a:pt x="76" y="379"/>
                  </a:lnTo>
                  <a:lnTo>
                    <a:pt x="75" y="384"/>
                  </a:lnTo>
                  <a:lnTo>
                    <a:pt x="75" y="389"/>
                  </a:lnTo>
                  <a:lnTo>
                    <a:pt x="71" y="394"/>
                  </a:lnTo>
                  <a:lnTo>
                    <a:pt x="70" y="400"/>
                  </a:lnTo>
                  <a:lnTo>
                    <a:pt x="69" y="402"/>
                  </a:lnTo>
                  <a:lnTo>
                    <a:pt x="67" y="405"/>
                  </a:lnTo>
                  <a:lnTo>
                    <a:pt x="66" y="408"/>
                  </a:lnTo>
                  <a:lnTo>
                    <a:pt x="65" y="411"/>
                  </a:lnTo>
                  <a:lnTo>
                    <a:pt x="64" y="416"/>
                  </a:lnTo>
                  <a:lnTo>
                    <a:pt x="62" y="422"/>
                  </a:lnTo>
                  <a:lnTo>
                    <a:pt x="60" y="427"/>
                  </a:lnTo>
                  <a:lnTo>
                    <a:pt x="59" y="433"/>
                  </a:lnTo>
                  <a:lnTo>
                    <a:pt x="57" y="437"/>
                  </a:lnTo>
                  <a:lnTo>
                    <a:pt x="56" y="442"/>
                  </a:lnTo>
                  <a:lnTo>
                    <a:pt x="54" y="447"/>
                  </a:lnTo>
                  <a:lnTo>
                    <a:pt x="52" y="452"/>
                  </a:lnTo>
                  <a:lnTo>
                    <a:pt x="51" y="456"/>
                  </a:lnTo>
                  <a:lnTo>
                    <a:pt x="50" y="461"/>
                  </a:lnTo>
                  <a:lnTo>
                    <a:pt x="49" y="466"/>
                  </a:lnTo>
                  <a:lnTo>
                    <a:pt x="47" y="472"/>
                  </a:lnTo>
                  <a:lnTo>
                    <a:pt x="46" y="477"/>
                  </a:lnTo>
                  <a:lnTo>
                    <a:pt x="44" y="481"/>
                  </a:lnTo>
                  <a:lnTo>
                    <a:pt x="43" y="486"/>
                  </a:lnTo>
                  <a:lnTo>
                    <a:pt x="41" y="491"/>
                  </a:lnTo>
                  <a:lnTo>
                    <a:pt x="40" y="496"/>
                  </a:lnTo>
                  <a:lnTo>
                    <a:pt x="39" y="500"/>
                  </a:lnTo>
                  <a:lnTo>
                    <a:pt x="38" y="506"/>
                  </a:lnTo>
                  <a:lnTo>
                    <a:pt x="37" y="511"/>
                  </a:lnTo>
                  <a:lnTo>
                    <a:pt x="35" y="516"/>
                  </a:lnTo>
                  <a:lnTo>
                    <a:pt x="34" y="522"/>
                  </a:lnTo>
                  <a:lnTo>
                    <a:pt x="33" y="526"/>
                  </a:lnTo>
                  <a:lnTo>
                    <a:pt x="32" y="532"/>
                  </a:lnTo>
                  <a:lnTo>
                    <a:pt x="31" y="537"/>
                  </a:lnTo>
                  <a:lnTo>
                    <a:pt x="30" y="543"/>
                  </a:lnTo>
                  <a:lnTo>
                    <a:pt x="28" y="547"/>
                  </a:lnTo>
                  <a:lnTo>
                    <a:pt x="28" y="550"/>
                  </a:lnTo>
                  <a:lnTo>
                    <a:pt x="27" y="553"/>
                  </a:lnTo>
                  <a:lnTo>
                    <a:pt x="27" y="556"/>
                  </a:lnTo>
                  <a:lnTo>
                    <a:pt x="26" y="558"/>
                  </a:lnTo>
                  <a:lnTo>
                    <a:pt x="24" y="561"/>
                  </a:lnTo>
                  <a:lnTo>
                    <a:pt x="21" y="562"/>
                  </a:lnTo>
                  <a:lnTo>
                    <a:pt x="20" y="564"/>
                  </a:lnTo>
                  <a:lnTo>
                    <a:pt x="15" y="566"/>
                  </a:lnTo>
                  <a:lnTo>
                    <a:pt x="11" y="566"/>
                  </a:lnTo>
                  <a:lnTo>
                    <a:pt x="5" y="563"/>
                  </a:lnTo>
                  <a:lnTo>
                    <a:pt x="2" y="560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0" y="553"/>
                  </a:lnTo>
                  <a:lnTo>
                    <a:pt x="1" y="550"/>
                  </a:lnTo>
                  <a:lnTo>
                    <a:pt x="1" y="547"/>
                  </a:lnTo>
                  <a:lnTo>
                    <a:pt x="2" y="543"/>
                  </a:lnTo>
                  <a:lnTo>
                    <a:pt x="2" y="541"/>
                  </a:lnTo>
                  <a:lnTo>
                    <a:pt x="3" y="537"/>
                  </a:lnTo>
                  <a:lnTo>
                    <a:pt x="3" y="534"/>
                  </a:lnTo>
                  <a:lnTo>
                    <a:pt x="5" y="531"/>
                  </a:lnTo>
                  <a:lnTo>
                    <a:pt x="5" y="529"/>
                  </a:lnTo>
                  <a:lnTo>
                    <a:pt x="6" y="525"/>
                  </a:lnTo>
                  <a:lnTo>
                    <a:pt x="7" y="519"/>
                  </a:lnTo>
                  <a:lnTo>
                    <a:pt x="8" y="515"/>
                  </a:lnTo>
                  <a:lnTo>
                    <a:pt x="11" y="509"/>
                  </a:lnTo>
                  <a:lnTo>
                    <a:pt x="12" y="504"/>
                  </a:lnTo>
                  <a:lnTo>
                    <a:pt x="13" y="498"/>
                  </a:lnTo>
                  <a:lnTo>
                    <a:pt x="14" y="493"/>
                  </a:lnTo>
                  <a:lnTo>
                    <a:pt x="15" y="489"/>
                  </a:lnTo>
                  <a:lnTo>
                    <a:pt x="16" y="484"/>
                  </a:lnTo>
                  <a:lnTo>
                    <a:pt x="18" y="479"/>
                  </a:lnTo>
                  <a:lnTo>
                    <a:pt x="19" y="474"/>
                  </a:lnTo>
                  <a:lnTo>
                    <a:pt x="20" y="470"/>
                  </a:lnTo>
                  <a:lnTo>
                    <a:pt x="21" y="465"/>
                  </a:lnTo>
                  <a:lnTo>
                    <a:pt x="22" y="459"/>
                  </a:lnTo>
                  <a:lnTo>
                    <a:pt x="24" y="454"/>
                  </a:lnTo>
                  <a:lnTo>
                    <a:pt x="25" y="449"/>
                  </a:lnTo>
                  <a:lnTo>
                    <a:pt x="27" y="445"/>
                  </a:lnTo>
                  <a:lnTo>
                    <a:pt x="27" y="439"/>
                  </a:lnTo>
                  <a:lnTo>
                    <a:pt x="28" y="434"/>
                  </a:lnTo>
                  <a:lnTo>
                    <a:pt x="31" y="428"/>
                  </a:lnTo>
                  <a:lnTo>
                    <a:pt x="32" y="423"/>
                  </a:lnTo>
                  <a:lnTo>
                    <a:pt x="33" y="417"/>
                  </a:lnTo>
                  <a:lnTo>
                    <a:pt x="34" y="413"/>
                  </a:lnTo>
                  <a:lnTo>
                    <a:pt x="35" y="407"/>
                  </a:lnTo>
                  <a:lnTo>
                    <a:pt x="37" y="402"/>
                  </a:lnTo>
                  <a:lnTo>
                    <a:pt x="38" y="398"/>
                  </a:lnTo>
                  <a:lnTo>
                    <a:pt x="39" y="396"/>
                  </a:lnTo>
                  <a:lnTo>
                    <a:pt x="39" y="392"/>
                  </a:lnTo>
                  <a:lnTo>
                    <a:pt x="40" y="390"/>
                  </a:lnTo>
                  <a:lnTo>
                    <a:pt x="40" y="386"/>
                  </a:lnTo>
                  <a:lnTo>
                    <a:pt x="41" y="384"/>
                  </a:lnTo>
                  <a:lnTo>
                    <a:pt x="43" y="382"/>
                  </a:lnTo>
                  <a:lnTo>
                    <a:pt x="44" y="378"/>
                  </a:lnTo>
                  <a:lnTo>
                    <a:pt x="44" y="376"/>
                  </a:lnTo>
                  <a:lnTo>
                    <a:pt x="45" y="372"/>
                  </a:lnTo>
                  <a:lnTo>
                    <a:pt x="45" y="369"/>
                  </a:lnTo>
                  <a:lnTo>
                    <a:pt x="46" y="366"/>
                  </a:lnTo>
                  <a:lnTo>
                    <a:pt x="46" y="362"/>
                  </a:lnTo>
                  <a:lnTo>
                    <a:pt x="47" y="358"/>
                  </a:lnTo>
                  <a:lnTo>
                    <a:pt x="49" y="354"/>
                  </a:lnTo>
                  <a:lnTo>
                    <a:pt x="50" y="352"/>
                  </a:lnTo>
                  <a:lnTo>
                    <a:pt x="51" y="347"/>
                  </a:lnTo>
                  <a:lnTo>
                    <a:pt x="52" y="344"/>
                  </a:lnTo>
                  <a:lnTo>
                    <a:pt x="53" y="340"/>
                  </a:lnTo>
                  <a:lnTo>
                    <a:pt x="54" y="337"/>
                  </a:lnTo>
                  <a:lnTo>
                    <a:pt x="56" y="332"/>
                  </a:lnTo>
                  <a:lnTo>
                    <a:pt x="57" y="328"/>
                  </a:lnTo>
                  <a:lnTo>
                    <a:pt x="58" y="325"/>
                  </a:lnTo>
                  <a:lnTo>
                    <a:pt x="60" y="321"/>
                  </a:lnTo>
                  <a:lnTo>
                    <a:pt x="60" y="318"/>
                  </a:lnTo>
                  <a:lnTo>
                    <a:pt x="63" y="313"/>
                  </a:lnTo>
                  <a:lnTo>
                    <a:pt x="64" y="308"/>
                  </a:lnTo>
                  <a:lnTo>
                    <a:pt x="65" y="305"/>
                  </a:lnTo>
                  <a:lnTo>
                    <a:pt x="67" y="301"/>
                  </a:lnTo>
                  <a:lnTo>
                    <a:pt x="69" y="298"/>
                  </a:lnTo>
                  <a:lnTo>
                    <a:pt x="70" y="293"/>
                  </a:lnTo>
                  <a:lnTo>
                    <a:pt x="72" y="289"/>
                  </a:lnTo>
                  <a:lnTo>
                    <a:pt x="75" y="284"/>
                  </a:lnTo>
                  <a:lnTo>
                    <a:pt x="76" y="281"/>
                  </a:lnTo>
                  <a:lnTo>
                    <a:pt x="78" y="276"/>
                  </a:lnTo>
                  <a:lnTo>
                    <a:pt x="79" y="273"/>
                  </a:lnTo>
                  <a:lnTo>
                    <a:pt x="82" y="269"/>
                  </a:lnTo>
                  <a:lnTo>
                    <a:pt x="84" y="264"/>
                  </a:lnTo>
                  <a:lnTo>
                    <a:pt x="85" y="261"/>
                  </a:lnTo>
                  <a:lnTo>
                    <a:pt x="89" y="257"/>
                  </a:lnTo>
                  <a:lnTo>
                    <a:pt x="91" y="250"/>
                  </a:lnTo>
                  <a:lnTo>
                    <a:pt x="95" y="244"/>
                  </a:lnTo>
                  <a:lnTo>
                    <a:pt x="98" y="238"/>
                  </a:lnTo>
                  <a:lnTo>
                    <a:pt x="102" y="233"/>
                  </a:lnTo>
                  <a:lnTo>
                    <a:pt x="104" y="226"/>
                  </a:lnTo>
                  <a:lnTo>
                    <a:pt x="108" y="222"/>
                  </a:lnTo>
                  <a:lnTo>
                    <a:pt x="111" y="216"/>
                  </a:lnTo>
                  <a:lnTo>
                    <a:pt x="115" y="211"/>
                  </a:lnTo>
                  <a:lnTo>
                    <a:pt x="118" y="205"/>
                  </a:lnTo>
                  <a:lnTo>
                    <a:pt x="121" y="200"/>
                  </a:lnTo>
                  <a:lnTo>
                    <a:pt x="124" y="194"/>
                  </a:lnTo>
                  <a:lnTo>
                    <a:pt x="128" y="190"/>
                  </a:lnTo>
                  <a:lnTo>
                    <a:pt x="132" y="185"/>
                  </a:lnTo>
                  <a:lnTo>
                    <a:pt x="135" y="180"/>
                  </a:lnTo>
                  <a:lnTo>
                    <a:pt x="137" y="175"/>
                  </a:lnTo>
                  <a:lnTo>
                    <a:pt x="142" y="171"/>
                  </a:lnTo>
                  <a:lnTo>
                    <a:pt x="145" y="166"/>
                  </a:lnTo>
                  <a:lnTo>
                    <a:pt x="148" y="161"/>
                  </a:lnTo>
                  <a:lnTo>
                    <a:pt x="152" y="155"/>
                  </a:lnTo>
                  <a:lnTo>
                    <a:pt x="155" y="152"/>
                  </a:lnTo>
                  <a:lnTo>
                    <a:pt x="158" y="147"/>
                  </a:lnTo>
                  <a:lnTo>
                    <a:pt x="162" y="142"/>
                  </a:lnTo>
                  <a:lnTo>
                    <a:pt x="166" y="137"/>
                  </a:lnTo>
                  <a:lnTo>
                    <a:pt x="169" y="134"/>
                  </a:lnTo>
                  <a:lnTo>
                    <a:pt x="172" y="129"/>
                  </a:lnTo>
                  <a:lnTo>
                    <a:pt x="177" y="126"/>
                  </a:lnTo>
                  <a:lnTo>
                    <a:pt x="180" y="121"/>
                  </a:lnTo>
                  <a:lnTo>
                    <a:pt x="184" y="117"/>
                  </a:lnTo>
                  <a:lnTo>
                    <a:pt x="187" y="112"/>
                  </a:lnTo>
                  <a:lnTo>
                    <a:pt x="191" y="109"/>
                  </a:lnTo>
                  <a:lnTo>
                    <a:pt x="196" y="104"/>
                  </a:lnTo>
                  <a:lnTo>
                    <a:pt x="199" y="102"/>
                  </a:lnTo>
                  <a:lnTo>
                    <a:pt x="203" y="97"/>
                  </a:lnTo>
                  <a:lnTo>
                    <a:pt x="206" y="93"/>
                  </a:lnTo>
                  <a:lnTo>
                    <a:pt x="210" y="89"/>
                  </a:lnTo>
                  <a:lnTo>
                    <a:pt x="214" y="86"/>
                  </a:lnTo>
                  <a:lnTo>
                    <a:pt x="218" y="83"/>
                  </a:lnTo>
                  <a:lnTo>
                    <a:pt x="223" y="78"/>
                  </a:lnTo>
                  <a:lnTo>
                    <a:pt x="226" y="76"/>
                  </a:lnTo>
                  <a:lnTo>
                    <a:pt x="231" y="72"/>
                  </a:lnTo>
                  <a:lnTo>
                    <a:pt x="235" y="69"/>
                  </a:lnTo>
                  <a:lnTo>
                    <a:pt x="239" y="65"/>
                  </a:lnTo>
                  <a:lnTo>
                    <a:pt x="244" y="61"/>
                  </a:lnTo>
                  <a:lnTo>
                    <a:pt x="249" y="59"/>
                  </a:lnTo>
                  <a:lnTo>
                    <a:pt x="254" y="56"/>
                  </a:lnTo>
                  <a:lnTo>
                    <a:pt x="258" y="52"/>
                  </a:lnTo>
                  <a:lnTo>
                    <a:pt x="263" y="48"/>
                  </a:lnTo>
                  <a:lnTo>
                    <a:pt x="268" y="46"/>
                  </a:lnTo>
                  <a:lnTo>
                    <a:pt x="273" y="44"/>
                  </a:lnTo>
                  <a:lnTo>
                    <a:pt x="277" y="40"/>
                  </a:lnTo>
                  <a:lnTo>
                    <a:pt x="282" y="37"/>
                  </a:lnTo>
                  <a:lnTo>
                    <a:pt x="288" y="34"/>
                  </a:lnTo>
                  <a:lnTo>
                    <a:pt x="293" y="31"/>
                  </a:lnTo>
                  <a:lnTo>
                    <a:pt x="297" y="28"/>
                  </a:lnTo>
                  <a:lnTo>
                    <a:pt x="303" y="25"/>
                  </a:lnTo>
                  <a:lnTo>
                    <a:pt x="309" y="22"/>
                  </a:lnTo>
                  <a:lnTo>
                    <a:pt x="314" y="20"/>
                  </a:lnTo>
                  <a:lnTo>
                    <a:pt x="320" y="16"/>
                  </a:lnTo>
                  <a:lnTo>
                    <a:pt x="326" y="14"/>
                  </a:lnTo>
                  <a:lnTo>
                    <a:pt x="332" y="12"/>
                  </a:lnTo>
                  <a:lnTo>
                    <a:pt x="338" y="9"/>
                  </a:lnTo>
                  <a:lnTo>
                    <a:pt x="344" y="7"/>
                  </a:lnTo>
                  <a:lnTo>
                    <a:pt x="351" y="5"/>
                  </a:lnTo>
                  <a:lnTo>
                    <a:pt x="357" y="2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5" y="0"/>
                  </a:lnTo>
                  <a:lnTo>
                    <a:pt x="367" y="2"/>
                  </a:lnTo>
                  <a:lnTo>
                    <a:pt x="371" y="5"/>
                  </a:lnTo>
                  <a:lnTo>
                    <a:pt x="375" y="9"/>
                  </a:lnTo>
                  <a:lnTo>
                    <a:pt x="375" y="14"/>
                  </a:lnTo>
                  <a:lnTo>
                    <a:pt x="375" y="20"/>
                  </a:lnTo>
                  <a:lnTo>
                    <a:pt x="373" y="21"/>
                  </a:lnTo>
                  <a:lnTo>
                    <a:pt x="371" y="24"/>
                  </a:lnTo>
                  <a:lnTo>
                    <a:pt x="370" y="25"/>
                  </a:lnTo>
                  <a:lnTo>
                    <a:pt x="366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1476" y="1273"/>
              <a:ext cx="156" cy="239"/>
            </a:xfrm>
            <a:custGeom>
              <a:avLst/>
              <a:gdLst>
                <a:gd name="T0" fmla="*/ 0 w 466"/>
                <a:gd name="T1" fmla="*/ 0 h 717"/>
                <a:gd name="T2" fmla="*/ 0 w 466"/>
                <a:gd name="T3" fmla="*/ 0 h 717"/>
                <a:gd name="T4" fmla="*/ 0 w 466"/>
                <a:gd name="T5" fmla="*/ 0 h 717"/>
                <a:gd name="T6" fmla="*/ 0 w 466"/>
                <a:gd name="T7" fmla="*/ 0 h 717"/>
                <a:gd name="T8" fmla="*/ 0 w 466"/>
                <a:gd name="T9" fmla="*/ 0 h 717"/>
                <a:gd name="T10" fmla="*/ 0 w 466"/>
                <a:gd name="T11" fmla="*/ 0 h 717"/>
                <a:gd name="T12" fmla="*/ 0 w 466"/>
                <a:gd name="T13" fmla="*/ 0 h 717"/>
                <a:gd name="T14" fmla="*/ 0 w 466"/>
                <a:gd name="T15" fmla="*/ 0 h 717"/>
                <a:gd name="T16" fmla="*/ 0 w 466"/>
                <a:gd name="T17" fmla="*/ 0 h 717"/>
                <a:gd name="T18" fmla="*/ 0 w 466"/>
                <a:gd name="T19" fmla="*/ 0 h 717"/>
                <a:gd name="T20" fmla="*/ 0 w 466"/>
                <a:gd name="T21" fmla="*/ 0 h 717"/>
                <a:gd name="T22" fmla="*/ 0 w 466"/>
                <a:gd name="T23" fmla="*/ 0 h 717"/>
                <a:gd name="T24" fmla="*/ 0 w 466"/>
                <a:gd name="T25" fmla="*/ 0 h 717"/>
                <a:gd name="T26" fmla="*/ 0 w 466"/>
                <a:gd name="T27" fmla="*/ 0 h 717"/>
                <a:gd name="T28" fmla="*/ 0 w 466"/>
                <a:gd name="T29" fmla="*/ 0 h 717"/>
                <a:gd name="T30" fmla="*/ 0 w 466"/>
                <a:gd name="T31" fmla="*/ 0 h 717"/>
                <a:gd name="T32" fmla="*/ 0 w 466"/>
                <a:gd name="T33" fmla="*/ 0 h 717"/>
                <a:gd name="T34" fmla="*/ 0 w 466"/>
                <a:gd name="T35" fmla="*/ 0 h 717"/>
                <a:gd name="T36" fmla="*/ 0 w 466"/>
                <a:gd name="T37" fmla="*/ 0 h 717"/>
                <a:gd name="T38" fmla="*/ 0 w 466"/>
                <a:gd name="T39" fmla="*/ 0 h 717"/>
                <a:gd name="T40" fmla="*/ 0 w 466"/>
                <a:gd name="T41" fmla="*/ 0 h 717"/>
                <a:gd name="T42" fmla="*/ 0 w 466"/>
                <a:gd name="T43" fmla="*/ 0 h 717"/>
                <a:gd name="T44" fmla="*/ 0 w 466"/>
                <a:gd name="T45" fmla="*/ 0 h 717"/>
                <a:gd name="T46" fmla="*/ 0 w 466"/>
                <a:gd name="T47" fmla="*/ 0 h 717"/>
                <a:gd name="T48" fmla="*/ 0 w 466"/>
                <a:gd name="T49" fmla="*/ 0 h 717"/>
                <a:gd name="T50" fmla="*/ 0 w 466"/>
                <a:gd name="T51" fmla="*/ 0 h 717"/>
                <a:gd name="T52" fmla="*/ 0 w 466"/>
                <a:gd name="T53" fmla="*/ 0 h 717"/>
                <a:gd name="T54" fmla="*/ 0 w 466"/>
                <a:gd name="T55" fmla="*/ 0 h 717"/>
                <a:gd name="T56" fmla="*/ 0 w 466"/>
                <a:gd name="T57" fmla="*/ 0 h 717"/>
                <a:gd name="T58" fmla="*/ 0 w 466"/>
                <a:gd name="T59" fmla="*/ 0 h 717"/>
                <a:gd name="T60" fmla="*/ 0 w 466"/>
                <a:gd name="T61" fmla="*/ 0 h 717"/>
                <a:gd name="T62" fmla="*/ 0 w 466"/>
                <a:gd name="T63" fmla="*/ 0 h 717"/>
                <a:gd name="T64" fmla="*/ 0 w 466"/>
                <a:gd name="T65" fmla="*/ 0 h 717"/>
                <a:gd name="T66" fmla="*/ 0 w 466"/>
                <a:gd name="T67" fmla="*/ 0 h 717"/>
                <a:gd name="T68" fmla="*/ 0 w 466"/>
                <a:gd name="T69" fmla="*/ 0 h 717"/>
                <a:gd name="T70" fmla="*/ 0 w 466"/>
                <a:gd name="T71" fmla="*/ 0 h 717"/>
                <a:gd name="T72" fmla="*/ 0 w 466"/>
                <a:gd name="T73" fmla="*/ 0 h 717"/>
                <a:gd name="T74" fmla="*/ 0 w 466"/>
                <a:gd name="T75" fmla="*/ 0 h 717"/>
                <a:gd name="T76" fmla="*/ 0 w 466"/>
                <a:gd name="T77" fmla="*/ 0 h 717"/>
                <a:gd name="T78" fmla="*/ 0 w 466"/>
                <a:gd name="T79" fmla="*/ 0 h 717"/>
                <a:gd name="T80" fmla="*/ 0 w 466"/>
                <a:gd name="T81" fmla="*/ 0 h 717"/>
                <a:gd name="T82" fmla="*/ 0 w 466"/>
                <a:gd name="T83" fmla="*/ 0 h 717"/>
                <a:gd name="T84" fmla="*/ 0 w 466"/>
                <a:gd name="T85" fmla="*/ 0 h 717"/>
                <a:gd name="T86" fmla="*/ 0 w 466"/>
                <a:gd name="T87" fmla="*/ 0 h 717"/>
                <a:gd name="T88" fmla="*/ 0 w 466"/>
                <a:gd name="T89" fmla="*/ 0 h 717"/>
                <a:gd name="T90" fmla="*/ 0 w 466"/>
                <a:gd name="T91" fmla="*/ 0 h 717"/>
                <a:gd name="T92" fmla="*/ 0 w 466"/>
                <a:gd name="T93" fmla="*/ 0 h 717"/>
                <a:gd name="T94" fmla="*/ 0 w 466"/>
                <a:gd name="T95" fmla="*/ 0 h 717"/>
                <a:gd name="T96" fmla="*/ 0 w 466"/>
                <a:gd name="T97" fmla="*/ 0 h 717"/>
                <a:gd name="T98" fmla="*/ 0 w 466"/>
                <a:gd name="T99" fmla="*/ 0 h 717"/>
                <a:gd name="T100" fmla="*/ 0 w 466"/>
                <a:gd name="T101" fmla="*/ 0 h 717"/>
                <a:gd name="T102" fmla="*/ 0 w 466"/>
                <a:gd name="T103" fmla="*/ 0 h 717"/>
                <a:gd name="T104" fmla="*/ 0 w 466"/>
                <a:gd name="T105" fmla="*/ 0 h 717"/>
                <a:gd name="T106" fmla="*/ 0 w 466"/>
                <a:gd name="T107" fmla="*/ 0 h 717"/>
                <a:gd name="T108" fmla="*/ 0 w 466"/>
                <a:gd name="T109" fmla="*/ 0 h 717"/>
                <a:gd name="T110" fmla="*/ 0 w 466"/>
                <a:gd name="T111" fmla="*/ 0 h 7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6"/>
                <a:gd name="T169" fmla="*/ 0 h 717"/>
                <a:gd name="T170" fmla="*/ 466 w 466"/>
                <a:gd name="T171" fmla="*/ 717 h 7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6" h="717">
                  <a:moveTo>
                    <a:pt x="461" y="20"/>
                  </a:moveTo>
                  <a:lnTo>
                    <a:pt x="453" y="25"/>
                  </a:lnTo>
                  <a:lnTo>
                    <a:pt x="445" y="29"/>
                  </a:lnTo>
                  <a:lnTo>
                    <a:pt x="438" y="34"/>
                  </a:lnTo>
                  <a:lnTo>
                    <a:pt x="430" y="38"/>
                  </a:lnTo>
                  <a:lnTo>
                    <a:pt x="423" y="43"/>
                  </a:lnTo>
                  <a:lnTo>
                    <a:pt x="416" y="48"/>
                  </a:lnTo>
                  <a:lnTo>
                    <a:pt x="410" y="51"/>
                  </a:lnTo>
                  <a:lnTo>
                    <a:pt x="403" y="56"/>
                  </a:lnTo>
                  <a:lnTo>
                    <a:pt x="397" y="61"/>
                  </a:lnTo>
                  <a:lnTo>
                    <a:pt x="390" y="66"/>
                  </a:lnTo>
                  <a:lnTo>
                    <a:pt x="383" y="69"/>
                  </a:lnTo>
                  <a:lnTo>
                    <a:pt x="378" y="74"/>
                  </a:lnTo>
                  <a:lnTo>
                    <a:pt x="371" y="79"/>
                  </a:lnTo>
                  <a:lnTo>
                    <a:pt x="365" y="83"/>
                  </a:lnTo>
                  <a:lnTo>
                    <a:pt x="359" y="88"/>
                  </a:lnTo>
                  <a:lnTo>
                    <a:pt x="353" y="93"/>
                  </a:lnTo>
                  <a:lnTo>
                    <a:pt x="347" y="98"/>
                  </a:lnTo>
                  <a:lnTo>
                    <a:pt x="342" y="102"/>
                  </a:lnTo>
                  <a:lnTo>
                    <a:pt x="336" y="107"/>
                  </a:lnTo>
                  <a:lnTo>
                    <a:pt x="330" y="112"/>
                  </a:lnTo>
                  <a:lnTo>
                    <a:pt x="324" y="117"/>
                  </a:lnTo>
                  <a:lnTo>
                    <a:pt x="319" y="121"/>
                  </a:lnTo>
                  <a:lnTo>
                    <a:pt x="313" y="126"/>
                  </a:lnTo>
                  <a:lnTo>
                    <a:pt x="308" y="131"/>
                  </a:lnTo>
                  <a:lnTo>
                    <a:pt x="302" y="136"/>
                  </a:lnTo>
                  <a:lnTo>
                    <a:pt x="298" y="140"/>
                  </a:lnTo>
                  <a:lnTo>
                    <a:pt x="292" y="145"/>
                  </a:lnTo>
                  <a:lnTo>
                    <a:pt x="287" y="151"/>
                  </a:lnTo>
                  <a:lnTo>
                    <a:pt x="282" y="156"/>
                  </a:lnTo>
                  <a:lnTo>
                    <a:pt x="278" y="160"/>
                  </a:lnTo>
                  <a:lnTo>
                    <a:pt x="273" y="166"/>
                  </a:lnTo>
                  <a:lnTo>
                    <a:pt x="268" y="172"/>
                  </a:lnTo>
                  <a:lnTo>
                    <a:pt x="263" y="177"/>
                  </a:lnTo>
                  <a:lnTo>
                    <a:pt x="259" y="182"/>
                  </a:lnTo>
                  <a:lnTo>
                    <a:pt x="254" y="188"/>
                  </a:lnTo>
                  <a:lnTo>
                    <a:pt x="249" y="192"/>
                  </a:lnTo>
                  <a:lnTo>
                    <a:pt x="244" y="198"/>
                  </a:lnTo>
                  <a:lnTo>
                    <a:pt x="240" y="203"/>
                  </a:lnTo>
                  <a:lnTo>
                    <a:pt x="235" y="209"/>
                  </a:lnTo>
                  <a:lnTo>
                    <a:pt x="231" y="215"/>
                  </a:lnTo>
                  <a:lnTo>
                    <a:pt x="227" y="220"/>
                  </a:lnTo>
                  <a:lnTo>
                    <a:pt x="222" y="226"/>
                  </a:lnTo>
                  <a:lnTo>
                    <a:pt x="218" y="232"/>
                  </a:lnTo>
                  <a:lnTo>
                    <a:pt x="213" y="239"/>
                  </a:lnTo>
                  <a:lnTo>
                    <a:pt x="209" y="243"/>
                  </a:lnTo>
                  <a:lnTo>
                    <a:pt x="204" y="249"/>
                  </a:lnTo>
                  <a:lnTo>
                    <a:pt x="200" y="257"/>
                  </a:lnTo>
                  <a:lnTo>
                    <a:pt x="197" y="262"/>
                  </a:lnTo>
                  <a:lnTo>
                    <a:pt x="192" y="268"/>
                  </a:lnTo>
                  <a:lnTo>
                    <a:pt x="187" y="274"/>
                  </a:lnTo>
                  <a:lnTo>
                    <a:pt x="184" y="281"/>
                  </a:lnTo>
                  <a:lnTo>
                    <a:pt x="179" y="287"/>
                  </a:lnTo>
                  <a:lnTo>
                    <a:pt x="174" y="294"/>
                  </a:lnTo>
                  <a:lnTo>
                    <a:pt x="171" y="300"/>
                  </a:lnTo>
                  <a:lnTo>
                    <a:pt x="166" y="308"/>
                  </a:lnTo>
                  <a:lnTo>
                    <a:pt x="163" y="315"/>
                  </a:lnTo>
                  <a:lnTo>
                    <a:pt x="158" y="322"/>
                  </a:lnTo>
                  <a:lnTo>
                    <a:pt x="154" y="329"/>
                  </a:lnTo>
                  <a:lnTo>
                    <a:pt x="151" y="336"/>
                  </a:lnTo>
                  <a:lnTo>
                    <a:pt x="146" y="343"/>
                  </a:lnTo>
                  <a:lnTo>
                    <a:pt x="141" y="350"/>
                  </a:lnTo>
                  <a:lnTo>
                    <a:pt x="138" y="357"/>
                  </a:lnTo>
                  <a:lnTo>
                    <a:pt x="134" y="366"/>
                  </a:lnTo>
                  <a:lnTo>
                    <a:pt x="130" y="374"/>
                  </a:lnTo>
                  <a:lnTo>
                    <a:pt x="127" y="379"/>
                  </a:lnTo>
                  <a:lnTo>
                    <a:pt x="123" y="383"/>
                  </a:lnTo>
                  <a:lnTo>
                    <a:pt x="121" y="389"/>
                  </a:lnTo>
                  <a:lnTo>
                    <a:pt x="119" y="394"/>
                  </a:lnTo>
                  <a:lnTo>
                    <a:pt x="115" y="399"/>
                  </a:lnTo>
                  <a:lnTo>
                    <a:pt x="113" y="405"/>
                  </a:lnTo>
                  <a:lnTo>
                    <a:pt x="110" y="410"/>
                  </a:lnTo>
                  <a:lnTo>
                    <a:pt x="108" y="414"/>
                  </a:lnTo>
                  <a:lnTo>
                    <a:pt x="106" y="419"/>
                  </a:lnTo>
                  <a:lnTo>
                    <a:pt x="103" y="425"/>
                  </a:lnTo>
                  <a:lnTo>
                    <a:pt x="101" y="430"/>
                  </a:lnTo>
                  <a:lnTo>
                    <a:pt x="98" y="434"/>
                  </a:lnTo>
                  <a:lnTo>
                    <a:pt x="96" y="439"/>
                  </a:lnTo>
                  <a:lnTo>
                    <a:pt x="95" y="444"/>
                  </a:lnTo>
                  <a:lnTo>
                    <a:pt x="93" y="449"/>
                  </a:lnTo>
                  <a:lnTo>
                    <a:pt x="91" y="455"/>
                  </a:lnTo>
                  <a:lnTo>
                    <a:pt x="89" y="459"/>
                  </a:lnTo>
                  <a:lnTo>
                    <a:pt x="87" y="464"/>
                  </a:lnTo>
                  <a:lnTo>
                    <a:pt x="84" y="469"/>
                  </a:lnTo>
                  <a:lnTo>
                    <a:pt x="83" y="474"/>
                  </a:lnTo>
                  <a:lnTo>
                    <a:pt x="82" y="478"/>
                  </a:lnTo>
                  <a:lnTo>
                    <a:pt x="80" y="483"/>
                  </a:lnTo>
                  <a:lnTo>
                    <a:pt x="78" y="488"/>
                  </a:lnTo>
                  <a:lnTo>
                    <a:pt x="77" y="493"/>
                  </a:lnTo>
                  <a:lnTo>
                    <a:pt x="75" y="497"/>
                  </a:lnTo>
                  <a:lnTo>
                    <a:pt x="74" y="502"/>
                  </a:lnTo>
                  <a:lnTo>
                    <a:pt x="72" y="507"/>
                  </a:lnTo>
                  <a:lnTo>
                    <a:pt x="71" y="512"/>
                  </a:lnTo>
                  <a:lnTo>
                    <a:pt x="69" y="516"/>
                  </a:lnTo>
                  <a:lnTo>
                    <a:pt x="69" y="521"/>
                  </a:lnTo>
                  <a:lnTo>
                    <a:pt x="68" y="526"/>
                  </a:lnTo>
                  <a:lnTo>
                    <a:pt x="66" y="532"/>
                  </a:lnTo>
                  <a:lnTo>
                    <a:pt x="64" y="536"/>
                  </a:lnTo>
                  <a:lnTo>
                    <a:pt x="63" y="541"/>
                  </a:lnTo>
                  <a:lnTo>
                    <a:pt x="62" y="546"/>
                  </a:lnTo>
                  <a:lnTo>
                    <a:pt x="61" y="551"/>
                  </a:lnTo>
                  <a:lnTo>
                    <a:pt x="59" y="555"/>
                  </a:lnTo>
                  <a:lnTo>
                    <a:pt x="58" y="560"/>
                  </a:lnTo>
                  <a:lnTo>
                    <a:pt x="57" y="565"/>
                  </a:lnTo>
                  <a:lnTo>
                    <a:pt x="57" y="570"/>
                  </a:lnTo>
                  <a:lnTo>
                    <a:pt x="55" y="574"/>
                  </a:lnTo>
                  <a:lnTo>
                    <a:pt x="55" y="579"/>
                  </a:lnTo>
                  <a:lnTo>
                    <a:pt x="53" y="584"/>
                  </a:lnTo>
                  <a:lnTo>
                    <a:pt x="53" y="590"/>
                  </a:lnTo>
                  <a:lnTo>
                    <a:pt x="52" y="595"/>
                  </a:lnTo>
                  <a:lnTo>
                    <a:pt x="51" y="599"/>
                  </a:lnTo>
                  <a:lnTo>
                    <a:pt x="50" y="605"/>
                  </a:lnTo>
                  <a:lnTo>
                    <a:pt x="50" y="610"/>
                  </a:lnTo>
                  <a:lnTo>
                    <a:pt x="49" y="616"/>
                  </a:lnTo>
                  <a:lnTo>
                    <a:pt x="48" y="621"/>
                  </a:lnTo>
                  <a:lnTo>
                    <a:pt x="46" y="625"/>
                  </a:lnTo>
                  <a:lnTo>
                    <a:pt x="46" y="631"/>
                  </a:lnTo>
                  <a:lnTo>
                    <a:pt x="45" y="636"/>
                  </a:lnTo>
                  <a:lnTo>
                    <a:pt x="44" y="642"/>
                  </a:lnTo>
                  <a:lnTo>
                    <a:pt x="44" y="648"/>
                  </a:lnTo>
                  <a:lnTo>
                    <a:pt x="43" y="654"/>
                  </a:lnTo>
                  <a:lnTo>
                    <a:pt x="42" y="660"/>
                  </a:lnTo>
                  <a:lnTo>
                    <a:pt x="42" y="665"/>
                  </a:lnTo>
                  <a:lnTo>
                    <a:pt x="40" y="671"/>
                  </a:lnTo>
                  <a:lnTo>
                    <a:pt x="39" y="676"/>
                  </a:lnTo>
                  <a:lnTo>
                    <a:pt x="38" y="682"/>
                  </a:lnTo>
                  <a:lnTo>
                    <a:pt x="38" y="688"/>
                  </a:lnTo>
                  <a:lnTo>
                    <a:pt x="37" y="695"/>
                  </a:lnTo>
                  <a:lnTo>
                    <a:pt x="37" y="701"/>
                  </a:lnTo>
                  <a:lnTo>
                    <a:pt x="34" y="705"/>
                  </a:lnTo>
                  <a:lnTo>
                    <a:pt x="33" y="708"/>
                  </a:lnTo>
                  <a:lnTo>
                    <a:pt x="31" y="711"/>
                  </a:lnTo>
                  <a:lnTo>
                    <a:pt x="29" y="713"/>
                  </a:lnTo>
                  <a:lnTo>
                    <a:pt x="25" y="714"/>
                  </a:lnTo>
                  <a:lnTo>
                    <a:pt x="23" y="716"/>
                  </a:lnTo>
                  <a:lnTo>
                    <a:pt x="19" y="716"/>
                  </a:lnTo>
                  <a:lnTo>
                    <a:pt x="15" y="717"/>
                  </a:lnTo>
                  <a:lnTo>
                    <a:pt x="12" y="714"/>
                  </a:lnTo>
                  <a:lnTo>
                    <a:pt x="10" y="713"/>
                  </a:lnTo>
                  <a:lnTo>
                    <a:pt x="6" y="712"/>
                  </a:lnTo>
                  <a:lnTo>
                    <a:pt x="5" y="710"/>
                  </a:lnTo>
                  <a:lnTo>
                    <a:pt x="1" y="707"/>
                  </a:lnTo>
                  <a:lnTo>
                    <a:pt x="0" y="704"/>
                  </a:lnTo>
                  <a:lnTo>
                    <a:pt x="0" y="700"/>
                  </a:lnTo>
                  <a:lnTo>
                    <a:pt x="0" y="697"/>
                  </a:lnTo>
                  <a:lnTo>
                    <a:pt x="1" y="689"/>
                  </a:lnTo>
                  <a:lnTo>
                    <a:pt x="2" y="684"/>
                  </a:lnTo>
                  <a:lnTo>
                    <a:pt x="2" y="676"/>
                  </a:lnTo>
                  <a:lnTo>
                    <a:pt x="4" y="671"/>
                  </a:lnTo>
                  <a:lnTo>
                    <a:pt x="5" y="663"/>
                  </a:lnTo>
                  <a:lnTo>
                    <a:pt x="6" y="659"/>
                  </a:lnTo>
                  <a:lnTo>
                    <a:pt x="6" y="653"/>
                  </a:lnTo>
                  <a:lnTo>
                    <a:pt x="7" y="647"/>
                  </a:lnTo>
                  <a:lnTo>
                    <a:pt x="7" y="640"/>
                  </a:lnTo>
                  <a:lnTo>
                    <a:pt x="8" y="634"/>
                  </a:lnTo>
                  <a:lnTo>
                    <a:pt x="10" y="628"/>
                  </a:lnTo>
                  <a:lnTo>
                    <a:pt x="11" y="622"/>
                  </a:lnTo>
                  <a:lnTo>
                    <a:pt x="12" y="616"/>
                  </a:lnTo>
                  <a:lnTo>
                    <a:pt x="13" y="611"/>
                  </a:lnTo>
                  <a:lnTo>
                    <a:pt x="14" y="605"/>
                  </a:lnTo>
                  <a:lnTo>
                    <a:pt x="15" y="601"/>
                  </a:lnTo>
                  <a:lnTo>
                    <a:pt x="15" y="593"/>
                  </a:lnTo>
                  <a:lnTo>
                    <a:pt x="17" y="589"/>
                  </a:lnTo>
                  <a:lnTo>
                    <a:pt x="18" y="583"/>
                  </a:lnTo>
                  <a:lnTo>
                    <a:pt x="19" y="577"/>
                  </a:lnTo>
                  <a:lnTo>
                    <a:pt x="20" y="571"/>
                  </a:lnTo>
                  <a:lnTo>
                    <a:pt x="21" y="566"/>
                  </a:lnTo>
                  <a:lnTo>
                    <a:pt x="23" y="561"/>
                  </a:lnTo>
                  <a:lnTo>
                    <a:pt x="25" y="557"/>
                  </a:lnTo>
                  <a:lnTo>
                    <a:pt x="25" y="551"/>
                  </a:lnTo>
                  <a:lnTo>
                    <a:pt x="27" y="545"/>
                  </a:lnTo>
                  <a:lnTo>
                    <a:pt x="29" y="540"/>
                  </a:lnTo>
                  <a:lnTo>
                    <a:pt x="30" y="534"/>
                  </a:lnTo>
                  <a:lnTo>
                    <a:pt x="31" y="529"/>
                  </a:lnTo>
                  <a:lnTo>
                    <a:pt x="33" y="523"/>
                  </a:lnTo>
                  <a:lnTo>
                    <a:pt x="34" y="519"/>
                  </a:lnTo>
                  <a:lnTo>
                    <a:pt x="36" y="514"/>
                  </a:lnTo>
                  <a:lnTo>
                    <a:pt x="37" y="508"/>
                  </a:lnTo>
                  <a:lnTo>
                    <a:pt x="38" y="502"/>
                  </a:lnTo>
                  <a:lnTo>
                    <a:pt x="40" y="497"/>
                  </a:lnTo>
                  <a:lnTo>
                    <a:pt x="42" y="493"/>
                  </a:lnTo>
                  <a:lnTo>
                    <a:pt x="44" y="488"/>
                  </a:lnTo>
                  <a:lnTo>
                    <a:pt x="45" y="482"/>
                  </a:lnTo>
                  <a:lnTo>
                    <a:pt x="48" y="477"/>
                  </a:lnTo>
                  <a:lnTo>
                    <a:pt x="49" y="472"/>
                  </a:lnTo>
                  <a:lnTo>
                    <a:pt x="51" y="466"/>
                  </a:lnTo>
                  <a:lnTo>
                    <a:pt x="52" y="462"/>
                  </a:lnTo>
                  <a:lnTo>
                    <a:pt x="55" y="456"/>
                  </a:lnTo>
                  <a:lnTo>
                    <a:pt x="57" y="451"/>
                  </a:lnTo>
                  <a:lnTo>
                    <a:pt x="58" y="446"/>
                  </a:lnTo>
                  <a:lnTo>
                    <a:pt x="61" y="440"/>
                  </a:lnTo>
                  <a:lnTo>
                    <a:pt x="63" y="436"/>
                  </a:lnTo>
                  <a:lnTo>
                    <a:pt x="65" y="431"/>
                  </a:lnTo>
                  <a:lnTo>
                    <a:pt x="68" y="425"/>
                  </a:lnTo>
                  <a:lnTo>
                    <a:pt x="70" y="420"/>
                  </a:lnTo>
                  <a:lnTo>
                    <a:pt x="72" y="414"/>
                  </a:lnTo>
                  <a:lnTo>
                    <a:pt x="75" y="410"/>
                  </a:lnTo>
                  <a:lnTo>
                    <a:pt x="77" y="404"/>
                  </a:lnTo>
                  <a:lnTo>
                    <a:pt x="80" y="399"/>
                  </a:lnTo>
                  <a:lnTo>
                    <a:pt x="82" y="393"/>
                  </a:lnTo>
                  <a:lnTo>
                    <a:pt x="84" y="388"/>
                  </a:lnTo>
                  <a:lnTo>
                    <a:pt x="87" y="382"/>
                  </a:lnTo>
                  <a:lnTo>
                    <a:pt x="89" y="378"/>
                  </a:lnTo>
                  <a:lnTo>
                    <a:pt x="93" y="372"/>
                  </a:lnTo>
                  <a:lnTo>
                    <a:pt x="95" y="367"/>
                  </a:lnTo>
                  <a:lnTo>
                    <a:pt x="98" y="361"/>
                  </a:lnTo>
                  <a:lnTo>
                    <a:pt x="102" y="355"/>
                  </a:lnTo>
                  <a:lnTo>
                    <a:pt x="104" y="350"/>
                  </a:lnTo>
                  <a:lnTo>
                    <a:pt x="108" y="345"/>
                  </a:lnTo>
                  <a:lnTo>
                    <a:pt x="112" y="337"/>
                  </a:lnTo>
                  <a:lnTo>
                    <a:pt x="116" y="329"/>
                  </a:lnTo>
                  <a:lnTo>
                    <a:pt x="120" y="322"/>
                  </a:lnTo>
                  <a:lnTo>
                    <a:pt x="125" y="315"/>
                  </a:lnTo>
                  <a:lnTo>
                    <a:pt x="128" y="306"/>
                  </a:lnTo>
                  <a:lnTo>
                    <a:pt x="133" y="299"/>
                  </a:lnTo>
                  <a:lnTo>
                    <a:pt x="136" y="292"/>
                  </a:lnTo>
                  <a:lnTo>
                    <a:pt x="141" y="286"/>
                  </a:lnTo>
                  <a:lnTo>
                    <a:pt x="146" y="278"/>
                  </a:lnTo>
                  <a:lnTo>
                    <a:pt x="149" y="272"/>
                  </a:lnTo>
                  <a:lnTo>
                    <a:pt x="154" y="265"/>
                  </a:lnTo>
                  <a:lnTo>
                    <a:pt x="159" y="259"/>
                  </a:lnTo>
                  <a:lnTo>
                    <a:pt x="163" y="253"/>
                  </a:lnTo>
                  <a:lnTo>
                    <a:pt x="167" y="246"/>
                  </a:lnTo>
                  <a:lnTo>
                    <a:pt x="171" y="240"/>
                  </a:lnTo>
                  <a:lnTo>
                    <a:pt x="176" y="234"/>
                  </a:lnTo>
                  <a:lnTo>
                    <a:pt x="180" y="228"/>
                  </a:lnTo>
                  <a:lnTo>
                    <a:pt x="184" y="222"/>
                  </a:lnTo>
                  <a:lnTo>
                    <a:pt x="189" y="216"/>
                  </a:lnTo>
                  <a:lnTo>
                    <a:pt x="193" y="210"/>
                  </a:lnTo>
                  <a:lnTo>
                    <a:pt x="198" y="204"/>
                  </a:lnTo>
                  <a:lnTo>
                    <a:pt x="203" y="198"/>
                  </a:lnTo>
                  <a:lnTo>
                    <a:pt x="208" y="194"/>
                  </a:lnTo>
                  <a:lnTo>
                    <a:pt x="212" y="189"/>
                  </a:lnTo>
                  <a:lnTo>
                    <a:pt x="217" y="183"/>
                  </a:lnTo>
                  <a:lnTo>
                    <a:pt x="222" y="177"/>
                  </a:lnTo>
                  <a:lnTo>
                    <a:pt x="227" y="172"/>
                  </a:lnTo>
                  <a:lnTo>
                    <a:pt x="231" y="168"/>
                  </a:lnTo>
                  <a:lnTo>
                    <a:pt x="236" y="162"/>
                  </a:lnTo>
                  <a:lnTo>
                    <a:pt x="241" y="157"/>
                  </a:lnTo>
                  <a:lnTo>
                    <a:pt x="246" y="152"/>
                  </a:lnTo>
                  <a:lnTo>
                    <a:pt x="251" y="147"/>
                  </a:lnTo>
                  <a:lnTo>
                    <a:pt x="256" y="143"/>
                  </a:lnTo>
                  <a:lnTo>
                    <a:pt x="261" y="138"/>
                  </a:lnTo>
                  <a:lnTo>
                    <a:pt x="266" y="133"/>
                  </a:lnTo>
                  <a:lnTo>
                    <a:pt x="270" y="128"/>
                  </a:lnTo>
                  <a:lnTo>
                    <a:pt x="276" y="124"/>
                  </a:lnTo>
                  <a:lnTo>
                    <a:pt x="281" y="119"/>
                  </a:lnTo>
                  <a:lnTo>
                    <a:pt x="287" y="114"/>
                  </a:lnTo>
                  <a:lnTo>
                    <a:pt x="293" y="109"/>
                  </a:lnTo>
                  <a:lnTo>
                    <a:pt x="298" y="105"/>
                  </a:lnTo>
                  <a:lnTo>
                    <a:pt x="304" y="100"/>
                  </a:lnTo>
                  <a:lnTo>
                    <a:pt x="310" y="96"/>
                  </a:lnTo>
                  <a:lnTo>
                    <a:pt x="315" y="92"/>
                  </a:lnTo>
                  <a:lnTo>
                    <a:pt x="320" y="87"/>
                  </a:lnTo>
                  <a:lnTo>
                    <a:pt x="327" y="82"/>
                  </a:lnTo>
                  <a:lnTo>
                    <a:pt x="333" y="79"/>
                  </a:lnTo>
                  <a:lnTo>
                    <a:pt x="339" y="74"/>
                  </a:lnTo>
                  <a:lnTo>
                    <a:pt x="345" y="69"/>
                  </a:lnTo>
                  <a:lnTo>
                    <a:pt x="352" y="64"/>
                  </a:lnTo>
                  <a:lnTo>
                    <a:pt x="358" y="61"/>
                  </a:lnTo>
                  <a:lnTo>
                    <a:pt x="365" y="56"/>
                  </a:lnTo>
                  <a:lnTo>
                    <a:pt x="371" y="51"/>
                  </a:lnTo>
                  <a:lnTo>
                    <a:pt x="378" y="47"/>
                  </a:lnTo>
                  <a:lnTo>
                    <a:pt x="384" y="43"/>
                  </a:lnTo>
                  <a:lnTo>
                    <a:pt x="391" y="38"/>
                  </a:lnTo>
                  <a:lnTo>
                    <a:pt x="398" y="34"/>
                  </a:lnTo>
                  <a:lnTo>
                    <a:pt x="406" y="29"/>
                  </a:lnTo>
                  <a:lnTo>
                    <a:pt x="413" y="24"/>
                  </a:lnTo>
                  <a:lnTo>
                    <a:pt x="421" y="20"/>
                  </a:lnTo>
                  <a:lnTo>
                    <a:pt x="427" y="16"/>
                  </a:lnTo>
                  <a:lnTo>
                    <a:pt x="435" y="11"/>
                  </a:lnTo>
                  <a:lnTo>
                    <a:pt x="444" y="6"/>
                  </a:lnTo>
                  <a:lnTo>
                    <a:pt x="451" y="3"/>
                  </a:lnTo>
                  <a:lnTo>
                    <a:pt x="455" y="0"/>
                  </a:lnTo>
                  <a:lnTo>
                    <a:pt x="459" y="0"/>
                  </a:lnTo>
                  <a:lnTo>
                    <a:pt x="461" y="3"/>
                  </a:lnTo>
                  <a:lnTo>
                    <a:pt x="465" y="6"/>
                  </a:lnTo>
                  <a:lnTo>
                    <a:pt x="466" y="9"/>
                  </a:lnTo>
                  <a:lnTo>
                    <a:pt x="466" y="13"/>
                  </a:lnTo>
                  <a:lnTo>
                    <a:pt x="465" y="17"/>
                  </a:lnTo>
                  <a:lnTo>
                    <a:pt x="461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4" name="Freeform 173"/>
            <p:cNvSpPr>
              <a:spLocks/>
            </p:cNvSpPr>
            <p:nvPr/>
          </p:nvSpPr>
          <p:spPr bwMode="auto">
            <a:xfrm>
              <a:off x="1667" y="1505"/>
              <a:ext cx="141" cy="103"/>
            </a:xfrm>
            <a:custGeom>
              <a:avLst/>
              <a:gdLst>
                <a:gd name="T0" fmla="*/ 0 w 424"/>
                <a:gd name="T1" fmla="*/ 0 h 309"/>
                <a:gd name="T2" fmla="*/ 0 w 424"/>
                <a:gd name="T3" fmla="*/ 0 h 309"/>
                <a:gd name="T4" fmla="*/ 0 w 424"/>
                <a:gd name="T5" fmla="*/ 0 h 309"/>
                <a:gd name="T6" fmla="*/ 0 w 424"/>
                <a:gd name="T7" fmla="*/ 0 h 309"/>
                <a:gd name="T8" fmla="*/ 0 w 424"/>
                <a:gd name="T9" fmla="*/ 0 h 309"/>
                <a:gd name="T10" fmla="*/ 0 w 424"/>
                <a:gd name="T11" fmla="*/ 0 h 309"/>
                <a:gd name="T12" fmla="*/ 0 w 424"/>
                <a:gd name="T13" fmla="*/ 0 h 309"/>
                <a:gd name="T14" fmla="*/ 0 w 424"/>
                <a:gd name="T15" fmla="*/ 0 h 309"/>
                <a:gd name="T16" fmla="*/ 0 w 424"/>
                <a:gd name="T17" fmla="*/ 0 h 309"/>
                <a:gd name="T18" fmla="*/ 0 w 424"/>
                <a:gd name="T19" fmla="*/ 0 h 309"/>
                <a:gd name="T20" fmla="*/ 0 w 424"/>
                <a:gd name="T21" fmla="*/ 0 h 309"/>
                <a:gd name="T22" fmla="*/ 0 w 424"/>
                <a:gd name="T23" fmla="*/ 0 h 309"/>
                <a:gd name="T24" fmla="*/ 0 w 424"/>
                <a:gd name="T25" fmla="*/ 0 h 309"/>
                <a:gd name="T26" fmla="*/ 0 w 424"/>
                <a:gd name="T27" fmla="*/ 0 h 309"/>
                <a:gd name="T28" fmla="*/ 0 w 424"/>
                <a:gd name="T29" fmla="*/ 0 h 309"/>
                <a:gd name="T30" fmla="*/ 0 w 424"/>
                <a:gd name="T31" fmla="*/ 0 h 309"/>
                <a:gd name="T32" fmla="*/ 0 w 424"/>
                <a:gd name="T33" fmla="*/ 0 h 309"/>
                <a:gd name="T34" fmla="*/ 0 w 424"/>
                <a:gd name="T35" fmla="*/ 0 h 309"/>
                <a:gd name="T36" fmla="*/ 0 w 424"/>
                <a:gd name="T37" fmla="*/ 0 h 309"/>
                <a:gd name="T38" fmla="*/ 0 w 424"/>
                <a:gd name="T39" fmla="*/ 0 h 309"/>
                <a:gd name="T40" fmla="*/ 0 w 424"/>
                <a:gd name="T41" fmla="*/ 0 h 309"/>
                <a:gd name="T42" fmla="*/ 0 w 424"/>
                <a:gd name="T43" fmla="*/ 0 h 309"/>
                <a:gd name="T44" fmla="*/ 0 w 424"/>
                <a:gd name="T45" fmla="*/ 0 h 309"/>
                <a:gd name="T46" fmla="*/ 0 w 424"/>
                <a:gd name="T47" fmla="*/ 0 h 309"/>
                <a:gd name="T48" fmla="*/ 0 w 424"/>
                <a:gd name="T49" fmla="*/ 0 h 309"/>
                <a:gd name="T50" fmla="*/ 0 w 424"/>
                <a:gd name="T51" fmla="*/ 0 h 309"/>
                <a:gd name="T52" fmla="*/ 0 w 424"/>
                <a:gd name="T53" fmla="*/ 0 h 309"/>
                <a:gd name="T54" fmla="*/ 0 w 424"/>
                <a:gd name="T55" fmla="*/ 0 h 309"/>
                <a:gd name="T56" fmla="*/ 0 w 424"/>
                <a:gd name="T57" fmla="*/ 0 h 309"/>
                <a:gd name="T58" fmla="*/ 0 w 424"/>
                <a:gd name="T59" fmla="*/ 0 h 309"/>
                <a:gd name="T60" fmla="*/ 0 w 424"/>
                <a:gd name="T61" fmla="*/ 0 h 309"/>
                <a:gd name="T62" fmla="*/ 0 w 424"/>
                <a:gd name="T63" fmla="*/ 0 h 309"/>
                <a:gd name="T64" fmla="*/ 0 w 424"/>
                <a:gd name="T65" fmla="*/ 0 h 309"/>
                <a:gd name="T66" fmla="*/ 0 w 424"/>
                <a:gd name="T67" fmla="*/ 0 h 309"/>
                <a:gd name="T68" fmla="*/ 0 w 424"/>
                <a:gd name="T69" fmla="*/ 0 h 309"/>
                <a:gd name="T70" fmla="*/ 0 w 424"/>
                <a:gd name="T71" fmla="*/ 0 h 309"/>
                <a:gd name="T72" fmla="*/ 0 w 424"/>
                <a:gd name="T73" fmla="*/ 0 h 309"/>
                <a:gd name="T74" fmla="*/ 0 w 424"/>
                <a:gd name="T75" fmla="*/ 0 h 309"/>
                <a:gd name="T76" fmla="*/ 0 w 424"/>
                <a:gd name="T77" fmla="*/ 0 h 309"/>
                <a:gd name="T78" fmla="*/ 0 w 424"/>
                <a:gd name="T79" fmla="*/ 0 h 309"/>
                <a:gd name="T80" fmla="*/ 0 w 424"/>
                <a:gd name="T81" fmla="*/ 0 h 309"/>
                <a:gd name="T82" fmla="*/ 0 w 424"/>
                <a:gd name="T83" fmla="*/ 0 h 309"/>
                <a:gd name="T84" fmla="*/ 0 w 424"/>
                <a:gd name="T85" fmla="*/ 0 h 309"/>
                <a:gd name="T86" fmla="*/ 0 w 424"/>
                <a:gd name="T87" fmla="*/ 0 h 309"/>
                <a:gd name="T88" fmla="*/ 0 w 424"/>
                <a:gd name="T89" fmla="*/ 0 h 309"/>
                <a:gd name="T90" fmla="*/ 0 w 424"/>
                <a:gd name="T91" fmla="*/ 0 h 309"/>
                <a:gd name="T92" fmla="*/ 0 w 424"/>
                <a:gd name="T93" fmla="*/ 0 h 309"/>
                <a:gd name="T94" fmla="*/ 0 w 424"/>
                <a:gd name="T95" fmla="*/ 0 h 309"/>
                <a:gd name="T96" fmla="*/ 0 w 424"/>
                <a:gd name="T97" fmla="*/ 0 h 309"/>
                <a:gd name="T98" fmla="*/ 0 w 424"/>
                <a:gd name="T99" fmla="*/ 0 h 309"/>
                <a:gd name="T100" fmla="*/ 0 w 424"/>
                <a:gd name="T101" fmla="*/ 0 h 309"/>
                <a:gd name="T102" fmla="*/ 0 w 424"/>
                <a:gd name="T103" fmla="*/ 0 h 309"/>
                <a:gd name="T104" fmla="*/ 0 w 424"/>
                <a:gd name="T105" fmla="*/ 0 h 309"/>
                <a:gd name="T106" fmla="*/ 0 w 424"/>
                <a:gd name="T107" fmla="*/ 0 h 309"/>
                <a:gd name="T108" fmla="*/ 0 w 424"/>
                <a:gd name="T109" fmla="*/ 0 h 309"/>
                <a:gd name="T110" fmla="*/ 0 w 424"/>
                <a:gd name="T111" fmla="*/ 0 h 3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4"/>
                <a:gd name="T169" fmla="*/ 0 h 309"/>
                <a:gd name="T170" fmla="*/ 424 w 424"/>
                <a:gd name="T171" fmla="*/ 309 h 30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4" h="309">
                  <a:moveTo>
                    <a:pt x="0" y="309"/>
                  </a:moveTo>
                  <a:lnTo>
                    <a:pt x="1" y="309"/>
                  </a:lnTo>
                  <a:lnTo>
                    <a:pt x="4" y="309"/>
                  </a:lnTo>
                  <a:lnTo>
                    <a:pt x="8" y="309"/>
                  </a:lnTo>
                  <a:lnTo>
                    <a:pt x="9" y="308"/>
                  </a:lnTo>
                  <a:lnTo>
                    <a:pt x="13" y="308"/>
                  </a:lnTo>
                  <a:lnTo>
                    <a:pt x="15" y="308"/>
                  </a:lnTo>
                  <a:lnTo>
                    <a:pt x="19" y="308"/>
                  </a:lnTo>
                  <a:lnTo>
                    <a:pt x="22" y="308"/>
                  </a:lnTo>
                  <a:lnTo>
                    <a:pt x="26" y="308"/>
                  </a:lnTo>
                  <a:lnTo>
                    <a:pt x="29" y="308"/>
                  </a:lnTo>
                  <a:lnTo>
                    <a:pt x="34" y="308"/>
                  </a:lnTo>
                  <a:lnTo>
                    <a:pt x="39" y="308"/>
                  </a:lnTo>
                  <a:lnTo>
                    <a:pt x="43" y="306"/>
                  </a:lnTo>
                  <a:lnTo>
                    <a:pt x="48" y="306"/>
                  </a:lnTo>
                  <a:lnTo>
                    <a:pt x="53" y="306"/>
                  </a:lnTo>
                  <a:lnTo>
                    <a:pt x="59" y="306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71" y="305"/>
                  </a:lnTo>
                  <a:lnTo>
                    <a:pt x="74" y="304"/>
                  </a:lnTo>
                  <a:lnTo>
                    <a:pt x="77" y="304"/>
                  </a:lnTo>
                  <a:lnTo>
                    <a:pt x="80" y="304"/>
                  </a:lnTo>
                  <a:lnTo>
                    <a:pt x="84" y="303"/>
                  </a:lnTo>
                  <a:lnTo>
                    <a:pt x="86" y="303"/>
                  </a:lnTo>
                  <a:lnTo>
                    <a:pt x="91" y="303"/>
                  </a:lnTo>
                  <a:lnTo>
                    <a:pt x="93" y="302"/>
                  </a:lnTo>
                  <a:lnTo>
                    <a:pt x="97" y="302"/>
                  </a:lnTo>
                  <a:lnTo>
                    <a:pt x="100" y="302"/>
                  </a:lnTo>
                  <a:lnTo>
                    <a:pt x="105" y="302"/>
                  </a:lnTo>
                  <a:lnTo>
                    <a:pt x="107" y="301"/>
                  </a:lnTo>
                  <a:lnTo>
                    <a:pt x="112" y="299"/>
                  </a:lnTo>
                  <a:lnTo>
                    <a:pt x="116" y="299"/>
                  </a:lnTo>
                  <a:lnTo>
                    <a:pt x="120" y="298"/>
                  </a:lnTo>
                  <a:lnTo>
                    <a:pt x="124" y="297"/>
                  </a:lnTo>
                  <a:lnTo>
                    <a:pt x="128" y="297"/>
                  </a:lnTo>
                  <a:lnTo>
                    <a:pt x="132" y="296"/>
                  </a:lnTo>
                  <a:lnTo>
                    <a:pt x="137" y="296"/>
                  </a:lnTo>
                  <a:lnTo>
                    <a:pt x="141" y="296"/>
                  </a:lnTo>
                  <a:lnTo>
                    <a:pt x="144" y="295"/>
                  </a:lnTo>
                  <a:lnTo>
                    <a:pt x="148" y="293"/>
                  </a:lnTo>
                  <a:lnTo>
                    <a:pt x="152" y="292"/>
                  </a:lnTo>
                  <a:lnTo>
                    <a:pt x="155" y="291"/>
                  </a:lnTo>
                  <a:lnTo>
                    <a:pt x="158" y="291"/>
                  </a:lnTo>
                  <a:lnTo>
                    <a:pt x="163" y="290"/>
                  </a:lnTo>
                  <a:lnTo>
                    <a:pt x="167" y="290"/>
                  </a:lnTo>
                  <a:lnTo>
                    <a:pt x="169" y="289"/>
                  </a:lnTo>
                  <a:lnTo>
                    <a:pt x="173" y="287"/>
                  </a:lnTo>
                  <a:lnTo>
                    <a:pt x="176" y="287"/>
                  </a:lnTo>
                  <a:lnTo>
                    <a:pt x="179" y="286"/>
                  </a:lnTo>
                  <a:lnTo>
                    <a:pt x="182" y="285"/>
                  </a:lnTo>
                  <a:lnTo>
                    <a:pt x="185" y="285"/>
                  </a:lnTo>
                  <a:lnTo>
                    <a:pt x="188" y="284"/>
                  </a:lnTo>
                  <a:lnTo>
                    <a:pt x="192" y="283"/>
                  </a:lnTo>
                  <a:lnTo>
                    <a:pt x="196" y="282"/>
                  </a:lnTo>
                  <a:lnTo>
                    <a:pt x="201" y="280"/>
                  </a:lnTo>
                  <a:lnTo>
                    <a:pt x="206" y="278"/>
                  </a:lnTo>
                  <a:lnTo>
                    <a:pt x="212" y="277"/>
                  </a:lnTo>
                  <a:lnTo>
                    <a:pt x="215" y="276"/>
                  </a:lnTo>
                  <a:lnTo>
                    <a:pt x="220" y="274"/>
                  </a:lnTo>
                  <a:lnTo>
                    <a:pt x="225" y="273"/>
                  </a:lnTo>
                  <a:lnTo>
                    <a:pt x="230" y="273"/>
                  </a:lnTo>
                  <a:lnTo>
                    <a:pt x="233" y="272"/>
                  </a:lnTo>
                  <a:lnTo>
                    <a:pt x="237" y="272"/>
                  </a:lnTo>
                  <a:lnTo>
                    <a:pt x="240" y="272"/>
                  </a:lnTo>
                  <a:lnTo>
                    <a:pt x="245" y="272"/>
                  </a:lnTo>
                  <a:lnTo>
                    <a:pt x="249" y="272"/>
                  </a:lnTo>
                  <a:lnTo>
                    <a:pt x="253" y="272"/>
                  </a:lnTo>
                  <a:lnTo>
                    <a:pt x="257" y="272"/>
                  </a:lnTo>
                  <a:lnTo>
                    <a:pt x="262" y="273"/>
                  </a:lnTo>
                  <a:lnTo>
                    <a:pt x="265" y="273"/>
                  </a:lnTo>
                  <a:lnTo>
                    <a:pt x="270" y="274"/>
                  </a:lnTo>
                  <a:lnTo>
                    <a:pt x="275" y="277"/>
                  </a:lnTo>
                  <a:lnTo>
                    <a:pt x="279" y="278"/>
                  </a:lnTo>
                  <a:lnTo>
                    <a:pt x="284" y="280"/>
                  </a:lnTo>
                  <a:lnTo>
                    <a:pt x="289" y="283"/>
                  </a:lnTo>
                  <a:lnTo>
                    <a:pt x="291" y="284"/>
                  </a:lnTo>
                  <a:lnTo>
                    <a:pt x="294" y="285"/>
                  </a:lnTo>
                  <a:lnTo>
                    <a:pt x="297" y="287"/>
                  </a:lnTo>
                  <a:lnTo>
                    <a:pt x="300" y="289"/>
                  </a:lnTo>
                  <a:lnTo>
                    <a:pt x="301" y="289"/>
                  </a:lnTo>
                  <a:lnTo>
                    <a:pt x="303" y="287"/>
                  </a:lnTo>
                  <a:lnTo>
                    <a:pt x="304" y="286"/>
                  </a:lnTo>
                  <a:lnTo>
                    <a:pt x="307" y="285"/>
                  </a:lnTo>
                  <a:lnTo>
                    <a:pt x="309" y="284"/>
                  </a:lnTo>
                  <a:lnTo>
                    <a:pt x="313" y="283"/>
                  </a:lnTo>
                  <a:lnTo>
                    <a:pt x="315" y="280"/>
                  </a:lnTo>
                  <a:lnTo>
                    <a:pt x="318" y="279"/>
                  </a:lnTo>
                  <a:lnTo>
                    <a:pt x="322" y="277"/>
                  </a:lnTo>
                  <a:lnTo>
                    <a:pt x="327" y="274"/>
                  </a:lnTo>
                  <a:lnTo>
                    <a:pt x="329" y="272"/>
                  </a:lnTo>
                  <a:lnTo>
                    <a:pt x="334" y="270"/>
                  </a:lnTo>
                  <a:lnTo>
                    <a:pt x="339" y="267"/>
                  </a:lnTo>
                  <a:lnTo>
                    <a:pt x="343" y="264"/>
                  </a:lnTo>
                  <a:lnTo>
                    <a:pt x="347" y="260"/>
                  </a:lnTo>
                  <a:lnTo>
                    <a:pt x="352" y="258"/>
                  </a:lnTo>
                  <a:lnTo>
                    <a:pt x="356" y="253"/>
                  </a:lnTo>
                  <a:lnTo>
                    <a:pt x="361" y="251"/>
                  </a:lnTo>
                  <a:lnTo>
                    <a:pt x="366" y="246"/>
                  </a:lnTo>
                  <a:lnTo>
                    <a:pt x="372" y="242"/>
                  </a:lnTo>
                  <a:lnTo>
                    <a:pt x="377" y="238"/>
                  </a:lnTo>
                  <a:lnTo>
                    <a:pt x="380" y="234"/>
                  </a:lnTo>
                  <a:lnTo>
                    <a:pt x="385" y="229"/>
                  </a:lnTo>
                  <a:lnTo>
                    <a:pt x="390" y="226"/>
                  </a:lnTo>
                  <a:lnTo>
                    <a:pt x="394" y="221"/>
                  </a:lnTo>
                  <a:lnTo>
                    <a:pt x="399" y="216"/>
                  </a:lnTo>
                  <a:lnTo>
                    <a:pt x="403" y="210"/>
                  </a:lnTo>
                  <a:lnTo>
                    <a:pt x="406" y="206"/>
                  </a:lnTo>
                  <a:lnTo>
                    <a:pt x="410" y="201"/>
                  </a:lnTo>
                  <a:lnTo>
                    <a:pt x="415" y="195"/>
                  </a:lnTo>
                  <a:lnTo>
                    <a:pt x="415" y="193"/>
                  </a:lnTo>
                  <a:lnTo>
                    <a:pt x="417" y="189"/>
                  </a:lnTo>
                  <a:lnTo>
                    <a:pt x="418" y="187"/>
                  </a:lnTo>
                  <a:lnTo>
                    <a:pt x="419" y="184"/>
                  </a:lnTo>
                  <a:lnTo>
                    <a:pt x="420" y="180"/>
                  </a:lnTo>
                  <a:lnTo>
                    <a:pt x="423" y="175"/>
                  </a:lnTo>
                  <a:lnTo>
                    <a:pt x="424" y="170"/>
                  </a:lnTo>
                  <a:lnTo>
                    <a:pt x="424" y="166"/>
                  </a:lnTo>
                  <a:lnTo>
                    <a:pt x="424" y="164"/>
                  </a:lnTo>
                  <a:lnTo>
                    <a:pt x="424" y="161"/>
                  </a:lnTo>
                  <a:lnTo>
                    <a:pt x="424" y="158"/>
                  </a:lnTo>
                  <a:lnTo>
                    <a:pt x="423" y="155"/>
                  </a:lnTo>
                  <a:lnTo>
                    <a:pt x="422" y="153"/>
                  </a:lnTo>
                  <a:lnTo>
                    <a:pt x="420" y="151"/>
                  </a:lnTo>
                  <a:lnTo>
                    <a:pt x="417" y="149"/>
                  </a:lnTo>
                  <a:lnTo>
                    <a:pt x="413" y="148"/>
                  </a:lnTo>
                  <a:lnTo>
                    <a:pt x="410" y="146"/>
                  </a:lnTo>
                  <a:lnTo>
                    <a:pt x="407" y="146"/>
                  </a:lnTo>
                  <a:lnTo>
                    <a:pt x="405" y="146"/>
                  </a:lnTo>
                  <a:lnTo>
                    <a:pt x="401" y="148"/>
                  </a:lnTo>
                  <a:lnTo>
                    <a:pt x="399" y="148"/>
                  </a:lnTo>
                  <a:lnTo>
                    <a:pt x="396" y="149"/>
                  </a:lnTo>
                  <a:lnTo>
                    <a:pt x="393" y="150"/>
                  </a:lnTo>
                  <a:lnTo>
                    <a:pt x="391" y="152"/>
                  </a:lnTo>
                  <a:lnTo>
                    <a:pt x="387" y="153"/>
                  </a:lnTo>
                  <a:lnTo>
                    <a:pt x="384" y="155"/>
                  </a:lnTo>
                  <a:lnTo>
                    <a:pt x="381" y="157"/>
                  </a:lnTo>
                  <a:lnTo>
                    <a:pt x="379" y="159"/>
                  </a:lnTo>
                  <a:lnTo>
                    <a:pt x="375" y="162"/>
                  </a:lnTo>
                  <a:lnTo>
                    <a:pt x="373" y="164"/>
                  </a:lnTo>
                  <a:lnTo>
                    <a:pt x="371" y="168"/>
                  </a:lnTo>
                  <a:lnTo>
                    <a:pt x="369" y="170"/>
                  </a:lnTo>
                  <a:lnTo>
                    <a:pt x="366" y="175"/>
                  </a:lnTo>
                  <a:lnTo>
                    <a:pt x="364" y="176"/>
                  </a:lnTo>
                  <a:lnTo>
                    <a:pt x="364" y="175"/>
                  </a:lnTo>
                  <a:lnTo>
                    <a:pt x="365" y="172"/>
                  </a:lnTo>
                  <a:lnTo>
                    <a:pt x="366" y="169"/>
                  </a:lnTo>
                  <a:lnTo>
                    <a:pt x="366" y="166"/>
                  </a:lnTo>
                  <a:lnTo>
                    <a:pt x="368" y="163"/>
                  </a:lnTo>
                  <a:lnTo>
                    <a:pt x="369" y="159"/>
                  </a:lnTo>
                  <a:lnTo>
                    <a:pt x="372" y="155"/>
                  </a:lnTo>
                  <a:lnTo>
                    <a:pt x="373" y="150"/>
                  </a:lnTo>
                  <a:lnTo>
                    <a:pt x="375" y="144"/>
                  </a:lnTo>
                  <a:lnTo>
                    <a:pt x="378" y="139"/>
                  </a:lnTo>
                  <a:lnTo>
                    <a:pt x="378" y="136"/>
                  </a:lnTo>
                  <a:lnTo>
                    <a:pt x="379" y="133"/>
                  </a:lnTo>
                  <a:lnTo>
                    <a:pt x="380" y="130"/>
                  </a:lnTo>
                  <a:lnTo>
                    <a:pt x="380" y="126"/>
                  </a:lnTo>
                  <a:lnTo>
                    <a:pt x="381" y="124"/>
                  </a:lnTo>
                  <a:lnTo>
                    <a:pt x="383" y="120"/>
                  </a:lnTo>
                  <a:lnTo>
                    <a:pt x="384" y="117"/>
                  </a:lnTo>
                  <a:lnTo>
                    <a:pt x="385" y="114"/>
                  </a:lnTo>
                  <a:lnTo>
                    <a:pt x="385" y="111"/>
                  </a:lnTo>
                  <a:lnTo>
                    <a:pt x="386" y="107"/>
                  </a:lnTo>
                  <a:lnTo>
                    <a:pt x="386" y="104"/>
                  </a:lnTo>
                  <a:lnTo>
                    <a:pt x="387" y="100"/>
                  </a:lnTo>
                  <a:lnTo>
                    <a:pt x="388" y="97"/>
                  </a:lnTo>
                  <a:lnTo>
                    <a:pt x="390" y="93"/>
                  </a:lnTo>
                  <a:lnTo>
                    <a:pt x="391" y="89"/>
                  </a:lnTo>
                  <a:lnTo>
                    <a:pt x="391" y="86"/>
                  </a:lnTo>
                  <a:lnTo>
                    <a:pt x="391" y="82"/>
                  </a:lnTo>
                  <a:lnTo>
                    <a:pt x="392" y="79"/>
                  </a:lnTo>
                  <a:lnTo>
                    <a:pt x="392" y="75"/>
                  </a:lnTo>
                  <a:lnTo>
                    <a:pt x="393" y="72"/>
                  </a:lnTo>
                  <a:lnTo>
                    <a:pt x="393" y="67"/>
                  </a:lnTo>
                  <a:lnTo>
                    <a:pt x="393" y="63"/>
                  </a:lnTo>
                  <a:lnTo>
                    <a:pt x="394" y="60"/>
                  </a:lnTo>
                  <a:lnTo>
                    <a:pt x="394" y="56"/>
                  </a:lnTo>
                  <a:lnTo>
                    <a:pt x="394" y="53"/>
                  </a:lnTo>
                  <a:lnTo>
                    <a:pt x="394" y="49"/>
                  </a:lnTo>
                  <a:lnTo>
                    <a:pt x="394" y="45"/>
                  </a:lnTo>
                  <a:lnTo>
                    <a:pt x="394" y="42"/>
                  </a:lnTo>
                  <a:lnTo>
                    <a:pt x="393" y="38"/>
                  </a:lnTo>
                  <a:lnTo>
                    <a:pt x="393" y="35"/>
                  </a:lnTo>
                  <a:lnTo>
                    <a:pt x="393" y="32"/>
                  </a:lnTo>
                  <a:lnTo>
                    <a:pt x="393" y="29"/>
                  </a:lnTo>
                  <a:lnTo>
                    <a:pt x="392" y="25"/>
                  </a:lnTo>
                  <a:lnTo>
                    <a:pt x="391" y="22"/>
                  </a:lnTo>
                  <a:lnTo>
                    <a:pt x="391" y="18"/>
                  </a:lnTo>
                  <a:lnTo>
                    <a:pt x="390" y="16"/>
                  </a:lnTo>
                  <a:lnTo>
                    <a:pt x="387" y="11"/>
                  </a:lnTo>
                  <a:lnTo>
                    <a:pt x="386" y="8"/>
                  </a:lnTo>
                  <a:lnTo>
                    <a:pt x="384" y="4"/>
                  </a:lnTo>
                  <a:lnTo>
                    <a:pt x="381" y="3"/>
                  </a:lnTo>
                  <a:lnTo>
                    <a:pt x="379" y="2"/>
                  </a:lnTo>
                  <a:lnTo>
                    <a:pt x="377" y="2"/>
                  </a:lnTo>
                  <a:lnTo>
                    <a:pt x="373" y="0"/>
                  </a:lnTo>
                  <a:lnTo>
                    <a:pt x="371" y="2"/>
                  </a:lnTo>
                  <a:lnTo>
                    <a:pt x="367" y="3"/>
                  </a:lnTo>
                  <a:lnTo>
                    <a:pt x="364" y="5"/>
                  </a:lnTo>
                  <a:lnTo>
                    <a:pt x="360" y="8"/>
                  </a:lnTo>
                  <a:lnTo>
                    <a:pt x="356" y="11"/>
                  </a:lnTo>
                  <a:lnTo>
                    <a:pt x="352" y="15"/>
                  </a:lnTo>
                  <a:lnTo>
                    <a:pt x="348" y="19"/>
                  </a:lnTo>
                  <a:lnTo>
                    <a:pt x="343" y="23"/>
                  </a:lnTo>
                  <a:lnTo>
                    <a:pt x="340" y="28"/>
                  </a:lnTo>
                  <a:lnTo>
                    <a:pt x="335" y="32"/>
                  </a:lnTo>
                  <a:lnTo>
                    <a:pt x="330" y="38"/>
                  </a:lnTo>
                  <a:lnTo>
                    <a:pt x="328" y="42"/>
                  </a:lnTo>
                  <a:lnTo>
                    <a:pt x="326" y="44"/>
                  </a:lnTo>
                  <a:lnTo>
                    <a:pt x="322" y="48"/>
                  </a:lnTo>
                  <a:lnTo>
                    <a:pt x="321" y="50"/>
                  </a:lnTo>
                  <a:lnTo>
                    <a:pt x="318" y="54"/>
                  </a:lnTo>
                  <a:lnTo>
                    <a:pt x="316" y="56"/>
                  </a:lnTo>
                  <a:lnTo>
                    <a:pt x="314" y="60"/>
                  </a:lnTo>
                  <a:lnTo>
                    <a:pt x="311" y="63"/>
                  </a:lnTo>
                  <a:lnTo>
                    <a:pt x="308" y="67"/>
                  </a:lnTo>
                  <a:lnTo>
                    <a:pt x="305" y="70"/>
                  </a:lnTo>
                  <a:lnTo>
                    <a:pt x="303" y="73"/>
                  </a:lnTo>
                  <a:lnTo>
                    <a:pt x="300" y="76"/>
                  </a:lnTo>
                  <a:lnTo>
                    <a:pt x="297" y="80"/>
                  </a:lnTo>
                  <a:lnTo>
                    <a:pt x="295" y="83"/>
                  </a:lnTo>
                  <a:lnTo>
                    <a:pt x="292" y="86"/>
                  </a:lnTo>
                  <a:lnTo>
                    <a:pt x="289" y="91"/>
                  </a:lnTo>
                  <a:lnTo>
                    <a:pt x="286" y="93"/>
                  </a:lnTo>
                  <a:lnTo>
                    <a:pt x="284" y="97"/>
                  </a:lnTo>
                  <a:lnTo>
                    <a:pt x="281" y="100"/>
                  </a:lnTo>
                  <a:lnTo>
                    <a:pt x="278" y="104"/>
                  </a:lnTo>
                  <a:lnTo>
                    <a:pt x="275" y="106"/>
                  </a:lnTo>
                  <a:lnTo>
                    <a:pt x="272" y="110"/>
                  </a:lnTo>
                  <a:lnTo>
                    <a:pt x="270" y="113"/>
                  </a:lnTo>
                  <a:lnTo>
                    <a:pt x="268" y="117"/>
                  </a:lnTo>
                  <a:lnTo>
                    <a:pt x="264" y="119"/>
                  </a:lnTo>
                  <a:lnTo>
                    <a:pt x="260" y="123"/>
                  </a:lnTo>
                  <a:lnTo>
                    <a:pt x="258" y="125"/>
                  </a:lnTo>
                  <a:lnTo>
                    <a:pt x="254" y="129"/>
                  </a:lnTo>
                  <a:lnTo>
                    <a:pt x="251" y="131"/>
                  </a:lnTo>
                  <a:lnTo>
                    <a:pt x="249" y="134"/>
                  </a:lnTo>
                  <a:lnTo>
                    <a:pt x="245" y="138"/>
                  </a:lnTo>
                  <a:lnTo>
                    <a:pt x="243" y="140"/>
                  </a:lnTo>
                  <a:lnTo>
                    <a:pt x="239" y="144"/>
                  </a:lnTo>
                  <a:lnTo>
                    <a:pt x="235" y="146"/>
                  </a:lnTo>
                  <a:lnTo>
                    <a:pt x="232" y="150"/>
                  </a:lnTo>
                  <a:lnTo>
                    <a:pt x="230" y="152"/>
                  </a:lnTo>
                  <a:lnTo>
                    <a:pt x="226" y="155"/>
                  </a:lnTo>
                  <a:lnTo>
                    <a:pt x="222" y="158"/>
                  </a:lnTo>
                  <a:lnTo>
                    <a:pt x="220" y="162"/>
                  </a:lnTo>
                  <a:lnTo>
                    <a:pt x="217" y="164"/>
                  </a:lnTo>
                  <a:lnTo>
                    <a:pt x="213" y="168"/>
                  </a:lnTo>
                  <a:lnTo>
                    <a:pt x="209" y="170"/>
                  </a:lnTo>
                  <a:lnTo>
                    <a:pt x="206" y="172"/>
                  </a:lnTo>
                  <a:lnTo>
                    <a:pt x="202" y="175"/>
                  </a:lnTo>
                  <a:lnTo>
                    <a:pt x="200" y="178"/>
                  </a:lnTo>
                  <a:lnTo>
                    <a:pt x="196" y="181"/>
                  </a:lnTo>
                  <a:lnTo>
                    <a:pt x="193" y="183"/>
                  </a:lnTo>
                  <a:lnTo>
                    <a:pt x="190" y="187"/>
                  </a:lnTo>
                  <a:lnTo>
                    <a:pt x="187" y="189"/>
                  </a:lnTo>
                  <a:lnTo>
                    <a:pt x="183" y="191"/>
                  </a:lnTo>
                  <a:lnTo>
                    <a:pt x="181" y="194"/>
                  </a:lnTo>
                  <a:lnTo>
                    <a:pt x="177" y="197"/>
                  </a:lnTo>
                  <a:lnTo>
                    <a:pt x="174" y="199"/>
                  </a:lnTo>
                  <a:lnTo>
                    <a:pt x="171" y="202"/>
                  </a:lnTo>
                  <a:lnTo>
                    <a:pt x="168" y="204"/>
                  </a:lnTo>
                  <a:lnTo>
                    <a:pt x="166" y="207"/>
                  </a:lnTo>
                  <a:lnTo>
                    <a:pt x="163" y="208"/>
                  </a:lnTo>
                  <a:lnTo>
                    <a:pt x="160" y="212"/>
                  </a:lnTo>
                  <a:lnTo>
                    <a:pt x="157" y="213"/>
                  </a:lnTo>
                  <a:lnTo>
                    <a:pt x="154" y="215"/>
                  </a:lnTo>
                  <a:lnTo>
                    <a:pt x="148" y="219"/>
                  </a:lnTo>
                  <a:lnTo>
                    <a:pt x="144" y="223"/>
                  </a:lnTo>
                  <a:lnTo>
                    <a:pt x="139" y="227"/>
                  </a:lnTo>
                  <a:lnTo>
                    <a:pt x="135" y="231"/>
                  </a:lnTo>
                  <a:lnTo>
                    <a:pt x="130" y="233"/>
                  </a:lnTo>
                  <a:lnTo>
                    <a:pt x="126" y="236"/>
                  </a:lnTo>
                  <a:lnTo>
                    <a:pt x="123" y="239"/>
                  </a:lnTo>
                  <a:lnTo>
                    <a:pt x="120" y="241"/>
                  </a:lnTo>
                  <a:lnTo>
                    <a:pt x="117" y="242"/>
                  </a:lnTo>
                  <a:lnTo>
                    <a:pt x="115" y="245"/>
                  </a:lnTo>
                  <a:lnTo>
                    <a:pt x="112" y="247"/>
                  </a:lnTo>
                  <a:lnTo>
                    <a:pt x="111" y="248"/>
                  </a:lnTo>
                  <a:lnTo>
                    <a:pt x="0" y="309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5" name="Freeform 174"/>
            <p:cNvSpPr>
              <a:spLocks/>
            </p:cNvSpPr>
            <p:nvPr/>
          </p:nvSpPr>
          <p:spPr bwMode="auto">
            <a:xfrm>
              <a:off x="1727" y="1382"/>
              <a:ext cx="88" cy="57"/>
            </a:xfrm>
            <a:custGeom>
              <a:avLst/>
              <a:gdLst>
                <a:gd name="T0" fmla="*/ 0 w 264"/>
                <a:gd name="T1" fmla="*/ 0 h 172"/>
                <a:gd name="T2" fmla="*/ 0 w 264"/>
                <a:gd name="T3" fmla="*/ 0 h 172"/>
                <a:gd name="T4" fmla="*/ 0 w 264"/>
                <a:gd name="T5" fmla="*/ 0 h 172"/>
                <a:gd name="T6" fmla="*/ 0 w 264"/>
                <a:gd name="T7" fmla="*/ 0 h 172"/>
                <a:gd name="T8" fmla="*/ 0 w 264"/>
                <a:gd name="T9" fmla="*/ 0 h 172"/>
                <a:gd name="T10" fmla="*/ 0 w 264"/>
                <a:gd name="T11" fmla="*/ 0 h 172"/>
                <a:gd name="T12" fmla="*/ 0 w 264"/>
                <a:gd name="T13" fmla="*/ 0 h 172"/>
                <a:gd name="T14" fmla="*/ 0 w 264"/>
                <a:gd name="T15" fmla="*/ 0 h 172"/>
                <a:gd name="T16" fmla="*/ 0 w 264"/>
                <a:gd name="T17" fmla="*/ 0 h 172"/>
                <a:gd name="T18" fmla="*/ 0 w 264"/>
                <a:gd name="T19" fmla="*/ 0 h 172"/>
                <a:gd name="T20" fmla="*/ 0 w 264"/>
                <a:gd name="T21" fmla="*/ 0 h 172"/>
                <a:gd name="T22" fmla="*/ 0 w 264"/>
                <a:gd name="T23" fmla="*/ 0 h 172"/>
                <a:gd name="T24" fmla="*/ 0 w 264"/>
                <a:gd name="T25" fmla="*/ 0 h 172"/>
                <a:gd name="T26" fmla="*/ 0 w 264"/>
                <a:gd name="T27" fmla="*/ 0 h 172"/>
                <a:gd name="T28" fmla="*/ 0 w 264"/>
                <a:gd name="T29" fmla="*/ 0 h 172"/>
                <a:gd name="T30" fmla="*/ 0 w 264"/>
                <a:gd name="T31" fmla="*/ 0 h 172"/>
                <a:gd name="T32" fmla="*/ 0 w 264"/>
                <a:gd name="T33" fmla="*/ 0 h 172"/>
                <a:gd name="T34" fmla="*/ 0 w 264"/>
                <a:gd name="T35" fmla="*/ 0 h 172"/>
                <a:gd name="T36" fmla="*/ 0 w 264"/>
                <a:gd name="T37" fmla="*/ 0 h 172"/>
                <a:gd name="T38" fmla="*/ 0 w 264"/>
                <a:gd name="T39" fmla="*/ 0 h 172"/>
                <a:gd name="T40" fmla="*/ 0 w 264"/>
                <a:gd name="T41" fmla="*/ 0 h 172"/>
                <a:gd name="T42" fmla="*/ 0 w 264"/>
                <a:gd name="T43" fmla="*/ 0 h 172"/>
                <a:gd name="T44" fmla="*/ 0 w 264"/>
                <a:gd name="T45" fmla="*/ 0 h 172"/>
                <a:gd name="T46" fmla="*/ 0 w 264"/>
                <a:gd name="T47" fmla="*/ 0 h 172"/>
                <a:gd name="T48" fmla="*/ 0 w 264"/>
                <a:gd name="T49" fmla="*/ 0 h 172"/>
                <a:gd name="T50" fmla="*/ 0 w 264"/>
                <a:gd name="T51" fmla="*/ 0 h 172"/>
                <a:gd name="T52" fmla="*/ 0 w 264"/>
                <a:gd name="T53" fmla="*/ 0 h 172"/>
                <a:gd name="T54" fmla="*/ 0 w 264"/>
                <a:gd name="T55" fmla="*/ 0 h 172"/>
                <a:gd name="T56" fmla="*/ 0 w 264"/>
                <a:gd name="T57" fmla="*/ 0 h 172"/>
                <a:gd name="T58" fmla="*/ 0 w 264"/>
                <a:gd name="T59" fmla="*/ 0 h 172"/>
                <a:gd name="T60" fmla="*/ 0 w 264"/>
                <a:gd name="T61" fmla="*/ 0 h 172"/>
                <a:gd name="T62" fmla="*/ 0 w 264"/>
                <a:gd name="T63" fmla="*/ 0 h 172"/>
                <a:gd name="T64" fmla="*/ 0 w 264"/>
                <a:gd name="T65" fmla="*/ 0 h 172"/>
                <a:gd name="T66" fmla="*/ 0 w 264"/>
                <a:gd name="T67" fmla="*/ 0 h 172"/>
                <a:gd name="T68" fmla="*/ 0 w 264"/>
                <a:gd name="T69" fmla="*/ 0 h 172"/>
                <a:gd name="T70" fmla="*/ 0 w 264"/>
                <a:gd name="T71" fmla="*/ 0 h 172"/>
                <a:gd name="T72" fmla="*/ 0 w 264"/>
                <a:gd name="T73" fmla="*/ 0 h 172"/>
                <a:gd name="T74" fmla="*/ 0 w 264"/>
                <a:gd name="T75" fmla="*/ 0 h 172"/>
                <a:gd name="T76" fmla="*/ 0 w 264"/>
                <a:gd name="T77" fmla="*/ 0 h 172"/>
                <a:gd name="T78" fmla="*/ 0 w 264"/>
                <a:gd name="T79" fmla="*/ 0 h 172"/>
                <a:gd name="T80" fmla="*/ 0 w 264"/>
                <a:gd name="T81" fmla="*/ 0 h 172"/>
                <a:gd name="T82" fmla="*/ 0 w 264"/>
                <a:gd name="T83" fmla="*/ 0 h 172"/>
                <a:gd name="T84" fmla="*/ 0 w 264"/>
                <a:gd name="T85" fmla="*/ 0 h 172"/>
                <a:gd name="T86" fmla="*/ 0 w 264"/>
                <a:gd name="T87" fmla="*/ 0 h 172"/>
                <a:gd name="T88" fmla="*/ 0 w 264"/>
                <a:gd name="T89" fmla="*/ 0 h 172"/>
                <a:gd name="T90" fmla="*/ 0 w 264"/>
                <a:gd name="T91" fmla="*/ 0 h 172"/>
                <a:gd name="T92" fmla="*/ 0 w 264"/>
                <a:gd name="T93" fmla="*/ 0 h 172"/>
                <a:gd name="T94" fmla="*/ 0 w 264"/>
                <a:gd name="T95" fmla="*/ 0 h 172"/>
                <a:gd name="T96" fmla="*/ 0 w 264"/>
                <a:gd name="T97" fmla="*/ 0 h 172"/>
                <a:gd name="T98" fmla="*/ 0 w 264"/>
                <a:gd name="T99" fmla="*/ 0 h 172"/>
                <a:gd name="T100" fmla="*/ 0 w 264"/>
                <a:gd name="T101" fmla="*/ 0 h 172"/>
                <a:gd name="T102" fmla="*/ 0 w 264"/>
                <a:gd name="T103" fmla="*/ 0 h 172"/>
                <a:gd name="T104" fmla="*/ 0 w 264"/>
                <a:gd name="T105" fmla="*/ 0 h 172"/>
                <a:gd name="T106" fmla="*/ 0 w 264"/>
                <a:gd name="T107" fmla="*/ 0 h 172"/>
                <a:gd name="T108" fmla="*/ 0 w 264"/>
                <a:gd name="T109" fmla="*/ 0 h 172"/>
                <a:gd name="T110" fmla="*/ 0 w 264"/>
                <a:gd name="T111" fmla="*/ 0 h 1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4"/>
                <a:gd name="T169" fmla="*/ 0 h 172"/>
                <a:gd name="T170" fmla="*/ 264 w 264"/>
                <a:gd name="T171" fmla="*/ 172 h 1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4" h="172">
                  <a:moveTo>
                    <a:pt x="235" y="1"/>
                  </a:moveTo>
                  <a:lnTo>
                    <a:pt x="233" y="0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6" y="1"/>
                  </a:lnTo>
                  <a:lnTo>
                    <a:pt x="223" y="1"/>
                  </a:lnTo>
                  <a:lnTo>
                    <a:pt x="219" y="2"/>
                  </a:lnTo>
                  <a:lnTo>
                    <a:pt x="216" y="2"/>
                  </a:lnTo>
                  <a:lnTo>
                    <a:pt x="211" y="4"/>
                  </a:lnTo>
                  <a:lnTo>
                    <a:pt x="206" y="4"/>
                  </a:lnTo>
                  <a:lnTo>
                    <a:pt x="201" y="7"/>
                  </a:lnTo>
                  <a:lnTo>
                    <a:pt x="195" y="8"/>
                  </a:lnTo>
                  <a:lnTo>
                    <a:pt x="191" y="10"/>
                  </a:lnTo>
                  <a:lnTo>
                    <a:pt x="187" y="11"/>
                  </a:lnTo>
                  <a:lnTo>
                    <a:pt x="184" y="13"/>
                  </a:lnTo>
                  <a:lnTo>
                    <a:pt x="181" y="14"/>
                  </a:lnTo>
                  <a:lnTo>
                    <a:pt x="178" y="15"/>
                  </a:lnTo>
                  <a:lnTo>
                    <a:pt x="174" y="16"/>
                  </a:lnTo>
                  <a:lnTo>
                    <a:pt x="172" y="17"/>
                  </a:lnTo>
                  <a:lnTo>
                    <a:pt x="168" y="18"/>
                  </a:lnTo>
                  <a:lnTo>
                    <a:pt x="165" y="21"/>
                  </a:lnTo>
                  <a:lnTo>
                    <a:pt x="161" y="22"/>
                  </a:lnTo>
                  <a:lnTo>
                    <a:pt x="157" y="23"/>
                  </a:lnTo>
                  <a:lnTo>
                    <a:pt x="153" y="24"/>
                  </a:lnTo>
                  <a:lnTo>
                    <a:pt x="150" y="27"/>
                  </a:lnTo>
                  <a:lnTo>
                    <a:pt x="146" y="28"/>
                  </a:lnTo>
                  <a:lnTo>
                    <a:pt x="142" y="30"/>
                  </a:lnTo>
                  <a:lnTo>
                    <a:pt x="138" y="33"/>
                  </a:lnTo>
                  <a:lnTo>
                    <a:pt x="135" y="34"/>
                  </a:lnTo>
                  <a:lnTo>
                    <a:pt x="131" y="36"/>
                  </a:lnTo>
                  <a:lnTo>
                    <a:pt x="128" y="39"/>
                  </a:lnTo>
                  <a:lnTo>
                    <a:pt x="123" y="40"/>
                  </a:lnTo>
                  <a:lnTo>
                    <a:pt x="120" y="43"/>
                  </a:lnTo>
                  <a:lnTo>
                    <a:pt x="115" y="45"/>
                  </a:lnTo>
                  <a:lnTo>
                    <a:pt x="111" y="48"/>
                  </a:lnTo>
                  <a:lnTo>
                    <a:pt x="108" y="49"/>
                  </a:lnTo>
                  <a:lnTo>
                    <a:pt x="104" y="53"/>
                  </a:lnTo>
                  <a:lnTo>
                    <a:pt x="99" y="55"/>
                  </a:lnTo>
                  <a:lnTo>
                    <a:pt x="95" y="58"/>
                  </a:lnTo>
                  <a:lnTo>
                    <a:pt x="90" y="60"/>
                  </a:lnTo>
                  <a:lnTo>
                    <a:pt x="86" y="64"/>
                  </a:lnTo>
                  <a:lnTo>
                    <a:pt x="83" y="66"/>
                  </a:lnTo>
                  <a:lnTo>
                    <a:pt x="78" y="69"/>
                  </a:lnTo>
                  <a:lnTo>
                    <a:pt x="74" y="73"/>
                  </a:lnTo>
                  <a:lnTo>
                    <a:pt x="70" y="75"/>
                  </a:lnTo>
                  <a:lnTo>
                    <a:pt x="66" y="79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4" y="88"/>
                  </a:lnTo>
                  <a:lnTo>
                    <a:pt x="50" y="92"/>
                  </a:lnTo>
                  <a:lnTo>
                    <a:pt x="46" y="96"/>
                  </a:lnTo>
                  <a:lnTo>
                    <a:pt x="41" y="99"/>
                  </a:lnTo>
                  <a:lnTo>
                    <a:pt x="38" y="104"/>
                  </a:lnTo>
                  <a:lnTo>
                    <a:pt x="33" y="106"/>
                  </a:lnTo>
                  <a:lnTo>
                    <a:pt x="29" y="110"/>
                  </a:lnTo>
                  <a:lnTo>
                    <a:pt x="26" y="113"/>
                  </a:lnTo>
                  <a:lnTo>
                    <a:pt x="22" y="117"/>
                  </a:lnTo>
                  <a:lnTo>
                    <a:pt x="19" y="119"/>
                  </a:lnTo>
                  <a:lnTo>
                    <a:pt x="16" y="123"/>
                  </a:lnTo>
                  <a:lnTo>
                    <a:pt x="13" y="126"/>
                  </a:lnTo>
                  <a:lnTo>
                    <a:pt x="12" y="129"/>
                  </a:lnTo>
                  <a:lnTo>
                    <a:pt x="7" y="134"/>
                  </a:lnTo>
                  <a:lnTo>
                    <a:pt x="5" y="139"/>
                  </a:lnTo>
                  <a:lnTo>
                    <a:pt x="2" y="143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2" y="161"/>
                  </a:lnTo>
                  <a:lnTo>
                    <a:pt x="3" y="163"/>
                  </a:lnTo>
                  <a:lnTo>
                    <a:pt x="7" y="166"/>
                  </a:lnTo>
                  <a:lnTo>
                    <a:pt x="9" y="167"/>
                  </a:lnTo>
                  <a:lnTo>
                    <a:pt x="13" y="169"/>
                  </a:lnTo>
                  <a:lnTo>
                    <a:pt x="16" y="169"/>
                  </a:lnTo>
                  <a:lnTo>
                    <a:pt x="21" y="170"/>
                  </a:lnTo>
                  <a:lnTo>
                    <a:pt x="26" y="170"/>
                  </a:lnTo>
                  <a:lnTo>
                    <a:pt x="31" y="172"/>
                  </a:lnTo>
                  <a:lnTo>
                    <a:pt x="35" y="170"/>
                  </a:lnTo>
                  <a:lnTo>
                    <a:pt x="41" y="170"/>
                  </a:lnTo>
                  <a:lnTo>
                    <a:pt x="44" y="170"/>
                  </a:lnTo>
                  <a:lnTo>
                    <a:pt x="47" y="170"/>
                  </a:lnTo>
                  <a:lnTo>
                    <a:pt x="51" y="170"/>
                  </a:lnTo>
                  <a:lnTo>
                    <a:pt x="53" y="170"/>
                  </a:lnTo>
                  <a:lnTo>
                    <a:pt x="57" y="170"/>
                  </a:lnTo>
                  <a:lnTo>
                    <a:pt x="59" y="170"/>
                  </a:lnTo>
                  <a:lnTo>
                    <a:pt x="63" y="169"/>
                  </a:lnTo>
                  <a:lnTo>
                    <a:pt x="65" y="169"/>
                  </a:lnTo>
                  <a:lnTo>
                    <a:pt x="69" y="169"/>
                  </a:lnTo>
                  <a:lnTo>
                    <a:pt x="72" y="169"/>
                  </a:lnTo>
                  <a:lnTo>
                    <a:pt x="76" y="168"/>
                  </a:lnTo>
                  <a:lnTo>
                    <a:pt x="78" y="168"/>
                  </a:lnTo>
                  <a:lnTo>
                    <a:pt x="82" y="167"/>
                  </a:lnTo>
                  <a:lnTo>
                    <a:pt x="84" y="167"/>
                  </a:lnTo>
                  <a:lnTo>
                    <a:pt x="88" y="166"/>
                  </a:lnTo>
                  <a:lnTo>
                    <a:pt x="91" y="166"/>
                  </a:lnTo>
                  <a:lnTo>
                    <a:pt x="95" y="166"/>
                  </a:lnTo>
                  <a:lnTo>
                    <a:pt x="97" y="164"/>
                  </a:lnTo>
                  <a:lnTo>
                    <a:pt x="101" y="164"/>
                  </a:lnTo>
                  <a:lnTo>
                    <a:pt x="104" y="164"/>
                  </a:lnTo>
                  <a:lnTo>
                    <a:pt x="106" y="163"/>
                  </a:lnTo>
                  <a:lnTo>
                    <a:pt x="109" y="162"/>
                  </a:lnTo>
                  <a:lnTo>
                    <a:pt x="112" y="161"/>
                  </a:lnTo>
                  <a:lnTo>
                    <a:pt x="115" y="161"/>
                  </a:lnTo>
                  <a:lnTo>
                    <a:pt x="118" y="160"/>
                  </a:lnTo>
                  <a:lnTo>
                    <a:pt x="122" y="160"/>
                  </a:lnTo>
                  <a:lnTo>
                    <a:pt x="124" y="158"/>
                  </a:lnTo>
                  <a:lnTo>
                    <a:pt x="128" y="158"/>
                  </a:lnTo>
                  <a:lnTo>
                    <a:pt x="130" y="157"/>
                  </a:lnTo>
                  <a:lnTo>
                    <a:pt x="134" y="156"/>
                  </a:lnTo>
                  <a:lnTo>
                    <a:pt x="137" y="155"/>
                  </a:lnTo>
                  <a:lnTo>
                    <a:pt x="140" y="155"/>
                  </a:lnTo>
                  <a:lnTo>
                    <a:pt x="142" y="154"/>
                  </a:lnTo>
                  <a:lnTo>
                    <a:pt x="146" y="153"/>
                  </a:lnTo>
                  <a:lnTo>
                    <a:pt x="149" y="151"/>
                  </a:lnTo>
                  <a:lnTo>
                    <a:pt x="153" y="150"/>
                  </a:lnTo>
                  <a:lnTo>
                    <a:pt x="155" y="149"/>
                  </a:lnTo>
                  <a:lnTo>
                    <a:pt x="157" y="148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7" y="144"/>
                  </a:lnTo>
                  <a:lnTo>
                    <a:pt x="169" y="143"/>
                  </a:lnTo>
                  <a:lnTo>
                    <a:pt x="173" y="142"/>
                  </a:lnTo>
                  <a:lnTo>
                    <a:pt x="176" y="142"/>
                  </a:lnTo>
                  <a:lnTo>
                    <a:pt x="181" y="138"/>
                  </a:lnTo>
                  <a:lnTo>
                    <a:pt x="187" y="136"/>
                  </a:lnTo>
                  <a:lnTo>
                    <a:pt x="189" y="135"/>
                  </a:lnTo>
                  <a:lnTo>
                    <a:pt x="193" y="134"/>
                  </a:lnTo>
                  <a:lnTo>
                    <a:pt x="195" y="131"/>
                  </a:lnTo>
                  <a:lnTo>
                    <a:pt x="199" y="131"/>
                  </a:lnTo>
                  <a:lnTo>
                    <a:pt x="204" y="126"/>
                  </a:lnTo>
                  <a:lnTo>
                    <a:pt x="208" y="124"/>
                  </a:lnTo>
                  <a:lnTo>
                    <a:pt x="213" y="121"/>
                  </a:lnTo>
                  <a:lnTo>
                    <a:pt x="219" y="117"/>
                  </a:lnTo>
                  <a:lnTo>
                    <a:pt x="223" y="112"/>
                  </a:lnTo>
                  <a:lnTo>
                    <a:pt x="227" y="109"/>
                  </a:lnTo>
                  <a:lnTo>
                    <a:pt x="232" y="105"/>
                  </a:lnTo>
                  <a:lnTo>
                    <a:pt x="237" y="102"/>
                  </a:lnTo>
                  <a:lnTo>
                    <a:pt x="240" y="97"/>
                  </a:lnTo>
                  <a:lnTo>
                    <a:pt x="244" y="92"/>
                  </a:lnTo>
                  <a:lnTo>
                    <a:pt x="248" y="87"/>
                  </a:lnTo>
                  <a:lnTo>
                    <a:pt x="250" y="83"/>
                  </a:lnTo>
                  <a:lnTo>
                    <a:pt x="253" y="78"/>
                  </a:lnTo>
                  <a:lnTo>
                    <a:pt x="256" y="73"/>
                  </a:lnTo>
                  <a:lnTo>
                    <a:pt x="258" y="67"/>
                  </a:lnTo>
                  <a:lnTo>
                    <a:pt x="261" y="62"/>
                  </a:lnTo>
                  <a:lnTo>
                    <a:pt x="261" y="59"/>
                  </a:lnTo>
                  <a:lnTo>
                    <a:pt x="262" y="55"/>
                  </a:lnTo>
                  <a:lnTo>
                    <a:pt x="262" y="53"/>
                  </a:lnTo>
                  <a:lnTo>
                    <a:pt x="263" y="51"/>
                  </a:lnTo>
                  <a:lnTo>
                    <a:pt x="263" y="46"/>
                  </a:lnTo>
                  <a:lnTo>
                    <a:pt x="264" y="41"/>
                  </a:lnTo>
                  <a:lnTo>
                    <a:pt x="264" y="36"/>
                  </a:lnTo>
                  <a:lnTo>
                    <a:pt x="264" y="33"/>
                  </a:lnTo>
                  <a:lnTo>
                    <a:pt x="264" y="29"/>
                  </a:lnTo>
                  <a:lnTo>
                    <a:pt x="264" y="26"/>
                  </a:lnTo>
                  <a:lnTo>
                    <a:pt x="263" y="23"/>
                  </a:lnTo>
                  <a:lnTo>
                    <a:pt x="262" y="20"/>
                  </a:lnTo>
                  <a:lnTo>
                    <a:pt x="261" y="17"/>
                  </a:lnTo>
                  <a:lnTo>
                    <a:pt x="259" y="15"/>
                  </a:lnTo>
                  <a:lnTo>
                    <a:pt x="257" y="10"/>
                  </a:lnTo>
                  <a:lnTo>
                    <a:pt x="255" y="8"/>
                  </a:lnTo>
                  <a:lnTo>
                    <a:pt x="251" y="4"/>
                  </a:lnTo>
                  <a:lnTo>
                    <a:pt x="248" y="3"/>
                  </a:lnTo>
                  <a:lnTo>
                    <a:pt x="244" y="2"/>
                  </a:lnTo>
                  <a:lnTo>
                    <a:pt x="242" y="1"/>
                  </a:lnTo>
                  <a:lnTo>
                    <a:pt x="237" y="1"/>
                  </a:lnTo>
                  <a:lnTo>
                    <a:pt x="235" y="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6" name="Freeform 175"/>
            <p:cNvSpPr>
              <a:spLocks/>
            </p:cNvSpPr>
            <p:nvPr/>
          </p:nvSpPr>
          <p:spPr bwMode="auto">
            <a:xfrm>
              <a:off x="1622" y="1523"/>
              <a:ext cx="52" cy="100"/>
            </a:xfrm>
            <a:custGeom>
              <a:avLst/>
              <a:gdLst>
                <a:gd name="T0" fmla="*/ 0 w 158"/>
                <a:gd name="T1" fmla="*/ 0 h 300"/>
                <a:gd name="T2" fmla="*/ 0 w 158"/>
                <a:gd name="T3" fmla="*/ 0 h 300"/>
                <a:gd name="T4" fmla="*/ 0 w 158"/>
                <a:gd name="T5" fmla="*/ 0 h 300"/>
                <a:gd name="T6" fmla="*/ 0 w 158"/>
                <a:gd name="T7" fmla="*/ 0 h 300"/>
                <a:gd name="T8" fmla="*/ 0 w 158"/>
                <a:gd name="T9" fmla="*/ 0 h 300"/>
                <a:gd name="T10" fmla="*/ 0 w 158"/>
                <a:gd name="T11" fmla="*/ 0 h 300"/>
                <a:gd name="T12" fmla="*/ 0 w 158"/>
                <a:gd name="T13" fmla="*/ 0 h 300"/>
                <a:gd name="T14" fmla="*/ 0 w 158"/>
                <a:gd name="T15" fmla="*/ 0 h 300"/>
                <a:gd name="T16" fmla="*/ 0 w 158"/>
                <a:gd name="T17" fmla="*/ 0 h 300"/>
                <a:gd name="T18" fmla="*/ 0 w 158"/>
                <a:gd name="T19" fmla="*/ 0 h 300"/>
                <a:gd name="T20" fmla="*/ 0 w 158"/>
                <a:gd name="T21" fmla="*/ 0 h 300"/>
                <a:gd name="T22" fmla="*/ 0 w 158"/>
                <a:gd name="T23" fmla="*/ 0 h 300"/>
                <a:gd name="T24" fmla="*/ 0 w 158"/>
                <a:gd name="T25" fmla="*/ 0 h 300"/>
                <a:gd name="T26" fmla="*/ 0 w 158"/>
                <a:gd name="T27" fmla="*/ 0 h 300"/>
                <a:gd name="T28" fmla="*/ 0 w 158"/>
                <a:gd name="T29" fmla="*/ 0 h 300"/>
                <a:gd name="T30" fmla="*/ 0 w 158"/>
                <a:gd name="T31" fmla="*/ 0 h 300"/>
                <a:gd name="T32" fmla="*/ 0 w 158"/>
                <a:gd name="T33" fmla="*/ 0 h 300"/>
                <a:gd name="T34" fmla="*/ 0 w 158"/>
                <a:gd name="T35" fmla="*/ 0 h 300"/>
                <a:gd name="T36" fmla="*/ 0 w 158"/>
                <a:gd name="T37" fmla="*/ 0 h 300"/>
                <a:gd name="T38" fmla="*/ 0 w 158"/>
                <a:gd name="T39" fmla="*/ 0 h 300"/>
                <a:gd name="T40" fmla="*/ 0 w 158"/>
                <a:gd name="T41" fmla="*/ 0 h 300"/>
                <a:gd name="T42" fmla="*/ 0 w 158"/>
                <a:gd name="T43" fmla="*/ 0 h 300"/>
                <a:gd name="T44" fmla="*/ 0 w 158"/>
                <a:gd name="T45" fmla="*/ 0 h 300"/>
                <a:gd name="T46" fmla="*/ 0 w 158"/>
                <a:gd name="T47" fmla="*/ 0 h 300"/>
                <a:gd name="T48" fmla="*/ 0 w 158"/>
                <a:gd name="T49" fmla="*/ 0 h 300"/>
                <a:gd name="T50" fmla="*/ 0 w 158"/>
                <a:gd name="T51" fmla="*/ 0 h 300"/>
                <a:gd name="T52" fmla="*/ 0 w 158"/>
                <a:gd name="T53" fmla="*/ 0 h 300"/>
                <a:gd name="T54" fmla="*/ 0 w 158"/>
                <a:gd name="T55" fmla="*/ 0 h 300"/>
                <a:gd name="T56" fmla="*/ 0 w 158"/>
                <a:gd name="T57" fmla="*/ 0 h 300"/>
                <a:gd name="T58" fmla="*/ 0 w 158"/>
                <a:gd name="T59" fmla="*/ 0 h 300"/>
                <a:gd name="T60" fmla="*/ 0 w 158"/>
                <a:gd name="T61" fmla="*/ 0 h 300"/>
                <a:gd name="T62" fmla="*/ 0 w 158"/>
                <a:gd name="T63" fmla="*/ 0 h 300"/>
                <a:gd name="T64" fmla="*/ 0 w 158"/>
                <a:gd name="T65" fmla="*/ 0 h 300"/>
                <a:gd name="T66" fmla="*/ 0 w 158"/>
                <a:gd name="T67" fmla="*/ 0 h 300"/>
                <a:gd name="T68" fmla="*/ 0 w 158"/>
                <a:gd name="T69" fmla="*/ 0 h 300"/>
                <a:gd name="T70" fmla="*/ 0 w 158"/>
                <a:gd name="T71" fmla="*/ 0 h 300"/>
                <a:gd name="T72" fmla="*/ 0 w 158"/>
                <a:gd name="T73" fmla="*/ 0 h 300"/>
                <a:gd name="T74" fmla="*/ 0 w 158"/>
                <a:gd name="T75" fmla="*/ 0 h 300"/>
                <a:gd name="T76" fmla="*/ 0 w 158"/>
                <a:gd name="T77" fmla="*/ 0 h 300"/>
                <a:gd name="T78" fmla="*/ 0 w 158"/>
                <a:gd name="T79" fmla="*/ 0 h 300"/>
                <a:gd name="T80" fmla="*/ 0 w 158"/>
                <a:gd name="T81" fmla="*/ 0 h 300"/>
                <a:gd name="T82" fmla="*/ 0 w 158"/>
                <a:gd name="T83" fmla="*/ 0 h 300"/>
                <a:gd name="T84" fmla="*/ 0 w 158"/>
                <a:gd name="T85" fmla="*/ 0 h 300"/>
                <a:gd name="T86" fmla="*/ 0 w 158"/>
                <a:gd name="T87" fmla="*/ 0 h 300"/>
                <a:gd name="T88" fmla="*/ 0 w 158"/>
                <a:gd name="T89" fmla="*/ 0 h 300"/>
                <a:gd name="T90" fmla="*/ 0 w 158"/>
                <a:gd name="T91" fmla="*/ 0 h 300"/>
                <a:gd name="T92" fmla="*/ 0 w 158"/>
                <a:gd name="T93" fmla="*/ 0 h 3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8"/>
                <a:gd name="T142" fmla="*/ 0 h 300"/>
                <a:gd name="T143" fmla="*/ 158 w 158"/>
                <a:gd name="T144" fmla="*/ 300 h 30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8" h="300">
                  <a:moveTo>
                    <a:pt x="85" y="51"/>
                  </a:moveTo>
                  <a:lnTo>
                    <a:pt x="85" y="50"/>
                  </a:lnTo>
                  <a:lnTo>
                    <a:pt x="86" y="48"/>
                  </a:lnTo>
                  <a:lnTo>
                    <a:pt x="88" y="44"/>
                  </a:lnTo>
                  <a:lnTo>
                    <a:pt x="92" y="41"/>
                  </a:lnTo>
                  <a:lnTo>
                    <a:pt x="94" y="37"/>
                  </a:lnTo>
                  <a:lnTo>
                    <a:pt x="96" y="35"/>
                  </a:lnTo>
                  <a:lnTo>
                    <a:pt x="98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6" y="23"/>
                  </a:lnTo>
                  <a:lnTo>
                    <a:pt x="109" y="20"/>
                  </a:lnTo>
                  <a:lnTo>
                    <a:pt x="112" y="17"/>
                  </a:lnTo>
                  <a:lnTo>
                    <a:pt x="115" y="14"/>
                  </a:lnTo>
                  <a:lnTo>
                    <a:pt x="118" y="11"/>
                  </a:lnTo>
                  <a:lnTo>
                    <a:pt x="120" y="8"/>
                  </a:lnTo>
                  <a:lnTo>
                    <a:pt x="124" y="6"/>
                  </a:lnTo>
                  <a:lnTo>
                    <a:pt x="126" y="5"/>
                  </a:lnTo>
                  <a:lnTo>
                    <a:pt x="130" y="3"/>
                  </a:lnTo>
                  <a:lnTo>
                    <a:pt x="132" y="1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5" y="0"/>
                  </a:lnTo>
                  <a:lnTo>
                    <a:pt x="147" y="1"/>
                  </a:lnTo>
                  <a:lnTo>
                    <a:pt x="150" y="4"/>
                  </a:lnTo>
                  <a:lnTo>
                    <a:pt x="152" y="6"/>
                  </a:lnTo>
                  <a:lnTo>
                    <a:pt x="155" y="10"/>
                  </a:lnTo>
                  <a:lnTo>
                    <a:pt x="156" y="13"/>
                  </a:lnTo>
                  <a:lnTo>
                    <a:pt x="157" y="17"/>
                  </a:lnTo>
                  <a:lnTo>
                    <a:pt x="157" y="20"/>
                  </a:lnTo>
                  <a:lnTo>
                    <a:pt x="158" y="25"/>
                  </a:lnTo>
                  <a:lnTo>
                    <a:pt x="158" y="30"/>
                  </a:lnTo>
                  <a:lnTo>
                    <a:pt x="158" y="35"/>
                  </a:lnTo>
                  <a:lnTo>
                    <a:pt x="158" y="37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6"/>
                  </a:lnTo>
                  <a:lnTo>
                    <a:pt x="157" y="49"/>
                  </a:lnTo>
                  <a:lnTo>
                    <a:pt x="157" y="51"/>
                  </a:lnTo>
                  <a:lnTo>
                    <a:pt x="156" y="55"/>
                  </a:lnTo>
                  <a:lnTo>
                    <a:pt x="156" y="58"/>
                  </a:lnTo>
                  <a:lnTo>
                    <a:pt x="155" y="61"/>
                  </a:lnTo>
                  <a:lnTo>
                    <a:pt x="155" y="64"/>
                  </a:lnTo>
                  <a:lnTo>
                    <a:pt x="153" y="68"/>
                  </a:lnTo>
                  <a:lnTo>
                    <a:pt x="153" y="70"/>
                  </a:lnTo>
                  <a:lnTo>
                    <a:pt x="152" y="74"/>
                  </a:lnTo>
                  <a:lnTo>
                    <a:pt x="151" y="77"/>
                  </a:lnTo>
                  <a:lnTo>
                    <a:pt x="150" y="80"/>
                  </a:lnTo>
                  <a:lnTo>
                    <a:pt x="150" y="83"/>
                  </a:lnTo>
                  <a:lnTo>
                    <a:pt x="149" y="87"/>
                  </a:lnTo>
                  <a:lnTo>
                    <a:pt x="149" y="89"/>
                  </a:lnTo>
                  <a:lnTo>
                    <a:pt x="147" y="93"/>
                  </a:lnTo>
                  <a:lnTo>
                    <a:pt x="146" y="96"/>
                  </a:lnTo>
                  <a:lnTo>
                    <a:pt x="145" y="99"/>
                  </a:lnTo>
                  <a:lnTo>
                    <a:pt x="144" y="102"/>
                  </a:lnTo>
                  <a:lnTo>
                    <a:pt x="143" y="106"/>
                  </a:lnTo>
                  <a:lnTo>
                    <a:pt x="143" y="108"/>
                  </a:lnTo>
                  <a:lnTo>
                    <a:pt x="141" y="112"/>
                  </a:lnTo>
                  <a:lnTo>
                    <a:pt x="140" y="115"/>
                  </a:lnTo>
                  <a:lnTo>
                    <a:pt x="140" y="119"/>
                  </a:lnTo>
                  <a:lnTo>
                    <a:pt x="139" y="121"/>
                  </a:lnTo>
                  <a:lnTo>
                    <a:pt x="138" y="124"/>
                  </a:lnTo>
                  <a:lnTo>
                    <a:pt x="137" y="127"/>
                  </a:lnTo>
                  <a:lnTo>
                    <a:pt x="136" y="131"/>
                  </a:lnTo>
                  <a:lnTo>
                    <a:pt x="136" y="133"/>
                  </a:lnTo>
                  <a:lnTo>
                    <a:pt x="134" y="137"/>
                  </a:lnTo>
                  <a:lnTo>
                    <a:pt x="134" y="139"/>
                  </a:lnTo>
                  <a:lnTo>
                    <a:pt x="133" y="143"/>
                  </a:lnTo>
                  <a:lnTo>
                    <a:pt x="133" y="145"/>
                  </a:lnTo>
                  <a:lnTo>
                    <a:pt x="131" y="150"/>
                  </a:lnTo>
                  <a:lnTo>
                    <a:pt x="130" y="156"/>
                  </a:lnTo>
                  <a:lnTo>
                    <a:pt x="130" y="159"/>
                  </a:lnTo>
                  <a:lnTo>
                    <a:pt x="128" y="164"/>
                  </a:lnTo>
                  <a:lnTo>
                    <a:pt x="128" y="167"/>
                  </a:lnTo>
                  <a:lnTo>
                    <a:pt x="128" y="172"/>
                  </a:lnTo>
                  <a:lnTo>
                    <a:pt x="128" y="176"/>
                  </a:lnTo>
                  <a:lnTo>
                    <a:pt x="130" y="179"/>
                  </a:lnTo>
                  <a:lnTo>
                    <a:pt x="130" y="182"/>
                  </a:lnTo>
                  <a:lnTo>
                    <a:pt x="130" y="184"/>
                  </a:lnTo>
                  <a:lnTo>
                    <a:pt x="130" y="188"/>
                  </a:lnTo>
                  <a:lnTo>
                    <a:pt x="131" y="191"/>
                  </a:lnTo>
                  <a:lnTo>
                    <a:pt x="131" y="196"/>
                  </a:lnTo>
                  <a:lnTo>
                    <a:pt x="131" y="199"/>
                  </a:lnTo>
                  <a:lnTo>
                    <a:pt x="131" y="204"/>
                  </a:lnTo>
                  <a:lnTo>
                    <a:pt x="132" y="209"/>
                  </a:lnTo>
                  <a:lnTo>
                    <a:pt x="131" y="214"/>
                  </a:lnTo>
                  <a:lnTo>
                    <a:pt x="131" y="218"/>
                  </a:lnTo>
                  <a:lnTo>
                    <a:pt x="131" y="223"/>
                  </a:lnTo>
                  <a:lnTo>
                    <a:pt x="131" y="229"/>
                  </a:lnTo>
                  <a:lnTo>
                    <a:pt x="130" y="234"/>
                  </a:lnTo>
                  <a:lnTo>
                    <a:pt x="130" y="239"/>
                  </a:lnTo>
                  <a:lnTo>
                    <a:pt x="130" y="245"/>
                  </a:lnTo>
                  <a:lnTo>
                    <a:pt x="128" y="249"/>
                  </a:lnTo>
                  <a:lnTo>
                    <a:pt x="127" y="254"/>
                  </a:lnTo>
                  <a:lnTo>
                    <a:pt x="126" y="259"/>
                  </a:lnTo>
                  <a:lnTo>
                    <a:pt x="125" y="264"/>
                  </a:lnTo>
                  <a:lnTo>
                    <a:pt x="123" y="268"/>
                  </a:lnTo>
                  <a:lnTo>
                    <a:pt x="120" y="272"/>
                  </a:lnTo>
                  <a:lnTo>
                    <a:pt x="118" y="277"/>
                  </a:lnTo>
                  <a:lnTo>
                    <a:pt x="115" y="280"/>
                  </a:lnTo>
                  <a:lnTo>
                    <a:pt x="113" y="285"/>
                  </a:lnTo>
                  <a:lnTo>
                    <a:pt x="111" y="287"/>
                  </a:lnTo>
                  <a:lnTo>
                    <a:pt x="107" y="290"/>
                  </a:lnTo>
                  <a:lnTo>
                    <a:pt x="104" y="293"/>
                  </a:lnTo>
                  <a:lnTo>
                    <a:pt x="100" y="296"/>
                  </a:lnTo>
                  <a:lnTo>
                    <a:pt x="95" y="297"/>
                  </a:lnTo>
                  <a:lnTo>
                    <a:pt x="90" y="299"/>
                  </a:lnTo>
                  <a:lnTo>
                    <a:pt x="86" y="299"/>
                  </a:lnTo>
                  <a:lnTo>
                    <a:pt x="81" y="300"/>
                  </a:lnTo>
                  <a:lnTo>
                    <a:pt x="75" y="300"/>
                  </a:lnTo>
                  <a:lnTo>
                    <a:pt x="70" y="299"/>
                  </a:lnTo>
                  <a:lnTo>
                    <a:pt x="66" y="298"/>
                  </a:lnTo>
                  <a:lnTo>
                    <a:pt x="61" y="297"/>
                  </a:lnTo>
                  <a:lnTo>
                    <a:pt x="56" y="294"/>
                  </a:lnTo>
                  <a:lnTo>
                    <a:pt x="51" y="291"/>
                  </a:lnTo>
                  <a:lnTo>
                    <a:pt x="48" y="288"/>
                  </a:lnTo>
                  <a:lnTo>
                    <a:pt x="43" y="285"/>
                  </a:lnTo>
                  <a:lnTo>
                    <a:pt x="40" y="280"/>
                  </a:lnTo>
                  <a:lnTo>
                    <a:pt x="36" y="277"/>
                  </a:lnTo>
                  <a:lnTo>
                    <a:pt x="32" y="272"/>
                  </a:lnTo>
                  <a:lnTo>
                    <a:pt x="30" y="268"/>
                  </a:lnTo>
                  <a:lnTo>
                    <a:pt x="26" y="264"/>
                  </a:lnTo>
                  <a:lnTo>
                    <a:pt x="24" y="259"/>
                  </a:lnTo>
                  <a:lnTo>
                    <a:pt x="22" y="254"/>
                  </a:lnTo>
                  <a:lnTo>
                    <a:pt x="19" y="249"/>
                  </a:lnTo>
                  <a:lnTo>
                    <a:pt x="16" y="243"/>
                  </a:lnTo>
                  <a:lnTo>
                    <a:pt x="13" y="239"/>
                  </a:lnTo>
                  <a:lnTo>
                    <a:pt x="12" y="234"/>
                  </a:lnTo>
                  <a:lnTo>
                    <a:pt x="10" y="229"/>
                  </a:lnTo>
                  <a:lnTo>
                    <a:pt x="9" y="224"/>
                  </a:lnTo>
                  <a:lnTo>
                    <a:pt x="8" y="220"/>
                  </a:lnTo>
                  <a:lnTo>
                    <a:pt x="5" y="215"/>
                  </a:lnTo>
                  <a:lnTo>
                    <a:pt x="5" y="211"/>
                  </a:lnTo>
                  <a:lnTo>
                    <a:pt x="4" y="208"/>
                  </a:lnTo>
                  <a:lnTo>
                    <a:pt x="3" y="204"/>
                  </a:lnTo>
                  <a:lnTo>
                    <a:pt x="2" y="202"/>
                  </a:lnTo>
                  <a:lnTo>
                    <a:pt x="2" y="199"/>
                  </a:lnTo>
                  <a:lnTo>
                    <a:pt x="0" y="196"/>
                  </a:lnTo>
                  <a:lnTo>
                    <a:pt x="85" y="5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7" name="Freeform 176"/>
            <p:cNvSpPr>
              <a:spLocks/>
            </p:cNvSpPr>
            <p:nvPr/>
          </p:nvSpPr>
          <p:spPr bwMode="auto">
            <a:xfrm>
              <a:off x="1806" y="1431"/>
              <a:ext cx="26" cy="101"/>
            </a:xfrm>
            <a:custGeom>
              <a:avLst/>
              <a:gdLst>
                <a:gd name="T0" fmla="*/ 0 w 77"/>
                <a:gd name="T1" fmla="*/ 0 h 301"/>
                <a:gd name="T2" fmla="*/ 0 w 77"/>
                <a:gd name="T3" fmla="*/ 0 h 301"/>
                <a:gd name="T4" fmla="*/ 0 w 77"/>
                <a:gd name="T5" fmla="*/ 0 h 301"/>
                <a:gd name="T6" fmla="*/ 0 w 77"/>
                <a:gd name="T7" fmla="*/ 0 h 301"/>
                <a:gd name="T8" fmla="*/ 0 w 77"/>
                <a:gd name="T9" fmla="*/ 0 h 301"/>
                <a:gd name="T10" fmla="*/ 0 w 77"/>
                <a:gd name="T11" fmla="*/ 0 h 301"/>
                <a:gd name="T12" fmla="*/ 0 w 77"/>
                <a:gd name="T13" fmla="*/ 0 h 301"/>
                <a:gd name="T14" fmla="*/ 0 w 77"/>
                <a:gd name="T15" fmla="*/ 0 h 301"/>
                <a:gd name="T16" fmla="*/ 0 w 77"/>
                <a:gd name="T17" fmla="*/ 0 h 301"/>
                <a:gd name="T18" fmla="*/ 0 w 77"/>
                <a:gd name="T19" fmla="*/ 0 h 301"/>
                <a:gd name="T20" fmla="*/ 0 w 77"/>
                <a:gd name="T21" fmla="*/ 0 h 301"/>
                <a:gd name="T22" fmla="*/ 0 w 77"/>
                <a:gd name="T23" fmla="*/ 0 h 301"/>
                <a:gd name="T24" fmla="*/ 0 w 77"/>
                <a:gd name="T25" fmla="*/ 0 h 301"/>
                <a:gd name="T26" fmla="*/ 0 w 77"/>
                <a:gd name="T27" fmla="*/ 0 h 301"/>
                <a:gd name="T28" fmla="*/ 0 w 77"/>
                <a:gd name="T29" fmla="*/ 0 h 301"/>
                <a:gd name="T30" fmla="*/ 0 w 77"/>
                <a:gd name="T31" fmla="*/ 0 h 301"/>
                <a:gd name="T32" fmla="*/ 0 w 77"/>
                <a:gd name="T33" fmla="*/ 0 h 301"/>
                <a:gd name="T34" fmla="*/ 0 w 77"/>
                <a:gd name="T35" fmla="*/ 0 h 301"/>
                <a:gd name="T36" fmla="*/ 0 w 77"/>
                <a:gd name="T37" fmla="*/ 0 h 301"/>
                <a:gd name="T38" fmla="*/ 0 w 77"/>
                <a:gd name="T39" fmla="*/ 0 h 301"/>
                <a:gd name="T40" fmla="*/ 0 w 77"/>
                <a:gd name="T41" fmla="*/ 0 h 301"/>
                <a:gd name="T42" fmla="*/ 0 w 77"/>
                <a:gd name="T43" fmla="*/ 0 h 301"/>
                <a:gd name="T44" fmla="*/ 0 w 77"/>
                <a:gd name="T45" fmla="*/ 0 h 301"/>
                <a:gd name="T46" fmla="*/ 0 w 77"/>
                <a:gd name="T47" fmla="*/ 0 h 301"/>
                <a:gd name="T48" fmla="*/ 0 w 77"/>
                <a:gd name="T49" fmla="*/ 0 h 301"/>
                <a:gd name="T50" fmla="*/ 0 w 77"/>
                <a:gd name="T51" fmla="*/ 0 h 301"/>
                <a:gd name="T52" fmla="*/ 0 w 77"/>
                <a:gd name="T53" fmla="*/ 0 h 301"/>
                <a:gd name="T54" fmla="*/ 0 w 77"/>
                <a:gd name="T55" fmla="*/ 0 h 301"/>
                <a:gd name="T56" fmla="*/ 0 w 77"/>
                <a:gd name="T57" fmla="*/ 0 h 301"/>
                <a:gd name="T58" fmla="*/ 0 w 77"/>
                <a:gd name="T59" fmla="*/ 0 h 301"/>
                <a:gd name="T60" fmla="*/ 0 w 77"/>
                <a:gd name="T61" fmla="*/ 0 h 301"/>
                <a:gd name="T62" fmla="*/ 0 w 77"/>
                <a:gd name="T63" fmla="*/ 0 h 301"/>
                <a:gd name="T64" fmla="*/ 0 w 77"/>
                <a:gd name="T65" fmla="*/ 0 h 301"/>
                <a:gd name="T66" fmla="*/ 0 w 77"/>
                <a:gd name="T67" fmla="*/ 0 h 301"/>
                <a:gd name="T68" fmla="*/ 0 w 77"/>
                <a:gd name="T69" fmla="*/ 0 h 301"/>
                <a:gd name="T70" fmla="*/ 0 w 77"/>
                <a:gd name="T71" fmla="*/ 0 h 301"/>
                <a:gd name="T72" fmla="*/ 0 w 77"/>
                <a:gd name="T73" fmla="*/ 0 h 301"/>
                <a:gd name="T74" fmla="*/ 0 w 77"/>
                <a:gd name="T75" fmla="*/ 0 h 301"/>
                <a:gd name="T76" fmla="*/ 0 w 77"/>
                <a:gd name="T77" fmla="*/ 0 h 301"/>
                <a:gd name="T78" fmla="*/ 0 w 77"/>
                <a:gd name="T79" fmla="*/ 0 h 301"/>
                <a:gd name="T80" fmla="*/ 0 w 77"/>
                <a:gd name="T81" fmla="*/ 0 h 301"/>
                <a:gd name="T82" fmla="*/ 0 w 77"/>
                <a:gd name="T83" fmla="*/ 0 h 301"/>
                <a:gd name="T84" fmla="*/ 0 w 77"/>
                <a:gd name="T85" fmla="*/ 0 h 301"/>
                <a:gd name="T86" fmla="*/ 0 w 77"/>
                <a:gd name="T87" fmla="*/ 0 h 301"/>
                <a:gd name="T88" fmla="*/ 0 w 77"/>
                <a:gd name="T89" fmla="*/ 0 h 301"/>
                <a:gd name="T90" fmla="*/ 0 w 77"/>
                <a:gd name="T91" fmla="*/ 0 h 301"/>
                <a:gd name="T92" fmla="*/ 0 w 77"/>
                <a:gd name="T93" fmla="*/ 0 h 301"/>
                <a:gd name="T94" fmla="*/ 0 w 77"/>
                <a:gd name="T95" fmla="*/ 0 h 301"/>
                <a:gd name="T96" fmla="*/ 0 w 77"/>
                <a:gd name="T97" fmla="*/ 0 h 301"/>
                <a:gd name="T98" fmla="*/ 0 w 77"/>
                <a:gd name="T99" fmla="*/ 0 h 301"/>
                <a:gd name="T100" fmla="*/ 0 w 77"/>
                <a:gd name="T101" fmla="*/ 0 h 301"/>
                <a:gd name="T102" fmla="*/ 0 w 77"/>
                <a:gd name="T103" fmla="*/ 0 h 301"/>
                <a:gd name="T104" fmla="*/ 0 w 77"/>
                <a:gd name="T105" fmla="*/ 0 h 301"/>
                <a:gd name="T106" fmla="*/ 0 w 77"/>
                <a:gd name="T107" fmla="*/ 0 h 301"/>
                <a:gd name="T108" fmla="*/ 0 w 77"/>
                <a:gd name="T109" fmla="*/ 0 h 301"/>
                <a:gd name="T110" fmla="*/ 0 w 77"/>
                <a:gd name="T111" fmla="*/ 0 h 301"/>
                <a:gd name="T112" fmla="*/ 0 w 77"/>
                <a:gd name="T113" fmla="*/ 0 h 301"/>
                <a:gd name="T114" fmla="*/ 0 w 77"/>
                <a:gd name="T115" fmla="*/ 0 h 301"/>
                <a:gd name="T116" fmla="*/ 0 w 77"/>
                <a:gd name="T117" fmla="*/ 0 h 301"/>
                <a:gd name="T118" fmla="*/ 0 w 77"/>
                <a:gd name="T119" fmla="*/ 0 h 3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"/>
                <a:gd name="T181" fmla="*/ 0 h 301"/>
                <a:gd name="T182" fmla="*/ 77 w 77"/>
                <a:gd name="T183" fmla="*/ 301 h 3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" h="301">
                  <a:moveTo>
                    <a:pt x="77" y="10"/>
                  </a:moveTo>
                  <a:lnTo>
                    <a:pt x="75" y="14"/>
                  </a:lnTo>
                  <a:lnTo>
                    <a:pt x="75" y="18"/>
                  </a:lnTo>
                  <a:lnTo>
                    <a:pt x="74" y="20"/>
                  </a:lnTo>
                  <a:lnTo>
                    <a:pt x="74" y="24"/>
                  </a:lnTo>
                  <a:lnTo>
                    <a:pt x="72" y="27"/>
                  </a:lnTo>
                  <a:lnTo>
                    <a:pt x="71" y="31"/>
                  </a:lnTo>
                  <a:lnTo>
                    <a:pt x="70" y="33"/>
                  </a:lnTo>
                  <a:lnTo>
                    <a:pt x="70" y="38"/>
                  </a:lnTo>
                  <a:lnTo>
                    <a:pt x="69" y="40"/>
                  </a:lnTo>
                  <a:lnTo>
                    <a:pt x="69" y="44"/>
                  </a:lnTo>
                  <a:lnTo>
                    <a:pt x="68" y="46"/>
                  </a:lnTo>
                  <a:lnTo>
                    <a:pt x="68" y="50"/>
                  </a:lnTo>
                  <a:lnTo>
                    <a:pt x="66" y="53"/>
                  </a:lnTo>
                  <a:lnTo>
                    <a:pt x="66" y="57"/>
                  </a:lnTo>
                  <a:lnTo>
                    <a:pt x="65" y="59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4" y="67"/>
                  </a:lnTo>
                  <a:lnTo>
                    <a:pt x="64" y="71"/>
                  </a:lnTo>
                  <a:lnTo>
                    <a:pt x="64" y="75"/>
                  </a:lnTo>
                  <a:lnTo>
                    <a:pt x="64" y="77"/>
                  </a:lnTo>
                  <a:lnTo>
                    <a:pt x="63" y="79"/>
                  </a:lnTo>
                  <a:lnTo>
                    <a:pt x="63" y="83"/>
                  </a:lnTo>
                  <a:lnTo>
                    <a:pt x="63" y="86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95"/>
                  </a:lnTo>
                  <a:lnTo>
                    <a:pt x="62" y="97"/>
                  </a:lnTo>
                  <a:lnTo>
                    <a:pt x="61" y="101"/>
                  </a:lnTo>
                  <a:lnTo>
                    <a:pt x="61" y="103"/>
                  </a:lnTo>
                  <a:lnTo>
                    <a:pt x="61" y="105"/>
                  </a:lnTo>
                  <a:lnTo>
                    <a:pt x="61" y="109"/>
                  </a:lnTo>
                  <a:lnTo>
                    <a:pt x="59" y="115"/>
                  </a:lnTo>
                  <a:lnTo>
                    <a:pt x="59" y="121"/>
                  </a:lnTo>
                  <a:lnTo>
                    <a:pt x="59" y="123"/>
                  </a:lnTo>
                  <a:lnTo>
                    <a:pt x="59" y="126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37"/>
                  </a:lnTo>
                  <a:lnTo>
                    <a:pt x="57" y="143"/>
                  </a:lnTo>
                  <a:lnTo>
                    <a:pt x="57" y="146"/>
                  </a:lnTo>
                  <a:lnTo>
                    <a:pt x="57" y="149"/>
                  </a:lnTo>
                  <a:lnTo>
                    <a:pt x="56" y="153"/>
                  </a:lnTo>
                  <a:lnTo>
                    <a:pt x="56" y="155"/>
                  </a:lnTo>
                  <a:lnTo>
                    <a:pt x="56" y="159"/>
                  </a:lnTo>
                  <a:lnTo>
                    <a:pt x="55" y="161"/>
                  </a:lnTo>
                  <a:lnTo>
                    <a:pt x="55" y="165"/>
                  </a:lnTo>
                  <a:lnTo>
                    <a:pt x="55" y="167"/>
                  </a:lnTo>
                  <a:lnTo>
                    <a:pt x="55" y="171"/>
                  </a:lnTo>
                  <a:lnTo>
                    <a:pt x="53" y="174"/>
                  </a:lnTo>
                  <a:lnTo>
                    <a:pt x="53" y="177"/>
                  </a:lnTo>
                  <a:lnTo>
                    <a:pt x="53" y="180"/>
                  </a:lnTo>
                  <a:lnTo>
                    <a:pt x="52" y="184"/>
                  </a:lnTo>
                  <a:lnTo>
                    <a:pt x="51" y="187"/>
                  </a:lnTo>
                  <a:lnTo>
                    <a:pt x="51" y="190"/>
                  </a:lnTo>
                  <a:lnTo>
                    <a:pt x="50" y="193"/>
                  </a:lnTo>
                  <a:lnTo>
                    <a:pt x="50" y="197"/>
                  </a:lnTo>
                  <a:lnTo>
                    <a:pt x="50" y="200"/>
                  </a:lnTo>
                  <a:lnTo>
                    <a:pt x="49" y="204"/>
                  </a:lnTo>
                  <a:lnTo>
                    <a:pt x="49" y="209"/>
                  </a:lnTo>
                  <a:lnTo>
                    <a:pt x="46" y="213"/>
                  </a:lnTo>
                  <a:lnTo>
                    <a:pt x="45" y="218"/>
                  </a:lnTo>
                  <a:lnTo>
                    <a:pt x="44" y="222"/>
                  </a:lnTo>
                  <a:lnTo>
                    <a:pt x="43" y="225"/>
                  </a:lnTo>
                  <a:lnTo>
                    <a:pt x="42" y="229"/>
                  </a:lnTo>
                  <a:lnTo>
                    <a:pt x="40" y="232"/>
                  </a:lnTo>
                  <a:lnTo>
                    <a:pt x="40" y="235"/>
                  </a:lnTo>
                  <a:lnTo>
                    <a:pt x="40" y="237"/>
                  </a:lnTo>
                  <a:lnTo>
                    <a:pt x="40" y="239"/>
                  </a:lnTo>
                  <a:lnTo>
                    <a:pt x="40" y="243"/>
                  </a:lnTo>
                  <a:lnTo>
                    <a:pt x="40" y="244"/>
                  </a:lnTo>
                  <a:lnTo>
                    <a:pt x="40" y="248"/>
                  </a:lnTo>
                  <a:lnTo>
                    <a:pt x="40" y="249"/>
                  </a:lnTo>
                  <a:lnTo>
                    <a:pt x="42" y="252"/>
                  </a:lnTo>
                  <a:lnTo>
                    <a:pt x="46" y="255"/>
                  </a:lnTo>
                  <a:lnTo>
                    <a:pt x="50" y="257"/>
                  </a:lnTo>
                  <a:lnTo>
                    <a:pt x="55" y="260"/>
                  </a:lnTo>
                  <a:lnTo>
                    <a:pt x="61" y="263"/>
                  </a:lnTo>
                  <a:lnTo>
                    <a:pt x="64" y="265"/>
                  </a:lnTo>
                  <a:lnTo>
                    <a:pt x="66" y="268"/>
                  </a:lnTo>
                  <a:lnTo>
                    <a:pt x="69" y="271"/>
                  </a:lnTo>
                  <a:lnTo>
                    <a:pt x="70" y="276"/>
                  </a:lnTo>
                  <a:lnTo>
                    <a:pt x="70" y="279"/>
                  </a:lnTo>
                  <a:lnTo>
                    <a:pt x="70" y="283"/>
                  </a:lnTo>
                  <a:lnTo>
                    <a:pt x="69" y="287"/>
                  </a:lnTo>
                  <a:lnTo>
                    <a:pt x="68" y="290"/>
                  </a:lnTo>
                  <a:lnTo>
                    <a:pt x="64" y="293"/>
                  </a:lnTo>
                  <a:lnTo>
                    <a:pt x="62" y="296"/>
                  </a:lnTo>
                  <a:lnTo>
                    <a:pt x="58" y="298"/>
                  </a:lnTo>
                  <a:lnTo>
                    <a:pt x="55" y="300"/>
                  </a:lnTo>
                  <a:lnTo>
                    <a:pt x="51" y="301"/>
                  </a:lnTo>
                  <a:lnTo>
                    <a:pt x="48" y="301"/>
                  </a:lnTo>
                  <a:lnTo>
                    <a:pt x="43" y="301"/>
                  </a:lnTo>
                  <a:lnTo>
                    <a:pt x="39" y="299"/>
                  </a:lnTo>
                  <a:lnTo>
                    <a:pt x="33" y="295"/>
                  </a:lnTo>
                  <a:lnTo>
                    <a:pt x="29" y="292"/>
                  </a:lnTo>
                  <a:lnTo>
                    <a:pt x="23" y="289"/>
                  </a:lnTo>
                  <a:lnTo>
                    <a:pt x="18" y="286"/>
                  </a:lnTo>
                  <a:lnTo>
                    <a:pt x="13" y="281"/>
                  </a:lnTo>
                  <a:lnTo>
                    <a:pt x="10" y="277"/>
                  </a:lnTo>
                  <a:lnTo>
                    <a:pt x="6" y="273"/>
                  </a:lnTo>
                  <a:lnTo>
                    <a:pt x="4" y="268"/>
                  </a:lnTo>
                  <a:lnTo>
                    <a:pt x="1" y="262"/>
                  </a:lnTo>
                  <a:lnTo>
                    <a:pt x="1" y="257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0" y="248"/>
                  </a:lnTo>
                  <a:lnTo>
                    <a:pt x="0" y="245"/>
                  </a:lnTo>
                  <a:lnTo>
                    <a:pt x="0" y="242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1" y="232"/>
                  </a:lnTo>
                  <a:lnTo>
                    <a:pt x="1" y="228"/>
                  </a:lnTo>
                  <a:lnTo>
                    <a:pt x="2" y="222"/>
                  </a:lnTo>
                  <a:lnTo>
                    <a:pt x="2" y="216"/>
                  </a:lnTo>
                  <a:lnTo>
                    <a:pt x="4" y="211"/>
                  </a:lnTo>
                  <a:lnTo>
                    <a:pt x="5" y="207"/>
                  </a:lnTo>
                  <a:lnTo>
                    <a:pt x="6" y="205"/>
                  </a:lnTo>
                  <a:lnTo>
                    <a:pt x="6" y="201"/>
                  </a:lnTo>
                  <a:lnTo>
                    <a:pt x="7" y="199"/>
                  </a:lnTo>
                  <a:lnTo>
                    <a:pt x="7" y="196"/>
                  </a:lnTo>
                  <a:lnTo>
                    <a:pt x="8" y="192"/>
                  </a:lnTo>
                  <a:lnTo>
                    <a:pt x="8" y="188"/>
                  </a:lnTo>
                  <a:lnTo>
                    <a:pt x="10" y="185"/>
                  </a:lnTo>
                  <a:lnTo>
                    <a:pt x="11" y="181"/>
                  </a:lnTo>
                  <a:lnTo>
                    <a:pt x="12" y="178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8"/>
                  </a:lnTo>
                  <a:lnTo>
                    <a:pt x="14" y="165"/>
                  </a:lnTo>
                  <a:lnTo>
                    <a:pt x="14" y="162"/>
                  </a:lnTo>
                  <a:lnTo>
                    <a:pt x="15" y="159"/>
                  </a:lnTo>
                  <a:lnTo>
                    <a:pt x="17" y="155"/>
                  </a:lnTo>
                  <a:lnTo>
                    <a:pt x="17" y="153"/>
                  </a:lnTo>
                  <a:lnTo>
                    <a:pt x="18" y="149"/>
                  </a:lnTo>
                  <a:lnTo>
                    <a:pt x="19" y="147"/>
                  </a:lnTo>
                  <a:lnTo>
                    <a:pt x="19" y="145"/>
                  </a:lnTo>
                  <a:lnTo>
                    <a:pt x="20" y="141"/>
                  </a:lnTo>
                  <a:lnTo>
                    <a:pt x="20" y="139"/>
                  </a:lnTo>
                  <a:lnTo>
                    <a:pt x="21" y="135"/>
                  </a:lnTo>
                  <a:lnTo>
                    <a:pt x="24" y="130"/>
                  </a:lnTo>
                  <a:lnTo>
                    <a:pt x="25" y="124"/>
                  </a:lnTo>
                  <a:lnTo>
                    <a:pt x="26" y="118"/>
                  </a:lnTo>
                  <a:lnTo>
                    <a:pt x="29" y="114"/>
                  </a:lnTo>
                  <a:lnTo>
                    <a:pt x="30" y="108"/>
                  </a:lnTo>
                  <a:lnTo>
                    <a:pt x="31" y="103"/>
                  </a:lnTo>
                  <a:lnTo>
                    <a:pt x="33" y="97"/>
                  </a:lnTo>
                  <a:lnTo>
                    <a:pt x="34" y="91"/>
                  </a:lnTo>
                  <a:lnTo>
                    <a:pt x="36" y="86"/>
                  </a:lnTo>
                  <a:lnTo>
                    <a:pt x="38" y="80"/>
                  </a:lnTo>
                  <a:lnTo>
                    <a:pt x="38" y="77"/>
                  </a:lnTo>
                  <a:lnTo>
                    <a:pt x="39" y="75"/>
                  </a:lnTo>
                  <a:lnTo>
                    <a:pt x="40" y="71"/>
                  </a:lnTo>
                  <a:lnTo>
                    <a:pt x="40" y="69"/>
                  </a:lnTo>
                  <a:lnTo>
                    <a:pt x="43" y="63"/>
                  </a:lnTo>
                  <a:lnTo>
                    <a:pt x="44" y="58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49" y="39"/>
                  </a:lnTo>
                  <a:lnTo>
                    <a:pt x="50" y="37"/>
                  </a:lnTo>
                  <a:lnTo>
                    <a:pt x="50" y="33"/>
                  </a:lnTo>
                  <a:lnTo>
                    <a:pt x="51" y="29"/>
                  </a:lnTo>
                  <a:lnTo>
                    <a:pt x="52" y="27"/>
                  </a:lnTo>
                  <a:lnTo>
                    <a:pt x="53" y="24"/>
                  </a:lnTo>
                  <a:lnTo>
                    <a:pt x="55" y="20"/>
                  </a:lnTo>
                  <a:lnTo>
                    <a:pt x="55" y="16"/>
                  </a:lnTo>
                  <a:lnTo>
                    <a:pt x="56" y="13"/>
                  </a:lnTo>
                  <a:lnTo>
                    <a:pt x="57" y="10"/>
                  </a:lnTo>
                  <a:lnTo>
                    <a:pt x="58" y="7"/>
                  </a:lnTo>
                  <a:lnTo>
                    <a:pt x="59" y="2"/>
                  </a:lnTo>
                  <a:lnTo>
                    <a:pt x="63" y="1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2" y="1"/>
                  </a:lnTo>
                  <a:lnTo>
                    <a:pt x="75" y="3"/>
                  </a:lnTo>
                  <a:lnTo>
                    <a:pt x="76" y="7"/>
                  </a:lnTo>
                  <a:lnTo>
                    <a:pt x="77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8" name="Freeform 177"/>
            <p:cNvSpPr>
              <a:spLocks/>
            </p:cNvSpPr>
            <p:nvPr/>
          </p:nvSpPr>
          <p:spPr bwMode="auto">
            <a:xfrm>
              <a:off x="1743" y="1538"/>
              <a:ext cx="64" cy="65"/>
            </a:xfrm>
            <a:custGeom>
              <a:avLst/>
              <a:gdLst>
                <a:gd name="T0" fmla="*/ 0 w 191"/>
                <a:gd name="T1" fmla="*/ 0 h 197"/>
                <a:gd name="T2" fmla="*/ 0 w 191"/>
                <a:gd name="T3" fmla="*/ 0 h 197"/>
                <a:gd name="T4" fmla="*/ 0 w 191"/>
                <a:gd name="T5" fmla="*/ 0 h 197"/>
                <a:gd name="T6" fmla="*/ 0 w 191"/>
                <a:gd name="T7" fmla="*/ 0 h 197"/>
                <a:gd name="T8" fmla="*/ 0 w 191"/>
                <a:gd name="T9" fmla="*/ 0 h 197"/>
                <a:gd name="T10" fmla="*/ 0 w 191"/>
                <a:gd name="T11" fmla="*/ 0 h 197"/>
                <a:gd name="T12" fmla="*/ 0 w 191"/>
                <a:gd name="T13" fmla="*/ 0 h 197"/>
                <a:gd name="T14" fmla="*/ 0 w 191"/>
                <a:gd name="T15" fmla="*/ 0 h 197"/>
                <a:gd name="T16" fmla="*/ 0 w 191"/>
                <a:gd name="T17" fmla="*/ 0 h 197"/>
                <a:gd name="T18" fmla="*/ 0 w 191"/>
                <a:gd name="T19" fmla="*/ 0 h 197"/>
                <a:gd name="T20" fmla="*/ 0 w 191"/>
                <a:gd name="T21" fmla="*/ 0 h 197"/>
                <a:gd name="T22" fmla="*/ 0 w 191"/>
                <a:gd name="T23" fmla="*/ 0 h 197"/>
                <a:gd name="T24" fmla="*/ 0 w 191"/>
                <a:gd name="T25" fmla="*/ 0 h 197"/>
                <a:gd name="T26" fmla="*/ 0 w 191"/>
                <a:gd name="T27" fmla="*/ 0 h 197"/>
                <a:gd name="T28" fmla="*/ 0 w 191"/>
                <a:gd name="T29" fmla="*/ 0 h 197"/>
                <a:gd name="T30" fmla="*/ 0 w 191"/>
                <a:gd name="T31" fmla="*/ 0 h 197"/>
                <a:gd name="T32" fmla="*/ 0 w 191"/>
                <a:gd name="T33" fmla="*/ 0 h 197"/>
                <a:gd name="T34" fmla="*/ 0 w 191"/>
                <a:gd name="T35" fmla="*/ 0 h 197"/>
                <a:gd name="T36" fmla="*/ 0 w 191"/>
                <a:gd name="T37" fmla="*/ 0 h 197"/>
                <a:gd name="T38" fmla="*/ 0 w 191"/>
                <a:gd name="T39" fmla="*/ 0 h 197"/>
                <a:gd name="T40" fmla="*/ 0 w 191"/>
                <a:gd name="T41" fmla="*/ 0 h 197"/>
                <a:gd name="T42" fmla="*/ 0 w 191"/>
                <a:gd name="T43" fmla="*/ 0 h 197"/>
                <a:gd name="T44" fmla="*/ 0 w 191"/>
                <a:gd name="T45" fmla="*/ 0 h 197"/>
                <a:gd name="T46" fmla="*/ 0 w 191"/>
                <a:gd name="T47" fmla="*/ 0 h 197"/>
                <a:gd name="T48" fmla="*/ 0 w 191"/>
                <a:gd name="T49" fmla="*/ 0 h 197"/>
                <a:gd name="T50" fmla="*/ 0 w 191"/>
                <a:gd name="T51" fmla="*/ 0 h 197"/>
                <a:gd name="T52" fmla="*/ 0 w 191"/>
                <a:gd name="T53" fmla="*/ 0 h 197"/>
                <a:gd name="T54" fmla="*/ 0 w 191"/>
                <a:gd name="T55" fmla="*/ 0 h 197"/>
                <a:gd name="T56" fmla="*/ 0 w 191"/>
                <a:gd name="T57" fmla="*/ 0 h 197"/>
                <a:gd name="T58" fmla="*/ 0 w 191"/>
                <a:gd name="T59" fmla="*/ 0 h 197"/>
                <a:gd name="T60" fmla="*/ 0 w 191"/>
                <a:gd name="T61" fmla="*/ 0 h 197"/>
                <a:gd name="T62" fmla="*/ 0 w 191"/>
                <a:gd name="T63" fmla="*/ 0 h 197"/>
                <a:gd name="T64" fmla="*/ 0 w 191"/>
                <a:gd name="T65" fmla="*/ 0 h 197"/>
                <a:gd name="T66" fmla="*/ 0 w 191"/>
                <a:gd name="T67" fmla="*/ 0 h 197"/>
                <a:gd name="T68" fmla="*/ 0 w 191"/>
                <a:gd name="T69" fmla="*/ 0 h 197"/>
                <a:gd name="T70" fmla="*/ 0 w 191"/>
                <a:gd name="T71" fmla="*/ 0 h 197"/>
                <a:gd name="T72" fmla="*/ 0 w 191"/>
                <a:gd name="T73" fmla="*/ 0 h 197"/>
                <a:gd name="T74" fmla="*/ 0 w 191"/>
                <a:gd name="T75" fmla="*/ 0 h 197"/>
                <a:gd name="T76" fmla="*/ 0 w 191"/>
                <a:gd name="T77" fmla="*/ 0 h 197"/>
                <a:gd name="T78" fmla="*/ 0 w 191"/>
                <a:gd name="T79" fmla="*/ 0 h 197"/>
                <a:gd name="T80" fmla="*/ 0 w 191"/>
                <a:gd name="T81" fmla="*/ 0 h 197"/>
                <a:gd name="T82" fmla="*/ 0 w 191"/>
                <a:gd name="T83" fmla="*/ 0 h 197"/>
                <a:gd name="T84" fmla="*/ 0 w 191"/>
                <a:gd name="T85" fmla="*/ 0 h 197"/>
                <a:gd name="T86" fmla="*/ 0 w 191"/>
                <a:gd name="T87" fmla="*/ 0 h 197"/>
                <a:gd name="T88" fmla="*/ 0 w 191"/>
                <a:gd name="T89" fmla="*/ 0 h 197"/>
                <a:gd name="T90" fmla="*/ 0 w 191"/>
                <a:gd name="T91" fmla="*/ 0 h 197"/>
                <a:gd name="T92" fmla="*/ 0 w 191"/>
                <a:gd name="T93" fmla="*/ 0 h 197"/>
                <a:gd name="T94" fmla="*/ 0 w 191"/>
                <a:gd name="T95" fmla="*/ 0 h 197"/>
                <a:gd name="T96" fmla="*/ 0 w 191"/>
                <a:gd name="T97" fmla="*/ 0 h 197"/>
                <a:gd name="T98" fmla="*/ 0 w 191"/>
                <a:gd name="T99" fmla="*/ 0 h 197"/>
                <a:gd name="T100" fmla="*/ 0 w 191"/>
                <a:gd name="T101" fmla="*/ 0 h 197"/>
                <a:gd name="T102" fmla="*/ 0 w 191"/>
                <a:gd name="T103" fmla="*/ 0 h 197"/>
                <a:gd name="T104" fmla="*/ 0 w 191"/>
                <a:gd name="T105" fmla="*/ 0 h 197"/>
                <a:gd name="T106" fmla="*/ 0 w 191"/>
                <a:gd name="T107" fmla="*/ 0 h 197"/>
                <a:gd name="T108" fmla="*/ 0 w 191"/>
                <a:gd name="T109" fmla="*/ 0 h 197"/>
                <a:gd name="T110" fmla="*/ 0 w 191"/>
                <a:gd name="T111" fmla="*/ 0 h 197"/>
                <a:gd name="T112" fmla="*/ 0 w 191"/>
                <a:gd name="T113" fmla="*/ 0 h 197"/>
                <a:gd name="T114" fmla="*/ 0 w 191"/>
                <a:gd name="T115" fmla="*/ 0 h 197"/>
                <a:gd name="T116" fmla="*/ 0 w 191"/>
                <a:gd name="T117" fmla="*/ 0 h 197"/>
                <a:gd name="T118" fmla="*/ 0 w 191"/>
                <a:gd name="T119" fmla="*/ 0 h 197"/>
                <a:gd name="T120" fmla="*/ 0 w 191"/>
                <a:gd name="T121" fmla="*/ 0 h 1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91"/>
                <a:gd name="T184" fmla="*/ 0 h 197"/>
                <a:gd name="T185" fmla="*/ 191 w 191"/>
                <a:gd name="T186" fmla="*/ 197 h 1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91" h="197">
                  <a:moveTo>
                    <a:pt x="190" y="13"/>
                  </a:moveTo>
                  <a:lnTo>
                    <a:pt x="187" y="18"/>
                  </a:lnTo>
                  <a:lnTo>
                    <a:pt x="185" y="22"/>
                  </a:lnTo>
                  <a:lnTo>
                    <a:pt x="182" y="26"/>
                  </a:lnTo>
                  <a:lnTo>
                    <a:pt x="181" y="32"/>
                  </a:lnTo>
                  <a:lnTo>
                    <a:pt x="177" y="35"/>
                  </a:lnTo>
                  <a:lnTo>
                    <a:pt x="176" y="40"/>
                  </a:lnTo>
                  <a:lnTo>
                    <a:pt x="172" y="44"/>
                  </a:lnTo>
                  <a:lnTo>
                    <a:pt x="171" y="49"/>
                  </a:lnTo>
                  <a:lnTo>
                    <a:pt x="168" y="52"/>
                  </a:lnTo>
                  <a:lnTo>
                    <a:pt x="166" y="56"/>
                  </a:lnTo>
                  <a:lnTo>
                    <a:pt x="163" y="59"/>
                  </a:lnTo>
                  <a:lnTo>
                    <a:pt x="162" y="63"/>
                  </a:lnTo>
                  <a:lnTo>
                    <a:pt x="158" y="66"/>
                  </a:lnTo>
                  <a:lnTo>
                    <a:pt x="157" y="70"/>
                  </a:lnTo>
                  <a:lnTo>
                    <a:pt x="155" y="73"/>
                  </a:lnTo>
                  <a:lnTo>
                    <a:pt x="152" y="77"/>
                  </a:lnTo>
                  <a:lnTo>
                    <a:pt x="150" y="81"/>
                  </a:lnTo>
                  <a:lnTo>
                    <a:pt x="147" y="83"/>
                  </a:lnTo>
                  <a:lnTo>
                    <a:pt x="145" y="86"/>
                  </a:lnTo>
                  <a:lnTo>
                    <a:pt x="143" y="90"/>
                  </a:lnTo>
                  <a:lnTo>
                    <a:pt x="140" y="92"/>
                  </a:lnTo>
                  <a:lnTo>
                    <a:pt x="138" y="96"/>
                  </a:lnTo>
                  <a:lnTo>
                    <a:pt x="134" y="100"/>
                  </a:lnTo>
                  <a:lnTo>
                    <a:pt x="133" y="102"/>
                  </a:lnTo>
                  <a:lnTo>
                    <a:pt x="130" y="104"/>
                  </a:lnTo>
                  <a:lnTo>
                    <a:pt x="127" y="108"/>
                  </a:lnTo>
                  <a:lnTo>
                    <a:pt x="124" y="110"/>
                  </a:lnTo>
                  <a:lnTo>
                    <a:pt x="121" y="114"/>
                  </a:lnTo>
                  <a:lnTo>
                    <a:pt x="118" y="116"/>
                  </a:lnTo>
                  <a:lnTo>
                    <a:pt x="114" y="120"/>
                  </a:lnTo>
                  <a:lnTo>
                    <a:pt x="112" y="123"/>
                  </a:lnTo>
                  <a:lnTo>
                    <a:pt x="108" y="126"/>
                  </a:lnTo>
                  <a:lnTo>
                    <a:pt x="102" y="130"/>
                  </a:lnTo>
                  <a:lnTo>
                    <a:pt x="98" y="135"/>
                  </a:lnTo>
                  <a:lnTo>
                    <a:pt x="92" y="140"/>
                  </a:lnTo>
                  <a:lnTo>
                    <a:pt x="87" y="145"/>
                  </a:lnTo>
                  <a:lnTo>
                    <a:pt x="81" y="149"/>
                  </a:lnTo>
                  <a:lnTo>
                    <a:pt x="75" y="154"/>
                  </a:lnTo>
                  <a:lnTo>
                    <a:pt x="70" y="159"/>
                  </a:lnTo>
                  <a:lnTo>
                    <a:pt x="66" y="164"/>
                  </a:lnTo>
                  <a:lnTo>
                    <a:pt x="62" y="165"/>
                  </a:lnTo>
                  <a:lnTo>
                    <a:pt x="58" y="168"/>
                  </a:lnTo>
                  <a:lnTo>
                    <a:pt x="56" y="170"/>
                  </a:lnTo>
                  <a:lnTo>
                    <a:pt x="53" y="172"/>
                  </a:lnTo>
                  <a:lnTo>
                    <a:pt x="50" y="173"/>
                  </a:lnTo>
                  <a:lnTo>
                    <a:pt x="47" y="177"/>
                  </a:lnTo>
                  <a:lnTo>
                    <a:pt x="44" y="178"/>
                  </a:lnTo>
                  <a:lnTo>
                    <a:pt x="42" y="180"/>
                  </a:lnTo>
                  <a:lnTo>
                    <a:pt x="38" y="183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29" y="188"/>
                  </a:lnTo>
                  <a:lnTo>
                    <a:pt x="25" y="190"/>
                  </a:lnTo>
                  <a:lnTo>
                    <a:pt x="22" y="192"/>
                  </a:lnTo>
                  <a:lnTo>
                    <a:pt x="19" y="194"/>
                  </a:lnTo>
                  <a:lnTo>
                    <a:pt x="16" y="197"/>
                  </a:lnTo>
                  <a:lnTo>
                    <a:pt x="11" y="197"/>
                  </a:lnTo>
                  <a:lnTo>
                    <a:pt x="6" y="197"/>
                  </a:lnTo>
                  <a:lnTo>
                    <a:pt x="3" y="193"/>
                  </a:lnTo>
                  <a:lnTo>
                    <a:pt x="2" y="191"/>
                  </a:lnTo>
                  <a:lnTo>
                    <a:pt x="0" y="187"/>
                  </a:lnTo>
                  <a:lnTo>
                    <a:pt x="0" y="184"/>
                  </a:lnTo>
                  <a:lnTo>
                    <a:pt x="3" y="179"/>
                  </a:lnTo>
                  <a:lnTo>
                    <a:pt x="7" y="177"/>
                  </a:lnTo>
                  <a:lnTo>
                    <a:pt x="12" y="173"/>
                  </a:lnTo>
                  <a:lnTo>
                    <a:pt x="18" y="170"/>
                  </a:lnTo>
                  <a:lnTo>
                    <a:pt x="23" y="166"/>
                  </a:lnTo>
                  <a:lnTo>
                    <a:pt x="28" y="164"/>
                  </a:lnTo>
                  <a:lnTo>
                    <a:pt x="32" y="159"/>
                  </a:lnTo>
                  <a:lnTo>
                    <a:pt x="36" y="156"/>
                  </a:lnTo>
                  <a:lnTo>
                    <a:pt x="41" y="153"/>
                  </a:lnTo>
                  <a:lnTo>
                    <a:pt x="45" y="149"/>
                  </a:lnTo>
                  <a:lnTo>
                    <a:pt x="48" y="145"/>
                  </a:lnTo>
                  <a:lnTo>
                    <a:pt x="51" y="141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4" y="129"/>
                  </a:lnTo>
                  <a:lnTo>
                    <a:pt x="68" y="124"/>
                  </a:lnTo>
                  <a:lnTo>
                    <a:pt x="73" y="120"/>
                  </a:lnTo>
                  <a:lnTo>
                    <a:pt x="79" y="115"/>
                  </a:lnTo>
                  <a:lnTo>
                    <a:pt x="81" y="111"/>
                  </a:lnTo>
                  <a:lnTo>
                    <a:pt x="86" y="108"/>
                  </a:lnTo>
                  <a:lnTo>
                    <a:pt x="89" y="104"/>
                  </a:lnTo>
                  <a:lnTo>
                    <a:pt x="93" y="102"/>
                  </a:lnTo>
                  <a:lnTo>
                    <a:pt x="95" y="98"/>
                  </a:lnTo>
                  <a:lnTo>
                    <a:pt x="99" y="95"/>
                  </a:lnTo>
                  <a:lnTo>
                    <a:pt x="104" y="92"/>
                  </a:lnTo>
                  <a:lnTo>
                    <a:pt x="107" y="89"/>
                  </a:lnTo>
                  <a:lnTo>
                    <a:pt x="109" y="85"/>
                  </a:lnTo>
                  <a:lnTo>
                    <a:pt x="113" y="83"/>
                  </a:lnTo>
                  <a:lnTo>
                    <a:pt x="117" y="79"/>
                  </a:lnTo>
                  <a:lnTo>
                    <a:pt x="119" y="77"/>
                  </a:lnTo>
                  <a:lnTo>
                    <a:pt x="122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32" y="65"/>
                  </a:lnTo>
                  <a:lnTo>
                    <a:pt x="134" y="60"/>
                  </a:lnTo>
                  <a:lnTo>
                    <a:pt x="138" y="58"/>
                  </a:lnTo>
                  <a:lnTo>
                    <a:pt x="140" y="54"/>
                  </a:lnTo>
                  <a:lnTo>
                    <a:pt x="144" y="51"/>
                  </a:lnTo>
                  <a:lnTo>
                    <a:pt x="146" y="47"/>
                  </a:lnTo>
                  <a:lnTo>
                    <a:pt x="149" y="45"/>
                  </a:lnTo>
                  <a:lnTo>
                    <a:pt x="151" y="41"/>
                  </a:lnTo>
                  <a:lnTo>
                    <a:pt x="155" y="38"/>
                  </a:lnTo>
                  <a:lnTo>
                    <a:pt x="157" y="34"/>
                  </a:lnTo>
                  <a:lnTo>
                    <a:pt x="159" y="31"/>
                  </a:lnTo>
                  <a:lnTo>
                    <a:pt x="162" y="26"/>
                  </a:lnTo>
                  <a:lnTo>
                    <a:pt x="164" y="22"/>
                  </a:lnTo>
                  <a:lnTo>
                    <a:pt x="166" y="18"/>
                  </a:lnTo>
                  <a:lnTo>
                    <a:pt x="170" y="14"/>
                  </a:lnTo>
                  <a:lnTo>
                    <a:pt x="172" y="9"/>
                  </a:lnTo>
                  <a:lnTo>
                    <a:pt x="175" y="6"/>
                  </a:lnTo>
                  <a:lnTo>
                    <a:pt x="177" y="2"/>
                  </a:lnTo>
                  <a:lnTo>
                    <a:pt x="181" y="1"/>
                  </a:lnTo>
                  <a:lnTo>
                    <a:pt x="183" y="0"/>
                  </a:lnTo>
                  <a:lnTo>
                    <a:pt x="187" y="1"/>
                  </a:lnTo>
                  <a:lnTo>
                    <a:pt x="189" y="3"/>
                  </a:lnTo>
                  <a:lnTo>
                    <a:pt x="191" y="6"/>
                  </a:lnTo>
                  <a:lnTo>
                    <a:pt x="191" y="9"/>
                  </a:lnTo>
                  <a:lnTo>
                    <a:pt x="19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1781" y="1602"/>
              <a:ext cx="17" cy="105"/>
            </a:xfrm>
            <a:custGeom>
              <a:avLst/>
              <a:gdLst>
                <a:gd name="T0" fmla="*/ 0 w 52"/>
                <a:gd name="T1" fmla="*/ 0 h 316"/>
                <a:gd name="T2" fmla="*/ 0 w 52"/>
                <a:gd name="T3" fmla="*/ 0 h 316"/>
                <a:gd name="T4" fmla="*/ 0 w 52"/>
                <a:gd name="T5" fmla="*/ 0 h 316"/>
                <a:gd name="T6" fmla="*/ 0 w 52"/>
                <a:gd name="T7" fmla="*/ 0 h 316"/>
                <a:gd name="T8" fmla="*/ 0 w 52"/>
                <a:gd name="T9" fmla="*/ 0 h 316"/>
                <a:gd name="T10" fmla="*/ 0 w 52"/>
                <a:gd name="T11" fmla="*/ 0 h 316"/>
                <a:gd name="T12" fmla="*/ 0 w 52"/>
                <a:gd name="T13" fmla="*/ 0 h 316"/>
                <a:gd name="T14" fmla="*/ 0 w 52"/>
                <a:gd name="T15" fmla="*/ 0 h 316"/>
                <a:gd name="T16" fmla="*/ 0 w 52"/>
                <a:gd name="T17" fmla="*/ 0 h 316"/>
                <a:gd name="T18" fmla="*/ 0 w 52"/>
                <a:gd name="T19" fmla="*/ 0 h 316"/>
                <a:gd name="T20" fmla="*/ 0 w 52"/>
                <a:gd name="T21" fmla="*/ 0 h 316"/>
                <a:gd name="T22" fmla="*/ 0 w 52"/>
                <a:gd name="T23" fmla="*/ 0 h 316"/>
                <a:gd name="T24" fmla="*/ 0 w 52"/>
                <a:gd name="T25" fmla="*/ 0 h 316"/>
                <a:gd name="T26" fmla="*/ 0 w 52"/>
                <a:gd name="T27" fmla="*/ 0 h 316"/>
                <a:gd name="T28" fmla="*/ 0 w 52"/>
                <a:gd name="T29" fmla="*/ 0 h 316"/>
                <a:gd name="T30" fmla="*/ 0 w 52"/>
                <a:gd name="T31" fmla="*/ 0 h 316"/>
                <a:gd name="T32" fmla="*/ 0 w 52"/>
                <a:gd name="T33" fmla="*/ 0 h 316"/>
                <a:gd name="T34" fmla="*/ 0 w 52"/>
                <a:gd name="T35" fmla="*/ 0 h 316"/>
                <a:gd name="T36" fmla="*/ 0 w 52"/>
                <a:gd name="T37" fmla="*/ 0 h 316"/>
                <a:gd name="T38" fmla="*/ 0 w 52"/>
                <a:gd name="T39" fmla="*/ 0 h 316"/>
                <a:gd name="T40" fmla="*/ 0 w 52"/>
                <a:gd name="T41" fmla="*/ 0 h 316"/>
                <a:gd name="T42" fmla="*/ 0 w 52"/>
                <a:gd name="T43" fmla="*/ 0 h 316"/>
                <a:gd name="T44" fmla="*/ 0 w 52"/>
                <a:gd name="T45" fmla="*/ 0 h 316"/>
                <a:gd name="T46" fmla="*/ 0 w 52"/>
                <a:gd name="T47" fmla="*/ 0 h 316"/>
                <a:gd name="T48" fmla="*/ 0 w 52"/>
                <a:gd name="T49" fmla="*/ 0 h 316"/>
                <a:gd name="T50" fmla="*/ 0 w 52"/>
                <a:gd name="T51" fmla="*/ 0 h 316"/>
                <a:gd name="T52" fmla="*/ 0 w 52"/>
                <a:gd name="T53" fmla="*/ 0 h 316"/>
                <a:gd name="T54" fmla="*/ 0 w 52"/>
                <a:gd name="T55" fmla="*/ 0 h 316"/>
                <a:gd name="T56" fmla="*/ 0 w 52"/>
                <a:gd name="T57" fmla="*/ 0 h 316"/>
                <a:gd name="T58" fmla="*/ 0 w 52"/>
                <a:gd name="T59" fmla="*/ 0 h 316"/>
                <a:gd name="T60" fmla="*/ 0 w 52"/>
                <a:gd name="T61" fmla="*/ 0 h 316"/>
                <a:gd name="T62" fmla="*/ 0 w 52"/>
                <a:gd name="T63" fmla="*/ 0 h 316"/>
                <a:gd name="T64" fmla="*/ 0 w 52"/>
                <a:gd name="T65" fmla="*/ 0 h 316"/>
                <a:gd name="T66" fmla="*/ 0 w 52"/>
                <a:gd name="T67" fmla="*/ 0 h 316"/>
                <a:gd name="T68" fmla="*/ 0 w 52"/>
                <a:gd name="T69" fmla="*/ 0 h 316"/>
                <a:gd name="T70" fmla="*/ 0 w 52"/>
                <a:gd name="T71" fmla="*/ 0 h 316"/>
                <a:gd name="T72" fmla="*/ 0 w 52"/>
                <a:gd name="T73" fmla="*/ 0 h 316"/>
                <a:gd name="T74" fmla="*/ 0 w 52"/>
                <a:gd name="T75" fmla="*/ 0 h 316"/>
                <a:gd name="T76" fmla="*/ 0 w 52"/>
                <a:gd name="T77" fmla="*/ 0 h 316"/>
                <a:gd name="T78" fmla="*/ 0 w 52"/>
                <a:gd name="T79" fmla="*/ 0 h 316"/>
                <a:gd name="T80" fmla="*/ 0 w 52"/>
                <a:gd name="T81" fmla="*/ 0 h 316"/>
                <a:gd name="T82" fmla="*/ 0 w 52"/>
                <a:gd name="T83" fmla="*/ 0 h 316"/>
                <a:gd name="T84" fmla="*/ 0 w 52"/>
                <a:gd name="T85" fmla="*/ 0 h 316"/>
                <a:gd name="T86" fmla="*/ 0 w 52"/>
                <a:gd name="T87" fmla="*/ 0 h 316"/>
                <a:gd name="T88" fmla="*/ 0 w 52"/>
                <a:gd name="T89" fmla="*/ 0 h 316"/>
                <a:gd name="T90" fmla="*/ 0 w 52"/>
                <a:gd name="T91" fmla="*/ 0 h 31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2"/>
                <a:gd name="T139" fmla="*/ 0 h 316"/>
                <a:gd name="T140" fmla="*/ 52 w 52"/>
                <a:gd name="T141" fmla="*/ 316 h 31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2" h="316">
                  <a:moveTo>
                    <a:pt x="36" y="4"/>
                  </a:moveTo>
                  <a:lnTo>
                    <a:pt x="31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11"/>
                  </a:lnTo>
                  <a:lnTo>
                    <a:pt x="11" y="14"/>
                  </a:lnTo>
                  <a:lnTo>
                    <a:pt x="8" y="19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1" y="36"/>
                  </a:lnTo>
                  <a:lnTo>
                    <a:pt x="1" y="39"/>
                  </a:lnTo>
                  <a:lnTo>
                    <a:pt x="1" y="42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1" y="56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6"/>
                  </a:lnTo>
                  <a:lnTo>
                    <a:pt x="1" y="70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1" y="81"/>
                  </a:lnTo>
                  <a:lnTo>
                    <a:pt x="1" y="84"/>
                  </a:lnTo>
                  <a:lnTo>
                    <a:pt x="1" y="88"/>
                  </a:lnTo>
                  <a:lnTo>
                    <a:pt x="1" y="91"/>
                  </a:lnTo>
                  <a:lnTo>
                    <a:pt x="1" y="95"/>
                  </a:lnTo>
                  <a:lnTo>
                    <a:pt x="1" y="100"/>
                  </a:lnTo>
                  <a:lnTo>
                    <a:pt x="1" y="103"/>
                  </a:lnTo>
                  <a:lnTo>
                    <a:pt x="2" y="108"/>
                  </a:lnTo>
                  <a:lnTo>
                    <a:pt x="2" y="113"/>
                  </a:lnTo>
                  <a:lnTo>
                    <a:pt x="2" y="117"/>
                  </a:lnTo>
                  <a:lnTo>
                    <a:pt x="2" y="122"/>
                  </a:lnTo>
                  <a:lnTo>
                    <a:pt x="2" y="127"/>
                  </a:lnTo>
                  <a:lnTo>
                    <a:pt x="2" y="132"/>
                  </a:lnTo>
                  <a:lnTo>
                    <a:pt x="4" y="138"/>
                  </a:lnTo>
                  <a:lnTo>
                    <a:pt x="4" y="142"/>
                  </a:lnTo>
                  <a:lnTo>
                    <a:pt x="4" y="148"/>
                  </a:lnTo>
                  <a:lnTo>
                    <a:pt x="4" y="152"/>
                  </a:lnTo>
                  <a:lnTo>
                    <a:pt x="5" y="154"/>
                  </a:lnTo>
                  <a:lnTo>
                    <a:pt x="5" y="158"/>
                  </a:lnTo>
                  <a:lnTo>
                    <a:pt x="6" y="161"/>
                  </a:lnTo>
                  <a:lnTo>
                    <a:pt x="6" y="164"/>
                  </a:lnTo>
                  <a:lnTo>
                    <a:pt x="6" y="167"/>
                  </a:lnTo>
                  <a:lnTo>
                    <a:pt x="6" y="171"/>
                  </a:lnTo>
                  <a:lnTo>
                    <a:pt x="6" y="173"/>
                  </a:lnTo>
                  <a:lnTo>
                    <a:pt x="6" y="177"/>
                  </a:lnTo>
                  <a:lnTo>
                    <a:pt x="7" y="180"/>
                  </a:lnTo>
                  <a:lnTo>
                    <a:pt x="7" y="184"/>
                  </a:lnTo>
                  <a:lnTo>
                    <a:pt x="8" y="189"/>
                  </a:lnTo>
                  <a:lnTo>
                    <a:pt x="8" y="191"/>
                  </a:lnTo>
                  <a:lnTo>
                    <a:pt x="9" y="196"/>
                  </a:lnTo>
                  <a:lnTo>
                    <a:pt x="9" y="199"/>
                  </a:lnTo>
                  <a:lnTo>
                    <a:pt x="11" y="204"/>
                  </a:lnTo>
                  <a:lnTo>
                    <a:pt x="11" y="208"/>
                  </a:lnTo>
                  <a:lnTo>
                    <a:pt x="11" y="211"/>
                  </a:lnTo>
                  <a:lnTo>
                    <a:pt x="12" y="216"/>
                  </a:lnTo>
                  <a:lnTo>
                    <a:pt x="13" y="221"/>
                  </a:lnTo>
                  <a:lnTo>
                    <a:pt x="13" y="224"/>
                  </a:lnTo>
                  <a:lnTo>
                    <a:pt x="14" y="229"/>
                  </a:lnTo>
                  <a:lnTo>
                    <a:pt x="14" y="233"/>
                  </a:lnTo>
                  <a:lnTo>
                    <a:pt x="15" y="236"/>
                  </a:lnTo>
                  <a:lnTo>
                    <a:pt x="15" y="240"/>
                  </a:lnTo>
                  <a:lnTo>
                    <a:pt x="15" y="243"/>
                  </a:lnTo>
                  <a:lnTo>
                    <a:pt x="17" y="247"/>
                  </a:lnTo>
                  <a:lnTo>
                    <a:pt x="18" y="250"/>
                  </a:lnTo>
                  <a:lnTo>
                    <a:pt x="18" y="254"/>
                  </a:lnTo>
                  <a:lnTo>
                    <a:pt x="19" y="256"/>
                  </a:lnTo>
                  <a:lnTo>
                    <a:pt x="20" y="260"/>
                  </a:lnTo>
                  <a:lnTo>
                    <a:pt x="20" y="263"/>
                  </a:lnTo>
                  <a:lnTo>
                    <a:pt x="23" y="268"/>
                  </a:lnTo>
                  <a:lnTo>
                    <a:pt x="24" y="274"/>
                  </a:lnTo>
                  <a:lnTo>
                    <a:pt x="25" y="279"/>
                  </a:lnTo>
                  <a:lnTo>
                    <a:pt x="27" y="284"/>
                  </a:lnTo>
                  <a:lnTo>
                    <a:pt x="28" y="287"/>
                  </a:lnTo>
                  <a:lnTo>
                    <a:pt x="31" y="291"/>
                  </a:lnTo>
                  <a:lnTo>
                    <a:pt x="32" y="294"/>
                  </a:lnTo>
                  <a:lnTo>
                    <a:pt x="33" y="297"/>
                  </a:lnTo>
                  <a:lnTo>
                    <a:pt x="36" y="299"/>
                  </a:lnTo>
                  <a:lnTo>
                    <a:pt x="37" y="303"/>
                  </a:lnTo>
                  <a:lnTo>
                    <a:pt x="39" y="306"/>
                  </a:lnTo>
                  <a:lnTo>
                    <a:pt x="43" y="310"/>
                  </a:lnTo>
                  <a:lnTo>
                    <a:pt x="44" y="311"/>
                  </a:lnTo>
                  <a:lnTo>
                    <a:pt x="47" y="313"/>
                  </a:lnTo>
                  <a:lnTo>
                    <a:pt x="50" y="314"/>
                  </a:lnTo>
                  <a:lnTo>
                    <a:pt x="52" y="316"/>
                  </a:lnTo>
                  <a:lnTo>
                    <a:pt x="52" y="170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0" name="Freeform 179"/>
            <p:cNvSpPr>
              <a:spLocks/>
            </p:cNvSpPr>
            <p:nvPr/>
          </p:nvSpPr>
          <p:spPr bwMode="auto">
            <a:xfrm>
              <a:off x="1791" y="1597"/>
              <a:ext cx="22" cy="117"/>
            </a:xfrm>
            <a:custGeom>
              <a:avLst/>
              <a:gdLst>
                <a:gd name="T0" fmla="*/ 0 w 65"/>
                <a:gd name="T1" fmla="*/ 0 h 350"/>
                <a:gd name="T2" fmla="*/ 0 w 65"/>
                <a:gd name="T3" fmla="*/ 0 h 350"/>
                <a:gd name="T4" fmla="*/ 0 w 65"/>
                <a:gd name="T5" fmla="*/ 0 h 350"/>
                <a:gd name="T6" fmla="*/ 0 w 65"/>
                <a:gd name="T7" fmla="*/ 0 h 350"/>
                <a:gd name="T8" fmla="*/ 0 w 65"/>
                <a:gd name="T9" fmla="*/ 0 h 350"/>
                <a:gd name="T10" fmla="*/ 0 w 65"/>
                <a:gd name="T11" fmla="*/ 0 h 350"/>
                <a:gd name="T12" fmla="*/ 0 w 65"/>
                <a:gd name="T13" fmla="*/ 0 h 350"/>
                <a:gd name="T14" fmla="*/ 0 w 65"/>
                <a:gd name="T15" fmla="*/ 0 h 350"/>
                <a:gd name="T16" fmla="*/ 0 w 65"/>
                <a:gd name="T17" fmla="*/ 0 h 350"/>
                <a:gd name="T18" fmla="*/ 0 w 65"/>
                <a:gd name="T19" fmla="*/ 0 h 350"/>
                <a:gd name="T20" fmla="*/ 0 w 65"/>
                <a:gd name="T21" fmla="*/ 0 h 350"/>
                <a:gd name="T22" fmla="*/ 0 w 65"/>
                <a:gd name="T23" fmla="*/ 0 h 350"/>
                <a:gd name="T24" fmla="*/ 0 w 65"/>
                <a:gd name="T25" fmla="*/ 0 h 350"/>
                <a:gd name="T26" fmla="*/ 0 w 65"/>
                <a:gd name="T27" fmla="*/ 0 h 350"/>
                <a:gd name="T28" fmla="*/ 0 w 65"/>
                <a:gd name="T29" fmla="*/ 0 h 350"/>
                <a:gd name="T30" fmla="*/ 0 w 65"/>
                <a:gd name="T31" fmla="*/ 0 h 350"/>
                <a:gd name="T32" fmla="*/ 0 w 65"/>
                <a:gd name="T33" fmla="*/ 0 h 350"/>
                <a:gd name="T34" fmla="*/ 0 w 65"/>
                <a:gd name="T35" fmla="*/ 0 h 350"/>
                <a:gd name="T36" fmla="*/ 0 w 65"/>
                <a:gd name="T37" fmla="*/ 0 h 350"/>
                <a:gd name="T38" fmla="*/ 0 w 65"/>
                <a:gd name="T39" fmla="*/ 0 h 350"/>
                <a:gd name="T40" fmla="*/ 0 w 65"/>
                <a:gd name="T41" fmla="*/ 0 h 350"/>
                <a:gd name="T42" fmla="*/ 0 w 65"/>
                <a:gd name="T43" fmla="*/ 0 h 350"/>
                <a:gd name="T44" fmla="*/ 0 w 65"/>
                <a:gd name="T45" fmla="*/ 0 h 350"/>
                <a:gd name="T46" fmla="*/ 0 w 65"/>
                <a:gd name="T47" fmla="*/ 0 h 350"/>
                <a:gd name="T48" fmla="*/ 0 w 65"/>
                <a:gd name="T49" fmla="*/ 0 h 350"/>
                <a:gd name="T50" fmla="*/ 0 w 65"/>
                <a:gd name="T51" fmla="*/ 0 h 350"/>
                <a:gd name="T52" fmla="*/ 0 w 65"/>
                <a:gd name="T53" fmla="*/ 0 h 350"/>
                <a:gd name="T54" fmla="*/ 0 w 65"/>
                <a:gd name="T55" fmla="*/ 0 h 350"/>
                <a:gd name="T56" fmla="*/ 0 w 65"/>
                <a:gd name="T57" fmla="*/ 0 h 350"/>
                <a:gd name="T58" fmla="*/ 0 w 65"/>
                <a:gd name="T59" fmla="*/ 0 h 350"/>
                <a:gd name="T60" fmla="*/ 0 w 65"/>
                <a:gd name="T61" fmla="*/ 0 h 350"/>
                <a:gd name="T62" fmla="*/ 0 w 65"/>
                <a:gd name="T63" fmla="*/ 0 h 350"/>
                <a:gd name="T64" fmla="*/ 0 w 65"/>
                <a:gd name="T65" fmla="*/ 0 h 350"/>
                <a:gd name="T66" fmla="*/ 0 w 65"/>
                <a:gd name="T67" fmla="*/ 0 h 350"/>
                <a:gd name="T68" fmla="*/ 0 w 65"/>
                <a:gd name="T69" fmla="*/ 0 h 350"/>
                <a:gd name="T70" fmla="*/ 0 w 65"/>
                <a:gd name="T71" fmla="*/ 0 h 350"/>
                <a:gd name="T72" fmla="*/ 0 w 65"/>
                <a:gd name="T73" fmla="*/ 0 h 350"/>
                <a:gd name="T74" fmla="*/ 0 w 65"/>
                <a:gd name="T75" fmla="*/ 0 h 350"/>
                <a:gd name="T76" fmla="*/ 0 w 65"/>
                <a:gd name="T77" fmla="*/ 0 h 350"/>
                <a:gd name="T78" fmla="*/ 0 w 65"/>
                <a:gd name="T79" fmla="*/ 0 h 350"/>
                <a:gd name="T80" fmla="*/ 0 w 65"/>
                <a:gd name="T81" fmla="*/ 0 h 350"/>
                <a:gd name="T82" fmla="*/ 0 w 65"/>
                <a:gd name="T83" fmla="*/ 0 h 350"/>
                <a:gd name="T84" fmla="*/ 0 w 65"/>
                <a:gd name="T85" fmla="*/ 0 h 350"/>
                <a:gd name="T86" fmla="*/ 0 w 65"/>
                <a:gd name="T87" fmla="*/ 0 h 350"/>
                <a:gd name="T88" fmla="*/ 0 w 65"/>
                <a:gd name="T89" fmla="*/ 0 h 350"/>
                <a:gd name="T90" fmla="*/ 0 w 65"/>
                <a:gd name="T91" fmla="*/ 0 h 350"/>
                <a:gd name="T92" fmla="*/ 0 w 65"/>
                <a:gd name="T93" fmla="*/ 0 h 350"/>
                <a:gd name="T94" fmla="*/ 0 w 65"/>
                <a:gd name="T95" fmla="*/ 0 h 350"/>
                <a:gd name="T96" fmla="*/ 0 w 65"/>
                <a:gd name="T97" fmla="*/ 0 h 350"/>
                <a:gd name="T98" fmla="*/ 0 w 65"/>
                <a:gd name="T99" fmla="*/ 0 h 350"/>
                <a:gd name="T100" fmla="*/ 0 w 65"/>
                <a:gd name="T101" fmla="*/ 0 h 3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5"/>
                <a:gd name="T154" fmla="*/ 0 h 350"/>
                <a:gd name="T155" fmla="*/ 65 w 65"/>
                <a:gd name="T156" fmla="*/ 350 h 3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5" h="350">
                  <a:moveTo>
                    <a:pt x="21" y="10"/>
                  </a:moveTo>
                  <a:lnTo>
                    <a:pt x="21" y="15"/>
                  </a:lnTo>
                  <a:lnTo>
                    <a:pt x="21" y="21"/>
                  </a:lnTo>
                  <a:lnTo>
                    <a:pt x="23" y="26"/>
                  </a:lnTo>
                  <a:lnTo>
                    <a:pt x="23" y="32"/>
                  </a:lnTo>
                  <a:lnTo>
                    <a:pt x="23" y="37"/>
                  </a:lnTo>
                  <a:lnTo>
                    <a:pt x="23" y="43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58"/>
                  </a:lnTo>
                  <a:lnTo>
                    <a:pt x="25" y="64"/>
                  </a:lnTo>
                  <a:lnTo>
                    <a:pt x="25" y="69"/>
                  </a:lnTo>
                  <a:lnTo>
                    <a:pt x="26" y="73"/>
                  </a:lnTo>
                  <a:lnTo>
                    <a:pt x="26" y="78"/>
                  </a:lnTo>
                  <a:lnTo>
                    <a:pt x="26" y="83"/>
                  </a:lnTo>
                  <a:lnTo>
                    <a:pt x="27" y="88"/>
                  </a:lnTo>
                  <a:lnTo>
                    <a:pt x="27" y="94"/>
                  </a:lnTo>
                  <a:lnTo>
                    <a:pt x="27" y="97"/>
                  </a:lnTo>
                  <a:lnTo>
                    <a:pt x="27" y="102"/>
                  </a:lnTo>
                  <a:lnTo>
                    <a:pt x="28" y="107"/>
                  </a:lnTo>
                  <a:lnTo>
                    <a:pt x="28" y="111"/>
                  </a:lnTo>
                  <a:lnTo>
                    <a:pt x="28" y="116"/>
                  </a:lnTo>
                  <a:lnTo>
                    <a:pt x="30" y="121"/>
                  </a:lnTo>
                  <a:lnTo>
                    <a:pt x="30" y="126"/>
                  </a:lnTo>
                  <a:lnTo>
                    <a:pt x="31" y="130"/>
                  </a:lnTo>
                  <a:lnTo>
                    <a:pt x="31" y="135"/>
                  </a:lnTo>
                  <a:lnTo>
                    <a:pt x="32" y="139"/>
                  </a:lnTo>
                  <a:lnTo>
                    <a:pt x="32" y="143"/>
                  </a:lnTo>
                  <a:lnTo>
                    <a:pt x="33" y="148"/>
                  </a:lnTo>
                  <a:lnTo>
                    <a:pt x="33" y="153"/>
                  </a:lnTo>
                  <a:lnTo>
                    <a:pt x="34" y="156"/>
                  </a:lnTo>
                  <a:lnTo>
                    <a:pt x="34" y="161"/>
                  </a:lnTo>
                  <a:lnTo>
                    <a:pt x="36" y="166"/>
                  </a:lnTo>
                  <a:lnTo>
                    <a:pt x="36" y="171"/>
                  </a:lnTo>
                  <a:lnTo>
                    <a:pt x="37" y="175"/>
                  </a:lnTo>
                  <a:lnTo>
                    <a:pt x="37" y="179"/>
                  </a:lnTo>
                  <a:lnTo>
                    <a:pt x="38" y="184"/>
                  </a:lnTo>
                  <a:lnTo>
                    <a:pt x="38" y="188"/>
                  </a:lnTo>
                  <a:lnTo>
                    <a:pt x="39" y="192"/>
                  </a:lnTo>
                  <a:lnTo>
                    <a:pt x="39" y="197"/>
                  </a:lnTo>
                  <a:lnTo>
                    <a:pt x="40" y="201"/>
                  </a:lnTo>
                  <a:lnTo>
                    <a:pt x="42" y="206"/>
                  </a:lnTo>
                  <a:lnTo>
                    <a:pt x="42" y="210"/>
                  </a:lnTo>
                  <a:lnTo>
                    <a:pt x="43" y="216"/>
                  </a:lnTo>
                  <a:lnTo>
                    <a:pt x="44" y="220"/>
                  </a:lnTo>
                  <a:lnTo>
                    <a:pt x="44" y="225"/>
                  </a:lnTo>
                  <a:lnTo>
                    <a:pt x="45" y="230"/>
                  </a:lnTo>
                  <a:lnTo>
                    <a:pt x="46" y="235"/>
                  </a:lnTo>
                  <a:lnTo>
                    <a:pt x="47" y="239"/>
                  </a:lnTo>
                  <a:lnTo>
                    <a:pt x="47" y="244"/>
                  </a:lnTo>
                  <a:lnTo>
                    <a:pt x="49" y="249"/>
                  </a:lnTo>
                  <a:lnTo>
                    <a:pt x="50" y="254"/>
                  </a:lnTo>
                  <a:lnTo>
                    <a:pt x="51" y="258"/>
                  </a:lnTo>
                  <a:lnTo>
                    <a:pt x="51" y="263"/>
                  </a:lnTo>
                  <a:lnTo>
                    <a:pt x="52" y="268"/>
                  </a:lnTo>
                  <a:lnTo>
                    <a:pt x="53" y="273"/>
                  </a:lnTo>
                  <a:lnTo>
                    <a:pt x="56" y="279"/>
                  </a:lnTo>
                  <a:lnTo>
                    <a:pt x="56" y="283"/>
                  </a:lnTo>
                  <a:lnTo>
                    <a:pt x="57" y="288"/>
                  </a:lnTo>
                  <a:lnTo>
                    <a:pt x="58" y="293"/>
                  </a:lnTo>
                  <a:lnTo>
                    <a:pt x="59" y="299"/>
                  </a:lnTo>
                  <a:lnTo>
                    <a:pt x="60" y="303"/>
                  </a:lnTo>
                  <a:lnTo>
                    <a:pt x="62" y="309"/>
                  </a:lnTo>
                  <a:lnTo>
                    <a:pt x="64" y="315"/>
                  </a:lnTo>
                  <a:lnTo>
                    <a:pt x="65" y="321"/>
                  </a:lnTo>
                  <a:lnTo>
                    <a:pt x="65" y="326"/>
                  </a:lnTo>
                  <a:lnTo>
                    <a:pt x="65" y="332"/>
                  </a:lnTo>
                  <a:lnTo>
                    <a:pt x="64" y="336"/>
                  </a:lnTo>
                  <a:lnTo>
                    <a:pt x="62" y="340"/>
                  </a:lnTo>
                  <a:lnTo>
                    <a:pt x="58" y="343"/>
                  </a:lnTo>
                  <a:lnTo>
                    <a:pt x="56" y="346"/>
                  </a:lnTo>
                  <a:lnTo>
                    <a:pt x="51" y="347"/>
                  </a:lnTo>
                  <a:lnTo>
                    <a:pt x="47" y="350"/>
                  </a:lnTo>
                  <a:lnTo>
                    <a:pt x="43" y="350"/>
                  </a:lnTo>
                  <a:lnTo>
                    <a:pt x="39" y="350"/>
                  </a:lnTo>
                  <a:lnTo>
                    <a:pt x="34" y="347"/>
                  </a:lnTo>
                  <a:lnTo>
                    <a:pt x="31" y="347"/>
                  </a:lnTo>
                  <a:lnTo>
                    <a:pt x="26" y="344"/>
                  </a:lnTo>
                  <a:lnTo>
                    <a:pt x="24" y="340"/>
                  </a:lnTo>
                  <a:lnTo>
                    <a:pt x="21" y="337"/>
                  </a:lnTo>
                  <a:lnTo>
                    <a:pt x="20" y="332"/>
                  </a:lnTo>
                  <a:lnTo>
                    <a:pt x="18" y="325"/>
                  </a:lnTo>
                  <a:lnTo>
                    <a:pt x="17" y="320"/>
                  </a:lnTo>
                  <a:lnTo>
                    <a:pt x="15" y="314"/>
                  </a:lnTo>
                  <a:lnTo>
                    <a:pt x="14" y="308"/>
                  </a:lnTo>
                  <a:lnTo>
                    <a:pt x="13" y="303"/>
                  </a:lnTo>
                  <a:lnTo>
                    <a:pt x="12" y="298"/>
                  </a:lnTo>
                  <a:lnTo>
                    <a:pt x="12" y="293"/>
                  </a:lnTo>
                  <a:lnTo>
                    <a:pt x="11" y="288"/>
                  </a:lnTo>
                  <a:lnTo>
                    <a:pt x="10" y="282"/>
                  </a:lnTo>
                  <a:lnTo>
                    <a:pt x="8" y="276"/>
                  </a:lnTo>
                  <a:lnTo>
                    <a:pt x="7" y="271"/>
                  </a:lnTo>
                  <a:lnTo>
                    <a:pt x="7" y="267"/>
                  </a:lnTo>
                  <a:lnTo>
                    <a:pt x="7" y="261"/>
                  </a:lnTo>
                  <a:lnTo>
                    <a:pt x="6" y="256"/>
                  </a:lnTo>
                  <a:lnTo>
                    <a:pt x="6" y="251"/>
                  </a:lnTo>
                  <a:lnTo>
                    <a:pt x="6" y="247"/>
                  </a:lnTo>
                  <a:lnTo>
                    <a:pt x="5" y="242"/>
                  </a:lnTo>
                  <a:lnTo>
                    <a:pt x="5" y="237"/>
                  </a:lnTo>
                  <a:lnTo>
                    <a:pt x="4" y="232"/>
                  </a:lnTo>
                  <a:lnTo>
                    <a:pt x="4" y="228"/>
                  </a:lnTo>
                  <a:lnTo>
                    <a:pt x="4" y="223"/>
                  </a:lnTo>
                  <a:lnTo>
                    <a:pt x="4" y="218"/>
                  </a:lnTo>
                  <a:lnTo>
                    <a:pt x="4" y="213"/>
                  </a:lnTo>
                  <a:lnTo>
                    <a:pt x="4" y="209"/>
                  </a:lnTo>
                  <a:lnTo>
                    <a:pt x="2" y="204"/>
                  </a:lnTo>
                  <a:lnTo>
                    <a:pt x="2" y="199"/>
                  </a:lnTo>
                  <a:lnTo>
                    <a:pt x="2" y="194"/>
                  </a:lnTo>
                  <a:lnTo>
                    <a:pt x="2" y="191"/>
                  </a:lnTo>
                  <a:lnTo>
                    <a:pt x="2" y="186"/>
                  </a:lnTo>
                  <a:lnTo>
                    <a:pt x="2" y="181"/>
                  </a:lnTo>
                  <a:lnTo>
                    <a:pt x="2" y="177"/>
                  </a:lnTo>
                  <a:lnTo>
                    <a:pt x="2" y="172"/>
                  </a:lnTo>
                  <a:lnTo>
                    <a:pt x="2" y="167"/>
                  </a:lnTo>
                  <a:lnTo>
                    <a:pt x="2" y="162"/>
                  </a:lnTo>
                  <a:lnTo>
                    <a:pt x="2" y="158"/>
                  </a:lnTo>
                  <a:lnTo>
                    <a:pt x="2" y="153"/>
                  </a:lnTo>
                  <a:lnTo>
                    <a:pt x="2" y="148"/>
                  </a:lnTo>
                  <a:lnTo>
                    <a:pt x="2" y="143"/>
                  </a:lnTo>
                  <a:lnTo>
                    <a:pt x="2" y="139"/>
                  </a:lnTo>
                  <a:lnTo>
                    <a:pt x="2" y="135"/>
                  </a:lnTo>
                  <a:lnTo>
                    <a:pt x="2" y="130"/>
                  </a:lnTo>
                  <a:lnTo>
                    <a:pt x="2" y="126"/>
                  </a:lnTo>
                  <a:lnTo>
                    <a:pt x="2" y="121"/>
                  </a:lnTo>
                  <a:lnTo>
                    <a:pt x="2" y="116"/>
                  </a:lnTo>
                  <a:lnTo>
                    <a:pt x="2" y="111"/>
                  </a:lnTo>
                  <a:lnTo>
                    <a:pt x="2" y="107"/>
                  </a:lnTo>
                  <a:lnTo>
                    <a:pt x="2" y="102"/>
                  </a:lnTo>
                  <a:lnTo>
                    <a:pt x="4" y="97"/>
                  </a:lnTo>
                  <a:lnTo>
                    <a:pt x="2" y="91"/>
                  </a:lnTo>
                  <a:lnTo>
                    <a:pt x="2" y="86"/>
                  </a:lnTo>
                  <a:lnTo>
                    <a:pt x="2" y="80"/>
                  </a:lnTo>
                  <a:lnTo>
                    <a:pt x="2" y="76"/>
                  </a:lnTo>
                  <a:lnTo>
                    <a:pt x="2" y="71"/>
                  </a:lnTo>
                  <a:lnTo>
                    <a:pt x="2" y="65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1" y="39"/>
                  </a:lnTo>
                  <a:lnTo>
                    <a:pt x="1" y="33"/>
                  </a:lnTo>
                  <a:lnTo>
                    <a:pt x="1" y="27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9" y="5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1" name="Freeform 180"/>
            <p:cNvSpPr>
              <a:spLocks/>
            </p:cNvSpPr>
            <p:nvPr/>
          </p:nvSpPr>
          <p:spPr bwMode="auto">
            <a:xfrm>
              <a:off x="1723" y="1609"/>
              <a:ext cx="39" cy="81"/>
            </a:xfrm>
            <a:custGeom>
              <a:avLst/>
              <a:gdLst>
                <a:gd name="T0" fmla="*/ 0 w 117"/>
                <a:gd name="T1" fmla="*/ 0 h 244"/>
                <a:gd name="T2" fmla="*/ 0 w 117"/>
                <a:gd name="T3" fmla="*/ 0 h 244"/>
                <a:gd name="T4" fmla="*/ 0 w 117"/>
                <a:gd name="T5" fmla="*/ 0 h 244"/>
                <a:gd name="T6" fmla="*/ 0 w 117"/>
                <a:gd name="T7" fmla="*/ 0 h 244"/>
                <a:gd name="T8" fmla="*/ 0 w 117"/>
                <a:gd name="T9" fmla="*/ 0 h 244"/>
                <a:gd name="T10" fmla="*/ 0 w 117"/>
                <a:gd name="T11" fmla="*/ 0 h 244"/>
                <a:gd name="T12" fmla="*/ 0 w 117"/>
                <a:gd name="T13" fmla="*/ 0 h 244"/>
                <a:gd name="T14" fmla="*/ 0 w 117"/>
                <a:gd name="T15" fmla="*/ 0 h 244"/>
                <a:gd name="T16" fmla="*/ 0 w 117"/>
                <a:gd name="T17" fmla="*/ 0 h 244"/>
                <a:gd name="T18" fmla="*/ 0 w 117"/>
                <a:gd name="T19" fmla="*/ 0 h 244"/>
                <a:gd name="T20" fmla="*/ 0 w 117"/>
                <a:gd name="T21" fmla="*/ 0 h 244"/>
                <a:gd name="T22" fmla="*/ 0 w 117"/>
                <a:gd name="T23" fmla="*/ 0 h 244"/>
                <a:gd name="T24" fmla="*/ 0 w 117"/>
                <a:gd name="T25" fmla="*/ 0 h 244"/>
                <a:gd name="T26" fmla="*/ 0 w 117"/>
                <a:gd name="T27" fmla="*/ 0 h 244"/>
                <a:gd name="T28" fmla="*/ 0 w 117"/>
                <a:gd name="T29" fmla="*/ 0 h 244"/>
                <a:gd name="T30" fmla="*/ 0 w 117"/>
                <a:gd name="T31" fmla="*/ 0 h 244"/>
                <a:gd name="T32" fmla="*/ 0 w 117"/>
                <a:gd name="T33" fmla="*/ 0 h 244"/>
                <a:gd name="T34" fmla="*/ 0 w 117"/>
                <a:gd name="T35" fmla="*/ 0 h 244"/>
                <a:gd name="T36" fmla="*/ 0 w 117"/>
                <a:gd name="T37" fmla="*/ 0 h 244"/>
                <a:gd name="T38" fmla="*/ 0 w 117"/>
                <a:gd name="T39" fmla="*/ 0 h 244"/>
                <a:gd name="T40" fmla="*/ 0 w 117"/>
                <a:gd name="T41" fmla="*/ 0 h 244"/>
                <a:gd name="T42" fmla="*/ 0 w 117"/>
                <a:gd name="T43" fmla="*/ 0 h 244"/>
                <a:gd name="T44" fmla="*/ 0 w 117"/>
                <a:gd name="T45" fmla="*/ 0 h 244"/>
                <a:gd name="T46" fmla="*/ 0 w 117"/>
                <a:gd name="T47" fmla="*/ 0 h 244"/>
                <a:gd name="T48" fmla="*/ 0 w 117"/>
                <a:gd name="T49" fmla="*/ 0 h 244"/>
                <a:gd name="T50" fmla="*/ 0 w 117"/>
                <a:gd name="T51" fmla="*/ 0 h 244"/>
                <a:gd name="T52" fmla="*/ 0 w 117"/>
                <a:gd name="T53" fmla="*/ 0 h 244"/>
                <a:gd name="T54" fmla="*/ 0 w 117"/>
                <a:gd name="T55" fmla="*/ 0 h 244"/>
                <a:gd name="T56" fmla="*/ 0 w 117"/>
                <a:gd name="T57" fmla="*/ 0 h 244"/>
                <a:gd name="T58" fmla="*/ 0 w 117"/>
                <a:gd name="T59" fmla="*/ 0 h 244"/>
                <a:gd name="T60" fmla="*/ 0 w 117"/>
                <a:gd name="T61" fmla="*/ 0 h 244"/>
                <a:gd name="T62" fmla="*/ 0 w 117"/>
                <a:gd name="T63" fmla="*/ 0 h 244"/>
                <a:gd name="T64" fmla="*/ 0 w 117"/>
                <a:gd name="T65" fmla="*/ 0 h 244"/>
                <a:gd name="T66" fmla="*/ 0 w 117"/>
                <a:gd name="T67" fmla="*/ 0 h 244"/>
                <a:gd name="T68" fmla="*/ 0 w 117"/>
                <a:gd name="T69" fmla="*/ 0 h 244"/>
                <a:gd name="T70" fmla="*/ 0 w 117"/>
                <a:gd name="T71" fmla="*/ 0 h 244"/>
                <a:gd name="T72" fmla="*/ 0 w 117"/>
                <a:gd name="T73" fmla="*/ 0 h 244"/>
                <a:gd name="T74" fmla="*/ 0 w 117"/>
                <a:gd name="T75" fmla="*/ 0 h 244"/>
                <a:gd name="T76" fmla="*/ 0 w 117"/>
                <a:gd name="T77" fmla="*/ 0 h 244"/>
                <a:gd name="T78" fmla="*/ 0 w 117"/>
                <a:gd name="T79" fmla="*/ 0 h 244"/>
                <a:gd name="T80" fmla="*/ 0 w 117"/>
                <a:gd name="T81" fmla="*/ 0 h 244"/>
                <a:gd name="T82" fmla="*/ 0 w 117"/>
                <a:gd name="T83" fmla="*/ 0 h 244"/>
                <a:gd name="T84" fmla="*/ 0 w 117"/>
                <a:gd name="T85" fmla="*/ 0 h 244"/>
                <a:gd name="T86" fmla="*/ 0 w 117"/>
                <a:gd name="T87" fmla="*/ 0 h 244"/>
                <a:gd name="T88" fmla="*/ 0 w 117"/>
                <a:gd name="T89" fmla="*/ 0 h 244"/>
                <a:gd name="T90" fmla="*/ 0 w 117"/>
                <a:gd name="T91" fmla="*/ 0 h 2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44"/>
                <a:gd name="T140" fmla="*/ 117 w 117"/>
                <a:gd name="T141" fmla="*/ 244 h 24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44">
                  <a:moveTo>
                    <a:pt x="78" y="41"/>
                  </a:moveTo>
                  <a:lnTo>
                    <a:pt x="77" y="38"/>
                  </a:lnTo>
                  <a:lnTo>
                    <a:pt x="77" y="35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7" y="17"/>
                  </a:lnTo>
                  <a:lnTo>
                    <a:pt x="78" y="13"/>
                  </a:lnTo>
                  <a:lnTo>
                    <a:pt x="81" y="11"/>
                  </a:lnTo>
                  <a:lnTo>
                    <a:pt x="82" y="8"/>
                  </a:lnTo>
                  <a:lnTo>
                    <a:pt x="86" y="5"/>
                  </a:lnTo>
                  <a:lnTo>
                    <a:pt x="90" y="3"/>
                  </a:lnTo>
                  <a:lnTo>
                    <a:pt x="96" y="2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2"/>
                  </a:lnTo>
                  <a:lnTo>
                    <a:pt x="111" y="5"/>
                  </a:lnTo>
                  <a:lnTo>
                    <a:pt x="114" y="9"/>
                  </a:lnTo>
                  <a:lnTo>
                    <a:pt x="116" y="13"/>
                  </a:lnTo>
                  <a:lnTo>
                    <a:pt x="116" y="15"/>
                  </a:lnTo>
                  <a:lnTo>
                    <a:pt x="116" y="18"/>
                  </a:lnTo>
                  <a:lnTo>
                    <a:pt x="117" y="22"/>
                  </a:lnTo>
                  <a:lnTo>
                    <a:pt x="117" y="24"/>
                  </a:lnTo>
                  <a:lnTo>
                    <a:pt x="117" y="28"/>
                  </a:lnTo>
                  <a:lnTo>
                    <a:pt x="117" y="31"/>
                  </a:lnTo>
                  <a:lnTo>
                    <a:pt x="117" y="35"/>
                  </a:lnTo>
                  <a:lnTo>
                    <a:pt x="117" y="38"/>
                  </a:lnTo>
                  <a:lnTo>
                    <a:pt x="117" y="42"/>
                  </a:lnTo>
                  <a:lnTo>
                    <a:pt x="116" y="47"/>
                  </a:lnTo>
                  <a:lnTo>
                    <a:pt x="116" y="50"/>
                  </a:lnTo>
                  <a:lnTo>
                    <a:pt x="116" y="54"/>
                  </a:lnTo>
                  <a:lnTo>
                    <a:pt x="115" y="59"/>
                  </a:lnTo>
                  <a:lnTo>
                    <a:pt x="115" y="62"/>
                  </a:lnTo>
                  <a:lnTo>
                    <a:pt x="114" y="67"/>
                  </a:lnTo>
                  <a:lnTo>
                    <a:pt x="113" y="72"/>
                  </a:lnTo>
                  <a:lnTo>
                    <a:pt x="111" y="75"/>
                  </a:lnTo>
                  <a:lnTo>
                    <a:pt x="111" y="79"/>
                  </a:lnTo>
                  <a:lnTo>
                    <a:pt x="109" y="83"/>
                  </a:lnTo>
                  <a:lnTo>
                    <a:pt x="109" y="88"/>
                  </a:lnTo>
                  <a:lnTo>
                    <a:pt x="107" y="92"/>
                  </a:lnTo>
                  <a:lnTo>
                    <a:pt x="105" y="96"/>
                  </a:lnTo>
                  <a:lnTo>
                    <a:pt x="103" y="101"/>
                  </a:lnTo>
                  <a:lnTo>
                    <a:pt x="102" y="106"/>
                  </a:lnTo>
                  <a:lnTo>
                    <a:pt x="98" y="111"/>
                  </a:lnTo>
                  <a:lnTo>
                    <a:pt x="96" y="117"/>
                  </a:lnTo>
                  <a:lnTo>
                    <a:pt x="95" y="121"/>
                  </a:lnTo>
                  <a:lnTo>
                    <a:pt x="92" y="127"/>
                  </a:lnTo>
                  <a:lnTo>
                    <a:pt x="89" y="133"/>
                  </a:lnTo>
                  <a:lnTo>
                    <a:pt x="86" y="139"/>
                  </a:lnTo>
                  <a:lnTo>
                    <a:pt x="85" y="142"/>
                  </a:lnTo>
                  <a:lnTo>
                    <a:pt x="84" y="145"/>
                  </a:lnTo>
                  <a:lnTo>
                    <a:pt x="82" y="147"/>
                  </a:lnTo>
                  <a:lnTo>
                    <a:pt x="82" y="151"/>
                  </a:lnTo>
                  <a:lnTo>
                    <a:pt x="79" y="153"/>
                  </a:lnTo>
                  <a:lnTo>
                    <a:pt x="78" y="156"/>
                  </a:lnTo>
                  <a:lnTo>
                    <a:pt x="77" y="159"/>
                  </a:lnTo>
                  <a:lnTo>
                    <a:pt x="76" y="162"/>
                  </a:lnTo>
                  <a:lnTo>
                    <a:pt x="75" y="165"/>
                  </a:lnTo>
                  <a:lnTo>
                    <a:pt x="73" y="168"/>
                  </a:lnTo>
                  <a:lnTo>
                    <a:pt x="72" y="170"/>
                  </a:lnTo>
                  <a:lnTo>
                    <a:pt x="71" y="174"/>
                  </a:lnTo>
                  <a:lnTo>
                    <a:pt x="67" y="180"/>
                  </a:lnTo>
                  <a:lnTo>
                    <a:pt x="65" y="184"/>
                  </a:lnTo>
                  <a:lnTo>
                    <a:pt x="63" y="190"/>
                  </a:lnTo>
                  <a:lnTo>
                    <a:pt x="60" y="195"/>
                  </a:lnTo>
                  <a:lnTo>
                    <a:pt x="57" y="200"/>
                  </a:lnTo>
                  <a:lnTo>
                    <a:pt x="54" y="204"/>
                  </a:lnTo>
                  <a:lnTo>
                    <a:pt x="53" y="208"/>
                  </a:lnTo>
                  <a:lnTo>
                    <a:pt x="51" y="213"/>
                  </a:lnTo>
                  <a:lnTo>
                    <a:pt x="49" y="216"/>
                  </a:lnTo>
                  <a:lnTo>
                    <a:pt x="47" y="220"/>
                  </a:lnTo>
                  <a:lnTo>
                    <a:pt x="45" y="223"/>
                  </a:lnTo>
                  <a:lnTo>
                    <a:pt x="44" y="226"/>
                  </a:lnTo>
                  <a:lnTo>
                    <a:pt x="43" y="231"/>
                  </a:lnTo>
                  <a:lnTo>
                    <a:pt x="41" y="234"/>
                  </a:lnTo>
                  <a:lnTo>
                    <a:pt x="39" y="234"/>
                  </a:lnTo>
                  <a:lnTo>
                    <a:pt x="38" y="236"/>
                  </a:lnTo>
                  <a:lnTo>
                    <a:pt x="34" y="238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25" y="240"/>
                  </a:lnTo>
                  <a:lnTo>
                    <a:pt x="21" y="241"/>
                  </a:lnTo>
                  <a:lnTo>
                    <a:pt x="19" y="242"/>
                  </a:lnTo>
                  <a:lnTo>
                    <a:pt x="14" y="242"/>
                  </a:lnTo>
                  <a:lnTo>
                    <a:pt x="11" y="242"/>
                  </a:lnTo>
                  <a:lnTo>
                    <a:pt x="7" y="242"/>
                  </a:lnTo>
                  <a:lnTo>
                    <a:pt x="5" y="244"/>
                  </a:lnTo>
                  <a:lnTo>
                    <a:pt x="0" y="244"/>
                  </a:lnTo>
                  <a:lnTo>
                    <a:pt x="78" y="41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2" name="Freeform 181"/>
            <p:cNvSpPr>
              <a:spLocks/>
            </p:cNvSpPr>
            <p:nvPr/>
          </p:nvSpPr>
          <p:spPr bwMode="auto">
            <a:xfrm>
              <a:off x="1715" y="1620"/>
              <a:ext cx="39" cy="79"/>
            </a:xfrm>
            <a:custGeom>
              <a:avLst/>
              <a:gdLst>
                <a:gd name="T0" fmla="*/ 0 w 117"/>
                <a:gd name="T1" fmla="*/ 0 h 235"/>
                <a:gd name="T2" fmla="*/ 0 w 117"/>
                <a:gd name="T3" fmla="*/ 0 h 235"/>
                <a:gd name="T4" fmla="*/ 0 w 117"/>
                <a:gd name="T5" fmla="*/ 0 h 235"/>
                <a:gd name="T6" fmla="*/ 0 w 117"/>
                <a:gd name="T7" fmla="*/ 0 h 235"/>
                <a:gd name="T8" fmla="*/ 0 w 117"/>
                <a:gd name="T9" fmla="*/ 0 h 235"/>
                <a:gd name="T10" fmla="*/ 0 w 117"/>
                <a:gd name="T11" fmla="*/ 0 h 235"/>
                <a:gd name="T12" fmla="*/ 0 w 117"/>
                <a:gd name="T13" fmla="*/ 0 h 235"/>
                <a:gd name="T14" fmla="*/ 0 w 117"/>
                <a:gd name="T15" fmla="*/ 0 h 235"/>
                <a:gd name="T16" fmla="*/ 0 w 117"/>
                <a:gd name="T17" fmla="*/ 0 h 235"/>
                <a:gd name="T18" fmla="*/ 0 w 117"/>
                <a:gd name="T19" fmla="*/ 0 h 235"/>
                <a:gd name="T20" fmla="*/ 0 w 117"/>
                <a:gd name="T21" fmla="*/ 0 h 235"/>
                <a:gd name="T22" fmla="*/ 0 w 117"/>
                <a:gd name="T23" fmla="*/ 0 h 235"/>
                <a:gd name="T24" fmla="*/ 0 w 117"/>
                <a:gd name="T25" fmla="*/ 0 h 235"/>
                <a:gd name="T26" fmla="*/ 0 w 117"/>
                <a:gd name="T27" fmla="*/ 0 h 235"/>
                <a:gd name="T28" fmla="*/ 0 w 117"/>
                <a:gd name="T29" fmla="*/ 0 h 235"/>
                <a:gd name="T30" fmla="*/ 0 w 117"/>
                <a:gd name="T31" fmla="*/ 0 h 235"/>
                <a:gd name="T32" fmla="*/ 0 w 117"/>
                <a:gd name="T33" fmla="*/ 0 h 235"/>
                <a:gd name="T34" fmla="*/ 0 w 117"/>
                <a:gd name="T35" fmla="*/ 0 h 235"/>
                <a:gd name="T36" fmla="*/ 0 w 117"/>
                <a:gd name="T37" fmla="*/ 0 h 235"/>
                <a:gd name="T38" fmla="*/ 0 w 117"/>
                <a:gd name="T39" fmla="*/ 0 h 235"/>
                <a:gd name="T40" fmla="*/ 0 w 117"/>
                <a:gd name="T41" fmla="*/ 0 h 235"/>
                <a:gd name="T42" fmla="*/ 0 w 117"/>
                <a:gd name="T43" fmla="*/ 0 h 235"/>
                <a:gd name="T44" fmla="*/ 0 w 117"/>
                <a:gd name="T45" fmla="*/ 0 h 235"/>
                <a:gd name="T46" fmla="*/ 0 w 117"/>
                <a:gd name="T47" fmla="*/ 0 h 235"/>
                <a:gd name="T48" fmla="*/ 0 w 117"/>
                <a:gd name="T49" fmla="*/ 0 h 235"/>
                <a:gd name="T50" fmla="*/ 0 w 117"/>
                <a:gd name="T51" fmla="*/ 0 h 235"/>
                <a:gd name="T52" fmla="*/ 0 w 117"/>
                <a:gd name="T53" fmla="*/ 0 h 235"/>
                <a:gd name="T54" fmla="*/ 0 w 117"/>
                <a:gd name="T55" fmla="*/ 0 h 235"/>
                <a:gd name="T56" fmla="*/ 0 w 117"/>
                <a:gd name="T57" fmla="*/ 0 h 235"/>
                <a:gd name="T58" fmla="*/ 0 w 117"/>
                <a:gd name="T59" fmla="*/ 0 h 235"/>
                <a:gd name="T60" fmla="*/ 0 w 117"/>
                <a:gd name="T61" fmla="*/ 0 h 235"/>
                <a:gd name="T62" fmla="*/ 0 w 117"/>
                <a:gd name="T63" fmla="*/ 0 h 235"/>
                <a:gd name="T64" fmla="*/ 0 w 117"/>
                <a:gd name="T65" fmla="*/ 0 h 235"/>
                <a:gd name="T66" fmla="*/ 0 w 117"/>
                <a:gd name="T67" fmla="*/ 0 h 235"/>
                <a:gd name="T68" fmla="*/ 0 w 117"/>
                <a:gd name="T69" fmla="*/ 0 h 235"/>
                <a:gd name="T70" fmla="*/ 0 w 117"/>
                <a:gd name="T71" fmla="*/ 0 h 235"/>
                <a:gd name="T72" fmla="*/ 0 w 117"/>
                <a:gd name="T73" fmla="*/ 0 h 235"/>
                <a:gd name="T74" fmla="*/ 0 w 117"/>
                <a:gd name="T75" fmla="*/ 0 h 235"/>
                <a:gd name="T76" fmla="*/ 0 w 117"/>
                <a:gd name="T77" fmla="*/ 0 h 235"/>
                <a:gd name="T78" fmla="*/ 0 w 117"/>
                <a:gd name="T79" fmla="*/ 0 h 235"/>
                <a:gd name="T80" fmla="*/ 0 w 117"/>
                <a:gd name="T81" fmla="*/ 0 h 235"/>
                <a:gd name="T82" fmla="*/ 0 w 117"/>
                <a:gd name="T83" fmla="*/ 0 h 235"/>
                <a:gd name="T84" fmla="*/ 0 w 117"/>
                <a:gd name="T85" fmla="*/ 0 h 235"/>
                <a:gd name="T86" fmla="*/ 0 w 117"/>
                <a:gd name="T87" fmla="*/ 0 h 235"/>
                <a:gd name="T88" fmla="*/ 0 w 117"/>
                <a:gd name="T89" fmla="*/ 0 h 235"/>
                <a:gd name="T90" fmla="*/ 0 w 117"/>
                <a:gd name="T91" fmla="*/ 0 h 2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35"/>
                <a:gd name="T140" fmla="*/ 117 w 117"/>
                <a:gd name="T141" fmla="*/ 235 h 2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35">
                  <a:moveTo>
                    <a:pt x="117" y="22"/>
                  </a:moveTo>
                  <a:lnTo>
                    <a:pt x="116" y="25"/>
                  </a:lnTo>
                  <a:lnTo>
                    <a:pt x="115" y="28"/>
                  </a:lnTo>
                  <a:lnTo>
                    <a:pt x="114" y="32"/>
                  </a:lnTo>
                  <a:lnTo>
                    <a:pt x="113" y="37"/>
                  </a:lnTo>
                  <a:lnTo>
                    <a:pt x="113" y="39"/>
                  </a:lnTo>
                  <a:lnTo>
                    <a:pt x="111" y="42"/>
                  </a:lnTo>
                  <a:lnTo>
                    <a:pt x="110" y="47"/>
                  </a:lnTo>
                  <a:lnTo>
                    <a:pt x="110" y="51"/>
                  </a:lnTo>
                  <a:lnTo>
                    <a:pt x="108" y="53"/>
                  </a:lnTo>
                  <a:lnTo>
                    <a:pt x="108" y="57"/>
                  </a:lnTo>
                  <a:lnTo>
                    <a:pt x="107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4" y="70"/>
                  </a:lnTo>
                  <a:lnTo>
                    <a:pt x="103" y="72"/>
                  </a:lnTo>
                  <a:lnTo>
                    <a:pt x="103" y="76"/>
                  </a:lnTo>
                  <a:lnTo>
                    <a:pt x="102" y="79"/>
                  </a:lnTo>
                  <a:lnTo>
                    <a:pt x="101" y="82"/>
                  </a:lnTo>
                  <a:lnTo>
                    <a:pt x="100" y="85"/>
                  </a:lnTo>
                  <a:lnTo>
                    <a:pt x="100" y="88"/>
                  </a:lnTo>
                  <a:lnTo>
                    <a:pt x="97" y="91"/>
                  </a:lnTo>
                  <a:lnTo>
                    <a:pt x="97" y="95"/>
                  </a:lnTo>
                  <a:lnTo>
                    <a:pt x="96" y="97"/>
                  </a:lnTo>
                  <a:lnTo>
                    <a:pt x="95" y="101"/>
                  </a:lnTo>
                  <a:lnTo>
                    <a:pt x="94" y="104"/>
                  </a:lnTo>
                  <a:lnTo>
                    <a:pt x="92" y="107"/>
                  </a:lnTo>
                  <a:lnTo>
                    <a:pt x="91" y="110"/>
                  </a:lnTo>
                  <a:lnTo>
                    <a:pt x="90" y="114"/>
                  </a:lnTo>
                  <a:lnTo>
                    <a:pt x="88" y="116"/>
                  </a:lnTo>
                  <a:lnTo>
                    <a:pt x="88" y="121"/>
                  </a:lnTo>
                  <a:lnTo>
                    <a:pt x="85" y="124"/>
                  </a:lnTo>
                  <a:lnTo>
                    <a:pt x="84" y="128"/>
                  </a:lnTo>
                  <a:lnTo>
                    <a:pt x="82" y="133"/>
                  </a:lnTo>
                  <a:lnTo>
                    <a:pt x="79" y="137"/>
                  </a:lnTo>
                  <a:lnTo>
                    <a:pt x="77" y="141"/>
                  </a:lnTo>
                  <a:lnTo>
                    <a:pt x="76" y="146"/>
                  </a:lnTo>
                  <a:lnTo>
                    <a:pt x="74" y="150"/>
                  </a:lnTo>
                  <a:lnTo>
                    <a:pt x="71" y="155"/>
                  </a:lnTo>
                  <a:lnTo>
                    <a:pt x="69" y="159"/>
                  </a:lnTo>
                  <a:lnTo>
                    <a:pt x="68" y="163"/>
                  </a:lnTo>
                  <a:lnTo>
                    <a:pt x="64" y="167"/>
                  </a:lnTo>
                  <a:lnTo>
                    <a:pt x="63" y="171"/>
                  </a:lnTo>
                  <a:lnTo>
                    <a:pt x="60" y="174"/>
                  </a:lnTo>
                  <a:lnTo>
                    <a:pt x="58" y="179"/>
                  </a:lnTo>
                  <a:lnTo>
                    <a:pt x="56" y="182"/>
                  </a:lnTo>
                  <a:lnTo>
                    <a:pt x="53" y="187"/>
                  </a:lnTo>
                  <a:lnTo>
                    <a:pt x="50" y="192"/>
                  </a:lnTo>
                  <a:lnTo>
                    <a:pt x="47" y="197"/>
                  </a:lnTo>
                  <a:lnTo>
                    <a:pt x="44" y="200"/>
                  </a:lnTo>
                  <a:lnTo>
                    <a:pt x="40" y="204"/>
                  </a:lnTo>
                  <a:lnTo>
                    <a:pt x="38" y="207"/>
                  </a:lnTo>
                  <a:lnTo>
                    <a:pt x="36" y="211"/>
                  </a:lnTo>
                  <a:lnTo>
                    <a:pt x="32" y="214"/>
                  </a:lnTo>
                  <a:lnTo>
                    <a:pt x="30" y="217"/>
                  </a:lnTo>
                  <a:lnTo>
                    <a:pt x="27" y="219"/>
                  </a:lnTo>
                  <a:lnTo>
                    <a:pt x="25" y="223"/>
                  </a:lnTo>
                  <a:lnTo>
                    <a:pt x="20" y="226"/>
                  </a:lnTo>
                  <a:lnTo>
                    <a:pt x="18" y="229"/>
                  </a:lnTo>
                  <a:lnTo>
                    <a:pt x="14" y="232"/>
                  </a:lnTo>
                  <a:lnTo>
                    <a:pt x="12" y="233"/>
                  </a:lnTo>
                  <a:lnTo>
                    <a:pt x="6" y="235"/>
                  </a:lnTo>
                  <a:lnTo>
                    <a:pt x="4" y="233"/>
                  </a:lnTo>
                  <a:lnTo>
                    <a:pt x="1" y="231"/>
                  </a:lnTo>
                  <a:lnTo>
                    <a:pt x="0" y="226"/>
                  </a:lnTo>
                  <a:lnTo>
                    <a:pt x="0" y="223"/>
                  </a:lnTo>
                  <a:lnTo>
                    <a:pt x="0" y="220"/>
                  </a:lnTo>
                  <a:lnTo>
                    <a:pt x="0" y="217"/>
                  </a:lnTo>
                  <a:lnTo>
                    <a:pt x="1" y="213"/>
                  </a:lnTo>
                  <a:lnTo>
                    <a:pt x="1" y="209"/>
                  </a:lnTo>
                  <a:lnTo>
                    <a:pt x="1" y="205"/>
                  </a:lnTo>
                  <a:lnTo>
                    <a:pt x="2" y="201"/>
                  </a:lnTo>
                  <a:lnTo>
                    <a:pt x="5" y="198"/>
                  </a:lnTo>
                  <a:lnTo>
                    <a:pt x="5" y="193"/>
                  </a:lnTo>
                  <a:lnTo>
                    <a:pt x="6" y="190"/>
                  </a:lnTo>
                  <a:lnTo>
                    <a:pt x="7" y="186"/>
                  </a:lnTo>
                  <a:lnTo>
                    <a:pt x="9" y="182"/>
                  </a:lnTo>
                  <a:lnTo>
                    <a:pt x="11" y="179"/>
                  </a:lnTo>
                  <a:lnTo>
                    <a:pt x="12" y="177"/>
                  </a:lnTo>
                  <a:lnTo>
                    <a:pt x="14" y="174"/>
                  </a:lnTo>
                  <a:lnTo>
                    <a:pt x="15" y="173"/>
                  </a:lnTo>
                  <a:lnTo>
                    <a:pt x="18" y="168"/>
                  </a:lnTo>
                  <a:lnTo>
                    <a:pt x="20" y="165"/>
                  </a:lnTo>
                  <a:lnTo>
                    <a:pt x="23" y="160"/>
                  </a:lnTo>
                  <a:lnTo>
                    <a:pt x="25" y="158"/>
                  </a:lnTo>
                  <a:lnTo>
                    <a:pt x="27" y="153"/>
                  </a:lnTo>
                  <a:lnTo>
                    <a:pt x="30" y="149"/>
                  </a:lnTo>
                  <a:lnTo>
                    <a:pt x="31" y="146"/>
                  </a:lnTo>
                  <a:lnTo>
                    <a:pt x="33" y="142"/>
                  </a:lnTo>
                  <a:lnTo>
                    <a:pt x="36" y="139"/>
                  </a:lnTo>
                  <a:lnTo>
                    <a:pt x="37" y="135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2" y="123"/>
                  </a:lnTo>
                  <a:lnTo>
                    <a:pt x="44" y="120"/>
                  </a:lnTo>
                  <a:lnTo>
                    <a:pt x="45" y="115"/>
                  </a:lnTo>
                  <a:lnTo>
                    <a:pt x="49" y="111"/>
                  </a:lnTo>
                  <a:lnTo>
                    <a:pt x="49" y="108"/>
                  </a:lnTo>
                  <a:lnTo>
                    <a:pt x="51" y="104"/>
                  </a:lnTo>
                  <a:lnTo>
                    <a:pt x="52" y="101"/>
                  </a:lnTo>
                  <a:lnTo>
                    <a:pt x="53" y="97"/>
                  </a:lnTo>
                  <a:lnTo>
                    <a:pt x="55" y="95"/>
                  </a:lnTo>
                  <a:lnTo>
                    <a:pt x="56" y="91"/>
                  </a:lnTo>
                  <a:lnTo>
                    <a:pt x="58" y="88"/>
                  </a:lnTo>
                  <a:lnTo>
                    <a:pt x="59" y="85"/>
                  </a:lnTo>
                  <a:lnTo>
                    <a:pt x="62" y="79"/>
                  </a:lnTo>
                  <a:lnTo>
                    <a:pt x="64" y="75"/>
                  </a:lnTo>
                  <a:lnTo>
                    <a:pt x="66" y="69"/>
                  </a:lnTo>
                  <a:lnTo>
                    <a:pt x="69" y="63"/>
                  </a:lnTo>
                  <a:lnTo>
                    <a:pt x="69" y="60"/>
                  </a:lnTo>
                  <a:lnTo>
                    <a:pt x="70" y="57"/>
                  </a:lnTo>
                  <a:lnTo>
                    <a:pt x="71" y="54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5" y="46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3"/>
                  </a:lnTo>
                  <a:lnTo>
                    <a:pt x="79" y="31"/>
                  </a:lnTo>
                  <a:lnTo>
                    <a:pt x="81" y="27"/>
                  </a:lnTo>
                  <a:lnTo>
                    <a:pt x="81" y="24"/>
                  </a:lnTo>
                  <a:lnTo>
                    <a:pt x="83" y="20"/>
                  </a:lnTo>
                  <a:lnTo>
                    <a:pt x="83" y="16"/>
                  </a:lnTo>
                  <a:lnTo>
                    <a:pt x="84" y="13"/>
                  </a:lnTo>
                  <a:lnTo>
                    <a:pt x="85" y="9"/>
                  </a:lnTo>
                  <a:lnTo>
                    <a:pt x="88" y="7"/>
                  </a:lnTo>
                  <a:lnTo>
                    <a:pt x="89" y="3"/>
                  </a:lnTo>
                  <a:lnTo>
                    <a:pt x="92" y="2"/>
                  </a:lnTo>
                  <a:lnTo>
                    <a:pt x="95" y="1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3"/>
                  </a:lnTo>
                  <a:lnTo>
                    <a:pt x="115" y="8"/>
                  </a:lnTo>
                  <a:lnTo>
                    <a:pt x="116" y="10"/>
                  </a:lnTo>
                  <a:lnTo>
                    <a:pt x="117" y="14"/>
                  </a:lnTo>
                  <a:lnTo>
                    <a:pt x="117" y="18"/>
                  </a:lnTo>
                  <a:lnTo>
                    <a:pt x="117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3" name="Freeform 182"/>
            <p:cNvSpPr>
              <a:spLocks/>
            </p:cNvSpPr>
            <p:nvPr/>
          </p:nvSpPr>
          <p:spPr bwMode="auto">
            <a:xfrm>
              <a:off x="1752" y="1533"/>
              <a:ext cx="72" cy="81"/>
            </a:xfrm>
            <a:custGeom>
              <a:avLst/>
              <a:gdLst>
                <a:gd name="T0" fmla="*/ 0 w 214"/>
                <a:gd name="T1" fmla="*/ 0 h 243"/>
                <a:gd name="T2" fmla="*/ 0 w 214"/>
                <a:gd name="T3" fmla="*/ 0 h 243"/>
                <a:gd name="T4" fmla="*/ 0 w 214"/>
                <a:gd name="T5" fmla="*/ 0 h 243"/>
                <a:gd name="T6" fmla="*/ 0 w 214"/>
                <a:gd name="T7" fmla="*/ 0 h 243"/>
                <a:gd name="T8" fmla="*/ 0 w 214"/>
                <a:gd name="T9" fmla="*/ 0 h 243"/>
                <a:gd name="T10" fmla="*/ 0 w 214"/>
                <a:gd name="T11" fmla="*/ 0 h 243"/>
                <a:gd name="T12" fmla="*/ 0 w 214"/>
                <a:gd name="T13" fmla="*/ 0 h 243"/>
                <a:gd name="T14" fmla="*/ 0 w 214"/>
                <a:gd name="T15" fmla="*/ 0 h 243"/>
                <a:gd name="T16" fmla="*/ 0 w 214"/>
                <a:gd name="T17" fmla="*/ 0 h 243"/>
                <a:gd name="T18" fmla="*/ 0 w 214"/>
                <a:gd name="T19" fmla="*/ 0 h 243"/>
                <a:gd name="T20" fmla="*/ 0 w 214"/>
                <a:gd name="T21" fmla="*/ 0 h 243"/>
                <a:gd name="T22" fmla="*/ 0 w 214"/>
                <a:gd name="T23" fmla="*/ 0 h 243"/>
                <a:gd name="T24" fmla="*/ 0 w 214"/>
                <a:gd name="T25" fmla="*/ 0 h 243"/>
                <a:gd name="T26" fmla="*/ 0 w 214"/>
                <a:gd name="T27" fmla="*/ 0 h 243"/>
                <a:gd name="T28" fmla="*/ 0 w 214"/>
                <a:gd name="T29" fmla="*/ 0 h 243"/>
                <a:gd name="T30" fmla="*/ 0 w 214"/>
                <a:gd name="T31" fmla="*/ 0 h 243"/>
                <a:gd name="T32" fmla="*/ 0 w 214"/>
                <a:gd name="T33" fmla="*/ 0 h 243"/>
                <a:gd name="T34" fmla="*/ 0 w 214"/>
                <a:gd name="T35" fmla="*/ 0 h 243"/>
                <a:gd name="T36" fmla="*/ 0 w 214"/>
                <a:gd name="T37" fmla="*/ 0 h 243"/>
                <a:gd name="T38" fmla="*/ 0 w 214"/>
                <a:gd name="T39" fmla="*/ 0 h 243"/>
                <a:gd name="T40" fmla="*/ 0 w 214"/>
                <a:gd name="T41" fmla="*/ 0 h 243"/>
                <a:gd name="T42" fmla="*/ 0 w 214"/>
                <a:gd name="T43" fmla="*/ 0 h 243"/>
                <a:gd name="T44" fmla="*/ 0 w 214"/>
                <a:gd name="T45" fmla="*/ 0 h 243"/>
                <a:gd name="T46" fmla="*/ 0 w 214"/>
                <a:gd name="T47" fmla="*/ 0 h 243"/>
                <a:gd name="T48" fmla="*/ 0 w 214"/>
                <a:gd name="T49" fmla="*/ 0 h 243"/>
                <a:gd name="T50" fmla="*/ 0 w 214"/>
                <a:gd name="T51" fmla="*/ 0 h 243"/>
                <a:gd name="T52" fmla="*/ 0 w 214"/>
                <a:gd name="T53" fmla="*/ 0 h 243"/>
                <a:gd name="T54" fmla="*/ 0 w 214"/>
                <a:gd name="T55" fmla="*/ 0 h 243"/>
                <a:gd name="T56" fmla="*/ 0 w 214"/>
                <a:gd name="T57" fmla="*/ 0 h 243"/>
                <a:gd name="T58" fmla="*/ 0 w 214"/>
                <a:gd name="T59" fmla="*/ 0 h 243"/>
                <a:gd name="T60" fmla="*/ 0 w 214"/>
                <a:gd name="T61" fmla="*/ 0 h 243"/>
                <a:gd name="T62" fmla="*/ 0 w 214"/>
                <a:gd name="T63" fmla="*/ 0 h 243"/>
                <a:gd name="T64" fmla="*/ 0 w 214"/>
                <a:gd name="T65" fmla="*/ 0 h 243"/>
                <a:gd name="T66" fmla="*/ 0 w 214"/>
                <a:gd name="T67" fmla="*/ 0 h 243"/>
                <a:gd name="T68" fmla="*/ 0 w 214"/>
                <a:gd name="T69" fmla="*/ 0 h 243"/>
                <a:gd name="T70" fmla="*/ 0 w 214"/>
                <a:gd name="T71" fmla="*/ 0 h 243"/>
                <a:gd name="T72" fmla="*/ 0 w 214"/>
                <a:gd name="T73" fmla="*/ 0 h 243"/>
                <a:gd name="T74" fmla="*/ 0 w 214"/>
                <a:gd name="T75" fmla="*/ 0 h 243"/>
                <a:gd name="T76" fmla="*/ 0 w 214"/>
                <a:gd name="T77" fmla="*/ 0 h 243"/>
                <a:gd name="T78" fmla="*/ 0 w 214"/>
                <a:gd name="T79" fmla="*/ 0 h 243"/>
                <a:gd name="T80" fmla="*/ 0 w 214"/>
                <a:gd name="T81" fmla="*/ 0 h 243"/>
                <a:gd name="T82" fmla="*/ 0 w 214"/>
                <a:gd name="T83" fmla="*/ 0 h 243"/>
                <a:gd name="T84" fmla="*/ 0 w 214"/>
                <a:gd name="T85" fmla="*/ 0 h 243"/>
                <a:gd name="T86" fmla="*/ 0 w 214"/>
                <a:gd name="T87" fmla="*/ 0 h 243"/>
                <a:gd name="T88" fmla="*/ 0 w 214"/>
                <a:gd name="T89" fmla="*/ 0 h 243"/>
                <a:gd name="T90" fmla="*/ 0 w 214"/>
                <a:gd name="T91" fmla="*/ 0 h 2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43"/>
                <a:gd name="T140" fmla="*/ 214 w 214"/>
                <a:gd name="T141" fmla="*/ 243 h 24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43">
                  <a:moveTo>
                    <a:pt x="214" y="18"/>
                  </a:moveTo>
                  <a:lnTo>
                    <a:pt x="212" y="22"/>
                  </a:lnTo>
                  <a:lnTo>
                    <a:pt x="211" y="27"/>
                  </a:lnTo>
                  <a:lnTo>
                    <a:pt x="210" y="33"/>
                  </a:lnTo>
                  <a:lnTo>
                    <a:pt x="207" y="38"/>
                  </a:lnTo>
                  <a:lnTo>
                    <a:pt x="206" y="43"/>
                  </a:lnTo>
                  <a:lnTo>
                    <a:pt x="205" y="47"/>
                  </a:lnTo>
                  <a:lnTo>
                    <a:pt x="202" y="52"/>
                  </a:lnTo>
                  <a:lnTo>
                    <a:pt x="202" y="57"/>
                  </a:lnTo>
                  <a:lnTo>
                    <a:pt x="200" y="62"/>
                  </a:lnTo>
                  <a:lnTo>
                    <a:pt x="198" y="65"/>
                  </a:lnTo>
                  <a:lnTo>
                    <a:pt x="196" y="70"/>
                  </a:lnTo>
                  <a:lnTo>
                    <a:pt x="195" y="75"/>
                  </a:lnTo>
                  <a:lnTo>
                    <a:pt x="193" y="78"/>
                  </a:lnTo>
                  <a:lnTo>
                    <a:pt x="192" y="83"/>
                  </a:lnTo>
                  <a:lnTo>
                    <a:pt x="189" y="86"/>
                  </a:lnTo>
                  <a:lnTo>
                    <a:pt x="187" y="91"/>
                  </a:lnTo>
                  <a:lnTo>
                    <a:pt x="185" y="95"/>
                  </a:lnTo>
                  <a:lnTo>
                    <a:pt x="182" y="98"/>
                  </a:lnTo>
                  <a:lnTo>
                    <a:pt x="180" y="103"/>
                  </a:lnTo>
                  <a:lnTo>
                    <a:pt x="179" y="107"/>
                  </a:lnTo>
                  <a:lnTo>
                    <a:pt x="175" y="110"/>
                  </a:lnTo>
                  <a:lnTo>
                    <a:pt x="173" y="114"/>
                  </a:lnTo>
                  <a:lnTo>
                    <a:pt x="170" y="117"/>
                  </a:lnTo>
                  <a:lnTo>
                    <a:pt x="168" y="122"/>
                  </a:lnTo>
                  <a:lnTo>
                    <a:pt x="163" y="124"/>
                  </a:lnTo>
                  <a:lnTo>
                    <a:pt x="161" y="128"/>
                  </a:lnTo>
                  <a:lnTo>
                    <a:pt x="157" y="133"/>
                  </a:lnTo>
                  <a:lnTo>
                    <a:pt x="154" y="136"/>
                  </a:lnTo>
                  <a:lnTo>
                    <a:pt x="150" y="140"/>
                  </a:lnTo>
                  <a:lnTo>
                    <a:pt x="147" y="143"/>
                  </a:lnTo>
                  <a:lnTo>
                    <a:pt x="143" y="147"/>
                  </a:lnTo>
                  <a:lnTo>
                    <a:pt x="140" y="152"/>
                  </a:lnTo>
                  <a:lnTo>
                    <a:pt x="134" y="155"/>
                  </a:lnTo>
                  <a:lnTo>
                    <a:pt x="129" y="160"/>
                  </a:lnTo>
                  <a:lnTo>
                    <a:pt x="124" y="164"/>
                  </a:lnTo>
                  <a:lnTo>
                    <a:pt x="121" y="167"/>
                  </a:lnTo>
                  <a:lnTo>
                    <a:pt x="116" y="171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4" y="181"/>
                  </a:lnTo>
                  <a:lnTo>
                    <a:pt x="99" y="184"/>
                  </a:lnTo>
                  <a:lnTo>
                    <a:pt x="96" y="187"/>
                  </a:lnTo>
                  <a:lnTo>
                    <a:pt x="91" y="191"/>
                  </a:lnTo>
                  <a:lnTo>
                    <a:pt x="87" y="194"/>
                  </a:lnTo>
                  <a:lnTo>
                    <a:pt x="81" y="197"/>
                  </a:lnTo>
                  <a:lnTo>
                    <a:pt x="77" y="201"/>
                  </a:lnTo>
                  <a:lnTo>
                    <a:pt x="72" y="205"/>
                  </a:lnTo>
                  <a:lnTo>
                    <a:pt x="67" y="210"/>
                  </a:lnTo>
                  <a:lnTo>
                    <a:pt x="62" y="211"/>
                  </a:lnTo>
                  <a:lnTo>
                    <a:pt x="58" y="216"/>
                  </a:lnTo>
                  <a:lnTo>
                    <a:pt x="53" y="220"/>
                  </a:lnTo>
                  <a:lnTo>
                    <a:pt x="48" y="225"/>
                  </a:lnTo>
                  <a:lnTo>
                    <a:pt x="42" y="229"/>
                  </a:lnTo>
                  <a:lnTo>
                    <a:pt x="38" y="234"/>
                  </a:lnTo>
                  <a:lnTo>
                    <a:pt x="33" y="237"/>
                  </a:lnTo>
                  <a:lnTo>
                    <a:pt x="28" y="241"/>
                  </a:lnTo>
                  <a:lnTo>
                    <a:pt x="25" y="242"/>
                  </a:lnTo>
                  <a:lnTo>
                    <a:pt x="21" y="243"/>
                  </a:lnTo>
                  <a:lnTo>
                    <a:pt x="16" y="243"/>
                  </a:lnTo>
                  <a:lnTo>
                    <a:pt x="14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4" y="237"/>
                  </a:lnTo>
                  <a:lnTo>
                    <a:pt x="3" y="235"/>
                  </a:lnTo>
                  <a:lnTo>
                    <a:pt x="1" y="231"/>
                  </a:lnTo>
                  <a:lnTo>
                    <a:pt x="0" y="229"/>
                  </a:lnTo>
                  <a:lnTo>
                    <a:pt x="0" y="225"/>
                  </a:lnTo>
                  <a:lnTo>
                    <a:pt x="1" y="222"/>
                  </a:lnTo>
                  <a:lnTo>
                    <a:pt x="1" y="219"/>
                  </a:lnTo>
                  <a:lnTo>
                    <a:pt x="3" y="216"/>
                  </a:lnTo>
                  <a:lnTo>
                    <a:pt x="6" y="212"/>
                  </a:lnTo>
                  <a:lnTo>
                    <a:pt x="9" y="210"/>
                  </a:lnTo>
                  <a:lnTo>
                    <a:pt x="13" y="207"/>
                  </a:lnTo>
                  <a:lnTo>
                    <a:pt x="16" y="205"/>
                  </a:lnTo>
                  <a:lnTo>
                    <a:pt x="20" y="204"/>
                  </a:lnTo>
                  <a:lnTo>
                    <a:pt x="23" y="201"/>
                  </a:lnTo>
                  <a:lnTo>
                    <a:pt x="27" y="199"/>
                  </a:lnTo>
                  <a:lnTo>
                    <a:pt x="30" y="197"/>
                  </a:lnTo>
                  <a:lnTo>
                    <a:pt x="33" y="194"/>
                  </a:lnTo>
                  <a:lnTo>
                    <a:pt x="38" y="192"/>
                  </a:lnTo>
                  <a:lnTo>
                    <a:pt x="42" y="187"/>
                  </a:lnTo>
                  <a:lnTo>
                    <a:pt x="47" y="184"/>
                  </a:lnTo>
                  <a:lnTo>
                    <a:pt x="52" y="181"/>
                  </a:lnTo>
                  <a:lnTo>
                    <a:pt x="55" y="178"/>
                  </a:lnTo>
                  <a:lnTo>
                    <a:pt x="59" y="174"/>
                  </a:lnTo>
                  <a:lnTo>
                    <a:pt x="64" y="172"/>
                  </a:lnTo>
                  <a:lnTo>
                    <a:pt x="67" y="168"/>
                  </a:lnTo>
                  <a:lnTo>
                    <a:pt x="71" y="166"/>
                  </a:lnTo>
                  <a:lnTo>
                    <a:pt x="74" y="164"/>
                  </a:lnTo>
                  <a:lnTo>
                    <a:pt x="78" y="161"/>
                  </a:lnTo>
                  <a:lnTo>
                    <a:pt x="81" y="158"/>
                  </a:lnTo>
                  <a:lnTo>
                    <a:pt x="85" y="155"/>
                  </a:lnTo>
                  <a:lnTo>
                    <a:pt x="89" y="152"/>
                  </a:lnTo>
                  <a:lnTo>
                    <a:pt x="93" y="148"/>
                  </a:lnTo>
                  <a:lnTo>
                    <a:pt x="98" y="143"/>
                  </a:lnTo>
                  <a:lnTo>
                    <a:pt x="103" y="140"/>
                  </a:lnTo>
                  <a:lnTo>
                    <a:pt x="106" y="136"/>
                  </a:lnTo>
                  <a:lnTo>
                    <a:pt x="110" y="133"/>
                  </a:lnTo>
                  <a:lnTo>
                    <a:pt x="113" y="129"/>
                  </a:lnTo>
                  <a:lnTo>
                    <a:pt x="117" y="126"/>
                  </a:lnTo>
                  <a:lnTo>
                    <a:pt x="121" y="122"/>
                  </a:lnTo>
                  <a:lnTo>
                    <a:pt x="124" y="118"/>
                  </a:lnTo>
                  <a:lnTo>
                    <a:pt x="128" y="114"/>
                  </a:lnTo>
                  <a:lnTo>
                    <a:pt x="131" y="111"/>
                  </a:lnTo>
                  <a:lnTo>
                    <a:pt x="135" y="107"/>
                  </a:lnTo>
                  <a:lnTo>
                    <a:pt x="138" y="103"/>
                  </a:lnTo>
                  <a:lnTo>
                    <a:pt x="142" y="98"/>
                  </a:lnTo>
                  <a:lnTo>
                    <a:pt x="145" y="95"/>
                  </a:lnTo>
                  <a:lnTo>
                    <a:pt x="149" y="91"/>
                  </a:lnTo>
                  <a:lnTo>
                    <a:pt x="151" y="88"/>
                  </a:lnTo>
                  <a:lnTo>
                    <a:pt x="155" y="83"/>
                  </a:lnTo>
                  <a:lnTo>
                    <a:pt x="159" y="79"/>
                  </a:lnTo>
                  <a:lnTo>
                    <a:pt x="161" y="75"/>
                  </a:lnTo>
                  <a:lnTo>
                    <a:pt x="163" y="70"/>
                  </a:lnTo>
                  <a:lnTo>
                    <a:pt x="166" y="66"/>
                  </a:lnTo>
                  <a:lnTo>
                    <a:pt x="169" y="62"/>
                  </a:lnTo>
                  <a:lnTo>
                    <a:pt x="172" y="57"/>
                  </a:lnTo>
                  <a:lnTo>
                    <a:pt x="174" y="53"/>
                  </a:lnTo>
                  <a:lnTo>
                    <a:pt x="176" y="48"/>
                  </a:lnTo>
                  <a:lnTo>
                    <a:pt x="179" y="45"/>
                  </a:lnTo>
                  <a:lnTo>
                    <a:pt x="181" y="39"/>
                  </a:lnTo>
                  <a:lnTo>
                    <a:pt x="183" y="34"/>
                  </a:lnTo>
                  <a:lnTo>
                    <a:pt x="185" y="29"/>
                  </a:lnTo>
                  <a:lnTo>
                    <a:pt x="187" y="26"/>
                  </a:lnTo>
                  <a:lnTo>
                    <a:pt x="188" y="21"/>
                  </a:lnTo>
                  <a:lnTo>
                    <a:pt x="191" y="16"/>
                  </a:lnTo>
                  <a:lnTo>
                    <a:pt x="192" y="12"/>
                  </a:lnTo>
                  <a:lnTo>
                    <a:pt x="194" y="7"/>
                  </a:lnTo>
                  <a:lnTo>
                    <a:pt x="195" y="2"/>
                  </a:lnTo>
                  <a:lnTo>
                    <a:pt x="199" y="0"/>
                  </a:lnTo>
                  <a:lnTo>
                    <a:pt x="202" y="0"/>
                  </a:lnTo>
                  <a:lnTo>
                    <a:pt x="206" y="1"/>
                  </a:lnTo>
                  <a:lnTo>
                    <a:pt x="210" y="3"/>
                  </a:lnTo>
                  <a:lnTo>
                    <a:pt x="212" y="7"/>
                  </a:lnTo>
                  <a:lnTo>
                    <a:pt x="213" y="9"/>
                  </a:lnTo>
                  <a:lnTo>
                    <a:pt x="214" y="12"/>
                  </a:lnTo>
                  <a:lnTo>
                    <a:pt x="214" y="14"/>
                  </a:lnTo>
                  <a:lnTo>
                    <a:pt x="21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4" name="Freeform 183"/>
            <p:cNvSpPr>
              <a:spLocks/>
            </p:cNvSpPr>
            <p:nvPr/>
          </p:nvSpPr>
          <p:spPr bwMode="auto">
            <a:xfrm>
              <a:off x="1670" y="1456"/>
              <a:ext cx="109" cy="114"/>
            </a:xfrm>
            <a:custGeom>
              <a:avLst/>
              <a:gdLst>
                <a:gd name="T0" fmla="*/ 0 w 328"/>
                <a:gd name="T1" fmla="*/ 0 h 340"/>
                <a:gd name="T2" fmla="*/ 0 w 328"/>
                <a:gd name="T3" fmla="*/ 0 h 340"/>
                <a:gd name="T4" fmla="*/ 0 w 328"/>
                <a:gd name="T5" fmla="*/ 0 h 340"/>
                <a:gd name="T6" fmla="*/ 0 w 328"/>
                <a:gd name="T7" fmla="*/ 0 h 340"/>
                <a:gd name="T8" fmla="*/ 0 w 328"/>
                <a:gd name="T9" fmla="*/ 0 h 340"/>
                <a:gd name="T10" fmla="*/ 0 w 328"/>
                <a:gd name="T11" fmla="*/ 0 h 340"/>
                <a:gd name="T12" fmla="*/ 0 w 328"/>
                <a:gd name="T13" fmla="*/ 0 h 340"/>
                <a:gd name="T14" fmla="*/ 0 w 328"/>
                <a:gd name="T15" fmla="*/ 0 h 340"/>
                <a:gd name="T16" fmla="*/ 0 w 328"/>
                <a:gd name="T17" fmla="*/ 0 h 340"/>
                <a:gd name="T18" fmla="*/ 0 w 328"/>
                <a:gd name="T19" fmla="*/ 0 h 340"/>
                <a:gd name="T20" fmla="*/ 0 w 328"/>
                <a:gd name="T21" fmla="*/ 0 h 340"/>
                <a:gd name="T22" fmla="*/ 0 w 328"/>
                <a:gd name="T23" fmla="*/ 0 h 340"/>
                <a:gd name="T24" fmla="*/ 0 w 328"/>
                <a:gd name="T25" fmla="*/ 0 h 340"/>
                <a:gd name="T26" fmla="*/ 0 w 328"/>
                <a:gd name="T27" fmla="*/ 0 h 340"/>
                <a:gd name="T28" fmla="*/ 0 w 328"/>
                <a:gd name="T29" fmla="*/ 0 h 340"/>
                <a:gd name="T30" fmla="*/ 0 w 328"/>
                <a:gd name="T31" fmla="*/ 0 h 340"/>
                <a:gd name="T32" fmla="*/ 0 w 328"/>
                <a:gd name="T33" fmla="*/ 0 h 340"/>
                <a:gd name="T34" fmla="*/ 0 w 328"/>
                <a:gd name="T35" fmla="*/ 0 h 340"/>
                <a:gd name="T36" fmla="*/ 0 w 328"/>
                <a:gd name="T37" fmla="*/ 0 h 340"/>
                <a:gd name="T38" fmla="*/ 0 w 328"/>
                <a:gd name="T39" fmla="*/ 0 h 340"/>
                <a:gd name="T40" fmla="*/ 0 w 328"/>
                <a:gd name="T41" fmla="*/ 0 h 340"/>
                <a:gd name="T42" fmla="*/ 0 w 328"/>
                <a:gd name="T43" fmla="*/ 0 h 340"/>
                <a:gd name="T44" fmla="*/ 0 w 328"/>
                <a:gd name="T45" fmla="*/ 0 h 340"/>
                <a:gd name="T46" fmla="*/ 0 w 328"/>
                <a:gd name="T47" fmla="*/ 0 h 340"/>
                <a:gd name="T48" fmla="*/ 0 w 328"/>
                <a:gd name="T49" fmla="*/ 0 h 340"/>
                <a:gd name="T50" fmla="*/ 0 w 328"/>
                <a:gd name="T51" fmla="*/ 0 h 340"/>
                <a:gd name="T52" fmla="*/ 0 w 328"/>
                <a:gd name="T53" fmla="*/ 0 h 340"/>
                <a:gd name="T54" fmla="*/ 0 w 328"/>
                <a:gd name="T55" fmla="*/ 0 h 340"/>
                <a:gd name="T56" fmla="*/ 0 w 328"/>
                <a:gd name="T57" fmla="*/ 0 h 340"/>
                <a:gd name="T58" fmla="*/ 0 w 328"/>
                <a:gd name="T59" fmla="*/ 0 h 340"/>
                <a:gd name="T60" fmla="*/ 0 w 328"/>
                <a:gd name="T61" fmla="*/ 0 h 340"/>
                <a:gd name="T62" fmla="*/ 0 w 328"/>
                <a:gd name="T63" fmla="*/ 0 h 340"/>
                <a:gd name="T64" fmla="*/ 0 w 328"/>
                <a:gd name="T65" fmla="*/ 0 h 340"/>
                <a:gd name="T66" fmla="*/ 0 w 328"/>
                <a:gd name="T67" fmla="*/ 0 h 340"/>
                <a:gd name="T68" fmla="*/ 0 w 328"/>
                <a:gd name="T69" fmla="*/ 0 h 340"/>
                <a:gd name="T70" fmla="*/ 0 w 328"/>
                <a:gd name="T71" fmla="*/ 0 h 340"/>
                <a:gd name="T72" fmla="*/ 0 w 328"/>
                <a:gd name="T73" fmla="*/ 0 h 340"/>
                <a:gd name="T74" fmla="*/ 0 w 328"/>
                <a:gd name="T75" fmla="*/ 0 h 340"/>
                <a:gd name="T76" fmla="*/ 0 w 328"/>
                <a:gd name="T77" fmla="*/ 0 h 340"/>
                <a:gd name="T78" fmla="*/ 0 w 328"/>
                <a:gd name="T79" fmla="*/ 0 h 340"/>
                <a:gd name="T80" fmla="*/ 0 w 328"/>
                <a:gd name="T81" fmla="*/ 0 h 340"/>
                <a:gd name="T82" fmla="*/ 0 w 328"/>
                <a:gd name="T83" fmla="*/ 0 h 340"/>
                <a:gd name="T84" fmla="*/ 0 w 328"/>
                <a:gd name="T85" fmla="*/ 0 h 340"/>
                <a:gd name="T86" fmla="*/ 0 w 328"/>
                <a:gd name="T87" fmla="*/ 0 h 340"/>
                <a:gd name="T88" fmla="*/ 0 w 328"/>
                <a:gd name="T89" fmla="*/ 0 h 340"/>
                <a:gd name="T90" fmla="*/ 0 w 328"/>
                <a:gd name="T91" fmla="*/ 0 h 340"/>
                <a:gd name="T92" fmla="*/ 0 w 328"/>
                <a:gd name="T93" fmla="*/ 0 h 340"/>
                <a:gd name="T94" fmla="*/ 0 w 328"/>
                <a:gd name="T95" fmla="*/ 0 h 340"/>
                <a:gd name="T96" fmla="*/ 0 w 328"/>
                <a:gd name="T97" fmla="*/ 0 h 340"/>
                <a:gd name="T98" fmla="*/ 0 w 328"/>
                <a:gd name="T99" fmla="*/ 0 h 340"/>
                <a:gd name="T100" fmla="*/ 0 w 328"/>
                <a:gd name="T101" fmla="*/ 0 h 340"/>
                <a:gd name="T102" fmla="*/ 0 w 328"/>
                <a:gd name="T103" fmla="*/ 0 h 340"/>
                <a:gd name="T104" fmla="*/ 0 w 328"/>
                <a:gd name="T105" fmla="*/ 0 h 340"/>
                <a:gd name="T106" fmla="*/ 0 w 328"/>
                <a:gd name="T107" fmla="*/ 0 h 3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28"/>
                <a:gd name="T163" fmla="*/ 0 h 340"/>
                <a:gd name="T164" fmla="*/ 328 w 328"/>
                <a:gd name="T165" fmla="*/ 340 h 34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28" h="340">
                  <a:moveTo>
                    <a:pt x="101" y="300"/>
                  </a:moveTo>
                  <a:lnTo>
                    <a:pt x="123" y="340"/>
                  </a:lnTo>
                  <a:lnTo>
                    <a:pt x="123" y="339"/>
                  </a:lnTo>
                  <a:lnTo>
                    <a:pt x="126" y="338"/>
                  </a:lnTo>
                  <a:lnTo>
                    <a:pt x="129" y="334"/>
                  </a:lnTo>
                  <a:lnTo>
                    <a:pt x="134" y="332"/>
                  </a:lnTo>
                  <a:lnTo>
                    <a:pt x="137" y="328"/>
                  </a:lnTo>
                  <a:lnTo>
                    <a:pt x="142" y="323"/>
                  </a:lnTo>
                  <a:lnTo>
                    <a:pt x="147" y="319"/>
                  </a:lnTo>
                  <a:lnTo>
                    <a:pt x="150" y="314"/>
                  </a:lnTo>
                  <a:lnTo>
                    <a:pt x="150" y="313"/>
                  </a:lnTo>
                  <a:lnTo>
                    <a:pt x="149" y="309"/>
                  </a:lnTo>
                  <a:lnTo>
                    <a:pt x="148" y="306"/>
                  </a:lnTo>
                  <a:lnTo>
                    <a:pt x="146" y="301"/>
                  </a:lnTo>
                  <a:lnTo>
                    <a:pt x="144" y="298"/>
                  </a:lnTo>
                  <a:lnTo>
                    <a:pt x="143" y="296"/>
                  </a:lnTo>
                  <a:lnTo>
                    <a:pt x="142" y="293"/>
                  </a:lnTo>
                  <a:lnTo>
                    <a:pt x="141" y="290"/>
                  </a:lnTo>
                  <a:lnTo>
                    <a:pt x="139" y="287"/>
                  </a:lnTo>
                  <a:lnTo>
                    <a:pt x="137" y="283"/>
                  </a:lnTo>
                  <a:lnTo>
                    <a:pt x="136" y="281"/>
                  </a:lnTo>
                  <a:lnTo>
                    <a:pt x="134" y="277"/>
                  </a:lnTo>
                  <a:lnTo>
                    <a:pt x="131" y="272"/>
                  </a:lnTo>
                  <a:lnTo>
                    <a:pt x="129" y="269"/>
                  </a:lnTo>
                  <a:lnTo>
                    <a:pt x="127" y="265"/>
                  </a:lnTo>
                  <a:lnTo>
                    <a:pt x="124" y="262"/>
                  </a:lnTo>
                  <a:lnTo>
                    <a:pt x="122" y="257"/>
                  </a:lnTo>
                  <a:lnTo>
                    <a:pt x="120" y="253"/>
                  </a:lnTo>
                  <a:lnTo>
                    <a:pt x="117" y="249"/>
                  </a:lnTo>
                  <a:lnTo>
                    <a:pt x="115" y="245"/>
                  </a:lnTo>
                  <a:lnTo>
                    <a:pt x="112" y="240"/>
                  </a:lnTo>
                  <a:lnTo>
                    <a:pt x="109" y="236"/>
                  </a:lnTo>
                  <a:lnTo>
                    <a:pt x="107" y="231"/>
                  </a:lnTo>
                  <a:lnTo>
                    <a:pt x="104" y="226"/>
                  </a:lnTo>
                  <a:lnTo>
                    <a:pt x="101" y="221"/>
                  </a:lnTo>
                  <a:lnTo>
                    <a:pt x="98" y="217"/>
                  </a:lnTo>
                  <a:lnTo>
                    <a:pt x="96" y="212"/>
                  </a:lnTo>
                  <a:lnTo>
                    <a:pt x="92" y="208"/>
                  </a:lnTo>
                  <a:lnTo>
                    <a:pt x="90" y="204"/>
                  </a:lnTo>
                  <a:lnTo>
                    <a:pt x="86" y="199"/>
                  </a:lnTo>
                  <a:lnTo>
                    <a:pt x="83" y="194"/>
                  </a:lnTo>
                  <a:lnTo>
                    <a:pt x="80" y="189"/>
                  </a:lnTo>
                  <a:lnTo>
                    <a:pt x="78" y="185"/>
                  </a:lnTo>
                  <a:lnTo>
                    <a:pt x="75" y="180"/>
                  </a:lnTo>
                  <a:lnTo>
                    <a:pt x="72" y="175"/>
                  </a:lnTo>
                  <a:lnTo>
                    <a:pt x="70" y="172"/>
                  </a:lnTo>
                  <a:lnTo>
                    <a:pt x="66" y="167"/>
                  </a:lnTo>
                  <a:lnTo>
                    <a:pt x="64" y="162"/>
                  </a:lnTo>
                  <a:lnTo>
                    <a:pt x="62" y="157"/>
                  </a:lnTo>
                  <a:lnTo>
                    <a:pt x="59" y="154"/>
                  </a:lnTo>
                  <a:lnTo>
                    <a:pt x="57" y="149"/>
                  </a:lnTo>
                  <a:lnTo>
                    <a:pt x="54" y="145"/>
                  </a:lnTo>
                  <a:lnTo>
                    <a:pt x="52" y="142"/>
                  </a:lnTo>
                  <a:lnTo>
                    <a:pt x="50" y="138"/>
                  </a:lnTo>
                  <a:lnTo>
                    <a:pt x="47" y="134"/>
                  </a:lnTo>
                  <a:lnTo>
                    <a:pt x="45" y="130"/>
                  </a:lnTo>
                  <a:lnTo>
                    <a:pt x="44" y="128"/>
                  </a:lnTo>
                  <a:lnTo>
                    <a:pt x="43" y="124"/>
                  </a:lnTo>
                  <a:lnTo>
                    <a:pt x="39" y="118"/>
                  </a:lnTo>
                  <a:lnTo>
                    <a:pt x="35" y="113"/>
                  </a:lnTo>
                  <a:lnTo>
                    <a:pt x="33" y="109"/>
                  </a:lnTo>
                  <a:lnTo>
                    <a:pt x="32" y="105"/>
                  </a:lnTo>
                  <a:lnTo>
                    <a:pt x="31" y="103"/>
                  </a:lnTo>
                  <a:lnTo>
                    <a:pt x="31" y="102"/>
                  </a:lnTo>
                  <a:lnTo>
                    <a:pt x="32" y="96"/>
                  </a:lnTo>
                  <a:lnTo>
                    <a:pt x="35" y="91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43" y="85"/>
                  </a:lnTo>
                  <a:lnTo>
                    <a:pt x="46" y="83"/>
                  </a:lnTo>
                  <a:lnTo>
                    <a:pt x="48" y="81"/>
                  </a:lnTo>
                  <a:lnTo>
                    <a:pt x="52" y="79"/>
                  </a:lnTo>
                  <a:lnTo>
                    <a:pt x="56" y="79"/>
                  </a:lnTo>
                  <a:lnTo>
                    <a:pt x="59" y="79"/>
                  </a:lnTo>
                  <a:lnTo>
                    <a:pt x="63" y="78"/>
                  </a:lnTo>
                  <a:lnTo>
                    <a:pt x="66" y="79"/>
                  </a:lnTo>
                  <a:lnTo>
                    <a:pt x="69" y="79"/>
                  </a:lnTo>
                  <a:lnTo>
                    <a:pt x="73" y="80"/>
                  </a:lnTo>
                  <a:lnTo>
                    <a:pt x="77" y="83"/>
                  </a:lnTo>
                  <a:lnTo>
                    <a:pt x="79" y="84"/>
                  </a:lnTo>
                  <a:lnTo>
                    <a:pt x="84" y="86"/>
                  </a:lnTo>
                  <a:lnTo>
                    <a:pt x="89" y="88"/>
                  </a:lnTo>
                  <a:lnTo>
                    <a:pt x="94" y="91"/>
                  </a:lnTo>
                  <a:lnTo>
                    <a:pt x="97" y="92"/>
                  </a:lnTo>
                  <a:lnTo>
                    <a:pt x="99" y="94"/>
                  </a:lnTo>
                  <a:lnTo>
                    <a:pt x="103" y="96"/>
                  </a:lnTo>
                  <a:lnTo>
                    <a:pt x="107" y="98"/>
                  </a:lnTo>
                  <a:lnTo>
                    <a:pt x="110" y="99"/>
                  </a:lnTo>
                  <a:lnTo>
                    <a:pt x="112" y="100"/>
                  </a:lnTo>
                  <a:lnTo>
                    <a:pt x="116" y="103"/>
                  </a:lnTo>
                  <a:lnTo>
                    <a:pt x="120" y="104"/>
                  </a:lnTo>
                  <a:lnTo>
                    <a:pt x="123" y="106"/>
                  </a:lnTo>
                  <a:lnTo>
                    <a:pt x="127" y="109"/>
                  </a:lnTo>
                  <a:lnTo>
                    <a:pt x="130" y="110"/>
                  </a:lnTo>
                  <a:lnTo>
                    <a:pt x="135" y="112"/>
                  </a:lnTo>
                  <a:lnTo>
                    <a:pt x="137" y="113"/>
                  </a:lnTo>
                  <a:lnTo>
                    <a:pt x="142" y="117"/>
                  </a:lnTo>
                  <a:lnTo>
                    <a:pt x="146" y="118"/>
                  </a:lnTo>
                  <a:lnTo>
                    <a:pt x="150" y="121"/>
                  </a:lnTo>
                  <a:lnTo>
                    <a:pt x="154" y="123"/>
                  </a:lnTo>
                  <a:lnTo>
                    <a:pt x="158" y="125"/>
                  </a:lnTo>
                  <a:lnTo>
                    <a:pt x="162" y="128"/>
                  </a:lnTo>
                  <a:lnTo>
                    <a:pt x="166" y="130"/>
                  </a:lnTo>
                  <a:lnTo>
                    <a:pt x="171" y="131"/>
                  </a:lnTo>
                  <a:lnTo>
                    <a:pt x="174" y="134"/>
                  </a:lnTo>
                  <a:lnTo>
                    <a:pt x="178" y="136"/>
                  </a:lnTo>
                  <a:lnTo>
                    <a:pt x="181" y="138"/>
                  </a:lnTo>
                  <a:lnTo>
                    <a:pt x="185" y="139"/>
                  </a:lnTo>
                  <a:lnTo>
                    <a:pt x="190" y="142"/>
                  </a:lnTo>
                  <a:lnTo>
                    <a:pt x="193" y="143"/>
                  </a:lnTo>
                  <a:lnTo>
                    <a:pt x="197" y="145"/>
                  </a:lnTo>
                  <a:lnTo>
                    <a:pt x="200" y="148"/>
                  </a:lnTo>
                  <a:lnTo>
                    <a:pt x="204" y="149"/>
                  </a:lnTo>
                  <a:lnTo>
                    <a:pt x="207" y="151"/>
                  </a:lnTo>
                  <a:lnTo>
                    <a:pt x="211" y="154"/>
                  </a:lnTo>
                  <a:lnTo>
                    <a:pt x="214" y="155"/>
                  </a:lnTo>
                  <a:lnTo>
                    <a:pt x="218" y="157"/>
                  </a:lnTo>
                  <a:lnTo>
                    <a:pt x="222" y="158"/>
                  </a:lnTo>
                  <a:lnTo>
                    <a:pt x="225" y="161"/>
                  </a:lnTo>
                  <a:lnTo>
                    <a:pt x="230" y="162"/>
                  </a:lnTo>
                  <a:lnTo>
                    <a:pt x="236" y="166"/>
                  </a:lnTo>
                  <a:lnTo>
                    <a:pt x="241" y="168"/>
                  </a:lnTo>
                  <a:lnTo>
                    <a:pt x="245" y="170"/>
                  </a:lnTo>
                  <a:lnTo>
                    <a:pt x="248" y="172"/>
                  </a:lnTo>
                  <a:lnTo>
                    <a:pt x="251" y="173"/>
                  </a:lnTo>
                  <a:lnTo>
                    <a:pt x="254" y="173"/>
                  </a:lnTo>
                  <a:lnTo>
                    <a:pt x="256" y="174"/>
                  </a:lnTo>
                  <a:lnTo>
                    <a:pt x="258" y="173"/>
                  </a:lnTo>
                  <a:lnTo>
                    <a:pt x="263" y="169"/>
                  </a:lnTo>
                  <a:lnTo>
                    <a:pt x="268" y="166"/>
                  </a:lnTo>
                  <a:lnTo>
                    <a:pt x="274" y="162"/>
                  </a:lnTo>
                  <a:lnTo>
                    <a:pt x="278" y="157"/>
                  </a:lnTo>
                  <a:lnTo>
                    <a:pt x="283" y="153"/>
                  </a:lnTo>
                  <a:lnTo>
                    <a:pt x="287" y="148"/>
                  </a:lnTo>
                  <a:lnTo>
                    <a:pt x="289" y="144"/>
                  </a:lnTo>
                  <a:lnTo>
                    <a:pt x="288" y="141"/>
                  </a:lnTo>
                  <a:lnTo>
                    <a:pt x="286" y="138"/>
                  </a:lnTo>
                  <a:lnTo>
                    <a:pt x="283" y="136"/>
                  </a:lnTo>
                  <a:lnTo>
                    <a:pt x="281" y="134"/>
                  </a:lnTo>
                  <a:lnTo>
                    <a:pt x="278" y="132"/>
                  </a:lnTo>
                  <a:lnTo>
                    <a:pt x="276" y="130"/>
                  </a:lnTo>
                  <a:lnTo>
                    <a:pt x="271" y="128"/>
                  </a:lnTo>
                  <a:lnTo>
                    <a:pt x="268" y="125"/>
                  </a:lnTo>
                  <a:lnTo>
                    <a:pt x="264" y="123"/>
                  </a:lnTo>
                  <a:lnTo>
                    <a:pt x="261" y="121"/>
                  </a:lnTo>
                  <a:lnTo>
                    <a:pt x="256" y="118"/>
                  </a:lnTo>
                  <a:lnTo>
                    <a:pt x="251" y="116"/>
                  </a:lnTo>
                  <a:lnTo>
                    <a:pt x="246" y="113"/>
                  </a:lnTo>
                  <a:lnTo>
                    <a:pt x="242" y="111"/>
                  </a:lnTo>
                  <a:lnTo>
                    <a:pt x="236" y="109"/>
                  </a:lnTo>
                  <a:lnTo>
                    <a:pt x="230" y="106"/>
                  </a:lnTo>
                  <a:lnTo>
                    <a:pt x="225" y="103"/>
                  </a:lnTo>
                  <a:lnTo>
                    <a:pt x="219" y="100"/>
                  </a:lnTo>
                  <a:lnTo>
                    <a:pt x="213" y="98"/>
                  </a:lnTo>
                  <a:lnTo>
                    <a:pt x="209" y="96"/>
                  </a:lnTo>
                  <a:lnTo>
                    <a:pt x="203" y="93"/>
                  </a:lnTo>
                  <a:lnTo>
                    <a:pt x="198" y="91"/>
                  </a:lnTo>
                  <a:lnTo>
                    <a:pt x="192" y="88"/>
                  </a:lnTo>
                  <a:lnTo>
                    <a:pt x="187" y="86"/>
                  </a:lnTo>
                  <a:lnTo>
                    <a:pt x="181" y="85"/>
                  </a:lnTo>
                  <a:lnTo>
                    <a:pt x="177" y="84"/>
                  </a:lnTo>
                  <a:lnTo>
                    <a:pt x="172" y="81"/>
                  </a:lnTo>
                  <a:lnTo>
                    <a:pt x="167" y="80"/>
                  </a:lnTo>
                  <a:lnTo>
                    <a:pt x="163" y="79"/>
                  </a:lnTo>
                  <a:lnTo>
                    <a:pt x="160" y="78"/>
                  </a:lnTo>
                  <a:lnTo>
                    <a:pt x="155" y="77"/>
                  </a:lnTo>
                  <a:lnTo>
                    <a:pt x="150" y="74"/>
                  </a:lnTo>
                  <a:lnTo>
                    <a:pt x="146" y="74"/>
                  </a:lnTo>
                  <a:lnTo>
                    <a:pt x="142" y="73"/>
                  </a:lnTo>
                  <a:lnTo>
                    <a:pt x="139" y="71"/>
                  </a:lnTo>
                  <a:lnTo>
                    <a:pt x="135" y="70"/>
                  </a:lnTo>
                  <a:lnTo>
                    <a:pt x="130" y="70"/>
                  </a:lnTo>
                  <a:lnTo>
                    <a:pt x="127" y="68"/>
                  </a:lnTo>
                  <a:lnTo>
                    <a:pt x="122" y="66"/>
                  </a:lnTo>
                  <a:lnTo>
                    <a:pt x="118" y="66"/>
                  </a:lnTo>
                  <a:lnTo>
                    <a:pt x="115" y="65"/>
                  </a:lnTo>
                  <a:lnTo>
                    <a:pt x="111" y="64"/>
                  </a:lnTo>
                  <a:lnTo>
                    <a:pt x="107" y="61"/>
                  </a:lnTo>
                  <a:lnTo>
                    <a:pt x="104" y="60"/>
                  </a:lnTo>
                  <a:lnTo>
                    <a:pt x="101" y="60"/>
                  </a:lnTo>
                  <a:lnTo>
                    <a:pt x="97" y="59"/>
                  </a:lnTo>
                  <a:lnTo>
                    <a:pt x="94" y="58"/>
                  </a:lnTo>
                  <a:lnTo>
                    <a:pt x="91" y="56"/>
                  </a:lnTo>
                  <a:lnTo>
                    <a:pt x="88" y="55"/>
                  </a:lnTo>
                  <a:lnTo>
                    <a:pt x="85" y="54"/>
                  </a:lnTo>
                  <a:lnTo>
                    <a:pt x="80" y="53"/>
                  </a:lnTo>
                  <a:lnTo>
                    <a:pt x="77" y="51"/>
                  </a:lnTo>
                  <a:lnTo>
                    <a:pt x="73" y="49"/>
                  </a:lnTo>
                  <a:lnTo>
                    <a:pt x="70" y="47"/>
                  </a:lnTo>
                  <a:lnTo>
                    <a:pt x="69" y="46"/>
                  </a:lnTo>
                  <a:lnTo>
                    <a:pt x="70" y="43"/>
                  </a:lnTo>
                  <a:lnTo>
                    <a:pt x="73" y="43"/>
                  </a:lnTo>
                  <a:lnTo>
                    <a:pt x="75" y="42"/>
                  </a:lnTo>
                  <a:lnTo>
                    <a:pt x="78" y="42"/>
                  </a:lnTo>
                  <a:lnTo>
                    <a:pt x="82" y="42"/>
                  </a:lnTo>
                  <a:lnTo>
                    <a:pt x="85" y="42"/>
                  </a:lnTo>
                  <a:lnTo>
                    <a:pt x="89" y="42"/>
                  </a:lnTo>
                  <a:lnTo>
                    <a:pt x="94" y="42"/>
                  </a:lnTo>
                  <a:lnTo>
                    <a:pt x="98" y="42"/>
                  </a:lnTo>
                  <a:lnTo>
                    <a:pt x="103" y="42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16" y="42"/>
                  </a:lnTo>
                  <a:lnTo>
                    <a:pt x="120" y="42"/>
                  </a:lnTo>
                  <a:lnTo>
                    <a:pt x="123" y="42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41" y="42"/>
                  </a:lnTo>
                  <a:lnTo>
                    <a:pt x="144" y="42"/>
                  </a:lnTo>
                  <a:lnTo>
                    <a:pt x="147" y="42"/>
                  </a:lnTo>
                  <a:lnTo>
                    <a:pt x="150" y="42"/>
                  </a:lnTo>
                  <a:lnTo>
                    <a:pt x="153" y="42"/>
                  </a:lnTo>
                  <a:lnTo>
                    <a:pt x="156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5" y="42"/>
                  </a:lnTo>
                  <a:lnTo>
                    <a:pt x="168" y="42"/>
                  </a:lnTo>
                  <a:lnTo>
                    <a:pt x="172" y="42"/>
                  </a:lnTo>
                  <a:lnTo>
                    <a:pt x="174" y="42"/>
                  </a:lnTo>
                  <a:lnTo>
                    <a:pt x="180" y="42"/>
                  </a:lnTo>
                  <a:lnTo>
                    <a:pt x="185" y="42"/>
                  </a:lnTo>
                  <a:lnTo>
                    <a:pt x="191" y="42"/>
                  </a:lnTo>
                  <a:lnTo>
                    <a:pt x="197" y="42"/>
                  </a:lnTo>
                  <a:lnTo>
                    <a:pt x="201" y="42"/>
                  </a:lnTo>
                  <a:lnTo>
                    <a:pt x="206" y="42"/>
                  </a:lnTo>
                  <a:lnTo>
                    <a:pt x="211" y="42"/>
                  </a:lnTo>
                  <a:lnTo>
                    <a:pt x="216" y="42"/>
                  </a:lnTo>
                  <a:lnTo>
                    <a:pt x="218" y="41"/>
                  </a:lnTo>
                  <a:lnTo>
                    <a:pt x="223" y="41"/>
                  </a:lnTo>
                  <a:lnTo>
                    <a:pt x="226" y="40"/>
                  </a:lnTo>
                  <a:lnTo>
                    <a:pt x="231" y="40"/>
                  </a:lnTo>
                  <a:lnTo>
                    <a:pt x="236" y="40"/>
                  </a:lnTo>
                  <a:lnTo>
                    <a:pt x="239" y="39"/>
                  </a:lnTo>
                  <a:lnTo>
                    <a:pt x="244" y="39"/>
                  </a:lnTo>
                  <a:lnTo>
                    <a:pt x="249" y="39"/>
                  </a:lnTo>
                  <a:lnTo>
                    <a:pt x="252" y="37"/>
                  </a:lnTo>
                  <a:lnTo>
                    <a:pt x="257" y="36"/>
                  </a:lnTo>
                  <a:lnTo>
                    <a:pt x="262" y="35"/>
                  </a:lnTo>
                  <a:lnTo>
                    <a:pt x="265" y="35"/>
                  </a:lnTo>
                  <a:lnTo>
                    <a:pt x="270" y="35"/>
                  </a:lnTo>
                  <a:lnTo>
                    <a:pt x="274" y="34"/>
                  </a:lnTo>
                  <a:lnTo>
                    <a:pt x="278" y="33"/>
                  </a:lnTo>
                  <a:lnTo>
                    <a:pt x="283" y="33"/>
                  </a:lnTo>
                  <a:lnTo>
                    <a:pt x="287" y="32"/>
                  </a:lnTo>
                  <a:lnTo>
                    <a:pt x="290" y="30"/>
                  </a:lnTo>
                  <a:lnTo>
                    <a:pt x="294" y="30"/>
                  </a:lnTo>
                  <a:lnTo>
                    <a:pt x="297" y="29"/>
                  </a:lnTo>
                  <a:lnTo>
                    <a:pt x="301" y="28"/>
                  </a:lnTo>
                  <a:lnTo>
                    <a:pt x="305" y="28"/>
                  </a:lnTo>
                  <a:lnTo>
                    <a:pt x="307" y="27"/>
                  </a:lnTo>
                  <a:lnTo>
                    <a:pt x="310" y="26"/>
                  </a:lnTo>
                  <a:lnTo>
                    <a:pt x="315" y="24"/>
                  </a:lnTo>
                  <a:lnTo>
                    <a:pt x="320" y="23"/>
                  </a:lnTo>
                  <a:lnTo>
                    <a:pt x="324" y="21"/>
                  </a:lnTo>
                  <a:lnTo>
                    <a:pt x="326" y="20"/>
                  </a:lnTo>
                  <a:lnTo>
                    <a:pt x="327" y="15"/>
                  </a:lnTo>
                  <a:lnTo>
                    <a:pt x="328" y="13"/>
                  </a:lnTo>
                  <a:lnTo>
                    <a:pt x="328" y="9"/>
                  </a:lnTo>
                  <a:lnTo>
                    <a:pt x="327" y="5"/>
                  </a:lnTo>
                  <a:lnTo>
                    <a:pt x="324" y="1"/>
                  </a:lnTo>
                  <a:lnTo>
                    <a:pt x="322" y="0"/>
                  </a:lnTo>
                  <a:lnTo>
                    <a:pt x="20" y="28"/>
                  </a:lnTo>
                  <a:lnTo>
                    <a:pt x="0" y="90"/>
                  </a:lnTo>
                  <a:lnTo>
                    <a:pt x="101" y="300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5" name="Freeform 184"/>
            <p:cNvSpPr>
              <a:spLocks/>
            </p:cNvSpPr>
            <p:nvPr/>
          </p:nvSpPr>
          <p:spPr bwMode="auto">
            <a:xfrm>
              <a:off x="1676" y="1470"/>
              <a:ext cx="75" cy="42"/>
            </a:xfrm>
            <a:custGeom>
              <a:avLst/>
              <a:gdLst>
                <a:gd name="T0" fmla="*/ 0 w 223"/>
                <a:gd name="T1" fmla="*/ 0 h 125"/>
                <a:gd name="T2" fmla="*/ 0 w 223"/>
                <a:gd name="T3" fmla="*/ 0 h 125"/>
                <a:gd name="T4" fmla="*/ 0 w 223"/>
                <a:gd name="T5" fmla="*/ 0 h 125"/>
                <a:gd name="T6" fmla="*/ 0 w 223"/>
                <a:gd name="T7" fmla="*/ 0 h 125"/>
                <a:gd name="T8" fmla="*/ 0 w 223"/>
                <a:gd name="T9" fmla="*/ 0 h 125"/>
                <a:gd name="T10" fmla="*/ 0 w 223"/>
                <a:gd name="T11" fmla="*/ 0 h 125"/>
                <a:gd name="T12" fmla="*/ 0 w 223"/>
                <a:gd name="T13" fmla="*/ 0 h 125"/>
                <a:gd name="T14" fmla="*/ 0 w 223"/>
                <a:gd name="T15" fmla="*/ 0 h 125"/>
                <a:gd name="T16" fmla="*/ 0 w 223"/>
                <a:gd name="T17" fmla="*/ 0 h 125"/>
                <a:gd name="T18" fmla="*/ 0 w 223"/>
                <a:gd name="T19" fmla="*/ 0 h 125"/>
                <a:gd name="T20" fmla="*/ 0 w 223"/>
                <a:gd name="T21" fmla="*/ 0 h 125"/>
                <a:gd name="T22" fmla="*/ 0 w 223"/>
                <a:gd name="T23" fmla="*/ 0 h 125"/>
                <a:gd name="T24" fmla="*/ 0 w 223"/>
                <a:gd name="T25" fmla="*/ 0 h 125"/>
                <a:gd name="T26" fmla="*/ 0 w 223"/>
                <a:gd name="T27" fmla="*/ 0 h 125"/>
                <a:gd name="T28" fmla="*/ 0 w 223"/>
                <a:gd name="T29" fmla="*/ 0 h 125"/>
                <a:gd name="T30" fmla="*/ 0 w 223"/>
                <a:gd name="T31" fmla="*/ 0 h 125"/>
                <a:gd name="T32" fmla="*/ 0 w 223"/>
                <a:gd name="T33" fmla="*/ 0 h 125"/>
                <a:gd name="T34" fmla="*/ 0 w 223"/>
                <a:gd name="T35" fmla="*/ 0 h 125"/>
                <a:gd name="T36" fmla="*/ 0 w 223"/>
                <a:gd name="T37" fmla="*/ 0 h 125"/>
                <a:gd name="T38" fmla="*/ 0 w 223"/>
                <a:gd name="T39" fmla="*/ 0 h 125"/>
                <a:gd name="T40" fmla="*/ 0 w 223"/>
                <a:gd name="T41" fmla="*/ 0 h 125"/>
                <a:gd name="T42" fmla="*/ 0 w 223"/>
                <a:gd name="T43" fmla="*/ 0 h 125"/>
                <a:gd name="T44" fmla="*/ 0 w 223"/>
                <a:gd name="T45" fmla="*/ 0 h 125"/>
                <a:gd name="T46" fmla="*/ 0 w 223"/>
                <a:gd name="T47" fmla="*/ 0 h 125"/>
                <a:gd name="T48" fmla="*/ 0 w 223"/>
                <a:gd name="T49" fmla="*/ 0 h 125"/>
                <a:gd name="T50" fmla="*/ 0 w 223"/>
                <a:gd name="T51" fmla="*/ 0 h 125"/>
                <a:gd name="T52" fmla="*/ 0 w 223"/>
                <a:gd name="T53" fmla="*/ 0 h 125"/>
                <a:gd name="T54" fmla="*/ 0 w 223"/>
                <a:gd name="T55" fmla="*/ 0 h 125"/>
                <a:gd name="T56" fmla="*/ 0 w 223"/>
                <a:gd name="T57" fmla="*/ 0 h 125"/>
                <a:gd name="T58" fmla="*/ 0 w 223"/>
                <a:gd name="T59" fmla="*/ 0 h 125"/>
                <a:gd name="T60" fmla="*/ 0 w 223"/>
                <a:gd name="T61" fmla="*/ 0 h 125"/>
                <a:gd name="T62" fmla="*/ 0 w 223"/>
                <a:gd name="T63" fmla="*/ 0 h 125"/>
                <a:gd name="T64" fmla="*/ 0 w 223"/>
                <a:gd name="T65" fmla="*/ 0 h 125"/>
                <a:gd name="T66" fmla="*/ 0 w 223"/>
                <a:gd name="T67" fmla="*/ 0 h 125"/>
                <a:gd name="T68" fmla="*/ 0 w 223"/>
                <a:gd name="T69" fmla="*/ 0 h 125"/>
                <a:gd name="T70" fmla="*/ 0 w 223"/>
                <a:gd name="T71" fmla="*/ 0 h 125"/>
                <a:gd name="T72" fmla="*/ 0 w 223"/>
                <a:gd name="T73" fmla="*/ 0 h 125"/>
                <a:gd name="T74" fmla="*/ 0 w 223"/>
                <a:gd name="T75" fmla="*/ 0 h 125"/>
                <a:gd name="T76" fmla="*/ 0 w 223"/>
                <a:gd name="T77" fmla="*/ 0 h 125"/>
                <a:gd name="T78" fmla="*/ 0 w 223"/>
                <a:gd name="T79" fmla="*/ 0 h 125"/>
                <a:gd name="T80" fmla="*/ 0 w 223"/>
                <a:gd name="T81" fmla="*/ 0 h 125"/>
                <a:gd name="T82" fmla="*/ 0 w 223"/>
                <a:gd name="T83" fmla="*/ 0 h 125"/>
                <a:gd name="T84" fmla="*/ 0 w 223"/>
                <a:gd name="T85" fmla="*/ 0 h 125"/>
                <a:gd name="T86" fmla="*/ 0 w 223"/>
                <a:gd name="T87" fmla="*/ 0 h 125"/>
                <a:gd name="T88" fmla="*/ 0 w 223"/>
                <a:gd name="T89" fmla="*/ 0 h 125"/>
                <a:gd name="T90" fmla="*/ 0 w 223"/>
                <a:gd name="T91" fmla="*/ 0 h 125"/>
                <a:gd name="T92" fmla="*/ 0 w 223"/>
                <a:gd name="T93" fmla="*/ 0 h 125"/>
                <a:gd name="T94" fmla="*/ 0 w 223"/>
                <a:gd name="T95" fmla="*/ 0 h 125"/>
                <a:gd name="T96" fmla="*/ 0 w 223"/>
                <a:gd name="T97" fmla="*/ 0 h 1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3"/>
                <a:gd name="T148" fmla="*/ 0 h 125"/>
                <a:gd name="T149" fmla="*/ 223 w 223"/>
                <a:gd name="T150" fmla="*/ 125 h 1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3" h="125">
                  <a:moveTo>
                    <a:pt x="14" y="2"/>
                  </a:moveTo>
                  <a:lnTo>
                    <a:pt x="17" y="5"/>
                  </a:lnTo>
                  <a:lnTo>
                    <a:pt x="20" y="6"/>
                  </a:lnTo>
                  <a:lnTo>
                    <a:pt x="24" y="8"/>
                  </a:lnTo>
                  <a:lnTo>
                    <a:pt x="26" y="11"/>
                  </a:lnTo>
                  <a:lnTo>
                    <a:pt x="30" y="13"/>
                  </a:lnTo>
                  <a:lnTo>
                    <a:pt x="33" y="14"/>
                  </a:lnTo>
                  <a:lnTo>
                    <a:pt x="36" y="17"/>
                  </a:lnTo>
                  <a:lnTo>
                    <a:pt x="39" y="19"/>
                  </a:lnTo>
                  <a:lnTo>
                    <a:pt x="42" y="20"/>
                  </a:lnTo>
                  <a:lnTo>
                    <a:pt x="45" y="23"/>
                  </a:lnTo>
                  <a:lnTo>
                    <a:pt x="49" y="24"/>
                  </a:lnTo>
                  <a:lnTo>
                    <a:pt x="51" y="26"/>
                  </a:lnTo>
                  <a:lnTo>
                    <a:pt x="53" y="27"/>
                  </a:lnTo>
                  <a:lnTo>
                    <a:pt x="57" y="29"/>
                  </a:lnTo>
                  <a:lnTo>
                    <a:pt x="60" y="31"/>
                  </a:lnTo>
                  <a:lnTo>
                    <a:pt x="63" y="32"/>
                  </a:lnTo>
                  <a:lnTo>
                    <a:pt x="66" y="33"/>
                  </a:lnTo>
                  <a:lnTo>
                    <a:pt x="69" y="34"/>
                  </a:lnTo>
                  <a:lnTo>
                    <a:pt x="72" y="36"/>
                  </a:lnTo>
                  <a:lnTo>
                    <a:pt x="75" y="37"/>
                  </a:lnTo>
                  <a:lnTo>
                    <a:pt x="78" y="38"/>
                  </a:lnTo>
                  <a:lnTo>
                    <a:pt x="82" y="38"/>
                  </a:lnTo>
                  <a:lnTo>
                    <a:pt x="84" y="39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4" y="44"/>
                  </a:lnTo>
                  <a:lnTo>
                    <a:pt x="96" y="44"/>
                  </a:lnTo>
                  <a:lnTo>
                    <a:pt x="100" y="45"/>
                  </a:lnTo>
                  <a:lnTo>
                    <a:pt x="102" y="46"/>
                  </a:lnTo>
                  <a:lnTo>
                    <a:pt x="106" y="47"/>
                  </a:lnTo>
                  <a:lnTo>
                    <a:pt x="109" y="49"/>
                  </a:lnTo>
                  <a:lnTo>
                    <a:pt x="111" y="50"/>
                  </a:lnTo>
                  <a:lnTo>
                    <a:pt x="115" y="50"/>
                  </a:lnTo>
                  <a:lnTo>
                    <a:pt x="117" y="51"/>
                  </a:lnTo>
                  <a:lnTo>
                    <a:pt x="120" y="52"/>
                  </a:lnTo>
                  <a:lnTo>
                    <a:pt x="123" y="53"/>
                  </a:lnTo>
                  <a:lnTo>
                    <a:pt x="126" y="53"/>
                  </a:lnTo>
                  <a:lnTo>
                    <a:pt x="129" y="55"/>
                  </a:lnTo>
                  <a:lnTo>
                    <a:pt x="133" y="55"/>
                  </a:lnTo>
                  <a:lnTo>
                    <a:pt x="135" y="57"/>
                  </a:lnTo>
                  <a:lnTo>
                    <a:pt x="139" y="57"/>
                  </a:lnTo>
                  <a:lnTo>
                    <a:pt x="142" y="58"/>
                  </a:lnTo>
                  <a:lnTo>
                    <a:pt x="145" y="59"/>
                  </a:lnTo>
                  <a:lnTo>
                    <a:pt x="148" y="61"/>
                  </a:lnTo>
                  <a:lnTo>
                    <a:pt x="152" y="62"/>
                  </a:lnTo>
                  <a:lnTo>
                    <a:pt x="154" y="63"/>
                  </a:lnTo>
                  <a:lnTo>
                    <a:pt x="158" y="63"/>
                  </a:lnTo>
                  <a:lnTo>
                    <a:pt x="161" y="65"/>
                  </a:lnTo>
                  <a:lnTo>
                    <a:pt x="164" y="65"/>
                  </a:lnTo>
                  <a:lnTo>
                    <a:pt x="167" y="66"/>
                  </a:lnTo>
                  <a:lnTo>
                    <a:pt x="171" y="68"/>
                  </a:lnTo>
                  <a:lnTo>
                    <a:pt x="174" y="69"/>
                  </a:lnTo>
                  <a:lnTo>
                    <a:pt x="177" y="70"/>
                  </a:lnTo>
                  <a:lnTo>
                    <a:pt x="180" y="72"/>
                  </a:lnTo>
                  <a:lnTo>
                    <a:pt x="184" y="74"/>
                  </a:lnTo>
                  <a:lnTo>
                    <a:pt x="187" y="75"/>
                  </a:lnTo>
                  <a:lnTo>
                    <a:pt x="190" y="77"/>
                  </a:lnTo>
                  <a:lnTo>
                    <a:pt x="193" y="78"/>
                  </a:lnTo>
                  <a:lnTo>
                    <a:pt x="197" y="80"/>
                  </a:lnTo>
                  <a:lnTo>
                    <a:pt x="200" y="82"/>
                  </a:lnTo>
                  <a:lnTo>
                    <a:pt x="204" y="83"/>
                  </a:lnTo>
                  <a:lnTo>
                    <a:pt x="207" y="85"/>
                  </a:lnTo>
                  <a:lnTo>
                    <a:pt x="211" y="88"/>
                  </a:lnTo>
                  <a:lnTo>
                    <a:pt x="215" y="90"/>
                  </a:lnTo>
                  <a:lnTo>
                    <a:pt x="217" y="93"/>
                  </a:lnTo>
                  <a:lnTo>
                    <a:pt x="221" y="95"/>
                  </a:lnTo>
                  <a:lnTo>
                    <a:pt x="222" y="98"/>
                  </a:lnTo>
                  <a:lnTo>
                    <a:pt x="223" y="102"/>
                  </a:lnTo>
                  <a:lnTo>
                    <a:pt x="223" y="104"/>
                  </a:lnTo>
                  <a:lnTo>
                    <a:pt x="223" y="108"/>
                  </a:lnTo>
                  <a:lnTo>
                    <a:pt x="222" y="112"/>
                  </a:lnTo>
                  <a:lnTo>
                    <a:pt x="221" y="115"/>
                  </a:lnTo>
                  <a:lnTo>
                    <a:pt x="218" y="117"/>
                  </a:lnTo>
                  <a:lnTo>
                    <a:pt x="216" y="120"/>
                  </a:lnTo>
                  <a:lnTo>
                    <a:pt x="212" y="121"/>
                  </a:lnTo>
                  <a:lnTo>
                    <a:pt x="210" y="123"/>
                  </a:lnTo>
                  <a:lnTo>
                    <a:pt x="206" y="123"/>
                  </a:lnTo>
                  <a:lnTo>
                    <a:pt x="203" y="125"/>
                  </a:lnTo>
                  <a:lnTo>
                    <a:pt x="199" y="123"/>
                  </a:lnTo>
                  <a:lnTo>
                    <a:pt x="196" y="121"/>
                  </a:lnTo>
                  <a:lnTo>
                    <a:pt x="192" y="119"/>
                  </a:lnTo>
                  <a:lnTo>
                    <a:pt x="189" y="116"/>
                  </a:lnTo>
                  <a:lnTo>
                    <a:pt x="184" y="115"/>
                  </a:lnTo>
                  <a:lnTo>
                    <a:pt x="181" y="113"/>
                  </a:lnTo>
                  <a:lnTo>
                    <a:pt x="178" y="112"/>
                  </a:lnTo>
                  <a:lnTo>
                    <a:pt x="174" y="109"/>
                  </a:lnTo>
                  <a:lnTo>
                    <a:pt x="172" y="108"/>
                  </a:lnTo>
                  <a:lnTo>
                    <a:pt x="168" y="107"/>
                  </a:lnTo>
                  <a:lnTo>
                    <a:pt x="165" y="104"/>
                  </a:lnTo>
                  <a:lnTo>
                    <a:pt x="161" y="102"/>
                  </a:lnTo>
                  <a:lnTo>
                    <a:pt x="159" y="101"/>
                  </a:lnTo>
                  <a:lnTo>
                    <a:pt x="155" y="100"/>
                  </a:lnTo>
                  <a:lnTo>
                    <a:pt x="152" y="97"/>
                  </a:lnTo>
                  <a:lnTo>
                    <a:pt x="149" y="96"/>
                  </a:lnTo>
                  <a:lnTo>
                    <a:pt x="146" y="95"/>
                  </a:lnTo>
                  <a:lnTo>
                    <a:pt x="143" y="94"/>
                  </a:lnTo>
                  <a:lnTo>
                    <a:pt x="140" y="93"/>
                  </a:lnTo>
                  <a:lnTo>
                    <a:pt x="138" y="90"/>
                  </a:lnTo>
                  <a:lnTo>
                    <a:pt x="134" y="89"/>
                  </a:lnTo>
                  <a:lnTo>
                    <a:pt x="130" y="88"/>
                  </a:lnTo>
                  <a:lnTo>
                    <a:pt x="128" y="87"/>
                  </a:lnTo>
                  <a:lnTo>
                    <a:pt x="126" y="85"/>
                  </a:lnTo>
                  <a:lnTo>
                    <a:pt x="122" y="83"/>
                  </a:lnTo>
                  <a:lnTo>
                    <a:pt x="120" y="82"/>
                  </a:lnTo>
                  <a:lnTo>
                    <a:pt x="114" y="80"/>
                  </a:lnTo>
                  <a:lnTo>
                    <a:pt x="108" y="77"/>
                  </a:lnTo>
                  <a:lnTo>
                    <a:pt x="102" y="75"/>
                  </a:lnTo>
                  <a:lnTo>
                    <a:pt x="97" y="72"/>
                  </a:lnTo>
                  <a:lnTo>
                    <a:pt x="94" y="71"/>
                  </a:lnTo>
                  <a:lnTo>
                    <a:pt x="91" y="69"/>
                  </a:lnTo>
                  <a:lnTo>
                    <a:pt x="88" y="68"/>
                  </a:lnTo>
                  <a:lnTo>
                    <a:pt x="85" y="66"/>
                  </a:lnTo>
                  <a:lnTo>
                    <a:pt x="82" y="65"/>
                  </a:lnTo>
                  <a:lnTo>
                    <a:pt x="79" y="63"/>
                  </a:lnTo>
                  <a:lnTo>
                    <a:pt x="77" y="62"/>
                  </a:lnTo>
                  <a:lnTo>
                    <a:pt x="74" y="61"/>
                  </a:lnTo>
                  <a:lnTo>
                    <a:pt x="71" y="59"/>
                  </a:lnTo>
                  <a:lnTo>
                    <a:pt x="68" y="58"/>
                  </a:lnTo>
                  <a:lnTo>
                    <a:pt x="65" y="56"/>
                  </a:lnTo>
                  <a:lnTo>
                    <a:pt x="63" y="55"/>
                  </a:lnTo>
                  <a:lnTo>
                    <a:pt x="57" y="51"/>
                  </a:lnTo>
                  <a:lnTo>
                    <a:pt x="51" y="49"/>
                  </a:lnTo>
                  <a:lnTo>
                    <a:pt x="49" y="46"/>
                  </a:lnTo>
                  <a:lnTo>
                    <a:pt x="45" y="45"/>
                  </a:lnTo>
                  <a:lnTo>
                    <a:pt x="42" y="43"/>
                  </a:lnTo>
                  <a:lnTo>
                    <a:pt x="39" y="42"/>
                  </a:lnTo>
                  <a:lnTo>
                    <a:pt x="36" y="39"/>
                  </a:lnTo>
                  <a:lnTo>
                    <a:pt x="33" y="37"/>
                  </a:lnTo>
                  <a:lnTo>
                    <a:pt x="30" y="34"/>
                  </a:lnTo>
                  <a:lnTo>
                    <a:pt x="27" y="33"/>
                  </a:lnTo>
                  <a:lnTo>
                    <a:pt x="24" y="31"/>
                  </a:lnTo>
                  <a:lnTo>
                    <a:pt x="21" y="29"/>
                  </a:lnTo>
                  <a:lnTo>
                    <a:pt x="18" y="26"/>
                  </a:lnTo>
                  <a:lnTo>
                    <a:pt x="15" y="25"/>
                  </a:lnTo>
                  <a:lnTo>
                    <a:pt x="12" y="23"/>
                  </a:lnTo>
                  <a:lnTo>
                    <a:pt x="9" y="20"/>
                  </a:lnTo>
                  <a:lnTo>
                    <a:pt x="6" y="18"/>
                  </a:lnTo>
                  <a:lnTo>
                    <a:pt x="4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6" name="Freeform 185"/>
            <p:cNvSpPr>
              <a:spLocks/>
            </p:cNvSpPr>
            <p:nvPr/>
          </p:nvSpPr>
          <p:spPr bwMode="auto">
            <a:xfrm>
              <a:off x="1679" y="1446"/>
              <a:ext cx="99" cy="20"/>
            </a:xfrm>
            <a:custGeom>
              <a:avLst/>
              <a:gdLst>
                <a:gd name="T0" fmla="*/ 0 w 297"/>
                <a:gd name="T1" fmla="*/ 0 h 58"/>
                <a:gd name="T2" fmla="*/ 0 w 297"/>
                <a:gd name="T3" fmla="*/ 0 h 58"/>
                <a:gd name="T4" fmla="*/ 0 w 297"/>
                <a:gd name="T5" fmla="*/ 0 h 58"/>
                <a:gd name="T6" fmla="*/ 0 w 297"/>
                <a:gd name="T7" fmla="*/ 0 h 58"/>
                <a:gd name="T8" fmla="*/ 0 w 297"/>
                <a:gd name="T9" fmla="*/ 0 h 58"/>
                <a:gd name="T10" fmla="*/ 0 w 297"/>
                <a:gd name="T11" fmla="*/ 0 h 58"/>
                <a:gd name="T12" fmla="*/ 0 w 297"/>
                <a:gd name="T13" fmla="*/ 0 h 58"/>
                <a:gd name="T14" fmla="*/ 0 w 297"/>
                <a:gd name="T15" fmla="*/ 0 h 58"/>
                <a:gd name="T16" fmla="*/ 0 w 297"/>
                <a:gd name="T17" fmla="*/ 0 h 58"/>
                <a:gd name="T18" fmla="*/ 0 w 297"/>
                <a:gd name="T19" fmla="*/ 0 h 58"/>
                <a:gd name="T20" fmla="*/ 0 w 297"/>
                <a:gd name="T21" fmla="*/ 0 h 58"/>
                <a:gd name="T22" fmla="*/ 0 w 297"/>
                <a:gd name="T23" fmla="*/ 0 h 58"/>
                <a:gd name="T24" fmla="*/ 0 w 297"/>
                <a:gd name="T25" fmla="*/ 0 h 58"/>
                <a:gd name="T26" fmla="*/ 0 w 297"/>
                <a:gd name="T27" fmla="*/ 0 h 58"/>
                <a:gd name="T28" fmla="*/ 0 w 297"/>
                <a:gd name="T29" fmla="*/ 0 h 58"/>
                <a:gd name="T30" fmla="*/ 0 w 297"/>
                <a:gd name="T31" fmla="*/ 0 h 58"/>
                <a:gd name="T32" fmla="*/ 0 w 297"/>
                <a:gd name="T33" fmla="*/ 0 h 58"/>
                <a:gd name="T34" fmla="*/ 0 w 297"/>
                <a:gd name="T35" fmla="*/ 0 h 58"/>
                <a:gd name="T36" fmla="*/ 0 w 297"/>
                <a:gd name="T37" fmla="*/ 0 h 58"/>
                <a:gd name="T38" fmla="*/ 0 w 297"/>
                <a:gd name="T39" fmla="*/ 0 h 58"/>
                <a:gd name="T40" fmla="*/ 0 w 297"/>
                <a:gd name="T41" fmla="*/ 0 h 58"/>
                <a:gd name="T42" fmla="*/ 0 w 297"/>
                <a:gd name="T43" fmla="*/ 0 h 58"/>
                <a:gd name="T44" fmla="*/ 0 w 297"/>
                <a:gd name="T45" fmla="*/ 0 h 58"/>
                <a:gd name="T46" fmla="*/ 0 w 297"/>
                <a:gd name="T47" fmla="*/ 0 h 58"/>
                <a:gd name="T48" fmla="*/ 0 w 297"/>
                <a:gd name="T49" fmla="*/ 0 h 58"/>
                <a:gd name="T50" fmla="*/ 0 w 297"/>
                <a:gd name="T51" fmla="*/ 0 h 58"/>
                <a:gd name="T52" fmla="*/ 0 w 297"/>
                <a:gd name="T53" fmla="*/ 0 h 58"/>
                <a:gd name="T54" fmla="*/ 0 w 297"/>
                <a:gd name="T55" fmla="*/ 0 h 58"/>
                <a:gd name="T56" fmla="*/ 0 w 297"/>
                <a:gd name="T57" fmla="*/ 0 h 58"/>
                <a:gd name="T58" fmla="*/ 0 w 297"/>
                <a:gd name="T59" fmla="*/ 0 h 58"/>
                <a:gd name="T60" fmla="*/ 0 w 297"/>
                <a:gd name="T61" fmla="*/ 0 h 58"/>
                <a:gd name="T62" fmla="*/ 0 w 297"/>
                <a:gd name="T63" fmla="*/ 0 h 58"/>
                <a:gd name="T64" fmla="*/ 0 w 297"/>
                <a:gd name="T65" fmla="*/ 0 h 58"/>
                <a:gd name="T66" fmla="*/ 0 w 297"/>
                <a:gd name="T67" fmla="*/ 0 h 58"/>
                <a:gd name="T68" fmla="*/ 0 w 297"/>
                <a:gd name="T69" fmla="*/ 0 h 58"/>
                <a:gd name="T70" fmla="*/ 0 w 297"/>
                <a:gd name="T71" fmla="*/ 0 h 58"/>
                <a:gd name="T72" fmla="*/ 0 w 297"/>
                <a:gd name="T73" fmla="*/ 0 h 58"/>
                <a:gd name="T74" fmla="*/ 0 w 297"/>
                <a:gd name="T75" fmla="*/ 0 h 58"/>
                <a:gd name="T76" fmla="*/ 0 w 297"/>
                <a:gd name="T77" fmla="*/ 0 h 58"/>
                <a:gd name="T78" fmla="*/ 0 w 297"/>
                <a:gd name="T79" fmla="*/ 0 h 58"/>
                <a:gd name="T80" fmla="*/ 0 w 297"/>
                <a:gd name="T81" fmla="*/ 0 h 58"/>
                <a:gd name="T82" fmla="*/ 0 w 297"/>
                <a:gd name="T83" fmla="*/ 0 h 58"/>
                <a:gd name="T84" fmla="*/ 0 w 297"/>
                <a:gd name="T85" fmla="*/ 0 h 58"/>
                <a:gd name="T86" fmla="*/ 0 w 297"/>
                <a:gd name="T87" fmla="*/ 0 h 58"/>
                <a:gd name="T88" fmla="*/ 0 w 297"/>
                <a:gd name="T89" fmla="*/ 0 h 58"/>
                <a:gd name="T90" fmla="*/ 0 w 297"/>
                <a:gd name="T91" fmla="*/ 0 h 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7"/>
                <a:gd name="T139" fmla="*/ 0 h 58"/>
                <a:gd name="T140" fmla="*/ 297 w 297"/>
                <a:gd name="T141" fmla="*/ 58 h 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7" h="58">
                  <a:moveTo>
                    <a:pt x="35" y="16"/>
                  </a:moveTo>
                  <a:lnTo>
                    <a:pt x="36" y="19"/>
                  </a:lnTo>
                  <a:lnTo>
                    <a:pt x="38" y="21"/>
                  </a:lnTo>
                  <a:lnTo>
                    <a:pt x="42" y="21"/>
                  </a:lnTo>
                  <a:lnTo>
                    <a:pt x="46" y="21"/>
                  </a:lnTo>
                  <a:lnTo>
                    <a:pt x="102" y="21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11" y="21"/>
                  </a:lnTo>
                  <a:lnTo>
                    <a:pt x="113" y="21"/>
                  </a:lnTo>
                  <a:lnTo>
                    <a:pt x="117" y="21"/>
                  </a:lnTo>
                  <a:lnTo>
                    <a:pt x="119" y="21"/>
                  </a:lnTo>
                  <a:lnTo>
                    <a:pt x="121" y="21"/>
                  </a:lnTo>
                  <a:lnTo>
                    <a:pt x="125" y="21"/>
                  </a:lnTo>
                  <a:lnTo>
                    <a:pt x="131" y="21"/>
                  </a:lnTo>
                  <a:lnTo>
                    <a:pt x="136" y="21"/>
                  </a:lnTo>
                  <a:lnTo>
                    <a:pt x="142" y="21"/>
                  </a:lnTo>
                  <a:lnTo>
                    <a:pt x="148" y="21"/>
                  </a:lnTo>
                  <a:lnTo>
                    <a:pt x="152" y="21"/>
                  </a:lnTo>
                  <a:lnTo>
                    <a:pt x="157" y="21"/>
                  </a:lnTo>
                  <a:lnTo>
                    <a:pt x="163" y="21"/>
                  </a:lnTo>
                  <a:lnTo>
                    <a:pt x="168" y="21"/>
                  </a:lnTo>
                  <a:lnTo>
                    <a:pt x="172" y="21"/>
                  </a:lnTo>
                  <a:lnTo>
                    <a:pt x="178" y="21"/>
                  </a:lnTo>
                  <a:lnTo>
                    <a:pt x="183" y="21"/>
                  </a:lnTo>
                  <a:lnTo>
                    <a:pt x="188" y="21"/>
                  </a:lnTo>
                  <a:lnTo>
                    <a:pt x="193" y="20"/>
                  </a:lnTo>
                  <a:lnTo>
                    <a:pt x="197" y="20"/>
                  </a:lnTo>
                  <a:lnTo>
                    <a:pt x="202" y="20"/>
                  </a:lnTo>
                  <a:lnTo>
                    <a:pt x="208" y="20"/>
                  </a:lnTo>
                  <a:lnTo>
                    <a:pt x="213" y="20"/>
                  </a:lnTo>
                  <a:lnTo>
                    <a:pt x="217" y="20"/>
                  </a:lnTo>
                  <a:lnTo>
                    <a:pt x="223" y="20"/>
                  </a:lnTo>
                  <a:lnTo>
                    <a:pt x="228" y="20"/>
                  </a:lnTo>
                  <a:lnTo>
                    <a:pt x="233" y="20"/>
                  </a:lnTo>
                  <a:lnTo>
                    <a:pt x="239" y="20"/>
                  </a:lnTo>
                  <a:lnTo>
                    <a:pt x="244" y="20"/>
                  </a:lnTo>
                  <a:lnTo>
                    <a:pt x="249" y="20"/>
                  </a:lnTo>
                  <a:lnTo>
                    <a:pt x="252" y="20"/>
                  </a:lnTo>
                  <a:lnTo>
                    <a:pt x="255" y="20"/>
                  </a:lnTo>
                  <a:lnTo>
                    <a:pt x="258" y="20"/>
                  </a:lnTo>
                  <a:lnTo>
                    <a:pt x="261" y="20"/>
                  </a:lnTo>
                  <a:lnTo>
                    <a:pt x="265" y="20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4" y="20"/>
                  </a:lnTo>
                  <a:lnTo>
                    <a:pt x="277" y="20"/>
                  </a:lnTo>
                  <a:lnTo>
                    <a:pt x="279" y="19"/>
                  </a:lnTo>
                  <a:lnTo>
                    <a:pt x="281" y="18"/>
                  </a:lnTo>
                  <a:lnTo>
                    <a:pt x="285" y="18"/>
                  </a:lnTo>
                  <a:lnTo>
                    <a:pt x="290" y="18"/>
                  </a:lnTo>
                  <a:lnTo>
                    <a:pt x="293" y="20"/>
                  </a:lnTo>
                  <a:lnTo>
                    <a:pt x="296" y="22"/>
                  </a:lnTo>
                  <a:lnTo>
                    <a:pt x="297" y="27"/>
                  </a:lnTo>
                  <a:lnTo>
                    <a:pt x="297" y="31"/>
                  </a:lnTo>
                  <a:lnTo>
                    <a:pt x="296" y="35"/>
                  </a:lnTo>
                  <a:lnTo>
                    <a:pt x="292" y="38"/>
                  </a:lnTo>
                  <a:lnTo>
                    <a:pt x="289" y="40"/>
                  </a:lnTo>
                  <a:lnTo>
                    <a:pt x="285" y="41"/>
                  </a:lnTo>
                  <a:lnTo>
                    <a:pt x="281" y="41"/>
                  </a:lnTo>
                  <a:lnTo>
                    <a:pt x="277" y="41"/>
                  </a:lnTo>
                  <a:lnTo>
                    <a:pt x="274" y="43"/>
                  </a:lnTo>
                  <a:lnTo>
                    <a:pt x="271" y="43"/>
                  </a:lnTo>
                  <a:lnTo>
                    <a:pt x="267" y="43"/>
                  </a:lnTo>
                  <a:lnTo>
                    <a:pt x="265" y="43"/>
                  </a:lnTo>
                  <a:lnTo>
                    <a:pt x="261" y="43"/>
                  </a:lnTo>
                  <a:lnTo>
                    <a:pt x="258" y="43"/>
                  </a:lnTo>
                  <a:lnTo>
                    <a:pt x="255" y="43"/>
                  </a:lnTo>
                  <a:lnTo>
                    <a:pt x="252" y="43"/>
                  </a:lnTo>
                  <a:lnTo>
                    <a:pt x="249" y="43"/>
                  </a:lnTo>
                  <a:lnTo>
                    <a:pt x="247" y="43"/>
                  </a:lnTo>
                  <a:lnTo>
                    <a:pt x="244" y="43"/>
                  </a:lnTo>
                  <a:lnTo>
                    <a:pt x="241" y="43"/>
                  </a:lnTo>
                  <a:lnTo>
                    <a:pt x="238" y="43"/>
                  </a:lnTo>
                  <a:lnTo>
                    <a:pt x="233" y="44"/>
                  </a:lnTo>
                  <a:lnTo>
                    <a:pt x="227" y="45"/>
                  </a:lnTo>
                  <a:lnTo>
                    <a:pt x="222" y="45"/>
                  </a:lnTo>
                  <a:lnTo>
                    <a:pt x="217" y="45"/>
                  </a:lnTo>
                  <a:lnTo>
                    <a:pt x="212" y="45"/>
                  </a:lnTo>
                  <a:lnTo>
                    <a:pt x="207" y="46"/>
                  </a:lnTo>
                  <a:lnTo>
                    <a:pt x="202" y="47"/>
                  </a:lnTo>
                  <a:lnTo>
                    <a:pt x="197" y="48"/>
                  </a:lnTo>
                  <a:lnTo>
                    <a:pt x="193" y="48"/>
                  </a:lnTo>
                  <a:lnTo>
                    <a:pt x="188" y="50"/>
                  </a:lnTo>
                  <a:lnTo>
                    <a:pt x="183" y="50"/>
                  </a:lnTo>
                  <a:lnTo>
                    <a:pt x="178" y="51"/>
                  </a:lnTo>
                  <a:lnTo>
                    <a:pt x="172" y="51"/>
                  </a:lnTo>
                  <a:lnTo>
                    <a:pt x="168" y="52"/>
                  </a:lnTo>
                  <a:lnTo>
                    <a:pt x="163" y="52"/>
                  </a:lnTo>
                  <a:lnTo>
                    <a:pt x="157" y="53"/>
                  </a:lnTo>
                  <a:lnTo>
                    <a:pt x="152" y="54"/>
                  </a:lnTo>
                  <a:lnTo>
                    <a:pt x="148" y="56"/>
                  </a:lnTo>
                  <a:lnTo>
                    <a:pt x="142" y="56"/>
                  </a:lnTo>
                  <a:lnTo>
                    <a:pt x="136" y="56"/>
                  </a:lnTo>
                  <a:lnTo>
                    <a:pt x="131" y="56"/>
                  </a:lnTo>
                  <a:lnTo>
                    <a:pt x="125" y="57"/>
                  </a:lnTo>
                  <a:lnTo>
                    <a:pt x="121" y="57"/>
                  </a:lnTo>
                  <a:lnTo>
                    <a:pt x="119" y="57"/>
                  </a:lnTo>
                  <a:lnTo>
                    <a:pt x="117" y="57"/>
                  </a:lnTo>
                  <a:lnTo>
                    <a:pt x="113" y="57"/>
                  </a:lnTo>
                  <a:lnTo>
                    <a:pt x="111" y="57"/>
                  </a:lnTo>
                  <a:lnTo>
                    <a:pt x="107" y="57"/>
                  </a:lnTo>
                  <a:lnTo>
                    <a:pt x="105" y="57"/>
                  </a:lnTo>
                  <a:lnTo>
                    <a:pt x="102" y="58"/>
                  </a:lnTo>
                  <a:lnTo>
                    <a:pt x="46" y="58"/>
                  </a:lnTo>
                  <a:lnTo>
                    <a:pt x="41" y="57"/>
                  </a:lnTo>
                  <a:lnTo>
                    <a:pt x="37" y="57"/>
                  </a:lnTo>
                  <a:lnTo>
                    <a:pt x="33" y="56"/>
                  </a:lnTo>
                  <a:lnTo>
                    <a:pt x="29" y="54"/>
                  </a:lnTo>
                  <a:lnTo>
                    <a:pt x="24" y="52"/>
                  </a:lnTo>
                  <a:lnTo>
                    <a:pt x="21" y="51"/>
                  </a:lnTo>
                  <a:lnTo>
                    <a:pt x="17" y="47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9" y="39"/>
                  </a:lnTo>
                  <a:lnTo>
                    <a:pt x="6" y="35"/>
                  </a:lnTo>
                  <a:lnTo>
                    <a:pt x="5" y="32"/>
                  </a:lnTo>
                  <a:lnTo>
                    <a:pt x="3" y="28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5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9" y="5"/>
                  </a:lnTo>
                  <a:lnTo>
                    <a:pt x="31" y="6"/>
                  </a:lnTo>
                  <a:lnTo>
                    <a:pt x="34" y="9"/>
                  </a:lnTo>
                  <a:lnTo>
                    <a:pt x="34" y="12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1664" y="1475"/>
              <a:ext cx="45" cy="88"/>
            </a:xfrm>
            <a:custGeom>
              <a:avLst/>
              <a:gdLst>
                <a:gd name="T0" fmla="*/ 0 w 135"/>
                <a:gd name="T1" fmla="*/ 0 h 263"/>
                <a:gd name="T2" fmla="*/ 0 w 135"/>
                <a:gd name="T3" fmla="*/ 0 h 263"/>
                <a:gd name="T4" fmla="*/ 0 w 135"/>
                <a:gd name="T5" fmla="*/ 0 h 263"/>
                <a:gd name="T6" fmla="*/ 0 w 135"/>
                <a:gd name="T7" fmla="*/ 0 h 263"/>
                <a:gd name="T8" fmla="*/ 0 w 135"/>
                <a:gd name="T9" fmla="*/ 0 h 263"/>
                <a:gd name="T10" fmla="*/ 0 w 135"/>
                <a:gd name="T11" fmla="*/ 0 h 263"/>
                <a:gd name="T12" fmla="*/ 0 w 135"/>
                <a:gd name="T13" fmla="*/ 0 h 263"/>
                <a:gd name="T14" fmla="*/ 0 w 135"/>
                <a:gd name="T15" fmla="*/ 0 h 263"/>
                <a:gd name="T16" fmla="*/ 0 w 135"/>
                <a:gd name="T17" fmla="*/ 0 h 263"/>
                <a:gd name="T18" fmla="*/ 0 w 135"/>
                <a:gd name="T19" fmla="*/ 0 h 263"/>
                <a:gd name="T20" fmla="*/ 0 w 135"/>
                <a:gd name="T21" fmla="*/ 0 h 263"/>
                <a:gd name="T22" fmla="*/ 0 w 135"/>
                <a:gd name="T23" fmla="*/ 0 h 263"/>
                <a:gd name="T24" fmla="*/ 0 w 135"/>
                <a:gd name="T25" fmla="*/ 0 h 263"/>
                <a:gd name="T26" fmla="*/ 0 w 135"/>
                <a:gd name="T27" fmla="*/ 0 h 263"/>
                <a:gd name="T28" fmla="*/ 0 w 135"/>
                <a:gd name="T29" fmla="*/ 0 h 263"/>
                <a:gd name="T30" fmla="*/ 0 w 135"/>
                <a:gd name="T31" fmla="*/ 0 h 263"/>
                <a:gd name="T32" fmla="*/ 0 w 135"/>
                <a:gd name="T33" fmla="*/ 0 h 263"/>
                <a:gd name="T34" fmla="*/ 0 w 135"/>
                <a:gd name="T35" fmla="*/ 0 h 263"/>
                <a:gd name="T36" fmla="*/ 0 w 135"/>
                <a:gd name="T37" fmla="*/ 0 h 263"/>
                <a:gd name="T38" fmla="*/ 0 w 135"/>
                <a:gd name="T39" fmla="*/ 0 h 263"/>
                <a:gd name="T40" fmla="*/ 0 w 135"/>
                <a:gd name="T41" fmla="*/ 0 h 263"/>
                <a:gd name="T42" fmla="*/ 0 w 135"/>
                <a:gd name="T43" fmla="*/ 0 h 263"/>
                <a:gd name="T44" fmla="*/ 0 w 135"/>
                <a:gd name="T45" fmla="*/ 0 h 263"/>
                <a:gd name="T46" fmla="*/ 0 w 135"/>
                <a:gd name="T47" fmla="*/ 0 h 263"/>
                <a:gd name="T48" fmla="*/ 0 w 135"/>
                <a:gd name="T49" fmla="*/ 0 h 263"/>
                <a:gd name="T50" fmla="*/ 0 w 135"/>
                <a:gd name="T51" fmla="*/ 0 h 263"/>
                <a:gd name="T52" fmla="*/ 0 w 135"/>
                <a:gd name="T53" fmla="*/ 0 h 263"/>
                <a:gd name="T54" fmla="*/ 0 w 135"/>
                <a:gd name="T55" fmla="*/ 0 h 263"/>
                <a:gd name="T56" fmla="*/ 0 w 135"/>
                <a:gd name="T57" fmla="*/ 0 h 263"/>
                <a:gd name="T58" fmla="*/ 0 w 135"/>
                <a:gd name="T59" fmla="*/ 0 h 263"/>
                <a:gd name="T60" fmla="*/ 0 w 135"/>
                <a:gd name="T61" fmla="*/ 0 h 263"/>
                <a:gd name="T62" fmla="*/ 0 w 135"/>
                <a:gd name="T63" fmla="*/ 0 h 263"/>
                <a:gd name="T64" fmla="*/ 0 w 135"/>
                <a:gd name="T65" fmla="*/ 0 h 263"/>
                <a:gd name="T66" fmla="*/ 0 w 135"/>
                <a:gd name="T67" fmla="*/ 0 h 263"/>
                <a:gd name="T68" fmla="*/ 0 w 135"/>
                <a:gd name="T69" fmla="*/ 0 h 263"/>
                <a:gd name="T70" fmla="*/ 0 w 135"/>
                <a:gd name="T71" fmla="*/ 0 h 263"/>
                <a:gd name="T72" fmla="*/ 0 w 135"/>
                <a:gd name="T73" fmla="*/ 0 h 263"/>
                <a:gd name="T74" fmla="*/ 0 w 135"/>
                <a:gd name="T75" fmla="*/ 0 h 263"/>
                <a:gd name="T76" fmla="*/ 0 w 135"/>
                <a:gd name="T77" fmla="*/ 0 h 263"/>
                <a:gd name="T78" fmla="*/ 0 w 135"/>
                <a:gd name="T79" fmla="*/ 0 h 263"/>
                <a:gd name="T80" fmla="*/ 0 w 135"/>
                <a:gd name="T81" fmla="*/ 0 h 263"/>
                <a:gd name="T82" fmla="*/ 0 w 135"/>
                <a:gd name="T83" fmla="*/ 0 h 2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5"/>
                <a:gd name="T127" fmla="*/ 0 h 263"/>
                <a:gd name="T128" fmla="*/ 135 w 135"/>
                <a:gd name="T129" fmla="*/ 263 h 2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5" h="263">
                  <a:moveTo>
                    <a:pt x="26" y="18"/>
                  </a:moveTo>
                  <a:lnTo>
                    <a:pt x="26" y="23"/>
                  </a:lnTo>
                  <a:lnTo>
                    <a:pt x="26" y="28"/>
                  </a:lnTo>
                  <a:lnTo>
                    <a:pt x="28" y="31"/>
                  </a:lnTo>
                  <a:lnTo>
                    <a:pt x="29" y="36"/>
                  </a:lnTo>
                  <a:lnTo>
                    <a:pt x="30" y="40"/>
                  </a:lnTo>
                  <a:lnTo>
                    <a:pt x="31" y="44"/>
                  </a:lnTo>
                  <a:lnTo>
                    <a:pt x="33" y="48"/>
                  </a:lnTo>
                  <a:lnTo>
                    <a:pt x="36" y="54"/>
                  </a:lnTo>
                  <a:lnTo>
                    <a:pt x="37" y="57"/>
                  </a:lnTo>
                  <a:lnTo>
                    <a:pt x="39" y="61"/>
                  </a:lnTo>
                  <a:lnTo>
                    <a:pt x="42" y="66"/>
                  </a:lnTo>
                  <a:lnTo>
                    <a:pt x="45" y="70"/>
                  </a:lnTo>
                  <a:lnTo>
                    <a:pt x="48" y="75"/>
                  </a:lnTo>
                  <a:lnTo>
                    <a:pt x="50" y="80"/>
                  </a:lnTo>
                  <a:lnTo>
                    <a:pt x="52" y="85"/>
                  </a:lnTo>
                  <a:lnTo>
                    <a:pt x="56" y="91"/>
                  </a:lnTo>
                  <a:lnTo>
                    <a:pt x="58" y="94"/>
                  </a:lnTo>
                  <a:lnTo>
                    <a:pt x="61" y="99"/>
                  </a:lnTo>
                  <a:lnTo>
                    <a:pt x="63" y="104"/>
                  </a:lnTo>
                  <a:lnTo>
                    <a:pt x="65" y="108"/>
                  </a:lnTo>
                  <a:lnTo>
                    <a:pt x="67" y="112"/>
                  </a:lnTo>
                  <a:lnTo>
                    <a:pt x="70" y="117"/>
                  </a:lnTo>
                  <a:lnTo>
                    <a:pt x="73" y="121"/>
                  </a:lnTo>
                  <a:lnTo>
                    <a:pt x="75" y="126"/>
                  </a:lnTo>
                  <a:lnTo>
                    <a:pt x="77" y="131"/>
                  </a:lnTo>
                  <a:lnTo>
                    <a:pt x="80" y="137"/>
                  </a:lnTo>
                  <a:lnTo>
                    <a:pt x="82" y="142"/>
                  </a:lnTo>
                  <a:lnTo>
                    <a:pt x="84" y="148"/>
                  </a:lnTo>
                  <a:lnTo>
                    <a:pt x="87" y="152"/>
                  </a:lnTo>
                  <a:lnTo>
                    <a:pt x="90" y="158"/>
                  </a:lnTo>
                  <a:lnTo>
                    <a:pt x="93" y="163"/>
                  </a:lnTo>
                  <a:lnTo>
                    <a:pt x="95" y="169"/>
                  </a:lnTo>
                  <a:lnTo>
                    <a:pt x="97" y="174"/>
                  </a:lnTo>
                  <a:lnTo>
                    <a:pt x="100" y="180"/>
                  </a:lnTo>
                  <a:lnTo>
                    <a:pt x="102" y="184"/>
                  </a:lnTo>
                  <a:lnTo>
                    <a:pt x="105" y="189"/>
                  </a:lnTo>
                  <a:lnTo>
                    <a:pt x="107" y="193"/>
                  </a:lnTo>
                  <a:lnTo>
                    <a:pt x="109" y="197"/>
                  </a:lnTo>
                  <a:lnTo>
                    <a:pt x="111" y="201"/>
                  </a:lnTo>
                  <a:lnTo>
                    <a:pt x="114" y="206"/>
                  </a:lnTo>
                  <a:lnTo>
                    <a:pt x="115" y="209"/>
                  </a:lnTo>
                  <a:lnTo>
                    <a:pt x="118" y="214"/>
                  </a:lnTo>
                  <a:lnTo>
                    <a:pt x="120" y="218"/>
                  </a:lnTo>
                  <a:lnTo>
                    <a:pt x="122" y="222"/>
                  </a:lnTo>
                  <a:lnTo>
                    <a:pt x="125" y="226"/>
                  </a:lnTo>
                  <a:lnTo>
                    <a:pt x="127" y="232"/>
                  </a:lnTo>
                  <a:lnTo>
                    <a:pt x="129" y="234"/>
                  </a:lnTo>
                  <a:lnTo>
                    <a:pt x="131" y="237"/>
                  </a:lnTo>
                  <a:lnTo>
                    <a:pt x="132" y="240"/>
                  </a:lnTo>
                  <a:lnTo>
                    <a:pt x="133" y="244"/>
                  </a:lnTo>
                  <a:lnTo>
                    <a:pt x="135" y="248"/>
                  </a:lnTo>
                  <a:lnTo>
                    <a:pt x="134" y="253"/>
                  </a:lnTo>
                  <a:lnTo>
                    <a:pt x="132" y="258"/>
                  </a:lnTo>
                  <a:lnTo>
                    <a:pt x="127" y="261"/>
                  </a:lnTo>
                  <a:lnTo>
                    <a:pt x="122" y="263"/>
                  </a:lnTo>
                  <a:lnTo>
                    <a:pt x="116" y="263"/>
                  </a:lnTo>
                  <a:lnTo>
                    <a:pt x="112" y="260"/>
                  </a:lnTo>
                  <a:lnTo>
                    <a:pt x="108" y="255"/>
                  </a:lnTo>
                  <a:lnTo>
                    <a:pt x="107" y="253"/>
                  </a:lnTo>
                  <a:lnTo>
                    <a:pt x="105" y="250"/>
                  </a:lnTo>
                  <a:lnTo>
                    <a:pt x="103" y="246"/>
                  </a:lnTo>
                  <a:lnTo>
                    <a:pt x="102" y="244"/>
                  </a:lnTo>
                  <a:lnTo>
                    <a:pt x="99" y="238"/>
                  </a:lnTo>
                  <a:lnTo>
                    <a:pt x="96" y="233"/>
                  </a:lnTo>
                  <a:lnTo>
                    <a:pt x="93" y="227"/>
                  </a:lnTo>
                  <a:lnTo>
                    <a:pt x="90" y="222"/>
                  </a:lnTo>
                  <a:lnTo>
                    <a:pt x="88" y="218"/>
                  </a:lnTo>
                  <a:lnTo>
                    <a:pt x="86" y="213"/>
                  </a:lnTo>
                  <a:lnTo>
                    <a:pt x="82" y="207"/>
                  </a:lnTo>
                  <a:lnTo>
                    <a:pt x="80" y="202"/>
                  </a:lnTo>
                  <a:lnTo>
                    <a:pt x="76" y="196"/>
                  </a:lnTo>
                  <a:lnTo>
                    <a:pt x="74" y="191"/>
                  </a:lnTo>
                  <a:lnTo>
                    <a:pt x="71" y="187"/>
                  </a:lnTo>
                  <a:lnTo>
                    <a:pt x="68" y="181"/>
                  </a:lnTo>
                  <a:lnTo>
                    <a:pt x="65" y="175"/>
                  </a:lnTo>
                  <a:lnTo>
                    <a:pt x="63" y="170"/>
                  </a:lnTo>
                  <a:lnTo>
                    <a:pt x="61" y="165"/>
                  </a:lnTo>
                  <a:lnTo>
                    <a:pt x="58" y="161"/>
                  </a:lnTo>
                  <a:lnTo>
                    <a:pt x="56" y="158"/>
                  </a:lnTo>
                  <a:lnTo>
                    <a:pt x="55" y="155"/>
                  </a:lnTo>
                  <a:lnTo>
                    <a:pt x="52" y="151"/>
                  </a:lnTo>
                  <a:lnTo>
                    <a:pt x="51" y="148"/>
                  </a:lnTo>
                  <a:lnTo>
                    <a:pt x="49" y="144"/>
                  </a:lnTo>
                  <a:lnTo>
                    <a:pt x="46" y="139"/>
                  </a:lnTo>
                  <a:lnTo>
                    <a:pt x="45" y="137"/>
                  </a:lnTo>
                  <a:lnTo>
                    <a:pt x="44" y="133"/>
                  </a:lnTo>
                  <a:lnTo>
                    <a:pt x="42" y="131"/>
                  </a:lnTo>
                  <a:lnTo>
                    <a:pt x="41" y="127"/>
                  </a:lnTo>
                  <a:lnTo>
                    <a:pt x="39" y="125"/>
                  </a:lnTo>
                  <a:lnTo>
                    <a:pt x="38" y="121"/>
                  </a:lnTo>
                  <a:lnTo>
                    <a:pt x="37" y="119"/>
                  </a:lnTo>
                  <a:lnTo>
                    <a:pt x="36" y="117"/>
                  </a:lnTo>
                  <a:lnTo>
                    <a:pt x="35" y="113"/>
                  </a:lnTo>
                  <a:lnTo>
                    <a:pt x="32" y="110"/>
                  </a:lnTo>
                  <a:lnTo>
                    <a:pt x="32" y="106"/>
                  </a:lnTo>
                  <a:lnTo>
                    <a:pt x="31" y="104"/>
                  </a:lnTo>
                  <a:lnTo>
                    <a:pt x="29" y="101"/>
                  </a:lnTo>
                  <a:lnTo>
                    <a:pt x="28" y="98"/>
                  </a:lnTo>
                  <a:lnTo>
                    <a:pt x="28" y="95"/>
                  </a:lnTo>
                  <a:lnTo>
                    <a:pt x="26" y="92"/>
                  </a:lnTo>
                  <a:lnTo>
                    <a:pt x="23" y="87"/>
                  </a:lnTo>
                  <a:lnTo>
                    <a:pt x="20" y="82"/>
                  </a:lnTo>
                  <a:lnTo>
                    <a:pt x="17" y="78"/>
                  </a:lnTo>
                  <a:lnTo>
                    <a:pt x="14" y="73"/>
                  </a:lnTo>
                  <a:lnTo>
                    <a:pt x="11" y="68"/>
                  </a:lnTo>
                  <a:lnTo>
                    <a:pt x="9" y="63"/>
                  </a:lnTo>
                  <a:lnTo>
                    <a:pt x="6" y="59"/>
                  </a:lnTo>
                  <a:lnTo>
                    <a:pt x="5" y="54"/>
                  </a:lnTo>
                  <a:lnTo>
                    <a:pt x="3" y="48"/>
                  </a:lnTo>
                  <a:lnTo>
                    <a:pt x="1" y="43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5" y="18"/>
                  </a:lnTo>
                  <a:lnTo>
                    <a:pt x="9" y="14"/>
                  </a:lnTo>
                  <a:lnTo>
                    <a:pt x="11" y="9"/>
                  </a:lnTo>
                  <a:lnTo>
                    <a:pt x="14" y="4"/>
                  </a:lnTo>
                  <a:lnTo>
                    <a:pt x="17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4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1615" y="1374"/>
              <a:ext cx="215" cy="253"/>
            </a:xfrm>
            <a:custGeom>
              <a:avLst/>
              <a:gdLst>
                <a:gd name="T0" fmla="*/ 0 w 645"/>
                <a:gd name="T1" fmla="*/ 0 h 759"/>
                <a:gd name="T2" fmla="*/ 0 w 645"/>
                <a:gd name="T3" fmla="*/ 0 h 759"/>
                <a:gd name="T4" fmla="*/ 0 w 645"/>
                <a:gd name="T5" fmla="*/ 0 h 759"/>
                <a:gd name="T6" fmla="*/ 0 w 645"/>
                <a:gd name="T7" fmla="*/ 0 h 759"/>
                <a:gd name="T8" fmla="*/ 0 w 645"/>
                <a:gd name="T9" fmla="*/ 0 h 759"/>
                <a:gd name="T10" fmla="*/ 0 w 645"/>
                <a:gd name="T11" fmla="*/ 0 h 759"/>
                <a:gd name="T12" fmla="*/ 0 w 645"/>
                <a:gd name="T13" fmla="*/ 0 h 759"/>
                <a:gd name="T14" fmla="*/ 0 w 645"/>
                <a:gd name="T15" fmla="*/ 0 h 759"/>
                <a:gd name="T16" fmla="*/ 0 w 645"/>
                <a:gd name="T17" fmla="*/ 0 h 759"/>
                <a:gd name="T18" fmla="*/ 0 w 645"/>
                <a:gd name="T19" fmla="*/ 0 h 759"/>
                <a:gd name="T20" fmla="*/ 0 w 645"/>
                <a:gd name="T21" fmla="*/ 0 h 759"/>
                <a:gd name="T22" fmla="*/ 0 w 645"/>
                <a:gd name="T23" fmla="*/ 0 h 759"/>
                <a:gd name="T24" fmla="*/ 0 w 645"/>
                <a:gd name="T25" fmla="*/ 0 h 759"/>
                <a:gd name="T26" fmla="*/ 0 w 645"/>
                <a:gd name="T27" fmla="*/ 0 h 759"/>
                <a:gd name="T28" fmla="*/ 0 w 645"/>
                <a:gd name="T29" fmla="*/ 0 h 759"/>
                <a:gd name="T30" fmla="*/ 0 w 645"/>
                <a:gd name="T31" fmla="*/ 0 h 759"/>
                <a:gd name="T32" fmla="*/ 0 w 645"/>
                <a:gd name="T33" fmla="*/ 0 h 759"/>
                <a:gd name="T34" fmla="*/ 0 w 645"/>
                <a:gd name="T35" fmla="*/ 0 h 759"/>
                <a:gd name="T36" fmla="*/ 0 w 645"/>
                <a:gd name="T37" fmla="*/ 0 h 759"/>
                <a:gd name="T38" fmla="*/ 0 w 645"/>
                <a:gd name="T39" fmla="*/ 0 h 759"/>
                <a:gd name="T40" fmla="*/ 0 w 645"/>
                <a:gd name="T41" fmla="*/ 0 h 759"/>
                <a:gd name="T42" fmla="*/ 0 w 645"/>
                <a:gd name="T43" fmla="*/ 0 h 759"/>
                <a:gd name="T44" fmla="*/ 0 w 645"/>
                <a:gd name="T45" fmla="*/ 0 h 759"/>
                <a:gd name="T46" fmla="*/ 0 w 645"/>
                <a:gd name="T47" fmla="*/ 0 h 759"/>
                <a:gd name="T48" fmla="*/ 0 w 645"/>
                <a:gd name="T49" fmla="*/ 0 h 759"/>
                <a:gd name="T50" fmla="*/ 0 w 645"/>
                <a:gd name="T51" fmla="*/ 0 h 759"/>
                <a:gd name="T52" fmla="*/ 0 w 645"/>
                <a:gd name="T53" fmla="*/ 0 h 759"/>
                <a:gd name="T54" fmla="*/ 0 w 645"/>
                <a:gd name="T55" fmla="*/ 0 h 759"/>
                <a:gd name="T56" fmla="*/ 0 w 645"/>
                <a:gd name="T57" fmla="*/ 0 h 759"/>
                <a:gd name="T58" fmla="*/ 0 w 645"/>
                <a:gd name="T59" fmla="*/ 0 h 759"/>
                <a:gd name="T60" fmla="*/ 0 w 645"/>
                <a:gd name="T61" fmla="*/ 0 h 759"/>
                <a:gd name="T62" fmla="*/ 0 w 645"/>
                <a:gd name="T63" fmla="*/ 0 h 759"/>
                <a:gd name="T64" fmla="*/ 0 w 645"/>
                <a:gd name="T65" fmla="*/ 0 h 759"/>
                <a:gd name="T66" fmla="*/ 0 w 645"/>
                <a:gd name="T67" fmla="*/ 0 h 759"/>
                <a:gd name="T68" fmla="*/ 0 w 645"/>
                <a:gd name="T69" fmla="*/ 0 h 759"/>
                <a:gd name="T70" fmla="*/ 0 w 645"/>
                <a:gd name="T71" fmla="*/ 0 h 759"/>
                <a:gd name="T72" fmla="*/ 0 w 645"/>
                <a:gd name="T73" fmla="*/ 0 h 759"/>
                <a:gd name="T74" fmla="*/ 0 w 645"/>
                <a:gd name="T75" fmla="*/ 0 h 759"/>
                <a:gd name="T76" fmla="*/ 0 w 645"/>
                <a:gd name="T77" fmla="*/ 0 h 759"/>
                <a:gd name="T78" fmla="*/ 0 w 645"/>
                <a:gd name="T79" fmla="*/ 0 h 759"/>
                <a:gd name="T80" fmla="*/ 0 w 645"/>
                <a:gd name="T81" fmla="*/ 0 h 759"/>
                <a:gd name="T82" fmla="*/ 0 w 645"/>
                <a:gd name="T83" fmla="*/ 0 h 759"/>
                <a:gd name="T84" fmla="*/ 0 w 645"/>
                <a:gd name="T85" fmla="*/ 0 h 759"/>
                <a:gd name="T86" fmla="*/ 0 w 645"/>
                <a:gd name="T87" fmla="*/ 0 h 759"/>
                <a:gd name="T88" fmla="*/ 0 w 645"/>
                <a:gd name="T89" fmla="*/ 0 h 759"/>
                <a:gd name="T90" fmla="*/ 0 w 645"/>
                <a:gd name="T91" fmla="*/ 0 h 759"/>
                <a:gd name="T92" fmla="*/ 0 w 645"/>
                <a:gd name="T93" fmla="*/ 0 h 759"/>
                <a:gd name="T94" fmla="*/ 0 w 645"/>
                <a:gd name="T95" fmla="*/ 0 h 759"/>
                <a:gd name="T96" fmla="*/ 0 w 645"/>
                <a:gd name="T97" fmla="*/ 0 h 759"/>
                <a:gd name="T98" fmla="*/ 0 w 645"/>
                <a:gd name="T99" fmla="*/ 0 h 759"/>
                <a:gd name="T100" fmla="*/ 0 w 645"/>
                <a:gd name="T101" fmla="*/ 0 h 759"/>
                <a:gd name="T102" fmla="*/ 0 w 645"/>
                <a:gd name="T103" fmla="*/ 0 h 759"/>
                <a:gd name="T104" fmla="*/ 0 w 645"/>
                <a:gd name="T105" fmla="*/ 0 h 759"/>
                <a:gd name="T106" fmla="*/ 0 w 645"/>
                <a:gd name="T107" fmla="*/ 0 h 759"/>
                <a:gd name="T108" fmla="*/ 0 w 645"/>
                <a:gd name="T109" fmla="*/ 0 h 759"/>
                <a:gd name="T110" fmla="*/ 0 w 645"/>
                <a:gd name="T111" fmla="*/ 0 h 759"/>
                <a:gd name="T112" fmla="*/ 0 w 645"/>
                <a:gd name="T113" fmla="*/ 0 h 759"/>
                <a:gd name="T114" fmla="*/ 0 w 645"/>
                <a:gd name="T115" fmla="*/ 0 h 759"/>
                <a:gd name="T116" fmla="*/ 0 w 645"/>
                <a:gd name="T117" fmla="*/ 0 h 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5"/>
                <a:gd name="T178" fmla="*/ 0 h 759"/>
                <a:gd name="T179" fmla="*/ 645 w 645"/>
                <a:gd name="T180" fmla="*/ 759 h 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5" h="759">
                  <a:moveTo>
                    <a:pt x="284" y="210"/>
                  </a:moveTo>
                  <a:lnTo>
                    <a:pt x="286" y="205"/>
                  </a:lnTo>
                  <a:lnTo>
                    <a:pt x="289" y="202"/>
                  </a:lnTo>
                  <a:lnTo>
                    <a:pt x="291" y="197"/>
                  </a:lnTo>
                  <a:lnTo>
                    <a:pt x="293" y="193"/>
                  </a:lnTo>
                  <a:lnTo>
                    <a:pt x="296" y="189"/>
                  </a:lnTo>
                  <a:lnTo>
                    <a:pt x="298" y="185"/>
                  </a:lnTo>
                  <a:lnTo>
                    <a:pt x="300" y="181"/>
                  </a:lnTo>
                  <a:lnTo>
                    <a:pt x="303" y="178"/>
                  </a:lnTo>
                  <a:lnTo>
                    <a:pt x="305" y="173"/>
                  </a:lnTo>
                  <a:lnTo>
                    <a:pt x="307" y="170"/>
                  </a:lnTo>
                  <a:lnTo>
                    <a:pt x="310" y="166"/>
                  </a:lnTo>
                  <a:lnTo>
                    <a:pt x="312" y="162"/>
                  </a:lnTo>
                  <a:lnTo>
                    <a:pt x="315" y="159"/>
                  </a:lnTo>
                  <a:lnTo>
                    <a:pt x="317" y="155"/>
                  </a:lnTo>
                  <a:lnTo>
                    <a:pt x="319" y="152"/>
                  </a:lnTo>
                  <a:lnTo>
                    <a:pt x="323" y="148"/>
                  </a:lnTo>
                  <a:lnTo>
                    <a:pt x="324" y="145"/>
                  </a:lnTo>
                  <a:lnTo>
                    <a:pt x="328" y="141"/>
                  </a:lnTo>
                  <a:lnTo>
                    <a:pt x="330" y="138"/>
                  </a:lnTo>
                  <a:lnTo>
                    <a:pt x="332" y="134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40" y="125"/>
                  </a:lnTo>
                  <a:lnTo>
                    <a:pt x="343" y="121"/>
                  </a:lnTo>
                  <a:lnTo>
                    <a:pt x="345" y="117"/>
                  </a:lnTo>
                  <a:lnTo>
                    <a:pt x="348" y="115"/>
                  </a:lnTo>
                  <a:lnTo>
                    <a:pt x="351" y="111"/>
                  </a:lnTo>
                  <a:lnTo>
                    <a:pt x="354" y="108"/>
                  </a:lnTo>
                  <a:lnTo>
                    <a:pt x="357" y="106"/>
                  </a:lnTo>
                  <a:lnTo>
                    <a:pt x="360" y="102"/>
                  </a:lnTo>
                  <a:lnTo>
                    <a:pt x="362" y="100"/>
                  </a:lnTo>
                  <a:lnTo>
                    <a:pt x="366" y="96"/>
                  </a:lnTo>
                  <a:lnTo>
                    <a:pt x="368" y="94"/>
                  </a:lnTo>
                  <a:lnTo>
                    <a:pt x="372" y="90"/>
                  </a:lnTo>
                  <a:lnTo>
                    <a:pt x="374" y="87"/>
                  </a:lnTo>
                  <a:lnTo>
                    <a:pt x="376" y="84"/>
                  </a:lnTo>
                  <a:lnTo>
                    <a:pt x="380" y="81"/>
                  </a:lnTo>
                  <a:lnTo>
                    <a:pt x="383" y="78"/>
                  </a:lnTo>
                  <a:lnTo>
                    <a:pt x="386" y="76"/>
                  </a:lnTo>
                  <a:lnTo>
                    <a:pt x="389" y="74"/>
                  </a:lnTo>
                  <a:lnTo>
                    <a:pt x="393" y="71"/>
                  </a:lnTo>
                  <a:lnTo>
                    <a:pt x="395" y="68"/>
                  </a:lnTo>
                  <a:lnTo>
                    <a:pt x="399" y="65"/>
                  </a:lnTo>
                  <a:lnTo>
                    <a:pt x="402" y="63"/>
                  </a:lnTo>
                  <a:lnTo>
                    <a:pt x="405" y="60"/>
                  </a:lnTo>
                  <a:lnTo>
                    <a:pt x="408" y="58"/>
                  </a:lnTo>
                  <a:lnTo>
                    <a:pt x="412" y="56"/>
                  </a:lnTo>
                  <a:lnTo>
                    <a:pt x="415" y="53"/>
                  </a:lnTo>
                  <a:lnTo>
                    <a:pt x="419" y="51"/>
                  </a:lnTo>
                  <a:lnTo>
                    <a:pt x="423" y="49"/>
                  </a:lnTo>
                  <a:lnTo>
                    <a:pt x="426" y="46"/>
                  </a:lnTo>
                  <a:lnTo>
                    <a:pt x="430" y="44"/>
                  </a:lnTo>
                  <a:lnTo>
                    <a:pt x="433" y="41"/>
                  </a:lnTo>
                  <a:lnTo>
                    <a:pt x="437" y="39"/>
                  </a:lnTo>
                  <a:lnTo>
                    <a:pt x="440" y="37"/>
                  </a:lnTo>
                  <a:lnTo>
                    <a:pt x="444" y="36"/>
                  </a:lnTo>
                  <a:lnTo>
                    <a:pt x="449" y="33"/>
                  </a:lnTo>
                  <a:lnTo>
                    <a:pt x="452" y="32"/>
                  </a:lnTo>
                  <a:lnTo>
                    <a:pt x="456" y="30"/>
                  </a:lnTo>
                  <a:lnTo>
                    <a:pt x="460" y="27"/>
                  </a:lnTo>
                  <a:lnTo>
                    <a:pt x="464" y="26"/>
                  </a:lnTo>
                  <a:lnTo>
                    <a:pt x="469" y="24"/>
                  </a:lnTo>
                  <a:lnTo>
                    <a:pt x="472" y="23"/>
                  </a:lnTo>
                  <a:lnTo>
                    <a:pt x="477" y="21"/>
                  </a:lnTo>
                  <a:lnTo>
                    <a:pt x="479" y="19"/>
                  </a:lnTo>
                  <a:lnTo>
                    <a:pt x="484" y="18"/>
                  </a:lnTo>
                  <a:lnTo>
                    <a:pt x="488" y="15"/>
                  </a:lnTo>
                  <a:lnTo>
                    <a:pt x="492" y="14"/>
                  </a:lnTo>
                  <a:lnTo>
                    <a:pt x="497" y="13"/>
                  </a:lnTo>
                  <a:lnTo>
                    <a:pt x="501" y="11"/>
                  </a:lnTo>
                  <a:lnTo>
                    <a:pt x="505" y="9"/>
                  </a:lnTo>
                  <a:lnTo>
                    <a:pt x="510" y="8"/>
                  </a:lnTo>
                  <a:lnTo>
                    <a:pt x="515" y="7"/>
                  </a:lnTo>
                  <a:lnTo>
                    <a:pt x="520" y="6"/>
                  </a:lnTo>
                  <a:lnTo>
                    <a:pt x="524" y="5"/>
                  </a:lnTo>
                  <a:lnTo>
                    <a:pt x="529" y="4"/>
                  </a:lnTo>
                  <a:lnTo>
                    <a:pt x="534" y="2"/>
                  </a:lnTo>
                  <a:lnTo>
                    <a:pt x="539" y="2"/>
                  </a:lnTo>
                  <a:lnTo>
                    <a:pt x="543" y="1"/>
                  </a:lnTo>
                  <a:lnTo>
                    <a:pt x="548" y="1"/>
                  </a:lnTo>
                  <a:lnTo>
                    <a:pt x="553" y="0"/>
                  </a:lnTo>
                  <a:lnTo>
                    <a:pt x="558" y="0"/>
                  </a:lnTo>
                  <a:lnTo>
                    <a:pt x="562" y="0"/>
                  </a:lnTo>
                  <a:lnTo>
                    <a:pt x="567" y="0"/>
                  </a:lnTo>
                  <a:lnTo>
                    <a:pt x="571" y="0"/>
                  </a:lnTo>
                  <a:lnTo>
                    <a:pt x="575" y="0"/>
                  </a:lnTo>
                  <a:lnTo>
                    <a:pt x="580" y="1"/>
                  </a:lnTo>
                  <a:lnTo>
                    <a:pt x="585" y="2"/>
                  </a:lnTo>
                  <a:lnTo>
                    <a:pt x="588" y="2"/>
                  </a:lnTo>
                  <a:lnTo>
                    <a:pt x="593" y="4"/>
                  </a:lnTo>
                  <a:lnTo>
                    <a:pt x="597" y="5"/>
                  </a:lnTo>
                  <a:lnTo>
                    <a:pt x="602" y="7"/>
                  </a:lnTo>
                  <a:lnTo>
                    <a:pt x="605" y="8"/>
                  </a:lnTo>
                  <a:lnTo>
                    <a:pt x="609" y="11"/>
                  </a:lnTo>
                  <a:lnTo>
                    <a:pt x="612" y="13"/>
                  </a:lnTo>
                  <a:lnTo>
                    <a:pt x="616" y="15"/>
                  </a:lnTo>
                  <a:lnTo>
                    <a:pt x="621" y="19"/>
                  </a:lnTo>
                  <a:lnTo>
                    <a:pt x="625" y="24"/>
                  </a:lnTo>
                  <a:lnTo>
                    <a:pt x="629" y="28"/>
                  </a:lnTo>
                  <a:lnTo>
                    <a:pt x="632" y="33"/>
                  </a:lnTo>
                  <a:lnTo>
                    <a:pt x="635" y="38"/>
                  </a:lnTo>
                  <a:lnTo>
                    <a:pt x="637" y="44"/>
                  </a:lnTo>
                  <a:lnTo>
                    <a:pt x="638" y="46"/>
                  </a:lnTo>
                  <a:lnTo>
                    <a:pt x="639" y="49"/>
                  </a:lnTo>
                  <a:lnTo>
                    <a:pt x="641" y="52"/>
                  </a:lnTo>
                  <a:lnTo>
                    <a:pt x="642" y="56"/>
                  </a:lnTo>
                  <a:lnTo>
                    <a:pt x="642" y="58"/>
                  </a:lnTo>
                  <a:lnTo>
                    <a:pt x="643" y="62"/>
                  </a:lnTo>
                  <a:lnTo>
                    <a:pt x="643" y="64"/>
                  </a:lnTo>
                  <a:lnTo>
                    <a:pt x="644" y="66"/>
                  </a:lnTo>
                  <a:lnTo>
                    <a:pt x="644" y="70"/>
                  </a:lnTo>
                  <a:lnTo>
                    <a:pt x="644" y="74"/>
                  </a:lnTo>
                  <a:lnTo>
                    <a:pt x="644" y="76"/>
                  </a:lnTo>
                  <a:lnTo>
                    <a:pt x="645" y="79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4" y="89"/>
                  </a:lnTo>
                  <a:lnTo>
                    <a:pt x="644" y="92"/>
                  </a:lnTo>
                  <a:lnTo>
                    <a:pt x="644" y="96"/>
                  </a:lnTo>
                  <a:lnTo>
                    <a:pt x="643" y="100"/>
                  </a:lnTo>
                  <a:lnTo>
                    <a:pt x="643" y="102"/>
                  </a:lnTo>
                  <a:lnTo>
                    <a:pt x="643" y="106"/>
                  </a:lnTo>
                  <a:lnTo>
                    <a:pt x="642" y="109"/>
                  </a:lnTo>
                  <a:lnTo>
                    <a:pt x="642" y="113"/>
                  </a:lnTo>
                  <a:lnTo>
                    <a:pt x="641" y="115"/>
                  </a:lnTo>
                  <a:lnTo>
                    <a:pt x="639" y="119"/>
                  </a:lnTo>
                  <a:lnTo>
                    <a:pt x="638" y="122"/>
                  </a:lnTo>
                  <a:lnTo>
                    <a:pt x="637" y="126"/>
                  </a:lnTo>
                  <a:lnTo>
                    <a:pt x="637" y="129"/>
                  </a:lnTo>
                  <a:lnTo>
                    <a:pt x="636" y="133"/>
                  </a:lnTo>
                  <a:lnTo>
                    <a:pt x="635" y="135"/>
                  </a:lnTo>
                  <a:lnTo>
                    <a:pt x="634" y="139"/>
                  </a:lnTo>
                  <a:lnTo>
                    <a:pt x="632" y="142"/>
                  </a:lnTo>
                  <a:lnTo>
                    <a:pt x="631" y="146"/>
                  </a:lnTo>
                  <a:lnTo>
                    <a:pt x="629" y="149"/>
                  </a:lnTo>
                  <a:lnTo>
                    <a:pt x="628" y="153"/>
                  </a:lnTo>
                  <a:lnTo>
                    <a:pt x="628" y="157"/>
                  </a:lnTo>
                  <a:lnTo>
                    <a:pt x="626" y="160"/>
                  </a:lnTo>
                  <a:lnTo>
                    <a:pt x="624" y="164"/>
                  </a:lnTo>
                  <a:lnTo>
                    <a:pt x="623" y="166"/>
                  </a:lnTo>
                  <a:lnTo>
                    <a:pt x="622" y="170"/>
                  </a:lnTo>
                  <a:lnTo>
                    <a:pt x="619" y="173"/>
                  </a:lnTo>
                  <a:lnTo>
                    <a:pt x="618" y="176"/>
                  </a:lnTo>
                  <a:lnTo>
                    <a:pt x="617" y="179"/>
                  </a:lnTo>
                  <a:lnTo>
                    <a:pt x="615" y="183"/>
                  </a:lnTo>
                  <a:lnTo>
                    <a:pt x="613" y="186"/>
                  </a:lnTo>
                  <a:lnTo>
                    <a:pt x="612" y="189"/>
                  </a:lnTo>
                  <a:lnTo>
                    <a:pt x="610" y="192"/>
                  </a:lnTo>
                  <a:lnTo>
                    <a:pt x="609" y="195"/>
                  </a:lnTo>
                  <a:lnTo>
                    <a:pt x="607" y="198"/>
                  </a:lnTo>
                  <a:lnTo>
                    <a:pt x="605" y="202"/>
                  </a:lnTo>
                  <a:lnTo>
                    <a:pt x="604" y="204"/>
                  </a:lnTo>
                  <a:lnTo>
                    <a:pt x="603" y="208"/>
                  </a:lnTo>
                  <a:lnTo>
                    <a:pt x="600" y="211"/>
                  </a:lnTo>
                  <a:lnTo>
                    <a:pt x="598" y="215"/>
                  </a:lnTo>
                  <a:lnTo>
                    <a:pt x="594" y="219"/>
                  </a:lnTo>
                  <a:lnTo>
                    <a:pt x="592" y="224"/>
                  </a:lnTo>
                  <a:lnTo>
                    <a:pt x="590" y="229"/>
                  </a:lnTo>
                  <a:lnTo>
                    <a:pt x="586" y="234"/>
                  </a:lnTo>
                  <a:lnTo>
                    <a:pt x="584" y="238"/>
                  </a:lnTo>
                  <a:lnTo>
                    <a:pt x="580" y="243"/>
                  </a:lnTo>
                  <a:lnTo>
                    <a:pt x="578" y="248"/>
                  </a:lnTo>
                  <a:lnTo>
                    <a:pt x="574" y="253"/>
                  </a:lnTo>
                  <a:lnTo>
                    <a:pt x="573" y="256"/>
                  </a:lnTo>
                  <a:lnTo>
                    <a:pt x="570" y="261"/>
                  </a:lnTo>
                  <a:lnTo>
                    <a:pt x="568" y="266"/>
                  </a:lnTo>
                  <a:lnTo>
                    <a:pt x="565" y="269"/>
                  </a:lnTo>
                  <a:lnTo>
                    <a:pt x="564" y="274"/>
                  </a:lnTo>
                  <a:lnTo>
                    <a:pt x="560" y="278"/>
                  </a:lnTo>
                  <a:lnTo>
                    <a:pt x="559" y="282"/>
                  </a:lnTo>
                  <a:lnTo>
                    <a:pt x="555" y="286"/>
                  </a:lnTo>
                  <a:lnTo>
                    <a:pt x="554" y="291"/>
                  </a:lnTo>
                  <a:lnTo>
                    <a:pt x="551" y="294"/>
                  </a:lnTo>
                  <a:lnTo>
                    <a:pt x="549" y="298"/>
                  </a:lnTo>
                  <a:lnTo>
                    <a:pt x="546" y="301"/>
                  </a:lnTo>
                  <a:lnTo>
                    <a:pt x="545" y="306"/>
                  </a:lnTo>
                  <a:lnTo>
                    <a:pt x="541" y="311"/>
                  </a:lnTo>
                  <a:lnTo>
                    <a:pt x="540" y="314"/>
                  </a:lnTo>
                  <a:lnTo>
                    <a:pt x="536" y="318"/>
                  </a:lnTo>
                  <a:lnTo>
                    <a:pt x="535" y="321"/>
                  </a:lnTo>
                  <a:lnTo>
                    <a:pt x="532" y="325"/>
                  </a:lnTo>
                  <a:lnTo>
                    <a:pt x="530" y="330"/>
                  </a:lnTo>
                  <a:lnTo>
                    <a:pt x="527" y="333"/>
                  </a:lnTo>
                  <a:lnTo>
                    <a:pt x="526" y="337"/>
                  </a:lnTo>
                  <a:lnTo>
                    <a:pt x="523" y="340"/>
                  </a:lnTo>
                  <a:lnTo>
                    <a:pt x="521" y="345"/>
                  </a:lnTo>
                  <a:lnTo>
                    <a:pt x="519" y="349"/>
                  </a:lnTo>
                  <a:lnTo>
                    <a:pt x="516" y="352"/>
                  </a:lnTo>
                  <a:lnTo>
                    <a:pt x="513" y="356"/>
                  </a:lnTo>
                  <a:lnTo>
                    <a:pt x="511" y="359"/>
                  </a:lnTo>
                  <a:lnTo>
                    <a:pt x="508" y="363"/>
                  </a:lnTo>
                  <a:lnTo>
                    <a:pt x="505" y="367"/>
                  </a:lnTo>
                  <a:lnTo>
                    <a:pt x="503" y="370"/>
                  </a:lnTo>
                  <a:lnTo>
                    <a:pt x="501" y="375"/>
                  </a:lnTo>
                  <a:lnTo>
                    <a:pt x="498" y="378"/>
                  </a:lnTo>
                  <a:lnTo>
                    <a:pt x="496" y="382"/>
                  </a:lnTo>
                  <a:lnTo>
                    <a:pt x="492" y="385"/>
                  </a:lnTo>
                  <a:lnTo>
                    <a:pt x="490" y="389"/>
                  </a:lnTo>
                  <a:lnTo>
                    <a:pt x="488" y="394"/>
                  </a:lnTo>
                  <a:lnTo>
                    <a:pt x="485" y="397"/>
                  </a:lnTo>
                  <a:lnTo>
                    <a:pt x="482" y="401"/>
                  </a:lnTo>
                  <a:lnTo>
                    <a:pt x="479" y="406"/>
                  </a:lnTo>
                  <a:lnTo>
                    <a:pt x="477" y="408"/>
                  </a:lnTo>
                  <a:lnTo>
                    <a:pt x="473" y="413"/>
                  </a:lnTo>
                  <a:lnTo>
                    <a:pt x="471" y="416"/>
                  </a:lnTo>
                  <a:lnTo>
                    <a:pt x="469" y="421"/>
                  </a:lnTo>
                  <a:lnTo>
                    <a:pt x="465" y="425"/>
                  </a:lnTo>
                  <a:lnTo>
                    <a:pt x="462" y="428"/>
                  </a:lnTo>
                  <a:lnTo>
                    <a:pt x="458" y="433"/>
                  </a:lnTo>
                  <a:lnTo>
                    <a:pt x="456" y="438"/>
                  </a:lnTo>
                  <a:lnTo>
                    <a:pt x="452" y="441"/>
                  </a:lnTo>
                  <a:lnTo>
                    <a:pt x="449" y="445"/>
                  </a:lnTo>
                  <a:lnTo>
                    <a:pt x="445" y="448"/>
                  </a:lnTo>
                  <a:lnTo>
                    <a:pt x="443" y="453"/>
                  </a:lnTo>
                  <a:lnTo>
                    <a:pt x="439" y="458"/>
                  </a:lnTo>
                  <a:lnTo>
                    <a:pt x="436" y="463"/>
                  </a:lnTo>
                  <a:lnTo>
                    <a:pt x="432" y="466"/>
                  </a:lnTo>
                  <a:lnTo>
                    <a:pt x="428" y="471"/>
                  </a:lnTo>
                  <a:lnTo>
                    <a:pt x="425" y="474"/>
                  </a:lnTo>
                  <a:lnTo>
                    <a:pt x="420" y="479"/>
                  </a:lnTo>
                  <a:lnTo>
                    <a:pt x="417" y="483"/>
                  </a:lnTo>
                  <a:lnTo>
                    <a:pt x="413" y="488"/>
                  </a:lnTo>
                  <a:lnTo>
                    <a:pt x="409" y="491"/>
                  </a:lnTo>
                  <a:lnTo>
                    <a:pt x="406" y="496"/>
                  </a:lnTo>
                  <a:lnTo>
                    <a:pt x="401" y="499"/>
                  </a:lnTo>
                  <a:lnTo>
                    <a:pt x="399" y="504"/>
                  </a:lnTo>
                  <a:lnTo>
                    <a:pt x="394" y="508"/>
                  </a:lnTo>
                  <a:lnTo>
                    <a:pt x="390" y="511"/>
                  </a:lnTo>
                  <a:lnTo>
                    <a:pt x="387" y="516"/>
                  </a:lnTo>
                  <a:lnTo>
                    <a:pt x="383" y="521"/>
                  </a:lnTo>
                  <a:lnTo>
                    <a:pt x="379" y="524"/>
                  </a:lnTo>
                  <a:lnTo>
                    <a:pt x="376" y="528"/>
                  </a:lnTo>
                  <a:lnTo>
                    <a:pt x="372" y="531"/>
                  </a:lnTo>
                  <a:lnTo>
                    <a:pt x="368" y="536"/>
                  </a:lnTo>
                  <a:lnTo>
                    <a:pt x="364" y="541"/>
                  </a:lnTo>
                  <a:lnTo>
                    <a:pt x="361" y="544"/>
                  </a:lnTo>
                  <a:lnTo>
                    <a:pt x="357" y="548"/>
                  </a:lnTo>
                  <a:lnTo>
                    <a:pt x="353" y="553"/>
                  </a:lnTo>
                  <a:lnTo>
                    <a:pt x="349" y="556"/>
                  </a:lnTo>
                  <a:lnTo>
                    <a:pt x="345" y="560"/>
                  </a:lnTo>
                  <a:lnTo>
                    <a:pt x="342" y="565"/>
                  </a:lnTo>
                  <a:lnTo>
                    <a:pt x="338" y="569"/>
                  </a:lnTo>
                  <a:lnTo>
                    <a:pt x="334" y="573"/>
                  </a:lnTo>
                  <a:lnTo>
                    <a:pt x="330" y="576"/>
                  </a:lnTo>
                  <a:lnTo>
                    <a:pt x="326" y="580"/>
                  </a:lnTo>
                  <a:lnTo>
                    <a:pt x="323" y="585"/>
                  </a:lnTo>
                  <a:lnTo>
                    <a:pt x="318" y="590"/>
                  </a:lnTo>
                  <a:lnTo>
                    <a:pt x="316" y="594"/>
                  </a:lnTo>
                  <a:lnTo>
                    <a:pt x="311" y="598"/>
                  </a:lnTo>
                  <a:lnTo>
                    <a:pt x="309" y="603"/>
                  </a:lnTo>
                  <a:lnTo>
                    <a:pt x="303" y="607"/>
                  </a:lnTo>
                  <a:lnTo>
                    <a:pt x="299" y="612"/>
                  </a:lnTo>
                  <a:lnTo>
                    <a:pt x="294" y="617"/>
                  </a:lnTo>
                  <a:lnTo>
                    <a:pt x="290" y="622"/>
                  </a:lnTo>
                  <a:lnTo>
                    <a:pt x="285" y="625"/>
                  </a:lnTo>
                  <a:lnTo>
                    <a:pt x="281" y="630"/>
                  </a:lnTo>
                  <a:lnTo>
                    <a:pt x="277" y="633"/>
                  </a:lnTo>
                  <a:lnTo>
                    <a:pt x="273" y="638"/>
                  </a:lnTo>
                  <a:lnTo>
                    <a:pt x="270" y="642"/>
                  </a:lnTo>
                  <a:lnTo>
                    <a:pt x="265" y="645"/>
                  </a:lnTo>
                  <a:lnTo>
                    <a:pt x="261" y="649"/>
                  </a:lnTo>
                  <a:lnTo>
                    <a:pt x="258" y="654"/>
                  </a:lnTo>
                  <a:lnTo>
                    <a:pt x="253" y="656"/>
                  </a:lnTo>
                  <a:lnTo>
                    <a:pt x="249" y="660"/>
                  </a:lnTo>
                  <a:lnTo>
                    <a:pt x="246" y="663"/>
                  </a:lnTo>
                  <a:lnTo>
                    <a:pt x="242" y="667"/>
                  </a:lnTo>
                  <a:lnTo>
                    <a:pt x="238" y="669"/>
                  </a:lnTo>
                  <a:lnTo>
                    <a:pt x="234" y="673"/>
                  </a:lnTo>
                  <a:lnTo>
                    <a:pt x="229" y="675"/>
                  </a:lnTo>
                  <a:lnTo>
                    <a:pt x="226" y="678"/>
                  </a:lnTo>
                  <a:lnTo>
                    <a:pt x="221" y="682"/>
                  </a:lnTo>
                  <a:lnTo>
                    <a:pt x="217" y="684"/>
                  </a:lnTo>
                  <a:lnTo>
                    <a:pt x="213" y="688"/>
                  </a:lnTo>
                  <a:lnTo>
                    <a:pt x="208" y="692"/>
                  </a:lnTo>
                  <a:lnTo>
                    <a:pt x="203" y="695"/>
                  </a:lnTo>
                  <a:lnTo>
                    <a:pt x="198" y="697"/>
                  </a:lnTo>
                  <a:lnTo>
                    <a:pt x="194" y="702"/>
                  </a:lnTo>
                  <a:lnTo>
                    <a:pt x="189" y="706"/>
                  </a:lnTo>
                  <a:lnTo>
                    <a:pt x="183" y="709"/>
                  </a:lnTo>
                  <a:lnTo>
                    <a:pt x="178" y="713"/>
                  </a:lnTo>
                  <a:lnTo>
                    <a:pt x="174" y="718"/>
                  </a:lnTo>
                  <a:lnTo>
                    <a:pt x="168" y="722"/>
                  </a:lnTo>
                  <a:lnTo>
                    <a:pt x="163" y="725"/>
                  </a:lnTo>
                  <a:lnTo>
                    <a:pt x="159" y="727"/>
                  </a:lnTo>
                  <a:lnTo>
                    <a:pt x="155" y="729"/>
                  </a:lnTo>
                  <a:lnTo>
                    <a:pt x="150" y="733"/>
                  </a:lnTo>
                  <a:lnTo>
                    <a:pt x="145" y="735"/>
                  </a:lnTo>
                  <a:lnTo>
                    <a:pt x="142" y="738"/>
                  </a:lnTo>
                  <a:lnTo>
                    <a:pt x="137" y="740"/>
                  </a:lnTo>
                  <a:lnTo>
                    <a:pt x="133" y="743"/>
                  </a:lnTo>
                  <a:lnTo>
                    <a:pt x="128" y="745"/>
                  </a:lnTo>
                  <a:lnTo>
                    <a:pt x="124" y="747"/>
                  </a:lnTo>
                  <a:lnTo>
                    <a:pt x="119" y="748"/>
                  </a:lnTo>
                  <a:lnTo>
                    <a:pt x="115" y="751"/>
                  </a:lnTo>
                  <a:lnTo>
                    <a:pt x="109" y="752"/>
                  </a:lnTo>
                  <a:lnTo>
                    <a:pt x="106" y="754"/>
                  </a:lnTo>
                  <a:lnTo>
                    <a:pt x="101" y="756"/>
                  </a:lnTo>
                  <a:lnTo>
                    <a:pt x="98" y="757"/>
                  </a:lnTo>
                  <a:lnTo>
                    <a:pt x="93" y="758"/>
                  </a:lnTo>
                  <a:lnTo>
                    <a:pt x="88" y="758"/>
                  </a:lnTo>
                  <a:lnTo>
                    <a:pt x="83" y="759"/>
                  </a:lnTo>
                  <a:lnTo>
                    <a:pt x="80" y="759"/>
                  </a:lnTo>
                  <a:lnTo>
                    <a:pt x="75" y="759"/>
                  </a:lnTo>
                  <a:lnTo>
                    <a:pt x="70" y="759"/>
                  </a:lnTo>
                  <a:lnTo>
                    <a:pt x="67" y="759"/>
                  </a:lnTo>
                  <a:lnTo>
                    <a:pt x="62" y="759"/>
                  </a:lnTo>
                  <a:lnTo>
                    <a:pt x="57" y="758"/>
                  </a:lnTo>
                  <a:lnTo>
                    <a:pt x="53" y="757"/>
                  </a:lnTo>
                  <a:lnTo>
                    <a:pt x="49" y="756"/>
                  </a:lnTo>
                  <a:lnTo>
                    <a:pt x="44" y="754"/>
                  </a:lnTo>
                  <a:lnTo>
                    <a:pt x="41" y="751"/>
                  </a:lnTo>
                  <a:lnTo>
                    <a:pt x="37" y="750"/>
                  </a:lnTo>
                  <a:lnTo>
                    <a:pt x="32" y="746"/>
                  </a:lnTo>
                  <a:lnTo>
                    <a:pt x="29" y="745"/>
                  </a:lnTo>
                  <a:lnTo>
                    <a:pt x="25" y="741"/>
                  </a:lnTo>
                  <a:lnTo>
                    <a:pt x="22" y="739"/>
                  </a:lnTo>
                  <a:lnTo>
                    <a:pt x="19" y="735"/>
                  </a:lnTo>
                  <a:lnTo>
                    <a:pt x="17" y="733"/>
                  </a:lnTo>
                  <a:lnTo>
                    <a:pt x="15" y="729"/>
                  </a:lnTo>
                  <a:lnTo>
                    <a:pt x="12" y="726"/>
                  </a:lnTo>
                  <a:lnTo>
                    <a:pt x="11" y="722"/>
                  </a:lnTo>
                  <a:lnTo>
                    <a:pt x="9" y="720"/>
                  </a:lnTo>
                  <a:lnTo>
                    <a:pt x="8" y="715"/>
                  </a:lnTo>
                  <a:lnTo>
                    <a:pt x="6" y="712"/>
                  </a:lnTo>
                  <a:lnTo>
                    <a:pt x="5" y="708"/>
                  </a:lnTo>
                  <a:lnTo>
                    <a:pt x="4" y="705"/>
                  </a:lnTo>
                  <a:lnTo>
                    <a:pt x="3" y="700"/>
                  </a:lnTo>
                  <a:lnTo>
                    <a:pt x="3" y="696"/>
                  </a:lnTo>
                  <a:lnTo>
                    <a:pt x="2" y="693"/>
                  </a:lnTo>
                  <a:lnTo>
                    <a:pt x="2" y="689"/>
                  </a:lnTo>
                  <a:lnTo>
                    <a:pt x="2" y="684"/>
                  </a:lnTo>
                  <a:lnTo>
                    <a:pt x="0" y="681"/>
                  </a:lnTo>
                  <a:lnTo>
                    <a:pt x="0" y="676"/>
                  </a:lnTo>
                  <a:lnTo>
                    <a:pt x="2" y="673"/>
                  </a:lnTo>
                  <a:lnTo>
                    <a:pt x="2" y="668"/>
                  </a:lnTo>
                  <a:lnTo>
                    <a:pt x="2" y="663"/>
                  </a:lnTo>
                  <a:lnTo>
                    <a:pt x="2" y="660"/>
                  </a:lnTo>
                  <a:lnTo>
                    <a:pt x="3" y="656"/>
                  </a:lnTo>
                  <a:lnTo>
                    <a:pt x="3" y="651"/>
                  </a:lnTo>
                  <a:lnTo>
                    <a:pt x="4" y="648"/>
                  </a:lnTo>
                  <a:lnTo>
                    <a:pt x="4" y="643"/>
                  </a:lnTo>
                  <a:lnTo>
                    <a:pt x="5" y="638"/>
                  </a:lnTo>
                  <a:lnTo>
                    <a:pt x="6" y="635"/>
                  </a:lnTo>
                  <a:lnTo>
                    <a:pt x="8" y="631"/>
                  </a:lnTo>
                  <a:lnTo>
                    <a:pt x="9" y="626"/>
                  </a:lnTo>
                  <a:lnTo>
                    <a:pt x="10" y="623"/>
                  </a:lnTo>
                  <a:lnTo>
                    <a:pt x="10" y="619"/>
                  </a:lnTo>
                  <a:lnTo>
                    <a:pt x="11" y="617"/>
                  </a:lnTo>
                  <a:lnTo>
                    <a:pt x="11" y="614"/>
                  </a:lnTo>
                  <a:lnTo>
                    <a:pt x="12" y="611"/>
                  </a:lnTo>
                  <a:lnTo>
                    <a:pt x="15" y="605"/>
                  </a:lnTo>
                  <a:lnTo>
                    <a:pt x="17" y="600"/>
                  </a:lnTo>
                  <a:lnTo>
                    <a:pt x="19" y="594"/>
                  </a:lnTo>
                  <a:lnTo>
                    <a:pt x="22" y="590"/>
                  </a:lnTo>
                  <a:lnTo>
                    <a:pt x="24" y="585"/>
                  </a:lnTo>
                  <a:lnTo>
                    <a:pt x="28" y="580"/>
                  </a:lnTo>
                  <a:lnTo>
                    <a:pt x="30" y="575"/>
                  </a:lnTo>
                  <a:lnTo>
                    <a:pt x="32" y="571"/>
                  </a:lnTo>
                  <a:lnTo>
                    <a:pt x="36" y="566"/>
                  </a:lnTo>
                  <a:lnTo>
                    <a:pt x="40" y="560"/>
                  </a:lnTo>
                  <a:lnTo>
                    <a:pt x="43" y="555"/>
                  </a:lnTo>
                  <a:lnTo>
                    <a:pt x="45" y="550"/>
                  </a:lnTo>
                  <a:lnTo>
                    <a:pt x="49" y="546"/>
                  </a:lnTo>
                  <a:lnTo>
                    <a:pt x="53" y="541"/>
                  </a:lnTo>
                  <a:lnTo>
                    <a:pt x="56" y="536"/>
                  </a:lnTo>
                  <a:lnTo>
                    <a:pt x="60" y="531"/>
                  </a:lnTo>
                  <a:lnTo>
                    <a:pt x="63" y="525"/>
                  </a:lnTo>
                  <a:lnTo>
                    <a:pt x="67" y="521"/>
                  </a:lnTo>
                  <a:lnTo>
                    <a:pt x="72" y="516"/>
                  </a:lnTo>
                  <a:lnTo>
                    <a:pt x="75" y="510"/>
                  </a:lnTo>
                  <a:lnTo>
                    <a:pt x="79" y="505"/>
                  </a:lnTo>
                  <a:lnTo>
                    <a:pt x="82" y="499"/>
                  </a:lnTo>
                  <a:lnTo>
                    <a:pt x="85" y="497"/>
                  </a:lnTo>
                  <a:lnTo>
                    <a:pt x="86" y="493"/>
                  </a:lnTo>
                  <a:lnTo>
                    <a:pt x="88" y="491"/>
                  </a:lnTo>
                  <a:lnTo>
                    <a:pt x="91" y="488"/>
                  </a:lnTo>
                  <a:lnTo>
                    <a:pt x="93" y="483"/>
                  </a:lnTo>
                  <a:lnTo>
                    <a:pt x="98" y="477"/>
                  </a:lnTo>
                  <a:lnTo>
                    <a:pt x="99" y="473"/>
                  </a:lnTo>
                  <a:lnTo>
                    <a:pt x="101" y="471"/>
                  </a:lnTo>
                  <a:lnTo>
                    <a:pt x="102" y="467"/>
                  </a:lnTo>
                  <a:lnTo>
                    <a:pt x="105" y="464"/>
                  </a:lnTo>
                  <a:lnTo>
                    <a:pt x="106" y="461"/>
                  </a:lnTo>
                  <a:lnTo>
                    <a:pt x="108" y="458"/>
                  </a:lnTo>
                  <a:lnTo>
                    <a:pt x="109" y="454"/>
                  </a:lnTo>
                  <a:lnTo>
                    <a:pt x="112" y="452"/>
                  </a:lnTo>
                  <a:lnTo>
                    <a:pt x="113" y="448"/>
                  </a:lnTo>
                  <a:lnTo>
                    <a:pt x="114" y="446"/>
                  </a:lnTo>
                  <a:lnTo>
                    <a:pt x="117" y="445"/>
                  </a:lnTo>
                  <a:lnTo>
                    <a:pt x="119" y="444"/>
                  </a:lnTo>
                  <a:lnTo>
                    <a:pt x="124" y="444"/>
                  </a:lnTo>
                  <a:lnTo>
                    <a:pt x="128" y="445"/>
                  </a:lnTo>
                  <a:lnTo>
                    <a:pt x="131" y="447"/>
                  </a:lnTo>
                  <a:lnTo>
                    <a:pt x="134" y="452"/>
                  </a:lnTo>
                  <a:lnTo>
                    <a:pt x="134" y="453"/>
                  </a:lnTo>
                  <a:lnTo>
                    <a:pt x="134" y="457"/>
                  </a:lnTo>
                  <a:lnTo>
                    <a:pt x="134" y="459"/>
                  </a:lnTo>
                  <a:lnTo>
                    <a:pt x="134" y="463"/>
                  </a:lnTo>
                  <a:lnTo>
                    <a:pt x="132" y="465"/>
                  </a:lnTo>
                  <a:lnTo>
                    <a:pt x="131" y="469"/>
                  </a:lnTo>
                  <a:lnTo>
                    <a:pt x="130" y="471"/>
                  </a:lnTo>
                  <a:lnTo>
                    <a:pt x="127" y="474"/>
                  </a:lnTo>
                  <a:lnTo>
                    <a:pt x="125" y="479"/>
                  </a:lnTo>
                  <a:lnTo>
                    <a:pt x="121" y="485"/>
                  </a:lnTo>
                  <a:lnTo>
                    <a:pt x="119" y="491"/>
                  </a:lnTo>
                  <a:lnTo>
                    <a:pt x="117" y="496"/>
                  </a:lnTo>
                  <a:lnTo>
                    <a:pt x="114" y="501"/>
                  </a:lnTo>
                  <a:lnTo>
                    <a:pt x="112" y="506"/>
                  </a:lnTo>
                  <a:lnTo>
                    <a:pt x="109" y="510"/>
                  </a:lnTo>
                  <a:lnTo>
                    <a:pt x="107" y="515"/>
                  </a:lnTo>
                  <a:lnTo>
                    <a:pt x="105" y="520"/>
                  </a:lnTo>
                  <a:lnTo>
                    <a:pt x="104" y="524"/>
                  </a:lnTo>
                  <a:lnTo>
                    <a:pt x="101" y="528"/>
                  </a:lnTo>
                  <a:lnTo>
                    <a:pt x="100" y="531"/>
                  </a:lnTo>
                  <a:lnTo>
                    <a:pt x="98" y="536"/>
                  </a:lnTo>
                  <a:lnTo>
                    <a:pt x="96" y="541"/>
                  </a:lnTo>
                  <a:lnTo>
                    <a:pt x="94" y="544"/>
                  </a:lnTo>
                  <a:lnTo>
                    <a:pt x="93" y="548"/>
                  </a:lnTo>
                  <a:lnTo>
                    <a:pt x="91" y="552"/>
                  </a:lnTo>
                  <a:lnTo>
                    <a:pt x="89" y="555"/>
                  </a:lnTo>
                  <a:lnTo>
                    <a:pt x="88" y="560"/>
                  </a:lnTo>
                  <a:lnTo>
                    <a:pt x="86" y="563"/>
                  </a:lnTo>
                  <a:lnTo>
                    <a:pt x="85" y="567"/>
                  </a:lnTo>
                  <a:lnTo>
                    <a:pt x="83" y="571"/>
                  </a:lnTo>
                  <a:lnTo>
                    <a:pt x="82" y="575"/>
                  </a:lnTo>
                  <a:lnTo>
                    <a:pt x="81" y="579"/>
                  </a:lnTo>
                  <a:lnTo>
                    <a:pt x="79" y="582"/>
                  </a:lnTo>
                  <a:lnTo>
                    <a:pt x="77" y="587"/>
                  </a:lnTo>
                  <a:lnTo>
                    <a:pt x="76" y="591"/>
                  </a:lnTo>
                  <a:lnTo>
                    <a:pt x="74" y="595"/>
                  </a:lnTo>
                  <a:lnTo>
                    <a:pt x="73" y="600"/>
                  </a:lnTo>
                  <a:lnTo>
                    <a:pt x="72" y="605"/>
                  </a:lnTo>
                  <a:lnTo>
                    <a:pt x="69" y="610"/>
                  </a:lnTo>
                  <a:lnTo>
                    <a:pt x="67" y="616"/>
                  </a:lnTo>
                  <a:lnTo>
                    <a:pt x="66" y="619"/>
                  </a:lnTo>
                  <a:lnTo>
                    <a:pt x="66" y="622"/>
                  </a:lnTo>
                  <a:lnTo>
                    <a:pt x="63" y="625"/>
                  </a:lnTo>
                  <a:lnTo>
                    <a:pt x="63" y="629"/>
                  </a:lnTo>
                  <a:lnTo>
                    <a:pt x="62" y="632"/>
                  </a:lnTo>
                  <a:lnTo>
                    <a:pt x="61" y="636"/>
                  </a:lnTo>
                  <a:lnTo>
                    <a:pt x="60" y="639"/>
                  </a:lnTo>
                  <a:lnTo>
                    <a:pt x="60" y="644"/>
                  </a:lnTo>
                  <a:lnTo>
                    <a:pt x="59" y="648"/>
                  </a:lnTo>
                  <a:lnTo>
                    <a:pt x="57" y="651"/>
                  </a:lnTo>
                  <a:lnTo>
                    <a:pt x="57" y="655"/>
                  </a:lnTo>
                  <a:lnTo>
                    <a:pt x="57" y="660"/>
                  </a:lnTo>
                  <a:lnTo>
                    <a:pt x="56" y="663"/>
                  </a:lnTo>
                  <a:lnTo>
                    <a:pt x="55" y="667"/>
                  </a:lnTo>
                  <a:lnTo>
                    <a:pt x="55" y="670"/>
                  </a:lnTo>
                  <a:lnTo>
                    <a:pt x="55" y="674"/>
                  </a:lnTo>
                  <a:lnTo>
                    <a:pt x="55" y="677"/>
                  </a:lnTo>
                  <a:lnTo>
                    <a:pt x="55" y="681"/>
                  </a:lnTo>
                  <a:lnTo>
                    <a:pt x="55" y="684"/>
                  </a:lnTo>
                  <a:lnTo>
                    <a:pt x="55" y="688"/>
                  </a:lnTo>
                  <a:lnTo>
                    <a:pt x="55" y="690"/>
                  </a:lnTo>
                  <a:lnTo>
                    <a:pt x="56" y="694"/>
                  </a:lnTo>
                  <a:lnTo>
                    <a:pt x="57" y="696"/>
                  </a:lnTo>
                  <a:lnTo>
                    <a:pt x="59" y="699"/>
                  </a:lnTo>
                  <a:lnTo>
                    <a:pt x="61" y="703"/>
                  </a:lnTo>
                  <a:lnTo>
                    <a:pt x="64" y="707"/>
                  </a:lnTo>
                  <a:lnTo>
                    <a:pt x="69" y="711"/>
                  </a:lnTo>
                  <a:lnTo>
                    <a:pt x="74" y="713"/>
                  </a:lnTo>
                  <a:lnTo>
                    <a:pt x="80" y="715"/>
                  </a:lnTo>
                  <a:lnTo>
                    <a:pt x="85" y="716"/>
                  </a:lnTo>
                  <a:lnTo>
                    <a:pt x="89" y="715"/>
                  </a:lnTo>
                  <a:lnTo>
                    <a:pt x="95" y="715"/>
                  </a:lnTo>
                  <a:lnTo>
                    <a:pt x="100" y="714"/>
                  </a:lnTo>
                  <a:lnTo>
                    <a:pt x="106" y="713"/>
                  </a:lnTo>
                  <a:lnTo>
                    <a:pt x="111" y="711"/>
                  </a:lnTo>
                  <a:lnTo>
                    <a:pt x="117" y="708"/>
                  </a:lnTo>
                  <a:lnTo>
                    <a:pt x="121" y="705"/>
                  </a:lnTo>
                  <a:lnTo>
                    <a:pt x="127" y="702"/>
                  </a:lnTo>
                  <a:lnTo>
                    <a:pt x="132" y="699"/>
                  </a:lnTo>
                  <a:lnTo>
                    <a:pt x="138" y="695"/>
                  </a:lnTo>
                  <a:lnTo>
                    <a:pt x="144" y="692"/>
                  </a:lnTo>
                  <a:lnTo>
                    <a:pt x="149" y="688"/>
                  </a:lnTo>
                  <a:lnTo>
                    <a:pt x="155" y="683"/>
                  </a:lnTo>
                  <a:lnTo>
                    <a:pt x="159" y="680"/>
                  </a:lnTo>
                  <a:lnTo>
                    <a:pt x="164" y="676"/>
                  </a:lnTo>
                  <a:lnTo>
                    <a:pt x="170" y="673"/>
                  </a:lnTo>
                  <a:lnTo>
                    <a:pt x="175" y="669"/>
                  </a:lnTo>
                  <a:lnTo>
                    <a:pt x="179" y="665"/>
                  </a:lnTo>
                  <a:lnTo>
                    <a:pt x="184" y="662"/>
                  </a:lnTo>
                  <a:lnTo>
                    <a:pt x="189" y="658"/>
                  </a:lnTo>
                  <a:lnTo>
                    <a:pt x="192" y="655"/>
                  </a:lnTo>
                  <a:lnTo>
                    <a:pt x="197" y="652"/>
                  </a:lnTo>
                  <a:lnTo>
                    <a:pt x="202" y="649"/>
                  </a:lnTo>
                  <a:lnTo>
                    <a:pt x="206" y="645"/>
                  </a:lnTo>
                  <a:lnTo>
                    <a:pt x="209" y="642"/>
                  </a:lnTo>
                  <a:lnTo>
                    <a:pt x="214" y="638"/>
                  </a:lnTo>
                  <a:lnTo>
                    <a:pt x="217" y="635"/>
                  </a:lnTo>
                  <a:lnTo>
                    <a:pt x="222" y="632"/>
                  </a:lnTo>
                  <a:lnTo>
                    <a:pt x="226" y="629"/>
                  </a:lnTo>
                  <a:lnTo>
                    <a:pt x="229" y="624"/>
                  </a:lnTo>
                  <a:lnTo>
                    <a:pt x="233" y="620"/>
                  </a:lnTo>
                  <a:lnTo>
                    <a:pt x="238" y="618"/>
                  </a:lnTo>
                  <a:lnTo>
                    <a:pt x="241" y="614"/>
                  </a:lnTo>
                  <a:lnTo>
                    <a:pt x="246" y="610"/>
                  </a:lnTo>
                  <a:lnTo>
                    <a:pt x="249" y="606"/>
                  </a:lnTo>
                  <a:lnTo>
                    <a:pt x="253" y="603"/>
                  </a:lnTo>
                  <a:lnTo>
                    <a:pt x="257" y="599"/>
                  </a:lnTo>
                  <a:lnTo>
                    <a:pt x="261" y="594"/>
                  </a:lnTo>
                  <a:lnTo>
                    <a:pt x="265" y="590"/>
                  </a:lnTo>
                  <a:lnTo>
                    <a:pt x="270" y="586"/>
                  </a:lnTo>
                  <a:lnTo>
                    <a:pt x="274" y="581"/>
                  </a:lnTo>
                  <a:lnTo>
                    <a:pt x="279" y="576"/>
                  </a:lnTo>
                  <a:lnTo>
                    <a:pt x="284" y="572"/>
                  </a:lnTo>
                  <a:lnTo>
                    <a:pt x="289" y="567"/>
                  </a:lnTo>
                  <a:lnTo>
                    <a:pt x="291" y="562"/>
                  </a:lnTo>
                  <a:lnTo>
                    <a:pt x="294" y="557"/>
                  </a:lnTo>
                  <a:lnTo>
                    <a:pt x="299" y="554"/>
                  </a:lnTo>
                  <a:lnTo>
                    <a:pt x="303" y="549"/>
                  </a:lnTo>
                  <a:lnTo>
                    <a:pt x="306" y="546"/>
                  </a:lnTo>
                  <a:lnTo>
                    <a:pt x="310" y="541"/>
                  </a:lnTo>
                  <a:lnTo>
                    <a:pt x="313" y="537"/>
                  </a:lnTo>
                  <a:lnTo>
                    <a:pt x="318" y="534"/>
                  </a:lnTo>
                  <a:lnTo>
                    <a:pt x="321" y="530"/>
                  </a:lnTo>
                  <a:lnTo>
                    <a:pt x="324" y="527"/>
                  </a:lnTo>
                  <a:lnTo>
                    <a:pt x="328" y="522"/>
                  </a:lnTo>
                  <a:lnTo>
                    <a:pt x="332" y="518"/>
                  </a:lnTo>
                  <a:lnTo>
                    <a:pt x="335" y="515"/>
                  </a:lnTo>
                  <a:lnTo>
                    <a:pt x="338" y="511"/>
                  </a:lnTo>
                  <a:lnTo>
                    <a:pt x="342" y="506"/>
                  </a:lnTo>
                  <a:lnTo>
                    <a:pt x="347" y="504"/>
                  </a:lnTo>
                  <a:lnTo>
                    <a:pt x="349" y="499"/>
                  </a:lnTo>
                  <a:lnTo>
                    <a:pt x="353" y="496"/>
                  </a:lnTo>
                  <a:lnTo>
                    <a:pt x="356" y="491"/>
                  </a:lnTo>
                  <a:lnTo>
                    <a:pt x="360" y="488"/>
                  </a:lnTo>
                  <a:lnTo>
                    <a:pt x="363" y="484"/>
                  </a:lnTo>
                  <a:lnTo>
                    <a:pt x="367" y="480"/>
                  </a:lnTo>
                  <a:lnTo>
                    <a:pt x="370" y="477"/>
                  </a:lnTo>
                  <a:lnTo>
                    <a:pt x="374" y="472"/>
                  </a:lnTo>
                  <a:lnTo>
                    <a:pt x="377" y="469"/>
                  </a:lnTo>
                  <a:lnTo>
                    <a:pt x="381" y="464"/>
                  </a:lnTo>
                  <a:lnTo>
                    <a:pt x="385" y="460"/>
                  </a:lnTo>
                  <a:lnTo>
                    <a:pt x="388" y="455"/>
                  </a:lnTo>
                  <a:lnTo>
                    <a:pt x="392" y="451"/>
                  </a:lnTo>
                  <a:lnTo>
                    <a:pt x="395" y="447"/>
                  </a:lnTo>
                  <a:lnTo>
                    <a:pt x="399" y="442"/>
                  </a:lnTo>
                  <a:lnTo>
                    <a:pt x="402" y="439"/>
                  </a:lnTo>
                  <a:lnTo>
                    <a:pt x="406" y="433"/>
                  </a:lnTo>
                  <a:lnTo>
                    <a:pt x="409" y="427"/>
                  </a:lnTo>
                  <a:lnTo>
                    <a:pt x="413" y="421"/>
                  </a:lnTo>
                  <a:lnTo>
                    <a:pt x="417" y="416"/>
                  </a:lnTo>
                  <a:lnTo>
                    <a:pt x="420" y="412"/>
                  </a:lnTo>
                  <a:lnTo>
                    <a:pt x="425" y="406"/>
                  </a:lnTo>
                  <a:lnTo>
                    <a:pt x="428" y="401"/>
                  </a:lnTo>
                  <a:lnTo>
                    <a:pt x="432" y="396"/>
                  </a:lnTo>
                  <a:lnTo>
                    <a:pt x="434" y="391"/>
                  </a:lnTo>
                  <a:lnTo>
                    <a:pt x="438" y="387"/>
                  </a:lnTo>
                  <a:lnTo>
                    <a:pt x="441" y="382"/>
                  </a:lnTo>
                  <a:lnTo>
                    <a:pt x="445" y="377"/>
                  </a:lnTo>
                  <a:lnTo>
                    <a:pt x="449" y="372"/>
                  </a:lnTo>
                  <a:lnTo>
                    <a:pt x="451" y="368"/>
                  </a:lnTo>
                  <a:lnTo>
                    <a:pt x="455" y="364"/>
                  </a:lnTo>
                  <a:lnTo>
                    <a:pt x="458" y="359"/>
                  </a:lnTo>
                  <a:lnTo>
                    <a:pt x="460" y="355"/>
                  </a:lnTo>
                  <a:lnTo>
                    <a:pt x="463" y="350"/>
                  </a:lnTo>
                  <a:lnTo>
                    <a:pt x="466" y="345"/>
                  </a:lnTo>
                  <a:lnTo>
                    <a:pt x="469" y="342"/>
                  </a:lnTo>
                  <a:lnTo>
                    <a:pt x="472" y="337"/>
                  </a:lnTo>
                  <a:lnTo>
                    <a:pt x="475" y="332"/>
                  </a:lnTo>
                  <a:lnTo>
                    <a:pt x="477" y="329"/>
                  </a:lnTo>
                  <a:lnTo>
                    <a:pt x="481" y="325"/>
                  </a:lnTo>
                  <a:lnTo>
                    <a:pt x="482" y="320"/>
                  </a:lnTo>
                  <a:lnTo>
                    <a:pt x="485" y="316"/>
                  </a:lnTo>
                  <a:lnTo>
                    <a:pt x="488" y="312"/>
                  </a:lnTo>
                  <a:lnTo>
                    <a:pt x="491" y="307"/>
                  </a:lnTo>
                  <a:lnTo>
                    <a:pt x="492" y="304"/>
                  </a:lnTo>
                  <a:lnTo>
                    <a:pt x="496" y="300"/>
                  </a:lnTo>
                  <a:lnTo>
                    <a:pt x="498" y="295"/>
                  </a:lnTo>
                  <a:lnTo>
                    <a:pt x="501" y="292"/>
                  </a:lnTo>
                  <a:lnTo>
                    <a:pt x="502" y="287"/>
                  </a:lnTo>
                  <a:lnTo>
                    <a:pt x="505" y="283"/>
                  </a:lnTo>
                  <a:lnTo>
                    <a:pt x="507" y="279"/>
                  </a:lnTo>
                  <a:lnTo>
                    <a:pt x="509" y="275"/>
                  </a:lnTo>
                  <a:lnTo>
                    <a:pt x="511" y="270"/>
                  </a:lnTo>
                  <a:lnTo>
                    <a:pt x="514" y="267"/>
                  </a:lnTo>
                  <a:lnTo>
                    <a:pt x="516" y="262"/>
                  </a:lnTo>
                  <a:lnTo>
                    <a:pt x="519" y="259"/>
                  </a:lnTo>
                  <a:lnTo>
                    <a:pt x="520" y="254"/>
                  </a:lnTo>
                  <a:lnTo>
                    <a:pt x="522" y="250"/>
                  </a:lnTo>
                  <a:lnTo>
                    <a:pt x="524" y="246"/>
                  </a:lnTo>
                  <a:lnTo>
                    <a:pt x="527" y="242"/>
                  </a:lnTo>
                  <a:lnTo>
                    <a:pt x="528" y="237"/>
                  </a:lnTo>
                  <a:lnTo>
                    <a:pt x="530" y="232"/>
                  </a:lnTo>
                  <a:lnTo>
                    <a:pt x="532" y="228"/>
                  </a:lnTo>
                  <a:lnTo>
                    <a:pt x="534" y="224"/>
                  </a:lnTo>
                  <a:lnTo>
                    <a:pt x="535" y="219"/>
                  </a:lnTo>
                  <a:lnTo>
                    <a:pt x="538" y="216"/>
                  </a:lnTo>
                  <a:lnTo>
                    <a:pt x="539" y="211"/>
                  </a:lnTo>
                  <a:lnTo>
                    <a:pt x="541" y="206"/>
                  </a:lnTo>
                  <a:lnTo>
                    <a:pt x="542" y="202"/>
                  </a:lnTo>
                  <a:lnTo>
                    <a:pt x="545" y="197"/>
                  </a:lnTo>
                  <a:lnTo>
                    <a:pt x="546" y="192"/>
                  </a:lnTo>
                  <a:lnTo>
                    <a:pt x="548" y="189"/>
                  </a:lnTo>
                  <a:lnTo>
                    <a:pt x="551" y="183"/>
                  </a:lnTo>
                  <a:lnTo>
                    <a:pt x="552" y="178"/>
                  </a:lnTo>
                  <a:lnTo>
                    <a:pt x="554" y="173"/>
                  </a:lnTo>
                  <a:lnTo>
                    <a:pt x="555" y="168"/>
                  </a:lnTo>
                  <a:lnTo>
                    <a:pt x="558" y="164"/>
                  </a:lnTo>
                  <a:lnTo>
                    <a:pt x="560" y="159"/>
                  </a:lnTo>
                  <a:lnTo>
                    <a:pt x="561" y="153"/>
                  </a:lnTo>
                  <a:lnTo>
                    <a:pt x="564" y="148"/>
                  </a:lnTo>
                  <a:lnTo>
                    <a:pt x="565" y="144"/>
                  </a:lnTo>
                  <a:lnTo>
                    <a:pt x="566" y="138"/>
                  </a:lnTo>
                  <a:lnTo>
                    <a:pt x="566" y="134"/>
                  </a:lnTo>
                  <a:lnTo>
                    <a:pt x="568" y="132"/>
                  </a:lnTo>
                  <a:lnTo>
                    <a:pt x="568" y="129"/>
                  </a:lnTo>
                  <a:lnTo>
                    <a:pt x="570" y="126"/>
                  </a:lnTo>
                  <a:lnTo>
                    <a:pt x="571" y="123"/>
                  </a:lnTo>
                  <a:lnTo>
                    <a:pt x="572" y="120"/>
                  </a:lnTo>
                  <a:lnTo>
                    <a:pt x="572" y="116"/>
                  </a:lnTo>
                  <a:lnTo>
                    <a:pt x="573" y="114"/>
                  </a:lnTo>
                  <a:lnTo>
                    <a:pt x="574" y="110"/>
                  </a:lnTo>
                  <a:lnTo>
                    <a:pt x="574" y="107"/>
                  </a:lnTo>
                  <a:lnTo>
                    <a:pt x="575" y="104"/>
                  </a:lnTo>
                  <a:lnTo>
                    <a:pt x="577" y="101"/>
                  </a:lnTo>
                  <a:lnTo>
                    <a:pt x="577" y="97"/>
                  </a:lnTo>
                  <a:lnTo>
                    <a:pt x="578" y="95"/>
                  </a:lnTo>
                  <a:lnTo>
                    <a:pt x="578" y="91"/>
                  </a:lnTo>
                  <a:lnTo>
                    <a:pt x="579" y="88"/>
                  </a:lnTo>
                  <a:lnTo>
                    <a:pt x="579" y="85"/>
                  </a:lnTo>
                  <a:lnTo>
                    <a:pt x="579" y="82"/>
                  </a:lnTo>
                  <a:lnTo>
                    <a:pt x="579" y="78"/>
                  </a:lnTo>
                  <a:lnTo>
                    <a:pt x="579" y="76"/>
                  </a:lnTo>
                  <a:lnTo>
                    <a:pt x="578" y="70"/>
                  </a:lnTo>
                  <a:lnTo>
                    <a:pt x="577" y="65"/>
                  </a:lnTo>
                  <a:lnTo>
                    <a:pt x="575" y="60"/>
                  </a:lnTo>
                  <a:lnTo>
                    <a:pt x="573" y="57"/>
                  </a:lnTo>
                  <a:lnTo>
                    <a:pt x="570" y="53"/>
                  </a:lnTo>
                  <a:lnTo>
                    <a:pt x="566" y="51"/>
                  </a:lnTo>
                  <a:lnTo>
                    <a:pt x="561" y="50"/>
                  </a:lnTo>
                  <a:lnTo>
                    <a:pt x="558" y="47"/>
                  </a:lnTo>
                  <a:lnTo>
                    <a:pt x="553" y="46"/>
                  </a:lnTo>
                  <a:lnTo>
                    <a:pt x="548" y="46"/>
                  </a:lnTo>
                  <a:lnTo>
                    <a:pt x="543" y="46"/>
                  </a:lnTo>
                  <a:lnTo>
                    <a:pt x="539" y="46"/>
                  </a:lnTo>
                  <a:lnTo>
                    <a:pt x="533" y="46"/>
                  </a:lnTo>
                  <a:lnTo>
                    <a:pt x="528" y="47"/>
                  </a:lnTo>
                  <a:lnTo>
                    <a:pt x="523" y="49"/>
                  </a:lnTo>
                  <a:lnTo>
                    <a:pt x="519" y="51"/>
                  </a:lnTo>
                  <a:lnTo>
                    <a:pt x="514" y="51"/>
                  </a:lnTo>
                  <a:lnTo>
                    <a:pt x="509" y="53"/>
                  </a:lnTo>
                  <a:lnTo>
                    <a:pt x="504" y="56"/>
                  </a:lnTo>
                  <a:lnTo>
                    <a:pt x="501" y="57"/>
                  </a:lnTo>
                  <a:lnTo>
                    <a:pt x="497" y="59"/>
                  </a:lnTo>
                  <a:lnTo>
                    <a:pt x="494" y="60"/>
                  </a:lnTo>
                  <a:lnTo>
                    <a:pt x="490" y="62"/>
                  </a:lnTo>
                  <a:lnTo>
                    <a:pt x="487" y="64"/>
                  </a:lnTo>
                  <a:lnTo>
                    <a:pt x="483" y="65"/>
                  </a:lnTo>
                  <a:lnTo>
                    <a:pt x="479" y="68"/>
                  </a:lnTo>
                  <a:lnTo>
                    <a:pt x="477" y="70"/>
                  </a:lnTo>
                  <a:lnTo>
                    <a:pt x="473" y="71"/>
                  </a:lnTo>
                  <a:lnTo>
                    <a:pt x="470" y="74"/>
                  </a:lnTo>
                  <a:lnTo>
                    <a:pt x="466" y="76"/>
                  </a:lnTo>
                  <a:lnTo>
                    <a:pt x="463" y="77"/>
                  </a:lnTo>
                  <a:lnTo>
                    <a:pt x="460" y="79"/>
                  </a:lnTo>
                  <a:lnTo>
                    <a:pt x="457" y="82"/>
                  </a:lnTo>
                  <a:lnTo>
                    <a:pt x="453" y="84"/>
                  </a:lnTo>
                  <a:lnTo>
                    <a:pt x="451" y="85"/>
                  </a:lnTo>
                  <a:lnTo>
                    <a:pt x="447" y="89"/>
                  </a:lnTo>
                  <a:lnTo>
                    <a:pt x="444" y="90"/>
                  </a:lnTo>
                  <a:lnTo>
                    <a:pt x="441" y="92"/>
                  </a:lnTo>
                  <a:lnTo>
                    <a:pt x="438" y="95"/>
                  </a:lnTo>
                  <a:lnTo>
                    <a:pt x="434" y="97"/>
                  </a:lnTo>
                  <a:lnTo>
                    <a:pt x="432" y="100"/>
                  </a:lnTo>
                  <a:lnTo>
                    <a:pt x="428" y="102"/>
                  </a:lnTo>
                  <a:lnTo>
                    <a:pt x="425" y="104"/>
                  </a:lnTo>
                  <a:lnTo>
                    <a:pt x="423" y="107"/>
                  </a:lnTo>
                  <a:lnTo>
                    <a:pt x="419" y="109"/>
                  </a:lnTo>
                  <a:lnTo>
                    <a:pt x="415" y="111"/>
                  </a:lnTo>
                  <a:lnTo>
                    <a:pt x="413" y="114"/>
                  </a:lnTo>
                  <a:lnTo>
                    <a:pt x="411" y="116"/>
                  </a:lnTo>
                  <a:lnTo>
                    <a:pt x="407" y="119"/>
                  </a:lnTo>
                  <a:lnTo>
                    <a:pt x="405" y="122"/>
                  </a:lnTo>
                  <a:lnTo>
                    <a:pt x="401" y="125"/>
                  </a:lnTo>
                  <a:lnTo>
                    <a:pt x="399" y="127"/>
                  </a:lnTo>
                  <a:lnTo>
                    <a:pt x="395" y="129"/>
                  </a:lnTo>
                  <a:lnTo>
                    <a:pt x="392" y="132"/>
                  </a:lnTo>
                  <a:lnTo>
                    <a:pt x="389" y="134"/>
                  </a:lnTo>
                  <a:lnTo>
                    <a:pt x="386" y="136"/>
                  </a:lnTo>
                  <a:lnTo>
                    <a:pt x="382" y="140"/>
                  </a:lnTo>
                  <a:lnTo>
                    <a:pt x="380" y="142"/>
                  </a:lnTo>
                  <a:lnTo>
                    <a:pt x="376" y="145"/>
                  </a:lnTo>
                  <a:lnTo>
                    <a:pt x="374" y="148"/>
                  </a:lnTo>
                  <a:lnTo>
                    <a:pt x="368" y="153"/>
                  </a:lnTo>
                  <a:lnTo>
                    <a:pt x="363" y="159"/>
                  </a:lnTo>
                  <a:lnTo>
                    <a:pt x="357" y="165"/>
                  </a:lnTo>
                  <a:lnTo>
                    <a:pt x="353" y="170"/>
                  </a:lnTo>
                  <a:lnTo>
                    <a:pt x="347" y="176"/>
                  </a:lnTo>
                  <a:lnTo>
                    <a:pt x="341" y="181"/>
                  </a:lnTo>
                  <a:lnTo>
                    <a:pt x="337" y="184"/>
                  </a:lnTo>
                  <a:lnTo>
                    <a:pt x="335" y="187"/>
                  </a:lnTo>
                  <a:lnTo>
                    <a:pt x="332" y="190"/>
                  </a:lnTo>
                  <a:lnTo>
                    <a:pt x="330" y="193"/>
                  </a:lnTo>
                  <a:lnTo>
                    <a:pt x="326" y="196"/>
                  </a:lnTo>
                  <a:lnTo>
                    <a:pt x="324" y="199"/>
                  </a:lnTo>
                  <a:lnTo>
                    <a:pt x="322" y="202"/>
                  </a:lnTo>
                  <a:lnTo>
                    <a:pt x="319" y="205"/>
                  </a:lnTo>
                  <a:lnTo>
                    <a:pt x="317" y="209"/>
                  </a:lnTo>
                  <a:lnTo>
                    <a:pt x="313" y="211"/>
                  </a:lnTo>
                  <a:lnTo>
                    <a:pt x="311" y="215"/>
                  </a:lnTo>
                  <a:lnTo>
                    <a:pt x="309" y="217"/>
                  </a:lnTo>
                  <a:lnTo>
                    <a:pt x="304" y="221"/>
                  </a:lnTo>
                  <a:lnTo>
                    <a:pt x="300" y="222"/>
                  </a:lnTo>
                  <a:lnTo>
                    <a:pt x="294" y="222"/>
                  </a:lnTo>
                  <a:lnTo>
                    <a:pt x="290" y="222"/>
                  </a:lnTo>
                  <a:lnTo>
                    <a:pt x="285" y="219"/>
                  </a:lnTo>
                  <a:lnTo>
                    <a:pt x="283" y="217"/>
                  </a:lnTo>
                  <a:lnTo>
                    <a:pt x="281" y="213"/>
                  </a:lnTo>
                  <a:lnTo>
                    <a:pt x="284" y="2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1656" y="1654"/>
              <a:ext cx="65" cy="31"/>
            </a:xfrm>
            <a:custGeom>
              <a:avLst/>
              <a:gdLst>
                <a:gd name="T0" fmla="*/ 0 w 194"/>
                <a:gd name="T1" fmla="*/ 0 h 93"/>
                <a:gd name="T2" fmla="*/ 0 w 194"/>
                <a:gd name="T3" fmla="*/ 0 h 93"/>
                <a:gd name="T4" fmla="*/ 0 w 194"/>
                <a:gd name="T5" fmla="*/ 0 h 93"/>
                <a:gd name="T6" fmla="*/ 0 w 194"/>
                <a:gd name="T7" fmla="*/ 0 h 93"/>
                <a:gd name="T8" fmla="*/ 0 w 194"/>
                <a:gd name="T9" fmla="*/ 0 h 93"/>
                <a:gd name="T10" fmla="*/ 0 w 194"/>
                <a:gd name="T11" fmla="*/ 0 h 93"/>
                <a:gd name="T12" fmla="*/ 0 w 194"/>
                <a:gd name="T13" fmla="*/ 0 h 93"/>
                <a:gd name="T14" fmla="*/ 0 w 194"/>
                <a:gd name="T15" fmla="*/ 0 h 93"/>
                <a:gd name="T16" fmla="*/ 0 w 194"/>
                <a:gd name="T17" fmla="*/ 0 h 93"/>
                <a:gd name="T18" fmla="*/ 0 w 194"/>
                <a:gd name="T19" fmla="*/ 0 h 93"/>
                <a:gd name="T20" fmla="*/ 0 w 194"/>
                <a:gd name="T21" fmla="*/ 0 h 93"/>
                <a:gd name="T22" fmla="*/ 0 w 194"/>
                <a:gd name="T23" fmla="*/ 0 h 93"/>
                <a:gd name="T24" fmla="*/ 0 w 194"/>
                <a:gd name="T25" fmla="*/ 0 h 93"/>
                <a:gd name="T26" fmla="*/ 0 w 194"/>
                <a:gd name="T27" fmla="*/ 0 h 93"/>
                <a:gd name="T28" fmla="*/ 0 w 194"/>
                <a:gd name="T29" fmla="*/ 0 h 93"/>
                <a:gd name="T30" fmla="*/ 0 w 194"/>
                <a:gd name="T31" fmla="*/ 0 h 93"/>
                <a:gd name="T32" fmla="*/ 0 w 194"/>
                <a:gd name="T33" fmla="*/ 0 h 93"/>
                <a:gd name="T34" fmla="*/ 0 w 194"/>
                <a:gd name="T35" fmla="*/ 0 h 93"/>
                <a:gd name="T36" fmla="*/ 0 w 194"/>
                <a:gd name="T37" fmla="*/ 0 h 93"/>
                <a:gd name="T38" fmla="*/ 0 w 194"/>
                <a:gd name="T39" fmla="*/ 0 h 93"/>
                <a:gd name="T40" fmla="*/ 0 w 194"/>
                <a:gd name="T41" fmla="*/ 0 h 93"/>
                <a:gd name="T42" fmla="*/ 0 w 194"/>
                <a:gd name="T43" fmla="*/ 0 h 93"/>
                <a:gd name="T44" fmla="*/ 0 w 194"/>
                <a:gd name="T45" fmla="*/ 0 h 93"/>
                <a:gd name="T46" fmla="*/ 0 w 194"/>
                <a:gd name="T47" fmla="*/ 0 h 93"/>
                <a:gd name="T48" fmla="*/ 0 w 194"/>
                <a:gd name="T49" fmla="*/ 0 h 93"/>
                <a:gd name="T50" fmla="*/ 0 w 194"/>
                <a:gd name="T51" fmla="*/ 0 h 93"/>
                <a:gd name="T52" fmla="*/ 0 w 194"/>
                <a:gd name="T53" fmla="*/ 0 h 93"/>
                <a:gd name="T54" fmla="*/ 0 w 194"/>
                <a:gd name="T55" fmla="*/ 0 h 93"/>
                <a:gd name="T56" fmla="*/ 0 w 194"/>
                <a:gd name="T57" fmla="*/ 0 h 93"/>
                <a:gd name="T58" fmla="*/ 0 w 194"/>
                <a:gd name="T59" fmla="*/ 0 h 93"/>
                <a:gd name="T60" fmla="*/ 0 w 194"/>
                <a:gd name="T61" fmla="*/ 0 h 93"/>
                <a:gd name="T62" fmla="*/ 0 w 194"/>
                <a:gd name="T63" fmla="*/ 0 h 93"/>
                <a:gd name="T64" fmla="*/ 0 w 194"/>
                <a:gd name="T65" fmla="*/ 0 h 93"/>
                <a:gd name="T66" fmla="*/ 0 w 194"/>
                <a:gd name="T67" fmla="*/ 0 h 93"/>
                <a:gd name="T68" fmla="*/ 0 w 194"/>
                <a:gd name="T69" fmla="*/ 0 h 93"/>
                <a:gd name="T70" fmla="*/ 0 w 194"/>
                <a:gd name="T71" fmla="*/ 0 h 93"/>
                <a:gd name="T72" fmla="*/ 0 w 194"/>
                <a:gd name="T73" fmla="*/ 0 h 93"/>
                <a:gd name="T74" fmla="*/ 0 w 194"/>
                <a:gd name="T75" fmla="*/ 0 h 93"/>
                <a:gd name="T76" fmla="*/ 0 w 194"/>
                <a:gd name="T77" fmla="*/ 0 h 93"/>
                <a:gd name="T78" fmla="*/ 0 w 194"/>
                <a:gd name="T79" fmla="*/ 0 h 93"/>
                <a:gd name="T80" fmla="*/ 0 w 194"/>
                <a:gd name="T81" fmla="*/ 0 h 93"/>
                <a:gd name="T82" fmla="*/ 0 w 194"/>
                <a:gd name="T83" fmla="*/ 0 h 93"/>
                <a:gd name="T84" fmla="*/ 0 w 194"/>
                <a:gd name="T85" fmla="*/ 0 h 93"/>
                <a:gd name="T86" fmla="*/ 0 w 194"/>
                <a:gd name="T87" fmla="*/ 0 h 93"/>
                <a:gd name="T88" fmla="*/ 0 w 194"/>
                <a:gd name="T89" fmla="*/ 0 h 93"/>
                <a:gd name="T90" fmla="*/ 0 w 194"/>
                <a:gd name="T91" fmla="*/ 0 h 93"/>
                <a:gd name="T92" fmla="*/ 0 w 194"/>
                <a:gd name="T93" fmla="*/ 0 h 93"/>
                <a:gd name="T94" fmla="*/ 0 w 194"/>
                <a:gd name="T95" fmla="*/ 0 h 93"/>
                <a:gd name="T96" fmla="*/ 0 w 194"/>
                <a:gd name="T97" fmla="*/ 0 h 93"/>
                <a:gd name="T98" fmla="*/ 0 w 194"/>
                <a:gd name="T99" fmla="*/ 0 h 93"/>
                <a:gd name="T100" fmla="*/ 0 w 194"/>
                <a:gd name="T101" fmla="*/ 0 h 93"/>
                <a:gd name="T102" fmla="*/ 0 w 194"/>
                <a:gd name="T103" fmla="*/ 0 h 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4"/>
                <a:gd name="T157" fmla="*/ 0 h 93"/>
                <a:gd name="T158" fmla="*/ 194 w 194"/>
                <a:gd name="T159" fmla="*/ 93 h 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4" h="93">
                  <a:moveTo>
                    <a:pt x="157" y="0"/>
                  </a:moveTo>
                  <a:lnTo>
                    <a:pt x="158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9" y="1"/>
                  </a:lnTo>
                  <a:lnTo>
                    <a:pt x="171" y="1"/>
                  </a:lnTo>
                  <a:lnTo>
                    <a:pt x="176" y="3"/>
                  </a:lnTo>
                  <a:lnTo>
                    <a:pt x="179" y="3"/>
                  </a:lnTo>
                  <a:lnTo>
                    <a:pt x="182" y="4"/>
                  </a:lnTo>
                  <a:lnTo>
                    <a:pt x="186" y="6"/>
                  </a:lnTo>
                  <a:lnTo>
                    <a:pt x="188" y="8"/>
                  </a:lnTo>
                  <a:lnTo>
                    <a:pt x="190" y="10"/>
                  </a:lnTo>
                  <a:lnTo>
                    <a:pt x="192" y="13"/>
                  </a:lnTo>
                  <a:lnTo>
                    <a:pt x="193" y="15"/>
                  </a:lnTo>
                  <a:lnTo>
                    <a:pt x="194" y="19"/>
                  </a:lnTo>
                  <a:lnTo>
                    <a:pt x="193" y="22"/>
                  </a:lnTo>
                  <a:lnTo>
                    <a:pt x="192" y="26"/>
                  </a:lnTo>
                  <a:lnTo>
                    <a:pt x="189" y="29"/>
                  </a:lnTo>
                  <a:lnTo>
                    <a:pt x="188" y="34"/>
                  </a:lnTo>
                  <a:lnTo>
                    <a:pt x="186" y="39"/>
                  </a:lnTo>
                  <a:lnTo>
                    <a:pt x="182" y="44"/>
                  </a:lnTo>
                  <a:lnTo>
                    <a:pt x="180" y="48"/>
                  </a:lnTo>
                  <a:lnTo>
                    <a:pt x="176" y="53"/>
                  </a:lnTo>
                  <a:lnTo>
                    <a:pt x="173" y="57"/>
                  </a:lnTo>
                  <a:lnTo>
                    <a:pt x="169" y="61"/>
                  </a:lnTo>
                  <a:lnTo>
                    <a:pt x="166" y="65"/>
                  </a:lnTo>
                  <a:lnTo>
                    <a:pt x="162" y="70"/>
                  </a:lnTo>
                  <a:lnTo>
                    <a:pt x="157" y="72"/>
                  </a:lnTo>
                  <a:lnTo>
                    <a:pt x="154" y="76"/>
                  </a:lnTo>
                  <a:lnTo>
                    <a:pt x="150" y="78"/>
                  </a:lnTo>
                  <a:lnTo>
                    <a:pt x="147" y="80"/>
                  </a:lnTo>
                  <a:lnTo>
                    <a:pt x="142" y="80"/>
                  </a:lnTo>
                  <a:lnTo>
                    <a:pt x="139" y="81"/>
                  </a:lnTo>
                  <a:lnTo>
                    <a:pt x="136" y="81"/>
                  </a:lnTo>
                  <a:lnTo>
                    <a:pt x="132" y="83"/>
                  </a:lnTo>
                  <a:lnTo>
                    <a:pt x="129" y="81"/>
                  </a:lnTo>
                  <a:lnTo>
                    <a:pt x="126" y="81"/>
                  </a:lnTo>
                  <a:lnTo>
                    <a:pt x="123" y="81"/>
                  </a:lnTo>
                  <a:lnTo>
                    <a:pt x="119" y="81"/>
                  </a:lnTo>
                  <a:lnTo>
                    <a:pt x="115" y="80"/>
                  </a:lnTo>
                  <a:lnTo>
                    <a:pt x="110" y="80"/>
                  </a:lnTo>
                  <a:lnTo>
                    <a:pt x="106" y="80"/>
                  </a:lnTo>
                  <a:lnTo>
                    <a:pt x="104" y="80"/>
                  </a:lnTo>
                  <a:lnTo>
                    <a:pt x="100" y="80"/>
                  </a:lnTo>
                  <a:lnTo>
                    <a:pt x="98" y="80"/>
                  </a:lnTo>
                  <a:lnTo>
                    <a:pt x="94" y="80"/>
                  </a:lnTo>
                  <a:lnTo>
                    <a:pt x="91" y="80"/>
                  </a:lnTo>
                  <a:lnTo>
                    <a:pt x="87" y="80"/>
                  </a:lnTo>
                  <a:lnTo>
                    <a:pt x="84" y="81"/>
                  </a:lnTo>
                  <a:lnTo>
                    <a:pt x="79" y="81"/>
                  </a:lnTo>
                  <a:lnTo>
                    <a:pt x="74" y="83"/>
                  </a:lnTo>
                  <a:lnTo>
                    <a:pt x="69" y="83"/>
                  </a:lnTo>
                  <a:lnTo>
                    <a:pt x="65" y="85"/>
                  </a:lnTo>
                  <a:lnTo>
                    <a:pt x="59" y="85"/>
                  </a:lnTo>
                  <a:lnTo>
                    <a:pt x="54" y="86"/>
                  </a:lnTo>
                  <a:lnTo>
                    <a:pt x="49" y="87"/>
                  </a:lnTo>
                  <a:lnTo>
                    <a:pt x="45" y="89"/>
                  </a:lnTo>
                  <a:lnTo>
                    <a:pt x="40" y="89"/>
                  </a:lnTo>
                  <a:lnTo>
                    <a:pt x="36" y="90"/>
                  </a:lnTo>
                  <a:lnTo>
                    <a:pt x="33" y="90"/>
                  </a:lnTo>
                  <a:lnTo>
                    <a:pt x="30" y="91"/>
                  </a:lnTo>
                  <a:lnTo>
                    <a:pt x="26" y="91"/>
                  </a:lnTo>
                  <a:lnTo>
                    <a:pt x="23" y="92"/>
                  </a:lnTo>
                  <a:lnTo>
                    <a:pt x="21" y="92"/>
                  </a:lnTo>
                  <a:lnTo>
                    <a:pt x="19" y="93"/>
                  </a:lnTo>
                  <a:lnTo>
                    <a:pt x="13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3" y="91"/>
                  </a:lnTo>
                  <a:lnTo>
                    <a:pt x="2" y="90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3"/>
                  </a:lnTo>
                  <a:lnTo>
                    <a:pt x="7" y="70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5" y="62"/>
                  </a:lnTo>
                  <a:lnTo>
                    <a:pt x="19" y="60"/>
                  </a:lnTo>
                  <a:lnTo>
                    <a:pt x="22" y="57"/>
                  </a:lnTo>
                  <a:lnTo>
                    <a:pt x="26" y="54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0" y="47"/>
                  </a:lnTo>
                  <a:lnTo>
                    <a:pt x="45" y="45"/>
                  </a:lnTo>
                  <a:lnTo>
                    <a:pt x="49" y="41"/>
                  </a:lnTo>
                  <a:lnTo>
                    <a:pt x="54" y="39"/>
                  </a:lnTo>
                  <a:lnTo>
                    <a:pt x="59" y="36"/>
                  </a:lnTo>
                  <a:lnTo>
                    <a:pt x="64" y="34"/>
                  </a:lnTo>
                  <a:lnTo>
                    <a:pt x="67" y="32"/>
                  </a:lnTo>
                  <a:lnTo>
                    <a:pt x="72" y="29"/>
                  </a:lnTo>
                  <a:lnTo>
                    <a:pt x="75" y="27"/>
                  </a:lnTo>
                  <a:lnTo>
                    <a:pt x="80" y="26"/>
                  </a:lnTo>
                  <a:lnTo>
                    <a:pt x="84" y="25"/>
                  </a:lnTo>
                  <a:lnTo>
                    <a:pt x="88" y="22"/>
                  </a:lnTo>
                  <a:lnTo>
                    <a:pt x="91" y="21"/>
                  </a:lnTo>
                  <a:lnTo>
                    <a:pt x="94" y="20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103" y="15"/>
                  </a:lnTo>
                  <a:lnTo>
                    <a:pt x="104" y="15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1834" y="1638"/>
              <a:ext cx="96" cy="42"/>
            </a:xfrm>
            <a:custGeom>
              <a:avLst/>
              <a:gdLst>
                <a:gd name="T0" fmla="*/ 0 w 287"/>
                <a:gd name="T1" fmla="*/ 0 h 126"/>
                <a:gd name="T2" fmla="*/ 0 w 287"/>
                <a:gd name="T3" fmla="*/ 0 h 126"/>
                <a:gd name="T4" fmla="*/ 0 w 287"/>
                <a:gd name="T5" fmla="*/ 0 h 126"/>
                <a:gd name="T6" fmla="*/ 0 w 287"/>
                <a:gd name="T7" fmla="*/ 0 h 126"/>
                <a:gd name="T8" fmla="*/ 0 w 287"/>
                <a:gd name="T9" fmla="*/ 0 h 126"/>
                <a:gd name="T10" fmla="*/ 0 w 287"/>
                <a:gd name="T11" fmla="*/ 0 h 126"/>
                <a:gd name="T12" fmla="*/ 0 w 287"/>
                <a:gd name="T13" fmla="*/ 0 h 126"/>
                <a:gd name="T14" fmla="*/ 0 w 287"/>
                <a:gd name="T15" fmla="*/ 0 h 126"/>
                <a:gd name="T16" fmla="*/ 0 w 287"/>
                <a:gd name="T17" fmla="*/ 0 h 126"/>
                <a:gd name="T18" fmla="*/ 0 w 287"/>
                <a:gd name="T19" fmla="*/ 0 h 126"/>
                <a:gd name="T20" fmla="*/ 0 w 287"/>
                <a:gd name="T21" fmla="*/ 0 h 126"/>
                <a:gd name="T22" fmla="*/ 0 w 287"/>
                <a:gd name="T23" fmla="*/ 0 h 126"/>
                <a:gd name="T24" fmla="*/ 0 w 287"/>
                <a:gd name="T25" fmla="*/ 0 h 126"/>
                <a:gd name="T26" fmla="*/ 0 w 287"/>
                <a:gd name="T27" fmla="*/ 0 h 126"/>
                <a:gd name="T28" fmla="*/ 0 w 287"/>
                <a:gd name="T29" fmla="*/ 0 h 126"/>
                <a:gd name="T30" fmla="*/ 0 w 287"/>
                <a:gd name="T31" fmla="*/ 0 h 126"/>
                <a:gd name="T32" fmla="*/ 0 w 287"/>
                <a:gd name="T33" fmla="*/ 0 h 126"/>
                <a:gd name="T34" fmla="*/ 0 w 287"/>
                <a:gd name="T35" fmla="*/ 0 h 126"/>
                <a:gd name="T36" fmla="*/ 0 w 287"/>
                <a:gd name="T37" fmla="*/ 0 h 126"/>
                <a:gd name="T38" fmla="*/ 0 w 287"/>
                <a:gd name="T39" fmla="*/ 0 h 126"/>
                <a:gd name="T40" fmla="*/ 0 w 287"/>
                <a:gd name="T41" fmla="*/ 0 h 126"/>
                <a:gd name="T42" fmla="*/ 0 w 287"/>
                <a:gd name="T43" fmla="*/ 0 h 126"/>
                <a:gd name="T44" fmla="*/ 0 w 287"/>
                <a:gd name="T45" fmla="*/ 0 h 126"/>
                <a:gd name="T46" fmla="*/ 0 w 287"/>
                <a:gd name="T47" fmla="*/ 0 h 126"/>
                <a:gd name="T48" fmla="*/ 0 w 287"/>
                <a:gd name="T49" fmla="*/ 0 h 126"/>
                <a:gd name="T50" fmla="*/ 0 w 287"/>
                <a:gd name="T51" fmla="*/ 0 h 126"/>
                <a:gd name="T52" fmla="*/ 0 w 287"/>
                <a:gd name="T53" fmla="*/ 0 h 126"/>
                <a:gd name="T54" fmla="*/ 0 w 287"/>
                <a:gd name="T55" fmla="*/ 0 h 126"/>
                <a:gd name="T56" fmla="*/ 0 w 287"/>
                <a:gd name="T57" fmla="*/ 0 h 126"/>
                <a:gd name="T58" fmla="*/ 0 w 287"/>
                <a:gd name="T59" fmla="*/ 0 h 126"/>
                <a:gd name="T60" fmla="*/ 0 w 287"/>
                <a:gd name="T61" fmla="*/ 0 h 126"/>
                <a:gd name="T62" fmla="*/ 0 w 287"/>
                <a:gd name="T63" fmla="*/ 0 h 126"/>
                <a:gd name="T64" fmla="*/ 0 w 287"/>
                <a:gd name="T65" fmla="*/ 0 h 126"/>
                <a:gd name="T66" fmla="*/ 0 w 287"/>
                <a:gd name="T67" fmla="*/ 0 h 126"/>
                <a:gd name="T68" fmla="*/ 0 w 287"/>
                <a:gd name="T69" fmla="*/ 0 h 126"/>
                <a:gd name="T70" fmla="*/ 0 w 287"/>
                <a:gd name="T71" fmla="*/ 0 h 126"/>
                <a:gd name="T72" fmla="*/ 0 w 287"/>
                <a:gd name="T73" fmla="*/ 0 h 126"/>
                <a:gd name="T74" fmla="*/ 0 w 287"/>
                <a:gd name="T75" fmla="*/ 0 h 126"/>
                <a:gd name="T76" fmla="*/ 0 w 287"/>
                <a:gd name="T77" fmla="*/ 0 h 126"/>
                <a:gd name="T78" fmla="*/ 0 w 287"/>
                <a:gd name="T79" fmla="*/ 0 h 126"/>
                <a:gd name="T80" fmla="*/ 0 w 287"/>
                <a:gd name="T81" fmla="*/ 0 h 126"/>
                <a:gd name="T82" fmla="*/ 0 w 287"/>
                <a:gd name="T83" fmla="*/ 0 h 126"/>
                <a:gd name="T84" fmla="*/ 0 w 287"/>
                <a:gd name="T85" fmla="*/ 0 h 126"/>
                <a:gd name="T86" fmla="*/ 0 w 287"/>
                <a:gd name="T87" fmla="*/ 0 h 126"/>
                <a:gd name="T88" fmla="*/ 0 w 287"/>
                <a:gd name="T89" fmla="*/ 0 h 126"/>
                <a:gd name="T90" fmla="*/ 0 w 287"/>
                <a:gd name="T91" fmla="*/ 0 h 126"/>
                <a:gd name="T92" fmla="*/ 0 w 287"/>
                <a:gd name="T93" fmla="*/ 0 h 126"/>
                <a:gd name="T94" fmla="*/ 0 w 287"/>
                <a:gd name="T95" fmla="*/ 0 h 126"/>
                <a:gd name="T96" fmla="*/ 0 w 287"/>
                <a:gd name="T97" fmla="*/ 0 h 126"/>
                <a:gd name="T98" fmla="*/ 0 w 287"/>
                <a:gd name="T99" fmla="*/ 0 h 126"/>
                <a:gd name="T100" fmla="*/ 0 w 287"/>
                <a:gd name="T101" fmla="*/ 0 h 126"/>
                <a:gd name="T102" fmla="*/ 0 w 287"/>
                <a:gd name="T103" fmla="*/ 0 h 126"/>
                <a:gd name="T104" fmla="*/ 0 w 287"/>
                <a:gd name="T105" fmla="*/ 0 h 126"/>
                <a:gd name="T106" fmla="*/ 0 w 287"/>
                <a:gd name="T107" fmla="*/ 0 h 126"/>
                <a:gd name="T108" fmla="*/ 0 w 287"/>
                <a:gd name="T109" fmla="*/ 0 h 126"/>
                <a:gd name="T110" fmla="*/ 0 w 287"/>
                <a:gd name="T111" fmla="*/ 0 h 126"/>
                <a:gd name="T112" fmla="*/ 0 w 287"/>
                <a:gd name="T113" fmla="*/ 0 h 126"/>
                <a:gd name="T114" fmla="*/ 0 w 287"/>
                <a:gd name="T115" fmla="*/ 0 h 126"/>
                <a:gd name="T116" fmla="*/ 0 w 287"/>
                <a:gd name="T117" fmla="*/ 0 h 126"/>
                <a:gd name="T118" fmla="*/ 0 w 287"/>
                <a:gd name="T119" fmla="*/ 0 h 126"/>
                <a:gd name="T120" fmla="*/ 0 w 287"/>
                <a:gd name="T121" fmla="*/ 0 h 126"/>
                <a:gd name="T122" fmla="*/ 0 w 287"/>
                <a:gd name="T123" fmla="*/ 0 h 1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7"/>
                <a:gd name="T187" fmla="*/ 0 h 126"/>
                <a:gd name="T188" fmla="*/ 287 w 287"/>
                <a:gd name="T189" fmla="*/ 126 h 1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7" h="126">
                  <a:moveTo>
                    <a:pt x="0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4" y="5"/>
                  </a:lnTo>
                  <a:lnTo>
                    <a:pt x="5" y="8"/>
                  </a:lnTo>
                  <a:lnTo>
                    <a:pt x="6" y="12"/>
                  </a:lnTo>
                  <a:lnTo>
                    <a:pt x="8" y="16"/>
                  </a:lnTo>
                  <a:lnTo>
                    <a:pt x="11" y="19"/>
                  </a:lnTo>
                  <a:lnTo>
                    <a:pt x="12" y="23"/>
                  </a:lnTo>
                  <a:lnTo>
                    <a:pt x="14" y="27"/>
                  </a:lnTo>
                  <a:lnTo>
                    <a:pt x="17" y="32"/>
                  </a:lnTo>
                  <a:lnTo>
                    <a:pt x="19" y="37"/>
                  </a:lnTo>
                  <a:lnTo>
                    <a:pt x="21" y="42"/>
                  </a:lnTo>
                  <a:lnTo>
                    <a:pt x="25" y="46"/>
                  </a:lnTo>
                  <a:lnTo>
                    <a:pt x="27" y="52"/>
                  </a:lnTo>
                  <a:lnTo>
                    <a:pt x="30" y="57"/>
                  </a:lnTo>
                  <a:lnTo>
                    <a:pt x="33" y="62"/>
                  </a:lnTo>
                  <a:lnTo>
                    <a:pt x="36" y="67"/>
                  </a:lnTo>
                  <a:lnTo>
                    <a:pt x="39" y="73"/>
                  </a:lnTo>
                  <a:lnTo>
                    <a:pt x="42" y="77"/>
                  </a:lnTo>
                  <a:lnTo>
                    <a:pt x="44" y="82"/>
                  </a:lnTo>
                  <a:lnTo>
                    <a:pt x="47" y="87"/>
                  </a:lnTo>
                  <a:lnTo>
                    <a:pt x="51" y="92"/>
                  </a:lnTo>
                  <a:lnTo>
                    <a:pt x="53" y="95"/>
                  </a:lnTo>
                  <a:lnTo>
                    <a:pt x="56" y="99"/>
                  </a:lnTo>
                  <a:lnTo>
                    <a:pt x="58" y="102"/>
                  </a:lnTo>
                  <a:lnTo>
                    <a:pt x="62" y="107"/>
                  </a:lnTo>
                  <a:lnTo>
                    <a:pt x="64" y="109"/>
                  </a:lnTo>
                  <a:lnTo>
                    <a:pt x="66" y="112"/>
                  </a:lnTo>
                  <a:lnTo>
                    <a:pt x="69" y="114"/>
                  </a:lnTo>
                  <a:lnTo>
                    <a:pt x="71" y="116"/>
                  </a:lnTo>
                  <a:lnTo>
                    <a:pt x="72" y="118"/>
                  </a:lnTo>
                  <a:lnTo>
                    <a:pt x="75" y="119"/>
                  </a:lnTo>
                  <a:lnTo>
                    <a:pt x="78" y="120"/>
                  </a:lnTo>
                  <a:lnTo>
                    <a:pt x="83" y="121"/>
                  </a:lnTo>
                  <a:lnTo>
                    <a:pt x="87" y="121"/>
                  </a:lnTo>
                  <a:lnTo>
                    <a:pt x="91" y="122"/>
                  </a:lnTo>
                  <a:lnTo>
                    <a:pt x="97" y="124"/>
                  </a:lnTo>
                  <a:lnTo>
                    <a:pt x="102" y="125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7" y="125"/>
                  </a:lnTo>
                  <a:lnTo>
                    <a:pt x="121" y="125"/>
                  </a:lnTo>
                  <a:lnTo>
                    <a:pt x="123" y="125"/>
                  </a:lnTo>
                  <a:lnTo>
                    <a:pt x="127" y="126"/>
                  </a:lnTo>
                  <a:lnTo>
                    <a:pt x="130" y="126"/>
                  </a:lnTo>
                  <a:lnTo>
                    <a:pt x="134" y="126"/>
                  </a:lnTo>
                  <a:lnTo>
                    <a:pt x="138" y="126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8" y="126"/>
                  </a:lnTo>
                  <a:lnTo>
                    <a:pt x="152" y="126"/>
                  </a:lnTo>
                  <a:lnTo>
                    <a:pt x="155" y="126"/>
                  </a:lnTo>
                  <a:lnTo>
                    <a:pt x="159" y="125"/>
                  </a:lnTo>
                  <a:lnTo>
                    <a:pt x="161" y="125"/>
                  </a:lnTo>
                  <a:lnTo>
                    <a:pt x="165" y="125"/>
                  </a:lnTo>
                  <a:lnTo>
                    <a:pt x="170" y="125"/>
                  </a:lnTo>
                  <a:lnTo>
                    <a:pt x="172" y="124"/>
                  </a:lnTo>
                  <a:lnTo>
                    <a:pt x="176" y="124"/>
                  </a:lnTo>
                  <a:lnTo>
                    <a:pt x="179" y="124"/>
                  </a:lnTo>
                  <a:lnTo>
                    <a:pt x="183" y="124"/>
                  </a:lnTo>
                  <a:lnTo>
                    <a:pt x="186" y="124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6" y="122"/>
                  </a:lnTo>
                  <a:lnTo>
                    <a:pt x="199" y="121"/>
                  </a:lnTo>
                  <a:lnTo>
                    <a:pt x="202" y="121"/>
                  </a:lnTo>
                  <a:lnTo>
                    <a:pt x="205" y="121"/>
                  </a:lnTo>
                  <a:lnTo>
                    <a:pt x="209" y="121"/>
                  </a:lnTo>
                  <a:lnTo>
                    <a:pt x="213" y="120"/>
                  </a:lnTo>
                  <a:lnTo>
                    <a:pt x="219" y="119"/>
                  </a:lnTo>
                  <a:lnTo>
                    <a:pt x="224" y="118"/>
                  </a:lnTo>
                  <a:lnTo>
                    <a:pt x="229" y="118"/>
                  </a:lnTo>
                  <a:lnTo>
                    <a:pt x="232" y="116"/>
                  </a:lnTo>
                  <a:lnTo>
                    <a:pt x="236" y="115"/>
                  </a:lnTo>
                  <a:lnTo>
                    <a:pt x="238" y="114"/>
                  </a:lnTo>
                  <a:lnTo>
                    <a:pt x="242" y="114"/>
                  </a:lnTo>
                  <a:lnTo>
                    <a:pt x="245" y="112"/>
                  </a:lnTo>
                  <a:lnTo>
                    <a:pt x="247" y="109"/>
                  </a:lnTo>
                  <a:lnTo>
                    <a:pt x="248" y="107"/>
                  </a:lnTo>
                  <a:lnTo>
                    <a:pt x="248" y="105"/>
                  </a:lnTo>
                  <a:lnTo>
                    <a:pt x="245" y="101"/>
                  </a:lnTo>
                  <a:lnTo>
                    <a:pt x="243" y="99"/>
                  </a:lnTo>
                  <a:lnTo>
                    <a:pt x="241" y="96"/>
                  </a:lnTo>
                  <a:lnTo>
                    <a:pt x="237" y="94"/>
                  </a:lnTo>
                  <a:lnTo>
                    <a:pt x="232" y="90"/>
                  </a:lnTo>
                  <a:lnTo>
                    <a:pt x="228" y="88"/>
                  </a:lnTo>
                  <a:lnTo>
                    <a:pt x="224" y="86"/>
                  </a:lnTo>
                  <a:lnTo>
                    <a:pt x="219" y="83"/>
                  </a:lnTo>
                  <a:lnTo>
                    <a:pt x="215" y="81"/>
                  </a:lnTo>
                  <a:lnTo>
                    <a:pt x="211" y="78"/>
                  </a:lnTo>
                  <a:lnTo>
                    <a:pt x="209" y="76"/>
                  </a:lnTo>
                  <a:lnTo>
                    <a:pt x="205" y="74"/>
                  </a:lnTo>
                  <a:lnTo>
                    <a:pt x="204" y="71"/>
                  </a:lnTo>
                  <a:lnTo>
                    <a:pt x="204" y="69"/>
                  </a:lnTo>
                  <a:lnTo>
                    <a:pt x="206" y="68"/>
                  </a:lnTo>
                  <a:lnTo>
                    <a:pt x="211" y="68"/>
                  </a:lnTo>
                  <a:lnTo>
                    <a:pt x="213" y="68"/>
                  </a:lnTo>
                  <a:lnTo>
                    <a:pt x="217" y="68"/>
                  </a:lnTo>
                  <a:lnTo>
                    <a:pt x="221" y="68"/>
                  </a:lnTo>
                  <a:lnTo>
                    <a:pt x="224" y="68"/>
                  </a:lnTo>
                  <a:lnTo>
                    <a:pt x="228" y="68"/>
                  </a:lnTo>
                  <a:lnTo>
                    <a:pt x="232" y="68"/>
                  </a:lnTo>
                  <a:lnTo>
                    <a:pt x="236" y="68"/>
                  </a:lnTo>
                  <a:lnTo>
                    <a:pt x="241" y="69"/>
                  </a:lnTo>
                  <a:lnTo>
                    <a:pt x="244" y="69"/>
                  </a:lnTo>
                  <a:lnTo>
                    <a:pt x="248" y="69"/>
                  </a:lnTo>
                  <a:lnTo>
                    <a:pt x="253" y="70"/>
                  </a:lnTo>
                  <a:lnTo>
                    <a:pt x="256" y="70"/>
                  </a:lnTo>
                  <a:lnTo>
                    <a:pt x="261" y="70"/>
                  </a:lnTo>
                  <a:lnTo>
                    <a:pt x="264" y="71"/>
                  </a:lnTo>
                  <a:lnTo>
                    <a:pt x="268" y="71"/>
                  </a:lnTo>
                  <a:lnTo>
                    <a:pt x="272" y="73"/>
                  </a:lnTo>
                  <a:lnTo>
                    <a:pt x="274" y="73"/>
                  </a:lnTo>
                  <a:lnTo>
                    <a:pt x="278" y="73"/>
                  </a:lnTo>
                  <a:lnTo>
                    <a:pt x="280" y="73"/>
                  </a:lnTo>
                  <a:lnTo>
                    <a:pt x="282" y="74"/>
                  </a:lnTo>
                  <a:lnTo>
                    <a:pt x="286" y="74"/>
                  </a:lnTo>
                  <a:lnTo>
                    <a:pt x="287" y="75"/>
                  </a:lnTo>
                  <a:lnTo>
                    <a:pt x="262" y="35"/>
                  </a:lnTo>
                  <a:lnTo>
                    <a:pt x="16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1852" y="1636"/>
              <a:ext cx="86" cy="27"/>
            </a:xfrm>
            <a:custGeom>
              <a:avLst/>
              <a:gdLst>
                <a:gd name="T0" fmla="*/ 0 w 260"/>
                <a:gd name="T1" fmla="*/ 0 h 81"/>
                <a:gd name="T2" fmla="*/ 0 w 260"/>
                <a:gd name="T3" fmla="*/ 0 h 81"/>
                <a:gd name="T4" fmla="*/ 0 w 260"/>
                <a:gd name="T5" fmla="*/ 0 h 81"/>
                <a:gd name="T6" fmla="*/ 0 w 260"/>
                <a:gd name="T7" fmla="*/ 0 h 81"/>
                <a:gd name="T8" fmla="*/ 0 w 260"/>
                <a:gd name="T9" fmla="*/ 0 h 81"/>
                <a:gd name="T10" fmla="*/ 0 w 260"/>
                <a:gd name="T11" fmla="*/ 0 h 81"/>
                <a:gd name="T12" fmla="*/ 0 w 260"/>
                <a:gd name="T13" fmla="*/ 0 h 81"/>
                <a:gd name="T14" fmla="*/ 0 w 260"/>
                <a:gd name="T15" fmla="*/ 0 h 81"/>
                <a:gd name="T16" fmla="*/ 0 w 260"/>
                <a:gd name="T17" fmla="*/ 0 h 81"/>
                <a:gd name="T18" fmla="*/ 0 w 260"/>
                <a:gd name="T19" fmla="*/ 0 h 81"/>
                <a:gd name="T20" fmla="*/ 0 w 260"/>
                <a:gd name="T21" fmla="*/ 0 h 81"/>
                <a:gd name="T22" fmla="*/ 0 w 260"/>
                <a:gd name="T23" fmla="*/ 0 h 81"/>
                <a:gd name="T24" fmla="*/ 0 w 260"/>
                <a:gd name="T25" fmla="*/ 0 h 81"/>
                <a:gd name="T26" fmla="*/ 0 w 260"/>
                <a:gd name="T27" fmla="*/ 0 h 81"/>
                <a:gd name="T28" fmla="*/ 0 w 260"/>
                <a:gd name="T29" fmla="*/ 0 h 81"/>
                <a:gd name="T30" fmla="*/ 0 w 260"/>
                <a:gd name="T31" fmla="*/ 0 h 81"/>
                <a:gd name="T32" fmla="*/ 0 w 260"/>
                <a:gd name="T33" fmla="*/ 0 h 81"/>
                <a:gd name="T34" fmla="*/ 0 w 260"/>
                <a:gd name="T35" fmla="*/ 0 h 81"/>
                <a:gd name="T36" fmla="*/ 0 w 260"/>
                <a:gd name="T37" fmla="*/ 0 h 81"/>
                <a:gd name="T38" fmla="*/ 0 w 260"/>
                <a:gd name="T39" fmla="*/ 0 h 81"/>
                <a:gd name="T40" fmla="*/ 0 w 260"/>
                <a:gd name="T41" fmla="*/ 0 h 81"/>
                <a:gd name="T42" fmla="*/ 0 w 260"/>
                <a:gd name="T43" fmla="*/ 0 h 81"/>
                <a:gd name="T44" fmla="*/ 0 w 260"/>
                <a:gd name="T45" fmla="*/ 0 h 81"/>
                <a:gd name="T46" fmla="*/ 0 w 260"/>
                <a:gd name="T47" fmla="*/ 0 h 81"/>
                <a:gd name="T48" fmla="*/ 0 w 260"/>
                <a:gd name="T49" fmla="*/ 0 h 81"/>
                <a:gd name="T50" fmla="*/ 0 w 260"/>
                <a:gd name="T51" fmla="*/ 0 h 81"/>
                <a:gd name="T52" fmla="*/ 0 w 260"/>
                <a:gd name="T53" fmla="*/ 0 h 81"/>
                <a:gd name="T54" fmla="*/ 0 w 260"/>
                <a:gd name="T55" fmla="*/ 0 h 81"/>
                <a:gd name="T56" fmla="*/ 0 w 260"/>
                <a:gd name="T57" fmla="*/ 0 h 81"/>
                <a:gd name="T58" fmla="*/ 0 w 260"/>
                <a:gd name="T59" fmla="*/ 0 h 81"/>
                <a:gd name="T60" fmla="*/ 0 w 260"/>
                <a:gd name="T61" fmla="*/ 0 h 81"/>
                <a:gd name="T62" fmla="*/ 0 w 260"/>
                <a:gd name="T63" fmla="*/ 0 h 81"/>
                <a:gd name="T64" fmla="*/ 0 w 260"/>
                <a:gd name="T65" fmla="*/ 0 h 81"/>
                <a:gd name="T66" fmla="*/ 0 w 260"/>
                <a:gd name="T67" fmla="*/ 0 h 81"/>
                <a:gd name="T68" fmla="*/ 0 w 260"/>
                <a:gd name="T69" fmla="*/ 0 h 81"/>
                <a:gd name="T70" fmla="*/ 0 w 260"/>
                <a:gd name="T71" fmla="*/ 0 h 81"/>
                <a:gd name="T72" fmla="*/ 0 w 260"/>
                <a:gd name="T73" fmla="*/ 0 h 81"/>
                <a:gd name="T74" fmla="*/ 0 w 260"/>
                <a:gd name="T75" fmla="*/ 0 h 81"/>
                <a:gd name="T76" fmla="*/ 0 w 260"/>
                <a:gd name="T77" fmla="*/ 0 h 81"/>
                <a:gd name="T78" fmla="*/ 0 w 260"/>
                <a:gd name="T79" fmla="*/ 0 h 81"/>
                <a:gd name="T80" fmla="*/ 0 w 260"/>
                <a:gd name="T81" fmla="*/ 0 h 81"/>
                <a:gd name="T82" fmla="*/ 0 w 260"/>
                <a:gd name="T83" fmla="*/ 0 h 81"/>
                <a:gd name="T84" fmla="*/ 0 w 260"/>
                <a:gd name="T85" fmla="*/ 0 h 81"/>
                <a:gd name="T86" fmla="*/ 0 w 260"/>
                <a:gd name="T87" fmla="*/ 0 h 81"/>
                <a:gd name="T88" fmla="*/ 0 w 260"/>
                <a:gd name="T89" fmla="*/ 0 h 81"/>
                <a:gd name="T90" fmla="*/ 0 w 260"/>
                <a:gd name="T91" fmla="*/ 0 h 81"/>
                <a:gd name="T92" fmla="*/ 0 w 260"/>
                <a:gd name="T93" fmla="*/ 0 h 81"/>
                <a:gd name="T94" fmla="*/ 0 w 260"/>
                <a:gd name="T95" fmla="*/ 0 h 81"/>
                <a:gd name="T96" fmla="*/ 0 w 260"/>
                <a:gd name="T97" fmla="*/ 0 h 81"/>
                <a:gd name="T98" fmla="*/ 0 w 260"/>
                <a:gd name="T99" fmla="*/ 0 h 81"/>
                <a:gd name="T100" fmla="*/ 0 w 260"/>
                <a:gd name="T101" fmla="*/ 0 h 8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0"/>
                <a:gd name="T154" fmla="*/ 0 h 81"/>
                <a:gd name="T155" fmla="*/ 260 w 260"/>
                <a:gd name="T156" fmla="*/ 81 h 8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0" h="81">
                  <a:moveTo>
                    <a:pt x="9" y="4"/>
                  </a:moveTo>
                  <a:lnTo>
                    <a:pt x="12" y="4"/>
                  </a:lnTo>
                  <a:lnTo>
                    <a:pt x="16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8" y="2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0" y="2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3" y="2"/>
                  </a:lnTo>
                  <a:lnTo>
                    <a:pt x="118" y="2"/>
                  </a:lnTo>
                  <a:lnTo>
                    <a:pt x="121" y="2"/>
                  </a:lnTo>
                  <a:lnTo>
                    <a:pt x="126" y="3"/>
                  </a:lnTo>
                  <a:lnTo>
                    <a:pt x="130" y="3"/>
                  </a:lnTo>
                  <a:lnTo>
                    <a:pt x="133" y="4"/>
                  </a:lnTo>
                  <a:lnTo>
                    <a:pt x="137" y="4"/>
                  </a:lnTo>
                  <a:lnTo>
                    <a:pt x="140" y="4"/>
                  </a:lnTo>
                  <a:lnTo>
                    <a:pt x="144" y="5"/>
                  </a:lnTo>
                  <a:lnTo>
                    <a:pt x="149" y="5"/>
                  </a:lnTo>
                  <a:lnTo>
                    <a:pt x="151" y="6"/>
                  </a:lnTo>
                  <a:lnTo>
                    <a:pt x="156" y="8"/>
                  </a:lnTo>
                  <a:lnTo>
                    <a:pt x="159" y="8"/>
                  </a:lnTo>
                  <a:lnTo>
                    <a:pt x="163" y="9"/>
                  </a:lnTo>
                  <a:lnTo>
                    <a:pt x="166" y="9"/>
                  </a:lnTo>
                  <a:lnTo>
                    <a:pt x="170" y="10"/>
                  </a:lnTo>
                  <a:lnTo>
                    <a:pt x="174" y="11"/>
                  </a:lnTo>
                  <a:lnTo>
                    <a:pt x="178" y="12"/>
                  </a:lnTo>
                  <a:lnTo>
                    <a:pt x="182" y="13"/>
                  </a:lnTo>
                  <a:lnTo>
                    <a:pt x="185" y="15"/>
                  </a:lnTo>
                  <a:lnTo>
                    <a:pt x="189" y="16"/>
                  </a:lnTo>
                  <a:lnTo>
                    <a:pt x="194" y="17"/>
                  </a:lnTo>
                  <a:lnTo>
                    <a:pt x="196" y="18"/>
                  </a:lnTo>
                  <a:lnTo>
                    <a:pt x="200" y="19"/>
                  </a:lnTo>
                  <a:lnTo>
                    <a:pt x="203" y="21"/>
                  </a:lnTo>
                  <a:lnTo>
                    <a:pt x="208" y="22"/>
                  </a:lnTo>
                  <a:lnTo>
                    <a:pt x="210" y="24"/>
                  </a:lnTo>
                  <a:lnTo>
                    <a:pt x="214" y="25"/>
                  </a:lnTo>
                  <a:lnTo>
                    <a:pt x="219" y="27"/>
                  </a:lnTo>
                  <a:lnTo>
                    <a:pt x="222" y="28"/>
                  </a:lnTo>
                  <a:lnTo>
                    <a:pt x="225" y="30"/>
                  </a:lnTo>
                  <a:lnTo>
                    <a:pt x="228" y="31"/>
                  </a:lnTo>
                  <a:lnTo>
                    <a:pt x="233" y="34"/>
                  </a:lnTo>
                  <a:lnTo>
                    <a:pt x="236" y="35"/>
                  </a:lnTo>
                  <a:lnTo>
                    <a:pt x="239" y="36"/>
                  </a:lnTo>
                  <a:lnTo>
                    <a:pt x="242" y="38"/>
                  </a:lnTo>
                  <a:lnTo>
                    <a:pt x="247" y="41"/>
                  </a:lnTo>
                  <a:lnTo>
                    <a:pt x="251" y="43"/>
                  </a:lnTo>
                  <a:lnTo>
                    <a:pt x="253" y="46"/>
                  </a:lnTo>
                  <a:lnTo>
                    <a:pt x="257" y="48"/>
                  </a:lnTo>
                  <a:lnTo>
                    <a:pt x="259" y="53"/>
                  </a:lnTo>
                  <a:lnTo>
                    <a:pt x="260" y="56"/>
                  </a:lnTo>
                  <a:lnTo>
                    <a:pt x="260" y="60"/>
                  </a:lnTo>
                  <a:lnTo>
                    <a:pt x="260" y="63"/>
                  </a:lnTo>
                  <a:lnTo>
                    <a:pt x="259" y="67"/>
                  </a:lnTo>
                  <a:lnTo>
                    <a:pt x="258" y="72"/>
                  </a:lnTo>
                  <a:lnTo>
                    <a:pt x="255" y="74"/>
                  </a:lnTo>
                  <a:lnTo>
                    <a:pt x="253" y="76"/>
                  </a:lnTo>
                  <a:lnTo>
                    <a:pt x="248" y="79"/>
                  </a:lnTo>
                  <a:lnTo>
                    <a:pt x="246" y="81"/>
                  </a:lnTo>
                  <a:lnTo>
                    <a:pt x="241" y="81"/>
                  </a:lnTo>
                  <a:lnTo>
                    <a:pt x="238" y="81"/>
                  </a:lnTo>
                  <a:lnTo>
                    <a:pt x="233" y="80"/>
                  </a:lnTo>
                  <a:lnTo>
                    <a:pt x="229" y="79"/>
                  </a:lnTo>
                  <a:lnTo>
                    <a:pt x="226" y="76"/>
                  </a:lnTo>
                  <a:lnTo>
                    <a:pt x="222" y="74"/>
                  </a:lnTo>
                  <a:lnTo>
                    <a:pt x="219" y="73"/>
                  </a:lnTo>
                  <a:lnTo>
                    <a:pt x="216" y="70"/>
                  </a:lnTo>
                  <a:lnTo>
                    <a:pt x="213" y="69"/>
                  </a:lnTo>
                  <a:lnTo>
                    <a:pt x="209" y="68"/>
                  </a:lnTo>
                  <a:lnTo>
                    <a:pt x="207" y="66"/>
                  </a:lnTo>
                  <a:lnTo>
                    <a:pt x="203" y="64"/>
                  </a:lnTo>
                  <a:lnTo>
                    <a:pt x="200" y="62"/>
                  </a:lnTo>
                  <a:lnTo>
                    <a:pt x="196" y="61"/>
                  </a:lnTo>
                  <a:lnTo>
                    <a:pt x="194" y="59"/>
                  </a:lnTo>
                  <a:lnTo>
                    <a:pt x="190" y="57"/>
                  </a:lnTo>
                  <a:lnTo>
                    <a:pt x="187" y="56"/>
                  </a:lnTo>
                  <a:lnTo>
                    <a:pt x="184" y="54"/>
                  </a:lnTo>
                  <a:lnTo>
                    <a:pt x="181" y="53"/>
                  </a:lnTo>
                  <a:lnTo>
                    <a:pt x="177" y="51"/>
                  </a:lnTo>
                  <a:lnTo>
                    <a:pt x="174" y="50"/>
                  </a:lnTo>
                  <a:lnTo>
                    <a:pt x="170" y="48"/>
                  </a:lnTo>
                  <a:lnTo>
                    <a:pt x="166" y="47"/>
                  </a:lnTo>
                  <a:lnTo>
                    <a:pt x="164" y="46"/>
                  </a:lnTo>
                  <a:lnTo>
                    <a:pt x="160" y="44"/>
                  </a:lnTo>
                  <a:lnTo>
                    <a:pt x="157" y="43"/>
                  </a:lnTo>
                  <a:lnTo>
                    <a:pt x="153" y="42"/>
                  </a:lnTo>
                  <a:lnTo>
                    <a:pt x="151" y="41"/>
                  </a:lnTo>
                  <a:lnTo>
                    <a:pt x="146" y="40"/>
                  </a:lnTo>
                  <a:lnTo>
                    <a:pt x="144" y="38"/>
                  </a:lnTo>
                  <a:lnTo>
                    <a:pt x="140" y="37"/>
                  </a:lnTo>
                  <a:lnTo>
                    <a:pt x="137" y="36"/>
                  </a:lnTo>
                  <a:lnTo>
                    <a:pt x="133" y="35"/>
                  </a:lnTo>
                  <a:lnTo>
                    <a:pt x="130" y="34"/>
                  </a:lnTo>
                  <a:lnTo>
                    <a:pt x="126" y="34"/>
                  </a:lnTo>
                  <a:lnTo>
                    <a:pt x="124" y="32"/>
                  </a:lnTo>
                  <a:lnTo>
                    <a:pt x="120" y="31"/>
                  </a:lnTo>
                  <a:lnTo>
                    <a:pt x="117" y="30"/>
                  </a:lnTo>
                  <a:lnTo>
                    <a:pt x="112" y="29"/>
                  </a:lnTo>
                  <a:lnTo>
                    <a:pt x="110" y="28"/>
                  </a:lnTo>
                  <a:lnTo>
                    <a:pt x="106" y="28"/>
                  </a:lnTo>
                  <a:lnTo>
                    <a:pt x="102" y="27"/>
                  </a:lnTo>
                  <a:lnTo>
                    <a:pt x="99" y="25"/>
                  </a:lnTo>
                  <a:lnTo>
                    <a:pt x="95" y="25"/>
                  </a:lnTo>
                  <a:lnTo>
                    <a:pt x="92" y="24"/>
                  </a:lnTo>
                  <a:lnTo>
                    <a:pt x="88" y="24"/>
                  </a:lnTo>
                  <a:lnTo>
                    <a:pt x="85" y="23"/>
                  </a:lnTo>
                  <a:lnTo>
                    <a:pt x="81" y="23"/>
                  </a:lnTo>
                  <a:lnTo>
                    <a:pt x="77" y="23"/>
                  </a:lnTo>
                  <a:lnTo>
                    <a:pt x="74" y="22"/>
                  </a:lnTo>
                  <a:lnTo>
                    <a:pt x="70" y="22"/>
                  </a:lnTo>
                  <a:lnTo>
                    <a:pt x="68" y="22"/>
                  </a:lnTo>
                  <a:lnTo>
                    <a:pt x="63" y="21"/>
                  </a:lnTo>
                  <a:lnTo>
                    <a:pt x="60" y="21"/>
                  </a:lnTo>
                  <a:lnTo>
                    <a:pt x="56" y="19"/>
                  </a:lnTo>
                  <a:lnTo>
                    <a:pt x="54" y="19"/>
                  </a:lnTo>
                  <a:lnTo>
                    <a:pt x="49" y="19"/>
                  </a:lnTo>
                  <a:lnTo>
                    <a:pt x="45" y="19"/>
                  </a:lnTo>
                  <a:lnTo>
                    <a:pt x="42" y="19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8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18" y="21"/>
                  </a:lnTo>
                  <a:lnTo>
                    <a:pt x="15" y="22"/>
                  </a:lnTo>
                  <a:lnTo>
                    <a:pt x="11" y="23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8"/>
                  </a:lnTo>
                  <a:lnTo>
                    <a:pt x="5" y="5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1646" y="1649"/>
              <a:ext cx="77" cy="39"/>
            </a:xfrm>
            <a:custGeom>
              <a:avLst/>
              <a:gdLst>
                <a:gd name="T0" fmla="*/ 0 w 230"/>
                <a:gd name="T1" fmla="*/ 0 h 119"/>
                <a:gd name="T2" fmla="*/ 0 w 230"/>
                <a:gd name="T3" fmla="*/ 0 h 119"/>
                <a:gd name="T4" fmla="*/ 0 w 230"/>
                <a:gd name="T5" fmla="*/ 0 h 119"/>
                <a:gd name="T6" fmla="*/ 0 w 230"/>
                <a:gd name="T7" fmla="*/ 0 h 119"/>
                <a:gd name="T8" fmla="*/ 0 w 230"/>
                <a:gd name="T9" fmla="*/ 0 h 119"/>
                <a:gd name="T10" fmla="*/ 0 w 230"/>
                <a:gd name="T11" fmla="*/ 0 h 119"/>
                <a:gd name="T12" fmla="*/ 0 w 230"/>
                <a:gd name="T13" fmla="*/ 0 h 119"/>
                <a:gd name="T14" fmla="*/ 0 w 230"/>
                <a:gd name="T15" fmla="*/ 0 h 119"/>
                <a:gd name="T16" fmla="*/ 0 w 230"/>
                <a:gd name="T17" fmla="*/ 0 h 119"/>
                <a:gd name="T18" fmla="*/ 0 w 230"/>
                <a:gd name="T19" fmla="*/ 0 h 119"/>
                <a:gd name="T20" fmla="*/ 0 w 230"/>
                <a:gd name="T21" fmla="*/ 0 h 119"/>
                <a:gd name="T22" fmla="*/ 0 w 230"/>
                <a:gd name="T23" fmla="*/ 0 h 119"/>
                <a:gd name="T24" fmla="*/ 0 w 230"/>
                <a:gd name="T25" fmla="*/ 0 h 119"/>
                <a:gd name="T26" fmla="*/ 0 w 230"/>
                <a:gd name="T27" fmla="*/ 0 h 119"/>
                <a:gd name="T28" fmla="*/ 0 w 230"/>
                <a:gd name="T29" fmla="*/ 0 h 119"/>
                <a:gd name="T30" fmla="*/ 0 w 230"/>
                <a:gd name="T31" fmla="*/ 0 h 119"/>
                <a:gd name="T32" fmla="*/ 0 w 230"/>
                <a:gd name="T33" fmla="*/ 0 h 119"/>
                <a:gd name="T34" fmla="*/ 0 w 230"/>
                <a:gd name="T35" fmla="*/ 0 h 119"/>
                <a:gd name="T36" fmla="*/ 0 w 230"/>
                <a:gd name="T37" fmla="*/ 0 h 119"/>
                <a:gd name="T38" fmla="*/ 0 w 230"/>
                <a:gd name="T39" fmla="*/ 0 h 119"/>
                <a:gd name="T40" fmla="*/ 0 w 230"/>
                <a:gd name="T41" fmla="*/ 0 h 119"/>
                <a:gd name="T42" fmla="*/ 0 w 230"/>
                <a:gd name="T43" fmla="*/ 0 h 119"/>
                <a:gd name="T44" fmla="*/ 0 w 230"/>
                <a:gd name="T45" fmla="*/ 0 h 119"/>
                <a:gd name="T46" fmla="*/ 0 w 230"/>
                <a:gd name="T47" fmla="*/ 0 h 119"/>
                <a:gd name="T48" fmla="*/ 0 w 230"/>
                <a:gd name="T49" fmla="*/ 0 h 119"/>
                <a:gd name="T50" fmla="*/ 0 w 230"/>
                <a:gd name="T51" fmla="*/ 0 h 119"/>
                <a:gd name="T52" fmla="*/ 0 w 230"/>
                <a:gd name="T53" fmla="*/ 0 h 119"/>
                <a:gd name="T54" fmla="*/ 0 w 230"/>
                <a:gd name="T55" fmla="*/ 0 h 119"/>
                <a:gd name="T56" fmla="*/ 0 w 230"/>
                <a:gd name="T57" fmla="*/ 0 h 119"/>
                <a:gd name="T58" fmla="*/ 0 w 230"/>
                <a:gd name="T59" fmla="*/ 0 h 119"/>
                <a:gd name="T60" fmla="*/ 0 w 230"/>
                <a:gd name="T61" fmla="*/ 0 h 119"/>
                <a:gd name="T62" fmla="*/ 0 w 230"/>
                <a:gd name="T63" fmla="*/ 0 h 119"/>
                <a:gd name="T64" fmla="*/ 0 w 230"/>
                <a:gd name="T65" fmla="*/ 0 h 119"/>
                <a:gd name="T66" fmla="*/ 0 w 230"/>
                <a:gd name="T67" fmla="*/ 0 h 119"/>
                <a:gd name="T68" fmla="*/ 0 w 230"/>
                <a:gd name="T69" fmla="*/ 0 h 119"/>
                <a:gd name="T70" fmla="*/ 0 w 230"/>
                <a:gd name="T71" fmla="*/ 0 h 119"/>
                <a:gd name="T72" fmla="*/ 0 w 230"/>
                <a:gd name="T73" fmla="*/ 0 h 119"/>
                <a:gd name="T74" fmla="*/ 0 w 230"/>
                <a:gd name="T75" fmla="*/ 0 h 119"/>
                <a:gd name="T76" fmla="*/ 0 w 230"/>
                <a:gd name="T77" fmla="*/ 0 h 119"/>
                <a:gd name="T78" fmla="*/ 0 w 230"/>
                <a:gd name="T79" fmla="*/ 0 h 119"/>
                <a:gd name="T80" fmla="*/ 0 w 230"/>
                <a:gd name="T81" fmla="*/ 0 h 119"/>
                <a:gd name="T82" fmla="*/ 0 w 230"/>
                <a:gd name="T83" fmla="*/ 0 h 119"/>
                <a:gd name="T84" fmla="*/ 0 w 230"/>
                <a:gd name="T85" fmla="*/ 0 h 119"/>
                <a:gd name="T86" fmla="*/ 0 w 230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0"/>
                <a:gd name="T133" fmla="*/ 0 h 119"/>
                <a:gd name="T134" fmla="*/ 230 w 230"/>
                <a:gd name="T135" fmla="*/ 119 h 1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0" h="119">
                  <a:moveTo>
                    <a:pt x="6" y="99"/>
                  </a:moveTo>
                  <a:lnTo>
                    <a:pt x="8" y="95"/>
                  </a:lnTo>
                  <a:lnTo>
                    <a:pt x="12" y="94"/>
                  </a:lnTo>
                  <a:lnTo>
                    <a:pt x="14" y="90"/>
                  </a:lnTo>
                  <a:lnTo>
                    <a:pt x="18" y="89"/>
                  </a:lnTo>
                  <a:lnTo>
                    <a:pt x="20" y="86"/>
                  </a:lnTo>
                  <a:lnTo>
                    <a:pt x="24" y="84"/>
                  </a:lnTo>
                  <a:lnTo>
                    <a:pt x="26" y="82"/>
                  </a:lnTo>
                  <a:lnTo>
                    <a:pt x="30" y="80"/>
                  </a:lnTo>
                  <a:lnTo>
                    <a:pt x="34" y="75"/>
                  </a:lnTo>
                  <a:lnTo>
                    <a:pt x="40" y="71"/>
                  </a:lnTo>
                  <a:lnTo>
                    <a:pt x="43" y="70"/>
                  </a:lnTo>
                  <a:lnTo>
                    <a:pt x="46" y="69"/>
                  </a:lnTo>
                  <a:lnTo>
                    <a:pt x="49" y="67"/>
                  </a:lnTo>
                  <a:lnTo>
                    <a:pt x="52" y="65"/>
                  </a:lnTo>
                  <a:lnTo>
                    <a:pt x="57" y="62"/>
                  </a:lnTo>
                  <a:lnTo>
                    <a:pt x="63" y="58"/>
                  </a:lnTo>
                  <a:lnTo>
                    <a:pt x="66" y="57"/>
                  </a:lnTo>
                  <a:lnTo>
                    <a:pt x="70" y="55"/>
                  </a:lnTo>
                  <a:lnTo>
                    <a:pt x="72" y="54"/>
                  </a:lnTo>
                  <a:lnTo>
                    <a:pt x="76" y="52"/>
                  </a:lnTo>
                  <a:lnTo>
                    <a:pt x="79" y="51"/>
                  </a:lnTo>
                  <a:lnTo>
                    <a:pt x="82" y="50"/>
                  </a:lnTo>
                  <a:lnTo>
                    <a:pt x="85" y="48"/>
                  </a:lnTo>
                  <a:lnTo>
                    <a:pt x="90" y="46"/>
                  </a:lnTo>
                  <a:lnTo>
                    <a:pt x="92" y="45"/>
                  </a:lnTo>
                  <a:lnTo>
                    <a:pt x="97" y="44"/>
                  </a:lnTo>
                  <a:lnTo>
                    <a:pt x="101" y="42"/>
                  </a:lnTo>
                  <a:lnTo>
                    <a:pt x="105" y="41"/>
                  </a:lnTo>
                  <a:lnTo>
                    <a:pt x="110" y="38"/>
                  </a:lnTo>
                  <a:lnTo>
                    <a:pt x="116" y="35"/>
                  </a:lnTo>
                  <a:lnTo>
                    <a:pt x="120" y="32"/>
                  </a:lnTo>
                  <a:lnTo>
                    <a:pt x="124" y="30"/>
                  </a:lnTo>
                  <a:lnTo>
                    <a:pt x="129" y="26"/>
                  </a:lnTo>
                  <a:lnTo>
                    <a:pt x="134" y="25"/>
                  </a:lnTo>
                  <a:lnTo>
                    <a:pt x="136" y="24"/>
                  </a:lnTo>
                  <a:lnTo>
                    <a:pt x="139" y="23"/>
                  </a:lnTo>
                  <a:lnTo>
                    <a:pt x="142" y="22"/>
                  </a:lnTo>
                  <a:lnTo>
                    <a:pt x="146" y="22"/>
                  </a:lnTo>
                  <a:lnTo>
                    <a:pt x="150" y="20"/>
                  </a:lnTo>
                  <a:lnTo>
                    <a:pt x="154" y="19"/>
                  </a:lnTo>
                  <a:lnTo>
                    <a:pt x="159" y="17"/>
                  </a:lnTo>
                  <a:lnTo>
                    <a:pt x="162" y="16"/>
                  </a:lnTo>
                  <a:lnTo>
                    <a:pt x="167" y="14"/>
                  </a:lnTo>
                  <a:lnTo>
                    <a:pt x="171" y="13"/>
                  </a:lnTo>
                  <a:lnTo>
                    <a:pt x="174" y="12"/>
                  </a:lnTo>
                  <a:lnTo>
                    <a:pt x="178" y="11"/>
                  </a:lnTo>
                  <a:lnTo>
                    <a:pt x="181" y="10"/>
                  </a:lnTo>
                  <a:lnTo>
                    <a:pt x="185" y="9"/>
                  </a:lnTo>
                  <a:lnTo>
                    <a:pt x="188" y="7"/>
                  </a:lnTo>
                  <a:lnTo>
                    <a:pt x="192" y="6"/>
                  </a:lnTo>
                  <a:lnTo>
                    <a:pt x="196" y="5"/>
                  </a:lnTo>
                  <a:lnTo>
                    <a:pt x="200" y="3"/>
                  </a:lnTo>
                  <a:lnTo>
                    <a:pt x="205" y="1"/>
                  </a:lnTo>
                  <a:lnTo>
                    <a:pt x="210" y="1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3" y="3"/>
                  </a:lnTo>
                  <a:lnTo>
                    <a:pt x="225" y="4"/>
                  </a:lnTo>
                  <a:lnTo>
                    <a:pt x="228" y="6"/>
                  </a:lnTo>
                  <a:lnTo>
                    <a:pt x="229" y="10"/>
                  </a:lnTo>
                  <a:lnTo>
                    <a:pt x="230" y="13"/>
                  </a:lnTo>
                  <a:lnTo>
                    <a:pt x="230" y="16"/>
                  </a:lnTo>
                  <a:lnTo>
                    <a:pt x="230" y="19"/>
                  </a:lnTo>
                  <a:lnTo>
                    <a:pt x="230" y="23"/>
                  </a:lnTo>
                  <a:lnTo>
                    <a:pt x="229" y="26"/>
                  </a:lnTo>
                  <a:lnTo>
                    <a:pt x="226" y="29"/>
                  </a:lnTo>
                  <a:lnTo>
                    <a:pt x="225" y="31"/>
                  </a:lnTo>
                  <a:lnTo>
                    <a:pt x="222" y="32"/>
                  </a:lnTo>
                  <a:lnTo>
                    <a:pt x="218" y="35"/>
                  </a:lnTo>
                  <a:lnTo>
                    <a:pt x="213" y="36"/>
                  </a:lnTo>
                  <a:lnTo>
                    <a:pt x="209" y="36"/>
                  </a:lnTo>
                  <a:lnTo>
                    <a:pt x="205" y="37"/>
                  </a:lnTo>
                  <a:lnTo>
                    <a:pt x="201" y="38"/>
                  </a:lnTo>
                  <a:lnTo>
                    <a:pt x="197" y="39"/>
                  </a:lnTo>
                  <a:lnTo>
                    <a:pt x="193" y="39"/>
                  </a:lnTo>
                  <a:lnTo>
                    <a:pt x="188" y="41"/>
                  </a:lnTo>
                  <a:lnTo>
                    <a:pt x="186" y="41"/>
                  </a:lnTo>
                  <a:lnTo>
                    <a:pt x="181" y="41"/>
                  </a:lnTo>
                  <a:lnTo>
                    <a:pt x="178" y="42"/>
                  </a:lnTo>
                  <a:lnTo>
                    <a:pt x="173" y="43"/>
                  </a:lnTo>
                  <a:lnTo>
                    <a:pt x="169" y="44"/>
                  </a:lnTo>
                  <a:lnTo>
                    <a:pt x="166" y="44"/>
                  </a:lnTo>
                  <a:lnTo>
                    <a:pt x="161" y="45"/>
                  </a:lnTo>
                  <a:lnTo>
                    <a:pt x="158" y="46"/>
                  </a:lnTo>
                  <a:lnTo>
                    <a:pt x="153" y="48"/>
                  </a:lnTo>
                  <a:lnTo>
                    <a:pt x="149" y="49"/>
                  </a:lnTo>
                  <a:lnTo>
                    <a:pt x="147" y="50"/>
                  </a:lnTo>
                  <a:lnTo>
                    <a:pt x="145" y="50"/>
                  </a:lnTo>
                  <a:lnTo>
                    <a:pt x="142" y="51"/>
                  </a:lnTo>
                  <a:lnTo>
                    <a:pt x="137" y="52"/>
                  </a:lnTo>
                  <a:lnTo>
                    <a:pt x="133" y="55"/>
                  </a:lnTo>
                  <a:lnTo>
                    <a:pt x="129" y="57"/>
                  </a:lnTo>
                  <a:lnTo>
                    <a:pt x="124" y="60"/>
                  </a:lnTo>
                  <a:lnTo>
                    <a:pt x="120" y="62"/>
                  </a:lnTo>
                  <a:lnTo>
                    <a:pt x="115" y="65"/>
                  </a:lnTo>
                  <a:lnTo>
                    <a:pt x="111" y="67"/>
                  </a:lnTo>
                  <a:lnTo>
                    <a:pt x="108" y="68"/>
                  </a:lnTo>
                  <a:lnTo>
                    <a:pt x="104" y="69"/>
                  </a:lnTo>
                  <a:lnTo>
                    <a:pt x="101" y="70"/>
                  </a:lnTo>
                  <a:lnTo>
                    <a:pt x="97" y="71"/>
                  </a:lnTo>
                  <a:lnTo>
                    <a:pt x="95" y="73"/>
                  </a:lnTo>
                  <a:lnTo>
                    <a:pt x="91" y="75"/>
                  </a:lnTo>
                  <a:lnTo>
                    <a:pt x="88" y="76"/>
                  </a:lnTo>
                  <a:lnTo>
                    <a:pt x="85" y="77"/>
                  </a:lnTo>
                  <a:lnTo>
                    <a:pt x="82" y="78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0" y="83"/>
                  </a:lnTo>
                  <a:lnTo>
                    <a:pt x="65" y="87"/>
                  </a:lnTo>
                  <a:lnTo>
                    <a:pt x="62" y="88"/>
                  </a:lnTo>
                  <a:lnTo>
                    <a:pt x="58" y="89"/>
                  </a:lnTo>
                  <a:lnTo>
                    <a:pt x="56" y="90"/>
                  </a:lnTo>
                  <a:lnTo>
                    <a:pt x="53" y="93"/>
                  </a:lnTo>
                  <a:lnTo>
                    <a:pt x="47" y="95"/>
                  </a:lnTo>
                  <a:lnTo>
                    <a:pt x="41" y="99"/>
                  </a:lnTo>
                  <a:lnTo>
                    <a:pt x="39" y="101"/>
                  </a:lnTo>
                  <a:lnTo>
                    <a:pt x="37" y="102"/>
                  </a:lnTo>
                  <a:lnTo>
                    <a:pt x="33" y="105"/>
                  </a:lnTo>
                  <a:lnTo>
                    <a:pt x="31" y="107"/>
                  </a:lnTo>
                  <a:lnTo>
                    <a:pt x="27" y="109"/>
                  </a:lnTo>
                  <a:lnTo>
                    <a:pt x="25" y="112"/>
                  </a:lnTo>
                  <a:lnTo>
                    <a:pt x="21" y="114"/>
                  </a:lnTo>
                  <a:lnTo>
                    <a:pt x="19" y="116"/>
                  </a:lnTo>
                  <a:lnTo>
                    <a:pt x="14" y="118"/>
                  </a:lnTo>
                  <a:lnTo>
                    <a:pt x="9" y="119"/>
                  </a:lnTo>
                  <a:lnTo>
                    <a:pt x="5" y="118"/>
                  </a:lnTo>
                  <a:lnTo>
                    <a:pt x="2" y="114"/>
                  </a:lnTo>
                  <a:lnTo>
                    <a:pt x="0" y="111"/>
                  </a:lnTo>
                  <a:lnTo>
                    <a:pt x="0" y="107"/>
                  </a:lnTo>
                  <a:lnTo>
                    <a:pt x="2" y="102"/>
                  </a:lnTo>
                  <a:lnTo>
                    <a:pt x="6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1636" y="1451"/>
              <a:ext cx="27" cy="23"/>
            </a:xfrm>
            <a:custGeom>
              <a:avLst/>
              <a:gdLst>
                <a:gd name="T0" fmla="*/ 0 w 82"/>
                <a:gd name="T1" fmla="*/ 0 h 69"/>
                <a:gd name="T2" fmla="*/ 0 w 82"/>
                <a:gd name="T3" fmla="*/ 0 h 69"/>
                <a:gd name="T4" fmla="*/ 0 w 82"/>
                <a:gd name="T5" fmla="*/ 0 h 69"/>
                <a:gd name="T6" fmla="*/ 0 w 82"/>
                <a:gd name="T7" fmla="*/ 0 h 69"/>
                <a:gd name="T8" fmla="*/ 0 w 82"/>
                <a:gd name="T9" fmla="*/ 0 h 69"/>
                <a:gd name="T10" fmla="*/ 0 w 82"/>
                <a:gd name="T11" fmla="*/ 0 h 69"/>
                <a:gd name="T12" fmla="*/ 0 w 82"/>
                <a:gd name="T13" fmla="*/ 0 h 69"/>
                <a:gd name="T14" fmla="*/ 0 w 82"/>
                <a:gd name="T15" fmla="*/ 0 h 69"/>
                <a:gd name="T16" fmla="*/ 0 w 82"/>
                <a:gd name="T17" fmla="*/ 0 h 69"/>
                <a:gd name="T18" fmla="*/ 0 w 82"/>
                <a:gd name="T19" fmla="*/ 0 h 69"/>
                <a:gd name="T20" fmla="*/ 0 w 82"/>
                <a:gd name="T21" fmla="*/ 0 h 69"/>
                <a:gd name="T22" fmla="*/ 0 w 82"/>
                <a:gd name="T23" fmla="*/ 0 h 69"/>
                <a:gd name="T24" fmla="*/ 0 w 82"/>
                <a:gd name="T25" fmla="*/ 0 h 69"/>
                <a:gd name="T26" fmla="*/ 0 w 82"/>
                <a:gd name="T27" fmla="*/ 0 h 69"/>
                <a:gd name="T28" fmla="*/ 0 w 82"/>
                <a:gd name="T29" fmla="*/ 0 h 69"/>
                <a:gd name="T30" fmla="*/ 0 w 82"/>
                <a:gd name="T31" fmla="*/ 0 h 69"/>
                <a:gd name="T32" fmla="*/ 0 w 82"/>
                <a:gd name="T33" fmla="*/ 0 h 69"/>
                <a:gd name="T34" fmla="*/ 0 w 82"/>
                <a:gd name="T35" fmla="*/ 0 h 69"/>
                <a:gd name="T36" fmla="*/ 0 w 82"/>
                <a:gd name="T37" fmla="*/ 0 h 69"/>
                <a:gd name="T38" fmla="*/ 0 w 82"/>
                <a:gd name="T39" fmla="*/ 0 h 69"/>
                <a:gd name="T40" fmla="*/ 0 w 82"/>
                <a:gd name="T41" fmla="*/ 0 h 69"/>
                <a:gd name="T42" fmla="*/ 0 w 82"/>
                <a:gd name="T43" fmla="*/ 0 h 69"/>
                <a:gd name="T44" fmla="*/ 0 w 82"/>
                <a:gd name="T45" fmla="*/ 0 h 69"/>
                <a:gd name="T46" fmla="*/ 0 w 82"/>
                <a:gd name="T47" fmla="*/ 0 h 69"/>
                <a:gd name="T48" fmla="*/ 0 w 82"/>
                <a:gd name="T49" fmla="*/ 0 h 69"/>
                <a:gd name="T50" fmla="*/ 0 w 82"/>
                <a:gd name="T51" fmla="*/ 0 h 69"/>
                <a:gd name="T52" fmla="*/ 0 w 82"/>
                <a:gd name="T53" fmla="*/ 0 h 69"/>
                <a:gd name="T54" fmla="*/ 0 w 82"/>
                <a:gd name="T55" fmla="*/ 0 h 69"/>
                <a:gd name="T56" fmla="*/ 0 w 82"/>
                <a:gd name="T57" fmla="*/ 0 h 69"/>
                <a:gd name="T58" fmla="*/ 0 w 82"/>
                <a:gd name="T59" fmla="*/ 0 h 69"/>
                <a:gd name="T60" fmla="*/ 0 w 82"/>
                <a:gd name="T61" fmla="*/ 0 h 69"/>
                <a:gd name="T62" fmla="*/ 0 w 82"/>
                <a:gd name="T63" fmla="*/ 0 h 69"/>
                <a:gd name="T64" fmla="*/ 0 w 82"/>
                <a:gd name="T65" fmla="*/ 0 h 69"/>
                <a:gd name="T66" fmla="*/ 0 w 82"/>
                <a:gd name="T67" fmla="*/ 0 h 69"/>
                <a:gd name="T68" fmla="*/ 0 w 82"/>
                <a:gd name="T69" fmla="*/ 0 h 69"/>
                <a:gd name="T70" fmla="*/ 0 w 82"/>
                <a:gd name="T71" fmla="*/ 0 h 69"/>
                <a:gd name="T72" fmla="*/ 0 w 82"/>
                <a:gd name="T73" fmla="*/ 0 h 69"/>
                <a:gd name="T74" fmla="*/ 0 w 82"/>
                <a:gd name="T75" fmla="*/ 0 h 69"/>
                <a:gd name="T76" fmla="*/ 0 w 82"/>
                <a:gd name="T77" fmla="*/ 0 h 69"/>
                <a:gd name="T78" fmla="*/ 0 w 82"/>
                <a:gd name="T79" fmla="*/ 0 h 69"/>
                <a:gd name="T80" fmla="*/ 0 w 82"/>
                <a:gd name="T81" fmla="*/ 0 h 69"/>
                <a:gd name="T82" fmla="*/ 0 w 82"/>
                <a:gd name="T83" fmla="*/ 0 h 69"/>
                <a:gd name="T84" fmla="*/ 0 w 82"/>
                <a:gd name="T85" fmla="*/ 0 h 69"/>
                <a:gd name="T86" fmla="*/ 0 w 82"/>
                <a:gd name="T87" fmla="*/ 0 h 69"/>
                <a:gd name="T88" fmla="*/ 0 w 82"/>
                <a:gd name="T89" fmla="*/ 0 h 69"/>
                <a:gd name="T90" fmla="*/ 0 w 82"/>
                <a:gd name="T91" fmla="*/ 0 h 69"/>
                <a:gd name="T92" fmla="*/ 0 w 82"/>
                <a:gd name="T93" fmla="*/ 0 h 69"/>
                <a:gd name="T94" fmla="*/ 0 w 82"/>
                <a:gd name="T95" fmla="*/ 0 h 69"/>
                <a:gd name="T96" fmla="*/ 0 w 82"/>
                <a:gd name="T97" fmla="*/ 0 h 69"/>
                <a:gd name="T98" fmla="*/ 0 w 82"/>
                <a:gd name="T99" fmla="*/ 0 h 69"/>
                <a:gd name="T100" fmla="*/ 0 w 82"/>
                <a:gd name="T101" fmla="*/ 0 h 69"/>
                <a:gd name="T102" fmla="*/ 0 w 82"/>
                <a:gd name="T103" fmla="*/ 0 h 69"/>
                <a:gd name="T104" fmla="*/ 0 w 82"/>
                <a:gd name="T105" fmla="*/ 0 h 69"/>
                <a:gd name="T106" fmla="*/ 0 w 82"/>
                <a:gd name="T107" fmla="*/ 0 h 69"/>
                <a:gd name="T108" fmla="*/ 0 w 82"/>
                <a:gd name="T109" fmla="*/ 0 h 69"/>
                <a:gd name="T110" fmla="*/ 0 w 82"/>
                <a:gd name="T111" fmla="*/ 0 h 69"/>
                <a:gd name="T112" fmla="*/ 0 w 82"/>
                <a:gd name="T113" fmla="*/ 0 h 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2"/>
                <a:gd name="T172" fmla="*/ 0 h 69"/>
                <a:gd name="T173" fmla="*/ 82 w 82"/>
                <a:gd name="T174" fmla="*/ 69 h 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2" h="69">
                  <a:moveTo>
                    <a:pt x="21" y="9"/>
                  </a:moveTo>
                  <a:lnTo>
                    <a:pt x="21" y="7"/>
                  </a:lnTo>
                  <a:lnTo>
                    <a:pt x="22" y="7"/>
                  </a:lnTo>
                  <a:lnTo>
                    <a:pt x="25" y="6"/>
                  </a:lnTo>
                  <a:lnTo>
                    <a:pt x="28" y="5"/>
                  </a:lnTo>
                  <a:lnTo>
                    <a:pt x="31" y="4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4" y="1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4" y="1"/>
                  </a:lnTo>
                  <a:lnTo>
                    <a:pt x="69" y="3"/>
                  </a:lnTo>
                  <a:lnTo>
                    <a:pt x="72" y="6"/>
                  </a:lnTo>
                  <a:lnTo>
                    <a:pt x="76" y="9"/>
                  </a:lnTo>
                  <a:lnTo>
                    <a:pt x="79" y="15"/>
                  </a:lnTo>
                  <a:lnTo>
                    <a:pt x="81" y="19"/>
                  </a:lnTo>
                  <a:lnTo>
                    <a:pt x="82" y="25"/>
                  </a:lnTo>
                  <a:lnTo>
                    <a:pt x="81" y="30"/>
                  </a:lnTo>
                  <a:lnTo>
                    <a:pt x="79" y="36"/>
                  </a:lnTo>
                  <a:lnTo>
                    <a:pt x="77" y="41"/>
                  </a:lnTo>
                  <a:lnTo>
                    <a:pt x="75" y="45"/>
                  </a:lnTo>
                  <a:lnTo>
                    <a:pt x="71" y="50"/>
                  </a:lnTo>
                  <a:lnTo>
                    <a:pt x="66" y="56"/>
                  </a:lnTo>
                  <a:lnTo>
                    <a:pt x="60" y="60"/>
                  </a:lnTo>
                  <a:lnTo>
                    <a:pt x="56" y="63"/>
                  </a:lnTo>
                  <a:lnTo>
                    <a:pt x="52" y="64"/>
                  </a:lnTo>
                  <a:lnTo>
                    <a:pt x="48" y="66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7" y="69"/>
                  </a:lnTo>
                  <a:lnTo>
                    <a:pt x="34" y="69"/>
                  </a:lnTo>
                  <a:lnTo>
                    <a:pt x="31" y="69"/>
                  </a:lnTo>
                  <a:lnTo>
                    <a:pt x="27" y="68"/>
                  </a:lnTo>
                  <a:lnTo>
                    <a:pt x="25" y="68"/>
                  </a:lnTo>
                  <a:lnTo>
                    <a:pt x="21" y="67"/>
                  </a:lnTo>
                  <a:lnTo>
                    <a:pt x="18" y="67"/>
                  </a:lnTo>
                  <a:lnTo>
                    <a:pt x="15" y="64"/>
                  </a:lnTo>
                  <a:lnTo>
                    <a:pt x="12" y="63"/>
                  </a:lnTo>
                  <a:lnTo>
                    <a:pt x="9" y="61"/>
                  </a:lnTo>
                  <a:lnTo>
                    <a:pt x="7" y="60"/>
                  </a:lnTo>
                  <a:lnTo>
                    <a:pt x="3" y="56"/>
                  </a:lnTo>
                  <a:lnTo>
                    <a:pt x="2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5"/>
                  </a:lnTo>
                  <a:lnTo>
                    <a:pt x="2" y="31"/>
                  </a:lnTo>
                  <a:lnTo>
                    <a:pt x="3" y="28"/>
                  </a:lnTo>
                  <a:lnTo>
                    <a:pt x="6" y="26"/>
                  </a:lnTo>
                  <a:lnTo>
                    <a:pt x="8" y="23"/>
                  </a:lnTo>
                  <a:lnTo>
                    <a:pt x="9" y="22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FA5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1632" y="1447"/>
              <a:ext cx="49" cy="45"/>
            </a:xfrm>
            <a:custGeom>
              <a:avLst/>
              <a:gdLst>
                <a:gd name="T0" fmla="*/ 0 w 147"/>
                <a:gd name="T1" fmla="*/ 0 h 136"/>
                <a:gd name="T2" fmla="*/ 0 w 147"/>
                <a:gd name="T3" fmla="*/ 0 h 136"/>
                <a:gd name="T4" fmla="*/ 0 w 147"/>
                <a:gd name="T5" fmla="*/ 0 h 136"/>
                <a:gd name="T6" fmla="*/ 0 w 147"/>
                <a:gd name="T7" fmla="*/ 0 h 136"/>
                <a:gd name="T8" fmla="*/ 0 w 147"/>
                <a:gd name="T9" fmla="*/ 0 h 136"/>
                <a:gd name="T10" fmla="*/ 0 w 147"/>
                <a:gd name="T11" fmla="*/ 0 h 136"/>
                <a:gd name="T12" fmla="*/ 0 w 147"/>
                <a:gd name="T13" fmla="*/ 0 h 136"/>
                <a:gd name="T14" fmla="*/ 0 w 147"/>
                <a:gd name="T15" fmla="*/ 0 h 136"/>
                <a:gd name="T16" fmla="*/ 0 w 147"/>
                <a:gd name="T17" fmla="*/ 0 h 136"/>
                <a:gd name="T18" fmla="*/ 0 w 147"/>
                <a:gd name="T19" fmla="*/ 0 h 136"/>
                <a:gd name="T20" fmla="*/ 0 w 147"/>
                <a:gd name="T21" fmla="*/ 0 h 136"/>
                <a:gd name="T22" fmla="*/ 0 w 147"/>
                <a:gd name="T23" fmla="*/ 0 h 136"/>
                <a:gd name="T24" fmla="*/ 0 w 147"/>
                <a:gd name="T25" fmla="*/ 0 h 136"/>
                <a:gd name="T26" fmla="*/ 0 w 147"/>
                <a:gd name="T27" fmla="*/ 0 h 136"/>
                <a:gd name="T28" fmla="*/ 0 w 147"/>
                <a:gd name="T29" fmla="*/ 0 h 136"/>
                <a:gd name="T30" fmla="*/ 0 w 147"/>
                <a:gd name="T31" fmla="*/ 0 h 136"/>
                <a:gd name="T32" fmla="*/ 0 w 147"/>
                <a:gd name="T33" fmla="*/ 0 h 136"/>
                <a:gd name="T34" fmla="*/ 0 w 147"/>
                <a:gd name="T35" fmla="*/ 0 h 136"/>
                <a:gd name="T36" fmla="*/ 0 w 147"/>
                <a:gd name="T37" fmla="*/ 0 h 136"/>
                <a:gd name="T38" fmla="*/ 0 w 147"/>
                <a:gd name="T39" fmla="*/ 0 h 136"/>
                <a:gd name="T40" fmla="*/ 0 w 147"/>
                <a:gd name="T41" fmla="*/ 0 h 136"/>
                <a:gd name="T42" fmla="*/ 0 w 147"/>
                <a:gd name="T43" fmla="*/ 0 h 136"/>
                <a:gd name="T44" fmla="*/ 0 w 147"/>
                <a:gd name="T45" fmla="*/ 0 h 136"/>
                <a:gd name="T46" fmla="*/ 0 w 147"/>
                <a:gd name="T47" fmla="*/ 0 h 136"/>
                <a:gd name="T48" fmla="*/ 0 w 147"/>
                <a:gd name="T49" fmla="*/ 0 h 136"/>
                <a:gd name="T50" fmla="*/ 0 w 147"/>
                <a:gd name="T51" fmla="*/ 0 h 136"/>
                <a:gd name="T52" fmla="*/ 0 w 147"/>
                <a:gd name="T53" fmla="*/ 0 h 136"/>
                <a:gd name="T54" fmla="*/ 0 w 147"/>
                <a:gd name="T55" fmla="*/ 0 h 136"/>
                <a:gd name="T56" fmla="*/ 0 w 147"/>
                <a:gd name="T57" fmla="*/ 0 h 136"/>
                <a:gd name="T58" fmla="*/ 0 w 147"/>
                <a:gd name="T59" fmla="*/ 0 h 136"/>
                <a:gd name="T60" fmla="*/ 0 w 147"/>
                <a:gd name="T61" fmla="*/ 0 h 136"/>
                <a:gd name="T62" fmla="*/ 0 w 147"/>
                <a:gd name="T63" fmla="*/ 0 h 136"/>
                <a:gd name="T64" fmla="*/ 0 w 147"/>
                <a:gd name="T65" fmla="*/ 0 h 136"/>
                <a:gd name="T66" fmla="*/ 0 w 147"/>
                <a:gd name="T67" fmla="*/ 0 h 136"/>
                <a:gd name="T68" fmla="*/ 0 w 147"/>
                <a:gd name="T69" fmla="*/ 0 h 136"/>
                <a:gd name="T70" fmla="*/ 0 w 147"/>
                <a:gd name="T71" fmla="*/ 0 h 136"/>
                <a:gd name="T72" fmla="*/ 0 w 147"/>
                <a:gd name="T73" fmla="*/ 0 h 136"/>
                <a:gd name="T74" fmla="*/ 0 w 147"/>
                <a:gd name="T75" fmla="*/ 0 h 136"/>
                <a:gd name="T76" fmla="*/ 0 w 147"/>
                <a:gd name="T77" fmla="*/ 0 h 136"/>
                <a:gd name="T78" fmla="*/ 0 w 147"/>
                <a:gd name="T79" fmla="*/ 0 h 136"/>
                <a:gd name="T80" fmla="*/ 0 w 147"/>
                <a:gd name="T81" fmla="*/ 0 h 136"/>
                <a:gd name="T82" fmla="*/ 0 w 147"/>
                <a:gd name="T83" fmla="*/ 0 h 136"/>
                <a:gd name="T84" fmla="*/ 0 w 147"/>
                <a:gd name="T85" fmla="*/ 0 h 1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7"/>
                <a:gd name="T130" fmla="*/ 0 h 136"/>
                <a:gd name="T131" fmla="*/ 147 w 147"/>
                <a:gd name="T132" fmla="*/ 136 h 1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7" h="136">
                  <a:moveTo>
                    <a:pt x="54" y="18"/>
                  </a:moveTo>
                  <a:lnTo>
                    <a:pt x="51" y="20"/>
                  </a:lnTo>
                  <a:lnTo>
                    <a:pt x="49" y="23"/>
                  </a:lnTo>
                  <a:lnTo>
                    <a:pt x="45" y="25"/>
                  </a:lnTo>
                  <a:lnTo>
                    <a:pt x="44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8" y="38"/>
                  </a:lnTo>
                  <a:lnTo>
                    <a:pt x="37" y="42"/>
                  </a:lnTo>
                  <a:lnTo>
                    <a:pt x="36" y="44"/>
                  </a:lnTo>
                  <a:lnTo>
                    <a:pt x="35" y="47"/>
                  </a:lnTo>
                  <a:lnTo>
                    <a:pt x="35" y="51"/>
                  </a:lnTo>
                  <a:lnTo>
                    <a:pt x="35" y="55"/>
                  </a:lnTo>
                  <a:lnTo>
                    <a:pt x="35" y="58"/>
                  </a:lnTo>
                  <a:lnTo>
                    <a:pt x="37" y="63"/>
                  </a:lnTo>
                  <a:lnTo>
                    <a:pt x="38" y="66"/>
                  </a:lnTo>
                  <a:lnTo>
                    <a:pt x="40" y="71"/>
                  </a:lnTo>
                  <a:lnTo>
                    <a:pt x="43" y="76"/>
                  </a:lnTo>
                  <a:lnTo>
                    <a:pt x="47" y="80"/>
                  </a:lnTo>
                  <a:lnTo>
                    <a:pt x="50" y="83"/>
                  </a:lnTo>
                  <a:lnTo>
                    <a:pt x="56" y="84"/>
                  </a:lnTo>
                  <a:lnTo>
                    <a:pt x="58" y="85"/>
                  </a:lnTo>
                  <a:lnTo>
                    <a:pt x="61" y="85"/>
                  </a:lnTo>
                  <a:lnTo>
                    <a:pt x="64" y="85"/>
                  </a:lnTo>
                  <a:lnTo>
                    <a:pt x="68" y="87"/>
                  </a:lnTo>
                  <a:lnTo>
                    <a:pt x="70" y="85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80" y="85"/>
                  </a:lnTo>
                  <a:lnTo>
                    <a:pt x="82" y="84"/>
                  </a:lnTo>
                  <a:lnTo>
                    <a:pt x="85" y="83"/>
                  </a:lnTo>
                  <a:lnTo>
                    <a:pt x="88" y="81"/>
                  </a:lnTo>
                  <a:lnTo>
                    <a:pt x="91" y="80"/>
                  </a:lnTo>
                  <a:lnTo>
                    <a:pt x="92" y="76"/>
                  </a:lnTo>
                  <a:lnTo>
                    <a:pt x="93" y="75"/>
                  </a:lnTo>
                  <a:lnTo>
                    <a:pt x="94" y="71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8" y="61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4" y="52"/>
                  </a:lnTo>
                  <a:lnTo>
                    <a:pt x="107" y="50"/>
                  </a:lnTo>
                  <a:lnTo>
                    <a:pt x="112" y="47"/>
                  </a:lnTo>
                  <a:lnTo>
                    <a:pt x="117" y="46"/>
                  </a:lnTo>
                  <a:lnTo>
                    <a:pt x="121" y="45"/>
                  </a:lnTo>
                  <a:lnTo>
                    <a:pt x="126" y="46"/>
                  </a:lnTo>
                  <a:lnTo>
                    <a:pt x="131" y="47"/>
                  </a:lnTo>
                  <a:lnTo>
                    <a:pt x="134" y="50"/>
                  </a:lnTo>
                  <a:lnTo>
                    <a:pt x="138" y="52"/>
                  </a:lnTo>
                  <a:lnTo>
                    <a:pt x="141" y="56"/>
                  </a:lnTo>
                  <a:lnTo>
                    <a:pt x="145" y="61"/>
                  </a:lnTo>
                  <a:lnTo>
                    <a:pt x="146" y="65"/>
                  </a:lnTo>
                  <a:lnTo>
                    <a:pt x="146" y="68"/>
                  </a:lnTo>
                  <a:lnTo>
                    <a:pt x="147" y="71"/>
                  </a:lnTo>
                  <a:lnTo>
                    <a:pt x="147" y="75"/>
                  </a:lnTo>
                  <a:lnTo>
                    <a:pt x="147" y="77"/>
                  </a:lnTo>
                  <a:lnTo>
                    <a:pt x="146" y="83"/>
                  </a:lnTo>
                  <a:lnTo>
                    <a:pt x="144" y="89"/>
                  </a:lnTo>
                  <a:lnTo>
                    <a:pt x="141" y="94"/>
                  </a:lnTo>
                  <a:lnTo>
                    <a:pt x="139" y="99"/>
                  </a:lnTo>
                  <a:lnTo>
                    <a:pt x="137" y="103"/>
                  </a:lnTo>
                  <a:lnTo>
                    <a:pt x="133" y="108"/>
                  </a:lnTo>
                  <a:lnTo>
                    <a:pt x="131" y="112"/>
                  </a:lnTo>
                  <a:lnTo>
                    <a:pt x="127" y="116"/>
                  </a:lnTo>
                  <a:lnTo>
                    <a:pt x="123" y="119"/>
                  </a:lnTo>
                  <a:lnTo>
                    <a:pt x="119" y="122"/>
                  </a:lnTo>
                  <a:lnTo>
                    <a:pt x="114" y="125"/>
                  </a:lnTo>
                  <a:lnTo>
                    <a:pt x="109" y="128"/>
                  </a:lnTo>
                  <a:lnTo>
                    <a:pt x="105" y="131"/>
                  </a:lnTo>
                  <a:lnTo>
                    <a:pt x="100" y="133"/>
                  </a:lnTo>
                  <a:lnTo>
                    <a:pt x="94" y="134"/>
                  </a:lnTo>
                  <a:lnTo>
                    <a:pt x="89" y="135"/>
                  </a:lnTo>
                  <a:lnTo>
                    <a:pt x="86" y="135"/>
                  </a:lnTo>
                  <a:lnTo>
                    <a:pt x="82" y="136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73" y="136"/>
                  </a:lnTo>
                  <a:lnTo>
                    <a:pt x="69" y="136"/>
                  </a:lnTo>
                  <a:lnTo>
                    <a:pt x="66" y="136"/>
                  </a:lnTo>
                  <a:lnTo>
                    <a:pt x="63" y="136"/>
                  </a:lnTo>
                  <a:lnTo>
                    <a:pt x="60" y="135"/>
                  </a:lnTo>
                  <a:lnTo>
                    <a:pt x="56" y="134"/>
                  </a:lnTo>
                  <a:lnTo>
                    <a:pt x="54" y="133"/>
                  </a:lnTo>
                  <a:lnTo>
                    <a:pt x="50" y="133"/>
                  </a:lnTo>
                  <a:lnTo>
                    <a:pt x="44" y="131"/>
                  </a:lnTo>
                  <a:lnTo>
                    <a:pt x="40" y="128"/>
                  </a:lnTo>
                  <a:lnTo>
                    <a:pt x="34" y="125"/>
                  </a:lnTo>
                  <a:lnTo>
                    <a:pt x="29" y="122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08"/>
                  </a:lnTo>
                  <a:lnTo>
                    <a:pt x="12" y="103"/>
                  </a:lnTo>
                  <a:lnTo>
                    <a:pt x="9" y="99"/>
                  </a:lnTo>
                  <a:lnTo>
                    <a:pt x="6" y="93"/>
                  </a:lnTo>
                  <a:lnTo>
                    <a:pt x="5" y="89"/>
                  </a:lnTo>
                  <a:lnTo>
                    <a:pt x="3" y="85"/>
                  </a:lnTo>
                  <a:lnTo>
                    <a:pt x="2" y="83"/>
                  </a:lnTo>
                  <a:lnTo>
                    <a:pt x="2" y="80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2" y="24"/>
                  </a:lnTo>
                  <a:lnTo>
                    <a:pt x="17" y="19"/>
                  </a:lnTo>
                  <a:lnTo>
                    <a:pt x="21" y="14"/>
                  </a:lnTo>
                  <a:lnTo>
                    <a:pt x="25" y="11"/>
                  </a:lnTo>
                  <a:lnTo>
                    <a:pt x="30" y="6"/>
                  </a:lnTo>
                  <a:lnTo>
                    <a:pt x="35" y="4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4" y="2"/>
                  </a:lnTo>
                  <a:lnTo>
                    <a:pt x="56" y="6"/>
                  </a:lnTo>
                  <a:lnTo>
                    <a:pt x="57" y="10"/>
                  </a:lnTo>
                  <a:lnTo>
                    <a:pt x="56" y="13"/>
                  </a:lnTo>
                  <a:lnTo>
                    <a:pt x="5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1798" y="1572"/>
              <a:ext cx="70" cy="109"/>
            </a:xfrm>
            <a:custGeom>
              <a:avLst/>
              <a:gdLst>
                <a:gd name="T0" fmla="*/ 0 w 212"/>
                <a:gd name="T1" fmla="*/ 0 h 326"/>
                <a:gd name="T2" fmla="*/ 0 w 212"/>
                <a:gd name="T3" fmla="*/ 0 h 326"/>
                <a:gd name="T4" fmla="*/ 0 w 212"/>
                <a:gd name="T5" fmla="*/ 0 h 326"/>
                <a:gd name="T6" fmla="*/ 0 w 212"/>
                <a:gd name="T7" fmla="*/ 0 h 326"/>
                <a:gd name="T8" fmla="*/ 0 w 212"/>
                <a:gd name="T9" fmla="*/ 0 h 326"/>
                <a:gd name="T10" fmla="*/ 0 w 212"/>
                <a:gd name="T11" fmla="*/ 0 h 326"/>
                <a:gd name="T12" fmla="*/ 0 w 212"/>
                <a:gd name="T13" fmla="*/ 0 h 326"/>
                <a:gd name="T14" fmla="*/ 0 w 212"/>
                <a:gd name="T15" fmla="*/ 0 h 326"/>
                <a:gd name="T16" fmla="*/ 0 w 212"/>
                <a:gd name="T17" fmla="*/ 0 h 326"/>
                <a:gd name="T18" fmla="*/ 0 w 212"/>
                <a:gd name="T19" fmla="*/ 0 h 326"/>
                <a:gd name="T20" fmla="*/ 0 w 212"/>
                <a:gd name="T21" fmla="*/ 0 h 326"/>
                <a:gd name="T22" fmla="*/ 0 w 212"/>
                <a:gd name="T23" fmla="*/ 0 h 326"/>
                <a:gd name="T24" fmla="*/ 0 w 212"/>
                <a:gd name="T25" fmla="*/ 0 h 326"/>
                <a:gd name="T26" fmla="*/ 0 w 212"/>
                <a:gd name="T27" fmla="*/ 0 h 326"/>
                <a:gd name="T28" fmla="*/ 0 w 212"/>
                <a:gd name="T29" fmla="*/ 0 h 326"/>
                <a:gd name="T30" fmla="*/ 0 w 212"/>
                <a:gd name="T31" fmla="*/ 0 h 326"/>
                <a:gd name="T32" fmla="*/ 0 w 212"/>
                <a:gd name="T33" fmla="*/ 0 h 326"/>
                <a:gd name="T34" fmla="*/ 0 w 212"/>
                <a:gd name="T35" fmla="*/ 0 h 326"/>
                <a:gd name="T36" fmla="*/ 0 w 212"/>
                <a:gd name="T37" fmla="*/ 0 h 326"/>
                <a:gd name="T38" fmla="*/ 0 w 212"/>
                <a:gd name="T39" fmla="*/ 0 h 326"/>
                <a:gd name="T40" fmla="*/ 0 w 212"/>
                <a:gd name="T41" fmla="*/ 0 h 326"/>
                <a:gd name="T42" fmla="*/ 0 w 212"/>
                <a:gd name="T43" fmla="*/ 0 h 326"/>
                <a:gd name="T44" fmla="*/ 0 w 212"/>
                <a:gd name="T45" fmla="*/ 0 h 326"/>
                <a:gd name="T46" fmla="*/ 0 w 212"/>
                <a:gd name="T47" fmla="*/ 0 h 326"/>
                <a:gd name="T48" fmla="*/ 0 w 212"/>
                <a:gd name="T49" fmla="*/ 0 h 326"/>
                <a:gd name="T50" fmla="*/ 0 w 212"/>
                <a:gd name="T51" fmla="*/ 0 h 326"/>
                <a:gd name="T52" fmla="*/ 0 w 212"/>
                <a:gd name="T53" fmla="*/ 0 h 326"/>
                <a:gd name="T54" fmla="*/ 0 w 212"/>
                <a:gd name="T55" fmla="*/ 0 h 326"/>
                <a:gd name="T56" fmla="*/ 0 w 212"/>
                <a:gd name="T57" fmla="*/ 0 h 326"/>
                <a:gd name="T58" fmla="*/ 0 w 212"/>
                <a:gd name="T59" fmla="*/ 0 h 326"/>
                <a:gd name="T60" fmla="*/ 0 w 212"/>
                <a:gd name="T61" fmla="*/ 0 h 326"/>
                <a:gd name="T62" fmla="*/ 0 w 212"/>
                <a:gd name="T63" fmla="*/ 0 h 326"/>
                <a:gd name="T64" fmla="*/ 0 w 212"/>
                <a:gd name="T65" fmla="*/ 0 h 326"/>
                <a:gd name="T66" fmla="*/ 0 w 212"/>
                <a:gd name="T67" fmla="*/ 0 h 326"/>
                <a:gd name="T68" fmla="*/ 0 w 212"/>
                <a:gd name="T69" fmla="*/ 0 h 326"/>
                <a:gd name="T70" fmla="*/ 0 w 212"/>
                <a:gd name="T71" fmla="*/ 0 h 326"/>
                <a:gd name="T72" fmla="*/ 0 w 212"/>
                <a:gd name="T73" fmla="*/ 0 h 326"/>
                <a:gd name="T74" fmla="*/ 0 w 212"/>
                <a:gd name="T75" fmla="*/ 0 h 326"/>
                <a:gd name="T76" fmla="*/ 0 w 212"/>
                <a:gd name="T77" fmla="*/ 0 h 326"/>
                <a:gd name="T78" fmla="*/ 0 w 212"/>
                <a:gd name="T79" fmla="*/ 0 h 326"/>
                <a:gd name="T80" fmla="*/ 0 w 212"/>
                <a:gd name="T81" fmla="*/ 0 h 326"/>
                <a:gd name="T82" fmla="*/ 0 w 212"/>
                <a:gd name="T83" fmla="*/ 0 h 326"/>
                <a:gd name="T84" fmla="*/ 0 w 212"/>
                <a:gd name="T85" fmla="*/ 0 h 326"/>
                <a:gd name="T86" fmla="*/ 0 w 212"/>
                <a:gd name="T87" fmla="*/ 0 h 326"/>
                <a:gd name="T88" fmla="*/ 0 w 212"/>
                <a:gd name="T89" fmla="*/ 0 h 326"/>
                <a:gd name="T90" fmla="*/ 0 w 212"/>
                <a:gd name="T91" fmla="*/ 0 h 326"/>
                <a:gd name="T92" fmla="*/ 0 w 212"/>
                <a:gd name="T93" fmla="*/ 0 h 326"/>
                <a:gd name="T94" fmla="*/ 0 w 212"/>
                <a:gd name="T95" fmla="*/ 0 h 326"/>
                <a:gd name="T96" fmla="*/ 0 w 212"/>
                <a:gd name="T97" fmla="*/ 0 h 326"/>
                <a:gd name="T98" fmla="*/ 0 w 212"/>
                <a:gd name="T99" fmla="*/ 0 h 326"/>
                <a:gd name="T100" fmla="*/ 0 w 212"/>
                <a:gd name="T101" fmla="*/ 0 h 326"/>
                <a:gd name="T102" fmla="*/ 0 w 212"/>
                <a:gd name="T103" fmla="*/ 0 h 3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326"/>
                <a:gd name="T158" fmla="*/ 212 w 212"/>
                <a:gd name="T159" fmla="*/ 326 h 3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326">
                  <a:moveTo>
                    <a:pt x="25" y="8"/>
                  </a:moveTo>
                  <a:lnTo>
                    <a:pt x="27" y="14"/>
                  </a:lnTo>
                  <a:lnTo>
                    <a:pt x="28" y="19"/>
                  </a:lnTo>
                  <a:lnTo>
                    <a:pt x="31" y="25"/>
                  </a:lnTo>
                  <a:lnTo>
                    <a:pt x="33" y="30"/>
                  </a:lnTo>
                  <a:lnTo>
                    <a:pt x="36" y="34"/>
                  </a:lnTo>
                  <a:lnTo>
                    <a:pt x="38" y="40"/>
                  </a:lnTo>
                  <a:lnTo>
                    <a:pt x="39" y="45"/>
                  </a:lnTo>
                  <a:lnTo>
                    <a:pt x="43" y="50"/>
                  </a:lnTo>
                  <a:lnTo>
                    <a:pt x="44" y="55"/>
                  </a:lnTo>
                  <a:lnTo>
                    <a:pt x="46" y="59"/>
                  </a:lnTo>
                  <a:lnTo>
                    <a:pt x="47" y="64"/>
                  </a:lnTo>
                  <a:lnTo>
                    <a:pt x="51" y="69"/>
                  </a:lnTo>
                  <a:lnTo>
                    <a:pt x="52" y="74"/>
                  </a:lnTo>
                  <a:lnTo>
                    <a:pt x="55" y="78"/>
                  </a:lnTo>
                  <a:lnTo>
                    <a:pt x="57" y="83"/>
                  </a:lnTo>
                  <a:lnTo>
                    <a:pt x="59" y="88"/>
                  </a:lnTo>
                  <a:lnTo>
                    <a:pt x="62" y="91"/>
                  </a:lnTo>
                  <a:lnTo>
                    <a:pt x="64" y="96"/>
                  </a:lnTo>
                  <a:lnTo>
                    <a:pt x="66" y="100"/>
                  </a:lnTo>
                  <a:lnTo>
                    <a:pt x="69" y="104"/>
                  </a:lnTo>
                  <a:lnTo>
                    <a:pt x="70" y="108"/>
                  </a:lnTo>
                  <a:lnTo>
                    <a:pt x="72" y="113"/>
                  </a:lnTo>
                  <a:lnTo>
                    <a:pt x="75" y="116"/>
                  </a:lnTo>
                  <a:lnTo>
                    <a:pt x="77" y="121"/>
                  </a:lnTo>
                  <a:lnTo>
                    <a:pt x="79" y="125"/>
                  </a:lnTo>
                  <a:lnTo>
                    <a:pt x="82" y="129"/>
                  </a:lnTo>
                  <a:lnTo>
                    <a:pt x="84" y="133"/>
                  </a:lnTo>
                  <a:lnTo>
                    <a:pt x="87" y="136"/>
                  </a:lnTo>
                  <a:lnTo>
                    <a:pt x="89" y="140"/>
                  </a:lnTo>
                  <a:lnTo>
                    <a:pt x="92" y="145"/>
                  </a:lnTo>
                  <a:lnTo>
                    <a:pt x="95" y="148"/>
                  </a:lnTo>
                  <a:lnTo>
                    <a:pt x="97" y="153"/>
                  </a:lnTo>
                  <a:lnTo>
                    <a:pt x="100" y="155"/>
                  </a:lnTo>
                  <a:lnTo>
                    <a:pt x="102" y="159"/>
                  </a:lnTo>
                  <a:lnTo>
                    <a:pt x="104" y="164"/>
                  </a:lnTo>
                  <a:lnTo>
                    <a:pt x="108" y="167"/>
                  </a:lnTo>
                  <a:lnTo>
                    <a:pt x="110" y="171"/>
                  </a:lnTo>
                  <a:lnTo>
                    <a:pt x="113" y="174"/>
                  </a:lnTo>
                  <a:lnTo>
                    <a:pt x="115" y="178"/>
                  </a:lnTo>
                  <a:lnTo>
                    <a:pt x="119" y="183"/>
                  </a:lnTo>
                  <a:lnTo>
                    <a:pt x="121" y="185"/>
                  </a:lnTo>
                  <a:lnTo>
                    <a:pt x="124" y="190"/>
                  </a:lnTo>
                  <a:lnTo>
                    <a:pt x="127" y="192"/>
                  </a:lnTo>
                  <a:lnTo>
                    <a:pt x="130" y="197"/>
                  </a:lnTo>
                  <a:lnTo>
                    <a:pt x="134" y="201"/>
                  </a:lnTo>
                  <a:lnTo>
                    <a:pt x="136" y="204"/>
                  </a:lnTo>
                  <a:lnTo>
                    <a:pt x="140" y="208"/>
                  </a:lnTo>
                  <a:lnTo>
                    <a:pt x="143" y="212"/>
                  </a:lnTo>
                  <a:lnTo>
                    <a:pt x="147" y="216"/>
                  </a:lnTo>
                  <a:lnTo>
                    <a:pt x="149" y="220"/>
                  </a:lnTo>
                  <a:lnTo>
                    <a:pt x="153" y="223"/>
                  </a:lnTo>
                  <a:lnTo>
                    <a:pt x="156" y="228"/>
                  </a:lnTo>
                  <a:lnTo>
                    <a:pt x="160" y="231"/>
                  </a:lnTo>
                  <a:lnTo>
                    <a:pt x="164" y="236"/>
                  </a:lnTo>
                  <a:lnTo>
                    <a:pt x="167" y="240"/>
                  </a:lnTo>
                  <a:lnTo>
                    <a:pt x="172" y="243"/>
                  </a:lnTo>
                  <a:lnTo>
                    <a:pt x="174" y="247"/>
                  </a:lnTo>
                  <a:lnTo>
                    <a:pt x="179" y="252"/>
                  </a:lnTo>
                  <a:lnTo>
                    <a:pt x="183" y="255"/>
                  </a:lnTo>
                  <a:lnTo>
                    <a:pt x="186" y="260"/>
                  </a:lnTo>
                  <a:lnTo>
                    <a:pt x="191" y="263"/>
                  </a:lnTo>
                  <a:lnTo>
                    <a:pt x="194" y="268"/>
                  </a:lnTo>
                  <a:lnTo>
                    <a:pt x="199" y="272"/>
                  </a:lnTo>
                  <a:lnTo>
                    <a:pt x="204" y="276"/>
                  </a:lnTo>
                  <a:lnTo>
                    <a:pt x="207" y="281"/>
                  </a:lnTo>
                  <a:lnTo>
                    <a:pt x="211" y="287"/>
                  </a:lnTo>
                  <a:lnTo>
                    <a:pt x="211" y="293"/>
                  </a:lnTo>
                  <a:lnTo>
                    <a:pt x="212" y="299"/>
                  </a:lnTo>
                  <a:lnTo>
                    <a:pt x="211" y="304"/>
                  </a:lnTo>
                  <a:lnTo>
                    <a:pt x="209" y="308"/>
                  </a:lnTo>
                  <a:lnTo>
                    <a:pt x="206" y="313"/>
                  </a:lnTo>
                  <a:lnTo>
                    <a:pt x="203" y="318"/>
                  </a:lnTo>
                  <a:lnTo>
                    <a:pt x="198" y="320"/>
                  </a:lnTo>
                  <a:lnTo>
                    <a:pt x="194" y="324"/>
                  </a:lnTo>
                  <a:lnTo>
                    <a:pt x="189" y="325"/>
                  </a:lnTo>
                  <a:lnTo>
                    <a:pt x="184" y="326"/>
                  </a:lnTo>
                  <a:lnTo>
                    <a:pt x="178" y="325"/>
                  </a:lnTo>
                  <a:lnTo>
                    <a:pt x="173" y="324"/>
                  </a:lnTo>
                  <a:lnTo>
                    <a:pt x="167" y="322"/>
                  </a:lnTo>
                  <a:lnTo>
                    <a:pt x="162" y="318"/>
                  </a:lnTo>
                  <a:lnTo>
                    <a:pt x="158" y="313"/>
                  </a:lnTo>
                  <a:lnTo>
                    <a:pt x="153" y="308"/>
                  </a:lnTo>
                  <a:lnTo>
                    <a:pt x="148" y="304"/>
                  </a:lnTo>
                  <a:lnTo>
                    <a:pt x="145" y="299"/>
                  </a:lnTo>
                  <a:lnTo>
                    <a:pt x="140" y="294"/>
                  </a:lnTo>
                  <a:lnTo>
                    <a:pt x="136" y="291"/>
                  </a:lnTo>
                  <a:lnTo>
                    <a:pt x="133" y="286"/>
                  </a:lnTo>
                  <a:lnTo>
                    <a:pt x="129" y="281"/>
                  </a:lnTo>
                  <a:lnTo>
                    <a:pt x="124" y="276"/>
                  </a:lnTo>
                  <a:lnTo>
                    <a:pt x="121" y="273"/>
                  </a:lnTo>
                  <a:lnTo>
                    <a:pt x="119" y="268"/>
                  </a:lnTo>
                  <a:lnTo>
                    <a:pt x="115" y="265"/>
                  </a:lnTo>
                  <a:lnTo>
                    <a:pt x="111" y="260"/>
                  </a:lnTo>
                  <a:lnTo>
                    <a:pt x="109" y="256"/>
                  </a:lnTo>
                  <a:lnTo>
                    <a:pt x="106" y="252"/>
                  </a:lnTo>
                  <a:lnTo>
                    <a:pt x="103" y="248"/>
                  </a:lnTo>
                  <a:lnTo>
                    <a:pt x="100" y="243"/>
                  </a:lnTo>
                  <a:lnTo>
                    <a:pt x="96" y="239"/>
                  </a:lnTo>
                  <a:lnTo>
                    <a:pt x="94" y="235"/>
                  </a:lnTo>
                  <a:lnTo>
                    <a:pt x="91" y="230"/>
                  </a:lnTo>
                  <a:lnTo>
                    <a:pt x="89" y="225"/>
                  </a:lnTo>
                  <a:lnTo>
                    <a:pt x="87" y="222"/>
                  </a:lnTo>
                  <a:lnTo>
                    <a:pt x="84" y="217"/>
                  </a:lnTo>
                  <a:lnTo>
                    <a:pt x="82" y="214"/>
                  </a:lnTo>
                  <a:lnTo>
                    <a:pt x="79" y="209"/>
                  </a:lnTo>
                  <a:lnTo>
                    <a:pt x="77" y="204"/>
                  </a:lnTo>
                  <a:lnTo>
                    <a:pt x="75" y="201"/>
                  </a:lnTo>
                  <a:lnTo>
                    <a:pt x="72" y="196"/>
                  </a:lnTo>
                  <a:lnTo>
                    <a:pt x="70" y="191"/>
                  </a:lnTo>
                  <a:lnTo>
                    <a:pt x="68" y="187"/>
                  </a:lnTo>
                  <a:lnTo>
                    <a:pt x="66" y="183"/>
                  </a:lnTo>
                  <a:lnTo>
                    <a:pt x="64" y="179"/>
                  </a:lnTo>
                  <a:lnTo>
                    <a:pt x="62" y="174"/>
                  </a:lnTo>
                  <a:lnTo>
                    <a:pt x="59" y="170"/>
                  </a:lnTo>
                  <a:lnTo>
                    <a:pt x="57" y="165"/>
                  </a:lnTo>
                  <a:lnTo>
                    <a:pt x="56" y="160"/>
                  </a:lnTo>
                  <a:lnTo>
                    <a:pt x="53" y="155"/>
                  </a:lnTo>
                  <a:lnTo>
                    <a:pt x="51" y="152"/>
                  </a:lnTo>
                  <a:lnTo>
                    <a:pt x="50" y="147"/>
                  </a:lnTo>
                  <a:lnTo>
                    <a:pt x="49" y="142"/>
                  </a:lnTo>
                  <a:lnTo>
                    <a:pt x="46" y="138"/>
                  </a:lnTo>
                  <a:lnTo>
                    <a:pt x="45" y="133"/>
                  </a:lnTo>
                  <a:lnTo>
                    <a:pt x="43" y="128"/>
                  </a:lnTo>
                  <a:lnTo>
                    <a:pt x="41" y="123"/>
                  </a:lnTo>
                  <a:lnTo>
                    <a:pt x="39" y="119"/>
                  </a:lnTo>
                  <a:lnTo>
                    <a:pt x="38" y="114"/>
                  </a:lnTo>
                  <a:lnTo>
                    <a:pt x="36" y="109"/>
                  </a:lnTo>
                  <a:lnTo>
                    <a:pt x="34" y="104"/>
                  </a:lnTo>
                  <a:lnTo>
                    <a:pt x="32" y="99"/>
                  </a:lnTo>
                  <a:lnTo>
                    <a:pt x="30" y="94"/>
                  </a:lnTo>
                  <a:lnTo>
                    <a:pt x="27" y="88"/>
                  </a:lnTo>
                  <a:lnTo>
                    <a:pt x="26" y="83"/>
                  </a:lnTo>
                  <a:lnTo>
                    <a:pt x="24" y="78"/>
                  </a:lnTo>
                  <a:lnTo>
                    <a:pt x="23" y="72"/>
                  </a:lnTo>
                  <a:lnTo>
                    <a:pt x="20" y="68"/>
                  </a:lnTo>
                  <a:lnTo>
                    <a:pt x="19" y="62"/>
                  </a:lnTo>
                  <a:lnTo>
                    <a:pt x="17" y="56"/>
                  </a:lnTo>
                  <a:lnTo>
                    <a:pt x="14" y="51"/>
                  </a:lnTo>
                  <a:lnTo>
                    <a:pt x="12" y="45"/>
                  </a:lnTo>
                  <a:lnTo>
                    <a:pt x="11" y="40"/>
                  </a:lnTo>
                  <a:lnTo>
                    <a:pt x="8" y="34"/>
                  </a:lnTo>
                  <a:lnTo>
                    <a:pt x="6" y="29"/>
                  </a:lnTo>
                  <a:lnTo>
                    <a:pt x="4" y="23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7"/>
                  </a:lnTo>
                  <a:lnTo>
                    <a:pt x="5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</p:grpSp>
      <p:grpSp>
        <p:nvGrpSpPr>
          <p:cNvPr id="196" name="Group 120"/>
          <p:cNvGrpSpPr>
            <a:grpSpLocks/>
          </p:cNvGrpSpPr>
          <p:nvPr/>
        </p:nvGrpSpPr>
        <p:grpSpPr bwMode="auto">
          <a:xfrm>
            <a:off x="5083563" y="2233178"/>
            <a:ext cx="475089" cy="508242"/>
            <a:chOff x="1440" y="1213"/>
            <a:chExt cx="528" cy="516"/>
          </a:xfrm>
        </p:grpSpPr>
        <p:sp>
          <p:nvSpPr>
            <p:cNvPr id="197" name="AutoShape 85"/>
            <p:cNvSpPr>
              <a:spLocks noChangeAspect="1" noChangeArrowheads="1" noTextEdit="1"/>
            </p:cNvSpPr>
            <p:nvPr/>
          </p:nvSpPr>
          <p:spPr bwMode="auto">
            <a:xfrm>
              <a:off x="1440" y="1213"/>
              <a:ext cx="528" cy="5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1448" y="1221"/>
              <a:ext cx="354" cy="393"/>
            </a:xfrm>
            <a:custGeom>
              <a:avLst/>
              <a:gdLst>
                <a:gd name="T0" fmla="*/ 0 w 1061"/>
                <a:gd name="T1" fmla="*/ 0 h 1178"/>
                <a:gd name="T2" fmla="*/ 0 w 1061"/>
                <a:gd name="T3" fmla="*/ 0 h 1178"/>
                <a:gd name="T4" fmla="*/ 0 w 1061"/>
                <a:gd name="T5" fmla="*/ 0 h 1178"/>
                <a:gd name="T6" fmla="*/ 0 w 1061"/>
                <a:gd name="T7" fmla="*/ 0 h 1178"/>
                <a:gd name="T8" fmla="*/ 0 w 1061"/>
                <a:gd name="T9" fmla="*/ 0 h 1178"/>
                <a:gd name="T10" fmla="*/ 0 w 1061"/>
                <a:gd name="T11" fmla="*/ 0 h 1178"/>
                <a:gd name="T12" fmla="*/ 0 w 1061"/>
                <a:gd name="T13" fmla="*/ 0 h 1178"/>
                <a:gd name="T14" fmla="*/ 0 w 1061"/>
                <a:gd name="T15" fmla="*/ 0 h 1178"/>
                <a:gd name="T16" fmla="*/ 0 w 1061"/>
                <a:gd name="T17" fmla="*/ 0 h 1178"/>
                <a:gd name="T18" fmla="*/ 0 w 1061"/>
                <a:gd name="T19" fmla="*/ 0 h 1178"/>
                <a:gd name="T20" fmla="*/ 0 w 1061"/>
                <a:gd name="T21" fmla="*/ 0 h 1178"/>
                <a:gd name="T22" fmla="*/ 0 w 1061"/>
                <a:gd name="T23" fmla="*/ 0 h 1178"/>
                <a:gd name="T24" fmla="*/ 0 w 1061"/>
                <a:gd name="T25" fmla="*/ 0 h 1178"/>
                <a:gd name="T26" fmla="*/ 0 w 1061"/>
                <a:gd name="T27" fmla="*/ 0 h 1178"/>
                <a:gd name="T28" fmla="*/ 0 w 1061"/>
                <a:gd name="T29" fmla="*/ 0 h 1178"/>
                <a:gd name="T30" fmla="*/ 0 w 1061"/>
                <a:gd name="T31" fmla="*/ 0 h 1178"/>
                <a:gd name="T32" fmla="*/ 0 w 1061"/>
                <a:gd name="T33" fmla="*/ 0 h 1178"/>
                <a:gd name="T34" fmla="*/ 0 w 1061"/>
                <a:gd name="T35" fmla="*/ 0 h 1178"/>
                <a:gd name="T36" fmla="*/ 0 w 1061"/>
                <a:gd name="T37" fmla="*/ 0 h 1178"/>
                <a:gd name="T38" fmla="*/ 0 w 1061"/>
                <a:gd name="T39" fmla="*/ 0 h 1178"/>
                <a:gd name="T40" fmla="*/ 0 w 1061"/>
                <a:gd name="T41" fmla="*/ 0 h 1178"/>
                <a:gd name="T42" fmla="*/ 0 w 1061"/>
                <a:gd name="T43" fmla="*/ 0 h 1178"/>
                <a:gd name="T44" fmla="*/ 0 w 1061"/>
                <a:gd name="T45" fmla="*/ 0 h 1178"/>
                <a:gd name="T46" fmla="*/ 0 w 1061"/>
                <a:gd name="T47" fmla="*/ 0 h 1178"/>
                <a:gd name="T48" fmla="*/ 0 w 1061"/>
                <a:gd name="T49" fmla="*/ 0 h 1178"/>
                <a:gd name="T50" fmla="*/ 0 w 1061"/>
                <a:gd name="T51" fmla="*/ 0 h 1178"/>
                <a:gd name="T52" fmla="*/ 0 w 1061"/>
                <a:gd name="T53" fmla="*/ 0 h 1178"/>
                <a:gd name="T54" fmla="*/ 0 w 1061"/>
                <a:gd name="T55" fmla="*/ 0 h 1178"/>
                <a:gd name="T56" fmla="*/ 0 w 1061"/>
                <a:gd name="T57" fmla="*/ 0 h 1178"/>
                <a:gd name="T58" fmla="*/ 0 w 1061"/>
                <a:gd name="T59" fmla="*/ 0 h 1178"/>
                <a:gd name="T60" fmla="*/ 0 w 1061"/>
                <a:gd name="T61" fmla="*/ 0 h 1178"/>
                <a:gd name="T62" fmla="*/ 0 w 1061"/>
                <a:gd name="T63" fmla="*/ 0 h 1178"/>
                <a:gd name="T64" fmla="*/ 0 w 1061"/>
                <a:gd name="T65" fmla="*/ 0 h 1178"/>
                <a:gd name="T66" fmla="*/ 0 w 1061"/>
                <a:gd name="T67" fmla="*/ 0 h 1178"/>
                <a:gd name="T68" fmla="*/ 0 w 1061"/>
                <a:gd name="T69" fmla="*/ 0 h 1178"/>
                <a:gd name="T70" fmla="*/ 0 w 1061"/>
                <a:gd name="T71" fmla="*/ 0 h 1178"/>
                <a:gd name="T72" fmla="*/ 0 w 1061"/>
                <a:gd name="T73" fmla="*/ 0 h 1178"/>
                <a:gd name="T74" fmla="*/ 0 w 1061"/>
                <a:gd name="T75" fmla="*/ 0 h 1178"/>
                <a:gd name="T76" fmla="*/ 0 w 1061"/>
                <a:gd name="T77" fmla="*/ 0 h 1178"/>
                <a:gd name="T78" fmla="*/ 0 w 1061"/>
                <a:gd name="T79" fmla="*/ 0 h 1178"/>
                <a:gd name="T80" fmla="*/ 0 w 1061"/>
                <a:gd name="T81" fmla="*/ 0 h 1178"/>
                <a:gd name="T82" fmla="*/ 0 w 1061"/>
                <a:gd name="T83" fmla="*/ 0 h 1178"/>
                <a:gd name="T84" fmla="*/ 0 w 1061"/>
                <a:gd name="T85" fmla="*/ 0 h 1178"/>
                <a:gd name="T86" fmla="*/ 0 w 1061"/>
                <a:gd name="T87" fmla="*/ 0 h 1178"/>
                <a:gd name="T88" fmla="*/ 0 w 1061"/>
                <a:gd name="T89" fmla="*/ 0 h 1178"/>
                <a:gd name="T90" fmla="*/ 0 w 1061"/>
                <a:gd name="T91" fmla="*/ 0 h 1178"/>
                <a:gd name="T92" fmla="*/ 0 w 1061"/>
                <a:gd name="T93" fmla="*/ 0 h 1178"/>
                <a:gd name="T94" fmla="*/ 0 w 1061"/>
                <a:gd name="T95" fmla="*/ 0 h 1178"/>
                <a:gd name="T96" fmla="*/ 0 w 1061"/>
                <a:gd name="T97" fmla="*/ 0 h 1178"/>
                <a:gd name="T98" fmla="*/ 0 w 1061"/>
                <a:gd name="T99" fmla="*/ 0 h 1178"/>
                <a:gd name="T100" fmla="*/ 0 w 1061"/>
                <a:gd name="T101" fmla="*/ 0 h 117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61"/>
                <a:gd name="T154" fmla="*/ 0 h 1178"/>
                <a:gd name="T155" fmla="*/ 1061 w 1061"/>
                <a:gd name="T156" fmla="*/ 1178 h 117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61" h="1178">
                  <a:moveTo>
                    <a:pt x="521" y="1165"/>
                  </a:moveTo>
                  <a:lnTo>
                    <a:pt x="519" y="1165"/>
                  </a:lnTo>
                  <a:lnTo>
                    <a:pt x="515" y="1165"/>
                  </a:lnTo>
                  <a:lnTo>
                    <a:pt x="513" y="1165"/>
                  </a:lnTo>
                  <a:lnTo>
                    <a:pt x="511" y="1165"/>
                  </a:lnTo>
                  <a:lnTo>
                    <a:pt x="506" y="1165"/>
                  </a:lnTo>
                  <a:lnTo>
                    <a:pt x="504" y="1166"/>
                  </a:lnTo>
                  <a:lnTo>
                    <a:pt x="499" y="1166"/>
                  </a:lnTo>
                  <a:lnTo>
                    <a:pt x="494" y="1166"/>
                  </a:lnTo>
                  <a:lnTo>
                    <a:pt x="488" y="1167"/>
                  </a:lnTo>
                  <a:lnTo>
                    <a:pt x="483" y="1167"/>
                  </a:lnTo>
                  <a:lnTo>
                    <a:pt x="476" y="1167"/>
                  </a:lnTo>
                  <a:lnTo>
                    <a:pt x="470" y="1167"/>
                  </a:lnTo>
                  <a:lnTo>
                    <a:pt x="463" y="1168"/>
                  </a:lnTo>
                  <a:lnTo>
                    <a:pt x="457" y="1169"/>
                  </a:lnTo>
                  <a:lnTo>
                    <a:pt x="449" y="1169"/>
                  </a:lnTo>
                  <a:lnTo>
                    <a:pt x="442" y="1169"/>
                  </a:lnTo>
                  <a:lnTo>
                    <a:pt x="434" y="1171"/>
                  </a:lnTo>
                  <a:lnTo>
                    <a:pt x="425" y="1171"/>
                  </a:lnTo>
                  <a:lnTo>
                    <a:pt x="417" y="1171"/>
                  </a:lnTo>
                  <a:lnTo>
                    <a:pt x="409" y="1172"/>
                  </a:lnTo>
                  <a:lnTo>
                    <a:pt x="399" y="1172"/>
                  </a:lnTo>
                  <a:lnTo>
                    <a:pt x="391" y="1173"/>
                  </a:lnTo>
                  <a:lnTo>
                    <a:pt x="381" y="1173"/>
                  </a:lnTo>
                  <a:lnTo>
                    <a:pt x="372" y="1173"/>
                  </a:lnTo>
                  <a:lnTo>
                    <a:pt x="363" y="1174"/>
                  </a:lnTo>
                  <a:lnTo>
                    <a:pt x="353" y="1174"/>
                  </a:lnTo>
                  <a:lnTo>
                    <a:pt x="342" y="1175"/>
                  </a:lnTo>
                  <a:lnTo>
                    <a:pt x="333" y="1175"/>
                  </a:lnTo>
                  <a:lnTo>
                    <a:pt x="322" y="1176"/>
                  </a:lnTo>
                  <a:lnTo>
                    <a:pt x="313" y="1176"/>
                  </a:lnTo>
                  <a:lnTo>
                    <a:pt x="303" y="1176"/>
                  </a:lnTo>
                  <a:lnTo>
                    <a:pt x="293" y="1176"/>
                  </a:lnTo>
                  <a:lnTo>
                    <a:pt x="282" y="1176"/>
                  </a:lnTo>
                  <a:lnTo>
                    <a:pt x="272" y="1178"/>
                  </a:lnTo>
                  <a:lnTo>
                    <a:pt x="262" y="1178"/>
                  </a:lnTo>
                  <a:lnTo>
                    <a:pt x="251" y="1178"/>
                  </a:lnTo>
                  <a:lnTo>
                    <a:pt x="242" y="1178"/>
                  </a:lnTo>
                  <a:lnTo>
                    <a:pt x="232" y="1178"/>
                  </a:lnTo>
                  <a:lnTo>
                    <a:pt x="221" y="1178"/>
                  </a:lnTo>
                  <a:lnTo>
                    <a:pt x="211" y="1178"/>
                  </a:lnTo>
                  <a:lnTo>
                    <a:pt x="201" y="1176"/>
                  </a:lnTo>
                  <a:lnTo>
                    <a:pt x="192" y="1176"/>
                  </a:lnTo>
                  <a:lnTo>
                    <a:pt x="182" y="1176"/>
                  </a:lnTo>
                  <a:lnTo>
                    <a:pt x="173" y="1176"/>
                  </a:lnTo>
                  <a:lnTo>
                    <a:pt x="165" y="1175"/>
                  </a:lnTo>
                  <a:lnTo>
                    <a:pt x="156" y="1175"/>
                  </a:lnTo>
                  <a:lnTo>
                    <a:pt x="147" y="1174"/>
                  </a:lnTo>
                  <a:lnTo>
                    <a:pt x="138" y="1174"/>
                  </a:lnTo>
                  <a:lnTo>
                    <a:pt x="130" y="1173"/>
                  </a:lnTo>
                  <a:lnTo>
                    <a:pt x="122" y="1172"/>
                  </a:lnTo>
                  <a:lnTo>
                    <a:pt x="115" y="1171"/>
                  </a:lnTo>
                  <a:lnTo>
                    <a:pt x="106" y="1171"/>
                  </a:lnTo>
                  <a:lnTo>
                    <a:pt x="99" y="1168"/>
                  </a:lnTo>
                  <a:lnTo>
                    <a:pt x="93" y="1168"/>
                  </a:lnTo>
                  <a:lnTo>
                    <a:pt x="86" y="1167"/>
                  </a:lnTo>
                  <a:lnTo>
                    <a:pt x="80" y="1165"/>
                  </a:lnTo>
                  <a:lnTo>
                    <a:pt x="76" y="1163"/>
                  </a:lnTo>
                  <a:lnTo>
                    <a:pt x="71" y="1162"/>
                  </a:lnTo>
                  <a:lnTo>
                    <a:pt x="65" y="1160"/>
                  </a:lnTo>
                  <a:lnTo>
                    <a:pt x="61" y="1159"/>
                  </a:lnTo>
                  <a:lnTo>
                    <a:pt x="57" y="1157"/>
                  </a:lnTo>
                  <a:lnTo>
                    <a:pt x="54" y="1155"/>
                  </a:lnTo>
                  <a:lnTo>
                    <a:pt x="51" y="1153"/>
                  </a:lnTo>
                  <a:lnTo>
                    <a:pt x="47" y="1149"/>
                  </a:lnTo>
                  <a:lnTo>
                    <a:pt x="44" y="1146"/>
                  </a:lnTo>
                  <a:lnTo>
                    <a:pt x="41" y="1142"/>
                  </a:lnTo>
                  <a:lnTo>
                    <a:pt x="38" y="1138"/>
                  </a:lnTo>
                  <a:lnTo>
                    <a:pt x="34" y="1134"/>
                  </a:lnTo>
                  <a:lnTo>
                    <a:pt x="32" y="1129"/>
                  </a:lnTo>
                  <a:lnTo>
                    <a:pt x="29" y="1124"/>
                  </a:lnTo>
                  <a:lnTo>
                    <a:pt x="26" y="1118"/>
                  </a:lnTo>
                  <a:lnTo>
                    <a:pt x="23" y="1112"/>
                  </a:lnTo>
                  <a:lnTo>
                    <a:pt x="21" y="1105"/>
                  </a:lnTo>
                  <a:lnTo>
                    <a:pt x="19" y="1099"/>
                  </a:lnTo>
                  <a:lnTo>
                    <a:pt x="16" y="1092"/>
                  </a:lnTo>
                  <a:lnTo>
                    <a:pt x="14" y="1085"/>
                  </a:lnTo>
                  <a:lnTo>
                    <a:pt x="13" y="1077"/>
                  </a:lnTo>
                  <a:lnTo>
                    <a:pt x="12" y="1070"/>
                  </a:lnTo>
                  <a:lnTo>
                    <a:pt x="9" y="1060"/>
                  </a:lnTo>
                  <a:lnTo>
                    <a:pt x="8" y="1052"/>
                  </a:lnTo>
                  <a:lnTo>
                    <a:pt x="6" y="1042"/>
                  </a:lnTo>
                  <a:lnTo>
                    <a:pt x="4" y="1034"/>
                  </a:lnTo>
                  <a:lnTo>
                    <a:pt x="3" y="1023"/>
                  </a:lnTo>
                  <a:lnTo>
                    <a:pt x="2" y="1014"/>
                  </a:lnTo>
                  <a:lnTo>
                    <a:pt x="1" y="1004"/>
                  </a:lnTo>
                  <a:lnTo>
                    <a:pt x="1" y="994"/>
                  </a:lnTo>
                  <a:lnTo>
                    <a:pt x="0" y="983"/>
                  </a:lnTo>
                  <a:lnTo>
                    <a:pt x="0" y="971"/>
                  </a:lnTo>
                  <a:lnTo>
                    <a:pt x="0" y="961"/>
                  </a:lnTo>
                  <a:lnTo>
                    <a:pt x="0" y="950"/>
                  </a:lnTo>
                  <a:lnTo>
                    <a:pt x="0" y="937"/>
                  </a:lnTo>
                  <a:lnTo>
                    <a:pt x="0" y="926"/>
                  </a:lnTo>
                  <a:lnTo>
                    <a:pt x="0" y="913"/>
                  </a:lnTo>
                  <a:lnTo>
                    <a:pt x="1" y="902"/>
                  </a:lnTo>
                  <a:lnTo>
                    <a:pt x="1" y="888"/>
                  </a:lnTo>
                  <a:lnTo>
                    <a:pt x="2" y="876"/>
                  </a:lnTo>
                  <a:lnTo>
                    <a:pt x="3" y="863"/>
                  </a:lnTo>
                  <a:lnTo>
                    <a:pt x="4" y="850"/>
                  </a:lnTo>
                  <a:lnTo>
                    <a:pt x="7" y="836"/>
                  </a:lnTo>
                  <a:lnTo>
                    <a:pt x="8" y="823"/>
                  </a:lnTo>
                  <a:lnTo>
                    <a:pt x="10" y="810"/>
                  </a:lnTo>
                  <a:lnTo>
                    <a:pt x="13" y="796"/>
                  </a:lnTo>
                  <a:lnTo>
                    <a:pt x="15" y="781"/>
                  </a:lnTo>
                  <a:lnTo>
                    <a:pt x="17" y="767"/>
                  </a:lnTo>
                  <a:lnTo>
                    <a:pt x="21" y="753"/>
                  </a:lnTo>
                  <a:lnTo>
                    <a:pt x="23" y="739"/>
                  </a:lnTo>
                  <a:lnTo>
                    <a:pt x="27" y="724"/>
                  </a:lnTo>
                  <a:lnTo>
                    <a:pt x="31" y="710"/>
                  </a:lnTo>
                  <a:lnTo>
                    <a:pt x="34" y="695"/>
                  </a:lnTo>
                  <a:lnTo>
                    <a:pt x="39" y="681"/>
                  </a:lnTo>
                  <a:lnTo>
                    <a:pt x="42" y="665"/>
                  </a:lnTo>
                  <a:lnTo>
                    <a:pt x="47" y="651"/>
                  </a:lnTo>
                  <a:lnTo>
                    <a:pt x="52" y="636"/>
                  </a:lnTo>
                  <a:lnTo>
                    <a:pt x="57" y="620"/>
                  </a:lnTo>
                  <a:lnTo>
                    <a:pt x="61" y="605"/>
                  </a:lnTo>
                  <a:lnTo>
                    <a:pt x="67" y="590"/>
                  </a:lnTo>
                  <a:lnTo>
                    <a:pt x="74" y="575"/>
                  </a:lnTo>
                  <a:lnTo>
                    <a:pt x="80" y="561"/>
                  </a:lnTo>
                  <a:lnTo>
                    <a:pt x="86" y="544"/>
                  </a:lnTo>
                  <a:lnTo>
                    <a:pt x="93" y="530"/>
                  </a:lnTo>
                  <a:lnTo>
                    <a:pt x="99" y="513"/>
                  </a:lnTo>
                  <a:lnTo>
                    <a:pt x="108" y="499"/>
                  </a:lnTo>
                  <a:lnTo>
                    <a:pt x="115" y="484"/>
                  </a:lnTo>
                  <a:lnTo>
                    <a:pt x="123" y="468"/>
                  </a:lnTo>
                  <a:lnTo>
                    <a:pt x="131" y="453"/>
                  </a:lnTo>
                  <a:lnTo>
                    <a:pt x="141" y="439"/>
                  </a:lnTo>
                  <a:lnTo>
                    <a:pt x="148" y="422"/>
                  </a:lnTo>
                  <a:lnTo>
                    <a:pt x="157" y="408"/>
                  </a:lnTo>
                  <a:lnTo>
                    <a:pt x="167" y="392"/>
                  </a:lnTo>
                  <a:lnTo>
                    <a:pt x="176" y="378"/>
                  </a:lnTo>
                  <a:lnTo>
                    <a:pt x="186" y="364"/>
                  </a:lnTo>
                  <a:lnTo>
                    <a:pt x="197" y="350"/>
                  </a:lnTo>
                  <a:lnTo>
                    <a:pt x="206" y="335"/>
                  </a:lnTo>
                  <a:lnTo>
                    <a:pt x="218" y="324"/>
                  </a:lnTo>
                  <a:lnTo>
                    <a:pt x="227" y="311"/>
                  </a:lnTo>
                  <a:lnTo>
                    <a:pt x="239" y="297"/>
                  </a:lnTo>
                  <a:lnTo>
                    <a:pt x="250" y="284"/>
                  </a:lnTo>
                  <a:lnTo>
                    <a:pt x="261" y="273"/>
                  </a:lnTo>
                  <a:lnTo>
                    <a:pt x="272" y="261"/>
                  </a:lnTo>
                  <a:lnTo>
                    <a:pt x="284" y="249"/>
                  </a:lnTo>
                  <a:lnTo>
                    <a:pt x="296" y="238"/>
                  </a:lnTo>
                  <a:lnTo>
                    <a:pt x="308" y="226"/>
                  </a:lnTo>
                  <a:lnTo>
                    <a:pt x="320" y="216"/>
                  </a:lnTo>
                  <a:lnTo>
                    <a:pt x="332" y="204"/>
                  </a:lnTo>
                  <a:lnTo>
                    <a:pt x="344" y="194"/>
                  </a:lnTo>
                  <a:lnTo>
                    <a:pt x="355" y="184"/>
                  </a:lnTo>
                  <a:lnTo>
                    <a:pt x="368" y="174"/>
                  </a:lnTo>
                  <a:lnTo>
                    <a:pt x="380" y="165"/>
                  </a:lnTo>
                  <a:lnTo>
                    <a:pt x="393" y="155"/>
                  </a:lnTo>
                  <a:lnTo>
                    <a:pt x="406" y="146"/>
                  </a:lnTo>
                  <a:lnTo>
                    <a:pt x="418" y="136"/>
                  </a:lnTo>
                  <a:lnTo>
                    <a:pt x="431" y="128"/>
                  </a:lnTo>
                  <a:lnTo>
                    <a:pt x="444" y="120"/>
                  </a:lnTo>
                  <a:lnTo>
                    <a:pt x="457" y="112"/>
                  </a:lnTo>
                  <a:lnTo>
                    <a:pt x="469" y="104"/>
                  </a:lnTo>
                  <a:lnTo>
                    <a:pt x="482" y="97"/>
                  </a:lnTo>
                  <a:lnTo>
                    <a:pt x="495" y="90"/>
                  </a:lnTo>
                  <a:lnTo>
                    <a:pt x="507" y="83"/>
                  </a:lnTo>
                  <a:lnTo>
                    <a:pt x="520" y="77"/>
                  </a:lnTo>
                  <a:lnTo>
                    <a:pt x="532" y="70"/>
                  </a:lnTo>
                  <a:lnTo>
                    <a:pt x="545" y="64"/>
                  </a:lnTo>
                  <a:lnTo>
                    <a:pt x="557" y="58"/>
                  </a:lnTo>
                  <a:lnTo>
                    <a:pt x="569" y="52"/>
                  </a:lnTo>
                  <a:lnTo>
                    <a:pt x="582" y="47"/>
                  </a:lnTo>
                  <a:lnTo>
                    <a:pt x="594" y="41"/>
                  </a:lnTo>
                  <a:lnTo>
                    <a:pt x="606" y="38"/>
                  </a:lnTo>
                  <a:lnTo>
                    <a:pt x="617" y="33"/>
                  </a:lnTo>
                  <a:lnTo>
                    <a:pt x="629" y="28"/>
                  </a:lnTo>
                  <a:lnTo>
                    <a:pt x="641" y="25"/>
                  </a:lnTo>
                  <a:lnTo>
                    <a:pt x="653" y="21"/>
                  </a:lnTo>
                  <a:lnTo>
                    <a:pt x="664" y="18"/>
                  </a:lnTo>
                  <a:lnTo>
                    <a:pt x="676" y="14"/>
                  </a:lnTo>
                  <a:lnTo>
                    <a:pt x="686" y="12"/>
                  </a:lnTo>
                  <a:lnTo>
                    <a:pt x="697" y="9"/>
                  </a:lnTo>
                  <a:lnTo>
                    <a:pt x="708" y="7"/>
                  </a:lnTo>
                  <a:lnTo>
                    <a:pt x="718" y="4"/>
                  </a:lnTo>
                  <a:lnTo>
                    <a:pt x="728" y="3"/>
                  </a:lnTo>
                  <a:lnTo>
                    <a:pt x="738" y="2"/>
                  </a:lnTo>
                  <a:lnTo>
                    <a:pt x="748" y="1"/>
                  </a:lnTo>
                  <a:lnTo>
                    <a:pt x="757" y="0"/>
                  </a:lnTo>
                  <a:lnTo>
                    <a:pt x="767" y="0"/>
                  </a:lnTo>
                  <a:lnTo>
                    <a:pt x="776" y="0"/>
                  </a:lnTo>
                  <a:lnTo>
                    <a:pt x="783" y="0"/>
                  </a:lnTo>
                  <a:lnTo>
                    <a:pt x="792" y="0"/>
                  </a:lnTo>
                  <a:lnTo>
                    <a:pt x="800" y="0"/>
                  </a:lnTo>
                  <a:lnTo>
                    <a:pt x="808" y="1"/>
                  </a:lnTo>
                  <a:lnTo>
                    <a:pt x="815" y="2"/>
                  </a:lnTo>
                  <a:lnTo>
                    <a:pt x="823" y="3"/>
                  </a:lnTo>
                  <a:lnTo>
                    <a:pt x="830" y="6"/>
                  </a:lnTo>
                  <a:lnTo>
                    <a:pt x="837" y="8"/>
                  </a:lnTo>
                  <a:lnTo>
                    <a:pt x="839" y="8"/>
                  </a:lnTo>
                  <a:lnTo>
                    <a:pt x="843" y="10"/>
                  </a:lnTo>
                  <a:lnTo>
                    <a:pt x="845" y="13"/>
                  </a:lnTo>
                  <a:lnTo>
                    <a:pt x="849" y="16"/>
                  </a:lnTo>
                  <a:lnTo>
                    <a:pt x="852" y="20"/>
                  </a:lnTo>
                  <a:lnTo>
                    <a:pt x="856" y="25"/>
                  </a:lnTo>
                  <a:lnTo>
                    <a:pt x="859" y="29"/>
                  </a:lnTo>
                  <a:lnTo>
                    <a:pt x="863" y="36"/>
                  </a:lnTo>
                  <a:lnTo>
                    <a:pt x="868" y="41"/>
                  </a:lnTo>
                  <a:lnTo>
                    <a:pt x="871" y="48"/>
                  </a:lnTo>
                  <a:lnTo>
                    <a:pt x="875" y="57"/>
                  </a:lnTo>
                  <a:lnTo>
                    <a:pt x="879" y="64"/>
                  </a:lnTo>
                  <a:lnTo>
                    <a:pt x="884" y="72"/>
                  </a:lnTo>
                  <a:lnTo>
                    <a:pt x="888" y="80"/>
                  </a:lnTo>
                  <a:lnTo>
                    <a:pt x="894" y="90"/>
                  </a:lnTo>
                  <a:lnTo>
                    <a:pt x="897" y="99"/>
                  </a:lnTo>
                  <a:lnTo>
                    <a:pt x="902" y="109"/>
                  </a:lnTo>
                  <a:lnTo>
                    <a:pt x="907" y="118"/>
                  </a:lnTo>
                  <a:lnTo>
                    <a:pt x="911" y="129"/>
                  </a:lnTo>
                  <a:lnTo>
                    <a:pt x="916" y="140"/>
                  </a:lnTo>
                  <a:lnTo>
                    <a:pt x="920" y="150"/>
                  </a:lnTo>
                  <a:lnTo>
                    <a:pt x="925" y="161"/>
                  </a:lnTo>
                  <a:lnTo>
                    <a:pt x="929" y="173"/>
                  </a:lnTo>
                  <a:lnTo>
                    <a:pt x="934" y="185"/>
                  </a:lnTo>
                  <a:lnTo>
                    <a:pt x="939" y="195"/>
                  </a:lnTo>
                  <a:lnTo>
                    <a:pt x="943" y="208"/>
                  </a:lnTo>
                  <a:lnTo>
                    <a:pt x="948" y="219"/>
                  </a:lnTo>
                  <a:lnTo>
                    <a:pt x="953" y="232"/>
                  </a:lnTo>
                  <a:lnTo>
                    <a:pt x="958" y="244"/>
                  </a:lnTo>
                  <a:lnTo>
                    <a:pt x="962" y="257"/>
                  </a:lnTo>
                  <a:lnTo>
                    <a:pt x="967" y="269"/>
                  </a:lnTo>
                  <a:lnTo>
                    <a:pt x="972" y="282"/>
                  </a:lnTo>
                  <a:lnTo>
                    <a:pt x="975" y="293"/>
                  </a:lnTo>
                  <a:lnTo>
                    <a:pt x="980" y="306"/>
                  </a:lnTo>
                  <a:lnTo>
                    <a:pt x="984" y="318"/>
                  </a:lnTo>
                  <a:lnTo>
                    <a:pt x="990" y="329"/>
                  </a:lnTo>
                  <a:lnTo>
                    <a:pt x="993" y="341"/>
                  </a:lnTo>
                  <a:lnTo>
                    <a:pt x="998" y="353"/>
                  </a:lnTo>
                  <a:lnTo>
                    <a:pt x="1002" y="365"/>
                  </a:lnTo>
                  <a:lnTo>
                    <a:pt x="1006" y="377"/>
                  </a:lnTo>
                  <a:lnTo>
                    <a:pt x="1010" y="388"/>
                  </a:lnTo>
                  <a:lnTo>
                    <a:pt x="1013" y="398"/>
                  </a:lnTo>
                  <a:lnTo>
                    <a:pt x="1017" y="409"/>
                  </a:lnTo>
                  <a:lnTo>
                    <a:pt x="1021" y="420"/>
                  </a:lnTo>
                  <a:lnTo>
                    <a:pt x="1024" y="430"/>
                  </a:lnTo>
                  <a:lnTo>
                    <a:pt x="1028" y="441"/>
                  </a:lnTo>
                  <a:lnTo>
                    <a:pt x="1031" y="450"/>
                  </a:lnTo>
                  <a:lnTo>
                    <a:pt x="1035" y="460"/>
                  </a:lnTo>
                  <a:lnTo>
                    <a:pt x="1037" y="468"/>
                  </a:lnTo>
                  <a:lnTo>
                    <a:pt x="1040" y="477"/>
                  </a:lnTo>
                  <a:lnTo>
                    <a:pt x="1042" y="484"/>
                  </a:lnTo>
                  <a:lnTo>
                    <a:pt x="1045" y="492"/>
                  </a:lnTo>
                  <a:lnTo>
                    <a:pt x="1048" y="499"/>
                  </a:lnTo>
                  <a:lnTo>
                    <a:pt x="1049" y="506"/>
                  </a:lnTo>
                  <a:lnTo>
                    <a:pt x="1051" y="511"/>
                  </a:lnTo>
                  <a:lnTo>
                    <a:pt x="1054" y="518"/>
                  </a:lnTo>
                  <a:lnTo>
                    <a:pt x="1055" y="522"/>
                  </a:lnTo>
                  <a:lnTo>
                    <a:pt x="1056" y="526"/>
                  </a:lnTo>
                  <a:lnTo>
                    <a:pt x="1057" y="530"/>
                  </a:lnTo>
                  <a:lnTo>
                    <a:pt x="1058" y="534"/>
                  </a:lnTo>
                  <a:lnTo>
                    <a:pt x="1060" y="536"/>
                  </a:lnTo>
                  <a:lnTo>
                    <a:pt x="1060" y="538"/>
                  </a:lnTo>
                  <a:lnTo>
                    <a:pt x="1061" y="539"/>
                  </a:lnTo>
                  <a:lnTo>
                    <a:pt x="1061" y="541"/>
                  </a:lnTo>
                  <a:lnTo>
                    <a:pt x="521" y="116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1604" y="1364"/>
              <a:ext cx="356" cy="357"/>
            </a:xfrm>
            <a:custGeom>
              <a:avLst/>
              <a:gdLst>
                <a:gd name="T0" fmla="*/ 0 w 1069"/>
                <a:gd name="T1" fmla="*/ 0 h 1071"/>
                <a:gd name="T2" fmla="*/ 0 w 1069"/>
                <a:gd name="T3" fmla="*/ 0 h 1071"/>
                <a:gd name="T4" fmla="*/ 0 w 1069"/>
                <a:gd name="T5" fmla="*/ 0 h 1071"/>
                <a:gd name="T6" fmla="*/ 0 w 1069"/>
                <a:gd name="T7" fmla="*/ 0 h 1071"/>
                <a:gd name="T8" fmla="*/ 0 w 1069"/>
                <a:gd name="T9" fmla="*/ 0 h 1071"/>
                <a:gd name="T10" fmla="*/ 0 w 1069"/>
                <a:gd name="T11" fmla="*/ 0 h 1071"/>
                <a:gd name="T12" fmla="*/ 0 w 1069"/>
                <a:gd name="T13" fmla="*/ 0 h 1071"/>
                <a:gd name="T14" fmla="*/ 0 w 1069"/>
                <a:gd name="T15" fmla="*/ 0 h 1071"/>
                <a:gd name="T16" fmla="*/ 0 w 1069"/>
                <a:gd name="T17" fmla="*/ 0 h 1071"/>
                <a:gd name="T18" fmla="*/ 0 w 1069"/>
                <a:gd name="T19" fmla="*/ 0 h 1071"/>
                <a:gd name="T20" fmla="*/ 0 w 1069"/>
                <a:gd name="T21" fmla="*/ 0 h 1071"/>
                <a:gd name="T22" fmla="*/ 0 w 1069"/>
                <a:gd name="T23" fmla="*/ 0 h 1071"/>
                <a:gd name="T24" fmla="*/ 0 w 1069"/>
                <a:gd name="T25" fmla="*/ 0 h 1071"/>
                <a:gd name="T26" fmla="*/ 0 w 1069"/>
                <a:gd name="T27" fmla="*/ 0 h 1071"/>
                <a:gd name="T28" fmla="*/ 0 w 1069"/>
                <a:gd name="T29" fmla="*/ 0 h 1071"/>
                <a:gd name="T30" fmla="*/ 0 w 1069"/>
                <a:gd name="T31" fmla="*/ 0 h 1071"/>
                <a:gd name="T32" fmla="*/ 0 w 1069"/>
                <a:gd name="T33" fmla="*/ 0 h 1071"/>
                <a:gd name="T34" fmla="*/ 0 w 1069"/>
                <a:gd name="T35" fmla="*/ 0 h 1071"/>
                <a:gd name="T36" fmla="*/ 0 w 1069"/>
                <a:gd name="T37" fmla="*/ 0 h 1071"/>
                <a:gd name="T38" fmla="*/ 0 w 1069"/>
                <a:gd name="T39" fmla="*/ 0 h 1071"/>
                <a:gd name="T40" fmla="*/ 0 w 1069"/>
                <a:gd name="T41" fmla="*/ 0 h 1071"/>
                <a:gd name="T42" fmla="*/ 0 w 1069"/>
                <a:gd name="T43" fmla="*/ 0 h 1071"/>
                <a:gd name="T44" fmla="*/ 0 w 1069"/>
                <a:gd name="T45" fmla="*/ 0 h 1071"/>
                <a:gd name="T46" fmla="*/ 0 w 1069"/>
                <a:gd name="T47" fmla="*/ 0 h 1071"/>
                <a:gd name="T48" fmla="*/ 0 w 1069"/>
                <a:gd name="T49" fmla="*/ 0 h 1071"/>
                <a:gd name="T50" fmla="*/ 0 w 1069"/>
                <a:gd name="T51" fmla="*/ 0 h 1071"/>
                <a:gd name="T52" fmla="*/ 0 w 1069"/>
                <a:gd name="T53" fmla="*/ 0 h 1071"/>
                <a:gd name="T54" fmla="*/ 0 w 1069"/>
                <a:gd name="T55" fmla="*/ 0 h 1071"/>
                <a:gd name="T56" fmla="*/ 0 w 1069"/>
                <a:gd name="T57" fmla="*/ 0 h 1071"/>
                <a:gd name="T58" fmla="*/ 0 w 1069"/>
                <a:gd name="T59" fmla="*/ 0 h 1071"/>
                <a:gd name="T60" fmla="*/ 0 w 1069"/>
                <a:gd name="T61" fmla="*/ 0 h 1071"/>
                <a:gd name="T62" fmla="*/ 0 w 1069"/>
                <a:gd name="T63" fmla="*/ 0 h 1071"/>
                <a:gd name="T64" fmla="*/ 0 w 1069"/>
                <a:gd name="T65" fmla="*/ 0 h 1071"/>
                <a:gd name="T66" fmla="*/ 0 w 1069"/>
                <a:gd name="T67" fmla="*/ 0 h 1071"/>
                <a:gd name="T68" fmla="*/ 0 w 1069"/>
                <a:gd name="T69" fmla="*/ 0 h 1071"/>
                <a:gd name="T70" fmla="*/ 0 w 1069"/>
                <a:gd name="T71" fmla="*/ 0 h 1071"/>
                <a:gd name="T72" fmla="*/ 0 w 1069"/>
                <a:gd name="T73" fmla="*/ 0 h 1071"/>
                <a:gd name="T74" fmla="*/ 0 w 1069"/>
                <a:gd name="T75" fmla="*/ 0 h 1071"/>
                <a:gd name="T76" fmla="*/ 0 w 1069"/>
                <a:gd name="T77" fmla="*/ 0 h 1071"/>
                <a:gd name="T78" fmla="*/ 0 w 1069"/>
                <a:gd name="T79" fmla="*/ 0 h 1071"/>
                <a:gd name="T80" fmla="*/ 0 w 1069"/>
                <a:gd name="T81" fmla="*/ 0 h 1071"/>
                <a:gd name="T82" fmla="*/ 0 w 1069"/>
                <a:gd name="T83" fmla="*/ 0 h 1071"/>
                <a:gd name="T84" fmla="*/ 0 w 1069"/>
                <a:gd name="T85" fmla="*/ 0 h 1071"/>
                <a:gd name="T86" fmla="*/ 0 w 1069"/>
                <a:gd name="T87" fmla="*/ 0 h 1071"/>
                <a:gd name="T88" fmla="*/ 0 w 1069"/>
                <a:gd name="T89" fmla="*/ 0 h 1071"/>
                <a:gd name="T90" fmla="*/ 0 w 1069"/>
                <a:gd name="T91" fmla="*/ 0 h 1071"/>
                <a:gd name="T92" fmla="*/ 0 w 1069"/>
                <a:gd name="T93" fmla="*/ 0 h 1071"/>
                <a:gd name="T94" fmla="*/ 0 w 1069"/>
                <a:gd name="T95" fmla="*/ 0 h 1071"/>
                <a:gd name="T96" fmla="*/ 0 w 1069"/>
                <a:gd name="T97" fmla="*/ 0 h 1071"/>
                <a:gd name="T98" fmla="*/ 0 w 1069"/>
                <a:gd name="T99" fmla="*/ 0 h 1071"/>
                <a:gd name="T100" fmla="*/ 0 w 1069"/>
                <a:gd name="T101" fmla="*/ 0 h 1071"/>
                <a:gd name="T102" fmla="*/ 0 w 1069"/>
                <a:gd name="T103" fmla="*/ 0 h 1071"/>
                <a:gd name="T104" fmla="*/ 0 w 1069"/>
                <a:gd name="T105" fmla="*/ 0 h 1071"/>
                <a:gd name="T106" fmla="*/ 0 w 1069"/>
                <a:gd name="T107" fmla="*/ 0 h 1071"/>
                <a:gd name="T108" fmla="*/ 0 w 1069"/>
                <a:gd name="T109" fmla="*/ 0 h 1071"/>
                <a:gd name="T110" fmla="*/ 0 w 1069"/>
                <a:gd name="T111" fmla="*/ 0 h 1071"/>
                <a:gd name="T112" fmla="*/ 0 w 1069"/>
                <a:gd name="T113" fmla="*/ 0 h 1071"/>
                <a:gd name="T114" fmla="*/ 0 w 1069"/>
                <a:gd name="T115" fmla="*/ 0 h 1071"/>
                <a:gd name="T116" fmla="*/ 0 w 1069"/>
                <a:gd name="T117" fmla="*/ 0 h 1071"/>
                <a:gd name="T118" fmla="*/ 0 w 1069"/>
                <a:gd name="T119" fmla="*/ 0 h 1071"/>
                <a:gd name="T120" fmla="*/ 0 w 1069"/>
                <a:gd name="T121" fmla="*/ 0 h 107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69"/>
                <a:gd name="T184" fmla="*/ 0 h 1071"/>
                <a:gd name="T185" fmla="*/ 1069 w 1069"/>
                <a:gd name="T186" fmla="*/ 1071 h 107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69" h="1071">
                  <a:moveTo>
                    <a:pt x="274" y="235"/>
                  </a:moveTo>
                  <a:lnTo>
                    <a:pt x="273" y="234"/>
                  </a:lnTo>
                  <a:lnTo>
                    <a:pt x="268" y="230"/>
                  </a:lnTo>
                  <a:lnTo>
                    <a:pt x="264" y="227"/>
                  </a:lnTo>
                  <a:lnTo>
                    <a:pt x="261" y="224"/>
                  </a:lnTo>
                  <a:lnTo>
                    <a:pt x="256" y="221"/>
                  </a:lnTo>
                  <a:lnTo>
                    <a:pt x="252" y="218"/>
                  </a:lnTo>
                  <a:lnTo>
                    <a:pt x="249" y="217"/>
                  </a:lnTo>
                  <a:lnTo>
                    <a:pt x="245" y="215"/>
                  </a:lnTo>
                  <a:lnTo>
                    <a:pt x="242" y="214"/>
                  </a:lnTo>
                  <a:lnTo>
                    <a:pt x="239" y="212"/>
                  </a:lnTo>
                  <a:lnTo>
                    <a:pt x="236" y="210"/>
                  </a:lnTo>
                  <a:lnTo>
                    <a:pt x="232" y="209"/>
                  </a:lnTo>
                  <a:lnTo>
                    <a:pt x="227" y="208"/>
                  </a:lnTo>
                  <a:lnTo>
                    <a:pt x="224" y="207"/>
                  </a:lnTo>
                  <a:lnTo>
                    <a:pt x="219" y="204"/>
                  </a:lnTo>
                  <a:lnTo>
                    <a:pt x="216" y="204"/>
                  </a:lnTo>
                  <a:lnTo>
                    <a:pt x="211" y="203"/>
                  </a:lnTo>
                  <a:lnTo>
                    <a:pt x="206" y="202"/>
                  </a:lnTo>
                  <a:lnTo>
                    <a:pt x="200" y="201"/>
                  </a:lnTo>
                  <a:lnTo>
                    <a:pt x="195" y="201"/>
                  </a:lnTo>
                  <a:lnTo>
                    <a:pt x="191" y="201"/>
                  </a:lnTo>
                  <a:lnTo>
                    <a:pt x="185" y="201"/>
                  </a:lnTo>
                  <a:lnTo>
                    <a:pt x="182" y="201"/>
                  </a:lnTo>
                  <a:lnTo>
                    <a:pt x="179" y="201"/>
                  </a:lnTo>
                  <a:lnTo>
                    <a:pt x="175" y="201"/>
                  </a:lnTo>
                  <a:lnTo>
                    <a:pt x="173" y="201"/>
                  </a:lnTo>
                  <a:lnTo>
                    <a:pt x="169" y="201"/>
                  </a:lnTo>
                  <a:lnTo>
                    <a:pt x="167" y="201"/>
                  </a:lnTo>
                  <a:lnTo>
                    <a:pt x="165" y="201"/>
                  </a:lnTo>
                  <a:lnTo>
                    <a:pt x="161" y="202"/>
                  </a:lnTo>
                  <a:lnTo>
                    <a:pt x="159" y="202"/>
                  </a:lnTo>
                  <a:lnTo>
                    <a:pt x="155" y="202"/>
                  </a:lnTo>
                  <a:lnTo>
                    <a:pt x="152" y="203"/>
                  </a:lnTo>
                  <a:lnTo>
                    <a:pt x="149" y="203"/>
                  </a:lnTo>
                  <a:lnTo>
                    <a:pt x="146" y="204"/>
                  </a:lnTo>
                  <a:lnTo>
                    <a:pt x="143" y="204"/>
                  </a:lnTo>
                  <a:lnTo>
                    <a:pt x="140" y="205"/>
                  </a:lnTo>
                  <a:lnTo>
                    <a:pt x="137" y="207"/>
                  </a:lnTo>
                  <a:lnTo>
                    <a:pt x="135" y="208"/>
                  </a:lnTo>
                  <a:lnTo>
                    <a:pt x="131" y="209"/>
                  </a:lnTo>
                  <a:lnTo>
                    <a:pt x="128" y="209"/>
                  </a:lnTo>
                  <a:lnTo>
                    <a:pt x="126" y="210"/>
                  </a:lnTo>
                  <a:lnTo>
                    <a:pt x="120" y="212"/>
                  </a:lnTo>
                  <a:lnTo>
                    <a:pt x="115" y="216"/>
                  </a:lnTo>
                  <a:lnTo>
                    <a:pt x="109" y="220"/>
                  </a:lnTo>
                  <a:lnTo>
                    <a:pt x="103" y="222"/>
                  </a:lnTo>
                  <a:lnTo>
                    <a:pt x="98" y="226"/>
                  </a:lnTo>
                  <a:lnTo>
                    <a:pt x="94" y="229"/>
                  </a:lnTo>
                  <a:lnTo>
                    <a:pt x="89" y="233"/>
                  </a:lnTo>
                  <a:lnTo>
                    <a:pt x="84" y="237"/>
                  </a:lnTo>
                  <a:lnTo>
                    <a:pt x="79" y="242"/>
                  </a:lnTo>
                  <a:lnTo>
                    <a:pt x="76" y="247"/>
                  </a:lnTo>
                  <a:lnTo>
                    <a:pt x="71" y="252"/>
                  </a:lnTo>
                  <a:lnTo>
                    <a:pt x="67" y="256"/>
                  </a:lnTo>
                  <a:lnTo>
                    <a:pt x="66" y="259"/>
                  </a:lnTo>
                  <a:lnTo>
                    <a:pt x="65" y="261"/>
                  </a:lnTo>
                  <a:lnTo>
                    <a:pt x="63" y="265"/>
                  </a:lnTo>
                  <a:lnTo>
                    <a:pt x="63" y="268"/>
                  </a:lnTo>
                  <a:lnTo>
                    <a:pt x="60" y="271"/>
                  </a:lnTo>
                  <a:lnTo>
                    <a:pt x="59" y="273"/>
                  </a:lnTo>
                  <a:lnTo>
                    <a:pt x="58" y="277"/>
                  </a:lnTo>
                  <a:lnTo>
                    <a:pt x="57" y="279"/>
                  </a:lnTo>
                  <a:lnTo>
                    <a:pt x="56" y="282"/>
                  </a:lnTo>
                  <a:lnTo>
                    <a:pt x="54" y="286"/>
                  </a:lnTo>
                  <a:lnTo>
                    <a:pt x="54" y="288"/>
                  </a:lnTo>
                  <a:lnTo>
                    <a:pt x="54" y="292"/>
                  </a:lnTo>
                  <a:lnTo>
                    <a:pt x="53" y="295"/>
                  </a:lnTo>
                  <a:lnTo>
                    <a:pt x="52" y="299"/>
                  </a:lnTo>
                  <a:lnTo>
                    <a:pt x="52" y="303"/>
                  </a:lnTo>
                  <a:lnTo>
                    <a:pt x="52" y="306"/>
                  </a:lnTo>
                  <a:lnTo>
                    <a:pt x="51" y="310"/>
                  </a:lnTo>
                  <a:lnTo>
                    <a:pt x="51" y="313"/>
                  </a:lnTo>
                  <a:lnTo>
                    <a:pt x="51" y="317"/>
                  </a:lnTo>
                  <a:lnTo>
                    <a:pt x="52" y="322"/>
                  </a:lnTo>
                  <a:lnTo>
                    <a:pt x="52" y="324"/>
                  </a:lnTo>
                  <a:lnTo>
                    <a:pt x="52" y="328"/>
                  </a:lnTo>
                  <a:lnTo>
                    <a:pt x="52" y="331"/>
                  </a:lnTo>
                  <a:lnTo>
                    <a:pt x="53" y="335"/>
                  </a:lnTo>
                  <a:lnTo>
                    <a:pt x="53" y="337"/>
                  </a:lnTo>
                  <a:lnTo>
                    <a:pt x="54" y="341"/>
                  </a:lnTo>
                  <a:lnTo>
                    <a:pt x="54" y="344"/>
                  </a:lnTo>
                  <a:lnTo>
                    <a:pt x="56" y="347"/>
                  </a:lnTo>
                  <a:lnTo>
                    <a:pt x="57" y="352"/>
                  </a:lnTo>
                  <a:lnTo>
                    <a:pt x="59" y="358"/>
                  </a:lnTo>
                  <a:lnTo>
                    <a:pt x="62" y="363"/>
                  </a:lnTo>
                  <a:lnTo>
                    <a:pt x="64" y="368"/>
                  </a:lnTo>
                  <a:lnTo>
                    <a:pt x="67" y="371"/>
                  </a:lnTo>
                  <a:lnTo>
                    <a:pt x="70" y="376"/>
                  </a:lnTo>
                  <a:lnTo>
                    <a:pt x="73" y="380"/>
                  </a:lnTo>
                  <a:lnTo>
                    <a:pt x="77" y="384"/>
                  </a:lnTo>
                  <a:lnTo>
                    <a:pt x="79" y="387"/>
                  </a:lnTo>
                  <a:lnTo>
                    <a:pt x="84" y="390"/>
                  </a:lnTo>
                  <a:lnTo>
                    <a:pt x="88" y="393"/>
                  </a:lnTo>
                  <a:lnTo>
                    <a:pt x="92" y="395"/>
                  </a:lnTo>
                  <a:lnTo>
                    <a:pt x="95" y="398"/>
                  </a:lnTo>
                  <a:lnTo>
                    <a:pt x="99" y="400"/>
                  </a:lnTo>
                  <a:lnTo>
                    <a:pt x="102" y="401"/>
                  </a:lnTo>
                  <a:lnTo>
                    <a:pt x="107" y="403"/>
                  </a:lnTo>
                  <a:lnTo>
                    <a:pt x="110" y="405"/>
                  </a:lnTo>
                  <a:lnTo>
                    <a:pt x="114" y="406"/>
                  </a:lnTo>
                  <a:lnTo>
                    <a:pt x="117" y="408"/>
                  </a:lnTo>
                  <a:lnTo>
                    <a:pt x="121" y="409"/>
                  </a:lnTo>
                  <a:lnTo>
                    <a:pt x="124" y="411"/>
                  </a:lnTo>
                  <a:lnTo>
                    <a:pt x="128" y="411"/>
                  </a:lnTo>
                  <a:lnTo>
                    <a:pt x="131" y="412"/>
                  </a:lnTo>
                  <a:lnTo>
                    <a:pt x="134" y="413"/>
                  </a:lnTo>
                  <a:lnTo>
                    <a:pt x="139" y="415"/>
                  </a:lnTo>
                  <a:lnTo>
                    <a:pt x="143" y="416"/>
                  </a:lnTo>
                  <a:lnTo>
                    <a:pt x="144" y="419"/>
                  </a:lnTo>
                  <a:lnTo>
                    <a:pt x="144" y="424"/>
                  </a:lnTo>
                  <a:lnTo>
                    <a:pt x="143" y="427"/>
                  </a:lnTo>
                  <a:lnTo>
                    <a:pt x="142" y="431"/>
                  </a:lnTo>
                  <a:lnTo>
                    <a:pt x="140" y="434"/>
                  </a:lnTo>
                  <a:lnTo>
                    <a:pt x="139" y="439"/>
                  </a:lnTo>
                  <a:lnTo>
                    <a:pt x="135" y="444"/>
                  </a:lnTo>
                  <a:lnTo>
                    <a:pt x="131" y="449"/>
                  </a:lnTo>
                  <a:lnTo>
                    <a:pt x="130" y="451"/>
                  </a:lnTo>
                  <a:lnTo>
                    <a:pt x="128" y="454"/>
                  </a:lnTo>
                  <a:lnTo>
                    <a:pt x="127" y="457"/>
                  </a:lnTo>
                  <a:lnTo>
                    <a:pt x="126" y="460"/>
                  </a:lnTo>
                  <a:lnTo>
                    <a:pt x="122" y="463"/>
                  </a:lnTo>
                  <a:lnTo>
                    <a:pt x="121" y="466"/>
                  </a:lnTo>
                  <a:lnTo>
                    <a:pt x="118" y="470"/>
                  </a:lnTo>
                  <a:lnTo>
                    <a:pt x="116" y="472"/>
                  </a:lnTo>
                  <a:lnTo>
                    <a:pt x="114" y="476"/>
                  </a:lnTo>
                  <a:lnTo>
                    <a:pt x="111" y="478"/>
                  </a:lnTo>
                  <a:lnTo>
                    <a:pt x="110" y="482"/>
                  </a:lnTo>
                  <a:lnTo>
                    <a:pt x="108" y="485"/>
                  </a:lnTo>
                  <a:lnTo>
                    <a:pt x="105" y="489"/>
                  </a:lnTo>
                  <a:lnTo>
                    <a:pt x="102" y="492"/>
                  </a:lnTo>
                  <a:lnTo>
                    <a:pt x="99" y="495"/>
                  </a:lnTo>
                  <a:lnTo>
                    <a:pt x="97" y="498"/>
                  </a:lnTo>
                  <a:lnTo>
                    <a:pt x="95" y="502"/>
                  </a:lnTo>
                  <a:lnTo>
                    <a:pt x="92" y="505"/>
                  </a:lnTo>
                  <a:lnTo>
                    <a:pt x="89" y="509"/>
                  </a:lnTo>
                  <a:lnTo>
                    <a:pt x="86" y="514"/>
                  </a:lnTo>
                  <a:lnTo>
                    <a:pt x="84" y="516"/>
                  </a:lnTo>
                  <a:lnTo>
                    <a:pt x="82" y="520"/>
                  </a:lnTo>
                  <a:lnTo>
                    <a:pt x="78" y="523"/>
                  </a:lnTo>
                  <a:lnTo>
                    <a:pt x="77" y="528"/>
                  </a:lnTo>
                  <a:lnTo>
                    <a:pt x="73" y="530"/>
                  </a:lnTo>
                  <a:lnTo>
                    <a:pt x="72" y="535"/>
                  </a:lnTo>
                  <a:lnTo>
                    <a:pt x="69" y="537"/>
                  </a:lnTo>
                  <a:lnTo>
                    <a:pt x="67" y="542"/>
                  </a:lnTo>
                  <a:lnTo>
                    <a:pt x="64" y="546"/>
                  </a:lnTo>
                  <a:lnTo>
                    <a:pt x="62" y="549"/>
                  </a:lnTo>
                  <a:lnTo>
                    <a:pt x="59" y="553"/>
                  </a:lnTo>
                  <a:lnTo>
                    <a:pt x="57" y="556"/>
                  </a:lnTo>
                  <a:lnTo>
                    <a:pt x="54" y="559"/>
                  </a:lnTo>
                  <a:lnTo>
                    <a:pt x="52" y="562"/>
                  </a:lnTo>
                  <a:lnTo>
                    <a:pt x="50" y="566"/>
                  </a:lnTo>
                  <a:lnTo>
                    <a:pt x="48" y="570"/>
                  </a:lnTo>
                  <a:lnTo>
                    <a:pt x="45" y="573"/>
                  </a:lnTo>
                  <a:lnTo>
                    <a:pt x="44" y="577"/>
                  </a:lnTo>
                  <a:lnTo>
                    <a:pt x="41" y="579"/>
                  </a:lnTo>
                  <a:lnTo>
                    <a:pt x="39" y="583"/>
                  </a:lnTo>
                  <a:lnTo>
                    <a:pt x="38" y="586"/>
                  </a:lnTo>
                  <a:lnTo>
                    <a:pt x="35" y="590"/>
                  </a:lnTo>
                  <a:lnTo>
                    <a:pt x="34" y="592"/>
                  </a:lnTo>
                  <a:lnTo>
                    <a:pt x="33" y="596"/>
                  </a:lnTo>
                  <a:lnTo>
                    <a:pt x="31" y="598"/>
                  </a:lnTo>
                  <a:lnTo>
                    <a:pt x="29" y="602"/>
                  </a:lnTo>
                  <a:lnTo>
                    <a:pt x="27" y="604"/>
                  </a:lnTo>
                  <a:lnTo>
                    <a:pt x="26" y="607"/>
                  </a:lnTo>
                  <a:lnTo>
                    <a:pt x="25" y="611"/>
                  </a:lnTo>
                  <a:lnTo>
                    <a:pt x="22" y="613"/>
                  </a:lnTo>
                  <a:lnTo>
                    <a:pt x="21" y="617"/>
                  </a:lnTo>
                  <a:lnTo>
                    <a:pt x="20" y="621"/>
                  </a:lnTo>
                  <a:lnTo>
                    <a:pt x="19" y="623"/>
                  </a:lnTo>
                  <a:lnTo>
                    <a:pt x="16" y="626"/>
                  </a:lnTo>
                  <a:lnTo>
                    <a:pt x="15" y="630"/>
                  </a:lnTo>
                  <a:lnTo>
                    <a:pt x="15" y="632"/>
                  </a:lnTo>
                  <a:lnTo>
                    <a:pt x="13" y="636"/>
                  </a:lnTo>
                  <a:lnTo>
                    <a:pt x="12" y="639"/>
                  </a:lnTo>
                  <a:lnTo>
                    <a:pt x="11" y="642"/>
                  </a:lnTo>
                  <a:lnTo>
                    <a:pt x="11" y="645"/>
                  </a:lnTo>
                  <a:lnTo>
                    <a:pt x="9" y="649"/>
                  </a:lnTo>
                  <a:lnTo>
                    <a:pt x="8" y="653"/>
                  </a:lnTo>
                  <a:lnTo>
                    <a:pt x="7" y="655"/>
                  </a:lnTo>
                  <a:lnTo>
                    <a:pt x="6" y="660"/>
                  </a:lnTo>
                  <a:lnTo>
                    <a:pt x="5" y="662"/>
                  </a:lnTo>
                  <a:lnTo>
                    <a:pt x="5" y="666"/>
                  </a:lnTo>
                  <a:lnTo>
                    <a:pt x="3" y="669"/>
                  </a:lnTo>
                  <a:lnTo>
                    <a:pt x="3" y="673"/>
                  </a:lnTo>
                  <a:lnTo>
                    <a:pt x="2" y="675"/>
                  </a:lnTo>
                  <a:lnTo>
                    <a:pt x="1" y="679"/>
                  </a:lnTo>
                  <a:lnTo>
                    <a:pt x="1" y="682"/>
                  </a:lnTo>
                  <a:lnTo>
                    <a:pt x="1" y="686"/>
                  </a:lnTo>
                  <a:lnTo>
                    <a:pt x="0" y="689"/>
                  </a:lnTo>
                  <a:lnTo>
                    <a:pt x="0" y="693"/>
                  </a:lnTo>
                  <a:lnTo>
                    <a:pt x="0" y="695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6"/>
                  </a:lnTo>
                  <a:lnTo>
                    <a:pt x="0" y="709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3"/>
                  </a:lnTo>
                  <a:lnTo>
                    <a:pt x="1" y="737"/>
                  </a:lnTo>
                  <a:lnTo>
                    <a:pt x="2" y="739"/>
                  </a:lnTo>
                  <a:lnTo>
                    <a:pt x="3" y="743"/>
                  </a:lnTo>
                  <a:lnTo>
                    <a:pt x="3" y="746"/>
                  </a:lnTo>
                  <a:lnTo>
                    <a:pt x="5" y="749"/>
                  </a:lnTo>
                  <a:lnTo>
                    <a:pt x="7" y="755"/>
                  </a:lnTo>
                  <a:lnTo>
                    <a:pt x="9" y="759"/>
                  </a:lnTo>
                  <a:lnTo>
                    <a:pt x="12" y="765"/>
                  </a:lnTo>
                  <a:lnTo>
                    <a:pt x="15" y="771"/>
                  </a:lnTo>
                  <a:lnTo>
                    <a:pt x="19" y="776"/>
                  </a:lnTo>
                  <a:lnTo>
                    <a:pt x="24" y="781"/>
                  </a:lnTo>
                  <a:lnTo>
                    <a:pt x="27" y="785"/>
                  </a:lnTo>
                  <a:lnTo>
                    <a:pt x="33" y="790"/>
                  </a:lnTo>
                  <a:lnTo>
                    <a:pt x="38" y="794"/>
                  </a:lnTo>
                  <a:lnTo>
                    <a:pt x="43" y="797"/>
                  </a:lnTo>
                  <a:lnTo>
                    <a:pt x="48" y="801"/>
                  </a:lnTo>
                  <a:lnTo>
                    <a:pt x="54" y="804"/>
                  </a:lnTo>
                  <a:lnTo>
                    <a:pt x="57" y="806"/>
                  </a:lnTo>
                  <a:lnTo>
                    <a:pt x="59" y="807"/>
                  </a:lnTo>
                  <a:lnTo>
                    <a:pt x="63" y="808"/>
                  </a:lnTo>
                  <a:lnTo>
                    <a:pt x="66" y="809"/>
                  </a:lnTo>
                  <a:lnTo>
                    <a:pt x="69" y="810"/>
                  </a:lnTo>
                  <a:lnTo>
                    <a:pt x="72" y="811"/>
                  </a:lnTo>
                  <a:lnTo>
                    <a:pt x="76" y="813"/>
                  </a:lnTo>
                  <a:lnTo>
                    <a:pt x="78" y="815"/>
                  </a:lnTo>
                  <a:lnTo>
                    <a:pt x="82" y="815"/>
                  </a:lnTo>
                  <a:lnTo>
                    <a:pt x="85" y="816"/>
                  </a:lnTo>
                  <a:lnTo>
                    <a:pt x="88" y="817"/>
                  </a:lnTo>
                  <a:lnTo>
                    <a:pt x="91" y="819"/>
                  </a:lnTo>
                  <a:lnTo>
                    <a:pt x="95" y="819"/>
                  </a:lnTo>
                  <a:lnTo>
                    <a:pt x="98" y="820"/>
                  </a:lnTo>
                  <a:lnTo>
                    <a:pt x="102" y="821"/>
                  </a:lnTo>
                  <a:lnTo>
                    <a:pt x="105" y="821"/>
                  </a:lnTo>
                  <a:lnTo>
                    <a:pt x="108" y="822"/>
                  </a:lnTo>
                  <a:lnTo>
                    <a:pt x="111" y="822"/>
                  </a:lnTo>
                  <a:lnTo>
                    <a:pt x="115" y="823"/>
                  </a:lnTo>
                  <a:lnTo>
                    <a:pt x="118" y="825"/>
                  </a:lnTo>
                  <a:lnTo>
                    <a:pt x="122" y="825"/>
                  </a:lnTo>
                  <a:lnTo>
                    <a:pt x="126" y="826"/>
                  </a:lnTo>
                  <a:lnTo>
                    <a:pt x="129" y="826"/>
                  </a:lnTo>
                  <a:lnTo>
                    <a:pt x="133" y="826"/>
                  </a:lnTo>
                  <a:lnTo>
                    <a:pt x="136" y="826"/>
                  </a:lnTo>
                  <a:lnTo>
                    <a:pt x="139" y="827"/>
                  </a:lnTo>
                  <a:lnTo>
                    <a:pt x="142" y="827"/>
                  </a:lnTo>
                  <a:lnTo>
                    <a:pt x="146" y="827"/>
                  </a:lnTo>
                  <a:lnTo>
                    <a:pt x="149" y="827"/>
                  </a:lnTo>
                  <a:lnTo>
                    <a:pt x="152" y="828"/>
                  </a:lnTo>
                  <a:lnTo>
                    <a:pt x="155" y="828"/>
                  </a:lnTo>
                  <a:lnTo>
                    <a:pt x="159" y="828"/>
                  </a:lnTo>
                  <a:lnTo>
                    <a:pt x="162" y="828"/>
                  </a:lnTo>
                  <a:lnTo>
                    <a:pt x="165" y="828"/>
                  </a:lnTo>
                  <a:lnTo>
                    <a:pt x="168" y="828"/>
                  </a:lnTo>
                  <a:lnTo>
                    <a:pt x="172" y="829"/>
                  </a:lnTo>
                  <a:lnTo>
                    <a:pt x="174" y="829"/>
                  </a:lnTo>
                  <a:lnTo>
                    <a:pt x="178" y="829"/>
                  </a:lnTo>
                  <a:lnTo>
                    <a:pt x="181" y="829"/>
                  </a:lnTo>
                  <a:lnTo>
                    <a:pt x="184" y="830"/>
                  </a:lnTo>
                  <a:lnTo>
                    <a:pt x="190" y="830"/>
                  </a:lnTo>
                  <a:lnTo>
                    <a:pt x="195" y="830"/>
                  </a:lnTo>
                  <a:lnTo>
                    <a:pt x="200" y="830"/>
                  </a:lnTo>
                  <a:lnTo>
                    <a:pt x="206" y="830"/>
                  </a:lnTo>
                  <a:lnTo>
                    <a:pt x="211" y="830"/>
                  </a:lnTo>
                  <a:lnTo>
                    <a:pt x="216" y="832"/>
                  </a:lnTo>
                  <a:lnTo>
                    <a:pt x="220" y="832"/>
                  </a:lnTo>
                  <a:lnTo>
                    <a:pt x="225" y="832"/>
                  </a:lnTo>
                  <a:lnTo>
                    <a:pt x="227" y="832"/>
                  </a:lnTo>
                  <a:lnTo>
                    <a:pt x="232" y="832"/>
                  </a:lnTo>
                  <a:lnTo>
                    <a:pt x="236" y="832"/>
                  </a:lnTo>
                  <a:lnTo>
                    <a:pt x="241" y="832"/>
                  </a:lnTo>
                  <a:lnTo>
                    <a:pt x="244" y="830"/>
                  </a:lnTo>
                  <a:lnTo>
                    <a:pt x="249" y="830"/>
                  </a:lnTo>
                  <a:lnTo>
                    <a:pt x="252" y="830"/>
                  </a:lnTo>
                  <a:lnTo>
                    <a:pt x="257" y="830"/>
                  </a:lnTo>
                  <a:lnTo>
                    <a:pt x="261" y="829"/>
                  </a:lnTo>
                  <a:lnTo>
                    <a:pt x="265" y="828"/>
                  </a:lnTo>
                  <a:lnTo>
                    <a:pt x="270" y="828"/>
                  </a:lnTo>
                  <a:lnTo>
                    <a:pt x="274" y="827"/>
                  </a:lnTo>
                  <a:lnTo>
                    <a:pt x="277" y="827"/>
                  </a:lnTo>
                  <a:lnTo>
                    <a:pt x="281" y="826"/>
                  </a:lnTo>
                  <a:lnTo>
                    <a:pt x="286" y="826"/>
                  </a:lnTo>
                  <a:lnTo>
                    <a:pt x="289" y="826"/>
                  </a:lnTo>
                  <a:lnTo>
                    <a:pt x="293" y="825"/>
                  </a:lnTo>
                  <a:lnTo>
                    <a:pt x="295" y="825"/>
                  </a:lnTo>
                  <a:lnTo>
                    <a:pt x="299" y="823"/>
                  </a:lnTo>
                  <a:lnTo>
                    <a:pt x="302" y="823"/>
                  </a:lnTo>
                  <a:lnTo>
                    <a:pt x="305" y="823"/>
                  </a:lnTo>
                  <a:lnTo>
                    <a:pt x="307" y="823"/>
                  </a:lnTo>
                  <a:lnTo>
                    <a:pt x="310" y="823"/>
                  </a:lnTo>
                  <a:lnTo>
                    <a:pt x="313" y="823"/>
                  </a:lnTo>
                  <a:lnTo>
                    <a:pt x="315" y="823"/>
                  </a:lnTo>
                  <a:lnTo>
                    <a:pt x="319" y="826"/>
                  </a:lnTo>
                  <a:lnTo>
                    <a:pt x="320" y="827"/>
                  </a:lnTo>
                  <a:lnTo>
                    <a:pt x="321" y="829"/>
                  </a:lnTo>
                  <a:lnTo>
                    <a:pt x="320" y="830"/>
                  </a:lnTo>
                  <a:lnTo>
                    <a:pt x="319" y="832"/>
                  </a:lnTo>
                  <a:lnTo>
                    <a:pt x="316" y="834"/>
                  </a:lnTo>
                  <a:lnTo>
                    <a:pt x="314" y="835"/>
                  </a:lnTo>
                  <a:lnTo>
                    <a:pt x="310" y="836"/>
                  </a:lnTo>
                  <a:lnTo>
                    <a:pt x="306" y="839"/>
                  </a:lnTo>
                  <a:lnTo>
                    <a:pt x="301" y="841"/>
                  </a:lnTo>
                  <a:lnTo>
                    <a:pt x="296" y="842"/>
                  </a:lnTo>
                  <a:lnTo>
                    <a:pt x="294" y="844"/>
                  </a:lnTo>
                  <a:lnTo>
                    <a:pt x="290" y="845"/>
                  </a:lnTo>
                  <a:lnTo>
                    <a:pt x="287" y="845"/>
                  </a:lnTo>
                  <a:lnTo>
                    <a:pt x="284" y="847"/>
                  </a:lnTo>
                  <a:lnTo>
                    <a:pt x="281" y="848"/>
                  </a:lnTo>
                  <a:lnTo>
                    <a:pt x="278" y="849"/>
                  </a:lnTo>
                  <a:lnTo>
                    <a:pt x="275" y="851"/>
                  </a:lnTo>
                  <a:lnTo>
                    <a:pt x="271" y="852"/>
                  </a:lnTo>
                  <a:lnTo>
                    <a:pt x="268" y="853"/>
                  </a:lnTo>
                  <a:lnTo>
                    <a:pt x="264" y="854"/>
                  </a:lnTo>
                  <a:lnTo>
                    <a:pt x="261" y="855"/>
                  </a:lnTo>
                  <a:lnTo>
                    <a:pt x="257" y="857"/>
                  </a:lnTo>
                  <a:lnTo>
                    <a:pt x="254" y="858"/>
                  </a:lnTo>
                  <a:lnTo>
                    <a:pt x="250" y="859"/>
                  </a:lnTo>
                  <a:lnTo>
                    <a:pt x="246" y="860"/>
                  </a:lnTo>
                  <a:lnTo>
                    <a:pt x="243" y="863"/>
                  </a:lnTo>
                  <a:lnTo>
                    <a:pt x="239" y="864"/>
                  </a:lnTo>
                  <a:lnTo>
                    <a:pt x="236" y="865"/>
                  </a:lnTo>
                  <a:lnTo>
                    <a:pt x="231" y="866"/>
                  </a:lnTo>
                  <a:lnTo>
                    <a:pt x="227" y="867"/>
                  </a:lnTo>
                  <a:lnTo>
                    <a:pt x="223" y="870"/>
                  </a:lnTo>
                  <a:lnTo>
                    <a:pt x="219" y="871"/>
                  </a:lnTo>
                  <a:lnTo>
                    <a:pt x="216" y="872"/>
                  </a:lnTo>
                  <a:lnTo>
                    <a:pt x="212" y="874"/>
                  </a:lnTo>
                  <a:lnTo>
                    <a:pt x="207" y="876"/>
                  </a:lnTo>
                  <a:lnTo>
                    <a:pt x="204" y="878"/>
                  </a:lnTo>
                  <a:lnTo>
                    <a:pt x="199" y="879"/>
                  </a:lnTo>
                  <a:lnTo>
                    <a:pt x="195" y="880"/>
                  </a:lnTo>
                  <a:lnTo>
                    <a:pt x="192" y="883"/>
                  </a:lnTo>
                  <a:lnTo>
                    <a:pt x="188" y="885"/>
                  </a:lnTo>
                  <a:lnTo>
                    <a:pt x="184" y="886"/>
                  </a:lnTo>
                  <a:lnTo>
                    <a:pt x="180" y="889"/>
                  </a:lnTo>
                  <a:lnTo>
                    <a:pt x="177" y="890"/>
                  </a:lnTo>
                  <a:lnTo>
                    <a:pt x="173" y="892"/>
                  </a:lnTo>
                  <a:lnTo>
                    <a:pt x="169" y="895"/>
                  </a:lnTo>
                  <a:lnTo>
                    <a:pt x="165" y="897"/>
                  </a:lnTo>
                  <a:lnTo>
                    <a:pt x="161" y="898"/>
                  </a:lnTo>
                  <a:lnTo>
                    <a:pt x="159" y="900"/>
                  </a:lnTo>
                  <a:lnTo>
                    <a:pt x="155" y="903"/>
                  </a:lnTo>
                  <a:lnTo>
                    <a:pt x="152" y="905"/>
                  </a:lnTo>
                  <a:lnTo>
                    <a:pt x="148" y="906"/>
                  </a:lnTo>
                  <a:lnTo>
                    <a:pt x="144" y="909"/>
                  </a:lnTo>
                  <a:lnTo>
                    <a:pt x="142" y="911"/>
                  </a:lnTo>
                  <a:lnTo>
                    <a:pt x="140" y="915"/>
                  </a:lnTo>
                  <a:lnTo>
                    <a:pt x="134" y="919"/>
                  </a:lnTo>
                  <a:lnTo>
                    <a:pt x="129" y="924"/>
                  </a:lnTo>
                  <a:lnTo>
                    <a:pt x="124" y="929"/>
                  </a:lnTo>
                  <a:lnTo>
                    <a:pt x="120" y="934"/>
                  </a:lnTo>
                  <a:lnTo>
                    <a:pt x="116" y="937"/>
                  </a:lnTo>
                  <a:lnTo>
                    <a:pt x="112" y="942"/>
                  </a:lnTo>
                  <a:lnTo>
                    <a:pt x="109" y="946"/>
                  </a:lnTo>
                  <a:lnTo>
                    <a:pt x="107" y="949"/>
                  </a:lnTo>
                  <a:lnTo>
                    <a:pt x="104" y="953"/>
                  </a:lnTo>
                  <a:lnTo>
                    <a:pt x="103" y="956"/>
                  </a:lnTo>
                  <a:lnTo>
                    <a:pt x="101" y="959"/>
                  </a:lnTo>
                  <a:lnTo>
                    <a:pt x="99" y="962"/>
                  </a:lnTo>
                  <a:lnTo>
                    <a:pt x="98" y="965"/>
                  </a:lnTo>
                  <a:lnTo>
                    <a:pt x="98" y="968"/>
                  </a:lnTo>
                  <a:lnTo>
                    <a:pt x="98" y="973"/>
                  </a:lnTo>
                  <a:lnTo>
                    <a:pt x="99" y="978"/>
                  </a:lnTo>
                  <a:lnTo>
                    <a:pt x="101" y="981"/>
                  </a:lnTo>
                  <a:lnTo>
                    <a:pt x="103" y="985"/>
                  </a:lnTo>
                  <a:lnTo>
                    <a:pt x="107" y="988"/>
                  </a:lnTo>
                  <a:lnTo>
                    <a:pt x="111" y="992"/>
                  </a:lnTo>
                  <a:lnTo>
                    <a:pt x="116" y="994"/>
                  </a:lnTo>
                  <a:lnTo>
                    <a:pt x="121" y="998"/>
                  </a:lnTo>
                  <a:lnTo>
                    <a:pt x="123" y="998"/>
                  </a:lnTo>
                  <a:lnTo>
                    <a:pt x="126" y="1000"/>
                  </a:lnTo>
                  <a:lnTo>
                    <a:pt x="129" y="1001"/>
                  </a:lnTo>
                  <a:lnTo>
                    <a:pt x="133" y="1002"/>
                  </a:lnTo>
                  <a:lnTo>
                    <a:pt x="135" y="1004"/>
                  </a:lnTo>
                  <a:lnTo>
                    <a:pt x="139" y="1005"/>
                  </a:lnTo>
                  <a:lnTo>
                    <a:pt x="143" y="1006"/>
                  </a:lnTo>
                  <a:lnTo>
                    <a:pt x="148" y="1007"/>
                  </a:lnTo>
                  <a:lnTo>
                    <a:pt x="150" y="1007"/>
                  </a:lnTo>
                  <a:lnTo>
                    <a:pt x="153" y="1008"/>
                  </a:lnTo>
                  <a:lnTo>
                    <a:pt x="156" y="1008"/>
                  </a:lnTo>
                  <a:lnTo>
                    <a:pt x="160" y="1010"/>
                  </a:lnTo>
                  <a:lnTo>
                    <a:pt x="162" y="1010"/>
                  </a:lnTo>
                  <a:lnTo>
                    <a:pt x="166" y="1011"/>
                  </a:lnTo>
                  <a:lnTo>
                    <a:pt x="169" y="1011"/>
                  </a:lnTo>
                  <a:lnTo>
                    <a:pt x="173" y="1012"/>
                  </a:lnTo>
                  <a:lnTo>
                    <a:pt x="177" y="1012"/>
                  </a:lnTo>
                  <a:lnTo>
                    <a:pt x="179" y="1012"/>
                  </a:lnTo>
                  <a:lnTo>
                    <a:pt x="184" y="1012"/>
                  </a:lnTo>
                  <a:lnTo>
                    <a:pt x="187" y="1013"/>
                  </a:lnTo>
                  <a:lnTo>
                    <a:pt x="191" y="1013"/>
                  </a:lnTo>
                  <a:lnTo>
                    <a:pt x="194" y="1013"/>
                  </a:lnTo>
                  <a:lnTo>
                    <a:pt x="198" y="1014"/>
                  </a:lnTo>
                  <a:lnTo>
                    <a:pt x="203" y="1014"/>
                  </a:lnTo>
                  <a:lnTo>
                    <a:pt x="207" y="1014"/>
                  </a:lnTo>
                  <a:lnTo>
                    <a:pt x="211" y="1016"/>
                  </a:lnTo>
                  <a:lnTo>
                    <a:pt x="214" y="1016"/>
                  </a:lnTo>
                  <a:lnTo>
                    <a:pt x="219" y="1017"/>
                  </a:lnTo>
                  <a:lnTo>
                    <a:pt x="224" y="1017"/>
                  </a:lnTo>
                  <a:lnTo>
                    <a:pt x="227" y="1017"/>
                  </a:lnTo>
                  <a:lnTo>
                    <a:pt x="232" y="1017"/>
                  </a:lnTo>
                  <a:lnTo>
                    <a:pt x="237" y="1018"/>
                  </a:lnTo>
                  <a:lnTo>
                    <a:pt x="241" y="1018"/>
                  </a:lnTo>
                  <a:lnTo>
                    <a:pt x="245" y="1018"/>
                  </a:lnTo>
                  <a:lnTo>
                    <a:pt x="249" y="1018"/>
                  </a:lnTo>
                  <a:lnTo>
                    <a:pt x="254" y="1018"/>
                  </a:lnTo>
                  <a:lnTo>
                    <a:pt x="258" y="1018"/>
                  </a:lnTo>
                  <a:lnTo>
                    <a:pt x="262" y="1018"/>
                  </a:lnTo>
                  <a:lnTo>
                    <a:pt x="267" y="1018"/>
                  </a:lnTo>
                  <a:lnTo>
                    <a:pt x="271" y="1019"/>
                  </a:lnTo>
                  <a:lnTo>
                    <a:pt x="275" y="1019"/>
                  </a:lnTo>
                  <a:lnTo>
                    <a:pt x="280" y="1019"/>
                  </a:lnTo>
                  <a:lnTo>
                    <a:pt x="283" y="1019"/>
                  </a:lnTo>
                  <a:lnTo>
                    <a:pt x="288" y="1019"/>
                  </a:lnTo>
                  <a:lnTo>
                    <a:pt x="292" y="1019"/>
                  </a:lnTo>
                  <a:lnTo>
                    <a:pt x="295" y="1019"/>
                  </a:lnTo>
                  <a:lnTo>
                    <a:pt x="300" y="1019"/>
                  </a:lnTo>
                  <a:lnTo>
                    <a:pt x="305" y="1019"/>
                  </a:lnTo>
                  <a:lnTo>
                    <a:pt x="307" y="1019"/>
                  </a:lnTo>
                  <a:lnTo>
                    <a:pt x="312" y="1019"/>
                  </a:lnTo>
                  <a:lnTo>
                    <a:pt x="314" y="1019"/>
                  </a:lnTo>
                  <a:lnTo>
                    <a:pt x="319" y="1019"/>
                  </a:lnTo>
                  <a:lnTo>
                    <a:pt x="322" y="1019"/>
                  </a:lnTo>
                  <a:lnTo>
                    <a:pt x="326" y="1019"/>
                  </a:lnTo>
                  <a:lnTo>
                    <a:pt x="329" y="1019"/>
                  </a:lnTo>
                  <a:lnTo>
                    <a:pt x="333" y="1019"/>
                  </a:lnTo>
                  <a:lnTo>
                    <a:pt x="335" y="1018"/>
                  </a:lnTo>
                  <a:lnTo>
                    <a:pt x="338" y="1018"/>
                  </a:lnTo>
                  <a:lnTo>
                    <a:pt x="341" y="1018"/>
                  </a:lnTo>
                  <a:lnTo>
                    <a:pt x="345" y="1018"/>
                  </a:lnTo>
                  <a:lnTo>
                    <a:pt x="350" y="1017"/>
                  </a:lnTo>
                  <a:lnTo>
                    <a:pt x="356" y="1017"/>
                  </a:lnTo>
                  <a:lnTo>
                    <a:pt x="359" y="1017"/>
                  </a:lnTo>
                  <a:lnTo>
                    <a:pt x="364" y="1016"/>
                  </a:lnTo>
                  <a:lnTo>
                    <a:pt x="370" y="1016"/>
                  </a:lnTo>
                  <a:lnTo>
                    <a:pt x="375" y="1014"/>
                  </a:lnTo>
                  <a:lnTo>
                    <a:pt x="380" y="1014"/>
                  </a:lnTo>
                  <a:lnTo>
                    <a:pt x="386" y="1013"/>
                  </a:lnTo>
                  <a:lnTo>
                    <a:pt x="389" y="1013"/>
                  </a:lnTo>
                  <a:lnTo>
                    <a:pt x="391" y="1013"/>
                  </a:lnTo>
                  <a:lnTo>
                    <a:pt x="395" y="1013"/>
                  </a:lnTo>
                  <a:lnTo>
                    <a:pt x="397" y="1013"/>
                  </a:lnTo>
                  <a:lnTo>
                    <a:pt x="403" y="1012"/>
                  </a:lnTo>
                  <a:lnTo>
                    <a:pt x="409" y="1012"/>
                  </a:lnTo>
                  <a:lnTo>
                    <a:pt x="411" y="1012"/>
                  </a:lnTo>
                  <a:lnTo>
                    <a:pt x="415" y="1012"/>
                  </a:lnTo>
                  <a:lnTo>
                    <a:pt x="417" y="1012"/>
                  </a:lnTo>
                  <a:lnTo>
                    <a:pt x="421" y="1012"/>
                  </a:lnTo>
                  <a:lnTo>
                    <a:pt x="423" y="1012"/>
                  </a:lnTo>
                  <a:lnTo>
                    <a:pt x="427" y="1012"/>
                  </a:lnTo>
                  <a:lnTo>
                    <a:pt x="429" y="1012"/>
                  </a:lnTo>
                  <a:lnTo>
                    <a:pt x="431" y="1012"/>
                  </a:lnTo>
                  <a:lnTo>
                    <a:pt x="435" y="1012"/>
                  </a:lnTo>
                  <a:lnTo>
                    <a:pt x="437" y="1012"/>
                  </a:lnTo>
                  <a:lnTo>
                    <a:pt x="440" y="1012"/>
                  </a:lnTo>
                  <a:lnTo>
                    <a:pt x="443" y="1012"/>
                  </a:lnTo>
                  <a:lnTo>
                    <a:pt x="448" y="1011"/>
                  </a:lnTo>
                  <a:lnTo>
                    <a:pt x="454" y="1011"/>
                  </a:lnTo>
                  <a:lnTo>
                    <a:pt x="459" y="1011"/>
                  </a:lnTo>
                  <a:lnTo>
                    <a:pt x="463" y="1011"/>
                  </a:lnTo>
                  <a:lnTo>
                    <a:pt x="468" y="1011"/>
                  </a:lnTo>
                  <a:lnTo>
                    <a:pt x="473" y="1012"/>
                  </a:lnTo>
                  <a:lnTo>
                    <a:pt x="476" y="1012"/>
                  </a:lnTo>
                  <a:lnTo>
                    <a:pt x="481" y="1012"/>
                  </a:lnTo>
                  <a:lnTo>
                    <a:pt x="485" y="1012"/>
                  </a:lnTo>
                  <a:lnTo>
                    <a:pt x="488" y="1012"/>
                  </a:lnTo>
                  <a:lnTo>
                    <a:pt x="491" y="1013"/>
                  </a:lnTo>
                  <a:lnTo>
                    <a:pt x="493" y="1013"/>
                  </a:lnTo>
                  <a:lnTo>
                    <a:pt x="498" y="1016"/>
                  </a:lnTo>
                  <a:lnTo>
                    <a:pt x="501" y="1017"/>
                  </a:lnTo>
                  <a:lnTo>
                    <a:pt x="503" y="1019"/>
                  </a:lnTo>
                  <a:lnTo>
                    <a:pt x="506" y="1023"/>
                  </a:lnTo>
                  <a:lnTo>
                    <a:pt x="510" y="1026"/>
                  </a:lnTo>
                  <a:lnTo>
                    <a:pt x="514" y="1031"/>
                  </a:lnTo>
                  <a:lnTo>
                    <a:pt x="519" y="1036"/>
                  </a:lnTo>
                  <a:lnTo>
                    <a:pt x="525" y="1042"/>
                  </a:lnTo>
                  <a:lnTo>
                    <a:pt x="527" y="1044"/>
                  </a:lnTo>
                  <a:lnTo>
                    <a:pt x="531" y="1046"/>
                  </a:lnTo>
                  <a:lnTo>
                    <a:pt x="535" y="1049"/>
                  </a:lnTo>
                  <a:lnTo>
                    <a:pt x="538" y="1052"/>
                  </a:lnTo>
                  <a:lnTo>
                    <a:pt x="542" y="1055"/>
                  </a:lnTo>
                  <a:lnTo>
                    <a:pt x="545" y="1056"/>
                  </a:lnTo>
                  <a:lnTo>
                    <a:pt x="549" y="1058"/>
                  </a:lnTo>
                  <a:lnTo>
                    <a:pt x="554" y="1061"/>
                  </a:lnTo>
                  <a:lnTo>
                    <a:pt x="557" y="1063"/>
                  </a:lnTo>
                  <a:lnTo>
                    <a:pt x="562" y="1065"/>
                  </a:lnTo>
                  <a:lnTo>
                    <a:pt x="567" y="1067"/>
                  </a:lnTo>
                  <a:lnTo>
                    <a:pt x="571" y="1068"/>
                  </a:lnTo>
                  <a:lnTo>
                    <a:pt x="575" y="1069"/>
                  </a:lnTo>
                  <a:lnTo>
                    <a:pt x="581" y="1070"/>
                  </a:lnTo>
                  <a:lnTo>
                    <a:pt x="586" y="1070"/>
                  </a:lnTo>
                  <a:lnTo>
                    <a:pt x="590" y="1071"/>
                  </a:lnTo>
                  <a:lnTo>
                    <a:pt x="595" y="1070"/>
                  </a:lnTo>
                  <a:lnTo>
                    <a:pt x="600" y="1070"/>
                  </a:lnTo>
                  <a:lnTo>
                    <a:pt x="606" y="1069"/>
                  </a:lnTo>
                  <a:lnTo>
                    <a:pt x="612" y="1069"/>
                  </a:lnTo>
                  <a:lnTo>
                    <a:pt x="616" y="1067"/>
                  </a:lnTo>
                  <a:lnTo>
                    <a:pt x="621" y="1065"/>
                  </a:lnTo>
                  <a:lnTo>
                    <a:pt x="625" y="1064"/>
                  </a:lnTo>
                  <a:lnTo>
                    <a:pt x="629" y="1062"/>
                  </a:lnTo>
                  <a:lnTo>
                    <a:pt x="633" y="1061"/>
                  </a:lnTo>
                  <a:lnTo>
                    <a:pt x="638" y="1059"/>
                  </a:lnTo>
                  <a:lnTo>
                    <a:pt x="641" y="1057"/>
                  </a:lnTo>
                  <a:lnTo>
                    <a:pt x="645" y="1056"/>
                  </a:lnTo>
                  <a:lnTo>
                    <a:pt x="647" y="1055"/>
                  </a:lnTo>
                  <a:lnTo>
                    <a:pt x="651" y="1052"/>
                  </a:lnTo>
                  <a:lnTo>
                    <a:pt x="653" y="1051"/>
                  </a:lnTo>
                  <a:lnTo>
                    <a:pt x="656" y="1050"/>
                  </a:lnTo>
                  <a:lnTo>
                    <a:pt x="660" y="1046"/>
                  </a:lnTo>
                  <a:lnTo>
                    <a:pt x="665" y="1044"/>
                  </a:lnTo>
                  <a:lnTo>
                    <a:pt x="670" y="1040"/>
                  </a:lnTo>
                  <a:lnTo>
                    <a:pt x="673" y="1037"/>
                  </a:lnTo>
                  <a:lnTo>
                    <a:pt x="678" y="1035"/>
                  </a:lnTo>
                  <a:lnTo>
                    <a:pt x="684" y="1032"/>
                  </a:lnTo>
                  <a:lnTo>
                    <a:pt x="686" y="1031"/>
                  </a:lnTo>
                  <a:lnTo>
                    <a:pt x="689" y="1029"/>
                  </a:lnTo>
                  <a:lnTo>
                    <a:pt x="692" y="1027"/>
                  </a:lnTo>
                  <a:lnTo>
                    <a:pt x="696" y="1027"/>
                  </a:lnTo>
                  <a:lnTo>
                    <a:pt x="699" y="1025"/>
                  </a:lnTo>
                  <a:lnTo>
                    <a:pt x="703" y="1024"/>
                  </a:lnTo>
                  <a:lnTo>
                    <a:pt x="708" y="1023"/>
                  </a:lnTo>
                  <a:lnTo>
                    <a:pt x="712" y="1023"/>
                  </a:lnTo>
                  <a:lnTo>
                    <a:pt x="716" y="1021"/>
                  </a:lnTo>
                  <a:lnTo>
                    <a:pt x="722" y="1020"/>
                  </a:lnTo>
                  <a:lnTo>
                    <a:pt x="724" y="1019"/>
                  </a:lnTo>
                  <a:lnTo>
                    <a:pt x="727" y="1019"/>
                  </a:lnTo>
                  <a:lnTo>
                    <a:pt x="730" y="1018"/>
                  </a:lnTo>
                  <a:lnTo>
                    <a:pt x="733" y="1018"/>
                  </a:lnTo>
                  <a:lnTo>
                    <a:pt x="735" y="1018"/>
                  </a:lnTo>
                  <a:lnTo>
                    <a:pt x="738" y="1017"/>
                  </a:lnTo>
                  <a:lnTo>
                    <a:pt x="742" y="1017"/>
                  </a:lnTo>
                  <a:lnTo>
                    <a:pt x="744" y="1017"/>
                  </a:lnTo>
                  <a:lnTo>
                    <a:pt x="748" y="1017"/>
                  </a:lnTo>
                  <a:lnTo>
                    <a:pt x="752" y="1016"/>
                  </a:lnTo>
                  <a:lnTo>
                    <a:pt x="755" y="1016"/>
                  </a:lnTo>
                  <a:lnTo>
                    <a:pt x="760" y="1016"/>
                  </a:lnTo>
                  <a:lnTo>
                    <a:pt x="762" y="1016"/>
                  </a:lnTo>
                  <a:lnTo>
                    <a:pt x="766" y="1014"/>
                  </a:lnTo>
                  <a:lnTo>
                    <a:pt x="769" y="1014"/>
                  </a:lnTo>
                  <a:lnTo>
                    <a:pt x="774" y="1014"/>
                  </a:lnTo>
                  <a:lnTo>
                    <a:pt x="778" y="1013"/>
                  </a:lnTo>
                  <a:lnTo>
                    <a:pt x="781" y="1013"/>
                  </a:lnTo>
                  <a:lnTo>
                    <a:pt x="785" y="1013"/>
                  </a:lnTo>
                  <a:lnTo>
                    <a:pt x="789" y="1013"/>
                  </a:lnTo>
                  <a:lnTo>
                    <a:pt x="793" y="1012"/>
                  </a:lnTo>
                  <a:lnTo>
                    <a:pt x="798" y="1012"/>
                  </a:lnTo>
                  <a:lnTo>
                    <a:pt x="801" y="1012"/>
                  </a:lnTo>
                  <a:lnTo>
                    <a:pt x="806" y="1012"/>
                  </a:lnTo>
                  <a:lnTo>
                    <a:pt x="810" y="1011"/>
                  </a:lnTo>
                  <a:lnTo>
                    <a:pt x="814" y="1011"/>
                  </a:lnTo>
                  <a:lnTo>
                    <a:pt x="818" y="1011"/>
                  </a:lnTo>
                  <a:lnTo>
                    <a:pt x="823" y="1011"/>
                  </a:lnTo>
                  <a:lnTo>
                    <a:pt x="826" y="1010"/>
                  </a:lnTo>
                  <a:lnTo>
                    <a:pt x="831" y="1010"/>
                  </a:lnTo>
                  <a:lnTo>
                    <a:pt x="836" y="1008"/>
                  </a:lnTo>
                  <a:lnTo>
                    <a:pt x="840" y="1008"/>
                  </a:lnTo>
                  <a:lnTo>
                    <a:pt x="844" y="1007"/>
                  </a:lnTo>
                  <a:lnTo>
                    <a:pt x="849" y="1007"/>
                  </a:lnTo>
                  <a:lnTo>
                    <a:pt x="854" y="1006"/>
                  </a:lnTo>
                  <a:lnTo>
                    <a:pt x="858" y="1006"/>
                  </a:lnTo>
                  <a:lnTo>
                    <a:pt x="862" y="1005"/>
                  </a:lnTo>
                  <a:lnTo>
                    <a:pt x="867" y="1005"/>
                  </a:lnTo>
                  <a:lnTo>
                    <a:pt x="870" y="1004"/>
                  </a:lnTo>
                  <a:lnTo>
                    <a:pt x="876" y="1004"/>
                  </a:lnTo>
                  <a:lnTo>
                    <a:pt x="880" y="1002"/>
                  </a:lnTo>
                  <a:lnTo>
                    <a:pt x="884" y="1002"/>
                  </a:lnTo>
                  <a:lnTo>
                    <a:pt x="889" y="1001"/>
                  </a:lnTo>
                  <a:lnTo>
                    <a:pt x="894" y="1001"/>
                  </a:lnTo>
                  <a:lnTo>
                    <a:pt x="899" y="1000"/>
                  </a:lnTo>
                  <a:lnTo>
                    <a:pt x="902" y="999"/>
                  </a:lnTo>
                  <a:lnTo>
                    <a:pt x="907" y="998"/>
                  </a:lnTo>
                  <a:lnTo>
                    <a:pt x="910" y="998"/>
                  </a:lnTo>
                  <a:lnTo>
                    <a:pt x="915" y="997"/>
                  </a:lnTo>
                  <a:lnTo>
                    <a:pt x="919" y="995"/>
                  </a:lnTo>
                  <a:lnTo>
                    <a:pt x="923" y="994"/>
                  </a:lnTo>
                  <a:lnTo>
                    <a:pt x="928" y="993"/>
                  </a:lnTo>
                  <a:lnTo>
                    <a:pt x="932" y="992"/>
                  </a:lnTo>
                  <a:lnTo>
                    <a:pt x="936" y="991"/>
                  </a:lnTo>
                  <a:lnTo>
                    <a:pt x="940" y="989"/>
                  </a:lnTo>
                  <a:lnTo>
                    <a:pt x="945" y="988"/>
                  </a:lnTo>
                  <a:lnTo>
                    <a:pt x="948" y="987"/>
                  </a:lnTo>
                  <a:lnTo>
                    <a:pt x="953" y="986"/>
                  </a:lnTo>
                  <a:lnTo>
                    <a:pt x="958" y="985"/>
                  </a:lnTo>
                  <a:lnTo>
                    <a:pt x="961" y="983"/>
                  </a:lnTo>
                  <a:lnTo>
                    <a:pt x="965" y="982"/>
                  </a:lnTo>
                  <a:lnTo>
                    <a:pt x="969" y="980"/>
                  </a:lnTo>
                  <a:lnTo>
                    <a:pt x="972" y="979"/>
                  </a:lnTo>
                  <a:lnTo>
                    <a:pt x="976" y="978"/>
                  </a:lnTo>
                  <a:lnTo>
                    <a:pt x="979" y="975"/>
                  </a:lnTo>
                  <a:lnTo>
                    <a:pt x="983" y="974"/>
                  </a:lnTo>
                  <a:lnTo>
                    <a:pt x="986" y="973"/>
                  </a:lnTo>
                  <a:lnTo>
                    <a:pt x="990" y="972"/>
                  </a:lnTo>
                  <a:lnTo>
                    <a:pt x="992" y="970"/>
                  </a:lnTo>
                  <a:lnTo>
                    <a:pt x="996" y="968"/>
                  </a:lnTo>
                  <a:lnTo>
                    <a:pt x="999" y="968"/>
                  </a:lnTo>
                  <a:lnTo>
                    <a:pt x="1002" y="967"/>
                  </a:lnTo>
                  <a:lnTo>
                    <a:pt x="1005" y="965"/>
                  </a:lnTo>
                  <a:lnTo>
                    <a:pt x="1008" y="963"/>
                  </a:lnTo>
                  <a:lnTo>
                    <a:pt x="1011" y="963"/>
                  </a:lnTo>
                  <a:lnTo>
                    <a:pt x="1014" y="962"/>
                  </a:lnTo>
                  <a:lnTo>
                    <a:pt x="1018" y="959"/>
                  </a:lnTo>
                  <a:lnTo>
                    <a:pt x="1023" y="956"/>
                  </a:lnTo>
                  <a:lnTo>
                    <a:pt x="1028" y="954"/>
                  </a:lnTo>
                  <a:lnTo>
                    <a:pt x="1033" y="951"/>
                  </a:lnTo>
                  <a:lnTo>
                    <a:pt x="1036" y="949"/>
                  </a:lnTo>
                  <a:lnTo>
                    <a:pt x="1040" y="947"/>
                  </a:lnTo>
                  <a:lnTo>
                    <a:pt x="1043" y="944"/>
                  </a:lnTo>
                  <a:lnTo>
                    <a:pt x="1047" y="943"/>
                  </a:lnTo>
                  <a:lnTo>
                    <a:pt x="1050" y="940"/>
                  </a:lnTo>
                  <a:lnTo>
                    <a:pt x="1053" y="937"/>
                  </a:lnTo>
                  <a:lnTo>
                    <a:pt x="1054" y="935"/>
                  </a:lnTo>
                  <a:lnTo>
                    <a:pt x="1057" y="932"/>
                  </a:lnTo>
                  <a:lnTo>
                    <a:pt x="1061" y="928"/>
                  </a:lnTo>
                  <a:lnTo>
                    <a:pt x="1065" y="923"/>
                  </a:lnTo>
                  <a:lnTo>
                    <a:pt x="1066" y="918"/>
                  </a:lnTo>
                  <a:lnTo>
                    <a:pt x="1068" y="914"/>
                  </a:lnTo>
                  <a:lnTo>
                    <a:pt x="1068" y="908"/>
                  </a:lnTo>
                  <a:lnTo>
                    <a:pt x="1069" y="902"/>
                  </a:lnTo>
                  <a:lnTo>
                    <a:pt x="1068" y="898"/>
                  </a:lnTo>
                  <a:lnTo>
                    <a:pt x="1067" y="895"/>
                  </a:lnTo>
                  <a:lnTo>
                    <a:pt x="1066" y="892"/>
                  </a:lnTo>
                  <a:lnTo>
                    <a:pt x="1065" y="889"/>
                  </a:lnTo>
                  <a:lnTo>
                    <a:pt x="1063" y="885"/>
                  </a:lnTo>
                  <a:lnTo>
                    <a:pt x="1061" y="881"/>
                  </a:lnTo>
                  <a:lnTo>
                    <a:pt x="1059" y="877"/>
                  </a:lnTo>
                  <a:lnTo>
                    <a:pt x="1056" y="874"/>
                  </a:lnTo>
                  <a:lnTo>
                    <a:pt x="1054" y="870"/>
                  </a:lnTo>
                  <a:lnTo>
                    <a:pt x="1050" y="866"/>
                  </a:lnTo>
                  <a:lnTo>
                    <a:pt x="1046" y="861"/>
                  </a:lnTo>
                  <a:lnTo>
                    <a:pt x="1042" y="858"/>
                  </a:lnTo>
                  <a:lnTo>
                    <a:pt x="1037" y="854"/>
                  </a:lnTo>
                  <a:lnTo>
                    <a:pt x="1034" y="851"/>
                  </a:lnTo>
                  <a:lnTo>
                    <a:pt x="1028" y="846"/>
                  </a:lnTo>
                  <a:lnTo>
                    <a:pt x="1023" y="842"/>
                  </a:lnTo>
                  <a:lnTo>
                    <a:pt x="1019" y="841"/>
                  </a:lnTo>
                  <a:lnTo>
                    <a:pt x="1016" y="839"/>
                  </a:lnTo>
                  <a:lnTo>
                    <a:pt x="1014" y="836"/>
                  </a:lnTo>
                  <a:lnTo>
                    <a:pt x="1010" y="835"/>
                  </a:lnTo>
                  <a:lnTo>
                    <a:pt x="1006" y="833"/>
                  </a:lnTo>
                  <a:lnTo>
                    <a:pt x="1003" y="830"/>
                  </a:lnTo>
                  <a:lnTo>
                    <a:pt x="999" y="829"/>
                  </a:lnTo>
                  <a:lnTo>
                    <a:pt x="997" y="827"/>
                  </a:lnTo>
                  <a:lnTo>
                    <a:pt x="992" y="826"/>
                  </a:lnTo>
                  <a:lnTo>
                    <a:pt x="989" y="823"/>
                  </a:lnTo>
                  <a:lnTo>
                    <a:pt x="984" y="821"/>
                  </a:lnTo>
                  <a:lnTo>
                    <a:pt x="980" y="820"/>
                  </a:lnTo>
                  <a:lnTo>
                    <a:pt x="977" y="819"/>
                  </a:lnTo>
                  <a:lnTo>
                    <a:pt x="972" y="816"/>
                  </a:lnTo>
                  <a:lnTo>
                    <a:pt x="967" y="815"/>
                  </a:lnTo>
                  <a:lnTo>
                    <a:pt x="964" y="814"/>
                  </a:lnTo>
                  <a:lnTo>
                    <a:pt x="959" y="811"/>
                  </a:lnTo>
                  <a:lnTo>
                    <a:pt x="954" y="810"/>
                  </a:lnTo>
                  <a:lnTo>
                    <a:pt x="950" y="809"/>
                  </a:lnTo>
                  <a:lnTo>
                    <a:pt x="945" y="807"/>
                  </a:lnTo>
                  <a:lnTo>
                    <a:pt x="939" y="806"/>
                  </a:lnTo>
                  <a:lnTo>
                    <a:pt x="934" y="804"/>
                  </a:lnTo>
                  <a:lnTo>
                    <a:pt x="928" y="803"/>
                  </a:lnTo>
                  <a:lnTo>
                    <a:pt x="923" y="802"/>
                  </a:lnTo>
                  <a:lnTo>
                    <a:pt x="919" y="801"/>
                  </a:lnTo>
                  <a:lnTo>
                    <a:pt x="913" y="800"/>
                  </a:lnTo>
                  <a:lnTo>
                    <a:pt x="907" y="798"/>
                  </a:lnTo>
                  <a:lnTo>
                    <a:pt x="902" y="797"/>
                  </a:lnTo>
                  <a:lnTo>
                    <a:pt x="895" y="797"/>
                  </a:lnTo>
                  <a:lnTo>
                    <a:pt x="890" y="796"/>
                  </a:lnTo>
                  <a:lnTo>
                    <a:pt x="884" y="795"/>
                  </a:lnTo>
                  <a:lnTo>
                    <a:pt x="878" y="795"/>
                  </a:lnTo>
                  <a:lnTo>
                    <a:pt x="871" y="794"/>
                  </a:lnTo>
                  <a:lnTo>
                    <a:pt x="865" y="793"/>
                  </a:lnTo>
                  <a:lnTo>
                    <a:pt x="859" y="793"/>
                  </a:lnTo>
                  <a:lnTo>
                    <a:pt x="854" y="791"/>
                  </a:lnTo>
                  <a:lnTo>
                    <a:pt x="848" y="790"/>
                  </a:lnTo>
                  <a:lnTo>
                    <a:pt x="843" y="790"/>
                  </a:lnTo>
                  <a:lnTo>
                    <a:pt x="837" y="789"/>
                  </a:lnTo>
                  <a:lnTo>
                    <a:pt x="832" y="789"/>
                  </a:lnTo>
                  <a:lnTo>
                    <a:pt x="827" y="789"/>
                  </a:lnTo>
                  <a:lnTo>
                    <a:pt x="823" y="788"/>
                  </a:lnTo>
                  <a:lnTo>
                    <a:pt x="818" y="788"/>
                  </a:lnTo>
                  <a:lnTo>
                    <a:pt x="813" y="788"/>
                  </a:lnTo>
                  <a:lnTo>
                    <a:pt x="808" y="788"/>
                  </a:lnTo>
                  <a:lnTo>
                    <a:pt x="805" y="787"/>
                  </a:lnTo>
                  <a:lnTo>
                    <a:pt x="800" y="787"/>
                  </a:lnTo>
                  <a:lnTo>
                    <a:pt x="798" y="787"/>
                  </a:lnTo>
                  <a:lnTo>
                    <a:pt x="793" y="787"/>
                  </a:lnTo>
                  <a:lnTo>
                    <a:pt x="789" y="785"/>
                  </a:lnTo>
                  <a:lnTo>
                    <a:pt x="785" y="785"/>
                  </a:lnTo>
                  <a:lnTo>
                    <a:pt x="782" y="785"/>
                  </a:lnTo>
                  <a:lnTo>
                    <a:pt x="779" y="784"/>
                  </a:lnTo>
                  <a:lnTo>
                    <a:pt x="775" y="784"/>
                  </a:lnTo>
                  <a:lnTo>
                    <a:pt x="772" y="784"/>
                  </a:lnTo>
                  <a:lnTo>
                    <a:pt x="769" y="784"/>
                  </a:lnTo>
                  <a:lnTo>
                    <a:pt x="766" y="783"/>
                  </a:lnTo>
                  <a:lnTo>
                    <a:pt x="763" y="783"/>
                  </a:lnTo>
                  <a:lnTo>
                    <a:pt x="760" y="783"/>
                  </a:lnTo>
                  <a:lnTo>
                    <a:pt x="757" y="783"/>
                  </a:lnTo>
                  <a:lnTo>
                    <a:pt x="753" y="782"/>
                  </a:lnTo>
                  <a:lnTo>
                    <a:pt x="748" y="782"/>
                  </a:lnTo>
                  <a:lnTo>
                    <a:pt x="743" y="781"/>
                  </a:lnTo>
                  <a:lnTo>
                    <a:pt x="738" y="779"/>
                  </a:lnTo>
                  <a:lnTo>
                    <a:pt x="735" y="778"/>
                  </a:lnTo>
                  <a:lnTo>
                    <a:pt x="731" y="777"/>
                  </a:lnTo>
                  <a:lnTo>
                    <a:pt x="727" y="776"/>
                  </a:lnTo>
                  <a:lnTo>
                    <a:pt x="724" y="774"/>
                  </a:lnTo>
                  <a:lnTo>
                    <a:pt x="721" y="772"/>
                  </a:lnTo>
                  <a:lnTo>
                    <a:pt x="717" y="771"/>
                  </a:lnTo>
                  <a:lnTo>
                    <a:pt x="715" y="768"/>
                  </a:lnTo>
                  <a:lnTo>
                    <a:pt x="711" y="765"/>
                  </a:lnTo>
                  <a:lnTo>
                    <a:pt x="709" y="763"/>
                  </a:lnTo>
                  <a:lnTo>
                    <a:pt x="706" y="759"/>
                  </a:lnTo>
                  <a:lnTo>
                    <a:pt x="703" y="756"/>
                  </a:lnTo>
                  <a:lnTo>
                    <a:pt x="701" y="752"/>
                  </a:lnTo>
                  <a:lnTo>
                    <a:pt x="697" y="749"/>
                  </a:lnTo>
                  <a:lnTo>
                    <a:pt x="695" y="744"/>
                  </a:lnTo>
                  <a:lnTo>
                    <a:pt x="691" y="738"/>
                  </a:lnTo>
                  <a:lnTo>
                    <a:pt x="689" y="733"/>
                  </a:lnTo>
                  <a:lnTo>
                    <a:pt x="685" y="728"/>
                  </a:lnTo>
                  <a:lnTo>
                    <a:pt x="683" y="724"/>
                  </a:lnTo>
                  <a:lnTo>
                    <a:pt x="679" y="719"/>
                  </a:lnTo>
                  <a:lnTo>
                    <a:pt x="677" y="715"/>
                  </a:lnTo>
                  <a:lnTo>
                    <a:pt x="674" y="711"/>
                  </a:lnTo>
                  <a:lnTo>
                    <a:pt x="672" y="706"/>
                  </a:lnTo>
                  <a:lnTo>
                    <a:pt x="670" y="701"/>
                  </a:lnTo>
                  <a:lnTo>
                    <a:pt x="667" y="698"/>
                  </a:lnTo>
                  <a:lnTo>
                    <a:pt x="665" y="693"/>
                  </a:lnTo>
                  <a:lnTo>
                    <a:pt x="663" y="689"/>
                  </a:lnTo>
                  <a:lnTo>
                    <a:pt x="660" y="685"/>
                  </a:lnTo>
                  <a:lnTo>
                    <a:pt x="659" y="681"/>
                  </a:lnTo>
                  <a:lnTo>
                    <a:pt x="658" y="676"/>
                  </a:lnTo>
                  <a:lnTo>
                    <a:pt x="656" y="673"/>
                  </a:lnTo>
                  <a:lnTo>
                    <a:pt x="654" y="669"/>
                  </a:lnTo>
                  <a:lnTo>
                    <a:pt x="652" y="664"/>
                  </a:lnTo>
                  <a:lnTo>
                    <a:pt x="651" y="661"/>
                  </a:lnTo>
                  <a:lnTo>
                    <a:pt x="651" y="657"/>
                  </a:lnTo>
                  <a:lnTo>
                    <a:pt x="650" y="654"/>
                  </a:lnTo>
                  <a:lnTo>
                    <a:pt x="648" y="650"/>
                  </a:lnTo>
                  <a:lnTo>
                    <a:pt x="648" y="647"/>
                  </a:lnTo>
                  <a:lnTo>
                    <a:pt x="648" y="644"/>
                  </a:lnTo>
                  <a:lnTo>
                    <a:pt x="648" y="641"/>
                  </a:lnTo>
                  <a:lnTo>
                    <a:pt x="648" y="637"/>
                  </a:lnTo>
                  <a:lnTo>
                    <a:pt x="648" y="634"/>
                  </a:lnTo>
                  <a:lnTo>
                    <a:pt x="650" y="631"/>
                  </a:lnTo>
                  <a:lnTo>
                    <a:pt x="651" y="628"/>
                  </a:lnTo>
                  <a:lnTo>
                    <a:pt x="652" y="625"/>
                  </a:lnTo>
                  <a:lnTo>
                    <a:pt x="653" y="622"/>
                  </a:lnTo>
                  <a:lnTo>
                    <a:pt x="656" y="621"/>
                  </a:lnTo>
                  <a:lnTo>
                    <a:pt x="657" y="617"/>
                  </a:lnTo>
                  <a:lnTo>
                    <a:pt x="658" y="613"/>
                  </a:lnTo>
                  <a:lnTo>
                    <a:pt x="660" y="610"/>
                  </a:lnTo>
                  <a:lnTo>
                    <a:pt x="663" y="606"/>
                  </a:lnTo>
                  <a:lnTo>
                    <a:pt x="664" y="602"/>
                  </a:lnTo>
                  <a:lnTo>
                    <a:pt x="667" y="598"/>
                  </a:lnTo>
                  <a:lnTo>
                    <a:pt x="669" y="594"/>
                  </a:lnTo>
                  <a:lnTo>
                    <a:pt x="672" y="590"/>
                  </a:lnTo>
                  <a:lnTo>
                    <a:pt x="674" y="585"/>
                  </a:lnTo>
                  <a:lnTo>
                    <a:pt x="677" y="580"/>
                  </a:lnTo>
                  <a:lnTo>
                    <a:pt x="679" y="575"/>
                  </a:lnTo>
                  <a:lnTo>
                    <a:pt x="683" y="571"/>
                  </a:lnTo>
                  <a:lnTo>
                    <a:pt x="684" y="565"/>
                  </a:lnTo>
                  <a:lnTo>
                    <a:pt x="686" y="560"/>
                  </a:lnTo>
                  <a:lnTo>
                    <a:pt x="690" y="554"/>
                  </a:lnTo>
                  <a:lnTo>
                    <a:pt x="692" y="549"/>
                  </a:lnTo>
                  <a:lnTo>
                    <a:pt x="695" y="543"/>
                  </a:lnTo>
                  <a:lnTo>
                    <a:pt x="697" y="537"/>
                  </a:lnTo>
                  <a:lnTo>
                    <a:pt x="698" y="533"/>
                  </a:lnTo>
                  <a:lnTo>
                    <a:pt x="701" y="528"/>
                  </a:lnTo>
                  <a:lnTo>
                    <a:pt x="702" y="522"/>
                  </a:lnTo>
                  <a:lnTo>
                    <a:pt x="703" y="516"/>
                  </a:lnTo>
                  <a:lnTo>
                    <a:pt x="704" y="510"/>
                  </a:lnTo>
                  <a:lnTo>
                    <a:pt x="705" y="505"/>
                  </a:lnTo>
                  <a:lnTo>
                    <a:pt x="706" y="501"/>
                  </a:lnTo>
                  <a:lnTo>
                    <a:pt x="706" y="495"/>
                  </a:lnTo>
                  <a:lnTo>
                    <a:pt x="706" y="490"/>
                  </a:lnTo>
                  <a:lnTo>
                    <a:pt x="706" y="485"/>
                  </a:lnTo>
                  <a:lnTo>
                    <a:pt x="706" y="481"/>
                  </a:lnTo>
                  <a:lnTo>
                    <a:pt x="705" y="477"/>
                  </a:lnTo>
                  <a:lnTo>
                    <a:pt x="704" y="472"/>
                  </a:lnTo>
                  <a:lnTo>
                    <a:pt x="703" y="470"/>
                  </a:lnTo>
                  <a:lnTo>
                    <a:pt x="701" y="465"/>
                  </a:lnTo>
                  <a:lnTo>
                    <a:pt x="699" y="462"/>
                  </a:lnTo>
                  <a:lnTo>
                    <a:pt x="697" y="458"/>
                  </a:lnTo>
                  <a:lnTo>
                    <a:pt x="697" y="454"/>
                  </a:lnTo>
                  <a:lnTo>
                    <a:pt x="695" y="451"/>
                  </a:lnTo>
                  <a:lnTo>
                    <a:pt x="693" y="447"/>
                  </a:lnTo>
                  <a:lnTo>
                    <a:pt x="692" y="445"/>
                  </a:lnTo>
                  <a:lnTo>
                    <a:pt x="692" y="441"/>
                  </a:lnTo>
                  <a:lnTo>
                    <a:pt x="691" y="438"/>
                  </a:lnTo>
                  <a:lnTo>
                    <a:pt x="691" y="434"/>
                  </a:lnTo>
                  <a:lnTo>
                    <a:pt x="690" y="431"/>
                  </a:lnTo>
                  <a:lnTo>
                    <a:pt x="690" y="428"/>
                  </a:lnTo>
                  <a:lnTo>
                    <a:pt x="690" y="425"/>
                  </a:lnTo>
                  <a:lnTo>
                    <a:pt x="690" y="421"/>
                  </a:lnTo>
                  <a:lnTo>
                    <a:pt x="690" y="418"/>
                  </a:lnTo>
                  <a:lnTo>
                    <a:pt x="690" y="415"/>
                  </a:lnTo>
                  <a:lnTo>
                    <a:pt x="690" y="411"/>
                  </a:lnTo>
                  <a:lnTo>
                    <a:pt x="690" y="407"/>
                  </a:lnTo>
                  <a:lnTo>
                    <a:pt x="690" y="403"/>
                  </a:lnTo>
                  <a:lnTo>
                    <a:pt x="691" y="400"/>
                  </a:lnTo>
                  <a:lnTo>
                    <a:pt x="691" y="395"/>
                  </a:lnTo>
                  <a:lnTo>
                    <a:pt x="691" y="390"/>
                  </a:lnTo>
                  <a:lnTo>
                    <a:pt x="692" y="387"/>
                  </a:lnTo>
                  <a:lnTo>
                    <a:pt x="693" y="382"/>
                  </a:lnTo>
                  <a:lnTo>
                    <a:pt x="693" y="376"/>
                  </a:lnTo>
                  <a:lnTo>
                    <a:pt x="695" y="371"/>
                  </a:lnTo>
                  <a:lnTo>
                    <a:pt x="695" y="367"/>
                  </a:lnTo>
                  <a:lnTo>
                    <a:pt x="696" y="361"/>
                  </a:lnTo>
                  <a:lnTo>
                    <a:pt x="696" y="357"/>
                  </a:lnTo>
                  <a:lnTo>
                    <a:pt x="697" y="355"/>
                  </a:lnTo>
                  <a:lnTo>
                    <a:pt x="697" y="351"/>
                  </a:lnTo>
                  <a:lnTo>
                    <a:pt x="698" y="349"/>
                  </a:lnTo>
                  <a:lnTo>
                    <a:pt x="698" y="347"/>
                  </a:lnTo>
                  <a:lnTo>
                    <a:pt x="699" y="343"/>
                  </a:lnTo>
                  <a:lnTo>
                    <a:pt x="699" y="339"/>
                  </a:lnTo>
                  <a:lnTo>
                    <a:pt x="701" y="337"/>
                  </a:lnTo>
                  <a:lnTo>
                    <a:pt x="701" y="332"/>
                  </a:lnTo>
                  <a:lnTo>
                    <a:pt x="702" y="329"/>
                  </a:lnTo>
                  <a:lnTo>
                    <a:pt x="702" y="325"/>
                  </a:lnTo>
                  <a:lnTo>
                    <a:pt x="702" y="323"/>
                  </a:lnTo>
                  <a:lnTo>
                    <a:pt x="703" y="318"/>
                  </a:lnTo>
                  <a:lnTo>
                    <a:pt x="703" y="314"/>
                  </a:lnTo>
                  <a:lnTo>
                    <a:pt x="704" y="311"/>
                  </a:lnTo>
                  <a:lnTo>
                    <a:pt x="705" y="307"/>
                  </a:lnTo>
                  <a:lnTo>
                    <a:pt x="705" y="303"/>
                  </a:lnTo>
                  <a:lnTo>
                    <a:pt x="706" y="298"/>
                  </a:lnTo>
                  <a:lnTo>
                    <a:pt x="706" y="294"/>
                  </a:lnTo>
                  <a:lnTo>
                    <a:pt x="708" y="291"/>
                  </a:lnTo>
                  <a:lnTo>
                    <a:pt x="708" y="286"/>
                  </a:lnTo>
                  <a:lnTo>
                    <a:pt x="709" y="282"/>
                  </a:lnTo>
                  <a:lnTo>
                    <a:pt x="709" y="278"/>
                  </a:lnTo>
                  <a:lnTo>
                    <a:pt x="710" y="273"/>
                  </a:lnTo>
                  <a:lnTo>
                    <a:pt x="710" y="268"/>
                  </a:lnTo>
                  <a:lnTo>
                    <a:pt x="710" y="265"/>
                  </a:lnTo>
                  <a:lnTo>
                    <a:pt x="711" y="260"/>
                  </a:lnTo>
                  <a:lnTo>
                    <a:pt x="712" y="255"/>
                  </a:lnTo>
                  <a:lnTo>
                    <a:pt x="712" y="250"/>
                  </a:lnTo>
                  <a:lnTo>
                    <a:pt x="712" y="247"/>
                  </a:lnTo>
                  <a:lnTo>
                    <a:pt x="714" y="242"/>
                  </a:lnTo>
                  <a:lnTo>
                    <a:pt x="715" y="237"/>
                  </a:lnTo>
                  <a:lnTo>
                    <a:pt x="715" y="233"/>
                  </a:lnTo>
                  <a:lnTo>
                    <a:pt x="715" y="228"/>
                  </a:lnTo>
                  <a:lnTo>
                    <a:pt x="716" y="223"/>
                  </a:lnTo>
                  <a:lnTo>
                    <a:pt x="716" y="220"/>
                  </a:lnTo>
                  <a:lnTo>
                    <a:pt x="716" y="215"/>
                  </a:lnTo>
                  <a:lnTo>
                    <a:pt x="717" y="210"/>
                  </a:lnTo>
                  <a:lnTo>
                    <a:pt x="717" y="204"/>
                  </a:lnTo>
                  <a:lnTo>
                    <a:pt x="718" y="201"/>
                  </a:lnTo>
                  <a:lnTo>
                    <a:pt x="718" y="196"/>
                  </a:lnTo>
                  <a:lnTo>
                    <a:pt x="718" y="191"/>
                  </a:lnTo>
                  <a:lnTo>
                    <a:pt x="718" y="186"/>
                  </a:lnTo>
                  <a:lnTo>
                    <a:pt x="718" y="182"/>
                  </a:lnTo>
                  <a:lnTo>
                    <a:pt x="718" y="177"/>
                  </a:lnTo>
                  <a:lnTo>
                    <a:pt x="718" y="172"/>
                  </a:lnTo>
                  <a:lnTo>
                    <a:pt x="718" y="167"/>
                  </a:lnTo>
                  <a:lnTo>
                    <a:pt x="720" y="163"/>
                  </a:lnTo>
                  <a:lnTo>
                    <a:pt x="720" y="158"/>
                  </a:lnTo>
                  <a:lnTo>
                    <a:pt x="720" y="153"/>
                  </a:lnTo>
                  <a:lnTo>
                    <a:pt x="720" y="148"/>
                  </a:lnTo>
                  <a:lnTo>
                    <a:pt x="720" y="145"/>
                  </a:lnTo>
                  <a:lnTo>
                    <a:pt x="720" y="140"/>
                  </a:lnTo>
                  <a:lnTo>
                    <a:pt x="720" y="135"/>
                  </a:lnTo>
                  <a:lnTo>
                    <a:pt x="720" y="132"/>
                  </a:lnTo>
                  <a:lnTo>
                    <a:pt x="720" y="127"/>
                  </a:lnTo>
                  <a:lnTo>
                    <a:pt x="718" y="122"/>
                  </a:lnTo>
                  <a:lnTo>
                    <a:pt x="718" y="118"/>
                  </a:lnTo>
                  <a:lnTo>
                    <a:pt x="717" y="114"/>
                  </a:lnTo>
                  <a:lnTo>
                    <a:pt x="717" y="109"/>
                  </a:lnTo>
                  <a:lnTo>
                    <a:pt x="716" y="106"/>
                  </a:lnTo>
                  <a:lnTo>
                    <a:pt x="716" y="102"/>
                  </a:lnTo>
                  <a:lnTo>
                    <a:pt x="716" y="97"/>
                  </a:lnTo>
                  <a:lnTo>
                    <a:pt x="715" y="94"/>
                  </a:lnTo>
                  <a:lnTo>
                    <a:pt x="714" y="90"/>
                  </a:lnTo>
                  <a:lnTo>
                    <a:pt x="714" y="87"/>
                  </a:lnTo>
                  <a:lnTo>
                    <a:pt x="712" y="82"/>
                  </a:lnTo>
                  <a:lnTo>
                    <a:pt x="711" y="80"/>
                  </a:lnTo>
                  <a:lnTo>
                    <a:pt x="710" y="76"/>
                  </a:lnTo>
                  <a:lnTo>
                    <a:pt x="710" y="72"/>
                  </a:lnTo>
                  <a:lnTo>
                    <a:pt x="709" y="69"/>
                  </a:lnTo>
                  <a:lnTo>
                    <a:pt x="708" y="67"/>
                  </a:lnTo>
                  <a:lnTo>
                    <a:pt x="706" y="63"/>
                  </a:lnTo>
                  <a:lnTo>
                    <a:pt x="704" y="59"/>
                  </a:lnTo>
                  <a:lnTo>
                    <a:pt x="703" y="56"/>
                  </a:lnTo>
                  <a:lnTo>
                    <a:pt x="702" y="54"/>
                  </a:lnTo>
                  <a:lnTo>
                    <a:pt x="697" y="48"/>
                  </a:lnTo>
                  <a:lnTo>
                    <a:pt x="692" y="42"/>
                  </a:lnTo>
                  <a:lnTo>
                    <a:pt x="688" y="36"/>
                  </a:lnTo>
                  <a:lnTo>
                    <a:pt x="683" y="31"/>
                  </a:lnTo>
                  <a:lnTo>
                    <a:pt x="679" y="29"/>
                  </a:lnTo>
                  <a:lnTo>
                    <a:pt x="676" y="26"/>
                  </a:lnTo>
                  <a:lnTo>
                    <a:pt x="672" y="24"/>
                  </a:lnTo>
                  <a:lnTo>
                    <a:pt x="670" y="23"/>
                  </a:lnTo>
                  <a:lnTo>
                    <a:pt x="666" y="20"/>
                  </a:lnTo>
                  <a:lnTo>
                    <a:pt x="663" y="18"/>
                  </a:lnTo>
                  <a:lnTo>
                    <a:pt x="659" y="17"/>
                  </a:lnTo>
                  <a:lnTo>
                    <a:pt x="656" y="14"/>
                  </a:lnTo>
                  <a:lnTo>
                    <a:pt x="651" y="13"/>
                  </a:lnTo>
                  <a:lnTo>
                    <a:pt x="647" y="11"/>
                  </a:lnTo>
                  <a:lnTo>
                    <a:pt x="644" y="10"/>
                  </a:lnTo>
                  <a:lnTo>
                    <a:pt x="639" y="10"/>
                  </a:lnTo>
                  <a:lnTo>
                    <a:pt x="635" y="7"/>
                  </a:lnTo>
                  <a:lnTo>
                    <a:pt x="631" y="6"/>
                  </a:lnTo>
                  <a:lnTo>
                    <a:pt x="627" y="5"/>
                  </a:lnTo>
                  <a:lnTo>
                    <a:pt x="622" y="5"/>
                  </a:lnTo>
                  <a:lnTo>
                    <a:pt x="618" y="3"/>
                  </a:lnTo>
                  <a:lnTo>
                    <a:pt x="614" y="3"/>
                  </a:lnTo>
                  <a:lnTo>
                    <a:pt x="609" y="1"/>
                  </a:lnTo>
                  <a:lnTo>
                    <a:pt x="605" y="1"/>
                  </a:lnTo>
                  <a:lnTo>
                    <a:pt x="600" y="0"/>
                  </a:lnTo>
                  <a:lnTo>
                    <a:pt x="595" y="0"/>
                  </a:lnTo>
                  <a:lnTo>
                    <a:pt x="590" y="0"/>
                  </a:lnTo>
                  <a:lnTo>
                    <a:pt x="586" y="0"/>
                  </a:lnTo>
                  <a:lnTo>
                    <a:pt x="580" y="0"/>
                  </a:lnTo>
                  <a:lnTo>
                    <a:pt x="575" y="0"/>
                  </a:lnTo>
                  <a:lnTo>
                    <a:pt x="570" y="0"/>
                  </a:lnTo>
                  <a:lnTo>
                    <a:pt x="565" y="1"/>
                  </a:lnTo>
                  <a:lnTo>
                    <a:pt x="559" y="1"/>
                  </a:lnTo>
                  <a:lnTo>
                    <a:pt x="555" y="3"/>
                  </a:lnTo>
                  <a:lnTo>
                    <a:pt x="549" y="3"/>
                  </a:lnTo>
                  <a:lnTo>
                    <a:pt x="544" y="5"/>
                  </a:lnTo>
                  <a:lnTo>
                    <a:pt x="538" y="5"/>
                  </a:lnTo>
                  <a:lnTo>
                    <a:pt x="533" y="6"/>
                  </a:lnTo>
                  <a:lnTo>
                    <a:pt x="527" y="8"/>
                  </a:lnTo>
                  <a:lnTo>
                    <a:pt x="523" y="10"/>
                  </a:lnTo>
                  <a:lnTo>
                    <a:pt x="517" y="11"/>
                  </a:lnTo>
                  <a:lnTo>
                    <a:pt x="512" y="13"/>
                  </a:lnTo>
                  <a:lnTo>
                    <a:pt x="507" y="14"/>
                  </a:lnTo>
                  <a:lnTo>
                    <a:pt x="501" y="17"/>
                  </a:lnTo>
                  <a:lnTo>
                    <a:pt x="497" y="19"/>
                  </a:lnTo>
                  <a:lnTo>
                    <a:pt x="491" y="21"/>
                  </a:lnTo>
                  <a:lnTo>
                    <a:pt x="486" y="24"/>
                  </a:lnTo>
                  <a:lnTo>
                    <a:pt x="481" y="27"/>
                  </a:lnTo>
                  <a:lnTo>
                    <a:pt x="475" y="30"/>
                  </a:lnTo>
                  <a:lnTo>
                    <a:pt x="469" y="32"/>
                  </a:lnTo>
                  <a:lnTo>
                    <a:pt x="465" y="36"/>
                  </a:lnTo>
                  <a:lnTo>
                    <a:pt x="460" y="39"/>
                  </a:lnTo>
                  <a:lnTo>
                    <a:pt x="454" y="43"/>
                  </a:lnTo>
                  <a:lnTo>
                    <a:pt x="449" y="46"/>
                  </a:lnTo>
                  <a:lnTo>
                    <a:pt x="444" y="50"/>
                  </a:lnTo>
                  <a:lnTo>
                    <a:pt x="440" y="55"/>
                  </a:lnTo>
                  <a:lnTo>
                    <a:pt x="434" y="58"/>
                  </a:lnTo>
                  <a:lnTo>
                    <a:pt x="428" y="63"/>
                  </a:lnTo>
                  <a:lnTo>
                    <a:pt x="423" y="67"/>
                  </a:lnTo>
                  <a:lnTo>
                    <a:pt x="418" y="70"/>
                  </a:lnTo>
                  <a:lnTo>
                    <a:pt x="414" y="74"/>
                  </a:lnTo>
                  <a:lnTo>
                    <a:pt x="409" y="78"/>
                  </a:lnTo>
                  <a:lnTo>
                    <a:pt x="404" y="82"/>
                  </a:lnTo>
                  <a:lnTo>
                    <a:pt x="399" y="87"/>
                  </a:lnTo>
                  <a:lnTo>
                    <a:pt x="395" y="90"/>
                  </a:lnTo>
                  <a:lnTo>
                    <a:pt x="390" y="95"/>
                  </a:lnTo>
                  <a:lnTo>
                    <a:pt x="386" y="99"/>
                  </a:lnTo>
                  <a:lnTo>
                    <a:pt x="382" y="102"/>
                  </a:lnTo>
                  <a:lnTo>
                    <a:pt x="377" y="107"/>
                  </a:lnTo>
                  <a:lnTo>
                    <a:pt x="373" y="110"/>
                  </a:lnTo>
                  <a:lnTo>
                    <a:pt x="370" y="115"/>
                  </a:lnTo>
                  <a:lnTo>
                    <a:pt x="366" y="119"/>
                  </a:lnTo>
                  <a:lnTo>
                    <a:pt x="363" y="122"/>
                  </a:lnTo>
                  <a:lnTo>
                    <a:pt x="358" y="127"/>
                  </a:lnTo>
                  <a:lnTo>
                    <a:pt x="354" y="131"/>
                  </a:lnTo>
                  <a:lnTo>
                    <a:pt x="351" y="134"/>
                  </a:lnTo>
                  <a:lnTo>
                    <a:pt x="347" y="138"/>
                  </a:lnTo>
                  <a:lnTo>
                    <a:pt x="344" y="141"/>
                  </a:lnTo>
                  <a:lnTo>
                    <a:pt x="341" y="145"/>
                  </a:lnTo>
                  <a:lnTo>
                    <a:pt x="338" y="150"/>
                  </a:lnTo>
                  <a:lnTo>
                    <a:pt x="334" y="152"/>
                  </a:lnTo>
                  <a:lnTo>
                    <a:pt x="332" y="157"/>
                  </a:lnTo>
                  <a:lnTo>
                    <a:pt x="328" y="160"/>
                  </a:lnTo>
                  <a:lnTo>
                    <a:pt x="326" y="164"/>
                  </a:lnTo>
                  <a:lnTo>
                    <a:pt x="322" y="166"/>
                  </a:lnTo>
                  <a:lnTo>
                    <a:pt x="320" y="171"/>
                  </a:lnTo>
                  <a:lnTo>
                    <a:pt x="318" y="173"/>
                  </a:lnTo>
                  <a:lnTo>
                    <a:pt x="315" y="177"/>
                  </a:lnTo>
                  <a:lnTo>
                    <a:pt x="312" y="180"/>
                  </a:lnTo>
                  <a:lnTo>
                    <a:pt x="310" y="183"/>
                  </a:lnTo>
                  <a:lnTo>
                    <a:pt x="307" y="186"/>
                  </a:lnTo>
                  <a:lnTo>
                    <a:pt x="305" y="190"/>
                  </a:lnTo>
                  <a:lnTo>
                    <a:pt x="300" y="195"/>
                  </a:lnTo>
                  <a:lnTo>
                    <a:pt x="296" y="201"/>
                  </a:lnTo>
                  <a:lnTo>
                    <a:pt x="293" y="205"/>
                  </a:lnTo>
                  <a:lnTo>
                    <a:pt x="289" y="210"/>
                  </a:lnTo>
                  <a:lnTo>
                    <a:pt x="286" y="215"/>
                  </a:lnTo>
                  <a:lnTo>
                    <a:pt x="284" y="220"/>
                  </a:lnTo>
                  <a:lnTo>
                    <a:pt x="281" y="222"/>
                  </a:lnTo>
                  <a:lnTo>
                    <a:pt x="280" y="226"/>
                  </a:lnTo>
                  <a:lnTo>
                    <a:pt x="277" y="228"/>
                  </a:lnTo>
                  <a:lnTo>
                    <a:pt x="276" y="230"/>
                  </a:lnTo>
                  <a:lnTo>
                    <a:pt x="274" y="234"/>
                  </a:lnTo>
                  <a:lnTo>
                    <a:pt x="274" y="235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1625" y="1381"/>
              <a:ext cx="314" cy="333"/>
            </a:xfrm>
            <a:custGeom>
              <a:avLst/>
              <a:gdLst>
                <a:gd name="T0" fmla="*/ 0 w 941"/>
                <a:gd name="T1" fmla="*/ 0 h 997"/>
                <a:gd name="T2" fmla="*/ 0 w 941"/>
                <a:gd name="T3" fmla="*/ 0 h 997"/>
                <a:gd name="T4" fmla="*/ 0 w 941"/>
                <a:gd name="T5" fmla="*/ 0 h 997"/>
                <a:gd name="T6" fmla="*/ 0 w 941"/>
                <a:gd name="T7" fmla="*/ 0 h 997"/>
                <a:gd name="T8" fmla="*/ 0 w 941"/>
                <a:gd name="T9" fmla="*/ 0 h 997"/>
                <a:gd name="T10" fmla="*/ 0 w 941"/>
                <a:gd name="T11" fmla="*/ 0 h 997"/>
                <a:gd name="T12" fmla="*/ 0 w 941"/>
                <a:gd name="T13" fmla="*/ 0 h 997"/>
                <a:gd name="T14" fmla="*/ 0 w 941"/>
                <a:gd name="T15" fmla="*/ 0 h 997"/>
                <a:gd name="T16" fmla="*/ 0 w 941"/>
                <a:gd name="T17" fmla="*/ 0 h 997"/>
                <a:gd name="T18" fmla="*/ 0 w 941"/>
                <a:gd name="T19" fmla="*/ 0 h 997"/>
                <a:gd name="T20" fmla="*/ 0 w 941"/>
                <a:gd name="T21" fmla="*/ 0 h 997"/>
                <a:gd name="T22" fmla="*/ 0 w 941"/>
                <a:gd name="T23" fmla="*/ 0 h 997"/>
                <a:gd name="T24" fmla="*/ 0 w 941"/>
                <a:gd name="T25" fmla="*/ 0 h 997"/>
                <a:gd name="T26" fmla="*/ 0 w 941"/>
                <a:gd name="T27" fmla="*/ 0 h 997"/>
                <a:gd name="T28" fmla="*/ 0 w 941"/>
                <a:gd name="T29" fmla="*/ 0 h 997"/>
                <a:gd name="T30" fmla="*/ 0 w 941"/>
                <a:gd name="T31" fmla="*/ 0 h 997"/>
                <a:gd name="T32" fmla="*/ 0 w 941"/>
                <a:gd name="T33" fmla="*/ 0 h 997"/>
                <a:gd name="T34" fmla="*/ 0 w 941"/>
                <a:gd name="T35" fmla="*/ 0 h 997"/>
                <a:gd name="T36" fmla="*/ 0 w 941"/>
                <a:gd name="T37" fmla="*/ 0 h 997"/>
                <a:gd name="T38" fmla="*/ 0 w 941"/>
                <a:gd name="T39" fmla="*/ 0 h 997"/>
                <a:gd name="T40" fmla="*/ 0 w 941"/>
                <a:gd name="T41" fmla="*/ 0 h 997"/>
                <a:gd name="T42" fmla="*/ 0 w 941"/>
                <a:gd name="T43" fmla="*/ 0 h 997"/>
                <a:gd name="T44" fmla="*/ 0 w 941"/>
                <a:gd name="T45" fmla="*/ 0 h 997"/>
                <a:gd name="T46" fmla="*/ 0 w 941"/>
                <a:gd name="T47" fmla="*/ 0 h 997"/>
                <a:gd name="T48" fmla="*/ 0 w 941"/>
                <a:gd name="T49" fmla="*/ 0 h 997"/>
                <a:gd name="T50" fmla="*/ 0 w 941"/>
                <a:gd name="T51" fmla="*/ 0 h 997"/>
                <a:gd name="T52" fmla="*/ 0 w 941"/>
                <a:gd name="T53" fmla="*/ 0 h 997"/>
                <a:gd name="T54" fmla="*/ 0 w 941"/>
                <a:gd name="T55" fmla="*/ 0 h 997"/>
                <a:gd name="T56" fmla="*/ 0 w 941"/>
                <a:gd name="T57" fmla="*/ 0 h 997"/>
                <a:gd name="T58" fmla="*/ 0 w 941"/>
                <a:gd name="T59" fmla="*/ 0 h 997"/>
                <a:gd name="T60" fmla="*/ 0 w 941"/>
                <a:gd name="T61" fmla="*/ 0 h 997"/>
                <a:gd name="T62" fmla="*/ 0 w 941"/>
                <a:gd name="T63" fmla="*/ 0 h 997"/>
                <a:gd name="T64" fmla="*/ 0 w 941"/>
                <a:gd name="T65" fmla="*/ 0 h 997"/>
                <a:gd name="T66" fmla="*/ 0 w 941"/>
                <a:gd name="T67" fmla="*/ 0 h 997"/>
                <a:gd name="T68" fmla="*/ 0 w 941"/>
                <a:gd name="T69" fmla="*/ 0 h 997"/>
                <a:gd name="T70" fmla="*/ 0 w 941"/>
                <a:gd name="T71" fmla="*/ 0 h 997"/>
                <a:gd name="T72" fmla="*/ 0 w 941"/>
                <a:gd name="T73" fmla="*/ 0 h 997"/>
                <a:gd name="T74" fmla="*/ 0 w 941"/>
                <a:gd name="T75" fmla="*/ 0 h 997"/>
                <a:gd name="T76" fmla="*/ 0 w 941"/>
                <a:gd name="T77" fmla="*/ 0 h 997"/>
                <a:gd name="T78" fmla="*/ 0 w 941"/>
                <a:gd name="T79" fmla="*/ 0 h 997"/>
                <a:gd name="T80" fmla="*/ 0 w 941"/>
                <a:gd name="T81" fmla="*/ 0 h 997"/>
                <a:gd name="T82" fmla="*/ 0 w 941"/>
                <a:gd name="T83" fmla="*/ 0 h 997"/>
                <a:gd name="T84" fmla="*/ 0 w 941"/>
                <a:gd name="T85" fmla="*/ 0 h 997"/>
                <a:gd name="T86" fmla="*/ 0 w 941"/>
                <a:gd name="T87" fmla="*/ 0 h 997"/>
                <a:gd name="T88" fmla="*/ 0 w 941"/>
                <a:gd name="T89" fmla="*/ 0 h 997"/>
                <a:gd name="T90" fmla="*/ 0 w 941"/>
                <a:gd name="T91" fmla="*/ 0 h 997"/>
                <a:gd name="T92" fmla="*/ 0 w 941"/>
                <a:gd name="T93" fmla="*/ 0 h 997"/>
                <a:gd name="T94" fmla="*/ 0 w 941"/>
                <a:gd name="T95" fmla="*/ 0 h 997"/>
                <a:gd name="T96" fmla="*/ 0 w 941"/>
                <a:gd name="T97" fmla="*/ 0 h 997"/>
                <a:gd name="T98" fmla="*/ 0 w 941"/>
                <a:gd name="T99" fmla="*/ 0 h 997"/>
                <a:gd name="T100" fmla="*/ 0 w 941"/>
                <a:gd name="T101" fmla="*/ 0 h 997"/>
                <a:gd name="T102" fmla="*/ 0 w 941"/>
                <a:gd name="T103" fmla="*/ 0 h 997"/>
                <a:gd name="T104" fmla="*/ 0 w 941"/>
                <a:gd name="T105" fmla="*/ 0 h 997"/>
                <a:gd name="T106" fmla="*/ 0 w 941"/>
                <a:gd name="T107" fmla="*/ 0 h 997"/>
                <a:gd name="T108" fmla="*/ 0 w 941"/>
                <a:gd name="T109" fmla="*/ 0 h 997"/>
                <a:gd name="T110" fmla="*/ 0 w 941"/>
                <a:gd name="T111" fmla="*/ 0 h 997"/>
                <a:gd name="T112" fmla="*/ 0 w 941"/>
                <a:gd name="T113" fmla="*/ 0 h 997"/>
                <a:gd name="T114" fmla="*/ 0 w 941"/>
                <a:gd name="T115" fmla="*/ 0 h 997"/>
                <a:gd name="T116" fmla="*/ 0 w 941"/>
                <a:gd name="T117" fmla="*/ 0 h 997"/>
                <a:gd name="T118" fmla="*/ 0 w 941"/>
                <a:gd name="T119" fmla="*/ 0 h 997"/>
                <a:gd name="T120" fmla="*/ 0 w 941"/>
                <a:gd name="T121" fmla="*/ 0 h 9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1"/>
                <a:gd name="T184" fmla="*/ 0 h 997"/>
                <a:gd name="T185" fmla="*/ 941 w 941"/>
                <a:gd name="T186" fmla="*/ 997 h 9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1" h="997">
                  <a:moveTo>
                    <a:pt x="44" y="217"/>
                  </a:moveTo>
                  <a:lnTo>
                    <a:pt x="44" y="216"/>
                  </a:lnTo>
                  <a:lnTo>
                    <a:pt x="44" y="215"/>
                  </a:lnTo>
                  <a:lnTo>
                    <a:pt x="45" y="213"/>
                  </a:lnTo>
                  <a:lnTo>
                    <a:pt x="47" y="210"/>
                  </a:lnTo>
                  <a:lnTo>
                    <a:pt x="48" y="207"/>
                  </a:lnTo>
                  <a:lnTo>
                    <a:pt x="51" y="202"/>
                  </a:lnTo>
                  <a:lnTo>
                    <a:pt x="53" y="198"/>
                  </a:lnTo>
                  <a:lnTo>
                    <a:pt x="58" y="195"/>
                  </a:lnTo>
                  <a:lnTo>
                    <a:pt x="62" y="191"/>
                  </a:lnTo>
                  <a:lnTo>
                    <a:pt x="66" y="188"/>
                  </a:lnTo>
                  <a:lnTo>
                    <a:pt x="69" y="185"/>
                  </a:lnTo>
                  <a:lnTo>
                    <a:pt x="71" y="184"/>
                  </a:lnTo>
                  <a:lnTo>
                    <a:pt x="75" y="183"/>
                  </a:lnTo>
                  <a:lnTo>
                    <a:pt x="77" y="182"/>
                  </a:lnTo>
                  <a:lnTo>
                    <a:pt x="80" y="181"/>
                  </a:lnTo>
                  <a:lnTo>
                    <a:pt x="83" y="179"/>
                  </a:lnTo>
                  <a:lnTo>
                    <a:pt x="86" y="178"/>
                  </a:lnTo>
                  <a:lnTo>
                    <a:pt x="91" y="178"/>
                  </a:lnTo>
                  <a:lnTo>
                    <a:pt x="94" y="178"/>
                  </a:lnTo>
                  <a:lnTo>
                    <a:pt x="98" y="178"/>
                  </a:lnTo>
                  <a:lnTo>
                    <a:pt x="102" y="178"/>
                  </a:lnTo>
                  <a:lnTo>
                    <a:pt x="107" y="181"/>
                  </a:lnTo>
                  <a:lnTo>
                    <a:pt x="110" y="181"/>
                  </a:lnTo>
                  <a:lnTo>
                    <a:pt x="115" y="182"/>
                  </a:lnTo>
                  <a:lnTo>
                    <a:pt x="118" y="183"/>
                  </a:lnTo>
                  <a:lnTo>
                    <a:pt x="122" y="184"/>
                  </a:lnTo>
                  <a:lnTo>
                    <a:pt x="126" y="185"/>
                  </a:lnTo>
                  <a:lnTo>
                    <a:pt x="128" y="188"/>
                  </a:lnTo>
                  <a:lnTo>
                    <a:pt x="130" y="189"/>
                  </a:lnTo>
                  <a:lnTo>
                    <a:pt x="134" y="190"/>
                  </a:lnTo>
                  <a:lnTo>
                    <a:pt x="137" y="194"/>
                  </a:lnTo>
                  <a:lnTo>
                    <a:pt x="141" y="197"/>
                  </a:lnTo>
                  <a:lnTo>
                    <a:pt x="143" y="202"/>
                  </a:lnTo>
                  <a:lnTo>
                    <a:pt x="146" y="206"/>
                  </a:lnTo>
                  <a:lnTo>
                    <a:pt x="147" y="209"/>
                  </a:lnTo>
                  <a:lnTo>
                    <a:pt x="148" y="213"/>
                  </a:lnTo>
                  <a:lnTo>
                    <a:pt x="149" y="216"/>
                  </a:lnTo>
                  <a:lnTo>
                    <a:pt x="149" y="221"/>
                  </a:lnTo>
                  <a:lnTo>
                    <a:pt x="149" y="225"/>
                  </a:lnTo>
                  <a:lnTo>
                    <a:pt x="149" y="227"/>
                  </a:lnTo>
                  <a:lnTo>
                    <a:pt x="149" y="230"/>
                  </a:lnTo>
                  <a:lnTo>
                    <a:pt x="149" y="233"/>
                  </a:lnTo>
                  <a:lnTo>
                    <a:pt x="149" y="235"/>
                  </a:lnTo>
                  <a:lnTo>
                    <a:pt x="150" y="236"/>
                  </a:lnTo>
                  <a:lnTo>
                    <a:pt x="154" y="238"/>
                  </a:lnTo>
                  <a:lnTo>
                    <a:pt x="160" y="239"/>
                  </a:lnTo>
                  <a:lnTo>
                    <a:pt x="162" y="239"/>
                  </a:lnTo>
                  <a:lnTo>
                    <a:pt x="166" y="239"/>
                  </a:lnTo>
                  <a:lnTo>
                    <a:pt x="168" y="239"/>
                  </a:lnTo>
                  <a:lnTo>
                    <a:pt x="173" y="239"/>
                  </a:lnTo>
                  <a:lnTo>
                    <a:pt x="175" y="239"/>
                  </a:lnTo>
                  <a:lnTo>
                    <a:pt x="180" y="239"/>
                  </a:lnTo>
                  <a:lnTo>
                    <a:pt x="184" y="239"/>
                  </a:lnTo>
                  <a:lnTo>
                    <a:pt x="188" y="239"/>
                  </a:lnTo>
                  <a:lnTo>
                    <a:pt x="191" y="239"/>
                  </a:lnTo>
                  <a:lnTo>
                    <a:pt x="194" y="239"/>
                  </a:lnTo>
                  <a:lnTo>
                    <a:pt x="198" y="238"/>
                  </a:lnTo>
                  <a:lnTo>
                    <a:pt x="203" y="238"/>
                  </a:lnTo>
                  <a:lnTo>
                    <a:pt x="205" y="238"/>
                  </a:lnTo>
                  <a:lnTo>
                    <a:pt x="209" y="238"/>
                  </a:lnTo>
                  <a:lnTo>
                    <a:pt x="212" y="238"/>
                  </a:lnTo>
                  <a:lnTo>
                    <a:pt x="216" y="238"/>
                  </a:lnTo>
                  <a:lnTo>
                    <a:pt x="220" y="236"/>
                  </a:lnTo>
                  <a:lnTo>
                    <a:pt x="225" y="236"/>
                  </a:lnTo>
                  <a:lnTo>
                    <a:pt x="228" y="236"/>
                  </a:lnTo>
                  <a:lnTo>
                    <a:pt x="229" y="236"/>
                  </a:lnTo>
                  <a:lnTo>
                    <a:pt x="334" y="102"/>
                  </a:lnTo>
                  <a:lnTo>
                    <a:pt x="334" y="101"/>
                  </a:lnTo>
                  <a:lnTo>
                    <a:pt x="335" y="100"/>
                  </a:lnTo>
                  <a:lnTo>
                    <a:pt x="338" y="99"/>
                  </a:lnTo>
                  <a:lnTo>
                    <a:pt x="341" y="96"/>
                  </a:lnTo>
                  <a:lnTo>
                    <a:pt x="344" y="93"/>
                  </a:lnTo>
                  <a:lnTo>
                    <a:pt x="348" y="90"/>
                  </a:lnTo>
                  <a:lnTo>
                    <a:pt x="351" y="88"/>
                  </a:lnTo>
                  <a:lnTo>
                    <a:pt x="353" y="87"/>
                  </a:lnTo>
                  <a:lnTo>
                    <a:pt x="357" y="85"/>
                  </a:lnTo>
                  <a:lnTo>
                    <a:pt x="360" y="83"/>
                  </a:lnTo>
                  <a:lnTo>
                    <a:pt x="363" y="80"/>
                  </a:lnTo>
                  <a:lnTo>
                    <a:pt x="366" y="79"/>
                  </a:lnTo>
                  <a:lnTo>
                    <a:pt x="369" y="75"/>
                  </a:lnTo>
                  <a:lnTo>
                    <a:pt x="372" y="74"/>
                  </a:lnTo>
                  <a:lnTo>
                    <a:pt x="376" y="70"/>
                  </a:lnTo>
                  <a:lnTo>
                    <a:pt x="380" y="69"/>
                  </a:lnTo>
                  <a:lnTo>
                    <a:pt x="384" y="66"/>
                  </a:lnTo>
                  <a:lnTo>
                    <a:pt x="388" y="64"/>
                  </a:lnTo>
                  <a:lnTo>
                    <a:pt x="391" y="61"/>
                  </a:lnTo>
                  <a:lnTo>
                    <a:pt x="396" y="58"/>
                  </a:lnTo>
                  <a:lnTo>
                    <a:pt x="399" y="56"/>
                  </a:lnTo>
                  <a:lnTo>
                    <a:pt x="404" y="54"/>
                  </a:lnTo>
                  <a:lnTo>
                    <a:pt x="409" y="51"/>
                  </a:lnTo>
                  <a:lnTo>
                    <a:pt x="412" y="49"/>
                  </a:lnTo>
                  <a:lnTo>
                    <a:pt x="417" y="45"/>
                  </a:lnTo>
                  <a:lnTo>
                    <a:pt x="422" y="44"/>
                  </a:lnTo>
                  <a:lnTo>
                    <a:pt x="427" y="41"/>
                  </a:lnTo>
                  <a:lnTo>
                    <a:pt x="430" y="38"/>
                  </a:lnTo>
                  <a:lnTo>
                    <a:pt x="435" y="36"/>
                  </a:lnTo>
                  <a:lnTo>
                    <a:pt x="440" y="34"/>
                  </a:lnTo>
                  <a:lnTo>
                    <a:pt x="444" y="30"/>
                  </a:lnTo>
                  <a:lnTo>
                    <a:pt x="448" y="29"/>
                  </a:lnTo>
                  <a:lnTo>
                    <a:pt x="453" y="25"/>
                  </a:lnTo>
                  <a:lnTo>
                    <a:pt x="459" y="24"/>
                  </a:lnTo>
                  <a:lnTo>
                    <a:pt x="462" y="20"/>
                  </a:lnTo>
                  <a:lnTo>
                    <a:pt x="467" y="19"/>
                  </a:lnTo>
                  <a:lnTo>
                    <a:pt x="472" y="17"/>
                  </a:lnTo>
                  <a:lnTo>
                    <a:pt x="476" y="16"/>
                  </a:lnTo>
                  <a:lnTo>
                    <a:pt x="480" y="13"/>
                  </a:lnTo>
                  <a:lnTo>
                    <a:pt x="485" y="11"/>
                  </a:lnTo>
                  <a:lnTo>
                    <a:pt x="490" y="10"/>
                  </a:lnTo>
                  <a:lnTo>
                    <a:pt x="494" y="9"/>
                  </a:lnTo>
                  <a:lnTo>
                    <a:pt x="498" y="7"/>
                  </a:lnTo>
                  <a:lnTo>
                    <a:pt x="503" y="6"/>
                  </a:lnTo>
                  <a:lnTo>
                    <a:pt x="506" y="4"/>
                  </a:lnTo>
                  <a:lnTo>
                    <a:pt x="511" y="4"/>
                  </a:lnTo>
                  <a:lnTo>
                    <a:pt x="514" y="2"/>
                  </a:lnTo>
                  <a:lnTo>
                    <a:pt x="518" y="2"/>
                  </a:lnTo>
                  <a:lnTo>
                    <a:pt x="522" y="2"/>
                  </a:lnTo>
                  <a:lnTo>
                    <a:pt x="526" y="2"/>
                  </a:lnTo>
                  <a:lnTo>
                    <a:pt x="529" y="0"/>
                  </a:lnTo>
                  <a:lnTo>
                    <a:pt x="532" y="0"/>
                  </a:lnTo>
                  <a:lnTo>
                    <a:pt x="536" y="0"/>
                  </a:lnTo>
                  <a:lnTo>
                    <a:pt x="539" y="0"/>
                  </a:lnTo>
                  <a:lnTo>
                    <a:pt x="542" y="0"/>
                  </a:lnTo>
                  <a:lnTo>
                    <a:pt x="545" y="2"/>
                  </a:lnTo>
                  <a:lnTo>
                    <a:pt x="548" y="2"/>
                  </a:lnTo>
                  <a:lnTo>
                    <a:pt x="551" y="4"/>
                  </a:lnTo>
                  <a:lnTo>
                    <a:pt x="556" y="5"/>
                  </a:lnTo>
                  <a:lnTo>
                    <a:pt x="561" y="7"/>
                  </a:lnTo>
                  <a:lnTo>
                    <a:pt x="565" y="10"/>
                  </a:lnTo>
                  <a:lnTo>
                    <a:pt x="570" y="12"/>
                  </a:lnTo>
                  <a:lnTo>
                    <a:pt x="575" y="15"/>
                  </a:lnTo>
                  <a:lnTo>
                    <a:pt x="580" y="17"/>
                  </a:lnTo>
                  <a:lnTo>
                    <a:pt x="584" y="20"/>
                  </a:lnTo>
                  <a:lnTo>
                    <a:pt x="588" y="23"/>
                  </a:lnTo>
                  <a:lnTo>
                    <a:pt x="592" y="25"/>
                  </a:lnTo>
                  <a:lnTo>
                    <a:pt x="595" y="29"/>
                  </a:lnTo>
                  <a:lnTo>
                    <a:pt x="599" y="32"/>
                  </a:lnTo>
                  <a:lnTo>
                    <a:pt x="602" y="36"/>
                  </a:lnTo>
                  <a:lnTo>
                    <a:pt x="605" y="39"/>
                  </a:lnTo>
                  <a:lnTo>
                    <a:pt x="608" y="44"/>
                  </a:lnTo>
                  <a:lnTo>
                    <a:pt x="610" y="48"/>
                  </a:lnTo>
                  <a:lnTo>
                    <a:pt x="613" y="53"/>
                  </a:lnTo>
                  <a:lnTo>
                    <a:pt x="615" y="57"/>
                  </a:lnTo>
                  <a:lnTo>
                    <a:pt x="616" y="62"/>
                  </a:lnTo>
                  <a:lnTo>
                    <a:pt x="619" y="67"/>
                  </a:lnTo>
                  <a:lnTo>
                    <a:pt x="620" y="73"/>
                  </a:lnTo>
                  <a:lnTo>
                    <a:pt x="620" y="75"/>
                  </a:lnTo>
                  <a:lnTo>
                    <a:pt x="620" y="79"/>
                  </a:lnTo>
                  <a:lnTo>
                    <a:pt x="620" y="82"/>
                  </a:lnTo>
                  <a:lnTo>
                    <a:pt x="621" y="85"/>
                  </a:lnTo>
                  <a:lnTo>
                    <a:pt x="621" y="88"/>
                  </a:lnTo>
                  <a:lnTo>
                    <a:pt x="621" y="92"/>
                  </a:lnTo>
                  <a:lnTo>
                    <a:pt x="621" y="95"/>
                  </a:lnTo>
                  <a:lnTo>
                    <a:pt x="621" y="100"/>
                  </a:lnTo>
                  <a:lnTo>
                    <a:pt x="621" y="102"/>
                  </a:lnTo>
                  <a:lnTo>
                    <a:pt x="620" y="106"/>
                  </a:lnTo>
                  <a:lnTo>
                    <a:pt x="620" y="109"/>
                  </a:lnTo>
                  <a:lnTo>
                    <a:pt x="620" y="114"/>
                  </a:lnTo>
                  <a:lnTo>
                    <a:pt x="619" y="119"/>
                  </a:lnTo>
                  <a:lnTo>
                    <a:pt x="619" y="123"/>
                  </a:lnTo>
                  <a:lnTo>
                    <a:pt x="618" y="127"/>
                  </a:lnTo>
                  <a:lnTo>
                    <a:pt x="618" y="132"/>
                  </a:lnTo>
                  <a:lnTo>
                    <a:pt x="616" y="136"/>
                  </a:lnTo>
                  <a:lnTo>
                    <a:pt x="615" y="140"/>
                  </a:lnTo>
                  <a:lnTo>
                    <a:pt x="614" y="145"/>
                  </a:lnTo>
                  <a:lnTo>
                    <a:pt x="613" y="151"/>
                  </a:lnTo>
                  <a:lnTo>
                    <a:pt x="612" y="156"/>
                  </a:lnTo>
                  <a:lnTo>
                    <a:pt x="610" y="162"/>
                  </a:lnTo>
                  <a:lnTo>
                    <a:pt x="608" y="166"/>
                  </a:lnTo>
                  <a:lnTo>
                    <a:pt x="608" y="172"/>
                  </a:lnTo>
                  <a:lnTo>
                    <a:pt x="606" y="177"/>
                  </a:lnTo>
                  <a:lnTo>
                    <a:pt x="603" y="183"/>
                  </a:lnTo>
                  <a:lnTo>
                    <a:pt x="602" y="188"/>
                  </a:lnTo>
                  <a:lnTo>
                    <a:pt x="601" y="194"/>
                  </a:lnTo>
                  <a:lnTo>
                    <a:pt x="599" y="200"/>
                  </a:lnTo>
                  <a:lnTo>
                    <a:pt x="599" y="206"/>
                  </a:lnTo>
                  <a:lnTo>
                    <a:pt x="597" y="210"/>
                  </a:lnTo>
                  <a:lnTo>
                    <a:pt x="596" y="216"/>
                  </a:lnTo>
                  <a:lnTo>
                    <a:pt x="594" y="221"/>
                  </a:lnTo>
                  <a:lnTo>
                    <a:pt x="593" y="227"/>
                  </a:lnTo>
                  <a:lnTo>
                    <a:pt x="592" y="232"/>
                  </a:lnTo>
                  <a:lnTo>
                    <a:pt x="590" y="238"/>
                  </a:lnTo>
                  <a:lnTo>
                    <a:pt x="589" y="242"/>
                  </a:lnTo>
                  <a:lnTo>
                    <a:pt x="589" y="248"/>
                  </a:lnTo>
                  <a:lnTo>
                    <a:pt x="588" y="253"/>
                  </a:lnTo>
                  <a:lnTo>
                    <a:pt x="588" y="259"/>
                  </a:lnTo>
                  <a:lnTo>
                    <a:pt x="587" y="264"/>
                  </a:lnTo>
                  <a:lnTo>
                    <a:pt x="586" y="268"/>
                  </a:lnTo>
                  <a:lnTo>
                    <a:pt x="584" y="273"/>
                  </a:lnTo>
                  <a:lnTo>
                    <a:pt x="584" y="279"/>
                  </a:lnTo>
                  <a:lnTo>
                    <a:pt x="583" y="284"/>
                  </a:lnTo>
                  <a:lnTo>
                    <a:pt x="583" y="289"/>
                  </a:lnTo>
                  <a:lnTo>
                    <a:pt x="582" y="293"/>
                  </a:lnTo>
                  <a:lnTo>
                    <a:pt x="582" y="298"/>
                  </a:lnTo>
                  <a:lnTo>
                    <a:pt x="581" y="302"/>
                  </a:lnTo>
                  <a:lnTo>
                    <a:pt x="580" y="306"/>
                  </a:lnTo>
                  <a:lnTo>
                    <a:pt x="580" y="311"/>
                  </a:lnTo>
                  <a:lnTo>
                    <a:pt x="580" y="316"/>
                  </a:lnTo>
                  <a:lnTo>
                    <a:pt x="580" y="319"/>
                  </a:lnTo>
                  <a:lnTo>
                    <a:pt x="578" y="324"/>
                  </a:lnTo>
                  <a:lnTo>
                    <a:pt x="578" y="329"/>
                  </a:lnTo>
                  <a:lnTo>
                    <a:pt x="578" y="334"/>
                  </a:lnTo>
                  <a:lnTo>
                    <a:pt x="578" y="337"/>
                  </a:lnTo>
                  <a:lnTo>
                    <a:pt x="577" y="341"/>
                  </a:lnTo>
                  <a:lnTo>
                    <a:pt x="577" y="344"/>
                  </a:lnTo>
                  <a:lnTo>
                    <a:pt x="577" y="348"/>
                  </a:lnTo>
                  <a:lnTo>
                    <a:pt x="576" y="351"/>
                  </a:lnTo>
                  <a:lnTo>
                    <a:pt x="576" y="355"/>
                  </a:lnTo>
                  <a:lnTo>
                    <a:pt x="576" y="359"/>
                  </a:lnTo>
                  <a:lnTo>
                    <a:pt x="576" y="362"/>
                  </a:lnTo>
                  <a:lnTo>
                    <a:pt x="575" y="364"/>
                  </a:lnTo>
                  <a:lnTo>
                    <a:pt x="575" y="368"/>
                  </a:lnTo>
                  <a:lnTo>
                    <a:pt x="575" y="372"/>
                  </a:lnTo>
                  <a:lnTo>
                    <a:pt x="575" y="374"/>
                  </a:lnTo>
                  <a:lnTo>
                    <a:pt x="575" y="380"/>
                  </a:lnTo>
                  <a:lnTo>
                    <a:pt x="575" y="385"/>
                  </a:lnTo>
                  <a:lnTo>
                    <a:pt x="575" y="389"/>
                  </a:lnTo>
                  <a:lnTo>
                    <a:pt x="575" y="393"/>
                  </a:lnTo>
                  <a:lnTo>
                    <a:pt x="575" y="397"/>
                  </a:lnTo>
                  <a:lnTo>
                    <a:pt x="575" y="400"/>
                  </a:lnTo>
                  <a:lnTo>
                    <a:pt x="575" y="404"/>
                  </a:lnTo>
                  <a:lnTo>
                    <a:pt x="576" y="405"/>
                  </a:lnTo>
                  <a:lnTo>
                    <a:pt x="577" y="406"/>
                  </a:lnTo>
                  <a:lnTo>
                    <a:pt x="580" y="411"/>
                  </a:lnTo>
                  <a:lnTo>
                    <a:pt x="581" y="413"/>
                  </a:lnTo>
                  <a:lnTo>
                    <a:pt x="583" y="418"/>
                  </a:lnTo>
                  <a:lnTo>
                    <a:pt x="583" y="420"/>
                  </a:lnTo>
                  <a:lnTo>
                    <a:pt x="584" y="423"/>
                  </a:lnTo>
                  <a:lnTo>
                    <a:pt x="586" y="425"/>
                  </a:lnTo>
                  <a:lnTo>
                    <a:pt x="587" y="429"/>
                  </a:lnTo>
                  <a:lnTo>
                    <a:pt x="587" y="431"/>
                  </a:lnTo>
                  <a:lnTo>
                    <a:pt x="588" y="434"/>
                  </a:lnTo>
                  <a:lnTo>
                    <a:pt x="588" y="437"/>
                  </a:lnTo>
                  <a:lnTo>
                    <a:pt x="588" y="442"/>
                  </a:lnTo>
                  <a:lnTo>
                    <a:pt x="588" y="444"/>
                  </a:lnTo>
                  <a:lnTo>
                    <a:pt x="588" y="449"/>
                  </a:lnTo>
                  <a:lnTo>
                    <a:pt x="588" y="452"/>
                  </a:lnTo>
                  <a:lnTo>
                    <a:pt x="588" y="457"/>
                  </a:lnTo>
                  <a:lnTo>
                    <a:pt x="588" y="462"/>
                  </a:lnTo>
                  <a:lnTo>
                    <a:pt x="587" y="467"/>
                  </a:lnTo>
                  <a:lnTo>
                    <a:pt x="586" y="470"/>
                  </a:lnTo>
                  <a:lnTo>
                    <a:pt x="586" y="476"/>
                  </a:lnTo>
                  <a:lnTo>
                    <a:pt x="584" y="481"/>
                  </a:lnTo>
                  <a:lnTo>
                    <a:pt x="582" y="485"/>
                  </a:lnTo>
                  <a:lnTo>
                    <a:pt x="581" y="489"/>
                  </a:lnTo>
                  <a:lnTo>
                    <a:pt x="580" y="491"/>
                  </a:lnTo>
                  <a:lnTo>
                    <a:pt x="580" y="495"/>
                  </a:lnTo>
                  <a:lnTo>
                    <a:pt x="578" y="497"/>
                  </a:lnTo>
                  <a:lnTo>
                    <a:pt x="576" y="502"/>
                  </a:lnTo>
                  <a:lnTo>
                    <a:pt x="574" y="508"/>
                  </a:lnTo>
                  <a:lnTo>
                    <a:pt x="571" y="513"/>
                  </a:lnTo>
                  <a:lnTo>
                    <a:pt x="569" y="518"/>
                  </a:lnTo>
                  <a:lnTo>
                    <a:pt x="567" y="521"/>
                  </a:lnTo>
                  <a:lnTo>
                    <a:pt x="564" y="525"/>
                  </a:lnTo>
                  <a:lnTo>
                    <a:pt x="562" y="529"/>
                  </a:lnTo>
                  <a:lnTo>
                    <a:pt x="561" y="533"/>
                  </a:lnTo>
                  <a:lnTo>
                    <a:pt x="558" y="535"/>
                  </a:lnTo>
                  <a:lnTo>
                    <a:pt x="556" y="539"/>
                  </a:lnTo>
                  <a:lnTo>
                    <a:pt x="555" y="541"/>
                  </a:lnTo>
                  <a:lnTo>
                    <a:pt x="552" y="544"/>
                  </a:lnTo>
                  <a:lnTo>
                    <a:pt x="550" y="548"/>
                  </a:lnTo>
                  <a:lnTo>
                    <a:pt x="546" y="553"/>
                  </a:lnTo>
                  <a:lnTo>
                    <a:pt x="543" y="555"/>
                  </a:lnTo>
                  <a:lnTo>
                    <a:pt x="541" y="559"/>
                  </a:lnTo>
                  <a:lnTo>
                    <a:pt x="538" y="563"/>
                  </a:lnTo>
                  <a:lnTo>
                    <a:pt x="537" y="565"/>
                  </a:lnTo>
                  <a:lnTo>
                    <a:pt x="536" y="569"/>
                  </a:lnTo>
                  <a:lnTo>
                    <a:pt x="535" y="572"/>
                  </a:lnTo>
                  <a:lnTo>
                    <a:pt x="533" y="574"/>
                  </a:lnTo>
                  <a:lnTo>
                    <a:pt x="533" y="579"/>
                  </a:lnTo>
                  <a:lnTo>
                    <a:pt x="532" y="582"/>
                  </a:lnTo>
                  <a:lnTo>
                    <a:pt x="533" y="584"/>
                  </a:lnTo>
                  <a:lnTo>
                    <a:pt x="533" y="587"/>
                  </a:lnTo>
                  <a:lnTo>
                    <a:pt x="535" y="592"/>
                  </a:lnTo>
                  <a:lnTo>
                    <a:pt x="536" y="596"/>
                  </a:lnTo>
                  <a:lnTo>
                    <a:pt x="537" y="602"/>
                  </a:lnTo>
                  <a:lnTo>
                    <a:pt x="538" y="603"/>
                  </a:lnTo>
                  <a:lnTo>
                    <a:pt x="539" y="606"/>
                  </a:lnTo>
                  <a:lnTo>
                    <a:pt x="541" y="609"/>
                  </a:lnTo>
                  <a:lnTo>
                    <a:pt x="542" y="612"/>
                  </a:lnTo>
                  <a:lnTo>
                    <a:pt x="542" y="615"/>
                  </a:lnTo>
                  <a:lnTo>
                    <a:pt x="543" y="617"/>
                  </a:lnTo>
                  <a:lnTo>
                    <a:pt x="544" y="621"/>
                  </a:lnTo>
                  <a:lnTo>
                    <a:pt x="545" y="624"/>
                  </a:lnTo>
                  <a:lnTo>
                    <a:pt x="546" y="628"/>
                  </a:lnTo>
                  <a:lnTo>
                    <a:pt x="549" y="630"/>
                  </a:lnTo>
                  <a:lnTo>
                    <a:pt x="550" y="634"/>
                  </a:lnTo>
                  <a:lnTo>
                    <a:pt x="551" y="637"/>
                  </a:lnTo>
                  <a:lnTo>
                    <a:pt x="552" y="641"/>
                  </a:lnTo>
                  <a:lnTo>
                    <a:pt x="555" y="643"/>
                  </a:lnTo>
                  <a:lnTo>
                    <a:pt x="556" y="647"/>
                  </a:lnTo>
                  <a:lnTo>
                    <a:pt x="557" y="650"/>
                  </a:lnTo>
                  <a:lnTo>
                    <a:pt x="559" y="654"/>
                  </a:lnTo>
                  <a:lnTo>
                    <a:pt x="561" y="657"/>
                  </a:lnTo>
                  <a:lnTo>
                    <a:pt x="562" y="661"/>
                  </a:lnTo>
                  <a:lnTo>
                    <a:pt x="564" y="665"/>
                  </a:lnTo>
                  <a:lnTo>
                    <a:pt x="564" y="667"/>
                  </a:lnTo>
                  <a:lnTo>
                    <a:pt x="567" y="671"/>
                  </a:lnTo>
                  <a:lnTo>
                    <a:pt x="568" y="673"/>
                  </a:lnTo>
                  <a:lnTo>
                    <a:pt x="569" y="676"/>
                  </a:lnTo>
                  <a:lnTo>
                    <a:pt x="570" y="680"/>
                  </a:lnTo>
                  <a:lnTo>
                    <a:pt x="573" y="682"/>
                  </a:lnTo>
                  <a:lnTo>
                    <a:pt x="574" y="686"/>
                  </a:lnTo>
                  <a:lnTo>
                    <a:pt x="575" y="690"/>
                  </a:lnTo>
                  <a:lnTo>
                    <a:pt x="576" y="692"/>
                  </a:lnTo>
                  <a:lnTo>
                    <a:pt x="577" y="695"/>
                  </a:lnTo>
                  <a:lnTo>
                    <a:pt x="578" y="698"/>
                  </a:lnTo>
                  <a:lnTo>
                    <a:pt x="580" y="701"/>
                  </a:lnTo>
                  <a:lnTo>
                    <a:pt x="583" y="706"/>
                  </a:lnTo>
                  <a:lnTo>
                    <a:pt x="586" y="711"/>
                  </a:lnTo>
                  <a:lnTo>
                    <a:pt x="588" y="716"/>
                  </a:lnTo>
                  <a:lnTo>
                    <a:pt x="589" y="720"/>
                  </a:lnTo>
                  <a:lnTo>
                    <a:pt x="592" y="723"/>
                  </a:lnTo>
                  <a:lnTo>
                    <a:pt x="593" y="726"/>
                  </a:lnTo>
                  <a:lnTo>
                    <a:pt x="595" y="731"/>
                  </a:lnTo>
                  <a:lnTo>
                    <a:pt x="596" y="732"/>
                  </a:lnTo>
                  <a:lnTo>
                    <a:pt x="641" y="786"/>
                  </a:lnTo>
                  <a:lnTo>
                    <a:pt x="641" y="784"/>
                  </a:lnTo>
                  <a:lnTo>
                    <a:pt x="644" y="784"/>
                  </a:lnTo>
                  <a:lnTo>
                    <a:pt x="647" y="783"/>
                  </a:lnTo>
                  <a:lnTo>
                    <a:pt x="652" y="783"/>
                  </a:lnTo>
                  <a:lnTo>
                    <a:pt x="656" y="782"/>
                  </a:lnTo>
                  <a:lnTo>
                    <a:pt x="658" y="782"/>
                  </a:lnTo>
                  <a:lnTo>
                    <a:pt x="661" y="781"/>
                  </a:lnTo>
                  <a:lnTo>
                    <a:pt x="666" y="781"/>
                  </a:lnTo>
                  <a:lnTo>
                    <a:pt x="669" y="780"/>
                  </a:lnTo>
                  <a:lnTo>
                    <a:pt x="673" y="780"/>
                  </a:lnTo>
                  <a:lnTo>
                    <a:pt x="678" y="780"/>
                  </a:lnTo>
                  <a:lnTo>
                    <a:pt x="683" y="780"/>
                  </a:lnTo>
                  <a:lnTo>
                    <a:pt x="686" y="778"/>
                  </a:lnTo>
                  <a:lnTo>
                    <a:pt x="691" y="777"/>
                  </a:lnTo>
                  <a:lnTo>
                    <a:pt x="696" y="777"/>
                  </a:lnTo>
                  <a:lnTo>
                    <a:pt x="702" y="776"/>
                  </a:lnTo>
                  <a:lnTo>
                    <a:pt x="707" y="776"/>
                  </a:lnTo>
                  <a:lnTo>
                    <a:pt x="711" y="776"/>
                  </a:lnTo>
                  <a:lnTo>
                    <a:pt x="717" y="776"/>
                  </a:lnTo>
                  <a:lnTo>
                    <a:pt x="722" y="776"/>
                  </a:lnTo>
                  <a:lnTo>
                    <a:pt x="727" y="775"/>
                  </a:lnTo>
                  <a:lnTo>
                    <a:pt x="733" y="775"/>
                  </a:lnTo>
                  <a:lnTo>
                    <a:pt x="737" y="775"/>
                  </a:lnTo>
                  <a:lnTo>
                    <a:pt x="743" y="776"/>
                  </a:lnTo>
                  <a:lnTo>
                    <a:pt x="748" y="776"/>
                  </a:lnTo>
                  <a:lnTo>
                    <a:pt x="754" y="776"/>
                  </a:lnTo>
                  <a:lnTo>
                    <a:pt x="759" y="776"/>
                  </a:lnTo>
                  <a:lnTo>
                    <a:pt x="765" y="777"/>
                  </a:lnTo>
                  <a:lnTo>
                    <a:pt x="769" y="777"/>
                  </a:lnTo>
                  <a:lnTo>
                    <a:pt x="774" y="778"/>
                  </a:lnTo>
                  <a:lnTo>
                    <a:pt x="778" y="780"/>
                  </a:lnTo>
                  <a:lnTo>
                    <a:pt x="780" y="780"/>
                  </a:lnTo>
                  <a:lnTo>
                    <a:pt x="784" y="781"/>
                  </a:lnTo>
                  <a:lnTo>
                    <a:pt x="787" y="782"/>
                  </a:lnTo>
                  <a:lnTo>
                    <a:pt x="790" y="782"/>
                  </a:lnTo>
                  <a:lnTo>
                    <a:pt x="793" y="783"/>
                  </a:lnTo>
                  <a:lnTo>
                    <a:pt x="797" y="784"/>
                  </a:lnTo>
                  <a:lnTo>
                    <a:pt x="800" y="784"/>
                  </a:lnTo>
                  <a:lnTo>
                    <a:pt x="803" y="786"/>
                  </a:lnTo>
                  <a:lnTo>
                    <a:pt x="806" y="787"/>
                  </a:lnTo>
                  <a:lnTo>
                    <a:pt x="811" y="789"/>
                  </a:lnTo>
                  <a:lnTo>
                    <a:pt x="814" y="790"/>
                  </a:lnTo>
                  <a:lnTo>
                    <a:pt x="817" y="792"/>
                  </a:lnTo>
                  <a:lnTo>
                    <a:pt x="820" y="793"/>
                  </a:lnTo>
                  <a:lnTo>
                    <a:pt x="825" y="793"/>
                  </a:lnTo>
                  <a:lnTo>
                    <a:pt x="829" y="795"/>
                  </a:lnTo>
                  <a:lnTo>
                    <a:pt x="832" y="796"/>
                  </a:lnTo>
                  <a:lnTo>
                    <a:pt x="836" y="797"/>
                  </a:lnTo>
                  <a:lnTo>
                    <a:pt x="839" y="799"/>
                  </a:lnTo>
                  <a:lnTo>
                    <a:pt x="844" y="801"/>
                  </a:lnTo>
                  <a:lnTo>
                    <a:pt x="846" y="802"/>
                  </a:lnTo>
                  <a:lnTo>
                    <a:pt x="851" y="803"/>
                  </a:lnTo>
                  <a:lnTo>
                    <a:pt x="855" y="806"/>
                  </a:lnTo>
                  <a:lnTo>
                    <a:pt x="858" y="807"/>
                  </a:lnTo>
                  <a:lnTo>
                    <a:pt x="862" y="808"/>
                  </a:lnTo>
                  <a:lnTo>
                    <a:pt x="865" y="811"/>
                  </a:lnTo>
                  <a:lnTo>
                    <a:pt x="869" y="812"/>
                  </a:lnTo>
                  <a:lnTo>
                    <a:pt x="874" y="814"/>
                  </a:lnTo>
                  <a:lnTo>
                    <a:pt x="876" y="815"/>
                  </a:lnTo>
                  <a:lnTo>
                    <a:pt x="880" y="818"/>
                  </a:lnTo>
                  <a:lnTo>
                    <a:pt x="883" y="819"/>
                  </a:lnTo>
                  <a:lnTo>
                    <a:pt x="887" y="820"/>
                  </a:lnTo>
                  <a:lnTo>
                    <a:pt x="890" y="822"/>
                  </a:lnTo>
                  <a:lnTo>
                    <a:pt x="894" y="824"/>
                  </a:lnTo>
                  <a:lnTo>
                    <a:pt x="896" y="826"/>
                  </a:lnTo>
                  <a:lnTo>
                    <a:pt x="900" y="828"/>
                  </a:lnTo>
                  <a:lnTo>
                    <a:pt x="902" y="829"/>
                  </a:lnTo>
                  <a:lnTo>
                    <a:pt x="906" y="831"/>
                  </a:lnTo>
                  <a:lnTo>
                    <a:pt x="908" y="833"/>
                  </a:lnTo>
                  <a:lnTo>
                    <a:pt x="912" y="834"/>
                  </a:lnTo>
                  <a:lnTo>
                    <a:pt x="916" y="838"/>
                  </a:lnTo>
                  <a:lnTo>
                    <a:pt x="922" y="843"/>
                  </a:lnTo>
                  <a:lnTo>
                    <a:pt x="926" y="845"/>
                  </a:lnTo>
                  <a:lnTo>
                    <a:pt x="929" y="848"/>
                  </a:lnTo>
                  <a:lnTo>
                    <a:pt x="933" y="852"/>
                  </a:lnTo>
                  <a:lnTo>
                    <a:pt x="937" y="856"/>
                  </a:lnTo>
                  <a:lnTo>
                    <a:pt x="938" y="858"/>
                  </a:lnTo>
                  <a:lnTo>
                    <a:pt x="940" y="862"/>
                  </a:lnTo>
                  <a:lnTo>
                    <a:pt x="941" y="864"/>
                  </a:lnTo>
                  <a:lnTo>
                    <a:pt x="941" y="867"/>
                  </a:lnTo>
                  <a:lnTo>
                    <a:pt x="940" y="870"/>
                  </a:lnTo>
                  <a:lnTo>
                    <a:pt x="939" y="872"/>
                  </a:lnTo>
                  <a:lnTo>
                    <a:pt x="937" y="875"/>
                  </a:lnTo>
                  <a:lnTo>
                    <a:pt x="934" y="878"/>
                  </a:lnTo>
                  <a:lnTo>
                    <a:pt x="931" y="880"/>
                  </a:lnTo>
                  <a:lnTo>
                    <a:pt x="927" y="883"/>
                  </a:lnTo>
                  <a:lnTo>
                    <a:pt x="922" y="886"/>
                  </a:lnTo>
                  <a:lnTo>
                    <a:pt x="918" y="889"/>
                  </a:lnTo>
                  <a:lnTo>
                    <a:pt x="914" y="890"/>
                  </a:lnTo>
                  <a:lnTo>
                    <a:pt x="910" y="891"/>
                  </a:lnTo>
                  <a:lnTo>
                    <a:pt x="908" y="892"/>
                  </a:lnTo>
                  <a:lnTo>
                    <a:pt x="905" y="894"/>
                  </a:lnTo>
                  <a:lnTo>
                    <a:pt x="901" y="895"/>
                  </a:lnTo>
                  <a:lnTo>
                    <a:pt x="897" y="896"/>
                  </a:lnTo>
                  <a:lnTo>
                    <a:pt x="894" y="897"/>
                  </a:lnTo>
                  <a:lnTo>
                    <a:pt x="890" y="899"/>
                  </a:lnTo>
                  <a:lnTo>
                    <a:pt x="887" y="901"/>
                  </a:lnTo>
                  <a:lnTo>
                    <a:pt x="882" y="901"/>
                  </a:lnTo>
                  <a:lnTo>
                    <a:pt x="878" y="902"/>
                  </a:lnTo>
                  <a:lnTo>
                    <a:pt x="875" y="904"/>
                  </a:lnTo>
                  <a:lnTo>
                    <a:pt x="870" y="905"/>
                  </a:lnTo>
                  <a:lnTo>
                    <a:pt x="865" y="907"/>
                  </a:lnTo>
                  <a:lnTo>
                    <a:pt x="861" y="908"/>
                  </a:lnTo>
                  <a:lnTo>
                    <a:pt x="857" y="909"/>
                  </a:lnTo>
                  <a:lnTo>
                    <a:pt x="851" y="910"/>
                  </a:lnTo>
                  <a:lnTo>
                    <a:pt x="846" y="911"/>
                  </a:lnTo>
                  <a:lnTo>
                    <a:pt x="842" y="911"/>
                  </a:lnTo>
                  <a:lnTo>
                    <a:pt x="837" y="914"/>
                  </a:lnTo>
                  <a:lnTo>
                    <a:pt x="832" y="914"/>
                  </a:lnTo>
                  <a:lnTo>
                    <a:pt x="826" y="916"/>
                  </a:lnTo>
                  <a:lnTo>
                    <a:pt x="822" y="916"/>
                  </a:lnTo>
                  <a:lnTo>
                    <a:pt x="817" y="917"/>
                  </a:lnTo>
                  <a:lnTo>
                    <a:pt x="811" y="918"/>
                  </a:lnTo>
                  <a:lnTo>
                    <a:pt x="806" y="920"/>
                  </a:lnTo>
                  <a:lnTo>
                    <a:pt x="800" y="920"/>
                  </a:lnTo>
                  <a:lnTo>
                    <a:pt x="794" y="921"/>
                  </a:lnTo>
                  <a:lnTo>
                    <a:pt x="788" y="921"/>
                  </a:lnTo>
                  <a:lnTo>
                    <a:pt x="784" y="922"/>
                  </a:lnTo>
                  <a:lnTo>
                    <a:pt x="778" y="923"/>
                  </a:lnTo>
                  <a:lnTo>
                    <a:pt x="773" y="924"/>
                  </a:lnTo>
                  <a:lnTo>
                    <a:pt x="767" y="926"/>
                  </a:lnTo>
                  <a:lnTo>
                    <a:pt x="761" y="926"/>
                  </a:lnTo>
                  <a:lnTo>
                    <a:pt x="755" y="926"/>
                  </a:lnTo>
                  <a:lnTo>
                    <a:pt x="749" y="927"/>
                  </a:lnTo>
                  <a:lnTo>
                    <a:pt x="743" y="927"/>
                  </a:lnTo>
                  <a:lnTo>
                    <a:pt x="737" y="928"/>
                  </a:lnTo>
                  <a:lnTo>
                    <a:pt x="731" y="928"/>
                  </a:lnTo>
                  <a:lnTo>
                    <a:pt x="727" y="929"/>
                  </a:lnTo>
                  <a:lnTo>
                    <a:pt x="720" y="929"/>
                  </a:lnTo>
                  <a:lnTo>
                    <a:pt x="715" y="930"/>
                  </a:lnTo>
                  <a:lnTo>
                    <a:pt x="709" y="930"/>
                  </a:lnTo>
                  <a:lnTo>
                    <a:pt x="703" y="931"/>
                  </a:lnTo>
                  <a:lnTo>
                    <a:pt x="697" y="931"/>
                  </a:lnTo>
                  <a:lnTo>
                    <a:pt x="691" y="931"/>
                  </a:lnTo>
                  <a:lnTo>
                    <a:pt x="685" y="931"/>
                  </a:lnTo>
                  <a:lnTo>
                    <a:pt x="680" y="933"/>
                  </a:lnTo>
                  <a:lnTo>
                    <a:pt x="673" y="933"/>
                  </a:lnTo>
                  <a:lnTo>
                    <a:pt x="669" y="933"/>
                  </a:lnTo>
                  <a:lnTo>
                    <a:pt x="663" y="933"/>
                  </a:lnTo>
                  <a:lnTo>
                    <a:pt x="657" y="933"/>
                  </a:lnTo>
                  <a:lnTo>
                    <a:pt x="652" y="933"/>
                  </a:lnTo>
                  <a:lnTo>
                    <a:pt x="647" y="933"/>
                  </a:lnTo>
                  <a:lnTo>
                    <a:pt x="642" y="933"/>
                  </a:lnTo>
                  <a:lnTo>
                    <a:pt x="638" y="933"/>
                  </a:lnTo>
                  <a:lnTo>
                    <a:pt x="633" y="933"/>
                  </a:lnTo>
                  <a:lnTo>
                    <a:pt x="628" y="933"/>
                  </a:lnTo>
                  <a:lnTo>
                    <a:pt x="625" y="933"/>
                  </a:lnTo>
                  <a:lnTo>
                    <a:pt x="620" y="933"/>
                  </a:lnTo>
                  <a:lnTo>
                    <a:pt x="616" y="933"/>
                  </a:lnTo>
                  <a:lnTo>
                    <a:pt x="613" y="933"/>
                  </a:lnTo>
                  <a:lnTo>
                    <a:pt x="609" y="933"/>
                  </a:lnTo>
                  <a:lnTo>
                    <a:pt x="606" y="933"/>
                  </a:lnTo>
                  <a:lnTo>
                    <a:pt x="602" y="933"/>
                  </a:lnTo>
                  <a:lnTo>
                    <a:pt x="599" y="933"/>
                  </a:lnTo>
                  <a:lnTo>
                    <a:pt x="595" y="933"/>
                  </a:lnTo>
                  <a:lnTo>
                    <a:pt x="593" y="933"/>
                  </a:lnTo>
                  <a:lnTo>
                    <a:pt x="589" y="933"/>
                  </a:lnTo>
                  <a:lnTo>
                    <a:pt x="587" y="933"/>
                  </a:lnTo>
                  <a:lnTo>
                    <a:pt x="584" y="933"/>
                  </a:lnTo>
                  <a:lnTo>
                    <a:pt x="582" y="933"/>
                  </a:lnTo>
                  <a:lnTo>
                    <a:pt x="576" y="931"/>
                  </a:lnTo>
                  <a:lnTo>
                    <a:pt x="573" y="931"/>
                  </a:lnTo>
                  <a:lnTo>
                    <a:pt x="569" y="931"/>
                  </a:lnTo>
                  <a:lnTo>
                    <a:pt x="565" y="931"/>
                  </a:lnTo>
                  <a:lnTo>
                    <a:pt x="562" y="931"/>
                  </a:lnTo>
                  <a:lnTo>
                    <a:pt x="558" y="931"/>
                  </a:lnTo>
                  <a:lnTo>
                    <a:pt x="556" y="931"/>
                  </a:lnTo>
                  <a:lnTo>
                    <a:pt x="554" y="931"/>
                  </a:lnTo>
                  <a:lnTo>
                    <a:pt x="550" y="930"/>
                  </a:lnTo>
                  <a:lnTo>
                    <a:pt x="548" y="930"/>
                  </a:lnTo>
                  <a:lnTo>
                    <a:pt x="545" y="930"/>
                  </a:lnTo>
                  <a:lnTo>
                    <a:pt x="544" y="930"/>
                  </a:lnTo>
                  <a:lnTo>
                    <a:pt x="536" y="994"/>
                  </a:lnTo>
                  <a:lnTo>
                    <a:pt x="535" y="994"/>
                  </a:lnTo>
                  <a:lnTo>
                    <a:pt x="531" y="994"/>
                  </a:lnTo>
                  <a:lnTo>
                    <a:pt x="529" y="996"/>
                  </a:lnTo>
                  <a:lnTo>
                    <a:pt x="526" y="996"/>
                  </a:lnTo>
                  <a:lnTo>
                    <a:pt x="524" y="997"/>
                  </a:lnTo>
                  <a:lnTo>
                    <a:pt x="522" y="997"/>
                  </a:lnTo>
                  <a:lnTo>
                    <a:pt x="518" y="997"/>
                  </a:lnTo>
                  <a:lnTo>
                    <a:pt x="514" y="997"/>
                  </a:lnTo>
                  <a:lnTo>
                    <a:pt x="511" y="996"/>
                  </a:lnTo>
                  <a:lnTo>
                    <a:pt x="509" y="994"/>
                  </a:lnTo>
                  <a:lnTo>
                    <a:pt x="505" y="993"/>
                  </a:lnTo>
                  <a:lnTo>
                    <a:pt x="503" y="991"/>
                  </a:lnTo>
                  <a:lnTo>
                    <a:pt x="499" y="988"/>
                  </a:lnTo>
                  <a:lnTo>
                    <a:pt x="498" y="986"/>
                  </a:lnTo>
                  <a:lnTo>
                    <a:pt x="494" y="981"/>
                  </a:lnTo>
                  <a:lnTo>
                    <a:pt x="492" y="977"/>
                  </a:lnTo>
                  <a:lnTo>
                    <a:pt x="491" y="972"/>
                  </a:lnTo>
                  <a:lnTo>
                    <a:pt x="488" y="967"/>
                  </a:lnTo>
                  <a:lnTo>
                    <a:pt x="486" y="961"/>
                  </a:lnTo>
                  <a:lnTo>
                    <a:pt x="484" y="956"/>
                  </a:lnTo>
                  <a:lnTo>
                    <a:pt x="480" y="952"/>
                  </a:lnTo>
                  <a:lnTo>
                    <a:pt x="476" y="947"/>
                  </a:lnTo>
                  <a:lnTo>
                    <a:pt x="473" y="945"/>
                  </a:lnTo>
                  <a:lnTo>
                    <a:pt x="469" y="942"/>
                  </a:lnTo>
                  <a:lnTo>
                    <a:pt x="467" y="940"/>
                  </a:lnTo>
                  <a:lnTo>
                    <a:pt x="463" y="937"/>
                  </a:lnTo>
                  <a:lnTo>
                    <a:pt x="459" y="935"/>
                  </a:lnTo>
                  <a:lnTo>
                    <a:pt x="455" y="934"/>
                  </a:lnTo>
                  <a:lnTo>
                    <a:pt x="450" y="933"/>
                  </a:lnTo>
                  <a:lnTo>
                    <a:pt x="446" y="931"/>
                  </a:lnTo>
                  <a:lnTo>
                    <a:pt x="442" y="930"/>
                  </a:lnTo>
                  <a:lnTo>
                    <a:pt x="440" y="930"/>
                  </a:lnTo>
                  <a:lnTo>
                    <a:pt x="436" y="929"/>
                  </a:lnTo>
                  <a:lnTo>
                    <a:pt x="434" y="929"/>
                  </a:lnTo>
                  <a:lnTo>
                    <a:pt x="429" y="929"/>
                  </a:lnTo>
                  <a:lnTo>
                    <a:pt x="427" y="928"/>
                  </a:lnTo>
                  <a:lnTo>
                    <a:pt x="423" y="928"/>
                  </a:lnTo>
                  <a:lnTo>
                    <a:pt x="420" y="928"/>
                  </a:lnTo>
                  <a:lnTo>
                    <a:pt x="415" y="928"/>
                  </a:lnTo>
                  <a:lnTo>
                    <a:pt x="411" y="928"/>
                  </a:lnTo>
                  <a:lnTo>
                    <a:pt x="407" y="928"/>
                  </a:lnTo>
                  <a:lnTo>
                    <a:pt x="403" y="928"/>
                  </a:lnTo>
                  <a:lnTo>
                    <a:pt x="398" y="928"/>
                  </a:lnTo>
                  <a:lnTo>
                    <a:pt x="395" y="928"/>
                  </a:lnTo>
                  <a:lnTo>
                    <a:pt x="390" y="929"/>
                  </a:lnTo>
                  <a:lnTo>
                    <a:pt x="385" y="930"/>
                  </a:lnTo>
                  <a:lnTo>
                    <a:pt x="380" y="930"/>
                  </a:lnTo>
                  <a:lnTo>
                    <a:pt x="375" y="930"/>
                  </a:lnTo>
                  <a:lnTo>
                    <a:pt x="370" y="931"/>
                  </a:lnTo>
                  <a:lnTo>
                    <a:pt x="365" y="931"/>
                  </a:lnTo>
                  <a:lnTo>
                    <a:pt x="359" y="931"/>
                  </a:lnTo>
                  <a:lnTo>
                    <a:pt x="353" y="931"/>
                  </a:lnTo>
                  <a:lnTo>
                    <a:pt x="347" y="933"/>
                  </a:lnTo>
                  <a:lnTo>
                    <a:pt x="343" y="933"/>
                  </a:lnTo>
                  <a:lnTo>
                    <a:pt x="337" y="933"/>
                  </a:lnTo>
                  <a:lnTo>
                    <a:pt x="331" y="934"/>
                  </a:lnTo>
                  <a:lnTo>
                    <a:pt x="325" y="934"/>
                  </a:lnTo>
                  <a:lnTo>
                    <a:pt x="320" y="935"/>
                  </a:lnTo>
                  <a:lnTo>
                    <a:pt x="314" y="935"/>
                  </a:lnTo>
                  <a:lnTo>
                    <a:pt x="308" y="935"/>
                  </a:lnTo>
                  <a:lnTo>
                    <a:pt x="302" y="935"/>
                  </a:lnTo>
                  <a:lnTo>
                    <a:pt x="297" y="936"/>
                  </a:lnTo>
                  <a:lnTo>
                    <a:pt x="290" y="936"/>
                  </a:lnTo>
                  <a:lnTo>
                    <a:pt x="284" y="937"/>
                  </a:lnTo>
                  <a:lnTo>
                    <a:pt x="280" y="937"/>
                  </a:lnTo>
                  <a:lnTo>
                    <a:pt x="274" y="937"/>
                  </a:lnTo>
                  <a:lnTo>
                    <a:pt x="267" y="937"/>
                  </a:lnTo>
                  <a:lnTo>
                    <a:pt x="261" y="939"/>
                  </a:lnTo>
                  <a:lnTo>
                    <a:pt x="255" y="939"/>
                  </a:lnTo>
                  <a:lnTo>
                    <a:pt x="250" y="940"/>
                  </a:lnTo>
                  <a:lnTo>
                    <a:pt x="243" y="940"/>
                  </a:lnTo>
                  <a:lnTo>
                    <a:pt x="237" y="940"/>
                  </a:lnTo>
                  <a:lnTo>
                    <a:pt x="231" y="940"/>
                  </a:lnTo>
                  <a:lnTo>
                    <a:pt x="226" y="940"/>
                  </a:lnTo>
                  <a:lnTo>
                    <a:pt x="220" y="940"/>
                  </a:lnTo>
                  <a:lnTo>
                    <a:pt x="214" y="940"/>
                  </a:lnTo>
                  <a:lnTo>
                    <a:pt x="209" y="940"/>
                  </a:lnTo>
                  <a:lnTo>
                    <a:pt x="204" y="940"/>
                  </a:lnTo>
                  <a:lnTo>
                    <a:pt x="197" y="940"/>
                  </a:lnTo>
                  <a:lnTo>
                    <a:pt x="192" y="940"/>
                  </a:lnTo>
                  <a:lnTo>
                    <a:pt x="186" y="940"/>
                  </a:lnTo>
                  <a:lnTo>
                    <a:pt x="181" y="940"/>
                  </a:lnTo>
                  <a:lnTo>
                    <a:pt x="175" y="940"/>
                  </a:lnTo>
                  <a:lnTo>
                    <a:pt x="171" y="940"/>
                  </a:lnTo>
                  <a:lnTo>
                    <a:pt x="165" y="940"/>
                  </a:lnTo>
                  <a:lnTo>
                    <a:pt x="160" y="940"/>
                  </a:lnTo>
                  <a:lnTo>
                    <a:pt x="155" y="939"/>
                  </a:lnTo>
                  <a:lnTo>
                    <a:pt x="150" y="939"/>
                  </a:lnTo>
                  <a:lnTo>
                    <a:pt x="146" y="937"/>
                  </a:lnTo>
                  <a:lnTo>
                    <a:pt x="141" y="937"/>
                  </a:lnTo>
                  <a:lnTo>
                    <a:pt x="136" y="937"/>
                  </a:lnTo>
                  <a:lnTo>
                    <a:pt x="131" y="936"/>
                  </a:lnTo>
                  <a:lnTo>
                    <a:pt x="127" y="936"/>
                  </a:lnTo>
                  <a:lnTo>
                    <a:pt x="123" y="936"/>
                  </a:lnTo>
                  <a:lnTo>
                    <a:pt x="118" y="935"/>
                  </a:lnTo>
                  <a:lnTo>
                    <a:pt x="115" y="935"/>
                  </a:lnTo>
                  <a:lnTo>
                    <a:pt x="110" y="934"/>
                  </a:lnTo>
                  <a:lnTo>
                    <a:pt x="108" y="933"/>
                  </a:lnTo>
                  <a:lnTo>
                    <a:pt x="103" y="931"/>
                  </a:lnTo>
                  <a:lnTo>
                    <a:pt x="101" y="931"/>
                  </a:lnTo>
                  <a:lnTo>
                    <a:pt x="97" y="930"/>
                  </a:lnTo>
                  <a:lnTo>
                    <a:pt x="94" y="930"/>
                  </a:lnTo>
                  <a:lnTo>
                    <a:pt x="91" y="928"/>
                  </a:lnTo>
                  <a:lnTo>
                    <a:pt x="88" y="927"/>
                  </a:lnTo>
                  <a:lnTo>
                    <a:pt x="85" y="926"/>
                  </a:lnTo>
                  <a:lnTo>
                    <a:pt x="83" y="926"/>
                  </a:lnTo>
                  <a:lnTo>
                    <a:pt x="78" y="922"/>
                  </a:lnTo>
                  <a:lnTo>
                    <a:pt x="76" y="921"/>
                  </a:lnTo>
                  <a:lnTo>
                    <a:pt x="72" y="916"/>
                  </a:lnTo>
                  <a:lnTo>
                    <a:pt x="72" y="913"/>
                  </a:lnTo>
                  <a:lnTo>
                    <a:pt x="72" y="909"/>
                  </a:lnTo>
                  <a:lnTo>
                    <a:pt x="76" y="905"/>
                  </a:lnTo>
                  <a:lnTo>
                    <a:pt x="77" y="903"/>
                  </a:lnTo>
                  <a:lnTo>
                    <a:pt x="79" y="901"/>
                  </a:lnTo>
                  <a:lnTo>
                    <a:pt x="82" y="899"/>
                  </a:lnTo>
                  <a:lnTo>
                    <a:pt x="85" y="897"/>
                  </a:lnTo>
                  <a:lnTo>
                    <a:pt x="89" y="895"/>
                  </a:lnTo>
                  <a:lnTo>
                    <a:pt x="92" y="892"/>
                  </a:lnTo>
                  <a:lnTo>
                    <a:pt x="96" y="891"/>
                  </a:lnTo>
                  <a:lnTo>
                    <a:pt x="101" y="889"/>
                  </a:lnTo>
                  <a:lnTo>
                    <a:pt x="105" y="886"/>
                  </a:lnTo>
                  <a:lnTo>
                    <a:pt x="110" y="884"/>
                  </a:lnTo>
                  <a:lnTo>
                    <a:pt x="115" y="882"/>
                  </a:lnTo>
                  <a:lnTo>
                    <a:pt x="120" y="880"/>
                  </a:lnTo>
                  <a:lnTo>
                    <a:pt x="124" y="877"/>
                  </a:lnTo>
                  <a:lnTo>
                    <a:pt x="130" y="876"/>
                  </a:lnTo>
                  <a:lnTo>
                    <a:pt x="135" y="872"/>
                  </a:lnTo>
                  <a:lnTo>
                    <a:pt x="142" y="871"/>
                  </a:lnTo>
                  <a:lnTo>
                    <a:pt x="148" y="869"/>
                  </a:lnTo>
                  <a:lnTo>
                    <a:pt x="154" y="866"/>
                  </a:lnTo>
                  <a:lnTo>
                    <a:pt x="160" y="864"/>
                  </a:lnTo>
                  <a:lnTo>
                    <a:pt x="166" y="862"/>
                  </a:lnTo>
                  <a:lnTo>
                    <a:pt x="173" y="859"/>
                  </a:lnTo>
                  <a:lnTo>
                    <a:pt x="179" y="857"/>
                  </a:lnTo>
                  <a:lnTo>
                    <a:pt x="186" y="854"/>
                  </a:lnTo>
                  <a:lnTo>
                    <a:pt x="192" y="853"/>
                  </a:lnTo>
                  <a:lnTo>
                    <a:pt x="199" y="851"/>
                  </a:lnTo>
                  <a:lnTo>
                    <a:pt x="205" y="848"/>
                  </a:lnTo>
                  <a:lnTo>
                    <a:pt x="212" y="846"/>
                  </a:lnTo>
                  <a:lnTo>
                    <a:pt x="218" y="844"/>
                  </a:lnTo>
                  <a:lnTo>
                    <a:pt x="225" y="843"/>
                  </a:lnTo>
                  <a:lnTo>
                    <a:pt x="231" y="840"/>
                  </a:lnTo>
                  <a:lnTo>
                    <a:pt x="237" y="838"/>
                  </a:lnTo>
                  <a:lnTo>
                    <a:pt x="244" y="837"/>
                  </a:lnTo>
                  <a:lnTo>
                    <a:pt x="250" y="834"/>
                  </a:lnTo>
                  <a:lnTo>
                    <a:pt x="256" y="833"/>
                  </a:lnTo>
                  <a:lnTo>
                    <a:pt x="262" y="831"/>
                  </a:lnTo>
                  <a:lnTo>
                    <a:pt x="269" y="829"/>
                  </a:lnTo>
                  <a:lnTo>
                    <a:pt x="274" y="828"/>
                  </a:lnTo>
                  <a:lnTo>
                    <a:pt x="280" y="826"/>
                  </a:lnTo>
                  <a:lnTo>
                    <a:pt x="284" y="825"/>
                  </a:lnTo>
                  <a:lnTo>
                    <a:pt x="290" y="824"/>
                  </a:lnTo>
                  <a:lnTo>
                    <a:pt x="295" y="822"/>
                  </a:lnTo>
                  <a:lnTo>
                    <a:pt x="300" y="820"/>
                  </a:lnTo>
                  <a:lnTo>
                    <a:pt x="305" y="819"/>
                  </a:lnTo>
                  <a:lnTo>
                    <a:pt x="309" y="818"/>
                  </a:lnTo>
                  <a:lnTo>
                    <a:pt x="313" y="816"/>
                  </a:lnTo>
                  <a:lnTo>
                    <a:pt x="318" y="816"/>
                  </a:lnTo>
                  <a:lnTo>
                    <a:pt x="320" y="815"/>
                  </a:lnTo>
                  <a:lnTo>
                    <a:pt x="324" y="814"/>
                  </a:lnTo>
                  <a:lnTo>
                    <a:pt x="327" y="813"/>
                  </a:lnTo>
                  <a:lnTo>
                    <a:pt x="329" y="813"/>
                  </a:lnTo>
                  <a:lnTo>
                    <a:pt x="332" y="812"/>
                  </a:lnTo>
                  <a:lnTo>
                    <a:pt x="333" y="812"/>
                  </a:lnTo>
                  <a:lnTo>
                    <a:pt x="337" y="812"/>
                  </a:lnTo>
                  <a:lnTo>
                    <a:pt x="338" y="812"/>
                  </a:lnTo>
                  <a:lnTo>
                    <a:pt x="338" y="809"/>
                  </a:lnTo>
                  <a:lnTo>
                    <a:pt x="340" y="806"/>
                  </a:lnTo>
                  <a:lnTo>
                    <a:pt x="341" y="802"/>
                  </a:lnTo>
                  <a:lnTo>
                    <a:pt x="343" y="799"/>
                  </a:lnTo>
                  <a:lnTo>
                    <a:pt x="345" y="794"/>
                  </a:lnTo>
                  <a:lnTo>
                    <a:pt x="347" y="790"/>
                  </a:lnTo>
                  <a:lnTo>
                    <a:pt x="348" y="784"/>
                  </a:lnTo>
                  <a:lnTo>
                    <a:pt x="352" y="780"/>
                  </a:lnTo>
                  <a:lnTo>
                    <a:pt x="353" y="774"/>
                  </a:lnTo>
                  <a:lnTo>
                    <a:pt x="357" y="769"/>
                  </a:lnTo>
                  <a:lnTo>
                    <a:pt x="357" y="765"/>
                  </a:lnTo>
                  <a:lnTo>
                    <a:pt x="358" y="763"/>
                  </a:lnTo>
                  <a:lnTo>
                    <a:pt x="359" y="759"/>
                  </a:lnTo>
                  <a:lnTo>
                    <a:pt x="360" y="757"/>
                  </a:lnTo>
                  <a:lnTo>
                    <a:pt x="361" y="755"/>
                  </a:lnTo>
                  <a:lnTo>
                    <a:pt x="363" y="751"/>
                  </a:lnTo>
                  <a:lnTo>
                    <a:pt x="363" y="749"/>
                  </a:lnTo>
                  <a:lnTo>
                    <a:pt x="364" y="745"/>
                  </a:lnTo>
                  <a:lnTo>
                    <a:pt x="364" y="743"/>
                  </a:lnTo>
                  <a:lnTo>
                    <a:pt x="365" y="739"/>
                  </a:lnTo>
                  <a:lnTo>
                    <a:pt x="365" y="736"/>
                  </a:lnTo>
                  <a:lnTo>
                    <a:pt x="366" y="733"/>
                  </a:lnTo>
                  <a:lnTo>
                    <a:pt x="366" y="727"/>
                  </a:lnTo>
                  <a:lnTo>
                    <a:pt x="367" y="723"/>
                  </a:lnTo>
                  <a:lnTo>
                    <a:pt x="366" y="717"/>
                  </a:lnTo>
                  <a:lnTo>
                    <a:pt x="366" y="712"/>
                  </a:lnTo>
                  <a:lnTo>
                    <a:pt x="365" y="707"/>
                  </a:lnTo>
                  <a:lnTo>
                    <a:pt x="364" y="704"/>
                  </a:lnTo>
                  <a:lnTo>
                    <a:pt x="361" y="700"/>
                  </a:lnTo>
                  <a:lnTo>
                    <a:pt x="359" y="697"/>
                  </a:lnTo>
                  <a:lnTo>
                    <a:pt x="356" y="694"/>
                  </a:lnTo>
                  <a:lnTo>
                    <a:pt x="351" y="693"/>
                  </a:lnTo>
                  <a:lnTo>
                    <a:pt x="348" y="692"/>
                  </a:lnTo>
                  <a:lnTo>
                    <a:pt x="346" y="691"/>
                  </a:lnTo>
                  <a:lnTo>
                    <a:pt x="343" y="691"/>
                  </a:lnTo>
                  <a:lnTo>
                    <a:pt x="339" y="691"/>
                  </a:lnTo>
                  <a:lnTo>
                    <a:pt x="335" y="691"/>
                  </a:lnTo>
                  <a:lnTo>
                    <a:pt x="332" y="691"/>
                  </a:lnTo>
                  <a:lnTo>
                    <a:pt x="328" y="692"/>
                  </a:lnTo>
                  <a:lnTo>
                    <a:pt x="325" y="693"/>
                  </a:lnTo>
                  <a:lnTo>
                    <a:pt x="320" y="693"/>
                  </a:lnTo>
                  <a:lnTo>
                    <a:pt x="316" y="694"/>
                  </a:lnTo>
                  <a:lnTo>
                    <a:pt x="312" y="694"/>
                  </a:lnTo>
                  <a:lnTo>
                    <a:pt x="308" y="695"/>
                  </a:lnTo>
                  <a:lnTo>
                    <a:pt x="305" y="697"/>
                  </a:lnTo>
                  <a:lnTo>
                    <a:pt x="301" y="697"/>
                  </a:lnTo>
                  <a:lnTo>
                    <a:pt x="297" y="698"/>
                  </a:lnTo>
                  <a:lnTo>
                    <a:pt x="294" y="699"/>
                  </a:lnTo>
                  <a:lnTo>
                    <a:pt x="290" y="699"/>
                  </a:lnTo>
                  <a:lnTo>
                    <a:pt x="287" y="700"/>
                  </a:lnTo>
                  <a:lnTo>
                    <a:pt x="284" y="701"/>
                  </a:lnTo>
                  <a:lnTo>
                    <a:pt x="281" y="701"/>
                  </a:lnTo>
                  <a:lnTo>
                    <a:pt x="275" y="704"/>
                  </a:lnTo>
                  <a:lnTo>
                    <a:pt x="270" y="705"/>
                  </a:lnTo>
                  <a:lnTo>
                    <a:pt x="264" y="707"/>
                  </a:lnTo>
                  <a:lnTo>
                    <a:pt x="260" y="708"/>
                  </a:lnTo>
                  <a:lnTo>
                    <a:pt x="255" y="711"/>
                  </a:lnTo>
                  <a:lnTo>
                    <a:pt x="250" y="712"/>
                  </a:lnTo>
                  <a:lnTo>
                    <a:pt x="246" y="713"/>
                  </a:lnTo>
                  <a:lnTo>
                    <a:pt x="243" y="716"/>
                  </a:lnTo>
                  <a:lnTo>
                    <a:pt x="239" y="717"/>
                  </a:lnTo>
                  <a:lnTo>
                    <a:pt x="237" y="718"/>
                  </a:lnTo>
                  <a:lnTo>
                    <a:pt x="233" y="719"/>
                  </a:lnTo>
                  <a:lnTo>
                    <a:pt x="231" y="720"/>
                  </a:lnTo>
                  <a:lnTo>
                    <a:pt x="229" y="722"/>
                  </a:lnTo>
                  <a:lnTo>
                    <a:pt x="226" y="723"/>
                  </a:lnTo>
                  <a:lnTo>
                    <a:pt x="223" y="725"/>
                  </a:lnTo>
                  <a:lnTo>
                    <a:pt x="220" y="727"/>
                  </a:lnTo>
                  <a:lnTo>
                    <a:pt x="217" y="730"/>
                  </a:lnTo>
                  <a:lnTo>
                    <a:pt x="217" y="731"/>
                  </a:lnTo>
                  <a:lnTo>
                    <a:pt x="214" y="731"/>
                  </a:lnTo>
                  <a:lnTo>
                    <a:pt x="212" y="731"/>
                  </a:lnTo>
                  <a:lnTo>
                    <a:pt x="210" y="731"/>
                  </a:lnTo>
                  <a:lnTo>
                    <a:pt x="207" y="732"/>
                  </a:lnTo>
                  <a:lnTo>
                    <a:pt x="204" y="732"/>
                  </a:lnTo>
                  <a:lnTo>
                    <a:pt x="201" y="732"/>
                  </a:lnTo>
                  <a:lnTo>
                    <a:pt x="197" y="732"/>
                  </a:lnTo>
                  <a:lnTo>
                    <a:pt x="193" y="733"/>
                  </a:lnTo>
                  <a:lnTo>
                    <a:pt x="188" y="733"/>
                  </a:lnTo>
                  <a:lnTo>
                    <a:pt x="184" y="735"/>
                  </a:lnTo>
                  <a:lnTo>
                    <a:pt x="179" y="735"/>
                  </a:lnTo>
                  <a:lnTo>
                    <a:pt x="174" y="735"/>
                  </a:lnTo>
                  <a:lnTo>
                    <a:pt x="169" y="736"/>
                  </a:lnTo>
                  <a:lnTo>
                    <a:pt x="163" y="736"/>
                  </a:lnTo>
                  <a:lnTo>
                    <a:pt x="161" y="736"/>
                  </a:lnTo>
                  <a:lnTo>
                    <a:pt x="159" y="736"/>
                  </a:lnTo>
                  <a:lnTo>
                    <a:pt x="155" y="736"/>
                  </a:lnTo>
                  <a:lnTo>
                    <a:pt x="153" y="736"/>
                  </a:lnTo>
                  <a:lnTo>
                    <a:pt x="149" y="736"/>
                  </a:lnTo>
                  <a:lnTo>
                    <a:pt x="146" y="736"/>
                  </a:lnTo>
                  <a:lnTo>
                    <a:pt x="143" y="736"/>
                  </a:lnTo>
                  <a:lnTo>
                    <a:pt x="140" y="736"/>
                  </a:lnTo>
                  <a:lnTo>
                    <a:pt x="137" y="736"/>
                  </a:lnTo>
                  <a:lnTo>
                    <a:pt x="134" y="736"/>
                  </a:lnTo>
                  <a:lnTo>
                    <a:pt x="130" y="736"/>
                  </a:lnTo>
                  <a:lnTo>
                    <a:pt x="128" y="736"/>
                  </a:lnTo>
                  <a:lnTo>
                    <a:pt x="126" y="736"/>
                  </a:lnTo>
                  <a:lnTo>
                    <a:pt x="122" y="736"/>
                  </a:lnTo>
                  <a:lnTo>
                    <a:pt x="118" y="736"/>
                  </a:lnTo>
                  <a:lnTo>
                    <a:pt x="116" y="736"/>
                  </a:lnTo>
                  <a:lnTo>
                    <a:pt x="113" y="736"/>
                  </a:lnTo>
                  <a:lnTo>
                    <a:pt x="110" y="736"/>
                  </a:lnTo>
                  <a:lnTo>
                    <a:pt x="107" y="736"/>
                  </a:lnTo>
                  <a:lnTo>
                    <a:pt x="103" y="736"/>
                  </a:lnTo>
                  <a:lnTo>
                    <a:pt x="101" y="735"/>
                  </a:lnTo>
                  <a:lnTo>
                    <a:pt x="97" y="735"/>
                  </a:lnTo>
                  <a:lnTo>
                    <a:pt x="95" y="735"/>
                  </a:lnTo>
                  <a:lnTo>
                    <a:pt x="91" y="735"/>
                  </a:lnTo>
                  <a:lnTo>
                    <a:pt x="89" y="735"/>
                  </a:lnTo>
                  <a:lnTo>
                    <a:pt x="85" y="733"/>
                  </a:lnTo>
                  <a:lnTo>
                    <a:pt x="83" y="733"/>
                  </a:lnTo>
                  <a:lnTo>
                    <a:pt x="80" y="733"/>
                  </a:lnTo>
                  <a:lnTo>
                    <a:pt x="75" y="732"/>
                  </a:lnTo>
                  <a:lnTo>
                    <a:pt x="70" y="731"/>
                  </a:lnTo>
                  <a:lnTo>
                    <a:pt x="64" y="730"/>
                  </a:lnTo>
                  <a:lnTo>
                    <a:pt x="58" y="727"/>
                  </a:lnTo>
                  <a:lnTo>
                    <a:pt x="53" y="725"/>
                  </a:lnTo>
                  <a:lnTo>
                    <a:pt x="48" y="722"/>
                  </a:lnTo>
                  <a:lnTo>
                    <a:pt x="44" y="718"/>
                  </a:lnTo>
                  <a:lnTo>
                    <a:pt x="40" y="716"/>
                  </a:lnTo>
                  <a:lnTo>
                    <a:pt x="35" y="711"/>
                  </a:lnTo>
                  <a:lnTo>
                    <a:pt x="33" y="707"/>
                  </a:lnTo>
                  <a:lnTo>
                    <a:pt x="28" y="701"/>
                  </a:lnTo>
                  <a:lnTo>
                    <a:pt x="26" y="697"/>
                  </a:lnTo>
                  <a:lnTo>
                    <a:pt x="22" y="692"/>
                  </a:lnTo>
                  <a:lnTo>
                    <a:pt x="20" y="687"/>
                  </a:lnTo>
                  <a:lnTo>
                    <a:pt x="16" y="681"/>
                  </a:lnTo>
                  <a:lnTo>
                    <a:pt x="14" y="676"/>
                  </a:lnTo>
                  <a:lnTo>
                    <a:pt x="12" y="671"/>
                  </a:lnTo>
                  <a:lnTo>
                    <a:pt x="11" y="665"/>
                  </a:lnTo>
                  <a:lnTo>
                    <a:pt x="9" y="661"/>
                  </a:lnTo>
                  <a:lnTo>
                    <a:pt x="8" y="659"/>
                  </a:lnTo>
                  <a:lnTo>
                    <a:pt x="7" y="655"/>
                  </a:lnTo>
                  <a:lnTo>
                    <a:pt x="7" y="653"/>
                  </a:lnTo>
                  <a:lnTo>
                    <a:pt x="5" y="647"/>
                  </a:lnTo>
                  <a:lnTo>
                    <a:pt x="3" y="642"/>
                  </a:lnTo>
                  <a:lnTo>
                    <a:pt x="3" y="639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2" y="630"/>
                  </a:lnTo>
                  <a:lnTo>
                    <a:pt x="1" y="624"/>
                  </a:lnTo>
                  <a:lnTo>
                    <a:pt x="1" y="620"/>
                  </a:lnTo>
                  <a:lnTo>
                    <a:pt x="0" y="614"/>
                  </a:lnTo>
                  <a:lnTo>
                    <a:pt x="0" y="609"/>
                  </a:lnTo>
                  <a:lnTo>
                    <a:pt x="0" y="604"/>
                  </a:lnTo>
                  <a:lnTo>
                    <a:pt x="1" y="601"/>
                  </a:lnTo>
                  <a:lnTo>
                    <a:pt x="1" y="596"/>
                  </a:lnTo>
                  <a:lnTo>
                    <a:pt x="2" y="592"/>
                  </a:lnTo>
                  <a:lnTo>
                    <a:pt x="3" y="589"/>
                  </a:lnTo>
                  <a:lnTo>
                    <a:pt x="5" y="586"/>
                  </a:lnTo>
                  <a:lnTo>
                    <a:pt x="6" y="583"/>
                  </a:lnTo>
                  <a:lnTo>
                    <a:pt x="7" y="579"/>
                  </a:lnTo>
                  <a:lnTo>
                    <a:pt x="9" y="576"/>
                  </a:lnTo>
                  <a:lnTo>
                    <a:pt x="11" y="572"/>
                  </a:lnTo>
                  <a:lnTo>
                    <a:pt x="13" y="566"/>
                  </a:lnTo>
                  <a:lnTo>
                    <a:pt x="15" y="561"/>
                  </a:lnTo>
                  <a:lnTo>
                    <a:pt x="19" y="555"/>
                  </a:lnTo>
                  <a:lnTo>
                    <a:pt x="22" y="551"/>
                  </a:lnTo>
                  <a:lnTo>
                    <a:pt x="22" y="547"/>
                  </a:lnTo>
                  <a:lnTo>
                    <a:pt x="25" y="545"/>
                  </a:lnTo>
                  <a:lnTo>
                    <a:pt x="26" y="541"/>
                  </a:lnTo>
                  <a:lnTo>
                    <a:pt x="28" y="538"/>
                  </a:lnTo>
                  <a:lnTo>
                    <a:pt x="30" y="534"/>
                  </a:lnTo>
                  <a:lnTo>
                    <a:pt x="32" y="531"/>
                  </a:lnTo>
                  <a:lnTo>
                    <a:pt x="33" y="527"/>
                  </a:lnTo>
                  <a:lnTo>
                    <a:pt x="35" y="525"/>
                  </a:lnTo>
                  <a:lnTo>
                    <a:pt x="38" y="520"/>
                  </a:lnTo>
                  <a:lnTo>
                    <a:pt x="39" y="516"/>
                  </a:lnTo>
                  <a:lnTo>
                    <a:pt x="41" y="513"/>
                  </a:lnTo>
                  <a:lnTo>
                    <a:pt x="44" y="509"/>
                  </a:lnTo>
                  <a:lnTo>
                    <a:pt x="46" y="506"/>
                  </a:lnTo>
                  <a:lnTo>
                    <a:pt x="48" y="501"/>
                  </a:lnTo>
                  <a:lnTo>
                    <a:pt x="51" y="497"/>
                  </a:lnTo>
                  <a:lnTo>
                    <a:pt x="53" y="494"/>
                  </a:lnTo>
                  <a:lnTo>
                    <a:pt x="54" y="490"/>
                  </a:lnTo>
                  <a:lnTo>
                    <a:pt x="57" y="485"/>
                  </a:lnTo>
                  <a:lnTo>
                    <a:pt x="59" y="481"/>
                  </a:lnTo>
                  <a:lnTo>
                    <a:pt x="62" y="477"/>
                  </a:lnTo>
                  <a:lnTo>
                    <a:pt x="64" y="474"/>
                  </a:lnTo>
                  <a:lnTo>
                    <a:pt x="67" y="469"/>
                  </a:lnTo>
                  <a:lnTo>
                    <a:pt x="70" y="465"/>
                  </a:lnTo>
                  <a:lnTo>
                    <a:pt x="72" y="462"/>
                  </a:lnTo>
                  <a:lnTo>
                    <a:pt x="75" y="457"/>
                  </a:lnTo>
                  <a:lnTo>
                    <a:pt x="77" y="452"/>
                  </a:lnTo>
                  <a:lnTo>
                    <a:pt x="80" y="449"/>
                  </a:lnTo>
                  <a:lnTo>
                    <a:pt x="83" y="445"/>
                  </a:lnTo>
                  <a:lnTo>
                    <a:pt x="86" y="440"/>
                  </a:lnTo>
                  <a:lnTo>
                    <a:pt x="89" y="437"/>
                  </a:lnTo>
                  <a:lnTo>
                    <a:pt x="92" y="432"/>
                  </a:lnTo>
                  <a:lnTo>
                    <a:pt x="96" y="429"/>
                  </a:lnTo>
                  <a:lnTo>
                    <a:pt x="98" y="424"/>
                  </a:lnTo>
                  <a:lnTo>
                    <a:pt x="101" y="420"/>
                  </a:lnTo>
                  <a:lnTo>
                    <a:pt x="103" y="415"/>
                  </a:lnTo>
                  <a:lnTo>
                    <a:pt x="107" y="412"/>
                  </a:lnTo>
                  <a:lnTo>
                    <a:pt x="110" y="407"/>
                  </a:lnTo>
                  <a:lnTo>
                    <a:pt x="113" y="404"/>
                  </a:lnTo>
                  <a:lnTo>
                    <a:pt x="116" y="399"/>
                  </a:lnTo>
                  <a:lnTo>
                    <a:pt x="120" y="395"/>
                  </a:lnTo>
                  <a:lnTo>
                    <a:pt x="122" y="392"/>
                  </a:lnTo>
                  <a:lnTo>
                    <a:pt x="126" y="387"/>
                  </a:lnTo>
                  <a:lnTo>
                    <a:pt x="129" y="383"/>
                  </a:lnTo>
                  <a:lnTo>
                    <a:pt x="131" y="380"/>
                  </a:lnTo>
                  <a:lnTo>
                    <a:pt x="135" y="376"/>
                  </a:lnTo>
                  <a:lnTo>
                    <a:pt x="139" y="373"/>
                  </a:lnTo>
                  <a:lnTo>
                    <a:pt x="142" y="369"/>
                  </a:lnTo>
                  <a:lnTo>
                    <a:pt x="146" y="366"/>
                  </a:lnTo>
                  <a:lnTo>
                    <a:pt x="123" y="312"/>
                  </a:lnTo>
                  <a:lnTo>
                    <a:pt x="59" y="302"/>
                  </a:lnTo>
                  <a:lnTo>
                    <a:pt x="40" y="271"/>
                  </a:lnTo>
                  <a:lnTo>
                    <a:pt x="44" y="2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1793" y="1574"/>
              <a:ext cx="68" cy="108"/>
            </a:xfrm>
            <a:custGeom>
              <a:avLst/>
              <a:gdLst>
                <a:gd name="T0" fmla="*/ 0 w 206"/>
                <a:gd name="T1" fmla="*/ 0 h 324"/>
                <a:gd name="T2" fmla="*/ 0 w 206"/>
                <a:gd name="T3" fmla="*/ 0 h 324"/>
                <a:gd name="T4" fmla="*/ 0 w 206"/>
                <a:gd name="T5" fmla="*/ 0 h 324"/>
                <a:gd name="T6" fmla="*/ 0 w 206"/>
                <a:gd name="T7" fmla="*/ 0 h 324"/>
                <a:gd name="T8" fmla="*/ 0 w 206"/>
                <a:gd name="T9" fmla="*/ 0 h 324"/>
                <a:gd name="T10" fmla="*/ 0 w 206"/>
                <a:gd name="T11" fmla="*/ 0 h 324"/>
                <a:gd name="T12" fmla="*/ 0 w 206"/>
                <a:gd name="T13" fmla="*/ 0 h 324"/>
                <a:gd name="T14" fmla="*/ 0 w 206"/>
                <a:gd name="T15" fmla="*/ 0 h 324"/>
                <a:gd name="T16" fmla="*/ 0 w 206"/>
                <a:gd name="T17" fmla="*/ 0 h 324"/>
                <a:gd name="T18" fmla="*/ 0 w 206"/>
                <a:gd name="T19" fmla="*/ 0 h 324"/>
                <a:gd name="T20" fmla="*/ 0 w 206"/>
                <a:gd name="T21" fmla="*/ 0 h 324"/>
                <a:gd name="T22" fmla="*/ 0 w 206"/>
                <a:gd name="T23" fmla="*/ 0 h 324"/>
                <a:gd name="T24" fmla="*/ 0 w 206"/>
                <a:gd name="T25" fmla="*/ 0 h 324"/>
                <a:gd name="T26" fmla="*/ 0 w 206"/>
                <a:gd name="T27" fmla="*/ 0 h 324"/>
                <a:gd name="T28" fmla="*/ 0 w 206"/>
                <a:gd name="T29" fmla="*/ 0 h 324"/>
                <a:gd name="T30" fmla="*/ 0 w 206"/>
                <a:gd name="T31" fmla="*/ 0 h 324"/>
                <a:gd name="T32" fmla="*/ 0 w 206"/>
                <a:gd name="T33" fmla="*/ 0 h 324"/>
                <a:gd name="T34" fmla="*/ 0 w 206"/>
                <a:gd name="T35" fmla="*/ 0 h 324"/>
                <a:gd name="T36" fmla="*/ 0 w 206"/>
                <a:gd name="T37" fmla="*/ 0 h 324"/>
                <a:gd name="T38" fmla="*/ 0 w 206"/>
                <a:gd name="T39" fmla="*/ 0 h 324"/>
                <a:gd name="T40" fmla="*/ 0 w 206"/>
                <a:gd name="T41" fmla="*/ 0 h 324"/>
                <a:gd name="T42" fmla="*/ 0 w 206"/>
                <a:gd name="T43" fmla="*/ 0 h 324"/>
                <a:gd name="T44" fmla="*/ 0 w 206"/>
                <a:gd name="T45" fmla="*/ 0 h 324"/>
                <a:gd name="T46" fmla="*/ 0 w 206"/>
                <a:gd name="T47" fmla="*/ 0 h 324"/>
                <a:gd name="T48" fmla="*/ 0 w 206"/>
                <a:gd name="T49" fmla="*/ 0 h 324"/>
                <a:gd name="T50" fmla="*/ 0 w 206"/>
                <a:gd name="T51" fmla="*/ 0 h 324"/>
                <a:gd name="T52" fmla="*/ 0 w 206"/>
                <a:gd name="T53" fmla="*/ 0 h 324"/>
                <a:gd name="T54" fmla="*/ 0 w 206"/>
                <a:gd name="T55" fmla="*/ 0 h 324"/>
                <a:gd name="T56" fmla="*/ 0 w 206"/>
                <a:gd name="T57" fmla="*/ 0 h 324"/>
                <a:gd name="T58" fmla="*/ 0 w 206"/>
                <a:gd name="T59" fmla="*/ 0 h 324"/>
                <a:gd name="T60" fmla="*/ 0 w 206"/>
                <a:gd name="T61" fmla="*/ 0 h 324"/>
                <a:gd name="T62" fmla="*/ 0 w 206"/>
                <a:gd name="T63" fmla="*/ 0 h 324"/>
                <a:gd name="T64" fmla="*/ 0 w 206"/>
                <a:gd name="T65" fmla="*/ 0 h 324"/>
                <a:gd name="T66" fmla="*/ 0 w 206"/>
                <a:gd name="T67" fmla="*/ 0 h 324"/>
                <a:gd name="T68" fmla="*/ 0 w 206"/>
                <a:gd name="T69" fmla="*/ 0 h 324"/>
                <a:gd name="T70" fmla="*/ 0 w 206"/>
                <a:gd name="T71" fmla="*/ 0 h 324"/>
                <a:gd name="T72" fmla="*/ 0 w 206"/>
                <a:gd name="T73" fmla="*/ 0 h 324"/>
                <a:gd name="T74" fmla="*/ 0 w 206"/>
                <a:gd name="T75" fmla="*/ 0 h 324"/>
                <a:gd name="T76" fmla="*/ 0 w 206"/>
                <a:gd name="T77" fmla="*/ 0 h 324"/>
                <a:gd name="T78" fmla="*/ 0 w 206"/>
                <a:gd name="T79" fmla="*/ 0 h 324"/>
                <a:gd name="T80" fmla="*/ 0 w 206"/>
                <a:gd name="T81" fmla="*/ 0 h 324"/>
                <a:gd name="T82" fmla="*/ 0 w 206"/>
                <a:gd name="T83" fmla="*/ 0 h 324"/>
                <a:gd name="T84" fmla="*/ 0 w 206"/>
                <a:gd name="T85" fmla="*/ 0 h 324"/>
                <a:gd name="T86" fmla="*/ 0 w 206"/>
                <a:gd name="T87" fmla="*/ 0 h 324"/>
                <a:gd name="T88" fmla="*/ 0 w 206"/>
                <a:gd name="T89" fmla="*/ 0 h 324"/>
                <a:gd name="T90" fmla="*/ 0 w 206"/>
                <a:gd name="T91" fmla="*/ 0 h 324"/>
                <a:gd name="T92" fmla="*/ 0 w 206"/>
                <a:gd name="T93" fmla="*/ 0 h 324"/>
                <a:gd name="T94" fmla="*/ 0 w 206"/>
                <a:gd name="T95" fmla="*/ 0 h 324"/>
                <a:gd name="T96" fmla="*/ 0 w 206"/>
                <a:gd name="T97" fmla="*/ 0 h 324"/>
                <a:gd name="T98" fmla="*/ 0 w 206"/>
                <a:gd name="T99" fmla="*/ 0 h 324"/>
                <a:gd name="T100" fmla="*/ 0 w 206"/>
                <a:gd name="T101" fmla="*/ 0 h 324"/>
                <a:gd name="T102" fmla="*/ 0 w 206"/>
                <a:gd name="T103" fmla="*/ 0 h 324"/>
                <a:gd name="T104" fmla="*/ 0 w 206"/>
                <a:gd name="T105" fmla="*/ 0 h 324"/>
                <a:gd name="T106" fmla="*/ 0 w 206"/>
                <a:gd name="T107" fmla="*/ 0 h 324"/>
                <a:gd name="T108" fmla="*/ 0 w 206"/>
                <a:gd name="T109" fmla="*/ 0 h 324"/>
                <a:gd name="T110" fmla="*/ 0 w 206"/>
                <a:gd name="T111" fmla="*/ 0 h 3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324"/>
                <a:gd name="T170" fmla="*/ 206 w 206"/>
                <a:gd name="T171" fmla="*/ 324 h 3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324">
                  <a:moveTo>
                    <a:pt x="0" y="41"/>
                  </a:moveTo>
                  <a:lnTo>
                    <a:pt x="0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2"/>
                  </a:lnTo>
                  <a:lnTo>
                    <a:pt x="1" y="55"/>
                  </a:lnTo>
                  <a:lnTo>
                    <a:pt x="1" y="58"/>
                  </a:lnTo>
                  <a:lnTo>
                    <a:pt x="1" y="61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2" y="71"/>
                  </a:lnTo>
                  <a:lnTo>
                    <a:pt x="3" y="75"/>
                  </a:lnTo>
                  <a:lnTo>
                    <a:pt x="3" y="80"/>
                  </a:lnTo>
                  <a:lnTo>
                    <a:pt x="3" y="83"/>
                  </a:lnTo>
                  <a:lnTo>
                    <a:pt x="3" y="87"/>
                  </a:lnTo>
                  <a:lnTo>
                    <a:pt x="4" y="90"/>
                  </a:lnTo>
                  <a:lnTo>
                    <a:pt x="4" y="95"/>
                  </a:lnTo>
                  <a:lnTo>
                    <a:pt x="4" y="99"/>
                  </a:lnTo>
                  <a:lnTo>
                    <a:pt x="6" y="102"/>
                  </a:lnTo>
                  <a:lnTo>
                    <a:pt x="6" y="106"/>
                  </a:lnTo>
                  <a:lnTo>
                    <a:pt x="7" y="109"/>
                  </a:lnTo>
                  <a:lnTo>
                    <a:pt x="7" y="113"/>
                  </a:lnTo>
                  <a:lnTo>
                    <a:pt x="8" y="116"/>
                  </a:lnTo>
                  <a:lnTo>
                    <a:pt x="8" y="119"/>
                  </a:lnTo>
                  <a:lnTo>
                    <a:pt x="8" y="122"/>
                  </a:lnTo>
                  <a:lnTo>
                    <a:pt x="9" y="126"/>
                  </a:lnTo>
                  <a:lnTo>
                    <a:pt x="10" y="131"/>
                  </a:lnTo>
                  <a:lnTo>
                    <a:pt x="11" y="133"/>
                  </a:lnTo>
                  <a:lnTo>
                    <a:pt x="14" y="138"/>
                  </a:lnTo>
                  <a:lnTo>
                    <a:pt x="16" y="141"/>
                  </a:lnTo>
                  <a:lnTo>
                    <a:pt x="19" y="145"/>
                  </a:lnTo>
                  <a:lnTo>
                    <a:pt x="20" y="148"/>
                  </a:lnTo>
                  <a:lnTo>
                    <a:pt x="23" y="152"/>
                  </a:lnTo>
                  <a:lnTo>
                    <a:pt x="26" y="157"/>
                  </a:lnTo>
                  <a:lnTo>
                    <a:pt x="28" y="162"/>
                  </a:lnTo>
                  <a:lnTo>
                    <a:pt x="32" y="166"/>
                  </a:lnTo>
                  <a:lnTo>
                    <a:pt x="34" y="170"/>
                  </a:lnTo>
                  <a:lnTo>
                    <a:pt x="38" y="176"/>
                  </a:lnTo>
                  <a:lnTo>
                    <a:pt x="41" y="180"/>
                  </a:lnTo>
                  <a:lnTo>
                    <a:pt x="45" y="185"/>
                  </a:lnTo>
                  <a:lnTo>
                    <a:pt x="48" y="190"/>
                  </a:lnTo>
                  <a:lnTo>
                    <a:pt x="52" y="195"/>
                  </a:lnTo>
                  <a:lnTo>
                    <a:pt x="54" y="201"/>
                  </a:lnTo>
                  <a:lnTo>
                    <a:pt x="58" y="205"/>
                  </a:lnTo>
                  <a:lnTo>
                    <a:pt x="61" y="210"/>
                  </a:lnTo>
                  <a:lnTo>
                    <a:pt x="65" y="214"/>
                  </a:lnTo>
                  <a:lnTo>
                    <a:pt x="68" y="220"/>
                  </a:lnTo>
                  <a:lnTo>
                    <a:pt x="72" y="224"/>
                  </a:lnTo>
                  <a:lnTo>
                    <a:pt x="75" y="229"/>
                  </a:lnTo>
                  <a:lnTo>
                    <a:pt x="78" y="233"/>
                  </a:lnTo>
                  <a:lnTo>
                    <a:pt x="81" y="236"/>
                  </a:lnTo>
                  <a:lnTo>
                    <a:pt x="84" y="240"/>
                  </a:lnTo>
                  <a:lnTo>
                    <a:pt x="87" y="243"/>
                  </a:lnTo>
                  <a:lnTo>
                    <a:pt x="90" y="246"/>
                  </a:lnTo>
                  <a:lnTo>
                    <a:pt x="91" y="249"/>
                  </a:lnTo>
                  <a:lnTo>
                    <a:pt x="93" y="250"/>
                  </a:lnTo>
                  <a:lnTo>
                    <a:pt x="96" y="254"/>
                  </a:lnTo>
                  <a:lnTo>
                    <a:pt x="99" y="256"/>
                  </a:lnTo>
                  <a:lnTo>
                    <a:pt x="104" y="262"/>
                  </a:lnTo>
                  <a:lnTo>
                    <a:pt x="106" y="265"/>
                  </a:lnTo>
                  <a:lnTo>
                    <a:pt x="109" y="268"/>
                  </a:lnTo>
                  <a:lnTo>
                    <a:pt x="112" y="272"/>
                  </a:lnTo>
                  <a:lnTo>
                    <a:pt x="116" y="275"/>
                  </a:lnTo>
                  <a:lnTo>
                    <a:pt x="118" y="278"/>
                  </a:lnTo>
                  <a:lnTo>
                    <a:pt x="122" y="283"/>
                  </a:lnTo>
                  <a:lnTo>
                    <a:pt x="124" y="286"/>
                  </a:lnTo>
                  <a:lnTo>
                    <a:pt x="129" y="290"/>
                  </a:lnTo>
                  <a:lnTo>
                    <a:pt x="132" y="293"/>
                  </a:lnTo>
                  <a:lnTo>
                    <a:pt x="136" y="298"/>
                  </a:lnTo>
                  <a:lnTo>
                    <a:pt x="139" y="301"/>
                  </a:lnTo>
                  <a:lnTo>
                    <a:pt x="144" y="305"/>
                  </a:lnTo>
                  <a:lnTo>
                    <a:pt x="148" y="307"/>
                  </a:lnTo>
                  <a:lnTo>
                    <a:pt x="151" y="311"/>
                  </a:lnTo>
                  <a:lnTo>
                    <a:pt x="155" y="313"/>
                  </a:lnTo>
                  <a:lnTo>
                    <a:pt x="160" y="317"/>
                  </a:lnTo>
                  <a:lnTo>
                    <a:pt x="163" y="318"/>
                  </a:lnTo>
                  <a:lnTo>
                    <a:pt x="167" y="320"/>
                  </a:lnTo>
                  <a:lnTo>
                    <a:pt x="170" y="322"/>
                  </a:lnTo>
                  <a:lnTo>
                    <a:pt x="175" y="324"/>
                  </a:lnTo>
                  <a:lnTo>
                    <a:pt x="177" y="324"/>
                  </a:lnTo>
                  <a:lnTo>
                    <a:pt x="182" y="324"/>
                  </a:lnTo>
                  <a:lnTo>
                    <a:pt x="185" y="324"/>
                  </a:lnTo>
                  <a:lnTo>
                    <a:pt x="188" y="324"/>
                  </a:lnTo>
                  <a:lnTo>
                    <a:pt x="192" y="322"/>
                  </a:lnTo>
                  <a:lnTo>
                    <a:pt x="195" y="320"/>
                  </a:lnTo>
                  <a:lnTo>
                    <a:pt x="198" y="318"/>
                  </a:lnTo>
                  <a:lnTo>
                    <a:pt x="201" y="316"/>
                  </a:lnTo>
                  <a:lnTo>
                    <a:pt x="202" y="312"/>
                  </a:lnTo>
                  <a:lnTo>
                    <a:pt x="205" y="309"/>
                  </a:lnTo>
                  <a:lnTo>
                    <a:pt x="205" y="304"/>
                  </a:lnTo>
                  <a:lnTo>
                    <a:pt x="206" y="300"/>
                  </a:lnTo>
                  <a:lnTo>
                    <a:pt x="205" y="296"/>
                  </a:lnTo>
                  <a:lnTo>
                    <a:pt x="204" y="291"/>
                  </a:lnTo>
                  <a:lnTo>
                    <a:pt x="201" y="286"/>
                  </a:lnTo>
                  <a:lnTo>
                    <a:pt x="199" y="283"/>
                  </a:lnTo>
                  <a:lnTo>
                    <a:pt x="196" y="277"/>
                  </a:lnTo>
                  <a:lnTo>
                    <a:pt x="193" y="272"/>
                  </a:lnTo>
                  <a:lnTo>
                    <a:pt x="188" y="267"/>
                  </a:lnTo>
                  <a:lnTo>
                    <a:pt x="185" y="262"/>
                  </a:lnTo>
                  <a:lnTo>
                    <a:pt x="180" y="258"/>
                  </a:lnTo>
                  <a:lnTo>
                    <a:pt x="176" y="253"/>
                  </a:lnTo>
                  <a:lnTo>
                    <a:pt x="171" y="247"/>
                  </a:lnTo>
                  <a:lnTo>
                    <a:pt x="167" y="242"/>
                  </a:lnTo>
                  <a:lnTo>
                    <a:pt x="161" y="237"/>
                  </a:lnTo>
                  <a:lnTo>
                    <a:pt x="155" y="232"/>
                  </a:lnTo>
                  <a:lnTo>
                    <a:pt x="150" y="227"/>
                  </a:lnTo>
                  <a:lnTo>
                    <a:pt x="144" y="222"/>
                  </a:lnTo>
                  <a:lnTo>
                    <a:pt x="139" y="216"/>
                  </a:lnTo>
                  <a:lnTo>
                    <a:pt x="135" y="211"/>
                  </a:lnTo>
                  <a:lnTo>
                    <a:pt x="130" y="207"/>
                  </a:lnTo>
                  <a:lnTo>
                    <a:pt x="124" y="202"/>
                  </a:lnTo>
                  <a:lnTo>
                    <a:pt x="119" y="197"/>
                  </a:lnTo>
                  <a:lnTo>
                    <a:pt x="116" y="192"/>
                  </a:lnTo>
                  <a:lnTo>
                    <a:pt x="110" y="188"/>
                  </a:lnTo>
                  <a:lnTo>
                    <a:pt x="107" y="184"/>
                  </a:lnTo>
                  <a:lnTo>
                    <a:pt x="104" y="179"/>
                  </a:lnTo>
                  <a:lnTo>
                    <a:pt x="100" y="176"/>
                  </a:lnTo>
                  <a:lnTo>
                    <a:pt x="99" y="172"/>
                  </a:lnTo>
                  <a:lnTo>
                    <a:pt x="97" y="169"/>
                  </a:lnTo>
                  <a:lnTo>
                    <a:pt x="96" y="164"/>
                  </a:lnTo>
                  <a:lnTo>
                    <a:pt x="93" y="160"/>
                  </a:lnTo>
                  <a:lnTo>
                    <a:pt x="91" y="154"/>
                  </a:lnTo>
                  <a:lnTo>
                    <a:pt x="89" y="150"/>
                  </a:lnTo>
                  <a:lnTo>
                    <a:pt x="86" y="146"/>
                  </a:lnTo>
                  <a:lnTo>
                    <a:pt x="85" y="144"/>
                  </a:lnTo>
                  <a:lnTo>
                    <a:pt x="84" y="141"/>
                  </a:lnTo>
                  <a:lnTo>
                    <a:pt x="83" y="138"/>
                  </a:lnTo>
                  <a:lnTo>
                    <a:pt x="81" y="135"/>
                  </a:lnTo>
                  <a:lnTo>
                    <a:pt x="80" y="132"/>
                  </a:lnTo>
                  <a:lnTo>
                    <a:pt x="79" y="128"/>
                  </a:lnTo>
                  <a:lnTo>
                    <a:pt x="78" y="126"/>
                  </a:lnTo>
                  <a:lnTo>
                    <a:pt x="77" y="122"/>
                  </a:lnTo>
                  <a:lnTo>
                    <a:pt x="75" y="119"/>
                  </a:lnTo>
                  <a:lnTo>
                    <a:pt x="73" y="115"/>
                  </a:lnTo>
                  <a:lnTo>
                    <a:pt x="72" y="112"/>
                  </a:lnTo>
                  <a:lnTo>
                    <a:pt x="71" y="108"/>
                  </a:lnTo>
                  <a:lnTo>
                    <a:pt x="70" y="105"/>
                  </a:lnTo>
                  <a:lnTo>
                    <a:pt x="67" y="101"/>
                  </a:lnTo>
                  <a:lnTo>
                    <a:pt x="66" y="97"/>
                  </a:lnTo>
                  <a:lnTo>
                    <a:pt x="65" y="94"/>
                  </a:lnTo>
                  <a:lnTo>
                    <a:pt x="64" y="90"/>
                  </a:lnTo>
                  <a:lnTo>
                    <a:pt x="61" y="87"/>
                  </a:lnTo>
                  <a:lnTo>
                    <a:pt x="60" y="83"/>
                  </a:lnTo>
                  <a:lnTo>
                    <a:pt x="59" y="80"/>
                  </a:lnTo>
                  <a:lnTo>
                    <a:pt x="58" y="76"/>
                  </a:lnTo>
                  <a:lnTo>
                    <a:pt x="56" y="74"/>
                  </a:lnTo>
                  <a:lnTo>
                    <a:pt x="55" y="70"/>
                  </a:lnTo>
                  <a:lnTo>
                    <a:pt x="53" y="67"/>
                  </a:lnTo>
                  <a:lnTo>
                    <a:pt x="52" y="63"/>
                  </a:lnTo>
                  <a:lnTo>
                    <a:pt x="51" y="58"/>
                  </a:lnTo>
                  <a:lnTo>
                    <a:pt x="48" y="56"/>
                  </a:lnTo>
                  <a:lnTo>
                    <a:pt x="47" y="52"/>
                  </a:lnTo>
                  <a:lnTo>
                    <a:pt x="46" y="49"/>
                  </a:lnTo>
                  <a:lnTo>
                    <a:pt x="45" y="46"/>
                  </a:lnTo>
                  <a:lnTo>
                    <a:pt x="43" y="43"/>
                  </a:lnTo>
                  <a:lnTo>
                    <a:pt x="42" y="39"/>
                  </a:lnTo>
                  <a:lnTo>
                    <a:pt x="41" y="37"/>
                  </a:lnTo>
                  <a:lnTo>
                    <a:pt x="40" y="33"/>
                  </a:lnTo>
                  <a:lnTo>
                    <a:pt x="39" y="31"/>
                  </a:lnTo>
                  <a:lnTo>
                    <a:pt x="36" y="26"/>
                  </a:lnTo>
                  <a:lnTo>
                    <a:pt x="34" y="22"/>
                  </a:lnTo>
                  <a:lnTo>
                    <a:pt x="33" y="17"/>
                  </a:lnTo>
                  <a:lnTo>
                    <a:pt x="30" y="12"/>
                  </a:lnTo>
                  <a:lnTo>
                    <a:pt x="29" y="8"/>
                  </a:lnTo>
                  <a:lnTo>
                    <a:pt x="28" y="6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1662" y="1602"/>
              <a:ext cx="77" cy="30"/>
            </a:xfrm>
            <a:custGeom>
              <a:avLst/>
              <a:gdLst>
                <a:gd name="T0" fmla="*/ 0 w 233"/>
                <a:gd name="T1" fmla="*/ 0 h 90"/>
                <a:gd name="T2" fmla="*/ 0 w 233"/>
                <a:gd name="T3" fmla="*/ 0 h 90"/>
                <a:gd name="T4" fmla="*/ 0 w 233"/>
                <a:gd name="T5" fmla="*/ 0 h 90"/>
                <a:gd name="T6" fmla="*/ 0 w 233"/>
                <a:gd name="T7" fmla="*/ 0 h 90"/>
                <a:gd name="T8" fmla="*/ 0 w 233"/>
                <a:gd name="T9" fmla="*/ 0 h 90"/>
                <a:gd name="T10" fmla="*/ 0 w 233"/>
                <a:gd name="T11" fmla="*/ 0 h 90"/>
                <a:gd name="T12" fmla="*/ 0 w 233"/>
                <a:gd name="T13" fmla="*/ 0 h 90"/>
                <a:gd name="T14" fmla="*/ 0 w 233"/>
                <a:gd name="T15" fmla="*/ 0 h 90"/>
                <a:gd name="T16" fmla="*/ 0 w 233"/>
                <a:gd name="T17" fmla="*/ 0 h 90"/>
                <a:gd name="T18" fmla="*/ 0 w 233"/>
                <a:gd name="T19" fmla="*/ 0 h 90"/>
                <a:gd name="T20" fmla="*/ 0 w 233"/>
                <a:gd name="T21" fmla="*/ 0 h 90"/>
                <a:gd name="T22" fmla="*/ 0 w 233"/>
                <a:gd name="T23" fmla="*/ 0 h 90"/>
                <a:gd name="T24" fmla="*/ 0 w 233"/>
                <a:gd name="T25" fmla="*/ 0 h 90"/>
                <a:gd name="T26" fmla="*/ 0 w 233"/>
                <a:gd name="T27" fmla="*/ 0 h 90"/>
                <a:gd name="T28" fmla="*/ 0 w 233"/>
                <a:gd name="T29" fmla="*/ 0 h 90"/>
                <a:gd name="T30" fmla="*/ 0 w 233"/>
                <a:gd name="T31" fmla="*/ 0 h 90"/>
                <a:gd name="T32" fmla="*/ 0 w 233"/>
                <a:gd name="T33" fmla="*/ 0 h 90"/>
                <a:gd name="T34" fmla="*/ 0 w 233"/>
                <a:gd name="T35" fmla="*/ 0 h 90"/>
                <a:gd name="T36" fmla="*/ 0 w 233"/>
                <a:gd name="T37" fmla="*/ 0 h 90"/>
                <a:gd name="T38" fmla="*/ 0 w 233"/>
                <a:gd name="T39" fmla="*/ 0 h 90"/>
                <a:gd name="T40" fmla="*/ 0 w 233"/>
                <a:gd name="T41" fmla="*/ 0 h 90"/>
                <a:gd name="T42" fmla="*/ 0 w 233"/>
                <a:gd name="T43" fmla="*/ 0 h 90"/>
                <a:gd name="T44" fmla="*/ 0 w 233"/>
                <a:gd name="T45" fmla="*/ 0 h 90"/>
                <a:gd name="T46" fmla="*/ 0 w 233"/>
                <a:gd name="T47" fmla="*/ 0 h 90"/>
                <a:gd name="T48" fmla="*/ 0 w 233"/>
                <a:gd name="T49" fmla="*/ 0 h 90"/>
                <a:gd name="T50" fmla="*/ 0 w 233"/>
                <a:gd name="T51" fmla="*/ 0 h 90"/>
                <a:gd name="T52" fmla="*/ 0 w 233"/>
                <a:gd name="T53" fmla="*/ 0 h 90"/>
                <a:gd name="T54" fmla="*/ 0 w 233"/>
                <a:gd name="T55" fmla="*/ 0 h 90"/>
                <a:gd name="T56" fmla="*/ 0 w 233"/>
                <a:gd name="T57" fmla="*/ 0 h 90"/>
                <a:gd name="T58" fmla="*/ 0 w 233"/>
                <a:gd name="T59" fmla="*/ 0 h 90"/>
                <a:gd name="T60" fmla="*/ 0 w 233"/>
                <a:gd name="T61" fmla="*/ 0 h 90"/>
                <a:gd name="T62" fmla="*/ 0 w 233"/>
                <a:gd name="T63" fmla="*/ 0 h 90"/>
                <a:gd name="T64" fmla="*/ 0 w 233"/>
                <a:gd name="T65" fmla="*/ 0 h 90"/>
                <a:gd name="T66" fmla="*/ 0 w 233"/>
                <a:gd name="T67" fmla="*/ 0 h 90"/>
                <a:gd name="T68" fmla="*/ 0 w 233"/>
                <a:gd name="T69" fmla="*/ 0 h 90"/>
                <a:gd name="T70" fmla="*/ 0 w 233"/>
                <a:gd name="T71" fmla="*/ 0 h 90"/>
                <a:gd name="T72" fmla="*/ 0 w 233"/>
                <a:gd name="T73" fmla="*/ 0 h 90"/>
                <a:gd name="T74" fmla="*/ 0 w 233"/>
                <a:gd name="T75" fmla="*/ 0 h 90"/>
                <a:gd name="T76" fmla="*/ 0 w 233"/>
                <a:gd name="T77" fmla="*/ 0 h 90"/>
                <a:gd name="T78" fmla="*/ 0 w 233"/>
                <a:gd name="T79" fmla="*/ 0 h 90"/>
                <a:gd name="T80" fmla="*/ 0 w 233"/>
                <a:gd name="T81" fmla="*/ 0 h 90"/>
                <a:gd name="T82" fmla="*/ 0 w 233"/>
                <a:gd name="T83" fmla="*/ 0 h 90"/>
                <a:gd name="T84" fmla="*/ 0 w 233"/>
                <a:gd name="T85" fmla="*/ 0 h 90"/>
                <a:gd name="T86" fmla="*/ 0 w 233"/>
                <a:gd name="T87" fmla="*/ 0 h 90"/>
                <a:gd name="T88" fmla="*/ 0 w 233"/>
                <a:gd name="T89" fmla="*/ 0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3"/>
                <a:gd name="T136" fmla="*/ 0 h 90"/>
                <a:gd name="T137" fmla="*/ 233 w 233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3" h="90">
                  <a:moveTo>
                    <a:pt x="21" y="61"/>
                  </a:moveTo>
                  <a:lnTo>
                    <a:pt x="24" y="59"/>
                  </a:lnTo>
                  <a:lnTo>
                    <a:pt x="26" y="59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8" y="58"/>
                  </a:lnTo>
                  <a:lnTo>
                    <a:pt x="50" y="58"/>
                  </a:lnTo>
                  <a:lnTo>
                    <a:pt x="53" y="57"/>
                  </a:lnTo>
                  <a:lnTo>
                    <a:pt x="56" y="57"/>
                  </a:lnTo>
                  <a:lnTo>
                    <a:pt x="58" y="57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8" y="56"/>
                  </a:lnTo>
                  <a:lnTo>
                    <a:pt x="72" y="55"/>
                  </a:lnTo>
                  <a:lnTo>
                    <a:pt x="78" y="53"/>
                  </a:lnTo>
                  <a:lnTo>
                    <a:pt x="84" y="52"/>
                  </a:lnTo>
                  <a:lnTo>
                    <a:pt x="90" y="51"/>
                  </a:lnTo>
                  <a:lnTo>
                    <a:pt x="95" y="50"/>
                  </a:lnTo>
                  <a:lnTo>
                    <a:pt x="101" y="47"/>
                  </a:lnTo>
                  <a:lnTo>
                    <a:pt x="103" y="46"/>
                  </a:lnTo>
                  <a:lnTo>
                    <a:pt x="107" y="46"/>
                  </a:lnTo>
                  <a:lnTo>
                    <a:pt x="109" y="45"/>
                  </a:lnTo>
                  <a:lnTo>
                    <a:pt x="113" y="44"/>
                  </a:lnTo>
                  <a:lnTo>
                    <a:pt x="118" y="43"/>
                  </a:lnTo>
                  <a:lnTo>
                    <a:pt x="123" y="40"/>
                  </a:lnTo>
                  <a:lnTo>
                    <a:pt x="128" y="38"/>
                  </a:lnTo>
                  <a:lnTo>
                    <a:pt x="134" y="36"/>
                  </a:lnTo>
                  <a:lnTo>
                    <a:pt x="140" y="33"/>
                  </a:lnTo>
                  <a:lnTo>
                    <a:pt x="145" y="31"/>
                  </a:lnTo>
                  <a:lnTo>
                    <a:pt x="151" y="29"/>
                  </a:lnTo>
                  <a:lnTo>
                    <a:pt x="155" y="26"/>
                  </a:lnTo>
                  <a:lnTo>
                    <a:pt x="160" y="24"/>
                  </a:lnTo>
                  <a:lnTo>
                    <a:pt x="166" y="21"/>
                  </a:lnTo>
                  <a:lnTo>
                    <a:pt x="171" y="19"/>
                  </a:lnTo>
                  <a:lnTo>
                    <a:pt x="177" y="15"/>
                  </a:lnTo>
                  <a:lnTo>
                    <a:pt x="182" y="13"/>
                  </a:lnTo>
                  <a:lnTo>
                    <a:pt x="187" y="11"/>
                  </a:lnTo>
                  <a:lnTo>
                    <a:pt x="192" y="7"/>
                  </a:lnTo>
                  <a:lnTo>
                    <a:pt x="198" y="5"/>
                  </a:lnTo>
                  <a:lnTo>
                    <a:pt x="202" y="1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8" y="1"/>
                  </a:lnTo>
                  <a:lnTo>
                    <a:pt x="222" y="4"/>
                  </a:lnTo>
                  <a:lnTo>
                    <a:pt x="224" y="6"/>
                  </a:lnTo>
                  <a:lnTo>
                    <a:pt x="228" y="10"/>
                  </a:lnTo>
                  <a:lnTo>
                    <a:pt x="229" y="13"/>
                  </a:lnTo>
                  <a:lnTo>
                    <a:pt x="231" y="17"/>
                  </a:lnTo>
                  <a:lnTo>
                    <a:pt x="231" y="20"/>
                  </a:lnTo>
                  <a:lnTo>
                    <a:pt x="233" y="25"/>
                  </a:lnTo>
                  <a:lnTo>
                    <a:pt x="231" y="29"/>
                  </a:lnTo>
                  <a:lnTo>
                    <a:pt x="229" y="32"/>
                  </a:lnTo>
                  <a:lnTo>
                    <a:pt x="227" y="36"/>
                  </a:lnTo>
                  <a:lnTo>
                    <a:pt x="224" y="40"/>
                  </a:lnTo>
                  <a:lnTo>
                    <a:pt x="221" y="42"/>
                  </a:lnTo>
                  <a:lnTo>
                    <a:pt x="218" y="44"/>
                  </a:lnTo>
                  <a:lnTo>
                    <a:pt x="215" y="45"/>
                  </a:lnTo>
                  <a:lnTo>
                    <a:pt x="212" y="47"/>
                  </a:lnTo>
                  <a:lnTo>
                    <a:pt x="209" y="50"/>
                  </a:lnTo>
                  <a:lnTo>
                    <a:pt x="206" y="51"/>
                  </a:lnTo>
                  <a:lnTo>
                    <a:pt x="203" y="53"/>
                  </a:lnTo>
                  <a:lnTo>
                    <a:pt x="201" y="55"/>
                  </a:lnTo>
                  <a:lnTo>
                    <a:pt x="197" y="57"/>
                  </a:lnTo>
                  <a:lnTo>
                    <a:pt x="195" y="58"/>
                  </a:lnTo>
                  <a:lnTo>
                    <a:pt x="191" y="59"/>
                  </a:lnTo>
                  <a:lnTo>
                    <a:pt x="187" y="62"/>
                  </a:lnTo>
                  <a:lnTo>
                    <a:pt x="184" y="63"/>
                  </a:lnTo>
                  <a:lnTo>
                    <a:pt x="182" y="64"/>
                  </a:lnTo>
                  <a:lnTo>
                    <a:pt x="178" y="66"/>
                  </a:lnTo>
                  <a:lnTo>
                    <a:pt x="176" y="68"/>
                  </a:lnTo>
                  <a:lnTo>
                    <a:pt x="172" y="69"/>
                  </a:lnTo>
                  <a:lnTo>
                    <a:pt x="168" y="70"/>
                  </a:lnTo>
                  <a:lnTo>
                    <a:pt x="165" y="71"/>
                  </a:lnTo>
                  <a:lnTo>
                    <a:pt x="161" y="72"/>
                  </a:lnTo>
                  <a:lnTo>
                    <a:pt x="158" y="74"/>
                  </a:lnTo>
                  <a:lnTo>
                    <a:pt x="155" y="75"/>
                  </a:lnTo>
                  <a:lnTo>
                    <a:pt x="152" y="76"/>
                  </a:lnTo>
                  <a:lnTo>
                    <a:pt x="148" y="77"/>
                  </a:lnTo>
                  <a:lnTo>
                    <a:pt x="145" y="78"/>
                  </a:lnTo>
                  <a:lnTo>
                    <a:pt x="141" y="80"/>
                  </a:lnTo>
                  <a:lnTo>
                    <a:pt x="138" y="80"/>
                  </a:lnTo>
                  <a:lnTo>
                    <a:pt x="135" y="81"/>
                  </a:lnTo>
                  <a:lnTo>
                    <a:pt x="131" y="82"/>
                  </a:lnTo>
                  <a:lnTo>
                    <a:pt x="128" y="83"/>
                  </a:lnTo>
                  <a:lnTo>
                    <a:pt x="125" y="84"/>
                  </a:lnTo>
                  <a:lnTo>
                    <a:pt x="121" y="84"/>
                  </a:lnTo>
                  <a:lnTo>
                    <a:pt x="118" y="84"/>
                  </a:lnTo>
                  <a:lnTo>
                    <a:pt x="114" y="85"/>
                  </a:lnTo>
                  <a:lnTo>
                    <a:pt x="110" y="85"/>
                  </a:lnTo>
                  <a:lnTo>
                    <a:pt x="107" y="87"/>
                  </a:lnTo>
                  <a:lnTo>
                    <a:pt x="103" y="87"/>
                  </a:lnTo>
                  <a:lnTo>
                    <a:pt x="101" y="88"/>
                  </a:lnTo>
                  <a:lnTo>
                    <a:pt x="97" y="88"/>
                  </a:lnTo>
                  <a:lnTo>
                    <a:pt x="94" y="88"/>
                  </a:lnTo>
                  <a:lnTo>
                    <a:pt x="90" y="88"/>
                  </a:lnTo>
                  <a:lnTo>
                    <a:pt x="87" y="89"/>
                  </a:lnTo>
                  <a:lnTo>
                    <a:pt x="83" y="89"/>
                  </a:lnTo>
                  <a:lnTo>
                    <a:pt x="80" y="89"/>
                  </a:lnTo>
                  <a:lnTo>
                    <a:pt x="76" y="89"/>
                  </a:lnTo>
                  <a:lnTo>
                    <a:pt x="72" y="90"/>
                  </a:lnTo>
                  <a:lnTo>
                    <a:pt x="69" y="90"/>
                  </a:lnTo>
                  <a:lnTo>
                    <a:pt x="67" y="90"/>
                  </a:lnTo>
                  <a:lnTo>
                    <a:pt x="63" y="90"/>
                  </a:lnTo>
                  <a:lnTo>
                    <a:pt x="59" y="90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9" y="90"/>
                  </a:lnTo>
                  <a:lnTo>
                    <a:pt x="45" y="90"/>
                  </a:lnTo>
                  <a:lnTo>
                    <a:pt x="43" y="90"/>
                  </a:lnTo>
                  <a:lnTo>
                    <a:pt x="39" y="90"/>
                  </a:lnTo>
                  <a:lnTo>
                    <a:pt x="36" y="89"/>
                  </a:lnTo>
                  <a:lnTo>
                    <a:pt x="32" y="89"/>
                  </a:lnTo>
                  <a:lnTo>
                    <a:pt x="29" y="89"/>
                  </a:lnTo>
                  <a:lnTo>
                    <a:pt x="26" y="89"/>
                  </a:lnTo>
                  <a:lnTo>
                    <a:pt x="23" y="88"/>
                  </a:lnTo>
                  <a:lnTo>
                    <a:pt x="20" y="88"/>
                  </a:lnTo>
                  <a:lnTo>
                    <a:pt x="17" y="88"/>
                  </a:lnTo>
                  <a:lnTo>
                    <a:pt x="13" y="88"/>
                  </a:lnTo>
                  <a:lnTo>
                    <a:pt x="10" y="87"/>
                  </a:lnTo>
                  <a:lnTo>
                    <a:pt x="6" y="85"/>
                  </a:lnTo>
                  <a:lnTo>
                    <a:pt x="4" y="84"/>
                  </a:lnTo>
                  <a:lnTo>
                    <a:pt x="1" y="82"/>
                  </a:lnTo>
                  <a:lnTo>
                    <a:pt x="0" y="77"/>
                  </a:lnTo>
                  <a:lnTo>
                    <a:pt x="0" y="72"/>
                  </a:lnTo>
                  <a:lnTo>
                    <a:pt x="3" y="68"/>
                  </a:lnTo>
                  <a:lnTo>
                    <a:pt x="7" y="64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7" y="61"/>
                  </a:lnTo>
                  <a:lnTo>
                    <a:pt x="21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1807" y="1665"/>
              <a:ext cx="35" cy="17"/>
            </a:xfrm>
            <a:custGeom>
              <a:avLst/>
              <a:gdLst>
                <a:gd name="T0" fmla="*/ 0 w 106"/>
                <a:gd name="T1" fmla="*/ 0 h 49"/>
                <a:gd name="T2" fmla="*/ 0 w 106"/>
                <a:gd name="T3" fmla="*/ 0 h 49"/>
                <a:gd name="T4" fmla="*/ 0 w 106"/>
                <a:gd name="T5" fmla="*/ 0 h 49"/>
                <a:gd name="T6" fmla="*/ 0 w 106"/>
                <a:gd name="T7" fmla="*/ 0 h 49"/>
                <a:gd name="T8" fmla="*/ 0 w 106"/>
                <a:gd name="T9" fmla="*/ 0 h 49"/>
                <a:gd name="T10" fmla="*/ 0 w 106"/>
                <a:gd name="T11" fmla="*/ 0 h 49"/>
                <a:gd name="T12" fmla="*/ 0 w 106"/>
                <a:gd name="T13" fmla="*/ 0 h 49"/>
                <a:gd name="T14" fmla="*/ 0 w 106"/>
                <a:gd name="T15" fmla="*/ 0 h 49"/>
                <a:gd name="T16" fmla="*/ 0 w 106"/>
                <a:gd name="T17" fmla="*/ 0 h 49"/>
                <a:gd name="T18" fmla="*/ 0 w 106"/>
                <a:gd name="T19" fmla="*/ 0 h 49"/>
                <a:gd name="T20" fmla="*/ 0 w 106"/>
                <a:gd name="T21" fmla="*/ 0 h 49"/>
                <a:gd name="T22" fmla="*/ 0 w 106"/>
                <a:gd name="T23" fmla="*/ 0 h 49"/>
                <a:gd name="T24" fmla="*/ 0 w 106"/>
                <a:gd name="T25" fmla="*/ 0 h 49"/>
                <a:gd name="T26" fmla="*/ 0 w 106"/>
                <a:gd name="T27" fmla="*/ 0 h 49"/>
                <a:gd name="T28" fmla="*/ 0 w 106"/>
                <a:gd name="T29" fmla="*/ 0 h 49"/>
                <a:gd name="T30" fmla="*/ 0 w 106"/>
                <a:gd name="T31" fmla="*/ 0 h 49"/>
                <a:gd name="T32" fmla="*/ 0 w 106"/>
                <a:gd name="T33" fmla="*/ 0 h 49"/>
                <a:gd name="T34" fmla="*/ 0 w 106"/>
                <a:gd name="T35" fmla="*/ 0 h 49"/>
                <a:gd name="T36" fmla="*/ 0 w 106"/>
                <a:gd name="T37" fmla="*/ 0 h 49"/>
                <a:gd name="T38" fmla="*/ 0 w 106"/>
                <a:gd name="T39" fmla="*/ 0 h 49"/>
                <a:gd name="T40" fmla="*/ 0 w 106"/>
                <a:gd name="T41" fmla="*/ 0 h 49"/>
                <a:gd name="T42" fmla="*/ 0 w 106"/>
                <a:gd name="T43" fmla="*/ 0 h 49"/>
                <a:gd name="T44" fmla="*/ 0 w 106"/>
                <a:gd name="T45" fmla="*/ 0 h 49"/>
                <a:gd name="T46" fmla="*/ 0 w 106"/>
                <a:gd name="T47" fmla="*/ 0 h 49"/>
                <a:gd name="T48" fmla="*/ 0 w 106"/>
                <a:gd name="T49" fmla="*/ 0 h 49"/>
                <a:gd name="T50" fmla="*/ 0 w 106"/>
                <a:gd name="T51" fmla="*/ 0 h 49"/>
                <a:gd name="T52" fmla="*/ 0 w 106"/>
                <a:gd name="T53" fmla="*/ 0 h 49"/>
                <a:gd name="T54" fmla="*/ 0 w 106"/>
                <a:gd name="T55" fmla="*/ 0 h 49"/>
                <a:gd name="T56" fmla="*/ 0 w 106"/>
                <a:gd name="T57" fmla="*/ 0 h 49"/>
                <a:gd name="T58" fmla="*/ 0 w 106"/>
                <a:gd name="T59" fmla="*/ 0 h 49"/>
                <a:gd name="T60" fmla="*/ 0 w 106"/>
                <a:gd name="T61" fmla="*/ 0 h 49"/>
                <a:gd name="T62" fmla="*/ 0 w 106"/>
                <a:gd name="T63" fmla="*/ 0 h 49"/>
                <a:gd name="T64" fmla="*/ 0 w 106"/>
                <a:gd name="T65" fmla="*/ 0 h 49"/>
                <a:gd name="T66" fmla="*/ 0 w 106"/>
                <a:gd name="T67" fmla="*/ 0 h 49"/>
                <a:gd name="T68" fmla="*/ 0 w 106"/>
                <a:gd name="T69" fmla="*/ 0 h 49"/>
                <a:gd name="T70" fmla="*/ 0 w 106"/>
                <a:gd name="T71" fmla="*/ 0 h 49"/>
                <a:gd name="T72" fmla="*/ 0 w 106"/>
                <a:gd name="T73" fmla="*/ 0 h 49"/>
                <a:gd name="T74" fmla="*/ 0 w 106"/>
                <a:gd name="T75" fmla="*/ 0 h 49"/>
                <a:gd name="T76" fmla="*/ 0 w 106"/>
                <a:gd name="T77" fmla="*/ 0 h 49"/>
                <a:gd name="T78" fmla="*/ 0 w 106"/>
                <a:gd name="T79" fmla="*/ 0 h 49"/>
                <a:gd name="T80" fmla="*/ 0 w 106"/>
                <a:gd name="T81" fmla="*/ 0 h 49"/>
                <a:gd name="T82" fmla="*/ 0 w 106"/>
                <a:gd name="T83" fmla="*/ 0 h 49"/>
                <a:gd name="T84" fmla="*/ 0 w 106"/>
                <a:gd name="T85" fmla="*/ 0 h 49"/>
                <a:gd name="T86" fmla="*/ 0 w 106"/>
                <a:gd name="T87" fmla="*/ 0 h 49"/>
                <a:gd name="T88" fmla="*/ 0 w 106"/>
                <a:gd name="T89" fmla="*/ 0 h 49"/>
                <a:gd name="T90" fmla="*/ 0 w 106"/>
                <a:gd name="T91" fmla="*/ 0 h 49"/>
                <a:gd name="T92" fmla="*/ 0 w 106"/>
                <a:gd name="T93" fmla="*/ 0 h 49"/>
                <a:gd name="T94" fmla="*/ 0 w 106"/>
                <a:gd name="T95" fmla="*/ 0 h 49"/>
                <a:gd name="T96" fmla="*/ 0 w 106"/>
                <a:gd name="T97" fmla="*/ 0 h 49"/>
                <a:gd name="T98" fmla="*/ 0 w 106"/>
                <a:gd name="T99" fmla="*/ 0 h 49"/>
                <a:gd name="T100" fmla="*/ 0 w 106"/>
                <a:gd name="T101" fmla="*/ 0 h 49"/>
                <a:gd name="T102" fmla="*/ 0 w 106"/>
                <a:gd name="T103" fmla="*/ 0 h 49"/>
                <a:gd name="T104" fmla="*/ 0 w 106"/>
                <a:gd name="T105" fmla="*/ 0 h 49"/>
                <a:gd name="T106" fmla="*/ 0 w 106"/>
                <a:gd name="T107" fmla="*/ 0 h 49"/>
                <a:gd name="T108" fmla="*/ 0 w 106"/>
                <a:gd name="T109" fmla="*/ 0 h 49"/>
                <a:gd name="T110" fmla="*/ 0 w 106"/>
                <a:gd name="T111" fmla="*/ 0 h 49"/>
                <a:gd name="T112" fmla="*/ 0 w 106"/>
                <a:gd name="T113" fmla="*/ 0 h 49"/>
                <a:gd name="T114" fmla="*/ 0 w 106"/>
                <a:gd name="T115" fmla="*/ 0 h 49"/>
                <a:gd name="T116" fmla="*/ 0 w 106"/>
                <a:gd name="T117" fmla="*/ 0 h 49"/>
                <a:gd name="T118" fmla="*/ 0 w 106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"/>
                <a:gd name="T181" fmla="*/ 0 h 49"/>
                <a:gd name="T182" fmla="*/ 106 w 106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" h="49">
                  <a:moveTo>
                    <a:pt x="18" y="1"/>
                  </a:moveTo>
                  <a:lnTo>
                    <a:pt x="23" y="1"/>
                  </a:lnTo>
                  <a:lnTo>
                    <a:pt x="29" y="2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3" y="4"/>
                  </a:lnTo>
                  <a:lnTo>
                    <a:pt x="48" y="5"/>
                  </a:lnTo>
                  <a:lnTo>
                    <a:pt x="53" y="5"/>
                  </a:lnTo>
                  <a:lnTo>
                    <a:pt x="57" y="6"/>
                  </a:lnTo>
                  <a:lnTo>
                    <a:pt x="62" y="6"/>
                  </a:lnTo>
                  <a:lnTo>
                    <a:pt x="67" y="7"/>
                  </a:lnTo>
                  <a:lnTo>
                    <a:pt x="72" y="8"/>
                  </a:lnTo>
                  <a:lnTo>
                    <a:pt x="76" y="10"/>
                  </a:lnTo>
                  <a:lnTo>
                    <a:pt x="81" y="11"/>
                  </a:lnTo>
                  <a:lnTo>
                    <a:pt x="86" y="12"/>
                  </a:lnTo>
                  <a:lnTo>
                    <a:pt x="91" y="14"/>
                  </a:lnTo>
                  <a:lnTo>
                    <a:pt x="96" y="17"/>
                  </a:lnTo>
                  <a:lnTo>
                    <a:pt x="99" y="18"/>
                  </a:lnTo>
                  <a:lnTo>
                    <a:pt x="102" y="20"/>
                  </a:lnTo>
                  <a:lnTo>
                    <a:pt x="104" y="23"/>
                  </a:lnTo>
                  <a:lnTo>
                    <a:pt x="106" y="26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6"/>
                  </a:lnTo>
                  <a:lnTo>
                    <a:pt x="106" y="39"/>
                  </a:lnTo>
                  <a:lnTo>
                    <a:pt x="101" y="44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1" y="49"/>
                  </a:lnTo>
                  <a:lnTo>
                    <a:pt x="87" y="49"/>
                  </a:lnTo>
                  <a:lnTo>
                    <a:pt x="83" y="49"/>
                  </a:lnTo>
                  <a:lnTo>
                    <a:pt x="79" y="45"/>
                  </a:lnTo>
                  <a:lnTo>
                    <a:pt x="74" y="44"/>
                  </a:lnTo>
                  <a:lnTo>
                    <a:pt x="69" y="43"/>
                  </a:lnTo>
                  <a:lnTo>
                    <a:pt x="66" y="40"/>
                  </a:lnTo>
                  <a:lnTo>
                    <a:pt x="61" y="39"/>
                  </a:lnTo>
                  <a:lnTo>
                    <a:pt x="57" y="38"/>
                  </a:lnTo>
                  <a:lnTo>
                    <a:pt x="53" y="37"/>
                  </a:lnTo>
                  <a:lnTo>
                    <a:pt x="49" y="36"/>
                  </a:lnTo>
                  <a:lnTo>
                    <a:pt x="44" y="34"/>
                  </a:lnTo>
                  <a:lnTo>
                    <a:pt x="41" y="33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28" y="31"/>
                  </a:lnTo>
                  <a:lnTo>
                    <a:pt x="23" y="30"/>
                  </a:lnTo>
                  <a:lnTo>
                    <a:pt x="18" y="30"/>
                  </a:lnTo>
                  <a:lnTo>
                    <a:pt x="13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3" y="6"/>
                  </a:lnTo>
                  <a:lnTo>
                    <a:pt x="6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1739" y="1667"/>
              <a:ext cx="39" cy="17"/>
            </a:xfrm>
            <a:custGeom>
              <a:avLst/>
              <a:gdLst>
                <a:gd name="T0" fmla="*/ 0 w 117"/>
                <a:gd name="T1" fmla="*/ 0 h 50"/>
                <a:gd name="T2" fmla="*/ 0 w 117"/>
                <a:gd name="T3" fmla="*/ 0 h 50"/>
                <a:gd name="T4" fmla="*/ 0 w 117"/>
                <a:gd name="T5" fmla="*/ 0 h 50"/>
                <a:gd name="T6" fmla="*/ 0 w 117"/>
                <a:gd name="T7" fmla="*/ 0 h 50"/>
                <a:gd name="T8" fmla="*/ 0 w 117"/>
                <a:gd name="T9" fmla="*/ 0 h 50"/>
                <a:gd name="T10" fmla="*/ 0 w 117"/>
                <a:gd name="T11" fmla="*/ 0 h 50"/>
                <a:gd name="T12" fmla="*/ 0 w 117"/>
                <a:gd name="T13" fmla="*/ 0 h 50"/>
                <a:gd name="T14" fmla="*/ 0 w 117"/>
                <a:gd name="T15" fmla="*/ 0 h 50"/>
                <a:gd name="T16" fmla="*/ 0 w 117"/>
                <a:gd name="T17" fmla="*/ 0 h 50"/>
                <a:gd name="T18" fmla="*/ 0 w 117"/>
                <a:gd name="T19" fmla="*/ 0 h 50"/>
                <a:gd name="T20" fmla="*/ 0 w 117"/>
                <a:gd name="T21" fmla="*/ 0 h 50"/>
                <a:gd name="T22" fmla="*/ 0 w 117"/>
                <a:gd name="T23" fmla="*/ 0 h 50"/>
                <a:gd name="T24" fmla="*/ 0 w 117"/>
                <a:gd name="T25" fmla="*/ 0 h 50"/>
                <a:gd name="T26" fmla="*/ 0 w 117"/>
                <a:gd name="T27" fmla="*/ 0 h 50"/>
                <a:gd name="T28" fmla="*/ 0 w 117"/>
                <a:gd name="T29" fmla="*/ 0 h 50"/>
                <a:gd name="T30" fmla="*/ 0 w 117"/>
                <a:gd name="T31" fmla="*/ 0 h 50"/>
                <a:gd name="T32" fmla="*/ 0 w 117"/>
                <a:gd name="T33" fmla="*/ 0 h 50"/>
                <a:gd name="T34" fmla="*/ 0 w 117"/>
                <a:gd name="T35" fmla="*/ 0 h 50"/>
                <a:gd name="T36" fmla="*/ 0 w 117"/>
                <a:gd name="T37" fmla="*/ 0 h 50"/>
                <a:gd name="T38" fmla="*/ 0 w 117"/>
                <a:gd name="T39" fmla="*/ 0 h 50"/>
                <a:gd name="T40" fmla="*/ 0 w 117"/>
                <a:gd name="T41" fmla="*/ 0 h 50"/>
                <a:gd name="T42" fmla="*/ 0 w 117"/>
                <a:gd name="T43" fmla="*/ 0 h 50"/>
                <a:gd name="T44" fmla="*/ 0 w 117"/>
                <a:gd name="T45" fmla="*/ 0 h 50"/>
                <a:gd name="T46" fmla="*/ 0 w 117"/>
                <a:gd name="T47" fmla="*/ 0 h 50"/>
                <a:gd name="T48" fmla="*/ 0 w 117"/>
                <a:gd name="T49" fmla="*/ 0 h 50"/>
                <a:gd name="T50" fmla="*/ 0 w 117"/>
                <a:gd name="T51" fmla="*/ 0 h 50"/>
                <a:gd name="T52" fmla="*/ 0 w 117"/>
                <a:gd name="T53" fmla="*/ 0 h 50"/>
                <a:gd name="T54" fmla="*/ 0 w 117"/>
                <a:gd name="T55" fmla="*/ 0 h 50"/>
                <a:gd name="T56" fmla="*/ 0 w 117"/>
                <a:gd name="T57" fmla="*/ 0 h 50"/>
                <a:gd name="T58" fmla="*/ 0 w 117"/>
                <a:gd name="T59" fmla="*/ 0 h 50"/>
                <a:gd name="T60" fmla="*/ 0 w 117"/>
                <a:gd name="T61" fmla="*/ 0 h 50"/>
                <a:gd name="T62" fmla="*/ 0 w 117"/>
                <a:gd name="T63" fmla="*/ 0 h 50"/>
                <a:gd name="T64" fmla="*/ 0 w 117"/>
                <a:gd name="T65" fmla="*/ 0 h 50"/>
                <a:gd name="T66" fmla="*/ 0 w 117"/>
                <a:gd name="T67" fmla="*/ 0 h 50"/>
                <a:gd name="T68" fmla="*/ 0 w 117"/>
                <a:gd name="T69" fmla="*/ 0 h 50"/>
                <a:gd name="T70" fmla="*/ 0 w 117"/>
                <a:gd name="T71" fmla="*/ 0 h 50"/>
                <a:gd name="T72" fmla="*/ 0 w 117"/>
                <a:gd name="T73" fmla="*/ 0 h 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0"/>
                <a:gd name="T113" fmla="*/ 117 w 117"/>
                <a:gd name="T114" fmla="*/ 50 h 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0">
                  <a:moveTo>
                    <a:pt x="7" y="24"/>
                  </a:moveTo>
                  <a:lnTo>
                    <a:pt x="10" y="22"/>
                  </a:lnTo>
                  <a:lnTo>
                    <a:pt x="13" y="20"/>
                  </a:lnTo>
                  <a:lnTo>
                    <a:pt x="16" y="19"/>
                  </a:lnTo>
                  <a:lnTo>
                    <a:pt x="19" y="18"/>
                  </a:lnTo>
                  <a:lnTo>
                    <a:pt x="22" y="15"/>
                  </a:lnTo>
                  <a:lnTo>
                    <a:pt x="25" y="14"/>
                  </a:lnTo>
                  <a:lnTo>
                    <a:pt x="29" y="13"/>
                  </a:lnTo>
                  <a:lnTo>
                    <a:pt x="31" y="12"/>
                  </a:lnTo>
                  <a:lnTo>
                    <a:pt x="37" y="9"/>
                  </a:lnTo>
                  <a:lnTo>
                    <a:pt x="43" y="7"/>
                  </a:lnTo>
                  <a:lnTo>
                    <a:pt x="45" y="6"/>
                  </a:lnTo>
                  <a:lnTo>
                    <a:pt x="49" y="6"/>
                  </a:lnTo>
                  <a:lnTo>
                    <a:pt x="51" y="5"/>
                  </a:lnTo>
                  <a:lnTo>
                    <a:pt x="55" y="5"/>
                  </a:lnTo>
                  <a:lnTo>
                    <a:pt x="60" y="2"/>
                  </a:lnTo>
                  <a:lnTo>
                    <a:pt x="66" y="1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3" y="0"/>
                  </a:lnTo>
                  <a:lnTo>
                    <a:pt x="98" y="1"/>
                  </a:lnTo>
                  <a:lnTo>
                    <a:pt x="101" y="2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11" y="6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7" y="19"/>
                  </a:lnTo>
                  <a:lnTo>
                    <a:pt x="117" y="22"/>
                  </a:lnTo>
                  <a:lnTo>
                    <a:pt x="114" y="27"/>
                  </a:lnTo>
                  <a:lnTo>
                    <a:pt x="111" y="32"/>
                  </a:lnTo>
                  <a:lnTo>
                    <a:pt x="107" y="33"/>
                  </a:lnTo>
                  <a:lnTo>
                    <a:pt x="105" y="34"/>
                  </a:lnTo>
                  <a:lnTo>
                    <a:pt x="101" y="34"/>
                  </a:lnTo>
                  <a:lnTo>
                    <a:pt x="99" y="34"/>
                  </a:lnTo>
                  <a:lnTo>
                    <a:pt x="95" y="33"/>
                  </a:lnTo>
                  <a:lnTo>
                    <a:pt x="92" y="33"/>
                  </a:lnTo>
                  <a:lnTo>
                    <a:pt x="89" y="33"/>
                  </a:lnTo>
                  <a:lnTo>
                    <a:pt x="87" y="33"/>
                  </a:lnTo>
                  <a:lnTo>
                    <a:pt x="81" y="32"/>
                  </a:lnTo>
                  <a:lnTo>
                    <a:pt x="76" y="32"/>
                  </a:lnTo>
                  <a:lnTo>
                    <a:pt x="71" y="32"/>
                  </a:lnTo>
                  <a:lnTo>
                    <a:pt x="67" y="32"/>
                  </a:lnTo>
                  <a:lnTo>
                    <a:pt x="62" y="32"/>
                  </a:lnTo>
                  <a:lnTo>
                    <a:pt x="57" y="33"/>
                  </a:lnTo>
                  <a:lnTo>
                    <a:pt x="53" y="33"/>
                  </a:lnTo>
                  <a:lnTo>
                    <a:pt x="48" y="36"/>
                  </a:lnTo>
                  <a:lnTo>
                    <a:pt x="43" y="37"/>
                  </a:lnTo>
                  <a:lnTo>
                    <a:pt x="39" y="38"/>
                  </a:lnTo>
                  <a:lnTo>
                    <a:pt x="35" y="40"/>
                  </a:lnTo>
                  <a:lnTo>
                    <a:pt x="30" y="43"/>
                  </a:lnTo>
                  <a:lnTo>
                    <a:pt x="25" y="45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3" y="50"/>
                  </a:lnTo>
                  <a:lnTo>
                    <a:pt x="11" y="49"/>
                  </a:lnTo>
                  <a:lnTo>
                    <a:pt x="9" y="49"/>
                  </a:lnTo>
                  <a:lnTo>
                    <a:pt x="5" y="46"/>
                  </a:lnTo>
                  <a:lnTo>
                    <a:pt x="2" y="41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1595" y="1406"/>
              <a:ext cx="45" cy="68"/>
            </a:xfrm>
            <a:custGeom>
              <a:avLst/>
              <a:gdLst>
                <a:gd name="T0" fmla="*/ 0 w 134"/>
                <a:gd name="T1" fmla="*/ 0 h 203"/>
                <a:gd name="T2" fmla="*/ 0 w 134"/>
                <a:gd name="T3" fmla="*/ 0 h 203"/>
                <a:gd name="T4" fmla="*/ 0 w 134"/>
                <a:gd name="T5" fmla="*/ 0 h 203"/>
                <a:gd name="T6" fmla="*/ 0 w 134"/>
                <a:gd name="T7" fmla="*/ 0 h 203"/>
                <a:gd name="T8" fmla="*/ 0 w 134"/>
                <a:gd name="T9" fmla="*/ 0 h 203"/>
                <a:gd name="T10" fmla="*/ 0 w 134"/>
                <a:gd name="T11" fmla="*/ 0 h 203"/>
                <a:gd name="T12" fmla="*/ 0 w 134"/>
                <a:gd name="T13" fmla="*/ 0 h 203"/>
                <a:gd name="T14" fmla="*/ 0 w 134"/>
                <a:gd name="T15" fmla="*/ 0 h 203"/>
                <a:gd name="T16" fmla="*/ 0 w 134"/>
                <a:gd name="T17" fmla="*/ 0 h 203"/>
                <a:gd name="T18" fmla="*/ 0 w 134"/>
                <a:gd name="T19" fmla="*/ 0 h 203"/>
                <a:gd name="T20" fmla="*/ 0 w 134"/>
                <a:gd name="T21" fmla="*/ 0 h 203"/>
                <a:gd name="T22" fmla="*/ 0 w 134"/>
                <a:gd name="T23" fmla="*/ 0 h 203"/>
                <a:gd name="T24" fmla="*/ 0 w 134"/>
                <a:gd name="T25" fmla="*/ 0 h 203"/>
                <a:gd name="T26" fmla="*/ 0 w 134"/>
                <a:gd name="T27" fmla="*/ 0 h 203"/>
                <a:gd name="T28" fmla="*/ 0 w 134"/>
                <a:gd name="T29" fmla="*/ 0 h 203"/>
                <a:gd name="T30" fmla="*/ 0 w 134"/>
                <a:gd name="T31" fmla="*/ 0 h 203"/>
                <a:gd name="T32" fmla="*/ 0 w 134"/>
                <a:gd name="T33" fmla="*/ 0 h 203"/>
                <a:gd name="T34" fmla="*/ 0 w 134"/>
                <a:gd name="T35" fmla="*/ 0 h 203"/>
                <a:gd name="T36" fmla="*/ 0 w 134"/>
                <a:gd name="T37" fmla="*/ 0 h 203"/>
                <a:gd name="T38" fmla="*/ 0 w 134"/>
                <a:gd name="T39" fmla="*/ 0 h 203"/>
                <a:gd name="T40" fmla="*/ 0 w 134"/>
                <a:gd name="T41" fmla="*/ 0 h 203"/>
                <a:gd name="T42" fmla="*/ 0 w 134"/>
                <a:gd name="T43" fmla="*/ 0 h 203"/>
                <a:gd name="T44" fmla="*/ 0 w 134"/>
                <a:gd name="T45" fmla="*/ 0 h 203"/>
                <a:gd name="T46" fmla="*/ 0 w 134"/>
                <a:gd name="T47" fmla="*/ 0 h 203"/>
                <a:gd name="T48" fmla="*/ 0 w 134"/>
                <a:gd name="T49" fmla="*/ 0 h 203"/>
                <a:gd name="T50" fmla="*/ 0 w 134"/>
                <a:gd name="T51" fmla="*/ 0 h 203"/>
                <a:gd name="T52" fmla="*/ 0 w 134"/>
                <a:gd name="T53" fmla="*/ 0 h 203"/>
                <a:gd name="T54" fmla="*/ 0 w 134"/>
                <a:gd name="T55" fmla="*/ 0 h 203"/>
                <a:gd name="T56" fmla="*/ 0 w 134"/>
                <a:gd name="T57" fmla="*/ 0 h 203"/>
                <a:gd name="T58" fmla="*/ 0 w 134"/>
                <a:gd name="T59" fmla="*/ 0 h 203"/>
                <a:gd name="T60" fmla="*/ 0 w 134"/>
                <a:gd name="T61" fmla="*/ 0 h 203"/>
                <a:gd name="T62" fmla="*/ 0 w 134"/>
                <a:gd name="T63" fmla="*/ 0 h 203"/>
                <a:gd name="T64" fmla="*/ 0 w 134"/>
                <a:gd name="T65" fmla="*/ 0 h 203"/>
                <a:gd name="T66" fmla="*/ 0 w 134"/>
                <a:gd name="T67" fmla="*/ 0 h 203"/>
                <a:gd name="T68" fmla="*/ 0 w 134"/>
                <a:gd name="T69" fmla="*/ 0 h 203"/>
                <a:gd name="T70" fmla="*/ 0 w 134"/>
                <a:gd name="T71" fmla="*/ 0 h 203"/>
                <a:gd name="T72" fmla="*/ 0 w 134"/>
                <a:gd name="T73" fmla="*/ 0 h 203"/>
                <a:gd name="T74" fmla="*/ 0 w 134"/>
                <a:gd name="T75" fmla="*/ 0 h 203"/>
                <a:gd name="T76" fmla="*/ 0 w 134"/>
                <a:gd name="T77" fmla="*/ 0 h 203"/>
                <a:gd name="T78" fmla="*/ 0 w 134"/>
                <a:gd name="T79" fmla="*/ 0 h 203"/>
                <a:gd name="T80" fmla="*/ 0 w 134"/>
                <a:gd name="T81" fmla="*/ 0 h 203"/>
                <a:gd name="T82" fmla="*/ 0 w 134"/>
                <a:gd name="T83" fmla="*/ 0 h 203"/>
                <a:gd name="T84" fmla="*/ 0 w 134"/>
                <a:gd name="T85" fmla="*/ 0 h 203"/>
                <a:gd name="T86" fmla="*/ 0 w 134"/>
                <a:gd name="T87" fmla="*/ 0 h 203"/>
                <a:gd name="T88" fmla="*/ 0 w 134"/>
                <a:gd name="T89" fmla="*/ 0 h 203"/>
                <a:gd name="T90" fmla="*/ 0 w 134"/>
                <a:gd name="T91" fmla="*/ 0 h 203"/>
                <a:gd name="T92" fmla="*/ 0 w 134"/>
                <a:gd name="T93" fmla="*/ 0 h 203"/>
                <a:gd name="T94" fmla="*/ 0 w 134"/>
                <a:gd name="T95" fmla="*/ 0 h 203"/>
                <a:gd name="T96" fmla="*/ 0 w 134"/>
                <a:gd name="T97" fmla="*/ 0 h 203"/>
                <a:gd name="T98" fmla="*/ 0 w 134"/>
                <a:gd name="T99" fmla="*/ 0 h 203"/>
                <a:gd name="T100" fmla="*/ 0 w 134"/>
                <a:gd name="T101" fmla="*/ 0 h 203"/>
                <a:gd name="T102" fmla="*/ 0 w 134"/>
                <a:gd name="T103" fmla="*/ 0 h 203"/>
                <a:gd name="T104" fmla="*/ 0 w 134"/>
                <a:gd name="T105" fmla="*/ 0 h 203"/>
                <a:gd name="T106" fmla="*/ 0 w 134"/>
                <a:gd name="T107" fmla="*/ 0 h 203"/>
                <a:gd name="T108" fmla="*/ 0 w 134"/>
                <a:gd name="T109" fmla="*/ 0 h 203"/>
                <a:gd name="T110" fmla="*/ 0 w 134"/>
                <a:gd name="T111" fmla="*/ 0 h 203"/>
                <a:gd name="T112" fmla="*/ 0 w 134"/>
                <a:gd name="T113" fmla="*/ 0 h 203"/>
                <a:gd name="T114" fmla="*/ 0 w 134"/>
                <a:gd name="T115" fmla="*/ 0 h 203"/>
                <a:gd name="T116" fmla="*/ 0 w 134"/>
                <a:gd name="T117" fmla="*/ 0 h 203"/>
                <a:gd name="T118" fmla="*/ 0 w 134"/>
                <a:gd name="T119" fmla="*/ 0 h 203"/>
                <a:gd name="T120" fmla="*/ 0 w 134"/>
                <a:gd name="T121" fmla="*/ 0 h 203"/>
                <a:gd name="T122" fmla="*/ 0 w 134"/>
                <a:gd name="T123" fmla="*/ 0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4"/>
                <a:gd name="T187" fmla="*/ 0 h 203"/>
                <a:gd name="T188" fmla="*/ 134 w 134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4" h="203">
                  <a:moveTo>
                    <a:pt x="130" y="20"/>
                  </a:moveTo>
                  <a:lnTo>
                    <a:pt x="127" y="21"/>
                  </a:lnTo>
                  <a:lnTo>
                    <a:pt x="123" y="22"/>
                  </a:lnTo>
                  <a:lnTo>
                    <a:pt x="120" y="25"/>
                  </a:lnTo>
                  <a:lnTo>
                    <a:pt x="117" y="27"/>
                  </a:lnTo>
                  <a:lnTo>
                    <a:pt x="114" y="28"/>
                  </a:lnTo>
                  <a:lnTo>
                    <a:pt x="111" y="31"/>
                  </a:lnTo>
                  <a:lnTo>
                    <a:pt x="108" y="33"/>
                  </a:lnTo>
                  <a:lnTo>
                    <a:pt x="107" y="35"/>
                  </a:lnTo>
                  <a:lnTo>
                    <a:pt x="101" y="39"/>
                  </a:lnTo>
                  <a:lnTo>
                    <a:pt x="96" y="44"/>
                  </a:lnTo>
                  <a:lnTo>
                    <a:pt x="91" y="49"/>
                  </a:lnTo>
                  <a:lnTo>
                    <a:pt x="88" y="53"/>
                  </a:lnTo>
                  <a:lnTo>
                    <a:pt x="83" y="58"/>
                  </a:lnTo>
                  <a:lnTo>
                    <a:pt x="79" y="63"/>
                  </a:lnTo>
                  <a:lnTo>
                    <a:pt x="76" y="67"/>
                  </a:lnTo>
                  <a:lnTo>
                    <a:pt x="73" y="72"/>
                  </a:lnTo>
                  <a:lnTo>
                    <a:pt x="69" y="77"/>
                  </a:lnTo>
                  <a:lnTo>
                    <a:pt x="66" y="83"/>
                  </a:lnTo>
                  <a:lnTo>
                    <a:pt x="64" y="88"/>
                  </a:lnTo>
                  <a:lnTo>
                    <a:pt x="62" y="94"/>
                  </a:lnTo>
                  <a:lnTo>
                    <a:pt x="58" y="98"/>
                  </a:lnTo>
                  <a:lnTo>
                    <a:pt x="56" y="104"/>
                  </a:lnTo>
                  <a:lnTo>
                    <a:pt x="54" y="107"/>
                  </a:lnTo>
                  <a:lnTo>
                    <a:pt x="53" y="109"/>
                  </a:lnTo>
                  <a:lnTo>
                    <a:pt x="52" y="113"/>
                  </a:lnTo>
                  <a:lnTo>
                    <a:pt x="51" y="116"/>
                  </a:lnTo>
                  <a:lnTo>
                    <a:pt x="50" y="118"/>
                  </a:lnTo>
                  <a:lnTo>
                    <a:pt x="50" y="122"/>
                  </a:lnTo>
                  <a:lnTo>
                    <a:pt x="47" y="124"/>
                  </a:lnTo>
                  <a:lnTo>
                    <a:pt x="47" y="128"/>
                  </a:lnTo>
                  <a:lnTo>
                    <a:pt x="46" y="130"/>
                  </a:lnTo>
                  <a:lnTo>
                    <a:pt x="45" y="134"/>
                  </a:lnTo>
                  <a:lnTo>
                    <a:pt x="44" y="137"/>
                  </a:lnTo>
                  <a:lnTo>
                    <a:pt x="44" y="140"/>
                  </a:lnTo>
                  <a:lnTo>
                    <a:pt x="41" y="143"/>
                  </a:lnTo>
                  <a:lnTo>
                    <a:pt x="41" y="147"/>
                  </a:lnTo>
                  <a:lnTo>
                    <a:pt x="40" y="149"/>
                  </a:lnTo>
                  <a:lnTo>
                    <a:pt x="39" y="153"/>
                  </a:lnTo>
                  <a:lnTo>
                    <a:pt x="38" y="156"/>
                  </a:lnTo>
                  <a:lnTo>
                    <a:pt x="37" y="159"/>
                  </a:lnTo>
                  <a:lnTo>
                    <a:pt x="36" y="162"/>
                  </a:lnTo>
                  <a:lnTo>
                    <a:pt x="36" y="166"/>
                  </a:lnTo>
                  <a:lnTo>
                    <a:pt x="34" y="169"/>
                  </a:lnTo>
                  <a:lnTo>
                    <a:pt x="33" y="172"/>
                  </a:lnTo>
                  <a:lnTo>
                    <a:pt x="32" y="177"/>
                  </a:lnTo>
                  <a:lnTo>
                    <a:pt x="32" y="180"/>
                  </a:lnTo>
                  <a:lnTo>
                    <a:pt x="30" y="183"/>
                  </a:lnTo>
                  <a:lnTo>
                    <a:pt x="30" y="186"/>
                  </a:lnTo>
                  <a:lnTo>
                    <a:pt x="28" y="191"/>
                  </a:lnTo>
                  <a:lnTo>
                    <a:pt x="28" y="194"/>
                  </a:lnTo>
                  <a:lnTo>
                    <a:pt x="26" y="197"/>
                  </a:lnTo>
                  <a:lnTo>
                    <a:pt x="25" y="199"/>
                  </a:lnTo>
                  <a:lnTo>
                    <a:pt x="22" y="200"/>
                  </a:lnTo>
                  <a:lnTo>
                    <a:pt x="21" y="202"/>
                  </a:lnTo>
                  <a:lnTo>
                    <a:pt x="15" y="203"/>
                  </a:lnTo>
                  <a:lnTo>
                    <a:pt x="11" y="203"/>
                  </a:lnTo>
                  <a:lnTo>
                    <a:pt x="6" y="200"/>
                  </a:lnTo>
                  <a:lnTo>
                    <a:pt x="2" y="197"/>
                  </a:lnTo>
                  <a:lnTo>
                    <a:pt x="1" y="194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1" y="186"/>
                  </a:lnTo>
                  <a:lnTo>
                    <a:pt x="1" y="181"/>
                  </a:lnTo>
                  <a:lnTo>
                    <a:pt x="2" y="178"/>
                  </a:lnTo>
                  <a:lnTo>
                    <a:pt x="4" y="174"/>
                  </a:lnTo>
                  <a:lnTo>
                    <a:pt x="6" y="171"/>
                  </a:lnTo>
                  <a:lnTo>
                    <a:pt x="6" y="166"/>
                  </a:lnTo>
                  <a:lnTo>
                    <a:pt x="7" y="162"/>
                  </a:lnTo>
                  <a:lnTo>
                    <a:pt x="8" y="159"/>
                  </a:lnTo>
                  <a:lnTo>
                    <a:pt x="9" y="156"/>
                  </a:lnTo>
                  <a:lnTo>
                    <a:pt x="11" y="153"/>
                  </a:lnTo>
                  <a:lnTo>
                    <a:pt x="12" y="148"/>
                  </a:lnTo>
                  <a:lnTo>
                    <a:pt x="13" y="145"/>
                  </a:lnTo>
                  <a:lnTo>
                    <a:pt x="14" y="142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8" y="132"/>
                  </a:lnTo>
                  <a:lnTo>
                    <a:pt x="19" y="128"/>
                  </a:lnTo>
                  <a:lnTo>
                    <a:pt x="20" y="124"/>
                  </a:lnTo>
                  <a:lnTo>
                    <a:pt x="21" y="122"/>
                  </a:lnTo>
                  <a:lnTo>
                    <a:pt x="22" y="118"/>
                  </a:lnTo>
                  <a:lnTo>
                    <a:pt x="24" y="115"/>
                  </a:lnTo>
                  <a:lnTo>
                    <a:pt x="25" y="113"/>
                  </a:lnTo>
                  <a:lnTo>
                    <a:pt x="26" y="109"/>
                  </a:lnTo>
                  <a:lnTo>
                    <a:pt x="27" y="105"/>
                  </a:lnTo>
                  <a:lnTo>
                    <a:pt x="30" y="103"/>
                  </a:lnTo>
                  <a:lnTo>
                    <a:pt x="30" y="100"/>
                  </a:lnTo>
                  <a:lnTo>
                    <a:pt x="32" y="97"/>
                  </a:lnTo>
                  <a:lnTo>
                    <a:pt x="33" y="94"/>
                  </a:lnTo>
                  <a:lnTo>
                    <a:pt x="34" y="91"/>
                  </a:lnTo>
                  <a:lnTo>
                    <a:pt x="38" y="85"/>
                  </a:lnTo>
                  <a:lnTo>
                    <a:pt x="41" y="79"/>
                  </a:lnTo>
                  <a:lnTo>
                    <a:pt x="43" y="77"/>
                  </a:lnTo>
                  <a:lnTo>
                    <a:pt x="45" y="73"/>
                  </a:lnTo>
                  <a:lnTo>
                    <a:pt x="46" y="71"/>
                  </a:lnTo>
                  <a:lnTo>
                    <a:pt x="47" y="69"/>
                  </a:lnTo>
                  <a:lnTo>
                    <a:pt x="51" y="63"/>
                  </a:lnTo>
                  <a:lnTo>
                    <a:pt x="54" y="58"/>
                  </a:lnTo>
                  <a:lnTo>
                    <a:pt x="59" y="52"/>
                  </a:lnTo>
                  <a:lnTo>
                    <a:pt x="63" y="47"/>
                  </a:lnTo>
                  <a:lnTo>
                    <a:pt x="68" y="43"/>
                  </a:lnTo>
                  <a:lnTo>
                    <a:pt x="72" y="38"/>
                  </a:lnTo>
                  <a:lnTo>
                    <a:pt x="77" y="32"/>
                  </a:lnTo>
                  <a:lnTo>
                    <a:pt x="82" y="27"/>
                  </a:lnTo>
                  <a:lnTo>
                    <a:pt x="87" y="22"/>
                  </a:lnTo>
                  <a:lnTo>
                    <a:pt x="92" y="19"/>
                  </a:lnTo>
                  <a:lnTo>
                    <a:pt x="95" y="15"/>
                  </a:lnTo>
                  <a:lnTo>
                    <a:pt x="98" y="14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8" y="8"/>
                  </a:lnTo>
                  <a:lnTo>
                    <a:pt x="111" y="6"/>
                  </a:lnTo>
                  <a:lnTo>
                    <a:pt x="115" y="3"/>
                  </a:lnTo>
                  <a:lnTo>
                    <a:pt x="119" y="2"/>
                  </a:lnTo>
                  <a:lnTo>
                    <a:pt x="122" y="0"/>
                  </a:lnTo>
                  <a:lnTo>
                    <a:pt x="127" y="0"/>
                  </a:lnTo>
                  <a:lnTo>
                    <a:pt x="129" y="1"/>
                  </a:lnTo>
                  <a:lnTo>
                    <a:pt x="133" y="6"/>
                  </a:lnTo>
                  <a:lnTo>
                    <a:pt x="134" y="8"/>
                  </a:lnTo>
                  <a:lnTo>
                    <a:pt x="134" y="12"/>
                  </a:lnTo>
                  <a:lnTo>
                    <a:pt x="133" y="15"/>
                  </a:lnTo>
                  <a:lnTo>
                    <a:pt x="13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6" name="Freeform 205"/>
            <p:cNvSpPr>
              <a:spLocks/>
            </p:cNvSpPr>
            <p:nvPr/>
          </p:nvSpPr>
          <p:spPr bwMode="auto">
            <a:xfrm>
              <a:off x="1549" y="1361"/>
              <a:ext cx="104" cy="144"/>
            </a:xfrm>
            <a:custGeom>
              <a:avLst/>
              <a:gdLst>
                <a:gd name="T0" fmla="*/ 0 w 312"/>
                <a:gd name="T1" fmla="*/ 0 h 432"/>
                <a:gd name="T2" fmla="*/ 0 w 312"/>
                <a:gd name="T3" fmla="*/ 0 h 432"/>
                <a:gd name="T4" fmla="*/ 0 w 312"/>
                <a:gd name="T5" fmla="*/ 0 h 432"/>
                <a:gd name="T6" fmla="*/ 0 w 312"/>
                <a:gd name="T7" fmla="*/ 0 h 432"/>
                <a:gd name="T8" fmla="*/ 0 w 312"/>
                <a:gd name="T9" fmla="*/ 0 h 432"/>
                <a:gd name="T10" fmla="*/ 0 w 312"/>
                <a:gd name="T11" fmla="*/ 0 h 432"/>
                <a:gd name="T12" fmla="*/ 0 w 312"/>
                <a:gd name="T13" fmla="*/ 0 h 432"/>
                <a:gd name="T14" fmla="*/ 0 w 312"/>
                <a:gd name="T15" fmla="*/ 0 h 432"/>
                <a:gd name="T16" fmla="*/ 0 w 312"/>
                <a:gd name="T17" fmla="*/ 0 h 432"/>
                <a:gd name="T18" fmla="*/ 0 w 312"/>
                <a:gd name="T19" fmla="*/ 0 h 432"/>
                <a:gd name="T20" fmla="*/ 0 w 312"/>
                <a:gd name="T21" fmla="*/ 0 h 432"/>
                <a:gd name="T22" fmla="*/ 0 w 312"/>
                <a:gd name="T23" fmla="*/ 0 h 432"/>
                <a:gd name="T24" fmla="*/ 0 w 312"/>
                <a:gd name="T25" fmla="*/ 0 h 432"/>
                <a:gd name="T26" fmla="*/ 0 w 312"/>
                <a:gd name="T27" fmla="*/ 0 h 432"/>
                <a:gd name="T28" fmla="*/ 0 w 312"/>
                <a:gd name="T29" fmla="*/ 0 h 432"/>
                <a:gd name="T30" fmla="*/ 0 w 312"/>
                <a:gd name="T31" fmla="*/ 0 h 432"/>
                <a:gd name="T32" fmla="*/ 0 w 312"/>
                <a:gd name="T33" fmla="*/ 0 h 432"/>
                <a:gd name="T34" fmla="*/ 0 w 312"/>
                <a:gd name="T35" fmla="*/ 0 h 432"/>
                <a:gd name="T36" fmla="*/ 0 w 312"/>
                <a:gd name="T37" fmla="*/ 0 h 432"/>
                <a:gd name="T38" fmla="*/ 0 w 312"/>
                <a:gd name="T39" fmla="*/ 0 h 432"/>
                <a:gd name="T40" fmla="*/ 0 w 312"/>
                <a:gd name="T41" fmla="*/ 0 h 432"/>
                <a:gd name="T42" fmla="*/ 0 w 312"/>
                <a:gd name="T43" fmla="*/ 0 h 432"/>
                <a:gd name="T44" fmla="*/ 0 w 312"/>
                <a:gd name="T45" fmla="*/ 0 h 432"/>
                <a:gd name="T46" fmla="*/ 0 w 312"/>
                <a:gd name="T47" fmla="*/ 0 h 432"/>
                <a:gd name="T48" fmla="*/ 0 w 312"/>
                <a:gd name="T49" fmla="*/ 0 h 432"/>
                <a:gd name="T50" fmla="*/ 0 w 312"/>
                <a:gd name="T51" fmla="*/ 0 h 432"/>
                <a:gd name="T52" fmla="*/ 0 w 312"/>
                <a:gd name="T53" fmla="*/ 0 h 432"/>
                <a:gd name="T54" fmla="*/ 0 w 312"/>
                <a:gd name="T55" fmla="*/ 0 h 432"/>
                <a:gd name="T56" fmla="*/ 0 w 312"/>
                <a:gd name="T57" fmla="*/ 0 h 432"/>
                <a:gd name="T58" fmla="*/ 0 w 312"/>
                <a:gd name="T59" fmla="*/ 0 h 432"/>
                <a:gd name="T60" fmla="*/ 0 w 312"/>
                <a:gd name="T61" fmla="*/ 0 h 432"/>
                <a:gd name="T62" fmla="*/ 0 w 312"/>
                <a:gd name="T63" fmla="*/ 0 h 432"/>
                <a:gd name="T64" fmla="*/ 0 w 312"/>
                <a:gd name="T65" fmla="*/ 0 h 432"/>
                <a:gd name="T66" fmla="*/ 0 w 312"/>
                <a:gd name="T67" fmla="*/ 0 h 432"/>
                <a:gd name="T68" fmla="*/ 0 w 312"/>
                <a:gd name="T69" fmla="*/ 0 h 432"/>
                <a:gd name="T70" fmla="*/ 0 w 312"/>
                <a:gd name="T71" fmla="*/ 0 h 432"/>
                <a:gd name="T72" fmla="*/ 0 w 312"/>
                <a:gd name="T73" fmla="*/ 0 h 432"/>
                <a:gd name="T74" fmla="*/ 0 w 312"/>
                <a:gd name="T75" fmla="*/ 0 h 432"/>
                <a:gd name="T76" fmla="*/ 0 w 312"/>
                <a:gd name="T77" fmla="*/ 0 h 432"/>
                <a:gd name="T78" fmla="*/ 0 w 312"/>
                <a:gd name="T79" fmla="*/ 0 h 432"/>
                <a:gd name="T80" fmla="*/ 0 w 312"/>
                <a:gd name="T81" fmla="*/ 0 h 432"/>
                <a:gd name="T82" fmla="*/ 0 w 312"/>
                <a:gd name="T83" fmla="*/ 0 h 432"/>
                <a:gd name="T84" fmla="*/ 0 w 312"/>
                <a:gd name="T85" fmla="*/ 0 h 432"/>
                <a:gd name="T86" fmla="*/ 0 w 312"/>
                <a:gd name="T87" fmla="*/ 0 h 432"/>
                <a:gd name="T88" fmla="*/ 0 w 312"/>
                <a:gd name="T89" fmla="*/ 0 h 432"/>
                <a:gd name="T90" fmla="*/ 0 w 312"/>
                <a:gd name="T91" fmla="*/ 0 h 432"/>
                <a:gd name="T92" fmla="*/ 0 w 312"/>
                <a:gd name="T93" fmla="*/ 0 h 432"/>
                <a:gd name="T94" fmla="*/ 0 w 312"/>
                <a:gd name="T95" fmla="*/ 0 h 432"/>
                <a:gd name="T96" fmla="*/ 0 w 312"/>
                <a:gd name="T97" fmla="*/ 0 h 432"/>
                <a:gd name="T98" fmla="*/ 0 w 312"/>
                <a:gd name="T99" fmla="*/ 0 h 432"/>
                <a:gd name="T100" fmla="*/ 0 w 312"/>
                <a:gd name="T101" fmla="*/ 0 h 432"/>
                <a:gd name="T102" fmla="*/ 0 w 312"/>
                <a:gd name="T103" fmla="*/ 0 h 432"/>
                <a:gd name="T104" fmla="*/ 0 w 312"/>
                <a:gd name="T105" fmla="*/ 0 h 432"/>
                <a:gd name="T106" fmla="*/ 0 w 312"/>
                <a:gd name="T107" fmla="*/ 0 h 432"/>
                <a:gd name="T108" fmla="*/ 0 w 312"/>
                <a:gd name="T109" fmla="*/ 0 h 432"/>
                <a:gd name="T110" fmla="*/ 0 w 312"/>
                <a:gd name="T111" fmla="*/ 0 h 432"/>
                <a:gd name="T112" fmla="*/ 0 w 312"/>
                <a:gd name="T113" fmla="*/ 0 h 432"/>
                <a:gd name="T114" fmla="*/ 0 w 312"/>
                <a:gd name="T115" fmla="*/ 0 h 432"/>
                <a:gd name="T116" fmla="*/ 0 w 312"/>
                <a:gd name="T117" fmla="*/ 0 h 432"/>
                <a:gd name="T118" fmla="*/ 0 w 312"/>
                <a:gd name="T119" fmla="*/ 0 h 432"/>
                <a:gd name="T120" fmla="*/ 0 w 312"/>
                <a:gd name="T121" fmla="*/ 0 h 4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432"/>
                <a:gd name="T185" fmla="*/ 312 w 312"/>
                <a:gd name="T186" fmla="*/ 432 h 4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432">
                  <a:moveTo>
                    <a:pt x="307" y="20"/>
                  </a:moveTo>
                  <a:lnTo>
                    <a:pt x="303" y="21"/>
                  </a:lnTo>
                  <a:lnTo>
                    <a:pt x="298" y="25"/>
                  </a:lnTo>
                  <a:lnTo>
                    <a:pt x="293" y="27"/>
                  </a:lnTo>
                  <a:lnTo>
                    <a:pt x="290" y="29"/>
                  </a:lnTo>
                  <a:lnTo>
                    <a:pt x="285" y="32"/>
                  </a:lnTo>
                  <a:lnTo>
                    <a:pt x="281" y="34"/>
                  </a:lnTo>
                  <a:lnTo>
                    <a:pt x="276" y="37"/>
                  </a:lnTo>
                  <a:lnTo>
                    <a:pt x="274" y="40"/>
                  </a:lnTo>
                  <a:lnTo>
                    <a:pt x="269" y="41"/>
                  </a:lnTo>
                  <a:lnTo>
                    <a:pt x="266" y="45"/>
                  </a:lnTo>
                  <a:lnTo>
                    <a:pt x="262" y="47"/>
                  </a:lnTo>
                  <a:lnTo>
                    <a:pt x="259" y="50"/>
                  </a:lnTo>
                  <a:lnTo>
                    <a:pt x="256" y="52"/>
                  </a:lnTo>
                  <a:lnTo>
                    <a:pt x="253" y="56"/>
                  </a:lnTo>
                  <a:lnTo>
                    <a:pt x="249" y="58"/>
                  </a:lnTo>
                  <a:lnTo>
                    <a:pt x="247" y="62"/>
                  </a:lnTo>
                  <a:lnTo>
                    <a:pt x="242" y="64"/>
                  </a:lnTo>
                  <a:lnTo>
                    <a:pt x="240" y="66"/>
                  </a:lnTo>
                  <a:lnTo>
                    <a:pt x="236" y="69"/>
                  </a:lnTo>
                  <a:lnTo>
                    <a:pt x="233" y="72"/>
                  </a:lnTo>
                  <a:lnTo>
                    <a:pt x="229" y="75"/>
                  </a:lnTo>
                  <a:lnTo>
                    <a:pt x="227" y="77"/>
                  </a:lnTo>
                  <a:lnTo>
                    <a:pt x="223" y="80"/>
                  </a:lnTo>
                  <a:lnTo>
                    <a:pt x="220" y="84"/>
                  </a:lnTo>
                  <a:lnTo>
                    <a:pt x="216" y="86"/>
                  </a:lnTo>
                  <a:lnTo>
                    <a:pt x="212" y="90"/>
                  </a:lnTo>
                  <a:lnTo>
                    <a:pt x="209" y="92"/>
                  </a:lnTo>
                  <a:lnTo>
                    <a:pt x="207" y="96"/>
                  </a:lnTo>
                  <a:lnTo>
                    <a:pt x="203" y="99"/>
                  </a:lnTo>
                  <a:lnTo>
                    <a:pt x="198" y="102"/>
                  </a:lnTo>
                  <a:lnTo>
                    <a:pt x="195" y="105"/>
                  </a:lnTo>
                  <a:lnTo>
                    <a:pt x="191" y="110"/>
                  </a:lnTo>
                  <a:lnTo>
                    <a:pt x="188" y="113"/>
                  </a:lnTo>
                  <a:lnTo>
                    <a:pt x="184" y="116"/>
                  </a:lnTo>
                  <a:lnTo>
                    <a:pt x="179" y="120"/>
                  </a:lnTo>
                  <a:lnTo>
                    <a:pt x="176" y="123"/>
                  </a:lnTo>
                  <a:lnTo>
                    <a:pt x="172" y="126"/>
                  </a:lnTo>
                  <a:lnTo>
                    <a:pt x="169" y="129"/>
                  </a:lnTo>
                  <a:lnTo>
                    <a:pt x="164" y="133"/>
                  </a:lnTo>
                  <a:lnTo>
                    <a:pt x="161" y="136"/>
                  </a:lnTo>
                  <a:lnTo>
                    <a:pt x="158" y="140"/>
                  </a:lnTo>
                  <a:lnTo>
                    <a:pt x="154" y="143"/>
                  </a:lnTo>
                  <a:lnTo>
                    <a:pt x="151" y="146"/>
                  </a:lnTo>
                  <a:lnTo>
                    <a:pt x="148" y="149"/>
                  </a:lnTo>
                  <a:lnTo>
                    <a:pt x="145" y="153"/>
                  </a:lnTo>
                  <a:lnTo>
                    <a:pt x="141" y="156"/>
                  </a:lnTo>
                  <a:lnTo>
                    <a:pt x="139" y="160"/>
                  </a:lnTo>
                  <a:lnTo>
                    <a:pt x="137" y="164"/>
                  </a:lnTo>
                  <a:lnTo>
                    <a:pt x="133" y="167"/>
                  </a:lnTo>
                  <a:lnTo>
                    <a:pt x="131" y="169"/>
                  </a:lnTo>
                  <a:lnTo>
                    <a:pt x="127" y="173"/>
                  </a:lnTo>
                  <a:lnTo>
                    <a:pt x="125" y="178"/>
                  </a:lnTo>
                  <a:lnTo>
                    <a:pt x="121" y="180"/>
                  </a:lnTo>
                  <a:lnTo>
                    <a:pt x="120" y="184"/>
                  </a:lnTo>
                  <a:lnTo>
                    <a:pt x="116" y="187"/>
                  </a:lnTo>
                  <a:lnTo>
                    <a:pt x="115" y="191"/>
                  </a:lnTo>
                  <a:lnTo>
                    <a:pt x="112" y="194"/>
                  </a:lnTo>
                  <a:lnTo>
                    <a:pt x="109" y="198"/>
                  </a:lnTo>
                  <a:lnTo>
                    <a:pt x="107" y="201"/>
                  </a:lnTo>
                  <a:lnTo>
                    <a:pt x="105" y="205"/>
                  </a:lnTo>
                  <a:lnTo>
                    <a:pt x="102" y="209"/>
                  </a:lnTo>
                  <a:lnTo>
                    <a:pt x="101" y="212"/>
                  </a:lnTo>
                  <a:lnTo>
                    <a:pt x="99" y="216"/>
                  </a:lnTo>
                  <a:lnTo>
                    <a:pt x="96" y="220"/>
                  </a:lnTo>
                  <a:lnTo>
                    <a:pt x="94" y="223"/>
                  </a:lnTo>
                  <a:lnTo>
                    <a:pt x="92" y="228"/>
                  </a:lnTo>
                  <a:lnTo>
                    <a:pt x="90" y="231"/>
                  </a:lnTo>
                  <a:lnTo>
                    <a:pt x="88" y="235"/>
                  </a:lnTo>
                  <a:lnTo>
                    <a:pt x="87" y="238"/>
                  </a:lnTo>
                  <a:lnTo>
                    <a:pt x="84" y="243"/>
                  </a:lnTo>
                  <a:lnTo>
                    <a:pt x="82" y="247"/>
                  </a:lnTo>
                  <a:lnTo>
                    <a:pt x="81" y="250"/>
                  </a:lnTo>
                  <a:lnTo>
                    <a:pt x="78" y="254"/>
                  </a:lnTo>
                  <a:lnTo>
                    <a:pt x="77" y="257"/>
                  </a:lnTo>
                  <a:lnTo>
                    <a:pt x="76" y="262"/>
                  </a:lnTo>
                  <a:lnTo>
                    <a:pt x="74" y="266"/>
                  </a:lnTo>
                  <a:lnTo>
                    <a:pt x="73" y="269"/>
                  </a:lnTo>
                  <a:lnTo>
                    <a:pt x="71" y="274"/>
                  </a:lnTo>
                  <a:lnTo>
                    <a:pt x="69" y="277"/>
                  </a:lnTo>
                  <a:lnTo>
                    <a:pt x="68" y="282"/>
                  </a:lnTo>
                  <a:lnTo>
                    <a:pt x="67" y="287"/>
                  </a:lnTo>
                  <a:lnTo>
                    <a:pt x="65" y="290"/>
                  </a:lnTo>
                  <a:lnTo>
                    <a:pt x="63" y="295"/>
                  </a:lnTo>
                  <a:lnTo>
                    <a:pt x="62" y="300"/>
                  </a:lnTo>
                  <a:lnTo>
                    <a:pt x="61" y="303"/>
                  </a:lnTo>
                  <a:lnTo>
                    <a:pt x="60" y="308"/>
                  </a:lnTo>
                  <a:lnTo>
                    <a:pt x="58" y="313"/>
                  </a:lnTo>
                  <a:lnTo>
                    <a:pt x="57" y="318"/>
                  </a:lnTo>
                  <a:lnTo>
                    <a:pt x="56" y="322"/>
                  </a:lnTo>
                  <a:lnTo>
                    <a:pt x="54" y="327"/>
                  </a:lnTo>
                  <a:lnTo>
                    <a:pt x="52" y="332"/>
                  </a:lnTo>
                  <a:lnTo>
                    <a:pt x="52" y="337"/>
                  </a:lnTo>
                  <a:lnTo>
                    <a:pt x="50" y="341"/>
                  </a:lnTo>
                  <a:lnTo>
                    <a:pt x="49" y="346"/>
                  </a:lnTo>
                  <a:lnTo>
                    <a:pt x="49" y="351"/>
                  </a:lnTo>
                  <a:lnTo>
                    <a:pt x="48" y="357"/>
                  </a:lnTo>
                  <a:lnTo>
                    <a:pt x="46" y="360"/>
                  </a:lnTo>
                  <a:lnTo>
                    <a:pt x="45" y="365"/>
                  </a:lnTo>
                  <a:lnTo>
                    <a:pt x="44" y="370"/>
                  </a:lnTo>
                  <a:lnTo>
                    <a:pt x="43" y="375"/>
                  </a:lnTo>
                  <a:lnTo>
                    <a:pt x="42" y="378"/>
                  </a:lnTo>
                  <a:lnTo>
                    <a:pt x="41" y="383"/>
                  </a:lnTo>
                  <a:lnTo>
                    <a:pt x="39" y="387"/>
                  </a:lnTo>
                  <a:lnTo>
                    <a:pt x="38" y="391"/>
                  </a:lnTo>
                  <a:lnTo>
                    <a:pt x="37" y="395"/>
                  </a:lnTo>
                  <a:lnTo>
                    <a:pt x="36" y="398"/>
                  </a:lnTo>
                  <a:lnTo>
                    <a:pt x="35" y="402"/>
                  </a:lnTo>
                  <a:lnTo>
                    <a:pt x="33" y="407"/>
                  </a:lnTo>
                  <a:lnTo>
                    <a:pt x="32" y="410"/>
                  </a:lnTo>
                  <a:lnTo>
                    <a:pt x="30" y="414"/>
                  </a:lnTo>
                  <a:lnTo>
                    <a:pt x="29" y="419"/>
                  </a:lnTo>
                  <a:lnTo>
                    <a:pt x="28" y="423"/>
                  </a:lnTo>
                  <a:lnTo>
                    <a:pt x="24" y="428"/>
                  </a:lnTo>
                  <a:lnTo>
                    <a:pt x="19" y="432"/>
                  </a:lnTo>
                  <a:lnTo>
                    <a:pt x="14" y="432"/>
                  </a:lnTo>
                  <a:lnTo>
                    <a:pt x="10" y="432"/>
                  </a:lnTo>
                  <a:lnTo>
                    <a:pt x="5" y="428"/>
                  </a:lnTo>
                  <a:lnTo>
                    <a:pt x="1" y="424"/>
                  </a:lnTo>
                  <a:lnTo>
                    <a:pt x="0" y="422"/>
                  </a:lnTo>
                  <a:lnTo>
                    <a:pt x="0" y="420"/>
                  </a:lnTo>
                  <a:lnTo>
                    <a:pt x="0" y="416"/>
                  </a:lnTo>
                  <a:lnTo>
                    <a:pt x="1" y="414"/>
                  </a:lnTo>
                  <a:lnTo>
                    <a:pt x="3" y="409"/>
                  </a:lnTo>
                  <a:lnTo>
                    <a:pt x="4" y="406"/>
                  </a:lnTo>
                  <a:lnTo>
                    <a:pt x="5" y="401"/>
                  </a:lnTo>
                  <a:lnTo>
                    <a:pt x="6" y="397"/>
                  </a:lnTo>
                  <a:lnTo>
                    <a:pt x="7" y="394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2" y="383"/>
                  </a:lnTo>
                  <a:lnTo>
                    <a:pt x="12" y="379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6" y="368"/>
                  </a:lnTo>
                  <a:lnTo>
                    <a:pt x="17" y="364"/>
                  </a:lnTo>
                  <a:lnTo>
                    <a:pt x="18" y="359"/>
                  </a:lnTo>
                  <a:lnTo>
                    <a:pt x="19" y="355"/>
                  </a:lnTo>
                  <a:lnTo>
                    <a:pt x="20" y="351"/>
                  </a:lnTo>
                  <a:lnTo>
                    <a:pt x="22" y="345"/>
                  </a:lnTo>
                  <a:lnTo>
                    <a:pt x="23" y="340"/>
                  </a:lnTo>
                  <a:lnTo>
                    <a:pt x="24" y="334"/>
                  </a:lnTo>
                  <a:lnTo>
                    <a:pt x="25" y="330"/>
                  </a:lnTo>
                  <a:lnTo>
                    <a:pt x="26" y="325"/>
                  </a:lnTo>
                  <a:lnTo>
                    <a:pt x="28" y="319"/>
                  </a:lnTo>
                  <a:lnTo>
                    <a:pt x="29" y="314"/>
                  </a:lnTo>
                  <a:lnTo>
                    <a:pt x="30" y="309"/>
                  </a:lnTo>
                  <a:lnTo>
                    <a:pt x="31" y="305"/>
                  </a:lnTo>
                  <a:lnTo>
                    <a:pt x="32" y="300"/>
                  </a:lnTo>
                  <a:lnTo>
                    <a:pt x="33" y="295"/>
                  </a:lnTo>
                  <a:lnTo>
                    <a:pt x="36" y="290"/>
                  </a:lnTo>
                  <a:lnTo>
                    <a:pt x="37" y="286"/>
                  </a:lnTo>
                  <a:lnTo>
                    <a:pt x="38" y="281"/>
                  </a:lnTo>
                  <a:lnTo>
                    <a:pt x="41" y="276"/>
                  </a:lnTo>
                  <a:lnTo>
                    <a:pt x="42" y="273"/>
                  </a:lnTo>
                  <a:lnTo>
                    <a:pt x="44" y="268"/>
                  </a:lnTo>
                  <a:lnTo>
                    <a:pt x="45" y="263"/>
                  </a:lnTo>
                  <a:lnTo>
                    <a:pt x="46" y="258"/>
                  </a:lnTo>
                  <a:lnTo>
                    <a:pt x="49" y="255"/>
                  </a:lnTo>
                  <a:lnTo>
                    <a:pt x="50" y="250"/>
                  </a:lnTo>
                  <a:lnTo>
                    <a:pt x="52" y="247"/>
                  </a:lnTo>
                  <a:lnTo>
                    <a:pt x="54" y="242"/>
                  </a:lnTo>
                  <a:lnTo>
                    <a:pt x="56" y="238"/>
                  </a:lnTo>
                  <a:lnTo>
                    <a:pt x="58" y="234"/>
                  </a:lnTo>
                  <a:lnTo>
                    <a:pt x="60" y="230"/>
                  </a:lnTo>
                  <a:lnTo>
                    <a:pt x="62" y="225"/>
                  </a:lnTo>
                  <a:lnTo>
                    <a:pt x="64" y="222"/>
                  </a:lnTo>
                  <a:lnTo>
                    <a:pt x="65" y="218"/>
                  </a:lnTo>
                  <a:lnTo>
                    <a:pt x="68" y="215"/>
                  </a:lnTo>
                  <a:lnTo>
                    <a:pt x="70" y="210"/>
                  </a:lnTo>
                  <a:lnTo>
                    <a:pt x="73" y="207"/>
                  </a:lnTo>
                  <a:lnTo>
                    <a:pt x="75" y="203"/>
                  </a:lnTo>
                  <a:lnTo>
                    <a:pt x="77" y="199"/>
                  </a:lnTo>
                  <a:lnTo>
                    <a:pt x="80" y="194"/>
                  </a:lnTo>
                  <a:lnTo>
                    <a:pt x="82" y="191"/>
                  </a:lnTo>
                  <a:lnTo>
                    <a:pt x="84" y="187"/>
                  </a:lnTo>
                  <a:lnTo>
                    <a:pt x="87" y="184"/>
                  </a:lnTo>
                  <a:lnTo>
                    <a:pt x="89" y="179"/>
                  </a:lnTo>
                  <a:lnTo>
                    <a:pt x="93" y="177"/>
                  </a:lnTo>
                  <a:lnTo>
                    <a:pt x="95" y="173"/>
                  </a:lnTo>
                  <a:lnTo>
                    <a:pt x="97" y="168"/>
                  </a:lnTo>
                  <a:lnTo>
                    <a:pt x="101" y="165"/>
                  </a:lnTo>
                  <a:lnTo>
                    <a:pt x="103" y="162"/>
                  </a:lnTo>
                  <a:lnTo>
                    <a:pt x="106" y="159"/>
                  </a:lnTo>
                  <a:lnTo>
                    <a:pt x="109" y="154"/>
                  </a:lnTo>
                  <a:lnTo>
                    <a:pt x="113" y="150"/>
                  </a:lnTo>
                  <a:lnTo>
                    <a:pt x="115" y="148"/>
                  </a:lnTo>
                  <a:lnTo>
                    <a:pt x="119" y="143"/>
                  </a:lnTo>
                  <a:lnTo>
                    <a:pt x="122" y="140"/>
                  </a:lnTo>
                  <a:lnTo>
                    <a:pt x="126" y="136"/>
                  </a:lnTo>
                  <a:lnTo>
                    <a:pt x="128" y="133"/>
                  </a:lnTo>
                  <a:lnTo>
                    <a:pt x="132" y="129"/>
                  </a:lnTo>
                  <a:lnTo>
                    <a:pt x="135" y="126"/>
                  </a:lnTo>
                  <a:lnTo>
                    <a:pt x="139" y="122"/>
                  </a:lnTo>
                  <a:lnTo>
                    <a:pt x="143" y="118"/>
                  </a:lnTo>
                  <a:lnTo>
                    <a:pt x="146" y="115"/>
                  </a:lnTo>
                  <a:lnTo>
                    <a:pt x="150" y="111"/>
                  </a:lnTo>
                  <a:lnTo>
                    <a:pt x="154" y="108"/>
                  </a:lnTo>
                  <a:lnTo>
                    <a:pt x="158" y="104"/>
                  </a:lnTo>
                  <a:lnTo>
                    <a:pt x="161" y="101"/>
                  </a:lnTo>
                  <a:lnTo>
                    <a:pt x="166" y="97"/>
                  </a:lnTo>
                  <a:lnTo>
                    <a:pt x="170" y="94"/>
                  </a:lnTo>
                  <a:lnTo>
                    <a:pt x="175" y="90"/>
                  </a:lnTo>
                  <a:lnTo>
                    <a:pt x="179" y="86"/>
                  </a:lnTo>
                  <a:lnTo>
                    <a:pt x="183" y="83"/>
                  </a:lnTo>
                  <a:lnTo>
                    <a:pt x="186" y="79"/>
                  </a:lnTo>
                  <a:lnTo>
                    <a:pt x="190" y="76"/>
                  </a:lnTo>
                  <a:lnTo>
                    <a:pt x="193" y="73"/>
                  </a:lnTo>
                  <a:lnTo>
                    <a:pt x="198" y="70"/>
                  </a:lnTo>
                  <a:lnTo>
                    <a:pt x="202" y="66"/>
                  </a:lnTo>
                  <a:lnTo>
                    <a:pt x="205" y="64"/>
                  </a:lnTo>
                  <a:lnTo>
                    <a:pt x="208" y="62"/>
                  </a:lnTo>
                  <a:lnTo>
                    <a:pt x="212" y="58"/>
                  </a:lnTo>
                  <a:lnTo>
                    <a:pt x="215" y="56"/>
                  </a:lnTo>
                  <a:lnTo>
                    <a:pt x="218" y="52"/>
                  </a:lnTo>
                  <a:lnTo>
                    <a:pt x="222" y="50"/>
                  </a:lnTo>
                  <a:lnTo>
                    <a:pt x="226" y="47"/>
                  </a:lnTo>
                  <a:lnTo>
                    <a:pt x="229" y="45"/>
                  </a:lnTo>
                  <a:lnTo>
                    <a:pt x="233" y="43"/>
                  </a:lnTo>
                  <a:lnTo>
                    <a:pt x="236" y="39"/>
                  </a:lnTo>
                  <a:lnTo>
                    <a:pt x="240" y="37"/>
                  </a:lnTo>
                  <a:lnTo>
                    <a:pt x="243" y="34"/>
                  </a:lnTo>
                  <a:lnTo>
                    <a:pt x="247" y="32"/>
                  </a:lnTo>
                  <a:lnTo>
                    <a:pt x="250" y="29"/>
                  </a:lnTo>
                  <a:lnTo>
                    <a:pt x="254" y="27"/>
                  </a:lnTo>
                  <a:lnTo>
                    <a:pt x="258" y="24"/>
                  </a:lnTo>
                  <a:lnTo>
                    <a:pt x="262" y="21"/>
                  </a:lnTo>
                  <a:lnTo>
                    <a:pt x="266" y="19"/>
                  </a:lnTo>
                  <a:lnTo>
                    <a:pt x="271" y="16"/>
                  </a:lnTo>
                  <a:lnTo>
                    <a:pt x="274" y="14"/>
                  </a:lnTo>
                  <a:lnTo>
                    <a:pt x="279" y="12"/>
                  </a:lnTo>
                  <a:lnTo>
                    <a:pt x="282" y="9"/>
                  </a:lnTo>
                  <a:lnTo>
                    <a:pt x="287" y="7"/>
                  </a:lnTo>
                  <a:lnTo>
                    <a:pt x="292" y="3"/>
                  </a:lnTo>
                  <a:lnTo>
                    <a:pt x="298" y="2"/>
                  </a:lnTo>
                  <a:lnTo>
                    <a:pt x="301" y="0"/>
                  </a:lnTo>
                  <a:lnTo>
                    <a:pt x="305" y="0"/>
                  </a:lnTo>
                  <a:lnTo>
                    <a:pt x="308" y="2"/>
                  </a:lnTo>
                  <a:lnTo>
                    <a:pt x="311" y="5"/>
                  </a:lnTo>
                  <a:lnTo>
                    <a:pt x="312" y="8"/>
                  </a:lnTo>
                  <a:lnTo>
                    <a:pt x="312" y="13"/>
                  </a:lnTo>
                  <a:lnTo>
                    <a:pt x="311" y="16"/>
                  </a:lnTo>
                  <a:lnTo>
                    <a:pt x="307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7" name="Freeform 206"/>
            <p:cNvSpPr>
              <a:spLocks/>
            </p:cNvSpPr>
            <p:nvPr/>
          </p:nvSpPr>
          <p:spPr bwMode="auto">
            <a:xfrm>
              <a:off x="1514" y="1317"/>
              <a:ext cx="125" cy="188"/>
            </a:xfrm>
            <a:custGeom>
              <a:avLst/>
              <a:gdLst>
                <a:gd name="T0" fmla="*/ 0 w 375"/>
                <a:gd name="T1" fmla="*/ 0 h 566"/>
                <a:gd name="T2" fmla="*/ 0 w 375"/>
                <a:gd name="T3" fmla="*/ 0 h 566"/>
                <a:gd name="T4" fmla="*/ 0 w 375"/>
                <a:gd name="T5" fmla="*/ 0 h 566"/>
                <a:gd name="T6" fmla="*/ 0 w 375"/>
                <a:gd name="T7" fmla="*/ 0 h 566"/>
                <a:gd name="T8" fmla="*/ 0 w 375"/>
                <a:gd name="T9" fmla="*/ 0 h 566"/>
                <a:gd name="T10" fmla="*/ 0 w 375"/>
                <a:gd name="T11" fmla="*/ 0 h 566"/>
                <a:gd name="T12" fmla="*/ 0 w 375"/>
                <a:gd name="T13" fmla="*/ 0 h 566"/>
                <a:gd name="T14" fmla="*/ 0 w 375"/>
                <a:gd name="T15" fmla="*/ 0 h 566"/>
                <a:gd name="T16" fmla="*/ 0 w 375"/>
                <a:gd name="T17" fmla="*/ 0 h 566"/>
                <a:gd name="T18" fmla="*/ 0 w 375"/>
                <a:gd name="T19" fmla="*/ 0 h 566"/>
                <a:gd name="T20" fmla="*/ 0 w 375"/>
                <a:gd name="T21" fmla="*/ 0 h 566"/>
                <a:gd name="T22" fmla="*/ 0 w 375"/>
                <a:gd name="T23" fmla="*/ 0 h 566"/>
                <a:gd name="T24" fmla="*/ 0 w 375"/>
                <a:gd name="T25" fmla="*/ 0 h 566"/>
                <a:gd name="T26" fmla="*/ 0 w 375"/>
                <a:gd name="T27" fmla="*/ 0 h 566"/>
                <a:gd name="T28" fmla="*/ 0 w 375"/>
                <a:gd name="T29" fmla="*/ 0 h 566"/>
                <a:gd name="T30" fmla="*/ 0 w 375"/>
                <a:gd name="T31" fmla="*/ 0 h 566"/>
                <a:gd name="T32" fmla="*/ 0 w 375"/>
                <a:gd name="T33" fmla="*/ 0 h 566"/>
                <a:gd name="T34" fmla="*/ 0 w 375"/>
                <a:gd name="T35" fmla="*/ 0 h 566"/>
                <a:gd name="T36" fmla="*/ 0 w 375"/>
                <a:gd name="T37" fmla="*/ 0 h 566"/>
                <a:gd name="T38" fmla="*/ 0 w 375"/>
                <a:gd name="T39" fmla="*/ 0 h 566"/>
                <a:gd name="T40" fmla="*/ 0 w 375"/>
                <a:gd name="T41" fmla="*/ 0 h 566"/>
                <a:gd name="T42" fmla="*/ 0 w 375"/>
                <a:gd name="T43" fmla="*/ 0 h 566"/>
                <a:gd name="T44" fmla="*/ 0 w 375"/>
                <a:gd name="T45" fmla="*/ 0 h 566"/>
                <a:gd name="T46" fmla="*/ 0 w 375"/>
                <a:gd name="T47" fmla="*/ 0 h 566"/>
                <a:gd name="T48" fmla="*/ 0 w 375"/>
                <a:gd name="T49" fmla="*/ 0 h 566"/>
                <a:gd name="T50" fmla="*/ 0 w 375"/>
                <a:gd name="T51" fmla="*/ 0 h 566"/>
                <a:gd name="T52" fmla="*/ 0 w 375"/>
                <a:gd name="T53" fmla="*/ 0 h 566"/>
                <a:gd name="T54" fmla="*/ 0 w 375"/>
                <a:gd name="T55" fmla="*/ 0 h 566"/>
                <a:gd name="T56" fmla="*/ 0 w 375"/>
                <a:gd name="T57" fmla="*/ 0 h 566"/>
                <a:gd name="T58" fmla="*/ 0 w 375"/>
                <a:gd name="T59" fmla="*/ 0 h 566"/>
                <a:gd name="T60" fmla="*/ 0 w 375"/>
                <a:gd name="T61" fmla="*/ 0 h 566"/>
                <a:gd name="T62" fmla="*/ 0 w 375"/>
                <a:gd name="T63" fmla="*/ 0 h 566"/>
                <a:gd name="T64" fmla="*/ 0 w 375"/>
                <a:gd name="T65" fmla="*/ 0 h 566"/>
                <a:gd name="T66" fmla="*/ 0 w 375"/>
                <a:gd name="T67" fmla="*/ 0 h 566"/>
                <a:gd name="T68" fmla="*/ 0 w 375"/>
                <a:gd name="T69" fmla="*/ 0 h 566"/>
                <a:gd name="T70" fmla="*/ 0 w 375"/>
                <a:gd name="T71" fmla="*/ 0 h 566"/>
                <a:gd name="T72" fmla="*/ 0 w 375"/>
                <a:gd name="T73" fmla="*/ 0 h 566"/>
                <a:gd name="T74" fmla="*/ 0 w 375"/>
                <a:gd name="T75" fmla="*/ 0 h 566"/>
                <a:gd name="T76" fmla="*/ 0 w 375"/>
                <a:gd name="T77" fmla="*/ 0 h 566"/>
                <a:gd name="T78" fmla="*/ 0 w 375"/>
                <a:gd name="T79" fmla="*/ 0 h 566"/>
                <a:gd name="T80" fmla="*/ 0 w 375"/>
                <a:gd name="T81" fmla="*/ 0 h 566"/>
                <a:gd name="T82" fmla="*/ 0 w 375"/>
                <a:gd name="T83" fmla="*/ 0 h 566"/>
                <a:gd name="T84" fmla="*/ 0 w 375"/>
                <a:gd name="T85" fmla="*/ 0 h 566"/>
                <a:gd name="T86" fmla="*/ 0 w 375"/>
                <a:gd name="T87" fmla="*/ 0 h 566"/>
                <a:gd name="T88" fmla="*/ 0 w 375"/>
                <a:gd name="T89" fmla="*/ 0 h 566"/>
                <a:gd name="T90" fmla="*/ 0 w 375"/>
                <a:gd name="T91" fmla="*/ 0 h 566"/>
                <a:gd name="T92" fmla="*/ 0 w 375"/>
                <a:gd name="T93" fmla="*/ 0 h 566"/>
                <a:gd name="T94" fmla="*/ 0 w 375"/>
                <a:gd name="T95" fmla="*/ 0 h 566"/>
                <a:gd name="T96" fmla="*/ 0 w 375"/>
                <a:gd name="T97" fmla="*/ 0 h 566"/>
                <a:gd name="T98" fmla="*/ 0 w 375"/>
                <a:gd name="T99" fmla="*/ 0 h 566"/>
                <a:gd name="T100" fmla="*/ 0 w 375"/>
                <a:gd name="T101" fmla="*/ 0 h 566"/>
                <a:gd name="T102" fmla="*/ 0 w 375"/>
                <a:gd name="T103" fmla="*/ 0 h 566"/>
                <a:gd name="T104" fmla="*/ 0 w 375"/>
                <a:gd name="T105" fmla="*/ 0 h 566"/>
                <a:gd name="T106" fmla="*/ 0 w 375"/>
                <a:gd name="T107" fmla="*/ 0 h 566"/>
                <a:gd name="T108" fmla="*/ 0 w 375"/>
                <a:gd name="T109" fmla="*/ 0 h 566"/>
                <a:gd name="T110" fmla="*/ 0 w 375"/>
                <a:gd name="T111" fmla="*/ 0 h 566"/>
                <a:gd name="T112" fmla="*/ 0 w 375"/>
                <a:gd name="T113" fmla="*/ 0 h 566"/>
                <a:gd name="T114" fmla="*/ 0 w 375"/>
                <a:gd name="T115" fmla="*/ 0 h 5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5"/>
                <a:gd name="T175" fmla="*/ 0 h 566"/>
                <a:gd name="T176" fmla="*/ 375 w 375"/>
                <a:gd name="T177" fmla="*/ 566 h 5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5" h="566">
                  <a:moveTo>
                    <a:pt x="366" y="27"/>
                  </a:moveTo>
                  <a:lnTo>
                    <a:pt x="360" y="29"/>
                  </a:lnTo>
                  <a:lnTo>
                    <a:pt x="354" y="32"/>
                  </a:lnTo>
                  <a:lnTo>
                    <a:pt x="348" y="34"/>
                  </a:lnTo>
                  <a:lnTo>
                    <a:pt x="343" y="37"/>
                  </a:lnTo>
                  <a:lnTo>
                    <a:pt x="337" y="39"/>
                  </a:lnTo>
                  <a:lnTo>
                    <a:pt x="332" y="41"/>
                  </a:lnTo>
                  <a:lnTo>
                    <a:pt x="326" y="44"/>
                  </a:lnTo>
                  <a:lnTo>
                    <a:pt x="321" y="47"/>
                  </a:lnTo>
                  <a:lnTo>
                    <a:pt x="316" y="50"/>
                  </a:lnTo>
                  <a:lnTo>
                    <a:pt x="311" y="52"/>
                  </a:lnTo>
                  <a:lnTo>
                    <a:pt x="306" y="54"/>
                  </a:lnTo>
                  <a:lnTo>
                    <a:pt x="301" y="58"/>
                  </a:lnTo>
                  <a:lnTo>
                    <a:pt x="296" y="60"/>
                  </a:lnTo>
                  <a:lnTo>
                    <a:pt x="292" y="64"/>
                  </a:lnTo>
                  <a:lnTo>
                    <a:pt x="287" y="66"/>
                  </a:lnTo>
                  <a:lnTo>
                    <a:pt x="283" y="70"/>
                  </a:lnTo>
                  <a:lnTo>
                    <a:pt x="277" y="72"/>
                  </a:lnTo>
                  <a:lnTo>
                    <a:pt x="273" y="76"/>
                  </a:lnTo>
                  <a:lnTo>
                    <a:pt x="269" y="78"/>
                  </a:lnTo>
                  <a:lnTo>
                    <a:pt x="264" y="82"/>
                  </a:lnTo>
                  <a:lnTo>
                    <a:pt x="261" y="84"/>
                  </a:lnTo>
                  <a:lnTo>
                    <a:pt x="257" y="88"/>
                  </a:lnTo>
                  <a:lnTo>
                    <a:pt x="252" y="91"/>
                  </a:lnTo>
                  <a:lnTo>
                    <a:pt x="249" y="95"/>
                  </a:lnTo>
                  <a:lnTo>
                    <a:pt x="244" y="97"/>
                  </a:lnTo>
                  <a:lnTo>
                    <a:pt x="241" y="101"/>
                  </a:lnTo>
                  <a:lnTo>
                    <a:pt x="237" y="104"/>
                  </a:lnTo>
                  <a:lnTo>
                    <a:pt x="233" y="108"/>
                  </a:lnTo>
                  <a:lnTo>
                    <a:pt x="230" y="111"/>
                  </a:lnTo>
                  <a:lnTo>
                    <a:pt x="226" y="115"/>
                  </a:lnTo>
                  <a:lnTo>
                    <a:pt x="223" y="118"/>
                  </a:lnTo>
                  <a:lnTo>
                    <a:pt x="219" y="122"/>
                  </a:lnTo>
                  <a:lnTo>
                    <a:pt x="216" y="126"/>
                  </a:lnTo>
                  <a:lnTo>
                    <a:pt x="212" y="129"/>
                  </a:lnTo>
                  <a:lnTo>
                    <a:pt x="209" y="133"/>
                  </a:lnTo>
                  <a:lnTo>
                    <a:pt x="205" y="137"/>
                  </a:lnTo>
                  <a:lnTo>
                    <a:pt x="201" y="141"/>
                  </a:lnTo>
                  <a:lnTo>
                    <a:pt x="198" y="146"/>
                  </a:lnTo>
                  <a:lnTo>
                    <a:pt x="196" y="149"/>
                  </a:lnTo>
                  <a:lnTo>
                    <a:pt x="192" y="153"/>
                  </a:lnTo>
                  <a:lnTo>
                    <a:pt x="188" y="156"/>
                  </a:lnTo>
                  <a:lnTo>
                    <a:pt x="186" y="161"/>
                  </a:lnTo>
                  <a:lnTo>
                    <a:pt x="182" y="166"/>
                  </a:lnTo>
                  <a:lnTo>
                    <a:pt x="179" y="171"/>
                  </a:lnTo>
                  <a:lnTo>
                    <a:pt x="177" y="174"/>
                  </a:lnTo>
                  <a:lnTo>
                    <a:pt x="173" y="179"/>
                  </a:lnTo>
                  <a:lnTo>
                    <a:pt x="169" y="184"/>
                  </a:lnTo>
                  <a:lnTo>
                    <a:pt x="167" y="188"/>
                  </a:lnTo>
                  <a:lnTo>
                    <a:pt x="164" y="192"/>
                  </a:lnTo>
                  <a:lnTo>
                    <a:pt x="161" y="197"/>
                  </a:lnTo>
                  <a:lnTo>
                    <a:pt x="158" y="201"/>
                  </a:lnTo>
                  <a:lnTo>
                    <a:pt x="154" y="206"/>
                  </a:lnTo>
                  <a:lnTo>
                    <a:pt x="152" y="211"/>
                  </a:lnTo>
                  <a:lnTo>
                    <a:pt x="148" y="217"/>
                  </a:lnTo>
                  <a:lnTo>
                    <a:pt x="145" y="222"/>
                  </a:lnTo>
                  <a:lnTo>
                    <a:pt x="142" y="228"/>
                  </a:lnTo>
                  <a:lnTo>
                    <a:pt x="139" y="232"/>
                  </a:lnTo>
                  <a:lnTo>
                    <a:pt x="136" y="237"/>
                  </a:lnTo>
                  <a:lnTo>
                    <a:pt x="133" y="243"/>
                  </a:lnTo>
                  <a:lnTo>
                    <a:pt x="130" y="249"/>
                  </a:lnTo>
                  <a:lnTo>
                    <a:pt x="127" y="254"/>
                  </a:lnTo>
                  <a:lnTo>
                    <a:pt x="123" y="260"/>
                  </a:lnTo>
                  <a:lnTo>
                    <a:pt x="121" y="264"/>
                  </a:lnTo>
                  <a:lnTo>
                    <a:pt x="118" y="271"/>
                  </a:lnTo>
                  <a:lnTo>
                    <a:pt x="115" y="275"/>
                  </a:lnTo>
                  <a:lnTo>
                    <a:pt x="114" y="279"/>
                  </a:lnTo>
                  <a:lnTo>
                    <a:pt x="111" y="282"/>
                  </a:lnTo>
                  <a:lnTo>
                    <a:pt x="109" y="286"/>
                  </a:lnTo>
                  <a:lnTo>
                    <a:pt x="108" y="289"/>
                  </a:lnTo>
                  <a:lnTo>
                    <a:pt x="105" y="293"/>
                  </a:lnTo>
                  <a:lnTo>
                    <a:pt x="104" y="296"/>
                  </a:lnTo>
                  <a:lnTo>
                    <a:pt x="103" y="300"/>
                  </a:lnTo>
                  <a:lnTo>
                    <a:pt x="101" y="303"/>
                  </a:lnTo>
                  <a:lnTo>
                    <a:pt x="99" y="307"/>
                  </a:lnTo>
                  <a:lnTo>
                    <a:pt x="98" y="311"/>
                  </a:lnTo>
                  <a:lnTo>
                    <a:pt x="97" y="314"/>
                  </a:lnTo>
                  <a:lnTo>
                    <a:pt x="96" y="318"/>
                  </a:lnTo>
                  <a:lnTo>
                    <a:pt x="95" y="321"/>
                  </a:lnTo>
                  <a:lnTo>
                    <a:pt x="94" y="324"/>
                  </a:lnTo>
                  <a:lnTo>
                    <a:pt x="92" y="327"/>
                  </a:lnTo>
                  <a:lnTo>
                    <a:pt x="91" y="331"/>
                  </a:lnTo>
                  <a:lnTo>
                    <a:pt x="90" y="334"/>
                  </a:lnTo>
                  <a:lnTo>
                    <a:pt x="89" y="338"/>
                  </a:lnTo>
                  <a:lnTo>
                    <a:pt x="88" y="341"/>
                  </a:lnTo>
                  <a:lnTo>
                    <a:pt x="86" y="344"/>
                  </a:lnTo>
                  <a:lnTo>
                    <a:pt x="85" y="347"/>
                  </a:lnTo>
                  <a:lnTo>
                    <a:pt x="84" y="352"/>
                  </a:lnTo>
                  <a:lnTo>
                    <a:pt x="84" y="356"/>
                  </a:lnTo>
                  <a:lnTo>
                    <a:pt x="83" y="359"/>
                  </a:lnTo>
                  <a:lnTo>
                    <a:pt x="82" y="363"/>
                  </a:lnTo>
                  <a:lnTo>
                    <a:pt x="79" y="366"/>
                  </a:lnTo>
                  <a:lnTo>
                    <a:pt x="79" y="371"/>
                  </a:lnTo>
                  <a:lnTo>
                    <a:pt x="77" y="375"/>
                  </a:lnTo>
                  <a:lnTo>
                    <a:pt x="76" y="379"/>
                  </a:lnTo>
                  <a:lnTo>
                    <a:pt x="75" y="384"/>
                  </a:lnTo>
                  <a:lnTo>
                    <a:pt x="75" y="389"/>
                  </a:lnTo>
                  <a:lnTo>
                    <a:pt x="71" y="394"/>
                  </a:lnTo>
                  <a:lnTo>
                    <a:pt x="70" y="400"/>
                  </a:lnTo>
                  <a:lnTo>
                    <a:pt x="69" y="402"/>
                  </a:lnTo>
                  <a:lnTo>
                    <a:pt x="67" y="405"/>
                  </a:lnTo>
                  <a:lnTo>
                    <a:pt x="66" y="408"/>
                  </a:lnTo>
                  <a:lnTo>
                    <a:pt x="65" y="411"/>
                  </a:lnTo>
                  <a:lnTo>
                    <a:pt x="64" y="416"/>
                  </a:lnTo>
                  <a:lnTo>
                    <a:pt x="62" y="422"/>
                  </a:lnTo>
                  <a:lnTo>
                    <a:pt x="60" y="427"/>
                  </a:lnTo>
                  <a:lnTo>
                    <a:pt x="59" y="433"/>
                  </a:lnTo>
                  <a:lnTo>
                    <a:pt x="57" y="437"/>
                  </a:lnTo>
                  <a:lnTo>
                    <a:pt x="56" y="442"/>
                  </a:lnTo>
                  <a:lnTo>
                    <a:pt x="54" y="447"/>
                  </a:lnTo>
                  <a:lnTo>
                    <a:pt x="52" y="452"/>
                  </a:lnTo>
                  <a:lnTo>
                    <a:pt x="51" y="456"/>
                  </a:lnTo>
                  <a:lnTo>
                    <a:pt x="50" y="461"/>
                  </a:lnTo>
                  <a:lnTo>
                    <a:pt x="49" y="466"/>
                  </a:lnTo>
                  <a:lnTo>
                    <a:pt x="47" y="472"/>
                  </a:lnTo>
                  <a:lnTo>
                    <a:pt x="46" y="477"/>
                  </a:lnTo>
                  <a:lnTo>
                    <a:pt x="44" y="481"/>
                  </a:lnTo>
                  <a:lnTo>
                    <a:pt x="43" y="486"/>
                  </a:lnTo>
                  <a:lnTo>
                    <a:pt x="41" y="491"/>
                  </a:lnTo>
                  <a:lnTo>
                    <a:pt x="40" y="496"/>
                  </a:lnTo>
                  <a:lnTo>
                    <a:pt x="39" y="500"/>
                  </a:lnTo>
                  <a:lnTo>
                    <a:pt x="38" y="506"/>
                  </a:lnTo>
                  <a:lnTo>
                    <a:pt x="37" y="511"/>
                  </a:lnTo>
                  <a:lnTo>
                    <a:pt x="35" y="516"/>
                  </a:lnTo>
                  <a:lnTo>
                    <a:pt x="34" y="522"/>
                  </a:lnTo>
                  <a:lnTo>
                    <a:pt x="33" y="526"/>
                  </a:lnTo>
                  <a:lnTo>
                    <a:pt x="32" y="532"/>
                  </a:lnTo>
                  <a:lnTo>
                    <a:pt x="31" y="537"/>
                  </a:lnTo>
                  <a:lnTo>
                    <a:pt x="30" y="543"/>
                  </a:lnTo>
                  <a:lnTo>
                    <a:pt x="28" y="547"/>
                  </a:lnTo>
                  <a:lnTo>
                    <a:pt x="28" y="550"/>
                  </a:lnTo>
                  <a:lnTo>
                    <a:pt x="27" y="553"/>
                  </a:lnTo>
                  <a:lnTo>
                    <a:pt x="27" y="556"/>
                  </a:lnTo>
                  <a:lnTo>
                    <a:pt x="26" y="558"/>
                  </a:lnTo>
                  <a:lnTo>
                    <a:pt x="24" y="561"/>
                  </a:lnTo>
                  <a:lnTo>
                    <a:pt x="21" y="562"/>
                  </a:lnTo>
                  <a:lnTo>
                    <a:pt x="20" y="564"/>
                  </a:lnTo>
                  <a:lnTo>
                    <a:pt x="15" y="566"/>
                  </a:lnTo>
                  <a:lnTo>
                    <a:pt x="11" y="566"/>
                  </a:lnTo>
                  <a:lnTo>
                    <a:pt x="5" y="563"/>
                  </a:lnTo>
                  <a:lnTo>
                    <a:pt x="2" y="560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0" y="553"/>
                  </a:lnTo>
                  <a:lnTo>
                    <a:pt x="1" y="550"/>
                  </a:lnTo>
                  <a:lnTo>
                    <a:pt x="1" y="547"/>
                  </a:lnTo>
                  <a:lnTo>
                    <a:pt x="2" y="543"/>
                  </a:lnTo>
                  <a:lnTo>
                    <a:pt x="2" y="541"/>
                  </a:lnTo>
                  <a:lnTo>
                    <a:pt x="3" y="537"/>
                  </a:lnTo>
                  <a:lnTo>
                    <a:pt x="3" y="534"/>
                  </a:lnTo>
                  <a:lnTo>
                    <a:pt x="5" y="531"/>
                  </a:lnTo>
                  <a:lnTo>
                    <a:pt x="5" y="529"/>
                  </a:lnTo>
                  <a:lnTo>
                    <a:pt x="6" y="525"/>
                  </a:lnTo>
                  <a:lnTo>
                    <a:pt x="7" y="519"/>
                  </a:lnTo>
                  <a:lnTo>
                    <a:pt x="8" y="515"/>
                  </a:lnTo>
                  <a:lnTo>
                    <a:pt x="11" y="509"/>
                  </a:lnTo>
                  <a:lnTo>
                    <a:pt x="12" y="504"/>
                  </a:lnTo>
                  <a:lnTo>
                    <a:pt x="13" y="498"/>
                  </a:lnTo>
                  <a:lnTo>
                    <a:pt x="14" y="493"/>
                  </a:lnTo>
                  <a:lnTo>
                    <a:pt x="15" y="489"/>
                  </a:lnTo>
                  <a:lnTo>
                    <a:pt x="16" y="484"/>
                  </a:lnTo>
                  <a:lnTo>
                    <a:pt x="18" y="479"/>
                  </a:lnTo>
                  <a:lnTo>
                    <a:pt x="19" y="474"/>
                  </a:lnTo>
                  <a:lnTo>
                    <a:pt x="20" y="470"/>
                  </a:lnTo>
                  <a:lnTo>
                    <a:pt x="21" y="465"/>
                  </a:lnTo>
                  <a:lnTo>
                    <a:pt x="22" y="459"/>
                  </a:lnTo>
                  <a:lnTo>
                    <a:pt x="24" y="454"/>
                  </a:lnTo>
                  <a:lnTo>
                    <a:pt x="25" y="449"/>
                  </a:lnTo>
                  <a:lnTo>
                    <a:pt x="27" y="445"/>
                  </a:lnTo>
                  <a:lnTo>
                    <a:pt x="27" y="439"/>
                  </a:lnTo>
                  <a:lnTo>
                    <a:pt x="28" y="434"/>
                  </a:lnTo>
                  <a:lnTo>
                    <a:pt x="31" y="428"/>
                  </a:lnTo>
                  <a:lnTo>
                    <a:pt x="32" y="423"/>
                  </a:lnTo>
                  <a:lnTo>
                    <a:pt x="33" y="417"/>
                  </a:lnTo>
                  <a:lnTo>
                    <a:pt x="34" y="413"/>
                  </a:lnTo>
                  <a:lnTo>
                    <a:pt x="35" y="407"/>
                  </a:lnTo>
                  <a:lnTo>
                    <a:pt x="37" y="402"/>
                  </a:lnTo>
                  <a:lnTo>
                    <a:pt x="38" y="398"/>
                  </a:lnTo>
                  <a:lnTo>
                    <a:pt x="39" y="396"/>
                  </a:lnTo>
                  <a:lnTo>
                    <a:pt x="39" y="392"/>
                  </a:lnTo>
                  <a:lnTo>
                    <a:pt x="40" y="390"/>
                  </a:lnTo>
                  <a:lnTo>
                    <a:pt x="40" y="386"/>
                  </a:lnTo>
                  <a:lnTo>
                    <a:pt x="41" y="384"/>
                  </a:lnTo>
                  <a:lnTo>
                    <a:pt x="43" y="382"/>
                  </a:lnTo>
                  <a:lnTo>
                    <a:pt x="44" y="378"/>
                  </a:lnTo>
                  <a:lnTo>
                    <a:pt x="44" y="376"/>
                  </a:lnTo>
                  <a:lnTo>
                    <a:pt x="45" y="372"/>
                  </a:lnTo>
                  <a:lnTo>
                    <a:pt x="45" y="369"/>
                  </a:lnTo>
                  <a:lnTo>
                    <a:pt x="46" y="366"/>
                  </a:lnTo>
                  <a:lnTo>
                    <a:pt x="46" y="362"/>
                  </a:lnTo>
                  <a:lnTo>
                    <a:pt x="47" y="358"/>
                  </a:lnTo>
                  <a:lnTo>
                    <a:pt x="49" y="354"/>
                  </a:lnTo>
                  <a:lnTo>
                    <a:pt x="50" y="352"/>
                  </a:lnTo>
                  <a:lnTo>
                    <a:pt x="51" y="347"/>
                  </a:lnTo>
                  <a:lnTo>
                    <a:pt x="52" y="344"/>
                  </a:lnTo>
                  <a:lnTo>
                    <a:pt x="53" y="340"/>
                  </a:lnTo>
                  <a:lnTo>
                    <a:pt x="54" y="337"/>
                  </a:lnTo>
                  <a:lnTo>
                    <a:pt x="56" y="332"/>
                  </a:lnTo>
                  <a:lnTo>
                    <a:pt x="57" y="328"/>
                  </a:lnTo>
                  <a:lnTo>
                    <a:pt x="58" y="325"/>
                  </a:lnTo>
                  <a:lnTo>
                    <a:pt x="60" y="321"/>
                  </a:lnTo>
                  <a:lnTo>
                    <a:pt x="60" y="318"/>
                  </a:lnTo>
                  <a:lnTo>
                    <a:pt x="63" y="313"/>
                  </a:lnTo>
                  <a:lnTo>
                    <a:pt x="64" y="308"/>
                  </a:lnTo>
                  <a:lnTo>
                    <a:pt x="65" y="305"/>
                  </a:lnTo>
                  <a:lnTo>
                    <a:pt x="67" y="301"/>
                  </a:lnTo>
                  <a:lnTo>
                    <a:pt x="69" y="298"/>
                  </a:lnTo>
                  <a:lnTo>
                    <a:pt x="70" y="293"/>
                  </a:lnTo>
                  <a:lnTo>
                    <a:pt x="72" y="289"/>
                  </a:lnTo>
                  <a:lnTo>
                    <a:pt x="75" y="284"/>
                  </a:lnTo>
                  <a:lnTo>
                    <a:pt x="76" y="281"/>
                  </a:lnTo>
                  <a:lnTo>
                    <a:pt x="78" y="276"/>
                  </a:lnTo>
                  <a:lnTo>
                    <a:pt x="79" y="273"/>
                  </a:lnTo>
                  <a:lnTo>
                    <a:pt x="82" y="269"/>
                  </a:lnTo>
                  <a:lnTo>
                    <a:pt x="84" y="264"/>
                  </a:lnTo>
                  <a:lnTo>
                    <a:pt x="85" y="261"/>
                  </a:lnTo>
                  <a:lnTo>
                    <a:pt x="89" y="257"/>
                  </a:lnTo>
                  <a:lnTo>
                    <a:pt x="91" y="250"/>
                  </a:lnTo>
                  <a:lnTo>
                    <a:pt x="95" y="244"/>
                  </a:lnTo>
                  <a:lnTo>
                    <a:pt x="98" y="238"/>
                  </a:lnTo>
                  <a:lnTo>
                    <a:pt x="102" y="233"/>
                  </a:lnTo>
                  <a:lnTo>
                    <a:pt x="104" y="226"/>
                  </a:lnTo>
                  <a:lnTo>
                    <a:pt x="108" y="222"/>
                  </a:lnTo>
                  <a:lnTo>
                    <a:pt x="111" y="216"/>
                  </a:lnTo>
                  <a:lnTo>
                    <a:pt x="115" y="211"/>
                  </a:lnTo>
                  <a:lnTo>
                    <a:pt x="118" y="205"/>
                  </a:lnTo>
                  <a:lnTo>
                    <a:pt x="121" y="200"/>
                  </a:lnTo>
                  <a:lnTo>
                    <a:pt x="124" y="194"/>
                  </a:lnTo>
                  <a:lnTo>
                    <a:pt x="128" y="190"/>
                  </a:lnTo>
                  <a:lnTo>
                    <a:pt x="132" y="185"/>
                  </a:lnTo>
                  <a:lnTo>
                    <a:pt x="135" y="180"/>
                  </a:lnTo>
                  <a:lnTo>
                    <a:pt x="137" y="175"/>
                  </a:lnTo>
                  <a:lnTo>
                    <a:pt x="142" y="171"/>
                  </a:lnTo>
                  <a:lnTo>
                    <a:pt x="145" y="166"/>
                  </a:lnTo>
                  <a:lnTo>
                    <a:pt x="148" y="161"/>
                  </a:lnTo>
                  <a:lnTo>
                    <a:pt x="152" y="155"/>
                  </a:lnTo>
                  <a:lnTo>
                    <a:pt x="155" y="152"/>
                  </a:lnTo>
                  <a:lnTo>
                    <a:pt x="158" y="147"/>
                  </a:lnTo>
                  <a:lnTo>
                    <a:pt x="162" y="142"/>
                  </a:lnTo>
                  <a:lnTo>
                    <a:pt x="166" y="137"/>
                  </a:lnTo>
                  <a:lnTo>
                    <a:pt x="169" y="134"/>
                  </a:lnTo>
                  <a:lnTo>
                    <a:pt x="172" y="129"/>
                  </a:lnTo>
                  <a:lnTo>
                    <a:pt x="177" y="126"/>
                  </a:lnTo>
                  <a:lnTo>
                    <a:pt x="180" y="121"/>
                  </a:lnTo>
                  <a:lnTo>
                    <a:pt x="184" y="117"/>
                  </a:lnTo>
                  <a:lnTo>
                    <a:pt x="187" y="112"/>
                  </a:lnTo>
                  <a:lnTo>
                    <a:pt x="191" y="109"/>
                  </a:lnTo>
                  <a:lnTo>
                    <a:pt x="196" y="104"/>
                  </a:lnTo>
                  <a:lnTo>
                    <a:pt x="199" y="102"/>
                  </a:lnTo>
                  <a:lnTo>
                    <a:pt x="203" y="97"/>
                  </a:lnTo>
                  <a:lnTo>
                    <a:pt x="206" y="93"/>
                  </a:lnTo>
                  <a:lnTo>
                    <a:pt x="210" y="89"/>
                  </a:lnTo>
                  <a:lnTo>
                    <a:pt x="214" y="86"/>
                  </a:lnTo>
                  <a:lnTo>
                    <a:pt x="218" y="83"/>
                  </a:lnTo>
                  <a:lnTo>
                    <a:pt x="223" y="78"/>
                  </a:lnTo>
                  <a:lnTo>
                    <a:pt x="226" y="76"/>
                  </a:lnTo>
                  <a:lnTo>
                    <a:pt x="231" y="72"/>
                  </a:lnTo>
                  <a:lnTo>
                    <a:pt x="235" y="69"/>
                  </a:lnTo>
                  <a:lnTo>
                    <a:pt x="239" y="65"/>
                  </a:lnTo>
                  <a:lnTo>
                    <a:pt x="244" y="61"/>
                  </a:lnTo>
                  <a:lnTo>
                    <a:pt x="249" y="59"/>
                  </a:lnTo>
                  <a:lnTo>
                    <a:pt x="254" y="56"/>
                  </a:lnTo>
                  <a:lnTo>
                    <a:pt x="258" y="52"/>
                  </a:lnTo>
                  <a:lnTo>
                    <a:pt x="263" y="48"/>
                  </a:lnTo>
                  <a:lnTo>
                    <a:pt x="268" y="46"/>
                  </a:lnTo>
                  <a:lnTo>
                    <a:pt x="273" y="44"/>
                  </a:lnTo>
                  <a:lnTo>
                    <a:pt x="277" y="40"/>
                  </a:lnTo>
                  <a:lnTo>
                    <a:pt x="282" y="37"/>
                  </a:lnTo>
                  <a:lnTo>
                    <a:pt x="288" y="34"/>
                  </a:lnTo>
                  <a:lnTo>
                    <a:pt x="293" y="31"/>
                  </a:lnTo>
                  <a:lnTo>
                    <a:pt x="297" y="28"/>
                  </a:lnTo>
                  <a:lnTo>
                    <a:pt x="303" y="25"/>
                  </a:lnTo>
                  <a:lnTo>
                    <a:pt x="309" y="22"/>
                  </a:lnTo>
                  <a:lnTo>
                    <a:pt x="314" y="20"/>
                  </a:lnTo>
                  <a:lnTo>
                    <a:pt x="320" y="16"/>
                  </a:lnTo>
                  <a:lnTo>
                    <a:pt x="326" y="14"/>
                  </a:lnTo>
                  <a:lnTo>
                    <a:pt x="332" y="12"/>
                  </a:lnTo>
                  <a:lnTo>
                    <a:pt x="338" y="9"/>
                  </a:lnTo>
                  <a:lnTo>
                    <a:pt x="344" y="7"/>
                  </a:lnTo>
                  <a:lnTo>
                    <a:pt x="351" y="5"/>
                  </a:lnTo>
                  <a:lnTo>
                    <a:pt x="357" y="2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5" y="0"/>
                  </a:lnTo>
                  <a:lnTo>
                    <a:pt x="367" y="2"/>
                  </a:lnTo>
                  <a:lnTo>
                    <a:pt x="371" y="5"/>
                  </a:lnTo>
                  <a:lnTo>
                    <a:pt x="375" y="9"/>
                  </a:lnTo>
                  <a:lnTo>
                    <a:pt x="375" y="14"/>
                  </a:lnTo>
                  <a:lnTo>
                    <a:pt x="375" y="20"/>
                  </a:lnTo>
                  <a:lnTo>
                    <a:pt x="373" y="21"/>
                  </a:lnTo>
                  <a:lnTo>
                    <a:pt x="371" y="24"/>
                  </a:lnTo>
                  <a:lnTo>
                    <a:pt x="370" y="25"/>
                  </a:lnTo>
                  <a:lnTo>
                    <a:pt x="366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8" name="Freeform 207"/>
            <p:cNvSpPr>
              <a:spLocks/>
            </p:cNvSpPr>
            <p:nvPr/>
          </p:nvSpPr>
          <p:spPr bwMode="auto">
            <a:xfrm>
              <a:off x="1476" y="1273"/>
              <a:ext cx="156" cy="239"/>
            </a:xfrm>
            <a:custGeom>
              <a:avLst/>
              <a:gdLst>
                <a:gd name="T0" fmla="*/ 0 w 466"/>
                <a:gd name="T1" fmla="*/ 0 h 717"/>
                <a:gd name="T2" fmla="*/ 0 w 466"/>
                <a:gd name="T3" fmla="*/ 0 h 717"/>
                <a:gd name="T4" fmla="*/ 0 w 466"/>
                <a:gd name="T5" fmla="*/ 0 h 717"/>
                <a:gd name="T6" fmla="*/ 0 w 466"/>
                <a:gd name="T7" fmla="*/ 0 h 717"/>
                <a:gd name="T8" fmla="*/ 0 w 466"/>
                <a:gd name="T9" fmla="*/ 0 h 717"/>
                <a:gd name="T10" fmla="*/ 0 w 466"/>
                <a:gd name="T11" fmla="*/ 0 h 717"/>
                <a:gd name="T12" fmla="*/ 0 w 466"/>
                <a:gd name="T13" fmla="*/ 0 h 717"/>
                <a:gd name="T14" fmla="*/ 0 w 466"/>
                <a:gd name="T15" fmla="*/ 0 h 717"/>
                <a:gd name="T16" fmla="*/ 0 w 466"/>
                <a:gd name="T17" fmla="*/ 0 h 717"/>
                <a:gd name="T18" fmla="*/ 0 w 466"/>
                <a:gd name="T19" fmla="*/ 0 h 717"/>
                <a:gd name="T20" fmla="*/ 0 w 466"/>
                <a:gd name="T21" fmla="*/ 0 h 717"/>
                <a:gd name="T22" fmla="*/ 0 w 466"/>
                <a:gd name="T23" fmla="*/ 0 h 717"/>
                <a:gd name="T24" fmla="*/ 0 w 466"/>
                <a:gd name="T25" fmla="*/ 0 h 717"/>
                <a:gd name="T26" fmla="*/ 0 w 466"/>
                <a:gd name="T27" fmla="*/ 0 h 717"/>
                <a:gd name="T28" fmla="*/ 0 w 466"/>
                <a:gd name="T29" fmla="*/ 0 h 717"/>
                <a:gd name="T30" fmla="*/ 0 w 466"/>
                <a:gd name="T31" fmla="*/ 0 h 717"/>
                <a:gd name="T32" fmla="*/ 0 w 466"/>
                <a:gd name="T33" fmla="*/ 0 h 717"/>
                <a:gd name="T34" fmla="*/ 0 w 466"/>
                <a:gd name="T35" fmla="*/ 0 h 717"/>
                <a:gd name="T36" fmla="*/ 0 w 466"/>
                <a:gd name="T37" fmla="*/ 0 h 717"/>
                <a:gd name="T38" fmla="*/ 0 w 466"/>
                <a:gd name="T39" fmla="*/ 0 h 717"/>
                <a:gd name="T40" fmla="*/ 0 w 466"/>
                <a:gd name="T41" fmla="*/ 0 h 717"/>
                <a:gd name="T42" fmla="*/ 0 w 466"/>
                <a:gd name="T43" fmla="*/ 0 h 717"/>
                <a:gd name="T44" fmla="*/ 0 w 466"/>
                <a:gd name="T45" fmla="*/ 0 h 717"/>
                <a:gd name="T46" fmla="*/ 0 w 466"/>
                <a:gd name="T47" fmla="*/ 0 h 717"/>
                <a:gd name="T48" fmla="*/ 0 w 466"/>
                <a:gd name="T49" fmla="*/ 0 h 717"/>
                <a:gd name="T50" fmla="*/ 0 w 466"/>
                <a:gd name="T51" fmla="*/ 0 h 717"/>
                <a:gd name="T52" fmla="*/ 0 w 466"/>
                <a:gd name="T53" fmla="*/ 0 h 717"/>
                <a:gd name="T54" fmla="*/ 0 w 466"/>
                <a:gd name="T55" fmla="*/ 0 h 717"/>
                <a:gd name="T56" fmla="*/ 0 w 466"/>
                <a:gd name="T57" fmla="*/ 0 h 717"/>
                <a:gd name="T58" fmla="*/ 0 w 466"/>
                <a:gd name="T59" fmla="*/ 0 h 717"/>
                <a:gd name="T60" fmla="*/ 0 w 466"/>
                <a:gd name="T61" fmla="*/ 0 h 717"/>
                <a:gd name="T62" fmla="*/ 0 w 466"/>
                <a:gd name="T63" fmla="*/ 0 h 717"/>
                <a:gd name="T64" fmla="*/ 0 w 466"/>
                <a:gd name="T65" fmla="*/ 0 h 717"/>
                <a:gd name="T66" fmla="*/ 0 w 466"/>
                <a:gd name="T67" fmla="*/ 0 h 717"/>
                <a:gd name="T68" fmla="*/ 0 w 466"/>
                <a:gd name="T69" fmla="*/ 0 h 717"/>
                <a:gd name="T70" fmla="*/ 0 w 466"/>
                <a:gd name="T71" fmla="*/ 0 h 717"/>
                <a:gd name="T72" fmla="*/ 0 w 466"/>
                <a:gd name="T73" fmla="*/ 0 h 717"/>
                <a:gd name="T74" fmla="*/ 0 w 466"/>
                <a:gd name="T75" fmla="*/ 0 h 717"/>
                <a:gd name="T76" fmla="*/ 0 w 466"/>
                <a:gd name="T77" fmla="*/ 0 h 717"/>
                <a:gd name="T78" fmla="*/ 0 w 466"/>
                <a:gd name="T79" fmla="*/ 0 h 717"/>
                <a:gd name="T80" fmla="*/ 0 w 466"/>
                <a:gd name="T81" fmla="*/ 0 h 717"/>
                <a:gd name="T82" fmla="*/ 0 w 466"/>
                <a:gd name="T83" fmla="*/ 0 h 717"/>
                <a:gd name="T84" fmla="*/ 0 w 466"/>
                <a:gd name="T85" fmla="*/ 0 h 717"/>
                <a:gd name="T86" fmla="*/ 0 w 466"/>
                <a:gd name="T87" fmla="*/ 0 h 717"/>
                <a:gd name="T88" fmla="*/ 0 w 466"/>
                <a:gd name="T89" fmla="*/ 0 h 717"/>
                <a:gd name="T90" fmla="*/ 0 w 466"/>
                <a:gd name="T91" fmla="*/ 0 h 717"/>
                <a:gd name="T92" fmla="*/ 0 w 466"/>
                <a:gd name="T93" fmla="*/ 0 h 717"/>
                <a:gd name="T94" fmla="*/ 0 w 466"/>
                <a:gd name="T95" fmla="*/ 0 h 717"/>
                <a:gd name="T96" fmla="*/ 0 w 466"/>
                <a:gd name="T97" fmla="*/ 0 h 717"/>
                <a:gd name="T98" fmla="*/ 0 w 466"/>
                <a:gd name="T99" fmla="*/ 0 h 717"/>
                <a:gd name="T100" fmla="*/ 0 w 466"/>
                <a:gd name="T101" fmla="*/ 0 h 717"/>
                <a:gd name="T102" fmla="*/ 0 w 466"/>
                <a:gd name="T103" fmla="*/ 0 h 717"/>
                <a:gd name="T104" fmla="*/ 0 w 466"/>
                <a:gd name="T105" fmla="*/ 0 h 717"/>
                <a:gd name="T106" fmla="*/ 0 w 466"/>
                <a:gd name="T107" fmla="*/ 0 h 717"/>
                <a:gd name="T108" fmla="*/ 0 w 466"/>
                <a:gd name="T109" fmla="*/ 0 h 717"/>
                <a:gd name="T110" fmla="*/ 0 w 466"/>
                <a:gd name="T111" fmla="*/ 0 h 7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6"/>
                <a:gd name="T169" fmla="*/ 0 h 717"/>
                <a:gd name="T170" fmla="*/ 466 w 466"/>
                <a:gd name="T171" fmla="*/ 717 h 7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6" h="717">
                  <a:moveTo>
                    <a:pt x="461" y="20"/>
                  </a:moveTo>
                  <a:lnTo>
                    <a:pt x="453" y="25"/>
                  </a:lnTo>
                  <a:lnTo>
                    <a:pt x="445" y="29"/>
                  </a:lnTo>
                  <a:lnTo>
                    <a:pt x="438" y="34"/>
                  </a:lnTo>
                  <a:lnTo>
                    <a:pt x="430" y="38"/>
                  </a:lnTo>
                  <a:lnTo>
                    <a:pt x="423" y="43"/>
                  </a:lnTo>
                  <a:lnTo>
                    <a:pt x="416" y="48"/>
                  </a:lnTo>
                  <a:lnTo>
                    <a:pt x="410" y="51"/>
                  </a:lnTo>
                  <a:lnTo>
                    <a:pt x="403" y="56"/>
                  </a:lnTo>
                  <a:lnTo>
                    <a:pt x="397" y="61"/>
                  </a:lnTo>
                  <a:lnTo>
                    <a:pt x="390" y="66"/>
                  </a:lnTo>
                  <a:lnTo>
                    <a:pt x="383" y="69"/>
                  </a:lnTo>
                  <a:lnTo>
                    <a:pt x="378" y="74"/>
                  </a:lnTo>
                  <a:lnTo>
                    <a:pt x="371" y="79"/>
                  </a:lnTo>
                  <a:lnTo>
                    <a:pt x="365" y="83"/>
                  </a:lnTo>
                  <a:lnTo>
                    <a:pt x="359" y="88"/>
                  </a:lnTo>
                  <a:lnTo>
                    <a:pt x="353" y="93"/>
                  </a:lnTo>
                  <a:lnTo>
                    <a:pt x="347" y="98"/>
                  </a:lnTo>
                  <a:lnTo>
                    <a:pt x="342" y="102"/>
                  </a:lnTo>
                  <a:lnTo>
                    <a:pt x="336" y="107"/>
                  </a:lnTo>
                  <a:lnTo>
                    <a:pt x="330" y="112"/>
                  </a:lnTo>
                  <a:lnTo>
                    <a:pt x="324" y="117"/>
                  </a:lnTo>
                  <a:lnTo>
                    <a:pt x="319" y="121"/>
                  </a:lnTo>
                  <a:lnTo>
                    <a:pt x="313" y="126"/>
                  </a:lnTo>
                  <a:lnTo>
                    <a:pt x="308" y="131"/>
                  </a:lnTo>
                  <a:lnTo>
                    <a:pt x="302" y="136"/>
                  </a:lnTo>
                  <a:lnTo>
                    <a:pt x="298" y="140"/>
                  </a:lnTo>
                  <a:lnTo>
                    <a:pt x="292" y="145"/>
                  </a:lnTo>
                  <a:lnTo>
                    <a:pt x="287" y="151"/>
                  </a:lnTo>
                  <a:lnTo>
                    <a:pt x="282" y="156"/>
                  </a:lnTo>
                  <a:lnTo>
                    <a:pt x="278" y="160"/>
                  </a:lnTo>
                  <a:lnTo>
                    <a:pt x="273" y="166"/>
                  </a:lnTo>
                  <a:lnTo>
                    <a:pt x="268" y="172"/>
                  </a:lnTo>
                  <a:lnTo>
                    <a:pt x="263" y="177"/>
                  </a:lnTo>
                  <a:lnTo>
                    <a:pt x="259" y="182"/>
                  </a:lnTo>
                  <a:lnTo>
                    <a:pt x="254" y="188"/>
                  </a:lnTo>
                  <a:lnTo>
                    <a:pt x="249" y="192"/>
                  </a:lnTo>
                  <a:lnTo>
                    <a:pt x="244" y="198"/>
                  </a:lnTo>
                  <a:lnTo>
                    <a:pt x="240" y="203"/>
                  </a:lnTo>
                  <a:lnTo>
                    <a:pt x="235" y="209"/>
                  </a:lnTo>
                  <a:lnTo>
                    <a:pt x="231" y="215"/>
                  </a:lnTo>
                  <a:lnTo>
                    <a:pt x="227" y="220"/>
                  </a:lnTo>
                  <a:lnTo>
                    <a:pt x="222" y="226"/>
                  </a:lnTo>
                  <a:lnTo>
                    <a:pt x="218" y="232"/>
                  </a:lnTo>
                  <a:lnTo>
                    <a:pt x="213" y="239"/>
                  </a:lnTo>
                  <a:lnTo>
                    <a:pt x="209" y="243"/>
                  </a:lnTo>
                  <a:lnTo>
                    <a:pt x="204" y="249"/>
                  </a:lnTo>
                  <a:lnTo>
                    <a:pt x="200" y="257"/>
                  </a:lnTo>
                  <a:lnTo>
                    <a:pt x="197" y="262"/>
                  </a:lnTo>
                  <a:lnTo>
                    <a:pt x="192" y="268"/>
                  </a:lnTo>
                  <a:lnTo>
                    <a:pt x="187" y="274"/>
                  </a:lnTo>
                  <a:lnTo>
                    <a:pt x="184" y="281"/>
                  </a:lnTo>
                  <a:lnTo>
                    <a:pt x="179" y="287"/>
                  </a:lnTo>
                  <a:lnTo>
                    <a:pt x="174" y="294"/>
                  </a:lnTo>
                  <a:lnTo>
                    <a:pt x="171" y="300"/>
                  </a:lnTo>
                  <a:lnTo>
                    <a:pt x="166" y="308"/>
                  </a:lnTo>
                  <a:lnTo>
                    <a:pt x="163" y="315"/>
                  </a:lnTo>
                  <a:lnTo>
                    <a:pt x="158" y="322"/>
                  </a:lnTo>
                  <a:lnTo>
                    <a:pt x="154" y="329"/>
                  </a:lnTo>
                  <a:lnTo>
                    <a:pt x="151" y="336"/>
                  </a:lnTo>
                  <a:lnTo>
                    <a:pt x="146" y="343"/>
                  </a:lnTo>
                  <a:lnTo>
                    <a:pt x="141" y="350"/>
                  </a:lnTo>
                  <a:lnTo>
                    <a:pt x="138" y="357"/>
                  </a:lnTo>
                  <a:lnTo>
                    <a:pt x="134" y="366"/>
                  </a:lnTo>
                  <a:lnTo>
                    <a:pt x="130" y="374"/>
                  </a:lnTo>
                  <a:lnTo>
                    <a:pt x="127" y="379"/>
                  </a:lnTo>
                  <a:lnTo>
                    <a:pt x="123" y="383"/>
                  </a:lnTo>
                  <a:lnTo>
                    <a:pt x="121" y="389"/>
                  </a:lnTo>
                  <a:lnTo>
                    <a:pt x="119" y="394"/>
                  </a:lnTo>
                  <a:lnTo>
                    <a:pt x="115" y="399"/>
                  </a:lnTo>
                  <a:lnTo>
                    <a:pt x="113" y="405"/>
                  </a:lnTo>
                  <a:lnTo>
                    <a:pt x="110" y="410"/>
                  </a:lnTo>
                  <a:lnTo>
                    <a:pt x="108" y="414"/>
                  </a:lnTo>
                  <a:lnTo>
                    <a:pt x="106" y="419"/>
                  </a:lnTo>
                  <a:lnTo>
                    <a:pt x="103" y="425"/>
                  </a:lnTo>
                  <a:lnTo>
                    <a:pt x="101" y="430"/>
                  </a:lnTo>
                  <a:lnTo>
                    <a:pt x="98" y="434"/>
                  </a:lnTo>
                  <a:lnTo>
                    <a:pt x="96" y="439"/>
                  </a:lnTo>
                  <a:lnTo>
                    <a:pt x="95" y="444"/>
                  </a:lnTo>
                  <a:lnTo>
                    <a:pt x="93" y="449"/>
                  </a:lnTo>
                  <a:lnTo>
                    <a:pt x="91" y="455"/>
                  </a:lnTo>
                  <a:lnTo>
                    <a:pt x="89" y="459"/>
                  </a:lnTo>
                  <a:lnTo>
                    <a:pt x="87" y="464"/>
                  </a:lnTo>
                  <a:lnTo>
                    <a:pt x="84" y="469"/>
                  </a:lnTo>
                  <a:lnTo>
                    <a:pt x="83" y="474"/>
                  </a:lnTo>
                  <a:lnTo>
                    <a:pt x="82" y="478"/>
                  </a:lnTo>
                  <a:lnTo>
                    <a:pt x="80" y="483"/>
                  </a:lnTo>
                  <a:lnTo>
                    <a:pt x="78" y="488"/>
                  </a:lnTo>
                  <a:lnTo>
                    <a:pt x="77" y="493"/>
                  </a:lnTo>
                  <a:lnTo>
                    <a:pt x="75" y="497"/>
                  </a:lnTo>
                  <a:lnTo>
                    <a:pt x="74" y="502"/>
                  </a:lnTo>
                  <a:lnTo>
                    <a:pt x="72" y="507"/>
                  </a:lnTo>
                  <a:lnTo>
                    <a:pt x="71" y="512"/>
                  </a:lnTo>
                  <a:lnTo>
                    <a:pt x="69" y="516"/>
                  </a:lnTo>
                  <a:lnTo>
                    <a:pt x="69" y="521"/>
                  </a:lnTo>
                  <a:lnTo>
                    <a:pt x="68" y="526"/>
                  </a:lnTo>
                  <a:lnTo>
                    <a:pt x="66" y="532"/>
                  </a:lnTo>
                  <a:lnTo>
                    <a:pt x="64" y="536"/>
                  </a:lnTo>
                  <a:lnTo>
                    <a:pt x="63" y="541"/>
                  </a:lnTo>
                  <a:lnTo>
                    <a:pt x="62" y="546"/>
                  </a:lnTo>
                  <a:lnTo>
                    <a:pt x="61" y="551"/>
                  </a:lnTo>
                  <a:lnTo>
                    <a:pt x="59" y="555"/>
                  </a:lnTo>
                  <a:lnTo>
                    <a:pt x="58" y="560"/>
                  </a:lnTo>
                  <a:lnTo>
                    <a:pt x="57" y="565"/>
                  </a:lnTo>
                  <a:lnTo>
                    <a:pt x="57" y="570"/>
                  </a:lnTo>
                  <a:lnTo>
                    <a:pt x="55" y="574"/>
                  </a:lnTo>
                  <a:lnTo>
                    <a:pt x="55" y="579"/>
                  </a:lnTo>
                  <a:lnTo>
                    <a:pt x="53" y="584"/>
                  </a:lnTo>
                  <a:lnTo>
                    <a:pt x="53" y="590"/>
                  </a:lnTo>
                  <a:lnTo>
                    <a:pt x="52" y="595"/>
                  </a:lnTo>
                  <a:lnTo>
                    <a:pt x="51" y="599"/>
                  </a:lnTo>
                  <a:lnTo>
                    <a:pt x="50" y="605"/>
                  </a:lnTo>
                  <a:lnTo>
                    <a:pt x="50" y="610"/>
                  </a:lnTo>
                  <a:lnTo>
                    <a:pt x="49" y="616"/>
                  </a:lnTo>
                  <a:lnTo>
                    <a:pt x="48" y="621"/>
                  </a:lnTo>
                  <a:lnTo>
                    <a:pt x="46" y="625"/>
                  </a:lnTo>
                  <a:lnTo>
                    <a:pt x="46" y="631"/>
                  </a:lnTo>
                  <a:lnTo>
                    <a:pt x="45" y="636"/>
                  </a:lnTo>
                  <a:lnTo>
                    <a:pt x="44" y="642"/>
                  </a:lnTo>
                  <a:lnTo>
                    <a:pt x="44" y="648"/>
                  </a:lnTo>
                  <a:lnTo>
                    <a:pt x="43" y="654"/>
                  </a:lnTo>
                  <a:lnTo>
                    <a:pt x="42" y="660"/>
                  </a:lnTo>
                  <a:lnTo>
                    <a:pt x="42" y="665"/>
                  </a:lnTo>
                  <a:lnTo>
                    <a:pt x="40" y="671"/>
                  </a:lnTo>
                  <a:lnTo>
                    <a:pt x="39" y="676"/>
                  </a:lnTo>
                  <a:lnTo>
                    <a:pt x="38" y="682"/>
                  </a:lnTo>
                  <a:lnTo>
                    <a:pt x="38" y="688"/>
                  </a:lnTo>
                  <a:lnTo>
                    <a:pt x="37" y="695"/>
                  </a:lnTo>
                  <a:lnTo>
                    <a:pt x="37" y="701"/>
                  </a:lnTo>
                  <a:lnTo>
                    <a:pt x="34" y="705"/>
                  </a:lnTo>
                  <a:lnTo>
                    <a:pt x="33" y="708"/>
                  </a:lnTo>
                  <a:lnTo>
                    <a:pt x="31" y="711"/>
                  </a:lnTo>
                  <a:lnTo>
                    <a:pt x="29" y="713"/>
                  </a:lnTo>
                  <a:lnTo>
                    <a:pt x="25" y="714"/>
                  </a:lnTo>
                  <a:lnTo>
                    <a:pt x="23" y="716"/>
                  </a:lnTo>
                  <a:lnTo>
                    <a:pt x="19" y="716"/>
                  </a:lnTo>
                  <a:lnTo>
                    <a:pt x="15" y="717"/>
                  </a:lnTo>
                  <a:lnTo>
                    <a:pt x="12" y="714"/>
                  </a:lnTo>
                  <a:lnTo>
                    <a:pt x="10" y="713"/>
                  </a:lnTo>
                  <a:lnTo>
                    <a:pt x="6" y="712"/>
                  </a:lnTo>
                  <a:lnTo>
                    <a:pt x="5" y="710"/>
                  </a:lnTo>
                  <a:lnTo>
                    <a:pt x="1" y="707"/>
                  </a:lnTo>
                  <a:lnTo>
                    <a:pt x="0" y="704"/>
                  </a:lnTo>
                  <a:lnTo>
                    <a:pt x="0" y="700"/>
                  </a:lnTo>
                  <a:lnTo>
                    <a:pt x="0" y="697"/>
                  </a:lnTo>
                  <a:lnTo>
                    <a:pt x="1" y="689"/>
                  </a:lnTo>
                  <a:lnTo>
                    <a:pt x="2" y="684"/>
                  </a:lnTo>
                  <a:lnTo>
                    <a:pt x="2" y="676"/>
                  </a:lnTo>
                  <a:lnTo>
                    <a:pt x="4" y="671"/>
                  </a:lnTo>
                  <a:lnTo>
                    <a:pt x="5" y="663"/>
                  </a:lnTo>
                  <a:lnTo>
                    <a:pt x="6" y="659"/>
                  </a:lnTo>
                  <a:lnTo>
                    <a:pt x="6" y="653"/>
                  </a:lnTo>
                  <a:lnTo>
                    <a:pt x="7" y="647"/>
                  </a:lnTo>
                  <a:lnTo>
                    <a:pt x="7" y="640"/>
                  </a:lnTo>
                  <a:lnTo>
                    <a:pt x="8" y="634"/>
                  </a:lnTo>
                  <a:lnTo>
                    <a:pt x="10" y="628"/>
                  </a:lnTo>
                  <a:lnTo>
                    <a:pt x="11" y="622"/>
                  </a:lnTo>
                  <a:lnTo>
                    <a:pt x="12" y="616"/>
                  </a:lnTo>
                  <a:lnTo>
                    <a:pt x="13" y="611"/>
                  </a:lnTo>
                  <a:lnTo>
                    <a:pt x="14" y="605"/>
                  </a:lnTo>
                  <a:lnTo>
                    <a:pt x="15" y="601"/>
                  </a:lnTo>
                  <a:lnTo>
                    <a:pt x="15" y="593"/>
                  </a:lnTo>
                  <a:lnTo>
                    <a:pt x="17" y="589"/>
                  </a:lnTo>
                  <a:lnTo>
                    <a:pt x="18" y="583"/>
                  </a:lnTo>
                  <a:lnTo>
                    <a:pt x="19" y="577"/>
                  </a:lnTo>
                  <a:lnTo>
                    <a:pt x="20" y="571"/>
                  </a:lnTo>
                  <a:lnTo>
                    <a:pt x="21" y="566"/>
                  </a:lnTo>
                  <a:lnTo>
                    <a:pt x="23" y="561"/>
                  </a:lnTo>
                  <a:lnTo>
                    <a:pt x="25" y="557"/>
                  </a:lnTo>
                  <a:lnTo>
                    <a:pt x="25" y="551"/>
                  </a:lnTo>
                  <a:lnTo>
                    <a:pt x="27" y="545"/>
                  </a:lnTo>
                  <a:lnTo>
                    <a:pt x="29" y="540"/>
                  </a:lnTo>
                  <a:lnTo>
                    <a:pt x="30" y="534"/>
                  </a:lnTo>
                  <a:lnTo>
                    <a:pt x="31" y="529"/>
                  </a:lnTo>
                  <a:lnTo>
                    <a:pt x="33" y="523"/>
                  </a:lnTo>
                  <a:lnTo>
                    <a:pt x="34" y="519"/>
                  </a:lnTo>
                  <a:lnTo>
                    <a:pt x="36" y="514"/>
                  </a:lnTo>
                  <a:lnTo>
                    <a:pt x="37" y="508"/>
                  </a:lnTo>
                  <a:lnTo>
                    <a:pt x="38" y="502"/>
                  </a:lnTo>
                  <a:lnTo>
                    <a:pt x="40" y="497"/>
                  </a:lnTo>
                  <a:lnTo>
                    <a:pt x="42" y="493"/>
                  </a:lnTo>
                  <a:lnTo>
                    <a:pt x="44" y="488"/>
                  </a:lnTo>
                  <a:lnTo>
                    <a:pt x="45" y="482"/>
                  </a:lnTo>
                  <a:lnTo>
                    <a:pt x="48" y="477"/>
                  </a:lnTo>
                  <a:lnTo>
                    <a:pt x="49" y="472"/>
                  </a:lnTo>
                  <a:lnTo>
                    <a:pt x="51" y="466"/>
                  </a:lnTo>
                  <a:lnTo>
                    <a:pt x="52" y="462"/>
                  </a:lnTo>
                  <a:lnTo>
                    <a:pt x="55" y="456"/>
                  </a:lnTo>
                  <a:lnTo>
                    <a:pt x="57" y="451"/>
                  </a:lnTo>
                  <a:lnTo>
                    <a:pt x="58" y="446"/>
                  </a:lnTo>
                  <a:lnTo>
                    <a:pt x="61" y="440"/>
                  </a:lnTo>
                  <a:lnTo>
                    <a:pt x="63" y="436"/>
                  </a:lnTo>
                  <a:lnTo>
                    <a:pt x="65" y="431"/>
                  </a:lnTo>
                  <a:lnTo>
                    <a:pt x="68" y="425"/>
                  </a:lnTo>
                  <a:lnTo>
                    <a:pt x="70" y="420"/>
                  </a:lnTo>
                  <a:lnTo>
                    <a:pt x="72" y="414"/>
                  </a:lnTo>
                  <a:lnTo>
                    <a:pt x="75" y="410"/>
                  </a:lnTo>
                  <a:lnTo>
                    <a:pt x="77" y="404"/>
                  </a:lnTo>
                  <a:lnTo>
                    <a:pt x="80" y="399"/>
                  </a:lnTo>
                  <a:lnTo>
                    <a:pt x="82" y="393"/>
                  </a:lnTo>
                  <a:lnTo>
                    <a:pt x="84" y="388"/>
                  </a:lnTo>
                  <a:lnTo>
                    <a:pt x="87" y="382"/>
                  </a:lnTo>
                  <a:lnTo>
                    <a:pt x="89" y="378"/>
                  </a:lnTo>
                  <a:lnTo>
                    <a:pt x="93" y="372"/>
                  </a:lnTo>
                  <a:lnTo>
                    <a:pt x="95" y="367"/>
                  </a:lnTo>
                  <a:lnTo>
                    <a:pt x="98" y="361"/>
                  </a:lnTo>
                  <a:lnTo>
                    <a:pt x="102" y="355"/>
                  </a:lnTo>
                  <a:lnTo>
                    <a:pt x="104" y="350"/>
                  </a:lnTo>
                  <a:lnTo>
                    <a:pt x="108" y="345"/>
                  </a:lnTo>
                  <a:lnTo>
                    <a:pt x="112" y="337"/>
                  </a:lnTo>
                  <a:lnTo>
                    <a:pt x="116" y="329"/>
                  </a:lnTo>
                  <a:lnTo>
                    <a:pt x="120" y="322"/>
                  </a:lnTo>
                  <a:lnTo>
                    <a:pt x="125" y="315"/>
                  </a:lnTo>
                  <a:lnTo>
                    <a:pt x="128" y="306"/>
                  </a:lnTo>
                  <a:lnTo>
                    <a:pt x="133" y="299"/>
                  </a:lnTo>
                  <a:lnTo>
                    <a:pt x="136" y="292"/>
                  </a:lnTo>
                  <a:lnTo>
                    <a:pt x="141" y="286"/>
                  </a:lnTo>
                  <a:lnTo>
                    <a:pt x="146" y="278"/>
                  </a:lnTo>
                  <a:lnTo>
                    <a:pt x="149" y="272"/>
                  </a:lnTo>
                  <a:lnTo>
                    <a:pt x="154" y="265"/>
                  </a:lnTo>
                  <a:lnTo>
                    <a:pt x="159" y="259"/>
                  </a:lnTo>
                  <a:lnTo>
                    <a:pt x="163" y="253"/>
                  </a:lnTo>
                  <a:lnTo>
                    <a:pt x="167" y="246"/>
                  </a:lnTo>
                  <a:lnTo>
                    <a:pt x="171" y="240"/>
                  </a:lnTo>
                  <a:lnTo>
                    <a:pt x="176" y="234"/>
                  </a:lnTo>
                  <a:lnTo>
                    <a:pt x="180" y="228"/>
                  </a:lnTo>
                  <a:lnTo>
                    <a:pt x="184" y="222"/>
                  </a:lnTo>
                  <a:lnTo>
                    <a:pt x="189" y="216"/>
                  </a:lnTo>
                  <a:lnTo>
                    <a:pt x="193" y="210"/>
                  </a:lnTo>
                  <a:lnTo>
                    <a:pt x="198" y="204"/>
                  </a:lnTo>
                  <a:lnTo>
                    <a:pt x="203" y="198"/>
                  </a:lnTo>
                  <a:lnTo>
                    <a:pt x="208" y="194"/>
                  </a:lnTo>
                  <a:lnTo>
                    <a:pt x="212" y="189"/>
                  </a:lnTo>
                  <a:lnTo>
                    <a:pt x="217" y="183"/>
                  </a:lnTo>
                  <a:lnTo>
                    <a:pt x="222" y="177"/>
                  </a:lnTo>
                  <a:lnTo>
                    <a:pt x="227" y="172"/>
                  </a:lnTo>
                  <a:lnTo>
                    <a:pt x="231" y="168"/>
                  </a:lnTo>
                  <a:lnTo>
                    <a:pt x="236" y="162"/>
                  </a:lnTo>
                  <a:lnTo>
                    <a:pt x="241" y="157"/>
                  </a:lnTo>
                  <a:lnTo>
                    <a:pt x="246" y="152"/>
                  </a:lnTo>
                  <a:lnTo>
                    <a:pt x="251" y="147"/>
                  </a:lnTo>
                  <a:lnTo>
                    <a:pt x="256" y="143"/>
                  </a:lnTo>
                  <a:lnTo>
                    <a:pt x="261" y="138"/>
                  </a:lnTo>
                  <a:lnTo>
                    <a:pt x="266" y="133"/>
                  </a:lnTo>
                  <a:lnTo>
                    <a:pt x="270" y="128"/>
                  </a:lnTo>
                  <a:lnTo>
                    <a:pt x="276" y="124"/>
                  </a:lnTo>
                  <a:lnTo>
                    <a:pt x="281" y="119"/>
                  </a:lnTo>
                  <a:lnTo>
                    <a:pt x="287" y="114"/>
                  </a:lnTo>
                  <a:lnTo>
                    <a:pt x="293" y="109"/>
                  </a:lnTo>
                  <a:lnTo>
                    <a:pt x="298" y="105"/>
                  </a:lnTo>
                  <a:lnTo>
                    <a:pt x="304" y="100"/>
                  </a:lnTo>
                  <a:lnTo>
                    <a:pt x="310" y="96"/>
                  </a:lnTo>
                  <a:lnTo>
                    <a:pt x="315" y="92"/>
                  </a:lnTo>
                  <a:lnTo>
                    <a:pt x="320" y="87"/>
                  </a:lnTo>
                  <a:lnTo>
                    <a:pt x="327" y="82"/>
                  </a:lnTo>
                  <a:lnTo>
                    <a:pt x="333" y="79"/>
                  </a:lnTo>
                  <a:lnTo>
                    <a:pt x="339" y="74"/>
                  </a:lnTo>
                  <a:lnTo>
                    <a:pt x="345" y="69"/>
                  </a:lnTo>
                  <a:lnTo>
                    <a:pt x="352" y="64"/>
                  </a:lnTo>
                  <a:lnTo>
                    <a:pt x="358" y="61"/>
                  </a:lnTo>
                  <a:lnTo>
                    <a:pt x="365" y="56"/>
                  </a:lnTo>
                  <a:lnTo>
                    <a:pt x="371" y="51"/>
                  </a:lnTo>
                  <a:lnTo>
                    <a:pt x="378" y="47"/>
                  </a:lnTo>
                  <a:lnTo>
                    <a:pt x="384" y="43"/>
                  </a:lnTo>
                  <a:lnTo>
                    <a:pt x="391" y="38"/>
                  </a:lnTo>
                  <a:lnTo>
                    <a:pt x="398" y="34"/>
                  </a:lnTo>
                  <a:lnTo>
                    <a:pt x="406" y="29"/>
                  </a:lnTo>
                  <a:lnTo>
                    <a:pt x="413" y="24"/>
                  </a:lnTo>
                  <a:lnTo>
                    <a:pt x="421" y="20"/>
                  </a:lnTo>
                  <a:lnTo>
                    <a:pt x="427" y="16"/>
                  </a:lnTo>
                  <a:lnTo>
                    <a:pt x="435" y="11"/>
                  </a:lnTo>
                  <a:lnTo>
                    <a:pt x="444" y="6"/>
                  </a:lnTo>
                  <a:lnTo>
                    <a:pt x="451" y="3"/>
                  </a:lnTo>
                  <a:lnTo>
                    <a:pt x="455" y="0"/>
                  </a:lnTo>
                  <a:lnTo>
                    <a:pt x="459" y="0"/>
                  </a:lnTo>
                  <a:lnTo>
                    <a:pt x="461" y="3"/>
                  </a:lnTo>
                  <a:lnTo>
                    <a:pt x="465" y="6"/>
                  </a:lnTo>
                  <a:lnTo>
                    <a:pt x="466" y="9"/>
                  </a:lnTo>
                  <a:lnTo>
                    <a:pt x="466" y="13"/>
                  </a:lnTo>
                  <a:lnTo>
                    <a:pt x="465" y="17"/>
                  </a:lnTo>
                  <a:lnTo>
                    <a:pt x="461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1667" y="1505"/>
              <a:ext cx="141" cy="103"/>
            </a:xfrm>
            <a:custGeom>
              <a:avLst/>
              <a:gdLst>
                <a:gd name="T0" fmla="*/ 0 w 424"/>
                <a:gd name="T1" fmla="*/ 0 h 309"/>
                <a:gd name="T2" fmla="*/ 0 w 424"/>
                <a:gd name="T3" fmla="*/ 0 h 309"/>
                <a:gd name="T4" fmla="*/ 0 w 424"/>
                <a:gd name="T5" fmla="*/ 0 h 309"/>
                <a:gd name="T6" fmla="*/ 0 w 424"/>
                <a:gd name="T7" fmla="*/ 0 h 309"/>
                <a:gd name="T8" fmla="*/ 0 w 424"/>
                <a:gd name="T9" fmla="*/ 0 h 309"/>
                <a:gd name="T10" fmla="*/ 0 w 424"/>
                <a:gd name="T11" fmla="*/ 0 h 309"/>
                <a:gd name="T12" fmla="*/ 0 w 424"/>
                <a:gd name="T13" fmla="*/ 0 h 309"/>
                <a:gd name="T14" fmla="*/ 0 w 424"/>
                <a:gd name="T15" fmla="*/ 0 h 309"/>
                <a:gd name="T16" fmla="*/ 0 w 424"/>
                <a:gd name="T17" fmla="*/ 0 h 309"/>
                <a:gd name="T18" fmla="*/ 0 w 424"/>
                <a:gd name="T19" fmla="*/ 0 h 309"/>
                <a:gd name="T20" fmla="*/ 0 w 424"/>
                <a:gd name="T21" fmla="*/ 0 h 309"/>
                <a:gd name="T22" fmla="*/ 0 w 424"/>
                <a:gd name="T23" fmla="*/ 0 h 309"/>
                <a:gd name="T24" fmla="*/ 0 w 424"/>
                <a:gd name="T25" fmla="*/ 0 h 309"/>
                <a:gd name="T26" fmla="*/ 0 w 424"/>
                <a:gd name="T27" fmla="*/ 0 h 309"/>
                <a:gd name="T28" fmla="*/ 0 w 424"/>
                <a:gd name="T29" fmla="*/ 0 h 309"/>
                <a:gd name="T30" fmla="*/ 0 w 424"/>
                <a:gd name="T31" fmla="*/ 0 h 309"/>
                <a:gd name="T32" fmla="*/ 0 w 424"/>
                <a:gd name="T33" fmla="*/ 0 h 309"/>
                <a:gd name="T34" fmla="*/ 0 w 424"/>
                <a:gd name="T35" fmla="*/ 0 h 309"/>
                <a:gd name="T36" fmla="*/ 0 w 424"/>
                <a:gd name="T37" fmla="*/ 0 h 309"/>
                <a:gd name="T38" fmla="*/ 0 w 424"/>
                <a:gd name="T39" fmla="*/ 0 h 309"/>
                <a:gd name="T40" fmla="*/ 0 w 424"/>
                <a:gd name="T41" fmla="*/ 0 h 309"/>
                <a:gd name="T42" fmla="*/ 0 w 424"/>
                <a:gd name="T43" fmla="*/ 0 h 309"/>
                <a:gd name="T44" fmla="*/ 0 w 424"/>
                <a:gd name="T45" fmla="*/ 0 h 309"/>
                <a:gd name="T46" fmla="*/ 0 w 424"/>
                <a:gd name="T47" fmla="*/ 0 h 309"/>
                <a:gd name="T48" fmla="*/ 0 w 424"/>
                <a:gd name="T49" fmla="*/ 0 h 309"/>
                <a:gd name="T50" fmla="*/ 0 w 424"/>
                <a:gd name="T51" fmla="*/ 0 h 309"/>
                <a:gd name="T52" fmla="*/ 0 w 424"/>
                <a:gd name="T53" fmla="*/ 0 h 309"/>
                <a:gd name="T54" fmla="*/ 0 w 424"/>
                <a:gd name="T55" fmla="*/ 0 h 309"/>
                <a:gd name="T56" fmla="*/ 0 w 424"/>
                <a:gd name="T57" fmla="*/ 0 h 309"/>
                <a:gd name="T58" fmla="*/ 0 w 424"/>
                <a:gd name="T59" fmla="*/ 0 h 309"/>
                <a:gd name="T60" fmla="*/ 0 w 424"/>
                <a:gd name="T61" fmla="*/ 0 h 309"/>
                <a:gd name="T62" fmla="*/ 0 w 424"/>
                <a:gd name="T63" fmla="*/ 0 h 309"/>
                <a:gd name="T64" fmla="*/ 0 w 424"/>
                <a:gd name="T65" fmla="*/ 0 h 309"/>
                <a:gd name="T66" fmla="*/ 0 w 424"/>
                <a:gd name="T67" fmla="*/ 0 h 309"/>
                <a:gd name="T68" fmla="*/ 0 w 424"/>
                <a:gd name="T69" fmla="*/ 0 h 309"/>
                <a:gd name="T70" fmla="*/ 0 w 424"/>
                <a:gd name="T71" fmla="*/ 0 h 309"/>
                <a:gd name="T72" fmla="*/ 0 w 424"/>
                <a:gd name="T73" fmla="*/ 0 h 309"/>
                <a:gd name="T74" fmla="*/ 0 w 424"/>
                <a:gd name="T75" fmla="*/ 0 h 309"/>
                <a:gd name="T76" fmla="*/ 0 w 424"/>
                <a:gd name="T77" fmla="*/ 0 h 309"/>
                <a:gd name="T78" fmla="*/ 0 w 424"/>
                <a:gd name="T79" fmla="*/ 0 h 309"/>
                <a:gd name="T80" fmla="*/ 0 w 424"/>
                <a:gd name="T81" fmla="*/ 0 h 309"/>
                <a:gd name="T82" fmla="*/ 0 w 424"/>
                <a:gd name="T83" fmla="*/ 0 h 309"/>
                <a:gd name="T84" fmla="*/ 0 w 424"/>
                <a:gd name="T85" fmla="*/ 0 h 309"/>
                <a:gd name="T86" fmla="*/ 0 w 424"/>
                <a:gd name="T87" fmla="*/ 0 h 309"/>
                <a:gd name="T88" fmla="*/ 0 w 424"/>
                <a:gd name="T89" fmla="*/ 0 h 309"/>
                <a:gd name="T90" fmla="*/ 0 w 424"/>
                <a:gd name="T91" fmla="*/ 0 h 309"/>
                <a:gd name="T92" fmla="*/ 0 w 424"/>
                <a:gd name="T93" fmla="*/ 0 h 309"/>
                <a:gd name="T94" fmla="*/ 0 w 424"/>
                <a:gd name="T95" fmla="*/ 0 h 309"/>
                <a:gd name="T96" fmla="*/ 0 w 424"/>
                <a:gd name="T97" fmla="*/ 0 h 309"/>
                <a:gd name="T98" fmla="*/ 0 w 424"/>
                <a:gd name="T99" fmla="*/ 0 h 309"/>
                <a:gd name="T100" fmla="*/ 0 w 424"/>
                <a:gd name="T101" fmla="*/ 0 h 309"/>
                <a:gd name="T102" fmla="*/ 0 w 424"/>
                <a:gd name="T103" fmla="*/ 0 h 309"/>
                <a:gd name="T104" fmla="*/ 0 w 424"/>
                <a:gd name="T105" fmla="*/ 0 h 309"/>
                <a:gd name="T106" fmla="*/ 0 w 424"/>
                <a:gd name="T107" fmla="*/ 0 h 309"/>
                <a:gd name="T108" fmla="*/ 0 w 424"/>
                <a:gd name="T109" fmla="*/ 0 h 309"/>
                <a:gd name="T110" fmla="*/ 0 w 424"/>
                <a:gd name="T111" fmla="*/ 0 h 3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4"/>
                <a:gd name="T169" fmla="*/ 0 h 309"/>
                <a:gd name="T170" fmla="*/ 424 w 424"/>
                <a:gd name="T171" fmla="*/ 309 h 30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4" h="309">
                  <a:moveTo>
                    <a:pt x="0" y="309"/>
                  </a:moveTo>
                  <a:lnTo>
                    <a:pt x="1" y="309"/>
                  </a:lnTo>
                  <a:lnTo>
                    <a:pt x="4" y="309"/>
                  </a:lnTo>
                  <a:lnTo>
                    <a:pt x="8" y="309"/>
                  </a:lnTo>
                  <a:lnTo>
                    <a:pt x="9" y="308"/>
                  </a:lnTo>
                  <a:lnTo>
                    <a:pt x="13" y="308"/>
                  </a:lnTo>
                  <a:lnTo>
                    <a:pt x="15" y="308"/>
                  </a:lnTo>
                  <a:lnTo>
                    <a:pt x="19" y="308"/>
                  </a:lnTo>
                  <a:lnTo>
                    <a:pt x="22" y="308"/>
                  </a:lnTo>
                  <a:lnTo>
                    <a:pt x="26" y="308"/>
                  </a:lnTo>
                  <a:lnTo>
                    <a:pt x="29" y="308"/>
                  </a:lnTo>
                  <a:lnTo>
                    <a:pt x="34" y="308"/>
                  </a:lnTo>
                  <a:lnTo>
                    <a:pt x="39" y="308"/>
                  </a:lnTo>
                  <a:lnTo>
                    <a:pt x="43" y="306"/>
                  </a:lnTo>
                  <a:lnTo>
                    <a:pt x="48" y="306"/>
                  </a:lnTo>
                  <a:lnTo>
                    <a:pt x="53" y="306"/>
                  </a:lnTo>
                  <a:lnTo>
                    <a:pt x="59" y="306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71" y="305"/>
                  </a:lnTo>
                  <a:lnTo>
                    <a:pt x="74" y="304"/>
                  </a:lnTo>
                  <a:lnTo>
                    <a:pt x="77" y="304"/>
                  </a:lnTo>
                  <a:lnTo>
                    <a:pt x="80" y="304"/>
                  </a:lnTo>
                  <a:lnTo>
                    <a:pt x="84" y="303"/>
                  </a:lnTo>
                  <a:lnTo>
                    <a:pt x="86" y="303"/>
                  </a:lnTo>
                  <a:lnTo>
                    <a:pt x="91" y="303"/>
                  </a:lnTo>
                  <a:lnTo>
                    <a:pt x="93" y="302"/>
                  </a:lnTo>
                  <a:lnTo>
                    <a:pt x="97" y="302"/>
                  </a:lnTo>
                  <a:lnTo>
                    <a:pt x="100" y="302"/>
                  </a:lnTo>
                  <a:lnTo>
                    <a:pt x="105" y="302"/>
                  </a:lnTo>
                  <a:lnTo>
                    <a:pt x="107" y="301"/>
                  </a:lnTo>
                  <a:lnTo>
                    <a:pt x="112" y="299"/>
                  </a:lnTo>
                  <a:lnTo>
                    <a:pt x="116" y="299"/>
                  </a:lnTo>
                  <a:lnTo>
                    <a:pt x="120" y="298"/>
                  </a:lnTo>
                  <a:lnTo>
                    <a:pt x="124" y="297"/>
                  </a:lnTo>
                  <a:lnTo>
                    <a:pt x="128" y="297"/>
                  </a:lnTo>
                  <a:lnTo>
                    <a:pt x="132" y="296"/>
                  </a:lnTo>
                  <a:lnTo>
                    <a:pt x="137" y="296"/>
                  </a:lnTo>
                  <a:lnTo>
                    <a:pt x="141" y="296"/>
                  </a:lnTo>
                  <a:lnTo>
                    <a:pt x="144" y="295"/>
                  </a:lnTo>
                  <a:lnTo>
                    <a:pt x="148" y="293"/>
                  </a:lnTo>
                  <a:lnTo>
                    <a:pt x="152" y="292"/>
                  </a:lnTo>
                  <a:lnTo>
                    <a:pt x="155" y="291"/>
                  </a:lnTo>
                  <a:lnTo>
                    <a:pt x="158" y="291"/>
                  </a:lnTo>
                  <a:lnTo>
                    <a:pt x="163" y="290"/>
                  </a:lnTo>
                  <a:lnTo>
                    <a:pt x="167" y="290"/>
                  </a:lnTo>
                  <a:lnTo>
                    <a:pt x="169" y="289"/>
                  </a:lnTo>
                  <a:lnTo>
                    <a:pt x="173" y="287"/>
                  </a:lnTo>
                  <a:lnTo>
                    <a:pt x="176" y="287"/>
                  </a:lnTo>
                  <a:lnTo>
                    <a:pt x="179" y="286"/>
                  </a:lnTo>
                  <a:lnTo>
                    <a:pt x="182" y="285"/>
                  </a:lnTo>
                  <a:lnTo>
                    <a:pt x="185" y="285"/>
                  </a:lnTo>
                  <a:lnTo>
                    <a:pt x="188" y="284"/>
                  </a:lnTo>
                  <a:lnTo>
                    <a:pt x="192" y="283"/>
                  </a:lnTo>
                  <a:lnTo>
                    <a:pt x="196" y="282"/>
                  </a:lnTo>
                  <a:lnTo>
                    <a:pt x="201" y="280"/>
                  </a:lnTo>
                  <a:lnTo>
                    <a:pt x="206" y="278"/>
                  </a:lnTo>
                  <a:lnTo>
                    <a:pt x="212" y="277"/>
                  </a:lnTo>
                  <a:lnTo>
                    <a:pt x="215" y="276"/>
                  </a:lnTo>
                  <a:lnTo>
                    <a:pt x="220" y="274"/>
                  </a:lnTo>
                  <a:lnTo>
                    <a:pt x="225" y="273"/>
                  </a:lnTo>
                  <a:lnTo>
                    <a:pt x="230" y="273"/>
                  </a:lnTo>
                  <a:lnTo>
                    <a:pt x="233" y="272"/>
                  </a:lnTo>
                  <a:lnTo>
                    <a:pt x="237" y="272"/>
                  </a:lnTo>
                  <a:lnTo>
                    <a:pt x="240" y="272"/>
                  </a:lnTo>
                  <a:lnTo>
                    <a:pt x="245" y="272"/>
                  </a:lnTo>
                  <a:lnTo>
                    <a:pt x="249" y="272"/>
                  </a:lnTo>
                  <a:lnTo>
                    <a:pt x="253" y="272"/>
                  </a:lnTo>
                  <a:lnTo>
                    <a:pt x="257" y="272"/>
                  </a:lnTo>
                  <a:lnTo>
                    <a:pt x="262" y="273"/>
                  </a:lnTo>
                  <a:lnTo>
                    <a:pt x="265" y="273"/>
                  </a:lnTo>
                  <a:lnTo>
                    <a:pt x="270" y="274"/>
                  </a:lnTo>
                  <a:lnTo>
                    <a:pt x="275" y="277"/>
                  </a:lnTo>
                  <a:lnTo>
                    <a:pt x="279" y="278"/>
                  </a:lnTo>
                  <a:lnTo>
                    <a:pt x="284" y="280"/>
                  </a:lnTo>
                  <a:lnTo>
                    <a:pt x="289" y="283"/>
                  </a:lnTo>
                  <a:lnTo>
                    <a:pt x="291" y="284"/>
                  </a:lnTo>
                  <a:lnTo>
                    <a:pt x="294" y="285"/>
                  </a:lnTo>
                  <a:lnTo>
                    <a:pt x="297" y="287"/>
                  </a:lnTo>
                  <a:lnTo>
                    <a:pt x="300" y="289"/>
                  </a:lnTo>
                  <a:lnTo>
                    <a:pt x="301" y="289"/>
                  </a:lnTo>
                  <a:lnTo>
                    <a:pt x="303" y="287"/>
                  </a:lnTo>
                  <a:lnTo>
                    <a:pt x="304" y="286"/>
                  </a:lnTo>
                  <a:lnTo>
                    <a:pt x="307" y="285"/>
                  </a:lnTo>
                  <a:lnTo>
                    <a:pt x="309" y="284"/>
                  </a:lnTo>
                  <a:lnTo>
                    <a:pt x="313" y="283"/>
                  </a:lnTo>
                  <a:lnTo>
                    <a:pt x="315" y="280"/>
                  </a:lnTo>
                  <a:lnTo>
                    <a:pt x="318" y="279"/>
                  </a:lnTo>
                  <a:lnTo>
                    <a:pt x="322" y="277"/>
                  </a:lnTo>
                  <a:lnTo>
                    <a:pt x="327" y="274"/>
                  </a:lnTo>
                  <a:lnTo>
                    <a:pt x="329" y="272"/>
                  </a:lnTo>
                  <a:lnTo>
                    <a:pt x="334" y="270"/>
                  </a:lnTo>
                  <a:lnTo>
                    <a:pt x="339" y="267"/>
                  </a:lnTo>
                  <a:lnTo>
                    <a:pt x="343" y="264"/>
                  </a:lnTo>
                  <a:lnTo>
                    <a:pt x="347" y="260"/>
                  </a:lnTo>
                  <a:lnTo>
                    <a:pt x="352" y="258"/>
                  </a:lnTo>
                  <a:lnTo>
                    <a:pt x="356" y="253"/>
                  </a:lnTo>
                  <a:lnTo>
                    <a:pt x="361" y="251"/>
                  </a:lnTo>
                  <a:lnTo>
                    <a:pt x="366" y="246"/>
                  </a:lnTo>
                  <a:lnTo>
                    <a:pt x="372" y="242"/>
                  </a:lnTo>
                  <a:lnTo>
                    <a:pt x="377" y="238"/>
                  </a:lnTo>
                  <a:lnTo>
                    <a:pt x="380" y="234"/>
                  </a:lnTo>
                  <a:lnTo>
                    <a:pt x="385" y="229"/>
                  </a:lnTo>
                  <a:lnTo>
                    <a:pt x="390" y="226"/>
                  </a:lnTo>
                  <a:lnTo>
                    <a:pt x="394" y="221"/>
                  </a:lnTo>
                  <a:lnTo>
                    <a:pt x="399" y="216"/>
                  </a:lnTo>
                  <a:lnTo>
                    <a:pt x="403" y="210"/>
                  </a:lnTo>
                  <a:lnTo>
                    <a:pt x="406" y="206"/>
                  </a:lnTo>
                  <a:lnTo>
                    <a:pt x="410" y="201"/>
                  </a:lnTo>
                  <a:lnTo>
                    <a:pt x="415" y="195"/>
                  </a:lnTo>
                  <a:lnTo>
                    <a:pt x="415" y="193"/>
                  </a:lnTo>
                  <a:lnTo>
                    <a:pt x="417" y="189"/>
                  </a:lnTo>
                  <a:lnTo>
                    <a:pt x="418" y="187"/>
                  </a:lnTo>
                  <a:lnTo>
                    <a:pt x="419" y="184"/>
                  </a:lnTo>
                  <a:lnTo>
                    <a:pt x="420" y="180"/>
                  </a:lnTo>
                  <a:lnTo>
                    <a:pt x="423" y="175"/>
                  </a:lnTo>
                  <a:lnTo>
                    <a:pt x="424" y="170"/>
                  </a:lnTo>
                  <a:lnTo>
                    <a:pt x="424" y="166"/>
                  </a:lnTo>
                  <a:lnTo>
                    <a:pt x="424" y="164"/>
                  </a:lnTo>
                  <a:lnTo>
                    <a:pt x="424" y="161"/>
                  </a:lnTo>
                  <a:lnTo>
                    <a:pt x="424" y="158"/>
                  </a:lnTo>
                  <a:lnTo>
                    <a:pt x="423" y="155"/>
                  </a:lnTo>
                  <a:lnTo>
                    <a:pt x="422" y="153"/>
                  </a:lnTo>
                  <a:lnTo>
                    <a:pt x="420" y="151"/>
                  </a:lnTo>
                  <a:lnTo>
                    <a:pt x="417" y="149"/>
                  </a:lnTo>
                  <a:lnTo>
                    <a:pt x="413" y="148"/>
                  </a:lnTo>
                  <a:lnTo>
                    <a:pt x="410" y="146"/>
                  </a:lnTo>
                  <a:lnTo>
                    <a:pt x="407" y="146"/>
                  </a:lnTo>
                  <a:lnTo>
                    <a:pt x="405" y="146"/>
                  </a:lnTo>
                  <a:lnTo>
                    <a:pt x="401" y="148"/>
                  </a:lnTo>
                  <a:lnTo>
                    <a:pt x="399" y="148"/>
                  </a:lnTo>
                  <a:lnTo>
                    <a:pt x="396" y="149"/>
                  </a:lnTo>
                  <a:lnTo>
                    <a:pt x="393" y="150"/>
                  </a:lnTo>
                  <a:lnTo>
                    <a:pt x="391" y="152"/>
                  </a:lnTo>
                  <a:lnTo>
                    <a:pt x="387" y="153"/>
                  </a:lnTo>
                  <a:lnTo>
                    <a:pt x="384" y="155"/>
                  </a:lnTo>
                  <a:lnTo>
                    <a:pt x="381" y="157"/>
                  </a:lnTo>
                  <a:lnTo>
                    <a:pt x="379" y="159"/>
                  </a:lnTo>
                  <a:lnTo>
                    <a:pt x="375" y="162"/>
                  </a:lnTo>
                  <a:lnTo>
                    <a:pt x="373" y="164"/>
                  </a:lnTo>
                  <a:lnTo>
                    <a:pt x="371" y="168"/>
                  </a:lnTo>
                  <a:lnTo>
                    <a:pt x="369" y="170"/>
                  </a:lnTo>
                  <a:lnTo>
                    <a:pt x="366" y="175"/>
                  </a:lnTo>
                  <a:lnTo>
                    <a:pt x="364" y="176"/>
                  </a:lnTo>
                  <a:lnTo>
                    <a:pt x="364" y="175"/>
                  </a:lnTo>
                  <a:lnTo>
                    <a:pt x="365" y="172"/>
                  </a:lnTo>
                  <a:lnTo>
                    <a:pt x="366" y="169"/>
                  </a:lnTo>
                  <a:lnTo>
                    <a:pt x="366" y="166"/>
                  </a:lnTo>
                  <a:lnTo>
                    <a:pt x="368" y="163"/>
                  </a:lnTo>
                  <a:lnTo>
                    <a:pt x="369" y="159"/>
                  </a:lnTo>
                  <a:lnTo>
                    <a:pt x="372" y="155"/>
                  </a:lnTo>
                  <a:lnTo>
                    <a:pt x="373" y="150"/>
                  </a:lnTo>
                  <a:lnTo>
                    <a:pt x="375" y="144"/>
                  </a:lnTo>
                  <a:lnTo>
                    <a:pt x="378" y="139"/>
                  </a:lnTo>
                  <a:lnTo>
                    <a:pt x="378" y="136"/>
                  </a:lnTo>
                  <a:lnTo>
                    <a:pt x="379" y="133"/>
                  </a:lnTo>
                  <a:lnTo>
                    <a:pt x="380" y="130"/>
                  </a:lnTo>
                  <a:lnTo>
                    <a:pt x="380" y="126"/>
                  </a:lnTo>
                  <a:lnTo>
                    <a:pt x="381" y="124"/>
                  </a:lnTo>
                  <a:lnTo>
                    <a:pt x="383" y="120"/>
                  </a:lnTo>
                  <a:lnTo>
                    <a:pt x="384" y="117"/>
                  </a:lnTo>
                  <a:lnTo>
                    <a:pt x="385" y="114"/>
                  </a:lnTo>
                  <a:lnTo>
                    <a:pt x="385" y="111"/>
                  </a:lnTo>
                  <a:lnTo>
                    <a:pt x="386" y="107"/>
                  </a:lnTo>
                  <a:lnTo>
                    <a:pt x="386" y="104"/>
                  </a:lnTo>
                  <a:lnTo>
                    <a:pt x="387" y="100"/>
                  </a:lnTo>
                  <a:lnTo>
                    <a:pt x="388" y="97"/>
                  </a:lnTo>
                  <a:lnTo>
                    <a:pt x="390" y="93"/>
                  </a:lnTo>
                  <a:lnTo>
                    <a:pt x="391" y="89"/>
                  </a:lnTo>
                  <a:lnTo>
                    <a:pt x="391" y="86"/>
                  </a:lnTo>
                  <a:lnTo>
                    <a:pt x="391" y="82"/>
                  </a:lnTo>
                  <a:lnTo>
                    <a:pt x="392" y="79"/>
                  </a:lnTo>
                  <a:lnTo>
                    <a:pt x="392" y="75"/>
                  </a:lnTo>
                  <a:lnTo>
                    <a:pt x="393" y="72"/>
                  </a:lnTo>
                  <a:lnTo>
                    <a:pt x="393" y="67"/>
                  </a:lnTo>
                  <a:lnTo>
                    <a:pt x="393" y="63"/>
                  </a:lnTo>
                  <a:lnTo>
                    <a:pt x="394" y="60"/>
                  </a:lnTo>
                  <a:lnTo>
                    <a:pt x="394" y="56"/>
                  </a:lnTo>
                  <a:lnTo>
                    <a:pt x="394" y="53"/>
                  </a:lnTo>
                  <a:lnTo>
                    <a:pt x="394" y="49"/>
                  </a:lnTo>
                  <a:lnTo>
                    <a:pt x="394" y="45"/>
                  </a:lnTo>
                  <a:lnTo>
                    <a:pt x="394" y="42"/>
                  </a:lnTo>
                  <a:lnTo>
                    <a:pt x="393" y="38"/>
                  </a:lnTo>
                  <a:lnTo>
                    <a:pt x="393" y="35"/>
                  </a:lnTo>
                  <a:lnTo>
                    <a:pt x="393" y="32"/>
                  </a:lnTo>
                  <a:lnTo>
                    <a:pt x="393" y="29"/>
                  </a:lnTo>
                  <a:lnTo>
                    <a:pt x="392" y="25"/>
                  </a:lnTo>
                  <a:lnTo>
                    <a:pt x="391" y="22"/>
                  </a:lnTo>
                  <a:lnTo>
                    <a:pt x="391" y="18"/>
                  </a:lnTo>
                  <a:lnTo>
                    <a:pt x="390" y="16"/>
                  </a:lnTo>
                  <a:lnTo>
                    <a:pt x="387" y="11"/>
                  </a:lnTo>
                  <a:lnTo>
                    <a:pt x="386" y="8"/>
                  </a:lnTo>
                  <a:lnTo>
                    <a:pt x="384" y="4"/>
                  </a:lnTo>
                  <a:lnTo>
                    <a:pt x="381" y="3"/>
                  </a:lnTo>
                  <a:lnTo>
                    <a:pt x="379" y="2"/>
                  </a:lnTo>
                  <a:lnTo>
                    <a:pt x="377" y="2"/>
                  </a:lnTo>
                  <a:lnTo>
                    <a:pt x="373" y="0"/>
                  </a:lnTo>
                  <a:lnTo>
                    <a:pt x="371" y="2"/>
                  </a:lnTo>
                  <a:lnTo>
                    <a:pt x="367" y="3"/>
                  </a:lnTo>
                  <a:lnTo>
                    <a:pt x="364" y="5"/>
                  </a:lnTo>
                  <a:lnTo>
                    <a:pt x="360" y="8"/>
                  </a:lnTo>
                  <a:lnTo>
                    <a:pt x="356" y="11"/>
                  </a:lnTo>
                  <a:lnTo>
                    <a:pt x="352" y="15"/>
                  </a:lnTo>
                  <a:lnTo>
                    <a:pt x="348" y="19"/>
                  </a:lnTo>
                  <a:lnTo>
                    <a:pt x="343" y="23"/>
                  </a:lnTo>
                  <a:lnTo>
                    <a:pt x="340" y="28"/>
                  </a:lnTo>
                  <a:lnTo>
                    <a:pt x="335" y="32"/>
                  </a:lnTo>
                  <a:lnTo>
                    <a:pt x="330" y="38"/>
                  </a:lnTo>
                  <a:lnTo>
                    <a:pt x="328" y="42"/>
                  </a:lnTo>
                  <a:lnTo>
                    <a:pt x="326" y="44"/>
                  </a:lnTo>
                  <a:lnTo>
                    <a:pt x="322" y="48"/>
                  </a:lnTo>
                  <a:lnTo>
                    <a:pt x="321" y="50"/>
                  </a:lnTo>
                  <a:lnTo>
                    <a:pt x="318" y="54"/>
                  </a:lnTo>
                  <a:lnTo>
                    <a:pt x="316" y="56"/>
                  </a:lnTo>
                  <a:lnTo>
                    <a:pt x="314" y="60"/>
                  </a:lnTo>
                  <a:lnTo>
                    <a:pt x="311" y="63"/>
                  </a:lnTo>
                  <a:lnTo>
                    <a:pt x="308" y="67"/>
                  </a:lnTo>
                  <a:lnTo>
                    <a:pt x="305" y="70"/>
                  </a:lnTo>
                  <a:lnTo>
                    <a:pt x="303" y="73"/>
                  </a:lnTo>
                  <a:lnTo>
                    <a:pt x="300" y="76"/>
                  </a:lnTo>
                  <a:lnTo>
                    <a:pt x="297" y="80"/>
                  </a:lnTo>
                  <a:lnTo>
                    <a:pt x="295" y="83"/>
                  </a:lnTo>
                  <a:lnTo>
                    <a:pt x="292" y="86"/>
                  </a:lnTo>
                  <a:lnTo>
                    <a:pt x="289" y="91"/>
                  </a:lnTo>
                  <a:lnTo>
                    <a:pt x="286" y="93"/>
                  </a:lnTo>
                  <a:lnTo>
                    <a:pt x="284" y="97"/>
                  </a:lnTo>
                  <a:lnTo>
                    <a:pt x="281" y="100"/>
                  </a:lnTo>
                  <a:lnTo>
                    <a:pt x="278" y="104"/>
                  </a:lnTo>
                  <a:lnTo>
                    <a:pt x="275" y="106"/>
                  </a:lnTo>
                  <a:lnTo>
                    <a:pt x="272" y="110"/>
                  </a:lnTo>
                  <a:lnTo>
                    <a:pt x="270" y="113"/>
                  </a:lnTo>
                  <a:lnTo>
                    <a:pt x="268" y="117"/>
                  </a:lnTo>
                  <a:lnTo>
                    <a:pt x="264" y="119"/>
                  </a:lnTo>
                  <a:lnTo>
                    <a:pt x="260" y="123"/>
                  </a:lnTo>
                  <a:lnTo>
                    <a:pt x="258" y="125"/>
                  </a:lnTo>
                  <a:lnTo>
                    <a:pt x="254" y="129"/>
                  </a:lnTo>
                  <a:lnTo>
                    <a:pt x="251" y="131"/>
                  </a:lnTo>
                  <a:lnTo>
                    <a:pt x="249" y="134"/>
                  </a:lnTo>
                  <a:lnTo>
                    <a:pt x="245" y="138"/>
                  </a:lnTo>
                  <a:lnTo>
                    <a:pt x="243" y="140"/>
                  </a:lnTo>
                  <a:lnTo>
                    <a:pt x="239" y="144"/>
                  </a:lnTo>
                  <a:lnTo>
                    <a:pt x="235" y="146"/>
                  </a:lnTo>
                  <a:lnTo>
                    <a:pt x="232" y="150"/>
                  </a:lnTo>
                  <a:lnTo>
                    <a:pt x="230" y="152"/>
                  </a:lnTo>
                  <a:lnTo>
                    <a:pt x="226" y="155"/>
                  </a:lnTo>
                  <a:lnTo>
                    <a:pt x="222" y="158"/>
                  </a:lnTo>
                  <a:lnTo>
                    <a:pt x="220" y="162"/>
                  </a:lnTo>
                  <a:lnTo>
                    <a:pt x="217" y="164"/>
                  </a:lnTo>
                  <a:lnTo>
                    <a:pt x="213" y="168"/>
                  </a:lnTo>
                  <a:lnTo>
                    <a:pt x="209" y="170"/>
                  </a:lnTo>
                  <a:lnTo>
                    <a:pt x="206" y="172"/>
                  </a:lnTo>
                  <a:lnTo>
                    <a:pt x="202" y="175"/>
                  </a:lnTo>
                  <a:lnTo>
                    <a:pt x="200" y="178"/>
                  </a:lnTo>
                  <a:lnTo>
                    <a:pt x="196" y="181"/>
                  </a:lnTo>
                  <a:lnTo>
                    <a:pt x="193" y="183"/>
                  </a:lnTo>
                  <a:lnTo>
                    <a:pt x="190" y="187"/>
                  </a:lnTo>
                  <a:lnTo>
                    <a:pt x="187" y="189"/>
                  </a:lnTo>
                  <a:lnTo>
                    <a:pt x="183" y="191"/>
                  </a:lnTo>
                  <a:lnTo>
                    <a:pt x="181" y="194"/>
                  </a:lnTo>
                  <a:lnTo>
                    <a:pt x="177" y="197"/>
                  </a:lnTo>
                  <a:lnTo>
                    <a:pt x="174" y="199"/>
                  </a:lnTo>
                  <a:lnTo>
                    <a:pt x="171" y="202"/>
                  </a:lnTo>
                  <a:lnTo>
                    <a:pt x="168" y="204"/>
                  </a:lnTo>
                  <a:lnTo>
                    <a:pt x="166" y="207"/>
                  </a:lnTo>
                  <a:lnTo>
                    <a:pt x="163" y="208"/>
                  </a:lnTo>
                  <a:lnTo>
                    <a:pt x="160" y="212"/>
                  </a:lnTo>
                  <a:lnTo>
                    <a:pt x="157" y="213"/>
                  </a:lnTo>
                  <a:lnTo>
                    <a:pt x="154" y="215"/>
                  </a:lnTo>
                  <a:lnTo>
                    <a:pt x="148" y="219"/>
                  </a:lnTo>
                  <a:lnTo>
                    <a:pt x="144" y="223"/>
                  </a:lnTo>
                  <a:lnTo>
                    <a:pt x="139" y="227"/>
                  </a:lnTo>
                  <a:lnTo>
                    <a:pt x="135" y="231"/>
                  </a:lnTo>
                  <a:lnTo>
                    <a:pt x="130" y="233"/>
                  </a:lnTo>
                  <a:lnTo>
                    <a:pt x="126" y="236"/>
                  </a:lnTo>
                  <a:lnTo>
                    <a:pt x="123" y="239"/>
                  </a:lnTo>
                  <a:lnTo>
                    <a:pt x="120" y="241"/>
                  </a:lnTo>
                  <a:lnTo>
                    <a:pt x="117" y="242"/>
                  </a:lnTo>
                  <a:lnTo>
                    <a:pt x="115" y="245"/>
                  </a:lnTo>
                  <a:lnTo>
                    <a:pt x="112" y="247"/>
                  </a:lnTo>
                  <a:lnTo>
                    <a:pt x="111" y="248"/>
                  </a:lnTo>
                  <a:lnTo>
                    <a:pt x="0" y="309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1727" y="1382"/>
              <a:ext cx="88" cy="57"/>
            </a:xfrm>
            <a:custGeom>
              <a:avLst/>
              <a:gdLst>
                <a:gd name="T0" fmla="*/ 0 w 264"/>
                <a:gd name="T1" fmla="*/ 0 h 172"/>
                <a:gd name="T2" fmla="*/ 0 w 264"/>
                <a:gd name="T3" fmla="*/ 0 h 172"/>
                <a:gd name="T4" fmla="*/ 0 w 264"/>
                <a:gd name="T5" fmla="*/ 0 h 172"/>
                <a:gd name="T6" fmla="*/ 0 w 264"/>
                <a:gd name="T7" fmla="*/ 0 h 172"/>
                <a:gd name="T8" fmla="*/ 0 w 264"/>
                <a:gd name="T9" fmla="*/ 0 h 172"/>
                <a:gd name="T10" fmla="*/ 0 w 264"/>
                <a:gd name="T11" fmla="*/ 0 h 172"/>
                <a:gd name="T12" fmla="*/ 0 w 264"/>
                <a:gd name="T13" fmla="*/ 0 h 172"/>
                <a:gd name="T14" fmla="*/ 0 w 264"/>
                <a:gd name="T15" fmla="*/ 0 h 172"/>
                <a:gd name="T16" fmla="*/ 0 w 264"/>
                <a:gd name="T17" fmla="*/ 0 h 172"/>
                <a:gd name="T18" fmla="*/ 0 w 264"/>
                <a:gd name="T19" fmla="*/ 0 h 172"/>
                <a:gd name="T20" fmla="*/ 0 w 264"/>
                <a:gd name="T21" fmla="*/ 0 h 172"/>
                <a:gd name="T22" fmla="*/ 0 w 264"/>
                <a:gd name="T23" fmla="*/ 0 h 172"/>
                <a:gd name="T24" fmla="*/ 0 w 264"/>
                <a:gd name="T25" fmla="*/ 0 h 172"/>
                <a:gd name="T26" fmla="*/ 0 w 264"/>
                <a:gd name="T27" fmla="*/ 0 h 172"/>
                <a:gd name="T28" fmla="*/ 0 w 264"/>
                <a:gd name="T29" fmla="*/ 0 h 172"/>
                <a:gd name="T30" fmla="*/ 0 w 264"/>
                <a:gd name="T31" fmla="*/ 0 h 172"/>
                <a:gd name="T32" fmla="*/ 0 w 264"/>
                <a:gd name="T33" fmla="*/ 0 h 172"/>
                <a:gd name="T34" fmla="*/ 0 w 264"/>
                <a:gd name="T35" fmla="*/ 0 h 172"/>
                <a:gd name="T36" fmla="*/ 0 w 264"/>
                <a:gd name="T37" fmla="*/ 0 h 172"/>
                <a:gd name="T38" fmla="*/ 0 w 264"/>
                <a:gd name="T39" fmla="*/ 0 h 172"/>
                <a:gd name="T40" fmla="*/ 0 w 264"/>
                <a:gd name="T41" fmla="*/ 0 h 172"/>
                <a:gd name="T42" fmla="*/ 0 w 264"/>
                <a:gd name="T43" fmla="*/ 0 h 172"/>
                <a:gd name="T44" fmla="*/ 0 w 264"/>
                <a:gd name="T45" fmla="*/ 0 h 172"/>
                <a:gd name="T46" fmla="*/ 0 w 264"/>
                <a:gd name="T47" fmla="*/ 0 h 172"/>
                <a:gd name="T48" fmla="*/ 0 w 264"/>
                <a:gd name="T49" fmla="*/ 0 h 172"/>
                <a:gd name="T50" fmla="*/ 0 w 264"/>
                <a:gd name="T51" fmla="*/ 0 h 172"/>
                <a:gd name="T52" fmla="*/ 0 w 264"/>
                <a:gd name="T53" fmla="*/ 0 h 172"/>
                <a:gd name="T54" fmla="*/ 0 w 264"/>
                <a:gd name="T55" fmla="*/ 0 h 172"/>
                <a:gd name="T56" fmla="*/ 0 w 264"/>
                <a:gd name="T57" fmla="*/ 0 h 172"/>
                <a:gd name="T58" fmla="*/ 0 w 264"/>
                <a:gd name="T59" fmla="*/ 0 h 172"/>
                <a:gd name="T60" fmla="*/ 0 w 264"/>
                <a:gd name="T61" fmla="*/ 0 h 172"/>
                <a:gd name="T62" fmla="*/ 0 w 264"/>
                <a:gd name="T63" fmla="*/ 0 h 172"/>
                <a:gd name="T64" fmla="*/ 0 w 264"/>
                <a:gd name="T65" fmla="*/ 0 h 172"/>
                <a:gd name="T66" fmla="*/ 0 w 264"/>
                <a:gd name="T67" fmla="*/ 0 h 172"/>
                <a:gd name="T68" fmla="*/ 0 w 264"/>
                <a:gd name="T69" fmla="*/ 0 h 172"/>
                <a:gd name="T70" fmla="*/ 0 w 264"/>
                <a:gd name="T71" fmla="*/ 0 h 172"/>
                <a:gd name="T72" fmla="*/ 0 w 264"/>
                <a:gd name="T73" fmla="*/ 0 h 172"/>
                <a:gd name="T74" fmla="*/ 0 w 264"/>
                <a:gd name="T75" fmla="*/ 0 h 172"/>
                <a:gd name="T76" fmla="*/ 0 w 264"/>
                <a:gd name="T77" fmla="*/ 0 h 172"/>
                <a:gd name="T78" fmla="*/ 0 w 264"/>
                <a:gd name="T79" fmla="*/ 0 h 172"/>
                <a:gd name="T80" fmla="*/ 0 w 264"/>
                <a:gd name="T81" fmla="*/ 0 h 172"/>
                <a:gd name="T82" fmla="*/ 0 w 264"/>
                <a:gd name="T83" fmla="*/ 0 h 172"/>
                <a:gd name="T84" fmla="*/ 0 w 264"/>
                <a:gd name="T85" fmla="*/ 0 h 172"/>
                <a:gd name="T86" fmla="*/ 0 w 264"/>
                <a:gd name="T87" fmla="*/ 0 h 172"/>
                <a:gd name="T88" fmla="*/ 0 w 264"/>
                <a:gd name="T89" fmla="*/ 0 h 172"/>
                <a:gd name="T90" fmla="*/ 0 w 264"/>
                <a:gd name="T91" fmla="*/ 0 h 172"/>
                <a:gd name="T92" fmla="*/ 0 w 264"/>
                <a:gd name="T93" fmla="*/ 0 h 172"/>
                <a:gd name="T94" fmla="*/ 0 w 264"/>
                <a:gd name="T95" fmla="*/ 0 h 172"/>
                <a:gd name="T96" fmla="*/ 0 w 264"/>
                <a:gd name="T97" fmla="*/ 0 h 172"/>
                <a:gd name="T98" fmla="*/ 0 w 264"/>
                <a:gd name="T99" fmla="*/ 0 h 172"/>
                <a:gd name="T100" fmla="*/ 0 w 264"/>
                <a:gd name="T101" fmla="*/ 0 h 172"/>
                <a:gd name="T102" fmla="*/ 0 w 264"/>
                <a:gd name="T103" fmla="*/ 0 h 172"/>
                <a:gd name="T104" fmla="*/ 0 w 264"/>
                <a:gd name="T105" fmla="*/ 0 h 172"/>
                <a:gd name="T106" fmla="*/ 0 w 264"/>
                <a:gd name="T107" fmla="*/ 0 h 172"/>
                <a:gd name="T108" fmla="*/ 0 w 264"/>
                <a:gd name="T109" fmla="*/ 0 h 172"/>
                <a:gd name="T110" fmla="*/ 0 w 264"/>
                <a:gd name="T111" fmla="*/ 0 h 1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4"/>
                <a:gd name="T169" fmla="*/ 0 h 172"/>
                <a:gd name="T170" fmla="*/ 264 w 264"/>
                <a:gd name="T171" fmla="*/ 172 h 1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4" h="172">
                  <a:moveTo>
                    <a:pt x="235" y="1"/>
                  </a:moveTo>
                  <a:lnTo>
                    <a:pt x="233" y="0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6" y="1"/>
                  </a:lnTo>
                  <a:lnTo>
                    <a:pt x="223" y="1"/>
                  </a:lnTo>
                  <a:lnTo>
                    <a:pt x="219" y="2"/>
                  </a:lnTo>
                  <a:lnTo>
                    <a:pt x="216" y="2"/>
                  </a:lnTo>
                  <a:lnTo>
                    <a:pt x="211" y="4"/>
                  </a:lnTo>
                  <a:lnTo>
                    <a:pt x="206" y="4"/>
                  </a:lnTo>
                  <a:lnTo>
                    <a:pt x="201" y="7"/>
                  </a:lnTo>
                  <a:lnTo>
                    <a:pt x="195" y="8"/>
                  </a:lnTo>
                  <a:lnTo>
                    <a:pt x="191" y="10"/>
                  </a:lnTo>
                  <a:lnTo>
                    <a:pt x="187" y="11"/>
                  </a:lnTo>
                  <a:lnTo>
                    <a:pt x="184" y="13"/>
                  </a:lnTo>
                  <a:lnTo>
                    <a:pt x="181" y="14"/>
                  </a:lnTo>
                  <a:lnTo>
                    <a:pt x="178" y="15"/>
                  </a:lnTo>
                  <a:lnTo>
                    <a:pt x="174" y="16"/>
                  </a:lnTo>
                  <a:lnTo>
                    <a:pt x="172" y="17"/>
                  </a:lnTo>
                  <a:lnTo>
                    <a:pt x="168" y="18"/>
                  </a:lnTo>
                  <a:lnTo>
                    <a:pt x="165" y="21"/>
                  </a:lnTo>
                  <a:lnTo>
                    <a:pt x="161" y="22"/>
                  </a:lnTo>
                  <a:lnTo>
                    <a:pt x="157" y="23"/>
                  </a:lnTo>
                  <a:lnTo>
                    <a:pt x="153" y="24"/>
                  </a:lnTo>
                  <a:lnTo>
                    <a:pt x="150" y="27"/>
                  </a:lnTo>
                  <a:lnTo>
                    <a:pt x="146" y="28"/>
                  </a:lnTo>
                  <a:lnTo>
                    <a:pt x="142" y="30"/>
                  </a:lnTo>
                  <a:lnTo>
                    <a:pt x="138" y="33"/>
                  </a:lnTo>
                  <a:lnTo>
                    <a:pt x="135" y="34"/>
                  </a:lnTo>
                  <a:lnTo>
                    <a:pt x="131" y="36"/>
                  </a:lnTo>
                  <a:lnTo>
                    <a:pt x="128" y="39"/>
                  </a:lnTo>
                  <a:lnTo>
                    <a:pt x="123" y="40"/>
                  </a:lnTo>
                  <a:lnTo>
                    <a:pt x="120" y="43"/>
                  </a:lnTo>
                  <a:lnTo>
                    <a:pt x="115" y="45"/>
                  </a:lnTo>
                  <a:lnTo>
                    <a:pt x="111" y="48"/>
                  </a:lnTo>
                  <a:lnTo>
                    <a:pt x="108" y="49"/>
                  </a:lnTo>
                  <a:lnTo>
                    <a:pt x="104" y="53"/>
                  </a:lnTo>
                  <a:lnTo>
                    <a:pt x="99" y="55"/>
                  </a:lnTo>
                  <a:lnTo>
                    <a:pt x="95" y="58"/>
                  </a:lnTo>
                  <a:lnTo>
                    <a:pt x="90" y="60"/>
                  </a:lnTo>
                  <a:lnTo>
                    <a:pt x="86" y="64"/>
                  </a:lnTo>
                  <a:lnTo>
                    <a:pt x="83" y="66"/>
                  </a:lnTo>
                  <a:lnTo>
                    <a:pt x="78" y="69"/>
                  </a:lnTo>
                  <a:lnTo>
                    <a:pt x="74" y="73"/>
                  </a:lnTo>
                  <a:lnTo>
                    <a:pt x="70" y="75"/>
                  </a:lnTo>
                  <a:lnTo>
                    <a:pt x="66" y="79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4" y="88"/>
                  </a:lnTo>
                  <a:lnTo>
                    <a:pt x="50" y="92"/>
                  </a:lnTo>
                  <a:lnTo>
                    <a:pt x="46" y="96"/>
                  </a:lnTo>
                  <a:lnTo>
                    <a:pt x="41" y="99"/>
                  </a:lnTo>
                  <a:lnTo>
                    <a:pt x="38" y="104"/>
                  </a:lnTo>
                  <a:lnTo>
                    <a:pt x="33" y="106"/>
                  </a:lnTo>
                  <a:lnTo>
                    <a:pt x="29" y="110"/>
                  </a:lnTo>
                  <a:lnTo>
                    <a:pt x="26" y="113"/>
                  </a:lnTo>
                  <a:lnTo>
                    <a:pt x="22" y="117"/>
                  </a:lnTo>
                  <a:lnTo>
                    <a:pt x="19" y="119"/>
                  </a:lnTo>
                  <a:lnTo>
                    <a:pt x="16" y="123"/>
                  </a:lnTo>
                  <a:lnTo>
                    <a:pt x="13" y="126"/>
                  </a:lnTo>
                  <a:lnTo>
                    <a:pt x="12" y="129"/>
                  </a:lnTo>
                  <a:lnTo>
                    <a:pt x="7" y="134"/>
                  </a:lnTo>
                  <a:lnTo>
                    <a:pt x="5" y="139"/>
                  </a:lnTo>
                  <a:lnTo>
                    <a:pt x="2" y="143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2" y="161"/>
                  </a:lnTo>
                  <a:lnTo>
                    <a:pt x="3" y="163"/>
                  </a:lnTo>
                  <a:lnTo>
                    <a:pt x="7" y="166"/>
                  </a:lnTo>
                  <a:lnTo>
                    <a:pt x="9" y="167"/>
                  </a:lnTo>
                  <a:lnTo>
                    <a:pt x="13" y="169"/>
                  </a:lnTo>
                  <a:lnTo>
                    <a:pt x="16" y="169"/>
                  </a:lnTo>
                  <a:lnTo>
                    <a:pt x="21" y="170"/>
                  </a:lnTo>
                  <a:lnTo>
                    <a:pt x="26" y="170"/>
                  </a:lnTo>
                  <a:lnTo>
                    <a:pt x="31" y="172"/>
                  </a:lnTo>
                  <a:lnTo>
                    <a:pt x="35" y="170"/>
                  </a:lnTo>
                  <a:lnTo>
                    <a:pt x="41" y="170"/>
                  </a:lnTo>
                  <a:lnTo>
                    <a:pt x="44" y="170"/>
                  </a:lnTo>
                  <a:lnTo>
                    <a:pt x="47" y="170"/>
                  </a:lnTo>
                  <a:lnTo>
                    <a:pt x="51" y="170"/>
                  </a:lnTo>
                  <a:lnTo>
                    <a:pt x="53" y="170"/>
                  </a:lnTo>
                  <a:lnTo>
                    <a:pt x="57" y="170"/>
                  </a:lnTo>
                  <a:lnTo>
                    <a:pt x="59" y="170"/>
                  </a:lnTo>
                  <a:lnTo>
                    <a:pt x="63" y="169"/>
                  </a:lnTo>
                  <a:lnTo>
                    <a:pt x="65" y="169"/>
                  </a:lnTo>
                  <a:lnTo>
                    <a:pt x="69" y="169"/>
                  </a:lnTo>
                  <a:lnTo>
                    <a:pt x="72" y="169"/>
                  </a:lnTo>
                  <a:lnTo>
                    <a:pt x="76" y="168"/>
                  </a:lnTo>
                  <a:lnTo>
                    <a:pt x="78" y="168"/>
                  </a:lnTo>
                  <a:lnTo>
                    <a:pt x="82" y="167"/>
                  </a:lnTo>
                  <a:lnTo>
                    <a:pt x="84" y="167"/>
                  </a:lnTo>
                  <a:lnTo>
                    <a:pt x="88" y="166"/>
                  </a:lnTo>
                  <a:lnTo>
                    <a:pt x="91" y="166"/>
                  </a:lnTo>
                  <a:lnTo>
                    <a:pt x="95" y="166"/>
                  </a:lnTo>
                  <a:lnTo>
                    <a:pt x="97" y="164"/>
                  </a:lnTo>
                  <a:lnTo>
                    <a:pt x="101" y="164"/>
                  </a:lnTo>
                  <a:lnTo>
                    <a:pt x="104" y="164"/>
                  </a:lnTo>
                  <a:lnTo>
                    <a:pt x="106" y="163"/>
                  </a:lnTo>
                  <a:lnTo>
                    <a:pt x="109" y="162"/>
                  </a:lnTo>
                  <a:lnTo>
                    <a:pt x="112" y="161"/>
                  </a:lnTo>
                  <a:lnTo>
                    <a:pt x="115" y="161"/>
                  </a:lnTo>
                  <a:lnTo>
                    <a:pt x="118" y="160"/>
                  </a:lnTo>
                  <a:lnTo>
                    <a:pt x="122" y="160"/>
                  </a:lnTo>
                  <a:lnTo>
                    <a:pt x="124" y="158"/>
                  </a:lnTo>
                  <a:lnTo>
                    <a:pt x="128" y="158"/>
                  </a:lnTo>
                  <a:lnTo>
                    <a:pt x="130" y="157"/>
                  </a:lnTo>
                  <a:lnTo>
                    <a:pt x="134" y="156"/>
                  </a:lnTo>
                  <a:lnTo>
                    <a:pt x="137" y="155"/>
                  </a:lnTo>
                  <a:lnTo>
                    <a:pt x="140" y="155"/>
                  </a:lnTo>
                  <a:lnTo>
                    <a:pt x="142" y="154"/>
                  </a:lnTo>
                  <a:lnTo>
                    <a:pt x="146" y="153"/>
                  </a:lnTo>
                  <a:lnTo>
                    <a:pt x="149" y="151"/>
                  </a:lnTo>
                  <a:lnTo>
                    <a:pt x="153" y="150"/>
                  </a:lnTo>
                  <a:lnTo>
                    <a:pt x="155" y="149"/>
                  </a:lnTo>
                  <a:lnTo>
                    <a:pt x="157" y="148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7" y="144"/>
                  </a:lnTo>
                  <a:lnTo>
                    <a:pt x="169" y="143"/>
                  </a:lnTo>
                  <a:lnTo>
                    <a:pt x="173" y="142"/>
                  </a:lnTo>
                  <a:lnTo>
                    <a:pt x="176" y="142"/>
                  </a:lnTo>
                  <a:lnTo>
                    <a:pt x="181" y="138"/>
                  </a:lnTo>
                  <a:lnTo>
                    <a:pt x="187" y="136"/>
                  </a:lnTo>
                  <a:lnTo>
                    <a:pt x="189" y="135"/>
                  </a:lnTo>
                  <a:lnTo>
                    <a:pt x="193" y="134"/>
                  </a:lnTo>
                  <a:lnTo>
                    <a:pt x="195" y="131"/>
                  </a:lnTo>
                  <a:lnTo>
                    <a:pt x="199" y="131"/>
                  </a:lnTo>
                  <a:lnTo>
                    <a:pt x="204" y="126"/>
                  </a:lnTo>
                  <a:lnTo>
                    <a:pt x="208" y="124"/>
                  </a:lnTo>
                  <a:lnTo>
                    <a:pt x="213" y="121"/>
                  </a:lnTo>
                  <a:lnTo>
                    <a:pt x="219" y="117"/>
                  </a:lnTo>
                  <a:lnTo>
                    <a:pt x="223" y="112"/>
                  </a:lnTo>
                  <a:lnTo>
                    <a:pt x="227" y="109"/>
                  </a:lnTo>
                  <a:lnTo>
                    <a:pt x="232" y="105"/>
                  </a:lnTo>
                  <a:lnTo>
                    <a:pt x="237" y="102"/>
                  </a:lnTo>
                  <a:lnTo>
                    <a:pt x="240" y="97"/>
                  </a:lnTo>
                  <a:lnTo>
                    <a:pt x="244" y="92"/>
                  </a:lnTo>
                  <a:lnTo>
                    <a:pt x="248" y="87"/>
                  </a:lnTo>
                  <a:lnTo>
                    <a:pt x="250" y="83"/>
                  </a:lnTo>
                  <a:lnTo>
                    <a:pt x="253" y="78"/>
                  </a:lnTo>
                  <a:lnTo>
                    <a:pt x="256" y="73"/>
                  </a:lnTo>
                  <a:lnTo>
                    <a:pt x="258" y="67"/>
                  </a:lnTo>
                  <a:lnTo>
                    <a:pt x="261" y="62"/>
                  </a:lnTo>
                  <a:lnTo>
                    <a:pt x="261" y="59"/>
                  </a:lnTo>
                  <a:lnTo>
                    <a:pt x="262" y="55"/>
                  </a:lnTo>
                  <a:lnTo>
                    <a:pt x="262" y="53"/>
                  </a:lnTo>
                  <a:lnTo>
                    <a:pt x="263" y="51"/>
                  </a:lnTo>
                  <a:lnTo>
                    <a:pt x="263" y="46"/>
                  </a:lnTo>
                  <a:lnTo>
                    <a:pt x="264" y="41"/>
                  </a:lnTo>
                  <a:lnTo>
                    <a:pt x="264" y="36"/>
                  </a:lnTo>
                  <a:lnTo>
                    <a:pt x="264" y="33"/>
                  </a:lnTo>
                  <a:lnTo>
                    <a:pt x="264" y="29"/>
                  </a:lnTo>
                  <a:lnTo>
                    <a:pt x="264" y="26"/>
                  </a:lnTo>
                  <a:lnTo>
                    <a:pt x="263" y="23"/>
                  </a:lnTo>
                  <a:lnTo>
                    <a:pt x="262" y="20"/>
                  </a:lnTo>
                  <a:lnTo>
                    <a:pt x="261" y="17"/>
                  </a:lnTo>
                  <a:lnTo>
                    <a:pt x="259" y="15"/>
                  </a:lnTo>
                  <a:lnTo>
                    <a:pt x="257" y="10"/>
                  </a:lnTo>
                  <a:lnTo>
                    <a:pt x="255" y="8"/>
                  </a:lnTo>
                  <a:lnTo>
                    <a:pt x="251" y="4"/>
                  </a:lnTo>
                  <a:lnTo>
                    <a:pt x="248" y="3"/>
                  </a:lnTo>
                  <a:lnTo>
                    <a:pt x="244" y="2"/>
                  </a:lnTo>
                  <a:lnTo>
                    <a:pt x="242" y="1"/>
                  </a:lnTo>
                  <a:lnTo>
                    <a:pt x="237" y="1"/>
                  </a:lnTo>
                  <a:lnTo>
                    <a:pt x="235" y="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1622" y="1523"/>
              <a:ext cx="52" cy="100"/>
            </a:xfrm>
            <a:custGeom>
              <a:avLst/>
              <a:gdLst>
                <a:gd name="T0" fmla="*/ 0 w 158"/>
                <a:gd name="T1" fmla="*/ 0 h 300"/>
                <a:gd name="T2" fmla="*/ 0 w 158"/>
                <a:gd name="T3" fmla="*/ 0 h 300"/>
                <a:gd name="T4" fmla="*/ 0 w 158"/>
                <a:gd name="T5" fmla="*/ 0 h 300"/>
                <a:gd name="T6" fmla="*/ 0 w 158"/>
                <a:gd name="T7" fmla="*/ 0 h 300"/>
                <a:gd name="T8" fmla="*/ 0 w 158"/>
                <a:gd name="T9" fmla="*/ 0 h 300"/>
                <a:gd name="T10" fmla="*/ 0 w 158"/>
                <a:gd name="T11" fmla="*/ 0 h 300"/>
                <a:gd name="T12" fmla="*/ 0 w 158"/>
                <a:gd name="T13" fmla="*/ 0 h 300"/>
                <a:gd name="T14" fmla="*/ 0 w 158"/>
                <a:gd name="T15" fmla="*/ 0 h 300"/>
                <a:gd name="T16" fmla="*/ 0 w 158"/>
                <a:gd name="T17" fmla="*/ 0 h 300"/>
                <a:gd name="T18" fmla="*/ 0 w 158"/>
                <a:gd name="T19" fmla="*/ 0 h 300"/>
                <a:gd name="T20" fmla="*/ 0 w 158"/>
                <a:gd name="T21" fmla="*/ 0 h 300"/>
                <a:gd name="T22" fmla="*/ 0 w 158"/>
                <a:gd name="T23" fmla="*/ 0 h 300"/>
                <a:gd name="T24" fmla="*/ 0 w 158"/>
                <a:gd name="T25" fmla="*/ 0 h 300"/>
                <a:gd name="T26" fmla="*/ 0 w 158"/>
                <a:gd name="T27" fmla="*/ 0 h 300"/>
                <a:gd name="T28" fmla="*/ 0 w 158"/>
                <a:gd name="T29" fmla="*/ 0 h 300"/>
                <a:gd name="T30" fmla="*/ 0 w 158"/>
                <a:gd name="T31" fmla="*/ 0 h 300"/>
                <a:gd name="T32" fmla="*/ 0 w 158"/>
                <a:gd name="T33" fmla="*/ 0 h 300"/>
                <a:gd name="T34" fmla="*/ 0 w 158"/>
                <a:gd name="T35" fmla="*/ 0 h 300"/>
                <a:gd name="T36" fmla="*/ 0 w 158"/>
                <a:gd name="T37" fmla="*/ 0 h 300"/>
                <a:gd name="T38" fmla="*/ 0 w 158"/>
                <a:gd name="T39" fmla="*/ 0 h 300"/>
                <a:gd name="T40" fmla="*/ 0 w 158"/>
                <a:gd name="T41" fmla="*/ 0 h 300"/>
                <a:gd name="T42" fmla="*/ 0 w 158"/>
                <a:gd name="T43" fmla="*/ 0 h 300"/>
                <a:gd name="T44" fmla="*/ 0 w 158"/>
                <a:gd name="T45" fmla="*/ 0 h 300"/>
                <a:gd name="T46" fmla="*/ 0 w 158"/>
                <a:gd name="T47" fmla="*/ 0 h 300"/>
                <a:gd name="T48" fmla="*/ 0 w 158"/>
                <a:gd name="T49" fmla="*/ 0 h 300"/>
                <a:gd name="T50" fmla="*/ 0 w 158"/>
                <a:gd name="T51" fmla="*/ 0 h 300"/>
                <a:gd name="T52" fmla="*/ 0 w 158"/>
                <a:gd name="T53" fmla="*/ 0 h 300"/>
                <a:gd name="T54" fmla="*/ 0 w 158"/>
                <a:gd name="T55" fmla="*/ 0 h 300"/>
                <a:gd name="T56" fmla="*/ 0 w 158"/>
                <a:gd name="T57" fmla="*/ 0 h 300"/>
                <a:gd name="T58" fmla="*/ 0 w 158"/>
                <a:gd name="T59" fmla="*/ 0 h 300"/>
                <a:gd name="T60" fmla="*/ 0 w 158"/>
                <a:gd name="T61" fmla="*/ 0 h 300"/>
                <a:gd name="T62" fmla="*/ 0 w 158"/>
                <a:gd name="T63" fmla="*/ 0 h 300"/>
                <a:gd name="T64" fmla="*/ 0 w 158"/>
                <a:gd name="T65" fmla="*/ 0 h 300"/>
                <a:gd name="T66" fmla="*/ 0 w 158"/>
                <a:gd name="T67" fmla="*/ 0 h 300"/>
                <a:gd name="T68" fmla="*/ 0 w 158"/>
                <a:gd name="T69" fmla="*/ 0 h 300"/>
                <a:gd name="T70" fmla="*/ 0 w 158"/>
                <a:gd name="T71" fmla="*/ 0 h 300"/>
                <a:gd name="T72" fmla="*/ 0 w 158"/>
                <a:gd name="T73" fmla="*/ 0 h 300"/>
                <a:gd name="T74" fmla="*/ 0 w 158"/>
                <a:gd name="T75" fmla="*/ 0 h 300"/>
                <a:gd name="T76" fmla="*/ 0 w 158"/>
                <a:gd name="T77" fmla="*/ 0 h 300"/>
                <a:gd name="T78" fmla="*/ 0 w 158"/>
                <a:gd name="T79" fmla="*/ 0 h 300"/>
                <a:gd name="T80" fmla="*/ 0 w 158"/>
                <a:gd name="T81" fmla="*/ 0 h 300"/>
                <a:gd name="T82" fmla="*/ 0 w 158"/>
                <a:gd name="T83" fmla="*/ 0 h 300"/>
                <a:gd name="T84" fmla="*/ 0 w 158"/>
                <a:gd name="T85" fmla="*/ 0 h 300"/>
                <a:gd name="T86" fmla="*/ 0 w 158"/>
                <a:gd name="T87" fmla="*/ 0 h 300"/>
                <a:gd name="T88" fmla="*/ 0 w 158"/>
                <a:gd name="T89" fmla="*/ 0 h 300"/>
                <a:gd name="T90" fmla="*/ 0 w 158"/>
                <a:gd name="T91" fmla="*/ 0 h 300"/>
                <a:gd name="T92" fmla="*/ 0 w 158"/>
                <a:gd name="T93" fmla="*/ 0 h 3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8"/>
                <a:gd name="T142" fmla="*/ 0 h 300"/>
                <a:gd name="T143" fmla="*/ 158 w 158"/>
                <a:gd name="T144" fmla="*/ 300 h 30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8" h="300">
                  <a:moveTo>
                    <a:pt x="85" y="51"/>
                  </a:moveTo>
                  <a:lnTo>
                    <a:pt x="85" y="50"/>
                  </a:lnTo>
                  <a:lnTo>
                    <a:pt x="86" y="48"/>
                  </a:lnTo>
                  <a:lnTo>
                    <a:pt x="88" y="44"/>
                  </a:lnTo>
                  <a:lnTo>
                    <a:pt x="92" y="41"/>
                  </a:lnTo>
                  <a:lnTo>
                    <a:pt x="94" y="37"/>
                  </a:lnTo>
                  <a:lnTo>
                    <a:pt x="96" y="35"/>
                  </a:lnTo>
                  <a:lnTo>
                    <a:pt x="98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6" y="23"/>
                  </a:lnTo>
                  <a:lnTo>
                    <a:pt x="109" y="20"/>
                  </a:lnTo>
                  <a:lnTo>
                    <a:pt x="112" y="17"/>
                  </a:lnTo>
                  <a:lnTo>
                    <a:pt x="115" y="14"/>
                  </a:lnTo>
                  <a:lnTo>
                    <a:pt x="118" y="11"/>
                  </a:lnTo>
                  <a:lnTo>
                    <a:pt x="120" y="8"/>
                  </a:lnTo>
                  <a:lnTo>
                    <a:pt x="124" y="6"/>
                  </a:lnTo>
                  <a:lnTo>
                    <a:pt x="126" y="5"/>
                  </a:lnTo>
                  <a:lnTo>
                    <a:pt x="130" y="3"/>
                  </a:lnTo>
                  <a:lnTo>
                    <a:pt x="132" y="1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5" y="0"/>
                  </a:lnTo>
                  <a:lnTo>
                    <a:pt x="147" y="1"/>
                  </a:lnTo>
                  <a:lnTo>
                    <a:pt x="150" y="4"/>
                  </a:lnTo>
                  <a:lnTo>
                    <a:pt x="152" y="6"/>
                  </a:lnTo>
                  <a:lnTo>
                    <a:pt x="155" y="10"/>
                  </a:lnTo>
                  <a:lnTo>
                    <a:pt x="156" y="13"/>
                  </a:lnTo>
                  <a:lnTo>
                    <a:pt x="157" y="17"/>
                  </a:lnTo>
                  <a:lnTo>
                    <a:pt x="157" y="20"/>
                  </a:lnTo>
                  <a:lnTo>
                    <a:pt x="158" y="25"/>
                  </a:lnTo>
                  <a:lnTo>
                    <a:pt x="158" y="30"/>
                  </a:lnTo>
                  <a:lnTo>
                    <a:pt x="158" y="35"/>
                  </a:lnTo>
                  <a:lnTo>
                    <a:pt x="158" y="37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6"/>
                  </a:lnTo>
                  <a:lnTo>
                    <a:pt x="157" y="49"/>
                  </a:lnTo>
                  <a:lnTo>
                    <a:pt x="157" y="51"/>
                  </a:lnTo>
                  <a:lnTo>
                    <a:pt x="156" y="55"/>
                  </a:lnTo>
                  <a:lnTo>
                    <a:pt x="156" y="58"/>
                  </a:lnTo>
                  <a:lnTo>
                    <a:pt x="155" y="61"/>
                  </a:lnTo>
                  <a:lnTo>
                    <a:pt x="155" y="64"/>
                  </a:lnTo>
                  <a:lnTo>
                    <a:pt x="153" y="68"/>
                  </a:lnTo>
                  <a:lnTo>
                    <a:pt x="153" y="70"/>
                  </a:lnTo>
                  <a:lnTo>
                    <a:pt x="152" y="74"/>
                  </a:lnTo>
                  <a:lnTo>
                    <a:pt x="151" y="77"/>
                  </a:lnTo>
                  <a:lnTo>
                    <a:pt x="150" y="80"/>
                  </a:lnTo>
                  <a:lnTo>
                    <a:pt x="150" y="83"/>
                  </a:lnTo>
                  <a:lnTo>
                    <a:pt x="149" y="87"/>
                  </a:lnTo>
                  <a:lnTo>
                    <a:pt x="149" y="89"/>
                  </a:lnTo>
                  <a:lnTo>
                    <a:pt x="147" y="93"/>
                  </a:lnTo>
                  <a:lnTo>
                    <a:pt x="146" y="96"/>
                  </a:lnTo>
                  <a:lnTo>
                    <a:pt x="145" y="99"/>
                  </a:lnTo>
                  <a:lnTo>
                    <a:pt x="144" y="102"/>
                  </a:lnTo>
                  <a:lnTo>
                    <a:pt x="143" y="106"/>
                  </a:lnTo>
                  <a:lnTo>
                    <a:pt x="143" y="108"/>
                  </a:lnTo>
                  <a:lnTo>
                    <a:pt x="141" y="112"/>
                  </a:lnTo>
                  <a:lnTo>
                    <a:pt x="140" y="115"/>
                  </a:lnTo>
                  <a:lnTo>
                    <a:pt x="140" y="119"/>
                  </a:lnTo>
                  <a:lnTo>
                    <a:pt x="139" y="121"/>
                  </a:lnTo>
                  <a:lnTo>
                    <a:pt x="138" y="124"/>
                  </a:lnTo>
                  <a:lnTo>
                    <a:pt x="137" y="127"/>
                  </a:lnTo>
                  <a:lnTo>
                    <a:pt x="136" y="131"/>
                  </a:lnTo>
                  <a:lnTo>
                    <a:pt x="136" y="133"/>
                  </a:lnTo>
                  <a:lnTo>
                    <a:pt x="134" y="137"/>
                  </a:lnTo>
                  <a:lnTo>
                    <a:pt x="134" y="139"/>
                  </a:lnTo>
                  <a:lnTo>
                    <a:pt x="133" y="143"/>
                  </a:lnTo>
                  <a:lnTo>
                    <a:pt x="133" y="145"/>
                  </a:lnTo>
                  <a:lnTo>
                    <a:pt x="131" y="150"/>
                  </a:lnTo>
                  <a:lnTo>
                    <a:pt x="130" y="156"/>
                  </a:lnTo>
                  <a:lnTo>
                    <a:pt x="130" y="159"/>
                  </a:lnTo>
                  <a:lnTo>
                    <a:pt x="128" y="164"/>
                  </a:lnTo>
                  <a:lnTo>
                    <a:pt x="128" y="167"/>
                  </a:lnTo>
                  <a:lnTo>
                    <a:pt x="128" y="172"/>
                  </a:lnTo>
                  <a:lnTo>
                    <a:pt x="128" y="176"/>
                  </a:lnTo>
                  <a:lnTo>
                    <a:pt x="130" y="179"/>
                  </a:lnTo>
                  <a:lnTo>
                    <a:pt x="130" y="182"/>
                  </a:lnTo>
                  <a:lnTo>
                    <a:pt x="130" y="184"/>
                  </a:lnTo>
                  <a:lnTo>
                    <a:pt x="130" y="188"/>
                  </a:lnTo>
                  <a:lnTo>
                    <a:pt x="131" y="191"/>
                  </a:lnTo>
                  <a:lnTo>
                    <a:pt x="131" y="196"/>
                  </a:lnTo>
                  <a:lnTo>
                    <a:pt x="131" y="199"/>
                  </a:lnTo>
                  <a:lnTo>
                    <a:pt x="131" y="204"/>
                  </a:lnTo>
                  <a:lnTo>
                    <a:pt x="132" y="209"/>
                  </a:lnTo>
                  <a:lnTo>
                    <a:pt x="131" y="214"/>
                  </a:lnTo>
                  <a:lnTo>
                    <a:pt x="131" y="218"/>
                  </a:lnTo>
                  <a:lnTo>
                    <a:pt x="131" y="223"/>
                  </a:lnTo>
                  <a:lnTo>
                    <a:pt x="131" y="229"/>
                  </a:lnTo>
                  <a:lnTo>
                    <a:pt x="130" y="234"/>
                  </a:lnTo>
                  <a:lnTo>
                    <a:pt x="130" y="239"/>
                  </a:lnTo>
                  <a:lnTo>
                    <a:pt x="130" y="245"/>
                  </a:lnTo>
                  <a:lnTo>
                    <a:pt x="128" y="249"/>
                  </a:lnTo>
                  <a:lnTo>
                    <a:pt x="127" y="254"/>
                  </a:lnTo>
                  <a:lnTo>
                    <a:pt x="126" y="259"/>
                  </a:lnTo>
                  <a:lnTo>
                    <a:pt x="125" y="264"/>
                  </a:lnTo>
                  <a:lnTo>
                    <a:pt x="123" y="268"/>
                  </a:lnTo>
                  <a:lnTo>
                    <a:pt x="120" y="272"/>
                  </a:lnTo>
                  <a:lnTo>
                    <a:pt x="118" y="277"/>
                  </a:lnTo>
                  <a:lnTo>
                    <a:pt x="115" y="280"/>
                  </a:lnTo>
                  <a:lnTo>
                    <a:pt x="113" y="285"/>
                  </a:lnTo>
                  <a:lnTo>
                    <a:pt x="111" y="287"/>
                  </a:lnTo>
                  <a:lnTo>
                    <a:pt x="107" y="290"/>
                  </a:lnTo>
                  <a:lnTo>
                    <a:pt x="104" y="293"/>
                  </a:lnTo>
                  <a:lnTo>
                    <a:pt x="100" y="296"/>
                  </a:lnTo>
                  <a:lnTo>
                    <a:pt x="95" y="297"/>
                  </a:lnTo>
                  <a:lnTo>
                    <a:pt x="90" y="299"/>
                  </a:lnTo>
                  <a:lnTo>
                    <a:pt x="86" y="299"/>
                  </a:lnTo>
                  <a:lnTo>
                    <a:pt x="81" y="300"/>
                  </a:lnTo>
                  <a:lnTo>
                    <a:pt x="75" y="300"/>
                  </a:lnTo>
                  <a:lnTo>
                    <a:pt x="70" y="299"/>
                  </a:lnTo>
                  <a:lnTo>
                    <a:pt x="66" y="298"/>
                  </a:lnTo>
                  <a:lnTo>
                    <a:pt x="61" y="297"/>
                  </a:lnTo>
                  <a:lnTo>
                    <a:pt x="56" y="294"/>
                  </a:lnTo>
                  <a:lnTo>
                    <a:pt x="51" y="291"/>
                  </a:lnTo>
                  <a:lnTo>
                    <a:pt x="48" y="288"/>
                  </a:lnTo>
                  <a:lnTo>
                    <a:pt x="43" y="285"/>
                  </a:lnTo>
                  <a:lnTo>
                    <a:pt x="40" y="280"/>
                  </a:lnTo>
                  <a:lnTo>
                    <a:pt x="36" y="277"/>
                  </a:lnTo>
                  <a:lnTo>
                    <a:pt x="32" y="272"/>
                  </a:lnTo>
                  <a:lnTo>
                    <a:pt x="30" y="268"/>
                  </a:lnTo>
                  <a:lnTo>
                    <a:pt x="26" y="264"/>
                  </a:lnTo>
                  <a:lnTo>
                    <a:pt x="24" y="259"/>
                  </a:lnTo>
                  <a:lnTo>
                    <a:pt x="22" y="254"/>
                  </a:lnTo>
                  <a:lnTo>
                    <a:pt x="19" y="249"/>
                  </a:lnTo>
                  <a:lnTo>
                    <a:pt x="16" y="243"/>
                  </a:lnTo>
                  <a:lnTo>
                    <a:pt x="13" y="239"/>
                  </a:lnTo>
                  <a:lnTo>
                    <a:pt x="12" y="234"/>
                  </a:lnTo>
                  <a:lnTo>
                    <a:pt x="10" y="229"/>
                  </a:lnTo>
                  <a:lnTo>
                    <a:pt x="9" y="224"/>
                  </a:lnTo>
                  <a:lnTo>
                    <a:pt x="8" y="220"/>
                  </a:lnTo>
                  <a:lnTo>
                    <a:pt x="5" y="215"/>
                  </a:lnTo>
                  <a:lnTo>
                    <a:pt x="5" y="211"/>
                  </a:lnTo>
                  <a:lnTo>
                    <a:pt x="4" y="208"/>
                  </a:lnTo>
                  <a:lnTo>
                    <a:pt x="3" y="204"/>
                  </a:lnTo>
                  <a:lnTo>
                    <a:pt x="2" y="202"/>
                  </a:lnTo>
                  <a:lnTo>
                    <a:pt x="2" y="199"/>
                  </a:lnTo>
                  <a:lnTo>
                    <a:pt x="0" y="196"/>
                  </a:lnTo>
                  <a:lnTo>
                    <a:pt x="85" y="5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1806" y="1431"/>
              <a:ext cx="26" cy="101"/>
            </a:xfrm>
            <a:custGeom>
              <a:avLst/>
              <a:gdLst>
                <a:gd name="T0" fmla="*/ 0 w 77"/>
                <a:gd name="T1" fmla="*/ 0 h 301"/>
                <a:gd name="T2" fmla="*/ 0 w 77"/>
                <a:gd name="T3" fmla="*/ 0 h 301"/>
                <a:gd name="T4" fmla="*/ 0 w 77"/>
                <a:gd name="T5" fmla="*/ 0 h 301"/>
                <a:gd name="T6" fmla="*/ 0 w 77"/>
                <a:gd name="T7" fmla="*/ 0 h 301"/>
                <a:gd name="T8" fmla="*/ 0 w 77"/>
                <a:gd name="T9" fmla="*/ 0 h 301"/>
                <a:gd name="T10" fmla="*/ 0 w 77"/>
                <a:gd name="T11" fmla="*/ 0 h 301"/>
                <a:gd name="T12" fmla="*/ 0 w 77"/>
                <a:gd name="T13" fmla="*/ 0 h 301"/>
                <a:gd name="T14" fmla="*/ 0 w 77"/>
                <a:gd name="T15" fmla="*/ 0 h 301"/>
                <a:gd name="T16" fmla="*/ 0 w 77"/>
                <a:gd name="T17" fmla="*/ 0 h 301"/>
                <a:gd name="T18" fmla="*/ 0 w 77"/>
                <a:gd name="T19" fmla="*/ 0 h 301"/>
                <a:gd name="T20" fmla="*/ 0 w 77"/>
                <a:gd name="T21" fmla="*/ 0 h 301"/>
                <a:gd name="T22" fmla="*/ 0 w 77"/>
                <a:gd name="T23" fmla="*/ 0 h 301"/>
                <a:gd name="T24" fmla="*/ 0 w 77"/>
                <a:gd name="T25" fmla="*/ 0 h 301"/>
                <a:gd name="T26" fmla="*/ 0 w 77"/>
                <a:gd name="T27" fmla="*/ 0 h 301"/>
                <a:gd name="T28" fmla="*/ 0 w 77"/>
                <a:gd name="T29" fmla="*/ 0 h 301"/>
                <a:gd name="T30" fmla="*/ 0 w 77"/>
                <a:gd name="T31" fmla="*/ 0 h 301"/>
                <a:gd name="T32" fmla="*/ 0 w 77"/>
                <a:gd name="T33" fmla="*/ 0 h 301"/>
                <a:gd name="T34" fmla="*/ 0 w 77"/>
                <a:gd name="T35" fmla="*/ 0 h 301"/>
                <a:gd name="T36" fmla="*/ 0 w 77"/>
                <a:gd name="T37" fmla="*/ 0 h 301"/>
                <a:gd name="T38" fmla="*/ 0 w 77"/>
                <a:gd name="T39" fmla="*/ 0 h 301"/>
                <a:gd name="T40" fmla="*/ 0 w 77"/>
                <a:gd name="T41" fmla="*/ 0 h 301"/>
                <a:gd name="T42" fmla="*/ 0 w 77"/>
                <a:gd name="T43" fmla="*/ 0 h 301"/>
                <a:gd name="T44" fmla="*/ 0 w 77"/>
                <a:gd name="T45" fmla="*/ 0 h 301"/>
                <a:gd name="T46" fmla="*/ 0 w 77"/>
                <a:gd name="T47" fmla="*/ 0 h 301"/>
                <a:gd name="T48" fmla="*/ 0 w 77"/>
                <a:gd name="T49" fmla="*/ 0 h 301"/>
                <a:gd name="T50" fmla="*/ 0 w 77"/>
                <a:gd name="T51" fmla="*/ 0 h 301"/>
                <a:gd name="T52" fmla="*/ 0 w 77"/>
                <a:gd name="T53" fmla="*/ 0 h 301"/>
                <a:gd name="T54" fmla="*/ 0 w 77"/>
                <a:gd name="T55" fmla="*/ 0 h 301"/>
                <a:gd name="T56" fmla="*/ 0 w 77"/>
                <a:gd name="T57" fmla="*/ 0 h 301"/>
                <a:gd name="T58" fmla="*/ 0 w 77"/>
                <a:gd name="T59" fmla="*/ 0 h 301"/>
                <a:gd name="T60" fmla="*/ 0 w 77"/>
                <a:gd name="T61" fmla="*/ 0 h 301"/>
                <a:gd name="T62" fmla="*/ 0 w 77"/>
                <a:gd name="T63" fmla="*/ 0 h 301"/>
                <a:gd name="T64" fmla="*/ 0 w 77"/>
                <a:gd name="T65" fmla="*/ 0 h 301"/>
                <a:gd name="T66" fmla="*/ 0 w 77"/>
                <a:gd name="T67" fmla="*/ 0 h 301"/>
                <a:gd name="T68" fmla="*/ 0 w 77"/>
                <a:gd name="T69" fmla="*/ 0 h 301"/>
                <a:gd name="T70" fmla="*/ 0 w 77"/>
                <a:gd name="T71" fmla="*/ 0 h 301"/>
                <a:gd name="T72" fmla="*/ 0 w 77"/>
                <a:gd name="T73" fmla="*/ 0 h 301"/>
                <a:gd name="T74" fmla="*/ 0 w 77"/>
                <a:gd name="T75" fmla="*/ 0 h 301"/>
                <a:gd name="T76" fmla="*/ 0 w 77"/>
                <a:gd name="T77" fmla="*/ 0 h 301"/>
                <a:gd name="T78" fmla="*/ 0 w 77"/>
                <a:gd name="T79" fmla="*/ 0 h 301"/>
                <a:gd name="T80" fmla="*/ 0 w 77"/>
                <a:gd name="T81" fmla="*/ 0 h 301"/>
                <a:gd name="T82" fmla="*/ 0 w 77"/>
                <a:gd name="T83" fmla="*/ 0 h 301"/>
                <a:gd name="T84" fmla="*/ 0 w 77"/>
                <a:gd name="T85" fmla="*/ 0 h 301"/>
                <a:gd name="T86" fmla="*/ 0 w 77"/>
                <a:gd name="T87" fmla="*/ 0 h 301"/>
                <a:gd name="T88" fmla="*/ 0 w 77"/>
                <a:gd name="T89" fmla="*/ 0 h 301"/>
                <a:gd name="T90" fmla="*/ 0 w 77"/>
                <a:gd name="T91" fmla="*/ 0 h 301"/>
                <a:gd name="T92" fmla="*/ 0 w 77"/>
                <a:gd name="T93" fmla="*/ 0 h 301"/>
                <a:gd name="T94" fmla="*/ 0 w 77"/>
                <a:gd name="T95" fmla="*/ 0 h 301"/>
                <a:gd name="T96" fmla="*/ 0 w 77"/>
                <a:gd name="T97" fmla="*/ 0 h 301"/>
                <a:gd name="T98" fmla="*/ 0 w 77"/>
                <a:gd name="T99" fmla="*/ 0 h 301"/>
                <a:gd name="T100" fmla="*/ 0 w 77"/>
                <a:gd name="T101" fmla="*/ 0 h 301"/>
                <a:gd name="T102" fmla="*/ 0 w 77"/>
                <a:gd name="T103" fmla="*/ 0 h 301"/>
                <a:gd name="T104" fmla="*/ 0 w 77"/>
                <a:gd name="T105" fmla="*/ 0 h 301"/>
                <a:gd name="T106" fmla="*/ 0 w 77"/>
                <a:gd name="T107" fmla="*/ 0 h 301"/>
                <a:gd name="T108" fmla="*/ 0 w 77"/>
                <a:gd name="T109" fmla="*/ 0 h 301"/>
                <a:gd name="T110" fmla="*/ 0 w 77"/>
                <a:gd name="T111" fmla="*/ 0 h 301"/>
                <a:gd name="T112" fmla="*/ 0 w 77"/>
                <a:gd name="T113" fmla="*/ 0 h 301"/>
                <a:gd name="T114" fmla="*/ 0 w 77"/>
                <a:gd name="T115" fmla="*/ 0 h 301"/>
                <a:gd name="T116" fmla="*/ 0 w 77"/>
                <a:gd name="T117" fmla="*/ 0 h 301"/>
                <a:gd name="T118" fmla="*/ 0 w 77"/>
                <a:gd name="T119" fmla="*/ 0 h 3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"/>
                <a:gd name="T181" fmla="*/ 0 h 301"/>
                <a:gd name="T182" fmla="*/ 77 w 77"/>
                <a:gd name="T183" fmla="*/ 301 h 3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" h="301">
                  <a:moveTo>
                    <a:pt x="77" y="10"/>
                  </a:moveTo>
                  <a:lnTo>
                    <a:pt x="75" y="14"/>
                  </a:lnTo>
                  <a:lnTo>
                    <a:pt x="75" y="18"/>
                  </a:lnTo>
                  <a:lnTo>
                    <a:pt x="74" y="20"/>
                  </a:lnTo>
                  <a:lnTo>
                    <a:pt x="74" y="24"/>
                  </a:lnTo>
                  <a:lnTo>
                    <a:pt x="72" y="27"/>
                  </a:lnTo>
                  <a:lnTo>
                    <a:pt x="71" y="31"/>
                  </a:lnTo>
                  <a:lnTo>
                    <a:pt x="70" y="33"/>
                  </a:lnTo>
                  <a:lnTo>
                    <a:pt x="70" y="38"/>
                  </a:lnTo>
                  <a:lnTo>
                    <a:pt x="69" y="40"/>
                  </a:lnTo>
                  <a:lnTo>
                    <a:pt x="69" y="44"/>
                  </a:lnTo>
                  <a:lnTo>
                    <a:pt x="68" y="46"/>
                  </a:lnTo>
                  <a:lnTo>
                    <a:pt x="68" y="50"/>
                  </a:lnTo>
                  <a:lnTo>
                    <a:pt x="66" y="53"/>
                  </a:lnTo>
                  <a:lnTo>
                    <a:pt x="66" y="57"/>
                  </a:lnTo>
                  <a:lnTo>
                    <a:pt x="65" y="59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4" y="67"/>
                  </a:lnTo>
                  <a:lnTo>
                    <a:pt x="64" y="71"/>
                  </a:lnTo>
                  <a:lnTo>
                    <a:pt x="64" y="75"/>
                  </a:lnTo>
                  <a:lnTo>
                    <a:pt x="64" y="77"/>
                  </a:lnTo>
                  <a:lnTo>
                    <a:pt x="63" y="79"/>
                  </a:lnTo>
                  <a:lnTo>
                    <a:pt x="63" y="83"/>
                  </a:lnTo>
                  <a:lnTo>
                    <a:pt x="63" y="86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95"/>
                  </a:lnTo>
                  <a:lnTo>
                    <a:pt x="62" y="97"/>
                  </a:lnTo>
                  <a:lnTo>
                    <a:pt x="61" y="101"/>
                  </a:lnTo>
                  <a:lnTo>
                    <a:pt x="61" y="103"/>
                  </a:lnTo>
                  <a:lnTo>
                    <a:pt x="61" y="105"/>
                  </a:lnTo>
                  <a:lnTo>
                    <a:pt x="61" y="109"/>
                  </a:lnTo>
                  <a:lnTo>
                    <a:pt x="59" y="115"/>
                  </a:lnTo>
                  <a:lnTo>
                    <a:pt x="59" y="121"/>
                  </a:lnTo>
                  <a:lnTo>
                    <a:pt x="59" y="123"/>
                  </a:lnTo>
                  <a:lnTo>
                    <a:pt x="59" y="126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37"/>
                  </a:lnTo>
                  <a:lnTo>
                    <a:pt x="57" y="143"/>
                  </a:lnTo>
                  <a:lnTo>
                    <a:pt x="57" y="146"/>
                  </a:lnTo>
                  <a:lnTo>
                    <a:pt x="57" y="149"/>
                  </a:lnTo>
                  <a:lnTo>
                    <a:pt x="56" y="153"/>
                  </a:lnTo>
                  <a:lnTo>
                    <a:pt x="56" y="155"/>
                  </a:lnTo>
                  <a:lnTo>
                    <a:pt x="56" y="159"/>
                  </a:lnTo>
                  <a:lnTo>
                    <a:pt x="55" y="161"/>
                  </a:lnTo>
                  <a:lnTo>
                    <a:pt x="55" y="165"/>
                  </a:lnTo>
                  <a:lnTo>
                    <a:pt x="55" y="167"/>
                  </a:lnTo>
                  <a:lnTo>
                    <a:pt x="55" y="171"/>
                  </a:lnTo>
                  <a:lnTo>
                    <a:pt x="53" y="174"/>
                  </a:lnTo>
                  <a:lnTo>
                    <a:pt x="53" y="177"/>
                  </a:lnTo>
                  <a:lnTo>
                    <a:pt x="53" y="180"/>
                  </a:lnTo>
                  <a:lnTo>
                    <a:pt x="52" y="184"/>
                  </a:lnTo>
                  <a:lnTo>
                    <a:pt x="51" y="187"/>
                  </a:lnTo>
                  <a:lnTo>
                    <a:pt x="51" y="190"/>
                  </a:lnTo>
                  <a:lnTo>
                    <a:pt x="50" y="193"/>
                  </a:lnTo>
                  <a:lnTo>
                    <a:pt x="50" y="197"/>
                  </a:lnTo>
                  <a:lnTo>
                    <a:pt x="50" y="200"/>
                  </a:lnTo>
                  <a:lnTo>
                    <a:pt x="49" y="204"/>
                  </a:lnTo>
                  <a:lnTo>
                    <a:pt x="49" y="209"/>
                  </a:lnTo>
                  <a:lnTo>
                    <a:pt x="46" y="213"/>
                  </a:lnTo>
                  <a:lnTo>
                    <a:pt x="45" y="218"/>
                  </a:lnTo>
                  <a:lnTo>
                    <a:pt x="44" y="222"/>
                  </a:lnTo>
                  <a:lnTo>
                    <a:pt x="43" y="225"/>
                  </a:lnTo>
                  <a:lnTo>
                    <a:pt x="42" y="229"/>
                  </a:lnTo>
                  <a:lnTo>
                    <a:pt x="40" y="232"/>
                  </a:lnTo>
                  <a:lnTo>
                    <a:pt x="40" y="235"/>
                  </a:lnTo>
                  <a:lnTo>
                    <a:pt x="40" y="237"/>
                  </a:lnTo>
                  <a:lnTo>
                    <a:pt x="40" y="239"/>
                  </a:lnTo>
                  <a:lnTo>
                    <a:pt x="40" y="243"/>
                  </a:lnTo>
                  <a:lnTo>
                    <a:pt x="40" y="244"/>
                  </a:lnTo>
                  <a:lnTo>
                    <a:pt x="40" y="248"/>
                  </a:lnTo>
                  <a:lnTo>
                    <a:pt x="40" y="249"/>
                  </a:lnTo>
                  <a:lnTo>
                    <a:pt x="42" y="252"/>
                  </a:lnTo>
                  <a:lnTo>
                    <a:pt x="46" y="255"/>
                  </a:lnTo>
                  <a:lnTo>
                    <a:pt x="50" y="257"/>
                  </a:lnTo>
                  <a:lnTo>
                    <a:pt x="55" y="260"/>
                  </a:lnTo>
                  <a:lnTo>
                    <a:pt x="61" y="263"/>
                  </a:lnTo>
                  <a:lnTo>
                    <a:pt x="64" y="265"/>
                  </a:lnTo>
                  <a:lnTo>
                    <a:pt x="66" y="268"/>
                  </a:lnTo>
                  <a:lnTo>
                    <a:pt x="69" y="271"/>
                  </a:lnTo>
                  <a:lnTo>
                    <a:pt x="70" y="276"/>
                  </a:lnTo>
                  <a:lnTo>
                    <a:pt x="70" y="279"/>
                  </a:lnTo>
                  <a:lnTo>
                    <a:pt x="70" y="283"/>
                  </a:lnTo>
                  <a:lnTo>
                    <a:pt x="69" y="287"/>
                  </a:lnTo>
                  <a:lnTo>
                    <a:pt x="68" y="290"/>
                  </a:lnTo>
                  <a:lnTo>
                    <a:pt x="64" y="293"/>
                  </a:lnTo>
                  <a:lnTo>
                    <a:pt x="62" y="296"/>
                  </a:lnTo>
                  <a:lnTo>
                    <a:pt x="58" y="298"/>
                  </a:lnTo>
                  <a:lnTo>
                    <a:pt x="55" y="300"/>
                  </a:lnTo>
                  <a:lnTo>
                    <a:pt x="51" y="301"/>
                  </a:lnTo>
                  <a:lnTo>
                    <a:pt x="48" y="301"/>
                  </a:lnTo>
                  <a:lnTo>
                    <a:pt x="43" y="301"/>
                  </a:lnTo>
                  <a:lnTo>
                    <a:pt x="39" y="299"/>
                  </a:lnTo>
                  <a:lnTo>
                    <a:pt x="33" y="295"/>
                  </a:lnTo>
                  <a:lnTo>
                    <a:pt x="29" y="292"/>
                  </a:lnTo>
                  <a:lnTo>
                    <a:pt x="23" y="289"/>
                  </a:lnTo>
                  <a:lnTo>
                    <a:pt x="18" y="286"/>
                  </a:lnTo>
                  <a:lnTo>
                    <a:pt x="13" y="281"/>
                  </a:lnTo>
                  <a:lnTo>
                    <a:pt x="10" y="277"/>
                  </a:lnTo>
                  <a:lnTo>
                    <a:pt x="6" y="273"/>
                  </a:lnTo>
                  <a:lnTo>
                    <a:pt x="4" y="268"/>
                  </a:lnTo>
                  <a:lnTo>
                    <a:pt x="1" y="262"/>
                  </a:lnTo>
                  <a:lnTo>
                    <a:pt x="1" y="257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0" y="248"/>
                  </a:lnTo>
                  <a:lnTo>
                    <a:pt x="0" y="245"/>
                  </a:lnTo>
                  <a:lnTo>
                    <a:pt x="0" y="242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1" y="232"/>
                  </a:lnTo>
                  <a:lnTo>
                    <a:pt x="1" y="228"/>
                  </a:lnTo>
                  <a:lnTo>
                    <a:pt x="2" y="222"/>
                  </a:lnTo>
                  <a:lnTo>
                    <a:pt x="2" y="216"/>
                  </a:lnTo>
                  <a:lnTo>
                    <a:pt x="4" y="211"/>
                  </a:lnTo>
                  <a:lnTo>
                    <a:pt x="5" y="207"/>
                  </a:lnTo>
                  <a:lnTo>
                    <a:pt x="6" y="205"/>
                  </a:lnTo>
                  <a:lnTo>
                    <a:pt x="6" y="201"/>
                  </a:lnTo>
                  <a:lnTo>
                    <a:pt x="7" y="199"/>
                  </a:lnTo>
                  <a:lnTo>
                    <a:pt x="7" y="196"/>
                  </a:lnTo>
                  <a:lnTo>
                    <a:pt x="8" y="192"/>
                  </a:lnTo>
                  <a:lnTo>
                    <a:pt x="8" y="188"/>
                  </a:lnTo>
                  <a:lnTo>
                    <a:pt x="10" y="185"/>
                  </a:lnTo>
                  <a:lnTo>
                    <a:pt x="11" y="181"/>
                  </a:lnTo>
                  <a:lnTo>
                    <a:pt x="12" y="178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8"/>
                  </a:lnTo>
                  <a:lnTo>
                    <a:pt x="14" y="165"/>
                  </a:lnTo>
                  <a:lnTo>
                    <a:pt x="14" y="162"/>
                  </a:lnTo>
                  <a:lnTo>
                    <a:pt x="15" y="159"/>
                  </a:lnTo>
                  <a:lnTo>
                    <a:pt x="17" y="155"/>
                  </a:lnTo>
                  <a:lnTo>
                    <a:pt x="17" y="153"/>
                  </a:lnTo>
                  <a:lnTo>
                    <a:pt x="18" y="149"/>
                  </a:lnTo>
                  <a:lnTo>
                    <a:pt x="19" y="147"/>
                  </a:lnTo>
                  <a:lnTo>
                    <a:pt x="19" y="145"/>
                  </a:lnTo>
                  <a:lnTo>
                    <a:pt x="20" y="141"/>
                  </a:lnTo>
                  <a:lnTo>
                    <a:pt x="20" y="139"/>
                  </a:lnTo>
                  <a:lnTo>
                    <a:pt x="21" y="135"/>
                  </a:lnTo>
                  <a:lnTo>
                    <a:pt x="24" y="130"/>
                  </a:lnTo>
                  <a:lnTo>
                    <a:pt x="25" y="124"/>
                  </a:lnTo>
                  <a:lnTo>
                    <a:pt x="26" y="118"/>
                  </a:lnTo>
                  <a:lnTo>
                    <a:pt x="29" y="114"/>
                  </a:lnTo>
                  <a:lnTo>
                    <a:pt x="30" y="108"/>
                  </a:lnTo>
                  <a:lnTo>
                    <a:pt x="31" y="103"/>
                  </a:lnTo>
                  <a:lnTo>
                    <a:pt x="33" y="97"/>
                  </a:lnTo>
                  <a:lnTo>
                    <a:pt x="34" y="91"/>
                  </a:lnTo>
                  <a:lnTo>
                    <a:pt x="36" y="86"/>
                  </a:lnTo>
                  <a:lnTo>
                    <a:pt x="38" y="80"/>
                  </a:lnTo>
                  <a:lnTo>
                    <a:pt x="38" y="77"/>
                  </a:lnTo>
                  <a:lnTo>
                    <a:pt x="39" y="75"/>
                  </a:lnTo>
                  <a:lnTo>
                    <a:pt x="40" y="71"/>
                  </a:lnTo>
                  <a:lnTo>
                    <a:pt x="40" y="69"/>
                  </a:lnTo>
                  <a:lnTo>
                    <a:pt x="43" y="63"/>
                  </a:lnTo>
                  <a:lnTo>
                    <a:pt x="44" y="58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49" y="39"/>
                  </a:lnTo>
                  <a:lnTo>
                    <a:pt x="50" y="37"/>
                  </a:lnTo>
                  <a:lnTo>
                    <a:pt x="50" y="33"/>
                  </a:lnTo>
                  <a:lnTo>
                    <a:pt x="51" y="29"/>
                  </a:lnTo>
                  <a:lnTo>
                    <a:pt x="52" y="27"/>
                  </a:lnTo>
                  <a:lnTo>
                    <a:pt x="53" y="24"/>
                  </a:lnTo>
                  <a:lnTo>
                    <a:pt x="55" y="20"/>
                  </a:lnTo>
                  <a:lnTo>
                    <a:pt x="55" y="16"/>
                  </a:lnTo>
                  <a:lnTo>
                    <a:pt x="56" y="13"/>
                  </a:lnTo>
                  <a:lnTo>
                    <a:pt x="57" y="10"/>
                  </a:lnTo>
                  <a:lnTo>
                    <a:pt x="58" y="7"/>
                  </a:lnTo>
                  <a:lnTo>
                    <a:pt x="59" y="2"/>
                  </a:lnTo>
                  <a:lnTo>
                    <a:pt x="63" y="1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2" y="1"/>
                  </a:lnTo>
                  <a:lnTo>
                    <a:pt x="75" y="3"/>
                  </a:lnTo>
                  <a:lnTo>
                    <a:pt x="76" y="7"/>
                  </a:lnTo>
                  <a:lnTo>
                    <a:pt x="77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1743" y="1538"/>
              <a:ext cx="64" cy="65"/>
            </a:xfrm>
            <a:custGeom>
              <a:avLst/>
              <a:gdLst>
                <a:gd name="T0" fmla="*/ 0 w 191"/>
                <a:gd name="T1" fmla="*/ 0 h 197"/>
                <a:gd name="T2" fmla="*/ 0 w 191"/>
                <a:gd name="T3" fmla="*/ 0 h 197"/>
                <a:gd name="T4" fmla="*/ 0 w 191"/>
                <a:gd name="T5" fmla="*/ 0 h 197"/>
                <a:gd name="T6" fmla="*/ 0 w 191"/>
                <a:gd name="T7" fmla="*/ 0 h 197"/>
                <a:gd name="T8" fmla="*/ 0 w 191"/>
                <a:gd name="T9" fmla="*/ 0 h 197"/>
                <a:gd name="T10" fmla="*/ 0 w 191"/>
                <a:gd name="T11" fmla="*/ 0 h 197"/>
                <a:gd name="T12" fmla="*/ 0 w 191"/>
                <a:gd name="T13" fmla="*/ 0 h 197"/>
                <a:gd name="T14" fmla="*/ 0 w 191"/>
                <a:gd name="T15" fmla="*/ 0 h 197"/>
                <a:gd name="T16" fmla="*/ 0 w 191"/>
                <a:gd name="T17" fmla="*/ 0 h 197"/>
                <a:gd name="T18" fmla="*/ 0 w 191"/>
                <a:gd name="T19" fmla="*/ 0 h 197"/>
                <a:gd name="T20" fmla="*/ 0 w 191"/>
                <a:gd name="T21" fmla="*/ 0 h 197"/>
                <a:gd name="T22" fmla="*/ 0 w 191"/>
                <a:gd name="T23" fmla="*/ 0 h 197"/>
                <a:gd name="T24" fmla="*/ 0 w 191"/>
                <a:gd name="T25" fmla="*/ 0 h 197"/>
                <a:gd name="T26" fmla="*/ 0 w 191"/>
                <a:gd name="T27" fmla="*/ 0 h 197"/>
                <a:gd name="T28" fmla="*/ 0 w 191"/>
                <a:gd name="T29" fmla="*/ 0 h 197"/>
                <a:gd name="T30" fmla="*/ 0 w 191"/>
                <a:gd name="T31" fmla="*/ 0 h 197"/>
                <a:gd name="T32" fmla="*/ 0 w 191"/>
                <a:gd name="T33" fmla="*/ 0 h 197"/>
                <a:gd name="T34" fmla="*/ 0 w 191"/>
                <a:gd name="T35" fmla="*/ 0 h 197"/>
                <a:gd name="T36" fmla="*/ 0 w 191"/>
                <a:gd name="T37" fmla="*/ 0 h 197"/>
                <a:gd name="T38" fmla="*/ 0 w 191"/>
                <a:gd name="T39" fmla="*/ 0 h 197"/>
                <a:gd name="T40" fmla="*/ 0 w 191"/>
                <a:gd name="T41" fmla="*/ 0 h 197"/>
                <a:gd name="T42" fmla="*/ 0 w 191"/>
                <a:gd name="T43" fmla="*/ 0 h 197"/>
                <a:gd name="T44" fmla="*/ 0 w 191"/>
                <a:gd name="T45" fmla="*/ 0 h 197"/>
                <a:gd name="T46" fmla="*/ 0 w 191"/>
                <a:gd name="T47" fmla="*/ 0 h 197"/>
                <a:gd name="T48" fmla="*/ 0 w 191"/>
                <a:gd name="T49" fmla="*/ 0 h 197"/>
                <a:gd name="T50" fmla="*/ 0 w 191"/>
                <a:gd name="T51" fmla="*/ 0 h 197"/>
                <a:gd name="T52" fmla="*/ 0 w 191"/>
                <a:gd name="T53" fmla="*/ 0 h 197"/>
                <a:gd name="T54" fmla="*/ 0 w 191"/>
                <a:gd name="T55" fmla="*/ 0 h 197"/>
                <a:gd name="T56" fmla="*/ 0 w 191"/>
                <a:gd name="T57" fmla="*/ 0 h 197"/>
                <a:gd name="T58" fmla="*/ 0 w 191"/>
                <a:gd name="T59" fmla="*/ 0 h 197"/>
                <a:gd name="T60" fmla="*/ 0 w 191"/>
                <a:gd name="T61" fmla="*/ 0 h 197"/>
                <a:gd name="T62" fmla="*/ 0 w 191"/>
                <a:gd name="T63" fmla="*/ 0 h 197"/>
                <a:gd name="T64" fmla="*/ 0 w 191"/>
                <a:gd name="T65" fmla="*/ 0 h 197"/>
                <a:gd name="T66" fmla="*/ 0 w 191"/>
                <a:gd name="T67" fmla="*/ 0 h 197"/>
                <a:gd name="T68" fmla="*/ 0 w 191"/>
                <a:gd name="T69" fmla="*/ 0 h 197"/>
                <a:gd name="T70" fmla="*/ 0 w 191"/>
                <a:gd name="T71" fmla="*/ 0 h 197"/>
                <a:gd name="T72" fmla="*/ 0 w 191"/>
                <a:gd name="T73" fmla="*/ 0 h 197"/>
                <a:gd name="T74" fmla="*/ 0 w 191"/>
                <a:gd name="T75" fmla="*/ 0 h 197"/>
                <a:gd name="T76" fmla="*/ 0 w 191"/>
                <a:gd name="T77" fmla="*/ 0 h 197"/>
                <a:gd name="T78" fmla="*/ 0 w 191"/>
                <a:gd name="T79" fmla="*/ 0 h 197"/>
                <a:gd name="T80" fmla="*/ 0 w 191"/>
                <a:gd name="T81" fmla="*/ 0 h 197"/>
                <a:gd name="T82" fmla="*/ 0 w 191"/>
                <a:gd name="T83" fmla="*/ 0 h 197"/>
                <a:gd name="T84" fmla="*/ 0 w 191"/>
                <a:gd name="T85" fmla="*/ 0 h 197"/>
                <a:gd name="T86" fmla="*/ 0 w 191"/>
                <a:gd name="T87" fmla="*/ 0 h 197"/>
                <a:gd name="T88" fmla="*/ 0 w 191"/>
                <a:gd name="T89" fmla="*/ 0 h 197"/>
                <a:gd name="T90" fmla="*/ 0 w 191"/>
                <a:gd name="T91" fmla="*/ 0 h 197"/>
                <a:gd name="T92" fmla="*/ 0 w 191"/>
                <a:gd name="T93" fmla="*/ 0 h 197"/>
                <a:gd name="T94" fmla="*/ 0 w 191"/>
                <a:gd name="T95" fmla="*/ 0 h 197"/>
                <a:gd name="T96" fmla="*/ 0 w 191"/>
                <a:gd name="T97" fmla="*/ 0 h 197"/>
                <a:gd name="T98" fmla="*/ 0 w 191"/>
                <a:gd name="T99" fmla="*/ 0 h 197"/>
                <a:gd name="T100" fmla="*/ 0 w 191"/>
                <a:gd name="T101" fmla="*/ 0 h 197"/>
                <a:gd name="T102" fmla="*/ 0 w 191"/>
                <a:gd name="T103" fmla="*/ 0 h 197"/>
                <a:gd name="T104" fmla="*/ 0 w 191"/>
                <a:gd name="T105" fmla="*/ 0 h 197"/>
                <a:gd name="T106" fmla="*/ 0 w 191"/>
                <a:gd name="T107" fmla="*/ 0 h 197"/>
                <a:gd name="T108" fmla="*/ 0 w 191"/>
                <a:gd name="T109" fmla="*/ 0 h 197"/>
                <a:gd name="T110" fmla="*/ 0 w 191"/>
                <a:gd name="T111" fmla="*/ 0 h 197"/>
                <a:gd name="T112" fmla="*/ 0 w 191"/>
                <a:gd name="T113" fmla="*/ 0 h 197"/>
                <a:gd name="T114" fmla="*/ 0 w 191"/>
                <a:gd name="T115" fmla="*/ 0 h 197"/>
                <a:gd name="T116" fmla="*/ 0 w 191"/>
                <a:gd name="T117" fmla="*/ 0 h 197"/>
                <a:gd name="T118" fmla="*/ 0 w 191"/>
                <a:gd name="T119" fmla="*/ 0 h 197"/>
                <a:gd name="T120" fmla="*/ 0 w 191"/>
                <a:gd name="T121" fmla="*/ 0 h 1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91"/>
                <a:gd name="T184" fmla="*/ 0 h 197"/>
                <a:gd name="T185" fmla="*/ 191 w 191"/>
                <a:gd name="T186" fmla="*/ 197 h 1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91" h="197">
                  <a:moveTo>
                    <a:pt x="190" y="13"/>
                  </a:moveTo>
                  <a:lnTo>
                    <a:pt x="187" y="18"/>
                  </a:lnTo>
                  <a:lnTo>
                    <a:pt x="185" y="22"/>
                  </a:lnTo>
                  <a:lnTo>
                    <a:pt x="182" y="26"/>
                  </a:lnTo>
                  <a:lnTo>
                    <a:pt x="181" y="32"/>
                  </a:lnTo>
                  <a:lnTo>
                    <a:pt x="177" y="35"/>
                  </a:lnTo>
                  <a:lnTo>
                    <a:pt x="176" y="40"/>
                  </a:lnTo>
                  <a:lnTo>
                    <a:pt x="172" y="44"/>
                  </a:lnTo>
                  <a:lnTo>
                    <a:pt x="171" y="49"/>
                  </a:lnTo>
                  <a:lnTo>
                    <a:pt x="168" y="52"/>
                  </a:lnTo>
                  <a:lnTo>
                    <a:pt x="166" y="56"/>
                  </a:lnTo>
                  <a:lnTo>
                    <a:pt x="163" y="59"/>
                  </a:lnTo>
                  <a:lnTo>
                    <a:pt x="162" y="63"/>
                  </a:lnTo>
                  <a:lnTo>
                    <a:pt x="158" y="66"/>
                  </a:lnTo>
                  <a:lnTo>
                    <a:pt x="157" y="70"/>
                  </a:lnTo>
                  <a:lnTo>
                    <a:pt x="155" y="73"/>
                  </a:lnTo>
                  <a:lnTo>
                    <a:pt x="152" y="77"/>
                  </a:lnTo>
                  <a:lnTo>
                    <a:pt x="150" y="81"/>
                  </a:lnTo>
                  <a:lnTo>
                    <a:pt x="147" y="83"/>
                  </a:lnTo>
                  <a:lnTo>
                    <a:pt x="145" y="86"/>
                  </a:lnTo>
                  <a:lnTo>
                    <a:pt x="143" y="90"/>
                  </a:lnTo>
                  <a:lnTo>
                    <a:pt x="140" y="92"/>
                  </a:lnTo>
                  <a:lnTo>
                    <a:pt x="138" y="96"/>
                  </a:lnTo>
                  <a:lnTo>
                    <a:pt x="134" y="100"/>
                  </a:lnTo>
                  <a:lnTo>
                    <a:pt x="133" y="102"/>
                  </a:lnTo>
                  <a:lnTo>
                    <a:pt x="130" y="104"/>
                  </a:lnTo>
                  <a:lnTo>
                    <a:pt x="127" y="108"/>
                  </a:lnTo>
                  <a:lnTo>
                    <a:pt x="124" y="110"/>
                  </a:lnTo>
                  <a:lnTo>
                    <a:pt x="121" y="114"/>
                  </a:lnTo>
                  <a:lnTo>
                    <a:pt x="118" y="116"/>
                  </a:lnTo>
                  <a:lnTo>
                    <a:pt x="114" y="120"/>
                  </a:lnTo>
                  <a:lnTo>
                    <a:pt x="112" y="123"/>
                  </a:lnTo>
                  <a:lnTo>
                    <a:pt x="108" y="126"/>
                  </a:lnTo>
                  <a:lnTo>
                    <a:pt x="102" y="130"/>
                  </a:lnTo>
                  <a:lnTo>
                    <a:pt x="98" y="135"/>
                  </a:lnTo>
                  <a:lnTo>
                    <a:pt x="92" y="140"/>
                  </a:lnTo>
                  <a:lnTo>
                    <a:pt x="87" y="145"/>
                  </a:lnTo>
                  <a:lnTo>
                    <a:pt x="81" y="149"/>
                  </a:lnTo>
                  <a:lnTo>
                    <a:pt x="75" y="154"/>
                  </a:lnTo>
                  <a:lnTo>
                    <a:pt x="70" y="159"/>
                  </a:lnTo>
                  <a:lnTo>
                    <a:pt x="66" y="164"/>
                  </a:lnTo>
                  <a:lnTo>
                    <a:pt x="62" y="165"/>
                  </a:lnTo>
                  <a:lnTo>
                    <a:pt x="58" y="168"/>
                  </a:lnTo>
                  <a:lnTo>
                    <a:pt x="56" y="170"/>
                  </a:lnTo>
                  <a:lnTo>
                    <a:pt x="53" y="172"/>
                  </a:lnTo>
                  <a:lnTo>
                    <a:pt x="50" y="173"/>
                  </a:lnTo>
                  <a:lnTo>
                    <a:pt x="47" y="177"/>
                  </a:lnTo>
                  <a:lnTo>
                    <a:pt x="44" y="178"/>
                  </a:lnTo>
                  <a:lnTo>
                    <a:pt x="42" y="180"/>
                  </a:lnTo>
                  <a:lnTo>
                    <a:pt x="38" y="183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29" y="188"/>
                  </a:lnTo>
                  <a:lnTo>
                    <a:pt x="25" y="190"/>
                  </a:lnTo>
                  <a:lnTo>
                    <a:pt x="22" y="192"/>
                  </a:lnTo>
                  <a:lnTo>
                    <a:pt x="19" y="194"/>
                  </a:lnTo>
                  <a:lnTo>
                    <a:pt x="16" y="197"/>
                  </a:lnTo>
                  <a:lnTo>
                    <a:pt x="11" y="197"/>
                  </a:lnTo>
                  <a:lnTo>
                    <a:pt x="6" y="197"/>
                  </a:lnTo>
                  <a:lnTo>
                    <a:pt x="3" y="193"/>
                  </a:lnTo>
                  <a:lnTo>
                    <a:pt x="2" y="191"/>
                  </a:lnTo>
                  <a:lnTo>
                    <a:pt x="0" y="187"/>
                  </a:lnTo>
                  <a:lnTo>
                    <a:pt x="0" y="184"/>
                  </a:lnTo>
                  <a:lnTo>
                    <a:pt x="3" y="179"/>
                  </a:lnTo>
                  <a:lnTo>
                    <a:pt x="7" y="177"/>
                  </a:lnTo>
                  <a:lnTo>
                    <a:pt x="12" y="173"/>
                  </a:lnTo>
                  <a:lnTo>
                    <a:pt x="18" y="170"/>
                  </a:lnTo>
                  <a:lnTo>
                    <a:pt x="23" y="166"/>
                  </a:lnTo>
                  <a:lnTo>
                    <a:pt x="28" y="164"/>
                  </a:lnTo>
                  <a:lnTo>
                    <a:pt x="32" y="159"/>
                  </a:lnTo>
                  <a:lnTo>
                    <a:pt x="36" y="156"/>
                  </a:lnTo>
                  <a:lnTo>
                    <a:pt x="41" y="153"/>
                  </a:lnTo>
                  <a:lnTo>
                    <a:pt x="45" y="149"/>
                  </a:lnTo>
                  <a:lnTo>
                    <a:pt x="48" y="145"/>
                  </a:lnTo>
                  <a:lnTo>
                    <a:pt x="51" y="141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4" y="129"/>
                  </a:lnTo>
                  <a:lnTo>
                    <a:pt x="68" y="124"/>
                  </a:lnTo>
                  <a:lnTo>
                    <a:pt x="73" y="120"/>
                  </a:lnTo>
                  <a:lnTo>
                    <a:pt x="79" y="115"/>
                  </a:lnTo>
                  <a:lnTo>
                    <a:pt x="81" y="111"/>
                  </a:lnTo>
                  <a:lnTo>
                    <a:pt x="86" y="108"/>
                  </a:lnTo>
                  <a:lnTo>
                    <a:pt x="89" y="104"/>
                  </a:lnTo>
                  <a:lnTo>
                    <a:pt x="93" y="102"/>
                  </a:lnTo>
                  <a:lnTo>
                    <a:pt x="95" y="98"/>
                  </a:lnTo>
                  <a:lnTo>
                    <a:pt x="99" y="95"/>
                  </a:lnTo>
                  <a:lnTo>
                    <a:pt x="104" y="92"/>
                  </a:lnTo>
                  <a:lnTo>
                    <a:pt x="107" y="89"/>
                  </a:lnTo>
                  <a:lnTo>
                    <a:pt x="109" y="85"/>
                  </a:lnTo>
                  <a:lnTo>
                    <a:pt x="113" y="83"/>
                  </a:lnTo>
                  <a:lnTo>
                    <a:pt x="117" y="79"/>
                  </a:lnTo>
                  <a:lnTo>
                    <a:pt x="119" y="77"/>
                  </a:lnTo>
                  <a:lnTo>
                    <a:pt x="122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32" y="65"/>
                  </a:lnTo>
                  <a:lnTo>
                    <a:pt x="134" y="60"/>
                  </a:lnTo>
                  <a:lnTo>
                    <a:pt x="138" y="58"/>
                  </a:lnTo>
                  <a:lnTo>
                    <a:pt x="140" y="54"/>
                  </a:lnTo>
                  <a:lnTo>
                    <a:pt x="144" y="51"/>
                  </a:lnTo>
                  <a:lnTo>
                    <a:pt x="146" y="47"/>
                  </a:lnTo>
                  <a:lnTo>
                    <a:pt x="149" y="45"/>
                  </a:lnTo>
                  <a:lnTo>
                    <a:pt x="151" y="41"/>
                  </a:lnTo>
                  <a:lnTo>
                    <a:pt x="155" y="38"/>
                  </a:lnTo>
                  <a:lnTo>
                    <a:pt x="157" y="34"/>
                  </a:lnTo>
                  <a:lnTo>
                    <a:pt x="159" y="31"/>
                  </a:lnTo>
                  <a:lnTo>
                    <a:pt x="162" y="26"/>
                  </a:lnTo>
                  <a:lnTo>
                    <a:pt x="164" y="22"/>
                  </a:lnTo>
                  <a:lnTo>
                    <a:pt x="166" y="18"/>
                  </a:lnTo>
                  <a:lnTo>
                    <a:pt x="170" y="14"/>
                  </a:lnTo>
                  <a:lnTo>
                    <a:pt x="172" y="9"/>
                  </a:lnTo>
                  <a:lnTo>
                    <a:pt x="175" y="6"/>
                  </a:lnTo>
                  <a:lnTo>
                    <a:pt x="177" y="2"/>
                  </a:lnTo>
                  <a:lnTo>
                    <a:pt x="181" y="1"/>
                  </a:lnTo>
                  <a:lnTo>
                    <a:pt x="183" y="0"/>
                  </a:lnTo>
                  <a:lnTo>
                    <a:pt x="187" y="1"/>
                  </a:lnTo>
                  <a:lnTo>
                    <a:pt x="189" y="3"/>
                  </a:lnTo>
                  <a:lnTo>
                    <a:pt x="191" y="6"/>
                  </a:lnTo>
                  <a:lnTo>
                    <a:pt x="191" y="9"/>
                  </a:lnTo>
                  <a:lnTo>
                    <a:pt x="19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4" name="Freeform 213"/>
            <p:cNvSpPr>
              <a:spLocks/>
            </p:cNvSpPr>
            <p:nvPr/>
          </p:nvSpPr>
          <p:spPr bwMode="auto">
            <a:xfrm>
              <a:off x="1781" y="1602"/>
              <a:ext cx="17" cy="105"/>
            </a:xfrm>
            <a:custGeom>
              <a:avLst/>
              <a:gdLst>
                <a:gd name="T0" fmla="*/ 0 w 52"/>
                <a:gd name="T1" fmla="*/ 0 h 316"/>
                <a:gd name="T2" fmla="*/ 0 w 52"/>
                <a:gd name="T3" fmla="*/ 0 h 316"/>
                <a:gd name="T4" fmla="*/ 0 w 52"/>
                <a:gd name="T5" fmla="*/ 0 h 316"/>
                <a:gd name="T6" fmla="*/ 0 w 52"/>
                <a:gd name="T7" fmla="*/ 0 h 316"/>
                <a:gd name="T8" fmla="*/ 0 w 52"/>
                <a:gd name="T9" fmla="*/ 0 h 316"/>
                <a:gd name="T10" fmla="*/ 0 w 52"/>
                <a:gd name="T11" fmla="*/ 0 h 316"/>
                <a:gd name="T12" fmla="*/ 0 w 52"/>
                <a:gd name="T13" fmla="*/ 0 h 316"/>
                <a:gd name="T14" fmla="*/ 0 w 52"/>
                <a:gd name="T15" fmla="*/ 0 h 316"/>
                <a:gd name="T16" fmla="*/ 0 w 52"/>
                <a:gd name="T17" fmla="*/ 0 h 316"/>
                <a:gd name="T18" fmla="*/ 0 w 52"/>
                <a:gd name="T19" fmla="*/ 0 h 316"/>
                <a:gd name="T20" fmla="*/ 0 w 52"/>
                <a:gd name="T21" fmla="*/ 0 h 316"/>
                <a:gd name="T22" fmla="*/ 0 w 52"/>
                <a:gd name="T23" fmla="*/ 0 h 316"/>
                <a:gd name="T24" fmla="*/ 0 w 52"/>
                <a:gd name="T25" fmla="*/ 0 h 316"/>
                <a:gd name="T26" fmla="*/ 0 w 52"/>
                <a:gd name="T27" fmla="*/ 0 h 316"/>
                <a:gd name="T28" fmla="*/ 0 w 52"/>
                <a:gd name="T29" fmla="*/ 0 h 316"/>
                <a:gd name="T30" fmla="*/ 0 w 52"/>
                <a:gd name="T31" fmla="*/ 0 h 316"/>
                <a:gd name="T32" fmla="*/ 0 w 52"/>
                <a:gd name="T33" fmla="*/ 0 h 316"/>
                <a:gd name="T34" fmla="*/ 0 w 52"/>
                <a:gd name="T35" fmla="*/ 0 h 316"/>
                <a:gd name="T36" fmla="*/ 0 w 52"/>
                <a:gd name="T37" fmla="*/ 0 h 316"/>
                <a:gd name="T38" fmla="*/ 0 w 52"/>
                <a:gd name="T39" fmla="*/ 0 h 316"/>
                <a:gd name="T40" fmla="*/ 0 w 52"/>
                <a:gd name="T41" fmla="*/ 0 h 316"/>
                <a:gd name="T42" fmla="*/ 0 w 52"/>
                <a:gd name="T43" fmla="*/ 0 h 316"/>
                <a:gd name="T44" fmla="*/ 0 w 52"/>
                <a:gd name="T45" fmla="*/ 0 h 316"/>
                <a:gd name="T46" fmla="*/ 0 w 52"/>
                <a:gd name="T47" fmla="*/ 0 h 316"/>
                <a:gd name="T48" fmla="*/ 0 w 52"/>
                <a:gd name="T49" fmla="*/ 0 h 316"/>
                <a:gd name="T50" fmla="*/ 0 w 52"/>
                <a:gd name="T51" fmla="*/ 0 h 316"/>
                <a:gd name="T52" fmla="*/ 0 w 52"/>
                <a:gd name="T53" fmla="*/ 0 h 316"/>
                <a:gd name="T54" fmla="*/ 0 w 52"/>
                <a:gd name="T55" fmla="*/ 0 h 316"/>
                <a:gd name="T56" fmla="*/ 0 w 52"/>
                <a:gd name="T57" fmla="*/ 0 h 316"/>
                <a:gd name="T58" fmla="*/ 0 w 52"/>
                <a:gd name="T59" fmla="*/ 0 h 316"/>
                <a:gd name="T60" fmla="*/ 0 w 52"/>
                <a:gd name="T61" fmla="*/ 0 h 316"/>
                <a:gd name="T62" fmla="*/ 0 w 52"/>
                <a:gd name="T63" fmla="*/ 0 h 316"/>
                <a:gd name="T64" fmla="*/ 0 w 52"/>
                <a:gd name="T65" fmla="*/ 0 h 316"/>
                <a:gd name="T66" fmla="*/ 0 w 52"/>
                <a:gd name="T67" fmla="*/ 0 h 316"/>
                <a:gd name="T68" fmla="*/ 0 w 52"/>
                <a:gd name="T69" fmla="*/ 0 h 316"/>
                <a:gd name="T70" fmla="*/ 0 w 52"/>
                <a:gd name="T71" fmla="*/ 0 h 316"/>
                <a:gd name="T72" fmla="*/ 0 w 52"/>
                <a:gd name="T73" fmla="*/ 0 h 316"/>
                <a:gd name="T74" fmla="*/ 0 w 52"/>
                <a:gd name="T75" fmla="*/ 0 h 316"/>
                <a:gd name="T76" fmla="*/ 0 w 52"/>
                <a:gd name="T77" fmla="*/ 0 h 316"/>
                <a:gd name="T78" fmla="*/ 0 w 52"/>
                <a:gd name="T79" fmla="*/ 0 h 316"/>
                <a:gd name="T80" fmla="*/ 0 w 52"/>
                <a:gd name="T81" fmla="*/ 0 h 316"/>
                <a:gd name="T82" fmla="*/ 0 w 52"/>
                <a:gd name="T83" fmla="*/ 0 h 316"/>
                <a:gd name="T84" fmla="*/ 0 w 52"/>
                <a:gd name="T85" fmla="*/ 0 h 316"/>
                <a:gd name="T86" fmla="*/ 0 w 52"/>
                <a:gd name="T87" fmla="*/ 0 h 316"/>
                <a:gd name="T88" fmla="*/ 0 w 52"/>
                <a:gd name="T89" fmla="*/ 0 h 316"/>
                <a:gd name="T90" fmla="*/ 0 w 52"/>
                <a:gd name="T91" fmla="*/ 0 h 31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2"/>
                <a:gd name="T139" fmla="*/ 0 h 316"/>
                <a:gd name="T140" fmla="*/ 52 w 52"/>
                <a:gd name="T141" fmla="*/ 316 h 31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2" h="316">
                  <a:moveTo>
                    <a:pt x="36" y="4"/>
                  </a:moveTo>
                  <a:lnTo>
                    <a:pt x="31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11"/>
                  </a:lnTo>
                  <a:lnTo>
                    <a:pt x="11" y="14"/>
                  </a:lnTo>
                  <a:lnTo>
                    <a:pt x="8" y="19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1" y="36"/>
                  </a:lnTo>
                  <a:lnTo>
                    <a:pt x="1" y="39"/>
                  </a:lnTo>
                  <a:lnTo>
                    <a:pt x="1" y="42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1" y="56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6"/>
                  </a:lnTo>
                  <a:lnTo>
                    <a:pt x="1" y="70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1" y="81"/>
                  </a:lnTo>
                  <a:lnTo>
                    <a:pt x="1" y="84"/>
                  </a:lnTo>
                  <a:lnTo>
                    <a:pt x="1" y="88"/>
                  </a:lnTo>
                  <a:lnTo>
                    <a:pt x="1" y="91"/>
                  </a:lnTo>
                  <a:lnTo>
                    <a:pt x="1" y="95"/>
                  </a:lnTo>
                  <a:lnTo>
                    <a:pt x="1" y="100"/>
                  </a:lnTo>
                  <a:lnTo>
                    <a:pt x="1" y="103"/>
                  </a:lnTo>
                  <a:lnTo>
                    <a:pt x="2" y="108"/>
                  </a:lnTo>
                  <a:lnTo>
                    <a:pt x="2" y="113"/>
                  </a:lnTo>
                  <a:lnTo>
                    <a:pt x="2" y="117"/>
                  </a:lnTo>
                  <a:lnTo>
                    <a:pt x="2" y="122"/>
                  </a:lnTo>
                  <a:lnTo>
                    <a:pt x="2" y="127"/>
                  </a:lnTo>
                  <a:lnTo>
                    <a:pt x="2" y="132"/>
                  </a:lnTo>
                  <a:lnTo>
                    <a:pt x="4" y="138"/>
                  </a:lnTo>
                  <a:lnTo>
                    <a:pt x="4" y="142"/>
                  </a:lnTo>
                  <a:lnTo>
                    <a:pt x="4" y="148"/>
                  </a:lnTo>
                  <a:lnTo>
                    <a:pt x="4" y="152"/>
                  </a:lnTo>
                  <a:lnTo>
                    <a:pt x="5" y="154"/>
                  </a:lnTo>
                  <a:lnTo>
                    <a:pt x="5" y="158"/>
                  </a:lnTo>
                  <a:lnTo>
                    <a:pt x="6" y="161"/>
                  </a:lnTo>
                  <a:lnTo>
                    <a:pt x="6" y="164"/>
                  </a:lnTo>
                  <a:lnTo>
                    <a:pt x="6" y="167"/>
                  </a:lnTo>
                  <a:lnTo>
                    <a:pt x="6" y="171"/>
                  </a:lnTo>
                  <a:lnTo>
                    <a:pt x="6" y="173"/>
                  </a:lnTo>
                  <a:lnTo>
                    <a:pt x="6" y="177"/>
                  </a:lnTo>
                  <a:lnTo>
                    <a:pt x="7" y="180"/>
                  </a:lnTo>
                  <a:lnTo>
                    <a:pt x="7" y="184"/>
                  </a:lnTo>
                  <a:lnTo>
                    <a:pt x="8" y="189"/>
                  </a:lnTo>
                  <a:lnTo>
                    <a:pt x="8" y="191"/>
                  </a:lnTo>
                  <a:lnTo>
                    <a:pt x="9" y="196"/>
                  </a:lnTo>
                  <a:lnTo>
                    <a:pt x="9" y="199"/>
                  </a:lnTo>
                  <a:lnTo>
                    <a:pt x="11" y="204"/>
                  </a:lnTo>
                  <a:lnTo>
                    <a:pt x="11" y="208"/>
                  </a:lnTo>
                  <a:lnTo>
                    <a:pt x="11" y="211"/>
                  </a:lnTo>
                  <a:lnTo>
                    <a:pt x="12" y="216"/>
                  </a:lnTo>
                  <a:lnTo>
                    <a:pt x="13" y="221"/>
                  </a:lnTo>
                  <a:lnTo>
                    <a:pt x="13" y="224"/>
                  </a:lnTo>
                  <a:lnTo>
                    <a:pt x="14" y="229"/>
                  </a:lnTo>
                  <a:lnTo>
                    <a:pt x="14" y="233"/>
                  </a:lnTo>
                  <a:lnTo>
                    <a:pt x="15" y="236"/>
                  </a:lnTo>
                  <a:lnTo>
                    <a:pt x="15" y="240"/>
                  </a:lnTo>
                  <a:lnTo>
                    <a:pt x="15" y="243"/>
                  </a:lnTo>
                  <a:lnTo>
                    <a:pt x="17" y="247"/>
                  </a:lnTo>
                  <a:lnTo>
                    <a:pt x="18" y="250"/>
                  </a:lnTo>
                  <a:lnTo>
                    <a:pt x="18" y="254"/>
                  </a:lnTo>
                  <a:lnTo>
                    <a:pt x="19" y="256"/>
                  </a:lnTo>
                  <a:lnTo>
                    <a:pt x="20" y="260"/>
                  </a:lnTo>
                  <a:lnTo>
                    <a:pt x="20" y="263"/>
                  </a:lnTo>
                  <a:lnTo>
                    <a:pt x="23" y="268"/>
                  </a:lnTo>
                  <a:lnTo>
                    <a:pt x="24" y="274"/>
                  </a:lnTo>
                  <a:lnTo>
                    <a:pt x="25" y="279"/>
                  </a:lnTo>
                  <a:lnTo>
                    <a:pt x="27" y="284"/>
                  </a:lnTo>
                  <a:lnTo>
                    <a:pt x="28" y="287"/>
                  </a:lnTo>
                  <a:lnTo>
                    <a:pt x="31" y="291"/>
                  </a:lnTo>
                  <a:lnTo>
                    <a:pt x="32" y="294"/>
                  </a:lnTo>
                  <a:lnTo>
                    <a:pt x="33" y="297"/>
                  </a:lnTo>
                  <a:lnTo>
                    <a:pt x="36" y="299"/>
                  </a:lnTo>
                  <a:lnTo>
                    <a:pt x="37" y="303"/>
                  </a:lnTo>
                  <a:lnTo>
                    <a:pt x="39" y="306"/>
                  </a:lnTo>
                  <a:lnTo>
                    <a:pt x="43" y="310"/>
                  </a:lnTo>
                  <a:lnTo>
                    <a:pt x="44" y="311"/>
                  </a:lnTo>
                  <a:lnTo>
                    <a:pt x="47" y="313"/>
                  </a:lnTo>
                  <a:lnTo>
                    <a:pt x="50" y="314"/>
                  </a:lnTo>
                  <a:lnTo>
                    <a:pt x="52" y="316"/>
                  </a:lnTo>
                  <a:lnTo>
                    <a:pt x="52" y="170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5" name="Freeform 214"/>
            <p:cNvSpPr>
              <a:spLocks/>
            </p:cNvSpPr>
            <p:nvPr/>
          </p:nvSpPr>
          <p:spPr bwMode="auto">
            <a:xfrm>
              <a:off x="1791" y="1597"/>
              <a:ext cx="22" cy="117"/>
            </a:xfrm>
            <a:custGeom>
              <a:avLst/>
              <a:gdLst>
                <a:gd name="T0" fmla="*/ 0 w 65"/>
                <a:gd name="T1" fmla="*/ 0 h 350"/>
                <a:gd name="T2" fmla="*/ 0 w 65"/>
                <a:gd name="T3" fmla="*/ 0 h 350"/>
                <a:gd name="T4" fmla="*/ 0 w 65"/>
                <a:gd name="T5" fmla="*/ 0 h 350"/>
                <a:gd name="T6" fmla="*/ 0 w 65"/>
                <a:gd name="T7" fmla="*/ 0 h 350"/>
                <a:gd name="T8" fmla="*/ 0 w 65"/>
                <a:gd name="T9" fmla="*/ 0 h 350"/>
                <a:gd name="T10" fmla="*/ 0 w 65"/>
                <a:gd name="T11" fmla="*/ 0 h 350"/>
                <a:gd name="T12" fmla="*/ 0 w 65"/>
                <a:gd name="T13" fmla="*/ 0 h 350"/>
                <a:gd name="T14" fmla="*/ 0 w 65"/>
                <a:gd name="T15" fmla="*/ 0 h 350"/>
                <a:gd name="T16" fmla="*/ 0 w 65"/>
                <a:gd name="T17" fmla="*/ 0 h 350"/>
                <a:gd name="T18" fmla="*/ 0 w 65"/>
                <a:gd name="T19" fmla="*/ 0 h 350"/>
                <a:gd name="T20" fmla="*/ 0 w 65"/>
                <a:gd name="T21" fmla="*/ 0 h 350"/>
                <a:gd name="T22" fmla="*/ 0 w 65"/>
                <a:gd name="T23" fmla="*/ 0 h 350"/>
                <a:gd name="T24" fmla="*/ 0 w 65"/>
                <a:gd name="T25" fmla="*/ 0 h 350"/>
                <a:gd name="T26" fmla="*/ 0 w 65"/>
                <a:gd name="T27" fmla="*/ 0 h 350"/>
                <a:gd name="T28" fmla="*/ 0 w 65"/>
                <a:gd name="T29" fmla="*/ 0 h 350"/>
                <a:gd name="T30" fmla="*/ 0 w 65"/>
                <a:gd name="T31" fmla="*/ 0 h 350"/>
                <a:gd name="T32" fmla="*/ 0 w 65"/>
                <a:gd name="T33" fmla="*/ 0 h 350"/>
                <a:gd name="T34" fmla="*/ 0 w 65"/>
                <a:gd name="T35" fmla="*/ 0 h 350"/>
                <a:gd name="T36" fmla="*/ 0 w 65"/>
                <a:gd name="T37" fmla="*/ 0 h 350"/>
                <a:gd name="T38" fmla="*/ 0 w 65"/>
                <a:gd name="T39" fmla="*/ 0 h 350"/>
                <a:gd name="T40" fmla="*/ 0 w 65"/>
                <a:gd name="T41" fmla="*/ 0 h 350"/>
                <a:gd name="T42" fmla="*/ 0 w 65"/>
                <a:gd name="T43" fmla="*/ 0 h 350"/>
                <a:gd name="T44" fmla="*/ 0 w 65"/>
                <a:gd name="T45" fmla="*/ 0 h 350"/>
                <a:gd name="T46" fmla="*/ 0 w 65"/>
                <a:gd name="T47" fmla="*/ 0 h 350"/>
                <a:gd name="T48" fmla="*/ 0 w 65"/>
                <a:gd name="T49" fmla="*/ 0 h 350"/>
                <a:gd name="T50" fmla="*/ 0 w 65"/>
                <a:gd name="T51" fmla="*/ 0 h 350"/>
                <a:gd name="T52" fmla="*/ 0 w 65"/>
                <a:gd name="T53" fmla="*/ 0 h 350"/>
                <a:gd name="T54" fmla="*/ 0 w 65"/>
                <a:gd name="T55" fmla="*/ 0 h 350"/>
                <a:gd name="T56" fmla="*/ 0 w 65"/>
                <a:gd name="T57" fmla="*/ 0 h 350"/>
                <a:gd name="T58" fmla="*/ 0 w 65"/>
                <a:gd name="T59" fmla="*/ 0 h 350"/>
                <a:gd name="T60" fmla="*/ 0 w 65"/>
                <a:gd name="T61" fmla="*/ 0 h 350"/>
                <a:gd name="T62" fmla="*/ 0 w 65"/>
                <a:gd name="T63" fmla="*/ 0 h 350"/>
                <a:gd name="T64" fmla="*/ 0 w 65"/>
                <a:gd name="T65" fmla="*/ 0 h 350"/>
                <a:gd name="T66" fmla="*/ 0 w 65"/>
                <a:gd name="T67" fmla="*/ 0 h 350"/>
                <a:gd name="T68" fmla="*/ 0 w 65"/>
                <a:gd name="T69" fmla="*/ 0 h 350"/>
                <a:gd name="T70" fmla="*/ 0 w 65"/>
                <a:gd name="T71" fmla="*/ 0 h 350"/>
                <a:gd name="T72" fmla="*/ 0 w 65"/>
                <a:gd name="T73" fmla="*/ 0 h 350"/>
                <a:gd name="T74" fmla="*/ 0 w 65"/>
                <a:gd name="T75" fmla="*/ 0 h 350"/>
                <a:gd name="T76" fmla="*/ 0 w 65"/>
                <a:gd name="T77" fmla="*/ 0 h 350"/>
                <a:gd name="T78" fmla="*/ 0 w 65"/>
                <a:gd name="T79" fmla="*/ 0 h 350"/>
                <a:gd name="T80" fmla="*/ 0 w 65"/>
                <a:gd name="T81" fmla="*/ 0 h 350"/>
                <a:gd name="T82" fmla="*/ 0 w 65"/>
                <a:gd name="T83" fmla="*/ 0 h 350"/>
                <a:gd name="T84" fmla="*/ 0 w 65"/>
                <a:gd name="T85" fmla="*/ 0 h 350"/>
                <a:gd name="T86" fmla="*/ 0 w 65"/>
                <a:gd name="T87" fmla="*/ 0 h 350"/>
                <a:gd name="T88" fmla="*/ 0 w 65"/>
                <a:gd name="T89" fmla="*/ 0 h 350"/>
                <a:gd name="T90" fmla="*/ 0 w 65"/>
                <a:gd name="T91" fmla="*/ 0 h 350"/>
                <a:gd name="T92" fmla="*/ 0 w 65"/>
                <a:gd name="T93" fmla="*/ 0 h 350"/>
                <a:gd name="T94" fmla="*/ 0 w 65"/>
                <a:gd name="T95" fmla="*/ 0 h 350"/>
                <a:gd name="T96" fmla="*/ 0 w 65"/>
                <a:gd name="T97" fmla="*/ 0 h 350"/>
                <a:gd name="T98" fmla="*/ 0 w 65"/>
                <a:gd name="T99" fmla="*/ 0 h 350"/>
                <a:gd name="T100" fmla="*/ 0 w 65"/>
                <a:gd name="T101" fmla="*/ 0 h 3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5"/>
                <a:gd name="T154" fmla="*/ 0 h 350"/>
                <a:gd name="T155" fmla="*/ 65 w 65"/>
                <a:gd name="T156" fmla="*/ 350 h 3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5" h="350">
                  <a:moveTo>
                    <a:pt x="21" y="10"/>
                  </a:moveTo>
                  <a:lnTo>
                    <a:pt x="21" y="15"/>
                  </a:lnTo>
                  <a:lnTo>
                    <a:pt x="21" y="21"/>
                  </a:lnTo>
                  <a:lnTo>
                    <a:pt x="23" y="26"/>
                  </a:lnTo>
                  <a:lnTo>
                    <a:pt x="23" y="32"/>
                  </a:lnTo>
                  <a:lnTo>
                    <a:pt x="23" y="37"/>
                  </a:lnTo>
                  <a:lnTo>
                    <a:pt x="23" y="43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58"/>
                  </a:lnTo>
                  <a:lnTo>
                    <a:pt x="25" y="64"/>
                  </a:lnTo>
                  <a:lnTo>
                    <a:pt x="25" y="69"/>
                  </a:lnTo>
                  <a:lnTo>
                    <a:pt x="26" y="73"/>
                  </a:lnTo>
                  <a:lnTo>
                    <a:pt x="26" y="78"/>
                  </a:lnTo>
                  <a:lnTo>
                    <a:pt x="26" y="83"/>
                  </a:lnTo>
                  <a:lnTo>
                    <a:pt x="27" y="88"/>
                  </a:lnTo>
                  <a:lnTo>
                    <a:pt x="27" y="94"/>
                  </a:lnTo>
                  <a:lnTo>
                    <a:pt x="27" y="97"/>
                  </a:lnTo>
                  <a:lnTo>
                    <a:pt x="27" y="102"/>
                  </a:lnTo>
                  <a:lnTo>
                    <a:pt x="28" y="107"/>
                  </a:lnTo>
                  <a:lnTo>
                    <a:pt x="28" y="111"/>
                  </a:lnTo>
                  <a:lnTo>
                    <a:pt x="28" y="116"/>
                  </a:lnTo>
                  <a:lnTo>
                    <a:pt x="30" y="121"/>
                  </a:lnTo>
                  <a:lnTo>
                    <a:pt x="30" y="126"/>
                  </a:lnTo>
                  <a:lnTo>
                    <a:pt x="31" y="130"/>
                  </a:lnTo>
                  <a:lnTo>
                    <a:pt x="31" y="135"/>
                  </a:lnTo>
                  <a:lnTo>
                    <a:pt x="32" y="139"/>
                  </a:lnTo>
                  <a:lnTo>
                    <a:pt x="32" y="143"/>
                  </a:lnTo>
                  <a:lnTo>
                    <a:pt x="33" y="148"/>
                  </a:lnTo>
                  <a:lnTo>
                    <a:pt x="33" y="153"/>
                  </a:lnTo>
                  <a:lnTo>
                    <a:pt x="34" y="156"/>
                  </a:lnTo>
                  <a:lnTo>
                    <a:pt x="34" y="161"/>
                  </a:lnTo>
                  <a:lnTo>
                    <a:pt x="36" y="166"/>
                  </a:lnTo>
                  <a:lnTo>
                    <a:pt x="36" y="171"/>
                  </a:lnTo>
                  <a:lnTo>
                    <a:pt x="37" y="175"/>
                  </a:lnTo>
                  <a:lnTo>
                    <a:pt x="37" y="179"/>
                  </a:lnTo>
                  <a:lnTo>
                    <a:pt x="38" y="184"/>
                  </a:lnTo>
                  <a:lnTo>
                    <a:pt x="38" y="188"/>
                  </a:lnTo>
                  <a:lnTo>
                    <a:pt x="39" y="192"/>
                  </a:lnTo>
                  <a:lnTo>
                    <a:pt x="39" y="197"/>
                  </a:lnTo>
                  <a:lnTo>
                    <a:pt x="40" y="201"/>
                  </a:lnTo>
                  <a:lnTo>
                    <a:pt x="42" y="206"/>
                  </a:lnTo>
                  <a:lnTo>
                    <a:pt x="42" y="210"/>
                  </a:lnTo>
                  <a:lnTo>
                    <a:pt x="43" y="216"/>
                  </a:lnTo>
                  <a:lnTo>
                    <a:pt x="44" y="220"/>
                  </a:lnTo>
                  <a:lnTo>
                    <a:pt x="44" y="225"/>
                  </a:lnTo>
                  <a:lnTo>
                    <a:pt x="45" y="230"/>
                  </a:lnTo>
                  <a:lnTo>
                    <a:pt x="46" y="235"/>
                  </a:lnTo>
                  <a:lnTo>
                    <a:pt x="47" y="239"/>
                  </a:lnTo>
                  <a:lnTo>
                    <a:pt x="47" y="244"/>
                  </a:lnTo>
                  <a:lnTo>
                    <a:pt x="49" y="249"/>
                  </a:lnTo>
                  <a:lnTo>
                    <a:pt x="50" y="254"/>
                  </a:lnTo>
                  <a:lnTo>
                    <a:pt x="51" y="258"/>
                  </a:lnTo>
                  <a:lnTo>
                    <a:pt x="51" y="263"/>
                  </a:lnTo>
                  <a:lnTo>
                    <a:pt x="52" y="268"/>
                  </a:lnTo>
                  <a:lnTo>
                    <a:pt x="53" y="273"/>
                  </a:lnTo>
                  <a:lnTo>
                    <a:pt x="56" y="279"/>
                  </a:lnTo>
                  <a:lnTo>
                    <a:pt x="56" y="283"/>
                  </a:lnTo>
                  <a:lnTo>
                    <a:pt x="57" y="288"/>
                  </a:lnTo>
                  <a:lnTo>
                    <a:pt x="58" y="293"/>
                  </a:lnTo>
                  <a:lnTo>
                    <a:pt x="59" y="299"/>
                  </a:lnTo>
                  <a:lnTo>
                    <a:pt x="60" y="303"/>
                  </a:lnTo>
                  <a:lnTo>
                    <a:pt x="62" y="309"/>
                  </a:lnTo>
                  <a:lnTo>
                    <a:pt x="64" y="315"/>
                  </a:lnTo>
                  <a:lnTo>
                    <a:pt x="65" y="321"/>
                  </a:lnTo>
                  <a:lnTo>
                    <a:pt x="65" y="326"/>
                  </a:lnTo>
                  <a:lnTo>
                    <a:pt x="65" y="332"/>
                  </a:lnTo>
                  <a:lnTo>
                    <a:pt x="64" y="336"/>
                  </a:lnTo>
                  <a:lnTo>
                    <a:pt x="62" y="340"/>
                  </a:lnTo>
                  <a:lnTo>
                    <a:pt x="58" y="343"/>
                  </a:lnTo>
                  <a:lnTo>
                    <a:pt x="56" y="346"/>
                  </a:lnTo>
                  <a:lnTo>
                    <a:pt x="51" y="347"/>
                  </a:lnTo>
                  <a:lnTo>
                    <a:pt x="47" y="350"/>
                  </a:lnTo>
                  <a:lnTo>
                    <a:pt x="43" y="350"/>
                  </a:lnTo>
                  <a:lnTo>
                    <a:pt x="39" y="350"/>
                  </a:lnTo>
                  <a:lnTo>
                    <a:pt x="34" y="347"/>
                  </a:lnTo>
                  <a:lnTo>
                    <a:pt x="31" y="347"/>
                  </a:lnTo>
                  <a:lnTo>
                    <a:pt x="26" y="344"/>
                  </a:lnTo>
                  <a:lnTo>
                    <a:pt x="24" y="340"/>
                  </a:lnTo>
                  <a:lnTo>
                    <a:pt x="21" y="337"/>
                  </a:lnTo>
                  <a:lnTo>
                    <a:pt x="20" y="332"/>
                  </a:lnTo>
                  <a:lnTo>
                    <a:pt x="18" y="325"/>
                  </a:lnTo>
                  <a:lnTo>
                    <a:pt x="17" y="320"/>
                  </a:lnTo>
                  <a:lnTo>
                    <a:pt x="15" y="314"/>
                  </a:lnTo>
                  <a:lnTo>
                    <a:pt x="14" y="308"/>
                  </a:lnTo>
                  <a:lnTo>
                    <a:pt x="13" y="303"/>
                  </a:lnTo>
                  <a:lnTo>
                    <a:pt x="12" y="298"/>
                  </a:lnTo>
                  <a:lnTo>
                    <a:pt x="12" y="293"/>
                  </a:lnTo>
                  <a:lnTo>
                    <a:pt x="11" y="288"/>
                  </a:lnTo>
                  <a:lnTo>
                    <a:pt x="10" y="282"/>
                  </a:lnTo>
                  <a:lnTo>
                    <a:pt x="8" y="276"/>
                  </a:lnTo>
                  <a:lnTo>
                    <a:pt x="7" y="271"/>
                  </a:lnTo>
                  <a:lnTo>
                    <a:pt x="7" y="267"/>
                  </a:lnTo>
                  <a:lnTo>
                    <a:pt x="7" y="261"/>
                  </a:lnTo>
                  <a:lnTo>
                    <a:pt x="6" y="256"/>
                  </a:lnTo>
                  <a:lnTo>
                    <a:pt x="6" y="251"/>
                  </a:lnTo>
                  <a:lnTo>
                    <a:pt x="6" y="247"/>
                  </a:lnTo>
                  <a:lnTo>
                    <a:pt x="5" y="242"/>
                  </a:lnTo>
                  <a:lnTo>
                    <a:pt x="5" y="237"/>
                  </a:lnTo>
                  <a:lnTo>
                    <a:pt x="4" y="232"/>
                  </a:lnTo>
                  <a:lnTo>
                    <a:pt x="4" y="228"/>
                  </a:lnTo>
                  <a:lnTo>
                    <a:pt x="4" y="223"/>
                  </a:lnTo>
                  <a:lnTo>
                    <a:pt x="4" y="218"/>
                  </a:lnTo>
                  <a:lnTo>
                    <a:pt x="4" y="213"/>
                  </a:lnTo>
                  <a:lnTo>
                    <a:pt x="4" y="209"/>
                  </a:lnTo>
                  <a:lnTo>
                    <a:pt x="2" y="204"/>
                  </a:lnTo>
                  <a:lnTo>
                    <a:pt x="2" y="199"/>
                  </a:lnTo>
                  <a:lnTo>
                    <a:pt x="2" y="194"/>
                  </a:lnTo>
                  <a:lnTo>
                    <a:pt x="2" y="191"/>
                  </a:lnTo>
                  <a:lnTo>
                    <a:pt x="2" y="186"/>
                  </a:lnTo>
                  <a:lnTo>
                    <a:pt x="2" y="181"/>
                  </a:lnTo>
                  <a:lnTo>
                    <a:pt x="2" y="177"/>
                  </a:lnTo>
                  <a:lnTo>
                    <a:pt x="2" y="172"/>
                  </a:lnTo>
                  <a:lnTo>
                    <a:pt x="2" y="167"/>
                  </a:lnTo>
                  <a:lnTo>
                    <a:pt x="2" y="162"/>
                  </a:lnTo>
                  <a:lnTo>
                    <a:pt x="2" y="158"/>
                  </a:lnTo>
                  <a:lnTo>
                    <a:pt x="2" y="153"/>
                  </a:lnTo>
                  <a:lnTo>
                    <a:pt x="2" y="148"/>
                  </a:lnTo>
                  <a:lnTo>
                    <a:pt x="2" y="143"/>
                  </a:lnTo>
                  <a:lnTo>
                    <a:pt x="2" y="139"/>
                  </a:lnTo>
                  <a:lnTo>
                    <a:pt x="2" y="135"/>
                  </a:lnTo>
                  <a:lnTo>
                    <a:pt x="2" y="130"/>
                  </a:lnTo>
                  <a:lnTo>
                    <a:pt x="2" y="126"/>
                  </a:lnTo>
                  <a:lnTo>
                    <a:pt x="2" y="121"/>
                  </a:lnTo>
                  <a:lnTo>
                    <a:pt x="2" y="116"/>
                  </a:lnTo>
                  <a:lnTo>
                    <a:pt x="2" y="111"/>
                  </a:lnTo>
                  <a:lnTo>
                    <a:pt x="2" y="107"/>
                  </a:lnTo>
                  <a:lnTo>
                    <a:pt x="2" y="102"/>
                  </a:lnTo>
                  <a:lnTo>
                    <a:pt x="4" y="97"/>
                  </a:lnTo>
                  <a:lnTo>
                    <a:pt x="2" y="91"/>
                  </a:lnTo>
                  <a:lnTo>
                    <a:pt x="2" y="86"/>
                  </a:lnTo>
                  <a:lnTo>
                    <a:pt x="2" y="80"/>
                  </a:lnTo>
                  <a:lnTo>
                    <a:pt x="2" y="76"/>
                  </a:lnTo>
                  <a:lnTo>
                    <a:pt x="2" y="71"/>
                  </a:lnTo>
                  <a:lnTo>
                    <a:pt x="2" y="65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1" y="39"/>
                  </a:lnTo>
                  <a:lnTo>
                    <a:pt x="1" y="33"/>
                  </a:lnTo>
                  <a:lnTo>
                    <a:pt x="1" y="27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9" y="5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6" name="Freeform 215"/>
            <p:cNvSpPr>
              <a:spLocks/>
            </p:cNvSpPr>
            <p:nvPr/>
          </p:nvSpPr>
          <p:spPr bwMode="auto">
            <a:xfrm>
              <a:off x="1723" y="1609"/>
              <a:ext cx="39" cy="81"/>
            </a:xfrm>
            <a:custGeom>
              <a:avLst/>
              <a:gdLst>
                <a:gd name="T0" fmla="*/ 0 w 117"/>
                <a:gd name="T1" fmla="*/ 0 h 244"/>
                <a:gd name="T2" fmla="*/ 0 w 117"/>
                <a:gd name="T3" fmla="*/ 0 h 244"/>
                <a:gd name="T4" fmla="*/ 0 w 117"/>
                <a:gd name="T5" fmla="*/ 0 h 244"/>
                <a:gd name="T6" fmla="*/ 0 w 117"/>
                <a:gd name="T7" fmla="*/ 0 h 244"/>
                <a:gd name="T8" fmla="*/ 0 w 117"/>
                <a:gd name="T9" fmla="*/ 0 h 244"/>
                <a:gd name="T10" fmla="*/ 0 w 117"/>
                <a:gd name="T11" fmla="*/ 0 h 244"/>
                <a:gd name="T12" fmla="*/ 0 w 117"/>
                <a:gd name="T13" fmla="*/ 0 h 244"/>
                <a:gd name="T14" fmla="*/ 0 w 117"/>
                <a:gd name="T15" fmla="*/ 0 h 244"/>
                <a:gd name="T16" fmla="*/ 0 w 117"/>
                <a:gd name="T17" fmla="*/ 0 h 244"/>
                <a:gd name="T18" fmla="*/ 0 w 117"/>
                <a:gd name="T19" fmla="*/ 0 h 244"/>
                <a:gd name="T20" fmla="*/ 0 w 117"/>
                <a:gd name="T21" fmla="*/ 0 h 244"/>
                <a:gd name="T22" fmla="*/ 0 w 117"/>
                <a:gd name="T23" fmla="*/ 0 h 244"/>
                <a:gd name="T24" fmla="*/ 0 w 117"/>
                <a:gd name="T25" fmla="*/ 0 h 244"/>
                <a:gd name="T26" fmla="*/ 0 w 117"/>
                <a:gd name="T27" fmla="*/ 0 h 244"/>
                <a:gd name="T28" fmla="*/ 0 w 117"/>
                <a:gd name="T29" fmla="*/ 0 h 244"/>
                <a:gd name="T30" fmla="*/ 0 w 117"/>
                <a:gd name="T31" fmla="*/ 0 h 244"/>
                <a:gd name="T32" fmla="*/ 0 w 117"/>
                <a:gd name="T33" fmla="*/ 0 h 244"/>
                <a:gd name="T34" fmla="*/ 0 w 117"/>
                <a:gd name="T35" fmla="*/ 0 h 244"/>
                <a:gd name="T36" fmla="*/ 0 w 117"/>
                <a:gd name="T37" fmla="*/ 0 h 244"/>
                <a:gd name="T38" fmla="*/ 0 w 117"/>
                <a:gd name="T39" fmla="*/ 0 h 244"/>
                <a:gd name="T40" fmla="*/ 0 w 117"/>
                <a:gd name="T41" fmla="*/ 0 h 244"/>
                <a:gd name="T42" fmla="*/ 0 w 117"/>
                <a:gd name="T43" fmla="*/ 0 h 244"/>
                <a:gd name="T44" fmla="*/ 0 w 117"/>
                <a:gd name="T45" fmla="*/ 0 h 244"/>
                <a:gd name="T46" fmla="*/ 0 w 117"/>
                <a:gd name="T47" fmla="*/ 0 h 244"/>
                <a:gd name="T48" fmla="*/ 0 w 117"/>
                <a:gd name="T49" fmla="*/ 0 h 244"/>
                <a:gd name="T50" fmla="*/ 0 w 117"/>
                <a:gd name="T51" fmla="*/ 0 h 244"/>
                <a:gd name="T52" fmla="*/ 0 w 117"/>
                <a:gd name="T53" fmla="*/ 0 h 244"/>
                <a:gd name="T54" fmla="*/ 0 w 117"/>
                <a:gd name="T55" fmla="*/ 0 h 244"/>
                <a:gd name="T56" fmla="*/ 0 w 117"/>
                <a:gd name="T57" fmla="*/ 0 h 244"/>
                <a:gd name="T58" fmla="*/ 0 w 117"/>
                <a:gd name="T59" fmla="*/ 0 h 244"/>
                <a:gd name="T60" fmla="*/ 0 w 117"/>
                <a:gd name="T61" fmla="*/ 0 h 244"/>
                <a:gd name="T62" fmla="*/ 0 w 117"/>
                <a:gd name="T63" fmla="*/ 0 h 244"/>
                <a:gd name="T64" fmla="*/ 0 w 117"/>
                <a:gd name="T65" fmla="*/ 0 h 244"/>
                <a:gd name="T66" fmla="*/ 0 w 117"/>
                <a:gd name="T67" fmla="*/ 0 h 244"/>
                <a:gd name="T68" fmla="*/ 0 w 117"/>
                <a:gd name="T69" fmla="*/ 0 h 244"/>
                <a:gd name="T70" fmla="*/ 0 w 117"/>
                <a:gd name="T71" fmla="*/ 0 h 244"/>
                <a:gd name="T72" fmla="*/ 0 w 117"/>
                <a:gd name="T73" fmla="*/ 0 h 244"/>
                <a:gd name="T74" fmla="*/ 0 w 117"/>
                <a:gd name="T75" fmla="*/ 0 h 244"/>
                <a:gd name="T76" fmla="*/ 0 w 117"/>
                <a:gd name="T77" fmla="*/ 0 h 244"/>
                <a:gd name="T78" fmla="*/ 0 w 117"/>
                <a:gd name="T79" fmla="*/ 0 h 244"/>
                <a:gd name="T80" fmla="*/ 0 w 117"/>
                <a:gd name="T81" fmla="*/ 0 h 244"/>
                <a:gd name="T82" fmla="*/ 0 w 117"/>
                <a:gd name="T83" fmla="*/ 0 h 244"/>
                <a:gd name="T84" fmla="*/ 0 w 117"/>
                <a:gd name="T85" fmla="*/ 0 h 244"/>
                <a:gd name="T86" fmla="*/ 0 w 117"/>
                <a:gd name="T87" fmla="*/ 0 h 244"/>
                <a:gd name="T88" fmla="*/ 0 w 117"/>
                <a:gd name="T89" fmla="*/ 0 h 244"/>
                <a:gd name="T90" fmla="*/ 0 w 117"/>
                <a:gd name="T91" fmla="*/ 0 h 2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44"/>
                <a:gd name="T140" fmla="*/ 117 w 117"/>
                <a:gd name="T141" fmla="*/ 244 h 24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44">
                  <a:moveTo>
                    <a:pt x="78" y="41"/>
                  </a:moveTo>
                  <a:lnTo>
                    <a:pt x="77" y="38"/>
                  </a:lnTo>
                  <a:lnTo>
                    <a:pt x="77" y="35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7" y="17"/>
                  </a:lnTo>
                  <a:lnTo>
                    <a:pt x="78" y="13"/>
                  </a:lnTo>
                  <a:lnTo>
                    <a:pt x="81" y="11"/>
                  </a:lnTo>
                  <a:lnTo>
                    <a:pt x="82" y="8"/>
                  </a:lnTo>
                  <a:lnTo>
                    <a:pt x="86" y="5"/>
                  </a:lnTo>
                  <a:lnTo>
                    <a:pt x="90" y="3"/>
                  </a:lnTo>
                  <a:lnTo>
                    <a:pt x="96" y="2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2"/>
                  </a:lnTo>
                  <a:lnTo>
                    <a:pt x="111" y="5"/>
                  </a:lnTo>
                  <a:lnTo>
                    <a:pt x="114" y="9"/>
                  </a:lnTo>
                  <a:lnTo>
                    <a:pt x="116" y="13"/>
                  </a:lnTo>
                  <a:lnTo>
                    <a:pt x="116" y="15"/>
                  </a:lnTo>
                  <a:lnTo>
                    <a:pt x="116" y="18"/>
                  </a:lnTo>
                  <a:lnTo>
                    <a:pt x="117" y="22"/>
                  </a:lnTo>
                  <a:lnTo>
                    <a:pt x="117" y="24"/>
                  </a:lnTo>
                  <a:lnTo>
                    <a:pt x="117" y="28"/>
                  </a:lnTo>
                  <a:lnTo>
                    <a:pt x="117" y="31"/>
                  </a:lnTo>
                  <a:lnTo>
                    <a:pt x="117" y="35"/>
                  </a:lnTo>
                  <a:lnTo>
                    <a:pt x="117" y="38"/>
                  </a:lnTo>
                  <a:lnTo>
                    <a:pt x="117" y="42"/>
                  </a:lnTo>
                  <a:lnTo>
                    <a:pt x="116" y="47"/>
                  </a:lnTo>
                  <a:lnTo>
                    <a:pt x="116" y="50"/>
                  </a:lnTo>
                  <a:lnTo>
                    <a:pt x="116" y="54"/>
                  </a:lnTo>
                  <a:lnTo>
                    <a:pt x="115" y="59"/>
                  </a:lnTo>
                  <a:lnTo>
                    <a:pt x="115" y="62"/>
                  </a:lnTo>
                  <a:lnTo>
                    <a:pt x="114" y="67"/>
                  </a:lnTo>
                  <a:lnTo>
                    <a:pt x="113" y="72"/>
                  </a:lnTo>
                  <a:lnTo>
                    <a:pt x="111" y="75"/>
                  </a:lnTo>
                  <a:lnTo>
                    <a:pt x="111" y="79"/>
                  </a:lnTo>
                  <a:lnTo>
                    <a:pt x="109" y="83"/>
                  </a:lnTo>
                  <a:lnTo>
                    <a:pt x="109" y="88"/>
                  </a:lnTo>
                  <a:lnTo>
                    <a:pt x="107" y="92"/>
                  </a:lnTo>
                  <a:lnTo>
                    <a:pt x="105" y="96"/>
                  </a:lnTo>
                  <a:lnTo>
                    <a:pt x="103" y="101"/>
                  </a:lnTo>
                  <a:lnTo>
                    <a:pt x="102" y="106"/>
                  </a:lnTo>
                  <a:lnTo>
                    <a:pt x="98" y="111"/>
                  </a:lnTo>
                  <a:lnTo>
                    <a:pt x="96" y="117"/>
                  </a:lnTo>
                  <a:lnTo>
                    <a:pt x="95" y="121"/>
                  </a:lnTo>
                  <a:lnTo>
                    <a:pt x="92" y="127"/>
                  </a:lnTo>
                  <a:lnTo>
                    <a:pt x="89" y="133"/>
                  </a:lnTo>
                  <a:lnTo>
                    <a:pt x="86" y="139"/>
                  </a:lnTo>
                  <a:lnTo>
                    <a:pt x="85" y="142"/>
                  </a:lnTo>
                  <a:lnTo>
                    <a:pt x="84" y="145"/>
                  </a:lnTo>
                  <a:lnTo>
                    <a:pt x="82" y="147"/>
                  </a:lnTo>
                  <a:lnTo>
                    <a:pt x="82" y="151"/>
                  </a:lnTo>
                  <a:lnTo>
                    <a:pt x="79" y="153"/>
                  </a:lnTo>
                  <a:lnTo>
                    <a:pt x="78" y="156"/>
                  </a:lnTo>
                  <a:lnTo>
                    <a:pt x="77" y="159"/>
                  </a:lnTo>
                  <a:lnTo>
                    <a:pt x="76" y="162"/>
                  </a:lnTo>
                  <a:lnTo>
                    <a:pt x="75" y="165"/>
                  </a:lnTo>
                  <a:lnTo>
                    <a:pt x="73" y="168"/>
                  </a:lnTo>
                  <a:lnTo>
                    <a:pt x="72" y="170"/>
                  </a:lnTo>
                  <a:lnTo>
                    <a:pt x="71" y="174"/>
                  </a:lnTo>
                  <a:lnTo>
                    <a:pt x="67" y="180"/>
                  </a:lnTo>
                  <a:lnTo>
                    <a:pt x="65" y="184"/>
                  </a:lnTo>
                  <a:lnTo>
                    <a:pt x="63" y="190"/>
                  </a:lnTo>
                  <a:lnTo>
                    <a:pt x="60" y="195"/>
                  </a:lnTo>
                  <a:lnTo>
                    <a:pt x="57" y="200"/>
                  </a:lnTo>
                  <a:lnTo>
                    <a:pt x="54" y="204"/>
                  </a:lnTo>
                  <a:lnTo>
                    <a:pt x="53" y="208"/>
                  </a:lnTo>
                  <a:lnTo>
                    <a:pt x="51" y="213"/>
                  </a:lnTo>
                  <a:lnTo>
                    <a:pt x="49" y="216"/>
                  </a:lnTo>
                  <a:lnTo>
                    <a:pt x="47" y="220"/>
                  </a:lnTo>
                  <a:lnTo>
                    <a:pt x="45" y="223"/>
                  </a:lnTo>
                  <a:lnTo>
                    <a:pt x="44" y="226"/>
                  </a:lnTo>
                  <a:lnTo>
                    <a:pt x="43" y="231"/>
                  </a:lnTo>
                  <a:lnTo>
                    <a:pt x="41" y="234"/>
                  </a:lnTo>
                  <a:lnTo>
                    <a:pt x="39" y="234"/>
                  </a:lnTo>
                  <a:lnTo>
                    <a:pt x="38" y="236"/>
                  </a:lnTo>
                  <a:lnTo>
                    <a:pt x="34" y="238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25" y="240"/>
                  </a:lnTo>
                  <a:lnTo>
                    <a:pt x="21" y="241"/>
                  </a:lnTo>
                  <a:lnTo>
                    <a:pt x="19" y="242"/>
                  </a:lnTo>
                  <a:lnTo>
                    <a:pt x="14" y="242"/>
                  </a:lnTo>
                  <a:lnTo>
                    <a:pt x="11" y="242"/>
                  </a:lnTo>
                  <a:lnTo>
                    <a:pt x="7" y="242"/>
                  </a:lnTo>
                  <a:lnTo>
                    <a:pt x="5" y="244"/>
                  </a:lnTo>
                  <a:lnTo>
                    <a:pt x="0" y="244"/>
                  </a:lnTo>
                  <a:lnTo>
                    <a:pt x="78" y="41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7" name="Freeform 216"/>
            <p:cNvSpPr>
              <a:spLocks/>
            </p:cNvSpPr>
            <p:nvPr/>
          </p:nvSpPr>
          <p:spPr bwMode="auto">
            <a:xfrm>
              <a:off x="1715" y="1620"/>
              <a:ext cx="39" cy="79"/>
            </a:xfrm>
            <a:custGeom>
              <a:avLst/>
              <a:gdLst>
                <a:gd name="T0" fmla="*/ 0 w 117"/>
                <a:gd name="T1" fmla="*/ 0 h 235"/>
                <a:gd name="T2" fmla="*/ 0 w 117"/>
                <a:gd name="T3" fmla="*/ 0 h 235"/>
                <a:gd name="T4" fmla="*/ 0 w 117"/>
                <a:gd name="T5" fmla="*/ 0 h 235"/>
                <a:gd name="T6" fmla="*/ 0 w 117"/>
                <a:gd name="T7" fmla="*/ 0 h 235"/>
                <a:gd name="T8" fmla="*/ 0 w 117"/>
                <a:gd name="T9" fmla="*/ 0 h 235"/>
                <a:gd name="T10" fmla="*/ 0 w 117"/>
                <a:gd name="T11" fmla="*/ 0 h 235"/>
                <a:gd name="T12" fmla="*/ 0 w 117"/>
                <a:gd name="T13" fmla="*/ 0 h 235"/>
                <a:gd name="T14" fmla="*/ 0 w 117"/>
                <a:gd name="T15" fmla="*/ 0 h 235"/>
                <a:gd name="T16" fmla="*/ 0 w 117"/>
                <a:gd name="T17" fmla="*/ 0 h 235"/>
                <a:gd name="T18" fmla="*/ 0 w 117"/>
                <a:gd name="T19" fmla="*/ 0 h 235"/>
                <a:gd name="T20" fmla="*/ 0 w 117"/>
                <a:gd name="T21" fmla="*/ 0 h 235"/>
                <a:gd name="T22" fmla="*/ 0 w 117"/>
                <a:gd name="T23" fmla="*/ 0 h 235"/>
                <a:gd name="T24" fmla="*/ 0 w 117"/>
                <a:gd name="T25" fmla="*/ 0 h 235"/>
                <a:gd name="T26" fmla="*/ 0 w 117"/>
                <a:gd name="T27" fmla="*/ 0 h 235"/>
                <a:gd name="T28" fmla="*/ 0 w 117"/>
                <a:gd name="T29" fmla="*/ 0 h 235"/>
                <a:gd name="T30" fmla="*/ 0 w 117"/>
                <a:gd name="T31" fmla="*/ 0 h 235"/>
                <a:gd name="T32" fmla="*/ 0 w 117"/>
                <a:gd name="T33" fmla="*/ 0 h 235"/>
                <a:gd name="T34" fmla="*/ 0 w 117"/>
                <a:gd name="T35" fmla="*/ 0 h 235"/>
                <a:gd name="T36" fmla="*/ 0 w 117"/>
                <a:gd name="T37" fmla="*/ 0 h 235"/>
                <a:gd name="T38" fmla="*/ 0 w 117"/>
                <a:gd name="T39" fmla="*/ 0 h 235"/>
                <a:gd name="T40" fmla="*/ 0 w 117"/>
                <a:gd name="T41" fmla="*/ 0 h 235"/>
                <a:gd name="T42" fmla="*/ 0 w 117"/>
                <a:gd name="T43" fmla="*/ 0 h 235"/>
                <a:gd name="T44" fmla="*/ 0 w 117"/>
                <a:gd name="T45" fmla="*/ 0 h 235"/>
                <a:gd name="T46" fmla="*/ 0 w 117"/>
                <a:gd name="T47" fmla="*/ 0 h 235"/>
                <a:gd name="T48" fmla="*/ 0 w 117"/>
                <a:gd name="T49" fmla="*/ 0 h 235"/>
                <a:gd name="T50" fmla="*/ 0 w 117"/>
                <a:gd name="T51" fmla="*/ 0 h 235"/>
                <a:gd name="T52" fmla="*/ 0 w 117"/>
                <a:gd name="T53" fmla="*/ 0 h 235"/>
                <a:gd name="T54" fmla="*/ 0 w 117"/>
                <a:gd name="T55" fmla="*/ 0 h 235"/>
                <a:gd name="T56" fmla="*/ 0 w 117"/>
                <a:gd name="T57" fmla="*/ 0 h 235"/>
                <a:gd name="T58" fmla="*/ 0 w 117"/>
                <a:gd name="T59" fmla="*/ 0 h 235"/>
                <a:gd name="T60" fmla="*/ 0 w 117"/>
                <a:gd name="T61" fmla="*/ 0 h 235"/>
                <a:gd name="T62" fmla="*/ 0 w 117"/>
                <a:gd name="T63" fmla="*/ 0 h 235"/>
                <a:gd name="T64" fmla="*/ 0 w 117"/>
                <a:gd name="T65" fmla="*/ 0 h 235"/>
                <a:gd name="T66" fmla="*/ 0 w 117"/>
                <a:gd name="T67" fmla="*/ 0 h 235"/>
                <a:gd name="T68" fmla="*/ 0 w 117"/>
                <a:gd name="T69" fmla="*/ 0 h 235"/>
                <a:gd name="T70" fmla="*/ 0 w 117"/>
                <a:gd name="T71" fmla="*/ 0 h 235"/>
                <a:gd name="T72" fmla="*/ 0 w 117"/>
                <a:gd name="T73" fmla="*/ 0 h 235"/>
                <a:gd name="T74" fmla="*/ 0 w 117"/>
                <a:gd name="T75" fmla="*/ 0 h 235"/>
                <a:gd name="T76" fmla="*/ 0 w 117"/>
                <a:gd name="T77" fmla="*/ 0 h 235"/>
                <a:gd name="T78" fmla="*/ 0 w 117"/>
                <a:gd name="T79" fmla="*/ 0 h 235"/>
                <a:gd name="T80" fmla="*/ 0 w 117"/>
                <a:gd name="T81" fmla="*/ 0 h 235"/>
                <a:gd name="T82" fmla="*/ 0 w 117"/>
                <a:gd name="T83" fmla="*/ 0 h 235"/>
                <a:gd name="T84" fmla="*/ 0 w 117"/>
                <a:gd name="T85" fmla="*/ 0 h 235"/>
                <a:gd name="T86" fmla="*/ 0 w 117"/>
                <a:gd name="T87" fmla="*/ 0 h 235"/>
                <a:gd name="T88" fmla="*/ 0 w 117"/>
                <a:gd name="T89" fmla="*/ 0 h 235"/>
                <a:gd name="T90" fmla="*/ 0 w 117"/>
                <a:gd name="T91" fmla="*/ 0 h 2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35"/>
                <a:gd name="T140" fmla="*/ 117 w 117"/>
                <a:gd name="T141" fmla="*/ 235 h 2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35">
                  <a:moveTo>
                    <a:pt x="117" y="22"/>
                  </a:moveTo>
                  <a:lnTo>
                    <a:pt x="116" y="25"/>
                  </a:lnTo>
                  <a:lnTo>
                    <a:pt x="115" y="28"/>
                  </a:lnTo>
                  <a:lnTo>
                    <a:pt x="114" y="32"/>
                  </a:lnTo>
                  <a:lnTo>
                    <a:pt x="113" y="37"/>
                  </a:lnTo>
                  <a:lnTo>
                    <a:pt x="113" y="39"/>
                  </a:lnTo>
                  <a:lnTo>
                    <a:pt x="111" y="42"/>
                  </a:lnTo>
                  <a:lnTo>
                    <a:pt x="110" y="47"/>
                  </a:lnTo>
                  <a:lnTo>
                    <a:pt x="110" y="51"/>
                  </a:lnTo>
                  <a:lnTo>
                    <a:pt x="108" y="53"/>
                  </a:lnTo>
                  <a:lnTo>
                    <a:pt x="108" y="57"/>
                  </a:lnTo>
                  <a:lnTo>
                    <a:pt x="107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4" y="70"/>
                  </a:lnTo>
                  <a:lnTo>
                    <a:pt x="103" y="72"/>
                  </a:lnTo>
                  <a:lnTo>
                    <a:pt x="103" y="76"/>
                  </a:lnTo>
                  <a:lnTo>
                    <a:pt x="102" y="79"/>
                  </a:lnTo>
                  <a:lnTo>
                    <a:pt x="101" y="82"/>
                  </a:lnTo>
                  <a:lnTo>
                    <a:pt x="100" y="85"/>
                  </a:lnTo>
                  <a:lnTo>
                    <a:pt x="100" y="88"/>
                  </a:lnTo>
                  <a:lnTo>
                    <a:pt x="97" y="91"/>
                  </a:lnTo>
                  <a:lnTo>
                    <a:pt x="97" y="95"/>
                  </a:lnTo>
                  <a:lnTo>
                    <a:pt x="96" y="97"/>
                  </a:lnTo>
                  <a:lnTo>
                    <a:pt x="95" y="101"/>
                  </a:lnTo>
                  <a:lnTo>
                    <a:pt x="94" y="104"/>
                  </a:lnTo>
                  <a:lnTo>
                    <a:pt x="92" y="107"/>
                  </a:lnTo>
                  <a:lnTo>
                    <a:pt x="91" y="110"/>
                  </a:lnTo>
                  <a:lnTo>
                    <a:pt x="90" y="114"/>
                  </a:lnTo>
                  <a:lnTo>
                    <a:pt x="88" y="116"/>
                  </a:lnTo>
                  <a:lnTo>
                    <a:pt x="88" y="121"/>
                  </a:lnTo>
                  <a:lnTo>
                    <a:pt x="85" y="124"/>
                  </a:lnTo>
                  <a:lnTo>
                    <a:pt x="84" y="128"/>
                  </a:lnTo>
                  <a:lnTo>
                    <a:pt x="82" y="133"/>
                  </a:lnTo>
                  <a:lnTo>
                    <a:pt x="79" y="137"/>
                  </a:lnTo>
                  <a:lnTo>
                    <a:pt x="77" y="141"/>
                  </a:lnTo>
                  <a:lnTo>
                    <a:pt x="76" y="146"/>
                  </a:lnTo>
                  <a:lnTo>
                    <a:pt x="74" y="150"/>
                  </a:lnTo>
                  <a:lnTo>
                    <a:pt x="71" y="155"/>
                  </a:lnTo>
                  <a:lnTo>
                    <a:pt x="69" y="159"/>
                  </a:lnTo>
                  <a:lnTo>
                    <a:pt x="68" y="163"/>
                  </a:lnTo>
                  <a:lnTo>
                    <a:pt x="64" y="167"/>
                  </a:lnTo>
                  <a:lnTo>
                    <a:pt x="63" y="171"/>
                  </a:lnTo>
                  <a:lnTo>
                    <a:pt x="60" y="174"/>
                  </a:lnTo>
                  <a:lnTo>
                    <a:pt x="58" y="179"/>
                  </a:lnTo>
                  <a:lnTo>
                    <a:pt x="56" y="182"/>
                  </a:lnTo>
                  <a:lnTo>
                    <a:pt x="53" y="187"/>
                  </a:lnTo>
                  <a:lnTo>
                    <a:pt x="50" y="192"/>
                  </a:lnTo>
                  <a:lnTo>
                    <a:pt x="47" y="197"/>
                  </a:lnTo>
                  <a:lnTo>
                    <a:pt x="44" y="200"/>
                  </a:lnTo>
                  <a:lnTo>
                    <a:pt x="40" y="204"/>
                  </a:lnTo>
                  <a:lnTo>
                    <a:pt x="38" y="207"/>
                  </a:lnTo>
                  <a:lnTo>
                    <a:pt x="36" y="211"/>
                  </a:lnTo>
                  <a:lnTo>
                    <a:pt x="32" y="214"/>
                  </a:lnTo>
                  <a:lnTo>
                    <a:pt x="30" y="217"/>
                  </a:lnTo>
                  <a:lnTo>
                    <a:pt x="27" y="219"/>
                  </a:lnTo>
                  <a:lnTo>
                    <a:pt x="25" y="223"/>
                  </a:lnTo>
                  <a:lnTo>
                    <a:pt x="20" y="226"/>
                  </a:lnTo>
                  <a:lnTo>
                    <a:pt x="18" y="229"/>
                  </a:lnTo>
                  <a:lnTo>
                    <a:pt x="14" y="232"/>
                  </a:lnTo>
                  <a:lnTo>
                    <a:pt x="12" y="233"/>
                  </a:lnTo>
                  <a:lnTo>
                    <a:pt x="6" y="235"/>
                  </a:lnTo>
                  <a:lnTo>
                    <a:pt x="4" y="233"/>
                  </a:lnTo>
                  <a:lnTo>
                    <a:pt x="1" y="231"/>
                  </a:lnTo>
                  <a:lnTo>
                    <a:pt x="0" y="226"/>
                  </a:lnTo>
                  <a:lnTo>
                    <a:pt x="0" y="223"/>
                  </a:lnTo>
                  <a:lnTo>
                    <a:pt x="0" y="220"/>
                  </a:lnTo>
                  <a:lnTo>
                    <a:pt x="0" y="217"/>
                  </a:lnTo>
                  <a:lnTo>
                    <a:pt x="1" y="213"/>
                  </a:lnTo>
                  <a:lnTo>
                    <a:pt x="1" y="209"/>
                  </a:lnTo>
                  <a:lnTo>
                    <a:pt x="1" y="205"/>
                  </a:lnTo>
                  <a:lnTo>
                    <a:pt x="2" y="201"/>
                  </a:lnTo>
                  <a:lnTo>
                    <a:pt x="5" y="198"/>
                  </a:lnTo>
                  <a:lnTo>
                    <a:pt x="5" y="193"/>
                  </a:lnTo>
                  <a:lnTo>
                    <a:pt x="6" y="190"/>
                  </a:lnTo>
                  <a:lnTo>
                    <a:pt x="7" y="186"/>
                  </a:lnTo>
                  <a:lnTo>
                    <a:pt x="9" y="182"/>
                  </a:lnTo>
                  <a:lnTo>
                    <a:pt x="11" y="179"/>
                  </a:lnTo>
                  <a:lnTo>
                    <a:pt x="12" y="177"/>
                  </a:lnTo>
                  <a:lnTo>
                    <a:pt x="14" y="174"/>
                  </a:lnTo>
                  <a:lnTo>
                    <a:pt x="15" y="173"/>
                  </a:lnTo>
                  <a:lnTo>
                    <a:pt x="18" y="168"/>
                  </a:lnTo>
                  <a:lnTo>
                    <a:pt x="20" y="165"/>
                  </a:lnTo>
                  <a:lnTo>
                    <a:pt x="23" y="160"/>
                  </a:lnTo>
                  <a:lnTo>
                    <a:pt x="25" y="158"/>
                  </a:lnTo>
                  <a:lnTo>
                    <a:pt x="27" y="153"/>
                  </a:lnTo>
                  <a:lnTo>
                    <a:pt x="30" y="149"/>
                  </a:lnTo>
                  <a:lnTo>
                    <a:pt x="31" y="146"/>
                  </a:lnTo>
                  <a:lnTo>
                    <a:pt x="33" y="142"/>
                  </a:lnTo>
                  <a:lnTo>
                    <a:pt x="36" y="139"/>
                  </a:lnTo>
                  <a:lnTo>
                    <a:pt x="37" y="135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2" y="123"/>
                  </a:lnTo>
                  <a:lnTo>
                    <a:pt x="44" y="120"/>
                  </a:lnTo>
                  <a:lnTo>
                    <a:pt x="45" y="115"/>
                  </a:lnTo>
                  <a:lnTo>
                    <a:pt x="49" y="111"/>
                  </a:lnTo>
                  <a:lnTo>
                    <a:pt x="49" y="108"/>
                  </a:lnTo>
                  <a:lnTo>
                    <a:pt x="51" y="104"/>
                  </a:lnTo>
                  <a:lnTo>
                    <a:pt x="52" y="101"/>
                  </a:lnTo>
                  <a:lnTo>
                    <a:pt x="53" y="97"/>
                  </a:lnTo>
                  <a:lnTo>
                    <a:pt x="55" y="95"/>
                  </a:lnTo>
                  <a:lnTo>
                    <a:pt x="56" y="91"/>
                  </a:lnTo>
                  <a:lnTo>
                    <a:pt x="58" y="88"/>
                  </a:lnTo>
                  <a:lnTo>
                    <a:pt x="59" y="85"/>
                  </a:lnTo>
                  <a:lnTo>
                    <a:pt x="62" y="79"/>
                  </a:lnTo>
                  <a:lnTo>
                    <a:pt x="64" y="75"/>
                  </a:lnTo>
                  <a:lnTo>
                    <a:pt x="66" y="69"/>
                  </a:lnTo>
                  <a:lnTo>
                    <a:pt x="69" y="63"/>
                  </a:lnTo>
                  <a:lnTo>
                    <a:pt x="69" y="60"/>
                  </a:lnTo>
                  <a:lnTo>
                    <a:pt x="70" y="57"/>
                  </a:lnTo>
                  <a:lnTo>
                    <a:pt x="71" y="54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5" y="46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3"/>
                  </a:lnTo>
                  <a:lnTo>
                    <a:pt x="79" y="31"/>
                  </a:lnTo>
                  <a:lnTo>
                    <a:pt x="81" y="27"/>
                  </a:lnTo>
                  <a:lnTo>
                    <a:pt x="81" y="24"/>
                  </a:lnTo>
                  <a:lnTo>
                    <a:pt x="83" y="20"/>
                  </a:lnTo>
                  <a:lnTo>
                    <a:pt x="83" y="16"/>
                  </a:lnTo>
                  <a:lnTo>
                    <a:pt x="84" y="13"/>
                  </a:lnTo>
                  <a:lnTo>
                    <a:pt x="85" y="9"/>
                  </a:lnTo>
                  <a:lnTo>
                    <a:pt x="88" y="7"/>
                  </a:lnTo>
                  <a:lnTo>
                    <a:pt x="89" y="3"/>
                  </a:lnTo>
                  <a:lnTo>
                    <a:pt x="92" y="2"/>
                  </a:lnTo>
                  <a:lnTo>
                    <a:pt x="95" y="1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3"/>
                  </a:lnTo>
                  <a:lnTo>
                    <a:pt x="115" y="8"/>
                  </a:lnTo>
                  <a:lnTo>
                    <a:pt x="116" y="10"/>
                  </a:lnTo>
                  <a:lnTo>
                    <a:pt x="117" y="14"/>
                  </a:lnTo>
                  <a:lnTo>
                    <a:pt x="117" y="18"/>
                  </a:lnTo>
                  <a:lnTo>
                    <a:pt x="117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8" name="Freeform 217"/>
            <p:cNvSpPr>
              <a:spLocks/>
            </p:cNvSpPr>
            <p:nvPr/>
          </p:nvSpPr>
          <p:spPr bwMode="auto">
            <a:xfrm>
              <a:off x="1752" y="1533"/>
              <a:ext cx="72" cy="81"/>
            </a:xfrm>
            <a:custGeom>
              <a:avLst/>
              <a:gdLst>
                <a:gd name="T0" fmla="*/ 0 w 214"/>
                <a:gd name="T1" fmla="*/ 0 h 243"/>
                <a:gd name="T2" fmla="*/ 0 w 214"/>
                <a:gd name="T3" fmla="*/ 0 h 243"/>
                <a:gd name="T4" fmla="*/ 0 w 214"/>
                <a:gd name="T5" fmla="*/ 0 h 243"/>
                <a:gd name="T6" fmla="*/ 0 w 214"/>
                <a:gd name="T7" fmla="*/ 0 h 243"/>
                <a:gd name="T8" fmla="*/ 0 w 214"/>
                <a:gd name="T9" fmla="*/ 0 h 243"/>
                <a:gd name="T10" fmla="*/ 0 w 214"/>
                <a:gd name="T11" fmla="*/ 0 h 243"/>
                <a:gd name="T12" fmla="*/ 0 w 214"/>
                <a:gd name="T13" fmla="*/ 0 h 243"/>
                <a:gd name="T14" fmla="*/ 0 w 214"/>
                <a:gd name="T15" fmla="*/ 0 h 243"/>
                <a:gd name="T16" fmla="*/ 0 w 214"/>
                <a:gd name="T17" fmla="*/ 0 h 243"/>
                <a:gd name="T18" fmla="*/ 0 w 214"/>
                <a:gd name="T19" fmla="*/ 0 h 243"/>
                <a:gd name="T20" fmla="*/ 0 w 214"/>
                <a:gd name="T21" fmla="*/ 0 h 243"/>
                <a:gd name="T22" fmla="*/ 0 w 214"/>
                <a:gd name="T23" fmla="*/ 0 h 243"/>
                <a:gd name="T24" fmla="*/ 0 w 214"/>
                <a:gd name="T25" fmla="*/ 0 h 243"/>
                <a:gd name="T26" fmla="*/ 0 w 214"/>
                <a:gd name="T27" fmla="*/ 0 h 243"/>
                <a:gd name="T28" fmla="*/ 0 w 214"/>
                <a:gd name="T29" fmla="*/ 0 h 243"/>
                <a:gd name="T30" fmla="*/ 0 w 214"/>
                <a:gd name="T31" fmla="*/ 0 h 243"/>
                <a:gd name="T32" fmla="*/ 0 w 214"/>
                <a:gd name="T33" fmla="*/ 0 h 243"/>
                <a:gd name="T34" fmla="*/ 0 w 214"/>
                <a:gd name="T35" fmla="*/ 0 h 243"/>
                <a:gd name="T36" fmla="*/ 0 w 214"/>
                <a:gd name="T37" fmla="*/ 0 h 243"/>
                <a:gd name="T38" fmla="*/ 0 w 214"/>
                <a:gd name="T39" fmla="*/ 0 h 243"/>
                <a:gd name="T40" fmla="*/ 0 w 214"/>
                <a:gd name="T41" fmla="*/ 0 h 243"/>
                <a:gd name="T42" fmla="*/ 0 w 214"/>
                <a:gd name="T43" fmla="*/ 0 h 243"/>
                <a:gd name="T44" fmla="*/ 0 w 214"/>
                <a:gd name="T45" fmla="*/ 0 h 243"/>
                <a:gd name="T46" fmla="*/ 0 w 214"/>
                <a:gd name="T47" fmla="*/ 0 h 243"/>
                <a:gd name="T48" fmla="*/ 0 w 214"/>
                <a:gd name="T49" fmla="*/ 0 h 243"/>
                <a:gd name="T50" fmla="*/ 0 w 214"/>
                <a:gd name="T51" fmla="*/ 0 h 243"/>
                <a:gd name="T52" fmla="*/ 0 w 214"/>
                <a:gd name="T53" fmla="*/ 0 h 243"/>
                <a:gd name="T54" fmla="*/ 0 w 214"/>
                <a:gd name="T55" fmla="*/ 0 h 243"/>
                <a:gd name="T56" fmla="*/ 0 w 214"/>
                <a:gd name="T57" fmla="*/ 0 h 243"/>
                <a:gd name="T58" fmla="*/ 0 w 214"/>
                <a:gd name="T59" fmla="*/ 0 h 243"/>
                <a:gd name="T60" fmla="*/ 0 w 214"/>
                <a:gd name="T61" fmla="*/ 0 h 243"/>
                <a:gd name="T62" fmla="*/ 0 w 214"/>
                <a:gd name="T63" fmla="*/ 0 h 243"/>
                <a:gd name="T64" fmla="*/ 0 w 214"/>
                <a:gd name="T65" fmla="*/ 0 h 243"/>
                <a:gd name="T66" fmla="*/ 0 w 214"/>
                <a:gd name="T67" fmla="*/ 0 h 243"/>
                <a:gd name="T68" fmla="*/ 0 w 214"/>
                <a:gd name="T69" fmla="*/ 0 h 243"/>
                <a:gd name="T70" fmla="*/ 0 w 214"/>
                <a:gd name="T71" fmla="*/ 0 h 243"/>
                <a:gd name="T72" fmla="*/ 0 w 214"/>
                <a:gd name="T73" fmla="*/ 0 h 243"/>
                <a:gd name="T74" fmla="*/ 0 w 214"/>
                <a:gd name="T75" fmla="*/ 0 h 243"/>
                <a:gd name="T76" fmla="*/ 0 w 214"/>
                <a:gd name="T77" fmla="*/ 0 h 243"/>
                <a:gd name="T78" fmla="*/ 0 w 214"/>
                <a:gd name="T79" fmla="*/ 0 h 243"/>
                <a:gd name="T80" fmla="*/ 0 w 214"/>
                <a:gd name="T81" fmla="*/ 0 h 243"/>
                <a:gd name="T82" fmla="*/ 0 w 214"/>
                <a:gd name="T83" fmla="*/ 0 h 243"/>
                <a:gd name="T84" fmla="*/ 0 w 214"/>
                <a:gd name="T85" fmla="*/ 0 h 243"/>
                <a:gd name="T86" fmla="*/ 0 w 214"/>
                <a:gd name="T87" fmla="*/ 0 h 243"/>
                <a:gd name="T88" fmla="*/ 0 w 214"/>
                <a:gd name="T89" fmla="*/ 0 h 243"/>
                <a:gd name="T90" fmla="*/ 0 w 214"/>
                <a:gd name="T91" fmla="*/ 0 h 2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43"/>
                <a:gd name="T140" fmla="*/ 214 w 214"/>
                <a:gd name="T141" fmla="*/ 243 h 24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43">
                  <a:moveTo>
                    <a:pt x="214" y="18"/>
                  </a:moveTo>
                  <a:lnTo>
                    <a:pt x="212" y="22"/>
                  </a:lnTo>
                  <a:lnTo>
                    <a:pt x="211" y="27"/>
                  </a:lnTo>
                  <a:lnTo>
                    <a:pt x="210" y="33"/>
                  </a:lnTo>
                  <a:lnTo>
                    <a:pt x="207" y="38"/>
                  </a:lnTo>
                  <a:lnTo>
                    <a:pt x="206" y="43"/>
                  </a:lnTo>
                  <a:lnTo>
                    <a:pt x="205" y="47"/>
                  </a:lnTo>
                  <a:lnTo>
                    <a:pt x="202" y="52"/>
                  </a:lnTo>
                  <a:lnTo>
                    <a:pt x="202" y="57"/>
                  </a:lnTo>
                  <a:lnTo>
                    <a:pt x="200" y="62"/>
                  </a:lnTo>
                  <a:lnTo>
                    <a:pt x="198" y="65"/>
                  </a:lnTo>
                  <a:lnTo>
                    <a:pt x="196" y="70"/>
                  </a:lnTo>
                  <a:lnTo>
                    <a:pt x="195" y="75"/>
                  </a:lnTo>
                  <a:lnTo>
                    <a:pt x="193" y="78"/>
                  </a:lnTo>
                  <a:lnTo>
                    <a:pt x="192" y="83"/>
                  </a:lnTo>
                  <a:lnTo>
                    <a:pt x="189" y="86"/>
                  </a:lnTo>
                  <a:lnTo>
                    <a:pt x="187" y="91"/>
                  </a:lnTo>
                  <a:lnTo>
                    <a:pt x="185" y="95"/>
                  </a:lnTo>
                  <a:lnTo>
                    <a:pt x="182" y="98"/>
                  </a:lnTo>
                  <a:lnTo>
                    <a:pt x="180" y="103"/>
                  </a:lnTo>
                  <a:lnTo>
                    <a:pt x="179" y="107"/>
                  </a:lnTo>
                  <a:lnTo>
                    <a:pt x="175" y="110"/>
                  </a:lnTo>
                  <a:lnTo>
                    <a:pt x="173" y="114"/>
                  </a:lnTo>
                  <a:lnTo>
                    <a:pt x="170" y="117"/>
                  </a:lnTo>
                  <a:lnTo>
                    <a:pt x="168" y="122"/>
                  </a:lnTo>
                  <a:lnTo>
                    <a:pt x="163" y="124"/>
                  </a:lnTo>
                  <a:lnTo>
                    <a:pt x="161" y="128"/>
                  </a:lnTo>
                  <a:lnTo>
                    <a:pt x="157" y="133"/>
                  </a:lnTo>
                  <a:lnTo>
                    <a:pt x="154" y="136"/>
                  </a:lnTo>
                  <a:lnTo>
                    <a:pt x="150" y="140"/>
                  </a:lnTo>
                  <a:lnTo>
                    <a:pt x="147" y="143"/>
                  </a:lnTo>
                  <a:lnTo>
                    <a:pt x="143" y="147"/>
                  </a:lnTo>
                  <a:lnTo>
                    <a:pt x="140" y="152"/>
                  </a:lnTo>
                  <a:lnTo>
                    <a:pt x="134" y="155"/>
                  </a:lnTo>
                  <a:lnTo>
                    <a:pt x="129" y="160"/>
                  </a:lnTo>
                  <a:lnTo>
                    <a:pt x="124" y="164"/>
                  </a:lnTo>
                  <a:lnTo>
                    <a:pt x="121" y="167"/>
                  </a:lnTo>
                  <a:lnTo>
                    <a:pt x="116" y="171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4" y="181"/>
                  </a:lnTo>
                  <a:lnTo>
                    <a:pt x="99" y="184"/>
                  </a:lnTo>
                  <a:lnTo>
                    <a:pt x="96" y="187"/>
                  </a:lnTo>
                  <a:lnTo>
                    <a:pt x="91" y="191"/>
                  </a:lnTo>
                  <a:lnTo>
                    <a:pt x="87" y="194"/>
                  </a:lnTo>
                  <a:lnTo>
                    <a:pt x="81" y="197"/>
                  </a:lnTo>
                  <a:lnTo>
                    <a:pt x="77" y="201"/>
                  </a:lnTo>
                  <a:lnTo>
                    <a:pt x="72" y="205"/>
                  </a:lnTo>
                  <a:lnTo>
                    <a:pt x="67" y="210"/>
                  </a:lnTo>
                  <a:lnTo>
                    <a:pt x="62" y="211"/>
                  </a:lnTo>
                  <a:lnTo>
                    <a:pt x="58" y="216"/>
                  </a:lnTo>
                  <a:lnTo>
                    <a:pt x="53" y="220"/>
                  </a:lnTo>
                  <a:lnTo>
                    <a:pt x="48" y="225"/>
                  </a:lnTo>
                  <a:lnTo>
                    <a:pt x="42" y="229"/>
                  </a:lnTo>
                  <a:lnTo>
                    <a:pt x="38" y="234"/>
                  </a:lnTo>
                  <a:lnTo>
                    <a:pt x="33" y="237"/>
                  </a:lnTo>
                  <a:lnTo>
                    <a:pt x="28" y="241"/>
                  </a:lnTo>
                  <a:lnTo>
                    <a:pt x="25" y="242"/>
                  </a:lnTo>
                  <a:lnTo>
                    <a:pt x="21" y="243"/>
                  </a:lnTo>
                  <a:lnTo>
                    <a:pt x="16" y="243"/>
                  </a:lnTo>
                  <a:lnTo>
                    <a:pt x="14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4" y="237"/>
                  </a:lnTo>
                  <a:lnTo>
                    <a:pt x="3" y="235"/>
                  </a:lnTo>
                  <a:lnTo>
                    <a:pt x="1" y="231"/>
                  </a:lnTo>
                  <a:lnTo>
                    <a:pt x="0" y="229"/>
                  </a:lnTo>
                  <a:lnTo>
                    <a:pt x="0" y="225"/>
                  </a:lnTo>
                  <a:lnTo>
                    <a:pt x="1" y="222"/>
                  </a:lnTo>
                  <a:lnTo>
                    <a:pt x="1" y="219"/>
                  </a:lnTo>
                  <a:lnTo>
                    <a:pt x="3" y="216"/>
                  </a:lnTo>
                  <a:lnTo>
                    <a:pt x="6" y="212"/>
                  </a:lnTo>
                  <a:lnTo>
                    <a:pt x="9" y="210"/>
                  </a:lnTo>
                  <a:lnTo>
                    <a:pt x="13" y="207"/>
                  </a:lnTo>
                  <a:lnTo>
                    <a:pt x="16" y="205"/>
                  </a:lnTo>
                  <a:lnTo>
                    <a:pt x="20" y="204"/>
                  </a:lnTo>
                  <a:lnTo>
                    <a:pt x="23" y="201"/>
                  </a:lnTo>
                  <a:lnTo>
                    <a:pt x="27" y="199"/>
                  </a:lnTo>
                  <a:lnTo>
                    <a:pt x="30" y="197"/>
                  </a:lnTo>
                  <a:lnTo>
                    <a:pt x="33" y="194"/>
                  </a:lnTo>
                  <a:lnTo>
                    <a:pt x="38" y="192"/>
                  </a:lnTo>
                  <a:lnTo>
                    <a:pt x="42" y="187"/>
                  </a:lnTo>
                  <a:lnTo>
                    <a:pt x="47" y="184"/>
                  </a:lnTo>
                  <a:lnTo>
                    <a:pt x="52" y="181"/>
                  </a:lnTo>
                  <a:lnTo>
                    <a:pt x="55" y="178"/>
                  </a:lnTo>
                  <a:lnTo>
                    <a:pt x="59" y="174"/>
                  </a:lnTo>
                  <a:lnTo>
                    <a:pt x="64" y="172"/>
                  </a:lnTo>
                  <a:lnTo>
                    <a:pt x="67" y="168"/>
                  </a:lnTo>
                  <a:lnTo>
                    <a:pt x="71" y="166"/>
                  </a:lnTo>
                  <a:lnTo>
                    <a:pt x="74" y="164"/>
                  </a:lnTo>
                  <a:lnTo>
                    <a:pt x="78" y="161"/>
                  </a:lnTo>
                  <a:lnTo>
                    <a:pt x="81" y="158"/>
                  </a:lnTo>
                  <a:lnTo>
                    <a:pt x="85" y="155"/>
                  </a:lnTo>
                  <a:lnTo>
                    <a:pt x="89" y="152"/>
                  </a:lnTo>
                  <a:lnTo>
                    <a:pt x="93" y="148"/>
                  </a:lnTo>
                  <a:lnTo>
                    <a:pt x="98" y="143"/>
                  </a:lnTo>
                  <a:lnTo>
                    <a:pt x="103" y="140"/>
                  </a:lnTo>
                  <a:lnTo>
                    <a:pt x="106" y="136"/>
                  </a:lnTo>
                  <a:lnTo>
                    <a:pt x="110" y="133"/>
                  </a:lnTo>
                  <a:lnTo>
                    <a:pt x="113" y="129"/>
                  </a:lnTo>
                  <a:lnTo>
                    <a:pt x="117" y="126"/>
                  </a:lnTo>
                  <a:lnTo>
                    <a:pt x="121" y="122"/>
                  </a:lnTo>
                  <a:lnTo>
                    <a:pt x="124" y="118"/>
                  </a:lnTo>
                  <a:lnTo>
                    <a:pt x="128" y="114"/>
                  </a:lnTo>
                  <a:lnTo>
                    <a:pt x="131" y="111"/>
                  </a:lnTo>
                  <a:lnTo>
                    <a:pt x="135" y="107"/>
                  </a:lnTo>
                  <a:lnTo>
                    <a:pt x="138" y="103"/>
                  </a:lnTo>
                  <a:lnTo>
                    <a:pt x="142" y="98"/>
                  </a:lnTo>
                  <a:lnTo>
                    <a:pt x="145" y="95"/>
                  </a:lnTo>
                  <a:lnTo>
                    <a:pt x="149" y="91"/>
                  </a:lnTo>
                  <a:lnTo>
                    <a:pt x="151" y="88"/>
                  </a:lnTo>
                  <a:lnTo>
                    <a:pt x="155" y="83"/>
                  </a:lnTo>
                  <a:lnTo>
                    <a:pt x="159" y="79"/>
                  </a:lnTo>
                  <a:lnTo>
                    <a:pt x="161" y="75"/>
                  </a:lnTo>
                  <a:lnTo>
                    <a:pt x="163" y="70"/>
                  </a:lnTo>
                  <a:lnTo>
                    <a:pt x="166" y="66"/>
                  </a:lnTo>
                  <a:lnTo>
                    <a:pt x="169" y="62"/>
                  </a:lnTo>
                  <a:lnTo>
                    <a:pt x="172" y="57"/>
                  </a:lnTo>
                  <a:lnTo>
                    <a:pt x="174" y="53"/>
                  </a:lnTo>
                  <a:lnTo>
                    <a:pt x="176" y="48"/>
                  </a:lnTo>
                  <a:lnTo>
                    <a:pt x="179" y="45"/>
                  </a:lnTo>
                  <a:lnTo>
                    <a:pt x="181" y="39"/>
                  </a:lnTo>
                  <a:lnTo>
                    <a:pt x="183" y="34"/>
                  </a:lnTo>
                  <a:lnTo>
                    <a:pt x="185" y="29"/>
                  </a:lnTo>
                  <a:lnTo>
                    <a:pt x="187" y="26"/>
                  </a:lnTo>
                  <a:lnTo>
                    <a:pt x="188" y="21"/>
                  </a:lnTo>
                  <a:lnTo>
                    <a:pt x="191" y="16"/>
                  </a:lnTo>
                  <a:lnTo>
                    <a:pt x="192" y="12"/>
                  </a:lnTo>
                  <a:lnTo>
                    <a:pt x="194" y="7"/>
                  </a:lnTo>
                  <a:lnTo>
                    <a:pt x="195" y="2"/>
                  </a:lnTo>
                  <a:lnTo>
                    <a:pt x="199" y="0"/>
                  </a:lnTo>
                  <a:lnTo>
                    <a:pt x="202" y="0"/>
                  </a:lnTo>
                  <a:lnTo>
                    <a:pt x="206" y="1"/>
                  </a:lnTo>
                  <a:lnTo>
                    <a:pt x="210" y="3"/>
                  </a:lnTo>
                  <a:lnTo>
                    <a:pt x="212" y="7"/>
                  </a:lnTo>
                  <a:lnTo>
                    <a:pt x="213" y="9"/>
                  </a:lnTo>
                  <a:lnTo>
                    <a:pt x="214" y="12"/>
                  </a:lnTo>
                  <a:lnTo>
                    <a:pt x="214" y="14"/>
                  </a:lnTo>
                  <a:lnTo>
                    <a:pt x="21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1670" y="1456"/>
              <a:ext cx="109" cy="114"/>
            </a:xfrm>
            <a:custGeom>
              <a:avLst/>
              <a:gdLst>
                <a:gd name="T0" fmla="*/ 0 w 328"/>
                <a:gd name="T1" fmla="*/ 0 h 340"/>
                <a:gd name="T2" fmla="*/ 0 w 328"/>
                <a:gd name="T3" fmla="*/ 0 h 340"/>
                <a:gd name="T4" fmla="*/ 0 w 328"/>
                <a:gd name="T5" fmla="*/ 0 h 340"/>
                <a:gd name="T6" fmla="*/ 0 w 328"/>
                <a:gd name="T7" fmla="*/ 0 h 340"/>
                <a:gd name="T8" fmla="*/ 0 w 328"/>
                <a:gd name="T9" fmla="*/ 0 h 340"/>
                <a:gd name="T10" fmla="*/ 0 w 328"/>
                <a:gd name="T11" fmla="*/ 0 h 340"/>
                <a:gd name="T12" fmla="*/ 0 w 328"/>
                <a:gd name="T13" fmla="*/ 0 h 340"/>
                <a:gd name="T14" fmla="*/ 0 w 328"/>
                <a:gd name="T15" fmla="*/ 0 h 340"/>
                <a:gd name="T16" fmla="*/ 0 w 328"/>
                <a:gd name="T17" fmla="*/ 0 h 340"/>
                <a:gd name="T18" fmla="*/ 0 w 328"/>
                <a:gd name="T19" fmla="*/ 0 h 340"/>
                <a:gd name="T20" fmla="*/ 0 w 328"/>
                <a:gd name="T21" fmla="*/ 0 h 340"/>
                <a:gd name="T22" fmla="*/ 0 w 328"/>
                <a:gd name="T23" fmla="*/ 0 h 340"/>
                <a:gd name="T24" fmla="*/ 0 w 328"/>
                <a:gd name="T25" fmla="*/ 0 h 340"/>
                <a:gd name="T26" fmla="*/ 0 w 328"/>
                <a:gd name="T27" fmla="*/ 0 h 340"/>
                <a:gd name="T28" fmla="*/ 0 w 328"/>
                <a:gd name="T29" fmla="*/ 0 h 340"/>
                <a:gd name="T30" fmla="*/ 0 w 328"/>
                <a:gd name="T31" fmla="*/ 0 h 340"/>
                <a:gd name="T32" fmla="*/ 0 w 328"/>
                <a:gd name="T33" fmla="*/ 0 h 340"/>
                <a:gd name="T34" fmla="*/ 0 w 328"/>
                <a:gd name="T35" fmla="*/ 0 h 340"/>
                <a:gd name="T36" fmla="*/ 0 w 328"/>
                <a:gd name="T37" fmla="*/ 0 h 340"/>
                <a:gd name="T38" fmla="*/ 0 w 328"/>
                <a:gd name="T39" fmla="*/ 0 h 340"/>
                <a:gd name="T40" fmla="*/ 0 w 328"/>
                <a:gd name="T41" fmla="*/ 0 h 340"/>
                <a:gd name="T42" fmla="*/ 0 w 328"/>
                <a:gd name="T43" fmla="*/ 0 h 340"/>
                <a:gd name="T44" fmla="*/ 0 w 328"/>
                <a:gd name="T45" fmla="*/ 0 h 340"/>
                <a:gd name="T46" fmla="*/ 0 w 328"/>
                <a:gd name="T47" fmla="*/ 0 h 340"/>
                <a:gd name="T48" fmla="*/ 0 w 328"/>
                <a:gd name="T49" fmla="*/ 0 h 340"/>
                <a:gd name="T50" fmla="*/ 0 w 328"/>
                <a:gd name="T51" fmla="*/ 0 h 340"/>
                <a:gd name="T52" fmla="*/ 0 w 328"/>
                <a:gd name="T53" fmla="*/ 0 h 340"/>
                <a:gd name="T54" fmla="*/ 0 w 328"/>
                <a:gd name="T55" fmla="*/ 0 h 340"/>
                <a:gd name="T56" fmla="*/ 0 w 328"/>
                <a:gd name="T57" fmla="*/ 0 h 340"/>
                <a:gd name="T58" fmla="*/ 0 w 328"/>
                <a:gd name="T59" fmla="*/ 0 h 340"/>
                <a:gd name="T60" fmla="*/ 0 w 328"/>
                <a:gd name="T61" fmla="*/ 0 h 340"/>
                <a:gd name="T62" fmla="*/ 0 w 328"/>
                <a:gd name="T63" fmla="*/ 0 h 340"/>
                <a:gd name="T64" fmla="*/ 0 w 328"/>
                <a:gd name="T65" fmla="*/ 0 h 340"/>
                <a:gd name="T66" fmla="*/ 0 w 328"/>
                <a:gd name="T67" fmla="*/ 0 h 340"/>
                <a:gd name="T68" fmla="*/ 0 w 328"/>
                <a:gd name="T69" fmla="*/ 0 h 340"/>
                <a:gd name="T70" fmla="*/ 0 w 328"/>
                <a:gd name="T71" fmla="*/ 0 h 340"/>
                <a:gd name="T72" fmla="*/ 0 w 328"/>
                <a:gd name="T73" fmla="*/ 0 h 340"/>
                <a:gd name="T74" fmla="*/ 0 w 328"/>
                <a:gd name="T75" fmla="*/ 0 h 340"/>
                <a:gd name="T76" fmla="*/ 0 w 328"/>
                <a:gd name="T77" fmla="*/ 0 h 340"/>
                <a:gd name="T78" fmla="*/ 0 w 328"/>
                <a:gd name="T79" fmla="*/ 0 h 340"/>
                <a:gd name="T80" fmla="*/ 0 w 328"/>
                <a:gd name="T81" fmla="*/ 0 h 340"/>
                <a:gd name="T82" fmla="*/ 0 w 328"/>
                <a:gd name="T83" fmla="*/ 0 h 340"/>
                <a:gd name="T84" fmla="*/ 0 w 328"/>
                <a:gd name="T85" fmla="*/ 0 h 340"/>
                <a:gd name="T86" fmla="*/ 0 w 328"/>
                <a:gd name="T87" fmla="*/ 0 h 340"/>
                <a:gd name="T88" fmla="*/ 0 w 328"/>
                <a:gd name="T89" fmla="*/ 0 h 340"/>
                <a:gd name="T90" fmla="*/ 0 w 328"/>
                <a:gd name="T91" fmla="*/ 0 h 340"/>
                <a:gd name="T92" fmla="*/ 0 w 328"/>
                <a:gd name="T93" fmla="*/ 0 h 340"/>
                <a:gd name="T94" fmla="*/ 0 w 328"/>
                <a:gd name="T95" fmla="*/ 0 h 340"/>
                <a:gd name="T96" fmla="*/ 0 w 328"/>
                <a:gd name="T97" fmla="*/ 0 h 340"/>
                <a:gd name="T98" fmla="*/ 0 w 328"/>
                <a:gd name="T99" fmla="*/ 0 h 340"/>
                <a:gd name="T100" fmla="*/ 0 w 328"/>
                <a:gd name="T101" fmla="*/ 0 h 340"/>
                <a:gd name="T102" fmla="*/ 0 w 328"/>
                <a:gd name="T103" fmla="*/ 0 h 340"/>
                <a:gd name="T104" fmla="*/ 0 w 328"/>
                <a:gd name="T105" fmla="*/ 0 h 340"/>
                <a:gd name="T106" fmla="*/ 0 w 328"/>
                <a:gd name="T107" fmla="*/ 0 h 3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28"/>
                <a:gd name="T163" fmla="*/ 0 h 340"/>
                <a:gd name="T164" fmla="*/ 328 w 328"/>
                <a:gd name="T165" fmla="*/ 340 h 34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28" h="340">
                  <a:moveTo>
                    <a:pt x="101" y="300"/>
                  </a:moveTo>
                  <a:lnTo>
                    <a:pt x="123" y="340"/>
                  </a:lnTo>
                  <a:lnTo>
                    <a:pt x="123" y="339"/>
                  </a:lnTo>
                  <a:lnTo>
                    <a:pt x="126" y="338"/>
                  </a:lnTo>
                  <a:lnTo>
                    <a:pt x="129" y="334"/>
                  </a:lnTo>
                  <a:lnTo>
                    <a:pt x="134" y="332"/>
                  </a:lnTo>
                  <a:lnTo>
                    <a:pt x="137" y="328"/>
                  </a:lnTo>
                  <a:lnTo>
                    <a:pt x="142" y="323"/>
                  </a:lnTo>
                  <a:lnTo>
                    <a:pt x="147" y="319"/>
                  </a:lnTo>
                  <a:lnTo>
                    <a:pt x="150" y="314"/>
                  </a:lnTo>
                  <a:lnTo>
                    <a:pt x="150" y="313"/>
                  </a:lnTo>
                  <a:lnTo>
                    <a:pt x="149" y="309"/>
                  </a:lnTo>
                  <a:lnTo>
                    <a:pt x="148" y="306"/>
                  </a:lnTo>
                  <a:lnTo>
                    <a:pt x="146" y="301"/>
                  </a:lnTo>
                  <a:lnTo>
                    <a:pt x="144" y="298"/>
                  </a:lnTo>
                  <a:lnTo>
                    <a:pt x="143" y="296"/>
                  </a:lnTo>
                  <a:lnTo>
                    <a:pt x="142" y="293"/>
                  </a:lnTo>
                  <a:lnTo>
                    <a:pt x="141" y="290"/>
                  </a:lnTo>
                  <a:lnTo>
                    <a:pt x="139" y="287"/>
                  </a:lnTo>
                  <a:lnTo>
                    <a:pt x="137" y="283"/>
                  </a:lnTo>
                  <a:lnTo>
                    <a:pt x="136" y="281"/>
                  </a:lnTo>
                  <a:lnTo>
                    <a:pt x="134" y="277"/>
                  </a:lnTo>
                  <a:lnTo>
                    <a:pt x="131" y="272"/>
                  </a:lnTo>
                  <a:lnTo>
                    <a:pt x="129" y="269"/>
                  </a:lnTo>
                  <a:lnTo>
                    <a:pt x="127" y="265"/>
                  </a:lnTo>
                  <a:lnTo>
                    <a:pt x="124" y="262"/>
                  </a:lnTo>
                  <a:lnTo>
                    <a:pt x="122" y="257"/>
                  </a:lnTo>
                  <a:lnTo>
                    <a:pt x="120" y="253"/>
                  </a:lnTo>
                  <a:lnTo>
                    <a:pt x="117" y="249"/>
                  </a:lnTo>
                  <a:lnTo>
                    <a:pt x="115" y="245"/>
                  </a:lnTo>
                  <a:lnTo>
                    <a:pt x="112" y="240"/>
                  </a:lnTo>
                  <a:lnTo>
                    <a:pt x="109" y="236"/>
                  </a:lnTo>
                  <a:lnTo>
                    <a:pt x="107" y="231"/>
                  </a:lnTo>
                  <a:lnTo>
                    <a:pt x="104" y="226"/>
                  </a:lnTo>
                  <a:lnTo>
                    <a:pt x="101" y="221"/>
                  </a:lnTo>
                  <a:lnTo>
                    <a:pt x="98" y="217"/>
                  </a:lnTo>
                  <a:lnTo>
                    <a:pt x="96" y="212"/>
                  </a:lnTo>
                  <a:lnTo>
                    <a:pt x="92" y="208"/>
                  </a:lnTo>
                  <a:lnTo>
                    <a:pt x="90" y="204"/>
                  </a:lnTo>
                  <a:lnTo>
                    <a:pt x="86" y="199"/>
                  </a:lnTo>
                  <a:lnTo>
                    <a:pt x="83" y="194"/>
                  </a:lnTo>
                  <a:lnTo>
                    <a:pt x="80" y="189"/>
                  </a:lnTo>
                  <a:lnTo>
                    <a:pt x="78" y="185"/>
                  </a:lnTo>
                  <a:lnTo>
                    <a:pt x="75" y="180"/>
                  </a:lnTo>
                  <a:lnTo>
                    <a:pt x="72" y="175"/>
                  </a:lnTo>
                  <a:lnTo>
                    <a:pt x="70" y="172"/>
                  </a:lnTo>
                  <a:lnTo>
                    <a:pt x="66" y="167"/>
                  </a:lnTo>
                  <a:lnTo>
                    <a:pt x="64" y="162"/>
                  </a:lnTo>
                  <a:lnTo>
                    <a:pt x="62" y="157"/>
                  </a:lnTo>
                  <a:lnTo>
                    <a:pt x="59" y="154"/>
                  </a:lnTo>
                  <a:lnTo>
                    <a:pt x="57" y="149"/>
                  </a:lnTo>
                  <a:lnTo>
                    <a:pt x="54" y="145"/>
                  </a:lnTo>
                  <a:lnTo>
                    <a:pt x="52" y="142"/>
                  </a:lnTo>
                  <a:lnTo>
                    <a:pt x="50" y="138"/>
                  </a:lnTo>
                  <a:lnTo>
                    <a:pt x="47" y="134"/>
                  </a:lnTo>
                  <a:lnTo>
                    <a:pt x="45" y="130"/>
                  </a:lnTo>
                  <a:lnTo>
                    <a:pt x="44" y="128"/>
                  </a:lnTo>
                  <a:lnTo>
                    <a:pt x="43" y="124"/>
                  </a:lnTo>
                  <a:lnTo>
                    <a:pt x="39" y="118"/>
                  </a:lnTo>
                  <a:lnTo>
                    <a:pt x="35" y="113"/>
                  </a:lnTo>
                  <a:lnTo>
                    <a:pt x="33" y="109"/>
                  </a:lnTo>
                  <a:lnTo>
                    <a:pt x="32" y="105"/>
                  </a:lnTo>
                  <a:lnTo>
                    <a:pt x="31" y="103"/>
                  </a:lnTo>
                  <a:lnTo>
                    <a:pt x="31" y="102"/>
                  </a:lnTo>
                  <a:lnTo>
                    <a:pt x="32" y="96"/>
                  </a:lnTo>
                  <a:lnTo>
                    <a:pt x="35" y="91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43" y="85"/>
                  </a:lnTo>
                  <a:lnTo>
                    <a:pt x="46" y="83"/>
                  </a:lnTo>
                  <a:lnTo>
                    <a:pt x="48" y="81"/>
                  </a:lnTo>
                  <a:lnTo>
                    <a:pt x="52" y="79"/>
                  </a:lnTo>
                  <a:lnTo>
                    <a:pt x="56" y="79"/>
                  </a:lnTo>
                  <a:lnTo>
                    <a:pt x="59" y="79"/>
                  </a:lnTo>
                  <a:lnTo>
                    <a:pt x="63" y="78"/>
                  </a:lnTo>
                  <a:lnTo>
                    <a:pt x="66" y="79"/>
                  </a:lnTo>
                  <a:lnTo>
                    <a:pt x="69" y="79"/>
                  </a:lnTo>
                  <a:lnTo>
                    <a:pt x="73" y="80"/>
                  </a:lnTo>
                  <a:lnTo>
                    <a:pt x="77" y="83"/>
                  </a:lnTo>
                  <a:lnTo>
                    <a:pt x="79" y="84"/>
                  </a:lnTo>
                  <a:lnTo>
                    <a:pt x="84" y="86"/>
                  </a:lnTo>
                  <a:lnTo>
                    <a:pt x="89" y="88"/>
                  </a:lnTo>
                  <a:lnTo>
                    <a:pt x="94" y="91"/>
                  </a:lnTo>
                  <a:lnTo>
                    <a:pt x="97" y="92"/>
                  </a:lnTo>
                  <a:lnTo>
                    <a:pt x="99" y="94"/>
                  </a:lnTo>
                  <a:lnTo>
                    <a:pt x="103" y="96"/>
                  </a:lnTo>
                  <a:lnTo>
                    <a:pt x="107" y="98"/>
                  </a:lnTo>
                  <a:lnTo>
                    <a:pt x="110" y="99"/>
                  </a:lnTo>
                  <a:lnTo>
                    <a:pt x="112" y="100"/>
                  </a:lnTo>
                  <a:lnTo>
                    <a:pt x="116" y="103"/>
                  </a:lnTo>
                  <a:lnTo>
                    <a:pt x="120" y="104"/>
                  </a:lnTo>
                  <a:lnTo>
                    <a:pt x="123" y="106"/>
                  </a:lnTo>
                  <a:lnTo>
                    <a:pt x="127" y="109"/>
                  </a:lnTo>
                  <a:lnTo>
                    <a:pt x="130" y="110"/>
                  </a:lnTo>
                  <a:lnTo>
                    <a:pt x="135" y="112"/>
                  </a:lnTo>
                  <a:lnTo>
                    <a:pt x="137" y="113"/>
                  </a:lnTo>
                  <a:lnTo>
                    <a:pt x="142" y="117"/>
                  </a:lnTo>
                  <a:lnTo>
                    <a:pt x="146" y="118"/>
                  </a:lnTo>
                  <a:lnTo>
                    <a:pt x="150" y="121"/>
                  </a:lnTo>
                  <a:lnTo>
                    <a:pt x="154" y="123"/>
                  </a:lnTo>
                  <a:lnTo>
                    <a:pt x="158" y="125"/>
                  </a:lnTo>
                  <a:lnTo>
                    <a:pt x="162" y="128"/>
                  </a:lnTo>
                  <a:lnTo>
                    <a:pt x="166" y="130"/>
                  </a:lnTo>
                  <a:lnTo>
                    <a:pt x="171" y="131"/>
                  </a:lnTo>
                  <a:lnTo>
                    <a:pt x="174" y="134"/>
                  </a:lnTo>
                  <a:lnTo>
                    <a:pt x="178" y="136"/>
                  </a:lnTo>
                  <a:lnTo>
                    <a:pt x="181" y="138"/>
                  </a:lnTo>
                  <a:lnTo>
                    <a:pt x="185" y="139"/>
                  </a:lnTo>
                  <a:lnTo>
                    <a:pt x="190" y="142"/>
                  </a:lnTo>
                  <a:lnTo>
                    <a:pt x="193" y="143"/>
                  </a:lnTo>
                  <a:lnTo>
                    <a:pt x="197" y="145"/>
                  </a:lnTo>
                  <a:lnTo>
                    <a:pt x="200" y="148"/>
                  </a:lnTo>
                  <a:lnTo>
                    <a:pt x="204" y="149"/>
                  </a:lnTo>
                  <a:lnTo>
                    <a:pt x="207" y="151"/>
                  </a:lnTo>
                  <a:lnTo>
                    <a:pt x="211" y="154"/>
                  </a:lnTo>
                  <a:lnTo>
                    <a:pt x="214" y="155"/>
                  </a:lnTo>
                  <a:lnTo>
                    <a:pt x="218" y="157"/>
                  </a:lnTo>
                  <a:lnTo>
                    <a:pt x="222" y="158"/>
                  </a:lnTo>
                  <a:lnTo>
                    <a:pt x="225" y="161"/>
                  </a:lnTo>
                  <a:lnTo>
                    <a:pt x="230" y="162"/>
                  </a:lnTo>
                  <a:lnTo>
                    <a:pt x="236" y="166"/>
                  </a:lnTo>
                  <a:lnTo>
                    <a:pt x="241" y="168"/>
                  </a:lnTo>
                  <a:lnTo>
                    <a:pt x="245" y="170"/>
                  </a:lnTo>
                  <a:lnTo>
                    <a:pt x="248" y="172"/>
                  </a:lnTo>
                  <a:lnTo>
                    <a:pt x="251" y="173"/>
                  </a:lnTo>
                  <a:lnTo>
                    <a:pt x="254" y="173"/>
                  </a:lnTo>
                  <a:lnTo>
                    <a:pt x="256" y="174"/>
                  </a:lnTo>
                  <a:lnTo>
                    <a:pt x="258" y="173"/>
                  </a:lnTo>
                  <a:lnTo>
                    <a:pt x="263" y="169"/>
                  </a:lnTo>
                  <a:lnTo>
                    <a:pt x="268" y="166"/>
                  </a:lnTo>
                  <a:lnTo>
                    <a:pt x="274" y="162"/>
                  </a:lnTo>
                  <a:lnTo>
                    <a:pt x="278" y="157"/>
                  </a:lnTo>
                  <a:lnTo>
                    <a:pt x="283" y="153"/>
                  </a:lnTo>
                  <a:lnTo>
                    <a:pt x="287" y="148"/>
                  </a:lnTo>
                  <a:lnTo>
                    <a:pt x="289" y="144"/>
                  </a:lnTo>
                  <a:lnTo>
                    <a:pt x="288" y="141"/>
                  </a:lnTo>
                  <a:lnTo>
                    <a:pt x="286" y="138"/>
                  </a:lnTo>
                  <a:lnTo>
                    <a:pt x="283" y="136"/>
                  </a:lnTo>
                  <a:lnTo>
                    <a:pt x="281" y="134"/>
                  </a:lnTo>
                  <a:lnTo>
                    <a:pt x="278" y="132"/>
                  </a:lnTo>
                  <a:lnTo>
                    <a:pt x="276" y="130"/>
                  </a:lnTo>
                  <a:lnTo>
                    <a:pt x="271" y="128"/>
                  </a:lnTo>
                  <a:lnTo>
                    <a:pt x="268" y="125"/>
                  </a:lnTo>
                  <a:lnTo>
                    <a:pt x="264" y="123"/>
                  </a:lnTo>
                  <a:lnTo>
                    <a:pt x="261" y="121"/>
                  </a:lnTo>
                  <a:lnTo>
                    <a:pt x="256" y="118"/>
                  </a:lnTo>
                  <a:lnTo>
                    <a:pt x="251" y="116"/>
                  </a:lnTo>
                  <a:lnTo>
                    <a:pt x="246" y="113"/>
                  </a:lnTo>
                  <a:lnTo>
                    <a:pt x="242" y="111"/>
                  </a:lnTo>
                  <a:lnTo>
                    <a:pt x="236" y="109"/>
                  </a:lnTo>
                  <a:lnTo>
                    <a:pt x="230" y="106"/>
                  </a:lnTo>
                  <a:lnTo>
                    <a:pt x="225" y="103"/>
                  </a:lnTo>
                  <a:lnTo>
                    <a:pt x="219" y="100"/>
                  </a:lnTo>
                  <a:lnTo>
                    <a:pt x="213" y="98"/>
                  </a:lnTo>
                  <a:lnTo>
                    <a:pt x="209" y="96"/>
                  </a:lnTo>
                  <a:lnTo>
                    <a:pt x="203" y="93"/>
                  </a:lnTo>
                  <a:lnTo>
                    <a:pt x="198" y="91"/>
                  </a:lnTo>
                  <a:lnTo>
                    <a:pt x="192" y="88"/>
                  </a:lnTo>
                  <a:lnTo>
                    <a:pt x="187" y="86"/>
                  </a:lnTo>
                  <a:lnTo>
                    <a:pt x="181" y="85"/>
                  </a:lnTo>
                  <a:lnTo>
                    <a:pt x="177" y="84"/>
                  </a:lnTo>
                  <a:lnTo>
                    <a:pt x="172" y="81"/>
                  </a:lnTo>
                  <a:lnTo>
                    <a:pt x="167" y="80"/>
                  </a:lnTo>
                  <a:lnTo>
                    <a:pt x="163" y="79"/>
                  </a:lnTo>
                  <a:lnTo>
                    <a:pt x="160" y="78"/>
                  </a:lnTo>
                  <a:lnTo>
                    <a:pt x="155" y="77"/>
                  </a:lnTo>
                  <a:lnTo>
                    <a:pt x="150" y="74"/>
                  </a:lnTo>
                  <a:lnTo>
                    <a:pt x="146" y="74"/>
                  </a:lnTo>
                  <a:lnTo>
                    <a:pt x="142" y="73"/>
                  </a:lnTo>
                  <a:lnTo>
                    <a:pt x="139" y="71"/>
                  </a:lnTo>
                  <a:lnTo>
                    <a:pt x="135" y="70"/>
                  </a:lnTo>
                  <a:lnTo>
                    <a:pt x="130" y="70"/>
                  </a:lnTo>
                  <a:lnTo>
                    <a:pt x="127" y="68"/>
                  </a:lnTo>
                  <a:lnTo>
                    <a:pt x="122" y="66"/>
                  </a:lnTo>
                  <a:lnTo>
                    <a:pt x="118" y="66"/>
                  </a:lnTo>
                  <a:lnTo>
                    <a:pt x="115" y="65"/>
                  </a:lnTo>
                  <a:lnTo>
                    <a:pt x="111" y="64"/>
                  </a:lnTo>
                  <a:lnTo>
                    <a:pt x="107" y="61"/>
                  </a:lnTo>
                  <a:lnTo>
                    <a:pt x="104" y="60"/>
                  </a:lnTo>
                  <a:lnTo>
                    <a:pt x="101" y="60"/>
                  </a:lnTo>
                  <a:lnTo>
                    <a:pt x="97" y="59"/>
                  </a:lnTo>
                  <a:lnTo>
                    <a:pt x="94" y="58"/>
                  </a:lnTo>
                  <a:lnTo>
                    <a:pt x="91" y="56"/>
                  </a:lnTo>
                  <a:lnTo>
                    <a:pt x="88" y="55"/>
                  </a:lnTo>
                  <a:lnTo>
                    <a:pt x="85" y="54"/>
                  </a:lnTo>
                  <a:lnTo>
                    <a:pt x="80" y="53"/>
                  </a:lnTo>
                  <a:lnTo>
                    <a:pt x="77" y="51"/>
                  </a:lnTo>
                  <a:lnTo>
                    <a:pt x="73" y="49"/>
                  </a:lnTo>
                  <a:lnTo>
                    <a:pt x="70" y="47"/>
                  </a:lnTo>
                  <a:lnTo>
                    <a:pt x="69" y="46"/>
                  </a:lnTo>
                  <a:lnTo>
                    <a:pt x="70" y="43"/>
                  </a:lnTo>
                  <a:lnTo>
                    <a:pt x="73" y="43"/>
                  </a:lnTo>
                  <a:lnTo>
                    <a:pt x="75" y="42"/>
                  </a:lnTo>
                  <a:lnTo>
                    <a:pt x="78" y="42"/>
                  </a:lnTo>
                  <a:lnTo>
                    <a:pt x="82" y="42"/>
                  </a:lnTo>
                  <a:lnTo>
                    <a:pt x="85" y="42"/>
                  </a:lnTo>
                  <a:lnTo>
                    <a:pt x="89" y="42"/>
                  </a:lnTo>
                  <a:lnTo>
                    <a:pt x="94" y="42"/>
                  </a:lnTo>
                  <a:lnTo>
                    <a:pt x="98" y="42"/>
                  </a:lnTo>
                  <a:lnTo>
                    <a:pt x="103" y="42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16" y="42"/>
                  </a:lnTo>
                  <a:lnTo>
                    <a:pt x="120" y="42"/>
                  </a:lnTo>
                  <a:lnTo>
                    <a:pt x="123" y="42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41" y="42"/>
                  </a:lnTo>
                  <a:lnTo>
                    <a:pt x="144" y="42"/>
                  </a:lnTo>
                  <a:lnTo>
                    <a:pt x="147" y="42"/>
                  </a:lnTo>
                  <a:lnTo>
                    <a:pt x="150" y="42"/>
                  </a:lnTo>
                  <a:lnTo>
                    <a:pt x="153" y="42"/>
                  </a:lnTo>
                  <a:lnTo>
                    <a:pt x="156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5" y="42"/>
                  </a:lnTo>
                  <a:lnTo>
                    <a:pt x="168" y="42"/>
                  </a:lnTo>
                  <a:lnTo>
                    <a:pt x="172" y="42"/>
                  </a:lnTo>
                  <a:lnTo>
                    <a:pt x="174" y="42"/>
                  </a:lnTo>
                  <a:lnTo>
                    <a:pt x="180" y="42"/>
                  </a:lnTo>
                  <a:lnTo>
                    <a:pt x="185" y="42"/>
                  </a:lnTo>
                  <a:lnTo>
                    <a:pt x="191" y="42"/>
                  </a:lnTo>
                  <a:lnTo>
                    <a:pt x="197" y="42"/>
                  </a:lnTo>
                  <a:lnTo>
                    <a:pt x="201" y="42"/>
                  </a:lnTo>
                  <a:lnTo>
                    <a:pt x="206" y="42"/>
                  </a:lnTo>
                  <a:lnTo>
                    <a:pt x="211" y="42"/>
                  </a:lnTo>
                  <a:lnTo>
                    <a:pt x="216" y="42"/>
                  </a:lnTo>
                  <a:lnTo>
                    <a:pt x="218" y="41"/>
                  </a:lnTo>
                  <a:lnTo>
                    <a:pt x="223" y="41"/>
                  </a:lnTo>
                  <a:lnTo>
                    <a:pt x="226" y="40"/>
                  </a:lnTo>
                  <a:lnTo>
                    <a:pt x="231" y="40"/>
                  </a:lnTo>
                  <a:lnTo>
                    <a:pt x="236" y="40"/>
                  </a:lnTo>
                  <a:lnTo>
                    <a:pt x="239" y="39"/>
                  </a:lnTo>
                  <a:lnTo>
                    <a:pt x="244" y="39"/>
                  </a:lnTo>
                  <a:lnTo>
                    <a:pt x="249" y="39"/>
                  </a:lnTo>
                  <a:lnTo>
                    <a:pt x="252" y="37"/>
                  </a:lnTo>
                  <a:lnTo>
                    <a:pt x="257" y="36"/>
                  </a:lnTo>
                  <a:lnTo>
                    <a:pt x="262" y="35"/>
                  </a:lnTo>
                  <a:lnTo>
                    <a:pt x="265" y="35"/>
                  </a:lnTo>
                  <a:lnTo>
                    <a:pt x="270" y="35"/>
                  </a:lnTo>
                  <a:lnTo>
                    <a:pt x="274" y="34"/>
                  </a:lnTo>
                  <a:lnTo>
                    <a:pt x="278" y="33"/>
                  </a:lnTo>
                  <a:lnTo>
                    <a:pt x="283" y="33"/>
                  </a:lnTo>
                  <a:lnTo>
                    <a:pt x="287" y="32"/>
                  </a:lnTo>
                  <a:lnTo>
                    <a:pt x="290" y="30"/>
                  </a:lnTo>
                  <a:lnTo>
                    <a:pt x="294" y="30"/>
                  </a:lnTo>
                  <a:lnTo>
                    <a:pt x="297" y="29"/>
                  </a:lnTo>
                  <a:lnTo>
                    <a:pt x="301" y="28"/>
                  </a:lnTo>
                  <a:lnTo>
                    <a:pt x="305" y="28"/>
                  </a:lnTo>
                  <a:lnTo>
                    <a:pt x="307" y="27"/>
                  </a:lnTo>
                  <a:lnTo>
                    <a:pt x="310" y="26"/>
                  </a:lnTo>
                  <a:lnTo>
                    <a:pt x="315" y="24"/>
                  </a:lnTo>
                  <a:lnTo>
                    <a:pt x="320" y="23"/>
                  </a:lnTo>
                  <a:lnTo>
                    <a:pt x="324" y="21"/>
                  </a:lnTo>
                  <a:lnTo>
                    <a:pt x="326" y="20"/>
                  </a:lnTo>
                  <a:lnTo>
                    <a:pt x="327" y="15"/>
                  </a:lnTo>
                  <a:lnTo>
                    <a:pt x="328" y="13"/>
                  </a:lnTo>
                  <a:lnTo>
                    <a:pt x="328" y="9"/>
                  </a:lnTo>
                  <a:lnTo>
                    <a:pt x="327" y="5"/>
                  </a:lnTo>
                  <a:lnTo>
                    <a:pt x="324" y="1"/>
                  </a:lnTo>
                  <a:lnTo>
                    <a:pt x="322" y="0"/>
                  </a:lnTo>
                  <a:lnTo>
                    <a:pt x="20" y="28"/>
                  </a:lnTo>
                  <a:lnTo>
                    <a:pt x="0" y="90"/>
                  </a:lnTo>
                  <a:lnTo>
                    <a:pt x="101" y="300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1676" y="1470"/>
              <a:ext cx="75" cy="42"/>
            </a:xfrm>
            <a:custGeom>
              <a:avLst/>
              <a:gdLst>
                <a:gd name="T0" fmla="*/ 0 w 223"/>
                <a:gd name="T1" fmla="*/ 0 h 125"/>
                <a:gd name="T2" fmla="*/ 0 w 223"/>
                <a:gd name="T3" fmla="*/ 0 h 125"/>
                <a:gd name="T4" fmla="*/ 0 w 223"/>
                <a:gd name="T5" fmla="*/ 0 h 125"/>
                <a:gd name="T6" fmla="*/ 0 w 223"/>
                <a:gd name="T7" fmla="*/ 0 h 125"/>
                <a:gd name="T8" fmla="*/ 0 w 223"/>
                <a:gd name="T9" fmla="*/ 0 h 125"/>
                <a:gd name="T10" fmla="*/ 0 w 223"/>
                <a:gd name="T11" fmla="*/ 0 h 125"/>
                <a:gd name="T12" fmla="*/ 0 w 223"/>
                <a:gd name="T13" fmla="*/ 0 h 125"/>
                <a:gd name="T14" fmla="*/ 0 w 223"/>
                <a:gd name="T15" fmla="*/ 0 h 125"/>
                <a:gd name="T16" fmla="*/ 0 w 223"/>
                <a:gd name="T17" fmla="*/ 0 h 125"/>
                <a:gd name="T18" fmla="*/ 0 w 223"/>
                <a:gd name="T19" fmla="*/ 0 h 125"/>
                <a:gd name="T20" fmla="*/ 0 w 223"/>
                <a:gd name="T21" fmla="*/ 0 h 125"/>
                <a:gd name="T22" fmla="*/ 0 w 223"/>
                <a:gd name="T23" fmla="*/ 0 h 125"/>
                <a:gd name="T24" fmla="*/ 0 w 223"/>
                <a:gd name="T25" fmla="*/ 0 h 125"/>
                <a:gd name="T26" fmla="*/ 0 w 223"/>
                <a:gd name="T27" fmla="*/ 0 h 125"/>
                <a:gd name="T28" fmla="*/ 0 w 223"/>
                <a:gd name="T29" fmla="*/ 0 h 125"/>
                <a:gd name="T30" fmla="*/ 0 w 223"/>
                <a:gd name="T31" fmla="*/ 0 h 125"/>
                <a:gd name="T32" fmla="*/ 0 w 223"/>
                <a:gd name="T33" fmla="*/ 0 h 125"/>
                <a:gd name="T34" fmla="*/ 0 w 223"/>
                <a:gd name="T35" fmla="*/ 0 h 125"/>
                <a:gd name="T36" fmla="*/ 0 w 223"/>
                <a:gd name="T37" fmla="*/ 0 h 125"/>
                <a:gd name="T38" fmla="*/ 0 w 223"/>
                <a:gd name="T39" fmla="*/ 0 h 125"/>
                <a:gd name="T40" fmla="*/ 0 w 223"/>
                <a:gd name="T41" fmla="*/ 0 h 125"/>
                <a:gd name="T42" fmla="*/ 0 w 223"/>
                <a:gd name="T43" fmla="*/ 0 h 125"/>
                <a:gd name="T44" fmla="*/ 0 w 223"/>
                <a:gd name="T45" fmla="*/ 0 h 125"/>
                <a:gd name="T46" fmla="*/ 0 w 223"/>
                <a:gd name="T47" fmla="*/ 0 h 125"/>
                <a:gd name="T48" fmla="*/ 0 w 223"/>
                <a:gd name="T49" fmla="*/ 0 h 125"/>
                <a:gd name="T50" fmla="*/ 0 w 223"/>
                <a:gd name="T51" fmla="*/ 0 h 125"/>
                <a:gd name="T52" fmla="*/ 0 w 223"/>
                <a:gd name="T53" fmla="*/ 0 h 125"/>
                <a:gd name="T54" fmla="*/ 0 w 223"/>
                <a:gd name="T55" fmla="*/ 0 h 125"/>
                <a:gd name="T56" fmla="*/ 0 w 223"/>
                <a:gd name="T57" fmla="*/ 0 h 125"/>
                <a:gd name="T58" fmla="*/ 0 w 223"/>
                <a:gd name="T59" fmla="*/ 0 h 125"/>
                <a:gd name="T60" fmla="*/ 0 w 223"/>
                <a:gd name="T61" fmla="*/ 0 h 125"/>
                <a:gd name="T62" fmla="*/ 0 w 223"/>
                <a:gd name="T63" fmla="*/ 0 h 125"/>
                <a:gd name="T64" fmla="*/ 0 w 223"/>
                <a:gd name="T65" fmla="*/ 0 h 125"/>
                <a:gd name="T66" fmla="*/ 0 w 223"/>
                <a:gd name="T67" fmla="*/ 0 h 125"/>
                <a:gd name="T68" fmla="*/ 0 w 223"/>
                <a:gd name="T69" fmla="*/ 0 h 125"/>
                <a:gd name="T70" fmla="*/ 0 w 223"/>
                <a:gd name="T71" fmla="*/ 0 h 125"/>
                <a:gd name="T72" fmla="*/ 0 w 223"/>
                <a:gd name="T73" fmla="*/ 0 h 125"/>
                <a:gd name="T74" fmla="*/ 0 w 223"/>
                <a:gd name="T75" fmla="*/ 0 h 125"/>
                <a:gd name="T76" fmla="*/ 0 w 223"/>
                <a:gd name="T77" fmla="*/ 0 h 125"/>
                <a:gd name="T78" fmla="*/ 0 w 223"/>
                <a:gd name="T79" fmla="*/ 0 h 125"/>
                <a:gd name="T80" fmla="*/ 0 w 223"/>
                <a:gd name="T81" fmla="*/ 0 h 125"/>
                <a:gd name="T82" fmla="*/ 0 w 223"/>
                <a:gd name="T83" fmla="*/ 0 h 125"/>
                <a:gd name="T84" fmla="*/ 0 w 223"/>
                <a:gd name="T85" fmla="*/ 0 h 125"/>
                <a:gd name="T86" fmla="*/ 0 w 223"/>
                <a:gd name="T87" fmla="*/ 0 h 125"/>
                <a:gd name="T88" fmla="*/ 0 w 223"/>
                <a:gd name="T89" fmla="*/ 0 h 125"/>
                <a:gd name="T90" fmla="*/ 0 w 223"/>
                <a:gd name="T91" fmla="*/ 0 h 125"/>
                <a:gd name="T92" fmla="*/ 0 w 223"/>
                <a:gd name="T93" fmla="*/ 0 h 125"/>
                <a:gd name="T94" fmla="*/ 0 w 223"/>
                <a:gd name="T95" fmla="*/ 0 h 125"/>
                <a:gd name="T96" fmla="*/ 0 w 223"/>
                <a:gd name="T97" fmla="*/ 0 h 1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3"/>
                <a:gd name="T148" fmla="*/ 0 h 125"/>
                <a:gd name="T149" fmla="*/ 223 w 223"/>
                <a:gd name="T150" fmla="*/ 125 h 1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3" h="125">
                  <a:moveTo>
                    <a:pt x="14" y="2"/>
                  </a:moveTo>
                  <a:lnTo>
                    <a:pt x="17" y="5"/>
                  </a:lnTo>
                  <a:lnTo>
                    <a:pt x="20" y="6"/>
                  </a:lnTo>
                  <a:lnTo>
                    <a:pt x="24" y="8"/>
                  </a:lnTo>
                  <a:lnTo>
                    <a:pt x="26" y="11"/>
                  </a:lnTo>
                  <a:lnTo>
                    <a:pt x="30" y="13"/>
                  </a:lnTo>
                  <a:lnTo>
                    <a:pt x="33" y="14"/>
                  </a:lnTo>
                  <a:lnTo>
                    <a:pt x="36" y="17"/>
                  </a:lnTo>
                  <a:lnTo>
                    <a:pt x="39" y="19"/>
                  </a:lnTo>
                  <a:lnTo>
                    <a:pt x="42" y="20"/>
                  </a:lnTo>
                  <a:lnTo>
                    <a:pt x="45" y="23"/>
                  </a:lnTo>
                  <a:lnTo>
                    <a:pt x="49" y="24"/>
                  </a:lnTo>
                  <a:lnTo>
                    <a:pt x="51" y="26"/>
                  </a:lnTo>
                  <a:lnTo>
                    <a:pt x="53" y="27"/>
                  </a:lnTo>
                  <a:lnTo>
                    <a:pt x="57" y="29"/>
                  </a:lnTo>
                  <a:lnTo>
                    <a:pt x="60" y="31"/>
                  </a:lnTo>
                  <a:lnTo>
                    <a:pt x="63" y="32"/>
                  </a:lnTo>
                  <a:lnTo>
                    <a:pt x="66" y="33"/>
                  </a:lnTo>
                  <a:lnTo>
                    <a:pt x="69" y="34"/>
                  </a:lnTo>
                  <a:lnTo>
                    <a:pt x="72" y="36"/>
                  </a:lnTo>
                  <a:lnTo>
                    <a:pt x="75" y="37"/>
                  </a:lnTo>
                  <a:lnTo>
                    <a:pt x="78" y="38"/>
                  </a:lnTo>
                  <a:lnTo>
                    <a:pt x="82" y="38"/>
                  </a:lnTo>
                  <a:lnTo>
                    <a:pt x="84" y="39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4" y="44"/>
                  </a:lnTo>
                  <a:lnTo>
                    <a:pt x="96" y="44"/>
                  </a:lnTo>
                  <a:lnTo>
                    <a:pt x="100" y="45"/>
                  </a:lnTo>
                  <a:lnTo>
                    <a:pt x="102" y="46"/>
                  </a:lnTo>
                  <a:lnTo>
                    <a:pt x="106" y="47"/>
                  </a:lnTo>
                  <a:lnTo>
                    <a:pt x="109" y="49"/>
                  </a:lnTo>
                  <a:lnTo>
                    <a:pt x="111" y="50"/>
                  </a:lnTo>
                  <a:lnTo>
                    <a:pt x="115" y="50"/>
                  </a:lnTo>
                  <a:lnTo>
                    <a:pt x="117" y="51"/>
                  </a:lnTo>
                  <a:lnTo>
                    <a:pt x="120" y="52"/>
                  </a:lnTo>
                  <a:lnTo>
                    <a:pt x="123" y="53"/>
                  </a:lnTo>
                  <a:lnTo>
                    <a:pt x="126" y="53"/>
                  </a:lnTo>
                  <a:lnTo>
                    <a:pt x="129" y="55"/>
                  </a:lnTo>
                  <a:lnTo>
                    <a:pt x="133" y="55"/>
                  </a:lnTo>
                  <a:lnTo>
                    <a:pt x="135" y="57"/>
                  </a:lnTo>
                  <a:lnTo>
                    <a:pt x="139" y="57"/>
                  </a:lnTo>
                  <a:lnTo>
                    <a:pt x="142" y="58"/>
                  </a:lnTo>
                  <a:lnTo>
                    <a:pt x="145" y="59"/>
                  </a:lnTo>
                  <a:lnTo>
                    <a:pt x="148" y="61"/>
                  </a:lnTo>
                  <a:lnTo>
                    <a:pt x="152" y="62"/>
                  </a:lnTo>
                  <a:lnTo>
                    <a:pt x="154" y="63"/>
                  </a:lnTo>
                  <a:lnTo>
                    <a:pt x="158" y="63"/>
                  </a:lnTo>
                  <a:lnTo>
                    <a:pt x="161" y="65"/>
                  </a:lnTo>
                  <a:lnTo>
                    <a:pt x="164" y="65"/>
                  </a:lnTo>
                  <a:lnTo>
                    <a:pt x="167" y="66"/>
                  </a:lnTo>
                  <a:lnTo>
                    <a:pt x="171" y="68"/>
                  </a:lnTo>
                  <a:lnTo>
                    <a:pt x="174" y="69"/>
                  </a:lnTo>
                  <a:lnTo>
                    <a:pt x="177" y="70"/>
                  </a:lnTo>
                  <a:lnTo>
                    <a:pt x="180" y="72"/>
                  </a:lnTo>
                  <a:lnTo>
                    <a:pt x="184" y="74"/>
                  </a:lnTo>
                  <a:lnTo>
                    <a:pt x="187" y="75"/>
                  </a:lnTo>
                  <a:lnTo>
                    <a:pt x="190" y="77"/>
                  </a:lnTo>
                  <a:lnTo>
                    <a:pt x="193" y="78"/>
                  </a:lnTo>
                  <a:lnTo>
                    <a:pt x="197" y="80"/>
                  </a:lnTo>
                  <a:lnTo>
                    <a:pt x="200" y="82"/>
                  </a:lnTo>
                  <a:lnTo>
                    <a:pt x="204" y="83"/>
                  </a:lnTo>
                  <a:lnTo>
                    <a:pt x="207" y="85"/>
                  </a:lnTo>
                  <a:lnTo>
                    <a:pt x="211" y="88"/>
                  </a:lnTo>
                  <a:lnTo>
                    <a:pt x="215" y="90"/>
                  </a:lnTo>
                  <a:lnTo>
                    <a:pt x="217" y="93"/>
                  </a:lnTo>
                  <a:lnTo>
                    <a:pt x="221" y="95"/>
                  </a:lnTo>
                  <a:lnTo>
                    <a:pt x="222" y="98"/>
                  </a:lnTo>
                  <a:lnTo>
                    <a:pt x="223" y="102"/>
                  </a:lnTo>
                  <a:lnTo>
                    <a:pt x="223" y="104"/>
                  </a:lnTo>
                  <a:lnTo>
                    <a:pt x="223" y="108"/>
                  </a:lnTo>
                  <a:lnTo>
                    <a:pt x="222" y="112"/>
                  </a:lnTo>
                  <a:lnTo>
                    <a:pt x="221" y="115"/>
                  </a:lnTo>
                  <a:lnTo>
                    <a:pt x="218" y="117"/>
                  </a:lnTo>
                  <a:lnTo>
                    <a:pt x="216" y="120"/>
                  </a:lnTo>
                  <a:lnTo>
                    <a:pt x="212" y="121"/>
                  </a:lnTo>
                  <a:lnTo>
                    <a:pt x="210" y="123"/>
                  </a:lnTo>
                  <a:lnTo>
                    <a:pt x="206" y="123"/>
                  </a:lnTo>
                  <a:lnTo>
                    <a:pt x="203" y="125"/>
                  </a:lnTo>
                  <a:lnTo>
                    <a:pt x="199" y="123"/>
                  </a:lnTo>
                  <a:lnTo>
                    <a:pt x="196" y="121"/>
                  </a:lnTo>
                  <a:lnTo>
                    <a:pt x="192" y="119"/>
                  </a:lnTo>
                  <a:lnTo>
                    <a:pt x="189" y="116"/>
                  </a:lnTo>
                  <a:lnTo>
                    <a:pt x="184" y="115"/>
                  </a:lnTo>
                  <a:lnTo>
                    <a:pt x="181" y="113"/>
                  </a:lnTo>
                  <a:lnTo>
                    <a:pt x="178" y="112"/>
                  </a:lnTo>
                  <a:lnTo>
                    <a:pt x="174" y="109"/>
                  </a:lnTo>
                  <a:lnTo>
                    <a:pt x="172" y="108"/>
                  </a:lnTo>
                  <a:lnTo>
                    <a:pt x="168" y="107"/>
                  </a:lnTo>
                  <a:lnTo>
                    <a:pt x="165" y="104"/>
                  </a:lnTo>
                  <a:lnTo>
                    <a:pt x="161" y="102"/>
                  </a:lnTo>
                  <a:lnTo>
                    <a:pt x="159" y="101"/>
                  </a:lnTo>
                  <a:lnTo>
                    <a:pt x="155" y="100"/>
                  </a:lnTo>
                  <a:lnTo>
                    <a:pt x="152" y="97"/>
                  </a:lnTo>
                  <a:lnTo>
                    <a:pt x="149" y="96"/>
                  </a:lnTo>
                  <a:lnTo>
                    <a:pt x="146" y="95"/>
                  </a:lnTo>
                  <a:lnTo>
                    <a:pt x="143" y="94"/>
                  </a:lnTo>
                  <a:lnTo>
                    <a:pt x="140" y="93"/>
                  </a:lnTo>
                  <a:lnTo>
                    <a:pt x="138" y="90"/>
                  </a:lnTo>
                  <a:lnTo>
                    <a:pt x="134" y="89"/>
                  </a:lnTo>
                  <a:lnTo>
                    <a:pt x="130" y="88"/>
                  </a:lnTo>
                  <a:lnTo>
                    <a:pt x="128" y="87"/>
                  </a:lnTo>
                  <a:lnTo>
                    <a:pt x="126" y="85"/>
                  </a:lnTo>
                  <a:lnTo>
                    <a:pt x="122" y="83"/>
                  </a:lnTo>
                  <a:lnTo>
                    <a:pt x="120" y="82"/>
                  </a:lnTo>
                  <a:lnTo>
                    <a:pt x="114" y="80"/>
                  </a:lnTo>
                  <a:lnTo>
                    <a:pt x="108" y="77"/>
                  </a:lnTo>
                  <a:lnTo>
                    <a:pt x="102" y="75"/>
                  </a:lnTo>
                  <a:lnTo>
                    <a:pt x="97" y="72"/>
                  </a:lnTo>
                  <a:lnTo>
                    <a:pt x="94" y="71"/>
                  </a:lnTo>
                  <a:lnTo>
                    <a:pt x="91" y="69"/>
                  </a:lnTo>
                  <a:lnTo>
                    <a:pt x="88" y="68"/>
                  </a:lnTo>
                  <a:lnTo>
                    <a:pt x="85" y="66"/>
                  </a:lnTo>
                  <a:lnTo>
                    <a:pt x="82" y="65"/>
                  </a:lnTo>
                  <a:lnTo>
                    <a:pt x="79" y="63"/>
                  </a:lnTo>
                  <a:lnTo>
                    <a:pt x="77" y="62"/>
                  </a:lnTo>
                  <a:lnTo>
                    <a:pt x="74" y="61"/>
                  </a:lnTo>
                  <a:lnTo>
                    <a:pt x="71" y="59"/>
                  </a:lnTo>
                  <a:lnTo>
                    <a:pt x="68" y="58"/>
                  </a:lnTo>
                  <a:lnTo>
                    <a:pt x="65" y="56"/>
                  </a:lnTo>
                  <a:lnTo>
                    <a:pt x="63" y="55"/>
                  </a:lnTo>
                  <a:lnTo>
                    <a:pt x="57" y="51"/>
                  </a:lnTo>
                  <a:lnTo>
                    <a:pt x="51" y="49"/>
                  </a:lnTo>
                  <a:lnTo>
                    <a:pt x="49" y="46"/>
                  </a:lnTo>
                  <a:lnTo>
                    <a:pt x="45" y="45"/>
                  </a:lnTo>
                  <a:lnTo>
                    <a:pt x="42" y="43"/>
                  </a:lnTo>
                  <a:lnTo>
                    <a:pt x="39" y="42"/>
                  </a:lnTo>
                  <a:lnTo>
                    <a:pt x="36" y="39"/>
                  </a:lnTo>
                  <a:lnTo>
                    <a:pt x="33" y="37"/>
                  </a:lnTo>
                  <a:lnTo>
                    <a:pt x="30" y="34"/>
                  </a:lnTo>
                  <a:lnTo>
                    <a:pt x="27" y="33"/>
                  </a:lnTo>
                  <a:lnTo>
                    <a:pt x="24" y="31"/>
                  </a:lnTo>
                  <a:lnTo>
                    <a:pt x="21" y="29"/>
                  </a:lnTo>
                  <a:lnTo>
                    <a:pt x="18" y="26"/>
                  </a:lnTo>
                  <a:lnTo>
                    <a:pt x="15" y="25"/>
                  </a:lnTo>
                  <a:lnTo>
                    <a:pt x="12" y="23"/>
                  </a:lnTo>
                  <a:lnTo>
                    <a:pt x="9" y="20"/>
                  </a:lnTo>
                  <a:lnTo>
                    <a:pt x="6" y="18"/>
                  </a:lnTo>
                  <a:lnTo>
                    <a:pt x="4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1679" y="1446"/>
              <a:ext cx="99" cy="20"/>
            </a:xfrm>
            <a:custGeom>
              <a:avLst/>
              <a:gdLst>
                <a:gd name="T0" fmla="*/ 0 w 297"/>
                <a:gd name="T1" fmla="*/ 0 h 58"/>
                <a:gd name="T2" fmla="*/ 0 w 297"/>
                <a:gd name="T3" fmla="*/ 0 h 58"/>
                <a:gd name="T4" fmla="*/ 0 w 297"/>
                <a:gd name="T5" fmla="*/ 0 h 58"/>
                <a:gd name="T6" fmla="*/ 0 w 297"/>
                <a:gd name="T7" fmla="*/ 0 h 58"/>
                <a:gd name="T8" fmla="*/ 0 w 297"/>
                <a:gd name="T9" fmla="*/ 0 h 58"/>
                <a:gd name="T10" fmla="*/ 0 w 297"/>
                <a:gd name="T11" fmla="*/ 0 h 58"/>
                <a:gd name="T12" fmla="*/ 0 w 297"/>
                <a:gd name="T13" fmla="*/ 0 h 58"/>
                <a:gd name="T14" fmla="*/ 0 w 297"/>
                <a:gd name="T15" fmla="*/ 0 h 58"/>
                <a:gd name="T16" fmla="*/ 0 w 297"/>
                <a:gd name="T17" fmla="*/ 0 h 58"/>
                <a:gd name="T18" fmla="*/ 0 w 297"/>
                <a:gd name="T19" fmla="*/ 0 h 58"/>
                <a:gd name="T20" fmla="*/ 0 w 297"/>
                <a:gd name="T21" fmla="*/ 0 h 58"/>
                <a:gd name="T22" fmla="*/ 0 w 297"/>
                <a:gd name="T23" fmla="*/ 0 h 58"/>
                <a:gd name="T24" fmla="*/ 0 w 297"/>
                <a:gd name="T25" fmla="*/ 0 h 58"/>
                <a:gd name="T26" fmla="*/ 0 w 297"/>
                <a:gd name="T27" fmla="*/ 0 h 58"/>
                <a:gd name="T28" fmla="*/ 0 w 297"/>
                <a:gd name="T29" fmla="*/ 0 h 58"/>
                <a:gd name="T30" fmla="*/ 0 w 297"/>
                <a:gd name="T31" fmla="*/ 0 h 58"/>
                <a:gd name="T32" fmla="*/ 0 w 297"/>
                <a:gd name="T33" fmla="*/ 0 h 58"/>
                <a:gd name="T34" fmla="*/ 0 w 297"/>
                <a:gd name="T35" fmla="*/ 0 h 58"/>
                <a:gd name="T36" fmla="*/ 0 w 297"/>
                <a:gd name="T37" fmla="*/ 0 h 58"/>
                <a:gd name="T38" fmla="*/ 0 w 297"/>
                <a:gd name="T39" fmla="*/ 0 h 58"/>
                <a:gd name="T40" fmla="*/ 0 w 297"/>
                <a:gd name="T41" fmla="*/ 0 h 58"/>
                <a:gd name="T42" fmla="*/ 0 w 297"/>
                <a:gd name="T43" fmla="*/ 0 h 58"/>
                <a:gd name="T44" fmla="*/ 0 w 297"/>
                <a:gd name="T45" fmla="*/ 0 h 58"/>
                <a:gd name="T46" fmla="*/ 0 w 297"/>
                <a:gd name="T47" fmla="*/ 0 h 58"/>
                <a:gd name="T48" fmla="*/ 0 w 297"/>
                <a:gd name="T49" fmla="*/ 0 h 58"/>
                <a:gd name="T50" fmla="*/ 0 w 297"/>
                <a:gd name="T51" fmla="*/ 0 h 58"/>
                <a:gd name="T52" fmla="*/ 0 w 297"/>
                <a:gd name="T53" fmla="*/ 0 h 58"/>
                <a:gd name="T54" fmla="*/ 0 w 297"/>
                <a:gd name="T55" fmla="*/ 0 h 58"/>
                <a:gd name="T56" fmla="*/ 0 w 297"/>
                <a:gd name="T57" fmla="*/ 0 h 58"/>
                <a:gd name="T58" fmla="*/ 0 w 297"/>
                <a:gd name="T59" fmla="*/ 0 h 58"/>
                <a:gd name="T60" fmla="*/ 0 w 297"/>
                <a:gd name="T61" fmla="*/ 0 h 58"/>
                <a:gd name="T62" fmla="*/ 0 w 297"/>
                <a:gd name="T63" fmla="*/ 0 h 58"/>
                <a:gd name="T64" fmla="*/ 0 w 297"/>
                <a:gd name="T65" fmla="*/ 0 h 58"/>
                <a:gd name="T66" fmla="*/ 0 w 297"/>
                <a:gd name="T67" fmla="*/ 0 h 58"/>
                <a:gd name="T68" fmla="*/ 0 w 297"/>
                <a:gd name="T69" fmla="*/ 0 h 58"/>
                <a:gd name="T70" fmla="*/ 0 w 297"/>
                <a:gd name="T71" fmla="*/ 0 h 58"/>
                <a:gd name="T72" fmla="*/ 0 w 297"/>
                <a:gd name="T73" fmla="*/ 0 h 58"/>
                <a:gd name="T74" fmla="*/ 0 w 297"/>
                <a:gd name="T75" fmla="*/ 0 h 58"/>
                <a:gd name="T76" fmla="*/ 0 w 297"/>
                <a:gd name="T77" fmla="*/ 0 h 58"/>
                <a:gd name="T78" fmla="*/ 0 w 297"/>
                <a:gd name="T79" fmla="*/ 0 h 58"/>
                <a:gd name="T80" fmla="*/ 0 w 297"/>
                <a:gd name="T81" fmla="*/ 0 h 58"/>
                <a:gd name="T82" fmla="*/ 0 w 297"/>
                <a:gd name="T83" fmla="*/ 0 h 58"/>
                <a:gd name="T84" fmla="*/ 0 w 297"/>
                <a:gd name="T85" fmla="*/ 0 h 58"/>
                <a:gd name="T86" fmla="*/ 0 w 297"/>
                <a:gd name="T87" fmla="*/ 0 h 58"/>
                <a:gd name="T88" fmla="*/ 0 w 297"/>
                <a:gd name="T89" fmla="*/ 0 h 58"/>
                <a:gd name="T90" fmla="*/ 0 w 297"/>
                <a:gd name="T91" fmla="*/ 0 h 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7"/>
                <a:gd name="T139" fmla="*/ 0 h 58"/>
                <a:gd name="T140" fmla="*/ 297 w 297"/>
                <a:gd name="T141" fmla="*/ 58 h 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7" h="58">
                  <a:moveTo>
                    <a:pt x="35" y="16"/>
                  </a:moveTo>
                  <a:lnTo>
                    <a:pt x="36" y="19"/>
                  </a:lnTo>
                  <a:lnTo>
                    <a:pt x="38" y="21"/>
                  </a:lnTo>
                  <a:lnTo>
                    <a:pt x="42" y="21"/>
                  </a:lnTo>
                  <a:lnTo>
                    <a:pt x="46" y="21"/>
                  </a:lnTo>
                  <a:lnTo>
                    <a:pt x="102" y="21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11" y="21"/>
                  </a:lnTo>
                  <a:lnTo>
                    <a:pt x="113" y="21"/>
                  </a:lnTo>
                  <a:lnTo>
                    <a:pt x="117" y="21"/>
                  </a:lnTo>
                  <a:lnTo>
                    <a:pt x="119" y="21"/>
                  </a:lnTo>
                  <a:lnTo>
                    <a:pt x="121" y="21"/>
                  </a:lnTo>
                  <a:lnTo>
                    <a:pt x="125" y="21"/>
                  </a:lnTo>
                  <a:lnTo>
                    <a:pt x="131" y="21"/>
                  </a:lnTo>
                  <a:lnTo>
                    <a:pt x="136" y="21"/>
                  </a:lnTo>
                  <a:lnTo>
                    <a:pt x="142" y="21"/>
                  </a:lnTo>
                  <a:lnTo>
                    <a:pt x="148" y="21"/>
                  </a:lnTo>
                  <a:lnTo>
                    <a:pt x="152" y="21"/>
                  </a:lnTo>
                  <a:lnTo>
                    <a:pt x="157" y="21"/>
                  </a:lnTo>
                  <a:lnTo>
                    <a:pt x="163" y="21"/>
                  </a:lnTo>
                  <a:lnTo>
                    <a:pt x="168" y="21"/>
                  </a:lnTo>
                  <a:lnTo>
                    <a:pt x="172" y="21"/>
                  </a:lnTo>
                  <a:lnTo>
                    <a:pt x="178" y="21"/>
                  </a:lnTo>
                  <a:lnTo>
                    <a:pt x="183" y="21"/>
                  </a:lnTo>
                  <a:lnTo>
                    <a:pt x="188" y="21"/>
                  </a:lnTo>
                  <a:lnTo>
                    <a:pt x="193" y="20"/>
                  </a:lnTo>
                  <a:lnTo>
                    <a:pt x="197" y="20"/>
                  </a:lnTo>
                  <a:lnTo>
                    <a:pt x="202" y="20"/>
                  </a:lnTo>
                  <a:lnTo>
                    <a:pt x="208" y="20"/>
                  </a:lnTo>
                  <a:lnTo>
                    <a:pt x="213" y="20"/>
                  </a:lnTo>
                  <a:lnTo>
                    <a:pt x="217" y="20"/>
                  </a:lnTo>
                  <a:lnTo>
                    <a:pt x="223" y="20"/>
                  </a:lnTo>
                  <a:lnTo>
                    <a:pt x="228" y="20"/>
                  </a:lnTo>
                  <a:lnTo>
                    <a:pt x="233" y="20"/>
                  </a:lnTo>
                  <a:lnTo>
                    <a:pt x="239" y="20"/>
                  </a:lnTo>
                  <a:lnTo>
                    <a:pt x="244" y="20"/>
                  </a:lnTo>
                  <a:lnTo>
                    <a:pt x="249" y="20"/>
                  </a:lnTo>
                  <a:lnTo>
                    <a:pt x="252" y="20"/>
                  </a:lnTo>
                  <a:lnTo>
                    <a:pt x="255" y="20"/>
                  </a:lnTo>
                  <a:lnTo>
                    <a:pt x="258" y="20"/>
                  </a:lnTo>
                  <a:lnTo>
                    <a:pt x="261" y="20"/>
                  </a:lnTo>
                  <a:lnTo>
                    <a:pt x="265" y="20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4" y="20"/>
                  </a:lnTo>
                  <a:lnTo>
                    <a:pt x="277" y="20"/>
                  </a:lnTo>
                  <a:lnTo>
                    <a:pt x="279" y="19"/>
                  </a:lnTo>
                  <a:lnTo>
                    <a:pt x="281" y="18"/>
                  </a:lnTo>
                  <a:lnTo>
                    <a:pt x="285" y="18"/>
                  </a:lnTo>
                  <a:lnTo>
                    <a:pt x="290" y="18"/>
                  </a:lnTo>
                  <a:lnTo>
                    <a:pt x="293" y="20"/>
                  </a:lnTo>
                  <a:lnTo>
                    <a:pt x="296" y="22"/>
                  </a:lnTo>
                  <a:lnTo>
                    <a:pt x="297" y="27"/>
                  </a:lnTo>
                  <a:lnTo>
                    <a:pt x="297" y="31"/>
                  </a:lnTo>
                  <a:lnTo>
                    <a:pt x="296" y="35"/>
                  </a:lnTo>
                  <a:lnTo>
                    <a:pt x="292" y="38"/>
                  </a:lnTo>
                  <a:lnTo>
                    <a:pt x="289" y="40"/>
                  </a:lnTo>
                  <a:lnTo>
                    <a:pt x="285" y="41"/>
                  </a:lnTo>
                  <a:lnTo>
                    <a:pt x="281" y="41"/>
                  </a:lnTo>
                  <a:lnTo>
                    <a:pt x="277" y="41"/>
                  </a:lnTo>
                  <a:lnTo>
                    <a:pt x="274" y="43"/>
                  </a:lnTo>
                  <a:lnTo>
                    <a:pt x="271" y="43"/>
                  </a:lnTo>
                  <a:lnTo>
                    <a:pt x="267" y="43"/>
                  </a:lnTo>
                  <a:lnTo>
                    <a:pt x="265" y="43"/>
                  </a:lnTo>
                  <a:lnTo>
                    <a:pt x="261" y="43"/>
                  </a:lnTo>
                  <a:lnTo>
                    <a:pt x="258" y="43"/>
                  </a:lnTo>
                  <a:lnTo>
                    <a:pt x="255" y="43"/>
                  </a:lnTo>
                  <a:lnTo>
                    <a:pt x="252" y="43"/>
                  </a:lnTo>
                  <a:lnTo>
                    <a:pt x="249" y="43"/>
                  </a:lnTo>
                  <a:lnTo>
                    <a:pt x="247" y="43"/>
                  </a:lnTo>
                  <a:lnTo>
                    <a:pt x="244" y="43"/>
                  </a:lnTo>
                  <a:lnTo>
                    <a:pt x="241" y="43"/>
                  </a:lnTo>
                  <a:lnTo>
                    <a:pt x="238" y="43"/>
                  </a:lnTo>
                  <a:lnTo>
                    <a:pt x="233" y="44"/>
                  </a:lnTo>
                  <a:lnTo>
                    <a:pt x="227" y="45"/>
                  </a:lnTo>
                  <a:lnTo>
                    <a:pt x="222" y="45"/>
                  </a:lnTo>
                  <a:lnTo>
                    <a:pt x="217" y="45"/>
                  </a:lnTo>
                  <a:lnTo>
                    <a:pt x="212" y="45"/>
                  </a:lnTo>
                  <a:lnTo>
                    <a:pt x="207" y="46"/>
                  </a:lnTo>
                  <a:lnTo>
                    <a:pt x="202" y="47"/>
                  </a:lnTo>
                  <a:lnTo>
                    <a:pt x="197" y="48"/>
                  </a:lnTo>
                  <a:lnTo>
                    <a:pt x="193" y="48"/>
                  </a:lnTo>
                  <a:lnTo>
                    <a:pt x="188" y="50"/>
                  </a:lnTo>
                  <a:lnTo>
                    <a:pt x="183" y="50"/>
                  </a:lnTo>
                  <a:lnTo>
                    <a:pt x="178" y="51"/>
                  </a:lnTo>
                  <a:lnTo>
                    <a:pt x="172" y="51"/>
                  </a:lnTo>
                  <a:lnTo>
                    <a:pt x="168" y="52"/>
                  </a:lnTo>
                  <a:lnTo>
                    <a:pt x="163" y="52"/>
                  </a:lnTo>
                  <a:lnTo>
                    <a:pt x="157" y="53"/>
                  </a:lnTo>
                  <a:lnTo>
                    <a:pt x="152" y="54"/>
                  </a:lnTo>
                  <a:lnTo>
                    <a:pt x="148" y="56"/>
                  </a:lnTo>
                  <a:lnTo>
                    <a:pt x="142" y="56"/>
                  </a:lnTo>
                  <a:lnTo>
                    <a:pt x="136" y="56"/>
                  </a:lnTo>
                  <a:lnTo>
                    <a:pt x="131" y="56"/>
                  </a:lnTo>
                  <a:lnTo>
                    <a:pt x="125" y="57"/>
                  </a:lnTo>
                  <a:lnTo>
                    <a:pt x="121" y="57"/>
                  </a:lnTo>
                  <a:lnTo>
                    <a:pt x="119" y="57"/>
                  </a:lnTo>
                  <a:lnTo>
                    <a:pt x="117" y="57"/>
                  </a:lnTo>
                  <a:lnTo>
                    <a:pt x="113" y="57"/>
                  </a:lnTo>
                  <a:lnTo>
                    <a:pt x="111" y="57"/>
                  </a:lnTo>
                  <a:lnTo>
                    <a:pt x="107" y="57"/>
                  </a:lnTo>
                  <a:lnTo>
                    <a:pt x="105" y="57"/>
                  </a:lnTo>
                  <a:lnTo>
                    <a:pt x="102" y="58"/>
                  </a:lnTo>
                  <a:lnTo>
                    <a:pt x="46" y="58"/>
                  </a:lnTo>
                  <a:lnTo>
                    <a:pt x="41" y="57"/>
                  </a:lnTo>
                  <a:lnTo>
                    <a:pt x="37" y="57"/>
                  </a:lnTo>
                  <a:lnTo>
                    <a:pt x="33" y="56"/>
                  </a:lnTo>
                  <a:lnTo>
                    <a:pt x="29" y="54"/>
                  </a:lnTo>
                  <a:lnTo>
                    <a:pt x="24" y="52"/>
                  </a:lnTo>
                  <a:lnTo>
                    <a:pt x="21" y="51"/>
                  </a:lnTo>
                  <a:lnTo>
                    <a:pt x="17" y="47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9" y="39"/>
                  </a:lnTo>
                  <a:lnTo>
                    <a:pt x="6" y="35"/>
                  </a:lnTo>
                  <a:lnTo>
                    <a:pt x="5" y="32"/>
                  </a:lnTo>
                  <a:lnTo>
                    <a:pt x="3" y="28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5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9" y="5"/>
                  </a:lnTo>
                  <a:lnTo>
                    <a:pt x="31" y="6"/>
                  </a:lnTo>
                  <a:lnTo>
                    <a:pt x="34" y="9"/>
                  </a:lnTo>
                  <a:lnTo>
                    <a:pt x="34" y="12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1664" y="1475"/>
              <a:ext cx="45" cy="88"/>
            </a:xfrm>
            <a:custGeom>
              <a:avLst/>
              <a:gdLst>
                <a:gd name="T0" fmla="*/ 0 w 135"/>
                <a:gd name="T1" fmla="*/ 0 h 263"/>
                <a:gd name="T2" fmla="*/ 0 w 135"/>
                <a:gd name="T3" fmla="*/ 0 h 263"/>
                <a:gd name="T4" fmla="*/ 0 w 135"/>
                <a:gd name="T5" fmla="*/ 0 h 263"/>
                <a:gd name="T6" fmla="*/ 0 w 135"/>
                <a:gd name="T7" fmla="*/ 0 h 263"/>
                <a:gd name="T8" fmla="*/ 0 w 135"/>
                <a:gd name="T9" fmla="*/ 0 h 263"/>
                <a:gd name="T10" fmla="*/ 0 w 135"/>
                <a:gd name="T11" fmla="*/ 0 h 263"/>
                <a:gd name="T12" fmla="*/ 0 w 135"/>
                <a:gd name="T13" fmla="*/ 0 h 263"/>
                <a:gd name="T14" fmla="*/ 0 w 135"/>
                <a:gd name="T15" fmla="*/ 0 h 263"/>
                <a:gd name="T16" fmla="*/ 0 w 135"/>
                <a:gd name="T17" fmla="*/ 0 h 263"/>
                <a:gd name="T18" fmla="*/ 0 w 135"/>
                <a:gd name="T19" fmla="*/ 0 h 263"/>
                <a:gd name="T20" fmla="*/ 0 w 135"/>
                <a:gd name="T21" fmla="*/ 0 h 263"/>
                <a:gd name="T22" fmla="*/ 0 w 135"/>
                <a:gd name="T23" fmla="*/ 0 h 263"/>
                <a:gd name="T24" fmla="*/ 0 w 135"/>
                <a:gd name="T25" fmla="*/ 0 h 263"/>
                <a:gd name="T26" fmla="*/ 0 w 135"/>
                <a:gd name="T27" fmla="*/ 0 h 263"/>
                <a:gd name="T28" fmla="*/ 0 w 135"/>
                <a:gd name="T29" fmla="*/ 0 h 263"/>
                <a:gd name="T30" fmla="*/ 0 w 135"/>
                <a:gd name="T31" fmla="*/ 0 h 263"/>
                <a:gd name="T32" fmla="*/ 0 w 135"/>
                <a:gd name="T33" fmla="*/ 0 h 263"/>
                <a:gd name="T34" fmla="*/ 0 w 135"/>
                <a:gd name="T35" fmla="*/ 0 h 263"/>
                <a:gd name="T36" fmla="*/ 0 w 135"/>
                <a:gd name="T37" fmla="*/ 0 h 263"/>
                <a:gd name="T38" fmla="*/ 0 w 135"/>
                <a:gd name="T39" fmla="*/ 0 h 263"/>
                <a:gd name="T40" fmla="*/ 0 w 135"/>
                <a:gd name="T41" fmla="*/ 0 h 263"/>
                <a:gd name="T42" fmla="*/ 0 w 135"/>
                <a:gd name="T43" fmla="*/ 0 h 263"/>
                <a:gd name="T44" fmla="*/ 0 w 135"/>
                <a:gd name="T45" fmla="*/ 0 h 263"/>
                <a:gd name="T46" fmla="*/ 0 w 135"/>
                <a:gd name="T47" fmla="*/ 0 h 263"/>
                <a:gd name="T48" fmla="*/ 0 w 135"/>
                <a:gd name="T49" fmla="*/ 0 h 263"/>
                <a:gd name="T50" fmla="*/ 0 w 135"/>
                <a:gd name="T51" fmla="*/ 0 h 263"/>
                <a:gd name="T52" fmla="*/ 0 w 135"/>
                <a:gd name="T53" fmla="*/ 0 h 263"/>
                <a:gd name="T54" fmla="*/ 0 w 135"/>
                <a:gd name="T55" fmla="*/ 0 h 263"/>
                <a:gd name="T56" fmla="*/ 0 w 135"/>
                <a:gd name="T57" fmla="*/ 0 h 263"/>
                <a:gd name="T58" fmla="*/ 0 w 135"/>
                <a:gd name="T59" fmla="*/ 0 h 263"/>
                <a:gd name="T60" fmla="*/ 0 w 135"/>
                <a:gd name="T61" fmla="*/ 0 h 263"/>
                <a:gd name="T62" fmla="*/ 0 w 135"/>
                <a:gd name="T63" fmla="*/ 0 h 263"/>
                <a:gd name="T64" fmla="*/ 0 w 135"/>
                <a:gd name="T65" fmla="*/ 0 h 263"/>
                <a:gd name="T66" fmla="*/ 0 w 135"/>
                <a:gd name="T67" fmla="*/ 0 h 263"/>
                <a:gd name="T68" fmla="*/ 0 w 135"/>
                <a:gd name="T69" fmla="*/ 0 h 263"/>
                <a:gd name="T70" fmla="*/ 0 w 135"/>
                <a:gd name="T71" fmla="*/ 0 h 263"/>
                <a:gd name="T72" fmla="*/ 0 w 135"/>
                <a:gd name="T73" fmla="*/ 0 h 263"/>
                <a:gd name="T74" fmla="*/ 0 w 135"/>
                <a:gd name="T75" fmla="*/ 0 h 263"/>
                <a:gd name="T76" fmla="*/ 0 w 135"/>
                <a:gd name="T77" fmla="*/ 0 h 263"/>
                <a:gd name="T78" fmla="*/ 0 w 135"/>
                <a:gd name="T79" fmla="*/ 0 h 263"/>
                <a:gd name="T80" fmla="*/ 0 w 135"/>
                <a:gd name="T81" fmla="*/ 0 h 263"/>
                <a:gd name="T82" fmla="*/ 0 w 135"/>
                <a:gd name="T83" fmla="*/ 0 h 2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5"/>
                <a:gd name="T127" fmla="*/ 0 h 263"/>
                <a:gd name="T128" fmla="*/ 135 w 135"/>
                <a:gd name="T129" fmla="*/ 263 h 2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5" h="263">
                  <a:moveTo>
                    <a:pt x="26" y="18"/>
                  </a:moveTo>
                  <a:lnTo>
                    <a:pt x="26" y="23"/>
                  </a:lnTo>
                  <a:lnTo>
                    <a:pt x="26" y="28"/>
                  </a:lnTo>
                  <a:lnTo>
                    <a:pt x="28" y="31"/>
                  </a:lnTo>
                  <a:lnTo>
                    <a:pt x="29" y="36"/>
                  </a:lnTo>
                  <a:lnTo>
                    <a:pt x="30" y="40"/>
                  </a:lnTo>
                  <a:lnTo>
                    <a:pt x="31" y="44"/>
                  </a:lnTo>
                  <a:lnTo>
                    <a:pt x="33" y="48"/>
                  </a:lnTo>
                  <a:lnTo>
                    <a:pt x="36" y="54"/>
                  </a:lnTo>
                  <a:lnTo>
                    <a:pt x="37" y="57"/>
                  </a:lnTo>
                  <a:lnTo>
                    <a:pt x="39" y="61"/>
                  </a:lnTo>
                  <a:lnTo>
                    <a:pt x="42" y="66"/>
                  </a:lnTo>
                  <a:lnTo>
                    <a:pt x="45" y="70"/>
                  </a:lnTo>
                  <a:lnTo>
                    <a:pt x="48" y="75"/>
                  </a:lnTo>
                  <a:lnTo>
                    <a:pt x="50" y="80"/>
                  </a:lnTo>
                  <a:lnTo>
                    <a:pt x="52" y="85"/>
                  </a:lnTo>
                  <a:lnTo>
                    <a:pt x="56" y="91"/>
                  </a:lnTo>
                  <a:lnTo>
                    <a:pt x="58" y="94"/>
                  </a:lnTo>
                  <a:lnTo>
                    <a:pt x="61" y="99"/>
                  </a:lnTo>
                  <a:lnTo>
                    <a:pt x="63" y="104"/>
                  </a:lnTo>
                  <a:lnTo>
                    <a:pt x="65" y="108"/>
                  </a:lnTo>
                  <a:lnTo>
                    <a:pt x="67" y="112"/>
                  </a:lnTo>
                  <a:lnTo>
                    <a:pt x="70" y="117"/>
                  </a:lnTo>
                  <a:lnTo>
                    <a:pt x="73" y="121"/>
                  </a:lnTo>
                  <a:lnTo>
                    <a:pt x="75" y="126"/>
                  </a:lnTo>
                  <a:lnTo>
                    <a:pt x="77" y="131"/>
                  </a:lnTo>
                  <a:lnTo>
                    <a:pt x="80" y="137"/>
                  </a:lnTo>
                  <a:lnTo>
                    <a:pt x="82" y="142"/>
                  </a:lnTo>
                  <a:lnTo>
                    <a:pt x="84" y="148"/>
                  </a:lnTo>
                  <a:lnTo>
                    <a:pt x="87" y="152"/>
                  </a:lnTo>
                  <a:lnTo>
                    <a:pt x="90" y="158"/>
                  </a:lnTo>
                  <a:lnTo>
                    <a:pt x="93" y="163"/>
                  </a:lnTo>
                  <a:lnTo>
                    <a:pt x="95" y="169"/>
                  </a:lnTo>
                  <a:lnTo>
                    <a:pt x="97" y="174"/>
                  </a:lnTo>
                  <a:lnTo>
                    <a:pt x="100" y="180"/>
                  </a:lnTo>
                  <a:lnTo>
                    <a:pt x="102" y="184"/>
                  </a:lnTo>
                  <a:lnTo>
                    <a:pt x="105" y="189"/>
                  </a:lnTo>
                  <a:lnTo>
                    <a:pt x="107" y="193"/>
                  </a:lnTo>
                  <a:lnTo>
                    <a:pt x="109" y="197"/>
                  </a:lnTo>
                  <a:lnTo>
                    <a:pt x="111" y="201"/>
                  </a:lnTo>
                  <a:lnTo>
                    <a:pt x="114" y="206"/>
                  </a:lnTo>
                  <a:lnTo>
                    <a:pt x="115" y="209"/>
                  </a:lnTo>
                  <a:lnTo>
                    <a:pt x="118" y="214"/>
                  </a:lnTo>
                  <a:lnTo>
                    <a:pt x="120" y="218"/>
                  </a:lnTo>
                  <a:lnTo>
                    <a:pt x="122" y="222"/>
                  </a:lnTo>
                  <a:lnTo>
                    <a:pt x="125" y="226"/>
                  </a:lnTo>
                  <a:lnTo>
                    <a:pt x="127" y="232"/>
                  </a:lnTo>
                  <a:lnTo>
                    <a:pt x="129" y="234"/>
                  </a:lnTo>
                  <a:lnTo>
                    <a:pt x="131" y="237"/>
                  </a:lnTo>
                  <a:lnTo>
                    <a:pt x="132" y="240"/>
                  </a:lnTo>
                  <a:lnTo>
                    <a:pt x="133" y="244"/>
                  </a:lnTo>
                  <a:lnTo>
                    <a:pt x="135" y="248"/>
                  </a:lnTo>
                  <a:lnTo>
                    <a:pt x="134" y="253"/>
                  </a:lnTo>
                  <a:lnTo>
                    <a:pt x="132" y="258"/>
                  </a:lnTo>
                  <a:lnTo>
                    <a:pt x="127" y="261"/>
                  </a:lnTo>
                  <a:lnTo>
                    <a:pt x="122" y="263"/>
                  </a:lnTo>
                  <a:lnTo>
                    <a:pt x="116" y="263"/>
                  </a:lnTo>
                  <a:lnTo>
                    <a:pt x="112" y="260"/>
                  </a:lnTo>
                  <a:lnTo>
                    <a:pt x="108" y="255"/>
                  </a:lnTo>
                  <a:lnTo>
                    <a:pt x="107" y="253"/>
                  </a:lnTo>
                  <a:lnTo>
                    <a:pt x="105" y="250"/>
                  </a:lnTo>
                  <a:lnTo>
                    <a:pt x="103" y="246"/>
                  </a:lnTo>
                  <a:lnTo>
                    <a:pt x="102" y="244"/>
                  </a:lnTo>
                  <a:lnTo>
                    <a:pt x="99" y="238"/>
                  </a:lnTo>
                  <a:lnTo>
                    <a:pt x="96" y="233"/>
                  </a:lnTo>
                  <a:lnTo>
                    <a:pt x="93" y="227"/>
                  </a:lnTo>
                  <a:lnTo>
                    <a:pt x="90" y="222"/>
                  </a:lnTo>
                  <a:lnTo>
                    <a:pt x="88" y="218"/>
                  </a:lnTo>
                  <a:lnTo>
                    <a:pt x="86" y="213"/>
                  </a:lnTo>
                  <a:lnTo>
                    <a:pt x="82" y="207"/>
                  </a:lnTo>
                  <a:lnTo>
                    <a:pt x="80" y="202"/>
                  </a:lnTo>
                  <a:lnTo>
                    <a:pt x="76" y="196"/>
                  </a:lnTo>
                  <a:lnTo>
                    <a:pt x="74" y="191"/>
                  </a:lnTo>
                  <a:lnTo>
                    <a:pt x="71" y="187"/>
                  </a:lnTo>
                  <a:lnTo>
                    <a:pt x="68" y="181"/>
                  </a:lnTo>
                  <a:lnTo>
                    <a:pt x="65" y="175"/>
                  </a:lnTo>
                  <a:lnTo>
                    <a:pt x="63" y="170"/>
                  </a:lnTo>
                  <a:lnTo>
                    <a:pt x="61" y="165"/>
                  </a:lnTo>
                  <a:lnTo>
                    <a:pt x="58" y="161"/>
                  </a:lnTo>
                  <a:lnTo>
                    <a:pt x="56" y="158"/>
                  </a:lnTo>
                  <a:lnTo>
                    <a:pt x="55" y="155"/>
                  </a:lnTo>
                  <a:lnTo>
                    <a:pt x="52" y="151"/>
                  </a:lnTo>
                  <a:lnTo>
                    <a:pt x="51" y="148"/>
                  </a:lnTo>
                  <a:lnTo>
                    <a:pt x="49" y="144"/>
                  </a:lnTo>
                  <a:lnTo>
                    <a:pt x="46" y="139"/>
                  </a:lnTo>
                  <a:lnTo>
                    <a:pt x="45" y="137"/>
                  </a:lnTo>
                  <a:lnTo>
                    <a:pt x="44" y="133"/>
                  </a:lnTo>
                  <a:lnTo>
                    <a:pt x="42" y="131"/>
                  </a:lnTo>
                  <a:lnTo>
                    <a:pt x="41" y="127"/>
                  </a:lnTo>
                  <a:lnTo>
                    <a:pt x="39" y="125"/>
                  </a:lnTo>
                  <a:lnTo>
                    <a:pt x="38" y="121"/>
                  </a:lnTo>
                  <a:lnTo>
                    <a:pt x="37" y="119"/>
                  </a:lnTo>
                  <a:lnTo>
                    <a:pt x="36" y="117"/>
                  </a:lnTo>
                  <a:lnTo>
                    <a:pt x="35" y="113"/>
                  </a:lnTo>
                  <a:lnTo>
                    <a:pt x="32" y="110"/>
                  </a:lnTo>
                  <a:lnTo>
                    <a:pt x="32" y="106"/>
                  </a:lnTo>
                  <a:lnTo>
                    <a:pt x="31" y="104"/>
                  </a:lnTo>
                  <a:lnTo>
                    <a:pt x="29" y="101"/>
                  </a:lnTo>
                  <a:lnTo>
                    <a:pt x="28" y="98"/>
                  </a:lnTo>
                  <a:lnTo>
                    <a:pt x="28" y="95"/>
                  </a:lnTo>
                  <a:lnTo>
                    <a:pt x="26" y="92"/>
                  </a:lnTo>
                  <a:lnTo>
                    <a:pt x="23" y="87"/>
                  </a:lnTo>
                  <a:lnTo>
                    <a:pt x="20" y="82"/>
                  </a:lnTo>
                  <a:lnTo>
                    <a:pt x="17" y="78"/>
                  </a:lnTo>
                  <a:lnTo>
                    <a:pt x="14" y="73"/>
                  </a:lnTo>
                  <a:lnTo>
                    <a:pt x="11" y="68"/>
                  </a:lnTo>
                  <a:lnTo>
                    <a:pt x="9" y="63"/>
                  </a:lnTo>
                  <a:lnTo>
                    <a:pt x="6" y="59"/>
                  </a:lnTo>
                  <a:lnTo>
                    <a:pt x="5" y="54"/>
                  </a:lnTo>
                  <a:lnTo>
                    <a:pt x="3" y="48"/>
                  </a:lnTo>
                  <a:lnTo>
                    <a:pt x="1" y="43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5" y="18"/>
                  </a:lnTo>
                  <a:lnTo>
                    <a:pt x="9" y="14"/>
                  </a:lnTo>
                  <a:lnTo>
                    <a:pt x="11" y="9"/>
                  </a:lnTo>
                  <a:lnTo>
                    <a:pt x="14" y="4"/>
                  </a:lnTo>
                  <a:lnTo>
                    <a:pt x="17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4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1615" y="1374"/>
              <a:ext cx="215" cy="253"/>
            </a:xfrm>
            <a:custGeom>
              <a:avLst/>
              <a:gdLst>
                <a:gd name="T0" fmla="*/ 0 w 645"/>
                <a:gd name="T1" fmla="*/ 0 h 759"/>
                <a:gd name="T2" fmla="*/ 0 w 645"/>
                <a:gd name="T3" fmla="*/ 0 h 759"/>
                <a:gd name="T4" fmla="*/ 0 w 645"/>
                <a:gd name="T5" fmla="*/ 0 h 759"/>
                <a:gd name="T6" fmla="*/ 0 w 645"/>
                <a:gd name="T7" fmla="*/ 0 h 759"/>
                <a:gd name="T8" fmla="*/ 0 w 645"/>
                <a:gd name="T9" fmla="*/ 0 h 759"/>
                <a:gd name="T10" fmla="*/ 0 w 645"/>
                <a:gd name="T11" fmla="*/ 0 h 759"/>
                <a:gd name="T12" fmla="*/ 0 w 645"/>
                <a:gd name="T13" fmla="*/ 0 h 759"/>
                <a:gd name="T14" fmla="*/ 0 w 645"/>
                <a:gd name="T15" fmla="*/ 0 h 759"/>
                <a:gd name="T16" fmla="*/ 0 w 645"/>
                <a:gd name="T17" fmla="*/ 0 h 759"/>
                <a:gd name="T18" fmla="*/ 0 w 645"/>
                <a:gd name="T19" fmla="*/ 0 h 759"/>
                <a:gd name="T20" fmla="*/ 0 w 645"/>
                <a:gd name="T21" fmla="*/ 0 h 759"/>
                <a:gd name="T22" fmla="*/ 0 w 645"/>
                <a:gd name="T23" fmla="*/ 0 h 759"/>
                <a:gd name="T24" fmla="*/ 0 w 645"/>
                <a:gd name="T25" fmla="*/ 0 h 759"/>
                <a:gd name="T26" fmla="*/ 0 w 645"/>
                <a:gd name="T27" fmla="*/ 0 h 759"/>
                <a:gd name="T28" fmla="*/ 0 w 645"/>
                <a:gd name="T29" fmla="*/ 0 h 759"/>
                <a:gd name="T30" fmla="*/ 0 w 645"/>
                <a:gd name="T31" fmla="*/ 0 h 759"/>
                <a:gd name="T32" fmla="*/ 0 w 645"/>
                <a:gd name="T33" fmla="*/ 0 h 759"/>
                <a:gd name="T34" fmla="*/ 0 w 645"/>
                <a:gd name="T35" fmla="*/ 0 h 759"/>
                <a:gd name="T36" fmla="*/ 0 w 645"/>
                <a:gd name="T37" fmla="*/ 0 h 759"/>
                <a:gd name="T38" fmla="*/ 0 w 645"/>
                <a:gd name="T39" fmla="*/ 0 h 759"/>
                <a:gd name="T40" fmla="*/ 0 w 645"/>
                <a:gd name="T41" fmla="*/ 0 h 759"/>
                <a:gd name="T42" fmla="*/ 0 w 645"/>
                <a:gd name="T43" fmla="*/ 0 h 759"/>
                <a:gd name="T44" fmla="*/ 0 w 645"/>
                <a:gd name="T45" fmla="*/ 0 h 759"/>
                <a:gd name="T46" fmla="*/ 0 w 645"/>
                <a:gd name="T47" fmla="*/ 0 h 759"/>
                <a:gd name="T48" fmla="*/ 0 w 645"/>
                <a:gd name="T49" fmla="*/ 0 h 759"/>
                <a:gd name="T50" fmla="*/ 0 w 645"/>
                <a:gd name="T51" fmla="*/ 0 h 759"/>
                <a:gd name="T52" fmla="*/ 0 w 645"/>
                <a:gd name="T53" fmla="*/ 0 h 759"/>
                <a:gd name="T54" fmla="*/ 0 w 645"/>
                <a:gd name="T55" fmla="*/ 0 h 759"/>
                <a:gd name="T56" fmla="*/ 0 w 645"/>
                <a:gd name="T57" fmla="*/ 0 h 759"/>
                <a:gd name="T58" fmla="*/ 0 w 645"/>
                <a:gd name="T59" fmla="*/ 0 h 759"/>
                <a:gd name="T60" fmla="*/ 0 w 645"/>
                <a:gd name="T61" fmla="*/ 0 h 759"/>
                <a:gd name="T62" fmla="*/ 0 w 645"/>
                <a:gd name="T63" fmla="*/ 0 h 759"/>
                <a:gd name="T64" fmla="*/ 0 w 645"/>
                <a:gd name="T65" fmla="*/ 0 h 759"/>
                <a:gd name="T66" fmla="*/ 0 w 645"/>
                <a:gd name="T67" fmla="*/ 0 h 759"/>
                <a:gd name="T68" fmla="*/ 0 w 645"/>
                <a:gd name="T69" fmla="*/ 0 h 759"/>
                <a:gd name="T70" fmla="*/ 0 w 645"/>
                <a:gd name="T71" fmla="*/ 0 h 759"/>
                <a:gd name="T72" fmla="*/ 0 w 645"/>
                <a:gd name="T73" fmla="*/ 0 h 759"/>
                <a:gd name="T74" fmla="*/ 0 w 645"/>
                <a:gd name="T75" fmla="*/ 0 h 759"/>
                <a:gd name="T76" fmla="*/ 0 w 645"/>
                <a:gd name="T77" fmla="*/ 0 h 759"/>
                <a:gd name="T78" fmla="*/ 0 w 645"/>
                <a:gd name="T79" fmla="*/ 0 h 759"/>
                <a:gd name="T80" fmla="*/ 0 w 645"/>
                <a:gd name="T81" fmla="*/ 0 h 759"/>
                <a:gd name="T82" fmla="*/ 0 w 645"/>
                <a:gd name="T83" fmla="*/ 0 h 759"/>
                <a:gd name="T84" fmla="*/ 0 w 645"/>
                <a:gd name="T85" fmla="*/ 0 h 759"/>
                <a:gd name="T86" fmla="*/ 0 w 645"/>
                <a:gd name="T87" fmla="*/ 0 h 759"/>
                <a:gd name="T88" fmla="*/ 0 w 645"/>
                <a:gd name="T89" fmla="*/ 0 h 759"/>
                <a:gd name="T90" fmla="*/ 0 w 645"/>
                <a:gd name="T91" fmla="*/ 0 h 759"/>
                <a:gd name="T92" fmla="*/ 0 w 645"/>
                <a:gd name="T93" fmla="*/ 0 h 759"/>
                <a:gd name="T94" fmla="*/ 0 w 645"/>
                <a:gd name="T95" fmla="*/ 0 h 759"/>
                <a:gd name="T96" fmla="*/ 0 w 645"/>
                <a:gd name="T97" fmla="*/ 0 h 759"/>
                <a:gd name="T98" fmla="*/ 0 w 645"/>
                <a:gd name="T99" fmla="*/ 0 h 759"/>
                <a:gd name="T100" fmla="*/ 0 w 645"/>
                <a:gd name="T101" fmla="*/ 0 h 759"/>
                <a:gd name="T102" fmla="*/ 0 w 645"/>
                <a:gd name="T103" fmla="*/ 0 h 759"/>
                <a:gd name="T104" fmla="*/ 0 w 645"/>
                <a:gd name="T105" fmla="*/ 0 h 759"/>
                <a:gd name="T106" fmla="*/ 0 w 645"/>
                <a:gd name="T107" fmla="*/ 0 h 759"/>
                <a:gd name="T108" fmla="*/ 0 w 645"/>
                <a:gd name="T109" fmla="*/ 0 h 759"/>
                <a:gd name="T110" fmla="*/ 0 w 645"/>
                <a:gd name="T111" fmla="*/ 0 h 759"/>
                <a:gd name="T112" fmla="*/ 0 w 645"/>
                <a:gd name="T113" fmla="*/ 0 h 759"/>
                <a:gd name="T114" fmla="*/ 0 w 645"/>
                <a:gd name="T115" fmla="*/ 0 h 759"/>
                <a:gd name="T116" fmla="*/ 0 w 645"/>
                <a:gd name="T117" fmla="*/ 0 h 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5"/>
                <a:gd name="T178" fmla="*/ 0 h 759"/>
                <a:gd name="T179" fmla="*/ 645 w 645"/>
                <a:gd name="T180" fmla="*/ 759 h 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5" h="759">
                  <a:moveTo>
                    <a:pt x="284" y="210"/>
                  </a:moveTo>
                  <a:lnTo>
                    <a:pt x="286" y="205"/>
                  </a:lnTo>
                  <a:lnTo>
                    <a:pt x="289" y="202"/>
                  </a:lnTo>
                  <a:lnTo>
                    <a:pt x="291" y="197"/>
                  </a:lnTo>
                  <a:lnTo>
                    <a:pt x="293" y="193"/>
                  </a:lnTo>
                  <a:lnTo>
                    <a:pt x="296" y="189"/>
                  </a:lnTo>
                  <a:lnTo>
                    <a:pt x="298" y="185"/>
                  </a:lnTo>
                  <a:lnTo>
                    <a:pt x="300" y="181"/>
                  </a:lnTo>
                  <a:lnTo>
                    <a:pt x="303" y="178"/>
                  </a:lnTo>
                  <a:lnTo>
                    <a:pt x="305" y="173"/>
                  </a:lnTo>
                  <a:lnTo>
                    <a:pt x="307" y="170"/>
                  </a:lnTo>
                  <a:lnTo>
                    <a:pt x="310" y="166"/>
                  </a:lnTo>
                  <a:lnTo>
                    <a:pt x="312" y="162"/>
                  </a:lnTo>
                  <a:lnTo>
                    <a:pt x="315" y="159"/>
                  </a:lnTo>
                  <a:lnTo>
                    <a:pt x="317" y="155"/>
                  </a:lnTo>
                  <a:lnTo>
                    <a:pt x="319" y="152"/>
                  </a:lnTo>
                  <a:lnTo>
                    <a:pt x="323" y="148"/>
                  </a:lnTo>
                  <a:lnTo>
                    <a:pt x="324" y="145"/>
                  </a:lnTo>
                  <a:lnTo>
                    <a:pt x="328" y="141"/>
                  </a:lnTo>
                  <a:lnTo>
                    <a:pt x="330" y="138"/>
                  </a:lnTo>
                  <a:lnTo>
                    <a:pt x="332" y="134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40" y="125"/>
                  </a:lnTo>
                  <a:lnTo>
                    <a:pt x="343" y="121"/>
                  </a:lnTo>
                  <a:lnTo>
                    <a:pt x="345" y="117"/>
                  </a:lnTo>
                  <a:lnTo>
                    <a:pt x="348" y="115"/>
                  </a:lnTo>
                  <a:lnTo>
                    <a:pt x="351" y="111"/>
                  </a:lnTo>
                  <a:lnTo>
                    <a:pt x="354" y="108"/>
                  </a:lnTo>
                  <a:lnTo>
                    <a:pt x="357" y="106"/>
                  </a:lnTo>
                  <a:lnTo>
                    <a:pt x="360" y="102"/>
                  </a:lnTo>
                  <a:lnTo>
                    <a:pt x="362" y="100"/>
                  </a:lnTo>
                  <a:lnTo>
                    <a:pt x="366" y="96"/>
                  </a:lnTo>
                  <a:lnTo>
                    <a:pt x="368" y="94"/>
                  </a:lnTo>
                  <a:lnTo>
                    <a:pt x="372" y="90"/>
                  </a:lnTo>
                  <a:lnTo>
                    <a:pt x="374" y="87"/>
                  </a:lnTo>
                  <a:lnTo>
                    <a:pt x="376" y="84"/>
                  </a:lnTo>
                  <a:lnTo>
                    <a:pt x="380" y="81"/>
                  </a:lnTo>
                  <a:lnTo>
                    <a:pt x="383" y="78"/>
                  </a:lnTo>
                  <a:lnTo>
                    <a:pt x="386" y="76"/>
                  </a:lnTo>
                  <a:lnTo>
                    <a:pt x="389" y="74"/>
                  </a:lnTo>
                  <a:lnTo>
                    <a:pt x="393" y="71"/>
                  </a:lnTo>
                  <a:lnTo>
                    <a:pt x="395" y="68"/>
                  </a:lnTo>
                  <a:lnTo>
                    <a:pt x="399" y="65"/>
                  </a:lnTo>
                  <a:lnTo>
                    <a:pt x="402" y="63"/>
                  </a:lnTo>
                  <a:lnTo>
                    <a:pt x="405" y="60"/>
                  </a:lnTo>
                  <a:lnTo>
                    <a:pt x="408" y="58"/>
                  </a:lnTo>
                  <a:lnTo>
                    <a:pt x="412" y="56"/>
                  </a:lnTo>
                  <a:lnTo>
                    <a:pt x="415" y="53"/>
                  </a:lnTo>
                  <a:lnTo>
                    <a:pt x="419" y="51"/>
                  </a:lnTo>
                  <a:lnTo>
                    <a:pt x="423" y="49"/>
                  </a:lnTo>
                  <a:lnTo>
                    <a:pt x="426" y="46"/>
                  </a:lnTo>
                  <a:lnTo>
                    <a:pt x="430" y="44"/>
                  </a:lnTo>
                  <a:lnTo>
                    <a:pt x="433" y="41"/>
                  </a:lnTo>
                  <a:lnTo>
                    <a:pt x="437" y="39"/>
                  </a:lnTo>
                  <a:lnTo>
                    <a:pt x="440" y="37"/>
                  </a:lnTo>
                  <a:lnTo>
                    <a:pt x="444" y="36"/>
                  </a:lnTo>
                  <a:lnTo>
                    <a:pt x="449" y="33"/>
                  </a:lnTo>
                  <a:lnTo>
                    <a:pt x="452" y="32"/>
                  </a:lnTo>
                  <a:lnTo>
                    <a:pt x="456" y="30"/>
                  </a:lnTo>
                  <a:lnTo>
                    <a:pt x="460" y="27"/>
                  </a:lnTo>
                  <a:lnTo>
                    <a:pt x="464" y="26"/>
                  </a:lnTo>
                  <a:lnTo>
                    <a:pt x="469" y="24"/>
                  </a:lnTo>
                  <a:lnTo>
                    <a:pt x="472" y="23"/>
                  </a:lnTo>
                  <a:lnTo>
                    <a:pt x="477" y="21"/>
                  </a:lnTo>
                  <a:lnTo>
                    <a:pt x="479" y="19"/>
                  </a:lnTo>
                  <a:lnTo>
                    <a:pt x="484" y="18"/>
                  </a:lnTo>
                  <a:lnTo>
                    <a:pt x="488" y="15"/>
                  </a:lnTo>
                  <a:lnTo>
                    <a:pt x="492" y="14"/>
                  </a:lnTo>
                  <a:lnTo>
                    <a:pt x="497" y="13"/>
                  </a:lnTo>
                  <a:lnTo>
                    <a:pt x="501" y="11"/>
                  </a:lnTo>
                  <a:lnTo>
                    <a:pt x="505" y="9"/>
                  </a:lnTo>
                  <a:lnTo>
                    <a:pt x="510" y="8"/>
                  </a:lnTo>
                  <a:lnTo>
                    <a:pt x="515" y="7"/>
                  </a:lnTo>
                  <a:lnTo>
                    <a:pt x="520" y="6"/>
                  </a:lnTo>
                  <a:lnTo>
                    <a:pt x="524" y="5"/>
                  </a:lnTo>
                  <a:lnTo>
                    <a:pt x="529" y="4"/>
                  </a:lnTo>
                  <a:lnTo>
                    <a:pt x="534" y="2"/>
                  </a:lnTo>
                  <a:lnTo>
                    <a:pt x="539" y="2"/>
                  </a:lnTo>
                  <a:lnTo>
                    <a:pt x="543" y="1"/>
                  </a:lnTo>
                  <a:lnTo>
                    <a:pt x="548" y="1"/>
                  </a:lnTo>
                  <a:lnTo>
                    <a:pt x="553" y="0"/>
                  </a:lnTo>
                  <a:lnTo>
                    <a:pt x="558" y="0"/>
                  </a:lnTo>
                  <a:lnTo>
                    <a:pt x="562" y="0"/>
                  </a:lnTo>
                  <a:lnTo>
                    <a:pt x="567" y="0"/>
                  </a:lnTo>
                  <a:lnTo>
                    <a:pt x="571" y="0"/>
                  </a:lnTo>
                  <a:lnTo>
                    <a:pt x="575" y="0"/>
                  </a:lnTo>
                  <a:lnTo>
                    <a:pt x="580" y="1"/>
                  </a:lnTo>
                  <a:lnTo>
                    <a:pt x="585" y="2"/>
                  </a:lnTo>
                  <a:lnTo>
                    <a:pt x="588" y="2"/>
                  </a:lnTo>
                  <a:lnTo>
                    <a:pt x="593" y="4"/>
                  </a:lnTo>
                  <a:lnTo>
                    <a:pt x="597" y="5"/>
                  </a:lnTo>
                  <a:lnTo>
                    <a:pt x="602" y="7"/>
                  </a:lnTo>
                  <a:lnTo>
                    <a:pt x="605" y="8"/>
                  </a:lnTo>
                  <a:lnTo>
                    <a:pt x="609" y="11"/>
                  </a:lnTo>
                  <a:lnTo>
                    <a:pt x="612" y="13"/>
                  </a:lnTo>
                  <a:lnTo>
                    <a:pt x="616" y="15"/>
                  </a:lnTo>
                  <a:lnTo>
                    <a:pt x="621" y="19"/>
                  </a:lnTo>
                  <a:lnTo>
                    <a:pt x="625" y="24"/>
                  </a:lnTo>
                  <a:lnTo>
                    <a:pt x="629" y="28"/>
                  </a:lnTo>
                  <a:lnTo>
                    <a:pt x="632" y="33"/>
                  </a:lnTo>
                  <a:lnTo>
                    <a:pt x="635" y="38"/>
                  </a:lnTo>
                  <a:lnTo>
                    <a:pt x="637" y="44"/>
                  </a:lnTo>
                  <a:lnTo>
                    <a:pt x="638" y="46"/>
                  </a:lnTo>
                  <a:lnTo>
                    <a:pt x="639" y="49"/>
                  </a:lnTo>
                  <a:lnTo>
                    <a:pt x="641" y="52"/>
                  </a:lnTo>
                  <a:lnTo>
                    <a:pt x="642" y="56"/>
                  </a:lnTo>
                  <a:lnTo>
                    <a:pt x="642" y="58"/>
                  </a:lnTo>
                  <a:lnTo>
                    <a:pt x="643" y="62"/>
                  </a:lnTo>
                  <a:lnTo>
                    <a:pt x="643" y="64"/>
                  </a:lnTo>
                  <a:lnTo>
                    <a:pt x="644" y="66"/>
                  </a:lnTo>
                  <a:lnTo>
                    <a:pt x="644" y="70"/>
                  </a:lnTo>
                  <a:lnTo>
                    <a:pt x="644" y="74"/>
                  </a:lnTo>
                  <a:lnTo>
                    <a:pt x="644" y="76"/>
                  </a:lnTo>
                  <a:lnTo>
                    <a:pt x="645" y="79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4" y="89"/>
                  </a:lnTo>
                  <a:lnTo>
                    <a:pt x="644" y="92"/>
                  </a:lnTo>
                  <a:lnTo>
                    <a:pt x="644" y="96"/>
                  </a:lnTo>
                  <a:lnTo>
                    <a:pt x="643" y="100"/>
                  </a:lnTo>
                  <a:lnTo>
                    <a:pt x="643" y="102"/>
                  </a:lnTo>
                  <a:lnTo>
                    <a:pt x="643" y="106"/>
                  </a:lnTo>
                  <a:lnTo>
                    <a:pt x="642" y="109"/>
                  </a:lnTo>
                  <a:lnTo>
                    <a:pt x="642" y="113"/>
                  </a:lnTo>
                  <a:lnTo>
                    <a:pt x="641" y="115"/>
                  </a:lnTo>
                  <a:lnTo>
                    <a:pt x="639" y="119"/>
                  </a:lnTo>
                  <a:lnTo>
                    <a:pt x="638" y="122"/>
                  </a:lnTo>
                  <a:lnTo>
                    <a:pt x="637" y="126"/>
                  </a:lnTo>
                  <a:lnTo>
                    <a:pt x="637" y="129"/>
                  </a:lnTo>
                  <a:lnTo>
                    <a:pt x="636" y="133"/>
                  </a:lnTo>
                  <a:lnTo>
                    <a:pt x="635" y="135"/>
                  </a:lnTo>
                  <a:lnTo>
                    <a:pt x="634" y="139"/>
                  </a:lnTo>
                  <a:lnTo>
                    <a:pt x="632" y="142"/>
                  </a:lnTo>
                  <a:lnTo>
                    <a:pt x="631" y="146"/>
                  </a:lnTo>
                  <a:lnTo>
                    <a:pt x="629" y="149"/>
                  </a:lnTo>
                  <a:lnTo>
                    <a:pt x="628" y="153"/>
                  </a:lnTo>
                  <a:lnTo>
                    <a:pt x="628" y="157"/>
                  </a:lnTo>
                  <a:lnTo>
                    <a:pt x="626" y="160"/>
                  </a:lnTo>
                  <a:lnTo>
                    <a:pt x="624" y="164"/>
                  </a:lnTo>
                  <a:lnTo>
                    <a:pt x="623" y="166"/>
                  </a:lnTo>
                  <a:lnTo>
                    <a:pt x="622" y="170"/>
                  </a:lnTo>
                  <a:lnTo>
                    <a:pt x="619" y="173"/>
                  </a:lnTo>
                  <a:lnTo>
                    <a:pt x="618" y="176"/>
                  </a:lnTo>
                  <a:lnTo>
                    <a:pt x="617" y="179"/>
                  </a:lnTo>
                  <a:lnTo>
                    <a:pt x="615" y="183"/>
                  </a:lnTo>
                  <a:lnTo>
                    <a:pt x="613" y="186"/>
                  </a:lnTo>
                  <a:lnTo>
                    <a:pt x="612" y="189"/>
                  </a:lnTo>
                  <a:lnTo>
                    <a:pt x="610" y="192"/>
                  </a:lnTo>
                  <a:lnTo>
                    <a:pt x="609" y="195"/>
                  </a:lnTo>
                  <a:lnTo>
                    <a:pt x="607" y="198"/>
                  </a:lnTo>
                  <a:lnTo>
                    <a:pt x="605" y="202"/>
                  </a:lnTo>
                  <a:lnTo>
                    <a:pt x="604" y="204"/>
                  </a:lnTo>
                  <a:lnTo>
                    <a:pt x="603" y="208"/>
                  </a:lnTo>
                  <a:lnTo>
                    <a:pt x="600" y="211"/>
                  </a:lnTo>
                  <a:lnTo>
                    <a:pt x="598" y="215"/>
                  </a:lnTo>
                  <a:lnTo>
                    <a:pt x="594" y="219"/>
                  </a:lnTo>
                  <a:lnTo>
                    <a:pt x="592" y="224"/>
                  </a:lnTo>
                  <a:lnTo>
                    <a:pt x="590" y="229"/>
                  </a:lnTo>
                  <a:lnTo>
                    <a:pt x="586" y="234"/>
                  </a:lnTo>
                  <a:lnTo>
                    <a:pt x="584" y="238"/>
                  </a:lnTo>
                  <a:lnTo>
                    <a:pt x="580" y="243"/>
                  </a:lnTo>
                  <a:lnTo>
                    <a:pt x="578" y="248"/>
                  </a:lnTo>
                  <a:lnTo>
                    <a:pt x="574" y="253"/>
                  </a:lnTo>
                  <a:lnTo>
                    <a:pt x="573" y="256"/>
                  </a:lnTo>
                  <a:lnTo>
                    <a:pt x="570" y="261"/>
                  </a:lnTo>
                  <a:lnTo>
                    <a:pt x="568" y="266"/>
                  </a:lnTo>
                  <a:lnTo>
                    <a:pt x="565" y="269"/>
                  </a:lnTo>
                  <a:lnTo>
                    <a:pt x="564" y="274"/>
                  </a:lnTo>
                  <a:lnTo>
                    <a:pt x="560" y="278"/>
                  </a:lnTo>
                  <a:lnTo>
                    <a:pt x="559" y="282"/>
                  </a:lnTo>
                  <a:lnTo>
                    <a:pt x="555" y="286"/>
                  </a:lnTo>
                  <a:lnTo>
                    <a:pt x="554" y="291"/>
                  </a:lnTo>
                  <a:lnTo>
                    <a:pt x="551" y="294"/>
                  </a:lnTo>
                  <a:lnTo>
                    <a:pt x="549" y="298"/>
                  </a:lnTo>
                  <a:lnTo>
                    <a:pt x="546" y="301"/>
                  </a:lnTo>
                  <a:lnTo>
                    <a:pt x="545" y="306"/>
                  </a:lnTo>
                  <a:lnTo>
                    <a:pt x="541" y="311"/>
                  </a:lnTo>
                  <a:lnTo>
                    <a:pt x="540" y="314"/>
                  </a:lnTo>
                  <a:lnTo>
                    <a:pt x="536" y="318"/>
                  </a:lnTo>
                  <a:lnTo>
                    <a:pt x="535" y="321"/>
                  </a:lnTo>
                  <a:lnTo>
                    <a:pt x="532" y="325"/>
                  </a:lnTo>
                  <a:lnTo>
                    <a:pt x="530" y="330"/>
                  </a:lnTo>
                  <a:lnTo>
                    <a:pt x="527" y="333"/>
                  </a:lnTo>
                  <a:lnTo>
                    <a:pt x="526" y="337"/>
                  </a:lnTo>
                  <a:lnTo>
                    <a:pt x="523" y="340"/>
                  </a:lnTo>
                  <a:lnTo>
                    <a:pt x="521" y="345"/>
                  </a:lnTo>
                  <a:lnTo>
                    <a:pt x="519" y="349"/>
                  </a:lnTo>
                  <a:lnTo>
                    <a:pt x="516" y="352"/>
                  </a:lnTo>
                  <a:lnTo>
                    <a:pt x="513" y="356"/>
                  </a:lnTo>
                  <a:lnTo>
                    <a:pt x="511" y="359"/>
                  </a:lnTo>
                  <a:lnTo>
                    <a:pt x="508" y="363"/>
                  </a:lnTo>
                  <a:lnTo>
                    <a:pt x="505" y="367"/>
                  </a:lnTo>
                  <a:lnTo>
                    <a:pt x="503" y="370"/>
                  </a:lnTo>
                  <a:lnTo>
                    <a:pt x="501" y="375"/>
                  </a:lnTo>
                  <a:lnTo>
                    <a:pt x="498" y="378"/>
                  </a:lnTo>
                  <a:lnTo>
                    <a:pt x="496" y="382"/>
                  </a:lnTo>
                  <a:lnTo>
                    <a:pt x="492" y="385"/>
                  </a:lnTo>
                  <a:lnTo>
                    <a:pt x="490" y="389"/>
                  </a:lnTo>
                  <a:lnTo>
                    <a:pt x="488" y="394"/>
                  </a:lnTo>
                  <a:lnTo>
                    <a:pt x="485" y="397"/>
                  </a:lnTo>
                  <a:lnTo>
                    <a:pt x="482" y="401"/>
                  </a:lnTo>
                  <a:lnTo>
                    <a:pt x="479" y="406"/>
                  </a:lnTo>
                  <a:lnTo>
                    <a:pt x="477" y="408"/>
                  </a:lnTo>
                  <a:lnTo>
                    <a:pt x="473" y="413"/>
                  </a:lnTo>
                  <a:lnTo>
                    <a:pt x="471" y="416"/>
                  </a:lnTo>
                  <a:lnTo>
                    <a:pt x="469" y="421"/>
                  </a:lnTo>
                  <a:lnTo>
                    <a:pt x="465" y="425"/>
                  </a:lnTo>
                  <a:lnTo>
                    <a:pt x="462" y="428"/>
                  </a:lnTo>
                  <a:lnTo>
                    <a:pt x="458" y="433"/>
                  </a:lnTo>
                  <a:lnTo>
                    <a:pt x="456" y="438"/>
                  </a:lnTo>
                  <a:lnTo>
                    <a:pt x="452" y="441"/>
                  </a:lnTo>
                  <a:lnTo>
                    <a:pt x="449" y="445"/>
                  </a:lnTo>
                  <a:lnTo>
                    <a:pt x="445" y="448"/>
                  </a:lnTo>
                  <a:lnTo>
                    <a:pt x="443" y="453"/>
                  </a:lnTo>
                  <a:lnTo>
                    <a:pt x="439" y="458"/>
                  </a:lnTo>
                  <a:lnTo>
                    <a:pt x="436" y="463"/>
                  </a:lnTo>
                  <a:lnTo>
                    <a:pt x="432" y="466"/>
                  </a:lnTo>
                  <a:lnTo>
                    <a:pt x="428" y="471"/>
                  </a:lnTo>
                  <a:lnTo>
                    <a:pt x="425" y="474"/>
                  </a:lnTo>
                  <a:lnTo>
                    <a:pt x="420" y="479"/>
                  </a:lnTo>
                  <a:lnTo>
                    <a:pt x="417" y="483"/>
                  </a:lnTo>
                  <a:lnTo>
                    <a:pt x="413" y="488"/>
                  </a:lnTo>
                  <a:lnTo>
                    <a:pt x="409" y="491"/>
                  </a:lnTo>
                  <a:lnTo>
                    <a:pt x="406" y="496"/>
                  </a:lnTo>
                  <a:lnTo>
                    <a:pt x="401" y="499"/>
                  </a:lnTo>
                  <a:lnTo>
                    <a:pt x="399" y="504"/>
                  </a:lnTo>
                  <a:lnTo>
                    <a:pt x="394" y="508"/>
                  </a:lnTo>
                  <a:lnTo>
                    <a:pt x="390" y="511"/>
                  </a:lnTo>
                  <a:lnTo>
                    <a:pt x="387" y="516"/>
                  </a:lnTo>
                  <a:lnTo>
                    <a:pt x="383" y="521"/>
                  </a:lnTo>
                  <a:lnTo>
                    <a:pt x="379" y="524"/>
                  </a:lnTo>
                  <a:lnTo>
                    <a:pt x="376" y="528"/>
                  </a:lnTo>
                  <a:lnTo>
                    <a:pt x="372" y="531"/>
                  </a:lnTo>
                  <a:lnTo>
                    <a:pt x="368" y="536"/>
                  </a:lnTo>
                  <a:lnTo>
                    <a:pt x="364" y="541"/>
                  </a:lnTo>
                  <a:lnTo>
                    <a:pt x="361" y="544"/>
                  </a:lnTo>
                  <a:lnTo>
                    <a:pt x="357" y="548"/>
                  </a:lnTo>
                  <a:lnTo>
                    <a:pt x="353" y="553"/>
                  </a:lnTo>
                  <a:lnTo>
                    <a:pt x="349" y="556"/>
                  </a:lnTo>
                  <a:lnTo>
                    <a:pt x="345" y="560"/>
                  </a:lnTo>
                  <a:lnTo>
                    <a:pt x="342" y="565"/>
                  </a:lnTo>
                  <a:lnTo>
                    <a:pt x="338" y="569"/>
                  </a:lnTo>
                  <a:lnTo>
                    <a:pt x="334" y="573"/>
                  </a:lnTo>
                  <a:lnTo>
                    <a:pt x="330" y="576"/>
                  </a:lnTo>
                  <a:lnTo>
                    <a:pt x="326" y="580"/>
                  </a:lnTo>
                  <a:lnTo>
                    <a:pt x="323" y="585"/>
                  </a:lnTo>
                  <a:lnTo>
                    <a:pt x="318" y="590"/>
                  </a:lnTo>
                  <a:lnTo>
                    <a:pt x="316" y="594"/>
                  </a:lnTo>
                  <a:lnTo>
                    <a:pt x="311" y="598"/>
                  </a:lnTo>
                  <a:lnTo>
                    <a:pt x="309" y="603"/>
                  </a:lnTo>
                  <a:lnTo>
                    <a:pt x="303" y="607"/>
                  </a:lnTo>
                  <a:lnTo>
                    <a:pt x="299" y="612"/>
                  </a:lnTo>
                  <a:lnTo>
                    <a:pt x="294" y="617"/>
                  </a:lnTo>
                  <a:lnTo>
                    <a:pt x="290" y="622"/>
                  </a:lnTo>
                  <a:lnTo>
                    <a:pt x="285" y="625"/>
                  </a:lnTo>
                  <a:lnTo>
                    <a:pt x="281" y="630"/>
                  </a:lnTo>
                  <a:lnTo>
                    <a:pt x="277" y="633"/>
                  </a:lnTo>
                  <a:lnTo>
                    <a:pt x="273" y="638"/>
                  </a:lnTo>
                  <a:lnTo>
                    <a:pt x="270" y="642"/>
                  </a:lnTo>
                  <a:lnTo>
                    <a:pt x="265" y="645"/>
                  </a:lnTo>
                  <a:lnTo>
                    <a:pt x="261" y="649"/>
                  </a:lnTo>
                  <a:lnTo>
                    <a:pt x="258" y="654"/>
                  </a:lnTo>
                  <a:lnTo>
                    <a:pt x="253" y="656"/>
                  </a:lnTo>
                  <a:lnTo>
                    <a:pt x="249" y="660"/>
                  </a:lnTo>
                  <a:lnTo>
                    <a:pt x="246" y="663"/>
                  </a:lnTo>
                  <a:lnTo>
                    <a:pt x="242" y="667"/>
                  </a:lnTo>
                  <a:lnTo>
                    <a:pt x="238" y="669"/>
                  </a:lnTo>
                  <a:lnTo>
                    <a:pt x="234" y="673"/>
                  </a:lnTo>
                  <a:lnTo>
                    <a:pt x="229" y="675"/>
                  </a:lnTo>
                  <a:lnTo>
                    <a:pt x="226" y="678"/>
                  </a:lnTo>
                  <a:lnTo>
                    <a:pt x="221" y="682"/>
                  </a:lnTo>
                  <a:lnTo>
                    <a:pt x="217" y="684"/>
                  </a:lnTo>
                  <a:lnTo>
                    <a:pt x="213" y="688"/>
                  </a:lnTo>
                  <a:lnTo>
                    <a:pt x="208" y="692"/>
                  </a:lnTo>
                  <a:lnTo>
                    <a:pt x="203" y="695"/>
                  </a:lnTo>
                  <a:lnTo>
                    <a:pt x="198" y="697"/>
                  </a:lnTo>
                  <a:lnTo>
                    <a:pt x="194" y="702"/>
                  </a:lnTo>
                  <a:lnTo>
                    <a:pt x="189" y="706"/>
                  </a:lnTo>
                  <a:lnTo>
                    <a:pt x="183" y="709"/>
                  </a:lnTo>
                  <a:lnTo>
                    <a:pt x="178" y="713"/>
                  </a:lnTo>
                  <a:lnTo>
                    <a:pt x="174" y="718"/>
                  </a:lnTo>
                  <a:lnTo>
                    <a:pt x="168" y="722"/>
                  </a:lnTo>
                  <a:lnTo>
                    <a:pt x="163" y="725"/>
                  </a:lnTo>
                  <a:lnTo>
                    <a:pt x="159" y="727"/>
                  </a:lnTo>
                  <a:lnTo>
                    <a:pt x="155" y="729"/>
                  </a:lnTo>
                  <a:lnTo>
                    <a:pt x="150" y="733"/>
                  </a:lnTo>
                  <a:lnTo>
                    <a:pt x="145" y="735"/>
                  </a:lnTo>
                  <a:lnTo>
                    <a:pt x="142" y="738"/>
                  </a:lnTo>
                  <a:lnTo>
                    <a:pt x="137" y="740"/>
                  </a:lnTo>
                  <a:lnTo>
                    <a:pt x="133" y="743"/>
                  </a:lnTo>
                  <a:lnTo>
                    <a:pt x="128" y="745"/>
                  </a:lnTo>
                  <a:lnTo>
                    <a:pt x="124" y="747"/>
                  </a:lnTo>
                  <a:lnTo>
                    <a:pt x="119" y="748"/>
                  </a:lnTo>
                  <a:lnTo>
                    <a:pt x="115" y="751"/>
                  </a:lnTo>
                  <a:lnTo>
                    <a:pt x="109" y="752"/>
                  </a:lnTo>
                  <a:lnTo>
                    <a:pt x="106" y="754"/>
                  </a:lnTo>
                  <a:lnTo>
                    <a:pt x="101" y="756"/>
                  </a:lnTo>
                  <a:lnTo>
                    <a:pt x="98" y="757"/>
                  </a:lnTo>
                  <a:lnTo>
                    <a:pt x="93" y="758"/>
                  </a:lnTo>
                  <a:lnTo>
                    <a:pt x="88" y="758"/>
                  </a:lnTo>
                  <a:lnTo>
                    <a:pt x="83" y="759"/>
                  </a:lnTo>
                  <a:lnTo>
                    <a:pt x="80" y="759"/>
                  </a:lnTo>
                  <a:lnTo>
                    <a:pt x="75" y="759"/>
                  </a:lnTo>
                  <a:lnTo>
                    <a:pt x="70" y="759"/>
                  </a:lnTo>
                  <a:lnTo>
                    <a:pt x="67" y="759"/>
                  </a:lnTo>
                  <a:lnTo>
                    <a:pt x="62" y="759"/>
                  </a:lnTo>
                  <a:lnTo>
                    <a:pt x="57" y="758"/>
                  </a:lnTo>
                  <a:lnTo>
                    <a:pt x="53" y="757"/>
                  </a:lnTo>
                  <a:lnTo>
                    <a:pt x="49" y="756"/>
                  </a:lnTo>
                  <a:lnTo>
                    <a:pt x="44" y="754"/>
                  </a:lnTo>
                  <a:lnTo>
                    <a:pt x="41" y="751"/>
                  </a:lnTo>
                  <a:lnTo>
                    <a:pt x="37" y="750"/>
                  </a:lnTo>
                  <a:lnTo>
                    <a:pt x="32" y="746"/>
                  </a:lnTo>
                  <a:lnTo>
                    <a:pt x="29" y="745"/>
                  </a:lnTo>
                  <a:lnTo>
                    <a:pt x="25" y="741"/>
                  </a:lnTo>
                  <a:lnTo>
                    <a:pt x="22" y="739"/>
                  </a:lnTo>
                  <a:lnTo>
                    <a:pt x="19" y="735"/>
                  </a:lnTo>
                  <a:lnTo>
                    <a:pt x="17" y="733"/>
                  </a:lnTo>
                  <a:lnTo>
                    <a:pt x="15" y="729"/>
                  </a:lnTo>
                  <a:lnTo>
                    <a:pt x="12" y="726"/>
                  </a:lnTo>
                  <a:lnTo>
                    <a:pt x="11" y="722"/>
                  </a:lnTo>
                  <a:lnTo>
                    <a:pt x="9" y="720"/>
                  </a:lnTo>
                  <a:lnTo>
                    <a:pt x="8" y="715"/>
                  </a:lnTo>
                  <a:lnTo>
                    <a:pt x="6" y="712"/>
                  </a:lnTo>
                  <a:lnTo>
                    <a:pt x="5" y="708"/>
                  </a:lnTo>
                  <a:lnTo>
                    <a:pt x="4" y="705"/>
                  </a:lnTo>
                  <a:lnTo>
                    <a:pt x="3" y="700"/>
                  </a:lnTo>
                  <a:lnTo>
                    <a:pt x="3" y="696"/>
                  </a:lnTo>
                  <a:lnTo>
                    <a:pt x="2" y="693"/>
                  </a:lnTo>
                  <a:lnTo>
                    <a:pt x="2" y="689"/>
                  </a:lnTo>
                  <a:lnTo>
                    <a:pt x="2" y="684"/>
                  </a:lnTo>
                  <a:lnTo>
                    <a:pt x="0" y="681"/>
                  </a:lnTo>
                  <a:lnTo>
                    <a:pt x="0" y="676"/>
                  </a:lnTo>
                  <a:lnTo>
                    <a:pt x="2" y="673"/>
                  </a:lnTo>
                  <a:lnTo>
                    <a:pt x="2" y="668"/>
                  </a:lnTo>
                  <a:lnTo>
                    <a:pt x="2" y="663"/>
                  </a:lnTo>
                  <a:lnTo>
                    <a:pt x="2" y="660"/>
                  </a:lnTo>
                  <a:lnTo>
                    <a:pt x="3" y="656"/>
                  </a:lnTo>
                  <a:lnTo>
                    <a:pt x="3" y="651"/>
                  </a:lnTo>
                  <a:lnTo>
                    <a:pt x="4" y="648"/>
                  </a:lnTo>
                  <a:lnTo>
                    <a:pt x="4" y="643"/>
                  </a:lnTo>
                  <a:lnTo>
                    <a:pt x="5" y="638"/>
                  </a:lnTo>
                  <a:lnTo>
                    <a:pt x="6" y="635"/>
                  </a:lnTo>
                  <a:lnTo>
                    <a:pt x="8" y="631"/>
                  </a:lnTo>
                  <a:lnTo>
                    <a:pt x="9" y="626"/>
                  </a:lnTo>
                  <a:lnTo>
                    <a:pt x="10" y="623"/>
                  </a:lnTo>
                  <a:lnTo>
                    <a:pt x="10" y="619"/>
                  </a:lnTo>
                  <a:lnTo>
                    <a:pt x="11" y="617"/>
                  </a:lnTo>
                  <a:lnTo>
                    <a:pt x="11" y="614"/>
                  </a:lnTo>
                  <a:lnTo>
                    <a:pt x="12" y="611"/>
                  </a:lnTo>
                  <a:lnTo>
                    <a:pt x="15" y="605"/>
                  </a:lnTo>
                  <a:lnTo>
                    <a:pt x="17" y="600"/>
                  </a:lnTo>
                  <a:lnTo>
                    <a:pt x="19" y="594"/>
                  </a:lnTo>
                  <a:lnTo>
                    <a:pt x="22" y="590"/>
                  </a:lnTo>
                  <a:lnTo>
                    <a:pt x="24" y="585"/>
                  </a:lnTo>
                  <a:lnTo>
                    <a:pt x="28" y="580"/>
                  </a:lnTo>
                  <a:lnTo>
                    <a:pt x="30" y="575"/>
                  </a:lnTo>
                  <a:lnTo>
                    <a:pt x="32" y="571"/>
                  </a:lnTo>
                  <a:lnTo>
                    <a:pt x="36" y="566"/>
                  </a:lnTo>
                  <a:lnTo>
                    <a:pt x="40" y="560"/>
                  </a:lnTo>
                  <a:lnTo>
                    <a:pt x="43" y="555"/>
                  </a:lnTo>
                  <a:lnTo>
                    <a:pt x="45" y="550"/>
                  </a:lnTo>
                  <a:lnTo>
                    <a:pt x="49" y="546"/>
                  </a:lnTo>
                  <a:lnTo>
                    <a:pt x="53" y="541"/>
                  </a:lnTo>
                  <a:lnTo>
                    <a:pt x="56" y="536"/>
                  </a:lnTo>
                  <a:lnTo>
                    <a:pt x="60" y="531"/>
                  </a:lnTo>
                  <a:lnTo>
                    <a:pt x="63" y="525"/>
                  </a:lnTo>
                  <a:lnTo>
                    <a:pt x="67" y="521"/>
                  </a:lnTo>
                  <a:lnTo>
                    <a:pt x="72" y="516"/>
                  </a:lnTo>
                  <a:lnTo>
                    <a:pt x="75" y="510"/>
                  </a:lnTo>
                  <a:lnTo>
                    <a:pt x="79" y="505"/>
                  </a:lnTo>
                  <a:lnTo>
                    <a:pt x="82" y="499"/>
                  </a:lnTo>
                  <a:lnTo>
                    <a:pt x="85" y="497"/>
                  </a:lnTo>
                  <a:lnTo>
                    <a:pt x="86" y="493"/>
                  </a:lnTo>
                  <a:lnTo>
                    <a:pt x="88" y="491"/>
                  </a:lnTo>
                  <a:lnTo>
                    <a:pt x="91" y="488"/>
                  </a:lnTo>
                  <a:lnTo>
                    <a:pt x="93" y="483"/>
                  </a:lnTo>
                  <a:lnTo>
                    <a:pt x="98" y="477"/>
                  </a:lnTo>
                  <a:lnTo>
                    <a:pt x="99" y="473"/>
                  </a:lnTo>
                  <a:lnTo>
                    <a:pt x="101" y="471"/>
                  </a:lnTo>
                  <a:lnTo>
                    <a:pt x="102" y="467"/>
                  </a:lnTo>
                  <a:lnTo>
                    <a:pt x="105" y="464"/>
                  </a:lnTo>
                  <a:lnTo>
                    <a:pt x="106" y="461"/>
                  </a:lnTo>
                  <a:lnTo>
                    <a:pt x="108" y="458"/>
                  </a:lnTo>
                  <a:lnTo>
                    <a:pt x="109" y="454"/>
                  </a:lnTo>
                  <a:lnTo>
                    <a:pt x="112" y="452"/>
                  </a:lnTo>
                  <a:lnTo>
                    <a:pt x="113" y="448"/>
                  </a:lnTo>
                  <a:lnTo>
                    <a:pt x="114" y="446"/>
                  </a:lnTo>
                  <a:lnTo>
                    <a:pt x="117" y="445"/>
                  </a:lnTo>
                  <a:lnTo>
                    <a:pt x="119" y="444"/>
                  </a:lnTo>
                  <a:lnTo>
                    <a:pt x="124" y="444"/>
                  </a:lnTo>
                  <a:lnTo>
                    <a:pt x="128" y="445"/>
                  </a:lnTo>
                  <a:lnTo>
                    <a:pt x="131" y="447"/>
                  </a:lnTo>
                  <a:lnTo>
                    <a:pt x="134" y="452"/>
                  </a:lnTo>
                  <a:lnTo>
                    <a:pt x="134" y="453"/>
                  </a:lnTo>
                  <a:lnTo>
                    <a:pt x="134" y="457"/>
                  </a:lnTo>
                  <a:lnTo>
                    <a:pt x="134" y="459"/>
                  </a:lnTo>
                  <a:lnTo>
                    <a:pt x="134" y="463"/>
                  </a:lnTo>
                  <a:lnTo>
                    <a:pt x="132" y="465"/>
                  </a:lnTo>
                  <a:lnTo>
                    <a:pt x="131" y="469"/>
                  </a:lnTo>
                  <a:lnTo>
                    <a:pt x="130" y="471"/>
                  </a:lnTo>
                  <a:lnTo>
                    <a:pt x="127" y="474"/>
                  </a:lnTo>
                  <a:lnTo>
                    <a:pt x="125" y="479"/>
                  </a:lnTo>
                  <a:lnTo>
                    <a:pt x="121" y="485"/>
                  </a:lnTo>
                  <a:lnTo>
                    <a:pt x="119" y="491"/>
                  </a:lnTo>
                  <a:lnTo>
                    <a:pt x="117" y="496"/>
                  </a:lnTo>
                  <a:lnTo>
                    <a:pt x="114" y="501"/>
                  </a:lnTo>
                  <a:lnTo>
                    <a:pt x="112" y="506"/>
                  </a:lnTo>
                  <a:lnTo>
                    <a:pt x="109" y="510"/>
                  </a:lnTo>
                  <a:lnTo>
                    <a:pt x="107" y="515"/>
                  </a:lnTo>
                  <a:lnTo>
                    <a:pt x="105" y="520"/>
                  </a:lnTo>
                  <a:lnTo>
                    <a:pt x="104" y="524"/>
                  </a:lnTo>
                  <a:lnTo>
                    <a:pt x="101" y="528"/>
                  </a:lnTo>
                  <a:lnTo>
                    <a:pt x="100" y="531"/>
                  </a:lnTo>
                  <a:lnTo>
                    <a:pt x="98" y="536"/>
                  </a:lnTo>
                  <a:lnTo>
                    <a:pt x="96" y="541"/>
                  </a:lnTo>
                  <a:lnTo>
                    <a:pt x="94" y="544"/>
                  </a:lnTo>
                  <a:lnTo>
                    <a:pt x="93" y="548"/>
                  </a:lnTo>
                  <a:lnTo>
                    <a:pt x="91" y="552"/>
                  </a:lnTo>
                  <a:lnTo>
                    <a:pt x="89" y="555"/>
                  </a:lnTo>
                  <a:lnTo>
                    <a:pt x="88" y="560"/>
                  </a:lnTo>
                  <a:lnTo>
                    <a:pt x="86" y="563"/>
                  </a:lnTo>
                  <a:lnTo>
                    <a:pt x="85" y="567"/>
                  </a:lnTo>
                  <a:lnTo>
                    <a:pt x="83" y="571"/>
                  </a:lnTo>
                  <a:lnTo>
                    <a:pt x="82" y="575"/>
                  </a:lnTo>
                  <a:lnTo>
                    <a:pt x="81" y="579"/>
                  </a:lnTo>
                  <a:lnTo>
                    <a:pt x="79" y="582"/>
                  </a:lnTo>
                  <a:lnTo>
                    <a:pt x="77" y="587"/>
                  </a:lnTo>
                  <a:lnTo>
                    <a:pt x="76" y="591"/>
                  </a:lnTo>
                  <a:lnTo>
                    <a:pt x="74" y="595"/>
                  </a:lnTo>
                  <a:lnTo>
                    <a:pt x="73" y="600"/>
                  </a:lnTo>
                  <a:lnTo>
                    <a:pt x="72" y="605"/>
                  </a:lnTo>
                  <a:lnTo>
                    <a:pt x="69" y="610"/>
                  </a:lnTo>
                  <a:lnTo>
                    <a:pt x="67" y="616"/>
                  </a:lnTo>
                  <a:lnTo>
                    <a:pt x="66" y="619"/>
                  </a:lnTo>
                  <a:lnTo>
                    <a:pt x="66" y="622"/>
                  </a:lnTo>
                  <a:lnTo>
                    <a:pt x="63" y="625"/>
                  </a:lnTo>
                  <a:lnTo>
                    <a:pt x="63" y="629"/>
                  </a:lnTo>
                  <a:lnTo>
                    <a:pt x="62" y="632"/>
                  </a:lnTo>
                  <a:lnTo>
                    <a:pt x="61" y="636"/>
                  </a:lnTo>
                  <a:lnTo>
                    <a:pt x="60" y="639"/>
                  </a:lnTo>
                  <a:lnTo>
                    <a:pt x="60" y="644"/>
                  </a:lnTo>
                  <a:lnTo>
                    <a:pt x="59" y="648"/>
                  </a:lnTo>
                  <a:lnTo>
                    <a:pt x="57" y="651"/>
                  </a:lnTo>
                  <a:lnTo>
                    <a:pt x="57" y="655"/>
                  </a:lnTo>
                  <a:lnTo>
                    <a:pt x="57" y="660"/>
                  </a:lnTo>
                  <a:lnTo>
                    <a:pt x="56" y="663"/>
                  </a:lnTo>
                  <a:lnTo>
                    <a:pt x="55" y="667"/>
                  </a:lnTo>
                  <a:lnTo>
                    <a:pt x="55" y="670"/>
                  </a:lnTo>
                  <a:lnTo>
                    <a:pt x="55" y="674"/>
                  </a:lnTo>
                  <a:lnTo>
                    <a:pt x="55" y="677"/>
                  </a:lnTo>
                  <a:lnTo>
                    <a:pt x="55" y="681"/>
                  </a:lnTo>
                  <a:lnTo>
                    <a:pt x="55" y="684"/>
                  </a:lnTo>
                  <a:lnTo>
                    <a:pt x="55" y="688"/>
                  </a:lnTo>
                  <a:lnTo>
                    <a:pt x="55" y="690"/>
                  </a:lnTo>
                  <a:lnTo>
                    <a:pt x="56" y="694"/>
                  </a:lnTo>
                  <a:lnTo>
                    <a:pt x="57" y="696"/>
                  </a:lnTo>
                  <a:lnTo>
                    <a:pt x="59" y="699"/>
                  </a:lnTo>
                  <a:lnTo>
                    <a:pt x="61" y="703"/>
                  </a:lnTo>
                  <a:lnTo>
                    <a:pt x="64" y="707"/>
                  </a:lnTo>
                  <a:lnTo>
                    <a:pt x="69" y="711"/>
                  </a:lnTo>
                  <a:lnTo>
                    <a:pt x="74" y="713"/>
                  </a:lnTo>
                  <a:lnTo>
                    <a:pt x="80" y="715"/>
                  </a:lnTo>
                  <a:lnTo>
                    <a:pt x="85" y="716"/>
                  </a:lnTo>
                  <a:lnTo>
                    <a:pt x="89" y="715"/>
                  </a:lnTo>
                  <a:lnTo>
                    <a:pt x="95" y="715"/>
                  </a:lnTo>
                  <a:lnTo>
                    <a:pt x="100" y="714"/>
                  </a:lnTo>
                  <a:lnTo>
                    <a:pt x="106" y="713"/>
                  </a:lnTo>
                  <a:lnTo>
                    <a:pt x="111" y="711"/>
                  </a:lnTo>
                  <a:lnTo>
                    <a:pt x="117" y="708"/>
                  </a:lnTo>
                  <a:lnTo>
                    <a:pt x="121" y="705"/>
                  </a:lnTo>
                  <a:lnTo>
                    <a:pt x="127" y="702"/>
                  </a:lnTo>
                  <a:lnTo>
                    <a:pt x="132" y="699"/>
                  </a:lnTo>
                  <a:lnTo>
                    <a:pt x="138" y="695"/>
                  </a:lnTo>
                  <a:lnTo>
                    <a:pt x="144" y="692"/>
                  </a:lnTo>
                  <a:lnTo>
                    <a:pt x="149" y="688"/>
                  </a:lnTo>
                  <a:lnTo>
                    <a:pt x="155" y="683"/>
                  </a:lnTo>
                  <a:lnTo>
                    <a:pt x="159" y="680"/>
                  </a:lnTo>
                  <a:lnTo>
                    <a:pt x="164" y="676"/>
                  </a:lnTo>
                  <a:lnTo>
                    <a:pt x="170" y="673"/>
                  </a:lnTo>
                  <a:lnTo>
                    <a:pt x="175" y="669"/>
                  </a:lnTo>
                  <a:lnTo>
                    <a:pt x="179" y="665"/>
                  </a:lnTo>
                  <a:lnTo>
                    <a:pt x="184" y="662"/>
                  </a:lnTo>
                  <a:lnTo>
                    <a:pt x="189" y="658"/>
                  </a:lnTo>
                  <a:lnTo>
                    <a:pt x="192" y="655"/>
                  </a:lnTo>
                  <a:lnTo>
                    <a:pt x="197" y="652"/>
                  </a:lnTo>
                  <a:lnTo>
                    <a:pt x="202" y="649"/>
                  </a:lnTo>
                  <a:lnTo>
                    <a:pt x="206" y="645"/>
                  </a:lnTo>
                  <a:lnTo>
                    <a:pt x="209" y="642"/>
                  </a:lnTo>
                  <a:lnTo>
                    <a:pt x="214" y="638"/>
                  </a:lnTo>
                  <a:lnTo>
                    <a:pt x="217" y="635"/>
                  </a:lnTo>
                  <a:lnTo>
                    <a:pt x="222" y="632"/>
                  </a:lnTo>
                  <a:lnTo>
                    <a:pt x="226" y="629"/>
                  </a:lnTo>
                  <a:lnTo>
                    <a:pt x="229" y="624"/>
                  </a:lnTo>
                  <a:lnTo>
                    <a:pt x="233" y="620"/>
                  </a:lnTo>
                  <a:lnTo>
                    <a:pt x="238" y="618"/>
                  </a:lnTo>
                  <a:lnTo>
                    <a:pt x="241" y="614"/>
                  </a:lnTo>
                  <a:lnTo>
                    <a:pt x="246" y="610"/>
                  </a:lnTo>
                  <a:lnTo>
                    <a:pt x="249" y="606"/>
                  </a:lnTo>
                  <a:lnTo>
                    <a:pt x="253" y="603"/>
                  </a:lnTo>
                  <a:lnTo>
                    <a:pt x="257" y="599"/>
                  </a:lnTo>
                  <a:lnTo>
                    <a:pt x="261" y="594"/>
                  </a:lnTo>
                  <a:lnTo>
                    <a:pt x="265" y="590"/>
                  </a:lnTo>
                  <a:lnTo>
                    <a:pt x="270" y="586"/>
                  </a:lnTo>
                  <a:lnTo>
                    <a:pt x="274" y="581"/>
                  </a:lnTo>
                  <a:lnTo>
                    <a:pt x="279" y="576"/>
                  </a:lnTo>
                  <a:lnTo>
                    <a:pt x="284" y="572"/>
                  </a:lnTo>
                  <a:lnTo>
                    <a:pt x="289" y="567"/>
                  </a:lnTo>
                  <a:lnTo>
                    <a:pt x="291" y="562"/>
                  </a:lnTo>
                  <a:lnTo>
                    <a:pt x="294" y="557"/>
                  </a:lnTo>
                  <a:lnTo>
                    <a:pt x="299" y="554"/>
                  </a:lnTo>
                  <a:lnTo>
                    <a:pt x="303" y="549"/>
                  </a:lnTo>
                  <a:lnTo>
                    <a:pt x="306" y="546"/>
                  </a:lnTo>
                  <a:lnTo>
                    <a:pt x="310" y="541"/>
                  </a:lnTo>
                  <a:lnTo>
                    <a:pt x="313" y="537"/>
                  </a:lnTo>
                  <a:lnTo>
                    <a:pt x="318" y="534"/>
                  </a:lnTo>
                  <a:lnTo>
                    <a:pt x="321" y="530"/>
                  </a:lnTo>
                  <a:lnTo>
                    <a:pt x="324" y="527"/>
                  </a:lnTo>
                  <a:lnTo>
                    <a:pt x="328" y="522"/>
                  </a:lnTo>
                  <a:lnTo>
                    <a:pt x="332" y="518"/>
                  </a:lnTo>
                  <a:lnTo>
                    <a:pt x="335" y="515"/>
                  </a:lnTo>
                  <a:lnTo>
                    <a:pt x="338" y="511"/>
                  </a:lnTo>
                  <a:lnTo>
                    <a:pt x="342" y="506"/>
                  </a:lnTo>
                  <a:lnTo>
                    <a:pt x="347" y="504"/>
                  </a:lnTo>
                  <a:lnTo>
                    <a:pt x="349" y="499"/>
                  </a:lnTo>
                  <a:lnTo>
                    <a:pt x="353" y="496"/>
                  </a:lnTo>
                  <a:lnTo>
                    <a:pt x="356" y="491"/>
                  </a:lnTo>
                  <a:lnTo>
                    <a:pt x="360" y="488"/>
                  </a:lnTo>
                  <a:lnTo>
                    <a:pt x="363" y="484"/>
                  </a:lnTo>
                  <a:lnTo>
                    <a:pt x="367" y="480"/>
                  </a:lnTo>
                  <a:lnTo>
                    <a:pt x="370" y="477"/>
                  </a:lnTo>
                  <a:lnTo>
                    <a:pt x="374" y="472"/>
                  </a:lnTo>
                  <a:lnTo>
                    <a:pt x="377" y="469"/>
                  </a:lnTo>
                  <a:lnTo>
                    <a:pt x="381" y="464"/>
                  </a:lnTo>
                  <a:lnTo>
                    <a:pt x="385" y="460"/>
                  </a:lnTo>
                  <a:lnTo>
                    <a:pt x="388" y="455"/>
                  </a:lnTo>
                  <a:lnTo>
                    <a:pt x="392" y="451"/>
                  </a:lnTo>
                  <a:lnTo>
                    <a:pt x="395" y="447"/>
                  </a:lnTo>
                  <a:lnTo>
                    <a:pt x="399" y="442"/>
                  </a:lnTo>
                  <a:lnTo>
                    <a:pt x="402" y="439"/>
                  </a:lnTo>
                  <a:lnTo>
                    <a:pt x="406" y="433"/>
                  </a:lnTo>
                  <a:lnTo>
                    <a:pt x="409" y="427"/>
                  </a:lnTo>
                  <a:lnTo>
                    <a:pt x="413" y="421"/>
                  </a:lnTo>
                  <a:lnTo>
                    <a:pt x="417" y="416"/>
                  </a:lnTo>
                  <a:lnTo>
                    <a:pt x="420" y="412"/>
                  </a:lnTo>
                  <a:lnTo>
                    <a:pt x="425" y="406"/>
                  </a:lnTo>
                  <a:lnTo>
                    <a:pt x="428" y="401"/>
                  </a:lnTo>
                  <a:lnTo>
                    <a:pt x="432" y="396"/>
                  </a:lnTo>
                  <a:lnTo>
                    <a:pt x="434" y="391"/>
                  </a:lnTo>
                  <a:lnTo>
                    <a:pt x="438" y="387"/>
                  </a:lnTo>
                  <a:lnTo>
                    <a:pt x="441" y="382"/>
                  </a:lnTo>
                  <a:lnTo>
                    <a:pt x="445" y="377"/>
                  </a:lnTo>
                  <a:lnTo>
                    <a:pt x="449" y="372"/>
                  </a:lnTo>
                  <a:lnTo>
                    <a:pt x="451" y="368"/>
                  </a:lnTo>
                  <a:lnTo>
                    <a:pt x="455" y="364"/>
                  </a:lnTo>
                  <a:lnTo>
                    <a:pt x="458" y="359"/>
                  </a:lnTo>
                  <a:lnTo>
                    <a:pt x="460" y="355"/>
                  </a:lnTo>
                  <a:lnTo>
                    <a:pt x="463" y="350"/>
                  </a:lnTo>
                  <a:lnTo>
                    <a:pt x="466" y="345"/>
                  </a:lnTo>
                  <a:lnTo>
                    <a:pt x="469" y="342"/>
                  </a:lnTo>
                  <a:lnTo>
                    <a:pt x="472" y="337"/>
                  </a:lnTo>
                  <a:lnTo>
                    <a:pt x="475" y="332"/>
                  </a:lnTo>
                  <a:lnTo>
                    <a:pt x="477" y="329"/>
                  </a:lnTo>
                  <a:lnTo>
                    <a:pt x="481" y="325"/>
                  </a:lnTo>
                  <a:lnTo>
                    <a:pt x="482" y="320"/>
                  </a:lnTo>
                  <a:lnTo>
                    <a:pt x="485" y="316"/>
                  </a:lnTo>
                  <a:lnTo>
                    <a:pt x="488" y="312"/>
                  </a:lnTo>
                  <a:lnTo>
                    <a:pt x="491" y="307"/>
                  </a:lnTo>
                  <a:lnTo>
                    <a:pt x="492" y="304"/>
                  </a:lnTo>
                  <a:lnTo>
                    <a:pt x="496" y="300"/>
                  </a:lnTo>
                  <a:lnTo>
                    <a:pt x="498" y="295"/>
                  </a:lnTo>
                  <a:lnTo>
                    <a:pt x="501" y="292"/>
                  </a:lnTo>
                  <a:lnTo>
                    <a:pt x="502" y="287"/>
                  </a:lnTo>
                  <a:lnTo>
                    <a:pt x="505" y="283"/>
                  </a:lnTo>
                  <a:lnTo>
                    <a:pt x="507" y="279"/>
                  </a:lnTo>
                  <a:lnTo>
                    <a:pt x="509" y="275"/>
                  </a:lnTo>
                  <a:lnTo>
                    <a:pt x="511" y="270"/>
                  </a:lnTo>
                  <a:lnTo>
                    <a:pt x="514" y="267"/>
                  </a:lnTo>
                  <a:lnTo>
                    <a:pt x="516" y="262"/>
                  </a:lnTo>
                  <a:lnTo>
                    <a:pt x="519" y="259"/>
                  </a:lnTo>
                  <a:lnTo>
                    <a:pt x="520" y="254"/>
                  </a:lnTo>
                  <a:lnTo>
                    <a:pt x="522" y="250"/>
                  </a:lnTo>
                  <a:lnTo>
                    <a:pt x="524" y="246"/>
                  </a:lnTo>
                  <a:lnTo>
                    <a:pt x="527" y="242"/>
                  </a:lnTo>
                  <a:lnTo>
                    <a:pt x="528" y="237"/>
                  </a:lnTo>
                  <a:lnTo>
                    <a:pt x="530" y="232"/>
                  </a:lnTo>
                  <a:lnTo>
                    <a:pt x="532" y="228"/>
                  </a:lnTo>
                  <a:lnTo>
                    <a:pt x="534" y="224"/>
                  </a:lnTo>
                  <a:lnTo>
                    <a:pt x="535" y="219"/>
                  </a:lnTo>
                  <a:lnTo>
                    <a:pt x="538" y="216"/>
                  </a:lnTo>
                  <a:lnTo>
                    <a:pt x="539" y="211"/>
                  </a:lnTo>
                  <a:lnTo>
                    <a:pt x="541" y="206"/>
                  </a:lnTo>
                  <a:lnTo>
                    <a:pt x="542" y="202"/>
                  </a:lnTo>
                  <a:lnTo>
                    <a:pt x="545" y="197"/>
                  </a:lnTo>
                  <a:lnTo>
                    <a:pt x="546" y="192"/>
                  </a:lnTo>
                  <a:lnTo>
                    <a:pt x="548" y="189"/>
                  </a:lnTo>
                  <a:lnTo>
                    <a:pt x="551" y="183"/>
                  </a:lnTo>
                  <a:lnTo>
                    <a:pt x="552" y="178"/>
                  </a:lnTo>
                  <a:lnTo>
                    <a:pt x="554" y="173"/>
                  </a:lnTo>
                  <a:lnTo>
                    <a:pt x="555" y="168"/>
                  </a:lnTo>
                  <a:lnTo>
                    <a:pt x="558" y="164"/>
                  </a:lnTo>
                  <a:lnTo>
                    <a:pt x="560" y="159"/>
                  </a:lnTo>
                  <a:lnTo>
                    <a:pt x="561" y="153"/>
                  </a:lnTo>
                  <a:lnTo>
                    <a:pt x="564" y="148"/>
                  </a:lnTo>
                  <a:lnTo>
                    <a:pt x="565" y="144"/>
                  </a:lnTo>
                  <a:lnTo>
                    <a:pt x="566" y="138"/>
                  </a:lnTo>
                  <a:lnTo>
                    <a:pt x="566" y="134"/>
                  </a:lnTo>
                  <a:lnTo>
                    <a:pt x="568" y="132"/>
                  </a:lnTo>
                  <a:lnTo>
                    <a:pt x="568" y="129"/>
                  </a:lnTo>
                  <a:lnTo>
                    <a:pt x="570" y="126"/>
                  </a:lnTo>
                  <a:lnTo>
                    <a:pt x="571" y="123"/>
                  </a:lnTo>
                  <a:lnTo>
                    <a:pt x="572" y="120"/>
                  </a:lnTo>
                  <a:lnTo>
                    <a:pt x="572" y="116"/>
                  </a:lnTo>
                  <a:lnTo>
                    <a:pt x="573" y="114"/>
                  </a:lnTo>
                  <a:lnTo>
                    <a:pt x="574" y="110"/>
                  </a:lnTo>
                  <a:lnTo>
                    <a:pt x="574" y="107"/>
                  </a:lnTo>
                  <a:lnTo>
                    <a:pt x="575" y="104"/>
                  </a:lnTo>
                  <a:lnTo>
                    <a:pt x="577" y="101"/>
                  </a:lnTo>
                  <a:lnTo>
                    <a:pt x="577" y="97"/>
                  </a:lnTo>
                  <a:lnTo>
                    <a:pt x="578" y="95"/>
                  </a:lnTo>
                  <a:lnTo>
                    <a:pt x="578" y="91"/>
                  </a:lnTo>
                  <a:lnTo>
                    <a:pt x="579" y="88"/>
                  </a:lnTo>
                  <a:lnTo>
                    <a:pt x="579" y="85"/>
                  </a:lnTo>
                  <a:lnTo>
                    <a:pt x="579" y="82"/>
                  </a:lnTo>
                  <a:lnTo>
                    <a:pt x="579" y="78"/>
                  </a:lnTo>
                  <a:lnTo>
                    <a:pt x="579" y="76"/>
                  </a:lnTo>
                  <a:lnTo>
                    <a:pt x="578" y="70"/>
                  </a:lnTo>
                  <a:lnTo>
                    <a:pt x="577" y="65"/>
                  </a:lnTo>
                  <a:lnTo>
                    <a:pt x="575" y="60"/>
                  </a:lnTo>
                  <a:lnTo>
                    <a:pt x="573" y="57"/>
                  </a:lnTo>
                  <a:lnTo>
                    <a:pt x="570" y="53"/>
                  </a:lnTo>
                  <a:lnTo>
                    <a:pt x="566" y="51"/>
                  </a:lnTo>
                  <a:lnTo>
                    <a:pt x="561" y="50"/>
                  </a:lnTo>
                  <a:lnTo>
                    <a:pt x="558" y="47"/>
                  </a:lnTo>
                  <a:lnTo>
                    <a:pt x="553" y="46"/>
                  </a:lnTo>
                  <a:lnTo>
                    <a:pt x="548" y="46"/>
                  </a:lnTo>
                  <a:lnTo>
                    <a:pt x="543" y="46"/>
                  </a:lnTo>
                  <a:lnTo>
                    <a:pt x="539" y="46"/>
                  </a:lnTo>
                  <a:lnTo>
                    <a:pt x="533" y="46"/>
                  </a:lnTo>
                  <a:lnTo>
                    <a:pt x="528" y="47"/>
                  </a:lnTo>
                  <a:lnTo>
                    <a:pt x="523" y="49"/>
                  </a:lnTo>
                  <a:lnTo>
                    <a:pt x="519" y="51"/>
                  </a:lnTo>
                  <a:lnTo>
                    <a:pt x="514" y="51"/>
                  </a:lnTo>
                  <a:lnTo>
                    <a:pt x="509" y="53"/>
                  </a:lnTo>
                  <a:lnTo>
                    <a:pt x="504" y="56"/>
                  </a:lnTo>
                  <a:lnTo>
                    <a:pt x="501" y="57"/>
                  </a:lnTo>
                  <a:lnTo>
                    <a:pt x="497" y="59"/>
                  </a:lnTo>
                  <a:lnTo>
                    <a:pt x="494" y="60"/>
                  </a:lnTo>
                  <a:lnTo>
                    <a:pt x="490" y="62"/>
                  </a:lnTo>
                  <a:lnTo>
                    <a:pt x="487" y="64"/>
                  </a:lnTo>
                  <a:lnTo>
                    <a:pt x="483" y="65"/>
                  </a:lnTo>
                  <a:lnTo>
                    <a:pt x="479" y="68"/>
                  </a:lnTo>
                  <a:lnTo>
                    <a:pt x="477" y="70"/>
                  </a:lnTo>
                  <a:lnTo>
                    <a:pt x="473" y="71"/>
                  </a:lnTo>
                  <a:lnTo>
                    <a:pt x="470" y="74"/>
                  </a:lnTo>
                  <a:lnTo>
                    <a:pt x="466" y="76"/>
                  </a:lnTo>
                  <a:lnTo>
                    <a:pt x="463" y="77"/>
                  </a:lnTo>
                  <a:lnTo>
                    <a:pt x="460" y="79"/>
                  </a:lnTo>
                  <a:lnTo>
                    <a:pt x="457" y="82"/>
                  </a:lnTo>
                  <a:lnTo>
                    <a:pt x="453" y="84"/>
                  </a:lnTo>
                  <a:lnTo>
                    <a:pt x="451" y="85"/>
                  </a:lnTo>
                  <a:lnTo>
                    <a:pt x="447" y="89"/>
                  </a:lnTo>
                  <a:lnTo>
                    <a:pt x="444" y="90"/>
                  </a:lnTo>
                  <a:lnTo>
                    <a:pt x="441" y="92"/>
                  </a:lnTo>
                  <a:lnTo>
                    <a:pt x="438" y="95"/>
                  </a:lnTo>
                  <a:lnTo>
                    <a:pt x="434" y="97"/>
                  </a:lnTo>
                  <a:lnTo>
                    <a:pt x="432" y="100"/>
                  </a:lnTo>
                  <a:lnTo>
                    <a:pt x="428" y="102"/>
                  </a:lnTo>
                  <a:lnTo>
                    <a:pt x="425" y="104"/>
                  </a:lnTo>
                  <a:lnTo>
                    <a:pt x="423" y="107"/>
                  </a:lnTo>
                  <a:lnTo>
                    <a:pt x="419" y="109"/>
                  </a:lnTo>
                  <a:lnTo>
                    <a:pt x="415" y="111"/>
                  </a:lnTo>
                  <a:lnTo>
                    <a:pt x="413" y="114"/>
                  </a:lnTo>
                  <a:lnTo>
                    <a:pt x="411" y="116"/>
                  </a:lnTo>
                  <a:lnTo>
                    <a:pt x="407" y="119"/>
                  </a:lnTo>
                  <a:lnTo>
                    <a:pt x="405" y="122"/>
                  </a:lnTo>
                  <a:lnTo>
                    <a:pt x="401" y="125"/>
                  </a:lnTo>
                  <a:lnTo>
                    <a:pt x="399" y="127"/>
                  </a:lnTo>
                  <a:lnTo>
                    <a:pt x="395" y="129"/>
                  </a:lnTo>
                  <a:lnTo>
                    <a:pt x="392" y="132"/>
                  </a:lnTo>
                  <a:lnTo>
                    <a:pt x="389" y="134"/>
                  </a:lnTo>
                  <a:lnTo>
                    <a:pt x="386" y="136"/>
                  </a:lnTo>
                  <a:lnTo>
                    <a:pt x="382" y="140"/>
                  </a:lnTo>
                  <a:lnTo>
                    <a:pt x="380" y="142"/>
                  </a:lnTo>
                  <a:lnTo>
                    <a:pt x="376" y="145"/>
                  </a:lnTo>
                  <a:lnTo>
                    <a:pt x="374" y="148"/>
                  </a:lnTo>
                  <a:lnTo>
                    <a:pt x="368" y="153"/>
                  </a:lnTo>
                  <a:lnTo>
                    <a:pt x="363" y="159"/>
                  </a:lnTo>
                  <a:lnTo>
                    <a:pt x="357" y="165"/>
                  </a:lnTo>
                  <a:lnTo>
                    <a:pt x="353" y="170"/>
                  </a:lnTo>
                  <a:lnTo>
                    <a:pt x="347" y="176"/>
                  </a:lnTo>
                  <a:lnTo>
                    <a:pt x="341" y="181"/>
                  </a:lnTo>
                  <a:lnTo>
                    <a:pt x="337" y="184"/>
                  </a:lnTo>
                  <a:lnTo>
                    <a:pt x="335" y="187"/>
                  </a:lnTo>
                  <a:lnTo>
                    <a:pt x="332" y="190"/>
                  </a:lnTo>
                  <a:lnTo>
                    <a:pt x="330" y="193"/>
                  </a:lnTo>
                  <a:lnTo>
                    <a:pt x="326" y="196"/>
                  </a:lnTo>
                  <a:lnTo>
                    <a:pt x="324" y="199"/>
                  </a:lnTo>
                  <a:lnTo>
                    <a:pt x="322" y="202"/>
                  </a:lnTo>
                  <a:lnTo>
                    <a:pt x="319" y="205"/>
                  </a:lnTo>
                  <a:lnTo>
                    <a:pt x="317" y="209"/>
                  </a:lnTo>
                  <a:lnTo>
                    <a:pt x="313" y="211"/>
                  </a:lnTo>
                  <a:lnTo>
                    <a:pt x="311" y="215"/>
                  </a:lnTo>
                  <a:lnTo>
                    <a:pt x="309" y="217"/>
                  </a:lnTo>
                  <a:lnTo>
                    <a:pt x="304" y="221"/>
                  </a:lnTo>
                  <a:lnTo>
                    <a:pt x="300" y="222"/>
                  </a:lnTo>
                  <a:lnTo>
                    <a:pt x="294" y="222"/>
                  </a:lnTo>
                  <a:lnTo>
                    <a:pt x="290" y="222"/>
                  </a:lnTo>
                  <a:lnTo>
                    <a:pt x="285" y="219"/>
                  </a:lnTo>
                  <a:lnTo>
                    <a:pt x="283" y="217"/>
                  </a:lnTo>
                  <a:lnTo>
                    <a:pt x="281" y="213"/>
                  </a:lnTo>
                  <a:lnTo>
                    <a:pt x="284" y="2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4" name="Freeform 223"/>
            <p:cNvSpPr>
              <a:spLocks/>
            </p:cNvSpPr>
            <p:nvPr/>
          </p:nvSpPr>
          <p:spPr bwMode="auto">
            <a:xfrm>
              <a:off x="1656" y="1654"/>
              <a:ext cx="65" cy="31"/>
            </a:xfrm>
            <a:custGeom>
              <a:avLst/>
              <a:gdLst>
                <a:gd name="T0" fmla="*/ 0 w 194"/>
                <a:gd name="T1" fmla="*/ 0 h 93"/>
                <a:gd name="T2" fmla="*/ 0 w 194"/>
                <a:gd name="T3" fmla="*/ 0 h 93"/>
                <a:gd name="T4" fmla="*/ 0 w 194"/>
                <a:gd name="T5" fmla="*/ 0 h 93"/>
                <a:gd name="T6" fmla="*/ 0 w 194"/>
                <a:gd name="T7" fmla="*/ 0 h 93"/>
                <a:gd name="T8" fmla="*/ 0 w 194"/>
                <a:gd name="T9" fmla="*/ 0 h 93"/>
                <a:gd name="T10" fmla="*/ 0 w 194"/>
                <a:gd name="T11" fmla="*/ 0 h 93"/>
                <a:gd name="T12" fmla="*/ 0 w 194"/>
                <a:gd name="T13" fmla="*/ 0 h 93"/>
                <a:gd name="T14" fmla="*/ 0 w 194"/>
                <a:gd name="T15" fmla="*/ 0 h 93"/>
                <a:gd name="T16" fmla="*/ 0 w 194"/>
                <a:gd name="T17" fmla="*/ 0 h 93"/>
                <a:gd name="T18" fmla="*/ 0 w 194"/>
                <a:gd name="T19" fmla="*/ 0 h 93"/>
                <a:gd name="T20" fmla="*/ 0 w 194"/>
                <a:gd name="T21" fmla="*/ 0 h 93"/>
                <a:gd name="T22" fmla="*/ 0 w 194"/>
                <a:gd name="T23" fmla="*/ 0 h 93"/>
                <a:gd name="T24" fmla="*/ 0 w 194"/>
                <a:gd name="T25" fmla="*/ 0 h 93"/>
                <a:gd name="T26" fmla="*/ 0 w 194"/>
                <a:gd name="T27" fmla="*/ 0 h 93"/>
                <a:gd name="T28" fmla="*/ 0 w 194"/>
                <a:gd name="T29" fmla="*/ 0 h 93"/>
                <a:gd name="T30" fmla="*/ 0 w 194"/>
                <a:gd name="T31" fmla="*/ 0 h 93"/>
                <a:gd name="T32" fmla="*/ 0 w 194"/>
                <a:gd name="T33" fmla="*/ 0 h 93"/>
                <a:gd name="T34" fmla="*/ 0 w 194"/>
                <a:gd name="T35" fmla="*/ 0 h 93"/>
                <a:gd name="T36" fmla="*/ 0 w 194"/>
                <a:gd name="T37" fmla="*/ 0 h 93"/>
                <a:gd name="T38" fmla="*/ 0 w 194"/>
                <a:gd name="T39" fmla="*/ 0 h 93"/>
                <a:gd name="T40" fmla="*/ 0 w 194"/>
                <a:gd name="T41" fmla="*/ 0 h 93"/>
                <a:gd name="T42" fmla="*/ 0 w 194"/>
                <a:gd name="T43" fmla="*/ 0 h 93"/>
                <a:gd name="T44" fmla="*/ 0 w 194"/>
                <a:gd name="T45" fmla="*/ 0 h 93"/>
                <a:gd name="T46" fmla="*/ 0 w 194"/>
                <a:gd name="T47" fmla="*/ 0 h 93"/>
                <a:gd name="T48" fmla="*/ 0 w 194"/>
                <a:gd name="T49" fmla="*/ 0 h 93"/>
                <a:gd name="T50" fmla="*/ 0 w 194"/>
                <a:gd name="T51" fmla="*/ 0 h 93"/>
                <a:gd name="T52" fmla="*/ 0 w 194"/>
                <a:gd name="T53" fmla="*/ 0 h 93"/>
                <a:gd name="T54" fmla="*/ 0 w 194"/>
                <a:gd name="T55" fmla="*/ 0 h 93"/>
                <a:gd name="T56" fmla="*/ 0 w 194"/>
                <a:gd name="T57" fmla="*/ 0 h 93"/>
                <a:gd name="T58" fmla="*/ 0 w 194"/>
                <a:gd name="T59" fmla="*/ 0 h 93"/>
                <a:gd name="T60" fmla="*/ 0 w 194"/>
                <a:gd name="T61" fmla="*/ 0 h 93"/>
                <a:gd name="T62" fmla="*/ 0 w 194"/>
                <a:gd name="T63" fmla="*/ 0 h 93"/>
                <a:gd name="T64" fmla="*/ 0 w 194"/>
                <a:gd name="T65" fmla="*/ 0 h 93"/>
                <a:gd name="T66" fmla="*/ 0 w 194"/>
                <a:gd name="T67" fmla="*/ 0 h 93"/>
                <a:gd name="T68" fmla="*/ 0 w 194"/>
                <a:gd name="T69" fmla="*/ 0 h 93"/>
                <a:gd name="T70" fmla="*/ 0 w 194"/>
                <a:gd name="T71" fmla="*/ 0 h 93"/>
                <a:gd name="T72" fmla="*/ 0 w 194"/>
                <a:gd name="T73" fmla="*/ 0 h 93"/>
                <a:gd name="T74" fmla="*/ 0 w 194"/>
                <a:gd name="T75" fmla="*/ 0 h 93"/>
                <a:gd name="T76" fmla="*/ 0 w 194"/>
                <a:gd name="T77" fmla="*/ 0 h 93"/>
                <a:gd name="T78" fmla="*/ 0 w 194"/>
                <a:gd name="T79" fmla="*/ 0 h 93"/>
                <a:gd name="T80" fmla="*/ 0 w 194"/>
                <a:gd name="T81" fmla="*/ 0 h 93"/>
                <a:gd name="T82" fmla="*/ 0 w 194"/>
                <a:gd name="T83" fmla="*/ 0 h 93"/>
                <a:gd name="T84" fmla="*/ 0 w 194"/>
                <a:gd name="T85" fmla="*/ 0 h 93"/>
                <a:gd name="T86" fmla="*/ 0 w 194"/>
                <a:gd name="T87" fmla="*/ 0 h 93"/>
                <a:gd name="T88" fmla="*/ 0 w 194"/>
                <a:gd name="T89" fmla="*/ 0 h 93"/>
                <a:gd name="T90" fmla="*/ 0 w 194"/>
                <a:gd name="T91" fmla="*/ 0 h 93"/>
                <a:gd name="T92" fmla="*/ 0 w 194"/>
                <a:gd name="T93" fmla="*/ 0 h 93"/>
                <a:gd name="T94" fmla="*/ 0 w 194"/>
                <a:gd name="T95" fmla="*/ 0 h 93"/>
                <a:gd name="T96" fmla="*/ 0 w 194"/>
                <a:gd name="T97" fmla="*/ 0 h 93"/>
                <a:gd name="T98" fmla="*/ 0 w 194"/>
                <a:gd name="T99" fmla="*/ 0 h 93"/>
                <a:gd name="T100" fmla="*/ 0 w 194"/>
                <a:gd name="T101" fmla="*/ 0 h 93"/>
                <a:gd name="T102" fmla="*/ 0 w 194"/>
                <a:gd name="T103" fmla="*/ 0 h 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4"/>
                <a:gd name="T157" fmla="*/ 0 h 93"/>
                <a:gd name="T158" fmla="*/ 194 w 194"/>
                <a:gd name="T159" fmla="*/ 93 h 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4" h="93">
                  <a:moveTo>
                    <a:pt x="157" y="0"/>
                  </a:moveTo>
                  <a:lnTo>
                    <a:pt x="158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9" y="1"/>
                  </a:lnTo>
                  <a:lnTo>
                    <a:pt x="171" y="1"/>
                  </a:lnTo>
                  <a:lnTo>
                    <a:pt x="176" y="3"/>
                  </a:lnTo>
                  <a:lnTo>
                    <a:pt x="179" y="3"/>
                  </a:lnTo>
                  <a:lnTo>
                    <a:pt x="182" y="4"/>
                  </a:lnTo>
                  <a:lnTo>
                    <a:pt x="186" y="6"/>
                  </a:lnTo>
                  <a:lnTo>
                    <a:pt x="188" y="8"/>
                  </a:lnTo>
                  <a:lnTo>
                    <a:pt x="190" y="10"/>
                  </a:lnTo>
                  <a:lnTo>
                    <a:pt x="192" y="13"/>
                  </a:lnTo>
                  <a:lnTo>
                    <a:pt x="193" y="15"/>
                  </a:lnTo>
                  <a:lnTo>
                    <a:pt x="194" y="19"/>
                  </a:lnTo>
                  <a:lnTo>
                    <a:pt x="193" y="22"/>
                  </a:lnTo>
                  <a:lnTo>
                    <a:pt x="192" y="26"/>
                  </a:lnTo>
                  <a:lnTo>
                    <a:pt x="189" y="29"/>
                  </a:lnTo>
                  <a:lnTo>
                    <a:pt x="188" y="34"/>
                  </a:lnTo>
                  <a:lnTo>
                    <a:pt x="186" y="39"/>
                  </a:lnTo>
                  <a:lnTo>
                    <a:pt x="182" y="44"/>
                  </a:lnTo>
                  <a:lnTo>
                    <a:pt x="180" y="48"/>
                  </a:lnTo>
                  <a:lnTo>
                    <a:pt x="176" y="53"/>
                  </a:lnTo>
                  <a:lnTo>
                    <a:pt x="173" y="57"/>
                  </a:lnTo>
                  <a:lnTo>
                    <a:pt x="169" y="61"/>
                  </a:lnTo>
                  <a:lnTo>
                    <a:pt x="166" y="65"/>
                  </a:lnTo>
                  <a:lnTo>
                    <a:pt x="162" y="70"/>
                  </a:lnTo>
                  <a:lnTo>
                    <a:pt x="157" y="72"/>
                  </a:lnTo>
                  <a:lnTo>
                    <a:pt x="154" y="76"/>
                  </a:lnTo>
                  <a:lnTo>
                    <a:pt x="150" y="78"/>
                  </a:lnTo>
                  <a:lnTo>
                    <a:pt x="147" y="80"/>
                  </a:lnTo>
                  <a:lnTo>
                    <a:pt x="142" y="80"/>
                  </a:lnTo>
                  <a:lnTo>
                    <a:pt x="139" y="81"/>
                  </a:lnTo>
                  <a:lnTo>
                    <a:pt x="136" y="81"/>
                  </a:lnTo>
                  <a:lnTo>
                    <a:pt x="132" y="83"/>
                  </a:lnTo>
                  <a:lnTo>
                    <a:pt x="129" y="81"/>
                  </a:lnTo>
                  <a:lnTo>
                    <a:pt x="126" y="81"/>
                  </a:lnTo>
                  <a:lnTo>
                    <a:pt x="123" y="81"/>
                  </a:lnTo>
                  <a:lnTo>
                    <a:pt x="119" y="81"/>
                  </a:lnTo>
                  <a:lnTo>
                    <a:pt x="115" y="80"/>
                  </a:lnTo>
                  <a:lnTo>
                    <a:pt x="110" y="80"/>
                  </a:lnTo>
                  <a:lnTo>
                    <a:pt x="106" y="80"/>
                  </a:lnTo>
                  <a:lnTo>
                    <a:pt x="104" y="80"/>
                  </a:lnTo>
                  <a:lnTo>
                    <a:pt x="100" y="80"/>
                  </a:lnTo>
                  <a:lnTo>
                    <a:pt x="98" y="80"/>
                  </a:lnTo>
                  <a:lnTo>
                    <a:pt x="94" y="80"/>
                  </a:lnTo>
                  <a:lnTo>
                    <a:pt x="91" y="80"/>
                  </a:lnTo>
                  <a:lnTo>
                    <a:pt x="87" y="80"/>
                  </a:lnTo>
                  <a:lnTo>
                    <a:pt x="84" y="81"/>
                  </a:lnTo>
                  <a:lnTo>
                    <a:pt x="79" y="81"/>
                  </a:lnTo>
                  <a:lnTo>
                    <a:pt x="74" y="83"/>
                  </a:lnTo>
                  <a:lnTo>
                    <a:pt x="69" y="83"/>
                  </a:lnTo>
                  <a:lnTo>
                    <a:pt x="65" y="85"/>
                  </a:lnTo>
                  <a:lnTo>
                    <a:pt x="59" y="85"/>
                  </a:lnTo>
                  <a:lnTo>
                    <a:pt x="54" y="86"/>
                  </a:lnTo>
                  <a:lnTo>
                    <a:pt x="49" y="87"/>
                  </a:lnTo>
                  <a:lnTo>
                    <a:pt x="45" y="89"/>
                  </a:lnTo>
                  <a:lnTo>
                    <a:pt x="40" y="89"/>
                  </a:lnTo>
                  <a:lnTo>
                    <a:pt x="36" y="90"/>
                  </a:lnTo>
                  <a:lnTo>
                    <a:pt x="33" y="90"/>
                  </a:lnTo>
                  <a:lnTo>
                    <a:pt x="30" y="91"/>
                  </a:lnTo>
                  <a:lnTo>
                    <a:pt x="26" y="91"/>
                  </a:lnTo>
                  <a:lnTo>
                    <a:pt x="23" y="92"/>
                  </a:lnTo>
                  <a:lnTo>
                    <a:pt x="21" y="92"/>
                  </a:lnTo>
                  <a:lnTo>
                    <a:pt x="19" y="93"/>
                  </a:lnTo>
                  <a:lnTo>
                    <a:pt x="13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3" y="91"/>
                  </a:lnTo>
                  <a:lnTo>
                    <a:pt x="2" y="90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3"/>
                  </a:lnTo>
                  <a:lnTo>
                    <a:pt x="7" y="70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5" y="62"/>
                  </a:lnTo>
                  <a:lnTo>
                    <a:pt x="19" y="60"/>
                  </a:lnTo>
                  <a:lnTo>
                    <a:pt x="22" y="57"/>
                  </a:lnTo>
                  <a:lnTo>
                    <a:pt x="26" y="54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0" y="47"/>
                  </a:lnTo>
                  <a:lnTo>
                    <a:pt x="45" y="45"/>
                  </a:lnTo>
                  <a:lnTo>
                    <a:pt x="49" y="41"/>
                  </a:lnTo>
                  <a:lnTo>
                    <a:pt x="54" y="39"/>
                  </a:lnTo>
                  <a:lnTo>
                    <a:pt x="59" y="36"/>
                  </a:lnTo>
                  <a:lnTo>
                    <a:pt x="64" y="34"/>
                  </a:lnTo>
                  <a:lnTo>
                    <a:pt x="67" y="32"/>
                  </a:lnTo>
                  <a:lnTo>
                    <a:pt x="72" y="29"/>
                  </a:lnTo>
                  <a:lnTo>
                    <a:pt x="75" y="27"/>
                  </a:lnTo>
                  <a:lnTo>
                    <a:pt x="80" y="26"/>
                  </a:lnTo>
                  <a:lnTo>
                    <a:pt x="84" y="25"/>
                  </a:lnTo>
                  <a:lnTo>
                    <a:pt x="88" y="22"/>
                  </a:lnTo>
                  <a:lnTo>
                    <a:pt x="91" y="21"/>
                  </a:lnTo>
                  <a:lnTo>
                    <a:pt x="94" y="20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103" y="15"/>
                  </a:lnTo>
                  <a:lnTo>
                    <a:pt x="104" y="15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5" name="Freeform 224"/>
            <p:cNvSpPr>
              <a:spLocks/>
            </p:cNvSpPr>
            <p:nvPr/>
          </p:nvSpPr>
          <p:spPr bwMode="auto">
            <a:xfrm>
              <a:off x="1834" y="1638"/>
              <a:ext cx="96" cy="42"/>
            </a:xfrm>
            <a:custGeom>
              <a:avLst/>
              <a:gdLst>
                <a:gd name="T0" fmla="*/ 0 w 287"/>
                <a:gd name="T1" fmla="*/ 0 h 126"/>
                <a:gd name="T2" fmla="*/ 0 w 287"/>
                <a:gd name="T3" fmla="*/ 0 h 126"/>
                <a:gd name="T4" fmla="*/ 0 w 287"/>
                <a:gd name="T5" fmla="*/ 0 h 126"/>
                <a:gd name="T6" fmla="*/ 0 w 287"/>
                <a:gd name="T7" fmla="*/ 0 h 126"/>
                <a:gd name="T8" fmla="*/ 0 w 287"/>
                <a:gd name="T9" fmla="*/ 0 h 126"/>
                <a:gd name="T10" fmla="*/ 0 w 287"/>
                <a:gd name="T11" fmla="*/ 0 h 126"/>
                <a:gd name="T12" fmla="*/ 0 w 287"/>
                <a:gd name="T13" fmla="*/ 0 h 126"/>
                <a:gd name="T14" fmla="*/ 0 w 287"/>
                <a:gd name="T15" fmla="*/ 0 h 126"/>
                <a:gd name="T16" fmla="*/ 0 w 287"/>
                <a:gd name="T17" fmla="*/ 0 h 126"/>
                <a:gd name="T18" fmla="*/ 0 w 287"/>
                <a:gd name="T19" fmla="*/ 0 h 126"/>
                <a:gd name="T20" fmla="*/ 0 w 287"/>
                <a:gd name="T21" fmla="*/ 0 h 126"/>
                <a:gd name="T22" fmla="*/ 0 w 287"/>
                <a:gd name="T23" fmla="*/ 0 h 126"/>
                <a:gd name="T24" fmla="*/ 0 w 287"/>
                <a:gd name="T25" fmla="*/ 0 h 126"/>
                <a:gd name="T26" fmla="*/ 0 w 287"/>
                <a:gd name="T27" fmla="*/ 0 h 126"/>
                <a:gd name="T28" fmla="*/ 0 w 287"/>
                <a:gd name="T29" fmla="*/ 0 h 126"/>
                <a:gd name="T30" fmla="*/ 0 w 287"/>
                <a:gd name="T31" fmla="*/ 0 h 126"/>
                <a:gd name="T32" fmla="*/ 0 w 287"/>
                <a:gd name="T33" fmla="*/ 0 h 126"/>
                <a:gd name="T34" fmla="*/ 0 w 287"/>
                <a:gd name="T35" fmla="*/ 0 h 126"/>
                <a:gd name="T36" fmla="*/ 0 w 287"/>
                <a:gd name="T37" fmla="*/ 0 h 126"/>
                <a:gd name="T38" fmla="*/ 0 w 287"/>
                <a:gd name="T39" fmla="*/ 0 h 126"/>
                <a:gd name="T40" fmla="*/ 0 w 287"/>
                <a:gd name="T41" fmla="*/ 0 h 126"/>
                <a:gd name="T42" fmla="*/ 0 w 287"/>
                <a:gd name="T43" fmla="*/ 0 h 126"/>
                <a:gd name="T44" fmla="*/ 0 w 287"/>
                <a:gd name="T45" fmla="*/ 0 h 126"/>
                <a:gd name="T46" fmla="*/ 0 w 287"/>
                <a:gd name="T47" fmla="*/ 0 h 126"/>
                <a:gd name="T48" fmla="*/ 0 w 287"/>
                <a:gd name="T49" fmla="*/ 0 h 126"/>
                <a:gd name="T50" fmla="*/ 0 w 287"/>
                <a:gd name="T51" fmla="*/ 0 h 126"/>
                <a:gd name="T52" fmla="*/ 0 w 287"/>
                <a:gd name="T53" fmla="*/ 0 h 126"/>
                <a:gd name="T54" fmla="*/ 0 w 287"/>
                <a:gd name="T55" fmla="*/ 0 h 126"/>
                <a:gd name="T56" fmla="*/ 0 w 287"/>
                <a:gd name="T57" fmla="*/ 0 h 126"/>
                <a:gd name="T58" fmla="*/ 0 w 287"/>
                <a:gd name="T59" fmla="*/ 0 h 126"/>
                <a:gd name="T60" fmla="*/ 0 w 287"/>
                <a:gd name="T61" fmla="*/ 0 h 126"/>
                <a:gd name="T62" fmla="*/ 0 w 287"/>
                <a:gd name="T63" fmla="*/ 0 h 126"/>
                <a:gd name="T64" fmla="*/ 0 w 287"/>
                <a:gd name="T65" fmla="*/ 0 h 126"/>
                <a:gd name="T66" fmla="*/ 0 w 287"/>
                <a:gd name="T67" fmla="*/ 0 h 126"/>
                <a:gd name="T68" fmla="*/ 0 w 287"/>
                <a:gd name="T69" fmla="*/ 0 h 126"/>
                <a:gd name="T70" fmla="*/ 0 w 287"/>
                <a:gd name="T71" fmla="*/ 0 h 126"/>
                <a:gd name="T72" fmla="*/ 0 w 287"/>
                <a:gd name="T73" fmla="*/ 0 h 126"/>
                <a:gd name="T74" fmla="*/ 0 w 287"/>
                <a:gd name="T75" fmla="*/ 0 h 126"/>
                <a:gd name="T76" fmla="*/ 0 w 287"/>
                <a:gd name="T77" fmla="*/ 0 h 126"/>
                <a:gd name="T78" fmla="*/ 0 w 287"/>
                <a:gd name="T79" fmla="*/ 0 h 126"/>
                <a:gd name="T80" fmla="*/ 0 w 287"/>
                <a:gd name="T81" fmla="*/ 0 h 126"/>
                <a:gd name="T82" fmla="*/ 0 w 287"/>
                <a:gd name="T83" fmla="*/ 0 h 126"/>
                <a:gd name="T84" fmla="*/ 0 w 287"/>
                <a:gd name="T85" fmla="*/ 0 h 126"/>
                <a:gd name="T86" fmla="*/ 0 w 287"/>
                <a:gd name="T87" fmla="*/ 0 h 126"/>
                <a:gd name="T88" fmla="*/ 0 w 287"/>
                <a:gd name="T89" fmla="*/ 0 h 126"/>
                <a:gd name="T90" fmla="*/ 0 w 287"/>
                <a:gd name="T91" fmla="*/ 0 h 126"/>
                <a:gd name="T92" fmla="*/ 0 w 287"/>
                <a:gd name="T93" fmla="*/ 0 h 126"/>
                <a:gd name="T94" fmla="*/ 0 w 287"/>
                <a:gd name="T95" fmla="*/ 0 h 126"/>
                <a:gd name="T96" fmla="*/ 0 w 287"/>
                <a:gd name="T97" fmla="*/ 0 h 126"/>
                <a:gd name="T98" fmla="*/ 0 w 287"/>
                <a:gd name="T99" fmla="*/ 0 h 126"/>
                <a:gd name="T100" fmla="*/ 0 w 287"/>
                <a:gd name="T101" fmla="*/ 0 h 126"/>
                <a:gd name="T102" fmla="*/ 0 w 287"/>
                <a:gd name="T103" fmla="*/ 0 h 126"/>
                <a:gd name="T104" fmla="*/ 0 w 287"/>
                <a:gd name="T105" fmla="*/ 0 h 126"/>
                <a:gd name="T106" fmla="*/ 0 w 287"/>
                <a:gd name="T107" fmla="*/ 0 h 126"/>
                <a:gd name="T108" fmla="*/ 0 w 287"/>
                <a:gd name="T109" fmla="*/ 0 h 126"/>
                <a:gd name="T110" fmla="*/ 0 w 287"/>
                <a:gd name="T111" fmla="*/ 0 h 126"/>
                <a:gd name="T112" fmla="*/ 0 w 287"/>
                <a:gd name="T113" fmla="*/ 0 h 126"/>
                <a:gd name="T114" fmla="*/ 0 w 287"/>
                <a:gd name="T115" fmla="*/ 0 h 126"/>
                <a:gd name="T116" fmla="*/ 0 w 287"/>
                <a:gd name="T117" fmla="*/ 0 h 126"/>
                <a:gd name="T118" fmla="*/ 0 w 287"/>
                <a:gd name="T119" fmla="*/ 0 h 126"/>
                <a:gd name="T120" fmla="*/ 0 w 287"/>
                <a:gd name="T121" fmla="*/ 0 h 126"/>
                <a:gd name="T122" fmla="*/ 0 w 287"/>
                <a:gd name="T123" fmla="*/ 0 h 1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7"/>
                <a:gd name="T187" fmla="*/ 0 h 126"/>
                <a:gd name="T188" fmla="*/ 287 w 287"/>
                <a:gd name="T189" fmla="*/ 126 h 1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7" h="126">
                  <a:moveTo>
                    <a:pt x="0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4" y="5"/>
                  </a:lnTo>
                  <a:lnTo>
                    <a:pt x="5" y="8"/>
                  </a:lnTo>
                  <a:lnTo>
                    <a:pt x="6" y="12"/>
                  </a:lnTo>
                  <a:lnTo>
                    <a:pt x="8" y="16"/>
                  </a:lnTo>
                  <a:lnTo>
                    <a:pt x="11" y="19"/>
                  </a:lnTo>
                  <a:lnTo>
                    <a:pt x="12" y="23"/>
                  </a:lnTo>
                  <a:lnTo>
                    <a:pt x="14" y="27"/>
                  </a:lnTo>
                  <a:lnTo>
                    <a:pt x="17" y="32"/>
                  </a:lnTo>
                  <a:lnTo>
                    <a:pt x="19" y="37"/>
                  </a:lnTo>
                  <a:lnTo>
                    <a:pt x="21" y="42"/>
                  </a:lnTo>
                  <a:lnTo>
                    <a:pt x="25" y="46"/>
                  </a:lnTo>
                  <a:lnTo>
                    <a:pt x="27" y="52"/>
                  </a:lnTo>
                  <a:lnTo>
                    <a:pt x="30" y="57"/>
                  </a:lnTo>
                  <a:lnTo>
                    <a:pt x="33" y="62"/>
                  </a:lnTo>
                  <a:lnTo>
                    <a:pt x="36" y="67"/>
                  </a:lnTo>
                  <a:lnTo>
                    <a:pt x="39" y="73"/>
                  </a:lnTo>
                  <a:lnTo>
                    <a:pt x="42" y="77"/>
                  </a:lnTo>
                  <a:lnTo>
                    <a:pt x="44" y="82"/>
                  </a:lnTo>
                  <a:lnTo>
                    <a:pt x="47" y="87"/>
                  </a:lnTo>
                  <a:lnTo>
                    <a:pt x="51" y="92"/>
                  </a:lnTo>
                  <a:lnTo>
                    <a:pt x="53" y="95"/>
                  </a:lnTo>
                  <a:lnTo>
                    <a:pt x="56" y="99"/>
                  </a:lnTo>
                  <a:lnTo>
                    <a:pt x="58" y="102"/>
                  </a:lnTo>
                  <a:lnTo>
                    <a:pt x="62" y="107"/>
                  </a:lnTo>
                  <a:lnTo>
                    <a:pt x="64" y="109"/>
                  </a:lnTo>
                  <a:lnTo>
                    <a:pt x="66" y="112"/>
                  </a:lnTo>
                  <a:lnTo>
                    <a:pt x="69" y="114"/>
                  </a:lnTo>
                  <a:lnTo>
                    <a:pt x="71" y="116"/>
                  </a:lnTo>
                  <a:lnTo>
                    <a:pt x="72" y="118"/>
                  </a:lnTo>
                  <a:lnTo>
                    <a:pt x="75" y="119"/>
                  </a:lnTo>
                  <a:lnTo>
                    <a:pt x="78" y="120"/>
                  </a:lnTo>
                  <a:lnTo>
                    <a:pt x="83" y="121"/>
                  </a:lnTo>
                  <a:lnTo>
                    <a:pt x="87" y="121"/>
                  </a:lnTo>
                  <a:lnTo>
                    <a:pt x="91" y="122"/>
                  </a:lnTo>
                  <a:lnTo>
                    <a:pt x="97" y="124"/>
                  </a:lnTo>
                  <a:lnTo>
                    <a:pt x="102" y="125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7" y="125"/>
                  </a:lnTo>
                  <a:lnTo>
                    <a:pt x="121" y="125"/>
                  </a:lnTo>
                  <a:lnTo>
                    <a:pt x="123" y="125"/>
                  </a:lnTo>
                  <a:lnTo>
                    <a:pt x="127" y="126"/>
                  </a:lnTo>
                  <a:lnTo>
                    <a:pt x="130" y="126"/>
                  </a:lnTo>
                  <a:lnTo>
                    <a:pt x="134" y="126"/>
                  </a:lnTo>
                  <a:lnTo>
                    <a:pt x="138" y="126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8" y="126"/>
                  </a:lnTo>
                  <a:lnTo>
                    <a:pt x="152" y="126"/>
                  </a:lnTo>
                  <a:lnTo>
                    <a:pt x="155" y="126"/>
                  </a:lnTo>
                  <a:lnTo>
                    <a:pt x="159" y="125"/>
                  </a:lnTo>
                  <a:lnTo>
                    <a:pt x="161" y="125"/>
                  </a:lnTo>
                  <a:lnTo>
                    <a:pt x="165" y="125"/>
                  </a:lnTo>
                  <a:lnTo>
                    <a:pt x="170" y="125"/>
                  </a:lnTo>
                  <a:lnTo>
                    <a:pt x="172" y="124"/>
                  </a:lnTo>
                  <a:lnTo>
                    <a:pt x="176" y="124"/>
                  </a:lnTo>
                  <a:lnTo>
                    <a:pt x="179" y="124"/>
                  </a:lnTo>
                  <a:lnTo>
                    <a:pt x="183" y="124"/>
                  </a:lnTo>
                  <a:lnTo>
                    <a:pt x="186" y="124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6" y="122"/>
                  </a:lnTo>
                  <a:lnTo>
                    <a:pt x="199" y="121"/>
                  </a:lnTo>
                  <a:lnTo>
                    <a:pt x="202" y="121"/>
                  </a:lnTo>
                  <a:lnTo>
                    <a:pt x="205" y="121"/>
                  </a:lnTo>
                  <a:lnTo>
                    <a:pt x="209" y="121"/>
                  </a:lnTo>
                  <a:lnTo>
                    <a:pt x="213" y="120"/>
                  </a:lnTo>
                  <a:lnTo>
                    <a:pt x="219" y="119"/>
                  </a:lnTo>
                  <a:lnTo>
                    <a:pt x="224" y="118"/>
                  </a:lnTo>
                  <a:lnTo>
                    <a:pt x="229" y="118"/>
                  </a:lnTo>
                  <a:lnTo>
                    <a:pt x="232" y="116"/>
                  </a:lnTo>
                  <a:lnTo>
                    <a:pt x="236" y="115"/>
                  </a:lnTo>
                  <a:lnTo>
                    <a:pt x="238" y="114"/>
                  </a:lnTo>
                  <a:lnTo>
                    <a:pt x="242" y="114"/>
                  </a:lnTo>
                  <a:lnTo>
                    <a:pt x="245" y="112"/>
                  </a:lnTo>
                  <a:lnTo>
                    <a:pt x="247" y="109"/>
                  </a:lnTo>
                  <a:lnTo>
                    <a:pt x="248" y="107"/>
                  </a:lnTo>
                  <a:lnTo>
                    <a:pt x="248" y="105"/>
                  </a:lnTo>
                  <a:lnTo>
                    <a:pt x="245" y="101"/>
                  </a:lnTo>
                  <a:lnTo>
                    <a:pt x="243" y="99"/>
                  </a:lnTo>
                  <a:lnTo>
                    <a:pt x="241" y="96"/>
                  </a:lnTo>
                  <a:lnTo>
                    <a:pt x="237" y="94"/>
                  </a:lnTo>
                  <a:lnTo>
                    <a:pt x="232" y="90"/>
                  </a:lnTo>
                  <a:lnTo>
                    <a:pt x="228" y="88"/>
                  </a:lnTo>
                  <a:lnTo>
                    <a:pt x="224" y="86"/>
                  </a:lnTo>
                  <a:lnTo>
                    <a:pt x="219" y="83"/>
                  </a:lnTo>
                  <a:lnTo>
                    <a:pt x="215" y="81"/>
                  </a:lnTo>
                  <a:lnTo>
                    <a:pt x="211" y="78"/>
                  </a:lnTo>
                  <a:lnTo>
                    <a:pt x="209" y="76"/>
                  </a:lnTo>
                  <a:lnTo>
                    <a:pt x="205" y="74"/>
                  </a:lnTo>
                  <a:lnTo>
                    <a:pt x="204" y="71"/>
                  </a:lnTo>
                  <a:lnTo>
                    <a:pt x="204" y="69"/>
                  </a:lnTo>
                  <a:lnTo>
                    <a:pt x="206" y="68"/>
                  </a:lnTo>
                  <a:lnTo>
                    <a:pt x="211" y="68"/>
                  </a:lnTo>
                  <a:lnTo>
                    <a:pt x="213" y="68"/>
                  </a:lnTo>
                  <a:lnTo>
                    <a:pt x="217" y="68"/>
                  </a:lnTo>
                  <a:lnTo>
                    <a:pt x="221" y="68"/>
                  </a:lnTo>
                  <a:lnTo>
                    <a:pt x="224" y="68"/>
                  </a:lnTo>
                  <a:lnTo>
                    <a:pt x="228" y="68"/>
                  </a:lnTo>
                  <a:lnTo>
                    <a:pt x="232" y="68"/>
                  </a:lnTo>
                  <a:lnTo>
                    <a:pt x="236" y="68"/>
                  </a:lnTo>
                  <a:lnTo>
                    <a:pt x="241" y="69"/>
                  </a:lnTo>
                  <a:lnTo>
                    <a:pt x="244" y="69"/>
                  </a:lnTo>
                  <a:lnTo>
                    <a:pt x="248" y="69"/>
                  </a:lnTo>
                  <a:lnTo>
                    <a:pt x="253" y="70"/>
                  </a:lnTo>
                  <a:lnTo>
                    <a:pt x="256" y="70"/>
                  </a:lnTo>
                  <a:lnTo>
                    <a:pt x="261" y="70"/>
                  </a:lnTo>
                  <a:lnTo>
                    <a:pt x="264" y="71"/>
                  </a:lnTo>
                  <a:lnTo>
                    <a:pt x="268" y="71"/>
                  </a:lnTo>
                  <a:lnTo>
                    <a:pt x="272" y="73"/>
                  </a:lnTo>
                  <a:lnTo>
                    <a:pt x="274" y="73"/>
                  </a:lnTo>
                  <a:lnTo>
                    <a:pt x="278" y="73"/>
                  </a:lnTo>
                  <a:lnTo>
                    <a:pt x="280" y="73"/>
                  </a:lnTo>
                  <a:lnTo>
                    <a:pt x="282" y="74"/>
                  </a:lnTo>
                  <a:lnTo>
                    <a:pt x="286" y="74"/>
                  </a:lnTo>
                  <a:lnTo>
                    <a:pt x="287" y="75"/>
                  </a:lnTo>
                  <a:lnTo>
                    <a:pt x="262" y="35"/>
                  </a:lnTo>
                  <a:lnTo>
                    <a:pt x="16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6" name="Freeform 225"/>
            <p:cNvSpPr>
              <a:spLocks/>
            </p:cNvSpPr>
            <p:nvPr/>
          </p:nvSpPr>
          <p:spPr bwMode="auto">
            <a:xfrm>
              <a:off x="1852" y="1636"/>
              <a:ext cx="86" cy="27"/>
            </a:xfrm>
            <a:custGeom>
              <a:avLst/>
              <a:gdLst>
                <a:gd name="T0" fmla="*/ 0 w 260"/>
                <a:gd name="T1" fmla="*/ 0 h 81"/>
                <a:gd name="T2" fmla="*/ 0 w 260"/>
                <a:gd name="T3" fmla="*/ 0 h 81"/>
                <a:gd name="T4" fmla="*/ 0 w 260"/>
                <a:gd name="T5" fmla="*/ 0 h 81"/>
                <a:gd name="T6" fmla="*/ 0 w 260"/>
                <a:gd name="T7" fmla="*/ 0 h 81"/>
                <a:gd name="T8" fmla="*/ 0 w 260"/>
                <a:gd name="T9" fmla="*/ 0 h 81"/>
                <a:gd name="T10" fmla="*/ 0 w 260"/>
                <a:gd name="T11" fmla="*/ 0 h 81"/>
                <a:gd name="T12" fmla="*/ 0 w 260"/>
                <a:gd name="T13" fmla="*/ 0 h 81"/>
                <a:gd name="T14" fmla="*/ 0 w 260"/>
                <a:gd name="T15" fmla="*/ 0 h 81"/>
                <a:gd name="T16" fmla="*/ 0 w 260"/>
                <a:gd name="T17" fmla="*/ 0 h 81"/>
                <a:gd name="T18" fmla="*/ 0 w 260"/>
                <a:gd name="T19" fmla="*/ 0 h 81"/>
                <a:gd name="T20" fmla="*/ 0 w 260"/>
                <a:gd name="T21" fmla="*/ 0 h 81"/>
                <a:gd name="T22" fmla="*/ 0 w 260"/>
                <a:gd name="T23" fmla="*/ 0 h 81"/>
                <a:gd name="T24" fmla="*/ 0 w 260"/>
                <a:gd name="T25" fmla="*/ 0 h 81"/>
                <a:gd name="T26" fmla="*/ 0 w 260"/>
                <a:gd name="T27" fmla="*/ 0 h 81"/>
                <a:gd name="T28" fmla="*/ 0 w 260"/>
                <a:gd name="T29" fmla="*/ 0 h 81"/>
                <a:gd name="T30" fmla="*/ 0 w 260"/>
                <a:gd name="T31" fmla="*/ 0 h 81"/>
                <a:gd name="T32" fmla="*/ 0 w 260"/>
                <a:gd name="T33" fmla="*/ 0 h 81"/>
                <a:gd name="T34" fmla="*/ 0 w 260"/>
                <a:gd name="T35" fmla="*/ 0 h 81"/>
                <a:gd name="T36" fmla="*/ 0 w 260"/>
                <a:gd name="T37" fmla="*/ 0 h 81"/>
                <a:gd name="T38" fmla="*/ 0 w 260"/>
                <a:gd name="T39" fmla="*/ 0 h 81"/>
                <a:gd name="T40" fmla="*/ 0 w 260"/>
                <a:gd name="T41" fmla="*/ 0 h 81"/>
                <a:gd name="T42" fmla="*/ 0 w 260"/>
                <a:gd name="T43" fmla="*/ 0 h 81"/>
                <a:gd name="T44" fmla="*/ 0 w 260"/>
                <a:gd name="T45" fmla="*/ 0 h 81"/>
                <a:gd name="T46" fmla="*/ 0 w 260"/>
                <a:gd name="T47" fmla="*/ 0 h 81"/>
                <a:gd name="T48" fmla="*/ 0 w 260"/>
                <a:gd name="T49" fmla="*/ 0 h 81"/>
                <a:gd name="T50" fmla="*/ 0 w 260"/>
                <a:gd name="T51" fmla="*/ 0 h 81"/>
                <a:gd name="T52" fmla="*/ 0 w 260"/>
                <a:gd name="T53" fmla="*/ 0 h 81"/>
                <a:gd name="T54" fmla="*/ 0 w 260"/>
                <a:gd name="T55" fmla="*/ 0 h 81"/>
                <a:gd name="T56" fmla="*/ 0 w 260"/>
                <a:gd name="T57" fmla="*/ 0 h 81"/>
                <a:gd name="T58" fmla="*/ 0 w 260"/>
                <a:gd name="T59" fmla="*/ 0 h 81"/>
                <a:gd name="T60" fmla="*/ 0 w 260"/>
                <a:gd name="T61" fmla="*/ 0 h 81"/>
                <a:gd name="T62" fmla="*/ 0 w 260"/>
                <a:gd name="T63" fmla="*/ 0 h 81"/>
                <a:gd name="T64" fmla="*/ 0 w 260"/>
                <a:gd name="T65" fmla="*/ 0 h 81"/>
                <a:gd name="T66" fmla="*/ 0 w 260"/>
                <a:gd name="T67" fmla="*/ 0 h 81"/>
                <a:gd name="T68" fmla="*/ 0 w 260"/>
                <a:gd name="T69" fmla="*/ 0 h 81"/>
                <a:gd name="T70" fmla="*/ 0 w 260"/>
                <a:gd name="T71" fmla="*/ 0 h 81"/>
                <a:gd name="T72" fmla="*/ 0 w 260"/>
                <a:gd name="T73" fmla="*/ 0 h 81"/>
                <a:gd name="T74" fmla="*/ 0 w 260"/>
                <a:gd name="T75" fmla="*/ 0 h 81"/>
                <a:gd name="T76" fmla="*/ 0 w 260"/>
                <a:gd name="T77" fmla="*/ 0 h 81"/>
                <a:gd name="T78" fmla="*/ 0 w 260"/>
                <a:gd name="T79" fmla="*/ 0 h 81"/>
                <a:gd name="T80" fmla="*/ 0 w 260"/>
                <a:gd name="T81" fmla="*/ 0 h 81"/>
                <a:gd name="T82" fmla="*/ 0 w 260"/>
                <a:gd name="T83" fmla="*/ 0 h 81"/>
                <a:gd name="T84" fmla="*/ 0 w 260"/>
                <a:gd name="T85" fmla="*/ 0 h 81"/>
                <a:gd name="T86" fmla="*/ 0 w 260"/>
                <a:gd name="T87" fmla="*/ 0 h 81"/>
                <a:gd name="T88" fmla="*/ 0 w 260"/>
                <a:gd name="T89" fmla="*/ 0 h 81"/>
                <a:gd name="T90" fmla="*/ 0 w 260"/>
                <a:gd name="T91" fmla="*/ 0 h 81"/>
                <a:gd name="T92" fmla="*/ 0 w 260"/>
                <a:gd name="T93" fmla="*/ 0 h 81"/>
                <a:gd name="T94" fmla="*/ 0 w 260"/>
                <a:gd name="T95" fmla="*/ 0 h 81"/>
                <a:gd name="T96" fmla="*/ 0 w 260"/>
                <a:gd name="T97" fmla="*/ 0 h 81"/>
                <a:gd name="T98" fmla="*/ 0 w 260"/>
                <a:gd name="T99" fmla="*/ 0 h 81"/>
                <a:gd name="T100" fmla="*/ 0 w 260"/>
                <a:gd name="T101" fmla="*/ 0 h 8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0"/>
                <a:gd name="T154" fmla="*/ 0 h 81"/>
                <a:gd name="T155" fmla="*/ 260 w 260"/>
                <a:gd name="T156" fmla="*/ 81 h 8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0" h="81">
                  <a:moveTo>
                    <a:pt x="9" y="4"/>
                  </a:moveTo>
                  <a:lnTo>
                    <a:pt x="12" y="4"/>
                  </a:lnTo>
                  <a:lnTo>
                    <a:pt x="16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8" y="2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0" y="2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3" y="2"/>
                  </a:lnTo>
                  <a:lnTo>
                    <a:pt x="118" y="2"/>
                  </a:lnTo>
                  <a:lnTo>
                    <a:pt x="121" y="2"/>
                  </a:lnTo>
                  <a:lnTo>
                    <a:pt x="126" y="3"/>
                  </a:lnTo>
                  <a:lnTo>
                    <a:pt x="130" y="3"/>
                  </a:lnTo>
                  <a:lnTo>
                    <a:pt x="133" y="4"/>
                  </a:lnTo>
                  <a:lnTo>
                    <a:pt x="137" y="4"/>
                  </a:lnTo>
                  <a:lnTo>
                    <a:pt x="140" y="4"/>
                  </a:lnTo>
                  <a:lnTo>
                    <a:pt x="144" y="5"/>
                  </a:lnTo>
                  <a:lnTo>
                    <a:pt x="149" y="5"/>
                  </a:lnTo>
                  <a:lnTo>
                    <a:pt x="151" y="6"/>
                  </a:lnTo>
                  <a:lnTo>
                    <a:pt x="156" y="8"/>
                  </a:lnTo>
                  <a:lnTo>
                    <a:pt x="159" y="8"/>
                  </a:lnTo>
                  <a:lnTo>
                    <a:pt x="163" y="9"/>
                  </a:lnTo>
                  <a:lnTo>
                    <a:pt x="166" y="9"/>
                  </a:lnTo>
                  <a:lnTo>
                    <a:pt x="170" y="10"/>
                  </a:lnTo>
                  <a:lnTo>
                    <a:pt x="174" y="11"/>
                  </a:lnTo>
                  <a:lnTo>
                    <a:pt x="178" y="12"/>
                  </a:lnTo>
                  <a:lnTo>
                    <a:pt x="182" y="13"/>
                  </a:lnTo>
                  <a:lnTo>
                    <a:pt x="185" y="15"/>
                  </a:lnTo>
                  <a:lnTo>
                    <a:pt x="189" y="16"/>
                  </a:lnTo>
                  <a:lnTo>
                    <a:pt x="194" y="17"/>
                  </a:lnTo>
                  <a:lnTo>
                    <a:pt x="196" y="18"/>
                  </a:lnTo>
                  <a:lnTo>
                    <a:pt x="200" y="19"/>
                  </a:lnTo>
                  <a:lnTo>
                    <a:pt x="203" y="21"/>
                  </a:lnTo>
                  <a:lnTo>
                    <a:pt x="208" y="22"/>
                  </a:lnTo>
                  <a:lnTo>
                    <a:pt x="210" y="24"/>
                  </a:lnTo>
                  <a:lnTo>
                    <a:pt x="214" y="25"/>
                  </a:lnTo>
                  <a:lnTo>
                    <a:pt x="219" y="27"/>
                  </a:lnTo>
                  <a:lnTo>
                    <a:pt x="222" y="28"/>
                  </a:lnTo>
                  <a:lnTo>
                    <a:pt x="225" y="30"/>
                  </a:lnTo>
                  <a:lnTo>
                    <a:pt x="228" y="31"/>
                  </a:lnTo>
                  <a:lnTo>
                    <a:pt x="233" y="34"/>
                  </a:lnTo>
                  <a:lnTo>
                    <a:pt x="236" y="35"/>
                  </a:lnTo>
                  <a:lnTo>
                    <a:pt x="239" y="36"/>
                  </a:lnTo>
                  <a:lnTo>
                    <a:pt x="242" y="38"/>
                  </a:lnTo>
                  <a:lnTo>
                    <a:pt x="247" y="41"/>
                  </a:lnTo>
                  <a:lnTo>
                    <a:pt x="251" y="43"/>
                  </a:lnTo>
                  <a:lnTo>
                    <a:pt x="253" y="46"/>
                  </a:lnTo>
                  <a:lnTo>
                    <a:pt x="257" y="48"/>
                  </a:lnTo>
                  <a:lnTo>
                    <a:pt x="259" y="53"/>
                  </a:lnTo>
                  <a:lnTo>
                    <a:pt x="260" y="56"/>
                  </a:lnTo>
                  <a:lnTo>
                    <a:pt x="260" y="60"/>
                  </a:lnTo>
                  <a:lnTo>
                    <a:pt x="260" y="63"/>
                  </a:lnTo>
                  <a:lnTo>
                    <a:pt x="259" y="67"/>
                  </a:lnTo>
                  <a:lnTo>
                    <a:pt x="258" y="72"/>
                  </a:lnTo>
                  <a:lnTo>
                    <a:pt x="255" y="74"/>
                  </a:lnTo>
                  <a:lnTo>
                    <a:pt x="253" y="76"/>
                  </a:lnTo>
                  <a:lnTo>
                    <a:pt x="248" y="79"/>
                  </a:lnTo>
                  <a:lnTo>
                    <a:pt x="246" y="81"/>
                  </a:lnTo>
                  <a:lnTo>
                    <a:pt x="241" y="81"/>
                  </a:lnTo>
                  <a:lnTo>
                    <a:pt x="238" y="81"/>
                  </a:lnTo>
                  <a:lnTo>
                    <a:pt x="233" y="80"/>
                  </a:lnTo>
                  <a:lnTo>
                    <a:pt x="229" y="79"/>
                  </a:lnTo>
                  <a:lnTo>
                    <a:pt x="226" y="76"/>
                  </a:lnTo>
                  <a:lnTo>
                    <a:pt x="222" y="74"/>
                  </a:lnTo>
                  <a:lnTo>
                    <a:pt x="219" y="73"/>
                  </a:lnTo>
                  <a:lnTo>
                    <a:pt x="216" y="70"/>
                  </a:lnTo>
                  <a:lnTo>
                    <a:pt x="213" y="69"/>
                  </a:lnTo>
                  <a:lnTo>
                    <a:pt x="209" y="68"/>
                  </a:lnTo>
                  <a:lnTo>
                    <a:pt x="207" y="66"/>
                  </a:lnTo>
                  <a:lnTo>
                    <a:pt x="203" y="64"/>
                  </a:lnTo>
                  <a:lnTo>
                    <a:pt x="200" y="62"/>
                  </a:lnTo>
                  <a:lnTo>
                    <a:pt x="196" y="61"/>
                  </a:lnTo>
                  <a:lnTo>
                    <a:pt x="194" y="59"/>
                  </a:lnTo>
                  <a:lnTo>
                    <a:pt x="190" y="57"/>
                  </a:lnTo>
                  <a:lnTo>
                    <a:pt x="187" y="56"/>
                  </a:lnTo>
                  <a:lnTo>
                    <a:pt x="184" y="54"/>
                  </a:lnTo>
                  <a:lnTo>
                    <a:pt x="181" y="53"/>
                  </a:lnTo>
                  <a:lnTo>
                    <a:pt x="177" y="51"/>
                  </a:lnTo>
                  <a:lnTo>
                    <a:pt x="174" y="50"/>
                  </a:lnTo>
                  <a:lnTo>
                    <a:pt x="170" y="48"/>
                  </a:lnTo>
                  <a:lnTo>
                    <a:pt x="166" y="47"/>
                  </a:lnTo>
                  <a:lnTo>
                    <a:pt x="164" y="46"/>
                  </a:lnTo>
                  <a:lnTo>
                    <a:pt x="160" y="44"/>
                  </a:lnTo>
                  <a:lnTo>
                    <a:pt x="157" y="43"/>
                  </a:lnTo>
                  <a:lnTo>
                    <a:pt x="153" y="42"/>
                  </a:lnTo>
                  <a:lnTo>
                    <a:pt x="151" y="41"/>
                  </a:lnTo>
                  <a:lnTo>
                    <a:pt x="146" y="40"/>
                  </a:lnTo>
                  <a:lnTo>
                    <a:pt x="144" y="38"/>
                  </a:lnTo>
                  <a:lnTo>
                    <a:pt x="140" y="37"/>
                  </a:lnTo>
                  <a:lnTo>
                    <a:pt x="137" y="36"/>
                  </a:lnTo>
                  <a:lnTo>
                    <a:pt x="133" y="35"/>
                  </a:lnTo>
                  <a:lnTo>
                    <a:pt x="130" y="34"/>
                  </a:lnTo>
                  <a:lnTo>
                    <a:pt x="126" y="34"/>
                  </a:lnTo>
                  <a:lnTo>
                    <a:pt x="124" y="32"/>
                  </a:lnTo>
                  <a:lnTo>
                    <a:pt x="120" y="31"/>
                  </a:lnTo>
                  <a:lnTo>
                    <a:pt x="117" y="30"/>
                  </a:lnTo>
                  <a:lnTo>
                    <a:pt x="112" y="29"/>
                  </a:lnTo>
                  <a:lnTo>
                    <a:pt x="110" y="28"/>
                  </a:lnTo>
                  <a:lnTo>
                    <a:pt x="106" y="28"/>
                  </a:lnTo>
                  <a:lnTo>
                    <a:pt x="102" y="27"/>
                  </a:lnTo>
                  <a:lnTo>
                    <a:pt x="99" y="25"/>
                  </a:lnTo>
                  <a:lnTo>
                    <a:pt x="95" y="25"/>
                  </a:lnTo>
                  <a:lnTo>
                    <a:pt x="92" y="24"/>
                  </a:lnTo>
                  <a:lnTo>
                    <a:pt x="88" y="24"/>
                  </a:lnTo>
                  <a:lnTo>
                    <a:pt x="85" y="23"/>
                  </a:lnTo>
                  <a:lnTo>
                    <a:pt x="81" y="23"/>
                  </a:lnTo>
                  <a:lnTo>
                    <a:pt x="77" y="23"/>
                  </a:lnTo>
                  <a:lnTo>
                    <a:pt x="74" y="22"/>
                  </a:lnTo>
                  <a:lnTo>
                    <a:pt x="70" y="22"/>
                  </a:lnTo>
                  <a:lnTo>
                    <a:pt x="68" y="22"/>
                  </a:lnTo>
                  <a:lnTo>
                    <a:pt x="63" y="21"/>
                  </a:lnTo>
                  <a:lnTo>
                    <a:pt x="60" y="21"/>
                  </a:lnTo>
                  <a:lnTo>
                    <a:pt x="56" y="19"/>
                  </a:lnTo>
                  <a:lnTo>
                    <a:pt x="54" y="19"/>
                  </a:lnTo>
                  <a:lnTo>
                    <a:pt x="49" y="19"/>
                  </a:lnTo>
                  <a:lnTo>
                    <a:pt x="45" y="19"/>
                  </a:lnTo>
                  <a:lnTo>
                    <a:pt x="42" y="19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8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18" y="21"/>
                  </a:lnTo>
                  <a:lnTo>
                    <a:pt x="15" y="22"/>
                  </a:lnTo>
                  <a:lnTo>
                    <a:pt x="11" y="23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8"/>
                  </a:lnTo>
                  <a:lnTo>
                    <a:pt x="5" y="5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1646" y="1649"/>
              <a:ext cx="77" cy="39"/>
            </a:xfrm>
            <a:custGeom>
              <a:avLst/>
              <a:gdLst>
                <a:gd name="T0" fmla="*/ 0 w 230"/>
                <a:gd name="T1" fmla="*/ 0 h 119"/>
                <a:gd name="T2" fmla="*/ 0 w 230"/>
                <a:gd name="T3" fmla="*/ 0 h 119"/>
                <a:gd name="T4" fmla="*/ 0 w 230"/>
                <a:gd name="T5" fmla="*/ 0 h 119"/>
                <a:gd name="T6" fmla="*/ 0 w 230"/>
                <a:gd name="T7" fmla="*/ 0 h 119"/>
                <a:gd name="T8" fmla="*/ 0 w 230"/>
                <a:gd name="T9" fmla="*/ 0 h 119"/>
                <a:gd name="T10" fmla="*/ 0 w 230"/>
                <a:gd name="T11" fmla="*/ 0 h 119"/>
                <a:gd name="T12" fmla="*/ 0 w 230"/>
                <a:gd name="T13" fmla="*/ 0 h 119"/>
                <a:gd name="T14" fmla="*/ 0 w 230"/>
                <a:gd name="T15" fmla="*/ 0 h 119"/>
                <a:gd name="T16" fmla="*/ 0 w 230"/>
                <a:gd name="T17" fmla="*/ 0 h 119"/>
                <a:gd name="T18" fmla="*/ 0 w 230"/>
                <a:gd name="T19" fmla="*/ 0 h 119"/>
                <a:gd name="T20" fmla="*/ 0 w 230"/>
                <a:gd name="T21" fmla="*/ 0 h 119"/>
                <a:gd name="T22" fmla="*/ 0 w 230"/>
                <a:gd name="T23" fmla="*/ 0 h 119"/>
                <a:gd name="T24" fmla="*/ 0 w 230"/>
                <a:gd name="T25" fmla="*/ 0 h 119"/>
                <a:gd name="T26" fmla="*/ 0 w 230"/>
                <a:gd name="T27" fmla="*/ 0 h 119"/>
                <a:gd name="T28" fmla="*/ 0 w 230"/>
                <a:gd name="T29" fmla="*/ 0 h 119"/>
                <a:gd name="T30" fmla="*/ 0 w 230"/>
                <a:gd name="T31" fmla="*/ 0 h 119"/>
                <a:gd name="T32" fmla="*/ 0 w 230"/>
                <a:gd name="T33" fmla="*/ 0 h 119"/>
                <a:gd name="T34" fmla="*/ 0 w 230"/>
                <a:gd name="T35" fmla="*/ 0 h 119"/>
                <a:gd name="T36" fmla="*/ 0 w 230"/>
                <a:gd name="T37" fmla="*/ 0 h 119"/>
                <a:gd name="T38" fmla="*/ 0 w 230"/>
                <a:gd name="T39" fmla="*/ 0 h 119"/>
                <a:gd name="T40" fmla="*/ 0 w 230"/>
                <a:gd name="T41" fmla="*/ 0 h 119"/>
                <a:gd name="T42" fmla="*/ 0 w 230"/>
                <a:gd name="T43" fmla="*/ 0 h 119"/>
                <a:gd name="T44" fmla="*/ 0 w 230"/>
                <a:gd name="T45" fmla="*/ 0 h 119"/>
                <a:gd name="T46" fmla="*/ 0 w 230"/>
                <a:gd name="T47" fmla="*/ 0 h 119"/>
                <a:gd name="T48" fmla="*/ 0 w 230"/>
                <a:gd name="T49" fmla="*/ 0 h 119"/>
                <a:gd name="T50" fmla="*/ 0 w 230"/>
                <a:gd name="T51" fmla="*/ 0 h 119"/>
                <a:gd name="T52" fmla="*/ 0 w 230"/>
                <a:gd name="T53" fmla="*/ 0 h 119"/>
                <a:gd name="T54" fmla="*/ 0 w 230"/>
                <a:gd name="T55" fmla="*/ 0 h 119"/>
                <a:gd name="T56" fmla="*/ 0 w 230"/>
                <a:gd name="T57" fmla="*/ 0 h 119"/>
                <a:gd name="T58" fmla="*/ 0 w 230"/>
                <a:gd name="T59" fmla="*/ 0 h 119"/>
                <a:gd name="T60" fmla="*/ 0 w 230"/>
                <a:gd name="T61" fmla="*/ 0 h 119"/>
                <a:gd name="T62" fmla="*/ 0 w 230"/>
                <a:gd name="T63" fmla="*/ 0 h 119"/>
                <a:gd name="T64" fmla="*/ 0 w 230"/>
                <a:gd name="T65" fmla="*/ 0 h 119"/>
                <a:gd name="T66" fmla="*/ 0 w 230"/>
                <a:gd name="T67" fmla="*/ 0 h 119"/>
                <a:gd name="T68" fmla="*/ 0 w 230"/>
                <a:gd name="T69" fmla="*/ 0 h 119"/>
                <a:gd name="T70" fmla="*/ 0 w 230"/>
                <a:gd name="T71" fmla="*/ 0 h 119"/>
                <a:gd name="T72" fmla="*/ 0 w 230"/>
                <a:gd name="T73" fmla="*/ 0 h 119"/>
                <a:gd name="T74" fmla="*/ 0 w 230"/>
                <a:gd name="T75" fmla="*/ 0 h 119"/>
                <a:gd name="T76" fmla="*/ 0 w 230"/>
                <a:gd name="T77" fmla="*/ 0 h 119"/>
                <a:gd name="T78" fmla="*/ 0 w 230"/>
                <a:gd name="T79" fmla="*/ 0 h 119"/>
                <a:gd name="T80" fmla="*/ 0 w 230"/>
                <a:gd name="T81" fmla="*/ 0 h 119"/>
                <a:gd name="T82" fmla="*/ 0 w 230"/>
                <a:gd name="T83" fmla="*/ 0 h 119"/>
                <a:gd name="T84" fmla="*/ 0 w 230"/>
                <a:gd name="T85" fmla="*/ 0 h 119"/>
                <a:gd name="T86" fmla="*/ 0 w 230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0"/>
                <a:gd name="T133" fmla="*/ 0 h 119"/>
                <a:gd name="T134" fmla="*/ 230 w 230"/>
                <a:gd name="T135" fmla="*/ 119 h 1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0" h="119">
                  <a:moveTo>
                    <a:pt x="6" y="99"/>
                  </a:moveTo>
                  <a:lnTo>
                    <a:pt x="8" y="95"/>
                  </a:lnTo>
                  <a:lnTo>
                    <a:pt x="12" y="94"/>
                  </a:lnTo>
                  <a:lnTo>
                    <a:pt x="14" y="90"/>
                  </a:lnTo>
                  <a:lnTo>
                    <a:pt x="18" y="89"/>
                  </a:lnTo>
                  <a:lnTo>
                    <a:pt x="20" y="86"/>
                  </a:lnTo>
                  <a:lnTo>
                    <a:pt x="24" y="84"/>
                  </a:lnTo>
                  <a:lnTo>
                    <a:pt x="26" y="82"/>
                  </a:lnTo>
                  <a:lnTo>
                    <a:pt x="30" y="80"/>
                  </a:lnTo>
                  <a:lnTo>
                    <a:pt x="34" y="75"/>
                  </a:lnTo>
                  <a:lnTo>
                    <a:pt x="40" y="71"/>
                  </a:lnTo>
                  <a:lnTo>
                    <a:pt x="43" y="70"/>
                  </a:lnTo>
                  <a:lnTo>
                    <a:pt x="46" y="69"/>
                  </a:lnTo>
                  <a:lnTo>
                    <a:pt x="49" y="67"/>
                  </a:lnTo>
                  <a:lnTo>
                    <a:pt x="52" y="65"/>
                  </a:lnTo>
                  <a:lnTo>
                    <a:pt x="57" y="62"/>
                  </a:lnTo>
                  <a:lnTo>
                    <a:pt x="63" y="58"/>
                  </a:lnTo>
                  <a:lnTo>
                    <a:pt x="66" y="57"/>
                  </a:lnTo>
                  <a:lnTo>
                    <a:pt x="70" y="55"/>
                  </a:lnTo>
                  <a:lnTo>
                    <a:pt x="72" y="54"/>
                  </a:lnTo>
                  <a:lnTo>
                    <a:pt x="76" y="52"/>
                  </a:lnTo>
                  <a:lnTo>
                    <a:pt x="79" y="51"/>
                  </a:lnTo>
                  <a:lnTo>
                    <a:pt x="82" y="50"/>
                  </a:lnTo>
                  <a:lnTo>
                    <a:pt x="85" y="48"/>
                  </a:lnTo>
                  <a:lnTo>
                    <a:pt x="90" y="46"/>
                  </a:lnTo>
                  <a:lnTo>
                    <a:pt x="92" y="45"/>
                  </a:lnTo>
                  <a:lnTo>
                    <a:pt x="97" y="44"/>
                  </a:lnTo>
                  <a:lnTo>
                    <a:pt x="101" y="42"/>
                  </a:lnTo>
                  <a:lnTo>
                    <a:pt x="105" y="41"/>
                  </a:lnTo>
                  <a:lnTo>
                    <a:pt x="110" y="38"/>
                  </a:lnTo>
                  <a:lnTo>
                    <a:pt x="116" y="35"/>
                  </a:lnTo>
                  <a:lnTo>
                    <a:pt x="120" y="32"/>
                  </a:lnTo>
                  <a:lnTo>
                    <a:pt x="124" y="30"/>
                  </a:lnTo>
                  <a:lnTo>
                    <a:pt x="129" y="26"/>
                  </a:lnTo>
                  <a:lnTo>
                    <a:pt x="134" y="25"/>
                  </a:lnTo>
                  <a:lnTo>
                    <a:pt x="136" y="24"/>
                  </a:lnTo>
                  <a:lnTo>
                    <a:pt x="139" y="23"/>
                  </a:lnTo>
                  <a:lnTo>
                    <a:pt x="142" y="22"/>
                  </a:lnTo>
                  <a:lnTo>
                    <a:pt x="146" y="22"/>
                  </a:lnTo>
                  <a:lnTo>
                    <a:pt x="150" y="20"/>
                  </a:lnTo>
                  <a:lnTo>
                    <a:pt x="154" y="19"/>
                  </a:lnTo>
                  <a:lnTo>
                    <a:pt x="159" y="17"/>
                  </a:lnTo>
                  <a:lnTo>
                    <a:pt x="162" y="16"/>
                  </a:lnTo>
                  <a:lnTo>
                    <a:pt x="167" y="14"/>
                  </a:lnTo>
                  <a:lnTo>
                    <a:pt x="171" y="13"/>
                  </a:lnTo>
                  <a:lnTo>
                    <a:pt x="174" y="12"/>
                  </a:lnTo>
                  <a:lnTo>
                    <a:pt x="178" y="11"/>
                  </a:lnTo>
                  <a:lnTo>
                    <a:pt x="181" y="10"/>
                  </a:lnTo>
                  <a:lnTo>
                    <a:pt x="185" y="9"/>
                  </a:lnTo>
                  <a:lnTo>
                    <a:pt x="188" y="7"/>
                  </a:lnTo>
                  <a:lnTo>
                    <a:pt x="192" y="6"/>
                  </a:lnTo>
                  <a:lnTo>
                    <a:pt x="196" y="5"/>
                  </a:lnTo>
                  <a:lnTo>
                    <a:pt x="200" y="3"/>
                  </a:lnTo>
                  <a:lnTo>
                    <a:pt x="205" y="1"/>
                  </a:lnTo>
                  <a:lnTo>
                    <a:pt x="210" y="1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3" y="3"/>
                  </a:lnTo>
                  <a:lnTo>
                    <a:pt x="225" y="4"/>
                  </a:lnTo>
                  <a:lnTo>
                    <a:pt x="228" y="6"/>
                  </a:lnTo>
                  <a:lnTo>
                    <a:pt x="229" y="10"/>
                  </a:lnTo>
                  <a:lnTo>
                    <a:pt x="230" y="13"/>
                  </a:lnTo>
                  <a:lnTo>
                    <a:pt x="230" y="16"/>
                  </a:lnTo>
                  <a:lnTo>
                    <a:pt x="230" y="19"/>
                  </a:lnTo>
                  <a:lnTo>
                    <a:pt x="230" y="23"/>
                  </a:lnTo>
                  <a:lnTo>
                    <a:pt x="229" y="26"/>
                  </a:lnTo>
                  <a:lnTo>
                    <a:pt x="226" y="29"/>
                  </a:lnTo>
                  <a:lnTo>
                    <a:pt x="225" y="31"/>
                  </a:lnTo>
                  <a:lnTo>
                    <a:pt x="222" y="32"/>
                  </a:lnTo>
                  <a:lnTo>
                    <a:pt x="218" y="35"/>
                  </a:lnTo>
                  <a:lnTo>
                    <a:pt x="213" y="36"/>
                  </a:lnTo>
                  <a:lnTo>
                    <a:pt x="209" y="36"/>
                  </a:lnTo>
                  <a:lnTo>
                    <a:pt x="205" y="37"/>
                  </a:lnTo>
                  <a:lnTo>
                    <a:pt x="201" y="38"/>
                  </a:lnTo>
                  <a:lnTo>
                    <a:pt x="197" y="39"/>
                  </a:lnTo>
                  <a:lnTo>
                    <a:pt x="193" y="39"/>
                  </a:lnTo>
                  <a:lnTo>
                    <a:pt x="188" y="41"/>
                  </a:lnTo>
                  <a:lnTo>
                    <a:pt x="186" y="41"/>
                  </a:lnTo>
                  <a:lnTo>
                    <a:pt x="181" y="41"/>
                  </a:lnTo>
                  <a:lnTo>
                    <a:pt x="178" y="42"/>
                  </a:lnTo>
                  <a:lnTo>
                    <a:pt x="173" y="43"/>
                  </a:lnTo>
                  <a:lnTo>
                    <a:pt x="169" y="44"/>
                  </a:lnTo>
                  <a:lnTo>
                    <a:pt x="166" y="44"/>
                  </a:lnTo>
                  <a:lnTo>
                    <a:pt x="161" y="45"/>
                  </a:lnTo>
                  <a:lnTo>
                    <a:pt x="158" y="46"/>
                  </a:lnTo>
                  <a:lnTo>
                    <a:pt x="153" y="48"/>
                  </a:lnTo>
                  <a:lnTo>
                    <a:pt x="149" y="49"/>
                  </a:lnTo>
                  <a:lnTo>
                    <a:pt x="147" y="50"/>
                  </a:lnTo>
                  <a:lnTo>
                    <a:pt x="145" y="50"/>
                  </a:lnTo>
                  <a:lnTo>
                    <a:pt x="142" y="51"/>
                  </a:lnTo>
                  <a:lnTo>
                    <a:pt x="137" y="52"/>
                  </a:lnTo>
                  <a:lnTo>
                    <a:pt x="133" y="55"/>
                  </a:lnTo>
                  <a:lnTo>
                    <a:pt x="129" y="57"/>
                  </a:lnTo>
                  <a:lnTo>
                    <a:pt x="124" y="60"/>
                  </a:lnTo>
                  <a:lnTo>
                    <a:pt x="120" y="62"/>
                  </a:lnTo>
                  <a:lnTo>
                    <a:pt x="115" y="65"/>
                  </a:lnTo>
                  <a:lnTo>
                    <a:pt x="111" y="67"/>
                  </a:lnTo>
                  <a:lnTo>
                    <a:pt x="108" y="68"/>
                  </a:lnTo>
                  <a:lnTo>
                    <a:pt x="104" y="69"/>
                  </a:lnTo>
                  <a:lnTo>
                    <a:pt x="101" y="70"/>
                  </a:lnTo>
                  <a:lnTo>
                    <a:pt x="97" y="71"/>
                  </a:lnTo>
                  <a:lnTo>
                    <a:pt x="95" y="73"/>
                  </a:lnTo>
                  <a:lnTo>
                    <a:pt x="91" y="75"/>
                  </a:lnTo>
                  <a:lnTo>
                    <a:pt x="88" y="76"/>
                  </a:lnTo>
                  <a:lnTo>
                    <a:pt x="85" y="77"/>
                  </a:lnTo>
                  <a:lnTo>
                    <a:pt x="82" y="78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0" y="83"/>
                  </a:lnTo>
                  <a:lnTo>
                    <a:pt x="65" y="87"/>
                  </a:lnTo>
                  <a:lnTo>
                    <a:pt x="62" y="88"/>
                  </a:lnTo>
                  <a:lnTo>
                    <a:pt x="58" y="89"/>
                  </a:lnTo>
                  <a:lnTo>
                    <a:pt x="56" y="90"/>
                  </a:lnTo>
                  <a:lnTo>
                    <a:pt x="53" y="93"/>
                  </a:lnTo>
                  <a:lnTo>
                    <a:pt x="47" y="95"/>
                  </a:lnTo>
                  <a:lnTo>
                    <a:pt x="41" y="99"/>
                  </a:lnTo>
                  <a:lnTo>
                    <a:pt x="39" y="101"/>
                  </a:lnTo>
                  <a:lnTo>
                    <a:pt x="37" y="102"/>
                  </a:lnTo>
                  <a:lnTo>
                    <a:pt x="33" y="105"/>
                  </a:lnTo>
                  <a:lnTo>
                    <a:pt x="31" y="107"/>
                  </a:lnTo>
                  <a:lnTo>
                    <a:pt x="27" y="109"/>
                  </a:lnTo>
                  <a:lnTo>
                    <a:pt x="25" y="112"/>
                  </a:lnTo>
                  <a:lnTo>
                    <a:pt x="21" y="114"/>
                  </a:lnTo>
                  <a:lnTo>
                    <a:pt x="19" y="116"/>
                  </a:lnTo>
                  <a:lnTo>
                    <a:pt x="14" y="118"/>
                  </a:lnTo>
                  <a:lnTo>
                    <a:pt x="9" y="119"/>
                  </a:lnTo>
                  <a:lnTo>
                    <a:pt x="5" y="118"/>
                  </a:lnTo>
                  <a:lnTo>
                    <a:pt x="2" y="114"/>
                  </a:lnTo>
                  <a:lnTo>
                    <a:pt x="0" y="111"/>
                  </a:lnTo>
                  <a:lnTo>
                    <a:pt x="0" y="107"/>
                  </a:lnTo>
                  <a:lnTo>
                    <a:pt x="2" y="102"/>
                  </a:lnTo>
                  <a:lnTo>
                    <a:pt x="6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8" name="Freeform 227"/>
            <p:cNvSpPr>
              <a:spLocks/>
            </p:cNvSpPr>
            <p:nvPr/>
          </p:nvSpPr>
          <p:spPr bwMode="auto">
            <a:xfrm>
              <a:off x="1636" y="1451"/>
              <a:ext cx="27" cy="23"/>
            </a:xfrm>
            <a:custGeom>
              <a:avLst/>
              <a:gdLst>
                <a:gd name="T0" fmla="*/ 0 w 82"/>
                <a:gd name="T1" fmla="*/ 0 h 69"/>
                <a:gd name="T2" fmla="*/ 0 w 82"/>
                <a:gd name="T3" fmla="*/ 0 h 69"/>
                <a:gd name="T4" fmla="*/ 0 w 82"/>
                <a:gd name="T5" fmla="*/ 0 h 69"/>
                <a:gd name="T6" fmla="*/ 0 w 82"/>
                <a:gd name="T7" fmla="*/ 0 h 69"/>
                <a:gd name="T8" fmla="*/ 0 w 82"/>
                <a:gd name="T9" fmla="*/ 0 h 69"/>
                <a:gd name="T10" fmla="*/ 0 w 82"/>
                <a:gd name="T11" fmla="*/ 0 h 69"/>
                <a:gd name="T12" fmla="*/ 0 w 82"/>
                <a:gd name="T13" fmla="*/ 0 h 69"/>
                <a:gd name="T14" fmla="*/ 0 w 82"/>
                <a:gd name="T15" fmla="*/ 0 h 69"/>
                <a:gd name="T16" fmla="*/ 0 w 82"/>
                <a:gd name="T17" fmla="*/ 0 h 69"/>
                <a:gd name="T18" fmla="*/ 0 w 82"/>
                <a:gd name="T19" fmla="*/ 0 h 69"/>
                <a:gd name="T20" fmla="*/ 0 w 82"/>
                <a:gd name="T21" fmla="*/ 0 h 69"/>
                <a:gd name="T22" fmla="*/ 0 w 82"/>
                <a:gd name="T23" fmla="*/ 0 h 69"/>
                <a:gd name="T24" fmla="*/ 0 w 82"/>
                <a:gd name="T25" fmla="*/ 0 h 69"/>
                <a:gd name="T26" fmla="*/ 0 w 82"/>
                <a:gd name="T27" fmla="*/ 0 h 69"/>
                <a:gd name="T28" fmla="*/ 0 w 82"/>
                <a:gd name="T29" fmla="*/ 0 h 69"/>
                <a:gd name="T30" fmla="*/ 0 w 82"/>
                <a:gd name="T31" fmla="*/ 0 h 69"/>
                <a:gd name="T32" fmla="*/ 0 w 82"/>
                <a:gd name="T33" fmla="*/ 0 h 69"/>
                <a:gd name="T34" fmla="*/ 0 w 82"/>
                <a:gd name="T35" fmla="*/ 0 h 69"/>
                <a:gd name="T36" fmla="*/ 0 w 82"/>
                <a:gd name="T37" fmla="*/ 0 h 69"/>
                <a:gd name="T38" fmla="*/ 0 w 82"/>
                <a:gd name="T39" fmla="*/ 0 h 69"/>
                <a:gd name="T40" fmla="*/ 0 w 82"/>
                <a:gd name="T41" fmla="*/ 0 h 69"/>
                <a:gd name="T42" fmla="*/ 0 w 82"/>
                <a:gd name="T43" fmla="*/ 0 h 69"/>
                <a:gd name="T44" fmla="*/ 0 w 82"/>
                <a:gd name="T45" fmla="*/ 0 h 69"/>
                <a:gd name="T46" fmla="*/ 0 w 82"/>
                <a:gd name="T47" fmla="*/ 0 h 69"/>
                <a:gd name="T48" fmla="*/ 0 w 82"/>
                <a:gd name="T49" fmla="*/ 0 h 69"/>
                <a:gd name="T50" fmla="*/ 0 w 82"/>
                <a:gd name="T51" fmla="*/ 0 h 69"/>
                <a:gd name="T52" fmla="*/ 0 w 82"/>
                <a:gd name="T53" fmla="*/ 0 h 69"/>
                <a:gd name="T54" fmla="*/ 0 w 82"/>
                <a:gd name="T55" fmla="*/ 0 h 69"/>
                <a:gd name="T56" fmla="*/ 0 w 82"/>
                <a:gd name="T57" fmla="*/ 0 h 69"/>
                <a:gd name="T58" fmla="*/ 0 w 82"/>
                <a:gd name="T59" fmla="*/ 0 h 69"/>
                <a:gd name="T60" fmla="*/ 0 w 82"/>
                <a:gd name="T61" fmla="*/ 0 h 69"/>
                <a:gd name="T62" fmla="*/ 0 w 82"/>
                <a:gd name="T63" fmla="*/ 0 h 69"/>
                <a:gd name="T64" fmla="*/ 0 w 82"/>
                <a:gd name="T65" fmla="*/ 0 h 69"/>
                <a:gd name="T66" fmla="*/ 0 w 82"/>
                <a:gd name="T67" fmla="*/ 0 h 69"/>
                <a:gd name="T68" fmla="*/ 0 w 82"/>
                <a:gd name="T69" fmla="*/ 0 h 69"/>
                <a:gd name="T70" fmla="*/ 0 w 82"/>
                <a:gd name="T71" fmla="*/ 0 h 69"/>
                <a:gd name="T72" fmla="*/ 0 w 82"/>
                <a:gd name="T73" fmla="*/ 0 h 69"/>
                <a:gd name="T74" fmla="*/ 0 w 82"/>
                <a:gd name="T75" fmla="*/ 0 h 69"/>
                <a:gd name="T76" fmla="*/ 0 w 82"/>
                <a:gd name="T77" fmla="*/ 0 h 69"/>
                <a:gd name="T78" fmla="*/ 0 w 82"/>
                <a:gd name="T79" fmla="*/ 0 h 69"/>
                <a:gd name="T80" fmla="*/ 0 w 82"/>
                <a:gd name="T81" fmla="*/ 0 h 69"/>
                <a:gd name="T82" fmla="*/ 0 w 82"/>
                <a:gd name="T83" fmla="*/ 0 h 69"/>
                <a:gd name="T84" fmla="*/ 0 w 82"/>
                <a:gd name="T85" fmla="*/ 0 h 69"/>
                <a:gd name="T86" fmla="*/ 0 w 82"/>
                <a:gd name="T87" fmla="*/ 0 h 69"/>
                <a:gd name="T88" fmla="*/ 0 w 82"/>
                <a:gd name="T89" fmla="*/ 0 h 69"/>
                <a:gd name="T90" fmla="*/ 0 w 82"/>
                <a:gd name="T91" fmla="*/ 0 h 69"/>
                <a:gd name="T92" fmla="*/ 0 w 82"/>
                <a:gd name="T93" fmla="*/ 0 h 69"/>
                <a:gd name="T94" fmla="*/ 0 w 82"/>
                <a:gd name="T95" fmla="*/ 0 h 69"/>
                <a:gd name="T96" fmla="*/ 0 w 82"/>
                <a:gd name="T97" fmla="*/ 0 h 69"/>
                <a:gd name="T98" fmla="*/ 0 w 82"/>
                <a:gd name="T99" fmla="*/ 0 h 69"/>
                <a:gd name="T100" fmla="*/ 0 w 82"/>
                <a:gd name="T101" fmla="*/ 0 h 69"/>
                <a:gd name="T102" fmla="*/ 0 w 82"/>
                <a:gd name="T103" fmla="*/ 0 h 69"/>
                <a:gd name="T104" fmla="*/ 0 w 82"/>
                <a:gd name="T105" fmla="*/ 0 h 69"/>
                <a:gd name="T106" fmla="*/ 0 w 82"/>
                <a:gd name="T107" fmla="*/ 0 h 69"/>
                <a:gd name="T108" fmla="*/ 0 w 82"/>
                <a:gd name="T109" fmla="*/ 0 h 69"/>
                <a:gd name="T110" fmla="*/ 0 w 82"/>
                <a:gd name="T111" fmla="*/ 0 h 69"/>
                <a:gd name="T112" fmla="*/ 0 w 82"/>
                <a:gd name="T113" fmla="*/ 0 h 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2"/>
                <a:gd name="T172" fmla="*/ 0 h 69"/>
                <a:gd name="T173" fmla="*/ 82 w 82"/>
                <a:gd name="T174" fmla="*/ 69 h 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2" h="69">
                  <a:moveTo>
                    <a:pt x="21" y="9"/>
                  </a:moveTo>
                  <a:lnTo>
                    <a:pt x="21" y="7"/>
                  </a:lnTo>
                  <a:lnTo>
                    <a:pt x="22" y="7"/>
                  </a:lnTo>
                  <a:lnTo>
                    <a:pt x="25" y="6"/>
                  </a:lnTo>
                  <a:lnTo>
                    <a:pt x="28" y="5"/>
                  </a:lnTo>
                  <a:lnTo>
                    <a:pt x="31" y="4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4" y="1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4" y="1"/>
                  </a:lnTo>
                  <a:lnTo>
                    <a:pt x="69" y="3"/>
                  </a:lnTo>
                  <a:lnTo>
                    <a:pt x="72" y="6"/>
                  </a:lnTo>
                  <a:lnTo>
                    <a:pt x="76" y="9"/>
                  </a:lnTo>
                  <a:lnTo>
                    <a:pt x="79" y="15"/>
                  </a:lnTo>
                  <a:lnTo>
                    <a:pt x="81" y="19"/>
                  </a:lnTo>
                  <a:lnTo>
                    <a:pt x="82" y="25"/>
                  </a:lnTo>
                  <a:lnTo>
                    <a:pt x="81" y="30"/>
                  </a:lnTo>
                  <a:lnTo>
                    <a:pt x="79" y="36"/>
                  </a:lnTo>
                  <a:lnTo>
                    <a:pt x="77" y="41"/>
                  </a:lnTo>
                  <a:lnTo>
                    <a:pt x="75" y="45"/>
                  </a:lnTo>
                  <a:lnTo>
                    <a:pt x="71" y="50"/>
                  </a:lnTo>
                  <a:lnTo>
                    <a:pt x="66" y="56"/>
                  </a:lnTo>
                  <a:lnTo>
                    <a:pt x="60" y="60"/>
                  </a:lnTo>
                  <a:lnTo>
                    <a:pt x="56" y="63"/>
                  </a:lnTo>
                  <a:lnTo>
                    <a:pt x="52" y="64"/>
                  </a:lnTo>
                  <a:lnTo>
                    <a:pt x="48" y="66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7" y="69"/>
                  </a:lnTo>
                  <a:lnTo>
                    <a:pt x="34" y="69"/>
                  </a:lnTo>
                  <a:lnTo>
                    <a:pt x="31" y="69"/>
                  </a:lnTo>
                  <a:lnTo>
                    <a:pt x="27" y="68"/>
                  </a:lnTo>
                  <a:lnTo>
                    <a:pt x="25" y="68"/>
                  </a:lnTo>
                  <a:lnTo>
                    <a:pt x="21" y="67"/>
                  </a:lnTo>
                  <a:lnTo>
                    <a:pt x="18" y="67"/>
                  </a:lnTo>
                  <a:lnTo>
                    <a:pt x="15" y="64"/>
                  </a:lnTo>
                  <a:lnTo>
                    <a:pt x="12" y="63"/>
                  </a:lnTo>
                  <a:lnTo>
                    <a:pt x="9" y="61"/>
                  </a:lnTo>
                  <a:lnTo>
                    <a:pt x="7" y="60"/>
                  </a:lnTo>
                  <a:lnTo>
                    <a:pt x="3" y="56"/>
                  </a:lnTo>
                  <a:lnTo>
                    <a:pt x="2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5"/>
                  </a:lnTo>
                  <a:lnTo>
                    <a:pt x="2" y="31"/>
                  </a:lnTo>
                  <a:lnTo>
                    <a:pt x="3" y="28"/>
                  </a:lnTo>
                  <a:lnTo>
                    <a:pt x="6" y="26"/>
                  </a:lnTo>
                  <a:lnTo>
                    <a:pt x="8" y="23"/>
                  </a:lnTo>
                  <a:lnTo>
                    <a:pt x="9" y="22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FA5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1632" y="1447"/>
              <a:ext cx="49" cy="45"/>
            </a:xfrm>
            <a:custGeom>
              <a:avLst/>
              <a:gdLst>
                <a:gd name="T0" fmla="*/ 0 w 147"/>
                <a:gd name="T1" fmla="*/ 0 h 136"/>
                <a:gd name="T2" fmla="*/ 0 w 147"/>
                <a:gd name="T3" fmla="*/ 0 h 136"/>
                <a:gd name="T4" fmla="*/ 0 w 147"/>
                <a:gd name="T5" fmla="*/ 0 h 136"/>
                <a:gd name="T6" fmla="*/ 0 w 147"/>
                <a:gd name="T7" fmla="*/ 0 h 136"/>
                <a:gd name="T8" fmla="*/ 0 w 147"/>
                <a:gd name="T9" fmla="*/ 0 h 136"/>
                <a:gd name="T10" fmla="*/ 0 w 147"/>
                <a:gd name="T11" fmla="*/ 0 h 136"/>
                <a:gd name="T12" fmla="*/ 0 w 147"/>
                <a:gd name="T13" fmla="*/ 0 h 136"/>
                <a:gd name="T14" fmla="*/ 0 w 147"/>
                <a:gd name="T15" fmla="*/ 0 h 136"/>
                <a:gd name="T16" fmla="*/ 0 w 147"/>
                <a:gd name="T17" fmla="*/ 0 h 136"/>
                <a:gd name="T18" fmla="*/ 0 w 147"/>
                <a:gd name="T19" fmla="*/ 0 h 136"/>
                <a:gd name="T20" fmla="*/ 0 w 147"/>
                <a:gd name="T21" fmla="*/ 0 h 136"/>
                <a:gd name="T22" fmla="*/ 0 w 147"/>
                <a:gd name="T23" fmla="*/ 0 h 136"/>
                <a:gd name="T24" fmla="*/ 0 w 147"/>
                <a:gd name="T25" fmla="*/ 0 h 136"/>
                <a:gd name="T26" fmla="*/ 0 w 147"/>
                <a:gd name="T27" fmla="*/ 0 h 136"/>
                <a:gd name="T28" fmla="*/ 0 w 147"/>
                <a:gd name="T29" fmla="*/ 0 h 136"/>
                <a:gd name="T30" fmla="*/ 0 w 147"/>
                <a:gd name="T31" fmla="*/ 0 h 136"/>
                <a:gd name="T32" fmla="*/ 0 w 147"/>
                <a:gd name="T33" fmla="*/ 0 h 136"/>
                <a:gd name="T34" fmla="*/ 0 w 147"/>
                <a:gd name="T35" fmla="*/ 0 h 136"/>
                <a:gd name="T36" fmla="*/ 0 w 147"/>
                <a:gd name="T37" fmla="*/ 0 h 136"/>
                <a:gd name="T38" fmla="*/ 0 w 147"/>
                <a:gd name="T39" fmla="*/ 0 h 136"/>
                <a:gd name="T40" fmla="*/ 0 w 147"/>
                <a:gd name="T41" fmla="*/ 0 h 136"/>
                <a:gd name="T42" fmla="*/ 0 w 147"/>
                <a:gd name="T43" fmla="*/ 0 h 136"/>
                <a:gd name="T44" fmla="*/ 0 w 147"/>
                <a:gd name="T45" fmla="*/ 0 h 136"/>
                <a:gd name="T46" fmla="*/ 0 w 147"/>
                <a:gd name="T47" fmla="*/ 0 h 136"/>
                <a:gd name="T48" fmla="*/ 0 w 147"/>
                <a:gd name="T49" fmla="*/ 0 h 136"/>
                <a:gd name="T50" fmla="*/ 0 w 147"/>
                <a:gd name="T51" fmla="*/ 0 h 136"/>
                <a:gd name="T52" fmla="*/ 0 w 147"/>
                <a:gd name="T53" fmla="*/ 0 h 136"/>
                <a:gd name="T54" fmla="*/ 0 w 147"/>
                <a:gd name="T55" fmla="*/ 0 h 136"/>
                <a:gd name="T56" fmla="*/ 0 w 147"/>
                <a:gd name="T57" fmla="*/ 0 h 136"/>
                <a:gd name="T58" fmla="*/ 0 w 147"/>
                <a:gd name="T59" fmla="*/ 0 h 136"/>
                <a:gd name="T60" fmla="*/ 0 w 147"/>
                <a:gd name="T61" fmla="*/ 0 h 136"/>
                <a:gd name="T62" fmla="*/ 0 w 147"/>
                <a:gd name="T63" fmla="*/ 0 h 136"/>
                <a:gd name="T64" fmla="*/ 0 w 147"/>
                <a:gd name="T65" fmla="*/ 0 h 136"/>
                <a:gd name="T66" fmla="*/ 0 w 147"/>
                <a:gd name="T67" fmla="*/ 0 h 136"/>
                <a:gd name="T68" fmla="*/ 0 w 147"/>
                <a:gd name="T69" fmla="*/ 0 h 136"/>
                <a:gd name="T70" fmla="*/ 0 w 147"/>
                <a:gd name="T71" fmla="*/ 0 h 136"/>
                <a:gd name="T72" fmla="*/ 0 w 147"/>
                <a:gd name="T73" fmla="*/ 0 h 136"/>
                <a:gd name="T74" fmla="*/ 0 w 147"/>
                <a:gd name="T75" fmla="*/ 0 h 136"/>
                <a:gd name="T76" fmla="*/ 0 w 147"/>
                <a:gd name="T77" fmla="*/ 0 h 136"/>
                <a:gd name="T78" fmla="*/ 0 w 147"/>
                <a:gd name="T79" fmla="*/ 0 h 136"/>
                <a:gd name="T80" fmla="*/ 0 w 147"/>
                <a:gd name="T81" fmla="*/ 0 h 136"/>
                <a:gd name="T82" fmla="*/ 0 w 147"/>
                <a:gd name="T83" fmla="*/ 0 h 136"/>
                <a:gd name="T84" fmla="*/ 0 w 147"/>
                <a:gd name="T85" fmla="*/ 0 h 1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7"/>
                <a:gd name="T130" fmla="*/ 0 h 136"/>
                <a:gd name="T131" fmla="*/ 147 w 147"/>
                <a:gd name="T132" fmla="*/ 136 h 1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7" h="136">
                  <a:moveTo>
                    <a:pt x="54" y="18"/>
                  </a:moveTo>
                  <a:lnTo>
                    <a:pt x="51" y="20"/>
                  </a:lnTo>
                  <a:lnTo>
                    <a:pt x="49" y="23"/>
                  </a:lnTo>
                  <a:lnTo>
                    <a:pt x="45" y="25"/>
                  </a:lnTo>
                  <a:lnTo>
                    <a:pt x="44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8" y="38"/>
                  </a:lnTo>
                  <a:lnTo>
                    <a:pt x="37" y="42"/>
                  </a:lnTo>
                  <a:lnTo>
                    <a:pt x="36" y="44"/>
                  </a:lnTo>
                  <a:lnTo>
                    <a:pt x="35" y="47"/>
                  </a:lnTo>
                  <a:lnTo>
                    <a:pt x="35" y="51"/>
                  </a:lnTo>
                  <a:lnTo>
                    <a:pt x="35" y="55"/>
                  </a:lnTo>
                  <a:lnTo>
                    <a:pt x="35" y="58"/>
                  </a:lnTo>
                  <a:lnTo>
                    <a:pt x="37" y="63"/>
                  </a:lnTo>
                  <a:lnTo>
                    <a:pt x="38" y="66"/>
                  </a:lnTo>
                  <a:lnTo>
                    <a:pt x="40" y="71"/>
                  </a:lnTo>
                  <a:lnTo>
                    <a:pt x="43" y="76"/>
                  </a:lnTo>
                  <a:lnTo>
                    <a:pt x="47" y="80"/>
                  </a:lnTo>
                  <a:lnTo>
                    <a:pt x="50" y="83"/>
                  </a:lnTo>
                  <a:lnTo>
                    <a:pt x="56" y="84"/>
                  </a:lnTo>
                  <a:lnTo>
                    <a:pt x="58" y="85"/>
                  </a:lnTo>
                  <a:lnTo>
                    <a:pt x="61" y="85"/>
                  </a:lnTo>
                  <a:lnTo>
                    <a:pt x="64" y="85"/>
                  </a:lnTo>
                  <a:lnTo>
                    <a:pt x="68" y="87"/>
                  </a:lnTo>
                  <a:lnTo>
                    <a:pt x="70" y="85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80" y="85"/>
                  </a:lnTo>
                  <a:lnTo>
                    <a:pt x="82" y="84"/>
                  </a:lnTo>
                  <a:lnTo>
                    <a:pt x="85" y="83"/>
                  </a:lnTo>
                  <a:lnTo>
                    <a:pt x="88" y="81"/>
                  </a:lnTo>
                  <a:lnTo>
                    <a:pt x="91" y="80"/>
                  </a:lnTo>
                  <a:lnTo>
                    <a:pt x="92" y="76"/>
                  </a:lnTo>
                  <a:lnTo>
                    <a:pt x="93" y="75"/>
                  </a:lnTo>
                  <a:lnTo>
                    <a:pt x="94" y="71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8" y="61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4" y="52"/>
                  </a:lnTo>
                  <a:lnTo>
                    <a:pt x="107" y="50"/>
                  </a:lnTo>
                  <a:lnTo>
                    <a:pt x="112" y="47"/>
                  </a:lnTo>
                  <a:lnTo>
                    <a:pt x="117" y="46"/>
                  </a:lnTo>
                  <a:lnTo>
                    <a:pt x="121" y="45"/>
                  </a:lnTo>
                  <a:lnTo>
                    <a:pt x="126" y="46"/>
                  </a:lnTo>
                  <a:lnTo>
                    <a:pt x="131" y="47"/>
                  </a:lnTo>
                  <a:lnTo>
                    <a:pt x="134" y="50"/>
                  </a:lnTo>
                  <a:lnTo>
                    <a:pt x="138" y="52"/>
                  </a:lnTo>
                  <a:lnTo>
                    <a:pt x="141" y="56"/>
                  </a:lnTo>
                  <a:lnTo>
                    <a:pt x="145" y="61"/>
                  </a:lnTo>
                  <a:lnTo>
                    <a:pt x="146" y="65"/>
                  </a:lnTo>
                  <a:lnTo>
                    <a:pt x="146" y="68"/>
                  </a:lnTo>
                  <a:lnTo>
                    <a:pt x="147" y="71"/>
                  </a:lnTo>
                  <a:lnTo>
                    <a:pt x="147" y="75"/>
                  </a:lnTo>
                  <a:lnTo>
                    <a:pt x="147" y="77"/>
                  </a:lnTo>
                  <a:lnTo>
                    <a:pt x="146" y="83"/>
                  </a:lnTo>
                  <a:lnTo>
                    <a:pt x="144" y="89"/>
                  </a:lnTo>
                  <a:lnTo>
                    <a:pt x="141" y="94"/>
                  </a:lnTo>
                  <a:lnTo>
                    <a:pt x="139" y="99"/>
                  </a:lnTo>
                  <a:lnTo>
                    <a:pt x="137" y="103"/>
                  </a:lnTo>
                  <a:lnTo>
                    <a:pt x="133" y="108"/>
                  </a:lnTo>
                  <a:lnTo>
                    <a:pt x="131" y="112"/>
                  </a:lnTo>
                  <a:lnTo>
                    <a:pt x="127" y="116"/>
                  </a:lnTo>
                  <a:lnTo>
                    <a:pt x="123" y="119"/>
                  </a:lnTo>
                  <a:lnTo>
                    <a:pt x="119" y="122"/>
                  </a:lnTo>
                  <a:lnTo>
                    <a:pt x="114" y="125"/>
                  </a:lnTo>
                  <a:lnTo>
                    <a:pt x="109" y="128"/>
                  </a:lnTo>
                  <a:lnTo>
                    <a:pt x="105" y="131"/>
                  </a:lnTo>
                  <a:lnTo>
                    <a:pt x="100" y="133"/>
                  </a:lnTo>
                  <a:lnTo>
                    <a:pt x="94" y="134"/>
                  </a:lnTo>
                  <a:lnTo>
                    <a:pt x="89" y="135"/>
                  </a:lnTo>
                  <a:lnTo>
                    <a:pt x="86" y="135"/>
                  </a:lnTo>
                  <a:lnTo>
                    <a:pt x="82" y="136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73" y="136"/>
                  </a:lnTo>
                  <a:lnTo>
                    <a:pt x="69" y="136"/>
                  </a:lnTo>
                  <a:lnTo>
                    <a:pt x="66" y="136"/>
                  </a:lnTo>
                  <a:lnTo>
                    <a:pt x="63" y="136"/>
                  </a:lnTo>
                  <a:lnTo>
                    <a:pt x="60" y="135"/>
                  </a:lnTo>
                  <a:lnTo>
                    <a:pt x="56" y="134"/>
                  </a:lnTo>
                  <a:lnTo>
                    <a:pt x="54" y="133"/>
                  </a:lnTo>
                  <a:lnTo>
                    <a:pt x="50" y="133"/>
                  </a:lnTo>
                  <a:lnTo>
                    <a:pt x="44" y="131"/>
                  </a:lnTo>
                  <a:lnTo>
                    <a:pt x="40" y="128"/>
                  </a:lnTo>
                  <a:lnTo>
                    <a:pt x="34" y="125"/>
                  </a:lnTo>
                  <a:lnTo>
                    <a:pt x="29" y="122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08"/>
                  </a:lnTo>
                  <a:lnTo>
                    <a:pt x="12" y="103"/>
                  </a:lnTo>
                  <a:lnTo>
                    <a:pt x="9" y="99"/>
                  </a:lnTo>
                  <a:lnTo>
                    <a:pt x="6" y="93"/>
                  </a:lnTo>
                  <a:lnTo>
                    <a:pt x="5" y="89"/>
                  </a:lnTo>
                  <a:lnTo>
                    <a:pt x="3" y="85"/>
                  </a:lnTo>
                  <a:lnTo>
                    <a:pt x="2" y="83"/>
                  </a:lnTo>
                  <a:lnTo>
                    <a:pt x="2" y="80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2" y="24"/>
                  </a:lnTo>
                  <a:lnTo>
                    <a:pt x="17" y="19"/>
                  </a:lnTo>
                  <a:lnTo>
                    <a:pt x="21" y="14"/>
                  </a:lnTo>
                  <a:lnTo>
                    <a:pt x="25" y="11"/>
                  </a:lnTo>
                  <a:lnTo>
                    <a:pt x="30" y="6"/>
                  </a:lnTo>
                  <a:lnTo>
                    <a:pt x="35" y="4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4" y="2"/>
                  </a:lnTo>
                  <a:lnTo>
                    <a:pt x="56" y="6"/>
                  </a:lnTo>
                  <a:lnTo>
                    <a:pt x="57" y="10"/>
                  </a:lnTo>
                  <a:lnTo>
                    <a:pt x="56" y="13"/>
                  </a:lnTo>
                  <a:lnTo>
                    <a:pt x="5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1798" y="1572"/>
              <a:ext cx="70" cy="109"/>
            </a:xfrm>
            <a:custGeom>
              <a:avLst/>
              <a:gdLst>
                <a:gd name="T0" fmla="*/ 0 w 212"/>
                <a:gd name="T1" fmla="*/ 0 h 326"/>
                <a:gd name="T2" fmla="*/ 0 w 212"/>
                <a:gd name="T3" fmla="*/ 0 h 326"/>
                <a:gd name="T4" fmla="*/ 0 w 212"/>
                <a:gd name="T5" fmla="*/ 0 h 326"/>
                <a:gd name="T6" fmla="*/ 0 w 212"/>
                <a:gd name="T7" fmla="*/ 0 h 326"/>
                <a:gd name="T8" fmla="*/ 0 w 212"/>
                <a:gd name="T9" fmla="*/ 0 h 326"/>
                <a:gd name="T10" fmla="*/ 0 w 212"/>
                <a:gd name="T11" fmla="*/ 0 h 326"/>
                <a:gd name="T12" fmla="*/ 0 w 212"/>
                <a:gd name="T13" fmla="*/ 0 h 326"/>
                <a:gd name="T14" fmla="*/ 0 w 212"/>
                <a:gd name="T15" fmla="*/ 0 h 326"/>
                <a:gd name="T16" fmla="*/ 0 w 212"/>
                <a:gd name="T17" fmla="*/ 0 h 326"/>
                <a:gd name="T18" fmla="*/ 0 w 212"/>
                <a:gd name="T19" fmla="*/ 0 h 326"/>
                <a:gd name="T20" fmla="*/ 0 w 212"/>
                <a:gd name="T21" fmla="*/ 0 h 326"/>
                <a:gd name="T22" fmla="*/ 0 w 212"/>
                <a:gd name="T23" fmla="*/ 0 h 326"/>
                <a:gd name="T24" fmla="*/ 0 w 212"/>
                <a:gd name="T25" fmla="*/ 0 h 326"/>
                <a:gd name="T26" fmla="*/ 0 w 212"/>
                <a:gd name="T27" fmla="*/ 0 h 326"/>
                <a:gd name="T28" fmla="*/ 0 w 212"/>
                <a:gd name="T29" fmla="*/ 0 h 326"/>
                <a:gd name="T30" fmla="*/ 0 w 212"/>
                <a:gd name="T31" fmla="*/ 0 h 326"/>
                <a:gd name="T32" fmla="*/ 0 w 212"/>
                <a:gd name="T33" fmla="*/ 0 h 326"/>
                <a:gd name="T34" fmla="*/ 0 w 212"/>
                <a:gd name="T35" fmla="*/ 0 h 326"/>
                <a:gd name="T36" fmla="*/ 0 w 212"/>
                <a:gd name="T37" fmla="*/ 0 h 326"/>
                <a:gd name="T38" fmla="*/ 0 w 212"/>
                <a:gd name="T39" fmla="*/ 0 h 326"/>
                <a:gd name="T40" fmla="*/ 0 w 212"/>
                <a:gd name="T41" fmla="*/ 0 h 326"/>
                <a:gd name="T42" fmla="*/ 0 w 212"/>
                <a:gd name="T43" fmla="*/ 0 h 326"/>
                <a:gd name="T44" fmla="*/ 0 w 212"/>
                <a:gd name="T45" fmla="*/ 0 h 326"/>
                <a:gd name="T46" fmla="*/ 0 w 212"/>
                <a:gd name="T47" fmla="*/ 0 h 326"/>
                <a:gd name="T48" fmla="*/ 0 w 212"/>
                <a:gd name="T49" fmla="*/ 0 h 326"/>
                <a:gd name="T50" fmla="*/ 0 w 212"/>
                <a:gd name="T51" fmla="*/ 0 h 326"/>
                <a:gd name="T52" fmla="*/ 0 w 212"/>
                <a:gd name="T53" fmla="*/ 0 h 326"/>
                <a:gd name="T54" fmla="*/ 0 w 212"/>
                <a:gd name="T55" fmla="*/ 0 h 326"/>
                <a:gd name="T56" fmla="*/ 0 w 212"/>
                <a:gd name="T57" fmla="*/ 0 h 326"/>
                <a:gd name="T58" fmla="*/ 0 w 212"/>
                <a:gd name="T59" fmla="*/ 0 h 326"/>
                <a:gd name="T60" fmla="*/ 0 w 212"/>
                <a:gd name="T61" fmla="*/ 0 h 326"/>
                <a:gd name="T62" fmla="*/ 0 w 212"/>
                <a:gd name="T63" fmla="*/ 0 h 326"/>
                <a:gd name="T64" fmla="*/ 0 w 212"/>
                <a:gd name="T65" fmla="*/ 0 h 326"/>
                <a:gd name="T66" fmla="*/ 0 w 212"/>
                <a:gd name="T67" fmla="*/ 0 h 326"/>
                <a:gd name="T68" fmla="*/ 0 w 212"/>
                <a:gd name="T69" fmla="*/ 0 h 326"/>
                <a:gd name="T70" fmla="*/ 0 w 212"/>
                <a:gd name="T71" fmla="*/ 0 h 326"/>
                <a:gd name="T72" fmla="*/ 0 w 212"/>
                <a:gd name="T73" fmla="*/ 0 h 326"/>
                <a:gd name="T74" fmla="*/ 0 w 212"/>
                <a:gd name="T75" fmla="*/ 0 h 326"/>
                <a:gd name="T76" fmla="*/ 0 w 212"/>
                <a:gd name="T77" fmla="*/ 0 h 326"/>
                <a:gd name="T78" fmla="*/ 0 w 212"/>
                <a:gd name="T79" fmla="*/ 0 h 326"/>
                <a:gd name="T80" fmla="*/ 0 w 212"/>
                <a:gd name="T81" fmla="*/ 0 h 326"/>
                <a:gd name="T82" fmla="*/ 0 w 212"/>
                <a:gd name="T83" fmla="*/ 0 h 326"/>
                <a:gd name="T84" fmla="*/ 0 w 212"/>
                <a:gd name="T85" fmla="*/ 0 h 326"/>
                <a:gd name="T86" fmla="*/ 0 w 212"/>
                <a:gd name="T87" fmla="*/ 0 h 326"/>
                <a:gd name="T88" fmla="*/ 0 w 212"/>
                <a:gd name="T89" fmla="*/ 0 h 326"/>
                <a:gd name="T90" fmla="*/ 0 w 212"/>
                <a:gd name="T91" fmla="*/ 0 h 326"/>
                <a:gd name="T92" fmla="*/ 0 w 212"/>
                <a:gd name="T93" fmla="*/ 0 h 326"/>
                <a:gd name="T94" fmla="*/ 0 w 212"/>
                <a:gd name="T95" fmla="*/ 0 h 326"/>
                <a:gd name="T96" fmla="*/ 0 w 212"/>
                <a:gd name="T97" fmla="*/ 0 h 326"/>
                <a:gd name="T98" fmla="*/ 0 w 212"/>
                <a:gd name="T99" fmla="*/ 0 h 326"/>
                <a:gd name="T100" fmla="*/ 0 w 212"/>
                <a:gd name="T101" fmla="*/ 0 h 326"/>
                <a:gd name="T102" fmla="*/ 0 w 212"/>
                <a:gd name="T103" fmla="*/ 0 h 3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326"/>
                <a:gd name="T158" fmla="*/ 212 w 212"/>
                <a:gd name="T159" fmla="*/ 326 h 3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326">
                  <a:moveTo>
                    <a:pt x="25" y="8"/>
                  </a:moveTo>
                  <a:lnTo>
                    <a:pt x="27" y="14"/>
                  </a:lnTo>
                  <a:lnTo>
                    <a:pt x="28" y="19"/>
                  </a:lnTo>
                  <a:lnTo>
                    <a:pt x="31" y="25"/>
                  </a:lnTo>
                  <a:lnTo>
                    <a:pt x="33" y="30"/>
                  </a:lnTo>
                  <a:lnTo>
                    <a:pt x="36" y="34"/>
                  </a:lnTo>
                  <a:lnTo>
                    <a:pt x="38" y="40"/>
                  </a:lnTo>
                  <a:lnTo>
                    <a:pt x="39" y="45"/>
                  </a:lnTo>
                  <a:lnTo>
                    <a:pt x="43" y="50"/>
                  </a:lnTo>
                  <a:lnTo>
                    <a:pt x="44" y="55"/>
                  </a:lnTo>
                  <a:lnTo>
                    <a:pt x="46" y="59"/>
                  </a:lnTo>
                  <a:lnTo>
                    <a:pt x="47" y="64"/>
                  </a:lnTo>
                  <a:lnTo>
                    <a:pt x="51" y="69"/>
                  </a:lnTo>
                  <a:lnTo>
                    <a:pt x="52" y="74"/>
                  </a:lnTo>
                  <a:lnTo>
                    <a:pt x="55" y="78"/>
                  </a:lnTo>
                  <a:lnTo>
                    <a:pt x="57" y="83"/>
                  </a:lnTo>
                  <a:lnTo>
                    <a:pt x="59" y="88"/>
                  </a:lnTo>
                  <a:lnTo>
                    <a:pt x="62" y="91"/>
                  </a:lnTo>
                  <a:lnTo>
                    <a:pt x="64" y="96"/>
                  </a:lnTo>
                  <a:lnTo>
                    <a:pt x="66" y="100"/>
                  </a:lnTo>
                  <a:lnTo>
                    <a:pt x="69" y="104"/>
                  </a:lnTo>
                  <a:lnTo>
                    <a:pt x="70" y="108"/>
                  </a:lnTo>
                  <a:lnTo>
                    <a:pt x="72" y="113"/>
                  </a:lnTo>
                  <a:lnTo>
                    <a:pt x="75" y="116"/>
                  </a:lnTo>
                  <a:lnTo>
                    <a:pt x="77" y="121"/>
                  </a:lnTo>
                  <a:lnTo>
                    <a:pt x="79" y="125"/>
                  </a:lnTo>
                  <a:lnTo>
                    <a:pt x="82" y="129"/>
                  </a:lnTo>
                  <a:lnTo>
                    <a:pt x="84" y="133"/>
                  </a:lnTo>
                  <a:lnTo>
                    <a:pt x="87" y="136"/>
                  </a:lnTo>
                  <a:lnTo>
                    <a:pt x="89" y="140"/>
                  </a:lnTo>
                  <a:lnTo>
                    <a:pt x="92" y="145"/>
                  </a:lnTo>
                  <a:lnTo>
                    <a:pt x="95" y="148"/>
                  </a:lnTo>
                  <a:lnTo>
                    <a:pt x="97" y="153"/>
                  </a:lnTo>
                  <a:lnTo>
                    <a:pt x="100" y="155"/>
                  </a:lnTo>
                  <a:lnTo>
                    <a:pt x="102" y="159"/>
                  </a:lnTo>
                  <a:lnTo>
                    <a:pt x="104" y="164"/>
                  </a:lnTo>
                  <a:lnTo>
                    <a:pt x="108" y="167"/>
                  </a:lnTo>
                  <a:lnTo>
                    <a:pt x="110" y="171"/>
                  </a:lnTo>
                  <a:lnTo>
                    <a:pt x="113" y="174"/>
                  </a:lnTo>
                  <a:lnTo>
                    <a:pt x="115" y="178"/>
                  </a:lnTo>
                  <a:lnTo>
                    <a:pt x="119" y="183"/>
                  </a:lnTo>
                  <a:lnTo>
                    <a:pt x="121" y="185"/>
                  </a:lnTo>
                  <a:lnTo>
                    <a:pt x="124" y="190"/>
                  </a:lnTo>
                  <a:lnTo>
                    <a:pt x="127" y="192"/>
                  </a:lnTo>
                  <a:lnTo>
                    <a:pt x="130" y="197"/>
                  </a:lnTo>
                  <a:lnTo>
                    <a:pt x="134" y="201"/>
                  </a:lnTo>
                  <a:lnTo>
                    <a:pt x="136" y="204"/>
                  </a:lnTo>
                  <a:lnTo>
                    <a:pt x="140" y="208"/>
                  </a:lnTo>
                  <a:lnTo>
                    <a:pt x="143" y="212"/>
                  </a:lnTo>
                  <a:lnTo>
                    <a:pt x="147" y="216"/>
                  </a:lnTo>
                  <a:lnTo>
                    <a:pt x="149" y="220"/>
                  </a:lnTo>
                  <a:lnTo>
                    <a:pt x="153" y="223"/>
                  </a:lnTo>
                  <a:lnTo>
                    <a:pt x="156" y="228"/>
                  </a:lnTo>
                  <a:lnTo>
                    <a:pt x="160" y="231"/>
                  </a:lnTo>
                  <a:lnTo>
                    <a:pt x="164" y="236"/>
                  </a:lnTo>
                  <a:lnTo>
                    <a:pt x="167" y="240"/>
                  </a:lnTo>
                  <a:lnTo>
                    <a:pt x="172" y="243"/>
                  </a:lnTo>
                  <a:lnTo>
                    <a:pt x="174" y="247"/>
                  </a:lnTo>
                  <a:lnTo>
                    <a:pt x="179" y="252"/>
                  </a:lnTo>
                  <a:lnTo>
                    <a:pt x="183" y="255"/>
                  </a:lnTo>
                  <a:lnTo>
                    <a:pt x="186" y="260"/>
                  </a:lnTo>
                  <a:lnTo>
                    <a:pt x="191" y="263"/>
                  </a:lnTo>
                  <a:lnTo>
                    <a:pt x="194" y="268"/>
                  </a:lnTo>
                  <a:lnTo>
                    <a:pt x="199" y="272"/>
                  </a:lnTo>
                  <a:lnTo>
                    <a:pt x="204" y="276"/>
                  </a:lnTo>
                  <a:lnTo>
                    <a:pt x="207" y="281"/>
                  </a:lnTo>
                  <a:lnTo>
                    <a:pt x="211" y="287"/>
                  </a:lnTo>
                  <a:lnTo>
                    <a:pt x="211" y="293"/>
                  </a:lnTo>
                  <a:lnTo>
                    <a:pt x="212" y="299"/>
                  </a:lnTo>
                  <a:lnTo>
                    <a:pt x="211" y="304"/>
                  </a:lnTo>
                  <a:lnTo>
                    <a:pt x="209" y="308"/>
                  </a:lnTo>
                  <a:lnTo>
                    <a:pt x="206" y="313"/>
                  </a:lnTo>
                  <a:lnTo>
                    <a:pt x="203" y="318"/>
                  </a:lnTo>
                  <a:lnTo>
                    <a:pt x="198" y="320"/>
                  </a:lnTo>
                  <a:lnTo>
                    <a:pt x="194" y="324"/>
                  </a:lnTo>
                  <a:lnTo>
                    <a:pt x="189" y="325"/>
                  </a:lnTo>
                  <a:lnTo>
                    <a:pt x="184" y="326"/>
                  </a:lnTo>
                  <a:lnTo>
                    <a:pt x="178" y="325"/>
                  </a:lnTo>
                  <a:lnTo>
                    <a:pt x="173" y="324"/>
                  </a:lnTo>
                  <a:lnTo>
                    <a:pt x="167" y="322"/>
                  </a:lnTo>
                  <a:lnTo>
                    <a:pt x="162" y="318"/>
                  </a:lnTo>
                  <a:lnTo>
                    <a:pt x="158" y="313"/>
                  </a:lnTo>
                  <a:lnTo>
                    <a:pt x="153" y="308"/>
                  </a:lnTo>
                  <a:lnTo>
                    <a:pt x="148" y="304"/>
                  </a:lnTo>
                  <a:lnTo>
                    <a:pt x="145" y="299"/>
                  </a:lnTo>
                  <a:lnTo>
                    <a:pt x="140" y="294"/>
                  </a:lnTo>
                  <a:lnTo>
                    <a:pt x="136" y="291"/>
                  </a:lnTo>
                  <a:lnTo>
                    <a:pt x="133" y="286"/>
                  </a:lnTo>
                  <a:lnTo>
                    <a:pt x="129" y="281"/>
                  </a:lnTo>
                  <a:lnTo>
                    <a:pt x="124" y="276"/>
                  </a:lnTo>
                  <a:lnTo>
                    <a:pt x="121" y="273"/>
                  </a:lnTo>
                  <a:lnTo>
                    <a:pt x="119" y="268"/>
                  </a:lnTo>
                  <a:lnTo>
                    <a:pt x="115" y="265"/>
                  </a:lnTo>
                  <a:lnTo>
                    <a:pt x="111" y="260"/>
                  </a:lnTo>
                  <a:lnTo>
                    <a:pt x="109" y="256"/>
                  </a:lnTo>
                  <a:lnTo>
                    <a:pt x="106" y="252"/>
                  </a:lnTo>
                  <a:lnTo>
                    <a:pt x="103" y="248"/>
                  </a:lnTo>
                  <a:lnTo>
                    <a:pt x="100" y="243"/>
                  </a:lnTo>
                  <a:lnTo>
                    <a:pt x="96" y="239"/>
                  </a:lnTo>
                  <a:lnTo>
                    <a:pt x="94" y="235"/>
                  </a:lnTo>
                  <a:lnTo>
                    <a:pt x="91" y="230"/>
                  </a:lnTo>
                  <a:lnTo>
                    <a:pt x="89" y="225"/>
                  </a:lnTo>
                  <a:lnTo>
                    <a:pt x="87" y="222"/>
                  </a:lnTo>
                  <a:lnTo>
                    <a:pt x="84" y="217"/>
                  </a:lnTo>
                  <a:lnTo>
                    <a:pt x="82" y="214"/>
                  </a:lnTo>
                  <a:lnTo>
                    <a:pt x="79" y="209"/>
                  </a:lnTo>
                  <a:lnTo>
                    <a:pt x="77" y="204"/>
                  </a:lnTo>
                  <a:lnTo>
                    <a:pt x="75" y="201"/>
                  </a:lnTo>
                  <a:lnTo>
                    <a:pt x="72" y="196"/>
                  </a:lnTo>
                  <a:lnTo>
                    <a:pt x="70" y="191"/>
                  </a:lnTo>
                  <a:lnTo>
                    <a:pt x="68" y="187"/>
                  </a:lnTo>
                  <a:lnTo>
                    <a:pt x="66" y="183"/>
                  </a:lnTo>
                  <a:lnTo>
                    <a:pt x="64" y="179"/>
                  </a:lnTo>
                  <a:lnTo>
                    <a:pt x="62" y="174"/>
                  </a:lnTo>
                  <a:lnTo>
                    <a:pt x="59" y="170"/>
                  </a:lnTo>
                  <a:lnTo>
                    <a:pt x="57" y="165"/>
                  </a:lnTo>
                  <a:lnTo>
                    <a:pt x="56" y="160"/>
                  </a:lnTo>
                  <a:lnTo>
                    <a:pt x="53" y="155"/>
                  </a:lnTo>
                  <a:lnTo>
                    <a:pt x="51" y="152"/>
                  </a:lnTo>
                  <a:lnTo>
                    <a:pt x="50" y="147"/>
                  </a:lnTo>
                  <a:lnTo>
                    <a:pt x="49" y="142"/>
                  </a:lnTo>
                  <a:lnTo>
                    <a:pt x="46" y="138"/>
                  </a:lnTo>
                  <a:lnTo>
                    <a:pt x="45" y="133"/>
                  </a:lnTo>
                  <a:lnTo>
                    <a:pt x="43" y="128"/>
                  </a:lnTo>
                  <a:lnTo>
                    <a:pt x="41" y="123"/>
                  </a:lnTo>
                  <a:lnTo>
                    <a:pt x="39" y="119"/>
                  </a:lnTo>
                  <a:lnTo>
                    <a:pt x="38" y="114"/>
                  </a:lnTo>
                  <a:lnTo>
                    <a:pt x="36" y="109"/>
                  </a:lnTo>
                  <a:lnTo>
                    <a:pt x="34" y="104"/>
                  </a:lnTo>
                  <a:lnTo>
                    <a:pt x="32" y="99"/>
                  </a:lnTo>
                  <a:lnTo>
                    <a:pt x="30" y="94"/>
                  </a:lnTo>
                  <a:lnTo>
                    <a:pt x="27" y="88"/>
                  </a:lnTo>
                  <a:lnTo>
                    <a:pt x="26" y="83"/>
                  </a:lnTo>
                  <a:lnTo>
                    <a:pt x="24" y="78"/>
                  </a:lnTo>
                  <a:lnTo>
                    <a:pt x="23" y="72"/>
                  </a:lnTo>
                  <a:lnTo>
                    <a:pt x="20" y="68"/>
                  </a:lnTo>
                  <a:lnTo>
                    <a:pt x="19" y="62"/>
                  </a:lnTo>
                  <a:lnTo>
                    <a:pt x="17" y="56"/>
                  </a:lnTo>
                  <a:lnTo>
                    <a:pt x="14" y="51"/>
                  </a:lnTo>
                  <a:lnTo>
                    <a:pt x="12" y="45"/>
                  </a:lnTo>
                  <a:lnTo>
                    <a:pt x="11" y="40"/>
                  </a:lnTo>
                  <a:lnTo>
                    <a:pt x="8" y="34"/>
                  </a:lnTo>
                  <a:lnTo>
                    <a:pt x="6" y="29"/>
                  </a:lnTo>
                  <a:lnTo>
                    <a:pt x="4" y="23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7"/>
                  </a:lnTo>
                  <a:lnTo>
                    <a:pt x="5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</p:grpSp>
      <p:grpSp>
        <p:nvGrpSpPr>
          <p:cNvPr id="371" name="Group 370"/>
          <p:cNvGrpSpPr/>
          <p:nvPr/>
        </p:nvGrpSpPr>
        <p:grpSpPr>
          <a:xfrm flipH="1">
            <a:off x="5621757" y="2952200"/>
            <a:ext cx="344510" cy="353061"/>
            <a:chOff x="8266249" y="3771239"/>
            <a:chExt cx="909782" cy="1020020"/>
          </a:xfrm>
        </p:grpSpPr>
        <p:grpSp>
          <p:nvGrpSpPr>
            <p:cNvPr id="231" name="Group 120"/>
            <p:cNvGrpSpPr>
              <a:grpSpLocks/>
            </p:cNvGrpSpPr>
            <p:nvPr/>
          </p:nvGrpSpPr>
          <p:grpSpPr bwMode="auto">
            <a:xfrm>
              <a:off x="8478197" y="3771239"/>
              <a:ext cx="545434" cy="554968"/>
              <a:chOff x="1440" y="1213"/>
              <a:chExt cx="528" cy="516"/>
            </a:xfrm>
          </p:grpSpPr>
          <p:sp>
            <p:nvSpPr>
              <p:cNvPr id="232" name="AutoShape 85"/>
              <p:cNvSpPr>
                <a:spLocks noChangeAspect="1" noChangeArrowheads="1" noTextEdit="1"/>
              </p:cNvSpPr>
              <p:nvPr/>
            </p:nvSpPr>
            <p:spPr bwMode="auto">
              <a:xfrm>
                <a:off x="1440" y="1213"/>
                <a:ext cx="528" cy="5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33" name="Freeform 232"/>
              <p:cNvSpPr>
                <a:spLocks/>
              </p:cNvSpPr>
              <p:nvPr/>
            </p:nvSpPr>
            <p:spPr bwMode="auto">
              <a:xfrm>
                <a:off x="1448" y="1221"/>
                <a:ext cx="354" cy="393"/>
              </a:xfrm>
              <a:custGeom>
                <a:avLst/>
                <a:gdLst>
                  <a:gd name="T0" fmla="*/ 0 w 1061"/>
                  <a:gd name="T1" fmla="*/ 0 h 1178"/>
                  <a:gd name="T2" fmla="*/ 0 w 1061"/>
                  <a:gd name="T3" fmla="*/ 0 h 1178"/>
                  <a:gd name="T4" fmla="*/ 0 w 1061"/>
                  <a:gd name="T5" fmla="*/ 0 h 1178"/>
                  <a:gd name="T6" fmla="*/ 0 w 1061"/>
                  <a:gd name="T7" fmla="*/ 0 h 1178"/>
                  <a:gd name="T8" fmla="*/ 0 w 1061"/>
                  <a:gd name="T9" fmla="*/ 0 h 1178"/>
                  <a:gd name="T10" fmla="*/ 0 w 1061"/>
                  <a:gd name="T11" fmla="*/ 0 h 1178"/>
                  <a:gd name="T12" fmla="*/ 0 w 1061"/>
                  <a:gd name="T13" fmla="*/ 0 h 1178"/>
                  <a:gd name="T14" fmla="*/ 0 w 1061"/>
                  <a:gd name="T15" fmla="*/ 0 h 1178"/>
                  <a:gd name="T16" fmla="*/ 0 w 1061"/>
                  <a:gd name="T17" fmla="*/ 0 h 1178"/>
                  <a:gd name="T18" fmla="*/ 0 w 1061"/>
                  <a:gd name="T19" fmla="*/ 0 h 1178"/>
                  <a:gd name="T20" fmla="*/ 0 w 1061"/>
                  <a:gd name="T21" fmla="*/ 0 h 1178"/>
                  <a:gd name="T22" fmla="*/ 0 w 1061"/>
                  <a:gd name="T23" fmla="*/ 0 h 1178"/>
                  <a:gd name="T24" fmla="*/ 0 w 1061"/>
                  <a:gd name="T25" fmla="*/ 0 h 1178"/>
                  <a:gd name="T26" fmla="*/ 0 w 1061"/>
                  <a:gd name="T27" fmla="*/ 0 h 1178"/>
                  <a:gd name="T28" fmla="*/ 0 w 1061"/>
                  <a:gd name="T29" fmla="*/ 0 h 1178"/>
                  <a:gd name="T30" fmla="*/ 0 w 1061"/>
                  <a:gd name="T31" fmla="*/ 0 h 1178"/>
                  <a:gd name="T32" fmla="*/ 0 w 1061"/>
                  <a:gd name="T33" fmla="*/ 0 h 1178"/>
                  <a:gd name="T34" fmla="*/ 0 w 1061"/>
                  <a:gd name="T35" fmla="*/ 0 h 1178"/>
                  <a:gd name="T36" fmla="*/ 0 w 1061"/>
                  <a:gd name="T37" fmla="*/ 0 h 1178"/>
                  <a:gd name="T38" fmla="*/ 0 w 1061"/>
                  <a:gd name="T39" fmla="*/ 0 h 1178"/>
                  <a:gd name="T40" fmla="*/ 0 w 1061"/>
                  <a:gd name="T41" fmla="*/ 0 h 1178"/>
                  <a:gd name="T42" fmla="*/ 0 w 1061"/>
                  <a:gd name="T43" fmla="*/ 0 h 1178"/>
                  <a:gd name="T44" fmla="*/ 0 w 1061"/>
                  <a:gd name="T45" fmla="*/ 0 h 1178"/>
                  <a:gd name="T46" fmla="*/ 0 w 1061"/>
                  <a:gd name="T47" fmla="*/ 0 h 1178"/>
                  <a:gd name="T48" fmla="*/ 0 w 1061"/>
                  <a:gd name="T49" fmla="*/ 0 h 1178"/>
                  <a:gd name="T50" fmla="*/ 0 w 1061"/>
                  <a:gd name="T51" fmla="*/ 0 h 1178"/>
                  <a:gd name="T52" fmla="*/ 0 w 1061"/>
                  <a:gd name="T53" fmla="*/ 0 h 1178"/>
                  <a:gd name="T54" fmla="*/ 0 w 1061"/>
                  <a:gd name="T55" fmla="*/ 0 h 1178"/>
                  <a:gd name="T56" fmla="*/ 0 w 1061"/>
                  <a:gd name="T57" fmla="*/ 0 h 1178"/>
                  <a:gd name="T58" fmla="*/ 0 w 1061"/>
                  <a:gd name="T59" fmla="*/ 0 h 1178"/>
                  <a:gd name="T60" fmla="*/ 0 w 1061"/>
                  <a:gd name="T61" fmla="*/ 0 h 1178"/>
                  <a:gd name="T62" fmla="*/ 0 w 1061"/>
                  <a:gd name="T63" fmla="*/ 0 h 1178"/>
                  <a:gd name="T64" fmla="*/ 0 w 1061"/>
                  <a:gd name="T65" fmla="*/ 0 h 1178"/>
                  <a:gd name="T66" fmla="*/ 0 w 1061"/>
                  <a:gd name="T67" fmla="*/ 0 h 1178"/>
                  <a:gd name="T68" fmla="*/ 0 w 1061"/>
                  <a:gd name="T69" fmla="*/ 0 h 1178"/>
                  <a:gd name="T70" fmla="*/ 0 w 1061"/>
                  <a:gd name="T71" fmla="*/ 0 h 1178"/>
                  <a:gd name="T72" fmla="*/ 0 w 1061"/>
                  <a:gd name="T73" fmla="*/ 0 h 1178"/>
                  <a:gd name="T74" fmla="*/ 0 w 1061"/>
                  <a:gd name="T75" fmla="*/ 0 h 1178"/>
                  <a:gd name="T76" fmla="*/ 0 w 1061"/>
                  <a:gd name="T77" fmla="*/ 0 h 1178"/>
                  <a:gd name="T78" fmla="*/ 0 w 1061"/>
                  <a:gd name="T79" fmla="*/ 0 h 1178"/>
                  <a:gd name="T80" fmla="*/ 0 w 1061"/>
                  <a:gd name="T81" fmla="*/ 0 h 1178"/>
                  <a:gd name="T82" fmla="*/ 0 w 1061"/>
                  <a:gd name="T83" fmla="*/ 0 h 1178"/>
                  <a:gd name="T84" fmla="*/ 0 w 1061"/>
                  <a:gd name="T85" fmla="*/ 0 h 1178"/>
                  <a:gd name="T86" fmla="*/ 0 w 1061"/>
                  <a:gd name="T87" fmla="*/ 0 h 1178"/>
                  <a:gd name="T88" fmla="*/ 0 w 1061"/>
                  <a:gd name="T89" fmla="*/ 0 h 1178"/>
                  <a:gd name="T90" fmla="*/ 0 w 1061"/>
                  <a:gd name="T91" fmla="*/ 0 h 1178"/>
                  <a:gd name="T92" fmla="*/ 0 w 1061"/>
                  <a:gd name="T93" fmla="*/ 0 h 1178"/>
                  <a:gd name="T94" fmla="*/ 0 w 1061"/>
                  <a:gd name="T95" fmla="*/ 0 h 1178"/>
                  <a:gd name="T96" fmla="*/ 0 w 1061"/>
                  <a:gd name="T97" fmla="*/ 0 h 1178"/>
                  <a:gd name="T98" fmla="*/ 0 w 1061"/>
                  <a:gd name="T99" fmla="*/ 0 h 1178"/>
                  <a:gd name="T100" fmla="*/ 0 w 1061"/>
                  <a:gd name="T101" fmla="*/ 0 h 1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1"/>
                  <a:gd name="T154" fmla="*/ 0 h 1178"/>
                  <a:gd name="T155" fmla="*/ 1061 w 1061"/>
                  <a:gd name="T156" fmla="*/ 1178 h 11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1" h="1178">
                    <a:moveTo>
                      <a:pt x="521" y="1165"/>
                    </a:moveTo>
                    <a:lnTo>
                      <a:pt x="519" y="1165"/>
                    </a:lnTo>
                    <a:lnTo>
                      <a:pt x="515" y="1165"/>
                    </a:lnTo>
                    <a:lnTo>
                      <a:pt x="513" y="1165"/>
                    </a:lnTo>
                    <a:lnTo>
                      <a:pt x="511" y="1165"/>
                    </a:lnTo>
                    <a:lnTo>
                      <a:pt x="506" y="1165"/>
                    </a:lnTo>
                    <a:lnTo>
                      <a:pt x="504" y="1166"/>
                    </a:lnTo>
                    <a:lnTo>
                      <a:pt x="499" y="1166"/>
                    </a:lnTo>
                    <a:lnTo>
                      <a:pt x="494" y="1166"/>
                    </a:lnTo>
                    <a:lnTo>
                      <a:pt x="488" y="1167"/>
                    </a:lnTo>
                    <a:lnTo>
                      <a:pt x="483" y="1167"/>
                    </a:lnTo>
                    <a:lnTo>
                      <a:pt x="476" y="1167"/>
                    </a:lnTo>
                    <a:lnTo>
                      <a:pt x="470" y="1167"/>
                    </a:lnTo>
                    <a:lnTo>
                      <a:pt x="463" y="1168"/>
                    </a:lnTo>
                    <a:lnTo>
                      <a:pt x="457" y="1169"/>
                    </a:lnTo>
                    <a:lnTo>
                      <a:pt x="449" y="1169"/>
                    </a:lnTo>
                    <a:lnTo>
                      <a:pt x="442" y="1169"/>
                    </a:lnTo>
                    <a:lnTo>
                      <a:pt x="434" y="1171"/>
                    </a:lnTo>
                    <a:lnTo>
                      <a:pt x="425" y="1171"/>
                    </a:lnTo>
                    <a:lnTo>
                      <a:pt x="417" y="1171"/>
                    </a:lnTo>
                    <a:lnTo>
                      <a:pt x="409" y="1172"/>
                    </a:lnTo>
                    <a:lnTo>
                      <a:pt x="399" y="1172"/>
                    </a:lnTo>
                    <a:lnTo>
                      <a:pt x="391" y="1173"/>
                    </a:lnTo>
                    <a:lnTo>
                      <a:pt x="381" y="1173"/>
                    </a:lnTo>
                    <a:lnTo>
                      <a:pt x="372" y="1173"/>
                    </a:lnTo>
                    <a:lnTo>
                      <a:pt x="363" y="1174"/>
                    </a:lnTo>
                    <a:lnTo>
                      <a:pt x="353" y="1174"/>
                    </a:lnTo>
                    <a:lnTo>
                      <a:pt x="342" y="1175"/>
                    </a:lnTo>
                    <a:lnTo>
                      <a:pt x="333" y="1175"/>
                    </a:lnTo>
                    <a:lnTo>
                      <a:pt x="322" y="1176"/>
                    </a:lnTo>
                    <a:lnTo>
                      <a:pt x="313" y="1176"/>
                    </a:lnTo>
                    <a:lnTo>
                      <a:pt x="303" y="1176"/>
                    </a:lnTo>
                    <a:lnTo>
                      <a:pt x="293" y="1176"/>
                    </a:lnTo>
                    <a:lnTo>
                      <a:pt x="282" y="1176"/>
                    </a:lnTo>
                    <a:lnTo>
                      <a:pt x="272" y="1178"/>
                    </a:lnTo>
                    <a:lnTo>
                      <a:pt x="262" y="1178"/>
                    </a:lnTo>
                    <a:lnTo>
                      <a:pt x="251" y="1178"/>
                    </a:lnTo>
                    <a:lnTo>
                      <a:pt x="242" y="1178"/>
                    </a:lnTo>
                    <a:lnTo>
                      <a:pt x="232" y="1178"/>
                    </a:lnTo>
                    <a:lnTo>
                      <a:pt x="221" y="1178"/>
                    </a:lnTo>
                    <a:lnTo>
                      <a:pt x="211" y="1178"/>
                    </a:lnTo>
                    <a:lnTo>
                      <a:pt x="201" y="1176"/>
                    </a:lnTo>
                    <a:lnTo>
                      <a:pt x="192" y="1176"/>
                    </a:lnTo>
                    <a:lnTo>
                      <a:pt x="182" y="1176"/>
                    </a:lnTo>
                    <a:lnTo>
                      <a:pt x="173" y="1176"/>
                    </a:lnTo>
                    <a:lnTo>
                      <a:pt x="165" y="1175"/>
                    </a:lnTo>
                    <a:lnTo>
                      <a:pt x="156" y="1175"/>
                    </a:lnTo>
                    <a:lnTo>
                      <a:pt x="147" y="1174"/>
                    </a:lnTo>
                    <a:lnTo>
                      <a:pt x="138" y="1174"/>
                    </a:lnTo>
                    <a:lnTo>
                      <a:pt x="130" y="1173"/>
                    </a:lnTo>
                    <a:lnTo>
                      <a:pt x="122" y="1172"/>
                    </a:lnTo>
                    <a:lnTo>
                      <a:pt x="115" y="1171"/>
                    </a:lnTo>
                    <a:lnTo>
                      <a:pt x="106" y="1171"/>
                    </a:lnTo>
                    <a:lnTo>
                      <a:pt x="99" y="1168"/>
                    </a:lnTo>
                    <a:lnTo>
                      <a:pt x="93" y="1168"/>
                    </a:lnTo>
                    <a:lnTo>
                      <a:pt x="86" y="1167"/>
                    </a:lnTo>
                    <a:lnTo>
                      <a:pt x="80" y="1165"/>
                    </a:lnTo>
                    <a:lnTo>
                      <a:pt x="76" y="1163"/>
                    </a:lnTo>
                    <a:lnTo>
                      <a:pt x="71" y="1162"/>
                    </a:lnTo>
                    <a:lnTo>
                      <a:pt x="65" y="1160"/>
                    </a:lnTo>
                    <a:lnTo>
                      <a:pt x="61" y="1159"/>
                    </a:lnTo>
                    <a:lnTo>
                      <a:pt x="57" y="1157"/>
                    </a:lnTo>
                    <a:lnTo>
                      <a:pt x="54" y="1155"/>
                    </a:lnTo>
                    <a:lnTo>
                      <a:pt x="51" y="1153"/>
                    </a:lnTo>
                    <a:lnTo>
                      <a:pt x="47" y="1149"/>
                    </a:lnTo>
                    <a:lnTo>
                      <a:pt x="44" y="1146"/>
                    </a:lnTo>
                    <a:lnTo>
                      <a:pt x="41" y="1142"/>
                    </a:lnTo>
                    <a:lnTo>
                      <a:pt x="38" y="1138"/>
                    </a:lnTo>
                    <a:lnTo>
                      <a:pt x="34" y="1134"/>
                    </a:lnTo>
                    <a:lnTo>
                      <a:pt x="32" y="1129"/>
                    </a:lnTo>
                    <a:lnTo>
                      <a:pt x="29" y="1124"/>
                    </a:lnTo>
                    <a:lnTo>
                      <a:pt x="26" y="1118"/>
                    </a:lnTo>
                    <a:lnTo>
                      <a:pt x="23" y="1112"/>
                    </a:lnTo>
                    <a:lnTo>
                      <a:pt x="21" y="1105"/>
                    </a:lnTo>
                    <a:lnTo>
                      <a:pt x="19" y="1099"/>
                    </a:lnTo>
                    <a:lnTo>
                      <a:pt x="16" y="1092"/>
                    </a:lnTo>
                    <a:lnTo>
                      <a:pt x="14" y="1085"/>
                    </a:lnTo>
                    <a:lnTo>
                      <a:pt x="13" y="1077"/>
                    </a:lnTo>
                    <a:lnTo>
                      <a:pt x="12" y="1070"/>
                    </a:lnTo>
                    <a:lnTo>
                      <a:pt x="9" y="1060"/>
                    </a:lnTo>
                    <a:lnTo>
                      <a:pt x="8" y="1052"/>
                    </a:lnTo>
                    <a:lnTo>
                      <a:pt x="6" y="1042"/>
                    </a:lnTo>
                    <a:lnTo>
                      <a:pt x="4" y="1034"/>
                    </a:lnTo>
                    <a:lnTo>
                      <a:pt x="3" y="1023"/>
                    </a:lnTo>
                    <a:lnTo>
                      <a:pt x="2" y="1014"/>
                    </a:lnTo>
                    <a:lnTo>
                      <a:pt x="1" y="1004"/>
                    </a:lnTo>
                    <a:lnTo>
                      <a:pt x="1" y="994"/>
                    </a:lnTo>
                    <a:lnTo>
                      <a:pt x="0" y="983"/>
                    </a:lnTo>
                    <a:lnTo>
                      <a:pt x="0" y="971"/>
                    </a:lnTo>
                    <a:lnTo>
                      <a:pt x="0" y="961"/>
                    </a:lnTo>
                    <a:lnTo>
                      <a:pt x="0" y="950"/>
                    </a:lnTo>
                    <a:lnTo>
                      <a:pt x="0" y="937"/>
                    </a:lnTo>
                    <a:lnTo>
                      <a:pt x="0" y="926"/>
                    </a:lnTo>
                    <a:lnTo>
                      <a:pt x="0" y="913"/>
                    </a:lnTo>
                    <a:lnTo>
                      <a:pt x="1" y="902"/>
                    </a:lnTo>
                    <a:lnTo>
                      <a:pt x="1" y="888"/>
                    </a:lnTo>
                    <a:lnTo>
                      <a:pt x="2" y="876"/>
                    </a:lnTo>
                    <a:lnTo>
                      <a:pt x="3" y="863"/>
                    </a:lnTo>
                    <a:lnTo>
                      <a:pt x="4" y="850"/>
                    </a:lnTo>
                    <a:lnTo>
                      <a:pt x="7" y="836"/>
                    </a:lnTo>
                    <a:lnTo>
                      <a:pt x="8" y="823"/>
                    </a:lnTo>
                    <a:lnTo>
                      <a:pt x="10" y="810"/>
                    </a:lnTo>
                    <a:lnTo>
                      <a:pt x="13" y="796"/>
                    </a:lnTo>
                    <a:lnTo>
                      <a:pt x="15" y="781"/>
                    </a:lnTo>
                    <a:lnTo>
                      <a:pt x="17" y="767"/>
                    </a:lnTo>
                    <a:lnTo>
                      <a:pt x="21" y="753"/>
                    </a:lnTo>
                    <a:lnTo>
                      <a:pt x="23" y="739"/>
                    </a:lnTo>
                    <a:lnTo>
                      <a:pt x="27" y="724"/>
                    </a:lnTo>
                    <a:lnTo>
                      <a:pt x="31" y="710"/>
                    </a:lnTo>
                    <a:lnTo>
                      <a:pt x="34" y="695"/>
                    </a:lnTo>
                    <a:lnTo>
                      <a:pt x="39" y="681"/>
                    </a:lnTo>
                    <a:lnTo>
                      <a:pt x="42" y="665"/>
                    </a:lnTo>
                    <a:lnTo>
                      <a:pt x="47" y="651"/>
                    </a:lnTo>
                    <a:lnTo>
                      <a:pt x="52" y="636"/>
                    </a:lnTo>
                    <a:lnTo>
                      <a:pt x="57" y="620"/>
                    </a:lnTo>
                    <a:lnTo>
                      <a:pt x="61" y="605"/>
                    </a:lnTo>
                    <a:lnTo>
                      <a:pt x="67" y="590"/>
                    </a:lnTo>
                    <a:lnTo>
                      <a:pt x="74" y="575"/>
                    </a:lnTo>
                    <a:lnTo>
                      <a:pt x="80" y="561"/>
                    </a:lnTo>
                    <a:lnTo>
                      <a:pt x="86" y="544"/>
                    </a:lnTo>
                    <a:lnTo>
                      <a:pt x="93" y="530"/>
                    </a:lnTo>
                    <a:lnTo>
                      <a:pt x="99" y="513"/>
                    </a:lnTo>
                    <a:lnTo>
                      <a:pt x="108" y="499"/>
                    </a:lnTo>
                    <a:lnTo>
                      <a:pt x="115" y="484"/>
                    </a:lnTo>
                    <a:lnTo>
                      <a:pt x="123" y="468"/>
                    </a:lnTo>
                    <a:lnTo>
                      <a:pt x="131" y="453"/>
                    </a:lnTo>
                    <a:lnTo>
                      <a:pt x="141" y="439"/>
                    </a:lnTo>
                    <a:lnTo>
                      <a:pt x="148" y="422"/>
                    </a:lnTo>
                    <a:lnTo>
                      <a:pt x="157" y="408"/>
                    </a:lnTo>
                    <a:lnTo>
                      <a:pt x="167" y="392"/>
                    </a:lnTo>
                    <a:lnTo>
                      <a:pt x="176" y="378"/>
                    </a:lnTo>
                    <a:lnTo>
                      <a:pt x="186" y="364"/>
                    </a:lnTo>
                    <a:lnTo>
                      <a:pt x="197" y="350"/>
                    </a:lnTo>
                    <a:lnTo>
                      <a:pt x="206" y="335"/>
                    </a:lnTo>
                    <a:lnTo>
                      <a:pt x="218" y="324"/>
                    </a:lnTo>
                    <a:lnTo>
                      <a:pt x="227" y="311"/>
                    </a:lnTo>
                    <a:lnTo>
                      <a:pt x="239" y="297"/>
                    </a:lnTo>
                    <a:lnTo>
                      <a:pt x="250" y="284"/>
                    </a:lnTo>
                    <a:lnTo>
                      <a:pt x="261" y="273"/>
                    </a:lnTo>
                    <a:lnTo>
                      <a:pt x="272" y="261"/>
                    </a:lnTo>
                    <a:lnTo>
                      <a:pt x="284" y="249"/>
                    </a:lnTo>
                    <a:lnTo>
                      <a:pt x="296" y="238"/>
                    </a:lnTo>
                    <a:lnTo>
                      <a:pt x="308" y="226"/>
                    </a:lnTo>
                    <a:lnTo>
                      <a:pt x="320" y="216"/>
                    </a:lnTo>
                    <a:lnTo>
                      <a:pt x="332" y="204"/>
                    </a:lnTo>
                    <a:lnTo>
                      <a:pt x="344" y="194"/>
                    </a:lnTo>
                    <a:lnTo>
                      <a:pt x="355" y="184"/>
                    </a:lnTo>
                    <a:lnTo>
                      <a:pt x="368" y="174"/>
                    </a:lnTo>
                    <a:lnTo>
                      <a:pt x="380" y="165"/>
                    </a:lnTo>
                    <a:lnTo>
                      <a:pt x="393" y="155"/>
                    </a:lnTo>
                    <a:lnTo>
                      <a:pt x="406" y="146"/>
                    </a:lnTo>
                    <a:lnTo>
                      <a:pt x="418" y="136"/>
                    </a:lnTo>
                    <a:lnTo>
                      <a:pt x="431" y="128"/>
                    </a:lnTo>
                    <a:lnTo>
                      <a:pt x="444" y="120"/>
                    </a:lnTo>
                    <a:lnTo>
                      <a:pt x="457" y="112"/>
                    </a:lnTo>
                    <a:lnTo>
                      <a:pt x="469" y="104"/>
                    </a:lnTo>
                    <a:lnTo>
                      <a:pt x="482" y="97"/>
                    </a:lnTo>
                    <a:lnTo>
                      <a:pt x="495" y="90"/>
                    </a:lnTo>
                    <a:lnTo>
                      <a:pt x="507" y="83"/>
                    </a:lnTo>
                    <a:lnTo>
                      <a:pt x="520" y="77"/>
                    </a:lnTo>
                    <a:lnTo>
                      <a:pt x="532" y="70"/>
                    </a:lnTo>
                    <a:lnTo>
                      <a:pt x="545" y="64"/>
                    </a:lnTo>
                    <a:lnTo>
                      <a:pt x="557" y="58"/>
                    </a:lnTo>
                    <a:lnTo>
                      <a:pt x="569" y="52"/>
                    </a:lnTo>
                    <a:lnTo>
                      <a:pt x="582" y="47"/>
                    </a:lnTo>
                    <a:lnTo>
                      <a:pt x="594" y="41"/>
                    </a:lnTo>
                    <a:lnTo>
                      <a:pt x="606" y="38"/>
                    </a:lnTo>
                    <a:lnTo>
                      <a:pt x="617" y="33"/>
                    </a:lnTo>
                    <a:lnTo>
                      <a:pt x="629" y="28"/>
                    </a:lnTo>
                    <a:lnTo>
                      <a:pt x="641" y="25"/>
                    </a:lnTo>
                    <a:lnTo>
                      <a:pt x="653" y="21"/>
                    </a:lnTo>
                    <a:lnTo>
                      <a:pt x="664" y="18"/>
                    </a:lnTo>
                    <a:lnTo>
                      <a:pt x="676" y="14"/>
                    </a:lnTo>
                    <a:lnTo>
                      <a:pt x="686" y="12"/>
                    </a:lnTo>
                    <a:lnTo>
                      <a:pt x="697" y="9"/>
                    </a:lnTo>
                    <a:lnTo>
                      <a:pt x="708" y="7"/>
                    </a:lnTo>
                    <a:lnTo>
                      <a:pt x="718" y="4"/>
                    </a:lnTo>
                    <a:lnTo>
                      <a:pt x="728" y="3"/>
                    </a:lnTo>
                    <a:lnTo>
                      <a:pt x="738" y="2"/>
                    </a:lnTo>
                    <a:lnTo>
                      <a:pt x="748" y="1"/>
                    </a:lnTo>
                    <a:lnTo>
                      <a:pt x="757" y="0"/>
                    </a:lnTo>
                    <a:lnTo>
                      <a:pt x="767" y="0"/>
                    </a:lnTo>
                    <a:lnTo>
                      <a:pt x="776" y="0"/>
                    </a:lnTo>
                    <a:lnTo>
                      <a:pt x="783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08" y="1"/>
                    </a:lnTo>
                    <a:lnTo>
                      <a:pt x="815" y="2"/>
                    </a:lnTo>
                    <a:lnTo>
                      <a:pt x="823" y="3"/>
                    </a:lnTo>
                    <a:lnTo>
                      <a:pt x="830" y="6"/>
                    </a:lnTo>
                    <a:lnTo>
                      <a:pt x="837" y="8"/>
                    </a:lnTo>
                    <a:lnTo>
                      <a:pt x="839" y="8"/>
                    </a:lnTo>
                    <a:lnTo>
                      <a:pt x="843" y="10"/>
                    </a:lnTo>
                    <a:lnTo>
                      <a:pt x="845" y="13"/>
                    </a:lnTo>
                    <a:lnTo>
                      <a:pt x="849" y="16"/>
                    </a:lnTo>
                    <a:lnTo>
                      <a:pt x="852" y="20"/>
                    </a:lnTo>
                    <a:lnTo>
                      <a:pt x="856" y="25"/>
                    </a:lnTo>
                    <a:lnTo>
                      <a:pt x="859" y="29"/>
                    </a:lnTo>
                    <a:lnTo>
                      <a:pt x="863" y="36"/>
                    </a:lnTo>
                    <a:lnTo>
                      <a:pt x="868" y="41"/>
                    </a:lnTo>
                    <a:lnTo>
                      <a:pt x="871" y="48"/>
                    </a:lnTo>
                    <a:lnTo>
                      <a:pt x="875" y="57"/>
                    </a:lnTo>
                    <a:lnTo>
                      <a:pt x="879" y="64"/>
                    </a:lnTo>
                    <a:lnTo>
                      <a:pt x="884" y="72"/>
                    </a:lnTo>
                    <a:lnTo>
                      <a:pt x="888" y="80"/>
                    </a:lnTo>
                    <a:lnTo>
                      <a:pt x="894" y="90"/>
                    </a:lnTo>
                    <a:lnTo>
                      <a:pt x="897" y="99"/>
                    </a:lnTo>
                    <a:lnTo>
                      <a:pt x="902" y="109"/>
                    </a:lnTo>
                    <a:lnTo>
                      <a:pt x="907" y="118"/>
                    </a:lnTo>
                    <a:lnTo>
                      <a:pt x="911" y="129"/>
                    </a:lnTo>
                    <a:lnTo>
                      <a:pt x="916" y="140"/>
                    </a:lnTo>
                    <a:lnTo>
                      <a:pt x="920" y="150"/>
                    </a:lnTo>
                    <a:lnTo>
                      <a:pt x="925" y="161"/>
                    </a:lnTo>
                    <a:lnTo>
                      <a:pt x="929" y="173"/>
                    </a:lnTo>
                    <a:lnTo>
                      <a:pt x="934" y="185"/>
                    </a:lnTo>
                    <a:lnTo>
                      <a:pt x="939" y="195"/>
                    </a:lnTo>
                    <a:lnTo>
                      <a:pt x="943" y="208"/>
                    </a:lnTo>
                    <a:lnTo>
                      <a:pt x="948" y="219"/>
                    </a:lnTo>
                    <a:lnTo>
                      <a:pt x="953" y="232"/>
                    </a:lnTo>
                    <a:lnTo>
                      <a:pt x="958" y="244"/>
                    </a:lnTo>
                    <a:lnTo>
                      <a:pt x="962" y="257"/>
                    </a:lnTo>
                    <a:lnTo>
                      <a:pt x="967" y="269"/>
                    </a:lnTo>
                    <a:lnTo>
                      <a:pt x="972" y="282"/>
                    </a:lnTo>
                    <a:lnTo>
                      <a:pt x="975" y="293"/>
                    </a:lnTo>
                    <a:lnTo>
                      <a:pt x="980" y="306"/>
                    </a:lnTo>
                    <a:lnTo>
                      <a:pt x="984" y="318"/>
                    </a:lnTo>
                    <a:lnTo>
                      <a:pt x="990" y="329"/>
                    </a:lnTo>
                    <a:lnTo>
                      <a:pt x="993" y="341"/>
                    </a:lnTo>
                    <a:lnTo>
                      <a:pt x="998" y="353"/>
                    </a:lnTo>
                    <a:lnTo>
                      <a:pt x="1002" y="365"/>
                    </a:lnTo>
                    <a:lnTo>
                      <a:pt x="1006" y="377"/>
                    </a:lnTo>
                    <a:lnTo>
                      <a:pt x="1010" y="388"/>
                    </a:lnTo>
                    <a:lnTo>
                      <a:pt x="1013" y="398"/>
                    </a:lnTo>
                    <a:lnTo>
                      <a:pt x="1017" y="409"/>
                    </a:lnTo>
                    <a:lnTo>
                      <a:pt x="1021" y="420"/>
                    </a:lnTo>
                    <a:lnTo>
                      <a:pt x="1024" y="430"/>
                    </a:lnTo>
                    <a:lnTo>
                      <a:pt x="1028" y="441"/>
                    </a:lnTo>
                    <a:lnTo>
                      <a:pt x="1031" y="450"/>
                    </a:lnTo>
                    <a:lnTo>
                      <a:pt x="1035" y="460"/>
                    </a:lnTo>
                    <a:lnTo>
                      <a:pt x="1037" y="468"/>
                    </a:lnTo>
                    <a:lnTo>
                      <a:pt x="1040" y="477"/>
                    </a:lnTo>
                    <a:lnTo>
                      <a:pt x="1042" y="484"/>
                    </a:lnTo>
                    <a:lnTo>
                      <a:pt x="1045" y="492"/>
                    </a:lnTo>
                    <a:lnTo>
                      <a:pt x="1048" y="499"/>
                    </a:lnTo>
                    <a:lnTo>
                      <a:pt x="1049" y="506"/>
                    </a:lnTo>
                    <a:lnTo>
                      <a:pt x="1051" y="511"/>
                    </a:lnTo>
                    <a:lnTo>
                      <a:pt x="1054" y="518"/>
                    </a:lnTo>
                    <a:lnTo>
                      <a:pt x="1055" y="522"/>
                    </a:lnTo>
                    <a:lnTo>
                      <a:pt x="1056" y="526"/>
                    </a:lnTo>
                    <a:lnTo>
                      <a:pt x="1057" y="530"/>
                    </a:lnTo>
                    <a:lnTo>
                      <a:pt x="1058" y="534"/>
                    </a:lnTo>
                    <a:lnTo>
                      <a:pt x="1060" y="536"/>
                    </a:lnTo>
                    <a:lnTo>
                      <a:pt x="1060" y="538"/>
                    </a:lnTo>
                    <a:lnTo>
                      <a:pt x="1061" y="539"/>
                    </a:lnTo>
                    <a:lnTo>
                      <a:pt x="1061" y="541"/>
                    </a:lnTo>
                    <a:lnTo>
                      <a:pt x="521" y="116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34" name="Freeform 233"/>
              <p:cNvSpPr>
                <a:spLocks/>
              </p:cNvSpPr>
              <p:nvPr/>
            </p:nvSpPr>
            <p:spPr bwMode="auto">
              <a:xfrm>
                <a:off x="1604" y="1364"/>
                <a:ext cx="356" cy="357"/>
              </a:xfrm>
              <a:custGeom>
                <a:avLst/>
                <a:gdLst>
                  <a:gd name="T0" fmla="*/ 0 w 1069"/>
                  <a:gd name="T1" fmla="*/ 0 h 1071"/>
                  <a:gd name="T2" fmla="*/ 0 w 1069"/>
                  <a:gd name="T3" fmla="*/ 0 h 1071"/>
                  <a:gd name="T4" fmla="*/ 0 w 1069"/>
                  <a:gd name="T5" fmla="*/ 0 h 1071"/>
                  <a:gd name="T6" fmla="*/ 0 w 1069"/>
                  <a:gd name="T7" fmla="*/ 0 h 1071"/>
                  <a:gd name="T8" fmla="*/ 0 w 1069"/>
                  <a:gd name="T9" fmla="*/ 0 h 1071"/>
                  <a:gd name="T10" fmla="*/ 0 w 1069"/>
                  <a:gd name="T11" fmla="*/ 0 h 1071"/>
                  <a:gd name="T12" fmla="*/ 0 w 1069"/>
                  <a:gd name="T13" fmla="*/ 0 h 1071"/>
                  <a:gd name="T14" fmla="*/ 0 w 1069"/>
                  <a:gd name="T15" fmla="*/ 0 h 1071"/>
                  <a:gd name="T16" fmla="*/ 0 w 1069"/>
                  <a:gd name="T17" fmla="*/ 0 h 1071"/>
                  <a:gd name="T18" fmla="*/ 0 w 1069"/>
                  <a:gd name="T19" fmla="*/ 0 h 1071"/>
                  <a:gd name="T20" fmla="*/ 0 w 1069"/>
                  <a:gd name="T21" fmla="*/ 0 h 1071"/>
                  <a:gd name="T22" fmla="*/ 0 w 1069"/>
                  <a:gd name="T23" fmla="*/ 0 h 1071"/>
                  <a:gd name="T24" fmla="*/ 0 w 1069"/>
                  <a:gd name="T25" fmla="*/ 0 h 1071"/>
                  <a:gd name="T26" fmla="*/ 0 w 1069"/>
                  <a:gd name="T27" fmla="*/ 0 h 1071"/>
                  <a:gd name="T28" fmla="*/ 0 w 1069"/>
                  <a:gd name="T29" fmla="*/ 0 h 1071"/>
                  <a:gd name="T30" fmla="*/ 0 w 1069"/>
                  <a:gd name="T31" fmla="*/ 0 h 1071"/>
                  <a:gd name="T32" fmla="*/ 0 w 1069"/>
                  <a:gd name="T33" fmla="*/ 0 h 1071"/>
                  <a:gd name="T34" fmla="*/ 0 w 1069"/>
                  <a:gd name="T35" fmla="*/ 0 h 1071"/>
                  <a:gd name="T36" fmla="*/ 0 w 1069"/>
                  <a:gd name="T37" fmla="*/ 0 h 1071"/>
                  <a:gd name="T38" fmla="*/ 0 w 1069"/>
                  <a:gd name="T39" fmla="*/ 0 h 1071"/>
                  <a:gd name="T40" fmla="*/ 0 w 1069"/>
                  <a:gd name="T41" fmla="*/ 0 h 1071"/>
                  <a:gd name="T42" fmla="*/ 0 w 1069"/>
                  <a:gd name="T43" fmla="*/ 0 h 1071"/>
                  <a:gd name="T44" fmla="*/ 0 w 1069"/>
                  <a:gd name="T45" fmla="*/ 0 h 1071"/>
                  <a:gd name="T46" fmla="*/ 0 w 1069"/>
                  <a:gd name="T47" fmla="*/ 0 h 1071"/>
                  <a:gd name="T48" fmla="*/ 0 w 1069"/>
                  <a:gd name="T49" fmla="*/ 0 h 1071"/>
                  <a:gd name="T50" fmla="*/ 0 w 1069"/>
                  <a:gd name="T51" fmla="*/ 0 h 1071"/>
                  <a:gd name="T52" fmla="*/ 0 w 1069"/>
                  <a:gd name="T53" fmla="*/ 0 h 1071"/>
                  <a:gd name="T54" fmla="*/ 0 w 1069"/>
                  <a:gd name="T55" fmla="*/ 0 h 1071"/>
                  <a:gd name="T56" fmla="*/ 0 w 1069"/>
                  <a:gd name="T57" fmla="*/ 0 h 1071"/>
                  <a:gd name="T58" fmla="*/ 0 w 1069"/>
                  <a:gd name="T59" fmla="*/ 0 h 1071"/>
                  <a:gd name="T60" fmla="*/ 0 w 1069"/>
                  <a:gd name="T61" fmla="*/ 0 h 1071"/>
                  <a:gd name="T62" fmla="*/ 0 w 1069"/>
                  <a:gd name="T63" fmla="*/ 0 h 1071"/>
                  <a:gd name="T64" fmla="*/ 0 w 1069"/>
                  <a:gd name="T65" fmla="*/ 0 h 1071"/>
                  <a:gd name="T66" fmla="*/ 0 w 1069"/>
                  <a:gd name="T67" fmla="*/ 0 h 1071"/>
                  <a:gd name="T68" fmla="*/ 0 w 1069"/>
                  <a:gd name="T69" fmla="*/ 0 h 1071"/>
                  <a:gd name="T70" fmla="*/ 0 w 1069"/>
                  <a:gd name="T71" fmla="*/ 0 h 1071"/>
                  <a:gd name="T72" fmla="*/ 0 w 1069"/>
                  <a:gd name="T73" fmla="*/ 0 h 1071"/>
                  <a:gd name="T74" fmla="*/ 0 w 1069"/>
                  <a:gd name="T75" fmla="*/ 0 h 1071"/>
                  <a:gd name="T76" fmla="*/ 0 w 1069"/>
                  <a:gd name="T77" fmla="*/ 0 h 1071"/>
                  <a:gd name="T78" fmla="*/ 0 w 1069"/>
                  <a:gd name="T79" fmla="*/ 0 h 1071"/>
                  <a:gd name="T80" fmla="*/ 0 w 1069"/>
                  <a:gd name="T81" fmla="*/ 0 h 1071"/>
                  <a:gd name="T82" fmla="*/ 0 w 1069"/>
                  <a:gd name="T83" fmla="*/ 0 h 1071"/>
                  <a:gd name="T84" fmla="*/ 0 w 1069"/>
                  <a:gd name="T85" fmla="*/ 0 h 1071"/>
                  <a:gd name="T86" fmla="*/ 0 w 1069"/>
                  <a:gd name="T87" fmla="*/ 0 h 1071"/>
                  <a:gd name="T88" fmla="*/ 0 w 1069"/>
                  <a:gd name="T89" fmla="*/ 0 h 1071"/>
                  <a:gd name="T90" fmla="*/ 0 w 1069"/>
                  <a:gd name="T91" fmla="*/ 0 h 1071"/>
                  <a:gd name="T92" fmla="*/ 0 w 1069"/>
                  <a:gd name="T93" fmla="*/ 0 h 1071"/>
                  <a:gd name="T94" fmla="*/ 0 w 1069"/>
                  <a:gd name="T95" fmla="*/ 0 h 1071"/>
                  <a:gd name="T96" fmla="*/ 0 w 1069"/>
                  <a:gd name="T97" fmla="*/ 0 h 1071"/>
                  <a:gd name="T98" fmla="*/ 0 w 1069"/>
                  <a:gd name="T99" fmla="*/ 0 h 1071"/>
                  <a:gd name="T100" fmla="*/ 0 w 1069"/>
                  <a:gd name="T101" fmla="*/ 0 h 1071"/>
                  <a:gd name="T102" fmla="*/ 0 w 1069"/>
                  <a:gd name="T103" fmla="*/ 0 h 1071"/>
                  <a:gd name="T104" fmla="*/ 0 w 1069"/>
                  <a:gd name="T105" fmla="*/ 0 h 1071"/>
                  <a:gd name="T106" fmla="*/ 0 w 1069"/>
                  <a:gd name="T107" fmla="*/ 0 h 1071"/>
                  <a:gd name="T108" fmla="*/ 0 w 1069"/>
                  <a:gd name="T109" fmla="*/ 0 h 1071"/>
                  <a:gd name="T110" fmla="*/ 0 w 1069"/>
                  <a:gd name="T111" fmla="*/ 0 h 1071"/>
                  <a:gd name="T112" fmla="*/ 0 w 1069"/>
                  <a:gd name="T113" fmla="*/ 0 h 1071"/>
                  <a:gd name="T114" fmla="*/ 0 w 1069"/>
                  <a:gd name="T115" fmla="*/ 0 h 1071"/>
                  <a:gd name="T116" fmla="*/ 0 w 1069"/>
                  <a:gd name="T117" fmla="*/ 0 h 1071"/>
                  <a:gd name="T118" fmla="*/ 0 w 1069"/>
                  <a:gd name="T119" fmla="*/ 0 h 1071"/>
                  <a:gd name="T120" fmla="*/ 0 w 1069"/>
                  <a:gd name="T121" fmla="*/ 0 h 10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9"/>
                  <a:gd name="T184" fmla="*/ 0 h 1071"/>
                  <a:gd name="T185" fmla="*/ 1069 w 1069"/>
                  <a:gd name="T186" fmla="*/ 1071 h 10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9" h="1071">
                    <a:moveTo>
                      <a:pt x="274" y="235"/>
                    </a:moveTo>
                    <a:lnTo>
                      <a:pt x="273" y="234"/>
                    </a:lnTo>
                    <a:lnTo>
                      <a:pt x="268" y="230"/>
                    </a:lnTo>
                    <a:lnTo>
                      <a:pt x="264" y="227"/>
                    </a:lnTo>
                    <a:lnTo>
                      <a:pt x="261" y="224"/>
                    </a:lnTo>
                    <a:lnTo>
                      <a:pt x="256" y="221"/>
                    </a:lnTo>
                    <a:lnTo>
                      <a:pt x="252" y="218"/>
                    </a:lnTo>
                    <a:lnTo>
                      <a:pt x="249" y="217"/>
                    </a:lnTo>
                    <a:lnTo>
                      <a:pt x="245" y="215"/>
                    </a:lnTo>
                    <a:lnTo>
                      <a:pt x="242" y="214"/>
                    </a:lnTo>
                    <a:lnTo>
                      <a:pt x="239" y="212"/>
                    </a:lnTo>
                    <a:lnTo>
                      <a:pt x="236" y="210"/>
                    </a:lnTo>
                    <a:lnTo>
                      <a:pt x="232" y="209"/>
                    </a:lnTo>
                    <a:lnTo>
                      <a:pt x="227" y="208"/>
                    </a:lnTo>
                    <a:lnTo>
                      <a:pt x="224" y="207"/>
                    </a:lnTo>
                    <a:lnTo>
                      <a:pt x="219" y="204"/>
                    </a:lnTo>
                    <a:lnTo>
                      <a:pt x="216" y="204"/>
                    </a:lnTo>
                    <a:lnTo>
                      <a:pt x="211" y="203"/>
                    </a:lnTo>
                    <a:lnTo>
                      <a:pt x="206" y="202"/>
                    </a:lnTo>
                    <a:lnTo>
                      <a:pt x="200" y="201"/>
                    </a:lnTo>
                    <a:lnTo>
                      <a:pt x="195" y="201"/>
                    </a:lnTo>
                    <a:lnTo>
                      <a:pt x="191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79" y="201"/>
                    </a:lnTo>
                    <a:lnTo>
                      <a:pt x="175" y="201"/>
                    </a:lnTo>
                    <a:lnTo>
                      <a:pt x="173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5" y="201"/>
                    </a:lnTo>
                    <a:lnTo>
                      <a:pt x="161" y="202"/>
                    </a:lnTo>
                    <a:lnTo>
                      <a:pt x="159" y="202"/>
                    </a:lnTo>
                    <a:lnTo>
                      <a:pt x="155" y="202"/>
                    </a:lnTo>
                    <a:lnTo>
                      <a:pt x="152" y="203"/>
                    </a:lnTo>
                    <a:lnTo>
                      <a:pt x="149" y="203"/>
                    </a:lnTo>
                    <a:lnTo>
                      <a:pt x="146" y="204"/>
                    </a:lnTo>
                    <a:lnTo>
                      <a:pt x="143" y="204"/>
                    </a:lnTo>
                    <a:lnTo>
                      <a:pt x="140" y="205"/>
                    </a:lnTo>
                    <a:lnTo>
                      <a:pt x="137" y="207"/>
                    </a:lnTo>
                    <a:lnTo>
                      <a:pt x="135" y="208"/>
                    </a:lnTo>
                    <a:lnTo>
                      <a:pt x="131" y="209"/>
                    </a:lnTo>
                    <a:lnTo>
                      <a:pt x="128" y="209"/>
                    </a:lnTo>
                    <a:lnTo>
                      <a:pt x="126" y="210"/>
                    </a:lnTo>
                    <a:lnTo>
                      <a:pt x="120" y="212"/>
                    </a:lnTo>
                    <a:lnTo>
                      <a:pt x="115" y="216"/>
                    </a:lnTo>
                    <a:lnTo>
                      <a:pt x="109" y="220"/>
                    </a:lnTo>
                    <a:lnTo>
                      <a:pt x="103" y="222"/>
                    </a:lnTo>
                    <a:lnTo>
                      <a:pt x="98" y="226"/>
                    </a:lnTo>
                    <a:lnTo>
                      <a:pt x="94" y="229"/>
                    </a:lnTo>
                    <a:lnTo>
                      <a:pt x="89" y="233"/>
                    </a:lnTo>
                    <a:lnTo>
                      <a:pt x="84" y="237"/>
                    </a:lnTo>
                    <a:lnTo>
                      <a:pt x="79" y="242"/>
                    </a:lnTo>
                    <a:lnTo>
                      <a:pt x="76" y="247"/>
                    </a:lnTo>
                    <a:lnTo>
                      <a:pt x="71" y="252"/>
                    </a:lnTo>
                    <a:lnTo>
                      <a:pt x="67" y="256"/>
                    </a:lnTo>
                    <a:lnTo>
                      <a:pt x="66" y="259"/>
                    </a:lnTo>
                    <a:lnTo>
                      <a:pt x="65" y="261"/>
                    </a:lnTo>
                    <a:lnTo>
                      <a:pt x="63" y="265"/>
                    </a:lnTo>
                    <a:lnTo>
                      <a:pt x="63" y="268"/>
                    </a:lnTo>
                    <a:lnTo>
                      <a:pt x="60" y="271"/>
                    </a:lnTo>
                    <a:lnTo>
                      <a:pt x="59" y="273"/>
                    </a:lnTo>
                    <a:lnTo>
                      <a:pt x="58" y="277"/>
                    </a:lnTo>
                    <a:lnTo>
                      <a:pt x="57" y="279"/>
                    </a:lnTo>
                    <a:lnTo>
                      <a:pt x="56" y="282"/>
                    </a:lnTo>
                    <a:lnTo>
                      <a:pt x="54" y="286"/>
                    </a:lnTo>
                    <a:lnTo>
                      <a:pt x="54" y="288"/>
                    </a:lnTo>
                    <a:lnTo>
                      <a:pt x="54" y="292"/>
                    </a:lnTo>
                    <a:lnTo>
                      <a:pt x="53" y="295"/>
                    </a:lnTo>
                    <a:lnTo>
                      <a:pt x="52" y="299"/>
                    </a:lnTo>
                    <a:lnTo>
                      <a:pt x="52" y="303"/>
                    </a:lnTo>
                    <a:lnTo>
                      <a:pt x="52" y="306"/>
                    </a:lnTo>
                    <a:lnTo>
                      <a:pt x="51" y="310"/>
                    </a:lnTo>
                    <a:lnTo>
                      <a:pt x="51" y="313"/>
                    </a:lnTo>
                    <a:lnTo>
                      <a:pt x="51" y="317"/>
                    </a:lnTo>
                    <a:lnTo>
                      <a:pt x="52" y="322"/>
                    </a:lnTo>
                    <a:lnTo>
                      <a:pt x="52" y="324"/>
                    </a:lnTo>
                    <a:lnTo>
                      <a:pt x="52" y="328"/>
                    </a:lnTo>
                    <a:lnTo>
                      <a:pt x="52" y="331"/>
                    </a:lnTo>
                    <a:lnTo>
                      <a:pt x="53" y="335"/>
                    </a:lnTo>
                    <a:lnTo>
                      <a:pt x="53" y="337"/>
                    </a:lnTo>
                    <a:lnTo>
                      <a:pt x="54" y="341"/>
                    </a:lnTo>
                    <a:lnTo>
                      <a:pt x="54" y="344"/>
                    </a:lnTo>
                    <a:lnTo>
                      <a:pt x="56" y="347"/>
                    </a:lnTo>
                    <a:lnTo>
                      <a:pt x="57" y="352"/>
                    </a:lnTo>
                    <a:lnTo>
                      <a:pt x="59" y="358"/>
                    </a:lnTo>
                    <a:lnTo>
                      <a:pt x="62" y="363"/>
                    </a:lnTo>
                    <a:lnTo>
                      <a:pt x="64" y="368"/>
                    </a:lnTo>
                    <a:lnTo>
                      <a:pt x="67" y="371"/>
                    </a:lnTo>
                    <a:lnTo>
                      <a:pt x="70" y="376"/>
                    </a:lnTo>
                    <a:lnTo>
                      <a:pt x="73" y="380"/>
                    </a:lnTo>
                    <a:lnTo>
                      <a:pt x="77" y="384"/>
                    </a:lnTo>
                    <a:lnTo>
                      <a:pt x="79" y="387"/>
                    </a:lnTo>
                    <a:lnTo>
                      <a:pt x="84" y="390"/>
                    </a:lnTo>
                    <a:lnTo>
                      <a:pt x="88" y="393"/>
                    </a:lnTo>
                    <a:lnTo>
                      <a:pt x="92" y="395"/>
                    </a:lnTo>
                    <a:lnTo>
                      <a:pt x="95" y="398"/>
                    </a:lnTo>
                    <a:lnTo>
                      <a:pt x="99" y="400"/>
                    </a:lnTo>
                    <a:lnTo>
                      <a:pt x="102" y="401"/>
                    </a:lnTo>
                    <a:lnTo>
                      <a:pt x="107" y="403"/>
                    </a:lnTo>
                    <a:lnTo>
                      <a:pt x="110" y="405"/>
                    </a:lnTo>
                    <a:lnTo>
                      <a:pt x="114" y="406"/>
                    </a:lnTo>
                    <a:lnTo>
                      <a:pt x="117" y="408"/>
                    </a:lnTo>
                    <a:lnTo>
                      <a:pt x="121" y="409"/>
                    </a:lnTo>
                    <a:lnTo>
                      <a:pt x="124" y="411"/>
                    </a:lnTo>
                    <a:lnTo>
                      <a:pt x="128" y="411"/>
                    </a:lnTo>
                    <a:lnTo>
                      <a:pt x="131" y="412"/>
                    </a:lnTo>
                    <a:lnTo>
                      <a:pt x="134" y="413"/>
                    </a:lnTo>
                    <a:lnTo>
                      <a:pt x="139" y="415"/>
                    </a:lnTo>
                    <a:lnTo>
                      <a:pt x="143" y="416"/>
                    </a:lnTo>
                    <a:lnTo>
                      <a:pt x="144" y="419"/>
                    </a:lnTo>
                    <a:lnTo>
                      <a:pt x="144" y="424"/>
                    </a:lnTo>
                    <a:lnTo>
                      <a:pt x="143" y="427"/>
                    </a:lnTo>
                    <a:lnTo>
                      <a:pt x="142" y="431"/>
                    </a:lnTo>
                    <a:lnTo>
                      <a:pt x="140" y="434"/>
                    </a:lnTo>
                    <a:lnTo>
                      <a:pt x="139" y="439"/>
                    </a:lnTo>
                    <a:lnTo>
                      <a:pt x="135" y="444"/>
                    </a:lnTo>
                    <a:lnTo>
                      <a:pt x="131" y="449"/>
                    </a:lnTo>
                    <a:lnTo>
                      <a:pt x="130" y="451"/>
                    </a:lnTo>
                    <a:lnTo>
                      <a:pt x="128" y="454"/>
                    </a:lnTo>
                    <a:lnTo>
                      <a:pt x="127" y="457"/>
                    </a:lnTo>
                    <a:lnTo>
                      <a:pt x="126" y="460"/>
                    </a:lnTo>
                    <a:lnTo>
                      <a:pt x="122" y="463"/>
                    </a:lnTo>
                    <a:lnTo>
                      <a:pt x="121" y="466"/>
                    </a:lnTo>
                    <a:lnTo>
                      <a:pt x="118" y="470"/>
                    </a:lnTo>
                    <a:lnTo>
                      <a:pt x="116" y="472"/>
                    </a:lnTo>
                    <a:lnTo>
                      <a:pt x="114" y="476"/>
                    </a:lnTo>
                    <a:lnTo>
                      <a:pt x="111" y="478"/>
                    </a:lnTo>
                    <a:lnTo>
                      <a:pt x="110" y="482"/>
                    </a:lnTo>
                    <a:lnTo>
                      <a:pt x="108" y="485"/>
                    </a:lnTo>
                    <a:lnTo>
                      <a:pt x="105" y="489"/>
                    </a:lnTo>
                    <a:lnTo>
                      <a:pt x="102" y="492"/>
                    </a:lnTo>
                    <a:lnTo>
                      <a:pt x="99" y="495"/>
                    </a:lnTo>
                    <a:lnTo>
                      <a:pt x="97" y="498"/>
                    </a:lnTo>
                    <a:lnTo>
                      <a:pt x="95" y="502"/>
                    </a:lnTo>
                    <a:lnTo>
                      <a:pt x="92" y="505"/>
                    </a:lnTo>
                    <a:lnTo>
                      <a:pt x="89" y="509"/>
                    </a:lnTo>
                    <a:lnTo>
                      <a:pt x="86" y="514"/>
                    </a:lnTo>
                    <a:lnTo>
                      <a:pt x="84" y="516"/>
                    </a:lnTo>
                    <a:lnTo>
                      <a:pt x="82" y="520"/>
                    </a:lnTo>
                    <a:lnTo>
                      <a:pt x="78" y="523"/>
                    </a:lnTo>
                    <a:lnTo>
                      <a:pt x="77" y="528"/>
                    </a:lnTo>
                    <a:lnTo>
                      <a:pt x="73" y="530"/>
                    </a:lnTo>
                    <a:lnTo>
                      <a:pt x="72" y="535"/>
                    </a:lnTo>
                    <a:lnTo>
                      <a:pt x="69" y="537"/>
                    </a:lnTo>
                    <a:lnTo>
                      <a:pt x="67" y="542"/>
                    </a:lnTo>
                    <a:lnTo>
                      <a:pt x="64" y="546"/>
                    </a:lnTo>
                    <a:lnTo>
                      <a:pt x="62" y="549"/>
                    </a:lnTo>
                    <a:lnTo>
                      <a:pt x="59" y="553"/>
                    </a:lnTo>
                    <a:lnTo>
                      <a:pt x="57" y="556"/>
                    </a:lnTo>
                    <a:lnTo>
                      <a:pt x="54" y="559"/>
                    </a:lnTo>
                    <a:lnTo>
                      <a:pt x="52" y="562"/>
                    </a:lnTo>
                    <a:lnTo>
                      <a:pt x="50" y="566"/>
                    </a:lnTo>
                    <a:lnTo>
                      <a:pt x="48" y="570"/>
                    </a:lnTo>
                    <a:lnTo>
                      <a:pt x="45" y="573"/>
                    </a:lnTo>
                    <a:lnTo>
                      <a:pt x="44" y="577"/>
                    </a:lnTo>
                    <a:lnTo>
                      <a:pt x="41" y="579"/>
                    </a:lnTo>
                    <a:lnTo>
                      <a:pt x="39" y="583"/>
                    </a:lnTo>
                    <a:lnTo>
                      <a:pt x="38" y="586"/>
                    </a:lnTo>
                    <a:lnTo>
                      <a:pt x="35" y="590"/>
                    </a:lnTo>
                    <a:lnTo>
                      <a:pt x="34" y="592"/>
                    </a:lnTo>
                    <a:lnTo>
                      <a:pt x="33" y="596"/>
                    </a:lnTo>
                    <a:lnTo>
                      <a:pt x="31" y="598"/>
                    </a:lnTo>
                    <a:lnTo>
                      <a:pt x="29" y="602"/>
                    </a:lnTo>
                    <a:lnTo>
                      <a:pt x="27" y="604"/>
                    </a:lnTo>
                    <a:lnTo>
                      <a:pt x="26" y="607"/>
                    </a:lnTo>
                    <a:lnTo>
                      <a:pt x="25" y="611"/>
                    </a:lnTo>
                    <a:lnTo>
                      <a:pt x="22" y="613"/>
                    </a:lnTo>
                    <a:lnTo>
                      <a:pt x="21" y="617"/>
                    </a:lnTo>
                    <a:lnTo>
                      <a:pt x="20" y="621"/>
                    </a:lnTo>
                    <a:lnTo>
                      <a:pt x="19" y="623"/>
                    </a:lnTo>
                    <a:lnTo>
                      <a:pt x="16" y="626"/>
                    </a:lnTo>
                    <a:lnTo>
                      <a:pt x="15" y="630"/>
                    </a:lnTo>
                    <a:lnTo>
                      <a:pt x="15" y="632"/>
                    </a:lnTo>
                    <a:lnTo>
                      <a:pt x="13" y="636"/>
                    </a:lnTo>
                    <a:lnTo>
                      <a:pt x="12" y="639"/>
                    </a:lnTo>
                    <a:lnTo>
                      <a:pt x="11" y="642"/>
                    </a:lnTo>
                    <a:lnTo>
                      <a:pt x="11" y="645"/>
                    </a:lnTo>
                    <a:lnTo>
                      <a:pt x="9" y="649"/>
                    </a:lnTo>
                    <a:lnTo>
                      <a:pt x="8" y="653"/>
                    </a:lnTo>
                    <a:lnTo>
                      <a:pt x="7" y="655"/>
                    </a:lnTo>
                    <a:lnTo>
                      <a:pt x="6" y="660"/>
                    </a:lnTo>
                    <a:lnTo>
                      <a:pt x="5" y="662"/>
                    </a:lnTo>
                    <a:lnTo>
                      <a:pt x="5" y="666"/>
                    </a:lnTo>
                    <a:lnTo>
                      <a:pt x="3" y="669"/>
                    </a:lnTo>
                    <a:lnTo>
                      <a:pt x="3" y="673"/>
                    </a:lnTo>
                    <a:lnTo>
                      <a:pt x="2" y="675"/>
                    </a:lnTo>
                    <a:lnTo>
                      <a:pt x="1" y="679"/>
                    </a:lnTo>
                    <a:lnTo>
                      <a:pt x="1" y="682"/>
                    </a:lnTo>
                    <a:lnTo>
                      <a:pt x="1" y="686"/>
                    </a:lnTo>
                    <a:lnTo>
                      <a:pt x="0" y="689"/>
                    </a:lnTo>
                    <a:lnTo>
                      <a:pt x="0" y="693"/>
                    </a:lnTo>
                    <a:lnTo>
                      <a:pt x="0" y="695"/>
                    </a:lnTo>
                    <a:lnTo>
                      <a:pt x="0" y="699"/>
                    </a:lnTo>
                    <a:lnTo>
                      <a:pt x="0" y="702"/>
                    </a:lnTo>
                    <a:lnTo>
                      <a:pt x="0" y="706"/>
                    </a:lnTo>
                    <a:lnTo>
                      <a:pt x="0" y="709"/>
                    </a:lnTo>
                    <a:lnTo>
                      <a:pt x="0" y="712"/>
                    </a:lnTo>
                    <a:lnTo>
                      <a:pt x="0" y="715"/>
                    </a:lnTo>
                    <a:lnTo>
                      <a:pt x="0" y="718"/>
                    </a:lnTo>
                    <a:lnTo>
                      <a:pt x="0" y="721"/>
                    </a:lnTo>
                    <a:lnTo>
                      <a:pt x="0" y="725"/>
                    </a:lnTo>
                    <a:lnTo>
                      <a:pt x="0" y="727"/>
                    </a:lnTo>
                    <a:lnTo>
                      <a:pt x="0" y="731"/>
                    </a:lnTo>
                    <a:lnTo>
                      <a:pt x="1" y="733"/>
                    </a:lnTo>
                    <a:lnTo>
                      <a:pt x="1" y="737"/>
                    </a:lnTo>
                    <a:lnTo>
                      <a:pt x="2" y="739"/>
                    </a:lnTo>
                    <a:lnTo>
                      <a:pt x="3" y="743"/>
                    </a:lnTo>
                    <a:lnTo>
                      <a:pt x="3" y="746"/>
                    </a:lnTo>
                    <a:lnTo>
                      <a:pt x="5" y="749"/>
                    </a:lnTo>
                    <a:lnTo>
                      <a:pt x="7" y="755"/>
                    </a:lnTo>
                    <a:lnTo>
                      <a:pt x="9" y="759"/>
                    </a:lnTo>
                    <a:lnTo>
                      <a:pt x="12" y="765"/>
                    </a:lnTo>
                    <a:lnTo>
                      <a:pt x="15" y="771"/>
                    </a:lnTo>
                    <a:lnTo>
                      <a:pt x="19" y="776"/>
                    </a:lnTo>
                    <a:lnTo>
                      <a:pt x="24" y="781"/>
                    </a:lnTo>
                    <a:lnTo>
                      <a:pt x="27" y="785"/>
                    </a:lnTo>
                    <a:lnTo>
                      <a:pt x="33" y="790"/>
                    </a:lnTo>
                    <a:lnTo>
                      <a:pt x="38" y="794"/>
                    </a:lnTo>
                    <a:lnTo>
                      <a:pt x="43" y="797"/>
                    </a:lnTo>
                    <a:lnTo>
                      <a:pt x="48" y="801"/>
                    </a:lnTo>
                    <a:lnTo>
                      <a:pt x="54" y="804"/>
                    </a:lnTo>
                    <a:lnTo>
                      <a:pt x="57" y="806"/>
                    </a:lnTo>
                    <a:lnTo>
                      <a:pt x="59" y="807"/>
                    </a:lnTo>
                    <a:lnTo>
                      <a:pt x="63" y="808"/>
                    </a:lnTo>
                    <a:lnTo>
                      <a:pt x="66" y="809"/>
                    </a:lnTo>
                    <a:lnTo>
                      <a:pt x="69" y="810"/>
                    </a:lnTo>
                    <a:lnTo>
                      <a:pt x="72" y="811"/>
                    </a:lnTo>
                    <a:lnTo>
                      <a:pt x="76" y="813"/>
                    </a:lnTo>
                    <a:lnTo>
                      <a:pt x="78" y="815"/>
                    </a:lnTo>
                    <a:lnTo>
                      <a:pt x="82" y="815"/>
                    </a:lnTo>
                    <a:lnTo>
                      <a:pt x="85" y="816"/>
                    </a:lnTo>
                    <a:lnTo>
                      <a:pt x="88" y="817"/>
                    </a:lnTo>
                    <a:lnTo>
                      <a:pt x="91" y="819"/>
                    </a:lnTo>
                    <a:lnTo>
                      <a:pt x="95" y="819"/>
                    </a:lnTo>
                    <a:lnTo>
                      <a:pt x="98" y="820"/>
                    </a:lnTo>
                    <a:lnTo>
                      <a:pt x="102" y="821"/>
                    </a:lnTo>
                    <a:lnTo>
                      <a:pt x="105" y="821"/>
                    </a:lnTo>
                    <a:lnTo>
                      <a:pt x="108" y="822"/>
                    </a:lnTo>
                    <a:lnTo>
                      <a:pt x="111" y="822"/>
                    </a:lnTo>
                    <a:lnTo>
                      <a:pt x="115" y="823"/>
                    </a:lnTo>
                    <a:lnTo>
                      <a:pt x="118" y="825"/>
                    </a:lnTo>
                    <a:lnTo>
                      <a:pt x="122" y="825"/>
                    </a:lnTo>
                    <a:lnTo>
                      <a:pt x="126" y="826"/>
                    </a:lnTo>
                    <a:lnTo>
                      <a:pt x="129" y="826"/>
                    </a:lnTo>
                    <a:lnTo>
                      <a:pt x="133" y="826"/>
                    </a:lnTo>
                    <a:lnTo>
                      <a:pt x="136" y="826"/>
                    </a:lnTo>
                    <a:lnTo>
                      <a:pt x="139" y="827"/>
                    </a:lnTo>
                    <a:lnTo>
                      <a:pt x="142" y="827"/>
                    </a:lnTo>
                    <a:lnTo>
                      <a:pt x="146" y="827"/>
                    </a:lnTo>
                    <a:lnTo>
                      <a:pt x="149" y="827"/>
                    </a:lnTo>
                    <a:lnTo>
                      <a:pt x="152" y="828"/>
                    </a:lnTo>
                    <a:lnTo>
                      <a:pt x="155" y="828"/>
                    </a:lnTo>
                    <a:lnTo>
                      <a:pt x="159" y="828"/>
                    </a:lnTo>
                    <a:lnTo>
                      <a:pt x="162" y="828"/>
                    </a:lnTo>
                    <a:lnTo>
                      <a:pt x="165" y="828"/>
                    </a:lnTo>
                    <a:lnTo>
                      <a:pt x="168" y="828"/>
                    </a:lnTo>
                    <a:lnTo>
                      <a:pt x="172" y="829"/>
                    </a:lnTo>
                    <a:lnTo>
                      <a:pt x="174" y="829"/>
                    </a:lnTo>
                    <a:lnTo>
                      <a:pt x="178" y="829"/>
                    </a:lnTo>
                    <a:lnTo>
                      <a:pt x="181" y="829"/>
                    </a:lnTo>
                    <a:lnTo>
                      <a:pt x="184" y="830"/>
                    </a:lnTo>
                    <a:lnTo>
                      <a:pt x="190" y="830"/>
                    </a:lnTo>
                    <a:lnTo>
                      <a:pt x="195" y="830"/>
                    </a:lnTo>
                    <a:lnTo>
                      <a:pt x="200" y="830"/>
                    </a:lnTo>
                    <a:lnTo>
                      <a:pt x="206" y="830"/>
                    </a:lnTo>
                    <a:lnTo>
                      <a:pt x="211" y="830"/>
                    </a:lnTo>
                    <a:lnTo>
                      <a:pt x="216" y="832"/>
                    </a:lnTo>
                    <a:lnTo>
                      <a:pt x="220" y="832"/>
                    </a:lnTo>
                    <a:lnTo>
                      <a:pt x="225" y="832"/>
                    </a:lnTo>
                    <a:lnTo>
                      <a:pt x="227" y="832"/>
                    </a:lnTo>
                    <a:lnTo>
                      <a:pt x="232" y="832"/>
                    </a:lnTo>
                    <a:lnTo>
                      <a:pt x="236" y="832"/>
                    </a:lnTo>
                    <a:lnTo>
                      <a:pt x="241" y="832"/>
                    </a:lnTo>
                    <a:lnTo>
                      <a:pt x="244" y="830"/>
                    </a:lnTo>
                    <a:lnTo>
                      <a:pt x="249" y="830"/>
                    </a:lnTo>
                    <a:lnTo>
                      <a:pt x="252" y="830"/>
                    </a:lnTo>
                    <a:lnTo>
                      <a:pt x="257" y="830"/>
                    </a:lnTo>
                    <a:lnTo>
                      <a:pt x="261" y="829"/>
                    </a:lnTo>
                    <a:lnTo>
                      <a:pt x="265" y="828"/>
                    </a:lnTo>
                    <a:lnTo>
                      <a:pt x="270" y="828"/>
                    </a:lnTo>
                    <a:lnTo>
                      <a:pt x="274" y="827"/>
                    </a:lnTo>
                    <a:lnTo>
                      <a:pt x="277" y="827"/>
                    </a:lnTo>
                    <a:lnTo>
                      <a:pt x="281" y="826"/>
                    </a:lnTo>
                    <a:lnTo>
                      <a:pt x="286" y="826"/>
                    </a:lnTo>
                    <a:lnTo>
                      <a:pt x="289" y="826"/>
                    </a:lnTo>
                    <a:lnTo>
                      <a:pt x="293" y="825"/>
                    </a:lnTo>
                    <a:lnTo>
                      <a:pt x="295" y="825"/>
                    </a:lnTo>
                    <a:lnTo>
                      <a:pt x="299" y="823"/>
                    </a:lnTo>
                    <a:lnTo>
                      <a:pt x="302" y="823"/>
                    </a:lnTo>
                    <a:lnTo>
                      <a:pt x="305" y="823"/>
                    </a:lnTo>
                    <a:lnTo>
                      <a:pt x="307" y="823"/>
                    </a:lnTo>
                    <a:lnTo>
                      <a:pt x="310" y="823"/>
                    </a:lnTo>
                    <a:lnTo>
                      <a:pt x="313" y="823"/>
                    </a:lnTo>
                    <a:lnTo>
                      <a:pt x="315" y="823"/>
                    </a:lnTo>
                    <a:lnTo>
                      <a:pt x="319" y="826"/>
                    </a:lnTo>
                    <a:lnTo>
                      <a:pt x="320" y="827"/>
                    </a:lnTo>
                    <a:lnTo>
                      <a:pt x="321" y="829"/>
                    </a:lnTo>
                    <a:lnTo>
                      <a:pt x="320" y="830"/>
                    </a:lnTo>
                    <a:lnTo>
                      <a:pt x="319" y="832"/>
                    </a:lnTo>
                    <a:lnTo>
                      <a:pt x="316" y="834"/>
                    </a:lnTo>
                    <a:lnTo>
                      <a:pt x="314" y="835"/>
                    </a:lnTo>
                    <a:lnTo>
                      <a:pt x="310" y="836"/>
                    </a:lnTo>
                    <a:lnTo>
                      <a:pt x="306" y="839"/>
                    </a:lnTo>
                    <a:lnTo>
                      <a:pt x="301" y="841"/>
                    </a:lnTo>
                    <a:lnTo>
                      <a:pt x="296" y="842"/>
                    </a:lnTo>
                    <a:lnTo>
                      <a:pt x="294" y="844"/>
                    </a:lnTo>
                    <a:lnTo>
                      <a:pt x="290" y="845"/>
                    </a:lnTo>
                    <a:lnTo>
                      <a:pt x="287" y="845"/>
                    </a:lnTo>
                    <a:lnTo>
                      <a:pt x="284" y="847"/>
                    </a:lnTo>
                    <a:lnTo>
                      <a:pt x="281" y="848"/>
                    </a:lnTo>
                    <a:lnTo>
                      <a:pt x="278" y="849"/>
                    </a:lnTo>
                    <a:lnTo>
                      <a:pt x="275" y="851"/>
                    </a:lnTo>
                    <a:lnTo>
                      <a:pt x="271" y="852"/>
                    </a:lnTo>
                    <a:lnTo>
                      <a:pt x="268" y="853"/>
                    </a:lnTo>
                    <a:lnTo>
                      <a:pt x="264" y="854"/>
                    </a:lnTo>
                    <a:lnTo>
                      <a:pt x="261" y="855"/>
                    </a:lnTo>
                    <a:lnTo>
                      <a:pt x="257" y="857"/>
                    </a:lnTo>
                    <a:lnTo>
                      <a:pt x="254" y="858"/>
                    </a:lnTo>
                    <a:lnTo>
                      <a:pt x="250" y="859"/>
                    </a:lnTo>
                    <a:lnTo>
                      <a:pt x="246" y="860"/>
                    </a:lnTo>
                    <a:lnTo>
                      <a:pt x="243" y="863"/>
                    </a:lnTo>
                    <a:lnTo>
                      <a:pt x="239" y="864"/>
                    </a:lnTo>
                    <a:lnTo>
                      <a:pt x="236" y="865"/>
                    </a:lnTo>
                    <a:lnTo>
                      <a:pt x="231" y="866"/>
                    </a:lnTo>
                    <a:lnTo>
                      <a:pt x="227" y="867"/>
                    </a:lnTo>
                    <a:lnTo>
                      <a:pt x="223" y="870"/>
                    </a:lnTo>
                    <a:lnTo>
                      <a:pt x="219" y="871"/>
                    </a:lnTo>
                    <a:lnTo>
                      <a:pt x="216" y="872"/>
                    </a:lnTo>
                    <a:lnTo>
                      <a:pt x="212" y="874"/>
                    </a:lnTo>
                    <a:lnTo>
                      <a:pt x="207" y="876"/>
                    </a:lnTo>
                    <a:lnTo>
                      <a:pt x="204" y="878"/>
                    </a:lnTo>
                    <a:lnTo>
                      <a:pt x="199" y="879"/>
                    </a:lnTo>
                    <a:lnTo>
                      <a:pt x="195" y="880"/>
                    </a:lnTo>
                    <a:lnTo>
                      <a:pt x="192" y="883"/>
                    </a:lnTo>
                    <a:lnTo>
                      <a:pt x="188" y="885"/>
                    </a:lnTo>
                    <a:lnTo>
                      <a:pt x="184" y="886"/>
                    </a:lnTo>
                    <a:lnTo>
                      <a:pt x="180" y="889"/>
                    </a:lnTo>
                    <a:lnTo>
                      <a:pt x="177" y="890"/>
                    </a:lnTo>
                    <a:lnTo>
                      <a:pt x="173" y="892"/>
                    </a:lnTo>
                    <a:lnTo>
                      <a:pt x="169" y="895"/>
                    </a:lnTo>
                    <a:lnTo>
                      <a:pt x="165" y="897"/>
                    </a:lnTo>
                    <a:lnTo>
                      <a:pt x="161" y="898"/>
                    </a:lnTo>
                    <a:lnTo>
                      <a:pt x="159" y="900"/>
                    </a:lnTo>
                    <a:lnTo>
                      <a:pt x="155" y="903"/>
                    </a:lnTo>
                    <a:lnTo>
                      <a:pt x="152" y="905"/>
                    </a:lnTo>
                    <a:lnTo>
                      <a:pt x="148" y="906"/>
                    </a:lnTo>
                    <a:lnTo>
                      <a:pt x="144" y="909"/>
                    </a:lnTo>
                    <a:lnTo>
                      <a:pt x="142" y="911"/>
                    </a:lnTo>
                    <a:lnTo>
                      <a:pt x="140" y="915"/>
                    </a:lnTo>
                    <a:lnTo>
                      <a:pt x="134" y="919"/>
                    </a:lnTo>
                    <a:lnTo>
                      <a:pt x="129" y="924"/>
                    </a:lnTo>
                    <a:lnTo>
                      <a:pt x="124" y="929"/>
                    </a:lnTo>
                    <a:lnTo>
                      <a:pt x="120" y="934"/>
                    </a:lnTo>
                    <a:lnTo>
                      <a:pt x="116" y="937"/>
                    </a:lnTo>
                    <a:lnTo>
                      <a:pt x="112" y="942"/>
                    </a:lnTo>
                    <a:lnTo>
                      <a:pt x="109" y="946"/>
                    </a:lnTo>
                    <a:lnTo>
                      <a:pt x="107" y="949"/>
                    </a:lnTo>
                    <a:lnTo>
                      <a:pt x="104" y="953"/>
                    </a:lnTo>
                    <a:lnTo>
                      <a:pt x="103" y="956"/>
                    </a:lnTo>
                    <a:lnTo>
                      <a:pt x="101" y="959"/>
                    </a:lnTo>
                    <a:lnTo>
                      <a:pt x="99" y="962"/>
                    </a:lnTo>
                    <a:lnTo>
                      <a:pt x="98" y="965"/>
                    </a:lnTo>
                    <a:lnTo>
                      <a:pt x="98" y="968"/>
                    </a:lnTo>
                    <a:lnTo>
                      <a:pt x="98" y="973"/>
                    </a:lnTo>
                    <a:lnTo>
                      <a:pt x="99" y="978"/>
                    </a:lnTo>
                    <a:lnTo>
                      <a:pt x="101" y="981"/>
                    </a:lnTo>
                    <a:lnTo>
                      <a:pt x="103" y="985"/>
                    </a:lnTo>
                    <a:lnTo>
                      <a:pt x="107" y="988"/>
                    </a:lnTo>
                    <a:lnTo>
                      <a:pt x="111" y="992"/>
                    </a:lnTo>
                    <a:lnTo>
                      <a:pt x="116" y="994"/>
                    </a:lnTo>
                    <a:lnTo>
                      <a:pt x="121" y="998"/>
                    </a:lnTo>
                    <a:lnTo>
                      <a:pt x="123" y="998"/>
                    </a:lnTo>
                    <a:lnTo>
                      <a:pt x="126" y="1000"/>
                    </a:lnTo>
                    <a:lnTo>
                      <a:pt x="129" y="1001"/>
                    </a:lnTo>
                    <a:lnTo>
                      <a:pt x="133" y="1002"/>
                    </a:lnTo>
                    <a:lnTo>
                      <a:pt x="135" y="1004"/>
                    </a:lnTo>
                    <a:lnTo>
                      <a:pt x="139" y="1005"/>
                    </a:lnTo>
                    <a:lnTo>
                      <a:pt x="143" y="1006"/>
                    </a:lnTo>
                    <a:lnTo>
                      <a:pt x="148" y="1007"/>
                    </a:lnTo>
                    <a:lnTo>
                      <a:pt x="150" y="1007"/>
                    </a:lnTo>
                    <a:lnTo>
                      <a:pt x="153" y="1008"/>
                    </a:lnTo>
                    <a:lnTo>
                      <a:pt x="156" y="1008"/>
                    </a:lnTo>
                    <a:lnTo>
                      <a:pt x="160" y="1010"/>
                    </a:lnTo>
                    <a:lnTo>
                      <a:pt x="162" y="1010"/>
                    </a:lnTo>
                    <a:lnTo>
                      <a:pt x="166" y="1011"/>
                    </a:lnTo>
                    <a:lnTo>
                      <a:pt x="169" y="1011"/>
                    </a:lnTo>
                    <a:lnTo>
                      <a:pt x="173" y="1012"/>
                    </a:lnTo>
                    <a:lnTo>
                      <a:pt x="177" y="1012"/>
                    </a:lnTo>
                    <a:lnTo>
                      <a:pt x="179" y="1012"/>
                    </a:lnTo>
                    <a:lnTo>
                      <a:pt x="184" y="1012"/>
                    </a:lnTo>
                    <a:lnTo>
                      <a:pt x="187" y="1013"/>
                    </a:lnTo>
                    <a:lnTo>
                      <a:pt x="191" y="1013"/>
                    </a:lnTo>
                    <a:lnTo>
                      <a:pt x="194" y="1013"/>
                    </a:lnTo>
                    <a:lnTo>
                      <a:pt x="198" y="1014"/>
                    </a:lnTo>
                    <a:lnTo>
                      <a:pt x="203" y="1014"/>
                    </a:lnTo>
                    <a:lnTo>
                      <a:pt x="207" y="1014"/>
                    </a:lnTo>
                    <a:lnTo>
                      <a:pt x="211" y="1016"/>
                    </a:lnTo>
                    <a:lnTo>
                      <a:pt x="214" y="1016"/>
                    </a:lnTo>
                    <a:lnTo>
                      <a:pt x="219" y="1017"/>
                    </a:lnTo>
                    <a:lnTo>
                      <a:pt x="224" y="1017"/>
                    </a:lnTo>
                    <a:lnTo>
                      <a:pt x="227" y="1017"/>
                    </a:lnTo>
                    <a:lnTo>
                      <a:pt x="232" y="1017"/>
                    </a:lnTo>
                    <a:lnTo>
                      <a:pt x="237" y="1018"/>
                    </a:lnTo>
                    <a:lnTo>
                      <a:pt x="241" y="1018"/>
                    </a:lnTo>
                    <a:lnTo>
                      <a:pt x="245" y="1018"/>
                    </a:lnTo>
                    <a:lnTo>
                      <a:pt x="249" y="1018"/>
                    </a:lnTo>
                    <a:lnTo>
                      <a:pt x="254" y="1018"/>
                    </a:lnTo>
                    <a:lnTo>
                      <a:pt x="258" y="1018"/>
                    </a:lnTo>
                    <a:lnTo>
                      <a:pt x="262" y="1018"/>
                    </a:lnTo>
                    <a:lnTo>
                      <a:pt x="267" y="1018"/>
                    </a:lnTo>
                    <a:lnTo>
                      <a:pt x="271" y="1019"/>
                    </a:lnTo>
                    <a:lnTo>
                      <a:pt x="275" y="1019"/>
                    </a:lnTo>
                    <a:lnTo>
                      <a:pt x="280" y="1019"/>
                    </a:lnTo>
                    <a:lnTo>
                      <a:pt x="283" y="1019"/>
                    </a:lnTo>
                    <a:lnTo>
                      <a:pt x="288" y="1019"/>
                    </a:lnTo>
                    <a:lnTo>
                      <a:pt x="292" y="1019"/>
                    </a:lnTo>
                    <a:lnTo>
                      <a:pt x="295" y="1019"/>
                    </a:lnTo>
                    <a:lnTo>
                      <a:pt x="300" y="1019"/>
                    </a:lnTo>
                    <a:lnTo>
                      <a:pt x="305" y="1019"/>
                    </a:lnTo>
                    <a:lnTo>
                      <a:pt x="307" y="1019"/>
                    </a:lnTo>
                    <a:lnTo>
                      <a:pt x="312" y="1019"/>
                    </a:lnTo>
                    <a:lnTo>
                      <a:pt x="314" y="1019"/>
                    </a:lnTo>
                    <a:lnTo>
                      <a:pt x="319" y="1019"/>
                    </a:lnTo>
                    <a:lnTo>
                      <a:pt x="322" y="1019"/>
                    </a:lnTo>
                    <a:lnTo>
                      <a:pt x="326" y="1019"/>
                    </a:lnTo>
                    <a:lnTo>
                      <a:pt x="329" y="1019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8" y="1018"/>
                    </a:lnTo>
                    <a:lnTo>
                      <a:pt x="341" y="1018"/>
                    </a:lnTo>
                    <a:lnTo>
                      <a:pt x="345" y="1018"/>
                    </a:lnTo>
                    <a:lnTo>
                      <a:pt x="350" y="1017"/>
                    </a:lnTo>
                    <a:lnTo>
                      <a:pt x="356" y="1017"/>
                    </a:lnTo>
                    <a:lnTo>
                      <a:pt x="359" y="1017"/>
                    </a:lnTo>
                    <a:lnTo>
                      <a:pt x="364" y="1016"/>
                    </a:lnTo>
                    <a:lnTo>
                      <a:pt x="370" y="1016"/>
                    </a:lnTo>
                    <a:lnTo>
                      <a:pt x="375" y="1014"/>
                    </a:lnTo>
                    <a:lnTo>
                      <a:pt x="380" y="1014"/>
                    </a:lnTo>
                    <a:lnTo>
                      <a:pt x="386" y="1013"/>
                    </a:lnTo>
                    <a:lnTo>
                      <a:pt x="389" y="1013"/>
                    </a:lnTo>
                    <a:lnTo>
                      <a:pt x="391" y="1013"/>
                    </a:lnTo>
                    <a:lnTo>
                      <a:pt x="395" y="1013"/>
                    </a:lnTo>
                    <a:lnTo>
                      <a:pt x="397" y="1013"/>
                    </a:lnTo>
                    <a:lnTo>
                      <a:pt x="403" y="1012"/>
                    </a:lnTo>
                    <a:lnTo>
                      <a:pt x="409" y="1012"/>
                    </a:lnTo>
                    <a:lnTo>
                      <a:pt x="411" y="1012"/>
                    </a:lnTo>
                    <a:lnTo>
                      <a:pt x="415" y="1012"/>
                    </a:lnTo>
                    <a:lnTo>
                      <a:pt x="417" y="1012"/>
                    </a:lnTo>
                    <a:lnTo>
                      <a:pt x="421" y="1012"/>
                    </a:lnTo>
                    <a:lnTo>
                      <a:pt x="423" y="1012"/>
                    </a:lnTo>
                    <a:lnTo>
                      <a:pt x="427" y="1012"/>
                    </a:lnTo>
                    <a:lnTo>
                      <a:pt x="429" y="1012"/>
                    </a:lnTo>
                    <a:lnTo>
                      <a:pt x="431" y="1012"/>
                    </a:lnTo>
                    <a:lnTo>
                      <a:pt x="435" y="1012"/>
                    </a:lnTo>
                    <a:lnTo>
                      <a:pt x="437" y="1012"/>
                    </a:lnTo>
                    <a:lnTo>
                      <a:pt x="440" y="1012"/>
                    </a:lnTo>
                    <a:lnTo>
                      <a:pt x="443" y="1012"/>
                    </a:lnTo>
                    <a:lnTo>
                      <a:pt x="448" y="1011"/>
                    </a:lnTo>
                    <a:lnTo>
                      <a:pt x="454" y="1011"/>
                    </a:lnTo>
                    <a:lnTo>
                      <a:pt x="459" y="1011"/>
                    </a:lnTo>
                    <a:lnTo>
                      <a:pt x="463" y="1011"/>
                    </a:lnTo>
                    <a:lnTo>
                      <a:pt x="468" y="1011"/>
                    </a:lnTo>
                    <a:lnTo>
                      <a:pt x="473" y="1012"/>
                    </a:lnTo>
                    <a:lnTo>
                      <a:pt x="476" y="1012"/>
                    </a:lnTo>
                    <a:lnTo>
                      <a:pt x="481" y="1012"/>
                    </a:lnTo>
                    <a:lnTo>
                      <a:pt x="485" y="1012"/>
                    </a:lnTo>
                    <a:lnTo>
                      <a:pt x="488" y="1012"/>
                    </a:lnTo>
                    <a:lnTo>
                      <a:pt x="491" y="1013"/>
                    </a:lnTo>
                    <a:lnTo>
                      <a:pt x="493" y="1013"/>
                    </a:lnTo>
                    <a:lnTo>
                      <a:pt x="498" y="1016"/>
                    </a:lnTo>
                    <a:lnTo>
                      <a:pt x="501" y="1017"/>
                    </a:lnTo>
                    <a:lnTo>
                      <a:pt x="503" y="1019"/>
                    </a:lnTo>
                    <a:lnTo>
                      <a:pt x="506" y="1023"/>
                    </a:lnTo>
                    <a:lnTo>
                      <a:pt x="510" y="1026"/>
                    </a:lnTo>
                    <a:lnTo>
                      <a:pt x="514" y="1031"/>
                    </a:lnTo>
                    <a:lnTo>
                      <a:pt x="519" y="1036"/>
                    </a:lnTo>
                    <a:lnTo>
                      <a:pt x="525" y="1042"/>
                    </a:lnTo>
                    <a:lnTo>
                      <a:pt x="527" y="1044"/>
                    </a:lnTo>
                    <a:lnTo>
                      <a:pt x="531" y="1046"/>
                    </a:lnTo>
                    <a:lnTo>
                      <a:pt x="535" y="1049"/>
                    </a:lnTo>
                    <a:lnTo>
                      <a:pt x="538" y="1052"/>
                    </a:lnTo>
                    <a:lnTo>
                      <a:pt x="542" y="1055"/>
                    </a:lnTo>
                    <a:lnTo>
                      <a:pt x="545" y="1056"/>
                    </a:lnTo>
                    <a:lnTo>
                      <a:pt x="549" y="1058"/>
                    </a:lnTo>
                    <a:lnTo>
                      <a:pt x="554" y="1061"/>
                    </a:lnTo>
                    <a:lnTo>
                      <a:pt x="557" y="1063"/>
                    </a:lnTo>
                    <a:lnTo>
                      <a:pt x="562" y="1065"/>
                    </a:lnTo>
                    <a:lnTo>
                      <a:pt x="567" y="1067"/>
                    </a:lnTo>
                    <a:lnTo>
                      <a:pt x="571" y="1068"/>
                    </a:lnTo>
                    <a:lnTo>
                      <a:pt x="575" y="1069"/>
                    </a:lnTo>
                    <a:lnTo>
                      <a:pt x="581" y="1070"/>
                    </a:lnTo>
                    <a:lnTo>
                      <a:pt x="586" y="1070"/>
                    </a:lnTo>
                    <a:lnTo>
                      <a:pt x="590" y="1071"/>
                    </a:lnTo>
                    <a:lnTo>
                      <a:pt x="595" y="1070"/>
                    </a:lnTo>
                    <a:lnTo>
                      <a:pt x="600" y="1070"/>
                    </a:lnTo>
                    <a:lnTo>
                      <a:pt x="606" y="1069"/>
                    </a:lnTo>
                    <a:lnTo>
                      <a:pt x="612" y="1069"/>
                    </a:lnTo>
                    <a:lnTo>
                      <a:pt x="616" y="1067"/>
                    </a:lnTo>
                    <a:lnTo>
                      <a:pt x="621" y="1065"/>
                    </a:lnTo>
                    <a:lnTo>
                      <a:pt x="625" y="1064"/>
                    </a:lnTo>
                    <a:lnTo>
                      <a:pt x="629" y="1062"/>
                    </a:lnTo>
                    <a:lnTo>
                      <a:pt x="633" y="1061"/>
                    </a:lnTo>
                    <a:lnTo>
                      <a:pt x="638" y="1059"/>
                    </a:lnTo>
                    <a:lnTo>
                      <a:pt x="641" y="1057"/>
                    </a:lnTo>
                    <a:lnTo>
                      <a:pt x="645" y="1056"/>
                    </a:lnTo>
                    <a:lnTo>
                      <a:pt x="647" y="1055"/>
                    </a:lnTo>
                    <a:lnTo>
                      <a:pt x="651" y="1052"/>
                    </a:lnTo>
                    <a:lnTo>
                      <a:pt x="653" y="1051"/>
                    </a:lnTo>
                    <a:lnTo>
                      <a:pt x="656" y="1050"/>
                    </a:lnTo>
                    <a:lnTo>
                      <a:pt x="660" y="1046"/>
                    </a:lnTo>
                    <a:lnTo>
                      <a:pt x="665" y="1044"/>
                    </a:lnTo>
                    <a:lnTo>
                      <a:pt x="670" y="1040"/>
                    </a:lnTo>
                    <a:lnTo>
                      <a:pt x="673" y="1037"/>
                    </a:lnTo>
                    <a:lnTo>
                      <a:pt x="678" y="1035"/>
                    </a:lnTo>
                    <a:lnTo>
                      <a:pt x="684" y="1032"/>
                    </a:lnTo>
                    <a:lnTo>
                      <a:pt x="686" y="1031"/>
                    </a:lnTo>
                    <a:lnTo>
                      <a:pt x="689" y="1029"/>
                    </a:lnTo>
                    <a:lnTo>
                      <a:pt x="692" y="1027"/>
                    </a:lnTo>
                    <a:lnTo>
                      <a:pt x="696" y="1027"/>
                    </a:lnTo>
                    <a:lnTo>
                      <a:pt x="699" y="1025"/>
                    </a:lnTo>
                    <a:lnTo>
                      <a:pt x="703" y="1024"/>
                    </a:lnTo>
                    <a:lnTo>
                      <a:pt x="708" y="1023"/>
                    </a:lnTo>
                    <a:lnTo>
                      <a:pt x="712" y="1023"/>
                    </a:lnTo>
                    <a:lnTo>
                      <a:pt x="716" y="1021"/>
                    </a:lnTo>
                    <a:lnTo>
                      <a:pt x="722" y="1020"/>
                    </a:lnTo>
                    <a:lnTo>
                      <a:pt x="724" y="1019"/>
                    </a:lnTo>
                    <a:lnTo>
                      <a:pt x="727" y="1019"/>
                    </a:lnTo>
                    <a:lnTo>
                      <a:pt x="730" y="1018"/>
                    </a:lnTo>
                    <a:lnTo>
                      <a:pt x="733" y="1018"/>
                    </a:lnTo>
                    <a:lnTo>
                      <a:pt x="735" y="1018"/>
                    </a:lnTo>
                    <a:lnTo>
                      <a:pt x="738" y="1017"/>
                    </a:lnTo>
                    <a:lnTo>
                      <a:pt x="742" y="1017"/>
                    </a:lnTo>
                    <a:lnTo>
                      <a:pt x="744" y="1017"/>
                    </a:lnTo>
                    <a:lnTo>
                      <a:pt x="748" y="1017"/>
                    </a:lnTo>
                    <a:lnTo>
                      <a:pt x="752" y="1016"/>
                    </a:lnTo>
                    <a:lnTo>
                      <a:pt x="755" y="1016"/>
                    </a:lnTo>
                    <a:lnTo>
                      <a:pt x="760" y="1016"/>
                    </a:lnTo>
                    <a:lnTo>
                      <a:pt x="762" y="1016"/>
                    </a:lnTo>
                    <a:lnTo>
                      <a:pt x="766" y="1014"/>
                    </a:lnTo>
                    <a:lnTo>
                      <a:pt x="769" y="1014"/>
                    </a:lnTo>
                    <a:lnTo>
                      <a:pt x="774" y="1014"/>
                    </a:lnTo>
                    <a:lnTo>
                      <a:pt x="778" y="1013"/>
                    </a:lnTo>
                    <a:lnTo>
                      <a:pt x="781" y="1013"/>
                    </a:lnTo>
                    <a:lnTo>
                      <a:pt x="785" y="1013"/>
                    </a:lnTo>
                    <a:lnTo>
                      <a:pt x="789" y="1013"/>
                    </a:lnTo>
                    <a:lnTo>
                      <a:pt x="793" y="1012"/>
                    </a:lnTo>
                    <a:lnTo>
                      <a:pt x="798" y="1012"/>
                    </a:lnTo>
                    <a:lnTo>
                      <a:pt x="801" y="1012"/>
                    </a:lnTo>
                    <a:lnTo>
                      <a:pt x="806" y="1012"/>
                    </a:lnTo>
                    <a:lnTo>
                      <a:pt x="810" y="1011"/>
                    </a:lnTo>
                    <a:lnTo>
                      <a:pt x="814" y="1011"/>
                    </a:lnTo>
                    <a:lnTo>
                      <a:pt x="818" y="1011"/>
                    </a:lnTo>
                    <a:lnTo>
                      <a:pt x="823" y="1011"/>
                    </a:lnTo>
                    <a:lnTo>
                      <a:pt x="826" y="1010"/>
                    </a:lnTo>
                    <a:lnTo>
                      <a:pt x="831" y="1010"/>
                    </a:lnTo>
                    <a:lnTo>
                      <a:pt x="836" y="1008"/>
                    </a:lnTo>
                    <a:lnTo>
                      <a:pt x="840" y="1008"/>
                    </a:lnTo>
                    <a:lnTo>
                      <a:pt x="844" y="1007"/>
                    </a:lnTo>
                    <a:lnTo>
                      <a:pt x="849" y="1007"/>
                    </a:lnTo>
                    <a:lnTo>
                      <a:pt x="854" y="1006"/>
                    </a:lnTo>
                    <a:lnTo>
                      <a:pt x="858" y="1006"/>
                    </a:lnTo>
                    <a:lnTo>
                      <a:pt x="862" y="1005"/>
                    </a:lnTo>
                    <a:lnTo>
                      <a:pt x="867" y="1005"/>
                    </a:lnTo>
                    <a:lnTo>
                      <a:pt x="870" y="1004"/>
                    </a:lnTo>
                    <a:lnTo>
                      <a:pt x="876" y="1004"/>
                    </a:lnTo>
                    <a:lnTo>
                      <a:pt x="880" y="1002"/>
                    </a:lnTo>
                    <a:lnTo>
                      <a:pt x="884" y="1002"/>
                    </a:lnTo>
                    <a:lnTo>
                      <a:pt x="889" y="1001"/>
                    </a:lnTo>
                    <a:lnTo>
                      <a:pt x="894" y="1001"/>
                    </a:lnTo>
                    <a:lnTo>
                      <a:pt x="899" y="1000"/>
                    </a:lnTo>
                    <a:lnTo>
                      <a:pt x="902" y="999"/>
                    </a:lnTo>
                    <a:lnTo>
                      <a:pt x="907" y="998"/>
                    </a:lnTo>
                    <a:lnTo>
                      <a:pt x="910" y="998"/>
                    </a:lnTo>
                    <a:lnTo>
                      <a:pt x="915" y="997"/>
                    </a:lnTo>
                    <a:lnTo>
                      <a:pt x="919" y="995"/>
                    </a:lnTo>
                    <a:lnTo>
                      <a:pt x="923" y="994"/>
                    </a:lnTo>
                    <a:lnTo>
                      <a:pt x="928" y="993"/>
                    </a:lnTo>
                    <a:lnTo>
                      <a:pt x="932" y="992"/>
                    </a:lnTo>
                    <a:lnTo>
                      <a:pt x="936" y="991"/>
                    </a:lnTo>
                    <a:lnTo>
                      <a:pt x="940" y="989"/>
                    </a:lnTo>
                    <a:lnTo>
                      <a:pt x="945" y="988"/>
                    </a:lnTo>
                    <a:lnTo>
                      <a:pt x="948" y="987"/>
                    </a:lnTo>
                    <a:lnTo>
                      <a:pt x="953" y="986"/>
                    </a:lnTo>
                    <a:lnTo>
                      <a:pt x="958" y="985"/>
                    </a:lnTo>
                    <a:lnTo>
                      <a:pt x="961" y="983"/>
                    </a:lnTo>
                    <a:lnTo>
                      <a:pt x="965" y="982"/>
                    </a:lnTo>
                    <a:lnTo>
                      <a:pt x="969" y="980"/>
                    </a:lnTo>
                    <a:lnTo>
                      <a:pt x="972" y="979"/>
                    </a:lnTo>
                    <a:lnTo>
                      <a:pt x="976" y="978"/>
                    </a:lnTo>
                    <a:lnTo>
                      <a:pt x="979" y="975"/>
                    </a:lnTo>
                    <a:lnTo>
                      <a:pt x="983" y="974"/>
                    </a:lnTo>
                    <a:lnTo>
                      <a:pt x="986" y="973"/>
                    </a:lnTo>
                    <a:lnTo>
                      <a:pt x="990" y="972"/>
                    </a:lnTo>
                    <a:lnTo>
                      <a:pt x="992" y="970"/>
                    </a:lnTo>
                    <a:lnTo>
                      <a:pt x="996" y="968"/>
                    </a:lnTo>
                    <a:lnTo>
                      <a:pt x="999" y="968"/>
                    </a:lnTo>
                    <a:lnTo>
                      <a:pt x="1002" y="967"/>
                    </a:lnTo>
                    <a:lnTo>
                      <a:pt x="1005" y="965"/>
                    </a:lnTo>
                    <a:lnTo>
                      <a:pt x="1008" y="963"/>
                    </a:lnTo>
                    <a:lnTo>
                      <a:pt x="1011" y="963"/>
                    </a:lnTo>
                    <a:lnTo>
                      <a:pt x="1014" y="962"/>
                    </a:lnTo>
                    <a:lnTo>
                      <a:pt x="1018" y="959"/>
                    </a:lnTo>
                    <a:lnTo>
                      <a:pt x="1023" y="956"/>
                    </a:lnTo>
                    <a:lnTo>
                      <a:pt x="1028" y="954"/>
                    </a:lnTo>
                    <a:lnTo>
                      <a:pt x="1033" y="951"/>
                    </a:lnTo>
                    <a:lnTo>
                      <a:pt x="1036" y="949"/>
                    </a:lnTo>
                    <a:lnTo>
                      <a:pt x="1040" y="947"/>
                    </a:lnTo>
                    <a:lnTo>
                      <a:pt x="1043" y="944"/>
                    </a:lnTo>
                    <a:lnTo>
                      <a:pt x="1047" y="943"/>
                    </a:lnTo>
                    <a:lnTo>
                      <a:pt x="1050" y="940"/>
                    </a:lnTo>
                    <a:lnTo>
                      <a:pt x="1053" y="937"/>
                    </a:lnTo>
                    <a:lnTo>
                      <a:pt x="1054" y="935"/>
                    </a:lnTo>
                    <a:lnTo>
                      <a:pt x="1057" y="932"/>
                    </a:lnTo>
                    <a:lnTo>
                      <a:pt x="1061" y="928"/>
                    </a:lnTo>
                    <a:lnTo>
                      <a:pt x="1065" y="923"/>
                    </a:lnTo>
                    <a:lnTo>
                      <a:pt x="1066" y="918"/>
                    </a:lnTo>
                    <a:lnTo>
                      <a:pt x="1068" y="914"/>
                    </a:lnTo>
                    <a:lnTo>
                      <a:pt x="1068" y="908"/>
                    </a:lnTo>
                    <a:lnTo>
                      <a:pt x="1069" y="902"/>
                    </a:lnTo>
                    <a:lnTo>
                      <a:pt x="1068" y="898"/>
                    </a:lnTo>
                    <a:lnTo>
                      <a:pt x="1067" y="895"/>
                    </a:lnTo>
                    <a:lnTo>
                      <a:pt x="1066" y="892"/>
                    </a:lnTo>
                    <a:lnTo>
                      <a:pt x="1065" y="889"/>
                    </a:lnTo>
                    <a:lnTo>
                      <a:pt x="1063" y="885"/>
                    </a:lnTo>
                    <a:lnTo>
                      <a:pt x="1061" y="881"/>
                    </a:lnTo>
                    <a:lnTo>
                      <a:pt x="1059" y="877"/>
                    </a:lnTo>
                    <a:lnTo>
                      <a:pt x="1056" y="874"/>
                    </a:lnTo>
                    <a:lnTo>
                      <a:pt x="1054" y="870"/>
                    </a:lnTo>
                    <a:lnTo>
                      <a:pt x="1050" y="866"/>
                    </a:lnTo>
                    <a:lnTo>
                      <a:pt x="1046" y="861"/>
                    </a:lnTo>
                    <a:lnTo>
                      <a:pt x="1042" y="858"/>
                    </a:lnTo>
                    <a:lnTo>
                      <a:pt x="1037" y="854"/>
                    </a:lnTo>
                    <a:lnTo>
                      <a:pt x="1034" y="851"/>
                    </a:lnTo>
                    <a:lnTo>
                      <a:pt x="1028" y="846"/>
                    </a:lnTo>
                    <a:lnTo>
                      <a:pt x="1023" y="842"/>
                    </a:lnTo>
                    <a:lnTo>
                      <a:pt x="1019" y="841"/>
                    </a:lnTo>
                    <a:lnTo>
                      <a:pt x="1016" y="839"/>
                    </a:lnTo>
                    <a:lnTo>
                      <a:pt x="1014" y="836"/>
                    </a:lnTo>
                    <a:lnTo>
                      <a:pt x="1010" y="835"/>
                    </a:lnTo>
                    <a:lnTo>
                      <a:pt x="1006" y="833"/>
                    </a:lnTo>
                    <a:lnTo>
                      <a:pt x="1003" y="830"/>
                    </a:lnTo>
                    <a:lnTo>
                      <a:pt x="999" y="829"/>
                    </a:lnTo>
                    <a:lnTo>
                      <a:pt x="997" y="827"/>
                    </a:lnTo>
                    <a:lnTo>
                      <a:pt x="992" y="826"/>
                    </a:lnTo>
                    <a:lnTo>
                      <a:pt x="989" y="823"/>
                    </a:lnTo>
                    <a:lnTo>
                      <a:pt x="984" y="821"/>
                    </a:lnTo>
                    <a:lnTo>
                      <a:pt x="980" y="820"/>
                    </a:lnTo>
                    <a:lnTo>
                      <a:pt x="977" y="819"/>
                    </a:lnTo>
                    <a:lnTo>
                      <a:pt x="972" y="816"/>
                    </a:lnTo>
                    <a:lnTo>
                      <a:pt x="967" y="815"/>
                    </a:lnTo>
                    <a:lnTo>
                      <a:pt x="964" y="814"/>
                    </a:lnTo>
                    <a:lnTo>
                      <a:pt x="959" y="811"/>
                    </a:lnTo>
                    <a:lnTo>
                      <a:pt x="954" y="810"/>
                    </a:lnTo>
                    <a:lnTo>
                      <a:pt x="950" y="809"/>
                    </a:lnTo>
                    <a:lnTo>
                      <a:pt x="945" y="807"/>
                    </a:lnTo>
                    <a:lnTo>
                      <a:pt x="939" y="806"/>
                    </a:lnTo>
                    <a:lnTo>
                      <a:pt x="934" y="804"/>
                    </a:lnTo>
                    <a:lnTo>
                      <a:pt x="928" y="803"/>
                    </a:lnTo>
                    <a:lnTo>
                      <a:pt x="923" y="802"/>
                    </a:lnTo>
                    <a:lnTo>
                      <a:pt x="919" y="801"/>
                    </a:lnTo>
                    <a:lnTo>
                      <a:pt x="913" y="800"/>
                    </a:lnTo>
                    <a:lnTo>
                      <a:pt x="907" y="798"/>
                    </a:lnTo>
                    <a:lnTo>
                      <a:pt x="902" y="797"/>
                    </a:lnTo>
                    <a:lnTo>
                      <a:pt x="895" y="797"/>
                    </a:lnTo>
                    <a:lnTo>
                      <a:pt x="890" y="796"/>
                    </a:lnTo>
                    <a:lnTo>
                      <a:pt x="884" y="795"/>
                    </a:lnTo>
                    <a:lnTo>
                      <a:pt x="878" y="795"/>
                    </a:lnTo>
                    <a:lnTo>
                      <a:pt x="871" y="794"/>
                    </a:lnTo>
                    <a:lnTo>
                      <a:pt x="865" y="793"/>
                    </a:lnTo>
                    <a:lnTo>
                      <a:pt x="859" y="793"/>
                    </a:lnTo>
                    <a:lnTo>
                      <a:pt x="854" y="791"/>
                    </a:lnTo>
                    <a:lnTo>
                      <a:pt x="848" y="790"/>
                    </a:lnTo>
                    <a:lnTo>
                      <a:pt x="843" y="790"/>
                    </a:lnTo>
                    <a:lnTo>
                      <a:pt x="837" y="789"/>
                    </a:lnTo>
                    <a:lnTo>
                      <a:pt x="832" y="789"/>
                    </a:lnTo>
                    <a:lnTo>
                      <a:pt x="827" y="789"/>
                    </a:lnTo>
                    <a:lnTo>
                      <a:pt x="823" y="788"/>
                    </a:lnTo>
                    <a:lnTo>
                      <a:pt x="818" y="788"/>
                    </a:lnTo>
                    <a:lnTo>
                      <a:pt x="813" y="788"/>
                    </a:lnTo>
                    <a:lnTo>
                      <a:pt x="808" y="788"/>
                    </a:lnTo>
                    <a:lnTo>
                      <a:pt x="805" y="787"/>
                    </a:lnTo>
                    <a:lnTo>
                      <a:pt x="800" y="787"/>
                    </a:lnTo>
                    <a:lnTo>
                      <a:pt x="798" y="787"/>
                    </a:lnTo>
                    <a:lnTo>
                      <a:pt x="793" y="787"/>
                    </a:lnTo>
                    <a:lnTo>
                      <a:pt x="789" y="785"/>
                    </a:lnTo>
                    <a:lnTo>
                      <a:pt x="785" y="785"/>
                    </a:lnTo>
                    <a:lnTo>
                      <a:pt x="782" y="785"/>
                    </a:lnTo>
                    <a:lnTo>
                      <a:pt x="779" y="784"/>
                    </a:lnTo>
                    <a:lnTo>
                      <a:pt x="775" y="784"/>
                    </a:lnTo>
                    <a:lnTo>
                      <a:pt x="772" y="784"/>
                    </a:lnTo>
                    <a:lnTo>
                      <a:pt x="769" y="784"/>
                    </a:lnTo>
                    <a:lnTo>
                      <a:pt x="766" y="783"/>
                    </a:lnTo>
                    <a:lnTo>
                      <a:pt x="763" y="783"/>
                    </a:lnTo>
                    <a:lnTo>
                      <a:pt x="760" y="783"/>
                    </a:lnTo>
                    <a:lnTo>
                      <a:pt x="757" y="783"/>
                    </a:lnTo>
                    <a:lnTo>
                      <a:pt x="753" y="782"/>
                    </a:lnTo>
                    <a:lnTo>
                      <a:pt x="748" y="782"/>
                    </a:lnTo>
                    <a:lnTo>
                      <a:pt x="743" y="781"/>
                    </a:lnTo>
                    <a:lnTo>
                      <a:pt x="738" y="779"/>
                    </a:lnTo>
                    <a:lnTo>
                      <a:pt x="735" y="778"/>
                    </a:lnTo>
                    <a:lnTo>
                      <a:pt x="731" y="777"/>
                    </a:lnTo>
                    <a:lnTo>
                      <a:pt x="727" y="776"/>
                    </a:lnTo>
                    <a:lnTo>
                      <a:pt x="724" y="774"/>
                    </a:lnTo>
                    <a:lnTo>
                      <a:pt x="721" y="772"/>
                    </a:lnTo>
                    <a:lnTo>
                      <a:pt x="717" y="771"/>
                    </a:lnTo>
                    <a:lnTo>
                      <a:pt x="715" y="768"/>
                    </a:lnTo>
                    <a:lnTo>
                      <a:pt x="711" y="765"/>
                    </a:lnTo>
                    <a:lnTo>
                      <a:pt x="709" y="763"/>
                    </a:lnTo>
                    <a:lnTo>
                      <a:pt x="706" y="759"/>
                    </a:lnTo>
                    <a:lnTo>
                      <a:pt x="703" y="756"/>
                    </a:lnTo>
                    <a:lnTo>
                      <a:pt x="701" y="752"/>
                    </a:lnTo>
                    <a:lnTo>
                      <a:pt x="697" y="749"/>
                    </a:lnTo>
                    <a:lnTo>
                      <a:pt x="695" y="744"/>
                    </a:lnTo>
                    <a:lnTo>
                      <a:pt x="691" y="738"/>
                    </a:lnTo>
                    <a:lnTo>
                      <a:pt x="689" y="733"/>
                    </a:lnTo>
                    <a:lnTo>
                      <a:pt x="685" y="728"/>
                    </a:lnTo>
                    <a:lnTo>
                      <a:pt x="683" y="724"/>
                    </a:lnTo>
                    <a:lnTo>
                      <a:pt x="679" y="719"/>
                    </a:lnTo>
                    <a:lnTo>
                      <a:pt x="677" y="715"/>
                    </a:lnTo>
                    <a:lnTo>
                      <a:pt x="674" y="711"/>
                    </a:lnTo>
                    <a:lnTo>
                      <a:pt x="672" y="706"/>
                    </a:lnTo>
                    <a:lnTo>
                      <a:pt x="670" y="701"/>
                    </a:lnTo>
                    <a:lnTo>
                      <a:pt x="667" y="698"/>
                    </a:lnTo>
                    <a:lnTo>
                      <a:pt x="665" y="693"/>
                    </a:lnTo>
                    <a:lnTo>
                      <a:pt x="663" y="689"/>
                    </a:lnTo>
                    <a:lnTo>
                      <a:pt x="660" y="685"/>
                    </a:lnTo>
                    <a:lnTo>
                      <a:pt x="659" y="681"/>
                    </a:lnTo>
                    <a:lnTo>
                      <a:pt x="658" y="676"/>
                    </a:lnTo>
                    <a:lnTo>
                      <a:pt x="656" y="673"/>
                    </a:lnTo>
                    <a:lnTo>
                      <a:pt x="654" y="669"/>
                    </a:lnTo>
                    <a:lnTo>
                      <a:pt x="652" y="664"/>
                    </a:lnTo>
                    <a:lnTo>
                      <a:pt x="651" y="661"/>
                    </a:lnTo>
                    <a:lnTo>
                      <a:pt x="651" y="657"/>
                    </a:lnTo>
                    <a:lnTo>
                      <a:pt x="650" y="654"/>
                    </a:lnTo>
                    <a:lnTo>
                      <a:pt x="648" y="650"/>
                    </a:lnTo>
                    <a:lnTo>
                      <a:pt x="648" y="647"/>
                    </a:lnTo>
                    <a:lnTo>
                      <a:pt x="648" y="644"/>
                    </a:lnTo>
                    <a:lnTo>
                      <a:pt x="648" y="641"/>
                    </a:lnTo>
                    <a:lnTo>
                      <a:pt x="648" y="637"/>
                    </a:lnTo>
                    <a:lnTo>
                      <a:pt x="648" y="634"/>
                    </a:lnTo>
                    <a:lnTo>
                      <a:pt x="650" y="631"/>
                    </a:lnTo>
                    <a:lnTo>
                      <a:pt x="651" y="628"/>
                    </a:lnTo>
                    <a:lnTo>
                      <a:pt x="652" y="625"/>
                    </a:lnTo>
                    <a:lnTo>
                      <a:pt x="653" y="622"/>
                    </a:lnTo>
                    <a:lnTo>
                      <a:pt x="656" y="621"/>
                    </a:lnTo>
                    <a:lnTo>
                      <a:pt x="657" y="617"/>
                    </a:lnTo>
                    <a:lnTo>
                      <a:pt x="658" y="613"/>
                    </a:lnTo>
                    <a:lnTo>
                      <a:pt x="660" y="610"/>
                    </a:lnTo>
                    <a:lnTo>
                      <a:pt x="663" y="606"/>
                    </a:lnTo>
                    <a:lnTo>
                      <a:pt x="664" y="602"/>
                    </a:lnTo>
                    <a:lnTo>
                      <a:pt x="667" y="598"/>
                    </a:lnTo>
                    <a:lnTo>
                      <a:pt x="669" y="594"/>
                    </a:lnTo>
                    <a:lnTo>
                      <a:pt x="672" y="590"/>
                    </a:lnTo>
                    <a:lnTo>
                      <a:pt x="674" y="585"/>
                    </a:lnTo>
                    <a:lnTo>
                      <a:pt x="677" y="580"/>
                    </a:lnTo>
                    <a:lnTo>
                      <a:pt x="679" y="575"/>
                    </a:lnTo>
                    <a:lnTo>
                      <a:pt x="683" y="571"/>
                    </a:lnTo>
                    <a:lnTo>
                      <a:pt x="684" y="565"/>
                    </a:lnTo>
                    <a:lnTo>
                      <a:pt x="686" y="560"/>
                    </a:lnTo>
                    <a:lnTo>
                      <a:pt x="690" y="554"/>
                    </a:lnTo>
                    <a:lnTo>
                      <a:pt x="692" y="549"/>
                    </a:lnTo>
                    <a:lnTo>
                      <a:pt x="695" y="543"/>
                    </a:lnTo>
                    <a:lnTo>
                      <a:pt x="697" y="537"/>
                    </a:lnTo>
                    <a:lnTo>
                      <a:pt x="698" y="533"/>
                    </a:lnTo>
                    <a:lnTo>
                      <a:pt x="701" y="528"/>
                    </a:lnTo>
                    <a:lnTo>
                      <a:pt x="702" y="522"/>
                    </a:lnTo>
                    <a:lnTo>
                      <a:pt x="703" y="516"/>
                    </a:lnTo>
                    <a:lnTo>
                      <a:pt x="704" y="510"/>
                    </a:lnTo>
                    <a:lnTo>
                      <a:pt x="705" y="505"/>
                    </a:lnTo>
                    <a:lnTo>
                      <a:pt x="706" y="501"/>
                    </a:lnTo>
                    <a:lnTo>
                      <a:pt x="706" y="495"/>
                    </a:lnTo>
                    <a:lnTo>
                      <a:pt x="706" y="490"/>
                    </a:lnTo>
                    <a:lnTo>
                      <a:pt x="706" y="485"/>
                    </a:lnTo>
                    <a:lnTo>
                      <a:pt x="706" y="481"/>
                    </a:lnTo>
                    <a:lnTo>
                      <a:pt x="705" y="477"/>
                    </a:lnTo>
                    <a:lnTo>
                      <a:pt x="704" y="472"/>
                    </a:lnTo>
                    <a:lnTo>
                      <a:pt x="703" y="470"/>
                    </a:lnTo>
                    <a:lnTo>
                      <a:pt x="701" y="465"/>
                    </a:lnTo>
                    <a:lnTo>
                      <a:pt x="699" y="462"/>
                    </a:lnTo>
                    <a:lnTo>
                      <a:pt x="697" y="458"/>
                    </a:lnTo>
                    <a:lnTo>
                      <a:pt x="697" y="454"/>
                    </a:lnTo>
                    <a:lnTo>
                      <a:pt x="695" y="451"/>
                    </a:lnTo>
                    <a:lnTo>
                      <a:pt x="693" y="447"/>
                    </a:lnTo>
                    <a:lnTo>
                      <a:pt x="692" y="445"/>
                    </a:lnTo>
                    <a:lnTo>
                      <a:pt x="692" y="441"/>
                    </a:lnTo>
                    <a:lnTo>
                      <a:pt x="691" y="438"/>
                    </a:lnTo>
                    <a:lnTo>
                      <a:pt x="691" y="434"/>
                    </a:lnTo>
                    <a:lnTo>
                      <a:pt x="690" y="431"/>
                    </a:lnTo>
                    <a:lnTo>
                      <a:pt x="690" y="428"/>
                    </a:lnTo>
                    <a:lnTo>
                      <a:pt x="690" y="425"/>
                    </a:lnTo>
                    <a:lnTo>
                      <a:pt x="690" y="421"/>
                    </a:lnTo>
                    <a:lnTo>
                      <a:pt x="690" y="418"/>
                    </a:lnTo>
                    <a:lnTo>
                      <a:pt x="690" y="415"/>
                    </a:lnTo>
                    <a:lnTo>
                      <a:pt x="690" y="411"/>
                    </a:lnTo>
                    <a:lnTo>
                      <a:pt x="690" y="407"/>
                    </a:lnTo>
                    <a:lnTo>
                      <a:pt x="690" y="403"/>
                    </a:lnTo>
                    <a:lnTo>
                      <a:pt x="691" y="400"/>
                    </a:lnTo>
                    <a:lnTo>
                      <a:pt x="691" y="395"/>
                    </a:lnTo>
                    <a:lnTo>
                      <a:pt x="691" y="390"/>
                    </a:lnTo>
                    <a:lnTo>
                      <a:pt x="692" y="387"/>
                    </a:lnTo>
                    <a:lnTo>
                      <a:pt x="693" y="382"/>
                    </a:lnTo>
                    <a:lnTo>
                      <a:pt x="693" y="376"/>
                    </a:lnTo>
                    <a:lnTo>
                      <a:pt x="695" y="371"/>
                    </a:lnTo>
                    <a:lnTo>
                      <a:pt x="695" y="367"/>
                    </a:lnTo>
                    <a:lnTo>
                      <a:pt x="696" y="361"/>
                    </a:lnTo>
                    <a:lnTo>
                      <a:pt x="696" y="357"/>
                    </a:lnTo>
                    <a:lnTo>
                      <a:pt x="697" y="355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8" y="347"/>
                    </a:lnTo>
                    <a:lnTo>
                      <a:pt x="699" y="343"/>
                    </a:lnTo>
                    <a:lnTo>
                      <a:pt x="699" y="339"/>
                    </a:lnTo>
                    <a:lnTo>
                      <a:pt x="701" y="337"/>
                    </a:lnTo>
                    <a:lnTo>
                      <a:pt x="701" y="332"/>
                    </a:lnTo>
                    <a:lnTo>
                      <a:pt x="702" y="329"/>
                    </a:lnTo>
                    <a:lnTo>
                      <a:pt x="702" y="325"/>
                    </a:lnTo>
                    <a:lnTo>
                      <a:pt x="702" y="323"/>
                    </a:lnTo>
                    <a:lnTo>
                      <a:pt x="703" y="318"/>
                    </a:lnTo>
                    <a:lnTo>
                      <a:pt x="703" y="314"/>
                    </a:lnTo>
                    <a:lnTo>
                      <a:pt x="704" y="311"/>
                    </a:lnTo>
                    <a:lnTo>
                      <a:pt x="705" y="307"/>
                    </a:lnTo>
                    <a:lnTo>
                      <a:pt x="705" y="303"/>
                    </a:lnTo>
                    <a:lnTo>
                      <a:pt x="706" y="298"/>
                    </a:lnTo>
                    <a:lnTo>
                      <a:pt x="706" y="294"/>
                    </a:lnTo>
                    <a:lnTo>
                      <a:pt x="708" y="291"/>
                    </a:lnTo>
                    <a:lnTo>
                      <a:pt x="708" y="286"/>
                    </a:lnTo>
                    <a:lnTo>
                      <a:pt x="709" y="282"/>
                    </a:lnTo>
                    <a:lnTo>
                      <a:pt x="709" y="278"/>
                    </a:lnTo>
                    <a:lnTo>
                      <a:pt x="710" y="273"/>
                    </a:lnTo>
                    <a:lnTo>
                      <a:pt x="710" y="268"/>
                    </a:lnTo>
                    <a:lnTo>
                      <a:pt x="710" y="265"/>
                    </a:lnTo>
                    <a:lnTo>
                      <a:pt x="711" y="260"/>
                    </a:lnTo>
                    <a:lnTo>
                      <a:pt x="712" y="255"/>
                    </a:lnTo>
                    <a:lnTo>
                      <a:pt x="712" y="250"/>
                    </a:lnTo>
                    <a:lnTo>
                      <a:pt x="712" y="247"/>
                    </a:lnTo>
                    <a:lnTo>
                      <a:pt x="714" y="242"/>
                    </a:lnTo>
                    <a:lnTo>
                      <a:pt x="715" y="237"/>
                    </a:lnTo>
                    <a:lnTo>
                      <a:pt x="715" y="233"/>
                    </a:lnTo>
                    <a:lnTo>
                      <a:pt x="715" y="228"/>
                    </a:lnTo>
                    <a:lnTo>
                      <a:pt x="716" y="223"/>
                    </a:lnTo>
                    <a:lnTo>
                      <a:pt x="716" y="220"/>
                    </a:lnTo>
                    <a:lnTo>
                      <a:pt x="716" y="215"/>
                    </a:lnTo>
                    <a:lnTo>
                      <a:pt x="717" y="210"/>
                    </a:lnTo>
                    <a:lnTo>
                      <a:pt x="717" y="204"/>
                    </a:lnTo>
                    <a:lnTo>
                      <a:pt x="718" y="201"/>
                    </a:lnTo>
                    <a:lnTo>
                      <a:pt x="718" y="196"/>
                    </a:lnTo>
                    <a:lnTo>
                      <a:pt x="718" y="191"/>
                    </a:lnTo>
                    <a:lnTo>
                      <a:pt x="718" y="186"/>
                    </a:lnTo>
                    <a:lnTo>
                      <a:pt x="718" y="182"/>
                    </a:lnTo>
                    <a:lnTo>
                      <a:pt x="718" y="177"/>
                    </a:lnTo>
                    <a:lnTo>
                      <a:pt x="718" y="172"/>
                    </a:lnTo>
                    <a:lnTo>
                      <a:pt x="718" y="167"/>
                    </a:lnTo>
                    <a:lnTo>
                      <a:pt x="720" y="163"/>
                    </a:lnTo>
                    <a:lnTo>
                      <a:pt x="720" y="158"/>
                    </a:lnTo>
                    <a:lnTo>
                      <a:pt x="720" y="153"/>
                    </a:lnTo>
                    <a:lnTo>
                      <a:pt x="720" y="148"/>
                    </a:lnTo>
                    <a:lnTo>
                      <a:pt x="720" y="145"/>
                    </a:lnTo>
                    <a:lnTo>
                      <a:pt x="720" y="140"/>
                    </a:lnTo>
                    <a:lnTo>
                      <a:pt x="720" y="135"/>
                    </a:lnTo>
                    <a:lnTo>
                      <a:pt x="720" y="132"/>
                    </a:lnTo>
                    <a:lnTo>
                      <a:pt x="720" y="127"/>
                    </a:lnTo>
                    <a:lnTo>
                      <a:pt x="718" y="122"/>
                    </a:lnTo>
                    <a:lnTo>
                      <a:pt x="718" y="118"/>
                    </a:lnTo>
                    <a:lnTo>
                      <a:pt x="717" y="114"/>
                    </a:lnTo>
                    <a:lnTo>
                      <a:pt x="717" y="109"/>
                    </a:lnTo>
                    <a:lnTo>
                      <a:pt x="716" y="106"/>
                    </a:lnTo>
                    <a:lnTo>
                      <a:pt x="716" y="102"/>
                    </a:lnTo>
                    <a:lnTo>
                      <a:pt x="716" y="97"/>
                    </a:lnTo>
                    <a:lnTo>
                      <a:pt x="715" y="94"/>
                    </a:lnTo>
                    <a:lnTo>
                      <a:pt x="714" y="90"/>
                    </a:lnTo>
                    <a:lnTo>
                      <a:pt x="714" y="87"/>
                    </a:lnTo>
                    <a:lnTo>
                      <a:pt x="712" y="82"/>
                    </a:lnTo>
                    <a:lnTo>
                      <a:pt x="711" y="80"/>
                    </a:lnTo>
                    <a:lnTo>
                      <a:pt x="710" y="76"/>
                    </a:lnTo>
                    <a:lnTo>
                      <a:pt x="710" y="72"/>
                    </a:lnTo>
                    <a:lnTo>
                      <a:pt x="709" y="69"/>
                    </a:lnTo>
                    <a:lnTo>
                      <a:pt x="708" y="67"/>
                    </a:lnTo>
                    <a:lnTo>
                      <a:pt x="706" y="63"/>
                    </a:lnTo>
                    <a:lnTo>
                      <a:pt x="704" y="59"/>
                    </a:lnTo>
                    <a:lnTo>
                      <a:pt x="703" y="56"/>
                    </a:lnTo>
                    <a:lnTo>
                      <a:pt x="702" y="54"/>
                    </a:lnTo>
                    <a:lnTo>
                      <a:pt x="697" y="48"/>
                    </a:lnTo>
                    <a:lnTo>
                      <a:pt x="692" y="42"/>
                    </a:lnTo>
                    <a:lnTo>
                      <a:pt x="688" y="36"/>
                    </a:lnTo>
                    <a:lnTo>
                      <a:pt x="683" y="31"/>
                    </a:lnTo>
                    <a:lnTo>
                      <a:pt x="679" y="29"/>
                    </a:lnTo>
                    <a:lnTo>
                      <a:pt x="676" y="26"/>
                    </a:lnTo>
                    <a:lnTo>
                      <a:pt x="672" y="24"/>
                    </a:lnTo>
                    <a:lnTo>
                      <a:pt x="670" y="23"/>
                    </a:lnTo>
                    <a:lnTo>
                      <a:pt x="666" y="20"/>
                    </a:lnTo>
                    <a:lnTo>
                      <a:pt x="663" y="18"/>
                    </a:lnTo>
                    <a:lnTo>
                      <a:pt x="659" y="17"/>
                    </a:lnTo>
                    <a:lnTo>
                      <a:pt x="656" y="14"/>
                    </a:lnTo>
                    <a:lnTo>
                      <a:pt x="651" y="13"/>
                    </a:lnTo>
                    <a:lnTo>
                      <a:pt x="647" y="11"/>
                    </a:lnTo>
                    <a:lnTo>
                      <a:pt x="644" y="10"/>
                    </a:lnTo>
                    <a:lnTo>
                      <a:pt x="639" y="10"/>
                    </a:lnTo>
                    <a:lnTo>
                      <a:pt x="635" y="7"/>
                    </a:lnTo>
                    <a:lnTo>
                      <a:pt x="631" y="6"/>
                    </a:lnTo>
                    <a:lnTo>
                      <a:pt x="627" y="5"/>
                    </a:lnTo>
                    <a:lnTo>
                      <a:pt x="622" y="5"/>
                    </a:lnTo>
                    <a:lnTo>
                      <a:pt x="618" y="3"/>
                    </a:lnTo>
                    <a:lnTo>
                      <a:pt x="614" y="3"/>
                    </a:lnTo>
                    <a:lnTo>
                      <a:pt x="609" y="1"/>
                    </a:lnTo>
                    <a:lnTo>
                      <a:pt x="605" y="1"/>
                    </a:lnTo>
                    <a:lnTo>
                      <a:pt x="600" y="0"/>
                    </a:lnTo>
                    <a:lnTo>
                      <a:pt x="595" y="0"/>
                    </a:lnTo>
                    <a:lnTo>
                      <a:pt x="590" y="0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70" y="0"/>
                    </a:lnTo>
                    <a:lnTo>
                      <a:pt x="565" y="1"/>
                    </a:lnTo>
                    <a:lnTo>
                      <a:pt x="559" y="1"/>
                    </a:lnTo>
                    <a:lnTo>
                      <a:pt x="555" y="3"/>
                    </a:lnTo>
                    <a:lnTo>
                      <a:pt x="549" y="3"/>
                    </a:lnTo>
                    <a:lnTo>
                      <a:pt x="544" y="5"/>
                    </a:lnTo>
                    <a:lnTo>
                      <a:pt x="538" y="5"/>
                    </a:lnTo>
                    <a:lnTo>
                      <a:pt x="533" y="6"/>
                    </a:lnTo>
                    <a:lnTo>
                      <a:pt x="527" y="8"/>
                    </a:lnTo>
                    <a:lnTo>
                      <a:pt x="523" y="10"/>
                    </a:lnTo>
                    <a:lnTo>
                      <a:pt x="517" y="11"/>
                    </a:lnTo>
                    <a:lnTo>
                      <a:pt x="512" y="13"/>
                    </a:lnTo>
                    <a:lnTo>
                      <a:pt x="507" y="14"/>
                    </a:lnTo>
                    <a:lnTo>
                      <a:pt x="501" y="17"/>
                    </a:lnTo>
                    <a:lnTo>
                      <a:pt x="497" y="19"/>
                    </a:lnTo>
                    <a:lnTo>
                      <a:pt x="491" y="21"/>
                    </a:lnTo>
                    <a:lnTo>
                      <a:pt x="486" y="24"/>
                    </a:lnTo>
                    <a:lnTo>
                      <a:pt x="481" y="27"/>
                    </a:lnTo>
                    <a:lnTo>
                      <a:pt x="475" y="30"/>
                    </a:lnTo>
                    <a:lnTo>
                      <a:pt x="469" y="32"/>
                    </a:lnTo>
                    <a:lnTo>
                      <a:pt x="465" y="36"/>
                    </a:lnTo>
                    <a:lnTo>
                      <a:pt x="460" y="39"/>
                    </a:lnTo>
                    <a:lnTo>
                      <a:pt x="454" y="43"/>
                    </a:lnTo>
                    <a:lnTo>
                      <a:pt x="449" y="46"/>
                    </a:lnTo>
                    <a:lnTo>
                      <a:pt x="444" y="50"/>
                    </a:lnTo>
                    <a:lnTo>
                      <a:pt x="440" y="55"/>
                    </a:lnTo>
                    <a:lnTo>
                      <a:pt x="434" y="58"/>
                    </a:lnTo>
                    <a:lnTo>
                      <a:pt x="428" y="63"/>
                    </a:lnTo>
                    <a:lnTo>
                      <a:pt x="423" y="67"/>
                    </a:lnTo>
                    <a:lnTo>
                      <a:pt x="418" y="70"/>
                    </a:lnTo>
                    <a:lnTo>
                      <a:pt x="414" y="74"/>
                    </a:lnTo>
                    <a:lnTo>
                      <a:pt x="409" y="78"/>
                    </a:lnTo>
                    <a:lnTo>
                      <a:pt x="404" y="82"/>
                    </a:lnTo>
                    <a:lnTo>
                      <a:pt x="399" y="87"/>
                    </a:lnTo>
                    <a:lnTo>
                      <a:pt x="395" y="90"/>
                    </a:lnTo>
                    <a:lnTo>
                      <a:pt x="390" y="95"/>
                    </a:lnTo>
                    <a:lnTo>
                      <a:pt x="386" y="99"/>
                    </a:lnTo>
                    <a:lnTo>
                      <a:pt x="382" y="102"/>
                    </a:lnTo>
                    <a:lnTo>
                      <a:pt x="377" y="107"/>
                    </a:lnTo>
                    <a:lnTo>
                      <a:pt x="373" y="110"/>
                    </a:lnTo>
                    <a:lnTo>
                      <a:pt x="370" y="115"/>
                    </a:lnTo>
                    <a:lnTo>
                      <a:pt x="366" y="119"/>
                    </a:lnTo>
                    <a:lnTo>
                      <a:pt x="363" y="122"/>
                    </a:lnTo>
                    <a:lnTo>
                      <a:pt x="358" y="127"/>
                    </a:lnTo>
                    <a:lnTo>
                      <a:pt x="354" y="131"/>
                    </a:lnTo>
                    <a:lnTo>
                      <a:pt x="351" y="134"/>
                    </a:lnTo>
                    <a:lnTo>
                      <a:pt x="347" y="138"/>
                    </a:lnTo>
                    <a:lnTo>
                      <a:pt x="344" y="141"/>
                    </a:lnTo>
                    <a:lnTo>
                      <a:pt x="341" y="145"/>
                    </a:lnTo>
                    <a:lnTo>
                      <a:pt x="338" y="150"/>
                    </a:lnTo>
                    <a:lnTo>
                      <a:pt x="334" y="152"/>
                    </a:lnTo>
                    <a:lnTo>
                      <a:pt x="332" y="157"/>
                    </a:lnTo>
                    <a:lnTo>
                      <a:pt x="328" y="160"/>
                    </a:lnTo>
                    <a:lnTo>
                      <a:pt x="326" y="164"/>
                    </a:lnTo>
                    <a:lnTo>
                      <a:pt x="322" y="166"/>
                    </a:lnTo>
                    <a:lnTo>
                      <a:pt x="320" y="171"/>
                    </a:lnTo>
                    <a:lnTo>
                      <a:pt x="318" y="173"/>
                    </a:lnTo>
                    <a:lnTo>
                      <a:pt x="315" y="177"/>
                    </a:lnTo>
                    <a:lnTo>
                      <a:pt x="312" y="180"/>
                    </a:lnTo>
                    <a:lnTo>
                      <a:pt x="310" y="183"/>
                    </a:lnTo>
                    <a:lnTo>
                      <a:pt x="307" y="186"/>
                    </a:lnTo>
                    <a:lnTo>
                      <a:pt x="305" y="190"/>
                    </a:lnTo>
                    <a:lnTo>
                      <a:pt x="300" y="195"/>
                    </a:lnTo>
                    <a:lnTo>
                      <a:pt x="296" y="201"/>
                    </a:lnTo>
                    <a:lnTo>
                      <a:pt x="293" y="205"/>
                    </a:lnTo>
                    <a:lnTo>
                      <a:pt x="289" y="210"/>
                    </a:lnTo>
                    <a:lnTo>
                      <a:pt x="286" y="215"/>
                    </a:lnTo>
                    <a:lnTo>
                      <a:pt x="284" y="220"/>
                    </a:lnTo>
                    <a:lnTo>
                      <a:pt x="281" y="222"/>
                    </a:lnTo>
                    <a:lnTo>
                      <a:pt x="280" y="226"/>
                    </a:lnTo>
                    <a:lnTo>
                      <a:pt x="277" y="228"/>
                    </a:lnTo>
                    <a:lnTo>
                      <a:pt x="276" y="230"/>
                    </a:lnTo>
                    <a:lnTo>
                      <a:pt x="274" y="234"/>
                    </a:lnTo>
                    <a:lnTo>
                      <a:pt x="274" y="235"/>
                    </a:lnTo>
                    <a:close/>
                  </a:path>
                </a:pathLst>
              </a:custGeom>
              <a:solidFill>
                <a:srgbClr val="D9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35" name="Freeform 234"/>
              <p:cNvSpPr>
                <a:spLocks/>
              </p:cNvSpPr>
              <p:nvPr/>
            </p:nvSpPr>
            <p:spPr bwMode="auto">
              <a:xfrm>
                <a:off x="1625" y="1381"/>
                <a:ext cx="314" cy="333"/>
              </a:xfrm>
              <a:custGeom>
                <a:avLst/>
                <a:gdLst>
                  <a:gd name="T0" fmla="*/ 0 w 941"/>
                  <a:gd name="T1" fmla="*/ 0 h 997"/>
                  <a:gd name="T2" fmla="*/ 0 w 941"/>
                  <a:gd name="T3" fmla="*/ 0 h 997"/>
                  <a:gd name="T4" fmla="*/ 0 w 941"/>
                  <a:gd name="T5" fmla="*/ 0 h 997"/>
                  <a:gd name="T6" fmla="*/ 0 w 941"/>
                  <a:gd name="T7" fmla="*/ 0 h 997"/>
                  <a:gd name="T8" fmla="*/ 0 w 941"/>
                  <a:gd name="T9" fmla="*/ 0 h 997"/>
                  <a:gd name="T10" fmla="*/ 0 w 941"/>
                  <a:gd name="T11" fmla="*/ 0 h 997"/>
                  <a:gd name="T12" fmla="*/ 0 w 941"/>
                  <a:gd name="T13" fmla="*/ 0 h 997"/>
                  <a:gd name="T14" fmla="*/ 0 w 941"/>
                  <a:gd name="T15" fmla="*/ 0 h 997"/>
                  <a:gd name="T16" fmla="*/ 0 w 941"/>
                  <a:gd name="T17" fmla="*/ 0 h 997"/>
                  <a:gd name="T18" fmla="*/ 0 w 941"/>
                  <a:gd name="T19" fmla="*/ 0 h 997"/>
                  <a:gd name="T20" fmla="*/ 0 w 941"/>
                  <a:gd name="T21" fmla="*/ 0 h 997"/>
                  <a:gd name="T22" fmla="*/ 0 w 941"/>
                  <a:gd name="T23" fmla="*/ 0 h 997"/>
                  <a:gd name="T24" fmla="*/ 0 w 941"/>
                  <a:gd name="T25" fmla="*/ 0 h 997"/>
                  <a:gd name="T26" fmla="*/ 0 w 941"/>
                  <a:gd name="T27" fmla="*/ 0 h 997"/>
                  <a:gd name="T28" fmla="*/ 0 w 941"/>
                  <a:gd name="T29" fmla="*/ 0 h 997"/>
                  <a:gd name="T30" fmla="*/ 0 w 941"/>
                  <a:gd name="T31" fmla="*/ 0 h 997"/>
                  <a:gd name="T32" fmla="*/ 0 w 941"/>
                  <a:gd name="T33" fmla="*/ 0 h 997"/>
                  <a:gd name="T34" fmla="*/ 0 w 941"/>
                  <a:gd name="T35" fmla="*/ 0 h 997"/>
                  <a:gd name="T36" fmla="*/ 0 w 941"/>
                  <a:gd name="T37" fmla="*/ 0 h 997"/>
                  <a:gd name="T38" fmla="*/ 0 w 941"/>
                  <a:gd name="T39" fmla="*/ 0 h 997"/>
                  <a:gd name="T40" fmla="*/ 0 w 941"/>
                  <a:gd name="T41" fmla="*/ 0 h 997"/>
                  <a:gd name="T42" fmla="*/ 0 w 941"/>
                  <a:gd name="T43" fmla="*/ 0 h 997"/>
                  <a:gd name="T44" fmla="*/ 0 w 941"/>
                  <a:gd name="T45" fmla="*/ 0 h 997"/>
                  <a:gd name="T46" fmla="*/ 0 w 941"/>
                  <a:gd name="T47" fmla="*/ 0 h 997"/>
                  <a:gd name="T48" fmla="*/ 0 w 941"/>
                  <a:gd name="T49" fmla="*/ 0 h 997"/>
                  <a:gd name="T50" fmla="*/ 0 w 941"/>
                  <a:gd name="T51" fmla="*/ 0 h 997"/>
                  <a:gd name="T52" fmla="*/ 0 w 941"/>
                  <a:gd name="T53" fmla="*/ 0 h 997"/>
                  <a:gd name="T54" fmla="*/ 0 w 941"/>
                  <a:gd name="T55" fmla="*/ 0 h 997"/>
                  <a:gd name="T56" fmla="*/ 0 w 941"/>
                  <a:gd name="T57" fmla="*/ 0 h 997"/>
                  <a:gd name="T58" fmla="*/ 0 w 941"/>
                  <a:gd name="T59" fmla="*/ 0 h 997"/>
                  <a:gd name="T60" fmla="*/ 0 w 941"/>
                  <a:gd name="T61" fmla="*/ 0 h 997"/>
                  <a:gd name="T62" fmla="*/ 0 w 941"/>
                  <a:gd name="T63" fmla="*/ 0 h 997"/>
                  <a:gd name="T64" fmla="*/ 0 w 941"/>
                  <a:gd name="T65" fmla="*/ 0 h 997"/>
                  <a:gd name="T66" fmla="*/ 0 w 941"/>
                  <a:gd name="T67" fmla="*/ 0 h 997"/>
                  <a:gd name="T68" fmla="*/ 0 w 941"/>
                  <a:gd name="T69" fmla="*/ 0 h 997"/>
                  <a:gd name="T70" fmla="*/ 0 w 941"/>
                  <a:gd name="T71" fmla="*/ 0 h 997"/>
                  <a:gd name="T72" fmla="*/ 0 w 941"/>
                  <a:gd name="T73" fmla="*/ 0 h 997"/>
                  <a:gd name="T74" fmla="*/ 0 w 941"/>
                  <a:gd name="T75" fmla="*/ 0 h 997"/>
                  <a:gd name="T76" fmla="*/ 0 w 941"/>
                  <a:gd name="T77" fmla="*/ 0 h 997"/>
                  <a:gd name="T78" fmla="*/ 0 w 941"/>
                  <a:gd name="T79" fmla="*/ 0 h 997"/>
                  <a:gd name="T80" fmla="*/ 0 w 941"/>
                  <a:gd name="T81" fmla="*/ 0 h 997"/>
                  <a:gd name="T82" fmla="*/ 0 w 941"/>
                  <a:gd name="T83" fmla="*/ 0 h 997"/>
                  <a:gd name="T84" fmla="*/ 0 w 941"/>
                  <a:gd name="T85" fmla="*/ 0 h 997"/>
                  <a:gd name="T86" fmla="*/ 0 w 941"/>
                  <a:gd name="T87" fmla="*/ 0 h 997"/>
                  <a:gd name="T88" fmla="*/ 0 w 941"/>
                  <a:gd name="T89" fmla="*/ 0 h 997"/>
                  <a:gd name="T90" fmla="*/ 0 w 941"/>
                  <a:gd name="T91" fmla="*/ 0 h 997"/>
                  <a:gd name="T92" fmla="*/ 0 w 941"/>
                  <a:gd name="T93" fmla="*/ 0 h 997"/>
                  <a:gd name="T94" fmla="*/ 0 w 941"/>
                  <a:gd name="T95" fmla="*/ 0 h 997"/>
                  <a:gd name="T96" fmla="*/ 0 w 941"/>
                  <a:gd name="T97" fmla="*/ 0 h 997"/>
                  <a:gd name="T98" fmla="*/ 0 w 941"/>
                  <a:gd name="T99" fmla="*/ 0 h 997"/>
                  <a:gd name="T100" fmla="*/ 0 w 941"/>
                  <a:gd name="T101" fmla="*/ 0 h 997"/>
                  <a:gd name="T102" fmla="*/ 0 w 941"/>
                  <a:gd name="T103" fmla="*/ 0 h 997"/>
                  <a:gd name="T104" fmla="*/ 0 w 941"/>
                  <a:gd name="T105" fmla="*/ 0 h 997"/>
                  <a:gd name="T106" fmla="*/ 0 w 941"/>
                  <a:gd name="T107" fmla="*/ 0 h 997"/>
                  <a:gd name="T108" fmla="*/ 0 w 941"/>
                  <a:gd name="T109" fmla="*/ 0 h 997"/>
                  <a:gd name="T110" fmla="*/ 0 w 941"/>
                  <a:gd name="T111" fmla="*/ 0 h 997"/>
                  <a:gd name="T112" fmla="*/ 0 w 941"/>
                  <a:gd name="T113" fmla="*/ 0 h 997"/>
                  <a:gd name="T114" fmla="*/ 0 w 941"/>
                  <a:gd name="T115" fmla="*/ 0 h 997"/>
                  <a:gd name="T116" fmla="*/ 0 w 941"/>
                  <a:gd name="T117" fmla="*/ 0 h 997"/>
                  <a:gd name="T118" fmla="*/ 0 w 941"/>
                  <a:gd name="T119" fmla="*/ 0 h 997"/>
                  <a:gd name="T120" fmla="*/ 0 w 941"/>
                  <a:gd name="T121" fmla="*/ 0 h 9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1"/>
                  <a:gd name="T184" fmla="*/ 0 h 997"/>
                  <a:gd name="T185" fmla="*/ 941 w 941"/>
                  <a:gd name="T186" fmla="*/ 997 h 9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1" h="997">
                    <a:moveTo>
                      <a:pt x="44" y="217"/>
                    </a:moveTo>
                    <a:lnTo>
                      <a:pt x="44" y="216"/>
                    </a:lnTo>
                    <a:lnTo>
                      <a:pt x="44" y="215"/>
                    </a:lnTo>
                    <a:lnTo>
                      <a:pt x="45" y="213"/>
                    </a:lnTo>
                    <a:lnTo>
                      <a:pt x="47" y="210"/>
                    </a:lnTo>
                    <a:lnTo>
                      <a:pt x="48" y="207"/>
                    </a:lnTo>
                    <a:lnTo>
                      <a:pt x="51" y="202"/>
                    </a:lnTo>
                    <a:lnTo>
                      <a:pt x="53" y="198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66" y="188"/>
                    </a:lnTo>
                    <a:lnTo>
                      <a:pt x="69" y="185"/>
                    </a:lnTo>
                    <a:lnTo>
                      <a:pt x="71" y="184"/>
                    </a:lnTo>
                    <a:lnTo>
                      <a:pt x="75" y="183"/>
                    </a:lnTo>
                    <a:lnTo>
                      <a:pt x="77" y="182"/>
                    </a:lnTo>
                    <a:lnTo>
                      <a:pt x="80" y="181"/>
                    </a:lnTo>
                    <a:lnTo>
                      <a:pt x="83" y="179"/>
                    </a:lnTo>
                    <a:lnTo>
                      <a:pt x="86" y="178"/>
                    </a:lnTo>
                    <a:lnTo>
                      <a:pt x="91" y="178"/>
                    </a:lnTo>
                    <a:lnTo>
                      <a:pt x="94" y="178"/>
                    </a:lnTo>
                    <a:lnTo>
                      <a:pt x="98" y="178"/>
                    </a:lnTo>
                    <a:lnTo>
                      <a:pt x="102" y="178"/>
                    </a:lnTo>
                    <a:lnTo>
                      <a:pt x="107" y="181"/>
                    </a:lnTo>
                    <a:lnTo>
                      <a:pt x="110" y="181"/>
                    </a:lnTo>
                    <a:lnTo>
                      <a:pt x="115" y="182"/>
                    </a:lnTo>
                    <a:lnTo>
                      <a:pt x="118" y="183"/>
                    </a:lnTo>
                    <a:lnTo>
                      <a:pt x="122" y="184"/>
                    </a:lnTo>
                    <a:lnTo>
                      <a:pt x="126" y="185"/>
                    </a:lnTo>
                    <a:lnTo>
                      <a:pt x="128" y="188"/>
                    </a:lnTo>
                    <a:lnTo>
                      <a:pt x="130" y="189"/>
                    </a:lnTo>
                    <a:lnTo>
                      <a:pt x="134" y="190"/>
                    </a:lnTo>
                    <a:lnTo>
                      <a:pt x="137" y="194"/>
                    </a:lnTo>
                    <a:lnTo>
                      <a:pt x="141" y="197"/>
                    </a:lnTo>
                    <a:lnTo>
                      <a:pt x="143" y="202"/>
                    </a:lnTo>
                    <a:lnTo>
                      <a:pt x="146" y="206"/>
                    </a:lnTo>
                    <a:lnTo>
                      <a:pt x="147" y="209"/>
                    </a:lnTo>
                    <a:lnTo>
                      <a:pt x="148" y="213"/>
                    </a:lnTo>
                    <a:lnTo>
                      <a:pt x="149" y="216"/>
                    </a:lnTo>
                    <a:lnTo>
                      <a:pt x="149" y="221"/>
                    </a:lnTo>
                    <a:lnTo>
                      <a:pt x="149" y="225"/>
                    </a:lnTo>
                    <a:lnTo>
                      <a:pt x="149" y="227"/>
                    </a:lnTo>
                    <a:lnTo>
                      <a:pt x="149" y="230"/>
                    </a:lnTo>
                    <a:lnTo>
                      <a:pt x="149" y="233"/>
                    </a:lnTo>
                    <a:lnTo>
                      <a:pt x="149" y="235"/>
                    </a:lnTo>
                    <a:lnTo>
                      <a:pt x="150" y="236"/>
                    </a:lnTo>
                    <a:lnTo>
                      <a:pt x="154" y="238"/>
                    </a:lnTo>
                    <a:lnTo>
                      <a:pt x="160" y="239"/>
                    </a:lnTo>
                    <a:lnTo>
                      <a:pt x="162" y="239"/>
                    </a:lnTo>
                    <a:lnTo>
                      <a:pt x="166" y="239"/>
                    </a:lnTo>
                    <a:lnTo>
                      <a:pt x="168" y="239"/>
                    </a:lnTo>
                    <a:lnTo>
                      <a:pt x="173" y="239"/>
                    </a:lnTo>
                    <a:lnTo>
                      <a:pt x="175" y="239"/>
                    </a:lnTo>
                    <a:lnTo>
                      <a:pt x="180" y="239"/>
                    </a:lnTo>
                    <a:lnTo>
                      <a:pt x="184" y="239"/>
                    </a:lnTo>
                    <a:lnTo>
                      <a:pt x="188" y="239"/>
                    </a:lnTo>
                    <a:lnTo>
                      <a:pt x="191" y="239"/>
                    </a:lnTo>
                    <a:lnTo>
                      <a:pt x="194" y="239"/>
                    </a:lnTo>
                    <a:lnTo>
                      <a:pt x="198" y="238"/>
                    </a:lnTo>
                    <a:lnTo>
                      <a:pt x="203" y="238"/>
                    </a:lnTo>
                    <a:lnTo>
                      <a:pt x="205" y="238"/>
                    </a:lnTo>
                    <a:lnTo>
                      <a:pt x="209" y="238"/>
                    </a:lnTo>
                    <a:lnTo>
                      <a:pt x="212" y="238"/>
                    </a:lnTo>
                    <a:lnTo>
                      <a:pt x="216" y="238"/>
                    </a:lnTo>
                    <a:lnTo>
                      <a:pt x="220" y="236"/>
                    </a:lnTo>
                    <a:lnTo>
                      <a:pt x="225" y="236"/>
                    </a:lnTo>
                    <a:lnTo>
                      <a:pt x="228" y="236"/>
                    </a:lnTo>
                    <a:lnTo>
                      <a:pt x="229" y="236"/>
                    </a:lnTo>
                    <a:lnTo>
                      <a:pt x="334" y="102"/>
                    </a:lnTo>
                    <a:lnTo>
                      <a:pt x="334" y="101"/>
                    </a:lnTo>
                    <a:lnTo>
                      <a:pt x="335" y="100"/>
                    </a:lnTo>
                    <a:lnTo>
                      <a:pt x="338" y="99"/>
                    </a:lnTo>
                    <a:lnTo>
                      <a:pt x="341" y="96"/>
                    </a:lnTo>
                    <a:lnTo>
                      <a:pt x="344" y="93"/>
                    </a:lnTo>
                    <a:lnTo>
                      <a:pt x="348" y="90"/>
                    </a:lnTo>
                    <a:lnTo>
                      <a:pt x="351" y="88"/>
                    </a:lnTo>
                    <a:lnTo>
                      <a:pt x="353" y="87"/>
                    </a:lnTo>
                    <a:lnTo>
                      <a:pt x="357" y="85"/>
                    </a:lnTo>
                    <a:lnTo>
                      <a:pt x="360" y="83"/>
                    </a:lnTo>
                    <a:lnTo>
                      <a:pt x="363" y="80"/>
                    </a:lnTo>
                    <a:lnTo>
                      <a:pt x="366" y="79"/>
                    </a:lnTo>
                    <a:lnTo>
                      <a:pt x="369" y="75"/>
                    </a:lnTo>
                    <a:lnTo>
                      <a:pt x="372" y="74"/>
                    </a:lnTo>
                    <a:lnTo>
                      <a:pt x="376" y="70"/>
                    </a:lnTo>
                    <a:lnTo>
                      <a:pt x="380" y="69"/>
                    </a:lnTo>
                    <a:lnTo>
                      <a:pt x="384" y="66"/>
                    </a:lnTo>
                    <a:lnTo>
                      <a:pt x="388" y="64"/>
                    </a:lnTo>
                    <a:lnTo>
                      <a:pt x="391" y="61"/>
                    </a:lnTo>
                    <a:lnTo>
                      <a:pt x="396" y="58"/>
                    </a:lnTo>
                    <a:lnTo>
                      <a:pt x="399" y="56"/>
                    </a:lnTo>
                    <a:lnTo>
                      <a:pt x="404" y="54"/>
                    </a:lnTo>
                    <a:lnTo>
                      <a:pt x="409" y="51"/>
                    </a:lnTo>
                    <a:lnTo>
                      <a:pt x="412" y="49"/>
                    </a:lnTo>
                    <a:lnTo>
                      <a:pt x="417" y="45"/>
                    </a:lnTo>
                    <a:lnTo>
                      <a:pt x="422" y="44"/>
                    </a:lnTo>
                    <a:lnTo>
                      <a:pt x="427" y="41"/>
                    </a:lnTo>
                    <a:lnTo>
                      <a:pt x="430" y="38"/>
                    </a:lnTo>
                    <a:lnTo>
                      <a:pt x="435" y="36"/>
                    </a:lnTo>
                    <a:lnTo>
                      <a:pt x="440" y="34"/>
                    </a:lnTo>
                    <a:lnTo>
                      <a:pt x="444" y="30"/>
                    </a:lnTo>
                    <a:lnTo>
                      <a:pt x="448" y="29"/>
                    </a:lnTo>
                    <a:lnTo>
                      <a:pt x="453" y="25"/>
                    </a:lnTo>
                    <a:lnTo>
                      <a:pt x="459" y="24"/>
                    </a:lnTo>
                    <a:lnTo>
                      <a:pt x="462" y="20"/>
                    </a:lnTo>
                    <a:lnTo>
                      <a:pt x="467" y="19"/>
                    </a:lnTo>
                    <a:lnTo>
                      <a:pt x="472" y="17"/>
                    </a:lnTo>
                    <a:lnTo>
                      <a:pt x="476" y="16"/>
                    </a:lnTo>
                    <a:lnTo>
                      <a:pt x="480" y="13"/>
                    </a:lnTo>
                    <a:lnTo>
                      <a:pt x="485" y="11"/>
                    </a:lnTo>
                    <a:lnTo>
                      <a:pt x="490" y="10"/>
                    </a:lnTo>
                    <a:lnTo>
                      <a:pt x="494" y="9"/>
                    </a:lnTo>
                    <a:lnTo>
                      <a:pt x="498" y="7"/>
                    </a:lnTo>
                    <a:lnTo>
                      <a:pt x="503" y="6"/>
                    </a:lnTo>
                    <a:lnTo>
                      <a:pt x="506" y="4"/>
                    </a:lnTo>
                    <a:lnTo>
                      <a:pt x="511" y="4"/>
                    </a:lnTo>
                    <a:lnTo>
                      <a:pt x="514" y="2"/>
                    </a:lnTo>
                    <a:lnTo>
                      <a:pt x="518" y="2"/>
                    </a:lnTo>
                    <a:lnTo>
                      <a:pt x="522" y="2"/>
                    </a:lnTo>
                    <a:lnTo>
                      <a:pt x="526" y="2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2" y="0"/>
                    </a:lnTo>
                    <a:lnTo>
                      <a:pt x="545" y="2"/>
                    </a:lnTo>
                    <a:lnTo>
                      <a:pt x="548" y="2"/>
                    </a:lnTo>
                    <a:lnTo>
                      <a:pt x="551" y="4"/>
                    </a:lnTo>
                    <a:lnTo>
                      <a:pt x="556" y="5"/>
                    </a:lnTo>
                    <a:lnTo>
                      <a:pt x="561" y="7"/>
                    </a:lnTo>
                    <a:lnTo>
                      <a:pt x="565" y="10"/>
                    </a:lnTo>
                    <a:lnTo>
                      <a:pt x="570" y="12"/>
                    </a:lnTo>
                    <a:lnTo>
                      <a:pt x="575" y="15"/>
                    </a:lnTo>
                    <a:lnTo>
                      <a:pt x="580" y="17"/>
                    </a:lnTo>
                    <a:lnTo>
                      <a:pt x="584" y="20"/>
                    </a:lnTo>
                    <a:lnTo>
                      <a:pt x="588" y="23"/>
                    </a:lnTo>
                    <a:lnTo>
                      <a:pt x="592" y="25"/>
                    </a:lnTo>
                    <a:lnTo>
                      <a:pt x="595" y="29"/>
                    </a:lnTo>
                    <a:lnTo>
                      <a:pt x="599" y="32"/>
                    </a:lnTo>
                    <a:lnTo>
                      <a:pt x="602" y="36"/>
                    </a:lnTo>
                    <a:lnTo>
                      <a:pt x="605" y="39"/>
                    </a:lnTo>
                    <a:lnTo>
                      <a:pt x="608" y="44"/>
                    </a:lnTo>
                    <a:lnTo>
                      <a:pt x="610" y="48"/>
                    </a:lnTo>
                    <a:lnTo>
                      <a:pt x="613" y="53"/>
                    </a:lnTo>
                    <a:lnTo>
                      <a:pt x="615" y="57"/>
                    </a:lnTo>
                    <a:lnTo>
                      <a:pt x="616" y="62"/>
                    </a:lnTo>
                    <a:lnTo>
                      <a:pt x="619" y="67"/>
                    </a:lnTo>
                    <a:lnTo>
                      <a:pt x="620" y="73"/>
                    </a:lnTo>
                    <a:lnTo>
                      <a:pt x="620" y="75"/>
                    </a:lnTo>
                    <a:lnTo>
                      <a:pt x="620" y="79"/>
                    </a:lnTo>
                    <a:lnTo>
                      <a:pt x="620" y="82"/>
                    </a:lnTo>
                    <a:lnTo>
                      <a:pt x="621" y="85"/>
                    </a:lnTo>
                    <a:lnTo>
                      <a:pt x="621" y="88"/>
                    </a:lnTo>
                    <a:lnTo>
                      <a:pt x="621" y="92"/>
                    </a:lnTo>
                    <a:lnTo>
                      <a:pt x="621" y="95"/>
                    </a:lnTo>
                    <a:lnTo>
                      <a:pt x="621" y="100"/>
                    </a:lnTo>
                    <a:lnTo>
                      <a:pt x="621" y="102"/>
                    </a:lnTo>
                    <a:lnTo>
                      <a:pt x="620" y="106"/>
                    </a:lnTo>
                    <a:lnTo>
                      <a:pt x="620" y="109"/>
                    </a:lnTo>
                    <a:lnTo>
                      <a:pt x="620" y="114"/>
                    </a:lnTo>
                    <a:lnTo>
                      <a:pt x="619" y="119"/>
                    </a:lnTo>
                    <a:lnTo>
                      <a:pt x="619" y="123"/>
                    </a:lnTo>
                    <a:lnTo>
                      <a:pt x="618" y="127"/>
                    </a:lnTo>
                    <a:lnTo>
                      <a:pt x="618" y="132"/>
                    </a:lnTo>
                    <a:lnTo>
                      <a:pt x="616" y="136"/>
                    </a:lnTo>
                    <a:lnTo>
                      <a:pt x="615" y="140"/>
                    </a:lnTo>
                    <a:lnTo>
                      <a:pt x="614" y="145"/>
                    </a:lnTo>
                    <a:lnTo>
                      <a:pt x="613" y="151"/>
                    </a:lnTo>
                    <a:lnTo>
                      <a:pt x="612" y="156"/>
                    </a:lnTo>
                    <a:lnTo>
                      <a:pt x="610" y="162"/>
                    </a:lnTo>
                    <a:lnTo>
                      <a:pt x="608" y="166"/>
                    </a:lnTo>
                    <a:lnTo>
                      <a:pt x="608" y="172"/>
                    </a:lnTo>
                    <a:lnTo>
                      <a:pt x="606" y="177"/>
                    </a:lnTo>
                    <a:lnTo>
                      <a:pt x="603" y="183"/>
                    </a:lnTo>
                    <a:lnTo>
                      <a:pt x="602" y="188"/>
                    </a:lnTo>
                    <a:lnTo>
                      <a:pt x="601" y="194"/>
                    </a:lnTo>
                    <a:lnTo>
                      <a:pt x="599" y="200"/>
                    </a:lnTo>
                    <a:lnTo>
                      <a:pt x="599" y="206"/>
                    </a:lnTo>
                    <a:lnTo>
                      <a:pt x="597" y="210"/>
                    </a:lnTo>
                    <a:lnTo>
                      <a:pt x="596" y="216"/>
                    </a:lnTo>
                    <a:lnTo>
                      <a:pt x="594" y="221"/>
                    </a:lnTo>
                    <a:lnTo>
                      <a:pt x="593" y="227"/>
                    </a:lnTo>
                    <a:lnTo>
                      <a:pt x="592" y="232"/>
                    </a:lnTo>
                    <a:lnTo>
                      <a:pt x="590" y="238"/>
                    </a:lnTo>
                    <a:lnTo>
                      <a:pt x="589" y="242"/>
                    </a:lnTo>
                    <a:lnTo>
                      <a:pt x="589" y="248"/>
                    </a:lnTo>
                    <a:lnTo>
                      <a:pt x="588" y="253"/>
                    </a:lnTo>
                    <a:lnTo>
                      <a:pt x="588" y="259"/>
                    </a:lnTo>
                    <a:lnTo>
                      <a:pt x="587" y="264"/>
                    </a:lnTo>
                    <a:lnTo>
                      <a:pt x="586" y="268"/>
                    </a:lnTo>
                    <a:lnTo>
                      <a:pt x="584" y="273"/>
                    </a:lnTo>
                    <a:lnTo>
                      <a:pt x="584" y="279"/>
                    </a:lnTo>
                    <a:lnTo>
                      <a:pt x="583" y="284"/>
                    </a:lnTo>
                    <a:lnTo>
                      <a:pt x="583" y="289"/>
                    </a:lnTo>
                    <a:lnTo>
                      <a:pt x="582" y="293"/>
                    </a:lnTo>
                    <a:lnTo>
                      <a:pt x="582" y="298"/>
                    </a:lnTo>
                    <a:lnTo>
                      <a:pt x="581" y="302"/>
                    </a:lnTo>
                    <a:lnTo>
                      <a:pt x="580" y="306"/>
                    </a:lnTo>
                    <a:lnTo>
                      <a:pt x="580" y="311"/>
                    </a:lnTo>
                    <a:lnTo>
                      <a:pt x="580" y="316"/>
                    </a:lnTo>
                    <a:lnTo>
                      <a:pt x="580" y="319"/>
                    </a:lnTo>
                    <a:lnTo>
                      <a:pt x="578" y="324"/>
                    </a:lnTo>
                    <a:lnTo>
                      <a:pt x="578" y="329"/>
                    </a:lnTo>
                    <a:lnTo>
                      <a:pt x="578" y="334"/>
                    </a:lnTo>
                    <a:lnTo>
                      <a:pt x="578" y="337"/>
                    </a:lnTo>
                    <a:lnTo>
                      <a:pt x="577" y="341"/>
                    </a:lnTo>
                    <a:lnTo>
                      <a:pt x="577" y="344"/>
                    </a:lnTo>
                    <a:lnTo>
                      <a:pt x="577" y="348"/>
                    </a:lnTo>
                    <a:lnTo>
                      <a:pt x="576" y="351"/>
                    </a:lnTo>
                    <a:lnTo>
                      <a:pt x="576" y="355"/>
                    </a:lnTo>
                    <a:lnTo>
                      <a:pt x="576" y="359"/>
                    </a:lnTo>
                    <a:lnTo>
                      <a:pt x="576" y="362"/>
                    </a:lnTo>
                    <a:lnTo>
                      <a:pt x="575" y="364"/>
                    </a:lnTo>
                    <a:lnTo>
                      <a:pt x="575" y="368"/>
                    </a:lnTo>
                    <a:lnTo>
                      <a:pt x="575" y="372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75" y="385"/>
                    </a:lnTo>
                    <a:lnTo>
                      <a:pt x="575" y="389"/>
                    </a:lnTo>
                    <a:lnTo>
                      <a:pt x="575" y="393"/>
                    </a:lnTo>
                    <a:lnTo>
                      <a:pt x="575" y="397"/>
                    </a:lnTo>
                    <a:lnTo>
                      <a:pt x="575" y="400"/>
                    </a:lnTo>
                    <a:lnTo>
                      <a:pt x="575" y="404"/>
                    </a:lnTo>
                    <a:lnTo>
                      <a:pt x="576" y="405"/>
                    </a:lnTo>
                    <a:lnTo>
                      <a:pt x="577" y="406"/>
                    </a:lnTo>
                    <a:lnTo>
                      <a:pt x="580" y="411"/>
                    </a:lnTo>
                    <a:lnTo>
                      <a:pt x="581" y="413"/>
                    </a:lnTo>
                    <a:lnTo>
                      <a:pt x="583" y="418"/>
                    </a:lnTo>
                    <a:lnTo>
                      <a:pt x="583" y="420"/>
                    </a:lnTo>
                    <a:lnTo>
                      <a:pt x="584" y="423"/>
                    </a:lnTo>
                    <a:lnTo>
                      <a:pt x="586" y="425"/>
                    </a:lnTo>
                    <a:lnTo>
                      <a:pt x="587" y="429"/>
                    </a:lnTo>
                    <a:lnTo>
                      <a:pt x="587" y="431"/>
                    </a:lnTo>
                    <a:lnTo>
                      <a:pt x="588" y="434"/>
                    </a:lnTo>
                    <a:lnTo>
                      <a:pt x="588" y="437"/>
                    </a:lnTo>
                    <a:lnTo>
                      <a:pt x="588" y="442"/>
                    </a:lnTo>
                    <a:lnTo>
                      <a:pt x="588" y="444"/>
                    </a:lnTo>
                    <a:lnTo>
                      <a:pt x="588" y="449"/>
                    </a:lnTo>
                    <a:lnTo>
                      <a:pt x="588" y="452"/>
                    </a:lnTo>
                    <a:lnTo>
                      <a:pt x="588" y="457"/>
                    </a:lnTo>
                    <a:lnTo>
                      <a:pt x="588" y="462"/>
                    </a:lnTo>
                    <a:lnTo>
                      <a:pt x="587" y="467"/>
                    </a:lnTo>
                    <a:lnTo>
                      <a:pt x="586" y="470"/>
                    </a:lnTo>
                    <a:lnTo>
                      <a:pt x="586" y="476"/>
                    </a:lnTo>
                    <a:lnTo>
                      <a:pt x="584" y="481"/>
                    </a:lnTo>
                    <a:lnTo>
                      <a:pt x="582" y="485"/>
                    </a:lnTo>
                    <a:lnTo>
                      <a:pt x="581" y="489"/>
                    </a:lnTo>
                    <a:lnTo>
                      <a:pt x="580" y="491"/>
                    </a:lnTo>
                    <a:lnTo>
                      <a:pt x="580" y="495"/>
                    </a:lnTo>
                    <a:lnTo>
                      <a:pt x="578" y="497"/>
                    </a:lnTo>
                    <a:lnTo>
                      <a:pt x="576" y="502"/>
                    </a:lnTo>
                    <a:lnTo>
                      <a:pt x="574" y="508"/>
                    </a:lnTo>
                    <a:lnTo>
                      <a:pt x="571" y="513"/>
                    </a:lnTo>
                    <a:lnTo>
                      <a:pt x="569" y="518"/>
                    </a:lnTo>
                    <a:lnTo>
                      <a:pt x="567" y="521"/>
                    </a:lnTo>
                    <a:lnTo>
                      <a:pt x="564" y="525"/>
                    </a:lnTo>
                    <a:lnTo>
                      <a:pt x="562" y="529"/>
                    </a:lnTo>
                    <a:lnTo>
                      <a:pt x="561" y="533"/>
                    </a:lnTo>
                    <a:lnTo>
                      <a:pt x="558" y="535"/>
                    </a:lnTo>
                    <a:lnTo>
                      <a:pt x="556" y="539"/>
                    </a:lnTo>
                    <a:lnTo>
                      <a:pt x="555" y="541"/>
                    </a:lnTo>
                    <a:lnTo>
                      <a:pt x="552" y="544"/>
                    </a:lnTo>
                    <a:lnTo>
                      <a:pt x="550" y="548"/>
                    </a:lnTo>
                    <a:lnTo>
                      <a:pt x="546" y="553"/>
                    </a:lnTo>
                    <a:lnTo>
                      <a:pt x="543" y="555"/>
                    </a:lnTo>
                    <a:lnTo>
                      <a:pt x="541" y="559"/>
                    </a:lnTo>
                    <a:lnTo>
                      <a:pt x="538" y="563"/>
                    </a:lnTo>
                    <a:lnTo>
                      <a:pt x="537" y="565"/>
                    </a:lnTo>
                    <a:lnTo>
                      <a:pt x="536" y="569"/>
                    </a:lnTo>
                    <a:lnTo>
                      <a:pt x="535" y="572"/>
                    </a:lnTo>
                    <a:lnTo>
                      <a:pt x="533" y="574"/>
                    </a:lnTo>
                    <a:lnTo>
                      <a:pt x="533" y="579"/>
                    </a:lnTo>
                    <a:lnTo>
                      <a:pt x="532" y="582"/>
                    </a:lnTo>
                    <a:lnTo>
                      <a:pt x="533" y="584"/>
                    </a:lnTo>
                    <a:lnTo>
                      <a:pt x="533" y="587"/>
                    </a:lnTo>
                    <a:lnTo>
                      <a:pt x="535" y="592"/>
                    </a:lnTo>
                    <a:lnTo>
                      <a:pt x="536" y="596"/>
                    </a:lnTo>
                    <a:lnTo>
                      <a:pt x="537" y="602"/>
                    </a:lnTo>
                    <a:lnTo>
                      <a:pt x="538" y="603"/>
                    </a:lnTo>
                    <a:lnTo>
                      <a:pt x="539" y="606"/>
                    </a:lnTo>
                    <a:lnTo>
                      <a:pt x="541" y="609"/>
                    </a:lnTo>
                    <a:lnTo>
                      <a:pt x="542" y="612"/>
                    </a:lnTo>
                    <a:lnTo>
                      <a:pt x="542" y="615"/>
                    </a:lnTo>
                    <a:lnTo>
                      <a:pt x="543" y="617"/>
                    </a:lnTo>
                    <a:lnTo>
                      <a:pt x="544" y="621"/>
                    </a:lnTo>
                    <a:lnTo>
                      <a:pt x="545" y="624"/>
                    </a:lnTo>
                    <a:lnTo>
                      <a:pt x="546" y="628"/>
                    </a:lnTo>
                    <a:lnTo>
                      <a:pt x="549" y="630"/>
                    </a:lnTo>
                    <a:lnTo>
                      <a:pt x="550" y="634"/>
                    </a:lnTo>
                    <a:lnTo>
                      <a:pt x="551" y="637"/>
                    </a:lnTo>
                    <a:lnTo>
                      <a:pt x="552" y="641"/>
                    </a:lnTo>
                    <a:lnTo>
                      <a:pt x="555" y="643"/>
                    </a:lnTo>
                    <a:lnTo>
                      <a:pt x="556" y="647"/>
                    </a:lnTo>
                    <a:lnTo>
                      <a:pt x="557" y="650"/>
                    </a:lnTo>
                    <a:lnTo>
                      <a:pt x="559" y="654"/>
                    </a:lnTo>
                    <a:lnTo>
                      <a:pt x="561" y="657"/>
                    </a:lnTo>
                    <a:lnTo>
                      <a:pt x="562" y="661"/>
                    </a:lnTo>
                    <a:lnTo>
                      <a:pt x="564" y="665"/>
                    </a:lnTo>
                    <a:lnTo>
                      <a:pt x="564" y="667"/>
                    </a:lnTo>
                    <a:lnTo>
                      <a:pt x="567" y="671"/>
                    </a:lnTo>
                    <a:lnTo>
                      <a:pt x="568" y="673"/>
                    </a:lnTo>
                    <a:lnTo>
                      <a:pt x="569" y="676"/>
                    </a:lnTo>
                    <a:lnTo>
                      <a:pt x="570" y="680"/>
                    </a:lnTo>
                    <a:lnTo>
                      <a:pt x="573" y="682"/>
                    </a:lnTo>
                    <a:lnTo>
                      <a:pt x="574" y="686"/>
                    </a:lnTo>
                    <a:lnTo>
                      <a:pt x="575" y="690"/>
                    </a:lnTo>
                    <a:lnTo>
                      <a:pt x="576" y="692"/>
                    </a:lnTo>
                    <a:lnTo>
                      <a:pt x="577" y="695"/>
                    </a:lnTo>
                    <a:lnTo>
                      <a:pt x="578" y="698"/>
                    </a:lnTo>
                    <a:lnTo>
                      <a:pt x="580" y="701"/>
                    </a:lnTo>
                    <a:lnTo>
                      <a:pt x="583" y="706"/>
                    </a:lnTo>
                    <a:lnTo>
                      <a:pt x="586" y="711"/>
                    </a:lnTo>
                    <a:lnTo>
                      <a:pt x="588" y="716"/>
                    </a:lnTo>
                    <a:lnTo>
                      <a:pt x="589" y="720"/>
                    </a:lnTo>
                    <a:lnTo>
                      <a:pt x="592" y="723"/>
                    </a:lnTo>
                    <a:lnTo>
                      <a:pt x="593" y="726"/>
                    </a:lnTo>
                    <a:lnTo>
                      <a:pt x="595" y="731"/>
                    </a:lnTo>
                    <a:lnTo>
                      <a:pt x="596" y="732"/>
                    </a:lnTo>
                    <a:lnTo>
                      <a:pt x="641" y="786"/>
                    </a:lnTo>
                    <a:lnTo>
                      <a:pt x="641" y="784"/>
                    </a:lnTo>
                    <a:lnTo>
                      <a:pt x="644" y="784"/>
                    </a:lnTo>
                    <a:lnTo>
                      <a:pt x="647" y="783"/>
                    </a:lnTo>
                    <a:lnTo>
                      <a:pt x="652" y="783"/>
                    </a:lnTo>
                    <a:lnTo>
                      <a:pt x="656" y="782"/>
                    </a:lnTo>
                    <a:lnTo>
                      <a:pt x="658" y="782"/>
                    </a:lnTo>
                    <a:lnTo>
                      <a:pt x="661" y="781"/>
                    </a:lnTo>
                    <a:lnTo>
                      <a:pt x="666" y="781"/>
                    </a:lnTo>
                    <a:lnTo>
                      <a:pt x="669" y="780"/>
                    </a:lnTo>
                    <a:lnTo>
                      <a:pt x="673" y="780"/>
                    </a:lnTo>
                    <a:lnTo>
                      <a:pt x="678" y="780"/>
                    </a:lnTo>
                    <a:lnTo>
                      <a:pt x="683" y="780"/>
                    </a:lnTo>
                    <a:lnTo>
                      <a:pt x="686" y="778"/>
                    </a:lnTo>
                    <a:lnTo>
                      <a:pt x="691" y="777"/>
                    </a:lnTo>
                    <a:lnTo>
                      <a:pt x="696" y="777"/>
                    </a:lnTo>
                    <a:lnTo>
                      <a:pt x="702" y="776"/>
                    </a:lnTo>
                    <a:lnTo>
                      <a:pt x="707" y="776"/>
                    </a:lnTo>
                    <a:lnTo>
                      <a:pt x="711" y="776"/>
                    </a:lnTo>
                    <a:lnTo>
                      <a:pt x="717" y="776"/>
                    </a:lnTo>
                    <a:lnTo>
                      <a:pt x="722" y="776"/>
                    </a:lnTo>
                    <a:lnTo>
                      <a:pt x="727" y="775"/>
                    </a:lnTo>
                    <a:lnTo>
                      <a:pt x="733" y="775"/>
                    </a:lnTo>
                    <a:lnTo>
                      <a:pt x="737" y="775"/>
                    </a:lnTo>
                    <a:lnTo>
                      <a:pt x="743" y="776"/>
                    </a:lnTo>
                    <a:lnTo>
                      <a:pt x="748" y="776"/>
                    </a:lnTo>
                    <a:lnTo>
                      <a:pt x="754" y="776"/>
                    </a:lnTo>
                    <a:lnTo>
                      <a:pt x="759" y="776"/>
                    </a:lnTo>
                    <a:lnTo>
                      <a:pt x="765" y="777"/>
                    </a:lnTo>
                    <a:lnTo>
                      <a:pt x="769" y="777"/>
                    </a:lnTo>
                    <a:lnTo>
                      <a:pt x="774" y="778"/>
                    </a:lnTo>
                    <a:lnTo>
                      <a:pt x="778" y="780"/>
                    </a:lnTo>
                    <a:lnTo>
                      <a:pt x="780" y="780"/>
                    </a:lnTo>
                    <a:lnTo>
                      <a:pt x="784" y="781"/>
                    </a:lnTo>
                    <a:lnTo>
                      <a:pt x="787" y="782"/>
                    </a:lnTo>
                    <a:lnTo>
                      <a:pt x="790" y="782"/>
                    </a:lnTo>
                    <a:lnTo>
                      <a:pt x="793" y="783"/>
                    </a:lnTo>
                    <a:lnTo>
                      <a:pt x="797" y="784"/>
                    </a:lnTo>
                    <a:lnTo>
                      <a:pt x="800" y="784"/>
                    </a:lnTo>
                    <a:lnTo>
                      <a:pt x="803" y="786"/>
                    </a:lnTo>
                    <a:lnTo>
                      <a:pt x="806" y="787"/>
                    </a:lnTo>
                    <a:lnTo>
                      <a:pt x="811" y="789"/>
                    </a:lnTo>
                    <a:lnTo>
                      <a:pt x="814" y="790"/>
                    </a:lnTo>
                    <a:lnTo>
                      <a:pt x="817" y="792"/>
                    </a:lnTo>
                    <a:lnTo>
                      <a:pt x="820" y="793"/>
                    </a:lnTo>
                    <a:lnTo>
                      <a:pt x="825" y="793"/>
                    </a:lnTo>
                    <a:lnTo>
                      <a:pt x="829" y="795"/>
                    </a:lnTo>
                    <a:lnTo>
                      <a:pt x="832" y="796"/>
                    </a:lnTo>
                    <a:lnTo>
                      <a:pt x="836" y="797"/>
                    </a:lnTo>
                    <a:lnTo>
                      <a:pt x="839" y="799"/>
                    </a:lnTo>
                    <a:lnTo>
                      <a:pt x="844" y="801"/>
                    </a:lnTo>
                    <a:lnTo>
                      <a:pt x="846" y="802"/>
                    </a:lnTo>
                    <a:lnTo>
                      <a:pt x="851" y="803"/>
                    </a:lnTo>
                    <a:lnTo>
                      <a:pt x="855" y="806"/>
                    </a:lnTo>
                    <a:lnTo>
                      <a:pt x="858" y="807"/>
                    </a:lnTo>
                    <a:lnTo>
                      <a:pt x="862" y="808"/>
                    </a:lnTo>
                    <a:lnTo>
                      <a:pt x="865" y="811"/>
                    </a:lnTo>
                    <a:lnTo>
                      <a:pt x="869" y="812"/>
                    </a:lnTo>
                    <a:lnTo>
                      <a:pt x="874" y="814"/>
                    </a:lnTo>
                    <a:lnTo>
                      <a:pt x="876" y="815"/>
                    </a:lnTo>
                    <a:lnTo>
                      <a:pt x="880" y="818"/>
                    </a:lnTo>
                    <a:lnTo>
                      <a:pt x="883" y="819"/>
                    </a:lnTo>
                    <a:lnTo>
                      <a:pt x="887" y="820"/>
                    </a:lnTo>
                    <a:lnTo>
                      <a:pt x="890" y="822"/>
                    </a:lnTo>
                    <a:lnTo>
                      <a:pt x="894" y="824"/>
                    </a:lnTo>
                    <a:lnTo>
                      <a:pt x="896" y="826"/>
                    </a:lnTo>
                    <a:lnTo>
                      <a:pt x="900" y="828"/>
                    </a:lnTo>
                    <a:lnTo>
                      <a:pt x="902" y="829"/>
                    </a:lnTo>
                    <a:lnTo>
                      <a:pt x="906" y="831"/>
                    </a:lnTo>
                    <a:lnTo>
                      <a:pt x="908" y="833"/>
                    </a:lnTo>
                    <a:lnTo>
                      <a:pt x="912" y="834"/>
                    </a:lnTo>
                    <a:lnTo>
                      <a:pt x="916" y="838"/>
                    </a:lnTo>
                    <a:lnTo>
                      <a:pt x="922" y="843"/>
                    </a:lnTo>
                    <a:lnTo>
                      <a:pt x="926" y="845"/>
                    </a:lnTo>
                    <a:lnTo>
                      <a:pt x="929" y="848"/>
                    </a:lnTo>
                    <a:lnTo>
                      <a:pt x="933" y="852"/>
                    </a:lnTo>
                    <a:lnTo>
                      <a:pt x="937" y="856"/>
                    </a:lnTo>
                    <a:lnTo>
                      <a:pt x="938" y="858"/>
                    </a:lnTo>
                    <a:lnTo>
                      <a:pt x="940" y="862"/>
                    </a:lnTo>
                    <a:lnTo>
                      <a:pt x="941" y="864"/>
                    </a:lnTo>
                    <a:lnTo>
                      <a:pt x="941" y="867"/>
                    </a:lnTo>
                    <a:lnTo>
                      <a:pt x="940" y="870"/>
                    </a:lnTo>
                    <a:lnTo>
                      <a:pt x="939" y="872"/>
                    </a:lnTo>
                    <a:lnTo>
                      <a:pt x="937" y="875"/>
                    </a:lnTo>
                    <a:lnTo>
                      <a:pt x="934" y="878"/>
                    </a:lnTo>
                    <a:lnTo>
                      <a:pt x="931" y="880"/>
                    </a:lnTo>
                    <a:lnTo>
                      <a:pt x="927" y="883"/>
                    </a:lnTo>
                    <a:lnTo>
                      <a:pt x="922" y="886"/>
                    </a:lnTo>
                    <a:lnTo>
                      <a:pt x="918" y="889"/>
                    </a:lnTo>
                    <a:lnTo>
                      <a:pt x="914" y="890"/>
                    </a:lnTo>
                    <a:lnTo>
                      <a:pt x="910" y="891"/>
                    </a:lnTo>
                    <a:lnTo>
                      <a:pt x="908" y="892"/>
                    </a:lnTo>
                    <a:lnTo>
                      <a:pt x="905" y="894"/>
                    </a:lnTo>
                    <a:lnTo>
                      <a:pt x="901" y="895"/>
                    </a:lnTo>
                    <a:lnTo>
                      <a:pt x="897" y="896"/>
                    </a:lnTo>
                    <a:lnTo>
                      <a:pt x="894" y="897"/>
                    </a:lnTo>
                    <a:lnTo>
                      <a:pt x="890" y="899"/>
                    </a:lnTo>
                    <a:lnTo>
                      <a:pt x="887" y="901"/>
                    </a:lnTo>
                    <a:lnTo>
                      <a:pt x="882" y="901"/>
                    </a:lnTo>
                    <a:lnTo>
                      <a:pt x="878" y="902"/>
                    </a:lnTo>
                    <a:lnTo>
                      <a:pt x="875" y="904"/>
                    </a:lnTo>
                    <a:lnTo>
                      <a:pt x="870" y="905"/>
                    </a:lnTo>
                    <a:lnTo>
                      <a:pt x="865" y="907"/>
                    </a:lnTo>
                    <a:lnTo>
                      <a:pt x="861" y="908"/>
                    </a:lnTo>
                    <a:lnTo>
                      <a:pt x="857" y="909"/>
                    </a:lnTo>
                    <a:lnTo>
                      <a:pt x="851" y="910"/>
                    </a:lnTo>
                    <a:lnTo>
                      <a:pt x="846" y="911"/>
                    </a:lnTo>
                    <a:lnTo>
                      <a:pt x="842" y="911"/>
                    </a:lnTo>
                    <a:lnTo>
                      <a:pt x="837" y="914"/>
                    </a:lnTo>
                    <a:lnTo>
                      <a:pt x="832" y="914"/>
                    </a:lnTo>
                    <a:lnTo>
                      <a:pt x="826" y="916"/>
                    </a:lnTo>
                    <a:lnTo>
                      <a:pt x="822" y="916"/>
                    </a:lnTo>
                    <a:lnTo>
                      <a:pt x="817" y="917"/>
                    </a:lnTo>
                    <a:lnTo>
                      <a:pt x="811" y="918"/>
                    </a:lnTo>
                    <a:lnTo>
                      <a:pt x="806" y="920"/>
                    </a:lnTo>
                    <a:lnTo>
                      <a:pt x="800" y="920"/>
                    </a:lnTo>
                    <a:lnTo>
                      <a:pt x="794" y="921"/>
                    </a:lnTo>
                    <a:lnTo>
                      <a:pt x="788" y="921"/>
                    </a:lnTo>
                    <a:lnTo>
                      <a:pt x="784" y="922"/>
                    </a:lnTo>
                    <a:lnTo>
                      <a:pt x="778" y="923"/>
                    </a:lnTo>
                    <a:lnTo>
                      <a:pt x="773" y="924"/>
                    </a:lnTo>
                    <a:lnTo>
                      <a:pt x="767" y="926"/>
                    </a:lnTo>
                    <a:lnTo>
                      <a:pt x="761" y="926"/>
                    </a:lnTo>
                    <a:lnTo>
                      <a:pt x="755" y="926"/>
                    </a:lnTo>
                    <a:lnTo>
                      <a:pt x="749" y="927"/>
                    </a:lnTo>
                    <a:lnTo>
                      <a:pt x="743" y="927"/>
                    </a:lnTo>
                    <a:lnTo>
                      <a:pt x="737" y="928"/>
                    </a:lnTo>
                    <a:lnTo>
                      <a:pt x="731" y="928"/>
                    </a:lnTo>
                    <a:lnTo>
                      <a:pt x="727" y="929"/>
                    </a:lnTo>
                    <a:lnTo>
                      <a:pt x="720" y="929"/>
                    </a:lnTo>
                    <a:lnTo>
                      <a:pt x="715" y="930"/>
                    </a:lnTo>
                    <a:lnTo>
                      <a:pt x="709" y="930"/>
                    </a:lnTo>
                    <a:lnTo>
                      <a:pt x="703" y="931"/>
                    </a:lnTo>
                    <a:lnTo>
                      <a:pt x="697" y="931"/>
                    </a:lnTo>
                    <a:lnTo>
                      <a:pt x="691" y="931"/>
                    </a:lnTo>
                    <a:lnTo>
                      <a:pt x="685" y="931"/>
                    </a:lnTo>
                    <a:lnTo>
                      <a:pt x="680" y="933"/>
                    </a:lnTo>
                    <a:lnTo>
                      <a:pt x="673" y="933"/>
                    </a:lnTo>
                    <a:lnTo>
                      <a:pt x="669" y="933"/>
                    </a:lnTo>
                    <a:lnTo>
                      <a:pt x="663" y="933"/>
                    </a:lnTo>
                    <a:lnTo>
                      <a:pt x="657" y="933"/>
                    </a:lnTo>
                    <a:lnTo>
                      <a:pt x="652" y="933"/>
                    </a:lnTo>
                    <a:lnTo>
                      <a:pt x="647" y="933"/>
                    </a:lnTo>
                    <a:lnTo>
                      <a:pt x="642" y="933"/>
                    </a:lnTo>
                    <a:lnTo>
                      <a:pt x="638" y="933"/>
                    </a:lnTo>
                    <a:lnTo>
                      <a:pt x="633" y="933"/>
                    </a:lnTo>
                    <a:lnTo>
                      <a:pt x="628" y="933"/>
                    </a:lnTo>
                    <a:lnTo>
                      <a:pt x="625" y="933"/>
                    </a:lnTo>
                    <a:lnTo>
                      <a:pt x="620" y="933"/>
                    </a:lnTo>
                    <a:lnTo>
                      <a:pt x="616" y="933"/>
                    </a:lnTo>
                    <a:lnTo>
                      <a:pt x="613" y="933"/>
                    </a:lnTo>
                    <a:lnTo>
                      <a:pt x="609" y="933"/>
                    </a:lnTo>
                    <a:lnTo>
                      <a:pt x="606" y="933"/>
                    </a:lnTo>
                    <a:lnTo>
                      <a:pt x="602" y="933"/>
                    </a:lnTo>
                    <a:lnTo>
                      <a:pt x="599" y="933"/>
                    </a:lnTo>
                    <a:lnTo>
                      <a:pt x="595" y="933"/>
                    </a:lnTo>
                    <a:lnTo>
                      <a:pt x="593" y="933"/>
                    </a:lnTo>
                    <a:lnTo>
                      <a:pt x="589" y="933"/>
                    </a:lnTo>
                    <a:lnTo>
                      <a:pt x="587" y="933"/>
                    </a:lnTo>
                    <a:lnTo>
                      <a:pt x="584" y="933"/>
                    </a:lnTo>
                    <a:lnTo>
                      <a:pt x="582" y="933"/>
                    </a:lnTo>
                    <a:lnTo>
                      <a:pt x="576" y="931"/>
                    </a:lnTo>
                    <a:lnTo>
                      <a:pt x="573" y="931"/>
                    </a:lnTo>
                    <a:lnTo>
                      <a:pt x="569" y="931"/>
                    </a:lnTo>
                    <a:lnTo>
                      <a:pt x="565" y="931"/>
                    </a:lnTo>
                    <a:lnTo>
                      <a:pt x="562" y="931"/>
                    </a:lnTo>
                    <a:lnTo>
                      <a:pt x="558" y="931"/>
                    </a:lnTo>
                    <a:lnTo>
                      <a:pt x="556" y="931"/>
                    </a:lnTo>
                    <a:lnTo>
                      <a:pt x="554" y="931"/>
                    </a:lnTo>
                    <a:lnTo>
                      <a:pt x="550" y="930"/>
                    </a:lnTo>
                    <a:lnTo>
                      <a:pt x="548" y="930"/>
                    </a:lnTo>
                    <a:lnTo>
                      <a:pt x="545" y="930"/>
                    </a:lnTo>
                    <a:lnTo>
                      <a:pt x="544" y="930"/>
                    </a:lnTo>
                    <a:lnTo>
                      <a:pt x="536" y="994"/>
                    </a:lnTo>
                    <a:lnTo>
                      <a:pt x="535" y="994"/>
                    </a:lnTo>
                    <a:lnTo>
                      <a:pt x="531" y="994"/>
                    </a:lnTo>
                    <a:lnTo>
                      <a:pt x="529" y="996"/>
                    </a:lnTo>
                    <a:lnTo>
                      <a:pt x="526" y="996"/>
                    </a:lnTo>
                    <a:lnTo>
                      <a:pt x="524" y="997"/>
                    </a:lnTo>
                    <a:lnTo>
                      <a:pt x="522" y="997"/>
                    </a:lnTo>
                    <a:lnTo>
                      <a:pt x="518" y="997"/>
                    </a:lnTo>
                    <a:lnTo>
                      <a:pt x="514" y="997"/>
                    </a:lnTo>
                    <a:lnTo>
                      <a:pt x="511" y="996"/>
                    </a:lnTo>
                    <a:lnTo>
                      <a:pt x="509" y="994"/>
                    </a:lnTo>
                    <a:lnTo>
                      <a:pt x="505" y="993"/>
                    </a:lnTo>
                    <a:lnTo>
                      <a:pt x="503" y="991"/>
                    </a:lnTo>
                    <a:lnTo>
                      <a:pt x="499" y="988"/>
                    </a:lnTo>
                    <a:lnTo>
                      <a:pt x="498" y="986"/>
                    </a:lnTo>
                    <a:lnTo>
                      <a:pt x="494" y="981"/>
                    </a:lnTo>
                    <a:lnTo>
                      <a:pt x="492" y="977"/>
                    </a:lnTo>
                    <a:lnTo>
                      <a:pt x="491" y="972"/>
                    </a:lnTo>
                    <a:lnTo>
                      <a:pt x="488" y="967"/>
                    </a:lnTo>
                    <a:lnTo>
                      <a:pt x="486" y="961"/>
                    </a:lnTo>
                    <a:lnTo>
                      <a:pt x="484" y="956"/>
                    </a:lnTo>
                    <a:lnTo>
                      <a:pt x="480" y="952"/>
                    </a:lnTo>
                    <a:lnTo>
                      <a:pt x="476" y="947"/>
                    </a:lnTo>
                    <a:lnTo>
                      <a:pt x="473" y="945"/>
                    </a:lnTo>
                    <a:lnTo>
                      <a:pt x="469" y="942"/>
                    </a:lnTo>
                    <a:lnTo>
                      <a:pt x="467" y="940"/>
                    </a:lnTo>
                    <a:lnTo>
                      <a:pt x="463" y="937"/>
                    </a:lnTo>
                    <a:lnTo>
                      <a:pt x="459" y="935"/>
                    </a:lnTo>
                    <a:lnTo>
                      <a:pt x="455" y="934"/>
                    </a:lnTo>
                    <a:lnTo>
                      <a:pt x="450" y="933"/>
                    </a:lnTo>
                    <a:lnTo>
                      <a:pt x="446" y="931"/>
                    </a:lnTo>
                    <a:lnTo>
                      <a:pt x="442" y="930"/>
                    </a:lnTo>
                    <a:lnTo>
                      <a:pt x="440" y="930"/>
                    </a:lnTo>
                    <a:lnTo>
                      <a:pt x="436" y="929"/>
                    </a:lnTo>
                    <a:lnTo>
                      <a:pt x="434" y="929"/>
                    </a:lnTo>
                    <a:lnTo>
                      <a:pt x="429" y="929"/>
                    </a:lnTo>
                    <a:lnTo>
                      <a:pt x="427" y="928"/>
                    </a:lnTo>
                    <a:lnTo>
                      <a:pt x="423" y="928"/>
                    </a:lnTo>
                    <a:lnTo>
                      <a:pt x="420" y="928"/>
                    </a:lnTo>
                    <a:lnTo>
                      <a:pt x="415" y="928"/>
                    </a:lnTo>
                    <a:lnTo>
                      <a:pt x="411" y="928"/>
                    </a:lnTo>
                    <a:lnTo>
                      <a:pt x="407" y="928"/>
                    </a:lnTo>
                    <a:lnTo>
                      <a:pt x="403" y="928"/>
                    </a:lnTo>
                    <a:lnTo>
                      <a:pt x="398" y="928"/>
                    </a:lnTo>
                    <a:lnTo>
                      <a:pt x="395" y="928"/>
                    </a:lnTo>
                    <a:lnTo>
                      <a:pt x="390" y="929"/>
                    </a:lnTo>
                    <a:lnTo>
                      <a:pt x="385" y="930"/>
                    </a:lnTo>
                    <a:lnTo>
                      <a:pt x="380" y="930"/>
                    </a:lnTo>
                    <a:lnTo>
                      <a:pt x="375" y="930"/>
                    </a:lnTo>
                    <a:lnTo>
                      <a:pt x="370" y="931"/>
                    </a:lnTo>
                    <a:lnTo>
                      <a:pt x="365" y="931"/>
                    </a:lnTo>
                    <a:lnTo>
                      <a:pt x="359" y="931"/>
                    </a:lnTo>
                    <a:lnTo>
                      <a:pt x="353" y="931"/>
                    </a:lnTo>
                    <a:lnTo>
                      <a:pt x="347" y="933"/>
                    </a:lnTo>
                    <a:lnTo>
                      <a:pt x="343" y="933"/>
                    </a:lnTo>
                    <a:lnTo>
                      <a:pt x="337" y="933"/>
                    </a:lnTo>
                    <a:lnTo>
                      <a:pt x="331" y="934"/>
                    </a:lnTo>
                    <a:lnTo>
                      <a:pt x="325" y="934"/>
                    </a:lnTo>
                    <a:lnTo>
                      <a:pt x="320" y="935"/>
                    </a:lnTo>
                    <a:lnTo>
                      <a:pt x="314" y="935"/>
                    </a:lnTo>
                    <a:lnTo>
                      <a:pt x="308" y="935"/>
                    </a:lnTo>
                    <a:lnTo>
                      <a:pt x="302" y="935"/>
                    </a:lnTo>
                    <a:lnTo>
                      <a:pt x="297" y="936"/>
                    </a:lnTo>
                    <a:lnTo>
                      <a:pt x="290" y="936"/>
                    </a:lnTo>
                    <a:lnTo>
                      <a:pt x="284" y="937"/>
                    </a:lnTo>
                    <a:lnTo>
                      <a:pt x="280" y="937"/>
                    </a:lnTo>
                    <a:lnTo>
                      <a:pt x="274" y="937"/>
                    </a:lnTo>
                    <a:lnTo>
                      <a:pt x="267" y="937"/>
                    </a:lnTo>
                    <a:lnTo>
                      <a:pt x="261" y="939"/>
                    </a:lnTo>
                    <a:lnTo>
                      <a:pt x="255" y="939"/>
                    </a:lnTo>
                    <a:lnTo>
                      <a:pt x="250" y="940"/>
                    </a:lnTo>
                    <a:lnTo>
                      <a:pt x="243" y="940"/>
                    </a:lnTo>
                    <a:lnTo>
                      <a:pt x="237" y="940"/>
                    </a:lnTo>
                    <a:lnTo>
                      <a:pt x="231" y="940"/>
                    </a:lnTo>
                    <a:lnTo>
                      <a:pt x="226" y="940"/>
                    </a:lnTo>
                    <a:lnTo>
                      <a:pt x="220" y="940"/>
                    </a:lnTo>
                    <a:lnTo>
                      <a:pt x="214" y="940"/>
                    </a:lnTo>
                    <a:lnTo>
                      <a:pt x="209" y="940"/>
                    </a:lnTo>
                    <a:lnTo>
                      <a:pt x="204" y="940"/>
                    </a:lnTo>
                    <a:lnTo>
                      <a:pt x="197" y="940"/>
                    </a:lnTo>
                    <a:lnTo>
                      <a:pt x="192" y="940"/>
                    </a:lnTo>
                    <a:lnTo>
                      <a:pt x="186" y="940"/>
                    </a:lnTo>
                    <a:lnTo>
                      <a:pt x="181" y="940"/>
                    </a:lnTo>
                    <a:lnTo>
                      <a:pt x="175" y="940"/>
                    </a:lnTo>
                    <a:lnTo>
                      <a:pt x="171" y="940"/>
                    </a:lnTo>
                    <a:lnTo>
                      <a:pt x="165" y="940"/>
                    </a:lnTo>
                    <a:lnTo>
                      <a:pt x="160" y="940"/>
                    </a:lnTo>
                    <a:lnTo>
                      <a:pt x="155" y="939"/>
                    </a:lnTo>
                    <a:lnTo>
                      <a:pt x="150" y="939"/>
                    </a:lnTo>
                    <a:lnTo>
                      <a:pt x="146" y="937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31" y="936"/>
                    </a:lnTo>
                    <a:lnTo>
                      <a:pt x="127" y="936"/>
                    </a:lnTo>
                    <a:lnTo>
                      <a:pt x="123" y="936"/>
                    </a:lnTo>
                    <a:lnTo>
                      <a:pt x="118" y="935"/>
                    </a:lnTo>
                    <a:lnTo>
                      <a:pt x="115" y="935"/>
                    </a:lnTo>
                    <a:lnTo>
                      <a:pt x="110" y="934"/>
                    </a:lnTo>
                    <a:lnTo>
                      <a:pt x="108" y="933"/>
                    </a:lnTo>
                    <a:lnTo>
                      <a:pt x="103" y="931"/>
                    </a:lnTo>
                    <a:lnTo>
                      <a:pt x="101" y="931"/>
                    </a:lnTo>
                    <a:lnTo>
                      <a:pt x="97" y="930"/>
                    </a:lnTo>
                    <a:lnTo>
                      <a:pt x="94" y="930"/>
                    </a:lnTo>
                    <a:lnTo>
                      <a:pt x="91" y="928"/>
                    </a:lnTo>
                    <a:lnTo>
                      <a:pt x="88" y="927"/>
                    </a:lnTo>
                    <a:lnTo>
                      <a:pt x="85" y="926"/>
                    </a:lnTo>
                    <a:lnTo>
                      <a:pt x="83" y="926"/>
                    </a:lnTo>
                    <a:lnTo>
                      <a:pt x="78" y="922"/>
                    </a:lnTo>
                    <a:lnTo>
                      <a:pt x="76" y="921"/>
                    </a:lnTo>
                    <a:lnTo>
                      <a:pt x="72" y="916"/>
                    </a:lnTo>
                    <a:lnTo>
                      <a:pt x="72" y="913"/>
                    </a:lnTo>
                    <a:lnTo>
                      <a:pt x="72" y="909"/>
                    </a:lnTo>
                    <a:lnTo>
                      <a:pt x="76" y="905"/>
                    </a:lnTo>
                    <a:lnTo>
                      <a:pt x="77" y="903"/>
                    </a:lnTo>
                    <a:lnTo>
                      <a:pt x="79" y="901"/>
                    </a:lnTo>
                    <a:lnTo>
                      <a:pt x="82" y="899"/>
                    </a:lnTo>
                    <a:lnTo>
                      <a:pt x="85" y="897"/>
                    </a:lnTo>
                    <a:lnTo>
                      <a:pt x="89" y="895"/>
                    </a:lnTo>
                    <a:lnTo>
                      <a:pt x="92" y="892"/>
                    </a:lnTo>
                    <a:lnTo>
                      <a:pt x="96" y="891"/>
                    </a:lnTo>
                    <a:lnTo>
                      <a:pt x="101" y="889"/>
                    </a:lnTo>
                    <a:lnTo>
                      <a:pt x="105" y="886"/>
                    </a:lnTo>
                    <a:lnTo>
                      <a:pt x="110" y="884"/>
                    </a:lnTo>
                    <a:lnTo>
                      <a:pt x="115" y="882"/>
                    </a:lnTo>
                    <a:lnTo>
                      <a:pt x="120" y="880"/>
                    </a:lnTo>
                    <a:lnTo>
                      <a:pt x="124" y="877"/>
                    </a:lnTo>
                    <a:lnTo>
                      <a:pt x="130" y="876"/>
                    </a:lnTo>
                    <a:lnTo>
                      <a:pt x="135" y="872"/>
                    </a:lnTo>
                    <a:lnTo>
                      <a:pt x="142" y="871"/>
                    </a:lnTo>
                    <a:lnTo>
                      <a:pt x="148" y="869"/>
                    </a:lnTo>
                    <a:lnTo>
                      <a:pt x="154" y="866"/>
                    </a:lnTo>
                    <a:lnTo>
                      <a:pt x="160" y="864"/>
                    </a:lnTo>
                    <a:lnTo>
                      <a:pt x="166" y="862"/>
                    </a:lnTo>
                    <a:lnTo>
                      <a:pt x="173" y="859"/>
                    </a:lnTo>
                    <a:lnTo>
                      <a:pt x="179" y="857"/>
                    </a:lnTo>
                    <a:lnTo>
                      <a:pt x="186" y="854"/>
                    </a:lnTo>
                    <a:lnTo>
                      <a:pt x="192" y="853"/>
                    </a:lnTo>
                    <a:lnTo>
                      <a:pt x="199" y="851"/>
                    </a:lnTo>
                    <a:lnTo>
                      <a:pt x="205" y="848"/>
                    </a:lnTo>
                    <a:lnTo>
                      <a:pt x="212" y="846"/>
                    </a:lnTo>
                    <a:lnTo>
                      <a:pt x="218" y="844"/>
                    </a:lnTo>
                    <a:lnTo>
                      <a:pt x="225" y="843"/>
                    </a:lnTo>
                    <a:lnTo>
                      <a:pt x="231" y="840"/>
                    </a:lnTo>
                    <a:lnTo>
                      <a:pt x="237" y="838"/>
                    </a:lnTo>
                    <a:lnTo>
                      <a:pt x="244" y="837"/>
                    </a:lnTo>
                    <a:lnTo>
                      <a:pt x="250" y="834"/>
                    </a:lnTo>
                    <a:lnTo>
                      <a:pt x="256" y="833"/>
                    </a:lnTo>
                    <a:lnTo>
                      <a:pt x="262" y="831"/>
                    </a:lnTo>
                    <a:lnTo>
                      <a:pt x="269" y="829"/>
                    </a:lnTo>
                    <a:lnTo>
                      <a:pt x="274" y="828"/>
                    </a:lnTo>
                    <a:lnTo>
                      <a:pt x="280" y="826"/>
                    </a:lnTo>
                    <a:lnTo>
                      <a:pt x="284" y="825"/>
                    </a:lnTo>
                    <a:lnTo>
                      <a:pt x="290" y="824"/>
                    </a:lnTo>
                    <a:lnTo>
                      <a:pt x="295" y="822"/>
                    </a:lnTo>
                    <a:lnTo>
                      <a:pt x="300" y="820"/>
                    </a:lnTo>
                    <a:lnTo>
                      <a:pt x="305" y="819"/>
                    </a:lnTo>
                    <a:lnTo>
                      <a:pt x="309" y="818"/>
                    </a:lnTo>
                    <a:lnTo>
                      <a:pt x="313" y="816"/>
                    </a:lnTo>
                    <a:lnTo>
                      <a:pt x="318" y="816"/>
                    </a:lnTo>
                    <a:lnTo>
                      <a:pt x="320" y="815"/>
                    </a:lnTo>
                    <a:lnTo>
                      <a:pt x="324" y="814"/>
                    </a:lnTo>
                    <a:lnTo>
                      <a:pt x="327" y="813"/>
                    </a:lnTo>
                    <a:lnTo>
                      <a:pt x="329" y="813"/>
                    </a:lnTo>
                    <a:lnTo>
                      <a:pt x="332" y="812"/>
                    </a:lnTo>
                    <a:lnTo>
                      <a:pt x="333" y="812"/>
                    </a:lnTo>
                    <a:lnTo>
                      <a:pt x="337" y="812"/>
                    </a:lnTo>
                    <a:lnTo>
                      <a:pt x="338" y="812"/>
                    </a:lnTo>
                    <a:lnTo>
                      <a:pt x="338" y="809"/>
                    </a:lnTo>
                    <a:lnTo>
                      <a:pt x="340" y="806"/>
                    </a:lnTo>
                    <a:lnTo>
                      <a:pt x="341" y="802"/>
                    </a:lnTo>
                    <a:lnTo>
                      <a:pt x="343" y="799"/>
                    </a:lnTo>
                    <a:lnTo>
                      <a:pt x="345" y="794"/>
                    </a:lnTo>
                    <a:lnTo>
                      <a:pt x="347" y="790"/>
                    </a:lnTo>
                    <a:lnTo>
                      <a:pt x="348" y="784"/>
                    </a:lnTo>
                    <a:lnTo>
                      <a:pt x="352" y="780"/>
                    </a:lnTo>
                    <a:lnTo>
                      <a:pt x="353" y="774"/>
                    </a:lnTo>
                    <a:lnTo>
                      <a:pt x="357" y="769"/>
                    </a:lnTo>
                    <a:lnTo>
                      <a:pt x="357" y="765"/>
                    </a:lnTo>
                    <a:lnTo>
                      <a:pt x="358" y="763"/>
                    </a:lnTo>
                    <a:lnTo>
                      <a:pt x="359" y="759"/>
                    </a:lnTo>
                    <a:lnTo>
                      <a:pt x="360" y="757"/>
                    </a:lnTo>
                    <a:lnTo>
                      <a:pt x="361" y="755"/>
                    </a:lnTo>
                    <a:lnTo>
                      <a:pt x="363" y="751"/>
                    </a:lnTo>
                    <a:lnTo>
                      <a:pt x="363" y="749"/>
                    </a:lnTo>
                    <a:lnTo>
                      <a:pt x="364" y="745"/>
                    </a:lnTo>
                    <a:lnTo>
                      <a:pt x="364" y="743"/>
                    </a:lnTo>
                    <a:lnTo>
                      <a:pt x="365" y="739"/>
                    </a:lnTo>
                    <a:lnTo>
                      <a:pt x="365" y="736"/>
                    </a:lnTo>
                    <a:lnTo>
                      <a:pt x="366" y="733"/>
                    </a:lnTo>
                    <a:lnTo>
                      <a:pt x="366" y="727"/>
                    </a:lnTo>
                    <a:lnTo>
                      <a:pt x="367" y="723"/>
                    </a:lnTo>
                    <a:lnTo>
                      <a:pt x="366" y="717"/>
                    </a:lnTo>
                    <a:lnTo>
                      <a:pt x="366" y="712"/>
                    </a:lnTo>
                    <a:lnTo>
                      <a:pt x="365" y="707"/>
                    </a:lnTo>
                    <a:lnTo>
                      <a:pt x="364" y="704"/>
                    </a:lnTo>
                    <a:lnTo>
                      <a:pt x="361" y="700"/>
                    </a:lnTo>
                    <a:lnTo>
                      <a:pt x="359" y="697"/>
                    </a:lnTo>
                    <a:lnTo>
                      <a:pt x="356" y="694"/>
                    </a:lnTo>
                    <a:lnTo>
                      <a:pt x="351" y="693"/>
                    </a:lnTo>
                    <a:lnTo>
                      <a:pt x="348" y="692"/>
                    </a:lnTo>
                    <a:lnTo>
                      <a:pt x="346" y="691"/>
                    </a:lnTo>
                    <a:lnTo>
                      <a:pt x="343" y="691"/>
                    </a:lnTo>
                    <a:lnTo>
                      <a:pt x="339" y="691"/>
                    </a:lnTo>
                    <a:lnTo>
                      <a:pt x="335" y="691"/>
                    </a:lnTo>
                    <a:lnTo>
                      <a:pt x="332" y="691"/>
                    </a:lnTo>
                    <a:lnTo>
                      <a:pt x="328" y="692"/>
                    </a:lnTo>
                    <a:lnTo>
                      <a:pt x="325" y="693"/>
                    </a:lnTo>
                    <a:lnTo>
                      <a:pt x="320" y="693"/>
                    </a:lnTo>
                    <a:lnTo>
                      <a:pt x="316" y="694"/>
                    </a:lnTo>
                    <a:lnTo>
                      <a:pt x="312" y="694"/>
                    </a:lnTo>
                    <a:lnTo>
                      <a:pt x="308" y="695"/>
                    </a:lnTo>
                    <a:lnTo>
                      <a:pt x="305" y="697"/>
                    </a:lnTo>
                    <a:lnTo>
                      <a:pt x="301" y="697"/>
                    </a:lnTo>
                    <a:lnTo>
                      <a:pt x="297" y="698"/>
                    </a:lnTo>
                    <a:lnTo>
                      <a:pt x="294" y="699"/>
                    </a:lnTo>
                    <a:lnTo>
                      <a:pt x="290" y="699"/>
                    </a:lnTo>
                    <a:lnTo>
                      <a:pt x="287" y="700"/>
                    </a:lnTo>
                    <a:lnTo>
                      <a:pt x="284" y="701"/>
                    </a:lnTo>
                    <a:lnTo>
                      <a:pt x="281" y="701"/>
                    </a:lnTo>
                    <a:lnTo>
                      <a:pt x="275" y="704"/>
                    </a:lnTo>
                    <a:lnTo>
                      <a:pt x="270" y="705"/>
                    </a:lnTo>
                    <a:lnTo>
                      <a:pt x="264" y="707"/>
                    </a:lnTo>
                    <a:lnTo>
                      <a:pt x="260" y="708"/>
                    </a:lnTo>
                    <a:lnTo>
                      <a:pt x="255" y="711"/>
                    </a:lnTo>
                    <a:lnTo>
                      <a:pt x="250" y="712"/>
                    </a:lnTo>
                    <a:lnTo>
                      <a:pt x="246" y="713"/>
                    </a:lnTo>
                    <a:lnTo>
                      <a:pt x="243" y="716"/>
                    </a:lnTo>
                    <a:lnTo>
                      <a:pt x="239" y="717"/>
                    </a:lnTo>
                    <a:lnTo>
                      <a:pt x="237" y="718"/>
                    </a:lnTo>
                    <a:lnTo>
                      <a:pt x="233" y="719"/>
                    </a:lnTo>
                    <a:lnTo>
                      <a:pt x="231" y="720"/>
                    </a:lnTo>
                    <a:lnTo>
                      <a:pt x="229" y="722"/>
                    </a:lnTo>
                    <a:lnTo>
                      <a:pt x="226" y="723"/>
                    </a:lnTo>
                    <a:lnTo>
                      <a:pt x="223" y="725"/>
                    </a:lnTo>
                    <a:lnTo>
                      <a:pt x="220" y="727"/>
                    </a:lnTo>
                    <a:lnTo>
                      <a:pt x="217" y="730"/>
                    </a:lnTo>
                    <a:lnTo>
                      <a:pt x="217" y="731"/>
                    </a:lnTo>
                    <a:lnTo>
                      <a:pt x="214" y="731"/>
                    </a:lnTo>
                    <a:lnTo>
                      <a:pt x="212" y="731"/>
                    </a:lnTo>
                    <a:lnTo>
                      <a:pt x="210" y="731"/>
                    </a:lnTo>
                    <a:lnTo>
                      <a:pt x="207" y="732"/>
                    </a:lnTo>
                    <a:lnTo>
                      <a:pt x="204" y="732"/>
                    </a:lnTo>
                    <a:lnTo>
                      <a:pt x="201" y="732"/>
                    </a:lnTo>
                    <a:lnTo>
                      <a:pt x="197" y="732"/>
                    </a:lnTo>
                    <a:lnTo>
                      <a:pt x="193" y="733"/>
                    </a:lnTo>
                    <a:lnTo>
                      <a:pt x="188" y="733"/>
                    </a:lnTo>
                    <a:lnTo>
                      <a:pt x="184" y="735"/>
                    </a:lnTo>
                    <a:lnTo>
                      <a:pt x="179" y="735"/>
                    </a:lnTo>
                    <a:lnTo>
                      <a:pt x="174" y="735"/>
                    </a:lnTo>
                    <a:lnTo>
                      <a:pt x="169" y="736"/>
                    </a:lnTo>
                    <a:lnTo>
                      <a:pt x="163" y="736"/>
                    </a:lnTo>
                    <a:lnTo>
                      <a:pt x="161" y="736"/>
                    </a:lnTo>
                    <a:lnTo>
                      <a:pt x="159" y="736"/>
                    </a:lnTo>
                    <a:lnTo>
                      <a:pt x="155" y="736"/>
                    </a:lnTo>
                    <a:lnTo>
                      <a:pt x="153" y="736"/>
                    </a:lnTo>
                    <a:lnTo>
                      <a:pt x="149" y="736"/>
                    </a:lnTo>
                    <a:lnTo>
                      <a:pt x="146" y="736"/>
                    </a:lnTo>
                    <a:lnTo>
                      <a:pt x="143" y="736"/>
                    </a:lnTo>
                    <a:lnTo>
                      <a:pt x="140" y="736"/>
                    </a:lnTo>
                    <a:lnTo>
                      <a:pt x="137" y="736"/>
                    </a:lnTo>
                    <a:lnTo>
                      <a:pt x="134" y="736"/>
                    </a:lnTo>
                    <a:lnTo>
                      <a:pt x="130" y="736"/>
                    </a:lnTo>
                    <a:lnTo>
                      <a:pt x="128" y="736"/>
                    </a:lnTo>
                    <a:lnTo>
                      <a:pt x="126" y="736"/>
                    </a:lnTo>
                    <a:lnTo>
                      <a:pt x="122" y="736"/>
                    </a:lnTo>
                    <a:lnTo>
                      <a:pt x="118" y="736"/>
                    </a:lnTo>
                    <a:lnTo>
                      <a:pt x="116" y="736"/>
                    </a:lnTo>
                    <a:lnTo>
                      <a:pt x="113" y="736"/>
                    </a:lnTo>
                    <a:lnTo>
                      <a:pt x="110" y="736"/>
                    </a:lnTo>
                    <a:lnTo>
                      <a:pt x="107" y="736"/>
                    </a:lnTo>
                    <a:lnTo>
                      <a:pt x="103" y="736"/>
                    </a:lnTo>
                    <a:lnTo>
                      <a:pt x="101" y="735"/>
                    </a:lnTo>
                    <a:lnTo>
                      <a:pt x="97" y="735"/>
                    </a:lnTo>
                    <a:lnTo>
                      <a:pt x="95" y="735"/>
                    </a:lnTo>
                    <a:lnTo>
                      <a:pt x="91" y="735"/>
                    </a:lnTo>
                    <a:lnTo>
                      <a:pt x="89" y="735"/>
                    </a:lnTo>
                    <a:lnTo>
                      <a:pt x="85" y="733"/>
                    </a:lnTo>
                    <a:lnTo>
                      <a:pt x="83" y="733"/>
                    </a:lnTo>
                    <a:lnTo>
                      <a:pt x="80" y="733"/>
                    </a:lnTo>
                    <a:lnTo>
                      <a:pt x="75" y="732"/>
                    </a:lnTo>
                    <a:lnTo>
                      <a:pt x="70" y="731"/>
                    </a:lnTo>
                    <a:lnTo>
                      <a:pt x="64" y="730"/>
                    </a:lnTo>
                    <a:lnTo>
                      <a:pt x="58" y="727"/>
                    </a:lnTo>
                    <a:lnTo>
                      <a:pt x="53" y="725"/>
                    </a:lnTo>
                    <a:lnTo>
                      <a:pt x="48" y="722"/>
                    </a:lnTo>
                    <a:lnTo>
                      <a:pt x="44" y="718"/>
                    </a:lnTo>
                    <a:lnTo>
                      <a:pt x="40" y="716"/>
                    </a:lnTo>
                    <a:lnTo>
                      <a:pt x="35" y="711"/>
                    </a:lnTo>
                    <a:lnTo>
                      <a:pt x="33" y="707"/>
                    </a:lnTo>
                    <a:lnTo>
                      <a:pt x="28" y="701"/>
                    </a:lnTo>
                    <a:lnTo>
                      <a:pt x="26" y="697"/>
                    </a:lnTo>
                    <a:lnTo>
                      <a:pt x="22" y="692"/>
                    </a:lnTo>
                    <a:lnTo>
                      <a:pt x="20" y="687"/>
                    </a:lnTo>
                    <a:lnTo>
                      <a:pt x="16" y="681"/>
                    </a:lnTo>
                    <a:lnTo>
                      <a:pt x="14" y="676"/>
                    </a:lnTo>
                    <a:lnTo>
                      <a:pt x="12" y="671"/>
                    </a:lnTo>
                    <a:lnTo>
                      <a:pt x="11" y="665"/>
                    </a:lnTo>
                    <a:lnTo>
                      <a:pt x="9" y="661"/>
                    </a:lnTo>
                    <a:lnTo>
                      <a:pt x="8" y="659"/>
                    </a:lnTo>
                    <a:lnTo>
                      <a:pt x="7" y="655"/>
                    </a:lnTo>
                    <a:lnTo>
                      <a:pt x="7" y="653"/>
                    </a:lnTo>
                    <a:lnTo>
                      <a:pt x="5" y="647"/>
                    </a:lnTo>
                    <a:lnTo>
                      <a:pt x="3" y="642"/>
                    </a:lnTo>
                    <a:lnTo>
                      <a:pt x="3" y="639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2" y="630"/>
                    </a:lnTo>
                    <a:lnTo>
                      <a:pt x="1" y="624"/>
                    </a:lnTo>
                    <a:lnTo>
                      <a:pt x="1" y="620"/>
                    </a:lnTo>
                    <a:lnTo>
                      <a:pt x="0" y="614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1" y="601"/>
                    </a:lnTo>
                    <a:lnTo>
                      <a:pt x="1" y="596"/>
                    </a:lnTo>
                    <a:lnTo>
                      <a:pt x="2" y="592"/>
                    </a:lnTo>
                    <a:lnTo>
                      <a:pt x="3" y="589"/>
                    </a:lnTo>
                    <a:lnTo>
                      <a:pt x="5" y="586"/>
                    </a:lnTo>
                    <a:lnTo>
                      <a:pt x="6" y="583"/>
                    </a:lnTo>
                    <a:lnTo>
                      <a:pt x="7" y="579"/>
                    </a:lnTo>
                    <a:lnTo>
                      <a:pt x="9" y="576"/>
                    </a:lnTo>
                    <a:lnTo>
                      <a:pt x="11" y="572"/>
                    </a:lnTo>
                    <a:lnTo>
                      <a:pt x="13" y="566"/>
                    </a:lnTo>
                    <a:lnTo>
                      <a:pt x="15" y="561"/>
                    </a:lnTo>
                    <a:lnTo>
                      <a:pt x="19" y="555"/>
                    </a:lnTo>
                    <a:lnTo>
                      <a:pt x="22" y="551"/>
                    </a:lnTo>
                    <a:lnTo>
                      <a:pt x="22" y="547"/>
                    </a:lnTo>
                    <a:lnTo>
                      <a:pt x="25" y="545"/>
                    </a:lnTo>
                    <a:lnTo>
                      <a:pt x="26" y="541"/>
                    </a:lnTo>
                    <a:lnTo>
                      <a:pt x="28" y="538"/>
                    </a:lnTo>
                    <a:lnTo>
                      <a:pt x="30" y="534"/>
                    </a:lnTo>
                    <a:lnTo>
                      <a:pt x="32" y="531"/>
                    </a:lnTo>
                    <a:lnTo>
                      <a:pt x="33" y="527"/>
                    </a:lnTo>
                    <a:lnTo>
                      <a:pt x="35" y="525"/>
                    </a:lnTo>
                    <a:lnTo>
                      <a:pt x="38" y="520"/>
                    </a:lnTo>
                    <a:lnTo>
                      <a:pt x="39" y="516"/>
                    </a:lnTo>
                    <a:lnTo>
                      <a:pt x="41" y="513"/>
                    </a:lnTo>
                    <a:lnTo>
                      <a:pt x="44" y="509"/>
                    </a:lnTo>
                    <a:lnTo>
                      <a:pt x="46" y="506"/>
                    </a:lnTo>
                    <a:lnTo>
                      <a:pt x="48" y="501"/>
                    </a:lnTo>
                    <a:lnTo>
                      <a:pt x="51" y="497"/>
                    </a:lnTo>
                    <a:lnTo>
                      <a:pt x="53" y="494"/>
                    </a:lnTo>
                    <a:lnTo>
                      <a:pt x="54" y="490"/>
                    </a:lnTo>
                    <a:lnTo>
                      <a:pt x="57" y="485"/>
                    </a:lnTo>
                    <a:lnTo>
                      <a:pt x="59" y="481"/>
                    </a:lnTo>
                    <a:lnTo>
                      <a:pt x="62" y="477"/>
                    </a:lnTo>
                    <a:lnTo>
                      <a:pt x="64" y="474"/>
                    </a:lnTo>
                    <a:lnTo>
                      <a:pt x="67" y="469"/>
                    </a:lnTo>
                    <a:lnTo>
                      <a:pt x="70" y="465"/>
                    </a:lnTo>
                    <a:lnTo>
                      <a:pt x="72" y="462"/>
                    </a:lnTo>
                    <a:lnTo>
                      <a:pt x="75" y="457"/>
                    </a:lnTo>
                    <a:lnTo>
                      <a:pt x="77" y="452"/>
                    </a:lnTo>
                    <a:lnTo>
                      <a:pt x="80" y="449"/>
                    </a:lnTo>
                    <a:lnTo>
                      <a:pt x="83" y="445"/>
                    </a:lnTo>
                    <a:lnTo>
                      <a:pt x="86" y="440"/>
                    </a:lnTo>
                    <a:lnTo>
                      <a:pt x="89" y="437"/>
                    </a:lnTo>
                    <a:lnTo>
                      <a:pt x="92" y="432"/>
                    </a:lnTo>
                    <a:lnTo>
                      <a:pt x="96" y="429"/>
                    </a:lnTo>
                    <a:lnTo>
                      <a:pt x="98" y="424"/>
                    </a:lnTo>
                    <a:lnTo>
                      <a:pt x="101" y="420"/>
                    </a:lnTo>
                    <a:lnTo>
                      <a:pt x="103" y="415"/>
                    </a:lnTo>
                    <a:lnTo>
                      <a:pt x="107" y="412"/>
                    </a:lnTo>
                    <a:lnTo>
                      <a:pt x="110" y="407"/>
                    </a:lnTo>
                    <a:lnTo>
                      <a:pt x="113" y="404"/>
                    </a:lnTo>
                    <a:lnTo>
                      <a:pt x="116" y="399"/>
                    </a:lnTo>
                    <a:lnTo>
                      <a:pt x="120" y="395"/>
                    </a:lnTo>
                    <a:lnTo>
                      <a:pt x="122" y="392"/>
                    </a:lnTo>
                    <a:lnTo>
                      <a:pt x="126" y="387"/>
                    </a:lnTo>
                    <a:lnTo>
                      <a:pt x="129" y="383"/>
                    </a:lnTo>
                    <a:lnTo>
                      <a:pt x="131" y="380"/>
                    </a:lnTo>
                    <a:lnTo>
                      <a:pt x="135" y="376"/>
                    </a:lnTo>
                    <a:lnTo>
                      <a:pt x="139" y="373"/>
                    </a:lnTo>
                    <a:lnTo>
                      <a:pt x="142" y="369"/>
                    </a:lnTo>
                    <a:lnTo>
                      <a:pt x="146" y="366"/>
                    </a:lnTo>
                    <a:lnTo>
                      <a:pt x="123" y="312"/>
                    </a:lnTo>
                    <a:lnTo>
                      <a:pt x="59" y="302"/>
                    </a:lnTo>
                    <a:lnTo>
                      <a:pt x="40" y="271"/>
                    </a:lnTo>
                    <a:lnTo>
                      <a:pt x="44" y="2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36" name="Freeform 235"/>
              <p:cNvSpPr>
                <a:spLocks/>
              </p:cNvSpPr>
              <p:nvPr/>
            </p:nvSpPr>
            <p:spPr bwMode="auto">
              <a:xfrm>
                <a:off x="1793" y="1574"/>
                <a:ext cx="68" cy="108"/>
              </a:xfrm>
              <a:custGeom>
                <a:avLst/>
                <a:gdLst>
                  <a:gd name="T0" fmla="*/ 0 w 206"/>
                  <a:gd name="T1" fmla="*/ 0 h 324"/>
                  <a:gd name="T2" fmla="*/ 0 w 206"/>
                  <a:gd name="T3" fmla="*/ 0 h 324"/>
                  <a:gd name="T4" fmla="*/ 0 w 206"/>
                  <a:gd name="T5" fmla="*/ 0 h 324"/>
                  <a:gd name="T6" fmla="*/ 0 w 206"/>
                  <a:gd name="T7" fmla="*/ 0 h 324"/>
                  <a:gd name="T8" fmla="*/ 0 w 206"/>
                  <a:gd name="T9" fmla="*/ 0 h 324"/>
                  <a:gd name="T10" fmla="*/ 0 w 206"/>
                  <a:gd name="T11" fmla="*/ 0 h 324"/>
                  <a:gd name="T12" fmla="*/ 0 w 206"/>
                  <a:gd name="T13" fmla="*/ 0 h 324"/>
                  <a:gd name="T14" fmla="*/ 0 w 206"/>
                  <a:gd name="T15" fmla="*/ 0 h 324"/>
                  <a:gd name="T16" fmla="*/ 0 w 206"/>
                  <a:gd name="T17" fmla="*/ 0 h 324"/>
                  <a:gd name="T18" fmla="*/ 0 w 206"/>
                  <a:gd name="T19" fmla="*/ 0 h 324"/>
                  <a:gd name="T20" fmla="*/ 0 w 206"/>
                  <a:gd name="T21" fmla="*/ 0 h 324"/>
                  <a:gd name="T22" fmla="*/ 0 w 206"/>
                  <a:gd name="T23" fmla="*/ 0 h 324"/>
                  <a:gd name="T24" fmla="*/ 0 w 206"/>
                  <a:gd name="T25" fmla="*/ 0 h 324"/>
                  <a:gd name="T26" fmla="*/ 0 w 206"/>
                  <a:gd name="T27" fmla="*/ 0 h 324"/>
                  <a:gd name="T28" fmla="*/ 0 w 206"/>
                  <a:gd name="T29" fmla="*/ 0 h 324"/>
                  <a:gd name="T30" fmla="*/ 0 w 206"/>
                  <a:gd name="T31" fmla="*/ 0 h 324"/>
                  <a:gd name="T32" fmla="*/ 0 w 206"/>
                  <a:gd name="T33" fmla="*/ 0 h 324"/>
                  <a:gd name="T34" fmla="*/ 0 w 206"/>
                  <a:gd name="T35" fmla="*/ 0 h 324"/>
                  <a:gd name="T36" fmla="*/ 0 w 206"/>
                  <a:gd name="T37" fmla="*/ 0 h 324"/>
                  <a:gd name="T38" fmla="*/ 0 w 206"/>
                  <a:gd name="T39" fmla="*/ 0 h 324"/>
                  <a:gd name="T40" fmla="*/ 0 w 206"/>
                  <a:gd name="T41" fmla="*/ 0 h 324"/>
                  <a:gd name="T42" fmla="*/ 0 w 206"/>
                  <a:gd name="T43" fmla="*/ 0 h 324"/>
                  <a:gd name="T44" fmla="*/ 0 w 206"/>
                  <a:gd name="T45" fmla="*/ 0 h 324"/>
                  <a:gd name="T46" fmla="*/ 0 w 206"/>
                  <a:gd name="T47" fmla="*/ 0 h 324"/>
                  <a:gd name="T48" fmla="*/ 0 w 206"/>
                  <a:gd name="T49" fmla="*/ 0 h 324"/>
                  <a:gd name="T50" fmla="*/ 0 w 206"/>
                  <a:gd name="T51" fmla="*/ 0 h 324"/>
                  <a:gd name="T52" fmla="*/ 0 w 206"/>
                  <a:gd name="T53" fmla="*/ 0 h 324"/>
                  <a:gd name="T54" fmla="*/ 0 w 206"/>
                  <a:gd name="T55" fmla="*/ 0 h 324"/>
                  <a:gd name="T56" fmla="*/ 0 w 206"/>
                  <a:gd name="T57" fmla="*/ 0 h 324"/>
                  <a:gd name="T58" fmla="*/ 0 w 206"/>
                  <a:gd name="T59" fmla="*/ 0 h 324"/>
                  <a:gd name="T60" fmla="*/ 0 w 206"/>
                  <a:gd name="T61" fmla="*/ 0 h 324"/>
                  <a:gd name="T62" fmla="*/ 0 w 206"/>
                  <a:gd name="T63" fmla="*/ 0 h 324"/>
                  <a:gd name="T64" fmla="*/ 0 w 206"/>
                  <a:gd name="T65" fmla="*/ 0 h 324"/>
                  <a:gd name="T66" fmla="*/ 0 w 206"/>
                  <a:gd name="T67" fmla="*/ 0 h 324"/>
                  <a:gd name="T68" fmla="*/ 0 w 206"/>
                  <a:gd name="T69" fmla="*/ 0 h 324"/>
                  <a:gd name="T70" fmla="*/ 0 w 206"/>
                  <a:gd name="T71" fmla="*/ 0 h 324"/>
                  <a:gd name="T72" fmla="*/ 0 w 206"/>
                  <a:gd name="T73" fmla="*/ 0 h 324"/>
                  <a:gd name="T74" fmla="*/ 0 w 206"/>
                  <a:gd name="T75" fmla="*/ 0 h 324"/>
                  <a:gd name="T76" fmla="*/ 0 w 206"/>
                  <a:gd name="T77" fmla="*/ 0 h 324"/>
                  <a:gd name="T78" fmla="*/ 0 w 206"/>
                  <a:gd name="T79" fmla="*/ 0 h 324"/>
                  <a:gd name="T80" fmla="*/ 0 w 206"/>
                  <a:gd name="T81" fmla="*/ 0 h 324"/>
                  <a:gd name="T82" fmla="*/ 0 w 206"/>
                  <a:gd name="T83" fmla="*/ 0 h 324"/>
                  <a:gd name="T84" fmla="*/ 0 w 206"/>
                  <a:gd name="T85" fmla="*/ 0 h 324"/>
                  <a:gd name="T86" fmla="*/ 0 w 206"/>
                  <a:gd name="T87" fmla="*/ 0 h 324"/>
                  <a:gd name="T88" fmla="*/ 0 w 206"/>
                  <a:gd name="T89" fmla="*/ 0 h 324"/>
                  <a:gd name="T90" fmla="*/ 0 w 206"/>
                  <a:gd name="T91" fmla="*/ 0 h 324"/>
                  <a:gd name="T92" fmla="*/ 0 w 206"/>
                  <a:gd name="T93" fmla="*/ 0 h 324"/>
                  <a:gd name="T94" fmla="*/ 0 w 206"/>
                  <a:gd name="T95" fmla="*/ 0 h 324"/>
                  <a:gd name="T96" fmla="*/ 0 w 206"/>
                  <a:gd name="T97" fmla="*/ 0 h 324"/>
                  <a:gd name="T98" fmla="*/ 0 w 206"/>
                  <a:gd name="T99" fmla="*/ 0 h 324"/>
                  <a:gd name="T100" fmla="*/ 0 w 206"/>
                  <a:gd name="T101" fmla="*/ 0 h 324"/>
                  <a:gd name="T102" fmla="*/ 0 w 206"/>
                  <a:gd name="T103" fmla="*/ 0 h 324"/>
                  <a:gd name="T104" fmla="*/ 0 w 206"/>
                  <a:gd name="T105" fmla="*/ 0 h 324"/>
                  <a:gd name="T106" fmla="*/ 0 w 206"/>
                  <a:gd name="T107" fmla="*/ 0 h 324"/>
                  <a:gd name="T108" fmla="*/ 0 w 206"/>
                  <a:gd name="T109" fmla="*/ 0 h 324"/>
                  <a:gd name="T110" fmla="*/ 0 w 206"/>
                  <a:gd name="T111" fmla="*/ 0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6"/>
                  <a:gd name="T169" fmla="*/ 0 h 324"/>
                  <a:gd name="T170" fmla="*/ 206 w 206"/>
                  <a:gd name="T171" fmla="*/ 324 h 3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6" h="324">
                    <a:moveTo>
                      <a:pt x="0" y="41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2" y="71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7"/>
                    </a:lnTo>
                    <a:lnTo>
                      <a:pt x="4" y="90"/>
                    </a:lnTo>
                    <a:lnTo>
                      <a:pt x="4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6" y="106"/>
                    </a:lnTo>
                    <a:lnTo>
                      <a:pt x="7" y="109"/>
                    </a:lnTo>
                    <a:lnTo>
                      <a:pt x="7" y="113"/>
                    </a:lnTo>
                    <a:lnTo>
                      <a:pt x="8" y="116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9" y="126"/>
                    </a:lnTo>
                    <a:lnTo>
                      <a:pt x="10" y="131"/>
                    </a:lnTo>
                    <a:lnTo>
                      <a:pt x="11" y="133"/>
                    </a:lnTo>
                    <a:lnTo>
                      <a:pt x="14" y="138"/>
                    </a:lnTo>
                    <a:lnTo>
                      <a:pt x="16" y="141"/>
                    </a:lnTo>
                    <a:lnTo>
                      <a:pt x="19" y="145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6" y="157"/>
                    </a:lnTo>
                    <a:lnTo>
                      <a:pt x="28" y="162"/>
                    </a:lnTo>
                    <a:lnTo>
                      <a:pt x="32" y="166"/>
                    </a:lnTo>
                    <a:lnTo>
                      <a:pt x="34" y="170"/>
                    </a:lnTo>
                    <a:lnTo>
                      <a:pt x="38" y="176"/>
                    </a:lnTo>
                    <a:lnTo>
                      <a:pt x="41" y="180"/>
                    </a:lnTo>
                    <a:lnTo>
                      <a:pt x="45" y="185"/>
                    </a:lnTo>
                    <a:lnTo>
                      <a:pt x="48" y="190"/>
                    </a:lnTo>
                    <a:lnTo>
                      <a:pt x="52" y="195"/>
                    </a:lnTo>
                    <a:lnTo>
                      <a:pt x="54" y="201"/>
                    </a:lnTo>
                    <a:lnTo>
                      <a:pt x="58" y="205"/>
                    </a:lnTo>
                    <a:lnTo>
                      <a:pt x="61" y="210"/>
                    </a:lnTo>
                    <a:lnTo>
                      <a:pt x="65" y="214"/>
                    </a:lnTo>
                    <a:lnTo>
                      <a:pt x="68" y="220"/>
                    </a:lnTo>
                    <a:lnTo>
                      <a:pt x="72" y="224"/>
                    </a:lnTo>
                    <a:lnTo>
                      <a:pt x="75" y="229"/>
                    </a:lnTo>
                    <a:lnTo>
                      <a:pt x="78" y="233"/>
                    </a:lnTo>
                    <a:lnTo>
                      <a:pt x="81" y="236"/>
                    </a:lnTo>
                    <a:lnTo>
                      <a:pt x="84" y="240"/>
                    </a:lnTo>
                    <a:lnTo>
                      <a:pt x="87" y="243"/>
                    </a:lnTo>
                    <a:lnTo>
                      <a:pt x="90" y="246"/>
                    </a:lnTo>
                    <a:lnTo>
                      <a:pt x="91" y="249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6"/>
                    </a:lnTo>
                    <a:lnTo>
                      <a:pt x="104" y="262"/>
                    </a:lnTo>
                    <a:lnTo>
                      <a:pt x="106" y="265"/>
                    </a:lnTo>
                    <a:lnTo>
                      <a:pt x="109" y="268"/>
                    </a:lnTo>
                    <a:lnTo>
                      <a:pt x="112" y="272"/>
                    </a:lnTo>
                    <a:lnTo>
                      <a:pt x="116" y="275"/>
                    </a:lnTo>
                    <a:lnTo>
                      <a:pt x="118" y="278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9" y="290"/>
                    </a:lnTo>
                    <a:lnTo>
                      <a:pt x="132" y="293"/>
                    </a:lnTo>
                    <a:lnTo>
                      <a:pt x="136" y="298"/>
                    </a:lnTo>
                    <a:lnTo>
                      <a:pt x="139" y="301"/>
                    </a:lnTo>
                    <a:lnTo>
                      <a:pt x="144" y="305"/>
                    </a:lnTo>
                    <a:lnTo>
                      <a:pt x="148" y="307"/>
                    </a:lnTo>
                    <a:lnTo>
                      <a:pt x="151" y="311"/>
                    </a:lnTo>
                    <a:lnTo>
                      <a:pt x="155" y="313"/>
                    </a:lnTo>
                    <a:lnTo>
                      <a:pt x="160" y="317"/>
                    </a:lnTo>
                    <a:lnTo>
                      <a:pt x="163" y="318"/>
                    </a:lnTo>
                    <a:lnTo>
                      <a:pt x="167" y="320"/>
                    </a:lnTo>
                    <a:lnTo>
                      <a:pt x="170" y="322"/>
                    </a:lnTo>
                    <a:lnTo>
                      <a:pt x="175" y="324"/>
                    </a:lnTo>
                    <a:lnTo>
                      <a:pt x="177" y="324"/>
                    </a:lnTo>
                    <a:lnTo>
                      <a:pt x="182" y="324"/>
                    </a:lnTo>
                    <a:lnTo>
                      <a:pt x="185" y="324"/>
                    </a:lnTo>
                    <a:lnTo>
                      <a:pt x="188" y="324"/>
                    </a:lnTo>
                    <a:lnTo>
                      <a:pt x="192" y="322"/>
                    </a:lnTo>
                    <a:lnTo>
                      <a:pt x="195" y="320"/>
                    </a:lnTo>
                    <a:lnTo>
                      <a:pt x="198" y="318"/>
                    </a:lnTo>
                    <a:lnTo>
                      <a:pt x="201" y="316"/>
                    </a:lnTo>
                    <a:lnTo>
                      <a:pt x="202" y="312"/>
                    </a:lnTo>
                    <a:lnTo>
                      <a:pt x="205" y="309"/>
                    </a:lnTo>
                    <a:lnTo>
                      <a:pt x="205" y="304"/>
                    </a:lnTo>
                    <a:lnTo>
                      <a:pt x="206" y="300"/>
                    </a:lnTo>
                    <a:lnTo>
                      <a:pt x="205" y="296"/>
                    </a:lnTo>
                    <a:lnTo>
                      <a:pt x="204" y="291"/>
                    </a:lnTo>
                    <a:lnTo>
                      <a:pt x="201" y="286"/>
                    </a:lnTo>
                    <a:lnTo>
                      <a:pt x="199" y="283"/>
                    </a:lnTo>
                    <a:lnTo>
                      <a:pt x="196" y="277"/>
                    </a:lnTo>
                    <a:lnTo>
                      <a:pt x="193" y="272"/>
                    </a:lnTo>
                    <a:lnTo>
                      <a:pt x="188" y="267"/>
                    </a:lnTo>
                    <a:lnTo>
                      <a:pt x="185" y="262"/>
                    </a:lnTo>
                    <a:lnTo>
                      <a:pt x="180" y="258"/>
                    </a:lnTo>
                    <a:lnTo>
                      <a:pt x="176" y="253"/>
                    </a:lnTo>
                    <a:lnTo>
                      <a:pt x="171" y="247"/>
                    </a:lnTo>
                    <a:lnTo>
                      <a:pt x="167" y="242"/>
                    </a:lnTo>
                    <a:lnTo>
                      <a:pt x="161" y="237"/>
                    </a:lnTo>
                    <a:lnTo>
                      <a:pt x="155" y="232"/>
                    </a:lnTo>
                    <a:lnTo>
                      <a:pt x="150" y="227"/>
                    </a:lnTo>
                    <a:lnTo>
                      <a:pt x="144" y="222"/>
                    </a:lnTo>
                    <a:lnTo>
                      <a:pt x="139" y="216"/>
                    </a:lnTo>
                    <a:lnTo>
                      <a:pt x="135" y="211"/>
                    </a:lnTo>
                    <a:lnTo>
                      <a:pt x="130" y="207"/>
                    </a:lnTo>
                    <a:lnTo>
                      <a:pt x="124" y="202"/>
                    </a:lnTo>
                    <a:lnTo>
                      <a:pt x="119" y="197"/>
                    </a:lnTo>
                    <a:lnTo>
                      <a:pt x="116" y="192"/>
                    </a:lnTo>
                    <a:lnTo>
                      <a:pt x="110" y="188"/>
                    </a:lnTo>
                    <a:lnTo>
                      <a:pt x="107" y="184"/>
                    </a:lnTo>
                    <a:lnTo>
                      <a:pt x="104" y="179"/>
                    </a:lnTo>
                    <a:lnTo>
                      <a:pt x="100" y="176"/>
                    </a:lnTo>
                    <a:lnTo>
                      <a:pt x="99" y="172"/>
                    </a:lnTo>
                    <a:lnTo>
                      <a:pt x="97" y="169"/>
                    </a:lnTo>
                    <a:lnTo>
                      <a:pt x="96" y="164"/>
                    </a:lnTo>
                    <a:lnTo>
                      <a:pt x="93" y="160"/>
                    </a:lnTo>
                    <a:lnTo>
                      <a:pt x="91" y="154"/>
                    </a:lnTo>
                    <a:lnTo>
                      <a:pt x="89" y="150"/>
                    </a:lnTo>
                    <a:lnTo>
                      <a:pt x="86" y="146"/>
                    </a:lnTo>
                    <a:lnTo>
                      <a:pt x="85" y="144"/>
                    </a:lnTo>
                    <a:lnTo>
                      <a:pt x="84" y="141"/>
                    </a:lnTo>
                    <a:lnTo>
                      <a:pt x="83" y="138"/>
                    </a:lnTo>
                    <a:lnTo>
                      <a:pt x="81" y="135"/>
                    </a:lnTo>
                    <a:lnTo>
                      <a:pt x="80" y="132"/>
                    </a:lnTo>
                    <a:lnTo>
                      <a:pt x="79" y="128"/>
                    </a:lnTo>
                    <a:lnTo>
                      <a:pt x="78" y="126"/>
                    </a:lnTo>
                    <a:lnTo>
                      <a:pt x="77" y="122"/>
                    </a:lnTo>
                    <a:lnTo>
                      <a:pt x="75" y="119"/>
                    </a:lnTo>
                    <a:lnTo>
                      <a:pt x="73" y="115"/>
                    </a:lnTo>
                    <a:lnTo>
                      <a:pt x="72" y="112"/>
                    </a:lnTo>
                    <a:lnTo>
                      <a:pt x="71" y="108"/>
                    </a:lnTo>
                    <a:lnTo>
                      <a:pt x="70" y="105"/>
                    </a:lnTo>
                    <a:lnTo>
                      <a:pt x="67" y="101"/>
                    </a:lnTo>
                    <a:lnTo>
                      <a:pt x="66" y="97"/>
                    </a:lnTo>
                    <a:lnTo>
                      <a:pt x="65" y="94"/>
                    </a:lnTo>
                    <a:lnTo>
                      <a:pt x="64" y="90"/>
                    </a:lnTo>
                    <a:lnTo>
                      <a:pt x="61" y="87"/>
                    </a:lnTo>
                    <a:lnTo>
                      <a:pt x="60" y="83"/>
                    </a:lnTo>
                    <a:lnTo>
                      <a:pt x="59" y="80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5" y="70"/>
                    </a:lnTo>
                    <a:lnTo>
                      <a:pt x="53" y="67"/>
                    </a:lnTo>
                    <a:lnTo>
                      <a:pt x="52" y="63"/>
                    </a:lnTo>
                    <a:lnTo>
                      <a:pt x="51" y="58"/>
                    </a:lnTo>
                    <a:lnTo>
                      <a:pt x="48" y="56"/>
                    </a:lnTo>
                    <a:lnTo>
                      <a:pt x="47" y="52"/>
                    </a:lnTo>
                    <a:lnTo>
                      <a:pt x="46" y="49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42" y="39"/>
                    </a:lnTo>
                    <a:lnTo>
                      <a:pt x="41" y="37"/>
                    </a:lnTo>
                    <a:lnTo>
                      <a:pt x="40" y="33"/>
                    </a:lnTo>
                    <a:lnTo>
                      <a:pt x="39" y="31"/>
                    </a:lnTo>
                    <a:lnTo>
                      <a:pt x="36" y="26"/>
                    </a:lnTo>
                    <a:lnTo>
                      <a:pt x="34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37" name="Freeform 236"/>
              <p:cNvSpPr>
                <a:spLocks/>
              </p:cNvSpPr>
              <p:nvPr/>
            </p:nvSpPr>
            <p:spPr bwMode="auto">
              <a:xfrm>
                <a:off x="1662" y="1602"/>
                <a:ext cx="77" cy="30"/>
              </a:xfrm>
              <a:custGeom>
                <a:avLst/>
                <a:gdLst>
                  <a:gd name="T0" fmla="*/ 0 w 233"/>
                  <a:gd name="T1" fmla="*/ 0 h 90"/>
                  <a:gd name="T2" fmla="*/ 0 w 233"/>
                  <a:gd name="T3" fmla="*/ 0 h 90"/>
                  <a:gd name="T4" fmla="*/ 0 w 233"/>
                  <a:gd name="T5" fmla="*/ 0 h 90"/>
                  <a:gd name="T6" fmla="*/ 0 w 233"/>
                  <a:gd name="T7" fmla="*/ 0 h 90"/>
                  <a:gd name="T8" fmla="*/ 0 w 233"/>
                  <a:gd name="T9" fmla="*/ 0 h 90"/>
                  <a:gd name="T10" fmla="*/ 0 w 233"/>
                  <a:gd name="T11" fmla="*/ 0 h 90"/>
                  <a:gd name="T12" fmla="*/ 0 w 233"/>
                  <a:gd name="T13" fmla="*/ 0 h 90"/>
                  <a:gd name="T14" fmla="*/ 0 w 233"/>
                  <a:gd name="T15" fmla="*/ 0 h 90"/>
                  <a:gd name="T16" fmla="*/ 0 w 233"/>
                  <a:gd name="T17" fmla="*/ 0 h 90"/>
                  <a:gd name="T18" fmla="*/ 0 w 233"/>
                  <a:gd name="T19" fmla="*/ 0 h 90"/>
                  <a:gd name="T20" fmla="*/ 0 w 233"/>
                  <a:gd name="T21" fmla="*/ 0 h 90"/>
                  <a:gd name="T22" fmla="*/ 0 w 233"/>
                  <a:gd name="T23" fmla="*/ 0 h 90"/>
                  <a:gd name="T24" fmla="*/ 0 w 233"/>
                  <a:gd name="T25" fmla="*/ 0 h 90"/>
                  <a:gd name="T26" fmla="*/ 0 w 233"/>
                  <a:gd name="T27" fmla="*/ 0 h 90"/>
                  <a:gd name="T28" fmla="*/ 0 w 233"/>
                  <a:gd name="T29" fmla="*/ 0 h 90"/>
                  <a:gd name="T30" fmla="*/ 0 w 233"/>
                  <a:gd name="T31" fmla="*/ 0 h 90"/>
                  <a:gd name="T32" fmla="*/ 0 w 233"/>
                  <a:gd name="T33" fmla="*/ 0 h 90"/>
                  <a:gd name="T34" fmla="*/ 0 w 233"/>
                  <a:gd name="T35" fmla="*/ 0 h 90"/>
                  <a:gd name="T36" fmla="*/ 0 w 233"/>
                  <a:gd name="T37" fmla="*/ 0 h 90"/>
                  <a:gd name="T38" fmla="*/ 0 w 233"/>
                  <a:gd name="T39" fmla="*/ 0 h 90"/>
                  <a:gd name="T40" fmla="*/ 0 w 233"/>
                  <a:gd name="T41" fmla="*/ 0 h 90"/>
                  <a:gd name="T42" fmla="*/ 0 w 233"/>
                  <a:gd name="T43" fmla="*/ 0 h 90"/>
                  <a:gd name="T44" fmla="*/ 0 w 233"/>
                  <a:gd name="T45" fmla="*/ 0 h 90"/>
                  <a:gd name="T46" fmla="*/ 0 w 233"/>
                  <a:gd name="T47" fmla="*/ 0 h 90"/>
                  <a:gd name="T48" fmla="*/ 0 w 233"/>
                  <a:gd name="T49" fmla="*/ 0 h 90"/>
                  <a:gd name="T50" fmla="*/ 0 w 233"/>
                  <a:gd name="T51" fmla="*/ 0 h 90"/>
                  <a:gd name="T52" fmla="*/ 0 w 233"/>
                  <a:gd name="T53" fmla="*/ 0 h 90"/>
                  <a:gd name="T54" fmla="*/ 0 w 233"/>
                  <a:gd name="T55" fmla="*/ 0 h 90"/>
                  <a:gd name="T56" fmla="*/ 0 w 233"/>
                  <a:gd name="T57" fmla="*/ 0 h 90"/>
                  <a:gd name="T58" fmla="*/ 0 w 233"/>
                  <a:gd name="T59" fmla="*/ 0 h 90"/>
                  <a:gd name="T60" fmla="*/ 0 w 233"/>
                  <a:gd name="T61" fmla="*/ 0 h 90"/>
                  <a:gd name="T62" fmla="*/ 0 w 233"/>
                  <a:gd name="T63" fmla="*/ 0 h 90"/>
                  <a:gd name="T64" fmla="*/ 0 w 233"/>
                  <a:gd name="T65" fmla="*/ 0 h 90"/>
                  <a:gd name="T66" fmla="*/ 0 w 233"/>
                  <a:gd name="T67" fmla="*/ 0 h 90"/>
                  <a:gd name="T68" fmla="*/ 0 w 233"/>
                  <a:gd name="T69" fmla="*/ 0 h 90"/>
                  <a:gd name="T70" fmla="*/ 0 w 233"/>
                  <a:gd name="T71" fmla="*/ 0 h 90"/>
                  <a:gd name="T72" fmla="*/ 0 w 233"/>
                  <a:gd name="T73" fmla="*/ 0 h 90"/>
                  <a:gd name="T74" fmla="*/ 0 w 233"/>
                  <a:gd name="T75" fmla="*/ 0 h 90"/>
                  <a:gd name="T76" fmla="*/ 0 w 233"/>
                  <a:gd name="T77" fmla="*/ 0 h 90"/>
                  <a:gd name="T78" fmla="*/ 0 w 233"/>
                  <a:gd name="T79" fmla="*/ 0 h 90"/>
                  <a:gd name="T80" fmla="*/ 0 w 233"/>
                  <a:gd name="T81" fmla="*/ 0 h 90"/>
                  <a:gd name="T82" fmla="*/ 0 w 233"/>
                  <a:gd name="T83" fmla="*/ 0 h 90"/>
                  <a:gd name="T84" fmla="*/ 0 w 233"/>
                  <a:gd name="T85" fmla="*/ 0 h 90"/>
                  <a:gd name="T86" fmla="*/ 0 w 233"/>
                  <a:gd name="T87" fmla="*/ 0 h 90"/>
                  <a:gd name="T88" fmla="*/ 0 w 233"/>
                  <a:gd name="T89" fmla="*/ 0 h 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3"/>
                  <a:gd name="T136" fmla="*/ 0 h 90"/>
                  <a:gd name="T137" fmla="*/ 233 w 233"/>
                  <a:gd name="T138" fmla="*/ 90 h 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3" h="90">
                    <a:moveTo>
                      <a:pt x="21" y="61"/>
                    </a:moveTo>
                    <a:lnTo>
                      <a:pt x="24" y="59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3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2" y="57"/>
                    </a:lnTo>
                    <a:lnTo>
                      <a:pt x="64" y="56"/>
                    </a:lnTo>
                    <a:lnTo>
                      <a:pt x="68" y="56"/>
                    </a:lnTo>
                    <a:lnTo>
                      <a:pt x="72" y="55"/>
                    </a:lnTo>
                    <a:lnTo>
                      <a:pt x="78" y="53"/>
                    </a:lnTo>
                    <a:lnTo>
                      <a:pt x="84" y="52"/>
                    </a:lnTo>
                    <a:lnTo>
                      <a:pt x="90" y="51"/>
                    </a:lnTo>
                    <a:lnTo>
                      <a:pt x="95" y="50"/>
                    </a:lnTo>
                    <a:lnTo>
                      <a:pt x="101" y="47"/>
                    </a:lnTo>
                    <a:lnTo>
                      <a:pt x="103" y="46"/>
                    </a:lnTo>
                    <a:lnTo>
                      <a:pt x="107" y="46"/>
                    </a:lnTo>
                    <a:lnTo>
                      <a:pt x="109" y="45"/>
                    </a:lnTo>
                    <a:lnTo>
                      <a:pt x="113" y="44"/>
                    </a:lnTo>
                    <a:lnTo>
                      <a:pt x="118" y="43"/>
                    </a:lnTo>
                    <a:lnTo>
                      <a:pt x="123" y="40"/>
                    </a:lnTo>
                    <a:lnTo>
                      <a:pt x="128" y="38"/>
                    </a:lnTo>
                    <a:lnTo>
                      <a:pt x="134" y="36"/>
                    </a:lnTo>
                    <a:lnTo>
                      <a:pt x="140" y="33"/>
                    </a:lnTo>
                    <a:lnTo>
                      <a:pt x="145" y="31"/>
                    </a:lnTo>
                    <a:lnTo>
                      <a:pt x="151" y="29"/>
                    </a:lnTo>
                    <a:lnTo>
                      <a:pt x="155" y="26"/>
                    </a:lnTo>
                    <a:lnTo>
                      <a:pt x="160" y="24"/>
                    </a:lnTo>
                    <a:lnTo>
                      <a:pt x="166" y="21"/>
                    </a:lnTo>
                    <a:lnTo>
                      <a:pt x="171" y="19"/>
                    </a:lnTo>
                    <a:lnTo>
                      <a:pt x="177" y="15"/>
                    </a:lnTo>
                    <a:lnTo>
                      <a:pt x="182" y="13"/>
                    </a:lnTo>
                    <a:lnTo>
                      <a:pt x="187" y="11"/>
                    </a:lnTo>
                    <a:lnTo>
                      <a:pt x="192" y="7"/>
                    </a:lnTo>
                    <a:lnTo>
                      <a:pt x="198" y="5"/>
                    </a:lnTo>
                    <a:lnTo>
                      <a:pt x="202" y="1"/>
                    </a:lnTo>
                    <a:lnTo>
                      <a:pt x="206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8" y="1"/>
                    </a:lnTo>
                    <a:lnTo>
                      <a:pt x="222" y="4"/>
                    </a:lnTo>
                    <a:lnTo>
                      <a:pt x="224" y="6"/>
                    </a:lnTo>
                    <a:lnTo>
                      <a:pt x="228" y="10"/>
                    </a:lnTo>
                    <a:lnTo>
                      <a:pt x="229" y="13"/>
                    </a:lnTo>
                    <a:lnTo>
                      <a:pt x="231" y="17"/>
                    </a:lnTo>
                    <a:lnTo>
                      <a:pt x="231" y="20"/>
                    </a:lnTo>
                    <a:lnTo>
                      <a:pt x="233" y="25"/>
                    </a:lnTo>
                    <a:lnTo>
                      <a:pt x="231" y="29"/>
                    </a:lnTo>
                    <a:lnTo>
                      <a:pt x="229" y="32"/>
                    </a:lnTo>
                    <a:lnTo>
                      <a:pt x="227" y="36"/>
                    </a:lnTo>
                    <a:lnTo>
                      <a:pt x="224" y="40"/>
                    </a:lnTo>
                    <a:lnTo>
                      <a:pt x="221" y="42"/>
                    </a:lnTo>
                    <a:lnTo>
                      <a:pt x="218" y="44"/>
                    </a:lnTo>
                    <a:lnTo>
                      <a:pt x="215" y="45"/>
                    </a:lnTo>
                    <a:lnTo>
                      <a:pt x="212" y="47"/>
                    </a:lnTo>
                    <a:lnTo>
                      <a:pt x="209" y="50"/>
                    </a:lnTo>
                    <a:lnTo>
                      <a:pt x="206" y="51"/>
                    </a:lnTo>
                    <a:lnTo>
                      <a:pt x="203" y="53"/>
                    </a:lnTo>
                    <a:lnTo>
                      <a:pt x="201" y="55"/>
                    </a:lnTo>
                    <a:lnTo>
                      <a:pt x="197" y="57"/>
                    </a:lnTo>
                    <a:lnTo>
                      <a:pt x="195" y="58"/>
                    </a:lnTo>
                    <a:lnTo>
                      <a:pt x="191" y="59"/>
                    </a:lnTo>
                    <a:lnTo>
                      <a:pt x="187" y="62"/>
                    </a:lnTo>
                    <a:lnTo>
                      <a:pt x="184" y="63"/>
                    </a:lnTo>
                    <a:lnTo>
                      <a:pt x="182" y="64"/>
                    </a:lnTo>
                    <a:lnTo>
                      <a:pt x="178" y="66"/>
                    </a:lnTo>
                    <a:lnTo>
                      <a:pt x="176" y="68"/>
                    </a:lnTo>
                    <a:lnTo>
                      <a:pt x="172" y="69"/>
                    </a:lnTo>
                    <a:lnTo>
                      <a:pt x="168" y="70"/>
                    </a:lnTo>
                    <a:lnTo>
                      <a:pt x="165" y="71"/>
                    </a:lnTo>
                    <a:lnTo>
                      <a:pt x="161" y="72"/>
                    </a:lnTo>
                    <a:lnTo>
                      <a:pt x="158" y="74"/>
                    </a:lnTo>
                    <a:lnTo>
                      <a:pt x="155" y="75"/>
                    </a:lnTo>
                    <a:lnTo>
                      <a:pt x="152" y="76"/>
                    </a:lnTo>
                    <a:lnTo>
                      <a:pt x="148" y="77"/>
                    </a:lnTo>
                    <a:lnTo>
                      <a:pt x="145" y="78"/>
                    </a:lnTo>
                    <a:lnTo>
                      <a:pt x="141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1" y="82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1" y="84"/>
                    </a:lnTo>
                    <a:lnTo>
                      <a:pt x="118" y="84"/>
                    </a:lnTo>
                    <a:lnTo>
                      <a:pt x="114" y="85"/>
                    </a:lnTo>
                    <a:lnTo>
                      <a:pt x="110" y="85"/>
                    </a:lnTo>
                    <a:lnTo>
                      <a:pt x="107" y="87"/>
                    </a:lnTo>
                    <a:lnTo>
                      <a:pt x="103" y="87"/>
                    </a:lnTo>
                    <a:lnTo>
                      <a:pt x="101" y="88"/>
                    </a:lnTo>
                    <a:lnTo>
                      <a:pt x="97" y="88"/>
                    </a:lnTo>
                    <a:lnTo>
                      <a:pt x="94" y="88"/>
                    </a:lnTo>
                    <a:lnTo>
                      <a:pt x="90" y="88"/>
                    </a:lnTo>
                    <a:lnTo>
                      <a:pt x="87" y="89"/>
                    </a:lnTo>
                    <a:lnTo>
                      <a:pt x="83" y="89"/>
                    </a:lnTo>
                    <a:lnTo>
                      <a:pt x="80" y="89"/>
                    </a:lnTo>
                    <a:lnTo>
                      <a:pt x="76" y="89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3" y="90"/>
                    </a:lnTo>
                    <a:lnTo>
                      <a:pt x="59" y="90"/>
                    </a:lnTo>
                    <a:lnTo>
                      <a:pt x="56" y="90"/>
                    </a:lnTo>
                    <a:lnTo>
                      <a:pt x="52" y="90"/>
                    </a:lnTo>
                    <a:lnTo>
                      <a:pt x="49" y="90"/>
                    </a:lnTo>
                    <a:lnTo>
                      <a:pt x="45" y="90"/>
                    </a:lnTo>
                    <a:lnTo>
                      <a:pt x="43" y="90"/>
                    </a:lnTo>
                    <a:lnTo>
                      <a:pt x="39" y="90"/>
                    </a:lnTo>
                    <a:lnTo>
                      <a:pt x="36" y="89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6" y="85"/>
                    </a:lnTo>
                    <a:lnTo>
                      <a:pt x="4" y="84"/>
                    </a:lnTo>
                    <a:lnTo>
                      <a:pt x="1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10" y="62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38" name="Freeform 237"/>
              <p:cNvSpPr>
                <a:spLocks/>
              </p:cNvSpPr>
              <p:nvPr/>
            </p:nvSpPr>
            <p:spPr bwMode="auto">
              <a:xfrm>
                <a:off x="1807" y="1665"/>
                <a:ext cx="35" cy="17"/>
              </a:xfrm>
              <a:custGeom>
                <a:avLst/>
                <a:gdLst>
                  <a:gd name="T0" fmla="*/ 0 w 106"/>
                  <a:gd name="T1" fmla="*/ 0 h 49"/>
                  <a:gd name="T2" fmla="*/ 0 w 106"/>
                  <a:gd name="T3" fmla="*/ 0 h 49"/>
                  <a:gd name="T4" fmla="*/ 0 w 106"/>
                  <a:gd name="T5" fmla="*/ 0 h 49"/>
                  <a:gd name="T6" fmla="*/ 0 w 106"/>
                  <a:gd name="T7" fmla="*/ 0 h 49"/>
                  <a:gd name="T8" fmla="*/ 0 w 106"/>
                  <a:gd name="T9" fmla="*/ 0 h 49"/>
                  <a:gd name="T10" fmla="*/ 0 w 106"/>
                  <a:gd name="T11" fmla="*/ 0 h 49"/>
                  <a:gd name="T12" fmla="*/ 0 w 106"/>
                  <a:gd name="T13" fmla="*/ 0 h 49"/>
                  <a:gd name="T14" fmla="*/ 0 w 106"/>
                  <a:gd name="T15" fmla="*/ 0 h 49"/>
                  <a:gd name="T16" fmla="*/ 0 w 106"/>
                  <a:gd name="T17" fmla="*/ 0 h 49"/>
                  <a:gd name="T18" fmla="*/ 0 w 106"/>
                  <a:gd name="T19" fmla="*/ 0 h 49"/>
                  <a:gd name="T20" fmla="*/ 0 w 106"/>
                  <a:gd name="T21" fmla="*/ 0 h 49"/>
                  <a:gd name="T22" fmla="*/ 0 w 106"/>
                  <a:gd name="T23" fmla="*/ 0 h 49"/>
                  <a:gd name="T24" fmla="*/ 0 w 106"/>
                  <a:gd name="T25" fmla="*/ 0 h 49"/>
                  <a:gd name="T26" fmla="*/ 0 w 106"/>
                  <a:gd name="T27" fmla="*/ 0 h 49"/>
                  <a:gd name="T28" fmla="*/ 0 w 106"/>
                  <a:gd name="T29" fmla="*/ 0 h 49"/>
                  <a:gd name="T30" fmla="*/ 0 w 106"/>
                  <a:gd name="T31" fmla="*/ 0 h 49"/>
                  <a:gd name="T32" fmla="*/ 0 w 106"/>
                  <a:gd name="T33" fmla="*/ 0 h 49"/>
                  <a:gd name="T34" fmla="*/ 0 w 106"/>
                  <a:gd name="T35" fmla="*/ 0 h 49"/>
                  <a:gd name="T36" fmla="*/ 0 w 106"/>
                  <a:gd name="T37" fmla="*/ 0 h 49"/>
                  <a:gd name="T38" fmla="*/ 0 w 106"/>
                  <a:gd name="T39" fmla="*/ 0 h 49"/>
                  <a:gd name="T40" fmla="*/ 0 w 106"/>
                  <a:gd name="T41" fmla="*/ 0 h 49"/>
                  <a:gd name="T42" fmla="*/ 0 w 106"/>
                  <a:gd name="T43" fmla="*/ 0 h 49"/>
                  <a:gd name="T44" fmla="*/ 0 w 106"/>
                  <a:gd name="T45" fmla="*/ 0 h 49"/>
                  <a:gd name="T46" fmla="*/ 0 w 106"/>
                  <a:gd name="T47" fmla="*/ 0 h 49"/>
                  <a:gd name="T48" fmla="*/ 0 w 106"/>
                  <a:gd name="T49" fmla="*/ 0 h 49"/>
                  <a:gd name="T50" fmla="*/ 0 w 106"/>
                  <a:gd name="T51" fmla="*/ 0 h 49"/>
                  <a:gd name="T52" fmla="*/ 0 w 106"/>
                  <a:gd name="T53" fmla="*/ 0 h 49"/>
                  <a:gd name="T54" fmla="*/ 0 w 106"/>
                  <a:gd name="T55" fmla="*/ 0 h 49"/>
                  <a:gd name="T56" fmla="*/ 0 w 106"/>
                  <a:gd name="T57" fmla="*/ 0 h 49"/>
                  <a:gd name="T58" fmla="*/ 0 w 106"/>
                  <a:gd name="T59" fmla="*/ 0 h 49"/>
                  <a:gd name="T60" fmla="*/ 0 w 106"/>
                  <a:gd name="T61" fmla="*/ 0 h 49"/>
                  <a:gd name="T62" fmla="*/ 0 w 106"/>
                  <a:gd name="T63" fmla="*/ 0 h 49"/>
                  <a:gd name="T64" fmla="*/ 0 w 106"/>
                  <a:gd name="T65" fmla="*/ 0 h 49"/>
                  <a:gd name="T66" fmla="*/ 0 w 106"/>
                  <a:gd name="T67" fmla="*/ 0 h 49"/>
                  <a:gd name="T68" fmla="*/ 0 w 106"/>
                  <a:gd name="T69" fmla="*/ 0 h 49"/>
                  <a:gd name="T70" fmla="*/ 0 w 106"/>
                  <a:gd name="T71" fmla="*/ 0 h 49"/>
                  <a:gd name="T72" fmla="*/ 0 w 106"/>
                  <a:gd name="T73" fmla="*/ 0 h 49"/>
                  <a:gd name="T74" fmla="*/ 0 w 106"/>
                  <a:gd name="T75" fmla="*/ 0 h 49"/>
                  <a:gd name="T76" fmla="*/ 0 w 106"/>
                  <a:gd name="T77" fmla="*/ 0 h 49"/>
                  <a:gd name="T78" fmla="*/ 0 w 106"/>
                  <a:gd name="T79" fmla="*/ 0 h 49"/>
                  <a:gd name="T80" fmla="*/ 0 w 106"/>
                  <a:gd name="T81" fmla="*/ 0 h 49"/>
                  <a:gd name="T82" fmla="*/ 0 w 106"/>
                  <a:gd name="T83" fmla="*/ 0 h 49"/>
                  <a:gd name="T84" fmla="*/ 0 w 106"/>
                  <a:gd name="T85" fmla="*/ 0 h 49"/>
                  <a:gd name="T86" fmla="*/ 0 w 106"/>
                  <a:gd name="T87" fmla="*/ 0 h 49"/>
                  <a:gd name="T88" fmla="*/ 0 w 106"/>
                  <a:gd name="T89" fmla="*/ 0 h 49"/>
                  <a:gd name="T90" fmla="*/ 0 w 106"/>
                  <a:gd name="T91" fmla="*/ 0 h 49"/>
                  <a:gd name="T92" fmla="*/ 0 w 106"/>
                  <a:gd name="T93" fmla="*/ 0 h 49"/>
                  <a:gd name="T94" fmla="*/ 0 w 106"/>
                  <a:gd name="T95" fmla="*/ 0 h 49"/>
                  <a:gd name="T96" fmla="*/ 0 w 106"/>
                  <a:gd name="T97" fmla="*/ 0 h 49"/>
                  <a:gd name="T98" fmla="*/ 0 w 106"/>
                  <a:gd name="T99" fmla="*/ 0 h 49"/>
                  <a:gd name="T100" fmla="*/ 0 w 106"/>
                  <a:gd name="T101" fmla="*/ 0 h 49"/>
                  <a:gd name="T102" fmla="*/ 0 w 106"/>
                  <a:gd name="T103" fmla="*/ 0 h 49"/>
                  <a:gd name="T104" fmla="*/ 0 w 106"/>
                  <a:gd name="T105" fmla="*/ 0 h 49"/>
                  <a:gd name="T106" fmla="*/ 0 w 106"/>
                  <a:gd name="T107" fmla="*/ 0 h 49"/>
                  <a:gd name="T108" fmla="*/ 0 w 106"/>
                  <a:gd name="T109" fmla="*/ 0 h 49"/>
                  <a:gd name="T110" fmla="*/ 0 w 106"/>
                  <a:gd name="T111" fmla="*/ 0 h 49"/>
                  <a:gd name="T112" fmla="*/ 0 w 106"/>
                  <a:gd name="T113" fmla="*/ 0 h 49"/>
                  <a:gd name="T114" fmla="*/ 0 w 106"/>
                  <a:gd name="T115" fmla="*/ 0 h 49"/>
                  <a:gd name="T116" fmla="*/ 0 w 106"/>
                  <a:gd name="T117" fmla="*/ 0 h 49"/>
                  <a:gd name="T118" fmla="*/ 0 w 106"/>
                  <a:gd name="T119" fmla="*/ 0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6"/>
                  <a:gd name="T181" fmla="*/ 0 h 49"/>
                  <a:gd name="T182" fmla="*/ 106 w 106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6" h="49">
                    <a:moveTo>
                      <a:pt x="18" y="1"/>
                    </a:moveTo>
                    <a:lnTo>
                      <a:pt x="23" y="1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5"/>
                    </a:lnTo>
                    <a:lnTo>
                      <a:pt x="57" y="6"/>
                    </a:lnTo>
                    <a:lnTo>
                      <a:pt x="62" y="6"/>
                    </a:lnTo>
                    <a:lnTo>
                      <a:pt x="67" y="7"/>
                    </a:lnTo>
                    <a:lnTo>
                      <a:pt x="72" y="8"/>
                    </a:lnTo>
                    <a:lnTo>
                      <a:pt x="76" y="10"/>
                    </a:lnTo>
                    <a:lnTo>
                      <a:pt x="81" y="11"/>
                    </a:lnTo>
                    <a:lnTo>
                      <a:pt x="86" y="12"/>
                    </a:lnTo>
                    <a:lnTo>
                      <a:pt x="91" y="14"/>
                    </a:lnTo>
                    <a:lnTo>
                      <a:pt x="96" y="17"/>
                    </a:lnTo>
                    <a:lnTo>
                      <a:pt x="99" y="18"/>
                    </a:lnTo>
                    <a:lnTo>
                      <a:pt x="102" y="20"/>
                    </a:lnTo>
                    <a:lnTo>
                      <a:pt x="104" y="23"/>
                    </a:lnTo>
                    <a:lnTo>
                      <a:pt x="106" y="26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6"/>
                    </a:lnTo>
                    <a:lnTo>
                      <a:pt x="106" y="39"/>
                    </a:lnTo>
                    <a:lnTo>
                      <a:pt x="101" y="44"/>
                    </a:lnTo>
                    <a:lnTo>
                      <a:pt x="96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9" y="45"/>
                    </a:lnTo>
                    <a:lnTo>
                      <a:pt x="74" y="44"/>
                    </a:lnTo>
                    <a:lnTo>
                      <a:pt x="69" y="43"/>
                    </a:lnTo>
                    <a:lnTo>
                      <a:pt x="66" y="40"/>
                    </a:lnTo>
                    <a:lnTo>
                      <a:pt x="61" y="39"/>
                    </a:lnTo>
                    <a:lnTo>
                      <a:pt x="57" y="38"/>
                    </a:lnTo>
                    <a:lnTo>
                      <a:pt x="53" y="37"/>
                    </a:lnTo>
                    <a:lnTo>
                      <a:pt x="49" y="36"/>
                    </a:lnTo>
                    <a:lnTo>
                      <a:pt x="44" y="34"/>
                    </a:lnTo>
                    <a:lnTo>
                      <a:pt x="41" y="33"/>
                    </a:lnTo>
                    <a:lnTo>
                      <a:pt x="36" y="32"/>
                    </a:lnTo>
                    <a:lnTo>
                      <a:pt x="32" y="32"/>
                    </a:lnTo>
                    <a:lnTo>
                      <a:pt x="28" y="31"/>
                    </a:lnTo>
                    <a:lnTo>
                      <a:pt x="23" y="30"/>
                    </a:lnTo>
                    <a:lnTo>
                      <a:pt x="18" y="30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39" name="Freeform 238"/>
              <p:cNvSpPr>
                <a:spLocks/>
              </p:cNvSpPr>
              <p:nvPr/>
            </p:nvSpPr>
            <p:spPr bwMode="auto">
              <a:xfrm>
                <a:off x="1739" y="1667"/>
                <a:ext cx="39" cy="17"/>
              </a:xfrm>
              <a:custGeom>
                <a:avLst/>
                <a:gdLst>
                  <a:gd name="T0" fmla="*/ 0 w 117"/>
                  <a:gd name="T1" fmla="*/ 0 h 50"/>
                  <a:gd name="T2" fmla="*/ 0 w 117"/>
                  <a:gd name="T3" fmla="*/ 0 h 50"/>
                  <a:gd name="T4" fmla="*/ 0 w 117"/>
                  <a:gd name="T5" fmla="*/ 0 h 50"/>
                  <a:gd name="T6" fmla="*/ 0 w 117"/>
                  <a:gd name="T7" fmla="*/ 0 h 50"/>
                  <a:gd name="T8" fmla="*/ 0 w 117"/>
                  <a:gd name="T9" fmla="*/ 0 h 50"/>
                  <a:gd name="T10" fmla="*/ 0 w 117"/>
                  <a:gd name="T11" fmla="*/ 0 h 50"/>
                  <a:gd name="T12" fmla="*/ 0 w 117"/>
                  <a:gd name="T13" fmla="*/ 0 h 50"/>
                  <a:gd name="T14" fmla="*/ 0 w 117"/>
                  <a:gd name="T15" fmla="*/ 0 h 50"/>
                  <a:gd name="T16" fmla="*/ 0 w 117"/>
                  <a:gd name="T17" fmla="*/ 0 h 50"/>
                  <a:gd name="T18" fmla="*/ 0 w 117"/>
                  <a:gd name="T19" fmla="*/ 0 h 50"/>
                  <a:gd name="T20" fmla="*/ 0 w 117"/>
                  <a:gd name="T21" fmla="*/ 0 h 50"/>
                  <a:gd name="T22" fmla="*/ 0 w 117"/>
                  <a:gd name="T23" fmla="*/ 0 h 50"/>
                  <a:gd name="T24" fmla="*/ 0 w 117"/>
                  <a:gd name="T25" fmla="*/ 0 h 50"/>
                  <a:gd name="T26" fmla="*/ 0 w 117"/>
                  <a:gd name="T27" fmla="*/ 0 h 50"/>
                  <a:gd name="T28" fmla="*/ 0 w 117"/>
                  <a:gd name="T29" fmla="*/ 0 h 50"/>
                  <a:gd name="T30" fmla="*/ 0 w 117"/>
                  <a:gd name="T31" fmla="*/ 0 h 50"/>
                  <a:gd name="T32" fmla="*/ 0 w 117"/>
                  <a:gd name="T33" fmla="*/ 0 h 50"/>
                  <a:gd name="T34" fmla="*/ 0 w 117"/>
                  <a:gd name="T35" fmla="*/ 0 h 50"/>
                  <a:gd name="T36" fmla="*/ 0 w 117"/>
                  <a:gd name="T37" fmla="*/ 0 h 50"/>
                  <a:gd name="T38" fmla="*/ 0 w 117"/>
                  <a:gd name="T39" fmla="*/ 0 h 50"/>
                  <a:gd name="T40" fmla="*/ 0 w 117"/>
                  <a:gd name="T41" fmla="*/ 0 h 50"/>
                  <a:gd name="T42" fmla="*/ 0 w 117"/>
                  <a:gd name="T43" fmla="*/ 0 h 50"/>
                  <a:gd name="T44" fmla="*/ 0 w 117"/>
                  <a:gd name="T45" fmla="*/ 0 h 50"/>
                  <a:gd name="T46" fmla="*/ 0 w 117"/>
                  <a:gd name="T47" fmla="*/ 0 h 50"/>
                  <a:gd name="T48" fmla="*/ 0 w 117"/>
                  <a:gd name="T49" fmla="*/ 0 h 50"/>
                  <a:gd name="T50" fmla="*/ 0 w 117"/>
                  <a:gd name="T51" fmla="*/ 0 h 50"/>
                  <a:gd name="T52" fmla="*/ 0 w 117"/>
                  <a:gd name="T53" fmla="*/ 0 h 50"/>
                  <a:gd name="T54" fmla="*/ 0 w 117"/>
                  <a:gd name="T55" fmla="*/ 0 h 50"/>
                  <a:gd name="T56" fmla="*/ 0 w 117"/>
                  <a:gd name="T57" fmla="*/ 0 h 50"/>
                  <a:gd name="T58" fmla="*/ 0 w 117"/>
                  <a:gd name="T59" fmla="*/ 0 h 50"/>
                  <a:gd name="T60" fmla="*/ 0 w 117"/>
                  <a:gd name="T61" fmla="*/ 0 h 50"/>
                  <a:gd name="T62" fmla="*/ 0 w 117"/>
                  <a:gd name="T63" fmla="*/ 0 h 50"/>
                  <a:gd name="T64" fmla="*/ 0 w 117"/>
                  <a:gd name="T65" fmla="*/ 0 h 50"/>
                  <a:gd name="T66" fmla="*/ 0 w 117"/>
                  <a:gd name="T67" fmla="*/ 0 h 50"/>
                  <a:gd name="T68" fmla="*/ 0 w 117"/>
                  <a:gd name="T69" fmla="*/ 0 h 50"/>
                  <a:gd name="T70" fmla="*/ 0 w 117"/>
                  <a:gd name="T71" fmla="*/ 0 h 50"/>
                  <a:gd name="T72" fmla="*/ 0 w 117"/>
                  <a:gd name="T73" fmla="*/ 0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7"/>
                  <a:gd name="T112" fmla="*/ 0 h 50"/>
                  <a:gd name="T113" fmla="*/ 117 w 117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7" h="50">
                    <a:moveTo>
                      <a:pt x="7" y="24"/>
                    </a:moveTo>
                    <a:lnTo>
                      <a:pt x="10" y="22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2" y="15"/>
                    </a:lnTo>
                    <a:lnTo>
                      <a:pt x="25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7" y="9"/>
                    </a:lnTo>
                    <a:lnTo>
                      <a:pt x="43" y="7"/>
                    </a:lnTo>
                    <a:lnTo>
                      <a:pt x="45" y="6"/>
                    </a:lnTo>
                    <a:lnTo>
                      <a:pt x="49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6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5" y="13"/>
                    </a:lnTo>
                    <a:lnTo>
                      <a:pt x="117" y="15"/>
                    </a:lnTo>
                    <a:lnTo>
                      <a:pt x="117" y="19"/>
                    </a:lnTo>
                    <a:lnTo>
                      <a:pt x="117" y="22"/>
                    </a:lnTo>
                    <a:lnTo>
                      <a:pt x="114" y="27"/>
                    </a:lnTo>
                    <a:lnTo>
                      <a:pt x="111" y="32"/>
                    </a:lnTo>
                    <a:lnTo>
                      <a:pt x="107" y="33"/>
                    </a:lnTo>
                    <a:lnTo>
                      <a:pt x="105" y="34"/>
                    </a:lnTo>
                    <a:lnTo>
                      <a:pt x="101" y="34"/>
                    </a:lnTo>
                    <a:lnTo>
                      <a:pt x="99" y="34"/>
                    </a:lnTo>
                    <a:lnTo>
                      <a:pt x="95" y="33"/>
                    </a:lnTo>
                    <a:lnTo>
                      <a:pt x="92" y="33"/>
                    </a:lnTo>
                    <a:lnTo>
                      <a:pt x="89" y="33"/>
                    </a:lnTo>
                    <a:lnTo>
                      <a:pt x="87" y="33"/>
                    </a:lnTo>
                    <a:lnTo>
                      <a:pt x="81" y="32"/>
                    </a:lnTo>
                    <a:lnTo>
                      <a:pt x="76" y="32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2" y="32"/>
                    </a:lnTo>
                    <a:lnTo>
                      <a:pt x="57" y="33"/>
                    </a:lnTo>
                    <a:lnTo>
                      <a:pt x="53" y="33"/>
                    </a:lnTo>
                    <a:lnTo>
                      <a:pt x="48" y="36"/>
                    </a:lnTo>
                    <a:lnTo>
                      <a:pt x="43" y="37"/>
                    </a:lnTo>
                    <a:lnTo>
                      <a:pt x="39" y="38"/>
                    </a:lnTo>
                    <a:lnTo>
                      <a:pt x="35" y="40"/>
                    </a:lnTo>
                    <a:lnTo>
                      <a:pt x="30" y="43"/>
                    </a:lnTo>
                    <a:lnTo>
                      <a:pt x="25" y="45"/>
                    </a:lnTo>
                    <a:lnTo>
                      <a:pt x="20" y="49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5" y="46"/>
                    </a:lnTo>
                    <a:lnTo>
                      <a:pt x="2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0" name="Freeform 239"/>
              <p:cNvSpPr>
                <a:spLocks/>
              </p:cNvSpPr>
              <p:nvPr/>
            </p:nvSpPr>
            <p:spPr bwMode="auto">
              <a:xfrm>
                <a:off x="1595" y="1406"/>
                <a:ext cx="45" cy="68"/>
              </a:xfrm>
              <a:custGeom>
                <a:avLst/>
                <a:gdLst>
                  <a:gd name="T0" fmla="*/ 0 w 134"/>
                  <a:gd name="T1" fmla="*/ 0 h 203"/>
                  <a:gd name="T2" fmla="*/ 0 w 134"/>
                  <a:gd name="T3" fmla="*/ 0 h 203"/>
                  <a:gd name="T4" fmla="*/ 0 w 134"/>
                  <a:gd name="T5" fmla="*/ 0 h 203"/>
                  <a:gd name="T6" fmla="*/ 0 w 134"/>
                  <a:gd name="T7" fmla="*/ 0 h 203"/>
                  <a:gd name="T8" fmla="*/ 0 w 134"/>
                  <a:gd name="T9" fmla="*/ 0 h 203"/>
                  <a:gd name="T10" fmla="*/ 0 w 134"/>
                  <a:gd name="T11" fmla="*/ 0 h 203"/>
                  <a:gd name="T12" fmla="*/ 0 w 134"/>
                  <a:gd name="T13" fmla="*/ 0 h 203"/>
                  <a:gd name="T14" fmla="*/ 0 w 134"/>
                  <a:gd name="T15" fmla="*/ 0 h 203"/>
                  <a:gd name="T16" fmla="*/ 0 w 134"/>
                  <a:gd name="T17" fmla="*/ 0 h 203"/>
                  <a:gd name="T18" fmla="*/ 0 w 134"/>
                  <a:gd name="T19" fmla="*/ 0 h 203"/>
                  <a:gd name="T20" fmla="*/ 0 w 134"/>
                  <a:gd name="T21" fmla="*/ 0 h 203"/>
                  <a:gd name="T22" fmla="*/ 0 w 134"/>
                  <a:gd name="T23" fmla="*/ 0 h 203"/>
                  <a:gd name="T24" fmla="*/ 0 w 134"/>
                  <a:gd name="T25" fmla="*/ 0 h 203"/>
                  <a:gd name="T26" fmla="*/ 0 w 134"/>
                  <a:gd name="T27" fmla="*/ 0 h 203"/>
                  <a:gd name="T28" fmla="*/ 0 w 134"/>
                  <a:gd name="T29" fmla="*/ 0 h 203"/>
                  <a:gd name="T30" fmla="*/ 0 w 134"/>
                  <a:gd name="T31" fmla="*/ 0 h 203"/>
                  <a:gd name="T32" fmla="*/ 0 w 134"/>
                  <a:gd name="T33" fmla="*/ 0 h 203"/>
                  <a:gd name="T34" fmla="*/ 0 w 134"/>
                  <a:gd name="T35" fmla="*/ 0 h 203"/>
                  <a:gd name="T36" fmla="*/ 0 w 134"/>
                  <a:gd name="T37" fmla="*/ 0 h 203"/>
                  <a:gd name="T38" fmla="*/ 0 w 134"/>
                  <a:gd name="T39" fmla="*/ 0 h 203"/>
                  <a:gd name="T40" fmla="*/ 0 w 134"/>
                  <a:gd name="T41" fmla="*/ 0 h 203"/>
                  <a:gd name="T42" fmla="*/ 0 w 134"/>
                  <a:gd name="T43" fmla="*/ 0 h 203"/>
                  <a:gd name="T44" fmla="*/ 0 w 134"/>
                  <a:gd name="T45" fmla="*/ 0 h 203"/>
                  <a:gd name="T46" fmla="*/ 0 w 134"/>
                  <a:gd name="T47" fmla="*/ 0 h 203"/>
                  <a:gd name="T48" fmla="*/ 0 w 134"/>
                  <a:gd name="T49" fmla="*/ 0 h 203"/>
                  <a:gd name="T50" fmla="*/ 0 w 134"/>
                  <a:gd name="T51" fmla="*/ 0 h 203"/>
                  <a:gd name="T52" fmla="*/ 0 w 134"/>
                  <a:gd name="T53" fmla="*/ 0 h 203"/>
                  <a:gd name="T54" fmla="*/ 0 w 134"/>
                  <a:gd name="T55" fmla="*/ 0 h 203"/>
                  <a:gd name="T56" fmla="*/ 0 w 134"/>
                  <a:gd name="T57" fmla="*/ 0 h 203"/>
                  <a:gd name="T58" fmla="*/ 0 w 134"/>
                  <a:gd name="T59" fmla="*/ 0 h 203"/>
                  <a:gd name="T60" fmla="*/ 0 w 134"/>
                  <a:gd name="T61" fmla="*/ 0 h 203"/>
                  <a:gd name="T62" fmla="*/ 0 w 134"/>
                  <a:gd name="T63" fmla="*/ 0 h 203"/>
                  <a:gd name="T64" fmla="*/ 0 w 134"/>
                  <a:gd name="T65" fmla="*/ 0 h 203"/>
                  <a:gd name="T66" fmla="*/ 0 w 134"/>
                  <a:gd name="T67" fmla="*/ 0 h 203"/>
                  <a:gd name="T68" fmla="*/ 0 w 134"/>
                  <a:gd name="T69" fmla="*/ 0 h 203"/>
                  <a:gd name="T70" fmla="*/ 0 w 134"/>
                  <a:gd name="T71" fmla="*/ 0 h 203"/>
                  <a:gd name="T72" fmla="*/ 0 w 134"/>
                  <a:gd name="T73" fmla="*/ 0 h 203"/>
                  <a:gd name="T74" fmla="*/ 0 w 134"/>
                  <a:gd name="T75" fmla="*/ 0 h 203"/>
                  <a:gd name="T76" fmla="*/ 0 w 134"/>
                  <a:gd name="T77" fmla="*/ 0 h 203"/>
                  <a:gd name="T78" fmla="*/ 0 w 134"/>
                  <a:gd name="T79" fmla="*/ 0 h 203"/>
                  <a:gd name="T80" fmla="*/ 0 w 134"/>
                  <a:gd name="T81" fmla="*/ 0 h 203"/>
                  <a:gd name="T82" fmla="*/ 0 w 134"/>
                  <a:gd name="T83" fmla="*/ 0 h 203"/>
                  <a:gd name="T84" fmla="*/ 0 w 134"/>
                  <a:gd name="T85" fmla="*/ 0 h 203"/>
                  <a:gd name="T86" fmla="*/ 0 w 134"/>
                  <a:gd name="T87" fmla="*/ 0 h 203"/>
                  <a:gd name="T88" fmla="*/ 0 w 134"/>
                  <a:gd name="T89" fmla="*/ 0 h 203"/>
                  <a:gd name="T90" fmla="*/ 0 w 134"/>
                  <a:gd name="T91" fmla="*/ 0 h 203"/>
                  <a:gd name="T92" fmla="*/ 0 w 134"/>
                  <a:gd name="T93" fmla="*/ 0 h 203"/>
                  <a:gd name="T94" fmla="*/ 0 w 134"/>
                  <a:gd name="T95" fmla="*/ 0 h 203"/>
                  <a:gd name="T96" fmla="*/ 0 w 134"/>
                  <a:gd name="T97" fmla="*/ 0 h 203"/>
                  <a:gd name="T98" fmla="*/ 0 w 134"/>
                  <a:gd name="T99" fmla="*/ 0 h 203"/>
                  <a:gd name="T100" fmla="*/ 0 w 134"/>
                  <a:gd name="T101" fmla="*/ 0 h 203"/>
                  <a:gd name="T102" fmla="*/ 0 w 134"/>
                  <a:gd name="T103" fmla="*/ 0 h 203"/>
                  <a:gd name="T104" fmla="*/ 0 w 134"/>
                  <a:gd name="T105" fmla="*/ 0 h 203"/>
                  <a:gd name="T106" fmla="*/ 0 w 134"/>
                  <a:gd name="T107" fmla="*/ 0 h 203"/>
                  <a:gd name="T108" fmla="*/ 0 w 134"/>
                  <a:gd name="T109" fmla="*/ 0 h 203"/>
                  <a:gd name="T110" fmla="*/ 0 w 134"/>
                  <a:gd name="T111" fmla="*/ 0 h 203"/>
                  <a:gd name="T112" fmla="*/ 0 w 134"/>
                  <a:gd name="T113" fmla="*/ 0 h 203"/>
                  <a:gd name="T114" fmla="*/ 0 w 134"/>
                  <a:gd name="T115" fmla="*/ 0 h 203"/>
                  <a:gd name="T116" fmla="*/ 0 w 134"/>
                  <a:gd name="T117" fmla="*/ 0 h 203"/>
                  <a:gd name="T118" fmla="*/ 0 w 134"/>
                  <a:gd name="T119" fmla="*/ 0 h 203"/>
                  <a:gd name="T120" fmla="*/ 0 w 134"/>
                  <a:gd name="T121" fmla="*/ 0 h 203"/>
                  <a:gd name="T122" fmla="*/ 0 w 134"/>
                  <a:gd name="T123" fmla="*/ 0 h 2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203"/>
                  <a:gd name="T188" fmla="*/ 134 w 134"/>
                  <a:gd name="T189" fmla="*/ 203 h 2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203">
                    <a:moveTo>
                      <a:pt x="130" y="20"/>
                    </a:moveTo>
                    <a:lnTo>
                      <a:pt x="127" y="21"/>
                    </a:lnTo>
                    <a:lnTo>
                      <a:pt x="123" y="22"/>
                    </a:lnTo>
                    <a:lnTo>
                      <a:pt x="120" y="25"/>
                    </a:lnTo>
                    <a:lnTo>
                      <a:pt x="117" y="27"/>
                    </a:lnTo>
                    <a:lnTo>
                      <a:pt x="114" y="28"/>
                    </a:lnTo>
                    <a:lnTo>
                      <a:pt x="111" y="31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1" y="39"/>
                    </a:lnTo>
                    <a:lnTo>
                      <a:pt x="96" y="44"/>
                    </a:lnTo>
                    <a:lnTo>
                      <a:pt x="91" y="49"/>
                    </a:lnTo>
                    <a:lnTo>
                      <a:pt x="88" y="53"/>
                    </a:lnTo>
                    <a:lnTo>
                      <a:pt x="83" y="58"/>
                    </a:lnTo>
                    <a:lnTo>
                      <a:pt x="79" y="63"/>
                    </a:lnTo>
                    <a:lnTo>
                      <a:pt x="76" y="67"/>
                    </a:lnTo>
                    <a:lnTo>
                      <a:pt x="73" y="72"/>
                    </a:lnTo>
                    <a:lnTo>
                      <a:pt x="69" y="77"/>
                    </a:lnTo>
                    <a:lnTo>
                      <a:pt x="66" y="83"/>
                    </a:lnTo>
                    <a:lnTo>
                      <a:pt x="64" y="88"/>
                    </a:lnTo>
                    <a:lnTo>
                      <a:pt x="62" y="94"/>
                    </a:lnTo>
                    <a:lnTo>
                      <a:pt x="58" y="98"/>
                    </a:lnTo>
                    <a:lnTo>
                      <a:pt x="56" y="104"/>
                    </a:lnTo>
                    <a:lnTo>
                      <a:pt x="54" y="107"/>
                    </a:lnTo>
                    <a:lnTo>
                      <a:pt x="53" y="109"/>
                    </a:lnTo>
                    <a:lnTo>
                      <a:pt x="52" y="113"/>
                    </a:lnTo>
                    <a:lnTo>
                      <a:pt x="51" y="116"/>
                    </a:lnTo>
                    <a:lnTo>
                      <a:pt x="50" y="118"/>
                    </a:lnTo>
                    <a:lnTo>
                      <a:pt x="50" y="122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6" y="130"/>
                    </a:lnTo>
                    <a:lnTo>
                      <a:pt x="45" y="134"/>
                    </a:lnTo>
                    <a:lnTo>
                      <a:pt x="44" y="137"/>
                    </a:lnTo>
                    <a:lnTo>
                      <a:pt x="44" y="140"/>
                    </a:lnTo>
                    <a:lnTo>
                      <a:pt x="41" y="143"/>
                    </a:lnTo>
                    <a:lnTo>
                      <a:pt x="41" y="147"/>
                    </a:lnTo>
                    <a:lnTo>
                      <a:pt x="40" y="149"/>
                    </a:lnTo>
                    <a:lnTo>
                      <a:pt x="39" y="153"/>
                    </a:lnTo>
                    <a:lnTo>
                      <a:pt x="38" y="156"/>
                    </a:lnTo>
                    <a:lnTo>
                      <a:pt x="37" y="159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4" y="169"/>
                    </a:lnTo>
                    <a:lnTo>
                      <a:pt x="33" y="172"/>
                    </a:lnTo>
                    <a:lnTo>
                      <a:pt x="32" y="177"/>
                    </a:lnTo>
                    <a:lnTo>
                      <a:pt x="32" y="180"/>
                    </a:lnTo>
                    <a:lnTo>
                      <a:pt x="30" y="183"/>
                    </a:lnTo>
                    <a:lnTo>
                      <a:pt x="30" y="186"/>
                    </a:lnTo>
                    <a:lnTo>
                      <a:pt x="28" y="191"/>
                    </a:lnTo>
                    <a:lnTo>
                      <a:pt x="28" y="194"/>
                    </a:lnTo>
                    <a:lnTo>
                      <a:pt x="26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1" y="202"/>
                    </a:lnTo>
                    <a:lnTo>
                      <a:pt x="15" y="203"/>
                    </a:lnTo>
                    <a:lnTo>
                      <a:pt x="11" y="203"/>
                    </a:lnTo>
                    <a:lnTo>
                      <a:pt x="6" y="200"/>
                    </a:lnTo>
                    <a:lnTo>
                      <a:pt x="2" y="197"/>
                    </a:lnTo>
                    <a:lnTo>
                      <a:pt x="1" y="194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1" y="186"/>
                    </a:lnTo>
                    <a:lnTo>
                      <a:pt x="1" y="181"/>
                    </a:lnTo>
                    <a:lnTo>
                      <a:pt x="2" y="178"/>
                    </a:lnTo>
                    <a:lnTo>
                      <a:pt x="4" y="174"/>
                    </a:lnTo>
                    <a:lnTo>
                      <a:pt x="6" y="171"/>
                    </a:lnTo>
                    <a:lnTo>
                      <a:pt x="6" y="166"/>
                    </a:lnTo>
                    <a:lnTo>
                      <a:pt x="7" y="162"/>
                    </a:lnTo>
                    <a:lnTo>
                      <a:pt x="8" y="159"/>
                    </a:lnTo>
                    <a:lnTo>
                      <a:pt x="9" y="156"/>
                    </a:lnTo>
                    <a:lnTo>
                      <a:pt x="11" y="153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4" y="142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8" y="132"/>
                    </a:lnTo>
                    <a:lnTo>
                      <a:pt x="19" y="128"/>
                    </a:lnTo>
                    <a:lnTo>
                      <a:pt x="20" y="124"/>
                    </a:lnTo>
                    <a:lnTo>
                      <a:pt x="21" y="122"/>
                    </a:lnTo>
                    <a:lnTo>
                      <a:pt x="22" y="118"/>
                    </a:lnTo>
                    <a:lnTo>
                      <a:pt x="24" y="115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7" y="105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2" y="97"/>
                    </a:lnTo>
                    <a:lnTo>
                      <a:pt x="33" y="94"/>
                    </a:lnTo>
                    <a:lnTo>
                      <a:pt x="34" y="91"/>
                    </a:lnTo>
                    <a:lnTo>
                      <a:pt x="38" y="85"/>
                    </a:lnTo>
                    <a:lnTo>
                      <a:pt x="41" y="79"/>
                    </a:lnTo>
                    <a:lnTo>
                      <a:pt x="43" y="77"/>
                    </a:lnTo>
                    <a:lnTo>
                      <a:pt x="45" y="73"/>
                    </a:lnTo>
                    <a:lnTo>
                      <a:pt x="46" y="71"/>
                    </a:lnTo>
                    <a:lnTo>
                      <a:pt x="47" y="69"/>
                    </a:lnTo>
                    <a:lnTo>
                      <a:pt x="51" y="63"/>
                    </a:lnTo>
                    <a:lnTo>
                      <a:pt x="54" y="58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8" y="43"/>
                    </a:lnTo>
                    <a:lnTo>
                      <a:pt x="72" y="38"/>
                    </a:lnTo>
                    <a:lnTo>
                      <a:pt x="77" y="32"/>
                    </a:lnTo>
                    <a:lnTo>
                      <a:pt x="82" y="27"/>
                    </a:lnTo>
                    <a:lnTo>
                      <a:pt x="87" y="22"/>
                    </a:lnTo>
                    <a:lnTo>
                      <a:pt x="92" y="19"/>
                    </a:lnTo>
                    <a:lnTo>
                      <a:pt x="95" y="15"/>
                    </a:lnTo>
                    <a:lnTo>
                      <a:pt x="98" y="14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8" y="8"/>
                    </a:lnTo>
                    <a:lnTo>
                      <a:pt x="111" y="6"/>
                    </a:lnTo>
                    <a:lnTo>
                      <a:pt x="115" y="3"/>
                    </a:lnTo>
                    <a:lnTo>
                      <a:pt x="119" y="2"/>
                    </a:lnTo>
                    <a:lnTo>
                      <a:pt x="122" y="0"/>
                    </a:lnTo>
                    <a:lnTo>
                      <a:pt x="127" y="0"/>
                    </a:lnTo>
                    <a:lnTo>
                      <a:pt x="129" y="1"/>
                    </a:lnTo>
                    <a:lnTo>
                      <a:pt x="133" y="6"/>
                    </a:lnTo>
                    <a:lnTo>
                      <a:pt x="134" y="8"/>
                    </a:lnTo>
                    <a:lnTo>
                      <a:pt x="134" y="12"/>
                    </a:lnTo>
                    <a:lnTo>
                      <a:pt x="133" y="15"/>
                    </a:lnTo>
                    <a:lnTo>
                      <a:pt x="13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1" name="Freeform 240"/>
              <p:cNvSpPr>
                <a:spLocks/>
              </p:cNvSpPr>
              <p:nvPr/>
            </p:nvSpPr>
            <p:spPr bwMode="auto">
              <a:xfrm>
                <a:off x="1549" y="1361"/>
                <a:ext cx="104" cy="144"/>
              </a:xfrm>
              <a:custGeom>
                <a:avLst/>
                <a:gdLst>
                  <a:gd name="T0" fmla="*/ 0 w 312"/>
                  <a:gd name="T1" fmla="*/ 0 h 432"/>
                  <a:gd name="T2" fmla="*/ 0 w 312"/>
                  <a:gd name="T3" fmla="*/ 0 h 432"/>
                  <a:gd name="T4" fmla="*/ 0 w 312"/>
                  <a:gd name="T5" fmla="*/ 0 h 432"/>
                  <a:gd name="T6" fmla="*/ 0 w 312"/>
                  <a:gd name="T7" fmla="*/ 0 h 432"/>
                  <a:gd name="T8" fmla="*/ 0 w 312"/>
                  <a:gd name="T9" fmla="*/ 0 h 432"/>
                  <a:gd name="T10" fmla="*/ 0 w 312"/>
                  <a:gd name="T11" fmla="*/ 0 h 432"/>
                  <a:gd name="T12" fmla="*/ 0 w 312"/>
                  <a:gd name="T13" fmla="*/ 0 h 432"/>
                  <a:gd name="T14" fmla="*/ 0 w 312"/>
                  <a:gd name="T15" fmla="*/ 0 h 432"/>
                  <a:gd name="T16" fmla="*/ 0 w 312"/>
                  <a:gd name="T17" fmla="*/ 0 h 432"/>
                  <a:gd name="T18" fmla="*/ 0 w 312"/>
                  <a:gd name="T19" fmla="*/ 0 h 432"/>
                  <a:gd name="T20" fmla="*/ 0 w 312"/>
                  <a:gd name="T21" fmla="*/ 0 h 432"/>
                  <a:gd name="T22" fmla="*/ 0 w 312"/>
                  <a:gd name="T23" fmla="*/ 0 h 432"/>
                  <a:gd name="T24" fmla="*/ 0 w 312"/>
                  <a:gd name="T25" fmla="*/ 0 h 432"/>
                  <a:gd name="T26" fmla="*/ 0 w 312"/>
                  <a:gd name="T27" fmla="*/ 0 h 432"/>
                  <a:gd name="T28" fmla="*/ 0 w 312"/>
                  <a:gd name="T29" fmla="*/ 0 h 432"/>
                  <a:gd name="T30" fmla="*/ 0 w 312"/>
                  <a:gd name="T31" fmla="*/ 0 h 432"/>
                  <a:gd name="T32" fmla="*/ 0 w 312"/>
                  <a:gd name="T33" fmla="*/ 0 h 432"/>
                  <a:gd name="T34" fmla="*/ 0 w 312"/>
                  <a:gd name="T35" fmla="*/ 0 h 432"/>
                  <a:gd name="T36" fmla="*/ 0 w 312"/>
                  <a:gd name="T37" fmla="*/ 0 h 432"/>
                  <a:gd name="T38" fmla="*/ 0 w 312"/>
                  <a:gd name="T39" fmla="*/ 0 h 432"/>
                  <a:gd name="T40" fmla="*/ 0 w 312"/>
                  <a:gd name="T41" fmla="*/ 0 h 432"/>
                  <a:gd name="T42" fmla="*/ 0 w 312"/>
                  <a:gd name="T43" fmla="*/ 0 h 432"/>
                  <a:gd name="T44" fmla="*/ 0 w 312"/>
                  <a:gd name="T45" fmla="*/ 0 h 432"/>
                  <a:gd name="T46" fmla="*/ 0 w 312"/>
                  <a:gd name="T47" fmla="*/ 0 h 432"/>
                  <a:gd name="T48" fmla="*/ 0 w 312"/>
                  <a:gd name="T49" fmla="*/ 0 h 432"/>
                  <a:gd name="T50" fmla="*/ 0 w 312"/>
                  <a:gd name="T51" fmla="*/ 0 h 432"/>
                  <a:gd name="T52" fmla="*/ 0 w 312"/>
                  <a:gd name="T53" fmla="*/ 0 h 432"/>
                  <a:gd name="T54" fmla="*/ 0 w 312"/>
                  <a:gd name="T55" fmla="*/ 0 h 432"/>
                  <a:gd name="T56" fmla="*/ 0 w 312"/>
                  <a:gd name="T57" fmla="*/ 0 h 432"/>
                  <a:gd name="T58" fmla="*/ 0 w 312"/>
                  <a:gd name="T59" fmla="*/ 0 h 432"/>
                  <a:gd name="T60" fmla="*/ 0 w 312"/>
                  <a:gd name="T61" fmla="*/ 0 h 432"/>
                  <a:gd name="T62" fmla="*/ 0 w 312"/>
                  <a:gd name="T63" fmla="*/ 0 h 432"/>
                  <a:gd name="T64" fmla="*/ 0 w 312"/>
                  <a:gd name="T65" fmla="*/ 0 h 432"/>
                  <a:gd name="T66" fmla="*/ 0 w 312"/>
                  <a:gd name="T67" fmla="*/ 0 h 432"/>
                  <a:gd name="T68" fmla="*/ 0 w 312"/>
                  <a:gd name="T69" fmla="*/ 0 h 432"/>
                  <a:gd name="T70" fmla="*/ 0 w 312"/>
                  <a:gd name="T71" fmla="*/ 0 h 432"/>
                  <a:gd name="T72" fmla="*/ 0 w 312"/>
                  <a:gd name="T73" fmla="*/ 0 h 432"/>
                  <a:gd name="T74" fmla="*/ 0 w 312"/>
                  <a:gd name="T75" fmla="*/ 0 h 432"/>
                  <a:gd name="T76" fmla="*/ 0 w 312"/>
                  <a:gd name="T77" fmla="*/ 0 h 432"/>
                  <a:gd name="T78" fmla="*/ 0 w 312"/>
                  <a:gd name="T79" fmla="*/ 0 h 432"/>
                  <a:gd name="T80" fmla="*/ 0 w 312"/>
                  <a:gd name="T81" fmla="*/ 0 h 432"/>
                  <a:gd name="T82" fmla="*/ 0 w 312"/>
                  <a:gd name="T83" fmla="*/ 0 h 432"/>
                  <a:gd name="T84" fmla="*/ 0 w 312"/>
                  <a:gd name="T85" fmla="*/ 0 h 432"/>
                  <a:gd name="T86" fmla="*/ 0 w 312"/>
                  <a:gd name="T87" fmla="*/ 0 h 432"/>
                  <a:gd name="T88" fmla="*/ 0 w 312"/>
                  <a:gd name="T89" fmla="*/ 0 h 432"/>
                  <a:gd name="T90" fmla="*/ 0 w 312"/>
                  <a:gd name="T91" fmla="*/ 0 h 432"/>
                  <a:gd name="T92" fmla="*/ 0 w 312"/>
                  <a:gd name="T93" fmla="*/ 0 h 432"/>
                  <a:gd name="T94" fmla="*/ 0 w 312"/>
                  <a:gd name="T95" fmla="*/ 0 h 432"/>
                  <a:gd name="T96" fmla="*/ 0 w 312"/>
                  <a:gd name="T97" fmla="*/ 0 h 432"/>
                  <a:gd name="T98" fmla="*/ 0 w 312"/>
                  <a:gd name="T99" fmla="*/ 0 h 432"/>
                  <a:gd name="T100" fmla="*/ 0 w 312"/>
                  <a:gd name="T101" fmla="*/ 0 h 432"/>
                  <a:gd name="T102" fmla="*/ 0 w 312"/>
                  <a:gd name="T103" fmla="*/ 0 h 432"/>
                  <a:gd name="T104" fmla="*/ 0 w 312"/>
                  <a:gd name="T105" fmla="*/ 0 h 432"/>
                  <a:gd name="T106" fmla="*/ 0 w 312"/>
                  <a:gd name="T107" fmla="*/ 0 h 432"/>
                  <a:gd name="T108" fmla="*/ 0 w 312"/>
                  <a:gd name="T109" fmla="*/ 0 h 432"/>
                  <a:gd name="T110" fmla="*/ 0 w 312"/>
                  <a:gd name="T111" fmla="*/ 0 h 432"/>
                  <a:gd name="T112" fmla="*/ 0 w 312"/>
                  <a:gd name="T113" fmla="*/ 0 h 432"/>
                  <a:gd name="T114" fmla="*/ 0 w 312"/>
                  <a:gd name="T115" fmla="*/ 0 h 432"/>
                  <a:gd name="T116" fmla="*/ 0 w 312"/>
                  <a:gd name="T117" fmla="*/ 0 h 432"/>
                  <a:gd name="T118" fmla="*/ 0 w 312"/>
                  <a:gd name="T119" fmla="*/ 0 h 432"/>
                  <a:gd name="T120" fmla="*/ 0 w 312"/>
                  <a:gd name="T121" fmla="*/ 0 h 4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432"/>
                  <a:gd name="T185" fmla="*/ 312 w 312"/>
                  <a:gd name="T186" fmla="*/ 432 h 4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432">
                    <a:moveTo>
                      <a:pt x="307" y="20"/>
                    </a:moveTo>
                    <a:lnTo>
                      <a:pt x="303" y="21"/>
                    </a:lnTo>
                    <a:lnTo>
                      <a:pt x="298" y="25"/>
                    </a:lnTo>
                    <a:lnTo>
                      <a:pt x="293" y="27"/>
                    </a:lnTo>
                    <a:lnTo>
                      <a:pt x="290" y="29"/>
                    </a:lnTo>
                    <a:lnTo>
                      <a:pt x="285" y="32"/>
                    </a:lnTo>
                    <a:lnTo>
                      <a:pt x="281" y="34"/>
                    </a:lnTo>
                    <a:lnTo>
                      <a:pt x="276" y="37"/>
                    </a:lnTo>
                    <a:lnTo>
                      <a:pt x="274" y="40"/>
                    </a:lnTo>
                    <a:lnTo>
                      <a:pt x="269" y="41"/>
                    </a:lnTo>
                    <a:lnTo>
                      <a:pt x="266" y="45"/>
                    </a:lnTo>
                    <a:lnTo>
                      <a:pt x="262" y="47"/>
                    </a:lnTo>
                    <a:lnTo>
                      <a:pt x="259" y="50"/>
                    </a:lnTo>
                    <a:lnTo>
                      <a:pt x="256" y="52"/>
                    </a:lnTo>
                    <a:lnTo>
                      <a:pt x="253" y="56"/>
                    </a:lnTo>
                    <a:lnTo>
                      <a:pt x="249" y="58"/>
                    </a:lnTo>
                    <a:lnTo>
                      <a:pt x="247" y="62"/>
                    </a:lnTo>
                    <a:lnTo>
                      <a:pt x="242" y="64"/>
                    </a:lnTo>
                    <a:lnTo>
                      <a:pt x="240" y="66"/>
                    </a:lnTo>
                    <a:lnTo>
                      <a:pt x="236" y="69"/>
                    </a:lnTo>
                    <a:lnTo>
                      <a:pt x="233" y="72"/>
                    </a:lnTo>
                    <a:lnTo>
                      <a:pt x="229" y="75"/>
                    </a:lnTo>
                    <a:lnTo>
                      <a:pt x="227" y="77"/>
                    </a:lnTo>
                    <a:lnTo>
                      <a:pt x="223" y="80"/>
                    </a:lnTo>
                    <a:lnTo>
                      <a:pt x="220" y="84"/>
                    </a:lnTo>
                    <a:lnTo>
                      <a:pt x="216" y="86"/>
                    </a:lnTo>
                    <a:lnTo>
                      <a:pt x="212" y="90"/>
                    </a:lnTo>
                    <a:lnTo>
                      <a:pt x="209" y="92"/>
                    </a:lnTo>
                    <a:lnTo>
                      <a:pt x="207" y="96"/>
                    </a:lnTo>
                    <a:lnTo>
                      <a:pt x="203" y="99"/>
                    </a:lnTo>
                    <a:lnTo>
                      <a:pt x="198" y="102"/>
                    </a:lnTo>
                    <a:lnTo>
                      <a:pt x="195" y="105"/>
                    </a:lnTo>
                    <a:lnTo>
                      <a:pt x="191" y="110"/>
                    </a:lnTo>
                    <a:lnTo>
                      <a:pt x="188" y="113"/>
                    </a:lnTo>
                    <a:lnTo>
                      <a:pt x="184" y="116"/>
                    </a:lnTo>
                    <a:lnTo>
                      <a:pt x="179" y="120"/>
                    </a:lnTo>
                    <a:lnTo>
                      <a:pt x="176" y="123"/>
                    </a:lnTo>
                    <a:lnTo>
                      <a:pt x="172" y="126"/>
                    </a:lnTo>
                    <a:lnTo>
                      <a:pt x="169" y="129"/>
                    </a:lnTo>
                    <a:lnTo>
                      <a:pt x="164" y="133"/>
                    </a:lnTo>
                    <a:lnTo>
                      <a:pt x="161" y="136"/>
                    </a:lnTo>
                    <a:lnTo>
                      <a:pt x="158" y="140"/>
                    </a:lnTo>
                    <a:lnTo>
                      <a:pt x="154" y="143"/>
                    </a:lnTo>
                    <a:lnTo>
                      <a:pt x="151" y="146"/>
                    </a:lnTo>
                    <a:lnTo>
                      <a:pt x="148" y="149"/>
                    </a:lnTo>
                    <a:lnTo>
                      <a:pt x="145" y="153"/>
                    </a:lnTo>
                    <a:lnTo>
                      <a:pt x="141" y="156"/>
                    </a:lnTo>
                    <a:lnTo>
                      <a:pt x="139" y="160"/>
                    </a:lnTo>
                    <a:lnTo>
                      <a:pt x="137" y="164"/>
                    </a:lnTo>
                    <a:lnTo>
                      <a:pt x="133" y="167"/>
                    </a:lnTo>
                    <a:lnTo>
                      <a:pt x="131" y="169"/>
                    </a:lnTo>
                    <a:lnTo>
                      <a:pt x="127" y="173"/>
                    </a:lnTo>
                    <a:lnTo>
                      <a:pt x="125" y="178"/>
                    </a:lnTo>
                    <a:lnTo>
                      <a:pt x="121" y="180"/>
                    </a:lnTo>
                    <a:lnTo>
                      <a:pt x="120" y="184"/>
                    </a:lnTo>
                    <a:lnTo>
                      <a:pt x="116" y="187"/>
                    </a:lnTo>
                    <a:lnTo>
                      <a:pt x="115" y="191"/>
                    </a:lnTo>
                    <a:lnTo>
                      <a:pt x="112" y="194"/>
                    </a:lnTo>
                    <a:lnTo>
                      <a:pt x="109" y="198"/>
                    </a:lnTo>
                    <a:lnTo>
                      <a:pt x="107" y="201"/>
                    </a:lnTo>
                    <a:lnTo>
                      <a:pt x="105" y="205"/>
                    </a:lnTo>
                    <a:lnTo>
                      <a:pt x="102" y="209"/>
                    </a:lnTo>
                    <a:lnTo>
                      <a:pt x="101" y="212"/>
                    </a:lnTo>
                    <a:lnTo>
                      <a:pt x="99" y="216"/>
                    </a:lnTo>
                    <a:lnTo>
                      <a:pt x="96" y="220"/>
                    </a:lnTo>
                    <a:lnTo>
                      <a:pt x="94" y="223"/>
                    </a:lnTo>
                    <a:lnTo>
                      <a:pt x="92" y="228"/>
                    </a:lnTo>
                    <a:lnTo>
                      <a:pt x="90" y="231"/>
                    </a:lnTo>
                    <a:lnTo>
                      <a:pt x="88" y="235"/>
                    </a:lnTo>
                    <a:lnTo>
                      <a:pt x="87" y="238"/>
                    </a:lnTo>
                    <a:lnTo>
                      <a:pt x="84" y="243"/>
                    </a:lnTo>
                    <a:lnTo>
                      <a:pt x="82" y="247"/>
                    </a:lnTo>
                    <a:lnTo>
                      <a:pt x="81" y="250"/>
                    </a:lnTo>
                    <a:lnTo>
                      <a:pt x="78" y="254"/>
                    </a:lnTo>
                    <a:lnTo>
                      <a:pt x="77" y="257"/>
                    </a:lnTo>
                    <a:lnTo>
                      <a:pt x="76" y="262"/>
                    </a:lnTo>
                    <a:lnTo>
                      <a:pt x="74" y="266"/>
                    </a:lnTo>
                    <a:lnTo>
                      <a:pt x="73" y="269"/>
                    </a:lnTo>
                    <a:lnTo>
                      <a:pt x="71" y="274"/>
                    </a:lnTo>
                    <a:lnTo>
                      <a:pt x="69" y="277"/>
                    </a:lnTo>
                    <a:lnTo>
                      <a:pt x="68" y="282"/>
                    </a:lnTo>
                    <a:lnTo>
                      <a:pt x="67" y="287"/>
                    </a:lnTo>
                    <a:lnTo>
                      <a:pt x="65" y="290"/>
                    </a:lnTo>
                    <a:lnTo>
                      <a:pt x="63" y="295"/>
                    </a:lnTo>
                    <a:lnTo>
                      <a:pt x="62" y="300"/>
                    </a:lnTo>
                    <a:lnTo>
                      <a:pt x="61" y="303"/>
                    </a:lnTo>
                    <a:lnTo>
                      <a:pt x="60" y="308"/>
                    </a:lnTo>
                    <a:lnTo>
                      <a:pt x="58" y="313"/>
                    </a:lnTo>
                    <a:lnTo>
                      <a:pt x="57" y="318"/>
                    </a:lnTo>
                    <a:lnTo>
                      <a:pt x="56" y="322"/>
                    </a:lnTo>
                    <a:lnTo>
                      <a:pt x="54" y="327"/>
                    </a:lnTo>
                    <a:lnTo>
                      <a:pt x="52" y="332"/>
                    </a:lnTo>
                    <a:lnTo>
                      <a:pt x="52" y="337"/>
                    </a:lnTo>
                    <a:lnTo>
                      <a:pt x="50" y="341"/>
                    </a:lnTo>
                    <a:lnTo>
                      <a:pt x="49" y="346"/>
                    </a:lnTo>
                    <a:lnTo>
                      <a:pt x="49" y="351"/>
                    </a:lnTo>
                    <a:lnTo>
                      <a:pt x="48" y="357"/>
                    </a:lnTo>
                    <a:lnTo>
                      <a:pt x="46" y="360"/>
                    </a:lnTo>
                    <a:lnTo>
                      <a:pt x="45" y="365"/>
                    </a:lnTo>
                    <a:lnTo>
                      <a:pt x="44" y="370"/>
                    </a:lnTo>
                    <a:lnTo>
                      <a:pt x="43" y="375"/>
                    </a:lnTo>
                    <a:lnTo>
                      <a:pt x="42" y="378"/>
                    </a:lnTo>
                    <a:lnTo>
                      <a:pt x="41" y="383"/>
                    </a:lnTo>
                    <a:lnTo>
                      <a:pt x="39" y="387"/>
                    </a:lnTo>
                    <a:lnTo>
                      <a:pt x="38" y="391"/>
                    </a:lnTo>
                    <a:lnTo>
                      <a:pt x="37" y="395"/>
                    </a:lnTo>
                    <a:lnTo>
                      <a:pt x="36" y="398"/>
                    </a:lnTo>
                    <a:lnTo>
                      <a:pt x="35" y="402"/>
                    </a:lnTo>
                    <a:lnTo>
                      <a:pt x="33" y="407"/>
                    </a:lnTo>
                    <a:lnTo>
                      <a:pt x="32" y="410"/>
                    </a:lnTo>
                    <a:lnTo>
                      <a:pt x="30" y="414"/>
                    </a:lnTo>
                    <a:lnTo>
                      <a:pt x="29" y="419"/>
                    </a:lnTo>
                    <a:lnTo>
                      <a:pt x="28" y="423"/>
                    </a:lnTo>
                    <a:lnTo>
                      <a:pt x="24" y="428"/>
                    </a:lnTo>
                    <a:lnTo>
                      <a:pt x="19" y="432"/>
                    </a:lnTo>
                    <a:lnTo>
                      <a:pt x="14" y="432"/>
                    </a:lnTo>
                    <a:lnTo>
                      <a:pt x="10" y="432"/>
                    </a:lnTo>
                    <a:lnTo>
                      <a:pt x="5" y="428"/>
                    </a:lnTo>
                    <a:lnTo>
                      <a:pt x="1" y="424"/>
                    </a:lnTo>
                    <a:lnTo>
                      <a:pt x="0" y="422"/>
                    </a:lnTo>
                    <a:lnTo>
                      <a:pt x="0" y="420"/>
                    </a:lnTo>
                    <a:lnTo>
                      <a:pt x="0" y="416"/>
                    </a:lnTo>
                    <a:lnTo>
                      <a:pt x="1" y="414"/>
                    </a:lnTo>
                    <a:lnTo>
                      <a:pt x="3" y="409"/>
                    </a:lnTo>
                    <a:lnTo>
                      <a:pt x="4" y="406"/>
                    </a:lnTo>
                    <a:lnTo>
                      <a:pt x="5" y="401"/>
                    </a:lnTo>
                    <a:lnTo>
                      <a:pt x="6" y="397"/>
                    </a:lnTo>
                    <a:lnTo>
                      <a:pt x="7" y="394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2" y="383"/>
                    </a:lnTo>
                    <a:lnTo>
                      <a:pt x="12" y="379"/>
                    </a:lnTo>
                    <a:lnTo>
                      <a:pt x="14" y="375"/>
                    </a:lnTo>
                    <a:lnTo>
                      <a:pt x="14" y="371"/>
                    </a:lnTo>
                    <a:lnTo>
                      <a:pt x="16" y="368"/>
                    </a:lnTo>
                    <a:lnTo>
                      <a:pt x="17" y="364"/>
                    </a:lnTo>
                    <a:lnTo>
                      <a:pt x="18" y="359"/>
                    </a:lnTo>
                    <a:lnTo>
                      <a:pt x="19" y="355"/>
                    </a:lnTo>
                    <a:lnTo>
                      <a:pt x="20" y="351"/>
                    </a:lnTo>
                    <a:lnTo>
                      <a:pt x="22" y="345"/>
                    </a:lnTo>
                    <a:lnTo>
                      <a:pt x="23" y="340"/>
                    </a:lnTo>
                    <a:lnTo>
                      <a:pt x="24" y="334"/>
                    </a:lnTo>
                    <a:lnTo>
                      <a:pt x="25" y="330"/>
                    </a:lnTo>
                    <a:lnTo>
                      <a:pt x="26" y="325"/>
                    </a:lnTo>
                    <a:lnTo>
                      <a:pt x="28" y="319"/>
                    </a:lnTo>
                    <a:lnTo>
                      <a:pt x="29" y="314"/>
                    </a:lnTo>
                    <a:lnTo>
                      <a:pt x="30" y="309"/>
                    </a:lnTo>
                    <a:lnTo>
                      <a:pt x="31" y="305"/>
                    </a:lnTo>
                    <a:lnTo>
                      <a:pt x="32" y="300"/>
                    </a:lnTo>
                    <a:lnTo>
                      <a:pt x="33" y="295"/>
                    </a:lnTo>
                    <a:lnTo>
                      <a:pt x="36" y="290"/>
                    </a:lnTo>
                    <a:lnTo>
                      <a:pt x="37" y="286"/>
                    </a:lnTo>
                    <a:lnTo>
                      <a:pt x="38" y="281"/>
                    </a:lnTo>
                    <a:lnTo>
                      <a:pt x="41" y="276"/>
                    </a:lnTo>
                    <a:lnTo>
                      <a:pt x="42" y="273"/>
                    </a:lnTo>
                    <a:lnTo>
                      <a:pt x="44" y="268"/>
                    </a:lnTo>
                    <a:lnTo>
                      <a:pt x="45" y="263"/>
                    </a:lnTo>
                    <a:lnTo>
                      <a:pt x="46" y="258"/>
                    </a:lnTo>
                    <a:lnTo>
                      <a:pt x="49" y="255"/>
                    </a:lnTo>
                    <a:lnTo>
                      <a:pt x="50" y="250"/>
                    </a:lnTo>
                    <a:lnTo>
                      <a:pt x="52" y="247"/>
                    </a:lnTo>
                    <a:lnTo>
                      <a:pt x="54" y="242"/>
                    </a:lnTo>
                    <a:lnTo>
                      <a:pt x="56" y="238"/>
                    </a:lnTo>
                    <a:lnTo>
                      <a:pt x="58" y="234"/>
                    </a:lnTo>
                    <a:lnTo>
                      <a:pt x="60" y="230"/>
                    </a:lnTo>
                    <a:lnTo>
                      <a:pt x="62" y="225"/>
                    </a:lnTo>
                    <a:lnTo>
                      <a:pt x="64" y="222"/>
                    </a:lnTo>
                    <a:lnTo>
                      <a:pt x="65" y="218"/>
                    </a:lnTo>
                    <a:lnTo>
                      <a:pt x="68" y="215"/>
                    </a:lnTo>
                    <a:lnTo>
                      <a:pt x="70" y="210"/>
                    </a:lnTo>
                    <a:lnTo>
                      <a:pt x="73" y="207"/>
                    </a:lnTo>
                    <a:lnTo>
                      <a:pt x="75" y="203"/>
                    </a:lnTo>
                    <a:lnTo>
                      <a:pt x="77" y="199"/>
                    </a:lnTo>
                    <a:lnTo>
                      <a:pt x="80" y="194"/>
                    </a:lnTo>
                    <a:lnTo>
                      <a:pt x="82" y="191"/>
                    </a:lnTo>
                    <a:lnTo>
                      <a:pt x="84" y="187"/>
                    </a:lnTo>
                    <a:lnTo>
                      <a:pt x="87" y="184"/>
                    </a:lnTo>
                    <a:lnTo>
                      <a:pt x="89" y="179"/>
                    </a:lnTo>
                    <a:lnTo>
                      <a:pt x="93" y="177"/>
                    </a:lnTo>
                    <a:lnTo>
                      <a:pt x="95" y="173"/>
                    </a:lnTo>
                    <a:lnTo>
                      <a:pt x="97" y="168"/>
                    </a:lnTo>
                    <a:lnTo>
                      <a:pt x="101" y="165"/>
                    </a:lnTo>
                    <a:lnTo>
                      <a:pt x="103" y="162"/>
                    </a:lnTo>
                    <a:lnTo>
                      <a:pt x="106" y="159"/>
                    </a:lnTo>
                    <a:lnTo>
                      <a:pt x="109" y="154"/>
                    </a:lnTo>
                    <a:lnTo>
                      <a:pt x="113" y="150"/>
                    </a:lnTo>
                    <a:lnTo>
                      <a:pt x="115" y="148"/>
                    </a:lnTo>
                    <a:lnTo>
                      <a:pt x="119" y="143"/>
                    </a:lnTo>
                    <a:lnTo>
                      <a:pt x="122" y="140"/>
                    </a:lnTo>
                    <a:lnTo>
                      <a:pt x="126" y="136"/>
                    </a:lnTo>
                    <a:lnTo>
                      <a:pt x="128" y="133"/>
                    </a:lnTo>
                    <a:lnTo>
                      <a:pt x="132" y="129"/>
                    </a:lnTo>
                    <a:lnTo>
                      <a:pt x="135" y="126"/>
                    </a:lnTo>
                    <a:lnTo>
                      <a:pt x="139" y="122"/>
                    </a:lnTo>
                    <a:lnTo>
                      <a:pt x="143" y="118"/>
                    </a:lnTo>
                    <a:lnTo>
                      <a:pt x="146" y="115"/>
                    </a:lnTo>
                    <a:lnTo>
                      <a:pt x="150" y="111"/>
                    </a:lnTo>
                    <a:lnTo>
                      <a:pt x="154" y="108"/>
                    </a:lnTo>
                    <a:lnTo>
                      <a:pt x="158" y="104"/>
                    </a:lnTo>
                    <a:lnTo>
                      <a:pt x="161" y="101"/>
                    </a:lnTo>
                    <a:lnTo>
                      <a:pt x="166" y="97"/>
                    </a:lnTo>
                    <a:lnTo>
                      <a:pt x="170" y="94"/>
                    </a:lnTo>
                    <a:lnTo>
                      <a:pt x="175" y="90"/>
                    </a:lnTo>
                    <a:lnTo>
                      <a:pt x="179" y="86"/>
                    </a:lnTo>
                    <a:lnTo>
                      <a:pt x="183" y="83"/>
                    </a:lnTo>
                    <a:lnTo>
                      <a:pt x="186" y="79"/>
                    </a:lnTo>
                    <a:lnTo>
                      <a:pt x="190" y="76"/>
                    </a:lnTo>
                    <a:lnTo>
                      <a:pt x="193" y="73"/>
                    </a:lnTo>
                    <a:lnTo>
                      <a:pt x="198" y="70"/>
                    </a:lnTo>
                    <a:lnTo>
                      <a:pt x="202" y="66"/>
                    </a:lnTo>
                    <a:lnTo>
                      <a:pt x="205" y="64"/>
                    </a:lnTo>
                    <a:lnTo>
                      <a:pt x="208" y="62"/>
                    </a:lnTo>
                    <a:lnTo>
                      <a:pt x="212" y="58"/>
                    </a:lnTo>
                    <a:lnTo>
                      <a:pt x="215" y="56"/>
                    </a:lnTo>
                    <a:lnTo>
                      <a:pt x="218" y="52"/>
                    </a:lnTo>
                    <a:lnTo>
                      <a:pt x="222" y="50"/>
                    </a:lnTo>
                    <a:lnTo>
                      <a:pt x="226" y="47"/>
                    </a:lnTo>
                    <a:lnTo>
                      <a:pt x="229" y="45"/>
                    </a:lnTo>
                    <a:lnTo>
                      <a:pt x="233" y="43"/>
                    </a:lnTo>
                    <a:lnTo>
                      <a:pt x="236" y="39"/>
                    </a:lnTo>
                    <a:lnTo>
                      <a:pt x="240" y="37"/>
                    </a:lnTo>
                    <a:lnTo>
                      <a:pt x="243" y="34"/>
                    </a:lnTo>
                    <a:lnTo>
                      <a:pt x="247" y="32"/>
                    </a:lnTo>
                    <a:lnTo>
                      <a:pt x="250" y="29"/>
                    </a:lnTo>
                    <a:lnTo>
                      <a:pt x="254" y="27"/>
                    </a:lnTo>
                    <a:lnTo>
                      <a:pt x="258" y="24"/>
                    </a:lnTo>
                    <a:lnTo>
                      <a:pt x="262" y="21"/>
                    </a:lnTo>
                    <a:lnTo>
                      <a:pt x="266" y="19"/>
                    </a:lnTo>
                    <a:lnTo>
                      <a:pt x="271" y="16"/>
                    </a:lnTo>
                    <a:lnTo>
                      <a:pt x="274" y="14"/>
                    </a:lnTo>
                    <a:lnTo>
                      <a:pt x="279" y="12"/>
                    </a:lnTo>
                    <a:lnTo>
                      <a:pt x="282" y="9"/>
                    </a:lnTo>
                    <a:lnTo>
                      <a:pt x="287" y="7"/>
                    </a:lnTo>
                    <a:lnTo>
                      <a:pt x="292" y="3"/>
                    </a:lnTo>
                    <a:lnTo>
                      <a:pt x="298" y="2"/>
                    </a:lnTo>
                    <a:lnTo>
                      <a:pt x="301" y="0"/>
                    </a:lnTo>
                    <a:lnTo>
                      <a:pt x="305" y="0"/>
                    </a:lnTo>
                    <a:lnTo>
                      <a:pt x="308" y="2"/>
                    </a:lnTo>
                    <a:lnTo>
                      <a:pt x="311" y="5"/>
                    </a:lnTo>
                    <a:lnTo>
                      <a:pt x="312" y="8"/>
                    </a:lnTo>
                    <a:lnTo>
                      <a:pt x="312" y="13"/>
                    </a:lnTo>
                    <a:lnTo>
                      <a:pt x="311" y="16"/>
                    </a:lnTo>
                    <a:lnTo>
                      <a:pt x="30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2" name="Freeform 241"/>
              <p:cNvSpPr>
                <a:spLocks/>
              </p:cNvSpPr>
              <p:nvPr/>
            </p:nvSpPr>
            <p:spPr bwMode="auto">
              <a:xfrm>
                <a:off x="1514" y="1317"/>
                <a:ext cx="125" cy="188"/>
              </a:xfrm>
              <a:custGeom>
                <a:avLst/>
                <a:gdLst>
                  <a:gd name="T0" fmla="*/ 0 w 375"/>
                  <a:gd name="T1" fmla="*/ 0 h 566"/>
                  <a:gd name="T2" fmla="*/ 0 w 375"/>
                  <a:gd name="T3" fmla="*/ 0 h 566"/>
                  <a:gd name="T4" fmla="*/ 0 w 375"/>
                  <a:gd name="T5" fmla="*/ 0 h 566"/>
                  <a:gd name="T6" fmla="*/ 0 w 375"/>
                  <a:gd name="T7" fmla="*/ 0 h 566"/>
                  <a:gd name="T8" fmla="*/ 0 w 375"/>
                  <a:gd name="T9" fmla="*/ 0 h 566"/>
                  <a:gd name="T10" fmla="*/ 0 w 375"/>
                  <a:gd name="T11" fmla="*/ 0 h 566"/>
                  <a:gd name="T12" fmla="*/ 0 w 375"/>
                  <a:gd name="T13" fmla="*/ 0 h 566"/>
                  <a:gd name="T14" fmla="*/ 0 w 375"/>
                  <a:gd name="T15" fmla="*/ 0 h 566"/>
                  <a:gd name="T16" fmla="*/ 0 w 375"/>
                  <a:gd name="T17" fmla="*/ 0 h 566"/>
                  <a:gd name="T18" fmla="*/ 0 w 375"/>
                  <a:gd name="T19" fmla="*/ 0 h 566"/>
                  <a:gd name="T20" fmla="*/ 0 w 375"/>
                  <a:gd name="T21" fmla="*/ 0 h 566"/>
                  <a:gd name="T22" fmla="*/ 0 w 375"/>
                  <a:gd name="T23" fmla="*/ 0 h 566"/>
                  <a:gd name="T24" fmla="*/ 0 w 375"/>
                  <a:gd name="T25" fmla="*/ 0 h 566"/>
                  <a:gd name="T26" fmla="*/ 0 w 375"/>
                  <a:gd name="T27" fmla="*/ 0 h 566"/>
                  <a:gd name="T28" fmla="*/ 0 w 375"/>
                  <a:gd name="T29" fmla="*/ 0 h 566"/>
                  <a:gd name="T30" fmla="*/ 0 w 375"/>
                  <a:gd name="T31" fmla="*/ 0 h 566"/>
                  <a:gd name="T32" fmla="*/ 0 w 375"/>
                  <a:gd name="T33" fmla="*/ 0 h 566"/>
                  <a:gd name="T34" fmla="*/ 0 w 375"/>
                  <a:gd name="T35" fmla="*/ 0 h 566"/>
                  <a:gd name="T36" fmla="*/ 0 w 375"/>
                  <a:gd name="T37" fmla="*/ 0 h 566"/>
                  <a:gd name="T38" fmla="*/ 0 w 375"/>
                  <a:gd name="T39" fmla="*/ 0 h 566"/>
                  <a:gd name="T40" fmla="*/ 0 w 375"/>
                  <a:gd name="T41" fmla="*/ 0 h 566"/>
                  <a:gd name="T42" fmla="*/ 0 w 375"/>
                  <a:gd name="T43" fmla="*/ 0 h 566"/>
                  <a:gd name="T44" fmla="*/ 0 w 375"/>
                  <a:gd name="T45" fmla="*/ 0 h 566"/>
                  <a:gd name="T46" fmla="*/ 0 w 375"/>
                  <a:gd name="T47" fmla="*/ 0 h 566"/>
                  <a:gd name="T48" fmla="*/ 0 w 375"/>
                  <a:gd name="T49" fmla="*/ 0 h 566"/>
                  <a:gd name="T50" fmla="*/ 0 w 375"/>
                  <a:gd name="T51" fmla="*/ 0 h 566"/>
                  <a:gd name="T52" fmla="*/ 0 w 375"/>
                  <a:gd name="T53" fmla="*/ 0 h 566"/>
                  <a:gd name="T54" fmla="*/ 0 w 375"/>
                  <a:gd name="T55" fmla="*/ 0 h 566"/>
                  <a:gd name="T56" fmla="*/ 0 w 375"/>
                  <a:gd name="T57" fmla="*/ 0 h 566"/>
                  <a:gd name="T58" fmla="*/ 0 w 375"/>
                  <a:gd name="T59" fmla="*/ 0 h 566"/>
                  <a:gd name="T60" fmla="*/ 0 w 375"/>
                  <a:gd name="T61" fmla="*/ 0 h 566"/>
                  <a:gd name="T62" fmla="*/ 0 w 375"/>
                  <a:gd name="T63" fmla="*/ 0 h 566"/>
                  <a:gd name="T64" fmla="*/ 0 w 375"/>
                  <a:gd name="T65" fmla="*/ 0 h 566"/>
                  <a:gd name="T66" fmla="*/ 0 w 375"/>
                  <a:gd name="T67" fmla="*/ 0 h 566"/>
                  <a:gd name="T68" fmla="*/ 0 w 375"/>
                  <a:gd name="T69" fmla="*/ 0 h 566"/>
                  <a:gd name="T70" fmla="*/ 0 w 375"/>
                  <a:gd name="T71" fmla="*/ 0 h 566"/>
                  <a:gd name="T72" fmla="*/ 0 w 375"/>
                  <a:gd name="T73" fmla="*/ 0 h 566"/>
                  <a:gd name="T74" fmla="*/ 0 w 375"/>
                  <a:gd name="T75" fmla="*/ 0 h 566"/>
                  <a:gd name="T76" fmla="*/ 0 w 375"/>
                  <a:gd name="T77" fmla="*/ 0 h 566"/>
                  <a:gd name="T78" fmla="*/ 0 w 375"/>
                  <a:gd name="T79" fmla="*/ 0 h 566"/>
                  <a:gd name="T80" fmla="*/ 0 w 375"/>
                  <a:gd name="T81" fmla="*/ 0 h 566"/>
                  <a:gd name="T82" fmla="*/ 0 w 375"/>
                  <a:gd name="T83" fmla="*/ 0 h 566"/>
                  <a:gd name="T84" fmla="*/ 0 w 375"/>
                  <a:gd name="T85" fmla="*/ 0 h 566"/>
                  <a:gd name="T86" fmla="*/ 0 w 375"/>
                  <a:gd name="T87" fmla="*/ 0 h 566"/>
                  <a:gd name="T88" fmla="*/ 0 w 375"/>
                  <a:gd name="T89" fmla="*/ 0 h 566"/>
                  <a:gd name="T90" fmla="*/ 0 w 375"/>
                  <a:gd name="T91" fmla="*/ 0 h 566"/>
                  <a:gd name="T92" fmla="*/ 0 w 375"/>
                  <a:gd name="T93" fmla="*/ 0 h 566"/>
                  <a:gd name="T94" fmla="*/ 0 w 375"/>
                  <a:gd name="T95" fmla="*/ 0 h 566"/>
                  <a:gd name="T96" fmla="*/ 0 w 375"/>
                  <a:gd name="T97" fmla="*/ 0 h 566"/>
                  <a:gd name="T98" fmla="*/ 0 w 375"/>
                  <a:gd name="T99" fmla="*/ 0 h 566"/>
                  <a:gd name="T100" fmla="*/ 0 w 375"/>
                  <a:gd name="T101" fmla="*/ 0 h 566"/>
                  <a:gd name="T102" fmla="*/ 0 w 375"/>
                  <a:gd name="T103" fmla="*/ 0 h 566"/>
                  <a:gd name="T104" fmla="*/ 0 w 375"/>
                  <a:gd name="T105" fmla="*/ 0 h 566"/>
                  <a:gd name="T106" fmla="*/ 0 w 375"/>
                  <a:gd name="T107" fmla="*/ 0 h 566"/>
                  <a:gd name="T108" fmla="*/ 0 w 375"/>
                  <a:gd name="T109" fmla="*/ 0 h 566"/>
                  <a:gd name="T110" fmla="*/ 0 w 375"/>
                  <a:gd name="T111" fmla="*/ 0 h 566"/>
                  <a:gd name="T112" fmla="*/ 0 w 375"/>
                  <a:gd name="T113" fmla="*/ 0 h 566"/>
                  <a:gd name="T114" fmla="*/ 0 w 375"/>
                  <a:gd name="T115" fmla="*/ 0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5"/>
                  <a:gd name="T175" fmla="*/ 0 h 566"/>
                  <a:gd name="T176" fmla="*/ 375 w 375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5" h="566">
                    <a:moveTo>
                      <a:pt x="366" y="27"/>
                    </a:moveTo>
                    <a:lnTo>
                      <a:pt x="360" y="29"/>
                    </a:lnTo>
                    <a:lnTo>
                      <a:pt x="354" y="32"/>
                    </a:lnTo>
                    <a:lnTo>
                      <a:pt x="348" y="34"/>
                    </a:lnTo>
                    <a:lnTo>
                      <a:pt x="343" y="37"/>
                    </a:lnTo>
                    <a:lnTo>
                      <a:pt x="337" y="39"/>
                    </a:lnTo>
                    <a:lnTo>
                      <a:pt x="332" y="41"/>
                    </a:lnTo>
                    <a:lnTo>
                      <a:pt x="326" y="44"/>
                    </a:lnTo>
                    <a:lnTo>
                      <a:pt x="321" y="47"/>
                    </a:lnTo>
                    <a:lnTo>
                      <a:pt x="316" y="50"/>
                    </a:lnTo>
                    <a:lnTo>
                      <a:pt x="311" y="52"/>
                    </a:lnTo>
                    <a:lnTo>
                      <a:pt x="306" y="54"/>
                    </a:lnTo>
                    <a:lnTo>
                      <a:pt x="301" y="58"/>
                    </a:lnTo>
                    <a:lnTo>
                      <a:pt x="296" y="60"/>
                    </a:lnTo>
                    <a:lnTo>
                      <a:pt x="292" y="64"/>
                    </a:lnTo>
                    <a:lnTo>
                      <a:pt x="287" y="66"/>
                    </a:lnTo>
                    <a:lnTo>
                      <a:pt x="283" y="70"/>
                    </a:lnTo>
                    <a:lnTo>
                      <a:pt x="277" y="72"/>
                    </a:lnTo>
                    <a:lnTo>
                      <a:pt x="273" y="76"/>
                    </a:lnTo>
                    <a:lnTo>
                      <a:pt x="269" y="78"/>
                    </a:lnTo>
                    <a:lnTo>
                      <a:pt x="264" y="82"/>
                    </a:lnTo>
                    <a:lnTo>
                      <a:pt x="261" y="84"/>
                    </a:lnTo>
                    <a:lnTo>
                      <a:pt x="257" y="88"/>
                    </a:lnTo>
                    <a:lnTo>
                      <a:pt x="252" y="91"/>
                    </a:lnTo>
                    <a:lnTo>
                      <a:pt x="249" y="95"/>
                    </a:lnTo>
                    <a:lnTo>
                      <a:pt x="244" y="97"/>
                    </a:lnTo>
                    <a:lnTo>
                      <a:pt x="241" y="101"/>
                    </a:lnTo>
                    <a:lnTo>
                      <a:pt x="237" y="104"/>
                    </a:lnTo>
                    <a:lnTo>
                      <a:pt x="233" y="108"/>
                    </a:lnTo>
                    <a:lnTo>
                      <a:pt x="230" y="111"/>
                    </a:lnTo>
                    <a:lnTo>
                      <a:pt x="226" y="115"/>
                    </a:lnTo>
                    <a:lnTo>
                      <a:pt x="223" y="118"/>
                    </a:lnTo>
                    <a:lnTo>
                      <a:pt x="219" y="122"/>
                    </a:lnTo>
                    <a:lnTo>
                      <a:pt x="216" y="126"/>
                    </a:lnTo>
                    <a:lnTo>
                      <a:pt x="212" y="129"/>
                    </a:lnTo>
                    <a:lnTo>
                      <a:pt x="209" y="133"/>
                    </a:lnTo>
                    <a:lnTo>
                      <a:pt x="205" y="137"/>
                    </a:lnTo>
                    <a:lnTo>
                      <a:pt x="201" y="141"/>
                    </a:lnTo>
                    <a:lnTo>
                      <a:pt x="198" y="146"/>
                    </a:lnTo>
                    <a:lnTo>
                      <a:pt x="196" y="149"/>
                    </a:lnTo>
                    <a:lnTo>
                      <a:pt x="192" y="153"/>
                    </a:lnTo>
                    <a:lnTo>
                      <a:pt x="188" y="156"/>
                    </a:lnTo>
                    <a:lnTo>
                      <a:pt x="186" y="161"/>
                    </a:lnTo>
                    <a:lnTo>
                      <a:pt x="182" y="166"/>
                    </a:lnTo>
                    <a:lnTo>
                      <a:pt x="179" y="171"/>
                    </a:lnTo>
                    <a:lnTo>
                      <a:pt x="177" y="174"/>
                    </a:lnTo>
                    <a:lnTo>
                      <a:pt x="173" y="179"/>
                    </a:lnTo>
                    <a:lnTo>
                      <a:pt x="169" y="184"/>
                    </a:lnTo>
                    <a:lnTo>
                      <a:pt x="167" y="188"/>
                    </a:lnTo>
                    <a:lnTo>
                      <a:pt x="164" y="192"/>
                    </a:lnTo>
                    <a:lnTo>
                      <a:pt x="161" y="197"/>
                    </a:lnTo>
                    <a:lnTo>
                      <a:pt x="158" y="201"/>
                    </a:lnTo>
                    <a:lnTo>
                      <a:pt x="154" y="206"/>
                    </a:lnTo>
                    <a:lnTo>
                      <a:pt x="152" y="211"/>
                    </a:lnTo>
                    <a:lnTo>
                      <a:pt x="148" y="217"/>
                    </a:lnTo>
                    <a:lnTo>
                      <a:pt x="145" y="222"/>
                    </a:lnTo>
                    <a:lnTo>
                      <a:pt x="142" y="228"/>
                    </a:lnTo>
                    <a:lnTo>
                      <a:pt x="139" y="232"/>
                    </a:lnTo>
                    <a:lnTo>
                      <a:pt x="136" y="237"/>
                    </a:lnTo>
                    <a:lnTo>
                      <a:pt x="133" y="243"/>
                    </a:lnTo>
                    <a:lnTo>
                      <a:pt x="130" y="249"/>
                    </a:lnTo>
                    <a:lnTo>
                      <a:pt x="127" y="254"/>
                    </a:lnTo>
                    <a:lnTo>
                      <a:pt x="123" y="260"/>
                    </a:lnTo>
                    <a:lnTo>
                      <a:pt x="121" y="264"/>
                    </a:lnTo>
                    <a:lnTo>
                      <a:pt x="118" y="271"/>
                    </a:lnTo>
                    <a:lnTo>
                      <a:pt x="115" y="275"/>
                    </a:lnTo>
                    <a:lnTo>
                      <a:pt x="114" y="279"/>
                    </a:lnTo>
                    <a:lnTo>
                      <a:pt x="111" y="282"/>
                    </a:lnTo>
                    <a:lnTo>
                      <a:pt x="109" y="286"/>
                    </a:lnTo>
                    <a:lnTo>
                      <a:pt x="108" y="289"/>
                    </a:lnTo>
                    <a:lnTo>
                      <a:pt x="105" y="293"/>
                    </a:lnTo>
                    <a:lnTo>
                      <a:pt x="104" y="296"/>
                    </a:lnTo>
                    <a:lnTo>
                      <a:pt x="103" y="300"/>
                    </a:lnTo>
                    <a:lnTo>
                      <a:pt x="101" y="303"/>
                    </a:lnTo>
                    <a:lnTo>
                      <a:pt x="99" y="307"/>
                    </a:lnTo>
                    <a:lnTo>
                      <a:pt x="98" y="311"/>
                    </a:lnTo>
                    <a:lnTo>
                      <a:pt x="97" y="314"/>
                    </a:lnTo>
                    <a:lnTo>
                      <a:pt x="96" y="318"/>
                    </a:lnTo>
                    <a:lnTo>
                      <a:pt x="95" y="321"/>
                    </a:lnTo>
                    <a:lnTo>
                      <a:pt x="94" y="324"/>
                    </a:lnTo>
                    <a:lnTo>
                      <a:pt x="92" y="327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9" y="338"/>
                    </a:lnTo>
                    <a:lnTo>
                      <a:pt x="88" y="341"/>
                    </a:lnTo>
                    <a:lnTo>
                      <a:pt x="86" y="344"/>
                    </a:lnTo>
                    <a:lnTo>
                      <a:pt x="85" y="347"/>
                    </a:lnTo>
                    <a:lnTo>
                      <a:pt x="84" y="352"/>
                    </a:lnTo>
                    <a:lnTo>
                      <a:pt x="84" y="356"/>
                    </a:lnTo>
                    <a:lnTo>
                      <a:pt x="83" y="359"/>
                    </a:lnTo>
                    <a:lnTo>
                      <a:pt x="82" y="363"/>
                    </a:lnTo>
                    <a:lnTo>
                      <a:pt x="79" y="366"/>
                    </a:lnTo>
                    <a:lnTo>
                      <a:pt x="79" y="371"/>
                    </a:lnTo>
                    <a:lnTo>
                      <a:pt x="77" y="375"/>
                    </a:lnTo>
                    <a:lnTo>
                      <a:pt x="76" y="379"/>
                    </a:lnTo>
                    <a:lnTo>
                      <a:pt x="75" y="384"/>
                    </a:lnTo>
                    <a:lnTo>
                      <a:pt x="75" y="389"/>
                    </a:lnTo>
                    <a:lnTo>
                      <a:pt x="71" y="394"/>
                    </a:lnTo>
                    <a:lnTo>
                      <a:pt x="70" y="400"/>
                    </a:lnTo>
                    <a:lnTo>
                      <a:pt x="69" y="402"/>
                    </a:lnTo>
                    <a:lnTo>
                      <a:pt x="67" y="405"/>
                    </a:lnTo>
                    <a:lnTo>
                      <a:pt x="66" y="408"/>
                    </a:lnTo>
                    <a:lnTo>
                      <a:pt x="65" y="411"/>
                    </a:lnTo>
                    <a:lnTo>
                      <a:pt x="64" y="416"/>
                    </a:lnTo>
                    <a:lnTo>
                      <a:pt x="62" y="422"/>
                    </a:lnTo>
                    <a:lnTo>
                      <a:pt x="60" y="427"/>
                    </a:lnTo>
                    <a:lnTo>
                      <a:pt x="59" y="433"/>
                    </a:lnTo>
                    <a:lnTo>
                      <a:pt x="57" y="437"/>
                    </a:lnTo>
                    <a:lnTo>
                      <a:pt x="56" y="442"/>
                    </a:lnTo>
                    <a:lnTo>
                      <a:pt x="54" y="447"/>
                    </a:lnTo>
                    <a:lnTo>
                      <a:pt x="52" y="452"/>
                    </a:lnTo>
                    <a:lnTo>
                      <a:pt x="51" y="456"/>
                    </a:lnTo>
                    <a:lnTo>
                      <a:pt x="50" y="461"/>
                    </a:lnTo>
                    <a:lnTo>
                      <a:pt x="49" y="466"/>
                    </a:lnTo>
                    <a:lnTo>
                      <a:pt x="47" y="472"/>
                    </a:lnTo>
                    <a:lnTo>
                      <a:pt x="46" y="477"/>
                    </a:lnTo>
                    <a:lnTo>
                      <a:pt x="44" y="481"/>
                    </a:lnTo>
                    <a:lnTo>
                      <a:pt x="43" y="486"/>
                    </a:lnTo>
                    <a:lnTo>
                      <a:pt x="41" y="491"/>
                    </a:lnTo>
                    <a:lnTo>
                      <a:pt x="40" y="496"/>
                    </a:lnTo>
                    <a:lnTo>
                      <a:pt x="39" y="500"/>
                    </a:lnTo>
                    <a:lnTo>
                      <a:pt x="38" y="506"/>
                    </a:lnTo>
                    <a:lnTo>
                      <a:pt x="37" y="511"/>
                    </a:lnTo>
                    <a:lnTo>
                      <a:pt x="35" y="516"/>
                    </a:lnTo>
                    <a:lnTo>
                      <a:pt x="34" y="522"/>
                    </a:lnTo>
                    <a:lnTo>
                      <a:pt x="33" y="526"/>
                    </a:lnTo>
                    <a:lnTo>
                      <a:pt x="32" y="532"/>
                    </a:lnTo>
                    <a:lnTo>
                      <a:pt x="31" y="537"/>
                    </a:lnTo>
                    <a:lnTo>
                      <a:pt x="30" y="543"/>
                    </a:lnTo>
                    <a:lnTo>
                      <a:pt x="28" y="547"/>
                    </a:lnTo>
                    <a:lnTo>
                      <a:pt x="28" y="550"/>
                    </a:lnTo>
                    <a:lnTo>
                      <a:pt x="27" y="553"/>
                    </a:lnTo>
                    <a:lnTo>
                      <a:pt x="27" y="556"/>
                    </a:lnTo>
                    <a:lnTo>
                      <a:pt x="26" y="558"/>
                    </a:lnTo>
                    <a:lnTo>
                      <a:pt x="24" y="561"/>
                    </a:lnTo>
                    <a:lnTo>
                      <a:pt x="21" y="562"/>
                    </a:lnTo>
                    <a:lnTo>
                      <a:pt x="20" y="564"/>
                    </a:lnTo>
                    <a:lnTo>
                      <a:pt x="15" y="566"/>
                    </a:lnTo>
                    <a:lnTo>
                      <a:pt x="11" y="566"/>
                    </a:lnTo>
                    <a:lnTo>
                      <a:pt x="5" y="563"/>
                    </a:lnTo>
                    <a:lnTo>
                      <a:pt x="2" y="560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3"/>
                    </a:lnTo>
                    <a:lnTo>
                      <a:pt x="1" y="550"/>
                    </a:lnTo>
                    <a:lnTo>
                      <a:pt x="1" y="547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37"/>
                    </a:lnTo>
                    <a:lnTo>
                      <a:pt x="3" y="534"/>
                    </a:lnTo>
                    <a:lnTo>
                      <a:pt x="5" y="531"/>
                    </a:lnTo>
                    <a:lnTo>
                      <a:pt x="5" y="529"/>
                    </a:lnTo>
                    <a:lnTo>
                      <a:pt x="6" y="525"/>
                    </a:lnTo>
                    <a:lnTo>
                      <a:pt x="7" y="519"/>
                    </a:lnTo>
                    <a:lnTo>
                      <a:pt x="8" y="515"/>
                    </a:lnTo>
                    <a:lnTo>
                      <a:pt x="11" y="509"/>
                    </a:lnTo>
                    <a:lnTo>
                      <a:pt x="12" y="504"/>
                    </a:lnTo>
                    <a:lnTo>
                      <a:pt x="13" y="498"/>
                    </a:lnTo>
                    <a:lnTo>
                      <a:pt x="14" y="493"/>
                    </a:lnTo>
                    <a:lnTo>
                      <a:pt x="15" y="489"/>
                    </a:lnTo>
                    <a:lnTo>
                      <a:pt x="16" y="484"/>
                    </a:lnTo>
                    <a:lnTo>
                      <a:pt x="18" y="479"/>
                    </a:lnTo>
                    <a:lnTo>
                      <a:pt x="19" y="474"/>
                    </a:lnTo>
                    <a:lnTo>
                      <a:pt x="20" y="470"/>
                    </a:lnTo>
                    <a:lnTo>
                      <a:pt x="21" y="465"/>
                    </a:lnTo>
                    <a:lnTo>
                      <a:pt x="22" y="459"/>
                    </a:lnTo>
                    <a:lnTo>
                      <a:pt x="24" y="454"/>
                    </a:lnTo>
                    <a:lnTo>
                      <a:pt x="25" y="449"/>
                    </a:lnTo>
                    <a:lnTo>
                      <a:pt x="27" y="445"/>
                    </a:lnTo>
                    <a:lnTo>
                      <a:pt x="27" y="439"/>
                    </a:lnTo>
                    <a:lnTo>
                      <a:pt x="28" y="434"/>
                    </a:lnTo>
                    <a:lnTo>
                      <a:pt x="31" y="428"/>
                    </a:lnTo>
                    <a:lnTo>
                      <a:pt x="32" y="423"/>
                    </a:lnTo>
                    <a:lnTo>
                      <a:pt x="33" y="417"/>
                    </a:lnTo>
                    <a:lnTo>
                      <a:pt x="34" y="413"/>
                    </a:lnTo>
                    <a:lnTo>
                      <a:pt x="35" y="407"/>
                    </a:lnTo>
                    <a:lnTo>
                      <a:pt x="37" y="402"/>
                    </a:lnTo>
                    <a:lnTo>
                      <a:pt x="38" y="398"/>
                    </a:lnTo>
                    <a:lnTo>
                      <a:pt x="39" y="396"/>
                    </a:lnTo>
                    <a:lnTo>
                      <a:pt x="39" y="392"/>
                    </a:lnTo>
                    <a:lnTo>
                      <a:pt x="40" y="390"/>
                    </a:lnTo>
                    <a:lnTo>
                      <a:pt x="40" y="386"/>
                    </a:lnTo>
                    <a:lnTo>
                      <a:pt x="41" y="384"/>
                    </a:lnTo>
                    <a:lnTo>
                      <a:pt x="43" y="382"/>
                    </a:lnTo>
                    <a:lnTo>
                      <a:pt x="44" y="378"/>
                    </a:lnTo>
                    <a:lnTo>
                      <a:pt x="44" y="376"/>
                    </a:lnTo>
                    <a:lnTo>
                      <a:pt x="45" y="372"/>
                    </a:lnTo>
                    <a:lnTo>
                      <a:pt x="45" y="369"/>
                    </a:lnTo>
                    <a:lnTo>
                      <a:pt x="46" y="366"/>
                    </a:lnTo>
                    <a:lnTo>
                      <a:pt x="46" y="362"/>
                    </a:lnTo>
                    <a:lnTo>
                      <a:pt x="47" y="358"/>
                    </a:lnTo>
                    <a:lnTo>
                      <a:pt x="49" y="354"/>
                    </a:lnTo>
                    <a:lnTo>
                      <a:pt x="50" y="352"/>
                    </a:lnTo>
                    <a:lnTo>
                      <a:pt x="51" y="347"/>
                    </a:lnTo>
                    <a:lnTo>
                      <a:pt x="52" y="344"/>
                    </a:lnTo>
                    <a:lnTo>
                      <a:pt x="53" y="340"/>
                    </a:lnTo>
                    <a:lnTo>
                      <a:pt x="54" y="337"/>
                    </a:lnTo>
                    <a:lnTo>
                      <a:pt x="56" y="332"/>
                    </a:lnTo>
                    <a:lnTo>
                      <a:pt x="57" y="328"/>
                    </a:lnTo>
                    <a:lnTo>
                      <a:pt x="58" y="325"/>
                    </a:lnTo>
                    <a:lnTo>
                      <a:pt x="60" y="321"/>
                    </a:lnTo>
                    <a:lnTo>
                      <a:pt x="60" y="318"/>
                    </a:lnTo>
                    <a:lnTo>
                      <a:pt x="63" y="313"/>
                    </a:lnTo>
                    <a:lnTo>
                      <a:pt x="64" y="308"/>
                    </a:lnTo>
                    <a:lnTo>
                      <a:pt x="65" y="305"/>
                    </a:lnTo>
                    <a:lnTo>
                      <a:pt x="67" y="301"/>
                    </a:lnTo>
                    <a:lnTo>
                      <a:pt x="69" y="298"/>
                    </a:lnTo>
                    <a:lnTo>
                      <a:pt x="70" y="293"/>
                    </a:lnTo>
                    <a:lnTo>
                      <a:pt x="72" y="289"/>
                    </a:lnTo>
                    <a:lnTo>
                      <a:pt x="75" y="284"/>
                    </a:lnTo>
                    <a:lnTo>
                      <a:pt x="76" y="281"/>
                    </a:lnTo>
                    <a:lnTo>
                      <a:pt x="78" y="276"/>
                    </a:lnTo>
                    <a:lnTo>
                      <a:pt x="79" y="273"/>
                    </a:lnTo>
                    <a:lnTo>
                      <a:pt x="82" y="269"/>
                    </a:lnTo>
                    <a:lnTo>
                      <a:pt x="84" y="264"/>
                    </a:lnTo>
                    <a:lnTo>
                      <a:pt x="85" y="261"/>
                    </a:lnTo>
                    <a:lnTo>
                      <a:pt x="89" y="257"/>
                    </a:lnTo>
                    <a:lnTo>
                      <a:pt x="91" y="250"/>
                    </a:lnTo>
                    <a:lnTo>
                      <a:pt x="95" y="244"/>
                    </a:lnTo>
                    <a:lnTo>
                      <a:pt x="98" y="238"/>
                    </a:lnTo>
                    <a:lnTo>
                      <a:pt x="102" y="233"/>
                    </a:lnTo>
                    <a:lnTo>
                      <a:pt x="104" y="226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1"/>
                    </a:lnTo>
                    <a:lnTo>
                      <a:pt x="118" y="205"/>
                    </a:lnTo>
                    <a:lnTo>
                      <a:pt x="121" y="200"/>
                    </a:lnTo>
                    <a:lnTo>
                      <a:pt x="124" y="194"/>
                    </a:lnTo>
                    <a:lnTo>
                      <a:pt x="128" y="190"/>
                    </a:lnTo>
                    <a:lnTo>
                      <a:pt x="132" y="185"/>
                    </a:lnTo>
                    <a:lnTo>
                      <a:pt x="135" y="180"/>
                    </a:lnTo>
                    <a:lnTo>
                      <a:pt x="137" y="175"/>
                    </a:lnTo>
                    <a:lnTo>
                      <a:pt x="142" y="171"/>
                    </a:lnTo>
                    <a:lnTo>
                      <a:pt x="145" y="166"/>
                    </a:lnTo>
                    <a:lnTo>
                      <a:pt x="148" y="161"/>
                    </a:lnTo>
                    <a:lnTo>
                      <a:pt x="152" y="155"/>
                    </a:lnTo>
                    <a:lnTo>
                      <a:pt x="155" y="152"/>
                    </a:lnTo>
                    <a:lnTo>
                      <a:pt x="158" y="147"/>
                    </a:lnTo>
                    <a:lnTo>
                      <a:pt x="162" y="142"/>
                    </a:lnTo>
                    <a:lnTo>
                      <a:pt x="166" y="137"/>
                    </a:lnTo>
                    <a:lnTo>
                      <a:pt x="169" y="134"/>
                    </a:lnTo>
                    <a:lnTo>
                      <a:pt x="172" y="129"/>
                    </a:lnTo>
                    <a:lnTo>
                      <a:pt x="177" y="126"/>
                    </a:lnTo>
                    <a:lnTo>
                      <a:pt x="180" y="121"/>
                    </a:lnTo>
                    <a:lnTo>
                      <a:pt x="184" y="117"/>
                    </a:lnTo>
                    <a:lnTo>
                      <a:pt x="187" y="112"/>
                    </a:lnTo>
                    <a:lnTo>
                      <a:pt x="191" y="109"/>
                    </a:lnTo>
                    <a:lnTo>
                      <a:pt x="196" y="104"/>
                    </a:lnTo>
                    <a:lnTo>
                      <a:pt x="199" y="102"/>
                    </a:lnTo>
                    <a:lnTo>
                      <a:pt x="203" y="97"/>
                    </a:lnTo>
                    <a:lnTo>
                      <a:pt x="206" y="93"/>
                    </a:lnTo>
                    <a:lnTo>
                      <a:pt x="210" y="89"/>
                    </a:lnTo>
                    <a:lnTo>
                      <a:pt x="214" y="86"/>
                    </a:lnTo>
                    <a:lnTo>
                      <a:pt x="218" y="83"/>
                    </a:lnTo>
                    <a:lnTo>
                      <a:pt x="223" y="78"/>
                    </a:lnTo>
                    <a:lnTo>
                      <a:pt x="226" y="76"/>
                    </a:lnTo>
                    <a:lnTo>
                      <a:pt x="231" y="72"/>
                    </a:lnTo>
                    <a:lnTo>
                      <a:pt x="235" y="69"/>
                    </a:lnTo>
                    <a:lnTo>
                      <a:pt x="239" y="65"/>
                    </a:lnTo>
                    <a:lnTo>
                      <a:pt x="244" y="61"/>
                    </a:lnTo>
                    <a:lnTo>
                      <a:pt x="249" y="59"/>
                    </a:lnTo>
                    <a:lnTo>
                      <a:pt x="254" y="56"/>
                    </a:lnTo>
                    <a:lnTo>
                      <a:pt x="258" y="52"/>
                    </a:lnTo>
                    <a:lnTo>
                      <a:pt x="263" y="48"/>
                    </a:lnTo>
                    <a:lnTo>
                      <a:pt x="268" y="46"/>
                    </a:lnTo>
                    <a:lnTo>
                      <a:pt x="273" y="44"/>
                    </a:lnTo>
                    <a:lnTo>
                      <a:pt x="277" y="40"/>
                    </a:lnTo>
                    <a:lnTo>
                      <a:pt x="282" y="37"/>
                    </a:lnTo>
                    <a:lnTo>
                      <a:pt x="288" y="34"/>
                    </a:lnTo>
                    <a:lnTo>
                      <a:pt x="293" y="31"/>
                    </a:lnTo>
                    <a:lnTo>
                      <a:pt x="297" y="28"/>
                    </a:lnTo>
                    <a:lnTo>
                      <a:pt x="303" y="25"/>
                    </a:lnTo>
                    <a:lnTo>
                      <a:pt x="309" y="22"/>
                    </a:lnTo>
                    <a:lnTo>
                      <a:pt x="314" y="20"/>
                    </a:lnTo>
                    <a:lnTo>
                      <a:pt x="320" y="16"/>
                    </a:lnTo>
                    <a:lnTo>
                      <a:pt x="326" y="14"/>
                    </a:lnTo>
                    <a:lnTo>
                      <a:pt x="332" y="12"/>
                    </a:lnTo>
                    <a:lnTo>
                      <a:pt x="338" y="9"/>
                    </a:lnTo>
                    <a:lnTo>
                      <a:pt x="344" y="7"/>
                    </a:lnTo>
                    <a:lnTo>
                      <a:pt x="351" y="5"/>
                    </a:lnTo>
                    <a:lnTo>
                      <a:pt x="357" y="2"/>
                    </a:lnTo>
                    <a:lnTo>
                      <a:pt x="359" y="0"/>
                    </a:lnTo>
                    <a:lnTo>
                      <a:pt x="363" y="0"/>
                    </a:lnTo>
                    <a:lnTo>
                      <a:pt x="365" y="0"/>
                    </a:lnTo>
                    <a:lnTo>
                      <a:pt x="367" y="2"/>
                    </a:lnTo>
                    <a:lnTo>
                      <a:pt x="371" y="5"/>
                    </a:lnTo>
                    <a:lnTo>
                      <a:pt x="375" y="9"/>
                    </a:lnTo>
                    <a:lnTo>
                      <a:pt x="375" y="14"/>
                    </a:lnTo>
                    <a:lnTo>
                      <a:pt x="375" y="20"/>
                    </a:lnTo>
                    <a:lnTo>
                      <a:pt x="373" y="21"/>
                    </a:lnTo>
                    <a:lnTo>
                      <a:pt x="371" y="24"/>
                    </a:lnTo>
                    <a:lnTo>
                      <a:pt x="370" y="25"/>
                    </a:lnTo>
                    <a:lnTo>
                      <a:pt x="36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3" name="Freeform 242"/>
              <p:cNvSpPr>
                <a:spLocks/>
              </p:cNvSpPr>
              <p:nvPr/>
            </p:nvSpPr>
            <p:spPr bwMode="auto">
              <a:xfrm>
                <a:off x="1476" y="1273"/>
                <a:ext cx="156" cy="239"/>
              </a:xfrm>
              <a:custGeom>
                <a:avLst/>
                <a:gdLst>
                  <a:gd name="T0" fmla="*/ 0 w 466"/>
                  <a:gd name="T1" fmla="*/ 0 h 717"/>
                  <a:gd name="T2" fmla="*/ 0 w 466"/>
                  <a:gd name="T3" fmla="*/ 0 h 717"/>
                  <a:gd name="T4" fmla="*/ 0 w 466"/>
                  <a:gd name="T5" fmla="*/ 0 h 717"/>
                  <a:gd name="T6" fmla="*/ 0 w 466"/>
                  <a:gd name="T7" fmla="*/ 0 h 717"/>
                  <a:gd name="T8" fmla="*/ 0 w 466"/>
                  <a:gd name="T9" fmla="*/ 0 h 717"/>
                  <a:gd name="T10" fmla="*/ 0 w 466"/>
                  <a:gd name="T11" fmla="*/ 0 h 717"/>
                  <a:gd name="T12" fmla="*/ 0 w 466"/>
                  <a:gd name="T13" fmla="*/ 0 h 717"/>
                  <a:gd name="T14" fmla="*/ 0 w 466"/>
                  <a:gd name="T15" fmla="*/ 0 h 717"/>
                  <a:gd name="T16" fmla="*/ 0 w 466"/>
                  <a:gd name="T17" fmla="*/ 0 h 717"/>
                  <a:gd name="T18" fmla="*/ 0 w 466"/>
                  <a:gd name="T19" fmla="*/ 0 h 717"/>
                  <a:gd name="T20" fmla="*/ 0 w 466"/>
                  <a:gd name="T21" fmla="*/ 0 h 717"/>
                  <a:gd name="T22" fmla="*/ 0 w 466"/>
                  <a:gd name="T23" fmla="*/ 0 h 717"/>
                  <a:gd name="T24" fmla="*/ 0 w 466"/>
                  <a:gd name="T25" fmla="*/ 0 h 717"/>
                  <a:gd name="T26" fmla="*/ 0 w 466"/>
                  <a:gd name="T27" fmla="*/ 0 h 717"/>
                  <a:gd name="T28" fmla="*/ 0 w 466"/>
                  <a:gd name="T29" fmla="*/ 0 h 717"/>
                  <a:gd name="T30" fmla="*/ 0 w 466"/>
                  <a:gd name="T31" fmla="*/ 0 h 717"/>
                  <a:gd name="T32" fmla="*/ 0 w 466"/>
                  <a:gd name="T33" fmla="*/ 0 h 717"/>
                  <a:gd name="T34" fmla="*/ 0 w 466"/>
                  <a:gd name="T35" fmla="*/ 0 h 717"/>
                  <a:gd name="T36" fmla="*/ 0 w 466"/>
                  <a:gd name="T37" fmla="*/ 0 h 717"/>
                  <a:gd name="T38" fmla="*/ 0 w 466"/>
                  <a:gd name="T39" fmla="*/ 0 h 717"/>
                  <a:gd name="T40" fmla="*/ 0 w 466"/>
                  <a:gd name="T41" fmla="*/ 0 h 717"/>
                  <a:gd name="T42" fmla="*/ 0 w 466"/>
                  <a:gd name="T43" fmla="*/ 0 h 717"/>
                  <a:gd name="T44" fmla="*/ 0 w 466"/>
                  <a:gd name="T45" fmla="*/ 0 h 717"/>
                  <a:gd name="T46" fmla="*/ 0 w 466"/>
                  <a:gd name="T47" fmla="*/ 0 h 717"/>
                  <a:gd name="T48" fmla="*/ 0 w 466"/>
                  <a:gd name="T49" fmla="*/ 0 h 717"/>
                  <a:gd name="T50" fmla="*/ 0 w 466"/>
                  <a:gd name="T51" fmla="*/ 0 h 717"/>
                  <a:gd name="T52" fmla="*/ 0 w 466"/>
                  <a:gd name="T53" fmla="*/ 0 h 717"/>
                  <a:gd name="T54" fmla="*/ 0 w 466"/>
                  <a:gd name="T55" fmla="*/ 0 h 717"/>
                  <a:gd name="T56" fmla="*/ 0 w 466"/>
                  <a:gd name="T57" fmla="*/ 0 h 717"/>
                  <a:gd name="T58" fmla="*/ 0 w 466"/>
                  <a:gd name="T59" fmla="*/ 0 h 717"/>
                  <a:gd name="T60" fmla="*/ 0 w 466"/>
                  <a:gd name="T61" fmla="*/ 0 h 717"/>
                  <a:gd name="T62" fmla="*/ 0 w 466"/>
                  <a:gd name="T63" fmla="*/ 0 h 717"/>
                  <a:gd name="T64" fmla="*/ 0 w 466"/>
                  <a:gd name="T65" fmla="*/ 0 h 717"/>
                  <a:gd name="T66" fmla="*/ 0 w 466"/>
                  <a:gd name="T67" fmla="*/ 0 h 717"/>
                  <a:gd name="T68" fmla="*/ 0 w 466"/>
                  <a:gd name="T69" fmla="*/ 0 h 717"/>
                  <a:gd name="T70" fmla="*/ 0 w 466"/>
                  <a:gd name="T71" fmla="*/ 0 h 717"/>
                  <a:gd name="T72" fmla="*/ 0 w 466"/>
                  <a:gd name="T73" fmla="*/ 0 h 717"/>
                  <a:gd name="T74" fmla="*/ 0 w 466"/>
                  <a:gd name="T75" fmla="*/ 0 h 717"/>
                  <a:gd name="T76" fmla="*/ 0 w 466"/>
                  <a:gd name="T77" fmla="*/ 0 h 717"/>
                  <a:gd name="T78" fmla="*/ 0 w 466"/>
                  <a:gd name="T79" fmla="*/ 0 h 717"/>
                  <a:gd name="T80" fmla="*/ 0 w 466"/>
                  <a:gd name="T81" fmla="*/ 0 h 717"/>
                  <a:gd name="T82" fmla="*/ 0 w 466"/>
                  <a:gd name="T83" fmla="*/ 0 h 717"/>
                  <a:gd name="T84" fmla="*/ 0 w 466"/>
                  <a:gd name="T85" fmla="*/ 0 h 717"/>
                  <a:gd name="T86" fmla="*/ 0 w 466"/>
                  <a:gd name="T87" fmla="*/ 0 h 717"/>
                  <a:gd name="T88" fmla="*/ 0 w 466"/>
                  <a:gd name="T89" fmla="*/ 0 h 717"/>
                  <a:gd name="T90" fmla="*/ 0 w 466"/>
                  <a:gd name="T91" fmla="*/ 0 h 717"/>
                  <a:gd name="T92" fmla="*/ 0 w 466"/>
                  <a:gd name="T93" fmla="*/ 0 h 717"/>
                  <a:gd name="T94" fmla="*/ 0 w 466"/>
                  <a:gd name="T95" fmla="*/ 0 h 717"/>
                  <a:gd name="T96" fmla="*/ 0 w 466"/>
                  <a:gd name="T97" fmla="*/ 0 h 717"/>
                  <a:gd name="T98" fmla="*/ 0 w 466"/>
                  <a:gd name="T99" fmla="*/ 0 h 717"/>
                  <a:gd name="T100" fmla="*/ 0 w 466"/>
                  <a:gd name="T101" fmla="*/ 0 h 717"/>
                  <a:gd name="T102" fmla="*/ 0 w 466"/>
                  <a:gd name="T103" fmla="*/ 0 h 717"/>
                  <a:gd name="T104" fmla="*/ 0 w 466"/>
                  <a:gd name="T105" fmla="*/ 0 h 717"/>
                  <a:gd name="T106" fmla="*/ 0 w 466"/>
                  <a:gd name="T107" fmla="*/ 0 h 717"/>
                  <a:gd name="T108" fmla="*/ 0 w 466"/>
                  <a:gd name="T109" fmla="*/ 0 h 717"/>
                  <a:gd name="T110" fmla="*/ 0 w 466"/>
                  <a:gd name="T111" fmla="*/ 0 h 7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6"/>
                  <a:gd name="T169" fmla="*/ 0 h 717"/>
                  <a:gd name="T170" fmla="*/ 466 w 466"/>
                  <a:gd name="T171" fmla="*/ 717 h 7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6" h="717">
                    <a:moveTo>
                      <a:pt x="461" y="20"/>
                    </a:moveTo>
                    <a:lnTo>
                      <a:pt x="453" y="25"/>
                    </a:lnTo>
                    <a:lnTo>
                      <a:pt x="445" y="29"/>
                    </a:lnTo>
                    <a:lnTo>
                      <a:pt x="438" y="34"/>
                    </a:lnTo>
                    <a:lnTo>
                      <a:pt x="430" y="38"/>
                    </a:lnTo>
                    <a:lnTo>
                      <a:pt x="423" y="43"/>
                    </a:lnTo>
                    <a:lnTo>
                      <a:pt x="416" y="48"/>
                    </a:lnTo>
                    <a:lnTo>
                      <a:pt x="410" y="51"/>
                    </a:lnTo>
                    <a:lnTo>
                      <a:pt x="403" y="56"/>
                    </a:lnTo>
                    <a:lnTo>
                      <a:pt x="397" y="61"/>
                    </a:lnTo>
                    <a:lnTo>
                      <a:pt x="390" y="66"/>
                    </a:lnTo>
                    <a:lnTo>
                      <a:pt x="383" y="69"/>
                    </a:lnTo>
                    <a:lnTo>
                      <a:pt x="378" y="74"/>
                    </a:lnTo>
                    <a:lnTo>
                      <a:pt x="371" y="79"/>
                    </a:lnTo>
                    <a:lnTo>
                      <a:pt x="365" y="83"/>
                    </a:lnTo>
                    <a:lnTo>
                      <a:pt x="359" y="88"/>
                    </a:lnTo>
                    <a:lnTo>
                      <a:pt x="353" y="93"/>
                    </a:lnTo>
                    <a:lnTo>
                      <a:pt x="347" y="98"/>
                    </a:lnTo>
                    <a:lnTo>
                      <a:pt x="342" y="102"/>
                    </a:lnTo>
                    <a:lnTo>
                      <a:pt x="336" y="107"/>
                    </a:lnTo>
                    <a:lnTo>
                      <a:pt x="330" y="112"/>
                    </a:lnTo>
                    <a:lnTo>
                      <a:pt x="324" y="117"/>
                    </a:lnTo>
                    <a:lnTo>
                      <a:pt x="319" y="121"/>
                    </a:lnTo>
                    <a:lnTo>
                      <a:pt x="313" y="126"/>
                    </a:lnTo>
                    <a:lnTo>
                      <a:pt x="308" y="131"/>
                    </a:lnTo>
                    <a:lnTo>
                      <a:pt x="302" y="136"/>
                    </a:lnTo>
                    <a:lnTo>
                      <a:pt x="298" y="140"/>
                    </a:lnTo>
                    <a:lnTo>
                      <a:pt x="292" y="145"/>
                    </a:lnTo>
                    <a:lnTo>
                      <a:pt x="287" y="151"/>
                    </a:lnTo>
                    <a:lnTo>
                      <a:pt x="282" y="156"/>
                    </a:lnTo>
                    <a:lnTo>
                      <a:pt x="278" y="160"/>
                    </a:lnTo>
                    <a:lnTo>
                      <a:pt x="273" y="166"/>
                    </a:lnTo>
                    <a:lnTo>
                      <a:pt x="268" y="172"/>
                    </a:lnTo>
                    <a:lnTo>
                      <a:pt x="263" y="177"/>
                    </a:lnTo>
                    <a:lnTo>
                      <a:pt x="259" y="182"/>
                    </a:lnTo>
                    <a:lnTo>
                      <a:pt x="254" y="188"/>
                    </a:lnTo>
                    <a:lnTo>
                      <a:pt x="249" y="192"/>
                    </a:lnTo>
                    <a:lnTo>
                      <a:pt x="244" y="198"/>
                    </a:lnTo>
                    <a:lnTo>
                      <a:pt x="240" y="203"/>
                    </a:lnTo>
                    <a:lnTo>
                      <a:pt x="235" y="209"/>
                    </a:lnTo>
                    <a:lnTo>
                      <a:pt x="231" y="215"/>
                    </a:lnTo>
                    <a:lnTo>
                      <a:pt x="227" y="220"/>
                    </a:lnTo>
                    <a:lnTo>
                      <a:pt x="222" y="226"/>
                    </a:lnTo>
                    <a:lnTo>
                      <a:pt x="218" y="232"/>
                    </a:lnTo>
                    <a:lnTo>
                      <a:pt x="213" y="239"/>
                    </a:lnTo>
                    <a:lnTo>
                      <a:pt x="209" y="243"/>
                    </a:lnTo>
                    <a:lnTo>
                      <a:pt x="204" y="249"/>
                    </a:lnTo>
                    <a:lnTo>
                      <a:pt x="200" y="257"/>
                    </a:lnTo>
                    <a:lnTo>
                      <a:pt x="197" y="262"/>
                    </a:lnTo>
                    <a:lnTo>
                      <a:pt x="192" y="268"/>
                    </a:lnTo>
                    <a:lnTo>
                      <a:pt x="187" y="274"/>
                    </a:lnTo>
                    <a:lnTo>
                      <a:pt x="184" y="281"/>
                    </a:lnTo>
                    <a:lnTo>
                      <a:pt x="179" y="287"/>
                    </a:lnTo>
                    <a:lnTo>
                      <a:pt x="174" y="294"/>
                    </a:lnTo>
                    <a:lnTo>
                      <a:pt x="171" y="300"/>
                    </a:lnTo>
                    <a:lnTo>
                      <a:pt x="166" y="308"/>
                    </a:lnTo>
                    <a:lnTo>
                      <a:pt x="163" y="315"/>
                    </a:lnTo>
                    <a:lnTo>
                      <a:pt x="158" y="322"/>
                    </a:lnTo>
                    <a:lnTo>
                      <a:pt x="154" y="329"/>
                    </a:lnTo>
                    <a:lnTo>
                      <a:pt x="151" y="336"/>
                    </a:lnTo>
                    <a:lnTo>
                      <a:pt x="146" y="343"/>
                    </a:lnTo>
                    <a:lnTo>
                      <a:pt x="141" y="350"/>
                    </a:lnTo>
                    <a:lnTo>
                      <a:pt x="138" y="357"/>
                    </a:lnTo>
                    <a:lnTo>
                      <a:pt x="134" y="366"/>
                    </a:lnTo>
                    <a:lnTo>
                      <a:pt x="130" y="374"/>
                    </a:lnTo>
                    <a:lnTo>
                      <a:pt x="127" y="379"/>
                    </a:lnTo>
                    <a:lnTo>
                      <a:pt x="123" y="383"/>
                    </a:lnTo>
                    <a:lnTo>
                      <a:pt x="121" y="389"/>
                    </a:lnTo>
                    <a:lnTo>
                      <a:pt x="119" y="394"/>
                    </a:lnTo>
                    <a:lnTo>
                      <a:pt x="115" y="399"/>
                    </a:lnTo>
                    <a:lnTo>
                      <a:pt x="113" y="405"/>
                    </a:lnTo>
                    <a:lnTo>
                      <a:pt x="110" y="410"/>
                    </a:lnTo>
                    <a:lnTo>
                      <a:pt x="108" y="414"/>
                    </a:lnTo>
                    <a:lnTo>
                      <a:pt x="106" y="419"/>
                    </a:lnTo>
                    <a:lnTo>
                      <a:pt x="103" y="425"/>
                    </a:lnTo>
                    <a:lnTo>
                      <a:pt x="101" y="430"/>
                    </a:lnTo>
                    <a:lnTo>
                      <a:pt x="98" y="434"/>
                    </a:lnTo>
                    <a:lnTo>
                      <a:pt x="96" y="439"/>
                    </a:lnTo>
                    <a:lnTo>
                      <a:pt x="95" y="444"/>
                    </a:lnTo>
                    <a:lnTo>
                      <a:pt x="93" y="449"/>
                    </a:lnTo>
                    <a:lnTo>
                      <a:pt x="91" y="455"/>
                    </a:lnTo>
                    <a:lnTo>
                      <a:pt x="89" y="459"/>
                    </a:lnTo>
                    <a:lnTo>
                      <a:pt x="87" y="464"/>
                    </a:lnTo>
                    <a:lnTo>
                      <a:pt x="84" y="469"/>
                    </a:lnTo>
                    <a:lnTo>
                      <a:pt x="83" y="474"/>
                    </a:lnTo>
                    <a:lnTo>
                      <a:pt x="82" y="478"/>
                    </a:lnTo>
                    <a:lnTo>
                      <a:pt x="80" y="483"/>
                    </a:lnTo>
                    <a:lnTo>
                      <a:pt x="78" y="488"/>
                    </a:lnTo>
                    <a:lnTo>
                      <a:pt x="77" y="493"/>
                    </a:lnTo>
                    <a:lnTo>
                      <a:pt x="75" y="497"/>
                    </a:lnTo>
                    <a:lnTo>
                      <a:pt x="74" y="502"/>
                    </a:lnTo>
                    <a:lnTo>
                      <a:pt x="72" y="507"/>
                    </a:lnTo>
                    <a:lnTo>
                      <a:pt x="71" y="512"/>
                    </a:lnTo>
                    <a:lnTo>
                      <a:pt x="69" y="516"/>
                    </a:lnTo>
                    <a:lnTo>
                      <a:pt x="69" y="521"/>
                    </a:lnTo>
                    <a:lnTo>
                      <a:pt x="68" y="526"/>
                    </a:lnTo>
                    <a:lnTo>
                      <a:pt x="66" y="532"/>
                    </a:lnTo>
                    <a:lnTo>
                      <a:pt x="64" y="536"/>
                    </a:lnTo>
                    <a:lnTo>
                      <a:pt x="63" y="541"/>
                    </a:lnTo>
                    <a:lnTo>
                      <a:pt x="62" y="546"/>
                    </a:lnTo>
                    <a:lnTo>
                      <a:pt x="61" y="551"/>
                    </a:lnTo>
                    <a:lnTo>
                      <a:pt x="59" y="555"/>
                    </a:lnTo>
                    <a:lnTo>
                      <a:pt x="58" y="560"/>
                    </a:lnTo>
                    <a:lnTo>
                      <a:pt x="57" y="565"/>
                    </a:lnTo>
                    <a:lnTo>
                      <a:pt x="57" y="570"/>
                    </a:lnTo>
                    <a:lnTo>
                      <a:pt x="55" y="574"/>
                    </a:lnTo>
                    <a:lnTo>
                      <a:pt x="55" y="579"/>
                    </a:lnTo>
                    <a:lnTo>
                      <a:pt x="53" y="584"/>
                    </a:lnTo>
                    <a:lnTo>
                      <a:pt x="53" y="590"/>
                    </a:lnTo>
                    <a:lnTo>
                      <a:pt x="52" y="595"/>
                    </a:lnTo>
                    <a:lnTo>
                      <a:pt x="51" y="599"/>
                    </a:lnTo>
                    <a:lnTo>
                      <a:pt x="50" y="605"/>
                    </a:lnTo>
                    <a:lnTo>
                      <a:pt x="50" y="610"/>
                    </a:lnTo>
                    <a:lnTo>
                      <a:pt x="49" y="616"/>
                    </a:lnTo>
                    <a:lnTo>
                      <a:pt x="48" y="621"/>
                    </a:lnTo>
                    <a:lnTo>
                      <a:pt x="46" y="625"/>
                    </a:lnTo>
                    <a:lnTo>
                      <a:pt x="46" y="631"/>
                    </a:lnTo>
                    <a:lnTo>
                      <a:pt x="45" y="636"/>
                    </a:lnTo>
                    <a:lnTo>
                      <a:pt x="44" y="642"/>
                    </a:lnTo>
                    <a:lnTo>
                      <a:pt x="44" y="648"/>
                    </a:lnTo>
                    <a:lnTo>
                      <a:pt x="43" y="654"/>
                    </a:lnTo>
                    <a:lnTo>
                      <a:pt x="42" y="660"/>
                    </a:lnTo>
                    <a:lnTo>
                      <a:pt x="42" y="665"/>
                    </a:lnTo>
                    <a:lnTo>
                      <a:pt x="40" y="671"/>
                    </a:lnTo>
                    <a:lnTo>
                      <a:pt x="39" y="676"/>
                    </a:lnTo>
                    <a:lnTo>
                      <a:pt x="38" y="682"/>
                    </a:lnTo>
                    <a:lnTo>
                      <a:pt x="38" y="688"/>
                    </a:lnTo>
                    <a:lnTo>
                      <a:pt x="37" y="695"/>
                    </a:lnTo>
                    <a:lnTo>
                      <a:pt x="37" y="701"/>
                    </a:lnTo>
                    <a:lnTo>
                      <a:pt x="34" y="705"/>
                    </a:lnTo>
                    <a:lnTo>
                      <a:pt x="33" y="708"/>
                    </a:lnTo>
                    <a:lnTo>
                      <a:pt x="31" y="711"/>
                    </a:lnTo>
                    <a:lnTo>
                      <a:pt x="29" y="713"/>
                    </a:lnTo>
                    <a:lnTo>
                      <a:pt x="25" y="714"/>
                    </a:lnTo>
                    <a:lnTo>
                      <a:pt x="23" y="716"/>
                    </a:lnTo>
                    <a:lnTo>
                      <a:pt x="19" y="716"/>
                    </a:lnTo>
                    <a:lnTo>
                      <a:pt x="15" y="717"/>
                    </a:lnTo>
                    <a:lnTo>
                      <a:pt x="12" y="714"/>
                    </a:lnTo>
                    <a:lnTo>
                      <a:pt x="10" y="713"/>
                    </a:lnTo>
                    <a:lnTo>
                      <a:pt x="6" y="712"/>
                    </a:lnTo>
                    <a:lnTo>
                      <a:pt x="5" y="710"/>
                    </a:lnTo>
                    <a:lnTo>
                      <a:pt x="1" y="707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0" y="697"/>
                    </a:lnTo>
                    <a:lnTo>
                      <a:pt x="1" y="689"/>
                    </a:lnTo>
                    <a:lnTo>
                      <a:pt x="2" y="684"/>
                    </a:lnTo>
                    <a:lnTo>
                      <a:pt x="2" y="676"/>
                    </a:lnTo>
                    <a:lnTo>
                      <a:pt x="4" y="671"/>
                    </a:lnTo>
                    <a:lnTo>
                      <a:pt x="5" y="663"/>
                    </a:lnTo>
                    <a:lnTo>
                      <a:pt x="6" y="659"/>
                    </a:lnTo>
                    <a:lnTo>
                      <a:pt x="6" y="653"/>
                    </a:lnTo>
                    <a:lnTo>
                      <a:pt x="7" y="647"/>
                    </a:lnTo>
                    <a:lnTo>
                      <a:pt x="7" y="640"/>
                    </a:lnTo>
                    <a:lnTo>
                      <a:pt x="8" y="634"/>
                    </a:lnTo>
                    <a:lnTo>
                      <a:pt x="10" y="628"/>
                    </a:lnTo>
                    <a:lnTo>
                      <a:pt x="11" y="622"/>
                    </a:lnTo>
                    <a:lnTo>
                      <a:pt x="12" y="616"/>
                    </a:lnTo>
                    <a:lnTo>
                      <a:pt x="13" y="611"/>
                    </a:lnTo>
                    <a:lnTo>
                      <a:pt x="14" y="605"/>
                    </a:lnTo>
                    <a:lnTo>
                      <a:pt x="15" y="601"/>
                    </a:lnTo>
                    <a:lnTo>
                      <a:pt x="15" y="593"/>
                    </a:lnTo>
                    <a:lnTo>
                      <a:pt x="17" y="589"/>
                    </a:lnTo>
                    <a:lnTo>
                      <a:pt x="18" y="583"/>
                    </a:lnTo>
                    <a:lnTo>
                      <a:pt x="19" y="577"/>
                    </a:lnTo>
                    <a:lnTo>
                      <a:pt x="20" y="571"/>
                    </a:lnTo>
                    <a:lnTo>
                      <a:pt x="21" y="566"/>
                    </a:lnTo>
                    <a:lnTo>
                      <a:pt x="23" y="561"/>
                    </a:lnTo>
                    <a:lnTo>
                      <a:pt x="25" y="557"/>
                    </a:lnTo>
                    <a:lnTo>
                      <a:pt x="25" y="551"/>
                    </a:lnTo>
                    <a:lnTo>
                      <a:pt x="27" y="545"/>
                    </a:lnTo>
                    <a:lnTo>
                      <a:pt x="29" y="540"/>
                    </a:lnTo>
                    <a:lnTo>
                      <a:pt x="30" y="534"/>
                    </a:lnTo>
                    <a:lnTo>
                      <a:pt x="31" y="529"/>
                    </a:lnTo>
                    <a:lnTo>
                      <a:pt x="33" y="523"/>
                    </a:lnTo>
                    <a:lnTo>
                      <a:pt x="34" y="519"/>
                    </a:lnTo>
                    <a:lnTo>
                      <a:pt x="36" y="514"/>
                    </a:lnTo>
                    <a:lnTo>
                      <a:pt x="37" y="508"/>
                    </a:lnTo>
                    <a:lnTo>
                      <a:pt x="38" y="502"/>
                    </a:lnTo>
                    <a:lnTo>
                      <a:pt x="40" y="497"/>
                    </a:lnTo>
                    <a:lnTo>
                      <a:pt x="42" y="493"/>
                    </a:lnTo>
                    <a:lnTo>
                      <a:pt x="44" y="488"/>
                    </a:lnTo>
                    <a:lnTo>
                      <a:pt x="45" y="482"/>
                    </a:lnTo>
                    <a:lnTo>
                      <a:pt x="48" y="477"/>
                    </a:lnTo>
                    <a:lnTo>
                      <a:pt x="49" y="472"/>
                    </a:lnTo>
                    <a:lnTo>
                      <a:pt x="51" y="466"/>
                    </a:lnTo>
                    <a:lnTo>
                      <a:pt x="52" y="462"/>
                    </a:lnTo>
                    <a:lnTo>
                      <a:pt x="55" y="456"/>
                    </a:lnTo>
                    <a:lnTo>
                      <a:pt x="57" y="451"/>
                    </a:lnTo>
                    <a:lnTo>
                      <a:pt x="58" y="446"/>
                    </a:lnTo>
                    <a:lnTo>
                      <a:pt x="61" y="440"/>
                    </a:lnTo>
                    <a:lnTo>
                      <a:pt x="63" y="436"/>
                    </a:lnTo>
                    <a:lnTo>
                      <a:pt x="65" y="431"/>
                    </a:lnTo>
                    <a:lnTo>
                      <a:pt x="68" y="425"/>
                    </a:lnTo>
                    <a:lnTo>
                      <a:pt x="70" y="420"/>
                    </a:lnTo>
                    <a:lnTo>
                      <a:pt x="72" y="414"/>
                    </a:lnTo>
                    <a:lnTo>
                      <a:pt x="75" y="410"/>
                    </a:lnTo>
                    <a:lnTo>
                      <a:pt x="77" y="404"/>
                    </a:lnTo>
                    <a:lnTo>
                      <a:pt x="80" y="399"/>
                    </a:lnTo>
                    <a:lnTo>
                      <a:pt x="82" y="393"/>
                    </a:lnTo>
                    <a:lnTo>
                      <a:pt x="84" y="388"/>
                    </a:lnTo>
                    <a:lnTo>
                      <a:pt x="87" y="382"/>
                    </a:lnTo>
                    <a:lnTo>
                      <a:pt x="89" y="378"/>
                    </a:lnTo>
                    <a:lnTo>
                      <a:pt x="93" y="372"/>
                    </a:lnTo>
                    <a:lnTo>
                      <a:pt x="95" y="367"/>
                    </a:lnTo>
                    <a:lnTo>
                      <a:pt x="98" y="361"/>
                    </a:lnTo>
                    <a:lnTo>
                      <a:pt x="102" y="355"/>
                    </a:lnTo>
                    <a:lnTo>
                      <a:pt x="104" y="350"/>
                    </a:lnTo>
                    <a:lnTo>
                      <a:pt x="108" y="345"/>
                    </a:lnTo>
                    <a:lnTo>
                      <a:pt x="112" y="337"/>
                    </a:lnTo>
                    <a:lnTo>
                      <a:pt x="116" y="329"/>
                    </a:lnTo>
                    <a:lnTo>
                      <a:pt x="120" y="322"/>
                    </a:lnTo>
                    <a:lnTo>
                      <a:pt x="125" y="315"/>
                    </a:lnTo>
                    <a:lnTo>
                      <a:pt x="128" y="306"/>
                    </a:lnTo>
                    <a:lnTo>
                      <a:pt x="133" y="299"/>
                    </a:lnTo>
                    <a:lnTo>
                      <a:pt x="136" y="292"/>
                    </a:lnTo>
                    <a:lnTo>
                      <a:pt x="141" y="286"/>
                    </a:lnTo>
                    <a:lnTo>
                      <a:pt x="146" y="278"/>
                    </a:lnTo>
                    <a:lnTo>
                      <a:pt x="149" y="272"/>
                    </a:lnTo>
                    <a:lnTo>
                      <a:pt x="154" y="265"/>
                    </a:lnTo>
                    <a:lnTo>
                      <a:pt x="159" y="259"/>
                    </a:lnTo>
                    <a:lnTo>
                      <a:pt x="163" y="253"/>
                    </a:lnTo>
                    <a:lnTo>
                      <a:pt x="167" y="246"/>
                    </a:lnTo>
                    <a:lnTo>
                      <a:pt x="171" y="240"/>
                    </a:lnTo>
                    <a:lnTo>
                      <a:pt x="176" y="234"/>
                    </a:lnTo>
                    <a:lnTo>
                      <a:pt x="180" y="228"/>
                    </a:lnTo>
                    <a:lnTo>
                      <a:pt x="184" y="222"/>
                    </a:lnTo>
                    <a:lnTo>
                      <a:pt x="189" y="216"/>
                    </a:lnTo>
                    <a:lnTo>
                      <a:pt x="193" y="210"/>
                    </a:lnTo>
                    <a:lnTo>
                      <a:pt x="198" y="204"/>
                    </a:lnTo>
                    <a:lnTo>
                      <a:pt x="203" y="198"/>
                    </a:lnTo>
                    <a:lnTo>
                      <a:pt x="208" y="194"/>
                    </a:lnTo>
                    <a:lnTo>
                      <a:pt x="212" y="189"/>
                    </a:lnTo>
                    <a:lnTo>
                      <a:pt x="217" y="183"/>
                    </a:lnTo>
                    <a:lnTo>
                      <a:pt x="222" y="177"/>
                    </a:lnTo>
                    <a:lnTo>
                      <a:pt x="227" y="172"/>
                    </a:lnTo>
                    <a:lnTo>
                      <a:pt x="231" y="168"/>
                    </a:lnTo>
                    <a:lnTo>
                      <a:pt x="236" y="162"/>
                    </a:lnTo>
                    <a:lnTo>
                      <a:pt x="241" y="157"/>
                    </a:lnTo>
                    <a:lnTo>
                      <a:pt x="246" y="152"/>
                    </a:lnTo>
                    <a:lnTo>
                      <a:pt x="251" y="147"/>
                    </a:lnTo>
                    <a:lnTo>
                      <a:pt x="256" y="143"/>
                    </a:lnTo>
                    <a:lnTo>
                      <a:pt x="261" y="138"/>
                    </a:lnTo>
                    <a:lnTo>
                      <a:pt x="266" y="133"/>
                    </a:lnTo>
                    <a:lnTo>
                      <a:pt x="270" y="128"/>
                    </a:lnTo>
                    <a:lnTo>
                      <a:pt x="276" y="124"/>
                    </a:lnTo>
                    <a:lnTo>
                      <a:pt x="281" y="119"/>
                    </a:lnTo>
                    <a:lnTo>
                      <a:pt x="287" y="114"/>
                    </a:lnTo>
                    <a:lnTo>
                      <a:pt x="293" y="109"/>
                    </a:lnTo>
                    <a:lnTo>
                      <a:pt x="298" y="105"/>
                    </a:lnTo>
                    <a:lnTo>
                      <a:pt x="304" y="100"/>
                    </a:lnTo>
                    <a:lnTo>
                      <a:pt x="310" y="96"/>
                    </a:lnTo>
                    <a:lnTo>
                      <a:pt x="315" y="92"/>
                    </a:lnTo>
                    <a:lnTo>
                      <a:pt x="320" y="87"/>
                    </a:lnTo>
                    <a:lnTo>
                      <a:pt x="327" y="82"/>
                    </a:lnTo>
                    <a:lnTo>
                      <a:pt x="333" y="79"/>
                    </a:lnTo>
                    <a:lnTo>
                      <a:pt x="339" y="74"/>
                    </a:lnTo>
                    <a:lnTo>
                      <a:pt x="345" y="69"/>
                    </a:lnTo>
                    <a:lnTo>
                      <a:pt x="352" y="64"/>
                    </a:lnTo>
                    <a:lnTo>
                      <a:pt x="358" y="61"/>
                    </a:lnTo>
                    <a:lnTo>
                      <a:pt x="365" y="56"/>
                    </a:lnTo>
                    <a:lnTo>
                      <a:pt x="371" y="51"/>
                    </a:lnTo>
                    <a:lnTo>
                      <a:pt x="378" y="47"/>
                    </a:lnTo>
                    <a:lnTo>
                      <a:pt x="384" y="43"/>
                    </a:lnTo>
                    <a:lnTo>
                      <a:pt x="391" y="38"/>
                    </a:lnTo>
                    <a:lnTo>
                      <a:pt x="398" y="34"/>
                    </a:lnTo>
                    <a:lnTo>
                      <a:pt x="406" y="29"/>
                    </a:lnTo>
                    <a:lnTo>
                      <a:pt x="413" y="24"/>
                    </a:lnTo>
                    <a:lnTo>
                      <a:pt x="421" y="20"/>
                    </a:lnTo>
                    <a:lnTo>
                      <a:pt x="427" y="16"/>
                    </a:lnTo>
                    <a:lnTo>
                      <a:pt x="435" y="11"/>
                    </a:lnTo>
                    <a:lnTo>
                      <a:pt x="444" y="6"/>
                    </a:lnTo>
                    <a:lnTo>
                      <a:pt x="451" y="3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1" y="3"/>
                    </a:lnTo>
                    <a:lnTo>
                      <a:pt x="465" y="6"/>
                    </a:lnTo>
                    <a:lnTo>
                      <a:pt x="466" y="9"/>
                    </a:lnTo>
                    <a:lnTo>
                      <a:pt x="466" y="13"/>
                    </a:lnTo>
                    <a:lnTo>
                      <a:pt x="465" y="17"/>
                    </a:lnTo>
                    <a:lnTo>
                      <a:pt x="4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4" name="Freeform 243"/>
              <p:cNvSpPr>
                <a:spLocks/>
              </p:cNvSpPr>
              <p:nvPr/>
            </p:nvSpPr>
            <p:spPr bwMode="auto">
              <a:xfrm>
                <a:off x="1667" y="1505"/>
                <a:ext cx="141" cy="103"/>
              </a:xfrm>
              <a:custGeom>
                <a:avLst/>
                <a:gdLst>
                  <a:gd name="T0" fmla="*/ 0 w 424"/>
                  <a:gd name="T1" fmla="*/ 0 h 309"/>
                  <a:gd name="T2" fmla="*/ 0 w 424"/>
                  <a:gd name="T3" fmla="*/ 0 h 309"/>
                  <a:gd name="T4" fmla="*/ 0 w 424"/>
                  <a:gd name="T5" fmla="*/ 0 h 309"/>
                  <a:gd name="T6" fmla="*/ 0 w 424"/>
                  <a:gd name="T7" fmla="*/ 0 h 309"/>
                  <a:gd name="T8" fmla="*/ 0 w 424"/>
                  <a:gd name="T9" fmla="*/ 0 h 309"/>
                  <a:gd name="T10" fmla="*/ 0 w 424"/>
                  <a:gd name="T11" fmla="*/ 0 h 309"/>
                  <a:gd name="T12" fmla="*/ 0 w 424"/>
                  <a:gd name="T13" fmla="*/ 0 h 309"/>
                  <a:gd name="T14" fmla="*/ 0 w 424"/>
                  <a:gd name="T15" fmla="*/ 0 h 309"/>
                  <a:gd name="T16" fmla="*/ 0 w 424"/>
                  <a:gd name="T17" fmla="*/ 0 h 309"/>
                  <a:gd name="T18" fmla="*/ 0 w 424"/>
                  <a:gd name="T19" fmla="*/ 0 h 309"/>
                  <a:gd name="T20" fmla="*/ 0 w 424"/>
                  <a:gd name="T21" fmla="*/ 0 h 309"/>
                  <a:gd name="T22" fmla="*/ 0 w 424"/>
                  <a:gd name="T23" fmla="*/ 0 h 309"/>
                  <a:gd name="T24" fmla="*/ 0 w 424"/>
                  <a:gd name="T25" fmla="*/ 0 h 309"/>
                  <a:gd name="T26" fmla="*/ 0 w 424"/>
                  <a:gd name="T27" fmla="*/ 0 h 309"/>
                  <a:gd name="T28" fmla="*/ 0 w 424"/>
                  <a:gd name="T29" fmla="*/ 0 h 309"/>
                  <a:gd name="T30" fmla="*/ 0 w 424"/>
                  <a:gd name="T31" fmla="*/ 0 h 309"/>
                  <a:gd name="T32" fmla="*/ 0 w 424"/>
                  <a:gd name="T33" fmla="*/ 0 h 309"/>
                  <a:gd name="T34" fmla="*/ 0 w 424"/>
                  <a:gd name="T35" fmla="*/ 0 h 309"/>
                  <a:gd name="T36" fmla="*/ 0 w 424"/>
                  <a:gd name="T37" fmla="*/ 0 h 309"/>
                  <a:gd name="T38" fmla="*/ 0 w 424"/>
                  <a:gd name="T39" fmla="*/ 0 h 309"/>
                  <a:gd name="T40" fmla="*/ 0 w 424"/>
                  <a:gd name="T41" fmla="*/ 0 h 309"/>
                  <a:gd name="T42" fmla="*/ 0 w 424"/>
                  <a:gd name="T43" fmla="*/ 0 h 309"/>
                  <a:gd name="T44" fmla="*/ 0 w 424"/>
                  <a:gd name="T45" fmla="*/ 0 h 309"/>
                  <a:gd name="T46" fmla="*/ 0 w 424"/>
                  <a:gd name="T47" fmla="*/ 0 h 309"/>
                  <a:gd name="T48" fmla="*/ 0 w 424"/>
                  <a:gd name="T49" fmla="*/ 0 h 309"/>
                  <a:gd name="T50" fmla="*/ 0 w 424"/>
                  <a:gd name="T51" fmla="*/ 0 h 309"/>
                  <a:gd name="T52" fmla="*/ 0 w 424"/>
                  <a:gd name="T53" fmla="*/ 0 h 309"/>
                  <a:gd name="T54" fmla="*/ 0 w 424"/>
                  <a:gd name="T55" fmla="*/ 0 h 309"/>
                  <a:gd name="T56" fmla="*/ 0 w 424"/>
                  <a:gd name="T57" fmla="*/ 0 h 309"/>
                  <a:gd name="T58" fmla="*/ 0 w 424"/>
                  <a:gd name="T59" fmla="*/ 0 h 309"/>
                  <a:gd name="T60" fmla="*/ 0 w 424"/>
                  <a:gd name="T61" fmla="*/ 0 h 309"/>
                  <a:gd name="T62" fmla="*/ 0 w 424"/>
                  <a:gd name="T63" fmla="*/ 0 h 309"/>
                  <a:gd name="T64" fmla="*/ 0 w 424"/>
                  <a:gd name="T65" fmla="*/ 0 h 309"/>
                  <a:gd name="T66" fmla="*/ 0 w 424"/>
                  <a:gd name="T67" fmla="*/ 0 h 309"/>
                  <a:gd name="T68" fmla="*/ 0 w 424"/>
                  <a:gd name="T69" fmla="*/ 0 h 309"/>
                  <a:gd name="T70" fmla="*/ 0 w 424"/>
                  <a:gd name="T71" fmla="*/ 0 h 309"/>
                  <a:gd name="T72" fmla="*/ 0 w 424"/>
                  <a:gd name="T73" fmla="*/ 0 h 309"/>
                  <a:gd name="T74" fmla="*/ 0 w 424"/>
                  <a:gd name="T75" fmla="*/ 0 h 309"/>
                  <a:gd name="T76" fmla="*/ 0 w 424"/>
                  <a:gd name="T77" fmla="*/ 0 h 309"/>
                  <a:gd name="T78" fmla="*/ 0 w 424"/>
                  <a:gd name="T79" fmla="*/ 0 h 309"/>
                  <a:gd name="T80" fmla="*/ 0 w 424"/>
                  <a:gd name="T81" fmla="*/ 0 h 309"/>
                  <a:gd name="T82" fmla="*/ 0 w 424"/>
                  <a:gd name="T83" fmla="*/ 0 h 309"/>
                  <a:gd name="T84" fmla="*/ 0 w 424"/>
                  <a:gd name="T85" fmla="*/ 0 h 309"/>
                  <a:gd name="T86" fmla="*/ 0 w 424"/>
                  <a:gd name="T87" fmla="*/ 0 h 309"/>
                  <a:gd name="T88" fmla="*/ 0 w 424"/>
                  <a:gd name="T89" fmla="*/ 0 h 309"/>
                  <a:gd name="T90" fmla="*/ 0 w 424"/>
                  <a:gd name="T91" fmla="*/ 0 h 309"/>
                  <a:gd name="T92" fmla="*/ 0 w 424"/>
                  <a:gd name="T93" fmla="*/ 0 h 309"/>
                  <a:gd name="T94" fmla="*/ 0 w 424"/>
                  <a:gd name="T95" fmla="*/ 0 h 309"/>
                  <a:gd name="T96" fmla="*/ 0 w 424"/>
                  <a:gd name="T97" fmla="*/ 0 h 309"/>
                  <a:gd name="T98" fmla="*/ 0 w 424"/>
                  <a:gd name="T99" fmla="*/ 0 h 309"/>
                  <a:gd name="T100" fmla="*/ 0 w 424"/>
                  <a:gd name="T101" fmla="*/ 0 h 309"/>
                  <a:gd name="T102" fmla="*/ 0 w 424"/>
                  <a:gd name="T103" fmla="*/ 0 h 309"/>
                  <a:gd name="T104" fmla="*/ 0 w 424"/>
                  <a:gd name="T105" fmla="*/ 0 h 309"/>
                  <a:gd name="T106" fmla="*/ 0 w 424"/>
                  <a:gd name="T107" fmla="*/ 0 h 309"/>
                  <a:gd name="T108" fmla="*/ 0 w 424"/>
                  <a:gd name="T109" fmla="*/ 0 h 309"/>
                  <a:gd name="T110" fmla="*/ 0 w 424"/>
                  <a:gd name="T111" fmla="*/ 0 h 3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24"/>
                  <a:gd name="T169" fmla="*/ 0 h 309"/>
                  <a:gd name="T170" fmla="*/ 424 w 424"/>
                  <a:gd name="T171" fmla="*/ 309 h 30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24" h="309">
                    <a:moveTo>
                      <a:pt x="0" y="309"/>
                    </a:moveTo>
                    <a:lnTo>
                      <a:pt x="1" y="309"/>
                    </a:lnTo>
                    <a:lnTo>
                      <a:pt x="4" y="309"/>
                    </a:lnTo>
                    <a:lnTo>
                      <a:pt x="8" y="309"/>
                    </a:lnTo>
                    <a:lnTo>
                      <a:pt x="9" y="308"/>
                    </a:lnTo>
                    <a:lnTo>
                      <a:pt x="13" y="308"/>
                    </a:lnTo>
                    <a:lnTo>
                      <a:pt x="15" y="308"/>
                    </a:lnTo>
                    <a:lnTo>
                      <a:pt x="19" y="308"/>
                    </a:lnTo>
                    <a:lnTo>
                      <a:pt x="22" y="308"/>
                    </a:lnTo>
                    <a:lnTo>
                      <a:pt x="26" y="308"/>
                    </a:lnTo>
                    <a:lnTo>
                      <a:pt x="29" y="308"/>
                    </a:lnTo>
                    <a:lnTo>
                      <a:pt x="34" y="308"/>
                    </a:lnTo>
                    <a:lnTo>
                      <a:pt x="39" y="308"/>
                    </a:lnTo>
                    <a:lnTo>
                      <a:pt x="43" y="306"/>
                    </a:lnTo>
                    <a:lnTo>
                      <a:pt x="48" y="306"/>
                    </a:lnTo>
                    <a:lnTo>
                      <a:pt x="53" y="306"/>
                    </a:lnTo>
                    <a:lnTo>
                      <a:pt x="59" y="306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71" y="305"/>
                    </a:lnTo>
                    <a:lnTo>
                      <a:pt x="74" y="304"/>
                    </a:lnTo>
                    <a:lnTo>
                      <a:pt x="77" y="304"/>
                    </a:lnTo>
                    <a:lnTo>
                      <a:pt x="80" y="304"/>
                    </a:lnTo>
                    <a:lnTo>
                      <a:pt x="84" y="303"/>
                    </a:lnTo>
                    <a:lnTo>
                      <a:pt x="86" y="303"/>
                    </a:lnTo>
                    <a:lnTo>
                      <a:pt x="91" y="303"/>
                    </a:lnTo>
                    <a:lnTo>
                      <a:pt x="93" y="302"/>
                    </a:lnTo>
                    <a:lnTo>
                      <a:pt x="97" y="302"/>
                    </a:lnTo>
                    <a:lnTo>
                      <a:pt x="100" y="302"/>
                    </a:lnTo>
                    <a:lnTo>
                      <a:pt x="105" y="302"/>
                    </a:lnTo>
                    <a:lnTo>
                      <a:pt x="107" y="301"/>
                    </a:lnTo>
                    <a:lnTo>
                      <a:pt x="112" y="299"/>
                    </a:lnTo>
                    <a:lnTo>
                      <a:pt x="116" y="299"/>
                    </a:lnTo>
                    <a:lnTo>
                      <a:pt x="120" y="298"/>
                    </a:lnTo>
                    <a:lnTo>
                      <a:pt x="124" y="297"/>
                    </a:lnTo>
                    <a:lnTo>
                      <a:pt x="128" y="297"/>
                    </a:lnTo>
                    <a:lnTo>
                      <a:pt x="132" y="296"/>
                    </a:lnTo>
                    <a:lnTo>
                      <a:pt x="137" y="296"/>
                    </a:lnTo>
                    <a:lnTo>
                      <a:pt x="141" y="296"/>
                    </a:lnTo>
                    <a:lnTo>
                      <a:pt x="144" y="295"/>
                    </a:lnTo>
                    <a:lnTo>
                      <a:pt x="148" y="293"/>
                    </a:lnTo>
                    <a:lnTo>
                      <a:pt x="152" y="292"/>
                    </a:lnTo>
                    <a:lnTo>
                      <a:pt x="155" y="291"/>
                    </a:lnTo>
                    <a:lnTo>
                      <a:pt x="158" y="291"/>
                    </a:lnTo>
                    <a:lnTo>
                      <a:pt x="163" y="290"/>
                    </a:lnTo>
                    <a:lnTo>
                      <a:pt x="167" y="290"/>
                    </a:lnTo>
                    <a:lnTo>
                      <a:pt x="169" y="289"/>
                    </a:lnTo>
                    <a:lnTo>
                      <a:pt x="173" y="287"/>
                    </a:lnTo>
                    <a:lnTo>
                      <a:pt x="176" y="287"/>
                    </a:lnTo>
                    <a:lnTo>
                      <a:pt x="179" y="286"/>
                    </a:lnTo>
                    <a:lnTo>
                      <a:pt x="182" y="285"/>
                    </a:lnTo>
                    <a:lnTo>
                      <a:pt x="185" y="285"/>
                    </a:lnTo>
                    <a:lnTo>
                      <a:pt x="188" y="284"/>
                    </a:lnTo>
                    <a:lnTo>
                      <a:pt x="192" y="283"/>
                    </a:lnTo>
                    <a:lnTo>
                      <a:pt x="196" y="282"/>
                    </a:lnTo>
                    <a:lnTo>
                      <a:pt x="201" y="280"/>
                    </a:lnTo>
                    <a:lnTo>
                      <a:pt x="206" y="278"/>
                    </a:lnTo>
                    <a:lnTo>
                      <a:pt x="212" y="277"/>
                    </a:lnTo>
                    <a:lnTo>
                      <a:pt x="215" y="276"/>
                    </a:lnTo>
                    <a:lnTo>
                      <a:pt x="220" y="274"/>
                    </a:lnTo>
                    <a:lnTo>
                      <a:pt x="225" y="273"/>
                    </a:lnTo>
                    <a:lnTo>
                      <a:pt x="230" y="273"/>
                    </a:lnTo>
                    <a:lnTo>
                      <a:pt x="233" y="272"/>
                    </a:lnTo>
                    <a:lnTo>
                      <a:pt x="237" y="272"/>
                    </a:lnTo>
                    <a:lnTo>
                      <a:pt x="240" y="272"/>
                    </a:lnTo>
                    <a:lnTo>
                      <a:pt x="245" y="272"/>
                    </a:lnTo>
                    <a:lnTo>
                      <a:pt x="249" y="272"/>
                    </a:lnTo>
                    <a:lnTo>
                      <a:pt x="253" y="272"/>
                    </a:lnTo>
                    <a:lnTo>
                      <a:pt x="257" y="272"/>
                    </a:lnTo>
                    <a:lnTo>
                      <a:pt x="262" y="273"/>
                    </a:lnTo>
                    <a:lnTo>
                      <a:pt x="265" y="273"/>
                    </a:lnTo>
                    <a:lnTo>
                      <a:pt x="270" y="274"/>
                    </a:lnTo>
                    <a:lnTo>
                      <a:pt x="275" y="277"/>
                    </a:lnTo>
                    <a:lnTo>
                      <a:pt x="279" y="278"/>
                    </a:lnTo>
                    <a:lnTo>
                      <a:pt x="284" y="280"/>
                    </a:lnTo>
                    <a:lnTo>
                      <a:pt x="289" y="283"/>
                    </a:lnTo>
                    <a:lnTo>
                      <a:pt x="291" y="284"/>
                    </a:lnTo>
                    <a:lnTo>
                      <a:pt x="294" y="285"/>
                    </a:lnTo>
                    <a:lnTo>
                      <a:pt x="297" y="287"/>
                    </a:lnTo>
                    <a:lnTo>
                      <a:pt x="300" y="289"/>
                    </a:lnTo>
                    <a:lnTo>
                      <a:pt x="301" y="289"/>
                    </a:lnTo>
                    <a:lnTo>
                      <a:pt x="303" y="287"/>
                    </a:lnTo>
                    <a:lnTo>
                      <a:pt x="304" y="286"/>
                    </a:lnTo>
                    <a:lnTo>
                      <a:pt x="307" y="285"/>
                    </a:lnTo>
                    <a:lnTo>
                      <a:pt x="309" y="284"/>
                    </a:lnTo>
                    <a:lnTo>
                      <a:pt x="313" y="283"/>
                    </a:lnTo>
                    <a:lnTo>
                      <a:pt x="315" y="280"/>
                    </a:lnTo>
                    <a:lnTo>
                      <a:pt x="318" y="279"/>
                    </a:lnTo>
                    <a:lnTo>
                      <a:pt x="322" y="277"/>
                    </a:lnTo>
                    <a:lnTo>
                      <a:pt x="327" y="274"/>
                    </a:lnTo>
                    <a:lnTo>
                      <a:pt x="329" y="272"/>
                    </a:lnTo>
                    <a:lnTo>
                      <a:pt x="334" y="270"/>
                    </a:lnTo>
                    <a:lnTo>
                      <a:pt x="339" y="267"/>
                    </a:lnTo>
                    <a:lnTo>
                      <a:pt x="343" y="264"/>
                    </a:lnTo>
                    <a:lnTo>
                      <a:pt x="347" y="260"/>
                    </a:lnTo>
                    <a:lnTo>
                      <a:pt x="352" y="258"/>
                    </a:lnTo>
                    <a:lnTo>
                      <a:pt x="356" y="253"/>
                    </a:lnTo>
                    <a:lnTo>
                      <a:pt x="361" y="251"/>
                    </a:lnTo>
                    <a:lnTo>
                      <a:pt x="366" y="246"/>
                    </a:lnTo>
                    <a:lnTo>
                      <a:pt x="372" y="242"/>
                    </a:lnTo>
                    <a:lnTo>
                      <a:pt x="377" y="238"/>
                    </a:lnTo>
                    <a:lnTo>
                      <a:pt x="380" y="234"/>
                    </a:lnTo>
                    <a:lnTo>
                      <a:pt x="385" y="229"/>
                    </a:lnTo>
                    <a:lnTo>
                      <a:pt x="390" y="226"/>
                    </a:lnTo>
                    <a:lnTo>
                      <a:pt x="394" y="221"/>
                    </a:lnTo>
                    <a:lnTo>
                      <a:pt x="399" y="216"/>
                    </a:lnTo>
                    <a:lnTo>
                      <a:pt x="403" y="210"/>
                    </a:lnTo>
                    <a:lnTo>
                      <a:pt x="406" y="206"/>
                    </a:lnTo>
                    <a:lnTo>
                      <a:pt x="410" y="201"/>
                    </a:lnTo>
                    <a:lnTo>
                      <a:pt x="415" y="195"/>
                    </a:lnTo>
                    <a:lnTo>
                      <a:pt x="415" y="193"/>
                    </a:lnTo>
                    <a:lnTo>
                      <a:pt x="417" y="189"/>
                    </a:lnTo>
                    <a:lnTo>
                      <a:pt x="418" y="187"/>
                    </a:lnTo>
                    <a:lnTo>
                      <a:pt x="419" y="184"/>
                    </a:lnTo>
                    <a:lnTo>
                      <a:pt x="420" y="180"/>
                    </a:lnTo>
                    <a:lnTo>
                      <a:pt x="423" y="175"/>
                    </a:lnTo>
                    <a:lnTo>
                      <a:pt x="424" y="170"/>
                    </a:lnTo>
                    <a:lnTo>
                      <a:pt x="424" y="166"/>
                    </a:lnTo>
                    <a:lnTo>
                      <a:pt x="424" y="164"/>
                    </a:lnTo>
                    <a:lnTo>
                      <a:pt x="424" y="161"/>
                    </a:lnTo>
                    <a:lnTo>
                      <a:pt x="424" y="158"/>
                    </a:lnTo>
                    <a:lnTo>
                      <a:pt x="423" y="155"/>
                    </a:lnTo>
                    <a:lnTo>
                      <a:pt x="422" y="153"/>
                    </a:lnTo>
                    <a:lnTo>
                      <a:pt x="420" y="151"/>
                    </a:lnTo>
                    <a:lnTo>
                      <a:pt x="417" y="149"/>
                    </a:lnTo>
                    <a:lnTo>
                      <a:pt x="413" y="148"/>
                    </a:lnTo>
                    <a:lnTo>
                      <a:pt x="410" y="146"/>
                    </a:lnTo>
                    <a:lnTo>
                      <a:pt x="407" y="146"/>
                    </a:lnTo>
                    <a:lnTo>
                      <a:pt x="405" y="146"/>
                    </a:lnTo>
                    <a:lnTo>
                      <a:pt x="401" y="148"/>
                    </a:lnTo>
                    <a:lnTo>
                      <a:pt x="399" y="148"/>
                    </a:lnTo>
                    <a:lnTo>
                      <a:pt x="396" y="149"/>
                    </a:lnTo>
                    <a:lnTo>
                      <a:pt x="393" y="150"/>
                    </a:lnTo>
                    <a:lnTo>
                      <a:pt x="391" y="152"/>
                    </a:lnTo>
                    <a:lnTo>
                      <a:pt x="387" y="153"/>
                    </a:lnTo>
                    <a:lnTo>
                      <a:pt x="384" y="155"/>
                    </a:lnTo>
                    <a:lnTo>
                      <a:pt x="381" y="157"/>
                    </a:lnTo>
                    <a:lnTo>
                      <a:pt x="379" y="159"/>
                    </a:lnTo>
                    <a:lnTo>
                      <a:pt x="375" y="162"/>
                    </a:lnTo>
                    <a:lnTo>
                      <a:pt x="373" y="164"/>
                    </a:lnTo>
                    <a:lnTo>
                      <a:pt x="371" y="168"/>
                    </a:lnTo>
                    <a:lnTo>
                      <a:pt x="369" y="170"/>
                    </a:lnTo>
                    <a:lnTo>
                      <a:pt x="366" y="175"/>
                    </a:lnTo>
                    <a:lnTo>
                      <a:pt x="364" y="176"/>
                    </a:lnTo>
                    <a:lnTo>
                      <a:pt x="364" y="175"/>
                    </a:lnTo>
                    <a:lnTo>
                      <a:pt x="365" y="172"/>
                    </a:lnTo>
                    <a:lnTo>
                      <a:pt x="366" y="169"/>
                    </a:lnTo>
                    <a:lnTo>
                      <a:pt x="366" y="166"/>
                    </a:lnTo>
                    <a:lnTo>
                      <a:pt x="368" y="163"/>
                    </a:lnTo>
                    <a:lnTo>
                      <a:pt x="369" y="159"/>
                    </a:lnTo>
                    <a:lnTo>
                      <a:pt x="372" y="155"/>
                    </a:lnTo>
                    <a:lnTo>
                      <a:pt x="373" y="150"/>
                    </a:lnTo>
                    <a:lnTo>
                      <a:pt x="375" y="144"/>
                    </a:lnTo>
                    <a:lnTo>
                      <a:pt x="378" y="139"/>
                    </a:lnTo>
                    <a:lnTo>
                      <a:pt x="378" y="136"/>
                    </a:lnTo>
                    <a:lnTo>
                      <a:pt x="379" y="133"/>
                    </a:lnTo>
                    <a:lnTo>
                      <a:pt x="380" y="130"/>
                    </a:lnTo>
                    <a:lnTo>
                      <a:pt x="380" y="126"/>
                    </a:lnTo>
                    <a:lnTo>
                      <a:pt x="381" y="124"/>
                    </a:lnTo>
                    <a:lnTo>
                      <a:pt x="383" y="120"/>
                    </a:lnTo>
                    <a:lnTo>
                      <a:pt x="384" y="117"/>
                    </a:lnTo>
                    <a:lnTo>
                      <a:pt x="385" y="114"/>
                    </a:lnTo>
                    <a:lnTo>
                      <a:pt x="385" y="111"/>
                    </a:lnTo>
                    <a:lnTo>
                      <a:pt x="386" y="107"/>
                    </a:lnTo>
                    <a:lnTo>
                      <a:pt x="386" y="104"/>
                    </a:lnTo>
                    <a:lnTo>
                      <a:pt x="387" y="100"/>
                    </a:lnTo>
                    <a:lnTo>
                      <a:pt x="388" y="97"/>
                    </a:lnTo>
                    <a:lnTo>
                      <a:pt x="390" y="93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91" y="82"/>
                    </a:lnTo>
                    <a:lnTo>
                      <a:pt x="392" y="79"/>
                    </a:lnTo>
                    <a:lnTo>
                      <a:pt x="392" y="75"/>
                    </a:lnTo>
                    <a:lnTo>
                      <a:pt x="393" y="72"/>
                    </a:lnTo>
                    <a:lnTo>
                      <a:pt x="393" y="67"/>
                    </a:lnTo>
                    <a:lnTo>
                      <a:pt x="393" y="63"/>
                    </a:lnTo>
                    <a:lnTo>
                      <a:pt x="394" y="60"/>
                    </a:lnTo>
                    <a:lnTo>
                      <a:pt x="394" y="56"/>
                    </a:lnTo>
                    <a:lnTo>
                      <a:pt x="394" y="53"/>
                    </a:lnTo>
                    <a:lnTo>
                      <a:pt x="394" y="49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3" y="38"/>
                    </a:lnTo>
                    <a:lnTo>
                      <a:pt x="393" y="35"/>
                    </a:lnTo>
                    <a:lnTo>
                      <a:pt x="393" y="32"/>
                    </a:lnTo>
                    <a:lnTo>
                      <a:pt x="393" y="29"/>
                    </a:lnTo>
                    <a:lnTo>
                      <a:pt x="392" y="25"/>
                    </a:lnTo>
                    <a:lnTo>
                      <a:pt x="391" y="22"/>
                    </a:lnTo>
                    <a:lnTo>
                      <a:pt x="391" y="18"/>
                    </a:lnTo>
                    <a:lnTo>
                      <a:pt x="390" y="16"/>
                    </a:lnTo>
                    <a:lnTo>
                      <a:pt x="387" y="11"/>
                    </a:lnTo>
                    <a:lnTo>
                      <a:pt x="386" y="8"/>
                    </a:lnTo>
                    <a:lnTo>
                      <a:pt x="384" y="4"/>
                    </a:lnTo>
                    <a:lnTo>
                      <a:pt x="381" y="3"/>
                    </a:lnTo>
                    <a:lnTo>
                      <a:pt x="379" y="2"/>
                    </a:lnTo>
                    <a:lnTo>
                      <a:pt x="377" y="2"/>
                    </a:lnTo>
                    <a:lnTo>
                      <a:pt x="373" y="0"/>
                    </a:lnTo>
                    <a:lnTo>
                      <a:pt x="371" y="2"/>
                    </a:lnTo>
                    <a:lnTo>
                      <a:pt x="367" y="3"/>
                    </a:lnTo>
                    <a:lnTo>
                      <a:pt x="364" y="5"/>
                    </a:lnTo>
                    <a:lnTo>
                      <a:pt x="360" y="8"/>
                    </a:lnTo>
                    <a:lnTo>
                      <a:pt x="356" y="11"/>
                    </a:lnTo>
                    <a:lnTo>
                      <a:pt x="352" y="15"/>
                    </a:lnTo>
                    <a:lnTo>
                      <a:pt x="348" y="19"/>
                    </a:lnTo>
                    <a:lnTo>
                      <a:pt x="343" y="23"/>
                    </a:lnTo>
                    <a:lnTo>
                      <a:pt x="340" y="28"/>
                    </a:lnTo>
                    <a:lnTo>
                      <a:pt x="335" y="32"/>
                    </a:lnTo>
                    <a:lnTo>
                      <a:pt x="330" y="38"/>
                    </a:lnTo>
                    <a:lnTo>
                      <a:pt x="328" y="42"/>
                    </a:lnTo>
                    <a:lnTo>
                      <a:pt x="326" y="44"/>
                    </a:lnTo>
                    <a:lnTo>
                      <a:pt x="322" y="48"/>
                    </a:lnTo>
                    <a:lnTo>
                      <a:pt x="321" y="50"/>
                    </a:lnTo>
                    <a:lnTo>
                      <a:pt x="318" y="54"/>
                    </a:lnTo>
                    <a:lnTo>
                      <a:pt x="316" y="56"/>
                    </a:lnTo>
                    <a:lnTo>
                      <a:pt x="314" y="60"/>
                    </a:lnTo>
                    <a:lnTo>
                      <a:pt x="311" y="63"/>
                    </a:lnTo>
                    <a:lnTo>
                      <a:pt x="308" y="67"/>
                    </a:lnTo>
                    <a:lnTo>
                      <a:pt x="305" y="70"/>
                    </a:lnTo>
                    <a:lnTo>
                      <a:pt x="303" y="73"/>
                    </a:lnTo>
                    <a:lnTo>
                      <a:pt x="300" y="76"/>
                    </a:lnTo>
                    <a:lnTo>
                      <a:pt x="297" y="80"/>
                    </a:lnTo>
                    <a:lnTo>
                      <a:pt x="295" y="83"/>
                    </a:lnTo>
                    <a:lnTo>
                      <a:pt x="292" y="86"/>
                    </a:lnTo>
                    <a:lnTo>
                      <a:pt x="289" y="91"/>
                    </a:lnTo>
                    <a:lnTo>
                      <a:pt x="286" y="93"/>
                    </a:lnTo>
                    <a:lnTo>
                      <a:pt x="284" y="97"/>
                    </a:lnTo>
                    <a:lnTo>
                      <a:pt x="281" y="100"/>
                    </a:lnTo>
                    <a:lnTo>
                      <a:pt x="278" y="104"/>
                    </a:lnTo>
                    <a:lnTo>
                      <a:pt x="275" y="106"/>
                    </a:lnTo>
                    <a:lnTo>
                      <a:pt x="272" y="110"/>
                    </a:lnTo>
                    <a:lnTo>
                      <a:pt x="270" y="113"/>
                    </a:lnTo>
                    <a:lnTo>
                      <a:pt x="268" y="117"/>
                    </a:lnTo>
                    <a:lnTo>
                      <a:pt x="264" y="119"/>
                    </a:lnTo>
                    <a:lnTo>
                      <a:pt x="260" y="123"/>
                    </a:lnTo>
                    <a:lnTo>
                      <a:pt x="258" y="125"/>
                    </a:lnTo>
                    <a:lnTo>
                      <a:pt x="254" y="129"/>
                    </a:lnTo>
                    <a:lnTo>
                      <a:pt x="251" y="131"/>
                    </a:lnTo>
                    <a:lnTo>
                      <a:pt x="249" y="134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39" y="144"/>
                    </a:lnTo>
                    <a:lnTo>
                      <a:pt x="235" y="146"/>
                    </a:lnTo>
                    <a:lnTo>
                      <a:pt x="232" y="150"/>
                    </a:lnTo>
                    <a:lnTo>
                      <a:pt x="230" y="152"/>
                    </a:lnTo>
                    <a:lnTo>
                      <a:pt x="226" y="155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7" y="164"/>
                    </a:lnTo>
                    <a:lnTo>
                      <a:pt x="213" y="168"/>
                    </a:lnTo>
                    <a:lnTo>
                      <a:pt x="209" y="170"/>
                    </a:lnTo>
                    <a:lnTo>
                      <a:pt x="206" y="172"/>
                    </a:lnTo>
                    <a:lnTo>
                      <a:pt x="202" y="175"/>
                    </a:lnTo>
                    <a:lnTo>
                      <a:pt x="200" y="178"/>
                    </a:lnTo>
                    <a:lnTo>
                      <a:pt x="196" y="181"/>
                    </a:lnTo>
                    <a:lnTo>
                      <a:pt x="193" y="183"/>
                    </a:lnTo>
                    <a:lnTo>
                      <a:pt x="190" y="187"/>
                    </a:lnTo>
                    <a:lnTo>
                      <a:pt x="187" y="189"/>
                    </a:lnTo>
                    <a:lnTo>
                      <a:pt x="183" y="191"/>
                    </a:lnTo>
                    <a:lnTo>
                      <a:pt x="181" y="194"/>
                    </a:lnTo>
                    <a:lnTo>
                      <a:pt x="177" y="197"/>
                    </a:lnTo>
                    <a:lnTo>
                      <a:pt x="174" y="199"/>
                    </a:lnTo>
                    <a:lnTo>
                      <a:pt x="171" y="202"/>
                    </a:lnTo>
                    <a:lnTo>
                      <a:pt x="168" y="204"/>
                    </a:lnTo>
                    <a:lnTo>
                      <a:pt x="166" y="207"/>
                    </a:lnTo>
                    <a:lnTo>
                      <a:pt x="163" y="208"/>
                    </a:lnTo>
                    <a:lnTo>
                      <a:pt x="160" y="212"/>
                    </a:lnTo>
                    <a:lnTo>
                      <a:pt x="157" y="213"/>
                    </a:lnTo>
                    <a:lnTo>
                      <a:pt x="154" y="215"/>
                    </a:lnTo>
                    <a:lnTo>
                      <a:pt x="148" y="219"/>
                    </a:lnTo>
                    <a:lnTo>
                      <a:pt x="144" y="223"/>
                    </a:lnTo>
                    <a:lnTo>
                      <a:pt x="139" y="227"/>
                    </a:lnTo>
                    <a:lnTo>
                      <a:pt x="135" y="231"/>
                    </a:lnTo>
                    <a:lnTo>
                      <a:pt x="130" y="233"/>
                    </a:lnTo>
                    <a:lnTo>
                      <a:pt x="126" y="236"/>
                    </a:lnTo>
                    <a:lnTo>
                      <a:pt x="123" y="239"/>
                    </a:lnTo>
                    <a:lnTo>
                      <a:pt x="120" y="241"/>
                    </a:lnTo>
                    <a:lnTo>
                      <a:pt x="117" y="242"/>
                    </a:lnTo>
                    <a:lnTo>
                      <a:pt x="115" y="245"/>
                    </a:lnTo>
                    <a:lnTo>
                      <a:pt x="112" y="247"/>
                    </a:lnTo>
                    <a:lnTo>
                      <a:pt x="111" y="248"/>
                    </a:lnTo>
                    <a:lnTo>
                      <a:pt x="0" y="309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5" name="Freeform 244"/>
              <p:cNvSpPr>
                <a:spLocks/>
              </p:cNvSpPr>
              <p:nvPr/>
            </p:nvSpPr>
            <p:spPr bwMode="auto">
              <a:xfrm>
                <a:off x="1727" y="1382"/>
                <a:ext cx="88" cy="57"/>
              </a:xfrm>
              <a:custGeom>
                <a:avLst/>
                <a:gdLst>
                  <a:gd name="T0" fmla="*/ 0 w 264"/>
                  <a:gd name="T1" fmla="*/ 0 h 172"/>
                  <a:gd name="T2" fmla="*/ 0 w 264"/>
                  <a:gd name="T3" fmla="*/ 0 h 172"/>
                  <a:gd name="T4" fmla="*/ 0 w 264"/>
                  <a:gd name="T5" fmla="*/ 0 h 172"/>
                  <a:gd name="T6" fmla="*/ 0 w 264"/>
                  <a:gd name="T7" fmla="*/ 0 h 172"/>
                  <a:gd name="T8" fmla="*/ 0 w 264"/>
                  <a:gd name="T9" fmla="*/ 0 h 172"/>
                  <a:gd name="T10" fmla="*/ 0 w 264"/>
                  <a:gd name="T11" fmla="*/ 0 h 172"/>
                  <a:gd name="T12" fmla="*/ 0 w 264"/>
                  <a:gd name="T13" fmla="*/ 0 h 172"/>
                  <a:gd name="T14" fmla="*/ 0 w 264"/>
                  <a:gd name="T15" fmla="*/ 0 h 172"/>
                  <a:gd name="T16" fmla="*/ 0 w 264"/>
                  <a:gd name="T17" fmla="*/ 0 h 172"/>
                  <a:gd name="T18" fmla="*/ 0 w 264"/>
                  <a:gd name="T19" fmla="*/ 0 h 172"/>
                  <a:gd name="T20" fmla="*/ 0 w 264"/>
                  <a:gd name="T21" fmla="*/ 0 h 172"/>
                  <a:gd name="T22" fmla="*/ 0 w 264"/>
                  <a:gd name="T23" fmla="*/ 0 h 172"/>
                  <a:gd name="T24" fmla="*/ 0 w 264"/>
                  <a:gd name="T25" fmla="*/ 0 h 172"/>
                  <a:gd name="T26" fmla="*/ 0 w 264"/>
                  <a:gd name="T27" fmla="*/ 0 h 172"/>
                  <a:gd name="T28" fmla="*/ 0 w 264"/>
                  <a:gd name="T29" fmla="*/ 0 h 172"/>
                  <a:gd name="T30" fmla="*/ 0 w 264"/>
                  <a:gd name="T31" fmla="*/ 0 h 172"/>
                  <a:gd name="T32" fmla="*/ 0 w 264"/>
                  <a:gd name="T33" fmla="*/ 0 h 172"/>
                  <a:gd name="T34" fmla="*/ 0 w 264"/>
                  <a:gd name="T35" fmla="*/ 0 h 172"/>
                  <a:gd name="T36" fmla="*/ 0 w 264"/>
                  <a:gd name="T37" fmla="*/ 0 h 172"/>
                  <a:gd name="T38" fmla="*/ 0 w 264"/>
                  <a:gd name="T39" fmla="*/ 0 h 172"/>
                  <a:gd name="T40" fmla="*/ 0 w 264"/>
                  <a:gd name="T41" fmla="*/ 0 h 172"/>
                  <a:gd name="T42" fmla="*/ 0 w 264"/>
                  <a:gd name="T43" fmla="*/ 0 h 172"/>
                  <a:gd name="T44" fmla="*/ 0 w 264"/>
                  <a:gd name="T45" fmla="*/ 0 h 172"/>
                  <a:gd name="T46" fmla="*/ 0 w 264"/>
                  <a:gd name="T47" fmla="*/ 0 h 172"/>
                  <a:gd name="T48" fmla="*/ 0 w 264"/>
                  <a:gd name="T49" fmla="*/ 0 h 172"/>
                  <a:gd name="T50" fmla="*/ 0 w 264"/>
                  <a:gd name="T51" fmla="*/ 0 h 172"/>
                  <a:gd name="T52" fmla="*/ 0 w 264"/>
                  <a:gd name="T53" fmla="*/ 0 h 172"/>
                  <a:gd name="T54" fmla="*/ 0 w 264"/>
                  <a:gd name="T55" fmla="*/ 0 h 172"/>
                  <a:gd name="T56" fmla="*/ 0 w 264"/>
                  <a:gd name="T57" fmla="*/ 0 h 172"/>
                  <a:gd name="T58" fmla="*/ 0 w 264"/>
                  <a:gd name="T59" fmla="*/ 0 h 172"/>
                  <a:gd name="T60" fmla="*/ 0 w 264"/>
                  <a:gd name="T61" fmla="*/ 0 h 172"/>
                  <a:gd name="T62" fmla="*/ 0 w 264"/>
                  <a:gd name="T63" fmla="*/ 0 h 172"/>
                  <a:gd name="T64" fmla="*/ 0 w 264"/>
                  <a:gd name="T65" fmla="*/ 0 h 172"/>
                  <a:gd name="T66" fmla="*/ 0 w 264"/>
                  <a:gd name="T67" fmla="*/ 0 h 172"/>
                  <a:gd name="T68" fmla="*/ 0 w 264"/>
                  <a:gd name="T69" fmla="*/ 0 h 172"/>
                  <a:gd name="T70" fmla="*/ 0 w 264"/>
                  <a:gd name="T71" fmla="*/ 0 h 172"/>
                  <a:gd name="T72" fmla="*/ 0 w 264"/>
                  <a:gd name="T73" fmla="*/ 0 h 172"/>
                  <a:gd name="T74" fmla="*/ 0 w 264"/>
                  <a:gd name="T75" fmla="*/ 0 h 172"/>
                  <a:gd name="T76" fmla="*/ 0 w 264"/>
                  <a:gd name="T77" fmla="*/ 0 h 172"/>
                  <a:gd name="T78" fmla="*/ 0 w 264"/>
                  <a:gd name="T79" fmla="*/ 0 h 172"/>
                  <a:gd name="T80" fmla="*/ 0 w 264"/>
                  <a:gd name="T81" fmla="*/ 0 h 172"/>
                  <a:gd name="T82" fmla="*/ 0 w 264"/>
                  <a:gd name="T83" fmla="*/ 0 h 172"/>
                  <a:gd name="T84" fmla="*/ 0 w 264"/>
                  <a:gd name="T85" fmla="*/ 0 h 172"/>
                  <a:gd name="T86" fmla="*/ 0 w 264"/>
                  <a:gd name="T87" fmla="*/ 0 h 172"/>
                  <a:gd name="T88" fmla="*/ 0 w 264"/>
                  <a:gd name="T89" fmla="*/ 0 h 172"/>
                  <a:gd name="T90" fmla="*/ 0 w 264"/>
                  <a:gd name="T91" fmla="*/ 0 h 172"/>
                  <a:gd name="T92" fmla="*/ 0 w 264"/>
                  <a:gd name="T93" fmla="*/ 0 h 172"/>
                  <a:gd name="T94" fmla="*/ 0 w 264"/>
                  <a:gd name="T95" fmla="*/ 0 h 172"/>
                  <a:gd name="T96" fmla="*/ 0 w 264"/>
                  <a:gd name="T97" fmla="*/ 0 h 172"/>
                  <a:gd name="T98" fmla="*/ 0 w 264"/>
                  <a:gd name="T99" fmla="*/ 0 h 172"/>
                  <a:gd name="T100" fmla="*/ 0 w 264"/>
                  <a:gd name="T101" fmla="*/ 0 h 172"/>
                  <a:gd name="T102" fmla="*/ 0 w 264"/>
                  <a:gd name="T103" fmla="*/ 0 h 172"/>
                  <a:gd name="T104" fmla="*/ 0 w 264"/>
                  <a:gd name="T105" fmla="*/ 0 h 172"/>
                  <a:gd name="T106" fmla="*/ 0 w 264"/>
                  <a:gd name="T107" fmla="*/ 0 h 172"/>
                  <a:gd name="T108" fmla="*/ 0 w 264"/>
                  <a:gd name="T109" fmla="*/ 0 h 172"/>
                  <a:gd name="T110" fmla="*/ 0 w 264"/>
                  <a:gd name="T111" fmla="*/ 0 h 1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4"/>
                  <a:gd name="T169" fmla="*/ 0 h 172"/>
                  <a:gd name="T170" fmla="*/ 264 w 264"/>
                  <a:gd name="T171" fmla="*/ 172 h 1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4" h="172">
                    <a:moveTo>
                      <a:pt x="235" y="1"/>
                    </a:moveTo>
                    <a:lnTo>
                      <a:pt x="233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26" y="1"/>
                    </a:lnTo>
                    <a:lnTo>
                      <a:pt x="223" y="1"/>
                    </a:lnTo>
                    <a:lnTo>
                      <a:pt x="219" y="2"/>
                    </a:lnTo>
                    <a:lnTo>
                      <a:pt x="216" y="2"/>
                    </a:lnTo>
                    <a:lnTo>
                      <a:pt x="211" y="4"/>
                    </a:lnTo>
                    <a:lnTo>
                      <a:pt x="206" y="4"/>
                    </a:lnTo>
                    <a:lnTo>
                      <a:pt x="201" y="7"/>
                    </a:lnTo>
                    <a:lnTo>
                      <a:pt x="195" y="8"/>
                    </a:lnTo>
                    <a:lnTo>
                      <a:pt x="191" y="10"/>
                    </a:lnTo>
                    <a:lnTo>
                      <a:pt x="187" y="11"/>
                    </a:lnTo>
                    <a:lnTo>
                      <a:pt x="184" y="13"/>
                    </a:lnTo>
                    <a:lnTo>
                      <a:pt x="181" y="14"/>
                    </a:lnTo>
                    <a:lnTo>
                      <a:pt x="178" y="15"/>
                    </a:lnTo>
                    <a:lnTo>
                      <a:pt x="174" y="16"/>
                    </a:lnTo>
                    <a:lnTo>
                      <a:pt x="172" y="17"/>
                    </a:lnTo>
                    <a:lnTo>
                      <a:pt x="168" y="18"/>
                    </a:lnTo>
                    <a:lnTo>
                      <a:pt x="165" y="21"/>
                    </a:lnTo>
                    <a:lnTo>
                      <a:pt x="161" y="22"/>
                    </a:lnTo>
                    <a:lnTo>
                      <a:pt x="157" y="23"/>
                    </a:lnTo>
                    <a:lnTo>
                      <a:pt x="153" y="24"/>
                    </a:lnTo>
                    <a:lnTo>
                      <a:pt x="150" y="27"/>
                    </a:lnTo>
                    <a:lnTo>
                      <a:pt x="146" y="28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4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123" y="40"/>
                    </a:lnTo>
                    <a:lnTo>
                      <a:pt x="120" y="43"/>
                    </a:lnTo>
                    <a:lnTo>
                      <a:pt x="115" y="45"/>
                    </a:lnTo>
                    <a:lnTo>
                      <a:pt x="111" y="48"/>
                    </a:lnTo>
                    <a:lnTo>
                      <a:pt x="108" y="49"/>
                    </a:lnTo>
                    <a:lnTo>
                      <a:pt x="104" y="53"/>
                    </a:lnTo>
                    <a:lnTo>
                      <a:pt x="99" y="55"/>
                    </a:lnTo>
                    <a:lnTo>
                      <a:pt x="95" y="58"/>
                    </a:lnTo>
                    <a:lnTo>
                      <a:pt x="90" y="60"/>
                    </a:lnTo>
                    <a:lnTo>
                      <a:pt x="86" y="64"/>
                    </a:lnTo>
                    <a:lnTo>
                      <a:pt x="83" y="66"/>
                    </a:lnTo>
                    <a:lnTo>
                      <a:pt x="78" y="69"/>
                    </a:lnTo>
                    <a:lnTo>
                      <a:pt x="74" y="73"/>
                    </a:lnTo>
                    <a:lnTo>
                      <a:pt x="70" y="75"/>
                    </a:lnTo>
                    <a:lnTo>
                      <a:pt x="66" y="79"/>
                    </a:lnTo>
                    <a:lnTo>
                      <a:pt x="61" y="83"/>
                    </a:lnTo>
                    <a:lnTo>
                      <a:pt x="58" y="85"/>
                    </a:lnTo>
                    <a:lnTo>
                      <a:pt x="54" y="88"/>
                    </a:lnTo>
                    <a:lnTo>
                      <a:pt x="50" y="92"/>
                    </a:lnTo>
                    <a:lnTo>
                      <a:pt x="46" y="96"/>
                    </a:lnTo>
                    <a:lnTo>
                      <a:pt x="41" y="99"/>
                    </a:lnTo>
                    <a:lnTo>
                      <a:pt x="38" y="104"/>
                    </a:lnTo>
                    <a:lnTo>
                      <a:pt x="33" y="106"/>
                    </a:lnTo>
                    <a:lnTo>
                      <a:pt x="29" y="110"/>
                    </a:lnTo>
                    <a:lnTo>
                      <a:pt x="26" y="113"/>
                    </a:lnTo>
                    <a:lnTo>
                      <a:pt x="22" y="117"/>
                    </a:lnTo>
                    <a:lnTo>
                      <a:pt x="19" y="119"/>
                    </a:lnTo>
                    <a:lnTo>
                      <a:pt x="16" y="123"/>
                    </a:lnTo>
                    <a:lnTo>
                      <a:pt x="13" y="126"/>
                    </a:lnTo>
                    <a:lnTo>
                      <a:pt x="12" y="129"/>
                    </a:lnTo>
                    <a:lnTo>
                      <a:pt x="7" y="134"/>
                    </a:lnTo>
                    <a:lnTo>
                      <a:pt x="5" y="139"/>
                    </a:lnTo>
                    <a:lnTo>
                      <a:pt x="2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2" y="161"/>
                    </a:lnTo>
                    <a:lnTo>
                      <a:pt x="3" y="163"/>
                    </a:lnTo>
                    <a:lnTo>
                      <a:pt x="7" y="166"/>
                    </a:lnTo>
                    <a:lnTo>
                      <a:pt x="9" y="167"/>
                    </a:lnTo>
                    <a:lnTo>
                      <a:pt x="13" y="169"/>
                    </a:lnTo>
                    <a:lnTo>
                      <a:pt x="16" y="169"/>
                    </a:lnTo>
                    <a:lnTo>
                      <a:pt x="21" y="170"/>
                    </a:lnTo>
                    <a:lnTo>
                      <a:pt x="26" y="170"/>
                    </a:lnTo>
                    <a:lnTo>
                      <a:pt x="31" y="172"/>
                    </a:lnTo>
                    <a:lnTo>
                      <a:pt x="35" y="170"/>
                    </a:lnTo>
                    <a:lnTo>
                      <a:pt x="41" y="170"/>
                    </a:lnTo>
                    <a:lnTo>
                      <a:pt x="44" y="170"/>
                    </a:lnTo>
                    <a:lnTo>
                      <a:pt x="47" y="170"/>
                    </a:lnTo>
                    <a:lnTo>
                      <a:pt x="51" y="170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59" y="170"/>
                    </a:lnTo>
                    <a:lnTo>
                      <a:pt x="63" y="169"/>
                    </a:lnTo>
                    <a:lnTo>
                      <a:pt x="65" y="169"/>
                    </a:lnTo>
                    <a:lnTo>
                      <a:pt x="69" y="169"/>
                    </a:lnTo>
                    <a:lnTo>
                      <a:pt x="72" y="169"/>
                    </a:lnTo>
                    <a:lnTo>
                      <a:pt x="76" y="168"/>
                    </a:lnTo>
                    <a:lnTo>
                      <a:pt x="78" y="168"/>
                    </a:lnTo>
                    <a:lnTo>
                      <a:pt x="82" y="167"/>
                    </a:lnTo>
                    <a:lnTo>
                      <a:pt x="84" y="167"/>
                    </a:lnTo>
                    <a:lnTo>
                      <a:pt x="88" y="166"/>
                    </a:lnTo>
                    <a:lnTo>
                      <a:pt x="91" y="166"/>
                    </a:lnTo>
                    <a:lnTo>
                      <a:pt x="95" y="166"/>
                    </a:lnTo>
                    <a:lnTo>
                      <a:pt x="97" y="164"/>
                    </a:lnTo>
                    <a:lnTo>
                      <a:pt x="101" y="164"/>
                    </a:lnTo>
                    <a:lnTo>
                      <a:pt x="104" y="164"/>
                    </a:lnTo>
                    <a:lnTo>
                      <a:pt x="106" y="163"/>
                    </a:lnTo>
                    <a:lnTo>
                      <a:pt x="109" y="162"/>
                    </a:lnTo>
                    <a:lnTo>
                      <a:pt x="112" y="161"/>
                    </a:lnTo>
                    <a:lnTo>
                      <a:pt x="115" y="161"/>
                    </a:lnTo>
                    <a:lnTo>
                      <a:pt x="118" y="160"/>
                    </a:lnTo>
                    <a:lnTo>
                      <a:pt x="122" y="160"/>
                    </a:lnTo>
                    <a:lnTo>
                      <a:pt x="124" y="158"/>
                    </a:lnTo>
                    <a:lnTo>
                      <a:pt x="128" y="158"/>
                    </a:lnTo>
                    <a:lnTo>
                      <a:pt x="130" y="157"/>
                    </a:lnTo>
                    <a:lnTo>
                      <a:pt x="134" y="156"/>
                    </a:lnTo>
                    <a:lnTo>
                      <a:pt x="137" y="155"/>
                    </a:lnTo>
                    <a:lnTo>
                      <a:pt x="140" y="155"/>
                    </a:lnTo>
                    <a:lnTo>
                      <a:pt x="142" y="154"/>
                    </a:lnTo>
                    <a:lnTo>
                      <a:pt x="146" y="153"/>
                    </a:lnTo>
                    <a:lnTo>
                      <a:pt x="149" y="151"/>
                    </a:lnTo>
                    <a:lnTo>
                      <a:pt x="153" y="150"/>
                    </a:lnTo>
                    <a:lnTo>
                      <a:pt x="155" y="149"/>
                    </a:lnTo>
                    <a:lnTo>
                      <a:pt x="157" y="148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7" y="144"/>
                    </a:lnTo>
                    <a:lnTo>
                      <a:pt x="169" y="143"/>
                    </a:lnTo>
                    <a:lnTo>
                      <a:pt x="173" y="142"/>
                    </a:lnTo>
                    <a:lnTo>
                      <a:pt x="176" y="142"/>
                    </a:lnTo>
                    <a:lnTo>
                      <a:pt x="181" y="138"/>
                    </a:lnTo>
                    <a:lnTo>
                      <a:pt x="187" y="136"/>
                    </a:lnTo>
                    <a:lnTo>
                      <a:pt x="189" y="135"/>
                    </a:lnTo>
                    <a:lnTo>
                      <a:pt x="193" y="134"/>
                    </a:lnTo>
                    <a:lnTo>
                      <a:pt x="195" y="131"/>
                    </a:lnTo>
                    <a:lnTo>
                      <a:pt x="199" y="131"/>
                    </a:lnTo>
                    <a:lnTo>
                      <a:pt x="204" y="126"/>
                    </a:lnTo>
                    <a:lnTo>
                      <a:pt x="208" y="124"/>
                    </a:lnTo>
                    <a:lnTo>
                      <a:pt x="213" y="121"/>
                    </a:lnTo>
                    <a:lnTo>
                      <a:pt x="219" y="117"/>
                    </a:lnTo>
                    <a:lnTo>
                      <a:pt x="223" y="112"/>
                    </a:lnTo>
                    <a:lnTo>
                      <a:pt x="227" y="109"/>
                    </a:lnTo>
                    <a:lnTo>
                      <a:pt x="232" y="105"/>
                    </a:lnTo>
                    <a:lnTo>
                      <a:pt x="237" y="102"/>
                    </a:lnTo>
                    <a:lnTo>
                      <a:pt x="240" y="97"/>
                    </a:lnTo>
                    <a:lnTo>
                      <a:pt x="244" y="92"/>
                    </a:lnTo>
                    <a:lnTo>
                      <a:pt x="248" y="87"/>
                    </a:lnTo>
                    <a:lnTo>
                      <a:pt x="250" y="83"/>
                    </a:lnTo>
                    <a:lnTo>
                      <a:pt x="253" y="78"/>
                    </a:lnTo>
                    <a:lnTo>
                      <a:pt x="256" y="73"/>
                    </a:lnTo>
                    <a:lnTo>
                      <a:pt x="258" y="67"/>
                    </a:lnTo>
                    <a:lnTo>
                      <a:pt x="261" y="62"/>
                    </a:lnTo>
                    <a:lnTo>
                      <a:pt x="261" y="59"/>
                    </a:lnTo>
                    <a:lnTo>
                      <a:pt x="262" y="55"/>
                    </a:lnTo>
                    <a:lnTo>
                      <a:pt x="262" y="53"/>
                    </a:lnTo>
                    <a:lnTo>
                      <a:pt x="263" y="51"/>
                    </a:lnTo>
                    <a:lnTo>
                      <a:pt x="263" y="46"/>
                    </a:lnTo>
                    <a:lnTo>
                      <a:pt x="264" y="41"/>
                    </a:lnTo>
                    <a:lnTo>
                      <a:pt x="264" y="36"/>
                    </a:lnTo>
                    <a:lnTo>
                      <a:pt x="264" y="33"/>
                    </a:lnTo>
                    <a:lnTo>
                      <a:pt x="264" y="29"/>
                    </a:lnTo>
                    <a:lnTo>
                      <a:pt x="264" y="26"/>
                    </a:lnTo>
                    <a:lnTo>
                      <a:pt x="263" y="23"/>
                    </a:lnTo>
                    <a:lnTo>
                      <a:pt x="262" y="20"/>
                    </a:lnTo>
                    <a:lnTo>
                      <a:pt x="261" y="17"/>
                    </a:lnTo>
                    <a:lnTo>
                      <a:pt x="259" y="15"/>
                    </a:lnTo>
                    <a:lnTo>
                      <a:pt x="257" y="10"/>
                    </a:lnTo>
                    <a:lnTo>
                      <a:pt x="255" y="8"/>
                    </a:lnTo>
                    <a:lnTo>
                      <a:pt x="251" y="4"/>
                    </a:lnTo>
                    <a:lnTo>
                      <a:pt x="248" y="3"/>
                    </a:lnTo>
                    <a:lnTo>
                      <a:pt x="244" y="2"/>
                    </a:lnTo>
                    <a:lnTo>
                      <a:pt x="242" y="1"/>
                    </a:lnTo>
                    <a:lnTo>
                      <a:pt x="237" y="1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6" name="Freeform 245"/>
              <p:cNvSpPr>
                <a:spLocks/>
              </p:cNvSpPr>
              <p:nvPr/>
            </p:nvSpPr>
            <p:spPr bwMode="auto">
              <a:xfrm>
                <a:off x="1622" y="1523"/>
                <a:ext cx="52" cy="100"/>
              </a:xfrm>
              <a:custGeom>
                <a:avLst/>
                <a:gdLst>
                  <a:gd name="T0" fmla="*/ 0 w 158"/>
                  <a:gd name="T1" fmla="*/ 0 h 300"/>
                  <a:gd name="T2" fmla="*/ 0 w 158"/>
                  <a:gd name="T3" fmla="*/ 0 h 300"/>
                  <a:gd name="T4" fmla="*/ 0 w 158"/>
                  <a:gd name="T5" fmla="*/ 0 h 300"/>
                  <a:gd name="T6" fmla="*/ 0 w 158"/>
                  <a:gd name="T7" fmla="*/ 0 h 300"/>
                  <a:gd name="T8" fmla="*/ 0 w 158"/>
                  <a:gd name="T9" fmla="*/ 0 h 300"/>
                  <a:gd name="T10" fmla="*/ 0 w 158"/>
                  <a:gd name="T11" fmla="*/ 0 h 300"/>
                  <a:gd name="T12" fmla="*/ 0 w 158"/>
                  <a:gd name="T13" fmla="*/ 0 h 300"/>
                  <a:gd name="T14" fmla="*/ 0 w 158"/>
                  <a:gd name="T15" fmla="*/ 0 h 300"/>
                  <a:gd name="T16" fmla="*/ 0 w 158"/>
                  <a:gd name="T17" fmla="*/ 0 h 300"/>
                  <a:gd name="T18" fmla="*/ 0 w 158"/>
                  <a:gd name="T19" fmla="*/ 0 h 300"/>
                  <a:gd name="T20" fmla="*/ 0 w 158"/>
                  <a:gd name="T21" fmla="*/ 0 h 300"/>
                  <a:gd name="T22" fmla="*/ 0 w 158"/>
                  <a:gd name="T23" fmla="*/ 0 h 300"/>
                  <a:gd name="T24" fmla="*/ 0 w 158"/>
                  <a:gd name="T25" fmla="*/ 0 h 300"/>
                  <a:gd name="T26" fmla="*/ 0 w 158"/>
                  <a:gd name="T27" fmla="*/ 0 h 300"/>
                  <a:gd name="T28" fmla="*/ 0 w 158"/>
                  <a:gd name="T29" fmla="*/ 0 h 300"/>
                  <a:gd name="T30" fmla="*/ 0 w 158"/>
                  <a:gd name="T31" fmla="*/ 0 h 300"/>
                  <a:gd name="T32" fmla="*/ 0 w 158"/>
                  <a:gd name="T33" fmla="*/ 0 h 300"/>
                  <a:gd name="T34" fmla="*/ 0 w 158"/>
                  <a:gd name="T35" fmla="*/ 0 h 300"/>
                  <a:gd name="T36" fmla="*/ 0 w 158"/>
                  <a:gd name="T37" fmla="*/ 0 h 300"/>
                  <a:gd name="T38" fmla="*/ 0 w 158"/>
                  <a:gd name="T39" fmla="*/ 0 h 300"/>
                  <a:gd name="T40" fmla="*/ 0 w 158"/>
                  <a:gd name="T41" fmla="*/ 0 h 300"/>
                  <a:gd name="T42" fmla="*/ 0 w 158"/>
                  <a:gd name="T43" fmla="*/ 0 h 300"/>
                  <a:gd name="T44" fmla="*/ 0 w 158"/>
                  <a:gd name="T45" fmla="*/ 0 h 300"/>
                  <a:gd name="T46" fmla="*/ 0 w 158"/>
                  <a:gd name="T47" fmla="*/ 0 h 300"/>
                  <a:gd name="T48" fmla="*/ 0 w 158"/>
                  <a:gd name="T49" fmla="*/ 0 h 300"/>
                  <a:gd name="T50" fmla="*/ 0 w 158"/>
                  <a:gd name="T51" fmla="*/ 0 h 300"/>
                  <a:gd name="T52" fmla="*/ 0 w 158"/>
                  <a:gd name="T53" fmla="*/ 0 h 300"/>
                  <a:gd name="T54" fmla="*/ 0 w 158"/>
                  <a:gd name="T55" fmla="*/ 0 h 300"/>
                  <a:gd name="T56" fmla="*/ 0 w 158"/>
                  <a:gd name="T57" fmla="*/ 0 h 300"/>
                  <a:gd name="T58" fmla="*/ 0 w 158"/>
                  <a:gd name="T59" fmla="*/ 0 h 300"/>
                  <a:gd name="T60" fmla="*/ 0 w 158"/>
                  <a:gd name="T61" fmla="*/ 0 h 300"/>
                  <a:gd name="T62" fmla="*/ 0 w 158"/>
                  <a:gd name="T63" fmla="*/ 0 h 300"/>
                  <a:gd name="T64" fmla="*/ 0 w 158"/>
                  <a:gd name="T65" fmla="*/ 0 h 300"/>
                  <a:gd name="T66" fmla="*/ 0 w 158"/>
                  <a:gd name="T67" fmla="*/ 0 h 300"/>
                  <a:gd name="T68" fmla="*/ 0 w 158"/>
                  <a:gd name="T69" fmla="*/ 0 h 300"/>
                  <a:gd name="T70" fmla="*/ 0 w 158"/>
                  <a:gd name="T71" fmla="*/ 0 h 300"/>
                  <a:gd name="T72" fmla="*/ 0 w 158"/>
                  <a:gd name="T73" fmla="*/ 0 h 300"/>
                  <a:gd name="T74" fmla="*/ 0 w 158"/>
                  <a:gd name="T75" fmla="*/ 0 h 300"/>
                  <a:gd name="T76" fmla="*/ 0 w 158"/>
                  <a:gd name="T77" fmla="*/ 0 h 300"/>
                  <a:gd name="T78" fmla="*/ 0 w 158"/>
                  <a:gd name="T79" fmla="*/ 0 h 300"/>
                  <a:gd name="T80" fmla="*/ 0 w 158"/>
                  <a:gd name="T81" fmla="*/ 0 h 300"/>
                  <a:gd name="T82" fmla="*/ 0 w 158"/>
                  <a:gd name="T83" fmla="*/ 0 h 300"/>
                  <a:gd name="T84" fmla="*/ 0 w 158"/>
                  <a:gd name="T85" fmla="*/ 0 h 300"/>
                  <a:gd name="T86" fmla="*/ 0 w 158"/>
                  <a:gd name="T87" fmla="*/ 0 h 300"/>
                  <a:gd name="T88" fmla="*/ 0 w 158"/>
                  <a:gd name="T89" fmla="*/ 0 h 300"/>
                  <a:gd name="T90" fmla="*/ 0 w 158"/>
                  <a:gd name="T91" fmla="*/ 0 h 300"/>
                  <a:gd name="T92" fmla="*/ 0 w 158"/>
                  <a:gd name="T93" fmla="*/ 0 h 3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8"/>
                  <a:gd name="T142" fmla="*/ 0 h 300"/>
                  <a:gd name="T143" fmla="*/ 158 w 158"/>
                  <a:gd name="T144" fmla="*/ 300 h 3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8" h="300">
                    <a:moveTo>
                      <a:pt x="85" y="51"/>
                    </a:moveTo>
                    <a:lnTo>
                      <a:pt x="85" y="50"/>
                    </a:lnTo>
                    <a:lnTo>
                      <a:pt x="86" y="48"/>
                    </a:lnTo>
                    <a:lnTo>
                      <a:pt x="88" y="44"/>
                    </a:lnTo>
                    <a:lnTo>
                      <a:pt x="92" y="41"/>
                    </a:lnTo>
                    <a:lnTo>
                      <a:pt x="94" y="37"/>
                    </a:lnTo>
                    <a:lnTo>
                      <a:pt x="96" y="35"/>
                    </a:lnTo>
                    <a:lnTo>
                      <a:pt x="98" y="31"/>
                    </a:lnTo>
                    <a:lnTo>
                      <a:pt x="101" y="29"/>
                    </a:lnTo>
                    <a:lnTo>
                      <a:pt x="104" y="25"/>
                    </a:lnTo>
                    <a:lnTo>
                      <a:pt x="106" y="23"/>
                    </a:lnTo>
                    <a:lnTo>
                      <a:pt x="109" y="20"/>
                    </a:lnTo>
                    <a:lnTo>
                      <a:pt x="112" y="17"/>
                    </a:lnTo>
                    <a:lnTo>
                      <a:pt x="115" y="14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4" y="6"/>
                    </a:lnTo>
                    <a:lnTo>
                      <a:pt x="126" y="5"/>
                    </a:lnTo>
                    <a:lnTo>
                      <a:pt x="130" y="3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47" y="1"/>
                    </a:lnTo>
                    <a:lnTo>
                      <a:pt x="150" y="4"/>
                    </a:lnTo>
                    <a:lnTo>
                      <a:pt x="152" y="6"/>
                    </a:lnTo>
                    <a:lnTo>
                      <a:pt x="155" y="10"/>
                    </a:lnTo>
                    <a:lnTo>
                      <a:pt x="156" y="13"/>
                    </a:lnTo>
                    <a:lnTo>
                      <a:pt x="157" y="17"/>
                    </a:lnTo>
                    <a:lnTo>
                      <a:pt x="157" y="20"/>
                    </a:lnTo>
                    <a:lnTo>
                      <a:pt x="158" y="25"/>
                    </a:lnTo>
                    <a:lnTo>
                      <a:pt x="158" y="30"/>
                    </a:lnTo>
                    <a:lnTo>
                      <a:pt x="158" y="35"/>
                    </a:lnTo>
                    <a:lnTo>
                      <a:pt x="158" y="37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6"/>
                    </a:lnTo>
                    <a:lnTo>
                      <a:pt x="157" y="49"/>
                    </a:lnTo>
                    <a:lnTo>
                      <a:pt x="157" y="51"/>
                    </a:lnTo>
                    <a:lnTo>
                      <a:pt x="156" y="55"/>
                    </a:lnTo>
                    <a:lnTo>
                      <a:pt x="156" y="58"/>
                    </a:lnTo>
                    <a:lnTo>
                      <a:pt x="155" y="61"/>
                    </a:lnTo>
                    <a:lnTo>
                      <a:pt x="155" y="64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4"/>
                    </a:lnTo>
                    <a:lnTo>
                      <a:pt x="151" y="77"/>
                    </a:lnTo>
                    <a:lnTo>
                      <a:pt x="150" y="80"/>
                    </a:lnTo>
                    <a:lnTo>
                      <a:pt x="150" y="83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47" y="93"/>
                    </a:lnTo>
                    <a:lnTo>
                      <a:pt x="146" y="96"/>
                    </a:lnTo>
                    <a:lnTo>
                      <a:pt x="145" y="99"/>
                    </a:lnTo>
                    <a:lnTo>
                      <a:pt x="144" y="102"/>
                    </a:lnTo>
                    <a:lnTo>
                      <a:pt x="143" y="106"/>
                    </a:lnTo>
                    <a:lnTo>
                      <a:pt x="143" y="108"/>
                    </a:lnTo>
                    <a:lnTo>
                      <a:pt x="141" y="112"/>
                    </a:lnTo>
                    <a:lnTo>
                      <a:pt x="140" y="115"/>
                    </a:lnTo>
                    <a:lnTo>
                      <a:pt x="140" y="119"/>
                    </a:lnTo>
                    <a:lnTo>
                      <a:pt x="139" y="121"/>
                    </a:lnTo>
                    <a:lnTo>
                      <a:pt x="138" y="124"/>
                    </a:lnTo>
                    <a:lnTo>
                      <a:pt x="137" y="127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7"/>
                    </a:lnTo>
                    <a:lnTo>
                      <a:pt x="134" y="139"/>
                    </a:lnTo>
                    <a:lnTo>
                      <a:pt x="133" y="143"/>
                    </a:lnTo>
                    <a:lnTo>
                      <a:pt x="133" y="145"/>
                    </a:lnTo>
                    <a:lnTo>
                      <a:pt x="131" y="150"/>
                    </a:lnTo>
                    <a:lnTo>
                      <a:pt x="130" y="156"/>
                    </a:lnTo>
                    <a:lnTo>
                      <a:pt x="130" y="159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28" y="172"/>
                    </a:lnTo>
                    <a:lnTo>
                      <a:pt x="128" y="176"/>
                    </a:lnTo>
                    <a:lnTo>
                      <a:pt x="130" y="179"/>
                    </a:lnTo>
                    <a:lnTo>
                      <a:pt x="130" y="182"/>
                    </a:lnTo>
                    <a:lnTo>
                      <a:pt x="130" y="184"/>
                    </a:lnTo>
                    <a:lnTo>
                      <a:pt x="130" y="188"/>
                    </a:lnTo>
                    <a:lnTo>
                      <a:pt x="131" y="191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31" y="204"/>
                    </a:lnTo>
                    <a:lnTo>
                      <a:pt x="132" y="209"/>
                    </a:lnTo>
                    <a:lnTo>
                      <a:pt x="131" y="214"/>
                    </a:lnTo>
                    <a:lnTo>
                      <a:pt x="131" y="218"/>
                    </a:lnTo>
                    <a:lnTo>
                      <a:pt x="131" y="223"/>
                    </a:lnTo>
                    <a:lnTo>
                      <a:pt x="131" y="229"/>
                    </a:lnTo>
                    <a:lnTo>
                      <a:pt x="130" y="234"/>
                    </a:lnTo>
                    <a:lnTo>
                      <a:pt x="130" y="239"/>
                    </a:lnTo>
                    <a:lnTo>
                      <a:pt x="130" y="245"/>
                    </a:lnTo>
                    <a:lnTo>
                      <a:pt x="128" y="249"/>
                    </a:lnTo>
                    <a:lnTo>
                      <a:pt x="127" y="254"/>
                    </a:lnTo>
                    <a:lnTo>
                      <a:pt x="126" y="259"/>
                    </a:lnTo>
                    <a:lnTo>
                      <a:pt x="125" y="264"/>
                    </a:lnTo>
                    <a:lnTo>
                      <a:pt x="123" y="268"/>
                    </a:lnTo>
                    <a:lnTo>
                      <a:pt x="120" y="272"/>
                    </a:lnTo>
                    <a:lnTo>
                      <a:pt x="118" y="277"/>
                    </a:lnTo>
                    <a:lnTo>
                      <a:pt x="115" y="280"/>
                    </a:lnTo>
                    <a:lnTo>
                      <a:pt x="113" y="285"/>
                    </a:lnTo>
                    <a:lnTo>
                      <a:pt x="111" y="287"/>
                    </a:lnTo>
                    <a:lnTo>
                      <a:pt x="107" y="290"/>
                    </a:lnTo>
                    <a:lnTo>
                      <a:pt x="104" y="293"/>
                    </a:lnTo>
                    <a:lnTo>
                      <a:pt x="100" y="296"/>
                    </a:lnTo>
                    <a:lnTo>
                      <a:pt x="95" y="297"/>
                    </a:lnTo>
                    <a:lnTo>
                      <a:pt x="90" y="299"/>
                    </a:lnTo>
                    <a:lnTo>
                      <a:pt x="86" y="299"/>
                    </a:lnTo>
                    <a:lnTo>
                      <a:pt x="81" y="300"/>
                    </a:lnTo>
                    <a:lnTo>
                      <a:pt x="75" y="300"/>
                    </a:lnTo>
                    <a:lnTo>
                      <a:pt x="70" y="299"/>
                    </a:lnTo>
                    <a:lnTo>
                      <a:pt x="66" y="298"/>
                    </a:lnTo>
                    <a:lnTo>
                      <a:pt x="61" y="297"/>
                    </a:lnTo>
                    <a:lnTo>
                      <a:pt x="56" y="294"/>
                    </a:lnTo>
                    <a:lnTo>
                      <a:pt x="51" y="291"/>
                    </a:lnTo>
                    <a:lnTo>
                      <a:pt x="48" y="288"/>
                    </a:lnTo>
                    <a:lnTo>
                      <a:pt x="43" y="285"/>
                    </a:lnTo>
                    <a:lnTo>
                      <a:pt x="40" y="280"/>
                    </a:lnTo>
                    <a:lnTo>
                      <a:pt x="36" y="277"/>
                    </a:lnTo>
                    <a:lnTo>
                      <a:pt x="32" y="272"/>
                    </a:lnTo>
                    <a:lnTo>
                      <a:pt x="30" y="268"/>
                    </a:lnTo>
                    <a:lnTo>
                      <a:pt x="26" y="264"/>
                    </a:lnTo>
                    <a:lnTo>
                      <a:pt x="24" y="259"/>
                    </a:lnTo>
                    <a:lnTo>
                      <a:pt x="22" y="254"/>
                    </a:lnTo>
                    <a:lnTo>
                      <a:pt x="19" y="249"/>
                    </a:lnTo>
                    <a:lnTo>
                      <a:pt x="16" y="243"/>
                    </a:lnTo>
                    <a:lnTo>
                      <a:pt x="13" y="239"/>
                    </a:lnTo>
                    <a:lnTo>
                      <a:pt x="12" y="234"/>
                    </a:lnTo>
                    <a:lnTo>
                      <a:pt x="10" y="229"/>
                    </a:lnTo>
                    <a:lnTo>
                      <a:pt x="9" y="224"/>
                    </a:lnTo>
                    <a:lnTo>
                      <a:pt x="8" y="220"/>
                    </a:lnTo>
                    <a:lnTo>
                      <a:pt x="5" y="215"/>
                    </a:lnTo>
                    <a:lnTo>
                      <a:pt x="5" y="211"/>
                    </a:lnTo>
                    <a:lnTo>
                      <a:pt x="4" y="208"/>
                    </a:lnTo>
                    <a:lnTo>
                      <a:pt x="3" y="204"/>
                    </a:lnTo>
                    <a:lnTo>
                      <a:pt x="2" y="202"/>
                    </a:lnTo>
                    <a:lnTo>
                      <a:pt x="2" y="199"/>
                    </a:lnTo>
                    <a:lnTo>
                      <a:pt x="0" y="196"/>
                    </a:lnTo>
                    <a:lnTo>
                      <a:pt x="85" y="5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7" name="Freeform 246"/>
              <p:cNvSpPr>
                <a:spLocks/>
              </p:cNvSpPr>
              <p:nvPr/>
            </p:nvSpPr>
            <p:spPr bwMode="auto">
              <a:xfrm>
                <a:off x="1806" y="1431"/>
                <a:ext cx="26" cy="101"/>
              </a:xfrm>
              <a:custGeom>
                <a:avLst/>
                <a:gdLst>
                  <a:gd name="T0" fmla="*/ 0 w 77"/>
                  <a:gd name="T1" fmla="*/ 0 h 301"/>
                  <a:gd name="T2" fmla="*/ 0 w 77"/>
                  <a:gd name="T3" fmla="*/ 0 h 301"/>
                  <a:gd name="T4" fmla="*/ 0 w 77"/>
                  <a:gd name="T5" fmla="*/ 0 h 301"/>
                  <a:gd name="T6" fmla="*/ 0 w 77"/>
                  <a:gd name="T7" fmla="*/ 0 h 301"/>
                  <a:gd name="T8" fmla="*/ 0 w 77"/>
                  <a:gd name="T9" fmla="*/ 0 h 301"/>
                  <a:gd name="T10" fmla="*/ 0 w 77"/>
                  <a:gd name="T11" fmla="*/ 0 h 301"/>
                  <a:gd name="T12" fmla="*/ 0 w 77"/>
                  <a:gd name="T13" fmla="*/ 0 h 301"/>
                  <a:gd name="T14" fmla="*/ 0 w 77"/>
                  <a:gd name="T15" fmla="*/ 0 h 301"/>
                  <a:gd name="T16" fmla="*/ 0 w 77"/>
                  <a:gd name="T17" fmla="*/ 0 h 301"/>
                  <a:gd name="T18" fmla="*/ 0 w 77"/>
                  <a:gd name="T19" fmla="*/ 0 h 301"/>
                  <a:gd name="T20" fmla="*/ 0 w 77"/>
                  <a:gd name="T21" fmla="*/ 0 h 301"/>
                  <a:gd name="T22" fmla="*/ 0 w 77"/>
                  <a:gd name="T23" fmla="*/ 0 h 301"/>
                  <a:gd name="T24" fmla="*/ 0 w 77"/>
                  <a:gd name="T25" fmla="*/ 0 h 301"/>
                  <a:gd name="T26" fmla="*/ 0 w 77"/>
                  <a:gd name="T27" fmla="*/ 0 h 301"/>
                  <a:gd name="T28" fmla="*/ 0 w 77"/>
                  <a:gd name="T29" fmla="*/ 0 h 301"/>
                  <a:gd name="T30" fmla="*/ 0 w 77"/>
                  <a:gd name="T31" fmla="*/ 0 h 301"/>
                  <a:gd name="T32" fmla="*/ 0 w 77"/>
                  <a:gd name="T33" fmla="*/ 0 h 301"/>
                  <a:gd name="T34" fmla="*/ 0 w 77"/>
                  <a:gd name="T35" fmla="*/ 0 h 301"/>
                  <a:gd name="T36" fmla="*/ 0 w 77"/>
                  <a:gd name="T37" fmla="*/ 0 h 301"/>
                  <a:gd name="T38" fmla="*/ 0 w 77"/>
                  <a:gd name="T39" fmla="*/ 0 h 301"/>
                  <a:gd name="T40" fmla="*/ 0 w 77"/>
                  <a:gd name="T41" fmla="*/ 0 h 301"/>
                  <a:gd name="T42" fmla="*/ 0 w 77"/>
                  <a:gd name="T43" fmla="*/ 0 h 301"/>
                  <a:gd name="T44" fmla="*/ 0 w 77"/>
                  <a:gd name="T45" fmla="*/ 0 h 301"/>
                  <a:gd name="T46" fmla="*/ 0 w 77"/>
                  <a:gd name="T47" fmla="*/ 0 h 301"/>
                  <a:gd name="T48" fmla="*/ 0 w 77"/>
                  <a:gd name="T49" fmla="*/ 0 h 301"/>
                  <a:gd name="T50" fmla="*/ 0 w 77"/>
                  <a:gd name="T51" fmla="*/ 0 h 301"/>
                  <a:gd name="T52" fmla="*/ 0 w 77"/>
                  <a:gd name="T53" fmla="*/ 0 h 301"/>
                  <a:gd name="T54" fmla="*/ 0 w 77"/>
                  <a:gd name="T55" fmla="*/ 0 h 301"/>
                  <a:gd name="T56" fmla="*/ 0 w 77"/>
                  <a:gd name="T57" fmla="*/ 0 h 301"/>
                  <a:gd name="T58" fmla="*/ 0 w 77"/>
                  <a:gd name="T59" fmla="*/ 0 h 301"/>
                  <a:gd name="T60" fmla="*/ 0 w 77"/>
                  <a:gd name="T61" fmla="*/ 0 h 301"/>
                  <a:gd name="T62" fmla="*/ 0 w 77"/>
                  <a:gd name="T63" fmla="*/ 0 h 301"/>
                  <a:gd name="T64" fmla="*/ 0 w 77"/>
                  <a:gd name="T65" fmla="*/ 0 h 301"/>
                  <a:gd name="T66" fmla="*/ 0 w 77"/>
                  <a:gd name="T67" fmla="*/ 0 h 301"/>
                  <a:gd name="T68" fmla="*/ 0 w 77"/>
                  <a:gd name="T69" fmla="*/ 0 h 301"/>
                  <a:gd name="T70" fmla="*/ 0 w 77"/>
                  <a:gd name="T71" fmla="*/ 0 h 301"/>
                  <a:gd name="T72" fmla="*/ 0 w 77"/>
                  <a:gd name="T73" fmla="*/ 0 h 301"/>
                  <a:gd name="T74" fmla="*/ 0 w 77"/>
                  <a:gd name="T75" fmla="*/ 0 h 301"/>
                  <a:gd name="T76" fmla="*/ 0 w 77"/>
                  <a:gd name="T77" fmla="*/ 0 h 301"/>
                  <a:gd name="T78" fmla="*/ 0 w 77"/>
                  <a:gd name="T79" fmla="*/ 0 h 301"/>
                  <a:gd name="T80" fmla="*/ 0 w 77"/>
                  <a:gd name="T81" fmla="*/ 0 h 301"/>
                  <a:gd name="T82" fmla="*/ 0 w 77"/>
                  <a:gd name="T83" fmla="*/ 0 h 301"/>
                  <a:gd name="T84" fmla="*/ 0 w 77"/>
                  <a:gd name="T85" fmla="*/ 0 h 301"/>
                  <a:gd name="T86" fmla="*/ 0 w 77"/>
                  <a:gd name="T87" fmla="*/ 0 h 301"/>
                  <a:gd name="T88" fmla="*/ 0 w 77"/>
                  <a:gd name="T89" fmla="*/ 0 h 301"/>
                  <a:gd name="T90" fmla="*/ 0 w 77"/>
                  <a:gd name="T91" fmla="*/ 0 h 301"/>
                  <a:gd name="T92" fmla="*/ 0 w 77"/>
                  <a:gd name="T93" fmla="*/ 0 h 301"/>
                  <a:gd name="T94" fmla="*/ 0 w 77"/>
                  <a:gd name="T95" fmla="*/ 0 h 301"/>
                  <a:gd name="T96" fmla="*/ 0 w 77"/>
                  <a:gd name="T97" fmla="*/ 0 h 301"/>
                  <a:gd name="T98" fmla="*/ 0 w 77"/>
                  <a:gd name="T99" fmla="*/ 0 h 301"/>
                  <a:gd name="T100" fmla="*/ 0 w 77"/>
                  <a:gd name="T101" fmla="*/ 0 h 301"/>
                  <a:gd name="T102" fmla="*/ 0 w 77"/>
                  <a:gd name="T103" fmla="*/ 0 h 301"/>
                  <a:gd name="T104" fmla="*/ 0 w 77"/>
                  <a:gd name="T105" fmla="*/ 0 h 301"/>
                  <a:gd name="T106" fmla="*/ 0 w 77"/>
                  <a:gd name="T107" fmla="*/ 0 h 301"/>
                  <a:gd name="T108" fmla="*/ 0 w 77"/>
                  <a:gd name="T109" fmla="*/ 0 h 301"/>
                  <a:gd name="T110" fmla="*/ 0 w 77"/>
                  <a:gd name="T111" fmla="*/ 0 h 301"/>
                  <a:gd name="T112" fmla="*/ 0 w 77"/>
                  <a:gd name="T113" fmla="*/ 0 h 301"/>
                  <a:gd name="T114" fmla="*/ 0 w 77"/>
                  <a:gd name="T115" fmla="*/ 0 h 301"/>
                  <a:gd name="T116" fmla="*/ 0 w 77"/>
                  <a:gd name="T117" fmla="*/ 0 h 301"/>
                  <a:gd name="T118" fmla="*/ 0 w 77"/>
                  <a:gd name="T119" fmla="*/ 0 h 3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"/>
                  <a:gd name="T181" fmla="*/ 0 h 301"/>
                  <a:gd name="T182" fmla="*/ 77 w 77"/>
                  <a:gd name="T183" fmla="*/ 301 h 3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" h="301">
                    <a:moveTo>
                      <a:pt x="77" y="10"/>
                    </a:moveTo>
                    <a:lnTo>
                      <a:pt x="75" y="14"/>
                    </a:lnTo>
                    <a:lnTo>
                      <a:pt x="75" y="18"/>
                    </a:lnTo>
                    <a:lnTo>
                      <a:pt x="74" y="20"/>
                    </a:lnTo>
                    <a:lnTo>
                      <a:pt x="74" y="24"/>
                    </a:lnTo>
                    <a:lnTo>
                      <a:pt x="72" y="27"/>
                    </a:lnTo>
                    <a:lnTo>
                      <a:pt x="71" y="31"/>
                    </a:lnTo>
                    <a:lnTo>
                      <a:pt x="70" y="33"/>
                    </a:lnTo>
                    <a:lnTo>
                      <a:pt x="70" y="38"/>
                    </a:lnTo>
                    <a:lnTo>
                      <a:pt x="69" y="40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8" y="50"/>
                    </a:lnTo>
                    <a:lnTo>
                      <a:pt x="66" y="53"/>
                    </a:lnTo>
                    <a:lnTo>
                      <a:pt x="66" y="57"/>
                    </a:lnTo>
                    <a:lnTo>
                      <a:pt x="65" y="59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4" y="67"/>
                    </a:lnTo>
                    <a:lnTo>
                      <a:pt x="64" y="71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9"/>
                    </a:lnTo>
                    <a:lnTo>
                      <a:pt x="63" y="83"/>
                    </a:lnTo>
                    <a:lnTo>
                      <a:pt x="63" y="86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95"/>
                    </a:lnTo>
                    <a:lnTo>
                      <a:pt x="62" y="97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1" y="105"/>
                    </a:lnTo>
                    <a:lnTo>
                      <a:pt x="61" y="109"/>
                    </a:lnTo>
                    <a:lnTo>
                      <a:pt x="59" y="115"/>
                    </a:lnTo>
                    <a:lnTo>
                      <a:pt x="59" y="121"/>
                    </a:lnTo>
                    <a:lnTo>
                      <a:pt x="59" y="123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7"/>
                    </a:lnTo>
                    <a:lnTo>
                      <a:pt x="57" y="143"/>
                    </a:lnTo>
                    <a:lnTo>
                      <a:pt x="57" y="146"/>
                    </a:lnTo>
                    <a:lnTo>
                      <a:pt x="57" y="149"/>
                    </a:lnTo>
                    <a:lnTo>
                      <a:pt x="56" y="153"/>
                    </a:lnTo>
                    <a:lnTo>
                      <a:pt x="56" y="155"/>
                    </a:lnTo>
                    <a:lnTo>
                      <a:pt x="56" y="159"/>
                    </a:lnTo>
                    <a:lnTo>
                      <a:pt x="55" y="161"/>
                    </a:lnTo>
                    <a:lnTo>
                      <a:pt x="55" y="165"/>
                    </a:lnTo>
                    <a:lnTo>
                      <a:pt x="55" y="167"/>
                    </a:lnTo>
                    <a:lnTo>
                      <a:pt x="55" y="171"/>
                    </a:lnTo>
                    <a:lnTo>
                      <a:pt x="53" y="174"/>
                    </a:lnTo>
                    <a:lnTo>
                      <a:pt x="53" y="177"/>
                    </a:lnTo>
                    <a:lnTo>
                      <a:pt x="53" y="180"/>
                    </a:lnTo>
                    <a:lnTo>
                      <a:pt x="52" y="184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3"/>
                    </a:lnTo>
                    <a:lnTo>
                      <a:pt x="50" y="197"/>
                    </a:lnTo>
                    <a:lnTo>
                      <a:pt x="50" y="200"/>
                    </a:lnTo>
                    <a:lnTo>
                      <a:pt x="49" y="204"/>
                    </a:lnTo>
                    <a:lnTo>
                      <a:pt x="49" y="209"/>
                    </a:lnTo>
                    <a:lnTo>
                      <a:pt x="46" y="213"/>
                    </a:lnTo>
                    <a:lnTo>
                      <a:pt x="45" y="218"/>
                    </a:lnTo>
                    <a:lnTo>
                      <a:pt x="44" y="222"/>
                    </a:lnTo>
                    <a:lnTo>
                      <a:pt x="43" y="225"/>
                    </a:lnTo>
                    <a:lnTo>
                      <a:pt x="42" y="229"/>
                    </a:lnTo>
                    <a:lnTo>
                      <a:pt x="40" y="232"/>
                    </a:lnTo>
                    <a:lnTo>
                      <a:pt x="40" y="235"/>
                    </a:lnTo>
                    <a:lnTo>
                      <a:pt x="40" y="237"/>
                    </a:lnTo>
                    <a:lnTo>
                      <a:pt x="40" y="239"/>
                    </a:lnTo>
                    <a:lnTo>
                      <a:pt x="40" y="243"/>
                    </a:lnTo>
                    <a:lnTo>
                      <a:pt x="40" y="244"/>
                    </a:lnTo>
                    <a:lnTo>
                      <a:pt x="40" y="248"/>
                    </a:lnTo>
                    <a:lnTo>
                      <a:pt x="40" y="249"/>
                    </a:lnTo>
                    <a:lnTo>
                      <a:pt x="42" y="252"/>
                    </a:lnTo>
                    <a:lnTo>
                      <a:pt x="46" y="255"/>
                    </a:lnTo>
                    <a:lnTo>
                      <a:pt x="50" y="257"/>
                    </a:lnTo>
                    <a:lnTo>
                      <a:pt x="55" y="260"/>
                    </a:lnTo>
                    <a:lnTo>
                      <a:pt x="61" y="263"/>
                    </a:lnTo>
                    <a:lnTo>
                      <a:pt x="64" y="265"/>
                    </a:lnTo>
                    <a:lnTo>
                      <a:pt x="66" y="268"/>
                    </a:lnTo>
                    <a:lnTo>
                      <a:pt x="69" y="271"/>
                    </a:lnTo>
                    <a:lnTo>
                      <a:pt x="70" y="276"/>
                    </a:lnTo>
                    <a:lnTo>
                      <a:pt x="70" y="279"/>
                    </a:lnTo>
                    <a:lnTo>
                      <a:pt x="70" y="283"/>
                    </a:lnTo>
                    <a:lnTo>
                      <a:pt x="69" y="287"/>
                    </a:lnTo>
                    <a:lnTo>
                      <a:pt x="68" y="290"/>
                    </a:lnTo>
                    <a:lnTo>
                      <a:pt x="64" y="293"/>
                    </a:lnTo>
                    <a:lnTo>
                      <a:pt x="62" y="296"/>
                    </a:lnTo>
                    <a:lnTo>
                      <a:pt x="58" y="298"/>
                    </a:lnTo>
                    <a:lnTo>
                      <a:pt x="55" y="300"/>
                    </a:lnTo>
                    <a:lnTo>
                      <a:pt x="51" y="301"/>
                    </a:lnTo>
                    <a:lnTo>
                      <a:pt x="48" y="301"/>
                    </a:lnTo>
                    <a:lnTo>
                      <a:pt x="43" y="301"/>
                    </a:lnTo>
                    <a:lnTo>
                      <a:pt x="39" y="299"/>
                    </a:lnTo>
                    <a:lnTo>
                      <a:pt x="33" y="295"/>
                    </a:lnTo>
                    <a:lnTo>
                      <a:pt x="29" y="292"/>
                    </a:lnTo>
                    <a:lnTo>
                      <a:pt x="23" y="289"/>
                    </a:lnTo>
                    <a:lnTo>
                      <a:pt x="18" y="286"/>
                    </a:lnTo>
                    <a:lnTo>
                      <a:pt x="13" y="281"/>
                    </a:lnTo>
                    <a:lnTo>
                      <a:pt x="10" y="277"/>
                    </a:lnTo>
                    <a:lnTo>
                      <a:pt x="6" y="273"/>
                    </a:lnTo>
                    <a:lnTo>
                      <a:pt x="4" y="268"/>
                    </a:lnTo>
                    <a:lnTo>
                      <a:pt x="1" y="262"/>
                    </a:lnTo>
                    <a:lnTo>
                      <a:pt x="1" y="257"/>
                    </a:lnTo>
                    <a:lnTo>
                      <a:pt x="0" y="254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2" y="222"/>
                    </a:lnTo>
                    <a:lnTo>
                      <a:pt x="2" y="216"/>
                    </a:lnTo>
                    <a:lnTo>
                      <a:pt x="4" y="211"/>
                    </a:lnTo>
                    <a:lnTo>
                      <a:pt x="5" y="207"/>
                    </a:lnTo>
                    <a:lnTo>
                      <a:pt x="6" y="205"/>
                    </a:lnTo>
                    <a:lnTo>
                      <a:pt x="6" y="201"/>
                    </a:lnTo>
                    <a:lnTo>
                      <a:pt x="7" y="199"/>
                    </a:lnTo>
                    <a:lnTo>
                      <a:pt x="7" y="196"/>
                    </a:lnTo>
                    <a:lnTo>
                      <a:pt x="8" y="192"/>
                    </a:lnTo>
                    <a:lnTo>
                      <a:pt x="8" y="188"/>
                    </a:lnTo>
                    <a:lnTo>
                      <a:pt x="10" y="185"/>
                    </a:lnTo>
                    <a:lnTo>
                      <a:pt x="11" y="181"/>
                    </a:lnTo>
                    <a:lnTo>
                      <a:pt x="12" y="178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8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5" y="159"/>
                    </a:lnTo>
                    <a:lnTo>
                      <a:pt x="17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9" y="147"/>
                    </a:lnTo>
                    <a:lnTo>
                      <a:pt x="19" y="145"/>
                    </a:lnTo>
                    <a:lnTo>
                      <a:pt x="20" y="141"/>
                    </a:lnTo>
                    <a:lnTo>
                      <a:pt x="20" y="139"/>
                    </a:lnTo>
                    <a:lnTo>
                      <a:pt x="21" y="135"/>
                    </a:lnTo>
                    <a:lnTo>
                      <a:pt x="24" y="130"/>
                    </a:lnTo>
                    <a:lnTo>
                      <a:pt x="25" y="124"/>
                    </a:lnTo>
                    <a:lnTo>
                      <a:pt x="26" y="118"/>
                    </a:lnTo>
                    <a:lnTo>
                      <a:pt x="29" y="114"/>
                    </a:lnTo>
                    <a:lnTo>
                      <a:pt x="30" y="108"/>
                    </a:lnTo>
                    <a:lnTo>
                      <a:pt x="31" y="103"/>
                    </a:lnTo>
                    <a:lnTo>
                      <a:pt x="33" y="97"/>
                    </a:lnTo>
                    <a:lnTo>
                      <a:pt x="34" y="91"/>
                    </a:lnTo>
                    <a:lnTo>
                      <a:pt x="36" y="86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9" y="75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3" y="63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2"/>
                    </a:lnTo>
                    <a:lnTo>
                      <a:pt x="49" y="39"/>
                    </a:lnTo>
                    <a:lnTo>
                      <a:pt x="50" y="37"/>
                    </a:lnTo>
                    <a:lnTo>
                      <a:pt x="50" y="33"/>
                    </a:lnTo>
                    <a:lnTo>
                      <a:pt x="51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58" y="7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6" y="7"/>
                    </a:lnTo>
                    <a:lnTo>
                      <a:pt x="7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8" name="Freeform 247"/>
              <p:cNvSpPr>
                <a:spLocks/>
              </p:cNvSpPr>
              <p:nvPr/>
            </p:nvSpPr>
            <p:spPr bwMode="auto">
              <a:xfrm>
                <a:off x="1743" y="1538"/>
                <a:ext cx="64" cy="65"/>
              </a:xfrm>
              <a:custGeom>
                <a:avLst/>
                <a:gdLst>
                  <a:gd name="T0" fmla="*/ 0 w 191"/>
                  <a:gd name="T1" fmla="*/ 0 h 197"/>
                  <a:gd name="T2" fmla="*/ 0 w 191"/>
                  <a:gd name="T3" fmla="*/ 0 h 197"/>
                  <a:gd name="T4" fmla="*/ 0 w 191"/>
                  <a:gd name="T5" fmla="*/ 0 h 197"/>
                  <a:gd name="T6" fmla="*/ 0 w 191"/>
                  <a:gd name="T7" fmla="*/ 0 h 197"/>
                  <a:gd name="T8" fmla="*/ 0 w 191"/>
                  <a:gd name="T9" fmla="*/ 0 h 197"/>
                  <a:gd name="T10" fmla="*/ 0 w 191"/>
                  <a:gd name="T11" fmla="*/ 0 h 197"/>
                  <a:gd name="T12" fmla="*/ 0 w 191"/>
                  <a:gd name="T13" fmla="*/ 0 h 197"/>
                  <a:gd name="T14" fmla="*/ 0 w 191"/>
                  <a:gd name="T15" fmla="*/ 0 h 197"/>
                  <a:gd name="T16" fmla="*/ 0 w 191"/>
                  <a:gd name="T17" fmla="*/ 0 h 197"/>
                  <a:gd name="T18" fmla="*/ 0 w 191"/>
                  <a:gd name="T19" fmla="*/ 0 h 197"/>
                  <a:gd name="T20" fmla="*/ 0 w 191"/>
                  <a:gd name="T21" fmla="*/ 0 h 197"/>
                  <a:gd name="T22" fmla="*/ 0 w 191"/>
                  <a:gd name="T23" fmla="*/ 0 h 197"/>
                  <a:gd name="T24" fmla="*/ 0 w 191"/>
                  <a:gd name="T25" fmla="*/ 0 h 197"/>
                  <a:gd name="T26" fmla="*/ 0 w 191"/>
                  <a:gd name="T27" fmla="*/ 0 h 197"/>
                  <a:gd name="T28" fmla="*/ 0 w 191"/>
                  <a:gd name="T29" fmla="*/ 0 h 197"/>
                  <a:gd name="T30" fmla="*/ 0 w 191"/>
                  <a:gd name="T31" fmla="*/ 0 h 197"/>
                  <a:gd name="T32" fmla="*/ 0 w 191"/>
                  <a:gd name="T33" fmla="*/ 0 h 197"/>
                  <a:gd name="T34" fmla="*/ 0 w 191"/>
                  <a:gd name="T35" fmla="*/ 0 h 197"/>
                  <a:gd name="T36" fmla="*/ 0 w 191"/>
                  <a:gd name="T37" fmla="*/ 0 h 197"/>
                  <a:gd name="T38" fmla="*/ 0 w 191"/>
                  <a:gd name="T39" fmla="*/ 0 h 197"/>
                  <a:gd name="T40" fmla="*/ 0 w 191"/>
                  <a:gd name="T41" fmla="*/ 0 h 197"/>
                  <a:gd name="T42" fmla="*/ 0 w 191"/>
                  <a:gd name="T43" fmla="*/ 0 h 197"/>
                  <a:gd name="T44" fmla="*/ 0 w 191"/>
                  <a:gd name="T45" fmla="*/ 0 h 197"/>
                  <a:gd name="T46" fmla="*/ 0 w 191"/>
                  <a:gd name="T47" fmla="*/ 0 h 197"/>
                  <a:gd name="T48" fmla="*/ 0 w 191"/>
                  <a:gd name="T49" fmla="*/ 0 h 197"/>
                  <a:gd name="T50" fmla="*/ 0 w 191"/>
                  <a:gd name="T51" fmla="*/ 0 h 197"/>
                  <a:gd name="T52" fmla="*/ 0 w 191"/>
                  <a:gd name="T53" fmla="*/ 0 h 197"/>
                  <a:gd name="T54" fmla="*/ 0 w 191"/>
                  <a:gd name="T55" fmla="*/ 0 h 197"/>
                  <a:gd name="T56" fmla="*/ 0 w 191"/>
                  <a:gd name="T57" fmla="*/ 0 h 197"/>
                  <a:gd name="T58" fmla="*/ 0 w 191"/>
                  <a:gd name="T59" fmla="*/ 0 h 197"/>
                  <a:gd name="T60" fmla="*/ 0 w 191"/>
                  <a:gd name="T61" fmla="*/ 0 h 197"/>
                  <a:gd name="T62" fmla="*/ 0 w 191"/>
                  <a:gd name="T63" fmla="*/ 0 h 197"/>
                  <a:gd name="T64" fmla="*/ 0 w 191"/>
                  <a:gd name="T65" fmla="*/ 0 h 197"/>
                  <a:gd name="T66" fmla="*/ 0 w 191"/>
                  <a:gd name="T67" fmla="*/ 0 h 197"/>
                  <a:gd name="T68" fmla="*/ 0 w 191"/>
                  <a:gd name="T69" fmla="*/ 0 h 197"/>
                  <a:gd name="T70" fmla="*/ 0 w 191"/>
                  <a:gd name="T71" fmla="*/ 0 h 197"/>
                  <a:gd name="T72" fmla="*/ 0 w 191"/>
                  <a:gd name="T73" fmla="*/ 0 h 197"/>
                  <a:gd name="T74" fmla="*/ 0 w 191"/>
                  <a:gd name="T75" fmla="*/ 0 h 197"/>
                  <a:gd name="T76" fmla="*/ 0 w 191"/>
                  <a:gd name="T77" fmla="*/ 0 h 197"/>
                  <a:gd name="T78" fmla="*/ 0 w 191"/>
                  <a:gd name="T79" fmla="*/ 0 h 197"/>
                  <a:gd name="T80" fmla="*/ 0 w 191"/>
                  <a:gd name="T81" fmla="*/ 0 h 197"/>
                  <a:gd name="T82" fmla="*/ 0 w 191"/>
                  <a:gd name="T83" fmla="*/ 0 h 197"/>
                  <a:gd name="T84" fmla="*/ 0 w 191"/>
                  <a:gd name="T85" fmla="*/ 0 h 197"/>
                  <a:gd name="T86" fmla="*/ 0 w 191"/>
                  <a:gd name="T87" fmla="*/ 0 h 197"/>
                  <a:gd name="T88" fmla="*/ 0 w 191"/>
                  <a:gd name="T89" fmla="*/ 0 h 197"/>
                  <a:gd name="T90" fmla="*/ 0 w 191"/>
                  <a:gd name="T91" fmla="*/ 0 h 197"/>
                  <a:gd name="T92" fmla="*/ 0 w 191"/>
                  <a:gd name="T93" fmla="*/ 0 h 197"/>
                  <a:gd name="T94" fmla="*/ 0 w 191"/>
                  <a:gd name="T95" fmla="*/ 0 h 197"/>
                  <a:gd name="T96" fmla="*/ 0 w 191"/>
                  <a:gd name="T97" fmla="*/ 0 h 197"/>
                  <a:gd name="T98" fmla="*/ 0 w 191"/>
                  <a:gd name="T99" fmla="*/ 0 h 197"/>
                  <a:gd name="T100" fmla="*/ 0 w 191"/>
                  <a:gd name="T101" fmla="*/ 0 h 197"/>
                  <a:gd name="T102" fmla="*/ 0 w 191"/>
                  <a:gd name="T103" fmla="*/ 0 h 197"/>
                  <a:gd name="T104" fmla="*/ 0 w 191"/>
                  <a:gd name="T105" fmla="*/ 0 h 197"/>
                  <a:gd name="T106" fmla="*/ 0 w 191"/>
                  <a:gd name="T107" fmla="*/ 0 h 197"/>
                  <a:gd name="T108" fmla="*/ 0 w 191"/>
                  <a:gd name="T109" fmla="*/ 0 h 197"/>
                  <a:gd name="T110" fmla="*/ 0 w 191"/>
                  <a:gd name="T111" fmla="*/ 0 h 197"/>
                  <a:gd name="T112" fmla="*/ 0 w 191"/>
                  <a:gd name="T113" fmla="*/ 0 h 197"/>
                  <a:gd name="T114" fmla="*/ 0 w 191"/>
                  <a:gd name="T115" fmla="*/ 0 h 197"/>
                  <a:gd name="T116" fmla="*/ 0 w 191"/>
                  <a:gd name="T117" fmla="*/ 0 h 197"/>
                  <a:gd name="T118" fmla="*/ 0 w 191"/>
                  <a:gd name="T119" fmla="*/ 0 h 197"/>
                  <a:gd name="T120" fmla="*/ 0 w 191"/>
                  <a:gd name="T121" fmla="*/ 0 h 1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1"/>
                  <a:gd name="T184" fmla="*/ 0 h 197"/>
                  <a:gd name="T185" fmla="*/ 191 w 191"/>
                  <a:gd name="T186" fmla="*/ 197 h 1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1" h="197">
                    <a:moveTo>
                      <a:pt x="190" y="13"/>
                    </a:moveTo>
                    <a:lnTo>
                      <a:pt x="187" y="18"/>
                    </a:lnTo>
                    <a:lnTo>
                      <a:pt x="185" y="22"/>
                    </a:lnTo>
                    <a:lnTo>
                      <a:pt x="182" y="26"/>
                    </a:lnTo>
                    <a:lnTo>
                      <a:pt x="181" y="32"/>
                    </a:lnTo>
                    <a:lnTo>
                      <a:pt x="177" y="35"/>
                    </a:lnTo>
                    <a:lnTo>
                      <a:pt x="176" y="40"/>
                    </a:lnTo>
                    <a:lnTo>
                      <a:pt x="172" y="44"/>
                    </a:lnTo>
                    <a:lnTo>
                      <a:pt x="171" y="49"/>
                    </a:lnTo>
                    <a:lnTo>
                      <a:pt x="168" y="52"/>
                    </a:lnTo>
                    <a:lnTo>
                      <a:pt x="166" y="56"/>
                    </a:lnTo>
                    <a:lnTo>
                      <a:pt x="163" y="59"/>
                    </a:lnTo>
                    <a:lnTo>
                      <a:pt x="162" y="63"/>
                    </a:lnTo>
                    <a:lnTo>
                      <a:pt x="158" y="66"/>
                    </a:lnTo>
                    <a:lnTo>
                      <a:pt x="157" y="70"/>
                    </a:lnTo>
                    <a:lnTo>
                      <a:pt x="155" y="73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7" y="83"/>
                    </a:lnTo>
                    <a:lnTo>
                      <a:pt x="145" y="86"/>
                    </a:lnTo>
                    <a:lnTo>
                      <a:pt x="143" y="90"/>
                    </a:lnTo>
                    <a:lnTo>
                      <a:pt x="140" y="92"/>
                    </a:lnTo>
                    <a:lnTo>
                      <a:pt x="138" y="96"/>
                    </a:lnTo>
                    <a:lnTo>
                      <a:pt x="134" y="100"/>
                    </a:lnTo>
                    <a:lnTo>
                      <a:pt x="133" y="102"/>
                    </a:lnTo>
                    <a:lnTo>
                      <a:pt x="130" y="104"/>
                    </a:lnTo>
                    <a:lnTo>
                      <a:pt x="127" y="108"/>
                    </a:lnTo>
                    <a:lnTo>
                      <a:pt x="124" y="110"/>
                    </a:lnTo>
                    <a:lnTo>
                      <a:pt x="121" y="114"/>
                    </a:lnTo>
                    <a:lnTo>
                      <a:pt x="118" y="116"/>
                    </a:lnTo>
                    <a:lnTo>
                      <a:pt x="114" y="120"/>
                    </a:lnTo>
                    <a:lnTo>
                      <a:pt x="112" y="123"/>
                    </a:lnTo>
                    <a:lnTo>
                      <a:pt x="108" y="126"/>
                    </a:lnTo>
                    <a:lnTo>
                      <a:pt x="102" y="130"/>
                    </a:lnTo>
                    <a:lnTo>
                      <a:pt x="98" y="135"/>
                    </a:lnTo>
                    <a:lnTo>
                      <a:pt x="92" y="140"/>
                    </a:lnTo>
                    <a:lnTo>
                      <a:pt x="87" y="145"/>
                    </a:lnTo>
                    <a:lnTo>
                      <a:pt x="81" y="149"/>
                    </a:lnTo>
                    <a:lnTo>
                      <a:pt x="75" y="154"/>
                    </a:lnTo>
                    <a:lnTo>
                      <a:pt x="70" y="159"/>
                    </a:lnTo>
                    <a:lnTo>
                      <a:pt x="66" y="164"/>
                    </a:lnTo>
                    <a:lnTo>
                      <a:pt x="62" y="165"/>
                    </a:lnTo>
                    <a:lnTo>
                      <a:pt x="58" y="168"/>
                    </a:lnTo>
                    <a:lnTo>
                      <a:pt x="56" y="170"/>
                    </a:lnTo>
                    <a:lnTo>
                      <a:pt x="53" y="172"/>
                    </a:lnTo>
                    <a:lnTo>
                      <a:pt x="50" y="173"/>
                    </a:lnTo>
                    <a:lnTo>
                      <a:pt x="47" y="177"/>
                    </a:lnTo>
                    <a:lnTo>
                      <a:pt x="44" y="178"/>
                    </a:lnTo>
                    <a:lnTo>
                      <a:pt x="42" y="180"/>
                    </a:lnTo>
                    <a:lnTo>
                      <a:pt x="38" y="183"/>
                    </a:lnTo>
                    <a:lnTo>
                      <a:pt x="35" y="184"/>
                    </a:lnTo>
                    <a:lnTo>
                      <a:pt x="32" y="186"/>
                    </a:lnTo>
                    <a:lnTo>
                      <a:pt x="29" y="188"/>
                    </a:lnTo>
                    <a:lnTo>
                      <a:pt x="25" y="190"/>
                    </a:lnTo>
                    <a:lnTo>
                      <a:pt x="22" y="192"/>
                    </a:lnTo>
                    <a:lnTo>
                      <a:pt x="19" y="194"/>
                    </a:lnTo>
                    <a:lnTo>
                      <a:pt x="16" y="197"/>
                    </a:lnTo>
                    <a:lnTo>
                      <a:pt x="11" y="197"/>
                    </a:lnTo>
                    <a:lnTo>
                      <a:pt x="6" y="197"/>
                    </a:lnTo>
                    <a:lnTo>
                      <a:pt x="3" y="193"/>
                    </a:lnTo>
                    <a:lnTo>
                      <a:pt x="2" y="191"/>
                    </a:lnTo>
                    <a:lnTo>
                      <a:pt x="0" y="187"/>
                    </a:lnTo>
                    <a:lnTo>
                      <a:pt x="0" y="184"/>
                    </a:lnTo>
                    <a:lnTo>
                      <a:pt x="3" y="179"/>
                    </a:lnTo>
                    <a:lnTo>
                      <a:pt x="7" y="177"/>
                    </a:lnTo>
                    <a:lnTo>
                      <a:pt x="12" y="173"/>
                    </a:lnTo>
                    <a:lnTo>
                      <a:pt x="18" y="170"/>
                    </a:lnTo>
                    <a:lnTo>
                      <a:pt x="23" y="166"/>
                    </a:lnTo>
                    <a:lnTo>
                      <a:pt x="28" y="164"/>
                    </a:lnTo>
                    <a:lnTo>
                      <a:pt x="32" y="159"/>
                    </a:lnTo>
                    <a:lnTo>
                      <a:pt x="36" y="156"/>
                    </a:lnTo>
                    <a:lnTo>
                      <a:pt x="41" y="153"/>
                    </a:lnTo>
                    <a:lnTo>
                      <a:pt x="45" y="149"/>
                    </a:lnTo>
                    <a:lnTo>
                      <a:pt x="48" y="145"/>
                    </a:lnTo>
                    <a:lnTo>
                      <a:pt x="51" y="141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4" y="129"/>
                    </a:lnTo>
                    <a:lnTo>
                      <a:pt x="68" y="124"/>
                    </a:lnTo>
                    <a:lnTo>
                      <a:pt x="73" y="120"/>
                    </a:lnTo>
                    <a:lnTo>
                      <a:pt x="79" y="115"/>
                    </a:lnTo>
                    <a:lnTo>
                      <a:pt x="81" y="111"/>
                    </a:lnTo>
                    <a:lnTo>
                      <a:pt x="86" y="108"/>
                    </a:lnTo>
                    <a:lnTo>
                      <a:pt x="89" y="104"/>
                    </a:lnTo>
                    <a:lnTo>
                      <a:pt x="93" y="102"/>
                    </a:lnTo>
                    <a:lnTo>
                      <a:pt x="95" y="98"/>
                    </a:lnTo>
                    <a:lnTo>
                      <a:pt x="99" y="95"/>
                    </a:lnTo>
                    <a:lnTo>
                      <a:pt x="104" y="92"/>
                    </a:lnTo>
                    <a:lnTo>
                      <a:pt x="107" y="89"/>
                    </a:lnTo>
                    <a:lnTo>
                      <a:pt x="109" y="85"/>
                    </a:lnTo>
                    <a:lnTo>
                      <a:pt x="113" y="83"/>
                    </a:lnTo>
                    <a:lnTo>
                      <a:pt x="117" y="79"/>
                    </a:lnTo>
                    <a:lnTo>
                      <a:pt x="119" y="77"/>
                    </a:lnTo>
                    <a:lnTo>
                      <a:pt x="122" y="73"/>
                    </a:lnTo>
                    <a:lnTo>
                      <a:pt x="126" y="70"/>
                    </a:lnTo>
                    <a:lnTo>
                      <a:pt x="128" y="67"/>
                    </a:lnTo>
                    <a:lnTo>
                      <a:pt x="132" y="65"/>
                    </a:lnTo>
                    <a:lnTo>
                      <a:pt x="134" y="60"/>
                    </a:lnTo>
                    <a:lnTo>
                      <a:pt x="138" y="58"/>
                    </a:lnTo>
                    <a:lnTo>
                      <a:pt x="140" y="54"/>
                    </a:lnTo>
                    <a:lnTo>
                      <a:pt x="144" y="51"/>
                    </a:lnTo>
                    <a:lnTo>
                      <a:pt x="146" y="47"/>
                    </a:lnTo>
                    <a:lnTo>
                      <a:pt x="149" y="45"/>
                    </a:lnTo>
                    <a:lnTo>
                      <a:pt x="151" y="41"/>
                    </a:lnTo>
                    <a:lnTo>
                      <a:pt x="155" y="38"/>
                    </a:lnTo>
                    <a:lnTo>
                      <a:pt x="157" y="34"/>
                    </a:lnTo>
                    <a:lnTo>
                      <a:pt x="159" y="31"/>
                    </a:lnTo>
                    <a:lnTo>
                      <a:pt x="162" y="26"/>
                    </a:lnTo>
                    <a:lnTo>
                      <a:pt x="164" y="22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2" y="9"/>
                    </a:lnTo>
                    <a:lnTo>
                      <a:pt x="175" y="6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3" y="0"/>
                    </a:lnTo>
                    <a:lnTo>
                      <a:pt x="187" y="1"/>
                    </a:lnTo>
                    <a:lnTo>
                      <a:pt x="189" y="3"/>
                    </a:lnTo>
                    <a:lnTo>
                      <a:pt x="191" y="6"/>
                    </a:lnTo>
                    <a:lnTo>
                      <a:pt x="191" y="9"/>
                    </a:lnTo>
                    <a:lnTo>
                      <a:pt x="19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49" name="Freeform 248"/>
              <p:cNvSpPr>
                <a:spLocks/>
              </p:cNvSpPr>
              <p:nvPr/>
            </p:nvSpPr>
            <p:spPr bwMode="auto">
              <a:xfrm>
                <a:off x="1781" y="1602"/>
                <a:ext cx="17" cy="105"/>
              </a:xfrm>
              <a:custGeom>
                <a:avLst/>
                <a:gdLst>
                  <a:gd name="T0" fmla="*/ 0 w 52"/>
                  <a:gd name="T1" fmla="*/ 0 h 316"/>
                  <a:gd name="T2" fmla="*/ 0 w 52"/>
                  <a:gd name="T3" fmla="*/ 0 h 316"/>
                  <a:gd name="T4" fmla="*/ 0 w 52"/>
                  <a:gd name="T5" fmla="*/ 0 h 316"/>
                  <a:gd name="T6" fmla="*/ 0 w 52"/>
                  <a:gd name="T7" fmla="*/ 0 h 316"/>
                  <a:gd name="T8" fmla="*/ 0 w 52"/>
                  <a:gd name="T9" fmla="*/ 0 h 316"/>
                  <a:gd name="T10" fmla="*/ 0 w 52"/>
                  <a:gd name="T11" fmla="*/ 0 h 316"/>
                  <a:gd name="T12" fmla="*/ 0 w 52"/>
                  <a:gd name="T13" fmla="*/ 0 h 316"/>
                  <a:gd name="T14" fmla="*/ 0 w 52"/>
                  <a:gd name="T15" fmla="*/ 0 h 316"/>
                  <a:gd name="T16" fmla="*/ 0 w 52"/>
                  <a:gd name="T17" fmla="*/ 0 h 316"/>
                  <a:gd name="T18" fmla="*/ 0 w 52"/>
                  <a:gd name="T19" fmla="*/ 0 h 316"/>
                  <a:gd name="T20" fmla="*/ 0 w 52"/>
                  <a:gd name="T21" fmla="*/ 0 h 316"/>
                  <a:gd name="T22" fmla="*/ 0 w 52"/>
                  <a:gd name="T23" fmla="*/ 0 h 316"/>
                  <a:gd name="T24" fmla="*/ 0 w 52"/>
                  <a:gd name="T25" fmla="*/ 0 h 316"/>
                  <a:gd name="T26" fmla="*/ 0 w 52"/>
                  <a:gd name="T27" fmla="*/ 0 h 316"/>
                  <a:gd name="T28" fmla="*/ 0 w 52"/>
                  <a:gd name="T29" fmla="*/ 0 h 316"/>
                  <a:gd name="T30" fmla="*/ 0 w 52"/>
                  <a:gd name="T31" fmla="*/ 0 h 316"/>
                  <a:gd name="T32" fmla="*/ 0 w 52"/>
                  <a:gd name="T33" fmla="*/ 0 h 316"/>
                  <a:gd name="T34" fmla="*/ 0 w 52"/>
                  <a:gd name="T35" fmla="*/ 0 h 316"/>
                  <a:gd name="T36" fmla="*/ 0 w 52"/>
                  <a:gd name="T37" fmla="*/ 0 h 316"/>
                  <a:gd name="T38" fmla="*/ 0 w 52"/>
                  <a:gd name="T39" fmla="*/ 0 h 316"/>
                  <a:gd name="T40" fmla="*/ 0 w 52"/>
                  <a:gd name="T41" fmla="*/ 0 h 316"/>
                  <a:gd name="T42" fmla="*/ 0 w 52"/>
                  <a:gd name="T43" fmla="*/ 0 h 316"/>
                  <a:gd name="T44" fmla="*/ 0 w 52"/>
                  <a:gd name="T45" fmla="*/ 0 h 316"/>
                  <a:gd name="T46" fmla="*/ 0 w 52"/>
                  <a:gd name="T47" fmla="*/ 0 h 316"/>
                  <a:gd name="T48" fmla="*/ 0 w 52"/>
                  <a:gd name="T49" fmla="*/ 0 h 316"/>
                  <a:gd name="T50" fmla="*/ 0 w 52"/>
                  <a:gd name="T51" fmla="*/ 0 h 316"/>
                  <a:gd name="T52" fmla="*/ 0 w 52"/>
                  <a:gd name="T53" fmla="*/ 0 h 316"/>
                  <a:gd name="T54" fmla="*/ 0 w 52"/>
                  <a:gd name="T55" fmla="*/ 0 h 316"/>
                  <a:gd name="T56" fmla="*/ 0 w 52"/>
                  <a:gd name="T57" fmla="*/ 0 h 316"/>
                  <a:gd name="T58" fmla="*/ 0 w 52"/>
                  <a:gd name="T59" fmla="*/ 0 h 316"/>
                  <a:gd name="T60" fmla="*/ 0 w 52"/>
                  <a:gd name="T61" fmla="*/ 0 h 316"/>
                  <a:gd name="T62" fmla="*/ 0 w 52"/>
                  <a:gd name="T63" fmla="*/ 0 h 316"/>
                  <a:gd name="T64" fmla="*/ 0 w 52"/>
                  <a:gd name="T65" fmla="*/ 0 h 316"/>
                  <a:gd name="T66" fmla="*/ 0 w 52"/>
                  <a:gd name="T67" fmla="*/ 0 h 316"/>
                  <a:gd name="T68" fmla="*/ 0 w 52"/>
                  <a:gd name="T69" fmla="*/ 0 h 316"/>
                  <a:gd name="T70" fmla="*/ 0 w 52"/>
                  <a:gd name="T71" fmla="*/ 0 h 316"/>
                  <a:gd name="T72" fmla="*/ 0 w 52"/>
                  <a:gd name="T73" fmla="*/ 0 h 316"/>
                  <a:gd name="T74" fmla="*/ 0 w 52"/>
                  <a:gd name="T75" fmla="*/ 0 h 316"/>
                  <a:gd name="T76" fmla="*/ 0 w 52"/>
                  <a:gd name="T77" fmla="*/ 0 h 316"/>
                  <a:gd name="T78" fmla="*/ 0 w 52"/>
                  <a:gd name="T79" fmla="*/ 0 h 316"/>
                  <a:gd name="T80" fmla="*/ 0 w 52"/>
                  <a:gd name="T81" fmla="*/ 0 h 316"/>
                  <a:gd name="T82" fmla="*/ 0 w 52"/>
                  <a:gd name="T83" fmla="*/ 0 h 316"/>
                  <a:gd name="T84" fmla="*/ 0 w 52"/>
                  <a:gd name="T85" fmla="*/ 0 h 316"/>
                  <a:gd name="T86" fmla="*/ 0 w 52"/>
                  <a:gd name="T87" fmla="*/ 0 h 316"/>
                  <a:gd name="T88" fmla="*/ 0 w 52"/>
                  <a:gd name="T89" fmla="*/ 0 h 316"/>
                  <a:gd name="T90" fmla="*/ 0 w 52"/>
                  <a:gd name="T91" fmla="*/ 0 h 3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2"/>
                  <a:gd name="T139" fmla="*/ 0 h 316"/>
                  <a:gd name="T140" fmla="*/ 52 w 52"/>
                  <a:gd name="T141" fmla="*/ 316 h 3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2" h="316">
                    <a:moveTo>
                      <a:pt x="36" y="4"/>
                    </a:moveTo>
                    <a:lnTo>
                      <a:pt x="31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1" y="81"/>
                    </a:lnTo>
                    <a:lnTo>
                      <a:pt x="1" y="84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5"/>
                    </a:lnTo>
                    <a:lnTo>
                      <a:pt x="1" y="100"/>
                    </a:lnTo>
                    <a:lnTo>
                      <a:pt x="1" y="103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22"/>
                    </a:lnTo>
                    <a:lnTo>
                      <a:pt x="2" y="127"/>
                    </a:lnTo>
                    <a:lnTo>
                      <a:pt x="2" y="132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4" y="148"/>
                    </a:lnTo>
                    <a:lnTo>
                      <a:pt x="4" y="152"/>
                    </a:lnTo>
                    <a:lnTo>
                      <a:pt x="5" y="154"/>
                    </a:lnTo>
                    <a:lnTo>
                      <a:pt x="5" y="158"/>
                    </a:lnTo>
                    <a:lnTo>
                      <a:pt x="6" y="161"/>
                    </a:lnTo>
                    <a:lnTo>
                      <a:pt x="6" y="164"/>
                    </a:lnTo>
                    <a:lnTo>
                      <a:pt x="6" y="167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7"/>
                    </a:lnTo>
                    <a:lnTo>
                      <a:pt x="7" y="180"/>
                    </a:lnTo>
                    <a:lnTo>
                      <a:pt x="7" y="184"/>
                    </a:lnTo>
                    <a:lnTo>
                      <a:pt x="8" y="189"/>
                    </a:lnTo>
                    <a:lnTo>
                      <a:pt x="8" y="191"/>
                    </a:lnTo>
                    <a:lnTo>
                      <a:pt x="9" y="196"/>
                    </a:lnTo>
                    <a:lnTo>
                      <a:pt x="9" y="199"/>
                    </a:lnTo>
                    <a:lnTo>
                      <a:pt x="11" y="204"/>
                    </a:lnTo>
                    <a:lnTo>
                      <a:pt x="11" y="208"/>
                    </a:lnTo>
                    <a:lnTo>
                      <a:pt x="11" y="211"/>
                    </a:lnTo>
                    <a:lnTo>
                      <a:pt x="12" y="216"/>
                    </a:lnTo>
                    <a:lnTo>
                      <a:pt x="13" y="221"/>
                    </a:lnTo>
                    <a:lnTo>
                      <a:pt x="13" y="224"/>
                    </a:lnTo>
                    <a:lnTo>
                      <a:pt x="14" y="229"/>
                    </a:lnTo>
                    <a:lnTo>
                      <a:pt x="14" y="233"/>
                    </a:lnTo>
                    <a:lnTo>
                      <a:pt x="15" y="236"/>
                    </a:lnTo>
                    <a:lnTo>
                      <a:pt x="15" y="240"/>
                    </a:lnTo>
                    <a:lnTo>
                      <a:pt x="15" y="243"/>
                    </a:lnTo>
                    <a:lnTo>
                      <a:pt x="17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19" y="256"/>
                    </a:lnTo>
                    <a:lnTo>
                      <a:pt x="20" y="260"/>
                    </a:lnTo>
                    <a:lnTo>
                      <a:pt x="20" y="263"/>
                    </a:lnTo>
                    <a:lnTo>
                      <a:pt x="23" y="268"/>
                    </a:lnTo>
                    <a:lnTo>
                      <a:pt x="24" y="274"/>
                    </a:lnTo>
                    <a:lnTo>
                      <a:pt x="25" y="279"/>
                    </a:lnTo>
                    <a:lnTo>
                      <a:pt x="27" y="284"/>
                    </a:lnTo>
                    <a:lnTo>
                      <a:pt x="28" y="287"/>
                    </a:lnTo>
                    <a:lnTo>
                      <a:pt x="31" y="291"/>
                    </a:lnTo>
                    <a:lnTo>
                      <a:pt x="32" y="294"/>
                    </a:lnTo>
                    <a:lnTo>
                      <a:pt x="33" y="297"/>
                    </a:lnTo>
                    <a:lnTo>
                      <a:pt x="36" y="299"/>
                    </a:lnTo>
                    <a:lnTo>
                      <a:pt x="37" y="303"/>
                    </a:lnTo>
                    <a:lnTo>
                      <a:pt x="39" y="306"/>
                    </a:lnTo>
                    <a:lnTo>
                      <a:pt x="43" y="310"/>
                    </a:lnTo>
                    <a:lnTo>
                      <a:pt x="44" y="311"/>
                    </a:lnTo>
                    <a:lnTo>
                      <a:pt x="47" y="313"/>
                    </a:lnTo>
                    <a:lnTo>
                      <a:pt x="50" y="314"/>
                    </a:lnTo>
                    <a:lnTo>
                      <a:pt x="52" y="316"/>
                    </a:lnTo>
                    <a:lnTo>
                      <a:pt x="52" y="17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0" name="Freeform 249"/>
              <p:cNvSpPr>
                <a:spLocks/>
              </p:cNvSpPr>
              <p:nvPr/>
            </p:nvSpPr>
            <p:spPr bwMode="auto">
              <a:xfrm>
                <a:off x="1791" y="1597"/>
                <a:ext cx="22" cy="117"/>
              </a:xfrm>
              <a:custGeom>
                <a:avLst/>
                <a:gdLst>
                  <a:gd name="T0" fmla="*/ 0 w 65"/>
                  <a:gd name="T1" fmla="*/ 0 h 350"/>
                  <a:gd name="T2" fmla="*/ 0 w 65"/>
                  <a:gd name="T3" fmla="*/ 0 h 350"/>
                  <a:gd name="T4" fmla="*/ 0 w 65"/>
                  <a:gd name="T5" fmla="*/ 0 h 350"/>
                  <a:gd name="T6" fmla="*/ 0 w 65"/>
                  <a:gd name="T7" fmla="*/ 0 h 350"/>
                  <a:gd name="T8" fmla="*/ 0 w 65"/>
                  <a:gd name="T9" fmla="*/ 0 h 350"/>
                  <a:gd name="T10" fmla="*/ 0 w 65"/>
                  <a:gd name="T11" fmla="*/ 0 h 350"/>
                  <a:gd name="T12" fmla="*/ 0 w 65"/>
                  <a:gd name="T13" fmla="*/ 0 h 350"/>
                  <a:gd name="T14" fmla="*/ 0 w 65"/>
                  <a:gd name="T15" fmla="*/ 0 h 350"/>
                  <a:gd name="T16" fmla="*/ 0 w 65"/>
                  <a:gd name="T17" fmla="*/ 0 h 350"/>
                  <a:gd name="T18" fmla="*/ 0 w 65"/>
                  <a:gd name="T19" fmla="*/ 0 h 350"/>
                  <a:gd name="T20" fmla="*/ 0 w 65"/>
                  <a:gd name="T21" fmla="*/ 0 h 350"/>
                  <a:gd name="T22" fmla="*/ 0 w 65"/>
                  <a:gd name="T23" fmla="*/ 0 h 350"/>
                  <a:gd name="T24" fmla="*/ 0 w 65"/>
                  <a:gd name="T25" fmla="*/ 0 h 350"/>
                  <a:gd name="T26" fmla="*/ 0 w 65"/>
                  <a:gd name="T27" fmla="*/ 0 h 350"/>
                  <a:gd name="T28" fmla="*/ 0 w 65"/>
                  <a:gd name="T29" fmla="*/ 0 h 350"/>
                  <a:gd name="T30" fmla="*/ 0 w 65"/>
                  <a:gd name="T31" fmla="*/ 0 h 350"/>
                  <a:gd name="T32" fmla="*/ 0 w 65"/>
                  <a:gd name="T33" fmla="*/ 0 h 350"/>
                  <a:gd name="T34" fmla="*/ 0 w 65"/>
                  <a:gd name="T35" fmla="*/ 0 h 350"/>
                  <a:gd name="T36" fmla="*/ 0 w 65"/>
                  <a:gd name="T37" fmla="*/ 0 h 350"/>
                  <a:gd name="T38" fmla="*/ 0 w 65"/>
                  <a:gd name="T39" fmla="*/ 0 h 350"/>
                  <a:gd name="T40" fmla="*/ 0 w 65"/>
                  <a:gd name="T41" fmla="*/ 0 h 350"/>
                  <a:gd name="T42" fmla="*/ 0 w 65"/>
                  <a:gd name="T43" fmla="*/ 0 h 350"/>
                  <a:gd name="T44" fmla="*/ 0 w 65"/>
                  <a:gd name="T45" fmla="*/ 0 h 350"/>
                  <a:gd name="T46" fmla="*/ 0 w 65"/>
                  <a:gd name="T47" fmla="*/ 0 h 350"/>
                  <a:gd name="T48" fmla="*/ 0 w 65"/>
                  <a:gd name="T49" fmla="*/ 0 h 350"/>
                  <a:gd name="T50" fmla="*/ 0 w 65"/>
                  <a:gd name="T51" fmla="*/ 0 h 350"/>
                  <a:gd name="T52" fmla="*/ 0 w 65"/>
                  <a:gd name="T53" fmla="*/ 0 h 350"/>
                  <a:gd name="T54" fmla="*/ 0 w 65"/>
                  <a:gd name="T55" fmla="*/ 0 h 350"/>
                  <a:gd name="T56" fmla="*/ 0 w 65"/>
                  <a:gd name="T57" fmla="*/ 0 h 350"/>
                  <a:gd name="T58" fmla="*/ 0 w 65"/>
                  <a:gd name="T59" fmla="*/ 0 h 350"/>
                  <a:gd name="T60" fmla="*/ 0 w 65"/>
                  <a:gd name="T61" fmla="*/ 0 h 350"/>
                  <a:gd name="T62" fmla="*/ 0 w 65"/>
                  <a:gd name="T63" fmla="*/ 0 h 350"/>
                  <a:gd name="T64" fmla="*/ 0 w 65"/>
                  <a:gd name="T65" fmla="*/ 0 h 350"/>
                  <a:gd name="T66" fmla="*/ 0 w 65"/>
                  <a:gd name="T67" fmla="*/ 0 h 350"/>
                  <a:gd name="T68" fmla="*/ 0 w 65"/>
                  <a:gd name="T69" fmla="*/ 0 h 350"/>
                  <a:gd name="T70" fmla="*/ 0 w 65"/>
                  <a:gd name="T71" fmla="*/ 0 h 350"/>
                  <a:gd name="T72" fmla="*/ 0 w 65"/>
                  <a:gd name="T73" fmla="*/ 0 h 350"/>
                  <a:gd name="T74" fmla="*/ 0 w 65"/>
                  <a:gd name="T75" fmla="*/ 0 h 350"/>
                  <a:gd name="T76" fmla="*/ 0 w 65"/>
                  <a:gd name="T77" fmla="*/ 0 h 350"/>
                  <a:gd name="T78" fmla="*/ 0 w 65"/>
                  <a:gd name="T79" fmla="*/ 0 h 350"/>
                  <a:gd name="T80" fmla="*/ 0 w 65"/>
                  <a:gd name="T81" fmla="*/ 0 h 350"/>
                  <a:gd name="T82" fmla="*/ 0 w 65"/>
                  <a:gd name="T83" fmla="*/ 0 h 350"/>
                  <a:gd name="T84" fmla="*/ 0 w 65"/>
                  <a:gd name="T85" fmla="*/ 0 h 350"/>
                  <a:gd name="T86" fmla="*/ 0 w 65"/>
                  <a:gd name="T87" fmla="*/ 0 h 350"/>
                  <a:gd name="T88" fmla="*/ 0 w 65"/>
                  <a:gd name="T89" fmla="*/ 0 h 350"/>
                  <a:gd name="T90" fmla="*/ 0 w 65"/>
                  <a:gd name="T91" fmla="*/ 0 h 350"/>
                  <a:gd name="T92" fmla="*/ 0 w 65"/>
                  <a:gd name="T93" fmla="*/ 0 h 350"/>
                  <a:gd name="T94" fmla="*/ 0 w 65"/>
                  <a:gd name="T95" fmla="*/ 0 h 350"/>
                  <a:gd name="T96" fmla="*/ 0 w 65"/>
                  <a:gd name="T97" fmla="*/ 0 h 350"/>
                  <a:gd name="T98" fmla="*/ 0 w 65"/>
                  <a:gd name="T99" fmla="*/ 0 h 350"/>
                  <a:gd name="T100" fmla="*/ 0 w 65"/>
                  <a:gd name="T101" fmla="*/ 0 h 3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"/>
                  <a:gd name="T154" fmla="*/ 0 h 350"/>
                  <a:gd name="T155" fmla="*/ 65 w 65"/>
                  <a:gd name="T156" fmla="*/ 350 h 3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" h="350">
                    <a:moveTo>
                      <a:pt x="21" y="10"/>
                    </a:moveTo>
                    <a:lnTo>
                      <a:pt x="21" y="15"/>
                    </a:lnTo>
                    <a:lnTo>
                      <a:pt x="21" y="21"/>
                    </a:lnTo>
                    <a:lnTo>
                      <a:pt x="23" y="26"/>
                    </a:lnTo>
                    <a:lnTo>
                      <a:pt x="23" y="32"/>
                    </a:lnTo>
                    <a:lnTo>
                      <a:pt x="23" y="37"/>
                    </a:lnTo>
                    <a:lnTo>
                      <a:pt x="23" y="43"/>
                    </a:lnTo>
                    <a:lnTo>
                      <a:pt x="24" y="47"/>
                    </a:lnTo>
                    <a:lnTo>
                      <a:pt x="24" y="53"/>
                    </a:lnTo>
                    <a:lnTo>
                      <a:pt x="24" y="58"/>
                    </a:lnTo>
                    <a:lnTo>
                      <a:pt x="25" y="64"/>
                    </a:lnTo>
                    <a:lnTo>
                      <a:pt x="25" y="69"/>
                    </a:lnTo>
                    <a:lnTo>
                      <a:pt x="26" y="73"/>
                    </a:lnTo>
                    <a:lnTo>
                      <a:pt x="26" y="78"/>
                    </a:lnTo>
                    <a:lnTo>
                      <a:pt x="26" y="83"/>
                    </a:lnTo>
                    <a:lnTo>
                      <a:pt x="27" y="88"/>
                    </a:lnTo>
                    <a:lnTo>
                      <a:pt x="27" y="94"/>
                    </a:lnTo>
                    <a:lnTo>
                      <a:pt x="27" y="97"/>
                    </a:lnTo>
                    <a:lnTo>
                      <a:pt x="27" y="102"/>
                    </a:lnTo>
                    <a:lnTo>
                      <a:pt x="28" y="107"/>
                    </a:lnTo>
                    <a:lnTo>
                      <a:pt x="28" y="111"/>
                    </a:lnTo>
                    <a:lnTo>
                      <a:pt x="28" y="116"/>
                    </a:lnTo>
                    <a:lnTo>
                      <a:pt x="30" y="121"/>
                    </a:lnTo>
                    <a:lnTo>
                      <a:pt x="30" y="126"/>
                    </a:lnTo>
                    <a:lnTo>
                      <a:pt x="31" y="130"/>
                    </a:lnTo>
                    <a:lnTo>
                      <a:pt x="31" y="135"/>
                    </a:lnTo>
                    <a:lnTo>
                      <a:pt x="32" y="139"/>
                    </a:lnTo>
                    <a:lnTo>
                      <a:pt x="32" y="143"/>
                    </a:lnTo>
                    <a:lnTo>
                      <a:pt x="33" y="148"/>
                    </a:lnTo>
                    <a:lnTo>
                      <a:pt x="33" y="153"/>
                    </a:lnTo>
                    <a:lnTo>
                      <a:pt x="34" y="156"/>
                    </a:lnTo>
                    <a:lnTo>
                      <a:pt x="34" y="161"/>
                    </a:lnTo>
                    <a:lnTo>
                      <a:pt x="36" y="166"/>
                    </a:lnTo>
                    <a:lnTo>
                      <a:pt x="36" y="171"/>
                    </a:lnTo>
                    <a:lnTo>
                      <a:pt x="37" y="175"/>
                    </a:lnTo>
                    <a:lnTo>
                      <a:pt x="37" y="179"/>
                    </a:lnTo>
                    <a:lnTo>
                      <a:pt x="38" y="184"/>
                    </a:lnTo>
                    <a:lnTo>
                      <a:pt x="38" y="188"/>
                    </a:lnTo>
                    <a:lnTo>
                      <a:pt x="39" y="192"/>
                    </a:lnTo>
                    <a:lnTo>
                      <a:pt x="39" y="197"/>
                    </a:lnTo>
                    <a:lnTo>
                      <a:pt x="40" y="201"/>
                    </a:lnTo>
                    <a:lnTo>
                      <a:pt x="42" y="206"/>
                    </a:lnTo>
                    <a:lnTo>
                      <a:pt x="42" y="210"/>
                    </a:lnTo>
                    <a:lnTo>
                      <a:pt x="43" y="216"/>
                    </a:lnTo>
                    <a:lnTo>
                      <a:pt x="44" y="220"/>
                    </a:lnTo>
                    <a:lnTo>
                      <a:pt x="44" y="225"/>
                    </a:lnTo>
                    <a:lnTo>
                      <a:pt x="45" y="230"/>
                    </a:lnTo>
                    <a:lnTo>
                      <a:pt x="46" y="235"/>
                    </a:lnTo>
                    <a:lnTo>
                      <a:pt x="47" y="239"/>
                    </a:lnTo>
                    <a:lnTo>
                      <a:pt x="47" y="244"/>
                    </a:lnTo>
                    <a:lnTo>
                      <a:pt x="49" y="249"/>
                    </a:lnTo>
                    <a:lnTo>
                      <a:pt x="50" y="254"/>
                    </a:lnTo>
                    <a:lnTo>
                      <a:pt x="51" y="258"/>
                    </a:lnTo>
                    <a:lnTo>
                      <a:pt x="51" y="263"/>
                    </a:lnTo>
                    <a:lnTo>
                      <a:pt x="52" y="268"/>
                    </a:lnTo>
                    <a:lnTo>
                      <a:pt x="53" y="273"/>
                    </a:lnTo>
                    <a:lnTo>
                      <a:pt x="56" y="279"/>
                    </a:lnTo>
                    <a:lnTo>
                      <a:pt x="56" y="283"/>
                    </a:lnTo>
                    <a:lnTo>
                      <a:pt x="57" y="288"/>
                    </a:lnTo>
                    <a:lnTo>
                      <a:pt x="58" y="293"/>
                    </a:lnTo>
                    <a:lnTo>
                      <a:pt x="59" y="299"/>
                    </a:lnTo>
                    <a:lnTo>
                      <a:pt x="60" y="303"/>
                    </a:lnTo>
                    <a:lnTo>
                      <a:pt x="62" y="309"/>
                    </a:lnTo>
                    <a:lnTo>
                      <a:pt x="64" y="315"/>
                    </a:lnTo>
                    <a:lnTo>
                      <a:pt x="65" y="321"/>
                    </a:lnTo>
                    <a:lnTo>
                      <a:pt x="65" y="326"/>
                    </a:lnTo>
                    <a:lnTo>
                      <a:pt x="65" y="332"/>
                    </a:lnTo>
                    <a:lnTo>
                      <a:pt x="64" y="336"/>
                    </a:lnTo>
                    <a:lnTo>
                      <a:pt x="62" y="340"/>
                    </a:lnTo>
                    <a:lnTo>
                      <a:pt x="58" y="343"/>
                    </a:lnTo>
                    <a:lnTo>
                      <a:pt x="56" y="346"/>
                    </a:lnTo>
                    <a:lnTo>
                      <a:pt x="51" y="347"/>
                    </a:lnTo>
                    <a:lnTo>
                      <a:pt x="47" y="350"/>
                    </a:lnTo>
                    <a:lnTo>
                      <a:pt x="43" y="350"/>
                    </a:lnTo>
                    <a:lnTo>
                      <a:pt x="39" y="350"/>
                    </a:lnTo>
                    <a:lnTo>
                      <a:pt x="34" y="347"/>
                    </a:lnTo>
                    <a:lnTo>
                      <a:pt x="31" y="347"/>
                    </a:lnTo>
                    <a:lnTo>
                      <a:pt x="26" y="344"/>
                    </a:lnTo>
                    <a:lnTo>
                      <a:pt x="24" y="340"/>
                    </a:lnTo>
                    <a:lnTo>
                      <a:pt x="21" y="337"/>
                    </a:lnTo>
                    <a:lnTo>
                      <a:pt x="20" y="332"/>
                    </a:lnTo>
                    <a:lnTo>
                      <a:pt x="18" y="325"/>
                    </a:lnTo>
                    <a:lnTo>
                      <a:pt x="17" y="320"/>
                    </a:lnTo>
                    <a:lnTo>
                      <a:pt x="15" y="314"/>
                    </a:lnTo>
                    <a:lnTo>
                      <a:pt x="14" y="308"/>
                    </a:lnTo>
                    <a:lnTo>
                      <a:pt x="13" y="303"/>
                    </a:lnTo>
                    <a:lnTo>
                      <a:pt x="12" y="298"/>
                    </a:lnTo>
                    <a:lnTo>
                      <a:pt x="12" y="293"/>
                    </a:lnTo>
                    <a:lnTo>
                      <a:pt x="11" y="288"/>
                    </a:lnTo>
                    <a:lnTo>
                      <a:pt x="10" y="282"/>
                    </a:lnTo>
                    <a:lnTo>
                      <a:pt x="8" y="276"/>
                    </a:lnTo>
                    <a:lnTo>
                      <a:pt x="7" y="271"/>
                    </a:lnTo>
                    <a:lnTo>
                      <a:pt x="7" y="267"/>
                    </a:lnTo>
                    <a:lnTo>
                      <a:pt x="7" y="261"/>
                    </a:lnTo>
                    <a:lnTo>
                      <a:pt x="6" y="256"/>
                    </a:lnTo>
                    <a:lnTo>
                      <a:pt x="6" y="251"/>
                    </a:lnTo>
                    <a:lnTo>
                      <a:pt x="6" y="247"/>
                    </a:lnTo>
                    <a:lnTo>
                      <a:pt x="5" y="242"/>
                    </a:lnTo>
                    <a:lnTo>
                      <a:pt x="5" y="237"/>
                    </a:lnTo>
                    <a:lnTo>
                      <a:pt x="4" y="232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4" y="209"/>
                    </a:lnTo>
                    <a:lnTo>
                      <a:pt x="2" y="204"/>
                    </a:lnTo>
                    <a:lnTo>
                      <a:pt x="2" y="199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86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2"/>
                    </a:lnTo>
                    <a:lnTo>
                      <a:pt x="2" y="167"/>
                    </a:lnTo>
                    <a:lnTo>
                      <a:pt x="2" y="162"/>
                    </a:lnTo>
                    <a:lnTo>
                      <a:pt x="2" y="158"/>
                    </a:lnTo>
                    <a:lnTo>
                      <a:pt x="2" y="153"/>
                    </a:lnTo>
                    <a:lnTo>
                      <a:pt x="2" y="148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5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1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2"/>
                    </a:lnTo>
                    <a:lnTo>
                      <a:pt x="4" y="97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1"/>
                    </a:lnTo>
                    <a:lnTo>
                      <a:pt x="2" y="65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1" y="39"/>
                    </a:lnTo>
                    <a:lnTo>
                      <a:pt x="1" y="33"/>
                    </a:lnTo>
                    <a:lnTo>
                      <a:pt x="1" y="27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19" y="5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1" name="Freeform 250"/>
              <p:cNvSpPr>
                <a:spLocks/>
              </p:cNvSpPr>
              <p:nvPr/>
            </p:nvSpPr>
            <p:spPr bwMode="auto">
              <a:xfrm>
                <a:off x="1723" y="1609"/>
                <a:ext cx="39" cy="81"/>
              </a:xfrm>
              <a:custGeom>
                <a:avLst/>
                <a:gdLst>
                  <a:gd name="T0" fmla="*/ 0 w 117"/>
                  <a:gd name="T1" fmla="*/ 0 h 244"/>
                  <a:gd name="T2" fmla="*/ 0 w 117"/>
                  <a:gd name="T3" fmla="*/ 0 h 244"/>
                  <a:gd name="T4" fmla="*/ 0 w 117"/>
                  <a:gd name="T5" fmla="*/ 0 h 244"/>
                  <a:gd name="T6" fmla="*/ 0 w 117"/>
                  <a:gd name="T7" fmla="*/ 0 h 244"/>
                  <a:gd name="T8" fmla="*/ 0 w 117"/>
                  <a:gd name="T9" fmla="*/ 0 h 244"/>
                  <a:gd name="T10" fmla="*/ 0 w 117"/>
                  <a:gd name="T11" fmla="*/ 0 h 244"/>
                  <a:gd name="T12" fmla="*/ 0 w 117"/>
                  <a:gd name="T13" fmla="*/ 0 h 244"/>
                  <a:gd name="T14" fmla="*/ 0 w 117"/>
                  <a:gd name="T15" fmla="*/ 0 h 244"/>
                  <a:gd name="T16" fmla="*/ 0 w 117"/>
                  <a:gd name="T17" fmla="*/ 0 h 244"/>
                  <a:gd name="T18" fmla="*/ 0 w 117"/>
                  <a:gd name="T19" fmla="*/ 0 h 244"/>
                  <a:gd name="T20" fmla="*/ 0 w 117"/>
                  <a:gd name="T21" fmla="*/ 0 h 244"/>
                  <a:gd name="T22" fmla="*/ 0 w 117"/>
                  <a:gd name="T23" fmla="*/ 0 h 244"/>
                  <a:gd name="T24" fmla="*/ 0 w 117"/>
                  <a:gd name="T25" fmla="*/ 0 h 244"/>
                  <a:gd name="T26" fmla="*/ 0 w 117"/>
                  <a:gd name="T27" fmla="*/ 0 h 244"/>
                  <a:gd name="T28" fmla="*/ 0 w 117"/>
                  <a:gd name="T29" fmla="*/ 0 h 244"/>
                  <a:gd name="T30" fmla="*/ 0 w 117"/>
                  <a:gd name="T31" fmla="*/ 0 h 244"/>
                  <a:gd name="T32" fmla="*/ 0 w 117"/>
                  <a:gd name="T33" fmla="*/ 0 h 244"/>
                  <a:gd name="T34" fmla="*/ 0 w 117"/>
                  <a:gd name="T35" fmla="*/ 0 h 244"/>
                  <a:gd name="T36" fmla="*/ 0 w 117"/>
                  <a:gd name="T37" fmla="*/ 0 h 244"/>
                  <a:gd name="T38" fmla="*/ 0 w 117"/>
                  <a:gd name="T39" fmla="*/ 0 h 244"/>
                  <a:gd name="T40" fmla="*/ 0 w 117"/>
                  <a:gd name="T41" fmla="*/ 0 h 244"/>
                  <a:gd name="T42" fmla="*/ 0 w 117"/>
                  <a:gd name="T43" fmla="*/ 0 h 244"/>
                  <a:gd name="T44" fmla="*/ 0 w 117"/>
                  <a:gd name="T45" fmla="*/ 0 h 244"/>
                  <a:gd name="T46" fmla="*/ 0 w 117"/>
                  <a:gd name="T47" fmla="*/ 0 h 244"/>
                  <a:gd name="T48" fmla="*/ 0 w 117"/>
                  <a:gd name="T49" fmla="*/ 0 h 244"/>
                  <a:gd name="T50" fmla="*/ 0 w 117"/>
                  <a:gd name="T51" fmla="*/ 0 h 244"/>
                  <a:gd name="T52" fmla="*/ 0 w 117"/>
                  <a:gd name="T53" fmla="*/ 0 h 244"/>
                  <a:gd name="T54" fmla="*/ 0 w 117"/>
                  <a:gd name="T55" fmla="*/ 0 h 244"/>
                  <a:gd name="T56" fmla="*/ 0 w 117"/>
                  <a:gd name="T57" fmla="*/ 0 h 244"/>
                  <a:gd name="T58" fmla="*/ 0 w 117"/>
                  <a:gd name="T59" fmla="*/ 0 h 244"/>
                  <a:gd name="T60" fmla="*/ 0 w 117"/>
                  <a:gd name="T61" fmla="*/ 0 h 244"/>
                  <a:gd name="T62" fmla="*/ 0 w 117"/>
                  <a:gd name="T63" fmla="*/ 0 h 244"/>
                  <a:gd name="T64" fmla="*/ 0 w 117"/>
                  <a:gd name="T65" fmla="*/ 0 h 244"/>
                  <a:gd name="T66" fmla="*/ 0 w 117"/>
                  <a:gd name="T67" fmla="*/ 0 h 244"/>
                  <a:gd name="T68" fmla="*/ 0 w 117"/>
                  <a:gd name="T69" fmla="*/ 0 h 244"/>
                  <a:gd name="T70" fmla="*/ 0 w 117"/>
                  <a:gd name="T71" fmla="*/ 0 h 244"/>
                  <a:gd name="T72" fmla="*/ 0 w 117"/>
                  <a:gd name="T73" fmla="*/ 0 h 244"/>
                  <a:gd name="T74" fmla="*/ 0 w 117"/>
                  <a:gd name="T75" fmla="*/ 0 h 244"/>
                  <a:gd name="T76" fmla="*/ 0 w 117"/>
                  <a:gd name="T77" fmla="*/ 0 h 244"/>
                  <a:gd name="T78" fmla="*/ 0 w 117"/>
                  <a:gd name="T79" fmla="*/ 0 h 244"/>
                  <a:gd name="T80" fmla="*/ 0 w 117"/>
                  <a:gd name="T81" fmla="*/ 0 h 244"/>
                  <a:gd name="T82" fmla="*/ 0 w 117"/>
                  <a:gd name="T83" fmla="*/ 0 h 244"/>
                  <a:gd name="T84" fmla="*/ 0 w 117"/>
                  <a:gd name="T85" fmla="*/ 0 h 244"/>
                  <a:gd name="T86" fmla="*/ 0 w 117"/>
                  <a:gd name="T87" fmla="*/ 0 h 244"/>
                  <a:gd name="T88" fmla="*/ 0 w 117"/>
                  <a:gd name="T89" fmla="*/ 0 h 244"/>
                  <a:gd name="T90" fmla="*/ 0 w 117"/>
                  <a:gd name="T91" fmla="*/ 0 h 2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44"/>
                  <a:gd name="T140" fmla="*/ 117 w 117"/>
                  <a:gd name="T141" fmla="*/ 244 h 2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44">
                    <a:moveTo>
                      <a:pt x="78" y="41"/>
                    </a:moveTo>
                    <a:lnTo>
                      <a:pt x="77" y="38"/>
                    </a:lnTo>
                    <a:lnTo>
                      <a:pt x="77" y="35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7" y="17"/>
                    </a:lnTo>
                    <a:lnTo>
                      <a:pt x="78" y="13"/>
                    </a:lnTo>
                    <a:lnTo>
                      <a:pt x="81" y="11"/>
                    </a:lnTo>
                    <a:lnTo>
                      <a:pt x="82" y="8"/>
                    </a:lnTo>
                    <a:lnTo>
                      <a:pt x="86" y="5"/>
                    </a:lnTo>
                    <a:lnTo>
                      <a:pt x="90" y="3"/>
                    </a:lnTo>
                    <a:lnTo>
                      <a:pt x="96" y="2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1" y="5"/>
                    </a:lnTo>
                    <a:lnTo>
                      <a:pt x="114" y="9"/>
                    </a:lnTo>
                    <a:lnTo>
                      <a:pt x="116" y="13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7" y="28"/>
                    </a:lnTo>
                    <a:lnTo>
                      <a:pt x="117" y="31"/>
                    </a:lnTo>
                    <a:lnTo>
                      <a:pt x="117" y="35"/>
                    </a:lnTo>
                    <a:lnTo>
                      <a:pt x="117" y="38"/>
                    </a:lnTo>
                    <a:lnTo>
                      <a:pt x="117" y="42"/>
                    </a:lnTo>
                    <a:lnTo>
                      <a:pt x="116" y="47"/>
                    </a:lnTo>
                    <a:lnTo>
                      <a:pt x="116" y="50"/>
                    </a:lnTo>
                    <a:lnTo>
                      <a:pt x="116" y="54"/>
                    </a:lnTo>
                    <a:lnTo>
                      <a:pt x="115" y="59"/>
                    </a:lnTo>
                    <a:lnTo>
                      <a:pt x="115" y="62"/>
                    </a:lnTo>
                    <a:lnTo>
                      <a:pt x="114" y="67"/>
                    </a:lnTo>
                    <a:lnTo>
                      <a:pt x="113" y="72"/>
                    </a:lnTo>
                    <a:lnTo>
                      <a:pt x="111" y="75"/>
                    </a:lnTo>
                    <a:lnTo>
                      <a:pt x="111" y="79"/>
                    </a:lnTo>
                    <a:lnTo>
                      <a:pt x="109" y="83"/>
                    </a:lnTo>
                    <a:lnTo>
                      <a:pt x="109" y="88"/>
                    </a:lnTo>
                    <a:lnTo>
                      <a:pt x="107" y="92"/>
                    </a:lnTo>
                    <a:lnTo>
                      <a:pt x="105" y="96"/>
                    </a:lnTo>
                    <a:lnTo>
                      <a:pt x="103" y="101"/>
                    </a:lnTo>
                    <a:lnTo>
                      <a:pt x="102" y="106"/>
                    </a:lnTo>
                    <a:lnTo>
                      <a:pt x="98" y="111"/>
                    </a:lnTo>
                    <a:lnTo>
                      <a:pt x="96" y="117"/>
                    </a:lnTo>
                    <a:lnTo>
                      <a:pt x="95" y="121"/>
                    </a:lnTo>
                    <a:lnTo>
                      <a:pt x="92" y="127"/>
                    </a:lnTo>
                    <a:lnTo>
                      <a:pt x="89" y="133"/>
                    </a:lnTo>
                    <a:lnTo>
                      <a:pt x="86" y="139"/>
                    </a:lnTo>
                    <a:lnTo>
                      <a:pt x="85" y="142"/>
                    </a:lnTo>
                    <a:lnTo>
                      <a:pt x="84" y="145"/>
                    </a:lnTo>
                    <a:lnTo>
                      <a:pt x="82" y="147"/>
                    </a:lnTo>
                    <a:lnTo>
                      <a:pt x="82" y="151"/>
                    </a:lnTo>
                    <a:lnTo>
                      <a:pt x="79" y="153"/>
                    </a:lnTo>
                    <a:lnTo>
                      <a:pt x="78" y="156"/>
                    </a:lnTo>
                    <a:lnTo>
                      <a:pt x="77" y="159"/>
                    </a:lnTo>
                    <a:lnTo>
                      <a:pt x="76" y="162"/>
                    </a:lnTo>
                    <a:lnTo>
                      <a:pt x="75" y="165"/>
                    </a:lnTo>
                    <a:lnTo>
                      <a:pt x="73" y="168"/>
                    </a:lnTo>
                    <a:lnTo>
                      <a:pt x="72" y="170"/>
                    </a:lnTo>
                    <a:lnTo>
                      <a:pt x="71" y="174"/>
                    </a:lnTo>
                    <a:lnTo>
                      <a:pt x="67" y="180"/>
                    </a:lnTo>
                    <a:lnTo>
                      <a:pt x="65" y="184"/>
                    </a:lnTo>
                    <a:lnTo>
                      <a:pt x="63" y="190"/>
                    </a:lnTo>
                    <a:lnTo>
                      <a:pt x="60" y="195"/>
                    </a:lnTo>
                    <a:lnTo>
                      <a:pt x="57" y="200"/>
                    </a:lnTo>
                    <a:lnTo>
                      <a:pt x="54" y="204"/>
                    </a:lnTo>
                    <a:lnTo>
                      <a:pt x="53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7" y="220"/>
                    </a:lnTo>
                    <a:lnTo>
                      <a:pt x="45" y="223"/>
                    </a:lnTo>
                    <a:lnTo>
                      <a:pt x="44" y="226"/>
                    </a:lnTo>
                    <a:lnTo>
                      <a:pt x="43" y="231"/>
                    </a:lnTo>
                    <a:lnTo>
                      <a:pt x="41" y="234"/>
                    </a:lnTo>
                    <a:lnTo>
                      <a:pt x="39" y="234"/>
                    </a:lnTo>
                    <a:lnTo>
                      <a:pt x="38" y="236"/>
                    </a:lnTo>
                    <a:lnTo>
                      <a:pt x="34" y="238"/>
                    </a:lnTo>
                    <a:lnTo>
                      <a:pt x="32" y="239"/>
                    </a:lnTo>
                    <a:lnTo>
                      <a:pt x="28" y="239"/>
                    </a:lnTo>
                    <a:lnTo>
                      <a:pt x="25" y="240"/>
                    </a:lnTo>
                    <a:lnTo>
                      <a:pt x="21" y="241"/>
                    </a:lnTo>
                    <a:lnTo>
                      <a:pt x="19" y="242"/>
                    </a:lnTo>
                    <a:lnTo>
                      <a:pt x="14" y="242"/>
                    </a:lnTo>
                    <a:lnTo>
                      <a:pt x="11" y="242"/>
                    </a:lnTo>
                    <a:lnTo>
                      <a:pt x="7" y="242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2" name="Freeform 251"/>
              <p:cNvSpPr>
                <a:spLocks/>
              </p:cNvSpPr>
              <p:nvPr/>
            </p:nvSpPr>
            <p:spPr bwMode="auto">
              <a:xfrm>
                <a:off x="1715" y="1620"/>
                <a:ext cx="39" cy="79"/>
              </a:xfrm>
              <a:custGeom>
                <a:avLst/>
                <a:gdLst>
                  <a:gd name="T0" fmla="*/ 0 w 117"/>
                  <a:gd name="T1" fmla="*/ 0 h 235"/>
                  <a:gd name="T2" fmla="*/ 0 w 117"/>
                  <a:gd name="T3" fmla="*/ 0 h 235"/>
                  <a:gd name="T4" fmla="*/ 0 w 117"/>
                  <a:gd name="T5" fmla="*/ 0 h 235"/>
                  <a:gd name="T6" fmla="*/ 0 w 117"/>
                  <a:gd name="T7" fmla="*/ 0 h 235"/>
                  <a:gd name="T8" fmla="*/ 0 w 117"/>
                  <a:gd name="T9" fmla="*/ 0 h 235"/>
                  <a:gd name="T10" fmla="*/ 0 w 117"/>
                  <a:gd name="T11" fmla="*/ 0 h 235"/>
                  <a:gd name="T12" fmla="*/ 0 w 117"/>
                  <a:gd name="T13" fmla="*/ 0 h 235"/>
                  <a:gd name="T14" fmla="*/ 0 w 117"/>
                  <a:gd name="T15" fmla="*/ 0 h 235"/>
                  <a:gd name="T16" fmla="*/ 0 w 117"/>
                  <a:gd name="T17" fmla="*/ 0 h 235"/>
                  <a:gd name="T18" fmla="*/ 0 w 117"/>
                  <a:gd name="T19" fmla="*/ 0 h 235"/>
                  <a:gd name="T20" fmla="*/ 0 w 117"/>
                  <a:gd name="T21" fmla="*/ 0 h 235"/>
                  <a:gd name="T22" fmla="*/ 0 w 117"/>
                  <a:gd name="T23" fmla="*/ 0 h 235"/>
                  <a:gd name="T24" fmla="*/ 0 w 117"/>
                  <a:gd name="T25" fmla="*/ 0 h 235"/>
                  <a:gd name="T26" fmla="*/ 0 w 117"/>
                  <a:gd name="T27" fmla="*/ 0 h 235"/>
                  <a:gd name="T28" fmla="*/ 0 w 117"/>
                  <a:gd name="T29" fmla="*/ 0 h 235"/>
                  <a:gd name="T30" fmla="*/ 0 w 117"/>
                  <a:gd name="T31" fmla="*/ 0 h 235"/>
                  <a:gd name="T32" fmla="*/ 0 w 117"/>
                  <a:gd name="T33" fmla="*/ 0 h 235"/>
                  <a:gd name="T34" fmla="*/ 0 w 117"/>
                  <a:gd name="T35" fmla="*/ 0 h 235"/>
                  <a:gd name="T36" fmla="*/ 0 w 117"/>
                  <a:gd name="T37" fmla="*/ 0 h 235"/>
                  <a:gd name="T38" fmla="*/ 0 w 117"/>
                  <a:gd name="T39" fmla="*/ 0 h 235"/>
                  <a:gd name="T40" fmla="*/ 0 w 117"/>
                  <a:gd name="T41" fmla="*/ 0 h 235"/>
                  <a:gd name="T42" fmla="*/ 0 w 117"/>
                  <a:gd name="T43" fmla="*/ 0 h 235"/>
                  <a:gd name="T44" fmla="*/ 0 w 117"/>
                  <a:gd name="T45" fmla="*/ 0 h 235"/>
                  <a:gd name="T46" fmla="*/ 0 w 117"/>
                  <a:gd name="T47" fmla="*/ 0 h 235"/>
                  <a:gd name="T48" fmla="*/ 0 w 117"/>
                  <a:gd name="T49" fmla="*/ 0 h 235"/>
                  <a:gd name="T50" fmla="*/ 0 w 117"/>
                  <a:gd name="T51" fmla="*/ 0 h 235"/>
                  <a:gd name="T52" fmla="*/ 0 w 117"/>
                  <a:gd name="T53" fmla="*/ 0 h 235"/>
                  <a:gd name="T54" fmla="*/ 0 w 117"/>
                  <a:gd name="T55" fmla="*/ 0 h 235"/>
                  <a:gd name="T56" fmla="*/ 0 w 117"/>
                  <a:gd name="T57" fmla="*/ 0 h 235"/>
                  <a:gd name="T58" fmla="*/ 0 w 117"/>
                  <a:gd name="T59" fmla="*/ 0 h 235"/>
                  <a:gd name="T60" fmla="*/ 0 w 117"/>
                  <a:gd name="T61" fmla="*/ 0 h 235"/>
                  <a:gd name="T62" fmla="*/ 0 w 117"/>
                  <a:gd name="T63" fmla="*/ 0 h 235"/>
                  <a:gd name="T64" fmla="*/ 0 w 117"/>
                  <a:gd name="T65" fmla="*/ 0 h 235"/>
                  <a:gd name="T66" fmla="*/ 0 w 117"/>
                  <a:gd name="T67" fmla="*/ 0 h 235"/>
                  <a:gd name="T68" fmla="*/ 0 w 117"/>
                  <a:gd name="T69" fmla="*/ 0 h 235"/>
                  <a:gd name="T70" fmla="*/ 0 w 117"/>
                  <a:gd name="T71" fmla="*/ 0 h 235"/>
                  <a:gd name="T72" fmla="*/ 0 w 117"/>
                  <a:gd name="T73" fmla="*/ 0 h 235"/>
                  <a:gd name="T74" fmla="*/ 0 w 117"/>
                  <a:gd name="T75" fmla="*/ 0 h 235"/>
                  <a:gd name="T76" fmla="*/ 0 w 117"/>
                  <a:gd name="T77" fmla="*/ 0 h 235"/>
                  <a:gd name="T78" fmla="*/ 0 w 117"/>
                  <a:gd name="T79" fmla="*/ 0 h 235"/>
                  <a:gd name="T80" fmla="*/ 0 w 117"/>
                  <a:gd name="T81" fmla="*/ 0 h 235"/>
                  <a:gd name="T82" fmla="*/ 0 w 117"/>
                  <a:gd name="T83" fmla="*/ 0 h 235"/>
                  <a:gd name="T84" fmla="*/ 0 w 117"/>
                  <a:gd name="T85" fmla="*/ 0 h 235"/>
                  <a:gd name="T86" fmla="*/ 0 w 117"/>
                  <a:gd name="T87" fmla="*/ 0 h 235"/>
                  <a:gd name="T88" fmla="*/ 0 w 117"/>
                  <a:gd name="T89" fmla="*/ 0 h 235"/>
                  <a:gd name="T90" fmla="*/ 0 w 117"/>
                  <a:gd name="T91" fmla="*/ 0 h 23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35"/>
                  <a:gd name="T140" fmla="*/ 117 w 117"/>
                  <a:gd name="T141" fmla="*/ 235 h 23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35">
                    <a:moveTo>
                      <a:pt x="117" y="22"/>
                    </a:moveTo>
                    <a:lnTo>
                      <a:pt x="116" y="25"/>
                    </a:lnTo>
                    <a:lnTo>
                      <a:pt x="115" y="28"/>
                    </a:lnTo>
                    <a:lnTo>
                      <a:pt x="114" y="32"/>
                    </a:lnTo>
                    <a:lnTo>
                      <a:pt x="113" y="37"/>
                    </a:lnTo>
                    <a:lnTo>
                      <a:pt x="113" y="39"/>
                    </a:lnTo>
                    <a:lnTo>
                      <a:pt x="111" y="42"/>
                    </a:lnTo>
                    <a:lnTo>
                      <a:pt x="110" y="47"/>
                    </a:lnTo>
                    <a:lnTo>
                      <a:pt x="110" y="51"/>
                    </a:lnTo>
                    <a:lnTo>
                      <a:pt x="108" y="53"/>
                    </a:lnTo>
                    <a:lnTo>
                      <a:pt x="108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06" y="66"/>
                    </a:lnTo>
                    <a:lnTo>
                      <a:pt x="104" y="70"/>
                    </a:lnTo>
                    <a:lnTo>
                      <a:pt x="103" y="72"/>
                    </a:lnTo>
                    <a:lnTo>
                      <a:pt x="103" y="76"/>
                    </a:lnTo>
                    <a:lnTo>
                      <a:pt x="102" y="79"/>
                    </a:lnTo>
                    <a:lnTo>
                      <a:pt x="101" y="82"/>
                    </a:lnTo>
                    <a:lnTo>
                      <a:pt x="100" y="85"/>
                    </a:lnTo>
                    <a:lnTo>
                      <a:pt x="100" y="88"/>
                    </a:lnTo>
                    <a:lnTo>
                      <a:pt x="97" y="91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5" y="101"/>
                    </a:lnTo>
                    <a:lnTo>
                      <a:pt x="94" y="104"/>
                    </a:lnTo>
                    <a:lnTo>
                      <a:pt x="92" y="107"/>
                    </a:lnTo>
                    <a:lnTo>
                      <a:pt x="91" y="110"/>
                    </a:lnTo>
                    <a:lnTo>
                      <a:pt x="90" y="114"/>
                    </a:lnTo>
                    <a:lnTo>
                      <a:pt x="88" y="116"/>
                    </a:lnTo>
                    <a:lnTo>
                      <a:pt x="88" y="121"/>
                    </a:lnTo>
                    <a:lnTo>
                      <a:pt x="85" y="124"/>
                    </a:lnTo>
                    <a:lnTo>
                      <a:pt x="84" y="128"/>
                    </a:lnTo>
                    <a:lnTo>
                      <a:pt x="82" y="133"/>
                    </a:lnTo>
                    <a:lnTo>
                      <a:pt x="79" y="137"/>
                    </a:lnTo>
                    <a:lnTo>
                      <a:pt x="77" y="141"/>
                    </a:lnTo>
                    <a:lnTo>
                      <a:pt x="76" y="146"/>
                    </a:lnTo>
                    <a:lnTo>
                      <a:pt x="74" y="150"/>
                    </a:lnTo>
                    <a:lnTo>
                      <a:pt x="71" y="155"/>
                    </a:lnTo>
                    <a:lnTo>
                      <a:pt x="69" y="159"/>
                    </a:lnTo>
                    <a:lnTo>
                      <a:pt x="68" y="163"/>
                    </a:lnTo>
                    <a:lnTo>
                      <a:pt x="64" y="167"/>
                    </a:lnTo>
                    <a:lnTo>
                      <a:pt x="63" y="171"/>
                    </a:lnTo>
                    <a:lnTo>
                      <a:pt x="60" y="174"/>
                    </a:lnTo>
                    <a:lnTo>
                      <a:pt x="58" y="179"/>
                    </a:lnTo>
                    <a:lnTo>
                      <a:pt x="56" y="182"/>
                    </a:lnTo>
                    <a:lnTo>
                      <a:pt x="53" y="187"/>
                    </a:lnTo>
                    <a:lnTo>
                      <a:pt x="50" y="192"/>
                    </a:lnTo>
                    <a:lnTo>
                      <a:pt x="47" y="197"/>
                    </a:lnTo>
                    <a:lnTo>
                      <a:pt x="44" y="200"/>
                    </a:lnTo>
                    <a:lnTo>
                      <a:pt x="40" y="204"/>
                    </a:lnTo>
                    <a:lnTo>
                      <a:pt x="38" y="207"/>
                    </a:lnTo>
                    <a:lnTo>
                      <a:pt x="36" y="211"/>
                    </a:lnTo>
                    <a:lnTo>
                      <a:pt x="32" y="214"/>
                    </a:lnTo>
                    <a:lnTo>
                      <a:pt x="30" y="217"/>
                    </a:lnTo>
                    <a:lnTo>
                      <a:pt x="27" y="219"/>
                    </a:lnTo>
                    <a:lnTo>
                      <a:pt x="25" y="223"/>
                    </a:lnTo>
                    <a:lnTo>
                      <a:pt x="20" y="226"/>
                    </a:lnTo>
                    <a:lnTo>
                      <a:pt x="18" y="229"/>
                    </a:lnTo>
                    <a:lnTo>
                      <a:pt x="14" y="232"/>
                    </a:lnTo>
                    <a:lnTo>
                      <a:pt x="12" y="233"/>
                    </a:lnTo>
                    <a:lnTo>
                      <a:pt x="6" y="235"/>
                    </a:lnTo>
                    <a:lnTo>
                      <a:pt x="4" y="233"/>
                    </a:lnTo>
                    <a:lnTo>
                      <a:pt x="1" y="231"/>
                    </a:lnTo>
                    <a:lnTo>
                      <a:pt x="0" y="226"/>
                    </a:lnTo>
                    <a:lnTo>
                      <a:pt x="0" y="223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1" y="209"/>
                    </a:lnTo>
                    <a:lnTo>
                      <a:pt x="1" y="205"/>
                    </a:lnTo>
                    <a:lnTo>
                      <a:pt x="2" y="201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6" y="190"/>
                    </a:lnTo>
                    <a:lnTo>
                      <a:pt x="7" y="186"/>
                    </a:lnTo>
                    <a:lnTo>
                      <a:pt x="9" y="182"/>
                    </a:lnTo>
                    <a:lnTo>
                      <a:pt x="11" y="179"/>
                    </a:lnTo>
                    <a:lnTo>
                      <a:pt x="12" y="177"/>
                    </a:lnTo>
                    <a:lnTo>
                      <a:pt x="14" y="174"/>
                    </a:lnTo>
                    <a:lnTo>
                      <a:pt x="15" y="173"/>
                    </a:lnTo>
                    <a:lnTo>
                      <a:pt x="18" y="168"/>
                    </a:lnTo>
                    <a:lnTo>
                      <a:pt x="20" y="165"/>
                    </a:lnTo>
                    <a:lnTo>
                      <a:pt x="23" y="160"/>
                    </a:lnTo>
                    <a:lnTo>
                      <a:pt x="25" y="158"/>
                    </a:lnTo>
                    <a:lnTo>
                      <a:pt x="27" y="153"/>
                    </a:lnTo>
                    <a:lnTo>
                      <a:pt x="30" y="149"/>
                    </a:lnTo>
                    <a:lnTo>
                      <a:pt x="31" y="146"/>
                    </a:lnTo>
                    <a:lnTo>
                      <a:pt x="33" y="142"/>
                    </a:lnTo>
                    <a:lnTo>
                      <a:pt x="36" y="139"/>
                    </a:lnTo>
                    <a:lnTo>
                      <a:pt x="37" y="135"/>
                    </a:lnTo>
                    <a:lnTo>
                      <a:pt x="38" y="130"/>
                    </a:lnTo>
                    <a:lnTo>
                      <a:pt x="40" y="128"/>
                    </a:lnTo>
                    <a:lnTo>
                      <a:pt x="42" y="123"/>
                    </a:lnTo>
                    <a:lnTo>
                      <a:pt x="44" y="120"/>
                    </a:lnTo>
                    <a:lnTo>
                      <a:pt x="45" y="115"/>
                    </a:lnTo>
                    <a:lnTo>
                      <a:pt x="49" y="111"/>
                    </a:lnTo>
                    <a:lnTo>
                      <a:pt x="49" y="108"/>
                    </a:lnTo>
                    <a:lnTo>
                      <a:pt x="51" y="104"/>
                    </a:lnTo>
                    <a:lnTo>
                      <a:pt x="52" y="101"/>
                    </a:lnTo>
                    <a:lnTo>
                      <a:pt x="53" y="97"/>
                    </a:lnTo>
                    <a:lnTo>
                      <a:pt x="55" y="95"/>
                    </a:lnTo>
                    <a:lnTo>
                      <a:pt x="56" y="91"/>
                    </a:lnTo>
                    <a:lnTo>
                      <a:pt x="58" y="88"/>
                    </a:lnTo>
                    <a:lnTo>
                      <a:pt x="59" y="85"/>
                    </a:lnTo>
                    <a:lnTo>
                      <a:pt x="62" y="79"/>
                    </a:lnTo>
                    <a:lnTo>
                      <a:pt x="64" y="75"/>
                    </a:lnTo>
                    <a:lnTo>
                      <a:pt x="66" y="69"/>
                    </a:lnTo>
                    <a:lnTo>
                      <a:pt x="69" y="63"/>
                    </a:lnTo>
                    <a:lnTo>
                      <a:pt x="69" y="60"/>
                    </a:lnTo>
                    <a:lnTo>
                      <a:pt x="70" y="57"/>
                    </a:lnTo>
                    <a:lnTo>
                      <a:pt x="71" y="54"/>
                    </a:lnTo>
                    <a:lnTo>
                      <a:pt x="72" y="52"/>
                    </a:lnTo>
                    <a:lnTo>
                      <a:pt x="74" y="48"/>
                    </a:lnTo>
                    <a:lnTo>
                      <a:pt x="75" y="46"/>
                    </a:lnTo>
                    <a:lnTo>
                      <a:pt x="75" y="42"/>
                    </a:lnTo>
                    <a:lnTo>
                      <a:pt x="77" y="40"/>
                    </a:lnTo>
                    <a:lnTo>
                      <a:pt x="77" y="37"/>
                    </a:lnTo>
                    <a:lnTo>
                      <a:pt x="78" y="33"/>
                    </a:lnTo>
                    <a:lnTo>
                      <a:pt x="79" y="31"/>
                    </a:lnTo>
                    <a:lnTo>
                      <a:pt x="81" y="27"/>
                    </a:lnTo>
                    <a:lnTo>
                      <a:pt x="81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4" y="13"/>
                    </a:lnTo>
                    <a:lnTo>
                      <a:pt x="85" y="9"/>
                    </a:lnTo>
                    <a:lnTo>
                      <a:pt x="88" y="7"/>
                    </a:lnTo>
                    <a:lnTo>
                      <a:pt x="89" y="3"/>
                    </a:lnTo>
                    <a:lnTo>
                      <a:pt x="92" y="2"/>
                    </a:lnTo>
                    <a:lnTo>
                      <a:pt x="95" y="1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7" y="14"/>
                    </a:lnTo>
                    <a:lnTo>
                      <a:pt x="117" y="18"/>
                    </a:lnTo>
                    <a:lnTo>
                      <a:pt x="11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3" name="Freeform 252"/>
              <p:cNvSpPr>
                <a:spLocks/>
              </p:cNvSpPr>
              <p:nvPr/>
            </p:nvSpPr>
            <p:spPr bwMode="auto">
              <a:xfrm>
                <a:off x="1752" y="1533"/>
                <a:ext cx="72" cy="81"/>
              </a:xfrm>
              <a:custGeom>
                <a:avLst/>
                <a:gdLst>
                  <a:gd name="T0" fmla="*/ 0 w 214"/>
                  <a:gd name="T1" fmla="*/ 0 h 243"/>
                  <a:gd name="T2" fmla="*/ 0 w 214"/>
                  <a:gd name="T3" fmla="*/ 0 h 243"/>
                  <a:gd name="T4" fmla="*/ 0 w 214"/>
                  <a:gd name="T5" fmla="*/ 0 h 243"/>
                  <a:gd name="T6" fmla="*/ 0 w 214"/>
                  <a:gd name="T7" fmla="*/ 0 h 243"/>
                  <a:gd name="T8" fmla="*/ 0 w 214"/>
                  <a:gd name="T9" fmla="*/ 0 h 243"/>
                  <a:gd name="T10" fmla="*/ 0 w 214"/>
                  <a:gd name="T11" fmla="*/ 0 h 243"/>
                  <a:gd name="T12" fmla="*/ 0 w 214"/>
                  <a:gd name="T13" fmla="*/ 0 h 243"/>
                  <a:gd name="T14" fmla="*/ 0 w 214"/>
                  <a:gd name="T15" fmla="*/ 0 h 243"/>
                  <a:gd name="T16" fmla="*/ 0 w 214"/>
                  <a:gd name="T17" fmla="*/ 0 h 243"/>
                  <a:gd name="T18" fmla="*/ 0 w 214"/>
                  <a:gd name="T19" fmla="*/ 0 h 243"/>
                  <a:gd name="T20" fmla="*/ 0 w 214"/>
                  <a:gd name="T21" fmla="*/ 0 h 243"/>
                  <a:gd name="T22" fmla="*/ 0 w 214"/>
                  <a:gd name="T23" fmla="*/ 0 h 243"/>
                  <a:gd name="T24" fmla="*/ 0 w 214"/>
                  <a:gd name="T25" fmla="*/ 0 h 243"/>
                  <a:gd name="T26" fmla="*/ 0 w 214"/>
                  <a:gd name="T27" fmla="*/ 0 h 243"/>
                  <a:gd name="T28" fmla="*/ 0 w 214"/>
                  <a:gd name="T29" fmla="*/ 0 h 243"/>
                  <a:gd name="T30" fmla="*/ 0 w 214"/>
                  <a:gd name="T31" fmla="*/ 0 h 243"/>
                  <a:gd name="T32" fmla="*/ 0 w 214"/>
                  <a:gd name="T33" fmla="*/ 0 h 243"/>
                  <a:gd name="T34" fmla="*/ 0 w 214"/>
                  <a:gd name="T35" fmla="*/ 0 h 243"/>
                  <a:gd name="T36" fmla="*/ 0 w 214"/>
                  <a:gd name="T37" fmla="*/ 0 h 243"/>
                  <a:gd name="T38" fmla="*/ 0 w 214"/>
                  <a:gd name="T39" fmla="*/ 0 h 243"/>
                  <a:gd name="T40" fmla="*/ 0 w 214"/>
                  <a:gd name="T41" fmla="*/ 0 h 243"/>
                  <a:gd name="T42" fmla="*/ 0 w 214"/>
                  <a:gd name="T43" fmla="*/ 0 h 243"/>
                  <a:gd name="T44" fmla="*/ 0 w 214"/>
                  <a:gd name="T45" fmla="*/ 0 h 243"/>
                  <a:gd name="T46" fmla="*/ 0 w 214"/>
                  <a:gd name="T47" fmla="*/ 0 h 243"/>
                  <a:gd name="T48" fmla="*/ 0 w 214"/>
                  <a:gd name="T49" fmla="*/ 0 h 243"/>
                  <a:gd name="T50" fmla="*/ 0 w 214"/>
                  <a:gd name="T51" fmla="*/ 0 h 243"/>
                  <a:gd name="T52" fmla="*/ 0 w 214"/>
                  <a:gd name="T53" fmla="*/ 0 h 243"/>
                  <a:gd name="T54" fmla="*/ 0 w 214"/>
                  <a:gd name="T55" fmla="*/ 0 h 243"/>
                  <a:gd name="T56" fmla="*/ 0 w 214"/>
                  <a:gd name="T57" fmla="*/ 0 h 243"/>
                  <a:gd name="T58" fmla="*/ 0 w 214"/>
                  <a:gd name="T59" fmla="*/ 0 h 243"/>
                  <a:gd name="T60" fmla="*/ 0 w 214"/>
                  <a:gd name="T61" fmla="*/ 0 h 243"/>
                  <a:gd name="T62" fmla="*/ 0 w 214"/>
                  <a:gd name="T63" fmla="*/ 0 h 243"/>
                  <a:gd name="T64" fmla="*/ 0 w 214"/>
                  <a:gd name="T65" fmla="*/ 0 h 243"/>
                  <a:gd name="T66" fmla="*/ 0 w 214"/>
                  <a:gd name="T67" fmla="*/ 0 h 243"/>
                  <a:gd name="T68" fmla="*/ 0 w 214"/>
                  <a:gd name="T69" fmla="*/ 0 h 243"/>
                  <a:gd name="T70" fmla="*/ 0 w 214"/>
                  <a:gd name="T71" fmla="*/ 0 h 243"/>
                  <a:gd name="T72" fmla="*/ 0 w 214"/>
                  <a:gd name="T73" fmla="*/ 0 h 243"/>
                  <a:gd name="T74" fmla="*/ 0 w 214"/>
                  <a:gd name="T75" fmla="*/ 0 h 243"/>
                  <a:gd name="T76" fmla="*/ 0 w 214"/>
                  <a:gd name="T77" fmla="*/ 0 h 243"/>
                  <a:gd name="T78" fmla="*/ 0 w 214"/>
                  <a:gd name="T79" fmla="*/ 0 h 243"/>
                  <a:gd name="T80" fmla="*/ 0 w 214"/>
                  <a:gd name="T81" fmla="*/ 0 h 243"/>
                  <a:gd name="T82" fmla="*/ 0 w 214"/>
                  <a:gd name="T83" fmla="*/ 0 h 243"/>
                  <a:gd name="T84" fmla="*/ 0 w 214"/>
                  <a:gd name="T85" fmla="*/ 0 h 243"/>
                  <a:gd name="T86" fmla="*/ 0 w 214"/>
                  <a:gd name="T87" fmla="*/ 0 h 243"/>
                  <a:gd name="T88" fmla="*/ 0 w 214"/>
                  <a:gd name="T89" fmla="*/ 0 h 243"/>
                  <a:gd name="T90" fmla="*/ 0 w 214"/>
                  <a:gd name="T91" fmla="*/ 0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4"/>
                  <a:gd name="T139" fmla="*/ 0 h 243"/>
                  <a:gd name="T140" fmla="*/ 214 w 2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4" h="243">
                    <a:moveTo>
                      <a:pt x="214" y="18"/>
                    </a:moveTo>
                    <a:lnTo>
                      <a:pt x="212" y="22"/>
                    </a:lnTo>
                    <a:lnTo>
                      <a:pt x="211" y="27"/>
                    </a:lnTo>
                    <a:lnTo>
                      <a:pt x="210" y="33"/>
                    </a:lnTo>
                    <a:lnTo>
                      <a:pt x="207" y="38"/>
                    </a:lnTo>
                    <a:lnTo>
                      <a:pt x="206" y="43"/>
                    </a:lnTo>
                    <a:lnTo>
                      <a:pt x="205" y="47"/>
                    </a:lnTo>
                    <a:lnTo>
                      <a:pt x="202" y="52"/>
                    </a:lnTo>
                    <a:lnTo>
                      <a:pt x="202" y="57"/>
                    </a:lnTo>
                    <a:lnTo>
                      <a:pt x="200" y="62"/>
                    </a:lnTo>
                    <a:lnTo>
                      <a:pt x="198" y="65"/>
                    </a:lnTo>
                    <a:lnTo>
                      <a:pt x="196" y="70"/>
                    </a:lnTo>
                    <a:lnTo>
                      <a:pt x="195" y="75"/>
                    </a:lnTo>
                    <a:lnTo>
                      <a:pt x="193" y="78"/>
                    </a:lnTo>
                    <a:lnTo>
                      <a:pt x="192" y="83"/>
                    </a:lnTo>
                    <a:lnTo>
                      <a:pt x="189" y="86"/>
                    </a:lnTo>
                    <a:lnTo>
                      <a:pt x="187" y="91"/>
                    </a:lnTo>
                    <a:lnTo>
                      <a:pt x="185" y="95"/>
                    </a:lnTo>
                    <a:lnTo>
                      <a:pt x="182" y="98"/>
                    </a:lnTo>
                    <a:lnTo>
                      <a:pt x="180" y="103"/>
                    </a:lnTo>
                    <a:lnTo>
                      <a:pt x="179" y="107"/>
                    </a:lnTo>
                    <a:lnTo>
                      <a:pt x="175" y="110"/>
                    </a:lnTo>
                    <a:lnTo>
                      <a:pt x="173" y="114"/>
                    </a:lnTo>
                    <a:lnTo>
                      <a:pt x="170" y="117"/>
                    </a:lnTo>
                    <a:lnTo>
                      <a:pt x="168" y="122"/>
                    </a:lnTo>
                    <a:lnTo>
                      <a:pt x="163" y="124"/>
                    </a:lnTo>
                    <a:lnTo>
                      <a:pt x="161" y="128"/>
                    </a:lnTo>
                    <a:lnTo>
                      <a:pt x="157" y="133"/>
                    </a:lnTo>
                    <a:lnTo>
                      <a:pt x="154" y="136"/>
                    </a:lnTo>
                    <a:lnTo>
                      <a:pt x="150" y="140"/>
                    </a:lnTo>
                    <a:lnTo>
                      <a:pt x="147" y="143"/>
                    </a:lnTo>
                    <a:lnTo>
                      <a:pt x="143" y="147"/>
                    </a:lnTo>
                    <a:lnTo>
                      <a:pt x="140" y="152"/>
                    </a:lnTo>
                    <a:lnTo>
                      <a:pt x="134" y="155"/>
                    </a:lnTo>
                    <a:lnTo>
                      <a:pt x="129" y="160"/>
                    </a:lnTo>
                    <a:lnTo>
                      <a:pt x="124" y="164"/>
                    </a:lnTo>
                    <a:lnTo>
                      <a:pt x="121" y="167"/>
                    </a:lnTo>
                    <a:lnTo>
                      <a:pt x="116" y="171"/>
                    </a:lnTo>
                    <a:lnTo>
                      <a:pt x="112" y="174"/>
                    </a:lnTo>
                    <a:lnTo>
                      <a:pt x="108" y="177"/>
                    </a:lnTo>
                    <a:lnTo>
                      <a:pt x="104" y="181"/>
                    </a:lnTo>
                    <a:lnTo>
                      <a:pt x="99" y="184"/>
                    </a:lnTo>
                    <a:lnTo>
                      <a:pt x="96" y="187"/>
                    </a:lnTo>
                    <a:lnTo>
                      <a:pt x="91" y="191"/>
                    </a:lnTo>
                    <a:lnTo>
                      <a:pt x="87" y="194"/>
                    </a:lnTo>
                    <a:lnTo>
                      <a:pt x="81" y="197"/>
                    </a:lnTo>
                    <a:lnTo>
                      <a:pt x="77" y="201"/>
                    </a:lnTo>
                    <a:lnTo>
                      <a:pt x="72" y="205"/>
                    </a:lnTo>
                    <a:lnTo>
                      <a:pt x="67" y="210"/>
                    </a:lnTo>
                    <a:lnTo>
                      <a:pt x="62" y="211"/>
                    </a:lnTo>
                    <a:lnTo>
                      <a:pt x="58" y="216"/>
                    </a:lnTo>
                    <a:lnTo>
                      <a:pt x="53" y="220"/>
                    </a:lnTo>
                    <a:lnTo>
                      <a:pt x="48" y="225"/>
                    </a:lnTo>
                    <a:lnTo>
                      <a:pt x="42" y="229"/>
                    </a:lnTo>
                    <a:lnTo>
                      <a:pt x="38" y="234"/>
                    </a:lnTo>
                    <a:lnTo>
                      <a:pt x="33" y="237"/>
                    </a:lnTo>
                    <a:lnTo>
                      <a:pt x="28" y="241"/>
                    </a:lnTo>
                    <a:lnTo>
                      <a:pt x="25" y="242"/>
                    </a:lnTo>
                    <a:lnTo>
                      <a:pt x="21" y="243"/>
                    </a:lnTo>
                    <a:lnTo>
                      <a:pt x="16" y="243"/>
                    </a:lnTo>
                    <a:lnTo>
                      <a:pt x="14" y="242"/>
                    </a:lnTo>
                    <a:lnTo>
                      <a:pt x="10" y="241"/>
                    </a:lnTo>
                    <a:lnTo>
                      <a:pt x="8" y="239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1" y="231"/>
                    </a:lnTo>
                    <a:lnTo>
                      <a:pt x="0" y="229"/>
                    </a:lnTo>
                    <a:lnTo>
                      <a:pt x="0" y="225"/>
                    </a:lnTo>
                    <a:lnTo>
                      <a:pt x="1" y="222"/>
                    </a:lnTo>
                    <a:lnTo>
                      <a:pt x="1" y="219"/>
                    </a:lnTo>
                    <a:lnTo>
                      <a:pt x="3" y="216"/>
                    </a:lnTo>
                    <a:lnTo>
                      <a:pt x="6" y="212"/>
                    </a:lnTo>
                    <a:lnTo>
                      <a:pt x="9" y="210"/>
                    </a:lnTo>
                    <a:lnTo>
                      <a:pt x="13" y="207"/>
                    </a:lnTo>
                    <a:lnTo>
                      <a:pt x="16" y="205"/>
                    </a:lnTo>
                    <a:lnTo>
                      <a:pt x="20" y="204"/>
                    </a:lnTo>
                    <a:lnTo>
                      <a:pt x="23" y="201"/>
                    </a:lnTo>
                    <a:lnTo>
                      <a:pt x="27" y="199"/>
                    </a:lnTo>
                    <a:lnTo>
                      <a:pt x="30" y="197"/>
                    </a:lnTo>
                    <a:lnTo>
                      <a:pt x="33" y="194"/>
                    </a:lnTo>
                    <a:lnTo>
                      <a:pt x="38" y="192"/>
                    </a:lnTo>
                    <a:lnTo>
                      <a:pt x="42" y="187"/>
                    </a:lnTo>
                    <a:lnTo>
                      <a:pt x="47" y="184"/>
                    </a:lnTo>
                    <a:lnTo>
                      <a:pt x="52" y="181"/>
                    </a:lnTo>
                    <a:lnTo>
                      <a:pt x="55" y="178"/>
                    </a:lnTo>
                    <a:lnTo>
                      <a:pt x="59" y="174"/>
                    </a:lnTo>
                    <a:lnTo>
                      <a:pt x="64" y="172"/>
                    </a:lnTo>
                    <a:lnTo>
                      <a:pt x="67" y="168"/>
                    </a:lnTo>
                    <a:lnTo>
                      <a:pt x="71" y="166"/>
                    </a:lnTo>
                    <a:lnTo>
                      <a:pt x="74" y="164"/>
                    </a:lnTo>
                    <a:lnTo>
                      <a:pt x="78" y="161"/>
                    </a:lnTo>
                    <a:lnTo>
                      <a:pt x="81" y="158"/>
                    </a:lnTo>
                    <a:lnTo>
                      <a:pt x="85" y="155"/>
                    </a:lnTo>
                    <a:lnTo>
                      <a:pt x="89" y="152"/>
                    </a:lnTo>
                    <a:lnTo>
                      <a:pt x="93" y="148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6" y="136"/>
                    </a:lnTo>
                    <a:lnTo>
                      <a:pt x="110" y="133"/>
                    </a:lnTo>
                    <a:lnTo>
                      <a:pt x="113" y="129"/>
                    </a:lnTo>
                    <a:lnTo>
                      <a:pt x="117" y="126"/>
                    </a:lnTo>
                    <a:lnTo>
                      <a:pt x="121" y="122"/>
                    </a:lnTo>
                    <a:lnTo>
                      <a:pt x="124" y="118"/>
                    </a:lnTo>
                    <a:lnTo>
                      <a:pt x="128" y="114"/>
                    </a:lnTo>
                    <a:lnTo>
                      <a:pt x="131" y="111"/>
                    </a:lnTo>
                    <a:lnTo>
                      <a:pt x="135" y="107"/>
                    </a:lnTo>
                    <a:lnTo>
                      <a:pt x="138" y="103"/>
                    </a:lnTo>
                    <a:lnTo>
                      <a:pt x="142" y="98"/>
                    </a:lnTo>
                    <a:lnTo>
                      <a:pt x="145" y="95"/>
                    </a:lnTo>
                    <a:lnTo>
                      <a:pt x="149" y="91"/>
                    </a:lnTo>
                    <a:lnTo>
                      <a:pt x="151" y="88"/>
                    </a:lnTo>
                    <a:lnTo>
                      <a:pt x="155" y="83"/>
                    </a:lnTo>
                    <a:lnTo>
                      <a:pt x="159" y="79"/>
                    </a:lnTo>
                    <a:lnTo>
                      <a:pt x="161" y="75"/>
                    </a:lnTo>
                    <a:lnTo>
                      <a:pt x="163" y="70"/>
                    </a:lnTo>
                    <a:lnTo>
                      <a:pt x="166" y="66"/>
                    </a:lnTo>
                    <a:lnTo>
                      <a:pt x="169" y="62"/>
                    </a:lnTo>
                    <a:lnTo>
                      <a:pt x="172" y="57"/>
                    </a:lnTo>
                    <a:lnTo>
                      <a:pt x="174" y="53"/>
                    </a:lnTo>
                    <a:lnTo>
                      <a:pt x="176" y="48"/>
                    </a:lnTo>
                    <a:lnTo>
                      <a:pt x="179" y="45"/>
                    </a:lnTo>
                    <a:lnTo>
                      <a:pt x="181" y="39"/>
                    </a:lnTo>
                    <a:lnTo>
                      <a:pt x="183" y="34"/>
                    </a:lnTo>
                    <a:lnTo>
                      <a:pt x="185" y="29"/>
                    </a:lnTo>
                    <a:lnTo>
                      <a:pt x="187" y="26"/>
                    </a:lnTo>
                    <a:lnTo>
                      <a:pt x="188" y="21"/>
                    </a:lnTo>
                    <a:lnTo>
                      <a:pt x="191" y="16"/>
                    </a:lnTo>
                    <a:lnTo>
                      <a:pt x="192" y="12"/>
                    </a:lnTo>
                    <a:lnTo>
                      <a:pt x="194" y="7"/>
                    </a:lnTo>
                    <a:lnTo>
                      <a:pt x="195" y="2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6" y="1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3" y="9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4" name="Freeform 253"/>
              <p:cNvSpPr>
                <a:spLocks/>
              </p:cNvSpPr>
              <p:nvPr/>
            </p:nvSpPr>
            <p:spPr bwMode="auto">
              <a:xfrm>
                <a:off x="1670" y="1456"/>
                <a:ext cx="109" cy="114"/>
              </a:xfrm>
              <a:custGeom>
                <a:avLst/>
                <a:gdLst>
                  <a:gd name="T0" fmla="*/ 0 w 328"/>
                  <a:gd name="T1" fmla="*/ 0 h 340"/>
                  <a:gd name="T2" fmla="*/ 0 w 328"/>
                  <a:gd name="T3" fmla="*/ 0 h 340"/>
                  <a:gd name="T4" fmla="*/ 0 w 328"/>
                  <a:gd name="T5" fmla="*/ 0 h 340"/>
                  <a:gd name="T6" fmla="*/ 0 w 328"/>
                  <a:gd name="T7" fmla="*/ 0 h 340"/>
                  <a:gd name="T8" fmla="*/ 0 w 328"/>
                  <a:gd name="T9" fmla="*/ 0 h 340"/>
                  <a:gd name="T10" fmla="*/ 0 w 328"/>
                  <a:gd name="T11" fmla="*/ 0 h 340"/>
                  <a:gd name="T12" fmla="*/ 0 w 328"/>
                  <a:gd name="T13" fmla="*/ 0 h 340"/>
                  <a:gd name="T14" fmla="*/ 0 w 328"/>
                  <a:gd name="T15" fmla="*/ 0 h 340"/>
                  <a:gd name="T16" fmla="*/ 0 w 328"/>
                  <a:gd name="T17" fmla="*/ 0 h 340"/>
                  <a:gd name="T18" fmla="*/ 0 w 328"/>
                  <a:gd name="T19" fmla="*/ 0 h 340"/>
                  <a:gd name="T20" fmla="*/ 0 w 328"/>
                  <a:gd name="T21" fmla="*/ 0 h 340"/>
                  <a:gd name="T22" fmla="*/ 0 w 328"/>
                  <a:gd name="T23" fmla="*/ 0 h 340"/>
                  <a:gd name="T24" fmla="*/ 0 w 328"/>
                  <a:gd name="T25" fmla="*/ 0 h 340"/>
                  <a:gd name="T26" fmla="*/ 0 w 328"/>
                  <a:gd name="T27" fmla="*/ 0 h 340"/>
                  <a:gd name="T28" fmla="*/ 0 w 328"/>
                  <a:gd name="T29" fmla="*/ 0 h 340"/>
                  <a:gd name="T30" fmla="*/ 0 w 328"/>
                  <a:gd name="T31" fmla="*/ 0 h 340"/>
                  <a:gd name="T32" fmla="*/ 0 w 328"/>
                  <a:gd name="T33" fmla="*/ 0 h 340"/>
                  <a:gd name="T34" fmla="*/ 0 w 328"/>
                  <a:gd name="T35" fmla="*/ 0 h 340"/>
                  <a:gd name="T36" fmla="*/ 0 w 328"/>
                  <a:gd name="T37" fmla="*/ 0 h 340"/>
                  <a:gd name="T38" fmla="*/ 0 w 328"/>
                  <a:gd name="T39" fmla="*/ 0 h 340"/>
                  <a:gd name="T40" fmla="*/ 0 w 328"/>
                  <a:gd name="T41" fmla="*/ 0 h 340"/>
                  <a:gd name="T42" fmla="*/ 0 w 328"/>
                  <a:gd name="T43" fmla="*/ 0 h 340"/>
                  <a:gd name="T44" fmla="*/ 0 w 328"/>
                  <a:gd name="T45" fmla="*/ 0 h 340"/>
                  <a:gd name="T46" fmla="*/ 0 w 328"/>
                  <a:gd name="T47" fmla="*/ 0 h 340"/>
                  <a:gd name="T48" fmla="*/ 0 w 328"/>
                  <a:gd name="T49" fmla="*/ 0 h 340"/>
                  <a:gd name="T50" fmla="*/ 0 w 328"/>
                  <a:gd name="T51" fmla="*/ 0 h 340"/>
                  <a:gd name="T52" fmla="*/ 0 w 328"/>
                  <a:gd name="T53" fmla="*/ 0 h 340"/>
                  <a:gd name="T54" fmla="*/ 0 w 328"/>
                  <a:gd name="T55" fmla="*/ 0 h 340"/>
                  <a:gd name="T56" fmla="*/ 0 w 328"/>
                  <a:gd name="T57" fmla="*/ 0 h 340"/>
                  <a:gd name="T58" fmla="*/ 0 w 328"/>
                  <a:gd name="T59" fmla="*/ 0 h 340"/>
                  <a:gd name="T60" fmla="*/ 0 w 328"/>
                  <a:gd name="T61" fmla="*/ 0 h 340"/>
                  <a:gd name="T62" fmla="*/ 0 w 328"/>
                  <a:gd name="T63" fmla="*/ 0 h 340"/>
                  <a:gd name="T64" fmla="*/ 0 w 328"/>
                  <a:gd name="T65" fmla="*/ 0 h 340"/>
                  <a:gd name="T66" fmla="*/ 0 w 328"/>
                  <a:gd name="T67" fmla="*/ 0 h 340"/>
                  <a:gd name="T68" fmla="*/ 0 w 328"/>
                  <a:gd name="T69" fmla="*/ 0 h 340"/>
                  <a:gd name="T70" fmla="*/ 0 w 328"/>
                  <a:gd name="T71" fmla="*/ 0 h 340"/>
                  <a:gd name="T72" fmla="*/ 0 w 328"/>
                  <a:gd name="T73" fmla="*/ 0 h 340"/>
                  <a:gd name="T74" fmla="*/ 0 w 328"/>
                  <a:gd name="T75" fmla="*/ 0 h 340"/>
                  <a:gd name="T76" fmla="*/ 0 w 328"/>
                  <a:gd name="T77" fmla="*/ 0 h 340"/>
                  <a:gd name="T78" fmla="*/ 0 w 328"/>
                  <a:gd name="T79" fmla="*/ 0 h 340"/>
                  <a:gd name="T80" fmla="*/ 0 w 328"/>
                  <a:gd name="T81" fmla="*/ 0 h 340"/>
                  <a:gd name="T82" fmla="*/ 0 w 328"/>
                  <a:gd name="T83" fmla="*/ 0 h 340"/>
                  <a:gd name="T84" fmla="*/ 0 w 328"/>
                  <a:gd name="T85" fmla="*/ 0 h 340"/>
                  <a:gd name="T86" fmla="*/ 0 w 328"/>
                  <a:gd name="T87" fmla="*/ 0 h 340"/>
                  <a:gd name="T88" fmla="*/ 0 w 328"/>
                  <a:gd name="T89" fmla="*/ 0 h 340"/>
                  <a:gd name="T90" fmla="*/ 0 w 328"/>
                  <a:gd name="T91" fmla="*/ 0 h 340"/>
                  <a:gd name="T92" fmla="*/ 0 w 328"/>
                  <a:gd name="T93" fmla="*/ 0 h 340"/>
                  <a:gd name="T94" fmla="*/ 0 w 328"/>
                  <a:gd name="T95" fmla="*/ 0 h 340"/>
                  <a:gd name="T96" fmla="*/ 0 w 328"/>
                  <a:gd name="T97" fmla="*/ 0 h 340"/>
                  <a:gd name="T98" fmla="*/ 0 w 328"/>
                  <a:gd name="T99" fmla="*/ 0 h 340"/>
                  <a:gd name="T100" fmla="*/ 0 w 328"/>
                  <a:gd name="T101" fmla="*/ 0 h 340"/>
                  <a:gd name="T102" fmla="*/ 0 w 328"/>
                  <a:gd name="T103" fmla="*/ 0 h 340"/>
                  <a:gd name="T104" fmla="*/ 0 w 328"/>
                  <a:gd name="T105" fmla="*/ 0 h 340"/>
                  <a:gd name="T106" fmla="*/ 0 w 328"/>
                  <a:gd name="T107" fmla="*/ 0 h 3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28"/>
                  <a:gd name="T163" fmla="*/ 0 h 340"/>
                  <a:gd name="T164" fmla="*/ 328 w 328"/>
                  <a:gd name="T165" fmla="*/ 340 h 3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28" h="340">
                    <a:moveTo>
                      <a:pt x="101" y="300"/>
                    </a:moveTo>
                    <a:lnTo>
                      <a:pt x="123" y="340"/>
                    </a:lnTo>
                    <a:lnTo>
                      <a:pt x="123" y="339"/>
                    </a:lnTo>
                    <a:lnTo>
                      <a:pt x="126" y="338"/>
                    </a:lnTo>
                    <a:lnTo>
                      <a:pt x="129" y="334"/>
                    </a:lnTo>
                    <a:lnTo>
                      <a:pt x="134" y="332"/>
                    </a:lnTo>
                    <a:lnTo>
                      <a:pt x="137" y="328"/>
                    </a:lnTo>
                    <a:lnTo>
                      <a:pt x="142" y="323"/>
                    </a:lnTo>
                    <a:lnTo>
                      <a:pt x="147" y="319"/>
                    </a:lnTo>
                    <a:lnTo>
                      <a:pt x="150" y="314"/>
                    </a:lnTo>
                    <a:lnTo>
                      <a:pt x="150" y="313"/>
                    </a:lnTo>
                    <a:lnTo>
                      <a:pt x="149" y="309"/>
                    </a:lnTo>
                    <a:lnTo>
                      <a:pt x="148" y="306"/>
                    </a:lnTo>
                    <a:lnTo>
                      <a:pt x="146" y="301"/>
                    </a:lnTo>
                    <a:lnTo>
                      <a:pt x="144" y="298"/>
                    </a:lnTo>
                    <a:lnTo>
                      <a:pt x="143" y="296"/>
                    </a:lnTo>
                    <a:lnTo>
                      <a:pt x="142" y="293"/>
                    </a:lnTo>
                    <a:lnTo>
                      <a:pt x="141" y="290"/>
                    </a:lnTo>
                    <a:lnTo>
                      <a:pt x="139" y="287"/>
                    </a:lnTo>
                    <a:lnTo>
                      <a:pt x="137" y="283"/>
                    </a:lnTo>
                    <a:lnTo>
                      <a:pt x="136" y="281"/>
                    </a:lnTo>
                    <a:lnTo>
                      <a:pt x="134" y="277"/>
                    </a:lnTo>
                    <a:lnTo>
                      <a:pt x="131" y="272"/>
                    </a:lnTo>
                    <a:lnTo>
                      <a:pt x="129" y="269"/>
                    </a:lnTo>
                    <a:lnTo>
                      <a:pt x="127" y="265"/>
                    </a:lnTo>
                    <a:lnTo>
                      <a:pt x="124" y="262"/>
                    </a:lnTo>
                    <a:lnTo>
                      <a:pt x="122" y="257"/>
                    </a:lnTo>
                    <a:lnTo>
                      <a:pt x="120" y="253"/>
                    </a:lnTo>
                    <a:lnTo>
                      <a:pt x="117" y="249"/>
                    </a:lnTo>
                    <a:lnTo>
                      <a:pt x="115" y="245"/>
                    </a:lnTo>
                    <a:lnTo>
                      <a:pt x="112" y="240"/>
                    </a:lnTo>
                    <a:lnTo>
                      <a:pt x="109" y="236"/>
                    </a:lnTo>
                    <a:lnTo>
                      <a:pt x="107" y="231"/>
                    </a:lnTo>
                    <a:lnTo>
                      <a:pt x="104" y="226"/>
                    </a:lnTo>
                    <a:lnTo>
                      <a:pt x="101" y="221"/>
                    </a:lnTo>
                    <a:lnTo>
                      <a:pt x="98" y="217"/>
                    </a:lnTo>
                    <a:lnTo>
                      <a:pt x="96" y="212"/>
                    </a:lnTo>
                    <a:lnTo>
                      <a:pt x="92" y="208"/>
                    </a:lnTo>
                    <a:lnTo>
                      <a:pt x="90" y="204"/>
                    </a:lnTo>
                    <a:lnTo>
                      <a:pt x="86" y="199"/>
                    </a:lnTo>
                    <a:lnTo>
                      <a:pt x="83" y="194"/>
                    </a:lnTo>
                    <a:lnTo>
                      <a:pt x="80" y="189"/>
                    </a:lnTo>
                    <a:lnTo>
                      <a:pt x="78" y="185"/>
                    </a:lnTo>
                    <a:lnTo>
                      <a:pt x="75" y="180"/>
                    </a:lnTo>
                    <a:lnTo>
                      <a:pt x="72" y="175"/>
                    </a:lnTo>
                    <a:lnTo>
                      <a:pt x="70" y="172"/>
                    </a:lnTo>
                    <a:lnTo>
                      <a:pt x="66" y="167"/>
                    </a:lnTo>
                    <a:lnTo>
                      <a:pt x="64" y="162"/>
                    </a:lnTo>
                    <a:lnTo>
                      <a:pt x="62" y="157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4" y="145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47" y="134"/>
                    </a:lnTo>
                    <a:lnTo>
                      <a:pt x="45" y="130"/>
                    </a:lnTo>
                    <a:lnTo>
                      <a:pt x="44" y="128"/>
                    </a:lnTo>
                    <a:lnTo>
                      <a:pt x="43" y="124"/>
                    </a:lnTo>
                    <a:lnTo>
                      <a:pt x="39" y="118"/>
                    </a:lnTo>
                    <a:lnTo>
                      <a:pt x="35" y="113"/>
                    </a:lnTo>
                    <a:lnTo>
                      <a:pt x="33" y="109"/>
                    </a:lnTo>
                    <a:lnTo>
                      <a:pt x="32" y="105"/>
                    </a:lnTo>
                    <a:lnTo>
                      <a:pt x="31" y="103"/>
                    </a:lnTo>
                    <a:lnTo>
                      <a:pt x="31" y="102"/>
                    </a:lnTo>
                    <a:lnTo>
                      <a:pt x="32" y="96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5"/>
                    </a:lnTo>
                    <a:lnTo>
                      <a:pt x="46" y="83"/>
                    </a:lnTo>
                    <a:lnTo>
                      <a:pt x="48" y="81"/>
                    </a:lnTo>
                    <a:lnTo>
                      <a:pt x="52" y="79"/>
                    </a:lnTo>
                    <a:lnTo>
                      <a:pt x="56" y="79"/>
                    </a:lnTo>
                    <a:lnTo>
                      <a:pt x="59" y="79"/>
                    </a:lnTo>
                    <a:lnTo>
                      <a:pt x="63" y="78"/>
                    </a:lnTo>
                    <a:lnTo>
                      <a:pt x="66" y="79"/>
                    </a:lnTo>
                    <a:lnTo>
                      <a:pt x="69" y="79"/>
                    </a:lnTo>
                    <a:lnTo>
                      <a:pt x="73" y="80"/>
                    </a:lnTo>
                    <a:lnTo>
                      <a:pt x="77" y="83"/>
                    </a:lnTo>
                    <a:lnTo>
                      <a:pt x="79" y="84"/>
                    </a:lnTo>
                    <a:lnTo>
                      <a:pt x="84" y="86"/>
                    </a:lnTo>
                    <a:lnTo>
                      <a:pt x="89" y="88"/>
                    </a:lnTo>
                    <a:lnTo>
                      <a:pt x="94" y="91"/>
                    </a:lnTo>
                    <a:lnTo>
                      <a:pt x="97" y="92"/>
                    </a:lnTo>
                    <a:lnTo>
                      <a:pt x="99" y="94"/>
                    </a:lnTo>
                    <a:lnTo>
                      <a:pt x="103" y="96"/>
                    </a:lnTo>
                    <a:lnTo>
                      <a:pt x="107" y="98"/>
                    </a:lnTo>
                    <a:lnTo>
                      <a:pt x="110" y="99"/>
                    </a:lnTo>
                    <a:lnTo>
                      <a:pt x="112" y="100"/>
                    </a:lnTo>
                    <a:lnTo>
                      <a:pt x="116" y="103"/>
                    </a:lnTo>
                    <a:lnTo>
                      <a:pt x="120" y="104"/>
                    </a:lnTo>
                    <a:lnTo>
                      <a:pt x="123" y="106"/>
                    </a:lnTo>
                    <a:lnTo>
                      <a:pt x="127" y="109"/>
                    </a:lnTo>
                    <a:lnTo>
                      <a:pt x="130" y="110"/>
                    </a:lnTo>
                    <a:lnTo>
                      <a:pt x="135" y="112"/>
                    </a:lnTo>
                    <a:lnTo>
                      <a:pt x="137" y="113"/>
                    </a:lnTo>
                    <a:lnTo>
                      <a:pt x="142" y="117"/>
                    </a:lnTo>
                    <a:lnTo>
                      <a:pt x="146" y="118"/>
                    </a:lnTo>
                    <a:lnTo>
                      <a:pt x="150" y="121"/>
                    </a:lnTo>
                    <a:lnTo>
                      <a:pt x="154" y="123"/>
                    </a:lnTo>
                    <a:lnTo>
                      <a:pt x="158" y="125"/>
                    </a:lnTo>
                    <a:lnTo>
                      <a:pt x="162" y="128"/>
                    </a:lnTo>
                    <a:lnTo>
                      <a:pt x="166" y="130"/>
                    </a:lnTo>
                    <a:lnTo>
                      <a:pt x="171" y="131"/>
                    </a:lnTo>
                    <a:lnTo>
                      <a:pt x="174" y="134"/>
                    </a:lnTo>
                    <a:lnTo>
                      <a:pt x="178" y="136"/>
                    </a:lnTo>
                    <a:lnTo>
                      <a:pt x="181" y="138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193" y="143"/>
                    </a:lnTo>
                    <a:lnTo>
                      <a:pt x="197" y="145"/>
                    </a:lnTo>
                    <a:lnTo>
                      <a:pt x="200" y="148"/>
                    </a:lnTo>
                    <a:lnTo>
                      <a:pt x="204" y="149"/>
                    </a:lnTo>
                    <a:lnTo>
                      <a:pt x="207" y="151"/>
                    </a:lnTo>
                    <a:lnTo>
                      <a:pt x="211" y="154"/>
                    </a:lnTo>
                    <a:lnTo>
                      <a:pt x="214" y="155"/>
                    </a:lnTo>
                    <a:lnTo>
                      <a:pt x="218" y="157"/>
                    </a:lnTo>
                    <a:lnTo>
                      <a:pt x="222" y="158"/>
                    </a:lnTo>
                    <a:lnTo>
                      <a:pt x="225" y="161"/>
                    </a:lnTo>
                    <a:lnTo>
                      <a:pt x="230" y="162"/>
                    </a:lnTo>
                    <a:lnTo>
                      <a:pt x="236" y="166"/>
                    </a:lnTo>
                    <a:lnTo>
                      <a:pt x="241" y="168"/>
                    </a:lnTo>
                    <a:lnTo>
                      <a:pt x="245" y="170"/>
                    </a:lnTo>
                    <a:lnTo>
                      <a:pt x="248" y="172"/>
                    </a:lnTo>
                    <a:lnTo>
                      <a:pt x="251" y="173"/>
                    </a:lnTo>
                    <a:lnTo>
                      <a:pt x="254" y="173"/>
                    </a:lnTo>
                    <a:lnTo>
                      <a:pt x="256" y="174"/>
                    </a:lnTo>
                    <a:lnTo>
                      <a:pt x="258" y="173"/>
                    </a:lnTo>
                    <a:lnTo>
                      <a:pt x="263" y="169"/>
                    </a:lnTo>
                    <a:lnTo>
                      <a:pt x="268" y="166"/>
                    </a:lnTo>
                    <a:lnTo>
                      <a:pt x="274" y="162"/>
                    </a:lnTo>
                    <a:lnTo>
                      <a:pt x="278" y="157"/>
                    </a:lnTo>
                    <a:lnTo>
                      <a:pt x="283" y="153"/>
                    </a:lnTo>
                    <a:lnTo>
                      <a:pt x="287" y="148"/>
                    </a:lnTo>
                    <a:lnTo>
                      <a:pt x="289" y="144"/>
                    </a:lnTo>
                    <a:lnTo>
                      <a:pt x="288" y="141"/>
                    </a:lnTo>
                    <a:lnTo>
                      <a:pt x="286" y="138"/>
                    </a:lnTo>
                    <a:lnTo>
                      <a:pt x="283" y="136"/>
                    </a:lnTo>
                    <a:lnTo>
                      <a:pt x="281" y="134"/>
                    </a:lnTo>
                    <a:lnTo>
                      <a:pt x="278" y="132"/>
                    </a:lnTo>
                    <a:lnTo>
                      <a:pt x="276" y="130"/>
                    </a:lnTo>
                    <a:lnTo>
                      <a:pt x="271" y="128"/>
                    </a:lnTo>
                    <a:lnTo>
                      <a:pt x="268" y="125"/>
                    </a:lnTo>
                    <a:lnTo>
                      <a:pt x="264" y="123"/>
                    </a:lnTo>
                    <a:lnTo>
                      <a:pt x="261" y="121"/>
                    </a:lnTo>
                    <a:lnTo>
                      <a:pt x="256" y="118"/>
                    </a:lnTo>
                    <a:lnTo>
                      <a:pt x="251" y="116"/>
                    </a:lnTo>
                    <a:lnTo>
                      <a:pt x="246" y="113"/>
                    </a:lnTo>
                    <a:lnTo>
                      <a:pt x="242" y="111"/>
                    </a:lnTo>
                    <a:lnTo>
                      <a:pt x="236" y="109"/>
                    </a:lnTo>
                    <a:lnTo>
                      <a:pt x="230" y="106"/>
                    </a:lnTo>
                    <a:lnTo>
                      <a:pt x="225" y="103"/>
                    </a:lnTo>
                    <a:lnTo>
                      <a:pt x="219" y="100"/>
                    </a:lnTo>
                    <a:lnTo>
                      <a:pt x="213" y="98"/>
                    </a:lnTo>
                    <a:lnTo>
                      <a:pt x="209" y="96"/>
                    </a:lnTo>
                    <a:lnTo>
                      <a:pt x="203" y="93"/>
                    </a:lnTo>
                    <a:lnTo>
                      <a:pt x="198" y="91"/>
                    </a:lnTo>
                    <a:lnTo>
                      <a:pt x="192" y="88"/>
                    </a:lnTo>
                    <a:lnTo>
                      <a:pt x="187" y="86"/>
                    </a:lnTo>
                    <a:lnTo>
                      <a:pt x="181" y="85"/>
                    </a:lnTo>
                    <a:lnTo>
                      <a:pt x="177" y="84"/>
                    </a:lnTo>
                    <a:lnTo>
                      <a:pt x="172" y="81"/>
                    </a:lnTo>
                    <a:lnTo>
                      <a:pt x="167" y="80"/>
                    </a:lnTo>
                    <a:lnTo>
                      <a:pt x="163" y="79"/>
                    </a:lnTo>
                    <a:lnTo>
                      <a:pt x="160" y="78"/>
                    </a:lnTo>
                    <a:lnTo>
                      <a:pt x="155" y="77"/>
                    </a:lnTo>
                    <a:lnTo>
                      <a:pt x="150" y="74"/>
                    </a:lnTo>
                    <a:lnTo>
                      <a:pt x="146" y="74"/>
                    </a:lnTo>
                    <a:lnTo>
                      <a:pt x="142" y="73"/>
                    </a:lnTo>
                    <a:lnTo>
                      <a:pt x="139" y="71"/>
                    </a:lnTo>
                    <a:lnTo>
                      <a:pt x="135" y="70"/>
                    </a:lnTo>
                    <a:lnTo>
                      <a:pt x="130" y="70"/>
                    </a:lnTo>
                    <a:lnTo>
                      <a:pt x="127" y="68"/>
                    </a:lnTo>
                    <a:lnTo>
                      <a:pt x="122" y="66"/>
                    </a:lnTo>
                    <a:lnTo>
                      <a:pt x="118" y="66"/>
                    </a:lnTo>
                    <a:lnTo>
                      <a:pt x="115" y="65"/>
                    </a:lnTo>
                    <a:lnTo>
                      <a:pt x="111" y="64"/>
                    </a:lnTo>
                    <a:lnTo>
                      <a:pt x="107" y="61"/>
                    </a:lnTo>
                    <a:lnTo>
                      <a:pt x="104" y="60"/>
                    </a:lnTo>
                    <a:lnTo>
                      <a:pt x="101" y="60"/>
                    </a:lnTo>
                    <a:lnTo>
                      <a:pt x="97" y="59"/>
                    </a:lnTo>
                    <a:lnTo>
                      <a:pt x="94" y="58"/>
                    </a:lnTo>
                    <a:lnTo>
                      <a:pt x="91" y="56"/>
                    </a:lnTo>
                    <a:lnTo>
                      <a:pt x="88" y="55"/>
                    </a:lnTo>
                    <a:lnTo>
                      <a:pt x="85" y="54"/>
                    </a:lnTo>
                    <a:lnTo>
                      <a:pt x="80" y="53"/>
                    </a:lnTo>
                    <a:lnTo>
                      <a:pt x="77" y="51"/>
                    </a:lnTo>
                    <a:lnTo>
                      <a:pt x="73" y="49"/>
                    </a:lnTo>
                    <a:lnTo>
                      <a:pt x="70" y="47"/>
                    </a:lnTo>
                    <a:lnTo>
                      <a:pt x="69" y="46"/>
                    </a:lnTo>
                    <a:lnTo>
                      <a:pt x="70" y="43"/>
                    </a:lnTo>
                    <a:lnTo>
                      <a:pt x="73" y="43"/>
                    </a:lnTo>
                    <a:lnTo>
                      <a:pt x="75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5" y="42"/>
                    </a:lnTo>
                    <a:lnTo>
                      <a:pt x="89" y="42"/>
                    </a:lnTo>
                    <a:lnTo>
                      <a:pt x="94" y="42"/>
                    </a:lnTo>
                    <a:lnTo>
                      <a:pt x="98" y="42"/>
                    </a:lnTo>
                    <a:lnTo>
                      <a:pt x="103" y="42"/>
                    </a:lnTo>
                    <a:lnTo>
                      <a:pt x="108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20" y="42"/>
                    </a:lnTo>
                    <a:lnTo>
                      <a:pt x="123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41" y="42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50" y="42"/>
                    </a:lnTo>
                    <a:lnTo>
                      <a:pt x="153" y="42"/>
                    </a:lnTo>
                    <a:lnTo>
                      <a:pt x="156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5" y="42"/>
                    </a:lnTo>
                    <a:lnTo>
                      <a:pt x="168" y="42"/>
                    </a:lnTo>
                    <a:lnTo>
                      <a:pt x="172" y="42"/>
                    </a:lnTo>
                    <a:lnTo>
                      <a:pt x="174" y="42"/>
                    </a:lnTo>
                    <a:lnTo>
                      <a:pt x="180" y="42"/>
                    </a:lnTo>
                    <a:lnTo>
                      <a:pt x="185" y="42"/>
                    </a:lnTo>
                    <a:lnTo>
                      <a:pt x="191" y="42"/>
                    </a:lnTo>
                    <a:lnTo>
                      <a:pt x="197" y="42"/>
                    </a:lnTo>
                    <a:lnTo>
                      <a:pt x="201" y="42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6" y="42"/>
                    </a:lnTo>
                    <a:lnTo>
                      <a:pt x="218" y="41"/>
                    </a:lnTo>
                    <a:lnTo>
                      <a:pt x="223" y="41"/>
                    </a:lnTo>
                    <a:lnTo>
                      <a:pt x="226" y="40"/>
                    </a:lnTo>
                    <a:lnTo>
                      <a:pt x="231" y="40"/>
                    </a:lnTo>
                    <a:lnTo>
                      <a:pt x="236" y="40"/>
                    </a:lnTo>
                    <a:lnTo>
                      <a:pt x="239" y="39"/>
                    </a:lnTo>
                    <a:lnTo>
                      <a:pt x="244" y="39"/>
                    </a:lnTo>
                    <a:lnTo>
                      <a:pt x="249" y="39"/>
                    </a:lnTo>
                    <a:lnTo>
                      <a:pt x="252" y="37"/>
                    </a:lnTo>
                    <a:lnTo>
                      <a:pt x="257" y="36"/>
                    </a:lnTo>
                    <a:lnTo>
                      <a:pt x="262" y="35"/>
                    </a:lnTo>
                    <a:lnTo>
                      <a:pt x="265" y="35"/>
                    </a:lnTo>
                    <a:lnTo>
                      <a:pt x="270" y="35"/>
                    </a:lnTo>
                    <a:lnTo>
                      <a:pt x="274" y="34"/>
                    </a:lnTo>
                    <a:lnTo>
                      <a:pt x="278" y="33"/>
                    </a:lnTo>
                    <a:lnTo>
                      <a:pt x="283" y="33"/>
                    </a:lnTo>
                    <a:lnTo>
                      <a:pt x="287" y="32"/>
                    </a:lnTo>
                    <a:lnTo>
                      <a:pt x="290" y="30"/>
                    </a:lnTo>
                    <a:lnTo>
                      <a:pt x="294" y="30"/>
                    </a:lnTo>
                    <a:lnTo>
                      <a:pt x="297" y="29"/>
                    </a:lnTo>
                    <a:lnTo>
                      <a:pt x="301" y="28"/>
                    </a:lnTo>
                    <a:lnTo>
                      <a:pt x="305" y="28"/>
                    </a:lnTo>
                    <a:lnTo>
                      <a:pt x="307" y="27"/>
                    </a:lnTo>
                    <a:lnTo>
                      <a:pt x="310" y="26"/>
                    </a:lnTo>
                    <a:lnTo>
                      <a:pt x="315" y="24"/>
                    </a:lnTo>
                    <a:lnTo>
                      <a:pt x="320" y="23"/>
                    </a:lnTo>
                    <a:lnTo>
                      <a:pt x="324" y="21"/>
                    </a:lnTo>
                    <a:lnTo>
                      <a:pt x="326" y="20"/>
                    </a:lnTo>
                    <a:lnTo>
                      <a:pt x="327" y="15"/>
                    </a:lnTo>
                    <a:lnTo>
                      <a:pt x="328" y="13"/>
                    </a:lnTo>
                    <a:lnTo>
                      <a:pt x="328" y="9"/>
                    </a:lnTo>
                    <a:lnTo>
                      <a:pt x="327" y="5"/>
                    </a:lnTo>
                    <a:lnTo>
                      <a:pt x="324" y="1"/>
                    </a:lnTo>
                    <a:lnTo>
                      <a:pt x="322" y="0"/>
                    </a:lnTo>
                    <a:lnTo>
                      <a:pt x="20" y="28"/>
                    </a:lnTo>
                    <a:lnTo>
                      <a:pt x="0" y="90"/>
                    </a:lnTo>
                    <a:lnTo>
                      <a:pt x="101" y="300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5" name="Freeform 254"/>
              <p:cNvSpPr>
                <a:spLocks/>
              </p:cNvSpPr>
              <p:nvPr/>
            </p:nvSpPr>
            <p:spPr bwMode="auto">
              <a:xfrm>
                <a:off x="1676" y="1470"/>
                <a:ext cx="75" cy="42"/>
              </a:xfrm>
              <a:custGeom>
                <a:avLst/>
                <a:gdLst>
                  <a:gd name="T0" fmla="*/ 0 w 223"/>
                  <a:gd name="T1" fmla="*/ 0 h 125"/>
                  <a:gd name="T2" fmla="*/ 0 w 223"/>
                  <a:gd name="T3" fmla="*/ 0 h 125"/>
                  <a:gd name="T4" fmla="*/ 0 w 223"/>
                  <a:gd name="T5" fmla="*/ 0 h 125"/>
                  <a:gd name="T6" fmla="*/ 0 w 223"/>
                  <a:gd name="T7" fmla="*/ 0 h 125"/>
                  <a:gd name="T8" fmla="*/ 0 w 223"/>
                  <a:gd name="T9" fmla="*/ 0 h 125"/>
                  <a:gd name="T10" fmla="*/ 0 w 223"/>
                  <a:gd name="T11" fmla="*/ 0 h 125"/>
                  <a:gd name="T12" fmla="*/ 0 w 223"/>
                  <a:gd name="T13" fmla="*/ 0 h 125"/>
                  <a:gd name="T14" fmla="*/ 0 w 223"/>
                  <a:gd name="T15" fmla="*/ 0 h 125"/>
                  <a:gd name="T16" fmla="*/ 0 w 223"/>
                  <a:gd name="T17" fmla="*/ 0 h 125"/>
                  <a:gd name="T18" fmla="*/ 0 w 223"/>
                  <a:gd name="T19" fmla="*/ 0 h 125"/>
                  <a:gd name="T20" fmla="*/ 0 w 223"/>
                  <a:gd name="T21" fmla="*/ 0 h 125"/>
                  <a:gd name="T22" fmla="*/ 0 w 223"/>
                  <a:gd name="T23" fmla="*/ 0 h 125"/>
                  <a:gd name="T24" fmla="*/ 0 w 223"/>
                  <a:gd name="T25" fmla="*/ 0 h 125"/>
                  <a:gd name="T26" fmla="*/ 0 w 223"/>
                  <a:gd name="T27" fmla="*/ 0 h 125"/>
                  <a:gd name="T28" fmla="*/ 0 w 223"/>
                  <a:gd name="T29" fmla="*/ 0 h 125"/>
                  <a:gd name="T30" fmla="*/ 0 w 223"/>
                  <a:gd name="T31" fmla="*/ 0 h 125"/>
                  <a:gd name="T32" fmla="*/ 0 w 223"/>
                  <a:gd name="T33" fmla="*/ 0 h 125"/>
                  <a:gd name="T34" fmla="*/ 0 w 223"/>
                  <a:gd name="T35" fmla="*/ 0 h 125"/>
                  <a:gd name="T36" fmla="*/ 0 w 223"/>
                  <a:gd name="T37" fmla="*/ 0 h 125"/>
                  <a:gd name="T38" fmla="*/ 0 w 223"/>
                  <a:gd name="T39" fmla="*/ 0 h 125"/>
                  <a:gd name="T40" fmla="*/ 0 w 223"/>
                  <a:gd name="T41" fmla="*/ 0 h 125"/>
                  <a:gd name="T42" fmla="*/ 0 w 223"/>
                  <a:gd name="T43" fmla="*/ 0 h 125"/>
                  <a:gd name="T44" fmla="*/ 0 w 223"/>
                  <a:gd name="T45" fmla="*/ 0 h 125"/>
                  <a:gd name="T46" fmla="*/ 0 w 223"/>
                  <a:gd name="T47" fmla="*/ 0 h 125"/>
                  <a:gd name="T48" fmla="*/ 0 w 223"/>
                  <a:gd name="T49" fmla="*/ 0 h 125"/>
                  <a:gd name="T50" fmla="*/ 0 w 223"/>
                  <a:gd name="T51" fmla="*/ 0 h 125"/>
                  <a:gd name="T52" fmla="*/ 0 w 223"/>
                  <a:gd name="T53" fmla="*/ 0 h 125"/>
                  <a:gd name="T54" fmla="*/ 0 w 223"/>
                  <a:gd name="T55" fmla="*/ 0 h 125"/>
                  <a:gd name="T56" fmla="*/ 0 w 223"/>
                  <a:gd name="T57" fmla="*/ 0 h 125"/>
                  <a:gd name="T58" fmla="*/ 0 w 223"/>
                  <a:gd name="T59" fmla="*/ 0 h 125"/>
                  <a:gd name="T60" fmla="*/ 0 w 223"/>
                  <a:gd name="T61" fmla="*/ 0 h 125"/>
                  <a:gd name="T62" fmla="*/ 0 w 223"/>
                  <a:gd name="T63" fmla="*/ 0 h 125"/>
                  <a:gd name="T64" fmla="*/ 0 w 223"/>
                  <a:gd name="T65" fmla="*/ 0 h 125"/>
                  <a:gd name="T66" fmla="*/ 0 w 223"/>
                  <a:gd name="T67" fmla="*/ 0 h 125"/>
                  <a:gd name="T68" fmla="*/ 0 w 223"/>
                  <a:gd name="T69" fmla="*/ 0 h 125"/>
                  <a:gd name="T70" fmla="*/ 0 w 223"/>
                  <a:gd name="T71" fmla="*/ 0 h 125"/>
                  <a:gd name="T72" fmla="*/ 0 w 223"/>
                  <a:gd name="T73" fmla="*/ 0 h 125"/>
                  <a:gd name="T74" fmla="*/ 0 w 223"/>
                  <a:gd name="T75" fmla="*/ 0 h 125"/>
                  <a:gd name="T76" fmla="*/ 0 w 223"/>
                  <a:gd name="T77" fmla="*/ 0 h 125"/>
                  <a:gd name="T78" fmla="*/ 0 w 223"/>
                  <a:gd name="T79" fmla="*/ 0 h 125"/>
                  <a:gd name="T80" fmla="*/ 0 w 223"/>
                  <a:gd name="T81" fmla="*/ 0 h 125"/>
                  <a:gd name="T82" fmla="*/ 0 w 223"/>
                  <a:gd name="T83" fmla="*/ 0 h 125"/>
                  <a:gd name="T84" fmla="*/ 0 w 223"/>
                  <a:gd name="T85" fmla="*/ 0 h 125"/>
                  <a:gd name="T86" fmla="*/ 0 w 223"/>
                  <a:gd name="T87" fmla="*/ 0 h 125"/>
                  <a:gd name="T88" fmla="*/ 0 w 223"/>
                  <a:gd name="T89" fmla="*/ 0 h 125"/>
                  <a:gd name="T90" fmla="*/ 0 w 223"/>
                  <a:gd name="T91" fmla="*/ 0 h 125"/>
                  <a:gd name="T92" fmla="*/ 0 w 223"/>
                  <a:gd name="T93" fmla="*/ 0 h 125"/>
                  <a:gd name="T94" fmla="*/ 0 w 223"/>
                  <a:gd name="T95" fmla="*/ 0 h 125"/>
                  <a:gd name="T96" fmla="*/ 0 w 223"/>
                  <a:gd name="T97" fmla="*/ 0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25"/>
                  <a:gd name="T149" fmla="*/ 223 w 22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25">
                    <a:moveTo>
                      <a:pt x="14" y="2"/>
                    </a:moveTo>
                    <a:lnTo>
                      <a:pt x="17" y="5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3" y="14"/>
                    </a:lnTo>
                    <a:lnTo>
                      <a:pt x="36" y="17"/>
                    </a:lnTo>
                    <a:lnTo>
                      <a:pt x="39" y="19"/>
                    </a:lnTo>
                    <a:lnTo>
                      <a:pt x="42" y="20"/>
                    </a:lnTo>
                    <a:lnTo>
                      <a:pt x="45" y="23"/>
                    </a:lnTo>
                    <a:lnTo>
                      <a:pt x="49" y="24"/>
                    </a:lnTo>
                    <a:lnTo>
                      <a:pt x="51" y="26"/>
                    </a:lnTo>
                    <a:lnTo>
                      <a:pt x="53" y="27"/>
                    </a:lnTo>
                    <a:lnTo>
                      <a:pt x="57" y="29"/>
                    </a:lnTo>
                    <a:lnTo>
                      <a:pt x="60" y="31"/>
                    </a:lnTo>
                    <a:lnTo>
                      <a:pt x="63" y="32"/>
                    </a:lnTo>
                    <a:lnTo>
                      <a:pt x="66" y="33"/>
                    </a:lnTo>
                    <a:lnTo>
                      <a:pt x="69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8" y="38"/>
                    </a:lnTo>
                    <a:lnTo>
                      <a:pt x="82" y="38"/>
                    </a:lnTo>
                    <a:lnTo>
                      <a:pt x="84" y="39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6" y="47"/>
                    </a:lnTo>
                    <a:lnTo>
                      <a:pt x="109" y="49"/>
                    </a:lnTo>
                    <a:lnTo>
                      <a:pt x="111" y="50"/>
                    </a:lnTo>
                    <a:lnTo>
                      <a:pt x="115" y="50"/>
                    </a:lnTo>
                    <a:lnTo>
                      <a:pt x="117" y="51"/>
                    </a:lnTo>
                    <a:lnTo>
                      <a:pt x="120" y="52"/>
                    </a:lnTo>
                    <a:lnTo>
                      <a:pt x="123" y="53"/>
                    </a:lnTo>
                    <a:lnTo>
                      <a:pt x="126" y="53"/>
                    </a:lnTo>
                    <a:lnTo>
                      <a:pt x="129" y="55"/>
                    </a:lnTo>
                    <a:lnTo>
                      <a:pt x="133" y="55"/>
                    </a:lnTo>
                    <a:lnTo>
                      <a:pt x="135" y="57"/>
                    </a:lnTo>
                    <a:lnTo>
                      <a:pt x="139" y="57"/>
                    </a:lnTo>
                    <a:lnTo>
                      <a:pt x="142" y="58"/>
                    </a:lnTo>
                    <a:lnTo>
                      <a:pt x="145" y="59"/>
                    </a:lnTo>
                    <a:lnTo>
                      <a:pt x="148" y="61"/>
                    </a:lnTo>
                    <a:lnTo>
                      <a:pt x="152" y="62"/>
                    </a:lnTo>
                    <a:lnTo>
                      <a:pt x="154" y="63"/>
                    </a:lnTo>
                    <a:lnTo>
                      <a:pt x="158" y="63"/>
                    </a:lnTo>
                    <a:lnTo>
                      <a:pt x="161" y="65"/>
                    </a:lnTo>
                    <a:lnTo>
                      <a:pt x="164" y="65"/>
                    </a:lnTo>
                    <a:lnTo>
                      <a:pt x="167" y="66"/>
                    </a:lnTo>
                    <a:lnTo>
                      <a:pt x="171" y="68"/>
                    </a:lnTo>
                    <a:lnTo>
                      <a:pt x="174" y="69"/>
                    </a:lnTo>
                    <a:lnTo>
                      <a:pt x="177" y="70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7" y="75"/>
                    </a:lnTo>
                    <a:lnTo>
                      <a:pt x="190" y="77"/>
                    </a:lnTo>
                    <a:lnTo>
                      <a:pt x="193" y="78"/>
                    </a:lnTo>
                    <a:lnTo>
                      <a:pt x="197" y="80"/>
                    </a:lnTo>
                    <a:lnTo>
                      <a:pt x="200" y="82"/>
                    </a:lnTo>
                    <a:lnTo>
                      <a:pt x="204" y="83"/>
                    </a:lnTo>
                    <a:lnTo>
                      <a:pt x="207" y="85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7" y="93"/>
                    </a:lnTo>
                    <a:lnTo>
                      <a:pt x="221" y="95"/>
                    </a:lnTo>
                    <a:lnTo>
                      <a:pt x="222" y="98"/>
                    </a:lnTo>
                    <a:lnTo>
                      <a:pt x="223" y="102"/>
                    </a:lnTo>
                    <a:lnTo>
                      <a:pt x="223" y="104"/>
                    </a:lnTo>
                    <a:lnTo>
                      <a:pt x="223" y="108"/>
                    </a:lnTo>
                    <a:lnTo>
                      <a:pt x="222" y="112"/>
                    </a:lnTo>
                    <a:lnTo>
                      <a:pt x="221" y="115"/>
                    </a:lnTo>
                    <a:lnTo>
                      <a:pt x="218" y="117"/>
                    </a:lnTo>
                    <a:lnTo>
                      <a:pt x="216" y="120"/>
                    </a:lnTo>
                    <a:lnTo>
                      <a:pt x="212" y="121"/>
                    </a:lnTo>
                    <a:lnTo>
                      <a:pt x="210" y="123"/>
                    </a:lnTo>
                    <a:lnTo>
                      <a:pt x="206" y="123"/>
                    </a:lnTo>
                    <a:lnTo>
                      <a:pt x="203" y="125"/>
                    </a:lnTo>
                    <a:lnTo>
                      <a:pt x="199" y="123"/>
                    </a:lnTo>
                    <a:lnTo>
                      <a:pt x="196" y="121"/>
                    </a:lnTo>
                    <a:lnTo>
                      <a:pt x="192" y="119"/>
                    </a:lnTo>
                    <a:lnTo>
                      <a:pt x="189" y="116"/>
                    </a:lnTo>
                    <a:lnTo>
                      <a:pt x="184" y="115"/>
                    </a:lnTo>
                    <a:lnTo>
                      <a:pt x="181" y="113"/>
                    </a:lnTo>
                    <a:lnTo>
                      <a:pt x="178" y="112"/>
                    </a:lnTo>
                    <a:lnTo>
                      <a:pt x="174" y="109"/>
                    </a:lnTo>
                    <a:lnTo>
                      <a:pt x="172" y="108"/>
                    </a:lnTo>
                    <a:lnTo>
                      <a:pt x="168" y="107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59" y="101"/>
                    </a:lnTo>
                    <a:lnTo>
                      <a:pt x="155" y="100"/>
                    </a:lnTo>
                    <a:lnTo>
                      <a:pt x="152" y="97"/>
                    </a:lnTo>
                    <a:lnTo>
                      <a:pt x="149" y="96"/>
                    </a:lnTo>
                    <a:lnTo>
                      <a:pt x="146" y="95"/>
                    </a:lnTo>
                    <a:lnTo>
                      <a:pt x="143" y="94"/>
                    </a:lnTo>
                    <a:lnTo>
                      <a:pt x="140" y="93"/>
                    </a:lnTo>
                    <a:lnTo>
                      <a:pt x="138" y="90"/>
                    </a:lnTo>
                    <a:lnTo>
                      <a:pt x="134" y="89"/>
                    </a:lnTo>
                    <a:lnTo>
                      <a:pt x="130" y="88"/>
                    </a:lnTo>
                    <a:lnTo>
                      <a:pt x="128" y="87"/>
                    </a:lnTo>
                    <a:lnTo>
                      <a:pt x="126" y="85"/>
                    </a:lnTo>
                    <a:lnTo>
                      <a:pt x="122" y="83"/>
                    </a:lnTo>
                    <a:lnTo>
                      <a:pt x="120" y="82"/>
                    </a:lnTo>
                    <a:lnTo>
                      <a:pt x="114" y="80"/>
                    </a:lnTo>
                    <a:lnTo>
                      <a:pt x="108" y="77"/>
                    </a:lnTo>
                    <a:lnTo>
                      <a:pt x="102" y="75"/>
                    </a:lnTo>
                    <a:lnTo>
                      <a:pt x="97" y="72"/>
                    </a:lnTo>
                    <a:lnTo>
                      <a:pt x="94" y="71"/>
                    </a:lnTo>
                    <a:lnTo>
                      <a:pt x="91" y="69"/>
                    </a:lnTo>
                    <a:lnTo>
                      <a:pt x="88" y="68"/>
                    </a:lnTo>
                    <a:lnTo>
                      <a:pt x="85" y="66"/>
                    </a:lnTo>
                    <a:lnTo>
                      <a:pt x="82" y="65"/>
                    </a:lnTo>
                    <a:lnTo>
                      <a:pt x="79" y="63"/>
                    </a:lnTo>
                    <a:lnTo>
                      <a:pt x="77" y="62"/>
                    </a:lnTo>
                    <a:lnTo>
                      <a:pt x="74" y="61"/>
                    </a:lnTo>
                    <a:lnTo>
                      <a:pt x="71" y="59"/>
                    </a:lnTo>
                    <a:lnTo>
                      <a:pt x="68" y="58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57" y="51"/>
                    </a:lnTo>
                    <a:lnTo>
                      <a:pt x="51" y="49"/>
                    </a:lnTo>
                    <a:lnTo>
                      <a:pt x="49" y="46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39" y="42"/>
                    </a:lnTo>
                    <a:lnTo>
                      <a:pt x="36" y="39"/>
                    </a:lnTo>
                    <a:lnTo>
                      <a:pt x="33" y="37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4" y="31"/>
                    </a:lnTo>
                    <a:lnTo>
                      <a:pt x="21" y="29"/>
                    </a:lnTo>
                    <a:lnTo>
                      <a:pt x="18" y="26"/>
                    </a:lnTo>
                    <a:lnTo>
                      <a:pt x="15" y="25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6" name="Freeform 255"/>
              <p:cNvSpPr>
                <a:spLocks/>
              </p:cNvSpPr>
              <p:nvPr/>
            </p:nvSpPr>
            <p:spPr bwMode="auto">
              <a:xfrm>
                <a:off x="1679" y="1446"/>
                <a:ext cx="99" cy="20"/>
              </a:xfrm>
              <a:custGeom>
                <a:avLst/>
                <a:gdLst>
                  <a:gd name="T0" fmla="*/ 0 w 297"/>
                  <a:gd name="T1" fmla="*/ 0 h 58"/>
                  <a:gd name="T2" fmla="*/ 0 w 297"/>
                  <a:gd name="T3" fmla="*/ 0 h 58"/>
                  <a:gd name="T4" fmla="*/ 0 w 297"/>
                  <a:gd name="T5" fmla="*/ 0 h 58"/>
                  <a:gd name="T6" fmla="*/ 0 w 297"/>
                  <a:gd name="T7" fmla="*/ 0 h 58"/>
                  <a:gd name="T8" fmla="*/ 0 w 297"/>
                  <a:gd name="T9" fmla="*/ 0 h 58"/>
                  <a:gd name="T10" fmla="*/ 0 w 297"/>
                  <a:gd name="T11" fmla="*/ 0 h 58"/>
                  <a:gd name="T12" fmla="*/ 0 w 297"/>
                  <a:gd name="T13" fmla="*/ 0 h 58"/>
                  <a:gd name="T14" fmla="*/ 0 w 297"/>
                  <a:gd name="T15" fmla="*/ 0 h 58"/>
                  <a:gd name="T16" fmla="*/ 0 w 297"/>
                  <a:gd name="T17" fmla="*/ 0 h 58"/>
                  <a:gd name="T18" fmla="*/ 0 w 297"/>
                  <a:gd name="T19" fmla="*/ 0 h 58"/>
                  <a:gd name="T20" fmla="*/ 0 w 297"/>
                  <a:gd name="T21" fmla="*/ 0 h 58"/>
                  <a:gd name="T22" fmla="*/ 0 w 297"/>
                  <a:gd name="T23" fmla="*/ 0 h 58"/>
                  <a:gd name="T24" fmla="*/ 0 w 297"/>
                  <a:gd name="T25" fmla="*/ 0 h 58"/>
                  <a:gd name="T26" fmla="*/ 0 w 297"/>
                  <a:gd name="T27" fmla="*/ 0 h 58"/>
                  <a:gd name="T28" fmla="*/ 0 w 297"/>
                  <a:gd name="T29" fmla="*/ 0 h 58"/>
                  <a:gd name="T30" fmla="*/ 0 w 297"/>
                  <a:gd name="T31" fmla="*/ 0 h 58"/>
                  <a:gd name="T32" fmla="*/ 0 w 297"/>
                  <a:gd name="T33" fmla="*/ 0 h 58"/>
                  <a:gd name="T34" fmla="*/ 0 w 297"/>
                  <a:gd name="T35" fmla="*/ 0 h 58"/>
                  <a:gd name="T36" fmla="*/ 0 w 297"/>
                  <a:gd name="T37" fmla="*/ 0 h 58"/>
                  <a:gd name="T38" fmla="*/ 0 w 297"/>
                  <a:gd name="T39" fmla="*/ 0 h 58"/>
                  <a:gd name="T40" fmla="*/ 0 w 297"/>
                  <a:gd name="T41" fmla="*/ 0 h 58"/>
                  <a:gd name="T42" fmla="*/ 0 w 297"/>
                  <a:gd name="T43" fmla="*/ 0 h 58"/>
                  <a:gd name="T44" fmla="*/ 0 w 297"/>
                  <a:gd name="T45" fmla="*/ 0 h 58"/>
                  <a:gd name="T46" fmla="*/ 0 w 297"/>
                  <a:gd name="T47" fmla="*/ 0 h 58"/>
                  <a:gd name="T48" fmla="*/ 0 w 297"/>
                  <a:gd name="T49" fmla="*/ 0 h 58"/>
                  <a:gd name="T50" fmla="*/ 0 w 297"/>
                  <a:gd name="T51" fmla="*/ 0 h 58"/>
                  <a:gd name="T52" fmla="*/ 0 w 297"/>
                  <a:gd name="T53" fmla="*/ 0 h 58"/>
                  <a:gd name="T54" fmla="*/ 0 w 297"/>
                  <a:gd name="T55" fmla="*/ 0 h 58"/>
                  <a:gd name="T56" fmla="*/ 0 w 297"/>
                  <a:gd name="T57" fmla="*/ 0 h 58"/>
                  <a:gd name="T58" fmla="*/ 0 w 297"/>
                  <a:gd name="T59" fmla="*/ 0 h 58"/>
                  <a:gd name="T60" fmla="*/ 0 w 297"/>
                  <a:gd name="T61" fmla="*/ 0 h 58"/>
                  <a:gd name="T62" fmla="*/ 0 w 297"/>
                  <a:gd name="T63" fmla="*/ 0 h 58"/>
                  <a:gd name="T64" fmla="*/ 0 w 297"/>
                  <a:gd name="T65" fmla="*/ 0 h 58"/>
                  <a:gd name="T66" fmla="*/ 0 w 297"/>
                  <a:gd name="T67" fmla="*/ 0 h 58"/>
                  <a:gd name="T68" fmla="*/ 0 w 297"/>
                  <a:gd name="T69" fmla="*/ 0 h 58"/>
                  <a:gd name="T70" fmla="*/ 0 w 297"/>
                  <a:gd name="T71" fmla="*/ 0 h 58"/>
                  <a:gd name="T72" fmla="*/ 0 w 297"/>
                  <a:gd name="T73" fmla="*/ 0 h 58"/>
                  <a:gd name="T74" fmla="*/ 0 w 297"/>
                  <a:gd name="T75" fmla="*/ 0 h 58"/>
                  <a:gd name="T76" fmla="*/ 0 w 297"/>
                  <a:gd name="T77" fmla="*/ 0 h 58"/>
                  <a:gd name="T78" fmla="*/ 0 w 297"/>
                  <a:gd name="T79" fmla="*/ 0 h 58"/>
                  <a:gd name="T80" fmla="*/ 0 w 297"/>
                  <a:gd name="T81" fmla="*/ 0 h 58"/>
                  <a:gd name="T82" fmla="*/ 0 w 297"/>
                  <a:gd name="T83" fmla="*/ 0 h 58"/>
                  <a:gd name="T84" fmla="*/ 0 w 297"/>
                  <a:gd name="T85" fmla="*/ 0 h 58"/>
                  <a:gd name="T86" fmla="*/ 0 w 297"/>
                  <a:gd name="T87" fmla="*/ 0 h 58"/>
                  <a:gd name="T88" fmla="*/ 0 w 297"/>
                  <a:gd name="T89" fmla="*/ 0 h 58"/>
                  <a:gd name="T90" fmla="*/ 0 w 297"/>
                  <a:gd name="T91" fmla="*/ 0 h 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7"/>
                  <a:gd name="T139" fmla="*/ 0 h 58"/>
                  <a:gd name="T140" fmla="*/ 297 w 297"/>
                  <a:gd name="T141" fmla="*/ 58 h 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7" h="58">
                    <a:moveTo>
                      <a:pt x="35" y="16"/>
                    </a:moveTo>
                    <a:lnTo>
                      <a:pt x="36" y="19"/>
                    </a:lnTo>
                    <a:lnTo>
                      <a:pt x="38" y="21"/>
                    </a:lnTo>
                    <a:lnTo>
                      <a:pt x="42" y="21"/>
                    </a:lnTo>
                    <a:lnTo>
                      <a:pt x="46" y="21"/>
                    </a:lnTo>
                    <a:lnTo>
                      <a:pt x="102" y="21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6" y="21"/>
                    </a:lnTo>
                    <a:lnTo>
                      <a:pt x="142" y="21"/>
                    </a:lnTo>
                    <a:lnTo>
                      <a:pt x="148" y="21"/>
                    </a:lnTo>
                    <a:lnTo>
                      <a:pt x="152" y="21"/>
                    </a:lnTo>
                    <a:lnTo>
                      <a:pt x="157" y="21"/>
                    </a:lnTo>
                    <a:lnTo>
                      <a:pt x="163" y="21"/>
                    </a:lnTo>
                    <a:lnTo>
                      <a:pt x="168" y="21"/>
                    </a:lnTo>
                    <a:lnTo>
                      <a:pt x="172" y="21"/>
                    </a:lnTo>
                    <a:lnTo>
                      <a:pt x="178" y="21"/>
                    </a:lnTo>
                    <a:lnTo>
                      <a:pt x="183" y="21"/>
                    </a:lnTo>
                    <a:lnTo>
                      <a:pt x="188" y="21"/>
                    </a:lnTo>
                    <a:lnTo>
                      <a:pt x="193" y="20"/>
                    </a:lnTo>
                    <a:lnTo>
                      <a:pt x="197" y="20"/>
                    </a:lnTo>
                    <a:lnTo>
                      <a:pt x="202" y="20"/>
                    </a:lnTo>
                    <a:lnTo>
                      <a:pt x="208" y="20"/>
                    </a:lnTo>
                    <a:lnTo>
                      <a:pt x="213" y="20"/>
                    </a:lnTo>
                    <a:lnTo>
                      <a:pt x="217" y="20"/>
                    </a:lnTo>
                    <a:lnTo>
                      <a:pt x="223" y="20"/>
                    </a:lnTo>
                    <a:lnTo>
                      <a:pt x="228" y="20"/>
                    </a:lnTo>
                    <a:lnTo>
                      <a:pt x="233" y="20"/>
                    </a:lnTo>
                    <a:lnTo>
                      <a:pt x="239" y="20"/>
                    </a:lnTo>
                    <a:lnTo>
                      <a:pt x="244" y="20"/>
                    </a:lnTo>
                    <a:lnTo>
                      <a:pt x="249" y="20"/>
                    </a:lnTo>
                    <a:lnTo>
                      <a:pt x="252" y="20"/>
                    </a:lnTo>
                    <a:lnTo>
                      <a:pt x="255" y="20"/>
                    </a:lnTo>
                    <a:lnTo>
                      <a:pt x="258" y="20"/>
                    </a:lnTo>
                    <a:lnTo>
                      <a:pt x="261" y="20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20"/>
                    </a:lnTo>
                    <a:lnTo>
                      <a:pt x="274" y="20"/>
                    </a:lnTo>
                    <a:lnTo>
                      <a:pt x="277" y="20"/>
                    </a:lnTo>
                    <a:lnTo>
                      <a:pt x="279" y="19"/>
                    </a:lnTo>
                    <a:lnTo>
                      <a:pt x="281" y="18"/>
                    </a:lnTo>
                    <a:lnTo>
                      <a:pt x="285" y="18"/>
                    </a:lnTo>
                    <a:lnTo>
                      <a:pt x="290" y="18"/>
                    </a:lnTo>
                    <a:lnTo>
                      <a:pt x="293" y="20"/>
                    </a:lnTo>
                    <a:lnTo>
                      <a:pt x="296" y="22"/>
                    </a:lnTo>
                    <a:lnTo>
                      <a:pt x="297" y="27"/>
                    </a:lnTo>
                    <a:lnTo>
                      <a:pt x="297" y="31"/>
                    </a:lnTo>
                    <a:lnTo>
                      <a:pt x="296" y="35"/>
                    </a:lnTo>
                    <a:lnTo>
                      <a:pt x="292" y="38"/>
                    </a:lnTo>
                    <a:lnTo>
                      <a:pt x="289" y="40"/>
                    </a:lnTo>
                    <a:lnTo>
                      <a:pt x="285" y="41"/>
                    </a:lnTo>
                    <a:lnTo>
                      <a:pt x="281" y="41"/>
                    </a:lnTo>
                    <a:lnTo>
                      <a:pt x="277" y="41"/>
                    </a:lnTo>
                    <a:lnTo>
                      <a:pt x="274" y="43"/>
                    </a:lnTo>
                    <a:lnTo>
                      <a:pt x="271" y="43"/>
                    </a:lnTo>
                    <a:lnTo>
                      <a:pt x="267" y="43"/>
                    </a:lnTo>
                    <a:lnTo>
                      <a:pt x="265" y="43"/>
                    </a:lnTo>
                    <a:lnTo>
                      <a:pt x="261" y="43"/>
                    </a:lnTo>
                    <a:lnTo>
                      <a:pt x="258" y="43"/>
                    </a:lnTo>
                    <a:lnTo>
                      <a:pt x="255" y="43"/>
                    </a:lnTo>
                    <a:lnTo>
                      <a:pt x="252" y="43"/>
                    </a:lnTo>
                    <a:lnTo>
                      <a:pt x="249" y="43"/>
                    </a:lnTo>
                    <a:lnTo>
                      <a:pt x="247" y="43"/>
                    </a:lnTo>
                    <a:lnTo>
                      <a:pt x="244" y="43"/>
                    </a:lnTo>
                    <a:lnTo>
                      <a:pt x="241" y="43"/>
                    </a:lnTo>
                    <a:lnTo>
                      <a:pt x="238" y="43"/>
                    </a:lnTo>
                    <a:lnTo>
                      <a:pt x="233" y="44"/>
                    </a:lnTo>
                    <a:lnTo>
                      <a:pt x="227" y="45"/>
                    </a:lnTo>
                    <a:lnTo>
                      <a:pt x="222" y="45"/>
                    </a:lnTo>
                    <a:lnTo>
                      <a:pt x="217" y="45"/>
                    </a:lnTo>
                    <a:lnTo>
                      <a:pt x="212" y="45"/>
                    </a:lnTo>
                    <a:lnTo>
                      <a:pt x="207" y="46"/>
                    </a:lnTo>
                    <a:lnTo>
                      <a:pt x="202" y="47"/>
                    </a:lnTo>
                    <a:lnTo>
                      <a:pt x="197" y="48"/>
                    </a:lnTo>
                    <a:lnTo>
                      <a:pt x="193" y="48"/>
                    </a:lnTo>
                    <a:lnTo>
                      <a:pt x="188" y="50"/>
                    </a:lnTo>
                    <a:lnTo>
                      <a:pt x="183" y="50"/>
                    </a:lnTo>
                    <a:lnTo>
                      <a:pt x="178" y="51"/>
                    </a:lnTo>
                    <a:lnTo>
                      <a:pt x="172" y="51"/>
                    </a:lnTo>
                    <a:lnTo>
                      <a:pt x="168" y="52"/>
                    </a:lnTo>
                    <a:lnTo>
                      <a:pt x="163" y="52"/>
                    </a:lnTo>
                    <a:lnTo>
                      <a:pt x="157" y="53"/>
                    </a:lnTo>
                    <a:lnTo>
                      <a:pt x="152" y="54"/>
                    </a:lnTo>
                    <a:lnTo>
                      <a:pt x="148" y="56"/>
                    </a:lnTo>
                    <a:lnTo>
                      <a:pt x="142" y="56"/>
                    </a:lnTo>
                    <a:lnTo>
                      <a:pt x="136" y="56"/>
                    </a:lnTo>
                    <a:lnTo>
                      <a:pt x="131" y="56"/>
                    </a:lnTo>
                    <a:lnTo>
                      <a:pt x="125" y="57"/>
                    </a:lnTo>
                    <a:lnTo>
                      <a:pt x="121" y="57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07" y="57"/>
                    </a:lnTo>
                    <a:lnTo>
                      <a:pt x="105" y="57"/>
                    </a:lnTo>
                    <a:lnTo>
                      <a:pt x="102" y="58"/>
                    </a:lnTo>
                    <a:lnTo>
                      <a:pt x="46" y="58"/>
                    </a:lnTo>
                    <a:lnTo>
                      <a:pt x="41" y="57"/>
                    </a:lnTo>
                    <a:lnTo>
                      <a:pt x="37" y="57"/>
                    </a:lnTo>
                    <a:lnTo>
                      <a:pt x="33" y="56"/>
                    </a:lnTo>
                    <a:lnTo>
                      <a:pt x="29" y="54"/>
                    </a:lnTo>
                    <a:lnTo>
                      <a:pt x="24" y="52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9" y="39"/>
                    </a:lnTo>
                    <a:lnTo>
                      <a:pt x="6" y="35"/>
                    </a:lnTo>
                    <a:lnTo>
                      <a:pt x="5" y="32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7" name="Freeform 256"/>
              <p:cNvSpPr>
                <a:spLocks/>
              </p:cNvSpPr>
              <p:nvPr/>
            </p:nvSpPr>
            <p:spPr bwMode="auto">
              <a:xfrm>
                <a:off x="1664" y="1475"/>
                <a:ext cx="45" cy="88"/>
              </a:xfrm>
              <a:custGeom>
                <a:avLst/>
                <a:gdLst>
                  <a:gd name="T0" fmla="*/ 0 w 135"/>
                  <a:gd name="T1" fmla="*/ 0 h 263"/>
                  <a:gd name="T2" fmla="*/ 0 w 135"/>
                  <a:gd name="T3" fmla="*/ 0 h 263"/>
                  <a:gd name="T4" fmla="*/ 0 w 135"/>
                  <a:gd name="T5" fmla="*/ 0 h 263"/>
                  <a:gd name="T6" fmla="*/ 0 w 135"/>
                  <a:gd name="T7" fmla="*/ 0 h 263"/>
                  <a:gd name="T8" fmla="*/ 0 w 135"/>
                  <a:gd name="T9" fmla="*/ 0 h 263"/>
                  <a:gd name="T10" fmla="*/ 0 w 135"/>
                  <a:gd name="T11" fmla="*/ 0 h 263"/>
                  <a:gd name="T12" fmla="*/ 0 w 135"/>
                  <a:gd name="T13" fmla="*/ 0 h 263"/>
                  <a:gd name="T14" fmla="*/ 0 w 135"/>
                  <a:gd name="T15" fmla="*/ 0 h 263"/>
                  <a:gd name="T16" fmla="*/ 0 w 135"/>
                  <a:gd name="T17" fmla="*/ 0 h 263"/>
                  <a:gd name="T18" fmla="*/ 0 w 135"/>
                  <a:gd name="T19" fmla="*/ 0 h 263"/>
                  <a:gd name="T20" fmla="*/ 0 w 135"/>
                  <a:gd name="T21" fmla="*/ 0 h 263"/>
                  <a:gd name="T22" fmla="*/ 0 w 135"/>
                  <a:gd name="T23" fmla="*/ 0 h 263"/>
                  <a:gd name="T24" fmla="*/ 0 w 135"/>
                  <a:gd name="T25" fmla="*/ 0 h 263"/>
                  <a:gd name="T26" fmla="*/ 0 w 135"/>
                  <a:gd name="T27" fmla="*/ 0 h 263"/>
                  <a:gd name="T28" fmla="*/ 0 w 135"/>
                  <a:gd name="T29" fmla="*/ 0 h 263"/>
                  <a:gd name="T30" fmla="*/ 0 w 135"/>
                  <a:gd name="T31" fmla="*/ 0 h 263"/>
                  <a:gd name="T32" fmla="*/ 0 w 135"/>
                  <a:gd name="T33" fmla="*/ 0 h 263"/>
                  <a:gd name="T34" fmla="*/ 0 w 135"/>
                  <a:gd name="T35" fmla="*/ 0 h 263"/>
                  <a:gd name="T36" fmla="*/ 0 w 135"/>
                  <a:gd name="T37" fmla="*/ 0 h 263"/>
                  <a:gd name="T38" fmla="*/ 0 w 135"/>
                  <a:gd name="T39" fmla="*/ 0 h 263"/>
                  <a:gd name="T40" fmla="*/ 0 w 135"/>
                  <a:gd name="T41" fmla="*/ 0 h 263"/>
                  <a:gd name="T42" fmla="*/ 0 w 135"/>
                  <a:gd name="T43" fmla="*/ 0 h 263"/>
                  <a:gd name="T44" fmla="*/ 0 w 135"/>
                  <a:gd name="T45" fmla="*/ 0 h 263"/>
                  <a:gd name="T46" fmla="*/ 0 w 135"/>
                  <a:gd name="T47" fmla="*/ 0 h 263"/>
                  <a:gd name="T48" fmla="*/ 0 w 135"/>
                  <a:gd name="T49" fmla="*/ 0 h 263"/>
                  <a:gd name="T50" fmla="*/ 0 w 135"/>
                  <a:gd name="T51" fmla="*/ 0 h 263"/>
                  <a:gd name="T52" fmla="*/ 0 w 135"/>
                  <a:gd name="T53" fmla="*/ 0 h 263"/>
                  <a:gd name="T54" fmla="*/ 0 w 135"/>
                  <a:gd name="T55" fmla="*/ 0 h 263"/>
                  <a:gd name="T56" fmla="*/ 0 w 135"/>
                  <a:gd name="T57" fmla="*/ 0 h 263"/>
                  <a:gd name="T58" fmla="*/ 0 w 135"/>
                  <a:gd name="T59" fmla="*/ 0 h 263"/>
                  <a:gd name="T60" fmla="*/ 0 w 135"/>
                  <a:gd name="T61" fmla="*/ 0 h 263"/>
                  <a:gd name="T62" fmla="*/ 0 w 135"/>
                  <a:gd name="T63" fmla="*/ 0 h 263"/>
                  <a:gd name="T64" fmla="*/ 0 w 135"/>
                  <a:gd name="T65" fmla="*/ 0 h 263"/>
                  <a:gd name="T66" fmla="*/ 0 w 135"/>
                  <a:gd name="T67" fmla="*/ 0 h 263"/>
                  <a:gd name="T68" fmla="*/ 0 w 135"/>
                  <a:gd name="T69" fmla="*/ 0 h 263"/>
                  <a:gd name="T70" fmla="*/ 0 w 135"/>
                  <a:gd name="T71" fmla="*/ 0 h 263"/>
                  <a:gd name="T72" fmla="*/ 0 w 135"/>
                  <a:gd name="T73" fmla="*/ 0 h 263"/>
                  <a:gd name="T74" fmla="*/ 0 w 135"/>
                  <a:gd name="T75" fmla="*/ 0 h 263"/>
                  <a:gd name="T76" fmla="*/ 0 w 135"/>
                  <a:gd name="T77" fmla="*/ 0 h 263"/>
                  <a:gd name="T78" fmla="*/ 0 w 135"/>
                  <a:gd name="T79" fmla="*/ 0 h 263"/>
                  <a:gd name="T80" fmla="*/ 0 w 135"/>
                  <a:gd name="T81" fmla="*/ 0 h 263"/>
                  <a:gd name="T82" fmla="*/ 0 w 135"/>
                  <a:gd name="T83" fmla="*/ 0 h 2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5"/>
                  <a:gd name="T127" fmla="*/ 0 h 263"/>
                  <a:gd name="T128" fmla="*/ 135 w 135"/>
                  <a:gd name="T129" fmla="*/ 263 h 2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5" h="263">
                    <a:moveTo>
                      <a:pt x="26" y="18"/>
                    </a:moveTo>
                    <a:lnTo>
                      <a:pt x="26" y="23"/>
                    </a:lnTo>
                    <a:lnTo>
                      <a:pt x="26" y="28"/>
                    </a:lnTo>
                    <a:lnTo>
                      <a:pt x="28" y="31"/>
                    </a:lnTo>
                    <a:lnTo>
                      <a:pt x="29" y="36"/>
                    </a:lnTo>
                    <a:lnTo>
                      <a:pt x="30" y="40"/>
                    </a:lnTo>
                    <a:lnTo>
                      <a:pt x="31" y="44"/>
                    </a:lnTo>
                    <a:lnTo>
                      <a:pt x="33" y="48"/>
                    </a:lnTo>
                    <a:lnTo>
                      <a:pt x="36" y="54"/>
                    </a:lnTo>
                    <a:lnTo>
                      <a:pt x="37" y="57"/>
                    </a:lnTo>
                    <a:lnTo>
                      <a:pt x="39" y="61"/>
                    </a:lnTo>
                    <a:lnTo>
                      <a:pt x="42" y="66"/>
                    </a:lnTo>
                    <a:lnTo>
                      <a:pt x="45" y="70"/>
                    </a:lnTo>
                    <a:lnTo>
                      <a:pt x="48" y="75"/>
                    </a:lnTo>
                    <a:lnTo>
                      <a:pt x="50" y="80"/>
                    </a:lnTo>
                    <a:lnTo>
                      <a:pt x="52" y="85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61" y="99"/>
                    </a:lnTo>
                    <a:lnTo>
                      <a:pt x="63" y="104"/>
                    </a:lnTo>
                    <a:lnTo>
                      <a:pt x="65" y="108"/>
                    </a:lnTo>
                    <a:lnTo>
                      <a:pt x="67" y="112"/>
                    </a:lnTo>
                    <a:lnTo>
                      <a:pt x="70" y="117"/>
                    </a:lnTo>
                    <a:lnTo>
                      <a:pt x="73" y="121"/>
                    </a:lnTo>
                    <a:lnTo>
                      <a:pt x="75" y="126"/>
                    </a:lnTo>
                    <a:lnTo>
                      <a:pt x="77" y="131"/>
                    </a:lnTo>
                    <a:lnTo>
                      <a:pt x="80" y="137"/>
                    </a:lnTo>
                    <a:lnTo>
                      <a:pt x="82" y="142"/>
                    </a:lnTo>
                    <a:lnTo>
                      <a:pt x="84" y="148"/>
                    </a:lnTo>
                    <a:lnTo>
                      <a:pt x="87" y="152"/>
                    </a:lnTo>
                    <a:lnTo>
                      <a:pt x="90" y="158"/>
                    </a:lnTo>
                    <a:lnTo>
                      <a:pt x="93" y="163"/>
                    </a:lnTo>
                    <a:lnTo>
                      <a:pt x="95" y="169"/>
                    </a:lnTo>
                    <a:lnTo>
                      <a:pt x="97" y="174"/>
                    </a:lnTo>
                    <a:lnTo>
                      <a:pt x="100" y="180"/>
                    </a:lnTo>
                    <a:lnTo>
                      <a:pt x="102" y="184"/>
                    </a:lnTo>
                    <a:lnTo>
                      <a:pt x="105" y="189"/>
                    </a:lnTo>
                    <a:lnTo>
                      <a:pt x="107" y="193"/>
                    </a:lnTo>
                    <a:lnTo>
                      <a:pt x="109" y="197"/>
                    </a:lnTo>
                    <a:lnTo>
                      <a:pt x="111" y="201"/>
                    </a:lnTo>
                    <a:lnTo>
                      <a:pt x="114" y="206"/>
                    </a:lnTo>
                    <a:lnTo>
                      <a:pt x="115" y="209"/>
                    </a:lnTo>
                    <a:lnTo>
                      <a:pt x="118" y="214"/>
                    </a:lnTo>
                    <a:lnTo>
                      <a:pt x="120" y="218"/>
                    </a:lnTo>
                    <a:lnTo>
                      <a:pt x="122" y="222"/>
                    </a:lnTo>
                    <a:lnTo>
                      <a:pt x="125" y="226"/>
                    </a:lnTo>
                    <a:lnTo>
                      <a:pt x="127" y="232"/>
                    </a:lnTo>
                    <a:lnTo>
                      <a:pt x="129" y="234"/>
                    </a:lnTo>
                    <a:lnTo>
                      <a:pt x="131" y="237"/>
                    </a:lnTo>
                    <a:lnTo>
                      <a:pt x="132" y="240"/>
                    </a:lnTo>
                    <a:lnTo>
                      <a:pt x="133" y="244"/>
                    </a:lnTo>
                    <a:lnTo>
                      <a:pt x="135" y="248"/>
                    </a:lnTo>
                    <a:lnTo>
                      <a:pt x="134" y="253"/>
                    </a:lnTo>
                    <a:lnTo>
                      <a:pt x="132" y="258"/>
                    </a:lnTo>
                    <a:lnTo>
                      <a:pt x="127" y="261"/>
                    </a:lnTo>
                    <a:lnTo>
                      <a:pt x="122" y="263"/>
                    </a:lnTo>
                    <a:lnTo>
                      <a:pt x="116" y="263"/>
                    </a:lnTo>
                    <a:lnTo>
                      <a:pt x="112" y="260"/>
                    </a:lnTo>
                    <a:lnTo>
                      <a:pt x="108" y="255"/>
                    </a:lnTo>
                    <a:lnTo>
                      <a:pt x="107" y="253"/>
                    </a:lnTo>
                    <a:lnTo>
                      <a:pt x="105" y="250"/>
                    </a:lnTo>
                    <a:lnTo>
                      <a:pt x="103" y="246"/>
                    </a:lnTo>
                    <a:lnTo>
                      <a:pt x="102" y="244"/>
                    </a:lnTo>
                    <a:lnTo>
                      <a:pt x="99" y="238"/>
                    </a:lnTo>
                    <a:lnTo>
                      <a:pt x="96" y="233"/>
                    </a:lnTo>
                    <a:lnTo>
                      <a:pt x="93" y="227"/>
                    </a:lnTo>
                    <a:lnTo>
                      <a:pt x="90" y="222"/>
                    </a:lnTo>
                    <a:lnTo>
                      <a:pt x="88" y="218"/>
                    </a:lnTo>
                    <a:lnTo>
                      <a:pt x="86" y="213"/>
                    </a:lnTo>
                    <a:lnTo>
                      <a:pt x="82" y="207"/>
                    </a:lnTo>
                    <a:lnTo>
                      <a:pt x="80" y="202"/>
                    </a:lnTo>
                    <a:lnTo>
                      <a:pt x="76" y="196"/>
                    </a:lnTo>
                    <a:lnTo>
                      <a:pt x="74" y="191"/>
                    </a:lnTo>
                    <a:lnTo>
                      <a:pt x="71" y="187"/>
                    </a:lnTo>
                    <a:lnTo>
                      <a:pt x="68" y="181"/>
                    </a:lnTo>
                    <a:lnTo>
                      <a:pt x="65" y="175"/>
                    </a:lnTo>
                    <a:lnTo>
                      <a:pt x="63" y="170"/>
                    </a:lnTo>
                    <a:lnTo>
                      <a:pt x="61" y="165"/>
                    </a:lnTo>
                    <a:lnTo>
                      <a:pt x="58" y="161"/>
                    </a:lnTo>
                    <a:lnTo>
                      <a:pt x="56" y="158"/>
                    </a:lnTo>
                    <a:lnTo>
                      <a:pt x="55" y="155"/>
                    </a:lnTo>
                    <a:lnTo>
                      <a:pt x="52" y="151"/>
                    </a:lnTo>
                    <a:lnTo>
                      <a:pt x="51" y="148"/>
                    </a:lnTo>
                    <a:lnTo>
                      <a:pt x="49" y="144"/>
                    </a:lnTo>
                    <a:lnTo>
                      <a:pt x="46" y="139"/>
                    </a:lnTo>
                    <a:lnTo>
                      <a:pt x="45" y="137"/>
                    </a:lnTo>
                    <a:lnTo>
                      <a:pt x="44" y="133"/>
                    </a:lnTo>
                    <a:lnTo>
                      <a:pt x="42" y="131"/>
                    </a:lnTo>
                    <a:lnTo>
                      <a:pt x="41" y="127"/>
                    </a:lnTo>
                    <a:lnTo>
                      <a:pt x="39" y="125"/>
                    </a:lnTo>
                    <a:lnTo>
                      <a:pt x="38" y="121"/>
                    </a:lnTo>
                    <a:lnTo>
                      <a:pt x="37" y="119"/>
                    </a:lnTo>
                    <a:lnTo>
                      <a:pt x="36" y="117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2" y="106"/>
                    </a:lnTo>
                    <a:lnTo>
                      <a:pt x="31" y="104"/>
                    </a:lnTo>
                    <a:lnTo>
                      <a:pt x="29" y="101"/>
                    </a:lnTo>
                    <a:lnTo>
                      <a:pt x="28" y="98"/>
                    </a:lnTo>
                    <a:lnTo>
                      <a:pt x="28" y="95"/>
                    </a:lnTo>
                    <a:lnTo>
                      <a:pt x="26" y="92"/>
                    </a:lnTo>
                    <a:lnTo>
                      <a:pt x="23" y="87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3"/>
                    </a:lnTo>
                    <a:lnTo>
                      <a:pt x="11" y="68"/>
                    </a:lnTo>
                    <a:lnTo>
                      <a:pt x="9" y="63"/>
                    </a:lnTo>
                    <a:lnTo>
                      <a:pt x="6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3" y="23"/>
                    </a:lnTo>
                    <a:lnTo>
                      <a:pt x="5" y="18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8" name="Freeform 257"/>
              <p:cNvSpPr>
                <a:spLocks/>
              </p:cNvSpPr>
              <p:nvPr/>
            </p:nvSpPr>
            <p:spPr bwMode="auto">
              <a:xfrm>
                <a:off x="1615" y="1374"/>
                <a:ext cx="215" cy="253"/>
              </a:xfrm>
              <a:custGeom>
                <a:avLst/>
                <a:gdLst>
                  <a:gd name="T0" fmla="*/ 0 w 645"/>
                  <a:gd name="T1" fmla="*/ 0 h 759"/>
                  <a:gd name="T2" fmla="*/ 0 w 645"/>
                  <a:gd name="T3" fmla="*/ 0 h 759"/>
                  <a:gd name="T4" fmla="*/ 0 w 645"/>
                  <a:gd name="T5" fmla="*/ 0 h 759"/>
                  <a:gd name="T6" fmla="*/ 0 w 645"/>
                  <a:gd name="T7" fmla="*/ 0 h 759"/>
                  <a:gd name="T8" fmla="*/ 0 w 645"/>
                  <a:gd name="T9" fmla="*/ 0 h 759"/>
                  <a:gd name="T10" fmla="*/ 0 w 645"/>
                  <a:gd name="T11" fmla="*/ 0 h 759"/>
                  <a:gd name="T12" fmla="*/ 0 w 645"/>
                  <a:gd name="T13" fmla="*/ 0 h 759"/>
                  <a:gd name="T14" fmla="*/ 0 w 645"/>
                  <a:gd name="T15" fmla="*/ 0 h 759"/>
                  <a:gd name="T16" fmla="*/ 0 w 645"/>
                  <a:gd name="T17" fmla="*/ 0 h 759"/>
                  <a:gd name="T18" fmla="*/ 0 w 645"/>
                  <a:gd name="T19" fmla="*/ 0 h 759"/>
                  <a:gd name="T20" fmla="*/ 0 w 645"/>
                  <a:gd name="T21" fmla="*/ 0 h 759"/>
                  <a:gd name="T22" fmla="*/ 0 w 645"/>
                  <a:gd name="T23" fmla="*/ 0 h 759"/>
                  <a:gd name="T24" fmla="*/ 0 w 645"/>
                  <a:gd name="T25" fmla="*/ 0 h 759"/>
                  <a:gd name="T26" fmla="*/ 0 w 645"/>
                  <a:gd name="T27" fmla="*/ 0 h 759"/>
                  <a:gd name="T28" fmla="*/ 0 w 645"/>
                  <a:gd name="T29" fmla="*/ 0 h 759"/>
                  <a:gd name="T30" fmla="*/ 0 w 645"/>
                  <a:gd name="T31" fmla="*/ 0 h 759"/>
                  <a:gd name="T32" fmla="*/ 0 w 645"/>
                  <a:gd name="T33" fmla="*/ 0 h 759"/>
                  <a:gd name="T34" fmla="*/ 0 w 645"/>
                  <a:gd name="T35" fmla="*/ 0 h 759"/>
                  <a:gd name="T36" fmla="*/ 0 w 645"/>
                  <a:gd name="T37" fmla="*/ 0 h 759"/>
                  <a:gd name="T38" fmla="*/ 0 w 645"/>
                  <a:gd name="T39" fmla="*/ 0 h 759"/>
                  <a:gd name="T40" fmla="*/ 0 w 645"/>
                  <a:gd name="T41" fmla="*/ 0 h 759"/>
                  <a:gd name="T42" fmla="*/ 0 w 645"/>
                  <a:gd name="T43" fmla="*/ 0 h 759"/>
                  <a:gd name="T44" fmla="*/ 0 w 645"/>
                  <a:gd name="T45" fmla="*/ 0 h 759"/>
                  <a:gd name="T46" fmla="*/ 0 w 645"/>
                  <a:gd name="T47" fmla="*/ 0 h 759"/>
                  <a:gd name="T48" fmla="*/ 0 w 645"/>
                  <a:gd name="T49" fmla="*/ 0 h 759"/>
                  <a:gd name="T50" fmla="*/ 0 w 645"/>
                  <a:gd name="T51" fmla="*/ 0 h 759"/>
                  <a:gd name="T52" fmla="*/ 0 w 645"/>
                  <a:gd name="T53" fmla="*/ 0 h 759"/>
                  <a:gd name="T54" fmla="*/ 0 w 645"/>
                  <a:gd name="T55" fmla="*/ 0 h 759"/>
                  <a:gd name="T56" fmla="*/ 0 w 645"/>
                  <a:gd name="T57" fmla="*/ 0 h 759"/>
                  <a:gd name="T58" fmla="*/ 0 w 645"/>
                  <a:gd name="T59" fmla="*/ 0 h 759"/>
                  <a:gd name="T60" fmla="*/ 0 w 645"/>
                  <a:gd name="T61" fmla="*/ 0 h 759"/>
                  <a:gd name="T62" fmla="*/ 0 w 645"/>
                  <a:gd name="T63" fmla="*/ 0 h 759"/>
                  <a:gd name="T64" fmla="*/ 0 w 645"/>
                  <a:gd name="T65" fmla="*/ 0 h 759"/>
                  <a:gd name="T66" fmla="*/ 0 w 645"/>
                  <a:gd name="T67" fmla="*/ 0 h 759"/>
                  <a:gd name="T68" fmla="*/ 0 w 645"/>
                  <a:gd name="T69" fmla="*/ 0 h 759"/>
                  <a:gd name="T70" fmla="*/ 0 w 645"/>
                  <a:gd name="T71" fmla="*/ 0 h 759"/>
                  <a:gd name="T72" fmla="*/ 0 w 645"/>
                  <a:gd name="T73" fmla="*/ 0 h 759"/>
                  <a:gd name="T74" fmla="*/ 0 w 645"/>
                  <a:gd name="T75" fmla="*/ 0 h 759"/>
                  <a:gd name="T76" fmla="*/ 0 w 645"/>
                  <a:gd name="T77" fmla="*/ 0 h 759"/>
                  <a:gd name="T78" fmla="*/ 0 w 645"/>
                  <a:gd name="T79" fmla="*/ 0 h 759"/>
                  <a:gd name="T80" fmla="*/ 0 w 645"/>
                  <a:gd name="T81" fmla="*/ 0 h 759"/>
                  <a:gd name="T82" fmla="*/ 0 w 645"/>
                  <a:gd name="T83" fmla="*/ 0 h 759"/>
                  <a:gd name="T84" fmla="*/ 0 w 645"/>
                  <a:gd name="T85" fmla="*/ 0 h 759"/>
                  <a:gd name="T86" fmla="*/ 0 w 645"/>
                  <a:gd name="T87" fmla="*/ 0 h 759"/>
                  <a:gd name="T88" fmla="*/ 0 w 645"/>
                  <a:gd name="T89" fmla="*/ 0 h 759"/>
                  <a:gd name="T90" fmla="*/ 0 w 645"/>
                  <a:gd name="T91" fmla="*/ 0 h 759"/>
                  <a:gd name="T92" fmla="*/ 0 w 645"/>
                  <a:gd name="T93" fmla="*/ 0 h 759"/>
                  <a:gd name="T94" fmla="*/ 0 w 645"/>
                  <a:gd name="T95" fmla="*/ 0 h 759"/>
                  <a:gd name="T96" fmla="*/ 0 w 645"/>
                  <a:gd name="T97" fmla="*/ 0 h 759"/>
                  <a:gd name="T98" fmla="*/ 0 w 645"/>
                  <a:gd name="T99" fmla="*/ 0 h 759"/>
                  <a:gd name="T100" fmla="*/ 0 w 645"/>
                  <a:gd name="T101" fmla="*/ 0 h 759"/>
                  <a:gd name="T102" fmla="*/ 0 w 645"/>
                  <a:gd name="T103" fmla="*/ 0 h 759"/>
                  <a:gd name="T104" fmla="*/ 0 w 645"/>
                  <a:gd name="T105" fmla="*/ 0 h 759"/>
                  <a:gd name="T106" fmla="*/ 0 w 645"/>
                  <a:gd name="T107" fmla="*/ 0 h 759"/>
                  <a:gd name="T108" fmla="*/ 0 w 645"/>
                  <a:gd name="T109" fmla="*/ 0 h 759"/>
                  <a:gd name="T110" fmla="*/ 0 w 645"/>
                  <a:gd name="T111" fmla="*/ 0 h 759"/>
                  <a:gd name="T112" fmla="*/ 0 w 645"/>
                  <a:gd name="T113" fmla="*/ 0 h 759"/>
                  <a:gd name="T114" fmla="*/ 0 w 645"/>
                  <a:gd name="T115" fmla="*/ 0 h 759"/>
                  <a:gd name="T116" fmla="*/ 0 w 645"/>
                  <a:gd name="T117" fmla="*/ 0 h 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45"/>
                  <a:gd name="T178" fmla="*/ 0 h 759"/>
                  <a:gd name="T179" fmla="*/ 645 w 645"/>
                  <a:gd name="T180" fmla="*/ 759 h 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45" h="759">
                    <a:moveTo>
                      <a:pt x="284" y="210"/>
                    </a:moveTo>
                    <a:lnTo>
                      <a:pt x="286" y="205"/>
                    </a:lnTo>
                    <a:lnTo>
                      <a:pt x="289" y="202"/>
                    </a:lnTo>
                    <a:lnTo>
                      <a:pt x="291" y="197"/>
                    </a:lnTo>
                    <a:lnTo>
                      <a:pt x="293" y="193"/>
                    </a:lnTo>
                    <a:lnTo>
                      <a:pt x="296" y="189"/>
                    </a:lnTo>
                    <a:lnTo>
                      <a:pt x="298" y="185"/>
                    </a:lnTo>
                    <a:lnTo>
                      <a:pt x="300" y="181"/>
                    </a:lnTo>
                    <a:lnTo>
                      <a:pt x="303" y="178"/>
                    </a:lnTo>
                    <a:lnTo>
                      <a:pt x="305" y="173"/>
                    </a:lnTo>
                    <a:lnTo>
                      <a:pt x="307" y="170"/>
                    </a:lnTo>
                    <a:lnTo>
                      <a:pt x="310" y="166"/>
                    </a:lnTo>
                    <a:lnTo>
                      <a:pt x="312" y="162"/>
                    </a:lnTo>
                    <a:lnTo>
                      <a:pt x="315" y="159"/>
                    </a:lnTo>
                    <a:lnTo>
                      <a:pt x="317" y="155"/>
                    </a:lnTo>
                    <a:lnTo>
                      <a:pt x="319" y="152"/>
                    </a:lnTo>
                    <a:lnTo>
                      <a:pt x="323" y="148"/>
                    </a:lnTo>
                    <a:lnTo>
                      <a:pt x="324" y="145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4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40" y="125"/>
                    </a:lnTo>
                    <a:lnTo>
                      <a:pt x="343" y="121"/>
                    </a:lnTo>
                    <a:lnTo>
                      <a:pt x="345" y="117"/>
                    </a:lnTo>
                    <a:lnTo>
                      <a:pt x="348" y="115"/>
                    </a:lnTo>
                    <a:lnTo>
                      <a:pt x="351" y="111"/>
                    </a:lnTo>
                    <a:lnTo>
                      <a:pt x="354" y="108"/>
                    </a:lnTo>
                    <a:lnTo>
                      <a:pt x="357" y="106"/>
                    </a:lnTo>
                    <a:lnTo>
                      <a:pt x="360" y="102"/>
                    </a:lnTo>
                    <a:lnTo>
                      <a:pt x="362" y="100"/>
                    </a:lnTo>
                    <a:lnTo>
                      <a:pt x="366" y="96"/>
                    </a:lnTo>
                    <a:lnTo>
                      <a:pt x="368" y="94"/>
                    </a:lnTo>
                    <a:lnTo>
                      <a:pt x="372" y="90"/>
                    </a:lnTo>
                    <a:lnTo>
                      <a:pt x="374" y="87"/>
                    </a:lnTo>
                    <a:lnTo>
                      <a:pt x="376" y="84"/>
                    </a:lnTo>
                    <a:lnTo>
                      <a:pt x="380" y="81"/>
                    </a:lnTo>
                    <a:lnTo>
                      <a:pt x="383" y="78"/>
                    </a:lnTo>
                    <a:lnTo>
                      <a:pt x="386" y="76"/>
                    </a:lnTo>
                    <a:lnTo>
                      <a:pt x="389" y="74"/>
                    </a:lnTo>
                    <a:lnTo>
                      <a:pt x="393" y="71"/>
                    </a:lnTo>
                    <a:lnTo>
                      <a:pt x="395" y="68"/>
                    </a:lnTo>
                    <a:lnTo>
                      <a:pt x="399" y="65"/>
                    </a:lnTo>
                    <a:lnTo>
                      <a:pt x="402" y="63"/>
                    </a:lnTo>
                    <a:lnTo>
                      <a:pt x="405" y="60"/>
                    </a:lnTo>
                    <a:lnTo>
                      <a:pt x="408" y="58"/>
                    </a:lnTo>
                    <a:lnTo>
                      <a:pt x="412" y="56"/>
                    </a:lnTo>
                    <a:lnTo>
                      <a:pt x="415" y="53"/>
                    </a:lnTo>
                    <a:lnTo>
                      <a:pt x="419" y="51"/>
                    </a:lnTo>
                    <a:lnTo>
                      <a:pt x="423" y="49"/>
                    </a:lnTo>
                    <a:lnTo>
                      <a:pt x="426" y="46"/>
                    </a:lnTo>
                    <a:lnTo>
                      <a:pt x="430" y="44"/>
                    </a:lnTo>
                    <a:lnTo>
                      <a:pt x="433" y="41"/>
                    </a:lnTo>
                    <a:lnTo>
                      <a:pt x="437" y="39"/>
                    </a:lnTo>
                    <a:lnTo>
                      <a:pt x="440" y="37"/>
                    </a:lnTo>
                    <a:lnTo>
                      <a:pt x="444" y="36"/>
                    </a:lnTo>
                    <a:lnTo>
                      <a:pt x="449" y="33"/>
                    </a:lnTo>
                    <a:lnTo>
                      <a:pt x="452" y="32"/>
                    </a:lnTo>
                    <a:lnTo>
                      <a:pt x="456" y="30"/>
                    </a:lnTo>
                    <a:lnTo>
                      <a:pt x="460" y="27"/>
                    </a:lnTo>
                    <a:lnTo>
                      <a:pt x="464" y="26"/>
                    </a:lnTo>
                    <a:lnTo>
                      <a:pt x="469" y="24"/>
                    </a:lnTo>
                    <a:lnTo>
                      <a:pt x="472" y="23"/>
                    </a:lnTo>
                    <a:lnTo>
                      <a:pt x="477" y="21"/>
                    </a:lnTo>
                    <a:lnTo>
                      <a:pt x="479" y="19"/>
                    </a:lnTo>
                    <a:lnTo>
                      <a:pt x="484" y="18"/>
                    </a:lnTo>
                    <a:lnTo>
                      <a:pt x="488" y="15"/>
                    </a:lnTo>
                    <a:lnTo>
                      <a:pt x="492" y="14"/>
                    </a:lnTo>
                    <a:lnTo>
                      <a:pt x="497" y="13"/>
                    </a:lnTo>
                    <a:lnTo>
                      <a:pt x="501" y="11"/>
                    </a:lnTo>
                    <a:lnTo>
                      <a:pt x="505" y="9"/>
                    </a:lnTo>
                    <a:lnTo>
                      <a:pt x="510" y="8"/>
                    </a:lnTo>
                    <a:lnTo>
                      <a:pt x="515" y="7"/>
                    </a:lnTo>
                    <a:lnTo>
                      <a:pt x="520" y="6"/>
                    </a:lnTo>
                    <a:lnTo>
                      <a:pt x="524" y="5"/>
                    </a:lnTo>
                    <a:lnTo>
                      <a:pt x="529" y="4"/>
                    </a:lnTo>
                    <a:lnTo>
                      <a:pt x="534" y="2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8" y="1"/>
                    </a:lnTo>
                    <a:lnTo>
                      <a:pt x="553" y="0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80" y="1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3" y="4"/>
                    </a:lnTo>
                    <a:lnTo>
                      <a:pt x="597" y="5"/>
                    </a:lnTo>
                    <a:lnTo>
                      <a:pt x="602" y="7"/>
                    </a:lnTo>
                    <a:lnTo>
                      <a:pt x="605" y="8"/>
                    </a:lnTo>
                    <a:lnTo>
                      <a:pt x="609" y="11"/>
                    </a:lnTo>
                    <a:lnTo>
                      <a:pt x="612" y="13"/>
                    </a:lnTo>
                    <a:lnTo>
                      <a:pt x="616" y="15"/>
                    </a:lnTo>
                    <a:lnTo>
                      <a:pt x="621" y="19"/>
                    </a:lnTo>
                    <a:lnTo>
                      <a:pt x="625" y="24"/>
                    </a:lnTo>
                    <a:lnTo>
                      <a:pt x="629" y="28"/>
                    </a:lnTo>
                    <a:lnTo>
                      <a:pt x="632" y="33"/>
                    </a:lnTo>
                    <a:lnTo>
                      <a:pt x="635" y="38"/>
                    </a:lnTo>
                    <a:lnTo>
                      <a:pt x="637" y="44"/>
                    </a:lnTo>
                    <a:lnTo>
                      <a:pt x="638" y="46"/>
                    </a:lnTo>
                    <a:lnTo>
                      <a:pt x="639" y="49"/>
                    </a:lnTo>
                    <a:lnTo>
                      <a:pt x="641" y="52"/>
                    </a:lnTo>
                    <a:lnTo>
                      <a:pt x="642" y="56"/>
                    </a:lnTo>
                    <a:lnTo>
                      <a:pt x="642" y="58"/>
                    </a:lnTo>
                    <a:lnTo>
                      <a:pt x="643" y="62"/>
                    </a:lnTo>
                    <a:lnTo>
                      <a:pt x="643" y="64"/>
                    </a:lnTo>
                    <a:lnTo>
                      <a:pt x="644" y="66"/>
                    </a:lnTo>
                    <a:lnTo>
                      <a:pt x="644" y="70"/>
                    </a:lnTo>
                    <a:lnTo>
                      <a:pt x="644" y="74"/>
                    </a:lnTo>
                    <a:lnTo>
                      <a:pt x="644" y="76"/>
                    </a:lnTo>
                    <a:lnTo>
                      <a:pt x="645" y="79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4" y="89"/>
                    </a:lnTo>
                    <a:lnTo>
                      <a:pt x="644" y="92"/>
                    </a:lnTo>
                    <a:lnTo>
                      <a:pt x="644" y="96"/>
                    </a:lnTo>
                    <a:lnTo>
                      <a:pt x="643" y="100"/>
                    </a:lnTo>
                    <a:lnTo>
                      <a:pt x="643" y="102"/>
                    </a:lnTo>
                    <a:lnTo>
                      <a:pt x="643" y="106"/>
                    </a:lnTo>
                    <a:lnTo>
                      <a:pt x="642" y="109"/>
                    </a:lnTo>
                    <a:lnTo>
                      <a:pt x="642" y="113"/>
                    </a:lnTo>
                    <a:lnTo>
                      <a:pt x="641" y="115"/>
                    </a:lnTo>
                    <a:lnTo>
                      <a:pt x="639" y="119"/>
                    </a:lnTo>
                    <a:lnTo>
                      <a:pt x="638" y="122"/>
                    </a:lnTo>
                    <a:lnTo>
                      <a:pt x="637" y="126"/>
                    </a:lnTo>
                    <a:lnTo>
                      <a:pt x="637" y="129"/>
                    </a:lnTo>
                    <a:lnTo>
                      <a:pt x="636" y="133"/>
                    </a:lnTo>
                    <a:lnTo>
                      <a:pt x="635" y="135"/>
                    </a:lnTo>
                    <a:lnTo>
                      <a:pt x="634" y="139"/>
                    </a:lnTo>
                    <a:lnTo>
                      <a:pt x="632" y="142"/>
                    </a:lnTo>
                    <a:lnTo>
                      <a:pt x="631" y="146"/>
                    </a:lnTo>
                    <a:lnTo>
                      <a:pt x="629" y="149"/>
                    </a:lnTo>
                    <a:lnTo>
                      <a:pt x="628" y="153"/>
                    </a:lnTo>
                    <a:lnTo>
                      <a:pt x="628" y="157"/>
                    </a:lnTo>
                    <a:lnTo>
                      <a:pt x="626" y="160"/>
                    </a:lnTo>
                    <a:lnTo>
                      <a:pt x="624" y="164"/>
                    </a:lnTo>
                    <a:lnTo>
                      <a:pt x="623" y="166"/>
                    </a:lnTo>
                    <a:lnTo>
                      <a:pt x="622" y="170"/>
                    </a:lnTo>
                    <a:lnTo>
                      <a:pt x="619" y="173"/>
                    </a:lnTo>
                    <a:lnTo>
                      <a:pt x="618" y="176"/>
                    </a:lnTo>
                    <a:lnTo>
                      <a:pt x="617" y="179"/>
                    </a:lnTo>
                    <a:lnTo>
                      <a:pt x="615" y="183"/>
                    </a:lnTo>
                    <a:lnTo>
                      <a:pt x="613" y="186"/>
                    </a:lnTo>
                    <a:lnTo>
                      <a:pt x="612" y="189"/>
                    </a:lnTo>
                    <a:lnTo>
                      <a:pt x="610" y="192"/>
                    </a:lnTo>
                    <a:lnTo>
                      <a:pt x="609" y="195"/>
                    </a:lnTo>
                    <a:lnTo>
                      <a:pt x="607" y="198"/>
                    </a:lnTo>
                    <a:lnTo>
                      <a:pt x="605" y="202"/>
                    </a:lnTo>
                    <a:lnTo>
                      <a:pt x="604" y="204"/>
                    </a:lnTo>
                    <a:lnTo>
                      <a:pt x="603" y="208"/>
                    </a:lnTo>
                    <a:lnTo>
                      <a:pt x="600" y="211"/>
                    </a:lnTo>
                    <a:lnTo>
                      <a:pt x="598" y="215"/>
                    </a:lnTo>
                    <a:lnTo>
                      <a:pt x="594" y="219"/>
                    </a:lnTo>
                    <a:lnTo>
                      <a:pt x="592" y="224"/>
                    </a:lnTo>
                    <a:lnTo>
                      <a:pt x="590" y="229"/>
                    </a:lnTo>
                    <a:lnTo>
                      <a:pt x="586" y="234"/>
                    </a:lnTo>
                    <a:lnTo>
                      <a:pt x="584" y="238"/>
                    </a:lnTo>
                    <a:lnTo>
                      <a:pt x="580" y="243"/>
                    </a:lnTo>
                    <a:lnTo>
                      <a:pt x="578" y="248"/>
                    </a:lnTo>
                    <a:lnTo>
                      <a:pt x="574" y="253"/>
                    </a:lnTo>
                    <a:lnTo>
                      <a:pt x="573" y="256"/>
                    </a:lnTo>
                    <a:lnTo>
                      <a:pt x="570" y="261"/>
                    </a:lnTo>
                    <a:lnTo>
                      <a:pt x="568" y="266"/>
                    </a:lnTo>
                    <a:lnTo>
                      <a:pt x="565" y="269"/>
                    </a:lnTo>
                    <a:lnTo>
                      <a:pt x="564" y="274"/>
                    </a:lnTo>
                    <a:lnTo>
                      <a:pt x="560" y="278"/>
                    </a:lnTo>
                    <a:lnTo>
                      <a:pt x="559" y="282"/>
                    </a:lnTo>
                    <a:lnTo>
                      <a:pt x="555" y="286"/>
                    </a:lnTo>
                    <a:lnTo>
                      <a:pt x="554" y="291"/>
                    </a:lnTo>
                    <a:lnTo>
                      <a:pt x="551" y="294"/>
                    </a:lnTo>
                    <a:lnTo>
                      <a:pt x="549" y="298"/>
                    </a:lnTo>
                    <a:lnTo>
                      <a:pt x="546" y="301"/>
                    </a:lnTo>
                    <a:lnTo>
                      <a:pt x="545" y="306"/>
                    </a:lnTo>
                    <a:lnTo>
                      <a:pt x="541" y="311"/>
                    </a:lnTo>
                    <a:lnTo>
                      <a:pt x="540" y="314"/>
                    </a:lnTo>
                    <a:lnTo>
                      <a:pt x="536" y="318"/>
                    </a:lnTo>
                    <a:lnTo>
                      <a:pt x="535" y="321"/>
                    </a:lnTo>
                    <a:lnTo>
                      <a:pt x="532" y="325"/>
                    </a:lnTo>
                    <a:lnTo>
                      <a:pt x="530" y="330"/>
                    </a:lnTo>
                    <a:lnTo>
                      <a:pt x="527" y="333"/>
                    </a:lnTo>
                    <a:lnTo>
                      <a:pt x="526" y="337"/>
                    </a:lnTo>
                    <a:lnTo>
                      <a:pt x="523" y="340"/>
                    </a:lnTo>
                    <a:lnTo>
                      <a:pt x="521" y="345"/>
                    </a:lnTo>
                    <a:lnTo>
                      <a:pt x="519" y="349"/>
                    </a:lnTo>
                    <a:lnTo>
                      <a:pt x="516" y="352"/>
                    </a:lnTo>
                    <a:lnTo>
                      <a:pt x="513" y="356"/>
                    </a:lnTo>
                    <a:lnTo>
                      <a:pt x="511" y="359"/>
                    </a:lnTo>
                    <a:lnTo>
                      <a:pt x="508" y="363"/>
                    </a:lnTo>
                    <a:lnTo>
                      <a:pt x="505" y="367"/>
                    </a:lnTo>
                    <a:lnTo>
                      <a:pt x="503" y="370"/>
                    </a:lnTo>
                    <a:lnTo>
                      <a:pt x="501" y="375"/>
                    </a:lnTo>
                    <a:lnTo>
                      <a:pt x="498" y="378"/>
                    </a:lnTo>
                    <a:lnTo>
                      <a:pt x="496" y="382"/>
                    </a:lnTo>
                    <a:lnTo>
                      <a:pt x="492" y="385"/>
                    </a:lnTo>
                    <a:lnTo>
                      <a:pt x="490" y="389"/>
                    </a:lnTo>
                    <a:lnTo>
                      <a:pt x="488" y="394"/>
                    </a:lnTo>
                    <a:lnTo>
                      <a:pt x="485" y="397"/>
                    </a:lnTo>
                    <a:lnTo>
                      <a:pt x="482" y="401"/>
                    </a:lnTo>
                    <a:lnTo>
                      <a:pt x="479" y="406"/>
                    </a:lnTo>
                    <a:lnTo>
                      <a:pt x="477" y="408"/>
                    </a:lnTo>
                    <a:lnTo>
                      <a:pt x="473" y="413"/>
                    </a:lnTo>
                    <a:lnTo>
                      <a:pt x="471" y="416"/>
                    </a:lnTo>
                    <a:lnTo>
                      <a:pt x="469" y="421"/>
                    </a:lnTo>
                    <a:lnTo>
                      <a:pt x="465" y="425"/>
                    </a:lnTo>
                    <a:lnTo>
                      <a:pt x="462" y="428"/>
                    </a:lnTo>
                    <a:lnTo>
                      <a:pt x="458" y="433"/>
                    </a:lnTo>
                    <a:lnTo>
                      <a:pt x="456" y="438"/>
                    </a:lnTo>
                    <a:lnTo>
                      <a:pt x="452" y="441"/>
                    </a:lnTo>
                    <a:lnTo>
                      <a:pt x="449" y="445"/>
                    </a:lnTo>
                    <a:lnTo>
                      <a:pt x="445" y="448"/>
                    </a:lnTo>
                    <a:lnTo>
                      <a:pt x="443" y="453"/>
                    </a:lnTo>
                    <a:lnTo>
                      <a:pt x="439" y="458"/>
                    </a:lnTo>
                    <a:lnTo>
                      <a:pt x="436" y="463"/>
                    </a:lnTo>
                    <a:lnTo>
                      <a:pt x="432" y="466"/>
                    </a:lnTo>
                    <a:lnTo>
                      <a:pt x="428" y="471"/>
                    </a:lnTo>
                    <a:lnTo>
                      <a:pt x="425" y="474"/>
                    </a:lnTo>
                    <a:lnTo>
                      <a:pt x="420" y="479"/>
                    </a:lnTo>
                    <a:lnTo>
                      <a:pt x="417" y="483"/>
                    </a:lnTo>
                    <a:lnTo>
                      <a:pt x="413" y="488"/>
                    </a:lnTo>
                    <a:lnTo>
                      <a:pt x="409" y="491"/>
                    </a:lnTo>
                    <a:lnTo>
                      <a:pt x="406" y="496"/>
                    </a:lnTo>
                    <a:lnTo>
                      <a:pt x="401" y="499"/>
                    </a:lnTo>
                    <a:lnTo>
                      <a:pt x="399" y="504"/>
                    </a:lnTo>
                    <a:lnTo>
                      <a:pt x="394" y="508"/>
                    </a:lnTo>
                    <a:lnTo>
                      <a:pt x="390" y="511"/>
                    </a:lnTo>
                    <a:lnTo>
                      <a:pt x="387" y="516"/>
                    </a:lnTo>
                    <a:lnTo>
                      <a:pt x="383" y="521"/>
                    </a:lnTo>
                    <a:lnTo>
                      <a:pt x="379" y="524"/>
                    </a:lnTo>
                    <a:lnTo>
                      <a:pt x="376" y="528"/>
                    </a:lnTo>
                    <a:lnTo>
                      <a:pt x="372" y="531"/>
                    </a:lnTo>
                    <a:lnTo>
                      <a:pt x="368" y="536"/>
                    </a:lnTo>
                    <a:lnTo>
                      <a:pt x="364" y="541"/>
                    </a:lnTo>
                    <a:lnTo>
                      <a:pt x="361" y="544"/>
                    </a:lnTo>
                    <a:lnTo>
                      <a:pt x="357" y="548"/>
                    </a:lnTo>
                    <a:lnTo>
                      <a:pt x="353" y="553"/>
                    </a:lnTo>
                    <a:lnTo>
                      <a:pt x="349" y="556"/>
                    </a:lnTo>
                    <a:lnTo>
                      <a:pt x="345" y="560"/>
                    </a:lnTo>
                    <a:lnTo>
                      <a:pt x="342" y="565"/>
                    </a:lnTo>
                    <a:lnTo>
                      <a:pt x="338" y="569"/>
                    </a:lnTo>
                    <a:lnTo>
                      <a:pt x="334" y="573"/>
                    </a:lnTo>
                    <a:lnTo>
                      <a:pt x="330" y="576"/>
                    </a:lnTo>
                    <a:lnTo>
                      <a:pt x="326" y="580"/>
                    </a:lnTo>
                    <a:lnTo>
                      <a:pt x="323" y="585"/>
                    </a:lnTo>
                    <a:lnTo>
                      <a:pt x="318" y="590"/>
                    </a:lnTo>
                    <a:lnTo>
                      <a:pt x="316" y="594"/>
                    </a:lnTo>
                    <a:lnTo>
                      <a:pt x="311" y="598"/>
                    </a:lnTo>
                    <a:lnTo>
                      <a:pt x="309" y="603"/>
                    </a:lnTo>
                    <a:lnTo>
                      <a:pt x="303" y="607"/>
                    </a:lnTo>
                    <a:lnTo>
                      <a:pt x="299" y="612"/>
                    </a:lnTo>
                    <a:lnTo>
                      <a:pt x="294" y="617"/>
                    </a:lnTo>
                    <a:lnTo>
                      <a:pt x="290" y="622"/>
                    </a:lnTo>
                    <a:lnTo>
                      <a:pt x="285" y="625"/>
                    </a:lnTo>
                    <a:lnTo>
                      <a:pt x="281" y="630"/>
                    </a:lnTo>
                    <a:lnTo>
                      <a:pt x="277" y="633"/>
                    </a:lnTo>
                    <a:lnTo>
                      <a:pt x="273" y="638"/>
                    </a:lnTo>
                    <a:lnTo>
                      <a:pt x="270" y="642"/>
                    </a:lnTo>
                    <a:lnTo>
                      <a:pt x="265" y="645"/>
                    </a:lnTo>
                    <a:lnTo>
                      <a:pt x="261" y="649"/>
                    </a:lnTo>
                    <a:lnTo>
                      <a:pt x="258" y="654"/>
                    </a:lnTo>
                    <a:lnTo>
                      <a:pt x="253" y="656"/>
                    </a:lnTo>
                    <a:lnTo>
                      <a:pt x="249" y="660"/>
                    </a:lnTo>
                    <a:lnTo>
                      <a:pt x="246" y="663"/>
                    </a:lnTo>
                    <a:lnTo>
                      <a:pt x="242" y="667"/>
                    </a:lnTo>
                    <a:lnTo>
                      <a:pt x="238" y="669"/>
                    </a:lnTo>
                    <a:lnTo>
                      <a:pt x="234" y="673"/>
                    </a:lnTo>
                    <a:lnTo>
                      <a:pt x="229" y="675"/>
                    </a:lnTo>
                    <a:lnTo>
                      <a:pt x="226" y="678"/>
                    </a:lnTo>
                    <a:lnTo>
                      <a:pt x="221" y="682"/>
                    </a:lnTo>
                    <a:lnTo>
                      <a:pt x="217" y="684"/>
                    </a:lnTo>
                    <a:lnTo>
                      <a:pt x="213" y="688"/>
                    </a:lnTo>
                    <a:lnTo>
                      <a:pt x="208" y="692"/>
                    </a:lnTo>
                    <a:lnTo>
                      <a:pt x="203" y="695"/>
                    </a:lnTo>
                    <a:lnTo>
                      <a:pt x="198" y="697"/>
                    </a:lnTo>
                    <a:lnTo>
                      <a:pt x="194" y="702"/>
                    </a:lnTo>
                    <a:lnTo>
                      <a:pt x="189" y="706"/>
                    </a:lnTo>
                    <a:lnTo>
                      <a:pt x="183" y="709"/>
                    </a:lnTo>
                    <a:lnTo>
                      <a:pt x="178" y="713"/>
                    </a:lnTo>
                    <a:lnTo>
                      <a:pt x="174" y="718"/>
                    </a:lnTo>
                    <a:lnTo>
                      <a:pt x="168" y="722"/>
                    </a:lnTo>
                    <a:lnTo>
                      <a:pt x="163" y="725"/>
                    </a:lnTo>
                    <a:lnTo>
                      <a:pt x="159" y="727"/>
                    </a:lnTo>
                    <a:lnTo>
                      <a:pt x="155" y="729"/>
                    </a:lnTo>
                    <a:lnTo>
                      <a:pt x="150" y="733"/>
                    </a:lnTo>
                    <a:lnTo>
                      <a:pt x="145" y="735"/>
                    </a:lnTo>
                    <a:lnTo>
                      <a:pt x="142" y="738"/>
                    </a:lnTo>
                    <a:lnTo>
                      <a:pt x="137" y="740"/>
                    </a:lnTo>
                    <a:lnTo>
                      <a:pt x="133" y="743"/>
                    </a:lnTo>
                    <a:lnTo>
                      <a:pt x="128" y="745"/>
                    </a:lnTo>
                    <a:lnTo>
                      <a:pt x="124" y="747"/>
                    </a:lnTo>
                    <a:lnTo>
                      <a:pt x="119" y="748"/>
                    </a:lnTo>
                    <a:lnTo>
                      <a:pt x="115" y="751"/>
                    </a:lnTo>
                    <a:lnTo>
                      <a:pt x="109" y="752"/>
                    </a:lnTo>
                    <a:lnTo>
                      <a:pt x="106" y="754"/>
                    </a:lnTo>
                    <a:lnTo>
                      <a:pt x="101" y="756"/>
                    </a:lnTo>
                    <a:lnTo>
                      <a:pt x="98" y="757"/>
                    </a:lnTo>
                    <a:lnTo>
                      <a:pt x="93" y="758"/>
                    </a:lnTo>
                    <a:lnTo>
                      <a:pt x="88" y="758"/>
                    </a:lnTo>
                    <a:lnTo>
                      <a:pt x="83" y="759"/>
                    </a:lnTo>
                    <a:lnTo>
                      <a:pt x="80" y="759"/>
                    </a:lnTo>
                    <a:lnTo>
                      <a:pt x="75" y="759"/>
                    </a:lnTo>
                    <a:lnTo>
                      <a:pt x="70" y="759"/>
                    </a:lnTo>
                    <a:lnTo>
                      <a:pt x="67" y="759"/>
                    </a:lnTo>
                    <a:lnTo>
                      <a:pt x="62" y="759"/>
                    </a:lnTo>
                    <a:lnTo>
                      <a:pt x="57" y="758"/>
                    </a:lnTo>
                    <a:lnTo>
                      <a:pt x="53" y="757"/>
                    </a:lnTo>
                    <a:lnTo>
                      <a:pt x="49" y="756"/>
                    </a:lnTo>
                    <a:lnTo>
                      <a:pt x="44" y="754"/>
                    </a:lnTo>
                    <a:lnTo>
                      <a:pt x="41" y="751"/>
                    </a:lnTo>
                    <a:lnTo>
                      <a:pt x="37" y="750"/>
                    </a:lnTo>
                    <a:lnTo>
                      <a:pt x="32" y="746"/>
                    </a:lnTo>
                    <a:lnTo>
                      <a:pt x="29" y="745"/>
                    </a:lnTo>
                    <a:lnTo>
                      <a:pt x="25" y="741"/>
                    </a:lnTo>
                    <a:lnTo>
                      <a:pt x="22" y="739"/>
                    </a:lnTo>
                    <a:lnTo>
                      <a:pt x="19" y="735"/>
                    </a:lnTo>
                    <a:lnTo>
                      <a:pt x="17" y="733"/>
                    </a:lnTo>
                    <a:lnTo>
                      <a:pt x="15" y="729"/>
                    </a:lnTo>
                    <a:lnTo>
                      <a:pt x="12" y="726"/>
                    </a:lnTo>
                    <a:lnTo>
                      <a:pt x="11" y="722"/>
                    </a:lnTo>
                    <a:lnTo>
                      <a:pt x="9" y="720"/>
                    </a:lnTo>
                    <a:lnTo>
                      <a:pt x="8" y="715"/>
                    </a:lnTo>
                    <a:lnTo>
                      <a:pt x="6" y="712"/>
                    </a:lnTo>
                    <a:lnTo>
                      <a:pt x="5" y="708"/>
                    </a:lnTo>
                    <a:lnTo>
                      <a:pt x="4" y="705"/>
                    </a:lnTo>
                    <a:lnTo>
                      <a:pt x="3" y="700"/>
                    </a:lnTo>
                    <a:lnTo>
                      <a:pt x="3" y="696"/>
                    </a:lnTo>
                    <a:lnTo>
                      <a:pt x="2" y="693"/>
                    </a:lnTo>
                    <a:lnTo>
                      <a:pt x="2" y="689"/>
                    </a:lnTo>
                    <a:lnTo>
                      <a:pt x="2" y="684"/>
                    </a:lnTo>
                    <a:lnTo>
                      <a:pt x="0" y="681"/>
                    </a:lnTo>
                    <a:lnTo>
                      <a:pt x="0" y="676"/>
                    </a:lnTo>
                    <a:lnTo>
                      <a:pt x="2" y="673"/>
                    </a:lnTo>
                    <a:lnTo>
                      <a:pt x="2" y="668"/>
                    </a:lnTo>
                    <a:lnTo>
                      <a:pt x="2" y="663"/>
                    </a:lnTo>
                    <a:lnTo>
                      <a:pt x="2" y="660"/>
                    </a:lnTo>
                    <a:lnTo>
                      <a:pt x="3" y="656"/>
                    </a:lnTo>
                    <a:lnTo>
                      <a:pt x="3" y="651"/>
                    </a:lnTo>
                    <a:lnTo>
                      <a:pt x="4" y="648"/>
                    </a:lnTo>
                    <a:lnTo>
                      <a:pt x="4" y="643"/>
                    </a:lnTo>
                    <a:lnTo>
                      <a:pt x="5" y="638"/>
                    </a:lnTo>
                    <a:lnTo>
                      <a:pt x="6" y="635"/>
                    </a:lnTo>
                    <a:lnTo>
                      <a:pt x="8" y="631"/>
                    </a:lnTo>
                    <a:lnTo>
                      <a:pt x="9" y="626"/>
                    </a:lnTo>
                    <a:lnTo>
                      <a:pt x="10" y="623"/>
                    </a:lnTo>
                    <a:lnTo>
                      <a:pt x="10" y="619"/>
                    </a:lnTo>
                    <a:lnTo>
                      <a:pt x="11" y="617"/>
                    </a:lnTo>
                    <a:lnTo>
                      <a:pt x="11" y="614"/>
                    </a:lnTo>
                    <a:lnTo>
                      <a:pt x="12" y="611"/>
                    </a:lnTo>
                    <a:lnTo>
                      <a:pt x="15" y="605"/>
                    </a:lnTo>
                    <a:lnTo>
                      <a:pt x="17" y="600"/>
                    </a:lnTo>
                    <a:lnTo>
                      <a:pt x="19" y="594"/>
                    </a:lnTo>
                    <a:lnTo>
                      <a:pt x="22" y="590"/>
                    </a:lnTo>
                    <a:lnTo>
                      <a:pt x="24" y="585"/>
                    </a:lnTo>
                    <a:lnTo>
                      <a:pt x="28" y="580"/>
                    </a:lnTo>
                    <a:lnTo>
                      <a:pt x="30" y="575"/>
                    </a:lnTo>
                    <a:lnTo>
                      <a:pt x="32" y="571"/>
                    </a:lnTo>
                    <a:lnTo>
                      <a:pt x="36" y="566"/>
                    </a:lnTo>
                    <a:lnTo>
                      <a:pt x="40" y="560"/>
                    </a:lnTo>
                    <a:lnTo>
                      <a:pt x="43" y="555"/>
                    </a:lnTo>
                    <a:lnTo>
                      <a:pt x="45" y="550"/>
                    </a:lnTo>
                    <a:lnTo>
                      <a:pt x="49" y="546"/>
                    </a:lnTo>
                    <a:lnTo>
                      <a:pt x="53" y="541"/>
                    </a:lnTo>
                    <a:lnTo>
                      <a:pt x="56" y="536"/>
                    </a:lnTo>
                    <a:lnTo>
                      <a:pt x="60" y="531"/>
                    </a:lnTo>
                    <a:lnTo>
                      <a:pt x="63" y="525"/>
                    </a:lnTo>
                    <a:lnTo>
                      <a:pt x="67" y="521"/>
                    </a:lnTo>
                    <a:lnTo>
                      <a:pt x="72" y="516"/>
                    </a:lnTo>
                    <a:lnTo>
                      <a:pt x="75" y="510"/>
                    </a:lnTo>
                    <a:lnTo>
                      <a:pt x="79" y="505"/>
                    </a:lnTo>
                    <a:lnTo>
                      <a:pt x="82" y="499"/>
                    </a:lnTo>
                    <a:lnTo>
                      <a:pt x="85" y="497"/>
                    </a:lnTo>
                    <a:lnTo>
                      <a:pt x="86" y="493"/>
                    </a:lnTo>
                    <a:lnTo>
                      <a:pt x="88" y="491"/>
                    </a:lnTo>
                    <a:lnTo>
                      <a:pt x="91" y="488"/>
                    </a:lnTo>
                    <a:lnTo>
                      <a:pt x="93" y="483"/>
                    </a:lnTo>
                    <a:lnTo>
                      <a:pt x="98" y="477"/>
                    </a:lnTo>
                    <a:lnTo>
                      <a:pt x="99" y="473"/>
                    </a:lnTo>
                    <a:lnTo>
                      <a:pt x="101" y="471"/>
                    </a:lnTo>
                    <a:lnTo>
                      <a:pt x="102" y="467"/>
                    </a:lnTo>
                    <a:lnTo>
                      <a:pt x="105" y="464"/>
                    </a:lnTo>
                    <a:lnTo>
                      <a:pt x="106" y="461"/>
                    </a:lnTo>
                    <a:lnTo>
                      <a:pt x="108" y="458"/>
                    </a:lnTo>
                    <a:lnTo>
                      <a:pt x="109" y="454"/>
                    </a:lnTo>
                    <a:lnTo>
                      <a:pt x="112" y="452"/>
                    </a:lnTo>
                    <a:lnTo>
                      <a:pt x="113" y="448"/>
                    </a:lnTo>
                    <a:lnTo>
                      <a:pt x="114" y="446"/>
                    </a:lnTo>
                    <a:lnTo>
                      <a:pt x="117" y="445"/>
                    </a:lnTo>
                    <a:lnTo>
                      <a:pt x="119" y="444"/>
                    </a:lnTo>
                    <a:lnTo>
                      <a:pt x="124" y="444"/>
                    </a:lnTo>
                    <a:lnTo>
                      <a:pt x="128" y="445"/>
                    </a:lnTo>
                    <a:lnTo>
                      <a:pt x="131" y="447"/>
                    </a:lnTo>
                    <a:lnTo>
                      <a:pt x="134" y="452"/>
                    </a:lnTo>
                    <a:lnTo>
                      <a:pt x="134" y="453"/>
                    </a:lnTo>
                    <a:lnTo>
                      <a:pt x="134" y="457"/>
                    </a:lnTo>
                    <a:lnTo>
                      <a:pt x="134" y="459"/>
                    </a:lnTo>
                    <a:lnTo>
                      <a:pt x="134" y="463"/>
                    </a:lnTo>
                    <a:lnTo>
                      <a:pt x="132" y="465"/>
                    </a:lnTo>
                    <a:lnTo>
                      <a:pt x="131" y="469"/>
                    </a:lnTo>
                    <a:lnTo>
                      <a:pt x="130" y="471"/>
                    </a:lnTo>
                    <a:lnTo>
                      <a:pt x="127" y="474"/>
                    </a:lnTo>
                    <a:lnTo>
                      <a:pt x="125" y="479"/>
                    </a:lnTo>
                    <a:lnTo>
                      <a:pt x="121" y="485"/>
                    </a:lnTo>
                    <a:lnTo>
                      <a:pt x="119" y="491"/>
                    </a:lnTo>
                    <a:lnTo>
                      <a:pt x="117" y="496"/>
                    </a:lnTo>
                    <a:lnTo>
                      <a:pt x="114" y="501"/>
                    </a:lnTo>
                    <a:lnTo>
                      <a:pt x="112" y="506"/>
                    </a:lnTo>
                    <a:lnTo>
                      <a:pt x="109" y="510"/>
                    </a:lnTo>
                    <a:lnTo>
                      <a:pt x="107" y="515"/>
                    </a:lnTo>
                    <a:lnTo>
                      <a:pt x="105" y="520"/>
                    </a:lnTo>
                    <a:lnTo>
                      <a:pt x="104" y="524"/>
                    </a:lnTo>
                    <a:lnTo>
                      <a:pt x="101" y="528"/>
                    </a:lnTo>
                    <a:lnTo>
                      <a:pt x="100" y="531"/>
                    </a:lnTo>
                    <a:lnTo>
                      <a:pt x="98" y="536"/>
                    </a:lnTo>
                    <a:lnTo>
                      <a:pt x="96" y="541"/>
                    </a:lnTo>
                    <a:lnTo>
                      <a:pt x="94" y="544"/>
                    </a:lnTo>
                    <a:lnTo>
                      <a:pt x="93" y="548"/>
                    </a:lnTo>
                    <a:lnTo>
                      <a:pt x="91" y="552"/>
                    </a:lnTo>
                    <a:lnTo>
                      <a:pt x="89" y="555"/>
                    </a:lnTo>
                    <a:lnTo>
                      <a:pt x="88" y="560"/>
                    </a:lnTo>
                    <a:lnTo>
                      <a:pt x="86" y="563"/>
                    </a:lnTo>
                    <a:lnTo>
                      <a:pt x="85" y="567"/>
                    </a:lnTo>
                    <a:lnTo>
                      <a:pt x="83" y="571"/>
                    </a:lnTo>
                    <a:lnTo>
                      <a:pt x="82" y="575"/>
                    </a:lnTo>
                    <a:lnTo>
                      <a:pt x="81" y="579"/>
                    </a:lnTo>
                    <a:lnTo>
                      <a:pt x="79" y="582"/>
                    </a:lnTo>
                    <a:lnTo>
                      <a:pt x="77" y="587"/>
                    </a:lnTo>
                    <a:lnTo>
                      <a:pt x="76" y="591"/>
                    </a:lnTo>
                    <a:lnTo>
                      <a:pt x="74" y="595"/>
                    </a:lnTo>
                    <a:lnTo>
                      <a:pt x="73" y="600"/>
                    </a:lnTo>
                    <a:lnTo>
                      <a:pt x="72" y="605"/>
                    </a:lnTo>
                    <a:lnTo>
                      <a:pt x="69" y="610"/>
                    </a:lnTo>
                    <a:lnTo>
                      <a:pt x="67" y="616"/>
                    </a:lnTo>
                    <a:lnTo>
                      <a:pt x="66" y="619"/>
                    </a:lnTo>
                    <a:lnTo>
                      <a:pt x="66" y="622"/>
                    </a:lnTo>
                    <a:lnTo>
                      <a:pt x="63" y="625"/>
                    </a:lnTo>
                    <a:lnTo>
                      <a:pt x="63" y="629"/>
                    </a:lnTo>
                    <a:lnTo>
                      <a:pt x="62" y="632"/>
                    </a:lnTo>
                    <a:lnTo>
                      <a:pt x="61" y="636"/>
                    </a:lnTo>
                    <a:lnTo>
                      <a:pt x="60" y="639"/>
                    </a:lnTo>
                    <a:lnTo>
                      <a:pt x="60" y="644"/>
                    </a:lnTo>
                    <a:lnTo>
                      <a:pt x="59" y="648"/>
                    </a:lnTo>
                    <a:lnTo>
                      <a:pt x="57" y="651"/>
                    </a:lnTo>
                    <a:lnTo>
                      <a:pt x="57" y="655"/>
                    </a:lnTo>
                    <a:lnTo>
                      <a:pt x="57" y="660"/>
                    </a:lnTo>
                    <a:lnTo>
                      <a:pt x="56" y="663"/>
                    </a:lnTo>
                    <a:lnTo>
                      <a:pt x="55" y="667"/>
                    </a:lnTo>
                    <a:lnTo>
                      <a:pt x="55" y="670"/>
                    </a:lnTo>
                    <a:lnTo>
                      <a:pt x="55" y="674"/>
                    </a:lnTo>
                    <a:lnTo>
                      <a:pt x="55" y="677"/>
                    </a:lnTo>
                    <a:lnTo>
                      <a:pt x="55" y="681"/>
                    </a:lnTo>
                    <a:lnTo>
                      <a:pt x="55" y="684"/>
                    </a:lnTo>
                    <a:lnTo>
                      <a:pt x="55" y="688"/>
                    </a:lnTo>
                    <a:lnTo>
                      <a:pt x="55" y="690"/>
                    </a:lnTo>
                    <a:lnTo>
                      <a:pt x="56" y="694"/>
                    </a:lnTo>
                    <a:lnTo>
                      <a:pt x="57" y="696"/>
                    </a:lnTo>
                    <a:lnTo>
                      <a:pt x="59" y="699"/>
                    </a:lnTo>
                    <a:lnTo>
                      <a:pt x="61" y="703"/>
                    </a:lnTo>
                    <a:lnTo>
                      <a:pt x="64" y="707"/>
                    </a:lnTo>
                    <a:lnTo>
                      <a:pt x="69" y="711"/>
                    </a:lnTo>
                    <a:lnTo>
                      <a:pt x="74" y="713"/>
                    </a:lnTo>
                    <a:lnTo>
                      <a:pt x="80" y="715"/>
                    </a:lnTo>
                    <a:lnTo>
                      <a:pt x="85" y="716"/>
                    </a:lnTo>
                    <a:lnTo>
                      <a:pt x="89" y="715"/>
                    </a:lnTo>
                    <a:lnTo>
                      <a:pt x="95" y="715"/>
                    </a:lnTo>
                    <a:lnTo>
                      <a:pt x="100" y="714"/>
                    </a:lnTo>
                    <a:lnTo>
                      <a:pt x="106" y="713"/>
                    </a:lnTo>
                    <a:lnTo>
                      <a:pt x="111" y="711"/>
                    </a:lnTo>
                    <a:lnTo>
                      <a:pt x="117" y="708"/>
                    </a:lnTo>
                    <a:lnTo>
                      <a:pt x="121" y="705"/>
                    </a:lnTo>
                    <a:lnTo>
                      <a:pt x="127" y="702"/>
                    </a:lnTo>
                    <a:lnTo>
                      <a:pt x="132" y="699"/>
                    </a:lnTo>
                    <a:lnTo>
                      <a:pt x="138" y="695"/>
                    </a:lnTo>
                    <a:lnTo>
                      <a:pt x="144" y="692"/>
                    </a:lnTo>
                    <a:lnTo>
                      <a:pt x="149" y="688"/>
                    </a:lnTo>
                    <a:lnTo>
                      <a:pt x="155" y="683"/>
                    </a:lnTo>
                    <a:lnTo>
                      <a:pt x="159" y="680"/>
                    </a:lnTo>
                    <a:lnTo>
                      <a:pt x="164" y="676"/>
                    </a:lnTo>
                    <a:lnTo>
                      <a:pt x="170" y="673"/>
                    </a:lnTo>
                    <a:lnTo>
                      <a:pt x="175" y="669"/>
                    </a:lnTo>
                    <a:lnTo>
                      <a:pt x="179" y="665"/>
                    </a:lnTo>
                    <a:lnTo>
                      <a:pt x="184" y="662"/>
                    </a:lnTo>
                    <a:lnTo>
                      <a:pt x="189" y="658"/>
                    </a:lnTo>
                    <a:lnTo>
                      <a:pt x="192" y="655"/>
                    </a:lnTo>
                    <a:lnTo>
                      <a:pt x="197" y="652"/>
                    </a:lnTo>
                    <a:lnTo>
                      <a:pt x="202" y="649"/>
                    </a:lnTo>
                    <a:lnTo>
                      <a:pt x="206" y="645"/>
                    </a:lnTo>
                    <a:lnTo>
                      <a:pt x="209" y="642"/>
                    </a:lnTo>
                    <a:lnTo>
                      <a:pt x="214" y="638"/>
                    </a:lnTo>
                    <a:lnTo>
                      <a:pt x="217" y="635"/>
                    </a:lnTo>
                    <a:lnTo>
                      <a:pt x="222" y="632"/>
                    </a:lnTo>
                    <a:lnTo>
                      <a:pt x="226" y="629"/>
                    </a:lnTo>
                    <a:lnTo>
                      <a:pt x="229" y="624"/>
                    </a:lnTo>
                    <a:lnTo>
                      <a:pt x="233" y="620"/>
                    </a:lnTo>
                    <a:lnTo>
                      <a:pt x="238" y="618"/>
                    </a:lnTo>
                    <a:lnTo>
                      <a:pt x="241" y="614"/>
                    </a:lnTo>
                    <a:lnTo>
                      <a:pt x="246" y="610"/>
                    </a:lnTo>
                    <a:lnTo>
                      <a:pt x="249" y="606"/>
                    </a:lnTo>
                    <a:lnTo>
                      <a:pt x="253" y="603"/>
                    </a:lnTo>
                    <a:lnTo>
                      <a:pt x="257" y="599"/>
                    </a:lnTo>
                    <a:lnTo>
                      <a:pt x="261" y="594"/>
                    </a:lnTo>
                    <a:lnTo>
                      <a:pt x="265" y="590"/>
                    </a:lnTo>
                    <a:lnTo>
                      <a:pt x="270" y="586"/>
                    </a:lnTo>
                    <a:lnTo>
                      <a:pt x="274" y="581"/>
                    </a:lnTo>
                    <a:lnTo>
                      <a:pt x="279" y="576"/>
                    </a:lnTo>
                    <a:lnTo>
                      <a:pt x="284" y="572"/>
                    </a:lnTo>
                    <a:lnTo>
                      <a:pt x="289" y="567"/>
                    </a:lnTo>
                    <a:lnTo>
                      <a:pt x="291" y="562"/>
                    </a:lnTo>
                    <a:lnTo>
                      <a:pt x="294" y="557"/>
                    </a:lnTo>
                    <a:lnTo>
                      <a:pt x="299" y="554"/>
                    </a:lnTo>
                    <a:lnTo>
                      <a:pt x="303" y="549"/>
                    </a:lnTo>
                    <a:lnTo>
                      <a:pt x="306" y="546"/>
                    </a:lnTo>
                    <a:lnTo>
                      <a:pt x="310" y="541"/>
                    </a:lnTo>
                    <a:lnTo>
                      <a:pt x="313" y="537"/>
                    </a:lnTo>
                    <a:lnTo>
                      <a:pt x="318" y="534"/>
                    </a:lnTo>
                    <a:lnTo>
                      <a:pt x="321" y="530"/>
                    </a:lnTo>
                    <a:lnTo>
                      <a:pt x="324" y="527"/>
                    </a:lnTo>
                    <a:lnTo>
                      <a:pt x="328" y="522"/>
                    </a:lnTo>
                    <a:lnTo>
                      <a:pt x="332" y="518"/>
                    </a:lnTo>
                    <a:lnTo>
                      <a:pt x="335" y="515"/>
                    </a:lnTo>
                    <a:lnTo>
                      <a:pt x="338" y="511"/>
                    </a:lnTo>
                    <a:lnTo>
                      <a:pt x="342" y="506"/>
                    </a:lnTo>
                    <a:lnTo>
                      <a:pt x="347" y="504"/>
                    </a:lnTo>
                    <a:lnTo>
                      <a:pt x="349" y="499"/>
                    </a:lnTo>
                    <a:lnTo>
                      <a:pt x="353" y="496"/>
                    </a:lnTo>
                    <a:lnTo>
                      <a:pt x="356" y="491"/>
                    </a:lnTo>
                    <a:lnTo>
                      <a:pt x="360" y="488"/>
                    </a:lnTo>
                    <a:lnTo>
                      <a:pt x="363" y="484"/>
                    </a:lnTo>
                    <a:lnTo>
                      <a:pt x="367" y="480"/>
                    </a:lnTo>
                    <a:lnTo>
                      <a:pt x="370" y="477"/>
                    </a:lnTo>
                    <a:lnTo>
                      <a:pt x="374" y="472"/>
                    </a:lnTo>
                    <a:lnTo>
                      <a:pt x="377" y="469"/>
                    </a:lnTo>
                    <a:lnTo>
                      <a:pt x="381" y="464"/>
                    </a:lnTo>
                    <a:lnTo>
                      <a:pt x="385" y="460"/>
                    </a:lnTo>
                    <a:lnTo>
                      <a:pt x="388" y="455"/>
                    </a:lnTo>
                    <a:lnTo>
                      <a:pt x="392" y="451"/>
                    </a:lnTo>
                    <a:lnTo>
                      <a:pt x="395" y="447"/>
                    </a:lnTo>
                    <a:lnTo>
                      <a:pt x="399" y="442"/>
                    </a:lnTo>
                    <a:lnTo>
                      <a:pt x="402" y="439"/>
                    </a:lnTo>
                    <a:lnTo>
                      <a:pt x="406" y="433"/>
                    </a:lnTo>
                    <a:lnTo>
                      <a:pt x="409" y="427"/>
                    </a:lnTo>
                    <a:lnTo>
                      <a:pt x="413" y="421"/>
                    </a:lnTo>
                    <a:lnTo>
                      <a:pt x="417" y="416"/>
                    </a:lnTo>
                    <a:lnTo>
                      <a:pt x="420" y="412"/>
                    </a:lnTo>
                    <a:lnTo>
                      <a:pt x="425" y="406"/>
                    </a:lnTo>
                    <a:lnTo>
                      <a:pt x="428" y="401"/>
                    </a:lnTo>
                    <a:lnTo>
                      <a:pt x="432" y="396"/>
                    </a:lnTo>
                    <a:lnTo>
                      <a:pt x="434" y="391"/>
                    </a:lnTo>
                    <a:lnTo>
                      <a:pt x="438" y="387"/>
                    </a:lnTo>
                    <a:lnTo>
                      <a:pt x="441" y="382"/>
                    </a:lnTo>
                    <a:lnTo>
                      <a:pt x="445" y="377"/>
                    </a:lnTo>
                    <a:lnTo>
                      <a:pt x="449" y="372"/>
                    </a:lnTo>
                    <a:lnTo>
                      <a:pt x="451" y="368"/>
                    </a:lnTo>
                    <a:lnTo>
                      <a:pt x="455" y="364"/>
                    </a:lnTo>
                    <a:lnTo>
                      <a:pt x="458" y="359"/>
                    </a:lnTo>
                    <a:lnTo>
                      <a:pt x="460" y="355"/>
                    </a:lnTo>
                    <a:lnTo>
                      <a:pt x="463" y="350"/>
                    </a:lnTo>
                    <a:lnTo>
                      <a:pt x="466" y="345"/>
                    </a:lnTo>
                    <a:lnTo>
                      <a:pt x="469" y="342"/>
                    </a:lnTo>
                    <a:lnTo>
                      <a:pt x="472" y="337"/>
                    </a:lnTo>
                    <a:lnTo>
                      <a:pt x="475" y="332"/>
                    </a:lnTo>
                    <a:lnTo>
                      <a:pt x="477" y="329"/>
                    </a:lnTo>
                    <a:lnTo>
                      <a:pt x="481" y="325"/>
                    </a:lnTo>
                    <a:lnTo>
                      <a:pt x="482" y="320"/>
                    </a:lnTo>
                    <a:lnTo>
                      <a:pt x="485" y="316"/>
                    </a:lnTo>
                    <a:lnTo>
                      <a:pt x="488" y="312"/>
                    </a:lnTo>
                    <a:lnTo>
                      <a:pt x="491" y="307"/>
                    </a:lnTo>
                    <a:lnTo>
                      <a:pt x="492" y="304"/>
                    </a:lnTo>
                    <a:lnTo>
                      <a:pt x="496" y="300"/>
                    </a:lnTo>
                    <a:lnTo>
                      <a:pt x="498" y="295"/>
                    </a:lnTo>
                    <a:lnTo>
                      <a:pt x="501" y="292"/>
                    </a:lnTo>
                    <a:lnTo>
                      <a:pt x="502" y="287"/>
                    </a:lnTo>
                    <a:lnTo>
                      <a:pt x="505" y="283"/>
                    </a:lnTo>
                    <a:lnTo>
                      <a:pt x="507" y="279"/>
                    </a:lnTo>
                    <a:lnTo>
                      <a:pt x="509" y="275"/>
                    </a:lnTo>
                    <a:lnTo>
                      <a:pt x="511" y="270"/>
                    </a:lnTo>
                    <a:lnTo>
                      <a:pt x="514" y="267"/>
                    </a:lnTo>
                    <a:lnTo>
                      <a:pt x="516" y="262"/>
                    </a:lnTo>
                    <a:lnTo>
                      <a:pt x="519" y="259"/>
                    </a:lnTo>
                    <a:lnTo>
                      <a:pt x="520" y="254"/>
                    </a:lnTo>
                    <a:lnTo>
                      <a:pt x="522" y="250"/>
                    </a:lnTo>
                    <a:lnTo>
                      <a:pt x="524" y="246"/>
                    </a:lnTo>
                    <a:lnTo>
                      <a:pt x="527" y="242"/>
                    </a:lnTo>
                    <a:lnTo>
                      <a:pt x="528" y="237"/>
                    </a:lnTo>
                    <a:lnTo>
                      <a:pt x="530" y="232"/>
                    </a:lnTo>
                    <a:lnTo>
                      <a:pt x="532" y="228"/>
                    </a:lnTo>
                    <a:lnTo>
                      <a:pt x="534" y="224"/>
                    </a:lnTo>
                    <a:lnTo>
                      <a:pt x="535" y="219"/>
                    </a:lnTo>
                    <a:lnTo>
                      <a:pt x="538" y="216"/>
                    </a:lnTo>
                    <a:lnTo>
                      <a:pt x="539" y="211"/>
                    </a:lnTo>
                    <a:lnTo>
                      <a:pt x="541" y="206"/>
                    </a:lnTo>
                    <a:lnTo>
                      <a:pt x="542" y="202"/>
                    </a:lnTo>
                    <a:lnTo>
                      <a:pt x="545" y="197"/>
                    </a:lnTo>
                    <a:lnTo>
                      <a:pt x="546" y="192"/>
                    </a:lnTo>
                    <a:lnTo>
                      <a:pt x="548" y="189"/>
                    </a:lnTo>
                    <a:lnTo>
                      <a:pt x="551" y="183"/>
                    </a:lnTo>
                    <a:lnTo>
                      <a:pt x="552" y="178"/>
                    </a:lnTo>
                    <a:lnTo>
                      <a:pt x="554" y="173"/>
                    </a:lnTo>
                    <a:lnTo>
                      <a:pt x="555" y="168"/>
                    </a:lnTo>
                    <a:lnTo>
                      <a:pt x="558" y="164"/>
                    </a:lnTo>
                    <a:lnTo>
                      <a:pt x="560" y="159"/>
                    </a:lnTo>
                    <a:lnTo>
                      <a:pt x="561" y="153"/>
                    </a:lnTo>
                    <a:lnTo>
                      <a:pt x="564" y="148"/>
                    </a:lnTo>
                    <a:lnTo>
                      <a:pt x="565" y="144"/>
                    </a:lnTo>
                    <a:lnTo>
                      <a:pt x="566" y="138"/>
                    </a:lnTo>
                    <a:lnTo>
                      <a:pt x="566" y="134"/>
                    </a:lnTo>
                    <a:lnTo>
                      <a:pt x="568" y="132"/>
                    </a:lnTo>
                    <a:lnTo>
                      <a:pt x="568" y="129"/>
                    </a:lnTo>
                    <a:lnTo>
                      <a:pt x="570" y="126"/>
                    </a:lnTo>
                    <a:lnTo>
                      <a:pt x="571" y="123"/>
                    </a:lnTo>
                    <a:lnTo>
                      <a:pt x="572" y="120"/>
                    </a:lnTo>
                    <a:lnTo>
                      <a:pt x="572" y="116"/>
                    </a:lnTo>
                    <a:lnTo>
                      <a:pt x="573" y="114"/>
                    </a:lnTo>
                    <a:lnTo>
                      <a:pt x="574" y="110"/>
                    </a:lnTo>
                    <a:lnTo>
                      <a:pt x="574" y="107"/>
                    </a:lnTo>
                    <a:lnTo>
                      <a:pt x="575" y="104"/>
                    </a:lnTo>
                    <a:lnTo>
                      <a:pt x="577" y="101"/>
                    </a:lnTo>
                    <a:lnTo>
                      <a:pt x="577" y="97"/>
                    </a:lnTo>
                    <a:lnTo>
                      <a:pt x="578" y="95"/>
                    </a:lnTo>
                    <a:lnTo>
                      <a:pt x="578" y="91"/>
                    </a:lnTo>
                    <a:lnTo>
                      <a:pt x="579" y="88"/>
                    </a:lnTo>
                    <a:lnTo>
                      <a:pt x="579" y="85"/>
                    </a:lnTo>
                    <a:lnTo>
                      <a:pt x="579" y="82"/>
                    </a:lnTo>
                    <a:lnTo>
                      <a:pt x="579" y="78"/>
                    </a:lnTo>
                    <a:lnTo>
                      <a:pt x="579" y="76"/>
                    </a:lnTo>
                    <a:lnTo>
                      <a:pt x="578" y="70"/>
                    </a:lnTo>
                    <a:lnTo>
                      <a:pt x="577" y="65"/>
                    </a:lnTo>
                    <a:lnTo>
                      <a:pt x="575" y="60"/>
                    </a:lnTo>
                    <a:lnTo>
                      <a:pt x="573" y="57"/>
                    </a:lnTo>
                    <a:lnTo>
                      <a:pt x="570" y="53"/>
                    </a:lnTo>
                    <a:lnTo>
                      <a:pt x="566" y="51"/>
                    </a:lnTo>
                    <a:lnTo>
                      <a:pt x="561" y="50"/>
                    </a:lnTo>
                    <a:lnTo>
                      <a:pt x="558" y="47"/>
                    </a:lnTo>
                    <a:lnTo>
                      <a:pt x="553" y="46"/>
                    </a:lnTo>
                    <a:lnTo>
                      <a:pt x="548" y="46"/>
                    </a:lnTo>
                    <a:lnTo>
                      <a:pt x="543" y="46"/>
                    </a:lnTo>
                    <a:lnTo>
                      <a:pt x="539" y="46"/>
                    </a:lnTo>
                    <a:lnTo>
                      <a:pt x="533" y="46"/>
                    </a:lnTo>
                    <a:lnTo>
                      <a:pt x="528" y="47"/>
                    </a:lnTo>
                    <a:lnTo>
                      <a:pt x="523" y="49"/>
                    </a:lnTo>
                    <a:lnTo>
                      <a:pt x="519" y="51"/>
                    </a:lnTo>
                    <a:lnTo>
                      <a:pt x="514" y="51"/>
                    </a:lnTo>
                    <a:lnTo>
                      <a:pt x="509" y="53"/>
                    </a:lnTo>
                    <a:lnTo>
                      <a:pt x="504" y="56"/>
                    </a:lnTo>
                    <a:lnTo>
                      <a:pt x="501" y="57"/>
                    </a:lnTo>
                    <a:lnTo>
                      <a:pt x="497" y="59"/>
                    </a:lnTo>
                    <a:lnTo>
                      <a:pt x="494" y="60"/>
                    </a:lnTo>
                    <a:lnTo>
                      <a:pt x="490" y="62"/>
                    </a:lnTo>
                    <a:lnTo>
                      <a:pt x="487" y="64"/>
                    </a:lnTo>
                    <a:lnTo>
                      <a:pt x="483" y="65"/>
                    </a:lnTo>
                    <a:lnTo>
                      <a:pt x="479" y="68"/>
                    </a:lnTo>
                    <a:lnTo>
                      <a:pt x="477" y="70"/>
                    </a:lnTo>
                    <a:lnTo>
                      <a:pt x="473" y="71"/>
                    </a:lnTo>
                    <a:lnTo>
                      <a:pt x="470" y="74"/>
                    </a:lnTo>
                    <a:lnTo>
                      <a:pt x="466" y="76"/>
                    </a:lnTo>
                    <a:lnTo>
                      <a:pt x="463" y="77"/>
                    </a:lnTo>
                    <a:lnTo>
                      <a:pt x="460" y="79"/>
                    </a:lnTo>
                    <a:lnTo>
                      <a:pt x="457" y="82"/>
                    </a:lnTo>
                    <a:lnTo>
                      <a:pt x="453" y="84"/>
                    </a:lnTo>
                    <a:lnTo>
                      <a:pt x="451" y="85"/>
                    </a:lnTo>
                    <a:lnTo>
                      <a:pt x="447" y="89"/>
                    </a:lnTo>
                    <a:lnTo>
                      <a:pt x="444" y="90"/>
                    </a:lnTo>
                    <a:lnTo>
                      <a:pt x="441" y="92"/>
                    </a:lnTo>
                    <a:lnTo>
                      <a:pt x="438" y="95"/>
                    </a:lnTo>
                    <a:lnTo>
                      <a:pt x="434" y="97"/>
                    </a:lnTo>
                    <a:lnTo>
                      <a:pt x="432" y="100"/>
                    </a:lnTo>
                    <a:lnTo>
                      <a:pt x="428" y="102"/>
                    </a:lnTo>
                    <a:lnTo>
                      <a:pt x="425" y="104"/>
                    </a:lnTo>
                    <a:lnTo>
                      <a:pt x="423" y="107"/>
                    </a:lnTo>
                    <a:lnTo>
                      <a:pt x="419" y="109"/>
                    </a:lnTo>
                    <a:lnTo>
                      <a:pt x="415" y="111"/>
                    </a:lnTo>
                    <a:lnTo>
                      <a:pt x="413" y="114"/>
                    </a:lnTo>
                    <a:lnTo>
                      <a:pt x="411" y="116"/>
                    </a:lnTo>
                    <a:lnTo>
                      <a:pt x="407" y="119"/>
                    </a:lnTo>
                    <a:lnTo>
                      <a:pt x="405" y="122"/>
                    </a:lnTo>
                    <a:lnTo>
                      <a:pt x="401" y="125"/>
                    </a:lnTo>
                    <a:lnTo>
                      <a:pt x="399" y="127"/>
                    </a:lnTo>
                    <a:lnTo>
                      <a:pt x="395" y="129"/>
                    </a:lnTo>
                    <a:lnTo>
                      <a:pt x="392" y="132"/>
                    </a:lnTo>
                    <a:lnTo>
                      <a:pt x="389" y="134"/>
                    </a:lnTo>
                    <a:lnTo>
                      <a:pt x="386" y="136"/>
                    </a:lnTo>
                    <a:lnTo>
                      <a:pt x="382" y="140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4" y="148"/>
                    </a:lnTo>
                    <a:lnTo>
                      <a:pt x="368" y="153"/>
                    </a:lnTo>
                    <a:lnTo>
                      <a:pt x="363" y="159"/>
                    </a:lnTo>
                    <a:lnTo>
                      <a:pt x="357" y="165"/>
                    </a:lnTo>
                    <a:lnTo>
                      <a:pt x="353" y="170"/>
                    </a:lnTo>
                    <a:lnTo>
                      <a:pt x="347" y="176"/>
                    </a:lnTo>
                    <a:lnTo>
                      <a:pt x="341" y="181"/>
                    </a:lnTo>
                    <a:lnTo>
                      <a:pt x="337" y="184"/>
                    </a:lnTo>
                    <a:lnTo>
                      <a:pt x="335" y="187"/>
                    </a:lnTo>
                    <a:lnTo>
                      <a:pt x="332" y="190"/>
                    </a:lnTo>
                    <a:lnTo>
                      <a:pt x="330" y="193"/>
                    </a:lnTo>
                    <a:lnTo>
                      <a:pt x="326" y="196"/>
                    </a:lnTo>
                    <a:lnTo>
                      <a:pt x="324" y="199"/>
                    </a:lnTo>
                    <a:lnTo>
                      <a:pt x="322" y="202"/>
                    </a:lnTo>
                    <a:lnTo>
                      <a:pt x="319" y="205"/>
                    </a:lnTo>
                    <a:lnTo>
                      <a:pt x="317" y="209"/>
                    </a:lnTo>
                    <a:lnTo>
                      <a:pt x="313" y="211"/>
                    </a:lnTo>
                    <a:lnTo>
                      <a:pt x="311" y="215"/>
                    </a:lnTo>
                    <a:lnTo>
                      <a:pt x="309" y="217"/>
                    </a:lnTo>
                    <a:lnTo>
                      <a:pt x="304" y="221"/>
                    </a:lnTo>
                    <a:lnTo>
                      <a:pt x="300" y="222"/>
                    </a:lnTo>
                    <a:lnTo>
                      <a:pt x="294" y="222"/>
                    </a:lnTo>
                    <a:lnTo>
                      <a:pt x="290" y="222"/>
                    </a:lnTo>
                    <a:lnTo>
                      <a:pt x="285" y="219"/>
                    </a:lnTo>
                    <a:lnTo>
                      <a:pt x="283" y="217"/>
                    </a:lnTo>
                    <a:lnTo>
                      <a:pt x="281" y="213"/>
                    </a:lnTo>
                    <a:lnTo>
                      <a:pt x="284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59" name="Freeform 258"/>
              <p:cNvSpPr>
                <a:spLocks/>
              </p:cNvSpPr>
              <p:nvPr/>
            </p:nvSpPr>
            <p:spPr bwMode="auto">
              <a:xfrm>
                <a:off x="1656" y="1654"/>
                <a:ext cx="65" cy="31"/>
              </a:xfrm>
              <a:custGeom>
                <a:avLst/>
                <a:gdLst>
                  <a:gd name="T0" fmla="*/ 0 w 194"/>
                  <a:gd name="T1" fmla="*/ 0 h 93"/>
                  <a:gd name="T2" fmla="*/ 0 w 194"/>
                  <a:gd name="T3" fmla="*/ 0 h 93"/>
                  <a:gd name="T4" fmla="*/ 0 w 194"/>
                  <a:gd name="T5" fmla="*/ 0 h 93"/>
                  <a:gd name="T6" fmla="*/ 0 w 194"/>
                  <a:gd name="T7" fmla="*/ 0 h 93"/>
                  <a:gd name="T8" fmla="*/ 0 w 194"/>
                  <a:gd name="T9" fmla="*/ 0 h 93"/>
                  <a:gd name="T10" fmla="*/ 0 w 194"/>
                  <a:gd name="T11" fmla="*/ 0 h 93"/>
                  <a:gd name="T12" fmla="*/ 0 w 194"/>
                  <a:gd name="T13" fmla="*/ 0 h 93"/>
                  <a:gd name="T14" fmla="*/ 0 w 194"/>
                  <a:gd name="T15" fmla="*/ 0 h 93"/>
                  <a:gd name="T16" fmla="*/ 0 w 194"/>
                  <a:gd name="T17" fmla="*/ 0 h 93"/>
                  <a:gd name="T18" fmla="*/ 0 w 194"/>
                  <a:gd name="T19" fmla="*/ 0 h 93"/>
                  <a:gd name="T20" fmla="*/ 0 w 194"/>
                  <a:gd name="T21" fmla="*/ 0 h 93"/>
                  <a:gd name="T22" fmla="*/ 0 w 194"/>
                  <a:gd name="T23" fmla="*/ 0 h 93"/>
                  <a:gd name="T24" fmla="*/ 0 w 194"/>
                  <a:gd name="T25" fmla="*/ 0 h 93"/>
                  <a:gd name="T26" fmla="*/ 0 w 194"/>
                  <a:gd name="T27" fmla="*/ 0 h 93"/>
                  <a:gd name="T28" fmla="*/ 0 w 194"/>
                  <a:gd name="T29" fmla="*/ 0 h 93"/>
                  <a:gd name="T30" fmla="*/ 0 w 194"/>
                  <a:gd name="T31" fmla="*/ 0 h 93"/>
                  <a:gd name="T32" fmla="*/ 0 w 194"/>
                  <a:gd name="T33" fmla="*/ 0 h 93"/>
                  <a:gd name="T34" fmla="*/ 0 w 194"/>
                  <a:gd name="T35" fmla="*/ 0 h 93"/>
                  <a:gd name="T36" fmla="*/ 0 w 194"/>
                  <a:gd name="T37" fmla="*/ 0 h 93"/>
                  <a:gd name="T38" fmla="*/ 0 w 194"/>
                  <a:gd name="T39" fmla="*/ 0 h 93"/>
                  <a:gd name="T40" fmla="*/ 0 w 194"/>
                  <a:gd name="T41" fmla="*/ 0 h 93"/>
                  <a:gd name="T42" fmla="*/ 0 w 194"/>
                  <a:gd name="T43" fmla="*/ 0 h 93"/>
                  <a:gd name="T44" fmla="*/ 0 w 194"/>
                  <a:gd name="T45" fmla="*/ 0 h 93"/>
                  <a:gd name="T46" fmla="*/ 0 w 194"/>
                  <a:gd name="T47" fmla="*/ 0 h 93"/>
                  <a:gd name="T48" fmla="*/ 0 w 194"/>
                  <a:gd name="T49" fmla="*/ 0 h 93"/>
                  <a:gd name="T50" fmla="*/ 0 w 194"/>
                  <a:gd name="T51" fmla="*/ 0 h 93"/>
                  <a:gd name="T52" fmla="*/ 0 w 194"/>
                  <a:gd name="T53" fmla="*/ 0 h 93"/>
                  <a:gd name="T54" fmla="*/ 0 w 194"/>
                  <a:gd name="T55" fmla="*/ 0 h 93"/>
                  <a:gd name="T56" fmla="*/ 0 w 194"/>
                  <a:gd name="T57" fmla="*/ 0 h 93"/>
                  <a:gd name="T58" fmla="*/ 0 w 194"/>
                  <a:gd name="T59" fmla="*/ 0 h 93"/>
                  <a:gd name="T60" fmla="*/ 0 w 194"/>
                  <a:gd name="T61" fmla="*/ 0 h 93"/>
                  <a:gd name="T62" fmla="*/ 0 w 194"/>
                  <a:gd name="T63" fmla="*/ 0 h 93"/>
                  <a:gd name="T64" fmla="*/ 0 w 194"/>
                  <a:gd name="T65" fmla="*/ 0 h 93"/>
                  <a:gd name="T66" fmla="*/ 0 w 194"/>
                  <a:gd name="T67" fmla="*/ 0 h 93"/>
                  <a:gd name="T68" fmla="*/ 0 w 194"/>
                  <a:gd name="T69" fmla="*/ 0 h 93"/>
                  <a:gd name="T70" fmla="*/ 0 w 194"/>
                  <a:gd name="T71" fmla="*/ 0 h 93"/>
                  <a:gd name="T72" fmla="*/ 0 w 194"/>
                  <a:gd name="T73" fmla="*/ 0 h 93"/>
                  <a:gd name="T74" fmla="*/ 0 w 194"/>
                  <a:gd name="T75" fmla="*/ 0 h 93"/>
                  <a:gd name="T76" fmla="*/ 0 w 194"/>
                  <a:gd name="T77" fmla="*/ 0 h 93"/>
                  <a:gd name="T78" fmla="*/ 0 w 194"/>
                  <a:gd name="T79" fmla="*/ 0 h 93"/>
                  <a:gd name="T80" fmla="*/ 0 w 194"/>
                  <a:gd name="T81" fmla="*/ 0 h 93"/>
                  <a:gd name="T82" fmla="*/ 0 w 194"/>
                  <a:gd name="T83" fmla="*/ 0 h 93"/>
                  <a:gd name="T84" fmla="*/ 0 w 194"/>
                  <a:gd name="T85" fmla="*/ 0 h 93"/>
                  <a:gd name="T86" fmla="*/ 0 w 194"/>
                  <a:gd name="T87" fmla="*/ 0 h 93"/>
                  <a:gd name="T88" fmla="*/ 0 w 194"/>
                  <a:gd name="T89" fmla="*/ 0 h 93"/>
                  <a:gd name="T90" fmla="*/ 0 w 194"/>
                  <a:gd name="T91" fmla="*/ 0 h 93"/>
                  <a:gd name="T92" fmla="*/ 0 w 194"/>
                  <a:gd name="T93" fmla="*/ 0 h 93"/>
                  <a:gd name="T94" fmla="*/ 0 w 194"/>
                  <a:gd name="T95" fmla="*/ 0 h 93"/>
                  <a:gd name="T96" fmla="*/ 0 w 194"/>
                  <a:gd name="T97" fmla="*/ 0 h 93"/>
                  <a:gd name="T98" fmla="*/ 0 w 194"/>
                  <a:gd name="T99" fmla="*/ 0 h 93"/>
                  <a:gd name="T100" fmla="*/ 0 w 194"/>
                  <a:gd name="T101" fmla="*/ 0 h 93"/>
                  <a:gd name="T102" fmla="*/ 0 w 194"/>
                  <a:gd name="T103" fmla="*/ 0 h 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94"/>
                  <a:gd name="T157" fmla="*/ 0 h 93"/>
                  <a:gd name="T158" fmla="*/ 194 w 194"/>
                  <a:gd name="T159" fmla="*/ 93 h 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94" h="93">
                    <a:moveTo>
                      <a:pt x="157" y="0"/>
                    </a:moveTo>
                    <a:lnTo>
                      <a:pt x="158" y="0"/>
                    </a:lnTo>
                    <a:lnTo>
                      <a:pt x="163" y="0"/>
                    </a:lnTo>
                    <a:lnTo>
                      <a:pt x="166" y="0"/>
                    </a:lnTo>
                    <a:lnTo>
                      <a:pt x="169" y="1"/>
                    </a:lnTo>
                    <a:lnTo>
                      <a:pt x="171" y="1"/>
                    </a:lnTo>
                    <a:lnTo>
                      <a:pt x="176" y="3"/>
                    </a:lnTo>
                    <a:lnTo>
                      <a:pt x="179" y="3"/>
                    </a:lnTo>
                    <a:lnTo>
                      <a:pt x="182" y="4"/>
                    </a:lnTo>
                    <a:lnTo>
                      <a:pt x="186" y="6"/>
                    </a:lnTo>
                    <a:lnTo>
                      <a:pt x="188" y="8"/>
                    </a:lnTo>
                    <a:lnTo>
                      <a:pt x="190" y="10"/>
                    </a:lnTo>
                    <a:lnTo>
                      <a:pt x="192" y="13"/>
                    </a:lnTo>
                    <a:lnTo>
                      <a:pt x="193" y="15"/>
                    </a:lnTo>
                    <a:lnTo>
                      <a:pt x="194" y="19"/>
                    </a:lnTo>
                    <a:lnTo>
                      <a:pt x="193" y="22"/>
                    </a:lnTo>
                    <a:lnTo>
                      <a:pt x="192" y="26"/>
                    </a:lnTo>
                    <a:lnTo>
                      <a:pt x="189" y="29"/>
                    </a:lnTo>
                    <a:lnTo>
                      <a:pt x="188" y="34"/>
                    </a:lnTo>
                    <a:lnTo>
                      <a:pt x="186" y="39"/>
                    </a:lnTo>
                    <a:lnTo>
                      <a:pt x="182" y="44"/>
                    </a:lnTo>
                    <a:lnTo>
                      <a:pt x="180" y="48"/>
                    </a:lnTo>
                    <a:lnTo>
                      <a:pt x="176" y="53"/>
                    </a:lnTo>
                    <a:lnTo>
                      <a:pt x="173" y="57"/>
                    </a:lnTo>
                    <a:lnTo>
                      <a:pt x="169" y="61"/>
                    </a:lnTo>
                    <a:lnTo>
                      <a:pt x="166" y="65"/>
                    </a:lnTo>
                    <a:lnTo>
                      <a:pt x="162" y="70"/>
                    </a:lnTo>
                    <a:lnTo>
                      <a:pt x="157" y="72"/>
                    </a:lnTo>
                    <a:lnTo>
                      <a:pt x="154" y="76"/>
                    </a:lnTo>
                    <a:lnTo>
                      <a:pt x="150" y="78"/>
                    </a:lnTo>
                    <a:lnTo>
                      <a:pt x="147" y="80"/>
                    </a:lnTo>
                    <a:lnTo>
                      <a:pt x="142" y="80"/>
                    </a:lnTo>
                    <a:lnTo>
                      <a:pt x="139" y="81"/>
                    </a:lnTo>
                    <a:lnTo>
                      <a:pt x="136" y="81"/>
                    </a:lnTo>
                    <a:lnTo>
                      <a:pt x="132" y="83"/>
                    </a:lnTo>
                    <a:lnTo>
                      <a:pt x="129" y="81"/>
                    </a:lnTo>
                    <a:lnTo>
                      <a:pt x="126" y="81"/>
                    </a:lnTo>
                    <a:lnTo>
                      <a:pt x="123" y="81"/>
                    </a:lnTo>
                    <a:lnTo>
                      <a:pt x="119" y="81"/>
                    </a:lnTo>
                    <a:lnTo>
                      <a:pt x="115" y="80"/>
                    </a:lnTo>
                    <a:lnTo>
                      <a:pt x="110" y="80"/>
                    </a:lnTo>
                    <a:lnTo>
                      <a:pt x="106" y="80"/>
                    </a:lnTo>
                    <a:lnTo>
                      <a:pt x="104" y="80"/>
                    </a:lnTo>
                    <a:lnTo>
                      <a:pt x="100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0"/>
                    </a:lnTo>
                    <a:lnTo>
                      <a:pt x="87" y="80"/>
                    </a:lnTo>
                    <a:lnTo>
                      <a:pt x="84" y="81"/>
                    </a:lnTo>
                    <a:lnTo>
                      <a:pt x="79" y="81"/>
                    </a:lnTo>
                    <a:lnTo>
                      <a:pt x="74" y="83"/>
                    </a:lnTo>
                    <a:lnTo>
                      <a:pt x="69" y="83"/>
                    </a:lnTo>
                    <a:lnTo>
                      <a:pt x="65" y="85"/>
                    </a:lnTo>
                    <a:lnTo>
                      <a:pt x="59" y="85"/>
                    </a:lnTo>
                    <a:lnTo>
                      <a:pt x="54" y="86"/>
                    </a:lnTo>
                    <a:lnTo>
                      <a:pt x="49" y="87"/>
                    </a:lnTo>
                    <a:lnTo>
                      <a:pt x="45" y="89"/>
                    </a:lnTo>
                    <a:lnTo>
                      <a:pt x="40" y="89"/>
                    </a:lnTo>
                    <a:lnTo>
                      <a:pt x="36" y="90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19" y="93"/>
                    </a:lnTo>
                    <a:lnTo>
                      <a:pt x="13" y="93"/>
                    </a:lnTo>
                    <a:lnTo>
                      <a:pt x="10" y="93"/>
                    </a:lnTo>
                    <a:lnTo>
                      <a:pt x="7" y="92"/>
                    </a:lnTo>
                    <a:lnTo>
                      <a:pt x="3" y="91"/>
                    </a:lnTo>
                    <a:lnTo>
                      <a:pt x="2" y="90"/>
                    </a:lnTo>
                    <a:lnTo>
                      <a:pt x="1" y="89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1" y="78"/>
                    </a:lnTo>
                    <a:lnTo>
                      <a:pt x="2" y="73"/>
                    </a:lnTo>
                    <a:lnTo>
                      <a:pt x="7" y="70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5" y="62"/>
                    </a:lnTo>
                    <a:lnTo>
                      <a:pt x="19" y="60"/>
                    </a:lnTo>
                    <a:lnTo>
                      <a:pt x="22" y="57"/>
                    </a:lnTo>
                    <a:lnTo>
                      <a:pt x="26" y="54"/>
                    </a:lnTo>
                    <a:lnTo>
                      <a:pt x="30" y="52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5" y="45"/>
                    </a:lnTo>
                    <a:lnTo>
                      <a:pt x="49" y="41"/>
                    </a:lnTo>
                    <a:lnTo>
                      <a:pt x="54" y="39"/>
                    </a:lnTo>
                    <a:lnTo>
                      <a:pt x="59" y="36"/>
                    </a:lnTo>
                    <a:lnTo>
                      <a:pt x="64" y="34"/>
                    </a:lnTo>
                    <a:lnTo>
                      <a:pt x="67" y="32"/>
                    </a:lnTo>
                    <a:lnTo>
                      <a:pt x="72" y="29"/>
                    </a:lnTo>
                    <a:lnTo>
                      <a:pt x="75" y="27"/>
                    </a:lnTo>
                    <a:lnTo>
                      <a:pt x="80" y="26"/>
                    </a:lnTo>
                    <a:lnTo>
                      <a:pt x="84" y="25"/>
                    </a:lnTo>
                    <a:lnTo>
                      <a:pt x="88" y="22"/>
                    </a:lnTo>
                    <a:lnTo>
                      <a:pt x="91" y="21"/>
                    </a:lnTo>
                    <a:lnTo>
                      <a:pt x="94" y="20"/>
                    </a:lnTo>
                    <a:lnTo>
                      <a:pt x="97" y="17"/>
                    </a:lnTo>
                    <a:lnTo>
                      <a:pt x="99" y="17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0" name="Freeform 259"/>
              <p:cNvSpPr>
                <a:spLocks/>
              </p:cNvSpPr>
              <p:nvPr/>
            </p:nvSpPr>
            <p:spPr bwMode="auto">
              <a:xfrm>
                <a:off x="1834" y="1638"/>
                <a:ext cx="96" cy="42"/>
              </a:xfrm>
              <a:custGeom>
                <a:avLst/>
                <a:gdLst>
                  <a:gd name="T0" fmla="*/ 0 w 287"/>
                  <a:gd name="T1" fmla="*/ 0 h 126"/>
                  <a:gd name="T2" fmla="*/ 0 w 287"/>
                  <a:gd name="T3" fmla="*/ 0 h 126"/>
                  <a:gd name="T4" fmla="*/ 0 w 287"/>
                  <a:gd name="T5" fmla="*/ 0 h 126"/>
                  <a:gd name="T6" fmla="*/ 0 w 287"/>
                  <a:gd name="T7" fmla="*/ 0 h 126"/>
                  <a:gd name="T8" fmla="*/ 0 w 287"/>
                  <a:gd name="T9" fmla="*/ 0 h 126"/>
                  <a:gd name="T10" fmla="*/ 0 w 287"/>
                  <a:gd name="T11" fmla="*/ 0 h 126"/>
                  <a:gd name="T12" fmla="*/ 0 w 287"/>
                  <a:gd name="T13" fmla="*/ 0 h 126"/>
                  <a:gd name="T14" fmla="*/ 0 w 287"/>
                  <a:gd name="T15" fmla="*/ 0 h 126"/>
                  <a:gd name="T16" fmla="*/ 0 w 287"/>
                  <a:gd name="T17" fmla="*/ 0 h 126"/>
                  <a:gd name="T18" fmla="*/ 0 w 287"/>
                  <a:gd name="T19" fmla="*/ 0 h 126"/>
                  <a:gd name="T20" fmla="*/ 0 w 287"/>
                  <a:gd name="T21" fmla="*/ 0 h 126"/>
                  <a:gd name="T22" fmla="*/ 0 w 287"/>
                  <a:gd name="T23" fmla="*/ 0 h 126"/>
                  <a:gd name="T24" fmla="*/ 0 w 287"/>
                  <a:gd name="T25" fmla="*/ 0 h 126"/>
                  <a:gd name="T26" fmla="*/ 0 w 287"/>
                  <a:gd name="T27" fmla="*/ 0 h 126"/>
                  <a:gd name="T28" fmla="*/ 0 w 287"/>
                  <a:gd name="T29" fmla="*/ 0 h 126"/>
                  <a:gd name="T30" fmla="*/ 0 w 287"/>
                  <a:gd name="T31" fmla="*/ 0 h 126"/>
                  <a:gd name="T32" fmla="*/ 0 w 287"/>
                  <a:gd name="T33" fmla="*/ 0 h 126"/>
                  <a:gd name="T34" fmla="*/ 0 w 287"/>
                  <a:gd name="T35" fmla="*/ 0 h 126"/>
                  <a:gd name="T36" fmla="*/ 0 w 287"/>
                  <a:gd name="T37" fmla="*/ 0 h 126"/>
                  <a:gd name="T38" fmla="*/ 0 w 287"/>
                  <a:gd name="T39" fmla="*/ 0 h 126"/>
                  <a:gd name="T40" fmla="*/ 0 w 287"/>
                  <a:gd name="T41" fmla="*/ 0 h 126"/>
                  <a:gd name="T42" fmla="*/ 0 w 287"/>
                  <a:gd name="T43" fmla="*/ 0 h 126"/>
                  <a:gd name="T44" fmla="*/ 0 w 287"/>
                  <a:gd name="T45" fmla="*/ 0 h 126"/>
                  <a:gd name="T46" fmla="*/ 0 w 287"/>
                  <a:gd name="T47" fmla="*/ 0 h 126"/>
                  <a:gd name="T48" fmla="*/ 0 w 287"/>
                  <a:gd name="T49" fmla="*/ 0 h 126"/>
                  <a:gd name="T50" fmla="*/ 0 w 287"/>
                  <a:gd name="T51" fmla="*/ 0 h 126"/>
                  <a:gd name="T52" fmla="*/ 0 w 287"/>
                  <a:gd name="T53" fmla="*/ 0 h 126"/>
                  <a:gd name="T54" fmla="*/ 0 w 287"/>
                  <a:gd name="T55" fmla="*/ 0 h 126"/>
                  <a:gd name="T56" fmla="*/ 0 w 287"/>
                  <a:gd name="T57" fmla="*/ 0 h 126"/>
                  <a:gd name="T58" fmla="*/ 0 w 287"/>
                  <a:gd name="T59" fmla="*/ 0 h 126"/>
                  <a:gd name="T60" fmla="*/ 0 w 287"/>
                  <a:gd name="T61" fmla="*/ 0 h 126"/>
                  <a:gd name="T62" fmla="*/ 0 w 287"/>
                  <a:gd name="T63" fmla="*/ 0 h 126"/>
                  <a:gd name="T64" fmla="*/ 0 w 287"/>
                  <a:gd name="T65" fmla="*/ 0 h 126"/>
                  <a:gd name="T66" fmla="*/ 0 w 287"/>
                  <a:gd name="T67" fmla="*/ 0 h 126"/>
                  <a:gd name="T68" fmla="*/ 0 w 287"/>
                  <a:gd name="T69" fmla="*/ 0 h 126"/>
                  <a:gd name="T70" fmla="*/ 0 w 287"/>
                  <a:gd name="T71" fmla="*/ 0 h 126"/>
                  <a:gd name="T72" fmla="*/ 0 w 287"/>
                  <a:gd name="T73" fmla="*/ 0 h 126"/>
                  <a:gd name="T74" fmla="*/ 0 w 287"/>
                  <a:gd name="T75" fmla="*/ 0 h 126"/>
                  <a:gd name="T76" fmla="*/ 0 w 287"/>
                  <a:gd name="T77" fmla="*/ 0 h 126"/>
                  <a:gd name="T78" fmla="*/ 0 w 287"/>
                  <a:gd name="T79" fmla="*/ 0 h 126"/>
                  <a:gd name="T80" fmla="*/ 0 w 287"/>
                  <a:gd name="T81" fmla="*/ 0 h 126"/>
                  <a:gd name="T82" fmla="*/ 0 w 287"/>
                  <a:gd name="T83" fmla="*/ 0 h 126"/>
                  <a:gd name="T84" fmla="*/ 0 w 287"/>
                  <a:gd name="T85" fmla="*/ 0 h 126"/>
                  <a:gd name="T86" fmla="*/ 0 w 287"/>
                  <a:gd name="T87" fmla="*/ 0 h 126"/>
                  <a:gd name="T88" fmla="*/ 0 w 287"/>
                  <a:gd name="T89" fmla="*/ 0 h 126"/>
                  <a:gd name="T90" fmla="*/ 0 w 287"/>
                  <a:gd name="T91" fmla="*/ 0 h 126"/>
                  <a:gd name="T92" fmla="*/ 0 w 287"/>
                  <a:gd name="T93" fmla="*/ 0 h 126"/>
                  <a:gd name="T94" fmla="*/ 0 w 287"/>
                  <a:gd name="T95" fmla="*/ 0 h 126"/>
                  <a:gd name="T96" fmla="*/ 0 w 287"/>
                  <a:gd name="T97" fmla="*/ 0 h 126"/>
                  <a:gd name="T98" fmla="*/ 0 w 287"/>
                  <a:gd name="T99" fmla="*/ 0 h 126"/>
                  <a:gd name="T100" fmla="*/ 0 w 287"/>
                  <a:gd name="T101" fmla="*/ 0 h 126"/>
                  <a:gd name="T102" fmla="*/ 0 w 287"/>
                  <a:gd name="T103" fmla="*/ 0 h 126"/>
                  <a:gd name="T104" fmla="*/ 0 w 287"/>
                  <a:gd name="T105" fmla="*/ 0 h 126"/>
                  <a:gd name="T106" fmla="*/ 0 w 287"/>
                  <a:gd name="T107" fmla="*/ 0 h 126"/>
                  <a:gd name="T108" fmla="*/ 0 w 287"/>
                  <a:gd name="T109" fmla="*/ 0 h 126"/>
                  <a:gd name="T110" fmla="*/ 0 w 287"/>
                  <a:gd name="T111" fmla="*/ 0 h 126"/>
                  <a:gd name="T112" fmla="*/ 0 w 287"/>
                  <a:gd name="T113" fmla="*/ 0 h 126"/>
                  <a:gd name="T114" fmla="*/ 0 w 287"/>
                  <a:gd name="T115" fmla="*/ 0 h 126"/>
                  <a:gd name="T116" fmla="*/ 0 w 287"/>
                  <a:gd name="T117" fmla="*/ 0 h 126"/>
                  <a:gd name="T118" fmla="*/ 0 w 287"/>
                  <a:gd name="T119" fmla="*/ 0 h 126"/>
                  <a:gd name="T120" fmla="*/ 0 w 287"/>
                  <a:gd name="T121" fmla="*/ 0 h 126"/>
                  <a:gd name="T122" fmla="*/ 0 w 287"/>
                  <a:gd name="T123" fmla="*/ 0 h 1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87"/>
                  <a:gd name="T187" fmla="*/ 0 h 126"/>
                  <a:gd name="T188" fmla="*/ 287 w 287"/>
                  <a:gd name="T189" fmla="*/ 126 h 1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87" h="12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1" y="19"/>
                    </a:lnTo>
                    <a:lnTo>
                      <a:pt x="12" y="23"/>
                    </a:lnTo>
                    <a:lnTo>
                      <a:pt x="14" y="27"/>
                    </a:lnTo>
                    <a:lnTo>
                      <a:pt x="17" y="32"/>
                    </a:lnTo>
                    <a:lnTo>
                      <a:pt x="19" y="37"/>
                    </a:lnTo>
                    <a:lnTo>
                      <a:pt x="21" y="42"/>
                    </a:lnTo>
                    <a:lnTo>
                      <a:pt x="25" y="46"/>
                    </a:lnTo>
                    <a:lnTo>
                      <a:pt x="27" y="52"/>
                    </a:lnTo>
                    <a:lnTo>
                      <a:pt x="30" y="57"/>
                    </a:lnTo>
                    <a:lnTo>
                      <a:pt x="33" y="62"/>
                    </a:lnTo>
                    <a:lnTo>
                      <a:pt x="36" y="67"/>
                    </a:lnTo>
                    <a:lnTo>
                      <a:pt x="39" y="73"/>
                    </a:lnTo>
                    <a:lnTo>
                      <a:pt x="42" y="77"/>
                    </a:lnTo>
                    <a:lnTo>
                      <a:pt x="44" y="82"/>
                    </a:lnTo>
                    <a:lnTo>
                      <a:pt x="47" y="87"/>
                    </a:lnTo>
                    <a:lnTo>
                      <a:pt x="51" y="92"/>
                    </a:lnTo>
                    <a:lnTo>
                      <a:pt x="53" y="95"/>
                    </a:lnTo>
                    <a:lnTo>
                      <a:pt x="56" y="99"/>
                    </a:lnTo>
                    <a:lnTo>
                      <a:pt x="58" y="102"/>
                    </a:lnTo>
                    <a:lnTo>
                      <a:pt x="62" y="107"/>
                    </a:lnTo>
                    <a:lnTo>
                      <a:pt x="64" y="109"/>
                    </a:lnTo>
                    <a:lnTo>
                      <a:pt x="66" y="112"/>
                    </a:lnTo>
                    <a:lnTo>
                      <a:pt x="69" y="114"/>
                    </a:lnTo>
                    <a:lnTo>
                      <a:pt x="71" y="116"/>
                    </a:lnTo>
                    <a:lnTo>
                      <a:pt x="72" y="118"/>
                    </a:lnTo>
                    <a:lnTo>
                      <a:pt x="75" y="119"/>
                    </a:lnTo>
                    <a:lnTo>
                      <a:pt x="78" y="120"/>
                    </a:lnTo>
                    <a:lnTo>
                      <a:pt x="83" y="121"/>
                    </a:lnTo>
                    <a:lnTo>
                      <a:pt x="87" y="121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2" y="125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12" y="125"/>
                    </a:lnTo>
                    <a:lnTo>
                      <a:pt x="114" y="125"/>
                    </a:lnTo>
                    <a:lnTo>
                      <a:pt x="117" y="125"/>
                    </a:lnTo>
                    <a:lnTo>
                      <a:pt x="121" y="125"/>
                    </a:lnTo>
                    <a:lnTo>
                      <a:pt x="123" y="125"/>
                    </a:lnTo>
                    <a:lnTo>
                      <a:pt x="127" y="126"/>
                    </a:lnTo>
                    <a:lnTo>
                      <a:pt x="130" y="126"/>
                    </a:lnTo>
                    <a:lnTo>
                      <a:pt x="134" y="126"/>
                    </a:lnTo>
                    <a:lnTo>
                      <a:pt x="138" y="126"/>
                    </a:lnTo>
                    <a:lnTo>
                      <a:pt x="141" y="126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2" y="126"/>
                    </a:lnTo>
                    <a:lnTo>
                      <a:pt x="155" y="126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5" y="125"/>
                    </a:lnTo>
                    <a:lnTo>
                      <a:pt x="170" y="125"/>
                    </a:lnTo>
                    <a:lnTo>
                      <a:pt x="172" y="124"/>
                    </a:lnTo>
                    <a:lnTo>
                      <a:pt x="176" y="124"/>
                    </a:lnTo>
                    <a:lnTo>
                      <a:pt x="179" y="124"/>
                    </a:lnTo>
                    <a:lnTo>
                      <a:pt x="183" y="124"/>
                    </a:lnTo>
                    <a:lnTo>
                      <a:pt x="186" y="124"/>
                    </a:lnTo>
                    <a:lnTo>
                      <a:pt x="190" y="122"/>
                    </a:lnTo>
                    <a:lnTo>
                      <a:pt x="192" y="122"/>
                    </a:lnTo>
                    <a:lnTo>
                      <a:pt x="196" y="122"/>
                    </a:lnTo>
                    <a:lnTo>
                      <a:pt x="199" y="121"/>
                    </a:lnTo>
                    <a:lnTo>
                      <a:pt x="202" y="121"/>
                    </a:lnTo>
                    <a:lnTo>
                      <a:pt x="205" y="121"/>
                    </a:lnTo>
                    <a:lnTo>
                      <a:pt x="209" y="121"/>
                    </a:lnTo>
                    <a:lnTo>
                      <a:pt x="213" y="120"/>
                    </a:lnTo>
                    <a:lnTo>
                      <a:pt x="219" y="119"/>
                    </a:lnTo>
                    <a:lnTo>
                      <a:pt x="224" y="118"/>
                    </a:lnTo>
                    <a:lnTo>
                      <a:pt x="229" y="118"/>
                    </a:lnTo>
                    <a:lnTo>
                      <a:pt x="232" y="116"/>
                    </a:lnTo>
                    <a:lnTo>
                      <a:pt x="236" y="115"/>
                    </a:lnTo>
                    <a:lnTo>
                      <a:pt x="238" y="114"/>
                    </a:lnTo>
                    <a:lnTo>
                      <a:pt x="242" y="114"/>
                    </a:lnTo>
                    <a:lnTo>
                      <a:pt x="245" y="112"/>
                    </a:lnTo>
                    <a:lnTo>
                      <a:pt x="247" y="109"/>
                    </a:lnTo>
                    <a:lnTo>
                      <a:pt x="248" y="107"/>
                    </a:lnTo>
                    <a:lnTo>
                      <a:pt x="248" y="105"/>
                    </a:lnTo>
                    <a:lnTo>
                      <a:pt x="245" y="101"/>
                    </a:lnTo>
                    <a:lnTo>
                      <a:pt x="243" y="99"/>
                    </a:lnTo>
                    <a:lnTo>
                      <a:pt x="241" y="96"/>
                    </a:lnTo>
                    <a:lnTo>
                      <a:pt x="237" y="94"/>
                    </a:lnTo>
                    <a:lnTo>
                      <a:pt x="232" y="90"/>
                    </a:lnTo>
                    <a:lnTo>
                      <a:pt x="228" y="88"/>
                    </a:lnTo>
                    <a:lnTo>
                      <a:pt x="224" y="86"/>
                    </a:lnTo>
                    <a:lnTo>
                      <a:pt x="219" y="83"/>
                    </a:lnTo>
                    <a:lnTo>
                      <a:pt x="215" y="81"/>
                    </a:lnTo>
                    <a:lnTo>
                      <a:pt x="211" y="78"/>
                    </a:lnTo>
                    <a:lnTo>
                      <a:pt x="209" y="76"/>
                    </a:lnTo>
                    <a:lnTo>
                      <a:pt x="205" y="74"/>
                    </a:lnTo>
                    <a:lnTo>
                      <a:pt x="204" y="71"/>
                    </a:lnTo>
                    <a:lnTo>
                      <a:pt x="204" y="69"/>
                    </a:lnTo>
                    <a:lnTo>
                      <a:pt x="206" y="68"/>
                    </a:lnTo>
                    <a:lnTo>
                      <a:pt x="211" y="68"/>
                    </a:lnTo>
                    <a:lnTo>
                      <a:pt x="213" y="68"/>
                    </a:lnTo>
                    <a:lnTo>
                      <a:pt x="217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8" y="68"/>
                    </a:lnTo>
                    <a:lnTo>
                      <a:pt x="232" y="68"/>
                    </a:lnTo>
                    <a:lnTo>
                      <a:pt x="236" y="68"/>
                    </a:lnTo>
                    <a:lnTo>
                      <a:pt x="241" y="69"/>
                    </a:lnTo>
                    <a:lnTo>
                      <a:pt x="244" y="69"/>
                    </a:lnTo>
                    <a:lnTo>
                      <a:pt x="248" y="69"/>
                    </a:lnTo>
                    <a:lnTo>
                      <a:pt x="253" y="70"/>
                    </a:lnTo>
                    <a:lnTo>
                      <a:pt x="256" y="70"/>
                    </a:lnTo>
                    <a:lnTo>
                      <a:pt x="261" y="70"/>
                    </a:lnTo>
                    <a:lnTo>
                      <a:pt x="264" y="71"/>
                    </a:lnTo>
                    <a:lnTo>
                      <a:pt x="268" y="71"/>
                    </a:lnTo>
                    <a:lnTo>
                      <a:pt x="272" y="73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2" y="74"/>
                    </a:lnTo>
                    <a:lnTo>
                      <a:pt x="286" y="74"/>
                    </a:lnTo>
                    <a:lnTo>
                      <a:pt x="287" y="75"/>
                    </a:lnTo>
                    <a:lnTo>
                      <a:pt x="262" y="35"/>
                    </a:lnTo>
                    <a:lnTo>
                      <a:pt x="16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1" name="Freeform 260"/>
              <p:cNvSpPr>
                <a:spLocks/>
              </p:cNvSpPr>
              <p:nvPr/>
            </p:nvSpPr>
            <p:spPr bwMode="auto">
              <a:xfrm>
                <a:off x="1852" y="1636"/>
                <a:ext cx="86" cy="27"/>
              </a:xfrm>
              <a:custGeom>
                <a:avLst/>
                <a:gdLst>
                  <a:gd name="T0" fmla="*/ 0 w 260"/>
                  <a:gd name="T1" fmla="*/ 0 h 81"/>
                  <a:gd name="T2" fmla="*/ 0 w 260"/>
                  <a:gd name="T3" fmla="*/ 0 h 81"/>
                  <a:gd name="T4" fmla="*/ 0 w 260"/>
                  <a:gd name="T5" fmla="*/ 0 h 81"/>
                  <a:gd name="T6" fmla="*/ 0 w 260"/>
                  <a:gd name="T7" fmla="*/ 0 h 81"/>
                  <a:gd name="T8" fmla="*/ 0 w 260"/>
                  <a:gd name="T9" fmla="*/ 0 h 81"/>
                  <a:gd name="T10" fmla="*/ 0 w 260"/>
                  <a:gd name="T11" fmla="*/ 0 h 81"/>
                  <a:gd name="T12" fmla="*/ 0 w 260"/>
                  <a:gd name="T13" fmla="*/ 0 h 81"/>
                  <a:gd name="T14" fmla="*/ 0 w 260"/>
                  <a:gd name="T15" fmla="*/ 0 h 81"/>
                  <a:gd name="T16" fmla="*/ 0 w 260"/>
                  <a:gd name="T17" fmla="*/ 0 h 81"/>
                  <a:gd name="T18" fmla="*/ 0 w 260"/>
                  <a:gd name="T19" fmla="*/ 0 h 81"/>
                  <a:gd name="T20" fmla="*/ 0 w 260"/>
                  <a:gd name="T21" fmla="*/ 0 h 81"/>
                  <a:gd name="T22" fmla="*/ 0 w 260"/>
                  <a:gd name="T23" fmla="*/ 0 h 81"/>
                  <a:gd name="T24" fmla="*/ 0 w 260"/>
                  <a:gd name="T25" fmla="*/ 0 h 81"/>
                  <a:gd name="T26" fmla="*/ 0 w 260"/>
                  <a:gd name="T27" fmla="*/ 0 h 81"/>
                  <a:gd name="T28" fmla="*/ 0 w 260"/>
                  <a:gd name="T29" fmla="*/ 0 h 81"/>
                  <a:gd name="T30" fmla="*/ 0 w 260"/>
                  <a:gd name="T31" fmla="*/ 0 h 81"/>
                  <a:gd name="T32" fmla="*/ 0 w 260"/>
                  <a:gd name="T33" fmla="*/ 0 h 81"/>
                  <a:gd name="T34" fmla="*/ 0 w 260"/>
                  <a:gd name="T35" fmla="*/ 0 h 81"/>
                  <a:gd name="T36" fmla="*/ 0 w 260"/>
                  <a:gd name="T37" fmla="*/ 0 h 81"/>
                  <a:gd name="T38" fmla="*/ 0 w 260"/>
                  <a:gd name="T39" fmla="*/ 0 h 81"/>
                  <a:gd name="T40" fmla="*/ 0 w 260"/>
                  <a:gd name="T41" fmla="*/ 0 h 81"/>
                  <a:gd name="T42" fmla="*/ 0 w 260"/>
                  <a:gd name="T43" fmla="*/ 0 h 81"/>
                  <a:gd name="T44" fmla="*/ 0 w 260"/>
                  <a:gd name="T45" fmla="*/ 0 h 81"/>
                  <a:gd name="T46" fmla="*/ 0 w 260"/>
                  <a:gd name="T47" fmla="*/ 0 h 81"/>
                  <a:gd name="T48" fmla="*/ 0 w 260"/>
                  <a:gd name="T49" fmla="*/ 0 h 81"/>
                  <a:gd name="T50" fmla="*/ 0 w 260"/>
                  <a:gd name="T51" fmla="*/ 0 h 81"/>
                  <a:gd name="T52" fmla="*/ 0 w 260"/>
                  <a:gd name="T53" fmla="*/ 0 h 81"/>
                  <a:gd name="T54" fmla="*/ 0 w 260"/>
                  <a:gd name="T55" fmla="*/ 0 h 81"/>
                  <a:gd name="T56" fmla="*/ 0 w 260"/>
                  <a:gd name="T57" fmla="*/ 0 h 81"/>
                  <a:gd name="T58" fmla="*/ 0 w 260"/>
                  <a:gd name="T59" fmla="*/ 0 h 81"/>
                  <a:gd name="T60" fmla="*/ 0 w 260"/>
                  <a:gd name="T61" fmla="*/ 0 h 81"/>
                  <a:gd name="T62" fmla="*/ 0 w 260"/>
                  <a:gd name="T63" fmla="*/ 0 h 81"/>
                  <a:gd name="T64" fmla="*/ 0 w 260"/>
                  <a:gd name="T65" fmla="*/ 0 h 81"/>
                  <a:gd name="T66" fmla="*/ 0 w 260"/>
                  <a:gd name="T67" fmla="*/ 0 h 81"/>
                  <a:gd name="T68" fmla="*/ 0 w 260"/>
                  <a:gd name="T69" fmla="*/ 0 h 81"/>
                  <a:gd name="T70" fmla="*/ 0 w 260"/>
                  <a:gd name="T71" fmla="*/ 0 h 81"/>
                  <a:gd name="T72" fmla="*/ 0 w 260"/>
                  <a:gd name="T73" fmla="*/ 0 h 81"/>
                  <a:gd name="T74" fmla="*/ 0 w 260"/>
                  <a:gd name="T75" fmla="*/ 0 h 81"/>
                  <a:gd name="T76" fmla="*/ 0 w 260"/>
                  <a:gd name="T77" fmla="*/ 0 h 81"/>
                  <a:gd name="T78" fmla="*/ 0 w 260"/>
                  <a:gd name="T79" fmla="*/ 0 h 81"/>
                  <a:gd name="T80" fmla="*/ 0 w 260"/>
                  <a:gd name="T81" fmla="*/ 0 h 81"/>
                  <a:gd name="T82" fmla="*/ 0 w 260"/>
                  <a:gd name="T83" fmla="*/ 0 h 81"/>
                  <a:gd name="T84" fmla="*/ 0 w 260"/>
                  <a:gd name="T85" fmla="*/ 0 h 81"/>
                  <a:gd name="T86" fmla="*/ 0 w 260"/>
                  <a:gd name="T87" fmla="*/ 0 h 81"/>
                  <a:gd name="T88" fmla="*/ 0 w 260"/>
                  <a:gd name="T89" fmla="*/ 0 h 81"/>
                  <a:gd name="T90" fmla="*/ 0 w 260"/>
                  <a:gd name="T91" fmla="*/ 0 h 81"/>
                  <a:gd name="T92" fmla="*/ 0 w 260"/>
                  <a:gd name="T93" fmla="*/ 0 h 81"/>
                  <a:gd name="T94" fmla="*/ 0 w 260"/>
                  <a:gd name="T95" fmla="*/ 0 h 81"/>
                  <a:gd name="T96" fmla="*/ 0 w 260"/>
                  <a:gd name="T97" fmla="*/ 0 h 81"/>
                  <a:gd name="T98" fmla="*/ 0 w 260"/>
                  <a:gd name="T99" fmla="*/ 0 h 81"/>
                  <a:gd name="T100" fmla="*/ 0 w 260"/>
                  <a:gd name="T101" fmla="*/ 0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0"/>
                  <a:gd name="T154" fmla="*/ 0 h 81"/>
                  <a:gd name="T155" fmla="*/ 260 w 260"/>
                  <a:gd name="T156" fmla="*/ 81 h 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0" h="81">
                    <a:moveTo>
                      <a:pt x="9" y="4"/>
                    </a:moveTo>
                    <a:lnTo>
                      <a:pt x="12" y="4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3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0" y="4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1" y="6"/>
                    </a:lnTo>
                    <a:lnTo>
                      <a:pt x="156" y="8"/>
                    </a:lnTo>
                    <a:lnTo>
                      <a:pt x="159" y="8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70" y="10"/>
                    </a:lnTo>
                    <a:lnTo>
                      <a:pt x="174" y="11"/>
                    </a:lnTo>
                    <a:lnTo>
                      <a:pt x="178" y="12"/>
                    </a:lnTo>
                    <a:lnTo>
                      <a:pt x="182" y="13"/>
                    </a:lnTo>
                    <a:lnTo>
                      <a:pt x="185" y="15"/>
                    </a:lnTo>
                    <a:lnTo>
                      <a:pt x="189" y="16"/>
                    </a:lnTo>
                    <a:lnTo>
                      <a:pt x="194" y="17"/>
                    </a:lnTo>
                    <a:lnTo>
                      <a:pt x="196" y="18"/>
                    </a:lnTo>
                    <a:lnTo>
                      <a:pt x="200" y="19"/>
                    </a:lnTo>
                    <a:lnTo>
                      <a:pt x="203" y="21"/>
                    </a:lnTo>
                    <a:lnTo>
                      <a:pt x="208" y="22"/>
                    </a:lnTo>
                    <a:lnTo>
                      <a:pt x="210" y="24"/>
                    </a:lnTo>
                    <a:lnTo>
                      <a:pt x="214" y="25"/>
                    </a:lnTo>
                    <a:lnTo>
                      <a:pt x="219" y="27"/>
                    </a:lnTo>
                    <a:lnTo>
                      <a:pt x="222" y="28"/>
                    </a:lnTo>
                    <a:lnTo>
                      <a:pt x="225" y="30"/>
                    </a:lnTo>
                    <a:lnTo>
                      <a:pt x="228" y="31"/>
                    </a:lnTo>
                    <a:lnTo>
                      <a:pt x="233" y="34"/>
                    </a:lnTo>
                    <a:lnTo>
                      <a:pt x="236" y="35"/>
                    </a:lnTo>
                    <a:lnTo>
                      <a:pt x="239" y="36"/>
                    </a:lnTo>
                    <a:lnTo>
                      <a:pt x="242" y="38"/>
                    </a:lnTo>
                    <a:lnTo>
                      <a:pt x="247" y="41"/>
                    </a:lnTo>
                    <a:lnTo>
                      <a:pt x="251" y="43"/>
                    </a:lnTo>
                    <a:lnTo>
                      <a:pt x="253" y="46"/>
                    </a:lnTo>
                    <a:lnTo>
                      <a:pt x="257" y="48"/>
                    </a:lnTo>
                    <a:lnTo>
                      <a:pt x="259" y="53"/>
                    </a:lnTo>
                    <a:lnTo>
                      <a:pt x="260" y="56"/>
                    </a:lnTo>
                    <a:lnTo>
                      <a:pt x="260" y="60"/>
                    </a:lnTo>
                    <a:lnTo>
                      <a:pt x="260" y="63"/>
                    </a:lnTo>
                    <a:lnTo>
                      <a:pt x="259" y="67"/>
                    </a:lnTo>
                    <a:lnTo>
                      <a:pt x="258" y="72"/>
                    </a:lnTo>
                    <a:lnTo>
                      <a:pt x="255" y="74"/>
                    </a:lnTo>
                    <a:lnTo>
                      <a:pt x="253" y="76"/>
                    </a:lnTo>
                    <a:lnTo>
                      <a:pt x="248" y="79"/>
                    </a:lnTo>
                    <a:lnTo>
                      <a:pt x="246" y="81"/>
                    </a:lnTo>
                    <a:lnTo>
                      <a:pt x="241" y="81"/>
                    </a:lnTo>
                    <a:lnTo>
                      <a:pt x="238" y="81"/>
                    </a:lnTo>
                    <a:lnTo>
                      <a:pt x="233" y="80"/>
                    </a:lnTo>
                    <a:lnTo>
                      <a:pt x="229" y="79"/>
                    </a:lnTo>
                    <a:lnTo>
                      <a:pt x="226" y="76"/>
                    </a:lnTo>
                    <a:lnTo>
                      <a:pt x="222" y="74"/>
                    </a:lnTo>
                    <a:lnTo>
                      <a:pt x="219" y="73"/>
                    </a:lnTo>
                    <a:lnTo>
                      <a:pt x="216" y="70"/>
                    </a:lnTo>
                    <a:lnTo>
                      <a:pt x="213" y="69"/>
                    </a:lnTo>
                    <a:lnTo>
                      <a:pt x="209" y="68"/>
                    </a:lnTo>
                    <a:lnTo>
                      <a:pt x="207" y="66"/>
                    </a:lnTo>
                    <a:lnTo>
                      <a:pt x="203" y="64"/>
                    </a:lnTo>
                    <a:lnTo>
                      <a:pt x="200" y="62"/>
                    </a:lnTo>
                    <a:lnTo>
                      <a:pt x="196" y="61"/>
                    </a:lnTo>
                    <a:lnTo>
                      <a:pt x="194" y="59"/>
                    </a:lnTo>
                    <a:lnTo>
                      <a:pt x="190" y="57"/>
                    </a:lnTo>
                    <a:lnTo>
                      <a:pt x="187" y="56"/>
                    </a:lnTo>
                    <a:lnTo>
                      <a:pt x="184" y="54"/>
                    </a:lnTo>
                    <a:lnTo>
                      <a:pt x="181" y="53"/>
                    </a:lnTo>
                    <a:lnTo>
                      <a:pt x="177" y="51"/>
                    </a:lnTo>
                    <a:lnTo>
                      <a:pt x="174" y="50"/>
                    </a:lnTo>
                    <a:lnTo>
                      <a:pt x="170" y="48"/>
                    </a:lnTo>
                    <a:lnTo>
                      <a:pt x="166" y="47"/>
                    </a:lnTo>
                    <a:lnTo>
                      <a:pt x="164" y="46"/>
                    </a:lnTo>
                    <a:lnTo>
                      <a:pt x="160" y="44"/>
                    </a:lnTo>
                    <a:lnTo>
                      <a:pt x="157" y="43"/>
                    </a:lnTo>
                    <a:lnTo>
                      <a:pt x="153" y="42"/>
                    </a:lnTo>
                    <a:lnTo>
                      <a:pt x="151" y="41"/>
                    </a:lnTo>
                    <a:lnTo>
                      <a:pt x="146" y="40"/>
                    </a:lnTo>
                    <a:lnTo>
                      <a:pt x="144" y="38"/>
                    </a:lnTo>
                    <a:lnTo>
                      <a:pt x="140" y="37"/>
                    </a:lnTo>
                    <a:lnTo>
                      <a:pt x="137" y="36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6" y="34"/>
                    </a:lnTo>
                    <a:lnTo>
                      <a:pt x="124" y="32"/>
                    </a:lnTo>
                    <a:lnTo>
                      <a:pt x="120" y="31"/>
                    </a:lnTo>
                    <a:lnTo>
                      <a:pt x="117" y="30"/>
                    </a:lnTo>
                    <a:lnTo>
                      <a:pt x="112" y="29"/>
                    </a:lnTo>
                    <a:lnTo>
                      <a:pt x="110" y="28"/>
                    </a:lnTo>
                    <a:lnTo>
                      <a:pt x="106" y="28"/>
                    </a:lnTo>
                    <a:lnTo>
                      <a:pt x="102" y="27"/>
                    </a:lnTo>
                    <a:lnTo>
                      <a:pt x="99" y="25"/>
                    </a:lnTo>
                    <a:lnTo>
                      <a:pt x="95" y="25"/>
                    </a:lnTo>
                    <a:lnTo>
                      <a:pt x="92" y="24"/>
                    </a:lnTo>
                    <a:lnTo>
                      <a:pt x="88" y="24"/>
                    </a:lnTo>
                    <a:lnTo>
                      <a:pt x="85" y="23"/>
                    </a:lnTo>
                    <a:lnTo>
                      <a:pt x="81" y="23"/>
                    </a:lnTo>
                    <a:lnTo>
                      <a:pt x="77" y="23"/>
                    </a:lnTo>
                    <a:lnTo>
                      <a:pt x="74" y="22"/>
                    </a:lnTo>
                    <a:lnTo>
                      <a:pt x="70" y="22"/>
                    </a:lnTo>
                    <a:lnTo>
                      <a:pt x="68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49" y="19"/>
                    </a:lnTo>
                    <a:lnTo>
                      <a:pt x="45" y="19"/>
                    </a:lnTo>
                    <a:lnTo>
                      <a:pt x="42" y="19"/>
                    </a:lnTo>
                    <a:lnTo>
                      <a:pt x="40" y="21"/>
                    </a:lnTo>
                    <a:lnTo>
                      <a:pt x="35" y="21"/>
                    </a:lnTo>
                    <a:lnTo>
                      <a:pt x="31" y="21"/>
                    </a:lnTo>
                    <a:lnTo>
                      <a:pt x="28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2" name="Freeform 261"/>
              <p:cNvSpPr>
                <a:spLocks/>
              </p:cNvSpPr>
              <p:nvPr/>
            </p:nvSpPr>
            <p:spPr bwMode="auto">
              <a:xfrm>
                <a:off x="1646" y="1649"/>
                <a:ext cx="77" cy="39"/>
              </a:xfrm>
              <a:custGeom>
                <a:avLst/>
                <a:gdLst>
                  <a:gd name="T0" fmla="*/ 0 w 230"/>
                  <a:gd name="T1" fmla="*/ 0 h 119"/>
                  <a:gd name="T2" fmla="*/ 0 w 230"/>
                  <a:gd name="T3" fmla="*/ 0 h 119"/>
                  <a:gd name="T4" fmla="*/ 0 w 230"/>
                  <a:gd name="T5" fmla="*/ 0 h 119"/>
                  <a:gd name="T6" fmla="*/ 0 w 230"/>
                  <a:gd name="T7" fmla="*/ 0 h 119"/>
                  <a:gd name="T8" fmla="*/ 0 w 230"/>
                  <a:gd name="T9" fmla="*/ 0 h 119"/>
                  <a:gd name="T10" fmla="*/ 0 w 230"/>
                  <a:gd name="T11" fmla="*/ 0 h 119"/>
                  <a:gd name="T12" fmla="*/ 0 w 230"/>
                  <a:gd name="T13" fmla="*/ 0 h 119"/>
                  <a:gd name="T14" fmla="*/ 0 w 230"/>
                  <a:gd name="T15" fmla="*/ 0 h 119"/>
                  <a:gd name="T16" fmla="*/ 0 w 230"/>
                  <a:gd name="T17" fmla="*/ 0 h 119"/>
                  <a:gd name="T18" fmla="*/ 0 w 230"/>
                  <a:gd name="T19" fmla="*/ 0 h 119"/>
                  <a:gd name="T20" fmla="*/ 0 w 230"/>
                  <a:gd name="T21" fmla="*/ 0 h 119"/>
                  <a:gd name="T22" fmla="*/ 0 w 230"/>
                  <a:gd name="T23" fmla="*/ 0 h 119"/>
                  <a:gd name="T24" fmla="*/ 0 w 230"/>
                  <a:gd name="T25" fmla="*/ 0 h 119"/>
                  <a:gd name="T26" fmla="*/ 0 w 230"/>
                  <a:gd name="T27" fmla="*/ 0 h 119"/>
                  <a:gd name="T28" fmla="*/ 0 w 230"/>
                  <a:gd name="T29" fmla="*/ 0 h 119"/>
                  <a:gd name="T30" fmla="*/ 0 w 230"/>
                  <a:gd name="T31" fmla="*/ 0 h 119"/>
                  <a:gd name="T32" fmla="*/ 0 w 230"/>
                  <a:gd name="T33" fmla="*/ 0 h 119"/>
                  <a:gd name="T34" fmla="*/ 0 w 230"/>
                  <a:gd name="T35" fmla="*/ 0 h 119"/>
                  <a:gd name="T36" fmla="*/ 0 w 230"/>
                  <a:gd name="T37" fmla="*/ 0 h 119"/>
                  <a:gd name="T38" fmla="*/ 0 w 230"/>
                  <a:gd name="T39" fmla="*/ 0 h 119"/>
                  <a:gd name="T40" fmla="*/ 0 w 230"/>
                  <a:gd name="T41" fmla="*/ 0 h 119"/>
                  <a:gd name="T42" fmla="*/ 0 w 230"/>
                  <a:gd name="T43" fmla="*/ 0 h 119"/>
                  <a:gd name="T44" fmla="*/ 0 w 230"/>
                  <a:gd name="T45" fmla="*/ 0 h 119"/>
                  <a:gd name="T46" fmla="*/ 0 w 230"/>
                  <a:gd name="T47" fmla="*/ 0 h 119"/>
                  <a:gd name="T48" fmla="*/ 0 w 230"/>
                  <a:gd name="T49" fmla="*/ 0 h 119"/>
                  <a:gd name="T50" fmla="*/ 0 w 230"/>
                  <a:gd name="T51" fmla="*/ 0 h 119"/>
                  <a:gd name="T52" fmla="*/ 0 w 230"/>
                  <a:gd name="T53" fmla="*/ 0 h 119"/>
                  <a:gd name="T54" fmla="*/ 0 w 230"/>
                  <a:gd name="T55" fmla="*/ 0 h 119"/>
                  <a:gd name="T56" fmla="*/ 0 w 230"/>
                  <a:gd name="T57" fmla="*/ 0 h 119"/>
                  <a:gd name="T58" fmla="*/ 0 w 230"/>
                  <a:gd name="T59" fmla="*/ 0 h 119"/>
                  <a:gd name="T60" fmla="*/ 0 w 230"/>
                  <a:gd name="T61" fmla="*/ 0 h 119"/>
                  <a:gd name="T62" fmla="*/ 0 w 230"/>
                  <a:gd name="T63" fmla="*/ 0 h 119"/>
                  <a:gd name="T64" fmla="*/ 0 w 230"/>
                  <a:gd name="T65" fmla="*/ 0 h 119"/>
                  <a:gd name="T66" fmla="*/ 0 w 230"/>
                  <a:gd name="T67" fmla="*/ 0 h 119"/>
                  <a:gd name="T68" fmla="*/ 0 w 230"/>
                  <a:gd name="T69" fmla="*/ 0 h 119"/>
                  <a:gd name="T70" fmla="*/ 0 w 230"/>
                  <a:gd name="T71" fmla="*/ 0 h 119"/>
                  <a:gd name="T72" fmla="*/ 0 w 230"/>
                  <a:gd name="T73" fmla="*/ 0 h 119"/>
                  <a:gd name="T74" fmla="*/ 0 w 230"/>
                  <a:gd name="T75" fmla="*/ 0 h 119"/>
                  <a:gd name="T76" fmla="*/ 0 w 230"/>
                  <a:gd name="T77" fmla="*/ 0 h 119"/>
                  <a:gd name="T78" fmla="*/ 0 w 230"/>
                  <a:gd name="T79" fmla="*/ 0 h 119"/>
                  <a:gd name="T80" fmla="*/ 0 w 230"/>
                  <a:gd name="T81" fmla="*/ 0 h 119"/>
                  <a:gd name="T82" fmla="*/ 0 w 230"/>
                  <a:gd name="T83" fmla="*/ 0 h 119"/>
                  <a:gd name="T84" fmla="*/ 0 w 230"/>
                  <a:gd name="T85" fmla="*/ 0 h 119"/>
                  <a:gd name="T86" fmla="*/ 0 w 230"/>
                  <a:gd name="T87" fmla="*/ 0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119"/>
                  <a:gd name="T134" fmla="*/ 230 w 230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119">
                    <a:moveTo>
                      <a:pt x="6" y="99"/>
                    </a:moveTo>
                    <a:lnTo>
                      <a:pt x="8" y="95"/>
                    </a:lnTo>
                    <a:lnTo>
                      <a:pt x="12" y="94"/>
                    </a:lnTo>
                    <a:lnTo>
                      <a:pt x="14" y="90"/>
                    </a:lnTo>
                    <a:lnTo>
                      <a:pt x="18" y="89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6" y="82"/>
                    </a:lnTo>
                    <a:lnTo>
                      <a:pt x="30" y="80"/>
                    </a:lnTo>
                    <a:lnTo>
                      <a:pt x="34" y="75"/>
                    </a:lnTo>
                    <a:lnTo>
                      <a:pt x="40" y="71"/>
                    </a:lnTo>
                    <a:lnTo>
                      <a:pt x="43" y="70"/>
                    </a:lnTo>
                    <a:lnTo>
                      <a:pt x="46" y="69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7" y="62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70" y="55"/>
                    </a:lnTo>
                    <a:lnTo>
                      <a:pt x="72" y="54"/>
                    </a:lnTo>
                    <a:lnTo>
                      <a:pt x="76" y="52"/>
                    </a:lnTo>
                    <a:lnTo>
                      <a:pt x="79" y="51"/>
                    </a:lnTo>
                    <a:lnTo>
                      <a:pt x="82" y="50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2" y="45"/>
                    </a:lnTo>
                    <a:lnTo>
                      <a:pt x="97" y="44"/>
                    </a:lnTo>
                    <a:lnTo>
                      <a:pt x="101" y="42"/>
                    </a:lnTo>
                    <a:lnTo>
                      <a:pt x="105" y="41"/>
                    </a:lnTo>
                    <a:lnTo>
                      <a:pt x="110" y="38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24" y="30"/>
                    </a:lnTo>
                    <a:lnTo>
                      <a:pt x="129" y="26"/>
                    </a:lnTo>
                    <a:lnTo>
                      <a:pt x="134" y="25"/>
                    </a:lnTo>
                    <a:lnTo>
                      <a:pt x="136" y="24"/>
                    </a:lnTo>
                    <a:lnTo>
                      <a:pt x="139" y="23"/>
                    </a:lnTo>
                    <a:lnTo>
                      <a:pt x="142" y="22"/>
                    </a:lnTo>
                    <a:lnTo>
                      <a:pt x="146" y="22"/>
                    </a:lnTo>
                    <a:lnTo>
                      <a:pt x="150" y="20"/>
                    </a:lnTo>
                    <a:lnTo>
                      <a:pt x="154" y="19"/>
                    </a:lnTo>
                    <a:lnTo>
                      <a:pt x="159" y="17"/>
                    </a:lnTo>
                    <a:lnTo>
                      <a:pt x="162" y="16"/>
                    </a:lnTo>
                    <a:lnTo>
                      <a:pt x="167" y="14"/>
                    </a:lnTo>
                    <a:lnTo>
                      <a:pt x="171" y="13"/>
                    </a:lnTo>
                    <a:lnTo>
                      <a:pt x="174" y="12"/>
                    </a:lnTo>
                    <a:lnTo>
                      <a:pt x="178" y="11"/>
                    </a:lnTo>
                    <a:lnTo>
                      <a:pt x="181" y="10"/>
                    </a:lnTo>
                    <a:lnTo>
                      <a:pt x="185" y="9"/>
                    </a:lnTo>
                    <a:lnTo>
                      <a:pt x="188" y="7"/>
                    </a:lnTo>
                    <a:lnTo>
                      <a:pt x="192" y="6"/>
                    </a:lnTo>
                    <a:lnTo>
                      <a:pt x="196" y="5"/>
                    </a:lnTo>
                    <a:lnTo>
                      <a:pt x="200" y="3"/>
                    </a:lnTo>
                    <a:lnTo>
                      <a:pt x="205" y="1"/>
                    </a:lnTo>
                    <a:lnTo>
                      <a:pt x="210" y="1"/>
                    </a:lnTo>
                    <a:lnTo>
                      <a:pt x="213" y="0"/>
                    </a:lnTo>
                    <a:lnTo>
                      <a:pt x="217" y="0"/>
                    </a:lnTo>
                    <a:lnTo>
                      <a:pt x="220" y="0"/>
                    </a:lnTo>
                    <a:lnTo>
                      <a:pt x="223" y="3"/>
                    </a:lnTo>
                    <a:lnTo>
                      <a:pt x="225" y="4"/>
                    </a:lnTo>
                    <a:lnTo>
                      <a:pt x="228" y="6"/>
                    </a:lnTo>
                    <a:lnTo>
                      <a:pt x="229" y="10"/>
                    </a:lnTo>
                    <a:lnTo>
                      <a:pt x="230" y="13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30" y="23"/>
                    </a:lnTo>
                    <a:lnTo>
                      <a:pt x="229" y="26"/>
                    </a:lnTo>
                    <a:lnTo>
                      <a:pt x="226" y="29"/>
                    </a:lnTo>
                    <a:lnTo>
                      <a:pt x="225" y="31"/>
                    </a:lnTo>
                    <a:lnTo>
                      <a:pt x="222" y="32"/>
                    </a:lnTo>
                    <a:lnTo>
                      <a:pt x="218" y="35"/>
                    </a:lnTo>
                    <a:lnTo>
                      <a:pt x="213" y="36"/>
                    </a:lnTo>
                    <a:lnTo>
                      <a:pt x="209" y="36"/>
                    </a:lnTo>
                    <a:lnTo>
                      <a:pt x="205" y="37"/>
                    </a:lnTo>
                    <a:lnTo>
                      <a:pt x="201" y="38"/>
                    </a:lnTo>
                    <a:lnTo>
                      <a:pt x="197" y="39"/>
                    </a:lnTo>
                    <a:lnTo>
                      <a:pt x="193" y="39"/>
                    </a:lnTo>
                    <a:lnTo>
                      <a:pt x="188" y="41"/>
                    </a:lnTo>
                    <a:lnTo>
                      <a:pt x="186" y="41"/>
                    </a:lnTo>
                    <a:lnTo>
                      <a:pt x="181" y="41"/>
                    </a:lnTo>
                    <a:lnTo>
                      <a:pt x="178" y="42"/>
                    </a:lnTo>
                    <a:lnTo>
                      <a:pt x="173" y="43"/>
                    </a:lnTo>
                    <a:lnTo>
                      <a:pt x="169" y="44"/>
                    </a:lnTo>
                    <a:lnTo>
                      <a:pt x="166" y="44"/>
                    </a:lnTo>
                    <a:lnTo>
                      <a:pt x="161" y="45"/>
                    </a:lnTo>
                    <a:lnTo>
                      <a:pt x="158" y="46"/>
                    </a:lnTo>
                    <a:lnTo>
                      <a:pt x="153" y="48"/>
                    </a:lnTo>
                    <a:lnTo>
                      <a:pt x="149" y="49"/>
                    </a:lnTo>
                    <a:lnTo>
                      <a:pt x="147" y="50"/>
                    </a:lnTo>
                    <a:lnTo>
                      <a:pt x="145" y="50"/>
                    </a:lnTo>
                    <a:lnTo>
                      <a:pt x="142" y="51"/>
                    </a:lnTo>
                    <a:lnTo>
                      <a:pt x="137" y="52"/>
                    </a:lnTo>
                    <a:lnTo>
                      <a:pt x="133" y="55"/>
                    </a:lnTo>
                    <a:lnTo>
                      <a:pt x="129" y="57"/>
                    </a:lnTo>
                    <a:lnTo>
                      <a:pt x="124" y="60"/>
                    </a:lnTo>
                    <a:lnTo>
                      <a:pt x="120" y="62"/>
                    </a:lnTo>
                    <a:lnTo>
                      <a:pt x="115" y="65"/>
                    </a:lnTo>
                    <a:lnTo>
                      <a:pt x="111" y="67"/>
                    </a:lnTo>
                    <a:lnTo>
                      <a:pt x="108" y="68"/>
                    </a:lnTo>
                    <a:lnTo>
                      <a:pt x="104" y="69"/>
                    </a:lnTo>
                    <a:lnTo>
                      <a:pt x="101" y="70"/>
                    </a:lnTo>
                    <a:lnTo>
                      <a:pt x="97" y="71"/>
                    </a:lnTo>
                    <a:lnTo>
                      <a:pt x="95" y="73"/>
                    </a:lnTo>
                    <a:lnTo>
                      <a:pt x="91" y="75"/>
                    </a:lnTo>
                    <a:lnTo>
                      <a:pt x="88" y="76"/>
                    </a:lnTo>
                    <a:lnTo>
                      <a:pt x="85" y="77"/>
                    </a:lnTo>
                    <a:lnTo>
                      <a:pt x="82" y="78"/>
                    </a:lnTo>
                    <a:lnTo>
                      <a:pt x="78" y="80"/>
                    </a:lnTo>
                    <a:lnTo>
                      <a:pt x="76" y="81"/>
                    </a:lnTo>
                    <a:lnTo>
                      <a:pt x="70" y="83"/>
                    </a:lnTo>
                    <a:lnTo>
                      <a:pt x="65" y="87"/>
                    </a:lnTo>
                    <a:lnTo>
                      <a:pt x="62" y="88"/>
                    </a:lnTo>
                    <a:lnTo>
                      <a:pt x="58" y="89"/>
                    </a:lnTo>
                    <a:lnTo>
                      <a:pt x="56" y="90"/>
                    </a:lnTo>
                    <a:lnTo>
                      <a:pt x="53" y="93"/>
                    </a:lnTo>
                    <a:lnTo>
                      <a:pt x="47" y="95"/>
                    </a:lnTo>
                    <a:lnTo>
                      <a:pt x="41" y="99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3" y="105"/>
                    </a:lnTo>
                    <a:lnTo>
                      <a:pt x="31" y="107"/>
                    </a:lnTo>
                    <a:lnTo>
                      <a:pt x="27" y="109"/>
                    </a:lnTo>
                    <a:lnTo>
                      <a:pt x="25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14" y="118"/>
                    </a:lnTo>
                    <a:lnTo>
                      <a:pt x="9" y="119"/>
                    </a:lnTo>
                    <a:lnTo>
                      <a:pt x="5" y="118"/>
                    </a:lnTo>
                    <a:lnTo>
                      <a:pt x="2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2" y="102"/>
                    </a:lnTo>
                    <a:lnTo>
                      <a:pt x="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3" name="Freeform 262"/>
              <p:cNvSpPr>
                <a:spLocks/>
              </p:cNvSpPr>
              <p:nvPr/>
            </p:nvSpPr>
            <p:spPr bwMode="auto">
              <a:xfrm>
                <a:off x="1636" y="1451"/>
                <a:ext cx="27" cy="23"/>
              </a:xfrm>
              <a:custGeom>
                <a:avLst/>
                <a:gdLst>
                  <a:gd name="T0" fmla="*/ 0 w 82"/>
                  <a:gd name="T1" fmla="*/ 0 h 69"/>
                  <a:gd name="T2" fmla="*/ 0 w 82"/>
                  <a:gd name="T3" fmla="*/ 0 h 69"/>
                  <a:gd name="T4" fmla="*/ 0 w 82"/>
                  <a:gd name="T5" fmla="*/ 0 h 69"/>
                  <a:gd name="T6" fmla="*/ 0 w 82"/>
                  <a:gd name="T7" fmla="*/ 0 h 69"/>
                  <a:gd name="T8" fmla="*/ 0 w 82"/>
                  <a:gd name="T9" fmla="*/ 0 h 69"/>
                  <a:gd name="T10" fmla="*/ 0 w 82"/>
                  <a:gd name="T11" fmla="*/ 0 h 69"/>
                  <a:gd name="T12" fmla="*/ 0 w 82"/>
                  <a:gd name="T13" fmla="*/ 0 h 69"/>
                  <a:gd name="T14" fmla="*/ 0 w 82"/>
                  <a:gd name="T15" fmla="*/ 0 h 69"/>
                  <a:gd name="T16" fmla="*/ 0 w 82"/>
                  <a:gd name="T17" fmla="*/ 0 h 69"/>
                  <a:gd name="T18" fmla="*/ 0 w 82"/>
                  <a:gd name="T19" fmla="*/ 0 h 69"/>
                  <a:gd name="T20" fmla="*/ 0 w 82"/>
                  <a:gd name="T21" fmla="*/ 0 h 69"/>
                  <a:gd name="T22" fmla="*/ 0 w 82"/>
                  <a:gd name="T23" fmla="*/ 0 h 69"/>
                  <a:gd name="T24" fmla="*/ 0 w 82"/>
                  <a:gd name="T25" fmla="*/ 0 h 69"/>
                  <a:gd name="T26" fmla="*/ 0 w 82"/>
                  <a:gd name="T27" fmla="*/ 0 h 69"/>
                  <a:gd name="T28" fmla="*/ 0 w 82"/>
                  <a:gd name="T29" fmla="*/ 0 h 69"/>
                  <a:gd name="T30" fmla="*/ 0 w 82"/>
                  <a:gd name="T31" fmla="*/ 0 h 69"/>
                  <a:gd name="T32" fmla="*/ 0 w 82"/>
                  <a:gd name="T33" fmla="*/ 0 h 69"/>
                  <a:gd name="T34" fmla="*/ 0 w 82"/>
                  <a:gd name="T35" fmla="*/ 0 h 69"/>
                  <a:gd name="T36" fmla="*/ 0 w 82"/>
                  <a:gd name="T37" fmla="*/ 0 h 69"/>
                  <a:gd name="T38" fmla="*/ 0 w 82"/>
                  <a:gd name="T39" fmla="*/ 0 h 69"/>
                  <a:gd name="T40" fmla="*/ 0 w 82"/>
                  <a:gd name="T41" fmla="*/ 0 h 69"/>
                  <a:gd name="T42" fmla="*/ 0 w 82"/>
                  <a:gd name="T43" fmla="*/ 0 h 69"/>
                  <a:gd name="T44" fmla="*/ 0 w 82"/>
                  <a:gd name="T45" fmla="*/ 0 h 69"/>
                  <a:gd name="T46" fmla="*/ 0 w 82"/>
                  <a:gd name="T47" fmla="*/ 0 h 69"/>
                  <a:gd name="T48" fmla="*/ 0 w 82"/>
                  <a:gd name="T49" fmla="*/ 0 h 69"/>
                  <a:gd name="T50" fmla="*/ 0 w 82"/>
                  <a:gd name="T51" fmla="*/ 0 h 69"/>
                  <a:gd name="T52" fmla="*/ 0 w 82"/>
                  <a:gd name="T53" fmla="*/ 0 h 69"/>
                  <a:gd name="T54" fmla="*/ 0 w 82"/>
                  <a:gd name="T55" fmla="*/ 0 h 69"/>
                  <a:gd name="T56" fmla="*/ 0 w 82"/>
                  <a:gd name="T57" fmla="*/ 0 h 69"/>
                  <a:gd name="T58" fmla="*/ 0 w 82"/>
                  <a:gd name="T59" fmla="*/ 0 h 69"/>
                  <a:gd name="T60" fmla="*/ 0 w 82"/>
                  <a:gd name="T61" fmla="*/ 0 h 69"/>
                  <a:gd name="T62" fmla="*/ 0 w 82"/>
                  <a:gd name="T63" fmla="*/ 0 h 69"/>
                  <a:gd name="T64" fmla="*/ 0 w 82"/>
                  <a:gd name="T65" fmla="*/ 0 h 69"/>
                  <a:gd name="T66" fmla="*/ 0 w 82"/>
                  <a:gd name="T67" fmla="*/ 0 h 69"/>
                  <a:gd name="T68" fmla="*/ 0 w 82"/>
                  <a:gd name="T69" fmla="*/ 0 h 69"/>
                  <a:gd name="T70" fmla="*/ 0 w 82"/>
                  <a:gd name="T71" fmla="*/ 0 h 69"/>
                  <a:gd name="T72" fmla="*/ 0 w 82"/>
                  <a:gd name="T73" fmla="*/ 0 h 69"/>
                  <a:gd name="T74" fmla="*/ 0 w 82"/>
                  <a:gd name="T75" fmla="*/ 0 h 69"/>
                  <a:gd name="T76" fmla="*/ 0 w 82"/>
                  <a:gd name="T77" fmla="*/ 0 h 69"/>
                  <a:gd name="T78" fmla="*/ 0 w 82"/>
                  <a:gd name="T79" fmla="*/ 0 h 69"/>
                  <a:gd name="T80" fmla="*/ 0 w 82"/>
                  <a:gd name="T81" fmla="*/ 0 h 69"/>
                  <a:gd name="T82" fmla="*/ 0 w 82"/>
                  <a:gd name="T83" fmla="*/ 0 h 69"/>
                  <a:gd name="T84" fmla="*/ 0 w 82"/>
                  <a:gd name="T85" fmla="*/ 0 h 69"/>
                  <a:gd name="T86" fmla="*/ 0 w 82"/>
                  <a:gd name="T87" fmla="*/ 0 h 69"/>
                  <a:gd name="T88" fmla="*/ 0 w 82"/>
                  <a:gd name="T89" fmla="*/ 0 h 69"/>
                  <a:gd name="T90" fmla="*/ 0 w 82"/>
                  <a:gd name="T91" fmla="*/ 0 h 69"/>
                  <a:gd name="T92" fmla="*/ 0 w 82"/>
                  <a:gd name="T93" fmla="*/ 0 h 69"/>
                  <a:gd name="T94" fmla="*/ 0 w 82"/>
                  <a:gd name="T95" fmla="*/ 0 h 69"/>
                  <a:gd name="T96" fmla="*/ 0 w 82"/>
                  <a:gd name="T97" fmla="*/ 0 h 69"/>
                  <a:gd name="T98" fmla="*/ 0 w 82"/>
                  <a:gd name="T99" fmla="*/ 0 h 69"/>
                  <a:gd name="T100" fmla="*/ 0 w 82"/>
                  <a:gd name="T101" fmla="*/ 0 h 69"/>
                  <a:gd name="T102" fmla="*/ 0 w 82"/>
                  <a:gd name="T103" fmla="*/ 0 h 69"/>
                  <a:gd name="T104" fmla="*/ 0 w 82"/>
                  <a:gd name="T105" fmla="*/ 0 h 69"/>
                  <a:gd name="T106" fmla="*/ 0 w 82"/>
                  <a:gd name="T107" fmla="*/ 0 h 69"/>
                  <a:gd name="T108" fmla="*/ 0 w 82"/>
                  <a:gd name="T109" fmla="*/ 0 h 69"/>
                  <a:gd name="T110" fmla="*/ 0 w 82"/>
                  <a:gd name="T111" fmla="*/ 0 h 69"/>
                  <a:gd name="T112" fmla="*/ 0 w 82"/>
                  <a:gd name="T113" fmla="*/ 0 h 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2"/>
                  <a:gd name="T172" fmla="*/ 0 h 69"/>
                  <a:gd name="T173" fmla="*/ 82 w 82"/>
                  <a:gd name="T174" fmla="*/ 69 h 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2" h="69">
                    <a:moveTo>
                      <a:pt x="21" y="9"/>
                    </a:moveTo>
                    <a:lnTo>
                      <a:pt x="21" y="7"/>
                    </a:lnTo>
                    <a:lnTo>
                      <a:pt x="22" y="7"/>
                    </a:lnTo>
                    <a:lnTo>
                      <a:pt x="25" y="6"/>
                    </a:lnTo>
                    <a:lnTo>
                      <a:pt x="28" y="5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1"/>
                    </a:lnTo>
                    <a:lnTo>
                      <a:pt x="69" y="3"/>
                    </a:lnTo>
                    <a:lnTo>
                      <a:pt x="72" y="6"/>
                    </a:lnTo>
                    <a:lnTo>
                      <a:pt x="76" y="9"/>
                    </a:lnTo>
                    <a:lnTo>
                      <a:pt x="79" y="15"/>
                    </a:lnTo>
                    <a:lnTo>
                      <a:pt x="81" y="19"/>
                    </a:lnTo>
                    <a:lnTo>
                      <a:pt x="82" y="25"/>
                    </a:lnTo>
                    <a:lnTo>
                      <a:pt x="81" y="30"/>
                    </a:lnTo>
                    <a:lnTo>
                      <a:pt x="79" y="36"/>
                    </a:lnTo>
                    <a:lnTo>
                      <a:pt x="77" y="41"/>
                    </a:lnTo>
                    <a:lnTo>
                      <a:pt x="75" y="45"/>
                    </a:lnTo>
                    <a:lnTo>
                      <a:pt x="71" y="50"/>
                    </a:lnTo>
                    <a:lnTo>
                      <a:pt x="66" y="56"/>
                    </a:lnTo>
                    <a:lnTo>
                      <a:pt x="60" y="60"/>
                    </a:lnTo>
                    <a:lnTo>
                      <a:pt x="56" y="63"/>
                    </a:lnTo>
                    <a:lnTo>
                      <a:pt x="52" y="64"/>
                    </a:lnTo>
                    <a:lnTo>
                      <a:pt x="48" y="66"/>
                    </a:lnTo>
                    <a:lnTo>
                      <a:pt x="46" y="67"/>
                    </a:lnTo>
                    <a:lnTo>
                      <a:pt x="44" y="68"/>
                    </a:lnTo>
                    <a:lnTo>
                      <a:pt x="40" y="68"/>
                    </a:lnTo>
                    <a:lnTo>
                      <a:pt x="37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5" y="64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7" y="60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1" y="38"/>
                    </a:lnTo>
                    <a:lnTo>
                      <a:pt x="1" y="35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6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A5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4" name="Freeform 263"/>
              <p:cNvSpPr>
                <a:spLocks/>
              </p:cNvSpPr>
              <p:nvPr/>
            </p:nvSpPr>
            <p:spPr bwMode="auto">
              <a:xfrm>
                <a:off x="1632" y="1447"/>
                <a:ext cx="49" cy="45"/>
              </a:xfrm>
              <a:custGeom>
                <a:avLst/>
                <a:gdLst>
                  <a:gd name="T0" fmla="*/ 0 w 147"/>
                  <a:gd name="T1" fmla="*/ 0 h 136"/>
                  <a:gd name="T2" fmla="*/ 0 w 147"/>
                  <a:gd name="T3" fmla="*/ 0 h 136"/>
                  <a:gd name="T4" fmla="*/ 0 w 147"/>
                  <a:gd name="T5" fmla="*/ 0 h 136"/>
                  <a:gd name="T6" fmla="*/ 0 w 147"/>
                  <a:gd name="T7" fmla="*/ 0 h 136"/>
                  <a:gd name="T8" fmla="*/ 0 w 147"/>
                  <a:gd name="T9" fmla="*/ 0 h 136"/>
                  <a:gd name="T10" fmla="*/ 0 w 147"/>
                  <a:gd name="T11" fmla="*/ 0 h 136"/>
                  <a:gd name="T12" fmla="*/ 0 w 147"/>
                  <a:gd name="T13" fmla="*/ 0 h 136"/>
                  <a:gd name="T14" fmla="*/ 0 w 147"/>
                  <a:gd name="T15" fmla="*/ 0 h 136"/>
                  <a:gd name="T16" fmla="*/ 0 w 147"/>
                  <a:gd name="T17" fmla="*/ 0 h 136"/>
                  <a:gd name="T18" fmla="*/ 0 w 147"/>
                  <a:gd name="T19" fmla="*/ 0 h 136"/>
                  <a:gd name="T20" fmla="*/ 0 w 147"/>
                  <a:gd name="T21" fmla="*/ 0 h 136"/>
                  <a:gd name="T22" fmla="*/ 0 w 147"/>
                  <a:gd name="T23" fmla="*/ 0 h 136"/>
                  <a:gd name="T24" fmla="*/ 0 w 147"/>
                  <a:gd name="T25" fmla="*/ 0 h 136"/>
                  <a:gd name="T26" fmla="*/ 0 w 147"/>
                  <a:gd name="T27" fmla="*/ 0 h 136"/>
                  <a:gd name="T28" fmla="*/ 0 w 147"/>
                  <a:gd name="T29" fmla="*/ 0 h 136"/>
                  <a:gd name="T30" fmla="*/ 0 w 147"/>
                  <a:gd name="T31" fmla="*/ 0 h 136"/>
                  <a:gd name="T32" fmla="*/ 0 w 147"/>
                  <a:gd name="T33" fmla="*/ 0 h 136"/>
                  <a:gd name="T34" fmla="*/ 0 w 147"/>
                  <a:gd name="T35" fmla="*/ 0 h 136"/>
                  <a:gd name="T36" fmla="*/ 0 w 147"/>
                  <a:gd name="T37" fmla="*/ 0 h 136"/>
                  <a:gd name="T38" fmla="*/ 0 w 147"/>
                  <a:gd name="T39" fmla="*/ 0 h 136"/>
                  <a:gd name="T40" fmla="*/ 0 w 147"/>
                  <a:gd name="T41" fmla="*/ 0 h 136"/>
                  <a:gd name="T42" fmla="*/ 0 w 147"/>
                  <a:gd name="T43" fmla="*/ 0 h 136"/>
                  <a:gd name="T44" fmla="*/ 0 w 147"/>
                  <a:gd name="T45" fmla="*/ 0 h 136"/>
                  <a:gd name="T46" fmla="*/ 0 w 147"/>
                  <a:gd name="T47" fmla="*/ 0 h 136"/>
                  <a:gd name="T48" fmla="*/ 0 w 147"/>
                  <a:gd name="T49" fmla="*/ 0 h 136"/>
                  <a:gd name="T50" fmla="*/ 0 w 147"/>
                  <a:gd name="T51" fmla="*/ 0 h 136"/>
                  <a:gd name="T52" fmla="*/ 0 w 147"/>
                  <a:gd name="T53" fmla="*/ 0 h 136"/>
                  <a:gd name="T54" fmla="*/ 0 w 147"/>
                  <a:gd name="T55" fmla="*/ 0 h 136"/>
                  <a:gd name="T56" fmla="*/ 0 w 147"/>
                  <a:gd name="T57" fmla="*/ 0 h 136"/>
                  <a:gd name="T58" fmla="*/ 0 w 147"/>
                  <a:gd name="T59" fmla="*/ 0 h 136"/>
                  <a:gd name="T60" fmla="*/ 0 w 147"/>
                  <a:gd name="T61" fmla="*/ 0 h 136"/>
                  <a:gd name="T62" fmla="*/ 0 w 147"/>
                  <a:gd name="T63" fmla="*/ 0 h 136"/>
                  <a:gd name="T64" fmla="*/ 0 w 147"/>
                  <a:gd name="T65" fmla="*/ 0 h 136"/>
                  <a:gd name="T66" fmla="*/ 0 w 147"/>
                  <a:gd name="T67" fmla="*/ 0 h 136"/>
                  <a:gd name="T68" fmla="*/ 0 w 147"/>
                  <a:gd name="T69" fmla="*/ 0 h 136"/>
                  <a:gd name="T70" fmla="*/ 0 w 147"/>
                  <a:gd name="T71" fmla="*/ 0 h 136"/>
                  <a:gd name="T72" fmla="*/ 0 w 147"/>
                  <a:gd name="T73" fmla="*/ 0 h 136"/>
                  <a:gd name="T74" fmla="*/ 0 w 147"/>
                  <a:gd name="T75" fmla="*/ 0 h 136"/>
                  <a:gd name="T76" fmla="*/ 0 w 147"/>
                  <a:gd name="T77" fmla="*/ 0 h 136"/>
                  <a:gd name="T78" fmla="*/ 0 w 147"/>
                  <a:gd name="T79" fmla="*/ 0 h 136"/>
                  <a:gd name="T80" fmla="*/ 0 w 147"/>
                  <a:gd name="T81" fmla="*/ 0 h 136"/>
                  <a:gd name="T82" fmla="*/ 0 w 147"/>
                  <a:gd name="T83" fmla="*/ 0 h 136"/>
                  <a:gd name="T84" fmla="*/ 0 w 147"/>
                  <a:gd name="T85" fmla="*/ 0 h 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7"/>
                  <a:gd name="T130" fmla="*/ 0 h 136"/>
                  <a:gd name="T131" fmla="*/ 147 w 147"/>
                  <a:gd name="T132" fmla="*/ 136 h 1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7" h="136">
                    <a:moveTo>
                      <a:pt x="54" y="18"/>
                    </a:moveTo>
                    <a:lnTo>
                      <a:pt x="51" y="20"/>
                    </a:lnTo>
                    <a:lnTo>
                      <a:pt x="49" y="23"/>
                    </a:lnTo>
                    <a:lnTo>
                      <a:pt x="45" y="25"/>
                    </a:lnTo>
                    <a:lnTo>
                      <a:pt x="44" y="29"/>
                    </a:lnTo>
                    <a:lnTo>
                      <a:pt x="42" y="32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7" y="42"/>
                    </a:lnTo>
                    <a:lnTo>
                      <a:pt x="36" y="44"/>
                    </a:lnTo>
                    <a:lnTo>
                      <a:pt x="35" y="47"/>
                    </a:lnTo>
                    <a:lnTo>
                      <a:pt x="35" y="51"/>
                    </a:lnTo>
                    <a:lnTo>
                      <a:pt x="35" y="55"/>
                    </a:lnTo>
                    <a:lnTo>
                      <a:pt x="35" y="58"/>
                    </a:lnTo>
                    <a:lnTo>
                      <a:pt x="37" y="63"/>
                    </a:lnTo>
                    <a:lnTo>
                      <a:pt x="38" y="66"/>
                    </a:lnTo>
                    <a:lnTo>
                      <a:pt x="40" y="71"/>
                    </a:lnTo>
                    <a:lnTo>
                      <a:pt x="43" y="76"/>
                    </a:lnTo>
                    <a:lnTo>
                      <a:pt x="47" y="80"/>
                    </a:lnTo>
                    <a:lnTo>
                      <a:pt x="50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64" y="85"/>
                    </a:lnTo>
                    <a:lnTo>
                      <a:pt x="68" y="87"/>
                    </a:lnTo>
                    <a:lnTo>
                      <a:pt x="70" y="85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80" y="85"/>
                    </a:lnTo>
                    <a:lnTo>
                      <a:pt x="82" y="84"/>
                    </a:lnTo>
                    <a:lnTo>
                      <a:pt x="85" y="83"/>
                    </a:lnTo>
                    <a:lnTo>
                      <a:pt x="88" y="81"/>
                    </a:lnTo>
                    <a:lnTo>
                      <a:pt x="91" y="80"/>
                    </a:lnTo>
                    <a:lnTo>
                      <a:pt x="92" y="76"/>
                    </a:lnTo>
                    <a:lnTo>
                      <a:pt x="93" y="75"/>
                    </a:lnTo>
                    <a:lnTo>
                      <a:pt x="94" y="71"/>
                    </a:lnTo>
                    <a:lnTo>
                      <a:pt x="96" y="68"/>
                    </a:lnTo>
                    <a:lnTo>
                      <a:pt x="96" y="64"/>
                    </a:lnTo>
                    <a:lnTo>
                      <a:pt x="98" y="61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4" y="52"/>
                    </a:lnTo>
                    <a:lnTo>
                      <a:pt x="107" y="50"/>
                    </a:lnTo>
                    <a:lnTo>
                      <a:pt x="112" y="47"/>
                    </a:lnTo>
                    <a:lnTo>
                      <a:pt x="117" y="46"/>
                    </a:lnTo>
                    <a:lnTo>
                      <a:pt x="121" y="45"/>
                    </a:lnTo>
                    <a:lnTo>
                      <a:pt x="126" y="46"/>
                    </a:lnTo>
                    <a:lnTo>
                      <a:pt x="131" y="47"/>
                    </a:lnTo>
                    <a:lnTo>
                      <a:pt x="134" y="50"/>
                    </a:lnTo>
                    <a:lnTo>
                      <a:pt x="138" y="52"/>
                    </a:lnTo>
                    <a:lnTo>
                      <a:pt x="141" y="56"/>
                    </a:lnTo>
                    <a:lnTo>
                      <a:pt x="145" y="61"/>
                    </a:lnTo>
                    <a:lnTo>
                      <a:pt x="146" y="65"/>
                    </a:lnTo>
                    <a:lnTo>
                      <a:pt x="146" y="68"/>
                    </a:lnTo>
                    <a:lnTo>
                      <a:pt x="147" y="71"/>
                    </a:lnTo>
                    <a:lnTo>
                      <a:pt x="147" y="75"/>
                    </a:lnTo>
                    <a:lnTo>
                      <a:pt x="147" y="77"/>
                    </a:lnTo>
                    <a:lnTo>
                      <a:pt x="146" y="83"/>
                    </a:lnTo>
                    <a:lnTo>
                      <a:pt x="144" y="89"/>
                    </a:lnTo>
                    <a:lnTo>
                      <a:pt x="141" y="94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3" y="108"/>
                    </a:lnTo>
                    <a:lnTo>
                      <a:pt x="131" y="112"/>
                    </a:lnTo>
                    <a:lnTo>
                      <a:pt x="127" y="116"/>
                    </a:lnTo>
                    <a:lnTo>
                      <a:pt x="123" y="119"/>
                    </a:lnTo>
                    <a:lnTo>
                      <a:pt x="119" y="122"/>
                    </a:lnTo>
                    <a:lnTo>
                      <a:pt x="114" y="125"/>
                    </a:lnTo>
                    <a:lnTo>
                      <a:pt x="109" y="128"/>
                    </a:lnTo>
                    <a:lnTo>
                      <a:pt x="105" y="131"/>
                    </a:lnTo>
                    <a:lnTo>
                      <a:pt x="100" y="133"/>
                    </a:lnTo>
                    <a:lnTo>
                      <a:pt x="94" y="134"/>
                    </a:lnTo>
                    <a:lnTo>
                      <a:pt x="89" y="135"/>
                    </a:lnTo>
                    <a:lnTo>
                      <a:pt x="86" y="135"/>
                    </a:lnTo>
                    <a:lnTo>
                      <a:pt x="82" y="136"/>
                    </a:lnTo>
                    <a:lnTo>
                      <a:pt x="79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69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60" y="135"/>
                    </a:lnTo>
                    <a:lnTo>
                      <a:pt x="56" y="134"/>
                    </a:lnTo>
                    <a:lnTo>
                      <a:pt x="54" y="133"/>
                    </a:lnTo>
                    <a:lnTo>
                      <a:pt x="50" y="133"/>
                    </a:lnTo>
                    <a:lnTo>
                      <a:pt x="44" y="131"/>
                    </a:lnTo>
                    <a:lnTo>
                      <a:pt x="40" y="128"/>
                    </a:lnTo>
                    <a:lnTo>
                      <a:pt x="34" y="125"/>
                    </a:lnTo>
                    <a:lnTo>
                      <a:pt x="29" y="122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08"/>
                    </a:lnTo>
                    <a:lnTo>
                      <a:pt x="12" y="103"/>
                    </a:lnTo>
                    <a:lnTo>
                      <a:pt x="9" y="99"/>
                    </a:lnTo>
                    <a:lnTo>
                      <a:pt x="6" y="93"/>
                    </a:lnTo>
                    <a:lnTo>
                      <a:pt x="5" y="89"/>
                    </a:lnTo>
                    <a:lnTo>
                      <a:pt x="3" y="85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7" y="19"/>
                    </a:lnTo>
                    <a:lnTo>
                      <a:pt x="21" y="14"/>
                    </a:lnTo>
                    <a:lnTo>
                      <a:pt x="25" y="11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56" y="6"/>
                    </a:lnTo>
                    <a:lnTo>
                      <a:pt x="57" y="10"/>
                    </a:lnTo>
                    <a:lnTo>
                      <a:pt x="56" y="13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5" name="Freeform 264"/>
              <p:cNvSpPr>
                <a:spLocks/>
              </p:cNvSpPr>
              <p:nvPr/>
            </p:nvSpPr>
            <p:spPr bwMode="auto">
              <a:xfrm>
                <a:off x="1798" y="1572"/>
                <a:ext cx="70" cy="109"/>
              </a:xfrm>
              <a:custGeom>
                <a:avLst/>
                <a:gdLst>
                  <a:gd name="T0" fmla="*/ 0 w 212"/>
                  <a:gd name="T1" fmla="*/ 0 h 326"/>
                  <a:gd name="T2" fmla="*/ 0 w 212"/>
                  <a:gd name="T3" fmla="*/ 0 h 326"/>
                  <a:gd name="T4" fmla="*/ 0 w 212"/>
                  <a:gd name="T5" fmla="*/ 0 h 326"/>
                  <a:gd name="T6" fmla="*/ 0 w 212"/>
                  <a:gd name="T7" fmla="*/ 0 h 326"/>
                  <a:gd name="T8" fmla="*/ 0 w 212"/>
                  <a:gd name="T9" fmla="*/ 0 h 326"/>
                  <a:gd name="T10" fmla="*/ 0 w 212"/>
                  <a:gd name="T11" fmla="*/ 0 h 326"/>
                  <a:gd name="T12" fmla="*/ 0 w 212"/>
                  <a:gd name="T13" fmla="*/ 0 h 326"/>
                  <a:gd name="T14" fmla="*/ 0 w 212"/>
                  <a:gd name="T15" fmla="*/ 0 h 326"/>
                  <a:gd name="T16" fmla="*/ 0 w 212"/>
                  <a:gd name="T17" fmla="*/ 0 h 326"/>
                  <a:gd name="T18" fmla="*/ 0 w 212"/>
                  <a:gd name="T19" fmla="*/ 0 h 326"/>
                  <a:gd name="T20" fmla="*/ 0 w 212"/>
                  <a:gd name="T21" fmla="*/ 0 h 326"/>
                  <a:gd name="T22" fmla="*/ 0 w 212"/>
                  <a:gd name="T23" fmla="*/ 0 h 326"/>
                  <a:gd name="T24" fmla="*/ 0 w 212"/>
                  <a:gd name="T25" fmla="*/ 0 h 326"/>
                  <a:gd name="T26" fmla="*/ 0 w 212"/>
                  <a:gd name="T27" fmla="*/ 0 h 326"/>
                  <a:gd name="T28" fmla="*/ 0 w 212"/>
                  <a:gd name="T29" fmla="*/ 0 h 326"/>
                  <a:gd name="T30" fmla="*/ 0 w 212"/>
                  <a:gd name="T31" fmla="*/ 0 h 326"/>
                  <a:gd name="T32" fmla="*/ 0 w 212"/>
                  <a:gd name="T33" fmla="*/ 0 h 326"/>
                  <a:gd name="T34" fmla="*/ 0 w 212"/>
                  <a:gd name="T35" fmla="*/ 0 h 326"/>
                  <a:gd name="T36" fmla="*/ 0 w 212"/>
                  <a:gd name="T37" fmla="*/ 0 h 326"/>
                  <a:gd name="T38" fmla="*/ 0 w 212"/>
                  <a:gd name="T39" fmla="*/ 0 h 326"/>
                  <a:gd name="T40" fmla="*/ 0 w 212"/>
                  <a:gd name="T41" fmla="*/ 0 h 326"/>
                  <a:gd name="T42" fmla="*/ 0 w 212"/>
                  <a:gd name="T43" fmla="*/ 0 h 326"/>
                  <a:gd name="T44" fmla="*/ 0 w 212"/>
                  <a:gd name="T45" fmla="*/ 0 h 326"/>
                  <a:gd name="T46" fmla="*/ 0 w 212"/>
                  <a:gd name="T47" fmla="*/ 0 h 326"/>
                  <a:gd name="T48" fmla="*/ 0 w 212"/>
                  <a:gd name="T49" fmla="*/ 0 h 326"/>
                  <a:gd name="T50" fmla="*/ 0 w 212"/>
                  <a:gd name="T51" fmla="*/ 0 h 326"/>
                  <a:gd name="T52" fmla="*/ 0 w 212"/>
                  <a:gd name="T53" fmla="*/ 0 h 326"/>
                  <a:gd name="T54" fmla="*/ 0 w 212"/>
                  <a:gd name="T55" fmla="*/ 0 h 326"/>
                  <a:gd name="T56" fmla="*/ 0 w 212"/>
                  <a:gd name="T57" fmla="*/ 0 h 326"/>
                  <a:gd name="T58" fmla="*/ 0 w 212"/>
                  <a:gd name="T59" fmla="*/ 0 h 326"/>
                  <a:gd name="T60" fmla="*/ 0 w 212"/>
                  <a:gd name="T61" fmla="*/ 0 h 326"/>
                  <a:gd name="T62" fmla="*/ 0 w 212"/>
                  <a:gd name="T63" fmla="*/ 0 h 326"/>
                  <a:gd name="T64" fmla="*/ 0 w 212"/>
                  <a:gd name="T65" fmla="*/ 0 h 326"/>
                  <a:gd name="T66" fmla="*/ 0 w 212"/>
                  <a:gd name="T67" fmla="*/ 0 h 326"/>
                  <a:gd name="T68" fmla="*/ 0 w 212"/>
                  <a:gd name="T69" fmla="*/ 0 h 326"/>
                  <a:gd name="T70" fmla="*/ 0 w 212"/>
                  <a:gd name="T71" fmla="*/ 0 h 326"/>
                  <a:gd name="T72" fmla="*/ 0 w 212"/>
                  <a:gd name="T73" fmla="*/ 0 h 326"/>
                  <a:gd name="T74" fmla="*/ 0 w 212"/>
                  <a:gd name="T75" fmla="*/ 0 h 326"/>
                  <a:gd name="T76" fmla="*/ 0 w 212"/>
                  <a:gd name="T77" fmla="*/ 0 h 326"/>
                  <a:gd name="T78" fmla="*/ 0 w 212"/>
                  <a:gd name="T79" fmla="*/ 0 h 326"/>
                  <a:gd name="T80" fmla="*/ 0 w 212"/>
                  <a:gd name="T81" fmla="*/ 0 h 326"/>
                  <a:gd name="T82" fmla="*/ 0 w 212"/>
                  <a:gd name="T83" fmla="*/ 0 h 326"/>
                  <a:gd name="T84" fmla="*/ 0 w 212"/>
                  <a:gd name="T85" fmla="*/ 0 h 326"/>
                  <a:gd name="T86" fmla="*/ 0 w 212"/>
                  <a:gd name="T87" fmla="*/ 0 h 326"/>
                  <a:gd name="T88" fmla="*/ 0 w 212"/>
                  <a:gd name="T89" fmla="*/ 0 h 326"/>
                  <a:gd name="T90" fmla="*/ 0 w 212"/>
                  <a:gd name="T91" fmla="*/ 0 h 326"/>
                  <a:gd name="T92" fmla="*/ 0 w 212"/>
                  <a:gd name="T93" fmla="*/ 0 h 326"/>
                  <a:gd name="T94" fmla="*/ 0 w 212"/>
                  <a:gd name="T95" fmla="*/ 0 h 326"/>
                  <a:gd name="T96" fmla="*/ 0 w 212"/>
                  <a:gd name="T97" fmla="*/ 0 h 326"/>
                  <a:gd name="T98" fmla="*/ 0 w 212"/>
                  <a:gd name="T99" fmla="*/ 0 h 326"/>
                  <a:gd name="T100" fmla="*/ 0 w 212"/>
                  <a:gd name="T101" fmla="*/ 0 h 326"/>
                  <a:gd name="T102" fmla="*/ 0 w 212"/>
                  <a:gd name="T103" fmla="*/ 0 h 3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2"/>
                  <a:gd name="T157" fmla="*/ 0 h 326"/>
                  <a:gd name="T158" fmla="*/ 212 w 212"/>
                  <a:gd name="T159" fmla="*/ 326 h 32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2" h="326">
                    <a:moveTo>
                      <a:pt x="25" y="8"/>
                    </a:moveTo>
                    <a:lnTo>
                      <a:pt x="27" y="14"/>
                    </a:lnTo>
                    <a:lnTo>
                      <a:pt x="28" y="19"/>
                    </a:lnTo>
                    <a:lnTo>
                      <a:pt x="31" y="25"/>
                    </a:lnTo>
                    <a:lnTo>
                      <a:pt x="33" y="30"/>
                    </a:lnTo>
                    <a:lnTo>
                      <a:pt x="36" y="34"/>
                    </a:lnTo>
                    <a:lnTo>
                      <a:pt x="38" y="40"/>
                    </a:lnTo>
                    <a:lnTo>
                      <a:pt x="39" y="45"/>
                    </a:lnTo>
                    <a:lnTo>
                      <a:pt x="43" y="50"/>
                    </a:lnTo>
                    <a:lnTo>
                      <a:pt x="44" y="55"/>
                    </a:lnTo>
                    <a:lnTo>
                      <a:pt x="46" y="59"/>
                    </a:lnTo>
                    <a:lnTo>
                      <a:pt x="47" y="64"/>
                    </a:lnTo>
                    <a:lnTo>
                      <a:pt x="51" y="69"/>
                    </a:lnTo>
                    <a:lnTo>
                      <a:pt x="52" y="74"/>
                    </a:lnTo>
                    <a:lnTo>
                      <a:pt x="55" y="78"/>
                    </a:lnTo>
                    <a:lnTo>
                      <a:pt x="57" y="83"/>
                    </a:lnTo>
                    <a:lnTo>
                      <a:pt x="59" y="88"/>
                    </a:lnTo>
                    <a:lnTo>
                      <a:pt x="62" y="91"/>
                    </a:lnTo>
                    <a:lnTo>
                      <a:pt x="64" y="96"/>
                    </a:lnTo>
                    <a:lnTo>
                      <a:pt x="66" y="100"/>
                    </a:lnTo>
                    <a:lnTo>
                      <a:pt x="69" y="104"/>
                    </a:lnTo>
                    <a:lnTo>
                      <a:pt x="70" y="108"/>
                    </a:lnTo>
                    <a:lnTo>
                      <a:pt x="72" y="113"/>
                    </a:lnTo>
                    <a:lnTo>
                      <a:pt x="75" y="116"/>
                    </a:lnTo>
                    <a:lnTo>
                      <a:pt x="77" y="121"/>
                    </a:lnTo>
                    <a:lnTo>
                      <a:pt x="79" y="125"/>
                    </a:lnTo>
                    <a:lnTo>
                      <a:pt x="82" y="129"/>
                    </a:lnTo>
                    <a:lnTo>
                      <a:pt x="84" y="133"/>
                    </a:lnTo>
                    <a:lnTo>
                      <a:pt x="87" y="136"/>
                    </a:lnTo>
                    <a:lnTo>
                      <a:pt x="89" y="140"/>
                    </a:lnTo>
                    <a:lnTo>
                      <a:pt x="92" y="145"/>
                    </a:lnTo>
                    <a:lnTo>
                      <a:pt x="95" y="148"/>
                    </a:lnTo>
                    <a:lnTo>
                      <a:pt x="97" y="153"/>
                    </a:lnTo>
                    <a:lnTo>
                      <a:pt x="100" y="155"/>
                    </a:lnTo>
                    <a:lnTo>
                      <a:pt x="102" y="159"/>
                    </a:lnTo>
                    <a:lnTo>
                      <a:pt x="104" y="164"/>
                    </a:lnTo>
                    <a:lnTo>
                      <a:pt x="108" y="167"/>
                    </a:lnTo>
                    <a:lnTo>
                      <a:pt x="110" y="171"/>
                    </a:lnTo>
                    <a:lnTo>
                      <a:pt x="113" y="174"/>
                    </a:lnTo>
                    <a:lnTo>
                      <a:pt x="115" y="178"/>
                    </a:lnTo>
                    <a:lnTo>
                      <a:pt x="119" y="183"/>
                    </a:lnTo>
                    <a:lnTo>
                      <a:pt x="121" y="185"/>
                    </a:lnTo>
                    <a:lnTo>
                      <a:pt x="124" y="190"/>
                    </a:lnTo>
                    <a:lnTo>
                      <a:pt x="127" y="192"/>
                    </a:lnTo>
                    <a:lnTo>
                      <a:pt x="130" y="197"/>
                    </a:lnTo>
                    <a:lnTo>
                      <a:pt x="134" y="201"/>
                    </a:lnTo>
                    <a:lnTo>
                      <a:pt x="136" y="204"/>
                    </a:lnTo>
                    <a:lnTo>
                      <a:pt x="140" y="208"/>
                    </a:lnTo>
                    <a:lnTo>
                      <a:pt x="143" y="212"/>
                    </a:lnTo>
                    <a:lnTo>
                      <a:pt x="147" y="216"/>
                    </a:lnTo>
                    <a:lnTo>
                      <a:pt x="149" y="220"/>
                    </a:lnTo>
                    <a:lnTo>
                      <a:pt x="153" y="223"/>
                    </a:lnTo>
                    <a:lnTo>
                      <a:pt x="156" y="228"/>
                    </a:lnTo>
                    <a:lnTo>
                      <a:pt x="160" y="231"/>
                    </a:lnTo>
                    <a:lnTo>
                      <a:pt x="164" y="236"/>
                    </a:lnTo>
                    <a:lnTo>
                      <a:pt x="167" y="240"/>
                    </a:lnTo>
                    <a:lnTo>
                      <a:pt x="172" y="243"/>
                    </a:lnTo>
                    <a:lnTo>
                      <a:pt x="174" y="247"/>
                    </a:lnTo>
                    <a:lnTo>
                      <a:pt x="179" y="252"/>
                    </a:lnTo>
                    <a:lnTo>
                      <a:pt x="183" y="255"/>
                    </a:lnTo>
                    <a:lnTo>
                      <a:pt x="186" y="260"/>
                    </a:lnTo>
                    <a:lnTo>
                      <a:pt x="191" y="263"/>
                    </a:lnTo>
                    <a:lnTo>
                      <a:pt x="194" y="268"/>
                    </a:lnTo>
                    <a:lnTo>
                      <a:pt x="199" y="272"/>
                    </a:lnTo>
                    <a:lnTo>
                      <a:pt x="204" y="276"/>
                    </a:lnTo>
                    <a:lnTo>
                      <a:pt x="207" y="281"/>
                    </a:lnTo>
                    <a:lnTo>
                      <a:pt x="211" y="287"/>
                    </a:lnTo>
                    <a:lnTo>
                      <a:pt x="211" y="293"/>
                    </a:lnTo>
                    <a:lnTo>
                      <a:pt x="212" y="299"/>
                    </a:lnTo>
                    <a:lnTo>
                      <a:pt x="211" y="304"/>
                    </a:lnTo>
                    <a:lnTo>
                      <a:pt x="209" y="308"/>
                    </a:lnTo>
                    <a:lnTo>
                      <a:pt x="206" y="313"/>
                    </a:lnTo>
                    <a:lnTo>
                      <a:pt x="203" y="318"/>
                    </a:lnTo>
                    <a:lnTo>
                      <a:pt x="198" y="320"/>
                    </a:lnTo>
                    <a:lnTo>
                      <a:pt x="194" y="324"/>
                    </a:lnTo>
                    <a:lnTo>
                      <a:pt x="189" y="325"/>
                    </a:lnTo>
                    <a:lnTo>
                      <a:pt x="184" y="326"/>
                    </a:lnTo>
                    <a:lnTo>
                      <a:pt x="178" y="325"/>
                    </a:lnTo>
                    <a:lnTo>
                      <a:pt x="173" y="324"/>
                    </a:lnTo>
                    <a:lnTo>
                      <a:pt x="167" y="322"/>
                    </a:lnTo>
                    <a:lnTo>
                      <a:pt x="162" y="318"/>
                    </a:lnTo>
                    <a:lnTo>
                      <a:pt x="158" y="313"/>
                    </a:lnTo>
                    <a:lnTo>
                      <a:pt x="153" y="308"/>
                    </a:lnTo>
                    <a:lnTo>
                      <a:pt x="148" y="304"/>
                    </a:lnTo>
                    <a:lnTo>
                      <a:pt x="145" y="299"/>
                    </a:lnTo>
                    <a:lnTo>
                      <a:pt x="140" y="294"/>
                    </a:lnTo>
                    <a:lnTo>
                      <a:pt x="136" y="291"/>
                    </a:lnTo>
                    <a:lnTo>
                      <a:pt x="133" y="286"/>
                    </a:lnTo>
                    <a:lnTo>
                      <a:pt x="129" y="281"/>
                    </a:lnTo>
                    <a:lnTo>
                      <a:pt x="124" y="276"/>
                    </a:lnTo>
                    <a:lnTo>
                      <a:pt x="121" y="273"/>
                    </a:lnTo>
                    <a:lnTo>
                      <a:pt x="119" y="268"/>
                    </a:lnTo>
                    <a:lnTo>
                      <a:pt x="115" y="265"/>
                    </a:lnTo>
                    <a:lnTo>
                      <a:pt x="111" y="260"/>
                    </a:lnTo>
                    <a:lnTo>
                      <a:pt x="109" y="256"/>
                    </a:lnTo>
                    <a:lnTo>
                      <a:pt x="106" y="252"/>
                    </a:lnTo>
                    <a:lnTo>
                      <a:pt x="103" y="248"/>
                    </a:lnTo>
                    <a:lnTo>
                      <a:pt x="100" y="243"/>
                    </a:lnTo>
                    <a:lnTo>
                      <a:pt x="96" y="239"/>
                    </a:lnTo>
                    <a:lnTo>
                      <a:pt x="94" y="235"/>
                    </a:lnTo>
                    <a:lnTo>
                      <a:pt x="91" y="230"/>
                    </a:lnTo>
                    <a:lnTo>
                      <a:pt x="89" y="225"/>
                    </a:lnTo>
                    <a:lnTo>
                      <a:pt x="87" y="222"/>
                    </a:lnTo>
                    <a:lnTo>
                      <a:pt x="84" y="217"/>
                    </a:lnTo>
                    <a:lnTo>
                      <a:pt x="82" y="214"/>
                    </a:lnTo>
                    <a:lnTo>
                      <a:pt x="79" y="209"/>
                    </a:lnTo>
                    <a:lnTo>
                      <a:pt x="77" y="204"/>
                    </a:lnTo>
                    <a:lnTo>
                      <a:pt x="75" y="201"/>
                    </a:lnTo>
                    <a:lnTo>
                      <a:pt x="72" y="196"/>
                    </a:lnTo>
                    <a:lnTo>
                      <a:pt x="70" y="191"/>
                    </a:lnTo>
                    <a:lnTo>
                      <a:pt x="68" y="187"/>
                    </a:lnTo>
                    <a:lnTo>
                      <a:pt x="66" y="183"/>
                    </a:lnTo>
                    <a:lnTo>
                      <a:pt x="64" y="179"/>
                    </a:lnTo>
                    <a:lnTo>
                      <a:pt x="62" y="174"/>
                    </a:lnTo>
                    <a:lnTo>
                      <a:pt x="59" y="170"/>
                    </a:lnTo>
                    <a:lnTo>
                      <a:pt x="57" y="165"/>
                    </a:lnTo>
                    <a:lnTo>
                      <a:pt x="56" y="160"/>
                    </a:lnTo>
                    <a:lnTo>
                      <a:pt x="53" y="155"/>
                    </a:lnTo>
                    <a:lnTo>
                      <a:pt x="51" y="152"/>
                    </a:lnTo>
                    <a:lnTo>
                      <a:pt x="50" y="147"/>
                    </a:lnTo>
                    <a:lnTo>
                      <a:pt x="49" y="142"/>
                    </a:lnTo>
                    <a:lnTo>
                      <a:pt x="46" y="138"/>
                    </a:lnTo>
                    <a:lnTo>
                      <a:pt x="45" y="133"/>
                    </a:lnTo>
                    <a:lnTo>
                      <a:pt x="43" y="128"/>
                    </a:lnTo>
                    <a:lnTo>
                      <a:pt x="41" y="123"/>
                    </a:lnTo>
                    <a:lnTo>
                      <a:pt x="39" y="119"/>
                    </a:lnTo>
                    <a:lnTo>
                      <a:pt x="38" y="114"/>
                    </a:lnTo>
                    <a:lnTo>
                      <a:pt x="36" y="109"/>
                    </a:lnTo>
                    <a:lnTo>
                      <a:pt x="34" y="104"/>
                    </a:lnTo>
                    <a:lnTo>
                      <a:pt x="32" y="99"/>
                    </a:lnTo>
                    <a:lnTo>
                      <a:pt x="30" y="94"/>
                    </a:lnTo>
                    <a:lnTo>
                      <a:pt x="27" y="88"/>
                    </a:lnTo>
                    <a:lnTo>
                      <a:pt x="26" y="83"/>
                    </a:lnTo>
                    <a:lnTo>
                      <a:pt x="24" y="78"/>
                    </a:lnTo>
                    <a:lnTo>
                      <a:pt x="23" y="72"/>
                    </a:lnTo>
                    <a:lnTo>
                      <a:pt x="20" y="68"/>
                    </a:lnTo>
                    <a:lnTo>
                      <a:pt x="19" y="62"/>
                    </a:lnTo>
                    <a:lnTo>
                      <a:pt x="17" y="56"/>
                    </a:lnTo>
                    <a:lnTo>
                      <a:pt x="14" y="51"/>
                    </a:lnTo>
                    <a:lnTo>
                      <a:pt x="12" y="45"/>
                    </a:lnTo>
                    <a:lnTo>
                      <a:pt x="11" y="40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</p:grpSp>
        <p:grpSp>
          <p:nvGrpSpPr>
            <p:cNvPr id="266" name="Group 120"/>
            <p:cNvGrpSpPr>
              <a:grpSpLocks/>
            </p:cNvGrpSpPr>
            <p:nvPr/>
          </p:nvGrpSpPr>
          <p:grpSpPr bwMode="auto">
            <a:xfrm>
              <a:off x="8630597" y="3923639"/>
              <a:ext cx="545434" cy="554968"/>
              <a:chOff x="1440" y="1213"/>
              <a:chExt cx="528" cy="516"/>
            </a:xfrm>
          </p:grpSpPr>
          <p:sp>
            <p:nvSpPr>
              <p:cNvPr id="267" name="AutoShape 85"/>
              <p:cNvSpPr>
                <a:spLocks noChangeAspect="1" noChangeArrowheads="1" noTextEdit="1"/>
              </p:cNvSpPr>
              <p:nvPr/>
            </p:nvSpPr>
            <p:spPr bwMode="auto">
              <a:xfrm>
                <a:off x="1440" y="1213"/>
                <a:ext cx="528" cy="5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8" name="Freeform 267"/>
              <p:cNvSpPr>
                <a:spLocks/>
              </p:cNvSpPr>
              <p:nvPr/>
            </p:nvSpPr>
            <p:spPr bwMode="auto">
              <a:xfrm>
                <a:off x="1448" y="1221"/>
                <a:ext cx="354" cy="393"/>
              </a:xfrm>
              <a:custGeom>
                <a:avLst/>
                <a:gdLst>
                  <a:gd name="T0" fmla="*/ 0 w 1061"/>
                  <a:gd name="T1" fmla="*/ 0 h 1178"/>
                  <a:gd name="T2" fmla="*/ 0 w 1061"/>
                  <a:gd name="T3" fmla="*/ 0 h 1178"/>
                  <a:gd name="T4" fmla="*/ 0 w 1061"/>
                  <a:gd name="T5" fmla="*/ 0 h 1178"/>
                  <a:gd name="T6" fmla="*/ 0 w 1061"/>
                  <a:gd name="T7" fmla="*/ 0 h 1178"/>
                  <a:gd name="T8" fmla="*/ 0 w 1061"/>
                  <a:gd name="T9" fmla="*/ 0 h 1178"/>
                  <a:gd name="T10" fmla="*/ 0 w 1061"/>
                  <a:gd name="T11" fmla="*/ 0 h 1178"/>
                  <a:gd name="T12" fmla="*/ 0 w 1061"/>
                  <a:gd name="T13" fmla="*/ 0 h 1178"/>
                  <a:gd name="T14" fmla="*/ 0 w 1061"/>
                  <a:gd name="T15" fmla="*/ 0 h 1178"/>
                  <a:gd name="T16" fmla="*/ 0 w 1061"/>
                  <a:gd name="T17" fmla="*/ 0 h 1178"/>
                  <a:gd name="T18" fmla="*/ 0 w 1061"/>
                  <a:gd name="T19" fmla="*/ 0 h 1178"/>
                  <a:gd name="T20" fmla="*/ 0 w 1061"/>
                  <a:gd name="T21" fmla="*/ 0 h 1178"/>
                  <a:gd name="T22" fmla="*/ 0 w 1061"/>
                  <a:gd name="T23" fmla="*/ 0 h 1178"/>
                  <a:gd name="T24" fmla="*/ 0 w 1061"/>
                  <a:gd name="T25" fmla="*/ 0 h 1178"/>
                  <a:gd name="T26" fmla="*/ 0 w 1061"/>
                  <a:gd name="T27" fmla="*/ 0 h 1178"/>
                  <a:gd name="T28" fmla="*/ 0 w 1061"/>
                  <a:gd name="T29" fmla="*/ 0 h 1178"/>
                  <a:gd name="T30" fmla="*/ 0 w 1061"/>
                  <a:gd name="T31" fmla="*/ 0 h 1178"/>
                  <a:gd name="T32" fmla="*/ 0 w 1061"/>
                  <a:gd name="T33" fmla="*/ 0 h 1178"/>
                  <a:gd name="T34" fmla="*/ 0 w 1061"/>
                  <a:gd name="T35" fmla="*/ 0 h 1178"/>
                  <a:gd name="T36" fmla="*/ 0 w 1061"/>
                  <a:gd name="T37" fmla="*/ 0 h 1178"/>
                  <a:gd name="T38" fmla="*/ 0 w 1061"/>
                  <a:gd name="T39" fmla="*/ 0 h 1178"/>
                  <a:gd name="T40" fmla="*/ 0 w 1061"/>
                  <a:gd name="T41" fmla="*/ 0 h 1178"/>
                  <a:gd name="T42" fmla="*/ 0 w 1061"/>
                  <a:gd name="T43" fmla="*/ 0 h 1178"/>
                  <a:gd name="T44" fmla="*/ 0 w 1061"/>
                  <a:gd name="T45" fmla="*/ 0 h 1178"/>
                  <a:gd name="T46" fmla="*/ 0 w 1061"/>
                  <a:gd name="T47" fmla="*/ 0 h 1178"/>
                  <a:gd name="T48" fmla="*/ 0 w 1061"/>
                  <a:gd name="T49" fmla="*/ 0 h 1178"/>
                  <a:gd name="T50" fmla="*/ 0 w 1061"/>
                  <a:gd name="T51" fmla="*/ 0 h 1178"/>
                  <a:gd name="T52" fmla="*/ 0 w 1061"/>
                  <a:gd name="T53" fmla="*/ 0 h 1178"/>
                  <a:gd name="T54" fmla="*/ 0 w 1061"/>
                  <a:gd name="T55" fmla="*/ 0 h 1178"/>
                  <a:gd name="T56" fmla="*/ 0 w 1061"/>
                  <a:gd name="T57" fmla="*/ 0 h 1178"/>
                  <a:gd name="T58" fmla="*/ 0 w 1061"/>
                  <a:gd name="T59" fmla="*/ 0 h 1178"/>
                  <a:gd name="T60" fmla="*/ 0 w 1061"/>
                  <a:gd name="T61" fmla="*/ 0 h 1178"/>
                  <a:gd name="T62" fmla="*/ 0 w 1061"/>
                  <a:gd name="T63" fmla="*/ 0 h 1178"/>
                  <a:gd name="T64" fmla="*/ 0 w 1061"/>
                  <a:gd name="T65" fmla="*/ 0 h 1178"/>
                  <a:gd name="T66" fmla="*/ 0 w 1061"/>
                  <a:gd name="T67" fmla="*/ 0 h 1178"/>
                  <a:gd name="T68" fmla="*/ 0 w 1061"/>
                  <a:gd name="T69" fmla="*/ 0 h 1178"/>
                  <a:gd name="T70" fmla="*/ 0 w 1061"/>
                  <a:gd name="T71" fmla="*/ 0 h 1178"/>
                  <a:gd name="T72" fmla="*/ 0 w 1061"/>
                  <a:gd name="T73" fmla="*/ 0 h 1178"/>
                  <a:gd name="T74" fmla="*/ 0 w 1061"/>
                  <a:gd name="T75" fmla="*/ 0 h 1178"/>
                  <a:gd name="T76" fmla="*/ 0 w 1061"/>
                  <a:gd name="T77" fmla="*/ 0 h 1178"/>
                  <a:gd name="T78" fmla="*/ 0 w 1061"/>
                  <a:gd name="T79" fmla="*/ 0 h 1178"/>
                  <a:gd name="T80" fmla="*/ 0 w 1061"/>
                  <a:gd name="T81" fmla="*/ 0 h 1178"/>
                  <a:gd name="T82" fmla="*/ 0 w 1061"/>
                  <a:gd name="T83" fmla="*/ 0 h 1178"/>
                  <a:gd name="T84" fmla="*/ 0 w 1061"/>
                  <a:gd name="T85" fmla="*/ 0 h 1178"/>
                  <a:gd name="T86" fmla="*/ 0 w 1061"/>
                  <a:gd name="T87" fmla="*/ 0 h 1178"/>
                  <a:gd name="T88" fmla="*/ 0 w 1061"/>
                  <a:gd name="T89" fmla="*/ 0 h 1178"/>
                  <a:gd name="T90" fmla="*/ 0 w 1061"/>
                  <a:gd name="T91" fmla="*/ 0 h 1178"/>
                  <a:gd name="T92" fmla="*/ 0 w 1061"/>
                  <a:gd name="T93" fmla="*/ 0 h 1178"/>
                  <a:gd name="T94" fmla="*/ 0 w 1061"/>
                  <a:gd name="T95" fmla="*/ 0 h 1178"/>
                  <a:gd name="T96" fmla="*/ 0 w 1061"/>
                  <a:gd name="T97" fmla="*/ 0 h 1178"/>
                  <a:gd name="T98" fmla="*/ 0 w 1061"/>
                  <a:gd name="T99" fmla="*/ 0 h 1178"/>
                  <a:gd name="T100" fmla="*/ 0 w 1061"/>
                  <a:gd name="T101" fmla="*/ 0 h 1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1"/>
                  <a:gd name="T154" fmla="*/ 0 h 1178"/>
                  <a:gd name="T155" fmla="*/ 1061 w 1061"/>
                  <a:gd name="T156" fmla="*/ 1178 h 11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1" h="1178">
                    <a:moveTo>
                      <a:pt x="521" y="1165"/>
                    </a:moveTo>
                    <a:lnTo>
                      <a:pt x="519" y="1165"/>
                    </a:lnTo>
                    <a:lnTo>
                      <a:pt x="515" y="1165"/>
                    </a:lnTo>
                    <a:lnTo>
                      <a:pt x="513" y="1165"/>
                    </a:lnTo>
                    <a:lnTo>
                      <a:pt x="511" y="1165"/>
                    </a:lnTo>
                    <a:lnTo>
                      <a:pt x="506" y="1165"/>
                    </a:lnTo>
                    <a:lnTo>
                      <a:pt x="504" y="1166"/>
                    </a:lnTo>
                    <a:lnTo>
                      <a:pt x="499" y="1166"/>
                    </a:lnTo>
                    <a:lnTo>
                      <a:pt x="494" y="1166"/>
                    </a:lnTo>
                    <a:lnTo>
                      <a:pt x="488" y="1167"/>
                    </a:lnTo>
                    <a:lnTo>
                      <a:pt x="483" y="1167"/>
                    </a:lnTo>
                    <a:lnTo>
                      <a:pt x="476" y="1167"/>
                    </a:lnTo>
                    <a:lnTo>
                      <a:pt x="470" y="1167"/>
                    </a:lnTo>
                    <a:lnTo>
                      <a:pt x="463" y="1168"/>
                    </a:lnTo>
                    <a:lnTo>
                      <a:pt x="457" y="1169"/>
                    </a:lnTo>
                    <a:lnTo>
                      <a:pt x="449" y="1169"/>
                    </a:lnTo>
                    <a:lnTo>
                      <a:pt x="442" y="1169"/>
                    </a:lnTo>
                    <a:lnTo>
                      <a:pt x="434" y="1171"/>
                    </a:lnTo>
                    <a:lnTo>
                      <a:pt x="425" y="1171"/>
                    </a:lnTo>
                    <a:lnTo>
                      <a:pt x="417" y="1171"/>
                    </a:lnTo>
                    <a:lnTo>
                      <a:pt x="409" y="1172"/>
                    </a:lnTo>
                    <a:lnTo>
                      <a:pt x="399" y="1172"/>
                    </a:lnTo>
                    <a:lnTo>
                      <a:pt x="391" y="1173"/>
                    </a:lnTo>
                    <a:lnTo>
                      <a:pt x="381" y="1173"/>
                    </a:lnTo>
                    <a:lnTo>
                      <a:pt x="372" y="1173"/>
                    </a:lnTo>
                    <a:lnTo>
                      <a:pt x="363" y="1174"/>
                    </a:lnTo>
                    <a:lnTo>
                      <a:pt x="353" y="1174"/>
                    </a:lnTo>
                    <a:lnTo>
                      <a:pt x="342" y="1175"/>
                    </a:lnTo>
                    <a:lnTo>
                      <a:pt x="333" y="1175"/>
                    </a:lnTo>
                    <a:lnTo>
                      <a:pt x="322" y="1176"/>
                    </a:lnTo>
                    <a:lnTo>
                      <a:pt x="313" y="1176"/>
                    </a:lnTo>
                    <a:lnTo>
                      <a:pt x="303" y="1176"/>
                    </a:lnTo>
                    <a:lnTo>
                      <a:pt x="293" y="1176"/>
                    </a:lnTo>
                    <a:lnTo>
                      <a:pt x="282" y="1176"/>
                    </a:lnTo>
                    <a:lnTo>
                      <a:pt x="272" y="1178"/>
                    </a:lnTo>
                    <a:lnTo>
                      <a:pt x="262" y="1178"/>
                    </a:lnTo>
                    <a:lnTo>
                      <a:pt x="251" y="1178"/>
                    </a:lnTo>
                    <a:lnTo>
                      <a:pt x="242" y="1178"/>
                    </a:lnTo>
                    <a:lnTo>
                      <a:pt x="232" y="1178"/>
                    </a:lnTo>
                    <a:lnTo>
                      <a:pt x="221" y="1178"/>
                    </a:lnTo>
                    <a:lnTo>
                      <a:pt x="211" y="1178"/>
                    </a:lnTo>
                    <a:lnTo>
                      <a:pt x="201" y="1176"/>
                    </a:lnTo>
                    <a:lnTo>
                      <a:pt x="192" y="1176"/>
                    </a:lnTo>
                    <a:lnTo>
                      <a:pt x="182" y="1176"/>
                    </a:lnTo>
                    <a:lnTo>
                      <a:pt x="173" y="1176"/>
                    </a:lnTo>
                    <a:lnTo>
                      <a:pt x="165" y="1175"/>
                    </a:lnTo>
                    <a:lnTo>
                      <a:pt x="156" y="1175"/>
                    </a:lnTo>
                    <a:lnTo>
                      <a:pt x="147" y="1174"/>
                    </a:lnTo>
                    <a:lnTo>
                      <a:pt x="138" y="1174"/>
                    </a:lnTo>
                    <a:lnTo>
                      <a:pt x="130" y="1173"/>
                    </a:lnTo>
                    <a:lnTo>
                      <a:pt x="122" y="1172"/>
                    </a:lnTo>
                    <a:lnTo>
                      <a:pt x="115" y="1171"/>
                    </a:lnTo>
                    <a:lnTo>
                      <a:pt x="106" y="1171"/>
                    </a:lnTo>
                    <a:lnTo>
                      <a:pt x="99" y="1168"/>
                    </a:lnTo>
                    <a:lnTo>
                      <a:pt x="93" y="1168"/>
                    </a:lnTo>
                    <a:lnTo>
                      <a:pt x="86" y="1167"/>
                    </a:lnTo>
                    <a:lnTo>
                      <a:pt x="80" y="1165"/>
                    </a:lnTo>
                    <a:lnTo>
                      <a:pt x="76" y="1163"/>
                    </a:lnTo>
                    <a:lnTo>
                      <a:pt x="71" y="1162"/>
                    </a:lnTo>
                    <a:lnTo>
                      <a:pt x="65" y="1160"/>
                    </a:lnTo>
                    <a:lnTo>
                      <a:pt x="61" y="1159"/>
                    </a:lnTo>
                    <a:lnTo>
                      <a:pt x="57" y="1157"/>
                    </a:lnTo>
                    <a:lnTo>
                      <a:pt x="54" y="1155"/>
                    </a:lnTo>
                    <a:lnTo>
                      <a:pt x="51" y="1153"/>
                    </a:lnTo>
                    <a:lnTo>
                      <a:pt x="47" y="1149"/>
                    </a:lnTo>
                    <a:lnTo>
                      <a:pt x="44" y="1146"/>
                    </a:lnTo>
                    <a:lnTo>
                      <a:pt x="41" y="1142"/>
                    </a:lnTo>
                    <a:lnTo>
                      <a:pt x="38" y="1138"/>
                    </a:lnTo>
                    <a:lnTo>
                      <a:pt x="34" y="1134"/>
                    </a:lnTo>
                    <a:lnTo>
                      <a:pt x="32" y="1129"/>
                    </a:lnTo>
                    <a:lnTo>
                      <a:pt x="29" y="1124"/>
                    </a:lnTo>
                    <a:lnTo>
                      <a:pt x="26" y="1118"/>
                    </a:lnTo>
                    <a:lnTo>
                      <a:pt x="23" y="1112"/>
                    </a:lnTo>
                    <a:lnTo>
                      <a:pt x="21" y="1105"/>
                    </a:lnTo>
                    <a:lnTo>
                      <a:pt x="19" y="1099"/>
                    </a:lnTo>
                    <a:lnTo>
                      <a:pt x="16" y="1092"/>
                    </a:lnTo>
                    <a:lnTo>
                      <a:pt x="14" y="1085"/>
                    </a:lnTo>
                    <a:lnTo>
                      <a:pt x="13" y="1077"/>
                    </a:lnTo>
                    <a:lnTo>
                      <a:pt x="12" y="1070"/>
                    </a:lnTo>
                    <a:lnTo>
                      <a:pt x="9" y="1060"/>
                    </a:lnTo>
                    <a:lnTo>
                      <a:pt x="8" y="1052"/>
                    </a:lnTo>
                    <a:lnTo>
                      <a:pt x="6" y="1042"/>
                    </a:lnTo>
                    <a:lnTo>
                      <a:pt x="4" y="1034"/>
                    </a:lnTo>
                    <a:lnTo>
                      <a:pt x="3" y="1023"/>
                    </a:lnTo>
                    <a:lnTo>
                      <a:pt x="2" y="1014"/>
                    </a:lnTo>
                    <a:lnTo>
                      <a:pt x="1" y="1004"/>
                    </a:lnTo>
                    <a:lnTo>
                      <a:pt x="1" y="994"/>
                    </a:lnTo>
                    <a:lnTo>
                      <a:pt x="0" y="983"/>
                    </a:lnTo>
                    <a:lnTo>
                      <a:pt x="0" y="971"/>
                    </a:lnTo>
                    <a:lnTo>
                      <a:pt x="0" y="961"/>
                    </a:lnTo>
                    <a:lnTo>
                      <a:pt x="0" y="950"/>
                    </a:lnTo>
                    <a:lnTo>
                      <a:pt x="0" y="937"/>
                    </a:lnTo>
                    <a:lnTo>
                      <a:pt x="0" y="926"/>
                    </a:lnTo>
                    <a:lnTo>
                      <a:pt x="0" y="913"/>
                    </a:lnTo>
                    <a:lnTo>
                      <a:pt x="1" y="902"/>
                    </a:lnTo>
                    <a:lnTo>
                      <a:pt x="1" y="888"/>
                    </a:lnTo>
                    <a:lnTo>
                      <a:pt x="2" y="876"/>
                    </a:lnTo>
                    <a:lnTo>
                      <a:pt x="3" y="863"/>
                    </a:lnTo>
                    <a:lnTo>
                      <a:pt x="4" y="850"/>
                    </a:lnTo>
                    <a:lnTo>
                      <a:pt x="7" y="836"/>
                    </a:lnTo>
                    <a:lnTo>
                      <a:pt x="8" y="823"/>
                    </a:lnTo>
                    <a:lnTo>
                      <a:pt x="10" y="810"/>
                    </a:lnTo>
                    <a:lnTo>
                      <a:pt x="13" y="796"/>
                    </a:lnTo>
                    <a:lnTo>
                      <a:pt x="15" y="781"/>
                    </a:lnTo>
                    <a:lnTo>
                      <a:pt x="17" y="767"/>
                    </a:lnTo>
                    <a:lnTo>
                      <a:pt x="21" y="753"/>
                    </a:lnTo>
                    <a:lnTo>
                      <a:pt x="23" y="739"/>
                    </a:lnTo>
                    <a:lnTo>
                      <a:pt x="27" y="724"/>
                    </a:lnTo>
                    <a:lnTo>
                      <a:pt x="31" y="710"/>
                    </a:lnTo>
                    <a:lnTo>
                      <a:pt x="34" y="695"/>
                    </a:lnTo>
                    <a:lnTo>
                      <a:pt x="39" y="681"/>
                    </a:lnTo>
                    <a:lnTo>
                      <a:pt x="42" y="665"/>
                    </a:lnTo>
                    <a:lnTo>
                      <a:pt x="47" y="651"/>
                    </a:lnTo>
                    <a:lnTo>
                      <a:pt x="52" y="636"/>
                    </a:lnTo>
                    <a:lnTo>
                      <a:pt x="57" y="620"/>
                    </a:lnTo>
                    <a:lnTo>
                      <a:pt x="61" y="605"/>
                    </a:lnTo>
                    <a:lnTo>
                      <a:pt x="67" y="590"/>
                    </a:lnTo>
                    <a:lnTo>
                      <a:pt x="74" y="575"/>
                    </a:lnTo>
                    <a:lnTo>
                      <a:pt x="80" y="561"/>
                    </a:lnTo>
                    <a:lnTo>
                      <a:pt x="86" y="544"/>
                    </a:lnTo>
                    <a:lnTo>
                      <a:pt x="93" y="530"/>
                    </a:lnTo>
                    <a:lnTo>
                      <a:pt x="99" y="513"/>
                    </a:lnTo>
                    <a:lnTo>
                      <a:pt x="108" y="499"/>
                    </a:lnTo>
                    <a:lnTo>
                      <a:pt x="115" y="484"/>
                    </a:lnTo>
                    <a:lnTo>
                      <a:pt x="123" y="468"/>
                    </a:lnTo>
                    <a:lnTo>
                      <a:pt x="131" y="453"/>
                    </a:lnTo>
                    <a:lnTo>
                      <a:pt x="141" y="439"/>
                    </a:lnTo>
                    <a:lnTo>
                      <a:pt x="148" y="422"/>
                    </a:lnTo>
                    <a:lnTo>
                      <a:pt x="157" y="408"/>
                    </a:lnTo>
                    <a:lnTo>
                      <a:pt x="167" y="392"/>
                    </a:lnTo>
                    <a:lnTo>
                      <a:pt x="176" y="378"/>
                    </a:lnTo>
                    <a:lnTo>
                      <a:pt x="186" y="364"/>
                    </a:lnTo>
                    <a:lnTo>
                      <a:pt x="197" y="350"/>
                    </a:lnTo>
                    <a:lnTo>
                      <a:pt x="206" y="335"/>
                    </a:lnTo>
                    <a:lnTo>
                      <a:pt x="218" y="324"/>
                    </a:lnTo>
                    <a:lnTo>
                      <a:pt x="227" y="311"/>
                    </a:lnTo>
                    <a:lnTo>
                      <a:pt x="239" y="297"/>
                    </a:lnTo>
                    <a:lnTo>
                      <a:pt x="250" y="284"/>
                    </a:lnTo>
                    <a:lnTo>
                      <a:pt x="261" y="273"/>
                    </a:lnTo>
                    <a:lnTo>
                      <a:pt x="272" y="261"/>
                    </a:lnTo>
                    <a:lnTo>
                      <a:pt x="284" y="249"/>
                    </a:lnTo>
                    <a:lnTo>
                      <a:pt x="296" y="238"/>
                    </a:lnTo>
                    <a:lnTo>
                      <a:pt x="308" y="226"/>
                    </a:lnTo>
                    <a:lnTo>
                      <a:pt x="320" y="216"/>
                    </a:lnTo>
                    <a:lnTo>
                      <a:pt x="332" y="204"/>
                    </a:lnTo>
                    <a:lnTo>
                      <a:pt x="344" y="194"/>
                    </a:lnTo>
                    <a:lnTo>
                      <a:pt x="355" y="184"/>
                    </a:lnTo>
                    <a:lnTo>
                      <a:pt x="368" y="174"/>
                    </a:lnTo>
                    <a:lnTo>
                      <a:pt x="380" y="165"/>
                    </a:lnTo>
                    <a:lnTo>
                      <a:pt x="393" y="155"/>
                    </a:lnTo>
                    <a:lnTo>
                      <a:pt x="406" y="146"/>
                    </a:lnTo>
                    <a:lnTo>
                      <a:pt x="418" y="136"/>
                    </a:lnTo>
                    <a:lnTo>
                      <a:pt x="431" y="128"/>
                    </a:lnTo>
                    <a:lnTo>
                      <a:pt x="444" y="120"/>
                    </a:lnTo>
                    <a:lnTo>
                      <a:pt x="457" y="112"/>
                    </a:lnTo>
                    <a:lnTo>
                      <a:pt x="469" y="104"/>
                    </a:lnTo>
                    <a:lnTo>
                      <a:pt x="482" y="97"/>
                    </a:lnTo>
                    <a:lnTo>
                      <a:pt x="495" y="90"/>
                    </a:lnTo>
                    <a:lnTo>
                      <a:pt x="507" y="83"/>
                    </a:lnTo>
                    <a:lnTo>
                      <a:pt x="520" y="77"/>
                    </a:lnTo>
                    <a:lnTo>
                      <a:pt x="532" y="70"/>
                    </a:lnTo>
                    <a:lnTo>
                      <a:pt x="545" y="64"/>
                    </a:lnTo>
                    <a:lnTo>
                      <a:pt x="557" y="58"/>
                    </a:lnTo>
                    <a:lnTo>
                      <a:pt x="569" y="52"/>
                    </a:lnTo>
                    <a:lnTo>
                      <a:pt x="582" y="47"/>
                    </a:lnTo>
                    <a:lnTo>
                      <a:pt x="594" y="41"/>
                    </a:lnTo>
                    <a:lnTo>
                      <a:pt x="606" y="38"/>
                    </a:lnTo>
                    <a:lnTo>
                      <a:pt x="617" y="33"/>
                    </a:lnTo>
                    <a:lnTo>
                      <a:pt x="629" y="28"/>
                    </a:lnTo>
                    <a:lnTo>
                      <a:pt x="641" y="25"/>
                    </a:lnTo>
                    <a:lnTo>
                      <a:pt x="653" y="21"/>
                    </a:lnTo>
                    <a:lnTo>
                      <a:pt x="664" y="18"/>
                    </a:lnTo>
                    <a:lnTo>
                      <a:pt x="676" y="14"/>
                    </a:lnTo>
                    <a:lnTo>
                      <a:pt x="686" y="12"/>
                    </a:lnTo>
                    <a:lnTo>
                      <a:pt x="697" y="9"/>
                    </a:lnTo>
                    <a:lnTo>
                      <a:pt x="708" y="7"/>
                    </a:lnTo>
                    <a:lnTo>
                      <a:pt x="718" y="4"/>
                    </a:lnTo>
                    <a:lnTo>
                      <a:pt x="728" y="3"/>
                    </a:lnTo>
                    <a:lnTo>
                      <a:pt x="738" y="2"/>
                    </a:lnTo>
                    <a:lnTo>
                      <a:pt x="748" y="1"/>
                    </a:lnTo>
                    <a:lnTo>
                      <a:pt x="757" y="0"/>
                    </a:lnTo>
                    <a:lnTo>
                      <a:pt x="767" y="0"/>
                    </a:lnTo>
                    <a:lnTo>
                      <a:pt x="776" y="0"/>
                    </a:lnTo>
                    <a:lnTo>
                      <a:pt x="783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08" y="1"/>
                    </a:lnTo>
                    <a:lnTo>
                      <a:pt x="815" y="2"/>
                    </a:lnTo>
                    <a:lnTo>
                      <a:pt x="823" y="3"/>
                    </a:lnTo>
                    <a:lnTo>
                      <a:pt x="830" y="6"/>
                    </a:lnTo>
                    <a:lnTo>
                      <a:pt x="837" y="8"/>
                    </a:lnTo>
                    <a:lnTo>
                      <a:pt x="839" y="8"/>
                    </a:lnTo>
                    <a:lnTo>
                      <a:pt x="843" y="10"/>
                    </a:lnTo>
                    <a:lnTo>
                      <a:pt x="845" y="13"/>
                    </a:lnTo>
                    <a:lnTo>
                      <a:pt x="849" y="16"/>
                    </a:lnTo>
                    <a:lnTo>
                      <a:pt x="852" y="20"/>
                    </a:lnTo>
                    <a:lnTo>
                      <a:pt x="856" y="25"/>
                    </a:lnTo>
                    <a:lnTo>
                      <a:pt x="859" y="29"/>
                    </a:lnTo>
                    <a:lnTo>
                      <a:pt x="863" y="36"/>
                    </a:lnTo>
                    <a:lnTo>
                      <a:pt x="868" y="41"/>
                    </a:lnTo>
                    <a:lnTo>
                      <a:pt x="871" y="48"/>
                    </a:lnTo>
                    <a:lnTo>
                      <a:pt x="875" y="57"/>
                    </a:lnTo>
                    <a:lnTo>
                      <a:pt x="879" y="64"/>
                    </a:lnTo>
                    <a:lnTo>
                      <a:pt x="884" y="72"/>
                    </a:lnTo>
                    <a:lnTo>
                      <a:pt x="888" y="80"/>
                    </a:lnTo>
                    <a:lnTo>
                      <a:pt x="894" y="90"/>
                    </a:lnTo>
                    <a:lnTo>
                      <a:pt x="897" y="99"/>
                    </a:lnTo>
                    <a:lnTo>
                      <a:pt x="902" y="109"/>
                    </a:lnTo>
                    <a:lnTo>
                      <a:pt x="907" y="118"/>
                    </a:lnTo>
                    <a:lnTo>
                      <a:pt x="911" y="129"/>
                    </a:lnTo>
                    <a:lnTo>
                      <a:pt x="916" y="140"/>
                    </a:lnTo>
                    <a:lnTo>
                      <a:pt x="920" y="150"/>
                    </a:lnTo>
                    <a:lnTo>
                      <a:pt x="925" y="161"/>
                    </a:lnTo>
                    <a:lnTo>
                      <a:pt x="929" y="173"/>
                    </a:lnTo>
                    <a:lnTo>
                      <a:pt x="934" y="185"/>
                    </a:lnTo>
                    <a:lnTo>
                      <a:pt x="939" y="195"/>
                    </a:lnTo>
                    <a:lnTo>
                      <a:pt x="943" y="208"/>
                    </a:lnTo>
                    <a:lnTo>
                      <a:pt x="948" y="219"/>
                    </a:lnTo>
                    <a:lnTo>
                      <a:pt x="953" y="232"/>
                    </a:lnTo>
                    <a:lnTo>
                      <a:pt x="958" y="244"/>
                    </a:lnTo>
                    <a:lnTo>
                      <a:pt x="962" y="257"/>
                    </a:lnTo>
                    <a:lnTo>
                      <a:pt x="967" y="269"/>
                    </a:lnTo>
                    <a:lnTo>
                      <a:pt x="972" y="282"/>
                    </a:lnTo>
                    <a:lnTo>
                      <a:pt x="975" y="293"/>
                    </a:lnTo>
                    <a:lnTo>
                      <a:pt x="980" y="306"/>
                    </a:lnTo>
                    <a:lnTo>
                      <a:pt x="984" y="318"/>
                    </a:lnTo>
                    <a:lnTo>
                      <a:pt x="990" y="329"/>
                    </a:lnTo>
                    <a:lnTo>
                      <a:pt x="993" y="341"/>
                    </a:lnTo>
                    <a:lnTo>
                      <a:pt x="998" y="353"/>
                    </a:lnTo>
                    <a:lnTo>
                      <a:pt x="1002" y="365"/>
                    </a:lnTo>
                    <a:lnTo>
                      <a:pt x="1006" y="377"/>
                    </a:lnTo>
                    <a:lnTo>
                      <a:pt x="1010" y="388"/>
                    </a:lnTo>
                    <a:lnTo>
                      <a:pt x="1013" y="398"/>
                    </a:lnTo>
                    <a:lnTo>
                      <a:pt x="1017" y="409"/>
                    </a:lnTo>
                    <a:lnTo>
                      <a:pt x="1021" y="420"/>
                    </a:lnTo>
                    <a:lnTo>
                      <a:pt x="1024" y="430"/>
                    </a:lnTo>
                    <a:lnTo>
                      <a:pt x="1028" y="441"/>
                    </a:lnTo>
                    <a:lnTo>
                      <a:pt x="1031" y="450"/>
                    </a:lnTo>
                    <a:lnTo>
                      <a:pt x="1035" y="460"/>
                    </a:lnTo>
                    <a:lnTo>
                      <a:pt x="1037" y="468"/>
                    </a:lnTo>
                    <a:lnTo>
                      <a:pt x="1040" y="477"/>
                    </a:lnTo>
                    <a:lnTo>
                      <a:pt x="1042" y="484"/>
                    </a:lnTo>
                    <a:lnTo>
                      <a:pt x="1045" y="492"/>
                    </a:lnTo>
                    <a:lnTo>
                      <a:pt x="1048" y="499"/>
                    </a:lnTo>
                    <a:lnTo>
                      <a:pt x="1049" y="506"/>
                    </a:lnTo>
                    <a:lnTo>
                      <a:pt x="1051" y="511"/>
                    </a:lnTo>
                    <a:lnTo>
                      <a:pt x="1054" y="518"/>
                    </a:lnTo>
                    <a:lnTo>
                      <a:pt x="1055" y="522"/>
                    </a:lnTo>
                    <a:lnTo>
                      <a:pt x="1056" y="526"/>
                    </a:lnTo>
                    <a:lnTo>
                      <a:pt x="1057" y="530"/>
                    </a:lnTo>
                    <a:lnTo>
                      <a:pt x="1058" y="534"/>
                    </a:lnTo>
                    <a:lnTo>
                      <a:pt x="1060" y="536"/>
                    </a:lnTo>
                    <a:lnTo>
                      <a:pt x="1060" y="538"/>
                    </a:lnTo>
                    <a:lnTo>
                      <a:pt x="1061" y="539"/>
                    </a:lnTo>
                    <a:lnTo>
                      <a:pt x="1061" y="541"/>
                    </a:lnTo>
                    <a:lnTo>
                      <a:pt x="521" y="116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69" name="Freeform 268"/>
              <p:cNvSpPr>
                <a:spLocks/>
              </p:cNvSpPr>
              <p:nvPr/>
            </p:nvSpPr>
            <p:spPr bwMode="auto">
              <a:xfrm>
                <a:off x="1604" y="1364"/>
                <a:ext cx="356" cy="357"/>
              </a:xfrm>
              <a:custGeom>
                <a:avLst/>
                <a:gdLst>
                  <a:gd name="T0" fmla="*/ 0 w 1069"/>
                  <a:gd name="T1" fmla="*/ 0 h 1071"/>
                  <a:gd name="T2" fmla="*/ 0 w 1069"/>
                  <a:gd name="T3" fmla="*/ 0 h 1071"/>
                  <a:gd name="T4" fmla="*/ 0 w 1069"/>
                  <a:gd name="T5" fmla="*/ 0 h 1071"/>
                  <a:gd name="T6" fmla="*/ 0 w 1069"/>
                  <a:gd name="T7" fmla="*/ 0 h 1071"/>
                  <a:gd name="T8" fmla="*/ 0 w 1069"/>
                  <a:gd name="T9" fmla="*/ 0 h 1071"/>
                  <a:gd name="T10" fmla="*/ 0 w 1069"/>
                  <a:gd name="T11" fmla="*/ 0 h 1071"/>
                  <a:gd name="T12" fmla="*/ 0 w 1069"/>
                  <a:gd name="T13" fmla="*/ 0 h 1071"/>
                  <a:gd name="T14" fmla="*/ 0 w 1069"/>
                  <a:gd name="T15" fmla="*/ 0 h 1071"/>
                  <a:gd name="T16" fmla="*/ 0 w 1069"/>
                  <a:gd name="T17" fmla="*/ 0 h 1071"/>
                  <a:gd name="T18" fmla="*/ 0 w 1069"/>
                  <a:gd name="T19" fmla="*/ 0 h 1071"/>
                  <a:gd name="T20" fmla="*/ 0 w 1069"/>
                  <a:gd name="T21" fmla="*/ 0 h 1071"/>
                  <a:gd name="T22" fmla="*/ 0 w 1069"/>
                  <a:gd name="T23" fmla="*/ 0 h 1071"/>
                  <a:gd name="T24" fmla="*/ 0 w 1069"/>
                  <a:gd name="T25" fmla="*/ 0 h 1071"/>
                  <a:gd name="T26" fmla="*/ 0 w 1069"/>
                  <a:gd name="T27" fmla="*/ 0 h 1071"/>
                  <a:gd name="T28" fmla="*/ 0 w 1069"/>
                  <a:gd name="T29" fmla="*/ 0 h 1071"/>
                  <a:gd name="T30" fmla="*/ 0 w 1069"/>
                  <a:gd name="T31" fmla="*/ 0 h 1071"/>
                  <a:gd name="T32" fmla="*/ 0 w 1069"/>
                  <a:gd name="T33" fmla="*/ 0 h 1071"/>
                  <a:gd name="T34" fmla="*/ 0 w 1069"/>
                  <a:gd name="T35" fmla="*/ 0 h 1071"/>
                  <a:gd name="T36" fmla="*/ 0 w 1069"/>
                  <a:gd name="T37" fmla="*/ 0 h 1071"/>
                  <a:gd name="T38" fmla="*/ 0 w 1069"/>
                  <a:gd name="T39" fmla="*/ 0 h 1071"/>
                  <a:gd name="T40" fmla="*/ 0 w 1069"/>
                  <a:gd name="T41" fmla="*/ 0 h 1071"/>
                  <a:gd name="T42" fmla="*/ 0 w 1069"/>
                  <a:gd name="T43" fmla="*/ 0 h 1071"/>
                  <a:gd name="T44" fmla="*/ 0 w 1069"/>
                  <a:gd name="T45" fmla="*/ 0 h 1071"/>
                  <a:gd name="T46" fmla="*/ 0 w 1069"/>
                  <a:gd name="T47" fmla="*/ 0 h 1071"/>
                  <a:gd name="T48" fmla="*/ 0 w 1069"/>
                  <a:gd name="T49" fmla="*/ 0 h 1071"/>
                  <a:gd name="T50" fmla="*/ 0 w 1069"/>
                  <a:gd name="T51" fmla="*/ 0 h 1071"/>
                  <a:gd name="T52" fmla="*/ 0 w 1069"/>
                  <a:gd name="T53" fmla="*/ 0 h 1071"/>
                  <a:gd name="T54" fmla="*/ 0 w 1069"/>
                  <a:gd name="T55" fmla="*/ 0 h 1071"/>
                  <a:gd name="T56" fmla="*/ 0 w 1069"/>
                  <a:gd name="T57" fmla="*/ 0 h 1071"/>
                  <a:gd name="T58" fmla="*/ 0 w 1069"/>
                  <a:gd name="T59" fmla="*/ 0 h 1071"/>
                  <a:gd name="T60" fmla="*/ 0 w 1069"/>
                  <a:gd name="T61" fmla="*/ 0 h 1071"/>
                  <a:gd name="T62" fmla="*/ 0 w 1069"/>
                  <a:gd name="T63" fmla="*/ 0 h 1071"/>
                  <a:gd name="T64" fmla="*/ 0 w 1069"/>
                  <a:gd name="T65" fmla="*/ 0 h 1071"/>
                  <a:gd name="T66" fmla="*/ 0 w 1069"/>
                  <a:gd name="T67" fmla="*/ 0 h 1071"/>
                  <a:gd name="T68" fmla="*/ 0 w 1069"/>
                  <a:gd name="T69" fmla="*/ 0 h 1071"/>
                  <a:gd name="T70" fmla="*/ 0 w 1069"/>
                  <a:gd name="T71" fmla="*/ 0 h 1071"/>
                  <a:gd name="T72" fmla="*/ 0 w 1069"/>
                  <a:gd name="T73" fmla="*/ 0 h 1071"/>
                  <a:gd name="T74" fmla="*/ 0 w 1069"/>
                  <a:gd name="T75" fmla="*/ 0 h 1071"/>
                  <a:gd name="T76" fmla="*/ 0 w 1069"/>
                  <a:gd name="T77" fmla="*/ 0 h 1071"/>
                  <a:gd name="T78" fmla="*/ 0 w 1069"/>
                  <a:gd name="T79" fmla="*/ 0 h 1071"/>
                  <a:gd name="T80" fmla="*/ 0 w 1069"/>
                  <a:gd name="T81" fmla="*/ 0 h 1071"/>
                  <a:gd name="T82" fmla="*/ 0 w 1069"/>
                  <a:gd name="T83" fmla="*/ 0 h 1071"/>
                  <a:gd name="T84" fmla="*/ 0 w 1069"/>
                  <a:gd name="T85" fmla="*/ 0 h 1071"/>
                  <a:gd name="T86" fmla="*/ 0 w 1069"/>
                  <a:gd name="T87" fmla="*/ 0 h 1071"/>
                  <a:gd name="T88" fmla="*/ 0 w 1069"/>
                  <a:gd name="T89" fmla="*/ 0 h 1071"/>
                  <a:gd name="T90" fmla="*/ 0 w 1069"/>
                  <a:gd name="T91" fmla="*/ 0 h 1071"/>
                  <a:gd name="T92" fmla="*/ 0 w 1069"/>
                  <a:gd name="T93" fmla="*/ 0 h 1071"/>
                  <a:gd name="T94" fmla="*/ 0 w 1069"/>
                  <a:gd name="T95" fmla="*/ 0 h 1071"/>
                  <a:gd name="T96" fmla="*/ 0 w 1069"/>
                  <a:gd name="T97" fmla="*/ 0 h 1071"/>
                  <a:gd name="T98" fmla="*/ 0 w 1069"/>
                  <a:gd name="T99" fmla="*/ 0 h 1071"/>
                  <a:gd name="T100" fmla="*/ 0 w 1069"/>
                  <a:gd name="T101" fmla="*/ 0 h 1071"/>
                  <a:gd name="T102" fmla="*/ 0 w 1069"/>
                  <a:gd name="T103" fmla="*/ 0 h 1071"/>
                  <a:gd name="T104" fmla="*/ 0 w 1069"/>
                  <a:gd name="T105" fmla="*/ 0 h 1071"/>
                  <a:gd name="T106" fmla="*/ 0 w 1069"/>
                  <a:gd name="T107" fmla="*/ 0 h 1071"/>
                  <a:gd name="T108" fmla="*/ 0 w 1069"/>
                  <a:gd name="T109" fmla="*/ 0 h 1071"/>
                  <a:gd name="T110" fmla="*/ 0 w 1069"/>
                  <a:gd name="T111" fmla="*/ 0 h 1071"/>
                  <a:gd name="T112" fmla="*/ 0 w 1069"/>
                  <a:gd name="T113" fmla="*/ 0 h 1071"/>
                  <a:gd name="T114" fmla="*/ 0 w 1069"/>
                  <a:gd name="T115" fmla="*/ 0 h 1071"/>
                  <a:gd name="T116" fmla="*/ 0 w 1069"/>
                  <a:gd name="T117" fmla="*/ 0 h 1071"/>
                  <a:gd name="T118" fmla="*/ 0 w 1069"/>
                  <a:gd name="T119" fmla="*/ 0 h 1071"/>
                  <a:gd name="T120" fmla="*/ 0 w 1069"/>
                  <a:gd name="T121" fmla="*/ 0 h 10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9"/>
                  <a:gd name="T184" fmla="*/ 0 h 1071"/>
                  <a:gd name="T185" fmla="*/ 1069 w 1069"/>
                  <a:gd name="T186" fmla="*/ 1071 h 10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9" h="1071">
                    <a:moveTo>
                      <a:pt x="274" y="235"/>
                    </a:moveTo>
                    <a:lnTo>
                      <a:pt x="273" y="234"/>
                    </a:lnTo>
                    <a:lnTo>
                      <a:pt x="268" y="230"/>
                    </a:lnTo>
                    <a:lnTo>
                      <a:pt x="264" y="227"/>
                    </a:lnTo>
                    <a:lnTo>
                      <a:pt x="261" y="224"/>
                    </a:lnTo>
                    <a:lnTo>
                      <a:pt x="256" y="221"/>
                    </a:lnTo>
                    <a:lnTo>
                      <a:pt x="252" y="218"/>
                    </a:lnTo>
                    <a:lnTo>
                      <a:pt x="249" y="217"/>
                    </a:lnTo>
                    <a:lnTo>
                      <a:pt x="245" y="215"/>
                    </a:lnTo>
                    <a:lnTo>
                      <a:pt x="242" y="214"/>
                    </a:lnTo>
                    <a:lnTo>
                      <a:pt x="239" y="212"/>
                    </a:lnTo>
                    <a:lnTo>
                      <a:pt x="236" y="210"/>
                    </a:lnTo>
                    <a:lnTo>
                      <a:pt x="232" y="209"/>
                    </a:lnTo>
                    <a:lnTo>
                      <a:pt x="227" y="208"/>
                    </a:lnTo>
                    <a:lnTo>
                      <a:pt x="224" y="207"/>
                    </a:lnTo>
                    <a:lnTo>
                      <a:pt x="219" y="204"/>
                    </a:lnTo>
                    <a:lnTo>
                      <a:pt x="216" y="204"/>
                    </a:lnTo>
                    <a:lnTo>
                      <a:pt x="211" y="203"/>
                    </a:lnTo>
                    <a:lnTo>
                      <a:pt x="206" y="202"/>
                    </a:lnTo>
                    <a:lnTo>
                      <a:pt x="200" y="201"/>
                    </a:lnTo>
                    <a:lnTo>
                      <a:pt x="195" y="201"/>
                    </a:lnTo>
                    <a:lnTo>
                      <a:pt x="191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79" y="201"/>
                    </a:lnTo>
                    <a:lnTo>
                      <a:pt x="175" y="201"/>
                    </a:lnTo>
                    <a:lnTo>
                      <a:pt x="173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5" y="201"/>
                    </a:lnTo>
                    <a:lnTo>
                      <a:pt x="161" y="202"/>
                    </a:lnTo>
                    <a:lnTo>
                      <a:pt x="159" y="202"/>
                    </a:lnTo>
                    <a:lnTo>
                      <a:pt x="155" y="202"/>
                    </a:lnTo>
                    <a:lnTo>
                      <a:pt x="152" y="203"/>
                    </a:lnTo>
                    <a:lnTo>
                      <a:pt x="149" y="203"/>
                    </a:lnTo>
                    <a:lnTo>
                      <a:pt x="146" y="204"/>
                    </a:lnTo>
                    <a:lnTo>
                      <a:pt x="143" y="204"/>
                    </a:lnTo>
                    <a:lnTo>
                      <a:pt x="140" y="205"/>
                    </a:lnTo>
                    <a:lnTo>
                      <a:pt x="137" y="207"/>
                    </a:lnTo>
                    <a:lnTo>
                      <a:pt x="135" y="208"/>
                    </a:lnTo>
                    <a:lnTo>
                      <a:pt x="131" y="209"/>
                    </a:lnTo>
                    <a:lnTo>
                      <a:pt x="128" y="209"/>
                    </a:lnTo>
                    <a:lnTo>
                      <a:pt x="126" y="210"/>
                    </a:lnTo>
                    <a:lnTo>
                      <a:pt x="120" y="212"/>
                    </a:lnTo>
                    <a:lnTo>
                      <a:pt x="115" y="216"/>
                    </a:lnTo>
                    <a:lnTo>
                      <a:pt x="109" y="220"/>
                    </a:lnTo>
                    <a:lnTo>
                      <a:pt x="103" y="222"/>
                    </a:lnTo>
                    <a:lnTo>
                      <a:pt x="98" y="226"/>
                    </a:lnTo>
                    <a:lnTo>
                      <a:pt x="94" y="229"/>
                    </a:lnTo>
                    <a:lnTo>
                      <a:pt x="89" y="233"/>
                    </a:lnTo>
                    <a:lnTo>
                      <a:pt x="84" y="237"/>
                    </a:lnTo>
                    <a:lnTo>
                      <a:pt x="79" y="242"/>
                    </a:lnTo>
                    <a:lnTo>
                      <a:pt x="76" y="247"/>
                    </a:lnTo>
                    <a:lnTo>
                      <a:pt x="71" y="252"/>
                    </a:lnTo>
                    <a:lnTo>
                      <a:pt x="67" y="256"/>
                    </a:lnTo>
                    <a:lnTo>
                      <a:pt x="66" y="259"/>
                    </a:lnTo>
                    <a:lnTo>
                      <a:pt x="65" y="261"/>
                    </a:lnTo>
                    <a:lnTo>
                      <a:pt x="63" y="265"/>
                    </a:lnTo>
                    <a:lnTo>
                      <a:pt x="63" y="268"/>
                    </a:lnTo>
                    <a:lnTo>
                      <a:pt x="60" y="271"/>
                    </a:lnTo>
                    <a:lnTo>
                      <a:pt x="59" y="273"/>
                    </a:lnTo>
                    <a:lnTo>
                      <a:pt x="58" y="277"/>
                    </a:lnTo>
                    <a:lnTo>
                      <a:pt x="57" y="279"/>
                    </a:lnTo>
                    <a:lnTo>
                      <a:pt x="56" y="282"/>
                    </a:lnTo>
                    <a:lnTo>
                      <a:pt x="54" y="286"/>
                    </a:lnTo>
                    <a:lnTo>
                      <a:pt x="54" y="288"/>
                    </a:lnTo>
                    <a:lnTo>
                      <a:pt x="54" y="292"/>
                    </a:lnTo>
                    <a:lnTo>
                      <a:pt x="53" y="295"/>
                    </a:lnTo>
                    <a:lnTo>
                      <a:pt x="52" y="299"/>
                    </a:lnTo>
                    <a:lnTo>
                      <a:pt x="52" y="303"/>
                    </a:lnTo>
                    <a:lnTo>
                      <a:pt x="52" y="306"/>
                    </a:lnTo>
                    <a:lnTo>
                      <a:pt x="51" y="310"/>
                    </a:lnTo>
                    <a:lnTo>
                      <a:pt x="51" y="313"/>
                    </a:lnTo>
                    <a:lnTo>
                      <a:pt x="51" y="317"/>
                    </a:lnTo>
                    <a:lnTo>
                      <a:pt x="52" y="322"/>
                    </a:lnTo>
                    <a:lnTo>
                      <a:pt x="52" y="324"/>
                    </a:lnTo>
                    <a:lnTo>
                      <a:pt x="52" y="328"/>
                    </a:lnTo>
                    <a:lnTo>
                      <a:pt x="52" y="331"/>
                    </a:lnTo>
                    <a:lnTo>
                      <a:pt x="53" y="335"/>
                    </a:lnTo>
                    <a:lnTo>
                      <a:pt x="53" y="337"/>
                    </a:lnTo>
                    <a:lnTo>
                      <a:pt x="54" y="341"/>
                    </a:lnTo>
                    <a:lnTo>
                      <a:pt x="54" y="344"/>
                    </a:lnTo>
                    <a:lnTo>
                      <a:pt x="56" y="347"/>
                    </a:lnTo>
                    <a:lnTo>
                      <a:pt x="57" y="352"/>
                    </a:lnTo>
                    <a:lnTo>
                      <a:pt x="59" y="358"/>
                    </a:lnTo>
                    <a:lnTo>
                      <a:pt x="62" y="363"/>
                    </a:lnTo>
                    <a:lnTo>
                      <a:pt x="64" y="368"/>
                    </a:lnTo>
                    <a:lnTo>
                      <a:pt x="67" y="371"/>
                    </a:lnTo>
                    <a:lnTo>
                      <a:pt x="70" y="376"/>
                    </a:lnTo>
                    <a:lnTo>
                      <a:pt x="73" y="380"/>
                    </a:lnTo>
                    <a:lnTo>
                      <a:pt x="77" y="384"/>
                    </a:lnTo>
                    <a:lnTo>
                      <a:pt x="79" y="387"/>
                    </a:lnTo>
                    <a:lnTo>
                      <a:pt x="84" y="390"/>
                    </a:lnTo>
                    <a:lnTo>
                      <a:pt x="88" y="393"/>
                    </a:lnTo>
                    <a:lnTo>
                      <a:pt x="92" y="395"/>
                    </a:lnTo>
                    <a:lnTo>
                      <a:pt x="95" y="398"/>
                    </a:lnTo>
                    <a:lnTo>
                      <a:pt x="99" y="400"/>
                    </a:lnTo>
                    <a:lnTo>
                      <a:pt x="102" y="401"/>
                    </a:lnTo>
                    <a:lnTo>
                      <a:pt x="107" y="403"/>
                    </a:lnTo>
                    <a:lnTo>
                      <a:pt x="110" y="405"/>
                    </a:lnTo>
                    <a:lnTo>
                      <a:pt x="114" y="406"/>
                    </a:lnTo>
                    <a:lnTo>
                      <a:pt x="117" y="408"/>
                    </a:lnTo>
                    <a:lnTo>
                      <a:pt x="121" y="409"/>
                    </a:lnTo>
                    <a:lnTo>
                      <a:pt x="124" y="411"/>
                    </a:lnTo>
                    <a:lnTo>
                      <a:pt x="128" y="411"/>
                    </a:lnTo>
                    <a:lnTo>
                      <a:pt x="131" y="412"/>
                    </a:lnTo>
                    <a:lnTo>
                      <a:pt x="134" y="413"/>
                    </a:lnTo>
                    <a:lnTo>
                      <a:pt x="139" y="415"/>
                    </a:lnTo>
                    <a:lnTo>
                      <a:pt x="143" y="416"/>
                    </a:lnTo>
                    <a:lnTo>
                      <a:pt x="144" y="419"/>
                    </a:lnTo>
                    <a:lnTo>
                      <a:pt x="144" y="424"/>
                    </a:lnTo>
                    <a:lnTo>
                      <a:pt x="143" y="427"/>
                    </a:lnTo>
                    <a:lnTo>
                      <a:pt x="142" y="431"/>
                    </a:lnTo>
                    <a:lnTo>
                      <a:pt x="140" y="434"/>
                    </a:lnTo>
                    <a:lnTo>
                      <a:pt x="139" y="439"/>
                    </a:lnTo>
                    <a:lnTo>
                      <a:pt x="135" y="444"/>
                    </a:lnTo>
                    <a:lnTo>
                      <a:pt x="131" y="449"/>
                    </a:lnTo>
                    <a:lnTo>
                      <a:pt x="130" y="451"/>
                    </a:lnTo>
                    <a:lnTo>
                      <a:pt x="128" y="454"/>
                    </a:lnTo>
                    <a:lnTo>
                      <a:pt x="127" y="457"/>
                    </a:lnTo>
                    <a:lnTo>
                      <a:pt x="126" y="460"/>
                    </a:lnTo>
                    <a:lnTo>
                      <a:pt x="122" y="463"/>
                    </a:lnTo>
                    <a:lnTo>
                      <a:pt x="121" y="466"/>
                    </a:lnTo>
                    <a:lnTo>
                      <a:pt x="118" y="470"/>
                    </a:lnTo>
                    <a:lnTo>
                      <a:pt x="116" y="472"/>
                    </a:lnTo>
                    <a:lnTo>
                      <a:pt x="114" y="476"/>
                    </a:lnTo>
                    <a:lnTo>
                      <a:pt x="111" y="478"/>
                    </a:lnTo>
                    <a:lnTo>
                      <a:pt x="110" y="482"/>
                    </a:lnTo>
                    <a:lnTo>
                      <a:pt x="108" y="485"/>
                    </a:lnTo>
                    <a:lnTo>
                      <a:pt x="105" y="489"/>
                    </a:lnTo>
                    <a:lnTo>
                      <a:pt x="102" y="492"/>
                    </a:lnTo>
                    <a:lnTo>
                      <a:pt x="99" y="495"/>
                    </a:lnTo>
                    <a:lnTo>
                      <a:pt x="97" y="498"/>
                    </a:lnTo>
                    <a:lnTo>
                      <a:pt x="95" y="502"/>
                    </a:lnTo>
                    <a:lnTo>
                      <a:pt x="92" y="505"/>
                    </a:lnTo>
                    <a:lnTo>
                      <a:pt x="89" y="509"/>
                    </a:lnTo>
                    <a:lnTo>
                      <a:pt x="86" y="514"/>
                    </a:lnTo>
                    <a:lnTo>
                      <a:pt x="84" y="516"/>
                    </a:lnTo>
                    <a:lnTo>
                      <a:pt x="82" y="520"/>
                    </a:lnTo>
                    <a:lnTo>
                      <a:pt x="78" y="523"/>
                    </a:lnTo>
                    <a:lnTo>
                      <a:pt x="77" y="528"/>
                    </a:lnTo>
                    <a:lnTo>
                      <a:pt x="73" y="530"/>
                    </a:lnTo>
                    <a:lnTo>
                      <a:pt x="72" y="535"/>
                    </a:lnTo>
                    <a:lnTo>
                      <a:pt x="69" y="537"/>
                    </a:lnTo>
                    <a:lnTo>
                      <a:pt x="67" y="542"/>
                    </a:lnTo>
                    <a:lnTo>
                      <a:pt x="64" y="546"/>
                    </a:lnTo>
                    <a:lnTo>
                      <a:pt x="62" y="549"/>
                    </a:lnTo>
                    <a:lnTo>
                      <a:pt x="59" y="553"/>
                    </a:lnTo>
                    <a:lnTo>
                      <a:pt x="57" y="556"/>
                    </a:lnTo>
                    <a:lnTo>
                      <a:pt x="54" y="559"/>
                    </a:lnTo>
                    <a:lnTo>
                      <a:pt x="52" y="562"/>
                    </a:lnTo>
                    <a:lnTo>
                      <a:pt x="50" y="566"/>
                    </a:lnTo>
                    <a:lnTo>
                      <a:pt x="48" y="570"/>
                    </a:lnTo>
                    <a:lnTo>
                      <a:pt x="45" y="573"/>
                    </a:lnTo>
                    <a:lnTo>
                      <a:pt x="44" y="577"/>
                    </a:lnTo>
                    <a:lnTo>
                      <a:pt x="41" y="579"/>
                    </a:lnTo>
                    <a:lnTo>
                      <a:pt x="39" y="583"/>
                    </a:lnTo>
                    <a:lnTo>
                      <a:pt x="38" y="586"/>
                    </a:lnTo>
                    <a:lnTo>
                      <a:pt x="35" y="590"/>
                    </a:lnTo>
                    <a:lnTo>
                      <a:pt x="34" y="592"/>
                    </a:lnTo>
                    <a:lnTo>
                      <a:pt x="33" y="596"/>
                    </a:lnTo>
                    <a:lnTo>
                      <a:pt x="31" y="598"/>
                    </a:lnTo>
                    <a:lnTo>
                      <a:pt x="29" y="602"/>
                    </a:lnTo>
                    <a:lnTo>
                      <a:pt x="27" y="604"/>
                    </a:lnTo>
                    <a:lnTo>
                      <a:pt x="26" y="607"/>
                    </a:lnTo>
                    <a:lnTo>
                      <a:pt x="25" y="611"/>
                    </a:lnTo>
                    <a:lnTo>
                      <a:pt x="22" y="613"/>
                    </a:lnTo>
                    <a:lnTo>
                      <a:pt x="21" y="617"/>
                    </a:lnTo>
                    <a:lnTo>
                      <a:pt x="20" y="621"/>
                    </a:lnTo>
                    <a:lnTo>
                      <a:pt x="19" y="623"/>
                    </a:lnTo>
                    <a:lnTo>
                      <a:pt x="16" y="626"/>
                    </a:lnTo>
                    <a:lnTo>
                      <a:pt x="15" y="630"/>
                    </a:lnTo>
                    <a:lnTo>
                      <a:pt x="15" y="632"/>
                    </a:lnTo>
                    <a:lnTo>
                      <a:pt x="13" y="636"/>
                    </a:lnTo>
                    <a:lnTo>
                      <a:pt x="12" y="639"/>
                    </a:lnTo>
                    <a:lnTo>
                      <a:pt x="11" y="642"/>
                    </a:lnTo>
                    <a:lnTo>
                      <a:pt x="11" y="645"/>
                    </a:lnTo>
                    <a:lnTo>
                      <a:pt x="9" y="649"/>
                    </a:lnTo>
                    <a:lnTo>
                      <a:pt x="8" y="653"/>
                    </a:lnTo>
                    <a:lnTo>
                      <a:pt x="7" y="655"/>
                    </a:lnTo>
                    <a:lnTo>
                      <a:pt x="6" y="660"/>
                    </a:lnTo>
                    <a:lnTo>
                      <a:pt x="5" y="662"/>
                    </a:lnTo>
                    <a:lnTo>
                      <a:pt x="5" y="666"/>
                    </a:lnTo>
                    <a:lnTo>
                      <a:pt x="3" y="669"/>
                    </a:lnTo>
                    <a:lnTo>
                      <a:pt x="3" y="673"/>
                    </a:lnTo>
                    <a:lnTo>
                      <a:pt x="2" y="675"/>
                    </a:lnTo>
                    <a:lnTo>
                      <a:pt x="1" y="679"/>
                    </a:lnTo>
                    <a:lnTo>
                      <a:pt x="1" y="682"/>
                    </a:lnTo>
                    <a:lnTo>
                      <a:pt x="1" y="686"/>
                    </a:lnTo>
                    <a:lnTo>
                      <a:pt x="0" y="689"/>
                    </a:lnTo>
                    <a:lnTo>
                      <a:pt x="0" y="693"/>
                    </a:lnTo>
                    <a:lnTo>
                      <a:pt x="0" y="695"/>
                    </a:lnTo>
                    <a:lnTo>
                      <a:pt x="0" y="699"/>
                    </a:lnTo>
                    <a:lnTo>
                      <a:pt x="0" y="702"/>
                    </a:lnTo>
                    <a:lnTo>
                      <a:pt x="0" y="706"/>
                    </a:lnTo>
                    <a:lnTo>
                      <a:pt x="0" y="709"/>
                    </a:lnTo>
                    <a:lnTo>
                      <a:pt x="0" y="712"/>
                    </a:lnTo>
                    <a:lnTo>
                      <a:pt x="0" y="715"/>
                    </a:lnTo>
                    <a:lnTo>
                      <a:pt x="0" y="718"/>
                    </a:lnTo>
                    <a:lnTo>
                      <a:pt x="0" y="721"/>
                    </a:lnTo>
                    <a:lnTo>
                      <a:pt x="0" y="725"/>
                    </a:lnTo>
                    <a:lnTo>
                      <a:pt x="0" y="727"/>
                    </a:lnTo>
                    <a:lnTo>
                      <a:pt x="0" y="731"/>
                    </a:lnTo>
                    <a:lnTo>
                      <a:pt x="1" y="733"/>
                    </a:lnTo>
                    <a:lnTo>
                      <a:pt x="1" y="737"/>
                    </a:lnTo>
                    <a:lnTo>
                      <a:pt x="2" y="739"/>
                    </a:lnTo>
                    <a:lnTo>
                      <a:pt x="3" y="743"/>
                    </a:lnTo>
                    <a:lnTo>
                      <a:pt x="3" y="746"/>
                    </a:lnTo>
                    <a:lnTo>
                      <a:pt x="5" y="749"/>
                    </a:lnTo>
                    <a:lnTo>
                      <a:pt x="7" y="755"/>
                    </a:lnTo>
                    <a:lnTo>
                      <a:pt x="9" y="759"/>
                    </a:lnTo>
                    <a:lnTo>
                      <a:pt x="12" y="765"/>
                    </a:lnTo>
                    <a:lnTo>
                      <a:pt x="15" y="771"/>
                    </a:lnTo>
                    <a:lnTo>
                      <a:pt x="19" y="776"/>
                    </a:lnTo>
                    <a:lnTo>
                      <a:pt x="24" y="781"/>
                    </a:lnTo>
                    <a:lnTo>
                      <a:pt x="27" y="785"/>
                    </a:lnTo>
                    <a:lnTo>
                      <a:pt x="33" y="790"/>
                    </a:lnTo>
                    <a:lnTo>
                      <a:pt x="38" y="794"/>
                    </a:lnTo>
                    <a:lnTo>
                      <a:pt x="43" y="797"/>
                    </a:lnTo>
                    <a:lnTo>
                      <a:pt x="48" y="801"/>
                    </a:lnTo>
                    <a:lnTo>
                      <a:pt x="54" y="804"/>
                    </a:lnTo>
                    <a:lnTo>
                      <a:pt x="57" y="806"/>
                    </a:lnTo>
                    <a:lnTo>
                      <a:pt x="59" y="807"/>
                    </a:lnTo>
                    <a:lnTo>
                      <a:pt x="63" y="808"/>
                    </a:lnTo>
                    <a:lnTo>
                      <a:pt x="66" y="809"/>
                    </a:lnTo>
                    <a:lnTo>
                      <a:pt x="69" y="810"/>
                    </a:lnTo>
                    <a:lnTo>
                      <a:pt x="72" y="811"/>
                    </a:lnTo>
                    <a:lnTo>
                      <a:pt x="76" y="813"/>
                    </a:lnTo>
                    <a:lnTo>
                      <a:pt x="78" y="815"/>
                    </a:lnTo>
                    <a:lnTo>
                      <a:pt x="82" y="815"/>
                    </a:lnTo>
                    <a:lnTo>
                      <a:pt x="85" y="816"/>
                    </a:lnTo>
                    <a:lnTo>
                      <a:pt x="88" y="817"/>
                    </a:lnTo>
                    <a:lnTo>
                      <a:pt x="91" y="819"/>
                    </a:lnTo>
                    <a:lnTo>
                      <a:pt x="95" y="819"/>
                    </a:lnTo>
                    <a:lnTo>
                      <a:pt x="98" y="820"/>
                    </a:lnTo>
                    <a:lnTo>
                      <a:pt x="102" y="821"/>
                    </a:lnTo>
                    <a:lnTo>
                      <a:pt x="105" y="821"/>
                    </a:lnTo>
                    <a:lnTo>
                      <a:pt x="108" y="822"/>
                    </a:lnTo>
                    <a:lnTo>
                      <a:pt x="111" y="822"/>
                    </a:lnTo>
                    <a:lnTo>
                      <a:pt x="115" y="823"/>
                    </a:lnTo>
                    <a:lnTo>
                      <a:pt x="118" y="825"/>
                    </a:lnTo>
                    <a:lnTo>
                      <a:pt x="122" y="825"/>
                    </a:lnTo>
                    <a:lnTo>
                      <a:pt x="126" y="826"/>
                    </a:lnTo>
                    <a:lnTo>
                      <a:pt x="129" y="826"/>
                    </a:lnTo>
                    <a:lnTo>
                      <a:pt x="133" y="826"/>
                    </a:lnTo>
                    <a:lnTo>
                      <a:pt x="136" y="826"/>
                    </a:lnTo>
                    <a:lnTo>
                      <a:pt x="139" y="827"/>
                    </a:lnTo>
                    <a:lnTo>
                      <a:pt x="142" y="827"/>
                    </a:lnTo>
                    <a:lnTo>
                      <a:pt x="146" y="827"/>
                    </a:lnTo>
                    <a:lnTo>
                      <a:pt x="149" y="827"/>
                    </a:lnTo>
                    <a:lnTo>
                      <a:pt x="152" y="828"/>
                    </a:lnTo>
                    <a:lnTo>
                      <a:pt x="155" y="828"/>
                    </a:lnTo>
                    <a:lnTo>
                      <a:pt x="159" y="828"/>
                    </a:lnTo>
                    <a:lnTo>
                      <a:pt x="162" y="828"/>
                    </a:lnTo>
                    <a:lnTo>
                      <a:pt x="165" y="828"/>
                    </a:lnTo>
                    <a:lnTo>
                      <a:pt x="168" y="828"/>
                    </a:lnTo>
                    <a:lnTo>
                      <a:pt x="172" y="829"/>
                    </a:lnTo>
                    <a:lnTo>
                      <a:pt x="174" y="829"/>
                    </a:lnTo>
                    <a:lnTo>
                      <a:pt x="178" y="829"/>
                    </a:lnTo>
                    <a:lnTo>
                      <a:pt x="181" y="829"/>
                    </a:lnTo>
                    <a:lnTo>
                      <a:pt x="184" y="830"/>
                    </a:lnTo>
                    <a:lnTo>
                      <a:pt x="190" y="830"/>
                    </a:lnTo>
                    <a:lnTo>
                      <a:pt x="195" y="830"/>
                    </a:lnTo>
                    <a:lnTo>
                      <a:pt x="200" y="830"/>
                    </a:lnTo>
                    <a:lnTo>
                      <a:pt x="206" y="830"/>
                    </a:lnTo>
                    <a:lnTo>
                      <a:pt x="211" y="830"/>
                    </a:lnTo>
                    <a:lnTo>
                      <a:pt x="216" y="832"/>
                    </a:lnTo>
                    <a:lnTo>
                      <a:pt x="220" y="832"/>
                    </a:lnTo>
                    <a:lnTo>
                      <a:pt x="225" y="832"/>
                    </a:lnTo>
                    <a:lnTo>
                      <a:pt x="227" y="832"/>
                    </a:lnTo>
                    <a:lnTo>
                      <a:pt x="232" y="832"/>
                    </a:lnTo>
                    <a:lnTo>
                      <a:pt x="236" y="832"/>
                    </a:lnTo>
                    <a:lnTo>
                      <a:pt x="241" y="832"/>
                    </a:lnTo>
                    <a:lnTo>
                      <a:pt x="244" y="830"/>
                    </a:lnTo>
                    <a:lnTo>
                      <a:pt x="249" y="830"/>
                    </a:lnTo>
                    <a:lnTo>
                      <a:pt x="252" y="830"/>
                    </a:lnTo>
                    <a:lnTo>
                      <a:pt x="257" y="830"/>
                    </a:lnTo>
                    <a:lnTo>
                      <a:pt x="261" y="829"/>
                    </a:lnTo>
                    <a:lnTo>
                      <a:pt x="265" y="828"/>
                    </a:lnTo>
                    <a:lnTo>
                      <a:pt x="270" y="828"/>
                    </a:lnTo>
                    <a:lnTo>
                      <a:pt x="274" y="827"/>
                    </a:lnTo>
                    <a:lnTo>
                      <a:pt x="277" y="827"/>
                    </a:lnTo>
                    <a:lnTo>
                      <a:pt x="281" y="826"/>
                    </a:lnTo>
                    <a:lnTo>
                      <a:pt x="286" y="826"/>
                    </a:lnTo>
                    <a:lnTo>
                      <a:pt x="289" y="826"/>
                    </a:lnTo>
                    <a:lnTo>
                      <a:pt x="293" y="825"/>
                    </a:lnTo>
                    <a:lnTo>
                      <a:pt x="295" y="825"/>
                    </a:lnTo>
                    <a:lnTo>
                      <a:pt x="299" y="823"/>
                    </a:lnTo>
                    <a:lnTo>
                      <a:pt x="302" y="823"/>
                    </a:lnTo>
                    <a:lnTo>
                      <a:pt x="305" y="823"/>
                    </a:lnTo>
                    <a:lnTo>
                      <a:pt x="307" y="823"/>
                    </a:lnTo>
                    <a:lnTo>
                      <a:pt x="310" y="823"/>
                    </a:lnTo>
                    <a:lnTo>
                      <a:pt x="313" y="823"/>
                    </a:lnTo>
                    <a:lnTo>
                      <a:pt x="315" y="823"/>
                    </a:lnTo>
                    <a:lnTo>
                      <a:pt x="319" y="826"/>
                    </a:lnTo>
                    <a:lnTo>
                      <a:pt x="320" y="827"/>
                    </a:lnTo>
                    <a:lnTo>
                      <a:pt x="321" y="829"/>
                    </a:lnTo>
                    <a:lnTo>
                      <a:pt x="320" y="830"/>
                    </a:lnTo>
                    <a:lnTo>
                      <a:pt x="319" y="832"/>
                    </a:lnTo>
                    <a:lnTo>
                      <a:pt x="316" y="834"/>
                    </a:lnTo>
                    <a:lnTo>
                      <a:pt x="314" y="835"/>
                    </a:lnTo>
                    <a:lnTo>
                      <a:pt x="310" y="836"/>
                    </a:lnTo>
                    <a:lnTo>
                      <a:pt x="306" y="839"/>
                    </a:lnTo>
                    <a:lnTo>
                      <a:pt x="301" y="841"/>
                    </a:lnTo>
                    <a:lnTo>
                      <a:pt x="296" y="842"/>
                    </a:lnTo>
                    <a:lnTo>
                      <a:pt x="294" y="844"/>
                    </a:lnTo>
                    <a:lnTo>
                      <a:pt x="290" y="845"/>
                    </a:lnTo>
                    <a:lnTo>
                      <a:pt x="287" y="845"/>
                    </a:lnTo>
                    <a:lnTo>
                      <a:pt x="284" y="847"/>
                    </a:lnTo>
                    <a:lnTo>
                      <a:pt x="281" y="848"/>
                    </a:lnTo>
                    <a:lnTo>
                      <a:pt x="278" y="849"/>
                    </a:lnTo>
                    <a:lnTo>
                      <a:pt x="275" y="851"/>
                    </a:lnTo>
                    <a:lnTo>
                      <a:pt x="271" y="852"/>
                    </a:lnTo>
                    <a:lnTo>
                      <a:pt x="268" y="853"/>
                    </a:lnTo>
                    <a:lnTo>
                      <a:pt x="264" y="854"/>
                    </a:lnTo>
                    <a:lnTo>
                      <a:pt x="261" y="855"/>
                    </a:lnTo>
                    <a:lnTo>
                      <a:pt x="257" y="857"/>
                    </a:lnTo>
                    <a:lnTo>
                      <a:pt x="254" y="858"/>
                    </a:lnTo>
                    <a:lnTo>
                      <a:pt x="250" y="859"/>
                    </a:lnTo>
                    <a:lnTo>
                      <a:pt x="246" y="860"/>
                    </a:lnTo>
                    <a:lnTo>
                      <a:pt x="243" y="863"/>
                    </a:lnTo>
                    <a:lnTo>
                      <a:pt x="239" y="864"/>
                    </a:lnTo>
                    <a:lnTo>
                      <a:pt x="236" y="865"/>
                    </a:lnTo>
                    <a:lnTo>
                      <a:pt x="231" y="866"/>
                    </a:lnTo>
                    <a:lnTo>
                      <a:pt x="227" y="867"/>
                    </a:lnTo>
                    <a:lnTo>
                      <a:pt x="223" y="870"/>
                    </a:lnTo>
                    <a:lnTo>
                      <a:pt x="219" y="871"/>
                    </a:lnTo>
                    <a:lnTo>
                      <a:pt x="216" y="872"/>
                    </a:lnTo>
                    <a:lnTo>
                      <a:pt x="212" y="874"/>
                    </a:lnTo>
                    <a:lnTo>
                      <a:pt x="207" y="876"/>
                    </a:lnTo>
                    <a:lnTo>
                      <a:pt x="204" y="878"/>
                    </a:lnTo>
                    <a:lnTo>
                      <a:pt x="199" y="879"/>
                    </a:lnTo>
                    <a:lnTo>
                      <a:pt x="195" y="880"/>
                    </a:lnTo>
                    <a:lnTo>
                      <a:pt x="192" y="883"/>
                    </a:lnTo>
                    <a:lnTo>
                      <a:pt x="188" y="885"/>
                    </a:lnTo>
                    <a:lnTo>
                      <a:pt x="184" y="886"/>
                    </a:lnTo>
                    <a:lnTo>
                      <a:pt x="180" y="889"/>
                    </a:lnTo>
                    <a:lnTo>
                      <a:pt x="177" y="890"/>
                    </a:lnTo>
                    <a:lnTo>
                      <a:pt x="173" y="892"/>
                    </a:lnTo>
                    <a:lnTo>
                      <a:pt x="169" y="895"/>
                    </a:lnTo>
                    <a:lnTo>
                      <a:pt x="165" y="897"/>
                    </a:lnTo>
                    <a:lnTo>
                      <a:pt x="161" y="898"/>
                    </a:lnTo>
                    <a:lnTo>
                      <a:pt x="159" y="900"/>
                    </a:lnTo>
                    <a:lnTo>
                      <a:pt x="155" y="903"/>
                    </a:lnTo>
                    <a:lnTo>
                      <a:pt x="152" y="905"/>
                    </a:lnTo>
                    <a:lnTo>
                      <a:pt x="148" y="906"/>
                    </a:lnTo>
                    <a:lnTo>
                      <a:pt x="144" y="909"/>
                    </a:lnTo>
                    <a:lnTo>
                      <a:pt x="142" y="911"/>
                    </a:lnTo>
                    <a:lnTo>
                      <a:pt x="140" y="915"/>
                    </a:lnTo>
                    <a:lnTo>
                      <a:pt x="134" y="919"/>
                    </a:lnTo>
                    <a:lnTo>
                      <a:pt x="129" y="924"/>
                    </a:lnTo>
                    <a:lnTo>
                      <a:pt x="124" y="929"/>
                    </a:lnTo>
                    <a:lnTo>
                      <a:pt x="120" y="934"/>
                    </a:lnTo>
                    <a:lnTo>
                      <a:pt x="116" y="937"/>
                    </a:lnTo>
                    <a:lnTo>
                      <a:pt x="112" y="942"/>
                    </a:lnTo>
                    <a:lnTo>
                      <a:pt x="109" y="946"/>
                    </a:lnTo>
                    <a:lnTo>
                      <a:pt x="107" y="949"/>
                    </a:lnTo>
                    <a:lnTo>
                      <a:pt x="104" y="953"/>
                    </a:lnTo>
                    <a:lnTo>
                      <a:pt x="103" y="956"/>
                    </a:lnTo>
                    <a:lnTo>
                      <a:pt x="101" y="959"/>
                    </a:lnTo>
                    <a:lnTo>
                      <a:pt x="99" y="962"/>
                    </a:lnTo>
                    <a:lnTo>
                      <a:pt x="98" y="965"/>
                    </a:lnTo>
                    <a:lnTo>
                      <a:pt x="98" y="968"/>
                    </a:lnTo>
                    <a:lnTo>
                      <a:pt x="98" y="973"/>
                    </a:lnTo>
                    <a:lnTo>
                      <a:pt x="99" y="978"/>
                    </a:lnTo>
                    <a:lnTo>
                      <a:pt x="101" y="981"/>
                    </a:lnTo>
                    <a:lnTo>
                      <a:pt x="103" y="985"/>
                    </a:lnTo>
                    <a:lnTo>
                      <a:pt x="107" y="988"/>
                    </a:lnTo>
                    <a:lnTo>
                      <a:pt x="111" y="992"/>
                    </a:lnTo>
                    <a:lnTo>
                      <a:pt x="116" y="994"/>
                    </a:lnTo>
                    <a:lnTo>
                      <a:pt x="121" y="998"/>
                    </a:lnTo>
                    <a:lnTo>
                      <a:pt x="123" y="998"/>
                    </a:lnTo>
                    <a:lnTo>
                      <a:pt x="126" y="1000"/>
                    </a:lnTo>
                    <a:lnTo>
                      <a:pt x="129" y="1001"/>
                    </a:lnTo>
                    <a:lnTo>
                      <a:pt x="133" y="1002"/>
                    </a:lnTo>
                    <a:lnTo>
                      <a:pt x="135" y="1004"/>
                    </a:lnTo>
                    <a:lnTo>
                      <a:pt x="139" y="1005"/>
                    </a:lnTo>
                    <a:lnTo>
                      <a:pt x="143" y="1006"/>
                    </a:lnTo>
                    <a:lnTo>
                      <a:pt x="148" y="1007"/>
                    </a:lnTo>
                    <a:lnTo>
                      <a:pt x="150" y="1007"/>
                    </a:lnTo>
                    <a:lnTo>
                      <a:pt x="153" y="1008"/>
                    </a:lnTo>
                    <a:lnTo>
                      <a:pt x="156" y="1008"/>
                    </a:lnTo>
                    <a:lnTo>
                      <a:pt x="160" y="1010"/>
                    </a:lnTo>
                    <a:lnTo>
                      <a:pt x="162" y="1010"/>
                    </a:lnTo>
                    <a:lnTo>
                      <a:pt x="166" y="1011"/>
                    </a:lnTo>
                    <a:lnTo>
                      <a:pt x="169" y="1011"/>
                    </a:lnTo>
                    <a:lnTo>
                      <a:pt x="173" y="1012"/>
                    </a:lnTo>
                    <a:lnTo>
                      <a:pt x="177" y="1012"/>
                    </a:lnTo>
                    <a:lnTo>
                      <a:pt x="179" y="1012"/>
                    </a:lnTo>
                    <a:lnTo>
                      <a:pt x="184" y="1012"/>
                    </a:lnTo>
                    <a:lnTo>
                      <a:pt x="187" y="1013"/>
                    </a:lnTo>
                    <a:lnTo>
                      <a:pt x="191" y="1013"/>
                    </a:lnTo>
                    <a:lnTo>
                      <a:pt x="194" y="1013"/>
                    </a:lnTo>
                    <a:lnTo>
                      <a:pt x="198" y="1014"/>
                    </a:lnTo>
                    <a:lnTo>
                      <a:pt x="203" y="1014"/>
                    </a:lnTo>
                    <a:lnTo>
                      <a:pt x="207" y="1014"/>
                    </a:lnTo>
                    <a:lnTo>
                      <a:pt x="211" y="1016"/>
                    </a:lnTo>
                    <a:lnTo>
                      <a:pt x="214" y="1016"/>
                    </a:lnTo>
                    <a:lnTo>
                      <a:pt x="219" y="1017"/>
                    </a:lnTo>
                    <a:lnTo>
                      <a:pt x="224" y="1017"/>
                    </a:lnTo>
                    <a:lnTo>
                      <a:pt x="227" y="1017"/>
                    </a:lnTo>
                    <a:lnTo>
                      <a:pt x="232" y="1017"/>
                    </a:lnTo>
                    <a:lnTo>
                      <a:pt x="237" y="1018"/>
                    </a:lnTo>
                    <a:lnTo>
                      <a:pt x="241" y="1018"/>
                    </a:lnTo>
                    <a:lnTo>
                      <a:pt x="245" y="1018"/>
                    </a:lnTo>
                    <a:lnTo>
                      <a:pt x="249" y="1018"/>
                    </a:lnTo>
                    <a:lnTo>
                      <a:pt x="254" y="1018"/>
                    </a:lnTo>
                    <a:lnTo>
                      <a:pt x="258" y="1018"/>
                    </a:lnTo>
                    <a:lnTo>
                      <a:pt x="262" y="1018"/>
                    </a:lnTo>
                    <a:lnTo>
                      <a:pt x="267" y="1018"/>
                    </a:lnTo>
                    <a:lnTo>
                      <a:pt x="271" y="1019"/>
                    </a:lnTo>
                    <a:lnTo>
                      <a:pt x="275" y="1019"/>
                    </a:lnTo>
                    <a:lnTo>
                      <a:pt x="280" y="1019"/>
                    </a:lnTo>
                    <a:lnTo>
                      <a:pt x="283" y="1019"/>
                    </a:lnTo>
                    <a:lnTo>
                      <a:pt x="288" y="1019"/>
                    </a:lnTo>
                    <a:lnTo>
                      <a:pt x="292" y="1019"/>
                    </a:lnTo>
                    <a:lnTo>
                      <a:pt x="295" y="1019"/>
                    </a:lnTo>
                    <a:lnTo>
                      <a:pt x="300" y="1019"/>
                    </a:lnTo>
                    <a:lnTo>
                      <a:pt x="305" y="1019"/>
                    </a:lnTo>
                    <a:lnTo>
                      <a:pt x="307" y="1019"/>
                    </a:lnTo>
                    <a:lnTo>
                      <a:pt x="312" y="1019"/>
                    </a:lnTo>
                    <a:lnTo>
                      <a:pt x="314" y="1019"/>
                    </a:lnTo>
                    <a:lnTo>
                      <a:pt x="319" y="1019"/>
                    </a:lnTo>
                    <a:lnTo>
                      <a:pt x="322" y="1019"/>
                    </a:lnTo>
                    <a:lnTo>
                      <a:pt x="326" y="1019"/>
                    </a:lnTo>
                    <a:lnTo>
                      <a:pt x="329" y="1019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8" y="1018"/>
                    </a:lnTo>
                    <a:lnTo>
                      <a:pt x="341" y="1018"/>
                    </a:lnTo>
                    <a:lnTo>
                      <a:pt x="345" y="1018"/>
                    </a:lnTo>
                    <a:lnTo>
                      <a:pt x="350" y="1017"/>
                    </a:lnTo>
                    <a:lnTo>
                      <a:pt x="356" y="1017"/>
                    </a:lnTo>
                    <a:lnTo>
                      <a:pt x="359" y="1017"/>
                    </a:lnTo>
                    <a:lnTo>
                      <a:pt x="364" y="1016"/>
                    </a:lnTo>
                    <a:lnTo>
                      <a:pt x="370" y="1016"/>
                    </a:lnTo>
                    <a:lnTo>
                      <a:pt x="375" y="1014"/>
                    </a:lnTo>
                    <a:lnTo>
                      <a:pt x="380" y="1014"/>
                    </a:lnTo>
                    <a:lnTo>
                      <a:pt x="386" y="1013"/>
                    </a:lnTo>
                    <a:lnTo>
                      <a:pt x="389" y="1013"/>
                    </a:lnTo>
                    <a:lnTo>
                      <a:pt x="391" y="1013"/>
                    </a:lnTo>
                    <a:lnTo>
                      <a:pt x="395" y="1013"/>
                    </a:lnTo>
                    <a:lnTo>
                      <a:pt x="397" y="1013"/>
                    </a:lnTo>
                    <a:lnTo>
                      <a:pt x="403" y="1012"/>
                    </a:lnTo>
                    <a:lnTo>
                      <a:pt x="409" y="1012"/>
                    </a:lnTo>
                    <a:lnTo>
                      <a:pt x="411" y="1012"/>
                    </a:lnTo>
                    <a:lnTo>
                      <a:pt x="415" y="1012"/>
                    </a:lnTo>
                    <a:lnTo>
                      <a:pt x="417" y="1012"/>
                    </a:lnTo>
                    <a:lnTo>
                      <a:pt x="421" y="1012"/>
                    </a:lnTo>
                    <a:lnTo>
                      <a:pt x="423" y="1012"/>
                    </a:lnTo>
                    <a:lnTo>
                      <a:pt x="427" y="1012"/>
                    </a:lnTo>
                    <a:lnTo>
                      <a:pt x="429" y="1012"/>
                    </a:lnTo>
                    <a:lnTo>
                      <a:pt x="431" y="1012"/>
                    </a:lnTo>
                    <a:lnTo>
                      <a:pt x="435" y="1012"/>
                    </a:lnTo>
                    <a:lnTo>
                      <a:pt x="437" y="1012"/>
                    </a:lnTo>
                    <a:lnTo>
                      <a:pt x="440" y="1012"/>
                    </a:lnTo>
                    <a:lnTo>
                      <a:pt x="443" y="1012"/>
                    </a:lnTo>
                    <a:lnTo>
                      <a:pt x="448" y="1011"/>
                    </a:lnTo>
                    <a:lnTo>
                      <a:pt x="454" y="1011"/>
                    </a:lnTo>
                    <a:lnTo>
                      <a:pt x="459" y="1011"/>
                    </a:lnTo>
                    <a:lnTo>
                      <a:pt x="463" y="1011"/>
                    </a:lnTo>
                    <a:lnTo>
                      <a:pt x="468" y="1011"/>
                    </a:lnTo>
                    <a:lnTo>
                      <a:pt x="473" y="1012"/>
                    </a:lnTo>
                    <a:lnTo>
                      <a:pt x="476" y="1012"/>
                    </a:lnTo>
                    <a:lnTo>
                      <a:pt x="481" y="1012"/>
                    </a:lnTo>
                    <a:lnTo>
                      <a:pt x="485" y="1012"/>
                    </a:lnTo>
                    <a:lnTo>
                      <a:pt x="488" y="1012"/>
                    </a:lnTo>
                    <a:lnTo>
                      <a:pt x="491" y="1013"/>
                    </a:lnTo>
                    <a:lnTo>
                      <a:pt x="493" y="1013"/>
                    </a:lnTo>
                    <a:lnTo>
                      <a:pt x="498" y="1016"/>
                    </a:lnTo>
                    <a:lnTo>
                      <a:pt x="501" y="1017"/>
                    </a:lnTo>
                    <a:lnTo>
                      <a:pt x="503" y="1019"/>
                    </a:lnTo>
                    <a:lnTo>
                      <a:pt x="506" y="1023"/>
                    </a:lnTo>
                    <a:lnTo>
                      <a:pt x="510" y="1026"/>
                    </a:lnTo>
                    <a:lnTo>
                      <a:pt x="514" y="1031"/>
                    </a:lnTo>
                    <a:lnTo>
                      <a:pt x="519" y="1036"/>
                    </a:lnTo>
                    <a:lnTo>
                      <a:pt x="525" y="1042"/>
                    </a:lnTo>
                    <a:lnTo>
                      <a:pt x="527" y="1044"/>
                    </a:lnTo>
                    <a:lnTo>
                      <a:pt x="531" y="1046"/>
                    </a:lnTo>
                    <a:lnTo>
                      <a:pt x="535" y="1049"/>
                    </a:lnTo>
                    <a:lnTo>
                      <a:pt x="538" y="1052"/>
                    </a:lnTo>
                    <a:lnTo>
                      <a:pt x="542" y="1055"/>
                    </a:lnTo>
                    <a:lnTo>
                      <a:pt x="545" y="1056"/>
                    </a:lnTo>
                    <a:lnTo>
                      <a:pt x="549" y="1058"/>
                    </a:lnTo>
                    <a:lnTo>
                      <a:pt x="554" y="1061"/>
                    </a:lnTo>
                    <a:lnTo>
                      <a:pt x="557" y="1063"/>
                    </a:lnTo>
                    <a:lnTo>
                      <a:pt x="562" y="1065"/>
                    </a:lnTo>
                    <a:lnTo>
                      <a:pt x="567" y="1067"/>
                    </a:lnTo>
                    <a:lnTo>
                      <a:pt x="571" y="1068"/>
                    </a:lnTo>
                    <a:lnTo>
                      <a:pt x="575" y="1069"/>
                    </a:lnTo>
                    <a:lnTo>
                      <a:pt x="581" y="1070"/>
                    </a:lnTo>
                    <a:lnTo>
                      <a:pt x="586" y="1070"/>
                    </a:lnTo>
                    <a:lnTo>
                      <a:pt x="590" y="1071"/>
                    </a:lnTo>
                    <a:lnTo>
                      <a:pt x="595" y="1070"/>
                    </a:lnTo>
                    <a:lnTo>
                      <a:pt x="600" y="1070"/>
                    </a:lnTo>
                    <a:lnTo>
                      <a:pt x="606" y="1069"/>
                    </a:lnTo>
                    <a:lnTo>
                      <a:pt x="612" y="1069"/>
                    </a:lnTo>
                    <a:lnTo>
                      <a:pt x="616" y="1067"/>
                    </a:lnTo>
                    <a:lnTo>
                      <a:pt x="621" y="1065"/>
                    </a:lnTo>
                    <a:lnTo>
                      <a:pt x="625" y="1064"/>
                    </a:lnTo>
                    <a:lnTo>
                      <a:pt x="629" y="1062"/>
                    </a:lnTo>
                    <a:lnTo>
                      <a:pt x="633" y="1061"/>
                    </a:lnTo>
                    <a:lnTo>
                      <a:pt x="638" y="1059"/>
                    </a:lnTo>
                    <a:lnTo>
                      <a:pt x="641" y="1057"/>
                    </a:lnTo>
                    <a:lnTo>
                      <a:pt x="645" y="1056"/>
                    </a:lnTo>
                    <a:lnTo>
                      <a:pt x="647" y="1055"/>
                    </a:lnTo>
                    <a:lnTo>
                      <a:pt x="651" y="1052"/>
                    </a:lnTo>
                    <a:lnTo>
                      <a:pt x="653" y="1051"/>
                    </a:lnTo>
                    <a:lnTo>
                      <a:pt x="656" y="1050"/>
                    </a:lnTo>
                    <a:lnTo>
                      <a:pt x="660" y="1046"/>
                    </a:lnTo>
                    <a:lnTo>
                      <a:pt x="665" y="1044"/>
                    </a:lnTo>
                    <a:lnTo>
                      <a:pt x="670" y="1040"/>
                    </a:lnTo>
                    <a:lnTo>
                      <a:pt x="673" y="1037"/>
                    </a:lnTo>
                    <a:lnTo>
                      <a:pt x="678" y="1035"/>
                    </a:lnTo>
                    <a:lnTo>
                      <a:pt x="684" y="1032"/>
                    </a:lnTo>
                    <a:lnTo>
                      <a:pt x="686" y="1031"/>
                    </a:lnTo>
                    <a:lnTo>
                      <a:pt x="689" y="1029"/>
                    </a:lnTo>
                    <a:lnTo>
                      <a:pt x="692" y="1027"/>
                    </a:lnTo>
                    <a:lnTo>
                      <a:pt x="696" y="1027"/>
                    </a:lnTo>
                    <a:lnTo>
                      <a:pt x="699" y="1025"/>
                    </a:lnTo>
                    <a:lnTo>
                      <a:pt x="703" y="1024"/>
                    </a:lnTo>
                    <a:lnTo>
                      <a:pt x="708" y="1023"/>
                    </a:lnTo>
                    <a:lnTo>
                      <a:pt x="712" y="1023"/>
                    </a:lnTo>
                    <a:lnTo>
                      <a:pt x="716" y="1021"/>
                    </a:lnTo>
                    <a:lnTo>
                      <a:pt x="722" y="1020"/>
                    </a:lnTo>
                    <a:lnTo>
                      <a:pt x="724" y="1019"/>
                    </a:lnTo>
                    <a:lnTo>
                      <a:pt x="727" y="1019"/>
                    </a:lnTo>
                    <a:lnTo>
                      <a:pt x="730" y="1018"/>
                    </a:lnTo>
                    <a:lnTo>
                      <a:pt x="733" y="1018"/>
                    </a:lnTo>
                    <a:lnTo>
                      <a:pt x="735" y="1018"/>
                    </a:lnTo>
                    <a:lnTo>
                      <a:pt x="738" y="1017"/>
                    </a:lnTo>
                    <a:lnTo>
                      <a:pt x="742" y="1017"/>
                    </a:lnTo>
                    <a:lnTo>
                      <a:pt x="744" y="1017"/>
                    </a:lnTo>
                    <a:lnTo>
                      <a:pt x="748" y="1017"/>
                    </a:lnTo>
                    <a:lnTo>
                      <a:pt x="752" y="1016"/>
                    </a:lnTo>
                    <a:lnTo>
                      <a:pt x="755" y="1016"/>
                    </a:lnTo>
                    <a:lnTo>
                      <a:pt x="760" y="1016"/>
                    </a:lnTo>
                    <a:lnTo>
                      <a:pt x="762" y="1016"/>
                    </a:lnTo>
                    <a:lnTo>
                      <a:pt x="766" y="1014"/>
                    </a:lnTo>
                    <a:lnTo>
                      <a:pt x="769" y="1014"/>
                    </a:lnTo>
                    <a:lnTo>
                      <a:pt x="774" y="1014"/>
                    </a:lnTo>
                    <a:lnTo>
                      <a:pt x="778" y="1013"/>
                    </a:lnTo>
                    <a:lnTo>
                      <a:pt x="781" y="1013"/>
                    </a:lnTo>
                    <a:lnTo>
                      <a:pt x="785" y="1013"/>
                    </a:lnTo>
                    <a:lnTo>
                      <a:pt x="789" y="1013"/>
                    </a:lnTo>
                    <a:lnTo>
                      <a:pt x="793" y="1012"/>
                    </a:lnTo>
                    <a:lnTo>
                      <a:pt x="798" y="1012"/>
                    </a:lnTo>
                    <a:lnTo>
                      <a:pt x="801" y="1012"/>
                    </a:lnTo>
                    <a:lnTo>
                      <a:pt x="806" y="1012"/>
                    </a:lnTo>
                    <a:lnTo>
                      <a:pt x="810" y="1011"/>
                    </a:lnTo>
                    <a:lnTo>
                      <a:pt x="814" y="1011"/>
                    </a:lnTo>
                    <a:lnTo>
                      <a:pt x="818" y="1011"/>
                    </a:lnTo>
                    <a:lnTo>
                      <a:pt x="823" y="1011"/>
                    </a:lnTo>
                    <a:lnTo>
                      <a:pt x="826" y="1010"/>
                    </a:lnTo>
                    <a:lnTo>
                      <a:pt x="831" y="1010"/>
                    </a:lnTo>
                    <a:lnTo>
                      <a:pt x="836" y="1008"/>
                    </a:lnTo>
                    <a:lnTo>
                      <a:pt x="840" y="1008"/>
                    </a:lnTo>
                    <a:lnTo>
                      <a:pt x="844" y="1007"/>
                    </a:lnTo>
                    <a:lnTo>
                      <a:pt x="849" y="1007"/>
                    </a:lnTo>
                    <a:lnTo>
                      <a:pt x="854" y="1006"/>
                    </a:lnTo>
                    <a:lnTo>
                      <a:pt x="858" y="1006"/>
                    </a:lnTo>
                    <a:lnTo>
                      <a:pt x="862" y="1005"/>
                    </a:lnTo>
                    <a:lnTo>
                      <a:pt x="867" y="1005"/>
                    </a:lnTo>
                    <a:lnTo>
                      <a:pt x="870" y="1004"/>
                    </a:lnTo>
                    <a:lnTo>
                      <a:pt x="876" y="1004"/>
                    </a:lnTo>
                    <a:lnTo>
                      <a:pt x="880" y="1002"/>
                    </a:lnTo>
                    <a:lnTo>
                      <a:pt x="884" y="1002"/>
                    </a:lnTo>
                    <a:lnTo>
                      <a:pt x="889" y="1001"/>
                    </a:lnTo>
                    <a:lnTo>
                      <a:pt x="894" y="1001"/>
                    </a:lnTo>
                    <a:lnTo>
                      <a:pt x="899" y="1000"/>
                    </a:lnTo>
                    <a:lnTo>
                      <a:pt x="902" y="999"/>
                    </a:lnTo>
                    <a:lnTo>
                      <a:pt x="907" y="998"/>
                    </a:lnTo>
                    <a:lnTo>
                      <a:pt x="910" y="998"/>
                    </a:lnTo>
                    <a:lnTo>
                      <a:pt x="915" y="997"/>
                    </a:lnTo>
                    <a:lnTo>
                      <a:pt x="919" y="995"/>
                    </a:lnTo>
                    <a:lnTo>
                      <a:pt x="923" y="994"/>
                    </a:lnTo>
                    <a:lnTo>
                      <a:pt x="928" y="993"/>
                    </a:lnTo>
                    <a:lnTo>
                      <a:pt x="932" y="992"/>
                    </a:lnTo>
                    <a:lnTo>
                      <a:pt x="936" y="991"/>
                    </a:lnTo>
                    <a:lnTo>
                      <a:pt x="940" y="989"/>
                    </a:lnTo>
                    <a:lnTo>
                      <a:pt x="945" y="988"/>
                    </a:lnTo>
                    <a:lnTo>
                      <a:pt x="948" y="987"/>
                    </a:lnTo>
                    <a:lnTo>
                      <a:pt x="953" y="986"/>
                    </a:lnTo>
                    <a:lnTo>
                      <a:pt x="958" y="985"/>
                    </a:lnTo>
                    <a:lnTo>
                      <a:pt x="961" y="983"/>
                    </a:lnTo>
                    <a:lnTo>
                      <a:pt x="965" y="982"/>
                    </a:lnTo>
                    <a:lnTo>
                      <a:pt x="969" y="980"/>
                    </a:lnTo>
                    <a:lnTo>
                      <a:pt x="972" y="979"/>
                    </a:lnTo>
                    <a:lnTo>
                      <a:pt x="976" y="978"/>
                    </a:lnTo>
                    <a:lnTo>
                      <a:pt x="979" y="975"/>
                    </a:lnTo>
                    <a:lnTo>
                      <a:pt x="983" y="974"/>
                    </a:lnTo>
                    <a:lnTo>
                      <a:pt x="986" y="973"/>
                    </a:lnTo>
                    <a:lnTo>
                      <a:pt x="990" y="972"/>
                    </a:lnTo>
                    <a:lnTo>
                      <a:pt x="992" y="970"/>
                    </a:lnTo>
                    <a:lnTo>
                      <a:pt x="996" y="968"/>
                    </a:lnTo>
                    <a:lnTo>
                      <a:pt x="999" y="968"/>
                    </a:lnTo>
                    <a:lnTo>
                      <a:pt x="1002" y="967"/>
                    </a:lnTo>
                    <a:lnTo>
                      <a:pt x="1005" y="965"/>
                    </a:lnTo>
                    <a:lnTo>
                      <a:pt x="1008" y="963"/>
                    </a:lnTo>
                    <a:lnTo>
                      <a:pt x="1011" y="963"/>
                    </a:lnTo>
                    <a:lnTo>
                      <a:pt x="1014" y="962"/>
                    </a:lnTo>
                    <a:lnTo>
                      <a:pt x="1018" y="959"/>
                    </a:lnTo>
                    <a:lnTo>
                      <a:pt x="1023" y="956"/>
                    </a:lnTo>
                    <a:lnTo>
                      <a:pt x="1028" y="954"/>
                    </a:lnTo>
                    <a:lnTo>
                      <a:pt x="1033" y="951"/>
                    </a:lnTo>
                    <a:lnTo>
                      <a:pt x="1036" y="949"/>
                    </a:lnTo>
                    <a:lnTo>
                      <a:pt x="1040" y="947"/>
                    </a:lnTo>
                    <a:lnTo>
                      <a:pt x="1043" y="944"/>
                    </a:lnTo>
                    <a:lnTo>
                      <a:pt x="1047" y="943"/>
                    </a:lnTo>
                    <a:lnTo>
                      <a:pt x="1050" y="940"/>
                    </a:lnTo>
                    <a:lnTo>
                      <a:pt x="1053" y="937"/>
                    </a:lnTo>
                    <a:lnTo>
                      <a:pt x="1054" y="935"/>
                    </a:lnTo>
                    <a:lnTo>
                      <a:pt x="1057" y="932"/>
                    </a:lnTo>
                    <a:lnTo>
                      <a:pt x="1061" y="928"/>
                    </a:lnTo>
                    <a:lnTo>
                      <a:pt x="1065" y="923"/>
                    </a:lnTo>
                    <a:lnTo>
                      <a:pt x="1066" y="918"/>
                    </a:lnTo>
                    <a:lnTo>
                      <a:pt x="1068" y="914"/>
                    </a:lnTo>
                    <a:lnTo>
                      <a:pt x="1068" y="908"/>
                    </a:lnTo>
                    <a:lnTo>
                      <a:pt x="1069" y="902"/>
                    </a:lnTo>
                    <a:lnTo>
                      <a:pt x="1068" y="898"/>
                    </a:lnTo>
                    <a:lnTo>
                      <a:pt x="1067" y="895"/>
                    </a:lnTo>
                    <a:lnTo>
                      <a:pt x="1066" y="892"/>
                    </a:lnTo>
                    <a:lnTo>
                      <a:pt x="1065" y="889"/>
                    </a:lnTo>
                    <a:lnTo>
                      <a:pt x="1063" y="885"/>
                    </a:lnTo>
                    <a:lnTo>
                      <a:pt x="1061" y="881"/>
                    </a:lnTo>
                    <a:lnTo>
                      <a:pt x="1059" y="877"/>
                    </a:lnTo>
                    <a:lnTo>
                      <a:pt x="1056" y="874"/>
                    </a:lnTo>
                    <a:lnTo>
                      <a:pt x="1054" y="870"/>
                    </a:lnTo>
                    <a:lnTo>
                      <a:pt x="1050" y="866"/>
                    </a:lnTo>
                    <a:lnTo>
                      <a:pt x="1046" y="861"/>
                    </a:lnTo>
                    <a:lnTo>
                      <a:pt x="1042" y="858"/>
                    </a:lnTo>
                    <a:lnTo>
                      <a:pt x="1037" y="854"/>
                    </a:lnTo>
                    <a:lnTo>
                      <a:pt x="1034" y="851"/>
                    </a:lnTo>
                    <a:lnTo>
                      <a:pt x="1028" y="846"/>
                    </a:lnTo>
                    <a:lnTo>
                      <a:pt x="1023" y="842"/>
                    </a:lnTo>
                    <a:lnTo>
                      <a:pt x="1019" y="841"/>
                    </a:lnTo>
                    <a:lnTo>
                      <a:pt x="1016" y="839"/>
                    </a:lnTo>
                    <a:lnTo>
                      <a:pt x="1014" y="836"/>
                    </a:lnTo>
                    <a:lnTo>
                      <a:pt x="1010" y="835"/>
                    </a:lnTo>
                    <a:lnTo>
                      <a:pt x="1006" y="833"/>
                    </a:lnTo>
                    <a:lnTo>
                      <a:pt x="1003" y="830"/>
                    </a:lnTo>
                    <a:lnTo>
                      <a:pt x="999" y="829"/>
                    </a:lnTo>
                    <a:lnTo>
                      <a:pt x="997" y="827"/>
                    </a:lnTo>
                    <a:lnTo>
                      <a:pt x="992" y="826"/>
                    </a:lnTo>
                    <a:lnTo>
                      <a:pt x="989" y="823"/>
                    </a:lnTo>
                    <a:lnTo>
                      <a:pt x="984" y="821"/>
                    </a:lnTo>
                    <a:lnTo>
                      <a:pt x="980" y="820"/>
                    </a:lnTo>
                    <a:lnTo>
                      <a:pt x="977" y="819"/>
                    </a:lnTo>
                    <a:lnTo>
                      <a:pt x="972" y="816"/>
                    </a:lnTo>
                    <a:lnTo>
                      <a:pt x="967" y="815"/>
                    </a:lnTo>
                    <a:lnTo>
                      <a:pt x="964" y="814"/>
                    </a:lnTo>
                    <a:lnTo>
                      <a:pt x="959" y="811"/>
                    </a:lnTo>
                    <a:lnTo>
                      <a:pt x="954" y="810"/>
                    </a:lnTo>
                    <a:lnTo>
                      <a:pt x="950" y="809"/>
                    </a:lnTo>
                    <a:lnTo>
                      <a:pt x="945" y="807"/>
                    </a:lnTo>
                    <a:lnTo>
                      <a:pt x="939" y="806"/>
                    </a:lnTo>
                    <a:lnTo>
                      <a:pt x="934" y="804"/>
                    </a:lnTo>
                    <a:lnTo>
                      <a:pt x="928" y="803"/>
                    </a:lnTo>
                    <a:lnTo>
                      <a:pt x="923" y="802"/>
                    </a:lnTo>
                    <a:lnTo>
                      <a:pt x="919" y="801"/>
                    </a:lnTo>
                    <a:lnTo>
                      <a:pt x="913" y="800"/>
                    </a:lnTo>
                    <a:lnTo>
                      <a:pt x="907" y="798"/>
                    </a:lnTo>
                    <a:lnTo>
                      <a:pt x="902" y="797"/>
                    </a:lnTo>
                    <a:lnTo>
                      <a:pt x="895" y="797"/>
                    </a:lnTo>
                    <a:lnTo>
                      <a:pt x="890" y="796"/>
                    </a:lnTo>
                    <a:lnTo>
                      <a:pt x="884" y="795"/>
                    </a:lnTo>
                    <a:lnTo>
                      <a:pt x="878" y="795"/>
                    </a:lnTo>
                    <a:lnTo>
                      <a:pt x="871" y="794"/>
                    </a:lnTo>
                    <a:lnTo>
                      <a:pt x="865" y="793"/>
                    </a:lnTo>
                    <a:lnTo>
                      <a:pt x="859" y="793"/>
                    </a:lnTo>
                    <a:lnTo>
                      <a:pt x="854" y="791"/>
                    </a:lnTo>
                    <a:lnTo>
                      <a:pt x="848" y="790"/>
                    </a:lnTo>
                    <a:lnTo>
                      <a:pt x="843" y="790"/>
                    </a:lnTo>
                    <a:lnTo>
                      <a:pt x="837" y="789"/>
                    </a:lnTo>
                    <a:lnTo>
                      <a:pt x="832" y="789"/>
                    </a:lnTo>
                    <a:lnTo>
                      <a:pt x="827" y="789"/>
                    </a:lnTo>
                    <a:lnTo>
                      <a:pt x="823" y="788"/>
                    </a:lnTo>
                    <a:lnTo>
                      <a:pt x="818" y="788"/>
                    </a:lnTo>
                    <a:lnTo>
                      <a:pt x="813" y="788"/>
                    </a:lnTo>
                    <a:lnTo>
                      <a:pt x="808" y="788"/>
                    </a:lnTo>
                    <a:lnTo>
                      <a:pt x="805" y="787"/>
                    </a:lnTo>
                    <a:lnTo>
                      <a:pt x="800" y="787"/>
                    </a:lnTo>
                    <a:lnTo>
                      <a:pt x="798" y="787"/>
                    </a:lnTo>
                    <a:lnTo>
                      <a:pt x="793" y="787"/>
                    </a:lnTo>
                    <a:lnTo>
                      <a:pt x="789" y="785"/>
                    </a:lnTo>
                    <a:lnTo>
                      <a:pt x="785" y="785"/>
                    </a:lnTo>
                    <a:lnTo>
                      <a:pt x="782" y="785"/>
                    </a:lnTo>
                    <a:lnTo>
                      <a:pt x="779" y="784"/>
                    </a:lnTo>
                    <a:lnTo>
                      <a:pt x="775" y="784"/>
                    </a:lnTo>
                    <a:lnTo>
                      <a:pt x="772" y="784"/>
                    </a:lnTo>
                    <a:lnTo>
                      <a:pt x="769" y="784"/>
                    </a:lnTo>
                    <a:lnTo>
                      <a:pt x="766" y="783"/>
                    </a:lnTo>
                    <a:lnTo>
                      <a:pt x="763" y="783"/>
                    </a:lnTo>
                    <a:lnTo>
                      <a:pt x="760" y="783"/>
                    </a:lnTo>
                    <a:lnTo>
                      <a:pt x="757" y="783"/>
                    </a:lnTo>
                    <a:lnTo>
                      <a:pt x="753" y="782"/>
                    </a:lnTo>
                    <a:lnTo>
                      <a:pt x="748" y="782"/>
                    </a:lnTo>
                    <a:lnTo>
                      <a:pt x="743" y="781"/>
                    </a:lnTo>
                    <a:lnTo>
                      <a:pt x="738" y="779"/>
                    </a:lnTo>
                    <a:lnTo>
                      <a:pt x="735" y="778"/>
                    </a:lnTo>
                    <a:lnTo>
                      <a:pt x="731" y="777"/>
                    </a:lnTo>
                    <a:lnTo>
                      <a:pt x="727" y="776"/>
                    </a:lnTo>
                    <a:lnTo>
                      <a:pt x="724" y="774"/>
                    </a:lnTo>
                    <a:lnTo>
                      <a:pt x="721" y="772"/>
                    </a:lnTo>
                    <a:lnTo>
                      <a:pt x="717" y="771"/>
                    </a:lnTo>
                    <a:lnTo>
                      <a:pt x="715" y="768"/>
                    </a:lnTo>
                    <a:lnTo>
                      <a:pt x="711" y="765"/>
                    </a:lnTo>
                    <a:lnTo>
                      <a:pt x="709" y="763"/>
                    </a:lnTo>
                    <a:lnTo>
                      <a:pt x="706" y="759"/>
                    </a:lnTo>
                    <a:lnTo>
                      <a:pt x="703" y="756"/>
                    </a:lnTo>
                    <a:lnTo>
                      <a:pt x="701" y="752"/>
                    </a:lnTo>
                    <a:lnTo>
                      <a:pt x="697" y="749"/>
                    </a:lnTo>
                    <a:lnTo>
                      <a:pt x="695" y="744"/>
                    </a:lnTo>
                    <a:lnTo>
                      <a:pt x="691" y="738"/>
                    </a:lnTo>
                    <a:lnTo>
                      <a:pt x="689" y="733"/>
                    </a:lnTo>
                    <a:lnTo>
                      <a:pt x="685" y="728"/>
                    </a:lnTo>
                    <a:lnTo>
                      <a:pt x="683" y="724"/>
                    </a:lnTo>
                    <a:lnTo>
                      <a:pt x="679" y="719"/>
                    </a:lnTo>
                    <a:lnTo>
                      <a:pt x="677" y="715"/>
                    </a:lnTo>
                    <a:lnTo>
                      <a:pt x="674" y="711"/>
                    </a:lnTo>
                    <a:lnTo>
                      <a:pt x="672" y="706"/>
                    </a:lnTo>
                    <a:lnTo>
                      <a:pt x="670" y="701"/>
                    </a:lnTo>
                    <a:lnTo>
                      <a:pt x="667" y="698"/>
                    </a:lnTo>
                    <a:lnTo>
                      <a:pt x="665" y="693"/>
                    </a:lnTo>
                    <a:lnTo>
                      <a:pt x="663" y="689"/>
                    </a:lnTo>
                    <a:lnTo>
                      <a:pt x="660" y="685"/>
                    </a:lnTo>
                    <a:lnTo>
                      <a:pt x="659" y="681"/>
                    </a:lnTo>
                    <a:lnTo>
                      <a:pt x="658" y="676"/>
                    </a:lnTo>
                    <a:lnTo>
                      <a:pt x="656" y="673"/>
                    </a:lnTo>
                    <a:lnTo>
                      <a:pt x="654" y="669"/>
                    </a:lnTo>
                    <a:lnTo>
                      <a:pt x="652" y="664"/>
                    </a:lnTo>
                    <a:lnTo>
                      <a:pt x="651" y="661"/>
                    </a:lnTo>
                    <a:lnTo>
                      <a:pt x="651" y="657"/>
                    </a:lnTo>
                    <a:lnTo>
                      <a:pt x="650" y="654"/>
                    </a:lnTo>
                    <a:lnTo>
                      <a:pt x="648" y="650"/>
                    </a:lnTo>
                    <a:lnTo>
                      <a:pt x="648" y="647"/>
                    </a:lnTo>
                    <a:lnTo>
                      <a:pt x="648" y="644"/>
                    </a:lnTo>
                    <a:lnTo>
                      <a:pt x="648" y="641"/>
                    </a:lnTo>
                    <a:lnTo>
                      <a:pt x="648" y="637"/>
                    </a:lnTo>
                    <a:lnTo>
                      <a:pt x="648" y="634"/>
                    </a:lnTo>
                    <a:lnTo>
                      <a:pt x="650" y="631"/>
                    </a:lnTo>
                    <a:lnTo>
                      <a:pt x="651" y="628"/>
                    </a:lnTo>
                    <a:lnTo>
                      <a:pt x="652" y="625"/>
                    </a:lnTo>
                    <a:lnTo>
                      <a:pt x="653" y="622"/>
                    </a:lnTo>
                    <a:lnTo>
                      <a:pt x="656" y="621"/>
                    </a:lnTo>
                    <a:lnTo>
                      <a:pt x="657" y="617"/>
                    </a:lnTo>
                    <a:lnTo>
                      <a:pt x="658" y="613"/>
                    </a:lnTo>
                    <a:lnTo>
                      <a:pt x="660" y="610"/>
                    </a:lnTo>
                    <a:lnTo>
                      <a:pt x="663" y="606"/>
                    </a:lnTo>
                    <a:lnTo>
                      <a:pt x="664" y="602"/>
                    </a:lnTo>
                    <a:lnTo>
                      <a:pt x="667" y="598"/>
                    </a:lnTo>
                    <a:lnTo>
                      <a:pt x="669" y="594"/>
                    </a:lnTo>
                    <a:lnTo>
                      <a:pt x="672" y="590"/>
                    </a:lnTo>
                    <a:lnTo>
                      <a:pt x="674" y="585"/>
                    </a:lnTo>
                    <a:lnTo>
                      <a:pt x="677" y="580"/>
                    </a:lnTo>
                    <a:lnTo>
                      <a:pt x="679" y="575"/>
                    </a:lnTo>
                    <a:lnTo>
                      <a:pt x="683" y="571"/>
                    </a:lnTo>
                    <a:lnTo>
                      <a:pt x="684" y="565"/>
                    </a:lnTo>
                    <a:lnTo>
                      <a:pt x="686" y="560"/>
                    </a:lnTo>
                    <a:lnTo>
                      <a:pt x="690" y="554"/>
                    </a:lnTo>
                    <a:lnTo>
                      <a:pt x="692" y="549"/>
                    </a:lnTo>
                    <a:lnTo>
                      <a:pt x="695" y="543"/>
                    </a:lnTo>
                    <a:lnTo>
                      <a:pt x="697" y="537"/>
                    </a:lnTo>
                    <a:lnTo>
                      <a:pt x="698" y="533"/>
                    </a:lnTo>
                    <a:lnTo>
                      <a:pt x="701" y="528"/>
                    </a:lnTo>
                    <a:lnTo>
                      <a:pt x="702" y="522"/>
                    </a:lnTo>
                    <a:lnTo>
                      <a:pt x="703" y="516"/>
                    </a:lnTo>
                    <a:lnTo>
                      <a:pt x="704" y="510"/>
                    </a:lnTo>
                    <a:lnTo>
                      <a:pt x="705" y="505"/>
                    </a:lnTo>
                    <a:lnTo>
                      <a:pt x="706" y="501"/>
                    </a:lnTo>
                    <a:lnTo>
                      <a:pt x="706" y="495"/>
                    </a:lnTo>
                    <a:lnTo>
                      <a:pt x="706" y="490"/>
                    </a:lnTo>
                    <a:lnTo>
                      <a:pt x="706" y="485"/>
                    </a:lnTo>
                    <a:lnTo>
                      <a:pt x="706" y="481"/>
                    </a:lnTo>
                    <a:lnTo>
                      <a:pt x="705" y="477"/>
                    </a:lnTo>
                    <a:lnTo>
                      <a:pt x="704" y="472"/>
                    </a:lnTo>
                    <a:lnTo>
                      <a:pt x="703" y="470"/>
                    </a:lnTo>
                    <a:lnTo>
                      <a:pt x="701" y="465"/>
                    </a:lnTo>
                    <a:lnTo>
                      <a:pt x="699" y="462"/>
                    </a:lnTo>
                    <a:lnTo>
                      <a:pt x="697" y="458"/>
                    </a:lnTo>
                    <a:lnTo>
                      <a:pt x="697" y="454"/>
                    </a:lnTo>
                    <a:lnTo>
                      <a:pt x="695" y="451"/>
                    </a:lnTo>
                    <a:lnTo>
                      <a:pt x="693" y="447"/>
                    </a:lnTo>
                    <a:lnTo>
                      <a:pt x="692" y="445"/>
                    </a:lnTo>
                    <a:lnTo>
                      <a:pt x="692" y="441"/>
                    </a:lnTo>
                    <a:lnTo>
                      <a:pt x="691" y="438"/>
                    </a:lnTo>
                    <a:lnTo>
                      <a:pt x="691" y="434"/>
                    </a:lnTo>
                    <a:lnTo>
                      <a:pt x="690" y="431"/>
                    </a:lnTo>
                    <a:lnTo>
                      <a:pt x="690" y="428"/>
                    </a:lnTo>
                    <a:lnTo>
                      <a:pt x="690" y="425"/>
                    </a:lnTo>
                    <a:lnTo>
                      <a:pt x="690" y="421"/>
                    </a:lnTo>
                    <a:lnTo>
                      <a:pt x="690" y="418"/>
                    </a:lnTo>
                    <a:lnTo>
                      <a:pt x="690" y="415"/>
                    </a:lnTo>
                    <a:lnTo>
                      <a:pt x="690" y="411"/>
                    </a:lnTo>
                    <a:lnTo>
                      <a:pt x="690" y="407"/>
                    </a:lnTo>
                    <a:lnTo>
                      <a:pt x="690" y="403"/>
                    </a:lnTo>
                    <a:lnTo>
                      <a:pt x="691" y="400"/>
                    </a:lnTo>
                    <a:lnTo>
                      <a:pt x="691" y="395"/>
                    </a:lnTo>
                    <a:lnTo>
                      <a:pt x="691" y="390"/>
                    </a:lnTo>
                    <a:lnTo>
                      <a:pt x="692" y="387"/>
                    </a:lnTo>
                    <a:lnTo>
                      <a:pt x="693" y="382"/>
                    </a:lnTo>
                    <a:lnTo>
                      <a:pt x="693" y="376"/>
                    </a:lnTo>
                    <a:lnTo>
                      <a:pt x="695" y="371"/>
                    </a:lnTo>
                    <a:lnTo>
                      <a:pt x="695" y="367"/>
                    </a:lnTo>
                    <a:lnTo>
                      <a:pt x="696" y="361"/>
                    </a:lnTo>
                    <a:lnTo>
                      <a:pt x="696" y="357"/>
                    </a:lnTo>
                    <a:lnTo>
                      <a:pt x="697" y="355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8" y="347"/>
                    </a:lnTo>
                    <a:lnTo>
                      <a:pt x="699" y="343"/>
                    </a:lnTo>
                    <a:lnTo>
                      <a:pt x="699" y="339"/>
                    </a:lnTo>
                    <a:lnTo>
                      <a:pt x="701" y="337"/>
                    </a:lnTo>
                    <a:lnTo>
                      <a:pt x="701" y="332"/>
                    </a:lnTo>
                    <a:lnTo>
                      <a:pt x="702" y="329"/>
                    </a:lnTo>
                    <a:lnTo>
                      <a:pt x="702" y="325"/>
                    </a:lnTo>
                    <a:lnTo>
                      <a:pt x="702" y="323"/>
                    </a:lnTo>
                    <a:lnTo>
                      <a:pt x="703" y="318"/>
                    </a:lnTo>
                    <a:lnTo>
                      <a:pt x="703" y="314"/>
                    </a:lnTo>
                    <a:lnTo>
                      <a:pt x="704" y="311"/>
                    </a:lnTo>
                    <a:lnTo>
                      <a:pt x="705" y="307"/>
                    </a:lnTo>
                    <a:lnTo>
                      <a:pt x="705" y="303"/>
                    </a:lnTo>
                    <a:lnTo>
                      <a:pt x="706" y="298"/>
                    </a:lnTo>
                    <a:lnTo>
                      <a:pt x="706" y="294"/>
                    </a:lnTo>
                    <a:lnTo>
                      <a:pt x="708" y="291"/>
                    </a:lnTo>
                    <a:lnTo>
                      <a:pt x="708" y="286"/>
                    </a:lnTo>
                    <a:lnTo>
                      <a:pt x="709" y="282"/>
                    </a:lnTo>
                    <a:lnTo>
                      <a:pt x="709" y="278"/>
                    </a:lnTo>
                    <a:lnTo>
                      <a:pt x="710" y="273"/>
                    </a:lnTo>
                    <a:lnTo>
                      <a:pt x="710" y="268"/>
                    </a:lnTo>
                    <a:lnTo>
                      <a:pt x="710" y="265"/>
                    </a:lnTo>
                    <a:lnTo>
                      <a:pt x="711" y="260"/>
                    </a:lnTo>
                    <a:lnTo>
                      <a:pt x="712" y="255"/>
                    </a:lnTo>
                    <a:lnTo>
                      <a:pt x="712" y="250"/>
                    </a:lnTo>
                    <a:lnTo>
                      <a:pt x="712" y="247"/>
                    </a:lnTo>
                    <a:lnTo>
                      <a:pt x="714" y="242"/>
                    </a:lnTo>
                    <a:lnTo>
                      <a:pt x="715" y="237"/>
                    </a:lnTo>
                    <a:lnTo>
                      <a:pt x="715" y="233"/>
                    </a:lnTo>
                    <a:lnTo>
                      <a:pt x="715" y="228"/>
                    </a:lnTo>
                    <a:lnTo>
                      <a:pt x="716" y="223"/>
                    </a:lnTo>
                    <a:lnTo>
                      <a:pt x="716" y="220"/>
                    </a:lnTo>
                    <a:lnTo>
                      <a:pt x="716" y="215"/>
                    </a:lnTo>
                    <a:lnTo>
                      <a:pt x="717" y="210"/>
                    </a:lnTo>
                    <a:lnTo>
                      <a:pt x="717" y="204"/>
                    </a:lnTo>
                    <a:lnTo>
                      <a:pt x="718" y="201"/>
                    </a:lnTo>
                    <a:lnTo>
                      <a:pt x="718" y="196"/>
                    </a:lnTo>
                    <a:lnTo>
                      <a:pt x="718" y="191"/>
                    </a:lnTo>
                    <a:lnTo>
                      <a:pt x="718" y="186"/>
                    </a:lnTo>
                    <a:lnTo>
                      <a:pt x="718" y="182"/>
                    </a:lnTo>
                    <a:lnTo>
                      <a:pt x="718" y="177"/>
                    </a:lnTo>
                    <a:lnTo>
                      <a:pt x="718" y="172"/>
                    </a:lnTo>
                    <a:lnTo>
                      <a:pt x="718" y="167"/>
                    </a:lnTo>
                    <a:lnTo>
                      <a:pt x="720" y="163"/>
                    </a:lnTo>
                    <a:lnTo>
                      <a:pt x="720" y="158"/>
                    </a:lnTo>
                    <a:lnTo>
                      <a:pt x="720" y="153"/>
                    </a:lnTo>
                    <a:lnTo>
                      <a:pt x="720" y="148"/>
                    </a:lnTo>
                    <a:lnTo>
                      <a:pt x="720" y="145"/>
                    </a:lnTo>
                    <a:lnTo>
                      <a:pt x="720" y="140"/>
                    </a:lnTo>
                    <a:lnTo>
                      <a:pt x="720" y="135"/>
                    </a:lnTo>
                    <a:lnTo>
                      <a:pt x="720" y="132"/>
                    </a:lnTo>
                    <a:lnTo>
                      <a:pt x="720" y="127"/>
                    </a:lnTo>
                    <a:lnTo>
                      <a:pt x="718" y="122"/>
                    </a:lnTo>
                    <a:lnTo>
                      <a:pt x="718" y="118"/>
                    </a:lnTo>
                    <a:lnTo>
                      <a:pt x="717" y="114"/>
                    </a:lnTo>
                    <a:lnTo>
                      <a:pt x="717" y="109"/>
                    </a:lnTo>
                    <a:lnTo>
                      <a:pt x="716" y="106"/>
                    </a:lnTo>
                    <a:lnTo>
                      <a:pt x="716" y="102"/>
                    </a:lnTo>
                    <a:lnTo>
                      <a:pt x="716" y="97"/>
                    </a:lnTo>
                    <a:lnTo>
                      <a:pt x="715" y="94"/>
                    </a:lnTo>
                    <a:lnTo>
                      <a:pt x="714" y="90"/>
                    </a:lnTo>
                    <a:lnTo>
                      <a:pt x="714" y="87"/>
                    </a:lnTo>
                    <a:lnTo>
                      <a:pt x="712" y="82"/>
                    </a:lnTo>
                    <a:lnTo>
                      <a:pt x="711" y="80"/>
                    </a:lnTo>
                    <a:lnTo>
                      <a:pt x="710" y="76"/>
                    </a:lnTo>
                    <a:lnTo>
                      <a:pt x="710" y="72"/>
                    </a:lnTo>
                    <a:lnTo>
                      <a:pt x="709" y="69"/>
                    </a:lnTo>
                    <a:lnTo>
                      <a:pt x="708" y="67"/>
                    </a:lnTo>
                    <a:lnTo>
                      <a:pt x="706" y="63"/>
                    </a:lnTo>
                    <a:lnTo>
                      <a:pt x="704" y="59"/>
                    </a:lnTo>
                    <a:lnTo>
                      <a:pt x="703" y="56"/>
                    </a:lnTo>
                    <a:lnTo>
                      <a:pt x="702" y="54"/>
                    </a:lnTo>
                    <a:lnTo>
                      <a:pt x="697" y="48"/>
                    </a:lnTo>
                    <a:lnTo>
                      <a:pt x="692" y="42"/>
                    </a:lnTo>
                    <a:lnTo>
                      <a:pt x="688" y="36"/>
                    </a:lnTo>
                    <a:lnTo>
                      <a:pt x="683" y="31"/>
                    </a:lnTo>
                    <a:lnTo>
                      <a:pt x="679" y="29"/>
                    </a:lnTo>
                    <a:lnTo>
                      <a:pt x="676" y="26"/>
                    </a:lnTo>
                    <a:lnTo>
                      <a:pt x="672" y="24"/>
                    </a:lnTo>
                    <a:lnTo>
                      <a:pt x="670" y="23"/>
                    </a:lnTo>
                    <a:lnTo>
                      <a:pt x="666" y="20"/>
                    </a:lnTo>
                    <a:lnTo>
                      <a:pt x="663" y="18"/>
                    </a:lnTo>
                    <a:lnTo>
                      <a:pt x="659" y="17"/>
                    </a:lnTo>
                    <a:lnTo>
                      <a:pt x="656" y="14"/>
                    </a:lnTo>
                    <a:lnTo>
                      <a:pt x="651" y="13"/>
                    </a:lnTo>
                    <a:lnTo>
                      <a:pt x="647" y="11"/>
                    </a:lnTo>
                    <a:lnTo>
                      <a:pt x="644" y="10"/>
                    </a:lnTo>
                    <a:lnTo>
                      <a:pt x="639" y="10"/>
                    </a:lnTo>
                    <a:lnTo>
                      <a:pt x="635" y="7"/>
                    </a:lnTo>
                    <a:lnTo>
                      <a:pt x="631" y="6"/>
                    </a:lnTo>
                    <a:lnTo>
                      <a:pt x="627" y="5"/>
                    </a:lnTo>
                    <a:lnTo>
                      <a:pt x="622" y="5"/>
                    </a:lnTo>
                    <a:lnTo>
                      <a:pt x="618" y="3"/>
                    </a:lnTo>
                    <a:lnTo>
                      <a:pt x="614" y="3"/>
                    </a:lnTo>
                    <a:lnTo>
                      <a:pt x="609" y="1"/>
                    </a:lnTo>
                    <a:lnTo>
                      <a:pt x="605" y="1"/>
                    </a:lnTo>
                    <a:lnTo>
                      <a:pt x="600" y="0"/>
                    </a:lnTo>
                    <a:lnTo>
                      <a:pt x="595" y="0"/>
                    </a:lnTo>
                    <a:lnTo>
                      <a:pt x="590" y="0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70" y="0"/>
                    </a:lnTo>
                    <a:lnTo>
                      <a:pt x="565" y="1"/>
                    </a:lnTo>
                    <a:lnTo>
                      <a:pt x="559" y="1"/>
                    </a:lnTo>
                    <a:lnTo>
                      <a:pt x="555" y="3"/>
                    </a:lnTo>
                    <a:lnTo>
                      <a:pt x="549" y="3"/>
                    </a:lnTo>
                    <a:lnTo>
                      <a:pt x="544" y="5"/>
                    </a:lnTo>
                    <a:lnTo>
                      <a:pt x="538" y="5"/>
                    </a:lnTo>
                    <a:lnTo>
                      <a:pt x="533" y="6"/>
                    </a:lnTo>
                    <a:lnTo>
                      <a:pt x="527" y="8"/>
                    </a:lnTo>
                    <a:lnTo>
                      <a:pt x="523" y="10"/>
                    </a:lnTo>
                    <a:lnTo>
                      <a:pt x="517" y="11"/>
                    </a:lnTo>
                    <a:lnTo>
                      <a:pt x="512" y="13"/>
                    </a:lnTo>
                    <a:lnTo>
                      <a:pt x="507" y="14"/>
                    </a:lnTo>
                    <a:lnTo>
                      <a:pt x="501" y="17"/>
                    </a:lnTo>
                    <a:lnTo>
                      <a:pt x="497" y="19"/>
                    </a:lnTo>
                    <a:lnTo>
                      <a:pt x="491" y="21"/>
                    </a:lnTo>
                    <a:lnTo>
                      <a:pt x="486" y="24"/>
                    </a:lnTo>
                    <a:lnTo>
                      <a:pt x="481" y="27"/>
                    </a:lnTo>
                    <a:lnTo>
                      <a:pt x="475" y="30"/>
                    </a:lnTo>
                    <a:lnTo>
                      <a:pt x="469" y="32"/>
                    </a:lnTo>
                    <a:lnTo>
                      <a:pt x="465" y="36"/>
                    </a:lnTo>
                    <a:lnTo>
                      <a:pt x="460" y="39"/>
                    </a:lnTo>
                    <a:lnTo>
                      <a:pt x="454" y="43"/>
                    </a:lnTo>
                    <a:lnTo>
                      <a:pt x="449" y="46"/>
                    </a:lnTo>
                    <a:lnTo>
                      <a:pt x="444" y="50"/>
                    </a:lnTo>
                    <a:lnTo>
                      <a:pt x="440" y="55"/>
                    </a:lnTo>
                    <a:lnTo>
                      <a:pt x="434" y="58"/>
                    </a:lnTo>
                    <a:lnTo>
                      <a:pt x="428" y="63"/>
                    </a:lnTo>
                    <a:lnTo>
                      <a:pt x="423" y="67"/>
                    </a:lnTo>
                    <a:lnTo>
                      <a:pt x="418" y="70"/>
                    </a:lnTo>
                    <a:lnTo>
                      <a:pt x="414" y="74"/>
                    </a:lnTo>
                    <a:lnTo>
                      <a:pt x="409" y="78"/>
                    </a:lnTo>
                    <a:lnTo>
                      <a:pt x="404" y="82"/>
                    </a:lnTo>
                    <a:lnTo>
                      <a:pt x="399" y="87"/>
                    </a:lnTo>
                    <a:lnTo>
                      <a:pt x="395" y="90"/>
                    </a:lnTo>
                    <a:lnTo>
                      <a:pt x="390" y="95"/>
                    </a:lnTo>
                    <a:lnTo>
                      <a:pt x="386" y="99"/>
                    </a:lnTo>
                    <a:lnTo>
                      <a:pt x="382" y="102"/>
                    </a:lnTo>
                    <a:lnTo>
                      <a:pt x="377" y="107"/>
                    </a:lnTo>
                    <a:lnTo>
                      <a:pt x="373" y="110"/>
                    </a:lnTo>
                    <a:lnTo>
                      <a:pt x="370" y="115"/>
                    </a:lnTo>
                    <a:lnTo>
                      <a:pt x="366" y="119"/>
                    </a:lnTo>
                    <a:lnTo>
                      <a:pt x="363" y="122"/>
                    </a:lnTo>
                    <a:lnTo>
                      <a:pt x="358" y="127"/>
                    </a:lnTo>
                    <a:lnTo>
                      <a:pt x="354" y="131"/>
                    </a:lnTo>
                    <a:lnTo>
                      <a:pt x="351" y="134"/>
                    </a:lnTo>
                    <a:lnTo>
                      <a:pt x="347" y="138"/>
                    </a:lnTo>
                    <a:lnTo>
                      <a:pt x="344" y="141"/>
                    </a:lnTo>
                    <a:lnTo>
                      <a:pt x="341" y="145"/>
                    </a:lnTo>
                    <a:lnTo>
                      <a:pt x="338" y="150"/>
                    </a:lnTo>
                    <a:lnTo>
                      <a:pt x="334" y="152"/>
                    </a:lnTo>
                    <a:lnTo>
                      <a:pt x="332" y="157"/>
                    </a:lnTo>
                    <a:lnTo>
                      <a:pt x="328" y="160"/>
                    </a:lnTo>
                    <a:lnTo>
                      <a:pt x="326" y="164"/>
                    </a:lnTo>
                    <a:lnTo>
                      <a:pt x="322" y="166"/>
                    </a:lnTo>
                    <a:lnTo>
                      <a:pt x="320" y="171"/>
                    </a:lnTo>
                    <a:lnTo>
                      <a:pt x="318" y="173"/>
                    </a:lnTo>
                    <a:lnTo>
                      <a:pt x="315" y="177"/>
                    </a:lnTo>
                    <a:lnTo>
                      <a:pt x="312" y="180"/>
                    </a:lnTo>
                    <a:lnTo>
                      <a:pt x="310" y="183"/>
                    </a:lnTo>
                    <a:lnTo>
                      <a:pt x="307" y="186"/>
                    </a:lnTo>
                    <a:lnTo>
                      <a:pt x="305" y="190"/>
                    </a:lnTo>
                    <a:lnTo>
                      <a:pt x="300" y="195"/>
                    </a:lnTo>
                    <a:lnTo>
                      <a:pt x="296" y="201"/>
                    </a:lnTo>
                    <a:lnTo>
                      <a:pt x="293" y="205"/>
                    </a:lnTo>
                    <a:lnTo>
                      <a:pt x="289" y="210"/>
                    </a:lnTo>
                    <a:lnTo>
                      <a:pt x="286" y="215"/>
                    </a:lnTo>
                    <a:lnTo>
                      <a:pt x="284" y="220"/>
                    </a:lnTo>
                    <a:lnTo>
                      <a:pt x="281" y="222"/>
                    </a:lnTo>
                    <a:lnTo>
                      <a:pt x="280" y="226"/>
                    </a:lnTo>
                    <a:lnTo>
                      <a:pt x="277" y="228"/>
                    </a:lnTo>
                    <a:lnTo>
                      <a:pt x="276" y="230"/>
                    </a:lnTo>
                    <a:lnTo>
                      <a:pt x="274" y="234"/>
                    </a:lnTo>
                    <a:lnTo>
                      <a:pt x="274" y="235"/>
                    </a:lnTo>
                    <a:close/>
                  </a:path>
                </a:pathLst>
              </a:custGeom>
              <a:solidFill>
                <a:srgbClr val="D9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0" name="Freeform 269"/>
              <p:cNvSpPr>
                <a:spLocks/>
              </p:cNvSpPr>
              <p:nvPr/>
            </p:nvSpPr>
            <p:spPr bwMode="auto">
              <a:xfrm>
                <a:off x="1625" y="1381"/>
                <a:ext cx="314" cy="333"/>
              </a:xfrm>
              <a:custGeom>
                <a:avLst/>
                <a:gdLst>
                  <a:gd name="T0" fmla="*/ 0 w 941"/>
                  <a:gd name="T1" fmla="*/ 0 h 997"/>
                  <a:gd name="T2" fmla="*/ 0 w 941"/>
                  <a:gd name="T3" fmla="*/ 0 h 997"/>
                  <a:gd name="T4" fmla="*/ 0 w 941"/>
                  <a:gd name="T5" fmla="*/ 0 h 997"/>
                  <a:gd name="T6" fmla="*/ 0 w 941"/>
                  <a:gd name="T7" fmla="*/ 0 h 997"/>
                  <a:gd name="T8" fmla="*/ 0 w 941"/>
                  <a:gd name="T9" fmla="*/ 0 h 997"/>
                  <a:gd name="T10" fmla="*/ 0 w 941"/>
                  <a:gd name="T11" fmla="*/ 0 h 997"/>
                  <a:gd name="T12" fmla="*/ 0 w 941"/>
                  <a:gd name="T13" fmla="*/ 0 h 997"/>
                  <a:gd name="T14" fmla="*/ 0 w 941"/>
                  <a:gd name="T15" fmla="*/ 0 h 997"/>
                  <a:gd name="T16" fmla="*/ 0 w 941"/>
                  <a:gd name="T17" fmla="*/ 0 h 997"/>
                  <a:gd name="T18" fmla="*/ 0 w 941"/>
                  <a:gd name="T19" fmla="*/ 0 h 997"/>
                  <a:gd name="T20" fmla="*/ 0 w 941"/>
                  <a:gd name="T21" fmla="*/ 0 h 997"/>
                  <a:gd name="T22" fmla="*/ 0 w 941"/>
                  <a:gd name="T23" fmla="*/ 0 h 997"/>
                  <a:gd name="T24" fmla="*/ 0 w 941"/>
                  <a:gd name="T25" fmla="*/ 0 h 997"/>
                  <a:gd name="T26" fmla="*/ 0 w 941"/>
                  <a:gd name="T27" fmla="*/ 0 h 997"/>
                  <a:gd name="T28" fmla="*/ 0 w 941"/>
                  <a:gd name="T29" fmla="*/ 0 h 997"/>
                  <a:gd name="T30" fmla="*/ 0 w 941"/>
                  <a:gd name="T31" fmla="*/ 0 h 997"/>
                  <a:gd name="T32" fmla="*/ 0 w 941"/>
                  <a:gd name="T33" fmla="*/ 0 h 997"/>
                  <a:gd name="T34" fmla="*/ 0 w 941"/>
                  <a:gd name="T35" fmla="*/ 0 h 997"/>
                  <a:gd name="T36" fmla="*/ 0 w 941"/>
                  <a:gd name="T37" fmla="*/ 0 h 997"/>
                  <a:gd name="T38" fmla="*/ 0 w 941"/>
                  <a:gd name="T39" fmla="*/ 0 h 997"/>
                  <a:gd name="T40" fmla="*/ 0 w 941"/>
                  <a:gd name="T41" fmla="*/ 0 h 997"/>
                  <a:gd name="T42" fmla="*/ 0 w 941"/>
                  <a:gd name="T43" fmla="*/ 0 h 997"/>
                  <a:gd name="T44" fmla="*/ 0 w 941"/>
                  <a:gd name="T45" fmla="*/ 0 h 997"/>
                  <a:gd name="T46" fmla="*/ 0 w 941"/>
                  <a:gd name="T47" fmla="*/ 0 h 997"/>
                  <a:gd name="T48" fmla="*/ 0 w 941"/>
                  <a:gd name="T49" fmla="*/ 0 h 997"/>
                  <a:gd name="T50" fmla="*/ 0 w 941"/>
                  <a:gd name="T51" fmla="*/ 0 h 997"/>
                  <a:gd name="T52" fmla="*/ 0 w 941"/>
                  <a:gd name="T53" fmla="*/ 0 h 997"/>
                  <a:gd name="T54" fmla="*/ 0 w 941"/>
                  <a:gd name="T55" fmla="*/ 0 h 997"/>
                  <a:gd name="T56" fmla="*/ 0 w 941"/>
                  <a:gd name="T57" fmla="*/ 0 h 997"/>
                  <a:gd name="T58" fmla="*/ 0 w 941"/>
                  <a:gd name="T59" fmla="*/ 0 h 997"/>
                  <a:gd name="T60" fmla="*/ 0 w 941"/>
                  <a:gd name="T61" fmla="*/ 0 h 997"/>
                  <a:gd name="T62" fmla="*/ 0 w 941"/>
                  <a:gd name="T63" fmla="*/ 0 h 997"/>
                  <a:gd name="T64" fmla="*/ 0 w 941"/>
                  <a:gd name="T65" fmla="*/ 0 h 997"/>
                  <a:gd name="T66" fmla="*/ 0 w 941"/>
                  <a:gd name="T67" fmla="*/ 0 h 997"/>
                  <a:gd name="T68" fmla="*/ 0 w 941"/>
                  <a:gd name="T69" fmla="*/ 0 h 997"/>
                  <a:gd name="T70" fmla="*/ 0 w 941"/>
                  <a:gd name="T71" fmla="*/ 0 h 997"/>
                  <a:gd name="T72" fmla="*/ 0 w 941"/>
                  <a:gd name="T73" fmla="*/ 0 h 997"/>
                  <a:gd name="T74" fmla="*/ 0 w 941"/>
                  <a:gd name="T75" fmla="*/ 0 h 997"/>
                  <a:gd name="T76" fmla="*/ 0 w 941"/>
                  <a:gd name="T77" fmla="*/ 0 h 997"/>
                  <a:gd name="T78" fmla="*/ 0 w 941"/>
                  <a:gd name="T79" fmla="*/ 0 h 997"/>
                  <a:gd name="T80" fmla="*/ 0 w 941"/>
                  <a:gd name="T81" fmla="*/ 0 h 997"/>
                  <a:gd name="T82" fmla="*/ 0 w 941"/>
                  <a:gd name="T83" fmla="*/ 0 h 997"/>
                  <a:gd name="T84" fmla="*/ 0 w 941"/>
                  <a:gd name="T85" fmla="*/ 0 h 997"/>
                  <a:gd name="T86" fmla="*/ 0 w 941"/>
                  <a:gd name="T87" fmla="*/ 0 h 997"/>
                  <a:gd name="T88" fmla="*/ 0 w 941"/>
                  <a:gd name="T89" fmla="*/ 0 h 997"/>
                  <a:gd name="T90" fmla="*/ 0 w 941"/>
                  <a:gd name="T91" fmla="*/ 0 h 997"/>
                  <a:gd name="T92" fmla="*/ 0 w 941"/>
                  <a:gd name="T93" fmla="*/ 0 h 997"/>
                  <a:gd name="T94" fmla="*/ 0 w 941"/>
                  <a:gd name="T95" fmla="*/ 0 h 997"/>
                  <a:gd name="T96" fmla="*/ 0 w 941"/>
                  <a:gd name="T97" fmla="*/ 0 h 997"/>
                  <a:gd name="T98" fmla="*/ 0 w 941"/>
                  <a:gd name="T99" fmla="*/ 0 h 997"/>
                  <a:gd name="T100" fmla="*/ 0 w 941"/>
                  <a:gd name="T101" fmla="*/ 0 h 997"/>
                  <a:gd name="T102" fmla="*/ 0 w 941"/>
                  <a:gd name="T103" fmla="*/ 0 h 997"/>
                  <a:gd name="T104" fmla="*/ 0 w 941"/>
                  <a:gd name="T105" fmla="*/ 0 h 997"/>
                  <a:gd name="T106" fmla="*/ 0 w 941"/>
                  <a:gd name="T107" fmla="*/ 0 h 997"/>
                  <a:gd name="T108" fmla="*/ 0 w 941"/>
                  <a:gd name="T109" fmla="*/ 0 h 997"/>
                  <a:gd name="T110" fmla="*/ 0 w 941"/>
                  <a:gd name="T111" fmla="*/ 0 h 997"/>
                  <a:gd name="T112" fmla="*/ 0 w 941"/>
                  <a:gd name="T113" fmla="*/ 0 h 997"/>
                  <a:gd name="T114" fmla="*/ 0 w 941"/>
                  <a:gd name="T115" fmla="*/ 0 h 997"/>
                  <a:gd name="T116" fmla="*/ 0 w 941"/>
                  <a:gd name="T117" fmla="*/ 0 h 997"/>
                  <a:gd name="T118" fmla="*/ 0 w 941"/>
                  <a:gd name="T119" fmla="*/ 0 h 997"/>
                  <a:gd name="T120" fmla="*/ 0 w 941"/>
                  <a:gd name="T121" fmla="*/ 0 h 9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1"/>
                  <a:gd name="T184" fmla="*/ 0 h 997"/>
                  <a:gd name="T185" fmla="*/ 941 w 941"/>
                  <a:gd name="T186" fmla="*/ 997 h 9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1" h="997">
                    <a:moveTo>
                      <a:pt x="44" y="217"/>
                    </a:moveTo>
                    <a:lnTo>
                      <a:pt x="44" y="216"/>
                    </a:lnTo>
                    <a:lnTo>
                      <a:pt x="44" y="215"/>
                    </a:lnTo>
                    <a:lnTo>
                      <a:pt x="45" y="213"/>
                    </a:lnTo>
                    <a:lnTo>
                      <a:pt x="47" y="210"/>
                    </a:lnTo>
                    <a:lnTo>
                      <a:pt x="48" y="207"/>
                    </a:lnTo>
                    <a:lnTo>
                      <a:pt x="51" y="202"/>
                    </a:lnTo>
                    <a:lnTo>
                      <a:pt x="53" y="198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66" y="188"/>
                    </a:lnTo>
                    <a:lnTo>
                      <a:pt x="69" y="185"/>
                    </a:lnTo>
                    <a:lnTo>
                      <a:pt x="71" y="184"/>
                    </a:lnTo>
                    <a:lnTo>
                      <a:pt x="75" y="183"/>
                    </a:lnTo>
                    <a:lnTo>
                      <a:pt x="77" y="182"/>
                    </a:lnTo>
                    <a:lnTo>
                      <a:pt x="80" y="181"/>
                    </a:lnTo>
                    <a:lnTo>
                      <a:pt x="83" y="179"/>
                    </a:lnTo>
                    <a:lnTo>
                      <a:pt x="86" y="178"/>
                    </a:lnTo>
                    <a:lnTo>
                      <a:pt x="91" y="178"/>
                    </a:lnTo>
                    <a:lnTo>
                      <a:pt x="94" y="178"/>
                    </a:lnTo>
                    <a:lnTo>
                      <a:pt x="98" y="178"/>
                    </a:lnTo>
                    <a:lnTo>
                      <a:pt x="102" y="178"/>
                    </a:lnTo>
                    <a:lnTo>
                      <a:pt x="107" y="181"/>
                    </a:lnTo>
                    <a:lnTo>
                      <a:pt x="110" y="181"/>
                    </a:lnTo>
                    <a:lnTo>
                      <a:pt x="115" y="182"/>
                    </a:lnTo>
                    <a:lnTo>
                      <a:pt x="118" y="183"/>
                    </a:lnTo>
                    <a:lnTo>
                      <a:pt x="122" y="184"/>
                    </a:lnTo>
                    <a:lnTo>
                      <a:pt x="126" y="185"/>
                    </a:lnTo>
                    <a:lnTo>
                      <a:pt x="128" y="188"/>
                    </a:lnTo>
                    <a:lnTo>
                      <a:pt x="130" y="189"/>
                    </a:lnTo>
                    <a:lnTo>
                      <a:pt x="134" y="190"/>
                    </a:lnTo>
                    <a:lnTo>
                      <a:pt x="137" y="194"/>
                    </a:lnTo>
                    <a:lnTo>
                      <a:pt x="141" y="197"/>
                    </a:lnTo>
                    <a:lnTo>
                      <a:pt x="143" y="202"/>
                    </a:lnTo>
                    <a:lnTo>
                      <a:pt x="146" y="206"/>
                    </a:lnTo>
                    <a:lnTo>
                      <a:pt x="147" y="209"/>
                    </a:lnTo>
                    <a:lnTo>
                      <a:pt x="148" y="213"/>
                    </a:lnTo>
                    <a:lnTo>
                      <a:pt x="149" y="216"/>
                    </a:lnTo>
                    <a:lnTo>
                      <a:pt x="149" y="221"/>
                    </a:lnTo>
                    <a:lnTo>
                      <a:pt x="149" y="225"/>
                    </a:lnTo>
                    <a:lnTo>
                      <a:pt x="149" y="227"/>
                    </a:lnTo>
                    <a:lnTo>
                      <a:pt x="149" y="230"/>
                    </a:lnTo>
                    <a:lnTo>
                      <a:pt x="149" y="233"/>
                    </a:lnTo>
                    <a:lnTo>
                      <a:pt x="149" y="235"/>
                    </a:lnTo>
                    <a:lnTo>
                      <a:pt x="150" y="236"/>
                    </a:lnTo>
                    <a:lnTo>
                      <a:pt x="154" y="238"/>
                    </a:lnTo>
                    <a:lnTo>
                      <a:pt x="160" y="239"/>
                    </a:lnTo>
                    <a:lnTo>
                      <a:pt x="162" y="239"/>
                    </a:lnTo>
                    <a:lnTo>
                      <a:pt x="166" y="239"/>
                    </a:lnTo>
                    <a:lnTo>
                      <a:pt x="168" y="239"/>
                    </a:lnTo>
                    <a:lnTo>
                      <a:pt x="173" y="239"/>
                    </a:lnTo>
                    <a:lnTo>
                      <a:pt x="175" y="239"/>
                    </a:lnTo>
                    <a:lnTo>
                      <a:pt x="180" y="239"/>
                    </a:lnTo>
                    <a:lnTo>
                      <a:pt x="184" y="239"/>
                    </a:lnTo>
                    <a:lnTo>
                      <a:pt x="188" y="239"/>
                    </a:lnTo>
                    <a:lnTo>
                      <a:pt x="191" y="239"/>
                    </a:lnTo>
                    <a:lnTo>
                      <a:pt x="194" y="239"/>
                    </a:lnTo>
                    <a:lnTo>
                      <a:pt x="198" y="238"/>
                    </a:lnTo>
                    <a:lnTo>
                      <a:pt x="203" y="238"/>
                    </a:lnTo>
                    <a:lnTo>
                      <a:pt x="205" y="238"/>
                    </a:lnTo>
                    <a:lnTo>
                      <a:pt x="209" y="238"/>
                    </a:lnTo>
                    <a:lnTo>
                      <a:pt x="212" y="238"/>
                    </a:lnTo>
                    <a:lnTo>
                      <a:pt x="216" y="238"/>
                    </a:lnTo>
                    <a:lnTo>
                      <a:pt x="220" y="236"/>
                    </a:lnTo>
                    <a:lnTo>
                      <a:pt x="225" y="236"/>
                    </a:lnTo>
                    <a:lnTo>
                      <a:pt x="228" y="236"/>
                    </a:lnTo>
                    <a:lnTo>
                      <a:pt x="229" y="236"/>
                    </a:lnTo>
                    <a:lnTo>
                      <a:pt x="334" y="102"/>
                    </a:lnTo>
                    <a:lnTo>
                      <a:pt x="334" y="101"/>
                    </a:lnTo>
                    <a:lnTo>
                      <a:pt x="335" y="100"/>
                    </a:lnTo>
                    <a:lnTo>
                      <a:pt x="338" y="99"/>
                    </a:lnTo>
                    <a:lnTo>
                      <a:pt x="341" y="96"/>
                    </a:lnTo>
                    <a:lnTo>
                      <a:pt x="344" y="93"/>
                    </a:lnTo>
                    <a:lnTo>
                      <a:pt x="348" y="90"/>
                    </a:lnTo>
                    <a:lnTo>
                      <a:pt x="351" y="88"/>
                    </a:lnTo>
                    <a:lnTo>
                      <a:pt x="353" y="87"/>
                    </a:lnTo>
                    <a:lnTo>
                      <a:pt x="357" y="85"/>
                    </a:lnTo>
                    <a:lnTo>
                      <a:pt x="360" y="83"/>
                    </a:lnTo>
                    <a:lnTo>
                      <a:pt x="363" y="80"/>
                    </a:lnTo>
                    <a:lnTo>
                      <a:pt x="366" y="79"/>
                    </a:lnTo>
                    <a:lnTo>
                      <a:pt x="369" y="75"/>
                    </a:lnTo>
                    <a:lnTo>
                      <a:pt x="372" y="74"/>
                    </a:lnTo>
                    <a:lnTo>
                      <a:pt x="376" y="70"/>
                    </a:lnTo>
                    <a:lnTo>
                      <a:pt x="380" y="69"/>
                    </a:lnTo>
                    <a:lnTo>
                      <a:pt x="384" y="66"/>
                    </a:lnTo>
                    <a:lnTo>
                      <a:pt x="388" y="64"/>
                    </a:lnTo>
                    <a:lnTo>
                      <a:pt x="391" y="61"/>
                    </a:lnTo>
                    <a:lnTo>
                      <a:pt x="396" y="58"/>
                    </a:lnTo>
                    <a:lnTo>
                      <a:pt x="399" y="56"/>
                    </a:lnTo>
                    <a:lnTo>
                      <a:pt x="404" y="54"/>
                    </a:lnTo>
                    <a:lnTo>
                      <a:pt x="409" y="51"/>
                    </a:lnTo>
                    <a:lnTo>
                      <a:pt x="412" y="49"/>
                    </a:lnTo>
                    <a:lnTo>
                      <a:pt x="417" y="45"/>
                    </a:lnTo>
                    <a:lnTo>
                      <a:pt x="422" y="44"/>
                    </a:lnTo>
                    <a:lnTo>
                      <a:pt x="427" y="41"/>
                    </a:lnTo>
                    <a:lnTo>
                      <a:pt x="430" y="38"/>
                    </a:lnTo>
                    <a:lnTo>
                      <a:pt x="435" y="36"/>
                    </a:lnTo>
                    <a:lnTo>
                      <a:pt x="440" y="34"/>
                    </a:lnTo>
                    <a:lnTo>
                      <a:pt x="444" y="30"/>
                    </a:lnTo>
                    <a:lnTo>
                      <a:pt x="448" y="29"/>
                    </a:lnTo>
                    <a:lnTo>
                      <a:pt x="453" y="25"/>
                    </a:lnTo>
                    <a:lnTo>
                      <a:pt x="459" y="24"/>
                    </a:lnTo>
                    <a:lnTo>
                      <a:pt x="462" y="20"/>
                    </a:lnTo>
                    <a:lnTo>
                      <a:pt x="467" y="19"/>
                    </a:lnTo>
                    <a:lnTo>
                      <a:pt x="472" y="17"/>
                    </a:lnTo>
                    <a:lnTo>
                      <a:pt x="476" y="16"/>
                    </a:lnTo>
                    <a:lnTo>
                      <a:pt x="480" y="13"/>
                    </a:lnTo>
                    <a:lnTo>
                      <a:pt x="485" y="11"/>
                    </a:lnTo>
                    <a:lnTo>
                      <a:pt x="490" y="10"/>
                    </a:lnTo>
                    <a:lnTo>
                      <a:pt x="494" y="9"/>
                    </a:lnTo>
                    <a:lnTo>
                      <a:pt x="498" y="7"/>
                    </a:lnTo>
                    <a:lnTo>
                      <a:pt x="503" y="6"/>
                    </a:lnTo>
                    <a:lnTo>
                      <a:pt x="506" y="4"/>
                    </a:lnTo>
                    <a:lnTo>
                      <a:pt x="511" y="4"/>
                    </a:lnTo>
                    <a:lnTo>
                      <a:pt x="514" y="2"/>
                    </a:lnTo>
                    <a:lnTo>
                      <a:pt x="518" y="2"/>
                    </a:lnTo>
                    <a:lnTo>
                      <a:pt x="522" y="2"/>
                    </a:lnTo>
                    <a:lnTo>
                      <a:pt x="526" y="2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2" y="0"/>
                    </a:lnTo>
                    <a:lnTo>
                      <a:pt x="545" y="2"/>
                    </a:lnTo>
                    <a:lnTo>
                      <a:pt x="548" y="2"/>
                    </a:lnTo>
                    <a:lnTo>
                      <a:pt x="551" y="4"/>
                    </a:lnTo>
                    <a:lnTo>
                      <a:pt x="556" y="5"/>
                    </a:lnTo>
                    <a:lnTo>
                      <a:pt x="561" y="7"/>
                    </a:lnTo>
                    <a:lnTo>
                      <a:pt x="565" y="10"/>
                    </a:lnTo>
                    <a:lnTo>
                      <a:pt x="570" y="12"/>
                    </a:lnTo>
                    <a:lnTo>
                      <a:pt x="575" y="15"/>
                    </a:lnTo>
                    <a:lnTo>
                      <a:pt x="580" y="17"/>
                    </a:lnTo>
                    <a:lnTo>
                      <a:pt x="584" y="20"/>
                    </a:lnTo>
                    <a:lnTo>
                      <a:pt x="588" y="23"/>
                    </a:lnTo>
                    <a:lnTo>
                      <a:pt x="592" y="25"/>
                    </a:lnTo>
                    <a:lnTo>
                      <a:pt x="595" y="29"/>
                    </a:lnTo>
                    <a:lnTo>
                      <a:pt x="599" y="32"/>
                    </a:lnTo>
                    <a:lnTo>
                      <a:pt x="602" y="36"/>
                    </a:lnTo>
                    <a:lnTo>
                      <a:pt x="605" y="39"/>
                    </a:lnTo>
                    <a:lnTo>
                      <a:pt x="608" y="44"/>
                    </a:lnTo>
                    <a:lnTo>
                      <a:pt x="610" y="48"/>
                    </a:lnTo>
                    <a:lnTo>
                      <a:pt x="613" y="53"/>
                    </a:lnTo>
                    <a:lnTo>
                      <a:pt x="615" y="57"/>
                    </a:lnTo>
                    <a:lnTo>
                      <a:pt x="616" y="62"/>
                    </a:lnTo>
                    <a:lnTo>
                      <a:pt x="619" y="67"/>
                    </a:lnTo>
                    <a:lnTo>
                      <a:pt x="620" y="73"/>
                    </a:lnTo>
                    <a:lnTo>
                      <a:pt x="620" y="75"/>
                    </a:lnTo>
                    <a:lnTo>
                      <a:pt x="620" y="79"/>
                    </a:lnTo>
                    <a:lnTo>
                      <a:pt x="620" y="82"/>
                    </a:lnTo>
                    <a:lnTo>
                      <a:pt x="621" y="85"/>
                    </a:lnTo>
                    <a:lnTo>
                      <a:pt x="621" y="88"/>
                    </a:lnTo>
                    <a:lnTo>
                      <a:pt x="621" y="92"/>
                    </a:lnTo>
                    <a:lnTo>
                      <a:pt x="621" y="95"/>
                    </a:lnTo>
                    <a:lnTo>
                      <a:pt x="621" y="100"/>
                    </a:lnTo>
                    <a:lnTo>
                      <a:pt x="621" y="102"/>
                    </a:lnTo>
                    <a:lnTo>
                      <a:pt x="620" y="106"/>
                    </a:lnTo>
                    <a:lnTo>
                      <a:pt x="620" y="109"/>
                    </a:lnTo>
                    <a:lnTo>
                      <a:pt x="620" y="114"/>
                    </a:lnTo>
                    <a:lnTo>
                      <a:pt x="619" y="119"/>
                    </a:lnTo>
                    <a:lnTo>
                      <a:pt x="619" y="123"/>
                    </a:lnTo>
                    <a:lnTo>
                      <a:pt x="618" y="127"/>
                    </a:lnTo>
                    <a:lnTo>
                      <a:pt x="618" y="132"/>
                    </a:lnTo>
                    <a:lnTo>
                      <a:pt x="616" y="136"/>
                    </a:lnTo>
                    <a:lnTo>
                      <a:pt x="615" y="140"/>
                    </a:lnTo>
                    <a:lnTo>
                      <a:pt x="614" y="145"/>
                    </a:lnTo>
                    <a:lnTo>
                      <a:pt x="613" y="151"/>
                    </a:lnTo>
                    <a:lnTo>
                      <a:pt x="612" y="156"/>
                    </a:lnTo>
                    <a:lnTo>
                      <a:pt x="610" y="162"/>
                    </a:lnTo>
                    <a:lnTo>
                      <a:pt x="608" y="166"/>
                    </a:lnTo>
                    <a:lnTo>
                      <a:pt x="608" y="172"/>
                    </a:lnTo>
                    <a:lnTo>
                      <a:pt x="606" y="177"/>
                    </a:lnTo>
                    <a:lnTo>
                      <a:pt x="603" y="183"/>
                    </a:lnTo>
                    <a:lnTo>
                      <a:pt x="602" y="188"/>
                    </a:lnTo>
                    <a:lnTo>
                      <a:pt x="601" y="194"/>
                    </a:lnTo>
                    <a:lnTo>
                      <a:pt x="599" y="200"/>
                    </a:lnTo>
                    <a:lnTo>
                      <a:pt x="599" y="206"/>
                    </a:lnTo>
                    <a:lnTo>
                      <a:pt x="597" y="210"/>
                    </a:lnTo>
                    <a:lnTo>
                      <a:pt x="596" y="216"/>
                    </a:lnTo>
                    <a:lnTo>
                      <a:pt x="594" y="221"/>
                    </a:lnTo>
                    <a:lnTo>
                      <a:pt x="593" y="227"/>
                    </a:lnTo>
                    <a:lnTo>
                      <a:pt x="592" y="232"/>
                    </a:lnTo>
                    <a:lnTo>
                      <a:pt x="590" y="238"/>
                    </a:lnTo>
                    <a:lnTo>
                      <a:pt x="589" y="242"/>
                    </a:lnTo>
                    <a:lnTo>
                      <a:pt x="589" y="248"/>
                    </a:lnTo>
                    <a:lnTo>
                      <a:pt x="588" y="253"/>
                    </a:lnTo>
                    <a:lnTo>
                      <a:pt x="588" y="259"/>
                    </a:lnTo>
                    <a:lnTo>
                      <a:pt x="587" y="264"/>
                    </a:lnTo>
                    <a:lnTo>
                      <a:pt x="586" y="268"/>
                    </a:lnTo>
                    <a:lnTo>
                      <a:pt x="584" y="273"/>
                    </a:lnTo>
                    <a:lnTo>
                      <a:pt x="584" y="279"/>
                    </a:lnTo>
                    <a:lnTo>
                      <a:pt x="583" y="284"/>
                    </a:lnTo>
                    <a:lnTo>
                      <a:pt x="583" y="289"/>
                    </a:lnTo>
                    <a:lnTo>
                      <a:pt x="582" y="293"/>
                    </a:lnTo>
                    <a:lnTo>
                      <a:pt x="582" y="298"/>
                    </a:lnTo>
                    <a:lnTo>
                      <a:pt x="581" y="302"/>
                    </a:lnTo>
                    <a:lnTo>
                      <a:pt x="580" y="306"/>
                    </a:lnTo>
                    <a:lnTo>
                      <a:pt x="580" y="311"/>
                    </a:lnTo>
                    <a:lnTo>
                      <a:pt x="580" y="316"/>
                    </a:lnTo>
                    <a:lnTo>
                      <a:pt x="580" y="319"/>
                    </a:lnTo>
                    <a:lnTo>
                      <a:pt x="578" y="324"/>
                    </a:lnTo>
                    <a:lnTo>
                      <a:pt x="578" y="329"/>
                    </a:lnTo>
                    <a:lnTo>
                      <a:pt x="578" y="334"/>
                    </a:lnTo>
                    <a:lnTo>
                      <a:pt x="578" y="337"/>
                    </a:lnTo>
                    <a:lnTo>
                      <a:pt x="577" y="341"/>
                    </a:lnTo>
                    <a:lnTo>
                      <a:pt x="577" y="344"/>
                    </a:lnTo>
                    <a:lnTo>
                      <a:pt x="577" y="348"/>
                    </a:lnTo>
                    <a:lnTo>
                      <a:pt x="576" y="351"/>
                    </a:lnTo>
                    <a:lnTo>
                      <a:pt x="576" y="355"/>
                    </a:lnTo>
                    <a:lnTo>
                      <a:pt x="576" y="359"/>
                    </a:lnTo>
                    <a:lnTo>
                      <a:pt x="576" y="362"/>
                    </a:lnTo>
                    <a:lnTo>
                      <a:pt x="575" y="364"/>
                    </a:lnTo>
                    <a:lnTo>
                      <a:pt x="575" y="368"/>
                    </a:lnTo>
                    <a:lnTo>
                      <a:pt x="575" y="372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75" y="385"/>
                    </a:lnTo>
                    <a:lnTo>
                      <a:pt x="575" y="389"/>
                    </a:lnTo>
                    <a:lnTo>
                      <a:pt x="575" y="393"/>
                    </a:lnTo>
                    <a:lnTo>
                      <a:pt x="575" y="397"/>
                    </a:lnTo>
                    <a:lnTo>
                      <a:pt x="575" y="400"/>
                    </a:lnTo>
                    <a:lnTo>
                      <a:pt x="575" y="404"/>
                    </a:lnTo>
                    <a:lnTo>
                      <a:pt x="576" y="405"/>
                    </a:lnTo>
                    <a:lnTo>
                      <a:pt x="577" y="406"/>
                    </a:lnTo>
                    <a:lnTo>
                      <a:pt x="580" y="411"/>
                    </a:lnTo>
                    <a:lnTo>
                      <a:pt x="581" y="413"/>
                    </a:lnTo>
                    <a:lnTo>
                      <a:pt x="583" y="418"/>
                    </a:lnTo>
                    <a:lnTo>
                      <a:pt x="583" y="420"/>
                    </a:lnTo>
                    <a:lnTo>
                      <a:pt x="584" y="423"/>
                    </a:lnTo>
                    <a:lnTo>
                      <a:pt x="586" y="425"/>
                    </a:lnTo>
                    <a:lnTo>
                      <a:pt x="587" y="429"/>
                    </a:lnTo>
                    <a:lnTo>
                      <a:pt x="587" y="431"/>
                    </a:lnTo>
                    <a:lnTo>
                      <a:pt x="588" y="434"/>
                    </a:lnTo>
                    <a:lnTo>
                      <a:pt x="588" y="437"/>
                    </a:lnTo>
                    <a:lnTo>
                      <a:pt x="588" y="442"/>
                    </a:lnTo>
                    <a:lnTo>
                      <a:pt x="588" y="444"/>
                    </a:lnTo>
                    <a:lnTo>
                      <a:pt x="588" y="449"/>
                    </a:lnTo>
                    <a:lnTo>
                      <a:pt x="588" y="452"/>
                    </a:lnTo>
                    <a:lnTo>
                      <a:pt x="588" y="457"/>
                    </a:lnTo>
                    <a:lnTo>
                      <a:pt x="588" y="462"/>
                    </a:lnTo>
                    <a:lnTo>
                      <a:pt x="587" y="467"/>
                    </a:lnTo>
                    <a:lnTo>
                      <a:pt x="586" y="470"/>
                    </a:lnTo>
                    <a:lnTo>
                      <a:pt x="586" y="476"/>
                    </a:lnTo>
                    <a:lnTo>
                      <a:pt x="584" y="481"/>
                    </a:lnTo>
                    <a:lnTo>
                      <a:pt x="582" y="485"/>
                    </a:lnTo>
                    <a:lnTo>
                      <a:pt x="581" y="489"/>
                    </a:lnTo>
                    <a:lnTo>
                      <a:pt x="580" y="491"/>
                    </a:lnTo>
                    <a:lnTo>
                      <a:pt x="580" y="495"/>
                    </a:lnTo>
                    <a:lnTo>
                      <a:pt x="578" y="497"/>
                    </a:lnTo>
                    <a:lnTo>
                      <a:pt x="576" y="502"/>
                    </a:lnTo>
                    <a:lnTo>
                      <a:pt x="574" y="508"/>
                    </a:lnTo>
                    <a:lnTo>
                      <a:pt x="571" y="513"/>
                    </a:lnTo>
                    <a:lnTo>
                      <a:pt x="569" y="518"/>
                    </a:lnTo>
                    <a:lnTo>
                      <a:pt x="567" y="521"/>
                    </a:lnTo>
                    <a:lnTo>
                      <a:pt x="564" y="525"/>
                    </a:lnTo>
                    <a:lnTo>
                      <a:pt x="562" y="529"/>
                    </a:lnTo>
                    <a:lnTo>
                      <a:pt x="561" y="533"/>
                    </a:lnTo>
                    <a:lnTo>
                      <a:pt x="558" y="535"/>
                    </a:lnTo>
                    <a:lnTo>
                      <a:pt x="556" y="539"/>
                    </a:lnTo>
                    <a:lnTo>
                      <a:pt x="555" y="541"/>
                    </a:lnTo>
                    <a:lnTo>
                      <a:pt x="552" y="544"/>
                    </a:lnTo>
                    <a:lnTo>
                      <a:pt x="550" y="548"/>
                    </a:lnTo>
                    <a:lnTo>
                      <a:pt x="546" y="553"/>
                    </a:lnTo>
                    <a:lnTo>
                      <a:pt x="543" y="555"/>
                    </a:lnTo>
                    <a:lnTo>
                      <a:pt x="541" y="559"/>
                    </a:lnTo>
                    <a:lnTo>
                      <a:pt x="538" y="563"/>
                    </a:lnTo>
                    <a:lnTo>
                      <a:pt x="537" y="565"/>
                    </a:lnTo>
                    <a:lnTo>
                      <a:pt x="536" y="569"/>
                    </a:lnTo>
                    <a:lnTo>
                      <a:pt x="535" y="572"/>
                    </a:lnTo>
                    <a:lnTo>
                      <a:pt x="533" y="574"/>
                    </a:lnTo>
                    <a:lnTo>
                      <a:pt x="533" y="579"/>
                    </a:lnTo>
                    <a:lnTo>
                      <a:pt x="532" y="582"/>
                    </a:lnTo>
                    <a:lnTo>
                      <a:pt x="533" y="584"/>
                    </a:lnTo>
                    <a:lnTo>
                      <a:pt x="533" y="587"/>
                    </a:lnTo>
                    <a:lnTo>
                      <a:pt x="535" y="592"/>
                    </a:lnTo>
                    <a:lnTo>
                      <a:pt x="536" y="596"/>
                    </a:lnTo>
                    <a:lnTo>
                      <a:pt x="537" y="602"/>
                    </a:lnTo>
                    <a:lnTo>
                      <a:pt x="538" y="603"/>
                    </a:lnTo>
                    <a:lnTo>
                      <a:pt x="539" y="606"/>
                    </a:lnTo>
                    <a:lnTo>
                      <a:pt x="541" y="609"/>
                    </a:lnTo>
                    <a:lnTo>
                      <a:pt x="542" y="612"/>
                    </a:lnTo>
                    <a:lnTo>
                      <a:pt x="542" y="615"/>
                    </a:lnTo>
                    <a:lnTo>
                      <a:pt x="543" y="617"/>
                    </a:lnTo>
                    <a:lnTo>
                      <a:pt x="544" y="621"/>
                    </a:lnTo>
                    <a:lnTo>
                      <a:pt x="545" y="624"/>
                    </a:lnTo>
                    <a:lnTo>
                      <a:pt x="546" y="628"/>
                    </a:lnTo>
                    <a:lnTo>
                      <a:pt x="549" y="630"/>
                    </a:lnTo>
                    <a:lnTo>
                      <a:pt x="550" y="634"/>
                    </a:lnTo>
                    <a:lnTo>
                      <a:pt x="551" y="637"/>
                    </a:lnTo>
                    <a:lnTo>
                      <a:pt x="552" y="641"/>
                    </a:lnTo>
                    <a:lnTo>
                      <a:pt x="555" y="643"/>
                    </a:lnTo>
                    <a:lnTo>
                      <a:pt x="556" y="647"/>
                    </a:lnTo>
                    <a:lnTo>
                      <a:pt x="557" y="650"/>
                    </a:lnTo>
                    <a:lnTo>
                      <a:pt x="559" y="654"/>
                    </a:lnTo>
                    <a:lnTo>
                      <a:pt x="561" y="657"/>
                    </a:lnTo>
                    <a:lnTo>
                      <a:pt x="562" y="661"/>
                    </a:lnTo>
                    <a:lnTo>
                      <a:pt x="564" y="665"/>
                    </a:lnTo>
                    <a:lnTo>
                      <a:pt x="564" y="667"/>
                    </a:lnTo>
                    <a:lnTo>
                      <a:pt x="567" y="671"/>
                    </a:lnTo>
                    <a:lnTo>
                      <a:pt x="568" y="673"/>
                    </a:lnTo>
                    <a:lnTo>
                      <a:pt x="569" y="676"/>
                    </a:lnTo>
                    <a:lnTo>
                      <a:pt x="570" y="680"/>
                    </a:lnTo>
                    <a:lnTo>
                      <a:pt x="573" y="682"/>
                    </a:lnTo>
                    <a:lnTo>
                      <a:pt x="574" y="686"/>
                    </a:lnTo>
                    <a:lnTo>
                      <a:pt x="575" y="690"/>
                    </a:lnTo>
                    <a:lnTo>
                      <a:pt x="576" y="692"/>
                    </a:lnTo>
                    <a:lnTo>
                      <a:pt x="577" y="695"/>
                    </a:lnTo>
                    <a:lnTo>
                      <a:pt x="578" y="698"/>
                    </a:lnTo>
                    <a:lnTo>
                      <a:pt x="580" y="701"/>
                    </a:lnTo>
                    <a:lnTo>
                      <a:pt x="583" y="706"/>
                    </a:lnTo>
                    <a:lnTo>
                      <a:pt x="586" y="711"/>
                    </a:lnTo>
                    <a:lnTo>
                      <a:pt x="588" y="716"/>
                    </a:lnTo>
                    <a:lnTo>
                      <a:pt x="589" y="720"/>
                    </a:lnTo>
                    <a:lnTo>
                      <a:pt x="592" y="723"/>
                    </a:lnTo>
                    <a:lnTo>
                      <a:pt x="593" y="726"/>
                    </a:lnTo>
                    <a:lnTo>
                      <a:pt x="595" y="731"/>
                    </a:lnTo>
                    <a:lnTo>
                      <a:pt x="596" y="732"/>
                    </a:lnTo>
                    <a:lnTo>
                      <a:pt x="641" y="786"/>
                    </a:lnTo>
                    <a:lnTo>
                      <a:pt x="641" y="784"/>
                    </a:lnTo>
                    <a:lnTo>
                      <a:pt x="644" y="784"/>
                    </a:lnTo>
                    <a:lnTo>
                      <a:pt x="647" y="783"/>
                    </a:lnTo>
                    <a:lnTo>
                      <a:pt x="652" y="783"/>
                    </a:lnTo>
                    <a:lnTo>
                      <a:pt x="656" y="782"/>
                    </a:lnTo>
                    <a:lnTo>
                      <a:pt x="658" y="782"/>
                    </a:lnTo>
                    <a:lnTo>
                      <a:pt x="661" y="781"/>
                    </a:lnTo>
                    <a:lnTo>
                      <a:pt x="666" y="781"/>
                    </a:lnTo>
                    <a:lnTo>
                      <a:pt x="669" y="780"/>
                    </a:lnTo>
                    <a:lnTo>
                      <a:pt x="673" y="780"/>
                    </a:lnTo>
                    <a:lnTo>
                      <a:pt x="678" y="780"/>
                    </a:lnTo>
                    <a:lnTo>
                      <a:pt x="683" y="780"/>
                    </a:lnTo>
                    <a:lnTo>
                      <a:pt x="686" y="778"/>
                    </a:lnTo>
                    <a:lnTo>
                      <a:pt x="691" y="777"/>
                    </a:lnTo>
                    <a:lnTo>
                      <a:pt x="696" y="777"/>
                    </a:lnTo>
                    <a:lnTo>
                      <a:pt x="702" y="776"/>
                    </a:lnTo>
                    <a:lnTo>
                      <a:pt x="707" y="776"/>
                    </a:lnTo>
                    <a:lnTo>
                      <a:pt x="711" y="776"/>
                    </a:lnTo>
                    <a:lnTo>
                      <a:pt x="717" y="776"/>
                    </a:lnTo>
                    <a:lnTo>
                      <a:pt x="722" y="776"/>
                    </a:lnTo>
                    <a:lnTo>
                      <a:pt x="727" y="775"/>
                    </a:lnTo>
                    <a:lnTo>
                      <a:pt x="733" y="775"/>
                    </a:lnTo>
                    <a:lnTo>
                      <a:pt x="737" y="775"/>
                    </a:lnTo>
                    <a:lnTo>
                      <a:pt x="743" y="776"/>
                    </a:lnTo>
                    <a:lnTo>
                      <a:pt x="748" y="776"/>
                    </a:lnTo>
                    <a:lnTo>
                      <a:pt x="754" y="776"/>
                    </a:lnTo>
                    <a:lnTo>
                      <a:pt x="759" y="776"/>
                    </a:lnTo>
                    <a:lnTo>
                      <a:pt x="765" y="777"/>
                    </a:lnTo>
                    <a:lnTo>
                      <a:pt x="769" y="777"/>
                    </a:lnTo>
                    <a:lnTo>
                      <a:pt x="774" y="778"/>
                    </a:lnTo>
                    <a:lnTo>
                      <a:pt x="778" y="780"/>
                    </a:lnTo>
                    <a:lnTo>
                      <a:pt x="780" y="780"/>
                    </a:lnTo>
                    <a:lnTo>
                      <a:pt x="784" y="781"/>
                    </a:lnTo>
                    <a:lnTo>
                      <a:pt x="787" y="782"/>
                    </a:lnTo>
                    <a:lnTo>
                      <a:pt x="790" y="782"/>
                    </a:lnTo>
                    <a:lnTo>
                      <a:pt x="793" y="783"/>
                    </a:lnTo>
                    <a:lnTo>
                      <a:pt x="797" y="784"/>
                    </a:lnTo>
                    <a:lnTo>
                      <a:pt x="800" y="784"/>
                    </a:lnTo>
                    <a:lnTo>
                      <a:pt x="803" y="786"/>
                    </a:lnTo>
                    <a:lnTo>
                      <a:pt x="806" y="787"/>
                    </a:lnTo>
                    <a:lnTo>
                      <a:pt x="811" y="789"/>
                    </a:lnTo>
                    <a:lnTo>
                      <a:pt x="814" y="790"/>
                    </a:lnTo>
                    <a:lnTo>
                      <a:pt x="817" y="792"/>
                    </a:lnTo>
                    <a:lnTo>
                      <a:pt x="820" y="793"/>
                    </a:lnTo>
                    <a:lnTo>
                      <a:pt x="825" y="793"/>
                    </a:lnTo>
                    <a:lnTo>
                      <a:pt x="829" y="795"/>
                    </a:lnTo>
                    <a:lnTo>
                      <a:pt x="832" y="796"/>
                    </a:lnTo>
                    <a:lnTo>
                      <a:pt x="836" y="797"/>
                    </a:lnTo>
                    <a:lnTo>
                      <a:pt x="839" y="799"/>
                    </a:lnTo>
                    <a:lnTo>
                      <a:pt x="844" y="801"/>
                    </a:lnTo>
                    <a:lnTo>
                      <a:pt x="846" y="802"/>
                    </a:lnTo>
                    <a:lnTo>
                      <a:pt x="851" y="803"/>
                    </a:lnTo>
                    <a:lnTo>
                      <a:pt x="855" y="806"/>
                    </a:lnTo>
                    <a:lnTo>
                      <a:pt x="858" y="807"/>
                    </a:lnTo>
                    <a:lnTo>
                      <a:pt x="862" y="808"/>
                    </a:lnTo>
                    <a:lnTo>
                      <a:pt x="865" y="811"/>
                    </a:lnTo>
                    <a:lnTo>
                      <a:pt x="869" y="812"/>
                    </a:lnTo>
                    <a:lnTo>
                      <a:pt x="874" y="814"/>
                    </a:lnTo>
                    <a:lnTo>
                      <a:pt x="876" y="815"/>
                    </a:lnTo>
                    <a:lnTo>
                      <a:pt x="880" y="818"/>
                    </a:lnTo>
                    <a:lnTo>
                      <a:pt x="883" y="819"/>
                    </a:lnTo>
                    <a:lnTo>
                      <a:pt x="887" y="820"/>
                    </a:lnTo>
                    <a:lnTo>
                      <a:pt x="890" y="822"/>
                    </a:lnTo>
                    <a:lnTo>
                      <a:pt x="894" y="824"/>
                    </a:lnTo>
                    <a:lnTo>
                      <a:pt x="896" y="826"/>
                    </a:lnTo>
                    <a:lnTo>
                      <a:pt x="900" y="828"/>
                    </a:lnTo>
                    <a:lnTo>
                      <a:pt x="902" y="829"/>
                    </a:lnTo>
                    <a:lnTo>
                      <a:pt x="906" y="831"/>
                    </a:lnTo>
                    <a:lnTo>
                      <a:pt x="908" y="833"/>
                    </a:lnTo>
                    <a:lnTo>
                      <a:pt x="912" y="834"/>
                    </a:lnTo>
                    <a:lnTo>
                      <a:pt x="916" y="838"/>
                    </a:lnTo>
                    <a:lnTo>
                      <a:pt x="922" y="843"/>
                    </a:lnTo>
                    <a:lnTo>
                      <a:pt x="926" y="845"/>
                    </a:lnTo>
                    <a:lnTo>
                      <a:pt x="929" y="848"/>
                    </a:lnTo>
                    <a:lnTo>
                      <a:pt x="933" y="852"/>
                    </a:lnTo>
                    <a:lnTo>
                      <a:pt x="937" y="856"/>
                    </a:lnTo>
                    <a:lnTo>
                      <a:pt x="938" y="858"/>
                    </a:lnTo>
                    <a:lnTo>
                      <a:pt x="940" y="862"/>
                    </a:lnTo>
                    <a:lnTo>
                      <a:pt x="941" y="864"/>
                    </a:lnTo>
                    <a:lnTo>
                      <a:pt x="941" y="867"/>
                    </a:lnTo>
                    <a:lnTo>
                      <a:pt x="940" y="870"/>
                    </a:lnTo>
                    <a:lnTo>
                      <a:pt x="939" y="872"/>
                    </a:lnTo>
                    <a:lnTo>
                      <a:pt x="937" y="875"/>
                    </a:lnTo>
                    <a:lnTo>
                      <a:pt x="934" y="878"/>
                    </a:lnTo>
                    <a:lnTo>
                      <a:pt x="931" y="880"/>
                    </a:lnTo>
                    <a:lnTo>
                      <a:pt x="927" y="883"/>
                    </a:lnTo>
                    <a:lnTo>
                      <a:pt x="922" y="886"/>
                    </a:lnTo>
                    <a:lnTo>
                      <a:pt x="918" y="889"/>
                    </a:lnTo>
                    <a:lnTo>
                      <a:pt x="914" y="890"/>
                    </a:lnTo>
                    <a:lnTo>
                      <a:pt x="910" y="891"/>
                    </a:lnTo>
                    <a:lnTo>
                      <a:pt x="908" y="892"/>
                    </a:lnTo>
                    <a:lnTo>
                      <a:pt x="905" y="894"/>
                    </a:lnTo>
                    <a:lnTo>
                      <a:pt x="901" y="895"/>
                    </a:lnTo>
                    <a:lnTo>
                      <a:pt x="897" y="896"/>
                    </a:lnTo>
                    <a:lnTo>
                      <a:pt x="894" y="897"/>
                    </a:lnTo>
                    <a:lnTo>
                      <a:pt x="890" y="899"/>
                    </a:lnTo>
                    <a:lnTo>
                      <a:pt x="887" y="901"/>
                    </a:lnTo>
                    <a:lnTo>
                      <a:pt x="882" y="901"/>
                    </a:lnTo>
                    <a:lnTo>
                      <a:pt x="878" y="902"/>
                    </a:lnTo>
                    <a:lnTo>
                      <a:pt x="875" y="904"/>
                    </a:lnTo>
                    <a:lnTo>
                      <a:pt x="870" y="905"/>
                    </a:lnTo>
                    <a:lnTo>
                      <a:pt x="865" y="907"/>
                    </a:lnTo>
                    <a:lnTo>
                      <a:pt x="861" y="908"/>
                    </a:lnTo>
                    <a:lnTo>
                      <a:pt x="857" y="909"/>
                    </a:lnTo>
                    <a:lnTo>
                      <a:pt x="851" y="910"/>
                    </a:lnTo>
                    <a:lnTo>
                      <a:pt x="846" y="911"/>
                    </a:lnTo>
                    <a:lnTo>
                      <a:pt x="842" y="911"/>
                    </a:lnTo>
                    <a:lnTo>
                      <a:pt x="837" y="914"/>
                    </a:lnTo>
                    <a:lnTo>
                      <a:pt x="832" y="914"/>
                    </a:lnTo>
                    <a:lnTo>
                      <a:pt x="826" y="916"/>
                    </a:lnTo>
                    <a:lnTo>
                      <a:pt x="822" y="916"/>
                    </a:lnTo>
                    <a:lnTo>
                      <a:pt x="817" y="917"/>
                    </a:lnTo>
                    <a:lnTo>
                      <a:pt x="811" y="918"/>
                    </a:lnTo>
                    <a:lnTo>
                      <a:pt x="806" y="920"/>
                    </a:lnTo>
                    <a:lnTo>
                      <a:pt x="800" y="920"/>
                    </a:lnTo>
                    <a:lnTo>
                      <a:pt x="794" y="921"/>
                    </a:lnTo>
                    <a:lnTo>
                      <a:pt x="788" y="921"/>
                    </a:lnTo>
                    <a:lnTo>
                      <a:pt x="784" y="922"/>
                    </a:lnTo>
                    <a:lnTo>
                      <a:pt x="778" y="923"/>
                    </a:lnTo>
                    <a:lnTo>
                      <a:pt x="773" y="924"/>
                    </a:lnTo>
                    <a:lnTo>
                      <a:pt x="767" y="926"/>
                    </a:lnTo>
                    <a:lnTo>
                      <a:pt x="761" y="926"/>
                    </a:lnTo>
                    <a:lnTo>
                      <a:pt x="755" y="926"/>
                    </a:lnTo>
                    <a:lnTo>
                      <a:pt x="749" y="927"/>
                    </a:lnTo>
                    <a:lnTo>
                      <a:pt x="743" y="927"/>
                    </a:lnTo>
                    <a:lnTo>
                      <a:pt x="737" y="928"/>
                    </a:lnTo>
                    <a:lnTo>
                      <a:pt x="731" y="928"/>
                    </a:lnTo>
                    <a:lnTo>
                      <a:pt x="727" y="929"/>
                    </a:lnTo>
                    <a:lnTo>
                      <a:pt x="720" y="929"/>
                    </a:lnTo>
                    <a:lnTo>
                      <a:pt x="715" y="930"/>
                    </a:lnTo>
                    <a:lnTo>
                      <a:pt x="709" y="930"/>
                    </a:lnTo>
                    <a:lnTo>
                      <a:pt x="703" y="931"/>
                    </a:lnTo>
                    <a:lnTo>
                      <a:pt x="697" y="931"/>
                    </a:lnTo>
                    <a:lnTo>
                      <a:pt x="691" y="931"/>
                    </a:lnTo>
                    <a:lnTo>
                      <a:pt x="685" y="931"/>
                    </a:lnTo>
                    <a:lnTo>
                      <a:pt x="680" y="933"/>
                    </a:lnTo>
                    <a:lnTo>
                      <a:pt x="673" y="933"/>
                    </a:lnTo>
                    <a:lnTo>
                      <a:pt x="669" y="933"/>
                    </a:lnTo>
                    <a:lnTo>
                      <a:pt x="663" y="933"/>
                    </a:lnTo>
                    <a:lnTo>
                      <a:pt x="657" y="933"/>
                    </a:lnTo>
                    <a:lnTo>
                      <a:pt x="652" y="933"/>
                    </a:lnTo>
                    <a:lnTo>
                      <a:pt x="647" y="933"/>
                    </a:lnTo>
                    <a:lnTo>
                      <a:pt x="642" y="933"/>
                    </a:lnTo>
                    <a:lnTo>
                      <a:pt x="638" y="933"/>
                    </a:lnTo>
                    <a:lnTo>
                      <a:pt x="633" y="933"/>
                    </a:lnTo>
                    <a:lnTo>
                      <a:pt x="628" y="933"/>
                    </a:lnTo>
                    <a:lnTo>
                      <a:pt x="625" y="933"/>
                    </a:lnTo>
                    <a:lnTo>
                      <a:pt x="620" y="933"/>
                    </a:lnTo>
                    <a:lnTo>
                      <a:pt x="616" y="933"/>
                    </a:lnTo>
                    <a:lnTo>
                      <a:pt x="613" y="933"/>
                    </a:lnTo>
                    <a:lnTo>
                      <a:pt x="609" y="933"/>
                    </a:lnTo>
                    <a:lnTo>
                      <a:pt x="606" y="933"/>
                    </a:lnTo>
                    <a:lnTo>
                      <a:pt x="602" y="933"/>
                    </a:lnTo>
                    <a:lnTo>
                      <a:pt x="599" y="933"/>
                    </a:lnTo>
                    <a:lnTo>
                      <a:pt x="595" y="933"/>
                    </a:lnTo>
                    <a:lnTo>
                      <a:pt x="593" y="933"/>
                    </a:lnTo>
                    <a:lnTo>
                      <a:pt x="589" y="933"/>
                    </a:lnTo>
                    <a:lnTo>
                      <a:pt x="587" y="933"/>
                    </a:lnTo>
                    <a:lnTo>
                      <a:pt x="584" y="933"/>
                    </a:lnTo>
                    <a:lnTo>
                      <a:pt x="582" y="933"/>
                    </a:lnTo>
                    <a:lnTo>
                      <a:pt x="576" y="931"/>
                    </a:lnTo>
                    <a:lnTo>
                      <a:pt x="573" y="931"/>
                    </a:lnTo>
                    <a:lnTo>
                      <a:pt x="569" y="931"/>
                    </a:lnTo>
                    <a:lnTo>
                      <a:pt x="565" y="931"/>
                    </a:lnTo>
                    <a:lnTo>
                      <a:pt x="562" y="931"/>
                    </a:lnTo>
                    <a:lnTo>
                      <a:pt x="558" y="931"/>
                    </a:lnTo>
                    <a:lnTo>
                      <a:pt x="556" y="931"/>
                    </a:lnTo>
                    <a:lnTo>
                      <a:pt x="554" y="931"/>
                    </a:lnTo>
                    <a:lnTo>
                      <a:pt x="550" y="930"/>
                    </a:lnTo>
                    <a:lnTo>
                      <a:pt x="548" y="930"/>
                    </a:lnTo>
                    <a:lnTo>
                      <a:pt x="545" y="930"/>
                    </a:lnTo>
                    <a:lnTo>
                      <a:pt x="544" y="930"/>
                    </a:lnTo>
                    <a:lnTo>
                      <a:pt x="536" y="994"/>
                    </a:lnTo>
                    <a:lnTo>
                      <a:pt x="535" y="994"/>
                    </a:lnTo>
                    <a:lnTo>
                      <a:pt x="531" y="994"/>
                    </a:lnTo>
                    <a:lnTo>
                      <a:pt x="529" y="996"/>
                    </a:lnTo>
                    <a:lnTo>
                      <a:pt x="526" y="996"/>
                    </a:lnTo>
                    <a:lnTo>
                      <a:pt x="524" y="997"/>
                    </a:lnTo>
                    <a:lnTo>
                      <a:pt x="522" y="997"/>
                    </a:lnTo>
                    <a:lnTo>
                      <a:pt x="518" y="997"/>
                    </a:lnTo>
                    <a:lnTo>
                      <a:pt x="514" y="997"/>
                    </a:lnTo>
                    <a:lnTo>
                      <a:pt x="511" y="996"/>
                    </a:lnTo>
                    <a:lnTo>
                      <a:pt x="509" y="994"/>
                    </a:lnTo>
                    <a:lnTo>
                      <a:pt x="505" y="993"/>
                    </a:lnTo>
                    <a:lnTo>
                      <a:pt x="503" y="991"/>
                    </a:lnTo>
                    <a:lnTo>
                      <a:pt x="499" y="988"/>
                    </a:lnTo>
                    <a:lnTo>
                      <a:pt x="498" y="986"/>
                    </a:lnTo>
                    <a:lnTo>
                      <a:pt x="494" y="981"/>
                    </a:lnTo>
                    <a:lnTo>
                      <a:pt x="492" y="977"/>
                    </a:lnTo>
                    <a:lnTo>
                      <a:pt x="491" y="972"/>
                    </a:lnTo>
                    <a:lnTo>
                      <a:pt x="488" y="967"/>
                    </a:lnTo>
                    <a:lnTo>
                      <a:pt x="486" y="961"/>
                    </a:lnTo>
                    <a:lnTo>
                      <a:pt x="484" y="956"/>
                    </a:lnTo>
                    <a:lnTo>
                      <a:pt x="480" y="952"/>
                    </a:lnTo>
                    <a:lnTo>
                      <a:pt x="476" y="947"/>
                    </a:lnTo>
                    <a:lnTo>
                      <a:pt x="473" y="945"/>
                    </a:lnTo>
                    <a:lnTo>
                      <a:pt x="469" y="942"/>
                    </a:lnTo>
                    <a:lnTo>
                      <a:pt x="467" y="940"/>
                    </a:lnTo>
                    <a:lnTo>
                      <a:pt x="463" y="937"/>
                    </a:lnTo>
                    <a:lnTo>
                      <a:pt x="459" y="935"/>
                    </a:lnTo>
                    <a:lnTo>
                      <a:pt x="455" y="934"/>
                    </a:lnTo>
                    <a:lnTo>
                      <a:pt x="450" y="933"/>
                    </a:lnTo>
                    <a:lnTo>
                      <a:pt x="446" y="931"/>
                    </a:lnTo>
                    <a:lnTo>
                      <a:pt x="442" y="930"/>
                    </a:lnTo>
                    <a:lnTo>
                      <a:pt x="440" y="930"/>
                    </a:lnTo>
                    <a:lnTo>
                      <a:pt x="436" y="929"/>
                    </a:lnTo>
                    <a:lnTo>
                      <a:pt x="434" y="929"/>
                    </a:lnTo>
                    <a:lnTo>
                      <a:pt x="429" y="929"/>
                    </a:lnTo>
                    <a:lnTo>
                      <a:pt x="427" y="928"/>
                    </a:lnTo>
                    <a:lnTo>
                      <a:pt x="423" y="928"/>
                    </a:lnTo>
                    <a:lnTo>
                      <a:pt x="420" y="928"/>
                    </a:lnTo>
                    <a:lnTo>
                      <a:pt x="415" y="928"/>
                    </a:lnTo>
                    <a:lnTo>
                      <a:pt x="411" y="928"/>
                    </a:lnTo>
                    <a:lnTo>
                      <a:pt x="407" y="928"/>
                    </a:lnTo>
                    <a:lnTo>
                      <a:pt x="403" y="928"/>
                    </a:lnTo>
                    <a:lnTo>
                      <a:pt x="398" y="928"/>
                    </a:lnTo>
                    <a:lnTo>
                      <a:pt x="395" y="928"/>
                    </a:lnTo>
                    <a:lnTo>
                      <a:pt x="390" y="929"/>
                    </a:lnTo>
                    <a:lnTo>
                      <a:pt x="385" y="930"/>
                    </a:lnTo>
                    <a:lnTo>
                      <a:pt x="380" y="930"/>
                    </a:lnTo>
                    <a:lnTo>
                      <a:pt x="375" y="930"/>
                    </a:lnTo>
                    <a:lnTo>
                      <a:pt x="370" y="931"/>
                    </a:lnTo>
                    <a:lnTo>
                      <a:pt x="365" y="931"/>
                    </a:lnTo>
                    <a:lnTo>
                      <a:pt x="359" y="931"/>
                    </a:lnTo>
                    <a:lnTo>
                      <a:pt x="353" y="931"/>
                    </a:lnTo>
                    <a:lnTo>
                      <a:pt x="347" y="933"/>
                    </a:lnTo>
                    <a:lnTo>
                      <a:pt x="343" y="933"/>
                    </a:lnTo>
                    <a:lnTo>
                      <a:pt x="337" y="933"/>
                    </a:lnTo>
                    <a:lnTo>
                      <a:pt x="331" y="934"/>
                    </a:lnTo>
                    <a:lnTo>
                      <a:pt x="325" y="934"/>
                    </a:lnTo>
                    <a:lnTo>
                      <a:pt x="320" y="935"/>
                    </a:lnTo>
                    <a:lnTo>
                      <a:pt x="314" y="935"/>
                    </a:lnTo>
                    <a:lnTo>
                      <a:pt x="308" y="935"/>
                    </a:lnTo>
                    <a:lnTo>
                      <a:pt x="302" y="935"/>
                    </a:lnTo>
                    <a:lnTo>
                      <a:pt x="297" y="936"/>
                    </a:lnTo>
                    <a:lnTo>
                      <a:pt x="290" y="936"/>
                    </a:lnTo>
                    <a:lnTo>
                      <a:pt x="284" y="937"/>
                    </a:lnTo>
                    <a:lnTo>
                      <a:pt x="280" y="937"/>
                    </a:lnTo>
                    <a:lnTo>
                      <a:pt x="274" y="937"/>
                    </a:lnTo>
                    <a:lnTo>
                      <a:pt x="267" y="937"/>
                    </a:lnTo>
                    <a:lnTo>
                      <a:pt x="261" y="939"/>
                    </a:lnTo>
                    <a:lnTo>
                      <a:pt x="255" y="939"/>
                    </a:lnTo>
                    <a:lnTo>
                      <a:pt x="250" y="940"/>
                    </a:lnTo>
                    <a:lnTo>
                      <a:pt x="243" y="940"/>
                    </a:lnTo>
                    <a:lnTo>
                      <a:pt x="237" y="940"/>
                    </a:lnTo>
                    <a:lnTo>
                      <a:pt x="231" y="940"/>
                    </a:lnTo>
                    <a:lnTo>
                      <a:pt x="226" y="940"/>
                    </a:lnTo>
                    <a:lnTo>
                      <a:pt x="220" y="940"/>
                    </a:lnTo>
                    <a:lnTo>
                      <a:pt x="214" y="940"/>
                    </a:lnTo>
                    <a:lnTo>
                      <a:pt x="209" y="940"/>
                    </a:lnTo>
                    <a:lnTo>
                      <a:pt x="204" y="940"/>
                    </a:lnTo>
                    <a:lnTo>
                      <a:pt x="197" y="940"/>
                    </a:lnTo>
                    <a:lnTo>
                      <a:pt x="192" y="940"/>
                    </a:lnTo>
                    <a:lnTo>
                      <a:pt x="186" y="940"/>
                    </a:lnTo>
                    <a:lnTo>
                      <a:pt x="181" y="940"/>
                    </a:lnTo>
                    <a:lnTo>
                      <a:pt x="175" y="940"/>
                    </a:lnTo>
                    <a:lnTo>
                      <a:pt x="171" y="940"/>
                    </a:lnTo>
                    <a:lnTo>
                      <a:pt x="165" y="940"/>
                    </a:lnTo>
                    <a:lnTo>
                      <a:pt x="160" y="940"/>
                    </a:lnTo>
                    <a:lnTo>
                      <a:pt x="155" y="939"/>
                    </a:lnTo>
                    <a:lnTo>
                      <a:pt x="150" y="939"/>
                    </a:lnTo>
                    <a:lnTo>
                      <a:pt x="146" y="937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31" y="936"/>
                    </a:lnTo>
                    <a:lnTo>
                      <a:pt x="127" y="936"/>
                    </a:lnTo>
                    <a:lnTo>
                      <a:pt x="123" y="936"/>
                    </a:lnTo>
                    <a:lnTo>
                      <a:pt x="118" y="935"/>
                    </a:lnTo>
                    <a:lnTo>
                      <a:pt x="115" y="935"/>
                    </a:lnTo>
                    <a:lnTo>
                      <a:pt x="110" y="934"/>
                    </a:lnTo>
                    <a:lnTo>
                      <a:pt x="108" y="933"/>
                    </a:lnTo>
                    <a:lnTo>
                      <a:pt x="103" y="931"/>
                    </a:lnTo>
                    <a:lnTo>
                      <a:pt x="101" y="931"/>
                    </a:lnTo>
                    <a:lnTo>
                      <a:pt x="97" y="930"/>
                    </a:lnTo>
                    <a:lnTo>
                      <a:pt x="94" y="930"/>
                    </a:lnTo>
                    <a:lnTo>
                      <a:pt x="91" y="928"/>
                    </a:lnTo>
                    <a:lnTo>
                      <a:pt x="88" y="927"/>
                    </a:lnTo>
                    <a:lnTo>
                      <a:pt x="85" y="926"/>
                    </a:lnTo>
                    <a:lnTo>
                      <a:pt x="83" y="926"/>
                    </a:lnTo>
                    <a:lnTo>
                      <a:pt x="78" y="922"/>
                    </a:lnTo>
                    <a:lnTo>
                      <a:pt x="76" y="921"/>
                    </a:lnTo>
                    <a:lnTo>
                      <a:pt x="72" y="916"/>
                    </a:lnTo>
                    <a:lnTo>
                      <a:pt x="72" y="913"/>
                    </a:lnTo>
                    <a:lnTo>
                      <a:pt x="72" y="909"/>
                    </a:lnTo>
                    <a:lnTo>
                      <a:pt x="76" y="905"/>
                    </a:lnTo>
                    <a:lnTo>
                      <a:pt x="77" y="903"/>
                    </a:lnTo>
                    <a:lnTo>
                      <a:pt x="79" y="901"/>
                    </a:lnTo>
                    <a:lnTo>
                      <a:pt x="82" y="899"/>
                    </a:lnTo>
                    <a:lnTo>
                      <a:pt x="85" y="897"/>
                    </a:lnTo>
                    <a:lnTo>
                      <a:pt x="89" y="895"/>
                    </a:lnTo>
                    <a:lnTo>
                      <a:pt x="92" y="892"/>
                    </a:lnTo>
                    <a:lnTo>
                      <a:pt x="96" y="891"/>
                    </a:lnTo>
                    <a:lnTo>
                      <a:pt x="101" y="889"/>
                    </a:lnTo>
                    <a:lnTo>
                      <a:pt x="105" y="886"/>
                    </a:lnTo>
                    <a:lnTo>
                      <a:pt x="110" y="884"/>
                    </a:lnTo>
                    <a:lnTo>
                      <a:pt x="115" y="882"/>
                    </a:lnTo>
                    <a:lnTo>
                      <a:pt x="120" y="880"/>
                    </a:lnTo>
                    <a:lnTo>
                      <a:pt x="124" y="877"/>
                    </a:lnTo>
                    <a:lnTo>
                      <a:pt x="130" y="876"/>
                    </a:lnTo>
                    <a:lnTo>
                      <a:pt x="135" y="872"/>
                    </a:lnTo>
                    <a:lnTo>
                      <a:pt x="142" y="871"/>
                    </a:lnTo>
                    <a:lnTo>
                      <a:pt x="148" y="869"/>
                    </a:lnTo>
                    <a:lnTo>
                      <a:pt x="154" y="866"/>
                    </a:lnTo>
                    <a:lnTo>
                      <a:pt x="160" y="864"/>
                    </a:lnTo>
                    <a:lnTo>
                      <a:pt x="166" y="862"/>
                    </a:lnTo>
                    <a:lnTo>
                      <a:pt x="173" y="859"/>
                    </a:lnTo>
                    <a:lnTo>
                      <a:pt x="179" y="857"/>
                    </a:lnTo>
                    <a:lnTo>
                      <a:pt x="186" y="854"/>
                    </a:lnTo>
                    <a:lnTo>
                      <a:pt x="192" y="853"/>
                    </a:lnTo>
                    <a:lnTo>
                      <a:pt x="199" y="851"/>
                    </a:lnTo>
                    <a:lnTo>
                      <a:pt x="205" y="848"/>
                    </a:lnTo>
                    <a:lnTo>
                      <a:pt x="212" y="846"/>
                    </a:lnTo>
                    <a:lnTo>
                      <a:pt x="218" y="844"/>
                    </a:lnTo>
                    <a:lnTo>
                      <a:pt x="225" y="843"/>
                    </a:lnTo>
                    <a:lnTo>
                      <a:pt x="231" y="840"/>
                    </a:lnTo>
                    <a:lnTo>
                      <a:pt x="237" y="838"/>
                    </a:lnTo>
                    <a:lnTo>
                      <a:pt x="244" y="837"/>
                    </a:lnTo>
                    <a:lnTo>
                      <a:pt x="250" y="834"/>
                    </a:lnTo>
                    <a:lnTo>
                      <a:pt x="256" y="833"/>
                    </a:lnTo>
                    <a:lnTo>
                      <a:pt x="262" y="831"/>
                    </a:lnTo>
                    <a:lnTo>
                      <a:pt x="269" y="829"/>
                    </a:lnTo>
                    <a:lnTo>
                      <a:pt x="274" y="828"/>
                    </a:lnTo>
                    <a:lnTo>
                      <a:pt x="280" y="826"/>
                    </a:lnTo>
                    <a:lnTo>
                      <a:pt x="284" y="825"/>
                    </a:lnTo>
                    <a:lnTo>
                      <a:pt x="290" y="824"/>
                    </a:lnTo>
                    <a:lnTo>
                      <a:pt x="295" y="822"/>
                    </a:lnTo>
                    <a:lnTo>
                      <a:pt x="300" y="820"/>
                    </a:lnTo>
                    <a:lnTo>
                      <a:pt x="305" y="819"/>
                    </a:lnTo>
                    <a:lnTo>
                      <a:pt x="309" y="818"/>
                    </a:lnTo>
                    <a:lnTo>
                      <a:pt x="313" y="816"/>
                    </a:lnTo>
                    <a:lnTo>
                      <a:pt x="318" y="816"/>
                    </a:lnTo>
                    <a:lnTo>
                      <a:pt x="320" y="815"/>
                    </a:lnTo>
                    <a:lnTo>
                      <a:pt x="324" y="814"/>
                    </a:lnTo>
                    <a:lnTo>
                      <a:pt x="327" y="813"/>
                    </a:lnTo>
                    <a:lnTo>
                      <a:pt x="329" y="813"/>
                    </a:lnTo>
                    <a:lnTo>
                      <a:pt x="332" y="812"/>
                    </a:lnTo>
                    <a:lnTo>
                      <a:pt x="333" y="812"/>
                    </a:lnTo>
                    <a:lnTo>
                      <a:pt x="337" y="812"/>
                    </a:lnTo>
                    <a:lnTo>
                      <a:pt x="338" y="812"/>
                    </a:lnTo>
                    <a:lnTo>
                      <a:pt x="338" y="809"/>
                    </a:lnTo>
                    <a:lnTo>
                      <a:pt x="340" y="806"/>
                    </a:lnTo>
                    <a:lnTo>
                      <a:pt x="341" y="802"/>
                    </a:lnTo>
                    <a:lnTo>
                      <a:pt x="343" y="799"/>
                    </a:lnTo>
                    <a:lnTo>
                      <a:pt x="345" y="794"/>
                    </a:lnTo>
                    <a:lnTo>
                      <a:pt x="347" y="790"/>
                    </a:lnTo>
                    <a:lnTo>
                      <a:pt x="348" y="784"/>
                    </a:lnTo>
                    <a:lnTo>
                      <a:pt x="352" y="780"/>
                    </a:lnTo>
                    <a:lnTo>
                      <a:pt x="353" y="774"/>
                    </a:lnTo>
                    <a:lnTo>
                      <a:pt x="357" y="769"/>
                    </a:lnTo>
                    <a:lnTo>
                      <a:pt x="357" y="765"/>
                    </a:lnTo>
                    <a:lnTo>
                      <a:pt x="358" y="763"/>
                    </a:lnTo>
                    <a:lnTo>
                      <a:pt x="359" y="759"/>
                    </a:lnTo>
                    <a:lnTo>
                      <a:pt x="360" y="757"/>
                    </a:lnTo>
                    <a:lnTo>
                      <a:pt x="361" y="755"/>
                    </a:lnTo>
                    <a:lnTo>
                      <a:pt x="363" y="751"/>
                    </a:lnTo>
                    <a:lnTo>
                      <a:pt x="363" y="749"/>
                    </a:lnTo>
                    <a:lnTo>
                      <a:pt x="364" y="745"/>
                    </a:lnTo>
                    <a:lnTo>
                      <a:pt x="364" y="743"/>
                    </a:lnTo>
                    <a:lnTo>
                      <a:pt x="365" y="739"/>
                    </a:lnTo>
                    <a:lnTo>
                      <a:pt x="365" y="736"/>
                    </a:lnTo>
                    <a:lnTo>
                      <a:pt x="366" y="733"/>
                    </a:lnTo>
                    <a:lnTo>
                      <a:pt x="366" y="727"/>
                    </a:lnTo>
                    <a:lnTo>
                      <a:pt x="367" y="723"/>
                    </a:lnTo>
                    <a:lnTo>
                      <a:pt x="366" y="717"/>
                    </a:lnTo>
                    <a:lnTo>
                      <a:pt x="366" y="712"/>
                    </a:lnTo>
                    <a:lnTo>
                      <a:pt x="365" y="707"/>
                    </a:lnTo>
                    <a:lnTo>
                      <a:pt x="364" y="704"/>
                    </a:lnTo>
                    <a:lnTo>
                      <a:pt x="361" y="700"/>
                    </a:lnTo>
                    <a:lnTo>
                      <a:pt x="359" y="697"/>
                    </a:lnTo>
                    <a:lnTo>
                      <a:pt x="356" y="694"/>
                    </a:lnTo>
                    <a:lnTo>
                      <a:pt x="351" y="693"/>
                    </a:lnTo>
                    <a:lnTo>
                      <a:pt x="348" y="692"/>
                    </a:lnTo>
                    <a:lnTo>
                      <a:pt x="346" y="691"/>
                    </a:lnTo>
                    <a:lnTo>
                      <a:pt x="343" y="691"/>
                    </a:lnTo>
                    <a:lnTo>
                      <a:pt x="339" y="691"/>
                    </a:lnTo>
                    <a:lnTo>
                      <a:pt x="335" y="691"/>
                    </a:lnTo>
                    <a:lnTo>
                      <a:pt x="332" y="691"/>
                    </a:lnTo>
                    <a:lnTo>
                      <a:pt x="328" y="692"/>
                    </a:lnTo>
                    <a:lnTo>
                      <a:pt x="325" y="693"/>
                    </a:lnTo>
                    <a:lnTo>
                      <a:pt x="320" y="693"/>
                    </a:lnTo>
                    <a:lnTo>
                      <a:pt x="316" y="694"/>
                    </a:lnTo>
                    <a:lnTo>
                      <a:pt x="312" y="694"/>
                    </a:lnTo>
                    <a:lnTo>
                      <a:pt x="308" y="695"/>
                    </a:lnTo>
                    <a:lnTo>
                      <a:pt x="305" y="697"/>
                    </a:lnTo>
                    <a:lnTo>
                      <a:pt x="301" y="697"/>
                    </a:lnTo>
                    <a:lnTo>
                      <a:pt x="297" y="698"/>
                    </a:lnTo>
                    <a:lnTo>
                      <a:pt x="294" y="699"/>
                    </a:lnTo>
                    <a:lnTo>
                      <a:pt x="290" y="699"/>
                    </a:lnTo>
                    <a:lnTo>
                      <a:pt x="287" y="700"/>
                    </a:lnTo>
                    <a:lnTo>
                      <a:pt x="284" y="701"/>
                    </a:lnTo>
                    <a:lnTo>
                      <a:pt x="281" y="701"/>
                    </a:lnTo>
                    <a:lnTo>
                      <a:pt x="275" y="704"/>
                    </a:lnTo>
                    <a:lnTo>
                      <a:pt x="270" y="705"/>
                    </a:lnTo>
                    <a:lnTo>
                      <a:pt x="264" y="707"/>
                    </a:lnTo>
                    <a:lnTo>
                      <a:pt x="260" y="708"/>
                    </a:lnTo>
                    <a:lnTo>
                      <a:pt x="255" y="711"/>
                    </a:lnTo>
                    <a:lnTo>
                      <a:pt x="250" y="712"/>
                    </a:lnTo>
                    <a:lnTo>
                      <a:pt x="246" y="713"/>
                    </a:lnTo>
                    <a:lnTo>
                      <a:pt x="243" y="716"/>
                    </a:lnTo>
                    <a:lnTo>
                      <a:pt x="239" y="717"/>
                    </a:lnTo>
                    <a:lnTo>
                      <a:pt x="237" y="718"/>
                    </a:lnTo>
                    <a:lnTo>
                      <a:pt x="233" y="719"/>
                    </a:lnTo>
                    <a:lnTo>
                      <a:pt x="231" y="720"/>
                    </a:lnTo>
                    <a:lnTo>
                      <a:pt x="229" y="722"/>
                    </a:lnTo>
                    <a:lnTo>
                      <a:pt x="226" y="723"/>
                    </a:lnTo>
                    <a:lnTo>
                      <a:pt x="223" y="725"/>
                    </a:lnTo>
                    <a:lnTo>
                      <a:pt x="220" y="727"/>
                    </a:lnTo>
                    <a:lnTo>
                      <a:pt x="217" y="730"/>
                    </a:lnTo>
                    <a:lnTo>
                      <a:pt x="217" y="731"/>
                    </a:lnTo>
                    <a:lnTo>
                      <a:pt x="214" y="731"/>
                    </a:lnTo>
                    <a:lnTo>
                      <a:pt x="212" y="731"/>
                    </a:lnTo>
                    <a:lnTo>
                      <a:pt x="210" y="731"/>
                    </a:lnTo>
                    <a:lnTo>
                      <a:pt x="207" y="732"/>
                    </a:lnTo>
                    <a:lnTo>
                      <a:pt x="204" y="732"/>
                    </a:lnTo>
                    <a:lnTo>
                      <a:pt x="201" y="732"/>
                    </a:lnTo>
                    <a:lnTo>
                      <a:pt x="197" y="732"/>
                    </a:lnTo>
                    <a:lnTo>
                      <a:pt x="193" y="733"/>
                    </a:lnTo>
                    <a:lnTo>
                      <a:pt x="188" y="733"/>
                    </a:lnTo>
                    <a:lnTo>
                      <a:pt x="184" y="735"/>
                    </a:lnTo>
                    <a:lnTo>
                      <a:pt x="179" y="735"/>
                    </a:lnTo>
                    <a:lnTo>
                      <a:pt x="174" y="735"/>
                    </a:lnTo>
                    <a:lnTo>
                      <a:pt x="169" y="736"/>
                    </a:lnTo>
                    <a:lnTo>
                      <a:pt x="163" y="736"/>
                    </a:lnTo>
                    <a:lnTo>
                      <a:pt x="161" y="736"/>
                    </a:lnTo>
                    <a:lnTo>
                      <a:pt x="159" y="736"/>
                    </a:lnTo>
                    <a:lnTo>
                      <a:pt x="155" y="736"/>
                    </a:lnTo>
                    <a:lnTo>
                      <a:pt x="153" y="736"/>
                    </a:lnTo>
                    <a:lnTo>
                      <a:pt x="149" y="736"/>
                    </a:lnTo>
                    <a:lnTo>
                      <a:pt x="146" y="736"/>
                    </a:lnTo>
                    <a:lnTo>
                      <a:pt x="143" y="736"/>
                    </a:lnTo>
                    <a:lnTo>
                      <a:pt x="140" y="736"/>
                    </a:lnTo>
                    <a:lnTo>
                      <a:pt x="137" y="736"/>
                    </a:lnTo>
                    <a:lnTo>
                      <a:pt x="134" y="736"/>
                    </a:lnTo>
                    <a:lnTo>
                      <a:pt x="130" y="736"/>
                    </a:lnTo>
                    <a:lnTo>
                      <a:pt x="128" y="736"/>
                    </a:lnTo>
                    <a:lnTo>
                      <a:pt x="126" y="736"/>
                    </a:lnTo>
                    <a:lnTo>
                      <a:pt x="122" y="736"/>
                    </a:lnTo>
                    <a:lnTo>
                      <a:pt x="118" y="736"/>
                    </a:lnTo>
                    <a:lnTo>
                      <a:pt x="116" y="736"/>
                    </a:lnTo>
                    <a:lnTo>
                      <a:pt x="113" y="736"/>
                    </a:lnTo>
                    <a:lnTo>
                      <a:pt x="110" y="736"/>
                    </a:lnTo>
                    <a:lnTo>
                      <a:pt x="107" y="736"/>
                    </a:lnTo>
                    <a:lnTo>
                      <a:pt x="103" y="736"/>
                    </a:lnTo>
                    <a:lnTo>
                      <a:pt x="101" y="735"/>
                    </a:lnTo>
                    <a:lnTo>
                      <a:pt x="97" y="735"/>
                    </a:lnTo>
                    <a:lnTo>
                      <a:pt x="95" y="735"/>
                    </a:lnTo>
                    <a:lnTo>
                      <a:pt x="91" y="735"/>
                    </a:lnTo>
                    <a:lnTo>
                      <a:pt x="89" y="735"/>
                    </a:lnTo>
                    <a:lnTo>
                      <a:pt x="85" y="733"/>
                    </a:lnTo>
                    <a:lnTo>
                      <a:pt x="83" y="733"/>
                    </a:lnTo>
                    <a:lnTo>
                      <a:pt x="80" y="733"/>
                    </a:lnTo>
                    <a:lnTo>
                      <a:pt x="75" y="732"/>
                    </a:lnTo>
                    <a:lnTo>
                      <a:pt x="70" y="731"/>
                    </a:lnTo>
                    <a:lnTo>
                      <a:pt x="64" y="730"/>
                    </a:lnTo>
                    <a:lnTo>
                      <a:pt x="58" y="727"/>
                    </a:lnTo>
                    <a:lnTo>
                      <a:pt x="53" y="725"/>
                    </a:lnTo>
                    <a:lnTo>
                      <a:pt x="48" y="722"/>
                    </a:lnTo>
                    <a:lnTo>
                      <a:pt x="44" y="718"/>
                    </a:lnTo>
                    <a:lnTo>
                      <a:pt x="40" y="716"/>
                    </a:lnTo>
                    <a:lnTo>
                      <a:pt x="35" y="711"/>
                    </a:lnTo>
                    <a:lnTo>
                      <a:pt x="33" y="707"/>
                    </a:lnTo>
                    <a:lnTo>
                      <a:pt x="28" y="701"/>
                    </a:lnTo>
                    <a:lnTo>
                      <a:pt x="26" y="697"/>
                    </a:lnTo>
                    <a:lnTo>
                      <a:pt x="22" y="692"/>
                    </a:lnTo>
                    <a:lnTo>
                      <a:pt x="20" y="687"/>
                    </a:lnTo>
                    <a:lnTo>
                      <a:pt x="16" y="681"/>
                    </a:lnTo>
                    <a:lnTo>
                      <a:pt x="14" y="676"/>
                    </a:lnTo>
                    <a:lnTo>
                      <a:pt x="12" y="671"/>
                    </a:lnTo>
                    <a:lnTo>
                      <a:pt x="11" y="665"/>
                    </a:lnTo>
                    <a:lnTo>
                      <a:pt x="9" y="661"/>
                    </a:lnTo>
                    <a:lnTo>
                      <a:pt x="8" y="659"/>
                    </a:lnTo>
                    <a:lnTo>
                      <a:pt x="7" y="655"/>
                    </a:lnTo>
                    <a:lnTo>
                      <a:pt x="7" y="653"/>
                    </a:lnTo>
                    <a:lnTo>
                      <a:pt x="5" y="647"/>
                    </a:lnTo>
                    <a:lnTo>
                      <a:pt x="3" y="642"/>
                    </a:lnTo>
                    <a:lnTo>
                      <a:pt x="3" y="639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2" y="630"/>
                    </a:lnTo>
                    <a:lnTo>
                      <a:pt x="1" y="624"/>
                    </a:lnTo>
                    <a:lnTo>
                      <a:pt x="1" y="620"/>
                    </a:lnTo>
                    <a:lnTo>
                      <a:pt x="0" y="614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1" y="601"/>
                    </a:lnTo>
                    <a:lnTo>
                      <a:pt x="1" y="596"/>
                    </a:lnTo>
                    <a:lnTo>
                      <a:pt x="2" y="592"/>
                    </a:lnTo>
                    <a:lnTo>
                      <a:pt x="3" y="589"/>
                    </a:lnTo>
                    <a:lnTo>
                      <a:pt x="5" y="586"/>
                    </a:lnTo>
                    <a:lnTo>
                      <a:pt x="6" y="583"/>
                    </a:lnTo>
                    <a:lnTo>
                      <a:pt x="7" y="579"/>
                    </a:lnTo>
                    <a:lnTo>
                      <a:pt x="9" y="576"/>
                    </a:lnTo>
                    <a:lnTo>
                      <a:pt x="11" y="572"/>
                    </a:lnTo>
                    <a:lnTo>
                      <a:pt x="13" y="566"/>
                    </a:lnTo>
                    <a:lnTo>
                      <a:pt x="15" y="561"/>
                    </a:lnTo>
                    <a:lnTo>
                      <a:pt x="19" y="555"/>
                    </a:lnTo>
                    <a:lnTo>
                      <a:pt x="22" y="551"/>
                    </a:lnTo>
                    <a:lnTo>
                      <a:pt x="22" y="547"/>
                    </a:lnTo>
                    <a:lnTo>
                      <a:pt x="25" y="545"/>
                    </a:lnTo>
                    <a:lnTo>
                      <a:pt x="26" y="541"/>
                    </a:lnTo>
                    <a:lnTo>
                      <a:pt x="28" y="538"/>
                    </a:lnTo>
                    <a:lnTo>
                      <a:pt x="30" y="534"/>
                    </a:lnTo>
                    <a:lnTo>
                      <a:pt x="32" y="531"/>
                    </a:lnTo>
                    <a:lnTo>
                      <a:pt x="33" y="527"/>
                    </a:lnTo>
                    <a:lnTo>
                      <a:pt x="35" y="525"/>
                    </a:lnTo>
                    <a:lnTo>
                      <a:pt x="38" y="520"/>
                    </a:lnTo>
                    <a:lnTo>
                      <a:pt x="39" y="516"/>
                    </a:lnTo>
                    <a:lnTo>
                      <a:pt x="41" y="513"/>
                    </a:lnTo>
                    <a:lnTo>
                      <a:pt x="44" y="509"/>
                    </a:lnTo>
                    <a:lnTo>
                      <a:pt x="46" y="506"/>
                    </a:lnTo>
                    <a:lnTo>
                      <a:pt x="48" y="501"/>
                    </a:lnTo>
                    <a:lnTo>
                      <a:pt x="51" y="497"/>
                    </a:lnTo>
                    <a:lnTo>
                      <a:pt x="53" y="494"/>
                    </a:lnTo>
                    <a:lnTo>
                      <a:pt x="54" y="490"/>
                    </a:lnTo>
                    <a:lnTo>
                      <a:pt x="57" y="485"/>
                    </a:lnTo>
                    <a:lnTo>
                      <a:pt x="59" y="481"/>
                    </a:lnTo>
                    <a:lnTo>
                      <a:pt x="62" y="477"/>
                    </a:lnTo>
                    <a:lnTo>
                      <a:pt x="64" y="474"/>
                    </a:lnTo>
                    <a:lnTo>
                      <a:pt x="67" y="469"/>
                    </a:lnTo>
                    <a:lnTo>
                      <a:pt x="70" y="465"/>
                    </a:lnTo>
                    <a:lnTo>
                      <a:pt x="72" y="462"/>
                    </a:lnTo>
                    <a:lnTo>
                      <a:pt x="75" y="457"/>
                    </a:lnTo>
                    <a:lnTo>
                      <a:pt x="77" y="452"/>
                    </a:lnTo>
                    <a:lnTo>
                      <a:pt x="80" y="449"/>
                    </a:lnTo>
                    <a:lnTo>
                      <a:pt x="83" y="445"/>
                    </a:lnTo>
                    <a:lnTo>
                      <a:pt x="86" y="440"/>
                    </a:lnTo>
                    <a:lnTo>
                      <a:pt x="89" y="437"/>
                    </a:lnTo>
                    <a:lnTo>
                      <a:pt x="92" y="432"/>
                    </a:lnTo>
                    <a:lnTo>
                      <a:pt x="96" y="429"/>
                    </a:lnTo>
                    <a:lnTo>
                      <a:pt x="98" y="424"/>
                    </a:lnTo>
                    <a:lnTo>
                      <a:pt x="101" y="420"/>
                    </a:lnTo>
                    <a:lnTo>
                      <a:pt x="103" y="415"/>
                    </a:lnTo>
                    <a:lnTo>
                      <a:pt x="107" y="412"/>
                    </a:lnTo>
                    <a:lnTo>
                      <a:pt x="110" y="407"/>
                    </a:lnTo>
                    <a:lnTo>
                      <a:pt x="113" y="404"/>
                    </a:lnTo>
                    <a:lnTo>
                      <a:pt x="116" y="399"/>
                    </a:lnTo>
                    <a:lnTo>
                      <a:pt x="120" y="395"/>
                    </a:lnTo>
                    <a:lnTo>
                      <a:pt x="122" y="392"/>
                    </a:lnTo>
                    <a:lnTo>
                      <a:pt x="126" y="387"/>
                    </a:lnTo>
                    <a:lnTo>
                      <a:pt x="129" y="383"/>
                    </a:lnTo>
                    <a:lnTo>
                      <a:pt x="131" y="380"/>
                    </a:lnTo>
                    <a:lnTo>
                      <a:pt x="135" y="376"/>
                    </a:lnTo>
                    <a:lnTo>
                      <a:pt x="139" y="373"/>
                    </a:lnTo>
                    <a:lnTo>
                      <a:pt x="142" y="369"/>
                    </a:lnTo>
                    <a:lnTo>
                      <a:pt x="146" y="366"/>
                    </a:lnTo>
                    <a:lnTo>
                      <a:pt x="123" y="312"/>
                    </a:lnTo>
                    <a:lnTo>
                      <a:pt x="59" y="302"/>
                    </a:lnTo>
                    <a:lnTo>
                      <a:pt x="40" y="271"/>
                    </a:lnTo>
                    <a:lnTo>
                      <a:pt x="44" y="2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1" name="Freeform 270"/>
              <p:cNvSpPr>
                <a:spLocks/>
              </p:cNvSpPr>
              <p:nvPr/>
            </p:nvSpPr>
            <p:spPr bwMode="auto">
              <a:xfrm>
                <a:off x="1793" y="1574"/>
                <a:ext cx="68" cy="108"/>
              </a:xfrm>
              <a:custGeom>
                <a:avLst/>
                <a:gdLst>
                  <a:gd name="T0" fmla="*/ 0 w 206"/>
                  <a:gd name="T1" fmla="*/ 0 h 324"/>
                  <a:gd name="T2" fmla="*/ 0 w 206"/>
                  <a:gd name="T3" fmla="*/ 0 h 324"/>
                  <a:gd name="T4" fmla="*/ 0 w 206"/>
                  <a:gd name="T5" fmla="*/ 0 h 324"/>
                  <a:gd name="T6" fmla="*/ 0 w 206"/>
                  <a:gd name="T7" fmla="*/ 0 h 324"/>
                  <a:gd name="T8" fmla="*/ 0 w 206"/>
                  <a:gd name="T9" fmla="*/ 0 h 324"/>
                  <a:gd name="T10" fmla="*/ 0 w 206"/>
                  <a:gd name="T11" fmla="*/ 0 h 324"/>
                  <a:gd name="T12" fmla="*/ 0 w 206"/>
                  <a:gd name="T13" fmla="*/ 0 h 324"/>
                  <a:gd name="T14" fmla="*/ 0 w 206"/>
                  <a:gd name="T15" fmla="*/ 0 h 324"/>
                  <a:gd name="T16" fmla="*/ 0 w 206"/>
                  <a:gd name="T17" fmla="*/ 0 h 324"/>
                  <a:gd name="T18" fmla="*/ 0 w 206"/>
                  <a:gd name="T19" fmla="*/ 0 h 324"/>
                  <a:gd name="T20" fmla="*/ 0 w 206"/>
                  <a:gd name="T21" fmla="*/ 0 h 324"/>
                  <a:gd name="T22" fmla="*/ 0 w 206"/>
                  <a:gd name="T23" fmla="*/ 0 h 324"/>
                  <a:gd name="T24" fmla="*/ 0 w 206"/>
                  <a:gd name="T25" fmla="*/ 0 h 324"/>
                  <a:gd name="T26" fmla="*/ 0 w 206"/>
                  <a:gd name="T27" fmla="*/ 0 h 324"/>
                  <a:gd name="T28" fmla="*/ 0 w 206"/>
                  <a:gd name="T29" fmla="*/ 0 h 324"/>
                  <a:gd name="T30" fmla="*/ 0 w 206"/>
                  <a:gd name="T31" fmla="*/ 0 h 324"/>
                  <a:gd name="T32" fmla="*/ 0 w 206"/>
                  <a:gd name="T33" fmla="*/ 0 h 324"/>
                  <a:gd name="T34" fmla="*/ 0 w 206"/>
                  <a:gd name="T35" fmla="*/ 0 h 324"/>
                  <a:gd name="T36" fmla="*/ 0 w 206"/>
                  <a:gd name="T37" fmla="*/ 0 h 324"/>
                  <a:gd name="T38" fmla="*/ 0 w 206"/>
                  <a:gd name="T39" fmla="*/ 0 h 324"/>
                  <a:gd name="T40" fmla="*/ 0 w 206"/>
                  <a:gd name="T41" fmla="*/ 0 h 324"/>
                  <a:gd name="T42" fmla="*/ 0 w 206"/>
                  <a:gd name="T43" fmla="*/ 0 h 324"/>
                  <a:gd name="T44" fmla="*/ 0 w 206"/>
                  <a:gd name="T45" fmla="*/ 0 h 324"/>
                  <a:gd name="T46" fmla="*/ 0 w 206"/>
                  <a:gd name="T47" fmla="*/ 0 h 324"/>
                  <a:gd name="T48" fmla="*/ 0 w 206"/>
                  <a:gd name="T49" fmla="*/ 0 h 324"/>
                  <a:gd name="T50" fmla="*/ 0 w 206"/>
                  <a:gd name="T51" fmla="*/ 0 h 324"/>
                  <a:gd name="T52" fmla="*/ 0 w 206"/>
                  <a:gd name="T53" fmla="*/ 0 h 324"/>
                  <a:gd name="T54" fmla="*/ 0 w 206"/>
                  <a:gd name="T55" fmla="*/ 0 h 324"/>
                  <a:gd name="T56" fmla="*/ 0 w 206"/>
                  <a:gd name="T57" fmla="*/ 0 h 324"/>
                  <a:gd name="T58" fmla="*/ 0 w 206"/>
                  <a:gd name="T59" fmla="*/ 0 h 324"/>
                  <a:gd name="T60" fmla="*/ 0 w 206"/>
                  <a:gd name="T61" fmla="*/ 0 h 324"/>
                  <a:gd name="T62" fmla="*/ 0 w 206"/>
                  <a:gd name="T63" fmla="*/ 0 h 324"/>
                  <a:gd name="T64" fmla="*/ 0 w 206"/>
                  <a:gd name="T65" fmla="*/ 0 h 324"/>
                  <a:gd name="T66" fmla="*/ 0 w 206"/>
                  <a:gd name="T67" fmla="*/ 0 h 324"/>
                  <a:gd name="T68" fmla="*/ 0 w 206"/>
                  <a:gd name="T69" fmla="*/ 0 h 324"/>
                  <a:gd name="T70" fmla="*/ 0 w 206"/>
                  <a:gd name="T71" fmla="*/ 0 h 324"/>
                  <a:gd name="T72" fmla="*/ 0 w 206"/>
                  <a:gd name="T73" fmla="*/ 0 h 324"/>
                  <a:gd name="T74" fmla="*/ 0 w 206"/>
                  <a:gd name="T75" fmla="*/ 0 h 324"/>
                  <a:gd name="T76" fmla="*/ 0 w 206"/>
                  <a:gd name="T77" fmla="*/ 0 h 324"/>
                  <a:gd name="T78" fmla="*/ 0 w 206"/>
                  <a:gd name="T79" fmla="*/ 0 h 324"/>
                  <a:gd name="T80" fmla="*/ 0 w 206"/>
                  <a:gd name="T81" fmla="*/ 0 h 324"/>
                  <a:gd name="T82" fmla="*/ 0 w 206"/>
                  <a:gd name="T83" fmla="*/ 0 h 324"/>
                  <a:gd name="T84" fmla="*/ 0 w 206"/>
                  <a:gd name="T85" fmla="*/ 0 h 324"/>
                  <a:gd name="T86" fmla="*/ 0 w 206"/>
                  <a:gd name="T87" fmla="*/ 0 h 324"/>
                  <a:gd name="T88" fmla="*/ 0 w 206"/>
                  <a:gd name="T89" fmla="*/ 0 h 324"/>
                  <a:gd name="T90" fmla="*/ 0 w 206"/>
                  <a:gd name="T91" fmla="*/ 0 h 324"/>
                  <a:gd name="T92" fmla="*/ 0 w 206"/>
                  <a:gd name="T93" fmla="*/ 0 h 324"/>
                  <a:gd name="T94" fmla="*/ 0 w 206"/>
                  <a:gd name="T95" fmla="*/ 0 h 324"/>
                  <a:gd name="T96" fmla="*/ 0 w 206"/>
                  <a:gd name="T97" fmla="*/ 0 h 324"/>
                  <a:gd name="T98" fmla="*/ 0 w 206"/>
                  <a:gd name="T99" fmla="*/ 0 h 324"/>
                  <a:gd name="T100" fmla="*/ 0 w 206"/>
                  <a:gd name="T101" fmla="*/ 0 h 324"/>
                  <a:gd name="T102" fmla="*/ 0 w 206"/>
                  <a:gd name="T103" fmla="*/ 0 h 324"/>
                  <a:gd name="T104" fmla="*/ 0 w 206"/>
                  <a:gd name="T105" fmla="*/ 0 h 324"/>
                  <a:gd name="T106" fmla="*/ 0 w 206"/>
                  <a:gd name="T107" fmla="*/ 0 h 324"/>
                  <a:gd name="T108" fmla="*/ 0 w 206"/>
                  <a:gd name="T109" fmla="*/ 0 h 324"/>
                  <a:gd name="T110" fmla="*/ 0 w 206"/>
                  <a:gd name="T111" fmla="*/ 0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6"/>
                  <a:gd name="T169" fmla="*/ 0 h 324"/>
                  <a:gd name="T170" fmla="*/ 206 w 206"/>
                  <a:gd name="T171" fmla="*/ 324 h 3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6" h="324">
                    <a:moveTo>
                      <a:pt x="0" y="41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2" y="71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7"/>
                    </a:lnTo>
                    <a:lnTo>
                      <a:pt x="4" y="90"/>
                    </a:lnTo>
                    <a:lnTo>
                      <a:pt x="4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6" y="106"/>
                    </a:lnTo>
                    <a:lnTo>
                      <a:pt x="7" y="109"/>
                    </a:lnTo>
                    <a:lnTo>
                      <a:pt x="7" y="113"/>
                    </a:lnTo>
                    <a:lnTo>
                      <a:pt x="8" y="116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9" y="126"/>
                    </a:lnTo>
                    <a:lnTo>
                      <a:pt x="10" y="131"/>
                    </a:lnTo>
                    <a:lnTo>
                      <a:pt x="11" y="133"/>
                    </a:lnTo>
                    <a:lnTo>
                      <a:pt x="14" y="138"/>
                    </a:lnTo>
                    <a:lnTo>
                      <a:pt x="16" y="141"/>
                    </a:lnTo>
                    <a:lnTo>
                      <a:pt x="19" y="145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6" y="157"/>
                    </a:lnTo>
                    <a:lnTo>
                      <a:pt x="28" y="162"/>
                    </a:lnTo>
                    <a:lnTo>
                      <a:pt x="32" y="166"/>
                    </a:lnTo>
                    <a:lnTo>
                      <a:pt x="34" y="170"/>
                    </a:lnTo>
                    <a:lnTo>
                      <a:pt x="38" y="176"/>
                    </a:lnTo>
                    <a:lnTo>
                      <a:pt x="41" y="180"/>
                    </a:lnTo>
                    <a:lnTo>
                      <a:pt x="45" y="185"/>
                    </a:lnTo>
                    <a:lnTo>
                      <a:pt x="48" y="190"/>
                    </a:lnTo>
                    <a:lnTo>
                      <a:pt x="52" y="195"/>
                    </a:lnTo>
                    <a:lnTo>
                      <a:pt x="54" y="201"/>
                    </a:lnTo>
                    <a:lnTo>
                      <a:pt x="58" y="205"/>
                    </a:lnTo>
                    <a:lnTo>
                      <a:pt x="61" y="210"/>
                    </a:lnTo>
                    <a:lnTo>
                      <a:pt x="65" y="214"/>
                    </a:lnTo>
                    <a:lnTo>
                      <a:pt x="68" y="220"/>
                    </a:lnTo>
                    <a:lnTo>
                      <a:pt x="72" y="224"/>
                    </a:lnTo>
                    <a:lnTo>
                      <a:pt x="75" y="229"/>
                    </a:lnTo>
                    <a:lnTo>
                      <a:pt x="78" y="233"/>
                    </a:lnTo>
                    <a:lnTo>
                      <a:pt x="81" y="236"/>
                    </a:lnTo>
                    <a:lnTo>
                      <a:pt x="84" y="240"/>
                    </a:lnTo>
                    <a:lnTo>
                      <a:pt x="87" y="243"/>
                    </a:lnTo>
                    <a:lnTo>
                      <a:pt x="90" y="246"/>
                    </a:lnTo>
                    <a:lnTo>
                      <a:pt x="91" y="249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6"/>
                    </a:lnTo>
                    <a:lnTo>
                      <a:pt x="104" y="262"/>
                    </a:lnTo>
                    <a:lnTo>
                      <a:pt x="106" y="265"/>
                    </a:lnTo>
                    <a:lnTo>
                      <a:pt x="109" y="268"/>
                    </a:lnTo>
                    <a:lnTo>
                      <a:pt x="112" y="272"/>
                    </a:lnTo>
                    <a:lnTo>
                      <a:pt x="116" y="275"/>
                    </a:lnTo>
                    <a:lnTo>
                      <a:pt x="118" y="278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9" y="290"/>
                    </a:lnTo>
                    <a:lnTo>
                      <a:pt x="132" y="293"/>
                    </a:lnTo>
                    <a:lnTo>
                      <a:pt x="136" y="298"/>
                    </a:lnTo>
                    <a:lnTo>
                      <a:pt x="139" y="301"/>
                    </a:lnTo>
                    <a:lnTo>
                      <a:pt x="144" y="305"/>
                    </a:lnTo>
                    <a:lnTo>
                      <a:pt x="148" y="307"/>
                    </a:lnTo>
                    <a:lnTo>
                      <a:pt x="151" y="311"/>
                    </a:lnTo>
                    <a:lnTo>
                      <a:pt x="155" y="313"/>
                    </a:lnTo>
                    <a:lnTo>
                      <a:pt x="160" y="317"/>
                    </a:lnTo>
                    <a:lnTo>
                      <a:pt x="163" y="318"/>
                    </a:lnTo>
                    <a:lnTo>
                      <a:pt x="167" y="320"/>
                    </a:lnTo>
                    <a:lnTo>
                      <a:pt x="170" y="322"/>
                    </a:lnTo>
                    <a:lnTo>
                      <a:pt x="175" y="324"/>
                    </a:lnTo>
                    <a:lnTo>
                      <a:pt x="177" y="324"/>
                    </a:lnTo>
                    <a:lnTo>
                      <a:pt x="182" y="324"/>
                    </a:lnTo>
                    <a:lnTo>
                      <a:pt x="185" y="324"/>
                    </a:lnTo>
                    <a:lnTo>
                      <a:pt x="188" y="324"/>
                    </a:lnTo>
                    <a:lnTo>
                      <a:pt x="192" y="322"/>
                    </a:lnTo>
                    <a:lnTo>
                      <a:pt x="195" y="320"/>
                    </a:lnTo>
                    <a:lnTo>
                      <a:pt x="198" y="318"/>
                    </a:lnTo>
                    <a:lnTo>
                      <a:pt x="201" y="316"/>
                    </a:lnTo>
                    <a:lnTo>
                      <a:pt x="202" y="312"/>
                    </a:lnTo>
                    <a:lnTo>
                      <a:pt x="205" y="309"/>
                    </a:lnTo>
                    <a:lnTo>
                      <a:pt x="205" y="304"/>
                    </a:lnTo>
                    <a:lnTo>
                      <a:pt x="206" y="300"/>
                    </a:lnTo>
                    <a:lnTo>
                      <a:pt x="205" y="296"/>
                    </a:lnTo>
                    <a:lnTo>
                      <a:pt x="204" y="291"/>
                    </a:lnTo>
                    <a:lnTo>
                      <a:pt x="201" y="286"/>
                    </a:lnTo>
                    <a:lnTo>
                      <a:pt x="199" y="283"/>
                    </a:lnTo>
                    <a:lnTo>
                      <a:pt x="196" y="277"/>
                    </a:lnTo>
                    <a:lnTo>
                      <a:pt x="193" y="272"/>
                    </a:lnTo>
                    <a:lnTo>
                      <a:pt x="188" y="267"/>
                    </a:lnTo>
                    <a:lnTo>
                      <a:pt x="185" y="262"/>
                    </a:lnTo>
                    <a:lnTo>
                      <a:pt x="180" y="258"/>
                    </a:lnTo>
                    <a:lnTo>
                      <a:pt x="176" y="253"/>
                    </a:lnTo>
                    <a:lnTo>
                      <a:pt x="171" y="247"/>
                    </a:lnTo>
                    <a:lnTo>
                      <a:pt x="167" y="242"/>
                    </a:lnTo>
                    <a:lnTo>
                      <a:pt x="161" y="237"/>
                    </a:lnTo>
                    <a:lnTo>
                      <a:pt x="155" y="232"/>
                    </a:lnTo>
                    <a:lnTo>
                      <a:pt x="150" y="227"/>
                    </a:lnTo>
                    <a:lnTo>
                      <a:pt x="144" y="222"/>
                    </a:lnTo>
                    <a:lnTo>
                      <a:pt x="139" y="216"/>
                    </a:lnTo>
                    <a:lnTo>
                      <a:pt x="135" y="211"/>
                    </a:lnTo>
                    <a:lnTo>
                      <a:pt x="130" y="207"/>
                    </a:lnTo>
                    <a:lnTo>
                      <a:pt x="124" y="202"/>
                    </a:lnTo>
                    <a:lnTo>
                      <a:pt x="119" y="197"/>
                    </a:lnTo>
                    <a:lnTo>
                      <a:pt x="116" y="192"/>
                    </a:lnTo>
                    <a:lnTo>
                      <a:pt x="110" y="188"/>
                    </a:lnTo>
                    <a:lnTo>
                      <a:pt x="107" y="184"/>
                    </a:lnTo>
                    <a:lnTo>
                      <a:pt x="104" y="179"/>
                    </a:lnTo>
                    <a:lnTo>
                      <a:pt x="100" y="176"/>
                    </a:lnTo>
                    <a:lnTo>
                      <a:pt x="99" y="172"/>
                    </a:lnTo>
                    <a:lnTo>
                      <a:pt x="97" y="169"/>
                    </a:lnTo>
                    <a:lnTo>
                      <a:pt x="96" y="164"/>
                    </a:lnTo>
                    <a:lnTo>
                      <a:pt x="93" y="160"/>
                    </a:lnTo>
                    <a:lnTo>
                      <a:pt x="91" y="154"/>
                    </a:lnTo>
                    <a:lnTo>
                      <a:pt x="89" y="150"/>
                    </a:lnTo>
                    <a:lnTo>
                      <a:pt x="86" y="146"/>
                    </a:lnTo>
                    <a:lnTo>
                      <a:pt x="85" y="144"/>
                    </a:lnTo>
                    <a:lnTo>
                      <a:pt x="84" y="141"/>
                    </a:lnTo>
                    <a:lnTo>
                      <a:pt x="83" y="138"/>
                    </a:lnTo>
                    <a:lnTo>
                      <a:pt x="81" y="135"/>
                    </a:lnTo>
                    <a:lnTo>
                      <a:pt x="80" y="132"/>
                    </a:lnTo>
                    <a:lnTo>
                      <a:pt x="79" y="128"/>
                    </a:lnTo>
                    <a:lnTo>
                      <a:pt x="78" y="126"/>
                    </a:lnTo>
                    <a:lnTo>
                      <a:pt x="77" y="122"/>
                    </a:lnTo>
                    <a:lnTo>
                      <a:pt x="75" y="119"/>
                    </a:lnTo>
                    <a:lnTo>
                      <a:pt x="73" y="115"/>
                    </a:lnTo>
                    <a:lnTo>
                      <a:pt x="72" y="112"/>
                    </a:lnTo>
                    <a:lnTo>
                      <a:pt x="71" y="108"/>
                    </a:lnTo>
                    <a:lnTo>
                      <a:pt x="70" y="105"/>
                    </a:lnTo>
                    <a:lnTo>
                      <a:pt x="67" y="101"/>
                    </a:lnTo>
                    <a:lnTo>
                      <a:pt x="66" y="97"/>
                    </a:lnTo>
                    <a:lnTo>
                      <a:pt x="65" y="94"/>
                    </a:lnTo>
                    <a:lnTo>
                      <a:pt x="64" y="90"/>
                    </a:lnTo>
                    <a:lnTo>
                      <a:pt x="61" y="87"/>
                    </a:lnTo>
                    <a:lnTo>
                      <a:pt x="60" y="83"/>
                    </a:lnTo>
                    <a:lnTo>
                      <a:pt x="59" y="80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5" y="70"/>
                    </a:lnTo>
                    <a:lnTo>
                      <a:pt x="53" y="67"/>
                    </a:lnTo>
                    <a:lnTo>
                      <a:pt x="52" y="63"/>
                    </a:lnTo>
                    <a:lnTo>
                      <a:pt x="51" y="58"/>
                    </a:lnTo>
                    <a:lnTo>
                      <a:pt x="48" y="56"/>
                    </a:lnTo>
                    <a:lnTo>
                      <a:pt x="47" y="52"/>
                    </a:lnTo>
                    <a:lnTo>
                      <a:pt x="46" y="49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42" y="39"/>
                    </a:lnTo>
                    <a:lnTo>
                      <a:pt x="41" y="37"/>
                    </a:lnTo>
                    <a:lnTo>
                      <a:pt x="40" y="33"/>
                    </a:lnTo>
                    <a:lnTo>
                      <a:pt x="39" y="31"/>
                    </a:lnTo>
                    <a:lnTo>
                      <a:pt x="36" y="26"/>
                    </a:lnTo>
                    <a:lnTo>
                      <a:pt x="34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2" name="Freeform 271"/>
              <p:cNvSpPr>
                <a:spLocks/>
              </p:cNvSpPr>
              <p:nvPr/>
            </p:nvSpPr>
            <p:spPr bwMode="auto">
              <a:xfrm>
                <a:off x="1662" y="1602"/>
                <a:ext cx="77" cy="30"/>
              </a:xfrm>
              <a:custGeom>
                <a:avLst/>
                <a:gdLst>
                  <a:gd name="T0" fmla="*/ 0 w 233"/>
                  <a:gd name="T1" fmla="*/ 0 h 90"/>
                  <a:gd name="T2" fmla="*/ 0 w 233"/>
                  <a:gd name="T3" fmla="*/ 0 h 90"/>
                  <a:gd name="T4" fmla="*/ 0 w 233"/>
                  <a:gd name="T5" fmla="*/ 0 h 90"/>
                  <a:gd name="T6" fmla="*/ 0 w 233"/>
                  <a:gd name="T7" fmla="*/ 0 h 90"/>
                  <a:gd name="T8" fmla="*/ 0 w 233"/>
                  <a:gd name="T9" fmla="*/ 0 h 90"/>
                  <a:gd name="T10" fmla="*/ 0 w 233"/>
                  <a:gd name="T11" fmla="*/ 0 h 90"/>
                  <a:gd name="T12" fmla="*/ 0 w 233"/>
                  <a:gd name="T13" fmla="*/ 0 h 90"/>
                  <a:gd name="T14" fmla="*/ 0 w 233"/>
                  <a:gd name="T15" fmla="*/ 0 h 90"/>
                  <a:gd name="T16" fmla="*/ 0 w 233"/>
                  <a:gd name="T17" fmla="*/ 0 h 90"/>
                  <a:gd name="T18" fmla="*/ 0 w 233"/>
                  <a:gd name="T19" fmla="*/ 0 h 90"/>
                  <a:gd name="T20" fmla="*/ 0 w 233"/>
                  <a:gd name="T21" fmla="*/ 0 h 90"/>
                  <a:gd name="T22" fmla="*/ 0 w 233"/>
                  <a:gd name="T23" fmla="*/ 0 h 90"/>
                  <a:gd name="T24" fmla="*/ 0 w 233"/>
                  <a:gd name="T25" fmla="*/ 0 h 90"/>
                  <a:gd name="T26" fmla="*/ 0 w 233"/>
                  <a:gd name="T27" fmla="*/ 0 h 90"/>
                  <a:gd name="T28" fmla="*/ 0 w 233"/>
                  <a:gd name="T29" fmla="*/ 0 h 90"/>
                  <a:gd name="T30" fmla="*/ 0 w 233"/>
                  <a:gd name="T31" fmla="*/ 0 h 90"/>
                  <a:gd name="T32" fmla="*/ 0 w 233"/>
                  <a:gd name="T33" fmla="*/ 0 h 90"/>
                  <a:gd name="T34" fmla="*/ 0 w 233"/>
                  <a:gd name="T35" fmla="*/ 0 h 90"/>
                  <a:gd name="T36" fmla="*/ 0 w 233"/>
                  <a:gd name="T37" fmla="*/ 0 h 90"/>
                  <a:gd name="T38" fmla="*/ 0 w 233"/>
                  <a:gd name="T39" fmla="*/ 0 h 90"/>
                  <a:gd name="T40" fmla="*/ 0 w 233"/>
                  <a:gd name="T41" fmla="*/ 0 h 90"/>
                  <a:gd name="T42" fmla="*/ 0 w 233"/>
                  <a:gd name="T43" fmla="*/ 0 h 90"/>
                  <a:gd name="T44" fmla="*/ 0 w 233"/>
                  <a:gd name="T45" fmla="*/ 0 h 90"/>
                  <a:gd name="T46" fmla="*/ 0 w 233"/>
                  <a:gd name="T47" fmla="*/ 0 h 90"/>
                  <a:gd name="T48" fmla="*/ 0 w 233"/>
                  <a:gd name="T49" fmla="*/ 0 h 90"/>
                  <a:gd name="T50" fmla="*/ 0 w 233"/>
                  <a:gd name="T51" fmla="*/ 0 h 90"/>
                  <a:gd name="T52" fmla="*/ 0 w 233"/>
                  <a:gd name="T53" fmla="*/ 0 h 90"/>
                  <a:gd name="T54" fmla="*/ 0 w 233"/>
                  <a:gd name="T55" fmla="*/ 0 h 90"/>
                  <a:gd name="T56" fmla="*/ 0 w 233"/>
                  <a:gd name="T57" fmla="*/ 0 h 90"/>
                  <a:gd name="T58" fmla="*/ 0 w 233"/>
                  <a:gd name="T59" fmla="*/ 0 h 90"/>
                  <a:gd name="T60" fmla="*/ 0 w 233"/>
                  <a:gd name="T61" fmla="*/ 0 h 90"/>
                  <a:gd name="T62" fmla="*/ 0 w 233"/>
                  <a:gd name="T63" fmla="*/ 0 h 90"/>
                  <a:gd name="T64" fmla="*/ 0 w 233"/>
                  <a:gd name="T65" fmla="*/ 0 h 90"/>
                  <a:gd name="T66" fmla="*/ 0 w 233"/>
                  <a:gd name="T67" fmla="*/ 0 h 90"/>
                  <a:gd name="T68" fmla="*/ 0 w 233"/>
                  <a:gd name="T69" fmla="*/ 0 h 90"/>
                  <a:gd name="T70" fmla="*/ 0 w 233"/>
                  <a:gd name="T71" fmla="*/ 0 h 90"/>
                  <a:gd name="T72" fmla="*/ 0 w 233"/>
                  <a:gd name="T73" fmla="*/ 0 h 90"/>
                  <a:gd name="T74" fmla="*/ 0 w 233"/>
                  <a:gd name="T75" fmla="*/ 0 h 90"/>
                  <a:gd name="T76" fmla="*/ 0 w 233"/>
                  <a:gd name="T77" fmla="*/ 0 h 90"/>
                  <a:gd name="T78" fmla="*/ 0 w 233"/>
                  <a:gd name="T79" fmla="*/ 0 h 90"/>
                  <a:gd name="T80" fmla="*/ 0 w 233"/>
                  <a:gd name="T81" fmla="*/ 0 h 90"/>
                  <a:gd name="T82" fmla="*/ 0 w 233"/>
                  <a:gd name="T83" fmla="*/ 0 h 90"/>
                  <a:gd name="T84" fmla="*/ 0 w 233"/>
                  <a:gd name="T85" fmla="*/ 0 h 90"/>
                  <a:gd name="T86" fmla="*/ 0 w 233"/>
                  <a:gd name="T87" fmla="*/ 0 h 90"/>
                  <a:gd name="T88" fmla="*/ 0 w 233"/>
                  <a:gd name="T89" fmla="*/ 0 h 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3"/>
                  <a:gd name="T136" fmla="*/ 0 h 90"/>
                  <a:gd name="T137" fmla="*/ 233 w 233"/>
                  <a:gd name="T138" fmla="*/ 90 h 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3" h="90">
                    <a:moveTo>
                      <a:pt x="21" y="61"/>
                    </a:moveTo>
                    <a:lnTo>
                      <a:pt x="24" y="59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3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2" y="57"/>
                    </a:lnTo>
                    <a:lnTo>
                      <a:pt x="64" y="56"/>
                    </a:lnTo>
                    <a:lnTo>
                      <a:pt x="68" y="56"/>
                    </a:lnTo>
                    <a:lnTo>
                      <a:pt x="72" y="55"/>
                    </a:lnTo>
                    <a:lnTo>
                      <a:pt x="78" y="53"/>
                    </a:lnTo>
                    <a:lnTo>
                      <a:pt x="84" y="52"/>
                    </a:lnTo>
                    <a:lnTo>
                      <a:pt x="90" y="51"/>
                    </a:lnTo>
                    <a:lnTo>
                      <a:pt x="95" y="50"/>
                    </a:lnTo>
                    <a:lnTo>
                      <a:pt x="101" y="47"/>
                    </a:lnTo>
                    <a:lnTo>
                      <a:pt x="103" y="46"/>
                    </a:lnTo>
                    <a:lnTo>
                      <a:pt x="107" y="46"/>
                    </a:lnTo>
                    <a:lnTo>
                      <a:pt x="109" y="45"/>
                    </a:lnTo>
                    <a:lnTo>
                      <a:pt x="113" y="44"/>
                    </a:lnTo>
                    <a:lnTo>
                      <a:pt x="118" y="43"/>
                    </a:lnTo>
                    <a:lnTo>
                      <a:pt x="123" y="40"/>
                    </a:lnTo>
                    <a:lnTo>
                      <a:pt x="128" y="38"/>
                    </a:lnTo>
                    <a:lnTo>
                      <a:pt x="134" y="36"/>
                    </a:lnTo>
                    <a:lnTo>
                      <a:pt x="140" y="33"/>
                    </a:lnTo>
                    <a:lnTo>
                      <a:pt x="145" y="31"/>
                    </a:lnTo>
                    <a:lnTo>
                      <a:pt x="151" y="29"/>
                    </a:lnTo>
                    <a:lnTo>
                      <a:pt x="155" y="26"/>
                    </a:lnTo>
                    <a:lnTo>
                      <a:pt x="160" y="24"/>
                    </a:lnTo>
                    <a:lnTo>
                      <a:pt x="166" y="21"/>
                    </a:lnTo>
                    <a:lnTo>
                      <a:pt x="171" y="19"/>
                    </a:lnTo>
                    <a:lnTo>
                      <a:pt x="177" y="15"/>
                    </a:lnTo>
                    <a:lnTo>
                      <a:pt x="182" y="13"/>
                    </a:lnTo>
                    <a:lnTo>
                      <a:pt x="187" y="11"/>
                    </a:lnTo>
                    <a:lnTo>
                      <a:pt x="192" y="7"/>
                    </a:lnTo>
                    <a:lnTo>
                      <a:pt x="198" y="5"/>
                    </a:lnTo>
                    <a:lnTo>
                      <a:pt x="202" y="1"/>
                    </a:lnTo>
                    <a:lnTo>
                      <a:pt x="206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8" y="1"/>
                    </a:lnTo>
                    <a:lnTo>
                      <a:pt x="222" y="4"/>
                    </a:lnTo>
                    <a:lnTo>
                      <a:pt x="224" y="6"/>
                    </a:lnTo>
                    <a:lnTo>
                      <a:pt x="228" y="10"/>
                    </a:lnTo>
                    <a:lnTo>
                      <a:pt x="229" y="13"/>
                    </a:lnTo>
                    <a:lnTo>
                      <a:pt x="231" y="17"/>
                    </a:lnTo>
                    <a:lnTo>
                      <a:pt x="231" y="20"/>
                    </a:lnTo>
                    <a:lnTo>
                      <a:pt x="233" y="25"/>
                    </a:lnTo>
                    <a:lnTo>
                      <a:pt x="231" y="29"/>
                    </a:lnTo>
                    <a:lnTo>
                      <a:pt x="229" y="32"/>
                    </a:lnTo>
                    <a:lnTo>
                      <a:pt x="227" y="36"/>
                    </a:lnTo>
                    <a:lnTo>
                      <a:pt x="224" y="40"/>
                    </a:lnTo>
                    <a:lnTo>
                      <a:pt x="221" y="42"/>
                    </a:lnTo>
                    <a:lnTo>
                      <a:pt x="218" y="44"/>
                    </a:lnTo>
                    <a:lnTo>
                      <a:pt x="215" y="45"/>
                    </a:lnTo>
                    <a:lnTo>
                      <a:pt x="212" y="47"/>
                    </a:lnTo>
                    <a:lnTo>
                      <a:pt x="209" y="50"/>
                    </a:lnTo>
                    <a:lnTo>
                      <a:pt x="206" y="51"/>
                    </a:lnTo>
                    <a:lnTo>
                      <a:pt x="203" y="53"/>
                    </a:lnTo>
                    <a:lnTo>
                      <a:pt x="201" y="55"/>
                    </a:lnTo>
                    <a:lnTo>
                      <a:pt x="197" y="57"/>
                    </a:lnTo>
                    <a:lnTo>
                      <a:pt x="195" y="58"/>
                    </a:lnTo>
                    <a:lnTo>
                      <a:pt x="191" y="59"/>
                    </a:lnTo>
                    <a:lnTo>
                      <a:pt x="187" y="62"/>
                    </a:lnTo>
                    <a:lnTo>
                      <a:pt x="184" y="63"/>
                    </a:lnTo>
                    <a:lnTo>
                      <a:pt x="182" y="64"/>
                    </a:lnTo>
                    <a:lnTo>
                      <a:pt x="178" y="66"/>
                    </a:lnTo>
                    <a:lnTo>
                      <a:pt x="176" y="68"/>
                    </a:lnTo>
                    <a:lnTo>
                      <a:pt x="172" y="69"/>
                    </a:lnTo>
                    <a:lnTo>
                      <a:pt x="168" y="70"/>
                    </a:lnTo>
                    <a:lnTo>
                      <a:pt x="165" y="71"/>
                    </a:lnTo>
                    <a:lnTo>
                      <a:pt x="161" y="72"/>
                    </a:lnTo>
                    <a:lnTo>
                      <a:pt x="158" y="74"/>
                    </a:lnTo>
                    <a:lnTo>
                      <a:pt x="155" y="75"/>
                    </a:lnTo>
                    <a:lnTo>
                      <a:pt x="152" y="76"/>
                    </a:lnTo>
                    <a:lnTo>
                      <a:pt x="148" y="77"/>
                    </a:lnTo>
                    <a:lnTo>
                      <a:pt x="145" y="78"/>
                    </a:lnTo>
                    <a:lnTo>
                      <a:pt x="141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1" y="82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1" y="84"/>
                    </a:lnTo>
                    <a:lnTo>
                      <a:pt x="118" y="84"/>
                    </a:lnTo>
                    <a:lnTo>
                      <a:pt x="114" y="85"/>
                    </a:lnTo>
                    <a:lnTo>
                      <a:pt x="110" y="85"/>
                    </a:lnTo>
                    <a:lnTo>
                      <a:pt x="107" y="87"/>
                    </a:lnTo>
                    <a:lnTo>
                      <a:pt x="103" y="87"/>
                    </a:lnTo>
                    <a:lnTo>
                      <a:pt x="101" y="88"/>
                    </a:lnTo>
                    <a:lnTo>
                      <a:pt x="97" y="88"/>
                    </a:lnTo>
                    <a:lnTo>
                      <a:pt x="94" y="88"/>
                    </a:lnTo>
                    <a:lnTo>
                      <a:pt x="90" y="88"/>
                    </a:lnTo>
                    <a:lnTo>
                      <a:pt x="87" y="89"/>
                    </a:lnTo>
                    <a:lnTo>
                      <a:pt x="83" y="89"/>
                    </a:lnTo>
                    <a:lnTo>
                      <a:pt x="80" y="89"/>
                    </a:lnTo>
                    <a:lnTo>
                      <a:pt x="76" y="89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3" y="90"/>
                    </a:lnTo>
                    <a:lnTo>
                      <a:pt x="59" y="90"/>
                    </a:lnTo>
                    <a:lnTo>
                      <a:pt x="56" y="90"/>
                    </a:lnTo>
                    <a:lnTo>
                      <a:pt x="52" y="90"/>
                    </a:lnTo>
                    <a:lnTo>
                      <a:pt x="49" y="90"/>
                    </a:lnTo>
                    <a:lnTo>
                      <a:pt x="45" y="90"/>
                    </a:lnTo>
                    <a:lnTo>
                      <a:pt x="43" y="90"/>
                    </a:lnTo>
                    <a:lnTo>
                      <a:pt x="39" y="90"/>
                    </a:lnTo>
                    <a:lnTo>
                      <a:pt x="36" y="89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6" y="85"/>
                    </a:lnTo>
                    <a:lnTo>
                      <a:pt x="4" y="84"/>
                    </a:lnTo>
                    <a:lnTo>
                      <a:pt x="1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10" y="62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3" name="Freeform 272"/>
              <p:cNvSpPr>
                <a:spLocks/>
              </p:cNvSpPr>
              <p:nvPr/>
            </p:nvSpPr>
            <p:spPr bwMode="auto">
              <a:xfrm>
                <a:off x="1807" y="1665"/>
                <a:ext cx="35" cy="17"/>
              </a:xfrm>
              <a:custGeom>
                <a:avLst/>
                <a:gdLst>
                  <a:gd name="T0" fmla="*/ 0 w 106"/>
                  <a:gd name="T1" fmla="*/ 0 h 49"/>
                  <a:gd name="T2" fmla="*/ 0 w 106"/>
                  <a:gd name="T3" fmla="*/ 0 h 49"/>
                  <a:gd name="T4" fmla="*/ 0 w 106"/>
                  <a:gd name="T5" fmla="*/ 0 h 49"/>
                  <a:gd name="T6" fmla="*/ 0 w 106"/>
                  <a:gd name="T7" fmla="*/ 0 h 49"/>
                  <a:gd name="T8" fmla="*/ 0 w 106"/>
                  <a:gd name="T9" fmla="*/ 0 h 49"/>
                  <a:gd name="T10" fmla="*/ 0 w 106"/>
                  <a:gd name="T11" fmla="*/ 0 h 49"/>
                  <a:gd name="T12" fmla="*/ 0 w 106"/>
                  <a:gd name="T13" fmla="*/ 0 h 49"/>
                  <a:gd name="T14" fmla="*/ 0 w 106"/>
                  <a:gd name="T15" fmla="*/ 0 h 49"/>
                  <a:gd name="T16" fmla="*/ 0 w 106"/>
                  <a:gd name="T17" fmla="*/ 0 h 49"/>
                  <a:gd name="T18" fmla="*/ 0 w 106"/>
                  <a:gd name="T19" fmla="*/ 0 h 49"/>
                  <a:gd name="T20" fmla="*/ 0 w 106"/>
                  <a:gd name="T21" fmla="*/ 0 h 49"/>
                  <a:gd name="T22" fmla="*/ 0 w 106"/>
                  <a:gd name="T23" fmla="*/ 0 h 49"/>
                  <a:gd name="T24" fmla="*/ 0 w 106"/>
                  <a:gd name="T25" fmla="*/ 0 h 49"/>
                  <a:gd name="T26" fmla="*/ 0 w 106"/>
                  <a:gd name="T27" fmla="*/ 0 h 49"/>
                  <a:gd name="T28" fmla="*/ 0 w 106"/>
                  <a:gd name="T29" fmla="*/ 0 h 49"/>
                  <a:gd name="T30" fmla="*/ 0 w 106"/>
                  <a:gd name="T31" fmla="*/ 0 h 49"/>
                  <a:gd name="T32" fmla="*/ 0 w 106"/>
                  <a:gd name="T33" fmla="*/ 0 h 49"/>
                  <a:gd name="T34" fmla="*/ 0 w 106"/>
                  <a:gd name="T35" fmla="*/ 0 h 49"/>
                  <a:gd name="T36" fmla="*/ 0 w 106"/>
                  <a:gd name="T37" fmla="*/ 0 h 49"/>
                  <a:gd name="T38" fmla="*/ 0 w 106"/>
                  <a:gd name="T39" fmla="*/ 0 h 49"/>
                  <a:gd name="T40" fmla="*/ 0 w 106"/>
                  <a:gd name="T41" fmla="*/ 0 h 49"/>
                  <a:gd name="T42" fmla="*/ 0 w 106"/>
                  <a:gd name="T43" fmla="*/ 0 h 49"/>
                  <a:gd name="T44" fmla="*/ 0 w 106"/>
                  <a:gd name="T45" fmla="*/ 0 h 49"/>
                  <a:gd name="T46" fmla="*/ 0 w 106"/>
                  <a:gd name="T47" fmla="*/ 0 h 49"/>
                  <a:gd name="T48" fmla="*/ 0 w 106"/>
                  <a:gd name="T49" fmla="*/ 0 h 49"/>
                  <a:gd name="T50" fmla="*/ 0 w 106"/>
                  <a:gd name="T51" fmla="*/ 0 h 49"/>
                  <a:gd name="T52" fmla="*/ 0 w 106"/>
                  <a:gd name="T53" fmla="*/ 0 h 49"/>
                  <a:gd name="T54" fmla="*/ 0 w 106"/>
                  <a:gd name="T55" fmla="*/ 0 h 49"/>
                  <a:gd name="T56" fmla="*/ 0 w 106"/>
                  <a:gd name="T57" fmla="*/ 0 h 49"/>
                  <a:gd name="T58" fmla="*/ 0 w 106"/>
                  <a:gd name="T59" fmla="*/ 0 h 49"/>
                  <a:gd name="T60" fmla="*/ 0 w 106"/>
                  <a:gd name="T61" fmla="*/ 0 h 49"/>
                  <a:gd name="T62" fmla="*/ 0 w 106"/>
                  <a:gd name="T63" fmla="*/ 0 h 49"/>
                  <a:gd name="T64" fmla="*/ 0 w 106"/>
                  <a:gd name="T65" fmla="*/ 0 h 49"/>
                  <a:gd name="T66" fmla="*/ 0 w 106"/>
                  <a:gd name="T67" fmla="*/ 0 h 49"/>
                  <a:gd name="T68" fmla="*/ 0 w 106"/>
                  <a:gd name="T69" fmla="*/ 0 h 49"/>
                  <a:gd name="T70" fmla="*/ 0 w 106"/>
                  <a:gd name="T71" fmla="*/ 0 h 49"/>
                  <a:gd name="T72" fmla="*/ 0 w 106"/>
                  <a:gd name="T73" fmla="*/ 0 h 49"/>
                  <a:gd name="T74" fmla="*/ 0 w 106"/>
                  <a:gd name="T75" fmla="*/ 0 h 49"/>
                  <a:gd name="T76" fmla="*/ 0 w 106"/>
                  <a:gd name="T77" fmla="*/ 0 h 49"/>
                  <a:gd name="T78" fmla="*/ 0 w 106"/>
                  <a:gd name="T79" fmla="*/ 0 h 49"/>
                  <a:gd name="T80" fmla="*/ 0 w 106"/>
                  <a:gd name="T81" fmla="*/ 0 h 49"/>
                  <a:gd name="T82" fmla="*/ 0 w 106"/>
                  <a:gd name="T83" fmla="*/ 0 h 49"/>
                  <a:gd name="T84" fmla="*/ 0 w 106"/>
                  <a:gd name="T85" fmla="*/ 0 h 49"/>
                  <a:gd name="T86" fmla="*/ 0 w 106"/>
                  <a:gd name="T87" fmla="*/ 0 h 49"/>
                  <a:gd name="T88" fmla="*/ 0 w 106"/>
                  <a:gd name="T89" fmla="*/ 0 h 49"/>
                  <a:gd name="T90" fmla="*/ 0 w 106"/>
                  <a:gd name="T91" fmla="*/ 0 h 49"/>
                  <a:gd name="T92" fmla="*/ 0 w 106"/>
                  <a:gd name="T93" fmla="*/ 0 h 49"/>
                  <a:gd name="T94" fmla="*/ 0 w 106"/>
                  <a:gd name="T95" fmla="*/ 0 h 49"/>
                  <a:gd name="T96" fmla="*/ 0 w 106"/>
                  <a:gd name="T97" fmla="*/ 0 h 49"/>
                  <a:gd name="T98" fmla="*/ 0 w 106"/>
                  <a:gd name="T99" fmla="*/ 0 h 49"/>
                  <a:gd name="T100" fmla="*/ 0 w 106"/>
                  <a:gd name="T101" fmla="*/ 0 h 49"/>
                  <a:gd name="T102" fmla="*/ 0 w 106"/>
                  <a:gd name="T103" fmla="*/ 0 h 49"/>
                  <a:gd name="T104" fmla="*/ 0 w 106"/>
                  <a:gd name="T105" fmla="*/ 0 h 49"/>
                  <a:gd name="T106" fmla="*/ 0 w 106"/>
                  <a:gd name="T107" fmla="*/ 0 h 49"/>
                  <a:gd name="T108" fmla="*/ 0 w 106"/>
                  <a:gd name="T109" fmla="*/ 0 h 49"/>
                  <a:gd name="T110" fmla="*/ 0 w 106"/>
                  <a:gd name="T111" fmla="*/ 0 h 49"/>
                  <a:gd name="T112" fmla="*/ 0 w 106"/>
                  <a:gd name="T113" fmla="*/ 0 h 49"/>
                  <a:gd name="T114" fmla="*/ 0 w 106"/>
                  <a:gd name="T115" fmla="*/ 0 h 49"/>
                  <a:gd name="T116" fmla="*/ 0 w 106"/>
                  <a:gd name="T117" fmla="*/ 0 h 49"/>
                  <a:gd name="T118" fmla="*/ 0 w 106"/>
                  <a:gd name="T119" fmla="*/ 0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6"/>
                  <a:gd name="T181" fmla="*/ 0 h 49"/>
                  <a:gd name="T182" fmla="*/ 106 w 106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6" h="49">
                    <a:moveTo>
                      <a:pt x="18" y="1"/>
                    </a:moveTo>
                    <a:lnTo>
                      <a:pt x="23" y="1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5"/>
                    </a:lnTo>
                    <a:lnTo>
                      <a:pt x="57" y="6"/>
                    </a:lnTo>
                    <a:lnTo>
                      <a:pt x="62" y="6"/>
                    </a:lnTo>
                    <a:lnTo>
                      <a:pt x="67" y="7"/>
                    </a:lnTo>
                    <a:lnTo>
                      <a:pt x="72" y="8"/>
                    </a:lnTo>
                    <a:lnTo>
                      <a:pt x="76" y="10"/>
                    </a:lnTo>
                    <a:lnTo>
                      <a:pt x="81" y="11"/>
                    </a:lnTo>
                    <a:lnTo>
                      <a:pt x="86" y="12"/>
                    </a:lnTo>
                    <a:lnTo>
                      <a:pt x="91" y="14"/>
                    </a:lnTo>
                    <a:lnTo>
                      <a:pt x="96" y="17"/>
                    </a:lnTo>
                    <a:lnTo>
                      <a:pt x="99" y="18"/>
                    </a:lnTo>
                    <a:lnTo>
                      <a:pt x="102" y="20"/>
                    </a:lnTo>
                    <a:lnTo>
                      <a:pt x="104" y="23"/>
                    </a:lnTo>
                    <a:lnTo>
                      <a:pt x="106" y="26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6"/>
                    </a:lnTo>
                    <a:lnTo>
                      <a:pt x="106" y="39"/>
                    </a:lnTo>
                    <a:lnTo>
                      <a:pt x="101" y="44"/>
                    </a:lnTo>
                    <a:lnTo>
                      <a:pt x="96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9" y="45"/>
                    </a:lnTo>
                    <a:lnTo>
                      <a:pt x="74" y="44"/>
                    </a:lnTo>
                    <a:lnTo>
                      <a:pt x="69" y="43"/>
                    </a:lnTo>
                    <a:lnTo>
                      <a:pt x="66" y="40"/>
                    </a:lnTo>
                    <a:lnTo>
                      <a:pt x="61" y="39"/>
                    </a:lnTo>
                    <a:lnTo>
                      <a:pt x="57" y="38"/>
                    </a:lnTo>
                    <a:lnTo>
                      <a:pt x="53" y="37"/>
                    </a:lnTo>
                    <a:lnTo>
                      <a:pt x="49" y="36"/>
                    </a:lnTo>
                    <a:lnTo>
                      <a:pt x="44" y="34"/>
                    </a:lnTo>
                    <a:lnTo>
                      <a:pt x="41" y="33"/>
                    </a:lnTo>
                    <a:lnTo>
                      <a:pt x="36" y="32"/>
                    </a:lnTo>
                    <a:lnTo>
                      <a:pt x="32" y="32"/>
                    </a:lnTo>
                    <a:lnTo>
                      <a:pt x="28" y="31"/>
                    </a:lnTo>
                    <a:lnTo>
                      <a:pt x="23" y="30"/>
                    </a:lnTo>
                    <a:lnTo>
                      <a:pt x="18" y="30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4" name="Freeform 273"/>
              <p:cNvSpPr>
                <a:spLocks/>
              </p:cNvSpPr>
              <p:nvPr/>
            </p:nvSpPr>
            <p:spPr bwMode="auto">
              <a:xfrm>
                <a:off x="1739" y="1667"/>
                <a:ext cx="39" cy="17"/>
              </a:xfrm>
              <a:custGeom>
                <a:avLst/>
                <a:gdLst>
                  <a:gd name="T0" fmla="*/ 0 w 117"/>
                  <a:gd name="T1" fmla="*/ 0 h 50"/>
                  <a:gd name="T2" fmla="*/ 0 w 117"/>
                  <a:gd name="T3" fmla="*/ 0 h 50"/>
                  <a:gd name="T4" fmla="*/ 0 w 117"/>
                  <a:gd name="T5" fmla="*/ 0 h 50"/>
                  <a:gd name="T6" fmla="*/ 0 w 117"/>
                  <a:gd name="T7" fmla="*/ 0 h 50"/>
                  <a:gd name="T8" fmla="*/ 0 w 117"/>
                  <a:gd name="T9" fmla="*/ 0 h 50"/>
                  <a:gd name="T10" fmla="*/ 0 w 117"/>
                  <a:gd name="T11" fmla="*/ 0 h 50"/>
                  <a:gd name="T12" fmla="*/ 0 w 117"/>
                  <a:gd name="T13" fmla="*/ 0 h 50"/>
                  <a:gd name="T14" fmla="*/ 0 w 117"/>
                  <a:gd name="T15" fmla="*/ 0 h 50"/>
                  <a:gd name="T16" fmla="*/ 0 w 117"/>
                  <a:gd name="T17" fmla="*/ 0 h 50"/>
                  <a:gd name="T18" fmla="*/ 0 w 117"/>
                  <a:gd name="T19" fmla="*/ 0 h 50"/>
                  <a:gd name="T20" fmla="*/ 0 w 117"/>
                  <a:gd name="T21" fmla="*/ 0 h 50"/>
                  <a:gd name="T22" fmla="*/ 0 w 117"/>
                  <a:gd name="T23" fmla="*/ 0 h 50"/>
                  <a:gd name="T24" fmla="*/ 0 w 117"/>
                  <a:gd name="T25" fmla="*/ 0 h 50"/>
                  <a:gd name="T26" fmla="*/ 0 w 117"/>
                  <a:gd name="T27" fmla="*/ 0 h 50"/>
                  <a:gd name="T28" fmla="*/ 0 w 117"/>
                  <a:gd name="T29" fmla="*/ 0 h 50"/>
                  <a:gd name="T30" fmla="*/ 0 w 117"/>
                  <a:gd name="T31" fmla="*/ 0 h 50"/>
                  <a:gd name="T32" fmla="*/ 0 w 117"/>
                  <a:gd name="T33" fmla="*/ 0 h 50"/>
                  <a:gd name="T34" fmla="*/ 0 w 117"/>
                  <a:gd name="T35" fmla="*/ 0 h 50"/>
                  <a:gd name="T36" fmla="*/ 0 w 117"/>
                  <a:gd name="T37" fmla="*/ 0 h 50"/>
                  <a:gd name="T38" fmla="*/ 0 w 117"/>
                  <a:gd name="T39" fmla="*/ 0 h 50"/>
                  <a:gd name="T40" fmla="*/ 0 w 117"/>
                  <a:gd name="T41" fmla="*/ 0 h 50"/>
                  <a:gd name="T42" fmla="*/ 0 w 117"/>
                  <a:gd name="T43" fmla="*/ 0 h 50"/>
                  <a:gd name="T44" fmla="*/ 0 w 117"/>
                  <a:gd name="T45" fmla="*/ 0 h 50"/>
                  <a:gd name="T46" fmla="*/ 0 w 117"/>
                  <a:gd name="T47" fmla="*/ 0 h 50"/>
                  <a:gd name="T48" fmla="*/ 0 w 117"/>
                  <a:gd name="T49" fmla="*/ 0 h 50"/>
                  <a:gd name="T50" fmla="*/ 0 w 117"/>
                  <a:gd name="T51" fmla="*/ 0 h 50"/>
                  <a:gd name="T52" fmla="*/ 0 w 117"/>
                  <a:gd name="T53" fmla="*/ 0 h 50"/>
                  <a:gd name="T54" fmla="*/ 0 w 117"/>
                  <a:gd name="T55" fmla="*/ 0 h 50"/>
                  <a:gd name="T56" fmla="*/ 0 w 117"/>
                  <a:gd name="T57" fmla="*/ 0 h 50"/>
                  <a:gd name="T58" fmla="*/ 0 w 117"/>
                  <a:gd name="T59" fmla="*/ 0 h 50"/>
                  <a:gd name="T60" fmla="*/ 0 w 117"/>
                  <a:gd name="T61" fmla="*/ 0 h 50"/>
                  <a:gd name="T62" fmla="*/ 0 w 117"/>
                  <a:gd name="T63" fmla="*/ 0 h 50"/>
                  <a:gd name="T64" fmla="*/ 0 w 117"/>
                  <a:gd name="T65" fmla="*/ 0 h 50"/>
                  <a:gd name="T66" fmla="*/ 0 w 117"/>
                  <a:gd name="T67" fmla="*/ 0 h 50"/>
                  <a:gd name="T68" fmla="*/ 0 w 117"/>
                  <a:gd name="T69" fmla="*/ 0 h 50"/>
                  <a:gd name="T70" fmla="*/ 0 w 117"/>
                  <a:gd name="T71" fmla="*/ 0 h 50"/>
                  <a:gd name="T72" fmla="*/ 0 w 117"/>
                  <a:gd name="T73" fmla="*/ 0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7"/>
                  <a:gd name="T112" fmla="*/ 0 h 50"/>
                  <a:gd name="T113" fmla="*/ 117 w 117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7" h="50">
                    <a:moveTo>
                      <a:pt x="7" y="24"/>
                    </a:moveTo>
                    <a:lnTo>
                      <a:pt x="10" y="22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2" y="15"/>
                    </a:lnTo>
                    <a:lnTo>
                      <a:pt x="25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7" y="9"/>
                    </a:lnTo>
                    <a:lnTo>
                      <a:pt x="43" y="7"/>
                    </a:lnTo>
                    <a:lnTo>
                      <a:pt x="45" y="6"/>
                    </a:lnTo>
                    <a:lnTo>
                      <a:pt x="49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6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5" y="13"/>
                    </a:lnTo>
                    <a:lnTo>
                      <a:pt x="117" y="15"/>
                    </a:lnTo>
                    <a:lnTo>
                      <a:pt x="117" y="19"/>
                    </a:lnTo>
                    <a:lnTo>
                      <a:pt x="117" y="22"/>
                    </a:lnTo>
                    <a:lnTo>
                      <a:pt x="114" y="27"/>
                    </a:lnTo>
                    <a:lnTo>
                      <a:pt x="111" y="32"/>
                    </a:lnTo>
                    <a:lnTo>
                      <a:pt x="107" y="33"/>
                    </a:lnTo>
                    <a:lnTo>
                      <a:pt x="105" y="34"/>
                    </a:lnTo>
                    <a:lnTo>
                      <a:pt x="101" y="34"/>
                    </a:lnTo>
                    <a:lnTo>
                      <a:pt x="99" y="34"/>
                    </a:lnTo>
                    <a:lnTo>
                      <a:pt x="95" y="33"/>
                    </a:lnTo>
                    <a:lnTo>
                      <a:pt x="92" y="33"/>
                    </a:lnTo>
                    <a:lnTo>
                      <a:pt x="89" y="33"/>
                    </a:lnTo>
                    <a:lnTo>
                      <a:pt x="87" y="33"/>
                    </a:lnTo>
                    <a:lnTo>
                      <a:pt x="81" y="32"/>
                    </a:lnTo>
                    <a:lnTo>
                      <a:pt x="76" y="32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2" y="32"/>
                    </a:lnTo>
                    <a:lnTo>
                      <a:pt x="57" y="33"/>
                    </a:lnTo>
                    <a:lnTo>
                      <a:pt x="53" y="33"/>
                    </a:lnTo>
                    <a:lnTo>
                      <a:pt x="48" y="36"/>
                    </a:lnTo>
                    <a:lnTo>
                      <a:pt x="43" y="37"/>
                    </a:lnTo>
                    <a:lnTo>
                      <a:pt x="39" y="38"/>
                    </a:lnTo>
                    <a:lnTo>
                      <a:pt x="35" y="40"/>
                    </a:lnTo>
                    <a:lnTo>
                      <a:pt x="30" y="43"/>
                    </a:lnTo>
                    <a:lnTo>
                      <a:pt x="25" y="45"/>
                    </a:lnTo>
                    <a:lnTo>
                      <a:pt x="20" y="49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5" y="46"/>
                    </a:lnTo>
                    <a:lnTo>
                      <a:pt x="2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5" name="Freeform 274"/>
              <p:cNvSpPr>
                <a:spLocks/>
              </p:cNvSpPr>
              <p:nvPr/>
            </p:nvSpPr>
            <p:spPr bwMode="auto">
              <a:xfrm>
                <a:off x="1595" y="1406"/>
                <a:ext cx="45" cy="68"/>
              </a:xfrm>
              <a:custGeom>
                <a:avLst/>
                <a:gdLst>
                  <a:gd name="T0" fmla="*/ 0 w 134"/>
                  <a:gd name="T1" fmla="*/ 0 h 203"/>
                  <a:gd name="T2" fmla="*/ 0 w 134"/>
                  <a:gd name="T3" fmla="*/ 0 h 203"/>
                  <a:gd name="T4" fmla="*/ 0 w 134"/>
                  <a:gd name="T5" fmla="*/ 0 h 203"/>
                  <a:gd name="T6" fmla="*/ 0 w 134"/>
                  <a:gd name="T7" fmla="*/ 0 h 203"/>
                  <a:gd name="T8" fmla="*/ 0 w 134"/>
                  <a:gd name="T9" fmla="*/ 0 h 203"/>
                  <a:gd name="T10" fmla="*/ 0 w 134"/>
                  <a:gd name="T11" fmla="*/ 0 h 203"/>
                  <a:gd name="T12" fmla="*/ 0 w 134"/>
                  <a:gd name="T13" fmla="*/ 0 h 203"/>
                  <a:gd name="T14" fmla="*/ 0 w 134"/>
                  <a:gd name="T15" fmla="*/ 0 h 203"/>
                  <a:gd name="T16" fmla="*/ 0 w 134"/>
                  <a:gd name="T17" fmla="*/ 0 h 203"/>
                  <a:gd name="T18" fmla="*/ 0 w 134"/>
                  <a:gd name="T19" fmla="*/ 0 h 203"/>
                  <a:gd name="T20" fmla="*/ 0 w 134"/>
                  <a:gd name="T21" fmla="*/ 0 h 203"/>
                  <a:gd name="T22" fmla="*/ 0 w 134"/>
                  <a:gd name="T23" fmla="*/ 0 h 203"/>
                  <a:gd name="T24" fmla="*/ 0 w 134"/>
                  <a:gd name="T25" fmla="*/ 0 h 203"/>
                  <a:gd name="T26" fmla="*/ 0 w 134"/>
                  <a:gd name="T27" fmla="*/ 0 h 203"/>
                  <a:gd name="T28" fmla="*/ 0 w 134"/>
                  <a:gd name="T29" fmla="*/ 0 h 203"/>
                  <a:gd name="T30" fmla="*/ 0 w 134"/>
                  <a:gd name="T31" fmla="*/ 0 h 203"/>
                  <a:gd name="T32" fmla="*/ 0 w 134"/>
                  <a:gd name="T33" fmla="*/ 0 h 203"/>
                  <a:gd name="T34" fmla="*/ 0 w 134"/>
                  <a:gd name="T35" fmla="*/ 0 h 203"/>
                  <a:gd name="T36" fmla="*/ 0 w 134"/>
                  <a:gd name="T37" fmla="*/ 0 h 203"/>
                  <a:gd name="T38" fmla="*/ 0 w 134"/>
                  <a:gd name="T39" fmla="*/ 0 h 203"/>
                  <a:gd name="T40" fmla="*/ 0 w 134"/>
                  <a:gd name="T41" fmla="*/ 0 h 203"/>
                  <a:gd name="T42" fmla="*/ 0 w 134"/>
                  <a:gd name="T43" fmla="*/ 0 h 203"/>
                  <a:gd name="T44" fmla="*/ 0 w 134"/>
                  <a:gd name="T45" fmla="*/ 0 h 203"/>
                  <a:gd name="T46" fmla="*/ 0 w 134"/>
                  <a:gd name="T47" fmla="*/ 0 h 203"/>
                  <a:gd name="T48" fmla="*/ 0 w 134"/>
                  <a:gd name="T49" fmla="*/ 0 h 203"/>
                  <a:gd name="T50" fmla="*/ 0 w 134"/>
                  <a:gd name="T51" fmla="*/ 0 h 203"/>
                  <a:gd name="T52" fmla="*/ 0 w 134"/>
                  <a:gd name="T53" fmla="*/ 0 h 203"/>
                  <a:gd name="T54" fmla="*/ 0 w 134"/>
                  <a:gd name="T55" fmla="*/ 0 h 203"/>
                  <a:gd name="T56" fmla="*/ 0 w 134"/>
                  <a:gd name="T57" fmla="*/ 0 h 203"/>
                  <a:gd name="T58" fmla="*/ 0 w 134"/>
                  <a:gd name="T59" fmla="*/ 0 h 203"/>
                  <a:gd name="T60" fmla="*/ 0 w 134"/>
                  <a:gd name="T61" fmla="*/ 0 h 203"/>
                  <a:gd name="T62" fmla="*/ 0 w 134"/>
                  <a:gd name="T63" fmla="*/ 0 h 203"/>
                  <a:gd name="T64" fmla="*/ 0 w 134"/>
                  <a:gd name="T65" fmla="*/ 0 h 203"/>
                  <a:gd name="T66" fmla="*/ 0 w 134"/>
                  <a:gd name="T67" fmla="*/ 0 h 203"/>
                  <a:gd name="T68" fmla="*/ 0 w 134"/>
                  <a:gd name="T69" fmla="*/ 0 h 203"/>
                  <a:gd name="T70" fmla="*/ 0 w 134"/>
                  <a:gd name="T71" fmla="*/ 0 h 203"/>
                  <a:gd name="T72" fmla="*/ 0 w 134"/>
                  <a:gd name="T73" fmla="*/ 0 h 203"/>
                  <a:gd name="T74" fmla="*/ 0 w 134"/>
                  <a:gd name="T75" fmla="*/ 0 h 203"/>
                  <a:gd name="T76" fmla="*/ 0 w 134"/>
                  <a:gd name="T77" fmla="*/ 0 h 203"/>
                  <a:gd name="T78" fmla="*/ 0 w 134"/>
                  <a:gd name="T79" fmla="*/ 0 h 203"/>
                  <a:gd name="T80" fmla="*/ 0 w 134"/>
                  <a:gd name="T81" fmla="*/ 0 h 203"/>
                  <a:gd name="T82" fmla="*/ 0 w 134"/>
                  <a:gd name="T83" fmla="*/ 0 h 203"/>
                  <a:gd name="T84" fmla="*/ 0 w 134"/>
                  <a:gd name="T85" fmla="*/ 0 h 203"/>
                  <a:gd name="T86" fmla="*/ 0 w 134"/>
                  <a:gd name="T87" fmla="*/ 0 h 203"/>
                  <a:gd name="T88" fmla="*/ 0 w 134"/>
                  <a:gd name="T89" fmla="*/ 0 h 203"/>
                  <a:gd name="T90" fmla="*/ 0 w 134"/>
                  <a:gd name="T91" fmla="*/ 0 h 203"/>
                  <a:gd name="T92" fmla="*/ 0 w 134"/>
                  <a:gd name="T93" fmla="*/ 0 h 203"/>
                  <a:gd name="T94" fmla="*/ 0 w 134"/>
                  <a:gd name="T95" fmla="*/ 0 h 203"/>
                  <a:gd name="T96" fmla="*/ 0 w 134"/>
                  <a:gd name="T97" fmla="*/ 0 h 203"/>
                  <a:gd name="T98" fmla="*/ 0 w 134"/>
                  <a:gd name="T99" fmla="*/ 0 h 203"/>
                  <a:gd name="T100" fmla="*/ 0 w 134"/>
                  <a:gd name="T101" fmla="*/ 0 h 203"/>
                  <a:gd name="T102" fmla="*/ 0 w 134"/>
                  <a:gd name="T103" fmla="*/ 0 h 203"/>
                  <a:gd name="T104" fmla="*/ 0 w 134"/>
                  <a:gd name="T105" fmla="*/ 0 h 203"/>
                  <a:gd name="T106" fmla="*/ 0 w 134"/>
                  <a:gd name="T107" fmla="*/ 0 h 203"/>
                  <a:gd name="T108" fmla="*/ 0 w 134"/>
                  <a:gd name="T109" fmla="*/ 0 h 203"/>
                  <a:gd name="T110" fmla="*/ 0 w 134"/>
                  <a:gd name="T111" fmla="*/ 0 h 203"/>
                  <a:gd name="T112" fmla="*/ 0 w 134"/>
                  <a:gd name="T113" fmla="*/ 0 h 203"/>
                  <a:gd name="T114" fmla="*/ 0 w 134"/>
                  <a:gd name="T115" fmla="*/ 0 h 203"/>
                  <a:gd name="T116" fmla="*/ 0 w 134"/>
                  <a:gd name="T117" fmla="*/ 0 h 203"/>
                  <a:gd name="T118" fmla="*/ 0 w 134"/>
                  <a:gd name="T119" fmla="*/ 0 h 203"/>
                  <a:gd name="T120" fmla="*/ 0 w 134"/>
                  <a:gd name="T121" fmla="*/ 0 h 203"/>
                  <a:gd name="T122" fmla="*/ 0 w 134"/>
                  <a:gd name="T123" fmla="*/ 0 h 2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203"/>
                  <a:gd name="T188" fmla="*/ 134 w 134"/>
                  <a:gd name="T189" fmla="*/ 203 h 2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203">
                    <a:moveTo>
                      <a:pt x="130" y="20"/>
                    </a:moveTo>
                    <a:lnTo>
                      <a:pt x="127" y="21"/>
                    </a:lnTo>
                    <a:lnTo>
                      <a:pt x="123" y="22"/>
                    </a:lnTo>
                    <a:lnTo>
                      <a:pt x="120" y="25"/>
                    </a:lnTo>
                    <a:lnTo>
                      <a:pt x="117" y="27"/>
                    </a:lnTo>
                    <a:lnTo>
                      <a:pt x="114" y="28"/>
                    </a:lnTo>
                    <a:lnTo>
                      <a:pt x="111" y="31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1" y="39"/>
                    </a:lnTo>
                    <a:lnTo>
                      <a:pt x="96" y="44"/>
                    </a:lnTo>
                    <a:lnTo>
                      <a:pt x="91" y="49"/>
                    </a:lnTo>
                    <a:lnTo>
                      <a:pt x="88" y="53"/>
                    </a:lnTo>
                    <a:lnTo>
                      <a:pt x="83" y="58"/>
                    </a:lnTo>
                    <a:lnTo>
                      <a:pt x="79" y="63"/>
                    </a:lnTo>
                    <a:lnTo>
                      <a:pt x="76" y="67"/>
                    </a:lnTo>
                    <a:lnTo>
                      <a:pt x="73" y="72"/>
                    </a:lnTo>
                    <a:lnTo>
                      <a:pt x="69" y="77"/>
                    </a:lnTo>
                    <a:lnTo>
                      <a:pt x="66" y="83"/>
                    </a:lnTo>
                    <a:lnTo>
                      <a:pt x="64" y="88"/>
                    </a:lnTo>
                    <a:lnTo>
                      <a:pt x="62" y="94"/>
                    </a:lnTo>
                    <a:lnTo>
                      <a:pt x="58" y="98"/>
                    </a:lnTo>
                    <a:lnTo>
                      <a:pt x="56" y="104"/>
                    </a:lnTo>
                    <a:lnTo>
                      <a:pt x="54" y="107"/>
                    </a:lnTo>
                    <a:lnTo>
                      <a:pt x="53" y="109"/>
                    </a:lnTo>
                    <a:lnTo>
                      <a:pt x="52" y="113"/>
                    </a:lnTo>
                    <a:lnTo>
                      <a:pt x="51" y="116"/>
                    </a:lnTo>
                    <a:lnTo>
                      <a:pt x="50" y="118"/>
                    </a:lnTo>
                    <a:lnTo>
                      <a:pt x="50" y="122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6" y="130"/>
                    </a:lnTo>
                    <a:lnTo>
                      <a:pt x="45" y="134"/>
                    </a:lnTo>
                    <a:lnTo>
                      <a:pt x="44" y="137"/>
                    </a:lnTo>
                    <a:lnTo>
                      <a:pt x="44" y="140"/>
                    </a:lnTo>
                    <a:lnTo>
                      <a:pt x="41" y="143"/>
                    </a:lnTo>
                    <a:lnTo>
                      <a:pt x="41" y="147"/>
                    </a:lnTo>
                    <a:lnTo>
                      <a:pt x="40" y="149"/>
                    </a:lnTo>
                    <a:lnTo>
                      <a:pt x="39" y="153"/>
                    </a:lnTo>
                    <a:lnTo>
                      <a:pt x="38" y="156"/>
                    </a:lnTo>
                    <a:lnTo>
                      <a:pt x="37" y="159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4" y="169"/>
                    </a:lnTo>
                    <a:lnTo>
                      <a:pt x="33" y="172"/>
                    </a:lnTo>
                    <a:lnTo>
                      <a:pt x="32" y="177"/>
                    </a:lnTo>
                    <a:lnTo>
                      <a:pt x="32" y="180"/>
                    </a:lnTo>
                    <a:lnTo>
                      <a:pt x="30" y="183"/>
                    </a:lnTo>
                    <a:lnTo>
                      <a:pt x="30" y="186"/>
                    </a:lnTo>
                    <a:lnTo>
                      <a:pt x="28" y="191"/>
                    </a:lnTo>
                    <a:lnTo>
                      <a:pt x="28" y="194"/>
                    </a:lnTo>
                    <a:lnTo>
                      <a:pt x="26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1" y="202"/>
                    </a:lnTo>
                    <a:lnTo>
                      <a:pt x="15" y="203"/>
                    </a:lnTo>
                    <a:lnTo>
                      <a:pt x="11" y="203"/>
                    </a:lnTo>
                    <a:lnTo>
                      <a:pt x="6" y="200"/>
                    </a:lnTo>
                    <a:lnTo>
                      <a:pt x="2" y="197"/>
                    </a:lnTo>
                    <a:lnTo>
                      <a:pt x="1" y="194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1" y="186"/>
                    </a:lnTo>
                    <a:lnTo>
                      <a:pt x="1" y="181"/>
                    </a:lnTo>
                    <a:lnTo>
                      <a:pt x="2" y="178"/>
                    </a:lnTo>
                    <a:lnTo>
                      <a:pt x="4" y="174"/>
                    </a:lnTo>
                    <a:lnTo>
                      <a:pt x="6" y="171"/>
                    </a:lnTo>
                    <a:lnTo>
                      <a:pt x="6" y="166"/>
                    </a:lnTo>
                    <a:lnTo>
                      <a:pt x="7" y="162"/>
                    </a:lnTo>
                    <a:lnTo>
                      <a:pt x="8" y="159"/>
                    </a:lnTo>
                    <a:lnTo>
                      <a:pt x="9" y="156"/>
                    </a:lnTo>
                    <a:lnTo>
                      <a:pt x="11" y="153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4" y="142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8" y="132"/>
                    </a:lnTo>
                    <a:lnTo>
                      <a:pt x="19" y="128"/>
                    </a:lnTo>
                    <a:lnTo>
                      <a:pt x="20" y="124"/>
                    </a:lnTo>
                    <a:lnTo>
                      <a:pt x="21" y="122"/>
                    </a:lnTo>
                    <a:lnTo>
                      <a:pt x="22" y="118"/>
                    </a:lnTo>
                    <a:lnTo>
                      <a:pt x="24" y="115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7" y="105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2" y="97"/>
                    </a:lnTo>
                    <a:lnTo>
                      <a:pt x="33" y="94"/>
                    </a:lnTo>
                    <a:lnTo>
                      <a:pt x="34" y="91"/>
                    </a:lnTo>
                    <a:lnTo>
                      <a:pt x="38" y="85"/>
                    </a:lnTo>
                    <a:lnTo>
                      <a:pt x="41" y="79"/>
                    </a:lnTo>
                    <a:lnTo>
                      <a:pt x="43" y="77"/>
                    </a:lnTo>
                    <a:lnTo>
                      <a:pt x="45" y="73"/>
                    </a:lnTo>
                    <a:lnTo>
                      <a:pt x="46" y="71"/>
                    </a:lnTo>
                    <a:lnTo>
                      <a:pt x="47" y="69"/>
                    </a:lnTo>
                    <a:lnTo>
                      <a:pt x="51" y="63"/>
                    </a:lnTo>
                    <a:lnTo>
                      <a:pt x="54" y="58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8" y="43"/>
                    </a:lnTo>
                    <a:lnTo>
                      <a:pt x="72" y="38"/>
                    </a:lnTo>
                    <a:lnTo>
                      <a:pt x="77" y="32"/>
                    </a:lnTo>
                    <a:lnTo>
                      <a:pt x="82" y="27"/>
                    </a:lnTo>
                    <a:lnTo>
                      <a:pt x="87" y="22"/>
                    </a:lnTo>
                    <a:lnTo>
                      <a:pt x="92" y="19"/>
                    </a:lnTo>
                    <a:lnTo>
                      <a:pt x="95" y="15"/>
                    </a:lnTo>
                    <a:lnTo>
                      <a:pt x="98" y="14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8" y="8"/>
                    </a:lnTo>
                    <a:lnTo>
                      <a:pt x="111" y="6"/>
                    </a:lnTo>
                    <a:lnTo>
                      <a:pt x="115" y="3"/>
                    </a:lnTo>
                    <a:lnTo>
                      <a:pt x="119" y="2"/>
                    </a:lnTo>
                    <a:lnTo>
                      <a:pt x="122" y="0"/>
                    </a:lnTo>
                    <a:lnTo>
                      <a:pt x="127" y="0"/>
                    </a:lnTo>
                    <a:lnTo>
                      <a:pt x="129" y="1"/>
                    </a:lnTo>
                    <a:lnTo>
                      <a:pt x="133" y="6"/>
                    </a:lnTo>
                    <a:lnTo>
                      <a:pt x="134" y="8"/>
                    </a:lnTo>
                    <a:lnTo>
                      <a:pt x="134" y="12"/>
                    </a:lnTo>
                    <a:lnTo>
                      <a:pt x="133" y="15"/>
                    </a:lnTo>
                    <a:lnTo>
                      <a:pt x="13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6" name="Freeform 275"/>
              <p:cNvSpPr>
                <a:spLocks/>
              </p:cNvSpPr>
              <p:nvPr/>
            </p:nvSpPr>
            <p:spPr bwMode="auto">
              <a:xfrm>
                <a:off x="1549" y="1361"/>
                <a:ext cx="104" cy="144"/>
              </a:xfrm>
              <a:custGeom>
                <a:avLst/>
                <a:gdLst>
                  <a:gd name="T0" fmla="*/ 0 w 312"/>
                  <a:gd name="T1" fmla="*/ 0 h 432"/>
                  <a:gd name="T2" fmla="*/ 0 w 312"/>
                  <a:gd name="T3" fmla="*/ 0 h 432"/>
                  <a:gd name="T4" fmla="*/ 0 w 312"/>
                  <a:gd name="T5" fmla="*/ 0 h 432"/>
                  <a:gd name="T6" fmla="*/ 0 w 312"/>
                  <a:gd name="T7" fmla="*/ 0 h 432"/>
                  <a:gd name="T8" fmla="*/ 0 w 312"/>
                  <a:gd name="T9" fmla="*/ 0 h 432"/>
                  <a:gd name="T10" fmla="*/ 0 w 312"/>
                  <a:gd name="T11" fmla="*/ 0 h 432"/>
                  <a:gd name="T12" fmla="*/ 0 w 312"/>
                  <a:gd name="T13" fmla="*/ 0 h 432"/>
                  <a:gd name="T14" fmla="*/ 0 w 312"/>
                  <a:gd name="T15" fmla="*/ 0 h 432"/>
                  <a:gd name="T16" fmla="*/ 0 w 312"/>
                  <a:gd name="T17" fmla="*/ 0 h 432"/>
                  <a:gd name="T18" fmla="*/ 0 w 312"/>
                  <a:gd name="T19" fmla="*/ 0 h 432"/>
                  <a:gd name="T20" fmla="*/ 0 w 312"/>
                  <a:gd name="T21" fmla="*/ 0 h 432"/>
                  <a:gd name="T22" fmla="*/ 0 w 312"/>
                  <a:gd name="T23" fmla="*/ 0 h 432"/>
                  <a:gd name="T24" fmla="*/ 0 w 312"/>
                  <a:gd name="T25" fmla="*/ 0 h 432"/>
                  <a:gd name="T26" fmla="*/ 0 w 312"/>
                  <a:gd name="T27" fmla="*/ 0 h 432"/>
                  <a:gd name="T28" fmla="*/ 0 w 312"/>
                  <a:gd name="T29" fmla="*/ 0 h 432"/>
                  <a:gd name="T30" fmla="*/ 0 w 312"/>
                  <a:gd name="T31" fmla="*/ 0 h 432"/>
                  <a:gd name="T32" fmla="*/ 0 w 312"/>
                  <a:gd name="T33" fmla="*/ 0 h 432"/>
                  <a:gd name="T34" fmla="*/ 0 w 312"/>
                  <a:gd name="T35" fmla="*/ 0 h 432"/>
                  <a:gd name="T36" fmla="*/ 0 w 312"/>
                  <a:gd name="T37" fmla="*/ 0 h 432"/>
                  <a:gd name="T38" fmla="*/ 0 w 312"/>
                  <a:gd name="T39" fmla="*/ 0 h 432"/>
                  <a:gd name="T40" fmla="*/ 0 w 312"/>
                  <a:gd name="T41" fmla="*/ 0 h 432"/>
                  <a:gd name="T42" fmla="*/ 0 w 312"/>
                  <a:gd name="T43" fmla="*/ 0 h 432"/>
                  <a:gd name="T44" fmla="*/ 0 w 312"/>
                  <a:gd name="T45" fmla="*/ 0 h 432"/>
                  <a:gd name="T46" fmla="*/ 0 w 312"/>
                  <a:gd name="T47" fmla="*/ 0 h 432"/>
                  <a:gd name="T48" fmla="*/ 0 w 312"/>
                  <a:gd name="T49" fmla="*/ 0 h 432"/>
                  <a:gd name="T50" fmla="*/ 0 w 312"/>
                  <a:gd name="T51" fmla="*/ 0 h 432"/>
                  <a:gd name="T52" fmla="*/ 0 w 312"/>
                  <a:gd name="T53" fmla="*/ 0 h 432"/>
                  <a:gd name="T54" fmla="*/ 0 w 312"/>
                  <a:gd name="T55" fmla="*/ 0 h 432"/>
                  <a:gd name="T56" fmla="*/ 0 w 312"/>
                  <a:gd name="T57" fmla="*/ 0 h 432"/>
                  <a:gd name="T58" fmla="*/ 0 w 312"/>
                  <a:gd name="T59" fmla="*/ 0 h 432"/>
                  <a:gd name="T60" fmla="*/ 0 w 312"/>
                  <a:gd name="T61" fmla="*/ 0 h 432"/>
                  <a:gd name="T62" fmla="*/ 0 w 312"/>
                  <a:gd name="T63" fmla="*/ 0 h 432"/>
                  <a:gd name="T64" fmla="*/ 0 w 312"/>
                  <a:gd name="T65" fmla="*/ 0 h 432"/>
                  <a:gd name="T66" fmla="*/ 0 w 312"/>
                  <a:gd name="T67" fmla="*/ 0 h 432"/>
                  <a:gd name="T68" fmla="*/ 0 w 312"/>
                  <a:gd name="T69" fmla="*/ 0 h 432"/>
                  <a:gd name="T70" fmla="*/ 0 w 312"/>
                  <a:gd name="T71" fmla="*/ 0 h 432"/>
                  <a:gd name="T72" fmla="*/ 0 w 312"/>
                  <a:gd name="T73" fmla="*/ 0 h 432"/>
                  <a:gd name="T74" fmla="*/ 0 w 312"/>
                  <a:gd name="T75" fmla="*/ 0 h 432"/>
                  <a:gd name="T76" fmla="*/ 0 w 312"/>
                  <a:gd name="T77" fmla="*/ 0 h 432"/>
                  <a:gd name="T78" fmla="*/ 0 w 312"/>
                  <a:gd name="T79" fmla="*/ 0 h 432"/>
                  <a:gd name="T80" fmla="*/ 0 w 312"/>
                  <a:gd name="T81" fmla="*/ 0 h 432"/>
                  <a:gd name="T82" fmla="*/ 0 w 312"/>
                  <a:gd name="T83" fmla="*/ 0 h 432"/>
                  <a:gd name="T84" fmla="*/ 0 w 312"/>
                  <a:gd name="T85" fmla="*/ 0 h 432"/>
                  <a:gd name="T86" fmla="*/ 0 w 312"/>
                  <a:gd name="T87" fmla="*/ 0 h 432"/>
                  <a:gd name="T88" fmla="*/ 0 w 312"/>
                  <a:gd name="T89" fmla="*/ 0 h 432"/>
                  <a:gd name="T90" fmla="*/ 0 w 312"/>
                  <a:gd name="T91" fmla="*/ 0 h 432"/>
                  <a:gd name="T92" fmla="*/ 0 w 312"/>
                  <a:gd name="T93" fmla="*/ 0 h 432"/>
                  <a:gd name="T94" fmla="*/ 0 w 312"/>
                  <a:gd name="T95" fmla="*/ 0 h 432"/>
                  <a:gd name="T96" fmla="*/ 0 w 312"/>
                  <a:gd name="T97" fmla="*/ 0 h 432"/>
                  <a:gd name="T98" fmla="*/ 0 w 312"/>
                  <a:gd name="T99" fmla="*/ 0 h 432"/>
                  <a:gd name="T100" fmla="*/ 0 w 312"/>
                  <a:gd name="T101" fmla="*/ 0 h 432"/>
                  <a:gd name="T102" fmla="*/ 0 w 312"/>
                  <a:gd name="T103" fmla="*/ 0 h 432"/>
                  <a:gd name="T104" fmla="*/ 0 w 312"/>
                  <a:gd name="T105" fmla="*/ 0 h 432"/>
                  <a:gd name="T106" fmla="*/ 0 w 312"/>
                  <a:gd name="T107" fmla="*/ 0 h 432"/>
                  <a:gd name="T108" fmla="*/ 0 w 312"/>
                  <a:gd name="T109" fmla="*/ 0 h 432"/>
                  <a:gd name="T110" fmla="*/ 0 w 312"/>
                  <a:gd name="T111" fmla="*/ 0 h 432"/>
                  <a:gd name="T112" fmla="*/ 0 w 312"/>
                  <a:gd name="T113" fmla="*/ 0 h 432"/>
                  <a:gd name="T114" fmla="*/ 0 w 312"/>
                  <a:gd name="T115" fmla="*/ 0 h 432"/>
                  <a:gd name="T116" fmla="*/ 0 w 312"/>
                  <a:gd name="T117" fmla="*/ 0 h 432"/>
                  <a:gd name="T118" fmla="*/ 0 w 312"/>
                  <a:gd name="T119" fmla="*/ 0 h 432"/>
                  <a:gd name="T120" fmla="*/ 0 w 312"/>
                  <a:gd name="T121" fmla="*/ 0 h 4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432"/>
                  <a:gd name="T185" fmla="*/ 312 w 312"/>
                  <a:gd name="T186" fmla="*/ 432 h 4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432">
                    <a:moveTo>
                      <a:pt x="307" y="20"/>
                    </a:moveTo>
                    <a:lnTo>
                      <a:pt x="303" y="21"/>
                    </a:lnTo>
                    <a:lnTo>
                      <a:pt x="298" y="25"/>
                    </a:lnTo>
                    <a:lnTo>
                      <a:pt x="293" y="27"/>
                    </a:lnTo>
                    <a:lnTo>
                      <a:pt x="290" y="29"/>
                    </a:lnTo>
                    <a:lnTo>
                      <a:pt x="285" y="32"/>
                    </a:lnTo>
                    <a:lnTo>
                      <a:pt x="281" y="34"/>
                    </a:lnTo>
                    <a:lnTo>
                      <a:pt x="276" y="37"/>
                    </a:lnTo>
                    <a:lnTo>
                      <a:pt x="274" y="40"/>
                    </a:lnTo>
                    <a:lnTo>
                      <a:pt x="269" y="41"/>
                    </a:lnTo>
                    <a:lnTo>
                      <a:pt x="266" y="45"/>
                    </a:lnTo>
                    <a:lnTo>
                      <a:pt x="262" y="47"/>
                    </a:lnTo>
                    <a:lnTo>
                      <a:pt x="259" y="50"/>
                    </a:lnTo>
                    <a:lnTo>
                      <a:pt x="256" y="52"/>
                    </a:lnTo>
                    <a:lnTo>
                      <a:pt x="253" y="56"/>
                    </a:lnTo>
                    <a:lnTo>
                      <a:pt x="249" y="58"/>
                    </a:lnTo>
                    <a:lnTo>
                      <a:pt x="247" y="62"/>
                    </a:lnTo>
                    <a:lnTo>
                      <a:pt x="242" y="64"/>
                    </a:lnTo>
                    <a:lnTo>
                      <a:pt x="240" y="66"/>
                    </a:lnTo>
                    <a:lnTo>
                      <a:pt x="236" y="69"/>
                    </a:lnTo>
                    <a:lnTo>
                      <a:pt x="233" y="72"/>
                    </a:lnTo>
                    <a:lnTo>
                      <a:pt x="229" y="75"/>
                    </a:lnTo>
                    <a:lnTo>
                      <a:pt x="227" y="77"/>
                    </a:lnTo>
                    <a:lnTo>
                      <a:pt x="223" y="80"/>
                    </a:lnTo>
                    <a:lnTo>
                      <a:pt x="220" y="84"/>
                    </a:lnTo>
                    <a:lnTo>
                      <a:pt x="216" y="86"/>
                    </a:lnTo>
                    <a:lnTo>
                      <a:pt x="212" y="90"/>
                    </a:lnTo>
                    <a:lnTo>
                      <a:pt x="209" y="92"/>
                    </a:lnTo>
                    <a:lnTo>
                      <a:pt x="207" y="96"/>
                    </a:lnTo>
                    <a:lnTo>
                      <a:pt x="203" y="99"/>
                    </a:lnTo>
                    <a:lnTo>
                      <a:pt x="198" y="102"/>
                    </a:lnTo>
                    <a:lnTo>
                      <a:pt x="195" y="105"/>
                    </a:lnTo>
                    <a:lnTo>
                      <a:pt x="191" y="110"/>
                    </a:lnTo>
                    <a:lnTo>
                      <a:pt x="188" y="113"/>
                    </a:lnTo>
                    <a:lnTo>
                      <a:pt x="184" y="116"/>
                    </a:lnTo>
                    <a:lnTo>
                      <a:pt x="179" y="120"/>
                    </a:lnTo>
                    <a:lnTo>
                      <a:pt x="176" y="123"/>
                    </a:lnTo>
                    <a:lnTo>
                      <a:pt x="172" y="126"/>
                    </a:lnTo>
                    <a:lnTo>
                      <a:pt x="169" y="129"/>
                    </a:lnTo>
                    <a:lnTo>
                      <a:pt x="164" y="133"/>
                    </a:lnTo>
                    <a:lnTo>
                      <a:pt x="161" y="136"/>
                    </a:lnTo>
                    <a:lnTo>
                      <a:pt x="158" y="140"/>
                    </a:lnTo>
                    <a:lnTo>
                      <a:pt x="154" y="143"/>
                    </a:lnTo>
                    <a:lnTo>
                      <a:pt x="151" y="146"/>
                    </a:lnTo>
                    <a:lnTo>
                      <a:pt x="148" y="149"/>
                    </a:lnTo>
                    <a:lnTo>
                      <a:pt x="145" y="153"/>
                    </a:lnTo>
                    <a:lnTo>
                      <a:pt x="141" y="156"/>
                    </a:lnTo>
                    <a:lnTo>
                      <a:pt x="139" y="160"/>
                    </a:lnTo>
                    <a:lnTo>
                      <a:pt x="137" y="164"/>
                    </a:lnTo>
                    <a:lnTo>
                      <a:pt x="133" y="167"/>
                    </a:lnTo>
                    <a:lnTo>
                      <a:pt x="131" y="169"/>
                    </a:lnTo>
                    <a:lnTo>
                      <a:pt x="127" y="173"/>
                    </a:lnTo>
                    <a:lnTo>
                      <a:pt x="125" y="178"/>
                    </a:lnTo>
                    <a:lnTo>
                      <a:pt x="121" y="180"/>
                    </a:lnTo>
                    <a:lnTo>
                      <a:pt x="120" y="184"/>
                    </a:lnTo>
                    <a:lnTo>
                      <a:pt x="116" y="187"/>
                    </a:lnTo>
                    <a:lnTo>
                      <a:pt x="115" y="191"/>
                    </a:lnTo>
                    <a:lnTo>
                      <a:pt x="112" y="194"/>
                    </a:lnTo>
                    <a:lnTo>
                      <a:pt x="109" y="198"/>
                    </a:lnTo>
                    <a:lnTo>
                      <a:pt x="107" y="201"/>
                    </a:lnTo>
                    <a:lnTo>
                      <a:pt x="105" y="205"/>
                    </a:lnTo>
                    <a:lnTo>
                      <a:pt x="102" y="209"/>
                    </a:lnTo>
                    <a:lnTo>
                      <a:pt x="101" y="212"/>
                    </a:lnTo>
                    <a:lnTo>
                      <a:pt x="99" y="216"/>
                    </a:lnTo>
                    <a:lnTo>
                      <a:pt x="96" y="220"/>
                    </a:lnTo>
                    <a:lnTo>
                      <a:pt x="94" y="223"/>
                    </a:lnTo>
                    <a:lnTo>
                      <a:pt x="92" y="228"/>
                    </a:lnTo>
                    <a:lnTo>
                      <a:pt x="90" y="231"/>
                    </a:lnTo>
                    <a:lnTo>
                      <a:pt x="88" y="235"/>
                    </a:lnTo>
                    <a:lnTo>
                      <a:pt x="87" y="238"/>
                    </a:lnTo>
                    <a:lnTo>
                      <a:pt x="84" y="243"/>
                    </a:lnTo>
                    <a:lnTo>
                      <a:pt x="82" y="247"/>
                    </a:lnTo>
                    <a:lnTo>
                      <a:pt x="81" y="250"/>
                    </a:lnTo>
                    <a:lnTo>
                      <a:pt x="78" y="254"/>
                    </a:lnTo>
                    <a:lnTo>
                      <a:pt x="77" y="257"/>
                    </a:lnTo>
                    <a:lnTo>
                      <a:pt x="76" y="262"/>
                    </a:lnTo>
                    <a:lnTo>
                      <a:pt x="74" y="266"/>
                    </a:lnTo>
                    <a:lnTo>
                      <a:pt x="73" y="269"/>
                    </a:lnTo>
                    <a:lnTo>
                      <a:pt x="71" y="274"/>
                    </a:lnTo>
                    <a:lnTo>
                      <a:pt x="69" y="277"/>
                    </a:lnTo>
                    <a:lnTo>
                      <a:pt x="68" y="282"/>
                    </a:lnTo>
                    <a:lnTo>
                      <a:pt x="67" y="287"/>
                    </a:lnTo>
                    <a:lnTo>
                      <a:pt x="65" y="290"/>
                    </a:lnTo>
                    <a:lnTo>
                      <a:pt x="63" y="295"/>
                    </a:lnTo>
                    <a:lnTo>
                      <a:pt x="62" y="300"/>
                    </a:lnTo>
                    <a:lnTo>
                      <a:pt x="61" y="303"/>
                    </a:lnTo>
                    <a:lnTo>
                      <a:pt x="60" y="308"/>
                    </a:lnTo>
                    <a:lnTo>
                      <a:pt x="58" y="313"/>
                    </a:lnTo>
                    <a:lnTo>
                      <a:pt x="57" y="318"/>
                    </a:lnTo>
                    <a:lnTo>
                      <a:pt x="56" y="322"/>
                    </a:lnTo>
                    <a:lnTo>
                      <a:pt x="54" y="327"/>
                    </a:lnTo>
                    <a:lnTo>
                      <a:pt x="52" y="332"/>
                    </a:lnTo>
                    <a:lnTo>
                      <a:pt x="52" y="337"/>
                    </a:lnTo>
                    <a:lnTo>
                      <a:pt x="50" y="341"/>
                    </a:lnTo>
                    <a:lnTo>
                      <a:pt x="49" y="346"/>
                    </a:lnTo>
                    <a:lnTo>
                      <a:pt x="49" y="351"/>
                    </a:lnTo>
                    <a:lnTo>
                      <a:pt x="48" y="357"/>
                    </a:lnTo>
                    <a:lnTo>
                      <a:pt x="46" y="360"/>
                    </a:lnTo>
                    <a:lnTo>
                      <a:pt x="45" y="365"/>
                    </a:lnTo>
                    <a:lnTo>
                      <a:pt x="44" y="370"/>
                    </a:lnTo>
                    <a:lnTo>
                      <a:pt x="43" y="375"/>
                    </a:lnTo>
                    <a:lnTo>
                      <a:pt x="42" y="378"/>
                    </a:lnTo>
                    <a:lnTo>
                      <a:pt x="41" y="383"/>
                    </a:lnTo>
                    <a:lnTo>
                      <a:pt x="39" y="387"/>
                    </a:lnTo>
                    <a:lnTo>
                      <a:pt x="38" y="391"/>
                    </a:lnTo>
                    <a:lnTo>
                      <a:pt x="37" y="395"/>
                    </a:lnTo>
                    <a:lnTo>
                      <a:pt x="36" y="398"/>
                    </a:lnTo>
                    <a:lnTo>
                      <a:pt x="35" y="402"/>
                    </a:lnTo>
                    <a:lnTo>
                      <a:pt x="33" y="407"/>
                    </a:lnTo>
                    <a:lnTo>
                      <a:pt x="32" y="410"/>
                    </a:lnTo>
                    <a:lnTo>
                      <a:pt x="30" y="414"/>
                    </a:lnTo>
                    <a:lnTo>
                      <a:pt x="29" y="419"/>
                    </a:lnTo>
                    <a:lnTo>
                      <a:pt x="28" y="423"/>
                    </a:lnTo>
                    <a:lnTo>
                      <a:pt x="24" y="428"/>
                    </a:lnTo>
                    <a:lnTo>
                      <a:pt x="19" y="432"/>
                    </a:lnTo>
                    <a:lnTo>
                      <a:pt x="14" y="432"/>
                    </a:lnTo>
                    <a:lnTo>
                      <a:pt x="10" y="432"/>
                    </a:lnTo>
                    <a:lnTo>
                      <a:pt x="5" y="428"/>
                    </a:lnTo>
                    <a:lnTo>
                      <a:pt x="1" y="424"/>
                    </a:lnTo>
                    <a:lnTo>
                      <a:pt x="0" y="422"/>
                    </a:lnTo>
                    <a:lnTo>
                      <a:pt x="0" y="420"/>
                    </a:lnTo>
                    <a:lnTo>
                      <a:pt x="0" y="416"/>
                    </a:lnTo>
                    <a:lnTo>
                      <a:pt x="1" y="414"/>
                    </a:lnTo>
                    <a:lnTo>
                      <a:pt x="3" y="409"/>
                    </a:lnTo>
                    <a:lnTo>
                      <a:pt x="4" y="406"/>
                    </a:lnTo>
                    <a:lnTo>
                      <a:pt x="5" y="401"/>
                    </a:lnTo>
                    <a:lnTo>
                      <a:pt x="6" y="397"/>
                    </a:lnTo>
                    <a:lnTo>
                      <a:pt x="7" y="394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2" y="383"/>
                    </a:lnTo>
                    <a:lnTo>
                      <a:pt x="12" y="379"/>
                    </a:lnTo>
                    <a:lnTo>
                      <a:pt x="14" y="375"/>
                    </a:lnTo>
                    <a:lnTo>
                      <a:pt x="14" y="371"/>
                    </a:lnTo>
                    <a:lnTo>
                      <a:pt x="16" y="368"/>
                    </a:lnTo>
                    <a:lnTo>
                      <a:pt x="17" y="364"/>
                    </a:lnTo>
                    <a:lnTo>
                      <a:pt x="18" y="359"/>
                    </a:lnTo>
                    <a:lnTo>
                      <a:pt x="19" y="355"/>
                    </a:lnTo>
                    <a:lnTo>
                      <a:pt x="20" y="351"/>
                    </a:lnTo>
                    <a:lnTo>
                      <a:pt x="22" y="345"/>
                    </a:lnTo>
                    <a:lnTo>
                      <a:pt x="23" y="340"/>
                    </a:lnTo>
                    <a:lnTo>
                      <a:pt x="24" y="334"/>
                    </a:lnTo>
                    <a:lnTo>
                      <a:pt x="25" y="330"/>
                    </a:lnTo>
                    <a:lnTo>
                      <a:pt x="26" y="325"/>
                    </a:lnTo>
                    <a:lnTo>
                      <a:pt x="28" y="319"/>
                    </a:lnTo>
                    <a:lnTo>
                      <a:pt x="29" y="314"/>
                    </a:lnTo>
                    <a:lnTo>
                      <a:pt x="30" y="309"/>
                    </a:lnTo>
                    <a:lnTo>
                      <a:pt x="31" y="305"/>
                    </a:lnTo>
                    <a:lnTo>
                      <a:pt x="32" y="300"/>
                    </a:lnTo>
                    <a:lnTo>
                      <a:pt x="33" y="295"/>
                    </a:lnTo>
                    <a:lnTo>
                      <a:pt x="36" y="290"/>
                    </a:lnTo>
                    <a:lnTo>
                      <a:pt x="37" y="286"/>
                    </a:lnTo>
                    <a:lnTo>
                      <a:pt x="38" y="281"/>
                    </a:lnTo>
                    <a:lnTo>
                      <a:pt x="41" y="276"/>
                    </a:lnTo>
                    <a:lnTo>
                      <a:pt x="42" y="273"/>
                    </a:lnTo>
                    <a:lnTo>
                      <a:pt x="44" y="268"/>
                    </a:lnTo>
                    <a:lnTo>
                      <a:pt x="45" y="263"/>
                    </a:lnTo>
                    <a:lnTo>
                      <a:pt x="46" y="258"/>
                    </a:lnTo>
                    <a:lnTo>
                      <a:pt x="49" y="255"/>
                    </a:lnTo>
                    <a:lnTo>
                      <a:pt x="50" y="250"/>
                    </a:lnTo>
                    <a:lnTo>
                      <a:pt x="52" y="247"/>
                    </a:lnTo>
                    <a:lnTo>
                      <a:pt x="54" y="242"/>
                    </a:lnTo>
                    <a:lnTo>
                      <a:pt x="56" y="238"/>
                    </a:lnTo>
                    <a:lnTo>
                      <a:pt x="58" y="234"/>
                    </a:lnTo>
                    <a:lnTo>
                      <a:pt x="60" y="230"/>
                    </a:lnTo>
                    <a:lnTo>
                      <a:pt x="62" y="225"/>
                    </a:lnTo>
                    <a:lnTo>
                      <a:pt x="64" y="222"/>
                    </a:lnTo>
                    <a:lnTo>
                      <a:pt x="65" y="218"/>
                    </a:lnTo>
                    <a:lnTo>
                      <a:pt x="68" y="215"/>
                    </a:lnTo>
                    <a:lnTo>
                      <a:pt x="70" y="210"/>
                    </a:lnTo>
                    <a:lnTo>
                      <a:pt x="73" y="207"/>
                    </a:lnTo>
                    <a:lnTo>
                      <a:pt x="75" y="203"/>
                    </a:lnTo>
                    <a:lnTo>
                      <a:pt x="77" y="199"/>
                    </a:lnTo>
                    <a:lnTo>
                      <a:pt x="80" y="194"/>
                    </a:lnTo>
                    <a:lnTo>
                      <a:pt x="82" y="191"/>
                    </a:lnTo>
                    <a:lnTo>
                      <a:pt x="84" y="187"/>
                    </a:lnTo>
                    <a:lnTo>
                      <a:pt x="87" y="184"/>
                    </a:lnTo>
                    <a:lnTo>
                      <a:pt x="89" y="179"/>
                    </a:lnTo>
                    <a:lnTo>
                      <a:pt x="93" y="177"/>
                    </a:lnTo>
                    <a:lnTo>
                      <a:pt x="95" y="173"/>
                    </a:lnTo>
                    <a:lnTo>
                      <a:pt x="97" y="168"/>
                    </a:lnTo>
                    <a:lnTo>
                      <a:pt x="101" y="165"/>
                    </a:lnTo>
                    <a:lnTo>
                      <a:pt x="103" y="162"/>
                    </a:lnTo>
                    <a:lnTo>
                      <a:pt x="106" y="159"/>
                    </a:lnTo>
                    <a:lnTo>
                      <a:pt x="109" y="154"/>
                    </a:lnTo>
                    <a:lnTo>
                      <a:pt x="113" y="150"/>
                    </a:lnTo>
                    <a:lnTo>
                      <a:pt x="115" y="148"/>
                    </a:lnTo>
                    <a:lnTo>
                      <a:pt x="119" y="143"/>
                    </a:lnTo>
                    <a:lnTo>
                      <a:pt x="122" y="140"/>
                    </a:lnTo>
                    <a:lnTo>
                      <a:pt x="126" y="136"/>
                    </a:lnTo>
                    <a:lnTo>
                      <a:pt x="128" y="133"/>
                    </a:lnTo>
                    <a:lnTo>
                      <a:pt x="132" y="129"/>
                    </a:lnTo>
                    <a:lnTo>
                      <a:pt x="135" y="126"/>
                    </a:lnTo>
                    <a:lnTo>
                      <a:pt x="139" y="122"/>
                    </a:lnTo>
                    <a:lnTo>
                      <a:pt x="143" y="118"/>
                    </a:lnTo>
                    <a:lnTo>
                      <a:pt x="146" y="115"/>
                    </a:lnTo>
                    <a:lnTo>
                      <a:pt x="150" y="111"/>
                    </a:lnTo>
                    <a:lnTo>
                      <a:pt x="154" y="108"/>
                    </a:lnTo>
                    <a:lnTo>
                      <a:pt x="158" y="104"/>
                    </a:lnTo>
                    <a:lnTo>
                      <a:pt x="161" y="101"/>
                    </a:lnTo>
                    <a:lnTo>
                      <a:pt x="166" y="97"/>
                    </a:lnTo>
                    <a:lnTo>
                      <a:pt x="170" y="94"/>
                    </a:lnTo>
                    <a:lnTo>
                      <a:pt x="175" y="90"/>
                    </a:lnTo>
                    <a:lnTo>
                      <a:pt x="179" y="86"/>
                    </a:lnTo>
                    <a:lnTo>
                      <a:pt x="183" y="83"/>
                    </a:lnTo>
                    <a:lnTo>
                      <a:pt x="186" y="79"/>
                    </a:lnTo>
                    <a:lnTo>
                      <a:pt x="190" y="76"/>
                    </a:lnTo>
                    <a:lnTo>
                      <a:pt x="193" y="73"/>
                    </a:lnTo>
                    <a:lnTo>
                      <a:pt x="198" y="70"/>
                    </a:lnTo>
                    <a:lnTo>
                      <a:pt x="202" y="66"/>
                    </a:lnTo>
                    <a:lnTo>
                      <a:pt x="205" y="64"/>
                    </a:lnTo>
                    <a:lnTo>
                      <a:pt x="208" y="62"/>
                    </a:lnTo>
                    <a:lnTo>
                      <a:pt x="212" y="58"/>
                    </a:lnTo>
                    <a:lnTo>
                      <a:pt x="215" y="56"/>
                    </a:lnTo>
                    <a:lnTo>
                      <a:pt x="218" y="52"/>
                    </a:lnTo>
                    <a:lnTo>
                      <a:pt x="222" y="50"/>
                    </a:lnTo>
                    <a:lnTo>
                      <a:pt x="226" y="47"/>
                    </a:lnTo>
                    <a:lnTo>
                      <a:pt x="229" y="45"/>
                    </a:lnTo>
                    <a:lnTo>
                      <a:pt x="233" y="43"/>
                    </a:lnTo>
                    <a:lnTo>
                      <a:pt x="236" y="39"/>
                    </a:lnTo>
                    <a:lnTo>
                      <a:pt x="240" y="37"/>
                    </a:lnTo>
                    <a:lnTo>
                      <a:pt x="243" y="34"/>
                    </a:lnTo>
                    <a:lnTo>
                      <a:pt x="247" y="32"/>
                    </a:lnTo>
                    <a:lnTo>
                      <a:pt x="250" y="29"/>
                    </a:lnTo>
                    <a:lnTo>
                      <a:pt x="254" y="27"/>
                    </a:lnTo>
                    <a:lnTo>
                      <a:pt x="258" y="24"/>
                    </a:lnTo>
                    <a:lnTo>
                      <a:pt x="262" y="21"/>
                    </a:lnTo>
                    <a:lnTo>
                      <a:pt x="266" y="19"/>
                    </a:lnTo>
                    <a:lnTo>
                      <a:pt x="271" y="16"/>
                    </a:lnTo>
                    <a:lnTo>
                      <a:pt x="274" y="14"/>
                    </a:lnTo>
                    <a:lnTo>
                      <a:pt x="279" y="12"/>
                    </a:lnTo>
                    <a:lnTo>
                      <a:pt x="282" y="9"/>
                    </a:lnTo>
                    <a:lnTo>
                      <a:pt x="287" y="7"/>
                    </a:lnTo>
                    <a:lnTo>
                      <a:pt x="292" y="3"/>
                    </a:lnTo>
                    <a:lnTo>
                      <a:pt x="298" y="2"/>
                    </a:lnTo>
                    <a:lnTo>
                      <a:pt x="301" y="0"/>
                    </a:lnTo>
                    <a:lnTo>
                      <a:pt x="305" y="0"/>
                    </a:lnTo>
                    <a:lnTo>
                      <a:pt x="308" y="2"/>
                    </a:lnTo>
                    <a:lnTo>
                      <a:pt x="311" y="5"/>
                    </a:lnTo>
                    <a:lnTo>
                      <a:pt x="312" y="8"/>
                    </a:lnTo>
                    <a:lnTo>
                      <a:pt x="312" y="13"/>
                    </a:lnTo>
                    <a:lnTo>
                      <a:pt x="311" y="16"/>
                    </a:lnTo>
                    <a:lnTo>
                      <a:pt x="30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7" name="Freeform 276"/>
              <p:cNvSpPr>
                <a:spLocks/>
              </p:cNvSpPr>
              <p:nvPr/>
            </p:nvSpPr>
            <p:spPr bwMode="auto">
              <a:xfrm>
                <a:off x="1514" y="1317"/>
                <a:ext cx="125" cy="188"/>
              </a:xfrm>
              <a:custGeom>
                <a:avLst/>
                <a:gdLst>
                  <a:gd name="T0" fmla="*/ 0 w 375"/>
                  <a:gd name="T1" fmla="*/ 0 h 566"/>
                  <a:gd name="T2" fmla="*/ 0 w 375"/>
                  <a:gd name="T3" fmla="*/ 0 h 566"/>
                  <a:gd name="T4" fmla="*/ 0 w 375"/>
                  <a:gd name="T5" fmla="*/ 0 h 566"/>
                  <a:gd name="T6" fmla="*/ 0 w 375"/>
                  <a:gd name="T7" fmla="*/ 0 h 566"/>
                  <a:gd name="T8" fmla="*/ 0 w 375"/>
                  <a:gd name="T9" fmla="*/ 0 h 566"/>
                  <a:gd name="T10" fmla="*/ 0 w 375"/>
                  <a:gd name="T11" fmla="*/ 0 h 566"/>
                  <a:gd name="T12" fmla="*/ 0 w 375"/>
                  <a:gd name="T13" fmla="*/ 0 h 566"/>
                  <a:gd name="T14" fmla="*/ 0 w 375"/>
                  <a:gd name="T15" fmla="*/ 0 h 566"/>
                  <a:gd name="T16" fmla="*/ 0 w 375"/>
                  <a:gd name="T17" fmla="*/ 0 h 566"/>
                  <a:gd name="T18" fmla="*/ 0 w 375"/>
                  <a:gd name="T19" fmla="*/ 0 h 566"/>
                  <a:gd name="T20" fmla="*/ 0 w 375"/>
                  <a:gd name="T21" fmla="*/ 0 h 566"/>
                  <a:gd name="T22" fmla="*/ 0 w 375"/>
                  <a:gd name="T23" fmla="*/ 0 h 566"/>
                  <a:gd name="T24" fmla="*/ 0 w 375"/>
                  <a:gd name="T25" fmla="*/ 0 h 566"/>
                  <a:gd name="T26" fmla="*/ 0 w 375"/>
                  <a:gd name="T27" fmla="*/ 0 h 566"/>
                  <a:gd name="T28" fmla="*/ 0 w 375"/>
                  <a:gd name="T29" fmla="*/ 0 h 566"/>
                  <a:gd name="T30" fmla="*/ 0 w 375"/>
                  <a:gd name="T31" fmla="*/ 0 h 566"/>
                  <a:gd name="T32" fmla="*/ 0 w 375"/>
                  <a:gd name="T33" fmla="*/ 0 h 566"/>
                  <a:gd name="T34" fmla="*/ 0 w 375"/>
                  <a:gd name="T35" fmla="*/ 0 h 566"/>
                  <a:gd name="T36" fmla="*/ 0 w 375"/>
                  <a:gd name="T37" fmla="*/ 0 h 566"/>
                  <a:gd name="T38" fmla="*/ 0 w 375"/>
                  <a:gd name="T39" fmla="*/ 0 h 566"/>
                  <a:gd name="T40" fmla="*/ 0 w 375"/>
                  <a:gd name="T41" fmla="*/ 0 h 566"/>
                  <a:gd name="T42" fmla="*/ 0 w 375"/>
                  <a:gd name="T43" fmla="*/ 0 h 566"/>
                  <a:gd name="T44" fmla="*/ 0 w 375"/>
                  <a:gd name="T45" fmla="*/ 0 h 566"/>
                  <a:gd name="T46" fmla="*/ 0 w 375"/>
                  <a:gd name="T47" fmla="*/ 0 h 566"/>
                  <a:gd name="T48" fmla="*/ 0 w 375"/>
                  <a:gd name="T49" fmla="*/ 0 h 566"/>
                  <a:gd name="T50" fmla="*/ 0 w 375"/>
                  <a:gd name="T51" fmla="*/ 0 h 566"/>
                  <a:gd name="T52" fmla="*/ 0 w 375"/>
                  <a:gd name="T53" fmla="*/ 0 h 566"/>
                  <a:gd name="T54" fmla="*/ 0 w 375"/>
                  <a:gd name="T55" fmla="*/ 0 h 566"/>
                  <a:gd name="T56" fmla="*/ 0 w 375"/>
                  <a:gd name="T57" fmla="*/ 0 h 566"/>
                  <a:gd name="T58" fmla="*/ 0 w 375"/>
                  <a:gd name="T59" fmla="*/ 0 h 566"/>
                  <a:gd name="T60" fmla="*/ 0 w 375"/>
                  <a:gd name="T61" fmla="*/ 0 h 566"/>
                  <a:gd name="T62" fmla="*/ 0 w 375"/>
                  <a:gd name="T63" fmla="*/ 0 h 566"/>
                  <a:gd name="T64" fmla="*/ 0 w 375"/>
                  <a:gd name="T65" fmla="*/ 0 h 566"/>
                  <a:gd name="T66" fmla="*/ 0 w 375"/>
                  <a:gd name="T67" fmla="*/ 0 h 566"/>
                  <a:gd name="T68" fmla="*/ 0 w 375"/>
                  <a:gd name="T69" fmla="*/ 0 h 566"/>
                  <a:gd name="T70" fmla="*/ 0 w 375"/>
                  <a:gd name="T71" fmla="*/ 0 h 566"/>
                  <a:gd name="T72" fmla="*/ 0 w 375"/>
                  <a:gd name="T73" fmla="*/ 0 h 566"/>
                  <a:gd name="T74" fmla="*/ 0 w 375"/>
                  <a:gd name="T75" fmla="*/ 0 h 566"/>
                  <a:gd name="T76" fmla="*/ 0 w 375"/>
                  <a:gd name="T77" fmla="*/ 0 h 566"/>
                  <a:gd name="T78" fmla="*/ 0 w 375"/>
                  <a:gd name="T79" fmla="*/ 0 h 566"/>
                  <a:gd name="T80" fmla="*/ 0 w 375"/>
                  <a:gd name="T81" fmla="*/ 0 h 566"/>
                  <a:gd name="T82" fmla="*/ 0 w 375"/>
                  <a:gd name="T83" fmla="*/ 0 h 566"/>
                  <a:gd name="T84" fmla="*/ 0 w 375"/>
                  <a:gd name="T85" fmla="*/ 0 h 566"/>
                  <a:gd name="T86" fmla="*/ 0 w 375"/>
                  <a:gd name="T87" fmla="*/ 0 h 566"/>
                  <a:gd name="T88" fmla="*/ 0 w 375"/>
                  <a:gd name="T89" fmla="*/ 0 h 566"/>
                  <a:gd name="T90" fmla="*/ 0 w 375"/>
                  <a:gd name="T91" fmla="*/ 0 h 566"/>
                  <a:gd name="T92" fmla="*/ 0 w 375"/>
                  <a:gd name="T93" fmla="*/ 0 h 566"/>
                  <a:gd name="T94" fmla="*/ 0 w 375"/>
                  <a:gd name="T95" fmla="*/ 0 h 566"/>
                  <a:gd name="T96" fmla="*/ 0 w 375"/>
                  <a:gd name="T97" fmla="*/ 0 h 566"/>
                  <a:gd name="T98" fmla="*/ 0 w 375"/>
                  <a:gd name="T99" fmla="*/ 0 h 566"/>
                  <a:gd name="T100" fmla="*/ 0 w 375"/>
                  <a:gd name="T101" fmla="*/ 0 h 566"/>
                  <a:gd name="T102" fmla="*/ 0 w 375"/>
                  <a:gd name="T103" fmla="*/ 0 h 566"/>
                  <a:gd name="T104" fmla="*/ 0 w 375"/>
                  <a:gd name="T105" fmla="*/ 0 h 566"/>
                  <a:gd name="T106" fmla="*/ 0 w 375"/>
                  <a:gd name="T107" fmla="*/ 0 h 566"/>
                  <a:gd name="T108" fmla="*/ 0 w 375"/>
                  <a:gd name="T109" fmla="*/ 0 h 566"/>
                  <a:gd name="T110" fmla="*/ 0 w 375"/>
                  <a:gd name="T111" fmla="*/ 0 h 566"/>
                  <a:gd name="T112" fmla="*/ 0 w 375"/>
                  <a:gd name="T113" fmla="*/ 0 h 566"/>
                  <a:gd name="T114" fmla="*/ 0 w 375"/>
                  <a:gd name="T115" fmla="*/ 0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5"/>
                  <a:gd name="T175" fmla="*/ 0 h 566"/>
                  <a:gd name="T176" fmla="*/ 375 w 375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5" h="566">
                    <a:moveTo>
                      <a:pt x="366" y="27"/>
                    </a:moveTo>
                    <a:lnTo>
                      <a:pt x="360" y="29"/>
                    </a:lnTo>
                    <a:lnTo>
                      <a:pt x="354" y="32"/>
                    </a:lnTo>
                    <a:lnTo>
                      <a:pt x="348" y="34"/>
                    </a:lnTo>
                    <a:lnTo>
                      <a:pt x="343" y="37"/>
                    </a:lnTo>
                    <a:lnTo>
                      <a:pt x="337" y="39"/>
                    </a:lnTo>
                    <a:lnTo>
                      <a:pt x="332" y="41"/>
                    </a:lnTo>
                    <a:lnTo>
                      <a:pt x="326" y="44"/>
                    </a:lnTo>
                    <a:lnTo>
                      <a:pt x="321" y="47"/>
                    </a:lnTo>
                    <a:lnTo>
                      <a:pt x="316" y="50"/>
                    </a:lnTo>
                    <a:lnTo>
                      <a:pt x="311" y="52"/>
                    </a:lnTo>
                    <a:lnTo>
                      <a:pt x="306" y="54"/>
                    </a:lnTo>
                    <a:lnTo>
                      <a:pt x="301" y="58"/>
                    </a:lnTo>
                    <a:lnTo>
                      <a:pt x="296" y="60"/>
                    </a:lnTo>
                    <a:lnTo>
                      <a:pt x="292" y="64"/>
                    </a:lnTo>
                    <a:lnTo>
                      <a:pt x="287" y="66"/>
                    </a:lnTo>
                    <a:lnTo>
                      <a:pt x="283" y="70"/>
                    </a:lnTo>
                    <a:lnTo>
                      <a:pt x="277" y="72"/>
                    </a:lnTo>
                    <a:lnTo>
                      <a:pt x="273" y="76"/>
                    </a:lnTo>
                    <a:lnTo>
                      <a:pt x="269" y="78"/>
                    </a:lnTo>
                    <a:lnTo>
                      <a:pt x="264" y="82"/>
                    </a:lnTo>
                    <a:lnTo>
                      <a:pt x="261" y="84"/>
                    </a:lnTo>
                    <a:lnTo>
                      <a:pt x="257" y="88"/>
                    </a:lnTo>
                    <a:lnTo>
                      <a:pt x="252" y="91"/>
                    </a:lnTo>
                    <a:lnTo>
                      <a:pt x="249" y="95"/>
                    </a:lnTo>
                    <a:lnTo>
                      <a:pt x="244" y="97"/>
                    </a:lnTo>
                    <a:lnTo>
                      <a:pt x="241" y="101"/>
                    </a:lnTo>
                    <a:lnTo>
                      <a:pt x="237" y="104"/>
                    </a:lnTo>
                    <a:lnTo>
                      <a:pt x="233" y="108"/>
                    </a:lnTo>
                    <a:lnTo>
                      <a:pt x="230" y="111"/>
                    </a:lnTo>
                    <a:lnTo>
                      <a:pt x="226" y="115"/>
                    </a:lnTo>
                    <a:lnTo>
                      <a:pt x="223" y="118"/>
                    </a:lnTo>
                    <a:lnTo>
                      <a:pt x="219" y="122"/>
                    </a:lnTo>
                    <a:lnTo>
                      <a:pt x="216" y="126"/>
                    </a:lnTo>
                    <a:lnTo>
                      <a:pt x="212" y="129"/>
                    </a:lnTo>
                    <a:lnTo>
                      <a:pt x="209" y="133"/>
                    </a:lnTo>
                    <a:lnTo>
                      <a:pt x="205" y="137"/>
                    </a:lnTo>
                    <a:lnTo>
                      <a:pt x="201" y="141"/>
                    </a:lnTo>
                    <a:lnTo>
                      <a:pt x="198" y="146"/>
                    </a:lnTo>
                    <a:lnTo>
                      <a:pt x="196" y="149"/>
                    </a:lnTo>
                    <a:lnTo>
                      <a:pt x="192" y="153"/>
                    </a:lnTo>
                    <a:lnTo>
                      <a:pt x="188" y="156"/>
                    </a:lnTo>
                    <a:lnTo>
                      <a:pt x="186" y="161"/>
                    </a:lnTo>
                    <a:lnTo>
                      <a:pt x="182" y="166"/>
                    </a:lnTo>
                    <a:lnTo>
                      <a:pt x="179" y="171"/>
                    </a:lnTo>
                    <a:lnTo>
                      <a:pt x="177" y="174"/>
                    </a:lnTo>
                    <a:lnTo>
                      <a:pt x="173" y="179"/>
                    </a:lnTo>
                    <a:lnTo>
                      <a:pt x="169" y="184"/>
                    </a:lnTo>
                    <a:lnTo>
                      <a:pt x="167" y="188"/>
                    </a:lnTo>
                    <a:lnTo>
                      <a:pt x="164" y="192"/>
                    </a:lnTo>
                    <a:lnTo>
                      <a:pt x="161" y="197"/>
                    </a:lnTo>
                    <a:lnTo>
                      <a:pt x="158" y="201"/>
                    </a:lnTo>
                    <a:lnTo>
                      <a:pt x="154" y="206"/>
                    </a:lnTo>
                    <a:lnTo>
                      <a:pt x="152" y="211"/>
                    </a:lnTo>
                    <a:lnTo>
                      <a:pt x="148" y="217"/>
                    </a:lnTo>
                    <a:lnTo>
                      <a:pt x="145" y="222"/>
                    </a:lnTo>
                    <a:lnTo>
                      <a:pt x="142" y="228"/>
                    </a:lnTo>
                    <a:lnTo>
                      <a:pt x="139" y="232"/>
                    </a:lnTo>
                    <a:lnTo>
                      <a:pt x="136" y="237"/>
                    </a:lnTo>
                    <a:lnTo>
                      <a:pt x="133" y="243"/>
                    </a:lnTo>
                    <a:lnTo>
                      <a:pt x="130" y="249"/>
                    </a:lnTo>
                    <a:lnTo>
                      <a:pt x="127" y="254"/>
                    </a:lnTo>
                    <a:lnTo>
                      <a:pt x="123" y="260"/>
                    </a:lnTo>
                    <a:lnTo>
                      <a:pt x="121" y="264"/>
                    </a:lnTo>
                    <a:lnTo>
                      <a:pt x="118" y="271"/>
                    </a:lnTo>
                    <a:lnTo>
                      <a:pt x="115" y="275"/>
                    </a:lnTo>
                    <a:lnTo>
                      <a:pt x="114" y="279"/>
                    </a:lnTo>
                    <a:lnTo>
                      <a:pt x="111" y="282"/>
                    </a:lnTo>
                    <a:lnTo>
                      <a:pt x="109" y="286"/>
                    </a:lnTo>
                    <a:lnTo>
                      <a:pt x="108" y="289"/>
                    </a:lnTo>
                    <a:lnTo>
                      <a:pt x="105" y="293"/>
                    </a:lnTo>
                    <a:lnTo>
                      <a:pt x="104" y="296"/>
                    </a:lnTo>
                    <a:lnTo>
                      <a:pt x="103" y="300"/>
                    </a:lnTo>
                    <a:lnTo>
                      <a:pt x="101" y="303"/>
                    </a:lnTo>
                    <a:lnTo>
                      <a:pt x="99" y="307"/>
                    </a:lnTo>
                    <a:lnTo>
                      <a:pt x="98" y="311"/>
                    </a:lnTo>
                    <a:lnTo>
                      <a:pt x="97" y="314"/>
                    </a:lnTo>
                    <a:lnTo>
                      <a:pt x="96" y="318"/>
                    </a:lnTo>
                    <a:lnTo>
                      <a:pt x="95" y="321"/>
                    </a:lnTo>
                    <a:lnTo>
                      <a:pt x="94" y="324"/>
                    </a:lnTo>
                    <a:lnTo>
                      <a:pt x="92" y="327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9" y="338"/>
                    </a:lnTo>
                    <a:lnTo>
                      <a:pt x="88" y="341"/>
                    </a:lnTo>
                    <a:lnTo>
                      <a:pt x="86" y="344"/>
                    </a:lnTo>
                    <a:lnTo>
                      <a:pt x="85" y="347"/>
                    </a:lnTo>
                    <a:lnTo>
                      <a:pt x="84" y="352"/>
                    </a:lnTo>
                    <a:lnTo>
                      <a:pt x="84" y="356"/>
                    </a:lnTo>
                    <a:lnTo>
                      <a:pt x="83" y="359"/>
                    </a:lnTo>
                    <a:lnTo>
                      <a:pt x="82" y="363"/>
                    </a:lnTo>
                    <a:lnTo>
                      <a:pt x="79" y="366"/>
                    </a:lnTo>
                    <a:lnTo>
                      <a:pt x="79" y="371"/>
                    </a:lnTo>
                    <a:lnTo>
                      <a:pt x="77" y="375"/>
                    </a:lnTo>
                    <a:lnTo>
                      <a:pt x="76" y="379"/>
                    </a:lnTo>
                    <a:lnTo>
                      <a:pt x="75" y="384"/>
                    </a:lnTo>
                    <a:lnTo>
                      <a:pt x="75" y="389"/>
                    </a:lnTo>
                    <a:lnTo>
                      <a:pt x="71" y="394"/>
                    </a:lnTo>
                    <a:lnTo>
                      <a:pt x="70" y="400"/>
                    </a:lnTo>
                    <a:lnTo>
                      <a:pt x="69" y="402"/>
                    </a:lnTo>
                    <a:lnTo>
                      <a:pt x="67" y="405"/>
                    </a:lnTo>
                    <a:lnTo>
                      <a:pt x="66" y="408"/>
                    </a:lnTo>
                    <a:lnTo>
                      <a:pt x="65" y="411"/>
                    </a:lnTo>
                    <a:lnTo>
                      <a:pt x="64" y="416"/>
                    </a:lnTo>
                    <a:lnTo>
                      <a:pt x="62" y="422"/>
                    </a:lnTo>
                    <a:lnTo>
                      <a:pt x="60" y="427"/>
                    </a:lnTo>
                    <a:lnTo>
                      <a:pt x="59" y="433"/>
                    </a:lnTo>
                    <a:lnTo>
                      <a:pt x="57" y="437"/>
                    </a:lnTo>
                    <a:lnTo>
                      <a:pt x="56" y="442"/>
                    </a:lnTo>
                    <a:lnTo>
                      <a:pt x="54" y="447"/>
                    </a:lnTo>
                    <a:lnTo>
                      <a:pt x="52" y="452"/>
                    </a:lnTo>
                    <a:lnTo>
                      <a:pt x="51" y="456"/>
                    </a:lnTo>
                    <a:lnTo>
                      <a:pt x="50" y="461"/>
                    </a:lnTo>
                    <a:lnTo>
                      <a:pt x="49" y="466"/>
                    </a:lnTo>
                    <a:lnTo>
                      <a:pt x="47" y="472"/>
                    </a:lnTo>
                    <a:lnTo>
                      <a:pt x="46" y="477"/>
                    </a:lnTo>
                    <a:lnTo>
                      <a:pt x="44" y="481"/>
                    </a:lnTo>
                    <a:lnTo>
                      <a:pt x="43" y="486"/>
                    </a:lnTo>
                    <a:lnTo>
                      <a:pt x="41" y="491"/>
                    </a:lnTo>
                    <a:lnTo>
                      <a:pt x="40" y="496"/>
                    </a:lnTo>
                    <a:lnTo>
                      <a:pt x="39" y="500"/>
                    </a:lnTo>
                    <a:lnTo>
                      <a:pt x="38" y="506"/>
                    </a:lnTo>
                    <a:lnTo>
                      <a:pt x="37" y="511"/>
                    </a:lnTo>
                    <a:lnTo>
                      <a:pt x="35" y="516"/>
                    </a:lnTo>
                    <a:lnTo>
                      <a:pt x="34" y="522"/>
                    </a:lnTo>
                    <a:lnTo>
                      <a:pt x="33" y="526"/>
                    </a:lnTo>
                    <a:lnTo>
                      <a:pt x="32" y="532"/>
                    </a:lnTo>
                    <a:lnTo>
                      <a:pt x="31" y="537"/>
                    </a:lnTo>
                    <a:lnTo>
                      <a:pt x="30" y="543"/>
                    </a:lnTo>
                    <a:lnTo>
                      <a:pt x="28" y="547"/>
                    </a:lnTo>
                    <a:lnTo>
                      <a:pt x="28" y="550"/>
                    </a:lnTo>
                    <a:lnTo>
                      <a:pt x="27" y="553"/>
                    </a:lnTo>
                    <a:lnTo>
                      <a:pt x="27" y="556"/>
                    </a:lnTo>
                    <a:lnTo>
                      <a:pt x="26" y="558"/>
                    </a:lnTo>
                    <a:lnTo>
                      <a:pt x="24" y="561"/>
                    </a:lnTo>
                    <a:lnTo>
                      <a:pt x="21" y="562"/>
                    </a:lnTo>
                    <a:lnTo>
                      <a:pt x="20" y="564"/>
                    </a:lnTo>
                    <a:lnTo>
                      <a:pt x="15" y="566"/>
                    </a:lnTo>
                    <a:lnTo>
                      <a:pt x="11" y="566"/>
                    </a:lnTo>
                    <a:lnTo>
                      <a:pt x="5" y="563"/>
                    </a:lnTo>
                    <a:lnTo>
                      <a:pt x="2" y="560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3"/>
                    </a:lnTo>
                    <a:lnTo>
                      <a:pt x="1" y="550"/>
                    </a:lnTo>
                    <a:lnTo>
                      <a:pt x="1" y="547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37"/>
                    </a:lnTo>
                    <a:lnTo>
                      <a:pt x="3" y="534"/>
                    </a:lnTo>
                    <a:lnTo>
                      <a:pt x="5" y="531"/>
                    </a:lnTo>
                    <a:lnTo>
                      <a:pt x="5" y="529"/>
                    </a:lnTo>
                    <a:lnTo>
                      <a:pt x="6" y="525"/>
                    </a:lnTo>
                    <a:lnTo>
                      <a:pt x="7" y="519"/>
                    </a:lnTo>
                    <a:lnTo>
                      <a:pt x="8" y="515"/>
                    </a:lnTo>
                    <a:lnTo>
                      <a:pt x="11" y="509"/>
                    </a:lnTo>
                    <a:lnTo>
                      <a:pt x="12" y="504"/>
                    </a:lnTo>
                    <a:lnTo>
                      <a:pt x="13" y="498"/>
                    </a:lnTo>
                    <a:lnTo>
                      <a:pt x="14" y="493"/>
                    </a:lnTo>
                    <a:lnTo>
                      <a:pt x="15" y="489"/>
                    </a:lnTo>
                    <a:lnTo>
                      <a:pt x="16" y="484"/>
                    </a:lnTo>
                    <a:lnTo>
                      <a:pt x="18" y="479"/>
                    </a:lnTo>
                    <a:lnTo>
                      <a:pt x="19" y="474"/>
                    </a:lnTo>
                    <a:lnTo>
                      <a:pt x="20" y="470"/>
                    </a:lnTo>
                    <a:lnTo>
                      <a:pt x="21" y="465"/>
                    </a:lnTo>
                    <a:lnTo>
                      <a:pt x="22" y="459"/>
                    </a:lnTo>
                    <a:lnTo>
                      <a:pt x="24" y="454"/>
                    </a:lnTo>
                    <a:lnTo>
                      <a:pt x="25" y="449"/>
                    </a:lnTo>
                    <a:lnTo>
                      <a:pt x="27" y="445"/>
                    </a:lnTo>
                    <a:lnTo>
                      <a:pt x="27" y="439"/>
                    </a:lnTo>
                    <a:lnTo>
                      <a:pt x="28" y="434"/>
                    </a:lnTo>
                    <a:lnTo>
                      <a:pt x="31" y="428"/>
                    </a:lnTo>
                    <a:lnTo>
                      <a:pt x="32" y="423"/>
                    </a:lnTo>
                    <a:lnTo>
                      <a:pt x="33" y="417"/>
                    </a:lnTo>
                    <a:lnTo>
                      <a:pt x="34" y="413"/>
                    </a:lnTo>
                    <a:lnTo>
                      <a:pt x="35" y="407"/>
                    </a:lnTo>
                    <a:lnTo>
                      <a:pt x="37" y="402"/>
                    </a:lnTo>
                    <a:lnTo>
                      <a:pt x="38" y="398"/>
                    </a:lnTo>
                    <a:lnTo>
                      <a:pt x="39" y="396"/>
                    </a:lnTo>
                    <a:lnTo>
                      <a:pt x="39" y="392"/>
                    </a:lnTo>
                    <a:lnTo>
                      <a:pt x="40" y="390"/>
                    </a:lnTo>
                    <a:lnTo>
                      <a:pt x="40" y="386"/>
                    </a:lnTo>
                    <a:lnTo>
                      <a:pt x="41" y="384"/>
                    </a:lnTo>
                    <a:lnTo>
                      <a:pt x="43" y="382"/>
                    </a:lnTo>
                    <a:lnTo>
                      <a:pt x="44" y="378"/>
                    </a:lnTo>
                    <a:lnTo>
                      <a:pt x="44" y="376"/>
                    </a:lnTo>
                    <a:lnTo>
                      <a:pt x="45" y="372"/>
                    </a:lnTo>
                    <a:lnTo>
                      <a:pt x="45" y="369"/>
                    </a:lnTo>
                    <a:lnTo>
                      <a:pt x="46" y="366"/>
                    </a:lnTo>
                    <a:lnTo>
                      <a:pt x="46" y="362"/>
                    </a:lnTo>
                    <a:lnTo>
                      <a:pt x="47" y="358"/>
                    </a:lnTo>
                    <a:lnTo>
                      <a:pt x="49" y="354"/>
                    </a:lnTo>
                    <a:lnTo>
                      <a:pt x="50" y="352"/>
                    </a:lnTo>
                    <a:lnTo>
                      <a:pt x="51" y="347"/>
                    </a:lnTo>
                    <a:lnTo>
                      <a:pt x="52" y="344"/>
                    </a:lnTo>
                    <a:lnTo>
                      <a:pt x="53" y="340"/>
                    </a:lnTo>
                    <a:lnTo>
                      <a:pt x="54" y="337"/>
                    </a:lnTo>
                    <a:lnTo>
                      <a:pt x="56" y="332"/>
                    </a:lnTo>
                    <a:lnTo>
                      <a:pt x="57" y="328"/>
                    </a:lnTo>
                    <a:lnTo>
                      <a:pt x="58" y="325"/>
                    </a:lnTo>
                    <a:lnTo>
                      <a:pt x="60" y="321"/>
                    </a:lnTo>
                    <a:lnTo>
                      <a:pt x="60" y="318"/>
                    </a:lnTo>
                    <a:lnTo>
                      <a:pt x="63" y="313"/>
                    </a:lnTo>
                    <a:lnTo>
                      <a:pt x="64" y="308"/>
                    </a:lnTo>
                    <a:lnTo>
                      <a:pt x="65" y="305"/>
                    </a:lnTo>
                    <a:lnTo>
                      <a:pt x="67" y="301"/>
                    </a:lnTo>
                    <a:lnTo>
                      <a:pt x="69" y="298"/>
                    </a:lnTo>
                    <a:lnTo>
                      <a:pt x="70" y="293"/>
                    </a:lnTo>
                    <a:lnTo>
                      <a:pt x="72" y="289"/>
                    </a:lnTo>
                    <a:lnTo>
                      <a:pt x="75" y="284"/>
                    </a:lnTo>
                    <a:lnTo>
                      <a:pt x="76" y="281"/>
                    </a:lnTo>
                    <a:lnTo>
                      <a:pt x="78" y="276"/>
                    </a:lnTo>
                    <a:lnTo>
                      <a:pt x="79" y="273"/>
                    </a:lnTo>
                    <a:lnTo>
                      <a:pt x="82" y="269"/>
                    </a:lnTo>
                    <a:lnTo>
                      <a:pt x="84" y="264"/>
                    </a:lnTo>
                    <a:lnTo>
                      <a:pt x="85" y="261"/>
                    </a:lnTo>
                    <a:lnTo>
                      <a:pt x="89" y="257"/>
                    </a:lnTo>
                    <a:lnTo>
                      <a:pt x="91" y="250"/>
                    </a:lnTo>
                    <a:lnTo>
                      <a:pt x="95" y="244"/>
                    </a:lnTo>
                    <a:lnTo>
                      <a:pt x="98" y="238"/>
                    </a:lnTo>
                    <a:lnTo>
                      <a:pt x="102" y="233"/>
                    </a:lnTo>
                    <a:lnTo>
                      <a:pt x="104" y="226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1"/>
                    </a:lnTo>
                    <a:lnTo>
                      <a:pt x="118" y="205"/>
                    </a:lnTo>
                    <a:lnTo>
                      <a:pt x="121" y="200"/>
                    </a:lnTo>
                    <a:lnTo>
                      <a:pt x="124" y="194"/>
                    </a:lnTo>
                    <a:lnTo>
                      <a:pt x="128" y="190"/>
                    </a:lnTo>
                    <a:lnTo>
                      <a:pt x="132" y="185"/>
                    </a:lnTo>
                    <a:lnTo>
                      <a:pt x="135" y="180"/>
                    </a:lnTo>
                    <a:lnTo>
                      <a:pt x="137" y="175"/>
                    </a:lnTo>
                    <a:lnTo>
                      <a:pt x="142" y="171"/>
                    </a:lnTo>
                    <a:lnTo>
                      <a:pt x="145" y="166"/>
                    </a:lnTo>
                    <a:lnTo>
                      <a:pt x="148" y="161"/>
                    </a:lnTo>
                    <a:lnTo>
                      <a:pt x="152" y="155"/>
                    </a:lnTo>
                    <a:lnTo>
                      <a:pt x="155" y="152"/>
                    </a:lnTo>
                    <a:lnTo>
                      <a:pt x="158" y="147"/>
                    </a:lnTo>
                    <a:lnTo>
                      <a:pt x="162" y="142"/>
                    </a:lnTo>
                    <a:lnTo>
                      <a:pt x="166" y="137"/>
                    </a:lnTo>
                    <a:lnTo>
                      <a:pt x="169" y="134"/>
                    </a:lnTo>
                    <a:lnTo>
                      <a:pt x="172" y="129"/>
                    </a:lnTo>
                    <a:lnTo>
                      <a:pt x="177" y="126"/>
                    </a:lnTo>
                    <a:lnTo>
                      <a:pt x="180" y="121"/>
                    </a:lnTo>
                    <a:lnTo>
                      <a:pt x="184" y="117"/>
                    </a:lnTo>
                    <a:lnTo>
                      <a:pt x="187" y="112"/>
                    </a:lnTo>
                    <a:lnTo>
                      <a:pt x="191" y="109"/>
                    </a:lnTo>
                    <a:lnTo>
                      <a:pt x="196" y="104"/>
                    </a:lnTo>
                    <a:lnTo>
                      <a:pt x="199" y="102"/>
                    </a:lnTo>
                    <a:lnTo>
                      <a:pt x="203" y="97"/>
                    </a:lnTo>
                    <a:lnTo>
                      <a:pt x="206" y="93"/>
                    </a:lnTo>
                    <a:lnTo>
                      <a:pt x="210" y="89"/>
                    </a:lnTo>
                    <a:lnTo>
                      <a:pt x="214" y="86"/>
                    </a:lnTo>
                    <a:lnTo>
                      <a:pt x="218" y="83"/>
                    </a:lnTo>
                    <a:lnTo>
                      <a:pt x="223" y="78"/>
                    </a:lnTo>
                    <a:lnTo>
                      <a:pt x="226" y="76"/>
                    </a:lnTo>
                    <a:lnTo>
                      <a:pt x="231" y="72"/>
                    </a:lnTo>
                    <a:lnTo>
                      <a:pt x="235" y="69"/>
                    </a:lnTo>
                    <a:lnTo>
                      <a:pt x="239" y="65"/>
                    </a:lnTo>
                    <a:lnTo>
                      <a:pt x="244" y="61"/>
                    </a:lnTo>
                    <a:lnTo>
                      <a:pt x="249" y="59"/>
                    </a:lnTo>
                    <a:lnTo>
                      <a:pt x="254" y="56"/>
                    </a:lnTo>
                    <a:lnTo>
                      <a:pt x="258" y="52"/>
                    </a:lnTo>
                    <a:lnTo>
                      <a:pt x="263" y="48"/>
                    </a:lnTo>
                    <a:lnTo>
                      <a:pt x="268" y="46"/>
                    </a:lnTo>
                    <a:lnTo>
                      <a:pt x="273" y="44"/>
                    </a:lnTo>
                    <a:lnTo>
                      <a:pt x="277" y="40"/>
                    </a:lnTo>
                    <a:lnTo>
                      <a:pt x="282" y="37"/>
                    </a:lnTo>
                    <a:lnTo>
                      <a:pt x="288" y="34"/>
                    </a:lnTo>
                    <a:lnTo>
                      <a:pt x="293" y="31"/>
                    </a:lnTo>
                    <a:lnTo>
                      <a:pt x="297" y="28"/>
                    </a:lnTo>
                    <a:lnTo>
                      <a:pt x="303" y="25"/>
                    </a:lnTo>
                    <a:lnTo>
                      <a:pt x="309" y="22"/>
                    </a:lnTo>
                    <a:lnTo>
                      <a:pt x="314" y="20"/>
                    </a:lnTo>
                    <a:lnTo>
                      <a:pt x="320" y="16"/>
                    </a:lnTo>
                    <a:lnTo>
                      <a:pt x="326" y="14"/>
                    </a:lnTo>
                    <a:lnTo>
                      <a:pt x="332" y="12"/>
                    </a:lnTo>
                    <a:lnTo>
                      <a:pt x="338" y="9"/>
                    </a:lnTo>
                    <a:lnTo>
                      <a:pt x="344" y="7"/>
                    </a:lnTo>
                    <a:lnTo>
                      <a:pt x="351" y="5"/>
                    </a:lnTo>
                    <a:lnTo>
                      <a:pt x="357" y="2"/>
                    </a:lnTo>
                    <a:lnTo>
                      <a:pt x="359" y="0"/>
                    </a:lnTo>
                    <a:lnTo>
                      <a:pt x="363" y="0"/>
                    </a:lnTo>
                    <a:lnTo>
                      <a:pt x="365" y="0"/>
                    </a:lnTo>
                    <a:lnTo>
                      <a:pt x="367" y="2"/>
                    </a:lnTo>
                    <a:lnTo>
                      <a:pt x="371" y="5"/>
                    </a:lnTo>
                    <a:lnTo>
                      <a:pt x="375" y="9"/>
                    </a:lnTo>
                    <a:lnTo>
                      <a:pt x="375" y="14"/>
                    </a:lnTo>
                    <a:lnTo>
                      <a:pt x="375" y="20"/>
                    </a:lnTo>
                    <a:lnTo>
                      <a:pt x="373" y="21"/>
                    </a:lnTo>
                    <a:lnTo>
                      <a:pt x="371" y="24"/>
                    </a:lnTo>
                    <a:lnTo>
                      <a:pt x="370" y="25"/>
                    </a:lnTo>
                    <a:lnTo>
                      <a:pt x="36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8" name="Freeform 277"/>
              <p:cNvSpPr>
                <a:spLocks/>
              </p:cNvSpPr>
              <p:nvPr/>
            </p:nvSpPr>
            <p:spPr bwMode="auto">
              <a:xfrm>
                <a:off x="1476" y="1273"/>
                <a:ext cx="156" cy="239"/>
              </a:xfrm>
              <a:custGeom>
                <a:avLst/>
                <a:gdLst>
                  <a:gd name="T0" fmla="*/ 0 w 466"/>
                  <a:gd name="T1" fmla="*/ 0 h 717"/>
                  <a:gd name="T2" fmla="*/ 0 w 466"/>
                  <a:gd name="T3" fmla="*/ 0 h 717"/>
                  <a:gd name="T4" fmla="*/ 0 w 466"/>
                  <a:gd name="T5" fmla="*/ 0 h 717"/>
                  <a:gd name="T6" fmla="*/ 0 w 466"/>
                  <a:gd name="T7" fmla="*/ 0 h 717"/>
                  <a:gd name="T8" fmla="*/ 0 w 466"/>
                  <a:gd name="T9" fmla="*/ 0 h 717"/>
                  <a:gd name="T10" fmla="*/ 0 w 466"/>
                  <a:gd name="T11" fmla="*/ 0 h 717"/>
                  <a:gd name="T12" fmla="*/ 0 w 466"/>
                  <a:gd name="T13" fmla="*/ 0 h 717"/>
                  <a:gd name="T14" fmla="*/ 0 w 466"/>
                  <a:gd name="T15" fmla="*/ 0 h 717"/>
                  <a:gd name="T16" fmla="*/ 0 w 466"/>
                  <a:gd name="T17" fmla="*/ 0 h 717"/>
                  <a:gd name="T18" fmla="*/ 0 w 466"/>
                  <a:gd name="T19" fmla="*/ 0 h 717"/>
                  <a:gd name="T20" fmla="*/ 0 w 466"/>
                  <a:gd name="T21" fmla="*/ 0 h 717"/>
                  <a:gd name="T22" fmla="*/ 0 w 466"/>
                  <a:gd name="T23" fmla="*/ 0 h 717"/>
                  <a:gd name="T24" fmla="*/ 0 w 466"/>
                  <a:gd name="T25" fmla="*/ 0 h 717"/>
                  <a:gd name="T26" fmla="*/ 0 w 466"/>
                  <a:gd name="T27" fmla="*/ 0 h 717"/>
                  <a:gd name="T28" fmla="*/ 0 w 466"/>
                  <a:gd name="T29" fmla="*/ 0 h 717"/>
                  <a:gd name="T30" fmla="*/ 0 w 466"/>
                  <a:gd name="T31" fmla="*/ 0 h 717"/>
                  <a:gd name="T32" fmla="*/ 0 w 466"/>
                  <a:gd name="T33" fmla="*/ 0 h 717"/>
                  <a:gd name="T34" fmla="*/ 0 w 466"/>
                  <a:gd name="T35" fmla="*/ 0 h 717"/>
                  <a:gd name="T36" fmla="*/ 0 w 466"/>
                  <a:gd name="T37" fmla="*/ 0 h 717"/>
                  <a:gd name="T38" fmla="*/ 0 w 466"/>
                  <a:gd name="T39" fmla="*/ 0 h 717"/>
                  <a:gd name="T40" fmla="*/ 0 w 466"/>
                  <a:gd name="T41" fmla="*/ 0 h 717"/>
                  <a:gd name="T42" fmla="*/ 0 w 466"/>
                  <a:gd name="T43" fmla="*/ 0 h 717"/>
                  <a:gd name="T44" fmla="*/ 0 w 466"/>
                  <a:gd name="T45" fmla="*/ 0 h 717"/>
                  <a:gd name="T46" fmla="*/ 0 w 466"/>
                  <a:gd name="T47" fmla="*/ 0 h 717"/>
                  <a:gd name="T48" fmla="*/ 0 w 466"/>
                  <a:gd name="T49" fmla="*/ 0 h 717"/>
                  <a:gd name="T50" fmla="*/ 0 w 466"/>
                  <a:gd name="T51" fmla="*/ 0 h 717"/>
                  <a:gd name="T52" fmla="*/ 0 w 466"/>
                  <a:gd name="T53" fmla="*/ 0 h 717"/>
                  <a:gd name="T54" fmla="*/ 0 w 466"/>
                  <a:gd name="T55" fmla="*/ 0 h 717"/>
                  <a:gd name="T56" fmla="*/ 0 w 466"/>
                  <a:gd name="T57" fmla="*/ 0 h 717"/>
                  <a:gd name="T58" fmla="*/ 0 w 466"/>
                  <a:gd name="T59" fmla="*/ 0 h 717"/>
                  <a:gd name="T60" fmla="*/ 0 w 466"/>
                  <a:gd name="T61" fmla="*/ 0 h 717"/>
                  <a:gd name="T62" fmla="*/ 0 w 466"/>
                  <a:gd name="T63" fmla="*/ 0 h 717"/>
                  <a:gd name="T64" fmla="*/ 0 w 466"/>
                  <a:gd name="T65" fmla="*/ 0 h 717"/>
                  <a:gd name="T66" fmla="*/ 0 w 466"/>
                  <a:gd name="T67" fmla="*/ 0 h 717"/>
                  <a:gd name="T68" fmla="*/ 0 w 466"/>
                  <a:gd name="T69" fmla="*/ 0 h 717"/>
                  <a:gd name="T70" fmla="*/ 0 w 466"/>
                  <a:gd name="T71" fmla="*/ 0 h 717"/>
                  <a:gd name="T72" fmla="*/ 0 w 466"/>
                  <a:gd name="T73" fmla="*/ 0 h 717"/>
                  <a:gd name="T74" fmla="*/ 0 w 466"/>
                  <a:gd name="T75" fmla="*/ 0 h 717"/>
                  <a:gd name="T76" fmla="*/ 0 w 466"/>
                  <a:gd name="T77" fmla="*/ 0 h 717"/>
                  <a:gd name="T78" fmla="*/ 0 w 466"/>
                  <a:gd name="T79" fmla="*/ 0 h 717"/>
                  <a:gd name="T80" fmla="*/ 0 w 466"/>
                  <a:gd name="T81" fmla="*/ 0 h 717"/>
                  <a:gd name="T82" fmla="*/ 0 w 466"/>
                  <a:gd name="T83" fmla="*/ 0 h 717"/>
                  <a:gd name="T84" fmla="*/ 0 w 466"/>
                  <a:gd name="T85" fmla="*/ 0 h 717"/>
                  <a:gd name="T86" fmla="*/ 0 w 466"/>
                  <a:gd name="T87" fmla="*/ 0 h 717"/>
                  <a:gd name="T88" fmla="*/ 0 w 466"/>
                  <a:gd name="T89" fmla="*/ 0 h 717"/>
                  <a:gd name="T90" fmla="*/ 0 w 466"/>
                  <a:gd name="T91" fmla="*/ 0 h 717"/>
                  <a:gd name="T92" fmla="*/ 0 w 466"/>
                  <a:gd name="T93" fmla="*/ 0 h 717"/>
                  <a:gd name="T94" fmla="*/ 0 w 466"/>
                  <a:gd name="T95" fmla="*/ 0 h 717"/>
                  <a:gd name="T96" fmla="*/ 0 w 466"/>
                  <a:gd name="T97" fmla="*/ 0 h 717"/>
                  <a:gd name="T98" fmla="*/ 0 w 466"/>
                  <a:gd name="T99" fmla="*/ 0 h 717"/>
                  <a:gd name="T100" fmla="*/ 0 w 466"/>
                  <a:gd name="T101" fmla="*/ 0 h 717"/>
                  <a:gd name="T102" fmla="*/ 0 w 466"/>
                  <a:gd name="T103" fmla="*/ 0 h 717"/>
                  <a:gd name="T104" fmla="*/ 0 w 466"/>
                  <a:gd name="T105" fmla="*/ 0 h 717"/>
                  <a:gd name="T106" fmla="*/ 0 w 466"/>
                  <a:gd name="T107" fmla="*/ 0 h 717"/>
                  <a:gd name="T108" fmla="*/ 0 w 466"/>
                  <a:gd name="T109" fmla="*/ 0 h 717"/>
                  <a:gd name="T110" fmla="*/ 0 w 466"/>
                  <a:gd name="T111" fmla="*/ 0 h 7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6"/>
                  <a:gd name="T169" fmla="*/ 0 h 717"/>
                  <a:gd name="T170" fmla="*/ 466 w 466"/>
                  <a:gd name="T171" fmla="*/ 717 h 7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6" h="717">
                    <a:moveTo>
                      <a:pt x="461" y="20"/>
                    </a:moveTo>
                    <a:lnTo>
                      <a:pt x="453" y="25"/>
                    </a:lnTo>
                    <a:lnTo>
                      <a:pt x="445" y="29"/>
                    </a:lnTo>
                    <a:lnTo>
                      <a:pt x="438" y="34"/>
                    </a:lnTo>
                    <a:lnTo>
                      <a:pt x="430" y="38"/>
                    </a:lnTo>
                    <a:lnTo>
                      <a:pt x="423" y="43"/>
                    </a:lnTo>
                    <a:lnTo>
                      <a:pt x="416" y="48"/>
                    </a:lnTo>
                    <a:lnTo>
                      <a:pt x="410" y="51"/>
                    </a:lnTo>
                    <a:lnTo>
                      <a:pt x="403" y="56"/>
                    </a:lnTo>
                    <a:lnTo>
                      <a:pt x="397" y="61"/>
                    </a:lnTo>
                    <a:lnTo>
                      <a:pt x="390" y="66"/>
                    </a:lnTo>
                    <a:lnTo>
                      <a:pt x="383" y="69"/>
                    </a:lnTo>
                    <a:lnTo>
                      <a:pt x="378" y="74"/>
                    </a:lnTo>
                    <a:lnTo>
                      <a:pt x="371" y="79"/>
                    </a:lnTo>
                    <a:lnTo>
                      <a:pt x="365" y="83"/>
                    </a:lnTo>
                    <a:lnTo>
                      <a:pt x="359" y="88"/>
                    </a:lnTo>
                    <a:lnTo>
                      <a:pt x="353" y="93"/>
                    </a:lnTo>
                    <a:lnTo>
                      <a:pt x="347" y="98"/>
                    </a:lnTo>
                    <a:lnTo>
                      <a:pt x="342" y="102"/>
                    </a:lnTo>
                    <a:lnTo>
                      <a:pt x="336" y="107"/>
                    </a:lnTo>
                    <a:lnTo>
                      <a:pt x="330" y="112"/>
                    </a:lnTo>
                    <a:lnTo>
                      <a:pt x="324" y="117"/>
                    </a:lnTo>
                    <a:lnTo>
                      <a:pt x="319" y="121"/>
                    </a:lnTo>
                    <a:lnTo>
                      <a:pt x="313" y="126"/>
                    </a:lnTo>
                    <a:lnTo>
                      <a:pt x="308" y="131"/>
                    </a:lnTo>
                    <a:lnTo>
                      <a:pt x="302" y="136"/>
                    </a:lnTo>
                    <a:lnTo>
                      <a:pt x="298" y="140"/>
                    </a:lnTo>
                    <a:lnTo>
                      <a:pt x="292" y="145"/>
                    </a:lnTo>
                    <a:lnTo>
                      <a:pt x="287" y="151"/>
                    </a:lnTo>
                    <a:lnTo>
                      <a:pt x="282" y="156"/>
                    </a:lnTo>
                    <a:lnTo>
                      <a:pt x="278" y="160"/>
                    </a:lnTo>
                    <a:lnTo>
                      <a:pt x="273" y="166"/>
                    </a:lnTo>
                    <a:lnTo>
                      <a:pt x="268" y="172"/>
                    </a:lnTo>
                    <a:lnTo>
                      <a:pt x="263" y="177"/>
                    </a:lnTo>
                    <a:lnTo>
                      <a:pt x="259" y="182"/>
                    </a:lnTo>
                    <a:lnTo>
                      <a:pt x="254" y="188"/>
                    </a:lnTo>
                    <a:lnTo>
                      <a:pt x="249" y="192"/>
                    </a:lnTo>
                    <a:lnTo>
                      <a:pt x="244" y="198"/>
                    </a:lnTo>
                    <a:lnTo>
                      <a:pt x="240" y="203"/>
                    </a:lnTo>
                    <a:lnTo>
                      <a:pt x="235" y="209"/>
                    </a:lnTo>
                    <a:lnTo>
                      <a:pt x="231" y="215"/>
                    </a:lnTo>
                    <a:lnTo>
                      <a:pt x="227" y="220"/>
                    </a:lnTo>
                    <a:lnTo>
                      <a:pt x="222" y="226"/>
                    </a:lnTo>
                    <a:lnTo>
                      <a:pt x="218" y="232"/>
                    </a:lnTo>
                    <a:lnTo>
                      <a:pt x="213" y="239"/>
                    </a:lnTo>
                    <a:lnTo>
                      <a:pt x="209" y="243"/>
                    </a:lnTo>
                    <a:lnTo>
                      <a:pt x="204" y="249"/>
                    </a:lnTo>
                    <a:lnTo>
                      <a:pt x="200" y="257"/>
                    </a:lnTo>
                    <a:lnTo>
                      <a:pt x="197" y="262"/>
                    </a:lnTo>
                    <a:lnTo>
                      <a:pt x="192" y="268"/>
                    </a:lnTo>
                    <a:lnTo>
                      <a:pt x="187" y="274"/>
                    </a:lnTo>
                    <a:lnTo>
                      <a:pt x="184" y="281"/>
                    </a:lnTo>
                    <a:lnTo>
                      <a:pt x="179" y="287"/>
                    </a:lnTo>
                    <a:lnTo>
                      <a:pt x="174" y="294"/>
                    </a:lnTo>
                    <a:lnTo>
                      <a:pt x="171" y="300"/>
                    </a:lnTo>
                    <a:lnTo>
                      <a:pt x="166" y="308"/>
                    </a:lnTo>
                    <a:lnTo>
                      <a:pt x="163" y="315"/>
                    </a:lnTo>
                    <a:lnTo>
                      <a:pt x="158" y="322"/>
                    </a:lnTo>
                    <a:lnTo>
                      <a:pt x="154" y="329"/>
                    </a:lnTo>
                    <a:lnTo>
                      <a:pt x="151" y="336"/>
                    </a:lnTo>
                    <a:lnTo>
                      <a:pt x="146" y="343"/>
                    </a:lnTo>
                    <a:lnTo>
                      <a:pt x="141" y="350"/>
                    </a:lnTo>
                    <a:lnTo>
                      <a:pt x="138" y="357"/>
                    </a:lnTo>
                    <a:lnTo>
                      <a:pt x="134" y="366"/>
                    </a:lnTo>
                    <a:lnTo>
                      <a:pt x="130" y="374"/>
                    </a:lnTo>
                    <a:lnTo>
                      <a:pt x="127" y="379"/>
                    </a:lnTo>
                    <a:lnTo>
                      <a:pt x="123" y="383"/>
                    </a:lnTo>
                    <a:lnTo>
                      <a:pt x="121" y="389"/>
                    </a:lnTo>
                    <a:lnTo>
                      <a:pt x="119" y="394"/>
                    </a:lnTo>
                    <a:lnTo>
                      <a:pt x="115" y="399"/>
                    </a:lnTo>
                    <a:lnTo>
                      <a:pt x="113" y="405"/>
                    </a:lnTo>
                    <a:lnTo>
                      <a:pt x="110" y="410"/>
                    </a:lnTo>
                    <a:lnTo>
                      <a:pt x="108" y="414"/>
                    </a:lnTo>
                    <a:lnTo>
                      <a:pt x="106" y="419"/>
                    </a:lnTo>
                    <a:lnTo>
                      <a:pt x="103" y="425"/>
                    </a:lnTo>
                    <a:lnTo>
                      <a:pt x="101" y="430"/>
                    </a:lnTo>
                    <a:lnTo>
                      <a:pt x="98" y="434"/>
                    </a:lnTo>
                    <a:lnTo>
                      <a:pt x="96" y="439"/>
                    </a:lnTo>
                    <a:lnTo>
                      <a:pt x="95" y="444"/>
                    </a:lnTo>
                    <a:lnTo>
                      <a:pt x="93" y="449"/>
                    </a:lnTo>
                    <a:lnTo>
                      <a:pt x="91" y="455"/>
                    </a:lnTo>
                    <a:lnTo>
                      <a:pt x="89" y="459"/>
                    </a:lnTo>
                    <a:lnTo>
                      <a:pt x="87" y="464"/>
                    </a:lnTo>
                    <a:lnTo>
                      <a:pt x="84" y="469"/>
                    </a:lnTo>
                    <a:lnTo>
                      <a:pt x="83" y="474"/>
                    </a:lnTo>
                    <a:lnTo>
                      <a:pt x="82" y="478"/>
                    </a:lnTo>
                    <a:lnTo>
                      <a:pt x="80" y="483"/>
                    </a:lnTo>
                    <a:lnTo>
                      <a:pt x="78" y="488"/>
                    </a:lnTo>
                    <a:lnTo>
                      <a:pt x="77" y="493"/>
                    </a:lnTo>
                    <a:lnTo>
                      <a:pt x="75" y="497"/>
                    </a:lnTo>
                    <a:lnTo>
                      <a:pt x="74" y="502"/>
                    </a:lnTo>
                    <a:lnTo>
                      <a:pt x="72" y="507"/>
                    </a:lnTo>
                    <a:lnTo>
                      <a:pt x="71" y="512"/>
                    </a:lnTo>
                    <a:lnTo>
                      <a:pt x="69" y="516"/>
                    </a:lnTo>
                    <a:lnTo>
                      <a:pt x="69" y="521"/>
                    </a:lnTo>
                    <a:lnTo>
                      <a:pt x="68" y="526"/>
                    </a:lnTo>
                    <a:lnTo>
                      <a:pt x="66" y="532"/>
                    </a:lnTo>
                    <a:lnTo>
                      <a:pt x="64" y="536"/>
                    </a:lnTo>
                    <a:lnTo>
                      <a:pt x="63" y="541"/>
                    </a:lnTo>
                    <a:lnTo>
                      <a:pt x="62" y="546"/>
                    </a:lnTo>
                    <a:lnTo>
                      <a:pt x="61" y="551"/>
                    </a:lnTo>
                    <a:lnTo>
                      <a:pt x="59" y="555"/>
                    </a:lnTo>
                    <a:lnTo>
                      <a:pt x="58" y="560"/>
                    </a:lnTo>
                    <a:lnTo>
                      <a:pt x="57" y="565"/>
                    </a:lnTo>
                    <a:lnTo>
                      <a:pt x="57" y="570"/>
                    </a:lnTo>
                    <a:lnTo>
                      <a:pt x="55" y="574"/>
                    </a:lnTo>
                    <a:lnTo>
                      <a:pt x="55" y="579"/>
                    </a:lnTo>
                    <a:lnTo>
                      <a:pt x="53" y="584"/>
                    </a:lnTo>
                    <a:lnTo>
                      <a:pt x="53" y="590"/>
                    </a:lnTo>
                    <a:lnTo>
                      <a:pt x="52" y="595"/>
                    </a:lnTo>
                    <a:lnTo>
                      <a:pt x="51" y="599"/>
                    </a:lnTo>
                    <a:lnTo>
                      <a:pt x="50" y="605"/>
                    </a:lnTo>
                    <a:lnTo>
                      <a:pt x="50" y="610"/>
                    </a:lnTo>
                    <a:lnTo>
                      <a:pt x="49" y="616"/>
                    </a:lnTo>
                    <a:lnTo>
                      <a:pt x="48" y="621"/>
                    </a:lnTo>
                    <a:lnTo>
                      <a:pt x="46" y="625"/>
                    </a:lnTo>
                    <a:lnTo>
                      <a:pt x="46" y="631"/>
                    </a:lnTo>
                    <a:lnTo>
                      <a:pt x="45" y="636"/>
                    </a:lnTo>
                    <a:lnTo>
                      <a:pt x="44" y="642"/>
                    </a:lnTo>
                    <a:lnTo>
                      <a:pt x="44" y="648"/>
                    </a:lnTo>
                    <a:lnTo>
                      <a:pt x="43" y="654"/>
                    </a:lnTo>
                    <a:lnTo>
                      <a:pt x="42" y="660"/>
                    </a:lnTo>
                    <a:lnTo>
                      <a:pt x="42" y="665"/>
                    </a:lnTo>
                    <a:lnTo>
                      <a:pt x="40" y="671"/>
                    </a:lnTo>
                    <a:lnTo>
                      <a:pt x="39" y="676"/>
                    </a:lnTo>
                    <a:lnTo>
                      <a:pt x="38" y="682"/>
                    </a:lnTo>
                    <a:lnTo>
                      <a:pt x="38" y="688"/>
                    </a:lnTo>
                    <a:lnTo>
                      <a:pt x="37" y="695"/>
                    </a:lnTo>
                    <a:lnTo>
                      <a:pt x="37" y="701"/>
                    </a:lnTo>
                    <a:lnTo>
                      <a:pt x="34" y="705"/>
                    </a:lnTo>
                    <a:lnTo>
                      <a:pt x="33" y="708"/>
                    </a:lnTo>
                    <a:lnTo>
                      <a:pt x="31" y="711"/>
                    </a:lnTo>
                    <a:lnTo>
                      <a:pt x="29" y="713"/>
                    </a:lnTo>
                    <a:lnTo>
                      <a:pt x="25" y="714"/>
                    </a:lnTo>
                    <a:lnTo>
                      <a:pt x="23" y="716"/>
                    </a:lnTo>
                    <a:lnTo>
                      <a:pt x="19" y="716"/>
                    </a:lnTo>
                    <a:lnTo>
                      <a:pt x="15" y="717"/>
                    </a:lnTo>
                    <a:lnTo>
                      <a:pt x="12" y="714"/>
                    </a:lnTo>
                    <a:lnTo>
                      <a:pt x="10" y="713"/>
                    </a:lnTo>
                    <a:lnTo>
                      <a:pt x="6" y="712"/>
                    </a:lnTo>
                    <a:lnTo>
                      <a:pt x="5" y="710"/>
                    </a:lnTo>
                    <a:lnTo>
                      <a:pt x="1" y="707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0" y="697"/>
                    </a:lnTo>
                    <a:lnTo>
                      <a:pt x="1" y="689"/>
                    </a:lnTo>
                    <a:lnTo>
                      <a:pt x="2" y="684"/>
                    </a:lnTo>
                    <a:lnTo>
                      <a:pt x="2" y="676"/>
                    </a:lnTo>
                    <a:lnTo>
                      <a:pt x="4" y="671"/>
                    </a:lnTo>
                    <a:lnTo>
                      <a:pt x="5" y="663"/>
                    </a:lnTo>
                    <a:lnTo>
                      <a:pt x="6" y="659"/>
                    </a:lnTo>
                    <a:lnTo>
                      <a:pt x="6" y="653"/>
                    </a:lnTo>
                    <a:lnTo>
                      <a:pt x="7" y="647"/>
                    </a:lnTo>
                    <a:lnTo>
                      <a:pt x="7" y="640"/>
                    </a:lnTo>
                    <a:lnTo>
                      <a:pt x="8" y="634"/>
                    </a:lnTo>
                    <a:lnTo>
                      <a:pt x="10" y="628"/>
                    </a:lnTo>
                    <a:lnTo>
                      <a:pt x="11" y="622"/>
                    </a:lnTo>
                    <a:lnTo>
                      <a:pt x="12" y="616"/>
                    </a:lnTo>
                    <a:lnTo>
                      <a:pt x="13" y="611"/>
                    </a:lnTo>
                    <a:lnTo>
                      <a:pt x="14" y="605"/>
                    </a:lnTo>
                    <a:lnTo>
                      <a:pt x="15" y="601"/>
                    </a:lnTo>
                    <a:lnTo>
                      <a:pt x="15" y="593"/>
                    </a:lnTo>
                    <a:lnTo>
                      <a:pt x="17" y="589"/>
                    </a:lnTo>
                    <a:lnTo>
                      <a:pt x="18" y="583"/>
                    </a:lnTo>
                    <a:lnTo>
                      <a:pt x="19" y="577"/>
                    </a:lnTo>
                    <a:lnTo>
                      <a:pt x="20" y="571"/>
                    </a:lnTo>
                    <a:lnTo>
                      <a:pt x="21" y="566"/>
                    </a:lnTo>
                    <a:lnTo>
                      <a:pt x="23" y="561"/>
                    </a:lnTo>
                    <a:lnTo>
                      <a:pt x="25" y="557"/>
                    </a:lnTo>
                    <a:lnTo>
                      <a:pt x="25" y="551"/>
                    </a:lnTo>
                    <a:lnTo>
                      <a:pt x="27" y="545"/>
                    </a:lnTo>
                    <a:lnTo>
                      <a:pt x="29" y="540"/>
                    </a:lnTo>
                    <a:lnTo>
                      <a:pt x="30" y="534"/>
                    </a:lnTo>
                    <a:lnTo>
                      <a:pt x="31" y="529"/>
                    </a:lnTo>
                    <a:lnTo>
                      <a:pt x="33" y="523"/>
                    </a:lnTo>
                    <a:lnTo>
                      <a:pt x="34" y="519"/>
                    </a:lnTo>
                    <a:lnTo>
                      <a:pt x="36" y="514"/>
                    </a:lnTo>
                    <a:lnTo>
                      <a:pt x="37" y="508"/>
                    </a:lnTo>
                    <a:lnTo>
                      <a:pt x="38" y="502"/>
                    </a:lnTo>
                    <a:lnTo>
                      <a:pt x="40" y="497"/>
                    </a:lnTo>
                    <a:lnTo>
                      <a:pt x="42" y="493"/>
                    </a:lnTo>
                    <a:lnTo>
                      <a:pt x="44" y="488"/>
                    </a:lnTo>
                    <a:lnTo>
                      <a:pt x="45" y="482"/>
                    </a:lnTo>
                    <a:lnTo>
                      <a:pt x="48" y="477"/>
                    </a:lnTo>
                    <a:lnTo>
                      <a:pt x="49" y="472"/>
                    </a:lnTo>
                    <a:lnTo>
                      <a:pt x="51" y="466"/>
                    </a:lnTo>
                    <a:lnTo>
                      <a:pt x="52" y="462"/>
                    </a:lnTo>
                    <a:lnTo>
                      <a:pt x="55" y="456"/>
                    </a:lnTo>
                    <a:lnTo>
                      <a:pt x="57" y="451"/>
                    </a:lnTo>
                    <a:lnTo>
                      <a:pt x="58" y="446"/>
                    </a:lnTo>
                    <a:lnTo>
                      <a:pt x="61" y="440"/>
                    </a:lnTo>
                    <a:lnTo>
                      <a:pt x="63" y="436"/>
                    </a:lnTo>
                    <a:lnTo>
                      <a:pt x="65" y="431"/>
                    </a:lnTo>
                    <a:lnTo>
                      <a:pt x="68" y="425"/>
                    </a:lnTo>
                    <a:lnTo>
                      <a:pt x="70" y="420"/>
                    </a:lnTo>
                    <a:lnTo>
                      <a:pt x="72" y="414"/>
                    </a:lnTo>
                    <a:lnTo>
                      <a:pt x="75" y="410"/>
                    </a:lnTo>
                    <a:lnTo>
                      <a:pt x="77" y="404"/>
                    </a:lnTo>
                    <a:lnTo>
                      <a:pt x="80" y="399"/>
                    </a:lnTo>
                    <a:lnTo>
                      <a:pt x="82" y="393"/>
                    </a:lnTo>
                    <a:lnTo>
                      <a:pt x="84" y="388"/>
                    </a:lnTo>
                    <a:lnTo>
                      <a:pt x="87" y="382"/>
                    </a:lnTo>
                    <a:lnTo>
                      <a:pt x="89" y="378"/>
                    </a:lnTo>
                    <a:lnTo>
                      <a:pt x="93" y="372"/>
                    </a:lnTo>
                    <a:lnTo>
                      <a:pt x="95" y="367"/>
                    </a:lnTo>
                    <a:lnTo>
                      <a:pt x="98" y="361"/>
                    </a:lnTo>
                    <a:lnTo>
                      <a:pt x="102" y="355"/>
                    </a:lnTo>
                    <a:lnTo>
                      <a:pt x="104" y="350"/>
                    </a:lnTo>
                    <a:lnTo>
                      <a:pt x="108" y="345"/>
                    </a:lnTo>
                    <a:lnTo>
                      <a:pt x="112" y="337"/>
                    </a:lnTo>
                    <a:lnTo>
                      <a:pt x="116" y="329"/>
                    </a:lnTo>
                    <a:lnTo>
                      <a:pt x="120" y="322"/>
                    </a:lnTo>
                    <a:lnTo>
                      <a:pt x="125" y="315"/>
                    </a:lnTo>
                    <a:lnTo>
                      <a:pt x="128" y="306"/>
                    </a:lnTo>
                    <a:lnTo>
                      <a:pt x="133" y="299"/>
                    </a:lnTo>
                    <a:lnTo>
                      <a:pt x="136" y="292"/>
                    </a:lnTo>
                    <a:lnTo>
                      <a:pt x="141" y="286"/>
                    </a:lnTo>
                    <a:lnTo>
                      <a:pt x="146" y="278"/>
                    </a:lnTo>
                    <a:lnTo>
                      <a:pt x="149" y="272"/>
                    </a:lnTo>
                    <a:lnTo>
                      <a:pt x="154" y="265"/>
                    </a:lnTo>
                    <a:lnTo>
                      <a:pt x="159" y="259"/>
                    </a:lnTo>
                    <a:lnTo>
                      <a:pt x="163" y="253"/>
                    </a:lnTo>
                    <a:lnTo>
                      <a:pt x="167" y="246"/>
                    </a:lnTo>
                    <a:lnTo>
                      <a:pt x="171" y="240"/>
                    </a:lnTo>
                    <a:lnTo>
                      <a:pt x="176" y="234"/>
                    </a:lnTo>
                    <a:lnTo>
                      <a:pt x="180" y="228"/>
                    </a:lnTo>
                    <a:lnTo>
                      <a:pt x="184" y="222"/>
                    </a:lnTo>
                    <a:lnTo>
                      <a:pt x="189" y="216"/>
                    </a:lnTo>
                    <a:lnTo>
                      <a:pt x="193" y="210"/>
                    </a:lnTo>
                    <a:lnTo>
                      <a:pt x="198" y="204"/>
                    </a:lnTo>
                    <a:lnTo>
                      <a:pt x="203" y="198"/>
                    </a:lnTo>
                    <a:lnTo>
                      <a:pt x="208" y="194"/>
                    </a:lnTo>
                    <a:lnTo>
                      <a:pt x="212" y="189"/>
                    </a:lnTo>
                    <a:lnTo>
                      <a:pt x="217" y="183"/>
                    </a:lnTo>
                    <a:lnTo>
                      <a:pt x="222" y="177"/>
                    </a:lnTo>
                    <a:lnTo>
                      <a:pt x="227" y="172"/>
                    </a:lnTo>
                    <a:lnTo>
                      <a:pt x="231" y="168"/>
                    </a:lnTo>
                    <a:lnTo>
                      <a:pt x="236" y="162"/>
                    </a:lnTo>
                    <a:lnTo>
                      <a:pt x="241" y="157"/>
                    </a:lnTo>
                    <a:lnTo>
                      <a:pt x="246" y="152"/>
                    </a:lnTo>
                    <a:lnTo>
                      <a:pt x="251" y="147"/>
                    </a:lnTo>
                    <a:lnTo>
                      <a:pt x="256" y="143"/>
                    </a:lnTo>
                    <a:lnTo>
                      <a:pt x="261" y="138"/>
                    </a:lnTo>
                    <a:lnTo>
                      <a:pt x="266" y="133"/>
                    </a:lnTo>
                    <a:lnTo>
                      <a:pt x="270" y="128"/>
                    </a:lnTo>
                    <a:lnTo>
                      <a:pt x="276" y="124"/>
                    </a:lnTo>
                    <a:lnTo>
                      <a:pt x="281" y="119"/>
                    </a:lnTo>
                    <a:lnTo>
                      <a:pt x="287" y="114"/>
                    </a:lnTo>
                    <a:lnTo>
                      <a:pt x="293" y="109"/>
                    </a:lnTo>
                    <a:lnTo>
                      <a:pt x="298" y="105"/>
                    </a:lnTo>
                    <a:lnTo>
                      <a:pt x="304" y="100"/>
                    </a:lnTo>
                    <a:lnTo>
                      <a:pt x="310" y="96"/>
                    </a:lnTo>
                    <a:lnTo>
                      <a:pt x="315" y="92"/>
                    </a:lnTo>
                    <a:lnTo>
                      <a:pt x="320" y="87"/>
                    </a:lnTo>
                    <a:lnTo>
                      <a:pt x="327" y="82"/>
                    </a:lnTo>
                    <a:lnTo>
                      <a:pt x="333" y="79"/>
                    </a:lnTo>
                    <a:lnTo>
                      <a:pt x="339" y="74"/>
                    </a:lnTo>
                    <a:lnTo>
                      <a:pt x="345" y="69"/>
                    </a:lnTo>
                    <a:lnTo>
                      <a:pt x="352" y="64"/>
                    </a:lnTo>
                    <a:lnTo>
                      <a:pt x="358" y="61"/>
                    </a:lnTo>
                    <a:lnTo>
                      <a:pt x="365" y="56"/>
                    </a:lnTo>
                    <a:lnTo>
                      <a:pt x="371" y="51"/>
                    </a:lnTo>
                    <a:lnTo>
                      <a:pt x="378" y="47"/>
                    </a:lnTo>
                    <a:lnTo>
                      <a:pt x="384" y="43"/>
                    </a:lnTo>
                    <a:lnTo>
                      <a:pt x="391" y="38"/>
                    </a:lnTo>
                    <a:lnTo>
                      <a:pt x="398" y="34"/>
                    </a:lnTo>
                    <a:lnTo>
                      <a:pt x="406" y="29"/>
                    </a:lnTo>
                    <a:lnTo>
                      <a:pt x="413" y="24"/>
                    </a:lnTo>
                    <a:lnTo>
                      <a:pt x="421" y="20"/>
                    </a:lnTo>
                    <a:lnTo>
                      <a:pt x="427" y="16"/>
                    </a:lnTo>
                    <a:lnTo>
                      <a:pt x="435" y="11"/>
                    </a:lnTo>
                    <a:lnTo>
                      <a:pt x="444" y="6"/>
                    </a:lnTo>
                    <a:lnTo>
                      <a:pt x="451" y="3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1" y="3"/>
                    </a:lnTo>
                    <a:lnTo>
                      <a:pt x="465" y="6"/>
                    </a:lnTo>
                    <a:lnTo>
                      <a:pt x="466" y="9"/>
                    </a:lnTo>
                    <a:lnTo>
                      <a:pt x="466" y="13"/>
                    </a:lnTo>
                    <a:lnTo>
                      <a:pt x="465" y="17"/>
                    </a:lnTo>
                    <a:lnTo>
                      <a:pt x="4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79" name="Freeform 278"/>
              <p:cNvSpPr>
                <a:spLocks/>
              </p:cNvSpPr>
              <p:nvPr/>
            </p:nvSpPr>
            <p:spPr bwMode="auto">
              <a:xfrm>
                <a:off x="1667" y="1505"/>
                <a:ext cx="141" cy="103"/>
              </a:xfrm>
              <a:custGeom>
                <a:avLst/>
                <a:gdLst>
                  <a:gd name="T0" fmla="*/ 0 w 424"/>
                  <a:gd name="T1" fmla="*/ 0 h 309"/>
                  <a:gd name="T2" fmla="*/ 0 w 424"/>
                  <a:gd name="T3" fmla="*/ 0 h 309"/>
                  <a:gd name="T4" fmla="*/ 0 w 424"/>
                  <a:gd name="T5" fmla="*/ 0 h 309"/>
                  <a:gd name="T6" fmla="*/ 0 w 424"/>
                  <a:gd name="T7" fmla="*/ 0 h 309"/>
                  <a:gd name="T8" fmla="*/ 0 w 424"/>
                  <a:gd name="T9" fmla="*/ 0 h 309"/>
                  <a:gd name="T10" fmla="*/ 0 w 424"/>
                  <a:gd name="T11" fmla="*/ 0 h 309"/>
                  <a:gd name="T12" fmla="*/ 0 w 424"/>
                  <a:gd name="T13" fmla="*/ 0 h 309"/>
                  <a:gd name="T14" fmla="*/ 0 w 424"/>
                  <a:gd name="T15" fmla="*/ 0 h 309"/>
                  <a:gd name="T16" fmla="*/ 0 w 424"/>
                  <a:gd name="T17" fmla="*/ 0 h 309"/>
                  <a:gd name="T18" fmla="*/ 0 w 424"/>
                  <a:gd name="T19" fmla="*/ 0 h 309"/>
                  <a:gd name="T20" fmla="*/ 0 w 424"/>
                  <a:gd name="T21" fmla="*/ 0 h 309"/>
                  <a:gd name="T22" fmla="*/ 0 w 424"/>
                  <a:gd name="T23" fmla="*/ 0 h 309"/>
                  <a:gd name="T24" fmla="*/ 0 w 424"/>
                  <a:gd name="T25" fmla="*/ 0 h 309"/>
                  <a:gd name="T26" fmla="*/ 0 w 424"/>
                  <a:gd name="T27" fmla="*/ 0 h 309"/>
                  <a:gd name="T28" fmla="*/ 0 w 424"/>
                  <a:gd name="T29" fmla="*/ 0 h 309"/>
                  <a:gd name="T30" fmla="*/ 0 w 424"/>
                  <a:gd name="T31" fmla="*/ 0 h 309"/>
                  <a:gd name="T32" fmla="*/ 0 w 424"/>
                  <a:gd name="T33" fmla="*/ 0 h 309"/>
                  <a:gd name="T34" fmla="*/ 0 w 424"/>
                  <a:gd name="T35" fmla="*/ 0 h 309"/>
                  <a:gd name="T36" fmla="*/ 0 w 424"/>
                  <a:gd name="T37" fmla="*/ 0 h 309"/>
                  <a:gd name="T38" fmla="*/ 0 w 424"/>
                  <a:gd name="T39" fmla="*/ 0 h 309"/>
                  <a:gd name="T40" fmla="*/ 0 w 424"/>
                  <a:gd name="T41" fmla="*/ 0 h 309"/>
                  <a:gd name="T42" fmla="*/ 0 w 424"/>
                  <a:gd name="T43" fmla="*/ 0 h 309"/>
                  <a:gd name="T44" fmla="*/ 0 w 424"/>
                  <a:gd name="T45" fmla="*/ 0 h 309"/>
                  <a:gd name="T46" fmla="*/ 0 w 424"/>
                  <a:gd name="T47" fmla="*/ 0 h 309"/>
                  <a:gd name="T48" fmla="*/ 0 w 424"/>
                  <a:gd name="T49" fmla="*/ 0 h 309"/>
                  <a:gd name="T50" fmla="*/ 0 w 424"/>
                  <a:gd name="T51" fmla="*/ 0 h 309"/>
                  <a:gd name="T52" fmla="*/ 0 w 424"/>
                  <a:gd name="T53" fmla="*/ 0 h 309"/>
                  <a:gd name="T54" fmla="*/ 0 w 424"/>
                  <a:gd name="T55" fmla="*/ 0 h 309"/>
                  <a:gd name="T56" fmla="*/ 0 w 424"/>
                  <a:gd name="T57" fmla="*/ 0 h 309"/>
                  <a:gd name="T58" fmla="*/ 0 w 424"/>
                  <a:gd name="T59" fmla="*/ 0 h 309"/>
                  <a:gd name="T60" fmla="*/ 0 w 424"/>
                  <a:gd name="T61" fmla="*/ 0 h 309"/>
                  <a:gd name="T62" fmla="*/ 0 w 424"/>
                  <a:gd name="T63" fmla="*/ 0 h 309"/>
                  <a:gd name="T64" fmla="*/ 0 w 424"/>
                  <a:gd name="T65" fmla="*/ 0 h 309"/>
                  <a:gd name="T66" fmla="*/ 0 w 424"/>
                  <a:gd name="T67" fmla="*/ 0 h 309"/>
                  <a:gd name="T68" fmla="*/ 0 w 424"/>
                  <a:gd name="T69" fmla="*/ 0 h 309"/>
                  <a:gd name="T70" fmla="*/ 0 w 424"/>
                  <a:gd name="T71" fmla="*/ 0 h 309"/>
                  <a:gd name="T72" fmla="*/ 0 w 424"/>
                  <a:gd name="T73" fmla="*/ 0 h 309"/>
                  <a:gd name="T74" fmla="*/ 0 w 424"/>
                  <a:gd name="T75" fmla="*/ 0 h 309"/>
                  <a:gd name="T76" fmla="*/ 0 w 424"/>
                  <a:gd name="T77" fmla="*/ 0 h 309"/>
                  <a:gd name="T78" fmla="*/ 0 w 424"/>
                  <a:gd name="T79" fmla="*/ 0 h 309"/>
                  <a:gd name="T80" fmla="*/ 0 w 424"/>
                  <a:gd name="T81" fmla="*/ 0 h 309"/>
                  <a:gd name="T82" fmla="*/ 0 w 424"/>
                  <a:gd name="T83" fmla="*/ 0 h 309"/>
                  <a:gd name="T84" fmla="*/ 0 w 424"/>
                  <a:gd name="T85" fmla="*/ 0 h 309"/>
                  <a:gd name="T86" fmla="*/ 0 w 424"/>
                  <a:gd name="T87" fmla="*/ 0 h 309"/>
                  <a:gd name="T88" fmla="*/ 0 w 424"/>
                  <a:gd name="T89" fmla="*/ 0 h 309"/>
                  <a:gd name="T90" fmla="*/ 0 w 424"/>
                  <a:gd name="T91" fmla="*/ 0 h 309"/>
                  <a:gd name="T92" fmla="*/ 0 w 424"/>
                  <a:gd name="T93" fmla="*/ 0 h 309"/>
                  <a:gd name="T94" fmla="*/ 0 w 424"/>
                  <a:gd name="T95" fmla="*/ 0 h 309"/>
                  <a:gd name="T96" fmla="*/ 0 w 424"/>
                  <a:gd name="T97" fmla="*/ 0 h 309"/>
                  <a:gd name="T98" fmla="*/ 0 w 424"/>
                  <a:gd name="T99" fmla="*/ 0 h 309"/>
                  <a:gd name="T100" fmla="*/ 0 w 424"/>
                  <a:gd name="T101" fmla="*/ 0 h 309"/>
                  <a:gd name="T102" fmla="*/ 0 w 424"/>
                  <a:gd name="T103" fmla="*/ 0 h 309"/>
                  <a:gd name="T104" fmla="*/ 0 w 424"/>
                  <a:gd name="T105" fmla="*/ 0 h 309"/>
                  <a:gd name="T106" fmla="*/ 0 w 424"/>
                  <a:gd name="T107" fmla="*/ 0 h 309"/>
                  <a:gd name="T108" fmla="*/ 0 w 424"/>
                  <a:gd name="T109" fmla="*/ 0 h 309"/>
                  <a:gd name="T110" fmla="*/ 0 w 424"/>
                  <a:gd name="T111" fmla="*/ 0 h 3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24"/>
                  <a:gd name="T169" fmla="*/ 0 h 309"/>
                  <a:gd name="T170" fmla="*/ 424 w 424"/>
                  <a:gd name="T171" fmla="*/ 309 h 30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24" h="309">
                    <a:moveTo>
                      <a:pt x="0" y="309"/>
                    </a:moveTo>
                    <a:lnTo>
                      <a:pt x="1" y="309"/>
                    </a:lnTo>
                    <a:lnTo>
                      <a:pt x="4" y="309"/>
                    </a:lnTo>
                    <a:lnTo>
                      <a:pt x="8" y="309"/>
                    </a:lnTo>
                    <a:lnTo>
                      <a:pt x="9" y="308"/>
                    </a:lnTo>
                    <a:lnTo>
                      <a:pt x="13" y="308"/>
                    </a:lnTo>
                    <a:lnTo>
                      <a:pt x="15" y="308"/>
                    </a:lnTo>
                    <a:lnTo>
                      <a:pt x="19" y="308"/>
                    </a:lnTo>
                    <a:lnTo>
                      <a:pt x="22" y="308"/>
                    </a:lnTo>
                    <a:lnTo>
                      <a:pt x="26" y="308"/>
                    </a:lnTo>
                    <a:lnTo>
                      <a:pt x="29" y="308"/>
                    </a:lnTo>
                    <a:lnTo>
                      <a:pt x="34" y="308"/>
                    </a:lnTo>
                    <a:lnTo>
                      <a:pt x="39" y="308"/>
                    </a:lnTo>
                    <a:lnTo>
                      <a:pt x="43" y="306"/>
                    </a:lnTo>
                    <a:lnTo>
                      <a:pt x="48" y="306"/>
                    </a:lnTo>
                    <a:lnTo>
                      <a:pt x="53" y="306"/>
                    </a:lnTo>
                    <a:lnTo>
                      <a:pt x="59" y="306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71" y="305"/>
                    </a:lnTo>
                    <a:lnTo>
                      <a:pt x="74" y="304"/>
                    </a:lnTo>
                    <a:lnTo>
                      <a:pt x="77" y="304"/>
                    </a:lnTo>
                    <a:lnTo>
                      <a:pt x="80" y="304"/>
                    </a:lnTo>
                    <a:lnTo>
                      <a:pt x="84" y="303"/>
                    </a:lnTo>
                    <a:lnTo>
                      <a:pt x="86" y="303"/>
                    </a:lnTo>
                    <a:lnTo>
                      <a:pt x="91" y="303"/>
                    </a:lnTo>
                    <a:lnTo>
                      <a:pt x="93" y="302"/>
                    </a:lnTo>
                    <a:lnTo>
                      <a:pt x="97" y="302"/>
                    </a:lnTo>
                    <a:lnTo>
                      <a:pt x="100" y="302"/>
                    </a:lnTo>
                    <a:lnTo>
                      <a:pt x="105" y="302"/>
                    </a:lnTo>
                    <a:lnTo>
                      <a:pt x="107" y="301"/>
                    </a:lnTo>
                    <a:lnTo>
                      <a:pt x="112" y="299"/>
                    </a:lnTo>
                    <a:lnTo>
                      <a:pt x="116" y="299"/>
                    </a:lnTo>
                    <a:lnTo>
                      <a:pt x="120" y="298"/>
                    </a:lnTo>
                    <a:lnTo>
                      <a:pt x="124" y="297"/>
                    </a:lnTo>
                    <a:lnTo>
                      <a:pt x="128" y="297"/>
                    </a:lnTo>
                    <a:lnTo>
                      <a:pt x="132" y="296"/>
                    </a:lnTo>
                    <a:lnTo>
                      <a:pt x="137" y="296"/>
                    </a:lnTo>
                    <a:lnTo>
                      <a:pt x="141" y="296"/>
                    </a:lnTo>
                    <a:lnTo>
                      <a:pt x="144" y="295"/>
                    </a:lnTo>
                    <a:lnTo>
                      <a:pt x="148" y="293"/>
                    </a:lnTo>
                    <a:lnTo>
                      <a:pt x="152" y="292"/>
                    </a:lnTo>
                    <a:lnTo>
                      <a:pt x="155" y="291"/>
                    </a:lnTo>
                    <a:lnTo>
                      <a:pt x="158" y="291"/>
                    </a:lnTo>
                    <a:lnTo>
                      <a:pt x="163" y="290"/>
                    </a:lnTo>
                    <a:lnTo>
                      <a:pt x="167" y="290"/>
                    </a:lnTo>
                    <a:lnTo>
                      <a:pt x="169" y="289"/>
                    </a:lnTo>
                    <a:lnTo>
                      <a:pt x="173" y="287"/>
                    </a:lnTo>
                    <a:lnTo>
                      <a:pt x="176" y="287"/>
                    </a:lnTo>
                    <a:lnTo>
                      <a:pt x="179" y="286"/>
                    </a:lnTo>
                    <a:lnTo>
                      <a:pt x="182" y="285"/>
                    </a:lnTo>
                    <a:lnTo>
                      <a:pt x="185" y="285"/>
                    </a:lnTo>
                    <a:lnTo>
                      <a:pt x="188" y="284"/>
                    </a:lnTo>
                    <a:lnTo>
                      <a:pt x="192" y="283"/>
                    </a:lnTo>
                    <a:lnTo>
                      <a:pt x="196" y="282"/>
                    </a:lnTo>
                    <a:lnTo>
                      <a:pt x="201" y="280"/>
                    </a:lnTo>
                    <a:lnTo>
                      <a:pt x="206" y="278"/>
                    </a:lnTo>
                    <a:lnTo>
                      <a:pt x="212" y="277"/>
                    </a:lnTo>
                    <a:lnTo>
                      <a:pt x="215" y="276"/>
                    </a:lnTo>
                    <a:lnTo>
                      <a:pt x="220" y="274"/>
                    </a:lnTo>
                    <a:lnTo>
                      <a:pt x="225" y="273"/>
                    </a:lnTo>
                    <a:lnTo>
                      <a:pt x="230" y="273"/>
                    </a:lnTo>
                    <a:lnTo>
                      <a:pt x="233" y="272"/>
                    </a:lnTo>
                    <a:lnTo>
                      <a:pt x="237" y="272"/>
                    </a:lnTo>
                    <a:lnTo>
                      <a:pt x="240" y="272"/>
                    </a:lnTo>
                    <a:lnTo>
                      <a:pt x="245" y="272"/>
                    </a:lnTo>
                    <a:lnTo>
                      <a:pt x="249" y="272"/>
                    </a:lnTo>
                    <a:lnTo>
                      <a:pt x="253" y="272"/>
                    </a:lnTo>
                    <a:lnTo>
                      <a:pt x="257" y="272"/>
                    </a:lnTo>
                    <a:lnTo>
                      <a:pt x="262" y="273"/>
                    </a:lnTo>
                    <a:lnTo>
                      <a:pt x="265" y="273"/>
                    </a:lnTo>
                    <a:lnTo>
                      <a:pt x="270" y="274"/>
                    </a:lnTo>
                    <a:lnTo>
                      <a:pt x="275" y="277"/>
                    </a:lnTo>
                    <a:lnTo>
                      <a:pt x="279" y="278"/>
                    </a:lnTo>
                    <a:lnTo>
                      <a:pt x="284" y="280"/>
                    </a:lnTo>
                    <a:lnTo>
                      <a:pt x="289" y="283"/>
                    </a:lnTo>
                    <a:lnTo>
                      <a:pt x="291" y="284"/>
                    </a:lnTo>
                    <a:lnTo>
                      <a:pt x="294" y="285"/>
                    </a:lnTo>
                    <a:lnTo>
                      <a:pt x="297" y="287"/>
                    </a:lnTo>
                    <a:lnTo>
                      <a:pt x="300" y="289"/>
                    </a:lnTo>
                    <a:lnTo>
                      <a:pt x="301" y="289"/>
                    </a:lnTo>
                    <a:lnTo>
                      <a:pt x="303" y="287"/>
                    </a:lnTo>
                    <a:lnTo>
                      <a:pt x="304" y="286"/>
                    </a:lnTo>
                    <a:lnTo>
                      <a:pt x="307" y="285"/>
                    </a:lnTo>
                    <a:lnTo>
                      <a:pt x="309" y="284"/>
                    </a:lnTo>
                    <a:lnTo>
                      <a:pt x="313" y="283"/>
                    </a:lnTo>
                    <a:lnTo>
                      <a:pt x="315" y="280"/>
                    </a:lnTo>
                    <a:lnTo>
                      <a:pt x="318" y="279"/>
                    </a:lnTo>
                    <a:lnTo>
                      <a:pt x="322" y="277"/>
                    </a:lnTo>
                    <a:lnTo>
                      <a:pt x="327" y="274"/>
                    </a:lnTo>
                    <a:lnTo>
                      <a:pt x="329" y="272"/>
                    </a:lnTo>
                    <a:lnTo>
                      <a:pt x="334" y="270"/>
                    </a:lnTo>
                    <a:lnTo>
                      <a:pt x="339" y="267"/>
                    </a:lnTo>
                    <a:lnTo>
                      <a:pt x="343" y="264"/>
                    </a:lnTo>
                    <a:lnTo>
                      <a:pt x="347" y="260"/>
                    </a:lnTo>
                    <a:lnTo>
                      <a:pt x="352" y="258"/>
                    </a:lnTo>
                    <a:lnTo>
                      <a:pt x="356" y="253"/>
                    </a:lnTo>
                    <a:lnTo>
                      <a:pt x="361" y="251"/>
                    </a:lnTo>
                    <a:lnTo>
                      <a:pt x="366" y="246"/>
                    </a:lnTo>
                    <a:lnTo>
                      <a:pt x="372" y="242"/>
                    </a:lnTo>
                    <a:lnTo>
                      <a:pt x="377" y="238"/>
                    </a:lnTo>
                    <a:lnTo>
                      <a:pt x="380" y="234"/>
                    </a:lnTo>
                    <a:lnTo>
                      <a:pt x="385" y="229"/>
                    </a:lnTo>
                    <a:lnTo>
                      <a:pt x="390" y="226"/>
                    </a:lnTo>
                    <a:lnTo>
                      <a:pt x="394" y="221"/>
                    </a:lnTo>
                    <a:lnTo>
                      <a:pt x="399" y="216"/>
                    </a:lnTo>
                    <a:lnTo>
                      <a:pt x="403" y="210"/>
                    </a:lnTo>
                    <a:lnTo>
                      <a:pt x="406" y="206"/>
                    </a:lnTo>
                    <a:lnTo>
                      <a:pt x="410" y="201"/>
                    </a:lnTo>
                    <a:lnTo>
                      <a:pt x="415" y="195"/>
                    </a:lnTo>
                    <a:lnTo>
                      <a:pt x="415" y="193"/>
                    </a:lnTo>
                    <a:lnTo>
                      <a:pt x="417" y="189"/>
                    </a:lnTo>
                    <a:lnTo>
                      <a:pt x="418" y="187"/>
                    </a:lnTo>
                    <a:lnTo>
                      <a:pt x="419" y="184"/>
                    </a:lnTo>
                    <a:lnTo>
                      <a:pt x="420" y="180"/>
                    </a:lnTo>
                    <a:lnTo>
                      <a:pt x="423" y="175"/>
                    </a:lnTo>
                    <a:lnTo>
                      <a:pt x="424" y="170"/>
                    </a:lnTo>
                    <a:lnTo>
                      <a:pt x="424" y="166"/>
                    </a:lnTo>
                    <a:lnTo>
                      <a:pt x="424" y="164"/>
                    </a:lnTo>
                    <a:lnTo>
                      <a:pt x="424" y="161"/>
                    </a:lnTo>
                    <a:lnTo>
                      <a:pt x="424" y="158"/>
                    </a:lnTo>
                    <a:lnTo>
                      <a:pt x="423" y="155"/>
                    </a:lnTo>
                    <a:lnTo>
                      <a:pt x="422" y="153"/>
                    </a:lnTo>
                    <a:lnTo>
                      <a:pt x="420" y="151"/>
                    </a:lnTo>
                    <a:lnTo>
                      <a:pt x="417" y="149"/>
                    </a:lnTo>
                    <a:lnTo>
                      <a:pt x="413" y="148"/>
                    </a:lnTo>
                    <a:lnTo>
                      <a:pt x="410" y="146"/>
                    </a:lnTo>
                    <a:lnTo>
                      <a:pt x="407" y="146"/>
                    </a:lnTo>
                    <a:lnTo>
                      <a:pt x="405" y="146"/>
                    </a:lnTo>
                    <a:lnTo>
                      <a:pt x="401" y="148"/>
                    </a:lnTo>
                    <a:lnTo>
                      <a:pt x="399" y="148"/>
                    </a:lnTo>
                    <a:lnTo>
                      <a:pt x="396" y="149"/>
                    </a:lnTo>
                    <a:lnTo>
                      <a:pt x="393" y="150"/>
                    </a:lnTo>
                    <a:lnTo>
                      <a:pt x="391" y="152"/>
                    </a:lnTo>
                    <a:lnTo>
                      <a:pt x="387" y="153"/>
                    </a:lnTo>
                    <a:lnTo>
                      <a:pt x="384" y="155"/>
                    </a:lnTo>
                    <a:lnTo>
                      <a:pt x="381" y="157"/>
                    </a:lnTo>
                    <a:lnTo>
                      <a:pt x="379" y="159"/>
                    </a:lnTo>
                    <a:lnTo>
                      <a:pt x="375" y="162"/>
                    </a:lnTo>
                    <a:lnTo>
                      <a:pt x="373" y="164"/>
                    </a:lnTo>
                    <a:lnTo>
                      <a:pt x="371" y="168"/>
                    </a:lnTo>
                    <a:lnTo>
                      <a:pt x="369" y="170"/>
                    </a:lnTo>
                    <a:lnTo>
                      <a:pt x="366" y="175"/>
                    </a:lnTo>
                    <a:lnTo>
                      <a:pt x="364" y="176"/>
                    </a:lnTo>
                    <a:lnTo>
                      <a:pt x="364" y="175"/>
                    </a:lnTo>
                    <a:lnTo>
                      <a:pt x="365" y="172"/>
                    </a:lnTo>
                    <a:lnTo>
                      <a:pt x="366" y="169"/>
                    </a:lnTo>
                    <a:lnTo>
                      <a:pt x="366" y="166"/>
                    </a:lnTo>
                    <a:lnTo>
                      <a:pt x="368" y="163"/>
                    </a:lnTo>
                    <a:lnTo>
                      <a:pt x="369" y="159"/>
                    </a:lnTo>
                    <a:lnTo>
                      <a:pt x="372" y="155"/>
                    </a:lnTo>
                    <a:lnTo>
                      <a:pt x="373" y="150"/>
                    </a:lnTo>
                    <a:lnTo>
                      <a:pt x="375" y="144"/>
                    </a:lnTo>
                    <a:lnTo>
                      <a:pt x="378" y="139"/>
                    </a:lnTo>
                    <a:lnTo>
                      <a:pt x="378" y="136"/>
                    </a:lnTo>
                    <a:lnTo>
                      <a:pt x="379" y="133"/>
                    </a:lnTo>
                    <a:lnTo>
                      <a:pt x="380" y="130"/>
                    </a:lnTo>
                    <a:lnTo>
                      <a:pt x="380" y="126"/>
                    </a:lnTo>
                    <a:lnTo>
                      <a:pt x="381" y="124"/>
                    </a:lnTo>
                    <a:lnTo>
                      <a:pt x="383" y="120"/>
                    </a:lnTo>
                    <a:lnTo>
                      <a:pt x="384" y="117"/>
                    </a:lnTo>
                    <a:lnTo>
                      <a:pt x="385" y="114"/>
                    </a:lnTo>
                    <a:lnTo>
                      <a:pt x="385" y="111"/>
                    </a:lnTo>
                    <a:lnTo>
                      <a:pt x="386" y="107"/>
                    </a:lnTo>
                    <a:lnTo>
                      <a:pt x="386" y="104"/>
                    </a:lnTo>
                    <a:lnTo>
                      <a:pt x="387" y="100"/>
                    </a:lnTo>
                    <a:lnTo>
                      <a:pt x="388" y="97"/>
                    </a:lnTo>
                    <a:lnTo>
                      <a:pt x="390" y="93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91" y="82"/>
                    </a:lnTo>
                    <a:lnTo>
                      <a:pt x="392" y="79"/>
                    </a:lnTo>
                    <a:lnTo>
                      <a:pt x="392" y="75"/>
                    </a:lnTo>
                    <a:lnTo>
                      <a:pt x="393" y="72"/>
                    </a:lnTo>
                    <a:lnTo>
                      <a:pt x="393" y="67"/>
                    </a:lnTo>
                    <a:lnTo>
                      <a:pt x="393" y="63"/>
                    </a:lnTo>
                    <a:lnTo>
                      <a:pt x="394" y="60"/>
                    </a:lnTo>
                    <a:lnTo>
                      <a:pt x="394" y="56"/>
                    </a:lnTo>
                    <a:lnTo>
                      <a:pt x="394" y="53"/>
                    </a:lnTo>
                    <a:lnTo>
                      <a:pt x="394" y="49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3" y="38"/>
                    </a:lnTo>
                    <a:lnTo>
                      <a:pt x="393" y="35"/>
                    </a:lnTo>
                    <a:lnTo>
                      <a:pt x="393" y="32"/>
                    </a:lnTo>
                    <a:lnTo>
                      <a:pt x="393" y="29"/>
                    </a:lnTo>
                    <a:lnTo>
                      <a:pt x="392" y="25"/>
                    </a:lnTo>
                    <a:lnTo>
                      <a:pt x="391" y="22"/>
                    </a:lnTo>
                    <a:lnTo>
                      <a:pt x="391" y="18"/>
                    </a:lnTo>
                    <a:lnTo>
                      <a:pt x="390" y="16"/>
                    </a:lnTo>
                    <a:lnTo>
                      <a:pt x="387" y="11"/>
                    </a:lnTo>
                    <a:lnTo>
                      <a:pt x="386" y="8"/>
                    </a:lnTo>
                    <a:lnTo>
                      <a:pt x="384" y="4"/>
                    </a:lnTo>
                    <a:lnTo>
                      <a:pt x="381" y="3"/>
                    </a:lnTo>
                    <a:lnTo>
                      <a:pt x="379" y="2"/>
                    </a:lnTo>
                    <a:lnTo>
                      <a:pt x="377" y="2"/>
                    </a:lnTo>
                    <a:lnTo>
                      <a:pt x="373" y="0"/>
                    </a:lnTo>
                    <a:lnTo>
                      <a:pt x="371" y="2"/>
                    </a:lnTo>
                    <a:lnTo>
                      <a:pt x="367" y="3"/>
                    </a:lnTo>
                    <a:lnTo>
                      <a:pt x="364" y="5"/>
                    </a:lnTo>
                    <a:lnTo>
                      <a:pt x="360" y="8"/>
                    </a:lnTo>
                    <a:lnTo>
                      <a:pt x="356" y="11"/>
                    </a:lnTo>
                    <a:lnTo>
                      <a:pt x="352" y="15"/>
                    </a:lnTo>
                    <a:lnTo>
                      <a:pt x="348" y="19"/>
                    </a:lnTo>
                    <a:lnTo>
                      <a:pt x="343" y="23"/>
                    </a:lnTo>
                    <a:lnTo>
                      <a:pt x="340" y="28"/>
                    </a:lnTo>
                    <a:lnTo>
                      <a:pt x="335" y="32"/>
                    </a:lnTo>
                    <a:lnTo>
                      <a:pt x="330" y="38"/>
                    </a:lnTo>
                    <a:lnTo>
                      <a:pt x="328" y="42"/>
                    </a:lnTo>
                    <a:lnTo>
                      <a:pt x="326" y="44"/>
                    </a:lnTo>
                    <a:lnTo>
                      <a:pt x="322" y="48"/>
                    </a:lnTo>
                    <a:lnTo>
                      <a:pt x="321" y="50"/>
                    </a:lnTo>
                    <a:lnTo>
                      <a:pt x="318" y="54"/>
                    </a:lnTo>
                    <a:lnTo>
                      <a:pt x="316" y="56"/>
                    </a:lnTo>
                    <a:lnTo>
                      <a:pt x="314" y="60"/>
                    </a:lnTo>
                    <a:lnTo>
                      <a:pt x="311" y="63"/>
                    </a:lnTo>
                    <a:lnTo>
                      <a:pt x="308" y="67"/>
                    </a:lnTo>
                    <a:lnTo>
                      <a:pt x="305" y="70"/>
                    </a:lnTo>
                    <a:lnTo>
                      <a:pt x="303" y="73"/>
                    </a:lnTo>
                    <a:lnTo>
                      <a:pt x="300" y="76"/>
                    </a:lnTo>
                    <a:lnTo>
                      <a:pt x="297" y="80"/>
                    </a:lnTo>
                    <a:lnTo>
                      <a:pt x="295" y="83"/>
                    </a:lnTo>
                    <a:lnTo>
                      <a:pt x="292" y="86"/>
                    </a:lnTo>
                    <a:lnTo>
                      <a:pt x="289" y="91"/>
                    </a:lnTo>
                    <a:lnTo>
                      <a:pt x="286" y="93"/>
                    </a:lnTo>
                    <a:lnTo>
                      <a:pt x="284" y="97"/>
                    </a:lnTo>
                    <a:lnTo>
                      <a:pt x="281" y="100"/>
                    </a:lnTo>
                    <a:lnTo>
                      <a:pt x="278" y="104"/>
                    </a:lnTo>
                    <a:lnTo>
                      <a:pt x="275" y="106"/>
                    </a:lnTo>
                    <a:lnTo>
                      <a:pt x="272" y="110"/>
                    </a:lnTo>
                    <a:lnTo>
                      <a:pt x="270" y="113"/>
                    </a:lnTo>
                    <a:lnTo>
                      <a:pt x="268" y="117"/>
                    </a:lnTo>
                    <a:lnTo>
                      <a:pt x="264" y="119"/>
                    </a:lnTo>
                    <a:lnTo>
                      <a:pt x="260" y="123"/>
                    </a:lnTo>
                    <a:lnTo>
                      <a:pt x="258" y="125"/>
                    </a:lnTo>
                    <a:lnTo>
                      <a:pt x="254" y="129"/>
                    </a:lnTo>
                    <a:lnTo>
                      <a:pt x="251" y="131"/>
                    </a:lnTo>
                    <a:lnTo>
                      <a:pt x="249" y="134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39" y="144"/>
                    </a:lnTo>
                    <a:lnTo>
                      <a:pt x="235" y="146"/>
                    </a:lnTo>
                    <a:lnTo>
                      <a:pt x="232" y="150"/>
                    </a:lnTo>
                    <a:lnTo>
                      <a:pt x="230" y="152"/>
                    </a:lnTo>
                    <a:lnTo>
                      <a:pt x="226" y="155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7" y="164"/>
                    </a:lnTo>
                    <a:lnTo>
                      <a:pt x="213" y="168"/>
                    </a:lnTo>
                    <a:lnTo>
                      <a:pt x="209" y="170"/>
                    </a:lnTo>
                    <a:lnTo>
                      <a:pt x="206" y="172"/>
                    </a:lnTo>
                    <a:lnTo>
                      <a:pt x="202" y="175"/>
                    </a:lnTo>
                    <a:lnTo>
                      <a:pt x="200" y="178"/>
                    </a:lnTo>
                    <a:lnTo>
                      <a:pt x="196" y="181"/>
                    </a:lnTo>
                    <a:lnTo>
                      <a:pt x="193" y="183"/>
                    </a:lnTo>
                    <a:lnTo>
                      <a:pt x="190" y="187"/>
                    </a:lnTo>
                    <a:lnTo>
                      <a:pt x="187" y="189"/>
                    </a:lnTo>
                    <a:lnTo>
                      <a:pt x="183" y="191"/>
                    </a:lnTo>
                    <a:lnTo>
                      <a:pt x="181" y="194"/>
                    </a:lnTo>
                    <a:lnTo>
                      <a:pt x="177" y="197"/>
                    </a:lnTo>
                    <a:lnTo>
                      <a:pt x="174" y="199"/>
                    </a:lnTo>
                    <a:lnTo>
                      <a:pt x="171" y="202"/>
                    </a:lnTo>
                    <a:lnTo>
                      <a:pt x="168" y="204"/>
                    </a:lnTo>
                    <a:lnTo>
                      <a:pt x="166" y="207"/>
                    </a:lnTo>
                    <a:lnTo>
                      <a:pt x="163" y="208"/>
                    </a:lnTo>
                    <a:lnTo>
                      <a:pt x="160" y="212"/>
                    </a:lnTo>
                    <a:lnTo>
                      <a:pt x="157" y="213"/>
                    </a:lnTo>
                    <a:lnTo>
                      <a:pt x="154" y="215"/>
                    </a:lnTo>
                    <a:lnTo>
                      <a:pt x="148" y="219"/>
                    </a:lnTo>
                    <a:lnTo>
                      <a:pt x="144" y="223"/>
                    </a:lnTo>
                    <a:lnTo>
                      <a:pt x="139" y="227"/>
                    </a:lnTo>
                    <a:lnTo>
                      <a:pt x="135" y="231"/>
                    </a:lnTo>
                    <a:lnTo>
                      <a:pt x="130" y="233"/>
                    </a:lnTo>
                    <a:lnTo>
                      <a:pt x="126" y="236"/>
                    </a:lnTo>
                    <a:lnTo>
                      <a:pt x="123" y="239"/>
                    </a:lnTo>
                    <a:lnTo>
                      <a:pt x="120" y="241"/>
                    </a:lnTo>
                    <a:lnTo>
                      <a:pt x="117" y="242"/>
                    </a:lnTo>
                    <a:lnTo>
                      <a:pt x="115" y="245"/>
                    </a:lnTo>
                    <a:lnTo>
                      <a:pt x="112" y="247"/>
                    </a:lnTo>
                    <a:lnTo>
                      <a:pt x="111" y="248"/>
                    </a:lnTo>
                    <a:lnTo>
                      <a:pt x="0" y="309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0" name="Freeform 279"/>
              <p:cNvSpPr>
                <a:spLocks/>
              </p:cNvSpPr>
              <p:nvPr/>
            </p:nvSpPr>
            <p:spPr bwMode="auto">
              <a:xfrm>
                <a:off x="1727" y="1382"/>
                <a:ext cx="88" cy="57"/>
              </a:xfrm>
              <a:custGeom>
                <a:avLst/>
                <a:gdLst>
                  <a:gd name="T0" fmla="*/ 0 w 264"/>
                  <a:gd name="T1" fmla="*/ 0 h 172"/>
                  <a:gd name="T2" fmla="*/ 0 w 264"/>
                  <a:gd name="T3" fmla="*/ 0 h 172"/>
                  <a:gd name="T4" fmla="*/ 0 w 264"/>
                  <a:gd name="T5" fmla="*/ 0 h 172"/>
                  <a:gd name="T6" fmla="*/ 0 w 264"/>
                  <a:gd name="T7" fmla="*/ 0 h 172"/>
                  <a:gd name="T8" fmla="*/ 0 w 264"/>
                  <a:gd name="T9" fmla="*/ 0 h 172"/>
                  <a:gd name="T10" fmla="*/ 0 w 264"/>
                  <a:gd name="T11" fmla="*/ 0 h 172"/>
                  <a:gd name="T12" fmla="*/ 0 w 264"/>
                  <a:gd name="T13" fmla="*/ 0 h 172"/>
                  <a:gd name="T14" fmla="*/ 0 w 264"/>
                  <a:gd name="T15" fmla="*/ 0 h 172"/>
                  <a:gd name="T16" fmla="*/ 0 w 264"/>
                  <a:gd name="T17" fmla="*/ 0 h 172"/>
                  <a:gd name="T18" fmla="*/ 0 w 264"/>
                  <a:gd name="T19" fmla="*/ 0 h 172"/>
                  <a:gd name="T20" fmla="*/ 0 w 264"/>
                  <a:gd name="T21" fmla="*/ 0 h 172"/>
                  <a:gd name="T22" fmla="*/ 0 w 264"/>
                  <a:gd name="T23" fmla="*/ 0 h 172"/>
                  <a:gd name="T24" fmla="*/ 0 w 264"/>
                  <a:gd name="T25" fmla="*/ 0 h 172"/>
                  <a:gd name="T26" fmla="*/ 0 w 264"/>
                  <a:gd name="T27" fmla="*/ 0 h 172"/>
                  <a:gd name="T28" fmla="*/ 0 w 264"/>
                  <a:gd name="T29" fmla="*/ 0 h 172"/>
                  <a:gd name="T30" fmla="*/ 0 w 264"/>
                  <a:gd name="T31" fmla="*/ 0 h 172"/>
                  <a:gd name="T32" fmla="*/ 0 w 264"/>
                  <a:gd name="T33" fmla="*/ 0 h 172"/>
                  <a:gd name="T34" fmla="*/ 0 w 264"/>
                  <a:gd name="T35" fmla="*/ 0 h 172"/>
                  <a:gd name="T36" fmla="*/ 0 w 264"/>
                  <a:gd name="T37" fmla="*/ 0 h 172"/>
                  <a:gd name="T38" fmla="*/ 0 w 264"/>
                  <a:gd name="T39" fmla="*/ 0 h 172"/>
                  <a:gd name="T40" fmla="*/ 0 w 264"/>
                  <a:gd name="T41" fmla="*/ 0 h 172"/>
                  <a:gd name="T42" fmla="*/ 0 w 264"/>
                  <a:gd name="T43" fmla="*/ 0 h 172"/>
                  <a:gd name="T44" fmla="*/ 0 w 264"/>
                  <a:gd name="T45" fmla="*/ 0 h 172"/>
                  <a:gd name="T46" fmla="*/ 0 w 264"/>
                  <a:gd name="T47" fmla="*/ 0 h 172"/>
                  <a:gd name="T48" fmla="*/ 0 w 264"/>
                  <a:gd name="T49" fmla="*/ 0 h 172"/>
                  <a:gd name="T50" fmla="*/ 0 w 264"/>
                  <a:gd name="T51" fmla="*/ 0 h 172"/>
                  <a:gd name="T52" fmla="*/ 0 w 264"/>
                  <a:gd name="T53" fmla="*/ 0 h 172"/>
                  <a:gd name="T54" fmla="*/ 0 w 264"/>
                  <a:gd name="T55" fmla="*/ 0 h 172"/>
                  <a:gd name="T56" fmla="*/ 0 w 264"/>
                  <a:gd name="T57" fmla="*/ 0 h 172"/>
                  <a:gd name="T58" fmla="*/ 0 w 264"/>
                  <a:gd name="T59" fmla="*/ 0 h 172"/>
                  <a:gd name="T60" fmla="*/ 0 w 264"/>
                  <a:gd name="T61" fmla="*/ 0 h 172"/>
                  <a:gd name="T62" fmla="*/ 0 w 264"/>
                  <a:gd name="T63" fmla="*/ 0 h 172"/>
                  <a:gd name="T64" fmla="*/ 0 w 264"/>
                  <a:gd name="T65" fmla="*/ 0 h 172"/>
                  <a:gd name="T66" fmla="*/ 0 w 264"/>
                  <a:gd name="T67" fmla="*/ 0 h 172"/>
                  <a:gd name="T68" fmla="*/ 0 w 264"/>
                  <a:gd name="T69" fmla="*/ 0 h 172"/>
                  <a:gd name="T70" fmla="*/ 0 w 264"/>
                  <a:gd name="T71" fmla="*/ 0 h 172"/>
                  <a:gd name="T72" fmla="*/ 0 w 264"/>
                  <a:gd name="T73" fmla="*/ 0 h 172"/>
                  <a:gd name="T74" fmla="*/ 0 w 264"/>
                  <a:gd name="T75" fmla="*/ 0 h 172"/>
                  <a:gd name="T76" fmla="*/ 0 w 264"/>
                  <a:gd name="T77" fmla="*/ 0 h 172"/>
                  <a:gd name="T78" fmla="*/ 0 w 264"/>
                  <a:gd name="T79" fmla="*/ 0 h 172"/>
                  <a:gd name="T80" fmla="*/ 0 w 264"/>
                  <a:gd name="T81" fmla="*/ 0 h 172"/>
                  <a:gd name="T82" fmla="*/ 0 w 264"/>
                  <a:gd name="T83" fmla="*/ 0 h 172"/>
                  <a:gd name="T84" fmla="*/ 0 w 264"/>
                  <a:gd name="T85" fmla="*/ 0 h 172"/>
                  <a:gd name="T86" fmla="*/ 0 w 264"/>
                  <a:gd name="T87" fmla="*/ 0 h 172"/>
                  <a:gd name="T88" fmla="*/ 0 w 264"/>
                  <a:gd name="T89" fmla="*/ 0 h 172"/>
                  <a:gd name="T90" fmla="*/ 0 w 264"/>
                  <a:gd name="T91" fmla="*/ 0 h 172"/>
                  <a:gd name="T92" fmla="*/ 0 w 264"/>
                  <a:gd name="T93" fmla="*/ 0 h 172"/>
                  <a:gd name="T94" fmla="*/ 0 w 264"/>
                  <a:gd name="T95" fmla="*/ 0 h 172"/>
                  <a:gd name="T96" fmla="*/ 0 w 264"/>
                  <a:gd name="T97" fmla="*/ 0 h 172"/>
                  <a:gd name="T98" fmla="*/ 0 w 264"/>
                  <a:gd name="T99" fmla="*/ 0 h 172"/>
                  <a:gd name="T100" fmla="*/ 0 w 264"/>
                  <a:gd name="T101" fmla="*/ 0 h 172"/>
                  <a:gd name="T102" fmla="*/ 0 w 264"/>
                  <a:gd name="T103" fmla="*/ 0 h 172"/>
                  <a:gd name="T104" fmla="*/ 0 w 264"/>
                  <a:gd name="T105" fmla="*/ 0 h 172"/>
                  <a:gd name="T106" fmla="*/ 0 w 264"/>
                  <a:gd name="T107" fmla="*/ 0 h 172"/>
                  <a:gd name="T108" fmla="*/ 0 w 264"/>
                  <a:gd name="T109" fmla="*/ 0 h 172"/>
                  <a:gd name="T110" fmla="*/ 0 w 264"/>
                  <a:gd name="T111" fmla="*/ 0 h 1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4"/>
                  <a:gd name="T169" fmla="*/ 0 h 172"/>
                  <a:gd name="T170" fmla="*/ 264 w 264"/>
                  <a:gd name="T171" fmla="*/ 172 h 1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4" h="172">
                    <a:moveTo>
                      <a:pt x="235" y="1"/>
                    </a:moveTo>
                    <a:lnTo>
                      <a:pt x="233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26" y="1"/>
                    </a:lnTo>
                    <a:lnTo>
                      <a:pt x="223" y="1"/>
                    </a:lnTo>
                    <a:lnTo>
                      <a:pt x="219" y="2"/>
                    </a:lnTo>
                    <a:lnTo>
                      <a:pt x="216" y="2"/>
                    </a:lnTo>
                    <a:lnTo>
                      <a:pt x="211" y="4"/>
                    </a:lnTo>
                    <a:lnTo>
                      <a:pt x="206" y="4"/>
                    </a:lnTo>
                    <a:lnTo>
                      <a:pt x="201" y="7"/>
                    </a:lnTo>
                    <a:lnTo>
                      <a:pt x="195" y="8"/>
                    </a:lnTo>
                    <a:lnTo>
                      <a:pt x="191" y="10"/>
                    </a:lnTo>
                    <a:lnTo>
                      <a:pt x="187" y="11"/>
                    </a:lnTo>
                    <a:lnTo>
                      <a:pt x="184" y="13"/>
                    </a:lnTo>
                    <a:lnTo>
                      <a:pt x="181" y="14"/>
                    </a:lnTo>
                    <a:lnTo>
                      <a:pt x="178" y="15"/>
                    </a:lnTo>
                    <a:lnTo>
                      <a:pt x="174" y="16"/>
                    </a:lnTo>
                    <a:lnTo>
                      <a:pt x="172" y="17"/>
                    </a:lnTo>
                    <a:lnTo>
                      <a:pt x="168" y="18"/>
                    </a:lnTo>
                    <a:lnTo>
                      <a:pt x="165" y="21"/>
                    </a:lnTo>
                    <a:lnTo>
                      <a:pt x="161" y="22"/>
                    </a:lnTo>
                    <a:lnTo>
                      <a:pt x="157" y="23"/>
                    </a:lnTo>
                    <a:lnTo>
                      <a:pt x="153" y="24"/>
                    </a:lnTo>
                    <a:lnTo>
                      <a:pt x="150" y="27"/>
                    </a:lnTo>
                    <a:lnTo>
                      <a:pt x="146" y="28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4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123" y="40"/>
                    </a:lnTo>
                    <a:lnTo>
                      <a:pt x="120" y="43"/>
                    </a:lnTo>
                    <a:lnTo>
                      <a:pt x="115" y="45"/>
                    </a:lnTo>
                    <a:lnTo>
                      <a:pt x="111" y="48"/>
                    </a:lnTo>
                    <a:lnTo>
                      <a:pt x="108" y="49"/>
                    </a:lnTo>
                    <a:lnTo>
                      <a:pt x="104" y="53"/>
                    </a:lnTo>
                    <a:lnTo>
                      <a:pt x="99" y="55"/>
                    </a:lnTo>
                    <a:lnTo>
                      <a:pt x="95" y="58"/>
                    </a:lnTo>
                    <a:lnTo>
                      <a:pt x="90" y="60"/>
                    </a:lnTo>
                    <a:lnTo>
                      <a:pt x="86" y="64"/>
                    </a:lnTo>
                    <a:lnTo>
                      <a:pt x="83" y="66"/>
                    </a:lnTo>
                    <a:lnTo>
                      <a:pt x="78" y="69"/>
                    </a:lnTo>
                    <a:lnTo>
                      <a:pt x="74" y="73"/>
                    </a:lnTo>
                    <a:lnTo>
                      <a:pt x="70" y="75"/>
                    </a:lnTo>
                    <a:lnTo>
                      <a:pt x="66" y="79"/>
                    </a:lnTo>
                    <a:lnTo>
                      <a:pt x="61" y="83"/>
                    </a:lnTo>
                    <a:lnTo>
                      <a:pt x="58" y="85"/>
                    </a:lnTo>
                    <a:lnTo>
                      <a:pt x="54" y="88"/>
                    </a:lnTo>
                    <a:lnTo>
                      <a:pt x="50" y="92"/>
                    </a:lnTo>
                    <a:lnTo>
                      <a:pt x="46" y="96"/>
                    </a:lnTo>
                    <a:lnTo>
                      <a:pt x="41" y="99"/>
                    </a:lnTo>
                    <a:lnTo>
                      <a:pt x="38" y="104"/>
                    </a:lnTo>
                    <a:lnTo>
                      <a:pt x="33" y="106"/>
                    </a:lnTo>
                    <a:lnTo>
                      <a:pt x="29" y="110"/>
                    </a:lnTo>
                    <a:lnTo>
                      <a:pt x="26" y="113"/>
                    </a:lnTo>
                    <a:lnTo>
                      <a:pt x="22" y="117"/>
                    </a:lnTo>
                    <a:lnTo>
                      <a:pt x="19" y="119"/>
                    </a:lnTo>
                    <a:lnTo>
                      <a:pt x="16" y="123"/>
                    </a:lnTo>
                    <a:lnTo>
                      <a:pt x="13" y="126"/>
                    </a:lnTo>
                    <a:lnTo>
                      <a:pt x="12" y="129"/>
                    </a:lnTo>
                    <a:lnTo>
                      <a:pt x="7" y="134"/>
                    </a:lnTo>
                    <a:lnTo>
                      <a:pt x="5" y="139"/>
                    </a:lnTo>
                    <a:lnTo>
                      <a:pt x="2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2" y="161"/>
                    </a:lnTo>
                    <a:lnTo>
                      <a:pt x="3" y="163"/>
                    </a:lnTo>
                    <a:lnTo>
                      <a:pt x="7" y="166"/>
                    </a:lnTo>
                    <a:lnTo>
                      <a:pt x="9" y="167"/>
                    </a:lnTo>
                    <a:lnTo>
                      <a:pt x="13" y="169"/>
                    </a:lnTo>
                    <a:lnTo>
                      <a:pt x="16" y="169"/>
                    </a:lnTo>
                    <a:lnTo>
                      <a:pt x="21" y="170"/>
                    </a:lnTo>
                    <a:lnTo>
                      <a:pt x="26" y="170"/>
                    </a:lnTo>
                    <a:lnTo>
                      <a:pt x="31" y="172"/>
                    </a:lnTo>
                    <a:lnTo>
                      <a:pt x="35" y="170"/>
                    </a:lnTo>
                    <a:lnTo>
                      <a:pt x="41" y="170"/>
                    </a:lnTo>
                    <a:lnTo>
                      <a:pt x="44" y="170"/>
                    </a:lnTo>
                    <a:lnTo>
                      <a:pt x="47" y="170"/>
                    </a:lnTo>
                    <a:lnTo>
                      <a:pt x="51" y="170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59" y="170"/>
                    </a:lnTo>
                    <a:lnTo>
                      <a:pt x="63" y="169"/>
                    </a:lnTo>
                    <a:lnTo>
                      <a:pt x="65" y="169"/>
                    </a:lnTo>
                    <a:lnTo>
                      <a:pt x="69" y="169"/>
                    </a:lnTo>
                    <a:lnTo>
                      <a:pt x="72" y="169"/>
                    </a:lnTo>
                    <a:lnTo>
                      <a:pt x="76" y="168"/>
                    </a:lnTo>
                    <a:lnTo>
                      <a:pt x="78" y="168"/>
                    </a:lnTo>
                    <a:lnTo>
                      <a:pt x="82" y="167"/>
                    </a:lnTo>
                    <a:lnTo>
                      <a:pt x="84" y="167"/>
                    </a:lnTo>
                    <a:lnTo>
                      <a:pt x="88" y="166"/>
                    </a:lnTo>
                    <a:lnTo>
                      <a:pt x="91" y="166"/>
                    </a:lnTo>
                    <a:lnTo>
                      <a:pt x="95" y="166"/>
                    </a:lnTo>
                    <a:lnTo>
                      <a:pt x="97" y="164"/>
                    </a:lnTo>
                    <a:lnTo>
                      <a:pt x="101" y="164"/>
                    </a:lnTo>
                    <a:lnTo>
                      <a:pt x="104" y="164"/>
                    </a:lnTo>
                    <a:lnTo>
                      <a:pt x="106" y="163"/>
                    </a:lnTo>
                    <a:lnTo>
                      <a:pt x="109" y="162"/>
                    </a:lnTo>
                    <a:lnTo>
                      <a:pt x="112" y="161"/>
                    </a:lnTo>
                    <a:lnTo>
                      <a:pt x="115" y="161"/>
                    </a:lnTo>
                    <a:lnTo>
                      <a:pt x="118" y="160"/>
                    </a:lnTo>
                    <a:lnTo>
                      <a:pt x="122" y="160"/>
                    </a:lnTo>
                    <a:lnTo>
                      <a:pt x="124" y="158"/>
                    </a:lnTo>
                    <a:lnTo>
                      <a:pt x="128" y="158"/>
                    </a:lnTo>
                    <a:lnTo>
                      <a:pt x="130" y="157"/>
                    </a:lnTo>
                    <a:lnTo>
                      <a:pt x="134" y="156"/>
                    </a:lnTo>
                    <a:lnTo>
                      <a:pt x="137" y="155"/>
                    </a:lnTo>
                    <a:lnTo>
                      <a:pt x="140" y="155"/>
                    </a:lnTo>
                    <a:lnTo>
                      <a:pt x="142" y="154"/>
                    </a:lnTo>
                    <a:lnTo>
                      <a:pt x="146" y="153"/>
                    </a:lnTo>
                    <a:lnTo>
                      <a:pt x="149" y="151"/>
                    </a:lnTo>
                    <a:lnTo>
                      <a:pt x="153" y="150"/>
                    </a:lnTo>
                    <a:lnTo>
                      <a:pt x="155" y="149"/>
                    </a:lnTo>
                    <a:lnTo>
                      <a:pt x="157" y="148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7" y="144"/>
                    </a:lnTo>
                    <a:lnTo>
                      <a:pt x="169" y="143"/>
                    </a:lnTo>
                    <a:lnTo>
                      <a:pt x="173" y="142"/>
                    </a:lnTo>
                    <a:lnTo>
                      <a:pt x="176" y="142"/>
                    </a:lnTo>
                    <a:lnTo>
                      <a:pt x="181" y="138"/>
                    </a:lnTo>
                    <a:lnTo>
                      <a:pt x="187" y="136"/>
                    </a:lnTo>
                    <a:lnTo>
                      <a:pt x="189" y="135"/>
                    </a:lnTo>
                    <a:lnTo>
                      <a:pt x="193" y="134"/>
                    </a:lnTo>
                    <a:lnTo>
                      <a:pt x="195" y="131"/>
                    </a:lnTo>
                    <a:lnTo>
                      <a:pt x="199" y="131"/>
                    </a:lnTo>
                    <a:lnTo>
                      <a:pt x="204" y="126"/>
                    </a:lnTo>
                    <a:lnTo>
                      <a:pt x="208" y="124"/>
                    </a:lnTo>
                    <a:lnTo>
                      <a:pt x="213" y="121"/>
                    </a:lnTo>
                    <a:lnTo>
                      <a:pt x="219" y="117"/>
                    </a:lnTo>
                    <a:lnTo>
                      <a:pt x="223" y="112"/>
                    </a:lnTo>
                    <a:lnTo>
                      <a:pt x="227" y="109"/>
                    </a:lnTo>
                    <a:lnTo>
                      <a:pt x="232" y="105"/>
                    </a:lnTo>
                    <a:lnTo>
                      <a:pt x="237" y="102"/>
                    </a:lnTo>
                    <a:lnTo>
                      <a:pt x="240" y="97"/>
                    </a:lnTo>
                    <a:lnTo>
                      <a:pt x="244" y="92"/>
                    </a:lnTo>
                    <a:lnTo>
                      <a:pt x="248" y="87"/>
                    </a:lnTo>
                    <a:lnTo>
                      <a:pt x="250" y="83"/>
                    </a:lnTo>
                    <a:lnTo>
                      <a:pt x="253" y="78"/>
                    </a:lnTo>
                    <a:lnTo>
                      <a:pt x="256" y="73"/>
                    </a:lnTo>
                    <a:lnTo>
                      <a:pt x="258" y="67"/>
                    </a:lnTo>
                    <a:lnTo>
                      <a:pt x="261" y="62"/>
                    </a:lnTo>
                    <a:lnTo>
                      <a:pt x="261" y="59"/>
                    </a:lnTo>
                    <a:lnTo>
                      <a:pt x="262" y="55"/>
                    </a:lnTo>
                    <a:lnTo>
                      <a:pt x="262" y="53"/>
                    </a:lnTo>
                    <a:lnTo>
                      <a:pt x="263" y="51"/>
                    </a:lnTo>
                    <a:lnTo>
                      <a:pt x="263" y="46"/>
                    </a:lnTo>
                    <a:lnTo>
                      <a:pt x="264" y="41"/>
                    </a:lnTo>
                    <a:lnTo>
                      <a:pt x="264" y="36"/>
                    </a:lnTo>
                    <a:lnTo>
                      <a:pt x="264" y="33"/>
                    </a:lnTo>
                    <a:lnTo>
                      <a:pt x="264" y="29"/>
                    </a:lnTo>
                    <a:lnTo>
                      <a:pt x="264" y="26"/>
                    </a:lnTo>
                    <a:lnTo>
                      <a:pt x="263" y="23"/>
                    </a:lnTo>
                    <a:lnTo>
                      <a:pt x="262" y="20"/>
                    </a:lnTo>
                    <a:lnTo>
                      <a:pt x="261" y="17"/>
                    </a:lnTo>
                    <a:lnTo>
                      <a:pt x="259" y="15"/>
                    </a:lnTo>
                    <a:lnTo>
                      <a:pt x="257" y="10"/>
                    </a:lnTo>
                    <a:lnTo>
                      <a:pt x="255" y="8"/>
                    </a:lnTo>
                    <a:lnTo>
                      <a:pt x="251" y="4"/>
                    </a:lnTo>
                    <a:lnTo>
                      <a:pt x="248" y="3"/>
                    </a:lnTo>
                    <a:lnTo>
                      <a:pt x="244" y="2"/>
                    </a:lnTo>
                    <a:lnTo>
                      <a:pt x="242" y="1"/>
                    </a:lnTo>
                    <a:lnTo>
                      <a:pt x="237" y="1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1" name="Freeform 280"/>
              <p:cNvSpPr>
                <a:spLocks/>
              </p:cNvSpPr>
              <p:nvPr/>
            </p:nvSpPr>
            <p:spPr bwMode="auto">
              <a:xfrm>
                <a:off x="1622" y="1523"/>
                <a:ext cx="52" cy="100"/>
              </a:xfrm>
              <a:custGeom>
                <a:avLst/>
                <a:gdLst>
                  <a:gd name="T0" fmla="*/ 0 w 158"/>
                  <a:gd name="T1" fmla="*/ 0 h 300"/>
                  <a:gd name="T2" fmla="*/ 0 w 158"/>
                  <a:gd name="T3" fmla="*/ 0 h 300"/>
                  <a:gd name="T4" fmla="*/ 0 w 158"/>
                  <a:gd name="T5" fmla="*/ 0 h 300"/>
                  <a:gd name="T6" fmla="*/ 0 w 158"/>
                  <a:gd name="T7" fmla="*/ 0 h 300"/>
                  <a:gd name="T8" fmla="*/ 0 w 158"/>
                  <a:gd name="T9" fmla="*/ 0 h 300"/>
                  <a:gd name="T10" fmla="*/ 0 w 158"/>
                  <a:gd name="T11" fmla="*/ 0 h 300"/>
                  <a:gd name="T12" fmla="*/ 0 w 158"/>
                  <a:gd name="T13" fmla="*/ 0 h 300"/>
                  <a:gd name="T14" fmla="*/ 0 w 158"/>
                  <a:gd name="T15" fmla="*/ 0 h 300"/>
                  <a:gd name="T16" fmla="*/ 0 w 158"/>
                  <a:gd name="T17" fmla="*/ 0 h 300"/>
                  <a:gd name="T18" fmla="*/ 0 w 158"/>
                  <a:gd name="T19" fmla="*/ 0 h 300"/>
                  <a:gd name="T20" fmla="*/ 0 w 158"/>
                  <a:gd name="T21" fmla="*/ 0 h 300"/>
                  <a:gd name="T22" fmla="*/ 0 w 158"/>
                  <a:gd name="T23" fmla="*/ 0 h 300"/>
                  <a:gd name="T24" fmla="*/ 0 w 158"/>
                  <a:gd name="T25" fmla="*/ 0 h 300"/>
                  <a:gd name="T26" fmla="*/ 0 w 158"/>
                  <a:gd name="T27" fmla="*/ 0 h 300"/>
                  <a:gd name="T28" fmla="*/ 0 w 158"/>
                  <a:gd name="T29" fmla="*/ 0 h 300"/>
                  <a:gd name="T30" fmla="*/ 0 w 158"/>
                  <a:gd name="T31" fmla="*/ 0 h 300"/>
                  <a:gd name="T32" fmla="*/ 0 w 158"/>
                  <a:gd name="T33" fmla="*/ 0 h 300"/>
                  <a:gd name="T34" fmla="*/ 0 w 158"/>
                  <a:gd name="T35" fmla="*/ 0 h 300"/>
                  <a:gd name="T36" fmla="*/ 0 w 158"/>
                  <a:gd name="T37" fmla="*/ 0 h 300"/>
                  <a:gd name="T38" fmla="*/ 0 w 158"/>
                  <a:gd name="T39" fmla="*/ 0 h 300"/>
                  <a:gd name="T40" fmla="*/ 0 w 158"/>
                  <a:gd name="T41" fmla="*/ 0 h 300"/>
                  <a:gd name="T42" fmla="*/ 0 w 158"/>
                  <a:gd name="T43" fmla="*/ 0 h 300"/>
                  <a:gd name="T44" fmla="*/ 0 w 158"/>
                  <a:gd name="T45" fmla="*/ 0 h 300"/>
                  <a:gd name="T46" fmla="*/ 0 w 158"/>
                  <a:gd name="T47" fmla="*/ 0 h 300"/>
                  <a:gd name="T48" fmla="*/ 0 w 158"/>
                  <a:gd name="T49" fmla="*/ 0 h 300"/>
                  <a:gd name="T50" fmla="*/ 0 w 158"/>
                  <a:gd name="T51" fmla="*/ 0 h 300"/>
                  <a:gd name="T52" fmla="*/ 0 w 158"/>
                  <a:gd name="T53" fmla="*/ 0 h 300"/>
                  <a:gd name="T54" fmla="*/ 0 w 158"/>
                  <a:gd name="T55" fmla="*/ 0 h 300"/>
                  <a:gd name="T56" fmla="*/ 0 w 158"/>
                  <a:gd name="T57" fmla="*/ 0 h 300"/>
                  <a:gd name="T58" fmla="*/ 0 w 158"/>
                  <a:gd name="T59" fmla="*/ 0 h 300"/>
                  <a:gd name="T60" fmla="*/ 0 w 158"/>
                  <a:gd name="T61" fmla="*/ 0 h 300"/>
                  <a:gd name="T62" fmla="*/ 0 w 158"/>
                  <a:gd name="T63" fmla="*/ 0 h 300"/>
                  <a:gd name="T64" fmla="*/ 0 w 158"/>
                  <a:gd name="T65" fmla="*/ 0 h 300"/>
                  <a:gd name="T66" fmla="*/ 0 w 158"/>
                  <a:gd name="T67" fmla="*/ 0 h 300"/>
                  <a:gd name="T68" fmla="*/ 0 w 158"/>
                  <a:gd name="T69" fmla="*/ 0 h 300"/>
                  <a:gd name="T70" fmla="*/ 0 w 158"/>
                  <a:gd name="T71" fmla="*/ 0 h 300"/>
                  <a:gd name="T72" fmla="*/ 0 w 158"/>
                  <a:gd name="T73" fmla="*/ 0 h 300"/>
                  <a:gd name="T74" fmla="*/ 0 w 158"/>
                  <a:gd name="T75" fmla="*/ 0 h 300"/>
                  <a:gd name="T76" fmla="*/ 0 w 158"/>
                  <a:gd name="T77" fmla="*/ 0 h 300"/>
                  <a:gd name="T78" fmla="*/ 0 w 158"/>
                  <a:gd name="T79" fmla="*/ 0 h 300"/>
                  <a:gd name="T80" fmla="*/ 0 w 158"/>
                  <a:gd name="T81" fmla="*/ 0 h 300"/>
                  <a:gd name="T82" fmla="*/ 0 w 158"/>
                  <a:gd name="T83" fmla="*/ 0 h 300"/>
                  <a:gd name="T84" fmla="*/ 0 w 158"/>
                  <a:gd name="T85" fmla="*/ 0 h 300"/>
                  <a:gd name="T86" fmla="*/ 0 w 158"/>
                  <a:gd name="T87" fmla="*/ 0 h 300"/>
                  <a:gd name="T88" fmla="*/ 0 w 158"/>
                  <a:gd name="T89" fmla="*/ 0 h 300"/>
                  <a:gd name="T90" fmla="*/ 0 w 158"/>
                  <a:gd name="T91" fmla="*/ 0 h 300"/>
                  <a:gd name="T92" fmla="*/ 0 w 158"/>
                  <a:gd name="T93" fmla="*/ 0 h 3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8"/>
                  <a:gd name="T142" fmla="*/ 0 h 300"/>
                  <a:gd name="T143" fmla="*/ 158 w 158"/>
                  <a:gd name="T144" fmla="*/ 300 h 3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8" h="300">
                    <a:moveTo>
                      <a:pt x="85" y="51"/>
                    </a:moveTo>
                    <a:lnTo>
                      <a:pt x="85" y="50"/>
                    </a:lnTo>
                    <a:lnTo>
                      <a:pt x="86" y="48"/>
                    </a:lnTo>
                    <a:lnTo>
                      <a:pt x="88" y="44"/>
                    </a:lnTo>
                    <a:lnTo>
                      <a:pt x="92" y="41"/>
                    </a:lnTo>
                    <a:lnTo>
                      <a:pt x="94" y="37"/>
                    </a:lnTo>
                    <a:lnTo>
                      <a:pt x="96" y="35"/>
                    </a:lnTo>
                    <a:lnTo>
                      <a:pt x="98" y="31"/>
                    </a:lnTo>
                    <a:lnTo>
                      <a:pt x="101" y="29"/>
                    </a:lnTo>
                    <a:lnTo>
                      <a:pt x="104" y="25"/>
                    </a:lnTo>
                    <a:lnTo>
                      <a:pt x="106" y="23"/>
                    </a:lnTo>
                    <a:lnTo>
                      <a:pt x="109" y="20"/>
                    </a:lnTo>
                    <a:lnTo>
                      <a:pt x="112" y="17"/>
                    </a:lnTo>
                    <a:lnTo>
                      <a:pt x="115" y="14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4" y="6"/>
                    </a:lnTo>
                    <a:lnTo>
                      <a:pt x="126" y="5"/>
                    </a:lnTo>
                    <a:lnTo>
                      <a:pt x="130" y="3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47" y="1"/>
                    </a:lnTo>
                    <a:lnTo>
                      <a:pt x="150" y="4"/>
                    </a:lnTo>
                    <a:lnTo>
                      <a:pt x="152" y="6"/>
                    </a:lnTo>
                    <a:lnTo>
                      <a:pt x="155" y="10"/>
                    </a:lnTo>
                    <a:lnTo>
                      <a:pt x="156" y="13"/>
                    </a:lnTo>
                    <a:lnTo>
                      <a:pt x="157" y="17"/>
                    </a:lnTo>
                    <a:lnTo>
                      <a:pt x="157" y="20"/>
                    </a:lnTo>
                    <a:lnTo>
                      <a:pt x="158" y="25"/>
                    </a:lnTo>
                    <a:lnTo>
                      <a:pt x="158" y="30"/>
                    </a:lnTo>
                    <a:lnTo>
                      <a:pt x="158" y="35"/>
                    </a:lnTo>
                    <a:lnTo>
                      <a:pt x="158" y="37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6"/>
                    </a:lnTo>
                    <a:lnTo>
                      <a:pt x="157" y="49"/>
                    </a:lnTo>
                    <a:lnTo>
                      <a:pt x="157" y="51"/>
                    </a:lnTo>
                    <a:lnTo>
                      <a:pt x="156" y="55"/>
                    </a:lnTo>
                    <a:lnTo>
                      <a:pt x="156" y="58"/>
                    </a:lnTo>
                    <a:lnTo>
                      <a:pt x="155" y="61"/>
                    </a:lnTo>
                    <a:lnTo>
                      <a:pt x="155" y="64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4"/>
                    </a:lnTo>
                    <a:lnTo>
                      <a:pt x="151" y="77"/>
                    </a:lnTo>
                    <a:lnTo>
                      <a:pt x="150" y="80"/>
                    </a:lnTo>
                    <a:lnTo>
                      <a:pt x="150" y="83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47" y="93"/>
                    </a:lnTo>
                    <a:lnTo>
                      <a:pt x="146" y="96"/>
                    </a:lnTo>
                    <a:lnTo>
                      <a:pt x="145" y="99"/>
                    </a:lnTo>
                    <a:lnTo>
                      <a:pt x="144" y="102"/>
                    </a:lnTo>
                    <a:lnTo>
                      <a:pt x="143" y="106"/>
                    </a:lnTo>
                    <a:lnTo>
                      <a:pt x="143" y="108"/>
                    </a:lnTo>
                    <a:lnTo>
                      <a:pt x="141" y="112"/>
                    </a:lnTo>
                    <a:lnTo>
                      <a:pt x="140" y="115"/>
                    </a:lnTo>
                    <a:lnTo>
                      <a:pt x="140" y="119"/>
                    </a:lnTo>
                    <a:lnTo>
                      <a:pt x="139" y="121"/>
                    </a:lnTo>
                    <a:lnTo>
                      <a:pt x="138" y="124"/>
                    </a:lnTo>
                    <a:lnTo>
                      <a:pt x="137" y="127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7"/>
                    </a:lnTo>
                    <a:lnTo>
                      <a:pt x="134" y="139"/>
                    </a:lnTo>
                    <a:lnTo>
                      <a:pt x="133" y="143"/>
                    </a:lnTo>
                    <a:lnTo>
                      <a:pt x="133" y="145"/>
                    </a:lnTo>
                    <a:lnTo>
                      <a:pt x="131" y="150"/>
                    </a:lnTo>
                    <a:lnTo>
                      <a:pt x="130" y="156"/>
                    </a:lnTo>
                    <a:lnTo>
                      <a:pt x="130" y="159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28" y="172"/>
                    </a:lnTo>
                    <a:lnTo>
                      <a:pt x="128" y="176"/>
                    </a:lnTo>
                    <a:lnTo>
                      <a:pt x="130" y="179"/>
                    </a:lnTo>
                    <a:lnTo>
                      <a:pt x="130" y="182"/>
                    </a:lnTo>
                    <a:lnTo>
                      <a:pt x="130" y="184"/>
                    </a:lnTo>
                    <a:lnTo>
                      <a:pt x="130" y="188"/>
                    </a:lnTo>
                    <a:lnTo>
                      <a:pt x="131" y="191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31" y="204"/>
                    </a:lnTo>
                    <a:lnTo>
                      <a:pt x="132" y="209"/>
                    </a:lnTo>
                    <a:lnTo>
                      <a:pt x="131" y="214"/>
                    </a:lnTo>
                    <a:lnTo>
                      <a:pt x="131" y="218"/>
                    </a:lnTo>
                    <a:lnTo>
                      <a:pt x="131" y="223"/>
                    </a:lnTo>
                    <a:lnTo>
                      <a:pt x="131" y="229"/>
                    </a:lnTo>
                    <a:lnTo>
                      <a:pt x="130" y="234"/>
                    </a:lnTo>
                    <a:lnTo>
                      <a:pt x="130" y="239"/>
                    </a:lnTo>
                    <a:lnTo>
                      <a:pt x="130" y="245"/>
                    </a:lnTo>
                    <a:lnTo>
                      <a:pt x="128" y="249"/>
                    </a:lnTo>
                    <a:lnTo>
                      <a:pt x="127" y="254"/>
                    </a:lnTo>
                    <a:lnTo>
                      <a:pt x="126" y="259"/>
                    </a:lnTo>
                    <a:lnTo>
                      <a:pt x="125" y="264"/>
                    </a:lnTo>
                    <a:lnTo>
                      <a:pt x="123" y="268"/>
                    </a:lnTo>
                    <a:lnTo>
                      <a:pt x="120" y="272"/>
                    </a:lnTo>
                    <a:lnTo>
                      <a:pt x="118" y="277"/>
                    </a:lnTo>
                    <a:lnTo>
                      <a:pt x="115" y="280"/>
                    </a:lnTo>
                    <a:lnTo>
                      <a:pt x="113" y="285"/>
                    </a:lnTo>
                    <a:lnTo>
                      <a:pt x="111" y="287"/>
                    </a:lnTo>
                    <a:lnTo>
                      <a:pt x="107" y="290"/>
                    </a:lnTo>
                    <a:lnTo>
                      <a:pt x="104" y="293"/>
                    </a:lnTo>
                    <a:lnTo>
                      <a:pt x="100" y="296"/>
                    </a:lnTo>
                    <a:lnTo>
                      <a:pt x="95" y="297"/>
                    </a:lnTo>
                    <a:lnTo>
                      <a:pt x="90" y="299"/>
                    </a:lnTo>
                    <a:lnTo>
                      <a:pt x="86" y="299"/>
                    </a:lnTo>
                    <a:lnTo>
                      <a:pt x="81" y="300"/>
                    </a:lnTo>
                    <a:lnTo>
                      <a:pt x="75" y="300"/>
                    </a:lnTo>
                    <a:lnTo>
                      <a:pt x="70" y="299"/>
                    </a:lnTo>
                    <a:lnTo>
                      <a:pt x="66" y="298"/>
                    </a:lnTo>
                    <a:lnTo>
                      <a:pt x="61" y="297"/>
                    </a:lnTo>
                    <a:lnTo>
                      <a:pt x="56" y="294"/>
                    </a:lnTo>
                    <a:lnTo>
                      <a:pt x="51" y="291"/>
                    </a:lnTo>
                    <a:lnTo>
                      <a:pt x="48" y="288"/>
                    </a:lnTo>
                    <a:lnTo>
                      <a:pt x="43" y="285"/>
                    </a:lnTo>
                    <a:lnTo>
                      <a:pt x="40" y="280"/>
                    </a:lnTo>
                    <a:lnTo>
                      <a:pt x="36" y="277"/>
                    </a:lnTo>
                    <a:lnTo>
                      <a:pt x="32" y="272"/>
                    </a:lnTo>
                    <a:lnTo>
                      <a:pt x="30" y="268"/>
                    </a:lnTo>
                    <a:lnTo>
                      <a:pt x="26" y="264"/>
                    </a:lnTo>
                    <a:lnTo>
                      <a:pt x="24" y="259"/>
                    </a:lnTo>
                    <a:lnTo>
                      <a:pt x="22" y="254"/>
                    </a:lnTo>
                    <a:lnTo>
                      <a:pt x="19" y="249"/>
                    </a:lnTo>
                    <a:lnTo>
                      <a:pt x="16" y="243"/>
                    </a:lnTo>
                    <a:lnTo>
                      <a:pt x="13" y="239"/>
                    </a:lnTo>
                    <a:lnTo>
                      <a:pt x="12" y="234"/>
                    </a:lnTo>
                    <a:lnTo>
                      <a:pt x="10" y="229"/>
                    </a:lnTo>
                    <a:lnTo>
                      <a:pt x="9" y="224"/>
                    </a:lnTo>
                    <a:lnTo>
                      <a:pt x="8" y="220"/>
                    </a:lnTo>
                    <a:lnTo>
                      <a:pt x="5" y="215"/>
                    </a:lnTo>
                    <a:lnTo>
                      <a:pt x="5" y="211"/>
                    </a:lnTo>
                    <a:lnTo>
                      <a:pt x="4" y="208"/>
                    </a:lnTo>
                    <a:lnTo>
                      <a:pt x="3" y="204"/>
                    </a:lnTo>
                    <a:lnTo>
                      <a:pt x="2" y="202"/>
                    </a:lnTo>
                    <a:lnTo>
                      <a:pt x="2" y="199"/>
                    </a:lnTo>
                    <a:lnTo>
                      <a:pt x="0" y="196"/>
                    </a:lnTo>
                    <a:lnTo>
                      <a:pt x="85" y="5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2" name="Freeform 281"/>
              <p:cNvSpPr>
                <a:spLocks/>
              </p:cNvSpPr>
              <p:nvPr/>
            </p:nvSpPr>
            <p:spPr bwMode="auto">
              <a:xfrm>
                <a:off x="1806" y="1431"/>
                <a:ext cx="26" cy="101"/>
              </a:xfrm>
              <a:custGeom>
                <a:avLst/>
                <a:gdLst>
                  <a:gd name="T0" fmla="*/ 0 w 77"/>
                  <a:gd name="T1" fmla="*/ 0 h 301"/>
                  <a:gd name="T2" fmla="*/ 0 w 77"/>
                  <a:gd name="T3" fmla="*/ 0 h 301"/>
                  <a:gd name="T4" fmla="*/ 0 w 77"/>
                  <a:gd name="T5" fmla="*/ 0 h 301"/>
                  <a:gd name="T6" fmla="*/ 0 w 77"/>
                  <a:gd name="T7" fmla="*/ 0 h 301"/>
                  <a:gd name="T8" fmla="*/ 0 w 77"/>
                  <a:gd name="T9" fmla="*/ 0 h 301"/>
                  <a:gd name="T10" fmla="*/ 0 w 77"/>
                  <a:gd name="T11" fmla="*/ 0 h 301"/>
                  <a:gd name="T12" fmla="*/ 0 w 77"/>
                  <a:gd name="T13" fmla="*/ 0 h 301"/>
                  <a:gd name="T14" fmla="*/ 0 w 77"/>
                  <a:gd name="T15" fmla="*/ 0 h 301"/>
                  <a:gd name="T16" fmla="*/ 0 w 77"/>
                  <a:gd name="T17" fmla="*/ 0 h 301"/>
                  <a:gd name="T18" fmla="*/ 0 w 77"/>
                  <a:gd name="T19" fmla="*/ 0 h 301"/>
                  <a:gd name="T20" fmla="*/ 0 w 77"/>
                  <a:gd name="T21" fmla="*/ 0 h 301"/>
                  <a:gd name="T22" fmla="*/ 0 w 77"/>
                  <a:gd name="T23" fmla="*/ 0 h 301"/>
                  <a:gd name="T24" fmla="*/ 0 w 77"/>
                  <a:gd name="T25" fmla="*/ 0 h 301"/>
                  <a:gd name="T26" fmla="*/ 0 w 77"/>
                  <a:gd name="T27" fmla="*/ 0 h 301"/>
                  <a:gd name="T28" fmla="*/ 0 w 77"/>
                  <a:gd name="T29" fmla="*/ 0 h 301"/>
                  <a:gd name="T30" fmla="*/ 0 w 77"/>
                  <a:gd name="T31" fmla="*/ 0 h 301"/>
                  <a:gd name="T32" fmla="*/ 0 w 77"/>
                  <a:gd name="T33" fmla="*/ 0 h 301"/>
                  <a:gd name="T34" fmla="*/ 0 w 77"/>
                  <a:gd name="T35" fmla="*/ 0 h 301"/>
                  <a:gd name="T36" fmla="*/ 0 w 77"/>
                  <a:gd name="T37" fmla="*/ 0 h 301"/>
                  <a:gd name="T38" fmla="*/ 0 w 77"/>
                  <a:gd name="T39" fmla="*/ 0 h 301"/>
                  <a:gd name="T40" fmla="*/ 0 w 77"/>
                  <a:gd name="T41" fmla="*/ 0 h 301"/>
                  <a:gd name="T42" fmla="*/ 0 w 77"/>
                  <a:gd name="T43" fmla="*/ 0 h 301"/>
                  <a:gd name="T44" fmla="*/ 0 w 77"/>
                  <a:gd name="T45" fmla="*/ 0 h 301"/>
                  <a:gd name="T46" fmla="*/ 0 w 77"/>
                  <a:gd name="T47" fmla="*/ 0 h 301"/>
                  <a:gd name="T48" fmla="*/ 0 w 77"/>
                  <a:gd name="T49" fmla="*/ 0 h 301"/>
                  <a:gd name="T50" fmla="*/ 0 w 77"/>
                  <a:gd name="T51" fmla="*/ 0 h 301"/>
                  <a:gd name="T52" fmla="*/ 0 w 77"/>
                  <a:gd name="T53" fmla="*/ 0 h 301"/>
                  <a:gd name="T54" fmla="*/ 0 w 77"/>
                  <a:gd name="T55" fmla="*/ 0 h 301"/>
                  <a:gd name="T56" fmla="*/ 0 w 77"/>
                  <a:gd name="T57" fmla="*/ 0 h 301"/>
                  <a:gd name="T58" fmla="*/ 0 w 77"/>
                  <a:gd name="T59" fmla="*/ 0 h 301"/>
                  <a:gd name="T60" fmla="*/ 0 w 77"/>
                  <a:gd name="T61" fmla="*/ 0 h 301"/>
                  <a:gd name="T62" fmla="*/ 0 w 77"/>
                  <a:gd name="T63" fmla="*/ 0 h 301"/>
                  <a:gd name="T64" fmla="*/ 0 w 77"/>
                  <a:gd name="T65" fmla="*/ 0 h 301"/>
                  <a:gd name="T66" fmla="*/ 0 w 77"/>
                  <a:gd name="T67" fmla="*/ 0 h 301"/>
                  <a:gd name="T68" fmla="*/ 0 w 77"/>
                  <a:gd name="T69" fmla="*/ 0 h 301"/>
                  <a:gd name="T70" fmla="*/ 0 w 77"/>
                  <a:gd name="T71" fmla="*/ 0 h 301"/>
                  <a:gd name="T72" fmla="*/ 0 w 77"/>
                  <a:gd name="T73" fmla="*/ 0 h 301"/>
                  <a:gd name="T74" fmla="*/ 0 w 77"/>
                  <a:gd name="T75" fmla="*/ 0 h 301"/>
                  <a:gd name="T76" fmla="*/ 0 w 77"/>
                  <a:gd name="T77" fmla="*/ 0 h 301"/>
                  <a:gd name="T78" fmla="*/ 0 w 77"/>
                  <a:gd name="T79" fmla="*/ 0 h 301"/>
                  <a:gd name="T80" fmla="*/ 0 w 77"/>
                  <a:gd name="T81" fmla="*/ 0 h 301"/>
                  <a:gd name="T82" fmla="*/ 0 w 77"/>
                  <a:gd name="T83" fmla="*/ 0 h 301"/>
                  <a:gd name="T84" fmla="*/ 0 w 77"/>
                  <a:gd name="T85" fmla="*/ 0 h 301"/>
                  <a:gd name="T86" fmla="*/ 0 w 77"/>
                  <a:gd name="T87" fmla="*/ 0 h 301"/>
                  <a:gd name="T88" fmla="*/ 0 w 77"/>
                  <a:gd name="T89" fmla="*/ 0 h 301"/>
                  <a:gd name="T90" fmla="*/ 0 w 77"/>
                  <a:gd name="T91" fmla="*/ 0 h 301"/>
                  <a:gd name="T92" fmla="*/ 0 w 77"/>
                  <a:gd name="T93" fmla="*/ 0 h 301"/>
                  <a:gd name="T94" fmla="*/ 0 w 77"/>
                  <a:gd name="T95" fmla="*/ 0 h 301"/>
                  <a:gd name="T96" fmla="*/ 0 w 77"/>
                  <a:gd name="T97" fmla="*/ 0 h 301"/>
                  <a:gd name="T98" fmla="*/ 0 w 77"/>
                  <a:gd name="T99" fmla="*/ 0 h 301"/>
                  <a:gd name="T100" fmla="*/ 0 w 77"/>
                  <a:gd name="T101" fmla="*/ 0 h 301"/>
                  <a:gd name="T102" fmla="*/ 0 w 77"/>
                  <a:gd name="T103" fmla="*/ 0 h 301"/>
                  <a:gd name="T104" fmla="*/ 0 w 77"/>
                  <a:gd name="T105" fmla="*/ 0 h 301"/>
                  <a:gd name="T106" fmla="*/ 0 w 77"/>
                  <a:gd name="T107" fmla="*/ 0 h 301"/>
                  <a:gd name="T108" fmla="*/ 0 w 77"/>
                  <a:gd name="T109" fmla="*/ 0 h 301"/>
                  <a:gd name="T110" fmla="*/ 0 w 77"/>
                  <a:gd name="T111" fmla="*/ 0 h 301"/>
                  <a:gd name="T112" fmla="*/ 0 w 77"/>
                  <a:gd name="T113" fmla="*/ 0 h 301"/>
                  <a:gd name="T114" fmla="*/ 0 w 77"/>
                  <a:gd name="T115" fmla="*/ 0 h 301"/>
                  <a:gd name="T116" fmla="*/ 0 w 77"/>
                  <a:gd name="T117" fmla="*/ 0 h 301"/>
                  <a:gd name="T118" fmla="*/ 0 w 77"/>
                  <a:gd name="T119" fmla="*/ 0 h 3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"/>
                  <a:gd name="T181" fmla="*/ 0 h 301"/>
                  <a:gd name="T182" fmla="*/ 77 w 77"/>
                  <a:gd name="T183" fmla="*/ 301 h 3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" h="301">
                    <a:moveTo>
                      <a:pt x="77" y="10"/>
                    </a:moveTo>
                    <a:lnTo>
                      <a:pt x="75" y="14"/>
                    </a:lnTo>
                    <a:lnTo>
                      <a:pt x="75" y="18"/>
                    </a:lnTo>
                    <a:lnTo>
                      <a:pt x="74" y="20"/>
                    </a:lnTo>
                    <a:lnTo>
                      <a:pt x="74" y="24"/>
                    </a:lnTo>
                    <a:lnTo>
                      <a:pt x="72" y="27"/>
                    </a:lnTo>
                    <a:lnTo>
                      <a:pt x="71" y="31"/>
                    </a:lnTo>
                    <a:lnTo>
                      <a:pt x="70" y="33"/>
                    </a:lnTo>
                    <a:lnTo>
                      <a:pt x="70" y="38"/>
                    </a:lnTo>
                    <a:lnTo>
                      <a:pt x="69" y="40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8" y="50"/>
                    </a:lnTo>
                    <a:lnTo>
                      <a:pt x="66" y="53"/>
                    </a:lnTo>
                    <a:lnTo>
                      <a:pt x="66" y="57"/>
                    </a:lnTo>
                    <a:lnTo>
                      <a:pt x="65" y="59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4" y="67"/>
                    </a:lnTo>
                    <a:lnTo>
                      <a:pt x="64" y="71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9"/>
                    </a:lnTo>
                    <a:lnTo>
                      <a:pt x="63" y="83"/>
                    </a:lnTo>
                    <a:lnTo>
                      <a:pt x="63" y="86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95"/>
                    </a:lnTo>
                    <a:lnTo>
                      <a:pt x="62" y="97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1" y="105"/>
                    </a:lnTo>
                    <a:lnTo>
                      <a:pt x="61" y="109"/>
                    </a:lnTo>
                    <a:lnTo>
                      <a:pt x="59" y="115"/>
                    </a:lnTo>
                    <a:lnTo>
                      <a:pt x="59" y="121"/>
                    </a:lnTo>
                    <a:lnTo>
                      <a:pt x="59" y="123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7"/>
                    </a:lnTo>
                    <a:lnTo>
                      <a:pt x="57" y="143"/>
                    </a:lnTo>
                    <a:lnTo>
                      <a:pt x="57" y="146"/>
                    </a:lnTo>
                    <a:lnTo>
                      <a:pt x="57" y="149"/>
                    </a:lnTo>
                    <a:lnTo>
                      <a:pt x="56" y="153"/>
                    </a:lnTo>
                    <a:lnTo>
                      <a:pt x="56" y="155"/>
                    </a:lnTo>
                    <a:lnTo>
                      <a:pt x="56" y="159"/>
                    </a:lnTo>
                    <a:lnTo>
                      <a:pt x="55" y="161"/>
                    </a:lnTo>
                    <a:lnTo>
                      <a:pt x="55" y="165"/>
                    </a:lnTo>
                    <a:lnTo>
                      <a:pt x="55" y="167"/>
                    </a:lnTo>
                    <a:lnTo>
                      <a:pt x="55" y="171"/>
                    </a:lnTo>
                    <a:lnTo>
                      <a:pt x="53" y="174"/>
                    </a:lnTo>
                    <a:lnTo>
                      <a:pt x="53" y="177"/>
                    </a:lnTo>
                    <a:lnTo>
                      <a:pt x="53" y="180"/>
                    </a:lnTo>
                    <a:lnTo>
                      <a:pt x="52" y="184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3"/>
                    </a:lnTo>
                    <a:lnTo>
                      <a:pt x="50" y="197"/>
                    </a:lnTo>
                    <a:lnTo>
                      <a:pt x="50" y="200"/>
                    </a:lnTo>
                    <a:lnTo>
                      <a:pt x="49" y="204"/>
                    </a:lnTo>
                    <a:lnTo>
                      <a:pt x="49" y="209"/>
                    </a:lnTo>
                    <a:lnTo>
                      <a:pt x="46" y="213"/>
                    </a:lnTo>
                    <a:lnTo>
                      <a:pt x="45" y="218"/>
                    </a:lnTo>
                    <a:lnTo>
                      <a:pt x="44" y="222"/>
                    </a:lnTo>
                    <a:lnTo>
                      <a:pt x="43" y="225"/>
                    </a:lnTo>
                    <a:lnTo>
                      <a:pt x="42" y="229"/>
                    </a:lnTo>
                    <a:lnTo>
                      <a:pt x="40" y="232"/>
                    </a:lnTo>
                    <a:lnTo>
                      <a:pt x="40" y="235"/>
                    </a:lnTo>
                    <a:lnTo>
                      <a:pt x="40" y="237"/>
                    </a:lnTo>
                    <a:lnTo>
                      <a:pt x="40" y="239"/>
                    </a:lnTo>
                    <a:lnTo>
                      <a:pt x="40" y="243"/>
                    </a:lnTo>
                    <a:lnTo>
                      <a:pt x="40" y="244"/>
                    </a:lnTo>
                    <a:lnTo>
                      <a:pt x="40" y="248"/>
                    </a:lnTo>
                    <a:lnTo>
                      <a:pt x="40" y="249"/>
                    </a:lnTo>
                    <a:lnTo>
                      <a:pt x="42" y="252"/>
                    </a:lnTo>
                    <a:lnTo>
                      <a:pt x="46" y="255"/>
                    </a:lnTo>
                    <a:lnTo>
                      <a:pt x="50" y="257"/>
                    </a:lnTo>
                    <a:lnTo>
                      <a:pt x="55" y="260"/>
                    </a:lnTo>
                    <a:lnTo>
                      <a:pt x="61" y="263"/>
                    </a:lnTo>
                    <a:lnTo>
                      <a:pt x="64" y="265"/>
                    </a:lnTo>
                    <a:lnTo>
                      <a:pt x="66" y="268"/>
                    </a:lnTo>
                    <a:lnTo>
                      <a:pt x="69" y="271"/>
                    </a:lnTo>
                    <a:lnTo>
                      <a:pt x="70" y="276"/>
                    </a:lnTo>
                    <a:lnTo>
                      <a:pt x="70" y="279"/>
                    </a:lnTo>
                    <a:lnTo>
                      <a:pt x="70" y="283"/>
                    </a:lnTo>
                    <a:lnTo>
                      <a:pt x="69" y="287"/>
                    </a:lnTo>
                    <a:lnTo>
                      <a:pt x="68" y="290"/>
                    </a:lnTo>
                    <a:lnTo>
                      <a:pt x="64" y="293"/>
                    </a:lnTo>
                    <a:lnTo>
                      <a:pt x="62" y="296"/>
                    </a:lnTo>
                    <a:lnTo>
                      <a:pt x="58" y="298"/>
                    </a:lnTo>
                    <a:lnTo>
                      <a:pt x="55" y="300"/>
                    </a:lnTo>
                    <a:lnTo>
                      <a:pt x="51" y="301"/>
                    </a:lnTo>
                    <a:lnTo>
                      <a:pt x="48" y="301"/>
                    </a:lnTo>
                    <a:lnTo>
                      <a:pt x="43" y="301"/>
                    </a:lnTo>
                    <a:lnTo>
                      <a:pt x="39" y="299"/>
                    </a:lnTo>
                    <a:lnTo>
                      <a:pt x="33" y="295"/>
                    </a:lnTo>
                    <a:lnTo>
                      <a:pt x="29" y="292"/>
                    </a:lnTo>
                    <a:lnTo>
                      <a:pt x="23" y="289"/>
                    </a:lnTo>
                    <a:lnTo>
                      <a:pt x="18" y="286"/>
                    </a:lnTo>
                    <a:lnTo>
                      <a:pt x="13" y="281"/>
                    </a:lnTo>
                    <a:lnTo>
                      <a:pt x="10" y="277"/>
                    </a:lnTo>
                    <a:lnTo>
                      <a:pt x="6" y="273"/>
                    </a:lnTo>
                    <a:lnTo>
                      <a:pt x="4" y="268"/>
                    </a:lnTo>
                    <a:lnTo>
                      <a:pt x="1" y="262"/>
                    </a:lnTo>
                    <a:lnTo>
                      <a:pt x="1" y="257"/>
                    </a:lnTo>
                    <a:lnTo>
                      <a:pt x="0" y="254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2" y="222"/>
                    </a:lnTo>
                    <a:lnTo>
                      <a:pt x="2" y="216"/>
                    </a:lnTo>
                    <a:lnTo>
                      <a:pt x="4" y="211"/>
                    </a:lnTo>
                    <a:lnTo>
                      <a:pt x="5" y="207"/>
                    </a:lnTo>
                    <a:lnTo>
                      <a:pt x="6" y="205"/>
                    </a:lnTo>
                    <a:lnTo>
                      <a:pt x="6" y="201"/>
                    </a:lnTo>
                    <a:lnTo>
                      <a:pt x="7" y="199"/>
                    </a:lnTo>
                    <a:lnTo>
                      <a:pt x="7" y="196"/>
                    </a:lnTo>
                    <a:lnTo>
                      <a:pt x="8" y="192"/>
                    </a:lnTo>
                    <a:lnTo>
                      <a:pt x="8" y="188"/>
                    </a:lnTo>
                    <a:lnTo>
                      <a:pt x="10" y="185"/>
                    </a:lnTo>
                    <a:lnTo>
                      <a:pt x="11" y="181"/>
                    </a:lnTo>
                    <a:lnTo>
                      <a:pt x="12" y="178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8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5" y="159"/>
                    </a:lnTo>
                    <a:lnTo>
                      <a:pt x="17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9" y="147"/>
                    </a:lnTo>
                    <a:lnTo>
                      <a:pt x="19" y="145"/>
                    </a:lnTo>
                    <a:lnTo>
                      <a:pt x="20" y="141"/>
                    </a:lnTo>
                    <a:lnTo>
                      <a:pt x="20" y="139"/>
                    </a:lnTo>
                    <a:lnTo>
                      <a:pt x="21" y="135"/>
                    </a:lnTo>
                    <a:lnTo>
                      <a:pt x="24" y="130"/>
                    </a:lnTo>
                    <a:lnTo>
                      <a:pt x="25" y="124"/>
                    </a:lnTo>
                    <a:lnTo>
                      <a:pt x="26" y="118"/>
                    </a:lnTo>
                    <a:lnTo>
                      <a:pt x="29" y="114"/>
                    </a:lnTo>
                    <a:lnTo>
                      <a:pt x="30" y="108"/>
                    </a:lnTo>
                    <a:lnTo>
                      <a:pt x="31" y="103"/>
                    </a:lnTo>
                    <a:lnTo>
                      <a:pt x="33" y="97"/>
                    </a:lnTo>
                    <a:lnTo>
                      <a:pt x="34" y="91"/>
                    </a:lnTo>
                    <a:lnTo>
                      <a:pt x="36" y="86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9" y="75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3" y="63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2"/>
                    </a:lnTo>
                    <a:lnTo>
                      <a:pt x="49" y="39"/>
                    </a:lnTo>
                    <a:lnTo>
                      <a:pt x="50" y="37"/>
                    </a:lnTo>
                    <a:lnTo>
                      <a:pt x="50" y="33"/>
                    </a:lnTo>
                    <a:lnTo>
                      <a:pt x="51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58" y="7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6" y="7"/>
                    </a:lnTo>
                    <a:lnTo>
                      <a:pt x="7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3" name="Freeform 282"/>
              <p:cNvSpPr>
                <a:spLocks/>
              </p:cNvSpPr>
              <p:nvPr/>
            </p:nvSpPr>
            <p:spPr bwMode="auto">
              <a:xfrm>
                <a:off x="1743" y="1538"/>
                <a:ext cx="64" cy="65"/>
              </a:xfrm>
              <a:custGeom>
                <a:avLst/>
                <a:gdLst>
                  <a:gd name="T0" fmla="*/ 0 w 191"/>
                  <a:gd name="T1" fmla="*/ 0 h 197"/>
                  <a:gd name="T2" fmla="*/ 0 w 191"/>
                  <a:gd name="T3" fmla="*/ 0 h 197"/>
                  <a:gd name="T4" fmla="*/ 0 w 191"/>
                  <a:gd name="T5" fmla="*/ 0 h 197"/>
                  <a:gd name="T6" fmla="*/ 0 w 191"/>
                  <a:gd name="T7" fmla="*/ 0 h 197"/>
                  <a:gd name="T8" fmla="*/ 0 w 191"/>
                  <a:gd name="T9" fmla="*/ 0 h 197"/>
                  <a:gd name="T10" fmla="*/ 0 w 191"/>
                  <a:gd name="T11" fmla="*/ 0 h 197"/>
                  <a:gd name="T12" fmla="*/ 0 w 191"/>
                  <a:gd name="T13" fmla="*/ 0 h 197"/>
                  <a:gd name="T14" fmla="*/ 0 w 191"/>
                  <a:gd name="T15" fmla="*/ 0 h 197"/>
                  <a:gd name="T16" fmla="*/ 0 w 191"/>
                  <a:gd name="T17" fmla="*/ 0 h 197"/>
                  <a:gd name="T18" fmla="*/ 0 w 191"/>
                  <a:gd name="T19" fmla="*/ 0 h 197"/>
                  <a:gd name="T20" fmla="*/ 0 w 191"/>
                  <a:gd name="T21" fmla="*/ 0 h 197"/>
                  <a:gd name="T22" fmla="*/ 0 w 191"/>
                  <a:gd name="T23" fmla="*/ 0 h 197"/>
                  <a:gd name="T24" fmla="*/ 0 w 191"/>
                  <a:gd name="T25" fmla="*/ 0 h 197"/>
                  <a:gd name="T26" fmla="*/ 0 w 191"/>
                  <a:gd name="T27" fmla="*/ 0 h 197"/>
                  <a:gd name="T28" fmla="*/ 0 w 191"/>
                  <a:gd name="T29" fmla="*/ 0 h 197"/>
                  <a:gd name="T30" fmla="*/ 0 w 191"/>
                  <a:gd name="T31" fmla="*/ 0 h 197"/>
                  <a:gd name="T32" fmla="*/ 0 w 191"/>
                  <a:gd name="T33" fmla="*/ 0 h 197"/>
                  <a:gd name="T34" fmla="*/ 0 w 191"/>
                  <a:gd name="T35" fmla="*/ 0 h 197"/>
                  <a:gd name="T36" fmla="*/ 0 w 191"/>
                  <a:gd name="T37" fmla="*/ 0 h 197"/>
                  <a:gd name="T38" fmla="*/ 0 w 191"/>
                  <a:gd name="T39" fmla="*/ 0 h 197"/>
                  <a:gd name="T40" fmla="*/ 0 w 191"/>
                  <a:gd name="T41" fmla="*/ 0 h 197"/>
                  <a:gd name="T42" fmla="*/ 0 w 191"/>
                  <a:gd name="T43" fmla="*/ 0 h 197"/>
                  <a:gd name="T44" fmla="*/ 0 w 191"/>
                  <a:gd name="T45" fmla="*/ 0 h 197"/>
                  <a:gd name="T46" fmla="*/ 0 w 191"/>
                  <a:gd name="T47" fmla="*/ 0 h 197"/>
                  <a:gd name="T48" fmla="*/ 0 w 191"/>
                  <a:gd name="T49" fmla="*/ 0 h 197"/>
                  <a:gd name="T50" fmla="*/ 0 w 191"/>
                  <a:gd name="T51" fmla="*/ 0 h 197"/>
                  <a:gd name="T52" fmla="*/ 0 w 191"/>
                  <a:gd name="T53" fmla="*/ 0 h 197"/>
                  <a:gd name="T54" fmla="*/ 0 w 191"/>
                  <a:gd name="T55" fmla="*/ 0 h 197"/>
                  <a:gd name="T56" fmla="*/ 0 w 191"/>
                  <a:gd name="T57" fmla="*/ 0 h 197"/>
                  <a:gd name="T58" fmla="*/ 0 w 191"/>
                  <a:gd name="T59" fmla="*/ 0 h 197"/>
                  <a:gd name="T60" fmla="*/ 0 w 191"/>
                  <a:gd name="T61" fmla="*/ 0 h 197"/>
                  <a:gd name="T62" fmla="*/ 0 w 191"/>
                  <a:gd name="T63" fmla="*/ 0 h 197"/>
                  <a:gd name="T64" fmla="*/ 0 w 191"/>
                  <a:gd name="T65" fmla="*/ 0 h 197"/>
                  <a:gd name="T66" fmla="*/ 0 w 191"/>
                  <a:gd name="T67" fmla="*/ 0 h 197"/>
                  <a:gd name="T68" fmla="*/ 0 w 191"/>
                  <a:gd name="T69" fmla="*/ 0 h 197"/>
                  <a:gd name="T70" fmla="*/ 0 w 191"/>
                  <a:gd name="T71" fmla="*/ 0 h 197"/>
                  <a:gd name="T72" fmla="*/ 0 w 191"/>
                  <a:gd name="T73" fmla="*/ 0 h 197"/>
                  <a:gd name="T74" fmla="*/ 0 w 191"/>
                  <a:gd name="T75" fmla="*/ 0 h 197"/>
                  <a:gd name="T76" fmla="*/ 0 w 191"/>
                  <a:gd name="T77" fmla="*/ 0 h 197"/>
                  <a:gd name="T78" fmla="*/ 0 w 191"/>
                  <a:gd name="T79" fmla="*/ 0 h 197"/>
                  <a:gd name="T80" fmla="*/ 0 w 191"/>
                  <a:gd name="T81" fmla="*/ 0 h 197"/>
                  <a:gd name="T82" fmla="*/ 0 w 191"/>
                  <a:gd name="T83" fmla="*/ 0 h 197"/>
                  <a:gd name="T84" fmla="*/ 0 w 191"/>
                  <a:gd name="T85" fmla="*/ 0 h 197"/>
                  <a:gd name="T86" fmla="*/ 0 w 191"/>
                  <a:gd name="T87" fmla="*/ 0 h 197"/>
                  <a:gd name="T88" fmla="*/ 0 w 191"/>
                  <a:gd name="T89" fmla="*/ 0 h 197"/>
                  <a:gd name="T90" fmla="*/ 0 w 191"/>
                  <a:gd name="T91" fmla="*/ 0 h 197"/>
                  <a:gd name="T92" fmla="*/ 0 w 191"/>
                  <a:gd name="T93" fmla="*/ 0 h 197"/>
                  <a:gd name="T94" fmla="*/ 0 w 191"/>
                  <a:gd name="T95" fmla="*/ 0 h 197"/>
                  <a:gd name="T96" fmla="*/ 0 w 191"/>
                  <a:gd name="T97" fmla="*/ 0 h 197"/>
                  <a:gd name="T98" fmla="*/ 0 w 191"/>
                  <a:gd name="T99" fmla="*/ 0 h 197"/>
                  <a:gd name="T100" fmla="*/ 0 w 191"/>
                  <a:gd name="T101" fmla="*/ 0 h 197"/>
                  <a:gd name="T102" fmla="*/ 0 w 191"/>
                  <a:gd name="T103" fmla="*/ 0 h 197"/>
                  <a:gd name="T104" fmla="*/ 0 w 191"/>
                  <a:gd name="T105" fmla="*/ 0 h 197"/>
                  <a:gd name="T106" fmla="*/ 0 w 191"/>
                  <a:gd name="T107" fmla="*/ 0 h 197"/>
                  <a:gd name="T108" fmla="*/ 0 w 191"/>
                  <a:gd name="T109" fmla="*/ 0 h 197"/>
                  <a:gd name="T110" fmla="*/ 0 w 191"/>
                  <a:gd name="T111" fmla="*/ 0 h 197"/>
                  <a:gd name="T112" fmla="*/ 0 w 191"/>
                  <a:gd name="T113" fmla="*/ 0 h 197"/>
                  <a:gd name="T114" fmla="*/ 0 w 191"/>
                  <a:gd name="T115" fmla="*/ 0 h 197"/>
                  <a:gd name="T116" fmla="*/ 0 w 191"/>
                  <a:gd name="T117" fmla="*/ 0 h 197"/>
                  <a:gd name="T118" fmla="*/ 0 w 191"/>
                  <a:gd name="T119" fmla="*/ 0 h 197"/>
                  <a:gd name="T120" fmla="*/ 0 w 191"/>
                  <a:gd name="T121" fmla="*/ 0 h 1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1"/>
                  <a:gd name="T184" fmla="*/ 0 h 197"/>
                  <a:gd name="T185" fmla="*/ 191 w 191"/>
                  <a:gd name="T186" fmla="*/ 197 h 1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1" h="197">
                    <a:moveTo>
                      <a:pt x="190" y="13"/>
                    </a:moveTo>
                    <a:lnTo>
                      <a:pt x="187" y="18"/>
                    </a:lnTo>
                    <a:lnTo>
                      <a:pt x="185" y="22"/>
                    </a:lnTo>
                    <a:lnTo>
                      <a:pt x="182" y="26"/>
                    </a:lnTo>
                    <a:lnTo>
                      <a:pt x="181" y="32"/>
                    </a:lnTo>
                    <a:lnTo>
                      <a:pt x="177" y="35"/>
                    </a:lnTo>
                    <a:lnTo>
                      <a:pt x="176" y="40"/>
                    </a:lnTo>
                    <a:lnTo>
                      <a:pt x="172" y="44"/>
                    </a:lnTo>
                    <a:lnTo>
                      <a:pt x="171" y="49"/>
                    </a:lnTo>
                    <a:lnTo>
                      <a:pt x="168" y="52"/>
                    </a:lnTo>
                    <a:lnTo>
                      <a:pt x="166" y="56"/>
                    </a:lnTo>
                    <a:lnTo>
                      <a:pt x="163" y="59"/>
                    </a:lnTo>
                    <a:lnTo>
                      <a:pt x="162" y="63"/>
                    </a:lnTo>
                    <a:lnTo>
                      <a:pt x="158" y="66"/>
                    </a:lnTo>
                    <a:lnTo>
                      <a:pt x="157" y="70"/>
                    </a:lnTo>
                    <a:lnTo>
                      <a:pt x="155" y="73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7" y="83"/>
                    </a:lnTo>
                    <a:lnTo>
                      <a:pt x="145" y="86"/>
                    </a:lnTo>
                    <a:lnTo>
                      <a:pt x="143" y="90"/>
                    </a:lnTo>
                    <a:lnTo>
                      <a:pt x="140" y="92"/>
                    </a:lnTo>
                    <a:lnTo>
                      <a:pt x="138" y="96"/>
                    </a:lnTo>
                    <a:lnTo>
                      <a:pt x="134" y="100"/>
                    </a:lnTo>
                    <a:lnTo>
                      <a:pt x="133" y="102"/>
                    </a:lnTo>
                    <a:lnTo>
                      <a:pt x="130" y="104"/>
                    </a:lnTo>
                    <a:lnTo>
                      <a:pt x="127" y="108"/>
                    </a:lnTo>
                    <a:lnTo>
                      <a:pt x="124" y="110"/>
                    </a:lnTo>
                    <a:lnTo>
                      <a:pt x="121" y="114"/>
                    </a:lnTo>
                    <a:lnTo>
                      <a:pt x="118" y="116"/>
                    </a:lnTo>
                    <a:lnTo>
                      <a:pt x="114" y="120"/>
                    </a:lnTo>
                    <a:lnTo>
                      <a:pt x="112" y="123"/>
                    </a:lnTo>
                    <a:lnTo>
                      <a:pt x="108" y="126"/>
                    </a:lnTo>
                    <a:lnTo>
                      <a:pt x="102" y="130"/>
                    </a:lnTo>
                    <a:lnTo>
                      <a:pt x="98" y="135"/>
                    </a:lnTo>
                    <a:lnTo>
                      <a:pt x="92" y="140"/>
                    </a:lnTo>
                    <a:lnTo>
                      <a:pt x="87" y="145"/>
                    </a:lnTo>
                    <a:lnTo>
                      <a:pt x="81" y="149"/>
                    </a:lnTo>
                    <a:lnTo>
                      <a:pt x="75" y="154"/>
                    </a:lnTo>
                    <a:lnTo>
                      <a:pt x="70" y="159"/>
                    </a:lnTo>
                    <a:lnTo>
                      <a:pt x="66" y="164"/>
                    </a:lnTo>
                    <a:lnTo>
                      <a:pt x="62" y="165"/>
                    </a:lnTo>
                    <a:lnTo>
                      <a:pt x="58" y="168"/>
                    </a:lnTo>
                    <a:lnTo>
                      <a:pt x="56" y="170"/>
                    </a:lnTo>
                    <a:lnTo>
                      <a:pt x="53" y="172"/>
                    </a:lnTo>
                    <a:lnTo>
                      <a:pt x="50" y="173"/>
                    </a:lnTo>
                    <a:lnTo>
                      <a:pt x="47" y="177"/>
                    </a:lnTo>
                    <a:lnTo>
                      <a:pt x="44" y="178"/>
                    </a:lnTo>
                    <a:lnTo>
                      <a:pt x="42" y="180"/>
                    </a:lnTo>
                    <a:lnTo>
                      <a:pt x="38" y="183"/>
                    </a:lnTo>
                    <a:lnTo>
                      <a:pt x="35" y="184"/>
                    </a:lnTo>
                    <a:lnTo>
                      <a:pt x="32" y="186"/>
                    </a:lnTo>
                    <a:lnTo>
                      <a:pt x="29" y="188"/>
                    </a:lnTo>
                    <a:lnTo>
                      <a:pt x="25" y="190"/>
                    </a:lnTo>
                    <a:lnTo>
                      <a:pt x="22" y="192"/>
                    </a:lnTo>
                    <a:lnTo>
                      <a:pt x="19" y="194"/>
                    </a:lnTo>
                    <a:lnTo>
                      <a:pt x="16" y="197"/>
                    </a:lnTo>
                    <a:lnTo>
                      <a:pt x="11" y="197"/>
                    </a:lnTo>
                    <a:lnTo>
                      <a:pt x="6" y="197"/>
                    </a:lnTo>
                    <a:lnTo>
                      <a:pt x="3" y="193"/>
                    </a:lnTo>
                    <a:lnTo>
                      <a:pt x="2" y="191"/>
                    </a:lnTo>
                    <a:lnTo>
                      <a:pt x="0" y="187"/>
                    </a:lnTo>
                    <a:lnTo>
                      <a:pt x="0" y="184"/>
                    </a:lnTo>
                    <a:lnTo>
                      <a:pt x="3" y="179"/>
                    </a:lnTo>
                    <a:lnTo>
                      <a:pt x="7" y="177"/>
                    </a:lnTo>
                    <a:lnTo>
                      <a:pt x="12" y="173"/>
                    </a:lnTo>
                    <a:lnTo>
                      <a:pt x="18" y="170"/>
                    </a:lnTo>
                    <a:lnTo>
                      <a:pt x="23" y="166"/>
                    </a:lnTo>
                    <a:lnTo>
                      <a:pt x="28" y="164"/>
                    </a:lnTo>
                    <a:lnTo>
                      <a:pt x="32" y="159"/>
                    </a:lnTo>
                    <a:lnTo>
                      <a:pt x="36" y="156"/>
                    </a:lnTo>
                    <a:lnTo>
                      <a:pt x="41" y="153"/>
                    </a:lnTo>
                    <a:lnTo>
                      <a:pt x="45" y="149"/>
                    </a:lnTo>
                    <a:lnTo>
                      <a:pt x="48" y="145"/>
                    </a:lnTo>
                    <a:lnTo>
                      <a:pt x="51" y="141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4" y="129"/>
                    </a:lnTo>
                    <a:lnTo>
                      <a:pt x="68" y="124"/>
                    </a:lnTo>
                    <a:lnTo>
                      <a:pt x="73" y="120"/>
                    </a:lnTo>
                    <a:lnTo>
                      <a:pt x="79" y="115"/>
                    </a:lnTo>
                    <a:lnTo>
                      <a:pt x="81" y="111"/>
                    </a:lnTo>
                    <a:lnTo>
                      <a:pt x="86" y="108"/>
                    </a:lnTo>
                    <a:lnTo>
                      <a:pt x="89" y="104"/>
                    </a:lnTo>
                    <a:lnTo>
                      <a:pt x="93" y="102"/>
                    </a:lnTo>
                    <a:lnTo>
                      <a:pt x="95" y="98"/>
                    </a:lnTo>
                    <a:lnTo>
                      <a:pt x="99" y="95"/>
                    </a:lnTo>
                    <a:lnTo>
                      <a:pt x="104" y="92"/>
                    </a:lnTo>
                    <a:lnTo>
                      <a:pt x="107" y="89"/>
                    </a:lnTo>
                    <a:lnTo>
                      <a:pt x="109" y="85"/>
                    </a:lnTo>
                    <a:lnTo>
                      <a:pt x="113" y="83"/>
                    </a:lnTo>
                    <a:lnTo>
                      <a:pt x="117" y="79"/>
                    </a:lnTo>
                    <a:lnTo>
                      <a:pt x="119" y="77"/>
                    </a:lnTo>
                    <a:lnTo>
                      <a:pt x="122" y="73"/>
                    </a:lnTo>
                    <a:lnTo>
                      <a:pt x="126" y="70"/>
                    </a:lnTo>
                    <a:lnTo>
                      <a:pt x="128" y="67"/>
                    </a:lnTo>
                    <a:lnTo>
                      <a:pt x="132" y="65"/>
                    </a:lnTo>
                    <a:lnTo>
                      <a:pt x="134" y="60"/>
                    </a:lnTo>
                    <a:lnTo>
                      <a:pt x="138" y="58"/>
                    </a:lnTo>
                    <a:lnTo>
                      <a:pt x="140" y="54"/>
                    </a:lnTo>
                    <a:lnTo>
                      <a:pt x="144" y="51"/>
                    </a:lnTo>
                    <a:lnTo>
                      <a:pt x="146" y="47"/>
                    </a:lnTo>
                    <a:lnTo>
                      <a:pt x="149" y="45"/>
                    </a:lnTo>
                    <a:lnTo>
                      <a:pt x="151" y="41"/>
                    </a:lnTo>
                    <a:lnTo>
                      <a:pt x="155" y="38"/>
                    </a:lnTo>
                    <a:lnTo>
                      <a:pt x="157" y="34"/>
                    </a:lnTo>
                    <a:lnTo>
                      <a:pt x="159" y="31"/>
                    </a:lnTo>
                    <a:lnTo>
                      <a:pt x="162" y="26"/>
                    </a:lnTo>
                    <a:lnTo>
                      <a:pt x="164" y="22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2" y="9"/>
                    </a:lnTo>
                    <a:lnTo>
                      <a:pt x="175" y="6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3" y="0"/>
                    </a:lnTo>
                    <a:lnTo>
                      <a:pt x="187" y="1"/>
                    </a:lnTo>
                    <a:lnTo>
                      <a:pt x="189" y="3"/>
                    </a:lnTo>
                    <a:lnTo>
                      <a:pt x="191" y="6"/>
                    </a:lnTo>
                    <a:lnTo>
                      <a:pt x="191" y="9"/>
                    </a:lnTo>
                    <a:lnTo>
                      <a:pt x="19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4" name="Freeform 283"/>
              <p:cNvSpPr>
                <a:spLocks/>
              </p:cNvSpPr>
              <p:nvPr/>
            </p:nvSpPr>
            <p:spPr bwMode="auto">
              <a:xfrm>
                <a:off x="1781" y="1602"/>
                <a:ext cx="17" cy="105"/>
              </a:xfrm>
              <a:custGeom>
                <a:avLst/>
                <a:gdLst>
                  <a:gd name="T0" fmla="*/ 0 w 52"/>
                  <a:gd name="T1" fmla="*/ 0 h 316"/>
                  <a:gd name="T2" fmla="*/ 0 w 52"/>
                  <a:gd name="T3" fmla="*/ 0 h 316"/>
                  <a:gd name="T4" fmla="*/ 0 w 52"/>
                  <a:gd name="T5" fmla="*/ 0 h 316"/>
                  <a:gd name="T6" fmla="*/ 0 w 52"/>
                  <a:gd name="T7" fmla="*/ 0 h 316"/>
                  <a:gd name="T8" fmla="*/ 0 w 52"/>
                  <a:gd name="T9" fmla="*/ 0 h 316"/>
                  <a:gd name="T10" fmla="*/ 0 w 52"/>
                  <a:gd name="T11" fmla="*/ 0 h 316"/>
                  <a:gd name="T12" fmla="*/ 0 w 52"/>
                  <a:gd name="T13" fmla="*/ 0 h 316"/>
                  <a:gd name="T14" fmla="*/ 0 w 52"/>
                  <a:gd name="T15" fmla="*/ 0 h 316"/>
                  <a:gd name="T16" fmla="*/ 0 w 52"/>
                  <a:gd name="T17" fmla="*/ 0 h 316"/>
                  <a:gd name="T18" fmla="*/ 0 w 52"/>
                  <a:gd name="T19" fmla="*/ 0 h 316"/>
                  <a:gd name="T20" fmla="*/ 0 w 52"/>
                  <a:gd name="T21" fmla="*/ 0 h 316"/>
                  <a:gd name="T22" fmla="*/ 0 w 52"/>
                  <a:gd name="T23" fmla="*/ 0 h 316"/>
                  <a:gd name="T24" fmla="*/ 0 w 52"/>
                  <a:gd name="T25" fmla="*/ 0 h 316"/>
                  <a:gd name="T26" fmla="*/ 0 w 52"/>
                  <a:gd name="T27" fmla="*/ 0 h 316"/>
                  <a:gd name="T28" fmla="*/ 0 w 52"/>
                  <a:gd name="T29" fmla="*/ 0 h 316"/>
                  <a:gd name="T30" fmla="*/ 0 w 52"/>
                  <a:gd name="T31" fmla="*/ 0 h 316"/>
                  <a:gd name="T32" fmla="*/ 0 w 52"/>
                  <a:gd name="T33" fmla="*/ 0 h 316"/>
                  <a:gd name="T34" fmla="*/ 0 w 52"/>
                  <a:gd name="T35" fmla="*/ 0 h 316"/>
                  <a:gd name="T36" fmla="*/ 0 w 52"/>
                  <a:gd name="T37" fmla="*/ 0 h 316"/>
                  <a:gd name="T38" fmla="*/ 0 w 52"/>
                  <a:gd name="T39" fmla="*/ 0 h 316"/>
                  <a:gd name="T40" fmla="*/ 0 w 52"/>
                  <a:gd name="T41" fmla="*/ 0 h 316"/>
                  <a:gd name="T42" fmla="*/ 0 w 52"/>
                  <a:gd name="T43" fmla="*/ 0 h 316"/>
                  <a:gd name="T44" fmla="*/ 0 w 52"/>
                  <a:gd name="T45" fmla="*/ 0 h 316"/>
                  <a:gd name="T46" fmla="*/ 0 w 52"/>
                  <a:gd name="T47" fmla="*/ 0 h 316"/>
                  <a:gd name="T48" fmla="*/ 0 w 52"/>
                  <a:gd name="T49" fmla="*/ 0 h 316"/>
                  <a:gd name="T50" fmla="*/ 0 w 52"/>
                  <a:gd name="T51" fmla="*/ 0 h 316"/>
                  <a:gd name="T52" fmla="*/ 0 w 52"/>
                  <a:gd name="T53" fmla="*/ 0 h 316"/>
                  <a:gd name="T54" fmla="*/ 0 w 52"/>
                  <a:gd name="T55" fmla="*/ 0 h 316"/>
                  <a:gd name="T56" fmla="*/ 0 w 52"/>
                  <a:gd name="T57" fmla="*/ 0 h 316"/>
                  <a:gd name="T58" fmla="*/ 0 w 52"/>
                  <a:gd name="T59" fmla="*/ 0 h 316"/>
                  <a:gd name="T60" fmla="*/ 0 w 52"/>
                  <a:gd name="T61" fmla="*/ 0 h 316"/>
                  <a:gd name="T62" fmla="*/ 0 w 52"/>
                  <a:gd name="T63" fmla="*/ 0 h 316"/>
                  <a:gd name="T64" fmla="*/ 0 w 52"/>
                  <a:gd name="T65" fmla="*/ 0 h 316"/>
                  <a:gd name="T66" fmla="*/ 0 w 52"/>
                  <a:gd name="T67" fmla="*/ 0 h 316"/>
                  <a:gd name="T68" fmla="*/ 0 w 52"/>
                  <a:gd name="T69" fmla="*/ 0 h 316"/>
                  <a:gd name="T70" fmla="*/ 0 w 52"/>
                  <a:gd name="T71" fmla="*/ 0 h 316"/>
                  <a:gd name="T72" fmla="*/ 0 w 52"/>
                  <a:gd name="T73" fmla="*/ 0 h 316"/>
                  <a:gd name="T74" fmla="*/ 0 w 52"/>
                  <a:gd name="T75" fmla="*/ 0 h 316"/>
                  <a:gd name="T76" fmla="*/ 0 w 52"/>
                  <a:gd name="T77" fmla="*/ 0 h 316"/>
                  <a:gd name="T78" fmla="*/ 0 w 52"/>
                  <a:gd name="T79" fmla="*/ 0 h 316"/>
                  <a:gd name="T80" fmla="*/ 0 w 52"/>
                  <a:gd name="T81" fmla="*/ 0 h 316"/>
                  <a:gd name="T82" fmla="*/ 0 w 52"/>
                  <a:gd name="T83" fmla="*/ 0 h 316"/>
                  <a:gd name="T84" fmla="*/ 0 w 52"/>
                  <a:gd name="T85" fmla="*/ 0 h 316"/>
                  <a:gd name="T86" fmla="*/ 0 w 52"/>
                  <a:gd name="T87" fmla="*/ 0 h 316"/>
                  <a:gd name="T88" fmla="*/ 0 w 52"/>
                  <a:gd name="T89" fmla="*/ 0 h 316"/>
                  <a:gd name="T90" fmla="*/ 0 w 52"/>
                  <a:gd name="T91" fmla="*/ 0 h 3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2"/>
                  <a:gd name="T139" fmla="*/ 0 h 316"/>
                  <a:gd name="T140" fmla="*/ 52 w 52"/>
                  <a:gd name="T141" fmla="*/ 316 h 3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2" h="316">
                    <a:moveTo>
                      <a:pt x="36" y="4"/>
                    </a:moveTo>
                    <a:lnTo>
                      <a:pt x="31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1" y="81"/>
                    </a:lnTo>
                    <a:lnTo>
                      <a:pt x="1" y="84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5"/>
                    </a:lnTo>
                    <a:lnTo>
                      <a:pt x="1" y="100"/>
                    </a:lnTo>
                    <a:lnTo>
                      <a:pt x="1" y="103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22"/>
                    </a:lnTo>
                    <a:lnTo>
                      <a:pt x="2" y="127"/>
                    </a:lnTo>
                    <a:lnTo>
                      <a:pt x="2" y="132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4" y="148"/>
                    </a:lnTo>
                    <a:lnTo>
                      <a:pt x="4" y="152"/>
                    </a:lnTo>
                    <a:lnTo>
                      <a:pt x="5" y="154"/>
                    </a:lnTo>
                    <a:lnTo>
                      <a:pt x="5" y="158"/>
                    </a:lnTo>
                    <a:lnTo>
                      <a:pt x="6" y="161"/>
                    </a:lnTo>
                    <a:lnTo>
                      <a:pt x="6" y="164"/>
                    </a:lnTo>
                    <a:lnTo>
                      <a:pt x="6" y="167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7"/>
                    </a:lnTo>
                    <a:lnTo>
                      <a:pt x="7" y="180"/>
                    </a:lnTo>
                    <a:lnTo>
                      <a:pt x="7" y="184"/>
                    </a:lnTo>
                    <a:lnTo>
                      <a:pt x="8" y="189"/>
                    </a:lnTo>
                    <a:lnTo>
                      <a:pt x="8" y="191"/>
                    </a:lnTo>
                    <a:lnTo>
                      <a:pt x="9" y="196"/>
                    </a:lnTo>
                    <a:lnTo>
                      <a:pt x="9" y="199"/>
                    </a:lnTo>
                    <a:lnTo>
                      <a:pt x="11" y="204"/>
                    </a:lnTo>
                    <a:lnTo>
                      <a:pt x="11" y="208"/>
                    </a:lnTo>
                    <a:lnTo>
                      <a:pt x="11" y="211"/>
                    </a:lnTo>
                    <a:lnTo>
                      <a:pt x="12" y="216"/>
                    </a:lnTo>
                    <a:lnTo>
                      <a:pt x="13" y="221"/>
                    </a:lnTo>
                    <a:lnTo>
                      <a:pt x="13" y="224"/>
                    </a:lnTo>
                    <a:lnTo>
                      <a:pt x="14" y="229"/>
                    </a:lnTo>
                    <a:lnTo>
                      <a:pt x="14" y="233"/>
                    </a:lnTo>
                    <a:lnTo>
                      <a:pt x="15" y="236"/>
                    </a:lnTo>
                    <a:lnTo>
                      <a:pt x="15" y="240"/>
                    </a:lnTo>
                    <a:lnTo>
                      <a:pt x="15" y="243"/>
                    </a:lnTo>
                    <a:lnTo>
                      <a:pt x="17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19" y="256"/>
                    </a:lnTo>
                    <a:lnTo>
                      <a:pt x="20" y="260"/>
                    </a:lnTo>
                    <a:lnTo>
                      <a:pt x="20" y="263"/>
                    </a:lnTo>
                    <a:lnTo>
                      <a:pt x="23" y="268"/>
                    </a:lnTo>
                    <a:lnTo>
                      <a:pt x="24" y="274"/>
                    </a:lnTo>
                    <a:lnTo>
                      <a:pt x="25" y="279"/>
                    </a:lnTo>
                    <a:lnTo>
                      <a:pt x="27" y="284"/>
                    </a:lnTo>
                    <a:lnTo>
                      <a:pt x="28" y="287"/>
                    </a:lnTo>
                    <a:lnTo>
                      <a:pt x="31" y="291"/>
                    </a:lnTo>
                    <a:lnTo>
                      <a:pt x="32" y="294"/>
                    </a:lnTo>
                    <a:lnTo>
                      <a:pt x="33" y="297"/>
                    </a:lnTo>
                    <a:lnTo>
                      <a:pt x="36" y="299"/>
                    </a:lnTo>
                    <a:lnTo>
                      <a:pt x="37" y="303"/>
                    </a:lnTo>
                    <a:lnTo>
                      <a:pt x="39" y="306"/>
                    </a:lnTo>
                    <a:lnTo>
                      <a:pt x="43" y="310"/>
                    </a:lnTo>
                    <a:lnTo>
                      <a:pt x="44" y="311"/>
                    </a:lnTo>
                    <a:lnTo>
                      <a:pt x="47" y="313"/>
                    </a:lnTo>
                    <a:lnTo>
                      <a:pt x="50" y="314"/>
                    </a:lnTo>
                    <a:lnTo>
                      <a:pt x="52" y="316"/>
                    </a:lnTo>
                    <a:lnTo>
                      <a:pt x="52" y="17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5" name="Freeform 284"/>
              <p:cNvSpPr>
                <a:spLocks/>
              </p:cNvSpPr>
              <p:nvPr/>
            </p:nvSpPr>
            <p:spPr bwMode="auto">
              <a:xfrm>
                <a:off x="1791" y="1597"/>
                <a:ext cx="22" cy="117"/>
              </a:xfrm>
              <a:custGeom>
                <a:avLst/>
                <a:gdLst>
                  <a:gd name="T0" fmla="*/ 0 w 65"/>
                  <a:gd name="T1" fmla="*/ 0 h 350"/>
                  <a:gd name="T2" fmla="*/ 0 w 65"/>
                  <a:gd name="T3" fmla="*/ 0 h 350"/>
                  <a:gd name="T4" fmla="*/ 0 w 65"/>
                  <a:gd name="T5" fmla="*/ 0 h 350"/>
                  <a:gd name="T6" fmla="*/ 0 w 65"/>
                  <a:gd name="T7" fmla="*/ 0 h 350"/>
                  <a:gd name="T8" fmla="*/ 0 w 65"/>
                  <a:gd name="T9" fmla="*/ 0 h 350"/>
                  <a:gd name="T10" fmla="*/ 0 w 65"/>
                  <a:gd name="T11" fmla="*/ 0 h 350"/>
                  <a:gd name="T12" fmla="*/ 0 w 65"/>
                  <a:gd name="T13" fmla="*/ 0 h 350"/>
                  <a:gd name="T14" fmla="*/ 0 w 65"/>
                  <a:gd name="T15" fmla="*/ 0 h 350"/>
                  <a:gd name="T16" fmla="*/ 0 w 65"/>
                  <a:gd name="T17" fmla="*/ 0 h 350"/>
                  <a:gd name="T18" fmla="*/ 0 w 65"/>
                  <a:gd name="T19" fmla="*/ 0 h 350"/>
                  <a:gd name="T20" fmla="*/ 0 w 65"/>
                  <a:gd name="T21" fmla="*/ 0 h 350"/>
                  <a:gd name="T22" fmla="*/ 0 w 65"/>
                  <a:gd name="T23" fmla="*/ 0 h 350"/>
                  <a:gd name="T24" fmla="*/ 0 w 65"/>
                  <a:gd name="T25" fmla="*/ 0 h 350"/>
                  <a:gd name="T26" fmla="*/ 0 w 65"/>
                  <a:gd name="T27" fmla="*/ 0 h 350"/>
                  <a:gd name="T28" fmla="*/ 0 w 65"/>
                  <a:gd name="T29" fmla="*/ 0 h 350"/>
                  <a:gd name="T30" fmla="*/ 0 w 65"/>
                  <a:gd name="T31" fmla="*/ 0 h 350"/>
                  <a:gd name="T32" fmla="*/ 0 w 65"/>
                  <a:gd name="T33" fmla="*/ 0 h 350"/>
                  <a:gd name="T34" fmla="*/ 0 w 65"/>
                  <a:gd name="T35" fmla="*/ 0 h 350"/>
                  <a:gd name="T36" fmla="*/ 0 w 65"/>
                  <a:gd name="T37" fmla="*/ 0 h 350"/>
                  <a:gd name="T38" fmla="*/ 0 w 65"/>
                  <a:gd name="T39" fmla="*/ 0 h 350"/>
                  <a:gd name="T40" fmla="*/ 0 w 65"/>
                  <a:gd name="T41" fmla="*/ 0 h 350"/>
                  <a:gd name="T42" fmla="*/ 0 w 65"/>
                  <a:gd name="T43" fmla="*/ 0 h 350"/>
                  <a:gd name="T44" fmla="*/ 0 w 65"/>
                  <a:gd name="T45" fmla="*/ 0 h 350"/>
                  <a:gd name="T46" fmla="*/ 0 w 65"/>
                  <a:gd name="T47" fmla="*/ 0 h 350"/>
                  <a:gd name="T48" fmla="*/ 0 w 65"/>
                  <a:gd name="T49" fmla="*/ 0 h 350"/>
                  <a:gd name="T50" fmla="*/ 0 w 65"/>
                  <a:gd name="T51" fmla="*/ 0 h 350"/>
                  <a:gd name="T52" fmla="*/ 0 w 65"/>
                  <a:gd name="T53" fmla="*/ 0 h 350"/>
                  <a:gd name="T54" fmla="*/ 0 w 65"/>
                  <a:gd name="T55" fmla="*/ 0 h 350"/>
                  <a:gd name="T56" fmla="*/ 0 w 65"/>
                  <a:gd name="T57" fmla="*/ 0 h 350"/>
                  <a:gd name="T58" fmla="*/ 0 w 65"/>
                  <a:gd name="T59" fmla="*/ 0 h 350"/>
                  <a:gd name="T60" fmla="*/ 0 w 65"/>
                  <a:gd name="T61" fmla="*/ 0 h 350"/>
                  <a:gd name="T62" fmla="*/ 0 w 65"/>
                  <a:gd name="T63" fmla="*/ 0 h 350"/>
                  <a:gd name="T64" fmla="*/ 0 w 65"/>
                  <a:gd name="T65" fmla="*/ 0 h 350"/>
                  <a:gd name="T66" fmla="*/ 0 w 65"/>
                  <a:gd name="T67" fmla="*/ 0 h 350"/>
                  <a:gd name="T68" fmla="*/ 0 w 65"/>
                  <a:gd name="T69" fmla="*/ 0 h 350"/>
                  <a:gd name="T70" fmla="*/ 0 w 65"/>
                  <a:gd name="T71" fmla="*/ 0 h 350"/>
                  <a:gd name="T72" fmla="*/ 0 w 65"/>
                  <a:gd name="T73" fmla="*/ 0 h 350"/>
                  <a:gd name="T74" fmla="*/ 0 w 65"/>
                  <a:gd name="T75" fmla="*/ 0 h 350"/>
                  <a:gd name="T76" fmla="*/ 0 w 65"/>
                  <a:gd name="T77" fmla="*/ 0 h 350"/>
                  <a:gd name="T78" fmla="*/ 0 w 65"/>
                  <a:gd name="T79" fmla="*/ 0 h 350"/>
                  <a:gd name="T80" fmla="*/ 0 w 65"/>
                  <a:gd name="T81" fmla="*/ 0 h 350"/>
                  <a:gd name="T82" fmla="*/ 0 w 65"/>
                  <a:gd name="T83" fmla="*/ 0 h 350"/>
                  <a:gd name="T84" fmla="*/ 0 w 65"/>
                  <a:gd name="T85" fmla="*/ 0 h 350"/>
                  <a:gd name="T86" fmla="*/ 0 w 65"/>
                  <a:gd name="T87" fmla="*/ 0 h 350"/>
                  <a:gd name="T88" fmla="*/ 0 w 65"/>
                  <a:gd name="T89" fmla="*/ 0 h 350"/>
                  <a:gd name="T90" fmla="*/ 0 w 65"/>
                  <a:gd name="T91" fmla="*/ 0 h 350"/>
                  <a:gd name="T92" fmla="*/ 0 w 65"/>
                  <a:gd name="T93" fmla="*/ 0 h 350"/>
                  <a:gd name="T94" fmla="*/ 0 w 65"/>
                  <a:gd name="T95" fmla="*/ 0 h 350"/>
                  <a:gd name="T96" fmla="*/ 0 w 65"/>
                  <a:gd name="T97" fmla="*/ 0 h 350"/>
                  <a:gd name="T98" fmla="*/ 0 w 65"/>
                  <a:gd name="T99" fmla="*/ 0 h 350"/>
                  <a:gd name="T100" fmla="*/ 0 w 65"/>
                  <a:gd name="T101" fmla="*/ 0 h 3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"/>
                  <a:gd name="T154" fmla="*/ 0 h 350"/>
                  <a:gd name="T155" fmla="*/ 65 w 65"/>
                  <a:gd name="T156" fmla="*/ 350 h 3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" h="350">
                    <a:moveTo>
                      <a:pt x="21" y="10"/>
                    </a:moveTo>
                    <a:lnTo>
                      <a:pt x="21" y="15"/>
                    </a:lnTo>
                    <a:lnTo>
                      <a:pt x="21" y="21"/>
                    </a:lnTo>
                    <a:lnTo>
                      <a:pt x="23" y="26"/>
                    </a:lnTo>
                    <a:lnTo>
                      <a:pt x="23" y="32"/>
                    </a:lnTo>
                    <a:lnTo>
                      <a:pt x="23" y="37"/>
                    </a:lnTo>
                    <a:lnTo>
                      <a:pt x="23" y="43"/>
                    </a:lnTo>
                    <a:lnTo>
                      <a:pt x="24" y="47"/>
                    </a:lnTo>
                    <a:lnTo>
                      <a:pt x="24" y="53"/>
                    </a:lnTo>
                    <a:lnTo>
                      <a:pt x="24" y="58"/>
                    </a:lnTo>
                    <a:lnTo>
                      <a:pt x="25" y="64"/>
                    </a:lnTo>
                    <a:lnTo>
                      <a:pt x="25" y="69"/>
                    </a:lnTo>
                    <a:lnTo>
                      <a:pt x="26" y="73"/>
                    </a:lnTo>
                    <a:lnTo>
                      <a:pt x="26" y="78"/>
                    </a:lnTo>
                    <a:lnTo>
                      <a:pt x="26" y="83"/>
                    </a:lnTo>
                    <a:lnTo>
                      <a:pt x="27" y="88"/>
                    </a:lnTo>
                    <a:lnTo>
                      <a:pt x="27" y="94"/>
                    </a:lnTo>
                    <a:lnTo>
                      <a:pt x="27" y="97"/>
                    </a:lnTo>
                    <a:lnTo>
                      <a:pt x="27" y="102"/>
                    </a:lnTo>
                    <a:lnTo>
                      <a:pt x="28" y="107"/>
                    </a:lnTo>
                    <a:lnTo>
                      <a:pt x="28" y="111"/>
                    </a:lnTo>
                    <a:lnTo>
                      <a:pt x="28" y="116"/>
                    </a:lnTo>
                    <a:lnTo>
                      <a:pt x="30" y="121"/>
                    </a:lnTo>
                    <a:lnTo>
                      <a:pt x="30" y="126"/>
                    </a:lnTo>
                    <a:lnTo>
                      <a:pt x="31" y="130"/>
                    </a:lnTo>
                    <a:lnTo>
                      <a:pt x="31" y="135"/>
                    </a:lnTo>
                    <a:lnTo>
                      <a:pt x="32" y="139"/>
                    </a:lnTo>
                    <a:lnTo>
                      <a:pt x="32" y="143"/>
                    </a:lnTo>
                    <a:lnTo>
                      <a:pt x="33" y="148"/>
                    </a:lnTo>
                    <a:lnTo>
                      <a:pt x="33" y="153"/>
                    </a:lnTo>
                    <a:lnTo>
                      <a:pt x="34" y="156"/>
                    </a:lnTo>
                    <a:lnTo>
                      <a:pt x="34" y="161"/>
                    </a:lnTo>
                    <a:lnTo>
                      <a:pt x="36" y="166"/>
                    </a:lnTo>
                    <a:lnTo>
                      <a:pt x="36" y="171"/>
                    </a:lnTo>
                    <a:lnTo>
                      <a:pt x="37" y="175"/>
                    </a:lnTo>
                    <a:lnTo>
                      <a:pt x="37" y="179"/>
                    </a:lnTo>
                    <a:lnTo>
                      <a:pt x="38" y="184"/>
                    </a:lnTo>
                    <a:lnTo>
                      <a:pt x="38" y="188"/>
                    </a:lnTo>
                    <a:lnTo>
                      <a:pt x="39" y="192"/>
                    </a:lnTo>
                    <a:lnTo>
                      <a:pt x="39" y="197"/>
                    </a:lnTo>
                    <a:lnTo>
                      <a:pt x="40" y="201"/>
                    </a:lnTo>
                    <a:lnTo>
                      <a:pt x="42" y="206"/>
                    </a:lnTo>
                    <a:lnTo>
                      <a:pt x="42" y="210"/>
                    </a:lnTo>
                    <a:lnTo>
                      <a:pt x="43" y="216"/>
                    </a:lnTo>
                    <a:lnTo>
                      <a:pt x="44" y="220"/>
                    </a:lnTo>
                    <a:lnTo>
                      <a:pt x="44" y="225"/>
                    </a:lnTo>
                    <a:lnTo>
                      <a:pt x="45" y="230"/>
                    </a:lnTo>
                    <a:lnTo>
                      <a:pt x="46" y="235"/>
                    </a:lnTo>
                    <a:lnTo>
                      <a:pt x="47" y="239"/>
                    </a:lnTo>
                    <a:lnTo>
                      <a:pt x="47" y="244"/>
                    </a:lnTo>
                    <a:lnTo>
                      <a:pt x="49" y="249"/>
                    </a:lnTo>
                    <a:lnTo>
                      <a:pt x="50" y="254"/>
                    </a:lnTo>
                    <a:lnTo>
                      <a:pt x="51" y="258"/>
                    </a:lnTo>
                    <a:lnTo>
                      <a:pt x="51" y="263"/>
                    </a:lnTo>
                    <a:lnTo>
                      <a:pt x="52" y="268"/>
                    </a:lnTo>
                    <a:lnTo>
                      <a:pt x="53" y="273"/>
                    </a:lnTo>
                    <a:lnTo>
                      <a:pt x="56" y="279"/>
                    </a:lnTo>
                    <a:lnTo>
                      <a:pt x="56" y="283"/>
                    </a:lnTo>
                    <a:lnTo>
                      <a:pt x="57" y="288"/>
                    </a:lnTo>
                    <a:lnTo>
                      <a:pt x="58" y="293"/>
                    </a:lnTo>
                    <a:lnTo>
                      <a:pt x="59" y="299"/>
                    </a:lnTo>
                    <a:lnTo>
                      <a:pt x="60" y="303"/>
                    </a:lnTo>
                    <a:lnTo>
                      <a:pt x="62" y="309"/>
                    </a:lnTo>
                    <a:lnTo>
                      <a:pt x="64" y="315"/>
                    </a:lnTo>
                    <a:lnTo>
                      <a:pt x="65" y="321"/>
                    </a:lnTo>
                    <a:lnTo>
                      <a:pt x="65" y="326"/>
                    </a:lnTo>
                    <a:lnTo>
                      <a:pt x="65" y="332"/>
                    </a:lnTo>
                    <a:lnTo>
                      <a:pt x="64" y="336"/>
                    </a:lnTo>
                    <a:lnTo>
                      <a:pt x="62" y="340"/>
                    </a:lnTo>
                    <a:lnTo>
                      <a:pt x="58" y="343"/>
                    </a:lnTo>
                    <a:lnTo>
                      <a:pt x="56" y="346"/>
                    </a:lnTo>
                    <a:lnTo>
                      <a:pt x="51" y="347"/>
                    </a:lnTo>
                    <a:lnTo>
                      <a:pt x="47" y="350"/>
                    </a:lnTo>
                    <a:lnTo>
                      <a:pt x="43" y="350"/>
                    </a:lnTo>
                    <a:lnTo>
                      <a:pt x="39" y="350"/>
                    </a:lnTo>
                    <a:lnTo>
                      <a:pt x="34" y="347"/>
                    </a:lnTo>
                    <a:lnTo>
                      <a:pt x="31" y="347"/>
                    </a:lnTo>
                    <a:lnTo>
                      <a:pt x="26" y="344"/>
                    </a:lnTo>
                    <a:lnTo>
                      <a:pt x="24" y="340"/>
                    </a:lnTo>
                    <a:lnTo>
                      <a:pt x="21" y="337"/>
                    </a:lnTo>
                    <a:lnTo>
                      <a:pt x="20" y="332"/>
                    </a:lnTo>
                    <a:lnTo>
                      <a:pt x="18" y="325"/>
                    </a:lnTo>
                    <a:lnTo>
                      <a:pt x="17" y="320"/>
                    </a:lnTo>
                    <a:lnTo>
                      <a:pt x="15" y="314"/>
                    </a:lnTo>
                    <a:lnTo>
                      <a:pt x="14" y="308"/>
                    </a:lnTo>
                    <a:lnTo>
                      <a:pt x="13" y="303"/>
                    </a:lnTo>
                    <a:lnTo>
                      <a:pt x="12" y="298"/>
                    </a:lnTo>
                    <a:lnTo>
                      <a:pt x="12" y="293"/>
                    </a:lnTo>
                    <a:lnTo>
                      <a:pt x="11" y="288"/>
                    </a:lnTo>
                    <a:lnTo>
                      <a:pt x="10" y="282"/>
                    </a:lnTo>
                    <a:lnTo>
                      <a:pt x="8" y="276"/>
                    </a:lnTo>
                    <a:lnTo>
                      <a:pt x="7" y="271"/>
                    </a:lnTo>
                    <a:lnTo>
                      <a:pt x="7" y="267"/>
                    </a:lnTo>
                    <a:lnTo>
                      <a:pt x="7" y="261"/>
                    </a:lnTo>
                    <a:lnTo>
                      <a:pt x="6" y="256"/>
                    </a:lnTo>
                    <a:lnTo>
                      <a:pt x="6" y="251"/>
                    </a:lnTo>
                    <a:lnTo>
                      <a:pt x="6" y="247"/>
                    </a:lnTo>
                    <a:lnTo>
                      <a:pt x="5" y="242"/>
                    </a:lnTo>
                    <a:lnTo>
                      <a:pt x="5" y="237"/>
                    </a:lnTo>
                    <a:lnTo>
                      <a:pt x="4" y="232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4" y="209"/>
                    </a:lnTo>
                    <a:lnTo>
                      <a:pt x="2" y="204"/>
                    </a:lnTo>
                    <a:lnTo>
                      <a:pt x="2" y="199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86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2"/>
                    </a:lnTo>
                    <a:lnTo>
                      <a:pt x="2" y="167"/>
                    </a:lnTo>
                    <a:lnTo>
                      <a:pt x="2" y="162"/>
                    </a:lnTo>
                    <a:lnTo>
                      <a:pt x="2" y="158"/>
                    </a:lnTo>
                    <a:lnTo>
                      <a:pt x="2" y="153"/>
                    </a:lnTo>
                    <a:lnTo>
                      <a:pt x="2" y="148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5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1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2"/>
                    </a:lnTo>
                    <a:lnTo>
                      <a:pt x="4" y="97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1"/>
                    </a:lnTo>
                    <a:lnTo>
                      <a:pt x="2" y="65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1" y="39"/>
                    </a:lnTo>
                    <a:lnTo>
                      <a:pt x="1" y="33"/>
                    </a:lnTo>
                    <a:lnTo>
                      <a:pt x="1" y="27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19" y="5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6" name="Freeform 285"/>
              <p:cNvSpPr>
                <a:spLocks/>
              </p:cNvSpPr>
              <p:nvPr/>
            </p:nvSpPr>
            <p:spPr bwMode="auto">
              <a:xfrm>
                <a:off x="1723" y="1609"/>
                <a:ext cx="39" cy="81"/>
              </a:xfrm>
              <a:custGeom>
                <a:avLst/>
                <a:gdLst>
                  <a:gd name="T0" fmla="*/ 0 w 117"/>
                  <a:gd name="T1" fmla="*/ 0 h 244"/>
                  <a:gd name="T2" fmla="*/ 0 w 117"/>
                  <a:gd name="T3" fmla="*/ 0 h 244"/>
                  <a:gd name="T4" fmla="*/ 0 w 117"/>
                  <a:gd name="T5" fmla="*/ 0 h 244"/>
                  <a:gd name="T6" fmla="*/ 0 w 117"/>
                  <a:gd name="T7" fmla="*/ 0 h 244"/>
                  <a:gd name="T8" fmla="*/ 0 w 117"/>
                  <a:gd name="T9" fmla="*/ 0 h 244"/>
                  <a:gd name="T10" fmla="*/ 0 w 117"/>
                  <a:gd name="T11" fmla="*/ 0 h 244"/>
                  <a:gd name="T12" fmla="*/ 0 w 117"/>
                  <a:gd name="T13" fmla="*/ 0 h 244"/>
                  <a:gd name="T14" fmla="*/ 0 w 117"/>
                  <a:gd name="T15" fmla="*/ 0 h 244"/>
                  <a:gd name="T16" fmla="*/ 0 w 117"/>
                  <a:gd name="T17" fmla="*/ 0 h 244"/>
                  <a:gd name="T18" fmla="*/ 0 w 117"/>
                  <a:gd name="T19" fmla="*/ 0 h 244"/>
                  <a:gd name="T20" fmla="*/ 0 w 117"/>
                  <a:gd name="T21" fmla="*/ 0 h 244"/>
                  <a:gd name="T22" fmla="*/ 0 w 117"/>
                  <a:gd name="T23" fmla="*/ 0 h 244"/>
                  <a:gd name="T24" fmla="*/ 0 w 117"/>
                  <a:gd name="T25" fmla="*/ 0 h 244"/>
                  <a:gd name="T26" fmla="*/ 0 w 117"/>
                  <a:gd name="T27" fmla="*/ 0 h 244"/>
                  <a:gd name="T28" fmla="*/ 0 w 117"/>
                  <a:gd name="T29" fmla="*/ 0 h 244"/>
                  <a:gd name="T30" fmla="*/ 0 w 117"/>
                  <a:gd name="T31" fmla="*/ 0 h 244"/>
                  <a:gd name="T32" fmla="*/ 0 w 117"/>
                  <a:gd name="T33" fmla="*/ 0 h 244"/>
                  <a:gd name="T34" fmla="*/ 0 w 117"/>
                  <a:gd name="T35" fmla="*/ 0 h 244"/>
                  <a:gd name="T36" fmla="*/ 0 w 117"/>
                  <a:gd name="T37" fmla="*/ 0 h 244"/>
                  <a:gd name="T38" fmla="*/ 0 w 117"/>
                  <a:gd name="T39" fmla="*/ 0 h 244"/>
                  <a:gd name="T40" fmla="*/ 0 w 117"/>
                  <a:gd name="T41" fmla="*/ 0 h 244"/>
                  <a:gd name="T42" fmla="*/ 0 w 117"/>
                  <a:gd name="T43" fmla="*/ 0 h 244"/>
                  <a:gd name="T44" fmla="*/ 0 w 117"/>
                  <a:gd name="T45" fmla="*/ 0 h 244"/>
                  <a:gd name="T46" fmla="*/ 0 w 117"/>
                  <a:gd name="T47" fmla="*/ 0 h 244"/>
                  <a:gd name="T48" fmla="*/ 0 w 117"/>
                  <a:gd name="T49" fmla="*/ 0 h 244"/>
                  <a:gd name="T50" fmla="*/ 0 w 117"/>
                  <a:gd name="T51" fmla="*/ 0 h 244"/>
                  <a:gd name="T52" fmla="*/ 0 w 117"/>
                  <a:gd name="T53" fmla="*/ 0 h 244"/>
                  <a:gd name="T54" fmla="*/ 0 w 117"/>
                  <a:gd name="T55" fmla="*/ 0 h 244"/>
                  <a:gd name="T56" fmla="*/ 0 w 117"/>
                  <a:gd name="T57" fmla="*/ 0 h 244"/>
                  <a:gd name="T58" fmla="*/ 0 w 117"/>
                  <a:gd name="T59" fmla="*/ 0 h 244"/>
                  <a:gd name="T60" fmla="*/ 0 w 117"/>
                  <a:gd name="T61" fmla="*/ 0 h 244"/>
                  <a:gd name="T62" fmla="*/ 0 w 117"/>
                  <a:gd name="T63" fmla="*/ 0 h 244"/>
                  <a:gd name="T64" fmla="*/ 0 w 117"/>
                  <a:gd name="T65" fmla="*/ 0 h 244"/>
                  <a:gd name="T66" fmla="*/ 0 w 117"/>
                  <a:gd name="T67" fmla="*/ 0 h 244"/>
                  <a:gd name="T68" fmla="*/ 0 w 117"/>
                  <a:gd name="T69" fmla="*/ 0 h 244"/>
                  <a:gd name="T70" fmla="*/ 0 w 117"/>
                  <a:gd name="T71" fmla="*/ 0 h 244"/>
                  <a:gd name="T72" fmla="*/ 0 w 117"/>
                  <a:gd name="T73" fmla="*/ 0 h 244"/>
                  <a:gd name="T74" fmla="*/ 0 w 117"/>
                  <a:gd name="T75" fmla="*/ 0 h 244"/>
                  <a:gd name="T76" fmla="*/ 0 w 117"/>
                  <a:gd name="T77" fmla="*/ 0 h 244"/>
                  <a:gd name="T78" fmla="*/ 0 w 117"/>
                  <a:gd name="T79" fmla="*/ 0 h 244"/>
                  <a:gd name="T80" fmla="*/ 0 w 117"/>
                  <a:gd name="T81" fmla="*/ 0 h 244"/>
                  <a:gd name="T82" fmla="*/ 0 w 117"/>
                  <a:gd name="T83" fmla="*/ 0 h 244"/>
                  <a:gd name="T84" fmla="*/ 0 w 117"/>
                  <a:gd name="T85" fmla="*/ 0 h 244"/>
                  <a:gd name="T86" fmla="*/ 0 w 117"/>
                  <a:gd name="T87" fmla="*/ 0 h 244"/>
                  <a:gd name="T88" fmla="*/ 0 w 117"/>
                  <a:gd name="T89" fmla="*/ 0 h 244"/>
                  <a:gd name="T90" fmla="*/ 0 w 117"/>
                  <a:gd name="T91" fmla="*/ 0 h 2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44"/>
                  <a:gd name="T140" fmla="*/ 117 w 117"/>
                  <a:gd name="T141" fmla="*/ 244 h 2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44">
                    <a:moveTo>
                      <a:pt x="78" y="41"/>
                    </a:moveTo>
                    <a:lnTo>
                      <a:pt x="77" y="38"/>
                    </a:lnTo>
                    <a:lnTo>
                      <a:pt x="77" y="35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7" y="17"/>
                    </a:lnTo>
                    <a:lnTo>
                      <a:pt x="78" y="13"/>
                    </a:lnTo>
                    <a:lnTo>
                      <a:pt x="81" y="11"/>
                    </a:lnTo>
                    <a:lnTo>
                      <a:pt x="82" y="8"/>
                    </a:lnTo>
                    <a:lnTo>
                      <a:pt x="86" y="5"/>
                    </a:lnTo>
                    <a:lnTo>
                      <a:pt x="90" y="3"/>
                    </a:lnTo>
                    <a:lnTo>
                      <a:pt x="96" y="2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1" y="5"/>
                    </a:lnTo>
                    <a:lnTo>
                      <a:pt x="114" y="9"/>
                    </a:lnTo>
                    <a:lnTo>
                      <a:pt x="116" y="13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7" y="28"/>
                    </a:lnTo>
                    <a:lnTo>
                      <a:pt x="117" y="31"/>
                    </a:lnTo>
                    <a:lnTo>
                      <a:pt x="117" y="35"/>
                    </a:lnTo>
                    <a:lnTo>
                      <a:pt x="117" y="38"/>
                    </a:lnTo>
                    <a:lnTo>
                      <a:pt x="117" y="42"/>
                    </a:lnTo>
                    <a:lnTo>
                      <a:pt x="116" y="47"/>
                    </a:lnTo>
                    <a:lnTo>
                      <a:pt x="116" y="50"/>
                    </a:lnTo>
                    <a:lnTo>
                      <a:pt x="116" y="54"/>
                    </a:lnTo>
                    <a:lnTo>
                      <a:pt x="115" y="59"/>
                    </a:lnTo>
                    <a:lnTo>
                      <a:pt x="115" y="62"/>
                    </a:lnTo>
                    <a:lnTo>
                      <a:pt x="114" y="67"/>
                    </a:lnTo>
                    <a:lnTo>
                      <a:pt x="113" y="72"/>
                    </a:lnTo>
                    <a:lnTo>
                      <a:pt x="111" y="75"/>
                    </a:lnTo>
                    <a:lnTo>
                      <a:pt x="111" y="79"/>
                    </a:lnTo>
                    <a:lnTo>
                      <a:pt x="109" y="83"/>
                    </a:lnTo>
                    <a:lnTo>
                      <a:pt x="109" y="88"/>
                    </a:lnTo>
                    <a:lnTo>
                      <a:pt x="107" y="92"/>
                    </a:lnTo>
                    <a:lnTo>
                      <a:pt x="105" y="96"/>
                    </a:lnTo>
                    <a:lnTo>
                      <a:pt x="103" y="101"/>
                    </a:lnTo>
                    <a:lnTo>
                      <a:pt x="102" y="106"/>
                    </a:lnTo>
                    <a:lnTo>
                      <a:pt x="98" y="111"/>
                    </a:lnTo>
                    <a:lnTo>
                      <a:pt x="96" y="117"/>
                    </a:lnTo>
                    <a:lnTo>
                      <a:pt x="95" y="121"/>
                    </a:lnTo>
                    <a:lnTo>
                      <a:pt x="92" y="127"/>
                    </a:lnTo>
                    <a:lnTo>
                      <a:pt x="89" y="133"/>
                    </a:lnTo>
                    <a:lnTo>
                      <a:pt x="86" y="139"/>
                    </a:lnTo>
                    <a:lnTo>
                      <a:pt x="85" y="142"/>
                    </a:lnTo>
                    <a:lnTo>
                      <a:pt x="84" y="145"/>
                    </a:lnTo>
                    <a:lnTo>
                      <a:pt x="82" y="147"/>
                    </a:lnTo>
                    <a:lnTo>
                      <a:pt x="82" y="151"/>
                    </a:lnTo>
                    <a:lnTo>
                      <a:pt x="79" y="153"/>
                    </a:lnTo>
                    <a:lnTo>
                      <a:pt x="78" y="156"/>
                    </a:lnTo>
                    <a:lnTo>
                      <a:pt x="77" y="159"/>
                    </a:lnTo>
                    <a:lnTo>
                      <a:pt x="76" y="162"/>
                    </a:lnTo>
                    <a:lnTo>
                      <a:pt x="75" y="165"/>
                    </a:lnTo>
                    <a:lnTo>
                      <a:pt x="73" y="168"/>
                    </a:lnTo>
                    <a:lnTo>
                      <a:pt x="72" y="170"/>
                    </a:lnTo>
                    <a:lnTo>
                      <a:pt x="71" y="174"/>
                    </a:lnTo>
                    <a:lnTo>
                      <a:pt x="67" y="180"/>
                    </a:lnTo>
                    <a:lnTo>
                      <a:pt x="65" y="184"/>
                    </a:lnTo>
                    <a:lnTo>
                      <a:pt x="63" y="190"/>
                    </a:lnTo>
                    <a:lnTo>
                      <a:pt x="60" y="195"/>
                    </a:lnTo>
                    <a:lnTo>
                      <a:pt x="57" y="200"/>
                    </a:lnTo>
                    <a:lnTo>
                      <a:pt x="54" y="204"/>
                    </a:lnTo>
                    <a:lnTo>
                      <a:pt x="53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7" y="220"/>
                    </a:lnTo>
                    <a:lnTo>
                      <a:pt x="45" y="223"/>
                    </a:lnTo>
                    <a:lnTo>
                      <a:pt x="44" y="226"/>
                    </a:lnTo>
                    <a:lnTo>
                      <a:pt x="43" y="231"/>
                    </a:lnTo>
                    <a:lnTo>
                      <a:pt x="41" y="234"/>
                    </a:lnTo>
                    <a:lnTo>
                      <a:pt x="39" y="234"/>
                    </a:lnTo>
                    <a:lnTo>
                      <a:pt x="38" y="236"/>
                    </a:lnTo>
                    <a:lnTo>
                      <a:pt x="34" y="238"/>
                    </a:lnTo>
                    <a:lnTo>
                      <a:pt x="32" y="239"/>
                    </a:lnTo>
                    <a:lnTo>
                      <a:pt x="28" y="239"/>
                    </a:lnTo>
                    <a:lnTo>
                      <a:pt x="25" y="240"/>
                    </a:lnTo>
                    <a:lnTo>
                      <a:pt x="21" y="241"/>
                    </a:lnTo>
                    <a:lnTo>
                      <a:pt x="19" y="242"/>
                    </a:lnTo>
                    <a:lnTo>
                      <a:pt x="14" y="242"/>
                    </a:lnTo>
                    <a:lnTo>
                      <a:pt x="11" y="242"/>
                    </a:lnTo>
                    <a:lnTo>
                      <a:pt x="7" y="242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7" name="Freeform 286"/>
              <p:cNvSpPr>
                <a:spLocks/>
              </p:cNvSpPr>
              <p:nvPr/>
            </p:nvSpPr>
            <p:spPr bwMode="auto">
              <a:xfrm>
                <a:off x="1715" y="1620"/>
                <a:ext cx="39" cy="79"/>
              </a:xfrm>
              <a:custGeom>
                <a:avLst/>
                <a:gdLst>
                  <a:gd name="T0" fmla="*/ 0 w 117"/>
                  <a:gd name="T1" fmla="*/ 0 h 235"/>
                  <a:gd name="T2" fmla="*/ 0 w 117"/>
                  <a:gd name="T3" fmla="*/ 0 h 235"/>
                  <a:gd name="T4" fmla="*/ 0 w 117"/>
                  <a:gd name="T5" fmla="*/ 0 h 235"/>
                  <a:gd name="T6" fmla="*/ 0 w 117"/>
                  <a:gd name="T7" fmla="*/ 0 h 235"/>
                  <a:gd name="T8" fmla="*/ 0 w 117"/>
                  <a:gd name="T9" fmla="*/ 0 h 235"/>
                  <a:gd name="T10" fmla="*/ 0 w 117"/>
                  <a:gd name="T11" fmla="*/ 0 h 235"/>
                  <a:gd name="T12" fmla="*/ 0 w 117"/>
                  <a:gd name="T13" fmla="*/ 0 h 235"/>
                  <a:gd name="T14" fmla="*/ 0 w 117"/>
                  <a:gd name="T15" fmla="*/ 0 h 235"/>
                  <a:gd name="T16" fmla="*/ 0 w 117"/>
                  <a:gd name="T17" fmla="*/ 0 h 235"/>
                  <a:gd name="T18" fmla="*/ 0 w 117"/>
                  <a:gd name="T19" fmla="*/ 0 h 235"/>
                  <a:gd name="T20" fmla="*/ 0 w 117"/>
                  <a:gd name="T21" fmla="*/ 0 h 235"/>
                  <a:gd name="T22" fmla="*/ 0 w 117"/>
                  <a:gd name="T23" fmla="*/ 0 h 235"/>
                  <a:gd name="T24" fmla="*/ 0 w 117"/>
                  <a:gd name="T25" fmla="*/ 0 h 235"/>
                  <a:gd name="T26" fmla="*/ 0 w 117"/>
                  <a:gd name="T27" fmla="*/ 0 h 235"/>
                  <a:gd name="T28" fmla="*/ 0 w 117"/>
                  <a:gd name="T29" fmla="*/ 0 h 235"/>
                  <a:gd name="T30" fmla="*/ 0 w 117"/>
                  <a:gd name="T31" fmla="*/ 0 h 235"/>
                  <a:gd name="T32" fmla="*/ 0 w 117"/>
                  <a:gd name="T33" fmla="*/ 0 h 235"/>
                  <a:gd name="T34" fmla="*/ 0 w 117"/>
                  <a:gd name="T35" fmla="*/ 0 h 235"/>
                  <a:gd name="T36" fmla="*/ 0 w 117"/>
                  <a:gd name="T37" fmla="*/ 0 h 235"/>
                  <a:gd name="T38" fmla="*/ 0 w 117"/>
                  <a:gd name="T39" fmla="*/ 0 h 235"/>
                  <a:gd name="T40" fmla="*/ 0 w 117"/>
                  <a:gd name="T41" fmla="*/ 0 h 235"/>
                  <a:gd name="T42" fmla="*/ 0 w 117"/>
                  <a:gd name="T43" fmla="*/ 0 h 235"/>
                  <a:gd name="T44" fmla="*/ 0 w 117"/>
                  <a:gd name="T45" fmla="*/ 0 h 235"/>
                  <a:gd name="T46" fmla="*/ 0 w 117"/>
                  <a:gd name="T47" fmla="*/ 0 h 235"/>
                  <a:gd name="T48" fmla="*/ 0 w 117"/>
                  <a:gd name="T49" fmla="*/ 0 h 235"/>
                  <a:gd name="T50" fmla="*/ 0 w 117"/>
                  <a:gd name="T51" fmla="*/ 0 h 235"/>
                  <a:gd name="T52" fmla="*/ 0 w 117"/>
                  <a:gd name="T53" fmla="*/ 0 h 235"/>
                  <a:gd name="T54" fmla="*/ 0 w 117"/>
                  <a:gd name="T55" fmla="*/ 0 h 235"/>
                  <a:gd name="T56" fmla="*/ 0 w 117"/>
                  <a:gd name="T57" fmla="*/ 0 h 235"/>
                  <a:gd name="T58" fmla="*/ 0 w 117"/>
                  <a:gd name="T59" fmla="*/ 0 h 235"/>
                  <a:gd name="T60" fmla="*/ 0 w 117"/>
                  <a:gd name="T61" fmla="*/ 0 h 235"/>
                  <a:gd name="T62" fmla="*/ 0 w 117"/>
                  <a:gd name="T63" fmla="*/ 0 h 235"/>
                  <a:gd name="T64" fmla="*/ 0 w 117"/>
                  <a:gd name="T65" fmla="*/ 0 h 235"/>
                  <a:gd name="T66" fmla="*/ 0 w 117"/>
                  <a:gd name="T67" fmla="*/ 0 h 235"/>
                  <a:gd name="T68" fmla="*/ 0 w 117"/>
                  <a:gd name="T69" fmla="*/ 0 h 235"/>
                  <a:gd name="T70" fmla="*/ 0 w 117"/>
                  <a:gd name="T71" fmla="*/ 0 h 235"/>
                  <a:gd name="T72" fmla="*/ 0 w 117"/>
                  <a:gd name="T73" fmla="*/ 0 h 235"/>
                  <a:gd name="T74" fmla="*/ 0 w 117"/>
                  <a:gd name="T75" fmla="*/ 0 h 235"/>
                  <a:gd name="T76" fmla="*/ 0 w 117"/>
                  <a:gd name="T77" fmla="*/ 0 h 235"/>
                  <a:gd name="T78" fmla="*/ 0 w 117"/>
                  <a:gd name="T79" fmla="*/ 0 h 235"/>
                  <a:gd name="T80" fmla="*/ 0 w 117"/>
                  <a:gd name="T81" fmla="*/ 0 h 235"/>
                  <a:gd name="T82" fmla="*/ 0 w 117"/>
                  <a:gd name="T83" fmla="*/ 0 h 235"/>
                  <a:gd name="T84" fmla="*/ 0 w 117"/>
                  <a:gd name="T85" fmla="*/ 0 h 235"/>
                  <a:gd name="T86" fmla="*/ 0 w 117"/>
                  <a:gd name="T87" fmla="*/ 0 h 235"/>
                  <a:gd name="T88" fmla="*/ 0 w 117"/>
                  <a:gd name="T89" fmla="*/ 0 h 235"/>
                  <a:gd name="T90" fmla="*/ 0 w 117"/>
                  <a:gd name="T91" fmla="*/ 0 h 23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35"/>
                  <a:gd name="T140" fmla="*/ 117 w 117"/>
                  <a:gd name="T141" fmla="*/ 235 h 23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35">
                    <a:moveTo>
                      <a:pt x="117" y="22"/>
                    </a:moveTo>
                    <a:lnTo>
                      <a:pt x="116" y="25"/>
                    </a:lnTo>
                    <a:lnTo>
                      <a:pt x="115" y="28"/>
                    </a:lnTo>
                    <a:lnTo>
                      <a:pt x="114" y="32"/>
                    </a:lnTo>
                    <a:lnTo>
                      <a:pt x="113" y="37"/>
                    </a:lnTo>
                    <a:lnTo>
                      <a:pt x="113" y="39"/>
                    </a:lnTo>
                    <a:lnTo>
                      <a:pt x="111" y="42"/>
                    </a:lnTo>
                    <a:lnTo>
                      <a:pt x="110" y="47"/>
                    </a:lnTo>
                    <a:lnTo>
                      <a:pt x="110" y="51"/>
                    </a:lnTo>
                    <a:lnTo>
                      <a:pt x="108" y="53"/>
                    </a:lnTo>
                    <a:lnTo>
                      <a:pt x="108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06" y="66"/>
                    </a:lnTo>
                    <a:lnTo>
                      <a:pt x="104" y="70"/>
                    </a:lnTo>
                    <a:lnTo>
                      <a:pt x="103" y="72"/>
                    </a:lnTo>
                    <a:lnTo>
                      <a:pt x="103" y="76"/>
                    </a:lnTo>
                    <a:lnTo>
                      <a:pt x="102" y="79"/>
                    </a:lnTo>
                    <a:lnTo>
                      <a:pt x="101" y="82"/>
                    </a:lnTo>
                    <a:lnTo>
                      <a:pt x="100" y="85"/>
                    </a:lnTo>
                    <a:lnTo>
                      <a:pt x="100" y="88"/>
                    </a:lnTo>
                    <a:lnTo>
                      <a:pt x="97" y="91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5" y="101"/>
                    </a:lnTo>
                    <a:lnTo>
                      <a:pt x="94" y="104"/>
                    </a:lnTo>
                    <a:lnTo>
                      <a:pt x="92" y="107"/>
                    </a:lnTo>
                    <a:lnTo>
                      <a:pt x="91" y="110"/>
                    </a:lnTo>
                    <a:lnTo>
                      <a:pt x="90" y="114"/>
                    </a:lnTo>
                    <a:lnTo>
                      <a:pt x="88" y="116"/>
                    </a:lnTo>
                    <a:lnTo>
                      <a:pt x="88" y="121"/>
                    </a:lnTo>
                    <a:lnTo>
                      <a:pt x="85" y="124"/>
                    </a:lnTo>
                    <a:lnTo>
                      <a:pt x="84" y="128"/>
                    </a:lnTo>
                    <a:lnTo>
                      <a:pt x="82" y="133"/>
                    </a:lnTo>
                    <a:lnTo>
                      <a:pt x="79" y="137"/>
                    </a:lnTo>
                    <a:lnTo>
                      <a:pt x="77" y="141"/>
                    </a:lnTo>
                    <a:lnTo>
                      <a:pt x="76" y="146"/>
                    </a:lnTo>
                    <a:lnTo>
                      <a:pt x="74" y="150"/>
                    </a:lnTo>
                    <a:lnTo>
                      <a:pt x="71" y="155"/>
                    </a:lnTo>
                    <a:lnTo>
                      <a:pt x="69" y="159"/>
                    </a:lnTo>
                    <a:lnTo>
                      <a:pt x="68" y="163"/>
                    </a:lnTo>
                    <a:lnTo>
                      <a:pt x="64" y="167"/>
                    </a:lnTo>
                    <a:lnTo>
                      <a:pt x="63" y="171"/>
                    </a:lnTo>
                    <a:lnTo>
                      <a:pt x="60" y="174"/>
                    </a:lnTo>
                    <a:lnTo>
                      <a:pt x="58" y="179"/>
                    </a:lnTo>
                    <a:lnTo>
                      <a:pt x="56" y="182"/>
                    </a:lnTo>
                    <a:lnTo>
                      <a:pt x="53" y="187"/>
                    </a:lnTo>
                    <a:lnTo>
                      <a:pt x="50" y="192"/>
                    </a:lnTo>
                    <a:lnTo>
                      <a:pt x="47" y="197"/>
                    </a:lnTo>
                    <a:lnTo>
                      <a:pt x="44" y="200"/>
                    </a:lnTo>
                    <a:lnTo>
                      <a:pt x="40" y="204"/>
                    </a:lnTo>
                    <a:lnTo>
                      <a:pt x="38" y="207"/>
                    </a:lnTo>
                    <a:lnTo>
                      <a:pt x="36" y="211"/>
                    </a:lnTo>
                    <a:lnTo>
                      <a:pt x="32" y="214"/>
                    </a:lnTo>
                    <a:lnTo>
                      <a:pt x="30" y="217"/>
                    </a:lnTo>
                    <a:lnTo>
                      <a:pt x="27" y="219"/>
                    </a:lnTo>
                    <a:lnTo>
                      <a:pt x="25" y="223"/>
                    </a:lnTo>
                    <a:lnTo>
                      <a:pt x="20" y="226"/>
                    </a:lnTo>
                    <a:lnTo>
                      <a:pt x="18" y="229"/>
                    </a:lnTo>
                    <a:lnTo>
                      <a:pt x="14" y="232"/>
                    </a:lnTo>
                    <a:lnTo>
                      <a:pt x="12" y="233"/>
                    </a:lnTo>
                    <a:lnTo>
                      <a:pt x="6" y="235"/>
                    </a:lnTo>
                    <a:lnTo>
                      <a:pt x="4" y="233"/>
                    </a:lnTo>
                    <a:lnTo>
                      <a:pt x="1" y="231"/>
                    </a:lnTo>
                    <a:lnTo>
                      <a:pt x="0" y="226"/>
                    </a:lnTo>
                    <a:lnTo>
                      <a:pt x="0" y="223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1" y="209"/>
                    </a:lnTo>
                    <a:lnTo>
                      <a:pt x="1" y="205"/>
                    </a:lnTo>
                    <a:lnTo>
                      <a:pt x="2" y="201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6" y="190"/>
                    </a:lnTo>
                    <a:lnTo>
                      <a:pt x="7" y="186"/>
                    </a:lnTo>
                    <a:lnTo>
                      <a:pt x="9" y="182"/>
                    </a:lnTo>
                    <a:lnTo>
                      <a:pt x="11" y="179"/>
                    </a:lnTo>
                    <a:lnTo>
                      <a:pt x="12" y="177"/>
                    </a:lnTo>
                    <a:lnTo>
                      <a:pt x="14" y="174"/>
                    </a:lnTo>
                    <a:lnTo>
                      <a:pt x="15" y="173"/>
                    </a:lnTo>
                    <a:lnTo>
                      <a:pt x="18" y="168"/>
                    </a:lnTo>
                    <a:lnTo>
                      <a:pt x="20" y="165"/>
                    </a:lnTo>
                    <a:lnTo>
                      <a:pt x="23" y="160"/>
                    </a:lnTo>
                    <a:lnTo>
                      <a:pt x="25" y="158"/>
                    </a:lnTo>
                    <a:lnTo>
                      <a:pt x="27" y="153"/>
                    </a:lnTo>
                    <a:lnTo>
                      <a:pt x="30" y="149"/>
                    </a:lnTo>
                    <a:lnTo>
                      <a:pt x="31" y="146"/>
                    </a:lnTo>
                    <a:lnTo>
                      <a:pt x="33" y="142"/>
                    </a:lnTo>
                    <a:lnTo>
                      <a:pt x="36" y="139"/>
                    </a:lnTo>
                    <a:lnTo>
                      <a:pt x="37" y="135"/>
                    </a:lnTo>
                    <a:lnTo>
                      <a:pt x="38" y="130"/>
                    </a:lnTo>
                    <a:lnTo>
                      <a:pt x="40" y="128"/>
                    </a:lnTo>
                    <a:lnTo>
                      <a:pt x="42" y="123"/>
                    </a:lnTo>
                    <a:lnTo>
                      <a:pt x="44" y="120"/>
                    </a:lnTo>
                    <a:lnTo>
                      <a:pt x="45" y="115"/>
                    </a:lnTo>
                    <a:lnTo>
                      <a:pt x="49" y="111"/>
                    </a:lnTo>
                    <a:lnTo>
                      <a:pt x="49" y="108"/>
                    </a:lnTo>
                    <a:lnTo>
                      <a:pt x="51" y="104"/>
                    </a:lnTo>
                    <a:lnTo>
                      <a:pt x="52" y="101"/>
                    </a:lnTo>
                    <a:lnTo>
                      <a:pt x="53" y="97"/>
                    </a:lnTo>
                    <a:lnTo>
                      <a:pt x="55" y="95"/>
                    </a:lnTo>
                    <a:lnTo>
                      <a:pt x="56" y="91"/>
                    </a:lnTo>
                    <a:lnTo>
                      <a:pt x="58" y="88"/>
                    </a:lnTo>
                    <a:lnTo>
                      <a:pt x="59" y="85"/>
                    </a:lnTo>
                    <a:lnTo>
                      <a:pt x="62" y="79"/>
                    </a:lnTo>
                    <a:lnTo>
                      <a:pt x="64" y="75"/>
                    </a:lnTo>
                    <a:lnTo>
                      <a:pt x="66" y="69"/>
                    </a:lnTo>
                    <a:lnTo>
                      <a:pt x="69" y="63"/>
                    </a:lnTo>
                    <a:lnTo>
                      <a:pt x="69" y="60"/>
                    </a:lnTo>
                    <a:lnTo>
                      <a:pt x="70" y="57"/>
                    </a:lnTo>
                    <a:lnTo>
                      <a:pt x="71" y="54"/>
                    </a:lnTo>
                    <a:lnTo>
                      <a:pt x="72" y="52"/>
                    </a:lnTo>
                    <a:lnTo>
                      <a:pt x="74" y="48"/>
                    </a:lnTo>
                    <a:lnTo>
                      <a:pt x="75" y="46"/>
                    </a:lnTo>
                    <a:lnTo>
                      <a:pt x="75" y="42"/>
                    </a:lnTo>
                    <a:lnTo>
                      <a:pt x="77" y="40"/>
                    </a:lnTo>
                    <a:lnTo>
                      <a:pt x="77" y="37"/>
                    </a:lnTo>
                    <a:lnTo>
                      <a:pt x="78" y="33"/>
                    </a:lnTo>
                    <a:lnTo>
                      <a:pt x="79" y="31"/>
                    </a:lnTo>
                    <a:lnTo>
                      <a:pt x="81" y="27"/>
                    </a:lnTo>
                    <a:lnTo>
                      <a:pt x="81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4" y="13"/>
                    </a:lnTo>
                    <a:lnTo>
                      <a:pt x="85" y="9"/>
                    </a:lnTo>
                    <a:lnTo>
                      <a:pt x="88" y="7"/>
                    </a:lnTo>
                    <a:lnTo>
                      <a:pt x="89" y="3"/>
                    </a:lnTo>
                    <a:lnTo>
                      <a:pt x="92" y="2"/>
                    </a:lnTo>
                    <a:lnTo>
                      <a:pt x="95" y="1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7" y="14"/>
                    </a:lnTo>
                    <a:lnTo>
                      <a:pt x="117" y="18"/>
                    </a:lnTo>
                    <a:lnTo>
                      <a:pt x="11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8" name="Freeform 287"/>
              <p:cNvSpPr>
                <a:spLocks/>
              </p:cNvSpPr>
              <p:nvPr/>
            </p:nvSpPr>
            <p:spPr bwMode="auto">
              <a:xfrm>
                <a:off x="1752" y="1533"/>
                <a:ext cx="72" cy="81"/>
              </a:xfrm>
              <a:custGeom>
                <a:avLst/>
                <a:gdLst>
                  <a:gd name="T0" fmla="*/ 0 w 214"/>
                  <a:gd name="T1" fmla="*/ 0 h 243"/>
                  <a:gd name="T2" fmla="*/ 0 w 214"/>
                  <a:gd name="T3" fmla="*/ 0 h 243"/>
                  <a:gd name="T4" fmla="*/ 0 w 214"/>
                  <a:gd name="T5" fmla="*/ 0 h 243"/>
                  <a:gd name="T6" fmla="*/ 0 w 214"/>
                  <a:gd name="T7" fmla="*/ 0 h 243"/>
                  <a:gd name="T8" fmla="*/ 0 w 214"/>
                  <a:gd name="T9" fmla="*/ 0 h 243"/>
                  <a:gd name="T10" fmla="*/ 0 w 214"/>
                  <a:gd name="T11" fmla="*/ 0 h 243"/>
                  <a:gd name="T12" fmla="*/ 0 w 214"/>
                  <a:gd name="T13" fmla="*/ 0 h 243"/>
                  <a:gd name="T14" fmla="*/ 0 w 214"/>
                  <a:gd name="T15" fmla="*/ 0 h 243"/>
                  <a:gd name="T16" fmla="*/ 0 w 214"/>
                  <a:gd name="T17" fmla="*/ 0 h 243"/>
                  <a:gd name="T18" fmla="*/ 0 w 214"/>
                  <a:gd name="T19" fmla="*/ 0 h 243"/>
                  <a:gd name="T20" fmla="*/ 0 w 214"/>
                  <a:gd name="T21" fmla="*/ 0 h 243"/>
                  <a:gd name="T22" fmla="*/ 0 w 214"/>
                  <a:gd name="T23" fmla="*/ 0 h 243"/>
                  <a:gd name="T24" fmla="*/ 0 w 214"/>
                  <a:gd name="T25" fmla="*/ 0 h 243"/>
                  <a:gd name="T26" fmla="*/ 0 w 214"/>
                  <a:gd name="T27" fmla="*/ 0 h 243"/>
                  <a:gd name="T28" fmla="*/ 0 w 214"/>
                  <a:gd name="T29" fmla="*/ 0 h 243"/>
                  <a:gd name="T30" fmla="*/ 0 w 214"/>
                  <a:gd name="T31" fmla="*/ 0 h 243"/>
                  <a:gd name="T32" fmla="*/ 0 w 214"/>
                  <a:gd name="T33" fmla="*/ 0 h 243"/>
                  <a:gd name="T34" fmla="*/ 0 w 214"/>
                  <a:gd name="T35" fmla="*/ 0 h 243"/>
                  <a:gd name="T36" fmla="*/ 0 w 214"/>
                  <a:gd name="T37" fmla="*/ 0 h 243"/>
                  <a:gd name="T38" fmla="*/ 0 w 214"/>
                  <a:gd name="T39" fmla="*/ 0 h 243"/>
                  <a:gd name="T40" fmla="*/ 0 w 214"/>
                  <a:gd name="T41" fmla="*/ 0 h 243"/>
                  <a:gd name="T42" fmla="*/ 0 w 214"/>
                  <a:gd name="T43" fmla="*/ 0 h 243"/>
                  <a:gd name="T44" fmla="*/ 0 w 214"/>
                  <a:gd name="T45" fmla="*/ 0 h 243"/>
                  <a:gd name="T46" fmla="*/ 0 w 214"/>
                  <a:gd name="T47" fmla="*/ 0 h 243"/>
                  <a:gd name="T48" fmla="*/ 0 w 214"/>
                  <a:gd name="T49" fmla="*/ 0 h 243"/>
                  <a:gd name="T50" fmla="*/ 0 w 214"/>
                  <a:gd name="T51" fmla="*/ 0 h 243"/>
                  <a:gd name="T52" fmla="*/ 0 w 214"/>
                  <a:gd name="T53" fmla="*/ 0 h 243"/>
                  <a:gd name="T54" fmla="*/ 0 w 214"/>
                  <a:gd name="T55" fmla="*/ 0 h 243"/>
                  <a:gd name="T56" fmla="*/ 0 w 214"/>
                  <a:gd name="T57" fmla="*/ 0 h 243"/>
                  <a:gd name="T58" fmla="*/ 0 w 214"/>
                  <a:gd name="T59" fmla="*/ 0 h 243"/>
                  <a:gd name="T60" fmla="*/ 0 w 214"/>
                  <a:gd name="T61" fmla="*/ 0 h 243"/>
                  <a:gd name="T62" fmla="*/ 0 w 214"/>
                  <a:gd name="T63" fmla="*/ 0 h 243"/>
                  <a:gd name="T64" fmla="*/ 0 w 214"/>
                  <a:gd name="T65" fmla="*/ 0 h 243"/>
                  <a:gd name="T66" fmla="*/ 0 w 214"/>
                  <a:gd name="T67" fmla="*/ 0 h 243"/>
                  <a:gd name="T68" fmla="*/ 0 w 214"/>
                  <a:gd name="T69" fmla="*/ 0 h 243"/>
                  <a:gd name="T70" fmla="*/ 0 w 214"/>
                  <a:gd name="T71" fmla="*/ 0 h 243"/>
                  <a:gd name="T72" fmla="*/ 0 w 214"/>
                  <a:gd name="T73" fmla="*/ 0 h 243"/>
                  <a:gd name="T74" fmla="*/ 0 w 214"/>
                  <a:gd name="T75" fmla="*/ 0 h 243"/>
                  <a:gd name="T76" fmla="*/ 0 w 214"/>
                  <a:gd name="T77" fmla="*/ 0 h 243"/>
                  <a:gd name="T78" fmla="*/ 0 w 214"/>
                  <a:gd name="T79" fmla="*/ 0 h 243"/>
                  <a:gd name="T80" fmla="*/ 0 w 214"/>
                  <a:gd name="T81" fmla="*/ 0 h 243"/>
                  <a:gd name="T82" fmla="*/ 0 w 214"/>
                  <a:gd name="T83" fmla="*/ 0 h 243"/>
                  <a:gd name="T84" fmla="*/ 0 w 214"/>
                  <a:gd name="T85" fmla="*/ 0 h 243"/>
                  <a:gd name="T86" fmla="*/ 0 w 214"/>
                  <a:gd name="T87" fmla="*/ 0 h 243"/>
                  <a:gd name="T88" fmla="*/ 0 w 214"/>
                  <a:gd name="T89" fmla="*/ 0 h 243"/>
                  <a:gd name="T90" fmla="*/ 0 w 214"/>
                  <a:gd name="T91" fmla="*/ 0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4"/>
                  <a:gd name="T139" fmla="*/ 0 h 243"/>
                  <a:gd name="T140" fmla="*/ 214 w 2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4" h="243">
                    <a:moveTo>
                      <a:pt x="214" y="18"/>
                    </a:moveTo>
                    <a:lnTo>
                      <a:pt x="212" y="22"/>
                    </a:lnTo>
                    <a:lnTo>
                      <a:pt x="211" y="27"/>
                    </a:lnTo>
                    <a:lnTo>
                      <a:pt x="210" y="33"/>
                    </a:lnTo>
                    <a:lnTo>
                      <a:pt x="207" y="38"/>
                    </a:lnTo>
                    <a:lnTo>
                      <a:pt x="206" y="43"/>
                    </a:lnTo>
                    <a:lnTo>
                      <a:pt x="205" y="47"/>
                    </a:lnTo>
                    <a:lnTo>
                      <a:pt x="202" y="52"/>
                    </a:lnTo>
                    <a:lnTo>
                      <a:pt x="202" y="57"/>
                    </a:lnTo>
                    <a:lnTo>
                      <a:pt x="200" y="62"/>
                    </a:lnTo>
                    <a:lnTo>
                      <a:pt x="198" y="65"/>
                    </a:lnTo>
                    <a:lnTo>
                      <a:pt x="196" y="70"/>
                    </a:lnTo>
                    <a:lnTo>
                      <a:pt x="195" y="75"/>
                    </a:lnTo>
                    <a:lnTo>
                      <a:pt x="193" y="78"/>
                    </a:lnTo>
                    <a:lnTo>
                      <a:pt x="192" y="83"/>
                    </a:lnTo>
                    <a:lnTo>
                      <a:pt x="189" y="86"/>
                    </a:lnTo>
                    <a:lnTo>
                      <a:pt x="187" y="91"/>
                    </a:lnTo>
                    <a:lnTo>
                      <a:pt x="185" y="95"/>
                    </a:lnTo>
                    <a:lnTo>
                      <a:pt x="182" y="98"/>
                    </a:lnTo>
                    <a:lnTo>
                      <a:pt x="180" y="103"/>
                    </a:lnTo>
                    <a:lnTo>
                      <a:pt x="179" y="107"/>
                    </a:lnTo>
                    <a:lnTo>
                      <a:pt x="175" y="110"/>
                    </a:lnTo>
                    <a:lnTo>
                      <a:pt x="173" y="114"/>
                    </a:lnTo>
                    <a:lnTo>
                      <a:pt x="170" y="117"/>
                    </a:lnTo>
                    <a:lnTo>
                      <a:pt x="168" y="122"/>
                    </a:lnTo>
                    <a:lnTo>
                      <a:pt x="163" y="124"/>
                    </a:lnTo>
                    <a:lnTo>
                      <a:pt x="161" y="128"/>
                    </a:lnTo>
                    <a:lnTo>
                      <a:pt x="157" y="133"/>
                    </a:lnTo>
                    <a:lnTo>
                      <a:pt x="154" y="136"/>
                    </a:lnTo>
                    <a:lnTo>
                      <a:pt x="150" y="140"/>
                    </a:lnTo>
                    <a:lnTo>
                      <a:pt x="147" y="143"/>
                    </a:lnTo>
                    <a:lnTo>
                      <a:pt x="143" y="147"/>
                    </a:lnTo>
                    <a:lnTo>
                      <a:pt x="140" y="152"/>
                    </a:lnTo>
                    <a:lnTo>
                      <a:pt x="134" y="155"/>
                    </a:lnTo>
                    <a:lnTo>
                      <a:pt x="129" y="160"/>
                    </a:lnTo>
                    <a:lnTo>
                      <a:pt x="124" y="164"/>
                    </a:lnTo>
                    <a:lnTo>
                      <a:pt x="121" y="167"/>
                    </a:lnTo>
                    <a:lnTo>
                      <a:pt x="116" y="171"/>
                    </a:lnTo>
                    <a:lnTo>
                      <a:pt x="112" y="174"/>
                    </a:lnTo>
                    <a:lnTo>
                      <a:pt x="108" y="177"/>
                    </a:lnTo>
                    <a:lnTo>
                      <a:pt x="104" y="181"/>
                    </a:lnTo>
                    <a:lnTo>
                      <a:pt x="99" y="184"/>
                    </a:lnTo>
                    <a:lnTo>
                      <a:pt x="96" y="187"/>
                    </a:lnTo>
                    <a:lnTo>
                      <a:pt x="91" y="191"/>
                    </a:lnTo>
                    <a:lnTo>
                      <a:pt x="87" y="194"/>
                    </a:lnTo>
                    <a:lnTo>
                      <a:pt x="81" y="197"/>
                    </a:lnTo>
                    <a:lnTo>
                      <a:pt x="77" y="201"/>
                    </a:lnTo>
                    <a:lnTo>
                      <a:pt x="72" y="205"/>
                    </a:lnTo>
                    <a:lnTo>
                      <a:pt x="67" y="210"/>
                    </a:lnTo>
                    <a:lnTo>
                      <a:pt x="62" y="211"/>
                    </a:lnTo>
                    <a:lnTo>
                      <a:pt x="58" y="216"/>
                    </a:lnTo>
                    <a:lnTo>
                      <a:pt x="53" y="220"/>
                    </a:lnTo>
                    <a:lnTo>
                      <a:pt x="48" y="225"/>
                    </a:lnTo>
                    <a:lnTo>
                      <a:pt x="42" y="229"/>
                    </a:lnTo>
                    <a:lnTo>
                      <a:pt x="38" y="234"/>
                    </a:lnTo>
                    <a:lnTo>
                      <a:pt x="33" y="237"/>
                    </a:lnTo>
                    <a:lnTo>
                      <a:pt x="28" y="241"/>
                    </a:lnTo>
                    <a:lnTo>
                      <a:pt x="25" y="242"/>
                    </a:lnTo>
                    <a:lnTo>
                      <a:pt x="21" y="243"/>
                    </a:lnTo>
                    <a:lnTo>
                      <a:pt x="16" y="243"/>
                    </a:lnTo>
                    <a:lnTo>
                      <a:pt x="14" y="242"/>
                    </a:lnTo>
                    <a:lnTo>
                      <a:pt x="10" y="241"/>
                    </a:lnTo>
                    <a:lnTo>
                      <a:pt x="8" y="239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1" y="231"/>
                    </a:lnTo>
                    <a:lnTo>
                      <a:pt x="0" y="229"/>
                    </a:lnTo>
                    <a:lnTo>
                      <a:pt x="0" y="225"/>
                    </a:lnTo>
                    <a:lnTo>
                      <a:pt x="1" y="222"/>
                    </a:lnTo>
                    <a:lnTo>
                      <a:pt x="1" y="219"/>
                    </a:lnTo>
                    <a:lnTo>
                      <a:pt x="3" y="216"/>
                    </a:lnTo>
                    <a:lnTo>
                      <a:pt x="6" y="212"/>
                    </a:lnTo>
                    <a:lnTo>
                      <a:pt x="9" y="210"/>
                    </a:lnTo>
                    <a:lnTo>
                      <a:pt x="13" y="207"/>
                    </a:lnTo>
                    <a:lnTo>
                      <a:pt x="16" y="205"/>
                    </a:lnTo>
                    <a:lnTo>
                      <a:pt x="20" y="204"/>
                    </a:lnTo>
                    <a:lnTo>
                      <a:pt x="23" y="201"/>
                    </a:lnTo>
                    <a:lnTo>
                      <a:pt x="27" y="199"/>
                    </a:lnTo>
                    <a:lnTo>
                      <a:pt x="30" y="197"/>
                    </a:lnTo>
                    <a:lnTo>
                      <a:pt x="33" y="194"/>
                    </a:lnTo>
                    <a:lnTo>
                      <a:pt x="38" y="192"/>
                    </a:lnTo>
                    <a:lnTo>
                      <a:pt x="42" y="187"/>
                    </a:lnTo>
                    <a:lnTo>
                      <a:pt x="47" y="184"/>
                    </a:lnTo>
                    <a:lnTo>
                      <a:pt x="52" y="181"/>
                    </a:lnTo>
                    <a:lnTo>
                      <a:pt x="55" y="178"/>
                    </a:lnTo>
                    <a:lnTo>
                      <a:pt x="59" y="174"/>
                    </a:lnTo>
                    <a:lnTo>
                      <a:pt x="64" y="172"/>
                    </a:lnTo>
                    <a:lnTo>
                      <a:pt x="67" y="168"/>
                    </a:lnTo>
                    <a:lnTo>
                      <a:pt x="71" y="166"/>
                    </a:lnTo>
                    <a:lnTo>
                      <a:pt x="74" y="164"/>
                    </a:lnTo>
                    <a:lnTo>
                      <a:pt x="78" y="161"/>
                    </a:lnTo>
                    <a:lnTo>
                      <a:pt x="81" y="158"/>
                    </a:lnTo>
                    <a:lnTo>
                      <a:pt x="85" y="155"/>
                    </a:lnTo>
                    <a:lnTo>
                      <a:pt x="89" y="152"/>
                    </a:lnTo>
                    <a:lnTo>
                      <a:pt x="93" y="148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6" y="136"/>
                    </a:lnTo>
                    <a:lnTo>
                      <a:pt x="110" y="133"/>
                    </a:lnTo>
                    <a:lnTo>
                      <a:pt x="113" y="129"/>
                    </a:lnTo>
                    <a:lnTo>
                      <a:pt x="117" y="126"/>
                    </a:lnTo>
                    <a:lnTo>
                      <a:pt x="121" y="122"/>
                    </a:lnTo>
                    <a:lnTo>
                      <a:pt x="124" y="118"/>
                    </a:lnTo>
                    <a:lnTo>
                      <a:pt x="128" y="114"/>
                    </a:lnTo>
                    <a:lnTo>
                      <a:pt x="131" y="111"/>
                    </a:lnTo>
                    <a:lnTo>
                      <a:pt x="135" y="107"/>
                    </a:lnTo>
                    <a:lnTo>
                      <a:pt x="138" y="103"/>
                    </a:lnTo>
                    <a:lnTo>
                      <a:pt x="142" y="98"/>
                    </a:lnTo>
                    <a:lnTo>
                      <a:pt x="145" y="95"/>
                    </a:lnTo>
                    <a:lnTo>
                      <a:pt x="149" y="91"/>
                    </a:lnTo>
                    <a:lnTo>
                      <a:pt x="151" y="88"/>
                    </a:lnTo>
                    <a:lnTo>
                      <a:pt x="155" y="83"/>
                    </a:lnTo>
                    <a:lnTo>
                      <a:pt x="159" y="79"/>
                    </a:lnTo>
                    <a:lnTo>
                      <a:pt x="161" y="75"/>
                    </a:lnTo>
                    <a:lnTo>
                      <a:pt x="163" y="70"/>
                    </a:lnTo>
                    <a:lnTo>
                      <a:pt x="166" y="66"/>
                    </a:lnTo>
                    <a:lnTo>
                      <a:pt x="169" y="62"/>
                    </a:lnTo>
                    <a:lnTo>
                      <a:pt x="172" y="57"/>
                    </a:lnTo>
                    <a:lnTo>
                      <a:pt x="174" y="53"/>
                    </a:lnTo>
                    <a:lnTo>
                      <a:pt x="176" y="48"/>
                    </a:lnTo>
                    <a:lnTo>
                      <a:pt x="179" y="45"/>
                    </a:lnTo>
                    <a:lnTo>
                      <a:pt x="181" y="39"/>
                    </a:lnTo>
                    <a:lnTo>
                      <a:pt x="183" y="34"/>
                    </a:lnTo>
                    <a:lnTo>
                      <a:pt x="185" y="29"/>
                    </a:lnTo>
                    <a:lnTo>
                      <a:pt x="187" y="26"/>
                    </a:lnTo>
                    <a:lnTo>
                      <a:pt x="188" y="21"/>
                    </a:lnTo>
                    <a:lnTo>
                      <a:pt x="191" y="16"/>
                    </a:lnTo>
                    <a:lnTo>
                      <a:pt x="192" y="12"/>
                    </a:lnTo>
                    <a:lnTo>
                      <a:pt x="194" y="7"/>
                    </a:lnTo>
                    <a:lnTo>
                      <a:pt x="195" y="2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6" y="1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3" y="9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89" name="Freeform 288"/>
              <p:cNvSpPr>
                <a:spLocks/>
              </p:cNvSpPr>
              <p:nvPr/>
            </p:nvSpPr>
            <p:spPr bwMode="auto">
              <a:xfrm>
                <a:off x="1670" y="1456"/>
                <a:ext cx="109" cy="114"/>
              </a:xfrm>
              <a:custGeom>
                <a:avLst/>
                <a:gdLst>
                  <a:gd name="T0" fmla="*/ 0 w 328"/>
                  <a:gd name="T1" fmla="*/ 0 h 340"/>
                  <a:gd name="T2" fmla="*/ 0 w 328"/>
                  <a:gd name="T3" fmla="*/ 0 h 340"/>
                  <a:gd name="T4" fmla="*/ 0 w 328"/>
                  <a:gd name="T5" fmla="*/ 0 h 340"/>
                  <a:gd name="T6" fmla="*/ 0 w 328"/>
                  <a:gd name="T7" fmla="*/ 0 h 340"/>
                  <a:gd name="T8" fmla="*/ 0 w 328"/>
                  <a:gd name="T9" fmla="*/ 0 h 340"/>
                  <a:gd name="T10" fmla="*/ 0 w 328"/>
                  <a:gd name="T11" fmla="*/ 0 h 340"/>
                  <a:gd name="T12" fmla="*/ 0 w 328"/>
                  <a:gd name="T13" fmla="*/ 0 h 340"/>
                  <a:gd name="T14" fmla="*/ 0 w 328"/>
                  <a:gd name="T15" fmla="*/ 0 h 340"/>
                  <a:gd name="T16" fmla="*/ 0 w 328"/>
                  <a:gd name="T17" fmla="*/ 0 h 340"/>
                  <a:gd name="T18" fmla="*/ 0 w 328"/>
                  <a:gd name="T19" fmla="*/ 0 h 340"/>
                  <a:gd name="T20" fmla="*/ 0 w 328"/>
                  <a:gd name="T21" fmla="*/ 0 h 340"/>
                  <a:gd name="T22" fmla="*/ 0 w 328"/>
                  <a:gd name="T23" fmla="*/ 0 h 340"/>
                  <a:gd name="T24" fmla="*/ 0 w 328"/>
                  <a:gd name="T25" fmla="*/ 0 h 340"/>
                  <a:gd name="T26" fmla="*/ 0 w 328"/>
                  <a:gd name="T27" fmla="*/ 0 h 340"/>
                  <a:gd name="T28" fmla="*/ 0 w 328"/>
                  <a:gd name="T29" fmla="*/ 0 h 340"/>
                  <a:gd name="T30" fmla="*/ 0 w 328"/>
                  <a:gd name="T31" fmla="*/ 0 h 340"/>
                  <a:gd name="T32" fmla="*/ 0 w 328"/>
                  <a:gd name="T33" fmla="*/ 0 h 340"/>
                  <a:gd name="T34" fmla="*/ 0 w 328"/>
                  <a:gd name="T35" fmla="*/ 0 h 340"/>
                  <a:gd name="T36" fmla="*/ 0 w 328"/>
                  <a:gd name="T37" fmla="*/ 0 h 340"/>
                  <a:gd name="T38" fmla="*/ 0 w 328"/>
                  <a:gd name="T39" fmla="*/ 0 h 340"/>
                  <a:gd name="T40" fmla="*/ 0 w 328"/>
                  <a:gd name="T41" fmla="*/ 0 h 340"/>
                  <a:gd name="T42" fmla="*/ 0 w 328"/>
                  <a:gd name="T43" fmla="*/ 0 h 340"/>
                  <a:gd name="T44" fmla="*/ 0 w 328"/>
                  <a:gd name="T45" fmla="*/ 0 h 340"/>
                  <a:gd name="T46" fmla="*/ 0 w 328"/>
                  <a:gd name="T47" fmla="*/ 0 h 340"/>
                  <a:gd name="T48" fmla="*/ 0 w 328"/>
                  <a:gd name="T49" fmla="*/ 0 h 340"/>
                  <a:gd name="T50" fmla="*/ 0 w 328"/>
                  <a:gd name="T51" fmla="*/ 0 h 340"/>
                  <a:gd name="T52" fmla="*/ 0 w 328"/>
                  <a:gd name="T53" fmla="*/ 0 h 340"/>
                  <a:gd name="T54" fmla="*/ 0 w 328"/>
                  <a:gd name="T55" fmla="*/ 0 h 340"/>
                  <a:gd name="T56" fmla="*/ 0 w 328"/>
                  <a:gd name="T57" fmla="*/ 0 h 340"/>
                  <a:gd name="T58" fmla="*/ 0 w 328"/>
                  <a:gd name="T59" fmla="*/ 0 h 340"/>
                  <a:gd name="T60" fmla="*/ 0 w 328"/>
                  <a:gd name="T61" fmla="*/ 0 h 340"/>
                  <a:gd name="T62" fmla="*/ 0 w 328"/>
                  <a:gd name="T63" fmla="*/ 0 h 340"/>
                  <a:gd name="T64" fmla="*/ 0 w 328"/>
                  <a:gd name="T65" fmla="*/ 0 h 340"/>
                  <a:gd name="T66" fmla="*/ 0 w 328"/>
                  <a:gd name="T67" fmla="*/ 0 h 340"/>
                  <a:gd name="T68" fmla="*/ 0 w 328"/>
                  <a:gd name="T69" fmla="*/ 0 h 340"/>
                  <a:gd name="T70" fmla="*/ 0 w 328"/>
                  <a:gd name="T71" fmla="*/ 0 h 340"/>
                  <a:gd name="T72" fmla="*/ 0 w 328"/>
                  <a:gd name="T73" fmla="*/ 0 h 340"/>
                  <a:gd name="T74" fmla="*/ 0 w 328"/>
                  <a:gd name="T75" fmla="*/ 0 h 340"/>
                  <a:gd name="T76" fmla="*/ 0 w 328"/>
                  <a:gd name="T77" fmla="*/ 0 h 340"/>
                  <a:gd name="T78" fmla="*/ 0 w 328"/>
                  <a:gd name="T79" fmla="*/ 0 h 340"/>
                  <a:gd name="T80" fmla="*/ 0 w 328"/>
                  <a:gd name="T81" fmla="*/ 0 h 340"/>
                  <a:gd name="T82" fmla="*/ 0 w 328"/>
                  <a:gd name="T83" fmla="*/ 0 h 340"/>
                  <a:gd name="T84" fmla="*/ 0 w 328"/>
                  <a:gd name="T85" fmla="*/ 0 h 340"/>
                  <a:gd name="T86" fmla="*/ 0 w 328"/>
                  <a:gd name="T87" fmla="*/ 0 h 340"/>
                  <a:gd name="T88" fmla="*/ 0 w 328"/>
                  <a:gd name="T89" fmla="*/ 0 h 340"/>
                  <a:gd name="T90" fmla="*/ 0 w 328"/>
                  <a:gd name="T91" fmla="*/ 0 h 340"/>
                  <a:gd name="T92" fmla="*/ 0 w 328"/>
                  <a:gd name="T93" fmla="*/ 0 h 340"/>
                  <a:gd name="T94" fmla="*/ 0 w 328"/>
                  <a:gd name="T95" fmla="*/ 0 h 340"/>
                  <a:gd name="T96" fmla="*/ 0 w 328"/>
                  <a:gd name="T97" fmla="*/ 0 h 340"/>
                  <a:gd name="T98" fmla="*/ 0 w 328"/>
                  <a:gd name="T99" fmla="*/ 0 h 340"/>
                  <a:gd name="T100" fmla="*/ 0 w 328"/>
                  <a:gd name="T101" fmla="*/ 0 h 340"/>
                  <a:gd name="T102" fmla="*/ 0 w 328"/>
                  <a:gd name="T103" fmla="*/ 0 h 340"/>
                  <a:gd name="T104" fmla="*/ 0 w 328"/>
                  <a:gd name="T105" fmla="*/ 0 h 340"/>
                  <a:gd name="T106" fmla="*/ 0 w 328"/>
                  <a:gd name="T107" fmla="*/ 0 h 3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28"/>
                  <a:gd name="T163" fmla="*/ 0 h 340"/>
                  <a:gd name="T164" fmla="*/ 328 w 328"/>
                  <a:gd name="T165" fmla="*/ 340 h 3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28" h="340">
                    <a:moveTo>
                      <a:pt x="101" y="300"/>
                    </a:moveTo>
                    <a:lnTo>
                      <a:pt x="123" y="340"/>
                    </a:lnTo>
                    <a:lnTo>
                      <a:pt x="123" y="339"/>
                    </a:lnTo>
                    <a:lnTo>
                      <a:pt x="126" y="338"/>
                    </a:lnTo>
                    <a:lnTo>
                      <a:pt x="129" y="334"/>
                    </a:lnTo>
                    <a:lnTo>
                      <a:pt x="134" y="332"/>
                    </a:lnTo>
                    <a:lnTo>
                      <a:pt x="137" y="328"/>
                    </a:lnTo>
                    <a:lnTo>
                      <a:pt x="142" y="323"/>
                    </a:lnTo>
                    <a:lnTo>
                      <a:pt x="147" y="319"/>
                    </a:lnTo>
                    <a:lnTo>
                      <a:pt x="150" y="314"/>
                    </a:lnTo>
                    <a:lnTo>
                      <a:pt x="150" y="313"/>
                    </a:lnTo>
                    <a:lnTo>
                      <a:pt x="149" y="309"/>
                    </a:lnTo>
                    <a:lnTo>
                      <a:pt x="148" y="306"/>
                    </a:lnTo>
                    <a:lnTo>
                      <a:pt x="146" y="301"/>
                    </a:lnTo>
                    <a:lnTo>
                      <a:pt x="144" y="298"/>
                    </a:lnTo>
                    <a:lnTo>
                      <a:pt x="143" y="296"/>
                    </a:lnTo>
                    <a:lnTo>
                      <a:pt x="142" y="293"/>
                    </a:lnTo>
                    <a:lnTo>
                      <a:pt x="141" y="290"/>
                    </a:lnTo>
                    <a:lnTo>
                      <a:pt x="139" y="287"/>
                    </a:lnTo>
                    <a:lnTo>
                      <a:pt x="137" y="283"/>
                    </a:lnTo>
                    <a:lnTo>
                      <a:pt x="136" y="281"/>
                    </a:lnTo>
                    <a:lnTo>
                      <a:pt x="134" y="277"/>
                    </a:lnTo>
                    <a:lnTo>
                      <a:pt x="131" y="272"/>
                    </a:lnTo>
                    <a:lnTo>
                      <a:pt x="129" y="269"/>
                    </a:lnTo>
                    <a:lnTo>
                      <a:pt x="127" y="265"/>
                    </a:lnTo>
                    <a:lnTo>
                      <a:pt x="124" y="262"/>
                    </a:lnTo>
                    <a:lnTo>
                      <a:pt x="122" y="257"/>
                    </a:lnTo>
                    <a:lnTo>
                      <a:pt x="120" y="253"/>
                    </a:lnTo>
                    <a:lnTo>
                      <a:pt x="117" y="249"/>
                    </a:lnTo>
                    <a:lnTo>
                      <a:pt x="115" y="245"/>
                    </a:lnTo>
                    <a:lnTo>
                      <a:pt x="112" y="240"/>
                    </a:lnTo>
                    <a:lnTo>
                      <a:pt x="109" y="236"/>
                    </a:lnTo>
                    <a:lnTo>
                      <a:pt x="107" y="231"/>
                    </a:lnTo>
                    <a:lnTo>
                      <a:pt x="104" y="226"/>
                    </a:lnTo>
                    <a:lnTo>
                      <a:pt x="101" y="221"/>
                    </a:lnTo>
                    <a:lnTo>
                      <a:pt x="98" y="217"/>
                    </a:lnTo>
                    <a:lnTo>
                      <a:pt x="96" y="212"/>
                    </a:lnTo>
                    <a:lnTo>
                      <a:pt x="92" y="208"/>
                    </a:lnTo>
                    <a:lnTo>
                      <a:pt x="90" y="204"/>
                    </a:lnTo>
                    <a:lnTo>
                      <a:pt x="86" y="199"/>
                    </a:lnTo>
                    <a:lnTo>
                      <a:pt x="83" y="194"/>
                    </a:lnTo>
                    <a:lnTo>
                      <a:pt x="80" y="189"/>
                    </a:lnTo>
                    <a:lnTo>
                      <a:pt x="78" y="185"/>
                    </a:lnTo>
                    <a:lnTo>
                      <a:pt x="75" y="180"/>
                    </a:lnTo>
                    <a:lnTo>
                      <a:pt x="72" y="175"/>
                    </a:lnTo>
                    <a:lnTo>
                      <a:pt x="70" y="172"/>
                    </a:lnTo>
                    <a:lnTo>
                      <a:pt x="66" y="167"/>
                    </a:lnTo>
                    <a:lnTo>
                      <a:pt x="64" y="162"/>
                    </a:lnTo>
                    <a:lnTo>
                      <a:pt x="62" y="157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4" y="145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47" y="134"/>
                    </a:lnTo>
                    <a:lnTo>
                      <a:pt x="45" y="130"/>
                    </a:lnTo>
                    <a:lnTo>
                      <a:pt x="44" y="128"/>
                    </a:lnTo>
                    <a:lnTo>
                      <a:pt x="43" y="124"/>
                    </a:lnTo>
                    <a:lnTo>
                      <a:pt x="39" y="118"/>
                    </a:lnTo>
                    <a:lnTo>
                      <a:pt x="35" y="113"/>
                    </a:lnTo>
                    <a:lnTo>
                      <a:pt x="33" y="109"/>
                    </a:lnTo>
                    <a:lnTo>
                      <a:pt x="32" y="105"/>
                    </a:lnTo>
                    <a:lnTo>
                      <a:pt x="31" y="103"/>
                    </a:lnTo>
                    <a:lnTo>
                      <a:pt x="31" y="102"/>
                    </a:lnTo>
                    <a:lnTo>
                      <a:pt x="32" y="96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5"/>
                    </a:lnTo>
                    <a:lnTo>
                      <a:pt x="46" y="83"/>
                    </a:lnTo>
                    <a:lnTo>
                      <a:pt x="48" y="81"/>
                    </a:lnTo>
                    <a:lnTo>
                      <a:pt x="52" y="79"/>
                    </a:lnTo>
                    <a:lnTo>
                      <a:pt x="56" y="79"/>
                    </a:lnTo>
                    <a:lnTo>
                      <a:pt x="59" y="79"/>
                    </a:lnTo>
                    <a:lnTo>
                      <a:pt x="63" y="78"/>
                    </a:lnTo>
                    <a:lnTo>
                      <a:pt x="66" y="79"/>
                    </a:lnTo>
                    <a:lnTo>
                      <a:pt x="69" y="79"/>
                    </a:lnTo>
                    <a:lnTo>
                      <a:pt x="73" y="80"/>
                    </a:lnTo>
                    <a:lnTo>
                      <a:pt x="77" y="83"/>
                    </a:lnTo>
                    <a:lnTo>
                      <a:pt x="79" y="84"/>
                    </a:lnTo>
                    <a:lnTo>
                      <a:pt x="84" y="86"/>
                    </a:lnTo>
                    <a:lnTo>
                      <a:pt x="89" y="88"/>
                    </a:lnTo>
                    <a:lnTo>
                      <a:pt x="94" y="91"/>
                    </a:lnTo>
                    <a:lnTo>
                      <a:pt x="97" y="92"/>
                    </a:lnTo>
                    <a:lnTo>
                      <a:pt x="99" y="94"/>
                    </a:lnTo>
                    <a:lnTo>
                      <a:pt x="103" y="96"/>
                    </a:lnTo>
                    <a:lnTo>
                      <a:pt x="107" y="98"/>
                    </a:lnTo>
                    <a:lnTo>
                      <a:pt x="110" y="99"/>
                    </a:lnTo>
                    <a:lnTo>
                      <a:pt x="112" y="100"/>
                    </a:lnTo>
                    <a:lnTo>
                      <a:pt x="116" y="103"/>
                    </a:lnTo>
                    <a:lnTo>
                      <a:pt x="120" y="104"/>
                    </a:lnTo>
                    <a:lnTo>
                      <a:pt x="123" y="106"/>
                    </a:lnTo>
                    <a:lnTo>
                      <a:pt x="127" y="109"/>
                    </a:lnTo>
                    <a:lnTo>
                      <a:pt x="130" y="110"/>
                    </a:lnTo>
                    <a:lnTo>
                      <a:pt x="135" y="112"/>
                    </a:lnTo>
                    <a:lnTo>
                      <a:pt x="137" y="113"/>
                    </a:lnTo>
                    <a:lnTo>
                      <a:pt x="142" y="117"/>
                    </a:lnTo>
                    <a:lnTo>
                      <a:pt x="146" y="118"/>
                    </a:lnTo>
                    <a:lnTo>
                      <a:pt x="150" y="121"/>
                    </a:lnTo>
                    <a:lnTo>
                      <a:pt x="154" y="123"/>
                    </a:lnTo>
                    <a:lnTo>
                      <a:pt x="158" y="125"/>
                    </a:lnTo>
                    <a:lnTo>
                      <a:pt x="162" y="128"/>
                    </a:lnTo>
                    <a:lnTo>
                      <a:pt x="166" y="130"/>
                    </a:lnTo>
                    <a:lnTo>
                      <a:pt x="171" y="131"/>
                    </a:lnTo>
                    <a:lnTo>
                      <a:pt x="174" y="134"/>
                    </a:lnTo>
                    <a:lnTo>
                      <a:pt x="178" y="136"/>
                    </a:lnTo>
                    <a:lnTo>
                      <a:pt x="181" y="138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193" y="143"/>
                    </a:lnTo>
                    <a:lnTo>
                      <a:pt x="197" y="145"/>
                    </a:lnTo>
                    <a:lnTo>
                      <a:pt x="200" y="148"/>
                    </a:lnTo>
                    <a:lnTo>
                      <a:pt x="204" y="149"/>
                    </a:lnTo>
                    <a:lnTo>
                      <a:pt x="207" y="151"/>
                    </a:lnTo>
                    <a:lnTo>
                      <a:pt x="211" y="154"/>
                    </a:lnTo>
                    <a:lnTo>
                      <a:pt x="214" y="155"/>
                    </a:lnTo>
                    <a:lnTo>
                      <a:pt x="218" y="157"/>
                    </a:lnTo>
                    <a:lnTo>
                      <a:pt x="222" y="158"/>
                    </a:lnTo>
                    <a:lnTo>
                      <a:pt x="225" y="161"/>
                    </a:lnTo>
                    <a:lnTo>
                      <a:pt x="230" y="162"/>
                    </a:lnTo>
                    <a:lnTo>
                      <a:pt x="236" y="166"/>
                    </a:lnTo>
                    <a:lnTo>
                      <a:pt x="241" y="168"/>
                    </a:lnTo>
                    <a:lnTo>
                      <a:pt x="245" y="170"/>
                    </a:lnTo>
                    <a:lnTo>
                      <a:pt x="248" y="172"/>
                    </a:lnTo>
                    <a:lnTo>
                      <a:pt x="251" y="173"/>
                    </a:lnTo>
                    <a:lnTo>
                      <a:pt x="254" y="173"/>
                    </a:lnTo>
                    <a:lnTo>
                      <a:pt x="256" y="174"/>
                    </a:lnTo>
                    <a:lnTo>
                      <a:pt x="258" y="173"/>
                    </a:lnTo>
                    <a:lnTo>
                      <a:pt x="263" y="169"/>
                    </a:lnTo>
                    <a:lnTo>
                      <a:pt x="268" y="166"/>
                    </a:lnTo>
                    <a:lnTo>
                      <a:pt x="274" y="162"/>
                    </a:lnTo>
                    <a:lnTo>
                      <a:pt x="278" y="157"/>
                    </a:lnTo>
                    <a:lnTo>
                      <a:pt x="283" y="153"/>
                    </a:lnTo>
                    <a:lnTo>
                      <a:pt x="287" y="148"/>
                    </a:lnTo>
                    <a:lnTo>
                      <a:pt x="289" y="144"/>
                    </a:lnTo>
                    <a:lnTo>
                      <a:pt x="288" y="141"/>
                    </a:lnTo>
                    <a:lnTo>
                      <a:pt x="286" y="138"/>
                    </a:lnTo>
                    <a:lnTo>
                      <a:pt x="283" y="136"/>
                    </a:lnTo>
                    <a:lnTo>
                      <a:pt x="281" y="134"/>
                    </a:lnTo>
                    <a:lnTo>
                      <a:pt x="278" y="132"/>
                    </a:lnTo>
                    <a:lnTo>
                      <a:pt x="276" y="130"/>
                    </a:lnTo>
                    <a:lnTo>
                      <a:pt x="271" y="128"/>
                    </a:lnTo>
                    <a:lnTo>
                      <a:pt x="268" y="125"/>
                    </a:lnTo>
                    <a:lnTo>
                      <a:pt x="264" y="123"/>
                    </a:lnTo>
                    <a:lnTo>
                      <a:pt x="261" y="121"/>
                    </a:lnTo>
                    <a:lnTo>
                      <a:pt x="256" y="118"/>
                    </a:lnTo>
                    <a:lnTo>
                      <a:pt x="251" y="116"/>
                    </a:lnTo>
                    <a:lnTo>
                      <a:pt x="246" y="113"/>
                    </a:lnTo>
                    <a:lnTo>
                      <a:pt x="242" y="111"/>
                    </a:lnTo>
                    <a:lnTo>
                      <a:pt x="236" y="109"/>
                    </a:lnTo>
                    <a:lnTo>
                      <a:pt x="230" y="106"/>
                    </a:lnTo>
                    <a:lnTo>
                      <a:pt x="225" y="103"/>
                    </a:lnTo>
                    <a:lnTo>
                      <a:pt x="219" y="100"/>
                    </a:lnTo>
                    <a:lnTo>
                      <a:pt x="213" y="98"/>
                    </a:lnTo>
                    <a:lnTo>
                      <a:pt x="209" y="96"/>
                    </a:lnTo>
                    <a:lnTo>
                      <a:pt x="203" y="93"/>
                    </a:lnTo>
                    <a:lnTo>
                      <a:pt x="198" y="91"/>
                    </a:lnTo>
                    <a:lnTo>
                      <a:pt x="192" y="88"/>
                    </a:lnTo>
                    <a:lnTo>
                      <a:pt x="187" y="86"/>
                    </a:lnTo>
                    <a:lnTo>
                      <a:pt x="181" y="85"/>
                    </a:lnTo>
                    <a:lnTo>
                      <a:pt x="177" y="84"/>
                    </a:lnTo>
                    <a:lnTo>
                      <a:pt x="172" y="81"/>
                    </a:lnTo>
                    <a:lnTo>
                      <a:pt x="167" y="80"/>
                    </a:lnTo>
                    <a:lnTo>
                      <a:pt x="163" y="79"/>
                    </a:lnTo>
                    <a:lnTo>
                      <a:pt x="160" y="78"/>
                    </a:lnTo>
                    <a:lnTo>
                      <a:pt x="155" y="77"/>
                    </a:lnTo>
                    <a:lnTo>
                      <a:pt x="150" y="74"/>
                    </a:lnTo>
                    <a:lnTo>
                      <a:pt x="146" y="74"/>
                    </a:lnTo>
                    <a:lnTo>
                      <a:pt x="142" y="73"/>
                    </a:lnTo>
                    <a:lnTo>
                      <a:pt x="139" y="71"/>
                    </a:lnTo>
                    <a:lnTo>
                      <a:pt x="135" y="70"/>
                    </a:lnTo>
                    <a:lnTo>
                      <a:pt x="130" y="70"/>
                    </a:lnTo>
                    <a:lnTo>
                      <a:pt x="127" y="68"/>
                    </a:lnTo>
                    <a:lnTo>
                      <a:pt x="122" y="66"/>
                    </a:lnTo>
                    <a:lnTo>
                      <a:pt x="118" y="66"/>
                    </a:lnTo>
                    <a:lnTo>
                      <a:pt x="115" y="65"/>
                    </a:lnTo>
                    <a:lnTo>
                      <a:pt x="111" y="64"/>
                    </a:lnTo>
                    <a:lnTo>
                      <a:pt x="107" y="61"/>
                    </a:lnTo>
                    <a:lnTo>
                      <a:pt x="104" y="60"/>
                    </a:lnTo>
                    <a:lnTo>
                      <a:pt x="101" y="60"/>
                    </a:lnTo>
                    <a:lnTo>
                      <a:pt x="97" y="59"/>
                    </a:lnTo>
                    <a:lnTo>
                      <a:pt x="94" y="58"/>
                    </a:lnTo>
                    <a:lnTo>
                      <a:pt x="91" y="56"/>
                    </a:lnTo>
                    <a:lnTo>
                      <a:pt x="88" y="55"/>
                    </a:lnTo>
                    <a:lnTo>
                      <a:pt x="85" y="54"/>
                    </a:lnTo>
                    <a:lnTo>
                      <a:pt x="80" y="53"/>
                    </a:lnTo>
                    <a:lnTo>
                      <a:pt x="77" y="51"/>
                    </a:lnTo>
                    <a:lnTo>
                      <a:pt x="73" y="49"/>
                    </a:lnTo>
                    <a:lnTo>
                      <a:pt x="70" y="47"/>
                    </a:lnTo>
                    <a:lnTo>
                      <a:pt x="69" y="46"/>
                    </a:lnTo>
                    <a:lnTo>
                      <a:pt x="70" y="43"/>
                    </a:lnTo>
                    <a:lnTo>
                      <a:pt x="73" y="43"/>
                    </a:lnTo>
                    <a:lnTo>
                      <a:pt x="75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5" y="42"/>
                    </a:lnTo>
                    <a:lnTo>
                      <a:pt x="89" y="42"/>
                    </a:lnTo>
                    <a:lnTo>
                      <a:pt x="94" y="42"/>
                    </a:lnTo>
                    <a:lnTo>
                      <a:pt x="98" y="42"/>
                    </a:lnTo>
                    <a:lnTo>
                      <a:pt x="103" y="42"/>
                    </a:lnTo>
                    <a:lnTo>
                      <a:pt x="108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20" y="42"/>
                    </a:lnTo>
                    <a:lnTo>
                      <a:pt x="123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41" y="42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50" y="42"/>
                    </a:lnTo>
                    <a:lnTo>
                      <a:pt x="153" y="42"/>
                    </a:lnTo>
                    <a:lnTo>
                      <a:pt x="156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5" y="42"/>
                    </a:lnTo>
                    <a:lnTo>
                      <a:pt x="168" y="42"/>
                    </a:lnTo>
                    <a:lnTo>
                      <a:pt x="172" y="42"/>
                    </a:lnTo>
                    <a:lnTo>
                      <a:pt x="174" y="42"/>
                    </a:lnTo>
                    <a:lnTo>
                      <a:pt x="180" y="42"/>
                    </a:lnTo>
                    <a:lnTo>
                      <a:pt x="185" y="42"/>
                    </a:lnTo>
                    <a:lnTo>
                      <a:pt x="191" y="42"/>
                    </a:lnTo>
                    <a:lnTo>
                      <a:pt x="197" y="42"/>
                    </a:lnTo>
                    <a:lnTo>
                      <a:pt x="201" y="42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6" y="42"/>
                    </a:lnTo>
                    <a:lnTo>
                      <a:pt x="218" y="41"/>
                    </a:lnTo>
                    <a:lnTo>
                      <a:pt x="223" y="41"/>
                    </a:lnTo>
                    <a:lnTo>
                      <a:pt x="226" y="40"/>
                    </a:lnTo>
                    <a:lnTo>
                      <a:pt x="231" y="40"/>
                    </a:lnTo>
                    <a:lnTo>
                      <a:pt x="236" y="40"/>
                    </a:lnTo>
                    <a:lnTo>
                      <a:pt x="239" y="39"/>
                    </a:lnTo>
                    <a:lnTo>
                      <a:pt x="244" y="39"/>
                    </a:lnTo>
                    <a:lnTo>
                      <a:pt x="249" y="39"/>
                    </a:lnTo>
                    <a:lnTo>
                      <a:pt x="252" y="37"/>
                    </a:lnTo>
                    <a:lnTo>
                      <a:pt x="257" y="36"/>
                    </a:lnTo>
                    <a:lnTo>
                      <a:pt x="262" y="35"/>
                    </a:lnTo>
                    <a:lnTo>
                      <a:pt x="265" y="35"/>
                    </a:lnTo>
                    <a:lnTo>
                      <a:pt x="270" y="35"/>
                    </a:lnTo>
                    <a:lnTo>
                      <a:pt x="274" y="34"/>
                    </a:lnTo>
                    <a:lnTo>
                      <a:pt x="278" y="33"/>
                    </a:lnTo>
                    <a:lnTo>
                      <a:pt x="283" y="33"/>
                    </a:lnTo>
                    <a:lnTo>
                      <a:pt x="287" y="32"/>
                    </a:lnTo>
                    <a:lnTo>
                      <a:pt x="290" y="30"/>
                    </a:lnTo>
                    <a:lnTo>
                      <a:pt x="294" y="30"/>
                    </a:lnTo>
                    <a:lnTo>
                      <a:pt x="297" y="29"/>
                    </a:lnTo>
                    <a:lnTo>
                      <a:pt x="301" y="28"/>
                    </a:lnTo>
                    <a:lnTo>
                      <a:pt x="305" y="28"/>
                    </a:lnTo>
                    <a:lnTo>
                      <a:pt x="307" y="27"/>
                    </a:lnTo>
                    <a:lnTo>
                      <a:pt x="310" y="26"/>
                    </a:lnTo>
                    <a:lnTo>
                      <a:pt x="315" y="24"/>
                    </a:lnTo>
                    <a:lnTo>
                      <a:pt x="320" y="23"/>
                    </a:lnTo>
                    <a:lnTo>
                      <a:pt x="324" y="21"/>
                    </a:lnTo>
                    <a:lnTo>
                      <a:pt x="326" y="20"/>
                    </a:lnTo>
                    <a:lnTo>
                      <a:pt x="327" y="15"/>
                    </a:lnTo>
                    <a:lnTo>
                      <a:pt x="328" y="13"/>
                    </a:lnTo>
                    <a:lnTo>
                      <a:pt x="328" y="9"/>
                    </a:lnTo>
                    <a:lnTo>
                      <a:pt x="327" y="5"/>
                    </a:lnTo>
                    <a:lnTo>
                      <a:pt x="324" y="1"/>
                    </a:lnTo>
                    <a:lnTo>
                      <a:pt x="322" y="0"/>
                    </a:lnTo>
                    <a:lnTo>
                      <a:pt x="20" y="28"/>
                    </a:lnTo>
                    <a:lnTo>
                      <a:pt x="0" y="90"/>
                    </a:lnTo>
                    <a:lnTo>
                      <a:pt x="101" y="300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0" name="Freeform 289"/>
              <p:cNvSpPr>
                <a:spLocks/>
              </p:cNvSpPr>
              <p:nvPr/>
            </p:nvSpPr>
            <p:spPr bwMode="auto">
              <a:xfrm>
                <a:off x="1676" y="1470"/>
                <a:ext cx="75" cy="42"/>
              </a:xfrm>
              <a:custGeom>
                <a:avLst/>
                <a:gdLst>
                  <a:gd name="T0" fmla="*/ 0 w 223"/>
                  <a:gd name="T1" fmla="*/ 0 h 125"/>
                  <a:gd name="T2" fmla="*/ 0 w 223"/>
                  <a:gd name="T3" fmla="*/ 0 h 125"/>
                  <a:gd name="T4" fmla="*/ 0 w 223"/>
                  <a:gd name="T5" fmla="*/ 0 h 125"/>
                  <a:gd name="T6" fmla="*/ 0 w 223"/>
                  <a:gd name="T7" fmla="*/ 0 h 125"/>
                  <a:gd name="T8" fmla="*/ 0 w 223"/>
                  <a:gd name="T9" fmla="*/ 0 h 125"/>
                  <a:gd name="T10" fmla="*/ 0 w 223"/>
                  <a:gd name="T11" fmla="*/ 0 h 125"/>
                  <a:gd name="T12" fmla="*/ 0 w 223"/>
                  <a:gd name="T13" fmla="*/ 0 h 125"/>
                  <a:gd name="T14" fmla="*/ 0 w 223"/>
                  <a:gd name="T15" fmla="*/ 0 h 125"/>
                  <a:gd name="T16" fmla="*/ 0 w 223"/>
                  <a:gd name="T17" fmla="*/ 0 h 125"/>
                  <a:gd name="T18" fmla="*/ 0 w 223"/>
                  <a:gd name="T19" fmla="*/ 0 h 125"/>
                  <a:gd name="T20" fmla="*/ 0 w 223"/>
                  <a:gd name="T21" fmla="*/ 0 h 125"/>
                  <a:gd name="T22" fmla="*/ 0 w 223"/>
                  <a:gd name="T23" fmla="*/ 0 h 125"/>
                  <a:gd name="T24" fmla="*/ 0 w 223"/>
                  <a:gd name="T25" fmla="*/ 0 h 125"/>
                  <a:gd name="T26" fmla="*/ 0 w 223"/>
                  <a:gd name="T27" fmla="*/ 0 h 125"/>
                  <a:gd name="T28" fmla="*/ 0 w 223"/>
                  <a:gd name="T29" fmla="*/ 0 h 125"/>
                  <a:gd name="T30" fmla="*/ 0 w 223"/>
                  <a:gd name="T31" fmla="*/ 0 h 125"/>
                  <a:gd name="T32" fmla="*/ 0 w 223"/>
                  <a:gd name="T33" fmla="*/ 0 h 125"/>
                  <a:gd name="T34" fmla="*/ 0 w 223"/>
                  <a:gd name="T35" fmla="*/ 0 h 125"/>
                  <a:gd name="T36" fmla="*/ 0 w 223"/>
                  <a:gd name="T37" fmla="*/ 0 h 125"/>
                  <a:gd name="T38" fmla="*/ 0 w 223"/>
                  <a:gd name="T39" fmla="*/ 0 h 125"/>
                  <a:gd name="T40" fmla="*/ 0 w 223"/>
                  <a:gd name="T41" fmla="*/ 0 h 125"/>
                  <a:gd name="T42" fmla="*/ 0 w 223"/>
                  <a:gd name="T43" fmla="*/ 0 h 125"/>
                  <a:gd name="T44" fmla="*/ 0 w 223"/>
                  <a:gd name="T45" fmla="*/ 0 h 125"/>
                  <a:gd name="T46" fmla="*/ 0 w 223"/>
                  <a:gd name="T47" fmla="*/ 0 h 125"/>
                  <a:gd name="T48" fmla="*/ 0 w 223"/>
                  <a:gd name="T49" fmla="*/ 0 h 125"/>
                  <a:gd name="T50" fmla="*/ 0 w 223"/>
                  <a:gd name="T51" fmla="*/ 0 h 125"/>
                  <a:gd name="T52" fmla="*/ 0 w 223"/>
                  <a:gd name="T53" fmla="*/ 0 h 125"/>
                  <a:gd name="T54" fmla="*/ 0 w 223"/>
                  <a:gd name="T55" fmla="*/ 0 h 125"/>
                  <a:gd name="T56" fmla="*/ 0 w 223"/>
                  <a:gd name="T57" fmla="*/ 0 h 125"/>
                  <a:gd name="T58" fmla="*/ 0 w 223"/>
                  <a:gd name="T59" fmla="*/ 0 h 125"/>
                  <a:gd name="T60" fmla="*/ 0 w 223"/>
                  <a:gd name="T61" fmla="*/ 0 h 125"/>
                  <a:gd name="T62" fmla="*/ 0 w 223"/>
                  <a:gd name="T63" fmla="*/ 0 h 125"/>
                  <a:gd name="T64" fmla="*/ 0 w 223"/>
                  <a:gd name="T65" fmla="*/ 0 h 125"/>
                  <a:gd name="T66" fmla="*/ 0 w 223"/>
                  <a:gd name="T67" fmla="*/ 0 h 125"/>
                  <a:gd name="T68" fmla="*/ 0 w 223"/>
                  <a:gd name="T69" fmla="*/ 0 h 125"/>
                  <a:gd name="T70" fmla="*/ 0 w 223"/>
                  <a:gd name="T71" fmla="*/ 0 h 125"/>
                  <a:gd name="T72" fmla="*/ 0 w 223"/>
                  <a:gd name="T73" fmla="*/ 0 h 125"/>
                  <a:gd name="T74" fmla="*/ 0 w 223"/>
                  <a:gd name="T75" fmla="*/ 0 h 125"/>
                  <a:gd name="T76" fmla="*/ 0 w 223"/>
                  <a:gd name="T77" fmla="*/ 0 h 125"/>
                  <a:gd name="T78" fmla="*/ 0 w 223"/>
                  <a:gd name="T79" fmla="*/ 0 h 125"/>
                  <a:gd name="T80" fmla="*/ 0 w 223"/>
                  <a:gd name="T81" fmla="*/ 0 h 125"/>
                  <a:gd name="T82" fmla="*/ 0 w 223"/>
                  <a:gd name="T83" fmla="*/ 0 h 125"/>
                  <a:gd name="T84" fmla="*/ 0 w 223"/>
                  <a:gd name="T85" fmla="*/ 0 h 125"/>
                  <a:gd name="T86" fmla="*/ 0 w 223"/>
                  <a:gd name="T87" fmla="*/ 0 h 125"/>
                  <a:gd name="T88" fmla="*/ 0 w 223"/>
                  <a:gd name="T89" fmla="*/ 0 h 125"/>
                  <a:gd name="T90" fmla="*/ 0 w 223"/>
                  <a:gd name="T91" fmla="*/ 0 h 125"/>
                  <a:gd name="T92" fmla="*/ 0 w 223"/>
                  <a:gd name="T93" fmla="*/ 0 h 125"/>
                  <a:gd name="T94" fmla="*/ 0 w 223"/>
                  <a:gd name="T95" fmla="*/ 0 h 125"/>
                  <a:gd name="T96" fmla="*/ 0 w 223"/>
                  <a:gd name="T97" fmla="*/ 0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25"/>
                  <a:gd name="T149" fmla="*/ 223 w 22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25">
                    <a:moveTo>
                      <a:pt x="14" y="2"/>
                    </a:moveTo>
                    <a:lnTo>
                      <a:pt x="17" y="5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3" y="14"/>
                    </a:lnTo>
                    <a:lnTo>
                      <a:pt x="36" y="17"/>
                    </a:lnTo>
                    <a:lnTo>
                      <a:pt x="39" y="19"/>
                    </a:lnTo>
                    <a:lnTo>
                      <a:pt x="42" y="20"/>
                    </a:lnTo>
                    <a:lnTo>
                      <a:pt x="45" y="23"/>
                    </a:lnTo>
                    <a:lnTo>
                      <a:pt x="49" y="24"/>
                    </a:lnTo>
                    <a:lnTo>
                      <a:pt x="51" y="26"/>
                    </a:lnTo>
                    <a:lnTo>
                      <a:pt x="53" y="27"/>
                    </a:lnTo>
                    <a:lnTo>
                      <a:pt x="57" y="29"/>
                    </a:lnTo>
                    <a:lnTo>
                      <a:pt x="60" y="31"/>
                    </a:lnTo>
                    <a:lnTo>
                      <a:pt x="63" y="32"/>
                    </a:lnTo>
                    <a:lnTo>
                      <a:pt x="66" y="33"/>
                    </a:lnTo>
                    <a:lnTo>
                      <a:pt x="69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8" y="38"/>
                    </a:lnTo>
                    <a:lnTo>
                      <a:pt x="82" y="38"/>
                    </a:lnTo>
                    <a:lnTo>
                      <a:pt x="84" y="39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6" y="47"/>
                    </a:lnTo>
                    <a:lnTo>
                      <a:pt x="109" y="49"/>
                    </a:lnTo>
                    <a:lnTo>
                      <a:pt x="111" y="50"/>
                    </a:lnTo>
                    <a:lnTo>
                      <a:pt x="115" y="50"/>
                    </a:lnTo>
                    <a:lnTo>
                      <a:pt x="117" y="51"/>
                    </a:lnTo>
                    <a:lnTo>
                      <a:pt x="120" y="52"/>
                    </a:lnTo>
                    <a:lnTo>
                      <a:pt x="123" y="53"/>
                    </a:lnTo>
                    <a:lnTo>
                      <a:pt x="126" y="53"/>
                    </a:lnTo>
                    <a:lnTo>
                      <a:pt x="129" y="55"/>
                    </a:lnTo>
                    <a:lnTo>
                      <a:pt x="133" y="55"/>
                    </a:lnTo>
                    <a:lnTo>
                      <a:pt x="135" y="57"/>
                    </a:lnTo>
                    <a:lnTo>
                      <a:pt x="139" y="57"/>
                    </a:lnTo>
                    <a:lnTo>
                      <a:pt x="142" y="58"/>
                    </a:lnTo>
                    <a:lnTo>
                      <a:pt x="145" y="59"/>
                    </a:lnTo>
                    <a:lnTo>
                      <a:pt x="148" y="61"/>
                    </a:lnTo>
                    <a:lnTo>
                      <a:pt x="152" y="62"/>
                    </a:lnTo>
                    <a:lnTo>
                      <a:pt x="154" y="63"/>
                    </a:lnTo>
                    <a:lnTo>
                      <a:pt x="158" y="63"/>
                    </a:lnTo>
                    <a:lnTo>
                      <a:pt x="161" y="65"/>
                    </a:lnTo>
                    <a:lnTo>
                      <a:pt x="164" y="65"/>
                    </a:lnTo>
                    <a:lnTo>
                      <a:pt x="167" y="66"/>
                    </a:lnTo>
                    <a:lnTo>
                      <a:pt x="171" y="68"/>
                    </a:lnTo>
                    <a:lnTo>
                      <a:pt x="174" y="69"/>
                    </a:lnTo>
                    <a:lnTo>
                      <a:pt x="177" y="70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7" y="75"/>
                    </a:lnTo>
                    <a:lnTo>
                      <a:pt x="190" y="77"/>
                    </a:lnTo>
                    <a:lnTo>
                      <a:pt x="193" y="78"/>
                    </a:lnTo>
                    <a:lnTo>
                      <a:pt x="197" y="80"/>
                    </a:lnTo>
                    <a:lnTo>
                      <a:pt x="200" y="82"/>
                    </a:lnTo>
                    <a:lnTo>
                      <a:pt x="204" y="83"/>
                    </a:lnTo>
                    <a:lnTo>
                      <a:pt x="207" y="85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7" y="93"/>
                    </a:lnTo>
                    <a:lnTo>
                      <a:pt x="221" y="95"/>
                    </a:lnTo>
                    <a:lnTo>
                      <a:pt x="222" y="98"/>
                    </a:lnTo>
                    <a:lnTo>
                      <a:pt x="223" y="102"/>
                    </a:lnTo>
                    <a:lnTo>
                      <a:pt x="223" y="104"/>
                    </a:lnTo>
                    <a:lnTo>
                      <a:pt x="223" y="108"/>
                    </a:lnTo>
                    <a:lnTo>
                      <a:pt x="222" y="112"/>
                    </a:lnTo>
                    <a:lnTo>
                      <a:pt x="221" y="115"/>
                    </a:lnTo>
                    <a:lnTo>
                      <a:pt x="218" y="117"/>
                    </a:lnTo>
                    <a:lnTo>
                      <a:pt x="216" y="120"/>
                    </a:lnTo>
                    <a:lnTo>
                      <a:pt x="212" y="121"/>
                    </a:lnTo>
                    <a:lnTo>
                      <a:pt x="210" y="123"/>
                    </a:lnTo>
                    <a:lnTo>
                      <a:pt x="206" y="123"/>
                    </a:lnTo>
                    <a:lnTo>
                      <a:pt x="203" y="125"/>
                    </a:lnTo>
                    <a:lnTo>
                      <a:pt x="199" y="123"/>
                    </a:lnTo>
                    <a:lnTo>
                      <a:pt x="196" y="121"/>
                    </a:lnTo>
                    <a:lnTo>
                      <a:pt x="192" y="119"/>
                    </a:lnTo>
                    <a:lnTo>
                      <a:pt x="189" y="116"/>
                    </a:lnTo>
                    <a:lnTo>
                      <a:pt x="184" y="115"/>
                    </a:lnTo>
                    <a:lnTo>
                      <a:pt x="181" y="113"/>
                    </a:lnTo>
                    <a:lnTo>
                      <a:pt x="178" y="112"/>
                    </a:lnTo>
                    <a:lnTo>
                      <a:pt x="174" y="109"/>
                    </a:lnTo>
                    <a:lnTo>
                      <a:pt x="172" y="108"/>
                    </a:lnTo>
                    <a:lnTo>
                      <a:pt x="168" y="107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59" y="101"/>
                    </a:lnTo>
                    <a:lnTo>
                      <a:pt x="155" y="100"/>
                    </a:lnTo>
                    <a:lnTo>
                      <a:pt x="152" y="97"/>
                    </a:lnTo>
                    <a:lnTo>
                      <a:pt x="149" y="96"/>
                    </a:lnTo>
                    <a:lnTo>
                      <a:pt x="146" y="95"/>
                    </a:lnTo>
                    <a:lnTo>
                      <a:pt x="143" y="94"/>
                    </a:lnTo>
                    <a:lnTo>
                      <a:pt x="140" y="93"/>
                    </a:lnTo>
                    <a:lnTo>
                      <a:pt x="138" y="90"/>
                    </a:lnTo>
                    <a:lnTo>
                      <a:pt x="134" y="89"/>
                    </a:lnTo>
                    <a:lnTo>
                      <a:pt x="130" y="88"/>
                    </a:lnTo>
                    <a:lnTo>
                      <a:pt x="128" y="87"/>
                    </a:lnTo>
                    <a:lnTo>
                      <a:pt x="126" y="85"/>
                    </a:lnTo>
                    <a:lnTo>
                      <a:pt x="122" y="83"/>
                    </a:lnTo>
                    <a:lnTo>
                      <a:pt x="120" y="82"/>
                    </a:lnTo>
                    <a:lnTo>
                      <a:pt x="114" y="80"/>
                    </a:lnTo>
                    <a:lnTo>
                      <a:pt x="108" y="77"/>
                    </a:lnTo>
                    <a:lnTo>
                      <a:pt x="102" y="75"/>
                    </a:lnTo>
                    <a:lnTo>
                      <a:pt x="97" y="72"/>
                    </a:lnTo>
                    <a:lnTo>
                      <a:pt x="94" y="71"/>
                    </a:lnTo>
                    <a:lnTo>
                      <a:pt x="91" y="69"/>
                    </a:lnTo>
                    <a:lnTo>
                      <a:pt x="88" y="68"/>
                    </a:lnTo>
                    <a:lnTo>
                      <a:pt x="85" y="66"/>
                    </a:lnTo>
                    <a:lnTo>
                      <a:pt x="82" y="65"/>
                    </a:lnTo>
                    <a:lnTo>
                      <a:pt x="79" y="63"/>
                    </a:lnTo>
                    <a:lnTo>
                      <a:pt x="77" y="62"/>
                    </a:lnTo>
                    <a:lnTo>
                      <a:pt x="74" y="61"/>
                    </a:lnTo>
                    <a:lnTo>
                      <a:pt x="71" y="59"/>
                    </a:lnTo>
                    <a:lnTo>
                      <a:pt x="68" y="58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57" y="51"/>
                    </a:lnTo>
                    <a:lnTo>
                      <a:pt x="51" y="49"/>
                    </a:lnTo>
                    <a:lnTo>
                      <a:pt x="49" y="46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39" y="42"/>
                    </a:lnTo>
                    <a:lnTo>
                      <a:pt x="36" y="39"/>
                    </a:lnTo>
                    <a:lnTo>
                      <a:pt x="33" y="37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4" y="31"/>
                    </a:lnTo>
                    <a:lnTo>
                      <a:pt x="21" y="29"/>
                    </a:lnTo>
                    <a:lnTo>
                      <a:pt x="18" y="26"/>
                    </a:lnTo>
                    <a:lnTo>
                      <a:pt x="15" y="25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1" name="Freeform 290"/>
              <p:cNvSpPr>
                <a:spLocks/>
              </p:cNvSpPr>
              <p:nvPr/>
            </p:nvSpPr>
            <p:spPr bwMode="auto">
              <a:xfrm>
                <a:off x="1679" y="1446"/>
                <a:ext cx="99" cy="20"/>
              </a:xfrm>
              <a:custGeom>
                <a:avLst/>
                <a:gdLst>
                  <a:gd name="T0" fmla="*/ 0 w 297"/>
                  <a:gd name="T1" fmla="*/ 0 h 58"/>
                  <a:gd name="T2" fmla="*/ 0 w 297"/>
                  <a:gd name="T3" fmla="*/ 0 h 58"/>
                  <a:gd name="T4" fmla="*/ 0 w 297"/>
                  <a:gd name="T5" fmla="*/ 0 h 58"/>
                  <a:gd name="T6" fmla="*/ 0 w 297"/>
                  <a:gd name="T7" fmla="*/ 0 h 58"/>
                  <a:gd name="T8" fmla="*/ 0 w 297"/>
                  <a:gd name="T9" fmla="*/ 0 h 58"/>
                  <a:gd name="T10" fmla="*/ 0 w 297"/>
                  <a:gd name="T11" fmla="*/ 0 h 58"/>
                  <a:gd name="T12" fmla="*/ 0 w 297"/>
                  <a:gd name="T13" fmla="*/ 0 h 58"/>
                  <a:gd name="T14" fmla="*/ 0 w 297"/>
                  <a:gd name="T15" fmla="*/ 0 h 58"/>
                  <a:gd name="T16" fmla="*/ 0 w 297"/>
                  <a:gd name="T17" fmla="*/ 0 h 58"/>
                  <a:gd name="T18" fmla="*/ 0 w 297"/>
                  <a:gd name="T19" fmla="*/ 0 h 58"/>
                  <a:gd name="T20" fmla="*/ 0 w 297"/>
                  <a:gd name="T21" fmla="*/ 0 h 58"/>
                  <a:gd name="T22" fmla="*/ 0 w 297"/>
                  <a:gd name="T23" fmla="*/ 0 h 58"/>
                  <a:gd name="T24" fmla="*/ 0 w 297"/>
                  <a:gd name="T25" fmla="*/ 0 h 58"/>
                  <a:gd name="T26" fmla="*/ 0 w 297"/>
                  <a:gd name="T27" fmla="*/ 0 h 58"/>
                  <a:gd name="T28" fmla="*/ 0 w 297"/>
                  <a:gd name="T29" fmla="*/ 0 h 58"/>
                  <a:gd name="T30" fmla="*/ 0 w 297"/>
                  <a:gd name="T31" fmla="*/ 0 h 58"/>
                  <a:gd name="T32" fmla="*/ 0 w 297"/>
                  <a:gd name="T33" fmla="*/ 0 h 58"/>
                  <a:gd name="T34" fmla="*/ 0 w 297"/>
                  <a:gd name="T35" fmla="*/ 0 h 58"/>
                  <a:gd name="T36" fmla="*/ 0 w 297"/>
                  <a:gd name="T37" fmla="*/ 0 h 58"/>
                  <a:gd name="T38" fmla="*/ 0 w 297"/>
                  <a:gd name="T39" fmla="*/ 0 h 58"/>
                  <a:gd name="T40" fmla="*/ 0 w 297"/>
                  <a:gd name="T41" fmla="*/ 0 h 58"/>
                  <a:gd name="T42" fmla="*/ 0 w 297"/>
                  <a:gd name="T43" fmla="*/ 0 h 58"/>
                  <a:gd name="T44" fmla="*/ 0 w 297"/>
                  <a:gd name="T45" fmla="*/ 0 h 58"/>
                  <a:gd name="T46" fmla="*/ 0 w 297"/>
                  <a:gd name="T47" fmla="*/ 0 h 58"/>
                  <a:gd name="T48" fmla="*/ 0 w 297"/>
                  <a:gd name="T49" fmla="*/ 0 h 58"/>
                  <a:gd name="T50" fmla="*/ 0 w 297"/>
                  <a:gd name="T51" fmla="*/ 0 h 58"/>
                  <a:gd name="T52" fmla="*/ 0 w 297"/>
                  <a:gd name="T53" fmla="*/ 0 h 58"/>
                  <a:gd name="T54" fmla="*/ 0 w 297"/>
                  <a:gd name="T55" fmla="*/ 0 h 58"/>
                  <a:gd name="T56" fmla="*/ 0 w 297"/>
                  <a:gd name="T57" fmla="*/ 0 h 58"/>
                  <a:gd name="T58" fmla="*/ 0 w 297"/>
                  <a:gd name="T59" fmla="*/ 0 h 58"/>
                  <a:gd name="T60" fmla="*/ 0 w 297"/>
                  <a:gd name="T61" fmla="*/ 0 h 58"/>
                  <a:gd name="T62" fmla="*/ 0 w 297"/>
                  <a:gd name="T63" fmla="*/ 0 h 58"/>
                  <a:gd name="T64" fmla="*/ 0 w 297"/>
                  <a:gd name="T65" fmla="*/ 0 h 58"/>
                  <a:gd name="T66" fmla="*/ 0 w 297"/>
                  <a:gd name="T67" fmla="*/ 0 h 58"/>
                  <a:gd name="T68" fmla="*/ 0 w 297"/>
                  <a:gd name="T69" fmla="*/ 0 h 58"/>
                  <a:gd name="T70" fmla="*/ 0 w 297"/>
                  <a:gd name="T71" fmla="*/ 0 h 58"/>
                  <a:gd name="T72" fmla="*/ 0 w 297"/>
                  <a:gd name="T73" fmla="*/ 0 h 58"/>
                  <a:gd name="T74" fmla="*/ 0 w 297"/>
                  <a:gd name="T75" fmla="*/ 0 h 58"/>
                  <a:gd name="T76" fmla="*/ 0 w 297"/>
                  <a:gd name="T77" fmla="*/ 0 h 58"/>
                  <a:gd name="T78" fmla="*/ 0 w 297"/>
                  <a:gd name="T79" fmla="*/ 0 h 58"/>
                  <a:gd name="T80" fmla="*/ 0 w 297"/>
                  <a:gd name="T81" fmla="*/ 0 h 58"/>
                  <a:gd name="T82" fmla="*/ 0 w 297"/>
                  <a:gd name="T83" fmla="*/ 0 h 58"/>
                  <a:gd name="T84" fmla="*/ 0 w 297"/>
                  <a:gd name="T85" fmla="*/ 0 h 58"/>
                  <a:gd name="T86" fmla="*/ 0 w 297"/>
                  <a:gd name="T87" fmla="*/ 0 h 58"/>
                  <a:gd name="T88" fmla="*/ 0 w 297"/>
                  <a:gd name="T89" fmla="*/ 0 h 58"/>
                  <a:gd name="T90" fmla="*/ 0 w 297"/>
                  <a:gd name="T91" fmla="*/ 0 h 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7"/>
                  <a:gd name="T139" fmla="*/ 0 h 58"/>
                  <a:gd name="T140" fmla="*/ 297 w 297"/>
                  <a:gd name="T141" fmla="*/ 58 h 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7" h="58">
                    <a:moveTo>
                      <a:pt x="35" y="16"/>
                    </a:moveTo>
                    <a:lnTo>
                      <a:pt x="36" y="19"/>
                    </a:lnTo>
                    <a:lnTo>
                      <a:pt x="38" y="21"/>
                    </a:lnTo>
                    <a:lnTo>
                      <a:pt x="42" y="21"/>
                    </a:lnTo>
                    <a:lnTo>
                      <a:pt x="46" y="21"/>
                    </a:lnTo>
                    <a:lnTo>
                      <a:pt x="102" y="21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6" y="21"/>
                    </a:lnTo>
                    <a:lnTo>
                      <a:pt x="142" y="21"/>
                    </a:lnTo>
                    <a:lnTo>
                      <a:pt x="148" y="21"/>
                    </a:lnTo>
                    <a:lnTo>
                      <a:pt x="152" y="21"/>
                    </a:lnTo>
                    <a:lnTo>
                      <a:pt x="157" y="21"/>
                    </a:lnTo>
                    <a:lnTo>
                      <a:pt x="163" y="21"/>
                    </a:lnTo>
                    <a:lnTo>
                      <a:pt x="168" y="21"/>
                    </a:lnTo>
                    <a:lnTo>
                      <a:pt x="172" y="21"/>
                    </a:lnTo>
                    <a:lnTo>
                      <a:pt x="178" y="21"/>
                    </a:lnTo>
                    <a:lnTo>
                      <a:pt x="183" y="21"/>
                    </a:lnTo>
                    <a:lnTo>
                      <a:pt x="188" y="21"/>
                    </a:lnTo>
                    <a:lnTo>
                      <a:pt x="193" y="20"/>
                    </a:lnTo>
                    <a:lnTo>
                      <a:pt x="197" y="20"/>
                    </a:lnTo>
                    <a:lnTo>
                      <a:pt x="202" y="20"/>
                    </a:lnTo>
                    <a:lnTo>
                      <a:pt x="208" y="20"/>
                    </a:lnTo>
                    <a:lnTo>
                      <a:pt x="213" y="20"/>
                    </a:lnTo>
                    <a:lnTo>
                      <a:pt x="217" y="20"/>
                    </a:lnTo>
                    <a:lnTo>
                      <a:pt x="223" y="20"/>
                    </a:lnTo>
                    <a:lnTo>
                      <a:pt x="228" y="20"/>
                    </a:lnTo>
                    <a:lnTo>
                      <a:pt x="233" y="20"/>
                    </a:lnTo>
                    <a:lnTo>
                      <a:pt x="239" y="20"/>
                    </a:lnTo>
                    <a:lnTo>
                      <a:pt x="244" y="20"/>
                    </a:lnTo>
                    <a:lnTo>
                      <a:pt x="249" y="20"/>
                    </a:lnTo>
                    <a:lnTo>
                      <a:pt x="252" y="20"/>
                    </a:lnTo>
                    <a:lnTo>
                      <a:pt x="255" y="20"/>
                    </a:lnTo>
                    <a:lnTo>
                      <a:pt x="258" y="20"/>
                    </a:lnTo>
                    <a:lnTo>
                      <a:pt x="261" y="20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20"/>
                    </a:lnTo>
                    <a:lnTo>
                      <a:pt x="274" y="20"/>
                    </a:lnTo>
                    <a:lnTo>
                      <a:pt x="277" y="20"/>
                    </a:lnTo>
                    <a:lnTo>
                      <a:pt x="279" y="19"/>
                    </a:lnTo>
                    <a:lnTo>
                      <a:pt x="281" y="18"/>
                    </a:lnTo>
                    <a:lnTo>
                      <a:pt x="285" y="18"/>
                    </a:lnTo>
                    <a:lnTo>
                      <a:pt x="290" y="18"/>
                    </a:lnTo>
                    <a:lnTo>
                      <a:pt x="293" y="20"/>
                    </a:lnTo>
                    <a:lnTo>
                      <a:pt x="296" y="22"/>
                    </a:lnTo>
                    <a:lnTo>
                      <a:pt x="297" y="27"/>
                    </a:lnTo>
                    <a:lnTo>
                      <a:pt x="297" y="31"/>
                    </a:lnTo>
                    <a:lnTo>
                      <a:pt x="296" y="35"/>
                    </a:lnTo>
                    <a:lnTo>
                      <a:pt x="292" y="38"/>
                    </a:lnTo>
                    <a:lnTo>
                      <a:pt x="289" y="40"/>
                    </a:lnTo>
                    <a:lnTo>
                      <a:pt x="285" y="41"/>
                    </a:lnTo>
                    <a:lnTo>
                      <a:pt x="281" y="41"/>
                    </a:lnTo>
                    <a:lnTo>
                      <a:pt x="277" y="41"/>
                    </a:lnTo>
                    <a:lnTo>
                      <a:pt x="274" y="43"/>
                    </a:lnTo>
                    <a:lnTo>
                      <a:pt x="271" y="43"/>
                    </a:lnTo>
                    <a:lnTo>
                      <a:pt x="267" y="43"/>
                    </a:lnTo>
                    <a:lnTo>
                      <a:pt x="265" y="43"/>
                    </a:lnTo>
                    <a:lnTo>
                      <a:pt x="261" y="43"/>
                    </a:lnTo>
                    <a:lnTo>
                      <a:pt x="258" y="43"/>
                    </a:lnTo>
                    <a:lnTo>
                      <a:pt x="255" y="43"/>
                    </a:lnTo>
                    <a:lnTo>
                      <a:pt x="252" y="43"/>
                    </a:lnTo>
                    <a:lnTo>
                      <a:pt x="249" y="43"/>
                    </a:lnTo>
                    <a:lnTo>
                      <a:pt x="247" y="43"/>
                    </a:lnTo>
                    <a:lnTo>
                      <a:pt x="244" y="43"/>
                    </a:lnTo>
                    <a:lnTo>
                      <a:pt x="241" y="43"/>
                    </a:lnTo>
                    <a:lnTo>
                      <a:pt x="238" y="43"/>
                    </a:lnTo>
                    <a:lnTo>
                      <a:pt x="233" y="44"/>
                    </a:lnTo>
                    <a:lnTo>
                      <a:pt x="227" y="45"/>
                    </a:lnTo>
                    <a:lnTo>
                      <a:pt x="222" y="45"/>
                    </a:lnTo>
                    <a:lnTo>
                      <a:pt x="217" y="45"/>
                    </a:lnTo>
                    <a:lnTo>
                      <a:pt x="212" y="45"/>
                    </a:lnTo>
                    <a:lnTo>
                      <a:pt x="207" y="46"/>
                    </a:lnTo>
                    <a:lnTo>
                      <a:pt x="202" y="47"/>
                    </a:lnTo>
                    <a:lnTo>
                      <a:pt x="197" y="48"/>
                    </a:lnTo>
                    <a:lnTo>
                      <a:pt x="193" y="48"/>
                    </a:lnTo>
                    <a:lnTo>
                      <a:pt x="188" y="50"/>
                    </a:lnTo>
                    <a:lnTo>
                      <a:pt x="183" y="50"/>
                    </a:lnTo>
                    <a:lnTo>
                      <a:pt x="178" y="51"/>
                    </a:lnTo>
                    <a:lnTo>
                      <a:pt x="172" y="51"/>
                    </a:lnTo>
                    <a:lnTo>
                      <a:pt x="168" y="52"/>
                    </a:lnTo>
                    <a:lnTo>
                      <a:pt x="163" y="52"/>
                    </a:lnTo>
                    <a:lnTo>
                      <a:pt x="157" y="53"/>
                    </a:lnTo>
                    <a:lnTo>
                      <a:pt x="152" y="54"/>
                    </a:lnTo>
                    <a:lnTo>
                      <a:pt x="148" y="56"/>
                    </a:lnTo>
                    <a:lnTo>
                      <a:pt x="142" y="56"/>
                    </a:lnTo>
                    <a:lnTo>
                      <a:pt x="136" y="56"/>
                    </a:lnTo>
                    <a:lnTo>
                      <a:pt x="131" y="56"/>
                    </a:lnTo>
                    <a:lnTo>
                      <a:pt x="125" y="57"/>
                    </a:lnTo>
                    <a:lnTo>
                      <a:pt x="121" y="57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07" y="57"/>
                    </a:lnTo>
                    <a:lnTo>
                      <a:pt x="105" y="57"/>
                    </a:lnTo>
                    <a:lnTo>
                      <a:pt x="102" y="58"/>
                    </a:lnTo>
                    <a:lnTo>
                      <a:pt x="46" y="58"/>
                    </a:lnTo>
                    <a:lnTo>
                      <a:pt x="41" y="57"/>
                    </a:lnTo>
                    <a:lnTo>
                      <a:pt x="37" y="57"/>
                    </a:lnTo>
                    <a:lnTo>
                      <a:pt x="33" y="56"/>
                    </a:lnTo>
                    <a:lnTo>
                      <a:pt x="29" y="54"/>
                    </a:lnTo>
                    <a:lnTo>
                      <a:pt x="24" y="52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9" y="39"/>
                    </a:lnTo>
                    <a:lnTo>
                      <a:pt x="6" y="35"/>
                    </a:lnTo>
                    <a:lnTo>
                      <a:pt x="5" y="32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2" name="Freeform 291"/>
              <p:cNvSpPr>
                <a:spLocks/>
              </p:cNvSpPr>
              <p:nvPr/>
            </p:nvSpPr>
            <p:spPr bwMode="auto">
              <a:xfrm>
                <a:off x="1664" y="1475"/>
                <a:ext cx="45" cy="88"/>
              </a:xfrm>
              <a:custGeom>
                <a:avLst/>
                <a:gdLst>
                  <a:gd name="T0" fmla="*/ 0 w 135"/>
                  <a:gd name="T1" fmla="*/ 0 h 263"/>
                  <a:gd name="T2" fmla="*/ 0 w 135"/>
                  <a:gd name="T3" fmla="*/ 0 h 263"/>
                  <a:gd name="T4" fmla="*/ 0 w 135"/>
                  <a:gd name="T5" fmla="*/ 0 h 263"/>
                  <a:gd name="T6" fmla="*/ 0 w 135"/>
                  <a:gd name="T7" fmla="*/ 0 h 263"/>
                  <a:gd name="T8" fmla="*/ 0 w 135"/>
                  <a:gd name="T9" fmla="*/ 0 h 263"/>
                  <a:gd name="T10" fmla="*/ 0 w 135"/>
                  <a:gd name="T11" fmla="*/ 0 h 263"/>
                  <a:gd name="T12" fmla="*/ 0 w 135"/>
                  <a:gd name="T13" fmla="*/ 0 h 263"/>
                  <a:gd name="T14" fmla="*/ 0 w 135"/>
                  <a:gd name="T15" fmla="*/ 0 h 263"/>
                  <a:gd name="T16" fmla="*/ 0 w 135"/>
                  <a:gd name="T17" fmla="*/ 0 h 263"/>
                  <a:gd name="T18" fmla="*/ 0 w 135"/>
                  <a:gd name="T19" fmla="*/ 0 h 263"/>
                  <a:gd name="T20" fmla="*/ 0 w 135"/>
                  <a:gd name="T21" fmla="*/ 0 h 263"/>
                  <a:gd name="T22" fmla="*/ 0 w 135"/>
                  <a:gd name="T23" fmla="*/ 0 h 263"/>
                  <a:gd name="T24" fmla="*/ 0 w 135"/>
                  <a:gd name="T25" fmla="*/ 0 h 263"/>
                  <a:gd name="T26" fmla="*/ 0 w 135"/>
                  <a:gd name="T27" fmla="*/ 0 h 263"/>
                  <a:gd name="T28" fmla="*/ 0 w 135"/>
                  <a:gd name="T29" fmla="*/ 0 h 263"/>
                  <a:gd name="T30" fmla="*/ 0 w 135"/>
                  <a:gd name="T31" fmla="*/ 0 h 263"/>
                  <a:gd name="T32" fmla="*/ 0 w 135"/>
                  <a:gd name="T33" fmla="*/ 0 h 263"/>
                  <a:gd name="T34" fmla="*/ 0 w 135"/>
                  <a:gd name="T35" fmla="*/ 0 h 263"/>
                  <a:gd name="T36" fmla="*/ 0 w 135"/>
                  <a:gd name="T37" fmla="*/ 0 h 263"/>
                  <a:gd name="T38" fmla="*/ 0 w 135"/>
                  <a:gd name="T39" fmla="*/ 0 h 263"/>
                  <a:gd name="T40" fmla="*/ 0 w 135"/>
                  <a:gd name="T41" fmla="*/ 0 h 263"/>
                  <a:gd name="T42" fmla="*/ 0 w 135"/>
                  <a:gd name="T43" fmla="*/ 0 h 263"/>
                  <a:gd name="T44" fmla="*/ 0 w 135"/>
                  <a:gd name="T45" fmla="*/ 0 h 263"/>
                  <a:gd name="T46" fmla="*/ 0 w 135"/>
                  <a:gd name="T47" fmla="*/ 0 h 263"/>
                  <a:gd name="T48" fmla="*/ 0 w 135"/>
                  <a:gd name="T49" fmla="*/ 0 h 263"/>
                  <a:gd name="T50" fmla="*/ 0 w 135"/>
                  <a:gd name="T51" fmla="*/ 0 h 263"/>
                  <a:gd name="T52" fmla="*/ 0 w 135"/>
                  <a:gd name="T53" fmla="*/ 0 h 263"/>
                  <a:gd name="T54" fmla="*/ 0 w 135"/>
                  <a:gd name="T55" fmla="*/ 0 h 263"/>
                  <a:gd name="T56" fmla="*/ 0 w 135"/>
                  <a:gd name="T57" fmla="*/ 0 h 263"/>
                  <a:gd name="T58" fmla="*/ 0 w 135"/>
                  <a:gd name="T59" fmla="*/ 0 h 263"/>
                  <a:gd name="T60" fmla="*/ 0 w 135"/>
                  <a:gd name="T61" fmla="*/ 0 h 263"/>
                  <a:gd name="T62" fmla="*/ 0 w 135"/>
                  <a:gd name="T63" fmla="*/ 0 h 263"/>
                  <a:gd name="T64" fmla="*/ 0 w 135"/>
                  <a:gd name="T65" fmla="*/ 0 h 263"/>
                  <a:gd name="T66" fmla="*/ 0 w 135"/>
                  <a:gd name="T67" fmla="*/ 0 h 263"/>
                  <a:gd name="T68" fmla="*/ 0 w 135"/>
                  <a:gd name="T69" fmla="*/ 0 h 263"/>
                  <a:gd name="T70" fmla="*/ 0 w 135"/>
                  <a:gd name="T71" fmla="*/ 0 h 263"/>
                  <a:gd name="T72" fmla="*/ 0 w 135"/>
                  <a:gd name="T73" fmla="*/ 0 h 263"/>
                  <a:gd name="T74" fmla="*/ 0 w 135"/>
                  <a:gd name="T75" fmla="*/ 0 h 263"/>
                  <a:gd name="T76" fmla="*/ 0 w 135"/>
                  <a:gd name="T77" fmla="*/ 0 h 263"/>
                  <a:gd name="T78" fmla="*/ 0 w 135"/>
                  <a:gd name="T79" fmla="*/ 0 h 263"/>
                  <a:gd name="T80" fmla="*/ 0 w 135"/>
                  <a:gd name="T81" fmla="*/ 0 h 263"/>
                  <a:gd name="T82" fmla="*/ 0 w 135"/>
                  <a:gd name="T83" fmla="*/ 0 h 2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5"/>
                  <a:gd name="T127" fmla="*/ 0 h 263"/>
                  <a:gd name="T128" fmla="*/ 135 w 135"/>
                  <a:gd name="T129" fmla="*/ 263 h 2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5" h="263">
                    <a:moveTo>
                      <a:pt x="26" y="18"/>
                    </a:moveTo>
                    <a:lnTo>
                      <a:pt x="26" y="23"/>
                    </a:lnTo>
                    <a:lnTo>
                      <a:pt x="26" y="28"/>
                    </a:lnTo>
                    <a:lnTo>
                      <a:pt x="28" y="31"/>
                    </a:lnTo>
                    <a:lnTo>
                      <a:pt x="29" y="36"/>
                    </a:lnTo>
                    <a:lnTo>
                      <a:pt x="30" y="40"/>
                    </a:lnTo>
                    <a:lnTo>
                      <a:pt x="31" y="44"/>
                    </a:lnTo>
                    <a:lnTo>
                      <a:pt x="33" y="48"/>
                    </a:lnTo>
                    <a:lnTo>
                      <a:pt x="36" y="54"/>
                    </a:lnTo>
                    <a:lnTo>
                      <a:pt x="37" y="57"/>
                    </a:lnTo>
                    <a:lnTo>
                      <a:pt x="39" y="61"/>
                    </a:lnTo>
                    <a:lnTo>
                      <a:pt x="42" y="66"/>
                    </a:lnTo>
                    <a:lnTo>
                      <a:pt x="45" y="70"/>
                    </a:lnTo>
                    <a:lnTo>
                      <a:pt x="48" y="75"/>
                    </a:lnTo>
                    <a:lnTo>
                      <a:pt x="50" y="80"/>
                    </a:lnTo>
                    <a:lnTo>
                      <a:pt x="52" y="85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61" y="99"/>
                    </a:lnTo>
                    <a:lnTo>
                      <a:pt x="63" y="104"/>
                    </a:lnTo>
                    <a:lnTo>
                      <a:pt x="65" y="108"/>
                    </a:lnTo>
                    <a:lnTo>
                      <a:pt x="67" y="112"/>
                    </a:lnTo>
                    <a:lnTo>
                      <a:pt x="70" y="117"/>
                    </a:lnTo>
                    <a:lnTo>
                      <a:pt x="73" y="121"/>
                    </a:lnTo>
                    <a:lnTo>
                      <a:pt x="75" y="126"/>
                    </a:lnTo>
                    <a:lnTo>
                      <a:pt x="77" y="131"/>
                    </a:lnTo>
                    <a:lnTo>
                      <a:pt x="80" y="137"/>
                    </a:lnTo>
                    <a:lnTo>
                      <a:pt x="82" y="142"/>
                    </a:lnTo>
                    <a:lnTo>
                      <a:pt x="84" y="148"/>
                    </a:lnTo>
                    <a:lnTo>
                      <a:pt x="87" y="152"/>
                    </a:lnTo>
                    <a:lnTo>
                      <a:pt x="90" y="158"/>
                    </a:lnTo>
                    <a:lnTo>
                      <a:pt x="93" y="163"/>
                    </a:lnTo>
                    <a:lnTo>
                      <a:pt x="95" y="169"/>
                    </a:lnTo>
                    <a:lnTo>
                      <a:pt x="97" y="174"/>
                    </a:lnTo>
                    <a:lnTo>
                      <a:pt x="100" y="180"/>
                    </a:lnTo>
                    <a:lnTo>
                      <a:pt x="102" y="184"/>
                    </a:lnTo>
                    <a:lnTo>
                      <a:pt x="105" y="189"/>
                    </a:lnTo>
                    <a:lnTo>
                      <a:pt x="107" y="193"/>
                    </a:lnTo>
                    <a:lnTo>
                      <a:pt x="109" y="197"/>
                    </a:lnTo>
                    <a:lnTo>
                      <a:pt x="111" y="201"/>
                    </a:lnTo>
                    <a:lnTo>
                      <a:pt x="114" y="206"/>
                    </a:lnTo>
                    <a:lnTo>
                      <a:pt x="115" y="209"/>
                    </a:lnTo>
                    <a:lnTo>
                      <a:pt x="118" y="214"/>
                    </a:lnTo>
                    <a:lnTo>
                      <a:pt x="120" y="218"/>
                    </a:lnTo>
                    <a:lnTo>
                      <a:pt x="122" y="222"/>
                    </a:lnTo>
                    <a:lnTo>
                      <a:pt x="125" y="226"/>
                    </a:lnTo>
                    <a:lnTo>
                      <a:pt x="127" y="232"/>
                    </a:lnTo>
                    <a:lnTo>
                      <a:pt x="129" y="234"/>
                    </a:lnTo>
                    <a:lnTo>
                      <a:pt x="131" y="237"/>
                    </a:lnTo>
                    <a:lnTo>
                      <a:pt x="132" y="240"/>
                    </a:lnTo>
                    <a:lnTo>
                      <a:pt x="133" y="244"/>
                    </a:lnTo>
                    <a:lnTo>
                      <a:pt x="135" y="248"/>
                    </a:lnTo>
                    <a:lnTo>
                      <a:pt x="134" y="253"/>
                    </a:lnTo>
                    <a:lnTo>
                      <a:pt x="132" y="258"/>
                    </a:lnTo>
                    <a:lnTo>
                      <a:pt x="127" y="261"/>
                    </a:lnTo>
                    <a:lnTo>
                      <a:pt x="122" y="263"/>
                    </a:lnTo>
                    <a:lnTo>
                      <a:pt x="116" y="263"/>
                    </a:lnTo>
                    <a:lnTo>
                      <a:pt x="112" y="260"/>
                    </a:lnTo>
                    <a:lnTo>
                      <a:pt x="108" y="255"/>
                    </a:lnTo>
                    <a:lnTo>
                      <a:pt x="107" y="253"/>
                    </a:lnTo>
                    <a:lnTo>
                      <a:pt x="105" y="250"/>
                    </a:lnTo>
                    <a:lnTo>
                      <a:pt x="103" y="246"/>
                    </a:lnTo>
                    <a:lnTo>
                      <a:pt x="102" y="244"/>
                    </a:lnTo>
                    <a:lnTo>
                      <a:pt x="99" y="238"/>
                    </a:lnTo>
                    <a:lnTo>
                      <a:pt x="96" y="233"/>
                    </a:lnTo>
                    <a:lnTo>
                      <a:pt x="93" y="227"/>
                    </a:lnTo>
                    <a:lnTo>
                      <a:pt x="90" y="222"/>
                    </a:lnTo>
                    <a:lnTo>
                      <a:pt x="88" y="218"/>
                    </a:lnTo>
                    <a:lnTo>
                      <a:pt x="86" y="213"/>
                    </a:lnTo>
                    <a:lnTo>
                      <a:pt x="82" y="207"/>
                    </a:lnTo>
                    <a:lnTo>
                      <a:pt x="80" y="202"/>
                    </a:lnTo>
                    <a:lnTo>
                      <a:pt x="76" y="196"/>
                    </a:lnTo>
                    <a:lnTo>
                      <a:pt x="74" y="191"/>
                    </a:lnTo>
                    <a:lnTo>
                      <a:pt x="71" y="187"/>
                    </a:lnTo>
                    <a:lnTo>
                      <a:pt x="68" y="181"/>
                    </a:lnTo>
                    <a:lnTo>
                      <a:pt x="65" y="175"/>
                    </a:lnTo>
                    <a:lnTo>
                      <a:pt x="63" y="170"/>
                    </a:lnTo>
                    <a:lnTo>
                      <a:pt x="61" y="165"/>
                    </a:lnTo>
                    <a:lnTo>
                      <a:pt x="58" y="161"/>
                    </a:lnTo>
                    <a:lnTo>
                      <a:pt x="56" y="158"/>
                    </a:lnTo>
                    <a:lnTo>
                      <a:pt x="55" y="155"/>
                    </a:lnTo>
                    <a:lnTo>
                      <a:pt x="52" y="151"/>
                    </a:lnTo>
                    <a:lnTo>
                      <a:pt x="51" y="148"/>
                    </a:lnTo>
                    <a:lnTo>
                      <a:pt x="49" y="144"/>
                    </a:lnTo>
                    <a:lnTo>
                      <a:pt x="46" y="139"/>
                    </a:lnTo>
                    <a:lnTo>
                      <a:pt x="45" y="137"/>
                    </a:lnTo>
                    <a:lnTo>
                      <a:pt x="44" y="133"/>
                    </a:lnTo>
                    <a:lnTo>
                      <a:pt x="42" y="131"/>
                    </a:lnTo>
                    <a:lnTo>
                      <a:pt x="41" y="127"/>
                    </a:lnTo>
                    <a:lnTo>
                      <a:pt x="39" y="125"/>
                    </a:lnTo>
                    <a:lnTo>
                      <a:pt x="38" y="121"/>
                    </a:lnTo>
                    <a:lnTo>
                      <a:pt x="37" y="119"/>
                    </a:lnTo>
                    <a:lnTo>
                      <a:pt x="36" y="117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2" y="106"/>
                    </a:lnTo>
                    <a:lnTo>
                      <a:pt x="31" y="104"/>
                    </a:lnTo>
                    <a:lnTo>
                      <a:pt x="29" y="101"/>
                    </a:lnTo>
                    <a:lnTo>
                      <a:pt x="28" y="98"/>
                    </a:lnTo>
                    <a:lnTo>
                      <a:pt x="28" y="95"/>
                    </a:lnTo>
                    <a:lnTo>
                      <a:pt x="26" y="92"/>
                    </a:lnTo>
                    <a:lnTo>
                      <a:pt x="23" y="87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3"/>
                    </a:lnTo>
                    <a:lnTo>
                      <a:pt x="11" y="68"/>
                    </a:lnTo>
                    <a:lnTo>
                      <a:pt x="9" y="63"/>
                    </a:lnTo>
                    <a:lnTo>
                      <a:pt x="6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3" y="23"/>
                    </a:lnTo>
                    <a:lnTo>
                      <a:pt x="5" y="18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3" name="Freeform 292"/>
              <p:cNvSpPr>
                <a:spLocks/>
              </p:cNvSpPr>
              <p:nvPr/>
            </p:nvSpPr>
            <p:spPr bwMode="auto">
              <a:xfrm>
                <a:off x="1615" y="1374"/>
                <a:ext cx="215" cy="253"/>
              </a:xfrm>
              <a:custGeom>
                <a:avLst/>
                <a:gdLst>
                  <a:gd name="T0" fmla="*/ 0 w 645"/>
                  <a:gd name="T1" fmla="*/ 0 h 759"/>
                  <a:gd name="T2" fmla="*/ 0 w 645"/>
                  <a:gd name="T3" fmla="*/ 0 h 759"/>
                  <a:gd name="T4" fmla="*/ 0 w 645"/>
                  <a:gd name="T5" fmla="*/ 0 h 759"/>
                  <a:gd name="T6" fmla="*/ 0 w 645"/>
                  <a:gd name="T7" fmla="*/ 0 h 759"/>
                  <a:gd name="T8" fmla="*/ 0 w 645"/>
                  <a:gd name="T9" fmla="*/ 0 h 759"/>
                  <a:gd name="T10" fmla="*/ 0 w 645"/>
                  <a:gd name="T11" fmla="*/ 0 h 759"/>
                  <a:gd name="T12" fmla="*/ 0 w 645"/>
                  <a:gd name="T13" fmla="*/ 0 h 759"/>
                  <a:gd name="T14" fmla="*/ 0 w 645"/>
                  <a:gd name="T15" fmla="*/ 0 h 759"/>
                  <a:gd name="T16" fmla="*/ 0 w 645"/>
                  <a:gd name="T17" fmla="*/ 0 h 759"/>
                  <a:gd name="T18" fmla="*/ 0 w 645"/>
                  <a:gd name="T19" fmla="*/ 0 h 759"/>
                  <a:gd name="T20" fmla="*/ 0 w 645"/>
                  <a:gd name="T21" fmla="*/ 0 h 759"/>
                  <a:gd name="T22" fmla="*/ 0 w 645"/>
                  <a:gd name="T23" fmla="*/ 0 h 759"/>
                  <a:gd name="T24" fmla="*/ 0 w 645"/>
                  <a:gd name="T25" fmla="*/ 0 h 759"/>
                  <a:gd name="T26" fmla="*/ 0 w 645"/>
                  <a:gd name="T27" fmla="*/ 0 h 759"/>
                  <a:gd name="T28" fmla="*/ 0 w 645"/>
                  <a:gd name="T29" fmla="*/ 0 h 759"/>
                  <a:gd name="T30" fmla="*/ 0 w 645"/>
                  <a:gd name="T31" fmla="*/ 0 h 759"/>
                  <a:gd name="T32" fmla="*/ 0 w 645"/>
                  <a:gd name="T33" fmla="*/ 0 h 759"/>
                  <a:gd name="T34" fmla="*/ 0 w 645"/>
                  <a:gd name="T35" fmla="*/ 0 h 759"/>
                  <a:gd name="T36" fmla="*/ 0 w 645"/>
                  <a:gd name="T37" fmla="*/ 0 h 759"/>
                  <a:gd name="T38" fmla="*/ 0 w 645"/>
                  <a:gd name="T39" fmla="*/ 0 h 759"/>
                  <a:gd name="T40" fmla="*/ 0 w 645"/>
                  <a:gd name="T41" fmla="*/ 0 h 759"/>
                  <a:gd name="T42" fmla="*/ 0 w 645"/>
                  <a:gd name="T43" fmla="*/ 0 h 759"/>
                  <a:gd name="T44" fmla="*/ 0 w 645"/>
                  <a:gd name="T45" fmla="*/ 0 h 759"/>
                  <a:gd name="T46" fmla="*/ 0 w 645"/>
                  <a:gd name="T47" fmla="*/ 0 h 759"/>
                  <a:gd name="T48" fmla="*/ 0 w 645"/>
                  <a:gd name="T49" fmla="*/ 0 h 759"/>
                  <a:gd name="T50" fmla="*/ 0 w 645"/>
                  <a:gd name="T51" fmla="*/ 0 h 759"/>
                  <a:gd name="T52" fmla="*/ 0 w 645"/>
                  <a:gd name="T53" fmla="*/ 0 h 759"/>
                  <a:gd name="T54" fmla="*/ 0 w 645"/>
                  <a:gd name="T55" fmla="*/ 0 h 759"/>
                  <a:gd name="T56" fmla="*/ 0 w 645"/>
                  <a:gd name="T57" fmla="*/ 0 h 759"/>
                  <a:gd name="T58" fmla="*/ 0 w 645"/>
                  <a:gd name="T59" fmla="*/ 0 h 759"/>
                  <a:gd name="T60" fmla="*/ 0 w 645"/>
                  <a:gd name="T61" fmla="*/ 0 h 759"/>
                  <a:gd name="T62" fmla="*/ 0 w 645"/>
                  <a:gd name="T63" fmla="*/ 0 h 759"/>
                  <a:gd name="T64" fmla="*/ 0 w 645"/>
                  <a:gd name="T65" fmla="*/ 0 h 759"/>
                  <a:gd name="T66" fmla="*/ 0 w 645"/>
                  <a:gd name="T67" fmla="*/ 0 h 759"/>
                  <a:gd name="T68" fmla="*/ 0 w 645"/>
                  <a:gd name="T69" fmla="*/ 0 h 759"/>
                  <a:gd name="T70" fmla="*/ 0 w 645"/>
                  <a:gd name="T71" fmla="*/ 0 h 759"/>
                  <a:gd name="T72" fmla="*/ 0 w 645"/>
                  <a:gd name="T73" fmla="*/ 0 h 759"/>
                  <a:gd name="T74" fmla="*/ 0 w 645"/>
                  <a:gd name="T75" fmla="*/ 0 h 759"/>
                  <a:gd name="T76" fmla="*/ 0 w 645"/>
                  <a:gd name="T77" fmla="*/ 0 h 759"/>
                  <a:gd name="T78" fmla="*/ 0 w 645"/>
                  <a:gd name="T79" fmla="*/ 0 h 759"/>
                  <a:gd name="T80" fmla="*/ 0 w 645"/>
                  <a:gd name="T81" fmla="*/ 0 h 759"/>
                  <a:gd name="T82" fmla="*/ 0 w 645"/>
                  <a:gd name="T83" fmla="*/ 0 h 759"/>
                  <a:gd name="T84" fmla="*/ 0 w 645"/>
                  <a:gd name="T85" fmla="*/ 0 h 759"/>
                  <a:gd name="T86" fmla="*/ 0 w 645"/>
                  <a:gd name="T87" fmla="*/ 0 h 759"/>
                  <a:gd name="T88" fmla="*/ 0 w 645"/>
                  <a:gd name="T89" fmla="*/ 0 h 759"/>
                  <a:gd name="T90" fmla="*/ 0 w 645"/>
                  <a:gd name="T91" fmla="*/ 0 h 759"/>
                  <a:gd name="T92" fmla="*/ 0 w 645"/>
                  <a:gd name="T93" fmla="*/ 0 h 759"/>
                  <a:gd name="T94" fmla="*/ 0 w 645"/>
                  <a:gd name="T95" fmla="*/ 0 h 759"/>
                  <a:gd name="T96" fmla="*/ 0 w 645"/>
                  <a:gd name="T97" fmla="*/ 0 h 759"/>
                  <a:gd name="T98" fmla="*/ 0 w 645"/>
                  <a:gd name="T99" fmla="*/ 0 h 759"/>
                  <a:gd name="T100" fmla="*/ 0 w 645"/>
                  <a:gd name="T101" fmla="*/ 0 h 759"/>
                  <a:gd name="T102" fmla="*/ 0 w 645"/>
                  <a:gd name="T103" fmla="*/ 0 h 759"/>
                  <a:gd name="T104" fmla="*/ 0 w 645"/>
                  <a:gd name="T105" fmla="*/ 0 h 759"/>
                  <a:gd name="T106" fmla="*/ 0 w 645"/>
                  <a:gd name="T107" fmla="*/ 0 h 759"/>
                  <a:gd name="T108" fmla="*/ 0 w 645"/>
                  <a:gd name="T109" fmla="*/ 0 h 759"/>
                  <a:gd name="T110" fmla="*/ 0 w 645"/>
                  <a:gd name="T111" fmla="*/ 0 h 759"/>
                  <a:gd name="T112" fmla="*/ 0 w 645"/>
                  <a:gd name="T113" fmla="*/ 0 h 759"/>
                  <a:gd name="T114" fmla="*/ 0 w 645"/>
                  <a:gd name="T115" fmla="*/ 0 h 759"/>
                  <a:gd name="T116" fmla="*/ 0 w 645"/>
                  <a:gd name="T117" fmla="*/ 0 h 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45"/>
                  <a:gd name="T178" fmla="*/ 0 h 759"/>
                  <a:gd name="T179" fmla="*/ 645 w 645"/>
                  <a:gd name="T180" fmla="*/ 759 h 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45" h="759">
                    <a:moveTo>
                      <a:pt x="284" y="210"/>
                    </a:moveTo>
                    <a:lnTo>
                      <a:pt x="286" y="205"/>
                    </a:lnTo>
                    <a:lnTo>
                      <a:pt x="289" y="202"/>
                    </a:lnTo>
                    <a:lnTo>
                      <a:pt x="291" y="197"/>
                    </a:lnTo>
                    <a:lnTo>
                      <a:pt x="293" y="193"/>
                    </a:lnTo>
                    <a:lnTo>
                      <a:pt x="296" y="189"/>
                    </a:lnTo>
                    <a:lnTo>
                      <a:pt x="298" y="185"/>
                    </a:lnTo>
                    <a:lnTo>
                      <a:pt x="300" y="181"/>
                    </a:lnTo>
                    <a:lnTo>
                      <a:pt x="303" y="178"/>
                    </a:lnTo>
                    <a:lnTo>
                      <a:pt x="305" y="173"/>
                    </a:lnTo>
                    <a:lnTo>
                      <a:pt x="307" y="170"/>
                    </a:lnTo>
                    <a:lnTo>
                      <a:pt x="310" y="166"/>
                    </a:lnTo>
                    <a:lnTo>
                      <a:pt x="312" y="162"/>
                    </a:lnTo>
                    <a:lnTo>
                      <a:pt x="315" y="159"/>
                    </a:lnTo>
                    <a:lnTo>
                      <a:pt x="317" y="155"/>
                    </a:lnTo>
                    <a:lnTo>
                      <a:pt x="319" y="152"/>
                    </a:lnTo>
                    <a:lnTo>
                      <a:pt x="323" y="148"/>
                    </a:lnTo>
                    <a:lnTo>
                      <a:pt x="324" y="145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4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40" y="125"/>
                    </a:lnTo>
                    <a:lnTo>
                      <a:pt x="343" y="121"/>
                    </a:lnTo>
                    <a:lnTo>
                      <a:pt x="345" y="117"/>
                    </a:lnTo>
                    <a:lnTo>
                      <a:pt x="348" y="115"/>
                    </a:lnTo>
                    <a:lnTo>
                      <a:pt x="351" y="111"/>
                    </a:lnTo>
                    <a:lnTo>
                      <a:pt x="354" y="108"/>
                    </a:lnTo>
                    <a:lnTo>
                      <a:pt x="357" y="106"/>
                    </a:lnTo>
                    <a:lnTo>
                      <a:pt x="360" y="102"/>
                    </a:lnTo>
                    <a:lnTo>
                      <a:pt x="362" y="100"/>
                    </a:lnTo>
                    <a:lnTo>
                      <a:pt x="366" y="96"/>
                    </a:lnTo>
                    <a:lnTo>
                      <a:pt x="368" y="94"/>
                    </a:lnTo>
                    <a:lnTo>
                      <a:pt x="372" y="90"/>
                    </a:lnTo>
                    <a:lnTo>
                      <a:pt x="374" y="87"/>
                    </a:lnTo>
                    <a:lnTo>
                      <a:pt x="376" y="84"/>
                    </a:lnTo>
                    <a:lnTo>
                      <a:pt x="380" y="81"/>
                    </a:lnTo>
                    <a:lnTo>
                      <a:pt x="383" y="78"/>
                    </a:lnTo>
                    <a:lnTo>
                      <a:pt x="386" y="76"/>
                    </a:lnTo>
                    <a:lnTo>
                      <a:pt x="389" y="74"/>
                    </a:lnTo>
                    <a:lnTo>
                      <a:pt x="393" y="71"/>
                    </a:lnTo>
                    <a:lnTo>
                      <a:pt x="395" y="68"/>
                    </a:lnTo>
                    <a:lnTo>
                      <a:pt x="399" y="65"/>
                    </a:lnTo>
                    <a:lnTo>
                      <a:pt x="402" y="63"/>
                    </a:lnTo>
                    <a:lnTo>
                      <a:pt x="405" y="60"/>
                    </a:lnTo>
                    <a:lnTo>
                      <a:pt x="408" y="58"/>
                    </a:lnTo>
                    <a:lnTo>
                      <a:pt x="412" y="56"/>
                    </a:lnTo>
                    <a:lnTo>
                      <a:pt x="415" y="53"/>
                    </a:lnTo>
                    <a:lnTo>
                      <a:pt x="419" y="51"/>
                    </a:lnTo>
                    <a:lnTo>
                      <a:pt x="423" y="49"/>
                    </a:lnTo>
                    <a:lnTo>
                      <a:pt x="426" y="46"/>
                    </a:lnTo>
                    <a:lnTo>
                      <a:pt x="430" y="44"/>
                    </a:lnTo>
                    <a:lnTo>
                      <a:pt x="433" y="41"/>
                    </a:lnTo>
                    <a:lnTo>
                      <a:pt x="437" y="39"/>
                    </a:lnTo>
                    <a:lnTo>
                      <a:pt x="440" y="37"/>
                    </a:lnTo>
                    <a:lnTo>
                      <a:pt x="444" y="36"/>
                    </a:lnTo>
                    <a:lnTo>
                      <a:pt x="449" y="33"/>
                    </a:lnTo>
                    <a:lnTo>
                      <a:pt x="452" y="32"/>
                    </a:lnTo>
                    <a:lnTo>
                      <a:pt x="456" y="30"/>
                    </a:lnTo>
                    <a:lnTo>
                      <a:pt x="460" y="27"/>
                    </a:lnTo>
                    <a:lnTo>
                      <a:pt x="464" y="26"/>
                    </a:lnTo>
                    <a:lnTo>
                      <a:pt x="469" y="24"/>
                    </a:lnTo>
                    <a:lnTo>
                      <a:pt x="472" y="23"/>
                    </a:lnTo>
                    <a:lnTo>
                      <a:pt x="477" y="21"/>
                    </a:lnTo>
                    <a:lnTo>
                      <a:pt x="479" y="19"/>
                    </a:lnTo>
                    <a:lnTo>
                      <a:pt x="484" y="18"/>
                    </a:lnTo>
                    <a:lnTo>
                      <a:pt x="488" y="15"/>
                    </a:lnTo>
                    <a:lnTo>
                      <a:pt x="492" y="14"/>
                    </a:lnTo>
                    <a:lnTo>
                      <a:pt x="497" y="13"/>
                    </a:lnTo>
                    <a:lnTo>
                      <a:pt x="501" y="11"/>
                    </a:lnTo>
                    <a:lnTo>
                      <a:pt x="505" y="9"/>
                    </a:lnTo>
                    <a:lnTo>
                      <a:pt x="510" y="8"/>
                    </a:lnTo>
                    <a:lnTo>
                      <a:pt x="515" y="7"/>
                    </a:lnTo>
                    <a:lnTo>
                      <a:pt x="520" y="6"/>
                    </a:lnTo>
                    <a:lnTo>
                      <a:pt x="524" y="5"/>
                    </a:lnTo>
                    <a:lnTo>
                      <a:pt x="529" y="4"/>
                    </a:lnTo>
                    <a:lnTo>
                      <a:pt x="534" y="2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8" y="1"/>
                    </a:lnTo>
                    <a:lnTo>
                      <a:pt x="553" y="0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80" y="1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3" y="4"/>
                    </a:lnTo>
                    <a:lnTo>
                      <a:pt x="597" y="5"/>
                    </a:lnTo>
                    <a:lnTo>
                      <a:pt x="602" y="7"/>
                    </a:lnTo>
                    <a:lnTo>
                      <a:pt x="605" y="8"/>
                    </a:lnTo>
                    <a:lnTo>
                      <a:pt x="609" y="11"/>
                    </a:lnTo>
                    <a:lnTo>
                      <a:pt x="612" y="13"/>
                    </a:lnTo>
                    <a:lnTo>
                      <a:pt x="616" y="15"/>
                    </a:lnTo>
                    <a:lnTo>
                      <a:pt x="621" y="19"/>
                    </a:lnTo>
                    <a:lnTo>
                      <a:pt x="625" y="24"/>
                    </a:lnTo>
                    <a:lnTo>
                      <a:pt x="629" y="28"/>
                    </a:lnTo>
                    <a:lnTo>
                      <a:pt x="632" y="33"/>
                    </a:lnTo>
                    <a:lnTo>
                      <a:pt x="635" y="38"/>
                    </a:lnTo>
                    <a:lnTo>
                      <a:pt x="637" y="44"/>
                    </a:lnTo>
                    <a:lnTo>
                      <a:pt x="638" y="46"/>
                    </a:lnTo>
                    <a:lnTo>
                      <a:pt x="639" y="49"/>
                    </a:lnTo>
                    <a:lnTo>
                      <a:pt x="641" y="52"/>
                    </a:lnTo>
                    <a:lnTo>
                      <a:pt x="642" y="56"/>
                    </a:lnTo>
                    <a:lnTo>
                      <a:pt x="642" y="58"/>
                    </a:lnTo>
                    <a:lnTo>
                      <a:pt x="643" y="62"/>
                    </a:lnTo>
                    <a:lnTo>
                      <a:pt x="643" y="64"/>
                    </a:lnTo>
                    <a:lnTo>
                      <a:pt x="644" y="66"/>
                    </a:lnTo>
                    <a:lnTo>
                      <a:pt x="644" y="70"/>
                    </a:lnTo>
                    <a:lnTo>
                      <a:pt x="644" y="74"/>
                    </a:lnTo>
                    <a:lnTo>
                      <a:pt x="644" y="76"/>
                    </a:lnTo>
                    <a:lnTo>
                      <a:pt x="645" y="79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4" y="89"/>
                    </a:lnTo>
                    <a:lnTo>
                      <a:pt x="644" y="92"/>
                    </a:lnTo>
                    <a:lnTo>
                      <a:pt x="644" y="96"/>
                    </a:lnTo>
                    <a:lnTo>
                      <a:pt x="643" y="100"/>
                    </a:lnTo>
                    <a:lnTo>
                      <a:pt x="643" y="102"/>
                    </a:lnTo>
                    <a:lnTo>
                      <a:pt x="643" y="106"/>
                    </a:lnTo>
                    <a:lnTo>
                      <a:pt x="642" y="109"/>
                    </a:lnTo>
                    <a:lnTo>
                      <a:pt x="642" y="113"/>
                    </a:lnTo>
                    <a:lnTo>
                      <a:pt x="641" y="115"/>
                    </a:lnTo>
                    <a:lnTo>
                      <a:pt x="639" y="119"/>
                    </a:lnTo>
                    <a:lnTo>
                      <a:pt x="638" y="122"/>
                    </a:lnTo>
                    <a:lnTo>
                      <a:pt x="637" y="126"/>
                    </a:lnTo>
                    <a:lnTo>
                      <a:pt x="637" y="129"/>
                    </a:lnTo>
                    <a:lnTo>
                      <a:pt x="636" y="133"/>
                    </a:lnTo>
                    <a:lnTo>
                      <a:pt x="635" y="135"/>
                    </a:lnTo>
                    <a:lnTo>
                      <a:pt x="634" y="139"/>
                    </a:lnTo>
                    <a:lnTo>
                      <a:pt x="632" y="142"/>
                    </a:lnTo>
                    <a:lnTo>
                      <a:pt x="631" y="146"/>
                    </a:lnTo>
                    <a:lnTo>
                      <a:pt x="629" y="149"/>
                    </a:lnTo>
                    <a:lnTo>
                      <a:pt x="628" y="153"/>
                    </a:lnTo>
                    <a:lnTo>
                      <a:pt x="628" y="157"/>
                    </a:lnTo>
                    <a:lnTo>
                      <a:pt x="626" y="160"/>
                    </a:lnTo>
                    <a:lnTo>
                      <a:pt x="624" y="164"/>
                    </a:lnTo>
                    <a:lnTo>
                      <a:pt x="623" y="166"/>
                    </a:lnTo>
                    <a:lnTo>
                      <a:pt x="622" y="170"/>
                    </a:lnTo>
                    <a:lnTo>
                      <a:pt x="619" y="173"/>
                    </a:lnTo>
                    <a:lnTo>
                      <a:pt x="618" y="176"/>
                    </a:lnTo>
                    <a:lnTo>
                      <a:pt x="617" y="179"/>
                    </a:lnTo>
                    <a:lnTo>
                      <a:pt x="615" y="183"/>
                    </a:lnTo>
                    <a:lnTo>
                      <a:pt x="613" y="186"/>
                    </a:lnTo>
                    <a:lnTo>
                      <a:pt x="612" y="189"/>
                    </a:lnTo>
                    <a:lnTo>
                      <a:pt x="610" y="192"/>
                    </a:lnTo>
                    <a:lnTo>
                      <a:pt x="609" y="195"/>
                    </a:lnTo>
                    <a:lnTo>
                      <a:pt x="607" y="198"/>
                    </a:lnTo>
                    <a:lnTo>
                      <a:pt x="605" y="202"/>
                    </a:lnTo>
                    <a:lnTo>
                      <a:pt x="604" y="204"/>
                    </a:lnTo>
                    <a:lnTo>
                      <a:pt x="603" y="208"/>
                    </a:lnTo>
                    <a:lnTo>
                      <a:pt x="600" y="211"/>
                    </a:lnTo>
                    <a:lnTo>
                      <a:pt x="598" y="215"/>
                    </a:lnTo>
                    <a:lnTo>
                      <a:pt x="594" y="219"/>
                    </a:lnTo>
                    <a:lnTo>
                      <a:pt x="592" y="224"/>
                    </a:lnTo>
                    <a:lnTo>
                      <a:pt x="590" y="229"/>
                    </a:lnTo>
                    <a:lnTo>
                      <a:pt x="586" y="234"/>
                    </a:lnTo>
                    <a:lnTo>
                      <a:pt x="584" y="238"/>
                    </a:lnTo>
                    <a:lnTo>
                      <a:pt x="580" y="243"/>
                    </a:lnTo>
                    <a:lnTo>
                      <a:pt x="578" y="248"/>
                    </a:lnTo>
                    <a:lnTo>
                      <a:pt x="574" y="253"/>
                    </a:lnTo>
                    <a:lnTo>
                      <a:pt x="573" y="256"/>
                    </a:lnTo>
                    <a:lnTo>
                      <a:pt x="570" y="261"/>
                    </a:lnTo>
                    <a:lnTo>
                      <a:pt x="568" y="266"/>
                    </a:lnTo>
                    <a:lnTo>
                      <a:pt x="565" y="269"/>
                    </a:lnTo>
                    <a:lnTo>
                      <a:pt x="564" y="274"/>
                    </a:lnTo>
                    <a:lnTo>
                      <a:pt x="560" y="278"/>
                    </a:lnTo>
                    <a:lnTo>
                      <a:pt x="559" y="282"/>
                    </a:lnTo>
                    <a:lnTo>
                      <a:pt x="555" y="286"/>
                    </a:lnTo>
                    <a:lnTo>
                      <a:pt x="554" y="291"/>
                    </a:lnTo>
                    <a:lnTo>
                      <a:pt x="551" y="294"/>
                    </a:lnTo>
                    <a:lnTo>
                      <a:pt x="549" y="298"/>
                    </a:lnTo>
                    <a:lnTo>
                      <a:pt x="546" y="301"/>
                    </a:lnTo>
                    <a:lnTo>
                      <a:pt x="545" y="306"/>
                    </a:lnTo>
                    <a:lnTo>
                      <a:pt x="541" y="311"/>
                    </a:lnTo>
                    <a:lnTo>
                      <a:pt x="540" y="314"/>
                    </a:lnTo>
                    <a:lnTo>
                      <a:pt x="536" y="318"/>
                    </a:lnTo>
                    <a:lnTo>
                      <a:pt x="535" y="321"/>
                    </a:lnTo>
                    <a:lnTo>
                      <a:pt x="532" y="325"/>
                    </a:lnTo>
                    <a:lnTo>
                      <a:pt x="530" y="330"/>
                    </a:lnTo>
                    <a:lnTo>
                      <a:pt x="527" y="333"/>
                    </a:lnTo>
                    <a:lnTo>
                      <a:pt x="526" y="337"/>
                    </a:lnTo>
                    <a:lnTo>
                      <a:pt x="523" y="340"/>
                    </a:lnTo>
                    <a:lnTo>
                      <a:pt x="521" y="345"/>
                    </a:lnTo>
                    <a:lnTo>
                      <a:pt x="519" y="349"/>
                    </a:lnTo>
                    <a:lnTo>
                      <a:pt x="516" y="352"/>
                    </a:lnTo>
                    <a:lnTo>
                      <a:pt x="513" y="356"/>
                    </a:lnTo>
                    <a:lnTo>
                      <a:pt x="511" y="359"/>
                    </a:lnTo>
                    <a:lnTo>
                      <a:pt x="508" y="363"/>
                    </a:lnTo>
                    <a:lnTo>
                      <a:pt x="505" y="367"/>
                    </a:lnTo>
                    <a:lnTo>
                      <a:pt x="503" y="370"/>
                    </a:lnTo>
                    <a:lnTo>
                      <a:pt x="501" y="375"/>
                    </a:lnTo>
                    <a:lnTo>
                      <a:pt x="498" y="378"/>
                    </a:lnTo>
                    <a:lnTo>
                      <a:pt x="496" y="382"/>
                    </a:lnTo>
                    <a:lnTo>
                      <a:pt x="492" y="385"/>
                    </a:lnTo>
                    <a:lnTo>
                      <a:pt x="490" y="389"/>
                    </a:lnTo>
                    <a:lnTo>
                      <a:pt x="488" y="394"/>
                    </a:lnTo>
                    <a:lnTo>
                      <a:pt x="485" y="397"/>
                    </a:lnTo>
                    <a:lnTo>
                      <a:pt x="482" y="401"/>
                    </a:lnTo>
                    <a:lnTo>
                      <a:pt x="479" y="406"/>
                    </a:lnTo>
                    <a:lnTo>
                      <a:pt x="477" y="408"/>
                    </a:lnTo>
                    <a:lnTo>
                      <a:pt x="473" y="413"/>
                    </a:lnTo>
                    <a:lnTo>
                      <a:pt x="471" y="416"/>
                    </a:lnTo>
                    <a:lnTo>
                      <a:pt x="469" y="421"/>
                    </a:lnTo>
                    <a:lnTo>
                      <a:pt x="465" y="425"/>
                    </a:lnTo>
                    <a:lnTo>
                      <a:pt x="462" y="428"/>
                    </a:lnTo>
                    <a:lnTo>
                      <a:pt x="458" y="433"/>
                    </a:lnTo>
                    <a:lnTo>
                      <a:pt x="456" y="438"/>
                    </a:lnTo>
                    <a:lnTo>
                      <a:pt x="452" y="441"/>
                    </a:lnTo>
                    <a:lnTo>
                      <a:pt x="449" y="445"/>
                    </a:lnTo>
                    <a:lnTo>
                      <a:pt x="445" y="448"/>
                    </a:lnTo>
                    <a:lnTo>
                      <a:pt x="443" y="453"/>
                    </a:lnTo>
                    <a:lnTo>
                      <a:pt x="439" y="458"/>
                    </a:lnTo>
                    <a:lnTo>
                      <a:pt x="436" y="463"/>
                    </a:lnTo>
                    <a:lnTo>
                      <a:pt x="432" y="466"/>
                    </a:lnTo>
                    <a:lnTo>
                      <a:pt x="428" y="471"/>
                    </a:lnTo>
                    <a:lnTo>
                      <a:pt x="425" y="474"/>
                    </a:lnTo>
                    <a:lnTo>
                      <a:pt x="420" y="479"/>
                    </a:lnTo>
                    <a:lnTo>
                      <a:pt x="417" y="483"/>
                    </a:lnTo>
                    <a:lnTo>
                      <a:pt x="413" y="488"/>
                    </a:lnTo>
                    <a:lnTo>
                      <a:pt x="409" y="491"/>
                    </a:lnTo>
                    <a:lnTo>
                      <a:pt x="406" y="496"/>
                    </a:lnTo>
                    <a:lnTo>
                      <a:pt x="401" y="499"/>
                    </a:lnTo>
                    <a:lnTo>
                      <a:pt x="399" y="504"/>
                    </a:lnTo>
                    <a:lnTo>
                      <a:pt x="394" y="508"/>
                    </a:lnTo>
                    <a:lnTo>
                      <a:pt x="390" y="511"/>
                    </a:lnTo>
                    <a:lnTo>
                      <a:pt x="387" y="516"/>
                    </a:lnTo>
                    <a:lnTo>
                      <a:pt x="383" y="521"/>
                    </a:lnTo>
                    <a:lnTo>
                      <a:pt x="379" y="524"/>
                    </a:lnTo>
                    <a:lnTo>
                      <a:pt x="376" y="528"/>
                    </a:lnTo>
                    <a:lnTo>
                      <a:pt x="372" y="531"/>
                    </a:lnTo>
                    <a:lnTo>
                      <a:pt x="368" y="536"/>
                    </a:lnTo>
                    <a:lnTo>
                      <a:pt x="364" y="541"/>
                    </a:lnTo>
                    <a:lnTo>
                      <a:pt x="361" y="544"/>
                    </a:lnTo>
                    <a:lnTo>
                      <a:pt x="357" y="548"/>
                    </a:lnTo>
                    <a:lnTo>
                      <a:pt x="353" y="553"/>
                    </a:lnTo>
                    <a:lnTo>
                      <a:pt x="349" y="556"/>
                    </a:lnTo>
                    <a:lnTo>
                      <a:pt x="345" y="560"/>
                    </a:lnTo>
                    <a:lnTo>
                      <a:pt x="342" y="565"/>
                    </a:lnTo>
                    <a:lnTo>
                      <a:pt x="338" y="569"/>
                    </a:lnTo>
                    <a:lnTo>
                      <a:pt x="334" y="573"/>
                    </a:lnTo>
                    <a:lnTo>
                      <a:pt x="330" y="576"/>
                    </a:lnTo>
                    <a:lnTo>
                      <a:pt x="326" y="580"/>
                    </a:lnTo>
                    <a:lnTo>
                      <a:pt x="323" y="585"/>
                    </a:lnTo>
                    <a:lnTo>
                      <a:pt x="318" y="590"/>
                    </a:lnTo>
                    <a:lnTo>
                      <a:pt x="316" y="594"/>
                    </a:lnTo>
                    <a:lnTo>
                      <a:pt x="311" y="598"/>
                    </a:lnTo>
                    <a:lnTo>
                      <a:pt x="309" y="603"/>
                    </a:lnTo>
                    <a:lnTo>
                      <a:pt x="303" y="607"/>
                    </a:lnTo>
                    <a:lnTo>
                      <a:pt x="299" y="612"/>
                    </a:lnTo>
                    <a:lnTo>
                      <a:pt x="294" y="617"/>
                    </a:lnTo>
                    <a:lnTo>
                      <a:pt x="290" y="622"/>
                    </a:lnTo>
                    <a:lnTo>
                      <a:pt x="285" y="625"/>
                    </a:lnTo>
                    <a:lnTo>
                      <a:pt x="281" y="630"/>
                    </a:lnTo>
                    <a:lnTo>
                      <a:pt x="277" y="633"/>
                    </a:lnTo>
                    <a:lnTo>
                      <a:pt x="273" y="638"/>
                    </a:lnTo>
                    <a:lnTo>
                      <a:pt x="270" y="642"/>
                    </a:lnTo>
                    <a:lnTo>
                      <a:pt x="265" y="645"/>
                    </a:lnTo>
                    <a:lnTo>
                      <a:pt x="261" y="649"/>
                    </a:lnTo>
                    <a:lnTo>
                      <a:pt x="258" y="654"/>
                    </a:lnTo>
                    <a:lnTo>
                      <a:pt x="253" y="656"/>
                    </a:lnTo>
                    <a:lnTo>
                      <a:pt x="249" y="660"/>
                    </a:lnTo>
                    <a:lnTo>
                      <a:pt x="246" y="663"/>
                    </a:lnTo>
                    <a:lnTo>
                      <a:pt x="242" y="667"/>
                    </a:lnTo>
                    <a:lnTo>
                      <a:pt x="238" y="669"/>
                    </a:lnTo>
                    <a:lnTo>
                      <a:pt x="234" y="673"/>
                    </a:lnTo>
                    <a:lnTo>
                      <a:pt x="229" y="675"/>
                    </a:lnTo>
                    <a:lnTo>
                      <a:pt x="226" y="678"/>
                    </a:lnTo>
                    <a:lnTo>
                      <a:pt x="221" y="682"/>
                    </a:lnTo>
                    <a:lnTo>
                      <a:pt x="217" y="684"/>
                    </a:lnTo>
                    <a:lnTo>
                      <a:pt x="213" y="688"/>
                    </a:lnTo>
                    <a:lnTo>
                      <a:pt x="208" y="692"/>
                    </a:lnTo>
                    <a:lnTo>
                      <a:pt x="203" y="695"/>
                    </a:lnTo>
                    <a:lnTo>
                      <a:pt x="198" y="697"/>
                    </a:lnTo>
                    <a:lnTo>
                      <a:pt x="194" y="702"/>
                    </a:lnTo>
                    <a:lnTo>
                      <a:pt x="189" y="706"/>
                    </a:lnTo>
                    <a:lnTo>
                      <a:pt x="183" y="709"/>
                    </a:lnTo>
                    <a:lnTo>
                      <a:pt x="178" y="713"/>
                    </a:lnTo>
                    <a:lnTo>
                      <a:pt x="174" y="718"/>
                    </a:lnTo>
                    <a:lnTo>
                      <a:pt x="168" y="722"/>
                    </a:lnTo>
                    <a:lnTo>
                      <a:pt x="163" y="725"/>
                    </a:lnTo>
                    <a:lnTo>
                      <a:pt x="159" y="727"/>
                    </a:lnTo>
                    <a:lnTo>
                      <a:pt x="155" y="729"/>
                    </a:lnTo>
                    <a:lnTo>
                      <a:pt x="150" y="733"/>
                    </a:lnTo>
                    <a:lnTo>
                      <a:pt x="145" y="735"/>
                    </a:lnTo>
                    <a:lnTo>
                      <a:pt x="142" y="738"/>
                    </a:lnTo>
                    <a:lnTo>
                      <a:pt x="137" y="740"/>
                    </a:lnTo>
                    <a:lnTo>
                      <a:pt x="133" y="743"/>
                    </a:lnTo>
                    <a:lnTo>
                      <a:pt x="128" y="745"/>
                    </a:lnTo>
                    <a:lnTo>
                      <a:pt x="124" y="747"/>
                    </a:lnTo>
                    <a:lnTo>
                      <a:pt x="119" y="748"/>
                    </a:lnTo>
                    <a:lnTo>
                      <a:pt x="115" y="751"/>
                    </a:lnTo>
                    <a:lnTo>
                      <a:pt x="109" y="752"/>
                    </a:lnTo>
                    <a:lnTo>
                      <a:pt x="106" y="754"/>
                    </a:lnTo>
                    <a:lnTo>
                      <a:pt x="101" y="756"/>
                    </a:lnTo>
                    <a:lnTo>
                      <a:pt x="98" y="757"/>
                    </a:lnTo>
                    <a:lnTo>
                      <a:pt x="93" y="758"/>
                    </a:lnTo>
                    <a:lnTo>
                      <a:pt x="88" y="758"/>
                    </a:lnTo>
                    <a:lnTo>
                      <a:pt x="83" y="759"/>
                    </a:lnTo>
                    <a:lnTo>
                      <a:pt x="80" y="759"/>
                    </a:lnTo>
                    <a:lnTo>
                      <a:pt x="75" y="759"/>
                    </a:lnTo>
                    <a:lnTo>
                      <a:pt x="70" y="759"/>
                    </a:lnTo>
                    <a:lnTo>
                      <a:pt x="67" y="759"/>
                    </a:lnTo>
                    <a:lnTo>
                      <a:pt x="62" y="759"/>
                    </a:lnTo>
                    <a:lnTo>
                      <a:pt x="57" y="758"/>
                    </a:lnTo>
                    <a:lnTo>
                      <a:pt x="53" y="757"/>
                    </a:lnTo>
                    <a:lnTo>
                      <a:pt x="49" y="756"/>
                    </a:lnTo>
                    <a:lnTo>
                      <a:pt x="44" y="754"/>
                    </a:lnTo>
                    <a:lnTo>
                      <a:pt x="41" y="751"/>
                    </a:lnTo>
                    <a:lnTo>
                      <a:pt x="37" y="750"/>
                    </a:lnTo>
                    <a:lnTo>
                      <a:pt x="32" y="746"/>
                    </a:lnTo>
                    <a:lnTo>
                      <a:pt x="29" y="745"/>
                    </a:lnTo>
                    <a:lnTo>
                      <a:pt x="25" y="741"/>
                    </a:lnTo>
                    <a:lnTo>
                      <a:pt x="22" y="739"/>
                    </a:lnTo>
                    <a:lnTo>
                      <a:pt x="19" y="735"/>
                    </a:lnTo>
                    <a:lnTo>
                      <a:pt x="17" y="733"/>
                    </a:lnTo>
                    <a:lnTo>
                      <a:pt x="15" y="729"/>
                    </a:lnTo>
                    <a:lnTo>
                      <a:pt x="12" y="726"/>
                    </a:lnTo>
                    <a:lnTo>
                      <a:pt x="11" y="722"/>
                    </a:lnTo>
                    <a:lnTo>
                      <a:pt x="9" y="720"/>
                    </a:lnTo>
                    <a:lnTo>
                      <a:pt x="8" y="715"/>
                    </a:lnTo>
                    <a:lnTo>
                      <a:pt x="6" y="712"/>
                    </a:lnTo>
                    <a:lnTo>
                      <a:pt x="5" y="708"/>
                    </a:lnTo>
                    <a:lnTo>
                      <a:pt x="4" y="705"/>
                    </a:lnTo>
                    <a:lnTo>
                      <a:pt x="3" y="700"/>
                    </a:lnTo>
                    <a:lnTo>
                      <a:pt x="3" y="696"/>
                    </a:lnTo>
                    <a:lnTo>
                      <a:pt x="2" y="693"/>
                    </a:lnTo>
                    <a:lnTo>
                      <a:pt x="2" y="689"/>
                    </a:lnTo>
                    <a:lnTo>
                      <a:pt x="2" y="684"/>
                    </a:lnTo>
                    <a:lnTo>
                      <a:pt x="0" y="681"/>
                    </a:lnTo>
                    <a:lnTo>
                      <a:pt x="0" y="676"/>
                    </a:lnTo>
                    <a:lnTo>
                      <a:pt x="2" y="673"/>
                    </a:lnTo>
                    <a:lnTo>
                      <a:pt x="2" y="668"/>
                    </a:lnTo>
                    <a:lnTo>
                      <a:pt x="2" y="663"/>
                    </a:lnTo>
                    <a:lnTo>
                      <a:pt x="2" y="660"/>
                    </a:lnTo>
                    <a:lnTo>
                      <a:pt x="3" y="656"/>
                    </a:lnTo>
                    <a:lnTo>
                      <a:pt x="3" y="651"/>
                    </a:lnTo>
                    <a:lnTo>
                      <a:pt x="4" y="648"/>
                    </a:lnTo>
                    <a:lnTo>
                      <a:pt x="4" y="643"/>
                    </a:lnTo>
                    <a:lnTo>
                      <a:pt x="5" y="638"/>
                    </a:lnTo>
                    <a:lnTo>
                      <a:pt x="6" y="635"/>
                    </a:lnTo>
                    <a:lnTo>
                      <a:pt x="8" y="631"/>
                    </a:lnTo>
                    <a:lnTo>
                      <a:pt x="9" y="626"/>
                    </a:lnTo>
                    <a:lnTo>
                      <a:pt x="10" y="623"/>
                    </a:lnTo>
                    <a:lnTo>
                      <a:pt x="10" y="619"/>
                    </a:lnTo>
                    <a:lnTo>
                      <a:pt x="11" y="617"/>
                    </a:lnTo>
                    <a:lnTo>
                      <a:pt x="11" y="614"/>
                    </a:lnTo>
                    <a:lnTo>
                      <a:pt x="12" y="611"/>
                    </a:lnTo>
                    <a:lnTo>
                      <a:pt x="15" y="605"/>
                    </a:lnTo>
                    <a:lnTo>
                      <a:pt x="17" y="600"/>
                    </a:lnTo>
                    <a:lnTo>
                      <a:pt x="19" y="594"/>
                    </a:lnTo>
                    <a:lnTo>
                      <a:pt x="22" y="590"/>
                    </a:lnTo>
                    <a:lnTo>
                      <a:pt x="24" y="585"/>
                    </a:lnTo>
                    <a:lnTo>
                      <a:pt x="28" y="580"/>
                    </a:lnTo>
                    <a:lnTo>
                      <a:pt x="30" y="575"/>
                    </a:lnTo>
                    <a:lnTo>
                      <a:pt x="32" y="571"/>
                    </a:lnTo>
                    <a:lnTo>
                      <a:pt x="36" y="566"/>
                    </a:lnTo>
                    <a:lnTo>
                      <a:pt x="40" y="560"/>
                    </a:lnTo>
                    <a:lnTo>
                      <a:pt x="43" y="555"/>
                    </a:lnTo>
                    <a:lnTo>
                      <a:pt x="45" y="550"/>
                    </a:lnTo>
                    <a:lnTo>
                      <a:pt x="49" y="546"/>
                    </a:lnTo>
                    <a:lnTo>
                      <a:pt x="53" y="541"/>
                    </a:lnTo>
                    <a:lnTo>
                      <a:pt x="56" y="536"/>
                    </a:lnTo>
                    <a:lnTo>
                      <a:pt x="60" y="531"/>
                    </a:lnTo>
                    <a:lnTo>
                      <a:pt x="63" y="525"/>
                    </a:lnTo>
                    <a:lnTo>
                      <a:pt x="67" y="521"/>
                    </a:lnTo>
                    <a:lnTo>
                      <a:pt x="72" y="516"/>
                    </a:lnTo>
                    <a:lnTo>
                      <a:pt x="75" y="510"/>
                    </a:lnTo>
                    <a:lnTo>
                      <a:pt x="79" y="505"/>
                    </a:lnTo>
                    <a:lnTo>
                      <a:pt x="82" y="499"/>
                    </a:lnTo>
                    <a:lnTo>
                      <a:pt x="85" y="497"/>
                    </a:lnTo>
                    <a:lnTo>
                      <a:pt x="86" y="493"/>
                    </a:lnTo>
                    <a:lnTo>
                      <a:pt x="88" y="491"/>
                    </a:lnTo>
                    <a:lnTo>
                      <a:pt x="91" y="488"/>
                    </a:lnTo>
                    <a:lnTo>
                      <a:pt x="93" y="483"/>
                    </a:lnTo>
                    <a:lnTo>
                      <a:pt x="98" y="477"/>
                    </a:lnTo>
                    <a:lnTo>
                      <a:pt x="99" y="473"/>
                    </a:lnTo>
                    <a:lnTo>
                      <a:pt x="101" y="471"/>
                    </a:lnTo>
                    <a:lnTo>
                      <a:pt x="102" y="467"/>
                    </a:lnTo>
                    <a:lnTo>
                      <a:pt x="105" y="464"/>
                    </a:lnTo>
                    <a:lnTo>
                      <a:pt x="106" y="461"/>
                    </a:lnTo>
                    <a:lnTo>
                      <a:pt x="108" y="458"/>
                    </a:lnTo>
                    <a:lnTo>
                      <a:pt x="109" y="454"/>
                    </a:lnTo>
                    <a:lnTo>
                      <a:pt x="112" y="452"/>
                    </a:lnTo>
                    <a:lnTo>
                      <a:pt x="113" y="448"/>
                    </a:lnTo>
                    <a:lnTo>
                      <a:pt x="114" y="446"/>
                    </a:lnTo>
                    <a:lnTo>
                      <a:pt x="117" y="445"/>
                    </a:lnTo>
                    <a:lnTo>
                      <a:pt x="119" y="444"/>
                    </a:lnTo>
                    <a:lnTo>
                      <a:pt x="124" y="444"/>
                    </a:lnTo>
                    <a:lnTo>
                      <a:pt x="128" y="445"/>
                    </a:lnTo>
                    <a:lnTo>
                      <a:pt x="131" y="447"/>
                    </a:lnTo>
                    <a:lnTo>
                      <a:pt x="134" y="452"/>
                    </a:lnTo>
                    <a:lnTo>
                      <a:pt x="134" y="453"/>
                    </a:lnTo>
                    <a:lnTo>
                      <a:pt x="134" y="457"/>
                    </a:lnTo>
                    <a:lnTo>
                      <a:pt x="134" y="459"/>
                    </a:lnTo>
                    <a:lnTo>
                      <a:pt x="134" y="463"/>
                    </a:lnTo>
                    <a:lnTo>
                      <a:pt x="132" y="465"/>
                    </a:lnTo>
                    <a:lnTo>
                      <a:pt x="131" y="469"/>
                    </a:lnTo>
                    <a:lnTo>
                      <a:pt x="130" y="471"/>
                    </a:lnTo>
                    <a:lnTo>
                      <a:pt x="127" y="474"/>
                    </a:lnTo>
                    <a:lnTo>
                      <a:pt x="125" y="479"/>
                    </a:lnTo>
                    <a:lnTo>
                      <a:pt x="121" y="485"/>
                    </a:lnTo>
                    <a:lnTo>
                      <a:pt x="119" y="491"/>
                    </a:lnTo>
                    <a:lnTo>
                      <a:pt x="117" y="496"/>
                    </a:lnTo>
                    <a:lnTo>
                      <a:pt x="114" y="501"/>
                    </a:lnTo>
                    <a:lnTo>
                      <a:pt x="112" y="506"/>
                    </a:lnTo>
                    <a:lnTo>
                      <a:pt x="109" y="510"/>
                    </a:lnTo>
                    <a:lnTo>
                      <a:pt x="107" y="515"/>
                    </a:lnTo>
                    <a:lnTo>
                      <a:pt x="105" y="520"/>
                    </a:lnTo>
                    <a:lnTo>
                      <a:pt x="104" y="524"/>
                    </a:lnTo>
                    <a:lnTo>
                      <a:pt x="101" y="528"/>
                    </a:lnTo>
                    <a:lnTo>
                      <a:pt x="100" y="531"/>
                    </a:lnTo>
                    <a:lnTo>
                      <a:pt x="98" y="536"/>
                    </a:lnTo>
                    <a:lnTo>
                      <a:pt x="96" y="541"/>
                    </a:lnTo>
                    <a:lnTo>
                      <a:pt x="94" y="544"/>
                    </a:lnTo>
                    <a:lnTo>
                      <a:pt x="93" y="548"/>
                    </a:lnTo>
                    <a:lnTo>
                      <a:pt x="91" y="552"/>
                    </a:lnTo>
                    <a:lnTo>
                      <a:pt x="89" y="555"/>
                    </a:lnTo>
                    <a:lnTo>
                      <a:pt x="88" y="560"/>
                    </a:lnTo>
                    <a:lnTo>
                      <a:pt x="86" y="563"/>
                    </a:lnTo>
                    <a:lnTo>
                      <a:pt x="85" y="567"/>
                    </a:lnTo>
                    <a:lnTo>
                      <a:pt x="83" y="571"/>
                    </a:lnTo>
                    <a:lnTo>
                      <a:pt x="82" y="575"/>
                    </a:lnTo>
                    <a:lnTo>
                      <a:pt x="81" y="579"/>
                    </a:lnTo>
                    <a:lnTo>
                      <a:pt x="79" y="582"/>
                    </a:lnTo>
                    <a:lnTo>
                      <a:pt x="77" y="587"/>
                    </a:lnTo>
                    <a:lnTo>
                      <a:pt x="76" y="591"/>
                    </a:lnTo>
                    <a:lnTo>
                      <a:pt x="74" y="595"/>
                    </a:lnTo>
                    <a:lnTo>
                      <a:pt x="73" y="600"/>
                    </a:lnTo>
                    <a:lnTo>
                      <a:pt x="72" y="605"/>
                    </a:lnTo>
                    <a:lnTo>
                      <a:pt x="69" y="610"/>
                    </a:lnTo>
                    <a:lnTo>
                      <a:pt x="67" y="616"/>
                    </a:lnTo>
                    <a:lnTo>
                      <a:pt x="66" y="619"/>
                    </a:lnTo>
                    <a:lnTo>
                      <a:pt x="66" y="622"/>
                    </a:lnTo>
                    <a:lnTo>
                      <a:pt x="63" y="625"/>
                    </a:lnTo>
                    <a:lnTo>
                      <a:pt x="63" y="629"/>
                    </a:lnTo>
                    <a:lnTo>
                      <a:pt x="62" y="632"/>
                    </a:lnTo>
                    <a:lnTo>
                      <a:pt x="61" y="636"/>
                    </a:lnTo>
                    <a:lnTo>
                      <a:pt x="60" y="639"/>
                    </a:lnTo>
                    <a:lnTo>
                      <a:pt x="60" y="644"/>
                    </a:lnTo>
                    <a:lnTo>
                      <a:pt x="59" y="648"/>
                    </a:lnTo>
                    <a:lnTo>
                      <a:pt x="57" y="651"/>
                    </a:lnTo>
                    <a:lnTo>
                      <a:pt x="57" y="655"/>
                    </a:lnTo>
                    <a:lnTo>
                      <a:pt x="57" y="660"/>
                    </a:lnTo>
                    <a:lnTo>
                      <a:pt x="56" y="663"/>
                    </a:lnTo>
                    <a:lnTo>
                      <a:pt x="55" y="667"/>
                    </a:lnTo>
                    <a:lnTo>
                      <a:pt x="55" y="670"/>
                    </a:lnTo>
                    <a:lnTo>
                      <a:pt x="55" y="674"/>
                    </a:lnTo>
                    <a:lnTo>
                      <a:pt x="55" y="677"/>
                    </a:lnTo>
                    <a:lnTo>
                      <a:pt x="55" y="681"/>
                    </a:lnTo>
                    <a:lnTo>
                      <a:pt x="55" y="684"/>
                    </a:lnTo>
                    <a:lnTo>
                      <a:pt x="55" y="688"/>
                    </a:lnTo>
                    <a:lnTo>
                      <a:pt x="55" y="690"/>
                    </a:lnTo>
                    <a:lnTo>
                      <a:pt x="56" y="694"/>
                    </a:lnTo>
                    <a:lnTo>
                      <a:pt x="57" y="696"/>
                    </a:lnTo>
                    <a:lnTo>
                      <a:pt x="59" y="699"/>
                    </a:lnTo>
                    <a:lnTo>
                      <a:pt x="61" y="703"/>
                    </a:lnTo>
                    <a:lnTo>
                      <a:pt x="64" y="707"/>
                    </a:lnTo>
                    <a:lnTo>
                      <a:pt x="69" y="711"/>
                    </a:lnTo>
                    <a:lnTo>
                      <a:pt x="74" y="713"/>
                    </a:lnTo>
                    <a:lnTo>
                      <a:pt x="80" y="715"/>
                    </a:lnTo>
                    <a:lnTo>
                      <a:pt x="85" y="716"/>
                    </a:lnTo>
                    <a:lnTo>
                      <a:pt x="89" y="715"/>
                    </a:lnTo>
                    <a:lnTo>
                      <a:pt x="95" y="715"/>
                    </a:lnTo>
                    <a:lnTo>
                      <a:pt x="100" y="714"/>
                    </a:lnTo>
                    <a:lnTo>
                      <a:pt x="106" y="713"/>
                    </a:lnTo>
                    <a:lnTo>
                      <a:pt x="111" y="711"/>
                    </a:lnTo>
                    <a:lnTo>
                      <a:pt x="117" y="708"/>
                    </a:lnTo>
                    <a:lnTo>
                      <a:pt x="121" y="705"/>
                    </a:lnTo>
                    <a:lnTo>
                      <a:pt x="127" y="702"/>
                    </a:lnTo>
                    <a:lnTo>
                      <a:pt x="132" y="699"/>
                    </a:lnTo>
                    <a:lnTo>
                      <a:pt x="138" y="695"/>
                    </a:lnTo>
                    <a:lnTo>
                      <a:pt x="144" y="692"/>
                    </a:lnTo>
                    <a:lnTo>
                      <a:pt x="149" y="688"/>
                    </a:lnTo>
                    <a:lnTo>
                      <a:pt x="155" y="683"/>
                    </a:lnTo>
                    <a:lnTo>
                      <a:pt x="159" y="680"/>
                    </a:lnTo>
                    <a:lnTo>
                      <a:pt x="164" y="676"/>
                    </a:lnTo>
                    <a:lnTo>
                      <a:pt x="170" y="673"/>
                    </a:lnTo>
                    <a:lnTo>
                      <a:pt x="175" y="669"/>
                    </a:lnTo>
                    <a:lnTo>
                      <a:pt x="179" y="665"/>
                    </a:lnTo>
                    <a:lnTo>
                      <a:pt x="184" y="662"/>
                    </a:lnTo>
                    <a:lnTo>
                      <a:pt x="189" y="658"/>
                    </a:lnTo>
                    <a:lnTo>
                      <a:pt x="192" y="655"/>
                    </a:lnTo>
                    <a:lnTo>
                      <a:pt x="197" y="652"/>
                    </a:lnTo>
                    <a:lnTo>
                      <a:pt x="202" y="649"/>
                    </a:lnTo>
                    <a:lnTo>
                      <a:pt x="206" y="645"/>
                    </a:lnTo>
                    <a:lnTo>
                      <a:pt x="209" y="642"/>
                    </a:lnTo>
                    <a:lnTo>
                      <a:pt x="214" y="638"/>
                    </a:lnTo>
                    <a:lnTo>
                      <a:pt x="217" y="635"/>
                    </a:lnTo>
                    <a:lnTo>
                      <a:pt x="222" y="632"/>
                    </a:lnTo>
                    <a:lnTo>
                      <a:pt x="226" y="629"/>
                    </a:lnTo>
                    <a:lnTo>
                      <a:pt x="229" y="624"/>
                    </a:lnTo>
                    <a:lnTo>
                      <a:pt x="233" y="620"/>
                    </a:lnTo>
                    <a:lnTo>
                      <a:pt x="238" y="618"/>
                    </a:lnTo>
                    <a:lnTo>
                      <a:pt x="241" y="614"/>
                    </a:lnTo>
                    <a:lnTo>
                      <a:pt x="246" y="610"/>
                    </a:lnTo>
                    <a:lnTo>
                      <a:pt x="249" y="606"/>
                    </a:lnTo>
                    <a:lnTo>
                      <a:pt x="253" y="603"/>
                    </a:lnTo>
                    <a:lnTo>
                      <a:pt x="257" y="599"/>
                    </a:lnTo>
                    <a:lnTo>
                      <a:pt x="261" y="594"/>
                    </a:lnTo>
                    <a:lnTo>
                      <a:pt x="265" y="590"/>
                    </a:lnTo>
                    <a:lnTo>
                      <a:pt x="270" y="586"/>
                    </a:lnTo>
                    <a:lnTo>
                      <a:pt x="274" y="581"/>
                    </a:lnTo>
                    <a:lnTo>
                      <a:pt x="279" y="576"/>
                    </a:lnTo>
                    <a:lnTo>
                      <a:pt x="284" y="572"/>
                    </a:lnTo>
                    <a:lnTo>
                      <a:pt x="289" y="567"/>
                    </a:lnTo>
                    <a:lnTo>
                      <a:pt x="291" y="562"/>
                    </a:lnTo>
                    <a:lnTo>
                      <a:pt x="294" y="557"/>
                    </a:lnTo>
                    <a:lnTo>
                      <a:pt x="299" y="554"/>
                    </a:lnTo>
                    <a:lnTo>
                      <a:pt x="303" y="549"/>
                    </a:lnTo>
                    <a:lnTo>
                      <a:pt x="306" y="546"/>
                    </a:lnTo>
                    <a:lnTo>
                      <a:pt x="310" y="541"/>
                    </a:lnTo>
                    <a:lnTo>
                      <a:pt x="313" y="537"/>
                    </a:lnTo>
                    <a:lnTo>
                      <a:pt x="318" y="534"/>
                    </a:lnTo>
                    <a:lnTo>
                      <a:pt x="321" y="530"/>
                    </a:lnTo>
                    <a:lnTo>
                      <a:pt x="324" y="527"/>
                    </a:lnTo>
                    <a:lnTo>
                      <a:pt x="328" y="522"/>
                    </a:lnTo>
                    <a:lnTo>
                      <a:pt x="332" y="518"/>
                    </a:lnTo>
                    <a:lnTo>
                      <a:pt x="335" y="515"/>
                    </a:lnTo>
                    <a:lnTo>
                      <a:pt x="338" y="511"/>
                    </a:lnTo>
                    <a:lnTo>
                      <a:pt x="342" y="506"/>
                    </a:lnTo>
                    <a:lnTo>
                      <a:pt x="347" y="504"/>
                    </a:lnTo>
                    <a:lnTo>
                      <a:pt x="349" y="499"/>
                    </a:lnTo>
                    <a:lnTo>
                      <a:pt x="353" y="496"/>
                    </a:lnTo>
                    <a:lnTo>
                      <a:pt x="356" y="491"/>
                    </a:lnTo>
                    <a:lnTo>
                      <a:pt x="360" y="488"/>
                    </a:lnTo>
                    <a:lnTo>
                      <a:pt x="363" y="484"/>
                    </a:lnTo>
                    <a:lnTo>
                      <a:pt x="367" y="480"/>
                    </a:lnTo>
                    <a:lnTo>
                      <a:pt x="370" y="477"/>
                    </a:lnTo>
                    <a:lnTo>
                      <a:pt x="374" y="472"/>
                    </a:lnTo>
                    <a:lnTo>
                      <a:pt x="377" y="469"/>
                    </a:lnTo>
                    <a:lnTo>
                      <a:pt x="381" y="464"/>
                    </a:lnTo>
                    <a:lnTo>
                      <a:pt x="385" y="460"/>
                    </a:lnTo>
                    <a:lnTo>
                      <a:pt x="388" y="455"/>
                    </a:lnTo>
                    <a:lnTo>
                      <a:pt x="392" y="451"/>
                    </a:lnTo>
                    <a:lnTo>
                      <a:pt x="395" y="447"/>
                    </a:lnTo>
                    <a:lnTo>
                      <a:pt x="399" y="442"/>
                    </a:lnTo>
                    <a:lnTo>
                      <a:pt x="402" y="439"/>
                    </a:lnTo>
                    <a:lnTo>
                      <a:pt x="406" y="433"/>
                    </a:lnTo>
                    <a:lnTo>
                      <a:pt x="409" y="427"/>
                    </a:lnTo>
                    <a:lnTo>
                      <a:pt x="413" y="421"/>
                    </a:lnTo>
                    <a:lnTo>
                      <a:pt x="417" y="416"/>
                    </a:lnTo>
                    <a:lnTo>
                      <a:pt x="420" y="412"/>
                    </a:lnTo>
                    <a:lnTo>
                      <a:pt x="425" y="406"/>
                    </a:lnTo>
                    <a:lnTo>
                      <a:pt x="428" y="401"/>
                    </a:lnTo>
                    <a:lnTo>
                      <a:pt x="432" y="396"/>
                    </a:lnTo>
                    <a:lnTo>
                      <a:pt x="434" y="391"/>
                    </a:lnTo>
                    <a:lnTo>
                      <a:pt x="438" y="387"/>
                    </a:lnTo>
                    <a:lnTo>
                      <a:pt x="441" y="382"/>
                    </a:lnTo>
                    <a:lnTo>
                      <a:pt x="445" y="377"/>
                    </a:lnTo>
                    <a:lnTo>
                      <a:pt x="449" y="372"/>
                    </a:lnTo>
                    <a:lnTo>
                      <a:pt x="451" y="368"/>
                    </a:lnTo>
                    <a:lnTo>
                      <a:pt x="455" y="364"/>
                    </a:lnTo>
                    <a:lnTo>
                      <a:pt x="458" y="359"/>
                    </a:lnTo>
                    <a:lnTo>
                      <a:pt x="460" y="355"/>
                    </a:lnTo>
                    <a:lnTo>
                      <a:pt x="463" y="350"/>
                    </a:lnTo>
                    <a:lnTo>
                      <a:pt x="466" y="345"/>
                    </a:lnTo>
                    <a:lnTo>
                      <a:pt x="469" y="342"/>
                    </a:lnTo>
                    <a:lnTo>
                      <a:pt x="472" y="337"/>
                    </a:lnTo>
                    <a:lnTo>
                      <a:pt x="475" y="332"/>
                    </a:lnTo>
                    <a:lnTo>
                      <a:pt x="477" y="329"/>
                    </a:lnTo>
                    <a:lnTo>
                      <a:pt x="481" y="325"/>
                    </a:lnTo>
                    <a:lnTo>
                      <a:pt x="482" y="320"/>
                    </a:lnTo>
                    <a:lnTo>
                      <a:pt x="485" y="316"/>
                    </a:lnTo>
                    <a:lnTo>
                      <a:pt x="488" y="312"/>
                    </a:lnTo>
                    <a:lnTo>
                      <a:pt x="491" y="307"/>
                    </a:lnTo>
                    <a:lnTo>
                      <a:pt x="492" y="304"/>
                    </a:lnTo>
                    <a:lnTo>
                      <a:pt x="496" y="300"/>
                    </a:lnTo>
                    <a:lnTo>
                      <a:pt x="498" y="295"/>
                    </a:lnTo>
                    <a:lnTo>
                      <a:pt x="501" y="292"/>
                    </a:lnTo>
                    <a:lnTo>
                      <a:pt x="502" y="287"/>
                    </a:lnTo>
                    <a:lnTo>
                      <a:pt x="505" y="283"/>
                    </a:lnTo>
                    <a:lnTo>
                      <a:pt x="507" y="279"/>
                    </a:lnTo>
                    <a:lnTo>
                      <a:pt x="509" y="275"/>
                    </a:lnTo>
                    <a:lnTo>
                      <a:pt x="511" y="270"/>
                    </a:lnTo>
                    <a:lnTo>
                      <a:pt x="514" y="267"/>
                    </a:lnTo>
                    <a:lnTo>
                      <a:pt x="516" y="262"/>
                    </a:lnTo>
                    <a:lnTo>
                      <a:pt x="519" y="259"/>
                    </a:lnTo>
                    <a:lnTo>
                      <a:pt x="520" y="254"/>
                    </a:lnTo>
                    <a:lnTo>
                      <a:pt x="522" y="250"/>
                    </a:lnTo>
                    <a:lnTo>
                      <a:pt x="524" y="246"/>
                    </a:lnTo>
                    <a:lnTo>
                      <a:pt x="527" y="242"/>
                    </a:lnTo>
                    <a:lnTo>
                      <a:pt x="528" y="237"/>
                    </a:lnTo>
                    <a:lnTo>
                      <a:pt x="530" y="232"/>
                    </a:lnTo>
                    <a:lnTo>
                      <a:pt x="532" y="228"/>
                    </a:lnTo>
                    <a:lnTo>
                      <a:pt x="534" y="224"/>
                    </a:lnTo>
                    <a:lnTo>
                      <a:pt x="535" y="219"/>
                    </a:lnTo>
                    <a:lnTo>
                      <a:pt x="538" y="216"/>
                    </a:lnTo>
                    <a:lnTo>
                      <a:pt x="539" y="211"/>
                    </a:lnTo>
                    <a:lnTo>
                      <a:pt x="541" y="206"/>
                    </a:lnTo>
                    <a:lnTo>
                      <a:pt x="542" y="202"/>
                    </a:lnTo>
                    <a:lnTo>
                      <a:pt x="545" y="197"/>
                    </a:lnTo>
                    <a:lnTo>
                      <a:pt x="546" y="192"/>
                    </a:lnTo>
                    <a:lnTo>
                      <a:pt x="548" y="189"/>
                    </a:lnTo>
                    <a:lnTo>
                      <a:pt x="551" y="183"/>
                    </a:lnTo>
                    <a:lnTo>
                      <a:pt x="552" y="178"/>
                    </a:lnTo>
                    <a:lnTo>
                      <a:pt x="554" y="173"/>
                    </a:lnTo>
                    <a:lnTo>
                      <a:pt x="555" y="168"/>
                    </a:lnTo>
                    <a:lnTo>
                      <a:pt x="558" y="164"/>
                    </a:lnTo>
                    <a:lnTo>
                      <a:pt x="560" y="159"/>
                    </a:lnTo>
                    <a:lnTo>
                      <a:pt x="561" y="153"/>
                    </a:lnTo>
                    <a:lnTo>
                      <a:pt x="564" y="148"/>
                    </a:lnTo>
                    <a:lnTo>
                      <a:pt x="565" y="144"/>
                    </a:lnTo>
                    <a:lnTo>
                      <a:pt x="566" y="138"/>
                    </a:lnTo>
                    <a:lnTo>
                      <a:pt x="566" y="134"/>
                    </a:lnTo>
                    <a:lnTo>
                      <a:pt x="568" y="132"/>
                    </a:lnTo>
                    <a:lnTo>
                      <a:pt x="568" y="129"/>
                    </a:lnTo>
                    <a:lnTo>
                      <a:pt x="570" y="126"/>
                    </a:lnTo>
                    <a:lnTo>
                      <a:pt x="571" y="123"/>
                    </a:lnTo>
                    <a:lnTo>
                      <a:pt x="572" y="120"/>
                    </a:lnTo>
                    <a:lnTo>
                      <a:pt x="572" y="116"/>
                    </a:lnTo>
                    <a:lnTo>
                      <a:pt x="573" y="114"/>
                    </a:lnTo>
                    <a:lnTo>
                      <a:pt x="574" y="110"/>
                    </a:lnTo>
                    <a:lnTo>
                      <a:pt x="574" y="107"/>
                    </a:lnTo>
                    <a:lnTo>
                      <a:pt x="575" y="104"/>
                    </a:lnTo>
                    <a:lnTo>
                      <a:pt x="577" y="101"/>
                    </a:lnTo>
                    <a:lnTo>
                      <a:pt x="577" y="97"/>
                    </a:lnTo>
                    <a:lnTo>
                      <a:pt x="578" y="95"/>
                    </a:lnTo>
                    <a:lnTo>
                      <a:pt x="578" y="91"/>
                    </a:lnTo>
                    <a:lnTo>
                      <a:pt x="579" y="88"/>
                    </a:lnTo>
                    <a:lnTo>
                      <a:pt x="579" y="85"/>
                    </a:lnTo>
                    <a:lnTo>
                      <a:pt x="579" y="82"/>
                    </a:lnTo>
                    <a:lnTo>
                      <a:pt x="579" y="78"/>
                    </a:lnTo>
                    <a:lnTo>
                      <a:pt x="579" y="76"/>
                    </a:lnTo>
                    <a:lnTo>
                      <a:pt x="578" y="70"/>
                    </a:lnTo>
                    <a:lnTo>
                      <a:pt x="577" y="65"/>
                    </a:lnTo>
                    <a:lnTo>
                      <a:pt x="575" y="60"/>
                    </a:lnTo>
                    <a:lnTo>
                      <a:pt x="573" y="57"/>
                    </a:lnTo>
                    <a:lnTo>
                      <a:pt x="570" y="53"/>
                    </a:lnTo>
                    <a:lnTo>
                      <a:pt x="566" y="51"/>
                    </a:lnTo>
                    <a:lnTo>
                      <a:pt x="561" y="50"/>
                    </a:lnTo>
                    <a:lnTo>
                      <a:pt x="558" y="47"/>
                    </a:lnTo>
                    <a:lnTo>
                      <a:pt x="553" y="46"/>
                    </a:lnTo>
                    <a:lnTo>
                      <a:pt x="548" y="46"/>
                    </a:lnTo>
                    <a:lnTo>
                      <a:pt x="543" y="46"/>
                    </a:lnTo>
                    <a:lnTo>
                      <a:pt x="539" y="46"/>
                    </a:lnTo>
                    <a:lnTo>
                      <a:pt x="533" y="46"/>
                    </a:lnTo>
                    <a:lnTo>
                      <a:pt x="528" y="47"/>
                    </a:lnTo>
                    <a:lnTo>
                      <a:pt x="523" y="49"/>
                    </a:lnTo>
                    <a:lnTo>
                      <a:pt x="519" y="51"/>
                    </a:lnTo>
                    <a:lnTo>
                      <a:pt x="514" y="51"/>
                    </a:lnTo>
                    <a:lnTo>
                      <a:pt x="509" y="53"/>
                    </a:lnTo>
                    <a:lnTo>
                      <a:pt x="504" y="56"/>
                    </a:lnTo>
                    <a:lnTo>
                      <a:pt x="501" y="57"/>
                    </a:lnTo>
                    <a:lnTo>
                      <a:pt x="497" y="59"/>
                    </a:lnTo>
                    <a:lnTo>
                      <a:pt x="494" y="60"/>
                    </a:lnTo>
                    <a:lnTo>
                      <a:pt x="490" y="62"/>
                    </a:lnTo>
                    <a:lnTo>
                      <a:pt x="487" y="64"/>
                    </a:lnTo>
                    <a:lnTo>
                      <a:pt x="483" y="65"/>
                    </a:lnTo>
                    <a:lnTo>
                      <a:pt x="479" y="68"/>
                    </a:lnTo>
                    <a:lnTo>
                      <a:pt x="477" y="70"/>
                    </a:lnTo>
                    <a:lnTo>
                      <a:pt x="473" y="71"/>
                    </a:lnTo>
                    <a:lnTo>
                      <a:pt x="470" y="74"/>
                    </a:lnTo>
                    <a:lnTo>
                      <a:pt x="466" y="76"/>
                    </a:lnTo>
                    <a:lnTo>
                      <a:pt x="463" y="77"/>
                    </a:lnTo>
                    <a:lnTo>
                      <a:pt x="460" y="79"/>
                    </a:lnTo>
                    <a:lnTo>
                      <a:pt x="457" y="82"/>
                    </a:lnTo>
                    <a:lnTo>
                      <a:pt x="453" y="84"/>
                    </a:lnTo>
                    <a:lnTo>
                      <a:pt x="451" y="85"/>
                    </a:lnTo>
                    <a:lnTo>
                      <a:pt x="447" y="89"/>
                    </a:lnTo>
                    <a:lnTo>
                      <a:pt x="444" y="90"/>
                    </a:lnTo>
                    <a:lnTo>
                      <a:pt x="441" y="92"/>
                    </a:lnTo>
                    <a:lnTo>
                      <a:pt x="438" y="95"/>
                    </a:lnTo>
                    <a:lnTo>
                      <a:pt x="434" y="97"/>
                    </a:lnTo>
                    <a:lnTo>
                      <a:pt x="432" y="100"/>
                    </a:lnTo>
                    <a:lnTo>
                      <a:pt x="428" y="102"/>
                    </a:lnTo>
                    <a:lnTo>
                      <a:pt x="425" y="104"/>
                    </a:lnTo>
                    <a:lnTo>
                      <a:pt x="423" y="107"/>
                    </a:lnTo>
                    <a:lnTo>
                      <a:pt x="419" y="109"/>
                    </a:lnTo>
                    <a:lnTo>
                      <a:pt x="415" y="111"/>
                    </a:lnTo>
                    <a:lnTo>
                      <a:pt x="413" y="114"/>
                    </a:lnTo>
                    <a:lnTo>
                      <a:pt x="411" y="116"/>
                    </a:lnTo>
                    <a:lnTo>
                      <a:pt x="407" y="119"/>
                    </a:lnTo>
                    <a:lnTo>
                      <a:pt x="405" y="122"/>
                    </a:lnTo>
                    <a:lnTo>
                      <a:pt x="401" y="125"/>
                    </a:lnTo>
                    <a:lnTo>
                      <a:pt x="399" y="127"/>
                    </a:lnTo>
                    <a:lnTo>
                      <a:pt x="395" y="129"/>
                    </a:lnTo>
                    <a:lnTo>
                      <a:pt x="392" y="132"/>
                    </a:lnTo>
                    <a:lnTo>
                      <a:pt x="389" y="134"/>
                    </a:lnTo>
                    <a:lnTo>
                      <a:pt x="386" y="136"/>
                    </a:lnTo>
                    <a:lnTo>
                      <a:pt x="382" y="140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4" y="148"/>
                    </a:lnTo>
                    <a:lnTo>
                      <a:pt x="368" y="153"/>
                    </a:lnTo>
                    <a:lnTo>
                      <a:pt x="363" y="159"/>
                    </a:lnTo>
                    <a:lnTo>
                      <a:pt x="357" y="165"/>
                    </a:lnTo>
                    <a:lnTo>
                      <a:pt x="353" y="170"/>
                    </a:lnTo>
                    <a:lnTo>
                      <a:pt x="347" y="176"/>
                    </a:lnTo>
                    <a:lnTo>
                      <a:pt x="341" y="181"/>
                    </a:lnTo>
                    <a:lnTo>
                      <a:pt x="337" y="184"/>
                    </a:lnTo>
                    <a:lnTo>
                      <a:pt x="335" y="187"/>
                    </a:lnTo>
                    <a:lnTo>
                      <a:pt x="332" y="190"/>
                    </a:lnTo>
                    <a:lnTo>
                      <a:pt x="330" y="193"/>
                    </a:lnTo>
                    <a:lnTo>
                      <a:pt x="326" y="196"/>
                    </a:lnTo>
                    <a:lnTo>
                      <a:pt x="324" y="199"/>
                    </a:lnTo>
                    <a:lnTo>
                      <a:pt x="322" y="202"/>
                    </a:lnTo>
                    <a:lnTo>
                      <a:pt x="319" y="205"/>
                    </a:lnTo>
                    <a:lnTo>
                      <a:pt x="317" y="209"/>
                    </a:lnTo>
                    <a:lnTo>
                      <a:pt x="313" y="211"/>
                    </a:lnTo>
                    <a:lnTo>
                      <a:pt x="311" y="215"/>
                    </a:lnTo>
                    <a:lnTo>
                      <a:pt x="309" y="217"/>
                    </a:lnTo>
                    <a:lnTo>
                      <a:pt x="304" y="221"/>
                    </a:lnTo>
                    <a:lnTo>
                      <a:pt x="300" y="222"/>
                    </a:lnTo>
                    <a:lnTo>
                      <a:pt x="294" y="222"/>
                    </a:lnTo>
                    <a:lnTo>
                      <a:pt x="290" y="222"/>
                    </a:lnTo>
                    <a:lnTo>
                      <a:pt x="285" y="219"/>
                    </a:lnTo>
                    <a:lnTo>
                      <a:pt x="283" y="217"/>
                    </a:lnTo>
                    <a:lnTo>
                      <a:pt x="281" y="213"/>
                    </a:lnTo>
                    <a:lnTo>
                      <a:pt x="284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4" name="Freeform 293"/>
              <p:cNvSpPr>
                <a:spLocks/>
              </p:cNvSpPr>
              <p:nvPr/>
            </p:nvSpPr>
            <p:spPr bwMode="auto">
              <a:xfrm>
                <a:off x="1656" y="1654"/>
                <a:ext cx="65" cy="31"/>
              </a:xfrm>
              <a:custGeom>
                <a:avLst/>
                <a:gdLst>
                  <a:gd name="T0" fmla="*/ 0 w 194"/>
                  <a:gd name="T1" fmla="*/ 0 h 93"/>
                  <a:gd name="T2" fmla="*/ 0 w 194"/>
                  <a:gd name="T3" fmla="*/ 0 h 93"/>
                  <a:gd name="T4" fmla="*/ 0 w 194"/>
                  <a:gd name="T5" fmla="*/ 0 h 93"/>
                  <a:gd name="T6" fmla="*/ 0 w 194"/>
                  <a:gd name="T7" fmla="*/ 0 h 93"/>
                  <a:gd name="T8" fmla="*/ 0 w 194"/>
                  <a:gd name="T9" fmla="*/ 0 h 93"/>
                  <a:gd name="T10" fmla="*/ 0 w 194"/>
                  <a:gd name="T11" fmla="*/ 0 h 93"/>
                  <a:gd name="T12" fmla="*/ 0 w 194"/>
                  <a:gd name="T13" fmla="*/ 0 h 93"/>
                  <a:gd name="T14" fmla="*/ 0 w 194"/>
                  <a:gd name="T15" fmla="*/ 0 h 93"/>
                  <a:gd name="T16" fmla="*/ 0 w 194"/>
                  <a:gd name="T17" fmla="*/ 0 h 93"/>
                  <a:gd name="T18" fmla="*/ 0 w 194"/>
                  <a:gd name="T19" fmla="*/ 0 h 93"/>
                  <a:gd name="T20" fmla="*/ 0 w 194"/>
                  <a:gd name="T21" fmla="*/ 0 h 93"/>
                  <a:gd name="T22" fmla="*/ 0 w 194"/>
                  <a:gd name="T23" fmla="*/ 0 h 93"/>
                  <a:gd name="T24" fmla="*/ 0 w 194"/>
                  <a:gd name="T25" fmla="*/ 0 h 93"/>
                  <a:gd name="T26" fmla="*/ 0 w 194"/>
                  <a:gd name="T27" fmla="*/ 0 h 93"/>
                  <a:gd name="T28" fmla="*/ 0 w 194"/>
                  <a:gd name="T29" fmla="*/ 0 h 93"/>
                  <a:gd name="T30" fmla="*/ 0 w 194"/>
                  <a:gd name="T31" fmla="*/ 0 h 93"/>
                  <a:gd name="T32" fmla="*/ 0 w 194"/>
                  <a:gd name="T33" fmla="*/ 0 h 93"/>
                  <a:gd name="T34" fmla="*/ 0 w 194"/>
                  <a:gd name="T35" fmla="*/ 0 h 93"/>
                  <a:gd name="T36" fmla="*/ 0 w 194"/>
                  <a:gd name="T37" fmla="*/ 0 h 93"/>
                  <a:gd name="T38" fmla="*/ 0 w 194"/>
                  <a:gd name="T39" fmla="*/ 0 h 93"/>
                  <a:gd name="T40" fmla="*/ 0 w 194"/>
                  <a:gd name="T41" fmla="*/ 0 h 93"/>
                  <a:gd name="T42" fmla="*/ 0 w 194"/>
                  <a:gd name="T43" fmla="*/ 0 h 93"/>
                  <a:gd name="T44" fmla="*/ 0 w 194"/>
                  <a:gd name="T45" fmla="*/ 0 h 93"/>
                  <a:gd name="T46" fmla="*/ 0 w 194"/>
                  <a:gd name="T47" fmla="*/ 0 h 93"/>
                  <a:gd name="T48" fmla="*/ 0 w 194"/>
                  <a:gd name="T49" fmla="*/ 0 h 93"/>
                  <a:gd name="T50" fmla="*/ 0 w 194"/>
                  <a:gd name="T51" fmla="*/ 0 h 93"/>
                  <a:gd name="T52" fmla="*/ 0 w 194"/>
                  <a:gd name="T53" fmla="*/ 0 h 93"/>
                  <a:gd name="T54" fmla="*/ 0 w 194"/>
                  <a:gd name="T55" fmla="*/ 0 h 93"/>
                  <a:gd name="T56" fmla="*/ 0 w 194"/>
                  <a:gd name="T57" fmla="*/ 0 h 93"/>
                  <a:gd name="T58" fmla="*/ 0 w 194"/>
                  <a:gd name="T59" fmla="*/ 0 h 93"/>
                  <a:gd name="T60" fmla="*/ 0 w 194"/>
                  <a:gd name="T61" fmla="*/ 0 h 93"/>
                  <a:gd name="T62" fmla="*/ 0 w 194"/>
                  <a:gd name="T63" fmla="*/ 0 h 93"/>
                  <a:gd name="T64" fmla="*/ 0 w 194"/>
                  <a:gd name="T65" fmla="*/ 0 h 93"/>
                  <a:gd name="T66" fmla="*/ 0 w 194"/>
                  <a:gd name="T67" fmla="*/ 0 h 93"/>
                  <a:gd name="T68" fmla="*/ 0 w 194"/>
                  <a:gd name="T69" fmla="*/ 0 h 93"/>
                  <a:gd name="T70" fmla="*/ 0 w 194"/>
                  <a:gd name="T71" fmla="*/ 0 h 93"/>
                  <a:gd name="T72" fmla="*/ 0 w 194"/>
                  <a:gd name="T73" fmla="*/ 0 h 93"/>
                  <a:gd name="T74" fmla="*/ 0 w 194"/>
                  <a:gd name="T75" fmla="*/ 0 h 93"/>
                  <a:gd name="T76" fmla="*/ 0 w 194"/>
                  <a:gd name="T77" fmla="*/ 0 h 93"/>
                  <a:gd name="T78" fmla="*/ 0 w 194"/>
                  <a:gd name="T79" fmla="*/ 0 h 93"/>
                  <a:gd name="T80" fmla="*/ 0 w 194"/>
                  <a:gd name="T81" fmla="*/ 0 h 93"/>
                  <a:gd name="T82" fmla="*/ 0 w 194"/>
                  <a:gd name="T83" fmla="*/ 0 h 93"/>
                  <a:gd name="T84" fmla="*/ 0 w 194"/>
                  <a:gd name="T85" fmla="*/ 0 h 93"/>
                  <a:gd name="T86" fmla="*/ 0 w 194"/>
                  <a:gd name="T87" fmla="*/ 0 h 93"/>
                  <a:gd name="T88" fmla="*/ 0 w 194"/>
                  <a:gd name="T89" fmla="*/ 0 h 93"/>
                  <a:gd name="T90" fmla="*/ 0 w 194"/>
                  <a:gd name="T91" fmla="*/ 0 h 93"/>
                  <a:gd name="T92" fmla="*/ 0 w 194"/>
                  <a:gd name="T93" fmla="*/ 0 h 93"/>
                  <a:gd name="T94" fmla="*/ 0 w 194"/>
                  <a:gd name="T95" fmla="*/ 0 h 93"/>
                  <a:gd name="T96" fmla="*/ 0 w 194"/>
                  <a:gd name="T97" fmla="*/ 0 h 93"/>
                  <a:gd name="T98" fmla="*/ 0 w 194"/>
                  <a:gd name="T99" fmla="*/ 0 h 93"/>
                  <a:gd name="T100" fmla="*/ 0 w 194"/>
                  <a:gd name="T101" fmla="*/ 0 h 93"/>
                  <a:gd name="T102" fmla="*/ 0 w 194"/>
                  <a:gd name="T103" fmla="*/ 0 h 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94"/>
                  <a:gd name="T157" fmla="*/ 0 h 93"/>
                  <a:gd name="T158" fmla="*/ 194 w 194"/>
                  <a:gd name="T159" fmla="*/ 93 h 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94" h="93">
                    <a:moveTo>
                      <a:pt x="157" y="0"/>
                    </a:moveTo>
                    <a:lnTo>
                      <a:pt x="158" y="0"/>
                    </a:lnTo>
                    <a:lnTo>
                      <a:pt x="163" y="0"/>
                    </a:lnTo>
                    <a:lnTo>
                      <a:pt x="166" y="0"/>
                    </a:lnTo>
                    <a:lnTo>
                      <a:pt x="169" y="1"/>
                    </a:lnTo>
                    <a:lnTo>
                      <a:pt x="171" y="1"/>
                    </a:lnTo>
                    <a:lnTo>
                      <a:pt x="176" y="3"/>
                    </a:lnTo>
                    <a:lnTo>
                      <a:pt x="179" y="3"/>
                    </a:lnTo>
                    <a:lnTo>
                      <a:pt x="182" y="4"/>
                    </a:lnTo>
                    <a:lnTo>
                      <a:pt x="186" y="6"/>
                    </a:lnTo>
                    <a:lnTo>
                      <a:pt x="188" y="8"/>
                    </a:lnTo>
                    <a:lnTo>
                      <a:pt x="190" y="10"/>
                    </a:lnTo>
                    <a:lnTo>
                      <a:pt x="192" y="13"/>
                    </a:lnTo>
                    <a:lnTo>
                      <a:pt x="193" y="15"/>
                    </a:lnTo>
                    <a:lnTo>
                      <a:pt x="194" y="19"/>
                    </a:lnTo>
                    <a:lnTo>
                      <a:pt x="193" y="22"/>
                    </a:lnTo>
                    <a:lnTo>
                      <a:pt x="192" y="26"/>
                    </a:lnTo>
                    <a:lnTo>
                      <a:pt x="189" y="29"/>
                    </a:lnTo>
                    <a:lnTo>
                      <a:pt x="188" y="34"/>
                    </a:lnTo>
                    <a:lnTo>
                      <a:pt x="186" y="39"/>
                    </a:lnTo>
                    <a:lnTo>
                      <a:pt x="182" y="44"/>
                    </a:lnTo>
                    <a:lnTo>
                      <a:pt x="180" y="48"/>
                    </a:lnTo>
                    <a:lnTo>
                      <a:pt x="176" y="53"/>
                    </a:lnTo>
                    <a:lnTo>
                      <a:pt x="173" y="57"/>
                    </a:lnTo>
                    <a:lnTo>
                      <a:pt x="169" y="61"/>
                    </a:lnTo>
                    <a:lnTo>
                      <a:pt x="166" y="65"/>
                    </a:lnTo>
                    <a:lnTo>
                      <a:pt x="162" y="70"/>
                    </a:lnTo>
                    <a:lnTo>
                      <a:pt x="157" y="72"/>
                    </a:lnTo>
                    <a:lnTo>
                      <a:pt x="154" y="76"/>
                    </a:lnTo>
                    <a:lnTo>
                      <a:pt x="150" y="78"/>
                    </a:lnTo>
                    <a:lnTo>
                      <a:pt x="147" y="80"/>
                    </a:lnTo>
                    <a:lnTo>
                      <a:pt x="142" y="80"/>
                    </a:lnTo>
                    <a:lnTo>
                      <a:pt x="139" y="81"/>
                    </a:lnTo>
                    <a:lnTo>
                      <a:pt x="136" y="81"/>
                    </a:lnTo>
                    <a:lnTo>
                      <a:pt x="132" y="83"/>
                    </a:lnTo>
                    <a:lnTo>
                      <a:pt x="129" y="81"/>
                    </a:lnTo>
                    <a:lnTo>
                      <a:pt x="126" y="81"/>
                    </a:lnTo>
                    <a:lnTo>
                      <a:pt x="123" y="81"/>
                    </a:lnTo>
                    <a:lnTo>
                      <a:pt x="119" y="81"/>
                    </a:lnTo>
                    <a:lnTo>
                      <a:pt x="115" y="80"/>
                    </a:lnTo>
                    <a:lnTo>
                      <a:pt x="110" y="80"/>
                    </a:lnTo>
                    <a:lnTo>
                      <a:pt x="106" y="80"/>
                    </a:lnTo>
                    <a:lnTo>
                      <a:pt x="104" y="80"/>
                    </a:lnTo>
                    <a:lnTo>
                      <a:pt x="100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0"/>
                    </a:lnTo>
                    <a:lnTo>
                      <a:pt x="87" y="80"/>
                    </a:lnTo>
                    <a:lnTo>
                      <a:pt x="84" y="81"/>
                    </a:lnTo>
                    <a:lnTo>
                      <a:pt x="79" y="81"/>
                    </a:lnTo>
                    <a:lnTo>
                      <a:pt x="74" y="83"/>
                    </a:lnTo>
                    <a:lnTo>
                      <a:pt x="69" y="83"/>
                    </a:lnTo>
                    <a:lnTo>
                      <a:pt x="65" y="85"/>
                    </a:lnTo>
                    <a:lnTo>
                      <a:pt x="59" y="85"/>
                    </a:lnTo>
                    <a:lnTo>
                      <a:pt x="54" y="86"/>
                    </a:lnTo>
                    <a:lnTo>
                      <a:pt x="49" y="87"/>
                    </a:lnTo>
                    <a:lnTo>
                      <a:pt x="45" y="89"/>
                    </a:lnTo>
                    <a:lnTo>
                      <a:pt x="40" y="89"/>
                    </a:lnTo>
                    <a:lnTo>
                      <a:pt x="36" y="90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19" y="93"/>
                    </a:lnTo>
                    <a:lnTo>
                      <a:pt x="13" y="93"/>
                    </a:lnTo>
                    <a:lnTo>
                      <a:pt x="10" y="93"/>
                    </a:lnTo>
                    <a:lnTo>
                      <a:pt x="7" y="92"/>
                    </a:lnTo>
                    <a:lnTo>
                      <a:pt x="3" y="91"/>
                    </a:lnTo>
                    <a:lnTo>
                      <a:pt x="2" y="90"/>
                    </a:lnTo>
                    <a:lnTo>
                      <a:pt x="1" y="89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1" y="78"/>
                    </a:lnTo>
                    <a:lnTo>
                      <a:pt x="2" y="73"/>
                    </a:lnTo>
                    <a:lnTo>
                      <a:pt x="7" y="70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5" y="62"/>
                    </a:lnTo>
                    <a:lnTo>
                      <a:pt x="19" y="60"/>
                    </a:lnTo>
                    <a:lnTo>
                      <a:pt x="22" y="57"/>
                    </a:lnTo>
                    <a:lnTo>
                      <a:pt x="26" y="54"/>
                    </a:lnTo>
                    <a:lnTo>
                      <a:pt x="30" y="52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5" y="45"/>
                    </a:lnTo>
                    <a:lnTo>
                      <a:pt x="49" y="41"/>
                    </a:lnTo>
                    <a:lnTo>
                      <a:pt x="54" y="39"/>
                    </a:lnTo>
                    <a:lnTo>
                      <a:pt x="59" y="36"/>
                    </a:lnTo>
                    <a:lnTo>
                      <a:pt x="64" y="34"/>
                    </a:lnTo>
                    <a:lnTo>
                      <a:pt x="67" y="32"/>
                    </a:lnTo>
                    <a:lnTo>
                      <a:pt x="72" y="29"/>
                    </a:lnTo>
                    <a:lnTo>
                      <a:pt x="75" y="27"/>
                    </a:lnTo>
                    <a:lnTo>
                      <a:pt x="80" y="26"/>
                    </a:lnTo>
                    <a:lnTo>
                      <a:pt x="84" y="25"/>
                    </a:lnTo>
                    <a:lnTo>
                      <a:pt x="88" y="22"/>
                    </a:lnTo>
                    <a:lnTo>
                      <a:pt x="91" y="21"/>
                    </a:lnTo>
                    <a:lnTo>
                      <a:pt x="94" y="20"/>
                    </a:lnTo>
                    <a:lnTo>
                      <a:pt x="97" y="17"/>
                    </a:lnTo>
                    <a:lnTo>
                      <a:pt x="99" y="17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5" name="Freeform 294"/>
              <p:cNvSpPr>
                <a:spLocks/>
              </p:cNvSpPr>
              <p:nvPr/>
            </p:nvSpPr>
            <p:spPr bwMode="auto">
              <a:xfrm>
                <a:off x="1834" y="1638"/>
                <a:ext cx="96" cy="42"/>
              </a:xfrm>
              <a:custGeom>
                <a:avLst/>
                <a:gdLst>
                  <a:gd name="T0" fmla="*/ 0 w 287"/>
                  <a:gd name="T1" fmla="*/ 0 h 126"/>
                  <a:gd name="T2" fmla="*/ 0 w 287"/>
                  <a:gd name="T3" fmla="*/ 0 h 126"/>
                  <a:gd name="T4" fmla="*/ 0 w 287"/>
                  <a:gd name="T5" fmla="*/ 0 h 126"/>
                  <a:gd name="T6" fmla="*/ 0 w 287"/>
                  <a:gd name="T7" fmla="*/ 0 h 126"/>
                  <a:gd name="T8" fmla="*/ 0 w 287"/>
                  <a:gd name="T9" fmla="*/ 0 h 126"/>
                  <a:gd name="T10" fmla="*/ 0 w 287"/>
                  <a:gd name="T11" fmla="*/ 0 h 126"/>
                  <a:gd name="T12" fmla="*/ 0 w 287"/>
                  <a:gd name="T13" fmla="*/ 0 h 126"/>
                  <a:gd name="T14" fmla="*/ 0 w 287"/>
                  <a:gd name="T15" fmla="*/ 0 h 126"/>
                  <a:gd name="T16" fmla="*/ 0 w 287"/>
                  <a:gd name="T17" fmla="*/ 0 h 126"/>
                  <a:gd name="T18" fmla="*/ 0 w 287"/>
                  <a:gd name="T19" fmla="*/ 0 h 126"/>
                  <a:gd name="T20" fmla="*/ 0 w 287"/>
                  <a:gd name="T21" fmla="*/ 0 h 126"/>
                  <a:gd name="T22" fmla="*/ 0 w 287"/>
                  <a:gd name="T23" fmla="*/ 0 h 126"/>
                  <a:gd name="T24" fmla="*/ 0 w 287"/>
                  <a:gd name="T25" fmla="*/ 0 h 126"/>
                  <a:gd name="T26" fmla="*/ 0 w 287"/>
                  <a:gd name="T27" fmla="*/ 0 h 126"/>
                  <a:gd name="T28" fmla="*/ 0 w 287"/>
                  <a:gd name="T29" fmla="*/ 0 h 126"/>
                  <a:gd name="T30" fmla="*/ 0 w 287"/>
                  <a:gd name="T31" fmla="*/ 0 h 126"/>
                  <a:gd name="T32" fmla="*/ 0 w 287"/>
                  <a:gd name="T33" fmla="*/ 0 h 126"/>
                  <a:gd name="T34" fmla="*/ 0 w 287"/>
                  <a:gd name="T35" fmla="*/ 0 h 126"/>
                  <a:gd name="T36" fmla="*/ 0 w 287"/>
                  <a:gd name="T37" fmla="*/ 0 h 126"/>
                  <a:gd name="T38" fmla="*/ 0 w 287"/>
                  <a:gd name="T39" fmla="*/ 0 h 126"/>
                  <a:gd name="T40" fmla="*/ 0 w 287"/>
                  <a:gd name="T41" fmla="*/ 0 h 126"/>
                  <a:gd name="T42" fmla="*/ 0 w 287"/>
                  <a:gd name="T43" fmla="*/ 0 h 126"/>
                  <a:gd name="T44" fmla="*/ 0 w 287"/>
                  <a:gd name="T45" fmla="*/ 0 h 126"/>
                  <a:gd name="T46" fmla="*/ 0 w 287"/>
                  <a:gd name="T47" fmla="*/ 0 h 126"/>
                  <a:gd name="T48" fmla="*/ 0 w 287"/>
                  <a:gd name="T49" fmla="*/ 0 h 126"/>
                  <a:gd name="T50" fmla="*/ 0 w 287"/>
                  <a:gd name="T51" fmla="*/ 0 h 126"/>
                  <a:gd name="T52" fmla="*/ 0 w 287"/>
                  <a:gd name="T53" fmla="*/ 0 h 126"/>
                  <a:gd name="T54" fmla="*/ 0 w 287"/>
                  <a:gd name="T55" fmla="*/ 0 h 126"/>
                  <a:gd name="T56" fmla="*/ 0 w 287"/>
                  <a:gd name="T57" fmla="*/ 0 h 126"/>
                  <a:gd name="T58" fmla="*/ 0 w 287"/>
                  <a:gd name="T59" fmla="*/ 0 h 126"/>
                  <a:gd name="T60" fmla="*/ 0 w 287"/>
                  <a:gd name="T61" fmla="*/ 0 h 126"/>
                  <a:gd name="T62" fmla="*/ 0 w 287"/>
                  <a:gd name="T63" fmla="*/ 0 h 126"/>
                  <a:gd name="T64" fmla="*/ 0 w 287"/>
                  <a:gd name="T65" fmla="*/ 0 h 126"/>
                  <a:gd name="T66" fmla="*/ 0 w 287"/>
                  <a:gd name="T67" fmla="*/ 0 h 126"/>
                  <a:gd name="T68" fmla="*/ 0 w 287"/>
                  <a:gd name="T69" fmla="*/ 0 h 126"/>
                  <a:gd name="T70" fmla="*/ 0 w 287"/>
                  <a:gd name="T71" fmla="*/ 0 h 126"/>
                  <a:gd name="T72" fmla="*/ 0 w 287"/>
                  <a:gd name="T73" fmla="*/ 0 h 126"/>
                  <a:gd name="T74" fmla="*/ 0 w 287"/>
                  <a:gd name="T75" fmla="*/ 0 h 126"/>
                  <a:gd name="T76" fmla="*/ 0 w 287"/>
                  <a:gd name="T77" fmla="*/ 0 h 126"/>
                  <a:gd name="T78" fmla="*/ 0 w 287"/>
                  <a:gd name="T79" fmla="*/ 0 h 126"/>
                  <a:gd name="T80" fmla="*/ 0 w 287"/>
                  <a:gd name="T81" fmla="*/ 0 h 126"/>
                  <a:gd name="T82" fmla="*/ 0 w 287"/>
                  <a:gd name="T83" fmla="*/ 0 h 126"/>
                  <a:gd name="T84" fmla="*/ 0 w 287"/>
                  <a:gd name="T85" fmla="*/ 0 h 126"/>
                  <a:gd name="T86" fmla="*/ 0 w 287"/>
                  <a:gd name="T87" fmla="*/ 0 h 126"/>
                  <a:gd name="T88" fmla="*/ 0 w 287"/>
                  <a:gd name="T89" fmla="*/ 0 h 126"/>
                  <a:gd name="T90" fmla="*/ 0 w 287"/>
                  <a:gd name="T91" fmla="*/ 0 h 126"/>
                  <a:gd name="T92" fmla="*/ 0 w 287"/>
                  <a:gd name="T93" fmla="*/ 0 h 126"/>
                  <a:gd name="T94" fmla="*/ 0 w 287"/>
                  <a:gd name="T95" fmla="*/ 0 h 126"/>
                  <a:gd name="T96" fmla="*/ 0 w 287"/>
                  <a:gd name="T97" fmla="*/ 0 h 126"/>
                  <a:gd name="T98" fmla="*/ 0 w 287"/>
                  <a:gd name="T99" fmla="*/ 0 h 126"/>
                  <a:gd name="T100" fmla="*/ 0 w 287"/>
                  <a:gd name="T101" fmla="*/ 0 h 126"/>
                  <a:gd name="T102" fmla="*/ 0 w 287"/>
                  <a:gd name="T103" fmla="*/ 0 h 126"/>
                  <a:gd name="T104" fmla="*/ 0 w 287"/>
                  <a:gd name="T105" fmla="*/ 0 h 126"/>
                  <a:gd name="T106" fmla="*/ 0 w 287"/>
                  <a:gd name="T107" fmla="*/ 0 h 126"/>
                  <a:gd name="T108" fmla="*/ 0 w 287"/>
                  <a:gd name="T109" fmla="*/ 0 h 126"/>
                  <a:gd name="T110" fmla="*/ 0 w 287"/>
                  <a:gd name="T111" fmla="*/ 0 h 126"/>
                  <a:gd name="T112" fmla="*/ 0 w 287"/>
                  <a:gd name="T113" fmla="*/ 0 h 126"/>
                  <a:gd name="T114" fmla="*/ 0 w 287"/>
                  <a:gd name="T115" fmla="*/ 0 h 126"/>
                  <a:gd name="T116" fmla="*/ 0 w 287"/>
                  <a:gd name="T117" fmla="*/ 0 h 126"/>
                  <a:gd name="T118" fmla="*/ 0 w 287"/>
                  <a:gd name="T119" fmla="*/ 0 h 126"/>
                  <a:gd name="T120" fmla="*/ 0 w 287"/>
                  <a:gd name="T121" fmla="*/ 0 h 126"/>
                  <a:gd name="T122" fmla="*/ 0 w 287"/>
                  <a:gd name="T123" fmla="*/ 0 h 1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87"/>
                  <a:gd name="T187" fmla="*/ 0 h 126"/>
                  <a:gd name="T188" fmla="*/ 287 w 287"/>
                  <a:gd name="T189" fmla="*/ 126 h 1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87" h="12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1" y="19"/>
                    </a:lnTo>
                    <a:lnTo>
                      <a:pt x="12" y="23"/>
                    </a:lnTo>
                    <a:lnTo>
                      <a:pt x="14" y="27"/>
                    </a:lnTo>
                    <a:lnTo>
                      <a:pt x="17" y="32"/>
                    </a:lnTo>
                    <a:lnTo>
                      <a:pt x="19" y="37"/>
                    </a:lnTo>
                    <a:lnTo>
                      <a:pt x="21" y="42"/>
                    </a:lnTo>
                    <a:lnTo>
                      <a:pt x="25" y="46"/>
                    </a:lnTo>
                    <a:lnTo>
                      <a:pt x="27" y="52"/>
                    </a:lnTo>
                    <a:lnTo>
                      <a:pt x="30" y="57"/>
                    </a:lnTo>
                    <a:lnTo>
                      <a:pt x="33" y="62"/>
                    </a:lnTo>
                    <a:lnTo>
                      <a:pt x="36" y="67"/>
                    </a:lnTo>
                    <a:lnTo>
                      <a:pt x="39" y="73"/>
                    </a:lnTo>
                    <a:lnTo>
                      <a:pt x="42" y="77"/>
                    </a:lnTo>
                    <a:lnTo>
                      <a:pt x="44" y="82"/>
                    </a:lnTo>
                    <a:lnTo>
                      <a:pt x="47" y="87"/>
                    </a:lnTo>
                    <a:lnTo>
                      <a:pt x="51" y="92"/>
                    </a:lnTo>
                    <a:lnTo>
                      <a:pt x="53" y="95"/>
                    </a:lnTo>
                    <a:lnTo>
                      <a:pt x="56" y="99"/>
                    </a:lnTo>
                    <a:lnTo>
                      <a:pt x="58" y="102"/>
                    </a:lnTo>
                    <a:lnTo>
                      <a:pt x="62" y="107"/>
                    </a:lnTo>
                    <a:lnTo>
                      <a:pt x="64" y="109"/>
                    </a:lnTo>
                    <a:lnTo>
                      <a:pt x="66" y="112"/>
                    </a:lnTo>
                    <a:lnTo>
                      <a:pt x="69" y="114"/>
                    </a:lnTo>
                    <a:lnTo>
                      <a:pt x="71" y="116"/>
                    </a:lnTo>
                    <a:lnTo>
                      <a:pt x="72" y="118"/>
                    </a:lnTo>
                    <a:lnTo>
                      <a:pt x="75" y="119"/>
                    </a:lnTo>
                    <a:lnTo>
                      <a:pt x="78" y="120"/>
                    </a:lnTo>
                    <a:lnTo>
                      <a:pt x="83" y="121"/>
                    </a:lnTo>
                    <a:lnTo>
                      <a:pt x="87" y="121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2" y="125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12" y="125"/>
                    </a:lnTo>
                    <a:lnTo>
                      <a:pt x="114" y="125"/>
                    </a:lnTo>
                    <a:lnTo>
                      <a:pt x="117" y="125"/>
                    </a:lnTo>
                    <a:lnTo>
                      <a:pt x="121" y="125"/>
                    </a:lnTo>
                    <a:lnTo>
                      <a:pt x="123" y="125"/>
                    </a:lnTo>
                    <a:lnTo>
                      <a:pt x="127" y="126"/>
                    </a:lnTo>
                    <a:lnTo>
                      <a:pt x="130" y="126"/>
                    </a:lnTo>
                    <a:lnTo>
                      <a:pt x="134" y="126"/>
                    </a:lnTo>
                    <a:lnTo>
                      <a:pt x="138" y="126"/>
                    </a:lnTo>
                    <a:lnTo>
                      <a:pt x="141" y="126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2" y="126"/>
                    </a:lnTo>
                    <a:lnTo>
                      <a:pt x="155" y="126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5" y="125"/>
                    </a:lnTo>
                    <a:lnTo>
                      <a:pt x="170" y="125"/>
                    </a:lnTo>
                    <a:lnTo>
                      <a:pt x="172" y="124"/>
                    </a:lnTo>
                    <a:lnTo>
                      <a:pt x="176" y="124"/>
                    </a:lnTo>
                    <a:lnTo>
                      <a:pt x="179" y="124"/>
                    </a:lnTo>
                    <a:lnTo>
                      <a:pt x="183" y="124"/>
                    </a:lnTo>
                    <a:lnTo>
                      <a:pt x="186" y="124"/>
                    </a:lnTo>
                    <a:lnTo>
                      <a:pt x="190" y="122"/>
                    </a:lnTo>
                    <a:lnTo>
                      <a:pt x="192" y="122"/>
                    </a:lnTo>
                    <a:lnTo>
                      <a:pt x="196" y="122"/>
                    </a:lnTo>
                    <a:lnTo>
                      <a:pt x="199" y="121"/>
                    </a:lnTo>
                    <a:lnTo>
                      <a:pt x="202" y="121"/>
                    </a:lnTo>
                    <a:lnTo>
                      <a:pt x="205" y="121"/>
                    </a:lnTo>
                    <a:lnTo>
                      <a:pt x="209" y="121"/>
                    </a:lnTo>
                    <a:lnTo>
                      <a:pt x="213" y="120"/>
                    </a:lnTo>
                    <a:lnTo>
                      <a:pt x="219" y="119"/>
                    </a:lnTo>
                    <a:lnTo>
                      <a:pt x="224" y="118"/>
                    </a:lnTo>
                    <a:lnTo>
                      <a:pt x="229" y="118"/>
                    </a:lnTo>
                    <a:lnTo>
                      <a:pt x="232" y="116"/>
                    </a:lnTo>
                    <a:lnTo>
                      <a:pt x="236" y="115"/>
                    </a:lnTo>
                    <a:lnTo>
                      <a:pt x="238" y="114"/>
                    </a:lnTo>
                    <a:lnTo>
                      <a:pt x="242" y="114"/>
                    </a:lnTo>
                    <a:lnTo>
                      <a:pt x="245" y="112"/>
                    </a:lnTo>
                    <a:lnTo>
                      <a:pt x="247" y="109"/>
                    </a:lnTo>
                    <a:lnTo>
                      <a:pt x="248" y="107"/>
                    </a:lnTo>
                    <a:lnTo>
                      <a:pt x="248" y="105"/>
                    </a:lnTo>
                    <a:lnTo>
                      <a:pt x="245" y="101"/>
                    </a:lnTo>
                    <a:lnTo>
                      <a:pt x="243" y="99"/>
                    </a:lnTo>
                    <a:lnTo>
                      <a:pt x="241" y="96"/>
                    </a:lnTo>
                    <a:lnTo>
                      <a:pt x="237" y="94"/>
                    </a:lnTo>
                    <a:lnTo>
                      <a:pt x="232" y="90"/>
                    </a:lnTo>
                    <a:lnTo>
                      <a:pt x="228" y="88"/>
                    </a:lnTo>
                    <a:lnTo>
                      <a:pt x="224" y="86"/>
                    </a:lnTo>
                    <a:lnTo>
                      <a:pt x="219" y="83"/>
                    </a:lnTo>
                    <a:lnTo>
                      <a:pt x="215" y="81"/>
                    </a:lnTo>
                    <a:lnTo>
                      <a:pt x="211" y="78"/>
                    </a:lnTo>
                    <a:lnTo>
                      <a:pt x="209" y="76"/>
                    </a:lnTo>
                    <a:lnTo>
                      <a:pt x="205" y="74"/>
                    </a:lnTo>
                    <a:lnTo>
                      <a:pt x="204" y="71"/>
                    </a:lnTo>
                    <a:lnTo>
                      <a:pt x="204" y="69"/>
                    </a:lnTo>
                    <a:lnTo>
                      <a:pt x="206" y="68"/>
                    </a:lnTo>
                    <a:lnTo>
                      <a:pt x="211" y="68"/>
                    </a:lnTo>
                    <a:lnTo>
                      <a:pt x="213" y="68"/>
                    </a:lnTo>
                    <a:lnTo>
                      <a:pt x="217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8" y="68"/>
                    </a:lnTo>
                    <a:lnTo>
                      <a:pt x="232" y="68"/>
                    </a:lnTo>
                    <a:lnTo>
                      <a:pt x="236" y="68"/>
                    </a:lnTo>
                    <a:lnTo>
                      <a:pt x="241" y="69"/>
                    </a:lnTo>
                    <a:lnTo>
                      <a:pt x="244" y="69"/>
                    </a:lnTo>
                    <a:lnTo>
                      <a:pt x="248" y="69"/>
                    </a:lnTo>
                    <a:lnTo>
                      <a:pt x="253" y="70"/>
                    </a:lnTo>
                    <a:lnTo>
                      <a:pt x="256" y="70"/>
                    </a:lnTo>
                    <a:lnTo>
                      <a:pt x="261" y="70"/>
                    </a:lnTo>
                    <a:lnTo>
                      <a:pt x="264" y="71"/>
                    </a:lnTo>
                    <a:lnTo>
                      <a:pt x="268" y="71"/>
                    </a:lnTo>
                    <a:lnTo>
                      <a:pt x="272" y="73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2" y="74"/>
                    </a:lnTo>
                    <a:lnTo>
                      <a:pt x="286" y="74"/>
                    </a:lnTo>
                    <a:lnTo>
                      <a:pt x="287" y="75"/>
                    </a:lnTo>
                    <a:lnTo>
                      <a:pt x="262" y="35"/>
                    </a:lnTo>
                    <a:lnTo>
                      <a:pt x="16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6" name="Freeform 295"/>
              <p:cNvSpPr>
                <a:spLocks/>
              </p:cNvSpPr>
              <p:nvPr/>
            </p:nvSpPr>
            <p:spPr bwMode="auto">
              <a:xfrm>
                <a:off x="1852" y="1636"/>
                <a:ext cx="86" cy="27"/>
              </a:xfrm>
              <a:custGeom>
                <a:avLst/>
                <a:gdLst>
                  <a:gd name="T0" fmla="*/ 0 w 260"/>
                  <a:gd name="T1" fmla="*/ 0 h 81"/>
                  <a:gd name="T2" fmla="*/ 0 w 260"/>
                  <a:gd name="T3" fmla="*/ 0 h 81"/>
                  <a:gd name="T4" fmla="*/ 0 w 260"/>
                  <a:gd name="T5" fmla="*/ 0 h 81"/>
                  <a:gd name="T6" fmla="*/ 0 w 260"/>
                  <a:gd name="T7" fmla="*/ 0 h 81"/>
                  <a:gd name="T8" fmla="*/ 0 w 260"/>
                  <a:gd name="T9" fmla="*/ 0 h 81"/>
                  <a:gd name="T10" fmla="*/ 0 w 260"/>
                  <a:gd name="T11" fmla="*/ 0 h 81"/>
                  <a:gd name="T12" fmla="*/ 0 w 260"/>
                  <a:gd name="T13" fmla="*/ 0 h 81"/>
                  <a:gd name="T14" fmla="*/ 0 w 260"/>
                  <a:gd name="T15" fmla="*/ 0 h 81"/>
                  <a:gd name="T16" fmla="*/ 0 w 260"/>
                  <a:gd name="T17" fmla="*/ 0 h 81"/>
                  <a:gd name="T18" fmla="*/ 0 w 260"/>
                  <a:gd name="T19" fmla="*/ 0 h 81"/>
                  <a:gd name="T20" fmla="*/ 0 w 260"/>
                  <a:gd name="T21" fmla="*/ 0 h 81"/>
                  <a:gd name="T22" fmla="*/ 0 w 260"/>
                  <a:gd name="T23" fmla="*/ 0 h 81"/>
                  <a:gd name="T24" fmla="*/ 0 w 260"/>
                  <a:gd name="T25" fmla="*/ 0 h 81"/>
                  <a:gd name="T26" fmla="*/ 0 w 260"/>
                  <a:gd name="T27" fmla="*/ 0 h 81"/>
                  <a:gd name="T28" fmla="*/ 0 w 260"/>
                  <a:gd name="T29" fmla="*/ 0 h 81"/>
                  <a:gd name="T30" fmla="*/ 0 w 260"/>
                  <a:gd name="T31" fmla="*/ 0 h 81"/>
                  <a:gd name="T32" fmla="*/ 0 w 260"/>
                  <a:gd name="T33" fmla="*/ 0 h 81"/>
                  <a:gd name="T34" fmla="*/ 0 w 260"/>
                  <a:gd name="T35" fmla="*/ 0 h 81"/>
                  <a:gd name="T36" fmla="*/ 0 w 260"/>
                  <a:gd name="T37" fmla="*/ 0 h 81"/>
                  <a:gd name="T38" fmla="*/ 0 w 260"/>
                  <a:gd name="T39" fmla="*/ 0 h 81"/>
                  <a:gd name="T40" fmla="*/ 0 w 260"/>
                  <a:gd name="T41" fmla="*/ 0 h 81"/>
                  <a:gd name="T42" fmla="*/ 0 w 260"/>
                  <a:gd name="T43" fmla="*/ 0 h 81"/>
                  <a:gd name="T44" fmla="*/ 0 w 260"/>
                  <a:gd name="T45" fmla="*/ 0 h 81"/>
                  <a:gd name="T46" fmla="*/ 0 w 260"/>
                  <a:gd name="T47" fmla="*/ 0 h 81"/>
                  <a:gd name="T48" fmla="*/ 0 w 260"/>
                  <a:gd name="T49" fmla="*/ 0 h 81"/>
                  <a:gd name="T50" fmla="*/ 0 w 260"/>
                  <a:gd name="T51" fmla="*/ 0 h 81"/>
                  <a:gd name="T52" fmla="*/ 0 w 260"/>
                  <a:gd name="T53" fmla="*/ 0 h 81"/>
                  <a:gd name="T54" fmla="*/ 0 w 260"/>
                  <a:gd name="T55" fmla="*/ 0 h 81"/>
                  <a:gd name="T56" fmla="*/ 0 w 260"/>
                  <a:gd name="T57" fmla="*/ 0 h 81"/>
                  <a:gd name="T58" fmla="*/ 0 w 260"/>
                  <a:gd name="T59" fmla="*/ 0 h 81"/>
                  <a:gd name="T60" fmla="*/ 0 w 260"/>
                  <a:gd name="T61" fmla="*/ 0 h 81"/>
                  <a:gd name="T62" fmla="*/ 0 w 260"/>
                  <a:gd name="T63" fmla="*/ 0 h 81"/>
                  <a:gd name="T64" fmla="*/ 0 w 260"/>
                  <a:gd name="T65" fmla="*/ 0 h 81"/>
                  <a:gd name="T66" fmla="*/ 0 w 260"/>
                  <a:gd name="T67" fmla="*/ 0 h 81"/>
                  <a:gd name="T68" fmla="*/ 0 w 260"/>
                  <a:gd name="T69" fmla="*/ 0 h 81"/>
                  <a:gd name="T70" fmla="*/ 0 w 260"/>
                  <a:gd name="T71" fmla="*/ 0 h 81"/>
                  <a:gd name="T72" fmla="*/ 0 w 260"/>
                  <a:gd name="T73" fmla="*/ 0 h 81"/>
                  <a:gd name="T74" fmla="*/ 0 w 260"/>
                  <a:gd name="T75" fmla="*/ 0 h 81"/>
                  <a:gd name="T76" fmla="*/ 0 w 260"/>
                  <a:gd name="T77" fmla="*/ 0 h 81"/>
                  <a:gd name="T78" fmla="*/ 0 w 260"/>
                  <a:gd name="T79" fmla="*/ 0 h 81"/>
                  <a:gd name="T80" fmla="*/ 0 w 260"/>
                  <a:gd name="T81" fmla="*/ 0 h 81"/>
                  <a:gd name="T82" fmla="*/ 0 w 260"/>
                  <a:gd name="T83" fmla="*/ 0 h 81"/>
                  <a:gd name="T84" fmla="*/ 0 w 260"/>
                  <a:gd name="T85" fmla="*/ 0 h 81"/>
                  <a:gd name="T86" fmla="*/ 0 w 260"/>
                  <a:gd name="T87" fmla="*/ 0 h 81"/>
                  <a:gd name="T88" fmla="*/ 0 w 260"/>
                  <a:gd name="T89" fmla="*/ 0 h 81"/>
                  <a:gd name="T90" fmla="*/ 0 w 260"/>
                  <a:gd name="T91" fmla="*/ 0 h 81"/>
                  <a:gd name="T92" fmla="*/ 0 w 260"/>
                  <a:gd name="T93" fmla="*/ 0 h 81"/>
                  <a:gd name="T94" fmla="*/ 0 w 260"/>
                  <a:gd name="T95" fmla="*/ 0 h 81"/>
                  <a:gd name="T96" fmla="*/ 0 w 260"/>
                  <a:gd name="T97" fmla="*/ 0 h 81"/>
                  <a:gd name="T98" fmla="*/ 0 w 260"/>
                  <a:gd name="T99" fmla="*/ 0 h 81"/>
                  <a:gd name="T100" fmla="*/ 0 w 260"/>
                  <a:gd name="T101" fmla="*/ 0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0"/>
                  <a:gd name="T154" fmla="*/ 0 h 81"/>
                  <a:gd name="T155" fmla="*/ 260 w 260"/>
                  <a:gd name="T156" fmla="*/ 81 h 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0" h="81">
                    <a:moveTo>
                      <a:pt x="9" y="4"/>
                    </a:moveTo>
                    <a:lnTo>
                      <a:pt x="12" y="4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3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0" y="4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1" y="6"/>
                    </a:lnTo>
                    <a:lnTo>
                      <a:pt x="156" y="8"/>
                    </a:lnTo>
                    <a:lnTo>
                      <a:pt x="159" y="8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70" y="10"/>
                    </a:lnTo>
                    <a:lnTo>
                      <a:pt x="174" y="11"/>
                    </a:lnTo>
                    <a:lnTo>
                      <a:pt x="178" y="12"/>
                    </a:lnTo>
                    <a:lnTo>
                      <a:pt x="182" y="13"/>
                    </a:lnTo>
                    <a:lnTo>
                      <a:pt x="185" y="15"/>
                    </a:lnTo>
                    <a:lnTo>
                      <a:pt x="189" y="16"/>
                    </a:lnTo>
                    <a:lnTo>
                      <a:pt x="194" y="17"/>
                    </a:lnTo>
                    <a:lnTo>
                      <a:pt x="196" y="18"/>
                    </a:lnTo>
                    <a:lnTo>
                      <a:pt x="200" y="19"/>
                    </a:lnTo>
                    <a:lnTo>
                      <a:pt x="203" y="21"/>
                    </a:lnTo>
                    <a:lnTo>
                      <a:pt x="208" y="22"/>
                    </a:lnTo>
                    <a:lnTo>
                      <a:pt x="210" y="24"/>
                    </a:lnTo>
                    <a:lnTo>
                      <a:pt x="214" y="25"/>
                    </a:lnTo>
                    <a:lnTo>
                      <a:pt x="219" y="27"/>
                    </a:lnTo>
                    <a:lnTo>
                      <a:pt x="222" y="28"/>
                    </a:lnTo>
                    <a:lnTo>
                      <a:pt x="225" y="30"/>
                    </a:lnTo>
                    <a:lnTo>
                      <a:pt x="228" y="31"/>
                    </a:lnTo>
                    <a:lnTo>
                      <a:pt x="233" y="34"/>
                    </a:lnTo>
                    <a:lnTo>
                      <a:pt x="236" y="35"/>
                    </a:lnTo>
                    <a:lnTo>
                      <a:pt x="239" y="36"/>
                    </a:lnTo>
                    <a:lnTo>
                      <a:pt x="242" y="38"/>
                    </a:lnTo>
                    <a:lnTo>
                      <a:pt x="247" y="41"/>
                    </a:lnTo>
                    <a:lnTo>
                      <a:pt x="251" y="43"/>
                    </a:lnTo>
                    <a:lnTo>
                      <a:pt x="253" y="46"/>
                    </a:lnTo>
                    <a:lnTo>
                      <a:pt x="257" y="48"/>
                    </a:lnTo>
                    <a:lnTo>
                      <a:pt x="259" y="53"/>
                    </a:lnTo>
                    <a:lnTo>
                      <a:pt x="260" y="56"/>
                    </a:lnTo>
                    <a:lnTo>
                      <a:pt x="260" y="60"/>
                    </a:lnTo>
                    <a:lnTo>
                      <a:pt x="260" y="63"/>
                    </a:lnTo>
                    <a:lnTo>
                      <a:pt x="259" y="67"/>
                    </a:lnTo>
                    <a:lnTo>
                      <a:pt x="258" y="72"/>
                    </a:lnTo>
                    <a:lnTo>
                      <a:pt x="255" y="74"/>
                    </a:lnTo>
                    <a:lnTo>
                      <a:pt x="253" y="76"/>
                    </a:lnTo>
                    <a:lnTo>
                      <a:pt x="248" y="79"/>
                    </a:lnTo>
                    <a:lnTo>
                      <a:pt x="246" y="81"/>
                    </a:lnTo>
                    <a:lnTo>
                      <a:pt x="241" y="81"/>
                    </a:lnTo>
                    <a:lnTo>
                      <a:pt x="238" y="81"/>
                    </a:lnTo>
                    <a:lnTo>
                      <a:pt x="233" y="80"/>
                    </a:lnTo>
                    <a:lnTo>
                      <a:pt x="229" y="79"/>
                    </a:lnTo>
                    <a:lnTo>
                      <a:pt x="226" y="76"/>
                    </a:lnTo>
                    <a:lnTo>
                      <a:pt x="222" y="74"/>
                    </a:lnTo>
                    <a:lnTo>
                      <a:pt x="219" y="73"/>
                    </a:lnTo>
                    <a:lnTo>
                      <a:pt x="216" y="70"/>
                    </a:lnTo>
                    <a:lnTo>
                      <a:pt x="213" y="69"/>
                    </a:lnTo>
                    <a:lnTo>
                      <a:pt x="209" y="68"/>
                    </a:lnTo>
                    <a:lnTo>
                      <a:pt x="207" y="66"/>
                    </a:lnTo>
                    <a:lnTo>
                      <a:pt x="203" y="64"/>
                    </a:lnTo>
                    <a:lnTo>
                      <a:pt x="200" y="62"/>
                    </a:lnTo>
                    <a:lnTo>
                      <a:pt x="196" y="61"/>
                    </a:lnTo>
                    <a:lnTo>
                      <a:pt x="194" y="59"/>
                    </a:lnTo>
                    <a:lnTo>
                      <a:pt x="190" y="57"/>
                    </a:lnTo>
                    <a:lnTo>
                      <a:pt x="187" y="56"/>
                    </a:lnTo>
                    <a:lnTo>
                      <a:pt x="184" y="54"/>
                    </a:lnTo>
                    <a:lnTo>
                      <a:pt x="181" y="53"/>
                    </a:lnTo>
                    <a:lnTo>
                      <a:pt x="177" y="51"/>
                    </a:lnTo>
                    <a:lnTo>
                      <a:pt x="174" y="50"/>
                    </a:lnTo>
                    <a:lnTo>
                      <a:pt x="170" y="48"/>
                    </a:lnTo>
                    <a:lnTo>
                      <a:pt x="166" y="47"/>
                    </a:lnTo>
                    <a:lnTo>
                      <a:pt x="164" y="46"/>
                    </a:lnTo>
                    <a:lnTo>
                      <a:pt x="160" y="44"/>
                    </a:lnTo>
                    <a:lnTo>
                      <a:pt x="157" y="43"/>
                    </a:lnTo>
                    <a:lnTo>
                      <a:pt x="153" y="42"/>
                    </a:lnTo>
                    <a:lnTo>
                      <a:pt x="151" y="41"/>
                    </a:lnTo>
                    <a:lnTo>
                      <a:pt x="146" y="40"/>
                    </a:lnTo>
                    <a:lnTo>
                      <a:pt x="144" y="38"/>
                    </a:lnTo>
                    <a:lnTo>
                      <a:pt x="140" y="37"/>
                    </a:lnTo>
                    <a:lnTo>
                      <a:pt x="137" y="36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6" y="34"/>
                    </a:lnTo>
                    <a:lnTo>
                      <a:pt x="124" y="32"/>
                    </a:lnTo>
                    <a:lnTo>
                      <a:pt x="120" y="31"/>
                    </a:lnTo>
                    <a:lnTo>
                      <a:pt x="117" y="30"/>
                    </a:lnTo>
                    <a:lnTo>
                      <a:pt x="112" y="29"/>
                    </a:lnTo>
                    <a:lnTo>
                      <a:pt x="110" y="28"/>
                    </a:lnTo>
                    <a:lnTo>
                      <a:pt x="106" y="28"/>
                    </a:lnTo>
                    <a:lnTo>
                      <a:pt x="102" y="27"/>
                    </a:lnTo>
                    <a:lnTo>
                      <a:pt x="99" y="25"/>
                    </a:lnTo>
                    <a:lnTo>
                      <a:pt x="95" y="25"/>
                    </a:lnTo>
                    <a:lnTo>
                      <a:pt x="92" y="24"/>
                    </a:lnTo>
                    <a:lnTo>
                      <a:pt x="88" y="24"/>
                    </a:lnTo>
                    <a:lnTo>
                      <a:pt x="85" y="23"/>
                    </a:lnTo>
                    <a:lnTo>
                      <a:pt x="81" y="23"/>
                    </a:lnTo>
                    <a:lnTo>
                      <a:pt x="77" y="23"/>
                    </a:lnTo>
                    <a:lnTo>
                      <a:pt x="74" y="22"/>
                    </a:lnTo>
                    <a:lnTo>
                      <a:pt x="70" y="22"/>
                    </a:lnTo>
                    <a:lnTo>
                      <a:pt x="68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49" y="19"/>
                    </a:lnTo>
                    <a:lnTo>
                      <a:pt x="45" y="19"/>
                    </a:lnTo>
                    <a:lnTo>
                      <a:pt x="42" y="19"/>
                    </a:lnTo>
                    <a:lnTo>
                      <a:pt x="40" y="21"/>
                    </a:lnTo>
                    <a:lnTo>
                      <a:pt x="35" y="21"/>
                    </a:lnTo>
                    <a:lnTo>
                      <a:pt x="31" y="21"/>
                    </a:lnTo>
                    <a:lnTo>
                      <a:pt x="28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7" name="Freeform 296"/>
              <p:cNvSpPr>
                <a:spLocks/>
              </p:cNvSpPr>
              <p:nvPr/>
            </p:nvSpPr>
            <p:spPr bwMode="auto">
              <a:xfrm>
                <a:off x="1646" y="1649"/>
                <a:ext cx="77" cy="39"/>
              </a:xfrm>
              <a:custGeom>
                <a:avLst/>
                <a:gdLst>
                  <a:gd name="T0" fmla="*/ 0 w 230"/>
                  <a:gd name="T1" fmla="*/ 0 h 119"/>
                  <a:gd name="T2" fmla="*/ 0 w 230"/>
                  <a:gd name="T3" fmla="*/ 0 h 119"/>
                  <a:gd name="T4" fmla="*/ 0 w 230"/>
                  <a:gd name="T5" fmla="*/ 0 h 119"/>
                  <a:gd name="T6" fmla="*/ 0 w 230"/>
                  <a:gd name="T7" fmla="*/ 0 h 119"/>
                  <a:gd name="T8" fmla="*/ 0 w 230"/>
                  <a:gd name="T9" fmla="*/ 0 h 119"/>
                  <a:gd name="T10" fmla="*/ 0 w 230"/>
                  <a:gd name="T11" fmla="*/ 0 h 119"/>
                  <a:gd name="T12" fmla="*/ 0 w 230"/>
                  <a:gd name="T13" fmla="*/ 0 h 119"/>
                  <a:gd name="T14" fmla="*/ 0 w 230"/>
                  <a:gd name="T15" fmla="*/ 0 h 119"/>
                  <a:gd name="T16" fmla="*/ 0 w 230"/>
                  <a:gd name="T17" fmla="*/ 0 h 119"/>
                  <a:gd name="T18" fmla="*/ 0 w 230"/>
                  <a:gd name="T19" fmla="*/ 0 h 119"/>
                  <a:gd name="T20" fmla="*/ 0 w 230"/>
                  <a:gd name="T21" fmla="*/ 0 h 119"/>
                  <a:gd name="T22" fmla="*/ 0 w 230"/>
                  <a:gd name="T23" fmla="*/ 0 h 119"/>
                  <a:gd name="T24" fmla="*/ 0 w 230"/>
                  <a:gd name="T25" fmla="*/ 0 h 119"/>
                  <a:gd name="T26" fmla="*/ 0 w 230"/>
                  <a:gd name="T27" fmla="*/ 0 h 119"/>
                  <a:gd name="T28" fmla="*/ 0 w 230"/>
                  <a:gd name="T29" fmla="*/ 0 h 119"/>
                  <a:gd name="T30" fmla="*/ 0 w 230"/>
                  <a:gd name="T31" fmla="*/ 0 h 119"/>
                  <a:gd name="T32" fmla="*/ 0 w 230"/>
                  <a:gd name="T33" fmla="*/ 0 h 119"/>
                  <a:gd name="T34" fmla="*/ 0 w 230"/>
                  <a:gd name="T35" fmla="*/ 0 h 119"/>
                  <a:gd name="T36" fmla="*/ 0 w 230"/>
                  <a:gd name="T37" fmla="*/ 0 h 119"/>
                  <a:gd name="T38" fmla="*/ 0 w 230"/>
                  <a:gd name="T39" fmla="*/ 0 h 119"/>
                  <a:gd name="T40" fmla="*/ 0 w 230"/>
                  <a:gd name="T41" fmla="*/ 0 h 119"/>
                  <a:gd name="T42" fmla="*/ 0 w 230"/>
                  <a:gd name="T43" fmla="*/ 0 h 119"/>
                  <a:gd name="T44" fmla="*/ 0 w 230"/>
                  <a:gd name="T45" fmla="*/ 0 h 119"/>
                  <a:gd name="T46" fmla="*/ 0 w 230"/>
                  <a:gd name="T47" fmla="*/ 0 h 119"/>
                  <a:gd name="T48" fmla="*/ 0 w 230"/>
                  <a:gd name="T49" fmla="*/ 0 h 119"/>
                  <a:gd name="T50" fmla="*/ 0 w 230"/>
                  <a:gd name="T51" fmla="*/ 0 h 119"/>
                  <a:gd name="T52" fmla="*/ 0 w 230"/>
                  <a:gd name="T53" fmla="*/ 0 h 119"/>
                  <a:gd name="T54" fmla="*/ 0 w 230"/>
                  <a:gd name="T55" fmla="*/ 0 h 119"/>
                  <a:gd name="T56" fmla="*/ 0 w 230"/>
                  <a:gd name="T57" fmla="*/ 0 h 119"/>
                  <a:gd name="T58" fmla="*/ 0 w 230"/>
                  <a:gd name="T59" fmla="*/ 0 h 119"/>
                  <a:gd name="T60" fmla="*/ 0 w 230"/>
                  <a:gd name="T61" fmla="*/ 0 h 119"/>
                  <a:gd name="T62" fmla="*/ 0 w 230"/>
                  <a:gd name="T63" fmla="*/ 0 h 119"/>
                  <a:gd name="T64" fmla="*/ 0 w 230"/>
                  <a:gd name="T65" fmla="*/ 0 h 119"/>
                  <a:gd name="T66" fmla="*/ 0 w 230"/>
                  <a:gd name="T67" fmla="*/ 0 h 119"/>
                  <a:gd name="T68" fmla="*/ 0 w 230"/>
                  <a:gd name="T69" fmla="*/ 0 h 119"/>
                  <a:gd name="T70" fmla="*/ 0 w 230"/>
                  <a:gd name="T71" fmla="*/ 0 h 119"/>
                  <a:gd name="T72" fmla="*/ 0 w 230"/>
                  <a:gd name="T73" fmla="*/ 0 h 119"/>
                  <a:gd name="T74" fmla="*/ 0 w 230"/>
                  <a:gd name="T75" fmla="*/ 0 h 119"/>
                  <a:gd name="T76" fmla="*/ 0 w 230"/>
                  <a:gd name="T77" fmla="*/ 0 h 119"/>
                  <a:gd name="T78" fmla="*/ 0 w 230"/>
                  <a:gd name="T79" fmla="*/ 0 h 119"/>
                  <a:gd name="T80" fmla="*/ 0 w 230"/>
                  <a:gd name="T81" fmla="*/ 0 h 119"/>
                  <a:gd name="T82" fmla="*/ 0 w 230"/>
                  <a:gd name="T83" fmla="*/ 0 h 119"/>
                  <a:gd name="T84" fmla="*/ 0 w 230"/>
                  <a:gd name="T85" fmla="*/ 0 h 119"/>
                  <a:gd name="T86" fmla="*/ 0 w 230"/>
                  <a:gd name="T87" fmla="*/ 0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119"/>
                  <a:gd name="T134" fmla="*/ 230 w 230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119">
                    <a:moveTo>
                      <a:pt x="6" y="99"/>
                    </a:moveTo>
                    <a:lnTo>
                      <a:pt x="8" y="95"/>
                    </a:lnTo>
                    <a:lnTo>
                      <a:pt x="12" y="94"/>
                    </a:lnTo>
                    <a:lnTo>
                      <a:pt x="14" y="90"/>
                    </a:lnTo>
                    <a:lnTo>
                      <a:pt x="18" y="89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6" y="82"/>
                    </a:lnTo>
                    <a:lnTo>
                      <a:pt x="30" y="80"/>
                    </a:lnTo>
                    <a:lnTo>
                      <a:pt x="34" y="75"/>
                    </a:lnTo>
                    <a:lnTo>
                      <a:pt x="40" y="71"/>
                    </a:lnTo>
                    <a:lnTo>
                      <a:pt x="43" y="70"/>
                    </a:lnTo>
                    <a:lnTo>
                      <a:pt x="46" y="69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7" y="62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70" y="55"/>
                    </a:lnTo>
                    <a:lnTo>
                      <a:pt x="72" y="54"/>
                    </a:lnTo>
                    <a:lnTo>
                      <a:pt x="76" y="52"/>
                    </a:lnTo>
                    <a:lnTo>
                      <a:pt x="79" y="51"/>
                    </a:lnTo>
                    <a:lnTo>
                      <a:pt x="82" y="50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2" y="45"/>
                    </a:lnTo>
                    <a:lnTo>
                      <a:pt x="97" y="44"/>
                    </a:lnTo>
                    <a:lnTo>
                      <a:pt x="101" y="42"/>
                    </a:lnTo>
                    <a:lnTo>
                      <a:pt x="105" y="41"/>
                    </a:lnTo>
                    <a:lnTo>
                      <a:pt x="110" y="38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24" y="30"/>
                    </a:lnTo>
                    <a:lnTo>
                      <a:pt x="129" y="26"/>
                    </a:lnTo>
                    <a:lnTo>
                      <a:pt x="134" y="25"/>
                    </a:lnTo>
                    <a:lnTo>
                      <a:pt x="136" y="24"/>
                    </a:lnTo>
                    <a:lnTo>
                      <a:pt x="139" y="23"/>
                    </a:lnTo>
                    <a:lnTo>
                      <a:pt x="142" y="22"/>
                    </a:lnTo>
                    <a:lnTo>
                      <a:pt x="146" y="22"/>
                    </a:lnTo>
                    <a:lnTo>
                      <a:pt x="150" y="20"/>
                    </a:lnTo>
                    <a:lnTo>
                      <a:pt x="154" y="19"/>
                    </a:lnTo>
                    <a:lnTo>
                      <a:pt x="159" y="17"/>
                    </a:lnTo>
                    <a:lnTo>
                      <a:pt x="162" y="16"/>
                    </a:lnTo>
                    <a:lnTo>
                      <a:pt x="167" y="14"/>
                    </a:lnTo>
                    <a:lnTo>
                      <a:pt x="171" y="13"/>
                    </a:lnTo>
                    <a:lnTo>
                      <a:pt x="174" y="12"/>
                    </a:lnTo>
                    <a:lnTo>
                      <a:pt x="178" y="11"/>
                    </a:lnTo>
                    <a:lnTo>
                      <a:pt x="181" y="10"/>
                    </a:lnTo>
                    <a:lnTo>
                      <a:pt x="185" y="9"/>
                    </a:lnTo>
                    <a:lnTo>
                      <a:pt x="188" y="7"/>
                    </a:lnTo>
                    <a:lnTo>
                      <a:pt x="192" y="6"/>
                    </a:lnTo>
                    <a:lnTo>
                      <a:pt x="196" y="5"/>
                    </a:lnTo>
                    <a:lnTo>
                      <a:pt x="200" y="3"/>
                    </a:lnTo>
                    <a:lnTo>
                      <a:pt x="205" y="1"/>
                    </a:lnTo>
                    <a:lnTo>
                      <a:pt x="210" y="1"/>
                    </a:lnTo>
                    <a:lnTo>
                      <a:pt x="213" y="0"/>
                    </a:lnTo>
                    <a:lnTo>
                      <a:pt x="217" y="0"/>
                    </a:lnTo>
                    <a:lnTo>
                      <a:pt x="220" y="0"/>
                    </a:lnTo>
                    <a:lnTo>
                      <a:pt x="223" y="3"/>
                    </a:lnTo>
                    <a:lnTo>
                      <a:pt x="225" y="4"/>
                    </a:lnTo>
                    <a:lnTo>
                      <a:pt x="228" y="6"/>
                    </a:lnTo>
                    <a:lnTo>
                      <a:pt x="229" y="10"/>
                    </a:lnTo>
                    <a:lnTo>
                      <a:pt x="230" y="13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30" y="23"/>
                    </a:lnTo>
                    <a:lnTo>
                      <a:pt x="229" y="26"/>
                    </a:lnTo>
                    <a:lnTo>
                      <a:pt x="226" y="29"/>
                    </a:lnTo>
                    <a:lnTo>
                      <a:pt x="225" y="31"/>
                    </a:lnTo>
                    <a:lnTo>
                      <a:pt x="222" y="32"/>
                    </a:lnTo>
                    <a:lnTo>
                      <a:pt x="218" y="35"/>
                    </a:lnTo>
                    <a:lnTo>
                      <a:pt x="213" y="36"/>
                    </a:lnTo>
                    <a:lnTo>
                      <a:pt x="209" y="36"/>
                    </a:lnTo>
                    <a:lnTo>
                      <a:pt x="205" y="37"/>
                    </a:lnTo>
                    <a:lnTo>
                      <a:pt x="201" y="38"/>
                    </a:lnTo>
                    <a:lnTo>
                      <a:pt x="197" y="39"/>
                    </a:lnTo>
                    <a:lnTo>
                      <a:pt x="193" y="39"/>
                    </a:lnTo>
                    <a:lnTo>
                      <a:pt x="188" y="41"/>
                    </a:lnTo>
                    <a:lnTo>
                      <a:pt x="186" y="41"/>
                    </a:lnTo>
                    <a:lnTo>
                      <a:pt x="181" y="41"/>
                    </a:lnTo>
                    <a:lnTo>
                      <a:pt x="178" y="42"/>
                    </a:lnTo>
                    <a:lnTo>
                      <a:pt x="173" y="43"/>
                    </a:lnTo>
                    <a:lnTo>
                      <a:pt x="169" y="44"/>
                    </a:lnTo>
                    <a:lnTo>
                      <a:pt x="166" y="44"/>
                    </a:lnTo>
                    <a:lnTo>
                      <a:pt x="161" y="45"/>
                    </a:lnTo>
                    <a:lnTo>
                      <a:pt x="158" y="46"/>
                    </a:lnTo>
                    <a:lnTo>
                      <a:pt x="153" y="48"/>
                    </a:lnTo>
                    <a:lnTo>
                      <a:pt x="149" y="49"/>
                    </a:lnTo>
                    <a:lnTo>
                      <a:pt x="147" y="50"/>
                    </a:lnTo>
                    <a:lnTo>
                      <a:pt x="145" y="50"/>
                    </a:lnTo>
                    <a:lnTo>
                      <a:pt x="142" y="51"/>
                    </a:lnTo>
                    <a:lnTo>
                      <a:pt x="137" y="52"/>
                    </a:lnTo>
                    <a:lnTo>
                      <a:pt x="133" y="55"/>
                    </a:lnTo>
                    <a:lnTo>
                      <a:pt x="129" y="57"/>
                    </a:lnTo>
                    <a:lnTo>
                      <a:pt x="124" y="60"/>
                    </a:lnTo>
                    <a:lnTo>
                      <a:pt x="120" y="62"/>
                    </a:lnTo>
                    <a:lnTo>
                      <a:pt x="115" y="65"/>
                    </a:lnTo>
                    <a:lnTo>
                      <a:pt x="111" y="67"/>
                    </a:lnTo>
                    <a:lnTo>
                      <a:pt x="108" y="68"/>
                    </a:lnTo>
                    <a:lnTo>
                      <a:pt x="104" y="69"/>
                    </a:lnTo>
                    <a:lnTo>
                      <a:pt x="101" y="70"/>
                    </a:lnTo>
                    <a:lnTo>
                      <a:pt x="97" y="71"/>
                    </a:lnTo>
                    <a:lnTo>
                      <a:pt x="95" y="73"/>
                    </a:lnTo>
                    <a:lnTo>
                      <a:pt x="91" y="75"/>
                    </a:lnTo>
                    <a:lnTo>
                      <a:pt x="88" y="76"/>
                    </a:lnTo>
                    <a:lnTo>
                      <a:pt x="85" y="77"/>
                    </a:lnTo>
                    <a:lnTo>
                      <a:pt x="82" y="78"/>
                    </a:lnTo>
                    <a:lnTo>
                      <a:pt x="78" y="80"/>
                    </a:lnTo>
                    <a:lnTo>
                      <a:pt x="76" y="81"/>
                    </a:lnTo>
                    <a:lnTo>
                      <a:pt x="70" y="83"/>
                    </a:lnTo>
                    <a:lnTo>
                      <a:pt x="65" y="87"/>
                    </a:lnTo>
                    <a:lnTo>
                      <a:pt x="62" y="88"/>
                    </a:lnTo>
                    <a:lnTo>
                      <a:pt x="58" y="89"/>
                    </a:lnTo>
                    <a:lnTo>
                      <a:pt x="56" y="90"/>
                    </a:lnTo>
                    <a:lnTo>
                      <a:pt x="53" y="93"/>
                    </a:lnTo>
                    <a:lnTo>
                      <a:pt x="47" y="95"/>
                    </a:lnTo>
                    <a:lnTo>
                      <a:pt x="41" y="99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3" y="105"/>
                    </a:lnTo>
                    <a:lnTo>
                      <a:pt x="31" y="107"/>
                    </a:lnTo>
                    <a:lnTo>
                      <a:pt x="27" y="109"/>
                    </a:lnTo>
                    <a:lnTo>
                      <a:pt x="25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14" y="118"/>
                    </a:lnTo>
                    <a:lnTo>
                      <a:pt x="9" y="119"/>
                    </a:lnTo>
                    <a:lnTo>
                      <a:pt x="5" y="118"/>
                    </a:lnTo>
                    <a:lnTo>
                      <a:pt x="2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2" y="102"/>
                    </a:lnTo>
                    <a:lnTo>
                      <a:pt x="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8" name="Freeform 297"/>
              <p:cNvSpPr>
                <a:spLocks/>
              </p:cNvSpPr>
              <p:nvPr/>
            </p:nvSpPr>
            <p:spPr bwMode="auto">
              <a:xfrm>
                <a:off x="1636" y="1451"/>
                <a:ext cx="27" cy="23"/>
              </a:xfrm>
              <a:custGeom>
                <a:avLst/>
                <a:gdLst>
                  <a:gd name="T0" fmla="*/ 0 w 82"/>
                  <a:gd name="T1" fmla="*/ 0 h 69"/>
                  <a:gd name="T2" fmla="*/ 0 w 82"/>
                  <a:gd name="T3" fmla="*/ 0 h 69"/>
                  <a:gd name="T4" fmla="*/ 0 w 82"/>
                  <a:gd name="T5" fmla="*/ 0 h 69"/>
                  <a:gd name="T6" fmla="*/ 0 w 82"/>
                  <a:gd name="T7" fmla="*/ 0 h 69"/>
                  <a:gd name="T8" fmla="*/ 0 w 82"/>
                  <a:gd name="T9" fmla="*/ 0 h 69"/>
                  <a:gd name="T10" fmla="*/ 0 w 82"/>
                  <a:gd name="T11" fmla="*/ 0 h 69"/>
                  <a:gd name="T12" fmla="*/ 0 w 82"/>
                  <a:gd name="T13" fmla="*/ 0 h 69"/>
                  <a:gd name="T14" fmla="*/ 0 w 82"/>
                  <a:gd name="T15" fmla="*/ 0 h 69"/>
                  <a:gd name="T16" fmla="*/ 0 w 82"/>
                  <a:gd name="T17" fmla="*/ 0 h 69"/>
                  <a:gd name="T18" fmla="*/ 0 w 82"/>
                  <a:gd name="T19" fmla="*/ 0 h 69"/>
                  <a:gd name="T20" fmla="*/ 0 w 82"/>
                  <a:gd name="T21" fmla="*/ 0 h 69"/>
                  <a:gd name="T22" fmla="*/ 0 w 82"/>
                  <a:gd name="T23" fmla="*/ 0 h 69"/>
                  <a:gd name="T24" fmla="*/ 0 w 82"/>
                  <a:gd name="T25" fmla="*/ 0 h 69"/>
                  <a:gd name="T26" fmla="*/ 0 w 82"/>
                  <a:gd name="T27" fmla="*/ 0 h 69"/>
                  <a:gd name="T28" fmla="*/ 0 w 82"/>
                  <a:gd name="T29" fmla="*/ 0 h 69"/>
                  <a:gd name="T30" fmla="*/ 0 w 82"/>
                  <a:gd name="T31" fmla="*/ 0 h 69"/>
                  <a:gd name="T32" fmla="*/ 0 w 82"/>
                  <a:gd name="T33" fmla="*/ 0 h 69"/>
                  <a:gd name="T34" fmla="*/ 0 w 82"/>
                  <a:gd name="T35" fmla="*/ 0 h 69"/>
                  <a:gd name="T36" fmla="*/ 0 w 82"/>
                  <a:gd name="T37" fmla="*/ 0 h 69"/>
                  <a:gd name="T38" fmla="*/ 0 w 82"/>
                  <a:gd name="T39" fmla="*/ 0 h 69"/>
                  <a:gd name="T40" fmla="*/ 0 w 82"/>
                  <a:gd name="T41" fmla="*/ 0 h 69"/>
                  <a:gd name="T42" fmla="*/ 0 w 82"/>
                  <a:gd name="T43" fmla="*/ 0 h 69"/>
                  <a:gd name="T44" fmla="*/ 0 w 82"/>
                  <a:gd name="T45" fmla="*/ 0 h 69"/>
                  <a:gd name="T46" fmla="*/ 0 w 82"/>
                  <a:gd name="T47" fmla="*/ 0 h 69"/>
                  <a:gd name="T48" fmla="*/ 0 w 82"/>
                  <a:gd name="T49" fmla="*/ 0 h 69"/>
                  <a:gd name="T50" fmla="*/ 0 w 82"/>
                  <a:gd name="T51" fmla="*/ 0 h 69"/>
                  <a:gd name="T52" fmla="*/ 0 w 82"/>
                  <a:gd name="T53" fmla="*/ 0 h 69"/>
                  <a:gd name="T54" fmla="*/ 0 w 82"/>
                  <a:gd name="T55" fmla="*/ 0 h 69"/>
                  <a:gd name="T56" fmla="*/ 0 w 82"/>
                  <a:gd name="T57" fmla="*/ 0 h 69"/>
                  <a:gd name="T58" fmla="*/ 0 w 82"/>
                  <a:gd name="T59" fmla="*/ 0 h 69"/>
                  <a:gd name="T60" fmla="*/ 0 w 82"/>
                  <a:gd name="T61" fmla="*/ 0 h 69"/>
                  <a:gd name="T62" fmla="*/ 0 w 82"/>
                  <a:gd name="T63" fmla="*/ 0 h 69"/>
                  <a:gd name="T64" fmla="*/ 0 w 82"/>
                  <a:gd name="T65" fmla="*/ 0 h 69"/>
                  <a:gd name="T66" fmla="*/ 0 w 82"/>
                  <a:gd name="T67" fmla="*/ 0 h 69"/>
                  <a:gd name="T68" fmla="*/ 0 w 82"/>
                  <a:gd name="T69" fmla="*/ 0 h 69"/>
                  <a:gd name="T70" fmla="*/ 0 w 82"/>
                  <a:gd name="T71" fmla="*/ 0 h 69"/>
                  <a:gd name="T72" fmla="*/ 0 w 82"/>
                  <a:gd name="T73" fmla="*/ 0 h 69"/>
                  <a:gd name="T74" fmla="*/ 0 w 82"/>
                  <a:gd name="T75" fmla="*/ 0 h 69"/>
                  <a:gd name="T76" fmla="*/ 0 w 82"/>
                  <a:gd name="T77" fmla="*/ 0 h 69"/>
                  <a:gd name="T78" fmla="*/ 0 w 82"/>
                  <a:gd name="T79" fmla="*/ 0 h 69"/>
                  <a:gd name="T80" fmla="*/ 0 w 82"/>
                  <a:gd name="T81" fmla="*/ 0 h 69"/>
                  <a:gd name="T82" fmla="*/ 0 w 82"/>
                  <a:gd name="T83" fmla="*/ 0 h 69"/>
                  <a:gd name="T84" fmla="*/ 0 w 82"/>
                  <a:gd name="T85" fmla="*/ 0 h 69"/>
                  <a:gd name="T86" fmla="*/ 0 w 82"/>
                  <a:gd name="T87" fmla="*/ 0 h 69"/>
                  <a:gd name="T88" fmla="*/ 0 w 82"/>
                  <a:gd name="T89" fmla="*/ 0 h 69"/>
                  <a:gd name="T90" fmla="*/ 0 w 82"/>
                  <a:gd name="T91" fmla="*/ 0 h 69"/>
                  <a:gd name="T92" fmla="*/ 0 w 82"/>
                  <a:gd name="T93" fmla="*/ 0 h 69"/>
                  <a:gd name="T94" fmla="*/ 0 w 82"/>
                  <a:gd name="T95" fmla="*/ 0 h 69"/>
                  <a:gd name="T96" fmla="*/ 0 w 82"/>
                  <a:gd name="T97" fmla="*/ 0 h 69"/>
                  <a:gd name="T98" fmla="*/ 0 w 82"/>
                  <a:gd name="T99" fmla="*/ 0 h 69"/>
                  <a:gd name="T100" fmla="*/ 0 w 82"/>
                  <a:gd name="T101" fmla="*/ 0 h 69"/>
                  <a:gd name="T102" fmla="*/ 0 w 82"/>
                  <a:gd name="T103" fmla="*/ 0 h 69"/>
                  <a:gd name="T104" fmla="*/ 0 w 82"/>
                  <a:gd name="T105" fmla="*/ 0 h 69"/>
                  <a:gd name="T106" fmla="*/ 0 w 82"/>
                  <a:gd name="T107" fmla="*/ 0 h 69"/>
                  <a:gd name="T108" fmla="*/ 0 w 82"/>
                  <a:gd name="T109" fmla="*/ 0 h 69"/>
                  <a:gd name="T110" fmla="*/ 0 w 82"/>
                  <a:gd name="T111" fmla="*/ 0 h 69"/>
                  <a:gd name="T112" fmla="*/ 0 w 82"/>
                  <a:gd name="T113" fmla="*/ 0 h 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2"/>
                  <a:gd name="T172" fmla="*/ 0 h 69"/>
                  <a:gd name="T173" fmla="*/ 82 w 82"/>
                  <a:gd name="T174" fmla="*/ 69 h 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2" h="69">
                    <a:moveTo>
                      <a:pt x="21" y="9"/>
                    </a:moveTo>
                    <a:lnTo>
                      <a:pt x="21" y="7"/>
                    </a:lnTo>
                    <a:lnTo>
                      <a:pt x="22" y="7"/>
                    </a:lnTo>
                    <a:lnTo>
                      <a:pt x="25" y="6"/>
                    </a:lnTo>
                    <a:lnTo>
                      <a:pt x="28" y="5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1"/>
                    </a:lnTo>
                    <a:lnTo>
                      <a:pt x="69" y="3"/>
                    </a:lnTo>
                    <a:lnTo>
                      <a:pt x="72" y="6"/>
                    </a:lnTo>
                    <a:lnTo>
                      <a:pt x="76" y="9"/>
                    </a:lnTo>
                    <a:lnTo>
                      <a:pt x="79" y="15"/>
                    </a:lnTo>
                    <a:lnTo>
                      <a:pt x="81" y="19"/>
                    </a:lnTo>
                    <a:lnTo>
                      <a:pt x="82" y="25"/>
                    </a:lnTo>
                    <a:lnTo>
                      <a:pt x="81" y="30"/>
                    </a:lnTo>
                    <a:lnTo>
                      <a:pt x="79" y="36"/>
                    </a:lnTo>
                    <a:lnTo>
                      <a:pt x="77" y="41"/>
                    </a:lnTo>
                    <a:lnTo>
                      <a:pt x="75" y="45"/>
                    </a:lnTo>
                    <a:lnTo>
                      <a:pt x="71" y="50"/>
                    </a:lnTo>
                    <a:lnTo>
                      <a:pt x="66" y="56"/>
                    </a:lnTo>
                    <a:lnTo>
                      <a:pt x="60" y="60"/>
                    </a:lnTo>
                    <a:lnTo>
                      <a:pt x="56" y="63"/>
                    </a:lnTo>
                    <a:lnTo>
                      <a:pt x="52" y="64"/>
                    </a:lnTo>
                    <a:lnTo>
                      <a:pt x="48" y="66"/>
                    </a:lnTo>
                    <a:lnTo>
                      <a:pt x="46" y="67"/>
                    </a:lnTo>
                    <a:lnTo>
                      <a:pt x="44" y="68"/>
                    </a:lnTo>
                    <a:lnTo>
                      <a:pt x="40" y="68"/>
                    </a:lnTo>
                    <a:lnTo>
                      <a:pt x="37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5" y="64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7" y="60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1" y="38"/>
                    </a:lnTo>
                    <a:lnTo>
                      <a:pt x="1" y="35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6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A5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299" name="Freeform 298"/>
              <p:cNvSpPr>
                <a:spLocks/>
              </p:cNvSpPr>
              <p:nvPr/>
            </p:nvSpPr>
            <p:spPr bwMode="auto">
              <a:xfrm>
                <a:off x="1632" y="1447"/>
                <a:ext cx="49" cy="45"/>
              </a:xfrm>
              <a:custGeom>
                <a:avLst/>
                <a:gdLst>
                  <a:gd name="T0" fmla="*/ 0 w 147"/>
                  <a:gd name="T1" fmla="*/ 0 h 136"/>
                  <a:gd name="T2" fmla="*/ 0 w 147"/>
                  <a:gd name="T3" fmla="*/ 0 h 136"/>
                  <a:gd name="T4" fmla="*/ 0 w 147"/>
                  <a:gd name="T5" fmla="*/ 0 h 136"/>
                  <a:gd name="T6" fmla="*/ 0 w 147"/>
                  <a:gd name="T7" fmla="*/ 0 h 136"/>
                  <a:gd name="T8" fmla="*/ 0 w 147"/>
                  <a:gd name="T9" fmla="*/ 0 h 136"/>
                  <a:gd name="T10" fmla="*/ 0 w 147"/>
                  <a:gd name="T11" fmla="*/ 0 h 136"/>
                  <a:gd name="T12" fmla="*/ 0 w 147"/>
                  <a:gd name="T13" fmla="*/ 0 h 136"/>
                  <a:gd name="T14" fmla="*/ 0 w 147"/>
                  <a:gd name="T15" fmla="*/ 0 h 136"/>
                  <a:gd name="T16" fmla="*/ 0 w 147"/>
                  <a:gd name="T17" fmla="*/ 0 h 136"/>
                  <a:gd name="T18" fmla="*/ 0 w 147"/>
                  <a:gd name="T19" fmla="*/ 0 h 136"/>
                  <a:gd name="T20" fmla="*/ 0 w 147"/>
                  <a:gd name="T21" fmla="*/ 0 h 136"/>
                  <a:gd name="T22" fmla="*/ 0 w 147"/>
                  <a:gd name="T23" fmla="*/ 0 h 136"/>
                  <a:gd name="T24" fmla="*/ 0 w 147"/>
                  <a:gd name="T25" fmla="*/ 0 h 136"/>
                  <a:gd name="T26" fmla="*/ 0 w 147"/>
                  <a:gd name="T27" fmla="*/ 0 h 136"/>
                  <a:gd name="T28" fmla="*/ 0 w 147"/>
                  <a:gd name="T29" fmla="*/ 0 h 136"/>
                  <a:gd name="T30" fmla="*/ 0 w 147"/>
                  <a:gd name="T31" fmla="*/ 0 h 136"/>
                  <a:gd name="T32" fmla="*/ 0 w 147"/>
                  <a:gd name="T33" fmla="*/ 0 h 136"/>
                  <a:gd name="T34" fmla="*/ 0 w 147"/>
                  <a:gd name="T35" fmla="*/ 0 h 136"/>
                  <a:gd name="T36" fmla="*/ 0 w 147"/>
                  <a:gd name="T37" fmla="*/ 0 h 136"/>
                  <a:gd name="T38" fmla="*/ 0 w 147"/>
                  <a:gd name="T39" fmla="*/ 0 h 136"/>
                  <a:gd name="T40" fmla="*/ 0 w 147"/>
                  <a:gd name="T41" fmla="*/ 0 h 136"/>
                  <a:gd name="T42" fmla="*/ 0 w 147"/>
                  <a:gd name="T43" fmla="*/ 0 h 136"/>
                  <a:gd name="T44" fmla="*/ 0 w 147"/>
                  <a:gd name="T45" fmla="*/ 0 h 136"/>
                  <a:gd name="T46" fmla="*/ 0 w 147"/>
                  <a:gd name="T47" fmla="*/ 0 h 136"/>
                  <a:gd name="T48" fmla="*/ 0 w 147"/>
                  <a:gd name="T49" fmla="*/ 0 h 136"/>
                  <a:gd name="T50" fmla="*/ 0 w 147"/>
                  <a:gd name="T51" fmla="*/ 0 h 136"/>
                  <a:gd name="T52" fmla="*/ 0 w 147"/>
                  <a:gd name="T53" fmla="*/ 0 h 136"/>
                  <a:gd name="T54" fmla="*/ 0 w 147"/>
                  <a:gd name="T55" fmla="*/ 0 h 136"/>
                  <a:gd name="T56" fmla="*/ 0 w 147"/>
                  <a:gd name="T57" fmla="*/ 0 h 136"/>
                  <a:gd name="T58" fmla="*/ 0 w 147"/>
                  <a:gd name="T59" fmla="*/ 0 h 136"/>
                  <a:gd name="T60" fmla="*/ 0 w 147"/>
                  <a:gd name="T61" fmla="*/ 0 h 136"/>
                  <a:gd name="T62" fmla="*/ 0 w 147"/>
                  <a:gd name="T63" fmla="*/ 0 h 136"/>
                  <a:gd name="T64" fmla="*/ 0 w 147"/>
                  <a:gd name="T65" fmla="*/ 0 h 136"/>
                  <a:gd name="T66" fmla="*/ 0 w 147"/>
                  <a:gd name="T67" fmla="*/ 0 h 136"/>
                  <a:gd name="T68" fmla="*/ 0 w 147"/>
                  <a:gd name="T69" fmla="*/ 0 h 136"/>
                  <a:gd name="T70" fmla="*/ 0 w 147"/>
                  <a:gd name="T71" fmla="*/ 0 h 136"/>
                  <a:gd name="T72" fmla="*/ 0 w 147"/>
                  <a:gd name="T73" fmla="*/ 0 h 136"/>
                  <a:gd name="T74" fmla="*/ 0 w 147"/>
                  <a:gd name="T75" fmla="*/ 0 h 136"/>
                  <a:gd name="T76" fmla="*/ 0 w 147"/>
                  <a:gd name="T77" fmla="*/ 0 h 136"/>
                  <a:gd name="T78" fmla="*/ 0 w 147"/>
                  <a:gd name="T79" fmla="*/ 0 h 136"/>
                  <a:gd name="T80" fmla="*/ 0 w 147"/>
                  <a:gd name="T81" fmla="*/ 0 h 136"/>
                  <a:gd name="T82" fmla="*/ 0 w 147"/>
                  <a:gd name="T83" fmla="*/ 0 h 136"/>
                  <a:gd name="T84" fmla="*/ 0 w 147"/>
                  <a:gd name="T85" fmla="*/ 0 h 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7"/>
                  <a:gd name="T130" fmla="*/ 0 h 136"/>
                  <a:gd name="T131" fmla="*/ 147 w 147"/>
                  <a:gd name="T132" fmla="*/ 136 h 1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7" h="136">
                    <a:moveTo>
                      <a:pt x="54" y="18"/>
                    </a:moveTo>
                    <a:lnTo>
                      <a:pt x="51" y="20"/>
                    </a:lnTo>
                    <a:lnTo>
                      <a:pt x="49" y="23"/>
                    </a:lnTo>
                    <a:lnTo>
                      <a:pt x="45" y="25"/>
                    </a:lnTo>
                    <a:lnTo>
                      <a:pt x="44" y="29"/>
                    </a:lnTo>
                    <a:lnTo>
                      <a:pt x="42" y="32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7" y="42"/>
                    </a:lnTo>
                    <a:lnTo>
                      <a:pt x="36" y="44"/>
                    </a:lnTo>
                    <a:lnTo>
                      <a:pt x="35" y="47"/>
                    </a:lnTo>
                    <a:lnTo>
                      <a:pt x="35" y="51"/>
                    </a:lnTo>
                    <a:lnTo>
                      <a:pt x="35" y="55"/>
                    </a:lnTo>
                    <a:lnTo>
                      <a:pt x="35" y="58"/>
                    </a:lnTo>
                    <a:lnTo>
                      <a:pt x="37" y="63"/>
                    </a:lnTo>
                    <a:lnTo>
                      <a:pt x="38" y="66"/>
                    </a:lnTo>
                    <a:lnTo>
                      <a:pt x="40" y="71"/>
                    </a:lnTo>
                    <a:lnTo>
                      <a:pt x="43" y="76"/>
                    </a:lnTo>
                    <a:lnTo>
                      <a:pt x="47" y="80"/>
                    </a:lnTo>
                    <a:lnTo>
                      <a:pt x="50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64" y="85"/>
                    </a:lnTo>
                    <a:lnTo>
                      <a:pt x="68" y="87"/>
                    </a:lnTo>
                    <a:lnTo>
                      <a:pt x="70" y="85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80" y="85"/>
                    </a:lnTo>
                    <a:lnTo>
                      <a:pt x="82" y="84"/>
                    </a:lnTo>
                    <a:lnTo>
                      <a:pt x="85" y="83"/>
                    </a:lnTo>
                    <a:lnTo>
                      <a:pt x="88" y="81"/>
                    </a:lnTo>
                    <a:lnTo>
                      <a:pt x="91" y="80"/>
                    </a:lnTo>
                    <a:lnTo>
                      <a:pt x="92" y="76"/>
                    </a:lnTo>
                    <a:lnTo>
                      <a:pt x="93" y="75"/>
                    </a:lnTo>
                    <a:lnTo>
                      <a:pt x="94" y="71"/>
                    </a:lnTo>
                    <a:lnTo>
                      <a:pt x="96" y="68"/>
                    </a:lnTo>
                    <a:lnTo>
                      <a:pt x="96" y="64"/>
                    </a:lnTo>
                    <a:lnTo>
                      <a:pt x="98" y="61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4" y="52"/>
                    </a:lnTo>
                    <a:lnTo>
                      <a:pt x="107" y="50"/>
                    </a:lnTo>
                    <a:lnTo>
                      <a:pt x="112" y="47"/>
                    </a:lnTo>
                    <a:lnTo>
                      <a:pt x="117" y="46"/>
                    </a:lnTo>
                    <a:lnTo>
                      <a:pt x="121" y="45"/>
                    </a:lnTo>
                    <a:lnTo>
                      <a:pt x="126" y="46"/>
                    </a:lnTo>
                    <a:lnTo>
                      <a:pt x="131" y="47"/>
                    </a:lnTo>
                    <a:lnTo>
                      <a:pt x="134" y="50"/>
                    </a:lnTo>
                    <a:lnTo>
                      <a:pt x="138" y="52"/>
                    </a:lnTo>
                    <a:lnTo>
                      <a:pt x="141" y="56"/>
                    </a:lnTo>
                    <a:lnTo>
                      <a:pt x="145" y="61"/>
                    </a:lnTo>
                    <a:lnTo>
                      <a:pt x="146" y="65"/>
                    </a:lnTo>
                    <a:lnTo>
                      <a:pt x="146" y="68"/>
                    </a:lnTo>
                    <a:lnTo>
                      <a:pt x="147" y="71"/>
                    </a:lnTo>
                    <a:lnTo>
                      <a:pt x="147" y="75"/>
                    </a:lnTo>
                    <a:lnTo>
                      <a:pt x="147" y="77"/>
                    </a:lnTo>
                    <a:lnTo>
                      <a:pt x="146" y="83"/>
                    </a:lnTo>
                    <a:lnTo>
                      <a:pt x="144" y="89"/>
                    </a:lnTo>
                    <a:lnTo>
                      <a:pt x="141" y="94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3" y="108"/>
                    </a:lnTo>
                    <a:lnTo>
                      <a:pt x="131" y="112"/>
                    </a:lnTo>
                    <a:lnTo>
                      <a:pt x="127" y="116"/>
                    </a:lnTo>
                    <a:lnTo>
                      <a:pt x="123" y="119"/>
                    </a:lnTo>
                    <a:lnTo>
                      <a:pt x="119" y="122"/>
                    </a:lnTo>
                    <a:lnTo>
                      <a:pt x="114" y="125"/>
                    </a:lnTo>
                    <a:lnTo>
                      <a:pt x="109" y="128"/>
                    </a:lnTo>
                    <a:lnTo>
                      <a:pt x="105" y="131"/>
                    </a:lnTo>
                    <a:lnTo>
                      <a:pt x="100" y="133"/>
                    </a:lnTo>
                    <a:lnTo>
                      <a:pt x="94" y="134"/>
                    </a:lnTo>
                    <a:lnTo>
                      <a:pt x="89" y="135"/>
                    </a:lnTo>
                    <a:lnTo>
                      <a:pt x="86" y="135"/>
                    </a:lnTo>
                    <a:lnTo>
                      <a:pt x="82" y="136"/>
                    </a:lnTo>
                    <a:lnTo>
                      <a:pt x="79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69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60" y="135"/>
                    </a:lnTo>
                    <a:lnTo>
                      <a:pt x="56" y="134"/>
                    </a:lnTo>
                    <a:lnTo>
                      <a:pt x="54" y="133"/>
                    </a:lnTo>
                    <a:lnTo>
                      <a:pt x="50" y="133"/>
                    </a:lnTo>
                    <a:lnTo>
                      <a:pt x="44" y="131"/>
                    </a:lnTo>
                    <a:lnTo>
                      <a:pt x="40" y="128"/>
                    </a:lnTo>
                    <a:lnTo>
                      <a:pt x="34" y="125"/>
                    </a:lnTo>
                    <a:lnTo>
                      <a:pt x="29" y="122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08"/>
                    </a:lnTo>
                    <a:lnTo>
                      <a:pt x="12" y="103"/>
                    </a:lnTo>
                    <a:lnTo>
                      <a:pt x="9" y="99"/>
                    </a:lnTo>
                    <a:lnTo>
                      <a:pt x="6" y="93"/>
                    </a:lnTo>
                    <a:lnTo>
                      <a:pt x="5" y="89"/>
                    </a:lnTo>
                    <a:lnTo>
                      <a:pt x="3" y="85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7" y="19"/>
                    </a:lnTo>
                    <a:lnTo>
                      <a:pt x="21" y="14"/>
                    </a:lnTo>
                    <a:lnTo>
                      <a:pt x="25" y="11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56" y="6"/>
                    </a:lnTo>
                    <a:lnTo>
                      <a:pt x="57" y="10"/>
                    </a:lnTo>
                    <a:lnTo>
                      <a:pt x="56" y="13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0" name="Freeform 299"/>
              <p:cNvSpPr>
                <a:spLocks/>
              </p:cNvSpPr>
              <p:nvPr/>
            </p:nvSpPr>
            <p:spPr bwMode="auto">
              <a:xfrm>
                <a:off x="1798" y="1572"/>
                <a:ext cx="70" cy="109"/>
              </a:xfrm>
              <a:custGeom>
                <a:avLst/>
                <a:gdLst>
                  <a:gd name="T0" fmla="*/ 0 w 212"/>
                  <a:gd name="T1" fmla="*/ 0 h 326"/>
                  <a:gd name="T2" fmla="*/ 0 w 212"/>
                  <a:gd name="T3" fmla="*/ 0 h 326"/>
                  <a:gd name="T4" fmla="*/ 0 w 212"/>
                  <a:gd name="T5" fmla="*/ 0 h 326"/>
                  <a:gd name="T6" fmla="*/ 0 w 212"/>
                  <a:gd name="T7" fmla="*/ 0 h 326"/>
                  <a:gd name="T8" fmla="*/ 0 w 212"/>
                  <a:gd name="T9" fmla="*/ 0 h 326"/>
                  <a:gd name="T10" fmla="*/ 0 w 212"/>
                  <a:gd name="T11" fmla="*/ 0 h 326"/>
                  <a:gd name="T12" fmla="*/ 0 w 212"/>
                  <a:gd name="T13" fmla="*/ 0 h 326"/>
                  <a:gd name="T14" fmla="*/ 0 w 212"/>
                  <a:gd name="T15" fmla="*/ 0 h 326"/>
                  <a:gd name="T16" fmla="*/ 0 w 212"/>
                  <a:gd name="T17" fmla="*/ 0 h 326"/>
                  <a:gd name="T18" fmla="*/ 0 w 212"/>
                  <a:gd name="T19" fmla="*/ 0 h 326"/>
                  <a:gd name="T20" fmla="*/ 0 w 212"/>
                  <a:gd name="T21" fmla="*/ 0 h 326"/>
                  <a:gd name="T22" fmla="*/ 0 w 212"/>
                  <a:gd name="T23" fmla="*/ 0 h 326"/>
                  <a:gd name="T24" fmla="*/ 0 w 212"/>
                  <a:gd name="T25" fmla="*/ 0 h 326"/>
                  <a:gd name="T26" fmla="*/ 0 w 212"/>
                  <a:gd name="T27" fmla="*/ 0 h 326"/>
                  <a:gd name="T28" fmla="*/ 0 w 212"/>
                  <a:gd name="T29" fmla="*/ 0 h 326"/>
                  <a:gd name="T30" fmla="*/ 0 w 212"/>
                  <a:gd name="T31" fmla="*/ 0 h 326"/>
                  <a:gd name="T32" fmla="*/ 0 w 212"/>
                  <a:gd name="T33" fmla="*/ 0 h 326"/>
                  <a:gd name="T34" fmla="*/ 0 w 212"/>
                  <a:gd name="T35" fmla="*/ 0 h 326"/>
                  <a:gd name="T36" fmla="*/ 0 w 212"/>
                  <a:gd name="T37" fmla="*/ 0 h 326"/>
                  <a:gd name="T38" fmla="*/ 0 w 212"/>
                  <a:gd name="T39" fmla="*/ 0 h 326"/>
                  <a:gd name="T40" fmla="*/ 0 w 212"/>
                  <a:gd name="T41" fmla="*/ 0 h 326"/>
                  <a:gd name="T42" fmla="*/ 0 w 212"/>
                  <a:gd name="T43" fmla="*/ 0 h 326"/>
                  <a:gd name="T44" fmla="*/ 0 w 212"/>
                  <a:gd name="T45" fmla="*/ 0 h 326"/>
                  <a:gd name="T46" fmla="*/ 0 w 212"/>
                  <a:gd name="T47" fmla="*/ 0 h 326"/>
                  <a:gd name="T48" fmla="*/ 0 w 212"/>
                  <a:gd name="T49" fmla="*/ 0 h 326"/>
                  <a:gd name="T50" fmla="*/ 0 w 212"/>
                  <a:gd name="T51" fmla="*/ 0 h 326"/>
                  <a:gd name="T52" fmla="*/ 0 w 212"/>
                  <a:gd name="T53" fmla="*/ 0 h 326"/>
                  <a:gd name="T54" fmla="*/ 0 w 212"/>
                  <a:gd name="T55" fmla="*/ 0 h 326"/>
                  <a:gd name="T56" fmla="*/ 0 w 212"/>
                  <a:gd name="T57" fmla="*/ 0 h 326"/>
                  <a:gd name="T58" fmla="*/ 0 w 212"/>
                  <a:gd name="T59" fmla="*/ 0 h 326"/>
                  <a:gd name="T60" fmla="*/ 0 w 212"/>
                  <a:gd name="T61" fmla="*/ 0 h 326"/>
                  <a:gd name="T62" fmla="*/ 0 w 212"/>
                  <a:gd name="T63" fmla="*/ 0 h 326"/>
                  <a:gd name="T64" fmla="*/ 0 w 212"/>
                  <a:gd name="T65" fmla="*/ 0 h 326"/>
                  <a:gd name="T66" fmla="*/ 0 w 212"/>
                  <a:gd name="T67" fmla="*/ 0 h 326"/>
                  <a:gd name="T68" fmla="*/ 0 w 212"/>
                  <a:gd name="T69" fmla="*/ 0 h 326"/>
                  <a:gd name="T70" fmla="*/ 0 w 212"/>
                  <a:gd name="T71" fmla="*/ 0 h 326"/>
                  <a:gd name="T72" fmla="*/ 0 w 212"/>
                  <a:gd name="T73" fmla="*/ 0 h 326"/>
                  <a:gd name="T74" fmla="*/ 0 w 212"/>
                  <a:gd name="T75" fmla="*/ 0 h 326"/>
                  <a:gd name="T76" fmla="*/ 0 w 212"/>
                  <a:gd name="T77" fmla="*/ 0 h 326"/>
                  <a:gd name="T78" fmla="*/ 0 w 212"/>
                  <a:gd name="T79" fmla="*/ 0 h 326"/>
                  <a:gd name="T80" fmla="*/ 0 w 212"/>
                  <a:gd name="T81" fmla="*/ 0 h 326"/>
                  <a:gd name="T82" fmla="*/ 0 w 212"/>
                  <a:gd name="T83" fmla="*/ 0 h 326"/>
                  <a:gd name="T84" fmla="*/ 0 w 212"/>
                  <a:gd name="T85" fmla="*/ 0 h 326"/>
                  <a:gd name="T86" fmla="*/ 0 w 212"/>
                  <a:gd name="T87" fmla="*/ 0 h 326"/>
                  <a:gd name="T88" fmla="*/ 0 w 212"/>
                  <a:gd name="T89" fmla="*/ 0 h 326"/>
                  <a:gd name="T90" fmla="*/ 0 w 212"/>
                  <a:gd name="T91" fmla="*/ 0 h 326"/>
                  <a:gd name="T92" fmla="*/ 0 w 212"/>
                  <a:gd name="T93" fmla="*/ 0 h 326"/>
                  <a:gd name="T94" fmla="*/ 0 w 212"/>
                  <a:gd name="T95" fmla="*/ 0 h 326"/>
                  <a:gd name="T96" fmla="*/ 0 w 212"/>
                  <a:gd name="T97" fmla="*/ 0 h 326"/>
                  <a:gd name="T98" fmla="*/ 0 w 212"/>
                  <a:gd name="T99" fmla="*/ 0 h 326"/>
                  <a:gd name="T100" fmla="*/ 0 w 212"/>
                  <a:gd name="T101" fmla="*/ 0 h 326"/>
                  <a:gd name="T102" fmla="*/ 0 w 212"/>
                  <a:gd name="T103" fmla="*/ 0 h 3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2"/>
                  <a:gd name="T157" fmla="*/ 0 h 326"/>
                  <a:gd name="T158" fmla="*/ 212 w 212"/>
                  <a:gd name="T159" fmla="*/ 326 h 32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2" h="326">
                    <a:moveTo>
                      <a:pt x="25" y="8"/>
                    </a:moveTo>
                    <a:lnTo>
                      <a:pt x="27" y="14"/>
                    </a:lnTo>
                    <a:lnTo>
                      <a:pt x="28" y="19"/>
                    </a:lnTo>
                    <a:lnTo>
                      <a:pt x="31" y="25"/>
                    </a:lnTo>
                    <a:lnTo>
                      <a:pt x="33" y="30"/>
                    </a:lnTo>
                    <a:lnTo>
                      <a:pt x="36" y="34"/>
                    </a:lnTo>
                    <a:lnTo>
                      <a:pt x="38" y="40"/>
                    </a:lnTo>
                    <a:lnTo>
                      <a:pt x="39" y="45"/>
                    </a:lnTo>
                    <a:lnTo>
                      <a:pt x="43" y="50"/>
                    </a:lnTo>
                    <a:lnTo>
                      <a:pt x="44" y="55"/>
                    </a:lnTo>
                    <a:lnTo>
                      <a:pt x="46" y="59"/>
                    </a:lnTo>
                    <a:lnTo>
                      <a:pt x="47" y="64"/>
                    </a:lnTo>
                    <a:lnTo>
                      <a:pt x="51" y="69"/>
                    </a:lnTo>
                    <a:lnTo>
                      <a:pt x="52" y="74"/>
                    </a:lnTo>
                    <a:lnTo>
                      <a:pt x="55" y="78"/>
                    </a:lnTo>
                    <a:lnTo>
                      <a:pt x="57" y="83"/>
                    </a:lnTo>
                    <a:lnTo>
                      <a:pt x="59" y="88"/>
                    </a:lnTo>
                    <a:lnTo>
                      <a:pt x="62" y="91"/>
                    </a:lnTo>
                    <a:lnTo>
                      <a:pt x="64" y="96"/>
                    </a:lnTo>
                    <a:lnTo>
                      <a:pt x="66" y="100"/>
                    </a:lnTo>
                    <a:lnTo>
                      <a:pt x="69" y="104"/>
                    </a:lnTo>
                    <a:lnTo>
                      <a:pt x="70" y="108"/>
                    </a:lnTo>
                    <a:lnTo>
                      <a:pt x="72" y="113"/>
                    </a:lnTo>
                    <a:lnTo>
                      <a:pt x="75" y="116"/>
                    </a:lnTo>
                    <a:lnTo>
                      <a:pt x="77" y="121"/>
                    </a:lnTo>
                    <a:lnTo>
                      <a:pt x="79" y="125"/>
                    </a:lnTo>
                    <a:lnTo>
                      <a:pt x="82" y="129"/>
                    </a:lnTo>
                    <a:lnTo>
                      <a:pt x="84" y="133"/>
                    </a:lnTo>
                    <a:lnTo>
                      <a:pt x="87" y="136"/>
                    </a:lnTo>
                    <a:lnTo>
                      <a:pt x="89" y="140"/>
                    </a:lnTo>
                    <a:lnTo>
                      <a:pt x="92" y="145"/>
                    </a:lnTo>
                    <a:lnTo>
                      <a:pt x="95" y="148"/>
                    </a:lnTo>
                    <a:lnTo>
                      <a:pt x="97" y="153"/>
                    </a:lnTo>
                    <a:lnTo>
                      <a:pt x="100" y="155"/>
                    </a:lnTo>
                    <a:lnTo>
                      <a:pt x="102" y="159"/>
                    </a:lnTo>
                    <a:lnTo>
                      <a:pt x="104" y="164"/>
                    </a:lnTo>
                    <a:lnTo>
                      <a:pt x="108" y="167"/>
                    </a:lnTo>
                    <a:lnTo>
                      <a:pt x="110" y="171"/>
                    </a:lnTo>
                    <a:lnTo>
                      <a:pt x="113" y="174"/>
                    </a:lnTo>
                    <a:lnTo>
                      <a:pt x="115" y="178"/>
                    </a:lnTo>
                    <a:lnTo>
                      <a:pt x="119" y="183"/>
                    </a:lnTo>
                    <a:lnTo>
                      <a:pt x="121" y="185"/>
                    </a:lnTo>
                    <a:lnTo>
                      <a:pt x="124" y="190"/>
                    </a:lnTo>
                    <a:lnTo>
                      <a:pt x="127" y="192"/>
                    </a:lnTo>
                    <a:lnTo>
                      <a:pt x="130" y="197"/>
                    </a:lnTo>
                    <a:lnTo>
                      <a:pt x="134" y="201"/>
                    </a:lnTo>
                    <a:lnTo>
                      <a:pt x="136" y="204"/>
                    </a:lnTo>
                    <a:lnTo>
                      <a:pt x="140" y="208"/>
                    </a:lnTo>
                    <a:lnTo>
                      <a:pt x="143" y="212"/>
                    </a:lnTo>
                    <a:lnTo>
                      <a:pt x="147" y="216"/>
                    </a:lnTo>
                    <a:lnTo>
                      <a:pt x="149" y="220"/>
                    </a:lnTo>
                    <a:lnTo>
                      <a:pt x="153" y="223"/>
                    </a:lnTo>
                    <a:lnTo>
                      <a:pt x="156" y="228"/>
                    </a:lnTo>
                    <a:lnTo>
                      <a:pt x="160" y="231"/>
                    </a:lnTo>
                    <a:lnTo>
                      <a:pt x="164" y="236"/>
                    </a:lnTo>
                    <a:lnTo>
                      <a:pt x="167" y="240"/>
                    </a:lnTo>
                    <a:lnTo>
                      <a:pt x="172" y="243"/>
                    </a:lnTo>
                    <a:lnTo>
                      <a:pt x="174" y="247"/>
                    </a:lnTo>
                    <a:lnTo>
                      <a:pt x="179" y="252"/>
                    </a:lnTo>
                    <a:lnTo>
                      <a:pt x="183" y="255"/>
                    </a:lnTo>
                    <a:lnTo>
                      <a:pt x="186" y="260"/>
                    </a:lnTo>
                    <a:lnTo>
                      <a:pt x="191" y="263"/>
                    </a:lnTo>
                    <a:lnTo>
                      <a:pt x="194" y="268"/>
                    </a:lnTo>
                    <a:lnTo>
                      <a:pt x="199" y="272"/>
                    </a:lnTo>
                    <a:lnTo>
                      <a:pt x="204" y="276"/>
                    </a:lnTo>
                    <a:lnTo>
                      <a:pt x="207" y="281"/>
                    </a:lnTo>
                    <a:lnTo>
                      <a:pt x="211" y="287"/>
                    </a:lnTo>
                    <a:lnTo>
                      <a:pt x="211" y="293"/>
                    </a:lnTo>
                    <a:lnTo>
                      <a:pt x="212" y="299"/>
                    </a:lnTo>
                    <a:lnTo>
                      <a:pt x="211" y="304"/>
                    </a:lnTo>
                    <a:lnTo>
                      <a:pt x="209" y="308"/>
                    </a:lnTo>
                    <a:lnTo>
                      <a:pt x="206" y="313"/>
                    </a:lnTo>
                    <a:lnTo>
                      <a:pt x="203" y="318"/>
                    </a:lnTo>
                    <a:lnTo>
                      <a:pt x="198" y="320"/>
                    </a:lnTo>
                    <a:lnTo>
                      <a:pt x="194" y="324"/>
                    </a:lnTo>
                    <a:lnTo>
                      <a:pt x="189" y="325"/>
                    </a:lnTo>
                    <a:lnTo>
                      <a:pt x="184" y="326"/>
                    </a:lnTo>
                    <a:lnTo>
                      <a:pt x="178" y="325"/>
                    </a:lnTo>
                    <a:lnTo>
                      <a:pt x="173" y="324"/>
                    </a:lnTo>
                    <a:lnTo>
                      <a:pt x="167" y="322"/>
                    </a:lnTo>
                    <a:lnTo>
                      <a:pt x="162" y="318"/>
                    </a:lnTo>
                    <a:lnTo>
                      <a:pt x="158" y="313"/>
                    </a:lnTo>
                    <a:lnTo>
                      <a:pt x="153" y="308"/>
                    </a:lnTo>
                    <a:lnTo>
                      <a:pt x="148" y="304"/>
                    </a:lnTo>
                    <a:lnTo>
                      <a:pt x="145" y="299"/>
                    </a:lnTo>
                    <a:lnTo>
                      <a:pt x="140" y="294"/>
                    </a:lnTo>
                    <a:lnTo>
                      <a:pt x="136" y="291"/>
                    </a:lnTo>
                    <a:lnTo>
                      <a:pt x="133" y="286"/>
                    </a:lnTo>
                    <a:lnTo>
                      <a:pt x="129" y="281"/>
                    </a:lnTo>
                    <a:lnTo>
                      <a:pt x="124" y="276"/>
                    </a:lnTo>
                    <a:lnTo>
                      <a:pt x="121" y="273"/>
                    </a:lnTo>
                    <a:lnTo>
                      <a:pt x="119" y="268"/>
                    </a:lnTo>
                    <a:lnTo>
                      <a:pt x="115" y="265"/>
                    </a:lnTo>
                    <a:lnTo>
                      <a:pt x="111" y="260"/>
                    </a:lnTo>
                    <a:lnTo>
                      <a:pt x="109" y="256"/>
                    </a:lnTo>
                    <a:lnTo>
                      <a:pt x="106" y="252"/>
                    </a:lnTo>
                    <a:lnTo>
                      <a:pt x="103" y="248"/>
                    </a:lnTo>
                    <a:lnTo>
                      <a:pt x="100" y="243"/>
                    </a:lnTo>
                    <a:lnTo>
                      <a:pt x="96" y="239"/>
                    </a:lnTo>
                    <a:lnTo>
                      <a:pt x="94" y="235"/>
                    </a:lnTo>
                    <a:lnTo>
                      <a:pt x="91" y="230"/>
                    </a:lnTo>
                    <a:lnTo>
                      <a:pt x="89" y="225"/>
                    </a:lnTo>
                    <a:lnTo>
                      <a:pt x="87" y="222"/>
                    </a:lnTo>
                    <a:lnTo>
                      <a:pt x="84" y="217"/>
                    </a:lnTo>
                    <a:lnTo>
                      <a:pt x="82" y="214"/>
                    </a:lnTo>
                    <a:lnTo>
                      <a:pt x="79" y="209"/>
                    </a:lnTo>
                    <a:lnTo>
                      <a:pt x="77" y="204"/>
                    </a:lnTo>
                    <a:lnTo>
                      <a:pt x="75" y="201"/>
                    </a:lnTo>
                    <a:lnTo>
                      <a:pt x="72" y="196"/>
                    </a:lnTo>
                    <a:lnTo>
                      <a:pt x="70" y="191"/>
                    </a:lnTo>
                    <a:lnTo>
                      <a:pt x="68" y="187"/>
                    </a:lnTo>
                    <a:lnTo>
                      <a:pt x="66" y="183"/>
                    </a:lnTo>
                    <a:lnTo>
                      <a:pt x="64" y="179"/>
                    </a:lnTo>
                    <a:lnTo>
                      <a:pt x="62" y="174"/>
                    </a:lnTo>
                    <a:lnTo>
                      <a:pt x="59" y="170"/>
                    </a:lnTo>
                    <a:lnTo>
                      <a:pt x="57" y="165"/>
                    </a:lnTo>
                    <a:lnTo>
                      <a:pt x="56" y="160"/>
                    </a:lnTo>
                    <a:lnTo>
                      <a:pt x="53" y="155"/>
                    </a:lnTo>
                    <a:lnTo>
                      <a:pt x="51" y="152"/>
                    </a:lnTo>
                    <a:lnTo>
                      <a:pt x="50" y="147"/>
                    </a:lnTo>
                    <a:lnTo>
                      <a:pt x="49" y="142"/>
                    </a:lnTo>
                    <a:lnTo>
                      <a:pt x="46" y="138"/>
                    </a:lnTo>
                    <a:lnTo>
                      <a:pt x="45" y="133"/>
                    </a:lnTo>
                    <a:lnTo>
                      <a:pt x="43" y="128"/>
                    </a:lnTo>
                    <a:lnTo>
                      <a:pt x="41" y="123"/>
                    </a:lnTo>
                    <a:lnTo>
                      <a:pt x="39" y="119"/>
                    </a:lnTo>
                    <a:lnTo>
                      <a:pt x="38" y="114"/>
                    </a:lnTo>
                    <a:lnTo>
                      <a:pt x="36" y="109"/>
                    </a:lnTo>
                    <a:lnTo>
                      <a:pt x="34" y="104"/>
                    </a:lnTo>
                    <a:lnTo>
                      <a:pt x="32" y="99"/>
                    </a:lnTo>
                    <a:lnTo>
                      <a:pt x="30" y="94"/>
                    </a:lnTo>
                    <a:lnTo>
                      <a:pt x="27" y="88"/>
                    </a:lnTo>
                    <a:lnTo>
                      <a:pt x="26" y="83"/>
                    </a:lnTo>
                    <a:lnTo>
                      <a:pt x="24" y="78"/>
                    </a:lnTo>
                    <a:lnTo>
                      <a:pt x="23" y="72"/>
                    </a:lnTo>
                    <a:lnTo>
                      <a:pt x="20" y="68"/>
                    </a:lnTo>
                    <a:lnTo>
                      <a:pt x="19" y="62"/>
                    </a:lnTo>
                    <a:lnTo>
                      <a:pt x="17" y="56"/>
                    </a:lnTo>
                    <a:lnTo>
                      <a:pt x="14" y="51"/>
                    </a:lnTo>
                    <a:lnTo>
                      <a:pt x="12" y="45"/>
                    </a:lnTo>
                    <a:lnTo>
                      <a:pt x="11" y="40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</p:grpSp>
        <p:grpSp>
          <p:nvGrpSpPr>
            <p:cNvPr id="301" name="Group 120"/>
            <p:cNvGrpSpPr>
              <a:grpSpLocks/>
            </p:cNvGrpSpPr>
            <p:nvPr/>
          </p:nvGrpSpPr>
          <p:grpSpPr bwMode="auto">
            <a:xfrm>
              <a:off x="8622879" y="4236291"/>
              <a:ext cx="545434" cy="554968"/>
              <a:chOff x="1440" y="1213"/>
              <a:chExt cx="528" cy="516"/>
            </a:xfrm>
          </p:grpSpPr>
          <p:sp>
            <p:nvSpPr>
              <p:cNvPr id="302" name="AutoShape 85"/>
              <p:cNvSpPr>
                <a:spLocks noChangeAspect="1" noChangeArrowheads="1" noTextEdit="1"/>
              </p:cNvSpPr>
              <p:nvPr/>
            </p:nvSpPr>
            <p:spPr bwMode="auto">
              <a:xfrm>
                <a:off x="1440" y="1213"/>
                <a:ext cx="528" cy="5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3" name="Freeform 302"/>
              <p:cNvSpPr>
                <a:spLocks/>
              </p:cNvSpPr>
              <p:nvPr/>
            </p:nvSpPr>
            <p:spPr bwMode="auto">
              <a:xfrm>
                <a:off x="1448" y="1221"/>
                <a:ext cx="354" cy="393"/>
              </a:xfrm>
              <a:custGeom>
                <a:avLst/>
                <a:gdLst>
                  <a:gd name="T0" fmla="*/ 0 w 1061"/>
                  <a:gd name="T1" fmla="*/ 0 h 1178"/>
                  <a:gd name="T2" fmla="*/ 0 w 1061"/>
                  <a:gd name="T3" fmla="*/ 0 h 1178"/>
                  <a:gd name="T4" fmla="*/ 0 w 1061"/>
                  <a:gd name="T5" fmla="*/ 0 h 1178"/>
                  <a:gd name="T6" fmla="*/ 0 w 1061"/>
                  <a:gd name="T7" fmla="*/ 0 h 1178"/>
                  <a:gd name="T8" fmla="*/ 0 w 1061"/>
                  <a:gd name="T9" fmla="*/ 0 h 1178"/>
                  <a:gd name="T10" fmla="*/ 0 w 1061"/>
                  <a:gd name="T11" fmla="*/ 0 h 1178"/>
                  <a:gd name="T12" fmla="*/ 0 w 1061"/>
                  <a:gd name="T13" fmla="*/ 0 h 1178"/>
                  <a:gd name="T14" fmla="*/ 0 w 1061"/>
                  <a:gd name="T15" fmla="*/ 0 h 1178"/>
                  <a:gd name="T16" fmla="*/ 0 w 1061"/>
                  <a:gd name="T17" fmla="*/ 0 h 1178"/>
                  <a:gd name="T18" fmla="*/ 0 w 1061"/>
                  <a:gd name="T19" fmla="*/ 0 h 1178"/>
                  <a:gd name="T20" fmla="*/ 0 w 1061"/>
                  <a:gd name="T21" fmla="*/ 0 h 1178"/>
                  <a:gd name="T22" fmla="*/ 0 w 1061"/>
                  <a:gd name="T23" fmla="*/ 0 h 1178"/>
                  <a:gd name="T24" fmla="*/ 0 w 1061"/>
                  <a:gd name="T25" fmla="*/ 0 h 1178"/>
                  <a:gd name="T26" fmla="*/ 0 w 1061"/>
                  <a:gd name="T27" fmla="*/ 0 h 1178"/>
                  <a:gd name="T28" fmla="*/ 0 w 1061"/>
                  <a:gd name="T29" fmla="*/ 0 h 1178"/>
                  <a:gd name="T30" fmla="*/ 0 w 1061"/>
                  <a:gd name="T31" fmla="*/ 0 h 1178"/>
                  <a:gd name="T32" fmla="*/ 0 w 1061"/>
                  <a:gd name="T33" fmla="*/ 0 h 1178"/>
                  <a:gd name="T34" fmla="*/ 0 w 1061"/>
                  <a:gd name="T35" fmla="*/ 0 h 1178"/>
                  <a:gd name="T36" fmla="*/ 0 w 1061"/>
                  <a:gd name="T37" fmla="*/ 0 h 1178"/>
                  <a:gd name="T38" fmla="*/ 0 w 1061"/>
                  <a:gd name="T39" fmla="*/ 0 h 1178"/>
                  <a:gd name="T40" fmla="*/ 0 w 1061"/>
                  <a:gd name="T41" fmla="*/ 0 h 1178"/>
                  <a:gd name="T42" fmla="*/ 0 w 1061"/>
                  <a:gd name="T43" fmla="*/ 0 h 1178"/>
                  <a:gd name="T44" fmla="*/ 0 w 1061"/>
                  <a:gd name="T45" fmla="*/ 0 h 1178"/>
                  <a:gd name="T46" fmla="*/ 0 w 1061"/>
                  <a:gd name="T47" fmla="*/ 0 h 1178"/>
                  <a:gd name="T48" fmla="*/ 0 w 1061"/>
                  <a:gd name="T49" fmla="*/ 0 h 1178"/>
                  <a:gd name="T50" fmla="*/ 0 w 1061"/>
                  <a:gd name="T51" fmla="*/ 0 h 1178"/>
                  <a:gd name="T52" fmla="*/ 0 w 1061"/>
                  <a:gd name="T53" fmla="*/ 0 h 1178"/>
                  <a:gd name="T54" fmla="*/ 0 w 1061"/>
                  <a:gd name="T55" fmla="*/ 0 h 1178"/>
                  <a:gd name="T56" fmla="*/ 0 w 1061"/>
                  <a:gd name="T57" fmla="*/ 0 h 1178"/>
                  <a:gd name="T58" fmla="*/ 0 w 1061"/>
                  <a:gd name="T59" fmla="*/ 0 h 1178"/>
                  <a:gd name="T60" fmla="*/ 0 w 1061"/>
                  <a:gd name="T61" fmla="*/ 0 h 1178"/>
                  <a:gd name="T62" fmla="*/ 0 w 1061"/>
                  <a:gd name="T63" fmla="*/ 0 h 1178"/>
                  <a:gd name="T64" fmla="*/ 0 w 1061"/>
                  <a:gd name="T65" fmla="*/ 0 h 1178"/>
                  <a:gd name="T66" fmla="*/ 0 w 1061"/>
                  <a:gd name="T67" fmla="*/ 0 h 1178"/>
                  <a:gd name="T68" fmla="*/ 0 w 1061"/>
                  <a:gd name="T69" fmla="*/ 0 h 1178"/>
                  <a:gd name="T70" fmla="*/ 0 w 1061"/>
                  <a:gd name="T71" fmla="*/ 0 h 1178"/>
                  <a:gd name="T72" fmla="*/ 0 w 1061"/>
                  <a:gd name="T73" fmla="*/ 0 h 1178"/>
                  <a:gd name="T74" fmla="*/ 0 w 1061"/>
                  <a:gd name="T75" fmla="*/ 0 h 1178"/>
                  <a:gd name="T76" fmla="*/ 0 w 1061"/>
                  <a:gd name="T77" fmla="*/ 0 h 1178"/>
                  <a:gd name="T78" fmla="*/ 0 w 1061"/>
                  <a:gd name="T79" fmla="*/ 0 h 1178"/>
                  <a:gd name="T80" fmla="*/ 0 w 1061"/>
                  <a:gd name="T81" fmla="*/ 0 h 1178"/>
                  <a:gd name="T82" fmla="*/ 0 w 1061"/>
                  <a:gd name="T83" fmla="*/ 0 h 1178"/>
                  <a:gd name="T84" fmla="*/ 0 w 1061"/>
                  <a:gd name="T85" fmla="*/ 0 h 1178"/>
                  <a:gd name="T86" fmla="*/ 0 w 1061"/>
                  <a:gd name="T87" fmla="*/ 0 h 1178"/>
                  <a:gd name="T88" fmla="*/ 0 w 1061"/>
                  <a:gd name="T89" fmla="*/ 0 h 1178"/>
                  <a:gd name="T90" fmla="*/ 0 w 1061"/>
                  <a:gd name="T91" fmla="*/ 0 h 1178"/>
                  <a:gd name="T92" fmla="*/ 0 w 1061"/>
                  <a:gd name="T93" fmla="*/ 0 h 1178"/>
                  <a:gd name="T94" fmla="*/ 0 w 1061"/>
                  <a:gd name="T95" fmla="*/ 0 h 1178"/>
                  <a:gd name="T96" fmla="*/ 0 w 1061"/>
                  <a:gd name="T97" fmla="*/ 0 h 1178"/>
                  <a:gd name="T98" fmla="*/ 0 w 1061"/>
                  <a:gd name="T99" fmla="*/ 0 h 1178"/>
                  <a:gd name="T100" fmla="*/ 0 w 1061"/>
                  <a:gd name="T101" fmla="*/ 0 h 1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1"/>
                  <a:gd name="T154" fmla="*/ 0 h 1178"/>
                  <a:gd name="T155" fmla="*/ 1061 w 1061"/>
                  <a:gd name="T156" fmla="*/ 1178 h 11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1" h="1178">
                    <a:moveTo>
                      <a:pt x="521" y="1165"/>
                    </a:moveTo>
                    <a:lnTo>
                      <a:pt x="519" y="1165"/>
                    </a:lnTo>
                    <a:lnTo>
                      <a:pt x="515" y="1165"/>
                    </a:lnTo>
                    <a:lnTo>
                      <a:pt x="513" y="1165"/>
                    </a:lnTo>
                    <a:lnTo>
                      <a:pt x="511" y="1165"/>
                    </a:lnTo>
                    <a:lnTo>
                      <a:pt x="506" y="1165"/>
                    </a:lnTo>
                    <a:lnTo>
                      <a:pt x="504" y="1166"/>
                    </a:lnTo>
                    <a:lnTo>
                      <a:pt x="499" y="1166"/>
                    </a:lnTo>
                    <a:lnTo>
                      <a:pt x="494" y="1166"/>
                    </a:lnTo>
                    <a:lnTo>
                      <a:pt x="488" y="1167"/>
                    </a:lnTo>
                    <a:lnTo>
                      <a:pt x="483" y="1167"/>
                    </a:lnTo>
                    <a:lnTo>
                      <a:pt x="476" y="1167"/>
                    </a:lnTo>
                    <a:lnTo>
                      <a:pt x="470" y="1167"/>
                    </a:lnTo>
                    <a:lnTo>
                      <a:pt x="463" y="1168"/>
                    </a:lnTo>
                    <a:lnTo>
                      <a:pt x="457" y="1169"/>
                    </a:lnTo>
                    <a:lnTo>
                      <a:pt x="449" y="1169"/>
                    </a:lnTo>
                    <a:lnTo>
                      <a:pt x="442" y="1169"/>
                    </a:lnTo>
                    <a:lnTo>
                      <a:pt x="434" y="1171"/>
                    </a:lnTo>
                    <a:lnTo>
                      <a:pt x="425" y="1171"/>
                    </a:lnTo>
                    <a:lnTo>
                      <a:pt x="417" y="1171"/>
                    </a:lnTo>
                    <a:lnTo>
                      <a:pt x="409" y="1172"/>
                    </a:lnTo>
                    <a:lnTo>
                      <a:pt x="399" y="1172"/>
                    </a:lnTo>
                    <a:lnTo>
                      <a:pt x="391" y="1173"/>
                    </a:lnTo>
                    <a:lnTo>
                      <a:pt x="381" y="1173"/>
                    </a:lnTo>
                    <a:lnTo>
                      <a:pt x="372" y="1173"/>
                    </a:lnTo>
                    <a:lnTo>
                      <a:pt x="363" y="1174"/>
                    </a:lnTo>
                    <a:lnTo>
                      <a:pt x="353" y="1174"/>
                    </a:lnTo>
                    <a:lnTo>
                      <a:pt x="342" y="1175"/>
                    </a:lnTo>
                    <a:lnTo>
                      <a:pt x="333" y="1175"/>
                    </a:lnTo>
                    <a:lnTo>
                      <a:pt x="322" y="1176"/>
                    </a:lnTo>
                    <a:lnTo>
                      <a:pt x="313" y="1176"/>
                    </a:lnTo>
                    <a:lnTo>
                      <a:pt x="303" y="1176"/>
                    </a:lnTo>
                    <a:lnTo>
                      <a:pt x="293" y="1176"/>
                    </a:lnTo>
                    <a:lnTo>
                      <a:pt x="282" y="1176"/>
                    </a:lnTo>
                    <a:lnTo>
                      <a:pt x="272" y="1178"/>
                    </a:lnTo>
                    <a:lnTo>
                      <a:pt x="262" y="1178"/>
                    </a:lnTo>
                    <a:lnTo>
                      <a:pt x="251" y="1178"/>
                    </a:lnTo>
                    <a:lnTo>
                      <a:pt x="242" y="1178"/>
                    </a:lnTo>
                    <a:lnTo>
                      <a:pt x="232" y="1178"/>
                    </a:lnTo>
                    <a:lnTo>
                      <a:pt x="221" y="1178"/>
                    </a:lnTo>
                    <a:lnTo>
                      <a:pt x="211" y="1178"/>
                    </a:lnTo>
                    <a:lnTo>
                      <a:pt x="201" y="1176"/>
                    </a:lnTo>
                    <a:lnTo>
                      <a:pt x="192" y="1176"/>
                    </a:lnTo>
                    <a:lnTo>
                      <a:pt x="182" y="1176"/>
                    </a:lnTo>
                    <a:lnTo>
                      <a:pt x="173" y="1176"/>
                    </a:lnTo>
                    <a:lnTo>
                      <a:pt x="165" y="1175"/>
                    </a:lnTo>
                    <a:lnTo>
                      <a:pt x="156" y="1175"/>
                    </a:lnTo>
                    <a:lnTo>
                      <a:pt x="147" y="1174"/>
                    </a:lnTo>
                    <a:lnTo>
                      <a:pt x="138" y="1174"/>
                    </a:lnTo>
                    <a:lnTo>
                      <a:pt x="130" y="1173"/>
                    </a:lnTo>
                    <a:lnTo>
                      <a:pt x="122" y="1172"/>
                    </a:lnTo>
                    <a:lnTo>
                      <a:pt x="115" y="1171"/>
                    </a:lnTo>
                    <a:lnTo>
                      <a:pt x="106" y="1171"/>
                    </a:lnTo>
                    <a:lnTo>
                      <a:pt x="99" y="1168"/>
                    </a:lnTo>
                    <a:lnTo>
                      <a:pt x="93" y="1168"/>
                    </a:lnTo>
                    <a:lnTo>
                      <a:pt x="86" y="1167"/>
                    </a:lnTo>
                    <a:lnTo>
                      <a:pt x="80" y="1165"/>
                    </a:lnTo>
                    <a:lnTo>
                      <a:pt x="76" y="1163"/>
                    </a:lnTo>
                    <a:lnTo>
                      <a:pt x="71" y="1162"/>
                    </a:lnTo>
                    <a:lnTo>
                      <a:pt x="65" y="1160"/>
                    </a:lnTo>
                    <a:lnTo>
                      <a:pt x="61" y="1159"/>
                    </a:lnTo>
                    <a:lnTo>
                      <a:pt x="57" y="1157"/>
                    </a:lnTo>
                    <a:lnTo>
                      <a:pt x="54" y="1155"/>
                    </a:lnTo>
                    <a:lnTo>
                      <a:pt x="51" y="1153"/>
                    </a:lnTo>
                    <a:lnTo>
                      <a:pt x="47" y="1149"/>
                    </a:lnTo>
                    <a:lnTo>
                      <a:pt x="44" y="1146"/>
                    </a:lnTo>
                    <a:lnTo>
                      <a:pt x="41" y="1142"/>
                    </a:lnTo>
                    <a:lnTo>
                      <a:pt x="38" y="1138"/>
                    </a:lnTo>
                    <a:lnTo>
                      <a:pt x="34" y="1134"/>
                    </a:lnTo>
                    <a:lnTo>
                      <a:pt x="32" y="1129"/>
                    </a:lnTo>
                    <a:lnTo>
                      <a:pt x="29" y="1124"/>
                    </a:lnTo>
                    <a:lnTo>
                      <a:pt x="26" y="1118"/>
                    </a:lnTo>
                    <a:lnTo>
                      <a:pt x="23" y="1112"/>
                    </a:lnTo>
                    <a:lnTo>
                      <a:pt x="21" y="1105"/>
                    </a:lnTo>
                    <a:lnTo>
                      <a:pt x="19" y="1099"/>
                    </a:lnTo>
                    <a:lnTo>
                      <a:pt x="16" y="1092"/>
                    </a:lnTo>
                    <a:lnTo>
                      <a:pt x="14" y="1085"/>
                    </a:lnTo>
                    <a:lnTo>
                      <a:pt x="13" y="1077"/>
                    </a:lnTo>
                    <a:lnTo>
                      <a:pt x="12" y="1070"/>
                    </a:lnTo>
                    <a:lnTo>
                      <a:pt x="9" y="1060"/>
                    </a:lnTo>
                    <a:lnTo>
                      <a:pt x="8" y="1052"/>
                    </a:lnTo>
                    <a:lnTo>
                      <a:pt x="6" y="1042"/>
                    </a:lnTo>
                    <a:lnTo>
                      <a:pt x="4" y="1034"/>
                    </a:lnTo>
                    <a:lnTo>
                      <a:pt x="3" y="1023"/>
                    </a:lnTo>
                    <a:lnTo>
                      <a:pt x="2" y="1014"/>
                    </a:lnTo>
                    <a:lnTo>
                      <a:pt x="1" y="1004"/>
                    </a:lnTo>
                    <a:lnTo>
                      <a:pt x="1" y="994"/>
                    </a:lnTo>
                    <a:lnTo>
                      <a:pt x="0" y="983"/>
                    </a:lnTo>
                    <a:lnTo>
                      <a:pt x="0" y="971"/>
                    </a:lnTo>
                    <a:lnTo>
                      <a:pt x="0" y="961"/>
                    </a:lnTo>
                    <a:lnTo>
                      <a:pt x="0" y="950"/>
                    </a:lnTo>
                    <a:lnTo>
                      <a:pt x="0" y="937"/>
                    </a:lnTo>
                    <a:lnTo>
                      <a:pt x="0" y="926"/>
                    </a:lnTo>
                    <a:lnTo>
                      <a:pt x="0" y="913"/>
                    </a:lnTo>
                    <a:lnTo>
                      <a:pt x="1" y="902"/>
                    </a:lnTo>
                    <a:lnTo>
                      <a:pt x="1" y="888"/>
                    </a:lnTo>
                    <a:lnTo>
                      <a:pt x="2" y="876"/>
                    </a:lnTo>
                    <a:lnTo>
                      <a:pt x="3" y="863"/>
                    </a:lnTo>
                    <a:lnTo>
                      <a:pt x="4" y="850"/>
                    </a:lnTo>
                    <a:lnTo>
                      <a:pt x="7" y="836"/>
                    </a:lnTo>
                    <a:lnTo>
                      <a:pt x="8" y="823"/>
                    </a:lnTo>
                    <a:lnTo>
                      <a:pt x="10" y="810"/>
                    </a:lnTo>
                    <a:lnTo>
                      <a:pt x="13" y="796"/>
                    </a:lnTo>
                    <a:lnTo>
                      <a:pt x="15" y="781"/>
                    </a:lnTo>
                    <a:lnTo>
                      <a:pt x="17" y="767"/>
                    </a:lnTo>
                    <a:lnTo>
                      <a:pt x="21" y="753"/>
                    </a:lnTo>
                    <a:lnTo>
                      <a:pt x="23" y="739"/>
                    </a:lnTo>
                    <a:lnTo>
                      <a:pt x="27" y="724"/>
                    </a:lnTo>
                    <a:lnTo>
                      <a:pt x="31" y="710"/>
                    </a:lnTo>
                    <a:lnTo>
                      <a:pt x="34" y="695"/>
                    </a:lnTo>
                    <a:lnTo>
                      <a:pt x="39" y="681"/>
                    </a:lnTo>
                    <a:lnTo>
                      <a:pt x="42" y="665"/>
                    </a:lnTo>
                    <a:lnTo>
                      <a:pt x="47" y="651"/>
                    </a:lnTo>
                    <a:lnTo>
                      <a:pt x="52" y="636"/>
                    </a:lnTo>
                    <a:lnTo>
                      <a:pt x="57" y="620"/>
                    </a:lnTo>
                    <a:lnTo>
                      <a:pt x="61" y="605"/>
                    </a:lnTo>
                    <a:lnTo>
                      <a:pt x="67" y="590"/>
                    </a:lnTo>
                    <a:lnTo>
                      <a:pt x="74" y="575"/>
                    </a:lnTo>
                    <a:lnTo>
                      <a:pt x="80" y="561"/>
                    </a:lnTo>
                    <a:lnTo>
                      <a:pt x="86" y="544"/>
                    </a:lnTo>
                    <a:lnTo>
                      <a:pt x="93" y="530"/>
                    </a:lnTo>
                    <a:lnTo>
                      <a:pt x="99" y="513"/>
                    </a:lnTo>
                    <a:lnTo>
                      <a:pt x="108" y="499"/>
                    </a:lnTo>
                    <a:lnTo>
                      <a:pt x="115" y="484"/>
                    </a:lnTo>
                    <a:lnTo>
                      <a:pt x="123" y="468"/>
                    </a:lnTo>
                    <a:lnTo>
                      <a:pt x="131" y="453"/>
                    </a:lnTo>
                    <a:lnTo>
                      <a:pt x="141" y="439"/>
                    </a:lnTo>
                    <a:lnTo>
                      <a:pt x="148" y="422"/>
                    </a:lnTo>
                    <a:lnTo>
                      <a:pt x="157" y="408"/>
                    </a:lnTo>
                    <a:lnTo>
                      <a:pt x="167" y="392"/>
                    </a:lnTo>
                    <a:lnTo>
                      <a:pt x="176" y="378"/>
                    </a:lnTo>
                    <a:lnTo>
                      <a:pt x="186" y="364"/>
                    </a:lnTo>
                    <a:lnTo>
                      <a:pt x="197" y="350"/>
                    </a:lnTo>
                    <a:lnTo>
                      <a:pt x="206" y="335"/>
                    </a:lnTo>
                    <a:lnTo>
                      <a:pt x="218" y="324"/>
                    </a:lnTo>
                    <a:lnTo>
                      <a:pt x="227" y="311"/>
                    </a:lnTo>
                    <a:lnTo>
                      <a:pt x="239" y="297"/>
                    </a:lnTo>
                    <a:lnTo>
                      <a:pt x="250" y="284"/>
                    </a:lnTo>
                    <a:lnTo>
                      <a:pt x="261" y="273"/>
                    </a:lnTo>
                    <a:lnTo>
                      <a:pt x="272" y="261"/>
                    </a:lnTo>
                    <a:lnTo>
                      <a:pt x="284" y="249"/>
                    </a:lnTo>
                    <a:lnTo>
                      <a:pt x="296" y="238"/>
                    </a:lnTo>
                    <a:lnTo>
                      <a:pt x="308" y="226"/>
                    </a:lnTo>
                    <a:lnTo>
                      <a:pt x="320" y="216"/>
                    </a:lnTo>
                    <a:lnTo>
                      <a:pt x="332" y="204"/>
                    </a:lnTo>
                    <a:lnTo>
                      <a:pt x="344" y="194"/>
                    </a:lnTo>
                    <a:lnTo>
                      <a:pt x="355" y="184"/>
                    </a:lnTo>
                    <a:lnTo>
                      <a:pt x="368" y="174"/>
                    </a:lnTo>
                    <a:lnTo>
                      <a:pt x="380" y="165"/>
                    </a:lnTo>
                    <a:lnTo>
                      <a:pt x="393" y="155"/>
                    </a:lnTo>
                    <a:lnTo>
                      <a:pt x="406" y="146"/>
                    </a:lnTo>
                    <a:lnTo>
                      <a:pt x="418" y="136"/>
                    </a:lnTo>
                    <a:lnTo>
                      <a:pt x="431" y="128"/>
                    </a:lnTo>
                    <a:lnTo>
                      <a:pt x="444" y="120"/>
                    </a:lnTo>
                    <a:lnTo>
                      <a:pt x="457" y="112"/>
                    </a:lnTo>
                    <a:lnTo>
                      <a:pt x="469" y="104"/>
                    </a:lnTo>
                    <a:lnTo>
                      <a:pt x="482" y="97"/>
                    </a:lnTo>
                    <a:lnTo>
                      <a:pt x="495" y="90"/>
                    </a:lnTo>
                    <a:lnTo>
                      <a:pt x="507" y="83"/>
                    </a:lnTo>
                    <a:lnTo>
                      <a:pt x="520" y="77"/>
                    </a:lnTo>
                    <a:lnTo>
                      <a:pt x="532" y="70"/>
                    </a:lnTo>
                    <a:lnTo>
                      <a:pt x="545" y="64"/>
                    </a:lnTo>
                    <a:lnTo>
                      <a:pt x="557" y="58"/>
                    </a:lnTo>
                    <a:lnTo>
                      <a:pt x="569" y="52"/>
                    </a:lnTo>
                    <a:lnTo>
                      <a:pt x="582" y="47"/>
                    </a:lnTo>
                    <a:lnTo>
                      <a:pt x="594" y="41"/>
                    </a:lnTo>
                    <a:lnTo>
                      <a:pt x="606" y="38"/>
                    </a:lnTo>
                    <a:lnTo>
                      <a:pt x="617" y="33"/>
                    </a:lnTo>
                    <a:lnTo>
                      <a:pt x="629" y="28"/>
                    </a:lnTo>
                    <a:lnTo>
                      <a:pt x="641" y="25"/>
                    </a:lnTo>
                    <a:lnTo>
                      <a:pt x="653" y="21"/>
                    </a:lnTo>
                    <a:lnTo>
                      <a:pt x="664" y="18"/>
                    </a:lnTo>
                    <a:lnTo>
                      <a:pt x="676" y="14"/>
                    </a:lnTo>
                    <a:lnTo>
                      <a:pt x="686" y="12"/>
                    </a:lnTo>
                    <a:lnTo>
                      <a:pt x="697" y="9"/>
                    </a:lnTo>
                    <a:lnTo>
                      <a:pt x="708" y="7"/>
                    </a:lnTo>
                    <a:lnTo>
                      <a:pt x="718" y="4"/>
                    </a:lnTo>
                    <a:lnTo>
                      <a:pt x="728" y="3"/>
                    </a:lnTo>
                    <a:lnTo>
                      <a:pt x="738" y="2"/>
                    </a:lnTo>
                    <a:lnTo>
                      <a:pt x="748" y="1"/>
                    </a:lnTo>
                    <a:lnTo>
                      <a:pt x="757" y="0"/>
                    </a:lnTo>
                    <a:lnTo>
                      <a:pt x="767" y="0"/>
                    </a:lnTo>
                    <a:lnTo>
                      <a:pt x="776" y="0"/>
                    </a:lnTo>
                    <a:lnTo>
                      <a:pt x="783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08" y="1"/>
                    </a:lnTo>
                    <a:lnTo>
                      <a:pt x="815" y="2"/>
                    </a:lnTo>
                    <a:lnTo>
                      <a:pt x="823" y="3"/>
                    </a:lnTo>
                    <a:lnTo>
                      <a:pt x="830" y="6"/>
                    </a:lnTo>
                    <a:lnTo>
                      <a:pt x="837" y="8"/>
                    </a:lnTo>
                    <a:lnTo>
                      <a:pt x="839" y="8"/>
                    </a:lnTo>
                    <a:lnTo>
                      <a:pt x="843" y="10"/>
                    </a:lnTo>
                    <a:lnTo>
                      <a:pt x="845" y="13"/>
                    </a:lnTo>
                    <a:lnTo>
                      <a:pt x="849" y="16"/>
                    </a:lnTo>
                    <a:lnTo>
                      <a:pt x="852" y="20"/>
                    </a:lnTo>
                    <a:lnTo>
                      <a:pt x="856" y="25"/>
                    </a:lnTo>
                    <a:lnTo>
                      <a:pt x="859" y="29"/>
                    </a:lnTo>
                    <a:lnTo>
                      <a:pt x="863" y="36"/>
                    </a:lnTo>
                    <a:lnTo>
                      <a:pt x="868" y="41"/>
                    </a:lnTo>
                    <a:lnTo>
                      <a:pt x="871" y="48"/>
                    </a:lnTo>
                    <a:lnTo>
                      <a:pt x="875" y="57"/>
                    </a:lnTo>
                    <a:lnTo>
                      <a:pt x="879" y="64"/>
                    </a:lnTo>
                    <a:lnTo>
                      <a:pt x="884" y="72"/>
                    </a:lnTo>
                    <a:lnTo>
                      <a:pt x="888" y="80"/>
                    </a:lnTo>
                    <a:lnTo>
                      <a:pt x="894" y="90"/>
                    </a:lnTo>
                    <a:lnTo>
                      <a:pt x="897" y="99"/>
                    </a:lnTo>
                    <a:lnTo>
                      <a:pt x="902" y="109"/>
                    </a:lnTo>
                    <a:lnTo>
                      <a:pt x="907" y="118"/>
                    </a:lnTo>
                    <a:lnTo>
                      <a:pt x="911" y="129"/>
                    </a:lnTo>
                    <a:lnTo>
                      <a:pt x="916" y="140"/>
                    </a:lnTo>
                    <a:lnTo>
                      <a:pt x="920" y="150"/>
                    </a:lnTo>
                    <a:lnTo>
                      <a:pt x="925" y="161"/>
                    </a:lnTo>
                    <a:lnTo>
                      <a:pt x="929" y="173"/>
                    </a:lnTo>
                    <a:lnTo>
                      <a:pt x="934" y="185"/>
                    </a:lnTo>
                    <a:lnTo>
                      <a:pt x="939" y="195"/>
                    </a:lnTo>
                    <a:lnTo>
                      <a:pt x="943" y="208"/>
                    </a:lnTo>
                    <a:lnTo>
                      <a:pt x="948" y="219"/>
                    </a:lnTo>
                    <a:lnTo>
                      <a:pt x="953" y="232"/>
                    </a:lnTo>
                    <a:lnTo>
                      <a:pt x="958" y="244"/>
                    </a:lnTo>
                    <a:lnTo>
                      <a:pt x="962" y="257"/>
                    </a:lnTo>
                    <a:lnTo>
                      <a:pt x="967" y="269"/>
                    </a:lnTo>
                    <a:lnTo>
                      <a:pt x="972" y="282"/>
                    </a:lnTo>
                    <a:lnTo>
                      <a:pt x="975" y="293"/>
                    </a:lnTo>
                    <a:lnTo>
                      <a:pt x="980" y="306"/>
                    </a:lnTo>
                    <a:lnTo>
                      <a:pt x="984" y="318"/>
                    </a:lnTo>
                    <a:lnTo>
                      <a:pt x="990" y="329"/>
                    </a:lnTo>
                    <a:lnTo>
                      <a:pt x="993" y="341"/>
                    </a:lnTo>
                    <a:lnTo>
                      <a:pt x="998" y="353"/>
                    </a:lnTo>
                    <a:lnTo>
                      <a:pt x="1002" y="365"/>
                    </a:lnTo>
                    <a:lnTo>
                      <a:pt x="1006" y="377"/>
                    </a:lnTo>
                    <a:lnTo>
                      <a:pt x="1010" y="388"/>
                    </a:lnTo>
                    <a:lnTo>
                      <a:pt x="1013" y="398"/>
                    </a:lnTo>
                    <a:lnTo>
                      <a:pt x="1017" y="409"/>
                    </a:lnTo>
                    <a:lnTo>
                      <a:pt x="1021" y="420"/>
                    </a:lnTo>
                    <a:lnTo>
                      <a:pt x="1024" y="430"/>
                    </a:lnTo>
                    <a:lnTo>
                      <a:pt x="1028" y="441"/>
                    </a:lnTo>
                    <a:lnTo>
                      <a:pt x="1031" y="450"/>
                    </a:lnTo>
                    <a:lnTo>
                      <a:pt x="1035" y="460"/>
                    </a:lnTo>
                    <a:lnTo>
                      <a:pt x="1037" y="468"/>
                    </a:lnTo>
                    <a:lnTo>
                      <a:pt x="1040" y="477"/>
                    </a:lnTo>
                    <a:lnTo>
                      <a:pt x="1042" y="484"/>
                    </a:lnTo>
                    <a:lnTo>
                      <a:pt x="1045" y="492"/>
                    </a:lnTo>
                    <a:lnTo>
                      <a:pt x="1048" y="499"/>
                    </a:lnTo>
                    <a:lnTo>
                      <a:pt x="1049" y="506"/>
                    </a:lnTo>
                    <a:lnTo>
                      <a:pt x="1051" y="511"/>
                    </a:lnTo>
                    <a:lnTo>
                      <a:pt x="1054" y="518"/>
                    </a:lnTo>
                    <a:lnTo>
                      <a:pt x="1055" y="522"/>
                    </a:lnTo>
                    <a:lnTo>
                      <a:pt x="1056" y="526"/>
                    </a:lnTo>
                    <a:lnTo>
                      <a:pt x="1057" y="530"/>
                    </a:lnTo>
                    <a:lnTo>
                      <a:pt x="1058" y="534"/>
                    </a:lnTo>
                    <a:lnTo>
                      <a:pt x="1060" y="536"/>
                    </a:lnTo>
                    <a:lnTo>
                      <a:pt x="1060" y="538"/>
                    </a:lnTo>
                    <a:lnTo>
                      <a:pt x="1061" y="539"/>
                    </a:lnTo>
                    <a:lnTo>
                      <a:pt x="1061" y="541"/>
                    </a:lnTo>
                    <a:lnTo>
                      <a:pt x="521" y="116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4" name="Freeform 303"/>
              <p:cNvSpPr>
                <a:spLocks/>
              </p:cNvSpPr>
              <p:nvPr/>
            </p:nvSpPr>
            <p:spPr bwMode="auto">
              <a:xfrm>
                <a:off x="1604" y="1364"/>
                <a:ext cx="356" cy="357"/>
              </a:xfrm>
              <a:custGeom>
                <a:avLst/>
                <a:gdLst>
                  <a:gd name="T0" fmla="*/ 0 w 1069"/>
                  <a:gd name="T1" fmla="*/ 0 h 1071"/>
                  <a:gd name="T2" fmla="*/ 0 w 1069"/>
                  <a:gd name="T3" fmla="*/ 0 h 1071"/>
                  <a:gd name="T4" fmla="*/ 0 w 1069"/>
                  <a:gd name="T5" fmla="*/ 0 h 1071"/>
                  <a:gd name="T6" fmla="*/ 0 w 1069"/>
                  <a:gd name="T7" fmla="*/ 0 h 1071"/>
                  <a:gd name="T8" fmla="*/ 0 w 1069"/>
                  <a:gd name="T9" fmla="*/ 0 h 1071"/>
                  <a:gd name="T10" fmla="*/ 0 w 1069"/>
                  <a:gd name="T11" fmla="*/ 0 h 1071"/>
                  <a:gd name="T12" fmla="*/ 0 w 1069"/>
                  <a:gd name="T13" fmla="*/ 0 h 1071"/>
                  <a:gd name="T14" fmla="*/ 0 w 1069"/>
                  <a:gd name="T15" fmla="*/ 0 h 1071"/>
                  <a:gd name="T16" fmla="*/ 0 w 1069"/>
                  <a:gd name="T17" fmla="*/ 0 h 1071"/>
                  <a:gd name="T18" fmla="*/ 0 w 1069"/>
                  <a:gd name="T19" fmla="*/ 0 h 1071"/>
                  <a:gd name="T20" fmla="*/ 0 w 1069"/>
                  <a:gd name="T21" fmla="*/ 0 h 1071"/>
                  <a:gd name="T22" fmla="*/ 0 w 1069"/>
                  <a:gd name="T23" fmla="*/ 0 h 1071"/>
                  <a:gd name="T24" fmla="*/ 0 w 1069"/>
                  <a:gd name="T25" fmla="*/ 0 h 1071"/>
                  <a:gd name="T26" fmla="*/ 0 w 1069"/>
                  <a:gd name="T27" fmla="*/ 0 h 1071"/>
                  <a:gd name="T28" fmla="*/ 0 w 1069"/>
                  <a:gd name="T29" fmla="*/ 0 h 1071"/>
                  <a:gd name="T30" fmla="*/ 0 w 1069"/>
                  <a:gd name="T31" fmla="*/ 0 h 1071"/>
                  <a:gd name="T32" fmla="*/ 0 w 1069"/>
                  <a:gd name="T33" fmla="*/ 0 h 1071"/>
                  <a:gd name="T34" fmla="*/ 0 w 1069"/>
                  <a:gd name="T35" fmla="*/ 0 h 1071"/>
                  <a:gd name="T36" fmla="*/ 0 w 1069"/>
                  <a:gd name="T37" fmla="*/ 0 h 1071"/>
                  <a:gd name="T38" fmla="*/ 0 w 1069"/>
                  <a:gd name="T39" fmla="*/ 0 h 1071"/>
                  <a:gd name="T40" fmla="*/ 0 w 1069"/>
                  <a:gd name="T41" fmla="*/ 0 h 1071"/>
                  <a:gd name="T42" fmla="*/ 0 w 1069"/>
                  <a:gd name="T43" fmla="*/ 0 h 1071"/>
                  <a:gd name="T44" fmla="*/ 0 w 1069"/>
                  <a:gd name="T45" fmla="*/ 0 h 1071"/>
                  <a:gd name="T46" fmla="*/ 0 w 1069"/>
                  <a:gd name="T47" fmla="*/ 0 h 1071"/>
                  <a:gd name="T48" fmla="*/ 0 w 1069"/>
                  <a:gd name="T49" fmla="*/ 0 h 1071"/>
                  <a:gd name="T50" fmla="*/ 0 w 1069"/>
                  <a:gd name="T51" fmla="*/ 0 h 1071"/>
                  <a:gd name="T52" fmla="*/ 0 w 1069"/>
                  <a:gd name="T53" fmla="*/ 0 h 1071"/>
                  <a:gd name="T54" fmla="*/ 0 w 1069"/>
                  <a:gd name="T55" fmla="*/ 0 h 1071"/>
                  <a:gd name="T56" fmla="*/ 0 w 1069"/>
                  <a:gd name="T57" fmla="*/ 0 h 1071"/>
                  <a:gd name="T58" fmla="*/ 0 w 1069"/>
                  <a:gd name="T59" fmla="*/ 0 h 1071"/>
                  <a:gd name="T60" fmla="*/ 0 w 1069"/>
                  <a:gd name="T61" fmla="*/ 0 h 1071"/>
                  <a:gd name="T62" fmla="*/ 0 w 1069"/>
                  <a:gd name="T63" fmla="*/ 0 h 1071"/>
                  <a:gd name="T64" fmla="*/ 0 w 1069"/>
                  <a:gd name="T65" fmla="*/ 0 h 1071"/>
                  <a:gd name="T66" fmla="*/ 0 w 1069"/>
                  <a:gd name="T67" fmla="*/ 0 h 1071"/>
                  <a:gd name="T68" fmla="*/ 0 w 1069"/>
                  <a:gd name="T69" fmla="*/ 0 h 1071"/>
                  <a:gd name="T70" fmla="*/ 0 w 1069"/>
                  <a:gd name="T71" fmla="*/ 0 h 1071"/>
                  <a:gd name="T72" fmla="*/ 0 w 1069"/>
                  <a:gd name="T73" fmla="*/ 0 h 1071"/>
                  <a:gd name="T74" fmla="*/ 0 w 1069"/>
                  <a:gd name="T75" fmla="*/ 0 h 1071"/>
                  <a:gd name="T76" fmla="*/ 0 w 1069"/>
                  <a:gd name="T77" fmla="*/ 0 h 1071"/>
                  <a:gd name="T78" fmla="*/ 0 w 1069"/>
                  <a:gd name="T79" fmla="*/ 0 h 1071"/>
                  <a:gd name="T80" fmla="*/ 0 w 1069"/>
                  <a:gd name="T81" fmla="*/ 0 h 1071"/>
                  <a:gd name="T82" fmla="*/ 0 w 1069"/>
                  <a:gd name="T83" fmla="*/ 0 h 1071"/>
                  <a:gd name="T84" fmla="*/ 0 w 1069"/>
                  <a:gd name="T85" fmla="*/ 0 h 1071"/>
                  <a:gd name="T86" fmla="*/ 0 w 1069"/>
                  <a:gd name="T87" fmla="*/ 0 h 1071"/>
                  <a:gd name="T88" fmla="*/ 0 w 1069"/>
                  <a:gd name="T89" fmla="*/ 0 h 1071"/>
                  <a:gd name="T90" fmla="*/ 0 w 1069"/>
                  <a:gd name="T91" fmla="*/ 0 h 1071"/>
                  <a:gd name="T92" fmla="*/ 0 w 1069"/>
                  <a:gd name="T93" fmla="*/ 0 h 1071"/>
                  <a:gd name="T94" fmla="*/ 0 w 1069"/>
                  <a:gd name="T95" fmla="*/ 0 h 1071"/>
                  <a:gd name="T96" fmla="*/ 0 w 1069"/>
                  <a:gd name="T97" fmla="*/ 0 h 1071"/>
                  <a:gd name="T98" fmla="*/ 0 w 1069"/>
                  <a:gd name="T99" fmla="*/ 0 h 1071"/>
                  <a:gd name="T100" fmla="*/ 0 w 1069"/>
                  <a:gd name="T101" fmla="*/ 0 h 1071"/>
                  <a:gd name="T102" fmla="*/ 0 w 1069"/>
                  <a:gd name="T103" fmla="*/ 0 h 1071"/>
                  <a:gd name="T104" fmla="*/ 0 w 1069"/>
                  <a:gd name="T105" fmla="*/ 0 h 1071"/>
                  <a:gd name="T106" fmla="*/ 0 w 1069"/>
                  <a:gd name="T107" fmla="*/ 0 h 1071"/>
                  <a:gd name="T108" fmla="*/ 0 w 1069"/>
                  <a:gd name="T109" fmla="*/ 0 h 1071"/>
                  <a:gd name="T110" fmla="*/ 0 w 1069"/>
                  <a:gd name="T111" fmla="*/ 0 h 1071"/>
                  <a:gd name="T112" fmla="*/ 0 w 1069"/>
                  <a:gd name="T113" fmla="*/ 0 h 1071"/>
                  <a:gd name="T114" fmla="*/ 0 w 1069"/>
                  <a:gd name="T115" fmla="*/ 0 h 1071"/>
                  <a:gd name="T116" fmla="*/ 0 w 1069"/>
                  <a:gd name="T117" fmla="*/ 0 h 1071"/>
                  <a:gd name="T118" fmla="*/ 0 w 1069"/>
                  <a:gd name="T119" fmla="*/ 0 h 1071"/>
                  <a:gd name="T120" fmla="*/ 0 w 1069"/>
                  <a:gd name="T121" fmla="*/ 0 h 10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9"/>
                  <a:gd name="T184" fmla="*/ 0 h 1071"/>
                  <a:gd name="T185" fmla="*/ 1069 w 1069"/>
                  <a:gd name="T186" fmla="*/ 1071 h 10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9" h="1071">
                    <a:moveTo>
                      <a:pt x="274" y="235"/>
                    </a:moveTo>
                    <a:lnTo>
                      <a:pt x="273" y="234"/>
                    </a:lnTo>
                    <a:lnTo>
                      <a:pt x="268" y="230"/>
                    </a:lnTo>
                    <a:lnTo>
                      <a:pt x="264" y="227"/>
                    </a:lnTo>
                    <a:lnTo>
                      <a:pt x="261" y="224"/>
                    </a:lnTo>
                    <a:lnTo>
                      <a:pt x="256" y="221"/>
                    </a:lnTo>
                    <a:lnTo>
                      <a:pt x="252" y="218"/>
                    </a:lnTo>
                    <a:lnTo>
                      <a:pt x="249" y="217"/>
                    </a:lnTo>
                    <a:lnTo>
                      <a:pt x="245" y="215"/>
                    </a:lnTo>
                    <a:lnTo>
                      <a:pt x="242" y="214"/>
                    </a:lnTo>
                    <a:lnTo>
                      <a:pt x="239" y="212"/>
                    </a:lnTo>
                    <a:lnTo>
                      <a:pt x="236" y="210"/>
                    </a:lnTo>
                    <a:lnTo>
                      <a:pt x="232" y="209"/>
                    </a:lnTo>
                    <a:lnTo>
                      <a:pt x="227" y="208"/>
                    </a:lnTo>
                    <a:lnTo>
                      <a:pt x="224" y="207"/>
                    </a:lnTo>
                    <a:lnTo>
                      <a:pt x="219" y="204"/>
                    </a:lnTo>
                    <a:lnTo>
                      <a:pt x="216" y="204"/>
                    </a:lnTo>
                    <a:lnTo>
                      <a:pt x="211" y="203"/>
                    </a:lnTo>
                    <a:lnTo>
                      <a:pt x="206" y="202"/>
                    </a:lnTo>
                    <a:lnTo>
                      <a:pt x="200" y="201"/>
                    </a:lnTo>
                    <a:lnTo>
                      <a:pt x="195" y="201"/>
                    </a:lnTo>
                    <a:lnTo>
                      <a:pt x="191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79" y="201"/>
                    </a:lnTo>
                    <a:lnTo>
                      <a:pt x="175" y="201"/>
                    </a:lnTo>
                    <a:lnTo>
                      <a:pt x="173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5" y="201"/>
                    </a:lnTo>
                    <a:lnTo>
                      <a:pt x="161" y="202"/>
                    </a:lnTo>
                    <a:lnTo>
                      <a:pt x="159" y="202"/>
                    </a:lnTo>
                    <a:lnTo>
                      <a:pt x="155" y="202"/>
                    </a:lnTo>
                    <a:lnTo>
                      <a:pt x="152" y="203"/>
                    </a:lnTo>
                    <a:lnTo>
                      <a:pt x="149" y="203"/>
                    </a:lnTo>
                    <a:lnTo>
                      <a:pt x="146" y="204"/>
                    </a:lnTo>
                    <a:lnTo>
                      <a:pt x="143" y="204"/>
                    </a:lnTo>
                    <a:lnTo>
                      <a:pt x="140" y="205"/>
                    </a:lnTo>
                    <a:lnTo>
                      <a:pt x="137" y="207"/>
                    </a:lnTo>
                    <a:lnTo>
                      <a:pt x="135" y="208"/>
                    </a:lnTo>
                    <a:lnTo>
                      <a:pt x="131" y="209"/>
                    </a:lnTo>
                    <a:lnTo>
                      <a:pt x="128" y="209"/>
                    </a:lnTo>
                    <a:lnTo>
                      <a:pt x="126" y="210"/>
                    </a:lnTo>
                    <a:lnTo>
                      <a:pt x="120" y="212"/>
                    </a:lnTo>
                    <a:lnTo>
                      <a:pt x="115" y="216"/>
                    </a:lnTo>
                    <a:lnTo>
                      <a:pt x="109" y="220"/>
                    </a:lnTo>
                    <a:lnTo>
                      <a:pt x="103" y="222"/>
                    </a:lnTo>
                    <a:lnTo>
                      <a:pt x="98" y="226"/>
                    </a:lnTo>
                    <a:lnTo>
                      <a:pt x="94" y="229"/>
                    </a:lnTo>
                    <a:lnTo>
                      <a:pt x="89" y="233"/>
                    </a:lnTo>
                    <a:lnTo>
                      <a:pt x="84" y="237"/>
                    </a:lnTo>
                    <a:lnTo>
                      <a:pt x="79" y="242"/>
                    </a:lnTo>
                    <a:lnTo>
                      <a:pt x="76" y="247"/>
                    </a:lnTo>
                    <a:lnTo>
                      <a:pt x="71" y="252"/>
                    </a:lnTo>
                    <a:lnTo>
                      <a:pt x="67" y="256"/>
                    </a:lnTo>
                    <a:lnTo>
                      <a:pt x="66" y="259"/>
                    </a:lnTo>
                    <a:lnTo>
                      <a:pt x="65" y="261"/>
                    </a:lnTo>
                    <a:lnTo>
                      <a:pt x="63" y="265"/>
                    </a:lnTo>
                    <a:lnTo>
                      <a:pt x="63" y="268"/>
                    </a:lnTo>
                    <a:lnTo>
                      <a:pt x="60" y="271"/>
                    </a:lnTo>
                    <a:lnTo>
                      <a:pt x="59" y="273"/>
                    </a:lnTo>
                    <a:lnTo>
                      <a:pt x="58" y="277"/>
                    </a:lnTo>
                    <a:lnTo>
                      <a:pt x="57" y="279"/>
                    </a:lnTo>
                    <a:lnTo>
                      <a:pt x="56" y="282"/>
                    </a:lnTo>
                    <a:lnTo>
                      <a:pt x="54" y="286"/>
                    </a:lnTo>
                    <a:lnTo>
                      <a:pt x="54" y="288"/>
                    </a:lnTo>
                    <a:lnTo>
                      <a:pt x="54" y="292"/>
                    </a:lnTo>
                    <a:lnTo>
                      <a:pt x="53" y="295"/>
                    </a:lnTo>
                    <a:lnTo>
                      <a:pt x="52" y="299"/>
                    </a:lnTo>
                    <a:lnTo>
                      <a:pt x="52" y="303"/>
                    </a:lnTo>
                    <a:lnTo>
                      <a:pt x="52" y="306"/>
                    </a:lnTo>
                    <a:lnTo>
                      <a:pt x="51" y="310"/>
                    </a:lnTo>
                    <a:lnTo>
                      <a:pt x="51" y="313"/>
                    </a:lnTo>
                    <a:lnTo>
                      <a:pt x="51" y="317"/>
                    </a:lnTo>
                    <a:lnTo>
                      <a:pt x="52" y="322"/>
                    </a:lnTo>
                    <a:lnTo>
                      <a:pt x="52" y="324"/>
                    </a:lnTo>
                    <a:lnTo>
                      <a:pt x="52" y="328"/>
                    </a:lnTo>
                    <a:lnTo>
                      <a:pt x="52" y="331"/>
                    </a:lnTo>
                    <a:lnTo>
                      <a:pt x="53" y="335"/>
                    </a:lnTo>
                    <a:lnTo>
                      <a:pt x="53" y="337"/>
                    </a:lnTo>
                    <a:lnTo>
                      <a:pt x="54" y="341"/>
                    </a:lnTo>
                    <a:lnTo>
                      <a:pt x="54" y="344"/>
                    </a:lnTo>
                    <a:lnTo>
                      <a:pt x="56" y="347"/>
                    </a:lnTo>
                    <a:lnTo>
                      <a:pt x="57" y="352"/>
                    </a:lnTo>
                    <a:lnTo>
                      <a:pt x="59" y="358"/>
                    </a:lnTo>
                    <a:lnTo>
                      <a:pt x="62" y="363"/>
                    </a:lnTo>
                    <a:lnTo>
                      <a:pt x="64" y="368"/>
                    </a:lnTo>
                    <a:lnTo>
                      <a:pt x="67" y="371"/>
                    </a:lnTo>
                    <a:lnTo>
                      <a:pt x="70" y="376"/>
                    </a:lnTo>
                    <a:lnTo>
                      <a:pt x="73" y="380"/>
                    </a:lnTo>
                    <a:lnTo>
                      <a:pt x="77" y="384"/>
                    </a:lnTo>
                    <a:lnTo>
                      <a:pt x="79" y="387"/>
                    </a:lnTo>
                    <a:lnTo>
                      <a:pt x="84" y="390"/>
                    </a:lnTo>
                    <a:lnTo>
                      <a:pt x="88" y="393"/>
                    </a:lnTo>
                    <a:lnTo>
                      <a:pt x="92" y="395"/>
                    </a:lnTo>
                    <a:lnTo>
                      <a:pt x="95" y="398"/>
                    </a:lnTo>
                    <a:lnTo>
                      <a:pt x="99" y="400"/>
                    </a:lnTo>
                    <a:lnTo>
                      <a:pt x="102" y="401"/>
                    </a:lnTo>
                    <a:lnTo>
                      <a:pt x="107" y="403"/>
                    </a:lnTo>
                    <a:lnTo>
                      <a:pt x="110" y="405"/>
                    </a:lnTo>
                    <a:lnTo>
                      <a:pt x="114" y="406"/>
                    </a:lnTo>
                    <a:lnTo>
                      <a:pt x="117" y="408"/>
                    </a:lnTo>
                    <a:lnTo>
                      <a:pt x="121" y="409"/>
                    </a:lnTo>
                    <a:lnTo>
                      <a:pt x="124" y="411"/>
                    </a:lnTo>
                    <a:lnTo>
                      <a:pt x="128" y="411"/>
                    </a:lnTo>
                    <a:lnTo>
                      <a:pt x="131" y="412"/>
                    </a:lnTo>
                    <a:lnTo>
                      <a:pt x="134" y="413"/>
                    </a:lnTo>
                    <a:lnTo>
                      <a:pt x="139" y="415"/>
                    </a:lnTo>
                    <a:lnTo>
                      <a:pt x="143" y="416"/>
                    </a:lnTo>
                    <a:lnTo>
                      <a:pt x="144" y="419"/>
                    </a:lnTo>
                    <a:lnTo>
                      <a:pt x="144" y="424"/>
                    </a:lnTo>
                    <a:lnTo>
                      <a:pt x="143" y="427"/>
                    </a:lnTo>
                    <a:lnTo>
                      <a:pt x="142" y="431"/>
                    </a:lnTo>
                    <a:lnTo>
                      <a:pt x="140" y="434"/>
                    </a:lnTo>
                    <a:lnTo>
                      <a:pt x="139" y="439"/>
                    </a:lnTo>
                    <a:lnTo>
                      <a:pt x="135" y="444"/>
                    </a:lnTo>
                    <a:lnTo>
                      <a:pt x="131" y="449"/>
                    </a:lnTo>
                    <a:lnTo>
                      <a:pt x="130" y="451"/>
                    </a:lnTo>
                    <a:lnTo>
                      <a:pt x="128" y="454"/>
                    </a:lnTo>
                    <a:lnTo>
                      <a:pt x="127" y="457"/>
                    </a:lnTo>
                    <a:lnTo>
                      <a:pt x="126" y="460"/>
                    </a:lnTo>
                    <a:lnTo>
                      <a:pt x="122" y="463"/>
                    </a:lnTo>
                    <a:lnTo>
                      <a:pt x="121" y="466"/>
                    </a:lnTo>
                    <a:lnTo>
                      <a:pt x="118" y="470"/>
                    </a:lnTo>
                    <a:lnTo>
                      <a:pt x="116" y="472"/>
                    </a:lnTo>
                    <a:lnTo>
                      <a:pt x="114" y="476"/>
                    </a:lnTo>
                    <a:lnTo>
                      <a:pt x="111" y="478"/>
                    </a:lnTo>
                    <a:lnTo>
                      <a:pt x="110" y="482"/>
                    </a:lnTo>
                    <a:lnTo>
                      <a:pt x="108" y="485"/>
                    </a:lnTo>
                    <a:lnTo>
                      <a:pt x="105" y="489"/>
                    </a:lnTo>
                    <a:lnTo>
                      <a:pt x="102" y="492"/>
                    </a:lnTo>
                    <a:lnTo>
                      <a:pt x="99" y="495"/>
                    </a:lnTo>
                    <a:lnTo>
                      <a:pt x="97" y="498"/>
                    </a:lnTo>
                    <a:lnTo>
                      <a:pt x="95" y="502"/>
                    </a:lnTo>
                    <a:lnTo>
                      <a:pt x="92" y="505"/>
                    </a:lnTo>
                    <a:lnTo>
                      <a:pt x="89" y="509"/>
                    </a:lnTo>
                    <a:lnTo>
                      <a:pt x="86" y="514"/>
                    </a:lnTo>
                    <a:lnTo>
                      <a:pt x="84" y="516"/>
                    </a:lnTo>
                    <a:lnTo>
                      <a:pt x="82" y="520"/>
                    </a:lnTo>
                    <a:lnTo>
                      <a:pt x="78" y="523"/>
                    </a:lnTo>
                    <a:lnTo>
                      <a:pt x="77" y="528"/>
                    </a:lnTo>
                    <a:lnTo>
                      <a:pt x="73" y="530"/>
                    </a:lnTo>
                    <a:lnTo>
                      <a:pt x="72" y="535"/>
                    </a:lnTo>
                    <a:lnTo>
                      <a:pt x="69" y="537"/>
                    </a:lnTo>
                    <a:lnTo>
                      <a:pt x="67" y="542"/>
                    </a:lnTo>
                    <a:lnTo>
                      <a:pt x="64" y="546"/>
                    </a:lnTo>
                    <a:lnTo>
                      <a:pt x="62" y="549"/>
                    </a:lnTo>
                    <a:lnTo>
                      <a:pt x="59" y="553"/>
                    </a:lnTo>
                    <a:lnTo>
                      <a:pt x="57" y="556"/>
                    </a:lnTo>
                    <a:lnTo>
                      <a:pt x="54" y="559"/>
                    </a:lnTo>
                    <a:lnTo>
                      <a:pt x="52" y="562"/>
                    </a:lnTo>
                    <a:lnTo>
                      <a:pt x="50" y="566"/>
                    </a:lnTo>
                    <a:lnTo>
                      <a:pt x="48" y="570"/>
                    </a:lnTo>
                    <a:lnTo>
                      <a:pt x="45" y="573"/>
                    </a:lnTo>
                    <a:lnTo>
                      <a:pt x="44" y="577"/>
                    </a:lnTo>
                    <a:lnTo>
                      <a:pt x="41" y="579"/>
                    </a:lnTo>
                    <a:lnTo>
                      <a:pt x="39" y="583"/>
                    </a:lnTo>
                    <a:lnTo>
                      <a:pt x="38" y="586"/>
                    </a:lnTo>
                    <a:lnTo>
                      <a:pt x="35" y="590"/>
                    </a:lnTo>
                    <a:lnTo>
                      <a:pt x="34" y="592"/>
                    </a:lnTo>
                    <a:lnTo>
                      <a:pt x="33" y="596"/>
                    </a:lnTo>
                    <a:lnTo>
                      <a:pt x="31" y="598"/>
                    </a:lnTo>
                    <a:lnTo>
                      <a:pt x="29" y="602"/>
                    </a:lnTo>
                    <a:lnTo>
                      <a:pt x="27" y="604"/>
                    </a:lnTo>
                    <a:lnTo>
                      <a:pt x="26" y="607"/>
                    </a:lnTo>
                    <a:lnTo>
                      <a:pt x="25" y="611"/>
                    </a:lnTo>
                    <a:lnTo>
                      <a:pt x="22" y="613"/>
                    </a:lnTo>
                    <a:lnTo>
                      <a:pt x="21" y="617"/>
                    </a:lnTo>
                    <a:lnTo>
                      <a:pt x="20" y="621"/>
                    </a:lnTo>
                    <a:lnTo>
                      <a:pt x="19" y="623"/>
                    </a:lnTo>
                    <a:lnTo>
                      <a:pt x="16" y="626"/>
                    </a:lnTo>
                    <a:lnTo>
                      <a:pt x="15" y="630"/>
                    </a:lnTo>
                    <a:lnTo>
                      <a:pt x="15" y="632"/>
                    </a:lnTo>
                    <a:lnTo>
                      <a:pt x="13" y="636"/>
                    </a:lnTo>
                    <a:lnTo>
                      <a:pt x="12" y="639"/>
                    </a:lnTo>
                    <a:lnTo>
                      <a:pt x="11" y="642"/>
                    </a:lnTo>
                    <a:lnTo>
                      <a:pt x="11" y="645"/>
                    </a:lnTo>
                    <a:lnTo>
                      <a:pt x="9" y="649"/>
                    </a:lnTo>
                    <a:lnTo>
                      <a:pt x="8" y="653"/>
                    </a:lnTo>
                    <a:lnTo>
                      <a:pt x="7" y="655"/>
                    </a:lnTo>
                    <a:lnTo>
                      <a:pt x="6" y="660"/>
                    </a:lnTo>
                    <a:lnTo>
                      <a:pt x="5" y="662"/>
                    </a:lnTo>
                    <a:lnTo>
                      <a:pt x="5" y="666"/>
                    </a:lnTo>
                    <a:lnTo>
                      <a:pt x="3" y="669"/>
                    </a:lnTo>
                    <a:lnTo>
                      <a:pt x="3" y="673"/>
                    </a:lnTo>
                    <a:lnTo>
                      <a:pt x="2" y="675"/>
                    </a:lnTo>
                    <a:lnTo>
                      <a:pt x="1" y="679"/>
                    </a:lnTo>
                    <a:lnTo>
                      <a:pt x="1" y="682"/>
                    </a:lnTo>
                    <a:lnTo>
                      <a:pt x="1" y="686"/>
                    </a:lnTo>
                    <a:lnTo>
                      <a:pt x="0" y="689"/>
                    </a:lnTo>
                    <a:lnTo>
                      <a:pt x="0" y="693"/>
                    </a:lnTo>
                    <a:lnTo>
                      <a:pt x="0" y="695"/>
                    </a:lnTo>
                    <a:lnTo>
                      <a:pt x="0" y="699"/>
                    </a:lnTo>
                    <a:lnTo>
                      <a:pt x="0" y="702"/>
                    </a:lnTo>
                    <a:lnTo>
                      <a:pt x="0" y="706"/>
                    </a:lnTo>
                    <a:lnTo>
                      <a:pt x="0" y="709"/>
                    </a:lnTo>
                    <a:lnTo>
                      <a:pt x="0" y="712"/>
                    </a:lnTo>
                    <a:lnTo>
                      <a:pt x="0" y="715"/>
                    </a:lnTo>
                    <a:lnTo>
                      <a:pt x="0" y="718"/>
                    </a:lnTo>
                    <a:lnTo>
                      <a:pt x="0" y="721"/>
                    </a:lnTo>
                    <a:lnTo>
                      <a:pt x="0" y="725"/>
                    </a:lnTo>
                    <a:lnTo>
                      <a:pt x="0" y="727"/>
                    </a:lnTo>
                    <a:lnTo>
                      <a:pt x="0" y="731"/>
                    </a:lnTo>
                    <a:lnTo>
                      <a:pt x="1" y="733"/>
                    </a:lnTo>
                    <a:lnTo>
                      <a:pt x="1" y="737"/>
                    </a:lnTo>
                    <a:lnTo>
                      <a:pt x="2" y="739"/>
                    </a:lnTo>
                    <a:lnTo>
                      <a:pt x="3" y="743"/>
                    </a:lnTo>
                    <a:lnTo>
                      <a:pt x="3" y="746"/>
                    </a:lnTo>
                    <a:lnTo>
                      <a:pt x="5" y="749"/>
                    </a:lnTo>
                    <a:lnTo>
                      <a:pt x="7" y="755"/>
                    </a:lnTo>
                    <a:lnTo>
                      <a:pt x="9" y="759"/>
                    </a:lnTo>
                    <a:lnTo>
                      <a:pt x="12" y="765"/>
                    </a:lnTo>
                    <a:lnTo>
                      <a:pt x="15" y="771"/>
                    </a:lnTo>
                    <a:lnTo>
                      <a:pt x="19" y="776"/>
                    </a:lnTo>
                    <a:lnTo>
                      <a:pt x="24" y="781"/>
                    </a:lnTo>
                    <a:lnTo>
                      <a:pt x="27" y="785"/>
                    </a:lnTo>
                    <a:lnTo>
                      <a:pt x="33" y="790"/>
                    </a:lnTo>
                    <a:lnTo>
                      <a:pt x="38" y="794"/>
                    </a:lnTo>
                    <a:lnTo>
                      <a:pt x="43" y="797"/>
                    </a:lnTo>
                    <a:lnTo>
                      <a:pt x="48" y="801"/>
                    </a:lnTo>
                    <a:lnTo>
                      <a:pt x="54" y="804"/>
                    </a:lnTo>
                    <a:lnTo>
                      <a:pt x="57" y="806"/>
                    </a:lnTo>
                    <a:lnTo>
                      <a:pt x="59" y="807"/>
                    </a:lnTo>
                    <a:lnTo>
                      <a:pt x="63" y="808"/>
                    </a:lnTo>
                    <a:lnTo>
                      <a:pt x="66" y="809"/>
                    </a:lnTo>
                    <a:lnTo>
                      <a:pt x="69" y="810"/>
                    </a:lnTo>
                    <a:lnTo>
                      <a:pt x="72" y="811"/>
                    </a:lnTo>
                    <a:lnTo>
                      <a:pt x="76" y="813"/>
                    </a:lnTo>
                    <a:lnTo>
                      <a:pt x="78" y="815"/>
                    </a:lnTo>
                    <a:lnTo>
                      <a:pt x="82" y="815"/>
                    </a:lnTo>
                    <a:lnTo>
                      <a:pt x="85" y="816"/>
                    </a:lnTo>
                    <a:lnTo>
                      <a:pt x="88" y="817"/>
                    </a:lnTo>
                    <a:lnTo>
                      <a:pt x="91" y="819"/>
                    </a:lnTo>
                    <a:lnTo>
                      <a:pt x="95" y="819"/>
                    </a:lnTo>
                    <a:lnTo>
                      <a:pt x="98" y="820"/>
                    </a:lnTo>
                    <a:lnTo>
                      <a:pt x="102" y="821"/>
                    </a:lnTo>
                    <a:lnTo>
                      <a:pt x="105" y="821"/>
                    </a:lnTo>
                    <a:lnTo>
                      <a:pt x="108" y="822"/>
                    </a:lnTo>
                    <a:lnTo>
                      <a:pt x="111" y="822"/>
                    </a:lnTo>
                    <a:lnTo>
                      <a:pt x="115" y="823"/>
                    </a:lnTo>
                    <a:lnTo>
                      <a:pt x="118" y="825"/>
                    </a:lnTo>
                    <a:lnTo>
                      <a:pt x="122" y="825"/>
                    </a:lnTo>
                    <a:lnTo>
                      <a:pt x="126" y="826"/>
                    </a:lnTo>
                    <a:lnTo>
                      <a:pt x="129" y="826"/>
                    </a:lnTo>
                    <a:lnTo>
                      <a:pt x="133" y="826"/>
                    </a:lnTo>
                    <a:lnTo>
                      <a:pt x="136" y="826"/>
                    </a:lnTo>
                    <a:lnTo>
                      <a:pt x="139" y="827"/>
                    </a:lnTo>
                    <a:lnTo>
                      <a:pt x="142" y="827"/>
                    </a:lnTo>
                    <a:lnTo>
                      <a:pt x="146" y="827"/>
                    </a:lnTo>
                    <a:lnTo>
                      <a:pt x="149" y="827"/>
                    </a:lnTo>
                    <a:lnTo>
                      <a:pt x="152" y="828"/>
                    </a:lnTo>
                    <a:lnTo>
                      <a:pt x="155" y="828"/>
                    </a:lnTo>
                    <a:lnTo>
                      <a:pt x="159" y="828"/>
                    </a:lnTo>
                    <a:lnTo>
                      <a:pt x="162" y="828"/>
                    </a:lnTo>
                    <a:lnTo>
                      <a:pt x="165" y="828"/>
                    </a:lnTo>
                    <a:lnTo>
                      <a:pt x="168" y="828"/>
                    </a:lnTo>
                    <a:lnTo>
                      <a:pt x="172" y="829"/>
                    </a:lnTo>
                    <a:lnTo>
                      <a:pt x="174" y="829"/>
                    </a:lnTo>
                    <a:lnTo>
                      <a:pt x="178" y="829"/>
                    </a:lnTo>
                    <a:lnTo>
                      <a:pt x="181" y="829"/>
                    </a:lnTo>
                    <a:lnTo>
                      <a:pt x="184" y="830"/>
                    </a:lnTo>
                    <a:lnTo>
                      <a:pt x="190" y="830"/>
                    </a:lnTo>
                    <a:lnTo>
                      <a:pt x="195" y="830"/>
                    </a:lnTo>
                    <a:lnTo>
                      <a:pt x="200" y="830"/>
                    </a:lnTo>
                    <a:lnTo>
                      <a:pt x="206" y="830"/>
                    </a:lnTo>
                    <a:lnTo>
                      <a:pt x="211" y="830"/>
                    </a:lnTo>
                    <a:lnTo>
                      <a:pt x="216" y="832"/>
                    </a:lnTo>
                    <a:lnTo>
                      <a:pt x="220" y="832"/>
                    </a:lnTo>
                    <a:lnTo>
                      <a:pt x="225" y="832"/>
                    </a:lnTo>
                    <a:lnTo>
                      <a:pt x="227" y="832"/>
                    </a:lnTo>
                    <a:lnTo>
                      <a:pt x="232" y="832"/>
                    </a:lnTo>
                    <a:lnTo>
                      <a:pt x="236" y="832"/>
                    </a:lnTo>
                    <a:lnTo>
                      <a:pt x="241" y="832"/>
                    </a:lnTo>
                    <a:lnTo>
                      <a:pt x="244" y="830"/>
                    </a:lnTo>
                    <a:lnTo>
                      <a:pt x="249" y="830"/>
                    </a:lnTo>
                    <a:lnTo>
                      <a:pt x="252" y="830"/>
                    </a:lnTo>
                    <a:lnTo>
                      <a:pt x="257" y="830"/>
                    </a:lnTo>
                    <a:lnTo>
                      <a:pt x="261" y="829"/>
                    </a:lnTo>
                    <a:lnTo>
                      <a:pt x="265" y="828"/>
                    </a:lnTo>
                    <a:lnTo>
                      <a:pt x="270" y="828"/>
                    </a:lnTo>
                    <a:lnTo>
                      <a:pt x="274" y="827"/>
                    </a:lnTo>
                    <a:lnTo>
                      <a:pt x="277" y="827"/>
                    </a:lnTo>
                    <a:lnTo>
                      <a:pt x="281" y="826"/>
                    </a:lnTo>
                    <a:lnTo>
                      <a:pt x="286" y="826"/>
                    </a:lnTo>
                    <a:lnTo>
                      <a:pt x="289" y="826"/>
                    </a:lnTo>
                    <a:lnTo>
                      <a:pt x="293" y="825"/>
                    </a:lnTo>
                    <a:lnTo>
                      <a:pt x="295" y="825"/>
                    </a:lnTo>
                    <a:lnTo>
                      <a:pt x="299" y="823"/>
                    </a:lnTo>
                    <a:lnTo>
                      <a:pt x="302" y="823"/>
                    </a:lnTo>
                    <a:lnTo>
                      <a:pt x="305" y="823"/>
                    </a:lnTo>
                    <a:lnTo>
                      <a:pt x="307" y="823"/>
                    </a:lnTo>
                    <a:lnTo>
                      <a:pt x="310" y="823"/>
                    </a:lnTo>
                    <a:lnTo>
                      <a:pt x="313" y="823"/>
                    </a:lnTo>
                    <a:lnTo>
                      <a:pt x="315" y="823"/>
                    </a:lnTo>
                    <a:lnTo>
                      <a:pt x="319" y="826"/>
                    </a:lnTo>
                    <a:lnTo>
                      <a:pt x="320" y="827"/>
                    </a:lnTo>
                    <a:lnTo>
                      <a:pt x="321" y="829"/>
                    </a:lnTo>
                    <a:lnTo>
                      <a:pt x="320" y="830"/>
                    </a:lnTo>
                    <a:lnTo>
                      <a:pt x="319" y="832"/>
                    </a:lnTo>
                    <a:lnTo>
                      <a:pt x="316" y="834"/>
                    </a:lnTo>
                    <a:lnTo>
                      <a:pt x="314" y="835"/>
                    </a:lnTo>
                    <a:lnTo>
                      <a:pt x="310" y="836"/>
                    </a:lnTo>
                    <a:lnTo>
                      <a:pt x="306" y="839"/>
                    </a:lnTo>
                    <a:lnTo>
                      <a:pt x="301" y="841"/>
                    </a:lnTo>
                    <a:lnTo>
                      <a:pt x="296" y="842"/>
                    </a:lnTo>
                    <a:lnTo>
                      <a:pt x="294" y="844"/>
                    </a:lnTo>
                    <a:lnTo>
                      <a:pt x="290" y="845"/>
                    </a:lnTo>
                    <a:lnTo>
                      <a:pt x="287" y="845"/>
                    </a:lnTo>
                    <a:lnTo>
                      <a:pt x="284" y="847"/>
                    </a:lnTo>
                    <a:lnTo>
                      <a:pt x="281" y="848"/>
                    </a:lnTo>
                    <a:lnTo>
                      <a:pt x="278" y="849"/>
                    </a:lnTo>
                    <a:lnTo>
                      <a:pt x="275" y="851"/>
                    </a:lnTo>
                    <a:lnTo>
                      <a:pt x="271" y="852"/>
                    </a:lnTo>
                    <a:lnTo>
                      <a:pt x="268" y="853"/>
                    </a:lnTo>
                    <a:lnTo>
                      <a:pt x="264" y="854"/>
                    </a:lnTo>
                    <a:lnTo>
                      <a:pt x="261" y="855"/>
                    </a:lnTo>
                    <a:lnTo>
                      <a:pt x="257" y="857"/>
                    </a:lnTo>
                    <a:lnTo>
                      <a:pt x="254" y="858"/>
                    </a:lnTo>
                    <a:lnTo>
                      <a:pt x="250" y="859"/>
                    </a:lnTo>
                    <a:lnTo>
                      <a:pt x="246" y="860"/>
                    </a:lnTo>
                    <a:lnTo>
                      <a:pt x="243" y="863"/>
                    </a:lnTo>
                    <a:lnTo>
                      <a:pt x="239" y="864"/>
                    </a:lnTo>
                    <a:lnTo>
                      <a:pt x="236" y="865"/>
                    </a:lnTo>
                    <a:lnTo>
                      <a:pt x="231" y="866"/>
                    </a:lnTo>
                    <a:lnTo>
                      <a:pt x="227" y="867"/>
                    </a:lnTo>
                    <a:lnTo>
                      <a:pt x="223" y="870"/>
                    </a:lnTo>
                    <a:lnTo>
                      <a:pt x="219" y="871"/>
                    </a:lnTo>
                    <a:lnTo>
                      <a:pt x="216" y="872"/>
                    </a:lnTo>
                    <a:lnTo>
                      <a:pt x="212" y="874"/>
                    </a:lnTo>
                    <a:lnTo>
                      <a:pt x="207" y="876"/>
                    </a:lnTo>
                    <a:lnTo>
                      <a:pt x="204" y="878"/>
                    </a:lnTo>
                    <a:lnTo>
                      <a:pt x="199" y="879"/>
                    </a:lnTo>
                    <a:lnTo>
                      <a:pt x="195" y="880"/>
                    </a:lnTo>
                    <a:lnTo>
                      <a:pt x="192" y="883"/>
                    </a:lnTo>
                    <a:lnTo>
                      <a:pt x="188" y="885"/>
                    </a:lnTo>
                    <a:lnTo>
                      <a:pt x="184" y="886"/>
                    </a:lnTo>
                    <a:lnTo>
                      <a:pt x="180" y="889"/>
                    </a:lnTo>
                    <a:lnTo>
                      <a:pt x="177" y="890"/>
                    </a:lnTo>
                    <a:lnTo>
                      <a:pt x="173" y="892"/>
                    </a:lnTo>
                    <a:lnTo>
                      <a:pt x="169" y="895"/>
                    </a:lnTo>
                    <a:lnTo>
                      <a:pt x="165" y="897"/>
                    </a:lnTo>
                    <a:lnTo>
                      <a:pt x="161" y="898"/>
                    </a:lnTo>
                    <a:lnTo>
                      <a:pt x="159" y="900"/>
                    </a:lnTo>
                    <a:lnTo>
                      <a:pt x="155" y="903"/>
                    </a:lnTo>
                    <a:lnTo>
                      <a:pt x="152" y="905"/>
                    </a:lnTo>
                    <a:lnTo>
                      <a:pt x="148" y="906"/>
                    </a:lnTo>
                    <a:lnTo>
                      <a:pt x="144" y="909"/>
                    </a:lnTo>
                    <a:lnTo>
                      <a:pt x="142" y="911"/>
                    </a:lnTo>
                    <a:lnTo>
                      <a:pt x="140" y="915"/>
                    </a:lnTo>
                    <a:lnTo>
                      <a:pt x="134" y="919"/>
                    </a:lnTo>
                    <a:lnTo>
                      <a:pt x="129" y="924"/>
                    </a:lnTo>
                    <a:lnTo>
                      <a:pt x="124" y="929"/>
                    </a:lnTo>
                    <a:lnTo>
                      <a:pt x="120" y="934"/>
                    </a:lnTo>
                    <a:lnTo>
                      <a:pt x="116" y="937"/>
                    </a:lnTo>
                    <a:lnTo>
                      <a:pt x="112" y="942"/>
                    </a:lnTo>
                    <a:lnTo>
                      <a:pt x="109" y="946"/>
                    </a:lnTo>
                    <a:lnTo>
                      <a:pt x="107" y="949"/>
                    </a:lnTo>
                    <a:lnTo>
                      <a:pt x="104" y="953"/>
                    </a:lnTo>
                    <a:lnTo>
                      <a:pt x="103" y="956"/>
                    </a:lnTo>
                    <a:lnTo>
                      <a:pt x="101" y="959"/>
                    </a:lnTo>
                    <a:lnTo>
                      <a:pt x="99" y="962"/>
                    </a:lnTo>
                    <a:lnTo>
                      <a:pt x="98" y="965"/>
                    </a:lnTo>
                    <a:lnTo>
                      <a:pt x="98" y="968"/>
                    </a:lnTo>
                    <a:lnTo>
                      <a:pt x="98" y="973"/>
                    </a:lnTo>
                    <a:lnTo>
                      <a:pt x="99" y="978"/>
                    </a:lnTo>
                    <a:lnTo>
                      <a:pt x="101" y="981"/>
                    </a:lnTo>
                    <a:lnTo>
                      <a:pt x="103" y="985"/>
                    </a:lnTo>
                    <a:lnTo>
                      <a:pt x="107" y="988"/>
                    </a:lnTo>
                    <a:lnTo>
                      <a:pt x="111" y="992"/>
                    </a:lnTo>
                    <a:lnTo>
                      <a:pt x="116" y="994"/>
                    </a:lnTo>
                    <a:lnTo>
                      <a:pt x="121" y="998"/>
                    </a:lnTo>
                    <a:lnTo>
                      <a:pt x="123" y="998"/>
                    </a:lnTo>
                    <a:lnTo>
                      <a:pt x="126" y="1000"/>
                    </a:lnTo>
                    <a:lnTo>
                      <a:pt x="129" y="1001"/>
                    </a:lnTo>
                    <a:lnTo>
                      <a:pt x="133" y="1002"/>
                    </a:lnTo>
                    <a:lnTo>
                      <a:pt x="135" y="1004"/>
                    </a:lnTo>
                    <a:lnTo>
                      <a:pt x="139" y="1005"/>
                    </a:lnTo>
                    <a:lnTo>
                      <a:pt x="143" y="1006"/>
                    </a:lnTo>
                    <a:lnTo>
                      <a:pt x="148" y="1007"/>
                    </a:lnTo>
                    <a:lnTo>
                      <a:pt x="150" y="1007"/>
                    </a:lnTo>
                    <a:lnTo>
                      <a:pt x="153" y="1008"/>
                    </a:lnTo>
                    <a:lnTo>
                      <a:pt x="156" y="1008"/>
                    </a:lnTo>
                    <a:lnTo>
                      <a:pt x="160" y="1010"/>
                    </a:lnTo>
                    <a:lnTo>
                      <a:pt x="162" y="1010"/>
                    </a:lnTo>
                    <a:lnTo>
                      <a:pt x="166" y="1011"/>
                    </a:lnTo>
                    <a:lnTo>
                      <a:pt x="169" y="1011"/>
                    </a:lnTo>
                    <a:lnTo>
                      <a:pt x="173" y="1012"/>
                    </a:lnTo>
                    <a:lnTo>
                      <a:pt x="177" y="1012"/>
                    </a:lnTo>
                    <a:lnTo>
                      <a:pt x="179" y="1012"/>
                    </a:lnTo>
                    <a:lnTo>
                      <a:pt x="184" y="1012"/>
                    </a:lnTo>
                    <a:lnTo>
                      <a:pt x="187" y="1013"/>
                    </a:lnTo>
                    <a:lnTo>
                      <a:pt x="191" y="1013"/>
                    </a:lnTo>
                    <a:lnTo>
                      <a:pt x="194" y="1013"/>
                    </a:lnTo>
                    <a:lnTo>
                      <a:pt x="198" y="1014"/>
                    </a:lnTo>
                    <a:lnTo>
                      <a:pt x="203" y="1014"/>
                    </a:lnTo>
                    <a:lnTo>
                      <a:pt x="207" y="1014"/>
                    </a:lnTo>
                    <a:lnTo>
                      <a:pt x="211" y="1016"/>
                    </a:lnTo>
                    <a:lnTo>
                      <a:pt x="214" y="1016"/>
                    </a:lnTo>
                    <a:lnTo>
                      <a:pt x="219" y="1017"/>
                    </a:lnTo>
                    <a:lnTo>
                      <a:pt x="224" y="1017"/>
                    </a:lnTo>
                    <a:lnTo>
                      <a:pt x="227" y="1017"/>
                    </a:lnTo>
                    <a:lnTo>
                      <a:pt x="232" y="1017"/>
                    </a:lnTo>
                    <a:lnTo>
                      <a:pt x="237" y="1018"/>
                    </a:lnTo>
                    <a:lnTo>
                      <a:pt x="241" y="1018"/>
                    </a:lnTo>
                    <a:lnTo>
                      <a:pt x="245" y="1018"/>
                    </a:lnTo>
                    <a:lnTo>
                      <a:pt x="249" y="1018"/>
                    </a:lnTo>
                    <a:lnTo>
                      <a:pt x="254" y="1018"/>
                    </a:lnTo>
                    <a:lnTo>
                      <a:pt x="258" y="1018"/>
                    </a:lnTo>
                    <a:lnTo>
                      <a:pt x="262" y="1018"/>
                    </a:lnTo>
                    <a:lnTo>
                      <a:pt x="267" y="1018"/>
                    </a:lnTo>
                    <a:lnTo>
                      <a:pt x="271" y="1019"/>
                    </a:lnTo>
                    <a:lnTo>
                      <a:pt x="275" y="1019"/>
                    </a:lnTo>
                    <a:lnTo>
                      <a:pt x="280" y="1019"/>
                    </a:lnTo>
                    <a:lnTo>
                      <a:pt x="283" y="1019"/>
                    </a:lnTo>
                    <a:lnTo>
                      <a:pt x="288" y="1019"/>
                    </a:lnTo>
                    <a:lnTo>
                      <a:pt x="292" y="1019"/>
                    </a:lnTo>
                    <a:lnTo>
                      <a:pt x="295" y="1019"/>
                    </a:lnTo>
                    <a:lnTo>
                      <a:pt x="300" y="1019"/>
                    </a:lnTo>
                    <a:lnTo>
                      <a:pt x="305" y="1019"/>
                    </a:lnTo>
                    <a:lnTo>
                      <a:pt x="307" y="1019"/>
                    </a:lnTo>
                    <a:lnTo>
                      <a:pt x="312" y="1019"/>
                    </a:lnTo>
                    <a:lnTo>
                      <a:pt x="314" y="1019"/>
                    </a:lnTo>
                    <a:lnTo>
                      <a:pt x="319" y="1019"/>
                    </a:lnTo>
                    <a:lnTo>
                      <a:pt x="322" y="1019"/>
                    </a:lnTo>
                    <a:lnTo>
                      <a:pt x="326" y="1019"/>
                    </a:lnTo>
                    <a:lnTo>
                      <a:pt x="329" y="1019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8" y="1018"/>
                    </a:lnTo>
                    <a:lnTo>
                      <a:pt x="341" y="1018"/>
                    </a:lnTo>
                    <a:lnTo>
                      <a:pt x="345" y="1018"/>
                    </a:lnTo>
                    <a:lnTo>
                      <a:pt x="350" y="1017"/>
                    </a:lnTo>
                    <a:lnTo>
                      <a:pt x="356" y="1017"/>
                    </a:lnTo>
                    <a:lnTo>
                      <a:pt x="359" y="1017"/>
                    </a:lnTo>
                    <a:lnTo>
                      <a:pt x="364" y="1016"/>
                    </a:lnTo>
                    <a:lnTo>
                      <a:pt x="370" y="1016"/>
                    </a:lnTo>
                    <a:lnTo>
                      <a:pt x="375" y="1014"/>
                    </a:lnTo>
                    <a:lnTo>
                      <a:pt x="380" y="1014"/>
                    </a:lnTo>
                    <a:lnTo>
                      <a:pt x="386" y="1013"/>
                    </a:lnTo>
                    <a:lnTo>
                      <a:pt x="389" y="1013"/>
                    </a:lnTo>
                    <a:lnTo>
                      <a:pt x="391" y="1013"/>
                    </a:lnTo>
                    <a:lnTo>
                      <a:pt x="395" y="1013"/>
                    </a:lnTo>
                    <a:lnTo>
                      <a:pt x="397" y="1013"/>
                    </a:lnTo>
                    <a:lnTo>
                      <a:pt x="403" y="1012"/>
                    </a:lnTo>
                    <a:lnTo>
                      <a:pt x="409" y="1012"/>
                    </a:lnTo>
                    <a:lnTo>
                      <a:pt x="411" y="1012"/>
                    </a:lnTo>
                    <a:lnTo>
                      <a:pt x="415" y="1012"/>
                    </a:lnTo>
                    <a:lnTo>
                      <a:pt x="417" y="1012"/>
                    </a:lnTo>
                    <a:lnTo>
                      <a:pt x="421" y="1012"/>
                    </a:lnTo>
                    <a:lnTo>
                      <a:pt x="423" y="1012"/>
                    </a:lnTo>
                    <a:lnTo>
                      <a:pt x="427" y="1012"/>
                    </a:lnTo>
                    <a:lnTo>
                      <a:pt x="429" y="1012"/>
                    </a:lnTo>
                    <a:lnTo>
                      <a:pt x="431" y="1012"/>
                    </a:lnTo>
                    <a:lnTo>
                      <a:pt x="435" y="1012"/>
                    </a:lnTo>
                    <a:lnTo>
                      <a:pt x="437" y="1012"/>
                    </a:lnTo>
                    <a:lnTo>
                      <a:pt x="440" y="1012"/>
                    </a:lnTo>
                    <a:lnTo>
                      <a:pt x="443" y="1012"/>
                    </a:lnTo>
                    <a:lnTo>
                      <a:pt x="448" y="1011"/>
                    </a:lnTo>
                    <a:lnTo>
                      <a:pt x="454" y="1011"/>
                    </a:lnTo>
                    <a:lnTo>
                      <a:pt x="459" y="1011"/>
                    </a:lnTo>
                    <a:lnTo>
                      <a:pt x="463" y="1011"/>
                    </a:lnTo>
                    <a:lnTo>
                      <a:pt x="468" y="1011"/>
                    </a:lnTo>
                    <a:lnTo>
                      <a:pt x="473" y="1012"/>
                    </a:lnTo>
                    <a:lnTo>
                      <a:pt x="476" y="1012"/>
                    </a:lnTo>
                    <a:lnTo>
                      <a:pt x="481" y="1012"/>
                    </a:lnTo>
                    <a:lnTo>
                      <a:pt x="485" y="1012"/>
                    </a:lnTo>
                    <a:lnTo>
                      <a:pt x="488" y="1012"/>
                    </a:lnTo>
                    <a:lnTo>
                      <a:pt x="491" y="1013"/>
                    </a:lnTo>
                    <a:lnTo>
                      <a:pt x="493" y="1013"/>
                    </a:lnTo>
                    <a:lnTo>
                      <a:pt x="498" y="1016"/>
                    </a:lnTo>
                    <a:lnTo>
                      <a:pt x="501" y="1017"/>
                    </a:lnTo>
                    <a:lnTo>
                      <a:pt x="503" y="1019"/>
                    </a:lnTo>
                    <a:lnTo>
                      <a:pt x="506" y="1023"/>
                    </a:lnTo>
                    <a:lnTo>
                      <a:pt x="510" y="1026"/>
                    </a:lnTo>
                    <a:lnTo>
                      <a:pt x="514" y="1031"/>
                    </a:lnTo>
                    <a:lnTo>
                      <a:pt x="519" y="1036"/>
                    </a:lnTo>
                    <a:lnTo>
                      <a:pt x="525" y="1042"/>
                    </a:lnTo>
                    <a:lnTo>
                      <a:pt x="527" y="1044"/>
                    </a:lnTo>
                    <a:lnTo>
                      <a:pt x="531" y="1046"/>
                    </a:lnTo>
                    <a:lnTo>
                      <a:pt x="535" y="1049"/>
                    </a:lnTo>
                    <a:lnTo>
                      <a:pt x="538" y="1052"/>
                    </a:lnTo>
                    <a:lnTo>
                      <a:pt x="542" y="1055"/>
                    </a:lnTo>
                    <a:lnTo>
                      <a:pt x="545" y="1056"/>
                    </a:lnTo>
                    <a:lnTo>
                      <a:pt x="549" y="1058"/>
                    </a:lnTo>
                    <a:lnTo>
                      <a:pt x="554" y="1061"/>
                    </a:lnTo>
                    <a:lnTo>
                      <a:pt x="557" y="1063"/>
                    </a:lnTo>
                    <a:lnTo>
                      <a:pt x="562" y="1065"/>
                    </a:lnTo>
                    <a:lnTo>
                      <a:pt x="567" y="1067"/>
                    </a:lnTo>
                    <a:lnTo>
                      <a:pt x="571" y="1068"/>
                    </a:lnTo>
                    <a:lnTo>
                      <a:pt x="575" y="1069"/>
                    </a:lnTo>
                    <a:lnTo>
                      <a:pt x="581" y="1070"/>
                    </a:lnTo>
                    <a:lnTo>
                      <a:pt x="586" y="1070"/>
                    </a:lnTo>
                    <a:lnTo>
                      <a:pt x="590" y="1071"/>
                    </a:lnTo>
                    <a:lnTo>
                      <a:pt x="595" y="1070"/>
                    </a:lnTo>
                    <a:lnTo>
                      <a:pt x="600" y="1070"/>
                    </a:lnTo>
                    <a:lnTo>
                      <a:pt x="606" y="1069"/>
                    </a:lnTo>
                    <a:lnTo>
                      <a:pt x="612" y="1069"/>
                    </a:lnTo>
                    <a:lnTo>
                      <a:pt x="616" y="1067"/>
                    </a:lnTo>
                    <a:lnTo>
                      <a:pt x="621" y="1065"/>
                    </a:lnTo>
                    <a:lnTo>
                      <a:pt x="625" y="1064"/>
                    </a:lnTo>
                    <a:lnTo>
                      <a:pt x="629" y="1062"/>
                    </a:lnTo>
                    <a:lnTo>
                      <a:pt x="633" y="1061"/>
                    </a:lnTo>
                    <a:lnTo>
                      <a:pt x="638" y="1059"/>
                    </a:lnTo>
                    <a:lnTo>
                      <a:pt x="641" y="1057"/>
                    </a:lnTo>
                    <a:lnTo>
                      <a:pt x="645" y="1056"/>
                    </a:lnTo>
                    <a:lnTo>
                      <a:pt x="647" y="1055"/>
                    </a:lnTo>
                    <a:lnTo>
                      <a:pt x="651" y="1052"/>
                    </a:lnTo>
                    <a:lnTo>
                      <a:pt x="653" y="1051"/>
                    </a:lnTo>
                    <a:lnTo>
                      <a:pt x="656" y="1050"/>
                    </a:lnTo>
                    <a:lnTo>
                      <a:pt x="660" y="1046"/>
                    </a:lnTo>
                    <a:lnTo>
                      <a:pt x="665" y="1044"/>
                    </a:lnTo>
                    <a:lnTo>
                      <a:pt x="670" y="1040"/>
                    </a:lnTo>
                    <a:lnTo>
                      <a:pt x="673" y="1037"/>
                    </a:lnTo>
                    <a:lnTo>
                      <a:pt x="678" y="1035"/>
                    </a:lnTo>
                    <a:lnTo>
                      <a:pt x="684" y="1032"/>
                    </a:lnTo>
                    <a:lnTo>
                      <a:pt x="686" y="1031"/>
                    </a:lnTo>
                    <a:lnTo>
                      <a:pt x="689" y="1029"/>
                    </a:lnTo>
                    <a:lnTo>
                      <a:pt x="692" y="1027"/>
                    </a:lnTo>
                    <a:lnTo>
                      <a:pt x="696" y="1027"/>
                    </a:lnTo>
                    <a:lnTo>
                      <a:pt x="699" y="1025"/>
                    </a:lnTo>
                    <a:lnTo>
                      <a:pt x="703" y="1024"/>
                    </a:lnTo>
                    <a:lnTo>
                      <a:pt x="708" y="1023"/>
                    </a:lnTo>
                    <a:lnTo>
                      <a:pt x="712" y="1023"/>
                    </a:lnTo>
                    <a:lnTo>
                      <a:pt x="716" y="1021"/>
                    </a:lnTo>
                    <a:lnTo>
                      <a:pt x="722" y="1020"/>
                    </a:lnTo>
                    <a:lnTo>
                      <a:pt x="724" y="1019"/>
                    </a:lnTo>
                    <a:lnTo>
                      <a:pt x="727" y="1019"/>
                    </a:lnTo>
                    <a:lnTo>
                      <a:pt x="730" y="1018"/>
                    </a:lnTo>
                    <a:lnTo>
                      <a:pt x="733" y="1018"/>
                    </a:lnTo>
                    <a:lnTo>
                      <a:pt x="735" y="1018"/>
                    </a:lnTo>
                    <a:lnTo>
                      <a:pt x="738" y="1017"/>
                    </a:lnTo>
                    <a:lnTo>
                      <a:pt x="742" y="1017"/>
                    </a:lnTo>
                    <a:lnTo>
                      <a:pt x="744" y="1017"/>
                    </a:lnTo>
                    <a:lnTo>
                      <a:pt x="748" y="1017"/>
                    </a:lnTo>
                    <a:lnTo>
                      <a:pt x="752" y="1016"/>
                    </a:lnTo>
                    <a:lnTo>
                      <a:pt x="755" y="1016"/>
                    </a:lnTo>
                    <a:lnTo>
                      <a:pt x="760" y="1016"/>
                    </a:lnTo>
                    <a:lnTo>
                      <a:pt x="762" y="1016"/>
                    </a:lnTo>
                    <a:lnTo>
                      <a:pt x="766" y="1014"/>
                    </a:lnTo>
                    <a:lnTo>
                      <a:pt x="769" y="1014"/>
                    </a:lnTo>
                    <a:lnTo>
                      <a:pt x="774" y="1014"/>
                    </a:lnTo>
                    <a:lnTo>
                      <a:pt x="778" y="1013"/>
                    </a:lnTo>
                    <a:lnTo>
                      <a:pt x="781" y="1013"/>
                    </a:lnTo>
                    <a:lnTo>
                      <a:pt x="785" y="1013"/>
                    </a:lnTo>
                    <a:lnTo>
                      <a:pt x="789" y="1013"/>
                    </a:lnTo>
                    <a:lnTo>
                      <a:pt x="793" y="1012"/>
                    </a:lnTo>
                    <a:lnTo>
                      <a:pt x="798" y="1012"/>
                    </a:lnTo>
                    <a:lnTo>
                      <a:pt x="801" y="1012"/>
                    </a:lnTo>
                    <a:lnTo>
                      <a:pt x="806" y="1012"/>
                    </a:lnTo>
                    <a:lnTo>
                      <a:pt x="810" y="1011"/>
                    </a:lnTo>
                    <a:lnTo>
                      <a:pt x="814" y="1011"/>
                    </a:lnTo>
                    <a:lnTo>
                      <a:pt x="818" y="1011"/>
                    </a:lnTo>
                    <a:lnTo>
                      <a:pt x="823" y="1011"/>
                    </a:lnTo>
                    <a:lnTo>
                      <a:pt x="826" y="1010"/>
                    </a:lnTo>
                    <a:lnTo>
                      <a:pt x="831" y="1010"/>
                    </a:lnTo>
                    <a:lnTo>
                      <a:pt x="836" y="1008"/>
                    </a:lnTo>
                    <a:lnTo>
                      <a:pt x="840" y="1008"/>
                    </a:lnTo>
                    <a:lnTo>
                      <a:pt x="844" y="1007"/>
                    </a:lnTo>
                    <a:lnTo>
                      <a:pt x="849" y="1007"/>
                    </a:lnTo>
                    <a:lnTo>
                      <a:pt x="854" y="1006"/>
                    </a:lnTo>
                    <a:lnTo>
                      <a:pt x="858" y="1006"/>
                    </a:lnTo>
                    <a:lnTo>
                      <a:pt x="862" y="1005"/>
                    </a:lnTo>
                    <a:lnTo>
                      <a:pt x="867" y="1005"/>
                    </a:lnTo>
                    <a:lnTo>
                      <a:pt x="870" y="1004"/>
                    </a:lnTo>
                    <a:lnTo>
                      <a:pt x="876" y="1004"/>
                    </a:lnTo>
                    <a:lnTo>
                      <a:pt x="880" y="1002"/>
                    </a:lnTo>
                    <a:lnTo>
                      <a:pt x="884" y="1002"/>
                    </a:lnTo>
                    <a:lnTo>
                      <a:pt x="889" y="1001"/>
                    </a:lnTo>
                    <a:lnTo>
                      <a:pt x="894" y="1001"/>
                    </a:lnTo>
                    <a:lnTo>
                      <a:pt x="899" y="1000"/>
                    </a:lnTo>
                    <a:lnTo>
                      <a:pt x="902" y="999"/>
                    </a:lnTo>
                    <a:lnTo>
                      <a:pt x="907" y="998"/>
                    </a:lnTo>
                    <a:lnTo>
                      <a:pt x="910" y="998"/>
                    </a:lnTo>
                    <a:lnTo>
                      <a:pt x="915" y="997"/>
                    </a:lnTo>
                    <a:lnTo>
                      <a:pt x="919" y="995"/>
                    </a:lnTo>
                    <a:lnTo>
                      <a:pt x="923" y="994"/>
                    </a:lnTo>
                    <a:lnTo>
                      <a:pt x="928" y="993"/>
                    </a:lnTo>
                    <a:lnTo>
                      <a:pt x="932" y="992"/>
                    </a:lnTo>
                    <a:lnTo>
                      <a:pt x="936" y="991"/>
                    </a:lnTo>
                    <a:lnTo>
                      <a:pt x="940" y="989"/>
                    </a:lnTo>
                    <a:lnTo>
                      <a:pt x="945" y="988"/>
                    </a:lnTo>
                    <a:lnTo>
                      <a:pt x="948" y="987"/>
                    </a:lnTo>
                    <a:lnTo>
                      <a:pt x="953" y="986"/>
                    </a:lnTo>
                    <a:lnTo>
                      <a:pt x="958" y="985"/>
                    </a:lnTo>
                    <a:lnTo>
                      <a:pt x="961" y="983"/>
                    </a:lnTo>
                    <a:lnTo>
                      <a:pt x="965" y="982"/>
                    </a:lnTo>
                    <a:lnTo>
                      <a:pt x="969" y="980"/>
                    </a:lnTo>
                    <a:lnTo>
                      <a:pt x="972" y="979"/>
                    </a:lnTo>
                    <a:lnTo>
                      <a:pt x="976" y="978"/>
                    </a:lnTo>
                    <a:lnTo>
                      <a:pt x="979" y="975"/>
                    </a:lnTo>
                    <a:lnTo>
                      <a:pt x="983" y="974"/>
                    </a:lnTo>
                    <a:lnTo>
                      <a:pt x="986" y="973"/>
                    </a:lnTo>
                    <a:lnTo>
                      <a:pt x="990" y="972"/>
                    </a:lnTo>
                    <a:lnTo>
                      <a:pt x="992" y="970"/>
                    </a:lnTo>
                    <a:lnTo>
                      <a:pt x="996" y="968"/>
                    </a:lnTo>
                    <a:lnTo>
                      <a:pt x="999" y="968"/>
                    </a:lnTo>
                    <a:lnTo>
                      <a:pt x="1002" y="967"/>
                    </a:lnTo>
                    <a:lnTo>
                      <a:pt x="1005" y="965"/>
                    </a:lnTo>
                    <a:lnTo>
                      <a:pt x="1008" y="963"/>
                    </a:lnTo>
                    <a:lnTo>
                      <a:pt x="1011" y="963"/>
                    </a:lnTo>
                    <a:lnTo>
                      <a:pt x="1014" y="962"/>
                    </a:lnTo>
                    <a:lnTo>
                      <a:pt x="1018" y="959"/>
                    </a:lnTo>
                    <a:lnTo>
                      <a:pt x="1023" y="956"/>
                    </a:lnTo>
                    <a:lnTo>
                      <a:pt x="1028" y="954"/>
                    </a:lnTo>
                    <a:lnTo>
                      <a:pt x="1033" y="951"/>
                    </a:lnTo>
                    <a:lnTo>
                      <a:pt x="1036" y="949"/>
                    </a:lnTo>
                    <a:lnTo>
                      <a:pt x="1040" y="947"/>
                    </a:lnTo>
                    <a:lnTo>
                      <a:pt x="1043" y="944"/>
                    </a:lnTo>
                    <a:lnTo>
                      <a:pt x="1047" y="943"/>
                    </a:lnTo>
                    <a:lnTo>
                      <a:pt x="1050" y="940"/>
                    </a:lnTo>
                    <a:lnTo>
                      <a:pt x="1053" y="937"/>
                    </a:lnTo>
                    <a:lnTo>
                      <a:pt x="1054" y="935"/>
                    </a:lnTo>
                    <a:lnTo>
                      <a:pt x="1057" y="932"/>
                    </a:lnTo>
                    <a:lnTo>
                      <a:pt x="1061" y="928"/>
                    </a:lnTo>
                    <a:lnTo>
                      <a:pt x="1065" y="923"/>
                    </a:lnTo>
                    <a:lnTo>
                      <a:pt x="1066" y="918"/>
                    </a:lnTo>
                    <a:lnTo>
                      <a:pt x="1068" y="914"/>
                    </a:lnTo>
                    <a:lnTo>
                      <a:pt x="1068" y="908"/>
                    </a:lnTo>
                    <a:lnTo>
                      <a:pt x="1069" y="902"/>
                    </a:lnTo>
                    <a:lnTo>
                      <a:pt x="1068" y="898"/>
                    </a:lnTo>
                    <a:lnTo>
                      <a:pt x="1067" y="895"/>
                    </a:lnTo>
                    <a:lnTo>
                      <a:pt x="1066" y="892"/>
                    </a:lnTo>
                    <a:lnTo>
                      <a:pt x="1065" y="889"/>
                    </a:lnTo>
                    <a:lnTo>
                      <a:pt x="1063" y="885"/>
                    </a:lnTo>
                    <a:lnTo>
                      <a:pt x="1061" y="881"/>
                    </a:lnTo>
                    <a:lnTo>
                      <a:pt x="1059" y="877"/>
                    </a:lnTo>
                    <a:lnTo>
                      <a:pt x="1056" y="874"/>
                    </a:lnTo>
                    <a:lnTo>
                      <a:pt x="1054" y="870"/>
                    </a:lnTo>
                    <a:lnTo>
                      <a:pt x="1050" y="866"/>
                    </a:lnTo>
                    <a:lnTo>
                      <a:pt x="1046" y="861"/>
                    </a:lnTo>
                    <a:lnTo>
                      <a:pt x="1042" y="858"/>
                    </a:lnTo>
                    <a:lnTo>
                      <a:pt x="1037" y="854"/>
                    </a:lnTo>
                    <a:lnTo>
                      <a:pt x="1034" y="851"/>
                    </a:lnTo>
                    <a:lnTo>
                      <a:pt x="1028" y="846"/>
                    </a:lnTo>
                    <a:lnTo>
                      <a:pt x="1023" y="842"/>
                    </a:lnTo>
                    <a:lnTo>
                      <a:pt x="1019" y="841"/>
                    </a:lnTo>
                    <a:lnTo>
                      <a:pt x="1016" y="839"/>
                    </a:lnTo>
                    <a:lnTo>
                      <a:pt x="1014" y="836"/>
                    </a:lnTo>
                    <a:lnTo>
                      <a:pt x="1010" y="835"/>
                    </a:lnTo>
                    <a:lnTo>
                      <a:pt x="1006" y="833"/>
                    </a:lnTo>
                    <a:lnTo>
                      <a:pt x="1003" y="830"/>
                    </a:lnTo>
                    <a:lnTo>
                      <a:pt x="999" y="829"/>
                    </a:lnTo>
                    <a:lnTo>
                      <a:pt x="997" y="827"/>
                    </a:lnTo>
                    <a:lnTo>
                      <a:pt x="992" y="826"/>
                    </a:lnTo>
                    <a:lnTo>
                      <a:pt x="989" y="823"/>
                    </a:lnTo>
                    <a:lnTo>
                      <a:pt x="984" y="821"/>
                    </a:lnTo>
                    <a:lnTo>
                      <a:pt x="980" y="820"/>
                    </a:lnTo>
                    <a:lnTo>
                      <a:pt x="977" y="819"/>
                    </a:lnTo>
                    <a:lnTo>
                      <a:pt x="972" y="816"/>
                    </a:lnTo>
                    <a:lnTo>
                      <a:pt x="967" y="815"/>
                    </a:lnTo>
                    <a:lnTo>
                      <a:pt x="964" y="814"/>
                    </a:lnTo>
                    <a:lnTo>
                      <a:pt x="959" y="811"/>
                    </a:lnTo>
                    <a:lnTo>
                      <a:pt x="954" y="810"/>
                    </a:lnTo>
                    <a:lnTo>
                      <a:pt x="950" y="809"/>
                    </a:lnTo>
                    <a:lnTo>
                      <a:pt x="945" y="807"/>
                    </a:lnTo>
                    <a:lnTo>
                      <a:pt x="939" y="806"/>
                    </a:lnTo>
                    <a:lnTo>
                      <a:pt x="934" y="804"/>
                    </a:lnTo>
                    <a:lnTo>
                      <a:pt x="928" y="803"/>
                    </a:lnTo>
                    <a:lnTo>
                      <a:pt x="923" y="802"/>
                    </a:lnTo>
                    <a:lnTo>
                      <a:pt x="919" y="801"/>
                    </a:lnTo>
                    <a:lnTo>
                      <a:pt x="913" y="800"/>
                    </a:lnTo>
                    <a:lnTo>
                      <a:pt x="907" y="798"/>
                    </a:lnTo>
                    <a:lnTo>
                      <a:pt x="902" y="797"/>
                    </a:lnTo>
                    <a:lnTo>
                      <a:pt x="895" y="797"/>
                    </a:lnTo>
                    <a:lnTo>
                      <a:pt x="890" y="796"/>
                    </a:lnTo>
                    <a:lnTo>
                      <a:pt x="884" y="795"/>
                    </a:lnTo>
                    <a:lnTo>
                      <a:pt x="878" y="795"/>
                    </a:lnTo>
                    <a:lnTo>
                      <a:pt x="871" y="794"/>
                    </a:lnTo>
                    <a:lnTo>
                      <a:pt x="865" y="793"/>
                    </a:lnTo>
                    <a:lnTo>
                      <a:pt x="859" y="793"/>
                    </a:lnTo>
                    <a:lnTo>
                      <a:pt x="854" y="791"/>
                    </a:lnTo>
                    <a:lnTo>
                      <a:pt x="848" y="790"/>
                    </a:lnTo>
                    <a:lnTo>
                      <a:pt x="843" y="790"/>
                    </a:lnTo>
                    <a:lnTo>
                      <a:pt x="837" y="789"/>
                    </a:lnTo>
                    <a:lnTo>
                      <a:pt x="832" y="789"/>
                    </a:lnTo>
                    <a:lnTo>
                      <a:pt x="827" y="789"/>
                    </a:lnTo>
                    <a:lnTo>
                      <a:pt x="823" y="788"/>
                    </a:lnTo>
                    <a:lnTo>
                      <a:pt x="818" y="788"/>
                    </a:lnTo>
                    <a:lnTo>
                      <a:pt x="813" y="788"/>
                    </a:lnTo>
                    <a:lnTo>
                      <a:pt x="808" y="788"/>
                    </a:lnTo>
                    <a:lnTo>
                      <a:pt x="805" y="787"/>
                    </a:lnTo>
                    <a:lnTo>
                      <a:pt x="800" y="787"/>
                    </a:lnTo>
                    <a:lnTo>
                      <a:pt x="798" y="787"/>
                    </a:lnTo>
                    <a:lnTo>
                      <a:pt x="793" y="787"/>
                    </a:lnTo>
                    <a:lnTo>
                      <a:pt x="789" y="785"/>
                    </a:lnTo>
                    <a:lnTo>
                      <a:pt x="785" y="785"/>
                    </a:lnTo>
                    <a:lnTo>
                      <a:pt x="782" y="785"/>
                    </a:lnTo>
                    <a:lnTo>
                      <a:pt x="779" y="784"/>
                    </a:lnTo>
                    <a:lnTo>
                      <a:pt x="775" y="784"/>
                    </a:lnTo>
                    <a:lnTo>
                      <a:pt x="772" y="784"/>
                    </a:lnTo>
                    <a:lnTo>
                      <a:pt x="769" y="784"/>
                    </a:lnTo>
                    <a:lnTo>
                      <a:pt x="766" y="783"/>
                    </a:lnTo>
                    <a:lnTo>
                      <a:pt x="763" y="783"/>
                    </a:lnTo>
                    <a:lnTo>
                      <a:pt x="760" y="783"/>
                    </a:lnTo>
                    <a:lnTo>
                      <a:pt x="757" y="783"/>
                    </a:lnTo>
                    <a:lnTo>
                      <a:pt x="753" y="782"/>
                    </a:lnTo>
                    <a:lnTo>
                      <a:pt x="748" y="782"/>
                    </a:lnTo>
                    <a:lnTo>
                      <a:pt x="743" y="781"/>
                    </a:lnTo>
                    <a:lnTo>
                      <a:pt x="738" y="779"/>
                    </a:lnTo>
                    <a:lnTo>
                      <a:pt x="735" y="778"/>
                    </a:lnTo>
                    <a:lnTo>
                      <a:pt x="731" y="777"/>
                    </a:lnTo>
                    <a:lnTo>
                      <a:pt x="727" y="776"/>
                    </a:lnTo>
                    <a:lnTo>
                      <a:pt x="724" y="774"/>
                    </a:lnTo>
                    <a:lnTo>
                      <a:pt x="721" y="772"/>
                    </a:lnTo>
                    <a:lnTo>
                      <a:pt x="717" y="771"/>
                    </a:lnTo>
                    <a:lnTo>
                      <a:pt x="715" y="768"/>
                    </a:lnTo>
                    <a:lnTo>
                      <a:pt x="711" y="765"/>
                    </a:lnTo>
                    <a:lnTo>
                      <a:pt x="709" y="763"/>
                    </a:lnTo>
                    <a:lnTo>
                      <a:pt x="706" y="759"/>
                    </a:lnTo>
                    <a:lnTo>
                      <a:pt x="703" y="756"/>
                    </a:lnTo>
                    <a:lnTo>
                      <a:pt x="701" y="752"/>
                    </a:lnTo>
                    <a:lnTo>
                      <a:pt x="697" y="749"/>
                    </a:lnTo>
                    <a:lnTo>
                      <a:pt x="695" y="744"/>
                    </a:lnTo>
                    <a:lnTo>
                      <a:pt x="691" y="738"/>
                    </a:lnTo>
                    <a:lnTo>
                      <a:pt x="689" y="733"/>
                    </a:lnTo>
                    <a:lnTo>
                      <a:pt x="685" y="728"/>
                    </a:lnTo>
                    <a:lnTo>
                      <a:pt x="683" y="724"/>
                    </a:lnTo>
                    <a:lnTo>
                      <a:pt x="679" y="719"/>
                    </a:lnTo>
                    <a:lnTo>
                      <a:pt x="677" y="715"/>
                    </a:lnTo>
                    <a:lnTo>
                      <a:pt x="674" y="711"/>
                    </a:lnTo>
                    <a:lnTo>
                      <a:pt x="672" y="706"/>
                    </a:lnTo>
                    <a:lnTo>
                      <a:pt x="670" y="701"/>
                    </a:lnTo>
                    <a:lnTo>
                      <a:pt x="667" y="698"/>
                    </a:lnTo>
                    <a:lnTo>
                      <a:pt x="665" y="693"/>
                    </a:lnTo>
                    <a:lnTo>
                      <a:pt x="663" y="689"/>
                    </a:lnTo>
                    <a:lnTo>
                      <a:pt x="660" y="685"/>
                    </a:lnTo>
                    <a:lnTo>
                      <a:pt x="659" y="681"/>
                    </a:lnTo>
                    <a:lnTo>
                      <a:pt x="658" y="676"/>
                    </a:lnTo>
                    <a:lnTo>
                      <a:pt x="656" y="673"/>
                    </a:lnTo>
                    <a:lnTo>
                      <a:pt x="654" y="669"/>
                    </a:lnTo>
                    <a:lnTo>
                      <a:pt x="652" y="664"/>
                    </a:lnTo>
                    <a:lnTo>
                      <a:pt x="651" y="661"/>
                    </a:lnTo>
                    <a:lnTo>
                      <a:pt x="651" y="657"/>
                    </a:lnTo>
                    <a:lnTo>
                      <a:pt x="650" y="654"/>
                    </a:lnTo>
                    <a:lnTo>
                      <a:pt x="648" y="650"/>
                    </a:lnTo>
                    <a:lnTo>
                      <a:pt x="648" y="647"/>
                    </a:lnTo>
                    <a:lnTo>
                      <a:pt x="648" y="644"/>
                    </a:lnTo>
                    <a:lnTo>
                      <a:pt x="648" y="641"/>
                    </a:lnTo>
                    <a:lnTo>
                      <a:pt x="648" y="637"/>
                    </a:lnTo>
                    <a:lnTo>
                      <a:pt x="648" y="634"/>
                    </a:lnTo>
                    <a:lnTo>
                      <a:pt x="650" y="631"/>
                    </a:lnTo>
                    <a:lnTo>
                      <a:pt x="651" y="628"/>
                    </a:lnTo>
                    <a:lnTo>
                      <a:pt x="652" y="625"/>
                    </a:lnTo>
                    <a:lnTo>
                      <a:pt x="653" y="622"/>
                    </a:lnTo>
                    <a:lnTo>
                      <a:pt x="656" y="621"/>
                    </a:lnTo>
                    <a:lnTo>
                      <a:pt x="657" y="617"/>
                    </a:lnTo>
                    <a:lnTo>
                      <a:pt x="658" y="613"/>
                    </a:lnTo>
                    <a:lnTo>
                      <a:pt x="660" y="610"/>
                    </a:lnTo>
                    <a:lnTo>
                      <a:pt x="663" y="606"/>
                    </a:lnTo>
                    <a:lnTo>
                      <a:pt x="664" y="602"/>
                    </a:lnTo>
                    <a:lnTo>
                      <a:pt x="667" y="598"/>
                    </a:lnTo>
                    <a:lnTo>
                      <a:pt x="669" y="594"/>
                    </a:lnTo>
                    <a:lnTo>
                      <a:pt x="672" y="590"/>
                    </a:lnTo>
                    <a:lnTo>
                      <a:pt x="674" y="585"/>
                    </a:lnTo>
                    <a:lnTo>
                      <a:pt x="677" y="580"/>
                    </a:lnTo>
                    <a:lnTo>
                      <a:pt x="679" y="575"/>
                    </a:lnTo>
                    <a:lnTo>
                      <a:pt x="683" y="571"/>
                    </a:lnTo>
                    <a:lnTo>
                      <a:pt x="684" y="565"/>
                    </a:lnTo>
                    <a:lnTo>
                      <a:pt x="686" y="560"/>
                    </a:lnTo>
                    <a:lnTo>
                      <a:pt x="690" y="554"/>
                    </a:lnTo>
                    <a:lnTo>
                      <a:pt x="692" y="549"/>
                    </a:lnTo>
                    <a:lnTo>
                      <a:pt x="695" y="543"/>
                    </a:lnTo>
                    <a:lnTo>
                      <a:pt x="697" y="537"/>
                    </a:lnTo>
                    <a:lnTo>
                      <a:pt x="698" y="533"/>
                    </a:lnTo>
                    <a:lnTo>
                      <a:pt x="701" y="528"/>
                    </a:lnTo>
                    <a:lnTo>
                      <a:pt x="702" y="522"/>
                    </a:lnTo>
                    <a:lnTo>
                      <a:pt x="703" y="516"/>
                    </a:lnTo>
                    <a:lnTo>
                      <a:pt x="704" y="510"/>
                    </a:lnTo>
                    <a:lnTo>
                      <a:pt x="705" y="505"/>
                    </a:lnTo>
                    <a:lnTo>
                      <a:pt x="706" y="501"/>
                    </a:lnTo>
                    <a:lnTo>
                      <a:pt x="706" y="495"/>
                    </a:lnTo>
                    <a:lnTo>
                      <a:pt x="706" y="490"/>
                    </a:lnTo>
                    <a:lnTo>
                      <a:pt x="706" y="485"/>
                    </a:lnTo>
                    <a:lnTo>
                      <a:pt x="706" y="481"/>
                    </a:lnTo>
                    <a:lnTo>
                      <a:pt x="705" y="477"/>
                    </a:lnTo>
                    <a:lnTo>
                      <a:pt x="704" y="472"/>
                    </a:lnTo>
                    <a:lnTo>
                      <a:pt x="703" y="470"/>
                    </a:lnTo>
                    <a:lnTo>
                      <a:pt x="701" y="465"/>
                    </a:lnTo>
                    <a:lnTo>
                      <a:pt x="699" y="462"/>
                    </a:lnTo>
                    <a:lnTo>
                      <a:pt x="697" y="458"/>
                    </a:lnTo>
                    <a:lnTo>
                      <a:pt x="697" y="454"/>
                    </a:lnTo>
                    <a:lnTo>
                      <a:pt x="695" y="451"/>
                    </a:lnTo>
                    <a:lnTo>
                      <a:pt x="693" y="447"/>
                    </a:lnTo>
                    <a:lnTo>
                      <a:pt x="692" y="445"/>
                    </a:lnTo>
                    <a:lnTo>
                      <a:pt x="692" y="441"/>
                    </a:lnTo>
                    <a:lnTo>
                      <a:pt x="691" y="438"/>
                    </a:lnTo>
                    <a:lnTo>
                      <a:pt x="691" y="434"/>
                    </a:lnTo>
                    <a:lnTo>
                      <a:pt x="690" y="431"/>
                    </a:lnTo>
                    <a:lnTo>
                      <a:pt x="690" y="428"/>
                    </a:lnTo>
                    <a:lnTo>
                      <a:pt x="690" y="425"/>
                    </a:lnTo>
                    <a:lnTo>
                      <a:pt x="690" y="421"/>
                    </a:lnTo>
                    <a:lnTo>
                      <a:pt x="690" y="418"/>
                    </a:lnTo>
                    <a:lnTo>
                      <a:pt x="690" y="415"/>
                    </a:lnTo>
                    <a:lnTo>
                      <a:pt x="690" y="411"/>
                    </a:lnTo>
                    <a:lnTo>
                      <a:pt x="690" y="407"/>
                    </a:lnTo>
                    <a:lnTo>
                      <a:pt x="690" y="403"/>
                    </a:lnTo>
                    <a:lnTo>
                      <a:pt x="691" y="400"/>
                    </a:lnTo>
                    <a:lnTo>
                      <a:pt x="691" y="395"/>
                    </a:lnTo>
                    <a:lnTo>
                      <a:pt x="691" y="390"/>
                    </a:lnTo>
                    <a:lnTo>
                      <a:pt x="692" y="387"/>
                    </a:lnTo>
                    <a:lnTo>
                      <a:pt x="693" y="382"/>
                    </a:lnTo>
                    <a:lnTo>
                      <a:pt x="693" y="376"/>
                    </a:lnTo>
                    <a:lnTo>
                      <a:pt x="695" y="371"/>
                    </a:lnTo>
                    <a:lnTo>
                      <a:pt x="695" y="367"/>
                    </a:lnTo>
                    <a:lnTo>
                      <a:pt x="696" y="361"/>
                    </a:lnTo>
                    <a:lnTo>
                      <a:pt x="696" y="357"/>
                    </a:lnTo>
                    <a:lnTo>
                      <a:pt x="697" y="355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8" y="347"/>
                    </a:lnTo>
                    <a:lnTo>
                      <a:pt x="699" y="343"/>
                    </a:lnTo>
                    <a:lnTo>
                      <a:pt x="699" y="339"/>
                    </a:lnTo>
                    <a:lnTo>
                      <a:pt x="701" y="337"/>
                    </a:lnTo>
                    <a:lnTo>
                      <a:pt x="701" y="332"/>
                    </a:lnTo>
                    <a:lnTo>
                      <a:pt x="702" y="329"/>
                    </a:lnTo>
                    <a:lnTo>
                      <a:pt x="702" y="325"/>
                    </a:lnTo>
                    <a:lnTo>
                      <a:pt x="702" y="323"/>
                    </a:lnTo>
                    <a:lnTo>
                      <a:pt x="703" y="318"/>
                    </a:lnTo>
                    <a:lnTo>
                      <a:pt x="703" y="314"/>
                    </a:lnTo>
                    <a:lnTo>
                      <a:pt x="704" y="311"/>
                    </a:lnTo>
                    <a:lnTo>
                      <a:pt x="705" y="307"/>
                    </a:lnTo>
                    <a:lnTo>
                      <a:pt x="705" y="303"/>
                    </a:lnTo>
                    <a:lnTo>
                      <a:pt x="706" y="298"/>
                    </a:lnTo>
                    <a:lnTo>
                      <a:pt x="706" y="294"/>
                    </a:lnTo>
                    <a:lnTo>
                      <a:pt x="708" y="291"/>
                    </a:lnTo>
                    <a:lnTo>
                      <a:pt x="708" y="286"/>
                    </a:lnTo>
                    <a:lnTo>
                      <a:pt x="709" y="282"/>
                    </a:lnTo>
                    <a:lnTo>
                      <a:pt x="709" y="278"/>
                    </a:lnTo>
                    <a:lnTo>
                      <a:pt x="710" y="273"/>
                    </a:lnTo>
                    <a:lnTo>
                      <a:pt x="710" y="268"/>
                    </a:lnTo>
                    <a:lnTo>
                      <a:pt x="710" y="265"/>
                    </a:lnTo>
                    <a:lnTo>
                      <a:pt x="711" y="260"/>
                    </a:lnTo>
                    <a:lnTo>
                      <a:pt x="712" y="255"/>
                    </a:lnTo>
                    <a:lnTo>
                      <a:pt x="712" y="250"/>
                    </a:lnTo>
                    <a:lnTo>
                      <a:pt x="712" y="247"/>
                    </a:lnTo>
                    <a:lnTo>
                      <a:pt x="714" y="242"/>
                    </a:lnTo>
                    <a:lnTo>
                      <a:pt x="715" y="237"/>
                    </a:lnTo>
                    <a:lnTo>
                      <a:pt x="715" y="233"/>
                    </a:lnTo>
                    <a:lnTo>
                      <a:pt x="715" y="228"/>
                    </a:lnTo>
                    <a:lnTo>
                      <a:pt x="716" y="223"/>
                    </a:lnTo>
                    <a:lnTo>
                      <a:pt x="716" y="220"/>
                    </a:lnTo>
                    <a:lnTo>
                      <a:pt x="716" y="215"/>
                    </a:lnTo>
                    <a:lnTo>
                      <a:pt x="717" y="210"/>
                    </a:lnTo>
                    <a:lnTo>
                      <a:pt x="717" y="204"/>
                    </a:lnTo>
                    <a:lnTo>
                      <a:pt x="718" y="201"/>
                    </a:lnTo>
                    <a:lnTo>
                      <a:pt x="718" y="196"/>
                    </a:lnTo>
                    <a:lnTo>
                      <a:pt x="718" y="191"/>
                    </a:lnTo>
                    <a:lnTo>
                      <a:pt x="718" y="186"/>
                    </a:lnTo>
                    <a:lnTo>
                      <a:pt x="718" y="182"/>
                    </a:lnTo>
                    <a:lnTo>
                      <a:pt x="718" y="177"/>
                    </a:lnTo>
                    <a:lnTo>
                      <a:pt x="718" y="172"/>
                    </a:lnTo>
                    <a:lnTo>
                      <a:pt x="718" y="167"/>
                    </a:lnTo>
                    <a:lnTo>
                      <a:pt x="720" y="163"/>
                    </a:lnTo>
                    <a:lnTo>
                      <a:pt x="720" y="158"/>
                    </a:lnTo>
                    <a:lnTo>
                      <a:pt x="720" y="153"/>
                    </a:lnTo>
                    <a:lnTo>
                      <a:pt x="720" y="148"/>
                    </a:lnTo>
                    <a:lnTo>
                      <a:pt x="720" y="145"/>
                    </a:lnTo>
                    <a:lnTo>
                      <a:pt x="720" y="140"/>
                    </a:lnTo>
                    <a:lnTo>
                      <a:pt x="720" y="135"/>
                    </a:lnTo>
                    <a:lnTo>
                      <a:pt x="720" y="132"/>
                    </a:lnTo>
                    <a:lnTo>
                      <a:pt x="720" y="127"/>
                    </a:lnTo>
                    <a:lnTo>
                      <a:pt x="718" y="122"/>
                    </a:lnTo>
                    <a:lnTo>
                      <a:pt x="718" y="118"/>
                    </a:lnTo>
                    <a:lnTo>
                      <a:pt x="717" y="114"/>
                    </a:lnTo>
                    <a:lnTo>
                      <a:pt x="717" y="109"/>
                    </a:lnTo>
                    <a:lnTo>
                      <a:pt x="716" y="106"/>
                    </a:lnTo>
                    <a:lnTo>
                      <a:pt x="716" y="102"/>
                    </a:lnTo>
                    <a:lnTo>
                      <a:pt x="716" y="97"/>
                    </a:lnTo>
                    <a:lnTo>
                      <a:pt x="715" y="94"/>
                    </a:lnTo>
                    <a:lnTo>
                      <a:pt x="714" y="90"/>
                    </a:lnTo>
                    <a:lnTo>
                      <a:pt x="714" y="87"/>
                    </a:lnTo>
                    <a:lnTo>
                      <a:pt x="712" y="82"/>
                    </a:lnTo>
                    <a:lnTo>
                      <a:pt x="711" y="80"/>
                    </a:lnTo>
                    <a:lnTo>
                      <a:pt x="710" y="76"/>
                    </a:lnTo>
                    <a:lnTo>
                      <a:pt x="710" y="72"/>
                    </a:lnTo>
                    <a:lnTo>
                      <a:pt x="709" y="69"/>
                    </a:lnTo>
                    <a:lnTo>
                      <a:pt x="708" y="67"/>
                    </a:lnTo>
                    <a:lnTo>
                      <a:pt x="706" y="63"/>
                    </a:lnTo>
                    <a:lnTo>
                      <a:pt x="704" y="59"/>
                    </a:lnTo>
                    <a:lnTo>
                      <a:pt x="703" y="56"/>
                    </a:lnTo>
                    <a:lnTo>
                      <a:pt x="702" y="54"/>
                    </a:lnTo>
                    <a:lnTo>
                      <a:pt x="697" y="48"/>
                    </a:lnTo>
                    <a:lnTo>
                      <a:pt x="692" y="42"/>
                    </a:lnTo>
                    <a:lnTo>
                      <a:pt x="688" y="36"/>
                    </a:lnTo>
                    <a:lnTo>
                      <a:pt x="683" y="31"/>
                    </a:lnTo>
                    <a:lnTo>
                      <a:pt x="679" y="29"/>
                    </a:lnTo>
                    <a:lnTo>
                      <a:pt x="676" y="26"/>
                    </a:lnTo>
                    <a:lnTo>
                      <a:pt x="672" y="24"/>
                    </a:lnTo>
                    <a:lnTo>
                      <a:pt x="670" y="23"/>
                    </a:lnTo>
                    <a:lnTo>
                      <a:pt x="666" y="20"/>
                    </a:lnTo>
                    <a:lnTo>
                      <a:pt x="663" y="18"/>
                    </a:lnTo>
                    <a:lnTo>
                      <a:pt x="659" y="17"/>
                    </a:lnTo>
                    <a:lnTo>
                      <a:pt x="656" y="14"/>
                    </a:lnTo>
                    <a:lnTo>
                      <a:pt x="651" y="13"/>
                    </a:lnTo>
                    <a:lnTo>
                      <a:pt x="647" y="11"/>
                    </a:lnTo>
                    <a:lnTo>
                      <a:pt x="644" y="10"/>
                    </a:lnTo>
                    <a:lnTo>
                      <a:pt x="639" y="10"/>
                    </a:lnTo>
                    <a:lnTo>
                      <a:pt x="635" y="7"/>
                    </a:lnTo>
                    <a:lnTo>
                      <a:pt x="631" y="6"/>
                    </a:lnTo>
                    <a:lnTo>
                      <a:pt x="627" y="5"/>
                    </a:lnTo>
                    <a:lnTo>
                      <a:pt x="622" y="5"/>
                    </a:lnTo>
                    <a:lnTo>
                      <a:pt x="618" y="3"/>
                    </a:lnTo>
                    <a:lnTo>
                      <a:pt x="614" y="3"/>
                    </a:lnTo>
                    <a:lnTo>
                      <a:pt x="609" y="1"/>
                    </a:lnTo>
                    <a:lnTo>
                      <a:pt x="605" y="1"/>
                    </a:lnTo>
                    <a:lnTo>
                      <a:pt x="600" y="0"/>
                    </a:lnTo>
                    <a:lnTo>
                      <a:pt x="595" y="0"/>
                    </a:lnTo>
                    <a:lnTo>
                      <a:pt x="590" y="0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70" y="0"/>
                    </a:lnTo>
                    <a:lnTo>
                      <a:pt x="565" y="1"/>
                    </a:lnTo>
                    <a:lnTo>
                      <a:pt x="559" y="1"/>
                    </a:lnTo>
                    <a:lnTo>
                      <a:pt x="555" y="3"/>
                    </a:lnTo>
                    <a:lnTo>
                      <a:pt x="549" y="3"/>
                    </a:lnTo>
                    <a:lnTo>
                      <a:pt x="544" y="5"/>
                    </a:lnTo>
                    <a:lnTo>
                      <a:pt x="538" y="5"/>
                    </a:lnTo>
                    <a:lnTo>
                      <a:pt x="533" y="6"/>
                    </a:lnTo>
                    <a:lnTo>
                      <a:pt x="527" y="8"/>
                    </a:lnTo>
                    <a:lnTo>
                      <a:pt x="523" y="10"/>
                    </a:lnTo>
                    <a:lnTo>
                      <a:pt x="517" y="11"/>
                    </a:lnTo>
                    <a:lnTo>
                      <a:pt x="512" y="13"/>
                    </a:lnTo>
                    <a:lnTo>
                      <a:pt x="507" y="14"/>
                    </a:lnTo>
                    <a:lnTo>
                      <a:pt x="501" y="17"/>
                    </a:lnTo>
                    <a:lnTo>
                      <a:pt x="497" y="19"/>
                    </a:lnTo>
                    <a:lnTo>
                      <a:pt x="491" y="21"/>
                    </a:lnTo>
                    <a:lnTo>
                      <a:pt x="486" y="24"/>
                    </a:lnTo>
                    <a:lnTo>
                      <a:pt x="481" y="27"/>
                    </a:lnTo>
                    <a:lnTo>
                      <a:pt x="475" y="30"/>
                    </a:lnTo>
                    <a:lnTo>
                      <a:pt x="469" y="32"/>
                    </a:lnTo>
                    <a:lnTo>
                      <a:pt x="465" y="36"/>
                    </a:lnTo>
                    <a:lnTo>
                      <a:pt x="460" y="39"/>
                    </a:lnTo>
                    <a:lnTo>
                      <a:pt x="454" y="43"/>
                    </a:lnTo>
                    <a:lnTo>
                      <a:pt x="449" y="46"/>
                    </a:lnTo>
                    <a:lnTo>
                      <a:pt x="444" y="50"/>
                    </a:lnTo>
                    <a:lnTo>
                      <a:pt x="440" y="55"/>
                    </a:lnTo>
                    <a:lnTo>
                      <a:pt x="434" y="58"/>
                    </a:lnTo>
                    <a:lnTo>
                      <a:pt x="428" y="63"/>
                    </a:lnTo>
                    <a:lnTo>
                      <a:pt x="423" y="67"/>
                    </a:lnTo>
                    <a:lnTo>
                      <a:pt x="418" y="70"/>
                    </a:lnTo>
                    <a:lnTo>
                      <a:pt x="414" y="74"/>
                    </a:lnTo>
                    <a:lnTo>
                      <a:pt x="409" y="78"/>
                    </a:lnTo>
                    <a:lnTo>
                      <a:pt x="404" y="82"/>
                    </a:lnTo>
                    <a:lnTo>
                      <a:pt x="399" y="87"/>
                    </a:lnTo>
                    <a:lnTo>
                      <a:pt x="395" y="90"/>
                    </a:lnTo>
                    <a:lnTo>
                      <a:pt x="390" y="95"/>
                    </a:lnTo>
                    <a:lnTo>
                      <a:pt x="386" y="99"/>
                    </a:lnTo>
                    <a:lnTo>
                      <a:pt x="382" y="102"/>
                    </a:lnTo>
                    <a:lnTo>
                      <a:pt x="377" y="107"/>
                    </a:lnTo>
                    <a:lnTo>
                      <a:pt x="373" y="110"/>
                    </a:lnTo>
                    <a:lnTo>
                      <a:pt x="370" y="115"/>
                    </a:lnTo>
                    <a:lnTo>
                      <a:pt x="366" y="119"/>
                    </a:lnTo>
                    <a:lnTo>
                      <a:pt x="363" y="122"/>
                    </a:lnTo>
                    <a:lnTo>
                      <a:pt x="358" y="127"/>
                    </a:lnTo>
                    <a:lnTo>
                      <a:pt x="354" y="131"/>
                    </a:lnTo>
                    <a:lnTo>
                      <a:pt x="351" y="134"/>
                    </a:lnTo>
                    <a:lnTo>
                      <a:pt x="347" y="138"/>
                    </a:lnTo>
                    <a:lnTo>
                      <a:pt x="344" y="141"/>
                    </a:lnTo>
                    <a:lnTo>
                      <a:pt x="341" y="145"/>
                    </a:lnTo>
                    <a:lnTo>
                      <a:pt x="338" y="150"/>
                    </a:lnTo>
                    <a:lnTo>
                      <a:pt x="334" y="152"/>
                    </a:lnTo>
                    <a:lnTo>
                      <a:pt x="332" y="157"/>
                    </a:lnTo>
                    <a:lnTo>
                      <a:pt x="328" y="160"/>
                    </a:lnTo>
                    <a:lnTo>
                      <a:pt x="326" y="164"/>
                    </a:lnTo>
                    <a:lnTo>
                      <a:pt x="322" y="166"/>
                    </a:lnTo>
                    <a:lnTo>
                      <a:pt x="320" y="171"/>
                    </a:lnTo>
                    <a:lnTo>
                      <a:pt x="318" y="173"/>
                    </a:lnTo>
                    <a:lnTo>
                      <a:pt x="315" y="177"/>
                    </a:lnTo>
                    <a:lnTo>
                      <a:pt x="312" y="180"/>
                    </a:lnTo>
                    <a:lnTo>
                      <a:pt x="310" y="183"/>
                    </a:lnTo>
                    <a:lnTo>
                      <a:pt x="307" y="186"/>
                    </a:lnTo>
                    <a:lnTo>
                      <a:pt x="305" y="190"/>
                    </a:lnTo>
                    <a:lnTo>
                      <a:pt x="300" y="195"/>
                    </a:lnTo>
                    <a:lnTo>
                      <a:pt x="296" y="201"/>
                    </a:lnTo>
                    <a:lnTo>
                      <a:pt x="293" y="205"/>
                    </a:lnTo>
                    <a:lnTo>
                      <a:pt x="289" y="210"/>
                    </a:lnTo>
                    <a:lnTo>
                      <a:pt x="286" y="215"/>
                    </a:lnTo>
                    <a:lnTo>
                      <a:pt x="284" y="220"/>
                    </a:lnTo>
                    <a:lnTo>
                      <a:pt x="281" y="222"/>
                    </a:lnTo>
                    <a:lnTo>
                      <a:pt x="280" y="226"/>
                    </a:lnTo>
                    <a:lnTo>
                      <a:pt x="277" y="228"/>
                    </a:lnTo>
                    <a:lnTo>
                      <a:pt x="276" y="230"/>
                    </a:lnTo>
                    <a:lnTo>
                      <a:pt x="274" y="234"/>
                    </a:lnTo>
                    <a:lnTo>
                      <a:pt x="274" y="235"/>
                    </a:lnTo>
                    <a:close/>
                  </a:path>
                </a:pathLst>
              </a:custGeom>
              <a:solidFill>
                <a:srgbClr val="D9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5" name="Freeform 304"/>
              <p:cNvSpPr>
                <a:spLocks/>
              </p:cNvSpPr>
              <p:nvPr/>
            </p:nvSpPr>
            <p:spPr bwMode="auto">
              <a:xfrm>
                <a:off x="1625" y="1381"/>
                <a:ext cx="314" cy="333"/>
              </a:xfrm>
              <a:custGeom>
                <a:avLst/>
                <a:gdLst>
                  <a:gd name="T0" fmla="*/ 0 w 941"/>
                  <a:gd name="T1" fmla="*/ 0 h 997"/>
                  <a:gd name="T2" fmla="*/ 0 w 941"/>
                  <a:gd name="T3" fmla="*/ 0 h 997"/>
                  <a:gd name="T4" fmla="*/ 0 w 941"/>
                  <a:gd name="T5" fmla="*/ 0 h 997"/>
                  <a:gd name="T6" fmla="*/ 0 w 941"/>
                  <a:gd name="T7" fmla="*/ 0 h 997"/>
                  <a:gd name="T8" fmla="*/ 0 w 941"/>
                  <a:gd name="T9" fmla="*/ 0 h 997"/>
                  <a:gd name="T10" fmla="*/ 0 w 941"/>
                  <a:gd name="T11" fmla="*/ 0 h 997"/>
                  <a:gd name="T12" fmla="*/ 0 w 941"/>
                  <a:gd name="T13" fmla="*/ 0 h 997"/>
                  <a:gd name="T14" fmla="*/ 0 w 941"/>
                  <a:gd name="T15" fmla="*/ 0 h 997"/>
                  <a:gd name="T16" fmla="*/ 0 w 941"/>
                  <a:gd name="T17" fmla="*/ 0 h 997"/>
                  <a:gd name="T18" fmla="*/ 0 w 941"/>
                  <a:gd name="T19" fmla="*/ 0 h 997"/>
                  <a:gd name="T20" fmla="*/ 0 w 941"/>
                  <a:gd name="T21" fmla="*/ 0 h 997"/>
                  <a:gd name="T22" fmla="*/ 0 w 941"/>
                  <a:gd name="T23" fmla="*/ 0 h 997"/>
                  <a:gd name="T24" fmla="*/ 0 w 941"/>
                  <a:gd name="T25" fmla="*/ 0 h 997"/>
                  <a:gd name="T26" fmla="*/ 0 w 941"/>
                  <a:gd name="T27" fmla="*/ 0 h 997"/>
                  <a:gd name="T28" fmla="*/ 0 w 941"/>
                  <a:gd name="T29" fmla="*/ 0 h 997"/>
                  <a:gd name="T30" fmla="*/ 0 w 941"/>
                  <a:gd name="T31" fmla="*/ 0 h 997"/>
                  <a:gd name="T32" fmla="*/ 0 w 941"/>
                  <a:gd name="T33" fmla="*/ 0 h 997"/>
                  <a:gd name="T34" fmla="*/ 0 w 941"/>
                  <a:gd name="T35" fmla="*/ 0 h 997"/>
                  <a:gd name="T36" fmla="*/ 0 w 941"/>
                  <a:gd name="T37" fmla="*/ 0 h 997"/>
                  <a:gd name="T38" fmla="*/ 0 w 941"/>
                  <a:gd name="T39" fmla="*/ 0 h 997"/>
                  <a:gd name="T40" fmla="*/ 0 w 941"/>
                  <a:gd name="T41" fmla="*/ 0 h 997"/>
                  <a:gd name="T42" fmla="*/ 0 w 941"/>
                  <a:gd name="T43" fmla="*/ 0 h 997"/>
                  <a:gd name="T44" fmla="*/ 0 w 941"/>
                  <a:gd name="T45" fmla="*/ 0 h 997"/>
                  <a:gd name="T46" fmla="*/ 0 w 941"/>
                  <a:gd name="T47" fmla="*/ 0 h 997"/>
                  <a:gd name="T48" fmla="*/ 0 w 941"/>
                  <a:gd name="T49" fmla="*/ 0 h 997"/>
                  <a:gd name="T50" fmla="*/ 0 w 941"/>
                  <a:gd name="T51" fmla="*/ 0 h 997"/>
                  <a:gd name="T52" fmla="*/ 0 w 941"/>
                  <a:gd name="T53" fmla="*/ 0 h 997"/>
                  <a:gd name="T54" fmla="*/ 0 w 941"/>
                  <a:gd name="T55" fmla="*/ 0 h 997"/>
                  <a:gd name="T56" fmla="*/ 0 w 941"/>
                  <a:gd name="T57" fmla="*/ 0 h 997"/>
                  <a:gd name="T58" fmla="*/ 0 w 941"/>
                  <a:gd name="T59" fmla="*/ 0 h 997"/>
                  <a:gd name="T60" fmla="*/ 0 w 941"/>
                  <a:gd name="T61" fmla="*/ 0 h 997"/>
                  <a:gd name="T62" fmla="*/ 0 w 941"/>
                  <a:gd name="T63" fmla="*/ 0 h 997"/>
                  <a:gd name="T64" fmla="*/ 0 w 941"/>
                  <a:gd name="T65" fmla="*/ 0 h 997"/>
                  <a:gd name="T66" fmla="*/ 0 w 941"/>
                  <a:gd name="T67" fmla="*/ 0 h 997"/>
                  <a:gd name="T68" fmla="*/ 0 w 941"/>
                  <a:gd name="T69" fmla="*/ 0 h 997"/>
                  <a:gd name="T70" fmla="*/ 0 w 941"/>
                  <a:gd name="T71" fmla="*/ 0 h 997"/>
                  <a:gd name="T72" fmla="*/ 0 w 941"/>
                  <a:gd name="T73" fmla="*/ 0 h 997"/>
                  <a:gd name="T74" fmla="*/ 0 w 941"/>
                  <a:gd name="T75" fmla="*/ 0 h 997"/>
                  <a:gd name="T76" fmla="*/ 0 w 941"/>
                  <a:gd name="T77" fmla="*/ 0 h 997"/>
                  <a:gd name="T78" fmla="*/ 0 w 941"/>
                  <a:gd name="T79" fmla="*/ 0 h 997"/>
                  <a:gd name="T80" fmla="*/ 0 w 941"/>
                  <a:gd name="T81" fmla="*/ 0 h 997"/>
                  <a:gd name="T82" fmla="*/ 0 w 941"/>
                  <a:gd name="T83" fmla="*/ 0 h 997"/>
                  <a:gd name="T84" fmla="*/ 0 w 941"/>
                  <a:gd name="T85" fmla="*/ 0 h 997"/>
                  <a:gd name="T86" fmla="*/ 0 w 941"/>
                  <a:gd name="T87" fmla="*/ 0 h 997"/>
                  <a:gd name="T88" fmla="*/ 0 w 941"/>
                  <a:gd name="T89" fmla="*/ 0 h 997"/>
                  <a:gd name="T90" fmla="*/ 0 w 941"/>
                  <a:gd name="T91" fmla="*/ 0 h 997"/>
                  <a:gd name="T92" fmla="*/ 0 w 941"/>
                  <a:gd name="T93" fmla="*/ 0 h 997"/>
                  <a:gd name="T94" fmla="*/ 0 w 941"/>
                  <a:gd name="T95" fmla="*/ 0 h 997"/>
                  <a:gd name="T96" fmla="*/ 0 w 941"/>
                  <a:gd name="T97" fmla="*/ 0 h 997"/>
                  <a:gd name="T98" fmla="*/ 0 w 941"/>
                  <a:gd name="T99" fmla="*/ 0 h 997"/>
                  <a:gd name="T100" fmla="*/ 0 w 941"/>
                  <a:gd name="T101" fmla="*/ 0 h 997"/>
                  <a:gd name="T102" fmla="*/ 0 w 941"/>
                  <a:gd name="T103" fmla="*/ 0 h 997"/>
                  <a:gd name="T104" fmla="*/ 0 w 941"/>
                  <a:gd name="T105" fmla="*/ 0 h 997"/>
                  <a:gd name="T106" fmla="*/ 0 w 941"/>
                  <a:gd name="T107" fmla="*/ 0 h 997"/>
                  <a:gd name="T108" fmla="*/ 0 w 941"/>
                  <a:gd name="T109" fmla="*/ 0 h 997"/>
                  <a:gd name="T110" fmla="*/ 0 w 941"/>
                  <a:gd name="T111" fmla="*/ 0 h 997"/>
                  <a:gd name="T112" fmla="*/ 0 w 941"/>
                  <a:gd name="T113" fmla="*/ 0 h 997"/>
                  <a:gd name="T114" fmla="*/ 0 w 941"/>
                  <a:gd name="T115" fmla="*/ 0 h 997"/>
                  <a:gd name="T116" fmla="*/ 0 w 941"/>
                  <a:gd name="T117" fmla="*/ 0 h 997"/>
                  <a:gd name="T118" fmla="*/ 0 w 941"/>
                  <a:gd name="T119" fmla="*/ 0 h 997"/>
                  <a:gd name="T120" fmla="*/ 0 w 941"/>
                  <a:gd name="T121" fmla="*/ 0 h 9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1"/>
                  <a:gd name="T184" fmla="*/ 0 h 997"/>
                  <a:gd name="T185" fmla="*/ 941 w 941"/>
                  <a:gd name="T186" fmla="*/ 997 h 9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1" h="997">
                    <a:moveTo>
                      <a:pt x="44" y="217"/>
                    </a:moveTo>
                    <a:lnTo>
                      <a:pt x="44" y="216"/>
                    </a:lnTo>
                    <a:lnTo>
                      <a:pt x="44" y="215"/>
                    </a:lnTo>
                    <a:lnTo>
                      <a:pt x="45" y="213"/>
                    </a:lnTo>
                    <a:lnTo>
                      <a:pt x="47" y="210"/>
                    </a:lnTo>
                    <a:lnTo>
                      <a:pt x="48" y="207"/>
                    </a:lnTo>
                    <a:lnTo>
                      <a:pt x="51" y="202"/>
                    </a:lnTo>
                    <a:lnTo>
                      <a:pt x="53" y="198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66" y="188"/>
                    </a:lnTo>
                    <a:lnTo>
                      <a:pt x="69" y="185"/>
                    </a:lnTo>
                    <a:lnTo>
                      <a:pt x="71" y="184"/>
                    </a:lnTo>
                    <a:lnTo>
                      <a:pt x="75" y="183"/>
                    </a:lnTo>
                    <a:lnTo>
                      <a:pt x="77" y="182"/>
                    </a:lnTo>
                    <a:lnTo>
                      <a:pt x="80" y="181"/>
                    </a:lnTo>
                    <a:lnTo>
                      <a:pt x="83" y="179"/>
                    </a:lnTo>
                    <a:lnTo>
                      <a:pt x="86" y="178"/>
                    </a:lnTo>
                    <a:lnTo>
                      <a:pt x="91" y="178"/>
                    </a:lnTo>
                    <a:lnTo>
                      <a:pt x="94" y="178"/>
                    </a:lnTo>
                    <a:lnTo>
                      <a:pt x="98" y="178"/>
                    </a:lnTo>
                    <a:lnTo>
                      <a:pt x="102" y="178"/>
                    </a:lnTo>
                    <a:lnTo>
                      <a:pt x="107" y="181"/>
                    </a:lnTo>
                    <a:lnTo>
                      <a:pt x="110" y="181"/>
                    </a:lnTo>
                    <a:lnTo>
                      <a:pt x="115" y="182"/>
                    </a:lnTo>
                    <a:lnTo>
                      <a:pt x="118" y="183"/>
                    </a:lnTo>
                    <a:lnTo>
                      <a:pt x="122" y="184"/>
                    </a:lnTo>
                    <a:lnTo>
                      <a:pt x="126" y="185"/>
                    </a:lnTo>
                    <a:lnTo>
                      <a:pt x="128" y="188"/>
                    </a:lnTo>
                    <a:lnTo>
                      <a:pt x="130" y="189"/>
                    </a:lnTo>
                    <a:lnTo>
                      <a:pt x="134" y="190"/>
                    </a:lnTo>
                    <a:lnTo>
                      <a:pt x="137" y="194"/>
                    </a:lnTo>
                    <a:lnTo>
                      <a:pt x="141" y="197"/>
                    </a:lnTo>
                    <a:lnTo>
                      <a:pt x="143" y="202"/>
                    </a:lnTo>
                    <a:lnTo>
                      <a:pt x="146" y="206"/>
                    </a:lnTo>
                    <a:lnTo>
                      <a:pt x="147" y="209"/>
                    </a:lnTo>
                    <a:lnTo>
                      <a:pt x="148" y="213"/>
                    </a:lnTo>
                    <a:lnTo>
                      <a:pt x="149" y="216"/>
                    </a:lnTo>
                    <a:lnTo>
                      <a:pt x="149" y="221"/>
                    </a:lnTo>
                    <a:lnTo>
                      <a:pt x="149" y="225"/>
                    </a:lnTo>
                    <a:lnTo>
                      <a:pt x="149" y="227"/>
                    </a:lnTo>
                    <a:lnTo>
                      <a:pt x="149" y="230"/>
                    </a:lnTo>
                    <a:lnTo>
                      <a:pt x="149" y="233"/>
                    </a:lnTo>
                    <a:lnTo>
                      <a:pt x="149" y="235"/>
                    </a:lnTo>
                    <a:lnTo>
                      <a:pt x="150" y="236"/>
                    </a:lnTo>
                    <a:lnTo>
                      <a:pt x="154" y="238"/>
                    </a:lnTo>
                    <a:lnTo>
                      <a:pt x="160" y="239"/>
                    </a:lnTo>
                    <a:lnTo>
                      <a:pt x="162" y="239"/>
                    </a:lnTo>
                    <a:lnTo>
                      <a:pt x="166" y="239"/>
                    </a:lnTo>
                    <a:lnTo>
                      <a:pt x="168" y="239"/>
                    </a:lnTo>
                    <a:lnTo>
                      <a:pt x="173" y="239"/>
                    </a:lnTo>
                    <a:lnTo>
                      <a:pt x="175" y="239"/>
                    </a:lnTo>
                    <a:lnTo>
                      <a:pt x="180" y="239"/>
                    </a:lnTo>
                    <a:lnTo>
                      <a:pt x="184" y="239"/>
                    </a:lnTo>
                    <a:lnTo>
                      <a:pt x="188" y="239"/>
                    </a:lnTo>
                    <a:lnTo>
                      <a:pt x="191" y="239"/>
                    </a:lnTo>
                    <a:lnTo>
                      <a:pt x="194" y="239"/>
                    </a:lnTo>
                    <a:lnTo>
                      <a:pt x="198" y="238"/>
                    </a:lnTo>
                    <a:lnTo>
                      <a:pt x="203" y="238"/>
                    </a:lnTo>
                    <a:lnTo>
                      <a:pt x="205" y="238"/>
                    </a:lnTo>
                    <a:lnTo>
                      <a:pt x="209" y="238"/>
                    </a:lnTo>
                    <a:lnTo>
                      <a:pt x="212" y="238"/>
                    </a:lnTo>
                    <a:lnTo>
                      <a:pt x="216" y="238"/>
                    </a:lnTo>
                    <a:lnTo>
                      <a:pt x="220" y="236"/>
                    </a:lnTo>
                    <a:lnTo>
                      <a:pt x="225" y="236"/>
                    </a:lnTo>
                    <a:lnTo>
                      <a:pt x="228" y="236"/>
                    </a:lnTo>
                    <a:lnTo>
                      <a:pt x="229" y="236"/>
                    </a:lnTo>
                    <a:lnTo>
                      <a:pt x="334" y="102"/>
                    </a:lnTo>
                    <a:lnTo>
                      <a:pt x="334" y="101"/>
                    </a:lnTo>
                    <a:lnTo>
                      <a:pt x="335" y="100"/>
                    </a:lnTo>
                    <a:lnTo>
                      <a:pt x="338" y="99"/>
                    </a:lnTo>
                    <a:lnTo>
                      <a:pt x="341" y="96"/>
                    </a:lnTo>
                    <a:lnTo>
                      <a:pt x="344" y="93"/>
                    </a:lnTo>
                    <a:lnTo>
                      <a:pt x="348" y="90"/>
                    </a:lnTo>
                    <a:lnTo>
                      <a:pt x="351" y="88"/>
                    </a:lnTo>
                    <a:lnTo>
                      <a:pt x="353" y="87"/>
                    </a:lnTo>
                    <a:lnTo>
                      <a:pt x="357" y="85"/>
                    </a:lnTo>
                    <a:lnTo>
                      <a:pt x="360" y="83"/>
                    </a:lnTo>
                    <a:lnTo>
                      <a:pt x="363" y="80"/>
                    </a:lnTo>
                    <a:lnTo>
                      <a:pt x="366" y="79"/>
                    </a:lnTo>
                    <a:lnTo>
                      <a:pt x="369" y="75"/>
                    </a:lnTo>
                    <a:lnTo>
                      <a:pt x="372" y="74"/>
                    </a:lnTo>
                    <a:lnTo>
                      <a:pt x="376" y="70"/>
                    </a:lnTo>
                    <a:lnTo>
                      <a:pt x="380" y="69"/>
                    </a:lnTo>
                    <a:lnTo>
                      <a:pt x="384" y="66"/>
                    </a:lnTo>
                    <a:lnTo>
                      <a:pt x="388" y="64"/>
                    </a:lnTo>
                    <a:lnTo>
                      <a:pt x="391" y="61"/>
                    </a:lnTo>
                    <a:lnTo>
                      <a:pt x="396" y="58"/>
                    </a:lnTo>
                    <a:lnTo>
                      <a:pt x="399" y="56"/>
                    </a:lnTo>
                    <a:lnTo>
                      <a:pt x="404" y="54"/>
                    </a:lnTo>
                    <a:lnTo>
                      <a:pt x="409" y="51"/>
                    </a:lnTo>
                    <a:lnTo>
                      <a:pt x="412" y="49"/>
                    </a:lnTo>
                    <a:lnTo>
                      <a:pt x="417" y="45"/>
                    </a:lnTo>
                    <a:lnTo>
                      <a:pt x="422" y="44"/>
                    </a:lnTo>
                    <a:lnTo>
                      <a:pt x="427" y="41"/>
                    </a:lnTo>
                    <a:lnTo>
                      <a:pt x="430" y="38"/>
                    </a:lnTo>
                    <a:lnTo>
                      <a:pt x="435" y="36"/>
                    </a:lnTo>
                    <a:lnTo>
                      <a:pt x="440" y="34"/>
                    </a:lnTo>
                    <a:lnTo>
                      <a:pt x="444" y="30"/>
                    </a:lnTo>
                    <a:lnTo>
                      <a:pt x="448" y="29"/>
                    </a:lnTo>
                    <a:lnTo>
                      <a:pt x="453" y="25"/>
                    </a:lnTo>
                    <a:lnTo>
                      <a:pt x="459" y="24"/>
                    </a:lnTo>
                    <a:lnTo>
                      <a:pt x="462" y="20"/>
                    </a:lnTo>
                    <a:lnTo>
                      <a:pt x="467" y="19"/>
                    </a:lnTo>
                    <a:lnTo>
                      <a:pt x="472" y="17"/>
                    </a:lnTo>
                    <a:lnTo>
                      <a:pt x="476" y="16"/>
                    </a:lnTo>
                    <a:lnTo>
                      <a:pt x="480" y="13"/>
                    </a:lnTo>
                    <a:lnTo>
                      <a:pt x="485" y="11"/>
                    </a:lnTo>
                    <a:lnTo>
                      <a:pt x="490" y="10"/>
                    </a:lnTo>
                    <a:lnTo>
                      <a:pt x="494" y="9"/>
                    </a:lnTo>
                    <a:lnTo>
                      <a:pt x="498" y="7"/>
                    </a:lnTo>
                    <a:lnTo>
                      <a:pt x="503" y="6"/>
                    </a:lnTo>
                    <a:lnTo>
                      <a:pt x="506" y="4"/>
                    </a:lnTo>
                    <a:lnTo>
                      <a:pt x="511" y="4"/>
                    </a:lnTo>
                    <a:lnTo>
                      <a:pt x="514" y="2"/>
                    </a:lnTo>
                    <a:lnTo>
                      <a:pt x="518" y="2"/>
                    </a:lnTo>
                    <a:lnTo>
                      <a:pt x="522" y="2"/>
                    </a:lnTo>
                    <a:lnTo>
                      <a:pt x="526" y="2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2" y="0"/>
                    </a:lnTo>
                    <a:lnTo>
                      <a:pt x="545" y="2"/>
                    </a:lnTo>
                    <a:lnTo>
                      <a:pt x="548" y="2"/>
                    </a:lnTo>
                    <a:lnTo>
                      <a:pt x="551" y="4"/>
                    </a:lnTo>
                    <a:lnTo>
                      <a:pt x="556" y="5"/>
                    </a:lnTo>
                    <a:lnTo>
                      <a:pt x="561" y="7"/>
                    </a:lnTo>
                    <a:lnTo>
                      <a:pt x="565" y="10"/>
                    </a:lnTo>
                    <a:lnTo>
                      <a:pt x="570" y="12"/>
                    </a:lnTo>
                    <a:lnTo>
                      <a:pt x="575" y="15"/>
                    </a:lnTo>
                    <a:lnTo>
                      <a:pt x="580" y="17"/>
                    </a:lnTo>
                    <a:lnTo>
                      <a:pt x="584" y="20"/>
                    </a:lnTo>
                    <a:lnTo>
                      <a:pt x="588" y="23"/>
                    </a:lnTo>
                    <a:lnTo>
                      <a:pt x="592" y="25"/>
                    </a:lnTo>
                    <a:lnTo>
                      <a:pt x="595" y="29"/>
                    </a:lnTo>
                    <a:lnTo>
                      <a:pt x="599" y="32"/>
                    </a:lnTo>
                    <a:lnTo>
                      <a:pt x="602" y="36"/>
                    </a:lnTo>
                    <a:lnTo>
                      <a:pt x="605" y="39"/>
                    </a:lnTo>
                    <a:lnTo>
                      <a:pt x="608" y="44"/>
                    </a:lnTo>
                    <a:lnTo>
                      <a:pt x="610" y="48"/>
                    </a:lnTo>
                    <a:lnTo>
                      <a:pt x="613" y="53"/>
                    </a:lnTo>
                    <a:lnTo>
                      <a:pt x="615" y="57"/>
                    </a:lnTo>
                    <a:lnTo>
                      <a:pt x="616" y="62"/>
                    </a:lnTo>
                    <a:lnTo>
                      <a:pt x="619" y="67"/>
                    </a:lnTo>
                    <a:lnTo>
                      <a:pt x="620" y="73"/>
                    </a:lnTo>
                    <a:lnTo>
                      <a:pt x="620" y="75"/>
                    </a:lnTo>
                    <a:lnTo>
                      <a:pt x="620" y="79"/>
                    </a:lnTo>
                    <a:lnTo>
                      <a:pt x="620" y="82"/>
                    </a:lnTo>
                    <a:lnTo>
                      <a:pt x="621" y="85"/>
                    </a:lnTo>
                    <a:lnTo>
                      <a:pt x="621" y="88"/>
                    </a:lnTo>
                    <a:lnTo>
                      <a:pt x="621" y="92"/>
                    </a:lnTo>
                    <a:lnTo>
                      <a:pt x="621" y="95"/>
                    </a:lnTo>
                    <a:lnTo>
                      <a:pt x="621" y="100"/>
                    </a:lnTo>
                    <a:lnTo>
                      <a:pt x="621" y="102"/>
                    </a:lnTo>
                    <a:lnTo>
                      <a:pt x="620" y="106"/>
                    </a:lnTo>
                    <a:lnTo>
                      <a:pt x="620" y="109"/>
                    </a:lnTo>
                    <a:lnTo>
                      <a:pt x="620" y="114"/>
                    </a:lnTo>
                    <a:lnTo>
                      <a:pt x="619" y="119"/>
                    </a:lnTo>
                    <a:lnTo>
                      <a:pt x="619" y="123"/>
                    </a:lnTo>
                    <a:lnTo>
                      <a:pt x="618" y="127"/>
                    </a:lnTo>
                    <a:lnTo>
                      <a:pt x="618" y="132"/>
                    </a:lnTo>
                    <a:lnTo>
                      <a:pt x="616" y="136"/>
                    </a:lnTo>
                    <a:lnTo>
                      <a:pt x="615" y="140"/>
                    </a:lnTo>
                    <a:lnTo>
                      <a:pt x="614" y="145"/>
                    </a:lnTo>
                    <a:lnTo>
                      <a:pt x="613" y="151"/>
                    </a:lnTo>
                    <a:lnTo>
                      <a:pt x="612" y="156"/>
                    </a:lnTo>
                    <a:lnTo>
                      <a:pt x="610" y="162"/>
                    </a:lnTo>
                    <a:lnTo>
                      <a:pt x="608" y="166"/>
                    </a:lnTo>
                    <a:lnTo>
                      <a:pt x="608" y="172"/>
                    </a:lnTo>
                    <a:lnTo>
                      <a:pt x="606" y="177"/>
                    </a:lnTo>
                    <a:lnTo>
                      <a:pt x="603" y="183"/>
                    </a:lnTo>
                    <a:lnTo>
                      <a:pt x="602" y="188"/>
                    </a:lnTo>
                    <a:lnTo>
                      <a:pt x="601" y="194"/>
                    </a:lnTo>
                    <a:lnTo>
                      <a:pt x="599" y="200"/>
                    </a:lnTo>
                    <a:lnTo>
                      <a:pt x="599" y="206"/>
                    </a:lnTo>
                    <a:lnTo>
                      <a:pt x="597" y="210"/>
                    </a:lnTo>
                    <a:lnTo>
                      <a:pt x="596" y="216"/>
                    </a:lnTo>
                    <a:lnTo>
                      <a:pt x="594" y="221"/>
                    </a:lnTo>
                    <a:lnTo>
                      <a:pt x="593" y="227"/>
                    </a:lnTo>
                    <a:lnTo>
                      <a:pt x="592" y="232"/>
                    </a:lnTo>
                    <a:lnTo>
                      <a:pt x="590" y="238"/>
                    </a:lnTo>
                    <a:lnTo>
                      <a:pt x="589" y="242"/>
                    </a:lnTo>
                    <a:lnTo>
                      <a:pt x="589" y="248"/>
                    </a:lnTo>
                    <a:lnTo>
                      <a:pt x="588" y="253"/>
                    </a:lnTo>
                    <a:lnTo>
                      <a:pt x="588" y="259"/>
                    </a:lnTo>
                    <a:lnTo>
                      <a:pt x="587" y="264"/>
                    </a:lnTo>
                    <a:lnTo>
                      <a:pt x="586" y="268"/>
                    </a:lnTo>
                    <a:lnTo>
                      <a:pt x="584" y="273"/>
                    </a:lnTo>
                    <a:lnTo>
                      <a:pt x="584" y="279"/>
                    </a:lnTo>
                    <a:lnTo>
                      <a:pt x="583" y="284"/>
                    </a:lnTo>
                    <a:lnTo>
                      <a:pt x="583" y="289"/>
                    </a:lnTo>
                    <a:lnTo>
                      <a:pt x="582" y="293"/>
                    </a:lnTo>
                    <a:lnTo>
                      <a:pt x="582" y="298"/>
                    </a:lnTo>
                    <a:lnTo>
                      <a:pt x="581" y="302"/>
                    </a:lnTo>
                    <a:lnTo>
                      <a:pt x="580" y="306"/>
                    </a:lnTo>
                    <a:lnTo>
                      <a:pt x="580" y="311"/>
                    </a:lnTo>
                    <a:lnTo>
                      <a:pt x="580" y="316"/>
                    </a:lnTo>
                    <a:lnTo>
                      <a:pt x="580" y="319"/>
                    </a:lnTo>
                    <a:lnTo>
                      <a:pt x="578" y="324"/>
                    </a:lnTo>
                    <a:lnTo>
                      <a:pt x="578" y="329"/>
                    </a:lnTo>
                    <a:lnTo>
                      <a:pt x="578" y="334"/>
                    </a:lnTo>
                    <a:lnTo>
                      <a:pt x="578" y="337"/>
                    </a:lnTo>
                    <a:lnTo>
                      <a:pt x="577" y="341"/>
                    </a:lnTo>
                    <a:lnTo>
                      <a:pt x="577" y="344"/>
                    </a:lnTo>
                    <a:lnTo>
                      <a:pt x="577" y="348"/>
                    </a:lnTo>
                    <a:lnTo>
                      <a:pt x="576" y="351"/>
                    </a:lnTo>
                    <a:lnTo>
                      <a:pt x="576" y="355"/>
                    </a:lnTo>
                    <a:lnTo>
                      <a:pt x="576" y="359"/>
                    </a:lnTo>
                    <a:lnTo>
                      <a:pt x="576" y="362"/>
                    </a:lnTo>
                    <a:lnTo>
                      <a:pt x="575" y="364"/>
                    </a:lnTo>
                    <a:lnTo>
                      <a:pt x="575" y="368"/>
                    </a:lnTo>
                    <a:lnTo>
                      <a:pt x="575" y="372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75" y="385"/>
                    </a:lnTo>
                    <a:lnTo>
                      <a:pt x="575" y="389"/>
                    </a:lnTo>
                    <a:lnTo>
                      <a:pt x="575" y="393"/>
                    </a:lnTo>
                    <a:lnTo>
                      <a:pt x="575" y="397"/>
                    </a:lnTo>
                    <a:lnTo>
                      <a:pt x="575" y="400"/>
                    </a:lnTo>
                    <a:lnTo>
                      <a:pt x="575" y="404"/>
                    </a:lnTo>
                    <a:lnTo>
                      <a:pt x="576" y="405"/>
                    </a:lnTo>
                    <a:lnTo>
                      <a:pt x="577" y="406"/>
                    </a:lnTo>
                    <a:lnTo>
                      <a:pt x="580" y="411"/>
                    </a:lnTo>
                    <a:lnTo>
                      <a:pt x="581" y="413"/>
                    </a:lnTo>
                    <a:lnTo>
                      <a:pt x="583" y="418"/>
                    </a:lnTo>
                    <a:lnTo>
                      <a:pt x="583" y="420"/>
                    </a:lnTo>
                    <a:lnTo>
                      <a:pt x="584" y="423"/>
                    </a:lnTo>
                    <a:lnTo>
                      <a:pt x="586" y="425"/>
                    </a:lnTo>
                    <a:lnTo>
                      <a:pt x="587" y="429"/>
                    </a:lnTo>
                    <a:lnTo>
                      <a:pt x="587" y="431"/>
                    </a:lnTo>
                    <a:lnTo>
                      <a:pt x="588" y="434"/>
                    </a:lnTo>
                    <a:lnTo>
                      <a:pt x="588" y="437"/>
                    </a:lnTo>
                    <a:lnTo>
                      <a:pt x="588" y="442"/>
                    </a:lnTo>
                    <a:lnTo>
                      <a:pt x="588" y="444"/>
                    </a:lnTo>
                    <a:lnTo>
                      <a:pt x="588" y="449"/>
                    </a:lnTo>
                    <a:lnTo>
                      <a:pt x="588" y="452"/>
                    </a:lnTo>
                    <a:lnTo>
                      <a:pt x="588" y="457"/>
                    </a:lnTo>
                    <a:lnTo>
                      <a:pt x="588" y="462"/>
                    </a:lnTo>
                    <a:lnTo>
                      <a:pt x="587" y="467"/>
                    </a:lnTo>
                    <a:lnTo>
                      <a:pt x="586" y="470"/>
                    </a:lnTo>
                    <a:lnTo>
                      <a:pt x="586" y="476"/>
                    </a:lnTo>
                    <a:lnTo>
                      <a:pt x="584" y="481"/>
                    </a:lnTo>
                    <a:lnTo>
                      <a:pt x="582" y="485"/>
                    </a:lnTo>
                    <a:lnTo>
                      <a:pt x="581" y="489"/>
                    </a:lnTo>
                    <a:lnTo>
                      <a:pt x="580" y="491"/>
                    </a:lnTo>
                    <a:lnTo>
                      <a:pt x="580" y="495"/>
                    </a:lnTo>
                    <a:lnTo>
                      <a:pt x="578" y="497"/>
                    </a:lnTo>
                    <a:lnTo>
                      <a:pt x="576" y="502"/>
                    </a:lnTo>
                    <a:lnTo>
                      <a:pt x="574" y="508"/>
                    </a:lnTo>
                    <a:lnTo>
                      <a:pt x="571" y="513"/>
                    </a:lnTo>
                    <a:lnTo>
                      <a:pt x="569" y="518"/>
                    </a:lnTo>
                    <a:lnTo>
                      <a:pt x="567" y="521"/>
                    </a:lnTo>
                    <a:lnTo>
                      <a:pt x="564" y="525"/>
                    </a:lnTo>
                    <a:lnTo>
                      <a:pt x="562" y="529"/>
                    </a:lnTo>
                    <a:lnTo>
                      <a:pt x="561" y="533"/>
                    </a:lnTo>
                    <a:lnTo>
                      <a:pt x="558" y="535"/>
                    </a:lnTo>
                    <a:lnTo>
                      <a:pt x="556" y="539"/>
                    </a:lnTo>
                    <a:lnTo>
                      <a:pt x="555" y="541"/>
                    </a:lnTo>
                    <a:lnTo>
                      <a:pt x="552" y="544"/>
                    </a:lnTo>
                    <a:lnTo>
                      <a:pt x="550" y="548"/>
                    </a:lnTo>
                    <a:lnTo>
                      <a:pt x="546" y="553"/>
                    </a:lnTo>
                    <a:lnTo>
                      <a:pt x="543" y="555"/>
                    </a:lnTo>
                    <a:lnTo>
                      <a:pt x="541" y="559"/>
                    </a:lnTo>
                    <a:lnTo>
                      <a:pt x="538" y="563"/>
                    </a:lnTo>
                    <a:lnTo>
                      <a:pt x="537" y="565"/>
                    </a:lnTo>
                    <a:lnTo>
                      <a:pt x="536" y="569"/>
                    </a:lnTo>
                    <a:lnTo>
                      <a:pt x="535" y="572"/>
                    </a:lnTo>
                    <a:lnTo>
                      <a:pt x="533" y="574"/>
                    </a:lnTo>
                    <a:lnTo>
                      <a:pt x="533" y="579"/>
                    </a:lnTo>
                    <a:lnTo>
                      <a:pt x="532" y="582"/>
                    </a:lnTo>
                    <a:lnTo>
                      <a:pt x="533" y="584"/>
                    </a:lnTo>
                    <a:lnTo>
                      <a:pt x="533" y="587"/>
                    </a:lnTo>
                    <a:lnTo>
                      <a:pt x="535" y="592"/>
                    </a:lnTo>
                    <a:lnTo>
                      <a:pt x="536" y="596"/>
                    </a:lnTo>
                    <a:lnTo>
                      <a:pt x="537" y="602"/>
                    </a:lnTo>
                    <a:lnTo>
                      <a:pt x="538" y="603"/>
                    </a:lnTo>
                    <a:lnTo>
                      <a:pt x="539" y="606"/>
                    </a:lnTo>
                    <a:lnTo>
                      <a:pt x="541" y="609"/>
                    </a:lnTo>
                    <a:lnTo>
                      <a:pt x="542" y="612"/>
                    </a:lnTo>
                    <a:lnTo>
                      <a:pt x="542" y="615"/>
                    </a:lnTo>
                    <a:lnTo>
                      <a:pt x="543" y="617"/>
                    </a:lnTo>
                    <a:lnTo>
                      <a:pt x="544" y="621"/>
                    </a:lnTo>
                    <a:lnTo>
                      <a:pt x="545" y="624"/>
                    </a:lnTo>
                    <a:lnTo>
                      <a:pt x="546" y="628"/>
                    </a:lnTo>
                    <a:lnTo>
                      <a:pt x="549" y="630"/>
                    </a:lnTo>
                    <a:lnTo>
                      <a:pt x="550" y="634"/>
                    </a:lnTo>
                    <a:lnTo>
                      <a:pt x="551" y="637"/>
                    </a:lnTo>
                    <a:lnTo>
                      <a:pt x="552" y="641"/>
                    </a:lnTo>
                    <a:lnTo>
                      <a:pt x="555" y="643"/>
                    </a:lnTo>
                    <a:lnTo>
                      <a:pt x="556" y="647"/>
                    </a:lnTo>
                    <a:lnTo>
                      <a:pt x="557" y="650"/>
                    </a:lnTo>
                    <a:lnTo>
                      <a:pt x="559" y="654"/>
                    </a:lnTo>
                    <a:lnTo>
                      <a:pt x="561" y="657"/>
                    </a:lnTo>
                    <a:lnTo>
                      <a:pt x="562" y="661"/>
                    </a:lnTo>
                    <a:lnTo>
                      <a:pt x="564" y="665"/>
                    </a:lnTo>
                    <a:lnTo>
                      <a:pt x="564" y="667"/>
                    </a:lnTo>
                    <a:lnTo>
                      <a:pt x="567" y="671"/>
                    </a:lnTo>
                    <a:lnTo>
                      <a:pt x="568" y="673"/>
                    </a:lnTo>
                    <a:lnTo>
                      <a:pt x="569" y="676"/>
                    </a:lnTo>
                    <a:lnTo>
                      <a:pt x="570" y="680"/>
                    </a:lnTo>
                    <a:lnTo>
                      <a:pt x="573" y="682"/>
                    </a:lnTo>
                    <a:lnTo>
                      <a:pt x="574" y="686"/>
                    </a:lnTo>
                    <a:lnTo>
                      <a:pt x="575" y="690"/>
                    </a:lnTo>
                    <a:lnTo>
                      <a:pt x="576" y="692"/>
                    </a:lnTo>
                    <a:lnTo>
                      <a:pt x="577" y="695"/>
                    </a:lnTo>
                    <a:lnTo>
                      <a:pt x="578" y="698"/>
                    </a:lnTo>
                    <a:lnTo>
                      <a:pt x="580" y="701"/>
                    </a:lnTo>
                    <a:lnTo>
                      <a:pt x="583" y="706"/>
                    </a:lnTo>
                    <a:lnTo>
                      <a:pt x="586" y="711"/>
                    </a:lnTo>
                    <a:lnTo>
                      <a:pt x="588" y="716"/>
                    </a:lnTo>
                    <a:lnTo>
                      <a:pt x="589" y="720"/>
                    </a:lnTo>
                    <a:lnTo>
                      <a:pt x="592" y="723"/>
                    </a:lnTo>
                    <a:lnTo>
                      <a:pt x="593" y="726"/>
                    </a:lnTo>
                    <a:lnTo>
                      <a:pt x="595" y="731"/>
                    </a:lnTo>
                    <a:lnTo>
                      <a:pt x="596" y="732"/>
                    </a:lnTo>
                    <a:lnTo>
                      <a:pt x="641" y="786"/>
                    </a:lnTo>
                    <a:lnTo>
                      <a:pt x="641" y="784"/>
                    </a:lnTo>
                    <a:lnTo>
                      <a:pt x="644" y="784"/>
                    </a:lnTo>
                    <a:lnTo>
                      <a:pt x="647" y="783"/>
                    </a:lnTo>
                    <a:lnTo>
                      <a:pt x="652" y="783"/>
                    </a:lnTo>
                    <a:lnTo>
                      <a:pt x="656" y="782"/>
                    </a:lnTo>
                    <a:lnTo>
                      <a:pt x="658" y="782"/>
                    </a:lnTo>
                    <a:lnTo>
                      <a:pt x="661" y="781"/>
                    </a:lnTo>
                    <a:lnTo>
                      <a:pt x="666" y="781"/>
                    </a:lnTo>
                    <a:lnTo>
                      <a:pt x="669" y="780"/>
                    </a:lnTo>
                    <a:lnTo>
                      <a:pt x="673" y="780"/>
                    </a:lnTo>
                    <a:lnTo>
                      <a:pt x="678" y="780"/>
                    </a:lnTo>
                    <a:lnTo>
                      <a:pt x="683" y="780"/>
                    </a:lnTo>
                    <a:lnTo>
                      <a:pt x="686" y="778"/>
                    </a:lnTo>
                    <a:lnTo>
                      <a:pt x="691" y="777"/>
                    </a:lnTo>
                    <a:lnTo>
                      <a:pt x="696" y="777"/>
                    </a:lnTo>
                    <a:lnTo>
                      <a:pt x="702" y="776"/>
                    </a:lnTo>
                    <a:lnTo>
                      <a:pt x="707" y="776"/>
                    </a:lnTo>
                    <a:lnTo>
                      <a:pt x="711" y="776"/>
                    </a:lnTo>
                    <a:lnTo>
                      <a:pt x="717" y="776"/>
                    </a:lnTo>
                    <a:lnTo>
                      <a:pt x="722" y="776"/>
                    </a:lnTo>
                    <a:lnTo>
                      <a:pt x="727" y="775"/>
                    </a:lnTo>
                    <a:lnTo>
                      <a:pt x="733" y="775"/>
                    </a:lnTo>
                    <a:lnTo>
                      <a:pt x="737" y="775"/>
                    </a:lnTo>
                    <a:lnTo>
                      <a:pt x="743" y="776"/>
                    </a:lnTo>
                    <a:lnTo>
                      <a:pt x="748" y="776"/>
                    </a:lnTo>
                    <a:lnTo>
                      <a:pt x="754" y="776"/>
                    </a:lnTo>
                    <a:lnTo>
                      <a:pt x="759" y="776"/>
                    </a:lnTo>
                    <a:lnTo>
                      <a:pt x="765" y="777"/>
                    </a:lnTo>
                    <a:lnTo>
                      <a:pt x="769" y="777"/>
                    </a:lnTo>
                    <a:lnTo>
                      <a:pt x="774" y="778"/>
                    </a:lnTo>
                    <a:lnTo>
                      <a:pt x="778" y="780"/>
                    </a:lnTo>
                    <a:lnTo>
                      <a:pt x="780" y="780"/>
                    </a:lnTo>
                    <a:lnTo>
                      <a:pt x="784" y="781"/>
                    </a:lnTo>
                    <a:lnTo>
                      <a:pt x="787" y="782"/>
                    </a:lnTo>
                    <a:lnTo>
                      <a:pt x="790" y="782"/>
                    </a:lnTo>
                    <a:lnTo>
                      <a:pt x="793" y="783"/>
                    </a:lnTo>
                    <a:lnTo>
                      <a:pt x="797" y="784"/>
                    </a:lnTo>
                    <a:lnTo>
                      <a:pt x="800" y="784"/>
                    </a:lnTo>
                    <a:lnTo>
                      <a:pt x="803" y="786"/>
                    </a:lnTo>
                    <a:lnTo>
                      <a:pt x="806" y="787"/>
                    </a:lnTo>
                    <a:lnTo>
                      <a:pt x="811" y="789"/>
                    </a:lnTo>
                    <a:lnTo>
                      <a:pt x="814" y="790"/>
                    </a:lnTo>
                    <a:lnTo>
                      <a:pt x="817" y="792"/>
                    </a:lnTo>
                    <a:lnTo>
                      <a:pt x="820" y="793"/>
                    </a:lnTo>
                    <a:lnTo>
                      <a:pt x="825" y="793"/>
                    </a:lnTo>
                    <a:lnTo>
                      <a:pt x="829" y="795"/>
                    </a:lnTo>
                    <a:lnTo>
                      <a:pt x="832" y="796"/>
                    </a:lnTo>
                    <a:lnTo>
                      <a:pt x="836" y="797"/>
                    </a:lnTo>
                    <a:lnTo>
                      <a:pt x="839" y="799"/>
                    </a:lnTo>
                    <a:lnTo>
                      <a:pt x="844" y="801"/>
                    </a:lnTo>
                    <a:lnTo>
                      <a:pt x="846" y="802"/>
                    </a:lnTo>
                    <a:lnTo>
                      <a:pt x="851" y="803"/>
                    </a:lnTo>
                    <a:lnTo>
                      <a:pt x="855" y="806"/>
                    </a:lnTo>
                    <a:lnTo>
                      <a:pt x="858" y="807"/>
                    </a:lnTo>
                    <a:lnTo>
                      <a:pt x="862" y="808"/>
                    </a:lnTo>
                    <a:lnTo>
                      <a:pt x="865" y="811"/>
                    </a:lnTo>
                    <a:lnTo>
                      <a:pt x="869" y="812"/>
                    </a:lnTo>
                    <a:lnTo>
                      <a:pt x="874" y="814"/>
                    </a:lnTo>
                    <a:lnTo>
                      <a:pt x="876" y="815"/>
                    </a:lnTo>
                    <a:lnTo>
                      <a:pt x="880" y="818"/>
                    </a:lnTo>
                    <a:lnTo>
                      <a:pt x="883" y="819"/>
                    </a:lnTo>
                    <a:lnTo>
                      <a:pt x="887" y="820"/>
                    </a:lnTo>
                    <a:lnTo>
                      <a:pt x="890" y="822"/>
                    </a:lnTo>
                    <a:lnTo>
                      <a:pt x="894" y="824"/>
                    </a:lnTo>
                    <a:lnTo>
                      <a:pt x="896" y="826"/>
                    </a:lnTo>
                    <a:lnTo>
                      <a:pt x="900" y="828"/>
                    </a:lnTo>
                    <a:lnTo>
                      <a:pt x="902" y="829"/>
                    </a:lnTo>
                    <a:lnTo>
                      <a:pt x="906" y="831"/>
                    </a:lnTo>
                    <a:lnTo>
                      <a:pt x="908" y="833"/>
                    </a:lnTo>
                    <a:lnTo>
                      <a:pt x="912" y="834"/>
                    </a:lnTo>
                    <a:lnTo>
                      <a:pt x="916" y="838"/>
                    </a:lnTo>
                    <a:lnTo>
                      <a:pt x="922" y="843"/>
                    </a:lnTo>
                    <a:lnTo>
                      <a:pt x="926" y="845"/>
                    </a:lnTo>
                    <a:lnTo>
                      <a:pt x="929" y="848"/>
                    </a:lnTo>
                    <a:lnTo>
                      <a:pt x="933" y="852"/>
                    </a:lnTo>
                    <a:lnTo>
                      <a:pt x="937" y="856"/>
                    </a:lnTo>
                    <a:lnTo>
                      <a:pt x="938" y="858"/>
                    </a:lnTo>
                    <a:lnTo>
                      <a:pt x="940" y="862"/>
                    </a:lnTo>
                    <a:lnTo>
                      <a:pt x="941" y="864"/>
                    </a:lnTo>
                    <a:lnTo>
                      <a:pt x="941" y="867"/>
                    </a:lnTo>
                    <a:lnTo>
                      <a:pt x="940" y="870"/>
                    </a:lnTo>
                    <a:lnTo>
                      <a:pt x="939" y="872"/>
                    </a:lnTo>
                    <a:lnTo>
                      <a:pt x="937" y="875"/>
                    </a:lnTo>
                    <a:lnTo>
                      <a:pt x="934" y="878"/>
                    </a:lnTo>
                    <a:lnTo>
                      <a:pt x="931" y="880"/>
                    </a:lnTo>
                    <a:lnTo>
                      <a:pt x="927" y="883"/>
                    </a:lnTo>
                    <a:lnTo>
                      <a:pt x="922" y="886"/>
                    </a:lnTo>
                    <a:lnTo>
                      <a:pt x="918" y="889"/>
                    </a:lnTo>
                    <a:lnTo>
                      <a:pt x="914" y="890"/>
                    </a:lnTo>
                    <a:lnTo>
                      <a:pt x="910" y="891"/>
                    </a:lnTo>
                    <a:lnTo>
                      <a:pt x="908" y="892"/>
                    </a:lnTo>
                    <a:lnTo>
                      <a:pt x="905" y="894"/>
                    </a:lnTo>
                    <a:lnTo>
                      <a:pt x="901" y="895"/>
                    </a:lnTo>
                    <a:lnTo>
                      <a:pt x="897" y="896"/>
                    </a:lnTo>
                    <a:lnTo>
                      <a:pt x="894" y="897"/>
                    </a:lnTo>
                    <a:lnTo>
                      <a:pt x="890" y="899"/>
                    </a:lnTo>
                    <a:lnTo>
                      <a:pt x="887" y="901"/>
                    </a:lnTo>
                    <a:lnTo>
                      <a:pt x="882" y="901"/>
                    </a:lnTo>
                    <a:lnTo>
                      <a:pt x="878" y="902"/>
                    </a:lnTo>
                    <a:lnTo>
                      <a:pt x="875" y="904"/>
                    </a:lnTo>
                    <a:lnTo>
                      <a:pt x="870" y="905"/>
                    </a:lnTo>
                    <a:lnTo>
                      <a:pt x="865" y="907"/>
                    </a:lnTo>
                    <a:lnTo>
                      <a:pt x="861" y="908"/>
                    </a:lnTo>
                    <a:lnTo>
                      <a:pt x="857" y="909"/>
                    </a:lnTo>
                    <a:lnTo>
                      <a:pt x="851" y="910"/>
                    </a:lnTo>
                    <a:lnTo>
                      <a:pt x="846" y="911"/>
                    </a:lnTo>
                    <a:lnTo>
                      <a:pt x="842" y="911"/>
                    </a:lnTo>
                    <a:lnTo>
                      <a:pt x="837" y="914"/>
                    </a:lnTo>
                    <a:lnTo>
                      <a:pt x="832" y="914"/>
                    </a:lnTo>
                    <a:lnTo>
                      <a:pt x="826" y="916"/>
                    </a:lnTo>
                    <a:lnTo>
                      <a:pt x="822" y="916"/>
                    </a:lnTo>
                    <a:lnTo>
                      <a:pt x="817" y="917"/>
                    </a:lnTo>
                    <a:lnTo>
                      <a:pt x="811" y="918"/>
                    </a:lnTo>
                    <a:lnTo>
                      <a:pt x="806" y="920"/>
                    </a:lnTo>
                    <a:lnTo>
                      <a:pt x="800" y="920"/>
                    </a:lnTo>
                    <a:lnTo>
                      <a:pt x="794" y="921"/>
                    </a:lnTo>
                    <a:lnTo>
                      <a:pt x="788" y="921"/>
                    </a:lnTo>
                    <a:lnTo>
                      <a:pt x="784" y="922"/>
                    </a:lnTo>
                    <a:lnTo>
                      <a:pt x="778" y="923"/>
                    </a:lnTo>
                    <a:lnTo>
                      <a:pt x="773" y="924"/>
                    </a:lnTo>
                    <a:lnTo>
                      <a:pt x="767" y="926"/>
                    </a:lnTo>
                    <a:lnTo>
                      <a:pt x="761" y="926"/>
                    </a:lnTo>
                    <a:lnTo>
                      <a:pt x="755" y="926"/>
                    </a:lnTo>
                    <a:lnTo>
                      <a:pt x="749" y="927"/>
                    </a:lnTo>
                    <a:lnTo>
                      <a:pt x="743" y="927"/>
                    </a:lnTo>
                    <a:lnTo>
                      <a:pt x="737" y="928"/>
                    </a:lnTo>
                    <a:lnTo>
                      <a:pt x="731" y="928"/>
                    </a:lnTo>
                    <a:lnTo>
                      <a:pt x="727" y="929"/>
                    </a:lnTo>
                    <a:lnTo>
                      <a:pt x="720" y="929"/>
                    </a:lnTo>
                    <a:lnTo>
                      <a:pt x="715" y="930"/>
                    </a:lnTo>
                    <a:lnTo>
                      <a:pt x="709" y="930"/>
                    </a:lnTo>
                    <a:lnTo>
                      <a:pt x="703" y="931"/>
                    </a:lnTo>
                    <a:lnTo>
                      <a:pt x="697" y="931"/>
                    </a:lnTo>
                    <a:lnTo>
                      <a:pt x="691" y="931"/>
                    </a:lnTo>
                    <a:lnTo>
                      <a:pt x="685" y="931"/>
                    </a:lnTo>
                    <a:lnTo>
                      <a:pt x="680" y="933"/>
                    </a:lnTo>
                    <a:lnTo>
                      <a:pt x="673" y="933"/>
                    </a:lnTo>
                    <a:lnTo>
                      <a:pt x="669" y="933"/>
                    </a:lnTo>
                    <a:lnTo>
                      <a:pt x="663" y="933"/>
                    </a:lnTo>
                    <a:lnTo>
                      <a:pt x="657" y="933"/>
                    </a:lnTo>
                    <a:lnTo>
                      <a:pt x="652" y="933"/>
                    </a:lnTo>
                    <a:lnTo>
                      <a:pt x="647" y="933"/>
                    </a:lnTo>
                    <a:lnTo>
                      <a:pt x="642" y="933"/>
                    </a:lnTo>
                    <a:lnTo>
                      <a:pt x="638" y="933"/>
                    </a:lnTo>
                    <a:lnTo>
                      <a:pt x="633" y="933"/>
                    </a:lnTo>
                    <a:lnTo>
                      <a:pt x="628" y="933"/>
                    </a:lnTo>
                    <a:lnTo>
                      <a:pt x="625" y="933"/>
                    </a:lnTo>
                    <a:lnTo>
                      <a:pt x="620" y="933"/>
                    </a:lnTo>
                    <a:lnTo>
                      <a:pt x="616" y="933"/>
                    </a:lnTo>
                    <a:lnTo>
                      <a:pt x="613" y="933"/>
                    </a:lnTo>
                    <a:lnTo>
                      <a:pt x="609" y="933"/>
                    </a:lnTo>
                    <a:lnTo>
                      <a:pt x="606" y="933"/>
                    </a:lnTo>
                    <a:lnTo>
                      <a:pt x="602" y="933"/>
                    </a:lnTo>
                    <a:lnTo>
                      <a:pt x="599" y="933"/>
                    </a:lnTo>
                    <a:lnTo>
                      <a:pt x="595" y="933"/>
                    </a:lnTo>
                    <a:lnTo>
                      <a:pt x="593" y="933"/>
                    </a:lnTo>
                    <a:lnTo>
                      <a:pt x="589" y="933"/>
                    </a:lnTo>
                    <a:lnTo>
                      <a:pt x="587" y="933"/>
                    </a:lnTo>
                    <a:lnTo>
                      <a:pt x="584" y="933"/>
                    </a:lnTo>
                    <a:lnTo>
                      <a:pt x="582" y="933"/>
                    </a:lnTo>
                    <a:lnTo>
                      <a:pt x="576" y="931"/>
                    </a:lnTo>
                    <a:lnTo>
                      <a:pt x="573" y="931"/>
                    </a:lnTo>
                    <a:lnTo>
                      <a:pt x="569" y="931"/>
                    </a:lnTo>
                    <a:lnTo>
                      <a:pt x="565" y="931"/>
                    </a:lnTo>
                    <a:lnTo>
                      <a:pt x="562" y="931"/>
                    </a:lnTo>
                    <a:lnTo>
                      <a:pt x="558" y="931"/>
                    </a:lnTo>
                    <a:lnTo>
                      <a:pt x="556" y="931"/>
                    </a:lnTo>
                    <a:lnTo>
                      <a:pt x="554" y="931"/>
                    </a:lnTo>
                    <a:lnTo>
                      <a:pt x="550" y="930"/>
                    </a:lnTo>
                    <a:lnTo>
                      <a:pt x="548" y="930"/>
                    </a:lnTo>
                    <a:lnTo>
                      <a:pt x="545" y="930"/>
                    </a:lnTo>
                    <a:lnTo>
                      <a:pt x="544" y="930"/>
                    </a:lnTo>
                    <a:lnTo>
                      <a:pt x="536" y="994"/>
                    </a:lnTo>
                    <a:lnTo>
                      <a:pt x="535" y="994"/>
                    </a:lnTo>
                    <a:lnTo>
                      <a:pt x="531" y="994"/>
                    </a:lnTo>
                    <a:lnTo>
                      <a:pt x="529" y="996"/>
                    </a:lnTo>
                    <a:lnTo>
                      <a:pt x="526" y="996"/>
                    </a:lnTo>
                    <a:lnTo>
                      <a:pt x="524" y="997"/>
                    </a:lnTo>
                    <a:lnTo>
                      <a:pt x="522" y="997"/>
                    </a:lnTo>
                    <a:lnTo>
                      <a:pt x="518" y="997"/>
                    </a:lnTo>
                    <a:lnTo>
                      <a:pt x="514" y="997"/>
                    </a:lnTo>
                    <a:lnTo>
                      <a:pt x="511" y="996"/>
                    </a:lnTo>
                    <a:lnTo>
                      <a:pt x="509" y="994"/>
                    </a:lnTo>
                    <a:lnTo>
                      <a:pt x="505" y="993"/>
                    </a:lnTo>
                    <a:lnTo>
                      <a:pt x="503" y="991"/>
                    </a:lnTo>
                    <a:lnTo>
                      <a:pt x="499" y="988"/>
                    </a:lnTo>
                    <a:lnTo>
                      <a:pt x="498" y="986"/>
                    </a:lnTo>
                    <a:lnTo>
                      <a:pt x="494" y="981"/>
                    </a:lnTo>
                    <a:lnTo>
                      <a:pt x="492" y="977"/>
                    </a:lnTo>
                    <a:lnTo>
                      <a:pt x="491" y="972"/>
                    </a:lnTo>
                    <a:lnTo>
                      <a:pt x="488" y="967"/>
                    </a:lnTo>
                    <a:lnTo>
                      <a:pt x="486" y="961"/>
                    </a:lnTo>
                    <a:lnTo>
                      <a:pt x="484" y="956"/>
                    </a:lnTo>
                    <a:lnTo>
                      <a:pt x="480" y="952"/>
                    </a:lnTo>
                    <a:lnTo>
                      <a:pt x="476" y="947"/>
                    </a:lnTo>
                    <a:lnTo>
                      <a:pt x="473" y="945"/>
                    </a:lnTo>
                    <a:lnTo>
                      <a:pt x="469" y="942"/>
                    </a:lnTo>
                    <a:lnTo>
                      <a:pt x="467" y="940"/>
                    </a:lnTo>
                    <a:lnTo>
                      <a:pt x="463" y="937"/>
                    </a:lnTo>
                    <a:lnTo>
                      <a:pt x="459" y="935"/>
                    </a:lnTo>
                    <a:lnTo>
                      <a:pt x="455" y="934"/>
                    </a:lnTo>
                    <a:lnTo>
                      <a:pt x="450" y="933"/>
                    </a:lnTo>
                    <a:lnTo>
                      <a:pt x="446" y="931"/>
                    </a:lnTo>
                    <a:lnTo>
                      <a:pt x="442" y="930"/>
                    </a:lnTo>
                    <a:lnTo>
                      <a:pt x="440" y="930"/>
                    </a:lnTo>
                    <a:lnTo>
                      <a:pt x="436" y="929"/>
                    </a:lnTo>
                    <a:lnTo>
                      <a:pt x="434" y="929"/>
                    </a:lnTo>
                    <a:lnTo>
                      <a:pt x="429" y="929"/>
                    </a:lnTo>
                    <a:lnTo>
                      <a:pt x="427" y="928"/>
                    </a:lnTo>
                    <a:lnTo>
                      <a:pt x="423" y="928"/>
                    </a:lnTo>
                    <a:lnTo>
                      <a:pt x="420" y="928"/>
                    </a:lnTo>
                    <a:lnTo>
                      <a:pt x="415" y="928"/>
                    </a:lnTo>
                    <a:lnTo>
                      <a:pt x="411" y="928"/>
                    </a:lnTo>
                    <a:lnTo>
                      <a:pt x="407" y="928"/>
                    </a:lnTo>
                    <a:lnTo>
                      <a:pt x="403" y="928"/>
                    </a:lnTo>
                    <a:lnTo>
                      <a:pt x="398" y="928"/>
                    </a:lnTo>
                    <a:lnTo>
                      <a:pt x="395" y="928"/>
                    </a:lnTo>
                    <a:lnTo>
                      <a:pt x="390" y="929"/>
                    </a:lnTo>
                    <a:lnTo>
                      <a:pt x="385" y="930"/>
                    </a:lnTo>
                    <a:lnTo>
                      <a:pt x="380" y="930"/>
                    </a:lnTo>
                    <a:lnTo>
                      <a:pt x="375" y="930"/>
                    </a:lnTo>
                    <a:lnTo>
                      <a:pt x="370" y="931"/>
                    </a:lnTo>
                    <a:lnTo>
                      <a:pt x="365" y="931"/>
                    </a:lnTo>
                    <a:lnTo>
                      <a:pt x="359" y="931"/>
                    </a:lnTo>
                    <a:lnTo>
                      <a:pt x="353" y="931"/>
                    </a:lnTo>
                    <a:lnTo>
                      <a:pt x="347" y="933"/>
                    </a:lnTo>
                    <a:lnTo>
                      <a:pt x="343" y="933"/>
                    </a:lnTo>
                    <a:lnTo>
                      <a:pt x="337" y="933"/>
                    </a:lnTo>
                    <a:lnTo>
                      <a:pt x="331" y="934"/>
                    </a:lnTo>
                    <a:lnTo>
                      <a:pt x="325" y="934"/>
                    </a:lnTo>
                    <a:lnTo>
                      <a:pt x="320" y="935"/>
                    </a:lnTo>
                    <a:lnTo>
                      <a:pt x="314" y="935"/>
                    </a:lnTo>
                    <a:lnTo>
                      <a:pt x="308" y="935"/>
                    </a:lnTo>
                    <a:lnTo>
                      <a:pt x="302" y="935"/>
                    </a:lnTo>
                    <a:lnTo>
                      <a:pt x="297" y="936"/>
                    </a:lnTo>
                    <a:lnTo>
                      <a:pt x="290" y="936"/>
                    </a:lnTo>
                    <a:lnTo>
                      <a:pt x="284" y="937"/>
                    </a:lnTo>
                    <a:lnTo>
                      <a:pt x="280" y="937"/>
                    </a:lnTo>
                    <a:lnTo>
                      <a:pt x="274" y="937"/>
                    </a:lnTo>
                    <a:lnTo>
                      <a:pt x="267" y="937"/>
                    </a:lnTo>
                    <a:lnTo>
                      <a:pt x="261" y="939"/>
                    </a:lnTo>
                    <a:lnTo>
                      <a:pt x="255" y="939"/>
                    </a:lnTo>
                    <a:lnTo>
                      <a:pt x="250" y="940"/>
                    </a:lnTo>
                    <a:lnTo>
                      <a:pt x="243" y="940"/>
                    </a:lnTo>
                    <a:lnTo>
                      <a:pt x="237" y="940"/>
                    </a:lnTo>
                    <a:lnTo>
                      <a:pt x="231" y="940"/>
                    </a:lnTo>
                    <a:lnTo>
                      <a:pt x="226" y="940"/>
                    </a:lnTo>
                    <a:lnTo>
                      <a:pt x="220" y="940"/>
                    </a:lnTo>
                    <a:lnTo>
                      <a:pt x="214" y="940"/>
                    </a:lnTo>
                    <a:lnTo>
                      <a:pt x="209" y="940"/>
                    </a:lnTo>
                    <a:lnTo>
                      <a:pt x="204" y="940"/>
                    </a:lnTo>
                    <a:lnTo>
                      <a:pt x="197" y="940"/>
                    </a:lnTo>
                    <a:lnTo>
                      <a:pt x="192" y="940"/>
                    </a:lnTo>
                    <a:lnTo>
                      <a:pt x="186" y="940"/>
                    </a:lnTo>
                    <a:lnTo>
                      <a:pt x="181" y="940"/>
                    </a:lnTo>
                    <a:lnTo>
                      <a:pt x="175" y="940"/>
                    </a:lnTo>
                    <a:lnTo>
                      <a:pt x="171" y="940"/>
                    </a:lnTo>
                    <a:lnTo>
                      <a:pt x="165" y="940"/>
                    </a:lnTo>
                    <a:lnTo>
                      <a:pt x="160" y="940"/>
                    </a:lnTo>
                    <a:lnTo>
                      <a:pt x="155" y="939"/>
                    </a:lnTo>
                    <a:lnTo>
                      <a:pt x="150" y="939"/>
                    </a:lnTo>
                    <a:lnTo>
                      <a:pt x="146" y="937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31" y="936"/>
                    </a:lnTo>
                    <a:lnTo>
                      <a:pt x="127" y="936"/>
                    </a:lnTo>
                    <a:lnTo>
                      <a:pt x="123" y="936"/>
                    </a:lnTo>
                    <a:lnTo>
                      <a:pt x="118" y="935"/>
                    </a:lnTo>
                    <a:lnTo>
                      <a:pt x="115" y="935"/>
                    </a:lnTo>
                    <a:lnTo>
                      <a:pt x="110" y="934"/>
                    </a:lnTo>
                    <a:lnTo>
                      <a:pt x="108" y="933"/>
                    </a:lnTo>
                    <a:lnTo>
                      <a:pt x="103" y="931"/>
                    </a:lnTo>
                    <a:lnTo>
                      <a:pt x="101" y="931"/>
                    </a:lnTo>
                    <a:lnTo>
                      <a:pt x="97" y="930"/>
                    </a:lnTo>
                    <a:lnTo>
                      <a:pt x="94" y="930"/>
                    </a:lnTo>
                    <a:lnTo>
                      <a:pt x="91" y="928"/>
                    </a:lnTo>
                    <a:lnTo>
                      <a:pt x="88" y="927"/>
                    </a:lnTo>
                    <a:lnTo>
                      <a:pt x="85" y="926"/>
                    </a:lnTo>
                    <a:lnTo>
                      <a:pt x="83" y="926"/>
                    </a:lnTo>
                    <a:lnTo>
                      <a:pt x="78" y="922"/>
                    </a:lnTo>
                    <a:lnTo>
                      <a:pt x="76" y="921"/>
                    </a:lnTo>
                    <a:lnTo>
                      <a:pt x="72" y="916"/>
                    </a:lnTo>
                    <a:lnTo>
                      <a:pt x="72" y="913"/>
                    </a:lnTo>
                    <a:lnTo>
                      <a:pt x="72" y="909"/>
                    </a:lnTo>
                    <a:lnTo>
                      <a:pt x="76" y="905"/>
                    </a:lnTo>
                    <a:lnTo>
                      <a:pt x="77" y="903"/>
                    </a:lnTo>
                    <a:lnTo>
                      <a:pt x="79" y="901"/>
                    </a:lnTo>
                    <a:lnTo>
                      <a:pt x="82" y="899"/>
                    </a:lnTo>
                    <a:lnTo>
                      <a:pt x="85" y="897"/>
                    </a:lnTo>
                    <a:lnTo>
                      <a:pt x="89" y="895"/>
                    </a:lnTo>
                    <a:lnTo>
                      <a:pt x="92" y="892"/>
                    </a:lnTo>
                    <a:lnTo>
                      <a:pt x="96" y="891"/>
                    </a:lnTo>
                    <a:lnTo>
                      <a:pt x="101" y="889"/>
                    </a:lnTo>
                    <a:lnTo>
                      <a:pt x="105" y="886"/>
                    </a:lnTo>
                    <a:lnTo>
                      <a:pt x="110" y="884"/>
                    </a:lnTo>
                    <a:lnTo>
                      <a:pt x="115" y="882"/>
                    </a:lnTo>
                    <a:lnTo>
                      <a:pt x="120" y="880"/>
                    </a:lnTo>
                    <a:lnTo>
                      <a:pt x="124" y="877"/>
                    </a:lnTo>
                    <a:lnTo>
                      <a:pt x="130" y="876"/>
                    </a:lnTo>
                    <a:lnTo>
                      <a:pt x="135" y="872"/>
                    </a:lnTo>
                    <a:lnTo>
                      <a:pt x="142" y="871"/>
                    </a:lnTo>
                    <a:lnTo>
                      <a:pt x="148" y="869"/>
                    </a:lnTo>
                    <a:lnTo>
                      <a:pt x="154" y="866"/>
                    </a:lnTo>
                    <a:lnTo>
                      <a:pt x="160" y="864"/>
                    </a:lnTo>
                    <a:lnTo>
                      <a:pt x="166" y="862"/>
                    </a:lnTo>
                    <a:lnTo>
                      <a:pt x="173" y="859"/>
                    </a:lnTo>
                    <a:lnTo>
                      <a:pt x="179" y="857"/>
                    </a:lnTo>
                    <a:lnTo>
                      <a:pt x="186" y="854"/>
                    </a:lnTo>
                    <a:lnTo>
                      <a:pt x="192" y="853"/>
                    </a:lnTo>
                    <a:lnTo>
                      <a:pt x="199" y="851"/>
                    </a:lnTo>
                    <a:lnTo>
                      <a:pt x="205" y="848"/>
                    </a:lnTo>
                    <a:lnTo>
                      <a:pt x="212" y="846"/>
                    </a:lnTo>
                    <a:lnTo>
                      <a:pt x="218" y="844"/>
                    </a:lnTo>
                    <a:lnTo>
                      <a:pt x="225" y="843"/>
                    </a:lnTo>
                    <a:lnTo>
                      <a:pt x="231" y="840"/>
                    </a:lnTo>
                    <a:lnTo>
                      <a:pt x="237" y="838"/>
                    </a:lnTo>
                    <a:lnTo>
                      <a:pt x="244" y="837"/>
                    </a:lnTo>
                    <a:lnTo>
                      <a:pt x="250" y="834"/>
                    </a:lnTo>
                    <a:lnTo>
                      <a:pt x="256" y="833"/>
                    </a:lnTo>
                    <a:lnTo>
                      <a:pt x="262" y="831"/>
                    </a:lnTo>
                    <a:lnTo>
                      <a:pt x="269" y="829"/>
                    </a:lnTo>
                    <a:lnTo>
                      <a:pt x="274" y="828"/>
                    </a:lnTo>
                    <a:lnTo>
                      <a:pt x="280" y="826"/>
                    </a:lnTo>
                    <a:lnTo>
                      <a:pt x="284" y="825"/>
                    </a:lnTo>
                    <a:lnTo>
                      <a:pt x="290" y="824"/>
                    </a:lnTo>
                    <a:lnTo>
                      <a:pt x="295" y="822"/>
                    </a:lnTo>
                    <a:lnTo>
                      <a:pt x="300" y="820"/>
                    </a:lnTo>
                    <a:lnTo>
                      <a:pt x="305" y="819"/>
                    </a:lnTo>
                    <a:lnTo>
                      <a:pt x="309" y="818"/>
                    </a:lnTo>
                    <a:lnTo>
                      <a:pt x="313" y="816"/>
                    </a:lnTo>
                    <a:lnTo>
                      <a:pt x="318" y="816"/>
                    </a:lnTo>
                    <a:lnTo>
                      <a:pt x="320" y="815"/>
                    </a:lnTo>
                    <a:lnTo>
                      <a:pt x="324" y="814"/>
                    </a:lnTo>
                    <a:lnTo>
                      <a:pt x="327" y="813"/>
                    </a:lnTo>
                    <a:lnTo>
                      <a:pt x="329" y="813"/>
                    </a:lnTo>
                    <a:lnTo>
                      <a:pt x="332" y="812"/>
                    </a:lnTo>
                    <a:lnTo>
                      <a:pt x="333" y="812"/>
                    </a:lnTo>
                    <a:lnTo>
                      <a:pt x="337" y="812"/>
                    </a:lnTo>
                    <a:lnTo>
                      <a:pt x="338" y="812"/>
                    </a:lnTo>
                    <a:lnTo>
                      <a:pt x="338" y="809"/>
                    </a:lnTo>
                    <a:lnTo>
                      <a:pt x="340" y="806"/>
                    </a:lnTo>
                    <a:lnTo>
                      <a:pt x="341" y="802"/>
                    </a:lnTo>
                    <a:lnTo>
                      <a:pt x="343" y="799"/>
                    </a:lnTo>
                    <a:lnTo>
                      <a:pt x="345" y="794"/>
                    </a:lnTo>
                    <a:lnTo>
                      <a:pt x="347" y="790"/>
                    </a:lnTo>
                    <a:lnTo>
                      <a:pt x="348" y="784"/>
                    </a:lnTo>
                    <a:lnTo>
                      <a:pt x="352" y="780"/>
                    </a:lnTo>
                    <a:lnTo>
                      <a:pt x="353" y="774"/>
                    </a:lnTo>
                    <a:lnTo>
                      <a:pt x="357" y="769"/>
                    </a:lnTo>
                    <a:lnTo>
                      <a:pt x="357" y="765"/>
                    </a:lnTo>
                    <a:lnTo>
                      <a:pt x="358" y="763"/>
                    </a:lnTo>
                    <a:lnTo>
                      <a:pt x="359" y="759"/>
                    </a:lnTo>
                    <a:lnTo>
                      <a:pt x="360" y="757"/>
                    </a:lnTo>
                    <a:lnTo>
                      <a:pt x="361" y="755"/>
                    </a:lnTo>
                    <a:lnTo>
                      <a:pt x="363" y="751"/>
                    </a:lnTo>
                    <a:lnTo>
                      <a:pt x="363" y="749"/>
                    </a:lnTo>
                    <a:lnTo>
                      <a:pt x="364" y="745"/>
                    </a:lnTo>
                    <a:lnTo>
                      <a:pt x="364" y="743"/>
                    </a:lnTo>
                    <a:lnTo>
                      <a:pt x="365" y="739"/>
                    </a:lnTo>
                    <a:lnTo>
                      <a:pt x="365" y="736"/>
                    </a:lnTo>
                    <a:lnTo>
                      <a:pt x="366" y="733"/>
                    </a:lnTo>
                    <a:lnTo>
                      <a:pt x="366" y="727"/>
                    </a:lnTo>
                    <a:lnTo>
                      <a:pt x="367" y="723"/>
                    </a:lnTo>
                    <a:lnTo>
                      <a:pt x="366" y="717"/>
                    </a:lnTo>
                    <a:lnTo>
                      <a:pt x="366" y="712"/>
                    </a:lnTo>
                    <a:lnTo>
                      <a:pt x="365" y="707"/>
                    </a:lnTo>
                    <a:lnTo>
                      <a:pt x="364" y="704"/>
                    </a:lnTo>
                    <a:lnTo>
                      <a:pt x="361" y="700"/>
                    </a:lnTo>
                    <a:lnTo>
                      <a:pt x="359" y="697"/>
                    </a:lnTo>
                    <a:lnTo>
                      <a:pt x="356" y="694"/>
                    </a:lnTo>
                    <a:lnTo>
                      <a:pt x="351" y="693"/>
                    </a:lnTo>
                    <a:lnTo>
                      <a:pt x="348" y="692"/>
                    </a:lnTo>
                    <a:lnTo>
                      <a:pt x="346" y="691"/>
                    </a:lnTo>
                    <a:lnTo>
                      <a:pt x="343" y="691"/>
                    </a:lnTo>
                    <a:lnTo>
                      <a:pt x="339" y="691"/>
                    </a:lnTo>
                    <a:lnTo>
                      <a:pt x="335" y="691"/>
                    </a:lnTo>
                    <a:lnTo>
                      <a:pt x="332" y="691"/>
                    </a:lnTo>
                    <a:lnTo>
                      <a:pt x="328" y="692"/>
                    </a:lnTo>
                    <a:lnTo>
                      <a:pt x="325" y="693"/>
                    </a:lnTo>
                    <a:lnTo>
                      <a:pt x="320" y="693"/>
                    </a:lnTo>
                    <a:lnTo>
                      <a:pt x="316" y="694"/>
                    </a:lnTo>
                    <a:lnTo>
                      <a:pt x="312" y="694"/>
                    </a:lnTo>
                    <a:lnTo>
                      <a:pt x="308" y="695"/>
                    </a:lnTo>
                    <a:lnTo>
                      <a:pt x="305" y="697"/>
                    </a:lnTo>
                    <a:lnTo>
                      <a:pt x="301" y="697"/>
                    </a:lnTo>
                    <a:lnTo>
                      <a:pt x="297" y="698"/>
                    </a:lnTo>
                    <a:lnTo>
                      <a:pt x="294" y="699"/>
                    </a:lnTo>
                    <a:lnTo>
                      <a:pt x="290" y="699"/>
                    </a:lnTo>
                    <a:lnTo>
                      <a:pt x="287" y="700"/>
                    </a:lnTo>
                    <a:lnTo>
                      <a:pt x="284" y="701"/>
                    </a:lnTo>
                    <a:lnTo>
                      <a:pt x="281" y="701"/>
                    </a:lnTo>
                    <a:lnTo>
                      <a:pt x="275" y="704"/>
                    </a:lnTo>
                    <a:lnTo>
                      <a:pt x="270" y="705"/>
                    </a:lnTo>
                    <a:lnTo>
                      <a:pt x="264" y="707"/>
                    </a:lnTo>
                    <a:lnTo>
                      <a:pt x="260" y="708"/>
                    </a:lnTo>
                    <a:lnTo>
                      <a:pt x="255" y="711"/>
                    </a:lnTo>
                    <a:lnTo>
                      <a:pt x="250" y="712"/>
                    </a:lnTo>
                    <a:lnTo>
                      <a:pt x="246" y="713"/>
                    </a:lnTo>
                    <a:lnTo>
                      <a:pt x="243" y="716"/>
                    </a:lnTo>
                    <a:lnTo>
                      <a:pt x="239" y="717"/>
                    </a:lnTo>
                    <a:lnTo>
                      <a:pt x="237" y="718"/>
                    </a:lnTo>
                    <a:lnTo>
                      <a:pt x="233" y="719"/>
                    </a:lnTo>
                    <a:lnTo>
                      <a:pt x="231" y="720"/>
                    </a:lnTo>
                    <a:lnTo>
                      <a:pt x="229" y="722"/>
                    </a:lnTo>
                    <a:lnTo>
                      <a:pt x="226" y="723"/>
                    </a:lnTo>
                    <a:lnTo>
                      <a:pt x="223" y="725"/>
                    </a:lnTo>
                    <a:lnTo>
                      <a:pt x="220" y="727"/>
                    </a:lnTo>
                    <a:lnTo>
                      <a:pt x="217" y="730"/>
                    </a:lnTo>
                    <a:lnTo>
                      <a:pt x="217" y="731"/>
                    </a:lnTo>
                    <a:lnTo>
                      <a:pt x="214" y="731"/>
                    </a:lnTo>
                    <a:lnTo>
                      <a:pt x="212" y="731"/>
                    </a:lnTo>
                    <a:lnTo>
                      <a:pt x="210" y="731"/>
                    </a:lnTo>
                    <a:lnTo>
                      <a:pt x="207" y="732"/>
                    </a:lnTo>
                    <a:lnTo>
                      <a:pt x="204" y="732"/>
                    </a:lnTo>
                    <a:lnTo>
                      <a:pt x="201" y="732"/>
                    </a:lnTo>
                    <a:lnTo>
                      <a:pt x="197" y="732"/>
                    </a:lnTo>
                    <a:lnTo>
                      <a:pt x="193" y="733"/>
                    </a:lnTo>
                    <a:lnTo>
                      <a:pt x="188" y="733"/>
                    </a:lnTo>
                    <a:lnTo>
                      <a:pt x="184" y="735"/>
                    </a:lnTo>
                    <a:lnTo>
                      <a:pt x="179" y="735"/>
                    </a:lnTo>
                    <a:lnTo>
                      <a:pt x="174" y="735"/>
                    </a:lnTo>
                    <a:lnTo>
                      <a:pt x="169" y="736"/>
                    </a:lnTo>
                    <a:lnTo>
                      <a:pt x="163" y="736"/>
                    </a:lnTo>
                    <a:lnTo>
                      <a:pt x="161" y="736"/>
                    </a:lnTo>
                    <a:lnTo>
                      <a:pt x="159" y="736"/>
                    </a:lnTo>
                    <a:lnTo>
                      <a:pt x="155" y="736"/>
                    </a:lnTo>
                    <a:lnTo>
                      <a:pt x="153" y="736"/>
                    </a:lnTo>
                    <a:lnTo>
                      <a:pt x="149" y="736"/>
                    </a:lnTo>
                    <a:lnTo>
                      <a:pt x="146" y="736"/>
                    </a:lnTo>
                    <a:lnTo>
                      <a:pt x="143" y="736"/>
                    </a:lnTo>
                    <a:lnTo>
                      <a:pt x="140" y="736"/>
                    </a:lnTo>
                    <a:lnTo>
                      <a:pt x="137" y="736"/>
                    </a:lnTo>
                    <a:lnTo>
                      <a:pt x="134" y="736"/>
                    </a:lnTo>
                    <a:lnTo>
                      <a:pt x="130" y="736"/>
                    </a:lnTo>
                    <a:lnTo>
                      <a:pt x="128" y="736"/>
                    </a:lnTo>
                    <a:lnTo>
                      <a:pt x="126" y="736"/>
                    </a:lnTo>
                    <a:lnTo>
                      <a:pt x="122" y="736"/>
                    </a:lnTo>
                    <a:lnTo>
                      <a:pt x="118" y="736"/>
                    </a:lnTo>
                    <a:lnTo>
                      <a:pt x="116" y="736"/>
                    </a:lnTo>
                    <a:lnTo>
                      <a:pt x="113" y="736"/>
                    </a:lnTo>
                    <a:lnTo>
                      <a:pt x="110" y="736"/>
                    </a:lnTo>
                    <a:lnTo>
                      <a:pt x="107" y="736"/>
                    </a:lnTo>
                    <a:lnTo>
                      <a:pt x="103" y="736"/>
                    </a:lnTo>
                    <a:lnTo>
                      <a:pt x="101" y="735"/>
                    </a:lnTo>
                    <a:lnTo>
                      <a:pt x="97" y="735"/>
                    </a:lnTo>
                    <a:lnTo>
                      <a:pt x="95" y="735"/>
                    </a:lnTo>
                    <a:lnTo>
                      <a:pt x="91" y="735"/>
                    </a:lnTo>
                    <a:lnTo>
                      <a:pt x="89" y="735"/>
                    </a:lnTo>
                    <a:lnTo>
                      <a:pt x="85" y="733"/>
                    </a:lnTo>
                    <a:lnTo>
                      <a:pt x="83" y="733"/>
                    </a:lnTo>
                    <a:lnTo>
                      <a:pt x="80" y="733"/>
                    </a:lnTo>
                    <a:lnTo>
                      <a:pt x="75" y="732"/>
                    </a:lnTo>
                    <a:lnTo>
                      <a:pt x="70" y="731"/>
                    </a:lnTo>
                    <a:lnTo>
                      <a:pt x="64" y="730"/>
                    </a:lnTo>
                    <a:lnTo>
                      <a:pt x="58" y="727"/>
                    </a:lnTo>
                    <a:lnTo>
                      <a:pt x="53" y="725"/>
                    </a:lnTo>
                    <a:lnTo>
                      <a:pt x="48" y="722"/>
                    </a:lnTo>
                    <a:lnTo>
                      <a:pt x="44" y="718"/>
                    </a:lnTo>
                    <a:lnTo>
                      <a:pt x="40" y="716"/>
                    </a:lnTo>
                    <a:lnTo>
                      <a:pt x="35" y="711"/>
                    </a:lnTo>
                    <a:lnTo>
                      <a:pt x="33" y="707"/>
                    </a:lnTo>
                    <a:lnTo>
                      <a:pt x="28" y="701"/>
                    </a:lnTo>
                    <a:lnTo>
                      <a:pt x="26" y="697"/>
                    </a:lnTo>
                    <a:lnTo>
                      <a:pt x="22" y="692"/>
                    </a:lnTo>
                    <a:lnTo>
                      <a:pt x="20" y="687"/>
                    </a:lnTo>
                    <a:lnTo>
                      <a:pt x="16" y="681"/>
                    </a:lnTo>
                    <a:lnTo>
                      <a:pt x="14" y="676"/>
                    </a:lnTo>
                    <a:lnTo>
                      <a:pt x="12" y="671"/>
                    </a:lnTo>
                    <a:lnTo>
                      <a:pt x="11" y="665"/>
                    </a:lnTo>
                    <a:lnTo>
                      <a:pt x="9" y="661"/>
                    </a:lnTo>
                    <a:lnTo>
                      <a:pt x="8" y="659"/>
                    </a:lnTo>
                    <a:lnTo>
                      <a:pt x="7" y="655"/>
                    </a:lnTo>
                    <a:lnTo>
                      <a:pt x="7" y="653"/>
                    </a:lnTo>
                    <a:lnTo>
                      <a:pt x="5" y="647"/>
                    </a:lnTo>
                    <a:lnTo>
                      <a:pt x="3" y="642"/>
                    </a:lnTo>
                    <a:lnTo>
                      <a:pt x="3" y="639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2" y="630"/>
                    </a:lnTo>
                    <a:lnTo>
                      <a:pt x="1" y="624"/>
                    </a:lnTo>
                    <a:lnTo>
                      <a:pt x="1" y="620"/>
                    </a:lnTo>
                    <a:lnTo>
                      <a:pt x="0" y="614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1" y="601"/>
                    </a:lnTo>
                    <a:lnTo>
                      <a:pt x="1" y="596"/>
                    </a:lnTo>
                    <a:lnTo>
                      <a:pt x="2" y="592"/>
                    </a:lnTo>
                    <a:lnTo>
                      <a:pt x="3" y="589"/>
                    </a:lnTo>
                    <a:lnTo>
                      <a:pt x="5" y="586"/>
                    </a:lnTo>
                    <a:lnTo>
                      <a:pt x="6" y="583"/>
                    </a:lnTo>
                    <a:lnTo>
                      <a:pt x="7" y="579"/>
                    </a:lnTo>
                    <a:lnTo>
                      <a:pt x="9" y="576"/>
                    </a:lnTo>
                    <a:lnTo>
                      <a:pt x="11" y="572"/>
                    </a:lnTo>
                    <a:lnTo>
                      <a:pt x="13" y="566"/>
                    </a:lnTo>
                    <a:lnTo>
                      <a:pt x="15" y="561"/>
                    </a:lnTo>
                    <a:lnTo>
                      <a:pt x="19" y="555"/>
                    </a:lnTo>
                    <a:lnTo>
                      <a:pt x="22" y="551"/>
                    </a:lnTo>
                    <a:lnTo>
                      <a:pt x="22" y="547"/>
                    </a:lnTo>
                    <a:lnTo>
                      <a:pt x="25" y="545"/>
                    </a:lnTo>
                    <a:lnTo>
                      <a:pt x="26" y="541"/>
                    </a:lnTo>
                    <a:lnTo>
                      <a:pt x="28" y="538"/>
                    </a:lnTo>
                    <a:lnTo>
                      <a:pt x="30" y="534"/>
                    </a:lnTo>
                    <a:lnTo>
                      <a:pt x="32" y="531"/>
                    </a:lnTo>
                    <a:lnTo>
                      <a:pt x="33" y="527"/>
                    </a:lnTo>
                    <a:lnTo>
                      <a:pt x="35" y="525"/>
                    </a:lnTo>
                    <a:lnTo>
                      <a:pt x="38" y="520"/>
                    </a:lnTo>
                    <a:lnTo>
                      <a:pt x="39" y="516"/>
                    </a:lnTo>
                    <a:lnTo>
                      <a:pt x="41" y="513"/>
                    </a:lnTo>
                    <a:lnTo>
                      <a:pt x="44" y="509"/>
                    </a:lnTo>
                    <a:lnTo>
                      <a:pt x="46" y="506"/>
                    </a:lnTo>
                    <a:lnTo>
                      <a:pt x="48" y="501"/>
                    </a:lnTo>
                    <a:lnTo>
                      <a:pt x="51" y="497"/>
                    </a:lnTo>
                    <a:lnTo>
                      <a:pt x="53" y="494"/>
                    </a:lnTo>
                    <a:lnTo>
                      <a:pt x="54" y="490"/>
                    </a:lnTo>
                    <a:lnTo>
                      <a:pt x="57" y="485"/>
                    </a:lnTo>
                    <a:lnTo>
                      <a:pt x="59" y="481"/>
                    </a:lnTo>
                    <a:lnTo>
                      <a:pt x="62" y="477"/>
                    </a:lnTo>
                    <a:lnTo>
                      <a:pt x="64" y="474"/>
                    </a:lnTo>
                    <a:lnTo>
                      <a:pt x="67" y="469"/>
                    </a:lnTo>
                    <a:lnTo>
                      <a:pt x="70" y="465"/>
                    </a:lnTo>
                    <a:lnTo>
                      <a:pt x="72" y="462"/>
                    </a:lnTo>
                    <a:lnTo>
                      <a:pt x="75" y="457"/>
                    </a:lnTo>
                    <a:lnTo>
                      <a:pt x="77" y="452"/>
                    </a:lnTo>
                    <a:lnTo>
                      <a:pt x="80" y="449"/>
                    </a:lnTo>
                    <a:lnTo>
                      <a:pt x="83" y="445"/>
                    </a:lnTo>
                    <a:lnTo>
                      <a:pt x="86" y="440"/>
                    </a:lnTo>
                    <a:lnTo>
                      <a:pt x="89" y="437"/>
                    </a:lnTo>
                    <a:lnTo>
                      <a:pt x="92" y="432"/>
                    </a:lnTo>
                    <a:lnTo>
                      <a:pt x="96" y="429"/>
                    </a:lnTo>
                    <a:lnTo>
                      <a:pt x="98" y="424"/>
                    </a:lnTo>
                    <a:lnTo>
                      <a:pt x="101" y="420"/>
                    </a:lnTo>
                    <a:lnTo>
                      <a:pt x="103" y="415"/>
                    </a:lnTo>
                    <a:lnTo>
                      <a:pt x="107" y="412"/>
                    </a:lnTo>
                    <a:lnTo>
                      <a:pt x="110" y="407"/>
                    </a:lnTo>
                    <a:lnTo>
                      <a:pt x="113" y="404"/>
                    </a:lnTo>
                    <a:lnTo>
                      <a:pt x="116" y="399"/>
                    </a:lnTo>
                    <a:lnTo>
                      <a:pt x="120" y="395"/>
                    </a:lnTo>
                    <a:lnTo>
                      <a:pt x="122" y="392"/>
                    </a:lnTo>
                    <a:lnTo>
                      <a:pt x="126" y="387"/>
                    </a:lnTo>
                    <a:lnTo>
                      <a:pt x="129" y="383"/>
                    </a:lnTo>
                    <a:lnTo>
                      <a:pt x="131" y="380"/>
                    </a:lnTo>
                    <a:lnTo>
                      <a:pt x="135" y="376"/>
                    </a:lnTo>
                    <a:lnTo>
                      <a:pt x="139" y="373"/>
                    </a:lnTo>
                    <a:lnTo>
                      <a:pt x="142" y="369"/>
                    </a:lnTo>
                    <a:lnTo>
                      <a:pt x="146" y="366"/>
                    </a:lnTo>
                    <a:lnTo>
                      <a:pt x="123" y="312"/>
                    </a:lnTo>
                    <a:lnTo>
                      <a:pt x="59" y="302"/>
                    </a:lnTo>
                    <a:lnTo>
                      <a:pt x="40" y="271"/>
                    </a:lnTo>
                    <a:lnTo>
                      <a:pt x="44" y="2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6" name="Freeform 305"/>
              <p:cNvSpPr>
                <a:spLocks/>
              </p:cNvSpPr>
              <p:nvPr/>
            </p:nvSpPr>
            <p:spPr bwMode="auto">
              <a:xfrm>
                <a:off x="1793" y="1574"/>
                <a:ext cx="68" cy="108"/>
              </a:xfrm>
              <a:custGeom>
                <a:avLst/>
                <a:gdLst>
                  <a:gd name="T0" fmla="*/ 0 w 206"/>
                  <a:gd name="T1" fmla="*/ 0 h 324"/>
                  <a:gd name="T2" fmla="*/ 0 w 206"/>
                  <a:gd name="T3" fmla="*/ 0 h 324"/>
                  <a:gd name="T4" fmla="*/ 0 w 206"/>
                  <a:gd name="T5" fmla="*/ 0 h 324"/>
                  <a:gd name="T6" fmla="*/ 0 w 206"/>
                  <a:gd name="T7" fmla="*/ 0 h 324"/>
                  <a:gd name="T8" fmla="*/ 0 w 206"/>
                  <a:gd name="T9" fmla="*/ 0 h 324"/>
                  <a:gd name="T10" fmla="*/ 0 w 206"/>
                  <a:gd name="T11" fmla="*/ 0 h 324"/>
                  <a:gd name="T12" fmla="*/ 0 w 206"/>
                  <a:gd name="T13" fmla="*/ 0 h 324"/>
                  <a:gd name="T14" fmla="*/ 0 w 206"/>
                  <a:gd name="T15" fmla="*/ 0 h 324"/>
                  <a:gd name="T16" fmla="*/ 0 w 206"/>
                  <a:gd name="T17" fmla="*/ 0 h 324"/>
                  <a:gd name="T18" fmla="*/ 0 w 206"/>
                  <a:gd name="T19" fmla="*/ 0 h 324"/>
                  <a:gd name="T20" fmla="*/ 0 w 206"/>
                  <a:gd name="T21" fmla="*/ 0 h 324"/>
                  <a:gd name="T22" fmla="*/ 0 w 206"/>
                  <a:gd name="T23" fmla="*/ 0 h 324"/>
                  <a:gd name="T24" fmla="*/ 0 w 206"/>
                  <a:gd name="T25" fmla="*/ 0 h 324"/>
                  <a:gd name="T26" fmla="*/ 0 w 206"/>
                  <a:gd name="T27" fmla="*/ 0 h 324"/>
                  <a:gd name="T28" fmla="*/ 0 w 206"/>
                  <a:gd name="T29" fmla="*/ 0 h 324"/>
                  <a:gd name="T30" fmla="*/ 0 w 206"/>
                  <a:gd name="T31" fmla="*/ 0 h 324"/>
                  <a:gd name="T32" fmla="*/ 0 w 206"/>
                  <a:gd name="T33" fmla="*/ 0 h 324"/>
                  <a:gd name="T34" fmla="*/ 0 w 206"/>
                  <a:gd name="T35" fmla="*/ 0 h 324"/>
                  <a:gd name="T36" fmla="*/ 0 w 206"/>
                  <a:gd name="T37" fmla="*/ 0 h 324"/>
                  <a:gd name="T38" fmla="*/ 0 w 206"/>
                  <a:gd name="T39" fmla="*/ 0 h 324"/>
                  <a:gd name="T40" fmla="*/ 0 w 206"/>
                  <a:gd name="T41" fmla="*/ 0 h 324"/>
                  <a:gd name="T42" fmla="*/ 0 w 206"/>
                  <a:gd name="T43" fmla="*/ 0 h 324"/>
                  <a:gd name="T44" fmla="*/ 0 w 206"/>
                  <a:gd name="T45" fmla="*/ 0 h 324"/>
                  <a:gd name="T46" fmla="*/ 0 w 206"/>
                  <a:gd name="T47" fmla="*/ 0 h 324"/>
                  <a:gd name="T48" fmla="*/ 0 w 206"/>
                  <a:gd name="T49" fmla="*/ 0 h 324"/>
                  <a:gd name="T50" fmla="*/ 0 w 206"/>
                  <a:gd name="T51" fmla="*/ 0 h 324"/>
                  <a:gd name="T52" fmla="*/ 0 w 206"/>
                  <a:gd name="T53" fmla="*/ 0 h 324"/>
                  <a:gd name="T54" fmla="*/ 0 w 206"/>
                  <a:gd name="T55" fmla="*/ 0 h 324"/>
                  <a:gd name="T56" fmla="*/ 0 w 206"/>
                  <a:gd name="T57" fmla="*/ 0 h 324"/>
                  <a:gd name="T58" fmla="*/ 0 w 206"/>
                  <a:gd name="T59" fmla="*/ 0 h 324"/>
                  <a:gd name="T60" fmla="*/ 0 w 206"/>
                  <a:gd name="T61" fmla="*/ 0 h 324"/>
                  <a:gd name="T62" fmla="*/ 0 w 206"/>
                  <a:gd name="T63" fmla="*/ 0 h 324"/>
                  <a:gd name="T64" fmla="*/ 0 w 206"/>
                  <a:gd name="T65" fmla="*/ 0 h 324"/>
                  <a:gd name="T66" fmla="*/ 0 w 206"/>
                  <a:gd name="T67" fmla="*/ 0 h 324"/>
                  <a:gd name="T68" fmla="*/ 0 w 206"/>
                  <a:gd name="T69" fmla="*/ 0 h 324"/>
                  <a:gd name="T70" fmla="*/ 0 w 206"/>
                  <a:gd name="T71" fmla="*/ 0 h 324"/>
                  <a:gd name="T72" fmla="*/ 0 w 206"/>
                  <a:gd name="T73" fmla="*/ 0 h 324"/>
                  <a:gd name="T74" fmla="*/ 0 w 206"/>
                  <a:gd name="T75" fmla="*/ 0 h 324"/>
                  <a:gd name="T76" fmla="*/ 0 w 206"/>
                  <a:gd name="T77" fmla="*/ 0 h 324"/>
                  <a:gd name="T78" fmla="*/ 0 w 206"/>
                  <a:gd name="T79" fmla="*/ 0 h 324"/>
                  <a:gd name="T80" fmla="*/ 0 w 206"/>
                  <a:gd name="T81" fmla="*/ 0 h 324"/>
                  <a:gd name="T82" fmla="*/ 0 w 206"/>
                  <a:gd name="T83" fmla="*/ 0 h 324"/>
                  <a:gd name="T84" fmla="*/ 0 w 206"/>
                  <a:gd name="T85" fmla="*/ 0 h 324"/>
                  <a:gd name="T86" fmla="*/ 0 w 206"/>
                  <a:gd name="T87" fmla="*/ 0 h 324"/>
                  <a:gd name="T88" fmla="*/ 0 w 206"/>
                  <a:gd name="T89" fmla="*/ 0 h 324"/>
                  <a:gd name="T90" fmla="*/ 0 w 206"/>
                  <a:gd name="T91" fmla="*/ 0 h 324"/>
                  <a:gd name="T92" fmla="*/ 0 w 206"/>
                  <a:gd name="T93" fmla="*/ 0 h 324"/>
                  <a:gd name="T94" fmla="*/ 0 w 206"/>
                  <a:gd name="T95" fmla="*/ 0 h 324"/>
                  <a:gd name="T96" fmla="*/ 0 w 206"/>
                  <a:gd name="T97" fmla="*/ 0 h 324"/>
                  <a:gd name="T98" fmla="*/ 0 w 206"/>
                  <a:gd name="T99" fmla="*/ 0 h 324"/>
                  <a:gd name="T100" fmla="*/ 0 w 206"/>
                  <a:gd name="T101" fmla="*/ 0 h 324"/>
                  <a:gd name="T102" fmla="*/ 0 w 206"/>
                  <a:gd name="T103" fmla="*/ 0 h 324"/>
                  <a:gd name="T104" fmla="*/ 0 w 206"/>
                  <a:gd name="T105" fmla="*/ 0 h 324"/>
                  <a:gd name="T106" fmla="*/ 0 w 206"/>
                  <a:gd name="T107" fmla="*/ 0 h 324"/>
                  <a:gd name="T108" fmla="*/ 0 w 206"/>
                  <a:gd name="T109" fmla="*/ 0 h 324"/>
                  <a:gd name="T110" fmla="*/ 0 w 206"/>
                  <a:gd name="T111" fmla="*/ 0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6"/>
                  <a:gd name="T169" fmla="*/ 0 h 324"/>
                  <a:gd name="T170" fmla="*/ 206 w 206"/>
                  <a:gd name="T171" fmla="*/ 324 h 3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6" h="324">
                    <a:moveTo>
                      <a:pt x="0" y="41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2" y="71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7"/>
                    </a:lnTo>
                    <a:lnTo>
                      <a:pt x="4" y="90"/>
                    </a:lnTo>
                    <a:lnTo>
                      <a:pt x="4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6" y="106"/>
                    </a:lnTo>
                    <a:lnTo>
                      <a:pt x="7" y="109"/>
                    </a:lnTo>
                    <a:lnTo>
                      <a:pt x="7" y="113"/>
                    </a:lnTo>
                    <a:lnTo>
                      <a:pt x="8" y="116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9" y="126"/>
                    </a:lnTo>
                    <a:lnTo>
                      <a:pt x="10" y="131"/>
                    </a:lnTo>
                    <a:lnTo>
                      <a:pt x="11" y="133"/>
                    </a:lnTo>
                    <a:lnTo>
                      <a:pt x="14" y="138"/>
                    </a:lnTo>
                    <a:lnTo>
                      <a:pt x="16" y="141"/>
                    </a:lnTo>
                    <a:lnTo>
                      <a:pt x="19" y="145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6" y="157"/>
                    </a:lnTo>
                    <a:lnTo>
                      <a:pt x="28" y="162"/>
                    </a:lnTo>
                    <a:lnTo>
                      <a:pt x="32" y="166"/>
                    </a:lnTo>
                    <a:lnTo>
                      <a:pt x="34" y="170"/>
                    </a:lnTo>
                    <a:lnTo>
                      <a:pt x="38" y="176"/>
                    </a:lnTo>
                    <a:lnTo>
                      <a:pt x="41" y="180"/>
                    </a:lnTo>
                    <a:lnTo>
                      <a:pt x="45" y="185"/>
                    </a:lnTo>
                    <a:lnTo>
                      <a:pt x="48" y="190"/>
                    </a:lnTo>
                    <a:lnTo>
                      <a:pt x="52" y="195"/>
                    </a:lnTo>
                    <a:lnTo>
                      <a:pt x="54" y="201"/>
                    </a:lnTo>
                    <a:lnTo>
                      <a:pt x="58" y="205"/>
                    </a:lnTo>
                    <a:lnTo>
                      <a:pt x="61" y="210"/>
                    </a:lnTo>
                    <a:lnTo>
                      <a:pt x="65" y="214"/>
                    </a:lnTo>
                    <a:lnTo>
                      <a:pt x="68" y="220"/>
                    </a:lnTo>
                    <a:lnTo>
                      <a:pt x="72" y="224"/>
                    </a:lnTo>
                    <a:lnTo>
                      <a:pt x="75" y="229"/>
                    </a:lnTo>
                    <a:lnTo>
                      <a:pt x="78" y="233"/>
                    </a:lnTo>
                    <a:lnTo>
                      <a:pt x="81" y="236"/>
                    </a:lnTo>
                    <a:lnTo>
                      <a:pt x="84" y="240"/>
                    </a:lnTo>
                    <a:lnTo>
                      <a:pt x="87" y="243"/>
                    </a:lnTo>
                    <a:lnTo>
                      <a:pt x="90" y="246"/>
                    </a:lnTo>
                    <a:lnTo>
                      <a:pt x="91" y="249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6"/>
                    </a:lnTo>
                    <a:lnTo>
                      <a:pt x="104" y="262"/>
                    </a:lnTo>
                    <a:lnTo>
                      <a:pt x="106" y="265"/>
                    </a:lnTo>
                    <a:lnTo>
                      <a:pt x="109" y="268"/>
                    </a:lnTo>
                    <a:lnTo>
                      <a:pt x="112" y="272"/>
                    </a:lnTo>
                    <a:lnTo>
                      <a:pt x="116" y="275"/>
                    </a:lnTo>
                    <a:lnTo>
                      <a:pt x="118" y="278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9" y="290"/>
                    </a:lnTo>
                    <a:lnTo>
                      <a:pt x="132" y="293"/>
                    </a:lnTo>
                    <a:lnTo>
                      <a:pt x="136" y="298"/>
                    </a:lnTo>
                    <a:lnTo>
                      <a:pt x="139" y="301"/>
                    </a:lnTo>
                    <a:lnTo>
                      <a:pt x="144" y="305"/>
                    </a:lnTo>
                    <a:lnTo>
                      <a:pt x="148" y="307"/>
                    </a:lnTo>
                    <a:lnTo>
                      <a:pt x="151" y="311"/>
                    </a:lnTo>
                    <a:lnTo>
                      <a:pt x="155" y="313"/>
                    </a:lnTo>
                    <a:lnTo>
                      <a:pt x="160" y="317"/>
                    </a:lnTo>
                    <a:lnTo>
                      <a:pt x="163" y="318"/>
                    </a:lnTo>
                    <a:lnTo>
                      <a:pt x="167" y="320"/>
                    </a:lnTo>
                    <a:lnTo>
                      <a:pt x="170" y="322"/>
                    </a:lnTo>
                    <a:lnTo>
                      <a:pt x="175" y="324"/>
                    </a:lnTo>
                    <a:lnTo>
                      <a:pt x="177" y="324"/>
                    </a:lnTo>
                    <a:lnTo>
                      <a:pt x="182" y="324"/>
                    </a:lnTo>
                    <a:lnTo>
                      <a:pt x="185" y="324"/>
                    </a:lnTo>
                    <a:lnTo>
                      <a:pt x="188" y="324"/>
                    </a:lnTo>
                    <a:lnTo>
                      <a:pt x="192" y="322"/>
                    </a:lnTo>
                    <a:lnTo>
                      <a:pt x="195" y="320"/>
                    </a:lnTo>
                    <a:lnTo>
                      <a:pt x="198" y="318"/>
                    </a:lnTo>
                    <a:lnTo>
                      <a:pt x="201" y="316"/>
                    </a:lnTo>
                    <a:lnTo>
                      <a:pt x="202" y="312"/>
                    </a:lnTo>
                    <a:lnTo>
                      <a:pt x="205" y="309"/>
                    </a:lnTo>
                    <a:lnTo>
                      <a:pt x="205" y="304"/>
                    </a:lnTo>
                    <a:lnTo>
                      <a:pt x="206" y="300"/>
                    </a:lnTo>
                    <a:lnTo>
                      <a:pt x="205" y="296"/>
                    </a:lnTo>
                    <a:lnTo>
                      <a:pt x="204" y="291"/>
                    </a:lnTo>
                    <a:lnTo>
                      <a:pt x="201" y="286"/>
                    </a:lnTo>
                    <a:lnTo>
                      <a:pt x="199" y="283"/>
                    </a:lnTo>
                    <a:lnTo>
                      <a:pt x="196" y="277"/>
                    </a:lnTo>
                    <a:lnTo>
                      <a:pt x="193" y="272"/>
                    </a:lnTo>
                    <a:lnTo>
                      <a:pt x="188" y="267"/>
                    </a:lnTo>
                    <a:lnTo>
                      <a:pt x="185" y="262"/>
                    </a:lnTo>
                    <a:lnTo>
                      <a:pt x="180" y="258"/>
                    </a:lnTo>
                    <a:lnTo>
                      <a:pt x="176" y="253"/>
                    </a:lnTo>
                    <a:lnTo>
                      <a:pt x="171" y="247"/>
                    </a:lnTo>
                    <a:lnTo>
                      <a:pt x="167" y="242"/>
                    </a:lnTo>
                    <a:lnTo>
                      <a:pt x="161" y="237"/>
                    </a:lnTo>
                    <a:lnTo>
                      <a:pt x="155" y="232"/>
                    </a:lnTo>
                    <a:lnTo>
                      <a:pt x="150" y="227"/>
                    </a:lnTo>
                    <a:lnTo>
                      <a:pt x="144" y="222"/>
                    </a:lnTo>
                    <a:lnTo>
                      <a:pt x="139" y="216"/>
                    </a:lnTo>
                    <a:lnTo>
                      <a:pt x="135" y="211"/>
                    </a:lnTo>
                    <a:lnTo>
                      <a:pt x="130" y="207"/>
                    </a:lnTo>
                    <a:lnTo>
                      <a:pt x="124" y="202"/>
                    </a:lnTo>
                    <a:lnTo>
                      <a:pt x="119" y="197"/>
                    </a:lnTo>
                    <a:lnTo>
                      <a:pt x="116" y="192"/>
                    </a:lnTo>
                    <a:lnTo>
                      <a:pt x="110" y="188"/>
                    </a:lnTo>
                    <a:lnTo>
                      <a:pt x="107" y="184"/>
                    </a:lnTo>
                    <a:lnTo>
                      <a:pt x="104" y="179"/>
                    </a:lnTo>
                    <a:lnTo>
                      <a:pt x="100" y="176"/>
                    </a:lnTo>
                    <a:lnTo>
                      <a:pt x="99" y="172"/>
                    </a:lnTo>
                    <a:lnTo>
                      <a:pt x="97" y="169"/>
                    </a:lnTo>
                    <a:lnTo>
                      <a:pt x="96" y="164"/>
                    </a:lnTo>
                    <a:lnTo>
                      <a:pt x="93" y="160"/>
                    </a:lnTo>
                    <a:lnTo>
                      <a:pt x="91" y="154"/>
                    </a:lnTo>
                    <a:lnTo>
                      <a:pt x="89" y="150"/>
                    </a:lnTo>
                    <a:lnTo>
                      <a:pt x="86" y="146"/>
                    </a:lnTo>
                    <a:lnTo>
                      <a:pt x="85" y="144"/>
                    </a:lnTo>
                    <a:lnTo>
                      <a:pt x="84" y="141"/>
                    </a:lnTo>
                    <a:lnTo>
                      <a:pt x="83" y="138"/>
                    </a:lnTo>
                    <a:lnTo>
                      <a:pt x="81" y="135"/>
                    </a:lnTo>
                    <a:lnTo>
                      <a:pt x="80" y="132"/>
                    </a:lnTo>
                    <a:lnTo>
                      <a:pt x="79" y="128"/>
                    </a:lnTo>
                    <a:lnTo>
                      <a:pt x="78" y="126"/>
                    </a:lnTo>
                    <a:lnTo>
                      <a:pt x="77" y="122"/>
                    </a:lnTo>
                    <a:lnTo>
                      <a:pt x="75" y="119"/>
                    </a:lnTo>
                    <a:lnTo>
                      <a:pt x="73" y="115"/>
                    </a:lnTo>
                    <a:lnTo>
                      <a:pt x="72" y="112"/>
                    </a:lnTo>
                    <a:lnTo>
                      <a:pt x="71" y="108"/>
                    </a:lnTo>
                    <a:lnTo>
                      <a:pt x="70" y="105"/>
                    </a:lnTo>
                    <a:lnTo>
                      <a:pt x="67" y="101"/>
                    </a:lnTo>
                    <a:lnTo>
                      <a:pt x="66" y="97"/>
                    </a:lnTo>
                    <a:lnTo>
                      <a:pt x="65" y="94"/>
                    </a:lnTo>
                    <a:lnTo>
                      <a:pt x="64" y="90"/>
                    </a:lnTo>
                    <a:lnTo>
                      <a:pt x="61" y="87"/>
                    </a:lnTo>
                    <a:lnTo>
                      <a:pt x="60" y="83"/>
                    </a:lnTo>
                    <a:lnTo>
                      <a:pt x="59" y="80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5" y="70"/>
                    </a:lnTo>
                    <a:lnTo>
                      <a:pt x="53" y="67"/>
                    </a:lnTo>
                    <a:lnTo>
                      <a:pt x="52" y="63"/>
                    </a:lnTo>
                    <a:lnTo>
                      <a:pt x="51" y="58"/>
                    </a:lnTo>
                    <a:lnTo>
                      <a:pt x="48" y="56"/>
                    </a:lnTo>
                    <a:lnTo>
                      <a:pt x="47" y="52"/>
                    </a:lnTo>
                    <a:lnTo>
                      <a:pt x="46" y="49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42" y="39"/>
                    </a:lnTo>
                    <a:lnTo>
                      <a:pt x="41" y="37"/>
                    </a:lnTo>
                    <a:lnTo>
                      <a:pt x="40" y="33"/>
                    </a:lnTo>
                    <a:lnTo>
                      <a:pt x="39" y="31"/>
                    </a:lnTo>
                    <a:lnTo>
                      <a:pt x="36" y="26"/>
                    </a:lnTo>
                    <a:lnTo>
                      <a:pt x="34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7" name="Freeform 306"/>
              <p:cNvSpPr>
                <a:spLocks/>
              </p:cNvSpPr>
              <p:nvPr/>
            </p:nvSpPr>
            <p:spPr bwMode="auto">
              <a:xfrm>
                <a:off x="1662" y="1602"/>
                <a:ext cx="77" cy="30"/>
              </a:xfrm>
              <a:custGeom>
                <a:avLst/>
                <a:gdLst>
                  <a:gd name="T0" fmla="*/ 0 w 233"/>
                  <a:gd name="T1" fmla="*/ 0 h 90"/>
                  <a:gd name="T2" fmla="*/ 0 w 233"/>
                  <a:gd name="T3" fmla="*/ 0 h 90"/>
                  <a:gd name="T4" fmla="*/ 0 w 233"/>
                  <a:gd name="T5" fmla="*/ 0 h 90"/>
                  <a:gd name="T6" fmla="*/ 0 w 233"/>
                  <a:gd name="T7" fmla="*/ 0 h 90"/>
                  <a:gd name="T8" fmla="*/ 0 w 233"/>
                  <a:gd name="T9" fmla="*/ 0 h 90"/>
                  <a:gd name="T10" fmla="*/ 0 w 233"/>
                  <a:gd name="T11" fmla="*/ 0 h 90"/>
                  <a:gd name="T12" fmla="*/ 0 w 233"/>
                  <a:gd name="T13" fmla="*/ 0 h 90"/>
                  <a:gd name="T14" fmla="*/ 0 w 233"/>
                  <a:gd name="T15" fmla="*/ 0 h 90"/>
                  <a:gd name="T16" fmla="*/ 0 w 233"/>
                  <a:gd name="T17" fmla="*/ 0 h 90"/>
                  <a:gd name="T18" fmla="*/ 0 w 233"/>
                  <a:gd name="T19" fmla="*/ 0 h 90"/>
                  <a:gd name="T20" fmla="*/ 0 w 233"/>
                  <a:gd name="T21" fmla="*/ 0 h 90"/>
                  <a:gd name="T22" fmla="*/ 0 w 233"/>
                  <a:gd name="T23" fmla="*/ 0 h 90"/>
                  <a:gd name="T24" fmla="*/ 0 w 233"/>
                  <a:gd name="T25" fmla="*/ 0 h 90"/>
                  <a:gd name="T26" fmla="*/ 0 w 233"/>
                  <a:gd name="T27" fmla="*/ 0 h 90"/>
                  <a:gd name="T28" fmla="*/ 0 w 233"/>
                  <a:gd name="T29" fmla="*/ 0 h 90"/>
                  <a:gd name="T30" fmla="*/ 0 w 233"/>
                  <a:gd name="T31" fmla="*/ 0 h 90"/>
                  <a:gd name="T32" fmla="*/ 0 w 233"/>
                  <a:gd name="T33" fmla="*/ 0 h 90"/>
                  <a:gd name="T34" fmla="*/ 0 w 233"/>
                  <a:gd name="T35" fmla="*/ 0 h 90"/>
                  <a:gd name="T36" fmla="*/ 0 w 233"/>
                  <a:gd name="T37" fmla="*/ 0 h 90"/>
                  <a:gd name="T38" fmla="*/ 0 w 233"/>
                  <a:gd name="T39" fmla="*/ 0 h 90"/>
                  <a:gd name="T40" fmla="*/ 0 w 233"/>
                  <a:gd name="T41" fmla="*/ 0 h 90"/>
                  <a:gd name="T42" fmla="*/ 0 w 233"/>
                  <a:gd name="T43" fmla="*/ 0 h 90"/>
                  <a:gd name="T44" fmla="*/ 0 w 233"/>
                  <a:gd name="T45" fmla="*/ 0 h 90"/>
                  <a:gd name="T46" fmla="*/ 0 w 233"/>
                  <a:gd name="T47" fmla="*/ 0 h 90"/>
                  <a:gd name="T48" fmla="*/ 0 w 233"/>
                  <a:gd name="T49" fmla="*/ 0 h 90"/>
                  <a:gd name="T50" fmla="*/ 0 w 233"/>
                  <a:gd name="T51" fmla="*/ 0 h 90"/>
                  <a:gd name="T52" fmla="*/ 0 w 233"/>
                  <a:gd name="T53" fmla="*/ 0 h 90"/>
                  <a:gd name="T54" fmla="*/ 0 w 233"/>
                  <a:gd name="T55" fmla="*/ 0 h 90"/>
                  <a:gd name="T56" fmla="*/ 0 w 233"/>
                  <a:gd name="T57" fmla="*/ 0 h 90"/>
                  <a:gd name="T58" fmla="*/ 0 w 233"/>
                  <a:gd name="T59" fmla="*/ 0 h 90"/>
                  <a:gd name="T60" fmla="*/ 0 w 233"/>
                  <a:gd name="T61" fmla="*/ 0 h 90"/>
                  <a:gd name="T62" fmla="*/ 0 w 233"/>
                  <a:gd name="T63" fmla="*/ 0 h 90"/>
                  <a:gd name="T64" fmla="*/ 0 w 233"/>
                  <a:gd name="T65" fmla="*/ 0 h 90"/>
                  <a:gd name="T66" fmla="*/ 0 w 233"/>
                  <a:gd name="T67" fmla="*/ 0 h 90"/>
                  <a:gd name="T68" fmla="*/ 0 w 233"/>
                  <a:gd name="T69" fmla="*/ 0 h 90"/>
                  <a:gd name="T70" fmla="*/ 0 w 233"/>
                  <a:gd name="T71" fmla="*/ 0 h 90"/>
                  <a:gd name="T72" fmla="*/ 0 w 233"/>
                  <a:gd name="T73" fmla="*/ 0 h 90"/>
                  <a:gd name="T74" fmla="*/ 0 w 233"/>
                  <a:gd name="T75" fmla="*/ 0 h 90"/>
                  <a:gd name="T76" fmla="*/ 0 w 233"/>
                  <a:gd name="T77" fmla="*/ 0 h 90"/>
                  <a:gd name="T78" fmla="*/ 0 w 233"/>
                  <a:gd name="T79" fmla="*/ 0 h 90"/>
                  <a:gd name="T80" fmla="*/ 0 w 233"/>
                  <a:gd name="T81" fmla="*/ 0 h 90"/>
                  <a:gd name="T82" fmla="*/ 0 w 233"/>
                  <a:gd name="T83" fmla="*/ 0 h 90"/>
                  <a:gd name="T84" fmla="*/ 0 w 233"/>
                  <a:gd name="T85" fmla="*/ 0 h 90"/>
                  <a:gd name="T86" fmla="*/ 0 w 233"/>
                  <a:gd name="T87" fmla="*/ 0 h 90"/>
                  <a:gd name="T88" fmla="*/ 0 w 233"/>
                  <a:gd name="T89" fmla="*/ 0 h 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3"/>
                  <a:gd name="T136" fmla="*/ 0 h 90"/>
                  <a:gd name="T137" fmla="*/ 233 w 233"/>
                  <a:gd name="T138" fmla="*/ 90 h 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3" h="90">
                    <a:moveTo>
                      <a:pt x="21" y="61"/>
                    </a:moveTo>
                    <a:lnTo>
                      <a:pt x="24" y="59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3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2" y="57"/>
                    </a:lnTo>
                    <a:lnTo>
                      <a:pt x="64" y="56"/>
                    </a:lnTo>
                    <a:lnTo>
                      <a:pt x="68" y="56"/>
                    </a:lnTo>
                    <a:lnTo>
                      <a:pt x="72" y="55"/>
                    </a:lnTo>
                    <a:lnTo>
                      <a:pt x="78" y="53"/>
                    </a:lnTo>
                    <a:lnTo>
                      <a:pt x="84" y="52"/>
                    </a:lnTo>
                    <a:lnTo>
                      <a:pt x="90" y="51"/>
                    </a:lnTo>
                    <a:lnTo>
                      <a:pt x="95" y="50"/>
                    </a:lnTo>
                    <a:lnTo>
                      <a:pt x="101" y="47"/>
                    </a:lnTo>
                    <a:lnTo>
                      <a:pt x="103" y="46"/>
                    </a:lnTo>
                    <a:lnTo>
                      <a:pt x="107" y="46"/>
                    </a:lnTo>
                    <a:lnTo>
                      <a:pt x="109" y="45"/>
                    </a:lnTo>
                    <a:lnTo>
                      <a:pt x="113" y="44"/>
                    </a:lnTo>
                    <a:lnTo>
                      <a:pt x="118" y="43"/>
                    </a:lnTo>
                    <a:lnTo>
                      <a:pt x="123" y="40"/>
                    </a:lnTo>
                    <a:lnTo>
                      <a:pt x="128" y="38"/>
                    </a:lnTo>
                    <a:lnTo>
                      <a:pt x="134" y="36"/>
                    </a:lnTo>
                    <a:lnTo>
                      <a:pt x="140" y="33"/>
                    </a:lnTo>
                    <a:lnTo>
                      <a:pt x="145" y="31"/>
                    </a:lnTo>
                    <a:lnTo>
                      <a:pt x="151" y="29"/>
                    </a:lnTo>
                    <a:lnTo>
                      <a:pt x="155" y="26"/>
                    </a:lnTo>
                    <a:lnTo>
                      <a:pt x="160" y="24"/>
                    </a:lnTo>
                    <a:lnTo>
                      <a:pt x="166" y="21"/>
                    </a:lnTo>
                    <a:lnTo>
                      <a:pt x="171" y="19"/>
                    </a:lnTo>
                    <a:lnTo>
                      <a:pt x="177" y="15"/>
                    </a:lnTo>
                    <a:lnTo>
                      <a:pt x="182" y="13"/>
                    </a:lnTo>
                    <a:lnTo>
                      <a:pt x="187" y="11"/>
                    </a:lnTo>
                    <a:lnTo>
                      <a:pt x="192" y="7"/>
                    </a:lnTo>
                    <a:lnTo>
                      <a:pt x="198" y="5"/>
                    </a:lnTo>
                    <a:lnTo>
                      <a:pt x="202" y="1"/>
                    </a:lnTo>
                    <a:lnTo>
                      <a:pt x="206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8" y="1"/>
                    </a:lnTo>
                    <a:lnTo>
                      <a:pt x="222" y="4"/>
                    </a:lnTo>
                    <a:lnTo>
                      <a:pt x="224" y="6"/>
                    </a:lnTo>
                    <a:lnTo>
                      <a:pt x="228" y="10"/>
                    </a:lnTo>
                    <a:lnTo>
                      <a:pt x="229" y="13"/>
                    </a:lnTo>
                    <a:lnTo>
                      <a:pt x="231" y="17"/>
                    </a:lnTo>
                    <a:lnTo>
                      <a:pt x="231" y="20"/>
                    </a:lnTo>
                    <a:lnTo>
                      <a:pt x="233" y="25"/>
                    </a:lnTo>
                    <a:lnTo>
                      <a:pt x="231" y="29"/>
                    </a:lnTo>
                    <a:lnTo>
                      <a:pt x="229" y="32"/>
                    </a:lnTo>
                    <a:lnTo>
                      <a:pt x="227" y="36"/>
                    </a:lnTo>
                    <a:lnTo>
                      <a:pt x="224" y="40"/>
                    </a:lnTo>
                    <a:lnTo>
                      <a:pt x="221" y="42"/>
                    </a:lnTo>
                    <a:lnTo>
                      <a:pt x="218" y="44"/>
                    </a:lnTo>
                    <a:lnTo>
                      <a:pt x="215" y="45"/>
                    </a:lnTo>
                    <a:lnTo>
                      <a:pt x="212" y="47"/>
                    </a:lnTo>
                    <a:lnTo>
                      <a:pt x="209" y="50"/>
                    </a:lnTo>
                    <a:lnTo>
                      <a:pt x="206" y="51"/>
                    </a:lnTo>
                    <a:lnTo>
                      <a:pt x="203" y="53"/>
                    </a:lnTo>
                    <a:lnTo>
                      <a:pt x="201" y="55"/>
                    </a:lnTo>
                    <a:lnTo>
                      <a:pt x="197" y="57"/>
                    </a:lnTo>
                    <a:lnTo>
                      <a:pt x="195" y="58"/>
                    </a:lnTo>
                    <a:lnTo>
                      <a:pt x="191" y="59"/>
                    </a:lnTo>
                    <a:lnTo>
                      <a:pt x="187" y="62"/>
                    </a:lnTo>
                    <a:lnTo>
                      <a:pt x="184" y="63"/>
                    </a:lnTo>
                    <a:lnTo>
                      <a:pt x="182" y="64"/>
                    </a:lnTo>
                    <a:lnTo>
                      <a:pt x="178" y="66"/>
                    </a:lnTo>
                    <a:lnTo>
                      <a:pt x="176" y="68"/>
                    </a:lnTo>
                    <a:lnTo>
                      <a:pt x="172" y="69"/>
                    </a:lnTo>
                    <a:lnTo>
                      <a:pt x="168" y="70"/>
                    </a:lnTo>
                    <a:lnTo>
                      <a:pt x="165" y="71"/>
                    </a:lnTo>
                    <a:lnTo>
                      <a:pt x="161" y="72"/>
                    </a:lnTo>
                    <a:lnTo>
                      <a:pt x="158" y="74"/>
                    </a:lnTo>
                    <a:lnTo>
                      <a:pt x="155" y="75"/>
                    </a:lnTo>
                    <a:lnTo>
                      <a:pt x="152" y="76"/>
                    </a:lnTo>
                    <a:lnTo>
                      <a:pt x="148" y="77"/>
                    </a:lnTo>
                    <a:lnTo>
                      <a:pt x="145" y="78"/>
                    </a:lnTo>
                    <a:lnTo>
                      <a:pt x="141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1" y="82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1" y="84"/>
                    </a:lnTo>
                    <a:lnTo>
                      <a:pt x="118" y="84"/>
                    </a:lnTo>
                    <a:lnTo>
                      <a:pt x="114" y="85"/>
                    </a:lnTo>
                    <a:lnTo>
                      <a:pt x="110" y="85"/>
                    </a:lnTo>
                    <a:lnTo>
                      <a:pt x="107" y="87"/>
                    </a:lnTo>
                    <a:lnTo>
                      <a:pt x="103" y="87"/>
                    </a:lnTo>
                    <a:lnTo>
                      <a:pt x="101" y="88"/>
                    </a:lnTo>
                    <a:lnTo>
                      <a:pt x="97" y="88"/>
                    </a:lnTo>
                    <a:lnTo>
                      <a:pt x="94" y="88"/>
                    </a:lnTo>
                    <a:lnTo>
                      <a:pt x="90" y="88"/>
                    </a:lnTo>
                    <a:lnTo>
                      <a:pt x="87" y="89"/>
                    </a:lnTo>
                    <a:lnTo>
                      <a:pt x="83" y="89"/>
                    </a:lnTo>
                    <a:lnTo>
                      <a:pt x="80" y="89"/>
                    </a:lnTo>
                    <a:lnTo>
                      <a:pt x="76" y="89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3" y="90"/>
                    </a:lnTo>
                    <a:lnTo>
                      <a:pt x="59" y="90"/>
                    </a:lnTo>
                    <a:lnTo>
                      <a:pt x="56" y="90"/>
                    </a:lnTo>
                    <a:lnTo>
                      <a:pt x="52" y="90"/>
                    </a:lnTo>
                    <a:lnTo>
                      <a:pt x="49" y="90"/>
                    </a:lnTo>
                    <a:lnTo>
                      <a:pt x="45" y="90"/>
                    </a:lnTo>
                    <a:lnTo>
                      <a:pt x="43" y="90"/>
                    </a:lnTo>
                    <a:lnTo>
                      <a:pt x="39" y="90"/>
                    </a:lnTo>
                    <a:lnTo>
                      <a:pt x="36" y="89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6" y="85"/>
                    </a:lnTo>
                    <a:lnTo>
                      <a:pt x="4" y="84"/>
                    </a:lnTo>
                    <a:lnTo>
                      <a:pt x="1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10" y="62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8" name="Freeform 307"/>
              <p:cNvSpPr>
                <a:spLocks/>
              </p:cNvSpPr>
              <p:nvPr/>
            </p:nvSpPr>
            <p:spPr bwMode="auto">
              <a:xfrm>
                <a:off x="1807" y="1665"/>
                <a:ext cx="35" cy="17"/>
              </a:xfrm>
              <a:custGeom>
                <a:avLst/>
                <a:gdLst>
                  <a:gd name="T0" fmla="*/ 0 w 106"/>
                  <a:gd name="T1" fmla="*/ 0 h 49"/>
                  <a:gd name="T2" fmla="*/ 0 w 106"/>
                  <a:gd name="T3" fmla="*/ 0 h 49"/>
                  <a:gd name="T4" fmla="*/ 0 w 106"/>
                  <a:gd name="T5" fmla="*/ 0 h 49"/>
                  <a:gd name="T6" fmla="*/ 0 w 106"/>
                  <a:gd name="T7" fmla="*/ 0 h 49"/>
                  <a:gd name="T8" fmla="*/ 0 w 106"/>
                  <a:gd name="T9" fmla="*/ 0 h 49"/>
                  <a:gd name="T10" fmla="*/ 0 w 106"/>
                  <a:gd name="T11" fmla="*/ 0 h 49"/>
                  <a:gd name="T12" fmla="*/ 0 w 106"/>
                  <a:gd name="T13" fmla="*/ 0 h 49"/>
                  <a:gd name="T14" fmla="*/ 0 w 106"/>
                  <a:gd name="T15" fmla="*/ 0 h 49"/>
                  <a:gd name="T16" fmla="*/ 0 w 106"/>
                  <a:gd name="T17" fmla="*/ 0 h 49"/>
                  <a:gd name="T18" fmla="*/ 0 w 106"/>
                  <a:gd name="T19" fmla="*/ 0 h 49"/>
                  <a:gd name="T20" fmla="*/ 0 w 106"/>
                  <a:gd name="T21" fmla="*/ 0 h 49"/>
                  <a:gd name="T22" fmla="*/ 0 w 106"/>
                  <a:gd name="T23" fmla="*/ 0 h 49"/>
                  <a:gd name="T24" fmla="*/ 0 w 106"/>
                  <a:gd name="T25" fmla="*/ 0 h 49"/>
                  <a:gd name="T26" fmla="*/ 0 w 106"/>
                  <a:gd name="T27" fmla="*/ 0 h 49"/>
                  <a:gd name="T28" fmla="*/ 0 w 106"/>
                  <a:gd name="T29" fmla="*/ 0 h 49"/>
                  <a:gd name="T30" fmla="*/ 0 w 106"/>
                  <a:gd name="T31" fmla="*/ 0 h 49"/>
                  <a:gd name="T32" fmla="*/ 0 w 106"/>
                  <a:gd name="T33" fmla="*/ 0 h 49"/>
                  <a:gd name="T34" fmla="*/ 0 w 106"/>
                  <a:gd name="T35" fmla="*/ 0 h 49"/>
                  <a:gd name="T36" fmla="*/ 0 w 106"/>
                  <a:gd name="T37" fmla="*/ 0 h 49"/>
                  <a:gd name="T38" fmla="*/ 0 w 106"/>
                  <a:gd name="T39" fmla="*/ 0 h 49"/>
                  <a:gd name="T40" fmla="*/ 0 w 106"/>
                  <a:gd name="T41" fmla="*/ 0 h 49"/>
                  <a:gd name="T42" fmla="*/ 0 w 106"/>
                  <a:gd name="T43" fmla="*/ 0 h 49"/>
                  <a:gd name="T44" fmla="*/ 0 w 106"/>
                  <a:gd name="T45" fmla="*/ 0 h 49"/>
                  <a:gd name="T46" fmla="*/ 0 w 106"/>
                  <a:gd name="T47" fmla="*/ 0 h 49"/>
                  <a:gd name="T48" fmla="*/ 0 w 106"/>
                  <a:gd name="T49" fmla="*/ 0 h 49"/>
                  <a:gd name="T50" fmla="*/ 0 w 106"/>
                  <a:gd name="T51" fmla="*/ 0 h 49"/>
                  <a:gd name="T52" fmla="*/ 0 w 106"/>
                  <a:gd name="T53" fmla="*/ 0 h 49"/>
                  <a:gd name="T54" fmla="*/ 0 w 106"/>
                  <a:gd name="T55" fmla="*/ 0 h 49"/>
                  <a:gd name="T56" fmla="*/ 0 w 106"/>
                  <a:gd name="T57" fmla="*/ 0 h 49"/>
                  <a:gd name="T58" fmla="*/ 0 w 106"/>
                  <a:gd name="T59" fmla="*/ 0 h 49"/>
                  <a:gd name="T60" fmla="*/ 0 w 106"/>
                  <a:gd name="T61" fmla="*/ 0 h 49"/>
                  <a:gd name="T62" fmla="*/ 0 w 106"/>
                  <a:gd name="T63" fmla="*/ 0 h 49"/>
                  <a:gd name="T64" fmla="*/ 0 w 106"/>
                  <a:gd name="T65" fmla="*/ 0 h 49"/>
                  <a:gd name="T66" fmla="*/ 0 w 106"/>
                  <a:gd name="T67" fmla="*/ 0 h 49"/>
                  <a:gd name="T68" fmla="*/ 0 w 106"/>
                  <a:gd name="T69" fmla="*/ 0 h 49"/>
                  <a:gd name="T70" fmla="*/ 0 w 106"/>
                  <a:gd name="T71" fmla="*/ 0 h 49"/>
                  <a:gd name="T72" fmla="*/ 0 w 106"/>
                  <a:gd name="T73" fmla="*/ 0 h 49"/>
                  <a:gd name="T74" fmla="*/ 0 w 106"/>
                  <a:gd name="T75" fmla="*/ 0 h 49"/>
                  <a:gd name="T76" fmla="*/ 0 w 106"/>
                  <a:gd name="T77" fmla="*/ 0 h 49"/>
                  <a:gd name="T78" fmla="*/ 0 w 106"/>
                  <a:gd name="T79" fmla="*/ 0 h 49"/>
                  <a:gd name="T80" fmla="*/ 0 w 106"/>
                  <a:gd name="T81" fmla="*/ 0 h 49"/>
                  <a:gd name="T82" fmla="*/ 0 w 106"/>
                  <a:gd name="T83" fmla="*/ 0 h 49"/>
                  <a:gd name="T84" fmla="*/ 0 w 106"/>
                  <a:gd name="T85" fmla="*/ 0 h 49"/>
                  <a:gd name="T86" fmla="*/ 0 w 106"/>
                  <a:gd name="T87" fmla="*/ 0 h 49"/>
                  <a:gd name="T88" fmla="*/ 0 w 106"/>
                  <a:gd name="T89" fmla="*/ 0 h 49"/>
                  <a:gd name="T90" fmla="*/ 0 w 106"/>
                  <a:gd name="T91" fmla="*/ 0 h 49"/>
                  <a:gd name="T92" fmla="*/ 0 w 106"/>
                  <a:gd name="T93" fmla="*/ 0 h 49"/>
                  <a:gd name="T94" fmla="*/ 0 w 106"/>
                  <a:gd name="T95" fmla="*/ 0 h 49"/>
                  <a:gd name="T96" fmla="*/ 0 w 106"/>
                  <a:gd name="T97" fmla="*/ 0 h 49"/>
                  <a:gd name="T98" fmla="*/ 0 w 106"/>
                  <a:gd name="T99" fmla="*/ 0 h 49"/>
                  <a:gd name="T100" fmla="*/ 0 w 106"/>
                  <a:gd name="T101" fmla="*/ 0 h 49"/>
                  <a:gd name="T102" fmla="*/ 0 w 106"/>
                  <a:gd name="T103" fmla="*/ 0 h 49"/>
                  <a:gd name="T104" fmla="*/ 0 w 106"/>
                  <a:gd name="T105" fmla="*/ 0 h 49"/>
                  <a:gd name="T106" fmla="*/ 0 w 106"/>
                  <a:gd name="T107" fmla="*/ 0 h 49"/>
                  <a:gd name="T108" fmla="*/ 0 w 106"/>
                  <a:gd name="T109" fmla="*/ 0 h 49"/>
                  <a:gd name="T110" fmla="*/ 0 w 106"/>
                  <a:gd name="T111" fmla="*/ 0 h 49"/>
                  <a:gd name="T112" fmla="*/ 0 w 106"/>
                  <a:gd name="T113" fmla="*/ 0 h 49"/>
                  <a:gd name="T114" fmla="*/ 0 w 106"/>
                  <a:gd name="T115" fmla="*/ 0 h 49"/>
                  <a:gd name="T116" fmla="*/ 0 w 106"/>
                  <a:gd name="T117" fmla="*/ 0 h 49"/>
                  <a:gd name="T118" fmla="*/ 0 w 106"/>
                  <a:gd name="T119" fmla="*/ 0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6"/>
                  <a:gd name="T181" fmla="*/ 0 h 49"/>
                  <a:gd name="T182" fmla="*/ 106 w 106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6" h="49">
                    <a:moveTo>
                      <a:pt x="18" y="1"/>
                    </a:moveTo>
                    <a:lnTo>
                      <a:pt x="23" y="1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5"/>
                    </a:lnTo>
                    <a:lnTo>
                      <a:pt x="57" y="6"/>
                    </a:lnTo>
                    <a:lnTo>
                      <a:pt x="62" y="6"/>
                    </a:lnTo>
                    <a:lnTo>
                      <a:pt x="67" y="7"/>
                    </a:lnTo>
                    <a:lnTo>
                      <a:pt x="72" y="8"/>
                    </a:lnTo>
                    <a:lnTo>
                      <a:pt x="76" y="10"/>
                    </a:lnTo>
                    <a:lnTo>
                      <a:pt x="81" y="11"/>
                    </a:lnTo>
                    <a:lnTo>
                      <a:pt x="86" y="12"/>
                    </a:lnTo>
                    <a:lnTo>
                      <a:pt x="91" y="14"/>
                    </a:lnTo>
                    <a:lnTo>
                      <a:pt x="96" y="17"/>
                    </a:lnTo>
                    <a:lnTo>
                      <a:pt x="99" y="18"/>
                    </a:lnTo>
                    <a:lnTo>
                      <a:pt x="102" y="20"/>
                    </a:lnTo>
                    <a:lnTo>
                      <a:pt x="104" y="23"/>
                    </a:lnTo>
                    <a:lnTo>
                      <a:pt x="106" y="26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6"/>
                    </a:lnTo>
                    <a:lnTo>
                      <a:pt x="106" y="39"/>
                    </a:lnTo>
                    <a:lnTo>
                      <a:pt x="101" y="44"/>
                    </a:lnTo>
                    <a:lnTo>
                      <a:pt x="96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9" y="45"/>
                    </a:lnTo>
                    <a:lnTo>
                      <a:pt x="74" y="44"/>
                    </a:lnTo>
                    <a:lnTo>
                      <a:pt x="69" y="43"/>
                    </a:lnTo>
                    <a:lnTo>
                      <a:pt x="66" y="40"/>
                    </a:lnTo>
                    <a:lnTo>
                      <a:pt x="61" y="39"/>
                    </a:lnTo>
                    <a:lnTo>
                      <a:pt x="57" y="38"/>
                    </a:lnTo>
                    <a:lnTo>
                      <a:pt x="53" y="37"/>
                    </a:lnTo>
                    <a:lnTo>
                      <a:pt x="49" y="36"/>
                    </a:lnTo>
                    <a:lnTo>
                      <a:pt x="44" y="34"/>
                    </a:lnTo>
                    <a:lnTo>
                      <a:pt x="41" y="33"/>
                    </a:lnTo>
                    <a:lnTo>
                      <a:pt x="36" y="32"/>
                    </a:lnTo>
                    <a:lnTo>
                      <a:pt x="32" y="32"/>
                    </a:lnTo>
                    <a:lnTo>
                      <a:pt x="28" y="31"/>
                    </a:lnTo>
                    <a:lnTo>
                      <a:pt x="23" y="30"/>
                    </a:lnTo>
                    <a:lnTo>
                      <a:pt x="18" y="30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09" name="Freeform 308"/>
              <p:cNvSpPr>
                <a:spLocks/>
              </p:cNvSpPr>
              <p:nvPr/>
            </p:nvSpPr>
            <p:spPr bwMode="auto">
              <a:xfrm>
                <a:off x="1739" y="1667"/>
                <a:ext cx="39" cy="17"/>
              </a:xfrm>
              <a:custGeom>
                <a:avLst/>
                <a:gdLst>
                  <a:gd name="T0" fmla="*/ 0 w 117"/>
                  <a:gd name="T1" fmla="*/ 0 h 50"/>
                  <a:gd name="T2" fmla="*/ 0 w 117"/>
                  <a:gd name="T3" fmla="*/ 0 h 50"/>
                  <a:gd name="T4" fmla="*/ 0 w 117"/>
                  <a:gd name="T5" fmla="*/ 0 h 50"/>
                  <a:gd name="T6" fmla="*/ 0 w 117"/>
                  <a:gd name="T7" fmla="*/ 0 h 50"/>
                  <a:gd name="T8" fmla="*/ 0 w 117"/>
                  <a:gd name="T9" fmla="*/ 0 h 50"/>
                  <a:gd name="T10" fmla="*/ 0 w 117"/>
                  <a:gd name="T11" fmla="*/ 0 h 50"/>
                  <a:gd name="T12" fmla="*/ 0 w 117"/>
                  <a:gd name="T13" fmla="*/ 0 h 50"/>
                  <a:gd name="T14" fmla="*/ 0 w 117"/>
                  <a:gd name="T15" fmla="*/ 0 h 50"/>
                  <a:gd name="T16" fmla="*/ 0 w 117"/>
                  <a:gd name="T17" fmla="*/ 0 h 50"/>
                  <a:gd name="T18" fmla="*/ 0 w 117"/>
                  <a:gd name="T19" fmla="*/ 0 h 50"/>
                  <a:gd name="T20" fmla="*/ 0 w 117"/>
                  <a:gd name="T21" fmla="*/ 0 h 50"/>
                  <a:gd name="T22" fmla="*/ 0 w 117"/>
                  <a:gd name="T23" fmla="*/ 0 h 50"/>
                  <a:gd name="T24" fmla="*/ 0 w 117"/>
                  <a:gd name="T25" fmla="*/ 0 h 50"/>
                  <a:gd name="T26" fmla="*/ 0 w 117"/>
                  <a:gd name="T27" fmla="*/ 0 h 50"/>
                  <a:gd name="T28" fmla="*/ 0 w 117"/>
                  <a:gd name="T29" fmla="*/ 0 h 50"/>
                  <a:gd name="T30" fmla="*/ 0 w 117"/>
                  <a:gd name="T31" fmla="*/ 0 h 50"/>
                  <a:gd name="T32" fmla="*/ 0 w 117"/>
                  <a:gd name="T33" fmla="*/ 0 h 50"/>
                  <a:gd name="T34" fmla="*/ 0 w 117"/>
                  <a:gd name="T35" fmla="*/ 0 h 50"/>
                  <a:gd name="T36" fmla="*/ 0 w 117"/>
                  <a:gd name="T37" fmla="*/ 0 h 50"/>
                  <a:gd name="T38" fmla="*/ 0 w 117"/>
                  <a:gd name="T39" fmla="*/ 0 h 50"/>
                  <a:gd name="T40" fmla="*/ 0 w 117"/>
                  <a:gd name="T41" fmla="*/ 0 h 50"/>
                  <a:gd name="T42" fmla="*/ 0 w 117"/>
                  <a:gd name="T43" fmla="*/ 0 h 50"/>
                  <a:gd name="T44" fmla="*/ 0 w 117"/>
                  <a:gd name="T45" fmla="*/ 0 h 50"/>
                  <a:gd name="T46" fmla="*/ 0 w 117"/>
                  <a:gd name="T47" fmla="*/ 0 h 50"/>
                  <a:gd name="T48" fmla="*/ 0 w 117"/>
                  <a:gd name="T49" fmla="*/ 0 h 50"/>
                  <a:gd name="T50" fmla="*/ 0 w 117"/>
                  <a:gd name="T51" fmla="*/ 0 h 50"/>
                  <a:gd name="T52" fmla="*/ 0 w 117"/>
                  <a:gd name="T53" fmla="*/ 0 h 50"/>
                  <a:gd name="T54" fmla="*/ 0 w 117"/>
                  <a:gd name="T55" fmla="*/ 0 h 50"/>
                  <a:gd name="T56" fmla="*/ 0 w 117"/>
                  <a:gd name="T57" fmla="*/ 0 h 50"/>
                  <a:gd name="T58" fmla="*/ 0 w 117"/>
                  <a:gd name="T59" fmla="*/ 0 h 50"/>
                  <a:gd name="T60" fmla="*/ 0 w 117"/>
                  <a:gd name="T61" fmla="*/ 0 h 50"/>
                  <a:gd name="T62" fmla="*/ 0 w 117"/>
                  <a:gd name="T63" fmla="*/ 0 h 50"/>
                  <a:gd name="T64" fmla="*/ 0 w 117"/>
                  <a:gd name="T65" fmla="*/ 0 h 50"/>
                  <a:gd name="T66" fmla="*/ 0 w 117"/>
                  <a:gd name="T67" fmla="*/ 0 h 50"/>
                  <a:gd name="T68" fmla="*/ 0 w 117"/>
                  <a:gd name="T69" fmla="*/ 0 h 50"/>
                  <a:gd name="T70" fmla="*/ 0 w 117"/>
                  <a:gd name="T71" fmla="*/ 0 h 50"/>
                  <a:gd name="T72" fmla="*/ 0 w 117"/>
                  <a:gd name="T73" fmla="*/ 0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7"/>
                  <a:gd name="T112" fmla="*/ 0 h 50"/>
                  <a:gd name="T113" fmla="*/ 117 w 117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7" h="50">
                    <a:moveTo>
                      <a:pt x="7" y="24"/>
                    </a:moveTo>
                    <a:lnTo>
                      <a:pt x="10" y="22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2" y="15"/>
                    </a:lnTo>
                    <a:lnTo>
                      <a:pt x="25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7" y="9"/>
                    </a:lnTo>
                    <a:lnTo>
                      <a:pt x="43" y="7"/>
                    </a:lnTo>
                    <a:lnTo>
                      <a:pt x="45" y="6"/>
                    </a:lnTo>
                    <a:lnTo>
                      <a:pt x="49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6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5" y="13"/>
                    </a:lnTo>
                    <a:lnTo>
                      <a:pt x="117" y="15"/>
                    </a:lnTo>
                    <a:lnTo>
                      <a:pt x="117" y="19"/>
                    </a:lnTo>
                    <a:lnTo>
                      <a:pt x="117" y="22"/>
                    </a:lnTo>
                    <a:lnTo>
                      <a:pt x="114" y="27"/>
                    </a:lnTo>
                    <a:lnTo>
                      <a:pt x="111" y="32"/>
                    </a:lnTo>
                    <a:lnTo>
                      <a:pt x="107" y="33"/>
                    </a:lnTo>
                    <a:lnTo>
                      <a:pt x="105" y="34"/>
                    </a:lnTo>
                    <a:lnTo>
                      <a:pt x="101" y="34"/>
                    </a:lnTo>
                    <a:lnTo>
                      <a:pt x="99" y="34"/>
                    </a:lnTo>
                    <a:lnTo>
                      <a:pt x="95" y="33"/>
                    </a:lnTo>
                    <a:lnTo>
                      <a:pt x="92" y="33"/>
                    </a:lnTo>
                    <a:lnTo>
                      <a:pt x="89" y="33"/>
                    </a:lnTo>
                    <a:lnTo>
                      <a:pt x="87" y="33"/>
                    </a:lnTo>
                    <a:lnTo>
                      <a:pt x="81" y="32"/>
                    </a:lnTo>
                    <a:lnTo>
                      <a:pt x="76" y="32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2" y="32"/>
                    </a:lnTo>
                    <a:lnTo>
                      <a:pt x="57" y="33"/>
                    </a:lnTo>
                    <a:lnTo>
                      <a:pt x="53" y="33"/>
                    </a:lnTo>
                    <a:lnTo>
                      <a:pt x="48" y="36"/>
                    </a:lnTo>
                    <a:lnTo>
                      <a:pt x="43" y="37"/>
                    </a:lnTo>
                    <a:lnTo>
                      <a:pt x="39" y="38"/>
                    </a:lnTo>
                    <a:lnTo>
                      <a:pt x="35" y="40"/>
                    </a:lnTo>
                    <a:lnTo>
                      <a:pt x="30" y="43"/>
                    </a:lnTo>
                    <a:lnTo>
                      <a:pt x="25" y="45"/>
                    </a:lnTo>
                    <a:lnTo>
                      <a:pt x="20" y="49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5" y="46"/>
                    </a:lnTo>
                    <a:lnTo>
                      <a:pt x="2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0" name="Freeform 309"/>
              <p:cNvSpPr>
                <a:spLocks/>
              </p:cNvSpPr>
              <p:nvPr/>
            </p:nvSpPr>
            <p:spPr bwMode="auto">
              <a:xfrm>
                <a:off x="1595" y="1406"/>
                <a:ext cx="45" cy="68"/>
              </a:xfrm>
              <a:custGeom>
                <a:avLst/>
                <a:gdLst>
                  <a:gd name="T0" fmla="*/ 0 w 134"/>
                  <a:gd name="T1" fmla="*/ 0 h 203"/>
                  <a:gd name="T2" fmla="*/ 0 w 134"/>
                  <a:gd name="T3" fmla="*/ 0 h 203"/>
                  <a:gd name="T4" fmla="*/ 0 w 134"/>
                  <a:gd name="T5" fmla="*/ 0 h 203"/>
                  <a:gd name="T6" fmla="*/ 0 w 134"/>
                  <a:gd name="T7" fmla="*/ 0 h 203"/>
                  <a:gd name="T8" fmla="*/ 0 w 134"/>
                  <a:gd name="T9" fmla="*/ 0 h 203"/>
                  <a:gd name="T10" fmla="*/ 0 w 134"/>
                  <a:gd name="T11" fmla="*/ 0 h 203"/>
                  <a:gd name="T12" fmla="*/ 0 w 134"/>
                  <a:gd name="T13" fmla="*/ 0 h 203"/>
                  <a:gd name="T14" fmla="*/ 0 w 134"/>
                  <a:gd name="T15" fmla="*/ 0 h 203"/>
                  <a:gd name="T16" fmla="*/ 0 w 134"/>
                  <a:gd name="T17" fmla="*/ 0 h 203"/>
                  <a:gd name="T18" fmla="*/ 0 w 134"/>
                  <a:gd name="T19" fmla="*/ 0 h 203"/>
                  <a:gd name="T20" fmla="*/ 0 w 134"/>
                  <a:gd name="T21" fmla="*/ 0 h 203"/>
                  <a:gd name="T22" fmla="*/ 0 w 134"/>
                  <a:gd name="T23" fmla="*/ 0 h 203"/>
                  <a:gd name="T24" fmla="*/ 0 w 134"/>
                  <a:gd name="T25" fmla="*/ 0 h 203"/>
                  <a:gd name="T26" fmla="*/ 0 w 134"/>
                  <a:gd name="T27" fmla="*/ 0 h 203"/>
                  <a:gd name="T28" fmla="*/ 0 w 134"/>
                  <a:gd name="T29" fmla="*/ 0 h 203"/>
                  <a:gd name="T30" fmla="*/ 0 w 134"/>
                  <a:gd name="T31" fmla="*/ 0 h 203"/>
                  <a:gd name="T32" fmla="*/ 0 w 134"/>
                  <a:gd name="T33" fmla="*/ 0 h 203"/>
                  <a:gd name="T34" fmla="*/ 0 w 134"/>
                  <a:gd name="T35" fmla="*/ 0 h 203"/>
                  <a:gd name="T36" fmla="*/ 0 w 134"/>
                  <a:gd name="T37" fmla="*/ 0 h 203"/>
                  <a:gd name="T38" fmla="*/ 0 w 134"/>
                  <a:gd name="T39" fmla="*/ 0 h 203"/>
                  <a:gd name="T40" fmla="*/ 0 w 134"/>
                  <a:gd name="T41" fmla="*/ 0 h 203"/>
                  <a:gd name="T42" fmla="*/ 0 w 134"/>
                  <a:gd name="T43" fmla="*/ 0 h 203"/>
                  <a:gd name="T44" fmla="*/ 0 w 134"/>
                  <a:gd name="T45" fmla="*/ 0 h 203"/>
                  <a:gd name="T46" fmla="*/ 0 w 134"/>
                  <a:gd name="T47" fmla="*/ 0 h 203"/>
                  <a:gd name="T48" fmla="*/ 0 w 134"/>
                  <a:gd name="T49" fmla="*/ 0 h 203"/>
                  <a:gd name="T50" fmla="*/ 0 w 134"/>
                  <a:gd name="T51" fmla="*/ 0 h 203"/>
                  <a:gd name="T52" fmla="*/ 0 w 134"/>
                  <a:gd name="T53" fmla="*/ 0 h 203"/>
                  <a:gd name="T54" fmla="*/ 0 w 134"/>
                  <a:gd name="T55" fmla="*/ 0 h 203"/>
                  <a:gd name="T56" fmla="*/ 0 w 134"/>
                  <a:gd name="T57" fmla="*/ 0 h 203"/>
                  <a:gd name="T58" fmla="*/ 0 w 134"/>
                  <a:gd name="T59" fmla="*/ 0 h 203"/>
                  <a:gd name="T60" fmla="*/ 0 w 134"/>
                  <a:gd name="T61" fmla="*/ 0 h 203"/>
                  <a:gd name="T62" fmla="*/ 0 w 134"/>
                  <a:gd name="T63" fmla="*/ 0 h 203"/>
                  <a:gd name="T64" fmla="*/ 0 w 134"/>
                  <a:gd name="T65" fmla="*/ 0 h 203"/>
                  <a:gd name="T66" fmla="*/ 0 w 134"/>
                  <a:gd name="T67" fmla="*/ 0 h 203"/>
                  <a:gd name="T68" fmla="*/ 0 w 134"/>
                  <a:gd name="T69" fmla="*/ 0 h 203"/>
                  <a:gd name="T70" fmla="*/ 0 w 134"/>
                  <a:gd name="T71" fmla="*/ 0 h 203"/>
                  <a:gd name="T72" fmla="*/ 0 w 134"/>
                  <a:gd name="T73" fmla="*/ 0 h 203"/>
                  <a:gd name="T74" fmla="*/ 0 w 134"/>
                  <a:gd name="T75" fmla="*/ 0 h 203"/>
                  <a:gd name="T76" fmla="*/ 0 w 134"/>
                  <a:gd name="T77" fmla="*/ 0 h 203"/>
                  <a:gd name="T78" fmla="*/ 0 w 134"/>
                  <a:gd name="T79" fmla="*/ 0 h 203"/>
                  <a:gd name="T80" fmla="*/ 0 w 134"/>
                  <a:gd name="T81" fmla="*/ 0 h 203"/>
                  <a:gd name="T82" fmla="*/ 0 w 134"/>
                  <a:gd name="T83" fmla="*/ 0 h 203"/>
                  <a:gd name="T84" fmla="*/ 0 w 134"/>
                  <a:gd name="T85" fmla="*/ 0 h 203"/>
                  <a:gd name="T86" fmla="*/ 0 w 134"/>
                  <a:gd name="T87" fmla="*/ 0 h 203"/>
                  <a:gd name="T88" fmla="*/ 0 w 134"/>
                  <a:gd name="T89" fmla="*/ 0 h 203"/>
                  <a:gd name="T90" fmla="*/ 0 w 134"/>
                  <a:gd name="T91" fmla="*/ 0 h 203"/>
                  <a:gd name="T92" fmla="*/ 0 w 134"/>
                  <a:gd name="T93" fmla="*/ 0 h 203"/>
                  <a:gd name="T94" fmla="*/ 0 w 134"/>
                  <a:gd name="T95" fmla="*/ 0 h 203"/>
                  <a:gd name="T96" fmla="*/ 0 w 134"/>
                  <a:gd name="T97" fmla="*/ 0 h 203"/>
                  <a:gd name="T98" fmla="*/ 0 w 134"/>
                  <a:gd name="T99" fmla="*/ 0 h 203"/>
                  <a:gd name="T100" fmla="*/ 0 w 134"/>
                  <a:gd name="T101" fmla="*/ 0 h 203"/>
                  <a:gd name="T102" fmla="*/ 0 w 134"/>
                  <a:gd name="T103" fmla="*/ 0 h 203"/>
                  <a:gd name="T104" fmla="*/ 0 w 134"/>
                  <a:gd name="T105" fmla="*/ 0 h 203"/>
                  <a:gd name="T106" fmla="*/ 0 w 134"/>
                  <a:gd name="T107" fmla="*/ 0 h 203"/>
                  <a:gd name="T108" fmla="*/ 0 w 134"/>
                  <a:gd name="T109" fmla="*/ 0 h 203"/>
                  <a:gd name="T110" fmla="*/ 0 w 134"/>
                  <a:gd name="T111" fmla="*/ 0 h 203"/>
                  <a:gd name="T112" fmla="*/ 0 w 134"/>
                  <a:gd name="T113" fmla="*/ 0 h 203"/>
                  <a:gd name="T114" fmla="*/ 0 w 134"/>
                  <a:gd name="T115" fmla="*/ 0 h 203"/>
                  <a:gd name="T116" fmla="*/ 0 w 134"/>
                  <a:gd name="T117" fmla="*/ 0 h 203"/>
                  <a:gd name="T118" fmla="*/ 0 w 134"/>
                  <a:gd name="T119" fmla="*/ 0 h 203"/>
                  <a:gd name="T120" fmla="*/ 0 w 134"/>
                  <a:gd name="T121" fmla="*/ 0 h 203"/>
                  <a:gd name="T122" fmla="*/ 0 w 134"/>
                  <a:gd name="T123" fmla="*/ 0 h 2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203"/>
                  <a:gd name="T188" fmla="*/ 134 w 134"/>
                  <a:gd name="T189" fmla="*/ 203 h 2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203">
                    <a:moveTo>
                      <a:pt x="130" y="20"/>
                    </a:moveTo>
                    <a:lnTo>
                      <a:pt x="127" y="21"/>
                    </a:lnTo>
                    <a:lnTo>
                      <a:pt x="123" y="22"/>
                    </a:lnTo>
                    <a:lnTo>
                      <a:pt x="120" y="25"/>
                    </a:lnTo>
                    <a:lnTo>
                      <a:pt x="117" y="27"/>
                    </a:lnTo>
                    <a:lnTo>
                      <a:pt x="114" y="28"/>
                    </a:lnTo>
                    <a:lnTo>
                      <a:pt x="111" y="31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1" y="39"/>
                    </a:lnTo>
                    <a:lnTo>
                      <a:pt x="96" y="44"/>
                    </a:lnTo>
                    <a:lnTo>
                      <a:pt x="91" y="49"/>
                    </a:lnTo>
                    <a:lnTo>
                      <a:pt x="88" y="53"/>
                    </a:lnTo>
                    <a:lnTo>
                      <a:pt x="83" y="58"/>
                    </a:lnTo>
                    <a:lnTo>
                      <a:pt x="79" y="63"/>
                    </a:lnTo>
                    <a:lnTo>
                      <a:pt x="76" y="67"/>
                    </a:lnTo>
                    <a:lnTo>
                      <a:pt x="73" y="72"/>
                    </a:lnTo>
                    <a:lnTo>
                      <a:pt x="69" y="77"/>
                    </a:lnTo>
                    <a:lnTo>
                      <a:pt x="66" y="83"/>
                    </a:lnTo>
                    <a:lnTo>
                      <a:pt x="64" y="88"/>
                    </a:lnTo>
                    <a:lnTo>
                      <a:pt x="62" y="94"/>
                    </a:lnTo>
                    <a:lnTo>
                      <a:pt x="58" y="98"/>
                    </a:lnTo>
                    <a:lnTo>
                      <a:pt x="56" y="104"/>
                    </a:lnTo>
                    <a:lnTo>
                      <a:pt x="54" y="107"/>
                    </a:lnTo>
                    <a:lnTo>
                      <a:pt x="53" y="109"/>
                    </a:lnTo>
                    <a:lnTo>
                      <a:pt x="52" y="113"/>
                    </a:lnTo>
                    <a:lnTo>
                      <a:pt x="51" y="116"/>
                    </a:lnTo>
                    <a:lnTo>
                      <a:pt x="50" y="118"/>
                    </a:lnTo>
                    <a:lnTo>
                      <a:pt x="50" y="122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6" y="130"/>
                    </a:lnTo>
                    <a:lnTo>
                      <a:pt x="45" y="134"/>
                    </a:lnTo>
                    <a:lnTo>
                      <a:pt x="44" y="137"/>
                    </a:lnTo>
                    <a:lnTo>
                      <a:pt x="44" y="140"/>
                    </a:lnTo>
                    <a:lnTo>
                      <a:pt x="41" y="143"/>
                    </a:lnTo>
                    <a:lnTo>
                      <a:pt x="41" y="147"/>
                    </a:lnTo>
                    <a:lnTo>
                      <a:pt x="40" y="149"/>
                    </a:lnTo>
                    <a:lnTo>
                      <a:pt x="39" y="153"/>
                    </a:lnTo>
                    <a:lnTo>
                      <a:pt x="38" y="156"/>
                    </a:lnTo>
                    <a:lnTo>
                      <a:pt x="37" y="159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4" y="169"/>
                    </a:lnTo>
                    <a:lnTo>
                      <a:pt x="33" y="172"/>
                    </a:lnTo>
                    <a:lnTo>
                      <a:pt x="32" y="177"/>
                    </a:lnTo>
                    <a:lnTo>
                      <a:pt x="32" y="180"/>
                    </a:lnTo>
                    <a:lnTo>
                      <a:pt x="30" y="183"/>
                    </a:lnTo>
                    <a:lnTo>
                      <a:pt x="30" y="186"/>
                    </a:lnTo>
                    <a:lnTo>
                      <a:pt x="28" y="191"/>
                    </a:lnTo>
                    <a:lnTo>
                      <a:pt x="28" y="194"/>
                    </a:lnTo>
                    <a:lnTo>
                      <a:pt x="26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1" y="202"/>
                    </a:lnTo>
                    <a:lnTo>
                      <a:pt x="15" y="203"/>
                    </a:lnTo>
                    <a:lnTo>
                      <a:pt x="11" y="203"/>
                    </a:lnTo>
                    <a:lnTo>
                      <a:pt x="6" y="200"/>
                    </a:lnTo>
                    <a:lnTo>
                      <a:pt x="2" y="197"/>
                    </a:lnTo>
                    <a:lnTo>
                      <a:pt x="1" y="194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1" y="186"/>
                    </a:lnTo>
                    <a:lnTo>
                      <a:pt x="1" y="181"/>
                    </a:lnTo>
                    <a:lnTo>
                      <a:pt x="2" y="178"/>
                    </a:lnTo>
                    <a:lnTo>
                      <a:pt x="4" y="174"/>
                    </a:lnTo>
                    <a:lnTo>
                      <a:pt x="6" y="171"/>
                    </a:lnTo>
                    <a:lnTo>
                      <a:pt x="6" y="166"/>
                    </a:lnTo>
                    <a:lnTo>
                      <a:pt x="7" y="162"/>
                    </a:lnTo>
                    <a:lnTo>
                      <a:pt x="8" y="159"/>
                    </a:lnTo>
                    <a:lnTo>
                      <a:pt x="9" y="156"/>
                    </a:lnTo>
                    <a:lnTo>
                      <a:pt x="11" y="153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4" y="142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8" y="132"/>
                    </a:lnTo>
                    <a:lnTo>
                      <a:pt x="19" y="128"/>
                    </a:lnTo>
                    <a:lnTo>
                      <a:pt x="20" y="124"/>
                    </a:lnTo>
                    <a:lnTo>
                      <a:pt x="21" y="122"/>
                    </a:lnTo>
                    <a:lnTo>
                      <a:pt x="22" y="118"/>
                    </a:lnTo>
                    <a:lnTo>
                      <a:pt x="24" y="115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7" y="105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2" y="97"/>
                    </a:lnTo>
                    <a:lnTo>
                      <a:pt x="33" y="94"/>
                    </a:lnTo>
                    <a:lnTo>
                      <a:pt x="34" y="91"/>
                    </a:lnTo>
                    <a:lnTo>
                      <a:pt x="38" y="85"/>
                    </a:lnTo>
                    <a:lnTo>
                      <a:pt x="41" y="79"/>
                    </a:lnTo>
                    <a:lnTo>
                      <a:pt x="43" y="77"/>
                    </a:lnTo>
                    <a:lnTo>
                      <a:pt x="45" y="73"/>
                    </a:lnTo>
                    <a:lnTo>
                      <a:pt x="46" y="71"/>
                    </a:lnTo>
                    <a:lnTo>
                      <a:pt x="47" y="69"/>
                    </a:lnTo>
                    <a:lnTo>
                      <a:pt x="51" y="63"/>
                    </a:lnTo>
                    <a:lnTo>
                      <a:pt x="54" y="58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8" y="43"/>
                    </a:lnTo>
                    <a:lnTo>
                      <a:pt x="72" y="38"/>
                    </a:lnTo>
                    <a:lnTo>
                      <a:pt x="77" y="32"/>
                    </a:lnTo>
                    <a:lnTo>
                      <a:pt x="82" y="27"/>
                    </a:lnTo>
                    <a:lnTo>
                      <a:pt x="87" y="22"/>
                    </a:lnTo>
                    <a:lnTo>
                      <a:pt x="92" y="19"/>
                    </a:lnTo>
                    <a:lnTo>
                      <a:pt x="95" y="15"/>
                    </a:lnTo>
                    <a:lnTo>
                      <a:pt x="98" y="14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8" y="8"/>
                    </a:lnTo>
                    <a:lnTo>
                      <a:pt x="111" y="6"/>
                    </a:lnTo>
                    <a:lnTo>
                      <a:pt x="115" y="3"/>
                    </a:lnTo>
                    <a:lnTo>
                      <a:pt x="119" y="2"/>
                    </a:lnTo>
                    <a:lnTo>
                      <a:pt x="122" y="0"/>
                    </a:lnTo>
                    <a:lnTo>
                      <a:pt x="127" y="0"/>
                    </a:lnTo>
                    <a:lnTo>
                      <a:pt x="129" y="1"/>
                    </a:lnTo>
                    <a:lnTo>
                      <a:pt x="133" y="6"/>
                    </a:lnTo>
                    <a:lnTo>
                      <a:pt x="134" y="8"/>
                    </a:lnTo>
                    <a:lnTo>
                      <a:pt x="134" y="12"/>
                    </a:lnTo>
                    <a:lnTo>
                      <a:pt x="133" y="15"/>
                    </a:lnTo>
                    <a:lnTo>
                      <a:pt x="13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1" name="Freeform 310"/>
              <p:cNvSpPr>
                <a:spLocks/>
              </p:cNvSpPr>
              <p:nvPr/>
            </p:nvSpPr>
            <p:spPr bwMode="auto">
              <a:xfrm>
                <a:off x="1549" y="1361"/>
                <a:ext cx="104" cy="144"/>
              </a:xfrm>
              <a:custGeom>
                <a:avLst/>
                <a:gdLst>
                  <a:gd name="T0" fmla="*/ 0 w 312"/>
                  <a:gd name="T1" fmla="*/ 0 h 432"/>
                  <a:gd name="T2" fmla="*/ 0 w 312"/>
                  <a:gd name="T3" fmla="*/ 0 h 432"/>
                  <a:gd name="T4" fmla="*/ 0 w 312"/>
                  <a:gd name="T5" fmla="*/ 0 h 432"/>
                  <a:gd name="T6" fmla="*/ 0 w 312"/>
                  <a:gd name="T7" fmla="*/ 0 h 432"/>
                  <a:gd name="T8" fmla="*/ 0 w 312"/>
                  <a:gd name="T9" fmla="*/ 0 h 432"/>
                  <a:gd name="T10" fmla="*/ 0 w 312"/>
                  <a:gd name="T11" fmla="*/ 0 h 432"/>
                  <a:gd name="T12" fmla="*/ 0 w 312"/>
                  <a:gd name="T13" fmla="*/ 0 h 432"/>
                  <a:gd name="T14" fmla="*/ 0 w 312"/>
                  <a:gd name="T15" fmla="*/ 0 h 432"/>
                  <a:gd name="T16" fmla="*/ 0 w 312"/>
                  <a:gd name="T17" fmla="*/ 0 h 432"/>
                  <a:gd name="T18" fmla="*/ 0 w 312"/>
                  <a:gd name="T19" fmla="*/ 0 h 432"/>
                  <a:gd name="T20" fmla="*/ 0 w 312"/>
                  <a:gd name="T21" fmla="*/ 0 h 432"/>
                  <a:gd name="T22" fmla="*/ 0 w 312"/>
                  <a:gd name="T23" fmla="*/ 0 h 432"/>
                  <a:gd name="T24" fmla="*/ 0 w 312"/>
                  <a:gd name="T25" fmla="*/ 0 h 432"/>
                  <a:gd name="T26" fmla="*/ 0 w 312"/>
                  <a:gd name="T27" fmla="*/ 0 h 432"/>
                  <a:gd name="T28" fmla="*/ 0 w 312"/>
                  <a:gd name="T29" fmla="*/ 0 h 432"/>
                  <a:gd name="T30" fmla="*/ 0 w 312"/>
                  <a:gd name="T31" fmla="*/ 0 h 432"/>
                  <a:gd name="T32" fmla="*/ 0 w 312"/>
                  <a:gd name="T33" fmla="*/ 0 h 432"/>
                  <a:gd name="T34" fmla="*/ 0 w 312"/>
                  <a:gd name="T35" fmla="*/ 0 h 432"/>
                  <a:gd name="T36" fmla="*/ 0 w 312"/>
                  <a:gd name="T37" fmla="*/ 0 h 432"/>
                  <a:gd name="T38" fmla="*/ 0 w 312"/>
                  <a:gd name="T39" fmla="*/ 0 h 432"/>
                  <a:gd name="T40" fmla="*/ 0 w 312"/>
                  <a:gd name="T41" fmla="*/ 0 h 432"/>
                  <a:gd name="T42" fmla="*/ 0 w 312"/>
                  <a:gd name="T43" fmla="*/ 0 h 432"/>
                  <a:gd name="T44" fmla="*/ 0 w 312"/>
                  <a:gd name="T45" fmla="*/ 0 h 432"/>
                  <a:gd name="T46" fmla="*/ 0 w 312"/>
                  <a:gd name="T47" fmla="*/ 0 h 432"/>
                  <a:gd name="T48" fmla="*/ 0 w 312"/>
                  <a:gd name="T49" fmla="*/ 0 h 432"/>
                  <a:gd name="T50" fmla="*/ 0 w 312"/>
                  <a:gd name="T51" fmla="*/ 0 h 432"/>
                  <a:gd name="T52" fmla="*/ 0 w 312"/>
                  <a:gd name="T53" fmla="*/ 0 h 432"/>
                  <a:gd name="T54" fmla="*/ 0 w 312"/>
                  <a:gd name="T55" fmla="*/ 0 h 432"/>
                  <a:gd name="T56" fmla="*/ 0 w 312"/>
                  <a:gd name="T57" fmla="*/ 0 h 432"/>
                  <a:gd name="T58" fmla="*/ 0 w 312"/>
                  <a:gd name="T59" fmla="*/ 0 h 432"/>
                  <a:gd name="T60" fmla="*/ 0 w 312"/>
                  <a:gd name="T61" fmla="*/ 0 h 432"/>
                  <a:gd name="T62" fmla="*/ 0 w 312"/>
                  <a:gd name="T63" fmla="*/ 0 h 432"/>
                  <a:gd name="T64" fmla="*/ 0 w 312"/>
                  <a:gd name="T65" fmla="*/ 0 h 432"/>
                  <a:gd name="T66" fmla="*/ 0 w 312"/>
                  <a:gd name="T67" fmla="*/ 0 h 432"/>
                  <a:gd name="T68" fmla="*/ 0 w 312"/>
                  <a:gd name="T69" fmla="*/ 0 h 432"/>
                  <a:gd name="T70" fmla="*/ 0 w 312"/>
                  <a:gd name="T71" fmla="*/ 0 h 432"/>
                  <a:gd name="T72" fmla="*/ 0 w 312"/>
                  <a:gd name="T73" fmla="*/ 0 h 432"/>
                  <a:gd name="T74" fmla="*/ 0 w 312"/>
                  <a:gd name="T75" fmla="*/ 0 h 432"/>
                  <a:gd name="T76" fmla="*/ 0 w 312"/>
                  <a:gd name="T77" fmla="*/ 0 h 432"/>
                  <a:gd name="T78" fmla="*/ 0 w 312"/>
                  <a:gd name="T79" fmla="*/ 0 h 432"/>
                  <a:gd name="T80" fmla="*/ 0 w 312"/>
                  <a:gd name="T81" fmla="*/ 0 h 432"/>
                  <a:gd name="T82" fmla="*/ 0 w 312"/>
                  <a:gd name="T83" fmla="*/ 0 h 432"/>
                  <a:gd name="T84" fmla="*/ 0 w 312"/>
                  <a:gd name="T85" fmla="*/ 0 h 432"/>
                  <a:gd name="T86" fmla="*/ 0 w 312"/>
                  <a:gd name="T87" fmla="*/ 0 h 432"/>
                  <a:gd name="T88" fmla="*/ 0 w 312"/>
                  <a:gd name="T89" fmla="*/ 0 h 432"/>
                  <a:gd name="T90" fmla="*/ 0 w 312"/>
                  <a:gd name="T91" fmla="*/ 0 h 432"/>
                  <a:gd name="T92" fmla="*/ 0 w 312"/>
                  <a:gd name="T93" fmla="*/ 0 h 432"/>
                  <a:gd name="T94" fmla="*/ 0 w 312"/>
                  <a:gd name="T95" fmla="*/ 0 h 432"/>
                  <a:gd name="T96" fmla="*/ 0 w 312"/>
                  <a:gd name="T97" fmla="*/ 0 h 432"/>
                  <a:gd name="T98" fmla="*/ 0 w 312"/>
                  <a:gd name="T99" fmla="*/ 0 h 432"/>
                  <a:gd name="T100" fmla="*/ 0 w 312"/>
                  <a:gd name="T101" fmla="*/ 0 h 432"/>
                  <a:gd name="T102" fmla="*/ 0 w 312"/>
                  <a:gd name="T103" fmla="*/ 0 h 432"/>
                  <a:gd name="T104" fmla="*/ 0 w 312"/>
                  <a:gd name="T105" fmla="*/ 0 h 432"/>
                  <a:gd name="T106" fmla="*/ 0 w 312"/>
                  <a:gd name="T107" fmla="*/ 0 h 432"/>
                  <a:gd name="T108" fmla="*/ 0 w 312"/>
                  <a:gd name="T109" fmla="*/ 0 h 432"/>
                  <a:gd name="T110" fmla="*/ 0 w 312"/>
                  <a:gd name="T111" fmla="*/ 0 h 432"/>
                  <a:gd name="T112" fmla="*/ 0 w 312"/>
                  <a:gd name="T113" fmla="*/ 0 h 432"/>
                  <a:gd name="T114" fmla="*/ 0 w 312"/>
                  <a:gd name="T115" fmla="*/ 0 h 432"/>
                  <a:gd name="T116" fmla="*/ 0 w 312"/>
                  <a:gd name="T117" fmla="*/ 0 h 432"/>
                  <a:gd name="T118" fmla="*/ 0 w 312"/>
                  <a:gd name="T119" fmla="*/ 0 h 432"/>
                  <a:gd name="T120" fmla="*/ 0 w 312"/>
                  <a:gd name="T121" fmla="*/ 0 h 4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432"/>
                  <a:gd name="T185" fmla="*/ 312 w 312"/>
                  <a:gd name="T186" fmla="*/ 432 h 4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432">
                    <a:moveTo>
                      <a:pt x="307" y="20"/>
                    </a:moveTo>
                    <a:lnTo>
                      <a:pt x="303" y="21"/>
                    </a:lnTo>
                    <a:lnTo>
                      <a:pt x="298" y="25"/>
                    </a:lnTo>
                    <a:lnTo>
                      <a:pt x="293" y="27"/>
                    </a:lnTo>
                    <a:lnTo>
                      <a:pt x="290" y="29"/>
                    </a:lnTo>
                    <a:lnTo>
                      <a:pt x="285" y="32"/>
                    </a:lnTo>
                    <a:lnTo>
                      <a:pt x="281" y="34"/>
                    </a:lnTo>
                    <a:lnTo>
                      <a:pt x="276" y="37"/>
                    </a:lnTo>
                    <a:lnTo>
                      <a:pt x="274" y="40"/>
                    </a:lnTo>
                    <a:lnTo>
                      <a:pt x="269" y="41"/>
                    </a:lnTo>
                    <a:lnTo>
                      <a:pt x="266" y="45"/>
                    </a:lnTo>
                    <a:lnTo>
                      <a:pt x="262" y="47"/>
                    </a:lnTo>
                    <a:lnTo>
                      <a:pt x="259" y="50"/>
                    </a:lnTo>
                    <a:lnTo>
                      <a:pt x="256" y="52"/>
                    </a:lnTo>
                    <a:lnTo>
                      <a:pt x="253" y="56"/>
                    </a:lnTo>
                    <a:lnTo>
                      <a:pt x="249" y="58"/>
                    </a:lnTo>
                    <a:lnTo>
                      <a:pt x="247" y="62"/>
                    </a:lnTo>
                    <a:lnTo>
                      <a:pt x="242" y="64"/>
                    </a:lnTo>
                    <a:lnTo>
                      <a:pt x="240" y="66"/>
                    </a:lnTo>
                    <a:lnTo>
                      <a:pt x="236" y="69"/>
                    </a:lnTo>
                    <a:lnTo>
                      <a:pt x="233" y="72"/>
                    </a:lnTo>
                    <a:lnTo>
                      <a:pt x="229" y="75"/>
                    </a:lnTo>
                    <a:lnTo>
                      <a:pt x="227" y="77"/>
                    </a:lnTo>
                    <a:lnTo>
                      <a:pt x="223" y="80"/>
                    </a:lnTo>
                    <a:lnTo>
                      <a:pt x="220" y="84"/>
                    </a:lnTo>
                    <a:lnTo>
                      <a:pt x="216" y="86"/>
                    </a:lnTo>
                    <a:lnTo>
                      <a:pt x="212" y="90"/>
                    </a:lnTo>
                    <a:lnTo>
                      <a:pt x="209" y="92"/>
                    </a:lnTo>
                    <a:lnTo>
                      <a:pt x="207" y="96"/>
                    </a:lnTo>
                    <a:lnTo>
                      <a:pt x="203" y="99"/>
                    </a:lnTo>
                    <a:lnTo>
                      <a:pt x="198" y="102"/>
                    </a:lnTo>
                    <a:lnTo>
                      <a:pt x="195" y="105"/>
                    </a:lnTo>
                    <a:lnTo>
                      <a:pt x="191" y="110"/>
                    </a:lnTo>
                    <a:lnTo>
                      <a:pt x="188" y="113"/>
                    </a:lnTo>
                    <a:lnTo>
                      <a:pt x="184" y="116"/>
                    </a:lnTo>
                    <a:lnTo>
                      <a:pt x="179" y="120"/>
                    </a:lnTo>
                    <a:lnTo>
                      <a:pt x="176" y="123"/>
                    </a:lnTo>
                    <a:lnTo>
                      <a:pt x="172" y="126"/>
                    </a:lnTo>
                    <a:lnTo>
                      <a:pt x="169" y="129"/>
                    </a:lnTo>
                    <a:lnTo>
                      <a:pt x="164" y="133"/>
                    </a:lnTo>
                    <a:lnTo>
                      <a:pt x="161" y="136"/>
                    </a:lnTo>
                    <a:lnTo>
                      <a:pt x="158" y="140"/>
                    </a:lnTo>
                    <a:lnTo>
                      <a:pt x="154" y="143"/>
                    </a:lnTo>
                    <a:lnTo>
                      <a:pt x="151" y="146"/>
                    </a:lnTo>
                    <a:lnTo>
                      <a:pt x="148" y="149"/>
                    </a:lnTo>
                    <a:lnTo>
                      <a:pt x="145" y="153"/>
                    </a:lnTo>
                    <a:lnTo>
                      <a:pt x="141" y="156"/>
                    </a:lnTo>
                    <a:lnTo>
                      <a:pt x="139" y="160"/>
                    </a:lnTo>
                    <a:lnTo>
                      <a:pt x="137" y="164"/>
                    </a:lnTo>
                    <a:lnTo>
                      <a:pt x="133" y="167"/>
                    </a:lnTo>
                    <a:lnTo>
                      <a:pt x="131" y="169"/>
                    </a:lnTo>
                    <a:lnTo>
                      <a:pt x="127" y="173"/>
                    </a:lnTo>
                    <a:lnTo>
                      <a:pt x="125" y="178"/>
                    </a:lnTo>
                    <a:lnTo>
                      <a:pt x="121" y="180"/>
                    </a:lnTo>
                    <a:lnTo>
                      <a:pt x="120" y="184"/>
                    </a:lnTo>
                    <a:lnTo>
                      <a:pt x="116" y="187"/>
                    </a:lnTo>
                    <a:lnTo>
                      <a:pt x="115" y="191"/>
                    </a:lnTo>
                    <a:lnTo>
                      <a:pt x="112" y="194"/>
                    </a:lnTo>
                    <a:lnTo>
                      <a:pt x="109" y="198"/>
                    </a:lnTo>
                    <a:lnTo>
                      <a:pt x="107" y="201"/>
                    </a:lnTo>
                    <a:lnTo>
                      <a:pt x="105" y="205"/>
                    </a:lnTo>
                    <a:lnTo>
                      <a:pt x="102" y="209"/>
                    </a:lnTo>
                    <a:lnTo>
                      <a:pt x="101" y="212"/>
                    </a:lnTo>
                    <a:lnTo>
                      <a:pt x="99" y="216"/>
                    </a:lnTo>
                    <a:lnTo>
                      <a:pt x="96" y="220"/>
                    </a:lnTo>
                    <a:lnTo>
                      <a:pt x="94" y="223"/>
                    </a:lnTo>
                    <a:lnTo>
                      <a:pt x="92" y="228"/>
                    </a:lnTo>
                    <a:lnTo>
                      <a:pt x="90" y="231"/>
                    </a:lnTo>
                    <a:lnTo>
                      <a:pt x="88" y="235"/>
                    </a:lnTo>
                    <a:lnTo>
                      <a:pt x="87" y="238"/>
                    </a:lnTo>
                    <a:lnTo>
                      <a:pt x="84" y="243"/>
                    </a:lnTo>
                    <a:lnTo>
                      <a:pt x="82" y="247"/>
                    </a:lnTo>
                    <a:lnTo>
                      <a:pt x="81" y="250"/>
                    </a:lnTo>
                    <a:lnTo>
                      <a:pt x="78" y="254"/>
                    </a:lnTo>
                    <a:lnTo>
                      <a:pt x="77" y="257"/>
                    </a:lnTo>
                    <a:lnTo>
                      <a:pt x="76" y="262"/>
                    </a:lnTo>
                    <a:lnTo>
                      <a:pt x="74" y="266"/>
                    </a:lnTo>
                    <a:lnTo>
                      <a:pt x="73" y="269"/>
                    </a:lnTo>
                    <a:lnTo>
                      <a:pt x="71" y="274"/>
                    </a:lnTo>
                    <a:lnTo>
                      <a:pt x="69" y="277"/>
                    </a:lnTo>
                    <a:lnTo>
                      <a:pt x="68" y="282"/>
                    </a:lnTo>
                    <a:lnTo>
                      <a:pt x="67" y="287"/>
                    </a:lnTo>
                    <a:lnTo>
                      <a:pt x="65" y="290"/>
                    </a:lnTo>
                    <a:lnTo>
                      <a:pt x="63" y="295"/>
                    </a:lnTo>
                    <a:lnTo>
                      <a:pt x="62" y="300"/>
                    </a:lnTo>
                    <a:lnTo>
                      <a:pt x="61" y="303"/>
                    </a:lnTo>
                    <a:lnTo>
                      <a:pt x="60" y="308"/>
                    </a:lnTo>
                    <a:lnTo>
                      <a:pt x="58" y="313"/>
                    </a:lnTo>
                    <a:lnTo>
                      <a:pt x="57" y="318"/>
                    </a:lnTo>
                    <a:lnTo>
                      <a:pt x="56" y="322"/>
                    </a:lnTo>
                    <a:lnTo>
                      <a:pt x="54" y="327"/>
                    </a:lnTo>
                    <a:lnTo>
                      <a:pt x="52" y="332"/>
                    </a:lnTo>
                    <a:lnTo>
                      <a:pt x="52" y="337"/>
                    </a:lnTo>
                    <a:lnTo>
                      <a:pt x="50" y="341"/>
                    </a:lnTo>
                    <a:lnTo>
                      <a:pt x="49" y="346"/>
                    </a:lnTo>
                    <a:lnTo>
                      <a:pt x="49" y="351"/>
                    </a:lnTo>
                    <a:lnTo>
                      <a:pt x="48" y="357"/>
                    </a:lnTo>
                    <a:lnTo>
                      <a:pt x="46" y="360"/>
                    </a:lnTo>
                    <a:lnTo>
                      <a:pt x="45" y="365"/>
                    </a:lnTo>
                    <a:lnTo>
                      <a:pt x="44" y="370"/>
                    </a:lnTo>
                    <a:lnTo>
                      <a:pt x="43" y="375"/>
                    </a:lnTo>
                    <a:lnTo>
                      <a:pt x="42" y="378"/>
                    </a:lnTo>
                    <a:lnTo>
                      <a:pt x="41" y="383"/>
                    </a:lnTo>
                    <a:lnTo>
                      <a:pt x="39" y="387"/>
                    </a:lnTo>
                    <a:lnTo>
                      <a:pt x="38" y="391"/>
                    </a:lnTo>
                    <a:lnTo>
                      <a:pt x="37" y="395"/>
                    </a:lnTo>
                    <a:lnTo>
                      <a:pt x="36" y="398"/>
                    </a:lnTo>
                    <a:lnTo>
                      <a:pt x="35" y="402"/>
                    </a:lnTo>
                    <a:lnTo>
                      <a:pt x="33" y="407"/>
                    </a:lnTo>
                    <a:lnTo>
                      <a:pt x="32" y="410"/>
                    </a:lnTo>
                    <a:lnTo>
                      <a:pt x="30" y="414"/>
                    </a:lnTo>
                    <a:lnTo>
                      <a:pt x="29" y="419"/>
                    </a:lnTo>
                    <a:lnTo>
                      <a:pt x="28" y="423"/>
                    </a:lnTo>
                    <a:lnTo>
                      <a:pt x="24" y="428"/>
                    </a:lnTo>
                    <a:lnTo>
                      <a:pt x="19" y="432"/>
                    </a:lnTo>
                    <a:lnTo>
                      <a:pt x="14" y="432"/>
                    </a:lnTo>
                    <a:lnTo>
                      <a:pt x="10" y="432"/>
                    </a:lnTo>
                    <a:lnTo>
                      <a:pt x="5" y="428"/>
                    </a:lnTo>
                    <a:lnTo>
                      <a:pt x="1" y="424"/>
                    </a:lnTo>
                    <a:lnTo>
                      <a:pt x="0" y="422"/>
                    </a:lnTo>
                    <a:lnTo>
                      <a:pt x="0" y="420"/>
                    </a:lnTo>
                    <a:lnTo>
                      <a:pt x="0" y="416"/>
                    </a:lnTo>
                    <a:lnTo>
                      <a:pt x="1" y="414"/>
                    </a:lnTo>
                    <a:lnTo>
                      <a:pt x="3" y="409"/>
                    </a:lnTo>
                    <a:lnTo>
                      <a:pt x="4" y="406"/>
                    </a:lnTo>
                    <a:lnTo>
                      <a:pt x="5" y="401"/>
                    </a:lnTo>
                    <a:lnTo>
                      <a:pt x="6" y="397"/>
                    </a:lnTo>
                    <a:lnTo>
                      <a:pt x="7" y="394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2" y="383"/>
                    </a:lnTo>
                    <a:lnTo>
                      <a:pt x="12" y="379"/>
                    </a:lnTo>
                    <a:lnTo>
                      <a:pt x="14" y="375"/>
                    </a:lnTo>
                    <a:lnTo>
                      <a:pt x="14" y="371"/>
                    </a:lnTo>
                    <a:lnTo>
                      <a:pt x="16" y="368"/>
                    </a:lnTo>
                    <a:lnTo>
                      <a:pt x="17" y="364"/>
                    </a:lnTo>
                    <a:lnTo>
                      <a:pt x="18" y="359"/>
                    </a:lnTo>
                    <a:lnTo>
                      <a:pt x="19" y="355"/>
                    </a:lnTo>
                    <a:lnTo>
                      <a:pt x="20" y="351"/>
                    </a:lnTo>
                    <a:lnTo>
                      <a:pt x="22" y="345"/>
                    </a:lnTo>
                    <a:lnTo>
                      <a:pt x="23" y="340"/>
                    </a:lnTo>
                    <a:lnTo>
                      <a:pt x="24" y="334"/>
                    </a:lnTo>
                    <a:lnTo>
                      <a:pt x="25" y="330"/>
                    </a:lnTo>
                    <a:lnTo>
                      <a:pt x="26" y="325"/>
                    </a:lnTo>
                    <a:lnTo>
                      <a:pt x="28" y="319"/>
                    </a:lnTo>
                    <a:lnTo>
                      <a:pt x="29" y="314"/>
                    </a:lnTo>
                    <a:lnTo>
                      <a:pt x="30" y="309"/>
                    </a:lnTo>
                    <a:lnTo>
                      <a:pt x="31" y="305"/>
                    </a:lnTo>
                    <a:lnTo>
                      <a:pt x="32" y="300"/>
                    </a:lnTo>
                    <a:lnTo>
                      <a:pt x="33" y="295"/>
                    </a:lnTo>
                    <a:lnTo>
                      <a:pt x="36" y="290"/>
                    </a:lnTo>
                    <a:lnTo>
                      <a:pt x="37" y="286"/>
                    </a:lnTo>
                    <a:lnTo>
                      <a:pt x="38" y="281"/>
                    </a:lnTo>
                    <a:lnTo>
                      <a:pt x="41" y="276"/>
                    </a:lnTo>
                    <a:lnTo>
                      <a:pt x="42" y="273"/>
                    </a:lnTo>
                    <a:lnTo>
                      <a:pt x="44" y="268"/>
                    </a:lnTo>
                    <a:lnTo>
                      <a:pt x="45" y="263"/>
                    </a:lnTo>
                    <a:lnTo>
                      <a:pt x="46" y="258"/>
                    </a:lnTo>
                    <a:lnTo>
                      <a:pt x="49" y="255"/>
                    </a:lnTo>
                    <a:lnTo>
                      <a:pt x="50" y="250"/>
                    </a:lnTo>
                    <a:lnTo>
                      <a:pt x="52" y="247"/>
                    </a:lnTo>
                    <a:lnTo>
                      <a:pt x="54" y="242"/>
                    </a:lnTo>
                    <a:lnTo>
                      <a:pt x="56" y="238"/>
                    </a:lnTo>
                    <a:lnTo>
                      <a:pt x="58" y="234"/>
                    </a:lnTo>
                    <a:lnTo>
                      <a:pt x="60" y="230"/>
                    </a:lnTo>
                    <a:lnTo>
                      <a:pt x="62" y="225"/>
                    </a:lnTo>
                    <a:lnTo>
                      <a:pt x="64" y="222"/>
                    </a:lnTo>
                    <a:lnTo>
                      <a:pt x="65" y="218"/>
                    </a:lnTo>
                    <a:lnTo>
                      <a:pt x="68" y="215"/>
                    </a:lnTo>
                    <a:lnTo>
                      <a:pt x="70" y="210"/>
                    </a:lnTo>
                    <a:lnTo>
                      <a:pt x="73" y="207"/>
                    </a:lnTo>
                    <a:lnTo>
                      <a:pt x="75" y="203"/>
                    </a:lnTo>
                    <a:lnTo>
                      <a:pt x="77" y="199"/>
                    </a:lnTo>
                    <a:lnTo>
                      <a:pt x="80" y="194"/>
                    </a:lnTo>
                    <a:lnTo>
                      <a:pt x="82" y="191"/>
                    </a:lnTo>
                    <a:lnTo>
                      <a:pt x="84" y="187"/>
                    </a:lnTo>
                    <a:lnTo>
                      <a:pt x="87" y="184"/>
                    </a:lnTo>
                    <a:lnTo>
                      <a:pt x="89" y="179"/>
                    </a:lnTo>
                    <a:lnTo>
                      <a:pt x="93" y="177"/>
                    </a:lnTo>
                    <a:lnTo>
                      <a:pt x="95" y="173"/>
                    </a:lnTo>
                    <a:lnTo>
                      <a:pt x="97" y="168"/>
                    </a:lnTo>
                    <a:lnTo>
                      <a:pt x="101" y="165"/>
                    </a:lnTo>
                    <a:lnTo>
                      <a:pt x="103" y="162"/>
                    </a:lnTo>
                    <a:lnTo>
                      <a:pt x="106" y="159"/>
                    </a:lnTo>
                    <a:lnTo>
                      <a:pt x="109" y="154"/>
                    </a:lnTo>
                    <a:lnTo>
                      <a:pt x="113" y="150"/>
                    </a:lnTo>
                    <a:lnTo>
                      <a:pt x="115" y="148"/>
                    </a:lnTo>
                    <a:lnTo>
                      <a:pt x="119" y="143"/>
                    </a:lnTo>
                    <a:lnTo>
                      <a:pt x="122" y="140"/>
                    </a:lnTo>
                    <a:lnTo>
                      <a:pt x="126" y="136"/>
                    </a:lnTo>
                    <a:lnTo>
                      <a:pt x="128" y="133"/>
                    </a:lnTo>
                    <a:lnTo>
                      <a:pt x="132" y="129"/>
                    </a:lnTo>
                    <a:lnTo>
                      <a:pt x="135" y="126"/>
                    </a:lnTo>
                    <a:lnTo>
                      <a:pt x="139" y="122"/>
                    </a:lnTo>
                    <a:lnTo>
                      <a:pt x="143" y="118"/>
                    </a:lnTo>
                    <a:lnTo>
                      <a:pt x="146" y="115"/>
                    </a:lnTo>
                    <a:lnTo>
                      <a:pt x="150" y="111"/>
                    </a:lnTo>
                    <a:lnTo>
                      <a:pt x="154" y="108"/>
                    </a:lnTo>
                    <a:lnTo>
                      <a:pt x="158" y="104"/>
                    </a:lnTo>
                    <a:lnTo>
                      <a:pt x="161" y="101"/>
                    </a:lnTo>
                    <a:lnTo>
                      <a:pt x="166" y="97"/>
                    </a:lnTo>
                    <a:lnTo>
                      <a:pt x="170" y="94"/>
                    </a:lnTo>
                    <a:lnTo>
                      <a:pt x="175" y="90"/>
                    </a:lnTo>
                    <a:lnTo>
                      <a:pt x="179" y="86"/>
                    </a:lnTo>
                    <a:lnTo>
                      <a:pt x="183" y="83"/>
                    </a:lnTo>
                    <a:lnTo>
                      <a:pt x="186" y="79"/>
                    </a:lnTo>
                    <a:lnTo>
                      <a:pt x="190" y="76"/>
                    </a:lnTo>
                    <a:lnTo>
                      <a:pt x="193" y="73"/>
                    </a:lnTo>
                    <a:lnTo>
                      <a:pt x="198" y="70"/>
                    </a:lnTo>
                    <a:lnTo>
                      <a:pt x="202" y="66"/>
                    </a:lnTo>
                    <a:lnTo>
                      <a:pt x="205" y="64"/>
                    </a:lnTo>
                    <a:lnTo>
                      <a:pt x="208" y="62"/>
                    </a:lnTo>
                    <a:lnTo>
                      <a:pt x="212" y="58"/>
                    </a:lnTo>
                    <a:lnTo>
                      <a:pt x="215" y="56"/>
                    </a:lnTo>
                    <a:lnTo>
                      <a:pt x="218" y="52"/>
                    </a:lnTo>
                    <a:lnTo>
                      <a:pt x="222" y="50"/>
                    </a:lnTo>
                    <a:lnTo>
                      <a:pt x="226" y="47"/>
                    </a:lnTo>
                    <a:lnTo>
                      <a:pt x="229" y="45"/>
                    </a:lnTo>
                    <a:lnTo>
                      <a:pt x="233" y="43"/>
                    </a:lnTo>
                    <a:lnTo>
                      <a:pt x="236" y="39"/>
                    </a:lnTo>
                    <a:lnTo>
                      <a:pt x="240" y="37"/>
                    </a:lnTo>
                    <a:lnTo>
                      <a:pt x="243" y="34"/>
                    </a:lnTo>
                    <a:lnTo>
                      <a:pt x="247" y="32"/>
                    </a:lnTo>
                    <a:lnTo>
                      <a:pt x="250" y="29"/>
                    </a:lnTo>
                    <a:lnTo>
                      <a:pt x="254" y="27"/>
                    </a:lnTo>
                    <a:lnTo>
                      <a:pt x="258" y="24"/>
                    </a:lnTo>
                    <a:lnTo>
                      <a:pt x="262" y="21"/>
                    </a:lnTo>
                    <a:lnTo>
                      <a:pt x="266" y="19"/>
                    </a:lnTo>
                    <a:lnTo>
                      <a:pt x="271" y="16"/>
                    </a:lnTo>
                    <a:lnTo>
                      <a:pt x="274" y="14"/>
                    </a:lnTo>
                    <a:lnTo>
                      <a:pt x="279" y="12"/>
                    </a:lnTo>
                    <a:lnTo>
                      <a:pt x="282" y="9"/>
                    </a:lnTo>
                    <a:lnTo>
                      <a:pt x="287" y="7"/>
                    </a:lnTo>
                    <a:lnTo>
                      <a:pt x="292" y="3"/>
                    </a:lnTo>
                    <a:lnTo>
                      <a:pt x="298" y="2"/>
                    </a:lnTo>
                    <a:lnTo>
                      <a:pt x="301" y="0"/>
                    </a:lnTo>
                    <a:lnTo>
                      <a:pt x="305" y="0"/>
                    </a:lnTo>
                    <a:lnTo>
                      <a:pt x="308" y="2"/>
                    </a:lnTo>
                    <a:lnTo>
                      <a:pt x="311" y="5"/>
                    </a:lnTo>
                    <a:lnTo>
                      <a:pt x="312" y="8"/>
                    </a:lnTo>
                    <a:lnTo>
                      <a:pt x="312" y="13"/>
                    </a:lnTo>
                    <a:lnTo>
                      <a:pt x="311" y="16"/>
                    </a:lnTo>
                    <a:lnTo>
                      <a:pt x="30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2" name="Freeform 311"/>
              <p:cNvSpPr>
                <a:spLocks/>
              </p:cNvSpPr>
              <p:nvPr/>
            </p:nvSpPr>
            <p:spPr bwMode="auto">
              <a:xfrm>
                <a:off x="1514" y="1317"/>
                <a:ext cx="125" cy="188"/>
              </a:xfrm>
              <a:custGeom>
                <a:avLst/>
                <a:gdLst>
                  <a:gd name="T0" fmla="*/ 0 w 375"/>
                  <a:gd name="T1" fmla="*/ 0 h 566"/>
                  <a:gd name="T2" fmla="*/ 0 w 375"/>
                  <a:gd name="T3" fmla="*/ 0 h 566"/>
                  <a:gd name="T4" fmla="*/ 0 w 375"/>
                  <a:gd name="T5" fmla="*/ 0 h 566"/>
                  <a:gd name="T6" fmla="*/ 0 w 375"/>
                  <a:gd name="T7" fmla="*/ 0 h 566"/>
                  <a:gd name="T8" fmla="*/ 0 w 375"/>
                  <a:gd name="T9" fmla="*/ 0 h 566"/>
                  <a:gd name="T10" fmla="*/ 0 w 375"/>
                  <a:gd name="T11" fmla="*/ 0 h 566"/>
                  <a:gd name="T12" fmla="*/ 0 w 375"/>
                  <a:gd name="T13" fmla="*/ 0 h 566"/>
                  <a:gd name="T14" fmla="*/ 0 w 375"/>
                  <a:gd name="T15" fmla="*/ 0 h 566"/>
                  <a:gd name="T16" fmla="*/ 0 w 375"/>
                  <a:gd name="T17" fmla="*/ 0 h 566"/>
                  <a:gd name="T18" fmla="*/ 0 w 375"/>
                  <a:gd name="T19" fmla="*/ 0 h 566"/>
                  <a:gd name="T20" fmla="*/ 0 w 375"/>
                  <a:gd name="T21" fmla="*/ 0 h 566"/>
                  <a:gd name="T22" fmla="*/ 0 w 375"/>
                  <a:gd name="T23" fmla="*/ 0 h 566"/>
                  <a:gd name="T24" fmla="*/ 0 w 375"/>
                  <a:gd name="T25" fmla="*/ 0 h 566"/>
                  <a:gd name="T26" fmla="*/ 0 w 375"/>
                  <a:gd name="T27" fmla="*/ 0 h 566"/>
                  <a:gd name="T28" fmla="*/ 0 w 375"/>
                  <a:gd name="T29" fmla="*/ 0 h 566"/>
                  <a:gd name="T30" fmla="*/ 0 w 375"/>
                  <a:gd name="T31" fmla="*/ 0 h 566"/>
                  <a:gd name="T32" fmla="*/ 0 w 375"/>
                  <a:gd name="T33" fmla="*/ 0 h 566"/>
                  <a:gd name="T34" fmla="*/ 0 w 375"/>
                  <a:gd name="T35" fmla="*/ 0 h 566"/>
                  <a:gd name="T36" fmla="*/ 0 w 375"/>
                  <a:gd name="T37" fmla="*/ 0 h 566"/>
                  <a:gd name="T38" fmla="*/ 0 w 375"/>
                  <a:gd name="T39" fmla="*/ 0 h 566"/>
                  <a:gd name="T40" fmla="*/ 0 w 375"/>
                  <a:gd name="T41" fmla="*/ 0 h 566"/>
                  <a:gd name="T42" fmla="*/ 0 w 375"/>
                  <a:gd name="T43" fmla="*/ 0 h 566"/>
                  <a:gd name="T44" fmla="*/ 0 w 375"/>
                  <a:gd name="T45" fmla="*/ 0 h 566"/>
                  <a:gd name="T46" fmla="*/ 0 w 375"/>
                  <a:gd name="T47" fmla="*/ 0 h 566"/>
                  <a:gd name="T48" fmla="*/ 0 w 375"/>
                  <a:gd name="T49" fmla="*/ 0 h 566"/>
                  <a:gd name="T50" fmla="*/ 0 w 375"/>
                  <a:gd name="T51" fmla="*/ 0 h 566"/>
                  <a:gd name="T52" fmla="*/ 0 w 375"/>
                  <a:gd name="T53" fmla="*/ 0 h 566"/>
                  <a:gd name="T54" fmla="*/ 0 w 375"/>
                  <a:gd name="T55" fmla="*/ 0 h 566"/>
                  <a:gd name="T56" fmla="*/ 0 w 375"/>
                  <a:gd name="T57" fmla="*/ 0 h 566"/>
                  <a:gd name="T58" fmla="*/ 0 w 375"/>
                  <a:gd name="T59" fmla="*/ 0 h 566"/>
                  <a:gd name="T60" fmla="*/ 0 w 375"/>
                  <a:gd name="T61" fmla="*/ 0 h 566"/>
                  <a:gd name="T62" fmla="*/ 0 w 375"/>
                  <a:gd name="T63" fmla="*/ 0 h 566"/>
                  <a:gd name="T64" fmla="*/ 0 w 375"/>
                  <a:gd name="T65" fmla="*/ 0 h 566"/>
                  <a:gd name="T66" fmla="*/ 0 w 375"/>
                  <a:gd name="T67" fmla="*/ 0 h 566"/>
                  <a:gd name="T68" fmla="*/ 0 w 375"/>
                  <a:gd name="T69" fmla="*/ 0 h 566"/>
                  <a:gd name="T70" fmla="*/ 0 w 375"/>
                  <a:gd name="T71" fmla="*/ 0 h 566"/>
                  <a:gd name="T72" fmla="*/ 0 w 375"/>
                  <a:gd name="T73" fmla="*/ 0 h 566"/>
                  <a:gd name="T74" fmla="*/ 0 w 375"/>
                  <a:gd name="T75" fmla="*/ 0 h 566"/>
                  <a:gd name="T76" fmla="*/ 0 w 375"/>
                  <a:gd name="T77" fmla="*/ 0 h 566"/>
                  <a:gd name="T78" fmla="*/ 0 w 375"/>
                  <a:gd name="T79" fmla="*/ 0 h 566"/>
                  <a:gd name="T80" fmla="*/ 0 w 375"/>
                  <a:gd name="T81" fmla="*/ 0 h 566"/>
                  <a:gd name="T82" fmla="*/ 0 w 375"/>
                  <a:gd name="T83" fmla="*/ 0 h 566"/>
                  <a:gd name="T84" fmla="*/ 0 w 375"/>
                  <a:gd name="T85" fmla="*/ 0 h 566"/>
                  <a:gd name="T86" fmla="*/ 0 w 375"/>
                  <a:gd name="T87" fmla="*/ 0 h 566"/>
                  <a:gd name="T88" fmla="*/ 0 w 375"/>
                  <a:gd name="T89" fmla="*/ 0 h 566"/>
                  <a:gd name="T90" fmla="*/ 0 w 375"/>
                  <a:gd name="T91" fmla="*/ 0 h 566"/>
                  <a:gd name="T92" fmla="*/ 0 w 375"/>
                  <a:gd name="T93" fmla="*/ 0 h 566"/>
                  <a:gd name="T94" fmla="*/ 0 w 375"/>
                  <a:gd name="T95" fmla="*/ 0 h 566"/>
                  <a:gd name="T96" fmla="*/ 0 w 375"/>
                  <a:gd name="T97" fmla="*/ 0 h 566"/>
                  <a:gd name="T98" fmla="*/ 0 w 375"/>
                  <a:gd name="T99" fmla="*/ 0 h 566"/>
                  <a:gd name="T100" fmla="*/ 0 w 375"/>
                  <a:gd name="T101" fmla="*/ 0 h 566"/>
                  <a:gd name="T102" fmla="*/ 0 w 375"/>
                  <a:gd name="T103" fmla="*/ 0 h 566"/>
                  <a:gd name="T104" fmla="*/ 0 w 375"/>
                  <a:gd name="T105" fmla="*/ 0 h 566"/>
                  <a:gd name="T106" fmla="*/ 0 w 375"/>
                  <a:gd name="T107" fmla="*/ 0 h 566"/>
                  <a:gd name="T108" fmla="*/ 0 w 375"/>
                  <a:gd name="T109" fmla="*/ 0 h 566"/>
                  <a:gd name="T110" fmla="*/ 0 w 375"/>
                  <a:gd name="T111" fmla="*/ 0 h 566"/>
                  <a:gd name="T112" fmla="*/ 0 w 375"/>
                  <a:gd name="T113" fmla="*/ 0 h 566"/>
                  <a:gd name="T114" fmla="*/ 0 w 375"/>
                  <a:gd name="T115" fmla="*/ 0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5"/>
                  <a:gd name="T175" fmla="*/ 0 h 566"/>
                  <a:gd name="T176" fmla="*/ 375 w 375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5" h="566">
                    <a:moveTo>
                      <a:pt x="366" y="27"/>
                    </a:moveTo>
                    <a:lnTo>
                      <a:pt x="360" y="29"/>
                    </a:lnTo>
                    <a:lnTo>
                      <a:pt x="354" y="32"/>
                    </a:lnTo>
                    <a:lnTo>
                      <a:pt x="348" y="34"/>
                    </a:lnTo>
                    <a:lnTo>
                      <a:pt x="343" y="37"/>
                    </a:lnTo>
                    <a:lnTo>
                      <a:pt x="337" y="39"/>
                    </a:lnTo>
                    <a:lnTo>
                      <a:pt x="332" y="41"/>
                    </a:lnTo>
                    <a:lnTo>
                      <a:pt x="326" y="44"/>
                    </a:lnTo>
                    <a:lnTo>
                      <a:pt x="321" y="47"/>
                    </a:lnTo>
                    <a:lnTo>
                      <a:pt x="316" y="50"/>
                    </a:lnTo>
                    <a:lnTo>
                      <a:pt x="311" y="52"/>
                    </a:lnTo>
                    <a:lnTo>
                      <a:pt x="306" y="54"/>
                    </a:lnTo>
                    <a:lnTo>
                      <a:pt x="301" y="58"/>
                    </a:lnTo>
                    <a:lnTo>
                      <a:pt x="296" y="60"/>
                    </a:lnTo>
                    <a:lnTo>
                      <a:pt x="292" y="64"/>
                    </a:lnTo>
                    <a:lnTo>
                      <a:pt x="287" y="66"/>
                    </a:lnTo>
                    <a:lnTo>
                      <a:pt x="283" y="70"/>
                    </a:lnTo>
                    <a:lnTo>
                      <a:pt x="277" y="72"/>
                    </a:lnTo>
                    <a:lnTo>
                      <a:pt x="273" y="76"/>
                    </a:lnTo>
                    <a:lnTo>
                      <a:pt x="269" y="78"/>
                    </a:lnTo>
                    <a:lnTo>
                      <a:pt x="264" y="82"/>
                    </a:lnTo>
                    <a:lnTo>
                      <a:pt x="261" y="84"/>
                    </a:lnTo>
                    <a:lnTo>
                      <a:pt x="257" y="88"/>
                    </a:lnTo>
                    <a:lnTo>
                      <a:pt x="252" y="91"/>
                    </a:lnTo>
                    <a:lnTo>
                      <a:pt x="249" y="95"/>
                    </a:lnTo>
                    <a:lnTo>
                      <a:pt x="244" y="97"/>
                    </a:lnTo>
                    <a:lnTo>
                      <a:pt x="241" y="101"/>
                    </a:lnTo>
                    <a:lnTo>
                      <a:pt x="237" y="104"/>
                    </a:lnTo>
                    <a:lnTo>
                      <a:pt x="233" y="108"/>
                    </a:lnTo>
                    <a:lnTo>
                      <a:pt x="230" y="111"/>
                    </a:lnTo>
                    <a:lnTo>
                      <a:pt x="226" y="115"/>
                    </a:lnTo>
                    <a:lnTo>
                      <a:pt x="223" y="118"/>
                    </a:lnTo>
                    <a:lnTo>
                      <a:pt x="219" y="122"/>
                    </a:lnTo>
                    <a:lnTo>
                      <a:pt x="216" y="126"/>
                    </a:lnTo>
                    <a:lnTo>
                      <a:pt x="212" y="129"/>
                    </a:lnTo>
                    <a:lnTo>
                      <a:pt x="209" y="133"/>
                    </a:lnTo>
                    <a:lnTo>
                      <a:pt x="205" y="137"/>
                    </a:lnTo>
                    <a:lnTo>
                      <a:pt x="201" y="141"/>
                    </a:lnTo>
                    <a:lnTo>
                      <a:pt x="198" y="146"/>
                    </a:lnTo>
                    <a:lnTo>
                      <a:pt x="196" y="149"/>
                    </a:lnTo>
                    <a:lnTo>
                      <a:pt x="192" y="153"/>
                    </a:lnTo>
                    <a:lnTo>
                      <a:pt x="188" y="156"/>
                    </a:lnTo>
                    <a:lnTo>
                      <a:pt x="186" y="161"/>
                    </a:lnTo>
                    <a:lnTo>
                      <a:pt x="182" y="166"/>
                    </a:lnTo>
                    <a:lnTo>
                      <a:pt x="179" y="171"/>
                    </a:lnTo>
                    <a:lnTo>
                      <a:pt x="177" y="174"/>
                    </a:lnTo>
                    <a:lnTo>
                      <a:pt x="173" y="179"/>
                    </a:lnTo>
                    <a:lnTo>
                      <a:pt x="169" y="184"/>
                    </a:lnTo>
                    <a:lnTo>
                      <a:pt x="167" y="188"/>
                    </a:lnTo>
                    <a:lnTo>
                      <a:pt x="164" y="192"/>
                    </a:lnTo>
                    <a:lnTo>
                      <a:pt x="161" y="197"/>
                    </a:lnTo>
                    <a:lnTo>
                      <a:pt x="158" y="201"/>
                    </a:lnTo>
                    <a:lnTo>
                      <a:pt x="154" y="206"/>
                    </a:lnTo>
                    <a:lnTo>
                      <a:pt x="152" y="211"/>
                    </a:lnTo>
                    <a:lnTo>
                      <a:pt x="148" y="217"/>
                    </a:lnTo>
                    <a:lnTo>
                      <a:pt x="145" y="222"/>
                    </a:lnTo>
                    <a:lnTo>
                      <a:pt x="142" y="228"/>
                    </a:lnTo>
                    <a:lnTo>
                      <a:pt x="139" y="232"/>
                    </a:lnTo>
                    <a:lnTo>
                      <a:pt x="136" y="237"/>
                    </a:lnTo>
                    <a:lnTo>
                      <a:pt x="133" y="243"/>
                    </a:lnTo>
                    <a:lnTo>
                      <a:pt x="130" y="249"/>
                    </a:lnTo>
                    <a:lnTo>
                      <a:pt x="127" y="254"/>
                    </a:lnTo>
                    <a:lnTo>
                      <a:pt x="123" y="260"/>
                    </a:lnTo>
                    <a:lnTo>
                      <a:pt x="121" y="264"/>
                    </a:lnTo>
                    <a:lnTo>
                      <a:pt x="118" y="271"/>
                    </a:lnTo>
                    <a:lnTo>
                      <a:pt x="115" y="275"/>
                    </a:lnTo>
                    <a:lnTo>
                      <a:pt x="114" y="279"/>
                    </a:lnTo>
                    <a:lnTo>
                      <a:pt x="111" y="282"/>
                    </a:lnTo>
                    <a:lnTo>
                      <a:pt x="109" y="286"/>
                    </a:lnTo>
                    <a:lnTo>
                      <a:pt x="108" y="289"/>
                    </a:lnTo>
                    <a:lnTo>
                      <a:pt x="105" y="293"/>
                    </a:lnTo>
                    <a:lnTo>
                      <a:pt x="104" y="296"/>
                    </a:lnTo>
                    <a:lnTo>
                      <a:pt x="103" y="300"/>
                    </a:lnTo>
                    <a:lnTo>
                      <a:pt x="101" y="303"/>
                    </a:lnTo>
                    <a:lnTo>
                      <a:pt x="99" y="307"/>
                    </a:lnTo>
                    <a:lnTo>
                      <a:pt x="98" y="311"/>
                    </a:lnTo>
                    <a:lnTo>
                      <a:pt x="97" y="314"/>
                    </a:lnTo>
                    <a:lnTo>
                      <a:pt x="96" y="318"/>
                    </a:lnTo>
                    <a:lnTo>
                      <a:pt x="95" y="321"/>
                    </a:lnTo>
                    <a:lnTo>
                      <a:pt x="94" y="324"/>
                    </a:lnTo>
                    <a:lnTo>
                      <a:pt x="92" y="327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9" y="338"/>
                    </a:lnTo>
                    <a:lnTo>
                      <a:pt x="88" y="341"/>
                    </a:lnTo>
                    <a:lnTo>
                      <a:pt x="86" y="344"/>
                    </a:lnTo>
                    <a:lnTo>
                      <a:pt x="85" y="347"/>
                    </a:lnTo>
                    <a:lnTo>
                      <a:pt x="84" y="352"/>
                    </a:lnTo>
                    <a:lnTo>
                      <a:pt x="84" y="356"/>
                    </a:lnTo>
                    <a:lnTo>
                      <a:pt x="83" y="359"/>
                    </a:lnTo>
                    <a:lnTo>
                      <a:pt x="82" y="363"/>
                    </a:lnTo>
                    <a:lnTo>
                      <a:pt x="79" y="366"/>
                    </a:lnTo>
                    <a:lnTo>
                      <a:pt x="79" y="371"/>
                    </a:lnTo>
                    <a:lnTo>
                      <a:pt x="77" y="375"/>
                    </a:lnTo>
                    <a:lnTo>
                      <a:pt x="76" y="379"/>
                    </a:lnTo>
                    <a:lnTo>
                      <a:pt x="75" y="384"/>
                    </a:lnTo>
                    <a:lnTo>
                      <a:pt x="75" y="389"/>
                    </a:lnTo>
                    <a:lnTo>
                      <a:pt x="71" y="394"/>
                    </a:lnTo>
                    <a:lnTo>
                      <a:pt x="70" y="400"/>
                    </a:lnTo>
                    <a:lnTo>
                      <a:pt x="69" y="402"/>
                    </a:lnTo>
                    <a:lnTo>
                      <a:pt x="67" y="405"/>
                    </a:lnTo>
                    <a:lnTo>
                      <a:pt x="66" y="408"/>
                    </a:lnTo>
                    <a:lnTo>
                      <a:pt x="65" y="411"/>
                    </a:lnTo>
                    <a:lnTo>
                      <a:pt x="64" y="416"/>
                    </a:lnTo>
                    <a:lnTo>
                      <a:pt x="62" y="422"/>
                    </a:lnTo>
                    <a:lnTo>
                      <a:pt x="60" y="427"/>
                    </a:lnTo>
                    <a:lnTo>
                      <a:pt x="59" y="433"/>
                    </a:lnTo>
                    <a:lnTo>
                      <a:pt x="57" y="437"/>
                    </a:lnTo>
                    <a:lnTo>
                      <a:pt x="56" y="442"/>
                    </a:lnTo>
                    <a:lnTo>
                      <a:pt x="54" y="447"/>
                    </a:lnTo>
                    <a:lnTo>
                      <a:pt x="52" y="452"/>
                    </a:lnTo>
                    <a:lnTo>
                      <a:pt x="51" y="456"/>
                    </a:lnTo>
                    <a:lnTo>
                      <a:pt x="50" y="461"/>
                    </a:lnTo>
                    <a:lnTo>
                      <a:pt x="49" y="466"/>
                    </a:lnTo>
                    <a:lnTo>
                      <a:pt x="47" y="472"/>
                    </a:lnTo>
                    <a:lnTo>
                      <a:pt x="46" y="477"/>
                    </a:lnTo>
                    <a:lnTo>
                      <a:pt x="44" y="481"/>
                    </a:lnTo>
                    <a:lnTo>
                      <a:pt x="43" y="486"/>
                    </a:lnTo>
                    <a:lnTo>
                      <a:pt x="41" y="491"/>
                    </a:lnTo>
                    <a:lnTo>
                      <a:pt x="40" y="496"/>
                    </a:lnTo>
                    <a:lnTo>
                      <a:pt x="39" y="500"/>
                    </a:lnTo>
                    <a:lnTo>
                      <a:pt x="38" y="506"/>
                    </a:lnTo>
                    <a:lnTo>
                      <a:pt x="37" y="511"/>
                    </a:lnTo>
                    <a:lnTo>
                      <a:pt x="35" y="516"/>
                    </a:lnTo>
                    <a:lnTo>
                      <a:pt x="34" y="522"/>
                    </a:lnTo>
                    <a:lnTo>
                      <a:pt x="33" y="526"/>
                    </a:lnTo>
                    <a:lnTo>
                      <a:pt x="32" y="532"/>
                    </a:lnTo>
                    <a:lnTo>
                      <a:pt x="31" y="537"/>
                    </a:lnTo>
                    <a:lnTo>
                      <a:pt x="30" y="543"/>
                    </a:lnTo>
                    <a:lnTo>
                      <a:pt x="28" y="547"/>
                    </a:lnTo>
                    <a:lnTo>
                      <a:pt x="28" y="550"/>
                    </a:lnTo>
                    <a:lnTo>
                      <a:pt x="27" y="553"/>
                    </a:lnTo>
                    <a:lnTo>
                      <a:pt x="27" y="556"/>
                    </a:lnTo>
                    <a:lnTo>
                      <a:pt x="26" y="558"/>
                    </a:lnTo>
                    <a:lnTo>
                      <a:pt x="24" y="561"/>
                    </a:lnTo>
                    <a:lnTo>
                      <a:pt x="21" y="562"/>
                    </a:lnTo>
                    <a:lnTo>
                      <a:pt x="20" y="564"/>
                    </a:lnTo>
                    <a:lnTo>
                      <a:pt x="15" y="566"/>
                    </a:lnTo>
                    <a:lnTo>
                      <a:pt x="11" y="566"/>
                    </a:lnTo>
                    <a:lnTo>
                      <a:pt x="5" y="563"/>
                    </a:lnTo>
                    <a:lnTo>
                      <a:pt x="2" y="560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3"/>
                    </a:lnTo>
                    <a:lnTo>
                      <a:pt x="1" y="550"/>
                    </a:lnTo>
                    <a:lnTo>
                      <a:pt x="1" y="547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37"/>
                    </a:lnTo>
                    <a:lnTo>
                      <a:pt x="3" y="534"/>
                    </a:lnTo>
                    <a:lnTo>
                      <a:pt x="5" y="531"/>
                    </a:lnTo>
                    <a:lnTo>
                      <a:pt x="5" y="529"/>
                    </a:lnTo>
                    <a:lnTo>
                      <a:pt x="6" y="525"/>
                    </a:lnTo>
                    <a:lnTo>
                      <a:pt x="7" y="519"/>
                    </a:lnTo>
                    <a:lnTo>
                      <a:pt x="8" y="515"/>
                    </a:lnTo>
                    <a:lnTo>
                      <a:pt x="11" y="509"/>
                    </a:lnTo>
                    <a:lnTo>
                      <a:pt x="12" y="504"/>
                    </a:lnTo>
                    <a:lnTo>
                      <a:pt x="13" y="498"/>
                    </a:lnTo>
                    <a:lnTo>
                      <a:pt x="14" y="493"/>
                    </a:lnTo>
                    <a:lnTo>
                      <a:pt x="15" y="489"/>
                    </a:lnTo>
                    <a:lnTo>
                      <a:pt x="16" y="484"/>
                    </a:lnTo>
                    <a:lnTo>
                      <a:pt x="18" y="479"/>
                    </a:lnTo>
                    <a:lnTo>
                      <a:pt x="19" y="474"/>
                    </a:lnTo>
                    <a:lnTo>
                      <a:pt x="20" y="470"/>
                    </a:lnTo>
                    <a:lnTo>
                      <a:pt x="21" y="465"/>
                    </a:lnTo>
                    <a:lnTo>
                      <a:pt x="22" y="459"/>
                    </a:lnTo>
                    <a:lnTo>
                      <a:pt x="24" y="454"/>
                    </a:lnTo>
                    <a:lnTo>
                      <a:pt x="25" y="449"/>
                    </a:lnTo>
                    <a:lnTo>
                      <a:pt x="27" y="445"/>
                    </a:lnTo>
                    <a:lnTo>
                      <a:pt x="27" y="439"/>
                    </a:lnTo>
                    <a:lnTo>
                      <a:pt x="28" y="434"/>
                    </a:lnTo>
                    <a:lnTo>
                      <a:pt x="31" y="428"/>
                    </a:lnTo>
                    <a:lnTo>
                      <a:pt x="32" y="423"/>
                    </a:lnTo>
                    <a:lnTo>
                      <a:pt x="33" y="417"/>
                    </a:lnTo>
                    <a:lnTo>
                      <a:pt x="34" y="413"/>
                    </a:lnTo>
                    <a:lnTo>
                      <a:pt x="35" y="407"/>
                    </a:lnTo>
                    <a:lnTo>
                      <a:pt x="37" y="402"/>
                    </a:lnTo>
                    <a:lnTo>
                      <a:pt x="38" y="398"/>
                    </a:lnTo>
                    <a:lnTo>
                      <a:pt x="39" y="396"/>
                    </a:lnTo>
                    <a:lnTo>
                      <a:pt x="39" y="392"/>
                    </a:lnTo>
                    <a:lnTo>
                      <a:pt x="40" y="390"/>
                    </a:lnTo>
                    <a:lnTo>
                      <a:pt x="40" y="386"/>
                    </a:lnTo>
                    <a:lnTo>
                      <a:pt x="41" y="384"/>
                    </a:lnTo>
                    <a:lnTo>
                      <a:pt x="43" y="382"/>
                    </a:lnTo>
                    <a:lnTo>
                      <a:pt x="44" y="378"/>
                    </a:lnTo>
                    <a:lnTo>
                      <a:pt x="44" y="376"/>
                    </a:lnTo>
                    <a:lnTo>
                      <a:pt x="45" y="372"/>
                    </a:lnTo>
                    <a:lnTo>
                      <a:pt x="45" y="369"/>
                    </a:lnTo>
                    <a:lnTo>
                      <a:pt x="46" y="366"/>
                    </a:lnTo>
                    <a:lnTo>
                      <a:pt x="46" y="362"/>
                    </a:lnTo>
                    <a:lnTo>
                      <a:pt x="47" y="358"/>
                    </a:lnTo>
                    <a:lnTo>
                      <a:pt x="49" y="354"/>
                    </a:lnTo>
                    <a:lnTo>
                      <a:pt x="50" y="352"/>
                    </a:lnTo>
                    <a:lnTo>
                      <a:pt x="51" y="347"/>
                    </a:lnTo>
                    <a:lnTo>
                      <a:pt x="52" y="344"/>
                    </a:lnTo>
                    <a:lnTo>
                      <a:pt x="53" y="340"/>
                    </a:lnTo>
                    <a:lnTo>
                      <a:pt x="54" y="337"/>
                    </a:lnTo>
                    <a:lnTo>
                      <a:pt x="56" y="332"/>
                    </a:lnTo>
                    <a:lnTo>
                      <a:pt x="57" y="328"/>
                    </a:lnTo>
                    <a:lnTo>
                      <a:pt x="58" y="325"/>
                    </a:lnTo>
                    <a:lnTo>
                      <a:pt x="60" y="321"/>
                    </a:lnTo>
                    <a:lnTo>
                      <a:pt x="60" y="318"/>
                    </a:lnTo>
                    <a:lnTo>
                      <a:pt x="63" y="313"/>
                    </a:lnTo>
                    <a:lnTo>
                      <a:pt x="64" y="308"/>
                    </a:lnTo>
                    <a:lnTo>
                      <a:pt x="65" y="305"/>
                    </a:lnTo>
                    <a:lnTo>
                      <a:pt x="67" y="301"/>
                    </a:lnTo>
                    <a:lnTo>
                      <a:pt x="69" y="298"/>
                    </a:lnTo>
                    <a:lnTo>
                      <a:pt x="70" y="293"/>
                    </a:lnTo>
                    <a:lnTo>
                      <a:pt x="72" y="289"/>
                    </a:lnTo>
                    <a:lnTo>
                      <a:pt x="75" y="284"/>
                    </a:lnTo>
                    <a:lnTo>
                      <a:pt x="76" y="281"/>
                    </a:lnTo>
                    <a:lnTo>
                      <a:pt x="78" y="276"/>
                    </a:lnTo>
                    <a:lnTo>
                      <a:pt x="79" y="273"/>
                    </a:lnTo>
                    <a:lnTo>
                      <a:pt x="82" y="269"/>
                    </a:lnTo>
                    <a:lnTo>
                      <a:pt x="84" y="264"/>
                    </a:lnTo>
                    <a:lnTo>
                      <a:pt x="85" y="261"/>
                    </a:lnTo>
                    <a:lnTo>
                      <a:pt x="89" y="257"/>
                    </a:lnTo>
                    <a:lnTo>
                      <a:pt x="91" y="250"/>
                    </a:lnTo>
                    <a:lnTo>
                      <a:pt x="95" y="244"/>
                    </a:lnTo>
                    <a:lnTo>
                      <a:pt x="98" y="238"/>
                    </a:lnTo>
                    <a:lnTo>
                      <a:pt x="102" y="233"/>
                    </a:lnTo>
                    <a:lnTo>
                      <a:pt x="104" y="226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1"/>
                    </a:lnTo>
                    <a:lnTo>
                      <a:pt x="118" y="205"/>
                    </a:lnTo>
                    <a:lnTo>
                      <a:pt x="121" y="200"/>
                    </a:lnTo>
                    <a:lnTo>
                      <a:pt x="124" y="194"/>
                    </a:lnTo>
                    <a:lnTo>
                      <a:pt x="128" y="190"/>
                    </a:lnTo>
                    <a:lnTo>
                      <a:pt x="132" y="185"/>
                    </a:lnTo>
                    <a:lnTo>
                      <a:pt x="135" y="180"/>
                    </a:lnTo>
                    <a:lnTo>
                      <a:pt x="137" y="175"/>
                    </a:lnTo>
                    <a:lnTo>
                      <a:pt x="142" y="171"/>
                    </a:lnTo>
                    <a:lnTo>
                      <a:pt x="145" y="166"/>
                    </a:lnTo>
                    <a:lnTo>
                      <a:pt x="148" y="161"/>
                    </a:lnTo>
                    <a:lnTo>
                      <a:pt x="152" y="155"/>
                    </a:lnTo>
                    <a:lnTo>
                      <a:pt x="155" y="152"/>
                    </a:lnTo>
                    <a:lnTo>
                      <a:pt x="158" y="147"/>
                    </a:lnTo>
                    <a:lnTo>
                      <a:pt x="162" y="142"/>
                    </a:lnTo>
                    <a:lnTo>
                      <a:pt x="166" y="137"/>
                    </a:lnTo>
                    <a:lnTo>
                      <a:pt x="169" y="134"/>
                    </a:lnTo>
                    <a:lnTo>
                      <a:pt x="172" y="129"/>
                    </a:lnTo>
                    <a:lnTo>
                      <a:pt x="177" y="126"/>
                    </a:lnTo>
                    <a:lnTo>
                      <a:pt x="180" y="121"/>
                    </a:lnTo>
                    <a:lnTo>
                      <a:pt x="184" y="117"/>
                    </a:lnTo>
                    <a:lnTo>
                      <a:pt x="187" y="112"/>
                    </a:lnTo>
                    <a:lnTo>
                      <a:pt x="191" y="109"/>
                    </a:lnTo>
                    <a:lnTo>
                      <a:pt x="196" y="104"/>
                    </a:lnTo>
                    <a:lnTo>
                      <a:pt x="199" y="102"/>
                    </a:lnTo>
                    <a:lnTo>
                      <a:pt x="203" y="97"/>
                    </a:lnTo>
                    <a:lnTo>
                      <a:pt x="206" y="93"/>
                    </a:lnTo>
                    <a:lnTo>
                      <a:pt x="210" y="89"/>
                    </a:lnTo>
                    <a:lnTo>
                      <a:pt x="214" y="86"/>
                    </a:lnTo>
                    <a:lnTo>
                      <a:pt x="218" y="83"/>
                    </a:lnTo>
                    <a:lnTo>
                      <a:pt x="223" y="78"/>
                    </a:lnTo>
                    <a:lnTo>
                      <a:pt x="226" y="76"/>
                    </a:lnTo>
                    <a:lnTo>
                      <a:pt x="231" y="72"/>
                    </a:lnTo>
                    <a:lnTo>
                      <a:pt x="235" y="69"/>
                    </a:lnTo>
                    <a:lnTo>
                      <a:pt x="239" y="65"/>
                    </a:lnTo>
                    <a:lnTo>
                      <a:pt x="244" y="61"/>
                    </a:lnTo>
                    <a:lnTo>
                      <a:pt x="249" y="59"/>
                    </a:lnTo>
                    <a:lnTo>
                      <a:pt x="254" y="56"/>
                    </a:lnTo>
                    <a:lnTo>
                      <a:pt x="258" y="52"/>
                    </a:lnTo>
                    <a:lnTo>
                      <a:pt x="263" y="48"/>
                    </a:lnTo>
                    <a:lnTo>
                      <a:pt x="268" y="46"/>
                    </a:lnTo>
                    <a:lnTo>
                      <a:pt x="273" y="44"/>
                    </a:lnTo>
                    <a:lnTo>
                      <a:pt x="277" y="40"/>
                    </a:lnTo>
                    <a:lnTo>
                      <a:pt x="282" y="37"/>
                    </a:lnTo>
                    <a:lnTo>
                      <a:pt x="288" y="34"/>
                    </a:lnTo>
                    <a:lnTo>
                      <a:pt x="293" y="31"/>
                    </a:lnTo>
                    <a:lnTo>
                      <a:pt x="297" y="28"/>
                    </a:lnTo>
                    <a:lnTo>
                      <a:pt x="303" y="25"/>
                    </a:lnTo>
                    <a:lnTo>
                      <a:pt x="309" y="22"/>
                    </a:lnTo>
                    <a:lnTo>
                      <a:pt x="314" y="20"/>
                    </a:lnTo>
                    <a:lnTo>
                      <a:pt x="320" y="16"/>
                    </a:lnTo>
                    <a:lnTo>
                      <a:pt x="326" y="14"/>
                    </a:lnTo>
                    <a:lnTo>
                      <a:pt x="332" y="12"/>
                    </a:lnTo>
                    <a:lnTo>
                      <a:pt x="338" y="9"/>
                    </a:lnTo>
                    <a:lnTo>
                      <a:pt x="344" y="7"/>
                    </a:lnTo>
                    <a:lnTo>
                      <a:pt x="351" y="5"/>
                    </a:lnTo>
                    <a:lnTo>
                      <a:pt x="357" y="2"/>
                    </a:lnTo>
                    <a:lnTo>
                      <a:pt x="359" y="0"/>
                    </a:lnTo>
                    <a:lnTo>
                      <a:pt x="363" y="0"/>
                    </a:lnTo>
                    <a:lnTo>
                      <a:pt x="365" y="0"/>
                    </a:lnTo>
                    <a:lnTo>
                      <a:pt x="367" y="2"/>
                    </a:lnTo>
                    <a:lnTo>
                      <a:pt x="371" y="5"/>
                    </a:lnTo>
                    <a:lnTo>
                      <a:pt x="375" y="9"/>
                    </a:lnTo>
                    <a:lnTo>
                      <a:pt x="375" y="14"/>
                    </a:lnTo>
                    <a:lnTo>
                      <a:pt x="375" y="20"/>
                    </a:lnTo>
                    <a:lnTo>
                      <a:pt x="373" y="21"/>
                    </a:lnTo>
                    <a:lnTo>
                      <a:pt x="371" y="24"/>
                    </a:lnTo>
                    <a:lnTo>
                      <a:pt x="370" y="25"/>
                    </a:lnTo>
                    <a:lnTo>
                      <a:pt x="36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3" name="Freeform 312"/>
              <p:cNvSpPr>
                <a:spLocks/>
              </p:cNvSpPr>
              <p:nvPr/>
            </p:nvSpPr>
            <p:spPr bwMode="auto">
              <a:xfrm>
                <a:off x="1476" y="1273"/>
                <a:ext cx="156" cy="239"/>
              </a:xfrm>
              <a:custGeom>
                <a:avLst/>
                <a:gdLst>
                  <a:gd name="T0" fmla="*/ 0 w 466"/>
                  <a:gd name="T1" fmla="*/ 0 h 717"/>
                  <a:gd name="T2" fmla="*/ 0 w 466"/>
                  <a:gd name="T3" fmla="*/ 0 h 717"/>
                  <a:gd name="T4" fmla="*/ 0 w 466"/>
                  <a:gd name="T5" fmla="*/ 0 h 717"/>
                  <a:gd name="T6" fmla="*/ 0 w 466"/>
                  <a:gd name="T7" fmla="*/ 0 h 717"/>
                  <a:gd name="T8" fmla="*/ 0 w 466"/>
                  <a:gd name="T9" fmla="*/ 0 h 717"/>
                  <a:gd name="T10" fmla="*/ 0 w 466"/>
                  <a:gd name="T11" fmla="*/ 0 h 717"/>
                  <a:gd name="T12" fmla="*/ 0 w 466"/>
                  <a:gd name="T13" fmla="*/ 0 h 717"/>
                  <a:gd name="T14" fmla="*/ 0 w 466"/>
                  <a:gd name="T15" fmla="*/ 0 h 717"/>
                  <a:gd name="T16" fmla="*/ 0 w 466"/>
                  <a:gd name="T17" fmla="*/ 0 h 717"/>
                  <a:gd name="T18" fmla="*/ 0 w 466"/>
                  <a:gd name="T19" fmla="*/ 0 h 717"/>
                  <a:gd name="T20" fmla="*/ 0 w 466"/>
                  <a:gd name="T21" fmla="*/ 0 h 717"/>
                  <a:gd name="T22" fmla="*/ 0 w 466"/>
                  <a:gd name="T23" fmla="*/ 0 h 717"/>
                  <a:gd name="T24" fmla="*/ 0 w 466"/>
                  <a:gd name="T25" fmla="*/ 0 h 717"/>
                  <a:gd name="T26" fmla="*/ 0 w 466"/>
                  <a:gd name="T27" fmla="*/ 0 h 717"/>
                  <a:gd name="T28" fmla="*/ 0 w 466"/>
                  <a:gd name="T29" fmla="*/ 0 h 717"/>
                  <a:gd name="T30" fmla="*/ 0 w 466"/>
                  <a:gd name="T31" fmla="*/ 0 h 717"/>
                  <a:gd name="T32" fmla="*/ 0 w 466"/>
                  <a:gd name="T33" fmla="*/ 0 h 717"/>
                  <a:gd name="T34" fmla="*/ 0 w 466"/>
                  <a:gd name="T35" fmla="*/ 0 h 717"/>
                  <a:gd name="T36" fmla="*/ 0 w 466"/>
                  <a:gd name="T37" fmla="*/ 0 h 717"/>
                  <a:gd name="T38" fmla="*/ 0 w 466"/>
                  <a:gd name="T39" fmla="*/ 0 h 717"/>
                  <a:gd name="T40" fmla="*/ 0 w 466"/>
                  <a:gd name="T41" fmla="*/ 0 h 717"/>
                  <a:gd name="T42" fmla="*/ 0 w 466"/>
                  <a:gd name="T43" fmla="*/ 0 h 717"/>
                  <a:gd name="T44" fmla="*/ 0 w 466"/>
                  <a:gd name="T45" fmla="*/ 0 h 717"/>
                  <a:gd name="T46" fmla="*/ 0 w 466"/>
                  <a:gd name="T47" fmla="*/ 0 h 717"/>
                  <a:gd name="T48" fmla="*/ 0 w 466"/>
                  <a:gd name="T49" fmla="*/ 0 h 717"/>
                  <a:gd name="T50" fmla="*/ 0 w 466"/>
                  <a:gd name="T51" fmla="*/ 0 h 717"/>
                  <a:gd name="T52" fmla="*/ 0 w 466"/>
                  <a:gd name="T53" fmla="*/ 0 h 717"/>
                  <a:gd name="T54" fmla="*/ 0 w 466"/>
                  <a:gd name="T55" fmla="*/ 0 h 717"/>
                  <a:gd name="T56" fmla="*/ 0 w 466"/>
                  <a:gd name="T57" fmla="*/ 0 h 717"/>
                  <a:gd name="T58" fmla="*/ 0 w 466"/>
                  <a:gd name="T59" fmla="*/ 0 h 717"/>
                  <a:gd name="T60" fmla="*/ 0 w 466"/>
                  <a:gd name="T61" fmla="*/ 0 h 717"/>
                  <a:gd name="T62" fmla="*/ 0 w 466"/>
                  <a:gd name="T63" fmla="*/ 0 h 717"/>
                  <a:gd name="T64" fmla="*/ 0 w 466"/>
                  <a:gd name="T65" fmla="*/ 0 h 717"/>
                  <a:gd name="T66" fmla="*/ 0 w 466"/>
                  <a:gd name="T67" fmla="*/ 0 h 717"/>
                  <a:gd name="T68" fmla="*/ 0 w 466"/>
                  <a:gd name="T69" fmla="*/ 0 h 717"/>
                  <a:gd name="T70" fmla="*/ 0 w 466"/>
                  <a:gd name="T71" fmla="*/ 0 h 717"/>
                  <a:gd name="T72" fmla="*/ 0 w 466"/>
                  <a:gd name="T73" fmla="*/ 0 h 717"/>
                  <a:gd name="T74" fmla="*/ 0 w 466"/>
                  <a:gd name="T75" fmla="*/ 0 h 717"/>
                  <a:gd name="T76" fmla="*/ 0 w 466"/>
                  <a:gd name="T77" fmla="*/ 0 h 717"/>
                  <a:gd name="T78" fmla="*/ 0 w 466"/>
                  <a:gd name="T79" fmla="*/ 0 h 717"/>
                  <a:gd name="T80" fmla="*/ 0 w 466"/>
                  <a:gd name="T81" fmla="*/ 0 h 717"/>
                  <a:gd name="T82" fmla="*/ 0 w 466"/>
                  <a:gd name="T83" fmla="*/ 0 h 717"/>
                  <a:gd name="T84" fmla="*/ 0 w 466"/>
                  <a:gd name="T85" fmla="*/ 0 h 717"/>
                  <a:gd name="T86" fmla="*/ 0 w 466"/>
                  <a:gd name="T87" fmla="*/ 0 h 717"/>
                  <a:gd name="T88" fmla="*/ 0 w 466"/>
                  <a:gd name="T89" fmla="*/ 0 h 717"/>
                  <a:gd name="T90" fmla="*/ 0 w 466"/>
                  <a:gd name="T91" fmla="*/ 0 h 717"/>
                  <a:gd name="T92" fmla="*/ 0 w 466"/>
                  <a:gd name="T93" fmla="*/ 0 h 717"/>
                  <a:gd name="T94" fmla="*/ 0 w 466"/>
                  <a:gd name="T95" fmla="*/ 0 h 717"/>
                  <a:gd name="T96" fmla="*/ 0 w 466"/>
                  <a:gd name="T97" fmla="*/ 0 h 717"/>
                  <a:gd name="T98" fmla="*/ 0 w 466"/>
                  <a:gd name="T99" fmla="*/ 0 h 717"/>
                  <a:gd name="T100" fmla="*/ 0 w 466"/>
                  <a:gd name="T101" fmla="*/ 0 h 717"/>
                  <a:gd name="T102" fmla="*/ 0 w 466"/>
                  <a:gd name="T103" fmla="*/ 0 h 717"/>
                  <a:gd name="T104" fmla="*/ 0 w 466"/>
                  <a:gd name="T105" fmla="*/ 0 h 717"/>
                  <a:gd name="T106" fmla="*/ 0 w 466"/>
                  <a:gd name="T107" fmla="*/ 0 h 717"/>
                  <a:gd name="T108" fmla="*/ 0 w 466"/>
                  <a:gd name="T109" fmla="*/ 0 h 717"/>
                  <a:gd name="T110" fmla="*/ 0 w 466"/>
                  <a:gd name="T111" fmla="*/ 0 h 7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6"/>
                  <a:gd name="T169" fmla="*/ 0 h 717"/>
                  <a:gd name="T170" fmla="*/ 466 w 466"/>
                  <a:gd name="T171" fmla="*/ 717 h 7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6" h="717">
                    <a:moveTo>
                      <a:pt x="461" y="20"/>
                    </a:moveTo>
                    <a:lnTo>
                      <a:pt x="453" y="25"/>
                    </a:lnTo>
                    <a:lnTo>
                      <a:pt x="445" y="29"/>
                    </a:lnTo>
                    <a:lnTo>
                      <a:pt x="438" y="34"/>
                    </a:lnTo>
                    <a:lnTo>
                      <a:pt x="430" y="38"/>
                    </a:lnTo>
                    <a:lnTo>
                      <a:pt x="423" y="43"/>
                    </a:lnTo>
                    <a:lnTo>
                      <a:pt x="416" y="48"/>
                    </a:lnTo>
                    <a:lnTo>
                      <a:pt x="410" y="51"/>
                    </a:lnTo>
                    <a:lnTo>
                      <a:pt x="403" y="56"/>
                    </a:lnTo>
                    <a:lnTo>
                      <a:pt x="397" y="61"/>
                    </a:lnTo>
                    <a:lnTo>
                      <a:pt x="390" y="66"/>
                    </a:lnTo>
                    <a:lnTo>
                      <a:pt x="383" y="69"/>
                    </a:lnTo>
                    <a:lnTo>
                      <a:pt x="378" y="74"/>
                    </a:lnTo>
                    <a:lnTo>
                      <a:pt x="371" y="79"/>
                    </a:lnTo>
                    <a:lnTo>
                      <a:pt x="365" y="83"/>
                    </a:lnTo>
                    <a:lnTo>
                      <a:pt x="359" y="88"/>
                    </a:lnTo>
                    <a:lnTo>
                      <a:pt x="353" y="93"/>
                    </a:lnTo>
                    <a:lnTo>
                      <a:pt x="347" y="98"/>
                    </a:lnTo>
                    <a:lnTo>
                      <a:pt x="342" y="102"/>
                    </a:lnTo>
                    <a:lnTo>
                      <a:pt x="336" y="107"/>
                    </a:lnTo>
                    <a:lnTo>
                      <a:pt x="330" y="112"/>
                    </a:lnTo>
                    <a:lnTo>
                      <a:pt x="324" y="117"/>
                    </a:lnTo>
                    <a:lnTo>
                      <a:pt x="319" y="121"/>
                    </a:lnTo>
                    <a:lnTo>
                      <a:pt x="313" y="126"/>
                    </a:lnTo>
                    <a:lnTo>
                      <a:pt x="308" y="131"/>
                    </a:lnTo>
                    <a:lnTo>
                      <a:pt x="302" y="136"/>
                    </a:lnTo>
                    <a:lnTo>
                      <a:pt x="298" y="140"/>
                    </a:lnTo>
                    <a:lnTo>
                      <a:pt x="292" y="145"/>
                    </a:lnTo>
                    <a:lnTo>
                      <a:pt x="287" y="151"/>
                    </a:lnTo>
                    <a:lnTo>
                      <a:pt x="282" y="156"/>
                    </a:lnTo>
                    <a:lnTo>
                      <a:pt x="278" y="160"/>
                    </a:lnTo>
                    <a:lnTo>
                      <a:pt x="273" y="166"/>
                    </a:lnTo>
                    <a:lnTo>
                      <a:pt x="268" y="172"/>
                    </a:lnTo>
                    <a:lnTo>
                      <a:pt x="263" y="177"/>
                    </a:lnTo>
                    <a:lnTo>
                      <a:pt x="259" y="182"/>
                    </a:lnTo>
                    <a:lnTo>
                      <a:pt x="254" y="188"/>
                    </a:lnTo>
                    <a:lnTo>
                      <a:pt x="249" y="192"/>
                    </a:lnTo>
                    <a:lnTo>
                      <a:pt x="244" y="198"/>
                    </a:lnTo>
                    <a:lnTo>
                      <a:pt x="240" y="203"/>
                    </a:lnTo>
                    <a:lnTo>
                      <a:pt x="235" y="209"/>
                    </a:lnTo>
                    <a:lnTo>
                      <a:pt x="231" y="215"/>
                    </a:lnTo>
                    <a:lnTo>
                      <a:pt x="227" y="220"/>
                    </a:lnTo>
                    <a:lnTo>
                      <a:pt x="222" y="226"/>
                    </a:lnTo>
                    <a:lnTo>
                      <a:pt x="218" y="232"/>
                    </a:lnTo>
                    <a:lnTo>
                      <a:pt x="213" y="239"/>
                    </a:lnTo>
                    <a:lnTo>
                      <a:pt x="209" y="243"/>
                    </a:lnTo>
                    <a:lnTo>
                      <a:pt x="204" y="249"/>
                    </a:lnTo>
                    <a:lnTo>
                      <a:pt x="200" y="257"/>
                    </a:lnTo>
                    <a:lnTo>
                      <a:pt x="197" y="262"/>
                    </a:lnTo>
                    <a:lnTo>
                      <a:pt x="192" y="268"/>
                    </a:lnTo>
                    <a:lnTo>
                      <a:pt x="187" y="274"/>
                    </a:lnTo>
                    <a:lnTo>
                      <a:pt x="184" y="281"/>
                    </a:lnTo>
                    <a:lnTo>
                      <a:pt x="179" y="287"/>
                    </a:lnTo>
                    <a:lnTo>
                      <a:pt x="174" y="294"/>
                    </a:lnTo>
                    <a:lnTo>
                      <a:pt x="171" y="300"/>
                    </a:lnTo>
                    <a:lnTo>
                      <a:pt x="166" y="308"/>
                    </a:lnTo>
                    <a:lnTo>
                      <a:pt x="163" y="315"/>
                    </a:lnTo>
                    <a:lnTo>
                      <a:pt x="158" y="322"/>
                    </a:lnTo>
                    <a:lnTo>
                      <a:pt x="154" y="329"/>
                    </a:lnTo>
                    <a:lnTo>
                      <a:pt x="151" y="336"/>
                    </a:lnTo>
                    <a:lnTo>
                      <a:pt x="146" y="343"/>
                    </a:lnTo>
                    <a:lnTo>
                      <a:pt x="141" y="350"/>
                    </a:lnTo>
                    <a:lnTo>
                      <a:pt x="138" y="357"/>
                    </a:lnTo>
                    <a:lnTo>
                      <a:pt x="134" y="366"/>
                    </a:lnTo>
                    <a:lnTo>
                      <a:pt x="130" y="374"/>
                    </a:lnTo>
                    <a:lnTo>
                      <a:pt x="127" y="379"/>
                    </a:lnTo>
                    <a:lnTo>
                      <a:pt x="123" y="383"/>
                    </a:lnTo>
                    <a:lnTo>
                      <a:pt x="121" y="389"/>
                    </a:lnTo>
                    <a:lnTo>
                      <a:pt x="119" y="394"/>
                    </a:lnTo>
                    <a:lnTo>
                      <a:pt x="115" y="399"/>
                    </a:lnTo>
                    <a:lnTo>
                      <a:pt x="113" y="405"/>
                    </a:lnTo>
                    <a:lnTo>
                      <a:pt x="110" y="410"/>
                    </a:lnTo>
                    <a:lnTo>
                      <a:pt x="108" y="414"/>
                    </a:lnTo>
                    <a:lnTo>
                      <a:pt x="106" y="419"/>
                    </a:lnTo>
                    <a:lnTo>
                      <a:pt x="103" y="425"/>
                    </a:lnTo>
                    <a:lnTo>
                      <a:pt x="101" y="430"/>
                    </a:lnTo>
                    <a:lnTo>
                      <a:pt x="98" y="434"/>
                    </a:lnTo>
                    <a:lnTo>
                      <a:pt x="96" y="439"/>
                    </a:lnTo>
                    <a:lnTo>
                      <a:pt x="95" y="444"/>
                    </a:lnTo>
                    <a:lnTo>
                      <a:pt x="93" y="449"/>
                    </a:lnTo>
                    <a:lnTo>
                      <a:pt x="91" y="455"/>
                    </a:lnTo>
                    <a:lnTo>
                      <a:pt x="89" y="459"/>
                    </a:lnTo>
                    <a:lnTo>
                      <a:pt x="87" y="464"/>
                    </a:lnTo>
                    <a:lnTo>
                      <a:pt x="84" y="469"/>
                    </a:lnTo>
                    <a:lnTo>
                      <a:pt x="83" y="474"/>
                    </a:lnTo>
                    <a:lnTo>
                      <a:pt x="82" y="478"/>
                    </a:lnTo>
                    <a:lnTo>
                      <a:pt x="80" y="483"/>
                    </a:lnTo>
                    <a:lnTo>
                      <a:pt x="78" y="488"/>
                    </a:lnTo>
                    <a:lnTo>
                      <a:pt x="77" y="493"/>
                    </a:lnTo>
                    <a:lnTo>
                      <a:pt x="75" y="497"/>
                    </a:lnTo>
                    <a:lnTo>
                      <a:pt x="74" y="502"/>
                    </a:lnTo>
                    <a:lnTo>
                      <a:pt x="72" y="507"/>
                    </a:lnTo>
                    <a:lnTo>
                      <a:pt x="71" y="512"/>
                    </a:lnTo>
                    <a:lnTo>
                      <a:pt x="69" y="516"/>
                    </a:lnTo>
                    <a:lnTo>
                      <a:pt x="69" y="521"/>
                    </a:lnTo>
                    <a:lnTo>
                      <a:pt x="68" y="526"/>
                    </a:lnTo>
                    <a:lnTo>
                      <a:pt x="66" y="532"/>
                    </a:lnTo>
                    <a:lnTo>
                      <a:pt x="64" y="536"/>
                    </a:lnTo>
                    <a:lnTo>
                      <a:pt x="63" y="541"/>
                    </a:lnTo>
                    <a:lnTo>
                      <a:pt x="62" y="546"/>
                    </a:lnTo>
                    <a:lnTo>
                      <a:pt x="61" y="551"/>
                    </a:lnTo>
                    <a:lnTo>
                      <a:pt x="59" y="555"/>
                    </a:lnTo>
                    <a:lnTo>
                      <a:pt x="58" y="560"/>
                    </a:lnTo>
                    <a:lnTo>
                      <a:pt x="57" y="565"/>
                    </a:lnTo>
                    <a:lnTo>
                      <a:pt x="57" y="570"/>
                    </a:lnTo>
                    <a:lnTo>
                      <a:pt x="55" y="574"/>
                    </a:lnTo>
                    <a:lnTo>
                      <a:pt x="55" y="579"/>
                    </a:lnTo>
                    <a:lnTo>
                      <a:pt x="53" y="584"/>
                    </a:lnTo>
                    <a:lnTo>
                      <a:pt x="53" y="590"/>
                    </a:lnTo>
                    <a:lnTo>
                      <a:pt x="52" y="595"/>
                    </a:lnTo>
                    <a:lnTo>
                      <a:pt x="51" y="599"/>
                    </a:lnTo>
                    <a:lnTo>
                      <a:pt x="50" y="605"/>
                    </a:lnTo>
                    <a:lnTo>
                      <a:pt x="50" y="610"/>
                    </a:lnTo>
                    <a:lnTo>
                      <a:pt x="49" y="616"/>
                    </a:lnTo>
                    <a:lnTo>
                      <a:pt x="48" y="621"/>
                    </a:lnTo>
                    <a:lnTo>
                      <a:pt x="46" y="625"/>
                    </a:lnTo>
                    <a:lnTo>
                      <a:pt x="46" y="631"/>
                    </a:lnTo>
                    <a:lnTo>
                      <a:pt x="45" y="636"/>
                    </a:lnTo>
                    <a:lnTo>
                      <a:pt x="44" y="642"/>
                    </a:lnTo>
                    <a:lnTo>
                      <a:pt x="44" y="648"/>
                    </a:lnTo>
                    <a:lnTo>
                      <a:pt x="43" y="654"/>
                    </a:lnTo>
                    <a:lnTo>
                      <a:pt x="42" y="660"/>
                    </a:lnTo>
                    <a:lnTo>
                      <a:pt x="42" y="665"/>
                    </a:lnTo>
                    <a:lnTo>
                      <a:pt x="40" y="671"/>
                    </a:lnTo>
                    <a:lnTo>
                      <a:pt x="39" y="676"/>
                    </a:lnTo>
                    <a:lnTo>
                      <a:pt x="38" y="682"/>
                    </a:lnTo>
                    <a:lnTo>
                      <a:pt x="38" y="688"/>
                    </a:lnTo>
                    <a:lnTo>
                      <a:pt x="37" y="695"/>
                    </a:lnTo>
                    <a:lnTo>
                      <a:pt x="37" y="701"/>
                    </a:lnTo>
                    <a:lnTo>
                      <a:pt x="34" y="705"/>
                    </a:lnTo>
                    <a:lnTo>
                      <a:pt x="33" y="708"/>
                    </a:lnTo>
                    <a:lnTo>
                      <a:pt x="31" y="711"/>
                    </a:lnTo>
                    <a:lnTo>
                      <a:pt x="29" y="713"/>
                    </a:lnTo>
                    <a:lnTo>
                      <a:pt x="25" y="714"/>
                    </a:lnTo>
                    <a:lnTo>
                      <a:pt x="23" y="716"/>
                    </a:lnTo>
                    <a:lnTo>
                      <a:pt x="19" y="716"/>
                    </a:lnTo>
                    <a:lnTo>
                      <a:pt x="15" y="717"/>
                    </a:lnTo>
                    <a:lnTo>
                      <a:pt x="12" y="714"/>
                    </a:lnTo>
                    <a:lnTo>
                      <a:pt x="10" y="713"/>
                    </a:lnTo>
                    <a:lnTo>
                      <a:pt x="6" y="712"/>
                    </a:lnTo>
                    <a:lnTo>
                      <a:pt x="5" y="710"/>
                    </a:lnTo>
                    <a:lnTo>
                      <a:pt x="1" y="707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0" y="697"/>
                    </a:lnTo>
                    <a:lnTo>
                      <a:pt x="1" y="689"/>
                    </a:lnTo>
                    <a:lnTo>
                      <a:pt x="2" y="684"/>
                    </a:lnTo>
                    <a:lnTo>
                      <a:pt x="2" y="676"/>
                    </a:lnTo>
                    <a:lnTo>
                      <a:pt x="4" y="671"/>
                    </a:lnTo>
                    <a:lnTo>
                      <a:pt x="5" y="663"/>
                    </a:lnTo>
                    <a:lnTo>
                      <a:pt x="6" y="659"/>
                    </a:lnTo>
                    <a:lnTo>
                      <a:pt x="6" y="653"/>
                    </a:lnTo>
                    <a:lnTo>
                      <a:pt x="7" y="647"/>
                    </a:lnTo>
                    <a:lnTo>
                      <a:pt x="7" y="640"/>
                    </a:lnTo>
                    <a:lnTo>
                      <a:pt x="8" y="634"/>
                    </a:lnTo>
                    <a:lnTo>
                      <a:pt x="10" y="628"/>
                    </a:lnTo>
                    <a:lnTo>
                      <a:pt x="11" y="622"/>
                    </a:lnTo>
                    <a:lnTo>
                      <a:pt x="12" y="616"/>
                    </a:lnTo>
                    <a:lnTo>
                      <a:pt x="13" y="611"/>
                    </a:lnTo>
                    <a:lnTo>
                      <a:pt x="14" y="605"/>
                    </a:lnTo>
                    <a:lnTo>
                      <a:pt x="15" y="601"/>
                    </a:lnTo>
                    <a:lnTo>
                      <a:pt x="15" y="593"/>
                    </a:lnTo>
                    <a:lnTo>
                      <a:pt x="17" y="589"/>
                    </a:lnTo>
                    <a:lnTo>
                      <a:pt x="18" y="583"/>
                    </a:lnTo>
                    <a:lnTo>
                      <a:pt x="19" y="577"/>
                    </a:lnTo>
                    <a:lnTo>
                      <a:pt x="20" y="571"/>
                    </a:lnTo>
                    <a:lnTo>
                      <a:pt x="21" y="566"/>
                    </a:lnTo>
                    <a:lnTo>
                      <a:pt x="23" y="561"/>
                    </a:lnTo>
                    <a:lnTo>
                      <a:pt x="25" y="557"/>
                    </a:lnTo>
                    <a:lnTo>
                      <a:pt x="25" y="551"/>
                    </a:lnTo>
                    <a:lnTo>
                      <a:pt x="27" y="545"/>
                    </a:lnTo>
                    <a:lnTo>
                      <a:pt x="29" y="540"/>
                    </a:lnTo>
                    <a:lnTo>
                      <a:pt x="30" y="534"/>
                    </a:lnTo>
                    <a:lnTo>
                      <a:pt x="31" y="529"/>
                    </a:lnTo>
                    <a:lnTo>
                      <a:pt x="33" y="523"/>
                    </a:lnTo>
                    <a:lnTo>
                      <a:pt x="34" y="519"/>
                    </a:lnTo>
                    <a:lnTo>
                      <a:pt x="36" y="514"/>
                    </a:lnTo>
                    <a:lnTo>
                      <a:pt x="37" y="508"/>
                    </a:lnTo>
                    <a:lnTo>
                      <a:pt x="38" y="502"/>
                    </a:lnTo>
                    <a:lnTo>
                      <a:pt x="40" y="497"/>
                    </a:lnTo>
                    <a:lnTo>
                      <a:pt x="42" y="493"/>
                    </a:lnTo>
                    <a:lnTo>
                      <a:pt x="44" y="488"/>
                    </a:lnTo>
                    <a:lnTo>
                      <a:pt x="45" y="482"/>
                    </a:lnTo>
                    <a:lnTo>
                      <a:pt x="48" y="477"/>
                    </a:lnTo>
                    <a:lnTo>
                      <a:pt x="49" y="472"/>
                    </a:lnTo>
                    <a:lnTo>
                      <a:pt x="51" y="466"/>
                    </a:lnTo>
                    <a:lnTo>
                      <a:pt x="52" y="462"/>
                    </a:lnTo>
                    <a:lnTo>
                      <a:pt x="55" y="456"/>
                    </a:lnTo>
                    <a:lnTo>
                      <a:pt x="57" y="451"/>
                    </a:lnTo>
                    <a:lnTo>
                      <a:pt x="58" y="446"/>
                    </a:lnTo>
                    <a:lnTo>
                      <a:pt x="61" y="440"/>
                    </a:lnTo>
                    <a:lnTo>
                      <a:pt x="63" y="436"/>
                    </a:lnTo>
                    <a:lnTo>
                      <a:pt x="65" y="431"/>
                    </a:lnTo>
                    <a:lnTo>
                      <a:pt x="68" y="425"/>
                    </a:lnTo>
                    <a:lnTo>
                      <a:pt x="70" y="420"/>
                    </a:lnTo>
                    <a:lnTo>
                      <a:pt x="72" y="414"/>
                    </a:lnTo>
                    <a:lnTo>
                      <a:pt x="75" y="410"/>
                    </a:lnTo>
                    <a:lnTo>
                      <a:pt x="77" y="404"/>
                    </a:lnTo>
                    <a:lnTo>
                      <a:pt x="80" y="399"/>
                    </a:lnTo>
                    <a:lnTo>
                      <a:pt x="82" y="393"/>
                    </a:lnTo>
                    <a:lnTo>
                      <a:pt x="84" y="388"/>
                    </a:lnTo>
                    <a:lnTo>
                      <a:pt x="87" y="382"/>
                    </a:lnTo>
                    <a:lnTo>
                      <a:pt x="89" y="378"/>
                    </a:lnTo>
                    <a:lnTo>
                      <a:pt x="93" y="372"/>
                    </a:lnTo>
                    <a:lnTo>
                      <a:pt x="95" y="367"/>
                    </a:lnTo>
                    <a:lnTo>
                      <a:pt x="98" y="361"/>
                    </a:lnTo>
                    <a:lnTo>
                      <a:pt x="102" y="355"/>
                    </a:lnTo>
                    <a:lnTo>
                      <a:pt x="104" y="350"/>
                    </a:lnTo>
                    <a:lnTo>
                      <a:pt x="108" y="345"/>
                    </a:lnTo>
                    <a:lnTo>
                      <a:pt x="112" y="337"/>
                    </a:lnTo>
                    <a:lnTo>
                      <a:pt x="116" y="329"/>
                    </a:lnTo>
                    <a:lnTo>
                      <a:pt x="120" y="322"/>
                    </a:lnTo>
                    <a:lnTo>
                      <a:pt x="125" y="315"/>
                    </a:lnTo>
                    <a:lnTo>
                      <a:pt x="128" y="306"/>
                    </a:lnTo>
                    <a:lnTo>
                      <a:pt x="133" y="299"/>
                    </a:lnTo>
                    <a:lnTo>
                      <a:pt x="136" y="292"/>
                    </a:lnTo>
                    <a:lnTo>
                      <a:pt x="141" y="286"/>
                    </a:lnTo>
                    <a:lnTo>
                      <a:pt x="146" y="278"/>
                    </a:lnTo>
                    <a:lnTo>
                      <a:pt x="149" y="272"/>
                    </a:lnTo>
                    <a:lnTo>
                      <a:pt x="154" y="265"/>
                    </a:lnTo>
                    <a:lnTo>
                      <a:pt x="159" y="259"/>
                    </a:lnTo>
                    <a:lnTo>
                      <a:pt x="163" y="253"/>
                    </a:lnTo>
                    <a:lnTo>
                      <a:pt x="167" y="246"/>
                    </a:lnTo>
                    <a:lnTo>
                      <a:pt x="171" y="240"/>
                    </a:lnTo>
                    <a:lnTo>
                      <a:pt x="176" y="234"/>
                    </a:lnTo>
                    <a:lnTo>
                      <a:pt x="180" y="228"/>
                    </a:lnTo>
                    <a:lnTo>
                      <a:pt x="184" y="222"/>
                    </a:lnTo>
                    <a:lnTo>
                      <a:pt x="189" y="216"/>
                    </a:lnTo>
                    <a:lnTo>
                      <a:pt x="193" y="210"/>
                    </a:lnTo>
                    <a:lnTo>
                      <a:pt x="198" y="204"/>
                    </a:lnTo>
                    <a:lnTo>
                      <a:pt x="203" y="198"/>
                    </a:lnTo>
                    <a:lnTo>
                      <a:pt x="208" y="194"/>
                    </a:lnTo>
                    <a:lnTo>
                      <a:pt x="212" y="189"/>
                    </a:lnTo>
                    <a:lnTo>
                      <a:pt x="217" y="183"/>
                    </a:lnTo>
                    <a:lnTo>
                      <a:pt x="222" y="177"/>
                    </a:lnTo>
                    <a:lnTo>
                      <a:pt x="227" y="172"/>
                    </a:lnTo>
                    <a:lnTo>
                      <a:pt x="231" y="168"/>
                    </a:lnTo>
                    <a:lnTo>
                      <a:pt x="236" y="162"/>
                    </a:lnTo>
                    <a:lnTo>
                      <a:pt x="241" y="157"/>
                    </a:lnTo>
                    <a:lnTo>
                      <a:pt x="246" y="152"/>
                    </a:lnTo>
                    <a:lnTo>
                      <a:pt x="251" y="147"/>
                    </a:lnTo>
                    <a:lnTo>
                      <a:pt x="256" y="143"/>
                    </a:lnTo>
                    <a:lnTo>
                      <a:pt x="261" y="138"/>
                    </a:lnTo>
                    <a:lnTo>
                      <a:pt x="266" y="133"/>
                    </a:lnTo>
                    <a:lnTo>
                      <a:pt x="270" y="128"/>
                    </a:lnTo>
                    <a:lnTo>
                      <a:pt x="276" y="124"/>
                    </a:lnTo>
                    <a:lnTo>
                      <a:pt x="281" y="119"/>
                    </a:lnTo>
                    <a:lnTo>
                      <a:pt x="287" y="114"/>
                    </a:lnTo>
                    <a:lnTo>
                      <a:pt x="293" y="109"/>
                    </a:lnTo>
                    <a:lnTo>
                      <a:pt x="298" y="105"/>
                    </a:lnTo>
                    <a:lnTo>
                      <a:pt x="304" y="100"/>
                    </a:lnTo>
                    <a:lnTo>
                      <a:pt x="310" y="96"/>
                    </a:lnTo>
                    <a:lnTo>
                      <a:pt x="315" y="92"/>
                    </a:lnTo>
                    <a:lnTo>
                      <a:pt x="320" y="87"/>
                    </a:lnTo>
                    <a:lnTo>
                      <a:pt x="327" y="82"/>
                    </a:lnTo>
                    <a:lnTo>
                      <a:pt x="333" y="79"/>
                    </a:lnTo>
                    <a:lnTo>
                      <a:pt x="339" y="74"/>
                    </a:lnTo>
                    <a:lnTo>
                      <a:pt x="345" y="69"/>
                    </a:lnTo>
                    <a:lnTo>
                      <a:pt x="352" y="64"/>
                    </a:lnTo>
                    <a:lnTo>
                      <a:pt x="358" y="61"/>
                    </a:lnTo>
                    <a:lnTo>
                      <a:pt x="365" y="56"/>
                    </a:lnTo>
                    <a:lnTo>
                      <a:pt x="371" y="51"/>
                    </a:lnTo>
                    <a:lnTo>
                      <a:pt x="378" y="47"/>
                    </a:lnTo>
                    <a:lnTo>
                      <a:pt x="384" y="43"/>
                    </a:lnTo>
                    <a:lnTo>
                      <a:pt x="391" y="38"/>
                    </a:lnTo>
                    <a:lnTo>
                      <a:pt x="398" y="34"/>
                    </a:lnTo>
                    <a:lnTo>
                      <a:pt x="406" y="29"/>
                    </a:lnTo>
                    <a:lnTo>
                      <a:pt x="413" y="24"/>
                    </a:lnTo>
                    <a:lnTo>
                      <a:pt x="421" y="20"/>
                    </a:lnTo>
                    <a:lnTo>
                      <a:pt x="427" y="16"/>
                    </a:lnTo>
                    <a:lnTo>
                      <a:pt x="435" y="11"/>
                    </a:lnTo>
                    <a:lnTo>
                      <a:pt x="444" y="6"/>
                    </a:lnTo>
                    <a:lnTo>
                      <a:pt x="451" y="3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1" y="3"/>
                    </a:lnTo>
                    <a:lnTo>
                      <a:pt x="465" y="6"/>
                    </a:lnTo>
                    <a:lnTo>
                      <a:pt x="466" y="9"/>
                    </a:lnTo>
                    <a:lnTo>
                      <a:pt x="466" y="13"/>
                    </a:lnTo>
                    <a:lnTo>
                      <a:pt x="465" y="17"/>
                    </a:lnTo>
                    <a:lnTo>
                      <a:pt x="4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4" name="Freeform 313"/>
              <p:cNvSpPr>
                <a:spLocks/>
              </p:cNvSpPr>
              <p:nvPr/>
            </p:nvSpPr>
            <p:spPr bwMode="auto">
              <a:xfrm>
                <a:off x="1667" y="1505"/>
                <a:ext cx="141" cy="103"/>
              </a:xfrm>
              <a:custGeom>
                <a:avLst/>
                <a:gdLst>
                  <a:gd name="T0" fmla="*/ 0 w 424"/>
                  <a:gd name="T1" fmla="*/ 0 h 309"/>
                  <a:gd name="T2" fmla="*/ 0 w 424"/>
                  <a:gd name="T3" fmla="*/ 0 h 309"/>
                  <a:gd name="T4" fmla="*/ 0 w 424"/>
                  <a:gd name="T5" fmla="*/ 0 h 309"/>
                  <a:gd name="T6" fmla="*/ 0 w 424"/>
                  <a:gd name="T7" fmla="*/ 0 h 309"/>
                  <a:gd name="T8" fmla="*/ 0 w 424"/>
                  <a:gd name="T9" fmla="*/ 0 h 309"/>
                  <a:gd name="T10" fmla="*/ 0 w 424"/>
                  <a:gd name="T11" fmla="*/ 0 h 309"/>
                  <a:gd name="T12" fmla="*/ 0 w 424"/>
                  <a:gd name="T13" fmla="*/ 0 h 309"/>
                  <a:gd name="T14" fmla="*/ 0 w 424"/>
                  <a:gd name="T15" fmla="*/ 0 h 309"/>
                  <a:gd name="T16" fmla="*/ 0 w 424"/>
                  <a:gd name="T17" fmla="*/ 0 h 309"/>
                  <a:gd name="T18" fmla="*/ 0 w 424"/>
                  <a:gd name="T19" fmla="*/ 0 h 309"/>
                  <a:gd name="T20" fmla="*/ 0 w 424"/>
                  <a:gd name="T21" fmla="*/ 0 h 309"/>
                  <a:gd name="T22" fmla="*/ 0 w 424"/>
                  <a:gd name="T23" fmla="*/ 0 h 309"/>
                  <a:gd name="T24" fmla="*/ 0 w 424"/>
                  <a:gd name="T25" fmla="*/ 0 h 309"/>
                  <a:gd name="T26" fmla="*/ 0 w 424"/>
                  <a:gd name="T27" fmla="*/ 0 h 309"/>
                  <a:gd name="T28" fmla="*/ 0 w 424"/>
                  <a:gd name="T29" fmla="*/ 0 h 309"/>
                  <a:gd name="T30" fmla="*/ 0 w 424"/>
                  <a:gd name="T31" fmla="*/ 0 h 309"/>
                  <a:gd name="T32" fmla="*/ 0 w 424"/>
                  <a:gd name="T33" fmla="*/ 0 h 309"/>
                  <a:gd name="T34" fmla="*/ 0 w 424"/>
                  <a:gd name="T35" fmla="*/ 0 h 309"/>
                  <a:gd name="T36" fmla="*/ 0 w 424"/>
                  <a:gd name="T37" fmla="*/ 0 h 309"/>
                  <a:gd name="T38" fmla="*/ 0 w 424"/>
                  <a:gd name="T39" fmla="*/ 0 h 309"/>
                  <a:gd name="T40" fmla="*/ 0 w 424"/>
                  <a:gd name="T41" fmla="*/ 0 h 309"/>
                  <a:gd name="T42" fmla="*/ 0 w 424"/>
                  <a:gd name="T43" fmla="*/ 0 h 309"/>
                  <a:gd name="T44" fmla="*/ 0 w 424"/>
                  <a:gd name="T45" fmla="*/ 0 h 309"/>
                  <a:gd name="T46" fmla="*/ 0 w 424"/>
                  <a:gd name="T47" fmla="*/ 0 h 309"/>
                  <a:gd name="T48" fmla="*/ 0 w 424"/>
                  <a:gd name="T49" fmla="*/ 0 h 309"/>
                  <a:gd name="T50" fmla="*/ 0 w 424"/>
                  <a:gd name="T51" fmla="*/ 0 h 309"/>
                  <a:gd name="T52" fmla="*/ 0 w 424"/>
                  <a:gd name="T53" fmla="*/ 0 h 309"/>
                  <a:gd name="T54" fmla="*/ 0 w 424"/>
                  <a:gd name="T55" fmla="*/ 0 h 309"/>
                  <a:gd name="T56" fmla="*/ 0 w 424"/>
                  <a:gd name="T57" fmla="*/ 0 h 309"/>
                  <a:gd name="T58" fmla="*/ 0 w 424"/>
                  <a:gd name="T59" fmla="*/ 0 h 309"/>
                  <a:gd name="T60" fmla="*/ 0 w 424"/>
                  <a:gd name="T61" fmla="*/ 0 h 309"/>
                  <a:gd name="T62" fmla="*/ 0 w 424"/>
                  <a:gd name="T63" fmla="*/ 0 h 309"/>
                  <a:gd name="T64" fmla="*/ 0 w 424"/>
                  <a:gd name="T65" fmla="*/ 0 h 309"/>
                  <a:gd name="T66" fmla="*/ 0 w 424"/>
                  <a:gd name="T67" fmla="*/ 0 h 309"/>
                  <a:gd name="T68" fmla="*/ 0 w 424"/>
                  <a:gd name="T69" fmla="*/ 0 h 309"/>
                  <a:gd name="T70" fmla="*/ 0 w 424"/>
                  <a:gd name="T71" fmla="*/ 0 h 309"/>
                  <a:gd name="T72" fmla="*/ 0 w 424"/>
                  <a:gd name="T73" fmla="*/ 0 h 309"/>
                  <a:gd name="T74" fmla="*/ 0 w 424"/>
                  <a:gd name="T75" fmla="*/ 0 h 309"/>
                  <a:gd name="T76" fmla="*/ 0 w 424"/>
                  <a:gd name="T77" fmla="*/ 0 h 309"/>
                  <a:gd name="T78" fmla="*/ 0 w 424"/>
                  <a:gd name="T79" fmla="*/ 0 h 309"/>
                  <a:gd name="T80" fmla="*/ 0 w 424"/>
                  <a:gd name="T81" fmla="*/ 0 h 309"/>
                  <a:gd name="T82" fmla="*/ 0 w 424"/>
                  <a:gd name="T83" fmla="*/ 0 h 309"/>
                  <a:gd name="T84" fmla="*/ 0 w 424"/>
                  <a:gd name="T85" fmla="*/ 0 h 309"/>
                  <a:gd name="T86" fmla="*/ 0 w 424"/>
                  <a:gd name="T87" fmla="*/ 0 h 309"/>
                  <a:gd name="T88" fmla="*/ 0 w 424"/>
                  <a:gd name="T89" fmla="*/ 0 h 309"/>
                  <a:gd name="T90" fmla="*/ 0 w 424"/>
                  <a:gd name="T91" fmla="*/ 0 h 309"/>
                  <a:gd name="T92" fmla="*/ 0 w 424"/>
                  <a:gd name="T93" fmla="*/ 0 h 309"/>
                  <a:gd name="T94" fmla="*/ 0 w 424"/>
                  <a:gd name="T95" fmla="*/ 0 h 309"/>
                  <a:gd name="T96" fmla="*/ 0 w 424"/>
                  <a:gd name="T97" fmla="*/ 0 h 309"/>
                  <a:gd name="T98" fmla="*/ 0 w 424"/>
                  <a:gd name="T99" fmla="*/ 0 h 309"/>
                  <a:gd name="T100" fmla="*/ 0 w 424"/>
                  <a:gd name="T101" fmla="*/ 0 h 309"/>
                  <a:gd name="T102" fmla="*/ 0 w 424"/>
                  <a:gd name="T103" fmla="*/ 0 h 309"/>
                  <a:gd name="T104" fmla="*/ 0 w 424"/>
                  <a:gd name="T105" fmla="*/ 0 h 309"/>
                  <a:gd name="T106" fmla="*/ 0 w 424"/>
                  <a:gd name="T107" fmla="*/ 0 h 309"/>
                  <a:gd name="T108" fmla="*/ 0 w 424"/>
                  <a:gd name="T109" fmla="*/ 0 h 309"/>
                  <a:gd name="T110" fmla="*/ 0 w 424"/>
                  <a:gd name="T111" fmla="*/ 0 h 3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24"/>
                  <a:gd name="T169" fmla="*/ 0 h 309"/>
                  <a:gd name="T170" fmla="*/ 424 w 424"/>
                  <a:gd name="T171" fmla="*/ 309 h 30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24" h="309">
                    <a:moveTo>
                      <a:pt x="0" y="309"/>
                    </a:moveTo>
                    <a:lnTo>
                      <a:pt x="1" y="309"/>
                    </a:lnTo>
                    <a:lnTo>
                      <a:pt x="4" y="309"/>
                    </a:lnTo>
                    <a:lnTo>
                      <a:pt x="8" y="309"/>
                    </a:lnTo>
                    <a:lnTo>
                      <a:pt x="9" y="308"/>
                    </a:lnTo>
                    <a:lnTo>
                      <a:pt x="13" y="308"/>
                    </a:lnTo>
                    <a:lnTo>
                      <a:pt x="15" y="308"/>
                    </a:lnTo>
                    <a:lnTo>
                      <a:pt x="19" y="308"/>
                    </a:lnTo>
                    <a:lnTo>
                      <a:pt x="22" y="308"/>
                    </a:lnTo>
                    <a:lnTo>
                      <a:pt x="26" y="308"/>
                    </a:lnTo>
                    <a:lnTo>
                      <a:pt x="29" y="308"/>
                    </a:lnTo>
                    <a:lnTo>
                      <a:pt x="34" y="308"/>
                    </a:lnTo>
                    <a:lnTo>
                      <a:pt x="39" y="308"/>
                    </a:lnTo>
                    <a:lnTo>
                      <a:pt x="43" y="306"/>
                    </a:lnTo>
                    <a:lnTo>
                      <a:pt x="48" y="306"/>
                    </a:lnTo>
                    <a:lnTo>
                      <a:pt x="53" y="306"/>
                    </a:lnTo>
                    <a:lnTo>
                      <a:pt x="59" y="306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71" y="305"/>
                    </a:lnTo>
                    <a:lnTo>
                      <a:pt x="74" y="304"/>
                    </a:lnTo>
                    <a:lnTo>
                      <a:pt x="77" y="304"/>
                    </a:lnTo>
                    <a:lnTo>
                      <a:pt x="80" y="304"/>
                    </a:lnTo>
                    <a:lnTo>
                      <a:pt x="84" y="303"/>
                    </a:lnTo>
                    <a:lnTo>
                      <a:pt x="86" y="303"/>
                    </a:lnTo>
                    <a:lnTo>
                      <a:pt x="91" y="303"/>
                    </a:lnTo>
                    <a:lnTo>
                      <a:pt x="93" y="302"/>
                    </a:lnTo>
                    <a:lnTo>
                      <a:pt x="97" y="302"/>
                    </a:lnTo>
                    <a:lnTo>
                      <a:pt x="100" y="302"/>
                    </a:lnTo>
                    <a:lnTo>
                      <a:pt x="105" y="302"/>
                    </a:lnTo>
                    <a:lnTo>
                      <a:pt x="107" y="301"/>
                    </a:lnTo>
                    <a:lnTo>
                      <a:pt x="112" y="299"/>
                    </a:lnTo>
                    <a:lnTo>
                      <a:pt x="116" y="299"/>
                    </a:lnTo>
                    <a:lnTo>
                      <a:pt x="120" y="298"/>
                    </a:lnTo>
                    <a:lnTo>
                      <a:pt x="124" y="297"/>
                    </a:lnTo>
                    <a:lnTo>
                      <a:pt x="128" y="297"/>
                    </a:lnTo>
                    <a:lnTo>
                      <a:pt x="132" y="296"/>
                    </a:lnTo>
                    <a:lnTo>
                      <a:pt x="137" y="296"/>
                    </a:lnTo>
                    <a:lnTo>
                      <a:pt x="141" y="296"/>
                    </a:lnTo>
                    <a:lnTo>
                      <a:pt x="144" y="295"/>
                    </a:lnTo>
                    <a:lnTo>
                      <a:pt x="148" y="293"/>
                    </a:lnTo>
                    <a:lnTo>
                      <a:pt x="152" y="292"/>
                    </a:lnTo>
                    <a:lnTo>
                      <a:pt x="155" y="291"/>
                    </a:lnTo>
                    <a:lnTo>
                      <a:pt x="158" y="291"/>
                    </a:lnTo>
                    <a:lnTo>
                      <a:pt x="163" y="290"/>
                    </a:lnTo>
                    <a:lnTo>
                      <a:pt x="167" y="290"/>
                    </a:lnTo>
                    <a:lnTo>
                      <a:pt x="169" y="289"/>
                    </a:lnTo>
                    <a:lnTo>
                      <a:pt x="173" y="287"/>
                    </a:lnTo>
                    <a:lnTo>
                      <a:pt x="176" y="287"/>
                    </a:lnTo>
                    <a:lnTo>
                      <a:pt x="179" y="286"/>
                    </a:lnTo>
                    <a:lnTo>
                      <a:pt x="182" y="285"/>
                    </a:lnTo>
                    <a:lnTo>
                      <a:pt x="185" y="285"/>
                    </a:lnTo>
                    <a:lnTo>
                      <a:pt x="188" y="284"/>
                    </a:lnTo>
                    <a:lnTo>
                      <a:pt x="192" y="283"/>
                    </a:lnTo>
                    <a:lnTo>
                      <a:pt x="196" y="282"/>
                    </a:lnTo>
                    <a:lnTo>
                      <a:pt x="201" y="280"/>
                    </a:lnTo>
                    <a:lnTo>
                      <a:pt x="206" y="278"/>
                    </a:lnTo>
                    <a:lnTo>
                      <a:pt x="212" y="277"/>
                    </a:lnTo>
                    <a:lnTo>
                      <a:pt x="215" y="276"/>
                    </a:lnTo>
                    <a:lnTo>
                      <a:pt x="220" y="274"/>
                    </a:lnTo>
                    <a:lnTo>
                      <a:pt x="225" y="273"/>
                    </a:lnTo>
                    <a:lnTo>
                      <a:pt x="230" y="273"/>
                    </a:lnTo>
                    <a:lnTo>
                      <a:pt x="233" y="272"/>
                    </a:lnTo>
                    <a:lnTo>
                      <a:pt x="237" y="272"/>
                    </a:lnTo>
                    <a:lnTo>
                      <a:pt x="240" y="272"/>
                    </a:lnTo>
                    <a:lnTo>
                      <a:pt x="245" y="272"/>
                    </a:lnTo>
                    <a:lnTo>
                      <a:pt x="249" y="272"/>
                    </a:lnTo>
                    <a:lnTo>
                      <a:pt x="253" y="272"/>
                    </a:lnTo>
                    <a:lnTo>
                      <a:pt x="257" y="272"/>
                    </a:lnTo>
                    <a:lnTo>
                      <a:pt x="262" y="273"/>
                    </a:lnTo>
                    <a:lnTo>
                      <a:pt x="265" y="273"/>
                    </a:lnTo>
                    <a:lnTo>
                      <a:pt x="270" y="274"/>
                    </a:lnTo>
                    <a:lnTo>
                      <a:pt x="275" y="277"/>
                    </a:lnTo>
                    <a:lnTo>
                      <a:pt x="279" y="278"/>
                    </a:lnTo>
                    <a:lnTo>
                      <a:pt x="284" y="280"/>
                    </a:lnTo>
                    <a:lnTo>
                      <a:pt x="289" y="283"/>
                    </a:lnTo>
                    <a:lnTo>
                      <a:pt x="291" y="284"/>
                    </a:lnTo>
                    <a:lnTo>
                      <a:pt x="294" y="285"/>
                    </a:lnTo>
                    <a:lnTo>
                      <a:pt x="297" y="287"/>
                    </a:lnTo>
                    <a:lnTo>
                      <a:pt x="300" y="289"/>
                    </a:lnTo>
                    <a:lnTo>
                      <a:pt x="301" y="289"/>
                    </a:lnTo>
                    <a:lnTo>
                      <a:pt x="303" y="287"/>
                    </a:lnTo>
                    <a:lnTo>
                      <a:pt x="304" y="286"/>
                    </a:lnTo>
                    <a:lnTo>
                      <a:pt x="307" y="285"/>
                    </a:lnTo>
                    <a:lnTo>
                      <a:pt x="309" y="284"/>
                    </a:lnTo>
                    <a:lnTo>
                      <a:pt x="313" y="283"/>
                    </a:lnTo>
                    <a:lnTo>
                      <a:pt x="315" y="280"/>
                    </a:lnTo>
                    <a:lnTo>
                      <a:pt x="318" y="279"/>
                    </a:lnTo>
                    <a:lnTo>
                      <a:pt x="322" y="277"/>
                    </a:lnTo>
                    <a:lnTo>
                      <a:pt x="327" y="274"/>
                    </a:lnTo>
                    <a:lnTo>
                      <a:pt x="329" y="272"/>
                    </a:lnTo>
                    <a:lnTo>
                      <a:pt x="334" y="270"/>
                    </a:lnTo>
                    <a:lnTo>
                      <a:pt x="339" y="267"/>
                    </a:lnTo>
                    <a:lnTo>
                      <a:pt x="343" y="264"/>
                    </a:lnTo>
                    <a:lnTo>
                      <a:pt x="347" y="260"/>
                    </a:lnTo>
                    <a:lnTo>
                      <a:pt x="352" y="258"/>
                    </a:lnTo>
                    <a:lnTo>
                      <a:pt x="356" y="253"/>
                    </a:lnTo>
                    <a:lnTo>
                      <a:pt x="361" y="251"/>
                    </a:lnTo>
                    <a:lnTo>
                      <a:pt x="366" y="246"/>
                    </a:lnTo>
                    <a:lnTo>
                      <a:pt x="372" y="242"/>
                    </a:lnTo>
                    <a:lnTo>
                      <a:pt x="377" y="238"/>
                    </a:lnTo>
                    <a:lnTo>
                      <a:pt x="380" y="234"/>
                    </a:lnTo>
                    <a:lnTo>
                      <a:pt x="385" y="229"/>
                    </a:lnTo>
                    <a:lnTo>
                      <a:pt x="390" y="226"/>
                    </a:lnTo>
                    <a:lnTo>
                      <a:pt x="394" y="221"/>
                    </a:lnTo>
                    <a:lnTo>
                      <a:pt x="399" y="216"/>
                    </a:lnTo>
                    <a:lnTo>
                      <a:pt x="403" y="210"/>
                    </a:lnTo>
                    <a:lnTo>
                      <a:pt x="406" y="206"/>
                    </a:lnTo>
                    <a:lnTo>
                      <a:pt x="410" y="201"/>
                    </a:lnTo>
                    <a:lnTo>
                      <a:pt x="415" y="195"/>
                    </a:lnTo>
                    <a:lnTo>
                      <a:pt x="415" y="193"/>
                    </a:lnTo>
                    <a:lnTo>
                      <a:pt x="417" y="189"/>
                    </a:lnTo>
                    <a:lnTo>
                      <a:pt x="418" y="187"/>
                    </a:lnTo>
                    <a:lnTo>
                      <a:pt x="419" y="184"/>
                    </a:lnTo>
                    <a:lnTo>
                      <a:pt x="420" y="180"/>
                    </a:lnTo>
                    <a:lnTo>
                      <a:pt x="423" y="175"/>
                    </a:lnTo>
                    <a:lnTo>
                      <a:pt x="424" y="170"/>
                    </a:lnTo>
                    <a:lnTo>
                      <a:pt x="424" y="166"/>
                    </a:lnTo>
                    <a:lnTo>
                      <a:pt x="424" y="164"/>
                    </a:lnTo>
                    <a:lnTo>
                      <a:pt x="424" y="161"/>
                    </a:lnTo>
                    <a:lnTo>
                      <a:pt x="424" y="158"/>
                    </a:lnTo>
                    <a:lnTo>
                      <a:pt x="423" y="155"/>
                    </a:lnTo>
                    <a:lnTo>
                      <a:pt x="422" y="153"/>
                    </a:lnTo>
                    <a:lnTo>
                      <a:pt x="420" y="151"/>
                    </a:lnTo>
                    <a:lnTo>
                      <a:pt x="417" y="149"/>
                    </a:lnTo>
                    <a:lnTo>
                      <a:pt x="413" y="148"/>
                    </a:lnTo>
                    <a:lnTo>
                      <a:pt x="410" y="146"/>
                    </a:lnTo>
                    <a:lnTo>
                      <a:pt x="407" y="146"/>
                    </a:lnTo>
                    <a:lnTo>
                      <a:pt x="405" y="146"/>
                    </a:lnTo>
                    <a:lnTo>
                      <a:pt x="401" y="148"/>
                    </a:lnTo>
                    <a:lnTo>
                      <a:pt x="399" y="148"/>
                    </a:lnTo>
                    <a:lnTo>
                      <a:pt x="396" y="149"/>
                    </a:lnTo>
                    <a:lnTo>
                      <a:pt x="393" y="150"/>
                    </a:lnTo>
                    <a:lnTo>
                      <a:pt x="391" y="152"/>
                    </a:lnTo>
                    <a:lnTo>
                      <a:pt x="387" y="153"/>
                    </a:lnTo>
                    <a:lnTo>
                      <a:pt x="384" y="155"/>
                    </a:lnTo>
                    <a:lnTo>
                      <a:pt x="381" y="157"/>
                    </a:lnTo>
                    <a:lnTo>
                      <a:pt x="379" y="159"/>
                    </a:lnTo>
                    <a:lnTo>
                      <a:pt x="375" y="162"/>
                    </a:lnTo>
                    <a:lnTo>
                      <a:pt x="373" y="164"/>
                    </a:lnTo>
                    <a:lnTo>
                      <a:pt x="371" y="168"/>
                    </a:lnTo>
                    <a:lnTo>
                      <a:pt x="369" y="170"/>
                    </a:lnTo>
                    <a:lnTo>
                      <a:pt x="366" y="175"/>
                    </a:lnTo>
                    <a:lnTo>
                      <a:pt x="364" y="176"/>
                    </a:lnTo>
                    <a:lnTo>
                      <a:pt x="364" y="175"/>
                    </a:lnTo>
                    <a:lnTo>
                      <a:pt x="365" y="172"/>
                    </a:lnTo>
                    <a:lnTo>
                      <a:pt x="366" y="169"/>
                    </a:lnTo>
                    <a:lnTo>
                      <a:pt x="366" y="166"/>
                    </a:lnTo>
                    <a:lnTo>
                      <a:pt x="368" y="163"/>
                    </a:lnTo>
                    <a:lnTo>
                      <a:pt x="369" y="159"/>
                    </a:lnTo>
                    <a:lnTo>
                      <a:pt x="372" y="155"/>
                    </a:lnTo>
                    <a:lnTo>
                      <a:pt x="373" y="150"/>
                    </a:lnTo>
                    <a:lnTo>
                      <a:pt x="375" y="144"/>
                    </a:lnTo>
                    <a:lnTo>
                      <a:pt x="378" y="139"/>
                    </a:lnTo>
                    <a:lnTo>
                      <a:pt x="378" y="136"/>
                    </a:lnTo>
                    <a:lnTo>
                      <a:pt x="379" y="133"/>
                    </a:lnTo>
                    <a:lnTo>
                      <a:pt x="380" y="130"/>
                    </a:lnTo>
                    <a:lnTo>
                      <a:pt x="380" y="126"/>
                    </a:lnTo>
                    <a:lnTo>
                      <a:pt x="381" y="124"/>
                    </a:lnTo>
                    <a:lnTo>
                      <a:pt x="383" y="120"/>
                    </a:lnTo>
                    <a:lnTo>
                      <a:pt x="384" y="117"/>
                    </a:lnTo>
                    <a:lnTo>
                      <a:pt x="385" y="114"/>
                    </a:lnTo>
                    <a:lnTo>
                      <a:pt x="385" y="111"/>
                    </a:lnTo>
                    <a:lnTo>
                      <a:pt x="386" y="107"/>
                    </a:lnTo>
                    <a:lnTo>
                      <a:pt x="386" y="104"/>
                    </a:lnTo>
                    <a:lnTo>
                      <a:pt x="387" y="100"/>
                    </a:lnTo>
                    <a:lnTo>
                      <a:pt x="388" y="97"/>
                    </a:lnTo>
                    <a:lnTo>
                      <a:pt x="390" y="93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91" y="82"/>
                    </a:lnTo>
                    <a:lnTo>
                      <a:pt x="392" y="79"/>
                    </a:lnTo>
                    <a:lnTo>
                      <a:pt x="392" y="75"/>
                    </a:lnTo>
                    <a:lnTo>
                      <a:pt x="393" y="72"/>
                    </a:lnTo>
                    <a:lnTo>
                      <a:pt x="393" y="67"/>
                    </a:lnTo>
                    <a:lnTo>
                      <a:pt x="393" y="63"/>
                    </a:lnTo>
                    <a:lnTo>
                      <a:pt x="394" y="60"/>
                    </a:lnTo>
                    <a:lnTo>
                      <a:pt x="394" y="56"/>
                    </a:lnTo>
                    <a:lnTo>
                      <a:pt x="394" y="53"/>
                    </a:lnTo>
                    <a:lnTo>
                      <a:pt x="394" y="49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3" y="38"/>
                    </a:lnTo>
                    <a:lnTo>
                      <a:pt x="393" y="35"/>
                    </a:lnTo>
                    <a:lnTo>
                      <a:pt x="393" y="32"/>
                    </a:lnTo>
                    <a:lnTo>
                      <a:pt x="393" y="29"/>
                    </a:lnTo>
                    <a:lnTo>
                      <a:pt x="392" y="25"/>
                    </a:lnTo>
                    <a:lnTo>
                      <a:pt x="391" y="22"/>
                    </a:lnTo>
                    <a:lnTo>
                      <a:pt x="391" y="18"/>
                    </a:lnTo>
                    <a:lnTo>
                      <a:pt x="390" y="16"/>
                    </a:lnTo>
                    <a:lnTo>
                      <a:pt x="387" y="11"/>
                    </a:lnTo>
                    <a:lnTo>
                      <a:pt x="386" y="8"/>
                    </a:lnTo>
                    <a:lnTo>
                      <a:pt x="384" y="4"/>
                    </a:lnTo>
                    <a:lnTo>
                      <a:pt x="381" y="3"/>
                    </a:lnTo>
                    <a:lnTo>
                      <a:pt x="379" y="2"/>
                    </a:lnTo>
                    <a:lnTo>
                      <a:pt x="377" y="2"/>
                    </a:lnTo>
                    <a:lnTo>
                      <a:pt x="373" y="0"/>
                    </a:lnTo>
                    <a:lnTo>
                      <a:pt x="371" y="2"/>
                    </a:lnTo>
                    <a:lnTo>
                      <a:pt x="367" y="3"/>
                    </a:lnTo>
                    <a:lnTo>
                      <a:pt x="364" y="5"/>
                    </a:lnTo>
                    <a:lnTo>
                      <a:pt x="360" y="8"/>
                    </a:lnTo>
                    <a:lnTo>
                      <a:pt x="356" y="11"/>
                    </a:lnTo>
                    <a:lnTo>
                      <a:pt x="352" y="15"/>
                    </a:lnTo>
                    <a:lnTo>
                      <a:pt x="348" y="19"/>
                    </a:lnTo>
                    <a:lnTo>
                      <a:pt x="343" y="23"/>
                    </a:lnTo>
                    <a:lnTo>
                      <a:pt x="340" y="28"/>
                    </a:lnTo>
                    <a:lnTo>
                      <a:pt x="335" y="32"/>
                    </a:lnTo>
                    <a:lnTo>
                      <a:pt x="330" y="38"/>
                    </a:lnTo>
                    <a:lnTo>
                      <a:pt x="328" y="42"/>
                    </a:lnTo>
                    <a:lnTo>
                      <a:pt x="326" y="44"/>
                    </a:lnTo>
                    <a:lnTo>
                      <a:pt x="322" y="48"/>
                    </a:lnTo>
                    <a:lnTo>
                      <a:pt x="321" y="50"/>
                    </a:lnTo>
                    <a:lnTo>
                      <a:pt x="318" y="54"/>
                    </a:lnTo>
                    <a:lnTo>
                      <a:pt x="316" y="56"/>
                    </a:lnTo>
                    <a:lnTo>
                      <a:pt x="314" y="60"/>
                    </a:lnTo>
                    <a:lnTo>
                      <a:pt x="311" y="63"/>
                    </a:lnTo>
                    <a:lnTo>
                      <a:pt x="308" y="67"/>
                    </a:lnTo>
                    <a:lnTo>
                      <a:pt x="305" y="70"/>
                    </a:lnTo>
                    <a:lnTo>
                      <a:pt x="303" y="73"/>
                    </a:lnTo>
                    <a:lnTo>
                      <a:pt x="300" y="76"/>
                    </a:lnTo>
                    <a:lnTo>
                      <a:pt x="297" y="80"/>
                    </a:lnTo>
                    <a:lnTo>
                      <a:pt x="295" y="83"/>
                    </a:lnTo>
                    <a:lnTo>
                      <a:pt x="292" y="86"/>
                    </a:lnTo>
                    <a:lnTo>
                      <a:pt x="289" y="91"/>
                    </a:lnTo>
                    <a:lnTo>
                      <a:pt x="286" y="93"/>
                    </a:lnTo>
                    <a:lnTo>
                      <a:pt x="284" y="97"/>
                    </a:lnTo>
                    <a:lnTo>
                      <a:pt x="281" y="100"/>
                    </a:lnTo>
                    <a:lnTo>
                      <a:pt x="278" y="104"/>
                    </a:lnTo>
                    <a:lnTo>
                      <a:pt x="275" y="106"/>
                    </a:lnTo>
                    <a:lnTo>
                      <a:pt x="272" y="110"/>
                    </a:lnTo>
                    <a:lnTo>
                      <a:pt x="270" y="113"/>
                    </a:lnTo>
                    <a:lnTo>
                      <a:pt x="268" y="117"/>
                    </a:lnTo>
                    <a:lnTo>
                      <a:pt x="264" y="119"/>
                    </a:lnTo>
                    <a:lnTo>
                      <a:pt x="260" y="123"/>
                    </a:lnTo>
                    <a:lnTo>
                      <a:pt x="258" y="125"/>
                    </a:lnTo>
                    <a:lnTo>
                      <a:pt x="254" y="129"/>
                    </a:lnTo>
                    <a:lnTo>
                      <a:pt x="251" y="131"/>
                    </a:lnTo>
                    <a:lnTo>
                      <a:pt x="249" y="134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39" y="144"/>
                    </a:lnTo>
                    <a:lnTo>
                      <a:pt x="235" y="146"/>
                    </a:lnTo>
                    <a:lnTo>
                      <a:pt x="232" y="150"/>
                    </a:lnTo>
                    <a:lnTo>
                      <a:pt x="230" y="152"/>
                    </a:lnTo>
                    <a:lnTo>
                      <a:pt x="226" y="155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7" y="164"/>
                    </a:lnTo>
                    <a:lnTo>
                      <a:pt x="213" y="168"/>
                    </a:lnTo>
                    <a:lnTo>
                      <a:pt x="209" y="170"/>
                    </a:lnTo>
                    <a:lnTo>
                      <a:pt x="206" y="172"/>
                    </a:lnTo>
                    <a:lnTo>
                      <a:pt x="202" y="175"/>
                    </a:lnTo>
                    <a:lnTo>
                      <a:pt x="200" y="178"/>
                    </a:lnTo>
                    <a:lnTo>
                      <a:pt x="196" y="181"/>
                    </a:lnTo>
                    <a:lnTo>
                      <a:pt x="193" y="183"/>
                    </a:lnTo>
                    <a:lnTo>
                      <a:pt x="190" y="187"/>
                    </a:lnTo>
                    <a:lnTo>
                      <a:pt x="187" y="189"/>
                    </a:lnTo>
                    <a:lnTo>
                      <a:pt x="183" y="191"/>
                    </a:lnTo>
                    <a:lnTo>
                      <a:pt x="181" y="194"/>
                    </a:lnTo>
                    <a:lnTo>
                      <a:pt x="177" y="197"/>
                    </a:lnTo>
                    <a:lnTo>
                      <a:pt x="174" y="199"/>
                    </a:lnTo>
                    <a:lnTo>
                      <a:pt x="171" y="202"/>
                    </a:lnTo>
                    <a:lnTo>
                      <a:pt x="168" y="204"/>
                    </a:lnTo>
                    <a:lnTo>
                      <a:pt x="166" y="207"/>
                    </a:lnTo>
                    <a:lnTo>
                      <a:pt x="163" y="208"/>
                    </a:lnTo>
                    <a:lnTo>
                      <a:pt x="160" y="212"/>
                    </a:lnTo>
                    <a:lnTo>
                      <a:pt x="157" y="213"/>
                    </a:lnTo>
                    <a:lnTo>
                      <a:pt x="154" y="215"/>
                    </a:lnTo>
                    <a:lnTo>
                      <a:pt x="148" y="219"/>
                    </a:lnTo>
                    <a:lnTo>
                      <a:pt x="144" y="223"/>
                    </a:lnTo>
                    <a:lnTo>
                      <a:pt x="139" y="227"/>
                    </a:lnTo>
                    <a:lnTo>
                      <a:pt x="135" y="231"/>
                    </a:lnTo>
                    <a:lnTo>
                      <a:pt x="130" y="233"/>
                    </a:lnTo>
                    <a:lnTo>
                      <a:pt x="126" y="236"/>
                    </a:lnTo>
                    <a:lnTo>
                      <a:pt x="123" y="239"/>
                    </a:lnTo>
                    <a:lnTo>
                      <a:pt x="120" y="241"/>
                    </a:lnTo>
                    <a:lnTo>
                      <a:pt x="117" y="242"/>
                    </a:lnTo>
                    <a:lnTo>
                      <a:pt x="115" y="245"/>
                    </a:lnTo>
                    <a:lnTo>
                      <a:pt x="112" y="247"/>
                    </a:lnTo>
                    <a:lnTo>
                      <a:pt x="111" y="248"/>
                    </a:lnTo>
                    <a:lnTo>
                      <a:pt x="0" y="309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5" name="Freeform 314"/>
              <p:cNvSpPr>
                <a:spLocks/>
              </p:cNvSpPr>
              <p:nvPr/>
            </p:nvSpPr>
            <p:spPr bwMode="auto">
              <a:xfrm>
                <a:off x="1727" y="1382"/>
                <a:ext cx="88" cy="57"/>
              </a:xfrm>
              <a:custGeom>
                <a:avLst/>
                <a:gdLst>
                  <a:gd name="T0" fmla="*/ 0 w 264"/>
                  <a:gd name="T1" fmla="*/ 0 h 172"/>
                  <a:gd name="T2" fmla="*/ 0 w 264"/>
                  <a:gd name="T3" fmla="*/ 0 h 172"/>
                  <a:gd name="T4" fmla="*/ 0 w 264"/>
                  <a:gd name="T5" fmla="*/ 0 h 172"/>
                  <a:gd name="T6" fmla="*/ 0 w 264"/>
                  <a:gd name="T7" fmla="*/ 0 h 172"/>
                  <a:gd name="T8" fmla="*/ 0 w 264"/>
                  <a:gd name="T9" fmla="*/ 0 h 172"/>
                  <a:gd name="T10" fmla="*/ 0 w 264"/>
                  <a:gd name="T11" fmla="*/ 0 h 172"/>
                  <a:gd name="T12" fmla="*/ 0 w 264"/>
                  <a:gd name="T13" fmla="*/ 0 h 172"/>
                  <a:gd name="T14" fmla="*/ 0 w 264"/>
                  <a:gd name="T15" fmla="*/ 0 h 172"/>
                  <a:gd name="T16" fmla="*/ 0 w 264"/>
                  <a:gd name="T17" fmla="*/ 0 h 172"/>
                  <a:gd name="T18" fmla="*/ 0 w 264"/>
                  <a:gd name="T19" fmla="*/ 0 h 172"/>
                  <a:gd name="T20" fmla="*/ 0 w 264"/>
                  <a:gd name="T21" fmla="*/ 0 h 172"/>
                  <a:gd name="T22" fmla="*/ 0 w 264"/>
                  <a:gd name="T23" fmla="*/ 0 h 172"/>
                  <a:gd name="T24" fmla="*/ 0 w 264"/>
                  <a:gd name="T25" fmla="*/ 0 h 172"/>
                  <a:gd name="T26" fmla="*/ 0 w 264"/>
                  <a:gd name="T27" fmla="*/ 0 h 172"/>
                  <a:gd name="T28" fmla="*/ 0 w 264"/>
                  <a:gd name="T29" fmla="*/ 0 h 172"/>
                  <a:gd name="T30" fmla="*/ 0 w 264"/>
                  <a:gd name="T31" fmla="*/ 0 h 172"/>
                  <a:gd name="T32" fmla="*/ 0 w 264"/>
                  <a:gd name="T33" fmla="*/ 0 h 172"/>
                  <a:gd name="T34" fmla="*/ 0 w 264"/>
                  <a:gd name="T35" fmla="*/ 0 h 172"/>
                  <a:gd name="T36" fmla="*/ 0 w 264"/>
                  <a:gd name="T37" fmla="*/ 0 h 172"/>
                  <a:gd name="T38" fmla="*/ 0 w 264"/>
                  <a:gd name="T39" fmla="*/ 0 h 172"/>
                  <a:gd name="T40" fmla="*/ 0 w 264"/>
                  <a:gd name="T41" fmla="*/ 0 h 172"/>
                  <a:gd name="T42" fmla="*/ 0 w 264"/>
                  <a:gd name="T43" fmla="*/ 0 h 172"/>
                  <a:gd name="T44" fmla="*/ 0 w 264"/>
                  <a:gd name="T45" fmla="*/ 0 h 172"/>
                  <a:gd name="T46" fmla="*/ 0 w 264"/>
                  <a:gd name="T47" fmla="*/ 0 h 172"/>
                  <a:gd name="T48" fmla="*/ 0 w 264"/>
                  <a:gd name="T49" fmla="*/ 0 h 172"/>
                  <a:gd name="T50" fmla="*/ 0 w 264"/>
                  <a:gd name="T51" fmla="*/ 0 h 172"/>
                  <a:gd name="T52" fmla="*/ 0 w 264"/>
                  <a:gd name="T53" fmla="*/ 0 h 172"/>
                  <a:gd name="T54" fmla="*/ 0 w 264"/>
                  <a:gd name="T55" fmla="*/ 0 h 172"/>
                  <a:gd name="T56" fmla="*/ 0 w 264"/>
                  <a:gd name="T57" fmla="*/ 0 h 172"/>
                  <a:gd name="T58" fmla="*/ 0 w 264"/>
                  <a:gd name="T59" fmla="*/ 0 h 172"/>
                  <a:gd name="T60" fmla="*/ 0 w 264"/>
                  <a:gd name="T61" fmla="*/ 0 h 172"/>
                  <a:gd name="T62" fmla="*/ 0 w 264"/>
                  <a:gd name="T63" fmla="*/ 0 h 172"/>
                  <a:gd name="T64" fmla="*/ 0 w 264"/>
                  <a:gd name="T65" fmla="*/ 0 h 172"/>
                  <a:gd name="T66" fmla="*/ 0 w 264"/>
                  <a:gd name="T67" fmla="*/ 0 h 172"/>
                  <a:gd name="T68" fmla="*/ 0 w 264"/>
                  <a:gd name="T69" fmla="*/ 0 h 172"/>
                  <a:gd name="T70" fmla="*/ 0 w 264"/>
                  <a:gd name="T71" fmla="*/ 0 h 172"/>
                  <a:gd name="T72" fmla="*/ 0 w 264"/>
                  <a:gd name="T73" fmla="*/ 0 h 172"/>
                  <a:gd name="T74" fmla="*/ 0 w 264"/>
                  <a:gd name="T75" fmla="*/ 0 h 172"/>
                  <a:gd name="T76" fmla="*/ 0 w 264"/>
                  <a:gd name="T77" fmla="*/ 0 h 172"/>
                  <a:gd name="T78" fmla="*/ 0 w 264"/>
                  <a:gd name="T79" fmla="*/ 0 h 172"/>
                  <a:gd name="T80" fmla="*/ 0 w 264"/>
                  <a:gd name="T81" fmla="*/ 0 h 172"/>
                  <a:gd name="T82" fmla="*/ 0 w 264"/>
                  <a:gd name="T83" fmla="*/ 0 h 172"/>
                  <a:gd name="T84" fmla="*/ 0 w 264"/>
                  <a:gd name="T85" fmla="*/ 0 h 172"/>
                  <a:gd name="T86" fmla="*/ 0 w 264"/>
                  <a:gd name="T87" fmla="*/ 0 h 172"/>
                  <a:gd name="T88" fmla="*/ 0 w 264"/>
                  <a:gd name="T89" fmla="*/ 0 h 172"/>
                  <a:gd name="T90" fmla="*/ 0 w 264"/>
                  <a:gd name="T91" fmla="*/ 0 h 172"/>
                  <a:gd name="T92" fmla="*/ 0 w 264"/>
                  <a:gd name="T93" fmla="*/ 0 h 172"/>
                  <a:gd name="T94" fmla="*/ 0 w 264"/>
                  <a:gd name="T95" fmla="*/ 0 h 172"/>
                  <a:gd name="T96" fmla="*/ 0 w 264"/>
                  <a:gd name="T97" fmla="*/ 0 h 172"/>
                  <a:gd name="T98" fmla="*/ 0 w 264"/>
                  <a:gd name="T99" fmla="*/ 0 h 172"/>
                  <a:gd name="T100" fmla="*/ 0 w 264"/>
                  <a:gd name="T101" fmla="*/ 0 h 172"/>
                  <a:gd name="T102" fmla="*/ 0 w 264"/>
                  <a:gd name="T103" fmla="*/ 0 h 172"/>
                  <a:gd name="T104" fmla="*/ 0 w 264"/>
                  <a:gd name="T105" fmla="*/ 0 h 172"/>
                  <a:gd name="T106" fmla="*/ 0 w 264"/>
                  <a:gd name="T107" fmla="*/ 0 h 172"/>
                  <a:gd name="T108" fmla="*/ 0 w 264"/>
                  <a:gd name="T109" fmla="*/ 0 h 172"/>
                  <a:gd name="T110" fmla="*/ 0 w 264"/>
                  <a:gd name="T111" fmla="*/ 0 h 1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4"/>
                  <a:gd name="T169" fmla="*/ 0 h 172"/>
                  <a:gd name="T170" fmla="*/ 264 w 264"/>
                  <a:gd name="T171" fmla="*/ 172 h 1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4" h="172">
                    <a:moveTo>
                      <a:pt x="235" y="1"/>
                    </a:moveTo>
                    <a:lnTo>
                      <a:pt x="233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26" y="1"/>
                    </a:lnTo>
                    <a:lnTo>
                      <a:pt x="223" y="1"/>
                    </a:lnTo>
                    <a:lnTo>
                      <a:pt x="219" y="2"/>
                    </a:lnTo>
                    <a:lnTo>
                      <a:pt x="216" y="2"/>
                    </a:lnTo>
                    <a:lnTo>
                      <a:pt x="211" y="4"/>
                    </a:lnTo>
                    <a:lnTo>
                      <a:pt x="206" y="4"/>
                    </a:lnTo>
                    <a:lnTo>
                      <a:pt x="201" y="7"/>
                    </a:lnTo>
                    <a:lnTo>
                      <a:pt x="195" y="8"/>
                    </a:lnTo>
                    <a:lnTo>
                      <a:pt x="191" y="10"/>
                    </a:lnTo>
                    <a:lnTo>
                      <a:pt x="187" y="11"/>
                    </a:lnTo>
                    <a:lnTo>
                      <a:pt x="184" y="13"/>
                    </a:lnTo>
                    <a:lnTo>
                      <a:pt x="181" y="14"/>
                    </a:lnTo>
                    <a:lnTo>
                      <a:pt x="178" y="15"/>
                    </a:lnTo>
                    <a:lnTo>
                      <a:pt x="174" y="16"/>
                    </a:lnTo>
                    <a:lnTo>
                      <a:pt x="172" y="17"/>
                    </a:lnTo>
                    <a:lnTo>
                      <a:pt x="168" y="18"/>
                    </a:lnTo>
                    <a:lnTo>
                      <a:pt x="165" y="21"/>
                    </a:lnTo>
                    <a:lnTo>
                      <a:pt x="161" y="22"/>
                    </a:lnTo>
                    <a:lnTo>
                      <a:pt x="157" y="23"/>
                    </a:lnTo>
                    <a:lnTo>
                      <a:pt x="153" y="24"/>
                    </a:lnTo>
                    <a:lnTo>
                      <a:pt x="150" y="27"/>
                    </a:lnTo>
                    <a:lnTo>
                      <a:pt x="146" y="28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4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123" y="40"/>
                    </a:lnTo>
                    <a:lnTo>
                      <a:pt x="120" y="43"/>
                    </a:lnTo>
                    <a:lnTo>
                      <a:pt x="115" y="45"/>
                    </a:lnTo>
                    <a:lnTo>
                      <a:pt x="111" y="48"/>
                    </a:lnTo>
                    <a:lnTo>
                      <a:pt x="108" y="49"/>
                    </a:lnTo>
                    <a:lnTo>
                      <a:pt x="104" y="53"/>
                    </a:lnTo>
                    <a:lnTo>
                      <a:pt x="99" y="55"/>
                    </a:lnTo>
                    <a:lnTo>
                      <a:pt x="95" y="58"/>
                    </a:lnTo>
                    <a:lnTo>
                      <a:pt x="90" y="60"/>
                    </a:lnTo>
                    <a:lnTo>
                      <a:pt x="86" y="64"/>
                    </a:lnTo>
                    <a:lnTo>
                      <a:pt x="83" y="66"/>
                    </a:lnTo>
                    <a:lnTo>
                      <a:pt x="78" y="69"/>
                    </a:lnTo>
                    <a:lnTo>
                      <a:pt x="74" y="73"/>
                    </a:lnTo>
                    <a:lnTo>
                      <a:pt x="70" y="75"/>
                    </a:lnTo>
                    <a:lnTo>
                      <a:pt x="66" y="79"/>
                    </a:lnTo>
                    <a:lnTo>
                      <a:pt x="61" y="83"/>
                    </a:lnTo>
                    <a:lnTo>
                      <a:pt x="58" y="85"/>
                    </a:lnTo>
                    <a:lnTo>
                      <a:pt x="54" y="88"/>
                    </a:lnTo>
                    <a:lnTo>
                      <a:pt x="50" y="92"/>
                    </a:lnTo>
                    <a:lnTo>
                      <a:pt x="46" y="96"/>
                    </a:lnTo>
                    <a:lnTo>
                      <a:pt x="41" y="99"/>
                    </a:lnTo>
                    <a:lnTo>
                      <a:pt x="38" y="104"/>
                    </a:lnTo>
                    <a:lnTo>
                      <a:pt x="33" y="106"/>
                    </a:lnTo>
                    <a:lnTo>
                      <a:pt x="29" y="110"/>
                    </a:lnTo>
                    <a:lnTo>
                      <a:pt x="26" y="113"/>
                    </a:lnTo>
                    <a:lnTo>
                      <a:pt x="22" y="117"/>
                    </a:lnTo>
                    <a:lnTo>
                      <a:pt x="19" y="119"/>
                    </a:lnTo>
                    <a:lnTo>
                      <a:pt x="16" y="123"/>
                    </a:lnTo>
                    <a:lnTo>
                      <a:pt x="13" y="126"/>
                    </a:lnTo>
                    <a:lnTo>
                      <a:pt x="12" y="129"/>
                    </a:lnTo>
                    <a:lnTo>
                      <a:pt x="7" y="134"/>
                    </a:lnTo>
                    <a:lnTo>
                      <a:pt x="5" y="139"/>
                    </a:lnTo>
                    <a:lnTo>
                      <a:pt x="2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2" y="161"/>
                    </a:lnTo>
                    <a:lnTo>
                      <a:pt x="3" y="163"/>
                    </a:lnTo>
                    <a:lnTo>
                      <a:pt x="7" y="166"/>
                    </a:lnTo>
                    <a:lnTo>
                      <a:pt x="9" y="167"/>
                    </a:lnTo>
                    <a:lnTo>
                      <a:pt x="13" y="169"/>
                    </a:lnTo>
                    <a:lnTo>
                      <a:pt x="16" y="169"/>
                    </a:lnTo>
                    <a:lnTo>
                      <a:pt x="21" y="170"/>
                    </a:lnTo>
                    <a:lnTo>
                      <a:pt x="26" y="170"/>
                    </a:lnTo>
                    <a:lnTo>
                      <a:pt x="31" y="172"/>
                    </a:lnTo>
                    <a:lnTo>
                      <a:pt x="35" y="170"/>
                    </a:lnTo>
                    <a:lnTo>
                      <a:pt x="41" y="170"/>
                    </a:lnTo>
                    <a:lnTo>
                      <a:pt x="44" y="170"/>
                    </a:lnTo>
                    <a:lnTo>
                      <a:pt x="47" y="170"/>
                    </a:lnTo>
                    <a:lnTo>
                      <a:pt x="51" y="170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59" y="170"/>
                    </a:lnTo>
                    <a:lnTo>
                      <a:pt x="63" y="169"/>
                    </a:lnTo>
                    <a:lnTo>
                      <a:pt x="65" y="169"/>
                    </a:lnTo>
                    <a:lnTo>
                      <a:pt x="69" y="169"/>
                    </a:lnTo>
                    <a:lnTo>
                      <a:pt x="72" y="169"/>
                    </a:lnTo>
                    <a:lnTo>
                      <a:pt x="76" y="168"/>
                    </a:lnTo>
                    <a:lnTo>
                      <a:pt x="78" y="168"/>
                    </a:lnTo>
                    <a:lnTo>
                      <a:pt x="82" y="167"/>
                    </a:lnTo>
                    <a:lnTo>
                      <a:pt x="84" y="167"/>
                    </a:lnTo>
                    <a:lnTo>
                      <a:pt x="88" y="166"/>
                    </a:lnTo>
                    <a:lnTo>
                      <a:pt x="91" y="166"/>
                    </a:lnTo>
                    <a:lnTo>
                      <a:pt x="95" y="166"/>
                    </a:lnTo>
                    <a:lnTo>
                      <a:pt x="97" y="164"/>
                    </a:lnTo>
                    <a:lnTo>
                      <a:pt x="101" y="164"/>
                    </a:lnTo>
                    <a:lnTo>
                      <a:pt x="104" y="164"/>
                    </a:lnTo>
                    <a:lnTo>
                      <a:pt x="106" y="163"/>
                    </a:lnTo>
                    <a:lnTo>
                      <a:pt x="109" y="162"/>
                    </a:lnTo>
                    <a:lnTo>
                      <a:pt x="112" y="161"/>
                    </a:lnTo>
                    <a:lnTo>
                      <a:pt x="115" y="161"/>
                    </a:lnTo>
                    <a:lnTo>
                      <a:pt x="118" y="160"/>
                    </a:lnTo>
                    <a:lnTo>
                      <a:pt x="122" y="160"/>
                    </a:lnTo>
                    <a:lnTo>
                      <a:pt x="124" y="158"/>
                    </a:lnTo>
                    <a:lnTo>
                      <a:pt x="128" y="158"/>
                    </a:lnTo>
                    <a:lnTo>
                      <a:pt x="130" y="157"/>
                    </a:lnTo>
                    <a:lnTo>
                      <a:pt x="134" y="156"/>
                    </a:lnTo>
                    <a:lnTo>
                      <a:pt x="137" y="155"/>
                    </a:lnTo>
                    <a:lnTo>
                      <a:pt x="140" y="155"/>
                    </a:lnTo>
                    <a:lnTo>
                      <a:pt x="142" y="154"/>
                    </a:lnTo>
                    <a:lnTo>
                      <a:pt x="146" y="153"/>
                    </a:lnTo>
                    <a:lnTo>
                      <a:pt x="149" y="151"/>
                    </a:lnTo>
                    <a:lnTo>
                      <a:pt x="153" y="150"/>
                    </a:lnTo>
                    <a:lnTo>
                      <a:pt x="155" y="149"/>
                    </a:lnTo>
                    <a:lnTo>
                      <a:pt x="157" y="148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7" y="144"/>
                    </a:lnTo>
                    <a:lnTo>
                      <a:pt x="169" y="143"/>
                    </a:lnTo>
                    <a:lnTo>
                      <a:pt x="173" y="142"/>
                    </a:lnTo>
                    <a:lnTo>
                      <a:pt x="176" y="142"/>
                    </a:lnTo>
                    <a:lnTo>
                      <a:pt x="181" y="138"/>
                    </a:lnTo>
                    <a:lnTo>
                      <a:pt x="187" y="136"/>
                    </a:lnTo>
                    <a:lnTo>
                      <a:pt x="189" y="135"/>
                    </a:lnTo>
                    <a:lnTo>
                      <a:pt x="193" y="134"/>
                    </a:lnTo>
                    <a:lnTo>
                      <a:pt x="195" y="131"/>
                    </a:lnTo>
                    <a:lnTo>
                      <a:pt x="199" y="131"/>
                    </a:lnTo>
                    <a:lnTo>
                      <a:pt x="204" y="126"/>
                    </a:lnTo>
                    <a:lnTo>
                      <a:pt x="208" y="124"/>
                    </a:lnTo>
                    <a:lnTo>
                      <a:pt x="213" y="121"/>
                    </a:lnTo>
                    <a:lnTo>
                      <a:pt x="219" y="117"/>
                    </a:lnTo>
                    <a:lnTo>
                      <a:pt x="223" y="112"/>
                    </a:lnTo>
                    <a:lnTo>
                      <a:pt x="227" y="109"/>
                    </a:lnTo>
                    <a:lnTo>
                      <a:pt x="232" y="105"/>
                    </a:lnTo>
                    <a:lnTo>
                      <a:pt x="237" y="102"/>
                    </a:lnTo>
                    <a:lnTo>
                      <a:pt x="240" y="97"/>
                    </a:lnTo>
                    <a:lnTo>
                      <a:pt x="244" y="92"/>
                    </a:lnTo>
                    <a:lnTo>
                      <a:pt x="248" y="87"/>
                    </a:lnTo>
                    <a:lnTo>
                      <a:pt x="250" y="83"/>
                    </a:lnTo>
                    <a:lnTo>
                      <a:pt x="253" y="78"/>
                    </a:lnTo>
                    <a:lnTo>
                      <a:pt x="256" y="73"/>
                    </a:lnTo>
                    <a:lnTo>
                      <a:pt x="258" y="67"/>
                    </a:lnTo>
                    <a:lnTo>
                      <a:pt x="261" y="62"/>
                    </a:lnTo>
                    <a:lnTo>
                      <a:pt x="261" y="59"/>
                    </a:lnTo>
                    <a:lnTo>
                      <a:pt x="262" y="55"/>
                    </a:lnTo>
                    <a:lnTo>
                      <a:pt x="262" y="53"/>
                    </a:lnTo>
                    <a:lnTo>
                      <a:pt x="263" y="51"/>
                    </a:lnTo>
                    <a:lnTo>
                      <a:pt x="263" y="46"/>
                    </a:lnTo>
                    <a:lnTo>
                      <a:pt x="264" y="41"/>
                    </a:lnTo>
                    <a:lnTo>
                      <a:pt x="264" y="36"/>
                    </a:lnTo>
                    <a:lnTo>
                      <a:pt x="264" y="33"/>
                    </a:lnTo>
                    <a:lnTo>
                      <a:pt x="264" y="29"/>
                    </a:lnTo>
                    <a:lnTo>
                      <a:pt x="264" y="26"/>
                    </a:lnTo>
                    <a:lnTo>
                      <a:pt x="263" y="23"/>
                    </a:lnTo>
                    <a:lnTo>
                      <a:pt x="262" y="20"/>
                    </a:lnTo>
                    <a:lnTo>
                      <a:pt x="261" y="17"/>
                    </a:lnTo>
                    <a:lnTo>
                      <a:pt x="259" y="15"/>
                    </a:lnTo>
                    <a:lnTo>
                      <a:pt x="257" y="10"/>
                    </a:lnTo>
                    <a:lnTo>
                      <a:pt x="255" y="8"/>
                    </a:lnTo>
                    <a:lnTo>
                      <a:pt x="251" y="4"/>
                    </a:lnTo>
                    <a:lnTo>
                      <a:pt x="248" y="3"/>
                    </a:lnTo>
                    <a:lnTo>
                      <a:pt x="244" y="2"/>
                    </a:lnTo>
                    <a:lnTo>
                      <a:pt x="242" y="1"/>
                    </a:lnTo>
                    <a:lnTo>
                      <a:pt x="237" y="1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6" name="Freeform 315"/>
              <p:cNvSpPr>
                <a:spLocks/>
              </p:cNvSpPr>
              <p:nvPr/>
            </p:nvSpPr>
            <p:spPr bwMode="auto">
              <a:xfrm>
                <a:off x="1622" y="1523"/>
                <a:ext cx="52" cy="100"/>
              </a:xfrm>
              <a:custGeom>
                <a:avLst/>
                <a:gdLst>
                  <a:gd name="T0" fmla="*/ 0 w 158"/>
                  <a:gd name="T1" fmla="*/ 0 h 300"/>
                  <a:gd name="T2" fmla="*/ 0 w 158"/>
                  <a:gd name="T3" fmla="*/ 0 h 300"/>
                  <a:gd name="T4" fmla="*/ 0 w 158"/>
                  <a:gd name="T5" fmla="*/ 0 h 300"/>
                  <a:gd name="T6" fmla="*/ 0 w 158"/>
                  <a:gd name="T7" fmla="*/ 0 h 300"/>
                  <a:gd name="T8" fmla="*/ 0 w 158"/>
                  <a:gd name="T9" fmla="*/ 0 h 300"/>
                  <a:gd name="T10" fmla="*/ 0 w 158"/>
                  <a:gd name="T11" fmla="*/ 0 h 300"/>
                  <a:gd name="T12" fmla="*/ 0 w 158"/>
                  <a:gd name="T13" fmla="*/ 0 h 300"/>
                  <a:gd name="T14" fmla="*/ 0 w 158"/>
                  <a:gd name="T15" fmla="*/ 0 h 300"/>
                  <a:gd name="T16" fmla="*/ 0 w 158"/>
                  <a:gd name="T17" fmla="*/ 0 h 300"/>
                  <a:gd name="T18" fmla="*/ 0 w 158"/>
                  <a:gd name="T19" fmla="*/ 0 h 300"/>
                  <a:gd name="T20" fmla="*/ 0 w 158"/>
                  <a:gd name="T21" fmla="*/ 0 h 300"/>
                  <a:gd name="T22" fmla="*/ 0 w 158"/>
                  <a:gd name="T23" fmla="*/ 0 h 300"/>
                  <a:gd name="T24" fmla="*/ 0 w 158"/>
                  <a:gd name="T25" fmla="*/ 0 h 300"/>
                  <a:gd name="T26" fmla="*/ 0 w 158"/>
                  <a:gd name="T27" fmla="*/ 0 h 300"/>
                  <a:gd name="T28" fmla="*/ 0 w 158"/>
                  <a:gd name="T29" fmla="*/ 0 h 300"/>
                  <a:gd name="T30" fmla="*/ 0 w 158"/>
                  <a:gd name="T31" fmla="*/ 0 h 300"/>
                  <a:gd name="T32" fmla="*/ 0 w 158"/>
                  <a:gd name="T33" fmla="*/ 0 h 300"/>
                  <a:gd name="T34" fmla="*/ 0 w 158"/>
                  <a:gd name="T35" fmla="*/ 0 h 300"/>
                  <a:gd name="T36" fmla="*/ 0 w 158"/>
                  <a:gd name="T37" fmla="*/ 0 h 300"/>
                  <a:gd name="T38" fmla="*/ 0 w 158"/>
                  <a:gd name="T39" fmla="*/ 0 h 300"/>
                  <a:gd name="T40" fmla="*/ 0 w 158"/>
                  <a:gd name="T41" fmla="*/ 0 h 300"/>
                  <a:gd name="T42" fmla="*/ 0 w 158"/>
                  <a:gd name="T43" fmla="*/ 0 h 300"/>
                  <a:gd name="T44" fmla="*/ 0 w 158"/>
                  <a:gd name="T45" fmla="*/ 0 h 300"/>
                  <a:gd name="T46" fmla="*/ 0 w 158"/>
                  <a:gd name="T47" fmla="*/ 0 h 300"/>
                  <a:gd name="T48" fmla="*/ 0 w 158"/>
                  <a:gd name="T49" fmla="*/ 0 h 300"/>
                  <a:gd name="T50" fmla="*/ 0 w 158"/>
                  <a:gd name="T51" fmla="*/ 0 h 300"/>
                  <a:gd name="T52" fmla="*/ 0 w 158"/>
                  <a:gd name="T53" fmla="*/ 0 h 300"/>
                  <a:gd name="T54" fmla="*/ 0 w 158"/>
                  <a:gd name="T55" fmla="*/ 0 h 300"/>
                  <a:gd name="T56" fmla="*/ 0 w 158"/>
                  <a:gd name="T57" fmla="*/ 0 h 300"/>
                  <a:gd name="T58" fmla="*/ 0 w 158"/>
                  <a:gd name="T59" fmla="*/ 0 h 300"/>
                  <a:gd name="T60" fmla="*/ 0 w 158"/>
                  <a:gd name="T61" fmla="*/ 0 h 300"/>
                  <a:gd name="T62" fmla="*/ 0 w 158"/>
                  <a:gd name="T63" fmla="*/ 0 h 300"/>
                  <a:gd name="T64" fmla="*/ 0 w 158"/>
                  <a:gd name="T65" fmla="*/ 0 h 300"/>
                  <a:gd name="T66" fmla="*/ 0 w 158"/>
                  <a:gd name="T67" fmla="*/ 0 h 300"/>
                  <a:gd name="T68" fmla="*/ 0 w 158"/>
                  <a:gd name="T69" fmla="*/ 0 h 300"/>
                  <a:gd name="T70" fmla="*/ 0 w 158"/>
                  <a:gd name="T71" fmla="*/ 0 h 300"/>
                  <a:gd name="T72" fmla="*/ 0 w 158"/>
                  <a:gd name="T73" fmla="*/ 0 h 300"/>
                  <a:gd name="T74" fmla="*/ 0 w 158"/>
                  <a:gd name="T75" fmla="*/ 0 h 300"/>
                  <a:gd name="T76" fmla="*/ 0 w 158"/>
                  <a:gd name="T77" fmla="*/ 0 h 300"/>
                  <a:gd name="T78" fmla="*/ 0 w 158"/>
                  <a:gd name="T79" fmla="*/ 0 h 300"/>
                  <a:gd name="T80" fmla="*/ 0 w 158"/>
                  <a:gd name="T81" fmla="*/ 0 h 300"/>
                  <a:gd name="T82" fmla="*/ 0 w 158"/>
                  <a:gd name="T83" fmla="*/ 0 h 300"/>
                  <a:gd name="T84" fmla="*/ 0 w 158"/>
                  <a:gd name="T85" fmla="*/ 0 h 300"/>
                  <a:gd name="T86" fmla="*/ 0 w 158"/>
                  <a:gd name="T87" fmla="*/ 0 h 300"/>
                  <a:gd name="T88" fmla="*/ 0 w 158"/>
                  <a:gd name="T89" fmla="*/ 0 h 300"/>
                  <a:gd name="T90" fmla="*/ 0 w 158"/>
                  <a:gd name="T91" fmla="*/ 0 h 300"/>
                  <a:gd name="T92" fmla="*/ 0 w 158"/>
                  <a:gd name="T93" fmla="*/ 0 h 3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8"/>
                  <a:gd name="T142" fmla="*/ 0 h 300"/>
                  <a:gd name="T143" fmla="*/ 158 w 158"/>
                  <a:gd name="T144" fmla="*/ 300 h 3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8" h="300">
                    <a:moveTo>
                      <a:pt x="85" y="51"/>
                    </a:moveTo>
                    <a:lnTo>
                      <a:pt x="85" y="50"/>
                    </a:lnTo>
                    <a:lnTo>
                      <a:pt x="86" y="48"/>
                    </a:lnTo>
                    <a:lnTo>
                      <a:pt x="88" y="44"/>
                    </a:lnTo>
                    <a:lnTo>
                      <a:pt x="92" y="41"/>
                    </a:lnTo>
                    <a:lnTo>
                      <a:pt x="94" y="37"/>
                    </a:lnTo>
                    <a:lnTo>
                      <a:pt x="96" y="35"/>
                    </a:lnTo>
                    <a:lnTo>
                      <a:pt x="98" y="31"/>
                    </a:lnTo>
                    <a:lnTo>
                      <a:pt x="101" y="29"/>
                    </a:lnTo>
                    <a:lnTo>
                      <a:pt x="104" y="25"/>
                    </a:lnTo>
                    <a:lnTo>
                      <a:pt x="106" y="23"/>
                    </a:lnTo>
                    <a:lnTo>
                      <a:pt x="109" y="20"/>
                    </a:lnTo>
                    <a:lnTo>
                      <a:pt x="112" y="17"/>
                    </a:lnTo>
                    <a:lnTo>
                      <a:pt x="115" y="14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4" y="6"/>
                    </a:lnTo>
                    <a:lnTo>
                      <a:pt x="126" y="5"/>
                    </a:lnTo>
                    <a:lnTo>
                      <a:pt x="130" y="3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47" y="1"/>
                    </a:lnTo>
                    <a:lnTo>
                      <a:pt x="150" y="4"/>
                    </a:lnTo>
                    <a:lnTo>
                      <a:pt x="152" y="6"/>
                    </a:lnTo>
                    <a:lnTo>
                      <a:pt x="155" y="10"/>
                    </a:lnTo>
                    <a:lnTo>
                      <a:pt x="156" y="13"/>
                    </a:lnTo>
                    <a:lnTo>
                      <a:pt x="157" y="17"/>
                    </a:lnTo>
                    <a:lnTo>
                      <a:pt x="157" y="20"/>
                    </a:lnTo>
                    <a:lnTo>
                      <a:pt x="158" y="25"/>
                    </a:lnTo>
                    <a:lnTo>
                      <a:pt x="158" y="30"/>
                    </a:lnTo>
                    <a:lnTo>
                      <a:pt x="158" y="35"/>
                    </a:lnTo>
                    <a:lnTo>
                      <a:pt x="158" y="37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6"/>
                    </a:lnTo>
                    <a:lnTo>
                      <a:pt x="157" y="49"/>
                    </a:lnTo>
                    <a:lnTo>
                      <a:pt x="157" y="51"/>
                    </a:lnTo>
                    <a:lnTo>
                      <a:pt x="156" y="55"/>
                    </a:lnTo>
                    <a:lnTo>
                      <a:pt x="156" y="58"/>
                    </a:lnTo>
                    <a:lnTo>
                      <a:pt x="155" y="61"/>
                    </a:lnTo>
                    <a:lnTo>
                      <a:pt x="155" y="64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4"/>
                    </a:lnTo>
                    <a:lnTo>
                      <a:pt x="151" y="77"/>
                    </a:lnTo>
                    <a:lnTo>
                      <a:pt x="150" y="80"/>
                    </a:lnTo>
                    <a:lnTo>
                      <a:pt x="150" y="83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47" y="93"/>
                    </a:lnTo>
                    <a:lnTo>
                      <a:pt x="146" y="96"/>
                    </a:lnTo>
                    <a:lnTo>
                      <a:pt x="145" y="99"/>
                    </a:lnTo>
                    <a:lnTo>
                      <a:pt x="144" y="102"/>
                    </a:lnTo>
                    <a:lnTo>
                      <a:pt x="143" y="106"/>
                    </a:lnTo>
                    <a:lnTo>
                      <a:pt x="143" y="108"/>
                    </a:lnTo>
                    <a:lnTo>
                      <a:pt x="141" y="112"/>
                    </a:lnTo>
                    <a:lnTo>
                      <a:pt x="140" y="115"/>
                    </a:lnTo>
                    <a:lnTo>
                      <a:pt x="140" y="119"/>
                    </a:lnTo>
                    <a:lnTo>
                      <a:pt x="139" y="121"/>
                    </a:lnTo>
                    <a:lnTo>
                      <a:pt x="138" y="124"/>
                    </a:lnTo>
                    <a:lnTo>
                      <a:pt x="137" y="127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7"/>
                    </a:lnTo>
                    <a:lnTo>
                      <a:pt x="134" y="139"/>
                    </a:lnTo>
                    <a:lnTo>
                      <a:pt x="133" y="143"/>
                    </a:lnTo>
                    <a:lnTo>
                      <a:pt x="133" y="145"/>
                    </a:lnTo>
                    <a:lnTo>
                      <a:pt x="131" y="150"/>
                    </a:lnTo>
                    <a:lnTo>
                      <a:pt x="130" y="156"/>
                    </a:lnTo>
                    <a:lnTo>
                      <a:pt x="130" y="159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28" y="172"/>
                    </a:lnTo>
                    <a:lnTo>
                      <a:pt x="128" y="176"/>
                    </a:lnTo>
                    <a:lnTo>
                      <a:pt x="130" y="179"/>
                    </a:lnTo>
                    <a:lnTo>
                      <a:pt x="130" y="182"/>
                    </a:lnTo>
                    <a:lnTo>
                      <a:pt x="130" y="184"/>
                    </a:lnTo>
                    <a:lnTo>
                      <a:pt x="130" y="188"/>
                    </a:lnTo>
                    <a:lnTo>
                      <a:pt x="131" y="191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31" y="204"/>
                    </a:lnTo>
                    <a:lnTo>
                      <a:pt x="132" y="209"/>
                    </a:lnTo>
                    <a:lnTo>
                      <a:pt x="131" y="214"/>
                    </a:lnTo>
                    <a:lnTo>
                      <a:pt x="131" y="218"/>
                    </a:lnTo>
                    <a:lnTo>
                      <a:pt x="131" y="223"/>
                    </a:lnTo>
                    <a:lnTo>
                      <a:pt x="131" y="229"/>
                    </a:lnTo>
                    <a:lnTo>
                      <a:pt x="130" y="234"/>
                    </a:lnTo>
                    <a:lnTo>
                      <a:pt x="130" y="239"/>
                    </a:lnTo>
                    <a:lnTo>
                      <a:pt x="130" y="245"/>
                    </a:lnTo>
                    <a:lnTo>
                      <a:pt x="128" y="249"/>
                    </a:lnTo>
                    <a:lnTo>
                      <a:pt x="127" y="254"/>
                    </a:lnTo>
                    <a:lnTo>
                      <a:pt x="126" y="259"/>
                    </a:lnTo>
                    <a:lnTo>
                      <a:pt x="125" y="264"/>
                    </a:lnTo>
                    <a:lnTo>
                      <a:pt x="123" y="268"/>
                    </a:lnTo>
                    <a:lnTo>
                      <a:pt x="120" y="272"/>
                    </a:lnTo>
                    <a:lnTo>
                      <a:pt x="118" y="277"/>
                    </a:lnTo>
                    <a:lnTo>
                      <a:pt x="115" y="280"/>
                    </a:lnTo>
                    <a:lnTo>
                      <a:pt x="113" y="285"/>
                    </a:lnTo>
                    <a:lnTo>
                      <a:pt x="111" y="287"/>
                    </a:lnTo>
                    <a:lnTo>
                      <a:pt x="107" y="290"/>
                    </a:lnTo>
                    <a:lnTo>
                      <a:pt x="104" y="293"/>
                    </a:lnTo>
                    <a:lnTo>
                      <a:pt x="100" y="296"/>
                    </a:lnTo>
                    <a:lnTo>
                      <a:pt x="95" y="297"/>
                    </a:lnTo>
                    <a:lnTo>
                      <a:pt x="90" y="299"/>
                    </a:lnTo>
                    <a:lnTo>
                      <a:pt x="86" y="299"/>
                    </a:lnTo>
                    <a:lnTo>
                      <a:pt x="81" y="300"/>
                    </a:lnTo>
                    <a:lnTo>
                      <a:pt x="75" y="300"/>
                    </a:lnTo>
                    <a:lnTo>
                      <a:pt x="70" y="299"/>
                    </a:lnTo>
                    <a:lnTo>
                      <a:pt x="66" y="298"/>
                    </a:lnTo>
                    <a:lnTo>
                      <a:pt x="61" y="297"/>
                    </a:lnTo>
                    <a:lnTo>
                      <a:pt x="56" y="294"/>
                    </a:lnTo>
                    <a:lnTo>
                      <a:pt x="51" y="291"/>
                    </a:lnTo>
                    <a:lnTo>
                      <a:pt x="48" y="288"/>
                    </a:lnTo>
                    <a:lnTo>
                      <a:pt x="43" y="285"/>
                    </a:lnTo>
                    <a:lnTo>
                      <a:pt x="40" y="280"/>
                    </a:lnTo>
                    <a:lnTo>
                      <a:pt x="36" y="277"/>
                    </a:lnTo>
                    <a:lnTo>
                      <a:pt x="32" y="272"/>
                    </a:lnTo>
                    <a:lnTo>
                      <a:pt x="30" y="268"/>
                    </a:lnTo>
                    <a:lnTo>
                      <a:pt x="26" y="264"/>
                    </a:lnTo>
                    <a:lnTo>
                      <a:pt x="24" y="259"/>
                    </a:lnTo>
                    <a:lnTo>
                      <a:pt x="22" y="254"/>
                    </a:lnTo>
                    <a:lnTo>
                      <a:pt x="19" y="249"/>
                    </a:lnTo>
                    <a:lnTo>
                      <a:pt x="16" y="243"/>
                    </a:lnTo>
                    <a:lnTo>
                      <a:pt x="13" y="239"/>
                    </a:lnTo>
                    <a:lnTo>
                      <a:pt x="12" y="234"/>
                    </a:lnTo>
                    <a:lnTo>
                      <a:pt x="10" y="229"/>
                    </a:lnTo>
                    <a:lnTo>
                      <a:pt x="9" y="224"/>
                    </a:lnTo>
                    <a:lnTo>
                      <a:pt x="8" y="220"/>
                    </a:lnTo>
                    <a:lnTo>
                      <a:pt x="5" y="215"/>
                    </a:lnTo>
                    <a:lnTo>
                      <a:pt x="5" y="211"/>
                    </a:lnTo>
                    <a:lnTo>
                      <a:pt x="4" y="208"/>
                    </a:lnTo>
                    <a:lnTo>
                      <a:pt x="3" y="204"/>
                    </a:lnTo>
                    <a:lnTo>
                      <a:pt x="2" y="202"/>
                    </a:lnTo>
                    <a:lnTo>
                      <a:pt x="2" y="199"/>
                    </a:lnTo>
                    <a:lnTo>
                      <a:pt x="0" y="196"/>
                    </a:lnTo>
                    <a:lnTo>
                      <a:pt x="85" y="5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7" name="Freeform 316"/>
              <p:cNvSpPr>
                <a:spLocks/>
              </p:cNvSpPr>
              <p:nvPr/>
            </p:nvSpPr>
            <p:spPr bwMode="auto">
              <a:xfrm>
                <a:off x="1806" y="1431"/>
                <a:ext cx="26" cy="101"/>
              </a:xfrm>
              <a:custGeom>
                <a:avLst/>
                <a:gdLst>
                  <a:gd name="T0" fmla="*/ 0 w 77"/>
                  <a:gd name="T1" fmla="*/ 0 h 301"/>
                  <a:gd name="T2" fmla="*/ 0 w 77"/>
                  <a:gd name="T3" fmla="*/ 0 h 301"/>
                  <a:gd name="T4" fmla="*/ 0 w 77"/>
                  <a:gd name="T5" fmla="*/ 0 h 301"/>
                  <a:gd name="T6" fmla="*/ 0 w 77"/>
                  <a:gd name="T7" fmla="*/ 0 h 301"/>
                  <a:gd name="T8" fmla="*/ 0 w 77"/>
                  <a:gd name="T9" fmla="*/ 0 h 301"/>
                  <a:gd name="T10" fmla="*/ 0 w 77"/>
                  <a:gd name="T11" fmla="*/ 0 h 301"/>
                  <a:gd name="T12" fmla="*/ 0 w 77"/>
                  <a:gd name="T13" fmla="*/ 0 h 301"/>
                  <a:gd name="T14" fmla="*/ 0 w 77"/>
                  <a:gd name="T15" fmla="*/ 0 h 301"/>
                  <a:gd name="T16" fmla="*/ 0 w 77"/>
                  <a:gd name="T17" fmla="*/ 0 h 301"/>
                  <a:gd name="T18" fmla="*/ 0 w 77"/>
                  <a:gd name="T19" fmla="*/ 0 h 301"/>
                  <a:gd name="T20" fmla="*/ 0 w 77"/>
                  <a:gd name="T21" fmla="*/ 0 h 301"/>
                  <a:gd name="T22" fmla="*/ 0 w 77"/>
                  <a:gd name="T23" fmla="*/ 0 h 301"/>
                  <a:gd name="T24" fmla="*/ 0 w 77"/>
                  <a:gd name="T25" fmla="*/ 0 h 301"/>
                  <a:gd name="T26" fmla="*/ 0 w 77"/>
                  <a:gd name="T27" fmla="*/ 0 h 301"/>
                  <a:gd name="T28" fmla="*/ 0 w 77"/>
                  <a:gd name="T29" fmla="*/ 0 h 301"/>
                  <a:gd name="T30" fmla="*/ 0 w 77"/>
                  <a:gd name="T31" fmla="*/ 0 h 301"/>
                  <a:gd name="T32" fmla="*/ 0 w 77"/>
                  <a:gd name="T33" fmla="*/ 0 h 301"/>
                  <a:gd name="T34" fmla="*/ 0 w 77"/>
                  <a:gd name="T35" fmla="*/ 0 h 301"/>
                  <a:gd name="T36" fmla="*/ 0 w 77"/>
                  <a:gd name="T37" fmla="*/ 0 h 301"/>
                  <a:gd name="T38" fmla="*/ 0 w 77"/>
                  <a:gd name="T39" fmla="*/ 0 h 301"/>
                  <a:gd name="T40" fmla="*/ 0 w 77"/>
                  <a:gd name="T41" fmla="*/ 0 h 301"/>
                  <a:gd name="T42" fmla="*/ 0 w 77"/>
                  <a:gd name="T43" fmla="*/ 0 h 301"/>
                  <a:gd name="T44" fmla="*/ 0 w 77"/>
                  <a:gd name="T45" fmla="*/ 0 h 301"/>
                  <a:gd name="T46" fmla="*/ 0 w 77"/>
                  <a:gd name="T47" fmla="*/ 0 h 301"/>
                  <a:gd name="T48" fmla="*/ 0 w 77"/>
                  <a:gd name="T49" fmla="*/ 0 h 301"/>
                  <a:gd name="T50" fmla="*/ 0 w 77"/>
                  <a:gd name="T51" fmla="*/ 0 h 301"/>
                  <a:gd name="T52" fmla="*/ 0 w 77"/>
                  <a:gd name="T53" fmla="*/ 0 h 301"/>
                  <a:gd name="T54" fmla="*/ 0 w 77"/>
                  <a:gd name="T55" fmla="*/ 0 h 301"/>
                  <a:gd name="T56" fmla="*/ 0 w 77"/>
                  <a:gd name="T57" fmla="*/ 0 h 301"/>
                  <a:gd name="T58" fmla="*/ 0 w 77"/>
                  <a:gd name="T59" fmla="*/ 0 h 301"/>
                  <a:gd name="T60" fmla="*/ 0 w 77"/>
                  <a:gd name="T61" fmla="*/ 0 h 301"/>
                  <a:gd name="T62" fmla="*/ 0 w 77"/>
                  <a:gd name="T63" fmla="*/ 0 h 301"/>
                  <a:gd name="T64" fmla="*/ 0 w 77"/>
                  <a:gd name="T65" fmla="*/ 0 h 301"/>
                  <a:gd name="T66" fmla="*/ 0 w 77"/>
                  <a:gd name="T67" fmla="*/ 0 h 301"/>
                  <a:gd name="T68" fmla="*/ 0 w 77"/>
                  <a:gd name="T69" fmla="*/ 0 h 301"/>
                  <a:gd name="T70" fmla="*/ 0 w 77"/>
                  <a:gd name="T71" fmla="*/ 0 h 301"/>
                  <a:gd name="T72" fmla="*/ 0 w 77"/>
                  <a:gd name="T73" fmla="*/ 0 h 301"/>
                  <a:gd name="T74" fmla="*/ 0 w 77"/>
                  <a:gd name="T75" fmla="*/ 0 h 301"/>
                  <a:gd name="T76" fmla="*/ 0 w 77"/>
                  <a:gd name="T77" fmla="*/ 0 h 301"/>
                  <a:gd name="T78" fmla="*/ 0 w 77"/>
                  <a:gd name="T79" fmla="*/ 0 h 301"/>
                  <a:gd name="T80" fmla="*/ 0 w 77"/>
                  <a:gd name="T81" fmla="*/ 0 h 301"/>
                  <a:gd name="T82" fmla="*/ 0 w 77"/>
                  <a:gd name="T83" fmla="*/ 0 h 301"/>
                  <a:gd name="T84" fmla="*/ 0 w 77"/>
                  <a:gd name="T85" fmla="*/ 0 h 301"/>
                  <a:gd name="T86" fmla="*/ 0 w 77"/>
                  <a:gd name="T87" fmla="*/ 0 h 301"/>
                  <a:gd name="T88" fmla="*/ 0 w 77"/>
                  <a:gd name="T89" fmla="*/ 0 h 301"/>
                  <a:gd name="T90" fmla="*/ 0 w 77"/>
                  <a:gd name="T91" fmla="*/ 0 h 301"/>
                  <a:gd name="T92" fmla="*/ 0 w 77"/>
                  <a:gd name="T93" fmla="*/ 0 h 301"/>
                  <a:gd name="T94" fmla="*/ 0 w 77"/>
                  <a:gd name="T95" fmla="*/ 0 h 301"/>
                  <a:gd name="T96" fmla="*/ 0 w 77"/>
                  <a:gd name="T97" fmla="*/ 0 h 301"/>
                  <a:gd name="T98" fmla="*/ 0 w 77"/>
                  <a:gd name="T99" fmla="*/ 0 h 301"/>
                  <a:gd name="T100" fmla="*/ 0 w 77"/>
                  <a:gd name="T101" fmla="*/ 0 h 301"/>
                  <a:gd name="T102" fmla="*/ 0 w 77"/>
                  <a:gd name="T103" fmla="*/ 0 h 301"/>
                  <a:gd name="T104" fmla="*/ 0 w 77"/>
                  <a:gd name="T105" fmla="*/ 0 h 301"/>
                  <a:gd name="T106" fmla="*/ 0 w 77"/>
                  <a:gd name="T107" fmla="*/ 0 h 301"/>
                  <a:gd name="T108" fmla="*/ 0 w 77"/>
                  <a:gd name="T109" fmla="*/ 0 h 301"/>
                  <a:gd name="T110" fmla="*/ 0 w 77"/>
                  <a:gd name="T111" fmla="*/ 0 h 301"/>
                  <a:gd name="T112" fmla="*/ 0 w 77"/>
                  <a:gd name="T113" fmla="*/ 0 h 301"/>
                  <a:gd name="T114" fmla="*/ 0 w 77"/>
                  <a:gd name="T115" fmla="*/ 0 h 301"/>
                  <a:gd name="T116" fmla="*/ 0 w 77"/>
                  <a:gd name="T117" fmla="*/ 0 h 301"/>
                  <a:gd name="T118" fmla="*/ 0 w 77"/>
                  <a:gd name="T119" fmla="*/ 0 h 3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"/>
                  <a:gd name="T181" fmla="*/ 0 h 301"/>
                  <a:gd name="T182" fmla="*/ 77 w 77"/>
                  <a:gd name="T183" fmla="*/ 301 h 3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" h="301">
                    <a:moveTo>
                      <a:pt x="77" y="10"/>
                    </a:moveTo>
                    <a:lnTo>
                      <a:pt x="75" y="14"/>
                    </a:lnTo>
                    <a:lnTo>
                      <a:pt x="75" y="18"/>
                    </a:lnTo>
                    <a:lnTo>
                      <a:pt x="74" y="20"/>
                    </a:lnTo>
                    <a:lnTo>
                      <a:pt x="74" y="24"/>
                    </a:lnTo>
                    <a:lnTo>
                      <a:pt x="72" y="27"/>
                    </a:lnTo>
                    <a:lnTo>
                      <a:pt x="71" y="31"/>
                    </a:lnTo>
                    <a:lnTo>
                      <a:pt x="70" y="33"/>
                    </a:lnTo>
                    <a:lnTo>
                      <a:pt x="70" y="38"/>
                    </a:lnTo>
                    <a:lnTo>
                      <a:pt x="69" y="40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8" y="50"/>
                    </a:lnTo>
                    <a:lnTo>
                      <a:pt x="66" y="53"/>
                    </a:lnTo>
                    <a:lnTo>
                      <a:pt x="66" y="57"/>
                    </a:lnTo>
                    <a:lnTo>
                      <a:pt x="65" y="59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4" y="67"/>
                    </a:lnTo>
                    <a:lnTo>
                      <a:pt x="64" y="71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9"/>
                    </a:lnTo>
                    <a:lnTo>
                      <a:pt x="63" y="83"/>
                    </a:lnTo>
                    <a:lnTo>
                      <a:pt x="63" y="86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95"/>
                    </a:lnTo>
                    <a:lnTo>
                      <a:pt x="62" y="97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1" y="105"/>
                    </a:lnTo>
                    <a:lnTo>
                      <a:pt x="61" y="109"/>
                    </a:lnTo>
                    <a:lnTo>
                      <a:pt x="59" y="115"/>
                    </a:lnTo>
                    <a:lnTo>
                      <a:pt x="59" y="121"/>
                    </a:lnTo>
                    <a:lnTo>
                      <a:pt x="59" y="123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7"/>
                    </a:lnTo>
                    <a:lnTo>
                      <a:pt x="57" y="143"/>
                    </a:lnTo>
                    <a:lnTo>
                      <a:pt x="57" y="146"/>
                    </a:lnTo>
                    <a:lnTo>
                      <a:pt x="57" y="149"/>
                    </a:lnTo>
                    <a:lnTo>
                      <a:pt x="56" y="153"/>
                    </a:lnTo>
                    <a:lnTo>
                      <a:pt x="56" y="155"/>
                    </a:lnTo>
                    <a:lnTo>
                      <a:pt x="56" y="159"/>
                    </a:lnTo>
                    <a:lnTo>
                      <a:pt x="55" y="161"/>
                    </a:lnTo>
                    <a:lnTo>
                      <a:pt x="55" y="165"/>
                    </a:lnTo>
                    <a:lnTo>
                      <a:pt x="55" y="167"/>
                    </a:lnTo>
                    <a:lnTo>
                      <a:pt x="55" y="171"/>
                    </a:lnTo>
                    <a:lnTo>
                      <a:pt x="53" y="174"/>
                    </a:lnTo>
                    <a:lnTo>
                      <a:pt x="53" y="177"/>
                    </a:lnTo>
                    <a:lnTo>
                      <a:pt x="53" y="180"/>
                    </a:lnTo>
                    <a:lnTo>
                      <a:pt x="52" y="184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3"/>
                    </a:lnTo>
                    <a:lnTo>
                      <a:pt x="50" y="197"/>
                    </a:lnTo>
                    <a:lnTo>
                      <a:pt x="50" y="200"/>
                    </a:lnTo>
                    <a:lnTo>
                      <a:pt x="49" y="204"/>
                    </a:lnTo>
                    <a:lnTo>
                      <a:pt x="49" y="209"/>
                    </a:lnTo>
                    <a:lnTo>
                      <a:pt x="46" y="213"/>
                    </a:lnTo>
                    <a:lnTo>
                      <a:pt x="45" y="218"/>
                    </a:lnTo>
                    <a:lnTo>
                      <a:pt x="44" y="222"/>
                    </a:lnTo>
                    <a:lnTo>
                      <a:pt x="43" y="225"/>
                    </a:lnTo>
                    <a:lnTo>
                      <a:pt x="42" y="229"/>
                    </a:lnTo>
                    <a:lnTo>
                      <a:pt x="40" y="232"/>
                    </a:lnTo>
                    <a:lnTo>
                      <a:pt x="40" y="235"/>
                    </a:lnTo>
                    <a:lnTo>
                      <a:pt x="40" y="237"/>
                    </a:lnTo>
                    <a:lnTo>
                      <a:pt x="40" y="239"/>
                    </a:lnTo>
                    <a:lnTo>
                      <a:pt x="40" y="243"/>
                    </a:lnTo>
                    <a:lnTo>
                      <a:pt x="40" y="244"/>
                    </a:lnTo>
                    <a:lnTo>
                      <a:pt x="40" y="248"/>
                    </a:lnTo>
                    <a:lnTo>
                      <a:pt x="40" y="249"/>
                    </a:lnTo>
                    <a:lnTo>
                      <a:pt x="42" y="252"/>
                    </a:lnTo>
                    <a:lnTo>
                      <a:pt x="46" y="255"/>
                    </a:lnTo>
                    <a:lnTo>
                      <a:pt x="50" y="257"/>
                    </a:lnTo>
                    <a:lnTo>
                      <a:pt x="55" y="260"/>
                    </a:lnTo>
                    <a:lnTo>
                      <a:pt x="61" y="263"/>
                    </a:lnTo>
                    <a:lnTo>
                      <a:pt x="64" y="265"/>
                    </a:lnTo>
                    <a:lnTo>
                      <a:pt x="66" y="268"/>
                    </a:lnTo>
                    <a:lnTo>
                      <a:pt x="69" y="271"/>
                    </a:lnTo>
                    <a:lnTo>
                      <a:pt x="70" y="276"/>
                    </a:lnTo>
                    <a:lnTo>
                      <a:pt x="70" y="279"/>
                    </a:lnTo>
                    <a:lnTo>
                      <a:pt x="70" y="283"/>
                    </a:lnTo>
                    <a:lnTo>
                      <a:pt x="69" y="287"/>
                    </a:lnTo>
                    <a:lnTo>
                      <a:pt x="68" y="290"/>
                    </a:lnTo>
                    <a:lnTo>
                      <a:pt x="64" y="293"/>
                    </a:lnTo>
                    <a:lnTo>
                      <a:pt x="62" y="296"/>
                    </a:lnTo>
                    <a:lnTo>
                      <a:pt x="58" y="298"/>
                    </a:lnTo>
                    <a:lnTo>
                      <a:pt x="55" y="300"/>
                    </a:lnTo>
                    <a:lnTo>
                      <a:pt x="51" y="301"/>
                    </a:lnTo>
                    <a:lnTo>
                      <a:pt x="48" y="301"/>
                    </a:lnTo>
                    <a:lnTo>
                      <a:pt x="43" y="301"/>
                    </a:lnTo>
                    <a:lnTo>
                      <a:pt x="39" y="299"/>
                    </a:lnTo>
                    <a:lnTo>
                      <a:pt x="33" y="295"/>
                    </a:lnTo>
                    <a:lnTo>
                      <a:pt x="29" y="292"/>
                    </a:lnTo>
                    <a:lnTo>
                      <a:pt x="23" y="289"/>
                    </a:lnTo>
                    <a:lnTo>
                      <a:pt x="18" y="286"/>
                    </a:lnTo>
                    <a:lnTo>
                      <a:pt x="13" y="281"/>
                    </a:lnTo>
                    <a:lnTo>
                      <a:pt x="10" y="277"/>
                    </a:lnTo>
                    <a:lnTo>
                      <a:pt x="6" y="273"/>
                    </a:lnTo>
                    <a:lnTo>
                      <a:pt x="4" y="268"/>
                    </a:lnTo>
                    <a:lnTo>
                      <a:pt x="1" y="262"/>
                    </a:lnTo>
                    <a:lnTo>
                      <a:pt x="1" y="257"/>
                    </a:lnTo>
                    <a:lnTo>
                      <a:pt x="0" y="254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2" y="222"/>
                    </a:lnTo>
                    <a:lnTo>
                      <a:pt x="2" y="216"/>
                    </a:lnTo>
                    <a:lnTo>
                      <a:pt x="4" y="211"/>
                    </a:lnTo>
                    <a:lnTo>
                      <a:pt x="5" y="207"/>
                    </a:lnTo>
                    <a:lnTo>
                      <a:pt x="6" y="205"/>
                    </a:lnTo>
                    <a:lnTo>
                      <a:pt x="6" y="201"/>
                    </a:lnTo>
                    <a:lnTo>
                      <a:pt x="7" y="199"/>
                    </a:lnTo>
                    <a:lnTo>
                      <a:pt x="7" y="196"/>
                    </a:lnTo>
                    <a:lnTo>
                      <a:pt x="8" y="192"/>
                    </a:lnTo>
                    <a:lnTo>
                      <a:pt x="8" y="188"/>
                    </a:lnTo>
                    <a:lnTo>
                      <a:pt x="10" y="185"/>
                    </a:lnTo>
                    <a:lnTo>
                      <a:pt x="11" y="181"/>
                    </a:lnTo>
                    <a:lnTo>
                      <a:pt x="12" y="178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8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5" y="159"/>
                    </a:lnTo>
                    <a:lnTo>
                      <a:pt x="17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9" y="147"/>
                    </a:lnTo>
                    <a:lnTo>
                      <a:pt x="19" y="145"/>
                    </a:lnTo>
                    <a:lnTo>
                      <a:pt x="20" y="141"/>
                    </a:lnTo>
                    <a:lnTo>
                      <a:pt x="20" y="139"/>
                    </a:lnTo>
                    <a:lnTo>
                      <a:pt x="21" y="135"/>
                    </a:lnTo>
                    <a:lnTo>
                      <a:pt x="24" y="130"/>
                    </a:lnTo>
                    <a:lnTo>
                      <a:pt x="25" y="124"/>
                    </a:lnTo>
                    <a:lnTo>
                      <a:pt x="26" y="118"/>
                    </a:lnTo>
                    <a:lnTo>
                      <a:pt x="29" y="114"/>
                    </a:lnTo>
                    <a:lnTo>
                      <a:pt x="30" y="108"/>
                    </a:lnTo>
                    <a:lnTo>
                      <a:pt x="31" y="103"/>
                    </a:lnTo>
                    <a:lnTo>
                      <a:pt x="33" y="97"/>
                    </a:lnTo>
                    <a:lnTo>
                      <a:pt x="34" y="91"/>
                    </a:lnTo>
                    <a:lnTo>
                      <a:pt x="36" y="86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9" y="75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3" y="63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2"/>
                    </a:lnTo>
                    <a:lnTo>
                      <a:pt x="49" y="39"/>
                    </a:lnTo>
                    <a:lnTo>
                      <a:pt x="50" y="37"/>
                    </a:lnTo>
                    <a:lnTo>
                      <a:pt x="50" y="33"/>
                    </a:lnTo>
                    <a:lnTo>
                      <a:pt x="51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58" y="7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6" y="7"/>
                    </a:lnTo>
                    <a:lnTo>
                      <a:pt x="7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8" name="Freeform 317"/>
              <p:cNvSpPr>
                <a:spLocks/>
              </p:cNvSpPr>
              <p:nvPr/>
            </p:nvSpPr>
            <p:spPr bwMode="auto">
              <a:xfrm>
                <a:off x="1743" y="1538"/>
                <a:ext cx="64" cy="65"/>
              </a:xfrm>
              <a:custGeom>
                <a:avLst/>
                <a:gdLst>
                  <a:gd name="T0" fmla="*/ 0 w 191"/>
                  <a:gd name="T1" fmla="*/ 0 h 197"/>
                  <a:gd name="T2" fmla="*/ 0 w 191"/>
                  <a:gd name="T3" fmla="*/ 0 h 197"/>
                  <a:gd name="T4" fmla="*/ 0 w 191"/>
                  <a:gd name="T5" fmla="*/ 0 h 197"/>
                  <a:gd name="T6" fmla="*/ 0 w 191"/>
                  <a:gd name="T7" fmla="*/ 0 h 197"/>
                  <a:gd name="T8" fmla="*/ 0 w 191"/>
                  <a:gd name="T9" fmla="*/ 0 h 197"/>
                  <a:gd name="T10" fmla="*/ 0 w 191"/>
                  <a:gd name="T11" fmla="*/ 0 h 197"/>
                  <a:gd name="T12" fmla="*/ 0 w 191"/>
                  <a:gd name="T13" fmla="*/ 0 h 197"/>
                  <a:gd name="T14" fmla="*/ 0 w 191"/>
                  <a:gd name="T15" fmla="*/ 0 h 197"/>
                  <a:gd name="T16" fmla="*/ 0 w 191"/>
                  <a:gd name="T17" fmla="*/ 0 h 197"/>
                  <a:gd name="T18" fmla="*/ 0 w 191"/>
                  <a:gd name="T19" fmla="*/ 0 h 197"/>
                  <a:gd name="T20" fmla="*/ 0 w 191"/>
                  <a:gd name="T21" fmla="*/ 0 h 197"/>
                  <a:gd name="T22" fmla="*/ 0 w 191"/>
                  <a:gd name="T23" fmla="*/ 0 h 197"/>
                  <a:gd name="T24" fmla="*/ 0 w 191"/>
                  <a:gd name="T25" fmla="*/ 0 h 197"/>
                  <a:gd name="T26" fmla="*/ 0 w 191"/>
                  <a:gd name="T27" fmla="*/ 0 h 197"/>
                  <a:gd name="T28" fmla="*/ 0 w 191"/>
                  <a:gd name="T29" fmla="*/ 0 h 197"/>
                  <a:gd name="T30" fmla="*/ 0 w 191"/>
                  <a:gd name="T31" fmla="*/ 0 h 197"/>
                  <a:gd name="T32" fmla="*/ 0 w 191"/>
                  <a:gd name="T33" fmla="*/ 0 h 197"/>
                  <a:gd name="T34" fmla="*/ 0 w 191"/>
                  <a:gd name="T35" fmla="*/ 0 h 197"/>
                  <a:gd name="T36" fmla="*/ 0 w 191"/>
                  <a:gd name="T37" fmla="*/ 0 h 197"/>
                  <a:gd name="T38" fmla="*/ 0 w 191"/>
                  <a:gd name="T39" fmla="*/ 0 h 197"/>
                  <a:gd name="T40" fmla="*/ 0 w 191"/>
                  <a:gd name="T41" fmla="*/ 0 h 197"/>
                  <a:gd name="T42" fmla="*/ 0 w 191"/>
                  <a:gd name="T43" fmla="*/ 0 h 197"/>
                  <a:gd name="T44" fmla="*/ 0 w 191"/>
                  <a:gd name="T45" fmla="*/ 0 h 197"/>
                  <a:gd name="T46" fmla="*/ 0 w 191"/>
                  <a:gd name="T47" fmla="*/ 0 h 197"/>
                  <a:gd name="T48" fmla="*/ 0 w 191"/>
                  <a:gd name="T49" fmla="*/ 0 h 197"/>
                  <a:gd name="T50" fmla="*/ 0 w 191"/>
                  <a:gd name="T51" fmla="*/ 0 h 197"/>
                  <a:gd name="T52" fmla="*/ 0 w 191"/>
                  <a:gd name="T53" fmla="*/ 0 h 197"/>
                  <a:gd name="T54" fmla="*/ 0 w 191"/>
                  <a:gd name="T55" fmla="*/ 0 h 197"/>
                  <a:gd name="T56" fmla="*/ 0 w 191"/>
                  <a:gd name="T57" fmla="*/ 0 h 197"/>
                  <a:gd name="T58" fmla="*/ 0 w 191"/>
                  <a:gd name="T59" fmla="*/ 0 h 197"/>
                  <a:gd name="T60" fmla="*/ 0 w 191"/>
                  <a:gd name="T61" fmla="*/ 0 h 197"/>
                  <a:gd name="T62" fmla="*/ 0 w 191"/>
                  <a:gd name="T63" fmla="*/ 0 h 197"/>
                  <a:gd name="T64" fmla="*/ 0 w 191"/>
                  <a:gd name="T65" fmla="*/ 0 h 197"/>
                  <a:gd name="T66" fmla="*/ 0 w 191"/>
                  <a:gd name="T67" fmla="*/ 0 h 197"/>
                  <a:gd name="T68" fmla="*/ 0 w 191"/>
                  <a:gd name="T69" fmla="*/ 0 h 197"/>
                  <a:gd name="T70" fmla="*/ 0 w 191"/>
                  <a:gd name="T71" fmla="*/ 0 h 197"/>
                  <a:gd name="T72" fmla="*/ 0 w 191"/>
                  <a:gd name="T73" fmla="*/ 0 h 197"/>
                  <a:gd name="T74" fmla="*/ 0 w 191"/>
                  <a:gd name="T75" fmla="*/ 0 h 197"/>
                  <a:gd name="T76" fmla="*/ 0 w 191"/>
                  <a:gd name="T77" fmla="*/ 0 h 197"/>
                  <a:gd name="T78" fmla="*/ 0 w 191"/>
                  <a:gd name="T79" fmla="*/ 0 h 197"/>
                  <a:gd name="T80" fmla="*/ 0 w 191"/>
                  <a:gd name="T81" fmla="*/ 0 h 197"/>
                  <a:gd name="T82" fmla="*/ 0 w 191"/>
                  <a:gd name="T83" fmla="*/ 0 h 197"/>
                  <a:gd name="T84" fmla="*/ 0 w 191"/>
                  <a:gd name="T85" fmla="*/ 0 h 197"/>
                  <a:gd name="T86" fmla="*/ 0 w 191"/>
                  <a:gd name="T87" fmla="*/ 0 h 197"/>
                  <a:gd name="T88" fmla="*/ 0 w 191"/>
                  <a:gd name="T89" fmla="*/ 0 h 197"/>
                  <a:gd name="T90" fmla="*/ 0 w 191"/>
                  <a:gd name="T91" fmla="*/ 0 h 197"/>
                  <a:gd name="T92" fmla="*/ 0 w 191"/>
                  <a:gd name="T93" fmla="*/ 0 h 197"/>
                  <a:gd name="T94" fmla="*/ 0 w 191"/>
                  <a:gd name="T95" fmla="*/ 0 h 197"/>
                  <a:gd name="T96" fmla="*/ 0 w 191"/>
                  <a:gd name="T97" fmla="*/ 0 h 197"/>
                  <a:gd name="T98" fmla="*/ 0 w 191"/>
                  <a:gd name="T99" fmla="*/ 0 h 197"/>
                  <a:gd name="T100" fmla="*/ 0 w 191"/>
                  <a:gd name="T101" fmla="*/ 0 h 197"/>
                  <a:gd name="T102" fmla="*/ 0 w 191"/>
                  <a:gd name="T103" fmla="*/ 0 h 197"/>
                  <a:gd name="T104" fmla="*/ 0 w 191"/>
                  <a:gd name="T105" fmla="*/ 0 h 197"/>
                  <a:gd name="T106" fmla="*/ 0 w 191"/>
                  <a:gd name="T107" fmla="*/ 0 h 197"/>
                  <a:gd name="T108" fmla="*/ 0 w 191"/>
                  <a:gd name="T109" fmla="*/ 0 h 197"/>
                  <a:gd name="T110" fmla="*/ 0 w 191"/>
                  <a:gd name="T111" fmla="*/ 0 h 197"/>
                  <a:gd name="T112" fmla="*/ 0 w 191"/>
                  <a:gd name="T113" fmla="*/ 0 h 197"/>
                  <a:gd name="T114" fmla="*/ 0 w 191"/>
                  <a:gd name="T115" fmla="*/ 0 h 197"/>
                  <a:gd name="T116" fmla="*/ 0 w 191"/>
                  <a:gd name="T117" fmla="*/ 0 h 197"/>
                  <a:gd name="T118" fmla="*/ 0 w 191"/>
                  <a:gd name="T119" fmla="*/ 0 h 197"/>
                  <a:gd name="T120" fmla="*/ 0 w 191"/>
                  <a:gd name="T121" fmla="*/ 0 h 1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1"/>
                  <a:gd name="T184" fmla="*/ 0 h 197"/>
                  <a:gd name="T185" fmla="*/ 191 w 191"/>
                  <a:gd name="T186" fmla="*/ 197 h 1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1" h="197">
                    <a:moveTo>
                      <a:pt x="190" y="13"/>
                    </a:moveTo>
                    <a:lnTo>
                      <a:pt x="187" y="18"/>
                    </a:lnTo>
                    <a:lnTo>
                      <a:pt x="185" y="22"/>
                    </a:lnTo>
                    <a:lnTo>
                      <a:pt x="182" y="26"/>
                    </a:lnTo>
                    <a:lnTo>
                      <a:pt x="181" y="32"/>
                    </a:lnTo>
                    <a:lnTo>
                      <a:pt x="177" y="35"/>
                    </a:lnTo>
                    <a:lnTo>
                      <a:pt x="176" y="40"/>
                    </a:lnTo>
                    <a:lnTo>
                      <a:pt x="172" y="44"/>
                    </a:lnTo>
                    <a:lnTo>
                      <a:pt x="171" y="49"/>
                    </a:lnTo>
                    <a:lnTo>
                      <a:pt x="168" y="52"/>
                    </a:lnTo>
                    <a:lnTo>
                      <a:pt x="166" y="56"/>
                    </a:lnTo>
                    <a:lnTo>
                      <a:pt x="163" y="59"/>
                    </a:lnTo>
                    <a:lnTo>
                      <a:pt x="162" y="63"/>
                    </a:lnTo>
                    <a:lnTo>
                      <a:pt x="158" y="66"/>
                    </a:lnTo>
                    <a:lnTo>
                      <a:pt x="157" y="70"/>
                    </a:lnTo>
                    <a:lnTo>
                      <a:pt x="155" y="73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7" y="83"/>
                    </a:lnTo>
                    <a:lnTo>
                      <a:pt x="145" y="86"/>
                    </a:lnTo>
                    <a:lnTo>
                      <a:pt x="143" y="90"/>
                    </a:lnTo>
                    <a:lnTo>
                      <a:pt x="140" y="92"/>
                    </a:lnTo>
                    <a:lnTo>
                      <a:pt x="138" y="96"/>
                    </a:lnTo>
                    <a:lnTo>
                      <a:pt x="134" y="100"/>
                    </a:lnTo>
                    <a:lnTo>
                      <a:pt x="133" y="102"/>
                    </a:lnTo>
                    <a:lnTo>
                      <a:pt x="130" y="104"/>
                    </a:lnTo>
                    <a:lnTo>
                      <a:pt x="127" y="108"/>
                    </a:lnTo>
                    <a:lnTo>
                      <a:pt x="124" y="110"/>
                    </a:lnTo>
                    <a:lnTo>
                      <a:pt x="121" y="114"/>
                    </a:lnTo>
                    <a:lnTo>
                      <a:pt x="118" y="116"/>
                    </a:lnTo>
                    <a:lnTo>
                      <a:pt x="114" y="120"/>
                    </a:lnTo>
                    <a:lnTo>
                      <a:pt x="112" y="123"/>
                    </a:lnTo>
                    <a:lnTo>
                      <a:pt x="108" y="126"/>
                    </a:lnTo>
                    <a:lnTo>
                      <a:pt x="102" y="130"/>
                    </a:lnTo>
                    <a:lnTo>
                      <a:pt x="98" y="135"/>
                    </a:lnTo>
                    <a:lnTo>
                      <a:pt x="92" y="140"/>
                    </a:lnTo>
                    <a:lnTo>
                      <a:pt x="87" y="145"/>
                    </a:lnTo>
                    <a:lnTo>
                      <a:pt x="81" y="149"/>
                    </a:lnTo>
                    <a:lnTo>
                      <a:pt x="75" y="154"/>
                    </a:lnTo>
                    <a:lnTo>
                      <a:pt x="70" y="159"/>
                    </a:lnTo>
                    <a:lnTo>
                      <a:pt x="66" y="164"/>
                    </a:lnTo>
                    <a:lnTo>
                      <a:pt x="62" y="165"/>
                    </a:lnTo>
                    <a:lnTo>
                      <a:pt x="58" y="168"/>
                    </a:lnTo>
                    <a:lnTo>
                      <a:pt x="56" y="170"/>
                    </a:lnTo>
                    <a:lnTo>
                      <a:pt x="53" y="172"/>
                    </a:lnTo>
                    <a:lnTo>
                      <a:pt x="50" y="173"/>
                    </a:lnTo>
                    <a:lnTo>
                      <a:pt x="47" y="177"/>
                    </a:lnTo>
                    <a:lnTo>
                      <a:pt x="44" y="178"/>
                    </a:lnTo>
                    <a:lnTo>
                      <a:pt x="42" y="180"/>
                    </a:lnTo>
                    <a:lnTo>
                      <a:pt x="38" y="183"/>
                    </a:lnTo>
                    <a:lnTo>
                      <a:pt x="35" y="184"/>
                    </a:lnTo>
                    <a:lnTo>
                      <a:pt x="32" y="186"/>
                    </a:lnTo>
                    <a:lnTo>
                      <a:pt x="29" y="188"/>
                    </a:lnTo>
                    <a:lnTo>
                      <a:pt x="25" y="190"/>
                    </a:lnTo>
                    <a:lnTo>
                      <a:pt x="22" y="192"/>
                    </a:lnTo>
                    <a:lnTo>
                      <a:pt x="19" y="194"/>
                    </a:lnTo>
                    <a:lnTo>
                      <a:pt x="16" y="197"/>
                    </a:lnTo>
                    <a:lnTo>
                      <a:pt x="11" y="197"/>
                    </a:lnTo>
                    <a:lnTo>
                      <a:pt x="6" y="197"/>
                    </a:lnTo>
                    <a:lnTo>
                      <a:pt x="3" y="193"/>
                    </a:lnTo>
                    <a:lnTo>
                      <a:pt x="2" y="191"/>
                    </a:lnTo>
                    <a:lnTo>
                      <a:pt x="0" y="187"/>
                    </a:lnTo>
                    <a:lnTo>
                      <a:pt x="0" y="184"/>
                    </a:lnTo>
                    <a:lnTo>
                      <a:pt x="3" y="179"/>
                    </a:lnTo>
                    <a:lnTo>
                      <a:pt x="7" y="177"/>
                    </a:lnTo>
                    <a:lnTo>
                      <a:pt x="12" y="173"/>
                    </a:lnTo>
                    <a:lnTo>
                      <a:pt x="18" y="170"/>
                    </a:lnTo>
                    <a:lnTo>
                      <a:pt x="23" y="166"/>
                    </a:lnTo>
                    <a:lnTo>
                      <a:pt x="28" y="164"/>
                    </a:lnTo>
                    <a:lnTo>
                      <a:pt x="32" y="159"/>
                    </a:lnTo>
                    <a:lnTo>
                      <a:pt x="36" y="156"/>
                    </a:lnTo>
                    <a:lnTo>
                      <a:pt x="41" y="153"/>
                    </a:lnTo>
                    <a:lnTo>
                      <a:pt x="45" y="149"/>
                    </a:lnTo>
                    <a:lnTo>
                      <a:pt x="48" y="145"/>
                    </a:lnTo>
                    <a:lnTo>
                      <a:pt x="51" y="141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4" y="129"/>
                    </a:lnTo>
                    <a:lnTo>
                      <a:pt x="68" y="124"/>
                    </a:lnTo>
                    <a:lnTo>
                      <a:pt x="73" y="120"/>
                    </a:lnTo>
                    <a:lnTo>
                      <a:pt x="79" y="115"/>
                    </a:lnTo>
                    <a:lnTo>
                      <a:pt x="81" y="111"/>
                    </a:lnTo>
                    <a:lnTo>
                      <a:pt x="86" y="108"/>
                    </a:lnTo>
                    <a:lnTo>
                      <a:pt x="89" y="104"/>
                    </a:lnTo>
                    <a:lnTo>
                      <a:pt x="93" y="102"/>
                    </a:lnTo>
                    <a:lnTo>
                      <a:pt x="95" y="98"/>
                    </a:lnTo>
                    <a:lnTo>
                      <a:pt x="99" y="95"/>
                    </a:lnTo>
                    <a:lnTo>
                      <a:pt x="104" y="92"/>
                    </a:lnTo>
                    <a:lnTo>
                      <a:pt x="107" y="89"/>
                    </a:lnTo>
                    <a:lnTo>
                      <a:pt x="109" y="85"/>
                    </a:lnTo>
                    <a:lnTo>
                      <a:pt x="113" y="83"/>
                    </a:lnTo>
                    <a:lnTo>
                      <a:pt x="117" y="79"/>
                    </a:lnTo>
                    <a:lnTo>
                      <a:pt x="119" y="77"/>
                    </a:lnTo>
                    <a:lnTo>
                      <a:pt x="122" y="73"/>
                    </a:lnTo>
                    <a:lnTo>
                      <a:pt x="126" y="70"/>
                    </a:lnTo>
                    <a:lnTo>
                      <a:pt x="128" y="67"/>
                    </a:lnTo>
                    <a:lnTo>
                      <a:pt x="132" y="65"/>
                    </a:lnTo>
                    <a:lnTo>
                      <a:pt x="134" y="60"/>
                    </a:lnTo>
                    <a:lnTo>
                      <a:pt x="138" y="58"/>
                    </a:lnTo>
                    <a:lnTo>
                      <a:pt x="140" y="54"/>
                    </a:lnTo>
                    <a:lnTo>
                      <a:pt x="144" y="51"/>
                    </a:lnTo>
                    <a:lnTo>
                      <a:pt x="146" y="47"/>
                    </a:lnTo>
                    <a:lnTo>
                      <a:pt x="149" y="45"/>
                    </a:lnTo>
                    <a:lnTo>
                      <a:pt x="151" y="41"/>
                    </a:lnTo>
                    <a:lnTo>
                      <a:pt x="155" y="38"/>
                    </a:lnTo>
                    <a:lnTo>
                      <a:pt x="157" y="34"/>
                    </a:lnTo>
                    <a:lnTo>
                      <a:pt x="159" y="31"/>
                    </a:lnTo>
                    <a:lnTo>
                      <a:pt x="162" y="26"/>
                    </a:lnTo>
                    <a:lnTo>
                      <a:pt x="164" y="22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2" y="9"/>
                    </a:lnTo>
                    <a:lnTo>
                      <a:pt x="175" y="6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3" y="0"/>
                    </a:lnTo>
                    <a:lnTo>
                      <a:pt x="187" y="1"/>
                    </a:lnTo>
                    <a:lnTo>
                      <a:pt x="189" y="3"/>
                    </a:lnTo>
                    <a:lnTo>
                      <a:pt x="191" y="6"/>
                    </a:lnTo>
                    <a:lnTo>
                      <a:pt x="191" y="9"/>
                    </a:lnTo>
                    <a:lnTo>
                      <a:pt x="19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19" name="Freeform 318"/>
              <p:cNvSpPr>
                <a:spLocks/>
              </p:cNvSpPr>
              <p:nvPr/>
            </p:nvSpPr>
            <p:spPr bwMode="auto">
              <a:xfrm>
                <a:off x="1781" y="1602"/>
                <a:ext cx="17" cy="105"/>
              </a:xfrm>
              <a:custGeom>
                <a:avLst/>
                <a:gdLst>
                  <a:gd name="T0" fmla="*/ 0 w 52"/>
                  <a:gd name="T1" fmla="*/ 0 h 316"/>
                  <a:gd name="T2" fmla="*/ 0 w 52"/>
                  <a:gd name="T3" fmla="*/ 0 h 316"/>
                  <a:gd name="T4" fmla="*/ 0 w 52"/>
                  <a:gd name="T5" fmla="*/ 0 h 316"/>
                  <a:gd name="T6" fmla="*/ 0 w 52"/>
                  <a:gd name="T7" fmla="*/ 0 h 316"/>
                  <a:gd name="T8" fmla="*/ 0 w 52"/>
                  <a:gd name="T9" fmla="*/ 0 h 316"/>
                  <a:gd name="T10" fmla="*/ 0 w 52"/>
                  <a:gd name="T11" fmla="*/ 0 h 316"/>
                  <a:gd name="T12" fmla="*/ 0 w 52"/>
                  <a:gd name="T13" fmla="*/ 0 h 316"/>
                  <a:gd name="T14" fmla="*/ 0 w 52"/>
                  <a:gd name="T15" fmla="*/ 0 h 316"/>
                  <a:gd name="T16" fmla="*/ 0 w 52"/>
                  <a:gd name="T17" fmla="*/ 0 h 316"/>
                  <a:gd name="T18" fmla="*/ 0 w 52"/>
                  <a:gd name="T19" fmla="*/ 0 h 316"/>
                  <a:gd name="T20" fmla="*/ 0 w 52"/>
                  <a:gd name="T21" fmla="*/ 0 h 316"/>
                  <a:gd name="T22" fmla="*/ 0 w 52"/>
                  <a:gd name="T23" fmla="*/ 0 h 316"/>
                  <a:gd name="T24" fmla="*/ 0 w 52"/>
                  <a:gd name="T25" fmla="*/ 0 h 316"/>
                  <a:gd name="T26" fmla="*/ 0 w 52"/>
                  <a:gd name="T27" fmla="*/ 0 h 316"/>
                  <a:gd name="T28" fmla="*/ 0 w 52"/>
                  <a:gd name="T29" fmla="*/ 0 h 316"/>
                  <a:gd name="T30" fmla="*/ 0 w 52"/>
                  <a:gd name="T31" fmla="*/ 0 h 316"/>
                  <a:gd name="T32" fmla="*/ 0 w 52"/>
                  <a:gd name="T33" fmla="*/ 0 h 316"/>
                  <a:gd name="T34" fmla="*/ 0 w 52"/>
                  <a:gd name="T35" fmla="*/ 0 h 316"/>
                  <a:gd name="T36" fmla="*/ 0 w 52"/>
                  <a:gd name="T37" fmla="*/ 0 h 316"/>
                  <a:gd name="T38" fmla="*/ 0 w 52"/>
                  <a:gd name="T39" fmla="*/ 0 h 316"/>
                  <a:gd name="T40" fmla="*/ 0 w 52"/>
                  <a:gd name="T41" fmla="*/ 0 h 316"/>
                  <a:gd name="T42" fmla="*/ 0 w 52"/>
                  <a:gd name="T43" fmla="*/ 0 h 316"/>
                  <a:gd name="T44" fmla="*/ 0 w 52"/>
                  <a:gd name="T45" fmla="*/ 0 h 316"/>
                  <a:gd name="T46" fmla="*/ 0 w 52"/>
                  <a:gd name="T47" fmla="*/ 0 h 316"/>
                  <a:gd name="T48" fmla="*/ 0 w 52"/>
                  <a:gd name="T49" fmla="*/ 0 h 316"/>
                  <a:gd name="T50" fmla="*/ 0 w 52"/>
                  <a:gd name="T51" fmla="*/ 0 h 316"/>
                  <a:gd name="T52" fmla="*/ 0 w 52"/>
                  <a:gd name="T53" fmla="*/ 0 h 316"/>
                  <a:gd name="T54" fmla="*/ 0 w 52"/>
                  <a:gd name="T55" fmla="*/ 0 h 316"/>
                  <a:gd name="T56" fmla="*/ 0 w 52"/>
                  <a:gd name="T57" fmla="*/ 0 h 316"/>
                  <a:gd name="T58" fmla="*/ 0 w 52"/>
                  <a:gd name="T59" fmla="*/ 0 h 316"/>
                  <a:gd name="T60" fmla="*/ 0 w 52"/>
                  <a:gd name="T61" fmla="*/ 0 h 316"/>
                  <a:gd name="T62" fmla="*/ 0 w 52"/>
                  <a:gd name="T63" fmla="*/ 0 h 316"/>
                  <a:gd name="T64" fmla="*/ 0 w 52"/>
                  <a:gd name="T65" fmla="*/ 0 h 316"/>
                  <a:gd name="T66" fmla="*/ 0 w 52"/>
                  <a:gd name="T67" fmla="*/ 0 h 316"/>
                  <a:gd name="T68" fmla="*/ 0 w 52"/>
                  <a:gd name="T69" fmla="*/ 0 h 316"/>
                  <a:gd name="T70" fmla="*/ 0 w 52"/>
                  <a:gd name="T71" fmla="*/ 0 h 316"/>
                  <a:gd name="T72" fmla="*/ 0 w 52"/>
                  <a:gd name="T73" fmla="*/ 0 h 316"/>
                  <a:gd name="T74" fmla="*/ 0 w 52"/>
                  <a:gd name="T75" fmla="*/ 0 h 316"/>
                  <a:gd name="T76" fmla="*/ 0 w 52"/>
                  <a:gd name="T77" fmla="*/ 0 h 316"/>
                  <a:gd name="T78" fmla="*/ 0 w 52"/>
                  <a:gd name="T79" fmla="*/ 0 h 316"/>
                  <a:gd name="T80" fmla="*/ 0 w 52"/>
                  <a:gd name="T81" fmla="*/ 0 h 316"/>
                  <a:gd name="T82" fmla="*/ 0 w 52"/>
                  <a:gd name="T83" fmla="*/ 0 h 316"/>
                  <a:gd name="T84" fmla="*/ 0 w 52"/>
                  <a:gd name="T85" fmla="*/ 0 h 316"/>
                  <a:gd name="T86" fmla="*/ 0 w 52"/>
                  <a:gd name="T87" fmla="*/ 0 h 316"/>
                  <a:gd name="T88" fmla="*/ 0 w 52"/>
                  <a:gd name="T89" fmla="*/ 0 h 316"/>
                  <a:gd name="T90" fmla="*/ 0 w 52"/>
                  <a:gd name="T91" fmla="*/ 0 h 3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2"/>
                  <a:gd name="T139" fmla="*/ 0 h 316"/>
                  <a:gd name="T140" fmla="*/ 52 w 52"/>
                  <a:gd name="T141" fmla="*/ 316 h 3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2" h="316">
                    <a:moveTo>
                      <a:pt x="36" y="4"/>
                    </a:moveTo>
                    <a:lnTo>
                      <a:pt x="31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1" y="81"/>
                    </a:lnTo>
                    <a:lnTo>
                      <a:pt x="1" y="84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5"/>
                    </a:lnTo>
                    <a:lnTo>
                      <a:pt x="1" y="100"/>
                    </a:lnTo>
                    <a:lnTo>
                      <a:pt x="1" y="103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22"/>
                    </a:lnTo>
                    <a:lnTo>
                      <a:pt x="2" y="127"/>
                    </a:lnTo>
                    <a:lnTo>
                      <a:pt x="2" y="132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4" y="148"/>
                    </a:lnTo>
                    <a:lnTo>
                      <a:pt x="4" y="152"/>
                    </a:lnTo>
                    <a:lnTo>
                      <a:pt x="5" y="154"/>
                    </a:lnTo>
                    <a:lnTo>
                      <a:pt x="5" y="158"/>
                    </a:lnTo>
                    <a:lnTo>
                      <a:pt x="6" y="161"/>
                    </a:lnTo>
                    <a:lnTo>
                      <a:pt x="6" y="164"/>
                    </a:lnTo>
                    <a:lnTo>
                      <a:pt x="6" y="167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7"/>
                    </a:lnTo>
                    <a:lnTo>
                      <a:pt x="7" y="180"/>
                    </a:lnTo>
                    <a:lnTo>
                      <a:pt x="7" y="184"/>
                    </a:lnTo>
                    <a:lnTo>
                      <a:pt x="8" y="189"/>
                    </a:lnTo>
                    <a:lnTo>
                      <a:pt x="8" y="191"/>
                    </a:lnTo>
                    <a:lnTo>
                      <a:pt x="9" y="196"/>
                    </a:lnTo>
                    <a:lnTo>
                      <a:pt x="9" y="199"/>
                    </a:lnTo>
                    <a:lnTo>
                      <a:pt x="11" y="204"/>
                    </a:lnTo>
                    <a:lnTo>
                      <a:pt x="11" y="208"/>
                    </a:lnTo>
                    <a:lnTo>
                      <a:pt x="11" y="211"/>
                    </a:lnTo>
                    <a:lnTo>
                      <a:pt x="12" y="216"/>
                    </a:lnTo>
                    <a:lnTo>
                      <a:pt x="13" y="221"/>
                    </a:lnTo>
                    <a:lnTo>
                      <a:pt x="13" y="224"/>
                    </a:lnTo>
                    <a:lnTo>
                      <a:pt x="14" y="229"/>
                    </a:lnTo>
                    <a:lnTo>
                      <a:pt x="14" y="233"/>
                    </a:lnTo>
                    <a:lnTo>
                      <a:pt x="15" y="236"/>
                    </a:lnTo>
                    <a:lnTo>
                      <a:pt x="15" y="240"/>
                    </a:lnTo>
                    <a:lnTo>
                      <a:pt x="15" y="243"/>
                    </a:lnTo>
                    <a:lnTo>
                      <a:pt x="17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19" y="256"/>
                    </a:lnTo>
                    <a:lnTo>
                      <a:pt x="20" y="260"/>
                    </a:lnTo>
                    <a:lnTo>
                      <a:pt x="20" y="263"/>
                    </a:lnTo>
                    <a:lnTo>
                      <a:pt x="23" y="268"/>
                    </a:lnTo>
                    <a:lnTo>
                      <a:pt x="24" y="274"/>
                    </a:lnTo>
                    <a:lnTo>
                      <a:pt x="25" y="279"/>
                    </a:lnTo>
                    <a:lnTo>
                      <a:pt x="27" y="284"/>
                    </a:lnTo>
                    <a:lnTo>
                      <a:pt x="28" y="287"/>
                    </a:lnTo>
                    <a:lnTo>
                      <a:pt x="31" y="291"/>
                    </a:lnTo>
                    <a:lnTo>
                      <a:pt x="32" y="294"/>
                    </a:lnTo>
                    <a:lnTo>
                      <a:pt x="33" y="297"/>
                    </a:lnTo>
                    <a:lnTo>
                      <a:pt x="36" y="299"/>
                    </a:lnTo>
                    <a:lnTo>
                      <a:pt x="37" y="303"/>
                    </a:lnTo>
                    <a:lnTo>
                      <a:pt x="39" y="306"/>
                    </a:lnTo>
                    <a:lnTo>
                      <a:pt x="43" y="310"/>
                    </a:lnTo>
                    <a:lnTo>
                      <a:pt x="44" y="311"/>
                    </a:lnTo>
                    <a:lnTo>
                      <a:pt x="47" y="313"/>
                    </a:lnTo>
                    <a:lnTo>
                      <a:pt x="50" y="314"/>
                    </a:lnTo>
                    <a:lnTo>
                      <a:pt x="52" y="316"/>
                    </a:lnTo>
                    <a:lnTo>
                      <a:pt x="52" y="17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0" name="Freeform 319"/>
              <p:cNvSpPr>
                <a:spLocks/>
              </p:cNvSpPr>
              <p:nvPr/>
            </p:nvSpPr>
            <p:spPr bwMode="auto">
              <a:xfrm>
                <a:off x="1791" y="1597"/>
                <a:ext cx="22" cy="117"/>
              </a:xfrm>
              <a:custGeom>
                <a:avLst/>
                <a:gdLst>
                  <a:gd name="T0" fmla="*/ 0 w 65"/>
                  <a:gd name="T1" fmla="*/ 0 h 350"/>
                  <a:gd name="T2" fmla="*/ 0 w 65"/>
                  <a:gd name="T3" fmla="*/ 0 h 350"/>
                  <a:gd name="T4" fmla="*/ 0 w 65"/>
                  <a:gd name="T5" fmla="*/ 0 h 350"/>
                  <a:gd name="T6" fmla="*/ 0 w 65"/>
                  <a:gd name="T7" fmla="*/ 0 h 350"/>
                  <a:gd name="T8" fmla="*/ 0 w 65"/>
                  <a:gd name="T9" fmla="*/ 0 h 350"/>
                  <a:gd name="T10" fmla="*/ 0 w 65"/>
                  <a:gd name="T11" fmla="*/ 0 h 350"/>
                  <a:gd name="T12" fmla="*/ 0 w 65"/>
                  <a:gd name="T13" fmla="*/ 0 h 350"/>
                  <a:gd name="T14" fmla="*/ 0 w 65"/>
                  <a:gd name="T15" fmla="*/ 0 h 350"/>
                  <a:gd name="T16" fmla="*/ 0 w 65"/>
                  <a:gd name="T17" fmla="*/ 0 h 350"/>
                  <a:gd name="T18" fmla="*/ 0 w 65"/>
                  <a:gd name="T19" fmla="*/ 0 h 350"/>
                  <a:gd name="T20" fmla="*/ 0 w 65"/>
                  <a:gd name="T21" fmla="*/ 0 h 350"/>
                  <a:gd name="T22" fmla="*/ 0 w 65"/>
                  <a:gd name="T23" fmla="*/ 0 h 350"/>
                  <a:gd name="T24" fmla="*/ 0 w 65"/>
                  <a:gd name="T25" fmla="*/ 0 h 350"/>
                  <a:gd name="T26" fmla="*/ 0 w 65"/>
                  <a:gd name="T27" fmla="*/ 0 h 350"/>
                  <a:gd name="T28" fmla="*/ 0 w 65"/>
                  <a:gd name="T29" fmla="*/ 0 h 350"/>
                  <a:gd name="T30" fmla="*/ 0 w 65"/>
                  <a:gd name="T31" fmla="*/ 0 h 350"/>
                  <a:gd name="T32" fmla="*/ 0 w 65"/>
                  <a:gd name="T33" fmla="*/ 0 h 350"/>
                  <a:gd name="T34" fmla="*/ 0 w 65"/>
                  <a:gd name="T35" fmla="*/ 0 h 350"/>
                  <a:gd name="T36" fmla="*/ 0 w 65"/>
                  <a:gd name="T37" fmla="*/ 0 h 350"/>
                  <a:gd name="T38" fmla="*/ 0 w 65"/>
                  <a:gd name="T39" fmla="*/ 0 h 350"/>
                  <a:gd name="T40" fmla="*/ 0 w 65"/>
                  <a:gd name="T41" fmla="*/ 0 h 350"/>
                  <a:gd name="T42" fmla="*/ 0 w 65"/>
                  <a:gd name="T43" fmla="*/ 0 h 350"/>
                  <a:gd name="T44" fmla="*/ 0 w 65"/>
                  <a:gd name="T45" fmla="*/ 0 h 350"/>
                  <a:gd name="T46" fmla="*/ 0 w 65"/>
                  <a:gd name="T47" fmla="*/ 0 h 350"/>
                  <a:gd name="T48" fmla="*/ 0 w 65"/>
                  <a:gd name="T49" fmla="*/ 0 h 350"/>
                  <a:gd name="T50" fmla="*/ 0 w 65"/>
                  <a:gd name="T51" fmla="*/ 0 h 350"/>
                  <a:gd name="T52" fmla="*/ 0 w 65"/>
                  <a:gd name="T53" fmla="*/ 0 h 350"/>
                  <a:gd name="T54" fmla="*/ 0 w 65"/>
                  <a:gd name="T55" fmla="*/ 0 h 350"/>
                  <a:gd name="T56" fmla="*/ 0 w 65"/>
                  <a:gd name="T57" fmla="*/ 0 h 350"/>
                  <a:gd name="T58" fmla="*/ 0 w 65"/>
                  <a:gd name="T59" fmla="*/ 0 h 350"/>
                  <a:gd name="T60" fmla="*/ 0 w 65"/>
                  <a:gd name="T61" fmla="*/ 0 h 350"/>
                  <a:gd name="T62" fmla="*/ 0 w 65"/>
                  <a:gd name="T63" fmla="*/ 0 h 350"/>
                  <a:gd name="T64" fmla="*/ 0 w 65"/>
                  <a:gd name="T65" fmla="*/ 0 h 350"/>
                  <a:gd name="T66" fmla="*/ 0 w 65"/>
                  <a:gd name="T67" fmla="*/ 0 h 350"/>
                  <a:gd name="T68" fmla="*/ 0 w 65"/>
                  <a:gd name="T69" fmla="*/ 0 h 350"/>
                  <a:gd name="T70" fmla="*/ 0 w 65"/>
                  <a:gd name="T71" fmla="*/ 0 h 350"/>
                  <a:gd name="T72" fmla="*/ 0 w 65"/>
                  <a:gd name="T73" fmla="*/ 0 h 350"/>
                  <a:gd name="T74" fmla="*/ 0 w 65"/>
                  <a:gd name="T75" fmla="*/ 0 h 350"/>
                  <a:gd name="T76" fmla="*/ 0 w 65"/>
                  <a:gd name="T77" fmla="*/ 0 h 350"/>
                  <a:gd name="T78" fmla="*/ 0 w 65"/>
                  <a:gd name="T79" fmla="*/ 0 h 350"/>
                  <a:gd name="T80" fmla="*/ 0 w 65"/>
                  <a:gd name="T81" fmla="*/ 0 h 350"/>
                  <a:gd name="T82" fmla="*/ 0 w 65"/>
                  <a:gd name="T83" fmla="*/ 0 h 350"/>
                  <a:gd name="T84" fmla="*/ 0 w 65"/>
                  <a:gd name="T85" fmla="*/ 0 h 350"/>
                  <a:gd name="T86" fmla="*/ 0 w 65"/>
                  <a:gd name="T87" fmla="*/ 0 h 350"/>
                  <a:gd name="T88" fmla="*/ 0 w 65"/>
                  <a:gd name="T89" fmla="*/ 0 h 350"/>
                  <a:gd name="T90" fmla="*/ 0 w 65"/>
                  <a:gd name="T91" fmla="*/ 0 h 350"/>
                  <a:gd name="T92" fmla="*/ 0 w 65"/>
                  <a:gd name="T93" fmla="*/ 0 h 350"/>
                  <a:gd name="T94" fmla="*/ 0 w 65"/>
                  <a:gd name="T95" fmla="*/ 0 h 350"/>
                  <a:gd name="T96" fmla="*/ 0 w 65"/>
                  <a:gd name="T97" fmla="*/ 0 h 350"/>
                  <a:gd name="T98" fmla="*/ 0 w 65"/>
                  <a:gd name="T99" fmla="*/ 0 h 350"/>
                  <a:gd name="T100" fmla="*/ 0 w 65"/>
                  <a:gd name="T101" fmla="*/ 0 h 3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"/>
                  <a:gd name="T154" fmla="*/ 0 h 350"/>
                  <a:gd name="T155" fmla="*/ 65 w 65"/>
                  <a:gd name="T156" fmla="*/ 350 h 3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" h="350">
                    <a:moveTo>
                      <a:pt x="21" y="10"/>
                    </a:moveTo>
                    <a:lnTo>
                      <a:pt x="21" y="15"/>
                    </a:lnTo>
                    <a:lnTo>
                      <a:pt x="21" y="21"/>
                    </a:lnTo>
                    <a:lnTo>
                      <a:pt x="23" y="26"/>
                    </a:lnTo>
                    <a:lnTo>
                      <a:pt x="23" y="32"/>
                    </a:lnTo>
                    <a:lnTo>
                      <a:pt x="23" y="37"/>
                    </a:lnTo>
                    <a:lnTo>
                      <a:pt x="23" y="43"/>
                    </a:lnTo>
                    <a:lnTo>
                      <a:pt x="24" y="47"/>
                    </a:lnTo>
                    <a:lnTo>
                      <a:pt x="24" y="53"/>
                    </a:lnTo>
                    <a:lnTo>
                      <a:pt x="24" y="58"/>
                    </a:lnTo>
                    <a:lnTo>
                      <a:pt x="25" y="64"/>
                    </a:lnTo>
                    <a:lnTo>
                      <a:pt x="25" y="69"/>
                    </a:lnTo>
                    <a:lnTo>
                      <a:pt x="26" y="73"/>
                    </a:lnTo>
                    <a:lnTo>
                      <a:pt x="26" y="78"/>
                    </a:lnTo>
                    <a:lnTo>
                      <a:pt x="26" y="83"/>
                    </a:lnTo>
                    <a:lnTo>
                      <a:pt x="27" y="88"/>
                    </a:lnTo>
                    <a:lnTo>
                      <a:pt x="27" y="94"/>
                    </a:lnTo>
                    <a:lnTo>
                      <a:pt x="27" y="97"/>
                    </a:lnTo>
                    <a:lnTo>
                      <a:pt x="27" y="102"/>
                    </a:lnTo>
                    <a:lnTo>
                      <a:pt x="28" y="107"/>
                    </a:lnTo>
                    <a:lnTo>
                      <a:pt x="28" y="111"/>
                    </a:lnTo>
                    <a:lnTo>
                      <a:pt x="28" y="116"/>
                    </a:lnTo>
                    <a:lnTo>
                      <a:pt x="30" y="121"/>
                    </a:lnTo>
                    <a:lnTo>
                      <a:pt x="30" y="126"/>
                    </a:lnTo>
                    <a:lnTo>
                      <a:pt x="31" y="130"/>
                    </a:lnTo>
                    <a:lnTo>
                      <a:pt x="31" y="135"/>
                    </a:lnTo>
                    <a:lnTo>
                      <a:pt x="32" y="139"/>
                    </a:lnTo>
                    <a:lnTo>
                      <a:pt x="32" y="143"/>
                    </a:lnTo>
                    <a:lnTo>
                      <a:pt x="33" y="148"/>
                    </a:lnTo>
                    <a:lnTo>
                      <a:pt x="33" y="153"/>
                    </a:lnTo>
                    <a:lnTo>
                      <a:pt x="34" y="156"/>
                    </a:lnTo>
                    <a:lnTo>
                      <a:pt x="34" y="161"/>
                    </a:lnTo>
                    <a:lnTo>
                      <a:pt x="36" y="166"/>
                    </a:lnTo>
                    <a:lnTo>
                      <a:pt x="36" y="171"/>
                    </a:lnTo>
                    <a:lnTo>
                      <a:pt x="37" y="175"/>
                    </a:lnTo>
                    <a:lnTo>
                      <a:pt x="37" y="179"/>
                    </a:lnTo>
                    <a:lnTo>
                      <a:pt x="38" y="184"/>
                    </a:lnTo>
                    <a:lnTo>
                      <a:pt x="38" y="188"/>
                    </a:lnTo>
                    <a:lnTo>
                      <a:pt x="39" y="192"/>
                    </a:lnTo>
                    <a:lnTo>
                      <a:pt x="39" y="197"/>
                    </a:lnTo>
                    <a:lnTo>
                      <a:pt x="40" y="201"/>
                    </a:lnTo>
                    <a:lnTo>
                      <a:pt x="42" y="206"/>
                    </a:lnTo>
                    <a:lnTo>
                      <a:pt x="42" y="210"/>
                    </a:lnTo>
                    <a:lnTo>
                      <a:pt x="43" y="216"/>
                    </a:lnTo>
                    <a:lnTo>
                      <a:pt x="44" y="220"/>
                    </a:lnTo>
                    <a:lnTo>
                      <a:pt x="44" y="225"/>
                    </a:lnTo>
                    <a:lnTo>
                      <a:pt x="45" y="230"/>
                    </a:lnTo>
                    <a:lnTo>
                      <a:pt x="46" y="235"/>
                    </a:lnTo>
                    <a:lnTo>
                      <a:pt x="47" y="239"/>
                    </a:lnTo>
                    <a:lnTo>
                      <a:pt x="47" y="244"/>
                    </a:lnTo>
                    <a:lnTo>
                      <a:pt x="49" y="249"/>
                    </a:lnTo>
                    <a:lnTo>
                      <a:pt x="50" y="254"/>
                    </a:lnTo>
                    <a:lnTo>
                      <a:pt x="51" y="258"/>
                    </a:lnTo>
                    <a:lnTo>
                      <a:pt x="51" y="263"/>
                    </a:lnTo>
                    <a:lnTo>
                      <a:pt x="52" y="268"/>
                    </a:lnTo>
                    <a:lnTo>
                      <a:pt x="53" y="273"/>
                    </a:lnTo>
                    <a:lnTo>
                      <a:pt x="56" y="279"/>
                    </a:lnTo>
                    <a:lnTo>
                      <a:pt x="56" y="283"/>
                    </a:lnTo>
                    <a:lnTo>
                      <a:pt x="57" y="288"/>
                    </a:lnTo>
                    <a:lnTo>
                      <a:pt x="58" y="293"/>
                    </a:lnTo>
                    <a:lnTo>
                      <a:pt x="59" y="299"/>
                    </a:lnTo>
                    <a:lnTo>
                      <a:pt x="60" y="303"/>
                    </a:lnTo>
                    <a:lnTo>
                      <a:pt x="62" y="309"/>
                    </a:lnTo>
                    <a:lnTo>
                      <a:pt x="64" y="315"/>
                    </a:lnTo>
                    <a:lnTo>
                      <a:pt x="65" y="321"/>
                    </a:lnTo>
                    <a:lnTo>
                      <a:pt x="65" y="326"/>
                    </a:lnTo>
                    <a:lnTo>
                      <a:pt x="65" y="332"/>
                    </a:lnTo>
                    <a:lnTo>
                      <a:pt x="64" y="336"/>
                    </a:lnTo>
                    <a:lnTo>
                      <a:pt x="62" y="340"/>
                    </a:lnTo>
                    <a:lnTo>
                      <a:pt x="58" y="343"/>
                    </a:lnTo>
                    <a:lnTo>
                      <a:pt x="56" y="346"/>
                    </a:lnTo>
                    <a:lnTo>
                      <a:pt x="51" y="347"/>
                    </a:lnTo>
                    <a:lnTo>
                      <a:pt x="47" y="350"/>
                    </a:lnTo>
                    <a:lnTo>
                      <a:pt x="43" y="350"/>
                    </a:lnTo>
                    <a:lnTo>
                      <a:pt x="39" y="350"/>
                    </a:lnTo>
                    <a:lnTo>
                      <a:pt x="34" y="347"/>
                    </a:lnTo>
                    <a:lnTo>
                      <a:pt x="31" y="347"/>
                    </a:lnTo>
                    <a:lnTo>
                      <a:pt x="26" y="344"/>
                    </a:lnTo>
                    <a:lnTo>
                      <a:pt x="24" y="340"/>
                    </a:lnTo>
                    <a:lnTo>
                      <a:pt x="21" y="337"/>
                    </a:lnTo>
                    <a:lnTo>
                      <a:pt x="20" y="332"/>
                    </a:lnTo>
                    <a:lnTo>
                      <a:pt x="18" y="325"/>
                    </a:lnTo>
                    <a:lnTo>
                      <a:pt x="17" y="320"/>
                    </a:lnTo>
                    <a:lnTo>
                      <a:pt x="15" y="314"/>
                    </a:lnTo>
                    <a:lnTo>
                      <a:pt x="14" y="308"/>
                    </a:lnTo>
                    <a:lnTo>
                      <a:pt x="13" y="303"/>
                    </a:lnTo>
                    <a:lnTo>
                      <a:pt x="12" y="298"/>
                    </a:lnTo>
                    <a:lnTo>
                      <a:pt x="12" y="293"/>
                    </a:lnTo>
                    <a:lnTo>
                      <a:pt x="11" y="288"/>
                    </a:lnTo>
                    <a:lnTo>
                      <a:pt x="10" y="282"/>
                    </a:lnTo>
                    <a:lnTo>
                      <a:pt x="8" y="276"/>
                    </a:lnTo>
                    <a:lnTo>
                      <a:pt x="7" y="271"/>
                    </a:lnTo>
                    <a:lnTo>
                      <a:pt x="7" y="267"/>
                    </a:lnTo>
                    <a:lnTo>
                      <a:pt x="7" y="261"/>
                    </a:lnTo>
                    <a:lnTo>
                      <a:pt x="6" y="256"/>
                    </a:lnTo>
                    <a:lnTo>
                      <a:pt x="6" y="251"/>
                    </a:lnTo>
                    <a:lnTo>
                      <a:pt x="6" y="247"/>
                    </a:lnTo>
                    <a:lnTo>
                      <a:pt x="5" y="242"/>
                    </a:lnTo>
                    <a:lnTo>
                      <a:pt x="5" y="237"/>
                    </a:lnTo>
                    <a:lnTo>
                      <a:pt x="4" y="232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4" y="209"/>
                    </a:lnTo>
                    <a:lnTo>
                      <a:pt x="2" y="204"/>
                    </a:lnTo>
                    <a:lnTo>
                      <a:pt x="2" y="199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86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2"/>
                    </a:lnTo>
                    <a:lnTo>
                      <a:pt x="2" y="167"/>
                    </a:lnTo>
                    <a:lnTo>
                      <a:pt x="2" y="162"/>
                    </a:lnTo>
                    <a:lnTo>
                      <a:pt x="2" y="158"/>
                    </a:lnTo>
                    <a:lnTo>
                      <a:pt x="2" y="153"/>
                    </a:lnTo>
                    <a:lnTo>
                      <a:pt x="2" y="148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5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1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2"/>
                    </a:lnTo>
                    <a:lnTo>
                      <a:pt x="4" y="97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1"/>
                    </a:lnTo>
                    <a:lnTo>
                      <a:pt x="2" y="65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1" y="39"/>
                    </a:lnTo>
                    <a:lnTo>
                      <a:pt x="1" y="33"/>
                    </a:lnTo>
                    <a:lnTo>
                      <a:pt x="1" y="27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19" y="5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1" name="Freeform 320"/>
              <p:cNvSpPr>
                <a:spLocks/>
              </p:cNvSpPr>
              <p:nvPr/>
            </p:nvSpPr>
            <p:spPr bwMode="auto">
              <a:xfrm>
                <a:off x="1723" y="1609"/>
                <a:ext cx="39" cy="81"/>
              </a:xfrm>
              <a:custGeom>
                <a:avLst/>
                <a:gdLst>
                  <a:gd name="T0" fmla="*/ 0 w 117"/>
                  <a:gd name="T1" fmla="*/ 0 h 244"/>
                  <a:gd name="T2" fmla="*/ 0 w 117"/>
                  <a:gd name="T3" fmla="*/ 0 h 244"/>
                  <a:gd name="T4" fmla="*/ 0 w 117"/>
                  <a:gd name="T5" fmla="*/ 0 h 244"/>
                  <a:gd name="T6" fmla="*/ 0 w 117"/>
                  <a:gd name="T7" fmla="*/ 0 h 244"/>
                  <a:gd name="T8" fmla="*/ 0 w 117"/>
                  <a:gd name="T9" fmla="*/ 0 h 244"/>
                  <a:gd name="T10" fmla="*/ 0 w 117"/>
                  <a:gd name="T11" fmla="*/ 0 h 244"/>
                  <a:gd name="T12" fmla="*/ 0 w 117"/>
                  <a:gd name="T13" fmla="*/ 0 h 244"/>
                  <a:gd name="T14" fmla="*/ 0 w 117"/>
                  <a:gd name="T15" fmla="*/ 0 h 244"/>
                  <a:gd name="T16" fmla="*/ 0 w 117"/>
                  <a:gd name="T17" fmla="*/ 0 h 244"/>
                  <a:gd name="T18" fmla="*/ 0 w 117"/>
                  <a:gd name="T19" fmla="*/ 0 h 244"/>
                  <a:gd name="T20" fmla="*/ 0 w 117"/>
                  <a:gd name="T21" fmla="*/ 0 h 244"/>
                  <a:gd name="T22" fmla="*/ 0 w 117"/>
                  <a:gd name="T23" fmla="*/ 0 h 244"/>
                  <a:gd name="T24" fmla="*/ 0 w 117"/>
                  <a:gd name="T25" fmla="*/ 0 h 244"/>
                  <a:gd name="T26" fmla="*/ 0 w 117"/>
                  <a:gd name="T27" fmla="*/ 0 h 244"/>
                  <a:gd name="T28" fmla="*/ 0 w 117"/>
                  <a:gd name="T29" fmla="*/ 0 h 244"/>
                  <a:gd name="T30" fmla="*/ 0 w 117"/>
                  <a:gd name="T31" fmla="*/ 0 h 244"/>
                  <a:gd name="T32" fmla="*/ 0 w 117"/>
                  <a:gd name="T33" fmla="*/ 0 h 244"/>
                  <a:gd name="T34" fmla="*/ 0 w 117"/>
                  <a:gd name="T35" fmla="*/ 0 h 244"/>
                  <a:gd name="T36" fmla="*/ 0 w 117"/>
                  <a:gd name="T37" fmla="*/ 0 h 244"/>
                  <a:gd name="T38" fmla="*/ 0 w 117"/>
                  <a:gd name="T39" fmla="*/ 0 h 244"/>
                  <a:gd name="T40" fmla="*/ 0 w 117"/>
                  <a:gd name="T41" fmla="*/ 0 h 244"/>
                  <a:gd name="T42" fmla="*/ 0 w 117"/>
                  <a:gd name="T43" fmla="*/ 0 h 244"/>
                  <a:gd name="T44" fmla="*/ 0 w 117"/>
                  <a:gd name="T45" fmla="*/ 0 h 244"/>
                  <a:gd name="T46" fmla="*/ 0 w 117"/>
                  <a:gd name="T47" fmla="*/ 0 h 244"/>
                  <a:gd name="T48" fmla="*/ 0 w 117"/>
                  <a:gd name="T49" fmla="*/ 0 h 244"/>
                  <a:gd name="T50" fmla="*/ 0 w 117"/>
                  <a:gd name="T51" fmla="*/ 0 h 244"/>
                  <a:gd name="T52" fmla="*/ 0 w 117"/>
                  <a:gd name="T53" fmla="*/ 0 h 244"/>
                  <a:gd name="T54" fmla="*/ 0 w 117"/>
                  <a:gd name="T55" fmla="*/ 0 h 244"/>
                  <a:gd name="T56" fmla="*/ 0 w 117"/>
                  <a:gd name="T57" fmla="*/ 0 h 244"/>
                  <a:gd name="T58" fmla="*/ 0 w 117"/>
                  <a:gd name="T59" fmla="*/ 0 h 244"/>
                  <a:gd name="T60" fmla="*/ 0 w 117"/>
                  <a:gd name="T61" fmla="*/ 0 h 244"/>
                  <a:gd name="T62" fmla="*/ 0 w 117"/>
                  <a:gd name="T63" fmla="*/ 0 h 244"/>
                  <a:gd name="T64" fmla="*/ 0 w 117"/>
                  <a:gd name="T65" fmla="*/ 0 h 244"/>
                  <a:gd name="T66" fmla="*/ 0 w 117"/>
                  <a:gd name="T67" fmla="*/ 0 h 244"/>
                  <a:gd name="T68" fmla="*/ 0 w 117"/>
                  <a:gd name="T69" fmla="*/ 0 h 244"/>
                  <a:gd name="T70" fmla="*/ 0 w 117"/>
                  <a:gd name="T71" fmla="*/ 0 h 244"/>
                  <a:gd name="T72" fmla="*/ 0 w 117"/>
                  <a:gd name="T73" fmla="*/ 0 h 244"/>
                  <a:gd name="T74" fmla="*/ 0 w 117"/>
                  <a:gd name="T75" fmla="*/ 0 h 244"/>
                  <a:gd name="T76" fmla="*/ 0 w 117"/>
                  <a:gd name="T77" fmla="*/ 0 h 244"/>
                  <a:gd name="T78" fmla="*/ 0 w 117"/>
                  <a:gd name="T79" fmla="*/ 0 h 244"/>
                  <a:gd name="T80" fmla="*/ 0 w 117"/>
                  <a:gd name="T81" fmla="*/ 0 h 244"/>
                  <a:gd name="T82" fmla="*/ 0 w 117"/>
                  <a:gd name="T83" fmla="*/ 0 h 244"/>
                  <a:gd name="T84" fmla="*/ 0 w 117"/>
                  <a:gd name="T85" fmla="*/ 0 h 244"/>
                  <a:gd name="T86" fmla="*/ 0 w 117"/>
                  <a:gd name="T87" fmla="*/ 0 h 244"/>
                  <a:gd name="T88" fmla="*/ 0 w 117"/>
                  <a:gd name="T89" fmla="*/ 0 h 244"/>
                  <a:gd name="T90" fmla="*/ 0 w 117"/>
                  <a:gd name="T91" fmla="*/ 0 h 2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44"/>
                  <a:gd name="T140" fmla="*/ 117 w 117"/>
                  <a:gd name="T141" fmla="*/ 244 h 2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44">
                    <a:moveTo>
                      <a:pt x="78" y="41"/>
                    </a:moveTo>
                    <a:lnTo>
                      <a:pt x="77" y="38"/>
                    </a:lnTo>
                    <a:lnTo>
                      <a:pt x="77" y="35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7" y="17"/>
                    </a:lnTo>
                    <a:lnTo>
                      <a:pt x="78" y="13"/>
                    </a:lnTo>
                    <a:lnTo>
                      <a:pt x="81" y="11"/>
                    </a:lnTo>
                    <a:lnTo>
                      <a:pt x="82" y="8"/>
                    </a:lnTo>
                    <a:lnTo>
                      <a:pt x="86" y="5"/>
                    </a:lnTo>
                    <a:lnTo>
                      <a:pt x="90" y="3"/>
                    </a:lnTo>
                    <a:lnTo>
                      <a:pt x="96" y="2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1" y="5"/>
                    </a:lnTo>
                    <a:lnTo>
                      <a:pt x="114" y="9"/>
                    </a:lnTo>
                    <a:lnTo>
                      <a:pt x="116" y="13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7" y="28"/>
                    </a:lnTo>
                    <a:lnTo>
                      <a:pt x="117" y="31"/>
                    </a:lnTo>
                    <a:lnTo>
                      <a:pt x="117" y="35"/>
                    </a:lnTo>
                    <a:lnTo>
                      <a:pt x="117" y="38"/>
                    </a:lnTo>
                    <a:lnTo>
                      <a:pt x="117" y="42"/>
                    </a:lnTo>
                    <a:lnTo>
                      <a:pt x="116" y="47"/>
                    </a:lnTo>
                    <a:lnTo>
                      <a:pt x="116" y="50"/>
                    </a:lnTo>
                    <a:lnTo>
                      <a:pt x="116" y="54"/>
                    </a:lnTo>
                    <a:lnTo>
                      <a:pt x="115" y="59"/>
                    </a:lnTo>
                    <a:lnTo>
                      <a:pt x="115" y="62"/>
                    </a:lnTo>
                    <a:lnTo>
                      <a:pt x="114" y="67"/>
                    </a:lnTo>
                    <a:lnTo>
                      <a:pt x="113" y="72"/>
                    </a:lnTo>
                    <a:lnTo>
                      <a:pt x="111" y="75"/>
                    </a:lnTo>
                    <a:lnTo>
                      <a:pt x="111" y="79"/>
                    </a:lnTo>
                    <a:lnTo>
                      <a:pt x="109" y="83"/>
                    </a:lnTo>
                    <a:lnTo>
                      <a:pt x="109" y="88"/>
                    </a:lnTo>
                    <a:lnTo>
                      <a:pt x="107" y="92"/>
                    </a:lnTo>
                    <a:lnTo>
                      <a:pt x="105" y="96"/>
                    </a:lnTo>
                    <a:lnTo>
                      <a:pt x="103" y="101"/>
                    </a:lnTo>
                    <a:lnTo>
                      <a:pt x="102" y="106"/>
                    </a:lnTo>
                    <a:lnTo>
                      <a:pt x="98" y="111"/>
                    </a:lnTo>
                    <a:lnTo>
                      <a:pt x="96" y="117"/>
                    </a:lnTo>
                    <a:lnTo>
                      <a:pt x="95" y="121"/>
                    </a:lnTo>
                    <a:lnTo>
                      <a:pt x="92" y="127"/>
                    </a:lnTo>
                    <a:lnTo>
                      <a:pt x="89" y="133"/>
                    </a:lnTo>
                    <a:lnTo>
                      <a:pt x="86" y="139"/>
                    </a:lnTo>
                    <a:lnTo>
                      <a:pt x="85" y="142"/>
                    </a:lnTo>
                    <a:lnTo>
                      <a:pt x="84" y="145"/>
                    </a:lnTo>
                    <a:lnTo>
                      <a:pt x="82" y="147"/>
                    </a:lnTo>
                    <a:lnTo>
                      <a:pt x="82" y="151"/>
                    </a:lnTo>
                    <a:lnTo>
                      <a:pt x="79" y="153"/>
                    </a:lnTo>
                    <a:lnTo>
                      <a:pt x="78" y="156"/>
                    </a:lnTo>
                    <a:lnTo>
                      <a:pt x="77" y="159"/>
                    </a:lnTo>
                    <a:lnTo>
                      <a:pt x="76" y="162"/>
                    </a:lnTo>
                    <a:lnTo>
                      <a:pt x="75" y="165"/>
                    </a:lnTo>
                    <a:lnTo>
                      <a:pt x="73" y="168"/>
                    </a:lnTo>
                    <a:lnTo>
                      <a:pt x="72" y="170"/>
                    </a:lnTo>
                    <a:lnTo>
                      <a:pt x="71" y="174"/>
                    </a:lnTo>
                    <a:lnTo>
                      <a:pt x="67" y="180"/>
                    </a:lnTo>
                    <a:lnTo>
                      <a:pt x="65" y="184"/>
                    </a:lnTo>
                    <a:lnTo>
                      <a:pt x="63" y="190"/>
                    </a:lnTo>
                    <a:lnTo>
                      <a:pt x="60" y="195"/>
                    </a:lnTo>
                    <a:lnTo>
                      <a:pt x="57" y="200"/>
                    </a:lnTo>
                    <a:lnTo>
                      <a:pt x="54" y="204"/>
                    </a:lnTo>
                    <a:lnTo>
                      <a:pt x="53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7" y="220"/>
                    </a:lnTo>
                    <a:lnTo>
                      <a:pt x="45" y="223"/>
                    </a:lnTo>
                    <a:lnTo>
                      <a:pt x="44" y="226"/>
                    </a:lnTo>
                    <a:lnTo>
                      <a:pt x="43" y="231"/>
                    </a:lnTo>
                    <a:lnTo>
                      <a:pt x="41" y="234"/>
                    </a:lnTo>
                    <a:lnTo>
                      <a:pt x="39" y="234"/>
                    </a:lnTo>
                    <a:lnTo>
                      <a:pt x="38" y="236"/>
                    </a:lnTo>
                    <a:lnTo>
                      <a:pt x="34" y="238"/>
                    </a:lnTo>
                    <a:lnTo>
                      <a:pt x="32" y="239"/>
                    </a:lnTo>
                    <a:lnTo>
                      <a:pt x="28" y="239"/>
                    </a:lnTo>
                    <a:lnTo>
                      <a:pt x="25" y="240"/>
                    </a:lnTo>
                    <a:lnTo>
                      <a:pt x="21" y="241"/>
                    </a:lnTo>
                    <a:lnTo>
                      <a:pt x="19" y="242"/>
                    </a:lnTo>
                    <a:lnTo>
                      <a:pt x="14" y="242"/>
                    </a:lnTo>
                    <a:lnTo>
                      <a:pt x="11" y="242"/>
                    </a:lnTo>
                    <a:lnTo>
                      <a:pt x="7" y="242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2" name="Freeform 321"/>
              <p:cNvSpPr>
                <a:spLocks/>
              </p:cNvSpPr>
              <p:nvPr/>
            </p:nvSpPr>
            <p:spPr bwMode="auto">
              <a:xfrm>
                <a:off x="1715" y="1620"/>
                <a:ext cx="39" cy="79"/>
              </a:xfrm>
              <a:custGeom>
                <a:avLst/>
                <a:gdLst>
                  <a:gd name="T0" fmla="*/ 0 w 117"/>
                  <a:gd name="T1" fmla="*/ 0 h 235"/>
                  <a:gd name="T2" fmla="*/ 0 w 117"/>
                  <a:gd name="T3" fmla="*/ 0 h 235"/>
                  <a:gd name="T4" fmla="*/ 0 w 117"/>
                  <a:gd name="T5" fmla="*/ 0 h 235"/>
                  <a:gd name="T6" fmla="*/ 0 w 117"/>
                  <a:gd name="T7" fmla="*/ 0 h 235"/>
                  <a:gd name="T8" fmla="*/ 0 w 117"/>
                  <a:gd name="T9" fmla="*/ 0 h 235"/>
                  <a:gd name="T10" fmla="*/ 0 w 117"/>
                  <a:gd name="T11" fmla="*/ 0 h 235"/>
                  <a:gd name="T12" fmla="*/ 0 w 117"/>
                  <a:gd name="T13" fmla="*/ 0 h 235"/>
                  <a:gd name="T14" fmla="*/ 0 w 117"/>
                  <a:gd name="T15" fmla="*/ 0 h 235"/>
                  <a:gd name="T16" fmla="*/ 0 w 117"/>
                  <a:gd name="T17" fmla="*/ 0 h 235"/>
                  <a:gd name="T18" fmla="*/ 0 w 117"/>
                  <a:gd name="T19" fmla="*/ 0 h 235"/>
                  <a:gd name="T20" fmla="*/ 0 w 117"/>
                  <a:gd name="T21" fmla="*/ 0 h 235"/>
                  <a:gd name="T22" fmla="*/ 0 w 117"/>
                  <a:gd name="T23" fmla="*/ 0 h 235"/>
                  <a:gd name="T24" fmla="*/ 0 w 117"/>
                  <a:gd name="T25" fmla="*/ 0 h 235"/>
                  <a:gd name="T26" fmla="*/ 0 w 117"/>
                  <a:gd name="T27" fmla="*/ 0 h 235"/>
                  <a:gd name="T28" fmla="*/ 0 w 117"/>
                  <a:gd name="T29" fmla="*/ 0 h 235"/>
                  <a:gd name="T30" fmla="*/ 0 w 117"/>
                  <a:gd name="T31" fmla="*/ 0 h 235"/>
                  <a:gd name="T32" fmla="*/ 0 w 117"/>
                  <a:gd name="T33" fmla="*/ 0 h 235"/>
                  <a:gd name="T34" fmla="*/ 0 w 117"/>
                  <a:gd name="T35" fmla="*/ 0 h 235"/>
                  <a:gd name="T36" fmla="*/ 0 w 117"/>
                  <a:gd name="T37" fmla="*/ 0 h 235"/>
                  <a:gd name="T38" fmla="*/ 0 w 117"/>
                  <a:gd name="T39" fmla="*/ 0 h 235"/>
                  <a:gd name="T40" fmla="*/ 0 w 117"/>
                  <a:gd name="T41" fmla="*/ 0 h 235"/>
                  <a:gd name="T42" fmla="*/ 0 w 117"/>
                  <a:gd name="T43" fmla="*/ 0 h 235"/>
                  <a:gd name="T44" fmla="*/ 0 w 117"/>
                  <a:gd name="T45" fmla="*/ 0 h 235"/>
                  <a:gd name="T46" fmla="*/ 0 w 117"/>
                  <a:gd name="T47" fmla="*/ 0 h 235"/>
                  <a:gd name="T48" fmla="*/ 0 w 117"/>
                  <a:gd name="T49" fmla="*/ 0 h 235"/>
                  <a:gd name="T50" fmla="*/ 0 w 117"/>
                  <a:gd name="T51" fmla="*/ 0 h 235"/>
                  <a:gd name="T52" fmla="*/ 0 w 117"/>
                  <a:gd name="T53" fmla="*/ 0 h 235"/>
                  <a:gd name="T54" fmla="*/ 0 w 117"/>
                  <a:gd name="T55" fmla="*/ 0 h 235"/>
                  <a:gd name="T56" fmla="*/ 0 w 117"/>
                  <a:gd name="T57" fmla="*/ 0 h 235"/>
                  <a:gd name="T58" fmla="*/ 0 w 117"/>
                  <a:gd name="T59" fmla="*/ 0 h 235"/>
                  <a:gd name="T60" fmla="*/ 0 w 117"/>
                  <a:gd name="T61" fmla="*/ 0 h 235"/>
                  <a:gd name="T62" fmla="*/ 0 w 117"/>
                  <a:gd name="T63" fmla="*/ 0 h 235"/>
                  <a:gd name="T64" fmla="*/ 0 w 117"/>
                  <a:gd name="T65" fmla="*/ 0 h 235"/>
                  <a:gd name="T66" fmla="*/ 0 w 117"/>
                  <a:gd name="T67" fmla="*/ 0 h 235"/>
                  <a:gd name="T68" fmla="*/ 0 w 117"/>
                  <a:gd name="T69" fmla="*/ 0 h 235"/>
                  <a:gd name="T70" fmla="*/ 0 w 117"/>
                  <a:gd name="T71" fmla="*/ 0 h 235"/>
                  <a:gd name="T72" fmla="*/ 0 w 117"/>
                  <a:gd name="T73" fmla="*/ 0 h 235"/>
                  <a:gd name="T74" fmla="*/ 0 w 117"/>
                  <a:gd name="T75" fmla="*/ 0 h 235"/>
                  <a:gd name="T76" fmla="*/ 0 w 117"/>
                  <a:gd name="T77" fmla="*/ 0 h 235"/>
                  <a:gd name="T78" fmla="*/ 0 w 117"/>
                  <a:gd name="T79" fmla="*/ 0 h 235"/>
                  <a:gd name="T80" fmla="*/ 0 w 117"/>
                  <a:gd name="T81" fmla="*/ 0 h 235"/>
                  <a:gd name="T82" fmla="*/ 0 w 117"/>
                  <a:gd name="T83" fmla="*/ 0 h 235"/>
                  <a:gd name="T84" fmla="*/ 0 w 117"/>
                  <a:gd name="T85" fmla="*/ 0 h 235"/>
                  <a:gd name="T86" fmla="*/ 0 w 117"/>
                  <a:gd name="T87" fmla="*/ 0 h 235"/>
                  <a:gd name="T88" fmla="*/ 0 w 117"/>
                  <a:gd name="T89" fmla="*/ 0 h 235"/>
                  <a:gd name="T90" fmla="*/ 0 w 117"/>
                  <a:gd name="T91" fmla="*/ 0 h 23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35"/>
                  <a:gd name="T140" fmla="*/ 117 w 117"/>
                  <a:gd name="T141" fmla="*/ 235 h 23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35">
                    <a:moveTo>
                      <a:pt x="117" y="22"/>
                    </a:moveTo>
                    <a:lnTo>
                      <a:pt x="116" y="25"/>
                    </a:lnTo>
                    <a:lnTo>
                      <a:pt x="115" y="28"/>
                    </a:lnTo>
                    <a:lnTo>
                      <a:pt x="114" y="32"/>
                    </a:lnTo>
                    <a:lnTo>
                      <a:pt x="113" y="37"/>
                    </a:lnTo>
                    <a:lnTo>
                      <a:pt x="113" y="39"/>
                    </a:lnTo>
                    <a:lnTo>
                      <a:pt x="111" y="42"/>
                    </a:lnTo>
                    <a:lnTo>
                      <a:pt x="110" y="47"/>
                    </a:lnTo>
                    <a:lnTo>
                      <a:pt x="110" y="51"/>
                    </a:lnTo>
                    <a:lnTo>
                      <a:pt x="108" y="53"/>
                    </a:lnTo>
                    <a:lnTo>
                      <a:pt x="108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06" y="66"/>
                    </a:lnTo>
                    <a:lnTo>
                      <a:pt x="104" y="70"/>
                    </a:lnTo>
                    <a:lnTo>
                      <a:pt x="103" y="72"/>
                    </a:lnTo>
                    <a:lnTo>
                      <a:pt x="103" y="76"/>
                    </a:lnTo>
                    <a:lnTo>
                      <a:pt x="102" y="79"/>
                    </a:lnTo>
                    <a:lnTo>
                      <a:pt x="101" y="82"/>
                    </a:lnTo>
                    <a:lnTo>
                      <a:pt x="100" y="85"/>
                    </a:lnTo>
                    <a:lnTo>
                      <a:pt x="100" y="88"/>
                    </a:lnTo>
                    <a:lnTo>
                      <a:pt x="97" y="91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5" y="101"/>
                    </a:lnTo>
                    <a:lnTo>
                      <a:pt x="94" y="104"/>
                    </a:lnTo>
                    <a:lnTo>
                      <a:pt x="92" y="107"/>
                    </a:lnTo>
                    <a:lnTo>
                      <a:pt x="91" y="110"/>
                    </a:lnTo>
                    <a:lnTo>
                      <a:pt x="90" y="114"/>
                    </a:lnTo>
                    <a:lnTo>
                      <a:pt x="88" y="116"/>
                    </a:lnTo>
                    <a:lnTo>
                      <a:pt x="88" y="121"/>
                    </a:lnTo>
                    <a:lnTo>
                      <a:pt x="85" y="124"/>
                    </a:lnTo>
                    <a:lnTo>
                      <a:pt x="84" y="128"/>
                    </a:lnTo>
                    <a:lnTo>
                      <a:pt x="82" y="133"/>
                    </a:lnTo>
                    <a:lnTo>
                      <a:pt x="79" y="137"/>
                    </a:lnTo>
                    <a:lnTo>
                      <a:pt x="77" y="141"/>
                    </a:lnTo>
                    <a:lnTo>
                      <a:pt x="76" y="146"/>
                    </a:lnTo>
                    <a:lnTo>
                      <a:pt x="74" y="150"/>
                    </a:lnTo>
                    <a:lnTo>
                      <a:pt x="71" y="155"/>
                    </a:lnTo>
                    <a:lnTo>
                      <a:pt x="69" y="159"/>
                    </a:lnTo>
                    <a:lnTo>
                      <a:pt x="68" y="163"/>
                    </a:lnTo>
                    <a:lnTo>
                      <a:pt x="64" y="167"/>
                    </a:lnTo>
                    <a:lnTo>
                      <a:pt x="63" y="171"/>
                    </a:lnTo>
                    <a:lnTo>
                      <a:pt x="60" y="174"/>
                    </a:lnTo>
                    <a:lnTo>
                      <a:pt x="58" y="179"/>
                    </a:lnTo>
                    <a:lnTo>
                      <a:pt x="56" y="182"/>
                    </a:lnTo>
                    <a:lnTo>
                      <a:pt x="53" y="187"/>
                    </a:lnTo>
                    <a:lnTo>
                      <a:pt x="50" y="192"/>
                    </a:lnTo>
                    <a:lnTo>
                      <a:pt x="47" y="197"/>
                    </a:lnTo>
                    <a:lnTo>
                      <a:pt x="44" y="200"/>
                    </a:lnTo>
                    <a:lnTo>
                      <a:pt x="40" y="204"/>
                    </a:lnTo>
                    <a:lnTo>
                      <a:pt x="38" y="207"/>
                    </a:lnTo>
                    <a:lnTo>
                      <a:pt x="36" y="211"/>
                    </a:lnTo>
                    <a:lnTo>
                      <a:pt x="32" y="214"/>
                    </a:lnTo>
                    <a:lnTo>
                      <a:pt x="30" y="217"/>
                    </a:lnTo>
                    <a:lnTo>
                      <a:pt x="27" y="219"/>
                    </a:lnTo>
                    <a:lnTo>
                      <a:pt x="25" y="223"/>
                    </a:lnTo>
                    <a:lnTo>
                      <a:pt x="20" y="226"/>
                    </a:lnTo>
                    <a:lnTo>
                      <a:pt x="18" y="229"/>
                    </a:lnTo>
                    <a:lnTo>
                      <a:pt x="14" y="232"/>
                    </a:lnTo>
                    <a:lnTo>
                      <a:pt x="12" y="233"/>
                    </a:lnTo>
                    <a:lnTo>
                      <a:pt x="6" y="235"/>
                    </a:lnTo>
                    <a:lnTo>
                      <a:pt x="4" y="233"/>
                    </a:lnTo>
                    <a:lnTo>
                      <a:pt x="1" y="231"/>
                    </a:lnTo>
                    <a:lnTo>
                      <a:pt x="0" y="226"/>
                    </a:lnTo>
                    <a:lnTo>
                      <a:pt x="0" y="223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1" y="209"/>
                    </a:lnTo>
                    <a:lnTo>
                      <a:pt x="1" y="205"/>
                    </a:lnTo>
                    <a:lnTo>
                      <a:pt x="2" y="201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6" y="190"/>
                    </a:lnTo>
                    <a:lnTo>
                      <a:pt x="7" y="186"/>
                    </a:lnTo>
                    <a:lnTo>
                      <a:pt x="9" y="182"/>
                    </a:lnTo>
                    <a:lnTo>
                      <a:pt x="11" y="179"/>
                    </a:lnTo>
                    <a:lnTo>
                      <a:pt x="12" y="177"/>
                    </a:lnTo>
                    <a:lnTo>
                      <a:pt x="14" y="174"/>
                    </a:lnTo>
                    <a:lnTo>
                      <a:pt x="15" y="173"/>
                    </a:lnTo>
                    <a:lnTo>
                      <a:pt x="18" y="168"/>
                    </a:lnTo>
                    <a:lnTo>
                      <a:pt x="20" y="165"/>
                    </a:lnTo>
                    <a:lnTo>
                      <a:pt x="23" y="160"/>
                    </a:lnTo>
                    <a:lnTo>
                      <a:pt x="25" y="158"/>
                    </a:lnTo>
                    <a:lnTo>
                      <a:pt x="27" y="153"/>
                    </a:lnTo>
                    <a:lnTo>
                      <a:pt x="30" y="149"/>
                    </a:lnTo>
                    <a:lnTo>
                      <a:pt x="31" y="146"/>
                    </a:lnTo>
                    <a:lnTo>
                      <a:pt x="33" y="142"/>
                    </a:lnTo>
                    <a:lnTo>
                      <a:pt x="36" y="139"/>
                    </a:lnTo>
                    <a:lnTo>
                      <a:pt x="37" y="135"/>
                    </a:lnTo>
                    <a:lnTo>
                      <a:pt x="38" y="130"/>
                    </a:lnTo>
                    <a:lnTo>
                      <a:pt x="40" y="128"/>
                    </a:lnTo>
                    <a:lnTo>
                      <a:pt x="42" y="123"/>
                    </a:lnTo>
                    <a:lnTo>
                      <a:pt x="44" y="120"/>
                    </a:lnTo>
                    <a:lnTo>
                      <a:pt x="45" y="115"/>
                    </a:lnTo>
                    <a:lnTo>
                      <a:pt x="49" y="111"/>
                    </a:lnTo>
                    <a:lnTo>
                      <a:pt x="49" y="108"/>
                    </a:lnTo>
                    <a:lnTo>
                      <a:pt x="51" y="104"/>
                    </a:lnTo>
                    <a:lnTo>
                      <a:pt x="52" y="101"/>
                    </a:lnTo>
                    <a:lnTo>
                      <a:pt x="53" y="97"/>
                    </a:lnTo>
                    <a:lnTo>
                      <a:pt x="55" y="95"/>
                    </a:lnTo>
                    <a:lnTo>
                      <a:pt x="56" y="91"/>
                    </a:lnTo>
                    <a:lnTo>
                      <a:pt x="58" y="88"/>
                    </a:lnTo>
                    <a:lnTo>
                      <a:pt x="59" y="85"/>
                    </a:lnTo>
                    <a:lnTo>
                      <a:pt x="62" y="79"/>
                    </a:lnTo>
                    <a:lnTo>
                      <a:pt x="64" y="75"/>
                    </a:lnTo>
                    <a:lnTo>
                      <a:pt x="66" y="69"/>
                    </a:lnTo>
                    <a:lnTo>
                      <a:pt x="69" y="63"/>
                    </a:lnTo>
                    <a:lnTo>
                      <a:pt x="69" y="60"/>
                    </a:lnTo>
                    <a:lnTo>
                      <a:pt x="70" y="57"/>
                    </a:lnTo>
                    <a:lnTo>
                      <a:pt x="71" y="54"/>
                    </a:lnTo>
                    <a:lnTo>
                      <a:pt x="72" y="52"/>
                    </a:lnTo>
                    <a:lnTo>
                      <a:pt x="74" y="48"/>
                    </a:lnTo>
                    <a:lnTo>
                      <a:pt x="75" y="46"/>
                    </a:lnTo>
                    <a:lnTo>
                      <a:pt x="75" y="42"/>
                    </a:lnTo>
                    <a:lnTo>
                      <a:pt x="77" y="40"/>
                    </a:lnTo>
                    <a:lnTo>
                      <a:pt x="77" y="37"/>
                    </a:lnTo>
                    <a:lnTo>
                      <a:pt x="78" y="33"/>
                    </a:lnTo>
                    <a:lnTo>
                      <a:pt x="79" y="31"/>
                    </a:lnTo>
                    <a:lnTo>
                      <a:pt x="81" y="27"/>
                    </a:lnTo>
                    <a:lnTo>
                      <a:pt x="81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4" y="13"/>
                    </a:lnTo>
                    <a:lnTo>
                      <a:pt x="85" y="9"/>
                    </a:lnTo>
                    <a:lnTo>
                      <a:pt x="88" y="7"/>
                    </a:lnTo>
                    <a:lnTo>
                      <a:pt x="89" y="3"/>
                    </a:lnTo>
                    <a:lnTo>
                      <a:pt x="92" y="2"/>
                    </a:lnTo>
                    <a:lnTo>
                      <a:pt x="95" y="1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7" y="14"/>
                    </a:lnTo>
                    <a:lnTo>
                      <a:pt x="117" y="18"/>
                    </a:lnTo>
                    <a:lnTo>
                      <a:pt x="11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3" name="Freeform 322"/>
              <p:cNvSpPr>
                <a:spLocks/>
              </p:cNvSpPr>
              <p:nvPr/>
            </p:nvSpPr>
            <p:spPr bwMode="auto">
              <a:xfrm>
                <a:off x="1752" y="1533"/>
                <a:ext cx="72" cy="81"/>
              </a:xfrm>
              <a:custGeom>
                <a:avLst/>
                <a:gdLst>
                  <a:gd name="T0" fmla="*/ 0 w 214"/>
                  <a:gd name="T1" fmla="*/ 0 h 243"/>
                  <a:gd name="T2" fmla="*/ 0 w 214"/>
                  <a:gd name="T3" fmla="*/ 0 h 243"/>
                  <a:gd name="T4" fmla="*/ 0 w 214"/>
                  <a:gd name="T5" fmla="*/ 0 h 243"/>
                  <a:gd name="T6" fmla="*/ 0 w 214"/>
                  <a:gd name="T7" fmla="*/ 0 h 243"/>
                  <a:gd name="T8" fmla="*/ 0 w 214"/>
                  <a:gd name="T9" fmla="*/ 0 h 243"/>
                  <a:gd name="T10" fmla="*/ 0 w 214"/>
                  <a:gd name="T11" fmla="*/ 0 h 243"/>
                  <a:gd name="T12" fmla="*/ 0 w 214"/>
                  <a:gd name="T13" fmla="*/ 0 h 243"/>
                  <a:gd name="T14" fmla="*/ 0 w 214"/>
                  <a:gd name="T15" fmla="*/ 0 h 243"/>
                  <a:gd name="T16" fmla="*/ 0 w 214"/>
                  <a:gd name="T17" fmla="*/ 0 h 243"/>
                  <a:gd name="T18" fmla="*/ 0 w 214"/>
                  <a:gd name="T19" fmla="*/ 0 h 243"/>
                  <a:gd name="T20" fmla="*/ 0 w 214"/>
                  <a:gd name="T21" fmla="*/ 0 h 243"/>
                  <a:gd name="T22" fmla="*/ 0 w 214"/>
                  <a:gd name="T23" fmla="*/ 0 h 243"/>
                  <a:gd name="T24" fmla="*/ 0 w 214"/>
                  <a:gd name="T25" fmla="*/ 0 h 243"/>
                  <a:gd name="T26" fmla="*/ 0 w 214"/>
                  <a:gd name="T27" fmla="*/ 0 h 243"/>
                  <a:gd name="T28" fmla="*/ 0 w 214"/>
                  <a:gd name="T29" fmla="*/ 0 h 243"/>
                  <a:gd name="T30" fmla="*/ 0 w 214"/>
                  <a:gd name="T31" fmla="*/ 0 h 243"/>
                  <a:gd name="T32" fmla="*/ 0 w 214"/>
                  <a:gd name="T33" fmla="*/ 0 h 243"/>
                  <a:gd name="T34" fmla="*/ 0 w 214"/>
                  <a:gd name="T35" fmla="*/ 0 h 243"/>
                  <a:gd name="T36" fmla="*/ 0 w 214"/>
                  <a:gd name="T37" fmla="*/ 0 h 243"/>
                  <a:gd name="T38" fmla="*/ 0 w 214"/>
                  <a:gd name="T39" fmla="*/ 0 h 243"/>
                  <a:gd name="T40" fmla="*/ 0 w 214"/>
                  <a:gd name="T41" fmla="*/ 0 h 243"/>
                  <a:gd name="T42" fmla="*/ 0 w 214"/>
                  <a:gd name="T43" fmla="*/ 0 h 243"/>
                  <a:gd name="T44" fmla="*/ 0 w 214"/>
                  <a:gd name="T45" fmla="*/ 0 h 243"/>
                  <a:gd name="T46" fmla="*/ 0 w 214"/>
                  <a:gd name="T47" fmla="*/ 0 h 243"/>
                  <a:gd name="T48" fmla="*/ 0 w 214"/>
                  <a:gd name="T49" fmla="*/ 0 h 243"/>
                  <a:gd name="T50" fmla="*/ 0 w 214"/>
                  <a:gd name="T51" fmla="*/ 0 h 243"/>
                  <a:gd name="T52" fmla="*/ 0 w 214"/>
                  <a:gd name="T53" fmla="*/ 0 h 243"/>
                  <a:gd name="T54" fmla="*/ 0 w 214"/>
                  <a:gd name="T55" fmla="*/ 0 h 243"/>
                  <a:gd name="T56" fmla="*/ 0 w 214"/>
                  <a:gd name="T57" fmla="*/ 0 h 243"/>
                  <a:gd name="T58" fmla="*/ 0 w 214"/>
                  <a:gd name="T59" fmla="*/ 0 h 243"/>
                  <a:gd name="T60" fmla="*/ 0 w 214"/>
                  <a:gd name="T61" fmla="*/ 0 h 243"/>
                  <a:gd name="T62" fmla="*/ 0 w 214"/>
                  <a:gd name="T63" fmla="*/ 0 h 243"/>
                  <a:gd name="T64" fmla="*/ 0 w 214"/>
                  <a:gd name="T65" fmla="*/ 0 h 243"/>
                  <a:gd name="T66" fmla="*/ 0 w 214"/>
                  <a:gd name="T67" fmla="*/ 0 h 243"/>
                  <a:gd name="T68" fmla="*/ 0 w 214"/>
                  <a:gd name="T69" fmla="*/ 0 h 243"/>
                  <a:gd name="T70" fmla="*/ 0 w 214"/>
                  <a:gd name="T71" fmla="*/ 0 h 243"/>
                  <a:gd name="T72" fmla="*/ 0 w 214"/>
                  <a:gd name="T73" fmla="*/ 0 h 243"/>
                  <a:gd name="T74" fmla="*/ 0 w 214"/>
                  <a:gd name="T75" fmla="*/ 0 h 243"/>
                  <a:gd name="T76" fmla="*/ 0 w 214"/>
                  <a:gd name="T77" fmla="*/ 0 h 243"/>
                  <a:gd name="T78" fmla="*/ 0 w 214"/>
                  <a:gd name="T79" fmla="*/ 0 h 243"/>
                  <a:gd name="T80" fmla="*/ 0 w 214"/>
                  <a:gd name="T81" fmla="*/ 0 h 243"/>
                  <a:gd name="T82" fmla="*/ 0 w 214"/>
                  <a:gd name="T83" fmla="*/ 0 h 243"/>
                  <a:gd name="T84" fmla="*/ 0 w 214"/>
                  <a:gd name="T85" fmla="*/ 0 h 243"/>
                  <a:gd name="T86" fmla="*/ 0 w 214"/>
                  <a:gd name="T87" fmla="*/ 0 h 243"/>
                  <a:gd name="T88" fmla="*/ 0 w 214"/>
                  <a:gd name="T89" fmla="*/ 0 h 243"/>
                  <a:gd name="T90" fmla="*/ 0 w 214"/>
                  <a:gd name="T91" fmla="*/ 0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4"/>
                  <a:gd name="T139" fmla="*/ 0 h 243"/>
                  <a:gd name="T140" fmla="*/ 214 w 2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4" h="243">
                    <a:moveTo>
                      <a:pt x="214" y="18"/>
                    </a:moveTo>
                    <a:lnTo>
                      <a:pt x="212" y="22"/>
                    </a:lnTo>
                    <a:lnTo>
                      <a:pt x="211" y="27"/>
                    </a:lnTo>
                    <a:lnTo>
                      <a:pt x="210" y="33"/>
                    </a:lnTo>
                    <a:lnTo>
                      <a:pt x="207" y="38"/>
                    </a:lnTo>
                    <a:lnTo>
                      <a:pt x="206" y="43"/>
                    </a:lnTo>
                    <a:lnTo>
                      <a:pt x="205" y="47"/>
                    </a:lnTo>
                    <a:lnTo>
                      <a:pt x="202" y="52"/>
                    </a:lnTo>
                    <a:lnTo>
                      <a:pt x="202" y="57"/>
                    </a:lnTo>
                    <a:lnTo>
                      <a:pt x="200" y="62"/>
                    </a:lnTo>
                    <a:lnTo>
                      <a:pt x="198" y="65"/>
                    </a:lnTo>
                    <a:lnTo>
                      <a:pt x="196" y="70"/>
                    </a:lnTo>
                    <a:lnTo>
                      <a:pt x="195" y="75"/>
                    </a:lnTo>
                    <a:lnTo>
                      <a:pt x="193" y="78"/>
                    </a:lnTo>
                    <a:lnTo>
                      <a:pt x="192" y="83"/>
                    </a:lnTo>
                    <a:lnTo>
                      <a:pt x="189" y="86"/>
                    </a:lnTo>
                    <a:lnTo>
                      <a:pt x="187" y="91"/>
                    </a:lnTo>
                    <a:lnTo>
                      <a:pt x="185" y="95"/>
                    </a:lnTo>
                    <a:lnTo>
                      <a:pt x="182" y="98"/>
                    </a:lnTo>
                    <a:lnTo>
                      <a:pt x="180" y="103"/>
                    </a:lnTo>
                    <a:lnTo>
                      <a:pt x="179" y="107"/>
                    </a:lnTo>
                    <a:lnTo>
                      <a:pt x="175" y="110"/>
                    </a:lnTo>
                    <a:lnTo>
                      <a:pt x="173" y="114"/>
                    </a:lnTo>
                    <a:lnTo>
                      <a:pt x="170" y="117"/>
                    </a:lnTo>
                    <a:lnTo>
                      <a:pt x="168" y="122"/>
                    </a:lnTo>
                    <a:lnTo>
                      <a:pt x="163" y="124"/>
                    </a:lnTo>
                    <a:lnTo>
                      <a:pt x="161" y="128"/>
                    </a:lnTo>
                    <a:lnTo>
                      <a:pt x="157" y="133"/>
                    </a:lnTo>
                    <a:lnTo>
                      <a:pt x="154" y="136"/>
                    </a:lnTo>
                    <a:lnTo>
                      <a:pt x="150" y="140"/>
                    </a:lnTo>
                    <a:lnTo>
                      <a:pt x="147" y="143"/>
                    </a:lnTo>
                    <a:lnTo>
                      <a:pt x="143" y="147"/>
                    </a:lnTo>
                    <a:lnTo>
                      <a:pt x="140" y="152"/>
                    </a:lnTo>
                    <a:lnTo>
                      <a:pt x="134" y="155"/>
                    </a:lnTo>
                    <a:lnTo>
                      <a:pt x="129" y="160"/>
                    </a:lnTo>
                    <a:lnTo>
                      <a:pt x="124" y="164"/>
                    </a:lnTo>
                    <a:lnTo>
                      <a:pt x="121" y="167"/>
                    </a:lnTo>
                    <a:lnTo>
                      <a:pt x="116" y="171"/>
                    </a:lnTo>
                    <a:lnTo>
                      <a:pt x="112" y="174"/>
                    </a:lnTo>
                    <a:lnTo>
                      <a:pt x="108" y="177"/>
                    </a:lnTo>
                    <a:lnTo>
                      <a:pt x="104" y="181"/>
                    </a:lnTo>
                    <a:lnTo>
                      <a:pt x="99" y="184"/>
                    </a:lnTo>
                    <a:lnTo>
                      <a:pt x="96" y="187"/>
                    </a:lnTo>
                    <a:lnTo>
                      <a:pt x="91" y="191"/>
                    </a:lnTo>
                    <a:lnTo>
                      <a:pt x="87" y="194"/>
                    </a:lnTo>
                    <a:lnTo>
                      <a:pt x="81" y="197"/>
                    </a:lnTo>
                    <a:lnTo>
                      <a:pt x="77" y="201"/>
                    </a:lnTo>
                    <a:lnTo>
                      <a:pt x="72" y="205"/>
                    </a:lnTo>
                    <a:lnTo>
                      <a:pt x="67" y="210"/>
                    </a:lnTo>
                    <a:lnTo>
                      <a:pt x="62" y="211"/>
                    </a:lnTo>
                    <a:lnTo>
                      <a:pt x="58" y="216"/>
                    </a:lnTo>
                    <a:lnTo>
                      <a:pt x="53" y="220"/>
                    </a:lnTo>
                    <a:lnTo>
                      <a:pt x="48" y="225"/>
                    </a:lnTo>
                    <a:lnTo>
                      <a:pt x="42" y="229"/>
                    </a:lnTo>
                    <a:lnTo>
                      <a:pt x="38" y="234"/>
                    </a:lnTo>
                    <a:lnTo>
                      <a:pt x="33" y="237"/>
                    </a:lnTo>
                    <a:lnTo>
                      <a:pt x="28" y="241"/>
                    </a:lnTo>
                    <a:lnTo>
                      <a:pt x="25" y="242"/>
                    </a:lnTo>
                    <a:lnTo>
                      <a:pt x="21" y="243"/>
                    </a:lnTo>
                    <a:lnTo>
                      <a:pt x="16" y="243"/>
                    </a:lnTo>
                    <a:lnTo>
                      <a:pt x="14" y="242"/>
                    </a:lnTo>
                    <a:lnTo>
                      <a:pt x="10" y="241"/>
                    </a:lnTo>
                    <a:lnTo>
                      <a:pt x="8" y="239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1" y="231"/>
                    </a:lnTo>
                    <a:lnTo>
                      <a:pt x="0" y="229"/>
                    </a:lnTo>
                    <a:lnTo>
                      <a:pt x="0" y="225"/>
                    </a:lnTo>
                    <a:lnTo>
                      <a:pt x="1" y="222"/>
                    </a:lnTo>
                    <a:lnTo>
                      <a:pt x="1" y="219"/>
                    </a:lnTo>
                    <a:lnTo>
                      <a:pt x="3" y="216"/>
                    </a:lnTo>
                    <a:lnTo>
                      <a:pt x="6" y="212"/>
                    </a:lnTo>
                    <a:lnTo>
                      <a:pt x="9" y="210"/>
                    </a:lnTo>
                    <a:lnTo>
                      <a:pt x="13" y="207"/>
                    </a:lnTo>
                    <a:lnTo>
                      <a:pt x="16" y="205"/>
                    </a:lnTo>
                    <a:lnTo>
                      <a:pt x="20" y="204"/>
                    </a:lnTo>
                    <a:lnTo>
                      <a:pt x="23" y="201"/>
                    </a:lnTo>
                    <a:lnTo>
                      <a:pt x="27" y="199"/>
                    </a:lnTo>
                    <a:lnTo>
                      <a:pt x="30" y="197"/>
                    </a:lnTo>
                    <a:lnTo>
                      <a:pt x="33" y="194"/>
                    </a:lnTo>
                    <a:lnTo>
                      <a:pt x="38" y="192"/>
                    </a:lnTo>
                    <a:lnTo>
                      <a:pt x="42" y="187"/>
                    </a:lnTo>
                    <a:lnTo>
                      <a:pt x="47" y="184"/>
                    </a:lnTo>
                    <a:lnTo>
                      <a:pt x="52" y="181"/>
                    </a:lnTo>
                    <a:lnTo>
                      <a:pt x="55" y="178"/>
                    </a:lnTo>
                    <a:lnTo>
                      <a:pt x="59" y="174"/>
                    </a:lnTo>
                    <a:lnTo>
                      <a:pt x="64" y="172"/>
                    </a:lnTo>
                    <a:lnTo>
                      <a:pt x="67" y="168"/>
                    </a:lnTo>
                    <a:lnTo>
                      <a:pt x="71" y="166"/>
                    </a:lnTo>
                    <a:lnTo>
                      <a:pt x="74" y="164"/>
                    </a:lnTo>
                    <a:lnTo>
                      <a:pt x="78" y="161"/>
                    </a:lnTo>
                    <a:lnTo>
                      <a:pt x="81" y="158"/>
                    </a:lnTo>
                    <a:lnTo>
                      <a:pt x="85" y="155"/>
                    </a:lnTo>
                    <a:lnTo>
                      <a:pt x="89" y="152"/>
                    </a:lnTo>
                    <a:lnTo>
                      <a:pt x="93" y="148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6" y="136"/>
                    </a:lnTo>
                    <a:lnTo>
                      <a:pt x="110" y="133"/>
                    </a:lnTo>
                    <a:lnTo>
                      <a:pt x="113" y="129"/>
                    </a:lnTo>
                    <a:lnTo>
                      <a:pt x="117" y="126"/>
                    </a:lnTo>
                    <a:lnTo>
                      <a:pt x="121" y="122"/>
                    </a:lnTo>
                    <a:lnTo>
                      <a:pt x="124" y="118"/>
                    </a:lnTo>
                    <a:lnTo>
                      <a:pt x="128" y="114"/>
                    </a:lnTo>
                    <a:lnTo>
                      <a:pt x="131" y="111"/>
                    </a:lnTo>
                    <a:lnTo>
                      <a:pt x="135" y="107"/>
                    </a:lnTo>
                    <a:lnTo>
                      <a:pt x="138" y="103"/>
                    </a:lnTo>
                    <a:lnTo>
                      <a:pt x="142" y="98"/>
                    </a:lnTo>
                    <a:lnTo>
                      <a:pt x="145" y="95"/>
                    </a:lnTo>
                    <a:lnTo>
                      <a:pt x="149" y="91"/>
                    </a:lnTo>
                    <a:lnTo>
                      <a:pt x="151" y="88"/>
                    </a:lnTo>
                    <a:lnTo>
                      <a:pt x="155" y="83"/>
                    </a:lnTo>
                    <a:lnTo>
                      <a:pt x="159" y="79"/>
                    </a:lnTo>
                    <a:lnTo>
                      <a:pt x="161" y="75"/>
                    </a:lnTo>
                    <a:lnTo>
                      <a:pt x="163" y="70"/>
                    </a:lnTo>
                    <a:lnTo>
                      <a:pt x="166" y="66"/>
                    </a:lnTo>
                    <a:lnTo>
                      <a:pt x="169" y="62"/>
                    </a:lnTo>
                    <a:lnTo>
                      <a:pt x="172" y="57"/>
                    </a:lnTo>
                    <a:lnTo>
                      <a:pt x="174" y="53"/>
                    </a:lnTo>
                    <a:lnTo>
                      <a:pt x="176" y="48"/>
                    </a:lnTo>
                    <a:lnTo>
                      <a:pt x="179" y="45"/>
                    </a:lnTo>
                    <a:lnTo>
                      <a:pt x="181" y="39"/>
                    </a:lnTo>
                    <a:lnTo>
                      <a:pt x="183" y="34"/>
                    </a:lnTo>
                    <a:lnTo>
                      <a:pt x="185" y="29"/>
                    </a:lnTo>
                    <a:lnTo>
                      <a:pt x="187" y="26"/>
                    </a:lnTo>
                    <a:lnTo>
                      <a:pt x="188" y="21"/>
                    </a:lnTo>
                    <a:lnTo>
                      <a:pt x="191" y="16"/>
                    </a:lnTo>
                    <a:lnTo>
                      <a:pt x="192" y="12"/>
                    </a:lnTo>
                    <a:lnTo>
                      <a:pt x="194" y="7"/>
                    </a:lnTo>
                    <a:lnTo>
                      <a:pt x="195" y="2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6" y="1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3" y="9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4" name="Freeform 323"/>
              <p:cNvSpPr>
                <a:spLocks/>
              </p:cNvSpPr>
              <p:nvPr/>
            </p:nvSpPr>
            <p:spPr bwMode="auto">
              <a:xfrm>
                <a:off x="1670" y="1456"/>
                <a:ext cx="109" cy="114"/>
              </a:xfrm>
              <a:custGeom>
                <a:avLst/>
                <a:gdLst>
                  <a:gd name="T0" fmla="*/ 0 w 328"/>
                  <a:gd name="T1" fmla="*/ 0 h 340"/>
                  <a:gd name="T2" fmla="*/ 0 w 328"/>
                  <a:gd name="T3" fmla="*/ 0 h 340"/>
                  <a:gd name="T4" fmla="*/ 0 w 328"/>
                  <a:gd name="T5" fmla="*/ 0 h 340"/>
                  <a:gd name="T6" fmla="*/ 0 w 328"/>
                  <a:gd name="T7" fmla="*/ 0 h 340"/>
                  <a:gd name="T8" fmla="*/ 0 w 328"/>
                  <a:gd name="T9" fmla="*/ 0 h 340"/>
                  <a:gd name="T10" fmla="*/ 0 w 328"/>
                  <a:gd name="T11" fmla="*/ 0 h 340"/>
                  <a:gd name="T12" fmla="*/ 0 w 328"/>
                  <a:gd name="T13" fmla="*/ 0 h 340"/>
                  <a:gd name="T14" fmla="*/ 0 w 328"/>
                  <a:gd name="T15" fmla="*/ 0 h 340"/>
                  <a:gd name="T16" fmla="*/ 0 w 328"/>
                  <a:gd name="T17" fmla="*/ 0 h 340"/>
                  <a:gd name="T18" fmla="*/ 0 w 328"/>
                  <a:gd name="T19" fmla="*/ 0 h 340"/>
                  <a:gd name="T20" fmla="*/ 0 w 328"/>
                  <a:gd name="T21" fmla="*/ 0 h 340"/>
                  <a:gd name="T22" fmla="*/ 0 w 328"/>
                  <a:gd name="T23" fmla="*/ 0 h 340"/>
                  <a:gd name="T24" fmla="*/ 0 w 328"/>
                  <a:gd name="T25" fmla="*/ 0 h 340"/>
                  <a:gd name="T26" fmla="*/ 0 w 328"/>
                  <a:gd name="T27" fmla="*/ 0 h 340"/>
                  <a:gd name="T28" fmla="*/ 0 w 328"/>
                  <a:gd name="T29" fmla="*/ 0 h 340"/>
                  <a:gd name="T30" fmla="*/ 0 w 328"/>
                  <a:gd name="T31" fmla="*/ 0 h 340"/>
                  <a:gd name="T32" fmla="*/ 0 w 328"/>
                  <a:gd name="T33" fmla="*/ 0 h 340"/>
                  <a:gd name="T34" fmla="*/ 0 w 328"/>
                  <a:gd name="T35" fmla="*/ 0 h 340"/>
                  <a:gd name="T36" fmla="*/ 0 w 328"/>
                  <a:gd name="T37" fmla="*/ 0 h 340"/>
                  <a:gd name="T38" fmla="*/ 0 w 328"/>
                  <a:gd name="T39" fmla="*/ 0 h 340"/>
                  <a:gd name="T40" fmla="*/ 0 w 328"/>
                  <a:gd name="T41" fmla="*/ 0 h 340"/>
                  <a:gd name="T42" fmla="*/ 0 w 328"/>
                  <a:gd name="T43" fmla="*/ 0 h 340"/>
                  <a:gd name="T44" fmla="*/ 0 w 328"/>
                  <a:gd name="T45" fmla="*/ 0 h 340"/>
                  <a:gd name="T46" fmla="*/ 0 w 328"/>
                  <a:gd name="T47" fmla="*/ 0 h 340"/>
                  <a:gd name="T48" fmla="*/ 0 w 328"/>
                  <a:gd name="T49" fmla="*/ 0 h 340"/>
                  <a:gd name="T50" fmla="*/ 0 w 328"/>
                  <a:gd name="T51" fmla="*/ 0 h 340"/>
                  <a:gd name="T52" fmla="*/ 0 w 328"/>
                  <a:gd name="T53" fmla="*/ 0 h 340"/>
                  <a:gd name="T54" fmla="*/ 0 w 328"/>
                  <a:gd name="T55" fmla="*/ 0 h 340"/>
                  <a:gd name="T56" fmla="*/ 0 w 328"/>
                  <a:gd name="T57" fmla="*/ 0 h 340"/>
                  <a:gd name="T58" fmla="*/ 0 w 328"/>
                  <a:gd name="T59" fmla="*/ 0 h 340"/>
                  <a:gd name="T60" fmla="*/ 0 w 328"/>
                  <a:gd name="T61" fmla="*/ 0 h 340"/>
                  <a:gd name="T62" fmla="*/ 0 w 328"/>
                  <a:gd name="T63" fmla="*/ 0 h 340"/>
                  <a:gd name="T64" fmla="*/ 0 w 328"/>
                  <a:gd name="T65" fmla="*/ 0 h 340"/>
                  <a:gd name="T66" fmla="*/ 0 w 328"/>
                  <a:gd name="T67" fmla="*/ 0 h 340"/>
                  <a:gd name="T68" fmla="*/ 0 w 328"/>
                  <a:gd name="T69" fmla="*/ 0 h 340"/>
                  <a:gd name="T70" fmla="*/ 0 w 328"/>
                  <a:gd name="T71" fmla="*/ 0 h 340"/>
                  <a:gd name="T72" fmla="*/ 0 w 328"/>
                  <a:gd name="T73" fmla="*/ 0 h 340"/>
                  <a:gd name="T74" fmla="*/ 0 w 328"/>
                  <a:gd name="T75" fmla="*/ 0 h 340"/>
                  <a:gd name="T76" fmla="*/ 0 w 328"/>
                  <a:gd name="T77" fmla="*/ 0 h 340"/>
                  <a:gd name="T78" fmla="*/ 0 w 328"/>
                  <a:gd name="T79" fmla="*/ 0 h 340"/>
                  <a:gd name="T80" fmla="*/ 0 w 328"/>
                  <a:gd name="T81" fmla="*/ 0 h 340"/>
                  <a:gd name="T82" fmla="*/ 0 w 328"/>
                  <a:gd name="T83" fmla="*/ 0 h 340"/>
                  <a:gd name="T84" fmla="*/ 0 w 328"/>
                  <a:gd name="T85" fmla="*/ 0 h 340"/>
                  <a:gd name="T86" fmla="*/ 0 w 328"/>
                  <a:gd name="T87" fmla="*/ 0 h 340"/>
                  <a:gd name="T88" fmla="*/ 0 w 328"/>
                  <a:gd name="T89" fmla="*/ 0 h 340"/>
                  <a:gd name="T90" fmla="*/ 0 w 328"/>
                  <a:gd name="T91" fmla="*/ 0 h 340"/>
                  <a:gd name="T92" fmla="*/ 0 w 328"/>
                  <a:gd name="T93" fmla="*/ 0 h 340"/>
                  <a:gd name="T94" fmla="*/ 0 w 328"/>
                  <a:gd name="T95" fmla="*/ 0 h 340"/>
                  <a:gd name="T96" fmla="*/ 0 w 328"/>
                  <a:gd name="T97" fmla="*/ 0 h 340"/>
                  <a:gd name="T98" fmla="*/ 0 w 328"/>
                  <a:gd name="T99" fmla="*/ 0 h 340"/>
                  <a:gd name="T100" fmla="*/ 0 w 328"/>
                  <a:gd name="T101" fmla="*/ 0 h 340"/>
                  <a:gd name="T102" fmla="*/ 0 w 328"/>
                  <a:gd name="T103" fmla="*/ 0 h 340"/>
                  <a:gd name="T104" fmla="*/ 0 w 328"/>
                  <a:gd name="T105" fmla="*/ 0 h 340"/>
                  <a:gd name="T106" fmla="*/ 0 w 328"/>
                  <a:gd name="T107" fmla="*/ 0 h 3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28"/>
                  <a:gd name="T163" fmla="*/ 0 h 340"/>
                  <a:gd name="T164" fmla="*/ 328 w 328"/>
                  <a:gd name="T165" fmla="*/ 340 h 3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28" h="340">
                    <a:moveTo>
                      <a:pt x="101" y="300"/>
                    </a:moveTo>
                    <a:lnTo>
                      <a:pt x="123" y="340"/>
                    </a:lnTo>
                    <a:lnTo>
                      <a:pt x="123" y="339"/>
                    </a:lnTo>
                    <a:lnTo>
                      <a:pt x="126" y="338"/>
                    </a:lnTo>
                    <a:lnTo>
                      <a:pt x="129" y="334"/>
                    </a:lnTo>
                    <a:lnTo>
                      <a:pt x="134" y="332"/>
                    </a:lnTo>
                    <a:lnTo>
                      <a:pt x="137" y="328"/>
                    </a:lnTo>
                    <a:lnTo>
                      <a:pt x="142" y="323"/>
                    </a:lnTo>
                    <a:lnTo>
                      <a:pt x="147" y="319"/>
                    </a:lnTo>
                    <a:lnTo>
                      <a:pt x="150" y="314"/>
                    </a:lnTo>
                    <a:lnTo>
                      <a:pt x="150" y="313"/>
                    </a:lnTo>
                    <a:lnTo>
                      <a:pt x="149" y="309"/>
                    </a:lnTo>
                    <a:lnTo>
                      <a:pt x="148" y="306"/>
                    </a:lnTo>
                    <a:lnTo>
                      <a:pt x="146" y="301"/>
                    </a:lnTo>
                    <a:lnTo>
                      <a:pt x="144" y="298"/>
                    </a:lnTo>
                    <a:lnTo>
                      <a:pt x="143" y="296"/>
                    </a:lnTo>
                    <a:lnTo>
                      <a:pt x="142" y="293"/>
                    </a:lnTo>
                    <a:lnTo>
                      <a:pt x="141" y="290"/>
                    </a:lnTo>
                    <a:lnTo>
                      <a:pt x="139" y="287"/>
                    </a:lnTo>
                    <a:lnTo>
                      <a:pt x="137" y="283"/>
                    </a:lnTo>
                    <a:lnTo>
                      <a:pt x="136" y="281"/>
                    </a:lnTo>
                    <a:lnTo>
                      <a:pt x="134" y="277"/>
                    </a:lnTo>
                    <a:lnTo>
                      <a:pt x="131" y="272"/>
                    </a:lnTo>
                    <a:lnTo>
                      <a:pt x="129" y="269"/>
                    </a:lnTo>
                    <a:lnTo>
                      <a:pt x="127" y="265"/>
                    </a:lnTo>
                    <a:lnTo>
                      <a:pt x="124" y="262"/>
                    </a:lnTo>
                    <a:lnTo>
                      <a:pt x="122" y="257"/>
                    </a:lnTo>
                    <a:lnTo>
                      <a:pt x="120" y="253"/>
                    </a:lnTo>
                    <a:lnTo>
                      <a:pt x="117" y="249"/>
                    </a:lnTo>
                    <a:lnTo>
                      <a:pt x="115" y="245"/>
                    </a:lnTo>
                    <a:lnTo>
                      <a:pt x="112" y="240"/>
                    </a:lnTo>
                    <a:lnTo>
                      <a:pt x="109" y="236"/>
                    </a:lnTo>
                    <a:lnTo>
                      <a:pt x="107" y="231"/>
                    </a:lnTo>
                    <a:lnTo>
                      <a:pt x="104" y="226"/>
                    </a:lnTo>
                    <a:lnTo>
                      <a:pt x="101" y="221"/>
                    </a:lnTo>
                    <a:lnTo>
                      <a:pt x="98" y="217"/>
                    </a:lnTo>
                    <a:lnTo>
                      <a:pt x="96" y="212"/>
                    </a:lnTo>
                    <a:lnTo>
                      <a:pt x="92" y="208"/>
                    </a:lnTo>
                    <a:lnTo>
                      <a:pt x="90" y="204"/>
                    </a:lnTo>
                    <a:lnTo>
                      <a:pt x="86" y="199"/>
                    </a:lnTo>
                    <a:lnTo>
                      <a:pt x="83" y="194"/>
                    </a:lnTo>
                    <a:lnTo>
                      <a:pt x="80" y="189"/>
                    </a:lnTo>
                    <a:lnTo>
                      <a:pt x="78" y="185"/>
                    </a:lnTo>
                    <a:lnTo>
                      <a:pt x="75" y="180"/>
                    </a:lnTo>
                    <a:lnTo>
                      <a:pt x="72" y="175"/>
                    </a:lnTo>
                    <a:lnTo>
                      <a:pt x="70" y="172"/>
                    </a:lnTo>
                    <a:lnTo>
                      <a:pt x="66" y="167"/>
                    </a:lnTo>
                    <a:lnTo>
                      <a:pt x="64" y="162"/>
                    </a:lnTo>
                    <a:lnTo>
                      <a:pt x="62" y="157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4" y="145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47" y="134"/>
                    </a:lnTo>
                    <a:lnTo>
                      <a:pt x="45" y="130"/>
                    </a:lnTo>
                    <a:lnTo>
                      <a:pt x="44" y="128"/>
                    </a:lnTo>
                    <a:lnTo>
                      <a:pt x="43" y="124"/>
                    </a:lnTo>
                    <a:lnTo>
                      <a:pt x="39" y="118"/>
                    </a:lnTo>
                    <a:lnTo>
                      <a:pt x="35" y="113"/>
                    </a:lnTo>
                    <a:lnTo>
                      <a:pt x="33" y="109"/>
                    </a:lnTo>
                    <a:lnTo>
                      <a:pt x="32" y="105"/>
                    </a:lnTo>
                    <a:lnTo>
                      <a:pt x="31" y="103"/>
                    </a:lnTo>
                    <a:lnTo>
                      <a:pt x="31" y="102"/>
                    </a:lnTo>
                    <a:lnTo>
                      <a:pt x="32" y="96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5"/>
                    </a:lnTo>
                    <a:lnTo>
                      <a:pt x="46" y="83"/>
                    </a:lnTo>
                    <a:lnTo>
                      <a:pt x="48" y="81"/>
                    </a:lnTo>
                    <a:lnTo>
                      <a:pt x="52" y="79"/>
                    </a:lnTo>
                    <a:lnTo>
                      <a:pt x="56" y="79"/>
                    </a:lnTo>
                    <a:lnTo>
                      <a:pt x="59" y="79"/>
                    </a:lnTo>
                    <a:lnTo>
                      <a:pt x="63" y="78"/>
                    </a:lnTo>
                    <a:lnTo>
                      <a:pt x="66" y="79"/>
                    </a:lnTo>
                    <a:lnTo>
                      <a:pt x="69" y="79"/>
                    </a:lnTo>
                    <a:lnTo>
                      <a:pt x="73" y="80"/>
                    </a:lnTo>
                    <a:lnTo>
                      <a:pt x="77" y="83"/>
                    </a:lnTo>
                    <a:lnTo>
                      <a:pt x="79" y="84"/>
                    </a:lnTo>
                    <a:lnTo>
                      <a:pt x="84" y="86"/>
                    </a:lnTo>
                    <a:lnTo>
                      <a:pt x="89" y="88"/>
                    </a:lnTo>
                    <a:lnTo>
                      <a:pt x="94" y="91"/>
                    </a:lnTo>
                    <a:lnTo>
                      <a:pt x="97" y="92"/>
                    </a:lnTo>
                    <a:lnTo>
                      <a:pt x="99" y="94"/>
                    </a:lnTo>
                    <a:lnTo>
                      <a:pt x="103" y="96"/>
                    </a:lnTo>
                    <a:lnTo>
                      <a:pt x="107" y="98"/>
                    </a:lnTo>
                    <a:lnTo>
                      <a:pt x="110" y="99"/>
                    </a:lnTo>
                    <a:lnTo>
                      <a:pt x="112" y="100"/>
                    </a:lnTo>
                    <a:lnTo>
                      <a:pt x="116" y="103"/>
                    </a:lnTo>
                    <a:lnTo>
                      <a:pt x="120" y="104"/>
                    </a:lnTo>
                    <a:lnTo>
                      <a:pt x="123" y="106"/>
                    </a:lnTo>
                    <a:lnTo>
                      <a:pt x="127" y="109"/>
                    </a:lnTo>
                    <a:lnTo>
                      <a:pt x="130" y="110"/>
                    </a:lnTo>
                    <a:lnTo>
                      <a:pt x="135" y="112"/>
                    </a:lnTo>
                    <a:lnTo>
                      <a:pt x="137" y="113"/>
                    </a:lnTo>
                    <a:lnTo>
                      <a:pt x="142" y="117"/>
                    </a:lnTo>
                    <a:lnTo>
                      <a:pt x="146" y="118"/>
                    </a:lnTo>
                    <a:lnTo>
                      <a:pt x="150" y="121"/>
                    </a:lnTo>
                    <a:lnTo>
                      <a:pt x="154" y="123"/>
                    </a:lnTo>
                    <a:lnTo>
                      <a:pt x="158" y="125"/>
                    </a:lnTo>
                    <a:lnTo>
                      <a:pt x="162" y="128"/>
                    </a:lnTo>
                    <a:lnTo>
                      <a:pt x="166" y="130"/>
                    </a:lnTo>
                    <a:lnTo>
                      <a:pt x="171" y="131"/>
                    </a:lnTo>
                    <a:lnTo>
                      <a:pt x="174" y="134"/>
                    </a:lnTo>
                    <a:lnTo>
                      <a:pt x="178" y="136"/>
                    </a:lnTo>
                    <a:lnTo>
                      <a:pt x="181" y="138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193" y="143"/>
                    </a:lnTo>
                    <a:lnTo>
                      <a:pt x="197" y="145"/>
                    </a:lnTo>
                    <a:lnTo>
                      <a:pt x="200" y="148"/>
                    </a:lnTo>
                    <a:lnTo>
                      <a:pt x="204" y="149"/>
                    </a:lnTo>
                    <a:lnTo>
                      <a:pt x="207" y="151"/>
                    </a:lnTo>
                    <a:lnTo>
                      <a:pt x="211" y="154"/>
                    </a:lnTo>
                    <a:lnTo>
                      <a:pt x="214" y="155"/>
                    </a:lnTo>
                    <a:lnTo>
                      <a:pt x="218" y="157"/>
                    </a:lnTo>
                    <a:lnTo>
                      <a:pt x="222" y="158"/>
                    </a:lnTo>
                    <a:lnTo>
                      <a:pt x="225" y="161"/>
                    </a:lnTo>
                    <a:lnTo>
                      <a:pt x="230" y="162"/>
                    </a:lnTo>
                    <a:lnTo>
                      <a:pt x="236" y="166"/>
                    </a:lnTo>
                    <a:lnTo>
                      <a:pt x="241" y="168"/>
                    </a:lnTo>
                    <a:lnTo>
                      <a:pt x="245" y="170"/>
                    </a:lnTo>
                    <a:lnTo>
                      <a:pt x="248" y="172"/>
                    </a:lnTo>
                    <a:lnTo>
                      <a:pt x="251" y="173"/>
                    </a:lnTo>
                    <a:lnTo>
                      <a:pt x="254" y="173"/>
                    </a:lnTo>
                    <a:lnTo>
                      <a:pt x="256" y="174"/>
                    </a:lnTo>
                    <a:lnTo>
                      <a:pt x="258" y="173"/>
                    </a:lnTo>
                    <a:lnTo>
                      <a:pt x="263" y="169"/>
                    </a:lnTo>
                    <a:lnTo>
                      <a:pt x="268" y="166"/>
                    </a:lnTo>
                    <a:lnTo>
                      <a:pt x="274" y="162"/>
                    </a:lnTo>
                    <a:lnTo>
                      <a:pt x="278" y="157"/>
                    </a:lnTo>
                    <a:lnTo>
                      <a:pt x="283" y="153"/>
                    </a:lnTo>
                    <a:lnTo>
                      <a:pt x="287" y="148"/>
                    </a:lnTo>
                    <a:lnTo>
                      <a:pt x="289" y="144"/>
                    </a:lnTo>
                    <a:lnTo>
                      <a:pt x="288" y="141"/>
                    </a:lnTo>
                    <a:lnTo>
                      <a:pt x="286" y="138"/>
                    </a:lnTo>
                    <a:lnTo>
                      <a:pt x="283" y="136"/>
                    </a:lnTo>
                    <a:lnTo>
                      <a:pt x="281" y="134"/>
                    </a:lnTo>
                    <a:lnTo>
                      <a:pt x="278" y="132"/>
                    </a:lnTo>
                    <a:lnTo>
                      <a:pt x="276" y="130"/>
                    </a:lnTo>
                    <a:lnTo>
                      <a:pt x="271" y="128"/>
                    </a:lnTo>
                    <a:lnTo>
                      <a:pt x="268" y="125"/>
                    </a:lnTo>
                    <a:lnTo>
                      <a:pt x="264" y="123"/>
                    </a:lnTo>
                    <a:lnTo>
                      <a:pt x="261" y="121"/>
                    </a:lnTo>
                    <a:lnTo>
                      <a:pt x="256" y="118"/>
                    </a:lnTo>
                    <a:lnTo>
                      <a:pt x="251" y="116"/>
                    </a:lnTo>
                    <a:lnTo>
                      <a:pt x="246" y="113"/>
                    </a:lnTo>
                    <a:lnTo>
                      <a:pt x="242" y="111"/>
                    </a:lnTo>
                    <a:lnTo>
                      <a:pt x="236" y="109"/>
                    </a:lnTo>
                    <a:lnTo>
                      <a:pt x="230" y="106"/>
                    </a:lnTo>
                    <a:lnTo>
                      <a:pt x="225" y="103"/>
                    </a:lnTo>
                    <a:lnTo>
                      <a:pt x="219" y="100"/>
                    </a:lnTo>
                    <a:lnTo>
                      <a:pt x="213" y="98"/>
                    </a:lnTo>
                    <a:lnTo>
                      <a:pt x="209" y="96"/>
                    </a:lnTo>
                    <a:lnTo>
                      <a:pt x="203" y="93"/>
                    </a:lnTo>
                    <a:lnTo>
                      <a:pt x="198" y="91"/>
                    </a:lnTo>
                    <a:lnTo>
                      <a:pt x="192" y="88"/>
                    </a:lnTo>
                    <a:lnTo>
                      <a:pt x="187" y="86"/>
                    </a:lnTo>
                    <a:lnTo>
                      <a:pt x="181" y="85"/>
                    </a:lnTo>
                    <a:lnTo>
                      <a:pt x="177" y="84"/>
                    </a:lnTo>
                    <a:lnTo>
                      <a:pt x="172" y="81"/>
                    </a:lnTo>
                    <a:lnTo>
                      <a:pt x="167" y="80"/>
                    </a:lnTo>
                    <a:lnTo>
                      <a:pt x="163" y="79"/>
                    </a:lnTo>
                    <a:lnTo>
                      <a:pt x="160" y="78"/>
                    </a:lnTo>
                    <a:lnTo>
                      <a:pt x="155" y="77"/>
                    </a:lnTo>
                    <a:lnTo>
                      <a:pt x="150" y="74"/>
                    </a:lnTo>
                    <a:lnTo>
                      <a:pt x="146" y="74"/>
                    </a:lnTo>
                    <a:lnTo>
                      <a:pt x="142" y="73"/>
                    </a:lnTo>
                    <a:lnTo>
                      <a:pt x="139" y="71"/>
                    </a:lnTo>
                    <a:lnTo>
                      <a:pt x="135" y="70"/>
                    </a:lnTo>
                    <a:lnTo>
                      <a:pt x="130" y="70"/>
                    </a:lnTo>
                    <a:lnTo>
                      <a:pt x="127" y="68"/>
                    </a:lnTo>
                    <a:lnTo>
                      <a:pt x="122" y="66"/>
                    </a:lnTo>
                    <a:lnTo>
                      <a:pt x="118" y="66"/>
                    </a:lnTo>
                    <a:lnTo>
                      <a:pt x="115" y="65"/>
                    </a:lnTo>
                    <a:lnTo>
                      <a:pt x="111" y="64"/>
                    </a:lnTo>
                    <a:lnTo>
                      <a:pt x="107" y="61"/>
                    </a:lnTo>
                    <a:lnTo>
                      <a:pt x="104" y="60"/>
                    </a:lnTo>
                    <a:lnTo>
                      <a:pt x="101" y="60"/>
                    </a:lnTo>
                    <a:lnTo>
                      <a:pt x="97" y="59"/>
                    </a:lnTo>
                    <a:lnTo>
                      <a:pt x="94" y="58"/>
                    </a:lnTo>
                    <a:lnTo>
                      <a:pt x="91" y="56"/>
                    </a:lnTo>
                    <a:lnTo>
                      <a:pt x="88" y="55"/>
                    </a:lnTo>
                    <a:lnTo>
                      <a:pt x="85" y="54"/>
                    </a:lnTo>
                    <a:lnTo>
                      <a:pt x="80" y="53"/>
                    </a:lnTo>
                    <a:lnTo>
                      <a:pt x="77" y="51"/>
                    </a:lnTo>
                    <a:lnTo>
                      <a:pt x="73" y="49"/>
                    </a:lnTo>
                    <a:lnTo>
                      <a:pt x="70" y="47"/>
                    </a:lnTo>
                    <a:lnTo>
                      <a:pt x="69" y="46"/>
                    </a:lnTo>
                    <a:lnTo>
                      <a:pt x="70" y="43"/>
                    </a:lnTo>
                    <a:lnTo>
                      <a:pt x="73" y="43"/>
                    </a:lnTo>
                    <a:lnTo>
                      <a:pt x="75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5" y="42"/>
                    </a:lnTo>
                    <a:lnTo>
                      <a:pt x="89" y="42"/>
                    </a:lnTo>
                    <a:lnTo>
                      <a:pt x="94" y="42"/>
                    </a:lnTo>
                    <a:lnTo>
                      <a:pt x="98" y="42"/>
                    </a:lnTo>
                    <a:lnTo>
                      <a:pt x="103" y="42"/>
                    </a:lnTo>
                    <a:lnTo>
                      <a:pt x="108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20" y="42"/>
                    </a:lnTo>
                    <a:lnTo>
                      <a:pt x="123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41" y="42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50" y="42"/>
                    </a:lnTo>
                    <a:lnTo>
                      <a:pt x="153" y="42"/>
                    </a:lnTo>
                    <a:lnTo>
                      <a:pt x="156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5" y="42"/>
                    </a:lnTo>
                    <a:lnTo>
                      <a:pt x="168" y="42"/>
                    </a:lnTo>
                    <a:lnTo>
                      <a:pt x="172" y="42"/>
                    </a:lnTo>
                    <a:lnTo>
                      <a:pt x="174" y="42"/>
                    </a:lnTo>
                    <a:lnTo>
                      <a:pt x="180" y="42"/>
                    </a:lnTo>
                    <a:lnTo>
                      <a:pt x="185" y="42"/>
                    </a:lnTo>
                    <a:lnTo>
                      <a:pt x="191" y="42"/>
                    </a:lnTo>
                    <a:lnTo>
                      <a:pt x="197" y="42"/>
                    </a:lnTo>
                    <a:lnTo>
                      <a:pt x="201" y="42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6" y="42"/>
                    </a:lnTo>
                    <a:lnTo>
                      <a:pt x="218" y="41"/>
                    </a:lnTo>
                    <a:lnTo>
                      <a:pt x="223" y="41"/>
                    </a:lnTo>
                    <a:lnTo>
                      <a:pt x="226" y="40"/>
                    </a:lnTo>
                    <a:lnTo>
                      <a:pt x="231" y="40"/>
                    </a:lnTo>
                    <a:lnTo>
                      <a:pt x="236" y="40"/>
                    </a:lnTo>
                    <a:lnTo>
                      <a:pt x="239" y="39"/>
                    </a:lnTo>
                    <a:lnTo>
                      <a:pt x="244" y="39"/>
                    </a:lnTo>
                    <a:lnTo>
                      <a:pt x="249" y="39"/>
                    </a:lnTo>
                    <a:lnTo>
                      <a:pt x="252" y="37"/>
                    </a:lnTo>
                    <a:lnTo>
                      <a:pt x="257" y="36"/>
                    </a:lnTo>
                    <a:lnTo>
                      <a:pt x="262" y="35"/>
                    </a:lnTo>
                    <a:lnTo>
                      <a:pt x="265" y="35"/>
                    </a:lnTo>
                    <a:lnTo>
                      <a:pt x="270" y="35"/>
                    </a:lnTo>
                    <a:lnTo>
                      <a:pt x="274" y="34"/>
                    </a:lnTo>
                    <a:lnTo>
                      <a:pt x="278" y="33"/>
                    </a:lnTo>
                    <a:lnTo>
                      <a:pt x="283" y="33"/>
                    </a:lnTo>
                    <a:lnTo>
                      <a:pt x="287" y="32"/>
                    </a:lnTo>
                    <a:lnTo>
                      <a:pt x="290" y="30"/>
                    </a:lnTo>
                    <a:lnTo>
                      <a:pt x="294" y="30"/>
                    </a:lnTo>
                    <a:lnTo>
                      <a:pt x="297" y="29"/>
                    </a:lnTo>
                    <a:lnTo>
                      <a:pt x="301" y="28"/>
                    </a:lnTo>
                    <a:lnTo>
                      <a:pt x="305" y="28"/>
                    </a:lnTo>
                    <a:lnTo>
                      <a:pt x="307" y="27"/>
                    </a:lnTo>
                    <a:lnTo>
                      <a:pt x="310" y="26"/>
                    </a:lnTo>
                    <a:lnTo>
                      <a:pt x="315" y="24"/>
                    </a:lnTo>
                    <a:lnTo>
                      <a:pt x="320" y="23"/>
                    </a:lnTo>
                    <a:lnTo>
                      <a:pt x="324" y="21"/>
                    </a:lnTo>
                    <a:lnTo>
                      <a:pt x="326" y="20"/>
                    </a:lnTo>
                    <a:lnTo>
                      <a:pt x="327" y="15"/>
                    </a:lnTo>
                    <a:lnTo>
                      <a:pt x="328" y="13"/>
                    </a:lnTo>
                    <a:lnTo>
                      <a:pt x="328" y="9"/>
                    </a:lnTo>
                    <a:lnTo>
                      <a:pt x="327" y="5"/>
                    </a:lnTo>
                    <a:lnTo>
                      <a:pt x="324" y="1"/>
                    </a:lnTo>
                    <a:lnTo>
                      <a:pt x="322" y="0"/>
                    </a:lnTo>
                    <a:lnTo>
                      <a:pt x="20" y="28"/>
                    </a:lnTo>
                    <a:lnTo>
                      <a:pt x="0" y="90"/>
                    </a:lnTo>
                    <a:lnTo>
                      <a:pt x="101" y="300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5" name="Freeform 324"/>
              <p:cNvSpPr>
                <a:spLocks/>
              </p:cNvSpPr>
              <p:nvPr/>
            </p:nvSpPr>
            <p:spPr bwMode="auto">
              <a:xfrm>
                <a:off x="1676" y="1470"/>
                <a:ext cx="75" cy="42"/>
              </a:xfrm>
              <a:custGeom>
                <a:avLst/>
                <a:gdLst>
                  <a:gd name="T0" fmla="*/ 0 w 223"/>
                  <a:gd name="T1" fmla="*/ 0 h 125"/>
                  <a:gd name="T2" fmla="*/ 0 w 223"/>
                  <a:gd name="T3" fmla="*/ 0 h 125"/>
                  <a:gd name="T4" fmla="*/ 0 w 223"/>
                  <a:gd name="T5" fmla="*/ 0 h 125"/>
                  <a:gd name="T6" fmla="*/ 0 w 223"/>
                  <a:gd name="T7" fmla="*/ 0 h 125"/>
                  <a:gd name="T8" fmla="*/ 0 w 223"/>
                  <a:gd name="T9" fmla="*/ 0 h 125"/>
                  <a:gd name="T10" fmla="*/ 0 w 223"/>
                  <a:gd name="T11" fmla="*/ 0 h 125"/>
                  <a:gd name="T12" fmla="*/ 0 w 223"/>
                  <a:gd name="T13" fmla="*/ 0 h 125"/>
                  <a:gd name="T14" fmla="*/ 0 w 223"/>
                  <a:gd name="T15" fmla="*/ 0 h 125"/>
                  <a:gd name="T16" fmla="*/ 0 w 223"/>
                  <a:gd name="T17" fmla="*/ 0 h 125"/>
                  <a:gd name="T18" fmla="*/ 0 w 223"/>
                  <a:gd name="T19" fmla="*/ 0 h 125"/>
                  <a:gd name="T20" fmla="*/ 0 w 223"/>
                  <a:gd name="T21" fmla="*/ 0 h 125"/>
                  <a:gd name="T22" fmla="*/ 0 w 223"/>
                  <a:gd name="T23" fmla="*/ 0 h 125"/>
                  <a:gd name="T24" fmla="*/ 0 w 223"/>
                  <a:gd name="T25" fmla="*/ 0 h 125"/>
                  <a:gd name="T26" fmla="*/ 0 w 223"/>
                  <a:gd name="T27" fmla="*/ 0 h 125"/>
                  <a:gd name="T28" fmla="*/ 0 w 223"/>
                  <a:gd name="T29" fmla="*/ 0 h 125"/>
                  <a:gd name="T30" fmla="*/ 0 w 223"/>
                  <a:gd name="T31" fmla="*/ 0 h 125"/>
                  <a:gd name="T32" fmla="*/ 0 w 223"/>
                  <a:gd name="T33" fmla="*/ 0 h 125"/>
                  <a:gd name="T34" fmla="*/ 0 w 223"/>
                  <a:gd name="T35" fmla="*/ 0 h 125"/>
                  <a:gd name="T36" fmla="*/ 0 w 223"/>
                  <a:gd name="T37" fmla="*/ 0 h 125"/>
                  <a:gd name="T38" fmla="*/ 0 w 223"/>
                  <a:gd name="T39" fmla="*/ 0 h 125"/>
                  <a:gd name="T40" fmla="*/ 0 w 223"/>
                  <a:gd name="T41" fmla="*/ 0 h 125"/>
                  <a:gd name="T42" fmla="*/ 0 w 223"/>
                  <a:gd name="T43" fmla="*/ 0 h 125"/>
                  <a:gd name="T44" fmla="*/ 0 w 223"/>
                  <a:gd name="T45" fmla="*/ 0 h 125"/>
                  <a:gd name="T46" fmla="*/ 0 w 223"/>
                  <a:gd name="T47" fmla="*/ 0 h 125"/>
                  <a:gd name="T48" fmla="*/ 0 w 223"/>
                  <a:gd name="T49" fmla="*/ 0 h 125"/>
                  <a:gd name="T50" fmla="*/ 0 w 223"/>
                  <a:gd name="T51" fmla="*/ 0 h 125"/>
                  <a:gd name="T52" fmla="*/ 0 w 223"/>
                  <a:gd name="T53" fmla="*/ 0 h 125"/>
                  <a:gd name="T54" fmla="*/ 0 w 223"/>
                  <a:gd name="T55" fmla="*/ 0 h 125"/>
                  <a:gd name="T56" fmla="*/ 0 w 223"/>
                  <a:gd name="T57" fmla="*/ 0 h 125"/>
                  <a:gd name="T58" fmla="*/ 0 w 223"/>
                  <a:gd name="T59" fmla="*/ 0 h 125"/>
                  <a:gd name="T60" fmla="*/ 0 w 223"/>
                  <a:gd name="T61" fmla="*/ 0 h 125"/>
                  <a:gd name="T62" fmla="*/ 0 w 223"/>
                  <a:gd name="T63" fmla="*/ 0 h 125"/>
                  <a:gd name="T64" fmla="*/ 0 w 223"/>
                  <a:gd name="T65" fmla="*/ 0 h 125"/>
                  <a:gd name="T66" fmla="*/ 0 w 223"/>
                  <a:gd name="T67" fmla="*/ 0 h 125"/>
                  <a:gd name="T68" fmla="*/ 0 w 223"/>
                  <a:gd name="T69" fmla="*/ 0 h 125"/>
                  <a:gd name="T70" fmla="*/ 0 w 223"/>
                  <a:gd name="T71" fmla="*/ 0 h 125"/>
                  <a:gd name="T72" fmla="*/ 0 w 223"/>
                  <a:gd name="T73" fmla="*/ 0 h 125"/>
                  <a:gd name="T74" fmla="*/ 0 w 223"/>
                  <a:gd name="T75" fmla="*/ 0 h 125"/>
                  <a:gd name="T76" fmla="*/ 0 w 223"/>
                  <a:gd name="T77" fmla="*/ 0 h 125"/>
                  <a:gd name="T78" fmla="*/ 0 w 223"/>
                  <a:gd name="T79" fmla="*/ 0 h 125"/>
                  <a:gd name="T80" fmla="*/ 0 w 223"/>
                  <a:gd name="T81" fmla="*/ 0 h 125"/>
                  <a:gd name="T82" fmla="*/ 0 w 223"/>
                  <a:gd name="T83" fmla="*/ 0 h 125"/>
                  <a:gd name="T84" fmla="*/ 0 w 223"/>
                  <a:gd name="T85" fmla="*/ 0 h 125"/>
                  <a:gd name="T86" fmla="*/ 0 w 223"/>
                  <a:gd name="T87" fmla="*/ 0 h 125"/>
                  <a:gd name="T88" fmla="*/ 0 w 223"/>
                  <a:gd name="T89" fmla="*/ 0 h 125"/>
                  <a:gd name="T90" fmla="*/ 0 w 223"/>
                  <a:gd name="T91" fmla="*/ 0 h 125"/>
                  <a:gd name="T92" fmla="*/ 0 w 223"/>
                  <a:gd name="T93" fmla="*/ 0 h 125"/>
                  <a:gd name="T94" fmla="*/ 0 w 223"/>
                  <a:gd name="T95" fmla="*/ 0 h 125"/>
                  <a:gd name="T96" fmla="*/ 0 w 223"/>
                  <a:gd name="T97" fmla="*/ 0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25"/>
                  <a:gd name="T149" fmla="*/ 223 w 22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25">
                    <a:moveTo>
                      <a:pt x="14" y="2"/>
                    </a:moveTo>
                    <a:lnTo>
                      <a:pt x="17" y="5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3" y="14"/>
                    </a:lnTo>
                    <a:lnTo>
                      <a:pt x="36" y="17"/>
                    </a:lnTo>
                    <a:lnTo>
                      <a:pt x="39" y="19"/>
                    </a:lnTo>
                    <a:lnTo>
                      <a:pt x="42" y="20"/>
                    </a:lnTo>
                    <a:lnTo>
                      <a:pt x="45" y="23"/>
                    </a:lnTo>
                    <a:lnTo>
                      <a:pt x="49" y="24"/>
                    </a:lnTo>
                    <a:lnTo>
                      <a:pt x="51" y="26"/>
                    </a:lnTo>
                    <a:lnTo>
                      <a:pt x="53" y="27"/>
                    </a:lnTo>
                    <a:lnTo>
                      <a:pt x="57" y="29"/>
                    </a:lnTo>
                    <a:lnTo>
                      <a:pt x="60" y="31"/>
                    </a:lnTo>
                    <a:lnTo>
                      <a:pt x="63" y="32"/>
                    </a:lnTo>
                    <a:lnTo>
                      <a:pt x="66" y="33"/>
                    </a:lnTo>
                    <a:lnTo>
                      <a:pt x="69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8" y="38"/>
                    </a:lnTo>
                    <a:lnTo>
                      <a:pt x="82" y="38"/>
                    </a:lnTo>
                    <a:lnTo>
                      <a:pt x="84" y="39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6" y="47"/>
                    </a:lnTo>
                    <a:lnTo>
                      <a:pt x="109" y="49"/>
                    </a:lnTo>
                    <a:lnTo>
                      <a:pt x="111" y="50"/>
                    </a:lnTo>
                    <a:lnTo>
                      <a:pt x="115" y="50"/>
                    </a:lnTo>
                    <a:lnTo>
                      <a:pt x="117" y="51"/>
                    </a:lnTo>
                    <a:lnTo>
                      <a:pt x="120" y="52"/>
                    </a:lnTo>
                    <a:lnTo>
                      <a:pt x="123" y="53"/>
                    </a:lnTo>
                    <a:lnTo>
                      <a:pt x="126" y="53"/>
                    </a:lnTo>
                    <a:lnTo>
                      <a:pt x="129" y="55"/>
                    </a:lnTo>
                    <a:lnTo>
                      <a:pt x="133" y="55"/>
                    </a:lnTo>
                    <a:lnTo>
                      <a:pt x="135" y="57"/>
                    </a:lnTo>
                    <a:lnTo>
                      <a:pt x="139" y="57"/>
                    </a:lnTo>
                    <a:lnTo>
                      <a:pt x="142" y="58"/>
                    </a:lnTo>
                    <a:lnTo>
                      <a:pt x="145" y="59"/>
                    </a:lnTo>
                    <a:lnTo>
                      <a:pt x="148" y="61"/>
                    </a:lnTo>
                    <a:lnTo>
                      <a:pt x="152" y="62"/>
                    </a:lnTo>
                    <a:lnTo>
                      <a:pt x="154" y="63"/>
                    </a:lnTo>
                    <a:lnTo>
                      <a:pt x="158" y="63"/>
                    </a:lnTo>
                    <a:lnTo>
                      <a:pt x="161" y="65"/>
                    </a:lnTo>
                    <a:lnTo>
                      <a:pt x="164" y="65"/>
                    </a:lnTo>
                    <a:lnTo>
                      <a:pt x="167" y="66"/>
                    </a:lnTo>
                    <a:lnTo>
                      <a:pt x="171" y="68"/>
                    </a:lnTo>
                    <a:lnTo>
                      <a:pt x="174" y="69"/>
                    </a:lnTo>
                    <a:lnTo>
                      <a:pt x="177" y="70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7" y="75"/>
                    </a:lnTo>
                    <a:lnTo>
                      <a:pt x="190" y="77"/>
                    </a:lnTo>
                    <a:lnTo>
                      <a:pt x="193" y="78"/>
                    </a:lnTo>
                    <a:lnTo>
                      <a:pt x="197" y="80"/>
                    </a:lnTo>
                    <a:lnTo>
                      <a:pt x="200" y="82"/>
                    </a:lnTo>
                    <a:lnTo>
                      <a:pt x="204" y="83"/>
                    </a:lnTo>
                    <a:lnTo>
                      <a:pt x="207" y="85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7" y="93"/>
                    </a:lnTo>
                    <a:lnTo>
                      <a:pt x="221" y="95"/>
                    </a:lnTo>
                    <a:lnTo>
                      <a:pt x="222" y="98"/>
                    </a:lnTo>
                    <a:lnTo>
                      <a:pt x="223" y="102"/>
                    </a:lnTo>
                    <a:lnTo>
                      <a:pt x="223" y="104"/>
                    </a:lnTo>
                    <a:lnTo>
                      <a:pt x="223" y="108"/>
                    </a:lnTo>
                    <a:lnTo>
                      <a:pt x="222" y="112"/>
                    </a:lnTo>
                    <a:lnTo>
                      <a:pt x="221" y="115"/>
                    </a:lnTo>
                    <a:lnTo>
                      <a:pt x="218" y="117"/>
                    </a:lnTo>
                    <a:lnTo>
                      <a:pt x="216" y="120"/>
                    </a:lnTo>
                    <a:lnTo>
                      <a:pt x="212" y="121"/>
                    </a:lnTo>
                    <a:lnTo>
                      <a:pt x="210" y="123"/>
                    </a:lnTo>
                    <a:lnTo>
                      <a:pt x="206" y="123"/>
                    </a:lnTo>
                    <a:lnTo>
                      <a:pt x="203" y="125"/>
                    </a:lnTo>
                    <a:lnTo>
                      <a:pt x="199" y="123"/>
                    </a:lnTo>
                    <a:lnTo>
                      <a:pt x="196" y="121"/>
                    </a:lnTo>
                    <a:lnTo>
                      <a:pt x="192" y="119"/>
                    </a:lnTo>
                    <a:lnTo>
                      <a:pt x="189" y="116"/>
                    </a:lnTo>
                    <a:lnTo>
                      <a:pt x="184" y="115"/>
                    </a:lnTo>
                    <a:lnTo>
                      <a:pt x="181" y="113"/>
                    </a:lnTo>
                    <a:lnTo>
                      <a:pt x="178" y="112"/>
                    </a:lnTo>
                    <a:lnTo>
                      <a:pt x="174" y="109"/>
                    </a:lnTo>
                    <a:lnTo>
                      <a:pt x="172" y="108"/>
                    </a:lnTo>
                    <a:lnTo>
                      <a:pt x="168" y="107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59" y="101"/>
                    </a:lnTo>
                    <a:lnTo>
                      <a:pt x="155" y="100"/>
                    </a:lnTo>
                    <a:lnTo>
                      <a:pt x="152" y="97"/>
                    </a:lnTo>
                    <a:lnTo>
                      <a:pt x="149" y="96"/>
                    </a:lnTo>
                    <a:lnTo>
                      <a:pt x="146" y="95"/>
                    </a:lnTo>
                    <a:lnTo>
                      <a:pt x="143" y="94"/>
                    </a:lnTo>
                    <a:lnTo>
                      <a:pt x="140" y="93"/>
                    </a:lnTo>
                    <a:lnTo>
                      <a:pt x="138" y="90"/>
                    </a:lnTo>
                    <a:lnTo>
                      <a:pt x="134" y="89"/>
                    </a:lnTo>
                    <a:lnTo>
                      <a:pt x="130" y="88"/>
                    </a:lnTo>
                    <a:lnTo>
                      <a:pt x="128" y="87"/>
                    </a:lnTo>
                    <a:lnTo>
                      <a:pt x="126" y="85"/>
                    </a:lnTo>
                    <a:lnTo>
                      <a:pt x="122" y="83"/>
                    </a:lnTo>
                    <a:lnTo>
                      <a:pt x="120" y="82"/>
                    </a:lnTo>
                    <a:lnTo>
                      <a:pt x="114" y="80"/>
                    </a:lnTo>
                    <a:lnTo>
                      <a:pt x="108" y="77"/>
                    </a:lnTo>
                    <a:lnTo>
                      <a:pt x="102" y="75"/>
                    </a:lnTo>
                    <a:lnTo>
                      <a:pt x="97" y="72"/>
                    </a:lnTo>
                    <a:lnTo>
                      <a:pt x="94" y="71"/>
                    </a:lnTo>
                    <a:lnTo>
                      <a:pt x="91" y="69"/>
                    </a:lnTo>
                    <a:lnTo>
                      <a:pt x="88" y="68"/>
                    </a:lnTo>
                    <a:lnTo>
                      <a:pt x="85" y="66"/>
                    </a:lnTo>
                    <a:lnTo>
                      <a:pt x="82" y="65"/>
                    </a:lnTo>
                    <a:lnTo>
                      <a:pt x="79" y="63"/>
                    </a:lnTo>
                    <a:lnTo>
                      <a:pt x="77" y="62"/>
                    </a:lnTo>
                    <a:lnTo>
                      <a:pt x="74" y="61"/>
                    </a:lnTo>
                    <a:lnTo>
                      <a:pt x="71" y="59"/>
                    </a:lnTo>
                    <a:lnTo>
                      <a:pt x="68" y="58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57" y="51"/>
                    </a:lnTo>
                    <a:lnTo>
                      <a:pt x="51" y="49"/>
                    </a:lnTo>
                    <a:lnTo>
                      <a:pt x="49" y="46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39" y="42"/>
                    </a:lnTo>
                    <a:lnTo>
                      <a:pt x="36" y="39"/>
                    </a:lnTo>
                    <a:lnTo>
                      <a:pt x="33" y="37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4" y="31"/>
                    </a:lnTo>
                    <a:lnTo>
                      <a:pt x="21" y="29"/>
                    </a:lnTo>
                    <a:lnTo>
                      <a:pt x="18" y="26"/>
                    </a:lnTo>
                    <a:lnTo>
                      <a:pt x="15" y="25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6" name="Freeform 325"/>
              <p:cNvSpPr>
                <a:spLocks/>
              </p:cNvSpPr>
              <p:nvPr/>
            </p:nvSpPr>
            <p:spPr bwMode="auto">
              <a:xfrm>
                <a:off x="1679" y="1446"/>
                <a:ext cx="99" cy="20"/>
              </a:xfrm>
              <a:custGeom>
                <a:avLst/>
                <a:gdLst>
                  <a:gd name="T0" fmla="*/ 0 w 297"/>
                  <a:gd name="T1" fmla="*/ 0 h 58"/>
                  <a:gd name="T2" fmla="*/ 0 w 297"/>
                  <a:gd name="T3" fmla="*/ 0 h 58"/>
                  <a:gd name="T4" fmla="*/ 0 w 297"/>
                  <a:gd name="T5" fmla="*/ 0 h 58"/>
                  <a:gd name="T6" fmla="*/ 0 w 297"/>
                  <a:gd name="T7" fmla="*/ 0 h 58"/>
                  <a:gd name="T8" fmla="*/ 0 w 297"/>
                  <a:gd name="T9" fmla="*/ 0 h 58"/>
                  <a:gd name="T10" fmla="*/ 0 w 297"/>
                  <a:gd name="T11" fmla="*/ 0 h 58"/>
                  <a:gd name="T12" fmla="*/ 0 w 297"/>
                  <a:gd name="T13" fmla="*/ 0 h 58"/>
                  <a:gd name="T14" fmla="*/ 0 w 297"/>
                  <a:gd name="T15" fmla="*/ 0 h 58"/>
                  <a:gd name="T16" fmla="*/ 0 w 297"/>
                  <a:gd name="T17" fmla="*/ 0 h 58"/>
                  <a:gd name="T18" fmla="*/ 0 w 297"/>
                  <a:gd name="T19" fmla="*/ 0 h 58"/>
                  <a:gd name="T20" fmla="*/ 0 w 297"/>
                  <a:gd name="T21" fmla="*/ 0 h 58"/>
                  <a:gd name="T22" fmla="*/ 0 w 297"/>
                  <a:gd name="T23" fmla="*/ 0 h 58"/>
                  <a:gd name="T24" fmla="*/ 0 w 297"/>
                  <a:gd name="T25" fmla="*/ 0 h 58"/>
                  <a:gd name="T26" fmla="*/ 0 w 297"/>
                  <a:gd name="T27" fmla="*/ 0 h 58"/>
                  <a:gd name="T28" fmla="*/ 0 w 297"/>
                  <a:gd name="T29" fmla="*/ 0 h 58"/>
                  <a:gd name="T30" fmla="*/ 0 w 297"/>
                  <a:gd name="T31" fmla="*/ 0 h 58"/>
                  <a:gd name="T32" fmla="*/ 0 w 297"/>
                  <a:gd name="T33" fmla="*/ 0 h 58"/>
                  <a:gd name="T34" fmla="*/ 0 w 297"/>
                  <a:gd name="T35" fmla="*/ 0 h 58"/>
                  <a:gd name="T36" fmla="*/ 0 w 297"/>
                  <a:gd name="T37" fmla="*/ 0 h 58"/>
                  <a:gd name="T38" fmla="*/ 0 w 297"/>
                  <a:gd name="T39" fmla="*/ 0 h 58"/>
                  <a:gd name="T40" fmla="*/ 0 w 297"/>
                  <a:gd name="T41" fmla="*/ 0 h 58"/>
                  <a:gd name="T42" fmla="*/ 0 w 297"/>
                  <a:gd name="T43" fmla="*/ 0 h 58"/>
                  <a:gd name="T44" fmla="*/ 0 w 297"/>
                  <a:gd name="T45" fmla="*/ 0 h 58"/>
                  <a:gd name="T46" fmla="*/ 0 w 297"/>
                  <a:gd name="T47" fmla="*/ 0 h 58"/>
                  <a:gd name="T48" fmla="*/ 0 w 297"/>
                  <a:gd name="T49" fmla="*/ 0 h 58"/>
                  <a:gd name="T50" fmla="*/ 0 w 297"/>
                  <a:gd name="T51" fmla="*/ 0 h 58"/>
                  <a:gd name="T52" fmla="*/ 0 w 297"/>
                  <a:gd name="T53" fmla="*/ 0 h 58"/>
                  <a:gd name="T54" fmla="*/ 0 w 297"/>
                  <a:gd name="T55" fmla="*/ 0 h 58"/>
                  <a:gd name="T56" fmla="*/ 0 w 297"/>
                  <a:gd name="T57" fmla="*/ 0 h 58"/>
                  <a:gd name="T58" fmla="*/ 0 w 297"/>
                  <a:gd name="T59" fmla="*/ 0 h 58"/>
                  <a:gd name="T60" fmla="*/ 0 w 297"/>
                  <a:gd name="T61" fmla="*/ 0 h 58"/>
                  <a:gd name="T62" fmla="*/ 0 w 297"/>
                  <a:gd name="T63" fmla="*/ 0 h 58"/>
                  <a:gd name="T64" fmla="*/ 0 w 297"/>
                  <a:gd name="T65" fmla="*/ 0 h 58"/>
                  <a:gd name="T66" fmla="*/ 0 w 297"/>
                  <a:gd name="T67" fmla="*/ 0 h 58"/>
                  <a:gd name="T68" fmla="*/ 0 w 297"/>
                  <a:gd name="T69" fmla="*/ 0 h 58"/>
                  <a:gd name="T70" fmla="*/ 0 w 297"/>
                  <a:gd name="T71" fmla="*/ 0 h 58"/>
                  <a:gd name="T72" fmla="*/ 0 w 297"/>
                  <a:gd name="T73" fmla="*/ 0 h 58"/>
                  <a:gd name="T74" fmla="*/ 0 w 297"/>
                  <a:gd name="T75" fmla="*/ 0 h 58"/>
                  <a:gd name="T76" fmla="*/ 0 w 297"/>
                  <a:gd name="T77" fmla="*/ 0 h 58"/>
                  <a:gd name="T78" fmla="*/ 0 w 297"/>
                  <a:gd name="T79" fmla="*/ 0 h 58"/>
                  <a:gd name="T80" fmla="*/ 0 w 297"/>
                  <a:gd name="T81" fmla="*/ 0 h 58"/>
                  <a:gd name="T82" fmla="*/ 0 w 297"/>
                  <a:gd name="T83" fmla="*/ 0 h 58"/>
                  <a:gd name="T84" fmla="*/ 0 w 297"/>
                  <a:gd name="T85" fmla="*/ 0 h 58"/>
                  <a:gd name="T86" fmla="*/ 0 w 297"/>
                  <a:gd name="T87" fmla="*/ 0 h 58"/>
                  <a:gd name="T88" fmla="*/ 0 w 297"/>
                  <a:gd name="T89" fmla="*/ 0 h 58"/>
                  <a:gd name="T90" fmla="*/ 0 w 297"/>
                  <a:gd name="T91" fmla="*/ 0 h 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7"/>
                  <a:gd name="T139" fmla="*/ 0 h 58"/>
                  <a:gd name="T140" fmla="*/ 297 w 297"/>
                  <a:gd name="T141" fmla="*/ 58 h 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7" h="58">
                    <a:moveTo>
                      <a:pt x="35" y="16"/>
                    </a:moveTo>
                    <a:lnTo>
                      <a:pt x="36" y="19"/>
                    </a:lnTo>
                    <a:lnTo>
                      <a:pt x="38" y="21"/>
                    </a:lnTo>
                    <a:lnTo>
                      <a:pt x="42" y="21"/>
                    </a:lnTo>
                    <a:lnTo>
                      <a:pt x="46" y="21"/>
                    </a:lnTo>
                    <a:lnTo>
                      <a:pt x="102" y="21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6" y="21"/>
                    </a:lnTo>
                    <a:lnTo>
                      <a:pt x="142" y="21"/>
                    </a:lnTo>
                    <a:lnTo>
                      <a:pt x="148" y="21"/>
                    </a:lnTo>
                    <a:lnTo>
                      <a:pt x="152" y="21"/>
                    </a:lnTo>
                    <a:lnTo>
                      <a:pt x="157" y="21"/>
                    </a:lnTo>
                    <a:lnTo>
                      <a:pt x="163" y="21"/>
                    </a:lnTo>
                    <a:lnTo>
                      <a:pt x="168" y="21"/>
                    </a:lnTo>
                    <a:lnTo>
                      <a:pt x="172" y="21"/>
                    </a:lnTo>
                    <a:lnTo>
                      <a:pt x="178" y="21"/>
                    </a:lnTo>
                    <a:lnTo>
                      <a:pt x="183" y="21"/>
                    </a:lnTo>
                    <a:lnTo>
                      <a:pt x="188" y="21"/>
                    </a:lnTo>
                    <a:lnTo>
                      <a:pt x="193" y="20"/>
                    </a:lnTo>
                    <a:lnTo>
                      <a:pt x="197" y="20"/>
                    </a:lnTo>
                    <a:lnTo>
                      <a:pt x="202" y="20"/>
                    </a:lnTo>
                    <a:lnTo>
                      <a:pt x="208" y="20"/>
                    </a:lnTo>
                    <a:lnTo>
                      <a:pt x="213" y="20"/>
                    </a:lnTo>
                    <a:lnTo>
                      <a:pt x="217" y="20"/>
                    </a:lnTo>
                    <a:lnTo>
                      <a:pt x="223" y="20"/>
                    </a:lnTo>
                    <a:lnTo>
                      <a:pt x="228" y="20"/>
                    </a:lnTo>
                    <a:lnTo>
                      <a:pt x="233" y="20"/>
                    </a:lnTo>
                    <a:lnTo>
                      <a:pt x="239" y="20"/>
                    </a:lnTo>
                    <a:lnTo>
                      <a:pt x="244" y="20"/>
                    </a:lnTo>
                    <a:lnTo>
                      <a:pt x="249" y="20"/>
                    </a:lnTo>
                    <a:lnTo>
                      <a:pt x="252" y="20"/>
                    </a:lnTo>
                    <a:lnTo>
                      <a:pt x="255" y="20"/>
                    </a:lnTo>
                    <a:lnTo>
                      <a:pt x="258" y="20"/>
                    </a:lnTo>
                    <a:lnTo>
                      <a:pt x="261" y="20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20"/>
                    </a:lnTo>
                    <a:lnTo>
                      <a:pt x="274" y="20"/>
                    </a:lnTo>
                    <a:lnTo>
                      <a:pt x="277" y="20"/>
                    </a:lnTo>
                    <a:lnTo>
                      <a:pt x="279" y="19"/>
                    </a:lnTo>
                    <a:lnTo>
                      <a:pt x="281" y="18"/>
                    </a:lnTo>
                    <a:lnTo>
                      <a:pt x="285" y="18"/>
                    </a:lnTo>
                    <a:lnTo>
                      <a:pt x="290" y="18"/>
                    </a:lnTo>
                    <a:lnTo>
                      <a:pt x="293" y="20"/>
                    </a:lnTo>
                    <a:lnTo>
                      <a:pt x="296" y="22"/>
                    </a:lnTo>
                    <a:lnTo>
                      <a:pt x="297" y="27"/>
                    </a:lnTo>
                    <a:lnTo>
                      <a:pt x="297" y="31"/>
                    </a:lnTo>
                    <a:lnTo>
                      <a:pt x="296" y="35"/>
                    </a:lnTo>
                    <a:lnTo>
                      <a:pt x="292" y="38"/>
                    </a:lnTo>
                    <a:lnTo>
                      <a:pt x="289" y="40"/>
                    </a:lnTo>
                    <a:lnTo>
                      <a:pt x="285" y="41"/>
                    </a:lnTo>
                    <a:lnTo>
                      <a:pt x="281" y="41"/>
                    </a:lnTo>
                    <a:lnTo>
                      <a:pt x="277" y="41"/>
                    </a:lnTo>
                    <a:lnTo>
                      <a:pt x="274" y="43"/>
                    </a:lnTo>
                    <a:lnTo>
                      <a:pt x="271" y="43"/>
                    </a:lnTo>
                    <a:lnTo>
                      <a:pt x="267" y="43"/>
                    </a:lnTo>
                    <a:lnTo>
                      <a:pt x="265" y="43"/>
                    </a:lnTo>
                    <a:lnTo>
                      <a:pt x="261" y="43"/>
                    </a:lnTo>
                    <a:lnTo>
                      <a:pt x="258" y="43"/>
                    </a:lnTo>
                    <a:lnTo>
                      <a:pt x="255" y="43"/>
                    </a:lnTo>
                    <a:lnTo>
                      <a:pt x="252" y="43"/>
                    </a:lnTo>
                    <a:lnTo>
                      <a:pt x="249" y="43"/>
                    </a:lnTo>
                    <a:lnTo>
                      <a:pt x="247" y="43"/>
                    </a:lnTo>
                    <a:lnTo>
                      <a:pt x="244" y="43"/>
                    </a:lnTo>
                    <a:lnTo>
                      <a:pt x="241" y="43"/>
                    </a:lnTo>
                    <a:lnTo>
                      <a:pt x="238" y="43"/>
                    </a:lnTo>
                    <a:lnTo>
                      <a:pt x="233" y="44"/>
                    </a:lnTo>
                    <a:lnTo>
                      <a:pt x="227" y="45"/>
                    </a:lnTo>
                    <a:lnTo>
                      <a:pt x="222" y="45"/>
                    </a:lnTo>
                    <a:lnTo>
                      <a:pt x="217" y="45"/>
                    </a:lnTo>
                    <a:lnTo>
                      <a:pt x="212" y="45"/>
                    </a:lnTo>
                    <a:lnTo>
                      <a:pt x="207" y="46"/>
                    </a:lnTo>
                    <a:lnTo>
                      <a:pt x="202" y="47"/>
                    </a:lnTo>
                    <a:lnTo>
                      <a:pt x="197" y="48"/>
                    </a:lnTo>
                    <a:lnTo>
                      <a:pt x="193" y="48"/>
                    </a:lnTo>
                    <a:lnTo>
                      <a:pt x="188" y="50"/>
                    </a:lnTo>
                    <a:lnTo>
                      <a:pt x="183" y="50"/>
                    </a:lnTo>
                    <a:lnTo>
                      <a:pt x="178" y="51"/>
                    </a:lnTo>
                    <a:lnTo>
                      <a:pt x="172" y="51"/>
                    </a:lnTo>
                    <a:lnTo>
                      <a:pt x="168" y="52"/>
                    </a:lnTo>
                    <a:lnTo>
                      <a:pt x="163" y="52"/>
                    </a:lnTo>
                    <a:lnTo>
                      <a:pt x="157" y="53"/>
                    </a:lnTo>
                    <a:lnTo>
                      <a:pt x="152" y="54"/>
                    </a:lnTo>
                    <a:lnTo>
                      <a:pt x="148" y="56"/>
                    </a:lnTo>
                    <a:lnTo>
                      <a:pt x="142" y="56"/>
                    </a:lnTo>
                    <a:lnTo>
                      <a:pt x="136" y="56"/>
                    </a:lnTo>
                    <a:lnTo>
                      <a:pt x="131" y="56"/>
                    </a:lnTo>
                    <a:lnTo>
                      <a:pt x="125" y="57"/>
                    </a:lnTo>
                    <a:lnTo>
                      <a:pt x="121" y="57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07" y="57"/>
                    </a:lnTo>
                    <a:lnTo>
                      <a:pt x="105" y="57"/>
                    </a:lnTo>
                    <a:lnTo>
                      <a:pt x="102" y="58"/>
                    </a:lnTo>
                    <a:lnTo>
                      <a:pt x="46" y="58"/>
                    </a:lnTo>
                    <a:lnTo>
                      <a:pt x="41" y="57"/>
                    </a:lnTo>
                    <a:lnTo>
                      <a:pt x="37" y="57"/>
                    </a:lnTo>
                    <a:lnTo>
                      <a:pt x="33" y="56"/>
                    </a:lnTo>
                    <a:lnTo>
                      <a:pt x="29" y="54"/>
                    </a:lnTo>
                    <a:lnTo>
                      <a:pt x="24" y="52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9" y="39"/>
                    </a:lnTo>
                    <a:lnTo>
                      <a:pt x="6" y="35"/>
                    </a:lnTo>
                    <a:lnTo>
                      <a:pt x="5" y="32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7" name="Freeform 326"/>
              <p:cNvSpPr>
                <a:spLocks/>
              </p:cNvSpPr>
              <p:nvPr/>
            </p:nvSpPr>
            <p:spPr bwMode="auto">
              <a:xfrm>
                <a:off x="1664" y="1475"/>
                <a:ext cx="45" cy="88"/>
              </a:xfrm>
              <a:custGeom>
                <a:avLst/>
                <a:gdLst>
                  <a:gd name="T0" fmla="*/ 0 w 135"/>
                  <a:gd name="T1" fmla="*/ 0 h 263"/>
                  <a:gd name="T2" fmla="*/ 0 w 135"/>
                  <a:gd name="T3" fmla="*/ 0 h 263"/>
                  <a:gd name="T4" fmla="*/ 0 w 135"/>
                  <a:gd name="T5" fmla="*/ 0 h 263"/>
                  <a:gd name="T6" fmla="*/ 0 w 135"/>
                  <a:gd name="T7" fmla="*/ 0 h 263"/>
                  <a:gd name="T8" fmla="*/ 0 w 135"/>
                  <a:gd name="T9" fmla="*/ 0 h 263"/>
                  <a:gd name="T10" fmla="*/ 0 w 135"/>
                  <a:gd name="T11" fmla="*/ 0 h 263"/>
                  <a:gd name="T12" fmla="*/ 0 w 135"/>
                  <a:gd name="T13" fmla="*/ 0 h 263"/>
                  <a:gd name="T14" fmla="*/ 0 w 135"/>
                  <a:gd name="T15" fmla="*/ 0 h 263"/>
                  <a:gd name="T16" fmla="*/ 0 w 135"/>
                  <a:gd name="T17" fmla="*/ 0 h 263"/>
                  <a:gd name="T18" fmla="*/ 0 w 135"/>
                  <a:gd name="T19" fmla="*/ 0 h 263"/>
                  <a:gd name="T20" fmla="*/ 0 w 135"/>
                  <a:gd name="T21" fmla="*/ 0 h 263"/>
                  <a:gd name="T22" fmla="*/ 0 w 135"/>
                  <a:gd name="T23" fmla="*/ 0 h 263"/>
                  <a:gd name="T24" fmla="*/ 0 w 135"/>
                  <a:gd name="T25" fmla="*/ 0 h 263"/>
                  <a:gd name="T26" fmla="*/ 0 w 135"/>
                  <a:gd name="T27" fmla="*/ 0 h 263"/>
                  <a:gd name="T28" fmla="*/ 0 w 135"/>
                  <a:gd name="T29" fmla="*/ 0 h 263"/>
                  <a:gd name="T30" fmla="*/ 0 w 135"/>
                  <a:gd name="T31" fmla="*/ 0 h 263"/>
                  <a:gd name="T32" fmla="*/ 0 w 135"/>
                  <a:gd name="T33" fmla="*/ 0 h 263"/>
                  <a:gd name="T34" fmla="*/ 0 w 135"/>
                  <a:gd name="T35" fmla="*/ 0 h 263"/>
                  <a:gd name="T36" fmla="*/ 0 w 135"/>
                  <a:gd name="T37" fmla="*/ 0 h 263"/>
                  <a:gd name="T38" fmla="*/ 0 w 135"/>
                  <a:gd name="T39" fmla="*/ 0 h 263"/>
                  <a:gd name="T40" fmla="*/ 0 w 135"/>
                  <a:gd name="T41" fmla="*/ 0 h 263"/>
                  <a:gd name="T42" fmla="*/ 0 w 135"/>
                  <a:gd name="T43" fmla="*/ 0 h 263"/>
                  <a:gd name="T44" fmla="*/ 0 w 135"/>
                  <a:gd name="T45" fmla="*/ 0 h 263"/>
                  <a:gd name="T46" fmla="*/ 0 w 135"/>
                  <a:gd name="T47" fmla="*/ 0 h 263"/>
                  <a:gd name="T48" fmla="*/ 0 w 135"/>
                  <a:gd name="T49" fmla="*/ 0 h 263"/>
                  <a:gd name="T50" fmla="*/ 0 w 135"/>
                  <a:gd name="T51" fmla="*/ 0 h 263"/>
                  <a:gd name="T52" fmla="*/ 0 w 135"/>
                  <a:gd name="T53" fmla="*/ 0 h 263"/>
                  <a:gd name="T54" fmla="*/ 0 w 135"/>
                  <a:gd name="T55" fmla="*/ 0 h 263"/>
                  <a:gd name="T56" fmla="*/ 0 w 135"/>
                  <a:gd name="T57" fmla="*/ 0 h 263"/>
                  <a:gd name="T58" fmla="*/ 0 w 135"/>
                  <a:gd name="T59" fmla="*/ 0 h 263"/>
                  <a:gd name="T60" fmla="*/ 0 w 135"/>
                  <a:gd name="T61" fmla="*/ 0 h 263"/>
                  <a:gd name="T62" fmla="*/ 0 w 135"/>
                  <a:gd name="T63" fmla="*/ 0 h 263"/>
                  <a:gd name="T64" fmla="*/ 0 w 135"/>
                  <a:gd name="T65" fmla="*/ 0 h 263"/>
                  <a:gd name="T66" fmla="*/ 0 w 135"/>
                  <a:gd name="T67" fmla="*/ 0 h 263"/>
                  <a:gd name="T68" fmla="*/ 0 w 135"/>
                  <a:gd name="T69" fmla="*/ 0 h 263"/>
                  <a:gd name="T70" fmla="*/ 0 w 135"/>
                  <a:gd name="T71" fmla="*/ 0 h 263"/>
                  <a:gd name="T72" fmla="*/ 0 w 135"/>
                  <a:gd name="T73" fmla="*/ 0 h 263"/>
                  <a:gd name="T74" fmla="*/ 0 w 135"/>
                  <a:gd name="T75" fmla="*/ 0 h 263"/>
                  <a:gd name="T76" fmla="*/ 0 w 135"/>
                  <a:gd name="T77" fmla="*/ 0 h 263"/>
                  <a:gd name="T78" fmla="*/ 0 w 135"/>
                  <a:gd name="T79" fmla="*/ 0 h 263"/>
                  <a:gd name="T80" fmla="*/ 0 w 135"/>
                  <a:gd name="T81" fmla="*/ 0 h 263"/>
                  <a:gd name="T82" fmla="*/ 0 w 135"/>
                  <a:gd name="T83" fmla="*/ 0 h 2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5"/>
                  <a:gd name="T127" fmla="*/ 0 h 263"/>
                  <a:gd name="T128" fmla="*/ 135 w 135"/>
                  <a:gd name="T129" fmla="*/ 263 h 2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5" h="263">
                    <a:moveTo>
                      <a:pt x="26" y="18"/>
                    </a:moveTo>
                    <a:lnTo>
                      <a:pt x="26" y="23"/>
                    </a:lnTo>
                    <a:lnTo>
                      <a:pt x="26" y="28"/>
                    </a:lnTo>
                    <a:lnTo>
                      <a:pt x="28" y="31"/>
                    </a:lnTo>
                    <a:lnTo>
                      <a:pt x="29" y="36"/>
                    </a:lnTo>
                    <a:lnTo>
                      <a:pt x="30" y="40"/>
                    </a:lnTo>
                    <a:lnTo>
                      <a:pt x="31" y="44"/>
                    </a:lnTo>
                    <a:lnTo>
                      <a:pt x="33" y="48"/>
                    </a:lnTo>
                    <a:lnTo>
                      <a:pt x="36" y="54"/>
                    </a:lnTo>
                    <a:lnTo>
                      <a:pt x="37" y="57"/>
                    </a:lnTo>
                    <a:lnTo>
                      <a:pt x="39" y="61"/>
                    </a:lnTo>
                    <a:lnTo>
                      <a:pt x="42" y="66"/>
                    </a:lnTo>
                    <a:lnTo>
                      <a:pt x="45" y="70"/>
                    </a:lnTo>
                    <a:lnTo>
                      <a:pt x="48" y="75"/>
                    </a:lnTo>
                    <a:lnTo>
                      <a:pt x="50" y="80"/>
                    </a:lnTo>
                    <a:lnTo>
                      <a:pt x="52" y="85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61" y="99"/>
                    </a:lnTo>
                    <a:lnTo>
                      <a:pt x="63" y="104"/>
                    </a:lnTo>
                    <a:lnTo>
                      <a:pt x="65" y="108"/>
                    </a:lnTo>
                    <a:lnTo>
                      <a:pt x="67" y="112"/>
                    </a:lnTo>
                    <a:lnTo>
                      <a:pt x="70" y="117"/>
                    </a:lnTo>
                    <a:lnTo>
                      <a:pt x="73" y="121"/>
                    </a:lnTo>
                    <a:lnTo>
                      <a:pt x="75" y="126"/>
                    </a:lnTo>
                    <a:lnTo>
                      <a:pt x="77" y="131"/>
                    </a:lnTo>
                    <a:lnTo>
                      <a:pt x="80" y="137"/>
                    </a:lnTo>
                    <a:lnTo>
                      <a:pt x="82" y="142"/>
                    </a:lnTo>
                    <a:lnTo>
                      <a:pt x="84" y="148"/>
                    </a:lnTo>
                    <a:lnTo>
                      <a:pt x="87" y="152"/>
                    </a:lnTo>
                    <a:lnTo>
                      <a:pt x="90" y="158"/>
                    </a:lnTo>
                    <a:lnTo>
                      <a:pt x="93" y="163"/>
                    </a:lnTo>
                    <a:lnTo>
                      <a:pt x="95" y="169"/>
                    </a:lnTo>
                    <a:lnTo>
                      <a:pt x="97" y="174"/>
                    </a:lnTo>
                    <a:lnTo>
                      <a:pt x="100" y="180"/>
                    </a:lnTo>
                    <a:lnTo>
                      <a:pt x="102" y="184"/>
                    </a:lnTo>
                    <a:lnTo>
                      <a:pt x="105" y="189"/>
                    </a:lnTo>
                    <a:lnTo>
                      <a:pt x="107" y="193"/>
                    </a:lnTo>
                    <a:lnTo>
                      <a:pt x="109" y="197"/>
                    </a:lnTo>
                    <a:lnTo>
                      <a:pt x="111" y="201"/>
                    </a:lnTo>
                    <a:lnTo>
                      <a:pt x="114" y="206"/>
                    </a:lnTo>
                    <a:lnTo>
                      <a:pt x="115" y="209"/>
                    </a:lnTo>
                    <a:lnTo>
                      <a:pt x="118" y="214"/>
                    </a:lnTo>
                    <a:lnTo>
                      <a:pt x="120" y="218"/>
                    </a:lnTo>
                    <a:lnTo>
                      <a:pt x="122" y="222"/>
                    </a:lnTo>
                    <a:lnTo>
                      <a:pt x="125" y="226"/>
                    </a:lnTo>
                    <a:lnTo>
                      <a:pt x="127" y="232"/>
                    </a:lnTo>
                    <a:lnTo>
                      <a:pt x="129" y="234"/>
                    </a:lnTo>
                    <a:lnTo>
                      <a:pt x="131" y="237"/>
                    </a:lnTo>
                    <a:lnTo>
                      <a:pt x="132" y="240"/>
                    </a:lnTo>
                    <a:lnTo>
                      <a:pt x="133" y="244"/>
                    </a:lnTo>
                    <a:lnTo>
                      <a:pt x="135" y="248"/>
                    </a:lnTo>
                    <a:lnTo>
                      <a:pt x="134" y="253"/>
                    </a:lnTo>
                    <a:lnTo>
                      <a:pt x="132" y="258"/>
                    </a:lnTo>
                    <a:lnTo>
                      <a:pt x="127" y="261"/>
                    </a:lnTo>
                    <a:lnTo>
                      <a:pt x="122" y="263"/>
                    </a:lnTo>
                    <a:lnTo>
                      <a:pt x="116" y="263"/>
                    </a:lnTo>
                    <a:lnTo>
                      <a:pt x="112" y="260"/>
                    </a:lnTo>
                    <a:lnTo>
                      <a:pt x="108" y="255"/>
                    </a:lnTo>
                    <a:lnTo>
                      <a:pt x="107" y="253"/>
                    </a:lnTo>
                    <a:lnTo>
                      <a:pt x="105" y="250"/>
                    </a:lnTo>
                    <a:lnTo>
                      <a:pt x="103" y="246"/>
                    </a:lnTo>
                    <a:lnTo>
                      <a:pt x="102" y="244"/>
                    </a:lnTo>
                    <a:lnTo>
                      <a:pt x="99" y="238"/>
                    </a:lnTo>
                    <a:lnTo>
                      <a:pt x="96" y="233"/>
                    </a:lnTo>
                    <a:lnTo>
                      <a:pt x="93" y="227"/>
                    </a:lnTo>
                    <a:lnTo>
                      <a:pt x="90" y="222"/>
                    </a:lnTo>
                    <a:lnTo>
                      <a:pt x="88" y="218"/>
                    </a:lnTo>
                    <a:lnTo>
                      <a:pt x="86" y="213"/>
                    </a:lnTo>
                    <a:lnTo>
                      <a:pt x="82" y="207"/>
                    </a:lnTo>
                    <a:lnTo>
                      <a:pt x="80" y="202"/>
                    </a:lnTo>
                    <a:lnTo>
                      <a:pt x="76" y="196"/>
                    </a:lnTo>
                    <a:lnTo>
                      <a:pt x="74" y="191"/>
                    </a:lnTo>
                    <a:lnTo>
                      <a:pt x="71" y="187"/>
                    </a:lnTo>
                    <a:lnTo>
                      <a:pt x="68" y="181"/>
                    </a:lnTo>
                    <a:lnTo>
                      <a:pt x="65" y="175"/>
                    </a:lnTo>
                    <a:lnTo>
                      <a:pt x="63" y="170"/>
                    </a:lnTo>
                    <a:lnTo>
                      <a:pt x="61" y="165"/>
                    </a:lnTo>
                    <a:lnTo>
                      <a:pt x="58" y="161"/>
                    </a:lnTo>
                    <a:lnTo>
                      <a:pt x="56" y="158"/>
                    </a:lnTo>
                    <a:lnTo>
                      <a:pt x="55" y="155"/>
                    </a:lnTo>
                    <a:lnTo>
                      <a:pt x="52" y="151"/>
                    </a:lnTo>
                    <a:lnTo>
                      <a:pt x="51" y="148"/>
                    </a:lnTo>
                    <a:lnTo>
                      <a:pt x="49" y="144"/>
                    </a:lnTo>
                    <a:lnTo>
                      <a:pt x="46" y="139"/>
                    </a:lnTo>
                    <a:lnTo>
                      <a:pt x="45" y="137"/>
                    </a:lnTo>
                    <a:lnTo>
                      <a:pt x="44" y="133"/>
                    </a:lnTo>
                    <a:lnTo>
                      <a:pt x="42" y="131"/>
                    </a:lnTo>
                    <a:lnTo>
                      <a:pt x="41" y="127"/>
                    </a:lnTo>
                    <a:lnTo>
                      <a:pt x="39" y="125"/>
                    </a:lnTo>
                    <a:lnTo>
                      <a:pt x="38" y="121"/>
                    </a:lnTo>
                    <a:lnTo>
                      <a:pt x="37" y="119"/>
                    </a:lnTo>
                    <a:lnTo>
                      <a:pt x="36" y="117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2" y="106"/>
                    </a:lnTo>
                    <a:lnTo>
                      <a:pt x="31" y="104"/>
                    </a:lnTo>
                    <a:lnTo>
                      <a:pt x="29" y="101"/>
                    </a:lnTo>
                    <a:lnTo>
                      <a:pt x="28" y="98"/>
                    </a:lnTo>
                    <a:lnTo>
                      <a:pt x="28" y="95"/>
                    </a:lnTo>
                    <a:lnTo>
                      <a:pt x="26" y="92"/>
                    </a:lnTo>
                    <a:lnTo>
                      <a:pt x="23" y="87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3"/>
                    </a:lnTo>
                    <a:lnTo>
                      <a:pt x="11" y="68"/>
                    </a:lnTo>
                    <a:lnTo>
                      <a:pt x="9" y="63"/>
                    </a:lnTo>
                    <a:lnTo>
                      <a:pt x="6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3" y="23"/>
                    </a:lnTo>
                    <a:lnTo>
                      <a:pt x="5" y="18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8" name="Freeform 327"/>
              <p:cNvSpPr>
                <a:spLocks/>
              </p:cNvSpPr>
              <p:nvPr/>
            </p:nvSpPr>
            <p:spPr bwMode="auto">
              <a:xfrm>
                <a:off x="1615" y="1374"/>
                <a:ext cx="215" cy="253"/>
              </a:xfrm>
              <a:custGeom>
                <a:avLst/>
                <a:gdLst>
                  <a:gd name="T0" fmla="*/ 0 w 645"/>
                  <a:gd name="T1" fmla="*/ 0 h 759"/>
                  <a:gd name="T2" fmla="*/ 0 w 645"/>
                  <a:gd name="T3" fmla="*/ 0 h 759"/>
                  <a:gd name="T4" fmla="*/ 0 w 645"/>
                  <a:gd name="T5" fmla="*/ 0 h 759"/>
                  <a:gd name="T6" fmla="*/ 0 w 645"/>
                  <a:gd name="T7" fmla="*/ 0 h 759"/>
                  <a:gd name="T8" fmla="*/ 0 w 645"/>
                  <a:gd name="T9" fmla="*/ 0 h 759"/>
                  <a:gd name="T10" fmla="*/ 0 w 645"/>
                  <a:gd name="T11" fmla="*/ 0 h 759"/>
                  <a:gd name="T12" fmla="*/ 0 w 645"/>
                  <a:gd name="T13" fmla="*/ 0 h 759"/>
                  <a:gd name="T14" fmla="*/ 0 w 645"/>
                  <a:gd name="T15" fmla="*/ 0 h 759"/>
                  <a:gd name="T16" fmla="*/ 0 w 645"/>
                  <a:gd name="T17" fmla="*/ 0 h 759"/>
                  <a:gd name="T18" fmla="*/ 0 w 645"/>
                  <a:gd name="T19" fmla="*/ 0 h 759"/>
                  <a:gd name="T20" fmla="*/ 0 w 645"/>
                  <a:gd name="T21" fmla="*/ 0 h 759"/>
                  <a:gd name="T22" fmla="*/ 0 w 645"/>
                  <a:gd name="T23" fmla="*/ 0 h 759"/>
                  <a:gd name="T24" fmla="*/ 0 w 645"/>
                  <a:gd name="T25" fmla="*/ 0 h 759"/>
                  <a:gd name="T26" fmla="*/ 0 w 645"/>
                  <a:gd name="T27" fmla="*/ 0 h 759"/>
                  <a:gd name="T28" fmla="*/ 0 w 645"/>
                  <a:gd name="T29" fmla="*/ 0 h 759"/>
                  <a:gd name="T30" fmla="*/ 0 w 645"/>
                  <a:gd name="T31" fmla="*/ 0 h 759"/>
                  <a:gd name="T32" fmla="*/ 0 w 645"/>
                  <a:gd name="T33" fmla="*/ 0 h 759"/>
                  <a:gd name="T34" fmla="*/ 0 w 645"/>
                  <a:gd name="T35" fmla="*/ 0 h 759"/>
                  <a:gd name="T36" fmla="*/ 0 w 645"/>
                  <a:gd name="T37" fmla="*/ 0 h 759"/>
                  <a:gd name="T38" fmla="*/ 0 w 645"/>
                  <a:gd name="T39" fmla="*/ 0 h 759"/>
                  <a:gd name="T40" fmla="*/ 0 w 645"/>
                  <a:gd name="T41" fmla="*/ 0 h 759"/>
                  <a:gd name="T42" fmla="*/ 0 w 645"/>
                  <a:gd name="T43" fmla="*/ 0 h 759"/>
                  <a:gd name="T44" fmla="*/ 0 w 645"/>
                  <a:gd name="T45" fmla="*/ 0 h 759"/>
                  <a:gd name="T46" fmla="*/ 0 w 645"/>
                  <a:gd name="T47" fmla="*/ 0 h 759"/>
                  <a:gd name="T48" fmla="*/ 0 w 645"/>
                  <a:gd name="T49" fmla="*/ 0 h 759"/>
                  <a:gd name="T50" fmla="*/ 0 w 645"/>
                  <a:gd name="T51" fmla="*/ 0 h 759"/>
                  <a:gd name="T52" fmla="*/ 0 w 645"/>
                  <a:gd name="T53" fmla="*/ 0 h 759"/>
                  <a:gd name="T54" fmla="*/ 0 w 645"/>
                  <a:gd name="T55" fmla="*/ 0 h 759"/>
                  <a:gd name="T56" fmla="*/ 0 w 645"/>
                  <a:gd name="T57" fmla="*/ 0 h 759"/>
                  <a:gd name="T58" fmla="*/ 0 w 645"/>
                  <a:gd name="T59" fmla="*/ 0 h 759"/>
                  <a:gd name="T60" fmla="*/ 0 w 645"/>
                  <a:gd name="T61" fmla="*/ 0 h 759"/>
                  <a:gd name="T62" fmla="*/ 0 w 645"/>
                  <a:gd name="T63" fmla="*/ 0 h 759"/>
                  <a:gd name="T64" fmla="*/ 0 w 645"/>
                  <a:gd name="T65" fmla="*/ 0 h 759"/>
                  <a:gd name="T66" fmla="*/ 0 w 645"/>
                  <a:gd name="T67" fmla="*/ 0 h 759"/>
                  <a:gd name="T68" fmla="*/ 0 w 645"/>
                  <a:gd name="T69" fmla="*/ 0 h 759"/>
                  <a:gd name="T70" fmla="*/ 0 w 645"/>
                  <a:gd name="T71" fmla="*/ 0 h 759"/>
                  <a:gd name="T72" fmla="*/ 0 w 645"/>
                  <a:gd name="T73" fmla="*/ 0 h 759"/>
                  <a:gd name="T74" fmla="*/ 0 w 645"/>
                  <a:gd name="T75" fmla="*/ 0 h 759"/>
                  <a:gd name="T76" fmla="*/ 0 w 645"/>
                  <a:gd name="T77" fmla="*/ 0 h 759"/>
                  <a:gd name="T78" fmla="*/ 0 w 645"/>
                  <a:gd name="T79" fmla="*/ 0 h 759"/>
                  <a:gd name="T80" fmla="*/ 0 w 645"/>
                  <a:gd name="T81" fmla="*/ 0 h 759"/>
                  <a:gd name="T82" fmla="*/ 0 w 645"/>
                  <a:gd name="T83" fmla="*/ 0 h 759"/>
                  <a:gd name="T84" fmla="*/ 0 w 645"/>
                  <a:gd name="T85" fmla="*/ 0 h 759"/>
                  <a:gd name="T86" fmla="*/ 0 w 645"/>
                  <a:gd name="T87" fmla="*/ 0 h 759"/>
                  <a:gd name="T88" fmla="*/ 0 w 645"/>
                  <a:gd name="T89" fmla="*/ 0 h 759"/>
                  <a:gd name="T90" fmla="*/ 0 w 645"/>
                  <a:gd name="T91" fmla="*/ 0 h 759"/>
                  <a:gd name="T92" fmla="*/ 0 w 645"/>
                  <a:gd name="T93" fmla="*/ 0 h 759"/>
                  <a:gd name="T94" fmla="*/ 0 w 645"/>
                  <a:gd name="T95" fmla="*/ 0 h 759"/>
                  <a:gd name="T96" fmla="*/ 0 w 645"/>
                  <a:gd name="T97" fmla="*/ 0 h 759"/>
                  <a:gd name="T98" fmla="*/ 0 w 645"/>
                  <a:gd name="T99" fmla="*/ 0 h 759"/>
                  <a:gd name="T100" fmla="*/ 0 w 645"/>
                  <a:gd name="T101" fmla="*/ 0 h 759"/>
                  <a:gd name="T102" fmla="*/ 0 w 645"/>
                  <a:gd name="T103" fmla="*/ 0 h 759"/>
                  <a:gd name="T104" fmla="*/ 0 w 645"/>
                  <a:gd name="T105" fmla="*/ 0 h 759"/>
                  <a:gd name="T106" fmla="*/ 0 w 645"/>
                  <a:gd name="T107" fmla="*/ 0 h 759"/>
                  <a:gd name="T108" fmla="*/ 0 w 645"/>
                  <a:gd name="T109" fmla="*/ 0 h 759"/>
                  <a:gd name="T110" fmla="*/ 0 w 645"/>
                  <a:gd name="T111" fmla="*/ 0 h 759"/>
                  <a:gd name="T112" fmla="*/ 0 w 645"/>
                  <a:gd name="T113" fmla="*/ 0 h 759"/>
                  <a:gd name="T114" fmla="*/ 0 w 645"/>
                  <a:gd name="T115" fmla="*/ 0 h 759"/>
                  <a:gd name="T116" fmla="*/ 0 w 645"/>
                  <a:gd name="T117" fmla="*/ 0 h 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45"/>
                  <a:gd name="T178" fmla="*/ 0 h 759"/>
                  <a:gd name="T179" fmla="*/ 645 w 645"/>
                  <a:gd name="T180" fmla="*/ 759 h 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45" h="759">
                    <a:moveTo>
                      <a:pt x="284" y="210"/>
                    </a:moveTo>
                    <a:lnTo>
                      <a:pt x="286" y="205"/>
                    </a:lnTo>
                    <a:lnTo>
                      <a:pt x="289" y="202"/>
                    </a:lnTo>
                    <a:lnTo>
                      <a:pt x="291" y="197"/>
                    </a:lnTo>
                    <a:lnTo>
                      <a:pt x="293" y="193"/>
                    </a:lnTo>
                    <a:lnTo>
                      <a:pt x="296" y="189"/>
                    </a:lnTo>
                    <a:lnTo>
                      <a:pt x="298" y="185"/>
                    </a:lnTo>
                    <a:lnTo>
                      <a:pt x="300" y="181"/>
                    </a:lnTo>
                    <a:lnTo>
                      <a:pt x="303" y="178"/>
                    </a:lnTo>
                    <a:lnTo>
                      <a:pt x="305" y="173"/>
                    </a:lnTo>
                    <a:lnTo>
                      <a:pt x="307" y="170"/>
                    </a:lnTo>
                    <a:lnTo>
                      <a:pt x="310" y="166"/>
                    </a:lnTo>
                    <a:lnTo>
                      <a:pt x="312" y="162"/>
                    </a:lnTo>
                    <a:lnTo>
                      <a:pt x="315" y="159"/>
                    </a:lnTo>
                    <a:lnTo>
                      <a:pt x="317" y="155"/>
                    </a:lnTo>
                    <a:lnTo>
                      <a:pt x="319" y="152"/>
                    </a:lnTo>
                    <a:lnTo>
                      <a:pt x="323" y="148"/>
                    </a:lnTo>
                    <a:lnTo>
                      <a:pt x="324" y="145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4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40" y="125"/>
                    </a:lnTo>
                    <a:lnTo>
                      <a:pt x="343" y="121"/>
                    </a:lnTo>
                    <a:lnTo>
                      <a:pt x="345" y="117"/>
                    </a:lnTo>
                    <a:lnTo>
                      <a:pt x="348" y="115"/>
                    </a:lnTo>
                    <a:lnTo>
                      <a:pt x="351" y="111"/>
                    </a:lnTo>
                    <a:lnTo>
                      <a:pt x="354" y="108"/>
                    </a:lnTo>
                    <a:lnTo>
                      <a:pt x="357" y="106"/>
                    </a:lnTo>
                    <a:lnTo>
                      <a:pt x="360" y="102"/>
                    </a:lnTo>
                    <a:lnTo>
                      <a:pt x="362" y="100"/>
                    </a:lnTo>
                    <a:lnTo>
                      <a:pt x="366" y="96"/>
                    </a:lnTo>
                    <a:lnTo>
                      <a:pt x="368" y="94"/>
                    </a:lnTo>
                    <a:lnTo>
                      <a:pt x="372" y="90"/>
                    </a:lnTo>
                    <a:lnTo>
                      <a:pt x="374" y="87"/>
                    </a:lnTo>
                    <a:lnTo>
                      <a:pt x="376" y="84"/>
                    </a:lnTo>
                    <a:lnTo>
                      <a:pt x="380" y="81"/>
                    </a:lnTo>
                    <a:lnTo>
                      <a:pt x="383" y="78"/>
                    </a:lnTo>
                    <a:lnTo>
                      <a:pt x="386" y="76"/>
                    </a:lnTo>
                    <a:lnTo>
                      <a:pt x="389" y="74"/>
                    </a:lnTo>
                    <a:lnTo>
                      <a:pt x="393" y="71"/>
                    </a:lnTo>
                    <a:lnTo>
                      <a:pt x="395" y="68"/>
                    </a:lnTo>
                    <a:lnTo>
                      <a:pt x="399" y="65"/>
                    </a:lnTo>
                    <a:lnTo>
                      <a:pt x="402" y="63"/>
                    </a:lnTo>
                    <a:lnTo>
                      <a:pt x="405" y="60"/>
                    </a:lnTo>
                    <a:lnTo>
                      <a:pt x="408" y="58"/>
                    </a:lnTo>
                    <a:lnTo>
                      <a:pt x="412" y="56"/>
                    </a:lnTo>
                    <a:lnTo>
                      <a:pt x="415" y="53"/>
                    </a:lnTo>
                    <a:lnTo>
                      <a:pt x="419" y="51"/>
                    </a:lnTo>
                    <a:lnTo>
                      <a:pt x="423" y="49"/>
                    </a:lnTo>
                    <a:lnTo>
                      <a:pt x="426" y="46"/>
                    </a:lnTo>
                    <a:lnTo>
                      <a:pt x="430" y="44"/>
                    </a:lnTo>
                    <a:lnTo>
                      <a:pt x="433" y="41"/>
                    </a:lnTo>
                    <a:lnTo>
                      <a:pt x="437" y="39"/>
                    </a:lnTo>
                    <a:lnTo>
                      <a:pt x="440" y="37"/>
                    </a:lnTo>
                    <a:lnTo>
                      <a:pt x="444" y="36"/>
                    </a:lnTo>
                    <a:lnTo>
                      <a:pt x="449" y="33"/>
                    </a:lnTo>
                    <a:lnTo>
                      <a:pt x="452" y="32"/>
                    </a:lnTo>
                    <a:lnTo>
                      <a:pt x="456" y="30"/>
                    </a:lnTo>
                    <a:lnTo>
                      <a:pt x="460" y="27"/>
                    </a:lnTo>
                    <a:lnTo>
                      <a:pt x="464" y="26"/>
                    </a:lnTo>
                    <a:lnTo>
                      <a:pt x="469" y="24"/>
                    </a:lnTo>
                    <a:lnTo>
                      <a:pt x="472" y="23"/>
                    </a:lnTo>
                    <a:lnTo>
                      <a:pt x="477" y="21"/>
                    </a:lnTo>
                    <a:lnTo>
                      <a:pt x="479" y="19"/>
                    </a:lnTo>
                    <a:lnTo>
                      <a:pt x="484" y="18"/>
                    </a:lnTo>
                    <a:lnTo>
                      <a:pt x="488" y="15"/>
                    </a:lnTo>
                    <a:lnTo>
                      <a:pt x="492" y="14"/>
                    </a:lnTo>
                    <a:lnTo>
                      <a:pt x="497" y="13"/>
                    </a:lnTo>
                    <a:lnTo>
                      <a:pt x="501" y="11"/>
                    </a:lnTo>
                    <a:lnTo>
                      <a:pt x="505" y="9"/>
                    </a:lnTo>
                    <a:lnTo>
                      <a:pt x="510" y="8"/>
                    </a:lnTo>
                    <a:lnTo>
                      <a:pt x="515" y="7"/>
                    </a:lnTo>
                    <a:lnTo>
                      <a:pt x="520" y="6"/>
                    </a:lnTo>
                    <a:lnTo>
                      <a:pt x="524" y="5"/>
                    </a:lnTo>
                    <a:lnTo>
                      <a:pt x="529" y="4"/>
                    </a:lnTo>
                    <a:lnTo>
                      <a:pt x="534" y="2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8" y="1"/>
                    </a:lnTo>
                    <a:lnTo>
                      <a:pt x="553" y="0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80" y="1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3" y="4"/>
                    </a:lnTo>
                    <a:lnTo>
                      <a:pt x="597" y="5"/>
                    </a:lnTo>
                    <a:lnTo>
                      <a:pt x="602" y="7"/>
                    </a:lnTo>
                    <a:lnTo>
                      <a:pt x="605" y="8"/>
                    </a:lnTo>
                    <a:lnTo>
                      <a:pt x="609" y="11"/>
                    </a:lnTo>
                    <a:lnTo>
                      <a:pt x="612" y="13"/>
                    </a:lnTo>
                    <a:lnTo>
                      <a:pt x="616" y="15"/>
                    </a:lnTo>
                    <a:lnTo>
                      <a:pt x="621" y="19"/>
                    </a:lnTo>
                    <a:lnTo>
                      <a:pt x="625" y="24"/>
                    </a:lnTo>
                    <a:lnTo>
                      <a:pt x="629" y="28"/>
                    </a:lnTo>
                    <a:lnTo>
                      <a:pt x="632" y="33"/>
                    </a:lnTo>
                    <a:lnTo>
                      <a:pt x="635" y="38"/>
                    </a:lnTo>
                    <a:lnTo>
                      <a:pt x="637" y="44"/>
                    </a:lnTo>
                    <a:lnTo>
                      <a:pt x="638" y="46"/>
                    </a:lnTo>
                    <a:lnTo>
                      <a:pt x="639" y="49"/>
                    </a:lnTo>
                    <a:lnTo>
                      <a:pt x="641" y="52"/>
                    </a:lnTo>
                    <a:lnTo>
                      <a:pt x="642" y="56"/>
                    </a:lnTo>
                    <a:lnTo>
                      <a:pt x="642" y="58"/>
                    </a:lnTo>
                    <a:lnTo>
                      <a:pt x="643" y="62"/>
                    </a:lnTo>
                    <a:lnTo>
                      <a:pt x="643" y="64"/>
                    </a:lnTo>
                    <a:lnTo>
                      <a:pt x="644" y="66"/>
                    </a:lnTo>
                    <a:lnTo>
                      <a:pt x="644" y="70"/>
                    </a:lnTo>
                    <a:lnTo>
                      <a:pt x="644" y="74"/>
                    </a:lnTo>
                    <a:lnTo>
                      <a:pt x="644" y="76"/>
                    </a:lnTo>
                    <a:lnTo>
                      <a:pt x="645" y="79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4" y="89"/>
                    </a:lnTo>
                    <a:lnTo>
                      <a:pt x="644" y="92"/>
                    </a:lnTo>
                    <a:lnTo>
                      <a:pt x="644" y="96"/>
                    </a:lnTo>
                    <a:lnTo>
                      <a:pt x="643" y="100"/>
                    </a:lnTo>
                    <a:lnTo>
                      <a:pt x="643" y="102"/>
                    </a:lnTo>
                    <a:lnTo>
                      <a:pt x="643" y="106"/>
                    </a:lnTo>
                    <a:lnTo>
                      <a:pt x="642" y="109"/>
                    </a:lnTo>
                    <a:lnTo>
                      <a:pt x="642" y="113"/>
                    </a:lnTo>
                    <a:lnTo>
                      <a:pt x="641" y="115"/>
                    </a:lnTo>
                    <a:lnTo>
                      <a:pt x="639" y="119"/>
                    </a:lnTo>
                    <a:lnTo>
                      <a:pt x="638" y="122"/>
                    </a:lnTo>
                    <a:lnTo>
                      <a:pt x="637" y="126"/>
                    </a:lnTo>
                    <a:lnTo>
                      <a:pt x="637" y="129"/>
                    </a:lnTo>
                    <a:lnTo>
                      <a:pt x="636" y="133"/>
                    </a:lnTo>
                    <a:lnTo>
                      <a:pt x="635" y="135"/>
                    </a:lnTo>
                    <a:lnTo>
                      <a:pt x="634" y="139"/>
                    </a:lnTo>
                    <a:lnTo>
                      <a:pt x="632" y="142"/>
                    </a:lnTo>
                    <a:lnTo>
                      <a:pt x="631" y="146"/>
                    </a:lnTo>
                    <a:lnTo>
                      <a:pt x="629" y="149"/>
                    </a:lnTo>
                    <a:lnTo>
                      <a:pt x="628" y="153"/>
                    </a:lnTo>
                    <a:lnTo>
                      <a:pt x="628" y="157"/>
                    </a:lnTo>
                    <a:lnTo>
                      <a:pt x="626" y="160"/>
                    </a:lnTo>
                    <a:lnTo>
                      <a:pt x="624" y="164"/>
                    </a:lnTo>
                    <a:lnTo>
                      <a:pt x="623" y="166"/>
                    </a:lnTo>
                    <a:lnTo>
                      <a:pt x="622" y="170"/>
                    </a:lnTo>
                    <a:lnTo>
                      <a:pt x="619" y="173"/>
                    </a:lnTo>
                    <a:lnTo>
                      <a:pt x="618" y="176"/>
                    </a:lnTo>
                    <a:lnTo>
                      <a:pt x="617" y="179"/>
                    </a:lnTo>
                    <a:lnTo>
                      <a:pt x="615" y="183"/>
                    </a:lnTo>
                    <a:lnTo>
                      <a:pt x="613" y="186"/>
                    </a:lnTo>
                    <a:lnTo>
                      <a:pt x="612" y="189"/>
                    </a:lnTo>
                    <a:lnTo>
                      <a:pt x="610" y="192"/>
                    </a:lnTo>
                    <a:lnTo>
                      <a:pt x="609" y="195"/>
                    </a:lnTo>
                    <a:lnTo>
                      <a:pt x="607" y="198"/>
                    </a:lnTo>
                    <a:lnTo>
                      <a:pt x="605" y="202"/>
                    </a:lnTo>
                    <a:lnTo>
                      <a:pt x="604" y="204"/>
                    </a:lnTo>
                    <a:lnTo>
                      <a:pt x="603" y="208"/>
                    </a:lnTo>
                    <a:lnTo>
                      <a:pt x="600" y="211"/>
                    </a:lnTo>
                    <a:lnTo>
                      <a:pt x="598" y="215"/>
                    </a:lnTo>
                    <a:lnTo>
                      <a:pt x="594" y="219"/>
                    </a:lnTo>
                    <a:lnTo>
                      <a:pt x="592" y="224"/>
                    </a:lnTo>
                    <a:lnTo>
                      <a:pt x="590" y="229"/>
                    </a:lnTo>
                    <a:lnTo>
                      <a:pt x="586" y="234"/>
                    </a:lnTo>
                    <a:lnTo>
                      <a:pt x="584" y="238"/>
                    </a:lnTo>
                    <a:lnTo>
                      <a:pt x="580" y="243"/>
                    </a:lnTo>
                    <a:lnTo>
                      <a:pt x="578" y="248"/>
                    </a:lnTo>
                    <a:lnTo>
                      <a:pt x="574" y="253"/>
                    </a:lnTo>
                    <a:lnTo>
                      <a:pt x="573" y="256"/>
                    </a:lnTo>
                    <a:lnTo>
                      <a:pt x="570" y="261"/>
                    </a:lnTo>
                    <a:lnTo>
                      <a:pt x="568" y="266"/>
                    </a:lnTo>
                    <a:lnTo>
                      <a:pt x="565" y="269"/>
                    </a:lnTo>
                    <a:lnTo>
                      <a:pt x="564" y="274"/>
                    </a:lnTo>
                    <a:lnTo>
                      <a:pt x="560" y="278"/>
                    </a:lnTo>
                    <a:lnTo>
                      <a:pt x="559" y="282"/>
                    </a:lnTo>
                    <a:lnTo>
                      <a:pt x="555" y="286"/>
                    </a:lnTo>
                    <a:lnTo>
                      <a:pt x="554" y="291"/>
                    </a:lnTo>
                    <a:lnTo>
                      <a:pt x="551" y="294"/>
                    </a:lnTo>
                    <a:lnTo>
                      <a:pt x="549" y="298"/>
                    </a:lnTo>
                    <a:lnTo>
                      <a:pt x="546" y="301"/>
                    </a:lnTo>
                    <a:lnTo>
                      <a:pt x="545" y="306"/>
                    </a:lnTo>
                    <a:lnTo>
                      <a:pt x="541" y="311"/>
                    </a:lnTo>
                    <a:lnTo>
                      <a:pt x="540" y="314"/>
                    </a:lnTo>
                    <a:lnTo>
                      <a:pt x="536" y="318"/>
                    </a:lnTo>
                    <a:lnTo>
                      <a:pt x="535" y="321"/>
                    </a:lnTo>
                    <a:lnTo>
                      <a:pt x="532" y="325"/>
                    </a:lnTo>
                    <a:lnTo>
                      <a:pt x="530" y="330"/>
                    </a:lnTo>
                    <a:lnTo>
                      <a:pt x="527" y="333"/>
                    </a:lnTo>
                    <a:lnTo>
                      <a:pt x="526" y="337"/>
                    </a:lnTo>
                    <a:lnTo>
                      <a:pt x="523" y="340"/>
                    </a:lnTo>
                    <a:lnTo>
                      <a:pt x="521" y="345"/>
                    </a:lnTo>
                    <a:lnTo>
                      <a:pt x="519" y="349"/>
                    </a:lnTo>
                    <a:lnTo>
                      <a:pt x="516" y="352"/>
                    </a:lnTo>
                    <a:lnTo>
                      <a:pt x="513" y="356"/>
                    </a:lnTo>
                    <a:lnTo>
                      <a:pt x="511" y="359"/>
                    </a:lnTo>
                    <a:lnTo>
                      <a:pt x="508" y="363"/>
                    </a:lnTo>
                    <a:lnTo>
                      <a:pt x="505" y="367"/>
                    </a:lnTo>
                    <a:lnTo>
                      <a:pt x="503" y="370"/>
                    </a:lnTo>
                    <a:lnTo>
                      <a:pt x="501" y="375"/>
                    </a:lnTo>
                    <a:lnTo>
                      <a:pt x="498" y="378"/>
                    </a:lnTo>
                    <a:lnTo>
                      <a:pt x="496" y="382"/>
                    </a:lnTo>
                    <a:lnTo>
                      <a:pt x="492" y="385"/>
                    </a:lnTo>
                    <a:lnTo>
                      <a:pt x="490" y="389"/>
                    </a:lnTo>
                    <a:lnTo>
                      <a:pt x="488" y="394"/>
                    </a:lnTo>
                    <a:lnTo>
                      <a:pt x="485" y="397"/>
                    </a:lnTo>
                    <a:lnTo>
                      <a:pt x="482" y="401"/>
                    </a:lnTo>
                    <a:lnTo>
                      <a:pt x="479" y="406"/>
                    </a:lnTo>
                    <a:lnTo>
                      <a:pt x="477" y="408"/>
                    </a:lnTo>
                    <a:lnTo>
                      <a:pt x="473" y="413"/>
                    </a:lnTo>
                    <a:lnTo>
                      <a:pt x="471" y="416"/>
                    </a:lnTo>
                    <a:lnTo>
                      <a:pt x="469" y="421"/>
                    </a:lnTo>
                    <a:lnTo>
                      <a:pt x="465" y="425"/>
                    </a:lnTo>
                    <a:lnTo>
                      <a:pt x="462" y="428"/>
                    </a:lnTo>
                    <a:lnTo>
                      <a:pt x="458" y="433"/>
                    </a:lnTo>
                    <a:lnTo>
                      <a:pt x="456" y="438"/>
                    </a:lnTo>
                    <a:lnTo>
                      <a:pt x="452" y="441"/>
                    </a:lnTo>
                    <a:lnTo>
                      <a:pt x="449" y="445"/>
                    </a:lnTo>
                    <a:lnTo>
                      <a:pt x="445" y="448"/>
                    </a:lnTo>
                    <a:lnTo>
                      <a:pt x="443" y="453"/>
                    </a:lnTo>
                    <a:lnTo>
                      <a:pt x="439" y="458"/>
                    </a:lnTo>
                    <a:lnTo>
                      <a:pt x="436" y="463"/>
                    </a:lnTo>
                    <a:lnTo>
                      <a:pt x="432" y="466"/>
                    </a:lnTo>
                    <a:lnTo>
                      <a:pt x="428" y="471"/>
                    </a:lnTo>
                    <a:lnTo>
                      <a:pt x="425" y="474"/>
                    </a:lnTo>
                    <a:lnTo>
                      <a:pt x="420" y="479"/>
                    </a:lnTo>
                    <a:lnTo>
                      <a:pt x="417" y="483"/>
                    </a:lnTo>
                    <a:lnTo>
                      <a:pt x="413" y="488"/>
                    </a:lnTo>
                    <a:lnTo>
                      <a:pt x="409" y="491"/>
                    </a:lnTo>
                    <a:lnTo>
                      <a:pt x="406" y="496"/>
                    </a:lnTo>
                    <a:lnTo>
                      <a:pt x="401" y="499"/>
                    </a:lnTo>
                    <a:lnTo>
                      <a:pt x="399" y="504"/>
                    </a:lnTo>
                    <a:lnTo>
                      <a:pt x="394" y="508"/>
                    </a:lnTo>
                    <a:lnTo>
                      <a:pt x="390" y="511"/>
                    </a:lnTo>
                    <a:lnTo>
                      <a:pt x="387" y="516"/>
                    </a:lnTo>
                    <a:lnTo>
                      <a:pt x="383" y="521"/>
                    </a:lnTo>
                    <a:lnTo>
                      <a:pt x="379" y="524"/>
                    </a:lnTo>
                    <a:lnTo>
                      <a:pt x="376" y="528"/>
                    </a:lnTo>
                    <a:lnTo>
                      <a:pt x="372" y="531"/>
                    </a:lnTo>
                    <a:lnTo>
                      <a:pt x="368" y="536"/>
                    </a:lnTo>
                    <a:lnTo>
                      <a:pt x="364" y="541"/>
                    </a:lnTo>
                    <a:lnTo>
                      <a:pt x="361" y="544"/>
                    </a:lnTo>
                    <a:lnTo>
                      <a:pt x="357" y="548"/>
                    </a:lnTo>
                    <a:lnTo>
                      <a:pt x="353" y="553"/>
                    </a:lnTo>
                    <a:lnTo>
                      <a:pt x="349" y="556"/>
                    </a:lnTo>
                    <a:lnTo>
                      <a:pt x="345" y="560"/>
                    </a:lnTo>
                    <a:lnTo>
                      <a:pt x="342" y="565"/>
                    </a:lnTo>
                    <a:lnTo>
                      <a:pt x="338" y="569"/>
                    </a:lnTo>
                    <a:lnTo>
                      <a:pt x="334" y="573"/>
                    </a:lnTo>
                    <a:lnTo>
                      <a:pt x="330" y="576"/>
                    </a:lnTo>
                    <a:lnTo>
                      <a:pt x="326" y="580"/>
                    </a:lnTo>
                    <a:lnTo>
                      <a:pt x="323" y="585"/>
                    </a:lnTo>
                    <a:lnTo>
                      <a:pt x="318" y="590"/>
                    </a:lnTo>
                    <a:lnTo>
                      <a:pt x="316" y="594"/>
                    </a:lnTo>
                    <a:lnTo>
                      <a:pt x="311" y="598"/>
                    </a:lnTo>
                    <a:lnTo>
                      <a:pt x="309" y="603"/>
                    </a:lnTo>
                    <a:lnTo>
                      <a:pt x="303" y="607"/>
                    </a:lnTo>
                    <a:lnTo>
                      <a:pt x="299" y="612"/>
                    </a:lnTo>
                    <a:lnTo>
                      <a:pt x="294" y="617"/>
                    </a:lnTo>
                    <a:lnTo>
                      <a:pt x="290" y="622"/>
                    </a:lnTo>
                    <a:lnTo>
                      <a:pt x="285" y="625"/>
                    </a:lnTo>
                    <a:lnTo>
                      <a:pt x="281" y="630"/>
                    </a:lnTo>
                    <a:lnTo>
                      <a:pt x="277" y="633"/>
                    </a:lnTo>
                    <a:lnTo>
                      <a:pt x="273" y="638"/>
                    </a:lnTo>
                    <a:lnTo>
                      <a:pt x="270" y="642"/>
                    </a:lnTo>
                    <a:lnTo>
                      <a:pt x="265" y="645"/>
                    </a:lnTo>
                    <a:lnTo>
                      <a:pt x="261" y="649"/>
                    </a:lnTo>
                    <a:lnTo>
                      <a:pt x="258" y="654"/>
                    </a:lnTo>
                    <a:lnTo>
                      <a:pt x="253" y="656"/>
                    </a:lnTo>
                    <a:lnTo>
                      <a:pt x="249" y="660"/>
                    </a:lnTo>
                    <a:lnTo>
                      <a:pt x="246" y="663"/>
                    </a:lnTo>
                    <a:lnTo>
                      <a:pt x="242" y="667"/>
                    </a:lnTo>
                    <a:lnTo>
                      <a:pt x="238" y="669"/>
                    </a:lnTo>
                    <a:lnTo>
                      <a:pt x="234" y="673"/>
                    </a:lnTo>
                    <a:lnTo>
                      <a:pt x="229" y="675"/>
                    </a:lnTo>
                    <a:lnTo>
                      <a:pt x="226" y="678"/>
                    </a:lnTo>
                    <a:lnTo>
                      <a:pt x="221" y="682"/>
                    </a:lnTo>
                    <a:lnTo>
                      <a:pt x="217" y="684"/>
                    </a:lnTo>
                    <a:lnTo>
                      <a:pt x="213" y="688"/>
                    </a:lnTo>
                    <a:lnTo>
                      <a:pt x="208" y="692"/>
                    </a:lnTo>
                    <a:lnTo>
                      <a:pt x="203" y="695"/>
                    </a:lnTo>
                    <a:lnTo>
                      <a:pt x="198" y="697"/>
                    </a:lnTo>
                    <a:lnTo>
                      <a:pt x="194" y="702"/>
                    </a:lnTo>
                    <a:lnTo>
                      <a:pt x="189" y="706"/>
                    </a:lnTo>
                    <a:lnTo>
                      <a:pt x="183" y="709"/>
                    </a:lnTo>
                    <a:lnTo>
                      <a:pt x="178" y="713"/>
                    </a:lnTo>
                    <a:lnTo>
                      <a:pt x="174" y="718"/>
                    </a:lnTo>
                    <a:lnTo>
                      <a:pt x="168" y="722"/>
                    </a:lnTo>
                    <a:lnTo>
                      <a:pt x="163" y="725"/>
                    </a:lnTo>
                    <a:lnTo>
                      <a:pt x="159" y="727"/>
                    </a:lnTo>
                    <a:lnTo>
                      <a:pt x="155" y="729"/>
                    </a:lnTo>
                    <a:lnTo>
                      <a:pt x="150" y="733"/>
                    </a:lnTo>
                    <a:lnTo>
                      <a:pt x="145" y="735"/>
                    </a:lnTo>
                    <a:lnTo>
                      <a:pt x="142" y="738"/>
                    </a:lnTo>
                    <a:lnTo>
                      <a:pt x="137" y="740"/>
                    </a:lnTo>
                    <a:lnTo>
                      <a:pt x="133" y="743"/>
                    </a:lnTo>
                    <a:lnTo>
                      <a:pt x="128" y="745"/>
                    </a:lnTo>
                    <a:lnTo>
                      <a:pt x="124" y="747"/>
                    </a:lnTo>
                    <a:lnTo>
                      <a:pt x="119" y="748"/>
                    </a:lnTo>
                    <a:lnTo>
                      <a:pt x="115" y="751"/>
                    </a:lnTo>
                    <a:lnTo>
                      <a:pt x="109" y="752"/>
                    </a:lnTo>
                    <a:lnTo>
                      <a:pt x="106" y="754"/>
                    </a:lnTo>
                    <a:lnTo>
                      <a:pt x="101" y="756"/>
                    </a:lnTo>
                    <a:lnTo>
                      <a:pt x="98" y="757"/>
                    </a:lnTo>
                    <a:lnTo>
                      <a:pt x="93" y="758"/>
                    </a:lnTo>
                    <a:lnTo>
                      <a:pt x="88" y="758"/>
                    </a:lnTo>
                    <a:lnTo>
                      <a:pt x="83" y="759"/>
                    </a:lnTo>
                    <a:lnTo>
                      <a:pt x="80" y="759"/>
                    </a:lnTo>
                    <a:lnTo>
                      <a:pt x="75" y="759"/>
                    </a:lnTo>
                    <a:lnTo>
                      <a:pt x="70" y="759"/>
                    </a:lnTo>
                    <a:lnTo>
                      <a:pt x="67" y="759"/>
                    </a:lnTo>
                    <a:lnTo>
                      <a:pt x="62" y="759"/>
                    </a:lnTo>
                    <a:lnTo>
                      <a:pt x="57" y="758"/>
                    </a:lnTo>
                    <a:lnTo>
                      <a:pt x="53" y="757"/>
                    </a:lnTo>
                    <a:lnTo>
                      <a:pt x="49" y="756"/>
                    </a:lnTo>
                    <a:lnTo>
                      <a:pt x="44" y="754"/>
                    </a:lnTo>
                    <a:lnTo>
                      <a:pt x="41" y="751"/>
                    </a:lnTo>
                    <a:lnTo>
                      <a:pt x="37" y="750"/>
                    </a:lnTo>
                    <a:lnTo>
                      <a:pt x="32" y="746"/>
                    </a:lnTo>
                    <a:lnTo>
                      <a:pt x="29" y="745"/>
                    </a:lnTo>
                    <a:lnTo>
                      <a:pt x="25" y="741"/>
                    </a:lnTo>
                    <a:lnTo>
                      <a:pt x="22" y="739"/>
                    </a:lnTo>
                    <a:lnTo>
                      <a:pt x="19" y="735"/>
                    </a:lnTo>
                    <a:lnTo>
                      <a:pt x="17" y="733"/>
                    </a:lnTo>
                    <a:lnTo>
                      <a:pt x="15" y="729"/>
                    </a:lnTo>
                    <a:lnTo>
                      <a:pt x="12" y="726"/>
                    </a:lnTo>
                    <a:lnTo>
                      <a:pt x="11" y="722"/>
                    </a:lnTo>
                    <a:lnTo>
                      <a:pt x="9" y="720"/>
                    </a:lnTo>
                    <a:lnTo>
                      <a:pt x="8" y="715"/>
                    </a:lnTo>
                    <a:lnTo>
                      <a:pt x="6" y="712"/>
                    </a:lnTo>
                    <a:lnTo>
                      <a:pt x="5" y="708"/>
                    </a:lnTo>
                    <a:lnTo>
                      <a:pt x="4" y="705"/>
                    </a:lnTo>
                    <a:lnTo>
                      <a:pt x="3" y="700"/>
                    </a:lnTo>
                    <a:lnTo>
                      <a:pt x="3" y="696"/>
                    </a:lnTo>
                    <a:lnTo>
                      <a:pt x="2" y="693"/>
                    </a:lnTo>
                    <a:lnTo>
                      <a:pt x="2" y="689"/>
                    </a:lnTo>
                    <a:lnTo>
                      <a:pt x="2" y="684"/>
                    </a:lnTo>
                    <a:lnTo>
                      <a:pt x="0" y="681"/>
                    </a:lnTo>
                    <a:lnTo>
                      <a:pt x="0" y="676"/>
                    </a:lnTo>
                    <a:lnTo>
                      <a:pt x="2" y="673"/>
                    </a:lnTo>
                    <a:lnTo>
                      <a:pt x="2" y="668"/>
                    </a:lnTo>
                    <a:lnTo>
                      <a:pt x="2" y="663"/>
                    </a:lnTo>
                    <a:lnTo>
                      <a:pt x="2" y="660"/>
                    </a:lnTo>
                    <a:lnTo>
                      <a:pt x="3" y="656"/>
                    </a:lnTo>
                    <a:lnTo>
                      <a:pt x="3" y="651"/>
                    </a:lnTo>
                    <a:lnTo>
                      <a:pt x="4" y="648"/>
                    </a:lnTo>
                    <a:lnTo>
                      <a:pt x="4" y="643"/>
                    </a:lnTo>
                    <a:lnTo>
                      <a:pt x="5" y="638"/>
                    </a:lnTo>
                    <a:lnTo>
                      <a:pt x="6" y="635"/>
                    </a:lnTo>
                    <a:lnTo>
                      <a:pt x="8" y="631"/>
                    </a:lnTo>
                    <a:lnTo>
                      <a:pt x="9" y="626"/>
                    </a:lnTo>
                    <a:lnTo>
                      <a:pt x="10" y="623"/>
                    </a:lnTo>
                    <a:lnTo>
                      <a:pt x="10" y="619"/>
                    </a:lnTo>
                    <a:lnTo>
                      <a:pt x="11" y="617"/>
                    </a:lnTo>
                    <a:lnTo>
                      <a:pt x="11" y="614"/>
                    </a:lnTo>
                    <a:lnTo>
                      <a:pt x="12" y="611"/>
                    </a:lnTo>
                    <a:lnTo>
                      <a:pt x="15" y="605"/>
                    </a:lnTo>
                    <a:lnTo>
                      <a:pt x="17" y="600"/>
                    </a:lnTo>
                    <a:lnTo>
                      <a:pt x="19" y="594"/>
                    </a:lnTo>
                    <a:lnTo>
                      <a:pt x="22" y="590"/>
                    </a:lnTo>
                    <a:lnTo>
                      <a:pt x="24" y="585"/>
                    </a:lnTo>
                    <a:lnTo>
                      <a:pt x="28" y="580"/>
                    </a:lnTo>
                    <a:lnTo>
                      <a:pt x="30" y="575"/>
                    </a:lnTo>
                    <a:lnTo>
                      <a:pt x="32" y="571"/>
                    </a:lnTo>
                    <a:lnTo>
                      <a:pt x="36" y="566"/>
                    </a:lnTo>
                    <a:lnTo>
                      <a:pt x="40" y="560"/>
                    </a:lnTo>
                    <a:lnTo>
                      <a:pt x="43" y="555"/>
                    </a:lnTo>
                    <a:lnTo>
                      <a:pt x="45" y="550"/>
                    </a:lnTo>
                    <a:lnTo>
                      <a:pt x="49" y="546"/>
                    </a:lnTo>
                    <a:lnTo>
                      <a:pt x="53" y="541"/>
                    </a:lnTo>
                    <a:lnTo>
                      <a:pt x="56" y="536"/>
                    </a:lnTo>
                    <a:lnTo>
                      <a:pt x="60" y="531"/>
                    </a:lnTo>
                    <a:lnTo>
                      <a:pt x="63" y="525"/>
                    </a:lnTo>
                    <a:lnTo>
                      <a:pt x="67" y="521"/>
                    </a:lnTo>
                    <a:lnTo>
                      <a:pt x="72" y="516"/>
                    </a:lnTo>
                    <a:lnTo>
                      <a:pt x="75" y="510"/>
                    </a:lnTo>
                    <a:lnTo>
                      <a:pt x="79" y="505"/>
                    </a:lnTo>
                    <a:lnTo>
                      <a:pt x="82" y="499"/>
                    </a:lnTo>
                    <a:lnTo>
                      <a:pt x="85" y="497"/>
                    </a:lnTo>
                    <a:lnTo>
                      <a:pt x="86" y="493"/>
                    </a:lnTo>
                    <a:lnTo>
                      <a:pt x="88" y="491"/>
                    </a:lnTo>
                    <a:lnTo>
                      <a:pt x="91" y="488"/>
                    </a:lnTo>
                    <a:lnTo>
                      <a:pt x="93" y="483"/>
                    </a:lnTo>
                    <a:lnTo>
                      <a:pt x="98" y="477"/>
                    </a:lnTo>
                    <a:lnTo>
                      <a:pt x="99" y="473"/>
                    </a:lnTo>
                    <a:lnTo>
                      <a:pt x="101" y="471"/>
                    </a:lnTo>
                    <a:lnTo>
                      <a:pt x="102" y="467"/>
                    </a:lnTo>
                    <a:lnTo>
                      <a:pt x="105" y="464"/>
                    </a:lnTo>
                    <a:lnTo>
                      <a:pt x="106" y="461"/>
                    </a:lnTo>
                    <a:lnTo>
                      <a:pt x="108" y="458"/>
                    </a:lnTo>
                    <a:lnTo>
                      <a:pt x="109" y="454"/>
                    </a:lnTo>
                    <a:lnTo>
                      <a:pt x="112" y="452"/>
                    </a:lnTo>
                    <a:lnTo>
                      <a:pt x="113" y="448"/>
                    </a:lnTo>
                    <a:lnTo>
                      <a:pt x="114" y="446"/>
                    </a:lnTo>
                    <a:lnTo>
                      <a:pt x="117" y="445"/>
                    </a:lnTo>
                    <a:lnTo>
                      <a:pt x="119" y="444"/>
                    </a:lnTo>
                    <a:lnTo>
                      <a:pt x="124" y="444"/>
                    </a:lnTo>
                    <a:lnTo>
                      <a:pt x="128" y="445"/>
                    </a:lnTo>
                    <a:lnTo>
                      <a:pt x="131" y="447"/>
                    </a:lnTo>
                    <a:lnTo>
                      <a:pt x="134" y="452"/>
                    </a:lnTo>
                    <a:lnTo>
                      <a:pt x="134" y="453"/>
                    </a:lnTo>
                    <a:lnTo>
                      <a:pt x="134" y="457"/>
                    </a:lnTo>
                    <a:lnTo>
                      <a:pt x="134" y="459"/>
                    </a:lnTo>
                    <a:lnTo>
                      <a:pt x="134" y="463"/>
                    </a:lnTo>
                    <a:lnTo>
                      <a:pt x="132" y="465"/>
                    </a:lnTo>
                    <a:lnTo>
                      <a:pt x="131" y="469"/>
                    </a:lnTo>
                    <a:lnTo>
                      <a:pt x="130" y="471"/>
                    </a:lnTo>
                    <a:lnTo>
                      <a:pt x="127" y="474"/>
                    </a:lnTo>
                    <a:lnTo>
                      <a:pt x="125" y="479"/>
                    </a:lnTo>
                    <a:lnTo>
                      <a:pt x="121" y="485"/>
                    </a:lnTo>
                    <a:lnTo>
                      <a:pt x="119" y="491"/>
                    </a:lnTo>
                    <a:lnTo>
                      <a:pt x="117" y="496"/>
                    </a:lnTo>
                    <a:lnTo>
                      <a:pt x="114" y="501"/>
                    </a:lnTo>
                    <a:lnTo>
                      <a:pt x="112" y="506"/>
                    </a:lnTo>
                    <a:lnTo>
                      <a:pt x="109" y="510"/>
                    </a:lnTo>
                    <a:lnTo>
                      <a:pt x="107" y="515"/>
                    </a:lnTo>
                    <a:lnTo>
                      <a:pt x="105" y="520"/>
                    </a:lnTo>
                    <a:lnTo>
                      <a:pt x="104" y="524"/>
                    </a:lnTo>
                    <a:lnTo>
                      <a:pt x="101" y="528"/>
                    </a:lnTo>
                    <a:lnTo>
                      <a:pt x="100" y="531"/>
                    </a:lnTo>
                    <a:lnTo>
                      <a:pt x="98" y="536"/>
                    </a:lnTo>
                    <a:lnTo>
                      <a:pt x="96" y="541"/>
                    </a:lnTo>
                    <a:lnTo>
                      <a:pt x="94" y="544"/>
                    </a:lnTo>
                    <a:lnTo>
                      <a:pt x="93" y="548"/>
                    </a:lnTo>
                    <a:lnTo>
                      <a:pt x="91" y="552"/>
                    </a:lnTo>
                    <a:lnTo>
                      <a:pt x="89" y="555"/>
                    </a:lnTo>
                    <a:lnTo>
                      <a:pt x="88" y="560"/>
                    </a:lnTo>
                    <a:lnTo>
                      <a:pt x="86" y="563"/>
                    </a:lnTo>
                    <a:lnTo>
                      <a:pt x="85" y="567"/>
                    </a:lnTo>
                    <a:lnTo>
                      <a:pt x="83" y="571"/>
                    </a:lnTo>
                    <a:lnTo>
                      <a:pt x="82" y="575"/>
                    </a:lnTo>
                    <a:lnTo>
                      <a:pt x="81" y="579"/>
                    </a:lnTo>
                    <a:lnTo>
                      <a:pt x="79" y="582"/>
                    </a:lnTo>
                    <a:lnTo>
                      <a:pt x="77" y="587"/>
                    </a:lnTo>
                    <a:lnTo>
                      <a:pt x="76" y="591"/>
                    </a:lnTo>
                    <a:lnTo>
                      <a:pt x="74" y="595"/>
                    </a:lnTo>
                    <a:lnTo>
                      <a:pt x="73" y="600"/>
                    </a:lnTo>
                    <a:lnTo>
                      <a:pt x="72" y="605"/>
                    </a:lnTo>
                    <a:lnTo>
                      <a:pt x="69" y="610"/>
                    </a:lnTo>
                    <a:lnTo>
                      <a:pt x="67" y="616"/>
                    </a:lnTo>
                    <a:lnTo>
                      <a:pt x="66" y="619"/>
                    </a:lnTo>
                    <a:lnTo>
                      <a:pt x="66" y="622"/>
                    </a:lnTo>
                    <a:lnTo>
                      <a:pt x="63" y="625"/>
                    </a:lnTo>
                    <a:lnTo>
                      <a:pt x="63" y="629"/>
                    </a:lnTo>
                    <a:lnTo>
                      <a:pt x="62" y="632"/>
                    </a:lnTo>
                    <a:lnTo>
                      <a:pt x="61" y="636"/>
                    </a:lnTo>
                    <a:lnTo>
                      <a:pt x="60" y="639"/>
                    </a:lnTo>
                    <a:lnTo>
                      <a:pt x="60" y="644"/>
                    </a:lnTo>
                    <a:lnTo>
                      <a:pt x="59" y="648"/>
                    </a:lnTo>
                    <a:lnTo>
                      <a:pt x="57" y="651"/>
                    </a:lnTo>
                    <a:lnTo>
                      <a:pt x="57" y="655"/>
                    </a:lnTo>
                    <a:lnTo>
                      <a:pt x="57" y="660"/>
                    </a:lnTo>
                    <a:lnTo>
                      <a:pt x="56" y="663"/>
                    </a:lnTo>
                    <a:lnTo>
                      <a:pt x="55" y="667"/>
                    </a:lnTo>
                    <a:lnTo>
                      <a:pt x="55" y="670"/>
                    </a:lnTo>
                    <a:lnTo>
                      <a:pt x="55" y="674"/>
                    </a:lnTo>
                    <a:lnTo>
                      <a:pt x="55" y="677"/>
                    </a:lnTo>
                    <a:lnTo>
                      <a:pt x="55" y="681"/>
                    </a:lnTo>
                    <a:lnTo>
                      <a:pt x="55" y="684"/>
                    </a:lnTo>
                    <a:lnTo>
                      <a:pt x="55" y="688"/>
                    </a:lnTo>
                    <a:lnTo>
                      <a:pt x="55" y="690"/>
                    </a:lnTo>
                    <a:lnTo>
                      <a:pt x="56" y="694"/>
                    </a:lnTo>
                    <a:lnTo>
                      <a:pt x="57" y="696"/>
                    </a:lnTo>
                    <a:lnTo>
                      <a:pt x="59" y="699"/>
                    </a:lnTo>
                    <a:lnTo>
                      <a:pt x="61" y="703"/>
                    </a:lnTo>
                    <a:lnTo>
                      <a:pt x="64" y="707"/>
                    </a:lnTo>
                    <a:lnTo>
                      <a:pt x="69" y="711"/>
                    </a:lnTo>
                    <a:lnTo>
                      <a:pt x="74" y="713"/>
                    </a:lnTo>
                    <a:lnTo>
                      <a:pt x="80" y="715"/>
                    </a:lnTo>
                    <a:lnTo>
                      <a:pt x="85" y="716"/>
                    </a:lnTo>
                    <a:lnTo>
                      <a:pt x="89" y="715"/>
                    </a:lnTo>
                    <a:lnTo>
                      <a:pt x="95" y="715"/>
                    </a:lnTo>
                    <a:lnTo>
                      <a:pt x="100" y="714"/>
                    </a:lnTo>
                    <a:lnTo>
                      <a:pt x="106" y="713"/>
                    </a:lnTo>
                    <a:lnTo>
                      <a:pt x="111" y="711"/>
                    </a:lnTo>
                    <a:lnTo>
                      <a:pt x="117" y="708"/>
                    </a:lnTo>
                    <a:lnTo>
                      <a:pt x="121" y="705"/>
                    </a:lnTo>
                    <a:lnTo>
                      <a:pt x="127" y="702"/>
                    </a:lnTo>
                    <a:lnTo>
                      <a:pt x="132" y="699"/>
                    </a:lnTo>
                    <a:lnTo>
                      <a:pt x="138" y="695"/>
                    </a:lnTo>
                    <a:lnTo>
                      <a:pt x="144" y="692"/>
                    </a:lnTo>
                    <a:lnTo>
                      <a:pt x="149" y="688"/>
                    </a:lnTo>
                    <a:lnTo>
                      <a:pt x="155" y="683"/>
                    </a:lnTo>
                    <a:lnTo>
                      <a:pt x="159" y="680"/>
                    </a:lnTo>
                    <a:lnTo>
                      <a:pt x="164" y="676"/>
                    </a:lnTo>
                    <a:lnTo>
                      <a:pt x="170" y="673"/>
                    </a:lnTo>
                    <a:lnTo>
                      <a:pt x="175" y="669"/>
                    </a:lnTo>
                    <a:lnTo>
                      <a:pt x="179" y="665"/>
                    </a:lnTo>
                    <a:lnTo>
                      <a:pt x="184" y="662"/>
                    </a:lnTo>
                    <a:lnTo>
                      <a:pt x="189" y="658"/>
                    </a:lnTo>
                    <a:lnTo>
                      <a:pt x="192" y="655"/>
                    </a:lnTo>
                    <a:lnTo>
                      <a:pt x="197" y="652"/>
                    </a:lnTo>
                    <a:lnTo>
                      <a:pt x="202" y="649"/>
                    </a:lnTo>
                    <a:lnTo>
                      <a:pt x="206" y="645"/>
                    </a:lnTo>
                    <a:lnTo>
                      <a:pt x="209" y="642"/>
                    </a:lnTo>
                    <a:lnTo>
                      <a:pt x="214" y="638"/>
                    </a:lnTo>
                    <a:lnTo>
                      <a:pt x="217" y="635"/>
                    </a:lnTo>
                    <a:lnTo>
                      <a:pt x="222" y="632"/>
                    </a:lnTo>
                    <a:lnTo>
                      <a:pt x="226" y="629"/>
                    </a:lnTo>
                    <a:lnTo>
                      <a:pt x="229" y="624"/>
                    </a:lnTo>
                    <a:lnTo>
                      <a:pt x="233" y="620"/>
                    </a:lnTo>
                    <a:lnTo>
                      <a:pt x="238" y="618"/>
                    </a:lnTo>
                    <a:lnTo>
                      <a:pt x="241" y="614"/>
                    </a:lnTo>
                    <a:lnTo>
                      <a:pt x="246" y="610"/>
                    </a:lnTo>
                    <a:lnTo>
                      <a:pt x="249" y="606"/>
                    </a:lnTo>
                    <a:lnTo>
                      <a:pt x="253" y="603"/>
                    </a:lnTo>
                    <a:lnTo>
                      <a:pt x="257" y="599"/>
                    </a:lnTo>
                    <a:lnTo>
                      <a:pt x="261" y="594"/>
                    </a:lnTo>
                    <a:lnTo>
                      <a:pt x="265" y="590"/>
                    </a:lnTo>
                    <a:lnTo>
                      <a:pt x="270" y="586"/>
                    </a:lnTo>
                    <a:lnTo>
                      <a:pt x="274" y="581"/>
                    </a:lnTo>
                    <a:lnTo>
                      <a:pt x="279" y="576"/>
                    </a:lnTo>
                    <a:lnTo>
                      <a:pt x="284" y="572"/>
                    </a:lnTo>
                    <a:lnTo>
                      <a:pt x="289" y="567"/>
                    </a:lnTo>
                    <a:lnTo>
                      <a:pt x="291" y="562"/>
                    </a:lnTo>
                    <a:lnTo>
                      <a:pt x="294" y="557"/>
                    </a:lnTo>
                    <a:lnTo>
                      <a:pt x="299" y="554"/>
                    </a:lnTo>
                    <a:lnTo>
                      <a:pt x="303" y="549"/>
                    </a:lnTo>
                    <a:lnTo>
                      <a:pt x="306" y="546"/>
                    </a:lnTo>
                    <a:lnTo>
                      <a:pt x="310" y="541"/>
                    </a:lnTo>
                    <a:lnTo>
                      <a:pt x="313" y="537"/>
                    </a:lnTo>
                    <a:lnTo>
                      <a:pt x="318" y="534"/>
                    </a:lnTo>
                    <a:lnTo>
                      <a:pt x="321" y="530"/>
                    </a:lnTo>
                    <a:lnTo>
                      <a:pt x="324" y="527"/>
                    </a:lnTo>
                    <a:lnTo>
                      <a:pt x="328" y="522"/>
                    </a:lnTo>
                    <a:lnTo>
                      <a:pt x="332" y="518"/>
                    </a:lnTo>
                    <a:lnTo>
                      <a:pt x="335" y="515"/>
                    </a:lnTo>
                    <a:lnTo>
                      <a:pt x="338" y="511"/>
                    </a:lnTo>
                    <a:lnTo>
                      <a:pt x="342" y="506"/>
                    </a:lnTo>
                    <a:lnTo>
                      <a:pt x="347" y="504"/>
                    </a:lnTo>
                    <a:lnTo>
                      <a:pt x="349" y="499"/>
                    </a:lnTo>
                    <a:lnTo>
                      <a:pt x="353" y="496"/>
                    </a:lnTo>
                    <a:lnTo>
                      <a:pt x="356" y="491"/>
                    </a:lnTo>
                    <a:lnTo>
                      <a:pt x="360" y="488"/>
                    </a:lnTo>
                    <a:lnTo>
                      <a:pt x="363" y="484"/>
                    </a:lnTo>
                    <a:lnTo>
                      <a:pt x="367" y="480"/>
                    </a:lnTo>
                    <a:lnTo>
                      <a:pt x="370" y="477"/>
                    </a:lnTo>
                    <a:lnTo>
                      <a:pt x="374" y="472"/>
                    </a:lnTo>
                    <a:lnTo>
                      <a:pt x="377" y="469"/>
                    </a:lnTo>
                    <a:lnTo>
                      <a:pt x="381" y="464"/>
                    </a:lnTo>
                    <a:lnTo>
                      <a:pt x="385" y="460"/>
                    </a:lnTo>
                    <a:lnTo>
                      <a:pt x="388" y="455"/>
                    </a:lnTo>
                    <a:lnTo>
                      <a:pt x="392" y="451"/>
                    </a:lnTo>
                    <a:lnTo>
                      <a:pt x="395" y="447"/>
                    </a:lnTo>
                    <a:lnTo>
                      <a:pt x="399" y="442"/>
                    </a:lnTo>
                    <a:lnTo>
                      <a:pt x="402" y="439"/>
                    </a:lnTo>
                    <a:lnTo>
                      <a:pt x="406" y="433"/>
                    </a:lnTo>
                    <a:lnTo>
                      <a:pt x="409" y="427"/>
                    </a:lnTo>
                    <a:lnTo>
                      <a:pt x="413" y="421"/>
                    </a:lnTo>
                    <a:lnTo>
                      <a:pt x="417" y="416"/>
                    </a:lnTo>
                    <a:lnTo>
                      <a:pt x="420" y="412"/>
                    </a:lnTo>
                    <a:lnTo>
                      <a:pt x="425" y="406"/>
                    </a:lnTo>
                    <a:lnTo>
                      <a:pt x="428" y="401"/>
                    </a:lnTo>
                    <a:lnTo>
                      <a:pt x="432" y="396"/>
                    </a:lnTo>
                    <a:lnTo>
                      <a:pt x="434" y="391"/>
                    </a:lnTo>
                    <a:lnTo>
                      <a:pt x="438" y="387"/>
                    </a:lnTo>
                    <a:lnTo>
                      <a:pt x="441" y="382"/>
                    </a:lnTo>
                    <a:lnTo>
                      <a:pt x="445" y="377"/>
                    </a:lnTo>
                    <a:lnTo>
                      <a:pt x="449" y="372"/>
                    </a:lnTo>
                    <a:lnTo>
                      <a:pt x="451" y="368"/>
                    </a:lnTo>
                    <a:lnTo>
                      <a:pt x="455" y="364"/>
                    </a:lnTo>
                    <a:lnTo>
                      <a:pt x="458" y="359"/>
                    </a:lnTo>
                    <a:lnTo>
                      <a:pt x="460" y="355"/>
                    </a:lnTo>
                    <a:lnTo>
                      <a:pt x="463" y="350"/>
                    </a:lnTo>
                    <a:lnTo>
                      <a:pt x="466" y="345"/>
                    </a:lnTo>
                    <a:lnTo>
                      <a:pt x="469" y="342"/>
                    </a:lnTo>
                    <a:lnTo>
                      <a:pt x="472" y="337"/>
                    </a:lnTo>
                    <a:lnTo>
                      <a:pt x="475" y="332"/>
                    </a:lnTo>
                    <a:lnTo>
                      <a:pt x="477" y="329"/>
                    </a:lnTo>
                    <a:lnTo>
                      <a:pt x="481" y="325"/>
                    </a:lnTo>
                    <a:lnTo>
                      <a:pt x="482" y="320"/>
                    </a:lnTo>
                    <a:lnTo>
                      <a:pt x="485" y="316"/>
                    </a:lnTo>
                    <a:lnTo>
                      <a:pt x="488" y="312"/>
                    </a:lnTo>
                    <a:lnTo>
                      <a:pt x="491" y="307"/>
                    </a:lnTo>
                    <a:lnTo>
                      <a:pt x="492" y="304"/>
                    </a:lnTo>
                    <a:lnTo>
                      <a:pt x="496" y="300"/>
                    </a:lnTo>
                    <a:lnTo>
                      <a:pt x="498" y="295"/>
                    </a:lnTo>
                    <a:lnTo>
                      <a:pt x="501" y="292"/>
                    </a:lnTo>
                    <a:lnTo>
                      <a:pt x="502" y="287"/>
                    </a:lnTo>
                    <a:lnTo>
                      <a:pt x="505" y="283"/>
                    </a:lnTo>
                    <a:lnTo>
                      <a:pt x="507" y="279"/>
                    </a:lnTo>
                    <a:lnTo>
                      <a:pt x="509" y="275"/>
                    </a:lnTo>
                    <a:lnTo>
                      <a:pt x="511" y="270"/>
                    </a:lnTo>
                    <a:lnTo>
                      <a:pt x="514" y="267"/>
                    </a:lnTo>
                    <a:lnTo>
                      <a:pt x="516" y="262"/>
                    </a:lnTo>
                    <a:lnTo>
                      <a:pt x="519" y="259"/>
                    </a:lnTo>
                    <a:lnTo>
                      <a:pt x="520" y="254"/>
                    </a:lnTo>
                    <a:lnTo>
                      <a:pt x="522" y="250"/>
                    </a:lnTo>
                    <a:lnTo>
                      <a:pt x="524" y="246"/>
                    </a:lnTo>
                    <a:lnTo>
                      <a:pt x="527" y="242"/>
                    </a:lnTo>
                    <a:lnTo>
                      <a:pt x="528" y="237"/>
                    </a:lnTo>
                    <a:lnTo>
                      <a:pt x="530" y="232"/>
                    </a:lnTo>
                    <a:lnTo>
                      <a:pt x="532" y="228"/>
                    </a:lnTo>
                    <a:lnTo>
                      <a:pt x="534" y="224"/>
                    </a:lnTo>
                    <a:lnTo>
                      <a:pt x="535" y="219"/>
                    </a:lnTo>
                    <a:lnTo>
                      <a:pt x="538" y="216"/>
                    </a:lnTo>
                    <a:lnTo>
                      <a:pt x="539" y="211"/>
                    </a:lnTo>
                    <a:lnTo>
                      <a:pt x="541" y="206"/>
                    </a:lnTo>
                    <a:lnTo>
                      <a:pt x="542" y="202"/>
                    </a:lnTo>
                    <a:lnTo>
                      <a:pt x="545" y="197"/>
                    </a:lnTo>
                    <a:lnTo>
                      <a:pt x="546" y="192"/>
                    </a:lnTo>
                    <a:lnTo>
                      <a:pt x="548" y="189"/>
                    </a:lnTo>
                    <a:lnTo>
                      <a:pt x="551" y="183"/>
                    </a:lnTo>
                    <a:lnTo>
                      <a:pt x="552" y="178"/>
                    </a:lnTo>
                    <a:lnTo>
                      <a:pt x="554" y="173"/>
                    </a:lnTo>
                    <a:lnTo>
                      <a:pt x="555" y="168"/>
                    </a:lnTo>
                    <a:lnTo>
                      <a:pt x="558" y="164"/>
                    </a:lnTo>
                    <a:lnTo>
                      <a:pt x="560" y="159"/>
                    </a:lnTo>
                    <a:lnTo>
                      <a:pt x="561" y="153"/>
                    </a:lnTo>
                    <a:lnTo>
                      <a:pt x="564" y="148"/>
                    </a:lnTo>
                    <a:lnTo>
                      <a:pt x="565" y="144"/>
                    </a:lnTo>
                    <a:lnTo>
                      <a:pt x="566" y="138"/>
                    </a:lnTo>
                    <a:lnTo>
                      <a:pt x="566" y="134"/>
                    </a:lnTo>
                    <a:lnTo>
                      <a:pt x="568" y="132"/>
                    </a:lnTo>
                    <a:lnTo>
                      <a:pt x="568" y="129"/>
                    </a:lnTo>
                    <a:lnTo>
                      <a:pt x="570" y="126"/>
                    </a:lnTo>
                    <a:lnTo>
                      <a:pt x="571" y="123"/>
                    </a:lnTo>
                    <a:lnTo>
                      <a:pt x="572" y="120"/>
                    </a:lnTo>
                    <a:lnTo>
                      <a:pt x="572" y="116"/>
                    </a:lnTo>
                    <a:lnTo>
                      <a:pt x="573" y="114"/>
                    </a:lnTo>
                    <a:lnTo>
                      <a:pt x="574" y="110"/>
                    </a:lnTo>
                    <a:lnTo>
                      <a:pt x="574" y="107"/>
                    </a:lnTo>
                    <a:lnTo>
                      <a:pt x="575" y="104"/>
                    </a:lnTo>
                    <a:lnTo>
                      <a:pt x="577" y="101"/>
                    </a:lnTo>
                    <a:lnTo>
                      <a:pt x="577" y="97"/>
                    </a:lnTo>
                    <a:lnTo>
                      <a:pt x="578" y="95"/>
                    </a:lnTo>
                    <a:lnTo>
                      <a:pt x="578" y="91"/>
                    </a:lnTo>
                    <a:lnTo>
                      <a:pt x="579" y="88"/>
                    </a:lnTo>
                    <a:lnTo>
                      <a:pt x="579" y="85"/>
                    </a:lnTo>
                    <a:lnTo>
                      <a:pt x="579" y="82"/>
                    </a:lnTo>
                    <a:lnTo>
                      <a:pt x="579" y="78"/>
                    </a:lnTo>
                    <a:lnTo>
                      <a:pt x="579" y="76"/>
                    </a:lnTo>
                    <a:lnTo>
                      <a:pt x="578" y="70"/>
                    </a:lnTo>
                    <a:lnTo>
                      <a:pt x="577" y="65"/>
                    </a:lnTo>
                    <a:lnTo>
                      <a:pt x="575" y="60"/>
                    </a:lnTo>
                    <a:lnTo>
                      <a:pt x="573" y="57"/>
                    </a:lnTo>
                    <a:lnTo>
                      <a:pt x="570" y="53"/>
                    </a:lnTo>
                    <a:lnTo>
                      <a:pt x="566" y="51"/>
                    </a:lnTo>
                    <a:lnTo>
                      <a:pt x="561" y="50"/>
                    </a:lnTo>
                    <a:lnTo>
                      <a:pt x="558" y="47"/>
                    </a:lnTo>
                    <a:lnTo>
                      <a:pt x="553" y="46"/>
                    </a:lnTo>
                    <a:lnTo>
                      <a:pt x="548" y="46"/>
                    </a:lnTo>
                    <a:lnTo>
                      <a:pt x="543" y="46"/>
                    </a:lnTo>
                    <a:lnTo>
                      <a:pt x="539" y="46"/>
                    </a:lnTo>
                    <a:lnTo>
                      <a:pt x="533" y="46"/>
                    </a:lnTo>
                    <a:lnTo>
                      <a:pt x="528" y="47"/>
                    </a:lnTo>
                    <a:lnTo>
                      <a:pt x="523" y="49"/>
                    </a:lnTo>
                    <a:lnTo>
                      <a:pt x="519" y="51"/>
                    </a:lnTo>
                    <a:lnTo>
                      <a:pt x="514" y="51"/>
                    </a:lnTo>
                    <a:lnTo>
                      <a:pt x="509" y="53"/>
                    </a:lnTo>
                    <a:lnTo>
                      <a:pt x="504" y="56"/>
                    </a:lnTo>
                    <a:lnTo>
                      <a:pt x="501" y="57"/>
                    </a:lnTo>
                    <a:lnTo>
                      <a:pt x="497" y="59"/>
                    </a:lnTo>
                    <a:lnTo>
                      <a:pt x="494" y="60"/>
                    </a:lnTo>
                    <a:lnTo>
                      <a:pt x="490" y="62"/>
                    </a:lnTo>
                    <a:lnTo>
                      <a:pt x="487" y="64"/>
                    </a:lnTo>
                    <a:lnTo>
                      <a:pt x="483" y="65"/>
                    </a:lnTo>
                    <a:lnTo>
                      <a:pt x="479" y="68"/>
                    </a:lnTo>
                    <a:lnTo>
                      <a:pt x="477" y="70"/>
                    </a:lnTo>
                    <a:lnTo>
                      <a:pt x="473" y="71"/>
                    </a:lnTo>
                    <a:lnTo>
                      <a:pt x="470" y="74"/>
                    </a:lnTo>
                    <a:lnTo>
                      <a:pt x="466" y="76"/>
                    </a:lnTo>
                    <a:lnTo>
                      <a:pt x="463" y="77"/>
                    </a:lnTo>
                    <a:lnTo>
                      <a:pt x="460" y="79"/>
                    </a:lnTo>
                    <a:lnTo>
                      <a:pt x="457" y="82"/>
                    </a:lnTo>
                    <a:lnTo>
                      <a:pt x="453" y="84"/>
                    </a:lnTo>
                    <a:lnTo>
                      <a:pt x="451" y="85"/>
                    </a:lnTo>
                    <a:lnTo>
                      <a:pt x="447" y="89"/>
                    </a:lnTo>
                    <a:lnTo>
                      <a:pt x="444" y="90"/>
                    </a:lnTo>
                    <a:lnTo>
                      <a:pt x="441" y="92"/>
                    </a:lnTo>
                    <a:lnTo>
                      <a:pt x="438" y="95"/>
                    </a:lnTo>
                    <a:lnTo>
                      <a:pt x="434" y="97"/>
                    </a:lnTo>
                    <a:lnTo>
                      <a:pt x="432" y="100"/>
                    </a:lnTo>
                    <a:lnTo>
                      <a:pt x="428" y="102"/>
                    </a:lnTo>
                    <a:lnTo>
                      <a:pt x="425" y="104"/>
                    </a:lnTo>
                    <a:lnTo>
                      <a:pt x="423" y="107"/>
                    </a:lnTo>
                    <a:lnTo>
                      <a:pt x="419" y="109"/>
                    </a:lnTo>
                    <a:lnTo>
                      <a:pt x="415" y="111"/>
                    </a:lnTo>
                    <a:lnTo>
                      <a:pt x="413" y="114"/>
                    </a:lnTo>
                    <a:lnTo>
                      <a:pt x="411" y="116"/>
                    </a:lnTo>
                    <a:lnTo>
                      <a:pt x="407" y="119"/>
                    </a:lnTo>
                    <a:lnTo>
                      <a:pt x="405" y="122"/>
                    </a:lnTo>
                    <a:lnTo>
                      <a:pt x="401" y="125"/>
                    </a:lnTo>
                    <a:lnTo>
                      <a:pt x="399" y="127"/>
                    </a:lnTo>
                    <a:lnTo>
                      <a:pt x="395" y="129"/>
                    </a:lnTo>
                    <a:lnTo>
                      <a:pt x="392" y="132"/>
                    </a:lnTo>
                    <a:lnTo>
                      <a:pt x="389" y="134"/>
                    </a:lnTo>
                    <a:lnTo>
                      <a:pt x="386" y="136"/>
                    </a:lnTo>
                    <a:lnTo>
                      <a:pt x="382" y="140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4" y="148"/>
                    </a:lnTo>
                    <a:lnTo>
                      <a:pt x="368" y="153"/>
                    </a:lnTo>
                    <a:lnTo>
                      <a:pt x="363" y="159"/>
                    </a:lnTo>
                    <a:lnTo>
                      <a:pt x="357" y="165"/>
                    </a:lnTo>
                    <a:lnTo>
                      <a:pt x="353" y="170"/>
                    </a:lnTo>
                    <a:lnTo>
                      <a:pt x="347" y="176"/>
                    </a:lnTo>
                    <a:lnTo>
                      <a:pt x="341" y="181"/>
                    </a:lnTo>
                    <a:lnTo>
                      <a:pt x="337" y="184"/>
                    </a:lnTo>
                    <a:lnTo>
                      <a:pt x="335" y="187"/>
                    </a:lnTo>
                    <a:lnTo>
                      <a:pt x="332" y="190"/>
                    </a:lnTo>
                    <a:lnTo>
                      <a:pt x="330" y="193"/>
                    </a:lnTo>
                    <a:lnTo>
                      <a:pt x="326" y="196"/>
                    </a:lnTo>
                    <a:lnTo>
                      <a:pt x="324" y="199"/>
                    </a:lnTo>
                    <a:lnTo>
                      <a:pt x="322" y="202"/>
                    </a:lnTo>
                    <a:lnTo>
                      <a:pt x="319" y="205"/>
                    </a:lnTo>
                    <a:lnTo>
                      <a:pt x="317" y="209"/>
                    </a:lnTo>
                    <a:lnTo>
                      <a:pt x="313" y="211"/>
                    </a:lnTo>
                    <a:lnTo>
                      <a:pt x="311" y="215"/>
                    </a:lnTo>
                    <a:lnTo>
                      <a:pt x="309" y="217"/>
                    </a:lnTo>
                    <a:lnTo>
                      <a:pt x="304" y="221"/>
                    </a:lnTo>
                    <a:lnTo>
                      <a:pt x="300" y="222"/>
                    </a:lnTo>
                    <a:lnTo>
                      <a:pt x="294" y="222"/>
                    </a:lnTo>
                    <a:lnTo>
                      <a:pt x="290" y="222"/>
                    </a:lnTo>
                    <a:lnTo>
                      <a:pt x="285" y="219"/>
                    </a:lnTo>
                    <a:lnTo>
                      <a:pt x="283" y="217"/>
                    </a:lnTo>
                    <a:lnTo>
                      <a:pt x="281" y="213"/>
                    </a:lnTo>
                    <a:lnTo>
                      <a:pt x="284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29" name="Freeform 328"/>
              <p:cNvSpPr>
                <a:spLocks/>
              </p:cNvSpPr>
              <p:nvPr/>
            </p:nvSpPr>
            <p:spPr bwMode="auto">
              <a:xfrm>
                <a:off x="1656" y="1654"/>
                <a:ext cx="65" cy="31"/>
              </a:xfrm>
              <a:custGeom>
                <a:avLst/>
                <a:gdLst>
                  <a:gd name="T0" fmla="*/ 0 w 194"/>
                  <a:gd name="T1" fmla="*/ 0 h 93"/>
                  <a:gd name="T2" fmla="*/ 0 w 194"/>
                  <a:gd name="T3" fmla="*/ 0 h 93"/>
                  <a:gd name="T4" fmla="*/ 0 w 194"/>
                  <a:gd name="T5" fmla="*/ 0 h 93"/>
                  <a:gd name="T6" fmla="*/ 0 w 194"/>
                  <a:gd name="T7" fmla="*/ 0 h 93"/>
                  <a:gd name="T8" fmla="*/ 0 w 194"/>
                  <a:gd name="T9" fmla="*/ 0 h 93"/>
                  <a:gd name="T10" fmla="*/ 0 w 194"/>
                  <a:gd name="T11" fmla="*/ 0 h 93"/>
                  <a:gd name="T12" fmla="*/ 0 w 194"/>
                  <a:gd name="T13" fmla="*/ 0 h 93"/>
                  <a:gd name="T14" fmla="*/ 0 w 194"/>
                  <a:gd name="T15" fmla="*/ 0 h 93"/>
                  <a:gd name="T16" fmla="*/ 0 w 194"/>
                  <a:gd name="T17" fmla="*/ 0 h 93"/>
                  <a:gd name="T18" fmla="*/ 0 w 194"/>
                  <a:gd name="T19" fmla="*/ 0 h 93"/>
                  <a:gd name="T20" fmla="*/ 0 w 194"/>
                  <a:gd name="T21" fmla="*/ 0 h 93"/>
                  <a:gd name="T22" fmla="*/ 0 w 194"/>
                  <a:gd name="T23" fmla="*/ 0 h 93"/>
                  <a:gd name="T24" fmla="*/ 0 w 194"/>
                  <a:gd name="T25" fmla="*/ 0 h 93"/>
                  <a:gd name="T26" fmla="*/ 0 w 194"/>
                  <a:gd name="T27" fmla="*/ 0 h 93"/>
                  <a:gd name="T28" fmla="*/ 0 w 194"/>
                  <a:gd name="T29" fmla="*/ 0 h 93"/>
                  <a:gd name="T30" fmla="*/ 0 w 194"/>
                  <a:gd name="T31" fmla="*/ 0 h 93"/>
                  <a:gd name="T32" fmla="*/ 0 w 194"/>
                  <a:gd name="T33" fmla="*/ 0 h 93"/>
                  <a:gd name="T34" fmla="*/ 0 w 194"/>
                  <a:gd name="T35" fmla="*/ 0 h 93"/>
                  <a:gd name="T36" fmla="*/ 0 w 194"/>
                  <a:gd name="T37" fmla="*/ 0 h 93"/>
                  <a:gd name="T38" fmla="*/ 0 w 194"/>
                  <a:gd name="T39" fmla="*/ 0 h 93"/>
                  <a:gd name="T40" fmla="*/ 0 w 194"/>
                  <a:gd name="T41" fmla="*/ 0 h 93"/>
                  <a:gd name="T42" fmla="*/ 0 w 194"/>
                  <a:gd name="T43" fmla="*/ 0 h 93"/>
                  <a:gd name="T44" fmla="*/ 0 w 194"/>
                  <a:gd name="T45" fmla="*/ 0 h 93"/>
                  <a:gd name="T46" fmla="*/ 0 w 194"/>
                  <a:gd name="T47" fmla="*/ 0 h 93"/>
                  <a:gd name="T48" fmla="*/ 0 w 194"/>
                  <a:gd name="T49" fmla="*/ 0 h 93"/>
                  <a:gd name="T50" fmla="*/ 0 w 194"/>
                  <a:gd name="T51" fmla="*/ 0 h 93"/>
                  <a:gd name="T52" fmla="*/ 0 w 194"/>
                  <a:gd name="T53" fmla="*/ 0 h 93"/>
                  <a:gd name="T54" fmla="*/ 0 w 194"/>
                  <a:gd name="T55" fmla="*/ 0 h 93"/>
                  <a:gd name="T56" fmla="*/ 0 w 194"/>
                  <a:gd name="T57" fmla="*/ 0 h 93"/>
                  <a:gd name="T58" fmla="*/ 0 w 194"/>
                  <a:gd name="T59" fmla="*/ 0 h 93"/>
                  <a:gd name="T60" fmla="*/ 0 w 194"/>
                  <a:gd name="T61" fmla="*/ 0 h 93"/>
                  <a:gd name="T62" fmla="*/ 0 w 194"/>
                  <a:gd name="T63" fmla="*/ 0 h 93"/>
                  <a:gd name="T64" fmla="*/ 0 w 194"/>
                  <a:gd name="T65" fmla="*/ 0 h 93"/>
                  <a:gd name="T66" fmla="*/ 0 w 194"/>
                  <a:gd name="T67" fmla="*/ 0 h 93"/>
                  <a:gd name="T68" fmla="*/ 0 w 194"/>
                  <a:gd name="T69" fmla="*/ 0 h 93"/>
                  <a:gd name="T70" fmla="*/ 0 w 194"/>
                  <a:gd name="T71" fmla="*/ 0 h 93"/>
                  <a:gd name="T72" fmla="*/ 0 w 194"/>
                  <a:gd name="T73" fmla="*/ 0 h 93"/>
                  <a:gd name="T74" fmla="*/ 0 w 194"/>
                  <a:gd name="T75" fmla="*/ 0 h 93"/>
                  <a:gd name="T76" fmla="*/ 0 w 194"/>
                  <a:gd name="T77" fmla="*/ 0 h 93"/>
                  <a:gd name="T78" fmla="*/ 0 w 194"/>
                  <a:gd name="T79" fmla="*/ 0 h 93"/>
                  <a:gd name="T80" fmla="*/ 0 w 194"/>
                  <a:gd name="T81" fmla="*/ 0 h 93"/>
                  <a:gd name="T82" fmla="*/ 0 w 194"/>
                  <a:gd name="T83" fmla="*/ 0 h 93"/>
                  <a:gd name="T84" fmla="*/ 0 w 194"/>
                  <a:gd name="T85" fmla="*/ 0 h 93"/>
                  <a:gd name="T86" fmla="*/ 0 w 194"/>
                  <a:gd name="T87" fmla="*/ 0 h 93"/>
                  <a:gd name="T88" fmla="*/ 0 w 194"/>
                  <a:gd name="T89" fmla="*/ 0 h 93"/>
                  <a:gd name="T90" fmla="*/ 0 w 194"/>
                  <a:gd name="T91" fmla="*/ 0 h 93"/>
                  <a:gd name="T92" fmla="*/ 0 w 194"/>
                  <a:gd name="T93" fmla="*/ 0 h 93"/>
                  <a:gd name="T94" fmla="*/ 0 w 194"/>
                  <a:gd name="T95" fmla="*/ 0 h 93"/>
                  <a:gd name="T96" fmla="*/ 0 w 194"/>
                  <a:gd name="T97" fmla="*/ 0 h 93"/>
                  <a:gd name="T98" fmla="*/ 0 w 194"/>
                  <a:gd name="T99" fmla="*/ 0 h 93"/>
                  <a:gd name="T100" fmla="*/ 0 w 194"/>
                  <a:gd name="T101" fmla="*/ 0 h 93"/>
                  <a:gd name="T102" fmla="*/ 0 w 194"/>
                  <a:gd name="T103" fmla="*/ 0 h 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94"/>
                  <a:gd name="T157" fmla="*/ 0 h 93"/>
                  <a:gd name="T158" fmla="*/ 194 w 194"/>
                  <a:gd name="T159" fmla="*/ 93 h 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94" h="93">
                    <a:moveTo>
                      <a:pt x="157" y="0"/>
                    </a:moveTo>
                    <a:lnTo>
                      <a:pt x="158" y="0"/>
                    </a:lnTo>
                    <a:lnTo>
                      <a:pt x="163" y="0"/>
                    </a:lnTo>
                    <a:lnTo>
                      <a:pt x="166" y="0"/>
                    </a:lnTo>
                    <a:lnTo>
                      <a:pt x="169" y="1"/>
                    </a:lnTo>
                    <a:lnTo>
                      <a:pt x="171" y="1"/>
                    </a:lnTo>
                    <a:lnTo>
                      <a:pt x="176" y="3"/>
                    </a:lnTo>
                    <a:lnTo>
                      <a:pt x="179" y="3"/>
                    </a:lnTo>
                    <a:lnTo>
                      <a:pt x="182" y="4"/>
                    </a:lnTo>
                    <a:lnTo>
                      <a:pt x="186" y="6"/>
                    </a:lnTo>
                    <a:lnTo>
                      <a:pt x="188" y="8"/>
                    </a:lnTo>
                    <a:lnTo>
                      <a:pt x="190" y="10"/>
                    </a:lnTo>
                    <a:lnTo>
                      <a:pt x="192" y="13"/>
                    </a:lnTo>
                    <a:lnTo>
                      <a:pt x="193" y="15"/>
                    </a:lnTo>
                    <a:lnTo>
                      <a:pt x="194" y="19"/>
                    </a:lnTo>
                    <a:lnTo>
                      <a:pt x="193" y="22"/>
                    </a:lnTo>
                    <a:lnTo>
                      <a:pt x="192" y="26"/>
                    </a:lnTo>
                    <a:lnTo>
                      <a:pt x="189" y="29"/>
                    </a:lnTo>
                    <a:lnTo>
                      <a:pt x="188" y="34"/>
                    </a:lnTo>
                    <a:lnTo>
                      <a:pt x="186" y="39"/>
                    </a:lnTo>
                    <a:lnTo>
                      <a:pt x="182" y="44"/>
                    </a:lnTo>
                    <a:lnTo>
                      <a:pt x="180" y="48"/>
                    </a:lnTo>
                    <a:lnTo>
                      <a:pt x="176" y="53"/>
                    </a:lnTo>
                    <a:lnTo>
                      <a:pt x="173" y="57"/>
                    </a:lnTo>
                    <a:lnTo>
                      <a:pt x="169" y="61"/>
                    </a:lnTo>
                    <a:lnTo>
                      <a:pt x="166" y="65"/>
                    </a:lnTo>
                    <a:lnTo>
                      <a:pt x="162" y="70"/>
                    </a:lnTo>
                    <a:lnTo>
                      <a:pt x="157" y="72"/>
                    </a:lnTo>
                    <a:lnTo>
                      <a:pt x="154" y="76"/>
                    </a:lnTo>
                    <a:lnTo>
                      <a:pt x="150" y="78"/>
                    </a:lnTo>
                    <a:lnTo>
                      <a:pt x="147" y="80"/>
                    </a:lnTo>
                    <a:lnTo>
                      <a:pt x="142" y="80"/>
                    </a:lnTo>
                    <a:lnTo>
                      <a:pt x="139" y="81"/>
                    </a:lnTo>
                    <a:lnTo>
                      <a:pt x="136" y="81"/>
                    </a:lnTo>
                    <a:lnTo>
                      <a:pt x="132" y="83"/>
                    </a:lnTo>
                    <a:lnTo>
                      <a:pt x="129" y="81"/>
                    </a:lnTo>
                    <a:lnTo>
                      <a:pt x="126" y="81"/>
                    </a:lnTo>
                    <a:lnTo>
                      <a:pt x="123" y="81"/>
                    </a:lnTo>
                    <a:lnTo>
                      <a:pt x="119" y="81"/>
                    </a:lnTo>
                    <a:lnTo>
                      <a:pt x="115" y="80"/>
                    </a:lnTo>
                    <a:lnTo>
                      <a:pt x="110" y="80"/>
                    </a:lnTo>
                    <a:lnTo>
                      <a:pt x="106" y="80"/>
                    </a:lnTo>
                    <a:lnTo>
                      <a:pt x="104" y="80"/>
                    </a:lnTo>
                    <a:lnTo>
                      <a:pt x="100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0"/>
                    </a:lnTo>
                    <a:lnTo>
                      <a:pt x="87" y="80"/>
                    </a:lnTo>
                    <a:lnTo>
                      <a:pt x="84" y="81"/>
                    </a:lnTo>
                    <a:lnTo>
                      <a:pt x="79" y="81"/>
                    </a:lnTo>
                    <a:lnTo>
                      <a:pt x="74" y="83"/>
                    </a:lnTo>
                    <a:lnTo>
                      <a:pt x="69" y="83"/>
                    </a:lnTo>
                    <a:lnTo>
                      <a:pt x="65" y="85"/>
                    </a:lnTo>
                    <a:lnTo>
                      <a:pt x="59" y="85"/>
                    </a:lnTo>
                    <a:lnTo>
                      <a:pt x="54" y="86"/>
                    </a:lnTo>
                    <a:lnTo>
                      <a:pt x="49" y="87"/>
                    </a:lnTo>
                    <a:lnTo>
                      <a:pt x="45" y="89"/>
                    </a:lnTo>
                    <a:lnTo>
                      <a:pt x="40" y="89"/>
                    </a:lnTo>
                    <a:lnTo>
                      <a:pt x="36" y="90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19" y="93"/>
                    </a:lnTo>
                    <a:lnTo>
                      <a:pt x="13" y="93"/>
                    </a:lnTo>
                    <a:lnTo>
                      <a:pt x="10" y="93"/>
                    </a:lnTo>
                    <a:lnTo>
                      <a:pt x="7" y="92"/>
                    </a:lnTo>
                    <a:lnTo>
                      <a:pt x="3" y="91"/>
                    </a:lnTo>
                    <a:lnTo>
                      <a:pt x="2" y="90"/>
                    </a:lnTo>
                    <a:lnTo>
                      <a:pt x="1" y="89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1" y="78"/>
                    </a:lnTo>
                    <a:lnTo>
                      <a:pt x="2" y="73"/>
                    </a:lnTo>
                    <a:lnTo>
                      <a:pt x="7" y="70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5" y="62"/>
                    </a:lnTo>
                    <a:lnTo>
                      <a:pt x="19" y="60"/>
                    </a:lnTo>
                    <a:lnTo>
                      <a:pt x="22" y="57"/>
                    </a:lnTo>
                    <a:lnTo>
                      <a:pt x="26" y="54"/>
                    </a:lnTo>
                    <a:lnTo>
                      <a:pt x="30" y="52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5" y="45"/>
                    </a:lnTo>
                    <a:lnTo>
                      <a:pt x="49" y="41"/>
                    </a:lnTo>
                    <a:lnTo>
                      <a:pt x="54" y="39"/>
                    </a:lnTo>
                    <a:lnTo>
                      <a:pt x="59" y="36"/>
                    </a:lnTo>
                    <a:lnTo>
                      <a:pt x="64" y="34"/>
                    </a:lnTo>
                    <a:lnTo>
                      <a:pt x="67" y="32"/>
                    </a:lnTo>
                    <a:lnTo>
                      <a:pt x="72" y="29"/>
                    </a:lnTo>
                    <a:lnTo>
                      <a:pt x="75" y="27"/>
                    </a:lnTo>
                    <a:lnTo>
                      <a:pt x="80" y="26"/>
                    </a:lnTo>
                    <a:lnTo>
                      <a:pt x="84" y="25"/>
                    </a:lnTo>
                    <a:lnTo>
                      <a:pt x="88" y="22"/>
                    </a:lnTo>
                    <a:lnTo>
                      <a:pt x="91" y="21"/>
                    </a:lnTo>
                    <a:lnTo>
                      <a:pt x="94" y="20"/>
                    </a:lnTo>
                    <a:lnTo>
                      <a:pt x="97" y="17"/>
                    </a:lnTo>
                    <a:lnTo>
                      <a:pt x="99" y="17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0" name="Freeform 329"/>
              <p:cNvSpPr>
                <a:spLocks/>
              </p:cNvSpPr>
              <p:nvPr/>
            </p:nvSpPr>
            <p:spPr bwMode="auto">
              <a:xfrm>
                <a:off x="1834" y="1638"/>
                <a:ext cx="96" cy="42"/>
              </a:xfrm>
              <a:custGeom>
                <a:avLst/>
                <a:gdLst>
                  <a:gd name="T0" fmla="*/ 0 w 287"/>
                  <a:gd name="T1" fmla="*/ 0 h 126"/>
                  <a:gd name="T2" fmla="*/ 0 w 287"/>
                  <a:gd name="T3" fmla="*/ 0 h 126"/>
                  <a:gd name="T4" fmla="*/ 0 w 287"/>
                  <a:gd name="T5" fmla="*/ 0 h 126"/>
                  <a:gd name="T6" fmla="*/ 0 w 287"/>
                  <a:gd name="T7" fmla="*/ 0 h 126"/>
                  <a:gd name="T8" fmla="*/ 0 w 287"/>
                  <a:gd name="T9" fmla="*/ 0 h 126"/>
                  <a:gd name="T10" fmla="*/ 0 w 287"/>
                  <a:gd name="T11" fmla="*/ 0 h 126"/>
                  <a:gd name="T12" fmla="*/ 0 w 287"/>
                  <a:gd name="T13" fmla="*/ 0 h 126"/>
                  <a:gd name="T14" fmla="*/ 0 w 287"/>
                  <a:gd name="T15" fmla="*/ 0 h 126"/>
                  <a:gd name="T16" fmla="*/ 0 w 287"/>
                  <a:gd name="T17" fmla="*/ 0 h 126"/>
                  <a:gd name="T18" fmla="*/ 0 w 287"/>
                  <a:gd name="T19" fmla="*/ 0 h 126"/>
                  <a:gd name="T20" fmla="*/ 0 w 287"/>
                  <a:gd name="T21" fmla="*/ 0 h 126"/>
                  <a:gd name="T22" fmla="*/ 0 w 287"/>
                  <a:gd name="T23" fmla="*/ 0 h 126"/>
                  <a:gd name="T24" fmla="*/ 0 w 287"/>
                  <a:gd name="T25" fmla="*/ 0 h 126"/>
                  <a:gd name="T26" fmla="*/ 0 w 287"/>
                  <a:gd name="T27" fmla="*/ 0 h 126"/>
                  <a:gd name="T28" fmla="*/ 0 w 287"/>
                  <a:gd name="T29" fmla="*/ 0 h 126"/>
                  <a:gd name="T30" fmla="*/ 0 w 287"/>
                  <a:gd name="T31" fmla="*/ 0 h 126"/>
                  <a:gd name="T32" fmla="*/ 0 w 287"/>
                  <a:gd name="T33" fmla="*/ 0 h 126"/>
                  <a:gd name="T34" fmla="*/ 0 w 287"/>
                  <a:gd name="T35" fmla="*/ 0 h 126"/>
                  <a:gd name="T36" fmla="*/ 0 w 287"/>
                  <a:gd name="T37" fmla="*/ 0 h 126"/>
                  <a:gd name="T38" fmla="*/ 0 w 287"/>
                  <a:gd name="T39" fmla="*/ 0 h 126"/>
                  <a:gd name="T40" fmla="*/ 0 w 287"/>
                  <a:gd name="T41" fmla="*/ 0 h 126"/>
                  <a:gd name="T42" fmla="*/ 0 w 287"/>
                  <a:gd name="T43" fmla="*/ 0 h 126"/>
                  <a:gd name="T44" fmla="*/ 0 w 287"/>
                  <a:gd name="T45" fmla="*/ 0 h 126"/>
                  <a:gd name="T46" fmla="*/ 0 w 287"/>
                  <a:gd name="T47" fmla="*/ 0 h 126"/>
                  <a:gd name="T48" fmla="*/ 0 w 287"/>
                  <a:gd name="T49" fmla="*/ 0 h 126"/>
                  <a:gd name="T50" fmla="*/ 0 w 287"/>
                  <a:gd name="T51" fmla="*/ 0 h 126"/>
                  <a:gd name="T52" fmla="*/ 0 w 287"/>
                  <a:gd name="T53" fmla="*/ 0 h 126"/>
                  <a:gd name="T54" fmla="*/ 0 w 287"/>
                  <a:gd name="T55" fmla="*/ 0 h 126"/>
                  <a:gd name="T56" fmla="*/ 0 w 287"/>
                  <a:gd name="T57" fmla="*/ 0 h 126"/>
                  <a:gd name="T58" fmla="*/ 0 w 287"/>
                  <a:gd name="T59" fmla="*/ 0 h 126"/>
                  <a:gd name="T60" fmla="*/ 0 w 287"/>
                  <a:gd name="T61" fmla="*/ 0 h 126"/>
                  <a:gd name="T62" fmla="*/ 0 w 287"/>
                  <a:gd name="T63" fmla="*/ 0 h 126"/>
                  <a:gd name="T64" fmla="*/ 0 w 287"/>
                  <a:gd name="T65" fmla="*/ 0 h 126"/>
                  <a:gd name="T66" fmla="*/ 0 w 287"/>
                  <a:gd name="T67" fmla="*/ 0 h 126"/>
                  <a:gd name="T68" fmla="*/ 0 w 287"/>
                  <a:gd name="T69" fmla="*/ 0 h 126"/>
                  <a:gd name="T70" fmla="*/ 0 w 287"/>
                  <a:gd name="T71" fmla="*/ 0 h 126"/>
                  <a:gd name="T72" fmla="*/ 0 w 287"/>
                  <a:gd name="T73" fmla="*/ 0 h 126"/>
                  <a:gd name="T74" fmla="*/ 0 w 287"/>
                  <a:gd name="T75" fmla="*/ 0 h 126"/>
                  <a:gd name="T76" fmla="*/ 0 w 287"/>
                  <a:gd name="T77" fmla="*/ 0 h 126"/>
                  <a:gd name="T78" fmla="*/ 0 w 287"/>
                  <a:gd name="T79" fmla="*/ 0 h 126"/>
                  <a:gd name="T80" fmla="*/ 0 w 287"/>
                  <a:gd name="T81" fmla="*/ 0 h 126"/>
                  <a:gd name="T82" fmla="*/ 0 w 287"/>
                  <a:gd name="T83" fmla="*/ 0 h 126"/>
                  <a:gd name="T84" fmla="*/ 0 w 287"/>
                  <a:gd name="T85" fmla="*/ 0 h 126"/>
                  <a:gd name="T86" fmla="*/ 0 w 287"/>
                  <a:gd name="T87" fmla="*/ 0 h 126"/>
                  <a:gd name="T88" fmla="*/ 0 w 287"/>
                  <a:gd name="T89" fmla="*/ 0 h 126"/>
                  <a:gd name="T90" fmla="*/ 0 w 287"/>
                  <a:gd name="T91" fmla="*/ 0 h 126"/>
                  <a:gd name="T92" fmla="*/ 0 w 287"/>
                  <a:gd name="T93" fmla="*/ 0 h 126"/>
                  <a:gd name="T94" fmla="*/ 0 w 287"/>
                  <a:gd name="T95" fmla="*/ 0 h 126"/>
                  <a:gd name="T96" fmla="*/ 0 w 287"/>
                  <a:gd name="T97" fmla="*/ 0 h 126"/>
                  <a:gd name="T98" fmla="*/ 0 w 287"/>
                  <a:gd name="T99" fmla="*/ 0 h 126"/>
                  <a:gd name="T100" fmla="*/ 0 w 287"/>
                  <a:gd name="T101" fmla="*/ 0 h 126"/>
                  <a:gd name="T102" fmla="*/ 0 w 287"/>
                  <a:gd name="T103" fmla="*/ 0 h 126"/>
                  <a:gd name="T104" fmla="*/ 0 w 287"/>
                  <a:gd name="T105" fmla="*/ 0 h 126"/>
                  <a:gd name="T106" fmla="*/ 0 w 287"/>
                  <a:gd name="T107" fmla="*/ 0 h 126"/>
                  <a:gd name="T108" fmla="*/ 0 w 287"/>
                  <a:gd name="T109" fmla="*/ 0 h 126"/>
                  <a:gd name="T110" fmla="*/ 0 w 287"/>
                  <a:gd name="T111" fmla="*/ 0 h 126"/>
                  <a:gd name="T112" fmla="*/ 0 w 287"/>
                  <a:gd name="T113" fmla="*/ 0 h 126"/>
                  <a:gd name="T114" fmla="*/ 0 w 287"/>
                  <a:gd name="T115" fmla="*/ 0 h 126"/>
                  <a:gd name="T116" fmla="*/ 0 w 287"/>
                  <a:gd name="T117" fmla="*/ 0 h 126"/>
                  <a:gd name="T118" fmla="*/ 0 w 287"/>
                  <a:gd name="T119" fmla="*/ 0 h 126"/>
                  <a:gd name="T120" fmla="*/ 0 w 287"/>
                  <a:gd name="T121" fmla="*/ 0 h 126"/>
                  <a:gd name="T122" fmla="*/ 0 w 287"/>
                  <a:gd name="T123" fmla="*/ 0 h 1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87"/>
                  <a:gd name="T187" fmla="*/ 0 h 126"/>
                  <a:gd name="T188" fmla="*/ 287 w 287"/>
                  <a:gd name="T189" fmla="*/ 126 h 1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87" h="12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1" y="19"/>
                    </a:lnTo>
                    <a:lnTo>
                      <a:pt x="12" y="23"/>
                    </a:lnTo>
                    <a:lnTo>
                      <a:pt x="14" y="27"/>
                    </a:lnTo>
                    <a:lnTo>
                      <a:pt x="17" y="32"/>
                    </a:lnTo>
                    <a:lnTo>
                      <a:pt x="19" y="37"/>
                    </a:lnTo>
                    <a:lnTo>
                      <a:pt x="21" y="42"/>
                    </a:lnTo>
                    <a:lnTo>
                      <a:pt x="25" y="46"/>
                    </a:lnTo>
                    <a:lnTo>
                      <a:pt x="27" y="52"/>
                    </a:lnTo>
                    <a:lnTo>
                      <a:pt x="30" y="57"/>
                    </a:lnTo>
                    <a:lnTo>
                      <a:pt x="33" y="62"/>
                    </a:lnTo>
                    <a:lnTo>
                      <a:pt x="36" y="67"/>
                    </a:lnTo>
                    <a:lnTo>
                      <a:pt x="39" y="73"/>
                    </a:lnTo>
                    <a:lnTo>
                      <a:pt x="42" y="77"/>
                    </a:lnTo>
                    <a:lnTo>
                      <a:pt x="44" y="82"/>
                    </a:lnTo>
                    <a:lnTo>
                      <a:pt x="47" y="87"/>
                    </a:lnTo>
                    <a:lnTo>
                      <a:pt x="51" y="92"/>
                    </a:lnTo>
                    <a:lnTo>
                      <a:pt x="53" y="95"/>
                    </a:lnTo>
                    <a:lnTo>
                      <a:pt x="56" y="99"/>
                    </a:lnTo>
                    <a:lnTo>
                      <a:pt x="58" y="102"/>
                    </a:lnTo>
                    <a:lnTo>
                      <a:pt x="62" y="107"/>
                    </a:lnTo>
                    <a:lnTo>
                      <a:pt x="64" y="109"/>
                    </a:lnTo>
                    <a:lnTo>
                      <a:pt x="66" y="112"/>
                    </a:lnTo>
                    <a:lnTo>
                      <a:pt x="69" y="114"/>
                    </a:lnTo>
                    <a:lnTo>
                      <a:pt x="71" y="116"/>
                    </a:lnTo>
                    <a:lnTo>
                      <a:pt x="72" y="118"/>
                    </a:lnTo>
                    <a:lnTo>
                      <a:pt x="75" y="119"/>
                    </a:lnTo>
                    <a:lnTo>
                      <a:pt x="78" y="120"/>
                    </a:lnTo>
                    <a:lnTo>
                      <a:pt x="83" y="121"/>
                    </a:lnTo>
                    <a:lnTo>
                      <a:pt x="87" y="121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2" y="125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12" y="125"/>
                    </a:lnTo>
                    <a:lnTo>
                      <a:pt x="114" y="125"/>
                    </a:lnTo>
                    <a:lnTo>
                      <a:pt x="117" y="125"/>
                    </a:lnTo>
                    <a:lnTo>
                      <a:pt x="121" y="125"/>
                    </a:lnTo>
                    <a:lnTo>
                      <a:pt x="123" y="125"/>
                    </a:lnTo>
                    <a:lnTo>
                      <a:pt x="127" y="126"/>
                    </a:lnTo>
                    <a:lnTo>
                      <a:pt x="130" y="126"/>
                    </a:lnTo>
                    <a:lnTo>
                      <a:pt x="134" y="126"/>
                    </a:lnTo>
                    <a:lnTo>
                      <a:pt x="138" y="126"/>
                    </a:lnTo>
                    <a:lnTo>
                      <a:pt x="141" y="126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2" y="126"/>
                    </a:lnTo>
                    <a:lnTo>
                      <a:pt x="155" y="126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5" y="125"/>
                    </a:lnTo>
                    <a:lnTo>
                      <a:pt x="170" y="125"/>
                    </a:lnTo>
                    <a:lnTo>
                      <a:pt x="172" y="124"/>
                    </a:lnTo>
                    <a:lnTo>
                      <a:pt x="176" y="124"/>
                    </a:lnTo>
                    <a:lnTo>
                      <a:pt x="179" y="124"/>
                    </a:lnTo>
                    <a:lnTo>
                      <a:pt x="183" y="124"/>
                    </a:lnTo>
                    <a:lnTo>
                      <a:pt x="186" y="124"/>
                    </a:lnTo>
                    <a:lnTo>
                      <a:pt x="190" y="122"/>
                    </a:lnTo>
                    <a:lnTo>
                      <a:pt x="192" y="122"/>
                    </a:lnTo>
                    <a:lnTo>
                      <a:pt x="196" y="122"/>
                    </a:lnTo>
                    <a:lnTo>
                      <a:pt x="199" y="121"/>
                    </a:lnTo>
                    <a:lnTo>
                      <a:pt x="202" y="121"/>
                    </a:lnTo>
                    <a:lnTo>
                      <a:pt x="205" y="121"/>
                    </a:lnTo>
                    <a:lnTo>
                      <a:pt x="209" y="121"/>
                    </a:lnTo>
                    <a:lnTo>
                      <a:pt x="213" y="120"/>
                    </a:lnTo>
                    <a:lnTo>
                      <a:pt x="219" y="119"/>
                    </a:lnTo>
                    <a:lnTo>
                      <a:pt x="224" y="118"/>
                    </a:lnTo>
                    <a:lnTo>
                      <a:pt x="229" y="118"/>
                    </a:lnTo>
                    <a:lnTo>
                      <a:pt x="232" y="116"/>
                    </a:lnTo>
                    <a:lnTo>
                      <a:pt x="236" y="115"/>
                    </a:lnTo>
                    <a:lnTo>
                      <a:pt x="238" y="114"/>
                    </a:lnTo>
                    <a:lnTo>
                      <a:pt x="242" y="114"/>
                    </a:lnTo>
                    <a:lnTo>
                      <a:pt x="245" y="112"/>
                    </a:lnTo>
                    <a:lnTo>
                      <a:pt x="247" y="109"/>
                    </a:lnTo>
                    <a:lnTo>
                      <a:pt x="248" y="107"/>
                    </a:lnTo>
                    <a:lnTo>
                      <a:pt x="248" y="105"/>
                    </a:lnTo>
                    <a:lnTo>
                      <a:pt x="245" y="101"/>
                    </a:lnTo>
                    <a:lnTo>
                      <a:pt x="243" y="99"/>
                    </a:lnTo>
                    <a:lnTo>
                      <a:pt x="241" y="96"/>
                    </a:lnTo>
                    <a:lnTo>
                      <a:pt x="237" y="94"/>
                    </a:lnTo>
                    <a:lnTo>
                      <a:pt x="232" y="90"/>
                    </a:lnTo>
                    <a:lnTo>
                      <a:pt x="228" y="88"/>
                    </a:lnTo>
                    <a:lnTo>
                      <a:pt x="224" y="86"/>
                    </a:lnTo>
                    <a:lnTo>
                      <a:pt x="219" y="83"/>
                    </a:lnTo>
                    <a:lnTo>
                      <a:pt x="215" y="81"/>
                    </a:lnTo>
                    <a:lnTo>
                      <a:pt x="211" y="78"/>
                    </a:lnTo>
                    <a:lnTo>
                      <a:pt x="209" y="76"/>
                    </a:lnTo>
                    <a:lnTo>
                      <a:pt x="205" y="74"/>
                    </a:lnTo>
                    <a:lnTo>
                      <a:pt x="204" y="71"/>
                    </a:lnTo>
                    <a:lnTo>
                      <a:pt x="204" y="69"/>
                    </a:lnTo>
                    <a:lnTo>
                      <a:pt x="206" y="68"/>
                    </a:lnTo>
                    <a:lnTo>
                      <a:pt x="211" y="68"/>
                    </a:lnTo>
                    <a:lnTo>
                      <a:pt x="213" y="68"/>
                    </a:lnTo>
                    <a:lnTo>
                      <a:pt x="217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8" y="68"/>
                    </a:lnTo>
                    <a:lnTo>
                      <a:pt x="232" y="68"/>
                    </a:lnTo>
                    <a:lnTo>
                      <a:pt x="236" y="68"/>
                    </a:lnTo>
                    <a:lnTo>
                      <a:pt x="241" y="69"/>
                    </a:lnTo>
                    <a:lnTo>
                      <a:pt x="244" y="69"/>
                    </a:lnTo>
                    <a:lnTo>
                      <a:pt x="248" y="69"/>
                    </a:lnTo>
                    <a:lnTo>
                      <a:pt x="253" y="70"/>
                    </a:lnTo>
                    <a:lnTo>
                      <a:pt x="256" y="70"/>
                    </a:lnTo>
                    <a:lnTo>
                      <a:pt x="261" y="70"/>
                    </a:lnTo>
                    <a:lnTo>
                      <a:pt x="264" y="71"/>
                    </a:lnTo>
                    <a:lnTo>
                      <a:pt x="268" y="71"/>
                    </a:lnTo>
                    <a:lnTo>
                      <a:pt x="272" y="73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2" y="74"/>
                    </a:lnTo>
                    <a:lnTo>
                      <a:pt x="286" y="74"/>
                    </a:lnTo>
                    <a:lnTo>
                      <a:pt x="287" y="75"/>
                    </a:lnTo>
                    <a:lnTo>
                      <a:pt x="262" y="35"/>
                    </a:lnTo>
                    <a:lnTo>
                      <a:pt x="16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1" name="Freeform 330"/>
              <p:cNvSpPr>
                <a:spLocks/>
              </p:cNvSpPr>
              <p:nvPr/>
            </p:nvSpPr>
            <p:spPr bwMode="auto">
              <a:xfrm>
                <a:off x="1852" y="1636"/>
                <a:ext cx="86" cy="27"/>
              </a:xfrm>
              <a:custGeom>
                <a:avLst/>
                <a:gdLst>
                  <a:gd name="T0" fmla="*/ 0 w 260"/>
                  <a:gd name="T1" fmla="*/ 0 h 81"/>
                  <a:gd name="T2" fmla="*/ 0 w 260"/>
                  <a:gd name="T3" fmla="*/ 0 h 81"/>
                  <a:gd name="T4" fmla="*/ 0 w 260"/>
                  <a:gd name="T5" fmla="*/ 0 h 81"/>
                  <a:gd name="T6" fmla="*/ 0 w 260"/>
                  <a:gd name="T7" fmla="*/ 0 h 81"/>
                  <a:gd name="T8" fmla="*/ 0 w 260"/>
                  <a:gd name="T9" fmla="*/ 0 h 81"/>
                  <a:gd name="T10" fmla="*/ 0 w 260"/>
                  <a:gd name="T11" fmla="*/ 0 h 81"/>
                  <a:gd name="T12" fmla="*/ 0 w 260"/>
                  <a:gd name="T13" fmla="*/ 0 h 81"/>
                  <a:gd name="T14" fmla="*/ 0 w 260"/>
                  <a:gd name="T15" fmla="*/ 0 h 81"/>
                  <a:gd name="T16" fmla="*/ 0 w 260"/>
                  <a:gd name="T17" fmla="*/ 0 h 81"/>
                  <a:gd name="T18" fmla="*/ 0 w 260"/>
                  <a:gd name="T19" fmla="*/ 0 h 81"/>
                  <a:gd name="T20" fmla="*/ 0 w 260"/>
                  <a:gd name="T21" fmla="*/ 0 h 81"/>
                  <a:gd name="T22" fmla="*/ 0 w 260"/>
                  <a:gd name="T23" fmla="*/ 0 h 81"/>
                  <a:gd name="T24" fmla="*/ 0 w 260"/>
                  <a:gd name="T25" fmla="*/ 0 h 81"/>
                  <a:gd name="T26" fmla="*/ 0 w 260"/>
                  <a:gd name="T27" fmla="*/ 0 h 81"/>
                  <a:gd name="T28" fmla="*/ 0 w 260"/>
                  <a:gd name="T29" fmla="*/ 0 h 81"/>
                  <a:gd name="T30" fmla="*/ 0 w 260"/>
                  <a:gd name="T31" fmla="*/ 0 h 81"/>
                  <a:gd name="T32" fmla="*/ 0 w 260"/>
                  <a:gd name="T33" fmla="*/ 0 h 81"/>
                  <a:gd name="T34" fmla="*/ 0 w 260"/>
                  <a:gd name="T35" fmla="*/ 0 h 81"/>
                  <a:gd name="T36" fmla="*/ 0 w 260"/>
                  <a:gd name="T37" fmla="*/ 0 h 81"/>
                  <a:gd name="T38" fmla="*/ 0 w 260"/>
                  <a:gd name="T39" fmla="*/ 0 h 81"/>
                  <a:gd name="T40" fmla="*/ 0 w 260"/>
                  <a:gd name="T41" fmla="*/ 0 h 81"/>
                  <a:gd name="T42" fmla="*/ 0 w 260"/>
                  <a:gd name="T43" fmla="*/ 0 h 81"/>
                  <a:gd name="T44" fmla="*/ 0 w 260"/>
                  <a:gd name="T45" fmla="*/ 0 h 81"/>
                  <a:gd name="T46" fmla="*/ 0 w 260"/>
                  <a:gd name="T47" fmla="*/ 0 h 81"/>
                  <a:gd name="T48" fmla="*/ 0 w 260"/>
                  <a:gd name="T49" fmla="*/ 0 h 81"/>
                  <a:gd name="T50" fmla="*/ 0 w 260"/>
                  <a:gd name="T51" fmla="*/ 0 h 81"/>
                  <a:gd name="T52" fmla="*/ 0 w 260"/>
                  <a:gd name="T53" fmla="*/ 0 h 81"/>
                  <a:gd name="T54" fmla="*/ 0 w 260"/>
                  <a:gd name="T55" fmla="*/ 0 h 81"/>
                  <a:gd name="T56" fmla="*/ 0 w 260"/>
                  <a:gd name="T57" fmla="*/ 0 h 81"/>
                  <a:gd name="T58" fmla="*/ 0 w 260"/>
                  <a:gd name="T59" fmla="*/ 0 h 81"/>
                  <a:gd name="T60" fmla="*/ 0 w 260"/>
                  <a:gd name="T61" fmla="*/ 0 h 81"/>
                  <a:gd name="T62" fmla="*/ 0 w 260"/>
                  <a:gd name="T63" fmla="*/ 0 h 81"/>
                  <a:gd name="T64" fmla="*/ 0 w 260"/>
                  <a:gd name="T65" fmla="*/ 0 h 81"/>
                  <a:gd name="T66" fmla="*/ 0 w 260"/>
                  <a:gd name="T67" fmla="*/ 0 h 81"/>
                  <a:gd name="T68" fmla="*/ 0 w 260"/>
                  <a:gd name="T69" fmla="*/ 0 h 81"/>
                  <a:gd name="T70" fmla="*/ 0 w 260"/>
                  <a:gd name="T71" fmla="*/ 0 h 81"/>
                  <a:gd name="T72" fmla="*/ 0 w 260"/>
                  <a:gd name="T73" fmla="*/ 0 h 81"/>
                  <a:gd name="T74" fmla="*/ 0 w 260"/>
                  <a:gd name="T75" fmla="*/ 0 h 81"/>
                  <a:gd name="T76" fmla="*/ 0 w 260"/>
                  <a:gd name="T77" fmla="*/ 0 h 81"/>
                  <a:gd name="T78" fmla="*/ 0 w 260"/>
                  <a:gd name="T79" fmla="*/ 0 h 81"/>
                  <a:gd name="T80" fmla="*/ 0 w 260"/>
                  <a:gd name="T81" fmla="*/ 0 h 81"/>
                  <a:gd name="T82" fmla="*/ 0 w 260"/>
                  <a:gd name="T83" fmla="*/ 0 h 81"/>
                  <a:gd name="T84" fmla="*/ 0 w 260"/>
                  <a:gd name="T85" fmla="*/ 0 h 81"/>
                  <a:gd name="T86" fmla="*/ 0 w 260"/>
                  <a:gd name="T87" fmla="*/ 0 h 81"/>
                  <a:gd name="T88" fmla="*/ 0 w 260"/>
                  <a:gd name="T89" fmla="*/ 0 h 81"/>
                  <a:gd name="T90" fmla="*/ 0 w 260"/>
                  <a:gd name="T91" fmla="*/ 0 h 81"/>
                  <a:gd name="T92" fmla="*/ 0 w 260"/>
                  <a:gd name="T93" fmla="*/ 0 h 81"/>
                  <a:gd name="T94" fmla="*/ 0 w 260"/>
                  <a:gd name="T95" fmla="*/ 0 h 81"/>
                  <a:gd name="T96" fmla="*/ 0 w 260"/>
                  <a:gd name="T97" fmla="*/ 0 h 81"/>
                  <a:gd name="T98" fmla="*/ 0 w 260"/>
                  <a:gd name="T99" fmla="*/ 0 h 81"/>
                  <a:gd name="T100" fmla="*/ 0 w 260"/>
                  <a:gd name="T101" fmla="*/ 0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0"/>
                  <a:gd name="T154" fmla="*/ 0 h 81"/>
                  <a:gd name="T155" fmla="*/ 260 w 260"/>
                  <a:gd name="T156" fmla="*/ 81 h 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0" h="81">
                    <a:moveTo>
                      <a:pt x="9" y="4"/>
                    </a:moveTo>
                    <a:lnTo>
                      <a:pt x="12" y="4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3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0" y="4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1" y="6"/>
                    </a:lnTo>
                    <a:lnTo>
                      <a:pt x="156" y="8"/>
                    </a:lnTo>
                    <a:lnTo>
                      <a:pt x="159" y="8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70" y="10"/>
                    </a:lnTo>
                    <a:lnTo>
                      <a:pt x="174" y="11"/>
                    </a:lnTo>
                    <a:lnTo>
                      <a:pt x="178" y="12"/>
                    </a:lnTo>
                    <a:lnTo>
                      <a:pt x="182" y="13"/>
                    </a:lnTo>
                    <a:lnTo>
                      <a:pt x="185" y="15"/>
                    </a:lnTo>
                    <a:lnTo>
                      <a:pt x="189" y="16"/>
                    </a:lnTo>
                    <a:lnTo>
                      <a:pt x="194" y="17"/>
                    </a:lnTo>
                    <a:lnTo>
                      <a:pt x="196" y="18"/>
                    </a:lnTo>
                    <a:lnTo>
                      <a:pt x="200" y="19"/>
                    </a:lnTo>
                    <a:lnTo>
                      <a:pt x="203" y="21"/>
                    </a:lnTo>
                    <a:lnTo>
                      <a:pt x="208" y="22"/>
                    </a:lnTo>
                    <a:lnTo>
                      <a:pt x="210" y="24"/>
                    </a:lnTo>
                    <a:lnTo>
                      <a:pt x="214" y="25"/>
                    </a:lnTo>
                    <a:lnTo>
                      <a:pt x="219" y="27"/>
                    </a:lnTo>
                    <a:lnTo>
                      <a:pt x="222" y="28"/>
                    </a:lnTo>
                    <a:lnTo>
                      <a:pt x="225" y="30"/>
                    </a:lnTo>
                    <a:lnTo>
                      <a:pt x="228" y="31"/>
                    </a:lnTo>
                    <a:lnTo>
                      <a:pt x="233" y="34"/>
                    </a:lnTo>
                    <a:lnTo>
                      <a:pt x="236" y="35"/>
                    </a:lnTo>
                    <a:lnTo>
                      <a:pt x="239" y="36"/>
                    </a:lnTo>
                    <a:lnTo>
                      <a:pt x="242" y="38"/>
                    </a:lnTo>
                    <a:lnTo>
                      <a:pt x="247" y="41"/>
                    </a:lnTo>
                    <a:lnTo>
                      <a:pt x="251" y="43"/>
                    </a:lnTo>
                    <a:lnTo>
                      <a:pt x="253" y="46"/>
                    </a:lnTo>
                    <a:lnTo>
                      <a:pt x="257" y="48"/>
                    </a:lnTo>
                    <a:lnTo>
                      <a:pt x="259" y="53"/>
                    </a:lnTo>
                    <a:lnTo>
                      <a:pt x="260" y="56"/>
                    </a:lnTo>
                    <a:lnTo>
                      <a:pt x="260" y="60"/>
                    </a:lnTo>
                    <a:lnTo>
                      <a:pt x="260" y="63"/>
                    </a:lnTo>
                    <a:lnTo>
                      <a:pt x="259" y="67"/>
                    </a:lnTo>
                    <a:lnTo>
                      <a:pt x="258" y="72"/>
                    </a:lnTo>
                    <a:lnTo>
                      <a:pt x="255" y="74"/>
                    </a:lnTo>
                    <a:lnTo>
                      <a:pt x="253" y="76"/>
                    </a:lnTo>
                    <a:lnTo>
                      <a:pt x="248" y="79"/>
                    </a:lnTo>
                    <a:lnTo>
                      <a:pt x="246" y="81"/>
                    </a:lnTo>
                    <a:lnTo>
                      <a:pt x="241" y="81"/>
                    </a:lnTo>
                    <a:lnTo>
                      <a:pt x="238" y="81"/>
                    </a:lnTo>
                    <a:lnTo>
                      <a:pt x="233" y="80"/>
                    </a:lnTo>
                    <a:lnTo>
                      <a:pt x="229" y="79"/>
                    </a:lnTo>
                    <a:lnTo>
                      <a:pt x="226" y="76"/>
                    </a:lnTo>
                    <a:lnTo>
                      <a:pt x="222" y="74"/>
                    </a:lnTo>
                    <a:lnTo>
                      <a:pt x="219" y="73"/>
                    </a:lnTo>
                    <a:lnTo>
                      <a:pt x="216" y="70"/>
                    </a:lnTo>
                    <a:lnTo>
                      <a:pt x="213" y="69"/>
                    </a:lnTo>
                    <a:lnTo>
                      <a:pt x="209" y="68"/>
                    </a:lnTo>
                    <a:lnTo>
                      <a:pt x="207" y="66"/>
                    </a:lnTo>
                    <a:lnTo>
                      <a:pt x="203" y="64"/>
                    </a:lnTo>
                    <a:lnTo>
                      <a:pt x="200" y="62"/>
                    </a:lnTo>
                    <a:lnTo>
                      <a:pt x="196" y="61"/>
                    </a:lnTo>
                    <a:lnTo>
                      <a:pt x="194" y="59"/>
                    </a:lnTo>
                    <a:lnTo>
                      <a:pt x="190" y="57"/>
                    </a:lnTo>
                    <a:lnTo>
                      <a:pt x="187" y="56"/>
                    </a:lnTo>
                    <a:lnTo>
                      <a:pt x="184" y="54"/>
                    </a:lnTo>
                    <a:lnTo>
                      <a:pt x="181" y="53"/>
                    </a:lnTo>
                    <a:lnTo>
                      <a:pt x="177" y="51"/>
                    </a:lnTo>
                    <a:lnTo>
                      <a:pt x="174" y="50"/>
                    </a:lnTo>
                    <a:lnTo>
                      <a:pt x="170" y="48"/>
                    </a:lnTo>
                    <a:lnTo>
                      <a:pt x="166" y="47"/>
                    </a:lnTo>
                    <a:lnTo>
                      <a:pt x="164" y="46"/>
                    </a:lnTo>
                    <a:lnTo>
                      <a:pt x="160" y="44"/>
                    </a:lnTo>
                    <a:lnTo>
                      <a:pt x="157" y="43"/>
                    </a:lnTo>
                    <a:lnTo>
                      <a:pt x="153" y="42"/>
                    </a:lnTo>
                    <a:lnTo>
                      <a:pt x="151" y="41"/>
                    </a:lnTo>
                    <a:lnTo>
                      <a:pt x="146" y="40"/>
                    </a:lnTo>
                    <a:lnTo>
                      <a:pt x="144" y="38"/>
                    </a:lnTo>
                    <a:lnTo>
                      <a:pt x="140" y="37"/>
                    </a:lnTo>
                    <a:lnTo>
                      <a:pt x="137" y="36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6" y="34"/>
                    </a:lnTo>
                    <a:lnTo>
                      <a:pt x="124" y="32"/>
                    </a:lnTo>
                    <a:lnTo>
                      <a:pt x="120" y="31"/>
                    </a:lnTo>
                    <a:lnTo>
                      <a:pt x="117" y="30"/>
                    </a:lnTo>
                    <a:lnTo>
                      <a:pt x="112" y="29"/>
                    </a:lnTo>
                    <a:lnTo>
                      <a:pt x="110" y="28"/>
                    </a:lnTo>
                    <a:lnTo>
                      <a:pt x="106" y="28"/>
                    </a:lnTo>
                    <a:lnTo>
                      <a:pt x="102" y="27"/>
                    </a:lnTo>
                    <a:lnTo>
                      <a:pt x="99" y="25"/>
                    </a:lnTo>
                    <a:lnTo>
                      <a:pt x="95" y="25"/>
                    </a:lnTo>
                    <a:lnTo>
                      <a:pt x="92" y="24"/>
                    </a:lnTo>
                    <a:lnTo>
                      <a:pt x="88" y="24"/>
                    </a:lnTo>
                    <a:lnTo>
                      <a:pt x="85" y="23"/>
                    </a:lnTo>
                    <a:lnTo>
                      <a:pt x="81" y="23"/>
                    </a:lnTo>
                    <a:lnTo>
                      <a:pt x="77" y="23"/>
                    </a:lnTo>
                    <a:lnTo>
                      <a:pt x="74" y="22"/>
                    </a:lnTo>
                    <a:lnTo>
                      <a:pt x="70" y="22"/>
                    </a:lnTo>
                    <a:lnTo>
                      <a:pt x="68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49" y="19"/>
                    </a:lnTo>
                    <a:lnTo>
                      <a:pt x="45" y="19"/>
                    </a:lnTo>
                    <a:lnTo>
                      <a:pt x="42" y="19"/>
                    </a:lnTo>
                    <a:lnTo>
                      <a:pt x="40" y="21"/>
                    </a:lnTo>
                    <a:lnTo>
                      <a:pt x="35" y="21"/>
                    </a:lnTo>
                    <a:lnTo>
                      <a:pt x="31" y="21"/>
                    </a:lnTo>
                    <a:lnTo>
                      <a:pt x="28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2" name="Freeform 331"/>
              <p:cNvSpPr>
                <a:spLocks/>
              </p:cNvSpPr>
              <p:nvPr/>
            </p:nvSpPr>
            <p:spPr bwMode="auto">
              <a:xfrm>
                <a:off x="1646" y="1649"/>
                <a:ext cx="77" cy="39"/>
              </a:xfrm>
              <a:custGeom>
                <a:avLst/>
                <a:gdLst>
                  <a:gd name="T0" fmla="*/ 0 w 230"/>
                  <a:gd name="T1" fmla="*/ 0 h 119"/>
                  <a:gd name="T2" fmla="*/ 0 w 230"/>
                  <a:gd name="T3" fmla="*/ 0 h 119"/>
                  <a:gd name="T4" fmla="*/ 0 w 230"/>
                  <a:gd name="T5" fmla="*/ 0 h 119"/>
                  <a:gd name="T6" fmla="*/ 0 w 230"/>
                  <a:gd name="T7" fmla="*/ 0 h 119"/>
                  <a:gd name="T8" fmla="*/ 0 w 230"/>
                  <a:gd name="T9" fmla="*/ 0 h 119"/>
                  <a:gd name="T10" fmla="*/ 0 w 230"/>
                  <a:gd name="T11" fmla="*/ 0 h 119"/>
                  <a:gd name="T12" fmla="*/ 0 w 230"/>
                  <a:gd name="T13" fmla="*/ 0 h 119"/>
                  <a:gd name="T14" fmla="*/ 0 w 230"/>
                  <a:gd name="T15" fmla="*/ 0 h 119"/>
                  <a:gd name="T16" fmla="*/ 0 w 230"/>
                  <a:gd name="T17" fmla="*/ 0 h 119"/>
                  <a:gd name="T18" fmla="*/ 0 w 230"/>
                  <a:gd name="T19" fmla="*/ 0 h 119"/>
                  <a:gd name="T20" fmla="*/ 0 w 230"/>
                  <a:gd name="T21" fmla="*/ 0 h 119"/>
                  <a:gd name="T22" fmla="*/ 0 w 230"/>
                  <a:gd name="T23" fmla="*/ 0 h 119"/>
                  <a:gd name="T24" fmla="*/ 0 w 230"/>
                  <a:gd name="T25" fmla="*/ 0 h 119"/>
                  <a:gd name="T26" fmla="*/ 0 w 230"/>
                  <a:gd name="T27" fmla="*/ 0 h 119"/>
                  <a:gd name="T28" fmla="*/ 0 w 230"/>
                  <a:gd name="T29" fmla="*/ 0 h 119"/>
                  <a:gd name="T30" fmla="*/ 0 w 230"/>
                  <a:gd name="T31" fmla="*/ 0 h 119"/>
                  <a:gd name="T32" fmla="*/ 0 w 230"/>
                  <a:gd name="T33" fmla="*/ 0 h 119"/>
                  <a:gd name="T34" fmla="*/ 0 w 230"/>
                  <a:gd name="T35" fmla="*/ 0 h 119"/>
                  <a:gd name="T36" fmla="*/ 0 w 230"/>
                  <a:gd name="T37" fmla="*/ 0 h 119"/>
                  <a:gd name="T38" fmla="*/ 0 w 230"/>
                  <a:gd name="T39" fmla="*/ 0 h 119"/>
                  <a:gd name="T40" fmla="*/ 0 w 230"/>
                  <a:gd name="T41" fmla="*/ 0 h 119"/>
                  <a:gd name="T42" fmla="*/ 0 w 230"/>
                  <a:gd name="T43" fmla="*/ 0 h 119"/>
                  <a:gd name="T44" fmla="*/ 0 w 230"/>
                  <a:gd name="T45" fmla="*/ 0 h 119"/>
                  <a:gd name="T46" fmla="*/ 0 w 230"/>
                  <a:gd name="T47" fmla="*/ 0 h 119"/>
                  <a:gd name="T48" fmla="*/ 0 w 230"/>
                  <a:gd name="T49" fmla="*/ 0 h 119"/>
                  <a:gd name="T50" fmla="*/ 0 w 230"/>
                  <a:gd name="T51" fmla="*/ 0 h 119"/>
                  <a:gd name="T52" fmla="*/ 0 w 230"/>
                  <a:gd name="T53" fmla="*/ 0 h 119"/>
                  <a:gd name="T54" fmla="*/ 0 w 230"/>
                  <a:gd name="T55" fmla="*/ 0 h 119"/>
                  <a:gd name="T56" fmla="*/ 0 w 230"/>
                  <a:gd name="T57" fmla="*/ 0 h 119"/>
                  <a:gd name="T58" fmla="*/ 0 w 230"/>
                  <a:gd name="T59" fmla="*/ 0 h 119"/>
                  <a:gd name="T60" fmla="*/ 0 w 230"/>
                  <a:gd name="T61" fmla="*/ 0 h 119"/>
                  <a:gd name="T62" fmla="*/ 0 w 230"/>
                  <a:gd name="T63" fmla="*/ 0 h 119"/>
                  <a:gd name="T64" fmla="*/ 0 w 230"/>
                  <a:gd name="T65" fmla="*/ 0 h 119"/>
                  <a:gd name="T66" fmla="*/ 0 w 230"/>
                  <a:gd name="T67" fmla="*/ 0 h 119"/>
                  <a:gd name="T68" fmla="*/ 0 w 230"/>
                  <a:gd name="T69" fmla="*/ 0 h 119"/>
                  <a:gd name="T70" fmla="*/ 0 w 230"/>
                  <a:gd name="T71" fmla="*/ 0 h 119"/>
                  <a:gd name="T72" fmla="*/ 0 w 230"/>
                  <a:gd name="T73" fmla="*/ 0 h 119"/>
                  <a:gd name="T74" fmla="*/ 0 w 230"/>
                  <a:gd name="T75" fmla="*/ 0 h 119"/>
                  <a:gd name="T76" fmla="*/ 0 w 230"/>
                  <a:gd name="T77" fmla="*/ 0 h 119"/>
                  <a:gd name="T78" fmla="*/ 0 w 230"/>
                  <a:gd name="T79" fmla="*/ 0 h 119"/>
                  <a:gd name="T80" fmla="*/ 0 w 230"/>
                  <a:gd name="T81" fmla="*/ 0 h 119"/>
                  <a:gd name="T82" fmla="*/ 0 w 230"/>
                  <a:gd name="T83" fmla="*/ 0 h 119"/>
                  <a:gd name="T84" fmla="*/ 0 w 230"/>
                  <a:gd name="T85" fmla="*/ 0 h 119"/>
                  <a:gd name="T86" fmla="*/ 0 w 230"/>
                  <a:gd name="T87" fmla="*/ 0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119"/>
                  <a:gd name="T134" fmla="*/ 230 w 230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119">
                    <a:moveTo>
                      <a:pt x="6" y="99"/>
                    </a:moveTo>
                    <a:lnTo>
                      <a:pt x="8" y="95"/>
                    </a:lnTo>
                    <a:lnTo>
                      <a:pt x="12" y="94"/>
                    </a:lnTo>
                    <a:lnTo>
                      <a:pt x="14" y="90"/>
                    </a:lnTo>
                    <a:lnTo>
                      <a:pt x="18" y="89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6" y="82"/>
                    </a:lnTo>
                    <a:lnTo>
                      <a:pt x="30" y="80"/>
                    </a:lnTo>
                    <a:lnTo>
                      <a:pt x="34" y="75"/>
                    </a:lnTo>
                    <a:lnTo>
                      <a:pt x="40" y="71"/>
                    </a:lnTo>
                    <a:lnTo>
                      <a:pt x="43" y="70"/>
                    </a:lnTo>
                    <a:lnTo>
                      <a:pt x="46" y="69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7" y="62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70" y="55"/>
                    </a:lnTo>
                    <a:lnTo>
                      <a:pt x="72" y="54"/>
                    </a:lnTo>
                    <a:lnTo>
                      <a:pt x="76" y="52"/>
                    </a:lnTo>
                    <a:lnTo>
                      <a:pt x="79" y="51"/>
                    </a:lnTo>
                    <a:lnTo>
                      <a:pt x="82" y="50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2" y="45"/>
                    </a:lnTo>
                    <a:lnTo>
                      <a:pt x="97" y="44"/>
                    </a:lnTo>
                    <a:lnTo>
                      <a:pt x="101" y="42"/>
                    </a:lnTo>
                    <a:lnTo>
                      <a:pt x="105" y="41"/>
                    </a:lnTo>
                    <a:lnTo>
                      <a:pt x="110" y="38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24" y="30"/>
                    </a:lnTo>
                    <a:lnTo>
                      <a:pt x="129" y="26"/>
                    </a:lnTo>
                    <a:lnTo>
                      <a:pt x="134" y="25"/>
                    </a:lnTo>
                    <a:lnTo>
                      <a:pt x="136" y="24"/>
                    </a:lnTo>
                    <a:lnTo>
                      <a:pt x="139" y="23"/>
                    </a:lnTo>
                    <a:lnTo>
                      <a:pt x="142" y="22"/>
                    </a:lnTo>
                    <a:lnTo>
                      <a:pt x="146" y="22"/>
                    </a:lnTo>
                    <a:lnTo>
                      <a:pt x="150" y="20"/>
                    </a:lnTo>
                    <a:lnTo>
                      <a:pt x="154" y="19"/>
                    </a:lnTo>
                    <a:lnTo>
                      <a:pt x="159" y="17"/>
                    </a:lnTo>
                    <a:lnTo>
                      <a:pt x="162" y="16"/>
                    </a:lnTo>
                    <a:lnTo>
                      <a:pt x="167" y="14"/>
                    </a:lnTo>
                    <a:lnTo>
                      <a:pt x="171" y="13"/>
                    </a:lnTo>
                    <a:lnTo>
                      <a:pt x="174" y="12"/>
                    </a:lnTo>
                    <a:lnTo>
                      <a:pt x="178" y="11"/>
                    </a:lnTo>
                    <a:lnTo>
                      <a:pt x="181" y="10"/>
                    </a:lnTo>
                    <a:lnTo>
                      <a:pt x="185" y="9"/>
                    </a:lnTo>
                    <a:lnTo>
                      <a:pt x="188" y="7"/>
                    </a:lnTo>
                    <a:lnTo>
                      <a:pt x="192" y="6"/>
                    </a:lnTo>
                    <a:lnTo>
                      <a:pt x="196" y="5"/>
                    </a:lnTo>
                    <a:lnTo>
                      <a:pt x="200" y="3"/>
                    </a:lnTo>
                    <a:lnTo>
                      <a:pt x="205" y="1"/>
                    </a:lnTo>
                    <a:lnTo>
                      <a:pt x="210" y="1"/>
                    </a:lnTo>
                    <a:lnTo>
                      <a:pt x="213" y="0"/>
                    </a:lnTo>
                    <a:lnTo>
                      <a:pt x="217" y="0"/>
                    </a:lnTo>
                    <a:lnTo>
                      <a:pt x="220" y="0"/>
                    </a:lnTo>
                    <a:lnTo>
                      <a:pt x="223" y="3"/>
                    </a:lnTo>
                    <a:lnTo>
                      <a:pt x="225" y="4"/>
                    </a:lnTo>
                    <a:lnTo>
                      <a:pt x="228" y="6"/>
                    </a:lnTo>
                    <a:lnTo>
                      <a:pt x="229" y="10"/>
                    </a:lnTo>
                    <a:lnTo>
                      <a:pt x="230" y="13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30" y="23"/>
                    </a:lnTo>
                    <a:lnTo>
                      <a:pt x="229" y="26"/>
                    </a:lnTo>
                    <a:lnTo>
                      <a:pt x="226" y="29"/>
                    </a:lnTo>
                    <a:lnTo>
                      <a:pt x="225" y="31"/>
                    </a:lnTo>
                    <a:lnTo>
                      <a:pt x="222" y="32"/>
                    </a:lnTo>
                    <a:lnTo>
                      <a:pt x="218" y="35"/>
                    </a:lnTo>
                    <a:lnTo>
                      <a:pt x="213" y="36"/>
                    </a:lnTo>
                    <a:lnTo>
                      <a:pt x="209" y="36"/>
                    </a:lnTo>
                    <a:lnTo>
                      <a:pt x="205" y="37"/>
                    </a:lnTo>
                    <a:lnTo>
                      <a:pt x="201" y="38"/>
                    </a:lnTo>
                    <a:lnTo>
                      <a:pt x="197" y="39"/>
                    </a:lnTo>
                    <a:lnTo>
                      <a:pt x="193" y="39"/>
                    </a:lnTo>
                    <a:lnTo>
                      <a:pt x="188" y="41"/>
                    </a:lnTo>
                    <a:lnTo>
                      <a:pt x="186" y="41"/>
                    </a:lnTo>
                    <a:lnTo>
                      <a:pt x="181" y="41"/>
                    </a:lnTo>
                    <a:lnTo>
                      <a:pt x="178" y="42"/>
                    </a:lnTo>
                    <a:lnTo>
                      <a:pt x="173" y="43"/>
                    </a:lnTo>
                    <a:lnTo>
                      <a:pt x="169" y="44"/>
                    </a:lnTo>
                    <a:lnTo>
                      <a:pt x="166" y="44"/>
                    </a:lnTo>
                    <a:lnTo>
                      <a:pt x="161" y="45"/>
                    </a:lnTo>
                    <a:lnTo>
                      <a:pt x="158" y="46"/>
                    </a:lnTo>
                    <a:lnTo>
                      <a:pt x="153" y="48"/>
                    </a:lnTo>
                    <a:lnTo>
                      <a:pt x="149" y="49"/>
                    </a:lnTo>
                    <a:lnTo>
                      <a:pt x="147" y="50"/>
                    </a:lnTo>
                    <a:lnTo>
                      <a:pt x="145" y="50"/>
                    </a:lnTo>
                    <a:lnTo>
                      <a:pt x="142" y="51"/>
                    </a:lnTo>
                    <a:lnTo>
                      <a:pt x="137" y="52"/>
                    </a:lnTo>
                    <a:lnTo>
                      <a:pt x="133" y="55"/>
                    </a:lnTo>
                    <a:lnTo>
                      <a:pt x="129" y="57"/>
                    </a:lnTo>
                    <a:lnTo>
                      <a:pt x="124" y="60"/>
                    </a:lnTo>
                    <a:lnTo>
                      <a:pt x="120" y="62"/>
                    </a:lnTo>
                    <a:lnTo>
                      <a:pt x="115" y="65"/>
                    </a:lnTo>
                    <a:lnTo>
                      <a:pt x="111" y="67"/>
                    </a:lnTo>
                    <a:lnTo>
                      <a:pt x="108" y="68"/>
                    </a:lnTo>
                    <a:lnTo>
                      <a:pt x="104" y="69"/>
                    </a:lnTo>
                    <a:lnTo>
                      <a:pt x="101" y="70"/>
                    </a:lnTo>
                    <a:lnTo>
                      <a:pt x="97" y="71"/>
                    </a:lnTo>
                    <a:lnTo>
                      <a:pt x="95" y="73"/>
                    </a:lnTo>
                    <a:lnTo>
                      <a:pt x="91" y="75"/>
                    </a:lnTo>
                    <a:lnTo>
                      <a:pt x="88" y="76"/>
                    </a:lnTo>
                    <a:lnTo>
                      <a:pt x="85" y="77"/>
                    </a:lnTo>
                    <a:lnTo>
                      <a:pt x="82" y="78"/>
                    </a:lnTo>
                    <a:lnTo>
                      <a:pt x="78" y="80"/>
                    </a:lnTo>
                    <a:lnTo>
                      <a:pt x="76" y="81"/>
                    </a:lnTo>
                    <a:lnTo>
                      <a:pt x="70" y="83"/>
                    </a:lnTo>
                    <a:lnTo>
                      <a:pt x="65" y="87"/>
                    </a:lnTo>
                    <a:lnTo>
                      <a:pt x="62" y="88"/>
                    </a:lnTo>
                    <a:lnTo>
                      <a:pt x="58" y="89"/>
                    </a:lnTo>
                    <a:lnTo>
                      <a:pt x="56" y="90"/>
                    </a:lnTo>
                    <a:lnTo>
                      <a:pt x="53" y="93"/>
                    </a:lnTo>
                    <a:lnTo>
                      <a:pt x="47" y="95"/>
                    </a:lnTo>
                    <a:lnTo>
                      <a:pt x="41" y="99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3" y="105"/>
                    </a:lnTo>
                    <a:lnTo>
                      <a:pt x="31" y="107"/>
                    </a:lnTo>
                    <a:lnTo>
                      <a:pt x="27" y="109"/>
                    </a:lnTo>
                    <a:lnTo>
                      <a:pt x="25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14" y="118"/>
                    </a:lnTo>
                    <a:lnTo>
                      <a:pt x="9" y="119"/>
                    </a:lnTo>
                    <a:lnTo>
                      <a:pt x="5" y="118"/>
                    </a:lnTo>
                    <a:lnTo>
                      <a:pt x="2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2" y="102"/>
                    </a:lnTo>
                    <a:lnTo>
                      <a:pt x="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3" name="Freeform 332"/>
              <p:cNvSpPr>
                <a:spLocks/>
              </p:cNvSpPr>
              <p:nvPr/>
            </p:nvSpPr>
            <p:spPr bwMode="auto">
              <a:xfrm>
                <a:off x="1636" y="1451"/>
                <a:ext cx="27" cy="23"/>
              </a:xfrm>
              <a:custGeom>
                <a:avLst/>
                <a:gdLst>
                  <a:gd name="T0" fmla="*/ 0 w 82"/>
                  <a:gd name="T1" fmla="*/ 0 h 69"/>
                  <a:gd name="T2" fmla="*/ 0 w 82"/>
                  <a:gd name="T3" fmla="*/ 0 h 69"/>
                  <a:gd name="T4" fmla="*/ 0 w 82"/>
                  <a:gd name="T5" fmla="*/ 0 h 69"/>
                  <a:gd name="T6" fmla="*/ 0 w 82"/>
                  <a:gd name="T7" fmla="*/ 0 h 69"/>
                  <a:gd name="T8" fmla="*/ 0 w 82"/>
                  <a:gd name="T9" fmla="*/ 0 h 69"/>
                  <a:gd name="T10" fmla="*/ 0 w 82"/>
                  <a:gd name="T11" fmla="*/ 0 h 69"/>
                  <a:gd name="T12" fmla="*/ 0 w 82"/>
                  <a:gd name="T13" fmla="*/ 0 h 69"/>
                  <a:gd name="T14" fmla="*/ 0 w 82"/>
                  <a:gd name="T15" fmla="*/ 0 h 69"/>
                  <a:gd name="T16" fmla="*/ 0 w 82"/>
                  <a:gd name="T17" fmla="*/ 0 h 69"/>
                  <a:gd name="T18" fmla="*/ 0 w 82"/>
                  <a:gd name="T19" fmla="*/ 0 h 69"/>
                  <a:gd name="T20" fmla="*/ 0 w 82"/>
                  <a:gd name="T21" fmla="*/ 0 h 69"/>
                  <a:gd name="T22" fmla="*/ 0 w 82"/>
                  <a:gd name="T23" fmla="*/ 0 h 69"/>
                  <a:gd name="T24" fmla="*/ 0 w 82"/>
                  <a:gd name="T25" fmla="*/ 0 h 69"/>
                  <a:gd name="T26" fmla="*/ 0 w 82"/>
                  <a:gd name="T27" fmla="*/ 0 h 69"/>
                  <a:gd name="T28" fmla="*/ 0 w 82"/>
                  <a:gd name="T29" fmla="*/ 0 h 69"/>
                  <a:gd name="T30" fmla="*/ 0 w 82"/>
                  <a:gd name="T31" fmla="*/ 0 h 69"/>
                  <a:gd name="T32" fmla="*/ 0 w 82"/>
                  <a:gd name="T33" fmla="*/ 0 h 69"/>
                  <a:gd name="T34" fmla="*/ 0 w 82"/>
                  <a:gd name="T35" fmla="*/ 0 h 69"/>
                  <a:gd name="T36" fmla="*/ 0 w 82"/>
                  <a:gd name="T37" fmla="*/ 0 h 69"/>
                  <a:gd name="T38" fmla="*/ 0 w 82"/>
                  <a:gd name="T39" fmla="*/ 0 h 69"/>
                  <a:gd name="T40" fmla="*/ 0 w 82"/>
                  <a:gd name="T41" fmla="*/ 0 h 69"/>
                  <a:gd name="T42" fmla="*/ 0 w 82"/>
                  <a:gd name="T43" fmla="*/ 0 h 69"/>
                  <a:gd name="T44" fmla="*/ 0 w 82"/>
                  <a:gd name="T45" fmla="*/ 0 h 69"/>
                  <a:gd name="T46" fmla="*/ 0 w 82"/>
                  <a:gd name="T47" fmla="*/ 0 h 69"/>
                  <a:gd name="T48" fmla="*/ 0 w 82"/>
                  <a:gd name="T49" fmla="*/ 0 h 69"/>
                  <a:gd name="T50" fmla="*/ 0 w 82"/>
                  <a:gd name="T51" fmla="*/ 0 h 69"/>
                  <a:gd name="T52" fmla="*/ 0 w 82"/>
                  <a:gd name="T53" fmla="*/ 0 h 69"/>
                  <a:gd name="T54" fmla="*/ 0 w 82"/>
                  <a:gd name="T55" fmla="*/ 0 h 69"/>
                  <a:gd name="T56" fmla="*/ 0 w 82"/>
                  <a:gd name="T57" fmla="*/ 0 h 69"/>
                  <a:gd name="T58" fmla="*/ 0 w 82"/>
                  <a:gd name="T59" fmla="*/ 0 h 69"/>
                  <a:gd name="T60" fmla="*/ 0 w 82"/>
                  <a:gd name="T61" fmla="*/ 0 h 69"/>
                  <a:gd name="T62" fmla="*/ 0 w 82"/>
                  <a:gd name="T63" fmla="*/ 0 h 69"/>
                  <a:gd name="T64" fmla="*/ 0 w 82"/>
                  <a:gd name="T65" fmla="*/ 0 h 69"/>
                  <a:gd name="T66" fmla="*/ 0 w 82"/>
                  <a:gd name="T67" fmla="*/ 0 h 69"/>
                  <a:gd name="T68" fmla="*/ 0 w 82"/>
                  <a:gd name="T69" fmla="*/ 0 h 69"/>
                  <a:gd name="T70" fmla="*/ 0 w 82"/>
                  <a:gd name="T71" fmla="*/ 0 h 69"/>
                  <a:gd name="T72" fmla="*/ 0 w 82"/>
                  <a:gd name="T73" fmla="*/ 0 h 69"/>
                  <a:gd name="T74" fmla="*/ 0 w 82"/>
                  <a:gd name="T75" fmla="*/ 0 h 69"/>
                  <a:gd name="T76" fmla="*/ 0 w 82"/>
                  <a:gd name="T77" fmla="*/ 0 h 69"/>
                  <a:gd name="T78" fmla="*/ 0 w 82"/>
                  <a:gd name="T79" fmla="*/ 0 h 69"/>
                  <a:gd name="T80" fmla="*/ 0 w 82"/>
                  <a:gd name="T81" fmla="*/ 0 h 69"/>
                  <a:gd name="T82" fmla="*/ 0 w 82"/>
                  <a:gd name="T83" fmla="*/ 0 h 69"/>
                  <a:gd name="T84" fmla="*/ 0 w 82"/>
                  <a:gd name="T85" fmla="*/ 0 h 69"/>
                  <a:gd name="T86" fmla="*/ 0 w 82"/>
                  <a:gd name="T87" fmla="*/ 0 h 69"/>
                  <a:gd name="T88" fmla="*/ 0 w 82"/>
                  <a:gd name="T89" fmla="*/ 0 h 69"/>
                  <a:gd name="T90" fmla="*/ 0 w 82"/>
                  <a:gd name="T91" fmla="*/ 0 h 69"/>
                  <a:gd name="T92" fmla="*/ 0 w 82"/>
                  <a:gd name="T93" fmla="*/ 0 h 69"/>
                  <a:gd name="T94" fmla="*/ 0 w 82"/>
                  <a:gd name="T95" fmla="*/ 0 h 69"/>
                  <a:gd name="T96" fmla="*/ 0 w 82"/>
                  <a:gd name="T97" fmla="*/ 0 h 69"/>
                  <a:gd name="T98" fmla="*/ 0 w 82"/>
                  <a:gd name="T99" fmla="*/ 0 h 69"/>
                  <a:gd name="T100" fmla="*/ 0 w 82"/>
                  <a:gd name="T101" fmla="*/ 0 h 69"/>
                  <a:gd name="T102" fmla="*/ 0 w 82"/>
                  <a:gd name="T103" fmla="*/ 0 h 69"/>
                  <a:gd name="T104" fmla="*/ 0 w 82"/>
                  <a:gd name="T105" fmla="*/ 0 h 69"/>
                  <a:gd name="T106" fmla="*/ 0 w 82"/>
                  <a:gd name="T107" fmla="*/ 0 h 69"/>
                  <a:gd name="T108" fmla="*/ 0 w 82"/>
                  <a:gd name="T109" fmla="*/ 0 h 69"/>
                  <a:gd name="T110" fmla="*/ 0 w 82"/>
                  <a:gd name="T111" fmla="*/ 0 h 69"/>
                  <a:gd name="T112" fmla="*/ 0 w 82"/>
                  <a:gd name="T113" fmla="*/ 0 h 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2"/>
                  <a:gd name="T172" fmla="*/ 0 h 69"/>
                  <a:gd name="T173" fmla="*/ 82 w 82"/>
                  <a:gd name="T174" fmla="*/ 69 h 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2" h="69">
                    <a:moveTo>
                      <a:pt x="21" y="9"/>
                    </a:moveTo>
                    <a:lnTo>
                      <a:pt x="21" y="7"/>
                    </a:lnTo>
                    <a:lnTo>
                      <a:pt x="22" y="7"/>
                    </a:lnTo>
                    <a:lnTo>
                      <a:pt x="25" y="6"/>
                    </a:lnTo>
                    <a:lnTo>
                      <a:pt x="28" y="5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1"/>
                    </a:lnTo>
                    <a:lnTo>
                      <a:pt x="69" y="3"/>
                    </a:lnTo>
                    <a:lnTo>
                      <a:pt x="72" y="6"/>
                    </a:lnTo>
                    <a:lnTo>
                      <a:pt x="76" y="9"/>
                    </a:lnTo>
                    <a:lnTo>
                      <a:pt x="79" y="15"/>
                    </a:lnTo>
                    <a:lnTo>
                      <a:pt x="81" y="19"/>
                    </a:lnTo>
                    <a:lnTo>
                      <a:pt x="82" y="25"/>
                    </a:lnTo>
                    <a:lnTo>
                      <a:pt x="81" y="30"/>
                    </a:lnTo>
                    <a:lnTo>
                      <a:pt x="79" y="36"/>
                    </a:lnTo>
                    <a:lnTo>
                      <a:pt x="77" y="41"/>
                    </a:lnTo>
                    <a:lnTo>
                      <a:pt x="75" y="45"/>
                    </a:lnTo>
                    <a:lnTo>
                      <a:pt x="71" y="50"/>
                    </a:lnTo>
                    <a:lnTo>
                      <a:pt x="66" y="56"/>
                    </a:lnTo>
                    <a:lnTo>
                      <a:pt x="60" y="60"/>
                    </a:lnTo>
                    <a:lnTo>
                      <a:pt x="56" y="63"/>
                    </a:lnTo>
                    <a:lnTo>
                      <a:pt x="52" y="64"/>
                    </a:lnTo>
                    <a:lnTo>
                      <a:pt x="48" y="66"/>
                    </a:lnTo>
                    <a:lnTo>
                      <a:pt x="46" y="67"/>
                    </a:lnTo>
                    <a:lnTo>
                      <a:pt x="44" y="68"/>
                    </a:lnTo>
                    <a:lnTo>
                      <a:pt x="40" y="68"/>
                    </a:lnTo>
                    <a:lnTo>
                      <a:pt x="37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5" y="64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7" y="60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1" y="38"/>
                    </a:lnTo>
                    <a:lnTo>
                      <a:pt x="1" y="35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6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A5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4" name="Freeform 333"/>
              <p:cNvSpPr>
                <a:spLocks/>
              </p:cNvSpPr>
              <p:nvPr/>
            </p:nvSpPr>
            <p:spPr bwMode="auto">
              <a:xfrm>
                <a:off x="1632" y="1447"/>
                <a:ext cx="49" cy="45"/>
              </a:xfrm>
              <a:custGeom>
                <a:avLst/>
                <a:gdLst>
                  <a:gd name="T0" fmla="*/ 0 w 147"/>
                  <a:gd name="T1" fmla="*/ 0 h 136"/>
                  <a:gd name="T2" fmla="*/ 0 w 147"/>
                  <a:gd name="T3" fmla="*/ 0 h 136"/>
                  <a:gd name="T4" fmla="*/ 0 w 147"/>
                  <a:gd name="T5" fmla="*/ 0 h 136"/>
                  <a:gd name="T6" fmla="*/ 0 w 147"/>
                  <a:gd name="T7" fmla="*/ 0 h 136"/>
                  <a:gd name="T8" fmla="*/ 0 w 147"/>
                  <a:gd name="T9" fmla="*/ 0 h 136"/>
                  <a:gd name="T10" fmla="*/ 0 w 147"/>
                  <a:gd name="T11" fmla="*/ 0 h 136"/>
                  <a:gd name="T12" fmla="*/ 0 w 147"/>
                  <a:gd name="T13" fmla="*/ 0 h 136"/>
                  <a:gd name="T14" fmla="*/ 0 w 147"/>
                  <a:gd name="T15" fmla="*/ 0 h 136"/>
                  <a:gd name="T16" fmla="*/ 0 w 147"/>
                  <a:gd name="T17" fmla="*/ 0 h 136"/>
                  <a:gd name="T18" fmla="*/ 0 w 147"/>
                  <a:gd name="T19" fmla="*/ 0 h 136"/>
                  <a:gd name="T20" fmla="*/ 0 w 147"/>
                  <a:gd name="T21" fmla="*/ 0 h 136"/>
                  <a:gd name="T22" fmla="*/ 0 w 147"/>
                  <a:gd name="T23" fmla="*/ 0 h 136"/>
                  <a:gd name="T24" fmla="*/ 0 w 147"/>
                  <a:gd name="T25" fmla="*/ 0 h 136"/>
                  <a:gd name="T26" fmla="*/ 0 w 147"/>
                  <a:gd name="T27" fmla="*/ 0 h 136"/>
                  <a:gd name="T28" fmla="*/ 0 w 147"/>
                  <a:gd name="T29" fmla="*/ 0 h 136"/>
                  <a:gd name="T30" fmla="*/ 0 w 147"/>
                  <a:gd name="T31" fmla="*/ 0 h 136"/>
                  <a:gd name="T32" fmla="*/ 0 w 147"/>
                  <a:gd name="T33" fmla="*/ 0 h 136"/>
                  <a:gd name="T34" fmla="*/ 0 w 147"/>
                  <a:gd name="T35" fmla="*/ 0 h 136"/>
                  <a:gd name="T36" fmla="*/ 0 w 147"/>
                  <a:gd name="T37" fmla="*/ 0 h 136"/>
                  <a:gd name="T38" fmla="*/ 0 w 147"/>
                  <a:gd name="T39" fmla="*/ 0 h 136"/>
                  <a:gd name="T40" fmla="*/ 0 w 147"/>
                  <a:gd name="T41" fmla="*/ 0 h 136"/>
                  <a:gd name="T42" fmla="*/ 0 w 147"/>
                  <a:gd name="T43" fmla="*/ 0 h 136"/>
                  <a:gd name="T44" fmla="*/ 0 w 147"/>
                  <a:gd name="T45" fmla="*/ 0 h 136"/>
                  <a:gd name="T46" fmla="*/ 0 w 147"/>
                  <a:gd name="T47" fmla="*/ 0 h 136"/>
                  <a:gd name="T48" fmla="*/ 0 w 147"/>
                  <a:gd name="T49" fmla="*/ 0 h 136"/>
                  <a:gd name="T50" fmla="*/ 0 w 147"/>
                  <a:gd name="T51" fmla="*/ 0 h 136"/>
                  <a:gd name="T52" fmla="*/ 0 w 147"/>
                  <a:gd name="T53" fmla="*/ 0 h 136"/>
                  <a:gd name="T54" fmla="*/ 0 w 147"/>
                  <a:gd name="T55" fmla="*/ 0 h 136"/>
                  <a:gd name="T56" fmla="*/ 0 w 147"/>
                  <a:gd name="T57" fmla="*/ 0 h 136"/>
                  <a:gd name="T58" fmla="*/ 0 w 147"/>
                  <a:gd name="T59" fmla="*/ 0 h 136"/>
                  <a:gd name="T60" fmla="*/ 0 w 147"/>
                  <a:gd name="T61" fmla="*/ 0 h 136"/>
                  <a:gd name="T62" fmla="*/ 0 w 147"/>
                  <a:gd name="T63" fmla="*/ 0 h 136"/>
                  <a:gd name="T64" fmla="*/ 0 w 147"/>
                  <a:gd name="T65" fmla="*/ 0 h 136"/>
                  <a:gd name="T66" fmla="*/ 0 w 147"/>
                  <a:gd name="T67" fmla="*/ 0 h 136"/>
                  <a:gd name="T68" fmla="*/ 0 w 147"/>
                  <a:gd name="T69" fmla="*/ 0 h 136"/>
                  <a:gd name="T70" fmla="*/ 0 w 147"/>
                  <a:gd name="T71" fmla="*/ 0 h 136"/>
                  <a:gd name="T72" fmla="*/ 0 w 147"/>
                  <a:gd name="T73" fmla="*/ 0 h 136"/>
                  <a:gd name="T74" fmla="*/ 0 w 147"/>
                  <a:gd name="T75" fmla="*/ 0 h 136"/>
                  <a:gd name="T76" fmla="*/ 0 w 147"/>
                  <a:gd name="T77" fmla="*/ 0 h 136"/>
                  <a:gd name="T78" fmla="*/ 0 w 147"/>
                  <a:gd name="T79" fmla="*/ 0 h 136"/>
                  <a:gd name="T80" fmla="*/ 0 w 147"/>
                  <a:gd name="T81" fmla="*/ 0 h 136"/>
                  <a:gd name="T82" fmla="*/ 0 w 147"/>
                  <a:gd name="T83" fmla="*/ 0 h 136"/>
                  <a:gd name="T84" fmla="*/ 0 w 147"/>
                  <a:gd name="T85" fmla="*/ 0 h 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7"/>
                  <a:gd name="T130" fmla="*/ 0 h 136"/>
                  <a:gd name="T131" fmla="*/ 147 w 147"/>
                  <a:gd name="T132" fmla="*/ 136 h 1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7" h="136">
                    <a:moveTo>
                      <a:pt x="54" y="18"/>
                    </a:moveTo>
                    <a:lnTo>
                      <a:pt x="51" y="20"/>
                    </a:lnTo>
                    <a:lnTo>
                      <a:pt x="49" y="23"/>
                    </a:lnTo>
                    <a:lnTo>
                      <a:pt x="45" y="25"/>
                    </a:lnTo>
                    <a:lnTo>
                      <a:pt x="44" y="29"/>
                    </a:lnTo>
                    <a:lnTo>
                      <a:pt x="42" y="32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7" y="42"/>
                    </a:lnTo>
                    <a:lnTo>
                      <a:pt x="36" y="44"/>
                    </a:lnTo>
                    <a:lnTo>
                      <a:pt x="35" y="47"/>
                    </a:lnTo>
                    <a:lnTo>
                      <a:pt x="35" y="51"/>
                    </a:lnTo>
                    <a:lnTo>
                      <a:pt x="35" y="55"/>
                    </a:lnTo>
                    <a:lnTo>
                      <a:pt x="35" y="58"/>
                    </a:lnTo>
                    <a:lnTo>
                      <a:pt x="37" y="63"/>
                    </a:lnTo>
                    <a:lnTo>
                      <a:pt x="38" y="66"/>
                    </a:lnTo>
                    <a:lnTo>
                      <a:pt x="40" y="71"/>
                    </a:lnTo>
                    <a:lnTo>
                      <a:pt x="43" y="76"/>
                    </a:lnTo>
                    <a:lnTo>
                      <a:pt x="47" y="80"/>
                    </a:lnTo>
                    <a:lnTo>
                      <a:pt x="50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64" y="85"/>
                    </a:lnTo>
                    <a:lnTo>
                      <a:pt x="68" y="87"/>
                    </a:lnTo>
                    <a:lnTo>
                      <a:pt x="70" y="85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80" y="85"/>
                    </a:lnTo>
                    <a:lnTo>
                      <a:pt x="82" y="84"/>
                    </a:lnTo>
                    <a:lnTo>
                      <a:pt x="85" y="83"/>
                    </a:lnTo>
                    <a:lnTo>
                      <a:pt x="88" y="81"/>
                    </a:lnTo>
                    <a:lnTo>
                      <a:pt x="91" y="80"/>
                    </a:lnTo>
                    <a:lnTo>
                      <a:pt x="92" y="76"/>
                    </a:lnTo>
                    <a:lnTo>
                      <a:pt x="93" y="75"/>
                    </a:lnTo>
                    <a:lnTo>
                      <a:pt x="94" y="71"/>
                    </a:lnTo>
                    <a:lnTo>
                      <a:pt x="96" y="68"/>
                    </a:lnTo>
                    <a:lnTo>
                      <a:pt x="96" y="64"/>
                    </a:lnTo>
                    <a:lnTo>
                      <a:pt x="98" y="61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4" y="52"/>
                    </a:lnTo>
                    <a:lnTo>
                      <a:pt x="107" y="50"/>
                    </a:lnTo>
                    <a:lnTo>
                      <a:pt x="112" y="47"/>
                    </a:lnTo>
                    <a:lnTo>
                      <a:pt x="117" y="46"/>
                    </a:lnTo>
                    <a:lnTo>
                      <a:pt x="121" y="45"/>
                    </a:lnTo>
                    <a:lnTo>
                      <a:pt x="126" y="46"/>
                    </a:lnTo>
                    <a:lnTo>
                      <a:pt x="131" y="47"/>
                    </a:lnTo>
                    <a:lnTo>
                      <a:pt x="134" y="50"/>
                    </a:lnTo>
                    <a:lnTo>
                      <a:pt x="138" y="52"/>
                    </a:lnTo>
                    <a:lnTo>
                      <a:pt x="141" y="56"/>
                    </a:lnTo>
                    <a:lnTo>
                      <a:pt x="145" y="61"/>
                    </a:lnTo>
                    <a:lnTo>
                      <a:pt x="146" y="65"/>
                    </a:lnTo>
                    <a:lnTo>
                      <a:pt x="146" y="68"/>
                    </a:lnTo>
                    <a:lnTo>
                      <a:pt x="147" y="71"/>
                    </a:lnTo>
                    <a:lnTo>
                      <a:pt x="147" y="75"/>
                    </a:lnTo>
                    <a:lnTo>
                      <a:pt x="147" y="77"/>
                    </a:lnTo>
                    <a:lnTo>
                      <a:pt x="146" y="83"/>
                    </a:lnTo>
                    <a:lnTo>
                      <a:pt x="144" y="89"/>
                    </a:lnTo>
                    <a:lnTo>
                      <a:pt x="141" y="94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3" y="108"/>
                    </a:lnTo>
                    <a:lnTo>
                      <a:pt x="131" y="112"/>
                    </a:lnTo>
                    <a:lnTo>
                      <a:pt x="127" y="116"/>
                    </a:lnTo>
                    <a:lnTo>
                      <a:pt x="123" y="119"/>
                    </a:lnTo>
                    <a:lnTo>
                      <a:pt x="119" y="122"/>
                    </a:lnTo>
                    <a:lnTo>
                      <a:pt x="114" y="125"/>
                    </a:lnTo>
                    <a:lnTo>
                      <a:pt x="109" y="128"/>
                    </a:lnTo>
                    <a:lnTo>
                      <a:pt x="105" y="131"/>
                    </a:lnTo>
                    <a:lnTo>
                      <a:pt x="100" y="133"/>
                    </a:lnTo>
                    <a:lnTo>
                      <a:pt x="94" y="134"/>
                    </a:lnTo>
                    <a:lnTo>
                      <a:pt x="89" y="135"/>
                    </a:lnTo>
                    <a:lnTo>
                      <a:pt x="86" y="135"/>
                    </a:lnTo>
                    <a:lnTo>
                      <a:pt x="82" y="136"/>
                    </a:lnTo>
                    <a:lnTo>
                      <a:pt x="79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69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60" y="135"/>
                    </a:lnTo>
                    <a:lnTo>
                      <a:pt x="56" y="134"/>
                    </a:lnTo>
                    <a:lnTo>
                      <a:pt x="54" y="133"/>
                    </a:lnTo>
                    <a:lnTo>
                      <a:pt x="50" y="133"/>
                    </a:lnTo>
                    <a:lnTo>
                      <a:pt x="44" y="131"/>
                    </a:lnTo>
                    <a:lnTo>
                      <a:pt x="40" y="128"/>
                    </a:lnTo>
                    <a:lnTo>
                      <a:pt x="34" y="125"/>
                    </a:lnTo>
                    <a:lnTo>
                      <a:pt x="29" y="122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08"/>
                    </a:lnTo>
                    <a:lnTo>
                      <a:pt x="12" y="103"/>
                    </a:lnTo>
                    <a:lnTo>
                      <a:pt x="9" y="99"/>
                    </a:lnTo>
                    <a:lnTo>
                      <a:pt x="6" y="93"/>
                    </a:lnTo>
                    <a:lnTo>
                      <a:pt x="5" y="89"/>
                    </a:lnTo>
                    <a:lnTo>
                      <a:pt x="3" y="85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7" y="19"/>
                    </a:lnTo>
                    <a:lnTo>
                      <a:pt x="21" y="14"/>
                    </a:lnTo>
                    <a:lnTo>
                      <a:pt x="25" y="11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56" y="6"/>
                    </a:lnTo>
                    <a:lnTo>
                      <a:pt x="57" y="10"/>
                    </a:lnTo>
                    <a:lnTo>
                      <a:pt x="56" y="13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5" name="Freeform 334"/>
              <p:cNvSpPr>
                <a:spLocks/>
              </p:cNvSpPr>
              <p:nvPr/>
            </p:nvSpPr>
            <p:spPr bwMode="auto">
              <a:xfrm>
                <a:off x="1798" y="1572"/>
                <a:ext cx="70" cy="109"/>
              </a:xfrm>
              <a:custGeom>
                <a:avLst/>
                <a:gdLst>
                  <a:gd name="T0" fmla="*/ 0 w 212"/>
                  <a:gd name="T1" fmla="*/ 0 h 326"/>
                  <a:gd name="T2" fmla="*/ 0 w 212"/>
                  <a:gd name="T3" fmla="*/ 0 h 326"/>
                  <a:gd name="T4" fmla="*/ 0 w 212"/>
                  <a:gd name="T5" fmla="*/ 0 h 326"/>
                  <a:gd name="T6" fmla="*/ 0 w 212"/>
                  <a:gd name="T7" fmla="*/ 0 h 326"/>
                  <a:gd name="T8" fmla="*/ 0 w 212"/>
                  <a:gd name="T9" fmla="*/ 0 h 326"/>
                  <a:gd name="T10" fmla="*/ 0 w 212"/>
                  <a:gd name="T11" fmla="*/ 0 h 326"/>
                  <a:gd name="T12" fmla="*/ 0 w 212"/>
                  <a:gd name="T13" fmla="*/ 0 h 326"/>
                  <a:gd name="T14" fmla="*/ 0 w 212"/>
                  <a:gd name="T15" fmla="*/ 0 h 326"/>
                  <a:gd name="T16" fmla="*/ 0 w 212"/>
                  <a:gd name="T17" fmla="*/ 0 h 326"/>
                  <a:gd name="T18" fmla="*/ 0 w 212"/>
                  <a:gd name="T19" fmla="*/ 0 h 326"/>
                  <a:gd name="T20" fmla="*/ 0 w 212"/>
                  <a:gd name="T21" fmla="*/ 0 h 326"/>
                  <a:gd name="T22" fmla="*/ 0 w 212"/>
                  <a:gd name="T23" fmla="*/ 0 h 326"/>
                  <a:gd name="T24" fmla="*/ 0 w 212"/>
                  <a:gd name="T25" fmla="*/ 0 h 326"/>
                  <a:gd name="T26" fmla="*/ 0 w 212"/>
                  <a:gd name="T27" fmla="*/ 0 h 326"/>
                  <a:gd name="T28" fmla="*/ 0 w 212"/>
                  <a:gd name="T29" fmla="*/ 0 h 326"/>
                  <a:gd name="T30" fmla="*/ 0 w 212"/>
                  <a:gd name="T31" fmla="*/ 0 h 326"/>
                  <a:gd name="T32" fmla="*/ 0 w 212"/>
                  <a:gd name="T33" fmla="*/ 0 h 326"/>
                  <a:gd name="T34" fmla="*/ 0 w 212"/>
                  <a:gd name="T35" fmla="*/ 0 h 326"/>
                  <a:gd name="T36" fmla="*/ 0 w 212"/>
                  <a:gd name="T37" fmla="*/ 0 h 326"/>
                  <a:gd name="T38" fmla="*/ 0 w 212"/>
                  <a:gd name="T39" fmla="*/ 0 h 326"/>
                  <a:gd name="T40" fmla="*/ 0 w 212"/>
                  <a:gd name="T41" fmla="*/ 0 h 326"/>
                  <a:gd name="T42" fmla="*/ 0 w 212"/>
                  <a:gd name="T43" fmla="*/ 0 h 326"/>
                  <a:gd name="T44" fmla="*/ 0 w 212"/>
                  <a:gd name="T45" fmla="*/ 0 h 326"/>
                  <a:gd name="T46" fmla="*/ 0 w 212"/>
                  <a:gd name="T47" fmla="*/ 0 h 326"/>
                  <a:gd name="T48" fmla="*/ 0 w 212"/>
                  <a:gd name="T49" fmla="*/ 0 h 326"/>
                  <a:gd name="T50" fmla="*/ 0 w 212"/>
                  <a:gd name="T51" fmla="*/ 0 h 326"/>
                  <a:gd name="T52" fmla="*/ 0 w 212"/>
                  <a:gd name="T53" fmla="*/ 0 h 326"/>
                  <a:gd name="T54" fmla="*/ 0 w 212"/>
                  <a:gd name="T55" fmla="*/ 0 h 326"/>
                  <a:gd name="T56" fmla="*/ 0 w 212"/>
                  <a:gd name="T57" fmla="*/ 0 h 326"/>
                  <a:gd name="T58" fmla="*/ 0 w 212"/>
                  <a:gd name="T59" fmla="*/ 0 h 326"/>
                  <a:gd name="T60" fmla="*/ 0 w 212"/>
                  <a:gd name="T61" fmla="*/ 0 h 326"/>
                  <a:gd name="T62" fmla="*/ 0 w 212"/>
                  <a:gd name="T63" fmla="*/ 0 h 326"/>
                  <a:gd name="T64" fmla="*/ 0 w 212"/>
                  <a:gd name="T65" fmla="*/ 0 h 326"/>
                  <a:gd name="T66" fmla="*/ 0 w 212"/>
                  <a:gd name="T67" fmla="*/ 0 h 326"/>
                  <a:gd name="T68" fmla="*/ 0 w 212"/>
                  <a:gd name="T69" fmla="*/ 0 h 326"/>
                  <a:gd name="T70" fmla="*/ 0 w 212"/>
                  <a:gd name="T71" fmla="*/ 0 h 326"/>
                  <a:gd name="T72" fmla="*/ 0 w 212"/>
                  <a:gd name="T73" fmla="*/ 0 h 326"/>
                  <a:gd name="T74" fmla="*/ 0 w 212"/>
                  <a:gd name="T75" fmla="*/ 0 h 326"/>
                  <a:gd name="T76" fmla="*/ 0 w 212"/>
                  <a:gd name="T77" fmla="*/ 0 h 326"/>
                  <a:gd name="T78" fmla="*/ 0 w 212"/>
                  <a:gd name="T79" fmla="*/ 0 h 326"/>
                  <a:gd name="T80" fmla="*/ 0 w 212"/>
                  <a:gd name="T81" fmla="*/ 0 h 326"/>
                  <a:gd name="T82" fmla="*/ 0 w 212"/>
                  <a:gd name="T83" fmla="*/ 0 h 326"/>
                  <a:gd name="T84" fmla="*/ 0 w 212"/>
                  <a:gd name="T85" fmla="*/ 0 h 326"/>
                  <a:gd name="T86" fmla="*/ 0 w 212"/>
                  <a:gd name="T87" fmla="*/ 0 h 326"/>
                  <a:gd name="T88" fmla="*/ 0 w 212"/>
                  <a:gd name="T89" fmla="*/ 0 h 326"/>
                  <a:gd name="T90" fmla="*/ 0 w 212"/>
                  <a:gd name="T91" fmla="*/ 0 h 326"/>
                  <a:gd name="T92" fmla="*/ 0 w 212"/>
                  <a:gd name="T93" fmla="*/ 0 h 326"/>
                  <a:gd name="T94" fmla="*/ 0 w 212"/>
                  <a:gd name="T95" fmla="*/ 0 h 326"/>
                  <a:gd name="T96" fmla="*/ 0 w 212"/>
                  <a:gd name="T97" fmla="*/ 0 h 326"/>
                  <a:gd name="T98" fmla="*/ 0 w 212"/>
                  <a:gd name="T99" fmla="*/ 0 h 326"/>
                  <a:gd name="T100" fmla="*/ 0 w 212"/>
                  <a:gd name="T101" fmla="*/ 0 h 326"/>
                  <a:gd name="T102" fmla="*/ 0 w 212"/>
                  <a:gd name="T103" fmla="*/ 0 h 3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2"/>
                  <a:gd name="T157" fmla="*/ 0 h 326"/>
                  <a:gd name="T158" fmla="*/ 212 w 212"/>
                  <a:gd name="T159" fmla="*/ 326 h 32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2" h="326">
                    <a:moveTo>
                      <a:pt x="25" y="8"/>
                    </a:moveTo>
                    <a:lnTo>
                      <a:pt x="27" y="14"/>
                    </a:lnTo>
                    <a:lnTo>
                      <a:pt x="28" y="19"/>
                    </a:lnTo>
                    <a:lnTo>
                      <a:pt x="31" y="25"/>
                    </a:lnTo>
                    <a:lnTo>
                      <a:pt x="33" y="30"/>
                    </a:lnTo>
                    <a:lnTo>
                      <a:pt x="36" y="34"/>
                    </a:lnTo>
                    <a:lnTo>
                      <a:pt x="38" y="40"/>
                    </a:lnTo>
                    <a:lnTo>
                      <a:pt x="39" y="45"/>
                    </a:lnTo>
                    <a:lnTo>
                      <a:pt x="43" y="50"/>
                    </a:lnTo>
                    <a:lnTo>
                      <a:pt x="44" y="55"/>
                    </a:lnTo>
                    <a:lnTo>
                      <a:pt x="46" y="59"/>
                    </a:lnTo>
                    <a:lnTo>
                      <a:pt x="47" y="64"/>
                    </a:lnTo>
                    <a:lnTo>
                      <a:pt x="51" y="69"/>
                    </a:lnTo>
                    <a:lnTo>
                      <a:pt x="52" y="74"/>
                    </a:lnTo>
                    <a:lnTo>
                      <a:pt x="55" y="78"/>
                    </a:lnTo>
                    <a:lnTo>
                      <a:pt x="57" y="83"/>
                    </a:lnTo>
                    <a:lnTo>
                      <a:pt x="59" y="88"/>
                    </a:lnTo>
                    <a:lnTo>
                      <a:pt x="62" y="91"/>
                    </a:lnTo>
                    <a:lnTo>
                      <a:pt x="64" y="96"/>
                    </a:lnTo>
                    <a:lnTo>
                      <a:pt x="66" y="100"/>
                    </a:lnTo>
                    <a:lnTo>
                      <a:pt x="69" y="104"/>
                    </a:lnTo>
                    <a:lnTo>
                      <a:pt x="70" y="108"/>
                    </a:lnTo>
                    <a:lnTo>
                      <a:pt x="72" y="113"/>
                    </a:lnTo>
                    <a:lnTo>
                      <a:pt x="75" y="116"/>
                    </a:lnTo>
                    <a:lnTo>
                      <a:pt x="77" y="121"/>
                    </a:lnTo>
                    <a:lnTo>
                      <a:pt x="79" y="125"/>
                    </a:lnTo>
                    <a:lnTo>
                      <a:pt x="82" y="129"/>
                    </a:lnTo>
                    <a:lnTo>
                      <a:pt x="84" y="133"/>
                    </a:lnTo>
                    <a:lnTo>
                      <a:pt x="87" y="136"/>
                    </a:lnTo>
                    <a:lnTo>
                      <a:pt x="89" y="140"/>
                    </a:lnTo>
                    <a:lnTo>
                      <a:pt x="92" y="145"/>
                    </a:lnTo>
                    <a:lnTo>
                      <a:pt x="95" y="148"/>
                    </a:lnTo>
                    <a:lnTo>
                      <a:pt x="97" y="153"/>
                    </a:lnTo>
                    <a:lnTo>
                      <a:pt x="100" y="155"/>
                    </a:lnTo>
                    <a:lnTo>
                      <a:pt x="102" y="159"/>
                    </a:lnTo>
                    <a:lnTo>
                      <a:pt x="104" y="164"/>
                    </a:lnTo>
                    <a:lnTo>
                      <a:pt x="108" y="167"/>
                    </a:lnTo>
                    <a:lnTo>
                      <a:pt x="110" y="171"/>
                    </a:lnTo>
                    <a:lnTo>
                      <a:pt x="113" y="174"/>
                    </a:lnTo>
                    <a:lnTo>
                      <a:pt x="115" y="178"/>
                    </a:lnTo>
                    <a:lnTo>
                      <a:pt x="119" y="183"/>
                    </a:lnTo>
                    <a:lnTo>
                      <a:pt x="121" y="185"/>
                    </a:lnTo>
                    <a:lnTo>
                      <a:pt x="124" y="190"/>
                    </a:lnTo>
                    <a:lnTo>
                      <a:pt x="127" y="192"/>
                    </a:lnTo>
                    <a:lnTo>
                      <a:pt x="130" y="197"/>
                    </a:lnTo>
                    <a:lnTo>
                      <a:pt x="134" y="201"/>
                    </a:lnTo>
                    <a:lnTo>
                      <a:pt x="136" y="204"/>
                    </a:lnTo>
                    <a:lnTo>
                      <a:pt x="140" y="208"/>
                    </a:lnTo>
                    <a:lnTo>
                      <a:pt x="143" y="212"/>
                    </a:lnTo>
                    <a:lnTo>
                      <a:pt x="147" y="216"/>
                    </a:lnTo>
                    <a:lnTo>
                      <a:pt x="149" y="220"/>
                    </a:lnTo>
                    <a:lnTo>
                      <a:pt x="153" y="223"/>
                    </a:lnTo>
                    <a:lnTo>
                      <a:pt x="156" y="228"/>
                    </a:lnTo>
                    <a:lnTo>
                      <a:pt x="160" y="231"/>
                    </a:lnTo>
                    <a:lnTo>
                      <a:pt x="164" y="236"/>
                    </a:lnTo>
                    <a:lnTo>
                      <a:pt x="167" y="240"/>
                    </a:lnTo>
                    <a:lnTo>
                      <a:pt x="172" y="243"/>
                    </a:lnTo>
                    <a:lnTo>
                      <a:pt x="174" y="247"/>
                    </a:lnTo>
                    <a:lnTo>
                      <a:pt x="179" y="252"/>
                    </a:lnTo>
                    <a:lnTo>
                      <a:pt x="183" y="255"/>
                    </a:lnTo>
                    <a:lnTo>
                      <a:pt x="186" y="260"/>
                    </a:lnTo>
                    <a:lnTo>
                      <a:pt x="191" y="263"/>
                    </a:lnTo>
                    <a:lnTo>
                      <a:pt x="194" y="268"/>
                    </a:lnTo>
                    <a:lnTo>
                      <a:pt x="199" y="272"/>
                    </a:lnTo>
                    <a:lnTo>
                      <a:pt x="204" y="276"/>
                    </a:lnTo>
                    <a:lnTo>
                      <a:pt x="207" y="281"/>
                    </a:lnTo>
                    <a:lnTo>
                      <a:pt x="211" y="287"/>
                    </a:lnTo>
                    <a:lnTo>
                      <a:pt x="211" y="293"/>
                    </a:lnTo>
                    <a:lnTo>
                      <a:pt x="212" y="299"/>
                    </a:lnTo>
                    <a:lnTo>
                      <a:pt x="211" y="304"/>
                    </a:lnTo>
                    <a:lnTo>
                      <a:pt x="209" y="308"/>
                    </a:lnTo>
                    <a:lnTo>
                      <a:pt x="206" y="313"/>
                    </a:lnTo>
                    <a:lnTo>
                      <a:pt x="203" y="318"/>
                    </a:lnTo>
                    <a:lnTo>
                      <a:pt x="198" y="320"/>
                    </a:lnTo>
                    <a:lnTo>
                      <a:pt x="194" y="324"/>
                    </a:lnTo>
                    <a:lnTo>
                      <a:pt x="189" y="325"/>
                    </a:lnTo>
                    <a:lnTo>
                      <a:pt x="184" y="326"/>
                    </a:lnTo>
                    <a:lnTo>
                      <a:pt x="178" y="325"/>
                    </a:lnTo>
                    <a:lnTo>
                      <a:pt x="173" y="324"/>
                    </a:lnTo>
                    <a:lnTo>
                      <a:pt x="167" y="322"/>
                    </a:lnTo>
                    <a:lnTo>
                      <a:pt x="162" y="318"/>
                    </a:lnTo>
                    <a:lnTo>
                      <a:pt x="158" y="313"/>
                    </a:lnTo>
                    <a:lnTo>
                      <a:pt x="153" y="308"/>
                    </a:lnTo>
                    <a:lnTo>
                      <a:pt x="148" y="304"/>
                    </a:lnTo>
                    <a:lnTo>
                      <a:pt x="145" y="299"/>
                    </a:lnTo>
                    <a:lnTo>
                      <a:pt x="140" y="294"/>
                    </a:lnTo>
                    <a:lnTo>
                      <a:pt x="136" y="291"/>
                    </a:lnTo>
                    <a:lnTo>
                      <a:pt x="133" y="286"/>
                    </a:lnTo>
                    <a:lnTo>
                      <a:pt x="129" y="281"/>
                    </a:lnTo>
                    <a:lnTo>
                      <a:pt x="124" y="276"/>
                    </a:lnTo>
                    <a:lnTo>
                      <a:pt x="121" y="273"/>
                    </a:lnTo>
                    <a:lnTo>
                      <a:pt x="119" y="268"/>
                    </a:lnTo>
                    <a:lnTo>
                      <a:pt x="115" y="265"/>
                    </a:lnTo>
                    <a:lnTo>
                      <a:pt x="111" y="260"/>
                    </a:lnTo>
                    <a:lnTo>
                      <a:pt x="109" y="256"/>
                    </a:lnTo>
                    <a:lnTo>
                      <a:pt x="106" y="252"/>
                    </a:lnTo>
                    <a:lnTo>
                      <a:pt x="103" y="248"/>
                    </a:lnTo>
                    <a:lnTo>
                      <a:pt x="100" y="243"/>
                    </a:lnTo>
                    <a:lnTo>
                      <a:pt x="96" y="239"/>
                    </a:lnTo>
                    <a:lnTo>
                      <a:pt x="94" y="235"/>
                    </a:lnTo>
                    <a:lnTo>
                      <a:pt x="91" y="230"/>
                    </a:lnTo>
                    <a:lnTo>
                      <a:pt x="89" y="225"/>
                    </a:lnTo>
                    <a:lnTo>
                      <a:pt x="87" y="222"/>
                    </a:lnTo>
                    <a:lnTo>
                      <a:pt x="84" y="217"/>
                    </a:lnTo>
                    <a:lnTo>
                      <a:pt x="82" y="214"/>
                    </a:lnTo>
                    <a:lnTo>
                      <a:pt x="79" y="209"/>
                    </a:lnTo>
                    <a:lnTo>
                      <a:pt x="77" y="204"/>
                    </a:lnTo>
                    <a:lnTo>
                      <a:pt x="75" y="201"/>
                    </a:lnTo>
                    <a:lnTo>
                      <a:pt x="72" y="196"/>
                    </a:lnTo>
                    <a:lnTo>
                      <a:pt x="70" y="191"/>
                    </a:lnTo>
                    <a:lnTo>
                      <a:pt x="68" y="187"/>
                    </a:lnTo>
                    <a:lnTo>
                      <a:pt x="66" y="183"/>
                    </a:lnTo>
                    <a:lnTo>
                      <a:pt x="64" y="179"/>
                    </a:lnTo>
                    <a:lnTo>
                      <a:pt x="62" y="174"/>
                    </a:lnTo>
                    <a:lnTo>
                      <a:pt x="59" y="170"/>
                    </a:lnTo>
                    <a:lnTo>
                      <a:pt x="57" y="165"/>
                    </a:lnTo>
                    <a:lnTo>
                      <a:pt x="56" y="160"/>
                    </a:lnTo>
                    <a:lnTo>
                      <a:pt x="53" y="155"/>
                    </a:lnTo>
                    <a:lnTo>
                      <a:pt x="51" y="152"/>
                    </a:lnTo>
                    <a:lnTo>
                      <a:pt x="50" y="147"/>
                    </a:lnTo>
                    <a:lnTo>
                      <a:pt x="49" y="142"/>
                    </a:lnTo>
                    <a:lnTo>
                      <a:pt x="46" y="138"/>
                    </a:lnTo>
                    <a:lnTo>
                      <a:pt x="45" y="133"/>
                    </a:lnTo>
                    <a:lnTo>
                      <a:pt x="43" y="128"/>
                    </a:lnTo>
                    <a:lnTo>
                      <a:pt x="41" y="123"/>
                    </a:lnTo>
                    <a:lnTo>
                      <a:pt x="39" y="119"/>
                    </a:lnTo>
                    <a:lnTo>
                      <a:pt x="38" y="114"/>
                    </a:lnTo>
                    <a:lnTo>
                      <a:pt x="36" y="109"/>
                    </a:lnTo>
                    <a:lnTo>
                      <a:pt x="34" y="104"/>
                    </a:lnTo>
                    <a:lnTo>
                      <a:pt x="32" y="99"/>
                    </a:lnTo>
                    <a:lnTo>
                      <a:pt x="30" y="94"/>
                    </a:lnTo>
                    <a:lnTo>
                      <a:pt x="27" y="88"/>
                    </a:lnTo>
                    <a:lnTo>
                      <a:pt x="26" y="83"/>
                    </a:lnTo>
                    <a:lnTo>
                      <a:pt x="24" y="78"/>
                    </a:lnTo>
                    <a:lnTo>
                      <a:pt x="23" y="72"/>
                    </a:lnTo>
                    <a:lnTo>
                      <a:pt x="20" y="68"/>
                    </a:lnTo>
                    <a:lnTo>
                      <a:pt x="19" y="62"/>
                    </a:lnTo>
                    <a:lnTo>
                      <a:pt x="17" y="56"/>
                    </a:lnTo>
                    <a:lnTo>
                      <a:pt x="14" y="51"/>
                    </a:lnTo>
                    <a:lnTo>
                      <a:pt x="12" y="45"/>
                    </a:lnTo>
                    <a:lnTo>
                      <a:pt x="11" y="40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</p:grpSp>
        <p:grpSp>
          <p:nvGrpSpPr>
            <p:cNvPr id="336" name="Group 120"/>
            <p:cNvGrpSpPr>
              <a:grpSpLocks/>
            </p:cNvGrpSpPr>
            <p:nvPr/>
          </p:nvGrpSpPr>
          <p:grpSpPr bwMode="auto">
            <a:xfrm>
              <a:off x="8266249" y="4166707"/>
              <a:ext cx="545434" cy="554968"/>
              <a:chOff x="1440" y="1213"/>
              <a:chExt cx="528" cy="516"/>
            </a:xfrm>
          </p:grpSpPr>
          <p:sp>
            <p:nvSpPr>
              <p:cNvPr id="337" name="AutoShape 85"/>
              <p:cNvSpPr>
                <a:spLocks noChangeAspect="1" noChangeArrowheads="1" noTextEdit="1"/>
              </p:cNvSpPr>
              <p:nvPr/>
            </p:nvSpPr>
            <p:spPr bwMode="auto">
              <a:xfrm>
                <a:off x="1440" y="1213"/>
                <a:ext cx="528" cy="5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8" name="Freeform 337"/>
              <p:cNvSpPr>
                <a:spLocks/>
              </p:cNvSpPr>
              <p:nvPr/>
            </p:nvSpPr>
            <p:spPr bwMode="auto">
              <a:xfrm>
                <a:off x="1448" y="1221"/>
                <a:ext cx="354" cy="393"/>
              </a:xfrm>
              <a:custGeom>
                <a:avLst/>
                <a:gdLst>
                  <a:gd name="T0" fmla="*/ 0 w 1061"/>
                  <a:gd name="T1" fmla="*/ 0 h 1178"/>
                  <a:gd name="T2" fmla="*/ 0 w 1061"/>
                  <a:gd name="T3" fmla="*/ 0 h 1178"/>
                  <a:gd name="T4" fmla="*/ 0 w 1061"/>
                  <a:gd name="T5" fmla="*/ 0 h 1178"/>
                  <a:gd name="T6" fmla="*/ 0 w 1061"/>
                  <a:gd name="T7" fmla="*/ 0 h 1178"/>
                  <a:gd name="T8" fmla="*/ 0 w 1061"/>
                  <a:gd name="T9" fmla="*/ 0 h 1178"/>
                  <a:gd name="T10" fmla="*/ 0 w 1061"/>
                  <a:gd name="T11" fmla="*/ 0 h 1178"/>
                  <a:gd name="T12" fmla="*/ 0 w 1061"/>
                  <a:gd name="T13" fmla="*/ 0 h 1178"/>
                  <a:gd name="T14" fmla="*/ 0 w 1061"/>
                  <a:gd name="T15" fmla="*/ 0 h 1178"/>
                  <a:gd name="T16" fmla="*/ 0 w 1061"/>
                  <a:gd name="T17" fmla="*/ 0 h 1178"/>
                  <a:gd name="T18" fmla="*/ 0 w 1061"/>
                  <a:gd name="T19" fmla="*/ 0 h 1178"/>
                  <a:gd name="T20" fmla="*/ 0 w 1061"/>
                  <a:gd name="T21" fmla="*/ 0 h 1178"/>
                  <a:gd name="T22" fmla="*/ 0 w 1061"/>
                  <a:gd name="T23" fmla="*/ 0 h 1178"/>
                  <a:gd name="T24" fmla="*/ 0 w 1061"/>
                  <a:gd name="T25" fmla="*/ 0 h 1178"/>
                  <a:gd name="T26" fmla="*/ 0 w 1061"/>
                  <a:gd name="T27" fmla="*/ 0 h 1178"/>
                  <a:gd name="T28" fmla="*/ 0 w 1061"/>
                  <a:gd name="T29" fmla="*/ 0 h 1178"/>
                  <a:gd name="T30" fmla="*/ 0 w 1061"/>
                  <a:gd name="T31" fmla="*/ 0 h 1178"/>
                  <a:gd name="T32" fmla="*/ 0 w 1061"/>
                  <a:gd name="T33" fmla="*/ 0 h 1178"/>
                  <a:gd name="T34" fmla="*/ 0 w 1061"/>
                  <a:gd name="T35" fmla="*/ 0 h 1178"/>
                  <a:gd name="T36" fmla="*/ 0 w 1061"/>
                  <a:gd name="T37" fmla="*/ 0 h 1178"/>
                  <a:gd name="T38" fmla="*/ 0 w 1061"/>
                  <a:gd name="T39" fmla="*/ 0 h 1178"/>
                  <a:gd name="T40" fmla="*/ 0 w 1061"/>
                  <a:gd name="T41" fmla="*/ 0 h 1178"/>
                  <a:gd name="T42" fmla="*/ 0 w 1061"/>
                  <a:gd name="T43" fmla="*/ 0 h 1178"/>
                  <a:gd name="T44" fmla="*/ 0 w 1061"/>
                  <a:gd name="T45" fmla="*/ 0 h 1178"/>
                  <a:gd name="T46" fmla="*/ 0 w 1061"/>
                  <a:gd name="T47" fmla="*/ 0 h 1178"/>
                  <a:gd name="T48" fmla="*/ 0 w 1061"/>
                  <a:gd name="T49" fmla="*/ 0 h 1178"/>
                  <a:gd name="T50" fmla="*/ 0 w 1061"/>
                  <a:gd name="T51" fmla="*/ 0 h 1178"/>
                  <a:gd name="T52" fmla="*/ 0 w 1061"/>
                  <a:gd name="T53" fmla="*/ 0 h 1178"/>
                  <a:gd name="T54" fmla="*/ 0 w 1061"/>
                  <a:gd name="T55" fmla="*/ 0 h 1178"/>
                  <a:gd name="T56" fmla="*/ 0 w 1061"/>
                  <a:gd name="T57" fmla="*/ 0 h 1178"/>
                  <a:gd name="T58" fmla="*/ 0 w 1061"/>
                  <a:gd name="T59" fmla="*/ 0 h 1178"/>
                  <a:gd name="T60" fmla="*/ 0 w 1061"/>
                  <a:gd name="T61" fmla="*/ 0 h 1178"/>
                  <a:gd name="T62" fmla="*/ 0 w 1061"/>
                  <a:gd name="T63" fmla="*/ 0 h 1178"/>
                  <a:gd name="T64" fmla="*/ 0 w 1061"/>
                  <a:gd name="T65" fmla="*/ 0 h 1178"/>
                  <a:gd name="T66" fmla="*/ 0 w 1061"/>
                  <a:gd name="T67" fmla="*/ 0 h 1178"/>
                  <a:gd name="T68" fmla="*/ 0 w 1061"/>
                  <a:gd name="T69" fmla="*/ 0 h 1178"/>
                  <a:gd name="T70" fmla="*/ 0 w 1061"/>
                  <a:gd name="T71" fmla="*/ 0 h 1178"/>
                  <a:gd name="T72" fmla="*/ 0 w 1061"/>
                  <a:gd name="T73" fmla="*/ 0 h 1178"/>
                  <a:gd name="T74" fmla="*/ 0 w 1061"/>
                  <a:gd name="T75" fmla="*/ 0 h 1178"/>
                  <a:gd name="T76" fmla="*/ 0 w 1061"/>
                  <a:gd name="T77" fmla="*/ 0 h 1178"/>
                  <a:gd name="T78" fmla="*/ 0 w 1061"/>
                  <a:gd name="T79" fmla="*/ 0 h 1178"/>
                  <a:gd name="T80" fmla="*/ 0 w 1061"/>
                  <a:gd name="T81" fmla="*/ 0 h 1178"/>
                  <a:gd name="T82" fmla="*/ 0 w 1061"/>
                  <a:gd name="T83" fmla="*/ 0 h 1178"/>
                  <a:gd name="T84" fmla="*/ 0 w 1061"/>
                  <a:gd name="T85" fmla="*/ 0 h 1178"/>
                  <a:gd name="T86" fmla="*/ 0 w 1061"/>
                  <a:gd name="T87" fmla="*/ 0 h 1178"/>
                  <a:gd name="T88" fmla="*/ 0 w 1061"/>
                  <a:gd name="T89" fmla="*/ 0 h 1178"/>
                  <a:gd name="T90" fmla="*/ 0 w 1061"/>
                  <a:gd name="T91" fmla="*/ 0 h 1178"/>
                  <a:gd name="T92" fmla="*/ 0 w 1061"/>
                  <a:gd name="T93" fmla="*/ 0 h 1178"/>
                  <a:gd name="T94" fmla="*/ 0 w 1061"/>
                  <a:gd name="T95" fmla="*/ 0 h 1178"/>
                  <a:gd name="T96" fmla="*/ 0 w 1061"/>
                  <a:gd name="T97" fmla="*/ 0 h 1178"/>
                  <a:gd name="T98" fmla="*/ 0 w 1061"/>
                  <a:gd name="T99" fmla="*/ 0 h 1178"/>
                  <a:gd name="T100" fmla="*/ 0 w 1061"/>
                  <a:gd name="T101" fmla="*/ 0 h 1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1"/>
                  <a:gd name="T154" fmla="*/ 0 h 1178"/>
                  <a:gd name="T155" fmla="*/ 1061 w 1061"/>
                  <a:gd name="T156" fmla="*/ 1178 h 11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1" h="1178">
                    <a:moveTo>
                      <a:pt x="521" y="1165"/>
                    </a:moveTo>
                    <a:lnTo>
                      <a:pt x="519" y="1165"/>
                    </a:lnTo>
                    <a:lnTo>
                      <a:pt x="515" y="1165"/>
                    </a:lnTo>
                    <a:lnTo>
                      <a:pt x="513" y="1165"/>
                    </a:lnTo>
                    <a:lnTo>
                      <a:pt x="511" y="1165"/>
                    </a:lnTo>
                    <a:lnTo>
                      <a:pt x="506" y="1165"/>
                    </a:lnTo>
                    <a:lnTo>
                      <a:pt x="504" y="1166"/>
                    </a:lnTo>
                    <a:lnTo>
                      <a:pt x="499" y="1166"/>
                    </a:lnTo>
                    <a:lnTo>
                      <a:pt x="494" y="1166"/>
                    </a:lnTo>
                    <a:lnTo>
                      <a:pt x="488" y="1167"/>
                    </a:lnTo>
                    <a:lnTo>
                      <a:pt x="483" y="1167"/>
                    </a:lnTo>
                    <a:lnTo>
                      <a:pt x="476" y="1167"/>
                    </a:lnTo>
                    <a:lnTo>
                      <a:pt x="470" y="1167"/>
                    </a:lnTo>
                    <a:lnTo>
                      <a:pt x="463" y="1168"/>
                    </a:lnTo>
                    <a:lnTo>
                      <a:pt x="457" y="1169"/>
                    </a:lnTo>
                    <a:lnTo>
                      <a:pt x="449" y="1169"/>
                    </a:lnTo>
                    <a:lnTo>
                      <a:pt x="442" y="1169"/>
                    </a:lnTo>
                    <a:lnTo>
                      <a:pt x="434" y="1171"/>
                    </a:lnTo>
                    <a:lnTo>
                      <a:pt x="425" y="1171"/>
                    </a:lnTo>
                    <a:lnTo>
                      <a:pt x="417" y="1171"/>
                    </a:lnTo>
                    <a:lnTo>
                      <a:pt x="409" y="1172"/>
                    </a:lnTo>
                    <a:lnTo>
                      <a:pt x="399" y="1172"/>
                    </a:lnTo>
                    <a:lnTo>
                      <a:pt x="391" y="1173"/>
                    </a:lnTo>
                    <a:lnTo>
                      <a:pt x="381" y="1173"/>
                    </a:lnTo>
                    <a:lnTo>
                      <a:pt x="372" y="1173"/>
                    </a:lnTo>
                    <a:lnTo>
                      <a:pt x="363" y="1174"/>
                    </a:lnTo>
                    <a:lnTo>
                      <a:pt x="353" y="1174"/>
                    </a:lnTo>
                    <a:lnTo>
                      <a:pt x="342" y="1175"/>
                    </a:lnTo>
                    <a:lnTo>
                      <a:pt x="333" y="1175"/>
                    </a:lnTo>
                    <a:lnTo>
                      <a:pt x="322" y="1176"/>
                    </a:lnTo>
                    <a:lnTo>
                      <a:pt x="313" y="1176"/>
                    </a:lnTo>
                    <a:lnTo>
                      <a:pt x="303" y="1176"/>
                    </a:lnTo>
                    <a:lnTo>
                      <a:pt x="293" y="1176"/>
                    </a:lnTo>
                    <a:lnTo>
                      <a:pt x="282" y="1176"/>
                    </a:lnTo>
                    <a:lnTo>
                      <a:pt x="272" y="1178"/>
                    </a:lnTo>
                    <a:lnTo>
                      <a:pt x="262" y="1178"/>
                    </a:lnTo>
                    <a:lnTo>
                      <a:pt x="251" y="1178"/>
                    </a:lnTo>
                    <a:lnTo>
                      <a:pt x="242" y="1178"/>
                    </a:lnTo>
                    <a:lnTo>
                      <a:pt x="232" y="1178"/>
                    </a:lnTo>
                    <a:lnTo>
                      <a:pt x="221" y="1178"/>
                    </a:lnTo>
                    <a:lnTo>
                      <a:pt x="211" y="1178"/>
                    </a:lnTo>
                    <a:lnTo>
                      <a:pt x="201" y="1176"/>
                    </a:lnTo>
                    <a:lnTo>
                      <a:pt x="192" y="1176"/>
                    </a:lnTo>
                    <a:lnTo>
                      <a:pt x="182" y="1176"/>
                    </a:lnTo>
                    <a:lnTo>
                      <a:pt x="173" y="1176"/>
                    </a:lnTo>
                    <a:lnTo>
                      <a:pt x="165" y="1175"/>
                    </a:lnTo>
                    <a:lnTo>
                      <a:pt x="156" y="1175"/>
                    </a:lnTo>
                    <a:lnTo>
                      <a:pt x="147" y="1174"/>
                    </a:lnTo>
                    <a:lnTo>
                      <a:pt x="138" y="1174"/>
                    </a:lnTo>
                    <a:lnTo>
                      <a:pt x="130" y="1173"/>
                    </a:lnTo>
                    <a:lnTo>
                      <a:pt x="122" y="1172"/>
                    </a:lnTo>
                    <a:lnTo>
                      <a:pt x="115" y="1171"/>
                    </a:lnTo>
                    <a:lnTo>
                      <a:pt x="106" y="1171"/>
                    </a:lnTo>
                    <a:lnTo>
                      <a:pt x="99" y="1168"/>
                    </a:lnTo>
                    <a:lnTo>
                      <a:pt x="93" y="1168"/>
                    </a:lnTo>
                    <a:lnTo>
                      <a:pt x="86" y="1167"/>
                    </a:lnTo>
                    <a:lnTo>
                      <a:pt x="80" y="1165"/>
                    </a:lnTo>
                    <a:lnTo>
                      <a:pt x="76" y="1163"/>
                    </a:lnTo>
                    <a:lnTo>
                      <a:pt x="71" y="1162"/>
                    </a:lnTo>
                    <a:lnTo>
                      <a:pt x="65" y="1160"/>
                    </a:lnTo>
                    <a:lnTo>
                      <a:pt x="61" y="1159"/>
                    </a:lnTo>
                    <a:lnTo>
                      <a:pt x="57" y="1157"/>
                    </a:lnTo>
                    <a:lnTo>
                      <a:pt x="54" y="1155"/>
                    </a:lnTo>
                    <a:lnTo>
                      <a:pt x="51" y="1153"/>
                    </a:lnTo>
                    <a:lnTo>
                      <a:pt x="47" y="1149"/>
                    </a:lnTo>
                    <a:lnTo>
                      <a:pt x="44" y="1146"/>
                    </a:lnTo>
                    <a:lnTo>
                      <a:pt x="41" y="1142"/>
                    </a:lnTo>
                    <a:lnTo>
                      <a:pt x="38" y="1138"/>
                    </a:lnTo>
                    <a:lnTo>
                      <a:pt x="34" y="1134"/>
                    </a:lnTo>
                    <a:lnTo>
                      <a:pt x="32" y="1129"/>
                    </a:lnTo>
                    <a:lnTo>
                      <a:pt x="29" y="1124"/>
                    </a:lnTo>
                    <a:lnTo>
                      <a:pt x="26" y="1118"/>
                    </a:lnTo>
                    <a:lnTo>
                      <a:pt x="23" y="1112"/>
                    </a:lnTo>
                    <a:lnTo>
                      <a:pt x="21" y="1105"/>
                    </a:lnTo>
                    <a:lnTo>
                      <a:pt x="19" y="1099"/>
                    </a:lnTo>
                    <a:lnTo>
                      <a:pt x="16" y="1092"/>
                    </a:lnTo>
                    <a:lnTo>
                      <a:pt x="14" y="1085"/>
                    </a:lnTo>
                    <a:lnTo>
                      <a:pt x="13" y="1077"/>
                    </a:lnTo>
                    <a:lnTo>
                      <a:pt x="12" y="1070"/>
                    </a:lnTo>
                    <a:lnTo>
                      <a:pt x="9" y="1060"/>
                    </a:lnTo>
                    <a:lnTo>
                      <a:pt x="8" y="1052"/>
                    </a:lnTo>
                    <a:lnTo>
                      <a:pt x="6" y="1042"/>
                    </a:lnTo>
                    <a:lnTo>
                      <a:pt x="4" y="1034"/>
                    </a:lnTo>
                    <a:lnTo>
                      <a:pt x="3" y="1023"/>
                    </a:lnTo>
                    <a:lnTo>
                      <a:pt x="2" y="1014"/>
                    </a:lnTo>
                    <a:lnTo>
                      <a:pt x="1" y="1004"/>
                    </a:lnTo>
                    <a:lnTo>
                      <a:pt x="1" y="994"/>
                    </a:lnTo>
                    <a:lnTo>
                      <a:pt x="0" y="983"/>
                    </a:lnTo>
                    <a:lnTo>
                      <a:pt x="0" y="971"/>
                    </a:lnTo>
                    <a:lnTo>
                      <a:pt x="0" y="961"/>
                    </a:lnTo>
                    <a:lnTo>
                      <a:pt x="0" y="950"/>
                    </a:lnTo>
                    <a:lnTo>
                      <a:pt x="0" y="937"/>
                    </a:lnTo>
                    <a:lnTo>
                      <a:pt x="0" y="926"/>
                    </a:lnTo>
                    <a:lnTo>
                      <a:pt x="0" y="913"/>
                    </a:lnTo>
                    <a:lnTo>
                      <a:pt x="1" y="902"/>
                    </a:lnTo>
                    <a:lnTo>
                      <a:pt x="1" y="888"/>
                    </a:lnTo>
                    <a:lnTo>
                      <a:pt x="2" y="876"/>
                    </a:lnTo>
                    <a:lnTo>
                      <a:pt x="3" y="863"/>
                    </a:lnTo>
                    <a:lnTo>
                      <a:pt x="4" y="850"/>
                    </a:lnTo>
                    <a:lnTo>
                      <a:pt x="7" y="836"/>
                    </a:lnTo>
                    <a:lnTo>
                      <a:pt x="8" y="823"/>
                    </a:lnTo>
                    <a:lnTo>
                      <a:pt x="10" y="810"/>
                    </a:lnTo>
                    <a:lnTo>
                      <a:pt x="13" y="796"/>
                    </a:lnTo>
                    <a:lnTo>
                      <a:pt x="15" y="781"/>
                    </a:lnTo>
                    <a:lnTo>
                      <a:pt x="17" y="767"/>
                    </a:lnTo>
                    <a:lnTo>
                      <a:pt x="21" y="753"/>
                    </a:lnTo>
                    <a:lnTo>
                      <a:pt x="23" y="739"/>
                    </a:lnTo>
                    <a:lnTo>
                      <a:pt x="27" y="724"/>
                    </a:lnTo>
                    <a:lnTo>
                      <a:pt x="31" y="710"/>
                    </a:lnTo>
                    <a:lnTo>
                      <a:pt x="34" y="695"/>
                    </a:lnTo>
                    <a:lnTo>
                      <a:pt x="39" y="681"/>
                    </a:lnTo>
                    <a:lnTo>
                      <a:pt x="42" y="665"/>
                    </a:lnTo>
                    <a:lnTo>
                      <a:pt x="47" y="651"/>
                    </a:lnTo>
                    <a:lnTo>
                      <a:pt x="52" y="636"/>
                    </a:lnTo>
                    <a:lnTo>
                      <a:pt x="57" y="620"/>
                    </a:lnTo>
                    <a:lnTo>
                      <a:pt x="61" y="605"/>
                    </a:lnTo>
                    <a:lnTo>
                      <a:pt x="67" y="590"/>
                    </a:lnTo>
                    <a:lnTo>
                      <a:pt x="74" y="575"/>
                    </a:lnTo>
                    <a:lnTo>
                      <a:pt x="80" y="561"/>
                    </a:lnTo>
                    <a:lnTo>
                      <a:pt x="86" y="544"/>
                    </a:lnTo>
                    <a:lnTo>
                      <a:pt x="93" y="530"/>
                    </a:lnTo>
                    <a:lnTo>
                      <a:pt x="99" y="513"/>
                    </a:lnTo>
                    <a:lnTo>
                      <a:pt x="108" y="499"/>
                    </a:lnTo>
                    <a:lnTo>
                      <a:pt x="115" y="484"/>
                    </a:lnTo>
                    <a:lnTo>
                      <a:pt x="123" y="468"/>
                    </a:lnTo>
                    <a:lnTo>
                      <a:pt x="131" y="453"/>
                    </a:lnTo>
                    <a:lnTo>
                      <a:pt x="141" y="439"/>
                    </a:lnTo>
                    <a:lnTo>
                      <a:pt x="148" y="422"/>
                    </a:lnTo>
                    <a:lnTo>
                      <a:pt x="157" y="408"/>
                    </a:lnTo>
                    <a:lnTo>
                      <a:pt x="167" y="392"/>
                    </a:lnTo>
                    <a:lnTo>
                      <a:pt x="176" y="378"/>
                    </a:lnTo>
                    <a:lnTo>
                      <a:pt x="186" y="364"/>
                    </a:lnTo>
                    <a:lnTo>
                      <a:pt x="197" y="350"/>
                    </a:lnTo>
                    <a:lnTo>
                      <a:pt x="206" y="335"/>
                    </a:lnTo>
                    <a:lnTo>
                      <a:pt x="218" y="324"/>
                    </a:lnTo>
                    <a:lnTo>
                      <a:pt x="227" y="311"/>
                    </a:lnTo>
                    <a:lnTo>
                      <a:pt x="239" y="297"/>
                    </a:lnTo>
                    <a:lnTo>
                      <a:pt x="250" y="284"/>
                    </a:lnTo>
                    <a:lnTo>
                      <a:pt x="261" y="273"/>
                    </a:lnTo>
                    <a:lnTo>
                      <a:pt x="272" y="261"/>
                    </a:lnTo>
                    <a:lnTo>
                      <a:pt x="284" y="249"/>
                    </a:lnTo>
                    <a:lnTo>
                      <a:pt x="296" y="238"/>
                    </a:lnTo>
                    <a:lnTo>
                      <a:pt x="308" y="226"/>
                    </a:lnTo>
                    <a:lnTo>
                      <a:pt x="320" y="216"/>
                    </a:lnTo>
                    <a:lnTo>
                      <a:pt x="332" y="204"/>
                    </a:lnTo>
                    <a:lnTo>
                      <a:pt x="344" y="194"/>
                    </a:lnTo>
                    <a:lnTo>
                      <a:pt x="355" y="184"/>
                    </a:lnTo>
                    <a:lnTo>
                      <a:pt x="368" y="174"/>
                    </a:lnTo>
                    <a:lnTo>
                      <a:pt x="380" y="165"/>
                    </a:lnTo>
                    <a:lnTo>
                      <a:pt x="393" y="155"/>
                    </a:lnTo>
                    <a:lnTo>
                      <a:pt x="406" y="146"/>
                    </a:lnTo>
                    <a:lnTo>
                      <a:pt x="418" y="136"/>
                    </a:lnTo>
                    <a:lnTo>
                      <a:pt x="431" y="128"/>
                    </a:lnTo>
                    <a:lnTo>
                      <a:pt x="444" y="120"/>
                    </a:lnTo>
                    <a:lnTo>
                      <a:pt x="457" y="112"/>
                    </a:lnTo>
                    <a:lnTo>
                      <a:pt x="469" y="104"/>
                    </a:lnTo>
                    <a:lnTo>
                      <a:pt x="482" y="97"/>
                    </a:lnTo>
                    <a:lnTo>
                      <a:pt x="495" y="90"/>
                    </a:lnTo>
                    <a:lnTo>
                      <a:pt x="507" y="83"/>
                    </a:lnTo>
                    <a:lnTo>
                      <a:pt x="520" y="77"/>
                    </a:lnTo>
                    <a:lnTo>
                      <a:pt x="532" y="70"/>
                    </a:lnTo>
                    <a:lnTo>
                      <a:pt x="545" y="64"/>
                    </a:lnTo>
                    <a:lnTo>
                      <a:pt x="557" y="58"/>
                    </a:lnTo>
                    <a:lnTo>
                      <a:pt x="569" y="52"/>
                    </a:lnTo>
                    <a:lnTo>
                      <a:pt x="582" y="47"/>
                    </a:lnTo>
                    <a:lnTo>
                      <a:pt x="594" y="41"/>
                    </a:lnTo>
                    <a:lnTo>
                      <a:pt x="606" y="38"/>
                    </a:lnTo>
                    <a:lnTo>
                      <a:pt x="617" y="33"/>
                    </a:lnTo>
                    <a:lnTo>
                      <a:pt x="629" y="28"/>
                    </a:lnTo>
                    <a:lnTo>
                      <a:pt x="641" y="25"/>
                    </a:lnTo>
                    <a:lnTo>
                      <a:pt x="653" y="21"/>
                    </a:lnTo>
                    <a:lnTo>
                      <a:pt x="664" y="18"/>
                    </a:lnTo>
                    <a:lnTo>
                      <a:pt x="676" y="14"/>
                    </a:lnTo>
                    <a:lnTo>
                      <a:pt x="686" y="12"/>
                    </a:lnTo>
                    <a:lnTo>
                      <a:pt x="697" y="9"/>
                    </a:lnTo>
                    <a:lnTo>
                      <a:pt x="708" y="7"/>
                    </a:lnTo>
                    <a:lnTo>
                      <a:pt x="718" y="4"/>
                    </a:lnTo>
                    <a:lnTo>
                      <a:pt x="728" y="3"/>
                    </a:lnTo>
                    <a:lnTo>
                      <a:pt x="738" y="2"/>
                    </a:lnTo>
                    <a:lnTo>
                      <a:pt x="748" y="1"/>
                    </a:lnTo>
                    <a:lnTo>
                      <a:pt x="757" y="0"/>
                    </a:lnTo>
                    <a:lnTo>
                      <a:pt x="767" y="0"/>
                    </a:lnTo>
                    <a:lnTo>
                      <a:pt x="776" y="0"/>
                    </a:lnTo>
                    <a:lnTo>
                      <a:pt x="783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08" y="1"/>
                    </a:lnTo>
                    <a:lnTo>
                      <a:pt x="815" y="2"/>
                    </a:lnTo>
                    <a:lnTo>
                      <a:pt x="823" y="3"/>
                    </a:lnTo>
                    <a:lnTo>
                      <a:pt x="830" y="6"/>
                    </a:lnTo>
                    <a:lnTo>
                      <a:pt x="837" y="8"/>
                    </a:lnTo>
                    <a:lnTo>
                      <a:pt x="839" y="8"/>
                    </a:lnTo>
                    <a:lnTo>
                      <a:pt x="843" y="10"/>
                    </a:lnTo>
                    <a:lnTo>
                      <a:pt x="845" y="13"/>
                    </a:lnTo>
                    <a:lnTo>
                      <a:pt x="849" y="16"/>
                    </a:lnTo>
                    <a:lnTo>
                      <a:pt x="852" y="20"/>
                    </a:lnTo>
                    <a:lnTo>
                      <a:pt x="856" y="25"/>
                    </a:lnTo>
                    <a:lnTo>
                      <a:pt x="859" y="29"/>
                    </a:lnTo>
                    <a:lnTo>
                      <a:pt x="863" y="36"/>
                    </a:lnTo>
                    <a:lnTo>
                      <a:pt x="868" y="41"/>
                    </a:lnTo>
                    <a:lnTo>
                      <a:pt x="871" y="48"/>
                    </a:lnTo>
                    <a:lnTo>
                      <a:pt x="875" y="57"/>
                    </a:lnTo>
                    <a:lnTo>
                      <a:pt x="879" y="64"/>
                    </a:lnTo>
                    <a:lnTo>
                      <a:pt x="884" y="72"/>
                    </a:lnTo>
                    <a:lnTo>
                      <a:pt x="888" y="80"/>
                    </a:lnTo>
                    <a:lnTo>
                      <a:pt x="894" y="90"/>
                    </a:lnTo>
                    <a:lnTo>
                      <a:pt x="897" y="99"/>
                    </a:lnTo>
                    <a:lnTo>
                      <a:pt x="902" y="109"/>
                    </a:lnTo>
                    <a:lnTo>
                      <a:pt x="907" y="118"/>
                    </a:lnTo>
                    <a:lnTo>
                      <a:pt x="911" y="129"/>
                    </a:lnTo>
                    <a:lnTo>
                      <a:pt x="916" y="140"/>
                    </a:lnTo>
                    <a:lnTo>
                      <a:pt x="920" y="150"/>
                    </a:lnTo>
                    <a:lnTo>
                      <a:pt x="925" y="161"/>
                    </a:lnTo>
                    <a:lnTo>
                      <a:pt x="929" y="173"/>
                    </a:lnTo>
                    <a:lnTo>
                      <a:pt x="934" y="185"/>
                    </a:lnTo>
                    <a:lnTo>
                      <a:pt x="939" y="195"/>
                    </a:lnTo>
                    <a:lnTo>
                      <a:pt x="943" y="208"/>
                    </a:lnTo>
                    <a:lnTo>
                      <a:pt x="948" y="219"/>
                    </a:lnTo>
                    <a:lnTo>
                      <a:pt x="953" y="232"/>
                    </a:lnTo>
                    <a:lnTo>
                      <a:pt x="958" y="244"/>
                    </a:lnTo>
                    <a:lnTo>
                      <a:pt x="962" y="257"/>
                    </a:lnTo>
                    <a:lnTo>
                      <a:pt x="967" y="269"/>
                    </a:lnTo>
                    <a:lnTo>
                      <a:pt x="972" y="282"/>
                    </a:lnTo>
                    <a:lnTo>
                      <a:pt x="975" y="293"/>
                    </a:lnTo>
                    <a:lnTo>
                      <a:pt x="980" y="306"/>
                    </a:lnTo>
                    <a:lnTo>
                      <a:pt x="984" y="318"/>
                    </a:lnTo>
                    <a:lnTo>
                      <a:pt x="990" y="329"/>
                    </a:lnTo>
                    <a:lnTo>
                      <a:pt x="993" y="341"/>
                    </a:lnTo>
                    <a:lnTo>
                      <a:pt x="998" y="353"/>
                    </a:lnTo>
                    <a:lnTo>
                      <a:pt x="1002" y="365"/>
                    </a:lnTo>
                    <a:lnTo>
                      <a:pt x="1006" y="377"/>
                    </a:lnTo>
                    <a:lnTo>
                      <a:pt x="1010" y="388"/>
                    </a:lnTo>
                    <a:lnTo>
                      <a:pt x="1013" y="398"/>
                    </a:lnTo>
                    <a:lnTo>
                      <a:pt x="1017" y="409"/>
                    </a:lnTo>
                    <a:lnTo>
                      <a:pt x="1021" y="420"/>
                    </a:lnTo>
                    <a:lnTo>
                      <a:pt x="1024" y="430"/>
                    </a:lnTo>
                    <a:lnTo>
                      <a:pt x="1028" y="441"/>
                    </a:lnTo>
                    <a:lnTo>
                      <a:pt x="1031" y="450"/>
                    </a:lnTo>
                    <a:lnTo>
                      <a:pt x="1035" y="460"/>
                    </a:lnTo>
                    <a:lnTo>
                      <a:pt x="1037" y="468"/>
                    </a:lnTo>
                    <a:lnTo>
                      <a:pt x="1040" y="477"/>
                    </a:lnTo>
                    <a:lnTo>
                      <a:pt x="1042" y="484"/>
                    </a:lnTo>
                    <a:lnTo>
                      <a:pt x="1045" y="492"/>
                    </a:lnTo>
                    <a:lnTo>
                      <a:pt x="1048" y="499"/>
                    </a:lnTo>
                    <a:lnTo>
                      <a:pt x="1049" y="506"/>
                    </a:lnTo>
                    <a:lnTo>
                      <a:pt x="1051" y="511"/>
                    </a:lnTo>
                    <a:lnTo>
                      <a:pt x="1054" y="518"/>
                    </a:lnTo>
                    <a:lnTo>
                      <a:pt x="1055" y="522"/>
                    </a:lnTo>
                    <a:lnTo>
                      <a:pt x="1056" y="526"/>
                    </a:lnTo>
                    <a:lnTo>
                      <a:pt x="1057" y="530"/>
                    </a:lnTo>
                    <a:lnTo>
                      <a:pt x="1058" y="534"/>
                    </a:lnTo>
                    <a:lnTo>
                      <a:pt x="1060" y="536"/>
                    </a:lnTo>
                    <a:lnTo>
                      <a:pt x="1060" y="538"/>
                    </a:lnTo>
                    <a:lnTo>
                      <a:pt x="1061" y="539"/>
                    </a:lnTo>
                    <a:lnTo>
                      <a:pt x="1061" y="541"/>
                    </a:lnTo>
                    <a:lnTo>
                      <a:pt x="521" y="116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39" name="Freeform 338"/>
              <p:cNvSpPr>
                <a:spLocks/>
              </p:cNvSpPr>
              <p:nvPr/>
            </p:nvSpPr>
            <p:spPr bwMode="auto">
              <a:xfrm>
                <a:off x="1604" y="1364"/>
                <a:ext cx="356" cy="357"/>
              </a:xfrm>
              <a:custGeom>
                <a:avLst/>
                <a:gdLst>
                  <a:gd name="T0" fmla="*/ 0 w 1069"/>
                  <a:gd name="T1" fmla="*/ 0 h 1071"/>
                  <a:gd name="T2" fmla="*/ 0 w 1069"/>
                  <a:gd name="T3" fmla="*/ 0 h 1071"/>
                  <a:gd name="T4" fmla="*/ 0 w 1069"/>
                  <a:gd name="T5" fmla="*/ 0 h 1071"/>
                  <a:gd name="T6" fmla="*/ 0 w 1069"/>
                  <a:gd name="T7" fmla="*/ 0 h 1071"/>
                  <a:gd name="T8" fmla="*/ 0 w 1069"/>
                  <a:gd name="T9" fmla="*/ 0 h 1071"/>
                  <a:gd name="T10" fmla="*/ 0 w 1069"/>
                  <a:gd name="T11" fmla="*/ 0 h 1071"/>
                  <a:gd name="T12" fmla="*/ 0 w 1069"/>
                  <a:gd name="T13" fmla="*/ 0 h 1071"/>
                  <a:gd name="T14" fmla="*/ 0 w 1069"/>
                  <a:gd name="T15" fmla="*/ 0 h 1071"/>
                  <a:gd name="T16" fmla="*/ 0 w 1069"/>
                  <a:gd name="T17" fmla="*/ 0 h 1071"/>
                  <a:gd name="T18" fmla="*/ 0 w 1069"/>
                  <a:gd name="T19" fmla="*/ 0 h 1071"/>
                  <a:gd name="T20" fmla="*/ 0 w 1069"/>
                  <a:gd name="T21" fmla="*/ 0 h 1071"/>
                  <a:gd name="T22" fmla="*/ 0 w 1069"/>
                  <a:gd name="T23" fmla="*/ 0 h 1071"/>
                  <a:gd name="T24" fmla="*/ 0 w 1069"/>
                  <a:gd name="T25" fmla="*/ 0 h 1071"/>
                  <a:gd name="T26" fmla="*/ 0 w 1069"/>
                  <a:gd name="T27" fmla="*/ 0 h 1071"/>
                  <a:gd name="T28" fmla="*/ 0 w 1069"/>
                  <a:gd name="T29" fmla="*/ 0 h 1071"/>
                  <a:gd name="T30" fmla="*/ 0 w 1069"/>
                  <a:gd name="T31" fmla="*/ 0 h 1071"/>
                  <a:gd name="T32" fmla="*/ 0 w 1069"/>
                  <a:gd name="T33" fmla="*/ 0 h 1071"/>
                  <a:gd name="T34" fmla="*/ 0 w 1069"/>
                  <a:gd name="T35" fmla="*/ 0 h 1071"/>
                  <a:gd name="T36" fmla="*/ 0 w 1069"/>
                  <a:gd name="T37" fmla="*/ 0 h 1071"/>
                  <a:gd name="T38" fmla="*/ 0 w 1069"/>
                  <a:gd name="T39" fmla="*/ 0 h 1071"/>
                  <a:gd name="T40" fmla="*/ 0 w 1069"/>
                  <a:gd name="T41" fmla="*/ 0 h 1071"/>
                  <a:gd name="T42" fmla="*/ 0 w 1069"/>
                  <a:gd name="T43" fmla="*/ 0 h 1071"/>
                  <a:gd name="T44" fmla="*/ 0 w 1069"/>
                  <a:gd name="T45" fmla="*/ 0 h 1071"/>
                  <a:gd name="T46" fmla="*/ 0 w 1069"/>
                  <a:gd name="T47" fmla="*/ 0 h 1071"/>
                  <a:gd name="T48" fmla="*/ 0 w 1069"/>
                  <a:gd name="T49" fmla="*/ 0 h 1071"/>
                  <a:gd name="T50" fmla="*/ 0 w 1069"/>
                  <a:gd name="T51" fmla="*/ 0 h 1071"/>
                  <a:gd name="T52" fmla="*/ 0 w 1069"/>
                  <a:gd name="T53" fmla="*/ 0 h 1071"/>
                  <a:gd name="T54" fmla="*/ 0 w 1069"/>
                  <a:gd name="T55" fmla="*/ 0 h 1071"/>
                  <a:gd name="T56" fmla="*/ 0 w 1069"/>
                  <a:gd name="T57" fmla="*/ 0 h 1071"/>
                  <a:gd name="T58" fmla="*/ 0 w 1069"/>
                  <a:gd name="T59" fmla="*/ 0 h 1071"/>
                  <a:gd name="T60" fmla="*/ 0 w 1069"/>
                  <a:gd name="T61" fmla="*/ 0 h 1071"/>
                  <a:gd name="T62" fmla="*/ 0 w 1069"/>
                  <a:gd name="T63" fmla="*/ 0 h 1071"/>
                  <a:gd name="T64" fmla="*/ 0 w 1069"/>
                  <a:gd name="T65" fmla="*/ 0 h 1071"/>
                  <a:gd name="T66" fmla="*/ 0 w 1069"/>
                  <a:gd name="T67" fmla="*/ 0 h 1071"/>
                  <a:gd name="T68" fmla="*/ 0 w 1069"/>
                  <a:gd name="T69" fmla="*/ 0 h 1071"/>
                  <a:gd name="T70" fmla="*/ 0 w 1069"/>
                  <a:gd name="T71" fmla="*/ 0 h 1071"/>
                  <a:gd name="T72" fmla="*/ 0 w 1069"/>
                  <a:gd name="T73" fmla="*/ 0 h 1071"/>
                  <a:gd name="T74" fmla="*/ 0 w 1069"/>
                  <a:gd name="T75" fmla="*/ 0 h 1071"/>
                  <a:gd name="T76" fmla="*/ 0 w 1069"/>
                  <a:gd name="T77" fmla="*/ 0 h 1071"/>
                  <a:gd name="T78" fmla="*/ 0 w 1069"/>
                  <a:gd name="T79" fmla="*/ 0 h 1071"/>
                  <a:gd name="T80" fmla="*/ 0 w 1069"/>
                  <a:gd name="T81" fmla="*/ 0 h 1071"/>
                  <a:gd name="T82" fmla="*/ 0 w 1069"/>
                  <a:gd name="T83" fmla="*/ 0 h 1071"/>
                  <a:gd name="T84" fmla="*/ 0 w 1069"/>
                  <a:gd name="T85" fmla="*/ 0 h 1071"/>
                  <a:gd name="T86" fmla="*/ 0 w 1069"/>
                  <a:gd name="T87" fmla="*/ 0 h 1071"/>
                  <a:gd name="T88" fmla="*/ 0 w 1069"/>
                  <a:gd name="T89" fmla="*/ 0 h 1071"/>
                  <a:gd name="T90" fmla="*/ 0 w 1069"/>
                  <a:gd name="T91" fmla="*/ 0 h 1071"/>
                  <a:gd name="T92" fmla="*/ 0 w 1069"/>
                  <a:gd name="T93" fmla="*/ 0 h 1071"/>
                  <a:gd name="T94" fmla="*/ 0 w 1069"/>
                  <a:gd name="T95" fmla="*/ 0 h 1071"/>
                  <a:gd name="T96" fmla="*/ 0 w 1069"/>
                  <a:gd name="T97" fmla="*/ 0 h 1071"/>
                  <a:gd name="T98" fmla="*/ 0 w 1069"/>
                  <a:gd name="T99" fmla="*/ 0 h 1071"/>
                  <a:gd name="T100" fmla="*/ 0 w 1069"/>
                  <a:gd name="T101" fmla="*/ 0 h 1071"/>
                  <a:gd name="T102" fmla="*/ 0 w 1069"/>
                  <a:gd name="T103" fmla="*/ 0 h 1071"/>
                  <a:gd name="T104" fmla="*/ 0 w 1069"/>
                  <a:gd name="T105" fmla="*/ 0 h 1071"/>
                  <a:gd name="T106" fmla="*/ 0 w 1069"/>
                  <a:gd name="T107" fmla="*/ 0 h 1071"/>
                  <a:gd name="T108" fmla="*/ 0 w 1069"/>
                  <a:gd name="T109" fmla="*/ 0 h 1071"/>
                  <a:gd name="T110" fmla="*/ 0 w 1069"/>
                  <a:gd name="T111" fmla="*/ 0 h 1071"/>
                  <a:gd name="T112" fmla="*/ 0 w 1069"/>
                  <a:gd name="T113" fmla="*/ 0 h 1071"/>
                  <a:gd name="T114" fmla="*/ 0 w 1069"/>
                  <a:gd name="T115" fmla="*/ 0 h 1071"/>
                  <a:gd name="T116" fmla="*/ 0 w 1069"/>
                  <a:gd name="T117" fmla="*/ 0 h 1071"/>
                  <a:gd name="T118" fmla="*/ 0 w 1069"/>
                  <a:gd name="T119" fmla="*/ 0 h 1071"/>
                  <a:gd name="T120" fmla="*/ 0 w 1069"/>
                  <a:gd name="T121" fmla="*/ 0 h 10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9"/>
                  <a:gd name="T184" fmla="*/ 0 h 1071"/>
                  <a:gd name="T185" fmla="*/ 1069 w 1069"/>
                  <a:gd name="T186" fmla="*/ 1071 h 10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9" h="1071">
                    <a:moveTo>
                      <a:pt x="274" y="235"/>
                    </a:moveTo>
                    <a:lnTo>
                      <a:pt x="273" y="234"/>
                    </a:lnTo>
                    <a:lnTo>
                      <a:pt x="268" y="230"/>
                    </a:lnTo>
                    <a:lnTo>
                      <a:pt x="264" y="227"/>
                    </a:lnTo>
                    <a:lnTo>
                      <a:pt x="261" y="224"/>
                    </a:lnTo>
                    <a:lnTo>
                      <a:pt x="256" y="221"/>
                    </a:lnTo>
                    <a:lnTo>
                      <a:pt x="252" y="218"/>
                    </a:lnTo>
                    <a:lnTo>
                      <a:pt x="249" y="217"/>
                    </a:lnTo>
                    <a:lnTo>
                      <a:pt x="245" y="215"/>
                    </a:lnTo>
                    <a:lnTo>
                      <a:pt x="242" y="214"/>
                    </a:lnTo>
                    <a:lnTo>
                      <a:pt x="239" y="212"/>
                    </a:lnTo>
                    <a:lnTo>
                      <a:pt x="236" y="210"/>
                    </a:lnTo>
                    <a:lnTo>
                      <a:pt x="232" y="209"/>
                    </a:lnTo>
                    <a:lnTo>
                      <a:pt x="227" y="208"/>
                    </a:lnTo>
                    <a:lnTo>
                      <a:pt x="224" y="207"/>
                    </a:lnTo>
                    <a:lnTo>
                      <a:pt x="219" y="204"/>
                    </a:lnTo>
                    <a:lnTo>
                      <a:pt x="216" y="204"/>
                    </a:lnTo>
                    <a:lnTo>
                      <a:pt x="211" y="203"/>
                    </a:lnTo>
                    <a:lnTo>
                      <a:pt x="206" y="202"/>
                    </a:lnTo>
                    <a:lnTo>
                      <a:pt x="200" y="201"/>
                    </a:lnTo>
                    <a:lnTo>
                      <a:pt x="195" y="201"/>
                    </a:lnTo>
                    <a:lnTo>
                      <a:pt x="191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79" y="201"/>
                    </a:lnTo>
                    <a:lnTo>
                      <a:pt x="175" y="201"/>
                    </a:lnTo>
                    <a:lnTo>
                      <a:pt x="173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5" y="201"/>
                    </a:lnTo>
                    <a:lnTo>
                      <a:pt x="161" y="202"/>
                    </a:lnTo>
                    <a:lnTo>
                      <a:pt x="159" y="202"/>
                    </a:lnTo>
                    <a:lnTo>
                      <a:pt x="155" y="202"/>
                    </a:lnTo>
                    <a:lnTo>
                      <a:pt x="152" y="203"/>
                    </a:lnTo>
                    <a:lnTo>
                      <a:pt x="149" y="203"/>
                    </a:lnTo>
                    <a:lnTo>
                      <a:pt x="146" y="204"/>
                    </a:lnTo>
                    <a:lnTo>
                      <a:pt x="143" y="204"/>
                    </a:lnTo>
                    <a:lnTo>
                      <a:pt x="140" y="205"/>
                    </a:lnTo>
                    <a:lnTo>
                      <a:pt x="137" y="207"/>
                    </a:lnTo>
                    <a:lnTo>
                      <a:pt x="135" y="208"/>
                    </a:lnTo>
                    <a:lnTo>
                      <a:pt x="131" y="209"/>
                    </a:lnTo>
                    <a:lnTo>
                      <a:pt x="128" y="209"/>
                    </a:lnTo>
                    <a:lnTo>
                      <a:pt x="126" y="210"/>
                    </a:lnTo>
                    <a:lnTo>
                      <a:pt x="120" y="212"/>
                    </a:lnTo>
                    <a:lnTo>
                      <a:pt x="115" y="216"/>
                    </a:lnTo>
                    <a:lnTo>
                      <a:pt x="109" y="220"/>
                    </a:lnTo>
                    <a:lnTo>
                      <a:pt x="103" y="222"/>
                    </a:lnTo>
                    <a:lnTo>
                      <a:pt x="98" y="226"/>
                    </a:lnTo>
                    <a:lnTo>
                      <a:pt x="94" y="229"/>
                    </a:lnTo>
                    <a:lnTo>
                      <a:pt x="89" y="233"/>
                    </a:lnTo>
                    <a:lnTo>
                      <a:pt x="84" y="237"/>
                    </a:lnTo>
                    <a:lnTo>
                      <a:pt x="79" y="242"/>
                    </a:lnTo>
                    <a:lnTo>
                      <a:pt x="76" y="247"/>
                    </a:lnTo>
                    <a:lnTo>
                      <a:pt x="71" y="252"/>
                    </a:lnTo>
                    <a:lnTo>
                      <a:pt x="67" y="256"/>
                    </a:lnTo>
                    <a:lnTo>
                      <a:pt x="66" y="259"/>
                    </a:lnTo>
                    <a:lnTo>
                      <a:pt x="65" y="261"/>
                    </a:lnTo>
                    <a:lnTo>
                      <a:pt x="63" y="265"/>
                    </a:lnTo>
                    <a:lnTo>
                      <a:pt x="63" y="268"/>
                    </a:lnTo>
                    <a:lnTo>
                      <a:pt x="60" y="271"/>
                    </a:lnTo>
                    <a:lnTo>
                      <a:pt x="59" y="273"/>
                    </a:lnTo>
                    <a:lnTo>
                      <a:pt x="58" y="277"/>
                    </a:lnTo>
                    <a:lnTo>
                      <a:pt x="57" y="279"/>
                    </a:lnTo>
                    <a:lnTo>
                      <a:pt x="56" y="282"/>
                    </a:lnTo>
                    <a:lnTo>
                      <a:pt x="54" y="286"/>
                    </a:lnTo>
                    <a:lnTo>
                      <a:pt x="54" y="288"/>
                    </a:lnTo>
                    <a:lnTo>
                      <a:pt x="54" y="292"/>
                    </a:lnTo>
                    <a:lnTo>
                      <a:pt x="53" y="295"/>
                    </a:lnTo>
                    <a:lnTo>
                      <a:pt x="52" y="299"/>
                    </a:lnTo>
                    <a:lnTo>
                      <a:pt x="52" y="303"/>
                    </a:lnTo>
                    <a:lnTo>
                      <a:pt x="52" y="306"/>
                    </a:lnTo>
                    <a:lnTo>
                      <a:pt x="51" y="310"/>
                    </a:lnTo>
                    <a:lnTo>
                      <a:pt x="51" y="313"/>
                    </a:lnTo>
                    <a:lnTo>
                      <a:pt x="51" y="317"/>
                    </a:lnTo>
                    <a:lnTo>
                      <a:pt x="52" y="322"/>
                    </a:lnTo>
                    <a:lnTo>
                      <a:pt x="52" y="324"/>
                    </a:lnTo>
                    <a:lnTo>
                      <a:pt x="52" y="328"/>
                    </a:lnTo>
                    <a:lnTo>
                      <a:pt x="52" y="331"/>
                    </a:lnTo>
                    <a:lnTo>
                      <a:pt x="53" y="335"/>
                    </a:lnTo>
                    <a:lnTo>
                      <a:pt x="53" y="337"/>
                    </a:lnTo>
                    <a:lnTo>
                      <a:pt x="54" y="341"/>
                    </a:lnTo>
                    <a:lnTo>
                      <a:pt x="54" y="344"/>
                    </a:lnTo>
                    <a:lnTo>
                      <a:pt x="56" y="347"/>
                    </a:lnTo>
                    <a:lnTo>
                      <a:pt x="57" y="352"/>
                    </a:lnTo>
                    <a:lnTo>
                      <a:pt x="59" y="358"/>
                    </a:lnTo>
                    <a:lnTo>
                      <a:pt x="62" y="363"/>
                    </a:lnTo>
                    <a:lnTo>
                      <a:pt x="64" y="368"/>
                    </a:lnTo>
                    <a:lnTo>
                      <a:pt x="67" y="371"/>
                    </a:lnTo>
                    <a:lnTo>
                      <a:pt x="70" y="376"/>
                    </a:lnTo>
                    <a:lnTo>
                      <a:pt x="73" y="380"/>
                    </a:lnTo>
                    <a:lnTo>
                      <a:pt x="77" y="384"/>
                    </a:lnTo>
                    <a:lnTo>
                      <a:pt x="79" y="387"/>
                    </a:lnTo>
                    <a:lnTo>
                      <a:pt x="84" y="390"/>
                    </a:lnTo>
                    <a:lnTo>
                      <a:pt x="88" y="393"/>
                    </a:lnTo>
                    <a:lnTo>
                      <a:pt x="92" y="395"/>
                    </a:lnTo>
                    <a:lnTo>
                      <a:pt x="95" y="398"/>
                    </a:lnTo>
                    <a:lnTo>
                      <a:pt x="99" y="400"/>
                    </a:lnTo>
                    <a:lnTo>
                      <a:pt x="102" y="401"/>
                    </a:lnTo>
                    <a:lnTo>
                      <a:pt x="107" y="403"/>
                    </a:lnTo>
                    <a:lnTo>
                      <a:pt x="110" y="405"/>
                    </a:lnTo>
                    <a:lnTo>
                      <a:pt x="114" y="406"/>
                    </a:lnTo>
                    <a:lnTo>
                      <a:pt x="117" y="408"/>
                    </a:lnTo>
                    <a:lnTo>
                      <a:pt x="121" y="409"/>
                    </a:lnTo>
                    <a:lnTo>
                      <a:pt x="124" y="411"/>
                    </a:lnTo>
                    <a:lnTo>
                      <a:pt x="128" y="411"/>
                    </a:lnTo>
                    <a:lnTo>
                      <a:pt x="131" y="412"/>
                    </a:lnTo>
                    <a:lnTo>
                      <a:pt x="134" y="413"/>
                    </a:lnTo>
                    <a:lnTo>
                      <a:pt x="139" y="415"/>
                    </a:lnTo>
                    <a:lnTo>
                      <a:pt x="143" y="416"/>
                    </a:lnTo>
                    <a:lnTo>
                      <a:pt x="144" y="419"/>
                    </a:lnTo>
                    <a:lnTo>
                      <a:pt x="144" y="424"/>
                    </a:lnTo>
                    <a:lnTo>
                      <a:pt x="143" y="427"/>
                    </a:lnTo>
                    <a:lnTo>
                      <a:pt x="142" y="431"/>
                    </a:lnTo>
                    <a:lnTo>
                      <a:pt x="140" y="434"/>
                    </a:lnTo>
                    <a:lnTo>
                      <a:pt x="139" y="439"/>
                    </a:lnTo>
                    <a:lnTo>
                      <a:pt x="135" y="444"/>
                    </a:lnTo>
                    <a:lnTo>
                      <a:pt x="131" y="449"/>
                    </a:lnTo>
                    <a:lnTo>
                      <a:pt x="130" y="451"/>
                    </a:lnTo>
                    <a:lnTo>
                      <a:pt x="128" y="454"/>
                    </a:lnTo>
                    <a:lnTo>
                      <a:pt x="127" y="457"/>
                    </a:lnTo>
                    <a:lnTo>
                      <a:pt x="126" y="460"/>
                    </a:lnTo>
                    <a:lnTo>
                      <a:pt x="122" y="463"/>
                    </a:lnTo>
                    <a:lnTo>
                      <a:pt x="121" y="466"/>
                    </a:lnTo>
                    <a:lnTo>
                      <a:pt x="118" y="470"/>
                    </a:lnTo>
                    <a:lnTo>
                      <a:pt x="116" y="472"/>
                    </a:lnTo>
                    <a:lnTo>
                      <a:pt x="114" y="476"/>
                    </a:lnTo>
                    <a:lnTo>
                      <a:pt x="111" y="478"/>
                    </a:lnTo>
                    <a:lnTo>
                      <a:pt x="110" y="482"/>
                    </a:lnTo>
                    <a:lnTo>
                      <a:pt x="108" y="485"/>
                    </a:lnTo>
                    <a:lnTo>
                      <a:pt x="105" y="489"/>
                    </a:lnTo>
                    <a:lnTo>
                      <a:pt x="102" y="492"/>
                    </a:lnTo>
                    <a:lnTo>
                      <a:pt x="99" y="495"/>
                    </a:lnTo>
                    <a:lnTo>
                      <a:pt x="97" y="498"/>
                    </a:lnTo>
                    <a:lnTo>
                      <a:pt x="95" y="502"/>
                    </a:lnTo>
                    <a:lnTo>
                      <a:pt x="92" y="505"/>
                    </a:lnTo>
                    <a:lnTo>
                      <a:pt x="89" y="509"/>
                    </a:lnTo>
                    <a:lnTo>
                      <a:pt x="86" y="514"/>
                    </a:lnTo>
                    <a:lnTo>
                      <a:pt x="84" y="516"/>
                    </a:lnTo>
                    <a:lnTo>
                      <a:pt x="82" y="520"/>
                    </a:lnTo>
                    <a:lnTo>
                      <a:pt x="78" y="523"/>
                    </a:lnTo>
                    <a:lnTo>
                      <a:pt x="77" y="528"/>
                    </a:lnTo>
                    <a:lnTo>
                      <a:pt x="73" y="530"/>
                    </a:lnTo>
                    <a:lnTo>
                      <a:pt x="72" y="535"/>
                    </a:lnTo>
                    <a:lnTo>
                      <a:pt x="69" y="537"/>
                    </a:lnTo>
                    <a:lnTo>
                      <a:pt x="67" y="542"/>
                    </a:lnTo>
                    <a:lnTo>
                      <a:pt x="64" y="546"/>
                    </a:lnTo>
                    <a:lnTo>
                      <a:pt x="62" y="549"/>
                    </a:lnTo>
                    <a:lnTo>
                      <a:pt x="59" y="553"/>
                    </a:lnTo>
                    <a:lnTo>
                      <a:pt x="57" y="556"/>
                    </a:lnTo>
                    <a:lnTo>
                      <a:pt x="54" y="559"/>
                    </a:lnTo>
                    <a:lnTo>
                      <a:pt x="52" y="562"/>
                    </a:lnTo>
                    <a:lnTo>
                      <a:pt x="50" y="566"/>
                    </a:lnTo>
                    <a:lnTo>
                      <a:pt x="48" y="570"/>
                    </a:lnTo>
                    <a:lnTo>
                      <a:pt x="45" y="573"/>
                    </a:lnTo>
                    <a:lnTo>
                      <a:pt x="44" y="577"/>
                    </a:lnTo>
                    <a:lnTo>
                      <a:pt x="41" y="579"/>
                    </a:lnTo>
                    <a:lnTo>
                      <a:pt x="39" y="583"/>
                    </a:lnTo>
                    <a:lnTo>
                      <a:pt x="38" y="586"/>
                    </a:lnTo>
                    <a:lnTo>
                      <a:pt x="35" y="590"/>
                    </a:lnTo>
                    <a:lnTo>
                      <a:pt x="34" y="592"/>
                    </a:lnTo>
                    <a:lnTo>
                      <a:pt x="33" y="596"/>
                    </a:lnTo>
                    <a:lnTo>
                      <a:pt x="31" y="598"/>
                    </a:lnTo>
                    <a:lnTo>
                      <a:pt x="29" y="602"/>
                    </a:lnTo>
                    <a:lnTo>
                      <a:pt x="27" y="604"/>
                    </a:lnTo>
                    <a:lnTo>
                      <a:pt x="26" y="607"/>
                    </a:lnTo>
                    <a:lnTo>
                      <a:pt x="25" y="611"/>
                    </a:lnTo>
                    <a:lnTo>
                      <a:pt x="22" y="613"/>
                    </a:lnTo>
                    <a:lnTo>
                      <a:pt x="21" y="617"/>
                    </a:lnTo>
                    <a:lnTo>
                      <a:pt x="20" y="621"/>
                    </a:lnTo>
                    <a:lnTo>
                      <a:pt x="19" y="623"/>
                    </a:lnTo>
                    <a:lnTo>
                      <a:pt x="16" y="626"/>
                    </a:lnTo>
                    <a:lnTo>
                      <a:pt x="15" y="630"/>
                    </a:lnTo>
                    <a:lnTo>
                      <a:pt x="15" y="632"/>
                    </a:lnTo>
                    <a:lnTo>
                      <a:pt x="13" y="636"/>
                    </a:lnTo>
                    <a:lnTo>
                      <a:pt x="12" y="639"/>
                    </a:lnTo>
                    <a:lnTo>
                      <a:pt x="11" y="642"/>
                    </a:lnTo>
                    <a:lnTo>
                      <a:pt x="11" y="645"/>
                    </a:lnTo>
                    <a:lnTo>
                      <a:pt x="9" y="649"/>
                    </a:lnTo>
                    <a:lnTo>
                      <a:pt x="8" y="653"/>
                    </a:lnTo>
                    <a:lnTo>
                      <a:pt x="7" y="655"/>
                    </a:lnTo>
                    <a:lnTo>
                      <a:pt x="6" y="660"/>
                    </a:lnTo>
                    <a:lnTo>
                      <a:pt x="5" y="662"/>
                    </a:lnTo>
                    <a:lnTo>
                      <a:pt x="5" y="666"/>
                    </a:lnTo>
                    <a:lnTo>
                      <a:pt x="3" y="669"/>
                    </a:lnTo>
                    <a:lnTo>
                      <a:pt x="3" y="673"/>
                    </a:lnTo>
                    <a:lnTo>
                      <a:pt x="2" y="675"/>
                    </a:lnTo>
                    <a:lnTo>
                      <a:pt x="1" y="679"/>
                    </a:lnTo>
                    <a:lnTo>
                      <a:pt x="1" y="682"/>
                    </a:lnTo>
                    <a:lnTo>
                      <a:pt x="1" y="686"/>
                    </a:lnTo>
                    <a:lnTo>
                      <a:pt x="0" y="689"/>
                    </a:lnTo>
                    <a:lnTo>
                      <a:pt x="0" y="693"/>
                    </a:lnTo>
                    <a:lnTo>
                      <a:pt x="0" y="695"/>
                    </a:lnTo>
                    <a:lnTo>
                      <a:pt x="0" y="699"/>
                    </a:lnTo>
                    <a:lnTo>
                      <a:pt x="0" y="702"/>
                    </a:lnTo>
                    <a:lnTo>
                      <a:pt x="0" y="706"/>
                    </a:lnTo>
                    <a:lnTo>
                      <a:pt x="0" y="709"/>
                    </a:lnTo>
                    <a:lnTo>
                      <a:pt x="0" y="712"/>
                    </a:lnTo>
                    <a:lnTo>
                      <a:pt x="0" y="715"/>
                    </a:lnTo>
                    <a:lnTo>
                      <a:pt x="0" y="718"/>
                    </a:lnTo>
                    <a:lnTo>
                      <a:pt x="0" y="721"/>
                    </a:lnTo>
                    <a:lnTo>
                      <a:pt x="0" y="725"/>
                    </a:lnTo>
                    <a:lnTo>
                      <a:pt x="0" y="727"/>
                    </a:lnTo>
                    <a:lnTo>
                      <a:pt x="0" y="731"/>
                    </a:lnTo>
                    <a:lnTo>
                      <a:pt x="1" y="733"/>
                    </a:lnTo>
                    <a:lnTo>
                      <a:pt x="1" y="737"/>
                    </a:lnTo>
                    <a:lnTo>
                      <a:pt x="2" y="739"/>
                    </a:lnTo>
                    <a:lnTo>
                      <a:pt x="3" y="743"/>
                    </a:lnTo>
                    <a:lnTo>
                      <a:pt x="3" y="746"/>
                    </a:lnTo>
                    <a:lnTo>
                      <a:pt x="5" y="749"/>
                    </a:lnTo>
                    <a:lnTo>
                      <a:pt x="7" y="755"/>
                    </a:lnTo>
                    <a:lnTo>
                      <a:pt x="9" y="759"/>
                    </a:lnTo>
                    <a:lnTo>
                      <a:pt x="12" y="765"/>
                    </a:lnTo>
                    <a:lnTo>
                      <a:pt x="15" y="771"/>
                    </a:lnTo>
                    <a:lnTo>
                      <a:pt x="19" y="776"/>
                    </a:lnTo>
                    <a:lnTo>
                      <a:pt x="24" y="781"/>
                    </a:lnTo>
                    <a:lnTo>
                      <a:pt x="27" y="785"/>
                    </a:lnTo>
                    <a:lnTo>
                      <a:pt x="33" y="790"/>
                    </a:lnTo>
                    <a:lnTo>
                      <a:pt x="38" y="794"/>
                    </a:lnTo>
                    <a:lnTo>
                      <a:pt x="43" y="797"/>
                    </a:lnTo>
                    <a:lnTo>
                      <a:pt x="48" y="801"/>
                    </a:lnTo>
                    <a:lnTo>
                      <a:pt x="54" y="804"/>
                    </a:lnTo>
                    <a:lnTo>
                      <a:pt x="57" y="806"/>
                    </a:lnTo>
                    <a:lnTo>
                      <a:pt x="59" y="807"/>
                    </a:lnTo>
                    <a:lnTo>
                      <a:pt x="63" y="808"/>
                    </a:lnTo>
                    <a:lnTo>
                      <a:pt x="66" y="809"/>
                    </a:lnTo>
                    <a:lnTo>
                      <a:pt x="69" y="810"/>
                    </a:lnTo>
                    <a:lnTo>
                      <a:pt x="72" y="811"/>
                    </a:lnTo>
                    <a:lnTo>
                      <a:pt x="76" y="813"/>
                    </a:lnTo>
                    <a:lnTo>
                      <a:pt x="78" y="815"/>
                    </a:lnTo>
                    <a:lnTo>
                      <a:pt x="82" y="815"/>
                    </a:lnTo>
                    <a:lnTo>
                      <a:pt x="85" y="816"/>
                    </a:lnTo>
                    <a:lnTo>
                      <a:pt x="88" y="817"/>
                    </a:lnTo>
                    <a:lnTo>
                      <a:pt x="91" y="819"/>
                    </a:lnTo>
                    <a:lnTo>
                      <a:pt x="95" y="819"/>
                    </a:lnTo>
                    <a:lnTo>
                      <a:pt x="98" y="820"/>
                    </a:lnTo>
                    <a:lnTo>
                      <a:pt x="102" y="821"/>
                    </a:lnTo>
                    <a:lnTo>
                      <a:pt x="105" y="821"/>
                    </a:lnTo>
                    <a:lnTo>
                      <a:pt x="108" y="822"/>
                    </a:lnTo>
                    <a:lnTo>
                      <a:pt x="111" y="822"/>
                    </a:lnTo>
                    <a:lnTo>
                      <a:pt x="115" y="823"/>
                    </a:lnTo>
                    <a:lnTo>
                      <a:pt x="118" y="825"/>
                    </a:lnTo>
                    <a:lnTo>
                      <a:pt x="122" y="825"/>
                    </a:lnTo>
                    <a:lnTo>
                      <a:pt x="126" y="826"/>
                    </a:lnTo>
                    <a:lnTo>
                      <a:pt x="129" y="826"/>
                    </a:lnTo>
                    <a:lnTo>
                      <a:pt x="133" y="826"/>
                    </a:lnTo>
                    <a:lnTo>
                      <a:pt x="136" y="826"/>
                    </a:lnTo>
                    <a:lnTo>
                      <a:pt x="139" y="827"/>
                    </a:lnTo>
                    <a:lnTo>
                      <a:pt x="142" y="827"/>
                    </a:lnTo>
                    <a:lnTo>
                      <a:pt x="146" y="827"/>
                    </a:lnTo>
                    <a:lnTo>
                      <a:pt x="149" y="827"/>
                    </a:lnTo>
                    <a:lnTo>
                      <a:pt x="152" y="828"/>
                    </a:lnTo>
                    <a:lnTo>
                      <a:pt x="155" y="828"/>
                    </a:lnTo>
                    <a:lnTo>
                      <a:pt x="159" y="828"/>
                    </a:lnTo>
                    <a:lnTo>
                      <a:pt x="162" y="828"/>
                    </a:lnTo>
                    <a:lnTo>
                      <a:pt x="165" y="828"/>
                    </a:lnTo>
                    <a:lnTo>
                      <a:pt x="168" y="828"/>
                    </a:lnTo>
                    <a:lnTo>
                      <a:pt x="172" y="829"/>
                    </a:lnTo>
                    <a:lnTo>
                      <a:pt x="174" y="829"/>
                    </a:lnTo>
                    <a:lnTo>
                      <a:pt x="178" y="829"/>
                    </a:lnTo>
                    <a:lnTo>
                      <a:pt x="181" y="829"/>
                    </a:lnTo>
                    <a:lnTo>
                      <a:pt x="184" y="830"/>
                    </a:lnTo>
                    <a:lnTo>
                      <a:pt x="190" y="830"/>
                    </a:lnTo>
                    <a:lnTo>
                      <a:pt x="195" y="830"/>
                    </a:lnTo>
                    <a:lnTo>
                      <a:pt x="200" y="830"/>
                    </a:lnTo>
                    <a:lnTo>
                      <a:pt x="206" y="830"/>
                    </a:lnTo>
                    <a:lnTo>
                      <a:pt x="211" y="830"/>
                    </a:lnTo>
                    <a:lnTo>
                      <a:pt x="216" y="832"/>
                    </a:lnTo>
                    <a:lnTo>
                      <a:pt x="220" y="832"/>
                    </a:lnTo>
                    <a:lnTo>
                      <a:pt x="225" y="832"/>
                    </a:lnTo>
                    <a:lnTo>
                      <a:pt x="227" y="832"/>
                    </a:lnTo>
                    <a:lnTo>
                      <a:pt x="232" y="832"/>
                    </a:lnTo>
                    <a:lnTo>
                      <a:pt x="236" y="832"/>
                    </a:lnTo>
                    <a:lnTo>
                      <a:pt x="241" y="832"/>
                    </a:lnTo>
                    <a:lnTo>
                      <a:pt x="244" y="830"/>
                    </a:lnTo>
                    <a:lnTo>
                      <a:pt x="249" y="830"/>
                    </a:lnTo>
                    <a:lnTo>
                      <a:pt x="252" y="830"/>
                    </a:lnTo>
                    <a:lnTo>
                      <a:pt x="257" y="830"/>
                    </a:lnTo>
                    <a:lnTo>
                      <a:pt x="261" y="829"/>
                    </a:lnTo>
                    <a:lnTo>
                      <a:pt x="265" y="828"/>
                    </a:lnTo>
                    <a:lnTo>
                      <a:pt x="270" y="828"/>
                    </a:lnTo>
                    <a:lnTo>
                      <a:pt x="274" y="827"/>
                    </a:lnTo>
                    <a:lnTo>
                      <a:pt x="277" y="827"/>
                    </a:lnTo>
                    <a:lnTo>
                      <a:pt x="281" y="826"/>
                    </a:lnTo>
                    <a:lnTo>
                      <a:pt x="286" y="826"/>
                    </a:lnTo>
                    <a:lnTo>
                      <a:pt x="289" y="826"/>
                    </a:lnTo>
                    <a:lnTo>
                      <a:pt x="293" y="825"/>
                    </a:lnTo>
                    <a:lnTo>
                      <a:pt x="295" y="825"/>
                    </a:lnTo>
                    <a:lnTo>
                      <a:pt x="299" y="823"/>
                    </a:lnTo>
                    <a:lnTo>
                      <a:pt x="302" y="823"/>
                    </a:lnTo>
                    <a:lnTo>
                      <a:pt x="305" y="823"/>
                    </a:lnTo>
                    <a:lnTo>
                      <a:pt x="307" y="823"/>
                    </a:lnTo>
                    <a:lnTo>
                      <a:pt x="310" y="823"/>
                    </a:lnTo>
                    <a:lnTo>
                      <a:pt x="313" y="823"/>
                    </a:lnTo>
                    <a:lnTo>
                      <a:pt x="315" y="823"/>
                    </a:lnTo>
                    <a:lnTo>
                      <a:pt x="319" y="826"/>
                    </a:lnTo>
                    <a:lnTo>
                      <a:pt x="320" y="827"/>
                    </a:lnTo>
                    <a:lnTo>
                      <a:pt x="321" y="829"/>
                    </a:lnTo>
                    <a:lnTo>
                      <a:pt x="320" y="830"/>
                    </a:lnTo>
                    <a:lnTo>
                      <a:pt x="319" y="832"/>
                    </a:lnTo>
                    <a:lnTo>
                      <a:pt x="316" y="834"/>
                    </a:lnTo>
                    <a:lnTo>
                      <a:pt x="314" y="835"/>
                    </a:lnTo>
                    <a:lnTo>
                      <a:pt x="310" y="836"/>
                    </a:lnTo>
                    <a:lnTo>
                      <a:pt x="306" y="839"/>
                    </a:lnTo>
                    <a:lnTo>
                      <a:pt x="301" y="841"/>
                    </a:lnTo>
                    <a:lnTo>
                      <a:pt x="296" y="842"/>
                    </a:lnTo>
                    <a:lnTo>
                      <a:pt x="294" y="844"/>
                    </a:lnTo>
                    <a:lnTo>
                      <a:pt x="290" y="845"/>
                    </a:lnTo>
                    <a:lnTo>
                      <a:pt x="287" y="845"/>
                    </a:lnTo>
                    <a:lnTo>
                      <a:pt x="284" y="847"/>
                    </a:lnTo>
                    <a:lnTo>
                      <a:pt x="281" y="848"/>
                    </a:lnTo>
                    <a:lnTo>
                      <a:pt x="278" y="849"/>
                    </a:lnTo>
                    <a:lnTo>
                      <a:pt x="275" y="851"/>
                    </a:lnTo>
                    <a:lnTo>
                      <a:pt x="271" y="852"/>
                    </a:lnTo>
                    <a:lnTo>
                      <a:pt x="268" y="853"/>
                    </a:lnTo>
                    <a:lnTo>
                      <a:pt x="264" y="854"/>
                    </a:lnTo>
                    <a:lnTo>
                      <a:pt x="261" y="855"/>
                    </a:lnTo>
                    <a:lnTo>
                      <a:pt x="257" y="857"/>
                    </a:lnTo>
                    <a:lnTo>
                      <a:pt x="254" y="858"/>
                    </a:lnTo>
                    <a:lnTo>
                      <a:pt x="250" y="859"/>
                    </a:lnTo>
                    <a:lnTo>
                      <a:pt x="246" y="860"/>
                    </a:lnTo>
                    <a:lnTo>
                      <a:pt x="243" y="863"/>
                    </a:lnTo>
                    <a:lnTo>
                      <a:pt x="239" y="864"/>
                    </a:lnTo>
                    <a:lnTo>
                      <a:pt x="236" y="865"/>
                    </a:lnTo>
                    <a:lnTo>
                      <a:pt x="231" y="866"/>
                    </a:lnTo>
                    <a:lnTo>
                      <a:pt x="227" y="867"/>
                    </a:lnTo>
                    <a:lnTo>
                      <a:pt x="223" y="870"/>
                    </a:lnTo>
                    <a:lnTo>
                      <a:pt x="219" y="871"/>
                    </a:lnTo>
                    <a:lnTo>
                      <a:pt x="216" y="872"/>
                    </a:lnTo>
                    <a:lnTo>
                      <a:pt x="212" y="874"/>
                    </a:lnTo>
                    <a:lnTo>
                      <a:pt x="207" y="876"/>
                    </a:lnTo>
                    <a:lnTo>
                      <a:pt x="204" y="878"/>
                    </a:lnTo>
                    <a:lnTo>
                      <a:pt x="199" y="879"/>
                    </a:lnTo>
                    <a:lnTo>
                      <a:pt x="195" y="880"/>
                    </a:lnTo>
                    <a:lnTo>
                      <a:pt x="192" y="883"/>
                    </a:lnTo>
                    <a:lnTo>
                      <a:pt x="188" y="885"/>
                    </a:lnTo>
                    <a:lnTo>
                      <a:pt x="184" y="886"/>
                    </a:lnTo>
                    <a:lnTo>
                      <a:pt x="180" y="889"/>
                    </a:lnTo>
                    <a:lnTo>
                      <a:pt x="177" y="890"/>
                    </a:lnTo>
                    <a:lnTo>
                      <a:pt x="173" y="892"/>
                    </a:lnTo>
                    <a:lnTo>
                      <a:pt x="169" y="895"/>
                    </a:lnTo>
                    <a:lnTo>
                      <a:pt x="165" y="897"/>
                    </a:lnTo>
                    <a:lnTo>
                      <a:pt x="161" y="898"/>
                    </a:lnTo>
                    <a:lnTo>
                      <a:pt x="159" y="900"/>
                    </a:lnTo>
                    <a:lnTo>
                      <a:pt x="155" y="903"/>
                    </a:lnTo>
                    <a:lnTo>
                      <a:pt x="152" y="905"/>
                    </a:lnTo>
                    <a:lnTo>
                      <a:pt x="148" y="906"/>
                    </a:lnTo>
                    <a:lnTo>
                      <a:pt x="144" y="909"/>
                    </a:lnTo>
                    <a:lnTo>
                      <a:pt x="142" y="911"/>
                    </a:lnTo>
                    <a:lnTo>
                      <a:pt x="140" y="915"/>
                    </a:lnTo>
                    <a:lnTo>
                      <a:pt x="134" y="919"/>
                    </a:lnTo>
                    <a:lnTo>
                      <a:pt x="129" y="924"/>
                    </a:lnTo>
                    <a:lnTo>
                      <a:pt x="124" y="929"/>
                    </a:lnTo>
                    <a:lnTo>
                      <a:pt x="120" y="934"/>
                    </a:lnTo>
                    <a:lnTo>
                      <a:pt x="116" y="937"/>
                    </a:lnTo>
                    <a:lnTo>
                      <a:pt x="112" y="942"/>
                    </a:lnTo>
                    <a:lnTo>
                      <a:pt x="109" y="946"/>
                    </a:lnTo>
                    <a:lnTo>
                      <a:pt x="107" y="949"/>
                    </a:lnTo>
                    <a:lnTo>
                      <a:pt x="104" y="953"/>
                    </a:lnTo>
                    <a:lnTo>
                      <a:pt x="103" y="956"/>
                    </a:lnTo>
                    <a:lnTo>
                      <a:pt x="101" y="959"/>
                    </a:lnTo>
                    <a:lnTo>
                      <a:pt x="99" y="962"/>
                    </a:lnTo>
                    <a:lnTo>
                      <a:pt x="98" y="965"/>
                    </a:lnTo>
                    <a:lnTo>
                      <a:pt x="98" y="968"/>
                    </a:lnTo>
                    <a:lnTo>
                      <a:pt x="98" y="973"/>
                    </a:lnTo>
                    <a:lnTo>
                      <a:pt x="99" y="978"/>
                    </a:lnTo>
                    <a:lnTo>
                      <a:pt x="101" y="981"/>
                    </a:lnTo>
                    <a:lnTo>
                      <a:pt x="103" y="985"/>
                    </a:lnTo>
                    <a:lnTo>
                      <a:pt x="107" y="988"/>
                    </a:lnTo>
                    <a:lnTo>
                      <a:pt x="111" y="992"/>
                    </a:lnTo>
                    <a:lnTo>
                      <a:pt x="116" y="994"/>
                    </a:lnTo>
                    <a:lnTo>
                      <a:pt x="121" y="998"/>
                    </a:lnTo>
                    <a:lnTo>
                      <a:pt x="123" y="998"/>
                    </a:lnTo>
                    <a:lnTo>
                      <a:pt x="126" y="1000"/>
                    </a:lnTo>
                    <a:lnTo>
                      <a:pt x="129" y="1001"/>
                    </a:lnTo>
                    <a:lnTo>
                      <a:pt x="133" y="1002"/>
                    </a:lnTo>
                    <a:lnTo>
                      <a:pt x="135" y="1004"/>
                    </a:lnTo>
                    <a:lnTo>
                      <a:pt x="139" y="1005"/>
                    </a:lnTo>
                    <a:lnTo>
                      <a:pt x="143" y="1006"/>
                    </a:lnTo>
                    <a:lnTo>
                      <a:pt x="148" y="1007"/>
                    </a:lnTo>
                    <a:lnTo>
                      <a:pt x="150" y="1007"/>
                    </a:lnTo>
                    <a:lnTo>
                      <a:pt x="153" y="1008"/>
                    </a:lnTo>
                    <a:lnTo>
                      <a:pt x="156" y="1008"/>
                    </a:lnTo>
                    <a:lnTo>
                      <a:pt x="160" y="1010"/>
                    </a:lnTo>
                    <a:lnTo>
                      <a:pt x="162" y="1010"/>
                    </a:lnTo>
                    <a:lnTo>
                      <a:pt x="166" y="1011"/>
                    </a:lnTo>
                    <a:lnTo>
                      <a:pt x="169" y="1011"/>
                    </a:lnTo>
                    <a:lnTo>
                      <a:pt x="173" y="1012"/>
                    </a:lnTo>
                    <a:lnTo>
                      <a:pt x="177" y="1012"/>
                    </a:lnTo>
                    <a:lnTo>
                      <a:pt x="179" y="1012"/>
                    </a:lnTo>
                    <a:lnTo>
                      <a:pt x="184" y="1012"/>
                    </a:lnTo>
                    <a:lnTo>
                      <a:pt x="187" y="1013"/>
                    </a:lnTo>
                    <a:lnTo>
                      <a:pt x="191" y="1013"/>
                    </a:lnTo>
                    <a:lnTo>
                      <a:pt x="194" y="1013"/>
                    </a:lnTo>
                    <a:lnTo>
                      <a:pt x="198" y="1014"/>
                    </a:lnTo>
                    <a:lnTo>
                      <a:pt x="203" y="1014"/>
                    </a:lnTo>
                    <a:lnTo>
                      <a:pt x="207" y="1014"/>
                    </a:lnTo>
                    <a:lnTo>
                      <a:pt x="211" y="1016"/>
                    </a:lnTo>
                    <a:lnTo>
                      <a:pt x="214" y="1016"/>
                    </a:lnTo>
                    <a:lnTo>
                      <a:pt x="219" y="1017"/>
                    </a:lnTo>
                    <a:lnTo>
                      <a:pt x="224" y="1017"/>
                    </a:lnTo>
                    <a:lnTo>
                      <a:pt x="227" y="1017"/>
                    </a:lnTo>
                    <a:lnTo>
                      <a:pt x="232" y="1017"/>
                    </a:lnTo>
                    <a:lnTo>
                      <a:pt x="237" y="1018"/>
                    </a:lnTo>
                    <a:lnTo>
                      <a:pt x="241" y="1018"/>
                    </a:lnTo>
                    <a:lnTo>
                      <a:pt x="245" y="1018"/>
                    </a:lnTo>
                    <a:lnTo>
                      <a:pt x="249" y="1018"/>
                    </a:lnTo>
                    <a:lnTo>
                      <a:pt x="254" y="1018"/>
                    </a:lnTo>
                    <a:lnTo>
                      <a:pt x="258" y="1018"/>
                    </a:lnTo>
                    <a:lnTo>
                      <a:pt x="262" y="1018"/>
                    </a:lnTo>
                    <a:lnTo>
                      <a:pt x="267" y="1018"/>
                    </a:lnTo>
                    <a:lnTo>
                      <a:pt x="271" y="1019"/>
                    </a:lnTo>
                    <a:lnTo>
                      <a:pt x="275" y="1019"/>
                    </a:lnTo>
                    <a:lnTo>
                      <a:pt x="280" y="1019"/>
                    </a:lnTo>
                    <a:lnTo>
                      <a:pt x="283" y="1019"/>
                    </a:lnTo>
                    <a:lnTo>
                      <a:pt x="288" y="1019"/>
                    </a:lnTo>
                    <a:lnTo>
                      <a:pt x="292" y="1019"/>
                    </a:lnTo>
                    <a:lnTo>
                      <a:pt x="295" y="1019"/>
                    </a:lnTo>
                    <a:lnTo>
                      <a:pt x="300" y="1019"/>
                    </a:lnTo>
                    <a:lnTo>
                      <a:pt x="305" y="1019"/>
                    </a:lnTo>
                    <a:lnTo>
                      <a:pt x="307" y="1019"/>
                    </a:lnTo>
                    <a:lnTo>
                      <a:pt x="312" y="1019"/>
                    </a:lnTo>
                    <a:lnTo>
                      <a:pt x="314" y="1019"/>
                    </a:lnTo>
                    <a:lnTo>
                      <a:pt x="319" y="1019"/>
                    </a:lnTo>
                    <a:lnTo>
                      <a:pt x="322" y="1019"/>
                    </a:lnTo>
                    <a:lnTo>
                      <a:pt x="326" y="1019"/>
                    </a:lnTo>
                    <a:lnTo>
                      <a:pt x="329" y="1019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8" y="1018"/>
                    </a:lnTo>
                    <a:lnTo>
                      <a:pt x="341" y="1018"/>
                    </a:lnTo>
                    <a:lnTo>
                      <a:pt x="345" y="1018"/>
                    </a:lnTo>
                    <a:lnTo>
                      <a:pt x="350" y="1017"/>
                    </a:lnTo>
                    <a:lnTo>
                      <a:pt x="356" y="1017"/>
                    </a:lnTo>
                    <a:lnTo>
                      <a:pt x="359" y="1017"/>
                    </a:lnTo>
                    <a:lnTo>
                      <a:pt x="364" y="1016"/>
                    </a:lnTo>
                    <a:lnTo>
                      <a:pt x="370" y="1016"/>
                    </a:lnTo>
                    <a:lnTo>
                      <a:pt x="375" y="1014"/>
                    </a:lnTo>
                    <a:lnTo>
                      <a:pt x="380" y="1014"/>
                    </a:lnTo>
                    <a:lnTo>
                      <a:pt x="386" y="1013"/>
                    </a:lnTo>
                    <a:lnTo>
                      <a:pt x="389" y="1013"/>
                    </a:lnTo>
                    <a:lnTo>
                      <a:pt x="391" y="1013"/>
                    </a:lnTo>
                    <a:lnTo>
                      <a:pt x="395" y="1013"/>
                    </a:lnTo>
                    <a:lnTo>
                      <a:pt x="397" y="1013"/>
                    </a:lnTo>
                    <a:lnTo>
                      <a:pt x="403" y="1012"/>
                    </a:lnTo>
                    <a:lnTo>
                      <a:pt x="409" y="1012"/>
                    </a:lnTo>
                    <a:lnTo>
                      <a:pt x="411" y="1012"/>
                    </a:lnTo>
                    <a:lnTo>
                      <a:pt x="415" y="1012"/>
                    </a:lnTo>
                    <a:lnTo>
                      <a:pt x="417" y="1012"/>
                    </a:lnTo>
                    <a:lnTo>
                      <a:pt x="421" y="1012"/>
                    </a:lnTo>
                    <a:lnTo>
                      <a:pt x="423" y="1012"/>
                    </a:lnTo>
                    <a:lnTo>
                      <a:pt x="427" y="1012"/>
                    </a:lnTo>
                    <a:lnTo>
                      <a:pt x="429" y="1012"/>
                    </a:lnTo>
                    <a:lnTo>
                      <a:pt x="431" y="1012"/>
                    </a:lnTo>
                    <a:lnTo>
                      <a:pt x="435" y="1012"/>
                    </a:lnTo>
                    <a:lnTo>
                      <a:pt x="437" y="1012"/>
                    </a:lnTo>
                    <a:lnTo>
                      <a:pt x="440" y="1012"/>
                    </a:lnTo>
                    <a:lnTo>
                      <a:pt x="443" y="1012"/>
                    </a:lnTo>
                    <a:lnTo>
                      <a:pt x="448" y="1011"/>
                    </a:lnTo>
                    <a:lnTo>
                      <a:pt x="454" y="1011"/>
                    </a:lnTo>
                    <a:lnTo>
                      <a:pt x="459" y="1011"/>
                    </a:lnTo>
                    <a:lnTo>
                      <a:pt x="463" y="1011"/>
                    </a:lnTo>
                    <a:lnTo>
                      <a:pt x="468" y="1011"/>
                    </a:lnTo>
                    <a:lnTo>
                      <a:pt x="473" y="1012"/>
                    </a:lnTo>
                    <a:lnTo>
                      <a:pt x="476" y="1012"/>
                    </a:lnTo>
                    <a:lnTo>
                      <a:pt x="481" y="1012"/>
                    </a:lnTo>
                    <a:lnTo>
                      <a:pt x="485" y="1012"/>
                    </a:lnTo>
                    <a:lnTo>
                      <a:pt x="488" y="1012"/>
                    </a:lnTo>
                    <a:lnTo>
                      <a:pt x="491" y="1013"/>
                    </a:lnTo>
                    <a:lnTo>
                      <a:pt x="493" y="1013"/>
                    </a:lnTo>
                    <a:lnTo>
                      <a:pt x="498" y="1016"/>
                    </a:lnTo>
                    <a:lnTo>
                      <a:pt x="501" y="1017"/>
                    </a:lnTo>
                    <a:lnTo>
                      <a:pt x="503" y="1019"/>
                    </a:lnTo>
                    <a:lnTo>
                      <a:pt x="506" y="1023"/>
                    </a:lnTo>
                    <a:lnTo>
                      <a:pt x="510" y="1026"/>
                    </a:lnTo>
                    <a:lnTo>
                      <a:pt x="514" y="1031"/>
                    </a:lnTo>
                    <a:lnTo>
                      <a:pt x="519" y="1036"/>
                    </a:lnTo>
                    <a:lnTo>
                      <a:pt x="525" y="1042"/>
                    </a:lnTo>
                    <a:lnTo>
                      <a:pt x="527" y="1044"/>
                    </a:lnTo>
                    <a:lnTo>
                      <a:pt x="531" y="1046"/>
                    </a:lnTo>
                    <a:lnTo>
                      <a:pt x="535" y="1049"/>
                    </a:lnTo>
                    <a:lnTo>
                      <a:pt x="538" y="1052"/>
                    </a:lnTo>
                    <a:lnTo>
                      <a:pt x="542" y="1055"/>
                    </a:lnTo>
                    <a:lnTo>
                      <a:pt x="545" y="1056"/>
                    </a:lnTo>
                    <a:lnTo>
                      <a:pt x="549" y="1058"/>
                    </a:lnTo>
                    <a:lnTo>
                      <a:pt x="554" y="1061"/>
                    </a:lnTo>
                    <a:lnTo>
                      <a:pt x="557" y="1063"/>
                    </a:lnTo>
                    <a:lnTo>
                      <a:pt x="562" y="1065"/>
                    </a:lnTo>
                    <a:lnTo>
                      <a:pt x="567" y="1067"/>
                    </a:lnTo>
                    <a:lnTo>
                      <a:pt x="571" y="1068"/>
                    </a:lnTo>
                    <a:lnTo>
                      <a:pt x="575" y="1069"/>
                    </a:lnTo>
                    <a:lnTo>
                      <a:pt x="581" y="1070"/>
                    </a:lnTo>
                    <a:lnTo>
                      <a:pt x="586" y="1070"/>
                    </a:lnTo>
                    <a:lnTo>
                      <a:pt x="590" y="1071"/>
                    </a:lnTo>
                    <a:lnTo>
                      <a:pt x="595" y="1070"/>
                    </a:lnTo>
                    <a:lnTo>
                      <a:pt x="600" y="1070"/>
                    </a:lnTo>
                    <a:lnTo>
                      <a:pt x="606" y="1069"/>
                    </a:lnTo>
                    <a:lnTo>
                      <a:pt x="612" y="1069"/>
                    </a:lnTo>
                    <a:lnTo>
                      <a:pt x="616" y="1067"/>
                    </a:lnTo>
                    <a:lnTo>
                      <a:pt x="621" y="1065"/>
                    </a:lnTo>
                    <a:lnTo>
                      <a:pt x="625" y="1064"/>
                    </a:lnTo>
                    <a:lnTo>
                      <a:pt x="629" y="1062"/>
                    </a:lnTo>
                    <a:lnTo>
                      <a:pt x="633" y="1061"/>
                    </a:lnTo>
                    <a:lnTo>
                      <a:pt x="638" y="1059"/>
                    </a:lnTo>
                    <a:lnTo>
                      <a:pt x="641" y="1057"/>
                    </a:lnTo>
                    <a:lnTo>
                      <a:pt x="645" y="1056"/>
                    </a:lnTo>
                    <a:lnTo>
                      <a:pt x="647" y="1055"/>
                    </a:lnTo>
                    <a:lnTo>
                      <a:pt x="651" y="1052"/>
                    </a:lnTo>
                    <a:lnTo>
                      <a:pt x="653" y="1051"/>
                    </a:lnTo>
                    <a:lnTo>
                      <a:pt x="656" y="1050"/>
                    </a:lnTo>
                    <a:lnTo>
                      <a:pt x="660" y="1046"/>
                    </a:lnTo>
                    <a:lnTo>
                      <a:pt x="665" y="1044"/>
                    </a:lnTo>
                    <a:lnTo>
                      <a:pt x="670" y="1040"/>
                    </a:lnTo>
                    <a:lnTo>
                      <a:pt x="673" y="1037"/>
                    </a:lnTo>
                    <a:lnTo>
                      <a:pt x="678" y="1035"/>
                    </a:lnTo>
                    <a:lnTo>
                      <a:pt x="684" y="1032"/>
                    </a:lnTo>
                    <a:lnTo>
                      <a:pt x="686" y="1031"/>
                    </a:lnTo>
                    <a:lnTo>
                      <a:pt x="689" y="1029"/>
                    </a:lnTo>
                    <a:lnTo>
                      <a:pt x="692" y="1027"/>
                    </a:lnTo>
                    <a:lnTo>
                      <a:pt x="696" y="1027"/>
                    </a:lnTo>
                    <a:lnTo>
                      <a:pt x="699" y="1025"/>
                    </a:lnTo>
                    <a:lnTo>
                      <a:pt x="703" y="1024"/>
                    </a:lnTo>
                    <a:lnTo>
                      <a:pt x="708" y="1023"/>
                    </a:lnTo>
                    <a:lnTo>
                      <a:pt x="712" y="1023"/>
                    </a:lnTo>
                    <a:lnTo>
                      <a:pt x="716" y="1021"/>
                    </a:lnTo>
                    <a:lnTo>
                      <a:pt x="722" y="1020"/>
                    </a:lnTo>
                    <a:lnTo>
                      <a:pt x="724" y="1019"/>
                    </a:lnTo>
                    <a:lnTo>
                      <a:pt x="727" y="1019"/>
                    </a:lnTo>
                    <a:lnTo>
                      <a:pt x="730" y="1018"/>
                    </a:lnTo>
                    <a:lnTo>
                      <a:pt x="733" y="1018"/>
                    </a:lnTo>
                    <a:lnTo>
                      <a:pt x="735" y="1018"/>
                    </a:lnTo>
                    <a:lnTo>
                      <a:pt x="738" y="1017"/>
                    </a:lnTo>
                    <a:lnTo>
                      <a:pt x="742" y="1017"/>
                    </a:lnTo>
                    <a:lnTo>
                      <a:pt x="744" y="1017"/>
                    </a:lnTo>
                    <a:lnTo>
                      <a:pt x="748" y="1017"/>
                    </a:lnTo>
                    <a:lnTo>
                      <a:pt x="752" y="1016"/>
                    </a:lnTo>
                    <a:lnTo>
                      <a:pt x="755" y="1016"/>
                    </a:lnTo>
                    <a:lnTo>
                      <a:pt x="760" y="1016"/>
                    </a:lnTo>
                    <a:lnTo>
                      <a:pt x="762" y="1016"/>
                    </a:lnTo>
                    <a:lnTo>
                      <a:pt x="766" y="1014"/>
                    </a:lnTo>
                    <a:lnTo>
                      <a:pt x="769" y="1014"/>
                    </a:lnTo>
                    <a:lnTo>
                      <a:pt x="774" y="1014"/>
                    </a:lnTo>
                    <a:lnTo>
                      <a:pt x="778" y="1013"/>
                    </a:lnTo>
                    <a:lnTo>
                      <a:pt x="781" y="1013"/>
                    </a:lnTo>
                    <a:lnTo>
                      <a:pt x="785" y="1013"/>
                    </a:lnTo>
                    <a:lnTo>
                      <a:pt x="789" y="1013"/>
                    </a:lnTo>
                    <a:lnTo>
                      <a:pt x="793" y="1012"/>
                    </a:lnTo>
                    <a:lnTo>
                      <a:pt x="798" y="1012"/>
                    </a:lnTo>
                    <a:lnTo>
                      <a:pt x="801" y="1012"/>
                    </a:lnTo>
                    <a:lnTo>
                      <a:pt x="806" y="1012"/>
                    </a:lnTo>
                    <a:lnTo>
                      <a:pt x="810" y="1011"/>
                    </a:lnTo>
                    <a:lnTo>
                      <a:pt x="814" y="1011"/>
                    </a:lnTo>
                    <a:lnTo>
                      <a:pt x="818" y="1011"/>
                    </a:lnTo>
                    <a:lnTo>
                      <a:pt x="823" y="1011"/>
                    </a:lnTo>
                    <a:lnTo>
                      <a:pt x="826" y="1010"/>
                    </a:lnTo>
                    <a:lnTo>
                      <a:pt x="831" y="1010"/>
                    </a:lnTo>
                    <a:lnTo>
                      <a:pt x="836" y="1008"/>
                    </a:lnTo>
                    <a:lnTo>
                      <a:pt x="840" y="1008"/>
                    </a:lnTo>
                    <a:lnTo>
                      <a:pt x="844" y="1007"/>
                    </a:lnTo>
                    <a:lnTo>
                      <a:pt x="849" y="1007"/>
                    </a:lnTo>
                    <a:lnTo>
                      <a:pt x="854" y="1006"/>
                    </a:lnTo>
                    <a:lnTo>
                      <a:pt x="858" y="1006"/>
                    </a:lnTo>
                    <a:lnTo>
                      <a:pt x="862" y="1005"/>
                    </a:lnTo>
                    <a:lnTo>
                      <a:pt x="867" y="1005"/>
                    </a:lnTo>
                    <a:lnTo>
                      <a:pt x="870" y="1004"/>
                    </a:lnTo>
                    <a:lnTo>
                      <a:pt x="876" y="1004"/>
                    </a:lnTo>
                    <a:lnTo>
                      <a:pt x="880" y="1002"/>
                    </a:lnTo>
                    <a:lnTo>
                      <a:pt x="884" y="1002"/>
                    </a:lnTo>
                    <a:lnTo>
                      <a:pt x="889" y="1001"/>
                    </a:lnTo>
                    <a:lnTo>
                      <a:pt x="894" y="1001"/>
                    </a:lnTo>
                    <a:lnTo>
                      <a:pt x="899" y="1000"/>
                    </a:lnTo>
                    <a:lnTo>
                      <a:pt x="902" y="999"/>
                    </a:lnTo>
                    <a:lnTo>
                      <a:pt x="907" y="998"/>
                    </a:lnTo>
                    <a:lnTo>
                      <a:pt x="910" y="998"/>
                    </a:lnTo>
                    <a:lnTo>
                      <a:pt x="915" y="997"/>
                    </a:lnTo>
                    <a:lnTo>
                      <a:pt x="919" y="995"/>
                    </a:lnTo>
                    <a:lnTo>
                      <a:pt x="923" y="994"/>
                    </a:lnTo>
                    <a:lnTo>
                      <a:pt x="928" y="993"/>
                    </a:lnTo>
                    <a:lnTo>
                      <a:pt x="932" y="992"/>
                    </a:lnTo>
                    <a:lnTo>
                      <a:pt x="936" y="991"/>
                    </a:lnTo>
                    <a:lnTo>
                      <a:pt x="940" y="989"/>
                    </a:lnTo>
                    <a:lnTo>
                      <a:pt x="945" y="988"/>
                    </a:lnTo>
                    <a:lnTo>
                      <a:pt x="948" y="987"/>
                    </a:lnTo>
                    <a:lnTo>
                      <a:pt x="953" y="986"/>
                    </a:lnTo>
                    <a:lnTo>
                      <a:pt x="958" y="985"/>
                    </a:lnTo>
                    <a:lnTo>
                      <a:pt x="961" y="983"/>
                    </a:lnTo>
                    <a:lnTo>
                      <a:pt x="965" y="982"/>
                    </a:lnTo>
                    <a:lnTo>
                      <a:pt x="969" y="980"/>
                    </a:lnTo>
                    <a:lnTo>
                      <a:pt x="972" y="979"/>
                    </a:lnTo>
                    <a:lnTo>
                      <a:pt x="976" y="978"/>
                    </a:lnTo>
                    <a:lnTo>
                      <a:pt x="979" y="975"/>
                    </a:lnTo>
                    <a:lnTo>
                      <a:pt x="983" y="974"/>
                    </a:lnTo>
                    <a:lnTo>
                      <a:pt x="986" y="973"/>
                    </a:lnTo>
                    <a:lnTo>
                      <a:pt x="990" y="972"/>
                    </a:lnTo>
                    <a:lnTo>
                      <a:pt x="992" y="970"/>
                    </a:lnTo>
                    <a:lnTo>
                      <a:pt x="996" y="968"/>
                    </a:lnTo>
                    <a:lnTo>
                      <a:pt x="999" y="968"/>
                    </a:lnTo>
                    <a:lnTo>
                      <a:pt x="1002" y="967"/>
                    </a:lnTo>
                    <a:lnTo>
                      <a:pt x="1005" y="965"/>
                    </a:lnTo>
                    <a:lnTo>
                      <a:pt x="1008" y="963"/>
                    </a:lnTo>
                    <a:lnTo>
                      <a:pt x="1011" y="963"/>
                    </a:lnTo>
                    <a:lnTo>
                      <a:pt x="1014" y="962"/>
                    </a:lnTo>
                    <a:lnTo>
                      <a:pt x="1018" y="959"/>
                    </a:lnTo>
                    <a:lnTo>
                      <a:pt x="1023" y="956"/>
                    </a:lnTo>
                    <a:lnTo>
                      <a:pt x="1028" y="954"/>
                    </a:lnTo>
                    <a:lnTo>
                      <a:pt x="1033" y="951"/>
                    </a:lnTo>
                    <a:lnTo>
                      <a:pt x="1036" y="949"/>
                    </a:lnTo>
                    <a:lnTo>
                      <a:pt x="1040" y="947"/>
                    </a:lnTo>
                    <a:lnTo>
                      <a:pt x="1043" y="944"/>
                    </a:lnTo>
                    <a:lnTo>
                      <a:pt x="1047" y="943"/>
                    </a:lnTo>
                    <a:lnTo>
                      <a:pt x="1050" y="940"/>
                    </a:lnTo>
                    <a:lnTo>
                      <a:pt x="1053" y="937"/>
                    </a:lnTo>
                    <a:lnTo>
                      <a:pt x="1054" y="935"/>
                    </a:lnTo>
                    <a:lnTo>
                      <a:pt x="1057" y="932"/>
                    </a:lnTo>
                    <a:lnTo>
                      <a:pt x="1061" y="928"/>
                    </a:lnTo>
                    <a:lnTo>
                      <a:pt x="1065" y="923"/>
                    </a:lnTo>
                    <a:lnTo>
                      <a:pt x="1066" y="918"/>
                    </a:lnTo>
                    <a:lnTo>
                      <a:pt x="1068" y="914"/>
                    </a:lnTo>
                    <a:lnTo>
                      <a:pt x="1068" y="908"/>
                    </a:lnTo>
                    <a:lnTo>
                      <a:pt x="1069" y="902"/>
                    </a:lnTo>
                    <a:lnTo>
                      <a:pt x="1068" y="898"/>
                    </a:lnTo>
                    <a:lnTo>
                      <a:pt x="1067" y="895"/>
                    </a:lnTo>
                    <a:lnTo>
                      <a:pt x="1066" y="892"/>
                    </a:lnTo>
                    <a:lnTo>
                      <a:pt x="1065" y="889"/>
                    </a:lnTo>
                    <a:lnTo>
                      <a:pt x="1063" y="885"/>
                    </a:lnTo>
                    <a:lnTo>
                      <a:pt x="1061" y="881"/>
                    </a:lnTo>
                    <a:lnTo>
                      <a:pt x="1059" y="877"/>
                    </a:lnTo>
                    <a:lnTo>
                      <a:pt x="1056" y="874"/>
                    </a:lnTo>
                    <a:lnTo>
                      <a:pt x="1054" y="870"/>
                    </a:lnTo>
                    <a:lnTo>
                      <a:pt x="1050" y="866"/>
                    </a:lnTo>
                    <a:lnTo>
                      <a:pt x="1046" y="861"/>
                    </a:lnTo>
                    <a:lnTo>
                      <a:pt x="1042" y="858"/>
                    </a:lnTo>
                    <a:lnTo>
                      <a:pt x="1037" y="854"/>
                    </a:lnTo>
                    <a:lnTo>
                      <a:pt x="1034" y="851"/>
                    </a:lnTo>
                    <a:lnTo>
                      <a:pt x="1028" y="846"/>
                    </a:lnTo>
                    <a:lnTo>
                      <a:pt x="1023" y="842"/>
                    </a:lnTo>
                    <a:lnTo>
                      <a:pt x="1019" y="841"/>
                    </a:lnTo>
                    <a:lnTo>
                      <a:pt x="1016" y="839"/>
                    </a:lnTo>
                    <a:lnTo>
                      <a:pt x="1014" y="836"/>
                    </a:lnTo>
                    <a:lnTo>
                      <a:pt x="1010" y="835"/>
                    </a:lnTo>
                    <a:lnTo>
                      <a:pt x="1006" y="833"/>
                    </a:lnTo>
                    <a:lnTo>
                      <a:pt x="1003" y="830"/>
                    </a:lnTo>
                    <a:lnTo>
                      <a:pt x="999" y="829"/>
                    </a:lnTo>
                    <a:lnTo>
                      <a:pt x="997" y="827"/>
                    </a:lnTo>
                    <a:lnTo>
                      <a:pt x="992" y="826"/>
                    </a:lnTo>
                    <a:lnTo>
                      <a:pt x="989" y="823"/>
                    </a:lnTo>
                    <a:lnTo>
                      <a:pt x="984" y="821"/>
                    </a:lnTo>
                    <a:lnTo>
                      <a:pt x="980" y="820"/>
                    </a:lnTo>
                    <a:lnTo>
                      <a:pt x="977" y="819"/>
                    </a:lnTo>
                    <a:lnTo>
                      <a:pt x="972" y="816"/>
                    </a:lnTo>
                    <a:lnTo>
                      <a:pt x="967" y="815"/>
                    </a:lnTo>
                    <a:lnTo>
                      <a:pt x="964" y="814"/>
                    </a:lnTo>
                    <a:lnTo>
                      <a:pt x="959" y="811"/>
                    </a:lnTo>
                    <a:lnTo>
                      <a:pt x="954" y="810"/>
                    </a:lnTo>
                    <a:lnTo>
                      <a:pt x="950" y="809"/>
                    </a:lnTo>
                    <a:lnTo>
                      <a:pt x="945" y="807"/>
                    </a:lnTo>
                    <a:lnTo>
                      <a:pt x="939" y="806"/>
                    </a:lnTo>
                    <a:lnTo>
                      <a:pt x="934" y="804"/>
                    </a:lnTo>
                    <a:lnTo>
                      <a:pt x="928" y="803"/>
                    </a:lnTo>
                    <a:lnTo>
                      <a:pt x="923" y="802"/>
                    </a:lnTo>
                    <a:lnTo>
                      <a:pt x="919" y="801"/>
                    </a:lnTo>
                    <a:lnTo>
                      <a:pt x="913" y="800"/>
                    </a:lnTo>
                    <a:lnTo>
                      <a:pt x="907" y="798"/>
                    </a:lnTo>
                    <a:lnTo>
                      <a:pt x="902" y="797"/>
                    </a:lnTo>
                    <a:lnTo>
                      <a:pt x="895" y="797"/>
                    </a:lnTo>
                    <a:lnTo>
                      <a:pt x="890" y="796"/>
                    </a:lnTo>
                    <a:lnTo>
                      <a:pt x="884" y="795"/>
                    </a:lnTo>
                    <a:lnTo>
                      <a:pt x="878" y="795"/>
                    </a:lnTo>
                    <a:lnTo>
                      <a:pt x="871" y="794"/>
                    </a:lnTo>
                    <a:lnTo>
                      <a:pt x="865" y="793"/>
                    </a:lnTo>
                    <a:lnTo>
                      <a:pt x="859" y="793"/>
                    </a:lnTo>
                    <a:lnTo>
                      <a:pt x="854" y="791"/>
                    </a:lnTo>
                    <a:lnTo>
                      <a:pt x="848" y="790"/>
                    </a:lnTo>
                    <a:lnTo>
                      <a:pt x="843" y="790"/>
                    </a:lnTo>
                    <a:lnTo>
                      <a:pt x="837" y="789"/>
                    </a:lnTo>
                    <a:lnTo>
                      <a:pt x="832" y="789"/>
                    </a:lnTo>
                    <a:lnTo>
                      <a:pt x="827" y="789"/>
                    </a:lnTo>
                    <a:lnTo>
                      <a:pt x="823" y="788"/>
                    </a:lnTo>
                    <a:lnTo>
                      <a:pt x="818" y="788"/>
                    </a:lnTo>
                    <a:lnTo>
                      <a:pt x="813" y="788"/>
                    </a:lnTo>
                    <a:lnTo>
                      <a:pt x="808" y="788"/>
                    </a:lnTo>
                    <a:lnTo>
                      <a:pt x="805" y="787"/>
                    </a:lnTo>
                    <a:lnTo>
                      <a:pt x="800" y="787"/>
                    </a:lnTo>
                    <a:lnTo>
                      <a:pt x="798" y="787"/>
                    </a:lnTo>
                    <a:lnTo>
                      <a:pt x="793" y="787"/>
                    </a:lnTo>
                    <a:lnTo>
                      <a:pt x="789" y="785"/>
                    </a:lnTo>
                    <a:lnTo>
                      <a:pt x="785" y="785"/>
                    </a:lnTo>
                    <a:lnTo>
                      <a:pt x="782" y="785"/>
                    </a:lnTo>
                    <a:lnTo>
                      <a:pt x="779" y="784"/>
                    </a:lnTo>
                    <a:lnTo>
                      <a:pt x="775" y="784"/>
                    </a:lnTo>
                    <a:lnTo>
                      <a:pt x="772" y="784"/>
                    </a:lnTo>
                    <a:lnTo>
                      <a:pt x="769" y="784"/>
                    </a:lnTo>
                    <a:lnTo>
                      <a:pt x="766" y="783"/>
                    </a:lnTo>
                    <a:lnTo>
                      <a:pt x="763" y="783"/>
                    </a:lnTo>
                    <a:lnTo>
                      <a:pt x="760" y="783"/>
                    </a:lnTo>
                    <a:lnTo>
                      <a:pt x="757" y="783"/>
                    </a:lnTo>
                    <a:lnTo>
                      <a:pt x="753" y="782"/>
                    </a:lnTo>
                    <a:lnTo>
                      <a:pt x="748" y="782"/>
                    </a:lnTo>
                    <a:lnTo>
                      <a:pt x="743" y="781"/>
                    </a:lnTo>
                    <a:lnTo>
                      <a:pt x="738" y="779"/>
                    </a:lnTo>
                    <a:lnTo>
                      <a:pt x="735" y="778"/>
                    </a:lnTo>
                    <a:lnTo>
                      <a:pt x="731" y="777"/>
                    </a:lnTo>
                    <a:lnTo>
                      <a:pt x="727" y="776"/>
                    </a:lnTo>
                    <a:lnTo>
                      <a:pt x="724" y="774"/>
                    </a:lnTo>
                    <a:lnTo>
                      <a:pt x="721" y="772"/>
                    </a:lnTo>
                    <a:lnTo>
                      <a:pt x="717" y="771"/>
                    </a:lnTo>
                    <a:lnTo>
                      <a:pt x="715" y="768"/>
                    </a:lnTo>
                    <a:lnTo>
                      <a:pt x="711" y="765"/>
                    </a:lnTo>
                    <a:lnTo>
                      <a:pt x="709" y="763"/>
                    </a:lnTo>
                    <a:lnTo>
                      <a:pt x="706" y="759"/>
                    </a:lnTo>
                    <a:lnTo>
                      <a:pt x="703" y="756"/>
                    </a:lnTo>
                    <a:lnTo>
                      <a:pt x="701" y="752"/>
                    </a:lnTo>
                    <a:lnTo>
                      <a:pt x="697" y="749"/>
                    </a:lnTo>
                    <a:lnTo>
                      <a:pt x="695" y="744"/>
                    </a:lnTo>
                    <a:lnTo>
                      <a:pt x="691" y="738"/>
                    </a:lnTo>
                    <a:lnTo>
                      <a:pt x="689" y="733"/>
                    </a:lnTo>
                    <a:lnTo>
                      <a:pt x="685" y="728"/>
                    </a:lnTo>
                    <a:lnTo>
                      <a:pt x="683" y="724"/>
                    </a:lnTo>
                    <a:lnTo>
                      <a:pt x="679" y="719"/>
                    </a:lnTo>
                    <a:lnTo>
                      <a:pt x="677" y="715"/>
                    </a:lnTo>
                    <a:lnTo>
                      <a:pt x="674" y="711"/>
                    </a:lnTo>
                    <a:lnTo>
                      <a:pt x="672" y="706"/>
                    </a:lnTo>
                    <a:lnTo>
                      <a:pt x="670" y="701"/>
                    </a:lnTo>
                    <a:lnTo>
                      <a:pt x="667" y="698"/>
                    </a:lnTo>
                    <a:lnTo>
                      <a:pt x="665" y="693"/>
                    </a:lnTo>
                    <a:lnTo>
                      <a:pt x="663" y="689"/>
                    </a:lnTo>
                    <a:lnTo>
                      <a:pt x="660" y="685"/>
                    </a:lnTo>
                    <a:lnTo>
                      <a:pt x="659" y="681"/>
                    </a:lnTo>
                    <a:lnTo>
                      <a:pt x="658" y="676"/>
                    </a:lnTo>
                    <a:lnTo>
                      <a:pt x="656" y="673"/>
                    </a:lnTo>
                    <a:lnTo>
                      <a:pt x="654" y="669"/>
                    </a:lnTo>
                    <a:lnTo>
                      <a:pt x="652" y="664"/>
                    </a:lnTo>
                    <a:lnTo>
                      <a:pt x="651" y="661"/>
                    </a:lnTo>
                    <a:lnTo>
                      <a:pt x="651" y="657"/>
                    </a:lnTo>
                    <a:lnTo>
                      <a:pt x="650" y="654"/>
                    </a:lnTo>
                    <a:lnTo>
                      <a:pt x="648" y="650"/>
                    </a:lnTo>
                    <a:lnTo>
                      <a:pt x="648" y="647"/>
                    </a:lnTo>
                    <a:lnTo>
                      <a:pt x="648" y="644"/>
                    </a:lnTo>
                    <a:lnTo>
                      <a:pt x="648" y="641"/>
                    </a:lnTo>
                    <a:lnTo>
                      <a:pt x="648" y="637"/>
                    </a:lnTo>
                    <a:lnTo>
                      <a:pt x="648" y="634"/>
                    </a:lnTo>
                    <a:lnTo>
                      <a:pt x="650" y="631"/>
                    </a:lnTo>
                    <a:lnTo>
                      <a:pt x="651" y="628"/>
                    </a:lnTo>
                    <a:lnTo>
                      <a:pt x="652" y="625"/>
                    </a:lnTo>
                    <a:lnTo>
                      <a:pt x="653" y="622"/>
                    </a:lnTo>
                    <a:lnTo>
                      <a:pt x="656" y="621"/>
                    </a:lnTo>
                    <a:lnTo>
                      <a:pt x="657" y="617"/>
                    </a:lnTo>
                    <a:lnTo>
                      <a:pt x="658" y="613"/>
                    </a:lnTo>
                    <a:lnTo>
                      <a:pt x="660" y="610"/>
                    </a:lnTo>
                    <a:lnTo>
                      <a:pt x="663" y="606"/>
                    </a:lnTo>
                    <a:lnTo>
                      <a:pt x="664" y="602"/>
                    </a:lnTo>
                    <a:lnTo>
                      <a:pt x="667" y="598"/>
                    </a:lnTo>
                    <a:lnTo>
                      <a:pt x="669" y="594"/>
                    </a:lnTo>
                    <a:lnTo>
                      <a:pt x="672" y="590"/>
                    </a:lnTo>
                    <a:lnTo>
                      <a:pt x="674" y="585"/>
                    </a:lnTo>
                    <a:lnTo>
                      <a:pt x="677" y="580"/>
                    </a:lnTo>
                    <a:lnTo>
                      <a:pt x="679" y="575"/>
                    </a:lnTo>
                    <a:lnTo>
                      <a:pt x="683" y="571"/>
                    </a:lnTo>
                    <a:lnTo>
                      <a:pt x="684" y="565"/>
                    </a:lnTo>
                    <a:lnTo>
                      <a:pt x="686" y="560"/>
                    </a:lnTo>
                    <a:lnTo>
                      <a:pt x="690" y="554"/>
                    </a:lnTo>
                    <a:lnTo>
                      <a:pt x="692" y="549"/>
                    </a:lnTo>
                    <a:lnTo>
                      <a:pt x="695" y="543"/>
                    </a:lnTo>
                    <a:lnTo>
                      <a:pt x="697" y="537"/>
                    </a:lnTo>
                    <a:lnTo>
                      <a:pt x="698" y="533"/>
                    </a:lnTo>
                    <a:lnTo>
                      <a:pt x="701" y="528"/>
                    </a:lnTo>
                    <a:lnTo>
                      <a:pt x="702" y="522"/>
                    </a:lnTo>
                    <a:lnTo>
                      <a:pt x="703" y="516"/>
                    </a:lnTo>
                    <a:lnTo>
                      <a:pt x="704" y="510"/>
                    </a:lnTo>
                    <a:lnTo>
                      <a:pt x="705" y="505"/>
                    </a:lnTo>
                    <a:lnTo>
                      <a:pt x="706" y="501"/>
                    </a:lnTo>
                    <a:lnTo>
                      <a:pt x="706" y="495"/>
                    </a:lnTo>
                    <a:lnTo>
                      <a:pt x="706" y="490"/>
                    </a:lnTo>
                    <a:lnTo>
                      <a:pt x="706" y="485"/>
                    </a:lnTo>
                    <a:lnTo>
                      <a:pt x="706" y="481"/>
                    </a:lnTo>
                    <a:lnTo>
                      <a:pt x="705" y="477"/>
                    </a:lnTo>
                    <a:lnTo>
                      <a:pt x="704" y="472"/>
                    </a:lnTo>
                    <a:lnTo>
                      <a:pt x="703" y="470"/>
                    </a:lnTo>
                    <a:lnTo>
                      <a:pt x="701" y="465"/>
                    </a:lnTo>
                    <a:lnTo>
                      <a:pt x="699" y="462"/>
                    </a:lnTo>
                    <a:lnTo>
                      <a:pt x="697" y="458"/>
                    </a:lnTo>
                    <a:lnTo>
                      <a:pt x="697" y="454"/>
                    </a:lnTo>
                    <a:lnTo>
                      <a:pt x="695" y="451"/>
                    </a:lnTo>
                    <a:lnTo>
                      <a:pt x="693" y="447"/>
                    </a:lnTo>
                    <a:lnTo>
                      <a:pt x="692" y="445"/>
                    </a:lnTo>
                    <a:lnTo>
                      <a:pt x="692" y="441"/>
                    </a:lnTo>
                    <a:lnTo>
                      <a:pt x="691" y="438"/>
                    </a:lnTo>
                    <a:lnTo>
                      <a:pt x="691" y="434"/>
                    </a:lnTo>
                    <a:lnTo>
                      <a:pt x="690" y="431"/>
                    </a:lnTo>
                    <a:lnTo>
                      <a:pt x="690" y="428"/>
                    </a:lnTo>
                    <a:lnTo>
                      <a:pt x="690" y="425"/>
                    </a:lnTo>
                    <a:lnTo>
                      <a:pt x="690" y="421"/>
                    </a:lnTo>
                    <a:lnTo>
                      <a:pt x="690" y="418"/>
                    </a:lnTo>
                    <a:lnTo>
                      <a:pt x="690" y="415"/>
                    </a:lnTo>
                    <a:lnTo>
                      <a:pt x="690" y="411"/>
                    </a:lnTo>
                    <a:lnTo>
                      <a:pt x="690" y="407"/>
                    </a:lnTo>
                    <a:lnTo>
                      <a:pt x="690" y="403"/>
                    </a:lnTo>
                    <a:lnTo>
                      <a:pt x="691" y="400"/>
                    </a:lnTo>
                    <a:lnTo>
                      <a:pt x="691" y="395"/>
                    </a:lnTo>
                    <a:lnTo>
                      <a:pt x="691" y="390"/>
                    </a:lnTo>
                    <a:lnTo>
                      <a:pt x="692" y="387"/>
                    </a:lnTo>
                    <a:lnTo>
                      <a:pt x="693" y="382"/>
                    </a:lnTo>
                    <a:lnTo>
                      <a:pt x="693" y="376"/>
                    </a:lnTo>
                    <a:lnTo>
                      <a:pt x="695" y="371"/>
                    </a:lnTo>
                    <a:lnTo>
                      <a:pt x="695" y="367"/>
                    </a:lnTo>
                    <a:lnTo>
                      <a:pt x="696" y="361"/>
                    </a:lnTo>
                    <a:lnTo>
                      <a:pt x="696" y="357"/>
                    </a:lnTo>
                    <a:lnTo>
                      <a:pt x="697" y="355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8" y="347"/>
                    </a:lnTo>
                    <a:lnTo>
                      <a:pt x="699" y="343"/>
                    </a:lnTo>
                    <a:lnTo>
                      <a:pt x="699" y="339"/>
                    </a:lnTo>
                    <a:lnTo>
                      <a:pt x="701" y="337"/>
                    </a:lnTo>
                    <a:lnTo>
                      <a:pt x="701" y="332"/>
                    </a:lnTo>
                    <a:lnTo>
                      <a:pt x="702" y="329"/>
                    </a:lnTo>
                    <a:lnTo>
                      <a:pt x="702" y="325"/>
                    </a:lnTo>
                    <a:lnTo>
                      <a:pt x="702" y="323"/>
                    </a:lnTo>
                    <a:lnTo>
                      <a:pt x="703" y="318"/>
                    </a:lnTo>
                    <a:lnTo>
                      <a:pt x="703" y="314"/>
                    </a:lnTo>
                    <a:lnTo>
                      <a:pt x="704" y="311"/>
                    </a:lnTo>
                    <a:lnTo>
                      <a:pt x="705" y="307"/>
                    </a:lnTo>
                    <a:lnTo>
                      <a:pt x="705" y="303"/>
                    </a:lnTo>
                    <a:lnTo>
                      <a:pt x="706" y="298"/>
                    </a:lnTo>
                    <a:lnTo>
                      <a:pt x="706" y="294"/>
                    </a:lnTo>
                    <a:lnTo>
                      <a:pt x="708" y="291"/>
                    </a:lnTo>
                    <a:lnTo>
                      <a:pt x="708" y="286"/>
                    </a:lnTo>
                    <a:lnTo>
                      <a:pt x="709" y="282"/>
                    </a:lnTo>
                    <a:lnTo>
                      <a:pt x="709" y="278"/>
                    </a:lnTo>
                    <a:lnTo>
                      <a:pt x="710" y="273"/>
                    </a:lnTo>
                    <a:lnTo>
                      <a:pt x="710" y="268"/>
                    </a:lnTo>
                    <a:lnTo>
                      <a:pt x="710" y="265"/>
                    </a:lnTo>
                    <a:lnTo>
                      <a:pt x="711" y="260"/>
                    </a:lnTo>
                    <a:lnTo>
                      <a:pt x="712" y="255"/>
                    </a:lnTo>
                    <a:lnTo>
                      <a:pt x="712" y="250"/>
                    </a:lnTo>
                    <a:lnTo>
                      <a:pt x="712" y="247"/>
                    </a:lnTo>
                    <a:lnTo>
                      <a:pt x="714" y="242"/>
                    </a:lnTo>
                    <a:lnTo>
                      <a:pt x="715" y="237"/>
                    </a:lnTo>
                    <a:lnTo>
                      <a:pt x="715" y="233"/>
                    </a:lnTo>
                    <a:lnTo>
                      <a:pt x="715" y="228"/>
                    </a:lnTo>
                    <a:lnTo>
                      <a:pt x="716" y="223"/>
                    </a:lnTo>
                    <a:lnTo>
                      <a:pt x="716" y="220"/>
                    </a:lnTo>
                    <a:lnTo>
                      <a:pt x="716" y="215"/>
                    </a:lnTo>
                    <a:lnTo>
                      <a:pt x="717" y="210"/>
                    </a:lnTo>
                    <a:lnTo>
                      <a:pt x="717" y="204"/>
                    </a:lnTo>
                    <a:lnTo>
                      <a:pt x="718" y="201"/>
                    </a:lnTo>
                    <a:lnTo>
                      <a:pt x="718" y="196"/>
                    </a:lnTo>
                    <a:lnTo>
                      <a:pt x="718" y="191"/>
                    </a:lnTo>
                    <a:lnTo>
                      <a:pt x="718" y="186"/>
                    </a:lnTo>
                    <a:lnTo>
                      <a:pt x="718" y="182"/>
                    </a:lnTo>
                    <a:lnTo>
                      <a:pt x="718" y="177"/>
                    </a:lnTo>
                    <a:lnTo>
                      <a:pt x="718" y="172"/>
                    </a:lnTo>
                    <a:lnTo>
                      <a:pt x="718" y="167"/>
                    </a:lnTo>
                    <a:lnTo>
                      <a:pt x="720" y="163"/>
                    </a:lnTo>
                    <a:lnTo>
                      <a:pt x="720" y="158"/>
                    </a:lnTo>
                    <a:lnTo>
                      <a:pt x="720" y="153"/>
                    </a:lnTo>
                    <a:lnTo>
                      <a:pt x="720" y="148"/>
                    </a:lnTo>
                    <a:lnTo>
                      <a:pt x="720" y="145"/>
                    </a:lnTo>
                    <a:lnTo>
                      <a:pt x="720" y="140"/>
                    </a:lnTo>
                    <a:lnTo>
                      <a:pt x="720" y="135"/>
                    </a:lnTo>
                    <a:lnTo>
                      <a:pt x="720" y="132"/>
                    </a:lnTo>
                    <a:lnTo>
                      <a:pt x="720" y="127"/>
                    </a:lnTo>
                    <a:lnTo>
                      <a:pt x="718" y="122"/>
                    </a:lnTo>
                    <a:lnTo>
                      <a:pt x="718" y="118"/>
                    </a:lnTo>
                    <a:lnTo>
                      <a:pt x="717" y="114"/>
                    </a:lnTo>
                    <a:lnTo>
                      <a:pt x="717" y="109"/>
                    </a:lnTo>
                    <a:lnTo>
                      <a:pt x="716" y="106"/>
                    </a:lnTo>
                    <a:lnTo>
                      <a:pt x="716" y="102"/>
                    </a:lnTo>
                    <a:lnTo>
                      <a:pt x="716" y="97"/>
                    </a:lnTo>
                    <a:lnTo>
                      <a:pt x="715" y="94"/>
                    </a:lnTo>
                    <a:lnTo>
                      <a:pt x="714" y="90"/>
                    </a:lnTo>
                    <a:lnTo>
                      <a:pt x="714" y="87"/>
                    </a:lnTo>
                    <a:lnTo>
                      <a:pt x="712" y="82"/>
                    </a:lnTo>
                    <a:lnTo>
                      <a:pt x="711" y="80"/>
                    </a:lnTo>
                    <a:lnTo>
                      <a:pt x="710" y="76"/>
                    </a:lnTo>
                    <a:lnTo>
                      <a:pt x="710" y="72"/>
                    </a:lnTo>
                    <a:lnTo>
                      <a:pt x="709" y="69"/>
                    </a:lnTo>
                    <a:lnTo>
                      <a:pt x="708" y="67"/>
                    </a:lnTo>
                    <a:lnTo>
                      <a:pt x="706" y="63"/>
                    </a:lnTo>
                    <a:lnTo>
                      <a:pt x="704" y="59"/>
                    </a:lnTo>
                    <a:lnTo>
                      <a:pt x="703" y="56"/>
                    </a:lnTo>
                    <a:lnTo>
                      <a:pt x="702" y="54"/>
                    </a:lnTo>
                    <a:lnTo>
                      <a:pt x="697" y="48"/>
                    </a:lnTo>
                    <a:lnTo>
                      <a:pt x="692" y="42"/>
                    </a:lnTo>
                    <a:lnTo>
                      <a:pt x="688" y="36"/>
                    </a:lnTo>
                    <a:lnTo>
                      <a:pt x="683" y="31"/>
                    </a:lnTo>
                    <a:lnTo>
                      <a:pt x="679" y="29"/>
                    </a:lnTo>
                    <a:lnTo>
                      <a:pt x="676" y="26"/>
                    </a:lnTo>
                    <a:lnTo>
                      <a:pt x="672" y="24"/>
                    </a:lnTo>
                    <a:lnTo>
                      <a:pt x="670" y="23"/>
                    </a:lnTo>
                    <a:lnTo>
                      <a:pt x="666" y="20"/>
                    </a:lnTo>
                    <a:lnTo>
                      <a:pt x="663" y="18"/>
                    </a:lnTo>
                    <a:lnTo>
                      <a:pt x="659" y="17"/>
                    </a:lnTo>
                    <a:lnTo>
                      <a:pt x="656" y="14"/>
                    </a:lnTo>
                    <a:lnTo>
                      <a:pt x="651" y="13"/>
                    </a:lnTo>
                    <a:lnTo>
                      <a:pt x="647" y="11"/>
                    </a:lnTo>
                    <a:lnTo>
                      <a:pt x="644" y="10"/>
                    </a:lnTo>
                    <a:lnTo>
                      <a:pt x="639" y="10"/>
                    </a:lnTo>
                    <a:lnTo>
                      <a:pt x="635" y="7"/>
                    </a:lnTo>
                    <a:lnTo>
                      <a:pt x="631" y="6"/>
                    </a:lnTo>
                    <a:lnTo>
                      <a:pt x="627" y="5"/>
                    </a:lnTo>
                    <a:lnTo>
                      <a:pt x="622" y="5"/>
                    </a:lnTo>
                    <a:lnTo>
                      <a:pt x="618" y="3"/>
                    </a:lnTo>
                    <a:lnTo>
                      <a:pt x="614" y="3"/>
                    </a:lnTo>
                    <a:lnTo>
                      <a:pt x="609" y="1"/>
                    </a:lnTo>
                    <a:lnTo>
                      <a:pt x="605" y="1"/>
                    </a:lnTo>
                    <a:lnTo>
                      <a:pt x="600" y="0"/>
                    </a:lnTo>
                    <a:lnTo>
                      <a:pt x="595" y="0"/>
                    </a:lnTo>
                    <a:lnTo>
                      <a:pt x="590" y="0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70" y="0"/>
                    </a:lnTo>
                    <a:lnTo>
                      <a:pt x="565" y="1"/>
                    </a:lnTo>
                    <a:lnTo>
                      <a:pt x="559" y="1"/>
                    </a:lnTo>
                    <a:lnTo>
                      <a:pt x="555" y="3"/>
                    </a:lnTo>
                    <a:lnTo>
                      <a:pt x="549" y="3"/>
                    </a:lnTo>
                    <a:lnTo>
                      <a:pt x="544" y="5"/>
                    </a:lnTo>
                    <a:lnTo>
                      <a:pt x="538" y="5"/>
                    </a:lnTo>
                    <a:lnTo>
                      <a:pt x="533" y="6"/>
                    </a:lnTo>
                    <a:lnTo>
                      <a:pt x="527" y="8"/>
                    </a:lnTo>
                    <a:lnTo>
                      <a:pt x="523" y="10"/>
                    </a:lnTo>
                    <a:lnTo>
                      <a:pt x="517" y="11"/>
                    </a:lnTo>
                    <a:lnTo>
                      <a:pt x="512" y="13"/>
                    </a:lnTo>
                    <a:lnTo>
                      <a:pt x="507" y="14"/>
                    </a:lnTo>
                    <a:lnTo>
                      <a:pt x="501" y="17"/>
                    </a:lnTo>
                    <a:lnTo>
                      <a:pt x="497" y="19"/>
                    </a:lnTo>
                    <a:lnTo>
                      <a:pt x="491" y="21"/>
                    </a:lnTo>
                    <a:lnTo>
                      <a:pt x="486" y="24"/>
                    </a:lnTo>
                    <a:lnTo>
                      <a:pt x="481" y="27"/>
                    </a:lnTo>
                    <a:lnTo>
                      <a:pt x="475" y="30"/>
                    </a:lnTo>
                    <a:lnTo>
                      <a:pt x="469" y="32"/>
                    </a:lnTo>
                    <a:lnTo>
                      <a:pt x="465" y="36"/>
                    </a:lnTo>
                    <a:lnTo>
                      <a:pt x="460" y="39"/>
                    </a:lnTo>
                    <a:lnTo>
                      <a:pt x="454" y="43"/>
                    </a:lnTo>
                    <a:lnTo>
                      <a:pt x="449" y="46"/>
                    </a:lnTo>
                    <a:lnTo>
                      <a:pt x="444" y="50"/>
                    </a:lnTo>
                    <a:lnTo>
                      <a:pt x="440" y="55"/>
                    </a:lnTo>
                    <a:lnTo>
                      <a:pt x="434" y="58"/>
                    </a:lnTo>
                    <a:lnTo>
                      <a:pt x="428" y="63"/>
                    </a:lnTo>
                    <a:lnTo>
                      <a:pt x="423" y="67"/>
                    </a:lnTo>
                    <a:lnTo>
                      <a:pt x="418" y="70"/>
                    </a:lnTo>
                    <a:lnTo>
                      <a:pt x="414" y="74"/>
                    </a:lnTo>
                    <a:lnTo>
                      <a:pt x="409" y="78"/>
                    </a:lnTo>
                    <a:lnTo>
                      <a:pt x="404" y="82"/>
                    </a:lnTo>
                    <a:lnTo>
                      <a:pt x="399" y="87"/>
                    </a:lnTo>
                    <a:lnTo>
                      <a:pt x="395" y="90"/>
                    </a:lnTo>
                    <a:lnTo>
                      <a:pt x="390" y="95"/>
                    </a:lnTo>
                    <a:lnTo>
                      <a:pt x="386" y="99"/>
                    </a:lnTo>
                    <a:lnTo>
                      <a:pt x="382" y="102"/>
                    </a:lnTo>
                    <a:lnTo>
                      <a:pt x="377" y="107"/>
                    </a:lnTo>
                    <a:lnTo>
                      <a:pt x="373" y="110"/>
                    </a:lnTo>
                    <a:lnTo>
                      <a:pt x="370" y="115"/>
                    </a:lnTo>
                    <a:lnTo>
                      <a:pt x="366" y="119"/>
                    </a:lnTo>
                    <a:lnTo>
                      <a:pt x="363" y="122"/>
                    </a:lnTo>
                    <a:lnTo>
                      <a:pt x="358" y="127"/>
                    </a:lnTo>
                    <a:lnTo>
                      <a:pt x="354" y="131"/>
                    </a:lnTo>
                    <a:lnTo>
                      <a:pt x="351" y="134"/>
                    </a:lnTo>
                    <a:lnTo>
                      <a:pt x="347" y="138"/>
                    </a:lnTo>
                    <a:lnTo>
                      <a:pt x="344" y="141"/>
                    </a:lnTo>
                    <a:lnTo>
                      <a:pt x="341" y="145"/>
                    </a:lnTo>
                    <a:lnTo>
                      <a:pt x="338" y="150"/>
                    </a:lnTo>
                    <a:lnTo>
                      <a:pt x="334" y="152"/>
                    </a:lnTo>
                    <a:lnTo>
                      <a:pt x="332" y="157"/>
                    </a:lnTo>
                    <a:lnTo>
                      <a:pt x="328" y="160"/>
                    </a:lnTo>
                    <a:lnTo>
                      <a:pt x="326" y="164"/>
                    </a:lnTo>
                    <a:lnTo>
                      <a:pt x="322" y="166"/>
                    </a:lnTo>
                    <a:lnTo>
                      <a:pt x="320" y="171"/>
                    </a:lnTo>
                    <a:lnTo>
                      <a:pt x="318" y="173"/>
                    </a:lnTo>
                    <a:lnTo>
                      <a:pt x="315" y="177"/>
                    </a:lnTo>
                    <a:lnTo>
                      <a:pt x="312" y="180"/>
                    </a:lnTo>
                    <a:lnTo>
                      <a:pt x="310" y="183"/>
                    </a:lnTo>
                    <a:lnTo>
                      <a:pt x="307" y="186"/>
                    </a:lnTo>
                    <a:lnTo>
                      <a:pt x="305" y="190"/>
                    </a:lnTo>
                    <a:lnTo>
                      <a:pt x="300" y="195"/>
                    </a:lnTo>
                    <a:lnTo>
                      <a:pt x="296" y="201"/>
                    </a:lnTo>
                    <a:lnTo>
                      <a:pt x="293" y="205"/>
                    </a:lnTo>
                    <a:lnTo>
                      <a:pt x="289" y="210"/>
                    </a:lnTo>
                    <a:lnTo>
                      <a:pt x="286" y="215"/>
                    </a:lnTo>
                    <a:lnTo>
                      <a:pt x="284" y="220"/>
                    </a:lnTo>
                    <a:lnTo>
                      <a:pt x="281" y="222"/>
                    </a:lnTo>
                    <a:lnTo>
                      <a:pt x="280" y="226"/>
                    </a:lnTo>
                    <a:lnTo>
                      <a:pt x="277" y="228"/>
                    </a:lnTo>
                    <a:lnTo>
                      <a:pt x="276" y="230"/>
                    </a:lnTo>
                    <a:lnTo>
                      <a:pt x="274" y="234"/>
                    </a:lnTo>
                    <a:lnTo>
                      <a:pt x="274" y="235"/>
                    </a:lnTo>
                    <a:close/>
                  </a:path>
                </a:pathLst>
              </a:custGeom>
              <a:solidFill>
                <a:srgbClr val="D9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0" name="Freeform 339"/>
              <p:cNvSpPr>
                <a:spLocks/>
              </p:cNvSpPr>
              <p:nvPr/>
            </p:nvSpPr>
            <p:spPr bwMode="auto">
              <a:xfrm>
                <a:off x="1625" y="1381"/>
                <a:ext cx="314" cy="333"/>
              </a:xfrm>
              <a:custGeom>
                <a:avLst/>
                <a:gdLst>
                  <a:gd name="T0" fmla="*/ 0 w 941"/>
                  <a:gd name="T1" fmla="*/ 0 h 997"/>
                  <a:gd name="T2" fmla="*/ 0 w 941"/>
                  <a:gd name="T3" fmla="*/ 0 h 997"/>
                  <a:gd name="T4" fmla="*/ 0 w 941"/>
                  <a:gd name="T5" fmla="*/ 0 h 997"/>
                  <a:gd name="T6" fmla="*/ 0 w 941"/>
                  <a:gd name="T7" fmla="*/ 0 h 997"/>
                  <a:gd name="T8" fmla="*/ 0 w 941"/>
                  <a:gd name="T9" fmla="*/ 0 h 997"/>
                  <a:gd name="T10" fmla="*/ 0 w 941"/>
                  <a:gd name="T11" fmla="*/ 0 h 997"/>
                  <a:gd name="T12" fmla="*/ 0 w 941"/>
                  <a:gd name="T13" fmla="*/ 0 h 997"/>
                  <a:gd name="T14" fmla="*/ 0 w 941"/>
                  <a:gd name="T15" fmla="*/ 0 h 997"/>
                  <a:gd name="T16" fmla="*/ 0 w 941"/>
                  <a:gd name="T17" fmla="*/ 0 h 997"/>
                  <a:gd name="T18" fmla="*/ 0 w 941"/>
                  <a:gd name="T19" fmla="*/ 0 h 997"/>
                  <a:gd name="T20" fmla="*/ 0 w 941"/>
                  <a:gd name="T21" fmla="*/ 0 h 997"/>
                  <a:gd name="T22" fmla="*/ 0 w 941"/>
                  <a:gd name="T23" fmla="*/ 0 h 997"/>
                  <a:gd name="T24" fmla="*/ 0 w 941"/>
                  <a:gd name="T25" fmla="*/ 0 h 997"/>
                  <a:gd name="T26" fmla="*/ 0 w 941"/>
                  <a:gd name="T27" fmla="*/ 0 h 997"/>
                  <a:gd name="T28" fmla="*/ 0 w 941"/>
                  <a:gd name="T29" fmla="*/ 0 h 997"/>
                  <a:gd name="T30" fmla="*/ 0 w 941"/>
                  <a:gd name="T31" fmla="*/ 0 h 997"/>
                  <a:gd name="T32" fmla="*/ 0 w 941"/>
                  <a:gd name="T33" fmla="*/ 0 h 997"/>
                  <a:gd name="T34" fmla="*/ 0 w 941"/>
                  <a:gd name="T35" fmla="*/ 0 h 997"/>
                  <a:gd name="T36" fmla="*/ 0 w 941"/>
                  <a:gd name="T37" fmla="*/ 0 h 997"/>
                  <a:gd name="T38" fmla="*/ 0 w 941"/>
                  <a:gd name="T39" fmla="*/ 0 h 997"/>
                  <a:gd name="T40" fmla="*/ 0 w 941"/>
                  <a:gd name="T41" fmla="*/ 0 h 997"/>
                  <a:gd name="T42" fmla="*/ 0 w 941"/>
                  <a:gd name="T43" fmla="*/ 0 h 997"/>
                  <a:gd name="T44" fmla="*/ 0 w 941"/>
                  <a:gd name="T45" fmla="*/ 0 h 997"/>
                  <a:gd name="T46" fmla="*/ 0 w 941"/>
                  <a:gd name="T47" fmla="*/ 0 h 997"/>
                  <a:gd name="T48" fmla="*/ 0 w 941"/>
                  <a:gd name="T49" fmla="*/ 0 h 997"/>
                  <a:gd name="T50" fmla="*/ 0 w 941"/>
                  <a:gd name="T51" fmla="*/ 0 h 997"/>
                  <a:gd name="T52" fmla="*/ 0 w 941"/>
                  <a:gd name="T53" fmla="*/ 0 h 997"/>
                  <a:gd name="T54" fmla="*/ 0 w 941"/>
                  <a:gd name="T55" fmla="*/ 0 h 997"/>
                  <a:gd name="T56" fmla="*/ 0 w 941"/>
                  <a:gd name="T57" fmla="*/ 0 h 997"/>
                  <a:gd name="T58" fmla="*/ 0 w 941"/>
                  <a:gd name="T59" fmla="*/ 0 h 997"/>
                  <a:gd name="T60" fmla="*/ 0 w 941"/>
                  <a:gd name="T61" fmla="*/ 0 h 997"/>
                  <a:gd name="T62" fmla="*/ 0 w 941"/>
                  <a:gd name="T63" fmla="*/ 0 h 997"/>
                  <a:gd name="T64" fmla="*/ 0 w 941"/>
                  <a:gd name="T65" fmla="*/ 0 h 997"/>
                  <a:gd name="T66" fmla="*/ 0 w 941"/>
                  <a:gd name="T67" fmla="*/ 0 h 997"/>
                  <a:gd name="T68" fmla="*/ 0 w 941"/>
                  <a:gd name="T69" fmla="*/ 0 h 997"/>
                  <a:gd name="T70" fmla="*/ 0 w 941"/>
                  <a:gd name="T71" fmla="*/ 0 h 997"/>
                  <a:gd name="T72" fmla="*/ 0 w 941"/>
                  <a:gd name="T73" fmla="*/ 0 h 997"/>
                  <a:gd name="T74" fmla="*/ 0 w 941"/>
                  <a:gd name="T75" fmla="*/ 0 h 997"/>
                  <a:gd name="T76" fmla="*/ 0 w 941"/>
                  <a:gd name="T77" fmla="*/ 0 h 997"/>
                  <a:gd name="T78" fmla="*/ 0 w 941"/>
                  <a:gd name="T79" fmla="*/ 0 h 997"/>
                  <a:gd name="T80" fmla="*/ 0 w 941"/>
                  <a:gd name="T81" fmla="*/ 0 h 997"/>
                  <a:gd name="T82" fmla="*/ 0 w 941"/>
                  <a:gd name="T83" fmla="*/ 0 h 997"/>
                  <a:gd name="T84" fmla="*/ 0 w 941"/>
                  <a:gd name="T85" fmla="*/ 0 h 997"/>
                  <a:gd name="T86" fmla="*/ 0 w 941"/>
                  <a:gd name="T87" fmla="*/ 0 h 997"/>
                  <a:gd name="T88" fmla="*/ 0 w 941"/>
                  <a:gd name="T89" fmla="*/ 0 h 997"/>
                  <a:gd name="T90" fmla="*/ 0 w 941"/>
                  <a:gd name="T91" fmla="*/ 0 h 997"/>
                  <a:gd name="T92" fmla="*/ 0 w 941"/>
                  <a:gd name="T93" fmla="*/ 0 h 997"/>
                  <a:gd name="T94" fmla="*/ 0 w 941"/>
                  <a:gd name="T95" fmla="*/ 0 h 997"/>
                  <a:gd name="T96" fmla="*/ 0 w 941"/>
                  <a:gd name="T97" fmla="*/ 0 h 997"/>
                  <a:gd name="T98" fmla="*/ 0 w 941"/>
                  <a:gd name="T99" fmla="*/ 0 h 997"/>
                  <a:gd name="T100" fmla="*/ 0 w 941"/>
                  <a:gd name="T101" fmla="*/ 0 h 997"/>
                  <a:gd name="T102" fmla="*/ 0 w 941"/>
                  <a:gd name="T103" fmla="*/ 0 h 997"/>
                  <a:gd name="T104" fmla="*/ 0 w 941"/>
                  <a:gd name="T105" fmla="*/ 0 h 997"/>
                  <a:gd name="T106" fmla="*/ 0 w 941"/>
                  <a:gd name="T107" fmla="*/ 0 h 997"/>
                  <a:gd name="T108" fmla="*/ 0 w 941"/>
                  <a:gd name="T109" fmla="*/ 0 h 997"/>
                  <a:gd name="T110" fmla="*/ 0 w 941"/>
                  <a:gd name="T111" fmla="*/ 0 h 997"/>
                  <a:gd name="T112" fmla="*/ 0 w 941"/>
                  <a:gd name="T113" fmla="*/ 0 h 997"/>
                  <a:gd name="T114" fmla="*/ 0 w 941"/>
                  <a:gd name="T115" fmla="*/ 0 h 997"/>
                  <a:gd name="T116" fmla="*/ 0 w 941"/>
                  <a:gd name="T117" fmla="*/ 0 h 997"/>
                  <a:gd name="T118" fmla="*/ 0 w 941"/>
                  <a:gd name="T119" fmla="*/ 0 h 997"/>
                  <a:gd name="T120" fmla="*/ 0 w 941"/>
                  <a:gd name="T121" fmla="*/ 0 h 9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1"/>
                  <a:gd name="T184" fmla="*/ 0 h 997"/>
                  <a:gd name="T185" fmla="*/ 941 w 941"/>
                  <a:gd name="T186" fmla="*/ 997 h 9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1" h="997">
                    <a:moveTo>
                      <a:pt x="44" y="217"/>
                    </a:moveTo>
                    <a:lnTo>
                      <a:pt x="44" y="216"/>
                    </a:lnTo>
                    <a:lnTo>
                      <a:pt x="44" y="215"/>
                    </a:lnTo>
                    <a:lnTo>
                      <a:pt x="45" y="213"/>
                    </a:lnTo>
                    <a:lnTo>
                      <a:pt x="47" y="210"/>
                    </a:lnTo>
                    <a:lnTo>
                      <a:pt x="48" y="207"/>
                    </a:lnTo>
                    <a:lnTo>
                      <a:pt x="51" y="202"/>
                    </a:lnTo>
                    <a:lnTo>
                      <a:pt x="53" y="198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66" y="188"/>
                    </a:lnTo>
                    <a:lnTo>
                      <a:pt x="69" y="185"/>
                    </a:lnTo>
                    <a:lnTo>
                      <a:pt x="71" y="184"/>
                    </a:lnTo>
                    <a:lnTo>
                      <a:pt x="75" y="183"/>
                    </a:lnTo>
                    <a:lnTo>
                      <a:pt x="77" y="182"/>
                    </a:lnTo>
                    <a:lnTo>
                      <a:pt x="80" y="181"/>
                    </a:lnTo>
                    <a:lnTo>
                      <a:pt x="83" y="179"/>
                    </a:lnTo>
                    <a:lnTo>
                      <a:pt x="86" y="178"/>
                    </a:lnTo>
                    <a:lnTo>
                      <a:pt x="91" y="178"/>
                    </a:lnTo>
                    <a:lnTo>
                      <a:pt x="94" y="178"/>
                    </a:lnTo>
                    <a:lnTo>
                      <a:pt x="98" y="178"/>
                    </a:lnTo>
                    <a:lnTo>
                      <a:pt x="102" y="178"/>
                    </a:lnTo>
                    <a:lnTo>
                      <a:pt x="107" y="181"/>
                    </a:lnTo>
                    <a:lnTo>
                      <a:pt x="110" y="181"/>
                    </a:lnTo>
                    <a:lnTo>
                      <a:pt x="115" y="182"/>
                    </a:lnTo>
                    <a:lnTo>
                      <a:pt x="118" y="183"/>
                    </a:lnTo>
                    <a:lnTo>
                      <a:pt x="122" y="184"/>
                    </a:lnTo>
                    <a:lnTo>
                      <a:pt x="126" y="185"/>
                    </a:lnTo>
                    <a:lnTo>
                      <a:pt x="128" y="188"/>
                    </a:lnTo>
                    <a:lnTo>
                      <a:pt x="130" y="189"/>
                    </a:lnTo>
                    <a:lnTo>
                      <a:pt x="134" y="190"/>
                    </a:lnTo>
                    <a:lnTo>
                      <a:pt x="137" y="194"/>
                    </a:lnTo>
                    <a:lnTo>
                      <a:pt x="141" y="197"/>
                    </a:lnTo>
                    <a:lnTo>
                      <a:pt x="143" y="202"/>
                    </a:lnTo>
                    <a:lnTo>
                      <a:pt x="146" y="206"/>
                    </a:lnTo>
                    <a:lnTo>
                      <a:pt x="147" y="209"/>
                    </a:lnTo>
                    <a:lnTo>
                      <a:pt x="148" y="213"/>
                    </a:lnTo>
                    <a:lnTo>
                      <a:pt x="149" y="216"/>
                    </a:lnTo>
                    <a:lnTo>
                      <a:pt x="149" y="221"/>
                    </a:lnTo>
                    <a:lnTo>
                      <a:pt x="149" y="225"/>
                    </a:lnTo>
                    <a:lnTo>
                      <a:pt x="149" y="227"/>
                    </a:lnTo>
                    <a:lnTo>
                      <a:pt x="149" y="230"/>
                    </a:lnTo>
                    <a:lnTo>
                      <a:pt x="149" y="233"/>
                    </a:lnTo>
                    <a:lnTo>
                      <a:pt x="149" y="235"/>
                    </a:lnTo>
                    <a:lnTo>
                      <a:pt x="150" y="236"/>
                    </a:lnTo>
                    <a:lnTo>
                      <a:pt x="154" y="238"/>
                    </a:lnTo>
                    <a:lnTo>
                      <a:pt x="160" y="239"/>
                    </a:lnTo>
                    <a:lnTo>
                      <a:pt x="162" y="239"/>
                    </a:lnTo>
                    <a:lnTo>
                      <a:pt x="166" y="239"/>
                    </a:lnTo>
                    <a:lnTo>
                      <a:pt x="168" y="239"/>
                    </a:lnTo>
                    <a:lnTo>
                      <a:pt x="173" y="239"/>
                    </a:lnTo>
                    <a:lnTo>
                      <a:pt x="175" y="239"/>
                    </a:lnTo>
                    <a:lnTo>
                      <a:pt x="180" y="239"/>
                    </a:lnTo>
                    <a:lnTo>
                      <a:pt x="184" y="239"/>
                    </a:lnTo>
                    <a:lnTo>
                      <a:pt x="188" y="239"/>
                    </a:lnTo>
                    <a:lnTo>
                      <a:pt x="191" y="239"/>
                    </a:lnTo>
                    <a:lnTo>
                      <a:pt x="194" y="239"/>
                    </a:lnTo>
                    <a:lnTo>
                      <a:pt x="198" y="238"/>
                    </a:lnTo>
                    <a:lnTo>
                      <a:pt x="203" y="238"/>
                    </a:lnTo>
                    <a:lnTo>
                      <a:pt x="205" y="238"/>
                    </a:lnTo>
                    <a:lnTo>
                      <a:pt x="209" y="238"/>
                    </a:lnTo>
                    <a:lnTo>
                      <a:pt x="212" y="238"/>
                    </a:lnTo>
                    <a:lnTo>
                      <a:pt x="216" y="238"/>
                    </a:lnTo>
                    <a:lnTo>
                      <a:pt x="220" y="236"/>
                    </a:lnTo>
                    <a:lnTo>
                      <a:pt x="225" y="236"/>
                    </a:lnTo>
                    <a:lnTo>
                      <a:pt x="228" y="236"/>
                    </a:lnTo>
                    <a:lnTo>
                      <a:pt x="229" y="236"/>
                    </a:lnTo>
                    <a:lnTo>
                      <a:pt x="334" y="102"/>
                    </a:lnTo>
                    <a:lnTo>
                      <a:pt x="334" y="101"/>
                    </a:lnTo>
                    <a:lnTo>
                      <a:pt x="335" y="100"/>
                    </a:lnTo>
                    <a:lnTo>
                      <a:pt x="338" y="99"/>
                    </a:lnTo>
                    <a:lnTo>
                      <a:pt x="341" y="96"/>
                    </a:lnTo>
                    <a:lnTo>
                      <a:pt x="344" y="93"/>
                    </a:lnTo>
                    <a:lnTo>
                      <a:pt x="348" y="90"/>
                    </a:lnTo>
                    <a:lnTo>
                      <a:pt x="351" y="88"/>
                    </a:lnTo>
                    <a:lnTo>
                      <a:pt x="353" y="87"/>
                    </a:lnTo>
                    <a:lnTo>
                      <a:pt x="357" y="85"/>
                    </a:lnTo>
                    <a:lnTo>
                      <a:pt x="360" y="83"/>
                    </a:lnTo>
                    <a:lnTo>
                      <a:pt x="363" y="80"/>
                    </a:lnTo>
                    <a:lnTo>
                      <a:pt x="366" y="79"/>
                    </a:lnTo>
                    <a:lnTo>
                      <a:pt x="369" y="75"/>
                    </a:lnTo>
                    <a:lnTo>
                      <a:pt x="372" y="74"/>
                    </a:lnTo>
                    <a:lnTo>
                      <a:pt x="376" y="70"/>
                    </a:lnTo>
                    <a:lnTo>
                      <a:pt x="380" y="69"/>
                    </a:lnTo>
                    <a:lnTo>
                      <a:pt x="384" y="66"/>
                    </a:lnTo>
                    <a:lnTo>
                      <a:pt x="388" y="64"/>
                    </a:lnTo>
                    <a:lnTo>
                      <a:pt x="391" y="61"/>
                    </a:lnTo>
                    <a:lnTo>
                      <a:pt x="396" y="58"/>
                    </a:lnTo>
                    <a:lnTo>
                      <a:pt x="399" y="56"/>
                    </a:lnTo>
                    <a:lnTo>
                      <a:pt x="404" y="54"/>
                    </a:lnTo>
                    <a:lnTo>
                      <a:pt x="409" y="51"/>
                    </a:lnTo>
                    <a:lnTo>
                      <a:pt x="412" y="49"/>
                    </a:lnTo>
                    <a:lnTo>
                      <a:pt x="417" y="45"/>
                    </a:lnTo>
                    <a:lnTo>
                      <a:pt x="422" y="44"/>
                    </a:lnTo>
                    <a:lnTo>
                      <a:pt x="427" y="41"/>
                    </a:lnTo>
                    <a:lnTo>
                      <a:pt x="430" y="38"/>
                    </a:lnTo>
                    <a:lnTo>
                      <a:pt x="435" y="36"/>
                    </a:lnTo>
                    <a:lnTo>
                      <a:pt x="440" y="34"/>
                    </a:lnTo>
                    <a:lnTo>
                      <a:pt x="444" y="30"/>
                    </a:lnTo>
                    <a:lnTo>
                      <a:pt x="448" y="29"/>
                    </a:lnTo>
                    <a:lnTo>
                      <a:pt x="453" y="25"/>
                    </a:lnTo>
                    <a:lnTo>
                      <a:pt x="459" y="24"/>
                    </a:lnTo>
                    <a:lnTo>
                      <a:pt x="462" y="20"/>
                    </a:lnTo>
                    <a:lnTo>
                      <a:pt x="467" y="19"/>
                    </a:lnTo>
                    <a:lnTo>
                      <a:pt x="472" y="17"/>
                    </a:lnTo>
                    <a:lnTo>
                      <a:pt x="476" y="16"/>
                    </a:lnTo>
                    <a:lnTo>
                      <a:pt x="480" y="13"/>
                    </a:lnTo>
                    <a:lnTo>
                      <a:pt x="485" y="11"/>
                    </a:lnTo>
                    <a:lnTo>
                      <a:pt x="490" y="10"/>
                    </a:lnTo>
                    <a:lnTo>
                      <a:pt x="494" y="9"/>
                    </a:lnTo>
                    <a:lnTo>
                      <a:pt x="498" y="7"/>
                    </a:lnTo>
                    <a:lnTo>
                      <a:pt x="503" y="6"/>
                    </a:lnTo>
                    <a:lnTo>
                      <a:pt x="506" y="4"/>
                    </a:lnTo>
                    <a:lnTo>
                      <a:pt x="511" y="4"/>
                    </a:lnTo>
                    <a:lnTo>
                      <a:pt x="514" y="2"/>
                    </a:lnTo>
                    <a:lnTo>
                      <a:pt x="518" y="2"/>
                    </a:lnTo>
                    <a:lnTo>
                      <a:pt x="522" y="2"/>
                    </a:lnTo>
                    <a:lnTo>
                      <a:pt x="526" y="2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2" y="0"/>
                    </a:lnTo>
                    <a:lnTo>
                      <a:pt x="545" y="2"/>
                    </a:lnTo>
                    <a:lnTo>
                      <a:pt x="548" y="2"/>
                    </a:lnTo>
                    <a:lnTo>
                      <a:pt x="551" y="4"/>
                    </a:lnTo>
                    <a:lnTo>
                      <a:pt x="556" y="5"/>
                    </a:lnTo>
                    <a:lnTo>
                      <a:pt x="561" y="7"/>
                    </a:lnTo>
                    <a:lnTo>
                      <a:pt x="565" y="10"/>
                    </a:lnTo>
                    <a:lnTo>
                      <a:pt x="570" y="12"/>
                    </a:lnTo>
                    <a:lnTo>
                      <a:pt x="575" y="15"/>
                    </a:lnTo>
                    <a:lnTo>
                      <a:pt x="580" y="17"/>
                    </a:lnTo>
                    <a:lnTo>
                      <a:pt x="584" y="20"/>
                    </a:lnTo>
                    <a:lnTo>
                      <a:pt x="588" y="23"/>
                    </a:lnTo>
                    <a:lnTo>
                      <a:pt x="592" y="25"/>
                    </a:lnTo>
                    <a:lnTo>
                      <a:pt x="595" y="29"/>
                    </a:lnTo>
                    <a:lnTo>
                      <a:pt x="599" y="32"/>
                    </a:lnTo>
                    <a:lnTo>
                      <a:pt x="602" y="36"/>
                    </a:lnTo>
                    <a:lnTo>
                      <a:pt x="605" y="39"/>
                    </a:lnTo>
                    <a:lnTo>
                      <a:pt x="608" y="44"/>
                    </a:lnTo>
                    <a:lnTo>
                      <a:pt x="610" y="48"/>
                    </a:lnTo>
                    <a:lnTo>
                      <a:pt x="613" y="53"/>
                    </a:lnTo>
                    <a:lnTo>
                      <a:pt x="615" y="57"/>
                    </a:lnTo>
                    <a:lnTo>
                      <a:pt x="616" y="62"/>
                    </a:lnTo>
                    <a:lnTo>
                      <a:pt x="619" y="67"/>
                    </a:lnTo>
                    <a:lnTo>
                      <a:pt x="620" y="73"/>
                    </a:lnTo>
                    <a:lnTo>
                      <a:pt x="620" y="75"/>
                    </a:lnTo>
                    <a:lnTo>
                      <a:pt x="620" y="79"/>
                    </a:lnTo>
                    <a:lnTo>
                      <a:pt x="620" y="82"/>
                    </a:lnTo>
                    <a:lnTo>
                      <a:pt x="621" y="85"/>
                    </a:lnTo>
                    <a:lnTo>
                      <a:pt x="621" y="88"/>
                    </a:lnTo>
                    <a:lnTo>
                      <a:pt x="621" y="92"/>
                    </a:lnTo>
                    <a:lnTo>
                      <a:pt x="621" y="95"/>
                    </a:lnTo>
                    <a:lnTo>
                      <a:pt x="621" y="100"/>
                    </a:lnTo>
                    <a:lnTo>
                      <a:pt x="621" y="102"/>
                    </a:lnTo>
                    <a:lnTo>
                      <a:pt x="620" y="106"/>
                    </a:lnTo>
                    <a:lnTo>
                      <a:pt x="620" y="109"/>
                    </a:lnTo>
                    <a:lnTo>
                      <a:pt x="620" y="114"/>
                    </a:lnTo>
                    <a:lnTo>
                      <a:pt x="619" y="119"/>
                    </a:lnTo>
                    <a:lnTo>
                      <a:pt x="619" y="123"/>
                    </a:lnTo>
                    <a:lnTo>
                      <a:pt x="618" y="127"/>
                    </a:lnTo>
                    <a:lnTo>
                      <a:pt x="618" y="132"/>
                    </a:lnTo>
                    <a:lnTo>
                      <a:pt x="616" y="136"/>
                    </a:lnTo>
                    <a:lnTo>
                      <a:pt x="615" y="140"/>
                    </a:lnTo>
                    <a:lnTo>
                      <a:pt x="614" y="145"/>
                    </a:lnTo>
                    <a:lnTo>
                      <a:pt x="613" y="151"/>
                    </a:lnTo>
                    <a:lnTo>
                      <a:pt x="612" y="156"/>
                    </a:lnTo>
                    <a:lnTo>
                      <a:pt x="610" y="162"/>
                    </a:lnTo>
                    <a:lnTo>
                      <a:pt x="608" y="166"/>
                    </a:lnTo>
                    <a:lnTo>
                      <a:pt x="608" y="172"/>
                    </a:lnTo>
                    <a:lnTo>
                      <a:pt x="606" y="177"/>
                    </a:lnTo>
                    <a:lnTo>
                      <a:pt x="603" y="183"/>
                    </a:lnTo>
                    <a:lnTo>
                      <a:pt x="602" y="188"/>
                    </a:lnTo>
                    <a:lnTo>
                      <a:pt x="601" y="194"/>
                    </a:lnTo>
                    <a:lnTo>
                      <a:pt x="599" y="200"/>
                    </a:lnTo>
                    <a:lnTo>
                      <a:pt x="599" y="206"/>
                    </a:lnTo>
                    <a:lnTo>
                      <a:pt x="597" y="210"/>
                    </a:lnTo>
                    <a:lnTo>
                      <a:pt x="596" y="216"/>
                    </a:lnTo>
                    <a:lnTo>
                      <a:pt x="594" y="221"/>
                    </a:lnTo>
                    <a:lnTo>
                      <a:pt x="593" y="227"/>
                    </a:lnTo>
                    <a:lnTo>
                      <a:pt x="592" y="232"/>
                    </a:lnTo>
                    <a:lnTo>
                      <a:pt x="590" y="238"/>
                    </a:lnTo>
                    <a:lnTo>
                      <a:pt x="589" y="242"/>
                    </a:lnTo>
                    <a:lnTo>
                      <a:pt x="589" y="248"/>
                    </a:lnTo>
                    <a:lnTo>
                      <a:pt x="588" y="253"/>
                    </a:lnTo>
                    <a:lnTo>
                      <a:pt x="588" y="259"/>
                    </a:lnTo>
                    <a:lnTo>
                      <a:pt x="587" y="264"/>
                    </a:lnTo>
                    <a:lnTo>
                      <a:pt x="586" y="268"/>
                    </a:lnTo>
                    <a:lnTo>
                      <a:pt x="584" y="273"/>
                    </a:lnTo>
                    <a:lnTo>
                      <a:pt x="584" y="279"/>
                    </a:lnTo>
                    <a:lnTo>
                      <a:pt x="583" y="284"/>
                    </a:lnTo>
                    <a:lnTo>
                      <a:pt x="583" y="289"/>
                    </a:lnTo>
                    <a:lnTo>
                      <a:pt x="582" y="293"/>
                    </a:lnTo>
                    <a:lnTo>
                      <a:pt x="582" y="298"/>
                    </a:lnTo>
                    <a:lnTo>
                      <a:pt x="581" y="302"/>
                    </a:lnTo>
                    <a:lnTo>
                      <a:pt x="580" y="306"/>
                    </a:lnTo>
                    <a:lnTo>
                      <a:pt x="580" y="311"/>
                    </a:lnTo>
                    <a:lnTo>
                      <a:pt x="580" y="316"/>
                    </a:lnTo>
                    <a:lnTo>
                      <a:pt x="580" y="319"/>
                    </a:lnTo>
                    <a:lnTo>
                      <a:pt x="578" y="324"/>
                    </a:lnTo>
                    <a:lnTo>
                      <a:pt x="578" y="329"/>
                    </a:lnTo>
                    <a:lnTo>
                      <a:pt x="578" y="334"/>
                    </a:lnTo>
                    <a:lnTo>
                      <a:pt x="578" y="337"/>
                    </a:lnTo>
                    <a:lnTo>
                      <a:pt x="577" y="341"/>
                    </a:lnTo>
                    <a:lnTo>
                      <a:pt x="577" y="344"/>
                    </a:lnTo>
                    <a:lnTo>
                      <a:pt x="577" y="348"/>
                    </a:lnTo>
                    <a:lnTo>
                      <a:pt x="576" y="351"/>
                    </a:lnTo>
                    <a:lnTo>
                      <a:pt x="576" y="355"/>
                    </a:lnTo>
                    <a:lnTo>
                      <a:pt x="576" y="359"/>
                    </a:lnTo>
                    <a:lnTo>
                      <a:pt x="576" y="362"/>
                    </a:lnTo>
                    <a:lnTo>
                      <a:pt x="575" y="364"/>
                    </a:lnTo>
                    <a:lnTo>
                      <a:pt x="575" y="368"/>
                    </a:lnTo>
                    <a:lnTo>
                      <a:pt x="575" y="372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75" y="385"/>
                    </a:lnTo>
                    <a:lnTo>
                      <a:pt x="575" y="389"/>
                    </a:lnTo>
                    <a:lnTo>
                      <a:pt x="575" y="393"/>
                    </a:lnTo>
                    <a:lnTo>
                      <a:pt x="575" y="397"/>
                    </a:lnTo>
                    <a:lnTo>
                      <a:pt x="575" y="400"/>
                    </a:lnTo>
                    <a:lnTo>
                      <a:pt x="575" y="404"/>
                    </a:lnTo>
                    <a:lnTo>
                      <a:pt x="576" y="405"/>
                    </a:lnTo>
                    <a:lnTo>
                      <a:pt x="577" y="406"/>
                    </a:lnTo>
                    <a:lnTo>
                      <a:pt x="580" y="411"/>
                    </a:lnTo>
                    <a:lnTo>
                      <a:pt x="581" y="413"/>
                    </a:lnTo>
                    <a:lnTo>
                      <a:pt x="583" y="418"/>
                    </a:lnTo>
                    <a:lnTo>
                      <a:pt x="583" y="420"/>
                    </a:lnTo>
                    <a:lnTo>
                      <a:pt x="584" y="423"/>
                    </a:lnTo>
                    <a:lnTo>
                      <a:pt x="586" y="425"/>
                    </a:lnTo>
                    <a:lnTo>
                      <a:pt x="587" y="429"/>
                    </a:lnTo>
                    <a:lnTo>
                      <a:pt x="587" y="431"/>
                    </a:lnTo>
                    <a:lnTo>
                      <a:pt x="588" y="434"/>
                    </a:lnTo>
                    <a:lnTo>
                      <a:pt x="588" y="437"/>
                    </a:lnTo>
                    <a:lnTo>
                      <a:pt x="588" y="442"/>
                    </a:lnTo>
                    <a:lnTo>
                      <a:pt x="588" y="444"/>
                    </a:lnTo>
                    <a:lnTo>
                      <a:pt x="588" y="449"/>
                    </a:lnTo>
                    <a:lnTo>
                      <a:pt x="588" y="452"/>
                    </a:lnTo>
                    <a:lnTo>
                      <a:pt x="588" y="457"/>
                    </a:lnTo>
                    <a:lnTo>
                      <a:pt x="588" y="462"/>
                    </a:lnTo>
                    <a:lnTo>
                      <a:pt x="587" y="467"/>
                    </a:lnTo>
                    <a:lnTo>
                      <a:pt x="586" y="470"/>
                    </a:lnTo>
                    <a:lnTo>
                      <a:pt x="586" y="476"/>
                    </a:lnTo>
                    <a:lnTo>
                      <a:pt x="584" y="481"/>
                    </a:lnTo>
                    <a:lnTo>
                      <a:pt x="582" y="485"/>
                    </a:lnTo>
                    <a:lnTo>
                      <a:pt x="581" y="489"/>
                    </a:lnTo>
                    <a:lnTo>
                      <a:pt x="580" y="491"/>
                    </a:lnTo>
                    <a:lnTo>
                      <a:pt x="580" y="495"/>
                    </a:lnTo>
                    <a:lnTo>
                      <a:pt x="578" y="497"/>
                    </a:lnTo>
                    <a:lnTo>
                      <a:pt x="576" y="502"/>
                    </a:lnTo>
                    <a:lnTo>
                      <a:pt x="574" y="508"/>
                    </a:lnTo>
                    <a:lnTo>
                      <a:pt x="571" y="513"/>
                    </a:lnTo>
                    <a:lnTo>
                      <a:pt x="569" y="518"/>
                    </a:lnTo>
                    <a:lnTo>
                      <a:pt x="567" y="521"/>
                    </a:lnTo>
                    <a:lnTo>
                      <a:pt x="564" y="525"/>
                    </a:lnTo>
                    <a:lnTo>
                      <a:pt x="562" y="529"/>
                    </a:lnTo>
                    <a:lnTo>
                      <a:pt x="561" y="533"/>
                    </a:lnTo>
                    <a:lnTo>
                      <a:pt x="558" y="535"/>
                    </a:lnTo>
                    <a:lnTo>
                      <a:pt x="556" y="539"/>
                    </a:lnTo>
                    <a:lnTo>
                      <a:pt x="555" y="541"/>
                    </a:lnTo>
                    <a:lnTo>
                      <a:pt x="552" y="544"/>
                    </a:lnTo>
                    <a:lnTo>
                      <a:pt x="550" y="548"/>
                    </a:lnTo>
                    <a:lnTo>
                      <a:pt x="546" y="553"/>
                    </a:lnTo>
                    <a:lnTo>
                      <a:pt x="543" y="555"/>
                    </a:lnTo>
                    <a:lnTo>
                      <a:pt x="541" y="559"/>
                    </a:lnTo>
                    <a:lnTo>
                      <a:pt x="538" y="563"/>
                    </a:lnTo>
                    <a:lnTo>
                      <a:pt x="537" y="565"/>
                    </a:lnTo>
                    <a:lnTo>
                      <a:pt x="536" y="569"/>
                    </a:lnTo>
                    <a:lnTo>
                      <a:pt x="535" y="572"/>
                    </a:lnTo>
                    <a:lnTo>
                      <a:pt x="533" y="574"/>
                    </a:lnTo>
                    <a:lnTo>
                      <a:pt x="533" y="579"/>
                    </a:lnTo>
                    <a:lnTo>
                      <a:pt x="532" y="582"/>
                    </a:lnTo>
                    <a:lnTo>
                      <a:pt x="533" y="584"/>
                    </a:lnTo>
                    <a:lnTo>
                      <a:pt x="533" y="587"/>
                    </a:lnTo>
                    <a:lnTo>
                      <a:pt x="535" y="592"/>
                    </a:lnTo>
                    <a:lnTo>
                      <a:pt x="536" y="596"/>
                    </a:lnTo>
                    <a:lnTo>
                      <a:pt x="537" y="602"/>
                    </a:lnTo>
                    <a:lnTo>
                      <a:pt x="538" y="603"/>
                    </a:lnTo>
                    <a:lnTo>
                      <a:pt x="539" y="606"/>
                    </a:lnTo>
                    <a:lnTo>
                      <a:pt x="541" y="609"/>
                    </a:lnTo>
                    <a:lnTo>
                      <a:pt x="542" y="612"/>
                    </a:lnTo>
                    <a:lnTo>
                      <a:pt x="542" y="615"/>
                    </a:lnTo>
                    <a:lnTo>
                      <a:pt x="543" y="617"/>
                    </a:lnTo>
                    <a:lnTo>
                      <a:pt x="544" y="621"/>
                    </a:lnTo>
                    <a:lnTo>
                      <a:pt x="545" y="624"/>
                    </a:lnTo>
                    <a:lnTo>
                      <a:pt x="546" y="628"/>
                    </a:lnTo>
                    <a:lnTo>
                      <a:pt x="549" y="630"/>
                    </a:lnTo>
                    <a:lnTo>
                      <a:pt x="550" y="634"/>
                    </a:lnTo>
                    <a:lnTo>
                      <a:pt x="551" y="637"/>
                    </a:lnTo>
                    <a:lnTo>
                      <a:pt x="552" y="641"/>
                    </a:lnTo>
                    <a:lnTo>
                      <a:pt x="555" y="643"/>
                    </a:lnTo>
                    <a:lnTo>
                      <a:pt x="556" y="647"/>
                    </a:lnTo>
                    <a:lnTo>
                      <a:pt x="557" y="650"/>
                    </a:lnTo>
                    <a:lnTo>
                      <a:pt x="559" y="654"/>
                    </a:lnTo>
                    <a:lnTo>
                      <a:pt x="561" y="657"/>
                    </a:lnTo>
                    <a:lnTo>
                      <a:pt x="562" y="661"/>
                    </a:lnTo>
                    <a:lnTo>
                      <a:pt x="564" y="665"/>
                    </a:lnTo>
                    <a:lnTo>
                      <a:pt x="564" y="667"/>
                    </a:lnTo>
                    <a:lnTo>
                      <a:pt x="567" y="671"/>
                    </a:lnTo>
                    <a:lnTo>
                      <a:pt x="568" y="673"/>
                    </a:lnTo>
                    <a:lnTo>
                      <a:pt x="569" y="676"/>
                    </a:lnTo>
                    <a:lnTo>
                      <a:pt x="570" y="680"/>
                    </a:lnTo>
                    <a:lnTo>
                      <a:pt x="573" y="682"/>
                    </a:lnTo>
                    <a:lnTo>
                      <a:pt x="574" y="686"/>
                    </a:lnTo>
                    <a:lnTo>
                      <a:pt x="575" y="690"/>
                    </a:lnTo>
                    <a:lnTo>
                      <a:pt x="576" y="692"/>
                    </a:lnTo>
                    <a:lnTo>
                      <a:pt x="577" y="695"/>
                    </a:lnTo>
                    <a:lnTo>
                      <a:pt x="578" y="698"/>
                    </a:lnTo>
                    <a:lnTo>
                      <a:pt x="580" y="701"/>
                    </a:lnTo>
                    <a:lnTo>
                      <a:pt x="583" y="706"/>
                    </a:lnTo>
                    <a:lnTo>
                      <a:pt x="586" y="711"/>
                    </a:lnTo>
                    <a:lnTo>
                      <a:pt x="588" y="716"/>
                    </a:lnTo>
                    <a:lnTo>
                      <a:pt x="589" y="720"/>
                    </a:lnTo>
                    <a:lnTo>
                      <a:pt x="592" y="723"/>
                    </a:lnTo>
                    <a:lnTo>
                      <a:pt x="593" y="726"/>
                    </a:lnTo>
                    <a:lnTo>
                      <a:pt x="595" y="731"/>
                    </a:lnTo>
                    <a:lnTo>
                      <a:pt x="596" y="732"/>
                    </a:lnTo>
                    <a:lnTo>
                      <a:pt x="641" y="786"/>
                    </a:lnTo>
                    <a:lnTo>
                      <a:pt x="641" y="784"/>
                    </a:lnTo>
                    <a:lnTo>
                      <a:pt x="644" y="784"/>
                    </a:lnTo>
                    <a:lnTo>
                      <a:pt x="647" y="783"/>
                    </a:lnTo>
                    <a:lnTo>
                      <a:pt x="652" y="783"/>
                    </a:lnTo>
                    <a:lnTo>
                      <a:pt x="656" y="782"/>
                    </a:lnTo>
                    <a:lnTo>
                      <a:pt x="658" y="782"/>
                    </a:lnTo>
                    <a:lnTo>
                      <a:pt x="661" y="781"/>
                    </a:lnTo>
                    <a:lnTo>
                      <a:pt x="666" y="781"/>
                    </a:lnTo>
                    <a:lnTo>
                      <a:pt x="669" y="780"/>
                    </a:lnTo>
                    <a:lnTo>
                      <a:pt x="673" y="780"/>
                    </a:lnTo>
                    <a:lnTo>
                      <a:pt x="678" y="780"/>
                    </a:lnTo>
                    <a:lnTo>
                      <a:pt x="683" y="780"/>
                    </a:lnTo>
                    <a:lnTo>
                      <a:pt x="686" y="778"/>
                    </a:lnTo>
                    <a:lnTo>
                      <a:pt x="691" y="777"/>
                    </a:lnTo>
                    <a:lnTo>
                      <a:pt x="696" y="777"/>
                    </a:lnTo>
                    <a:lnTo>
                      <a:pt x="702" y="776"/>
                    </a:lnTo>
                    <a:lnTo>
                      <a:pt x="707" y="776"/>
                    </a:lnTo>
                    <a:lnTo>
                      <a:pt x="711" y="776"/>
                    </a:lnTo>
                    <a:lnTo>
                      <a:pt x="717" y="776"/>
                    </a:lnTo>
                    <a:lnTo>
                      <a:pt x="722" y="776"/>
                    </a:lnTo>
                    <a:lnTo>
                      <a:pt x="727" y="775"/>
                    </a:lnTo>
                    <a:lnTo>
                      <a:pt x="733" y="775"/>
                    </a:lnTo>
                    <a:lnTo>
                      <a:pt x="737" y="775"/>
                    </a:lnTo>
                    <a:lnTo>
                      <a:pt x="743" y="776"/>
                    </a:lnTo>
                    <a:lnTo>
                      <a:pt x="748" y="776"/>
                    </a:lnTo>
                    <a:lnTo>
                      <a:pt x="754" y="776"/>
                    </a:lnTo>
                    <a:lnTo>
                      <a:pt x="759" y="776"/>
                    </a:lnTo>
                    <a:lnTo>
                      <a:pt x="765" y="777"/>
                    </a:lnTo>
                    <a:lnTo>
                      <a:pt x="769" y="777"/>
                    </a:lnTo>
                    <a:lnTo>
                      <a:pt x="774" y="778"/>
                    </a:lnTo>
                    <a:lnTo>
                      <a:pt x="778" y="780"/>
                    </a:lnTo>
                    <a:lnTo>
                      <a:pt x="780" y="780"/>
                    </a:lnTo>
                    <a:lnTo>
                      <a:pt x="784" y="781"/>
                    </a:lnTo>
                    <a:lnTo>
                      <a:pt x="787" y="782"/>
                    </a:lnTo>
                    <a:lnTo>
                      <a:pt x="790" y="782"/>
                    </a:lnTo>
                    <a:lnTo>
                      <a:pt x="793" y="783"/>
                    </a:lnTo>
                    <a:lnTo>
                      <a:pt x="797" y="784"/>
                    </a:lnTo>
                    <a:lnTo>
                      <a:pt x="800" y="784"/>
                    </a:lnTo>
                    <a:lnTo>
                      <a:pt x="803" y="786"/>
                    </a:lnTo>
                    <a:lnTo>
                      <a:pt x="806" y="787"/>
                    </a:lnTo>
                    <a:lnTo>
                      <a:pt x="811" y="789"/>
                    </a:lnTo>
                    <a:lnTo>
                      <a:pt x="814" y="790"/>
                    </a:lnTo>
                    <a:lnTo>
                      <a:pt x="817" y="792"/>
                    </a:lnTo>
                    <a:lnTo>
                      <a:pt x="820" y="793"/>
                    </a:lnTo>
                    <a:lnTo>
                      <a:pt x="825" y="793"/>
                    </a:lnTo>
                    <a:lnTo>
                      <a:pt x="829" y="795"/>
                    </a:lnTo>
                    <a:lnTo>
                      <a:pt x="832" y="796"/>
                    </a:lnTo>
                    <a:lnTo>
                      <a:pt x="836" y="797"/>
                    </a:lnTo>
                    <a:lnTo>
                      <a:pt x="839" y="799"/>
                    </a:lnTo>
                    <a:lnTo>
                      <a:pt x="844" y="801"/>
                    </a:lnTo>
                    <a:lnTo>
                      <a:pt x="846" y="802"/>
                    </a:lnTo>
                    <a:lnTo>
                      <a:pt x="851" y="803"/>
                    </a:lnTo>
                    <a:lnTo>
                      <a:pt x="855" y="806"/>
                    </a:lnTo>
                    <a:lnTo>
                      <a:pt x="858" y="807"/>
                    </a:lnTo>
                    <a:lnTo>
                      <a:pt x="862" y="808"/>
                    </a:lnTo>
                    <a:lnTo>
                      <a:pt x="865" y="811"/>
                    </a:lnTo>
                    <a:lnTo>
                      <a:pt x="869" y="812"/>
                    </a:lnTo>
                    <a:lnTo>
                      <a:pt x="874" y="814"/>
                    </a:lnTo>
                    <a:lnTo>
                      <a:pt x="876" y="815"/>
                    </a:lnTo>
                    <a:lnTo>
                      <a:pt x="880" y="818"/>
                    </a:lnTo>
                    <a:lnTo>
                      <a:pt x="883" y="819"/>
                    </a:lnTo>
                    <a:lnTo>
                      <a:pt x="887" y="820"/>
                    </a:lnTo>
                    <a:lnTo>
                      <a:pt x="890" y="822"/>
                    </a:lnTo>
                    <a:lnTo>
                      <a:pt x="894" y="824"/>
                    </a:lnTo>
                    <a:lnTo>
                      <a:pt x="896" y="826"/>
                    </a:lnTo>
                    <a:lnTo>
                      <a:pt x="900" y="828"/>
                    </a:lnTo>
                    <a:lnTo>
                      <a:pt x="902" y="829"/>
                    </a:lnTo>
                    <a:lnTo>
                      <a:pt x="906" y="831"/>
                    </a:lnTo>
                    <a:lnTo>
                      <a:pt x="908" y="833"/>
                    </a:lnTo>
                    <a:lnTo>
                      <a:pt x="912" y="834"/>
                    </a:lnTo>
                    <a:lnTo>
                      <a:pt x="916" y="838"/>
                    </a:lnTo>
                    <a:lnTo>
                      <a:pt x="922" y="843"/>
                    </a:lnTo>
                    <a:lnTo>
                      <a:pt x="926" y="845"/>
                    </a:lnTo>
                    <a:lnTo>
                      <a:pt x="929" y="848"/>
                    </a:lnTo>
                    <a:lnTo>
                      <a:pt x="933" y="852"/>
                    </a:lnTo>
                    <a:lnTo>
                      <a:pt x="937" y="856"/>
                    </a:lnTo>
                    <a:lnTo>
                      <a:pt x="938" y="858"/>
                    </a:lnTo>
                    <a:lnTo>
                      <a:pt x="940" y="862"/>
                    </a:lnTo>
                    <a:lnTo>
                      <a:pt x="941" y="864"/>
                    </a:lnTo>
                    <a:lnTo>
                      <a:pt x="941" y="867"/>
                    </a:lnTo>
                    <a:lnTo>
                      <a:pt x="940" y="870"/>
                    </a:lnTo>
                    <a:lnTo>
                      <a:pt x="939" y="872"/>
                    </a:lnTo>
                    <a:lnTo>
                      <a:pt x="937" y="875"/>
                    </a:lnTo>
                    <a:lnTo>
                      <a:pt x="934" y="878"/>
                    </a:lnTo>
                    <a:lnTo>
                      <a:pt x="931" y="880"/>
                    </a:lnTo>
                    <a:lnTo>
                      <a:pt x="927" y="883"/>
                    </a:lnTo>
                    <a:lnTo>
                      <a:pt x="922" y="886"/>
                    </a:lnTo>
                    <a:lnTo>
                      <a:pt x="918" y="889"/>
                    </a:lnTo>
                    <a:lnTo>
                      <a:pt x="914" y="890"/>
                    </a:lnTo>
                    <a:lnTo>
                      <a:pt x="910" y="891"/>
                    </a:lnTo>
                    <a:lnTo>
                      <a:pt x="908" y="892"/>
                    </a:lnTo>
                    <a:lnTo>
                      <a:pt x="905" y="894"/>
                    </a:lnTo>
                    <a:lnTo>
                      <a:pt x="901" y="895"/>
                    </a:lnTo>
                    <a:lnTo>
                      <a:pt x="897" y="896"/>
                    </a:lnTo>
                    <a:lnTo>
                      <a:pt x="894" y="897"/>
                    </a:lnTo>
                    <a:lnTo>
                      <a:pt x="890" y="899"/>
                    </a:lnTo>
                    <a:lnTo>
                      <a:pt x="887" y="901"/>
                    </a:lnTo>
                    <a:lnTo>
                      <a:pt x="882" y="901"/>
                    </a:lnTo>
                    <a:lnTo>
                      <a:pt x="878" y="902"/>
                    </a:lnTo>
                    <a:lnTo>
                      <a:pt x="875" y="904"/>
                    </a:lnTo>
                    <a:lnTo>
                      <a:pt x="870" y="905"/>
                    </a:lnTo>
                    <a:lnTo>
                      <a:pt x="865" y="907"/>
                    </a:lnTo>
                    <a:lnTo>
                      <a:pt x="861" y="908"/>
                    </a:lnTo>
                    <a:lnTo>
                      <a:pt x="857" y="909"/>
                    </a:lnTo>
                    <a:lnTo>
                      <a:pt x="851" y="910"/>
                    </a:lnTo>
                    <a:lnTo>
                      <a:pt x="846" y="911"/>
                    </a:lnTo>
                    <a:lnTo>
                      <a:pt x="842" y="911"/>
                    </a:lnTo>
                    <a:lnTo>
                      <a:pt x="837" y="914"/>
                    </a:lnTo>
                    <a:lnTo>
                      <a:pt x="832" y="914"/>
                    </a:lnTo>
                    <a:lnTo>
                      <a:pt x="826" y="916"/>
                    </a:lnTo>
                    <a:lnTo>
                      <a:pt x="822" y="916"/>
                    </a:lnTo>
                    <a:lnTo>
                      <a:pt x="817" y="917"/>
                    </a:lnTo>
                    <a:lnTo>
                      <a:pt x="811" y="918"/>
                    </a:lnTo>
                    <a:lnTo>
                      <a:pt x="806" y="920"/>
                    </a:lnTo>
                    <a:lnTo>
                      <a:pt x="800" y="920"/>
                    </a:lnTo>
                    <a:lnTo>
                      <a:pt x="794" y="921"/>
                    </a:lnTo>
                    <a:lnTo>
                      <a:pt x="788" y="921"/>
                    </a:lnTo>
                    <a:lnTo>
                      <a:pt x="784" y="922"/>
                    </a:lnTo>
                    <a:lnTo>
                      <a:pt x="778" y="923"/>
                    </a:lnTo>
                    <a:lnTo>
                      <a:pt x="773" y="924"/>
                    </a:lnTo>
                    <a:lnTo>
                      <a:pt x="767" y="926"/>
                    </a:lnTo>
                    <a:lnTo>
                      <a:pt x="761" y="926"/>
                    </a:lnTo>
                    <a:lnTo>
                      <a:pt x="755" y="926"/>
                    </a:lnTo>
                    <a:lnTo>
                      <a:pt x="749" y="927"/>
                    </a:lnTo>
                    <a:lnTo>
                      <a:pt x="743" y="927"/>
                    </a:lnTo>
                    <a:lnTo>
                      <a:pt x="737" y="928"/>
                    </a:lnTo>
                    <a:lnTo>
                      <a:pt x="731" y="928"/>
                    </a:lnTo>
                    <a:lnTo>
                      <a:pt x="727" y="929"/>
                    </a:lnTo>
                    <a:lnTo>
                      <a:pt x="720" y="929"/>
                    </a:lnTo>
                    <a:lnTo>
                      <a:pt x="715" y="930"/>
                    </a:lnTo>
                    <a:lnTo>
                      <a:pt x="709" y="930"/>
                    </a:lnTo>
                    <a:lnTo>
                      <a:pt x="703" y="931"/>
                    </a:lnTo>
                    <a:lnTo>
                      <a:pt x="697" y="931"/>
                    </a:lnTo>
                    <a:lnTo>
                      <a:pt x="691" y="931"/>
                    </a:lnTo>
                    <a:lnTo>
                      <a:pt x="685" y="931"/>
                    </a:lnTo>
                    <a:lnTo>
                      <a:pt x="680" y="933"/>
                    </a:lnTo>
                    <a:lnTo>
                      <a:pt x="673" y="933"/>
                    </a:lnTo>
                    <a:lnTo>
                      <a:pt x="669" y="933"/>
                    </a:lnTo>
                    <a:lnTo>
                      <a:pt x="663" y="933"/>
                    </a:lnTo>
                    <a:lnTo>
                      <a:pt x="657" y="933"/>
                    </a:lnTo>
                    <a:lnTo>
                      <a:pt x="652" y="933"/>
                    </a:lnTo>
                    <a:lnTo>
                      <a:pt x="647" y="933"/>
                    </a:lnTo>
                    <a:lnTo>
                      <a:pt x="642" y="933"/>
                    </a:lnTo>
                    <a:lnTo>
                      <a:pt x="638" y="933"/>
                    </a:lnTo>
                    <a:lnTo>
                      <a:pt x="633" y="933"/>
                    </a:lnTo>
                    <a:lnTo>
                      <a:pt x="628" y="933"/>
                    </a:lnTo>
                    <a:lnTo>
                      <a:pt x="625" y="933"/>
                    </a:lnTo>
                    <a:lnTo>
                      <a:pt x="620" y="933"/>
                    </a:lnTo>
                    <a:lnTo>
                      <a:pt x="616" y="933"/>
                    </a:lnTo>
                    <a:lnTo>
                      <a:pt x="613" y="933"/>
                    </a:lnTo>
                    <a:lnTo>
                      <a:pt x="609" y="933"/>
                    </a:lnTo>
                    <a:lnTo>
                      <a:pt x="606" y="933"/>
                    </a:lnTo>
                    <a:lnTo>
                      <a:pt x="602" y="933"/>
                    </a:lnTo>
                    <a:lnTo>
                      <a:pt x="599" y="933"/>
                    </a:lnTo>
                    <a:lnTo>
                      <a:pt x="595" y="933"/>
                    </a:lnTo>
                    <a:lnTo>
                      <a:pt x="593" y="933"/>
                    </a:lnTo>
                    <a:lnTo>
                      <a:pt x="589" y="933"/>
                    </a:lnTo>
                    <a:lnTo>
                      <a:pt x="587" y="933"/>
                    </a:lnTo>
                    <a:lnTo>
                      <a:pt x="584" y="933"/>
                    </a:lnTo>
                    <a:lnTo>
                      <a:pt x="582" y="933"/>
                    </a:lnTo>
                    <a:lnTo>
                      <a:pt x="576" y="931"/>
                    </a:lnTo>
                    <a:lnTo>
                      <a:pt x="573" y="931"/>
                    </a:lnTo>
                    <a:lnTo>
                      <a:pt x="569" y="931"/>
                    </a:lnTo>
                    <a:lnTo>
                      <a:pt x="565" y="931"/>
                    </a:lnTo>
                    <a:lnTo>
                      <a:pt x="562" y="931"/>
                    </a:lnTo>
                    <a:lnTo>
                      <a:pt x="558" y="931"/>
                    </a:lnTo>
                    <a:lnTo>
                      <a:pt x="556" y="931"/>
                    </a:lnTo>
                    <a:lnTo>
                      <a:pt x="554" y="931"/>
                    </a:lnTo>
                    <a:lnTo>
                      <a:pt x="550" y="930"/>
                    </a:lnTo>
                    <a:lnTo>
                      <a:pt x="548" y="930"/>
                    </a:lnTo>
                    <a:lnTo>
                      <a:pt x="545" y="930"/>
                    </a:lnTo>
                    <a:lnTo>
                      <a:pt x="544" y="930"/>
                    </a:lnTo>
                    <a:lnTo>
                      <a:pt x="536" y="994"/>
                    </a:lnTo>
                    <a:lnTo>
                      <a:pt x="535" y="994"/>
                    </a:lnTo>
                    <a:lnTo>
                      <a:pt x="531" y="994"/>
                    </a:lnTo>
                    <a:lnTo>
                      <a:pt x="529" y="996"/>
                    </a:lnTo>
                    <a:lnTo>
                      <a:pt x="526" y="996"/>
                    </a:lnTo>
                    <a:lnTo>
                      <a:pt x="524" y="997"/>
                    </a:lnTo>
                    <a:lnTo>
                      <a:pt x="522" y="997"/>
                    </a:lnTo>
                    <a:lnTo>
                      <a:pt x="518" y="997"/>
                    </a:lnTo>
                    <a:lnTo>
                      <a:pt x="514" y="997"/>
                    </a:lnTo>
                    <a:lnTo>
                      <a:pt x="511" y="996"/>
                    </a:lnTo>
                    <a:lnTo>
                      <a:pt x="509" y="994"/>
                    </a:lnTo>
                    <a:lnTo>
                      <a:pt x="505" y="993"/>
                    </a:lnTo>
                    <a:lnTo>
                      <a:pt x="503" y="991"/>
                    </a:lnTo>
                    <a:lnTo>
                      <a:pt x="499" y="988"/>
                    </a:lnTo>
                    <a:lnTo>
                      <a:pt x="498" y="986"/>
                    </a:lnTo>
                    <a:lnTo>
                      <a:pt x="494" y="981"/>
                    </a:lnTo>
                    <a:lnTo>
                      <a:pt x="492" y="977"/>
                    </a:lnTo>
                    <a:lnTo>
                      <a:pt x="491" y="972"/>
                    </a:lnTo>
                    <a:lnTo>
                      <a:pt x="488" y="967"/>
                    </a:lnTo>
                    <a:lnTo>
                      <a:pt x="486" y="961"/>
                    </a:lnTo>
                    <a:lnTo>
                      <a:pt x="484" y="956"/>
                    </a:lnTo>
                    <a:lnTo>
                      <a:pt x="480" y="952"/>
                    </a:lnTo>
                    <a:lnTo>
                      <a:pt x="476" y="947"/>
                    </a:lnTo>
                    <a:lnTo>
                      <a:pt x="473" y="945"/>
                    </a:lnTo>
                    <a:lnTo>
                      <a:pt x="469" y="942"/>
                    </a:lnTo>
                    <a:lnTo>
                      <a:pt x="467" y="940"/>
                    </a:lnTo>
                    <a:lnTo>
                      <a:pt x="463" y="937"/>
                    </a:lnTo>
                    <a:lnTo>
                      <a:pt x="459" y="935"/>
                    </a:lnTo>
                    <a:lnTo>
                      <a:pt x="455" y="934"/>
                    </a:lnTo>
                    <a:lnTo>
                      <a:pt x="450" y="933"/>
                    </a:lnTo>
                    <a:lnTo>
                      <a:pt x="446" y="931"/>
                    </a:lnTo>
                    <a:lnTo>
                      <a:pt x="442" y="930"/>
                    </a:lnTo>
                    <a:lnTo>
                      <a:pt x="440" y="930"/>
                    </a:lnTo>
                    <a:lnTo>
                      <a:pt x="436" y="929"/>
                    </a:lnTo>
                    <a:lnTo>
                      <a:pt x="434" y="929"/>
                    </a:lnTo>
                    <a:lnTo>
                      <a:pt x="429" y="929"/>
                    </a:lnTo>
                    <a:lnTo>
                      <a:pt x="427" y="928"/>
                    </a:lnTo>
                    <a:lnTo>
                      <a:pt x="423" y="928"/>
                    </a:lnTo>
                    <a:lnTo>
                      <a:pt x="420" y="928"/>
                    </a:lnTo>
                    <a:lnTo>
                      <a:pt x="415" y="928"/>
                    </a:lnTo>
                    <a:lnTo>
                      <a:pt x="411" y="928"/>
                    </a:lnTo>
                    <a:lnTo>
                      <a:pt x="407" y="928"/>
                    </a:lnTo>
                    <a:lnTo>
                      <a:pt x="403" y="928"/>
                    </a:lnTo>
                    <a:lnTo>
                      <a:pt x="398" y="928"/>
                    </a:lnTo>
                    <a:lnTo>
                      <a:pt x="395" y="928"/>
                    </a:lnTo>
                    <a:lnTo>
                      <a:pt x="390" y="929"/>
                    </a:lnTo>
                    <a:lnTo>
                      <a:pt x="385" y="930"/>
                    </a:lnTo>
                    <a:lnTo>
                      <a:pt x="380" y="930"/>
                    </a:lnTo>
                    <a:lnTo>
                      <a:pt x="375" y="930"/>
                    </a:lnTo>
                    <a:lnTo>
                      <a:pt x="370" y="931"/>
                    </a:lnTo>
                    <a:lnTo>
                      <a:pt x="365" y="931"/>
                    </a:lnTo>
                    <a:lnTo>
                      <a:pt x="359" y="931"/>
                    </a:lnTo>
                    <a:lnTo>
                      <a:pt x="353" y="931"/>
                    </a:lnTo>
                    <a:lnTo>
                      <a:pt x="347" y="933"/>
                    </a:lnTo>
                    <a:lnTo>
                      <a:pt x="343" y="933"/>
                    </a:lnTo>
                    <a:lnTo>
                      <a:pt x="337" y="933"/>
                    </a:lnTo>
                    <a:lnTo>
                      <a:pt x="331" y="934"/>
                    </a:lnTo>
                    <a:lnTo>
                      <a:pt x="325" y="934"/>
                    </a:lnTo>
                    <a:lnTo>
                      <a:pt x="320" y="935"/>
                    </a:lnTo>
                    <a:lnTo>
                      <a:pt x="314" y="935"/>
                    </a:lnTo>
                    <a:lnTo>
                      <a:pt x="308" y="935"/>
                    </a:lnTo>
                    <a:lnTo>
                      <a:pt x="302" y="935"/>
                    </a:lnTo>
                    <a:lnTo>
                      <a:pt x="297" y="936"/>
                    </a:lnTo>
                    <a:lnTo>
                      <a:pt x="290" y="936"/>
                    </a:lnTo>
                    <a:lnTo>
                      <a:pt x="284" y="937"/>
                    </a:lnTo>
                    <a:lnTo>
                      <a:pt x="280" y="937"/>
                    </a:lnTo>
                    <a:lnTo>
                      <a:pt x="274" y="937"/>
                    </a:lnTo>
                    <a:lnTo>
                      <a:pt x="267" y="937"/>
                    </a:lnTo>
                    <a:lnTo>
                      <a:pt x="261" y="939"/>
                    </a:lnTo>
                    <a:lnTo>
                      <a:pt x="255" y="939"/>
                    </a:lnTo>
                    <a:lnTo>
                      <a:pt x="250" y="940"/>
                    </a:lnTo>
                    <a:lnTo>
                      <a:pt x="243" y="940"/>
                    </a:lnTo>
                    <a:lnTo>
                      <a:pt x="237" y="940"/>
                    </a:lnTo>
                    <a:lnTo>
                      <a:pt x="231" y="940"/>
                    </a:lnTo>
                    <a:lnTo>
                      <a:pt x="226" y="940"/>
                    </a:lnTo>
                    <a:lnTo>
                      <a:pt x="220" y="940"/>
                    </a:lnTo>
                    <a:lnTo>
                      <a:pt x="214" y="940"/>
                    </a:lnTo>
                    <a:lnTo>
                      <a:pt x="209" y="940"/>
                    </a:lnTo>
                    <a:lnTo>
                      <a:pt x="204" y="940"/>
                    </a:lnTo>
                    <a:lnTo>
                      <a:pt x="197" y="940"/>
                    </a:lnTo>
                    <a:lnTo>
                      <a:pt x="192" y="940"/>
                    </a:lnTo>
                    <a:lnTo>
                      <a:pt x="186" y="940"/>
                    </a:lnTo>
                    <a:lnTo>
                      <a:pt x="181" y="940"/>
                    </a:lnTo>
                    <a:lnTo>
                      <a:pt x="175" y="940"/>
                    </a:lnTo>
                    <a:lnTo>
                      <a:pt x="171" y="940"/>
                    </a:lnTo>
                    <a:lnTo>
                      <a:pt x="165" y="940"/>
                    </a:lnTo>
                    <a:lnTo>
                      <a:pt x="160" y="940"/>
                    </a:lnTo>
                    <a:lnTo>
                      <a:pt x="155" y="939"/>
                    </a:lnTo>
                    <a:lnTo>
                      <a:pt x="150" y="939"/>
                    </a:lnTo>
                    <a:lnTo>
                      <a:pt x="146" y="937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31" y="936"/>
                    </a:lnTo>
                    <a:lnTo>
                      <a:pt x="127" y="936"/>
                    </a:lnTo>
                    <a:lnTo>
                      <a:pt x="123" y="936"/>
                    </a:lnTo>
                    <a:lnTo>
                      <a:pt x="118" y="935"/>
                    </a:lnTo>
                    <a:lnTo>
                      <a:pt x="115" y="935"/>
                    </a:lnTo>
                    <a:lnTo>
                      <a:pt x="110" y="934"/>
                    </a:lnTo>
                    <a:lnTo>
                      <a:pt x="108" y="933"/>
                    </a:lnTo>
                    <a:lnTo>
                      <a:pt x="103" y="931"/>
                    </a:lnTo>
                    <a:lnTo>
                      <a:pt x="101" y="931"/>
                    </a:lnTo>
                    <a:lnTo>
                      <a:pt x="97" y="930"/>
                    </a:lnTo>
                    <a:lnTo>
                      <a:pt x="94" y="930"/>
                    </a:lnTo>
                    <a:lnTo>
                      <a:pt x="91" y="928"/>
                    </a:lnTo>
                    <a:lnTo>
                      <a:pt x="88" y="927"/>
                    </a:lnTo>
                    <a:lnTo>
                      <a:pt x="85" y="926"/>
                    </a:lnTo>
                    <a:lnTo>
                      <a:pt x="83" y="926"/>
                    </a:lnTo>
                    <a:lnTo>
                      <a:pt x="78" y="922"/>
                    </a:lnTo>
                    <a:lnTo>
                      <a:pt x="76" y="921"/>
                    </a:lnTo>
                    <a:lnTo>
                      <a:pt x="72" y="916"/>
                    </a:lnTo>
                    <a:lnTo>
                      <a:pt x="72" y="913"/>
                    </a:lnTo>
                    <a:lnTo>
                      <a:pt x="72" y="909"/>
                    </a:lnTo>
                    <a:lnTo>
                      <a:pt x="76" y="905"/>
                    </a:lnTo>
                    <a:lnTo>
                      <a:pt x="77" y="903"/>
                    </a:lnTo>
                    <a:lnTo>
                      <a:pt x="79" y="901"/>
                    </a:lnTo>
                    <a:lnTo>
                      <a:pt x="82" y="899"/>
                    </a:lnTo>
                    <a:lnTo>
                      <a:pt x="85" y="897"/>
                    </a:lnTo>
                    <a:lnTo>
                      <a:pt x="89" y="895"/>
                    </a:lnTo>
                    <a:lnTo>
                      <a:pt x="92" y="892"/>
                    </a:lnTo>
                    <a:lnTo>
                      <a:pt x="96" y="891"/>
                    </a:lnTo>
                    <a:lnTo>
                      <a:pt x="101" y="889"/>
                    </a:lnTo>
                    <a:lnTo>
                      <a:pt x="105" y="886"/>
                    </a:lnTo>
                    <a:lnTo>
                      <a:pt x="110" y="884"/>
                    </a:lnTo>
                    <a:lnTo>
                      <a:pt x="115" y="882"/>
                    </a:lnTo>
                    <a:lnTo>
                      <a:pt x="120" y="880"/>
                    </a:lnTo>
                    <a:lnTo>
                      <a:pt x="124" y="877"/>
                    </a:lnTo>
                    <a:lnTo>
                      <a:pt x="130" y="876"/>
                    </a:lnTo>
                    <a:lnTo>
                      <a:pt x="135" y="872"/>
                    </a:lnTo>
                    <a:lnTo>
                      <a:pt x="142" y="871"/>
                    </a:lnTo>
                    <a:lnTo>
                      <a:pt x="148" y="869"/>
                    </a:lnTo>
                    <a:lnTo>
                      <a:pt x="154" y="866"/>
                    </a:lnTo>
                    <a:lnTo>
                      <a:pt x="160" y="864"/>
                    </a:lnTo>
                    <a:lnTo>
                      <a:pt x="166" y="862"/>
                    </a:lnTo>
                    <a:lnTo>
                      <a:pt x="173" y="859"/>
                    </a:lnTo>
                    <a:lnTo>
                      <a:pt x="179" y="857"/>
                    </a:lnTo>
                    <a:lnTo>
                      <a:pt x="186" y="854"/>
                    </a:lnTo>
                    <a:lnTo>
                      <a:pt x="192" y="853"/>
                    </a:lnTo>
                    <a:lnTo>
                      <a:pt x="199" y="851"/>
                    </a:lnTo>
                    <a:lnTo>
                      <a:pt x="205" y="848"/>
                    </a:lnTo>
                    <a:lnTo>
                      <a:pt x="212" y="846"/>
                    </a:lnTo>
                    <a:lnTo>
                      <a:pt x="218" y="844"/>
                    </a:lnTo>
                    <a:lnTo>
                      <a:pt x="225" y="843"/>
                    </a:lnTo>
                    <a:lnTo>
                      <a:pt x="231" y="840"/>
                    </a:lnTo>
                    <a:lnTo>
                      <a:pt x="237" y="838"/>
                    </a:lnTo>
                    <a:lnTo>
                      <a:pt x="244" y="837"/>
                    </a:lnTo>
                    <a:lnTo>
                      <a:pt x="250" y="834"/>
                    </a:lnTo>
                    <a:lnTo>
                      <a:pt x="256" y="833"/>
                    </a:lnTo>
                    <a:lnTo>
                      <a:pt x="262" y="831"/>
                    </a:lnTo>
                    <a:lnTo>
                      <a:pt x="269" y="829"/>
                    </a:lnTo>
                    <a:lnTo>
                      <a:pt x="274" y="828"/>
                    </a:lnTo>
                    <a:lnTo>
                      <a:pt x="280" y="826"/>
                    </a:lnTo>
                    <a:lnTo>
                      <a:pt x="284" y="825"/>
                    </a:lnTo>
                    <a:lnTo>
                      <a:pt x="290" y="824"/>
                    </a:lnTo>
                    <a:lnTo>
                      <a:pt x="295" y="822"/>
                    </a:lnTo>
                    <a:lnTo>
                      <a:pt x="300" y="820"/>
                    </a:lnTo>
                    <a:lnTo>
                      <a:pt x="305" y="819"/>
                    </a:lnTo>
                    <a:lnTo>
                      <a:pt x="309" y="818"/>
                    </a:lnTo>
                    <a:lnTo>
                      <a:pt x="313" y="816"/>
                    </a:lnTo>
                    <a:lnTo>
                      <a:pt x="318" y="816"/>
                    </a:lnTo>
                    <a:lnTo>
                      <a:pt x="320" y="815"/>
                    </a:lnTo>
                    <a:lnTo>
                      <a:pt x="324" y="814"/>
                    </a:lnTo>
                    <a:lnTo>
                      <a:pt x="327" y="813"/>
                    </a:lnTo>
                    <a:lnTo>
                      <a:pt x="329" y="813"/>
                    </a:lnTo>
                    <a:lnTo>
                      <a:pt x="332" y="812"/>
                    </a:lnTo>
                    <a:lnTo>
                      <a:pt x="333" y="812"/>
                    </a:lnTo>
                    <a:lnTo>
                      <a:pt x="337" y="812"/>
                    </a:lnTo>
                    <a:lnTo>
                      <a:pt x="338" y="812"/>
                    </a:lnTo>
                    <a:lnTo>
                      <a:pt x="338" y="809"/>
                    </a:lnTo>
                    <a:lnTo>
                      <a:pt x="340" y="806"/>
                    </a:lnTo>
                    <a:lnTo>
                      <a:pt x="341" y="802"/>
                    </a:lnTo>
                    <a:lnTo>
                      <a:pt x="343" y="799"/>
                    </a:lnTo>
                    <a:lnTo>
                      <a:pt x="345" y="794"/>
                    </a:lnTo>
                    <a:lnTo>
                      <a:pt x="347" y="790"/>
                    </a:lnTo>
                    <a:lnTo>
                      <a:pt x="348" y="784"/>
                    </a:lnTo>
                    <a:lnTo>
                      <a:pt x="352" y="780"/>
                    </a:lnTo>
                    <a:lnTo>
                      <a:pt x="353" y="774"/>
                    </a:lnTo>
                    <a:lnTo>
                      <a:pt x="357" y="769"/>
                    </a:lnTo>
                    <a:lnTo>
                      <a:pt x="357" y="765"/>
                    </a:lnTo>
                    <a:lnTo>
                      <a:pt x="358" y="763"/>
                    </a:lnTo>
                    <a:lnTo>
                      <a:pt x="359" y="759"/>
                    </a:lnTo>
                    <a:lnTo>
                      <a:pt x="360" y="757"/>
                    </a:lnTo>
                    <a:lnTo>
                      <a:pt x="361" y="755"/>
                    </a:lnTo>
                    <a:lnTo>
                      <a:pt x="363" y="751"/>
                    </a:lnTo>
                    <a:lnTo>
                      <a:pt x="363" y="749"/>
                    </a:lnTo>
                    <a:lnTo>
                      <a:pt x="364" y="745"/>
                    </a:lnTo>
                    <a:lnTo>
                      <a:pt x="364" y="743"/>
                    </a:lnTo>
                    <a:lnTo>
                      <a:pt x="365" y="739"/>
                    </a:lnTo>
                    <a:lnTo>
                      <a:pt x="365" y="736"/>
                    </a:lnTo>
                    <a:lnTo>
                      <a:pt x="366" y="733"/>
                    </a:lnTo>
                    <a:lnTo>
                      <a:pt x="366" y="727"/>
                    </a:lnTo>
                    <a:lnTo>
                      <a:pt x="367" y="723"/>
                    </a:lnTo>
                    <a:lnTo>
                      <a:pt x="366" y="717"/>
                    </a:lnTo>
                    <a:lnTo>
                      <a:pt x="366" y="712"/>
                    </a:lnTo>
                    <a:lnTo>
                      <a:pt x="365" y="707"/>
                    </a:lnTo>
                    <a:lnTo>
                      <a:pt x="364" y="704"/>
                    </a:lnTo>
                    <a:lnTo>
                      <a:pt x="361" y="700"/>
                    </a:lnTo>
                    <a:lnTo>
                      <a:pt x="359" y="697"/>
                    </a:lnTo>
                    <a:lnTo>
                      <a:pt x="356" y="694"/>
                    </a:lnTo>
                    <a:lnTo>
                      <a:pt x="351" y="693"/>
                    </a:lnTo>
                    <a:lnTo>
                      <a:pt x="348" y="692"/>
                    </a:lnTo>
                    <a:lnTo>
                      <a:pt x="346" y="691"/>
                    </a:lnTo>
                    <a:lnTo>
                      <a:pt x="343" y="691"/>
                    </a:lnTo>
                    <a:lnTo>
                      <a:pt x="339" y="691"/>
                    </a:lnTo>
                    <a:lnTo>
                      <a:pt x="335" y="691"/>
                    </a:lnTo>
                    <a:lnTo>
                      <a:pt x="332" y="691"/>
                    </a:lnTo>
                    <a:lnTo>
                      <a:pt x="328" y="692"/>
                    </a:lnTo>
                    <a:lnTo>
                      <a:pt x="325" y="693"/>
                    </a:lnTo>
                    <a:lnTo>
                      <a:pt x="320" y="693"/>
                    </a:lnTo>
                    <a:lnTo>
                      <a:pt x="316" y="694"/>
                    </a:lnTo>
                    <a:lnTo>
                      <a:pt x="312" y="694"/>
                    </a:lnTo>
                    <a:lnTo>
                      <a:pt x="308" y="695"/>
                    </a:lnTo>
                    <a:lnTo>
                      <a:pt x="305" y="697"/>
                    </a:lnTo>
                    <a:lnTo>
                      <a:pt x="301" y="697"/>
                    </a:lnTo>
                    <a:lnTo>
                      <a:pt x="297" y="698"/>
                    </a:lnTo>
                    <a:lnTo>
                      <a:pt x="294" y="699"/>
                    </a:lnTo>
                    <a:lnTo>
                      <a:pt x="290" y="699"/>
                    </a:lnTo>
                    <a:lnTo>
                      <a:pt x="287" y="700"/>
                    </a:lnTo>
                    <a:lnTo>
                      <a:pt x="284" y="701"/>
                    </a:lnTo>
                    <a:lnTo>
                      <a:pt x="281" y="701"/>
                    </a:lnTo>
                    <a:lnTo>
                      <a:pt x="275" y="704"/>
                    </a:lnTo>
                    <a:lnTo>
                      <a:pt x="270" y="705"/>
                    </a:lnTo>
                    <a:lnTo>
                      <a:pt x="264" y="707"/>
                    </a:lnTo>
                    <a:lnTo>
                      <a:pt x="260" y="708"/>
                    </a:lnTo>
                    <a:lnTo>
                      <a:pt x="255" y="711"/>
                    </a:lnTo>
                    <a:lnTo>
                      <a:pt x="250" y="712"/>
                    </a:lnTo>
                    <a:lnTo>
                      <a:pt x="246" y="713"/>
                    </a:lnTo>
                    <a:lnTo>
                      <a:pt x="243" y="716"/>
                    </a:lnTo>
                    <a:lnTo>
                      <a:pt x="239" y="717"/>
                    </a:lnTo>
                    <a:lnTo>
                      <a:pt x="237" y="718"/>
                    </a:lnTo>
                    <a:lnTo>
                      <a:pt x="233" y="719"/>
                    </a:lnTo>
                    <a:lnTo>
                      <a:pt x="231" y="720"/>
                    </a:lnTo>
                    <a:lnTo>
                      <a:pt x="229" y="722"/>
                    </a:lnTo>
                    <a:lnTo>
                      <a:pt x="226" y="723"/>
                    </a:lnTo>
                    <a:lnTo>
                      <a:pt x="223" y="725"/>
                    </a:lnTo>
                    <a:lnTo>
                      <a:pt x="220" y="727"/>
                    </a:lnTo>
                    <a:lnTo>
                      <a:pt x="217" y="730"/>
                    </a:lnTo>
                    <a:lnTo>
                      <a:pt x="217" y="731"/>
                    </a:lnTo>
                    <a:lnTo>
                      <a:pt x="214" y="731"/>
                    </a:lnTo>
                    <a:lnTo>
                      <a:pt x="212" y="731"/>
                    </a:lnTo>
                    <a:lnTo>
                      <a:pt x="210" y="731"/>
                    </a:lnTo>
                    <a:lnTo>
                      <a:pt x="207" y="732"/>
                    </a:lnTo>
                    <a:lnTo>
                      <a:pt x="204" y="732"/>
                    </a:lnTo>
                    <a:lnTo>
                      <a:pt x="201" y="732"/>
                    </a:lnTo>
                    <a:lnTo>
                      <a:pt x="197" y="732"/>
                    </a:lnTo>
                    <a:lnTo>
                      <a:pt x="193" y="733"/>
                    </a:lnTo>
                    <a:lnTo>
                      <a:pt x="188" y="733"/>
                    </a:lnTo>
                    <a:lnTo>
                      <a:pt x="184" y="735"/>
                    </a:lnTo>
                    <a:lnTo>
                      <a:pt x="179" y="735"/>
                    </a:lnTo>
                    <a:lnTo>
                      <a:pt x="174" y="735"/>
                    </a:lnTo>
                    <a:lnTo>
                      <a:pt x="169" y="736"/>
                    </a:lnTo>
                    <a:lnTo>
                      <a:pt x="163" y="736"/>
                    </a:lnTo>
                    <a:lnTo>
                      <a:pt x="161" y="736"/>
                    </a:lnTo>
                    <a:lnTo>
                      <a:pt x="159" y="736"/>
                    </a:lnTo>
                    <a:lnTo>
                      <a:pt x="155" y="736"/>
                    </a:lnTo>
                    <a:lnTo>
                      <a:pt x="153" y="736"/>
                    </a:lnTo>
                    <a:lnTo>
                      <a:pt x="149" y="736"/>
                    </a:lnTo>
                    <a:lnTo>
                      <a:pt x="146" y="736"/>
                    </a:lnTo>
                    <a:lnTo>
                      <a:pt x="143" y="736"/>
                    </a:lnTo>
                    <a:lnTo>
                      <a:pt x="140" y="736"/>
                    </a:lnTo>
                    <a:lnTo>
                      <a:pt x="137" y="736"/>
                    </a:lnTo>
                    <a:lnTo>
                      <a:pt x="134" y="736"/>
                    </a:lnTo>
                    <a:lnTo>
                      <a:pt x="130" y="736"/>
                    </a:lnTo>
                    <a:lnTo>
                      <a:pt x="128" y="736"/>
                    </a:lnTo>
                    <a:lnTo>
                      <a:pt x="126" y="736"/>
                    </a:lnTo>
                    <a:lnTo>
                      <a:pt x="122" y="736"/>
                    </a:lnTo>
                    <a:lnTo>
                      <a:pt x="118" y="736"/>
                    </a:lnTo>
                    <a:lnTo>
                      <a:pt x="116" y="736"/>
                    </a:lnTo>
                    <a:lnTo>
                      <a:pt x="113" y="736"/>
                    </a:lnTo>
                    <a:lnTo>
                      <a:pt x="110" y="736"/>
                    </a:lnTo>
                    <a:lnTo>
                      <a:pt x="107" y="736"/>
                    </a:lnTo>
                    <a:lnTo>
                      <a:pt x="103" y="736"/>
                    </a:lnTo>
                    <a:lnTo>
                      <a:pt x="101" y="735"/>
                    </a:lnTo>
                    <a:lnTo>
                      <a:pt x="97" y="735"/>
                    </a:lnTo>
                    <a:lnTo>
                      <a:pt x="95" y="735"/>
                    </a:lnTo>
                    <a:lnTo>
                      <a:pt x="91" y="735"/>
                    </a:lnTo>
                    <a:lnTo>
                      <a:pt x="89" y="735"/>
                    </a:lnTo>
                    <a:lnTo>
                      <a:pt x="85" y="733"/>
                    </a:lnTo>
                    <a:lnTo>
                      <a:pt x="83" y="733"/>
                    </a:lnTo>
                    <a:lnTo>
                      <a:pt x="80" y="733"/>
                    </a:lnTo>
                    <a:lnTo>
                      <a:pt x="75" y="732"/>
                    </a:lnTo>
                    <a:lnTo>
                      <a:pt x="70" y="731"/>
                    </a:lnTo>
                    <a:lnTo>
                      <a:pt x="64" y="730"/>
                    </a:lnTo>
                    <a:lnTo>
                      <a:pt x="58" y="727"/>
                    </a:lnTo>
                    <a:lnTo>
                      <a:pt x="53" y="725"/>
                    </a:lnTo>
                    <a:lnTo>
                      <a:pt x="48" y="722"/>
                    </a:lnTo>
                    <a:lnTo>
                      <a:pt x="44" y="718"/>
                    </a:lnTo>
                    <a:lnTo>
                      <a:pt x="40" y="716"/>
                    </a:lnTo>
                    <a:lnTo>
                      <a:pt x="35" y="711"/>
                    </a:lnTo>
                    <a:lnTo>
                      <a:pt x="33" y="707"/>
                    </a:lnTo>
                    <a:lnTo>
                      <a:pt x="28" y="701"/>
                    </a:lnTo>
                    <a:lnTo>
                      <a:pt x="26" y="697"/>
                    </a:lnTo>
                    <a:lnTo>
                      <a:pt x="22" y="692"/>
                    </a:lnTo>
                    <a:lnTo>
                      <a:pt x="20" y="687"/>
                    </a:lnTo>
                    <a:lnTo>
                      <a:pt x="16" y="681"/>
                    </a:lnTo>
                    <a:lnTo>
                      <a:pt x="14" y="676"/>
                    </a:lnTo>
                    <a:lnTo>
                      <a:pt x="12" y="671"/>
                    </a:lnTo>
                    <a:lnTo>
                      <a:pt x="11" y="665"/>
                    </a:lnTo>
                    <a:lnTo>
                      <a:pt x="9" y="661"/>
                    </a:lnTo>
                    <a:lnTo>
                      <a:pt x="8" y="659"/>
                    </a:lnTo>
                    <a:lnTo>
                      <a:pt x="7" y="655"/>
                    </a:lnTo>
                    <a:lnTo>
                      <a:pt x="7" y="653"/>
                    </a:lnTo>
                    <a:lnTo>
                      <a:pt x="5" y="647"/>
                    </a:lnTo>
                    <a:lnTo>
                      <a:pt x="3" y="642"/>
                    </a:lnTo>
                    <a:lnTo>
                      <a:pt x="3" y="639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2" y="630"/>
                    </a:lnTo>
                    <a:lnTo>
                      <a:pt x="1" y="624"/>
                    </a:lnTo>
                    <a:lnTo>
                      <a:pt x="1" y="620"/>
                    </a:lnTo>
                    <a:lnTo>
                      <a:pt x="0" y="614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1" y="601"/>
                    </a:lnTo>
                    <a:lnTo>
                      <a:pt x="1" y="596"/>
                    </a:lnTo>
                    <a:lnTo>
                      <a:pt x="2" y="592"/>
                    </a:lnTo>
                    <a:lnTo>
                      <a:pt x="3" y="589"/>
                    </a:lnTo>
                    <a:lnTo>
                      <a:pt x="5" y="586"/>
                    </a:lnTo>
                    <a:lnTo>
                      <a:pt x="6" y="583"/>
                    </a:lnTo>
                    <a:lnTo>
                      <a:pt x="7" y="579"/>
                    </a:lnTo>
                    <a:lnTo>
                      <a:pt x="9" y="576"/>
                    </a:lnTo>
                    <a:lnTo>
                      <a:pt x="11" y="572"/>
                    </a:lnTo>
                    <a:lnTo>
                      <a:pt x="13" y="566"/>
                    </a:lnTo>
                    <a:lnTo>
                      <a:pt x="15" y="561"/>
                    </a:lnTo>
                    <a:lnTo>
                      <a:pt x="19" y="555"/>
                    </a:lnTo>
                    <a:lnTo>
                      <a:pt x="22" y="551"/>
                    </a:lnTo>
                    <a:lnTo>
                      <a:pt x="22" y="547"/>
                    </a:lnTo>
                    <a:lnTo>
                      <a:pt x="25" y="545"/>
                    </a:lnTo>
                    <a:lnTo>
                      <a:pt x="26" y="541"/>
                    </a:lnTo>
                    <a:lnTo>
                      <a:pt x="28" y="538"/>
                    </a:lnTo>
                    <a:lnTo>
                      <a:pt x="30" y="534"/>
                    </a:lnTo>
                    <a:lnTo>
                      <a:pt x="32" y="531"/>
                    </a:lnTo>
                    <a:lnTo>
                      <a:pt x="33" y="527"/>
                    </a:lnTo>
                    <a:lnTo>
                      <a:pt x="35" y="525"/>
                    </a:lnTo>
                    <a:lnTo>
                      <a:pt x="38" y="520"/>
                    </a:lnTo>
                    <a:lnTo>
                      <a:pt x="39" y="516"/>
                    </a:lnTo>
                    <a:lnTo>
                      <a:pt x="41" y="513"/>
                    </a:lnTo>
                    <a:lnTo>
                      <a:pt x="44" y="509"/>
                    </a:lnTo>
                    <a:lnTo>
                      <a:pt x="46" y="506"/>
                    </a:lnTo>
                    <a:lnTo>
                      <a:pt x="48" y="501"/>
                    </a:lnTo>
                    <a:lnTo>
                      <a:pt x="51" y="497"/>
                    </a:lnTo>
                    <a:lnTo>
                      <a:pt x="53" y="494"/>
                    </a:lnTo>
                    <a:lnTo>
                      <a:pt x="54" y="490"/>
                    </a:lnTo>
                    <a:lnTo>
                      <a:pt x="57" y="485"/>
                    </a:lnTo>
                    <a:lnTo>
                      <a:pt x="59" y="481"/>
                    </a:lnTo>
                    <a:lnTo>
                      <a:pt x="62" y="477"/>
                    </a:lnTo>
                    <a:lnTo>
                      <a:pt x="64" y="474"/>
                    </a:lnTo>
                    <a:lnTo>
                      <a:pt x="67" y="469"/>
                    </a:lnTo>
                    <a:lnTo>
                      <a:pt x="70" y="465"/>
                    </a:lnTo>
                    <a:lnTo>
                      <a:pt x="72" y="462"/>
                    </a:lnTo>
                    <a:lnTo>
                      <a:pt x="75" y="457"/>
                    </a:lnTo>
                    <a:lnTo>
                      <a:pt x="77" y="452"/>
                    </a:lnTo>
                    <a:lnTo>
                      <a:pt x="80" y="449"/>
                    </a:lnTo>
                    <a:lnTo>
                      <a:pt x="83" y="445"/>
                    </a:lnTo>
                    <a:lnTo>
                      <a:pt x="86" y="440"/>
                    </a:lnTo>
                    <a:lnTo>
                      <a:pt x="89" y="437"/>
                    </a:lnTo>
                    <a:lnTo>
                      <a:pt x="92" y="432"/>
                    </a:lnTo>
                    <a:lnTo>
                      <a:pt x="96" y="429"/>
                    </a:lnTo>
                    <a:lnTo>
                      <a:pt x="98" y="424"/>
                    </a:lnTo>
                    <a:lnTo>
                      <a:pt x="101" y="420"/>
                    </a:lnTo>
                    <a:lnTo>
                      <a:pt x="103" y="415"/>
                    </a:lnTo>
                    <a:lnTo>
                      <a:pt x="107" y="412"/>
                    </a:lnTo>
                    <a:lnTo>
                      <a:pt x="110" y="407"/>
                    </a:lnTo>
                    <a:lnTo>
                      <a:pt x="113" y="404"/>
                    </a:lnTo>
                    <a:lnTo>
                      <a:pt x="116" y="399"/>
                    </a:lnTo>
                    <a:lnTo>
                      <a:pt x="120" y="395"/>
                    </a:lnTo>
                    <a:lnTo>
                      <a:pt x="122" y="392"/>
                    </a:lnTo>
                    <a:lnTo>
                      <a:pt x="126" y="387"/>
                    </a:lnTo>
                    <a:lnTo>
                      <a:pt x="129" y="383"/>
                    </a:lnTo>
                    <a:lnTo>
                      <a:pt x="131" y="380"/>
                    </a:lnTo>
                    <a:lnTo>
                      <a:pt x="135" y="376"/>
                    </a:lnTo>
                    <a:lnTo>
                      <a:pt x="139" y="373"/>
                    </a:lnTo>
                    <a:lnTo>
                      <a:pt x="142" y="369"/>
                    </a:lnTo>
                    <a:lnTo>
                      <a:pt x="146" y="366"/>
                    </a:lnTo>
                    <a:lnTo>
                      <a:pt x="123" y="312"/>
                    </a:lnTo>
                    <a:lnTo>
                      <a:pt x="59" y="302"/>
                    </a:lnTo>
                    <a:lnTo>
                      <a:pt x="40" y="271"/>
                    </a:lnTo>
                    <a:lnTo>
                      <a:pt x="44" y="2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1" name="Freeform 340"/>
              <p:cNvSpPr>
                <a:spLocks/>
              </p:cNvSpPr>
              <p:nvPr/>
            </p:nvSpPr>
            <p:spPr bwMode="auto">
              <a:xfrm>
                <a:off x="1793" y="1574"/>
                <a:ext cx="68" cy="108"/>
              </a:xfrm>
              <a:custGeom>
                <a:avLst/>
                <a:gdLst>
                  <a:gd name="T0" fmla="*/ 0 w 206"/>
                  <a:gd name="T1" fmla="*/ 0 h 324"/>
                  <a:gd name="T2" fmla="*/ 0 w 206"/>
                  <a:gd name="T3" fmla="*/ 0 h 324"/>
                  <a:gd name="T4" fmla="*/ 0 w 206"/>
                  <a:gd name="T5" fmla="*/ 0 h 324"/>
                  <a:gd name="T6" fmla="*/ 0 w 206"/>
                  <a:gd name="T7" fmla="*/ 0 h 324"/>
                  <a:gd name="T8" fmla="*/ 0 w 206"/>
                  <a:gd name="T9" fmla="*/ 0 h 324"/>
                  <a:gd name="T10" fmla="*/ 0 w 206"/>
                  <a:gd name="T11" fmla="*/ 0 h 324"/>
                  <a:gd name="T12" fmla="*/ 0 w 206"/>
                  <a:gd name="T13" fmla="*/ 0 h 324"/>
                  <a:gd name="T14" fmla="*/ 0 w 206"/>
                  <a:gd name="T15" fmla="*/ 0 h 324"/>
                  <a:gd name="T16" fmla="*/ 0 w 206"/>
                  <a:gd name="T17" fmla="*/ 0 h 324"/>
                  <a:gd name="T18" fmla="*/ 0 w 206"/>
                  <a:gd name="T19" fmla="*/ 0 h 324"/>
                  <a:gd name="T20" fmla="*/ 0 w 206"/>
                  <a:gd name="T21" fmla="*/ 0 h 324"/>
                  <a:gd name="T22" fmla="*/ 0 w 206"/>
                  <a:gd name="T23" fmla="*/ 0 h 324"/>
                  <a:gd name="T24" fmla="*/ 0 w 206"/>
                  <a:gd name="T25" fmla="*/ 0 h 324"/>
                  <a:gd name="T26" fmla="*/ 0 w 206"/>
                  <a:gd name="T27" fmla="*/ 0 h 324"/>
                  <a:gd name="T28" fmla="*/ 0 w 206"/>
                  <a:gd name="T29" fmla="*/ 0 h 324"/>
                  <a:gd name="T30" fmla="*/ 0 w 206"/>
                  <a:gd name="T31" fmla="*/ 0 h 324"/>
                  <a:gd name="T32" fmla="*/ 0 w 206"/>
                  <a:gd name="T33" fmla="*/ 0 h 324"/>
                  <a:gd name="T34" fmla="*/ 0 w 206"/>
                  <a:gd name="T35" fmla="*/ 0 h 324"/>
                  <a:gd name="T36" fmla="*/ 0 w 206"/>
                  <a:gd name="T37" fmla="*/ 0 h 324"/>
                  <a:gd name="T38" fmla="*/ 0 w 206"/>
                  <a:gd name="T39" fmla="*/ 0 h 324"/>
                  <a:gd name="T40" fmla="*/ 0 w 206"/>
                  <a:gd name="T41" fmla="*/ 0 h 324"/>
                  <a:gd name="T42" fmla="*/ 0 w 206"/>
                  <a:gd name="T43" fmla="*/ 0 h 324"/>
                  <a:gd name="T44" fmla="*/ 0 w 206"/>
                  <a:gd name="T45" fmla="*/ 0 h 324"/>
                  <a:gd name="T46" fmla="*/ 0 w 206"/>
                  <a:gd name="T47" fmla="*/ 0 h 324"/>
                  <a:gd name="T48" fmla="*/ 0 w 206"/>
                  <a:gd name="T49" fmla="*/ 0 h 324"/>
                  <a:gd name="T50" fmla="*/ 0 w 206"/>
                  <a:gd name="T51" fmla="*/ 0 h 324"/>
                  <a:gd name="T52" fmla="*/ 0 w 206"/>
                  <a:gd name="T53" fmla="*/ 0 h 324"/>
                  <a:gd name="T54" fmla="*/ 0 w 206"/>
                  <a:gd name="T55" fmla="*/ 0 h 324"/>
                  <a:gd name="T56" fmla="*/ 0 w 206"/>
                  <a:gd name="T57" fmla="*/ 0 h 324"/>
                  <a:gd name="T58" fmla="*/ 0 w 206"/>
                  <a:gd name="T59" fmla="*/ 0 h 324"/>
                  <a:gd name="T60" fmla="*/ 0 w 206"/>
                  <a:gd name="T61" fmla="*/ 0 h 324"/>
                  <a:gd name="T62" fmla="*/ 0 w 206"/>
                  <a:gd name="T63" fmla="*/ 0 h 324"/>
                  <a:gd name="T64" fmla="*/ 0 w 206"/>
                  <a:gd name="T65" fmla="*/ 0 h 324"/>
                  <a:gd name="T66" fmla="*/ 0 w 206"/>
                  <a:gd name="T67" fmla="*/ 0 h 324"/>
                  <a:gd name="T68" fmla="*/ 0 w 206"/>
                  <a:gd name="T69" fmla="*/ 0 h 324"/>
                  <a:gd name="T70" fmla="*/ 0 w 206"/>
                  <a:gd name="T71" fmla="*/ 0 h 324"/>
                  <a:gd name="T72" fmla="*/ 0 w 206"/>
                  <a:gd name="T73" fmla="*/ 0 h 324"/>
                  <a:gd name="T74" fmla="*/ 0 w 206"/>
                  <a:gd name="T75" fmla="*/ 0 h 324"/>
                  <a:gd name="T76" fmla="*/ 0 w 206"/>
                  <a:gd name="T77" fmla="*/ 0 h 324"/>
                  <a:gd name="T78" fmla="*/ 0 w 206"/>
                  <a:gd name="T79" fmla="*/ 0 h 324"/>
                  <a:gd name="T80" fmla="*/ 0 w 206"/>
                  <a:gd name="T81" fmla="*/ 0 h 324"/>
                  <a:gd name="T82" fmla="*/ 0 w 206"/>
                  <a:gd name="T83" fmla="*/ 0 h 324"/>
                  <a:gd name="T84" fmla="*/ 0 w 206"/>
                  <a:gd name="T85" fmla="*/ 0 h 324"/>
                  <a:gd name="T86" fmla="*/ 0 w 206"/>
                  <a:gd name="T87" fmla="*/ 0 h 324"/>
                  <a:gd name="T88" fmla="*/ 0 w 206"/>
                  <a:gd name="T89" fmla="*/ 0 h 324"/>
                  <a:gd name="T90" fmla="*/ 0 w 206"/>
                  <a:gd name="T91" fmla="*/ 0 h 324"/>
                  <a:gd name="T92" fmla="*/ 0 w 206"/>
                  <a:gd name="T93" fmla="*/ 0 h 324"/>
                  <a:gd name="T94" fmla="*/ 0 w 206"/>
                  <a:gd name="T95" fmla="*/ 0 h 324"/>
                  <a:gd name="T96" fmla="*/ 0 w 206"/>
                  <a:gd name="T97" fmla="*/ 0 h 324"/>
                  <a:gd name="T98" fmla="*/ 0 w 206"/>
                  <a:gd name="T99" fmla="*/ 0 h 324"/>
                  <a:gd name="T100" fmla="*/ 0 w 206"/>
                  <a:gd name="T101" fmla="*/ 0 h 324"/>
                  <a:gd name="T102" fmla="*/ 0 w 206"/>
                  <a:gd name="T103" fmla="*/ 0 h 324"/>
                  <a:gd name="T104" fmla="*/ 0 w 206"/>
                  <a:gd name="T105" fmla="*/ 0 h 324"/>
                  <a:gd name="T106" fmla="*/ 0 w 206"/>
                  <a:gd name="T107" fmla="*/ 0 h 324"/>
                  <a:gd name="T108" fmla="*/ 0 w 206"/>
                  <a:gd name="T109" fmla="*/ 0 h 324"/>
                  <a:gd name="T110" fmla="*/ 0 w 206"/>
                  <a:gd name="T111" fmla="*/ 0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6"/>
                  <a:gd name="T169" fmla="*/ 0 h 324"/>
                  <a:gd name="T170" fmla="*/ 206 w 206"/>
                  <a:gd name="T171" fmla="*/ 324 h 3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6" h="324">
                    <a:moveTo>
                      <a:pt x="0" y="41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2" y="71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7"/>
                    </a:lnTo>
                    <a:lnTo>
                      <a:pt x="4" y="90"/>
                    </a:lnTo>
                    <a:lnTo>
                      <a:pt x="4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6" y="106"/>
                    </a:lnTo>
                    <a:lnTo>
                      <a:pt x="7" y="109"/>
                    </a:lnTo>
                    <a:lnTo>
                      <a:pt x="7" y="113"/>
                    </a:lnTo>
                    <a:lnTo>
                      <a:pt x="8" y="116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9" y="126"/>
                    </a:lnTo>
                    <a:lnTo>
                      <a:pt x="10" y="131"/>
                    </a:lnTo>
                    <a:lnTo>
                      <a:pt x="11" y="133"/>
                    </a:lnTo>
                    <a:lnTo>
                      <a:pt x="14" y="138"/>
                    </a:lnTo>
                    <a:lnTo>
                      <a:pt x="16" y="141"/>
                    </a:lnTo>
                    <a:lnTo>
                      <a:pt x="19" y="145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6" y="157"/>
                    </a:lnTo>
                    <a:lnTo>
                      <a:pt x="28" y="162"/>
                    </a:lnTo>
                    <a:lnTo>
                      <a:pt x="32" y="166"/>
                    </a:lnTo>
                    <a:lnTo>
                      <a:pt x="34" y="170"/>
                    </a:lnTo>
                    <a:lnTo>
                      <a:pt x="38" y="176"/>
                    </a:lnTo>
                    <a:lnTo>
                      <a:pt x="41" y="180"/>
                    </a:lnTo>
                    <a:lnTo>
                      <a:pt x="45" y="185"/>
                    </a:lnTo>
                    <a:lnTo>
                      <a:pt x="48" y="190"/>
                    </a:lnTo>
                    <a:lnTo>
                      <a:pt x="52" y="195"/>
                    </a:lnTo>
                    <a:lnTo>
                      <a:pt x="54" y="201"/>
                    </a:lnTo>
                    <a:lnTo>
                      <a:pt x="58" y="205"/>
                    </a:lnTo>
                    <a:lnTo>
                      <a:pt x="61" y="210"/>
                    </a:lnTo>
                    <a:lnTo>
                      <a:pt x="65" y="214"/>
                    </a:lnTo>
                    <a:lnTo>
                      <a:pt x="68" y="220"/>
                    </a:lnTo>
                    <a:lnTo>
                      <a:pt x="72" y="224"/>
                    </a:lnTo>
                    <a:lnTo>
                      <a:pt x="75" y="229"/>
                    </a:lnTo>
                    <a:lnTo>
                      <a:pt x="78" y="233"/>
                    </a:lnTo>
                    <a:lnTo>
                      <a:pt x="81" y="236"/>
                    </a:lnTo>
                    <a:lnTo>
                      <a:pt x="84" y="240"/>
                    </a:lnTo>
                    <a:lnTo>
                      <a:pt x="87" y="243"/>
                    </a:lnTo>
                    <a:lnTo>
                      <a:pt x="90" y="246"/>
                    </a:lnTo>
                    <a:lnTo>
                      <a:pt x="91" y="249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6"/>
                    </a:lnTo>
                    <a:lnTo>
                      <a:pt x="104" y="262"/>
                    </a:lnTo>
                    <a:lnTo>
                      <a:pt x="106" y="265"/>
                    </a:lnTo>
                    <a:lnTo>
                      <a:pt x="109" y="268"/>
                    </a:lnTo>
                    <a:lnTo>
                      <a:pt x="112" y="272"/>
                    </a:lnTo>
                    <a:lnTo>
                      <a:pt x="116" y="275"/>
                    </a:lnTo>
                    <a:lnTo>
                      <a:pt x="118" y="278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9" y="290"/>
                    </a:lnTo>
                    <a:lnTo>
                      <a:pt x="132" y="293"/>
                    </a:lnTo>
                    <a:lnTo>
                      <a:pt x="136" y="298"/>
                    </a:lnTo>
                    <a:lnTo>
                      <a:pt x="139" y="301"/>
                    </a:lnTo>
                    <a:lnTo>
                      <a:pt x="144" y="305"/>
                    </a:lnTo>
                    <a:lnTo>
                      <a:pt x="148" y="307"/>
                    </a:lnTo>
                    <a:lnTo>
                      <a:pt x="151" y="311"/>
                    </a:lnTo>
                    <a:lnTo>
                      <a:pt x="155" y="313"/>
                    </a:lnTo>
                    <a:lnTo>
                      <a:pt x="160" y="317"/>
                    </a:lnTo>
                    <a:lnTo>
                      <a:pt x="163" y="318"/>
                    </a:lnTo>
                    <a:lnTo>
                      <a:pt x="167" y="320"/>
                    </a:lnTo>
                    <a:lnTo>
                      <a:pt x="170" y="322"/>
                    </a:lnTo>
                    <a:lnTo>
                      <a:pt x="175" y="324"/>
                    </a:lnTo>
                    <a:lnTo>
                      <a:pt x="177" y="324"/>
                    </a:lnTo>
                    <a:lnTo>
                      <a:pt x="182" y="324"/>
                    </a:lnTo>
                    <a:lnTo>
                      <a:pt x="185" y="324"/>
                    </a:lnTo>
                    <a:lnTo>
                      <a:pt x="188" y="324"/>
                    </a:lnTo>
                    <a:lnTo>
                      <a:pt x="192" y="322"/>
                    </a:lnTo>
                    <a:lnTo>
                      <a:pt x="195" y="320"/>
                    </a:lnTo>
                    <a:lnTo>
                      <a:pt x="198" y="318"/>
                    </a:lnTo>
                    <a:lnTo>
                      <a:pt x="201" y="316"/>
                    </a:lnTo>
                    <a:lnTo>
                      <a:pt x="202" y="312"/>
                    </a:lnTo>
                    <a:lnTo>
                      <a:pt x="205" y="309"/>
                    </a:lnTo>
                    <a:lnTo>
                      <a:pt x="205" y="304"/>
                    </a:lnTo>
                    <a:lnTo>
                      <a:pt x="206" y="300"/>
                    </a:lnTo>
                    <a:lnTo>
                      <a:pt x="205" y="296"/>
                    </a:lnTo>
                    <a:lnTo>
                      <a:pt x="204" y="291"/>
                    </a:lnTo>
                    <a:lnTo>
                      <a:pt x="201" y="286"/>
                    </a:lnTo>
                    <a:lnTo>
                      <a:pt x="199" y="283"/>
                    </a:lnTo>
                    <a:lnTo>
                      <a:pt x="196" y="277"/>
                    </a:lnTo>
                    <a:lnTo>
                      <a:pt x="193" y="272"/>
                    </a:lnTo>
                    <a:lnTo>
                      <a:pt x="188" y="267"/>
                    </a:lnTo>
                    <a:lnTo>
                      <a:pt x="185" y="262"/>
                    </a:lnTo>
                    <a:lnTo>
                      <a:pt x="180" y="258"/>
                    </a:lnTo>
                    <a:lnTo>
                      <a:pt x="176" y="253"/>
                    </a:lnTo>
                    <a:lnTo>
                      <a:pt x="171" y="247"/>
                    </a:lnTo>
                    <a:lnTo>
                      <a:pt x="167" y="242"/>
                    </a:lnTo>
                    <a:lnTo>
                      <a:pt x="161" y="237"/>
                    </a:lnTo>
                    <a:lnTo>
                      <a:pt x="155" y="232"/>
                    </a:lnTo>
                    <a:lnTo>
                      <a:pt x="150" y="227"/>
                    </a:lnTo>
                    <a:lnTo>
                      <a:pt x="144" y="222"/>
                    </a:lnTo>
                    <a:lnTo>
                      <a:pt x="139" y="216"/>
                    </a:lnTo>
                    <a:lnTo>
                      <a:pt x="135" y="211"/>
                    </a:lnTo>
                    <a:lnTo>
                      <a:pt x="130" y="207"/>
                    </a:lnTo>
                    <a:lnTo>
                      <a:pt x="124" y="202"/>
                    </a:lnTo>
                    <a:lnTo>
                      <a:pt x="119" y="197"/>
                    </a:lnTo>
                    <a:lnTo>
                      <a:pt x="116" y="192"/>
                    </a:lnTo>
                    <a:lnTo>
                      <a:pt x="110" y="188"/>
                    </a:lnTo>
                    <a:lnTo>
                      <a:pt x="107" y="184"/>
                    </a:lnTo>
                    <a:lnTo>
                      <a:pt x="104" y="179"/>
                    </a:lnTo>
                    <a:lnTo>
                      <a:pt x="100" y="176"/>
                    </a:lnTo>
                    <a:lnTo>
                      <a:pt x="99" y="172"/>
                    </a:lnTo>
                    <a:lnTo>
                      <a:pt x="97" y="169"/>
                    </a:lnTo>
                    <a:lnTo>
                      <a:pt x="96" y="164"/>
                    </a:lnTo>
                    <a:lnTo>
                      <a:pt x="93" y="160"/>
                    </a:lnTo>
                    <a:lnTo>
                      <a:pt x="91" y="154"/>
                    </a:lnTo>
                    <a:lnTo>
                      <a:pt x="89" y="150"/>
                    </a:lnTo>
                    <a:lnTo>
                      <a:pt x="86" y="146"/>
                    </a:lnTo>
                    <a:lnTo>
                      <a:pt x="85" y="144"/>
                    </a:lnTo>
                    <a:lnTo>
                      <a:pt x="84" y="141"/>
                    </a:lnTo>
                    <a:lnTo>
                      <a:pt x="83" y="138"/>
                    </a:lnTo>
                    <a:lnTo>
                      <a:pt x="81" y="135"/>
                    </a:lnTo>
                    <a:lnTo>
                      <a:pt x="80" y="132"/>
                    </a:lnTo>
                    <a:lnTo>
                      <a:pt x="79" y="128"/>
                    </a:lnTo>
                    <a:lnTo>
                      <a:pt x="78" y="126"/>
                    </a:lnTo>
                    <a:lnTo>
                      <a:pt x="77" y="122"/>
                    </a:lnTo>
                    <a:lnTo>
                      <a:pt x="75" y="119"/>
                    </a:lnTo>
                    <a:lnTo>
                      <a:pt x="73" y="115"/>
                    </a:lnTo>
                    <a:lnTo>
                      <a:pt x="72" y="112"/>
                    </a:lnTo>
                    <a:lnTo>
                      <a:pt x="71" y="108"/>
                    </a:lnTo>
                    <a:lnTo>
                      <a:pt x="70" y="105"/>
                    </a:lnTo>
                    <a:lnTo>
                      <a:pt x="67" y="101"/>
                    </a:lnTo>
                    <a:lnTo>
                      <a:pt x="66" y="97"/>
                    </a:lnTo>
                    <a:lnTo>
                      <a:pt x="65" y="94"/>
                    </a:lnTo>
                    <a:lnTo>
                      <a:pt x="64" y="90"/>
                    </a:lnTo>
                    <a:lnTo>
                      <a:pt x="61" y="87"/>
                    </a:lnTo>
                    <a:lnTo>
                      <a:pt x="60" y="83"/>
                    </a:lnTo>
                    <a:lnTo>
                      <a:pt x="59" y="80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5" y="70"/>
                    </a:lnTo>
                    <a:lnTo>
                      <a:pt x="53" y="67"/>
                    </a:lnTo>
                    <a:lnTo>
                      <a:pt x="52" y="63"/>
                    </a:lnTo>
                    <a:lnTo>
                      <a:pt x="51" y="58"/>
                    </a:lnTo>
                    <a:lnTo>
                      <a:pt x="48" y="56"/>
                    </a:lnTo>
                    <a:lnTo>
                      <a:pt x="47" y="52"/>
                    </a:lnTo>
                    <a:lnTo>
                      <a:pt x="46" y="49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42" y="39"/>
                    </a:lnTo>
                    <a:lnTo>
                      <a:pt x="41" y="37"/>
                    </a:lnTo>
                    <a:lnTo>
                      <a:pt x="40" y="33"/>
                    </a:lnTo>
                    <a:lnTo>
                      <a:pt x="39" y="31"/>
                    </a:lnTo>
                    <a:lnTo>
                      <a:pt x="36" y="26"/>
                    </a:lnTo>
                    <a:lnTo>
                      <a:pt x="34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2" name="Freeform 341"/>
              <p:cNvSpPr>
                <a:spLocks/>
              </p:cNvSpPr>
              <p:nvPr/>
            </p:nvSpPr>
            <p:spPr bwMode="auto">
              <a:xfrm>
                <a:off x="1662" y="1602"/>
                <a:ext cx="77" cy="30"/>
              </a:xfrm>
              <a:custGeom>
                <a:avLst/>
                <a:gdLst>
                  <a:gd name="T0" fmla="*/ 0 w 233"/>
                  <a:gd name="T1" fmla="*/ 0 h 90"/>
                  <a:gd name="T2" fmla="*/ 0 w 233"/>
                  <a:gd name="T3" fmla="*/ 0 h 90"/>
                  <a:gd name="T4" fmla="*/ 0 w 233"/>
                  <a:gd name="T5" fmla="*/ 0 h 90"/>
                  <a:gd name="T6" fmla="*/ 0 w 233"/>
                  <a:gd name="T7" fmla="*/ 0 h 90"/>
                  <a:gd name="T8" fmla="*/ 0 w 233"/>
                  <a:gd name="T9" fmla="*/ 0 h 90"/>
                  <a:gd name="T10" fmla="*/ 0 w 233"/>
                  <a:gd name="T11" fmla="*/ 0 h 90"/>
                  <a:gd name="T12" fmla="*/ 0 w 233"/>
                  <a:gd name="T13" fmla="*/ 0 h 90"/>
                  <a:gd name="T14" fmla="*/ 0 w 233"/>
                  <a:gd name="T15" fmla="*/ 0 h 90"/>
                  <a:gd name="T16" fmla="*/ 0 w 233"/>
                  <a:gd name="T17" fmla="*/ 0 h 90"/>
                  <a:gd name="T18" fmla="*/ 0 w 233"/>
                  <a:gd name="T19" fmla="*/ 0 h 90"/>
                  <a:gd name="T20" fmla="*/ 0 w 233"/>
                  <a:gd name="T21" fmla="*/ 0 h 90"/>
                  <a:gd name="T22" fmla="*/ 0 w 233"/>
                  <a:gd name="T23" fmla="*/ 0 h 90"/>
                  <a:gd name="T24" fmla="*/ 0 w 233"/>
                  <a:gd name="T25" fmla="*/ 0 h 90"/>
                  <a:gd name="T26" fmla="*/ 0 w 233"/>
                  <a:gd name="T27" fmla="*/ 0 h 90"/>
                  <a:gd name="T28" fmla="*/ 0 w 233"/>
                  <a:gd name="T29" fmla="*/ 0 h 90"/>
                  <a:gd name="T30" fmla="*/ 0 w 233"/>
                  <a:gd name="T31" fmla="*/ 0 h 90"/>
                  <a:gd name="T32" fmla="*/ 0 w 233"/>
                  <a:gd name="T33" fmla="*/ 0 h 90"/>
                  <a:gd name="T34" fmla="*/ 0 w 233"/>
                  <a:gd name="T35" fmla="*/ 0 h 90"/>
                  <a:gd name="T36" fmla="*/ 0 w 233"/>
                  <a:gd name="T37" fmla="*/ 0 h 90"/>
                  <a:gd name="T38" fmla="*/ 0 w 233"/>
                  <a:gd name="T39" fmla="*/ 0 h 90"/>
                  <a:gd name="T40" fmla="*/ 0 w 233"/>
                  <a:gd name="T41" fmla="*/ 0 h 90"/>
                  <a:gd name="T42" fmla="*/ 0 w 233"/>
                  <a:gd name="T43" fmla="*/ 0 h 90"/>
                  <a:gd name="T44" fmla="*/ 0 w 233"/>
                  <a:gd name="T45" fmla="*/ 0 h 90"/>
                  <a:gd name="T46" fmla="*/ 0 w 233"/>
                  <a:gd name="T47" fmla="*/ 0 h 90"/>
                  <a:gd name="T48" fmla="*/ 0 w 233"/>
                  <a:gd name="T49" fmla="*/ 0 h 90"/>
                  <a:gd name="T50" fmla="*/ 0 w 233"/>
                  <a:gd name="T51" fmla="*/ 0 h 90"/>
                  <a:gd name="T52" fmla="*/ 0 w 233"/>
                  <a:gd name="T53" fmla="*/ 0 h 90"/>
                  <a:gd name="T54" fmla="*/ 0 w 233"/>
                  <a:gd name="T55" fmla="*/ 0 h 90"/>
                  <a:gd name="T56" fmla="*/ 0 w 233"/>
                  <a:gd name="T57" fmla="*/ 0 h 90"/>
                  <a:gd name="T58" fmla="*/ 0 w 233"/>
                  <a:gd name="T59" fmla="*/ 0 h 90"/>
                  <a:gd name="T60" fmla="*/ 0 w 233"/>
                  <a:gd name="T61" fmla="*/ 0 h 90"/>
                  <a:gd name="T62" fmla="*/ 0 w 233"/>
                  <a:gd name="T63" fmla="*/ 0 h 90"/>
                  <a:gd name="T64" fmla="*/ 0 w 233"/>
                  <a:gd name="T65" fmla="*/ 0 h 90"/>
                  <a:gd name="T66" fmla="*/ 0 w 233"/>
                  <a:gd name="T67" fmla="*/ 0 h 90"/>
                  <a:gd name="T68" fmla="*/ 0 w 233"/>
                  <a:gd name="T69" fmla="*/ 0 h 90"/>
                  <a:gd name="T70" fmla="*/ 0 w 233"/>
                  <a:gd name="T71" fmla="*/ 0 h 90"/>
                  <a:gd name="T72" fmla="*/ 0 w 233"/>
                  <a:gd name="T73" fmla="*/ 0 h 90"/>
                  <a:gd name="T74" fmla="*/ 0 w 233"/>
                  <a:gd name="T75" fmla="*/ 0 h 90"/>
                  <a:gd name="T76" fmla="*/ 0 w 233"/>
                  <a:gd name="T77" fmla="*/ 0 h 90"/>
                  <a:gd name="T78" fmla="*/ 0 w 233"/>
                  <a:gd name="T79" fmla="*/ 0 h 90"/>
                  <a:gd name="T80" fmla="*/ 0 w 233"/>
                  <a:gd name="T81" fmla="*/ 0 h 90"/>
                  <a:gd name="T82" fmla="*/ 0 w 233"/>
                  <a:gd name="T83" fmla="*/ 0 h 90"/>
                  <a:gd name="T84" fmla="*/ 0 w 233"/>
                  <a:gd name="T85" fmla="*/ 0 h 90"/>
                  <a:gd name="T86" fmla="*/ 0 w 233"/>
                  <a:gd name="T87" fmla="*/ 0 h 90"/>
                  <a:gd name="T88" fmla="*/ 0 w 233"/>
                  <a:gd name="T89" fmla="*/ 0 h 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3"/>
                  <a:gd name="T136" fmla="*/ 0 h 90"/>
                  <a:gd name="T137" fmla="*/ 233 w 233"/>
                  <a:gd name="T138" fmla="*/ 90 h 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3" h="90">
                    <a:moveTo>
                      <a:pt x="21" y="61"/>
                    </a:moveTo>
                    <a:lnTo>
                      <a:pt x="24" y="59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3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2" y="57"/>
                    </a:lnTo>
                    <a:lnTo>
                      <a:pt x="64" y="56"/>
                    </a:lnTo>
                    <a:lnTo>
                      <a:pt x="68" y="56"/>
                    </a:lnTo>
                    <a:lnTo>
                      <a:pt x="72" y="55"/>
                    </a:lnTo>
                    <a:lnTo>
                      <a:pt x="78" y="53"/>
                    </a:lnTo>
                    <a:lnTo>
                      <a:pt x="84" y="52"/>
                    </a:lnTo>
                    <a:lnTo>
                      <a:pt x="90" y="51"/>
                    </a:lnTo>
                    <a:lnTo>
                      <a:pt x="95" y="50"/>
                    </a:lnTo>
                    <a:lnTo>
                      <a:pt x="101" y="47"/>
                    </a:lnTo>
                    <a:lnTo>
                      <a:pt x="103" y="46"/>
                    </a:lnTo>
                    <a:lnTo>
                      <a:pt x="107" y="46"/>
                    </a:lnTo>
                    <a:lnTo>
                      <a:pt x="109" y="45"/>
                    </a:lnTo>
                    <a:lnTo>
                      <a:pt x="113" y="44"/>
                    </a:lnTo>
                    <a:lnTo>
                      <a:pt x="118" y="43"/>
                    </a:lnTo>
                    <a:lnTo>
                      <a:pt x="123" y="40"/>
                    </a:lnTo>
                    <a:lnTo>
                      <a:pt x="128" y="38"/>
                    </a:lnTo>
                    <a:lnTo>
                      <a:pt x="134" y="36"/>
                    </a:lnTo>
                    <a:lnTo>
                      <a:pt x="140" y="33"/>
                    </a:lnTo>
                    <a:lnTo>
                      <a:pt x="145" y="31"/>
                    </a:lnTo>
                    <a:lnTo>
                      <a:pt x="151" y="29"/>
                    </a:lnTo>
                    <a:lnTo>
                      <a:pt x="155" y="26"/>
                    </a:lnTo>
                    <a:lnTo>
                      <a:pt x="160" y="24"/>
                    </a:lnTo>
                    <a:lnTo>
                      <a:pt x="166" y="21"/>
                    </a:lnTo>
                    <a:lnTo>
                      <a:pt x="171" y="19"/>
                    </a:lnTo>
                    <a:lnTo>
                      <a:pt x="177" y="15"/>
                    </a:lnTo>
                    <a:lnTo>
                      <a:pt x="182" y="13"/>
                    </a:lnTo>
                    <a:lnTo>
                      <a:pt x="187" y="11"/>
                    </a:lnTo>
                    <a:lnTo>
                      <a:pt x="192" y="7"/>
                    </a:lnTo>
                    <a:lnTo>
                      <a:pt x="198" y="5"/>
                    </a:lnTo>
                    <a:lnTo>
                      <a:pt x="202" y="1"/>
                    </a:lnTo>
                    <a:lnTo>
                      <a:pt x="206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8" y="1"/>
                    </a:lnTo>
                    <a:lnTo>
                      <a:pt x="222" y="4"/>
                    </a:lnTo>
                    <a:lnTo>
                      <a:pt x="224" y="6"/>
                    </a:lnTo>
                    <a:lnTo>
                      <a:pt x="228" y="10"/>
                    </a:lnTo>
                    <a:lnTo>
                      <a:pt x="229" y="13"/>
                    </a:lnTo>
                    <a:lnTo>
                      <a:pt x="231" y="17"/>
                    </a:lnTo>
                    <a:lnTo>
                      <a:pt x="231" y="20"/>
                    </a:lnTo>
                    <a:lnTo>
                      <a:pt x="233" y="25"/>
                    </a:lnTo>
                    <a:lnTo>
                      <a:pt x="231" y="29"/>
                    </a:lnTo>
                    <a:lnTo>
                      <a:pt x="229" y="32"/>
                    </a:lnTo>
                    <a:lnTo>
                      <a:pt x="227" y="36"/>
                    </a:lnTo>
                    <a:lnTo>
                      <a:pt x="224" y="40"/>
                    </a:lnTo>
                    <a:lnTo>
                      <a:pt x="221" y="42"/>
                    </a:lnTo>
                    <a:lnTo>
                      <a:pt x="218" y="44"/>
                    </a:lnTo>
                    <a:lnTo>
                      <a:pt x="215" y="45"/>
                    </a:lnTo>
                    <a:lnTo>
                      <a:pt x="212" y="47"/>
                    </a:lnTo>
                    <a:lnTo>
                      <a:pt x="209" y="50"/>
                    </a:lnTo>
                    <a:lnTo>
                      <a:pt x="206" y="51"/>
                    </a:lnTo>
                    <a:lnTo>
                      <a:pt x="203" y="53"/>
                    </a:lnTo>
                    <a:lnTo>
                      <a:pt x="201" y="55"/>
                    </a:lnTo>
                    <a:lnTo>
                      <a:pt x="197" y="57"/>
                    </a:lnTo>
                    <a:lnTo>
                      <a:pt x="195" y="58"/>
                    </a:lnTo>
                    <a:lnTo>
                      <a:pt x="191" y="59"/>
                    </a:lnTo>
                    <a:lnTo>
                      <a:pt x="187" y="62"/>
                    </a:lnTo>
                    <a:lnTo>
                      <a:pt x="184" y="63"/>
                    </a:lnTo>
                    <a:lnTo>
                      <a:pt x="182" y="64"/>
                    </a:lnTo>
                    <a:lnTo>
                      <a:pt x="178" y="66"/>
                    </a:lnTo>
                    <a:lnTo>
                      <a:pt x="176" y="68"/>
                    </a:lnTo>
                    <a:lnTo>
                      <a:pt x="172" y="69"/>
                    </a:lnTo>
                    <a:lnTo>
                      <a:pt x="168" y="70"/>
                    </a:lnTo>
                    <a:lnTo>
                      <a:pt x="165" y="71"/>
                    </a:lnTo>
                    <a:lnTo>
                      <a:pt x="161" y="72"/>
                    </a:lnTo>
                    <a:lnTo>
                      <a:pt x="158" y="74"/>
                    </a:lnTo>
                    <a:lnTo>
                      <a:pt x="155" y="75"/>
                    </a:lnTo>
                    <a:lnTo>
                      <a:pt x="152" y="76"/>
                    </a:lnTo>
                    <a:lnTo>
                      <a:pt x="148" y="77"/>
                    </a:lnTo>
                    <a:lnTo>
                      <a:pt x="145" y="78"/>
                    </a:lnTo>
                    <a:lnTo>
                      <a:pt x="141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1" y="82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1" y="84"/>
                    </a:lnTo>
                    <a:lnTo>
                      <a:pt x="118" y="84"/>
                    </a:lnTo>
                    <a:lnTo>
                      <a:pt x="114" y="85"/>
                    </a:lnTo>
                    <a:lnTo>
                      <a:pt x="110" y="85"/>
                    </a:lnTo>
                    <a:lnTo>
                      <a:pt x="107" y="87"/>
                    </a:lnTo>
                    <a:lnTo>
                      <a:pt x="103" y="87"/>
                    </a:lnTo>
                    <a:lnTo>
                      <a:pt x="101" y="88"/>
                    </a:lnTo>
                    <a:lnTo>
                      <a:pt x="97" y="88"/>
                    </a:lnTo>
                    <a:lnTo>
                      <a:pt x="94" y="88"/>
                    </a:lnTo>
                    <a:lnTo>
                      <a:pt x="90" y="88"/>
                    </a:lnTo>
                    <a:lnTo>
                      <a:pt x="87" y="89"/>
                    </a:lnTo>
                    <a:lnTo>
                      <a:pt x="83" y="89"/>
                    </a:lnTo>
                    <a:lnTo>
                      <a:pt x="80" y="89"/>
                    </a:lnTo>
                    <a:lnTo>
                      <a:pt x="76" y="89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3" y="90"/>
                    </a:lnTo>
                    <a:lnTo>
                      <a:pt x="59" y="90"/>
                    </a:lnTo>
                    <a:lnTo>
                      <a:pt x="56" y="90"/>
                    </a:lnTo>
                    <a:lnTo>
                      <a:pt x="52" y="90"/>
                    </a:lnTo>
                    <a:lnTo>
                      <a:pt x="49" y="90"/>
                    </a:lnTo>
                    <a:lnTo>
                      <a:pt x="45" y="90"/>
                    </a:lnTo>
                    <a:lnTo>
                      <a:pt x="43" y="90"/>
                    </a:lnTo>
                    <a:lnTo>
                      <a:pt x="39" y="90"/>
                    </a:lnTo>
                    <a:lnTo>
                      <a:pt x="36" y="89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6" y="85"/>
                    </a:lnTo>
                    <a:lnTo>
                      <a:pt x="4" y="84"/>
                    </a:lnTo>
                    <a:lnTo>
                      <a:pt x="1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10" y="62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3" name="Freeform 342"/>
              <p:cNvSpPr>
                <a:spLocks/>
              </p:cNvSpPr>
              <p:nvPr/>
            </p:nvSpPr>
            <p:spPr bwMode="auto">
              <a:xfrm>
                <a:off x="1807" y="1665"/>
                <a:ext cx="35" cy="17"/>
              </a:xfrm>
              <a:custGeom>
                <a:avLst/>
                <a:gdLst>
                  <a:gd name="T0" fmla="*/ 0 w 106"/>
                  <a:gd name="T1" fmla="*/ 0 h 49"/>
                  <a:gd name="T2" fmla="*/ 0 w 106"/>
                  <a:gd name="T3" fmla="*/ 0 h 49"/>
                  <a:gd name="T4" fmla="*/ 0 w 106"/>
                  <a:gd name="T5" fmla="*/ 0 h 49"/>
                  <a:gd name="T6" fmla="*/ 0 w 106"/>
                  <a:gd name="T7" fmla="*/ 0 h 49"/>
                  <a:gd name="T8" fmla="*/ 0 w 106"/>
                  <a:gd name="T9" fmla="*/ 0 h 49"/>
                  <a:gd name="T10" fmla="*/ 0 w 106"/>
                  <a:gd name="T11" fmla="*/ 0 h 49"/>
                  <a:gd name="T12" fmla="*/ 0 w 106"/>
                  <a:gd name="T13" fmla="*/ 0 h 49"/>
                  <a:gd name="T14" fmla="*/ 0 w 106"/>
                  <a:gd name="T15" fmla="*/ 0 h 49"/>
                  <a:gd name="T16" fmla="*/ 0 w 106"/>
                  <a:gd name="T17" fmla="*/ 0 h 49"/>
                  <a:gd name="T18" fmla="*/ 0 w 106"/>
                  <a:gd name="T19" fmla="*/ 0 h 49"/>
                  <a:gd name="T20" fmla="*/ 0 w 106"/>
                  <a:gd name="T21" fmla="*/ 0 h 49"/>
                  <a:gd name="T22" fmla="*/ 0 w 106"/>
                  <a:gd name="T23" fmla="*/ 0 h 49"/>
                  <a:gd name="T24" fmla="*/ 0 w 106"/>
                  <a:gd name="T25" fmla="*/ 0 h 49"/>
                  <a:gd name="T26" fmla="*/ 0 w 106"/>
                  <a:gd name="T27" fmla="*/ 0 h 49"/>
                  <a:gd name="T28" fmla="*/ 0 w 106"/>
                  <a:gd name="T29" fmla="*/ 0 h 49"/>
                  <a:gd name="T30" fmla="*/ 0 w 106"/>
                  <a:gd name="T31" fmla="*/ 0 h 49"/>
                  <a:gd name="T32" fmla="*/ 0 w 106"/>
                  <a:gd name="T33" fmla="*/ 0 h 49"/>
                  <a:gd name="T34" fmla="*/ 0 w 106"/>
                  <a:gd name="T35" fmla="*/ 0 h 49"/>
                  <a:gd name="T36" fmla="*/ 0 w 106"/>
                  <a:gd name="T37" fmla="*/ 0 h 49"/>
                  <a:gd name="T38" fmla="*/ 0 w 106"/>
                  <a:gd name="T39" fmla="*/ 0 h 49"/>
                  <a:gd name="T40" fmla="*/ 0 w 106"/>
                  <a:gd name="T41" fmla="*/ 0 h 49"/>
                  <a:gd name="T42" fmla="*/ 0 w 106"/>
                  <a:gd name="T43" fmla="*/ 0 h 49"/>
                  <a:gd name="T44" fmla="*/ 0 w 106"/>
                  <a:gd name="T45" fmla="*/ 0 h 49"/>
                  <a:gd name="T46" fmla="*/ 0 w 106"/>
                  <a:gd name="T47" fmla="*/ 0 h 49"/>
                  <a:gd name="T48" fmla="*/ 0 w 106"/>
                  <a:gd name="T49" fmla="*/ 0 h 49"/>
                  <a:gd name="T50" fmla="*/ 0 w 106"/>
                  <a:gd name="T51" fmla="*/ 0 h 49"/>
                  <a:gd name="T52" fmla="*/ 0 w 106"/>
                  <a:gd name="T53" fmla="*/ 0 h 49"/>
                  <a:gd name="T54" fmla="*/ 0 w 106"/>
                  <a:gd name="T55" fmla="*/ 0 h 49"/>
                  <a:gd name="T56" fmla="*/ 0 w 106"/>
                  <a:gd name="T57" fmla="*/ 0 h 49"/>
                  <a:gd name="T58" fmla="*/ 0 w 106"/>
                  <a:gd name="T59" fmla="*/ 0 h 49"/>
                  <a:gd name="T60" fmla="*/ 0 w 106"/>
                  <a:gd name="T61" fmla="*/ 0 h 49"/>
                  <a:gd name="T62" fmla="*/ 0 w 106"/>
                  <a:gd name="T63" fmla="*/ 0 h 49"/>
                  <a:gd name="T64" fmla="*/ 0 w 106"/>
                  <a:gd name="T65" fmla="*/ 0 h 49"/>
                  <a:gd name="T66" fmla="*/ 0 w 106"/>
                  <a:gd name="T67" fmla="*/ 0 h 49"/>
                  <a:gd name="T68" fmla="*/ 0 w 106"/>
                  <a:gd name="T69" fmla="*/ 0 h 49"/>
                  <a:gd name="T70" fmla="*/ 0 w 106"/>
                  <a:gd name="T71" fmla="*/ 0 h 49"/>
                  <a:gd name="T72" fmla="*/ 0 w 106"/>
                  <a:gd name="T73" fmla="*/ 0 h 49"/>
                  <a:gd name="T74" fmla="*/ 0 w 106"/>
                  <a:gd name="T75" fmla="*/ 0 h 49"/>
                  <a:gd name="T76" fmla="*/ 0 w 106"/>
                  <a:gd name="T77" fmla="*/ 0 h 49"/>
                  <a:gd name="T78" fmla="*/ 0 w 106"/>
                  <a:gd name="T79" fmla="*/ 0 h 49"/>
                  <a:gd name="T80" fmla="*/ 0 w 106"/>
                  <a:gd name="T81" fmla="*/ 0 h 49"/>
                  <a:gd name="T82" fmla="*/ 0 w 106"/>
                  <a:gd name="T83" fmla="*/ 0 h 49"/>
                  <a:gd name="T84" fmla="*/ 0 w 106"/>
                  <a:gd name="T85" fmla="*/ 0 h 49"/>
                  <a:gd name="T86" fmla="*/ 0 w 106"/>
                  <a:gd name="T87" fmla="*/ 0 h 49"/>
                  <a:gd name="T88" fmla="*/ 0 w 106"/>
                  <a:gd name="T89" fmla="*/ 0 h 49"/>
                  <a:gd name="T90" fmla="*/ 0 w 106"/>
                  <a:gd name="T91" fmla="*/ 0 h 49"/>
                  <a:gd name="T92" fmla="*/ 0 w 106"/>
                  <a:gd name="T93" fmla="*/ 0 h 49"/>
                  <a:gd name="T94" fmla="*/ 0 w 106"/>
                  <a:gd name="T95" fmla="*/ 0 h 49"/>
                  <a:gd name="T96" fmla="*/ 0 w 106"/>
                  <a:gd name="T97" fmla="*/ 0 h 49"/>
                  <a:gd name="T98" fmla="*/ 0 w 106"/>
                  <a:gd name="T99" fmla="*/ 0 h 49"/>
                  <a:gd name="T100" fmla="*/ 0 w 106"/>
                  <a:gd name="T101" fmla="*/ 0 h 49"/>
                  <a:gd name="T102" fmla="*/ 0 w 106"/>
                  <a:gd name="T103" fmla="*/ 0 h 49"/>
                  <a:gd name="T104" fmla="*/ 0 w 106"/>
                  <a:gd name="T105" fmla="*/ 0 h 49"/>
                  <a:gd name="T106" fmla="*/ 0 w 106"/>
                  <a:gd name="T107" fmla="*/ 0 h 49"/>
                  <a:gd name="T108" fmla="*/ 0 w 106"/>
                  <a:gd name="T109" fmla="*/ 0 h 49"/>
                  <a:gd name="T110" fmla="*/ 0 w 106"/>
                  <a:gd name="T111" fmla="*/ 0 h 49"/>
                  <a:gd name="T112" fmla="*/ 0 w 106"/>
                  <a:gd name="T113" fmla="*/ 0 h 49"/>
                  <a:gd name="T114" fmla="*/ 0 w 106"/>
                  <a:gd name="T115" fmla="*/ 0 h 49"/>
                  <a:gd name="T116" fmla="*/ 0 w 106"/>
                  <a:gd name="T117" fmla="*/ 0 h 49"/>
                  <a:gd name="T118" fmla="*/ 0 w 106"/>
                  <a:gd name="T119" fmla="*/ 0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6"/>
                  <a:gd name="T181" fmla="*/ 0 h 49"/>
                  <a:gd name="T182" fmla="*/ 106 w 106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6" h="49">
                    <a:moveTo>
                      <a:pt x="18" y="1"/>
                    </a:moveTo>
                    <a:lnTo>
                      <a:pt x="23" y="1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5"/>
                    </a:lnTo>
                    <a:lnTo>
                      <a:pt x="57" y="6"/>
                    </a:lnTo>
                    <a:lnTo>
                      <a:pt x="62" y="6"/>
                    </a:lnTo>
                    <a:lnTo>
                      <a:pt x="67" y="7"/>
                    </a:lnTo>
                    <a:lnTo>
                      <a:pt x="72" y="8"/>
                    </a:lnTo>
                    <a:lnTo>
                      <a:pt x="76" y="10"/>
                    </a:lnTo>
                    <a:lnTo>
                      <a:pt x="81" y="11"/>
                    </a:lnTo>
                    <a:lnTo>
                      <a:pt x="86" y="12"/>
                    </a:lnTo>
                    <a:lnTo>
                      <a:pt x="91" y="14"/>
                    </a:lnTo>
                    <a:lnTo>
                      <a:pt x="96" y="17"/>
                    </a:lnTo>
                    <a:lnTo>
                      <a:pt x="99" y="18"/>
                    </a:lnTo>
                    <a:lnTo>
                      <a:pt x="102" y="20"/>
                    </a:lnTo>
                    <a:lnTo>
                      <a:pt x="104" y="23"/>
                    </a:lnTo>
                    <a:lnTo>
                      <a:pt x="106" y="26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6"/>
                    </a:lnTo>
                    <a:lnTo>
                      <a:pt x="106" y="39"/>
                    </a:lnTo>
                    <a:lnTo>
                      <a:pt x="101" y="44"/>
                    </a:lnTo>
                    <a:lnTo>
                      <a:pt x="96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9" y="45"/>
                    </a:lnTo>
                    <a:lnTo>
                      <a:pt x="74" y="44"/>
                    </a:lnTo>
                    <a:lnTo>
                      <a:pt x="69" y="43"/>
                    </a:lnTo>
                    <a:lnTo>
                      <a:pt x="66" y="40"/>
                    </a:lnTo>
                    <a:lnTo>
                      <a:pt x="61" y="39"/>
                    </a:lnTo>
                    <a:lnTo>
                      <a:pt x="57" y="38"/>
                    </a:lnTo>
                    <a:lnTo>
                      <a:pt x="53" y="37"/>
                    </a:lnTo>
                    <a:lnTo>
                      <a:pt x="49" y="36"/>
                    </a:lnTo>
                    <a:lnTo>
                      <a:pt x="44" y="34"/>
                    </a:lnTo>
                    <a:lnTo>
                      <a:pt x="41" y="33"/>
                    </a:lnTo>
                    <a:lnTo>
                      <a:pt x="36" y="32"/>
                    </a:lnTo>
                    <a:lnTo>
                      <a:pt x="32" y="32"/>
                    </a:lnTo>
                    <a:lnTo>
                      <a:pt x="28" y="31"/>
                    </a:lnTo>
                    <a:lnTo>
                      <a:pt x="23" y="30"/>
                    </a:lnTo>
                    <a:lnTo>
                      <a:pt x="18" y="30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4" name="Freeform 343"/>
              <p:cNvSpPr>
                <a:spLocks/>
              </p:cNvSpPr>
              <p:nvPr/>
            </p:nvSpPr>
            <p:spPr bwMode="auto">
              <a:xfrm>
                <a:off x="1739" y="1667"/>
                <a:ext cx="39" cy="17"/>
              </a:xfrm>
              <a:custGeom>
                <a:avLst/>
                <a:gdLst>
                  <a:gd name="T0" fmla="*/ 0 w 117"/>
                  <a:gd name="T1" fmla="*/ 0 h 50"/>
                  <a:gd name="T2" fmla="*/ 0 w 117"/>
                  <a:gd name="T3" fmla="*/ 0 h 50"/>
                  <a:gd name="T4" fmla="*/ 0 w 117"/>
                  <a:gd name="T5" fmla="*/ 0 h 50"/>
                  <a:gd name="T6" fmla="*/ 0 w 117"/>
                  <a:gd name="T7" fmla="*/ 0 h 50"/>
                  <a:gd name="T8" fmla="*/ 0 w 117"/>
                  <a:gd name="T9" fmla="*/ 0 h 50"/>
                  <a:gd name="T10" fmla="*/ 0 w 117"/>
                  <a:gd name="T11" fmla="*/ 0 h 50"/>
                  <a:gd name="T12" fmla="*/ 0 w 117"/>
                  <a:gd name="T13" fmla="*/ 0 h 50"/>
                  <a:gd name="T14" fmla="*/ 0 w 117"/>
                  <a:gd name="T15" fmla="*/ 0 h 50"/>
                  <a:gd name="T16" fmla="*/ 0 w 117"/>
                  <a:gd name="T17" fmla="*/ 0 h 50"/>
                  <a:gd name="T18" fmla="*/ 0 w 117"/>
                  <a:gd name="T19" fmla="*/ 0 h 50"/>
                  <a:gd name="T20" fmla="*/ 0 w 117"/>
                  <a:gd name="T21" fmla="*/ 0 h 50"/>
                  <a:gd name="T22" fmla="*/ 0 w 117"/>
                  <a:gd name="T23" fmla="*/ 0 h 50"/>
                  <a:gd name="T24" fmla="*/ 0 w 117"/>
                  <a:gd name="T25" fmla="*/ 0 h 50"/>
                  <a:gd name="T26" fmla="*/ 0 w 117"/>
                  <a:gd name="T27" fmla="*/ 0 h 50"/>
                  <a:gd name="T28" fmla="*/ 0 w 117"/>
                  <a:gd name="T29" fmla="*/ 0 h 50"/>
                  <a:gd name="T30" fmla="*/ 0 w 117"/>
                  <a:gd name="T31" fmla="*/ 0 h 50"/>
                  <a:gd name="T32" fmla="*/ 0 w 117"/>
                  <a:gd name="T33" fmla="*/ 0 h 50"/>
                  <a:gd name="T34" fmla="*/ 0 w 117"/>
                  <a:gd name="T35" fmla="*/ 0 h 50"/>
                  <a:gd name="T36" fmla="*/ 0 w 117"/>
                  <a:gd name="T37" fmla="*/ 0 h 50"/>
                  <a:gd name="T38" fmla="*/ 0 w 117"/>
                  <a:gd name="T39" fmla="*/ 0 h 50"/>
                  <a:gd name="T40" fmla="*/ 0 w 117"/>
                  <a:gd name="T41" fmla="*/ 0 h 50"/>
                  <a:gd name="T42" fmla="*/ 0 w 117"/>
                  <a:gd name="T43" fmla="*/ 0 h 50"/>
                  <a:gd name="T44" fmla="*/ 0 w 117"/>
                  <a:gd name="T45" fmla="*/ 0 h 50"/>
                  <a:gd name="T46" fmla="*/ 0 w 117"/>
                  <a:gd name="T47" fmla="*/ 0 h 50"/>
                  <a:gd name="T48" fmla="*/ 0 w 117"/>
                  <a:gd name="T49" fmla="*/ 0 h 50"/>
                  <a:gd name="T50" fmla="*/ 0 w 117"/>
                  <a:gd name="T51" fmla="*/ 0 h 50"/>
                  <a:gd name="T52" fmla="*/ 0 w 117"/>
                  <a:gd name="T53" fmla="*/ 0 h 50"/>
                  <a:gd name="T54" fmla="*/ 0 w 117"/>
                  <a:gd name="T55" fmla="*/ 0 h 50"/>
                  <a:gd name="T56" fmla="*/ 0 w 117"/>
                  <a:gd name="T57" fmla="*/ 0 h 50"/>
                  <a:gd name="T58" fmla="*/ 0 w 117"/>
                  <a:gd name="T59" fmla="*/ 0 h 50"/>
                  <a:gd name="T60" fmla="*/ 0 w 117"/>
                  <a:gd name="T61" fmla="*/ 0 h 50"/>
                  <a:gd name="T62" fmla="*/ 0 w 117"/>
                  <a:gd name="T63" fmla="*/ 0 h 50"/>
                  <a:gd name="T64" fmla="*/ 0 w 117"/>
                  <a:gd name="T65" fmla="*/ 0 h 50"/>
                  <a:gd name="T66" fmla="*/ 0 w 117"/>
                  <a:gd name="T67" fmla="*/ 0 h 50"/>
                  <a:gd name="T68" fmla="*/ 0 w 117"/>
                  <a:gd name="T69" fmla="*/ 0 h 50"/>
                  <a:gd name="T70" fmla="*/ 0 w 117"/>
                  <a:gd name="T71" fmla="*/ 0 h 50"/>
                  <a:gd name="T72" fmla="*/ 0 w 117"/>
                  <a:gd name="T73" fmla="*/ 0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7"/>
                  <a:gd name="T112" fmla="*/ 0 h 50"/>
                  <a:gd name="T113" fmla="*/ 117 w 117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7" h="50">
                    <a:moveTo>
                      <a:pt x="7" y="24"/>
                    </a:moveTo>
                    <a:lnTo>
                      <a:pt x="10" y="22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2" y="15"/>
                    </a:lnTo>
                    <a:lnTo>
                      <a:pt x="25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7" y="9"/>
                    </a:lnTo>
                    <a:lnTo>
                      <a:pt x="43" y="7"/>
                    </a:lnTo>
                    <a:lnTo>
                      <a:pt x="45" y="6"/>
                    </a:lnTo>
                    <a:lnTo>
                      <a:pt x="49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6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5" y="13"/>
                    </a:lnTo>
                    <a:lnTo>
                      <a:pt x="117" y="15"/>
                    </a:lnTo>
                    <a:lnTo>
                      <a:pt x="117" y="19"/>
                    </a:lnTo>
                    <a:lnTo>
                      <a:pt x="117" y="22"/>
                    </a:lnTo>
                    <a:lnTo>
                      <a:pt x="114" y="27"/>
                    </a:lnTo>
                    <a:lnTo>
                      <a:pt x="111" y="32"/>
                    </a:lnTo>
                    <a:lnTo>
                      <a:pt x="107" y="33"/>
                    </a:lnTo>
                    <a:lnTo>
                      <a:pt x="105" y="34"/>
                    </a:lnTo>
                    <a:lnTo>
                      <a:pt x="101" y="34"/>
                    </a:lnTo>
                    <a:lnTo>
                      <a:pt x="99" y="34"/>
                    </a:lnTo>
                    <a:lnTo>
                      <a:pt x="95" y="33"/>
                    </a:lnTo>
                    <a:lnTo>
                      <a:pt x="92" y="33"/>
                    </a:lnTo>
                    <a:lnTo>
                      <a:pt x="89" y="33"/>
                    </a:lnTo>
                    <a:lnTo>
                      <a:pt x="87" y="33"/>
                    </a:lnTo>
                    <a:lnTo>
                      <a:pt x="81" y="32"/>
                    </a:lnTo>
                    <a:lnTo>
                      <a:pt x="76" y="32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2" y="32"/>
                    </a:lnTo>
                    <a:lnTo>
                      <a:pt x="57" y="33"/>
                    </a:lnTo>
                    <a:lnTo>
                      <a:pt x="53" y="33"/>
                    </a:lnTo>
                    <a:lnTo>
                      <a:pt x="48" y="36"/>
                    </a:lnTo>
                    <a:lnTo>
                      <a:pt x="43" y="37"/>
                    </a:lnTo>
                    <a:lnTo>
                      <a:pt x="39" y="38"/>
                    </a:lnTo>
                    <a:lnTo>
                      <a:pt x="35" y="40"/>
                    </a:lnTo>
                    <a:lnTo>
                      <a:pt x="30" y="43"/>
                    </a:lnTo>
                    <a:lnTo>
                      <a:pt x="25" y="45"/>
                    </a:lnTo>
                    <a:lnTo>
                      <a:pt x="20" y="49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5" y="46"/>
                    </a:lnTo>
                    <a:lnTo>
                      <a:pt x="2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5" name="Freeform 344"/>
              <p:cNvSpPr>
                <a:spLocks/>
              </p:cNvSpPr>
              <p:nvPr/>
            </p:nvSpPr>
            <p:spPr bwMode="auto">
              <a:xfrm>
                <a:off x="1595" y="1406"/>
                <a:ext cx="45" cy="68"/>
              </a:xfrm>
              <a:custGeom>
                <a:avLst/>
                <a:gdLst>
                  <a:gd name="T0" fmla="*/ 0 w 134"/>
                  <a:gd name="T1" fmla="*/ 0 h 203"/>
                  <a:gd name="T2" fmla="*/ 0 w 134"/>
                  <a:gd name="T3" fmla="*/ 0 h 203"/>
                  <a:gd name="T4" fmla="*/ 0 w 134"/>
                  <a:gd name="T5" fmla="*/ 0 h 203"/>
                  <a:gd name="T6" fmla="*/ 0 w 134"/>
                  <a:gd name="T7" fmla="*/ 0 h 203"/>
                  <a:gd name="T8" fmla="*/ 0 w 134"/>
                  <a:gd name="T9" fmla="*/ 0 h 203"/>
                  <a:gd name="T10" fmla="*/ 0 w 134"/>
                  <a:gd name="T11" fmla="*/ 0 h 203"/>
                  <a:gd name="T12" fmla="*/ 0 w 134"/>
                  <a:gd name="T13" fmla="*/ 0 h 203"/>
                  <a:gd name="T14" fmla="*/ 0 w 134"/>
                  <a:gd name="T15" fmla="*/ 0 h 203"/>
                  <a:gd name="T16" fmla="*/ 0 w 134"/>
                  <a:gd name="T17" fmla="*/ 0 h 203"/>
                  <a:gd name="T18" fmla="*/ 0 w 134"/>
                  <a:gd name="T19" fmla="*/ 0 h 203"/>
                  <a:gd name="T20" fmla="*/ 0 w 134"/>
                  <a:gd name="T21" fmla="*/ 0 h 203"/>
                  <a:gd name="T22" fmla="*/ 0 w 134"/>
                  <a:gd name="T23" fmla="*/ 0 h 203"/>
                  <a:gd name="T24" fmla="*/ 0 w 134"/>
                  <a:gd name="T25" fmla="*/ 0 h 203"/>
                  <a:gd name="T26" fmla="*/ 0 w 134"/>
                  <a:gd name="T27" fmla="*/ 0 h 203"/>
                  <a:gd name="T28" fmla="*/ 0 w 134"/>
                  <a:gd name="T29" fmla="*/ 0 h 203"/>
                  <a:gd name="T30" fmla="*/ 0 w 134"/>
                  <a:gd name="T31" fmla="*/ 0 h 203"/>
                  <a:gd name="T32" fmla="*/ 0 w 134"/>
                  <a:gd name="T33" fmla="*/ 0 h 203"/>
                  <a:gd name="T34" fmla="*/ 0 w 134"/>
                  <a:gd name="T35" fmla="*/ 0 h 203"/>
                  <a:gd name="T36" fmla="*/ 0 w 134"/>
                  <a:gd name="T37" fmla="*/ 0 h 203"/>
                  <a:gd name="T38" fmla="*/ 0 w 134"/>
                  <a:gd name="T39" fmla="*/ 0 h 203"/>
                  <a:gd name="T40" fmla="*/ 0 w 134"/>
                  <a:gd name="T41" fmla="*/ 0 h 203"/>
                  <a:gd name="T42" fmla="*/ 0 w 134"/>
                  <a:gd name="T43" fmla="*/ 0 h 203"/>
                  <a:gd name="T44" fmla="*/ 0 w 134"/>
                  <a:gd name="T45" fmla="*/ 0 h 203"/>
                  <a:gd name="T46" fmla="*/ 0 w 134"/>
                  <a:gd name="T47" fmla="*/ 0 h 203"/>
                  <a:gd name="T48" fmla="*/ 0 w 134"/>
                  <a:gd name="T49" fmla="*/ 0 h 203"/>
                  <a:gd name="T50" fmla="*/ 0 w 134"/>
                  <a:gd name="T51" fmla="*/ 0 h 203"/>
                  <a:gd name="T52" fmla="*/ 0 w 134"/>
                  <a:gd name="T53" fmla="*/ 0 h 203"/>
                  <a:gd name="T54" fmla="*/ 0 w 134"/>
                  <a:gd name="T55" fmla="*/ 0 h 203"/>
                  <a:gd name="T56" fmla="*/ 0 w 134"/>
                  <a:gd name="T57" fmla="*/ 0 h 203"/>
                  <a:gd name="T58" fmla="*/ 0 w 134"/>
                  <a:gd name="T59" fmla="*/ 0 h 203"/>
                  <a:gd name="T60" fmla="*/ 0 w 134"/>
                  <a:gd name="T61" fmla="*/ 0 h 203"/>
                  <a:gd name="T62" fmla="*/ 0 w 134"/>
                  <a:gd name="T63" fmla="*/ 0 h 203"/>
                  <a:gd name="T64" fmla="*/ 0 w 134"/>
                  <a:gd name="T65" fmla="*/ 0 h 203"/>
                  <a:gd name="T66" fmla="*/ 0 w 134"/>
                  <a:gd name="T67" fmla="*/ 0 h 203"/>
                  <a:gd name="T68" fmla="*/ 0 w 134"/>
                  <a:gd name="T69" fmla="*/ 0 h 203"/>
                  <a:gd name="T70" fmla="*/ 0 w 134"/>
                  <a:gd name="T71" fmla="*/ 0 h 203"/>
                  <a:gd name="T72" fmla="*/ 0 w 134"/>
                  <a:gd name="T73" fmla="*/ 0 h 203"/>
                  <a:gd name="T74" fmla="*/ 0 w 134"/>
                  <a:gd name="T75" fmla="*/ 0 h 203"/>
                  <a:gd name="T76" fmla="*/ 0 w 134"/>
                  <a:gd name="T77" fmla="*/ 0 h 203"/>
                  <a:gd name="T78" fmla="*/ 0 w 134"/>
                  <a:gd name="T79" fmla="*/ 0 h 203"/>
                  <a:gd name="T80" fmla="*/ 0 w 134"/>
                  <a:gd name="T81" fmla="*/ 0 h 203"/>
                  <a:gd name="T82" fmla="*/ 0 w 134"/>
                  <a:gd name="T83" fmla="*/ 0 h 203"/>
                  <a:gd name="T84" fmla="*/ 0 w 134"/>
                  <a:gd name="T85" fmla="*/ 0 h 203"/>
                  <a:gd name="T86" fmla="*/ 0 w 134"/>
                  <a:gd name="T87" fmla="*/ 0 h 203"/>
                  <a:gd name="T88" fmla="*/ 0 w 134"/>
                  <a:gd name="T89" fmla="*/ 0 h 203"/>
                  <a:gd name="T90" fmla="*/ 0 w 134"/>
                  <a:gd name="T91" fmla="*/ 0 h 203"/>
                  <a:gd name="T92" fmla="*/ 0 w 134"/>
                  <a:gd name="T93" fmla="*/ 0 h 203"/>
                  <a:gd name="T94" fmla="*/ 0 w 134"/>
                  <a:gd name="T95" fmla="*/ 0 h 203"/>
                  <a:gd name="T96" fmla="*/ 0 w 134"/>
                  <a:gd name="T97" fmla="*/ 0 h 203"/>
                  <a:gd name="T98" fmla="*/ 0 w 134"/>
                  <a:gd name="T99" fmla="*/ 0 h 203"/>
                  <a:gd name="T100" fmla="*/ 0 w 134"/>
                  <a:gd name="T101" fmla="*/ 0 h 203"/>
                  <a:gd name="T102" fmla="*/ 0 w 134"/>
                  <a:gd name="T103" fmla="*/ 0 h 203"/>
                  <a:gd name="T104" fmla="*/ 0 w 134"/>
                  <a:gd name="T105" fmla="*/ 0 h 203"/>
                  <a:gd name="T106" fmla="*/ 0 w 134"/>
                  <a:gd name="T107" fmla="*/ 0 h 203"/>
                  <a:gd name="T108" fmla="*/ 0 w 134"/>
                  <a:gd name="T109" fmla="*/ 0 h 203"/>
                  <a:gd name="T110" fmla="*/ 0 w 134"/>
                  <a:gd name="T111" fmla="*/ 0 h 203"/>
                  <a:gd name="T112" fmla="*/ 0 w 134"/>
                  <a:gd name="T113" fmla="*/ 0 h 203"/>
                  <a:gd name="T114" fmla="*/ 0 w 134"/>
                  <a:gd name="T115" fmla="*/ 0 h 203"/>
                  <a:gd name="T116" fmla="*/ 0 w 134"/>
                  <a:gd name="T117" fmla="*/ 0 h 203"/>
                  <a:gd name="T118" fmla="*/ 0 w 134"/>
                  <a:gd name="T119" fmla="*/ 0 h 203"/>
                  <a:gd name="T120" fmla="*/ 0 w 134"/>
                  <a:gd name="T121" fmla="*/ 0 h 203"/>
                  <a:gd name="T122" fmla="*/ 0 w 134"/>
                  <a:gd name="T123" fmla="*/ 0 h 2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203"/>
                  <a:gd name="T188" fmla="*/ 134 w 134"/>
                  <a:gd name="T189" fmla="*/ 203 h 2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203">
                    <a:moveTo>
                      <a:pt x="130" y="20"/>
                    </a:moveTo>
                    <a:lnTo>
                      <a:pt x="127" y="21"/>
                    </a:lnTo>
                    <a:lnTo>
                      <a:pt x="123" y="22"/>
                    </a:lnTo>
                    <a:lnTo>
                      <a:pt x="120" y="25"/>
                    </a:lnTo>
                    <a:lnTo>
                      <a:pt x="117" y="27"/>
                    </a:lnTo>
                    <a:lnTo>
                      <a:pt x="114" y="28"/>
                    </a:lnTo>
                    <a:lnTo>
                      <a:pt x="111" y="31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1" y="39"/>
                    </a:lnTo>
                    <a:lnTo>
                      <a:pt x="96" y="44"/>
                    </a:lnTo>
                    <a:lnTo>
                      <a:pt x="91" y="49"/>
                    </a:lnTo>
                    <a:lnTo>
                      <a:pt x="88" y="53"/>
                    </a:lnTo>
                    <a:lnTo>
                      <a:pt x="83" y="58"/>
                    </a:lnTo>
                    <a:lnTo>
                      <a:pt x="79" y="63"/>
                    </a:lnTo>
                    <a:lnTo>
                      <a:pt x="76" y="67"/>
                    </a:lnTo>
                    <a:lnTo>
                      <a:pt x="73" y="72"/>
                    </a:lnTo>
                    <a:lnTo>
                      <a:pt x="69" y="77"/>
                    </a:lnTo>
                    <a:lnTo>
                      <a:pt x="66" y="83"/>
                    </a:lnTo>
                    <a:lnTo>
                      <a:pt x="64" y="88"/>
                    </a:lnTo>
                    <a:lnTo>
                      <a:pt x="62" y="94"/>
                    </a:lnTo>
                    <a:lnTo>
                      <a:pt x="58" y="98"/>
                    </a:lnTo>
                    <a:lnTo>
                      <a:pt x="56" y="104"/>
                    </a:lnTo>
                    <a:lnTo>
                      <a:pt x="54" y="107"/>
                    </a:lnTo>
                    <a:lnTo>
                      <a:pt x="53" y="109"/>
                    </a:lnTo>
                    <a:lnTo>
                      <a:pt x="52" y="113"/>
                    </a:lnTo>
                    <a:lnTo>
                      <a:pt x="51" y="116"/>
                    </a:lnTo>
                    <a:lnTo>
                      <a:pt x="50" y="118"/>
                    </a:lnTo>
                    <a:lnTo>
                      <a:pt x="50" y="122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6" y="130"/>
                    </a:lnTo>
                    <a:lnTo>
                      <a:pt x="45" y="134"/>
                    </a:lnTo>
                    <a:lnTo>
                      <a:pt x="44" y="137"/>
                    </a:lnTo>
                    <a:lnTo>
                      <a:pt x="44" y="140"/>
                    </a:lnTo>
                    <a:lnTo>
                      <a:pt x="41" y="143"/>
                    </a:lnTo>
                    <a:lnTo>
                      <a:pt x="41" y="147"/>
                    </a:lnTo>
                    <a:lnTo>
                      <a:pt x="40" y="149"/>
                    </a:lnTo>
                    <a:lnTo>
                      <a:pt x="39" y="153"/>
                    </a:lnTo>
                    <a:lnTo>
                      <a:pt x="38" y="156"/>
                    </a:lnTo>
                    <a:lnTo>
                      <a:pt x="37" y="159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4" y="169"/>
                    </a:lnTo>
                    <a:lnTo>
                      <a:pt x="33" y="172"/>
                    </a:lnTo>
                    <a:lnTo>
                      <a:pt x="32" y="177"/>
                    </a:lnTo>
                    <a:lnTo>
                      <a:pt x="32" y="180"/>
                    </a:lnTo>
                    <a:lnTo>
                      <a:pt x="30" y="183"/>
                    </a:lnTo>
                    <a:lnTo>
                      <a:pt x="30" y="186"/>
                    </a:lnTo>
                    <a:lnTo>
                      <a:pt x="28" y="191"/>
                    </a:lnTo>
                    <a:lnTo>
                      <a:pt x="28" y="194"/>
                    </a:lnTo>
                    <a:lnTo>
                      <a:pt x="26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1" y="202"/>
                    </a:lnTo>
                    <a:lnTo>
                      <a:pt x="15" y="203"/>
                    </a:lnTo>
                    <a:lnTo>
                      <a:pt x="11" y="203"/>
                    </a:lnTo>
                    <a:lnTo>
                      <a:pt x="6" y="200"/>
                    </a:lnTo>
                    <a:lnTo>
                      <a:pt x="2" y="197"/>
                    </a:lnTo>
                    <a:lnTo>
                      <a:pt x="1" y="194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1" y="186"/>
                    </a:lnTo>
                    <a:lnTo>
                      <a:pt x="1" y="181"/>
                    </a:lnTo>
                    <a:lnTo>
                      <a:pt x="2" y="178"/>
                    </a:lnTo>
                    <a:lnTo>
                      <a:pt x="4" y="174"/>
                    </a:lnTo>
                    <a:lnTo>
                      <a:pt x="6" y="171"/>
                    </a:lnTo>
                    <a:lnTo>
                      <a:pt x="6" y="166"/>
                    </a:lnTo>
                    <a:lnTo>
                      <a:pt x="7" y="162"/>
                    </a:lnTo>
                    <a:lnTo>
                      <a:pt x="8" y="159"/>
                    </a:lnTo>
                    <a:lnTo>
                      <a:pt x="9" y="156"/>
                    </a:lnTo>
                    <a:lnTo>
                      <a:pt x="11" y="153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4" y="142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8" y="132"/>
                    </a:lnTo>
                    <a:lnTo>
                      <a:pt x="19" y="128"/>
                    </a:lnTo>
                    <a:lnTo>
                      <a:pt x="20" y="124"/>
                    </a:lnTo>
                    <a:lnTo>
                      <a:pt x="21" y="122"/>
                    </a:lnTo>
                    <a:lnTo>
                      <a:pt x="22" y="118"/>
                    </a:lnTo>
                    <a:lnTo>
                      <a:pt x="24" y="115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7" y="105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2" y="97"/>
                    </a:lnTo>
                    <a:lnTo>
                      <a:pt x="33" y="94"/>
                    </a:lnTo>
                    <a:lnTo>
                      <a:pt x="34" y="91"/>
                    </a:lnTo>
                    <a:lnTo>
                      <a:pt x="38" y="85"/>
                    </a:lnTo>
                    <a:lnTo>
                      <a:pt x="41" y="79"/>
                    </a:lnTo>
                    <a:lnTo>
                      <a:pt x="43" y="77"/>
                    </a:lnTo>
                    <a:lnTo>
                      <a:pt x="45" y="73"/>
                    </a:lnTo>
                    <a:lnTo>
                      <a:pt x="46" y="71"/>
                    </a:lnTo>
                    <a:lnTo>
                      <a:pt x="47" y="69"/>
                    </a:lnTo>
                    <a:lnTo>
                      <a:pt x="51" y="63"/>
                    </a:lnTo>
                    <a:lnTo>
                      <a:pt x="54" y="58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8" y="43"/>
                    </a:lnTo>
                    <a:lnTo>
                      <a:pt x="72" y="38"/>
                    </a:lnTo>
                    <a:lnTo>
                      <a:pt x="77" y="32"/>
                    </a:lnTo>
                    <a:lnTo>
                      <a:pt x="82" y="27"/>
                    </a:lnTo>
                    <a:lnTo>
                      <a:pt x="87" y="22"/>
                    </a:lnTo>
                    <a:lnTo>
                      <a:pt x="92" y="19"/>
                    </a:lnTo>
                    <a:lnTo>
                      <a:pt x="95" y="15"/>
                    </a:lnTo>
                    <a:lnTo>
                      <a:pt x="98" y="14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8" y="8"/>
                    </a:lnTo>
                    <a:lnTo>
                      <a:pt x="111" y="6"/>
                    </a:lnTo>
                    <a:lnTo>
                      <a:pt x="115" y="3"/>
                    </a:lnTo>
                    <a:lnTo>
                      <a:pt x="119" y="2"/>
                    </a:lnTo>
                    <a:lnTo>
                      <a:pt x="122" y="0"/>
                    </a:lnTo>
                    <a:lnTo>
                      <a:pt x="127" y="0"/>
                    </a:lnTo>
                    <a:lnTo>
                      <a:pt x="129" y="1"/>
                    </a:lnTo>
                    <a:lnTo>
                      <a:pt x="133" y="6"/>
                    </a:lnTo>
                    <a:lnTo>
                      <a:pt x="134" y="8"/>
                    </a:lnTo>
                    <a:lnTo>
                      <a:pt x="134" y="12"/>
                    </a:lnTo>
                    <a:lnTo>
                      <a:pt x="133" y="15"/>
                    </a:lnTo>
                    <a:lnTo>
                      <a:pt x="13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6" name="Freeform 345"/>
              <p:cNvSpPr>
                <a:spLocks/>
              </p:cNvSpPr>
              <p:nvPr/>
            </p:nvSpPr>
            <p:spPr bwMode="auto">
              <a:xfrm>
                <a:off x="1549" y="1361"/>
                <a:ext cx="104" cy="144"/>
              </a:xfrm>
              <a:custGeom>
                <a:avLst/>
                <a:gdLst>
                  <a:gd name="T0" fmla="*/ 0 w 312"/>
                  <a:gd name="T1" fmla="*/ 0 h 432"/>
                  <a:gd name="T2" fmla="*/ 0 w 312"/>
                  <a:gd name="T3" fmla="*/ 0 h 432"/>
                  <a:gd name="T4" fmla="*/ 0 w 312"/>
                  <a:gd name="T5" fmla="*/ 0 h 432"/>
                  <a:gd name="T6" fmla="*/ 0 w 312"/>
                  <a:gd name="T7" fmla="*/ 0 h 432"/>
                  <a:gd name="T8" fmla="*/ 0 w 312"/>
                  <a:gd name="T9" fmla="*/ 0 h 432"/>
                  <a:gd name="T10" fmla="*/ 0 w 312"/>
                  <a:gd name="T11" fmla="*/ 0 h 432"/>
                  <a:gd name="T12" fmla="*/ 0 w 312"/>
                  <a:gd name="T13" fmla="*/ 0 h 432"/>
                  <a:gd name="T14" fmla="*/ 0 w 312"/>
                  <a:gd name="T15" fmla="*/ 0 h 432"/>
                  <a:gd name="T16" fmla="*/ 0 w 312"/>
                  <a:gd name="T17" fmla="*/ 0 h 432"/>
                  <a:gd name="T18" fmla="*/ 0 w 312"/>
                  <a:gd name="T19" fmla="*/ 0 h 432"/>
                  <a:gd name="T20" fmla="*/ 0 w 312"/>
                  <a:gd name="T21" fmla="*/ 0 h 432"/>
                  <a:gd name="T22" fmla="*/ 0 w 312"/>
                  <a:gd name="T23" fmla="*/ 0 h 432"/>
                  <a:gd name="T24" fmla="*/ 0 w 312"/>
                  <a:gd name="T25" fmla="*/ 0 h 432"/>
                  <a:gd name="T26" fmla="*/ 0 w 312"/>
                  <a:gd name="T27" fmla="*/ 0 h 432"/>
                  <a:gd name="T28" fmla="*/ 0 w 312"/>
                  <a:gd name="T29" fmla="*/ 0 h 432"/>
                  <a:gd name="T30" fmla="*/ 0 w 312"/>
                  <a:gd name="T31" fmla="*/ 0 h 432"/>
                  <a:gd name="T32" fmla="*/ 0 w 312"/>
                  <a:gd name="T33" fmla="*/ 0 h 432"/>
                  <a:gd name="T34" fmla="*/ 0 w 312"/>
                  <a:gd name="T35" fmla="*/ 0 h 432"/>
                  <a:gd name="T36" fmla="*/ 0 w 312"/>
                  <a:gd name="T37" fmla="*/ 0 h 432"/>
                  <a:gd name="T38" fmla="*/ 0 w 312"/>
                  <a:gd name="T39" fmla="*/ 0 h 432"/>
                  <a:gd name="T40" fmla="*/ 0 w 312"/>
                  <a:gd name="T41" fmla="*/ 0 h 432"/>
                  <a:gd name="T42" fmla="*/ 0 w 312"/>
                  <a:gd name="T43" fmla="*/ 0 h 432"/>
                  <a:gd name="T44" fmla="*/ 0 w 312"/>
                  <a:gd name="T45" fmla="*/ 0 h 432"/>
                  <a:gd name="T46" fmla="*/ 0 w 312"/>
                  <a:gd name="T47" fmla="*/ 0 h 432"/>
                  <a:gd name="T48" fmla="*/ 0 w 312"/>
                  <a:gd name="T49" fmla="*/ 0 h 432"/>
                  <a:gd name="T50" fmla="*/ 0 w 312"/>
                  <a:gd name="T51" fmla="*/ 0 h 432"/>
                  <a:gd name="T52" fmla="*/ 0 w 312"/>
                  <a:gd name="T53" fmla="*/ 0 h 432"/>
                  <a:gd name="T54" fmla="*/ 0 w 312"/>
                  <a:gd name="T55" fmla="*/ 0 h 432"/>
                  <a:gd name="T56" fmla="*/ 0 w 312"/>
                  <a:gd name="T57" fmla="*/ 0 h 432"/>
                  <a:gd name="T58" fmla="*/ 0 w 312"/>
                  <a:gd name="T59" fmla="*/ 0 h 432"/>
                  <a:gd name="T60" fmla="*/ 0 w 312"/>
                  <a:gd name="T61" fmla="*/ 0 h 432"/>
                  <a:gd name="T62" fmla="*/ 0 w 312"/>
                  <a:gd name="T63" fmla="*/ 0 h 432"/>
                  <a:gd name="T64" fmla="*/ 0 w 312"/>
                  <a:gd name="T65" fmla="*/ 0 h 432"/>
                  <a:gd name="T66" fmla="*/ 0 w 312"/>
                  <a:gd name="T67" fmla="*/ 0 h 432"/>
                  <a:gd name="T68" fmla="*/ 0 w 312"/>
                  <a:gd name="T69" fmla="*/ 0 h 432"/>
                  <a:gd name="T70" fmla="*/ 0 w 312"/>
                  <a:gd name="T71" fmla="*/ 0 h 432"/>
                  <a:gd name="T72" fmla="*/ 0 w 312"/>
                  <a:gd name="T73" fmla="*/ 0 h 432"/>
                  <a:gd name="T74" fmla="*/ 0 w 312"/>
                  <a:gd name="T75" fmla="*/ 0 h 432"/>
                  <a:gd name="T76" fmla="*/ 0 w 312"/>
                  <a:gd name="T77" fmla="*/ 0 h 432"/>
                  <a:gd name="T78" fmla="*/ 0 w 312"/>
                  <a:gd name="T79" fmla="*/ 0 h 432"/>
                  <a:gd name="T80" fmla="*/ 0 w 312"/>
                  <a:gd name="T81" fmla="*/ 0 h 432"/>
                  <a:gd name="T82" fmla="*/ 0 w 312"/>
                  <a:gd name="T83" fmla="*/ 0 h 432"/>
                  <a:gd name="T84" fmla="*/ 0 w 312"/>
                  <a:gd name="T85" fmla="*/ 0 h 432"/>
                  <a:gd name="T86" fmla="*/ 0 w 312"/>
                  <a:gd name="T87" fmla="*/ 0 h 432"/>
                  <a:gd name="T88" fmla="*/ 0 w 312"/>
                  <a:gd name="T89" fmla="*/ 0 h 432"/>
                  <a:gd name="T90" fmla="*/ 0 w 312"/>
                  <a:gd name="T91" fmla="*/ 0 h 432"/>
                  <a:gd name="T92" fmla="*/ 0 w 312"/>
                  <a:gd name="T93" fmla="*/ 0 h 432"/>
                  <a:gd name="T94" fmla="*/ 0 w 312"/>
                  <a:gd name="T95" fmla="*/ 0 h 432"/>
                  <a:gd name="T96" fmla="*/ 0 w 312"/>
                  <a:gd name="T97" fmla="*/ 0 h 432"/>
                  <a:gd name="T98" fmla="*/ 0 w 312"/>
                  <a:gd name="T99" fmla="*/ 0 h 432"/>
                  <a:gd name="T100" fmla="*/ 0 w 312"/>
                  <a:gd name="T101" fmla="*/ 0 h 432"/>
                  <a:gd name="T102" fmla="*/ 0 w 312"/>
                  <a:gd name="T103" fmla="*/ 0 h 432"/>
                  <a:gd name="T104" fmla="*/ 0 w 312"/>
                  <a:gd name="T105" fmla="*/ 0 h 432"/>
                  <a:gd name="T106" fmla="*/ 0 w 312"/>
                  <a:gd name="T107" fmla="*/ 0 h 432"/>
                  <a:gd name="T108" fmla="*/ 0 w 312"/>
                  <a:gd name="T109" fmla="*/ 0 h 432"/>
                  <a:gd name="T110" fmla="*/ 0 w 312"/>
                  <a:gd name="T111" fmla="*/ 0 h 432"/>
                  <a:gd name="T112" fmla="*/ 0 w 312"/>
                  <a:gd name="T113" fmla="*/ 0 h 432"/>
                  <a:gd name="T114" fmla="*/ 0 w 312"/>
                  <a:gd name="T115" fmla="*/ 0 h 432"/>
                  <a:gd name="T116" fmla="*/ 0 w 312"/>
                  <a:gd name="T117" fmla="*/ 0 h 432"/>
                  <a:gd name="T118" fmla="*/ 0 w 312"/>
                  <a:gd name="T119" fmla="*/ 0 h 432"/>
                  <a:gd name="T120" fmla="*/ 0 w 312"/>
                  <a:gd name="T121" fmla="*/ 0 h 4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432"/>
                  <a:gd name="T185" fmla="*/ 312 w 312"/>
                  <a:gd name="T186" fmla="*/ 432 h 4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432">
                    <a:moveTo>
                      <a:pt x="307" y="20"/>
                    </a:moveTo>
                    <a:lnTo>
                      <a:pt x="303" y="21"/>
                    </a:lnTo>
                    <a:lnTo>
                      <a:pt x="298" y="25"/>
                    </a:lnTo>
                    <a:lnTo>
                      <a:pt x="293" y="27"/>
                    </a:lnTo>
                    <a:lnTo>
                      <a:pt x="290" y="29"/>
                    </a:lnTo>
                    <a:lnTo>
                      <a:pt x="285" y="32"/>
                    </a:lnTo>
                    <a:lnTo>
                      <a:pt x="281" y="34"/>
                    </a:lnTo>
                    <a:lnTo>
                      <a:pt x="276" y="37"/>
                    </a:lnTo>
                    <a:lnTo>
                      <a:pt x="274" y="40"/>
                    </a:lnTo>
                    <a:lnTo>
                      <a:pt x="269" y="41"/>
                    </a:lnTo>
                    <a:lnTo>
                      <a:pt x="266" y="45"/>
                    </a:lnTo>
                    <a:lnTo>
                      <a:pt x="262" y="47"/>
                    </a:lnTo>
                    <a:lnTo>
                      <a:pt x="259" y="50"/>
                    </a:lnTo>
                    <a:lnTo>
                      <a:pt x="256" y="52"/>
                    </a:lnTo>
                    <a:lnTo>
                      <a:pt x="253" y="56"/>
                    </a:lnTo>
                    <a:lnTo>
                      <a:pt x="249" y="58"/>
                    </a:lnTo>
                    <a:lnTo>
                      <a:pt x="247" y="62"/>
                    </a:lnTo>
                    <a:lnTo>
                      <a:pt x="242" y="64"/>
                    </a:lnTo>
                    <a:lnTo>
                      <a:pt x="240" y="66"/>
                    </a:lnTo>
                    <a:lnTo>
                      <a:pt x="236" y="69"/>
                    </a:lnTo>
                    <a:lnTo>
                      <a:pt x="233" y="72"/>
                    </a:lnTo>
                    <a:lnTo>
                      <a:pt x="229" y="75"/>
                    </a:lnTo>
                    <a:lnTo>
                      <a:pt x="227" y="77"/>
                    </a:lnTo>
                    <a:lnTo>
                      <a:pt x="223" y="80"/>
                    </a:lnTo>
                    <a:lnTo>
                      <a:pt x="220" y="84"/>
                    </a:lnTo>
                    <a:lnTo>
                      <a:pt x="216" y="86"/>
                    </a:lnTo>
                    <a:lnTo>
                      <a:pt x="212" y="90"/>
                    </a:lnTo>
                    <a:lnTo>
                      <a:pt x="209" y="92"/>
                    </a:lnTo>
                    <a:lnTo>
                      <a:pt x="207" y="96"/>
                    </a:lnTo>
                    <a:lnTo>
                      <a:pt x="203" y="99"/>
                    </a:lnTo>
                    <a:lnTo>
                      <a:pt x="198" y="102"/>
                    </a:lnTo>
                    <a:lnTo>
                      <a:pt x="195" y="105"/>
                    </a:lnTo>
                    <a:lnTo>
                      <a:pt x="191" y="110"/>
                    </a:lnTo>
                    <a:lnTo>
                      <a:pt x="188" y="113"/>
                    </a:lnTo>
                    <a:lnTo>
                      <a:pt x="184" y="116"/>
                    </a:lnTo>
                    <a:lnTo>
                      <a:pt x="179" y="120"/>
                    </a:lnTo>
                    <a:lnTo>
                      <a:pt x="176" y="123"/>
                    </a:lnTo>
                    <a:lnTo>
                      <a:pt x="172" y="126"/>
                    </a:lnTo>
                    <a:lnTo>
                      <a:pt x="169" y="129"/>
                    </a:lnTo>
                    <a:lnTo>
                      <a:pt x="164" y="133"/>
                    </a:lnTo>
                    <a:lnTo>
                      <a:pt x="161" y="136"/>
                    </a:lnTo>
                    <a:lnTo>
                      <a:pt x="158" y="140"/>
                    </a:lnTo>
                    <a:lnTo>
                      <a:pt x="154" y="143"/>
                    </a:lnTo>
                    <a:lnTo>
                      <a:pt x="151" y="146"/>
                    </a:lnTo>
                    <a:lnTo>
                      <a:pt x="148" y="149"/>
                    </a:lnTo>
                    <a:lnTo>
                      <a:pt x="145" y="153"/>
                    </a:lnTo>
                    <a:lnTo>
                      <a:pt x="141" y="156"/>
                    </a:lnTo>
                    <a:lnTo>
                      <a:pt x="139" y="160"/>
                    </a:lnTo>
                    <a:lnTo>
                      <a:pt x="137" y="164"/>
                    </a:lnTo>
                    <a:lnTo>
                      <a:pt x="133" y="167"/>
                    </a:lnTo>
                    <a:lnTo>
                      <a:pt x="131" y="169"/>
                    </a:lnTo>
                    <a:lnTo>
                      <a:pt x="127" y="173"/>
                    </a:lnTo>
                    <a:lnTo>
                      <a:pt x="125" y="178"/>
                    </a:lnTo>
                    <a:lnTo>
                      <a:pt x="121" y="180"/>
                    </a:lnTo>
                    <a:lnTo>
                      <a:pt x="120" y="184"/>
                    </a:lnTo>
                    <a:lnTo>
                      <a:pt x="116" y="187"/>
                    </a:lnTo>
                    <a:lnTo>
                      <a:pt x="115" y="191"/>
                    </a:lnTo>
                    <a:lnTo>
                      <a:pt x="112" y="194"/>
                    </a:lnTo>
                    <a:lnTo>
                      <a:pt x="109" y="198"/>
                    </a:lnTo>
                    <a:lnTo>
                      <a:pt x="107" y="201"/>
                    </a:lnTo>
                    <a:lnTo>
                      <a:pt x="105" y="205"/>
                    </a:lnTo>
                    <a:lnTo>
                      <a:pt x="102" y="209"/>
                    </a:lnTo>
                    <a:lnTo>
                      <a:pt x="101" y="212"/>
                    </a:lnTo>
                    <a:lnTo>
                      <a:pt x="99" y="216"/>
                    </a:lnTo>
                    <a:lnTo>
                      <a:pt x="96" y="220"/>
                    </a:lnTo>
                    <a:lnTo>
                      <a:pt x="94" y="223"/>
                    </a:lnTo>
                    <a:lnTo>
                      <a:pt x="92" y="228"/>
                    </a:lnTo>
                    <a:lnTo>
                      <a:pt x="90" y="231"/>
                    </a:lnTo>
                    <a:lnTo>
                      <a:pt x="88" y="235"/>
                    </a:lnTo>
                    <a:lnTo>
                      <a:pt x="87" y="238"/>
                    </a:lnTo>
                    <a:lnTo>
                      <a:pt x="84" y="243"/>
                    </a:lnTo>
                    <a:lnTo>
                      <a:pt x="82" y="247"/>
                    </a:lnTo>
                    <a:lnTo>
                      <a:pt x="81" y="250"/>
                    </a:lnTo>
                    <a:lnTo>
                      <a:pt x="78" y="254"/>
                    </a:lnTo>
                    <a:lnTo>
                      <a:pt x="77" y="257"/>
                    </a:lnTo>
                    <a:lnTo>
                      <a:pt x="76" y="262"/>
                    </a:lnTo>
                    <a:lnTo>
                      <a:pt x="74" y="266"/>
                    </a:lnTo>
                    <a:lnTo>
                      <a:pt x="73" y="269"/>
                    </a:lnTo>
                    <a:lnTo>
                      <a:pt x="71" y="274"/>
                    </a:lnTo>
                    <a:lnTo>
                      <a:pt x="69" y="277"/>
                    </a:lnTo>
                    <a:lnTo>
                      <a:pt x="68" y="282"/>
                    </a:lnTo>
                    <a:lnTo>
                      <a:pt x="67" y="287"/>
                    </a:lnTo>
                    <a:lnTo>
                      <a:pt x="65" y="290"/>
                    </a:lnTo>
                    <a:lnTo>
                      <a:pt x="63" y="295"/>
                    </a:lnTo>
                    <a:lnTo>
                      <a:pt x="62" y="300"/>
                    </a:lnTo>
                    <a:lnTo>
                      <a:pt x="61" y="303"/>
                    </a:lnTo>
                    <a:lnTo>
                      <a:pt x="60" y="308"/>
                    </a:lnTo>
                    <a:lnTo>
                      <a:pt x="58" y="313"/>
                    </a:lnTo>
                    <a:lnTo>
                      <a:pt x="57" y="318"/>
                    </a:lnTo>
                    <a:lnTo>
                      <a:pt x="56" y="322"/>
                    </a:lnTo>
                    <a:lnTo>
                      <a:pt x="54" y="327"/>
                    </a:lnTo>
                    <a:lnTo>
                      <a:pt x="52" y="332"/>
                    </a:lnTo>
                    <a:lnTo>
                      <a:pt x="52" y="337"/>
                    </a:lnTo>
                    <a:lnTo>
                      <a:pt x="50" y="341"/>
                    </a:lnTo>
                    <a:lnTo>
                      <a:pt x="49" y="346"/>
                    </a:lnTo>
                    <a:lnTo>
                      <a:pt x="49" y="351"/>
                    </a:lnTo>
                    <a:lnTo>
                      <a:pt x="48" y="357"/>
                    </a:lnTo>
                    <a:lnTo>
                      <a:pt x="46" y="360"/>
                    </a:lnTo>
                    <a:lnTo>
                      <a:pt x="45" y="365"/>
                    </a:lnTo>
                    <a:lnTo>
                      <a:pt x="44" y="370"/>
                    </a:lnTo>
                    <a:lnTo>
                      <a:pt x="43" y="375"/>
                    </a:lnTo>
                    <a:lnTo>
                      <a:pt x="42" y="378"/>
                    </a:lnTo>
                    <a:lnTo>
                      <a:pt x="41" y="383"/>
                    </a:lnTo>
                    <a:lnTo>
                      <a:pt x="39" y="387"/>
                    </a:lnTo>
                    <a:lnTo>
                      <a:pt x="38" y="391"/>
                    </a:lnTo>
                    <a:lnTo>
                      <a:pt x="37" y="395"/>
                    </a:lnTo>
                    <a:lnTo>
                      <a:pt x="36" y="398"/>
                    </a:lnTo>
                    <a:lnTo>
                      <a:pt x="35" y="402"/>
                    </a:lnTo>
                    <a:lnTo>
                      <a:pt x="33" y="407"/>
                    </a:lnTo>
                    <a:lnTo>
                      <a:pt x="32" y="410"/>
                    </a:lnTo>
                    <a:lnTo>
                      <a:pt x="30" y="414"/>
                    </a:lnTo>
                    <a:lnTo>
                      <a:pt x="29" y="419"/>
                    </a:lnTo>
                    <a:lnTo>
                      <a:pt x="28" y="423"/>
                    </a:lnTo>
                    <a:lnTo>
                      <a:pt x="24" y="428"/>
                    </a:lnTo>
                    <a:lnTo>
                      <a:pt x="19" y="432"/>
                    </a:lnTo>
                    <a:lnTo>
                      <a:pt x="14" y="432"/>
                    </a:lnTo>
                    <a:lnTo>
                      <a:pt x="10" y="432"/>
                    </a:lnTo>
                    <a:lnTo>
                      <a:pt x="5" y="428"/>
                    </a:lnTo>
                    <a:lnTo>
                      <a:pt x="1" y="424"/>
                    </a:lnTo>
                    <a:lnTo>
                      <a:pt x="0" y="422"/>
                    </a:lnTo>
                    <a:lnTo>
                      <a:pt x="0" y="420"/>
                    </a:lnTo>
                    <a:lnTo>
                      <a:pt x="0" y="416"/>
                    </a:lnTo>
                    <a:lnTo>
                      <a:pt x="1" y="414"/>
                    </a:lnTo>
                    <a:lnTo>
                      <a:pt x="3" y="409"/>
                    </a:lnTo>
                    <a:lnTo>
                      <a:pt x="4" y="406"/>
                    </a:lnTo>
                    <a:lnTo>
                      <a:pt x="5" y="401"/>
                    </a:lnTo>
                    <a:lnTo>
                      <a:pt x="6" y="397"/>
                    </a:lnTo>
                    <a:lnTo>
                      <a:pt x="7" y="394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2" y="383"/>
                    </a:lnTo>
                    <a:lnTo>
                      <a:pt x="12" y="379"/>
                    </a:lnTo>
                    <a:lnTo>
                      <a:pt x="14" y="375"/>
                    </a:lnTo>
                    <a:lnTo>
                      <a:pt x="14" y="371"/>
                    </a:lnTo>
                    <a:lnTo>
                      <a:pt x="16" y="368"/>
                    </a:lnTo>
                    <a:lnTo>
                      <a:pt x="17" y="364"/>
                    </a:lnTo>
                    <a:lnTo>
                      <a:pt x="18" y="359"/>
                    </a:lnTo>
                    <a:lnTo>
                      <a:pt x="19" y="355"/>
                    </a:lnTo>
                    <a:lnTo>
                      <a:pt x="20" y="351"/>
                    </a:lnTo>
                    <a:lnTo>
                      <a:pt x="22" y="345"/>
                    </a:lnTo>
                    <a:lnTo>
                      <a:pt x="23" y="340"/>
                    </a:lnTo>
                    <a:lnTo>
                      <a:pt x="24" y="334"/>
                    </a:lnTo>
                    <a:lnTo>
                      <a:pt x="25" y="330"/>
                    </a:lnTo>
                    <a:lnTo>
                      <a:pt x="26" y="325"/>
                    </a:lnTo>
                    <a:lnTo>
                      <a:pt x="28" y="319"/>
                    </a:lnTo>
                    <a:lnTo>
                      <a:pt x="29" y="314"/>
                    </a:lnTo>
                    <a:lnTo>
                      <a:pt x="30" y="309"/>
                    </a:lnTo>
                    <a:lnTo>
                      <a:pt x="31" y="305"/>
                    </a:lnTo>
                    <a:lnTo>
                      <a:pt x="32" y="300"/>
                    </a:lnTo>
                    <a:lnTo>
                      <a:pt x="33" y="295"/>
                    </a:lnTo>
                    <a:lnTo>
                      <a:pt x="36" y="290"/>
                    </a:lnTo>
                    <a:lnTo>
                      <a:pt x="37" y="286"/>
                    </a:lnTo>
                    <a:lnTo>
                      <a:pt x="38" y="281"/>
                    </a:lnTo>
                    <a:lnTo>
                      <a:pt x="41" y="276"/>
                    </a:lnTo>
                    <a:lnTo>
                      <a:pt x="42" y="273"/>
                    </a:lnTo>
                    <a:lnTo>
                      <a:pt x="44" y="268"/>
                    </a:lnTo>
                    <a:lnTo>
                      <a:pt x="45" y="263"/>
                    </a:lnTo>
                    <a:lnTo>
                      <a:pt x="46" y="258"/>
                    </a:lnTo>
                    <a:lnTo>
                      <a:pt x="49" y="255"/>
                    </a:lnTo>
                    <a:lnTo>
                      <a:pt x="50" y="250"/>
                    </a:lnTo>
                    <a:lnTo>
                      <a:pt x="52" y="247"/>
                    </a:lnTo>
                    <a:lnTo>
                      <a:pt x="54" y="242"/>
                    </a:lnTo>
                    <a:lnTo>
                      <a:pt x="56" y="238"/>
                    </a:lnTo>
                    <a:lnTo>
                      <a:pt x="58" y="234"/>
                    </a:lnTo>
                    <a:lnTo>
                      <a:pt x="60" y="230"/>
                    </a:lnTo>
                    <a:lnTo>
                      <a:pt x="62" y="225"/>
                    </a:lnTo>
                    <a:lnTo>
                      <a:pt x="64" y="222"/>
                    </a:lnTo>
                    <a:lnTo>
                      <a:pt x="65" y="218"/>
                    </a:lnTo>
                    <a:lnTo>
                      <a:pt x="68" y="215"/>
                    </a:lnTo>
                    <a:lnTo>
                      <a:pt x="70" y="210"/>
                    </a:lnTo>
                    <a:lnTo>
                      <a:pt x="73" y="207"/>
                    </a:lnTo>
                    <a:lnTo>
                      <a:pt x="75" y="203"/>
                    </a:lnTo>
                    <a:lnTo>
                      <a:pt x="77" y="199"/>
                    </a:lnTo>
                    <a:lnTo>
                      <a:pt x="80" y="194"/>
                    </a:lnTo>
                    <a:lnTo>
                      <a:pt x="82" y="191"/>
                    </a:lnTo>
                    <a:lnTo>
                      <a:pt x="84" y="187"/>
                    </a:lnTo>
                    <a:lnTo>
                      <a:pt x="87" y="184"/>
                    </a:lnTo>
                    <a:lnTo>
                      <a:pt x="89" y="179"/>
                    </a:lnTo>
                    <a:lnTo>
                      <a:pt x="93" y="177"/>
                    </a:lnTo>
                    <a:lnTo>
                      <a:pt x="95" y="173"/>
                    </a:lnTo>
                    <a:lnTo>
                      <a:pt x="97" y="168"/>
                    </a:lnTo>
                    <a:lnTo>
                      <a:pt x="101" y="165"/>
                    </a:lnTo>
                    <a:lnTo>
                      <a:pt x="103" y="162"/>
                    </a:lnTo>
                    <a:lnTo>
                      <a:pt x="106" y="159"/>
                    </a:lnTo>
                    <a:lnTo>
                      <a:pt x="109" y="154"/>
                    </a:lnTo>
                    <a:lnTo>
                      <a:pt x="113" y="150"/>
                    </a:lnTo>
                    <a:lnTo>
                      <a:pt x="115" y="148"/>
                    </a:lnTo>
                    <a:lnTo>
                      <a:pt x="119" y="143"/>
                    </a:lnTo>
                    <a:lnTo>
                      <a:pt x="122" y="140"/>
                    </a:lnTo>
                    <a:lnTo>
                      <a:pt x="126" y="136"/>
                    </a:lnTo>
                    <a:lnTo>
                      <a:pt x="128" y="133"/>
                    </a:lnTo>
                    <a:lnTo>
                      <a:pt x="132" y="129"/>
                    </a:lnTo>
                    <a:lnTo>
                      <a:pt x="135" y="126"/>
                    </a:lnTo>
                    <a:lnTo>
                      <a:pt x="139" y="122"/>
                    </a:lnTo>
                    <a:lnTo>
                      <a:pt x="143" y="118"/>
                    </a:lnTo>
                    <a:lnTo>
                      <a:pt x="146" y="115"/>
                    </a:lnTo>
                    <a:lnTo>
                      <a:pt x="150" y="111"/>
                    </a:lnTo>
                    <a:lnTo>
                      <a:pt x="154" y="108"/>
                    </a:lnTo>
                    <a:lnTo>
                      <a:pt x="158" y="104"/>
                    </a:lnTo>
                    <a:lnTo>
                      <a:pt x="161" y="101"/>
                    </a:lnTo>
                    <a:lnTo>
                      <a:pt x="166" y="97"/>
                    </a:lnTo>
                    <a:lnTo>
                      <a:pt x="170" y="94"/>
                    </a:lnTo>
                    <a:lnTo>
                      <a:pt x="175" y="90"/>
                    </a:lnTo>
                    <a:lnTo>
                      <a:pt x="179" y="86"/>
                    </a:lnTo>
                    <a:lnTo>
                      <a:pt x="183" y="83"/>
                    </a:lnTo>
                    <a:lnTo>
                      <a:pt x="186" y="79"/>
                    </a:lnTo>
                    <a:lnTo>
                      <a:pt x="190" y="76"/>
                    </a:lnTo>
                    <a:lnTo>
                      <a:pt x="193" y="73"/>
                    </a:lnTo>
                    <a:lnTo>
                      <a:pt x="198" y="70"/>
                    </a:lnTo>
                    <a:lnTo>
                      <a:pt x="202" y="66"/>
                    </a:lnTo>
                    <a:lnTo>
                      <a:pt x="205" y="64"/>
                    </a:lnTo>
                    <a:lnTo>
                      <a:pt x="208" y="62"/>
                    </a:lnTo>
                    <a:lnTo>
                      <a:pt x="212" y="58"/>
                    </a:lnTo>
                    <a:lnTo>
                      <a:pt x="215" y="56"/>
                    </a:lnTo>
                    <a:lnTo>
                      <a:pt x="218" y="52"/>
                    </a:lnTo>
                    <a:lnTo>
                      <a:pt x="222" y="50"/>
                    </a:lnTo>
                    <a:lnTo>
                      <a:pt x="226" y="47"/>
                    </a:lnTo>
                    <a:lnTo>
                      <a:pt x="229" y="45"/>
                    </a:lnTo>
                    <a:lnTo>
                      <a:pt x="233" y="43"/>
                    </a:lnTo>
                    <a:lnTo>
                      <a:pt x="236" y="39"/>
                    </a:lnTo>
                    <a:lnTo>
                      <a:pt x="240" y="37"/>
                    </a:lnTo>
                    <a:lnTo>
                      <a:pt x="243" y="34"/>
                    </a:lnTo>
                    <a:lnTo>
                      <a:pt x="247" y="32"/>
                    </a:lnTo>
                    <a:lnTo>
                      <a:pt x="250" y="29"/>
                    </a:lnTo>
                    <a:lnTo>
                      <a:pt x="254" y="27"/>
                    </a:lnTo>
                    <a:lnTo>
                      <a:pt x="258" y="24"/>
                    </a:lnTo>
                    <a:lnTo>
                      <a:pt x="262" y="21"/>
                    </a:lnTo>
                    <a:lnTo>
                      <a:pt x="266" y="19"/>
                    </a:lnTo>
                    <a:lnTo>
                      <a:pt x="271" y="16"/>
                    </a:lnTo>
                    <a:lnTo>
                      <a:pt x="274" y="14"/>
                    </a:lnTo>
                    <a:lnTo>
                      <a:pt x="279" y="12"/>
                    </a:lnTo>
                    <a:lnTo>
                      <a:pt x="282" y="9"/>
                    </a:lnTo>
                    <a:lnTo>
                      <a:pt x="287" y="7"/>
                    </a:lnTo>
                    <a:lnTo>
                      <a:pt x="292" y="3"/>
                    </a:lnTo>
                    <a:lnTo>
                      <a:pt x="298" y="2"/>
                    </a:lnTo>
                    <a:lnTo>
                      <a:pt x="301" y="0"/>
                    </a:lnTo>
                    <a:lnTo>
                      <a:pt x="305" y="0"/>
                    </a:lnTo>
                    <a:lnTo>
                      <a:pt x="308" y="2"/>
                    </a:lnTo>
                    <a:lnTo>
                      <a:pt x="311" y="5"/>
                    </a:lnTo>
                    <a:lnTo>
                      <a:pt x="312" y="8"/>
                    </a:lnTo>
                    <a:lnTo>
                      <a:pt x="312" y="13"/>
                    </a:lnTo>
                    <a:lnTo>
                      <a:pt x="311" y="16"/>
                    </a:lnTo>
                    <a:lnTo>
                      <a:pt x="30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7" name="Freeform 346"/>
              <p:cNvSpPr>
                <a:spLocks/>
              </p:cNvSpPr>
              <p:nvPr/>
            </p:nvSpPr>
            <p:spPr bwMode="auto">
              <a:xfrm>
                <a:off x="1514" y="1317"/>
                <a:ext cx="125" cy="188"/>
              </a:xfrm>
              <a:custGeom>
                <a:avLst/>
                <a:gdLst>
                  <a:gd name="T0" fmla="*/ 0 w 375"/>
                  <a:gd name="T1" fmla="*/ 0 h 566"/>
                  <a:gd name="T2" fmla="*/ 0 w 375"/>
                  <a:gd name="T3" fmla="*/ 0 h 566"/>
                  <a:gd name="T4" fmla="*/ 0 w 375"/>
                  <a:gd name="T5" fmla="*/ 0 h 566"/>
                  <a:gd name="T6" fmla="*/ 0 w 375"/>
                  <a:gd name="T7" fmla="*/ 0 h 566"/>
                  <a:gd name="T8" fmla="*/ 0 w 375"/>
                  <a:gd name="T9" fmla="*/ 0 h 566"/>
                  <a:gd name="T10" fmla="*/ 0 w 375"/>
                  <a:gd name="T11" fmla="*/ 0 h 566"/>
                  <a:gd name="T12" fmla="*/ 0 w 375"/>
                  <a:gd name="T13" fmla="*/ 0 h 566"/>
                  <a:gd name="T14" fmla="*/ 0 w 375"/>
                  <a:gd name="T15" fmla="*/ 0 h 566"/>
                  <a:gd name="T16" fmla="*/ 0 w 375"/>
                  <a:gd name="T17" fmla="*/ 0 h 566"/>
                  <a:gd name="T18" fmla="*/ 0 w 375"/>
                  <a:gd name="T19" fmla="*/ 0 h 566"/>
                  <a:gd name="T20" fmla="*/ 0 w 375"/>
                  <a:gd name="T21" fmla="*/ 0 h 566"/>
                  <a:gd name="T22" fmla="*/ 0 w 375"/>
                  <a:gd name="T23" fmla="*/ 0 h 566"/>
                  <a:gd name="T24" fmla="*/ 0 w 375"/>
                  <a:gd name="T25" fmla="*/ 0 h 566"/>
                  <a:gd name="T26" fmla="*/ 0 w 375"/>
                  <a:gd name="T27" fmla="*/ 0 h 566"/>
                  <a:gd name="T28" fmla="*/ 0 w 375"/>
                  <a:gd name="T29" fmla="*/ 0 h 566"/>
                  <a:gd name="T30" fmla="*/ 0 w 375"/>
                  <a:gd name="T31" fmla="*/ 0 h 566"/>
                  <a:gd name="T32" fmla="*/ 0 w 375"/>
                  <a:gd name="T33" fmla="*/ 0 h 566"/>
                  <a:gd name="T34" fmla="*/ 0 w 375"/>
                  <a:gd name="T35" fmla="*/ 0 h 566"/>
                  <a:gd name="T36" fmla="*/ 0 w 375"/>
                  <a:gd name="T37" fmla="*/ 0 h 566"/>
                  <a:gd name="T38" fmla="*/ 0 w 375"/>
                  <a:gd name="T39" fmla="*/ 0 h 566"/>
                  <a:gd name="T40" fmla="*/ 0 w 375"/>
                  <a:gd name="T41" fmla="*/ 0 h 566"/>
                  <a:gd name="T42" fmla="*/ 0 w 375"/>
                  <a:gd name="T43" fmla="*/ 0 h 566"/>
                  <a:gd name="T44" fmla="*/ 0 w 375"/>
                  <a:gd name="T45" fmla="*/ 0 h 566"/>
                  <a:gd name="T46" fmla="*/ 0 w 375"/>
                  <a:gd name="T47" fmla="*/ 0 h 566"/>
                  <a:gd name="T48" fmla="*/ 0 w 375"/>
                  <a:gd name="T49" fmla="*/ 0 h 566"/>
                  <a:gd name="T50" fmla="*/ 0 w 375"/>
                  <a:gd name="T51" fmla="*/ 0 h 566"/>
                  <a:gd name="T52" fmla="*/ 0 w 375"/>
                  <a:gd name="T53" fmla="*/ 0 h 566"/>
                  <a:gd name="T54" fmla="*/ 0 w 375"/>
                  <a:gd name="T55" fmla="*/ 0 h 566"/>
                  <a:gd name="T56" fmla="*/ 0 w 375"/>
                  <a:gd name="T57" fmla="*/ 0 h 566"/>
                  <a:gd name="T58" fmla="*/ 0 w 375"/>
                  <a:gd name="T59" fmla="*/ 0 h 566"/>
                  <a:gd name="T60" fmla="*/ 0 w 375"/>
                  <a:gd name="T61" fmla="*/ 0 h 566"/>
                  <a:gd name="T62" fmla="*/ 0 w 375"/>
                  <a:gd name="T63" fmla="*/ 0 h 566"/>
                  <a:gd name="T64" fmla="*/ 0 w 375"/>
                  <a:gd name="T65" fmla="*/ 0 h 566"/>
                  <a:gd name="T66" fmla="*/ 0 w 375"/>
                  <a:gd name="T67" fmla="*/ 0 h 566"/>
                  <a:gd name="T68" fmla="*/ 0 w 375"/>
                  <a:gd name="T69" fmla="*/ 0 h 566"/>
                  <a:gd name="T70" fmla="*/ 0 w 375"/>
                  <a:gd name="T71" fmla="*/ 0 h 566"/>
                  <a:gd name="T72" fmla="*/ 0 w 375"/>
                  <a:gd name="T73" fmla="*/ 0 h 566"/>
                  <a:gd name="T74" fmla="*/ 0 w 375"/>
                  <a:gd name="T75" fmla="*/ 0 h 566"/>
                  <a:gd name="T76" fmla="*/ 0 w 375"/>
                  <a:gd name="T77" fmla="*/ 0 h 566"/>
                  <a:gd name="T78" fmla="*/ 0 w 375"/>
                  <a:gd name="T79" fmla="*/ 0 h 566"/>
                  <a:gd name="T80" fmla="*/ 0 w 375"/>
                  <a:gd name="T81" fmla="*/ 0 h 566"/>
                  <a:gd name="T82" fmla="*/ 0 w 375"/>
                  <a:gd name="T83" fmla="*/ 0 h 566"/>
                  <a:gd name="T84" fmla="*/ 0 w 375"/>
                  <a:gd name="T85" fmla="*/ 0 h 566"/>
                  <a:gd name="T86" fmla="*/ 0 w 375"/>
                  <a:gd name="T87" fmla="*/ 0 h 566"/>
                  <a:gd name="T88" fmla="*/ 0 w 375"/>
                  <a:gd name="T89" fmla="*/ 0 h 566"/>
                  <a:gd name="T90" fmla="*/ 0 w 375"/>
                  <a:gd name="T91" fmla="*/ 0 h 566"/>
                  <a:gd name="T92" fmla="*/ 0 w 375"/>
                  <a:gd name="T93" fmla="*/ 0 h 566"/>
                  <a:gd name="T94" fmla="*/ 0 w 375"/>
                  <a:gd name="T95" fmla="*/ 0 h 566"/>
                  <a:gd name="T96" fmla="*/ 0 w 375"/>
                  <a:gd name="T97" fmla="*/ 0 h 566"/>
                  <a:gd name="T98" fmla="*/ 0 w 375"/>
                  <a:gd name="T99" fmla="*/ 0 h 566"/>
                  <a:gd name="T100" fmla="*/ 0 w 375"/>
                  <a:gd name="T101" fmla="*/ 0 h 566"/>
                  <a:gd name="T102" fmla="*/ 0 w 375"/>
                  <a:gd name="T103" fmla="*/ 0 h 566"/>
                  <a:gd name="T104" fmla="*/ 0 w 375"/>
                  <a:gd name="T105" fmla="*/ 0 h 566"/>
                  <a:gd name="T106" fmla="*/ 0 w 375"/>
                  <a:gd name="T107" fmla="*/ 0 h 566"/>
                  <a:gd name="T108" fmla="*/ 0 w 375"/>
                  <a:gd name="T109" fmla="*/ 0 h 566"/>
                  <a:gd name="T110" fmla="*/ 0 w 375"/>
                  <a:gd name="T111" fmla="*/ 0 h 566"/>
                  <a:gd name="T112" fmla="*/ 0 w 375"/>
                  <a:gd name="T113" fmla="*/ 0 h 566"/>
                  <a:gd name="T114" fmla="*/ 0 w 375"/>
                  <a:gd name="T115" fmla="*/ 0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5"/>
                  <a:gd name="T175" fmla="*/ 0 h 566"/>
                  <a:gd name="T176" fmla="*/ 375 w 375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5" h="566">
                    <a:moveTo>
                      <a:pt x="366" y="27"/>
                    </a:moveTo>
                    <a:lnTo>
                      <a:pt x="360" y="29"/>
                    </a:lnTo>
                    <a:lnTo>
                      <a:pt x="354" y="32"/>
                    </a:lnTo>
                    <a:lnTo>
                      <a:pt x="348" y="34"/>
                    </a:lnTo>
                    <a:lnTo>
                      <a:pt x="343" y="37"/>
                    </a:lnTo>
                    <a:lnTo>
                      <a:pt x="337" y="39"/>
                    </a:lnTo>
                    <a:lnTo>
                      <a:pt x="332" y="41"/>
                    </a:lnTo>
                    <a:lnTo>
                      <a:pt x="326" y="44"/>
                    </a:lnTo>
                    <a:lnTo>
                      <a:pt x="321" y="47"/>
                    </a:lnTo>
                    <a:lnTo>
                      <a:pt x="316" y="50"/>
                    </a:lnTo>
                    <a:lnTo>
                      <a:pt x="311" y="52"/>
                    </a:lnTo>
                    <a:lnTo>
                      <a:pt x="306" y="54"/>
                    </a:lnTo>
                    <a:lnTo>
                      <a:pt x="301" y="58"/>
                    </a:lnTo>
                    <a:lnTo>
                      <a:pt x="296" y="60"/>
                    </a:lnTo>
                    <a:lnTo>
                      <a:pt x="292" y="64"/>
                    </a:lnTo>
                    <a:lnTo>
                      <a:pt x="287" y="66"/>
                    </a:lnTo>
                    <a:lnTo>
                      <a:pt x="283" y="70"/>
                    </a:lnTo>
                    <a:lnTo>
                      <a:pt x="277" y="72"/>
                    </a:lnTo>
                    <a:lnTo>
                      <a:pt x="273" y="76"/>
                    </a:lnTo>
                    <a:lnTo>
                      <a:pt x="269" y="78"/>
                    </a:lnTo>
                    <a:lnTo>
                      <a:pt x="264" y="82"/>
                    </a:lnTo>
                    <a:lnTo>
                      <a:pt x="261" y="84"/>
                    </a:lnTo>
                    <a:lnTo>
                      <a:pt x="257" y="88"/>
                    </a:lnTo>
                    <a:lnTo>
                      <a:pt x="252" y="91"/>
                    </a:lnTo>
                    <a:lnTo>
                      <a:pt x="249" y="95"/>
                    </a:lnTo>
                    <a:lnTo>
                      <a:pt x="244" y="97"/>
                    </a:lnTo>
                    <a:lnTo>
                      <a:pt x="241" y="101"/>
                    </a:lnTo>
                    <a:lnTo>
                      <a:pt x="237" y="104"/>
                    </a:lnTo>
                    <a:lnTo>
                      <a:pt x="233" y="108"/>
                    </a:lnTo>
                    <a:lnTo>
                      <a:pt x="230" y="111"/>
                    </a:lnTo>
                    <a:lnTo>
                      <a:pt x="226" y="115"/>
                    </a:lnTo>
                    <a:lnTo>
                      <a:pt x="223" y="118"/>
                    </a:lnTo>
                    <a:lnTo>
                      <a:pt x="219" y="122"/>
                    </a:lnTo>
                    <a:lnTo>
                      <a:pt x="216" y="126"/>
                    </a:lnTo>
                    <a:lnTo>
                      <a:pt x="212" y="129"/>
                    </a:lnTo>
                    <a:lnTo>
                      <a:pt x="209" y="133"/>
                    </a:lnTo>
                    <a:lnTo>
                      <a:pt x="205" y="137"/>
                    </a:lnTo>
                    <a:lnTo>
                      <a:pt x="201" y="141"/>
                    </a:lnTo>
                    <a:lnTo>
                      <a:pt x="198" y="146"/>
                    </a:lnTo>
                    <a:lnTo>
                      <a:pt x="196" y="149"/>
                    </a:lnTo>
                    <a:lnTo>
                      <a:pt x="192" y="153"/>
                    </a:lnTo>
                    <a:lnTo>
                      <a:pt x="188" y="156"/>
                    </a:lnTo>
                    <a:lnTo>
                      <a:pt x="186" y="161"/>
                    </a:lnTo>
                    <a:lnTo>
                      <a:pt x="182" y="166"/>
                    </a:lnTo>
                    <a:lnTo>
                      <a:pt x="179" y="171"/>
                    </a:lnTo>
                    <a:lnTo>
                      <a:pt x="177" y="174"/>
                    </a:lnTo>
                    <a:lnTo>
                      <a:pt x="173" y="179"/>
                    </a:lnTo>
                    <a:lnTo>
                      <a:pt x="169" y="184"/>
                    </a:lnTo>
                    <a:lnTo>
                      <a:pt x="167" y="188"/>
                    </a:lnTo>
                    <a:lnTo>
                      <a:pt x="164" y="192"/>
                    </a:lnTo>
                    <a:lnTo>
                      <a:pt x="161" y="197"/>
                    </a:lnTo>
                    <a:lnTo>
                      <a:pt x="158" y="201"/>
                    </a:lnTo>
                    <a:lnTo>
                      <a:pt x="154" y="206"/>
                    </a:lnTo>
                    <a:lnTo>
                      <a:pt x="152" y="211"/>
                    </a:lnTo>
                    <a:lnTo>
                      <a:pt x="148" y="217"/>
                    </a:lnTo>
                    <a:lnTo>
                      <a:pt x="145" y="222"/>
                    </a:lnTo>
                    <a:lnTo>
                      <a:pt x="142" y="228"/>
                    </a:lnTo>
                    <a:lnTo>
                      <a:pt x="139" y="232"/>
                    </a:lnTo>
                    <a:lnTo>
                      <a:pt x="136" y="237"/>
                    </a:lnTo>
                    <a:lnTo>
                      <a:pt x="133" y="243"/>
                    </a:lnTo>
                    <a:lnTo>
                      <a:pt x="130" y="249"/>
                    </a:lnTo>
                    <a:lnTo>
                      <a:pt x="127" y="254"/>
                    </a:lnTo>
                    <a:lnTo>
                      <a:pt x="123" y="260"/>
                    </a:lnTo>
                    <a:lnTo>
                      <a:pt x="121" y="264"/>
                    </a:lnTo>
                    <a:lnTo>
                      <a:pt x="118" y="271"/>
                    </a:lnTo>
                    <a:lnTo>
                      <a:pt x="115" y="275"/>
                    </a:lnTo>
                    <a:lnTo>
                      <a:pt x="114" y="279"/>
                    </a:lnTo>
                    <a:lnTo>
                      <a:pt x="111" y="282"/>
                    </a:lnTo>
                    <a:lnTo>
                      <a:pt x="109" y="286"/>
                    </a:lnTo>
                    <a:lnTo>
                      <a:pt x="108" y="289"/>
                    </a:lnTo>
                    <a:lnTo>
                      <a:pt x="105" y="293"/>
                    </a:lnTo>
                    <a:lnTo>
                      <a:pt x="104" y="296"/>
                    </a:lnTo>
                    <a:lnTo>
                      <a:pt x="103" y="300"/>
                    </a:lnTo>
                    <a:lnTo>
                      <a:pt x="101" y="303"/>
                    </a:lnTo>
                    <a:lnTo>
                      <a:pt x="99" y="307"/>
                    </a:lnTo>
                    <a:lnTo>
                      <a:pt x="98" y="311"/>
                    </a:lnTo>
                    <a:lnTo>
                      <a:pt x="97" y="314"/>
                    </a:lnTo>
                    <a:lnTo>
                      <a:pt x="96" y="318"/>
                    </a:lnTo>
                    <a:lnTo>
                      <a:pt x="95" y="321"/>
                    </a:lnTo>
                    <a:lnTo>
                      <a:pt x="94" y="324"/>
                    </a:lnTo>
                    <a:lnTo>
                      <a:pt x="92" y="327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9" y="338"/>
                    </a:lnTo>
                    <a:lnTo>
                      <a:pt x="88" y="341"/>
                    </a:lnTo>
                    <a:lnTo>
                      <a:pt x="86" y="344"/>
                    </a:lnTo>
                    <a:lnTo>
                      <a:pt x="85" y="347"/>
                    </a:lnTo>
                    <a:lnTo>
                      <a:pt x="84" y="352"/>
                    </a:lnTo>
                    <a:lnTo>
                      <a:pt x="84" y="356"/>
                    </a:lnTo>
                    <a:lnTo>
                      <a:pt x="83" y="359"/>
                    </a:lnTo>
                    <a:lnTo>
                      <a:pt x="82" y="363"/>
                    </a:lnTo>
                    <a:lnTo>
                      <a:pt x="79" y="366"/>
                    </a:lnTo>
                    <a:lnTo>
                      <a:pt x="79" y="371"/>
                    </a:lnTo>
                    <a:lnTo>
                      <a:pt x="77" y="375"/>
                    </a:lnTo>
                    <a:lnTo>
                      <a:pt x="76" y="379"/>
                    </a:lnTo>
                    <a:lnTo>
                      <a:pt x="75" y="384"/>
                    </a:lnTo>
                    <a:lnTo>
                      <a:pt x="75" y="389"/>
                    </a:lnTo>
                    <a:lnTo>
                      <a:pt x="71" y="394"/>
                    </a:lnTo>
                    <a:lnTo>
                      <a:pt x="70" y="400"/>
                    </a:lnTo>
                    <a:lnTo>
                      <a:pt x="69" y="402"/>
                    </a:lnTo>
                    <a:lnTo>
                      <a:pt x="67" y="405"/>
                    </a:lnTo>
                    <a:lnTo>
                      <a:pt x="66" y="408"/>
                    </a:lnTo>
                    <a:lnTo>
                      <a:pt x="65" y="411"/>
                    </a:lnTo>
                    <a:lnTo>
                      <a:pt x="64" y="416"/>
                    </a:lnTo>
                    <a:lnTo>
                      <a:pt x="62" y="422"/>
                    </a:lnTo>
                    <a:lnTo>
                      <a:pt x="60" y="427"/>
                    </a:lnTo>
                    <a:lnTo>
                      <a:pt x="59" y="433"/>
                    </a:lnTo>
                    <a:lnTo>
                      <a:pt x="57" y="437"/>
                    </a:lnTo>
                    <a:lnTo>
                      <a:pt x="56" y="442"/>
                    </a:lnTo>
                    <a:lnTo>
                      <a:pt x="54" y="447"/>
                    </a:lnTo>
                    <a:lnTo>
                      <a:pt x="52" y="452"/>
                    </a:lnTo>
                    <a:lnTo>
                      <a:pt x="51" y="456"/>
                    </a:lnTo>
                    <a:lnTo>
                      <a:pt x="50" y="461"/>
                    </a:lnTo>
                    <a:lnTo>
                      <a:pt x="49" y="466"/>
                    </a:lnTo>
                    <a:lnTo>
                      <a:pt x="47" y="472"/>
                    </a:lnTo>
                    <a:lnTo>
                      <a:pt x="46" y="477"/>
                    </a:lnTo>
                    <a:lnTo>
                      <a:pt x="44" y="481"/>
                    </a:lnTo>
                    <a:lnTo>
                      <a:pt x="43" y="486"/>
                    </a:lnTo>
                    <a:lnTo>
                      <a:pt x="41" y="491"/>
                    </a:lnTo>
                    <a:lnTo>
                      <a:pt x="40" y="496"/>
                    </a:lnTo>
                    <a:lnTo>
                      <a:pt x="39" y="500"/>
                    </a:lnTo>
                    <a:lnTo>
                      <a:pt x="38" y="506"/>
                    </a:lnTo>
                    <a:lnTo>
                      <a:pt x="37" y="511"/>
                    </a:lnTo>
                    <a:lnTo>
                      <a:pt x="35" y="516"/>
                    </a:lnTo>
                    <a:lnTo>
                      <a:pt x="34" y="522"/>
                    </a:lnTo>
                    <a:lnTo>
                      <a:pt x="33" y="526"/>
                    </a:lnTo>
                    <a:lnTo>
                      <a:pt x="32" y="532"/>
                    </a:lnTo>
                    <a:lnTo>
                      <a:pt x="31" y="537"/>
                    </a:lnTo>
                    <a:lnTo>
                      <a:pt x="30" y="543"/>
                    </a:lnTo>
                    <a:lnTo>
                      <a:pt x="28" y="547"/>
                    </a:lnTo>
                    <a:lnTo>
                      <a:pt x="28" y="550"/>
                    </a:lnTo>
                    <a:lnTo>
                      <a:pt x="27" y="553"/>
                    </a:lnTo>
                    <a:lnTo>
                      <a:pt x="27" y="556"/>
                    </a:lnTo>
                    <a:lnTo>
                      <a:pt x="26" y="558"/>
                    </a:lnTo>
                    <a:lnTo>
                      <a:pt x="24" y="561"/>
                    </a:lnTo>
                    <a:lnTo>
                      <a:pt x="21" y="562"/>
                    </a:lnTo>
                    <a:lnTo>
                      <a:pt x="20" y="564"/>
                    </a:lnTo>
                    <a:lnTo>
                      <a:pt x="15" y="566"/>
                    </a:lnTo>
                    <a:lnTo>
                      <a:pt x="11" y="566"/>
                    </a:lnTo>
                    <a:lnTo>
                      <a:pt x="5" y="563"/>
                    </a:lnTo>
                    <a:lnTo>
                      <a:pt x="2" y="560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3"/>
                    </a:lnTo>
                    <a:lnTo>
                      <a:pt x="1" y="550"/>
                    </a:lnTo>
                    <a:lnTo>
                      <a:pt x="1" y="547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37"/>
                    </a:lnTo>
                    <a:lnTo>
                      <a:pt x="3" y="534"/>
                    </a:lnTo>
                    <a:lnTo>
                      <a:pt x="5" y="531"/>
                    </a:lnTo>
                    <a:lnTo>
                      <a:pt x="5" y="529"/>
                    </a:lnTo>
                    <a:lnTo>
                      <a:pt x="6" y="525"/>
                    </a:lnTo>
                    <a:lnTo>
                      <a:pt x="7" y="519"/>
                    </a:lnTo>
                    <a:lnTo>
                      <a:pt x="8" y="515"/>
                    </a:lnTo>
                    <a:lnTo>
                      <a:pt x="11" y="509"/>
                    </a:lnTo>
                    <a:lnTo>
                      <a:pt x="12" y="504"/>
                    </a:lnTo>
                    <a:lnTo>
                      <a:pt x="13" y="498"/>
                    </a:lnTo>
                    <a:lnTo>
                      <a:pt x="14" y="493"/>
                    </a:lnTo>
                    <a:lnTo>
                      <a:pt x="15" y="489"/>
                    </a:lnTo>
                    <a:lnTo>
                      <a:pt x="16" y="484"/>
                    </a:lnTo>
                    <a:lnTo>
                      <a:pt x="18" y="479"/>
                    </a:lnTo>
                    <a:lnTo>
                      <a:pt x="19" y="474"/>
                    </a:lnTo>
                    <a:lnTo>
                      <a:pt x="20" y="470"/>
                    </a:lnTo>
                    <a:lnTo>
                      <a:pt x="21" y="465"/>
                    </a:lnTo>
                    <a:lnTo>
                      <a:pt x="22" y="459"/>
                    </a:lnTo>
                    <a:lnTo>
                      <a:pt x="24" y="454"/>
                    </a:lnTo>
                    <a:lnTo>
                      <a:pt x="25" y="449"/>
                    </a:lnTo>
                    <a:lnTo>
                      <a:pt x="27" y="445"/>
                    </a:lnTo>
                    <a:lnTo>
                      <a:pt x="27" y="439"/>
                    </a:lnTo>
                    <a:lnTo>
                      <a:pt x="28" y="434"/>
                    </a:lnTo>
                    <a:lnTo>
                      <a:pt x="31" y="428"/>
                    </a:lnTo>
                    <a:lnTo>
                      <a:pt x="32" y="423"/>
                    </a:lnTo>
                    <a:lnTo>
                      <a:pt x="33" y="417"/>
                    </a:lnTo>
                    <a:lnTo>
                      <a:pt x="34" y="413"/>
                    </a:lnTo>
                    <a:lnTo>
                      <a:pt x="35" y="407"/>
                    </a:lnTo>
                    <a:lnTo>
                      <a:pt x="37" y="402"/>
                    </a:lnTo>
                    <a:lnTo>
                      <a:pt x="38" y="398"/>
                    </a:lnTo>
                    <a:lnTo>
                      <a:pt x="39" y="396"/>
                    </a:lnTo>
                    <a:lnTo>
                      <a:pt x="39" y="392"/>
                    </a:lnTo>
                    <a:lnTo>
                      <a:pt x="40" y="390"/>
                    </a:lnTo>
                    <a:lnTo>
                      <a:pt x="40" y="386"/>
                    </a:lnTo>
                    <a:lnTo>
                      <a:pt x="41" y="384"/>
                    </a:lnTo>
                    <a:lnTo>
                      <a:pt x="43" y="382"/>
                    </a:lnTo>
                    <a:lnTo>
                      <a:pt x="44" y="378"/>
                    </a:lnTo>
                    <a:lnTo>
                      <a:pt x="44" y="376"/>
                    </a:lnTo>
                    <a:lnTo>
                      <a:pt x="45" y="372"/>
                    </a:lnTo>
                    <a:lnTo>
                      <a:pt x="45" y="369"/>
                    </a:lnTo>
                    <a:lnTo>
                      <a:pt x="46" y="366"/>
                    </a:lnTo>
                    <a:lnTo>
                      <a:pt x="46" y="362"/>
                    </a:lnTo>
                    <a:lnTo>
                      <a:pt x="47" y="358"/>
                    </a:lnTo>
                    <a:lnTo>
                      <a:pt x="49" y="354"/>
                    </a:lnTo>
                    <a:lnTo>
                      <a:pt x="50" y="352"/>
                    </a:lnTo>
                    <a:lnTo>
                      <a:pt x="51" y="347"/>
                    </a:lnTo>
                    <a:lnTo>
                      <a:pt x="52" y="344"/>
                    </a:lnTo>
                    <a:lnTo>
                      <a:pt x="53" y="340"/>
                    </a:lnTo>
                    <a:lnTo>
                      <a:pt x="54" y="337"/>
                    </a:lnTo>
                    <a:lnTo>
                      <a:pt x="56" y="332"/>
                    </a:lnTo>
                    <a:lnTo>
                      <a:pt x="57" y="328"/>
                    </a:lnTo>
                    <a:lnTo>
                      <a:pt x="58" y="325"/>
                    </a:lnTo>
                    <a:lnTo>
                      <a:pt x="60" y="321"/>
                    </a:lnTo>
                    <a:lnTo>
                      <a:pt x="60" y="318"/>
                    </a:lnTo>
                    <a:lnTo>
                      <a:pt x="63" y="313"/>
                    </a:lnTo>
                    <a:lnTo>
                      <a:pt x="64" y="308"/>
                    </a:lnTo>
                    <a:lnTo>
                      <a:pt x="65" y="305"/>
                    </a:lnTo>
                    <a:lnTo>
                      <a:pt x="67" y="301"/>
                    </a:lnTo>
                    <a:lnTo>
                      <a:pt x="69" y="298"/>
                    </a:lnTo>
                    <a:lnTo>
                      <a:pt x="70" y="293"/>
                    </a:lnTo>
                    <a:lnTo>
                      <a:pt x="72" y="289"/>
                    </a:lnTo>
                    <a:lnTo>
                      <a:pt x="75" y="284"/>
                    </a:lnTo>
                    <a:lnTo>
                      <a:pt x="76" y="281"/>
                    </a:lnTo>
                    <a:lnTo>
                      <a:pt x="78" y="276"/>
                    </a:lnTo>
                    <a:lnTo>
                      <a:pt x="79" y="273"/>
                    </a:lnTo>
                    <a:lnTo>
                      <a:pt x="82" y="269"/>
                    </a:lnTo>
                    <a:lnTo>
                      <a:pt x="84" y="264"/>
                    </a:lnTo>
                    <a:lnTo>
                      <a:pt x="85" y="261"/>
                    </a:lnTo>
                    <a:lnTo>
                      <a:pt x="89" y="257"/>
                    </a:lnTo>
                    <a:lnTo>
                      <a:pt x="91" y="250"/>
                    </a:lnTo>
                    <a:lnTo>
                      <a:pt x="95" y="244"/>
                    </a:lnTo>
                    <a:lnTo>
                      <a:pt x="98" y="238"/>
                    </a:lnTo>
                    <a:lnTo>
                      <a:pt x="102" y="233"/>
                    </a:lnTo>
                    <a:lnTo>
                      <a:pt x="104" y="226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1"/>
                    </a:lnTo>
                    <a:lnTo>
                      <a:pt x="118" y="205"/>
                    </a:lnTo>
                    <a:lnTo>
                      <a:pt x="121" y="200"/>
                    </a:lnTo>
                    <a:lnTo>
                      <a:pt x="124" y="194"/>
                    </a:lnTo>
                    <a:lnTo>
                      <a:pt x="128" y="190"/>
                    </a:lnTo>
                    <a:lnTo>
                      <a:pt x="132" y="185"/>
                    </a:lnTo>
                    <a:lnTo>
                      <a:pt x="135" y="180"/>
                    </a:lnTo>
                    <a:lnTo>
                      <a:pt x="137" y="175"/>
                    </a:lnTo>
                    <a:lnTo>
                      <a:pt x="142" y="171"/>
                    </a:lnTo>
                    <a:lnTo>
                      <a:pt x="145" y="166"/>
                    </a:lnTo>
                    <a:lnTo>
                      <a:pt x="148" y="161"/>
                    </a:lnTo>
                    <a:lnTo>
                      <a:pt x="152" y="155"/>
                    </a:lnTo>
                    <a:lnTo>
                      <a:pt x="155" y="152"/>
                    </a:lnTo>
                    <a:lnTo>
                      <a:pt x="158" y="147"/>
                    </a:lnTo>
                    <a:lnTo>
                      <a:pt x="162" y="142"/>
                    </a:lnTo>
                    <a:lnTo>
                      <a:pt x="166" y="137"/>
                    </a:lnTo>
                    <a:lnTo>
                      <a:pt x="169" y="134"/>
                    </a:lnTo>
                    <a:lnTo>
                      <a:pt x="172" y="129"/>
                    </a:lnTo>
                    <a:lnTo>
                      <a:pt x="177" y="126"/>
                    </a:lnTo>
                    <a:lnTo>
                      <a:pt x="180" y="121"/>
                    </a:lnTo>
                    <a:lnTo>
                      <a:pt x="184" y="117"/>
                    </a:lnTo>
                    <a:lnTo>
                      <a:pt x="187" y="112"/>
                    </a:lnTo>
                    <a:lnTo>
                      <a:pt x="191" y="109"/>
                    </a:lnTo>
                    <a:lnTo>
                      <a:pt x="196" y="104"/>
                    </a:lnTo>
                    <a:lnTo>
                      <a:pt x="199" y="102"/>
                    </a:lnTo>
                    <a:lnTo>
                      <a:pt x="203" y="97"/>
                    </a:lnTo>
                    <a:lnTo>
                      <a:pt x="206" y="93"/>
                    </a:lnTo>
                    <a:lnTo>
                      <a:pt x="210" y="89"/>
                    </a:lnTo>
                    <a:lnTo>
                      <a:pt x="214" y="86"/>
                    </a:lnTo>
                    <a:lnTo>
                      <a:pt x="218" y="83"/>
                    </a:lnTo>
                    <a:lnTo>
                      <a:pt x="223" y="78"/>
                    </a:lnTo>
                    <a:lnTo>
                      <a:pt x="226" y="76"/>
                    </a:lnTo>
                    <a:lnTo>
                      <a:pt x="231" y="72"/>
                    </a:lnTo>
                    <a:lnTo>
                      <a:pt x="235" y="69"/>
                    </a:lnTo>
                    <a:lnTo>
                      <a:pt x="239" y="65"/>
                    </a:lnTo>
                    <a:lnTo>
                      <a:pt x="244" y="61"/>
                    </a:lnTo>
                    <a:lnTo>
                      <a:pt x="249" y="59"/>
                    </a:lnTo>
                    <a:lnTo>
                      <a:pt x="254" y="56"/>
                    </a:lnTo>
                    <a:lnTo>
                      <a:pt x="258" y="52"/>
                    </a:lnTo>
                    <a:lnTo>
                      <a:pt x="263" y="48"/>
                    </a:lnTo>
                    <a:lnTo>
                      <a:pt x="268" y="46"/>
                    </a:lnTo>
                    <a:lnTo>
                      <a:pt x="273" y="44"/>
                    </a:lnTo>
                    <a:lnTo>
                      <a:pt x="277" y="40"/>
                    </a:lnTo>
                    <a:lnTo>
                      <a:pt x="282" y="37"/>
                    </a:lnTo>
                    <a:lnTo>
                      <a:pt x="288" y="34"/>
                    </a:lnTo>
                    <a:lnTo>
                      <a:pt x="293" y="31"/>
                    </a:lnTo>
                    <a:lnTo>
                      <a:pt x="297" y="28"/>
                    </a:lnTo>
                    <a:lnTo>
                      <a:pt x="303" y="25"/>
                    </a:lnTo>
                    <a:lnTo>
                      <a:pt x="309" y="22"/>
                    </a:lnTo>
                    <a:lnTo>
                      <a:pt x="314" y="20"/>
                    </a:lnTo>
                    <a:lnTo>
                      <a:pt x="320" y="16"/>
                    </a:lnTo>
                    <a:lnTo>
                      <a:pt x="326" y="14"/>
                    </a:lnTo>
                    <a:lnTo>
                      <a:pt x="332" y="12"/>
                    </a:lnTo>
                    <a:lnTo>
                      <a:pt x="338" y="9"/>
                    </a:lnTo>
                    <a:lnTo>
                      <a:pt x="344" y="7"/>
                    </a:lnTo>
                    <a:lnTo>
                      <a:pt x="351" y="5"/>
                    </a:lnTo>
                    <a:lnTo>
                      <a:pt x="357" y="2"/>
                    </a:lnTo>
                    <a:lnTo>
                      <a:pt x="359" y="0"/>
                    </a:lnTo>
                    <a:lnTo>
                      <a:pt x="363" y="0"/>
                    </a:lnTo>
                    <a:lnTo>
                      <a:pt x="365" y="0"/>
                    </a:lnTo>
                    <a:lnTo>
                      <a:pt x="367" y="2"/>
                    </a:lnTo>
                    <a:lnTo>
                      <a:pt x="371" y="5"/>
                    </a:lnTo>
                    <a:lnTo>
                      <a:pt x="375" y="9"/>
                    </a:lnTo>
                    <a:lnTo>
                      <a:pt x="375" y="14"/>
                    </a:lnTo>
                    <a:lnTo>
                      <a:pt x="375" y="20"/>
                    </a:lnTo>
                    <a:lnTo>
                      <a:pt x="373" y="21"/>
                    </a:lnTo>
                    <a:lnTo>
                      <a:pt x="371" y="24"/>
                    </a:lnTo>
                    <a:lnTo>
                      <a:pt x="370" y="25"/>
                    </a:lnTo>
                    <a:lnTo>
                      <a:pt x="36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8" name="Freeform 347"/>
              <p:cNvSpPr>
                <a:spLocks/>
              </p:cNvSpPr>
              <p:nvPr/>
            </p:nvSpPr>
            <p:spPr bwMode="auto">
              <a:xfrm>
                <a:off x="1476" y="1273"/>
                <a:ext cx="156" cy="239"/>
              </a:xfrm>
              <a:custGeom>
                <a:avLst/>
                <a:gdLst>
                  <a:gd name="T0" fmla="*/ 0 w 466"/>
                  <a:gd name="T1" fmla="*/ 0 h 717"/>
                  <a:gd name="T2" fmla="*/ 0 w 466"/>
                  <a:gd name="T3" fmla="*/ 0 h 717"/>
                  <a:gd name="T4" fmla="*/ 0 w 466"/>
                  <a:gd name="T5" fmla="*/ 0 h 717"/>
                  <a:gd name="T6" fmla="*/ 0 w 466"/>
                  <a:gd name="T7" fmla="*/ 0 h 717"/>
                  <a:gd name="T8" fmla="*/ 0 w 466"/>
                  <a:gd name="T9" fmla="*/ 0 h 717"/>
                  <a:gd name="T10" fmla="*/ 0 w 466"/>
                  <a:gd name="T11" fmla="*/ 0 h 717"/>
                  <a:gd name="T12" fmla="*/ 0 w 466"/>
                  <a:gd name="T13" fmla="*/ 0 h 717"/>
                  <a:gd name="T14" fmla="*/ 0 w 466"/>
                  <a:gd name="T15" fmla="*/ 0 h 717"/>
                  <a:gd name="T16" fmla="*/ 0 w 466"/>
                  <a:gd name="T17" fmla="*/ 0 h 717"/>
                  <a:gd name="T18" fmla="*/ 0 w 466"/>
                  <a:gd name="T19" fmla="*/ 0 h 717"/>
                  <a:gd name="T20" fmla="*/ 0 w 466"/>
                  <a:gd name="T21" fmla="*/ 0 h 717"/>
                  <a:gd name="T22" fmla="*/ 0 w 466"/>
                  <a:gd name="T23" fmla="*/ 0 h 717"/>
                  <a:gd name="T24" fmla="*/ 0 w 466"/>
                  <a:gd name="T25" fmla="*/ 0 h 717"/>
                  <a:gd name="T26" fmla="*/ 0 w 466"/>
                  <a:gd name="T27" fmla="*/ 0 h 717"/>
                  <a:gd name="T28" fmla="*/ 0 w 466"/>
                  <a:gd name="T29" fmla="*/ 0 h 717"/>
                  <a:gd name="T30" fmla="*/ 0 w 466"/>
                  <a:gd name="T31" fmla="*/ 0 h 717"/>
                  <a:gd name="T32" fmla="*/ 0 w 466"/>
                  <a:gd name="T33" fmla="*/ 0 h 717"/>
                  <a:gd name="T34" fmla="*/ 0 w 466"/>
                  <a:gd name="T35" fmla="*/ 0 h 717"/>
                  <a:gd name="T36" fmla="*/ 0 w 466"/>
                  <a:gd name="T37" fmla="*/ 0 h 717"/>
                  <a:gd name="T38" fmla="*/ 0 w 466"/>
                  <a:gd name="T39" fmla="*/ 0 h 717"/>
                  <a:gd name="T40" fmla="*/ 0 w 466"/>
                  <a:gd name="T41" fmla="*/ 0 h 717"/>
                  <a:gd name="T42" fmla="*/ 0 w 466"/>
                  <a:gd name="T43" fmla="*/ 0 h 717"/>
                  <a:gd name="T44" fmla="*/ 0 w 466"/>
                  <a:gd name="T45" fmla="*/ 0 h 717"/>
                  <a:gd name="T46" fmla="*/ 0 w 466"/>
                  <a:gd name="T47" fmla="*/ 0 h 717"/>
                  <a:gd name="T48" fmla="*/ 0 w 466"/>
                  <a:gd name="T49" fmla="*/ 0 h 717"/>
                  <a:gd name="T50" fmla="*/ 0 w 466"/>
                  <a:gd name="T51" fmla="*/ 0 h 717"/>
                  <a:gd name="T52" fmla="*/ 0 w 466"/>
                  <a:gd name="T53" fmla="*/ 0 h 717"/>
                  <a:gd name="T54" fmla="*/ 0 w 466"/>
                  <a:gd name="T55" fmla="*/ 0 h 717"/>
                  <a:gd name="T56" fmla="*/ 0 w 466"/>
                  <a:gd name="T57" fmla="*/ 0 h 717"/>
                  <a:gd name="T58" fmla="*/ 0 w 466"/>
                  <a:gd name="T59" fmla="*/ 0 h 717"/>
                  <a:gd name="T60" fmla="*/ 0 w 466"/>
                  <a:gd name="T61" fmla="*/ 0 h 717"/>
                  <a:gd name="T62" fmla="*/ 0 w 466"/>
                  <a:gd name="T63" fmla="*/ 0 h 717"/>
                  <a:gd name="T64" fmla="*/ 0 w 466"/>
                  <a:gd name="T65" fmla="*/ 0 h 717"/>
                  <a:gd name="T66" fmla="*/ 0 w 466"/>
                  <a:gd name="T67" fmla="*/ 0 h 717"/>
                  <a:gd name="T68" fmla="*/ 0 w 466"/>
                  <a:gd name="T69" fmla="*/ 0 h 717"/>
                  <a:gd name="T70" fmla="*/ 0 w 466"/>
                  <a:gd name="T71" fmla="*/ 0 h 717"/>
                  <a:gd name="T72" fmla="*/ 0 w 466"/>
                  <a:gd name="T73" fmla="*/ 0 h 717"/>
                  <a:gd name="T74" fmla="*/ 0 w 466"/>
                  <a:gd name="T75" fmla="*/ 0 h 717"/>
                  <a:gd name="T76" fmla="*/ 0 w 466"/>
                  <a:gd name="T77" fmla="*/ 0 h 717"/>
                  <a:gd name="T78" fmla="*/ 0 w 466"/>
                  <a:gd name="T79" fmla="*/ 0 h 717"/>
                  <a:gd name="T80" fmla="*/ 0 w 466"/>
                  <a:gd name="T81" fmla="*/ 0 h 717"/>
                  <a:gd name="T82" fmla="*/ 0 w 466"/>
                  <a:gd name="T83" fmla="*/ 0 h 717"/>
                  <a:gd name="T84" fmla="*/ 0 w 466"/>
                  <a:gd name="T85" fmla="*/ 0 h 717"/>
                  <a:gd name="T86" fmla="*/ 0 w 466"/>
                  <a:gd name="T87" fmla="*/ 0 h 717"/>
                  <a:gd name="T88" fmla="*/ 0 w 466"/>
                  <a:gd name="T89" fmla="*/ 0 h 717"/>
                  <a:gd name="T90" fmla="*/ 0 w 466"/>
                  <a:gd name="T91" fmla="*/ 0 h 717"/>
                  <a:gd name="T92" fmla="*/ 0 w 466"/>
                  <a:gd name="T93" fmla="*/ 0 h 717"/>
                  <a:gd name="T94" fmla="*/ 0 w 466"/>
                  <a:gd name="T95" fmla="*/ 0 h 717"/>
                  <a:gd name="T96" fmla="*/ 0 w 466"/>
                  <a:gd name="T97" fmla="*/ 0 h 717"/>
                  <a:gd name="T98" fmla="*/ 0 w 466"/>
                  <a:gd name="T99" fmla="*/ 0 h 717"/>
                  <a:gd name="T100" fmla="*/ 0 w 466"/>
                  <a:gd name="T101" fmla="*/ 0 h 717"/>
                  <a:gd name="T102" fmla="*/ 0 w 466"/>
                  <a:gd name="T103" fmla="*/ 0 h 717"/>
                  <a:gd name="T104" fmla="*/ 0 w 466"/>
                  <a:gd name="T105" fmla="*/ 0 h 717"/>
                  <a:gd name="T106" fmla="*/ 0 w 466"/>
                  <a:gd name="T107" fmla="*/ 0 h 717"/>
                  <a:gd name="T108" fmla="*/ 0 w 466"/>
                  <a:gd name="T109" fmla="*/ 0 h 717"/>
                  <a:gd name="T110" fmla="*/ 0 w 466"/>
                  <a:gd name="T111" fmla="*/ 0 h 7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6"/>
                  <a:gd name="T169" fmla="*/ 0 h 717"/>
                  <a:gd name="T170" fmla="*/ 466 w 466"/>
                  <a:gd name="T171" fmla="*/ 717 h 7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6" h="717">
                    <a:moveTo>
                      <a:pt x="461" y="20"/>
                    </a:moveTo>
                    <a:lnTo>
                      <a:pt x="453" y="25"/>
                    </a:lnTo>
                    <a:lnTo>
                      <a:pt x="445" y="29"/>
                    </a:lnTo>
                    <a:lnTo>
                      <a:pt x="438" y="34"/>
                    </a:lnTo>
                    <a:lnTo>
                      <a:pt x="430" y="38"/>
                    </a:lnTo>
                    <a:lnTo>
                      <a:pt x="423" y="43"/>
                    </a:lnTo>
                    <a:lnTo>
                      <a:pt x="416" y="48"/>
                    </a:lnTo>
                    <a:lnTo>
                      <a:pt x="410" y="51"/>
                    </a:lnTo>
                    <a:lnTo>
                      <a:pt x="403" y="56"/>
                    </a:lnTo>
                    <a:lnTo>
                      <a:pt x="397" y="61"/>
                    </a:lnTo>
                    <a:lnTo>
                      <a:pt x="390" y="66"/>
                    </a:lnTo>
                    <a:lnTo>
                      <a:pt x="383" y="69"/>
                    </a:lnTo>
                    <a:lnTo>
                      <a:pt x="378" y="74"/>
                    </a:lnTo>
                    <a:lnTo>
                      <a:pt x="371" y="79"/>
                    </a:lnTo>
                    <a:lnTo>
                      <a:pt x="365" y="83"/>
                    </a:lnTo>
                    <a:lnTo>
                      <a:pt x="359" y="88"/>
                    </a:lnTo>
                    <a:lnTo>
                      <a:pt x="353" y="93"/>
                    </a:lnTo>
                    <a:lnTo>
                      <a:pt x="347" y="98"/>
                    </a:lnTo>
                    <a:lnTo>
                      <a:pt x="342" y="102"/>
                    </a:lnTo>
                    <a:lnTo>
                      <a:pt x="336" y="107"/>
                    </a:lnTo>
                    <a:lnTo>
                      <a:pt x="330" y="112"/>
                    </a:lnTo>
                    <a:lnTo>
                      <a:pt x="324" y="117"/>
                    </a:lnTo>
                    <a:lnTo>
                      <a:pt x="319" y="121"/>
                    </a:lnTo>
                    <a:lnTo>
                      <a:pt x="313" y="126"/>
                    </a:lnTo>
                    <a:lnTo>
                      <a:pt x="308" y="131"/>
                    </a:lnTo>
                    <a:lnTo>
                      <a:pt x="302" y="136"/>
                    </a:lnTo>
                    <a:lnTo>
                      <a:pt x="298" y="140"/>
                    </a:lnTo>
                    <a:lnTo>
                      <a:pt x="292" y="145"/>
                    </a:lnTo>
                    <a:lnTo>
                      <a:pt x="287" y="151"/>
                    </a:lnTo>
                    <a:lnTo>
                      <a:pt x="282" y="156"/>
                    </a:lnTo>
                    <a:lnTo>
                      <a:pt x="278" y="160"/>
                    </a:lnTo>
                    <a:lnTo>
                      <a:pt x="273" y="166"/>
                    </a:lnTo>
                    <a:lnTo>
                      <a:pt x="268" y="172"/>
                    </a:lnTo>
                    <a:lnTo>
                      <a:pt x="263" y="177"/>
                    </a:lnTo>
                    <a:lnTo>
                      <a:pt x="259" y="182"/>
                    </a:lnTo>
                    <a:lnTo>
                      <a:pt x="254" y="188"/>
                    </a:lnTo>
                    <a:lnTo>
                      <a:pt x="249" y="192"/>
                    </a:lnTo>
                    <a:lnTo>
                      <a:pt x="244" y="198"/>
                    </a:lnTo>
                    <a:lnTo>
                      <a:pt x="240" y="203"/>
                    </a:lnTo>
                    <a:lnTo>
                      <a:pt x="235" y="209"/>
                    </a:lnTo>
                    <a:lnTo>
                      <a:pt x="231" y="215"/>
                    </a:lnTo>
                    <a:lnTo>
                      <a:pt x="227" y="220"/>
                    </a:lnTo>
                    <a:lnTo>
                      <a:pt x="222" y="226"/>
                    </a:lnTo>
                    <a:lnTo>
                      <a:pt x="218" y="232"/>
                    </a:lnTo>
                    <a:lnTo>
                      <a:pt x="213" y="239"/>
                    </a:lnTo>
                    <a:lnTo>
                      <a:pt x="209" y="243"/>
                    </a:lnTo>
                    <a:lnTo>
                      <a:pt x="204" y="249"/>
                    </a:lnTo>
                    <a:lnTo>
                      <a:pt x="200" y="257"/>
                    </a:lnTo>
                    <a:lnTo>
                      <a:pt x="197" y="262"/>
                    </a:lnTo>
                    <a:lnTo>
                      <a:pt x="192" y="268"/>
                    </a:lnTo>
                    <a:lnTo>
                      <a:pt x="187" y="274"/>
                    </a:lnTo>
                    <a:lnTo>
                      <a:pt x="184" y="281"/>
                    </a:lnTo>
                    <a:lnTo>
                      <a:pt x="179" y="287"/>
                    </a:lnTo>
                    <a:lnTo>
                      <a:pt x="174" y="294"/>
                    </a:lnTo>
                    <a:lnTo>
                      <a:pt x="171" y="300"/>
                    </a:lnTo>
                    <a:lnTo>
                      <a:pt x="166" y="308"/>
                    </a:lnTo>
                    <a:lnTo>
                      <a:pt x="163" y="315"/>
                    </a:lnTo>
                    <a:lnTo>
                      <a:pt x="158" y="322"/>
                    </a:lnTo>
                    <a:lnTo>
                      <a:pt x="154" y="329"/>
                    </a:lnTo>
                    <a:lnTo>
                      <a:pt x="151" y="336"/>
                    </a:lnTo>
                    <a:lnTo>
                      <a:pt x="146" y="343"/>
                    </a:lnTo>
                    <a:lnTo>
                      <a:pt x="141" y="350"/>
                    </a:lnTo>
                    <a:lnTo>
                      <a:pt x="138" y="357"/>
                    </a:lnTo>
                    <a:lnTo>
                      <a:pt x="134" y="366"/>
                    </a:lnTo>
                    <a:lnTo>
                      <a:pt x="130" y="374"/>
                    </a:lnTo>
                    <a:lnTo>
                      <a:pt x="127" y="379"/>
                    </a:lnTo>
                    <a:lnTo>
                      <a:pt x="123" y="383"/>
                    </a:lnTo>
                    <a:lnTo>
                      <a:pt x="121" y="389"/>
                    </a:lnTo>
                    <a:lnTo>
                      <a:pt x="119" y="394"/>
                    </a:lnTo>
                    <a:lnTo>
                      <a:pt x="115" y="399"/>
                    </a:lnTo>
                    <a:lnTo>
                      <a:pt x="113" y="405"/>
                    </a:lnTo>
                    <a:lnTo>
                      <a:pt x="110" y="410"/>
                    </a:lnTo>
                    <a:lnTo>
                      <a:pt x="108" y="414"/>
                    </a:lnTo>
                    <a:lnTo>
                      <a:pt x="106" y="419"/>
                    </a:lnTo>
                    <a:lnTo>
                      <a:pt x="103" y="425"/>
                    </a:lnTo>
                    <a:lnTo>
                      <a:pt x="101" y="430"/>
                    </a:lnTo>
                    <a:lnTo>
                      <a:pt x="98" y="434"/>
                    </a:lnTo>
                    <a:lnTo>
                      <a:pt x="96" y="439"/>
                    </a:lnTo>
                    <a:lnTo>
                      <a:pt x="95" y="444"/>
                    </a:lnTo>
                    <a:lnTo>
                      <a:pt x="93" y="449"/>
                    </a:lnTo>
                    <a:lnTo>
                      <a:pt x="91" y="455"/>
                    </a:lnTo>
                    <a:lnTo>
                      <a:pt x="89" y="459"/>
                    </a:lnTo>
                    <a:lnTo>
                      <a:pt x="87" y="464"/>
                    </a:lnTo>
                    <a:lnTo>
                      <a:pt x="84" y="469"/>
                    </a:lnTo>
                    <a:lnTo>
                      <a:pt x="83" y="474"/>
                    </a:lnTo>
                    <a:lnTo>
                      <a:pt x="82" y="478"/>
                    </a:lnTo>
                    <a:lnTo>
                      <a:pt x="80" y="483"/>
                    </a:lnTo>
                    <a:lnTo>
                      <a:pt x="78" y="488"/>
                    </a:lnTo>
                    <a:lnTo>
                      <a:pt x="77" y="493"/>
                    </a:lnTo>
                    <a:lnTo>
                      <a:pt x="75" y="497"/>
                    </a:lnTo>
                    <a:lnTo>
                      <a:pt x="74" y="502"/>
                    </a:lnTo>
                    <a:lnTo>
                      <a:pt x="72" y="507"/>
                    </a:lnTo>
                    <a:lnTo>
                      <a:pt x="71" y="512"/>
                    </a:lnTo>
                    <a:lnTo>
                      <a:pt x="69" y="516"/>
                    </a:lnTo>
                    <a:lnTo>
                      <a:pt x="69" y="521"/>
                    </a:lnTo>
                    <a:lnTo>
                      <a:pt x="68" y="526"/>
                    </a:lnTo>
                    <a:lnTo>
                      <a:pt x="66" y="532"/>
                    </a:lnTo>
                    <a:lnTo>
                      <a:pt x="64" y="536"/>
                    </a:lnTo>
                    <a:lnTo>
                      <a:pt x="63" y="541"/>
                    </a:lnTo>
                    <a:lnTo>
                      <a:pt x="62" y="546"/>
                    </a:lnTo>
                    <a:lnTo>
                      <a:pt x="61" y="551"/>
                    </a:lnTo>
                    <a:lnTo>
                      <a:pt x="59" y="555"/>
                    </a:lnTo>
                    <a:lnTo>
                      <a:pt x="58" y="560"/>
                    </a:lnTo>
                    <a:lnTo>
                      <a:pt x="57" y="565"/>
                    </a:lnTo>
                    <a:lnTo>
                      <a:pt x="57" y="570"/>
                    </a:lnTo>
                    <a:lnTo>
                      <a:pt x="55" y="574"/>
                    </a:lnTo>
                    <a:lnTo>
                      <a:pt x="55" y="579"/>
                    </a:lnTo>
                    <a:lnTo>
                      <a:pt x="53" y="584"/>
                    </a:lnTo>
                    <a:lnTo>
                      <a:pt x="53" y="590"/>
                    </a:lnTo>
                    <a:lnTo>
                      <a:pt x="52" y="595"/>
                    </a:lnTo>
                    <a:lnTo>
                      <a:pt x="51" y="599"/>
                    </a:lnTo>
                    <a:lnTo>
                      <a:pt x="50" y="605"/>
                    </a:lnTo>
                    <a:lnTo>
                      <a:pt x="50" y="610"/>
                    </a:lnTo>
                    <a:lnTo>
                      <a:pt x="49" y="616"/>
                    </a:lnTo>
                    <a:lnTo>
                      <a:pt x="48" y="621"/>
                    </a:lnTo>
                    <a:lnTo>
                      <a:pt x="46" y="625"/>
                    </a:lnTo>
                    <a:lnTo>
                      <a:pt x="46" y="631"/>
                    </a:lnTo>
                    <a:lnTo>
                      <a:pt x="45" y="636"/>
                    </a:lnTo>
                    <a:lnTo>
                      <a:pt x="44" y="642"/>
                    </a:lnTo>
                    <a:lnTo>
                      <a:pt x="44" y="648"/>
                    </a:lnTo>
                    <a:lnTo>
                      <a:pt x="43" y="654"/>
                    </a:lnTo>
                    <a:lnTo>
                      <a:pt x="42" y="660"/>
                    </a:lnTo>
                    <a:lnTo>
                      <a:pt x="42" y="665"/>
                    </a:lnTo>
                    <a:lnTo>
                      <a:pt x="40" y="671"/>
                    </a:lnTo>
                    <a:lnTo>
                      <a:pt x="39" y="676"/>
                    </a:lnTo>
                    <a:lnTo>
                      <a:pt x="38" y="682"/>
                    </a:lnTo>
                    <a:lnTo>
                      <a:pt x="38" y="688"/>
                    </a:lnTo>
                    <a:lnTo>
                      <a:pt x="37" y="695"/>
                    </a:lnTo>
                    <a:lnTo>
                      <a:pt x="37" y="701"/>
                    </a:lnTo>
                    <a:lnTo>
                      <a:pt x="34" y="705"/>
                    </a:lnTo>
                    <a:lnTo>
                      <a:pt x="33" y="708"/>
                    </a:lnTo>
                    <a:lnTo>
                      <a:pt x="31" y="711"/>
                    </a:lnTo>
                    <a:lnTo>
                      <a:pt x="29" y="713"/>
                    </a:lnTo>
                    <a:lnTo>
                      <a:pt x="25" y="714"/>
                    </a:lnTo>
                    <a:lnTo>
                      <a:pt x="23" y="716"/>
                    </a:lnTo>
                    <a:lnTo>
                      <a:pt x="19" y="716"/>
                    </a:lnTo>
                    <a:lnTo>
                      <a:pt x="15" y="717"/>
                    </a:lnTo>
                    <a:lnTo>
                      <a:pt x="12" y="714"/>
                    </a:lnTo>
                    <a:lnTo>
                      <a:pt x="10" y="713"/>
                    </a:lnTo>
                    <a:lnTo>
                      <a:pt x="6" y="712"/>
                    </a:lnTo>
                    <a:lnTo>
                      <a:pt x="5" y="710"/>
                    </a:lnTo>
                    <a:lnTo>
                      <a:pt x="1" y="707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0" y="697"/>
                    </a:lnTo>
                    <a:lnTo>
                      <a:pt x="1" y="689"/>
                    </a:lnTo>
                    <a:lnTo>
                      <a:pt x="2" y="684"/>
                    </a:lnTo>
                    <a:lnTo>
                      <a:pt x="2" y="676"/>
                    </a:lnTo>
                    <a:lnTo>
                      <a:pt x="4" y="671"/>
                    </a:lnTo>
                    <a:lnTo>
                      <a:pt x="5" y="663"/>
                    </a:lnTo>
                    <a:lnTo>
                      <a:pt x="6" y="659"/>
                    </a:lnTo>
                    <a:lnTo>
                      <a:pt x="6" y="653"/>
                    </a:lnTo>
                    <a:lnTo>
                      <a:pt x="7" y="647"/>
                    </a:lnTo>
                    <a:lnTo>
                      <a:pt x="7" y="640"/>
                    </a:lnTo>
                    <a:lnTo>
                      <a:pt x="8" y="634"/>
                    </a:lnTo>
                    <a:lnTo>
                      <a:pt x="10" y="628"/>
                    </a:lnTo>
                    <a:lnTo>
                      <a:pt x="11" y="622"/>
                    </a:lnTo>
                    <a:lnTo>
                      <a:pt x="12" y="616"/>
                    </a:lnTo>
                    <a:lnTo>
                      <a:pt x="13" y="611"/>
                    </a:lnTo>
                    <a:lnTo>
                      <a:pt x="14" y="605"/>
                    </a:lnTo>
                    <a:lnTo>
                      <a:pt x="15" y="601"/>
                    </a:lnTo>
                    <a:lnTo>
                      <a:pt x="15" y="593"/>
                    </a:lnTo>
                    <a:lnTo>
                      <a:pt x="17" y="589"/>
                    </a:lnTo>
                    <a:lnTo>
                      <a:pt x="18" y="583"/>
                    </a:lnTo>
                    <a:lnTo>
                      <a:pt x="19" y="577"/>
                    </a:lnTo>
                    <a:lnTo>
                      <a:pt x="20" y="571"/>
                    </a:lnTo>
                    <a:lnTo>
                      <a:pt x="21" y="566"/>
                    </a:lnTo>
                    <a:lnTo>
                      <a:pt x="23" y="561"/>
                    </a:lnTo>
                    <a:lnTo>
                      <a:pt x="25" y="557"/>
                    </a:lnTo>
                    <a:lnTo>
                      <a:pt x="25" y="551"/>
                    </a:lnTo>
                    <a:lnTo>
                      <a:pt x="27" y="545"/>
                    </a:lnTo>
                    <a:lnTo>
                      <a:pt x="29" y="540"/>
                    </a:lnTo>
                    <a:lnTo>
                      <a:pt x="30" y="534"/>
                    </a:lnTo>
                    <a:lnTo>
                      <a:pt x="31" y="529"/>
                    </a:lnTo>
                    <a:lnTo>
                      <a:pt x="33" y="523"/>
                    </a:lnTo>
                    <a:lnTo>
                      <a:pt x="34" y="519"/>
                    </a:lnTo>
                    <a:lnTo>
                      <a:pt x="36" y="514"/>
                    </a:lnTo>
                    <a:lnTo>
                      <a:pt x="37" y="508"/>
                    </a:lnTo>
                    <a:lnTo>
                      <a:pt x="38" y="502"/>
                    </a:lnTo>
                    <a:lnTo>
                      <a:pt x="40" y="497"/>
                    </a:lnTo>
                    <a:lnTo>
                      <a:pt x="42" y="493"/>
                    </a:lnTo>
                    <a:lnTo>
                      <a:pt x="44" y="488"/>
                    </a:lnTo>
                    <a:lnTo>
                      <a:pt x="45" y="482"/>
                    </a:lnTo>
                    <a:lnTo>
                      <a:pt x="48" y="477"/>
                    </a:lnTo>
                    <a:lnTo>
                      <a:pt x="49" y="472"/>
                    </a:lnTo>
                    <a:lnTo>
                      <a:pt x="51" y="466"/>
                    </a:lnTo>
                    <a:lnTo>
                      <a:pt x="52" y="462"/>
                    </a:lnTo>
                    <a:lnTo>
                      <a:pt x="55" y="456"/>
                    </a:lnTo>
                    <a:lnTo>
                      <a:pt x="57" y="451"/>
                    </a:lnTo>
                    <a:lnTo>
                      <a:pt x="58" y="446"/>
                    </a:lnTo>
                    <a:lnTo>
                      <a:pt x="61" y="440"/>
                    </a:lnTo>
                    <a:lnTo>
                      <a:pt x="63" y="436"/>
                    </a:lnTo>
                    <a:lnTo>
                      <a:pt x="65" y="431"/>
                    </a:lnTo>
                    <a:lnTo>
                      <a:pt x="68" y="425"/>
                    </a:lnTo>
                    <a:lnTo>
                      <a:pt x="70" y="420"/>
                    </a:lnTo>
                    <a:lnTo>
                      <a:pt x="72" y="414"/>
                    </a:lnTo>
                    <a:lnTo>
                      <a:pt x="75" y="410"/>
                    </a:lnTo>
                    <a:lnTo>
                      <a:pt x="77" y="404"/>
                    </a:lnTo>
                    <a:lnTo>
                      <a:pt x="80" y="399"/>
                    </a:lnTo>
                    <a:lnTo>
                      <a:pt x="82" y="393"/>
                    </a:lnTo>
                    <a:lnTo>
                      <a:pt x="84" y="388"/>
                    </a:lnTo>
                    <a:lnTo>
                      <a:pt x="87" y="382"/>
                    </a:lnTo>
                    <a:lnTo>
                      <a:pt x="89" y="378"/>
                    </a:lnTo>
                    <a:lnTo>
                      <a:pt x="93" y="372"/>
                    </a:lnTo>
                    <a:lnTo>
                      <a:pt x="95" y="367"/>
                    </a:lnTo>
                    <a:lnTo>
                      <a:pt x="98" y="361"/>
                    </a:lnTo>
                    <a:lnTo>
                      <a:pt x="102" y="355"/>
                    </a:lnTo>
                    <a:lnTo>
                      <a:pt x="104" y="350"/>
                    </a:lnTo>
                    <a:lnTo>
                      <a:pt x="108" y="345"/>
                    </a:lnTo>
                    <a:lnTo>
                      <a:pt x="112" y="337"/>
                    </a:lnTo>
                    <a:lnTo>
                      <a:pt x="116" y="329"/>
                    </a:lnTo>
                    <a:lnTo>
                      <a:pt x="120" y="322"/>
                    </a:lnTo>
                    <a:lnTo>
                      <a:pt x="125" y="315"/>
                    </a:lnTo>
                    <a:lnTo>
                      <a:pt x="128" y="306"/>
                    </a:lnTo>
                    <a:lnTo>
                      <a:pt x="133" y="299"/>
                    </a:lnTo>
                    <a:lnTo>
                      <a:pt x="136" y="292"/>
                    </a:lnTo>
                    <a:lnTo>
                      <a:pt x="141" y="286"/>
                    </a:lnTo>
                    <a:lnTo>
                      <a:pt x="146" y="278"/>
                    </a:lnTo>
                    <a:lnTo>
                      <a:pt x="149" y="272"/>
                    </a:lnTo>
                    <a:lnTo>
                      <a:pt x="154" y="265"/>
                    </a:lnTo>
                    <a:lnTo>
                      <a:pt x="159" y="259"/>
                    </a:lnTo>
                    <a:lnTo>
                      <a:pt x="163" y="253"/>
                    </a:lnTo>
                    <a:lnTo>
                      <a:pt x="167" y="246"/>
                    </a:lnTo>
                    <a:lnTo>
                      <a:pt x="171" y="240"/>
                    </a:lnTo>
                    <a:lnTo>
                      <a:pt x="176" y="234"/>
                    </a:lnTo>
                    <a:lnTo>
                      <a:pt x="180" y="228"/>
                    </a:lnTo>
                    <a:lnTo>
                      <a:pt x="184" y="222"/>
                    </a:lnTo>
                    <a:lnTo>
                      <a:pt x="189" y="216"/>
                    </a:lnTo>
                    <a:lnTo>
                      <a:pt x="193" y="210"/>
                    </a:lnTo>
                    <a:lnTo>
                      <a:pt x="198" y="204"/>
                    </a:lnTo>
                    <a:lnTo>
                      <a:pt x="203" y="198"/>
                    </a:lnTo>
                    <a:lnTo>
                      <a:pt x="208" y="194"/>
                    </a:lnTo>
                    <a:lnTo>
                      <a:pt x="212" y="189"/>
                    </a:lnTo>
                    <a:lnTo>
                      <a:pt x="217" y="183"/>
                    </a:lnTo>
                    <a:lnTo>
                      <a:pt x="222" y="177"/>
                    </a:lnTo>
                    <a:lnTo>
                      <a:pt x="227" y="172"/>
                    </a:lnTo>
                    <a:lnTo>
                      <a:pt x="231" y="168"/>
                    </a:lnTo>
                    <a:lnTo>
                      <a:pt x="236" y="162"/>
                    </a:lnTo>
                    <a:lnTo>
                      <a:pt x="241" y="157"/>
                    </a:lnTo>
                    <a:lnTo>
                      <a:pt x="246" y="152"/>
                    </a:lnTo>
                    <a:lnTo>
                      <a:pt x="251" y="147"/>
                    </a:lnTo>
                    <a:lnTo>
                      <a:pt x="256" y="143"/>
                    </a:lnTo>
                    <a:lnTo>
                      <a:pt x="261" y="138"/>
                    </a:lnTo>
                    <a:lnTo>
                      <a:pt x="266" y="133"/>
                    </a:lnTo>
                    <a:lnTo>
                      <a:pt x="270" y="128"/>
                    </a:lnTo>
                    <a:lnTo>
                      <a:pt x="276" y="124"/>
                    </a:lnTo>
                    <a:lnTo>
                      <a:pt x="281" y="119"/>
                    </a:lnTo>
                    <a:lnTo>
                      <a:pt x="287" y="114"/>
                    </a:lnTo>
                    <a:lnTo>
                      <a:pt x="293" y="109"/>
                    </a:lnTo>
                    <a:lnTo>
                      <a:pt x="298" y="105"/>
                    </a:lnTo>
                    <a:lnTo>
                      <a:pt x="304" y="100"/>
                    </a:lnTo>
                    <a:lnTo>
                      <a:pt x="310" y="96"/>
                    </a:lnTo>
                    <a:lnTo>
                      <a:pt x="315" y="92"/>
                    </a:lnTo>
                    <a:lnTo>
                      <a:pt x="320" y="87"/>
                    </a:lnTo>
                    <a:lnTo>
                      <a:pt x="327" y="82"/>
                    </a:lnTo>
                    <a:lnTo>
                      <a:pt x="333" y="79"/>
                    </a:lnTo>
                    <a:lnTo>
                      <a:pt x="339" y="74"/>
                    </a:lnTo>
                    <a:lnTo>
                      <a:pt x="345" y="69"/>
                    </a:lnTo>
                    <a:lnTo>
                      <a:pt x="352" y="64"/>
                    </a:lnTo>
                    <a:lnTo>
                      <a:pt x="358" y="61"/>
                    </a:lnTo>
                    <a:lnTo>
                      <a:pt x="365" y="56"/>
                    </a:lnTo>
                    <a:lnTo>
                      <a:pt x="371" y="51"/>
                    </a:lnTo>
                    <a:lnTo>
                      <a:pt x="378" y="47"/>
                    </a:lnTo>
                    <a:lnTo>
                      <a:pt x="384" y="43"/>
                    </a:lnTo>
                    <a:lnTo>
                      <a:pt x="391" y="38"/>
                    </a:lnTo>
                    <a:lnTo>
                      <a:pt x="398" y="34"/>
                    </a:lnTo>
                    <a:lnTo>
                      <a:pt x="406" y="29"/>
                    </a:lnTo>
                    <a:lnTo>
                      <a:pt x="413" y="24"/>
                    </a:lnTo>
                    <a:lnTo>
                      <a:pt x="421" y="20"/>
                    </a:lnTo>
                    <a:lnTo>
                      <a:pt x="427" y="16"/>
                    </a:lnTo>
                    <a:lnTo>
                      <a:pt x="435" y="11"/>
                    </a:lnTo>
                    <a:lnTo>
                      <a:pt x="444" y="6"/>
                    </a:lnTo>
                    <a:lnTo>
                      <a:pt x="451" y="3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1" y="3"/>
                    </a:lnTo>
                    <a:lnTo>
                      <a:pt x="465" y="6"/>
                    </a:lnTo>
                    <a:lnTo>
                      <a:pt x="466" y="9"/>
                    </a:lnTo>
                    <a:lnTo>
                      <a:pt x="466" y="13"/>
                    </a:lnTo>
                    <a:lnTo>
                      <a:pt x="465" y="17"/>
                    </a:lnTo>
                    <a:lnTo>
                      <a:pt x="4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49" name="Freeform 348"/>
              <p:cNvSpPr>
                <a:spLocks/>
              </p:cNvSpPr>
              <p:nvPr/>
            </p:nvSpPr>
            <p:spPr bwMode="auto">
              <a:xfrm>
                <a:off x="1667" y="1505"/>
                <a:ext cx="141" cy="103"/>
              </a:xfrm>
              <a:custGeom>
                <a:avLst/>
                <a:gdLst>
                  <a:gd name="T0" fmla="*/ 0 w 424"/>
                  <a:gd name="T1" fmla="*/ 0 h 309"/>
                  <a:gd name="T2" fmla="*/ 0 w 424"/>
                  <a:gd name="T3" fmla="*/ 0 h 309"/>
                  <a:gd name="T4" fmla="*/ 0 w 424"/>
                  <a:gd name="T5" fmla="*/ 0 h 309"/>
                  <a:gd name="T6" fmla="*/ 0 w 424"/>
                  <a:gd name="T7" fmla="*/ 0 h 309"/>
                  <a:gd name="T8" fmla="*/ 0 w 424"/>
                  <a:gd name="T9" fmla="*/ 0 h 309"/>
                  <a:gd name="T10" fmla="*/ 0 w 424"/>
                  <a:gd name="T11" fmla="*/ 0 h 309"/>
                  <a:gd name="T12" fmla="*/ 0 w 424"/>
                  <a:gd name="T13" fmla="*/ 0 h 309"/>
                  <a:gd name="T14" fmla="*/ 0 w 424"/>
                  <a:gd name="T15" fmla="*/ 0 h 309"/>
                  <a:gd name="T16" fmla="*/ 0 w 424"/>
                  <a:gd name="T17" fmla="*/ 0 h 309"/>
                  <a:gd name="T18" fmla="*/ 0 w 424"/>
                  <a:gd name="T19" fmla="*/ 0 h 309"/>
                  <a:gd name="T20" fmla="*/ 0 w 424"/>
                  <a:gd name="T21" fmla="*/ 0 h 309"/>
                  <a:gd name="T22" fmla="*/ 0 w 424"/>
                  <a:gd name="T23" fmla="*/ 0 h 309"/>
                  <a:gd name="T24" fmla="*/ 0 w 424"/>
                  <a:gd name="T25" fmla="*/ 0 h 309"/>
                  <a:gd name="T26" fmla="*/ 0 w 424"/>
                  <a:gd name="T27" fmla="*/ 0 h 309"/>
                  <a:gd name="T28" fmla="*/ 0 w 424"/>
                  <a:gd name="T29" fmla="*/ 0 h 309"/>
                  <a:gd name="T30" fmla="*/ 0 w 424"/>
                  <a:gd name="T31" fmla="*/ 0 h 309"/>
                  <a:gd name="T32" fmla="*/ 0 w 424"/>
                  <a:gd name="T33" fmla="*/ 0 h 309"/>
                  <a:gd name="T34" fmla="*/ 0 w 424"/>
                  <a:gd name="T35" fmla="*/ 0 h 309"/>
                  <a:gd name="T36" fmla="*/ 0 w 424"/>
                  <a:gd name="T37" fmla="*/ 0 h 309"/>
                  <a:gd name="T38" fmla="*/ 0 w 424"/>
                  <a:gd name="T39" fmla="*/ 0 h 309"/>
                  <a:gd name="T40" fmla="*/ 0 w 424"/>
                  <a:gd name="T41" fmla="*/ 0 h 309"/>
                  <a:gd name="T42" fmla="*/ 0 w 424"/>
                  <a:gd name="T43" fmla="*/ 0 h 309"/>
                  <a:gd name="T44" fmla="*/ 0 w 424"/>
                  <a:gd name="T45" fmla="*/ 0 h 309"/>
                  <a:gd name="T46" fmla="*/ 0 w 424"/>
                  <a:gd name="T47" fmla="*/ 0 h 309"/>
                  <a:gd name="T48" fmla="*/ 0 w 424"/>
                  <a:gd name="T49" fmla="*/ 0 h 309"/>
                  <a:gd name="T50" fmla="*/ 0 w 424"/>
                  <a:gd name="T51" fmla="*/ 0 h 309"/>
                  <a:gd name="T52" fmla="*/ 0 w 424"/>
                  <a:gd name="T53" fmla="*/ 0 h 309"/>
                  <a:gd name="T54" fmla="*/ 0 w 424"/>
                  <a:gd name="T55" fmla="*/ 0 h 309"/>
                  <a:gd name="T56" fmla="*/ 0 w 424"/>
                  <a:gd name="T57" fmla="*/ 0 h 309"/>
                  <a:gd name="T58" fmla="*/ 0 w 424"/>
                  <a:gd name="T59" fmla="*/ 0 h 309"/>
                  <a:gd name="T60" fmla="*/ 0 w 424"/>
                  <a:gd name="T61" fmla="*/ 0 h 309"/>
                  <a:gd name="T62" fmla="*/ 0 w 424"/>
                  <a:gd name="T63" fmla="*/ 0 h 309"/>
                  <a:gd name="T64" fmla="*/ 0 w 424"/>
                  <a:gd name="T65" fmla="*/ 0 h 309"/>
                  <a:gd name="T66" fmla="*/ 0 w 424"/>
                  <a:gd name="T67" fmla="*/ 0 h 309"/>
                  <a:gd name="T68" fmla="*/ 0 w 424"/>
                  <a:gd name="T69" fmla="*/ 0 h 309"/>
                  <a:gd name="T70" fmla="*/ 0 w 424"/>
                  <a:gd name="T71" fmla="*/ 0 h 309"/>
                  <a:gd name="T72" fmla="*/ 0 w 424"/>
                  <a:gd name="T73" fmla="*/ 0 h 309"/>
                  <a:gd name="T74" fmla="*/ 0 w 424"/>
                  <a:gd name="T75" fmla="*/ 0 h 309"/>
                  <a:gd name="T76" fmla="*/ 0 w 424"/>
                  <a:gd name="T77" fmla="*/ 0 h 309"/>
                  <a:gd name="T78" fmla="*/ 0 w 424"/>
                  <a:gd name="T79" fmla="*/ 0 h 309"/>
                  <a:gd name="T80" fmla="*/ 0 w 424"/>
                  <a:gd name="T81" fmla="*/ 0 h 309"/>
                  <a:gd name="T82" fmla="*/ 0 w 424"/>
                  <a:gd name="T83" fmla="*/ 0 h 309"/>
                  <a:gd name="T84" fmla="*/ 0 w 424"/>
                  <a:gd name="T85" fmla="*/ 0 h 309"/>
                  <a:gd name="T86" fmla="*/ 0 w 424"/>
                  <a:gd name="T87" fmla="*/ 0 h 309"/>
                  <a:gd name="T88" fmla="*/ 0 w 424"/>
                  <a:gd name="T89" fmla="*/ 0 h 309"/>
                  <a:gd name="T90" fmla="*/ 0 w 424"/>
                  <a:gd name="T91" fmla="*/ 0 h 309"/>
                  <a:gd name="T92" fmla="*/ 0 w 424"/>
                  <a:gd name="T93" fmla="*/ 0 h 309"/>
                  <a:gd name="T94" fmla="*/ 0 w 424"/>
                  <a:gd name="T95" fmla="*/ 0 h 309"/>
                  <a:gd name="T96" fmla="*/ 0 w 424"/>
                  <a:gd name="T97" fmla="*/ 0 h 309"/>
                  <a:gd name="T98" fmla="*/ 0 w 424"/>
                  <a:gd name="T99" fmla="*/ 0 h 309"/>
                  <a:gd name="T100" fmla="*/ 0 w 424"/>
                  <a:gd name="T101" fmla="*/ 0 h 309"/>
                  <a:gd name="T102" fmla="*/ 0 w 424"/>
                  <a:gd name="T103" fmla="*/ 0 h 309"/>
                  <a:gd name="T104" fmla="*/ 0 w 424"/>
                  <a:gd name="T105" fmla="*/ 0 h 309"/>
                  <a:gd name="T106" fmla="*/ 0 w 424"/>
                  <a:gd name="T107" fmla="*/ 0 h 309"/>
                  <a:gd name="T108" fmla="*/ 0 w 424"/>
                  <a:gd name="T109" fmla="*/ 0 h 309"/>
                  <a:gd name="T110" fmla="*/ 0 w 424"/>
                  <a:gd name="T111" fmla="*/ 0 h 3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24"/>
                  <a:gd name="T169" fmla="*/ 0 h 309"/>
                  <a:gd name="T170" fmla="*/ 424 w 424"/>
                  <a:gd name="T171" fmla="*/ 309 h 30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24" h="309">
                    <a:moveTo>
                      <a:pt x="0" y="309"/>
                    </a:moveTo>
                    <a:lnTo>
                      <a:pt x="1" y="309"/>
                    </a:lnTo>
                    <a:lnTo>
                      <a:pt x="4" y="309"/>
                    </a:lnTo>
                    <a:lnTo>
                      <a:pt x="8" y="309"/>
                    </a:lnTo>
                    <a:lnTo>
                      <a:pt x="9" y="308"/>
                    </a:lnTo>
                    <a:lnTo>
                      <a:pt x="13" y="308"/>
                    </a:lnTo>
                    <a:lnTo>
                      <a:pt x="15" y="308"/>
                    </a:lnTo>
                    <a:lnTo>
                      <a:pt x="19" y="308"/>
                    </a:lnTo>
                    <a:lnTo>
                      <a:pt x="22" y="308"/>
                    </a:lnTo>
                    <a:lnTo>
                      <a:pt x="26" y="308"/>
                    </a:lnTo>
                    <a:lnTo>
                      <a:pt x="29" y="308"/>
                    </a:lnTo>
                    <a:lnTo>
                      <a:pt x="34" y="308"/>
                    </a:lnTo>
                    <a:lnTo>
                      <a:pt x="39" y="308"/>
                    </a:lnTo>
                    <a:lnTo>
                      <a:pt x="43" y="306"/>
                    </a:lnTo>
                    <a:lnTo>
                      <a:pt x="48" y="306"/>
                    </a:lnTo>
                    <a:lnTo>
                      <a:pt x="53" y="306"/>
                    </a:lnTo>
                    <a:lnTo>
                      <a:pt x="59" y="306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71" y="305"/>
                    </a:lnTo>
                    <a:lnTo>
                      <a:pt x="74" y="304"/>
                    </a:lnTo>
                    <a:lnTo>
                      <a:pt x="77" y="304"/>
                    </a:lnTo>
                    <a:lnTo>
                      <a:pt x="80" y="304"/>
                    </a:lnTo>
                    <a:lnTo>
                      <a:pt x="84" y="303"/>
                    </a:lnTo>
                    <a:lnTo>
                      <a:pt x="86" y="303"/>
                    </a:lnTo>
                    <a:lnTo>
                      <a:pt x="91" y="303"/>
                    </a:lnTo>
                    <a:lnTo>
                      <a:pt x="93" y="302"/>
                    </a:lnTo>
                    <a:lnTo>
                      <a:pt x="97" y="302"/>
                    </a:lnTo>
                    <a:lnTo>
                      <a:pt x="100" y="302"/>
                    </a:lnTo>
                    <a:lnTo>
                      <a:pt x="105" y="302"/>
                    </a:lnTo>
                    <a:lnTo>
                      <a:pt x="107" y="301"/>
                    </a:lnTo>
                    <a:lnTo>
                      <a:pt x="112" y="299"/>
                    </a:lnTo>
                    <a:lnTo>
                      <a:pt x="116" y="299"/>
                    </a:lnTo>
                    <a:lnTo>
                      <a:pt x="120" y="298"/>
                    </a:lnTo>
                    <a:lnTo>
                      <a:pt x="124" y="297"/>
                    </a:lnTo>
                    <a:lnTo>
                      <a:pt x="128" y="297"/>
                    </a:lnTo>
                    <a:lnTo>
                      <a:pt x="132" y="296"/>
                    </a:lnTo>
                    <a:lnTo>
                      <a:pt x="137" y="296"/>
                    </a:lnTo>
                    <a:lnTo>
                      <a:pt x="141" y="296"/>
                    </a:lnTo>
                    <a:lnTo>
                      <a:pt x="144" y="295"/>
                    </a:lnTo>
                    <a:lnTo>
                      <a:pt x="148" y="293"/>
                    </a:lnTo>
                    <a:lnTo>
                      <a:pt x="152" y="292"/>
                    </a:lnTo>
                    <a:lnTo>
                      <a:pt x="155" y="291"/>
                    </a:lnTo>
                    <a:lnTo>
                      <a:pt x="158" y="291"/>
                    </a:lnTo>
                    <a:lnTo>
                      <a:pt x="163" y="290"/>
                    </a:lnTo>
                    <a:lnTo>
                      <a:pt x="167" y="290"/>
                    </a:lnTo>
                    <a:lnTo>
                      <a:pt x="169" y="289"/>
                    </a:lnTo>
                    <a:lnTo>
                      <a:pt x="173" y="287"/>
                    </a:lnTo>
                    <a:lnTo>
                      <a:pt x="176" y="287"/>
                    </a:lnTo>
                    <a:lnTo>
                      <a:pt x="179" y="286"/>
                    </a:lnTo>
                    <a:lnTo>
                      <a:pt x="182" y="285"/>
                    </a:lnTo>
                    <a:lnTo>
                      <a:pt x="185" y="285"/>
                    </a:lnTo>
                    <a:lnTo>
                      <a:pt x="188" y="284"/>
                    </a:lnTo>
                    <a:lnTo>
                      <a:pt x="192" y="283"/>
                    </a:lnTo>
                    <a:lnTo>
                      <a:pt x="196" y="282"/>
                    </a:lnTo>
                    <a:lnTo>
                      <a:pt x="201" y="280"/>
                    </a:lnTo>
                    <a:lnTo>
                      <a:pt x="206" y="278"/>
                    </a:lnTo>
                    <a:lnTo>
                      <a:pt x="212" y="277"/>
                    </a:lnTo>
                    <a:lnTo>
                      <a:pt x="215" y="276"/>
                    </a:lnTo>
                    <a:lnTo>
                      <a:pt x="220" y="274"/>
                    </a:lnTo>
                    <a:lnTo>
                      <a:pt x="225" y="273"/>
                    </a:lnTo>
                    <a:lnTo>
                      <a:pt x="230" y="273"/>
                    </a:lnTo>
                    <a:lnTo>
                      <a:pt x="233" y="272"/>
                    </a:lnTo>
                    <a:lnTo>
                      <a:pt x="237" y="272"/>
                    </a:lnTo>
                    <a:lnTo>
                      <a:pt x="240" y="272"/>
                    </a:lnTo>
                    <a:lnTo>
                      <a:pt x="245" y="272"/>
                    </a:lnTo>
                    <a:lnTo>
                      <a:pt x="249" y="272"/>
                    </a:lnTo>
                    <a:lnTo>
                      <a:pt x="253" y="272"/>
                    </a:lnTo>
                    <a:lnTo>
                      <a:pt x="257" y="272"/>
                    </a:lnTo>
                    <a:lnTo>
                      <a:pt x="262" y="273"/>
                    </a:lnTo>
                    <a:lnTo>
                      <a:pt x="265" y="273"/>
                    </a:lnTo>
                    <a:lnTo>
                      <a:pt x="270" y="274"/>
                    </a:lnTo>
                    <a:lnTo>
                      <a:pt x="275" y="277"/>
                    </a:lnTo>
                    <a:lnTo>
                      <a:pt x="279" y="278"/>
                    </a:lnTo>
                    <a:lnTo>
                      <a:pt x="284" y="280"/>
                    </a:lnTo>
                    <a:lnTo>
                      <a:pt x="289" y="283"/>
                    </a:lnTo>
                    <a:lnTo>
                      <a:pt x="291" y="284"/>
                    </a:lnTo>
                    <a:lnTo>
                      <a:pt x="294" y="285"/>
                    </a:lnTo>
                    <a:lnTo>
                      <a:pt x="297" y="287"/>
                    </a:lnTo>
                    <a:lnTo>
                      <a:pt x="300" y="289"/>
                    </a:lnTo>
                    <a:lnTo>
                      <a:pt x="301" y="289"/>
                    </a:lnTo>
                    <a:lnTo>
                      <a:pt x="303" y="287"/>
                    </a:lnTo>
                    <a:lnTo>
                      <a:pt x="304" y="286"/>
                    </a:lnTo>
                    <a:lnTo>
                      <a:pt x="307" y="285"/>
                    </a:lnTo>
                    <a:lnTo>
                      <a:pt x="309" y="284"/>
                    </a:lnTo>
                    <a:lnTo>
                      <a:pt x="313" y="283"/>
                    </a:lnTo>
                    <a:lnTo>
                      <a:pt x="315" y="280"/>
                    </a:lnTo>
                    <a:lnTo>
                      <a:pt x="318" y="279"/>
                    </a:lnTo>
                    <a:lnTo>
                      <a:pt x="322" y="277"/>
                    </a:lnTo>
                    <a:lnTo>
                      <a:pt x="327" y="274"/>
                    </a:lnTo>
                    <a:lnTo>
                      <a:pt x="329" y="272"/>
                    </a:lnTo>
                    <a:lnTo>
                      <a:pt x="334" y="270"/>
                    </a:lnTo>
                    <a:lnTo>
                      <a:pt x="339" y="267"/>
                    </a:lnTo>
                    <a:lnTo>
                      <a:pt x="343" y="264"/>
                    </a:lnTo>
                    <a:lnTo>
                      <a:pt x="347" y="260"/>
                    </a:lnTo>
                    <a:lnTo>
                      <a:pt x="352" y="258"/>
                    </a:lnTo>
                    <a:lnTo>
                      <a:pt x="356" y="253"/>
                    </a:lnTo>
                    <a:lnTo>
                      <a:pt x="361" y="251"/>
                    </a:lnTo>
                    <a:lnTo>
                      <a:pt x="366" y="246"/>
                    </a:lnTo>
                    <a:lnTo>
                      <a:pt x="372" y="242"/>
                    </a:lnTo>
                    <a:lnTo>
                      <a:pt x="377" y="238"/>
                    </a:lnTo>
                    <a:lnTo>
                      <a:pt x="380" y="234"/>
                    </a:lnTo>
                    <a:lnTo>
                      <a:pt x="385" y="229"/>
                    </a:lnTo>
                    <a:lnTo>
                      <a:pt x="390" y="226"/>
                    </a:lnTo>
                    <a:lnTo>
                      <a:pt x="394" y="221"/>
                    </a:lnTo>
                    <a:lnTo>
                      <a:pt x="399" y="216"/>
                    </a:lnTo>
                    <a:lnTo>
                      <a:pt x="403" y="210"/>
                    </a:lnTo>
                    <a:lnTo>
                      <a:pt x="406" y="206"/>
                    </a:lnTo>
                    <a:lnTo>
                      <a:pt x="410" y="201"/>
                    </a:lnTo>
                    <a:lnTo>
                      <a:pt x="415" y="195"/>
                    </a:lnTo>
                    <a:lnTo>
                      <a:pt x="415" y="193"/>
                    </a:lnTo>
                    <a:lnTo>
                      <a:pt x="417" y="189"/>
                    </a:lnTo>
                    <a:lnTo>
                      <a:pt x="418" y="187"/>
                    </a:lnTo>
                    <a:lnTo>
                      <a:pt x="419" y="184"/>
                    </a:lnTo>
                    <a:lnTo>
                      <a:pt x="420" y="180"/>
                    </a:lnTo>
                    <a:lnTo>
                      <a:pt x="423" y="175"/>
                    </a:lnTo>
                    <a:lnTo>
                      <a:pt x="424" y="170"/>
                    </a:lnTo>
                    <a:lnTo>
                      <a:pt x="424" y="166"/>
                    </a:lnTo>
                    <a:lnTo>
                      <a:pt x="424" y="164"/>
                    </a:lnTo>
                    <a:lnTo>
                      <a:pt x="424" y="161"/>
                    </a:lnTo>
                    <a:lnTo>
                      <a:pt x="424" y="158"/>
                    </a:lnTo>
                    <a:lnTo>
                      <a:pt x="423" y="155"/>
                    </a:lnTo>
                    <a:lnTo>
                      <a:pt x="422" y="153"/>
                    </a:lnTo>
                    <a:lnTo>
                      <a:pt x="420" y="151"/>
                    </a:lnTo>
                    <a:lnTo>
                      <a:pt x="417" y="149"/>
                    </a:lnTo>
                    <a:lnTo>
                      <a:pt x="413" y="148"/>
                    </a:lnTo>
                    <a:lnTo>
                      <a:pt x="410" y="146"/>
                    </a:lnTo>
                    <a:lnTo>
                      <a:pt x="407" y="146"/>
                    </a:lnTo>
                    <a:lnTo>
                      <a:pt x="405" y="146"/>
                    </a:lnTo>
                    <a:lnTo>
                      <a:pt x="401" y="148"/>
                    </a:lnTo>
                    <a:lnTo>
                      <a:pt x="399" y="148"/>
                    </a:lnTo>
                    <a:lnTo>
                      <a:pt x="396" y="149"/>
                    </a:lnTo>
                    <a:lnTo>
                      <a:pt x="393" y="150"/>
                    </a:lnTo>
                    <a:lnTo>
                      <a:pt x="391" y="152"/>
                    </a:lnTo>
                    <a:lnTo>
                      <a:pt x="387" y="153"/>
                    </a:lnTo>
                    <a:lnTo>
                      <a:pt x="384" y="155"/>
                    </a:lnTo>
                    <a:lnTo>
                      <a:pt x="381" y="157"/>
                    </a:lnTo>
                    <a:lnTo>
                      <a:pt x="379" y="159"/>
                    </a:lnTo>
                    <a:lnTo>
                      <a:pt x="375" y="162"/>
                    </a:lnTo>
                    <a:lnTo>
                      <a:pt x="373" y="164"/>
                    </a:lnTo>
                    <a:lnTo>
                      <a:pt x="371" y="168"/>
                    </a:lnTo>
                    <a:lnTo>
                      <a:pt x="369" y="170"/>
                    </a:lnTo>
                    <a:lnTo>
                      <a:pt x="366" y="175"/>
                    </a:lnTo>
                    <a:lnTo>
                      <a:pt x="364" y="176"/>
                    </a:lnTo>
                    <a:lnTo>
                      <a:pt x="364" y="175"/>
                    </a:lnTo>
                    <a:lnTo>
                      <a:pt x="365" y="172"/>
                    </a:lnTo>
                    <a:lnTo>
                      <a:pt x="366" y="169"/>
                    </a:lnTo>
                    <a:lnTo>
                      <a:pt x="366" y="166"/>
                    </a:lnTo>
                    <a:lnTo>
                      <a:pt x="368" y="163"/>
                    </a:lnTo>
                    <a:lnTo>
                      <a:pt x="369" y="159"/>
                    </a:lnTo>
                    <a:lnTo>
                      <a:pt x="372" y="155"/>
                    </a:lnTo>
                    <a:lnTo>
                      <a:pt x="373" y="150"/>
                    </a:lnTo>
                    <a:lnTo>
                      <a:pt x="375" y="144"/>
                    </a:lnTo>
                    <a:lnTo>
                      <a:pt x="378" y="139"/>
                    </a:lnTo>
                    <a:lnTo>
                      <a:pt x="378" y="136"/>
                    </a:lnTo>
                    <a:lnTo>
                      <a:pt x="379" y="133"/>
                    </a:lnTo>
                    <a:lnTo>
                      <a:pt x="380" y="130"/>
                    </a:lnTo>
                    <a:lnTo>
                      <a:pt x="380" y="126"/>
                    </a:lnTo>
                    <a:lnTo>
                      <a:pt x="381" y="124"/>
                    </a:lnTo>
                    <a:lnTo>
                      <a:pt x="383" y="120"/>
                    </a:lnTo>
                    <a:lnTo>
                      <a:pt x="384" y="117"/>
                    </a:lnTo>
                    <a:lnTo>
                      <a:pt x="385" y="114"/>
                    </a:lnTo>
                    <a:lnTo>
                      <a:pt x="385" y="111"/>
                    </a:lnTo>
                    <a:lnTo>
                      <a:pt x="386" y="107"/>
                    </a:lnTo>
                    <a:lnTo>
                      <a:pt x="386" y="104"/>
                    </a:lnTo>
                    <a:lnTo>
                      <a:pt x="387" y="100"/>
                    </a:lnTo>
                    <a:lnTo>
                      <a:pt x="388" y="97"/>
                    </a:lnTo>
                    <a:lnTo>
                      <a:pt x="390" y="93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91" y="82"/>
                    </a:lnTo>
                    <a:lnTo>
                      <a:pt x="392" y="79"/>
                    </a:lnTo>
                    <a:lnTo>
                      <a:pt x="392" y="75"/>
                    </a:lnTo>
                    <a:lnTo>
                      <a:pt x="393" y="72"/>
                    </a:lnTo>
                    <a:lnTo>
                      <a:pt x="393" y="67"/>
                    </a:lnTo>
                    <a:lnTo>
                      <a:pt x="393" y="63"/>
                    </a:lnTo>
                    <a:lnTo>
                      <a:pt x="394" y="60"/>
                    </a:lnTo>
                    <a:lnTo>
                      <a:pt x="394" y="56"/>
                    </a:lnTo>
                    <a:lnTo>
                      <a:pt x="394" y="53"/>
                    </a:lnTo>
                    <a:lnTo>
                      <a:pt x="394" y="49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3" y="38"/>
                    </a:lnTo>
                    <a:lnTo>
                      <a:pt x="393" y="35"/>
                    </a:lnTo>
                    <a:lnTo>
                      <a:pt x="393" y="32"/>
                    </a:lnTo>
                    <a:lnTo>
                      <a:pt x="393" y="29"/>
                    </a:lnTo>
                    <a:lnTo>
                      <a:pt x="392" y="25"/>
                    </a:lnTo>
                    <a:lnTo>
                      <a:pt x="391" y="22"/>
                    </a:lnTo>
                    <a:lnTo>
                      <a:pt x="391" y="18"/>
                    </a:lnTo>
                    <a:lnTo>
                      <a:pt x="390" y="16"/>
                    </a:lnTo>
                    <a:lnTo>
                      <a:pt x="387" y="11"/>
                    </a:lnTo>
                    <a:lnTo>
                      <a:pt x="386" y="8"/>
                    </a:lnTo>
                    <a:lnTo>
                      <a:pt x="384" y="4"/>
                    </a:lnTo>
                    <a:lnTo>
                      <a:pt x="381" y="3"/>
                    </a:lnTo>
                    <a:lnTo>
                      <a:pt x="379" y="2"/>
                    </a:lnTo>
                    <a:lnTo>
                      <a:pt x="377" y="2"/>
                    </a:lnTo>
                    <a:lnTo>
                      <a:pt x="373" y="0"/>
                    </a:lnTo>
                    <a:lnTo>
                      <a:pt x="371" y="2"/>
                    </a:lnTo>
                    <a:lnTo>
                      <a:pt x="367" y="3"/>
                    </a:lnTo>
                    <a:lnTo>
                      <a:pt x="364" y="5"/>
                    </a:lnTo>
                    <a:lnTo>
                      <a:pt x="360" y="8"/>
                    </a:lnTo>
                    <a:lnTo>
                      <a:pt x="356" y="11"/>
                    </a:lnTo>
                    <a:lnTo>
                      <a:pt x="352" y="15"/>
                    </a:lnTo>
                    <a:lnTo>
                      <a:pt x="348" y="19"/>
                    </a:lnTo>
                    <a:lnTo>
                      <a:pt x="343" y="23"/>
                    </a:lnTo>
                    <a:lnTo>
                      <a:pt x="340" y="28"/>
                    </a:lnTo>
                    <a:lnTo>
                      <a:pt x="335" y="32"/>
                    </a:lnTo>
                    <a:lnTo>
                      <a:pt x="330" y="38"/>
                    </a:lnTo>
                    <a:lnTo>
                      <a:pt x="328" y="42"/>
                    </a:lnTo>
                    <a:lnTo>
                      <a:pt x="326" y="44"/>
                    </a:lnTo>
                    <a:lnTo>
                      <a:pt x="322" y="48"/>
                    </a:lnTo>
                    <a:lnTo>
                      <a:pt x="321" y="50"/>
                    </a:lnTo>
                    <a:lnTo>
                      <a:pt x="318" y="54"/>
                    </a:lnTo>
                    <a:lnTo>
                      <a:pt x="316" y="56"/>
                    </a:lnTo>
                    <a:lnTo>
                      <a:pt x="314" y="60"/>
                    </a:lnTo>
                    <a:lnTo>
                      <a:pt x="311" y="63"/>
                    </a:lnTo>
                    <a:lnTo>
                      <a:pt x="308" y="67"/>
                    </a:lnTo>
                    <a:lnTo>
                      <a:pt x="305" y="70"/>
                    </a:lnTo>
                    <a:lnTo>
                      <a:pt x="303" y="73"/>
                    </a:lnTo>
                    <a:lnTo>
                      <a:pt x="300" y="76"/>
                    </a:lnTo>
                    <a:lnTo>
                      <a:pt x="297" y="80"/>
                    </a:lnTo>
                    <a:lnTo>
                      <a:pt x="295" y="83"/>
                    </a:lnTo>
                    <a:lnTo>
                      <a:pt x="292" y="86"/>
                    </a:lnTo>
                    <a:lnTo>
                      <a:pt x="289" y="91"/>
                    </a:lnTo>
                    <a:lnTo>
                      <a:pt x="286" y="93"/>
                    </a:lnTo>
                    <a:lnTo>
                      <a:pt x="284" y="97"/>
                    </a:lnTo>
                    <a:lnTo>
                      <a:pt x="281" y="100"/>
                    </a:lnTo>
                    <a:lnTo>
                      <a:pt x="278" y="104"/>
                    </a:lnTo>
                    <a:lnTo>
                      <a:pt x="275" y="106"/>
                    </a:lnTo>
                    <a:lnTo>
                      <a:pt x="272" y="110"/>
                    </a:lnTo>
                    <a:lnTo>
                      <a:pt x="270" y="113"/>
                    </a:lnTo>
                    <a:lnTo>
                      <a:pt x="268" y="117"/>
                    </a:lnTo>
                    <a:lnTo>
                      <a:pt x="264" y="119"/>
                    </a:lnTo>
                    <a:lnTo>
                      <a:pt x="260" y="123"/>
                    </a:lnTo>
                    <a:lnTo>
                      <a:pt x="258" y="125"/>
                    </a:lnTo>
                    <a:lnTo>
                      <a:pt x="254" y="129"/>
                    </a:lnTo>
                    <a:lnTo>
                      <a:pt x="251" y="131"/>
                    </a:lnTo>
                    <a:lnTo>
                      <a:pt x="249" y="134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39" y="144"/>
                    </a:lnTo>
                    <a:lnTo>
                      <a:pt x="235" y="146"/>
                    </a:lnTo>
                    <a:lnTo>
                      <a:pt x="232" y="150"/>
                    </a:lnTo>
                    <a:lnTo>
                      <a:pt x="230" y="152"/>
                    </a:lnTo>
                    <a:lnTo>
                      <a:pt x="226" y="155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7" y="164"/>
                    </a:lnTo>
                    <a:lnTo>
                      <a:pt x="213" y="168"/>
                    </a:lnTo>
                    <a:lnTo>
                      <a:pt x="209" y="170"/>
                    </a:lnTo>
                    <a:lnTo>
                      <a:pt x="206" y="172"/>
                    </a:lnTo>
                    <a:lnTo>
                      <a:pt x="202" y="175"/>
                    </a:lnTo>
                    <a:lnTo>
                      <a:pt x="200" y="178"/>
                    </a:lnTo>
                    <a:lnTo>
                      <a:pt x="196" y="181"/>
                    </a:lnTo>
                    <a:lnTo>
                      <a:pt x="193" y="183"/>
                    </a:lnTo>
                    <a:lnTo>
                      <a:pt x="190" y="187"/>
                    </a:lnTo>
                    <a:lnTo>
                      <a:pt x="187" y="189"/>
                    </a:lnTo>
                    <a:lnTo>
                      <a:pt x="183" y="191"/>
                    </a:lnTo>
                    <a:lnTo>
                      <a:pt x="181" y="194"/>
                    </a:lnTo>
                    <a:lnTo>
                      <a:pt x="177" y="197"/>
                    </a:lnTo>
                    <a:lnTo>
                      <a:pt x="174" y="199"/>
                    </a:lnTo>
                    <a:lnTo>
                      <a:pt x="171" y="202"/>
                    </a:lnTo>
                    <a:lnTo>
                      <a:pt x="168" y="204"/>
                    </a:lnTo>
                    <a:lnTo>
                      <a:pt x="166" y="207"/>
                    </a:lnTo>
                    <a:lnTo>
                      <a:pt x="163" y="208"/>
                    </a:lnTo>
                    <a:lnTo>
                      <a:pt x="160" y="212"/>
                    </a:lnTo>
                    <a:lnTo>
                      <a:pt x="157" y="213"/>
                    </a:lnTo>
                    <a:lnTo>
                      <a:pt x="154" y="215"/>
                    </a:lnTo>
                    <a:lnTo>
                      <a:pt x="148" y="219"/>
                    </a:lnTo>
                    <a:lnTo>
                      <a:pt x="144" y="223"/>
                    </a:lnTo>
                    <a:lnTo>
                      <a:pt x="139" y="227"/>
                    </a:lnTo>
                    <a:lnTo>
                      <a:pt x="135" y="231"/>
                    </a:lnTo>
                    <a:lnTo>
                      <a:pt x="130" y="233"/>
                    </a:lnTo>
                    <a:lnTo>
                      <a:pt x="126" y="236"/>
                    </a:lnTo>
                    <a:lnTo>
                      <a:pt x="123" y="239"/>
                    </a:lnTo>
                    <a:lnTo>
                      <a:pt x="120" y="241"/>
                    </a:lnTo>
                    <a:lnTo>
                      <a:pt x="117" y="242"/>
                    </a:lnTo>
                    <a:lnTo>
                      <a:pt x="115" y="245"/>
                    </a:lnTo>
                    <a:lnTo>
                      <a:pt x="112" y="247"/>
                    </a:lnTo>
                    <a:lnTo>
                      <a:pt x="111" y="248"/>
                    </a:lnTo>
                    <a:lnTo>
                      <a:pt x="0" y="309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0" name="Freeform 349"/>
              <p:cNvSpPr>
                <a:spLocks/>
              </p:cNvSpPr>
              <p:nvPr/>
            </p:nvSpPr>
            <p:spPr bwMode="auto">
              <a:xfrm>
                <a:off x="1727" y="1382"/>
                <a:ext cx="88" cy="57"/>
              </a:xfrm>
              <a:custGeom>
                <a:avLst/>
                <a:gdLst>
                  <a:gd name="T0" fmla="*/ 0 w 264"/>
                  <a:gd name="T1" fmla="*/ 0 h 172"/>
                  <a:gd name="T2" fmla="*/ 0 w 264"/>
                  <a:gd name="T3" fmla="*/ 0 h 172"/>
                  <a:gd name="T4" fmla="*/ 0 w 264"/>
                  <a:gd name="T5" fmla="*/ 0 h 172"/>
                  <a:gd name="T6" fmla="*/ 0 w 264"/>
                  <a:gd name="T7" fmla="*/ 0 h 172"/>
                  <a:gd name="T8" fmla="*/ 0 w 264"/>
                  <a:gd name="T9" fmla="*/ 0 h 172"/>
                  <a:gd name="T10" fmla="*/ 0 w 264"/>
                  <a:gd name="T11" fmla="*/ 0 h 172"/>
                  <a:gd name="T12" fmla="*/ 0 w 264"/>
                  <a:gd name="T13" fmla="*/ 0 h 172"/>
                  <a:gd name="T14" fmla="*/ 0 w 264"/>
                  <a:gd name="T15" fmla="*/ 0 h 172"/>
                  <a:gd name="T16" fmla="*/ 0 w 264"/>
                  <a:gd name="T17" fmla="*/ 0 h 172"/>
                  <a:gd name="T18" fmla="*/ 0 w 264"/>
                  <a:gd name="T19" fmla="*/ 0 h 172"/>
                  <a:gd name="T20" fmla="*/ 0 w 264"/>
                  <a:gd name="T21" fmla="*/ 0 h 172"/>
                  <a:gd name="T22" fmla="*/ 0 w 264"/>
                  <a:gd name="T23" fmla="*/ 0 h 172"/>
                  <a:gd name="T24" fmla="*/ 0 w 264"/>
                  <a:gd name="T25" fmla="*/ 0 h 172"/>
                  <a:gd name="T26" fmla="*/ 0 w 264"/>
                  <a:gd name="T27" fmla="*/ 0 h 172"/>
                  <a:gd name="T28" fmla="*/ 0 w 264"/>
                  <a:gd name="T29" fmla="*/ 0 h 172"/>
                  <a:gd name="T30" fmla="*/ 0 w 264"/>
                  <a:gd name="T31" fmla="*/ 0 h 172"/>
                  <a:gd name="T32" fmla="*/ 0 w 264"/>
                  <a:gd name="T33" fmla="*/ 0 h 172"/>
                  <a:gd name="T34" fmla="*/ 0 w 264"/>
                  <a:gd name="T35" fmla="*/ 0 h 172"/>
                  <a:gd name="T36" fmla="*/ 0 w 264"/>
                  <a:gd name="T37" fmla="*/ 0 h 172"/>
                  <a:gd name="T38" fmla="*/ 0 w 264"/>
                  <a:gd name="T39" fmla="*/ 0 h 172"/>
                  <a:gd name="T40" fmla="*/ 0 w 264"/>
                  <a:gd name="T41" fmla="*/ 0 h 172"/>
                  <a:gd name="T42" fmla="*/ 0 w 264"/>
                  <a:gd name="T43" fmla="*/ 0 h 172"/>
                  <a:gd name="T44" fmla="*/ 0 w 264"/>
                  <a:gd name="T45" fmla="*/ 0 h 172"/>
                  <a:gd name="T46" fmla="*/ 0 w 264"/>
                  <a:gd name="T47" fmla="*/ 0 h 172"/>
                  <a:gd name="T48" fmla="*/ 0 w 264"/>
                  <a:gd name="T49" fmla="*/ 0 h 172"/>
                  <a:gd name="T50" fmla="*/ 0 w 264"/>
                  <a:gd name="T51" fmla="*/ 0 h 172"/>
                  <a:gd name="T52" fmla="*/ 0 w 264"/>
                  <a:gd name="T53" fmla="*/ 0 h 172"/>
                  <a:gd name="T54" fmla="*/ 0 w 264"/>
                  <a:gd name="T55" fmla="*/ 0 h 172"/>
                  <a:gd name="T56" fmla="*/ 0 w 264"/>
                  <a:gd name="T57" fmla="*/ 0 h 172"/>
                  <a:gd name="T58" fmla="*/ 0 w 264"/>
                  <a:gd name="T59" fmla="*/ 0 h 172"/>
                  <a:gd name="T60" fmla="*/ 0 w 264"/>
                  <a:gd name="T61" fmla="*/ 0 h 172"/>
                  <a:gd name="T62" fmla="*/ 0 w 264"/>
                  <a:gd name="T63" fmla="*/ 0 h 172"/>
                  <a:gd name="T64" fmla="*/ 0 w 264"/>
                  <a:gd name="T65" fmla="*/ 0 h 172"/>
                  <a:gd name="T66" fmla="*/ 0 w 264"/>
                  <a:gd name="T67" fmla="*/ 0 h 172"/>
                  <a:gd name="T68" fmla="*/ 0 w 264"/>
                  <a:gd name="T69" fmla="*/ 0 h 172"/>
                  <a:gd name="T70" fmla="*/ 0 w 264"/>
                  <a:gd name="T71" fmla="*/ 0 h 172"/>
                  <a:gd name="T72" fmla="*/ 0 w 264"/>
                  <a:gd name="T73" fmla="*/ 0 h 172"/>
                  <a:gd name="T74" fmla="*/ 0 w 264"/>
                  <a:gd name="T75" fmla="*/ 0 h 172"/>
                  <a:gd name="T76" fmla="*/ 0 w 264"/>
                  <a:gd name="T77" fmla="*/ 0 h 172"/>
                  <a:gd name="T78" fmla="*/ 0 w 264"/>
                  <a:gd name="T79" fmla="*/ 0 h 172"/>
                  <a:gd name="T80" fmla="*/ 0 w 264"/>
                  <a:gd name="T81" fmla="*/ 0 h 172"/>
                  <a:gd name="T82" fmla="*/ 0 w 264"/>
                  <a:gd name="T83" fmla="*/ 0 h 172"/>
                  <a:gd name="T84" fmla="*/ 0 w 264"/>
                  <a:gd name="T85" fmla="*/ 0 h 172"/>
                  <a:gd name="T86" fmla="*/ 0 w 264"/>
                  <a:gd name="T87" fmla="*/ 0 h 172"/>
                  <a:gd name="T88" fmla="*/ 0 w 264"/>
                  <a:gd name="T89" fmla="*/ 0 h 172"/>
                  <a:gd name="T90" fmla="*/ 0 w 264"/>
                  <a:gd name="T91" fmla="*/ 0 h 172"/>
                  <a:gd name="T92" fmla="*/ 0 w 264"/>
                  <a:gd name="T93" fmla="*/ 0 h 172"/>
                  <a:gd name="T94" fmla="*/ 0 w 264"/>
                  <a:gd name="T95" fmla="*/ 0 h 172"/>
                  <a:gd name="T96" fmla="*/ 0 w 264"/>
                  <a:gd name="T97" fmla="*/ 0 h 172"/>
                  <a:gd name="T98" fmla="*/ 0 w 264"/>
                  <a:gd name="T99" fmla="*/ 0 h 172"/>
                  <a:gd name="T100" fmla="*/ 0 w 264"/>
                  <a:gd name="T101" fmla="*/ 0 h 172"/>
                  <a:gd name="T102" fmla="*/ 0 w 264"/>
                  <a:gd name="T103" fmla="*/ 0 h 172"/>
                  <a:gd name="T104" fmla="*/ 0 w 264"/>
                  <a:gd name="T105" fmla="*/ 0 h 172"/>
                  <a:gd name="T106" fmla="*/ 0 w 264"/>
                  <a:gd name="T107" fmla="*/ 0 h 172"/>
                  <a:gd name="T108" fmla="*/ 0 w 264"/>
                  <a:gd name="T109" fmla="*/ 0 h 172"/>
                  <a:gd name="T110" fmla="*/ 0 w 264"/>
                  <a:gd name="T111" fmla="*/ 0 h 1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4"/>
                  <a:gd name="T169" fmla="*/ 0 h 172"/>
                  <a:gd name="T170" fmla="*/ 264 w 264"/>
                  <a:gd name="T171" fmla="*/ 172 h 1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4" h="172">
                    <a:moveTo>
                      <a:pt x="235" y="1"/>
                    </a:moveTo>
                    <a:lnTo>
                      <a:pt x="233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26" y="1"/>
                    </a:lnTo>
                    <a:lnTo>
                      <a:pt x="223" y="1"/>
                    </a:lnTo>
                    <a:lnTo>
                      <a:pt x="219" y="2"/>
                    </a:lnTo>
                    <a:lnTo>
                      <a:pt x="216" y="2"/>
                    </a:lnTo>
                    <a:lnTo>
                      <a:pt x="211" y="4"/>
                    </a:lnTo>
                    <a:lnTo>
                      <a:pt x="206" y="4"/>
                    </a:lnTo>
                    <a:lnTo>
                      <a:pt x="201" y="7"/>
                    </a:lnTo>
                    <a:lnTo>
                      <a:pt x="195" y="8"/>
                    </a:lnTo>
                    <a:lnTo>
                      <a:pt x="191" y="10"/>
                    </a:lnTo>
                    <a:lnTo>
                      <a:pt x="187" y="11"/>
                    </a:lnTo>
                    <a:lnTo>
                      <a:pt x="184" y="13"/>
                    </a:lnTo>
                    <a:lnTo>
                      <a:pt x="181" y="14"/>
                    </a:lnTo>
                    <a:lnTo>
                      <a:pt x="178" y="15"/>
                    </a:lnTo>
                    <a:lnTo>
                      <a:pt x="174" y="16"/>
                    </a:lnTo>
                    <a:lnTo>
                      <a:pt x="172" y="17"/>
                    </a:lnTo>
                    <a:lnTo>
                      <a:pt x="168" y="18"/>
                    </a:lnTo>
                    <a:lnTo>
                      <a:pt x="165" y="21"/>
                    </a:lnTo>
                    <a:lnTo>
                      <a:pt x="161" y="22"/>
                    </a:lnTo>
                    <a:lnTo>
                      <a:pt x="157" y="23"/>
                    </a:lnTo>
                    <a:lnTo>
                      <a:pt x="153" y="24"/>
                    </a:lnTo>
                    <a:lnTo>
                      <a:pt x="150" y="27"/>
                    </a:lnTo>
                    <a:lnTo>
                      <a:pt x="146" y="28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4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123" y="40"/>
                    </a:lnTo>
                    <a:lnTo>
                      <a:pt x="120" y="43"/>
                    </a:lnTo>
                    <a:lnTo>
                      <a:pt x="115" y="45"/>
                    </a:lnTo>
                    <a:lnTo>
                      <a:pt x="111" y="48"/>
                    </a:lnTo>
                    <a:lnTo>
                      <a:pt x="108" y="49"/>
                    </a:lnTo>
                    <a:lnTo>
                      <a:pt x="104" y="53"/>
                    </a:lnTo>
                    <a:lnTo>
                      <a:pt x="99" y="55"/>
                    </a:lnTo>
                    <a:lnTo>
                      <a:pt x="95" y="58"/>
                    </a:lnTo>
                    <a:lnTo>
                      <a:pt x="90" y="60"/>
                    </a:lnTo>
                    <a:lnTo>
                      <a:pt x="86" y="64"/>
                    </a:lnTo>
                    <a:lnTo>
                      <a:pt x="83" y="66"/>
                    </a:lnTo>
                    <a:lnTo>
                      <a:pt x="78" y="69"/>
                    </a:lnTo>
                    <a:lnTo>
                      <a:pt x="74" y="73"/>
                    </a:lnTo>
                    <a:lnTo>
                      <a:pt x="70" y="75"/>
                    </a:lnTo>
                    <a:lnTo>
                      <a:pt x="66" y="79"/>
                    </a:lnTo>
                    <a:lnTo>
                      <a:pt x="61" y="83"/>
                    </a:lnTo>
                    <a:lnTo>
                      <a:pt x="58" y="85"/>
                    </a:lnTo>
                    <a:lnTo>
                      <a:pt x="54" y="88"/>
                    </a:lnTo>
                    <a:lnTo>
                      <a:pt x="50" y="92"/>
                    </a:lnTo>
                    <a:lnTo>
                      <a:pt x="46" y="96"/>
                    </a:lnTo>
                    <a:lnTo>
                      <a:pt x="41" y="99"/>
                    </a:lnTo>
                    <a:lnTo>
                      <a:pt x="38" y="104"/>
                    </a:lnTo>
                    <a:lnTo>
                      <a:pt x="33" y="106"/>
                    </a:lnTo>
                    <a:lnTo>
                      <a:pt x="29" y="110"/>
                    </a:lnTo>
                    <a:lnTo>
                      <a:pt x="26" y="113"/>
                    </a:lnTo>
                    <a:lnTo>
                      <a:pt x="22" y="117"/>
                    </a:lnTo>
                    <a:lnTo>
                      <a:pt x="19" y="119"/>
                    </a:lnTo>
                    <a:lnTo>
                      <a:pt x="16" y="123"/>
                    </a:lnTo>
                    <a:lnTo>
                      <a:pt x="13" y="126"/>
                    </a:lnTo>
                    <a:lnTo>
                      <a:pt x="12" y="129"/>
                    </a:lnTo>
                    <a:lnTo>
                      <a:pt x="7" y="134"/>
                    </a:lnTo>
                    <a:lnTo>
                      <a:pt x="5" y="139"/>
                    </a:lnTo>
                    <a:lnTo>
                      <a:pt x="2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2" y="161"/>
                    </a:lnTo>
                    <a:lnTo>
                      <a:pt x="3" y="163"/>
                    </a:lnTo>
                    <a:lnTo>
                      <a:pt x="7" y="166"/>
                    </a:lnTo>
                    <a:lnTo>
                      <a:pt x="9" y="167"/>
                    </a:lnTo>
                    <a:lnTo>
                      <a:pt x="13" y="169"/>
                    </a:lnTo>
                    <a:lnTo>
                      <a:pt x="16" y="169"/>
                    </a:lnTo>
                    <a:lnTo>
                      <a:pt x="21" y="170"/>
                    </a:lnTo>
                    <a:lnTo>
                      <a:pt x="26" y="170"/>
                    </a:lnTo>
                    <a:lnTo>
                      <a:pt x="31" y="172"/>
                    </a:lnTo>
                    <a:lnTo>
                      <a:pt x="35" y="170"/>
                    </a:lnTo>
                    <a:lnTo>
                      <a:pt x="41" y="170"/>
                    </a:lnTo>
                    <a:lnTo>
                      <a:pt x="44" y="170"/>
                    </a:lnTo>
                    <a:lnTo>
                      <a:pt x="47" y="170"/>
                    </a:lnTo>
                    <a:lnTo>
                      <a:pt x="51" y="170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59" y="170"/>
                    </a:lnTo>
                    <a:lnTo>
                      <a:pt x="63" y="169"/>
                    </a:lnTo>
                    <a:lnTo>
                      <a:pt x="65" y="169"/>
                    </a:lnTo>
                    <a:lnTo>
                      <a:pt x="69" y="169"/>
                    </a:lnTo>
                    <a:lnTo>
                      <a:pt x="72" y="169"/>
                    </a:lnTo>
                    <a:lnTo>
                      <a:pt x="76" y="168"/>
                    </a:lnTo>
                    <a:lnTo>
                      <a:pt x="78" y="168"/>
                    </a:lnTo>
                    <a:lnTo>
                      <a:pt x="82" y="167"/>
                    </a:lnTo>
                    <a:lnTo>
                      <a:pt x="84" y="167"/>
                    </a:lnTo>
                    <a:lnTo>
                      <a:pt x="88" y="166"/>
                    </a:lnTo>
                    <a:lnTo>
                      <a:pt x="91" y="166"/>
                    </a:lnTo>
                    <a:lnTo>
                      <a:pt x="95" y="166"/>
                    </a:lnTo>
                    <a:lnTo>
                      <a:pt x="97" y="164"/>
                    </a:lnTo>
                    <a:lnTo>
                      <a:pt x="101" y="164"/>
                    </a:lnTo>
                    <a:lnTo>
                      <a:pt x="104" y="164"/>
                    </a:lnTo>
                    <a:lnTo>
                      <a:pt x="106" y="163"/>
                    </a:lnTo>
                    <a:lnTo>
                      <a:pt x="109" y="162"/>
                    </a:lnTo>
                    <a:lnTo>
                      <a:pt x="112" y="161"/>
                    </a:lnTo>
                    <a:lnTo>
                      <a:pt x="115" y="161"/>
                    </a:lnTo>
                    <a:lnTo>
                      <a:pt x="118" y="160"/>
                    </a:lnTo>
                    <a:lnTo>
                      <a:pt x="122" y="160"/>
                    </a:lnTo>
                    <a:lnTo>
                      <a:pt x="124" y="158"/>
                    </a:lnTo>
                    <a:lnTo>
                      <a:pt x="128" y="158"/>
                    </a:lnTo>
                    <a:lnTo>
                      <a:pt x="130" y="157"/>
                    </a:lnTo>
                    <a:lnTo>
                      <a:pt x="134" y="156"/>
                    </a:lnTo>
                    <a:lnTo>
                      <a:pt x="137" y="155"/>
                    </a:lnTo>
                    <a:lnTo>
                      <a:pt x="140" y="155"/>
                    </a:lnTo>
                    <a:lnTo>
                      <a:pt x="142" y="154"/>
                    </a:lnTo>
                    <a:lnTo>
                      <a:pt x="146" y="153"/>
                    </a:lnTo>
                    <a:lnTo>
                      <a:pt x="149" y="151"/>
                    </a:lnTo>
                    <a:lnTo>
                      <a:pt x="153" y="150"/>
                    </a:lnTo>
                    <a:lnTo>
                      <a:pt x="155" y="149"/>
                    </a:lnTo>
                    <a:lnTo>
                      <a:pt x="157" y="148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7" y="144"/>
                    </a:lnTo>
                    <a:lnTo>
                      <a:pt x="169" y="143"/>
                    </a:lnTo>
                    <a:lnTo>
                      <a:pt x="173" y="142"/>
                    </a:lnTo>
                    <a:lnTo>
                      <a:pt x="176" y="142"/>
                    </a:lnTo>
                    <a:lnTo>
                      <a:pt x="181" y="138"/>
                    </a:lnTo>
                    <a:lnTo>
                      <a:pt x="187" y="136"/>
                    </a:lnTo>
                    <a:lnTo>
                      <a:pt x="189" y="135"/>
                    </a:lnTo>
                    <a:lnTo>
                      <a:pt x="193" y="134"/>
                    </a:lnTo>
                    <a:lnTo>
                      <a:pt x="195" y="131"/>
                    </a:lnTo>
                    <a:lnTo>
                      <a:pt x="199" y="131"/>
                    </a:lnTo>
                    <a:lnTo>
                      <a:pt x="204" y="126"/>
                    </a:lnTo>
                    <a:lnTo>
                      <a:pt x="208" y="124"/>
                    </a:lnTo>
                    <a:lnTo>
                      <a:pt x="213" y="121"/>
                    </a:lnTo>
                    <a:lnTo>
                      <a:pt x="219" y="117"/>
                    </a:lnTo>
                    <a:lnTo>
                      <a:pt x="223" y="112"/>
                    </a:lnTo>
                    <a:lnTo>
                      <a:pt x="227" y="109"/>
                    </a:lnTo>
                    <a:lnTo>
                      <a:pt x="232" y="105"/>
                    </a:lnTo>
                    <a:lnTo>
                      <a:pt x="237" y="102"/>
                    </a:lnTo>
                    <a:lnTo>
                      <a:pt x="240" y="97"/>
                    </a:lnTo>
                    <a:lnTo>
                      <a:pt x="244" y="92"/>
                    </a:lnTo>
                    <a:lnTo>
                      <a:pt x="248" y="87"/>
                    </a:lnTo>
                    <a:lnTo>
                      <a:pt x="250" y="83"/>
                    </a:lnTo>
                    <a:lnTo>
                      <a:pt x="253" y="78"/>
                    </a:lnTo>
                    <a:lnTo>
                      <a:pt x="256" y="73"/>
                    </a:lnTo>
                    <a:lnTo>
                      <a:pt x="258" y="67"/>
                    </a:lnTo>
                    <a:lnTo>
                      <a:pt x="261" y="62"/>
                    </a:lnTo>
                    <a:lnTo>
                      <a:pt x="261" y="59"/>
                    </a:lnTo>
                    <a:lnTo>
                      <a:pt x="262" y="55"/>
                    </a:lnTo>
                    <a:lnTo>
                      <a:pt x="262" y="53"/>
                    </a:lnTo>
                    <a:lnTo>
                      <a:pt x="263" y="51"/>
                    </a:lnTo>
                    <a:lnTo>
                      <a:pt x="263" y="46"/>
                    </a:lnTo>
                    <a:lnTo>
                      <a:pt x="264" y="41"/>
                    </a:lnTo>
                    <a:lnTo>
                      <a:pt x="264" y="36"/>
                    </a:lnTo>
                    <a:lnTo>
                      <a:pt x="264" y="33"/>
                    </a:lnTo>
                    <a:lnTo>
                      <a:pt x="264" y="29"/>
                    </a:lnTo>
                    <a:lnTo>
                      <a:pt x="264" y="26"/>
                    </a:lnTo>
                    <a:lnTo>
                      <a:pt x="263" y="23"/>
                    </a:lnTo>
                    <a:lnTo>
                      <a:pt x="262" y="20"/>
                    </a:lnTo>
                    <a:lnTo>
                      <a:pt x="261" y="17"/>
                    </a:lnTo>
                    <a:lnTo>
                      <a:pt x="259" y="15"/>
                    </a:lnTo>
                    <a:lnTo>
                      <a:pt x="257" y="10"/>
                    </a:lnTo>
                    <a:lnTo>
                      <a:pt x="255" y="8"/>
                    </a:lnTo>
                    <a:lnTo>
                      <a:pt x="251" y="4"/>
                    </a:lnTo>
                    <a:lnTo>
                      <a:pt x="248" y="3"/>
                    </a:lnTo>
                    <a:lnTo>
                      <a:pt x="244" y="2"/>
                    </a:lnTo>
                    <a:lnTo>
                      <a:pt x="242" y="1"/>
                    </a:lnTo>
                    <a:lnTo>
                      <a:pt x="237" y="1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1" name="Freeform 350"/>
              <p:cNvSpPr>
                <a:spLocks/>
              </p:cNvSpPr>
              <p:nvPr/>
            </p:nvSpPr>
            <p:spPr bwMode="auto">
              <a:xfrm>
                <a:off x="1622" y="1523"/>
                <a:ext cx="52" cy="100"/>
              </a:xfrm>
              <a:custGeom>
                <a:avLst/>
                <a:gdLst>
                  <a:gd name="T0" fmla="*/ 0 w 158"/>
                  <a:gd name="T1" fmla="*/ 0 h 300"/>
                  <a:gd name="T2" fmla="*/ 0 w 158"/>
                  <a:gd name="T3" fmla="*/ 0 h 300"/>
                  <a:gd name="T4" fmla="*/ 0 w 158"/>
                  <a:gd name="T5" fmla="*/ 0 h 300"/>
                  <a:gd name="T6" fmla="*/ 0 w 158"/>
                  <a:gd name="T7" fmla="*/ 0 h 300"/>
                  <a:gd name="T8" fmla="*/ 0 w 158"/>
                  <a:gd name="T9" fmla="*/ 0 h 300"/>
                  <a:gd name="T10" fmla="*/ 0 w 158"/>
                  <a:gd name="T11" fmla="*/ 0 h 300"/>
                  <a:gd name="T12" fmla="*/ 0 w 158"/>
                  <a:gd name="T13" fmla="*/ 0 h 300"/>
                  <a:gd name="T14" fmla="*/ 0 w 158"/>
                  <a:gd name="T15" fmla="*/ 0 h 300"/>
                  <a:gd name="T16" fmla="*/ 0 w 158"/>
                  <a:gd name="T17" fmla="*/ 0 h 300"/>
                  <a:gd name="T18" fmla="*/ 0 w 158"/>
                  <a:gd name="T19" fmla="*/ 0 h 300"/>
                  <a:gd name="T20" fmla="*/ 0 w 158"/>
                  <a:gd name="T21" fmla="*/ 0 h 300"/>
                  <a:gd name="T22" fmla="*/ 0 w 158"/>
                  <a:gd name="T23" fmla="*/ 0 h 300"/>
                  <a:gd name="T24" fmla="*/ 0 w 158"/>
                  <a:gd name="T25" fmla="*/ 0 h 300"/>
                  <a:gd name="T26" fmla="*/ 0 w 158"/>
                  <a:gd name="T27" fmla="*/ 0 h 300"/>
                  <a:gd name="T28" fmla="*/ 0 w 158"/>
                  <a:gd name="T29" fmla="*/ 0 h 300"/>
                  <a:gd name="T30" fmla="*/ 0 w 158"/>
                  <a:gd name="T31" fmla="*/ 0 h 300"/>
                  <a:gd name="T32" fmla="*/ 0 w 158"/>
                  <a:gd name="T33" fmla="*/ 0 h 300"/>
                  <a:gd name="T34" fmla="*/ 0 w 158"/>
                  <a:gd name="T35" fmla="*/ 0 h 300"/>
                  <a:gd name="T36" fmla="*/ 0 w 158"/>
                  <a:gd name="T37" fmla="*/ 0 h 300"/>
                  <a:gd name="T38" fmla="*/ 0 w 158"/>
                  <a:gd name="T39" fmla="*/ 0 h 300"/>
                  <a:gd name="T40" fmla="*/ 0 w 158"/>
                  <a:gd name="T41" fmla="*/ 0 h 300"/>
                  <a:gd name="T42" fmla="*/ 0 w 158"/>
                  <a:gd name="T43" fmla="*/ 0 h 300"/>
                  <a:gd name="T44" fmla="*/ 0 w 158"/>
                  <a:gd name="T45" fmla="*/ 0 h 300"/>
                  <a:gd name="T46" fmla="*/ 0 w 158"/>
                  <a:gd name="T47" fmla="*/ 0 h 300"/>
                  <a:gd name="T48" fmla="*/ 0 w 158"/>
                  <a:gd name="T49" fmla="*/ 0 h 300"/>
                  <a:gd name="T50" fmla="*/ 0 w 158"/>
                  <a:gd name="T51" fmla="*/ 0 h 300"/>
                  <a:gd name="T52" fmla="*/ 0 w 158"/>
                  <a:gd name="T53" fmla="*/ 0 h 300"/>
                  <a:gd name="T54" fmla="*/ 0 w 158"/>
                  <a:gd name="T55" fmla="*/ 0 h 300"/>
                  <a:gd name="T56" fmla="*/ 0 w 158"/>
                  <a:gd name="T57" fmla="*/ 0 h 300"/>
                  <a:gd name="T58" fmla="*/ 0 w 158"/>
                  <a:gd name="T59" fmla="*/ 0 h 300"/>
                  <a:gd name="T60" fmla="*/ 0 w 158"/>
                  <a:gd name="T61" fmla="*/ 0 h 300"/>
                  <a:gd name="T62" fmla="*/ 0 w 158"/>
                  <a:gd name="T63" fmla="*/ 0 h 300"/>
                  <a:gd name="T64" fmla="*/ 0 w 158"/>
                  <a:gd name="T65" fmla="*/ 0 h 300"/>
                  <a:gd name="T66" fmla="*/ 0 w 158"/>
                  <a:gd name="T67" fmla="*/ 0 h 300"/>
                  <a:gd name="T68" fmla="*/ 0 w 158"/>
                  <a:gd name="T69" fmla="*/ 0 h 300"/>
                  <a:gd name="T70" fmla="*/ 0 w 158"/>
                  <a:gd name="T71" fmla="*/ 0 h 300"/>
                  <a:gd name="T72" fmla="*/ 0 w 158"/>
                  <a:gd name="T73" fmla="*/ 0 h 300"/>
                  <a:gd name="T74" fmla="*/ 0 w 158"/>
                  <a:gd name="T75" fmla="*/ 0 h 300"/>
                  <a:gd name="T76" fmla="*/ 0 w 158"/>
                  <a:gd name="T77" fmla="*/ 0 h 300"/>
                  <a:gd name="T78" fmla="*/ 0 w 158"/>
                  <a:gd name="T79" fmla="*/ 0 h 300"/>
                  <a:gd name="T80" fmla="*/ 0 w 158"/>
                  <a:gd name="T81" fmla="*/ 0 h 300"/>
                  <a:gd name="T82" fmla="*/ 0 w 158"/>
                  <a:gd name="T83" fmla="*/ 0 h 300"/>
                  <a:gd name="T84" fmla="*/ 0 w 158"/>
                  <a:gd name="T85" fmla="*/ 0 h 300"/>
                  <a:gd name="T86" fmla="*/ 0 w 158"/>
                  <a:gd name="T87" fmla="*/ 0 h 300"/>
                  <a:gd name="T88" fmla="*/ 0 w 158"/>
                  <a:gd name="T89" fmla="*/ 0 h 300"/>
                  <a:gd name="T90" fmla="*/ 0 w 158"/>
                  <a:gd name="T91" fmla="*/ 0 h 300"/>
                  <a:gd name="T92" fmla="*/ 0 w 158"/>
                  <a:gd name="T93" fmla="*/ 0 h 3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8"/>
                  <a:gd name="T142" fmla="*/ 0 h 300"/>
                  <a:gd name="T143" fmla="*/ 158 w 158"/>
                  <a:gd name="T144" fmla="*/ 300 h 3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8" h="300">
                    <a:moveTo>
                      <a:pt x="85" y="51"/>
                    </a:moveTo>
                    <a:lnTo>
                      <a:pt x="85" y="50"/>
                    </a:lnTo>
                    <a:lnTo>
                      <a:pt x="86" y="48"/>
                    </a:lnTo>
                    <a:lnTo>
                      <a:pt x="88" y="44"/>
                    </a:lnTo>
                    <a:lnTo>
                      <a:pt x="92" y="41"/>
                    </a:lnTo>
                    <a:lnTo>
                      <a:pt x="94" y="37"/>
                    </a:lnTo>
                    <a:lnTo>
                      <a:pt x="96" y="35"/>
                    </a:lnTo>
                    <a:lnTo>
                      <a:pt x="98" y="31"/>
                    </a:lnTo>
                    <a:lnTo>
                      <a:pt x="101" y="29"/>
                    </a:lnTo>
                    <a:lnTo>
                      <a:pt x="104" y="25"/>
                    </a:lnTo>
                    <a:lnTo>
                      <a:pt x="106" y="23"/>
                    </a:lnTo>
                    <a:lnTo>
                      <a:pt x="109" y="20"/>
                    </a:lnTo>
                    <a:lnTo>
                      <a:pt x="112" y="17"/>
                    </a:lnTo>
                    <a:lnTo>
                      <a:pt x="115" y="14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4" y="6"/>
                    </a:lnTo>
                    <a:lnTo>
                      <a:pt x="126" y="5"/>
                    </a:lnTo>
                    <a:lnTo>
                      <a:pt x="130" y="3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47" y="1"/>
                    </a:lnTo>
                    <a:lnTo>
                      <a:pt x="150" y="4"/>
                    </a:lnTo>
                    <a:lnTo>
                      <a:pt x="152" y="6"/>
                    </a:lnTo>
                    <a:lnTo>
                      <a:pt x="155" y="10"/>
                    </a:lnTo>
                    <a:lnTo>
                      <a:pt x="156" y="13"/>
                    </a:lnTo>
                    <a:lnTo>
                      <a:pt x="157" y="17"/>
                    </a:lnTo>
                    <a:lnTo>
                      <a:pt x="157" y="20"/>
                    </a:lnTo>
                    <a:lnTo>
                      <a:pt x="158" y="25"/>
                    </a:lnTo>
                    <a:lnTo>
                      <a:pt x="158" y="30"/>
                    </a:lnTo>
                    <a:lnTo>
                      <a:pt x="158" y="35"/>
                    </a:lnTo>
                    <a:lnTo>
                      <a:pt x="158" y="37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6"/>
                    </a:lnTo>
                    <a:lnTo>
                      <a:pt x="157" y="49"/>
                    </a:lnTo>
                    <a:lnTo>
                      <a:pt x="157" y="51"/>
                    </a:lnTo>
                    <a:lnTo>
                      <a:pt x="156" y="55"/>
                    </a:lnTo>
                    <a:lnTo>
                      <a:pt x="156" y="58"/>
                    </a:lnTo>
                    <a:lnTo>
                      <a:pt x="155" y="61"/>
                    </a:lnTo>
                    <a:lnTo>
                      <a:pt x="155" y="64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4"/>
                    </a:lnTo>
                    <a:lnTo>
                      <a:pt x="151" y="77"/>
                    </a:lnTo>
                    <a:lnTo>
                      <a:pt x="150" y="80"/>
                    </a:lnTo>
                    <a:lnTo>
                      <a:pt x="150" y="83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47" y="93"/>
                    </a:lnTo>
                    <a:lnTo>
                      <a:pt x="146" y="96"/>
                    </a:lnTo>
                    <a:lnTo>
                      <a:pt x="145" y="99"/>
                    </a:lnTo>
                    <a:lnTo>
                      <a:pt x="144" y="102"/>
                    </a:lnTo>
                    <a:lnTo>
                      <a:pt x="143" y="106"/>
                    </a:lnTo>
                    <a:lnTo>
                      <a:pt x="143" y="108"/>
                    </a:lnTo>
                    <a:lnTo>
                      <a:pt x="141" y="112"/>
                    </a:lnTo>
                    <a:lnTo>
                      <a:pt x="140" y="115"/>
                    </a:lnTo>
                    <a:lnTo>
                      <a:pt x="140" y="119"/>
                    </a:lnTo>
                    <a:lnTo>
                      <a:pt x="139" y="121"/>
                    </a:lnTo>
                    <a:lnTo>
                      <a:pt x="138" y="124"/>
                    </a:lnTo>
                    <a:lnTo>
                      <a:pt x="137" y="127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7"/>
                    </a:lnTo>
                    <a:lnTo>
                      <a:pt x="134" y="139"/>
                    </a:lnTo>
                    <a:lnTo>
                      <a:pt x="133" y="143"/>
                    </a:lnTo>
                    <a:lnTo>
                      <a:pt x="133" y="145"/>
                    </a:lnTo>
                    <a:lnTo>
                      <a:pt x="131" y="150"/>
                    </a:lnTo>
                    <a:lnTo>
                      <a:pt x="130" y="156"/>
                    </a:lnTo>
                    <a:lnTo>
                      <a:pt x="130" y="159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28" y="172"/>
                    </a:lnTo>
                    <a:lnTo>
                      <a:pt x="128" y="176"/>
                    </a:lnTo>
                    <a:lnTo>
                      <a:pt x="130" y="179"/>
                    </a:lnTo>
                    <a:lnTo>
                      <a:pt x="130" y="182"/>
                    </a:lnTo>
                    <a:lnTo>
                      <a:pt x="130" y="184"/>
                    </a:lnTo>
                    <a:lnTo>
                      <a:pt x="130" y="188"/>
                    </a:lnTo>
                    <a:lnTo>
                      <a:pt x="131" y="191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31" y="204"/>
                    </a:lnTo>
                    <a:lnTo>
                      <a:pt x="132" y="209"/>
                    </a:lnTo>
                    <a:lnTo>
                      <a:pt x="131" y="214"/>
                    </a:lnTo>
                    <a:lnTo>
                      <a:pt x="131" y="218"/>
                    </a:lnTo>
                    <a:lnTo>
                      <a:pt x="131" y="223"/>
                    </a:lnTo>
                    <a:lnTo>
                      <a:pt x="131" y="229"/>
                    </a:lnTo>
                    <a:lnTo>
                      <a:pt x="130" y="234"/>
                    </a:lnTo>
                    <a:lnTo>
                      <a:pt x="130" y="239"/>
                    </a:lnTo>
                    <a:lnTo>
                      <a:pt x="130" y="245"/>
                    </a:lnTo>
                    <a:lnTo>
                      <a:pt x="128" y="249"/>
                    </a:lnTo>
                    <a:lnTo>
                      <a:pt x="127" y="254"/>
                    </a:lnTo>
                    <a:lnTo>
                      <a:pt x="126" y="259"/>
                    </a:lnTo>
                    <a:lnTo>
                      <a:pt x="125" y="264"/>
                    </a:lnTo>
                    <a:lnTo>
                      <a:pt x="123" y="268"/>
                    </a:lnTo>
                    <a:lnTo>
                      <a:pt x="120" y="272"/>
                    </a:lnTo>
                    <a:lnTo>
                      <a:pt x="118" y="277"/>
                    </a:lnTo>
                    <a:lnTo>
                      <a:pt x="115" y="280"/>
                    </a:lnTo>
                    <a:lnTo>
                      <a:pt x="113" y="285"/>
                    </a:lnTo>
                    <a:lnTo>
                      <a:pt x="111" y="287"/>
                    </a:lnTo>
                    <a:lnTo>
                      <a:pt x="107" y="290"/>
                    </a:lnTo>
                    <a:lnTo>
                      <a:pt x="104" y="293"/>
                    </a:lnTo>
                    <a:lnTo>
                      <a:pt x="100" y="296"/>
                    </a:lnTo>
                    <a:lnTo>
                      <a:pt x="95" y="297"/>
                    </a:lnTo>
                    <a:lnTo>
                      <a:pt x="90" y="299"/>
                    </a:lnTo>
                    <a:lnTo>
                      <a:pt x="86" y="299"/>
                    </a:lnTo>
                    <a:lnTo>
                      <a:pt x="81" y="300"/>
                    </a:lnTo>
                    <a:lnTo>
                      <a:pt x="75" y="300"/>
                    </a:lnTo>
                    <a:lnTo>
                      <a:pt x="70" y="299"/>
                    </a:lnTo>
                    <a:lnTo>
                      <a:pt x="66" y="298"/>
                    </a:lnTo>
                    <a:lnTo>
                      <a:pt x="61" y="297"/>
                    </a:lnTo>
                    <a:lnTo>
                      <a:pt x="56" y="294"/>
                    </a:lnTo>
                    <a:lnTo>
                      <a:pt x="51" y="291"/>
                    </a:lnTo>
                    <a:lnTo>
                      <a:pt x="48" y="288"/>
                    </a:lnTo>
                    <a:lnTo>
                      <a:pt x="43" y="285"/>
                    </a:lnTo>
                    <a:lnTo>
                      <a:pt x="40" y="280"/>
                    </a:lnTo>
                    <a:lnTo>
                      <a:pt x="36" y="277"/>
                    </a:lnTo>
                    <a:lnTo>
                      <a:pt x="32" y="272"/>
                    </a:lnTo>
                    <a:lnTo>
                      <a:pt x="30" y="268"/>
                    </a:lnTo>
                    <a:lnTo>
                      <a:pt x="26" y="264"/>
                    </a:lnTo>
                    <a:lnTo>
                      <a:pt x="24" y="259"/>
                    </a:lnTo>
                    <a:lnTo>
                      <a:pt x="22" y="254"/>
                    </a:lnTo>
                    <a:lnTo>
                      <a:pt x="19" y="249"/>
                    </a:lnTo>
                    <a:lnTo>
                      <a:pt x="16" y="243"/>
                    </a:lnTo>
                    <a:lnTo>
                      <a:pt x="13" y="239"/>
                    </a:lnTo>
                    <a:lnTo>
                      <a:pt x="12" y="234"/>
                    </a:lnTo>
                    <a:lnTo>
                      <a:pt x="10" y="229"/>
                    </a:lnTo>
                    <a:lnTo>
                      <a:pt x="9" y="224"/>
                    </a:lnTo>
                    <a:lnTo>
                      <a:pt x="8" y="220"/>
                    </a:lnTo>
                    <a:lnTo>
                      <a:pt x="5" y="215"/>
                    </a:lnTo>
                    <a:lnTo>
                      <a:pt x="5" y="211"/>
                    </a:lnTo>
                    <a:lnTo>
                      <a:pt x="4" y="208"/>
                    </a:lnTo>
                    <a:lnTo>
                      <a:pt x="3" y="204"/>
                    </a:lnTo>
                    <a:lnTo>
                      <a:pt x="2" y="202"/>
                    </a:lnTo>
                    <a:lnTo>
                      <a:pt x="2" y="199"/>
                    </a:lnTo>
                    <a:lnTo>
                      <a:pt x="0" y="196"/>
                    </a:lnTo>
                    <a:lnTo>
                      <a:pt x="85" y="5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2" name="Freeform 351"/>
              <p:cNvSpPr>
                <a:spLocks/>
              </p:cNvSpPr>
              <p:nvPr/>
            </p:nvSpPr>
            <p:spPr bwMode="auto">
              <a:xfrm>
                <a:off x="1806" y="1431"/>
                <a:ext cx="26" cy="101"/>
              </a:xfrm>
              <a:custGeom>
                <a:avLst/>
                <a:gdLst>
                  <a:gd name="T0" fmla="*/ 0 w 77"/>
                  <a:gd name="T1" fmla="*/ 0 h 301"/>
                  <a:gd name="T2" fmla="*/ 0 w 77"/>
                  <a:gd name="T3" fmla="*/ 0 h 301"/>
                  <a:gd name="T4" fmla="*/ 0 w 77"/>
                  <a:gd name="T5" fmla="*/ 0 h 301"/>
                  <a:gd name="T6" fmla="*/ 0 w 77"/>
                  <a:gd name="T7" fmla="*/ 0 h 301"/>
                  <a:gd name="T8" fmla="*/ 0 w 77"/>
                  <a:gd name="T9" fmla="*/ 0 h 301"/>
                  <a:gd name="T10" fmla="*/ 0 w 77"/>
                  <a:gd name="T11" fmla="*/ 0 h 301"/>
                  <a:gd name="T12" fmla="*/ 0 w 77"/>
                  <a:gd name="T13" fmla="*/ 0 h 301"/>
                  <a:gd name="T14" fmla="*/ 0 w 77"/>
                  <a:gd name="T15" fmla="*/ 0 h 301"/>
                  <a:gd name="T16" fmla="*/ 0 w 77"/>
                  <a:gd name="T17" fmla="*/ 0 h 301"/>
                  <a:gd name="T18" fmla="*/ 0 w 77"/>
                  <a:gd name="T19" fmla="*/ 0 h 301"/>
                  <a:gd name="T20" fmla="*/ 0 w 77"/>
                  <a:gd name="T21" fmla="*/ 0 h 301"/>
                  <a:gd name="T22" fmla="*/ 0 w 77"/>
                  <a:gd name="T23" fmla="*/ 0 h 301"/>
                  <a:gd name="T24" fmla="*/ 0 w 77"/>
                  <a:gd name="T25" fmla="*/ 0 h 301"/>
                  <a:gd name="T26" fmla="*/ 0 w 77"/>
                  <a:gd name="T27" fmla="*/ 0 h 301"/>
                  <a:gd name="T28" fmla="*/ 0 w 77"/>
                  <a:gd name="T29" fmla="*/ 0 h 301"/>
                  <a:gd name="T30" fmla="*/ 0 w 77"/>
                  <a:gd name="T31" fmla="*/ 0 h 301"/>
                  <a:gd name="T32" fmla="*/ 0 w 77"/>
                  <a:gd name="T33" fmla="*/ 0 h 301"/>
                  <a:gd name="T34" fmla="*/ 0 w 77"/>
                  <a:gd name="T35" fmla="*/ 0 h 301"/>
                  <a:gd name="T36" fmla="*/ 0 w 77"/>
                  <a:gd name="T37" fmla="*/ 0 h 301"/>
                  <a:gd name="T38" fmla="*/ 0 w 77"/>
                  <a:gd name="T39" fmla="*/ 0 h 301"/>
                  <a:gd name="T40" fmla="*/ 0 w 77"/>
                  <a:gd name="T41" fmla="*/ 0 h 301"/>
                  <a:gd name="T42" fmla="*/ 0 w 77"/>
                  <a:gd name="T43" fmla="*/ 0 h 301"/>
                  <a:gd name="T44" fmla="*/ 0 w 77"/>
                  <a:gd name="T45" fmla="*/ 0 h 301"/>
                  <a:gd name="T46" fmla="*/ 0 w 77"/>
                  <a:gd name="T47" fmla="*/ 0 h 301"/>
                  <a:gd name="T48" fmla="*/ 0 w 77"/>
                  <a:gd name="T49" fmla="*/ 0 h 301"/>
                  <a:gd name="T50" fmla="*/ 0 w 77"/>
                  <a:gd name="T51" fmla="*/ 0 h 301"/>
                  <a:gd name="T52" fmla="*/ 0 w 77"/>
                  <a:gd name="T53" fmla="*/ 0 h 301"/>
                  <a:gd name="T54" fmla="*/ 0 w 77"/>
                  <a:gd name="T55" fmla="*/ 0 h 301"/>
                  <a:gd name="T56" fmla="*/ 0 w 77"/>
                  <a:gd name="T57" fmla="*/ 0 h 301"/>
                  <a:gd name="T58" fmla="*/ 0 w 77"/>
                  <a:gd name="T59" fmla="*/ 0 h 301"/>
                  <a:gd name="T60" fmla="*/ 0 w 77"/>
                  <a:gd name="T61" fmla="*/ 0 h 301"/>
                  <a:gd name="T62" fmla="*/ 0 w 77"/>
                  <a:gd name="T63" fmla="*/ 0 h 301"/>
                  <a:gd name="T64" fmla="*/ 0 w 77"/>
                  <a:gd name="T65" fmla="*/ 0 h 301"/>
                  <a:gd name="T66" fmla="*/ 0 w 77"/>
                  <a:gd name="T67" fmla="*/ 0 h 301"/>
                  <a:gd name="T68" fmla="*/ 0 w 77"/>
                  <a:gd name="T69" fmla="*/ 0 h 301"/>
                  <a:gd name="T70" fmla="*/ 0 w 77"/>
                  <a:gd name="T71" fmla="*/ 0 h 301"/>
                  <a:gd name="T72" fmla="*/ 0 w 77"/>
                  <a:gd name="T73" fmla="*/ 0 h 301"/>
                  <a:gd name="T74" fmla="*/ 0 w 77"/>
                  <a:gd name="T75" fmla="*/ 0 h 301"/>
                  <a:gd name="T76" fmla="*/ 0 w 77"/>
                  <a:gd name="T77" fmla="*/ 0 h 301"/>
                  <a:gd name="T78" fmla="*/ 0 w 77"/>
                  <a:gd name="T79" fmla="*/ 0 h 301"/>
                  <a:gd name="T80" fmla="*/ 0 w 77"/>
                  <a:gd name="T81" fmla="*/ 0 h 301"/>
                  <a:gd name="T82" fmla="*/ 0 w 77"/>
                  <a:gd name="T83" fmla="*/ 0 h 301"/>
                  <a:gd name="T84" fmla="*/ 0 w 77"/>
                  <a:gd name="T85" fmla="*/ 0 h 301"/>
                  <a:gd name="T86" fmla="*/ 0 w 77"/>
                  <a:gd name="T87" fmla="*/ 0 h 301"/>
                  <a:gd name="T88" fmla="*/ 0 w 77"/>
                  <a:gd name="T89" fmla="*/ 0 h 301"/>
                  <a:gd name="T90" fmla="*/ 0 w 77"/>
                  <a:gd name="T91" fmla="*/ 0 h 301"/>
                  <a:gd name="T92" fmla="*/ 0 w 77"/>
                  <a:gd name="T93" fmla="*/ 0 h 301"/>
                  <a:gd name="T94" fmla="*/ 0 w 77"/>
                  <a:gd name="T95" fmla="*/ 0 h 301"/>
                  <a:gd name="T96" fmla="*/ 0 w 77"/>
                  <a:gd name="T97" fmla="*/ 0 h 301"/>
                  <a:gd name="T98" fmla="*/ 0 w 77"/>
                  <a:gd name="T99" fmla="*/ 0 h 301"/>
                  <a:gd name="T100" fmla="*/ 0 w 77"/>
                  <a:gd name="T101" fmla="*/ 0 h 301"/>
                  <a:gd name="T102" fmla="*/ 0 w 77"/>
                  <a:gd name="T103" fmla="*/ 0 h 301"/>
                  <a:gd name="T104" fmla="*/ 0 w 77"/>
                  <a:gd name="T105" fmla="*/ 0 h 301"/>
                  <a:gd name="T106" fmla="*/ 0 w 77"/>
                  <a:gd name="T107" fmla="*/ 0 h 301"/>
                  <a:gd name="T108" fmla="*/ 0 w 77"/>
                  <a:gd name="T109" fmla="*/ 0 h 301"/>
                  <a:gd name="T110" fmla="*/ 0 w 77"/>
                  <a:gd name="T111" fmla="*/ 0 h 301"/>
                  <a:gd name="T112" fmla="*/ 0 w 77"/>
                  <a:gd name="T113" fmla="*/ 0 h 301"/>
                  <a:gd name="T114" fmla="*/ 0 w 77"/>
                  <a:gd name="T115" fmla="*/ 0 h 301"/>
                  <a:gd name="T116" fmla="*/ 0 w 77"/>
                  <a:gd name="T117" fmla="*/ 0 h 301"/>
                  <a:gd name="T118" fmla="*/ 0 w 77"/>
                  <a:gd name="T119" fmla="*/ 0 h 3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"/>
                  <a:gd name="T181" fmla="*/ 0 h 301"/>
                  <a:gd name="T182" fmla="*/ 77 w 77"/>
                  <a:gd name="T183" fmla="*/ 301 h 3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" h="301">
                    <a:moveTo>
                      <a:pt x="77" y="10"/>
                    </a:moveTo>
                    <a:lnTo>
                      <a:pt x="75" y="14"/>
                    </a:lnTo>
                    <a:lnTo>
                      <a:pt x="75" y="18"/>
                    </a:lnTo>
                    <a:lnTo>
                      <a:pt x="74" y="20"/>
                    </a:lnTo>
                    <a:lnTo>
                      <a:pt x="74" y="24"/>
                    </a:lnTo>
                    <a:lnTo>
                      <a:pt x="72" y="27"/>
                    </a:lnTo>
                    <a:lnTo>
                      <a:pt x="71" y="31"/>
                    </a:lnTo>
                    <a:lnTo>
                      <a:pt x="70" y="33"/>
                    </a:lnTo>
                    <a:lnTo>
                      <a:pt x="70" y="38"/>
                    </a:lnTo>
                    <a:lnTo>
                      <a:pt x="69" y="40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8" y="50"/>
                    </a:lnTo>
                    <a:lnTo>
                      <a:pt x="66" y="53"/>
                    </a:lnTo>
                    <a:lnTo>
                      <a:pt x="66" y="57"/>
                    </a:lnTo>
                    <a:lnTo>
                      <a:pt x="65" y="59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4" y="67"/>
                    </a:lnTo>
                    <a:lnTo>
                      <a:pt x="64" y="71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9"/>
                    </a:lnTo>
                    <a:lnTo>
                      <a:pt x="63" y="83"/>
                    </a:lnTo>
                    <a:lnTo>
                      <a:pt x="63" y="86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95"/>
                    </a:lnTo>
                    <a:lnTo>
                      <a:pt x="62" y="97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1" y="105"/>
                    </a:lnTo>
                    <a:lnTo>
                      <a:pt x="61" y="109"/>
                    </a:lnTo>
                    <a:lnTo>
                      <a:pt x="59" y="115"/>
                    </a:lnTo>
                    <a:lnTo>
                      <a:pt x="59" y="121"/>
                    </a:lnTo>
                    <a:lnTo>
                      <a:pt x="59" y="123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7"/>
                    </a:lnTo>
                    <a:lnTo>
                      <a:pt x="57" y="143"/>
                    </a:lnTo>
                    <a:lnTo>
                      <a:pt x="57" y="146"/>
                    </a:lnTo>
                    <a:lnTo>
                      <a:pt x="57" y="149"/>
                    </a:lnTo>
                    <a:lnTo>
                      <a:pt x="56" y="153"/>
                    </a:lnTo>
                    <a:lnTo>
                      <a:pt x="56" y="155"/>
                    </a:lnTo>
                    <a:lnTo>
                      <a:pt x="56" y="159"/>
                    </a:lnTo>
                    <a:lnTo>
                      <a:pt x="55" y="161"/>
                    </a:lnTo>
                    <a:lnTo>
                      <a:pt x="55" y="165"/>
                    </a:lnTo>
                    <a:lnTo>
                      <a:pt x="55" y="167"/>
                    </a:lnTo>
                    <a:lnTo>
                      <a:pt x="55" y="171"/>
                    </a:lnTo>
                    <a:lnTo>
                      <a:pt x="53" y="174"/>
                    </a:lnTo>
                    <a:lnTo>
                      <a:pt x="53" y="177"/>
                    </a:lnTo>
                    <a:lnTo>
                      <a:pt x="53" y="180"/>
                    </a:lnTo>
                    <a:lnTo>
                      <a:pt x="52" y="184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3"/>
                    </a:lnTo>
                    <a:lnTo>
                      <a:pt x="50" y="197"/>
                    </a:lnTo>
                    <a:lnTo>
                      <a:pt x="50" y="200"/>
                    </a:lnTo>
                    <a:lnTo>
                      <a:pt x="49" y="204"/>
                    </a:lnTo>
                    <a:lnTo>
                      <a:pt x="49" y="209"/>
                    </a:lnTo>
                    <a:lnTo>
                      <a:pt x="46" y="213"/>
                    </a:lnTo>
                    <a:lnTo>
                      <a:pt x="45" y="218"/>
                    </a:lnTo>
                    <a:lnTo>
                      <a:pt x="44" y="222"/>
                    </a:lnTo>
                    <a:lnTo>
                      <a:pt x="43" y="225"/>
                    </a:lnTo>
                    <a:lnTo>
                      <a:pt x="42" y="229"/>
                    </a:lnTo>
                    <a:lnTo>
                      <a:pt x="40" y="232"/>
                    </a:lnTo>
                    <a:lnTo>
                      <a:pt x="40" y="235"/>
                    </a:lnTo>
                    <a:lnTo>
                      <a:pt x="40" y="237"/>
                    </a:lnTo>
                    <a:lnTo>
                      <a:pt x="40" y="239"/>
                    </a:lnTo>
                    <a:lnTo>
                      <a:pt x="40" y="243"/>
                    </a:lnTo>
                    <a:lnTo>
                      <a:pt x="40" y="244"/>
                    </a:lnTo>
                    <a:lnTo>
                      <a:pt x="40" y="248"/>
                    </a:lnTo>
                    <a:lnTo>
                      <a:pt x="40" y="249"/>
                    </a:lnTo>
                    <a:lnTo>
                      <a:pt x="42" y="252"/>
                    </a:lnTo>
                    <a:lnTo>
                      <a:pt x="46" y="255"/>
                    </a:lnTo>
                    <a:lnTo>
                      <a:pt x="50" y="257"/>
                    </a:lnTo>
                    <a:lnTo>
                      <a:pt x="55" y="260"/>
                    </a:lnTo>
                    <a:lnTo>
                      <a:pt x="61" y="263"/>
                    </a:lnTo>
                    <a:lnTo>
                      <a:pt x="64" y="265"/>
                    </a:lnTo>
                    <a:lnTo>
                      <a:pt x="66" y="268"/>
                    </a:lnTo>
                    <a:lnTo>
                      <a:pt x="69" y="271"/>
                    </a:lnTo>
                    <a:lnTo>
                      <a:pt x="70" y="276"/>
                    </a:lnTo>
                    <a:lnTo>
                      <a:pt x="70" y="279"/>
                    </a:lnTo>
                    <a:lnTo>
                      <a:pt x="70" y="283"/>
                    </a:lnTo>
                    <a:lnTo>
                      <a:pt x="69" y="287"/>
                    </a:lnTo>
                    <a:lnTo>
                      <a:pt x="68" y="290"/>
                    </a:lnTo>
                    <a:lnTo>
                      <a:pt x="64" y="293"/>
                    </a:lnTo>
                    <a:lnTo>
                      <a:pt x="62" y="296"/>
                    </a:lnTo>
                    <a:lnTo>
                      <a:pt x="58" y="298"/>
                    </a:lnTo>
                    <a:lnTo>
                      <a:pt x="55" y="300"/>
                    </a:lnTo>
                    <a:lnTo>
                      <a:pt x="51" y="301"/>
                    </a:lnTo>
                    <a:lnTo>
                      <a:pt x="48" y="301"/>
                    </a:lnTo>
                    <a:lnTo>
                      <a:pt x="43" y="301"/>
                    </a:lnTo>
                    <a:lnTo>
                      <a:pt x="39" y="299"/>
                    </a:lnTo>
                    <a:lnTo>
                      <a:pt x="33" y="295"/>
                    </a:lnTo>
                    <a:lnTo>
                      <a:pt x="29" y="292"/>
                    </a:lnTo>
                    <a:lnTo>
                      <a:pt x="23" y="289"/>
                    </a:lnTo>
                    <a:lnTo>
                      <a:pt x="18" y="286"/>
                    </a:lnTo>
                    <a:lnTo>
                      <a:pt x="13" y="281"/>
                    </a:lnTo>
                    <a:lnTo>
                      <a:pt x="10" y="277"/>
                    </a:lnTo>
                    <a:lnTo>
                      <a:pt x="6" y="273"/>
                    </a:lnTo>
                    <a:lnTo>
                      <a:pt x="4" y="268"/>
                    </a:lnTo>
                    <a:lnTo>
                      <a:pt x="1" y="262"/>
                    </a:lnTo>
                    <a:lnTo>
                      <a:pt x="1" y="257"/>
                    </a:lnTo>
                    <a:lnTo>
                      <a:pt x="0" y="254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2" y="222"/>
                    </a:lnTo>
                    <a:lnTo>
                      <a:pt x="2" y="216"/>
                    </a:lnTo>
                    <a:lnTo>
                      <a:pt x="4" y="211"/>
                    </a:lnTo>
                    <a:lnTo>
                      <a:pt x="5" y="207"/>
                    </a:lnTo>
                    <a:lnTo>
                      <a:pt x="6" y="205"/>
                    </a:lnTo>
                    <a:lnTo>
                      <a:pt x="6" y="201"/>
                    </a:lnTo>
                    <a:lnTo>
                      <a:pt x="7" y="199"/>
                    </a:lnTo>
                    <a:lnTo>
                      <a:pt x="7" y="196"/>
                    </a:lnTo>
                    <a:lnTo>
                      <a:pt x="8" y="192"/>
                    </a:lnTo>
                    <a:lnTo>
                      <a:pt x="8" y="188"/>
                    </a:lnTo>
                    <a:lnTo>
                      <a:pt x="10" y="185"/>
                    </a:lnTo>
                    <a:lnTo>
                      <a:pt x="11" y="181"/>
                    </a:lnTo>
                    <a:lnTo>
                      <a:pt x="12" y="178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8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5" y="159"/>
                    </a:lnTo>
                    <a:lnTo>
                      <a:pt x="17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9" y="147"/>
                    </a:lnTo>
                    <a:lnTo>
                      <a:pt x="19" y="145"/>
                    </a:lnTo>
                    <a:lnTo>
                      <a:pt x="20" y="141"/>
                    </a:lnTo>
                    <a:lnTo>
                      <a:pt x="20" y="139"/>
                    </a:lnTo>
                    <a:lnTo>
                      <a:pt x="21" y="135"/>
                    </a:lnTo>
                    <a:lnTo>
                      <a:pt x="24" y="130"/>
                    </a:lnTo>
                    <a:lnTo>
                      <a:pt x="25" y="124"/>
                    </a:lnTo>
                    <a:lnTo>
                      <a:pt x="26" y="118"/>
                    </a:lnTo>
                    <a:lnTo>
                      <a:pt x="29" y="114"/>
                    </a:lnTo>
                    <a:lnTo>
                      <a:pt x="30" y="108"/>
                    </a:lnTo>
                    <a:lnTo>
                      <a:pt x="31" y="103"/>
                    </a:lnTo>
                    <a:lnTo>
                      <a:pt x="33" y="97"/>
                    </a:lnTo>
                    <a:lnTo>
                      <a:pt x="34" y="91"/>
                    </a:lnTo>
                    <a:lnTo>
                      <a:pt x="36" y="86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9" y="75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3" y="63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2"/>
                    </a:lnTo>
                    <a:lnTo>
                      <a:pt x="49" y="39"/>
                    </a:lnTo>
                    <a:lnTo>
                      <a:pt x="50" y="37"/>
                    </a:lnTo>
                    <a:lnTo>
                      <a:pt x="50" y="33"/>
                    </a:lnTo>
                    <a:lnTo>
                      <a:pt x="51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58" y="7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6" y="7"/>
                    </a:lnTo>
                    <a:lnTo>
                      <a:pt x="7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3" name="Freeform 352"/>
              <p:cNvSpPr>
                <a:spLocks/>
              </p:cNvSpPr>
              <p:nvPr/>
            </p:nvSpPr>
            <p:spPr bwMode="auto">
              <a:xfrm>
                <a:off x="1743" y="1538"/>
                <a:ext cx="64" cy="65"/>
              </a:xfrm>
              <a:custGeom>
                <a:avLst/>
                <a:gdLst>
                  <a:gd name="T0" fmla="*/ 0 w 191"/>
                  <a:gd name="T1" fmla="*/ 0 h 197"/>
                  <a:gd name="T2" fmla="*/ 0 w 191"/>
                  <a:gd name="T3" fmla="*/ 0 h 197"/>
                  <a:gd name="T4" fmla="*/ 0 w 191"/>
                  <a:gd name="T5" fmla="*/ 0 h 197"/>
                  <a:gd name="T6" fmla="*/ 0 w 191"/>
                  <a:gd name="T7" fmla="*/ 0 h 197"/>
                  <a:gd name="T8" fmla="*/ 0 w 191"/>
                  <a:gd name="T9" fmla="*/ 0 h 197"/>
                  <a:gd name="T10" fmla="*/ 0 w 191"/>
                  <a:gd name="T11" fmla="*/ 0 h 197"/>
                  <a:gd name="T12" fmla="*/ 0 w 191"/>
                  <a:gd name="T13" fmla="*/ 0 h 197"/>
                  <a:gd name="T14" fmla="*/ 0 w 191"/>
                  <a:gd name="T15" fmla="*/ 0 h 197"/>
                  <a:gd name="T16" fmla="*/ 0 w 191"/>
                  <a:gd name="T17" fmla="*/ 0 h 197"/>
                  <a:gd name="T18" fmla="*/ 0 w 191"/>
                  <a:gd name="T19" fmla="*/ 0 h 197"/>
                  <a:gd name="T20" fmla="*/ 0 w 191"/>
                  <a:gd name="T21" fmla="*/ 0 h 197"/>
                  <a:gd name="T22" fmla="*/ 0 w 191"/>
                  <a:gd name="T23" fmla="*/ 0 h 197"/>
                  <a:gd name="T24" fmla="*/ 0 w 191"/>
                  <a:gd name="T25" fmla="*/ 0 h 197"/>
                  <a:gd name="T26" fmla="*/ 0 w 191"/>
                  <a:gd name="T27" fmla="*/ 0 h 197"/>
                  <a:gd name="T28" fmla="*/ 0 w 191"/>
                  <a:gd name="T29" fmla="*/ 0 h 197"/>
                  <a:gd name="T30" fmla="*/ 0 w 191"/>
                  <a:gd name="T31" fmla="*/ 0 h 197"/>
                  <a:gd name="T32" fmla="*/ 0 w 191"/>
                  <a:gd name="T33" fmla="*/ 0 h 197"/>
                  <a:gd name="T34" fmla="*/ 0 w 191"/>
                  <a:gd name="T35" fmla="*/ 0 h 197"/>
                  <a:gd name="T36" fmla="*/ 0 w 191"/>
                  <a:gd name="T37" fmla="*/ 0 h 197"/>
                  <a:gd name="T38" fmla="*/ 0 w 191"/>
                  <a:gd name="T39" fmla="*/ 0 h 197"/>
                  <a:gd name="T40" fmla="*/ 0 w 191"/>
                  <a:gd name="T41" fmla="*/ 0 h 197"/>
                  <a:gd name="T42" fmla="*/ 0 w 191"/>
                  <a:gd name="T43" fmla="*/ 0 h 197"/>
                  <a:gd name="T44" fmla="*/ 0 w 191"/>
                  <a:gd name="T45" fmla="*/ 0 h 197"/>
                  <a:gd name="T46" fmla="*/ 0 w 191"/>
                  <a:gd name="T47" fmla="*/ 0 h 197"/>
                  <a:gd name="T48" fmla="*/ 0 w 191"/>
                  <a:gd name="T49" fmla="*/ 0 h 197"/>
                  <a:gd name="T50" fmla="*/ 0 w 191"/>
                  <a:gd name="T51" fmla="*/ 0 h 197"/>
                  <a:gd name="T52" fmla="*/ 0 w 191"/>
                  <a:gd name="T53" fmla="*/ 0 h 197"/>
                  <a:gd name="T54" fmla="*/ 0 w 191"/>
                  <a:gd name="T55" fmla="*/ 0 h 197"/>
                  <a:gd name="T56" fmla="*/ 0 w 191"/>
                  <a:gd name="T57" fmla="*/ 0 h 197"/>
                  <a:gd name="T58" fmla="*/ 0 w 191"/>
                  <a:gd name="T59" fmla="*/ 0 h 197"/>
                  <a:gd name="T60" fmla="*/ 0 w 191"/>
                  <a:gd name="T61" fmla="*/ 0 h 197"/>
                  <a:gd name="T62" fmla="*/ 0 w 191"/>
                  <a:gd name="T63" fmla="*/ 0 h 197"/>
                  <a:gd name="T64" fmla="*/ 0 w 191"/>
                  <a:gd name="T65" fmla="*/ 0 h 197"/>
                  <a:gd name="T66" fmla="*/ 0 w 191"/>
                  <a:gd name="T67" fmla="*/ 0 h 197"/>
                  <a:gd name="T68" fmla="*/ 0 w 191"/>
                  <a:gd name="T69" fmla="*/ 0 h 197"/>
                  <a:gd name="T70" fmla="*/ 0 w 191"/>
                  <a:gd name="T71" fmla="*/ 0 h 197"/>
                  <a:gd name="T72" fmla="*/ 0 w 191"/>
                  <a:gd name="T73" fmla="*/ 0 h 197"/>
                  <a:gd name="T74" fmla="*/ 0 w 191"/>
                  <a:gd name="T75" fmla="*/ 0 h 197"/>
                  <a:gd name="T76" fmla="*/ 0 w 191"/>
                  <a:gd name="T77" fmla="*/ 0 h 197"/>
                  <a:gd name="T78" fmla="*/ 0 w 191"/>
                  <a:gd name="T79" fmla="*/ 0 h 197"/>
                  <a:gd name="T80" fmla="*/ 0 w 191"/>
                  <a:gd name="T81" fmla="*/ 0 h 197"/>
                  <a:gd name="T82" fmla="*/ 0 w 191"/>
                  <a:gd name="T83" fmla="*/ 0 h 197"/>
                  <a:gd name="T84" fmla="*/ 0 w 191"/>
                  <a:gd name="T85" fmla="*/ 0 h 197"/>
                  <a:gd name="T86" fmla="*/ 0 w 191"/>
                  <a:gd name="T87" fmla="*/ 0 h 197"/>
                  <a:gd name="T88" fmla="*/ 0 w 191"/>
                  <a:gd name="T89" fmla="*/ 0 h 197"/>
                  <a:gd name="T90" fmla="*/ 0 w 191"/>
                  <a:gd name="T91" fmla="*/ 0 h 197"/>
                  <a:gd name="T92" fmla="*/ 0 w 191"/>
                  <a:gd name="T93" fmla="*/ 0 h 197"/>
                  <a:gd name="T94" fmla="*/ 0 w 191"/>
                  <a:gd name="T95" fmla="*/ 0 h 197"/>
                  <a:gd name="T96" fmla="*/ 0 w 191"/>
                  <a:gd name="T97" fmla="*/ 0 h 197"/>
                  <a:gd name="T98" fmla="*/ 0 w 191"/>
                  <a:gd name="T99" fmla="*/ 0 h 197"/>
                  <a:gd name="T100" fmla="*/ 0 w 191"/>
                  <a:gd name="T101" fmla="*/ 0 h 197"/>
                  <a:gd name="T102" fmla="*/ 0 w 191"/>
                  <a:gd name="T103" fmla="*/ 0 h 197"/>
                  <a:gd name="T104" fmla="*/ 0 w 191"/>
                  <a:gd name="T105" fmla="*/ 0 h 197"/>
                  <a:gd name="T106" fmla="*/ 0 w 191"/>
                  <a:gd name="T107" fmla="*/ 0 h 197"/>
                  <a:gd name="T108" fmla="*/ 0 w 191"/>
                  <a:gd name="T109" fmla="*/ 0 h 197"/>
                  <a:gd name="T110" fmla="*/ 0 w 191"/>
                  <a:gd name="T111" fmla="*/ 0 h 197"/>
                  <a:gd name="T112" fmla="*/ 0 w 191"/>
                  <a:gd name="T113" fmla="*/ 0 h 197"/>
                  <a:gd name="T114" fmla="*/ 0 w 191"/>
                  <a:gd name="T115" fmla="*/ 0 h 197"/>
                  <a:gd name="T116" fmla="*/ 0 w 191"/>
                  <a:gd name="T117" fmla="*/ 0 h 197"/>
                  <a:gd name="T118" fmla="*/ 0 w 191"/>
                  <a:gd name="T119" fmla="*/ 0 h 197"/>
                  <a:gd name="T120" fmla="*/ 0 w 191"/>
                  <a:gd name="T121" fmla="*/ 0 h 1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1"/>
                  <a:gd name="T184" fmla="*/ 0 h 197"/>
                  <a:gd name="T185" fmla="*/ 191 w 191"/>
                  <a:gd name="T186" fmla="*/ 197 h 1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1" h="197">
                    <a:moveTo>
                      <a:pt x="190" y="13"/>
                    </a:moveTo>
                    <a:lnTo>
                      <a:pt x="187" y="18"/>
                    </a:lnTo>
                    <a:lnTo>
                      <a:pt x="185" y="22"/>
                    </a:lnTo>
                    <a:lnTo>
                      <a:pt x="182" y="26"/>
                    </a:lnTo>
                    <a:lnTo>
                      <a:pt x="181" y="32"/>
                    </a:lnTo>
                    <a:lnTo>
                      <a:pt x="177" y="35"/>
                    </a:lnTo>
                    <a:lnTo>
                      <a:pt x="176" y="40"/>
                    </a:lnTo>
                    <a:lnTo>
                      <a:pt x="172" y="44"/>
                    </a:lnTo>
                    <a:lnTo>
                      <a:pt x="171" y="49"/>
                    </a:lnTo>
                    <a:lnTo>
                      <a:pt x="168" y="52"/>
                    </a:lnTo>
                    <a:lnTo>
                      <a:pt x="166" y="56"/>
                    </a:lnTo>
                    <a:lnTo>
                      <a:pt x="163" y="59"/>
                    </a:lnTo>
                    <a:lnTo>
                      <a:pt x="162" y="63"/>
                    </a:lnTo>
                    <a:lnTo>
                      <a:pt x="158" y="66"/>
                    </a:lnTo>
                    <a:lnTo>
                      <a:pt x="157" y="70"/>
                    </a:lnTo>
                    <a:lnTo>
                      <a:pt x="155" y="73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7" y="83"/>
                    </a:lnTo>
                    <a:lnTo>
                      <a:pt x="145" y="86"/>
                    </a:lnTo>
                    <a:lnTo>
                      <a:pt x="143" y="90"/>
                    </a:lnTo>
                    <a:lnTo>
                      <a:pt x="140" y="92"/>
                    </a:lnTo>
                    <a:lnTo>
                      <a:pt x="138" y="96"/>
                    </a:lnTo>
                    <a:lnTo>
                      <a:pt x="134" y="100"/>
                    </a:lnTo>
                    <a:lnTo>
                      <a:pt x="133" y="102"/>
                    </a:lnTo>
                    <a:lnTo>
                      <a:pt x="130" y="104"/>
                    </a:lnTo>
                    <a:lnTo>
                      <a:pt x="127" y="108"/>
                    </a:lnTo>
                    <a:lnTo>
                      <a:pt x="124" y="110"/>
                    </a:lnTo>
                    <a:lnTo>
                      <a:pt x="121" y="114"/>
                    </a:lnTo>
                    <a:lnTo>
                      <a:pt x="118" y="116"/>
                    </a:lnTo>
                    <a:lnTo>
                      <a:pt x="114" y="120"/>
                    </a:lnTo>
                    <a:lnTo>
                      <a:pt x="112" y="123"/>
                    </a:lnTo>
                    <a:lnTo>
                      <a:pt x="108" y="126"/>
                    </a:lnTo>
                    <a:lnTo>
                      <a:pt x="102" y="130"/>
                    </a:lnTo>
                    <a:lnTo>
                      <a:pt x="98" y="135"/>
                    </a:lnTo>
                    <a:lnTo>
                      <a:pt x="92" y="140"/>
                    </a:lnTo>
                    <a:lnTo>
                      <a:pt x="87" y="145"/>
                    </a:lnTo>
                    <a:lnTo>
                      <a:pt x="81" y="149"/>
                    </a:lnTo>
                    <a:lnTo>
                      <a:pt x="75" y="154"/>
                    </a:lnTo>
                    <a:lnTo>
                      <a:pt x="70" y="159"/>
                    </a:lnTo>
                    <a:lnTo>
                      <a:pt x="66" y="164"/>
                    </a:lnTo>
                    <a:lnTo>
                      <a:pt x="62" y="165"/>
                    </a:lnTo>
                    <a:lnTo>
                      <a:pt x="58" y="168"/>
                    </a:lnTo>
                    <a:lnTo>
                      <a:pt x="56" y="170"/>
                    </a:lnTo>
                    <a:lnTo>
                      <a:pt x="53" y="172"/>
                    </a:lnTo>
                    <a:lnTo>
                      <a:pt x="50" y="173"/>
                    </a:lnTo>
                    <a:lnTo>
                      <a:pt x="47" y="177"/>
                    </a:lnTo>
                    <a:lnTo>
                      <a:pt x="44" y="178"/>
                    </a:lnTo>
                    <a:lnTo>
                      <a:pt x="42" y="180"/>
                    </a:lnTo>
                    <a:lnTo>
                      <a:pt x="38" y="183"/>
                    </a:lnTo>
                    <a:lnTo>
                      <a:pt x="35" y="184"/>
                    </a:lnTo>
                    <a:lnTo>
                      <a:pt x="32" y="186"/>
                    </a:lnTo>
                    <a:lnTo>
                      <a:pt x="29" y="188"/>
                    </a:lnTo>
                    <a:lnTo>
                      <a:pt x="25" y="190"/>
                    </a:lnTo>
                    <a:lnTo>
                      <a:pt x="22" y="192"/>
                    </a:lnTo>
                    <a:lnTo>
                      <a:pt x="19" y="194"/>
                    </a:lnTo>
                    <a:lnTo>
                      <a:pt x="16" y="197"/>
                    </a:lnTo>
                    <a:lnTo>
                      <a:pt x="11" y="197"/>
                    </a:lnTo>
                    <a:lnTo>
                      <a:pt x="6" y="197"/>
                    </a:lnTo>
                    <a:lnTo>
                      <a:pt x="3" y="193"/>
                    </a:lnTo>
                    <a:lnTo>
                      <a:pt x="2" y="191"/>
                    </a:lnTo>
                    <a:lnTo>
                      <a:pt x="0" y="187"/>
                    </a:lnTo>
                    <a:lnTo>
                      <a:pt x="0" y="184"/>
                    </a:lnTo>
                    <a:lnTo>
                      <a:pt x="3" y="179"/>
                    </a:lnTo>
                    <a:lnTo>
                      <a:pt x="7" y="177"/>
                    </a:lnTo>
                    <a:lnTo>
                      <a:pt x="12" y="173"/>
                    </a:lnTo>
                    <a:lnTo>
                      <a:pt x="18" y="170"/>
                    </a:lnTo>
                    <a:lnTo>
                      <a:pt x="23" y="166"/>
                    </a:lnTo>
                    <a:lnTo>
                      <a:pt x="28" y="164"/>
                    </a:lnTo>
                    <a:lnTo>
                      <a:pt x="32" y="159"/>
                    </a:lnTo>
                    <a:lnTo>
                      <a:pt x="36" y="156"/>
                    </a:lnTo>
                    <a:lnTo>
                      <a:pt x="41" y="153"/>
                    </a:lnTo>
                    <a:lnTo>
                      <a:pt x="45" y="149"/>
                    </a:lnTo>
                    <a:lnTo>
                      <a:pt x="48" y="145"/>
                    </a:lnTo>
                    <a:lnTo>
                      <a:pt x="51" y="141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4" y="129"/>
                    </a:lnTo>
                    <a:lnTo>
                      <a:pt x="68" y="124"/>
                    </a:lnTo>
                    <a:lnTo>
                      <a:pt x="73" y="120"/>
                    </a:lnTo>
                    <a:lnTo>
                      <a:pt x="79" y="115"/>
                    </a:lnTo>
                    <a:lnTo>
                      <a:pt x="81" y="111"/>
                    </a:lnTo>
                    <a:lnTo>
                      <a:pt x="86" y="108"/>
                    </a:lnTo>
                    <a:lnTo>
                      <a:pt x="89" y="104"/>
                    </a:lnTo>
                    <a:lnTo>
                      <a:pt x="93" y="102"/>
                    </a:lnTo>
                    <a:lnTo>
                      <a:pt x="95" y="98"/>
                    </a:lnTo>
                    <a:lnTo>
                      <a:pt x="99" y="95"/>
                    </a:lnTo>
                    <a:lnTo>
                      <a:pt x="104" y="92"/>
                    </a:lnTo>
                    <a:lnTo>
                      <a:pt x="107" y="89"/>
                    </a:lnTo>
                    <a:lnTo>
                      <a:pt x="109" y="85"/>
                    </a:lnTo>
                    <a:lnTo>
                      <a:pt x="113" y="83"/>
                    </a:lnTo>
                    <a:lnTo>
                      <a:pt x="117" y="79"/>
                    </a:lnTo>
                    <a:lnTo>
                      <a:pt x="119" y="77"/>
                    </a:lnTo>
                    <a:lnTo>
                      <a:pt x="122" y="73"/>
                    </a:lnTo>
                    <a:lnTo>
                      <a:pt x="126" y="70"/>
                    </a:lnTo>
                    <a:lnTo>
                      <a:pt x="128" y="67"/>
                    </a:lnTo>
                    <a:lnTo>
                      <a:pt x="132" y="65"/>
                    </a:lnTo>
                    <a:lnTo>
                      <a:pt x="134" y="60"/>
                    </a:lnTo>
                    <a:lnTo>
                      <a:pt x="138" y="58"/>
                    </a:lnTo>
                    <a:lnTo>
                      <a:pt x="140" y="54"/>
                    </a:lnTo>
                    <a:lnTo>
                      <a:pt x="144" y="51"/>
                    </a:lnTo>
                    <a:lnTo>
                      <a:pt x="146" y="47"/>
                    </a:lnTo>
                    <a:lnTo>
                      <a:pt x="149" y="45"/>
                    </a:lnTo>
                    <a:lnTo>
                      <a:pt x="151" y="41"/>
                    </a:lnTo>
                    <a:lnTo>
                      <a:pt x="155" y="38"/>
                    </a:lnTo>
                    <a:lnTo>
                      <a:pt x="157" y="34"/>
                    </a:lnTo>
                    <a:lnTo>
                      <a:pt x="159" y="31"/>
                    </a:lnTo>
                    <a:lnTo>
                      <a:pt x="162" y="26"/>
                    </a:lnTo>
                    <a:lnTo>
                      <a:pt x="164" y="22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2" y="9"/>
                    </a:lnTo>
                    <a:lnTo>
                      <a:pt x="175" y="6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3" y="0"/>
                    </a:lnTo>
                    <a:lnTo>
                      <a:pt x="187" y="1"/>
                    </a:lnTo>
                    <a:lnTo>
                      <a:pt x="189" y="3"/>
                    </a:lnTo>
                    <a:lnTo>
                      <a:pt x="191" y="6"/>
                    </a:lnTo>
                    <a:lnTo>
                      <a:pt x="191" y="9"/>
                    </a:lnTo>
                    <a:lnTo>
                      <a:pt x="19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4" name="Freeform 353"/>
              <p:cNvSpPr>
                <a:spLocks/>
              </p:cNvSpPr>
              <p:nvPr/>
            </p:nvSpPr>
            <p:spPr bwMode="auto">
              <a:xfrm>
                <a:off x="1781" y="1602"/>
                <a:ext cx="17" cy="105"/>
              </a:xfrm>
              <a:custGeom>
                <a:avLst/>
                <a:gdLst>
                  <a:gd name="T0" fmla="*/ 0 w 52"/>
                  <a:gd name="T1" fmla="*/ 0 h 316"/>
                  <a:gd name="T2" fmla="*/ 0 w 52"/>
                  <a:gd name="T3" fmla="*/ 0 h 316"/>
                  <a:gd name="T4" fmla="*/ 0 w 52"/>
                  <a:gd name="T5" fmla="*/ 0 h 316"/>
                  <a:gd name="T6" fmla="*/ 0 w 52"/>
                  <a:gd name="T7" fmla="*/ 0 h 316"/>
                  <a:gd name="T8" fmla="*/ 0 w 52"/>
                  <a:gd name="T9" fmla="*/ 0 h 316"/>
                  <a:gd name="T10" fmla="*/ 0 w 52"/>
                  <a:gd name="T11" fmla="*/ 0 h 316"/>
                  <a:gd name="T12" fmla="*/ 0 w 52"/>
                  <a:gd name="T13" fmla="*/ 0 h 316"/>
                  <a:gd name="T14" fmla="*/ 0 w 52"/>
                  <a:gd name="T15" fmla="*/ 0 h 316"/>
                  <a:gd name="T16" fmla="*/ 0 w 52"/>
                  <a:gd name="T17" fmla="*/ 0 h 316"/>
                  <a:gd name="T18" fmla="*/ 0 w 52"/>
                  <a:gd name="T19" fmla="*/ 0 h 316"/>
                  <a:gd name="T20" fmla="*/ 0 w 52"/>
                  <a:gd name="T21" fmla="*/ 0 h 316"/>
                  <a:gd name="T22" fmla="*/ 0 w 52"/>
                  <a:gd name="T23" fmla="*/ 0 h 316"/>
                  <a:gd name="T24" fmla="*/ 0 w 52"/>
                  <a:gd name="T25" fmla="*/ 0 h 316"/>
                  <a:gd name="T26" fmla="*/ 0 w 52"/>
                  <a:gd name="T27" fmla="*/ 0 h 316"/>
                  <a:gd name="T28" fmla="*/ 0 w 52"/>
                  <a:gd name="T29" fmla="*/ 0 h 316"/>
                  <a:gd name="T30" fmla="*/ 0 w 52"/>
                  <a:gd name="T31" fmla="*/ 0 h 316"/>
                  <a:gd name="T32" fmla="*/ 0 w 52"/>
                  <a:gd name="T33" fmla="*/ 0 h 316"/>
                  <a:gd name="T34" fmla="*/ 0 w 52"/>
                  <a:gd name="T35" fmla="*/ 0 h 316"/>
                  <a:gd name="T36" fmla="*/ 0 w 52"/>
                  <a:gd name="T37" fmla="*/ 0 h 316"/>
                  <a:gd name="T38" fmla="*/ 0 w 52"/>
                  <a:gd name="T39" fmla="*/ 0 h 316"/>
                  <a:gd name="T40" fmla="*/ 0 w 52"/>
                  <a:gd name="T41" fmla="*/ 0 h 316"/>
                  <a:gd name="T42" fmla="*/ 0 w 52"/>
                  <a:gd name="T43" fmla="*/ 0 h 316"/>
                  <a:gd name="T44" fmla="*/ 0 w 52"/>
                  <a:gd name="T45" fmla="*/ 0 h 316"/>
                  <a:gd name="T46" fmla="*/ 0 w 52"/>
                  <a:gd name="T47" fmla="*/ 0 h 316"/>
                  <a:gd name="T48" fmla="*/ 0 w 52"/>
                  <a:gd name="T49" fmla="*/ 0 h 316"/>
                  <a:gd name="T50" fmla="*/ 0 w 52"/>
                  <a:gd name="T51" fmla="*/ 0 h 316"/>
                  <a:gd name="T52" fmla="*/ 0 w 52"/>
                  <a:gd name="T53" fmla="*/ 0 h 316"/>
                  <a:gd name="T54" fmla="*/ 0 w 52"/>
                  <a:gd name="T55" fmla="*/ 0 h 316"/>
                  <a:gd name="T56" fmla="*/ 0 w 52"/>
                  <a:gd name="T57" fmla="*/ 0 h 316"/>
                  <a:gd name="T58" fmla="*/ 0 w 52"/>
                  <a:gd name="T59" fmla="*/ 0 h 316"/>
                  <a:gd name="T60" fmla="*/ 0 w 52"/>
                  <a:gd name="T61" fmla="*/ 0 h 316"/>
                  <a:gd name="T62" fmla="*/ 0 w 52"/>
                  <a:gd name="T63" fmla="*/ 0 h 316"/>
                  <a:gd name="T64" fmla="*/ 0 w 52"/>
                  <a:gd name="T65" fmla="*/ 0 h 316"/>
                  <a:gd name="T66" fmla="*/ 0 w 52"/>
                  <a:gd name="T67" fmla="*/ 0 h 316"/>
                  <a:gd name="T68" fmla="*/ 0 w 52"/>
                  <a:gd name="T69" fmla="*/ 0 h 316"/>
                  <a:gd name="T70" fmla="*/ 0 w 52"/>
                  <a:gd name="T71" fmla="*/ 0 h 316"/>
                  <a:gd name="T72" fmla="*/ 0 w 52"/>
                  <a:gd name="T73" fmla="*/ 0 h 316"/>
                  <a:gd name="T74" fmla="*/ 0 w 52"/>
                  <a:gd name="T75" fmla="*/ 0 h 316"/>
                  <a:gd name="T76" fmla="*/ 0 w 52"/>
                  <a:gd name="T77" fmla="*/ 0 h 316"/>
                  <a:gd name="T78" fmla="*/ 0 w 52"/>
                  <a:gd name="T79" fmla="*/ 0 h 316"/>
                  <a:gd name="T80" fmla="*/ 0 w 52"/>
                  <a:gd name="T81" fmla="*/ 0 h 316"/>
                  <a:gd name="T82" fmla="*/ 0 w 52"/>
                  <a:gd name="T83" fmla="*/ 0 h 316"/>
                  <a:gd name="T84" fmla="*/ 0 w 52"/>
                  <a:gd name="T85" fmla="*/ 0 h 316"/>
                  <a:gd name="T86" fmla="*/ 0 w 52"/>
                  <a:gd name="T87" fmla="*/ 0 h 316"/>
                  <a:gd name="T88" fmla="*/ 0 w 52"/>
                  <a:gd name="T89" fmla="*/ 0 h 316"/>
                  <a:gd name="T90" fmla="*/ 0 w 52"/>
                  <a:gd name="T91" fmla="*/ 0 h 3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2"/>
                  <a:gd name="T139" fmla="*/ 0 h 316"/>
                  <a:gd name="T140" fmla="*/ 52 w 52"/>
                  <a:gd name="T141" fmla="*/ 316 h 3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2" h="316">
                    <a:moveTo>
                      <a:pt x="36" y="4"/>
                    </a:moveTo>
                    <a:lnTo>
                      <a:pt x="31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1" y="81"/>
                    </a:lnTo>
                    <a:lnTo>
                      <a:pt x="1" y="84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5"/>
                    </a:lnTo>
                    <a:lnTo>
                      <a:pt x="1" y="100"/>
                    </a:lnTo>
                    <a:lnTo>
                      <a:pt x="1" y="103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22"/>
                    </a:lnTo>
                    <a:lnTo>
                      <a:pt x="2" y="127"/>
                    </a:lnTo>
                    <a:lnTo>
                      <a:pt x="2" y="132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4" y="148"/>
                    </a:lnTo>
                    <a:lnTo>
                      <a:pt x="4" y="152"/>
                    </a:lnTo>
                    <a:lnTo>
                      <a:pt x="5" y="154"/>
                    </a:lnTo>
                    <a:lnTo>
                      <a:pt x="5" y="158"/>
                    </a:lnTo>
                    <a:lnTo>
                      <a:pt x="6" y="161"/>
                    </a:lnTo>
                    <a:lnTo>
                      <a:pt x="6" y="164"/>
                    </a:lnTo>
                    <a:lnTo>
                      <a:pt x="6" y="167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7"/>
                    </a:lnTo>
                    <a:lnTo>
                      <a:pt x="7" y="180"/>
                    </a:lnTo>
                    <a:lnTo>
                      <a:pt x="7" y="184"/>
                    </a:lnTo>
                    <a:lnTo>
                      <a:pt x="8" y="189"/>
                    </a:lnTo>
                    <a:lnTo>
                      <a:pt x="8" y="191"/>
                    </a:lnTo>
                    <a:lnTo>
                      <a:pt x="9" y="196"/>
                    </a:lnTo>
                    <a:lnTo>
                      <a:pt x="9" y="199"/>
                    </a:lnTo>
                    <a:lnTo>
                      <a:pt x="11" y="204"/>
                    </a:lnTo>
                    <a:lnTo>
                      <a:pt x="11" y="208"/>
                    </a:lnTo>
                    <a:lnTo>
                      <a:pt x="11" y="211"/>
                    </a:lnTo>
                    <a:lnTo>
                      <a:pt x="12" y="216"/>
                    </a:lnTo>
                    <a:lnTo>
                      <a:pt x="13" y="221"/>
                    </a:lnTo>
                    <a:lnTo>
                      <a:pt x="13" y="224"/>
                    </a:lnTo>
                    <a:lnTo>
                      <a:pt x="14" y="229"/>
                    </a:lnTo>
                    <a:lnTo>
                      <a:pt x="14" y="233"/>
                    </a:lnTo>
                    <a:lnTo>
                      <a:pt x="15" y="236"/>
                    </a:lnTo>
                    <a:lnTo>
                      <a:pt x="15" y="240"/>
                    </a:lnTo>
                    <a:lnTo>
                      <a:pt x="15" y="243"/>
                    </a:lnTo>
                    <a:lnTo>
                      <a:pt x="17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19" y="256"/>
                    </a:lnTo>
                    <a:lnTo>
                      <a:pt x="20" y="260"/>
                    </a:lnTo>
                    <a:lnTo>
                      <a:pt x="20" y="263"/>
                    </a:lnTo>
                    <a:lnTo>
                      <a:pt x="23" y="268"/>
                    </a:lnTo>
                    <a:lnTo>
                      <a:pt x="24" y="274"/>
                    </a:lnTo>
                    <a:lnTo>
                      <a:pt x="25" y="279"/>
                    </a:lnTo>
                    <a:lnTo>
                      <a:pt x="27" y="284"/>
                    </a:lnTo>
                    <a:lnTo>
                      <a:pt x="28" y="287"/>
                    </a:lnTo>
                    <a:lnTo>
                      <a:pt x="31" y="291"/>
                    </a:lnTo>
                    <a:lnTo>
                      <a:pt x="32" y="294"/>
                    </a:lnTo>
                    <a:lnTo>
                      <a:pt x="33" y="297"/>
                    </a:lnTo>
                    <a:lnTo>
                      <a:pt x="36" y="299"/>
                    </a:lnTo>
                    <a:lnTo>
                      <a:pt x="37" y="303"/>
                    </a:lnTo>
                    <a:lnTo>
                      <a:pt x="39" y="306"/>
                    </a:lnTo>
                    <a:lnTo>
                      <a:pt x="43" y="310"/>
                    </a:lnTo>
                    <a:lnTo>
                      <a:pt x="44" y="311"/>
                    </a:lnTo>
                    <a:lnTo>
                      <a:pt x="47" y="313"/>
                    </a:lnTo>
                    <a:lnTo>
                      <a:pt x="50" y="314"/>
                    </a:lnTo>
                    <a:lnTo>
                      <a:pt x="52" y="316"/>
                    </a:lnTo>
                    <a:lnTo>
                      <a:pt x="52" y="17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5" name="Freeform 354"/>
              <p:cNvSpPr>
                <a:spLocks/>
              </p:cNvSpPr>
              <p:nvPr/>
            </p:nvSpPr>
            <p:spPr bwMode="auto">
              <a:xfrm>
                <a:off x="1791" y="1597"/>
                <a:ext cx="22" cy="117"/>
              </a:xfrm>
              <a:custGeom>
                <a:avLst/>
                <a:gdLst>
                  <a:gd name="T0" fmla="*/ 0 w 65"/>
                  <a:gd name="T1" fmla="*/ 0 h 350"/>
                  <a:gd name="T2" fmla="*/ 0 w 65"/>
                  <a:gd name="T3" fmla="*/ 0 h 350"/>
                  <a:gd name="T4" fmla="*/ 0 w 65"/>
                  <a:gd name="T5" fmla="*/ 0 h 350"/>
                  <a:gd name="T6" fmla="*/ 0 w 65"/>
                  <a:gd name="T7" fmla="*/ 0 h 350"/>
                  <a:gd name="T8" fmla="*/ 0 w 65"/>
                  <a:gd name="T9" fmla="*/ 0 h 350"/>
                  <a:gd name="T10" fmla="*/ 0 w 65"/>
                  <a:gd name="T11" fmla="*/ 0 h 350"/>
                  <a:gd name="T12" fmla="*/ 0 w 65"/>
                  <a:gd name="T13" fmla="*/ 0 h 350"/>
                  <a:gd name="T14" fmla="*/ 0 w 65"/>
                  <a:gd name="T15" fmla="*/ 0 h 350"/>
                  <a:gd name="T16" fmla="*/ 0 w 65"/>
                  <a:gd name="T17" fmla="*/ 0 h 350"/>
                  <a:gd name="T18" fmla="*/ 0 w 65"/>
                  <a:gd name="T19" fmla="*/ 0 h 350"/>
                  <a:gd name="T20" fmla="*/ 0 w 65"/>
                  <a:gd name="T21" fmla="*/ 0 h 350"/>
                  <a:gd name="T22" fmla="*/ 0 w 65"/>
                  <a:gd name="T23" fmla="*/ 0 h 350"/>
                  <a:gd name="T24" fmla="*/ 0 w 65"/>
                  <a:gd name="T25" fmla="*/ 0 h 350"/>
                  <a:gd name="T26" fmla="*/ 0 w 65"/>
                  <a:gd name="T27" fmla="*/ 0 h 350"/>
                  <a:gd name="T28" fmla="*/ 0 w 65"/>
                  <a:gd name="T29" fmla="*/ 0 h 350"/>
                  <a:gd name="T30" fmla="*/ 0 w 65"/>
                  <a:gd name="T31" fmla="*/ 0 h 350"/>
                  <a:gd name="T32" fmla="*/ 0 w 65"/>
                  <a:gd name="T33" fmla="*/ 0 h 350"/>
                  <a:gd name="T34" fmla="*/ 0 w 65"/>
                  <a:gd name="T35" fmla="*/ 0 h 350"/>
                  <a:gd name="T36" fmla="*/ 0 w 65"/>
                  <a:gd name="T37" fmla="*/ 0 h 350"/>
                  <a:gd name="T38" fmla="*/ 0 w 65"/>
                  <a:gd name="T39" fmla="*/ 0 h 350"/>
                  <a:gd name="T40" fmla="*/ 0 w 65"/>
                  <a:gd name="T41" fmla="*/ 0 h 350"/>
                  <a:gd name="T42" fmla="*/ 0 w 65"/>
                  <a:gd name="T43" fmla="*/ 0 h 350"/>
                  <a:gd name="T44" fmla="*/ 0 w 65"/>
                  <a:gd name="T45" fmla="*/ 0 h 350"/>
                  <a:gd name="T46" fmla="*/ 0 w 65"/>
                  <a:gd name="T47" fmla="*/ 0 h 350"/>
                  <a:gd name="T48" fmla="*/ 0 w 65"/>
                  <a:gd name="T49" fmla="*/ 0 h 350"/>
                  <a:gd name="T50" fmla="*/ 0 w 65"/>
                  <a:gd name="T51" fmla="*/ 0 h 350"/>
                  <a:gd name="T52" fmla="*/ 0 w 65"/>
                  <a:gd name="T53" fmla="*/ 0 h 350"/>
                  <a:gd name="T54" fmla="*/ 0 w 65"/>
                  <a:gd name="T55" fmla="*/ 0 h 350"/>
                  <a:gd name="T56" fmla="*/ 0 w 65"/>
                  <a:gd name="T57" fmla="*/ 0 h 350"/>
                  <a:gd name="T58" fmla="*/ 0 w 65"/>
                  <a:gd name="T59" fmla="*/ 0 h 350"/>
                  <a:gd name="T60" fmla="*/ 0 w 65"/>
                  <a:gd name="T61" fmla="*/ 0 h 350"/>
                  <a:gd name="T62" fmla="*/ 0 w 65"/>
                  <a:gd name="T63" fmla="*/ 0 h 350"/>
                  <a:gd name="T64" fmla="*/ 0 w 65"/>
                  <a:gd name="T65" fmla="*/ 0 h 350"/>
                  <a:gd name="T66" fmla="*/ 0 w 65"/>
                  <a:gd name="T67" fmla="*/ 0 h 350"/>
                  <a:gd name="T68" fmla="*/ 0 w 65"/>
                  <a:gd name="T69" fmla="*/ 0 h 350"/>
                  <a:gd name="T70" fmla="*/ 0 w 65"/>
                  <a:gd name="T71" fmla="*/ 0 h 350"/>
                  <a:gd name="T72" fmla="*/ 0 w 65"/>
                  <a:gd name="T73" fmla="*/ 0 h 350"/>
                  <a:gd name="T74" fmla="*/ 0 w 65"/>
                  <a:gd name="T75" fmla="*/ 0 h 350"/>
                  <a:gd name="T76" fmla="*/ 0 w 65"/>
                  <a:gd name="T77" fmla="*/ 0 h 350"/>
                  <a:gd name="T78" fmla="*/ 0 w 65"/>
                  <a:gd name="T79" fmla="*/ 0 h 350"/>
                  <a:gd name="T80" fmla="*/ 0 w 65"/>
                  <a:gd name="T81" fmla="*/ 0 h 350"/>
                  <a:gd name="T82" fmla="*/ 0 w 65"/>
                  <a:gd name="T83" fmla="*/ 0 h 350"/>
                  <a:gd name="T84" fmla="*/ 0 w 65"/>
                  <a:gd name="T85" fmla="*/ 0 h 350"/>
                  <a:gd name="T86" fmla="*/ 0 w 65"/>
                  <a:gd name="T87" fmla="*/ 0 h 350"/>
                  <a:gd name="T88" fmla="*/ 0 w 65"/>
                  <a:gd name="T89" fmla="*/ 0 h 350"/>
                  <a:gd name="T90" fmla="*/ 0 w 65"/>
                  <a:gd name="T91" fmla="*/ 0 h 350"/>
                  <a:gd name="T92" fmla="*/ 0 w 65"/>
                  <a:gd name="T93" fmla="*/ 0 h 350"/>
                  <a:gd name="T94" fmla="*/ 0 w 65"/>
                  <a:gd name="T95" fmla="*/ 0 h 350"/>
                  <a:gd name="T96" fmla="*/ 0 w 65"/>
                  <a:gd name="T97" fmla="*/ 0 h 350"/>
                  <a:gd name="T98" fmla="*/ 0 w 65"/>
                  <a:gd name="T99" fmla="*/ 0 h 350"/>
                  <a:gd name="T100" fmla="*/ 0 w 65"/>
                  <a:gd name="T101" fmla="*/ 0 h 3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"/>
                  <a:gd name="T154" fmla="*/ 0 h 350"/>
                  <a:gd name="T155" fmla="*/ 65 w 65"/>
                  <a:gd name="T156" fmla="*/ 350 h 3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" h="350">
                    <a:moveTo>
                      <a:pt x="21" y="10"/>
                    </a:moveTo>
                    <a:lnTo>
                      <a:pt x="21" y="15"/>
                    </a:lnTo>
                    <a:lnTo>
                      <a:pt x="21" y="21"/>
                    </a:lnTo>
                    <a:lnTo>
                      <a:pt x="23" y="26"/>
                    </a:lnTo>
                    <a:lnTo>
                      <a:pt x="23" y="32"/>
                    </a:lnTo>
                    <a:lnTo>
                      <a:pt x="23" y="37"/>
                    </a:lnTo>
                    <a:lnTo>
                      <a:pt x="23" y="43"/>
                    </a:lnTo>
                    <a:lnTo>
                      <a:pt x="24" y="47"/>
                    </a:lnTo>
                    <a:lnTo>
                      <a:pt x="24" y="53"/>
                    </a:lnTo>
                    <a:lnTo>
                      <a:pt x="24" y="58"/>
                    </a:lnTo>
                    <a:lnTo>
                      <a:pt x="25" y="64"/>
                    </a:lnTo>
                    <a:lnTo>
                      <a:pt x="25" y="69"/>
                    </a:lnTo>
                    <a:lnTo>
                      <a:pt x="26" y="73"/>
                    </a:lnTo>
                    <a:lnTo>
                      <a:pt x="26" y="78"/>
                    </a:lnTo>
                    <a:lnTo>
                      <a:pt x="26" y="83"/>
                    </a:lnTo>
                    <a:lnTo>
                      <a:pt x="27" y="88"/>
                    </a:lnTo>
                    <a:lnTo>
                      <a:pt x="27" y="94"/>
                    </a:lnTo>
                    <a:lnTo>
                      <a:pt x="27" y="97"/>
                    </a:lnTo>
                    <a:lnTo>
                      <a:pt x="27" y="102"/>
                    </a:lnTo>
                    <a:lnTo>
                      <a:pt x="28" y="107"/>
                    </a:lnTo>
                    <a:lnTo>
                      <a:pt x="28" y="111"/>
                    </a:lnTo>
                    <a:lnTo>
                      <a:pt x="28" y="116"/>
                    </a:lnTo>
                    <a:lnTo>
                      <a:pt x="30" y="121"/>
                    </a:lnTo>
                    <a:lnTo>
                      <a:pt x="30" y="126"/>
                    </a:lnTo>
                    <a:lnTo>
                      <a:pt x="31" y="130"/>
                    </a:lnTo>
                    <a:lnTo>
                      <a:pt x="31" y="135"/>
                    </a:lnTo>
                    <a:lnTo>
                      <a:pt x="32" y="139"/>
                    </a:lnTo>
                    <a:lnTo>
                      <a:pt x="32" y="143"/>
                    </a:lnTo>
                    <a:lnTo>
                      <a:pt x="33" y="148"/>
                    </a:lnTo>
                    <a:lnTo>
                      <a:pt x="33" y="153"/>
                    </a:lnTo>
                    <a:lnTo>
                      <a:pt x="34" y="156"/>
                    </a:lnTo>
                    <a:lnTo>
                      <a:pt x="34" y="161"/>
                    </a:lnTo>
                    <a:lnTo>
                      <a:pt x="36" y="166"/>
                    </a:lnTo>
                    <a:lnTo>
                      <a:pt x="36" y="171"/>
                    </a:lnTo>
                    <a:lnTo>
                      <a:pt x="37" y="175"/>
                    </a:lnTo>
                    <a:lnTo>
                      <a:pt x="37" y="179"/>
                    </a:lnTo>
                    <a:lnTo>
                      <a:pt x="38" y="184"/>
                    </a:lnTo>
                    <a:lnTo>
                      <a:pt x="38" y="188"/>
                    </a:lnTo>
                    <a:lnTo>
                      <a:pt x="39" y="192"/>
                    </a:lnTo>
                    <a:lnTo>
                      <a:pt x="39" y="197"/>
                    </a:lnTo>
                    <a:lnTo>
                      <a:pt x="40" y="201"/>
                    </a:lnTo>
                    <a:lnTo>
                      <a:pt x="42" y="206"/>
                    </a:lnTo>
                    <a:lnTo>
                      <a:pt x="42" y="210"/>
                    </a:lnTo>
                    <a:lnTo>
                      <a:pt x="43" y="216"/>
                    </a:lnTo>
                    <a:lnTo>
                      <a:pt x="44" y="220"/>
                    </a:lnTo>
                    <a:lnTo>
                      <a:pt x="44" y="225"/>
                    </a:lnTo>
                    <a:lnTo>
                      <a:pt x="45" y="230"/>
                    </a:lnTo>
                    <a:lnTo>
                      <a:pt x="46" y="235"/>
                    </a:lnTo>
                    <a:lnTo>
                      <a:pt x="47" y="239"/>
                    </a:lnTo>
                    <a:lnTo>
                      <a:pt x="47" y="244"/>
                    </a:lnTo>
                    <a:lnTo>
                      <a:pt x="49" y="249"/>
                    </a:lnTo>
                    <a:lnTo>
                      <a:pt x="50" y="254"/>
                    </a:lnTo>
                    <a:lnTo>
                      <a:pt x="51" y="258"/>
                    </a:lnTo>
                    <a:lnTo>
                      <a:pt x="51" y="263"/>
                    </a:lnTo>
                    <a:lnTo>
                      <a:pt x="52" y="268"/>
                    </a:lnTo>
                    <a:lnTo>
                      <a:pt x="53" y="273"/>
                    </a:lnTo>
                    <a:lnTo>
                      <a:pt x="56" y="279"/>
                    </a:lnTo>
                    <a:lnTo>
                      <a:pt x="56" y="283"/>
                    </a:lnTo>
                    <a:lnTo>
                      <a:pt x="57" y="288"/>
                    </a:lnTo>
                    <a:lnTo>
                      <a:pt x="58" y="293"/>
                    </a:lnTo>
                    <a:lnTo>
                      <a:pt x="59" y="299"/>
                    </a:lnTo>
                    <a:lnTo>
                      <a:pt x="60" y="303"/>
                    </a:lnTo>
                    <a:lnTo>
                      <a:pt x="62" y="309"/>
                    </a:lnTo>
                    <a:lnTo>
                      <a:pt x="64" y="315"/>
                    </a:lnTo>
                    <a:lnTo>
                      <a:pt x="65" y="321"/>
                    </a:lnTo>
                    <a:lnTo>
                      <a:pt x="65" y="326"/>
                    </a:lnTo>
                    <a:lnTo>
                      <a:pt x="65" y="332"/>
                    </a:lnTo>
                    <a:lnTo>
                      <a:pt x="64" y="336"/>
                    </a:lnTo>
                    <a:lnTo>
                      <a:pt x="62" y="340"/>
                    </a:lnTo>
                    <a:lnTo>
                      <a:pt x="58" y="343"/>
                    </a:lnTo>
                    <a:lnTo>
                      <a:pt x="56" y="346"/>
                    </a:lnTo>
                    <a:lnTo>
                      <a:pt x="51" y="347"/>
                    </a:lnTo>
                    <a:lnTo>
                      <a:pt x="47" y="350"/>
                    </a:lnTo>
                    <a:lnTo>
                      <a:pt x="43" y="350"/>
                    </a:lnTo>
                    <a:lnTo>
                      <a:pt x="39" y="350"/>
                    </a:lnTo>
                    <a:lnTo>
                      <a:pt x="34" y="347"/>
                    </a:lnTo>
                    <a:lnTo>
                      <a:pt x="31" y="347"/>
                    </a:lnTo>
                    <a:lnTo>
                      <a:pt x="26" y="344"/>
                    </a:lnTo>
                    <a:lnTo>
                      <a:pt x="24" y="340"/>
                    </a:lnTo>
                    <a:lnTo>
                      <a:pt x="21" y="337"/>
                    </a:lnTo>
                    <a:lnTo>
                      <a:pt x="20" y="332"/>
                    </a:lnTo>
                    <a:lnTo>
                      <a:pt x="18" y="325"/>
                    </a:lnTo>
                    <a:lnTo>
                      <a:pt x="17" y="320"/>
                    </a:lnTo>
                    <a:lnTo>
                      <a:pt x="15" y="314"/>
                    </a:lnTo>
                    <a:lnTo>
                      <a:pt x="14" y="308"/>
                    </a:lnTo>
                    <a:lnTo>
                      <a:pt x="13" y="303"/>
                    </a:lnTo>
                    <a:lnTo>
                      <a:pt x="12" y="298"/>
                    </a:lnTo>
                    <a:lnTo>
                      <a:pt x="12" y="293"/>
                    </a:lnTo>
                    <a:lnTo>
                      <a:pt x="11" y="288"/>
                    </a:lnTo>
                    <a:lnTo>
                      <a:pt x="10" y="282"/>
                    </a:lnTo>
                    <a:lnTo>
                      <a:pt x="8" y="276"/>
                    </a:lnTo>
                    <a:lnTo>
                      <a:pt x="7" y="271"/>
                    </a:lnTo>
                    <a:lnTo>
                      <a:pt x="7" y="267"/>
                    </a:lnTo>
                    <a:lnTo>
                      <a:pt x="7" y="261"/>
                    </a:lnTo>
                    <a:lnTo>
                      <a:pt x="6" y="256"/>
                    </a:lnTo>
                    <a:lnTo>
                      <a:pt x="6" y="251"/>
                    </a:lnTo>
                    <a:lnTo>
                      <a:pt x="6" y="247"/>
                    </a:lnTo>
                    <a:lnTo>
                      <a:pt x="5" y="242"/>
                    </a:lnTo>
                    <a:lnTo>
                      <a:pt x="5" y="237"/>
                    </a:lnTo>
                    <a:lnTo>
                      <a:pt x="4" y="232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4" y="209"/>
                    </a:lnTo>
                    <a:lnTo>
                      <a:pt x="2" y="204"/>
                    </a:lnTo>
                    <a:lnTo>
                      <a:pt x="2" y="199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86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2"/>
                    </a:lnTo>
                    <a:lnTo>
                      <a:pt x="2" y="167"/>
                    </a:lnTo>
                    <a:lnTo>
                      <a:pt x="2" y="162"/>
                    </a:lnTo>
                    <a:lnTo>
                      <a:pt x="2" y="158"/>
                    </a:lnTo>
                    <a:lnTo>
                      <a:pt x="2" y="153"/>
                    </a:lnTo>
                    <a:lnTo>
                      <a:pt x="2" y="148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5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1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2"/>
                    </a:lnTo>
                    <a:lnTo>
                      <a:pt x="4" y="97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1"/>
                    </a:lnTo>
                    <a:lnTo>
                      <a:pt x="2" y="65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1" y="39"/>
                    </a:lnTo>
                    <a:lnTo>
                      <a:pt x="1" y="33"/>
                    </a:lnTo>
                    <a:lnTo>
                      <a:pt x="1" y="27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19" y="5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6" name="Freeform 355"/>
              <p:cNvSpPr>
                <a:spLocks/>
              </p:cNvSpPr>
              <p:nvPr/>
            </p:nvSpPr>
            <p:spPr bwMode="auto">
              <a:xfrm>
                <a:off x="1723" y="1609"/>
                <a:ext cx="39" cy="81"/>
              </a:xfrm>
              <a:custGeom>
                <a:avLst/>
                <a:gdLst>
                  <a:gd name="T0" fmla="*/ 0 w 117"/>
                  <a:gd name="T1" fmla="*/ 0 h 244"/>
                  <a:gd name="T2" fmla="*/ 0 w 117"/>
                  <a:gd name="T3" fmla="*/ 0 h 244"/>
                  <a:gd name="T4" fmla="*/ 0 w 117"/>
                  <a:gd name="T5" fmla="*/ 0 h 244"/>
                  <a:gd name="T6" fmla="*/ 0 w 117"/>
                  <a:gd name="T7" fmla="*/ 0 h 244"/>
                  <a:gd name="T8" fmla="*/ 0 w 117"/>
                  <a:gd name="T9" fmla="*/ 0 h 244"/>
                  <a:gd name="T10" fmla="*/ 0 w 117"/>
                  <a:gd name="T11" fmla="*/ 0 h 244"/>
                  <a:gd name="T12" fmla="*/ 0 w 117"/>
                  <a:gd name="T13" fmla="*/ 0 h 244"/>
                  <a:gd name="T14" fmla="*/ 0 w 117"/>
                  <a:gd name="T15" fmla="*/ 0 h 244"/>
                  <a:gd name="T16" fmla="*/ 0 w 117"/>
                  <a:gd name="T17" fmla="*/ 0 h 244"/>
                  <a:gd name="T18" fmla="*/ 0 w 117"/>
                  <a:gd name="T19" fmla="*/ 0 h 244"/>
                  <a:gd name="T20" fmla="*/ 0 w 117"/>
                  <a:gd name="T21" fmla="*/ 0 h 244"/>
                  <a:gd name="T22" fmla="*/ 0 w 117"/>
                  <a:gd name="T23" fmla="*/ 0 h 244"/>
                  <a:gd name="T24" fmla="*/ 0 w 117"/>
                  <a:gd name="T25" fmla="*/ 0 h 244"/>
                  <a:gd name="T26" fmla="*/ 0 w 117"/>
                  <a:gd name="T27" fmla="*/ 0 h 244"/>
                  <a:gd name="T28" fmla="*/ 0 w 117"/>
                  <a:gd name="T29" fmla="*/ 0 h 244"/>
                  <a:gd name="T30" fmla="*/ 0 w 117"/>
                  <a:gd name="T31" fmla="*/ 0 h 244"/>
                  <a:gd name="T32" fmla="*/ 0 w 117"/>
                  <a:gd name="T33" fmla="*/ 0 h 244"/>
                  <a:gd name="T34" fmla="*/ 0 w 117"/>
                  <a:gd name="T35" fmla="*/ 0 h 244"/>
                  <a:gd name="T36" fmla="*/ 0 w 117"/>
                  <a:gd name="T37" fmla="*/ 0 h 244"/>
                  <a:gd name="T38" fmla="*/ 0 w 117"/>
                  <a:gd name="T39" fmla="*/ 0 h 244"/>
                  <a:gd name="T40" fmla="*/ 0 w 117"/>
                  <a:gd name="T41" fmla="*/ 0 h 244"/>
                  <a:gd name="T42" fmla="*/ 0 w 117"/>
                  <a:gd name="T43" fmla="*/ 0 h 244"/>
                  <a:gd name="T44" fmla="*/ 0 w 117"/>
                  <a:gd name="T45" fmla="*/ 0 h 244"/>
                  <a:gd name="T46" fmla="*/ 0 w 117"/>
                  <a:gd name="T47" fmla="*/ 0 h 244"/>
                  <a:gd name="T48" fmla="*/ 0 w 117"/>
                  <a:gd name="T49" fmla="*/ 0 h 244"/>
                  <a:gd name="T50" fmla="*/ 0 w 117"/>
                  <a:gd name="T51" fmla="*/ 0 h 244"/>
                  <a:gd name="T52" fmla="*/ 0 w 117"/>
                  <a:gd name="T53" fmla="*/ 0 h 244"/>
                  <a:gd name="T54" fmla="*/ 0 w 117"/>
                  <a:gd name="T55" fmla="*/ 0 h 244"/>
                  <a:gd name="T56" fmla="*/ 0 w 117"/>
                  <a:gd name="T57" fmla="*/ 0 h 244"/>
                  <a:gd name="T58" fmla="*/ 0 w 117"/>
                  <a:gd name="T59" fmla="*/ 0 h 244"/>
                  <a:gd name="T60" fmla="*/ 0 w 117"/>
                  <a:gd name="T61" fmla="*/ 0 h 244"/>
                  <a:gd name="T62" fmla="*/ 0 w 117"/>
                  <a:gd name="T63" fmla="*/ 0 h 244"/>
                  <a:gd name="T64" fmla="*/ 0 w 117"/>
                  <a:gd name="T65" fmla="*/ 0 h 244"/>
                  <a:gd name="T66" fmla="*/ 0 w 117"/>
                  <a:gd name="T67" fmla="*/ 0 h 244"/>
                  <a:gd name="T68" fmla="*/ 0 w 117"/>
                  <a:gd name="T69" fmla="*/ 0 h 244"/>
                  <a:gd name="T70" fmla="*/ 0 w 117"/>
                  <a:gd name="T71" fmla="*/ 0 h 244"/>
                  <a:gd name="T72" fmla="*/ 0 w 117"/>
                  <a:gd name="T73" fmla="*/ 0 h 244"/>
                  <a:gd name="T74" fmla="*/ 0 w 117"/>
                  <a:gd name="T75" fmla="*/ 0 h 244"/>
                  <a:gd name="T76" fmla="*/ 0 w 117"/>
                  <a:gd name="T77" fmla="*/ 0 h 244"/>
                  <a:gd name="T78" fmla="*/ 0 w 117"/>
                  <a:gd name="T79" fmla="*/ 0 h 244"/>
                  <a:gd name="T80" fmla="*/ 0 w 117"/>
                  <a:gd name="T81" fmla="*/ 0 h 244"/>
                  <a:gd name="T82" fmla="*/ 0 w 117"/>
                  <a:gd name="T83" fmla="*/ 0 h 244"/>
                  <a:gd name="T84" fmla="*/ 0 w 117"/>
                  <a:gd name="T85" fmla="*/ 0 h 244"/>
                  <a:gd name="T86" fmla="*/ 0 w 117"/>
                  <a:gd name="T87" fmla="*/ 0 h 244"/>
                  <a:gd name="T88" fmla="*/ 0 w 117"/>
                  <a:gd name="T89" fmla="*/ 0 h 244"/>
                  <a:gd name="T90" fmla="*/ 0 w 117"/>
                  <a:gd name="T91" fmla="*/ 0 h 2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44"/>
                  <a:gd name="T140" fmla="*/ 117 w 117"/>
                  <a:gd name="T141" fmla="*/ 244 h 2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44">
                    <a:moveTo>
                      <a:pt x="78" y="41"/>
                    </a:moveTo>
                    <a:lnTo>
                      <a:pt x="77" y="38"/>
                    </a:lnTo>
                    <a:lnTo>
                      <a:pt x="77" y="35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7" y="17"/>
                    </a:lnTo>
                    <a:lnTo>
                      <a:pt x="78" y="13"/>
                    </a:lnTo>
                    <a:lnTo>
                      <a:pt x="81" y="11"/>
                    </a:lnTo>
                    <a:lnTo>
                      <a:pt x="82" y="8"/>
                    </a:lnTo>
                    <a:lnTo>
                      <a:pt x="86" y="5"/>
                    </a:lnTo>
                    <a:lnTo>
                      <a:pt x="90" y="3"/>
                    </a:lnTo>
                    <a:lnTo>
                      <a:pt x="96" y="2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1" y="5"/>
                    </a:lnTo>
                    <a:lnTo>
                      <a:pt x="114" y="9"/>
                    </a:lnTo>
                    <a:lnTo>
                      <a:pt x="116" y="13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7" y="28"/>
                    </a:lnTo>
                    <a:lnTo>
                      <a:pt x="117" y="31"/>
                    </a:lnTo>
                    <a:lnTo>
                      <a:pt x="117" y="35"/>
                    </a:lnTo>
                    <a:lnTo>
                      <a:pt x="117" y="38"/>
                    </a:lnTo>
                    <a:lnTo>
                      <a:pt x="117" y="42"/>
                    </a:lnTo>
                    <a:lnTo>
                      <a:pt x="116" y="47"/>
                    </a:lnTo>
                    <a:lnTo>
                      <a:pt x="116" y="50"/>
                    </a:lnTo>
                    <a:lnTo>
                      <a:pt x="116" y="54"/>
                    </a:lnTo>
                    <a:lnTo>
                      <a:pt x="115" y="59"/>
                    </a:lnTo>
                    <a:lnTo>
                      <a:pt x="115" y="62"/>
                    </a:lnTo>
                    <a:lnTo>
                      <a:pt x="114" y="67"/>
                    </a:lnTo>
                    <a:lnTo>
                      <a:pt x="113" y="72"/>
                    </a:lnTo>
                    <a:lnTo>
                      <a:pt x="111" y="75"/>
                    </a:lnTo>
                    <a:lnTo>
                      <a:pt x="111" y="79"/>
                    </a:lnTo>
                    <a:lnTo>
                      <a:pt x="109" y="83"/>
                    </a:lnTo>
                    <a:lnTo>
                      <a:pt x="109" y="88"/>
                    </a:lnTo>
                    <a:lnTo>
                      <a:pt x="107" y="92"/>
                    </a:lnTo>
                    <a:lnTo>
                      <a:pt x="105" y="96"/>
                    </a:lnTo>
                    <a:lnTo>
                      <a:pt x="103" y="101"/>
                    </a:lnTo>
                    <a:lnTo>
                      <a:pt x="102" y="106"/>
                    </a:lnTo>
                    <a:lnTo>
                      <a:pt x="98" y="111"/>
                    </a:lnTo>
                    <a:lnTo>
                      <a:pt x="96" y="117"/>
                    </a:lnTo>
                    <a:lnTo>
                      <a:pt x="95" y="121"/>
                    </a:lnTo>
                    <a:lnTo>
                      <a:pt x="92" y="127"/>
                    </a:lnTo>
                    <a:lnTo>
                      <a:pt x="89" y="133"/>
                    </a:lnTo>
                    <a:lnTo>
                      <a:pt x="86" y="139"/>
                    </a:lnTo>
                    <a:lnTo>
                      <a:pt x="85" y="142"/>
                    </a:lnTo>
                    <a:lnTo>
                      <a:pt x="84" y="145"/>
                    </a:lnTo>
                    <a:lnTo>
                      <a:pt x="82" y="147"/>
                    </a:lnTo>
                    <a:lnTo>
                      <a:pt x="82" y="151"/>
                    </a:lnTo>
                    <a:lnTo>
                      <a:pt x="79" y="153"/>
                    </a:lnTo>
                    <a:lnTo>
                      <a:pt x="78" y="156"/>
                    </a:lnTo>
                    <a:lnTo>
                      <a:pt x="77" y="159"/>
                    </a:lnTo>
                    <a:lnTo>
                      <a:pt x="76" y="162"/>
                    </a:lnTo>
                    <a:lnTo>
                      <a:pt x="75" y="165"/>
                    </a:lnTo>
                    <a:lnTo>
                      <a:pt x="73" y="168"/>
                    </a:lnTo>
                    <a:lnTo>
                      <a:pt x="72" y="170"/>
                    </a:lnTo>
                    <a:lnTo>
                      <a:pt x="71" y="174"/>
                    </a:lnTo>
                    <a:lnTo>
                      <a:pt x="67" y="180"/>
                    </a:lnTo>
                    <a:lnTo>
                      <a:pt x="65" y="184"/>
                    </a:lnTo>
                    <a:lnTo>
                      <a:pt x="63" y="190"/>
                    </a:lnTo>
                    <a:lnTo>
                      <a:pt x="60" y="195"/>
                    </a:lnTo>
                    <a:lnTo>
                      <a:pt x="57" y="200"/>
                    </a:lnTo>
                    <a:lnTo>
                      <a:pt x="54" y="204"/>
                    </a:lnTo>
                    <a:lnTo>
                      <a:pt x="53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7" y="220"/>
                    </a:lnTo>
                    <a:lnTo>
                      <a:pt x="45" y="223"/>
                    </a:lnTo>
                    <a:lnTo>
                      <a:pt x="44" y="226"/>
                    </a:lnTo>
                    <a:lnTo>
                      <a:pt x="43" y="231"/>
                    </a:lnTo>
                    <a:lnTo>
                      <a:pt x="41" y="234"/>
                    </a:lnTo>
                    <a:lnTo>
                      <a:pt x="39" y="234"/>
                    </a:lnTo>
                    <a:lnTo>
                      <a:pt x="38" y="236"/>
                    </a:lnTo>
                    <a:lnTo>
                      <a:pt x="34" y="238"/>
                    </a:lnTo>
                    <a:lnTo>
                      <a:pt x="32" y="239"/>
                    </a:lnTo>
                    <a:lnTo>
                      <a:pt x="28" y="239"/>
                    </a:lnTo>
                    <a:lnTo>
                      <a:pt x="25" y="240"/>
                    </a:lnTo>
                    <a:lnTo>
                      <a:pt x="21" y="241"/>
                    </a:lnTo>
                    <a:lnTo>
                      <a:pt x="19" y="242"/>
                    </a:lnTo>
                    <a:lnTo>
                      <a:pt x="14" y="242"/>
                    </a:lnTo>
                    <a:lnTo>
                      <a:pt x="11" y="242"/>
                    </a:lnTo>
                    <a:lnTo>
                      <a:pt x="7" y="242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7" name="Freeform 356"/>
              <p:cNvSpPr>
                <a:spLocks/>
              </p:cNvSpPr>
              <p:nvPr/>
            </p:nvSpPr>
            <p:spPr bwMode="auto">
              <a:xfrm>
                <a:off x="1715" y="1620"/>
                <a:ext cx="39" cy="79"/>
              </a:xfrm>
              <a:custGeom>
                <a:avLst/>
                <a:gdLst>
                  <a:gd name="T0" fmla="*/ 0 w 117"/>
                  <a:gd name="T1" fmla="*/ 0 h 235"/>
                  <a:gd name="T2" fmla="*/ 0 w 117"/>
                  <a:gd name="T3" fmla="*/ 0 h 235"/>
                  <a:gd name="T4" fmla="*/ 0 w 117"/>
                  <a:gd name="T5" fmla="*/ 0 h 235"/>
                  <a:gd name="T6" fmla="*/ 0 w 117"/>
                  <a:gd name="T7" fmla="*/ 0 h 235"/>
                  <a:gd name="T8" fmla="*/ 0 w 117"/>
                  <a:gd name="T9" fmla="*/ 0 h 235"/>
                  <a:gd name="T10" fmla="*/ 0 w 117"/>
                  <a:gd name="T11" fmla="*/ 0 h 235"/>
                  <a:gd name="T12" fmla="*/ 0 w 117"/>
                  <a:gd name="T13" fmla="*/ 0 h 235"/>
                  <a:gd name="T14" fmla="*/ 0 w 117"/>
                  <a:gd name="T15" fmla="*/ 0 h 235"/>
                  <a:gd name="T16" fmla="*/ 0 w 117"/>
                  <a:gd name="T17" fmla="*/ 0 h 235"/>
                  <a:gd name="T18" fmla="*/ 0 w 117"/>
                  <a:gd name="T19" fmla="*/ 0 h 235"/>
                  <a:gd name="T20" fmla="*/ 0 w 117"/>
                  <a:gd name="T21" fmla="*/ 0 h 235"/>
                  <a:gd name="T22" fmla="*/ 0 w 117"/>
                  <a:gd name="T23" fmla="*/ 0 h 235"/>
                  <a:gd name="T24" fmla="*/ 0 w 117"/>
                  <a:gd name="T25" fmla="*/ 0 h 235"/>
                  <a:gd name="T26" fmla="*/ 0 w 117"/>
                  <a:gd name="T27" fmla="*/ 0 h 235"/>
                  <a:gd name="T28" fmla="*/ 0 w 117"/>
                  <a:gd name="T29" fmla="*/ 0 h 235"/>
                  <a:gd name="T30" fmla="*/ 0 w 117"/>
                  <a:gd name="T31" fmla="*/ 0 h 235"/>
                  <a:gd name="T32" fmla="*/ 0 w 117"/>
                  <a:gd name="T33" fmla="*/ 0 h 235"/>
                  <a:gd name="T34" fmla="*/ 0 w 117"/>
                  <a:gd name="T35" fmla="*/ 0 h 235"/>
                  <a:gd name="T36" fmla="*/ 0 w 117"/>
                  <a:gd name="T37" fmla="*/ 0 h 235"/>
                  <a:gd name="T38" fmla="*/ 0 w 117"/>
                  <a:gd name="T39" fmla="*/ 0 h 235"/>
                  <a:gd name="T40" fmla="*/ 0 w 117"/>
                  <a:gd name="T41" fmla="*/ 0 h 235"/>
                  <a:gd name="T42" fmla="*/ 0 w 117"/>
                  <a:gd name="T43" fmla="*/ 0 h 235"/>
                  <a:gd name="T44" fmla="*/ 0 w 117"/>
                  <a:gd name="T45" fmla="*/ 0 h 235"/>
                  <a:gd name="T46" fmla="*/ 0 w 117"/>
                  <a:gd name="T47" fmla="*/ 0 h 235"/>
                  <a:gd name="T48" fmla="*/ 0 w 117"/>
                  <a:gd name="T49" fmla="*/ 0 h 235"/>
                  <a:gd name="T50" fmla="*/ 0 w 117"/>
                  <a:gd name="T51" fmla="*/ 0 h 235"/>
                  <a:gd name="T52" fmla="*/ 0 w 117"/>
                  <a:gd name="T53" fmla="*/ 0 h 235"/>
                  <a:gd name="T54" fmla="*/ 0 w 117"/>
                  <a:gd name="T55" fmla="*/ 0 h 235"/>
                  <a:gd name="T56" fmla="*/ 0 w 117"/>
                  <a:gd name="T57" fmla="*/ 0 h 235"/>
                  <a:gd name="T58" fmla="*/ 0 w 117"/>
                  <a:gd name="T59" fmla="*/ 0 h 235"/>
                  <a:gd name="T60" fmla="*/ 0 w 117"/>
                  <a:gd name="T61" fmla="*/ 0 h 235"/>
                  <a:gd name="T62" fmla="*/ 0 w 117"/>
                  <a:gd name="T63" fmla="*/ 0 h 235"/>
                  <a:gd name="T64" fmla="*/ 0 w 117"/>
                  <a:gd name="T65" fmla="*/ 0 h 235"/>
                  <a:gd name="T66" fmla="*/ 0 w 117"/>
                  <a:gd name="T67" fmla="*/ 0 h 235"/>
                  <a:gd name="T68" fmla="*/ 0 w 117"/>
                  <a:gd name="T69" fmla="*/ 0 h 235"/>
                  <a:gd name="T70" fmla="*/ 0 w 117"/>
                  <a:gd name="T71" fmla="*/ 0 h 235"/>
                  <a:gd name="T72" fmla="*/ 0 w 117"/>
                  <a:gd name="T73" fmla="*/ 0 h 235"/>
                  <a:gd name="T74" fmla="*/ 0 w 117"/>
                  <a:gd name="T75" fmla="*/ 0 h 235"/>
                  <a:gd name="T76" fmla="*/ 0 w 117"/>
                  <a:gd name="T77" fmla="*/ 0 h 235"/>
                  <a:gd name="T78" fmla="*/ 0 w 117"/>
                  <a:gd name="T79" fmla="*/ 0 h 235"/>
                  <a:gd name="T80" fmla="*/ 0 w 117"/>
                  <a:gd name="T81" fmla="*/ 0 h 235"/>
                  <a:gd name="T82" fmla="*/ 0 w 117"/>
                  <a:gd name="T83" fmla="*/ 0 h 235"/>
                  <a:gd name="T84" fmla="*/ 0 w 117"/>
                  <a:gd name="T85" fmla="*/ 0 h 235"/>
                  <a:gd name="T86" fmla="*/ 0 w 117"/>
                  <a:gd name="T87" fmla="*/ 0 h 235"/>
                  <a:gd name="T88" fmla="*/ 0 w 117"/>
                  <a:gd name="T89" fmla="*/ 0 h 235"/>
                  <a:gd name="T90" fmla="*/ 0 w 117"/>
                  <a:gd name="T91" fmla="*/ 0 h 23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35"/>
                  <a:gd name="T140" fmla="*/ 117 w 117"/>
                  <a:gd name="T141" fmla="*/ 235 h 23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35">
                    <a:moveTo>
                      <a:pt x="117" y="22"/>
                    </a:moveTo>
                    <a:lnTo>
                      <a:pt x="116" y="25"/>
                    </a:lnTo>
                    <a:lnTo>
                      <a:pt x="115" y="28"/>
                    </a:lnTo>
                    <a:lnTo>
                      <a:pt x="114" y="32"/>
                    </a:lnTo>
                    <a:lnTo>
                      <a:pt x="113" y="37"/>
                    </a:lnTo>
                    <a:lnTo>
                      <a:pt x="113" y="39"/>
                    </a:lnTo>
                    <a:lnTo>
                      <a:pt x="111" y="42"/>
                    </a:lnTo>
                    <a:lnTo>
                      <a:pt x="110" y="47"/>
                    </a:lnTo>
                    <a:lnTo>
                      <a:pt x="110" y="51"/>
                    </a:lnTo>
                    <a:lnTo>
                      <a:pt x="108" y="53"/>
                    </a:lnTo>
                    <a:lnTo>
                      <a:pt x="108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06" y="66"/>
                    </a:lnTo>
                    <a:lnTo>
                      <a:pt x="104" y="70"/>
                    </a:lnTo>
                    <a:lnTo>
                      <a:pt x="103" y="72"/>
                    </a:lnTo>
                    <a:lnTo>
                      <a:pt x="103" y="76"/>
                    </a:lnTo>
                    <a:lnTo>
                      <a:pt x="102" y="79"/>
                    </a:lnTo>
                    <a:lnTo>
                      <a:pt x="101" y="82"/>
                    </a:lnTo>
                    <a:lnTo>
                      <a:pt x="100" y="85"/>
                    </a:lnTo>
                    <a:lnTo>
                      <a:pt x="100" y="88"/>
                    </a:lnTo>
                    <a:lnTo>
                      <a:pt x="97" y="91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5" y="101"/>
                    </a:lnTo>
                    <a:lnTo>
                      <a:pt x="94" y="104"/>
                    </a:lnTo>
                    <a:lnTo>
                      <a:pt x="92" y="107"/>
                    </a:lnTo>
                    <a:lnTo>
                      <a:pt x="91" y="110"/>
                    </a:lnTo>
                    <a:lnTo>
                      <a:pt x="90" y="114"/>
                    </a:lnTo>
                    <a:lnTo>
                      <a:pt x="88" y="116"/>
                    </a:lnTo>
                    <a:lnTo>
                      <a:pt x="88" y="121"/>
                    </a:lnTo>
                    <a:lnTo>
                      <a:pt x="85" y="124"/>
                    </a:lnTo>
                    <a:lnTo>
                      <a:pt x="84" y="128"/>
                    </a:lnTo>
                    <a:lnTo>
                      <a:pt x="82" y="133"/>
                    </a:lnTo>
                    <a:lnTo>
                      <a:pt x="79" y="137"/>
                    </a:lnTo>
                    <a:lnTo>
                      <a:pt x="77" y="141"/>
                    </a:lnTo>
                    <a:lnTo>
                      <a:pt x="76" y="146"/>
                    </a:lnTo>
                    <a:lnTo>
                      <a:pt x="74" y="150"/>
                    </a:lnTo>
                    <a:lnTo>
                      <a:pt x="71" y="155"/>
                    </a:lnTo>
                    <a:lnTo>
                      <a:pt x="69" y="159"/>
                    </a:lnTo>
                    <a:lnTo>
                      <a:pt x="68" y="163"/>
                    </a:lnTo>
                    <a:lnTo>
                      <a:pt x="64" y="167"/>
                    </a:lnTo>
                    <a:lnTo>
                      <a:pt x="63" y="171"/>
                    </a:lnTo>
                    <a:lnTo>
                      <a:pt x="60" y="174"/>
                    </a:lnTo>
                    <a:lnTo>
                      <a:pt x="58" y="179"/>
                    </a:lnTo>
                    <a:lnTo>
                      <a:pt x="56" y="182"/>
                    </a:lnTo>
                    <a:lnTo>
                      <a:pt x="53" y="187"/>
                    </a:lnTo>
                    <a:lnTo>
                      <a:pt x="50" y="192"/>
                    </a:lnTo>
                    <a:lnTo>
                      <a:pt x="47" y="197"/>
                    </a:lnTo>
                    <a:lnTo>
                      <a:pt x="44" y="200"/>
                    </a:lnTo>
                    <a:lnTo>
                      <a:pt x="40" y="204"/>
                    </a:lnTo>
                    <a:lnTo>
                      <a:pt x="38" y="207"/>
                    </a:lnTo>
                    <a:lnTo>
                      <a:pt x="36" y="211"/>
                    </a:lnTo>
                    <a:lnTo>
                      <a:pt x="32" y="214"/>
                    </a:lnTo>
                    <a:lnTo>
                      <a:pt x="30" y="217"/>
                    </a:lnTo>
                    <a:lnTo>
                      <a:pt x="27" y="219"/>
                    </a:lnTo>
                    <a:lnTo>
                      <a:pt x="25" y="223"/>
                    </a:lnTo>
                    <a:lnTo>
                      <a:pt x="20" y="226"/>
                    </a:lnTo>
                    <a:lnTo>
                      <a:pt x="18" y="229"/>
                    </a:lnTo>
                    <a:lnTo>
                      <a:pt x="14" y="232"/>
                    </a:lnTo>
                    <a:lnTo>
                      <a:pt x="12" y="233"/>
                    </a:lnTo>
                    <a:lnTo>
                      <a:pt x="6" y="235"/>
                    </a:lnTo>
                    <a:lnTo>
                      <a:pt x="4" y="233"/>
                    </a:lnTo>
                    <a:lnTo>
                      <a:pt x="1" y="231"/>
                    </a:lnTo>
                    <a:lnTo>
                      <a:pt x="0" y="226"/>
                    </a:lnTo>
                    <a:lnTo>
                      <a:pt x="0" y="223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1" y="209"/>
                    </a:lnTo>
                    <a:lnTo>
                      <a:pt x="1" y="205"/>
                    </a:lnTo>
                    <a:lnTo>
                      <a:pt x="2" y="201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6" y="190"/>
                    </a:lnTo>
                    <a:lnTo>
                      <a:pt x="7" y="186"/>
                    </a:lnTo>
                    <a:lnTo>
                      <a:pt x="9" y="182"/>
                    </a:lnTo>
                    <a:lnTo>
                      <a:pt x="11" y="179"/>
                    </a:lnTo>
                    <a:lnTo>
                      <a:pt x="12" y="177"/>
                    </a:lnTo>
                    <a:lnTo>
                      <a:pt x="14" y="174"/>
                    </a:lnTo>
                    <a:lnTo>
                      <a:pt x="15" y="173"/>
                    </a:lnTo>
                    <a:lnTo>
                      <a:pt x="18" y="168"/>
                    </a:lnTo>
                    <a:lnTo>
                      <a:pt x="20" y="165"/>
                    </a:lnTo>
                    <a:lnTo>
                      <a:pt x="23" y="160"/>
                    </a:lnTo>
                    <a:lnTo>
                      <a:pt x="25" y="158"/>
                    </a:lnTo>
                    <a:lnTo>
                      <a:pt x="27" y="153"/>
                    </a:lnTo>
                    <a:lnTo>
                      <a:pt x="30" y="149"/>
                    </a:lnTo>
                    <a:lnTo>
                      <a:pt x="31" y="146"/>
                    </a:lnTo>
                    <a:lnTo>
                      <a:pt x="33" y="142"/>
                    </a:lnTo>
                    <a:lnTo>
                      <a:pt x="36" y="139"/>
                    </a:lnTo>
                    <a:lnTo>
                      <a:pt x="37" y="135"/>
                    </a:lnTo>
                    <a:lnTo>
                      <a:pt x="38" y="130"/>
                    </a:lnTo>
                    <a:lnTo>
                      <a:pt x="40" y="128"/>
                    </a:lnTo>
                    <a:lnTo>
                      <a:pt x="42" y="123"/>
                    </a:lnTo>
                    <a:lnTo>
                      <a:pt x="44" y="120"/>
                    </a:lnTo>
                    <a:lnTo>
                      <a:pt x="45" y="115"/>
                    </a:lnTo>
                    <a:lnTo>
                      <a:pt x="49" y="111"/>
                    </a:lnTo>
                    <a:lnTo>
                      <a:pt x="49" y="108"/>
                    </a:lnTo>
                    <a:lnTo>
                      <a:pt x="51" y="104"/>
                    </a:lnTo>
                    <a:lnTo>
                      <a:pt x="52" y="101"/>
                    </a:lnTo>
                    <a:lnTo>
                      <a:pt x="53" y="97"/>
                    </a:lnTo>
                    <a:lnTo>
                      <a:pt x="55" y="95"/>
                    </a:lnTo>
                    <a:lnTo>
                      <a:pt x="56" y="91"/>
                    </a:lnTo>
                    <a:lnTo>
                      <a:pt x="58" y="88"/>
                    </a:lnTo>
                    <a:lnTo>
                      <a:pt x="59" y="85"/>
                    </a:lnTo>
                    <a:lnTo>
                      <a:pt x="62" y="79"/>
                    </a:lnTo>
                    <a:lnTo>
                      <a:pt x="64" y="75"/>
                    </a:lnTo>
                    <a:lnTo>
                      <a:pt x="66" y="69"/>
                    </a:lnTo>
                    <a:lnTo>
                      <a:pt x="69" y="63"/>
                    </a:lnTo>
                    <a:lnTo>
                      <a:pt x="69" y="60"/>
                    </a:lnTo>
                    <a:lnTo>
                      <a:pt x="70" y="57"/>
                    </a:lnTo>
                    <a:lnTo>
                      <a:pt x="71" y="54"/>
                    </a:lnTo>
                    <a:lnTo>
                      <a:pt x="72" y="52"/>
                    </a:lnTo>
                    <a:lnTo>
                      <a:pt x="74" y="48"/>
                    </a:lnTo>
                    <a:lnTo>
                      <a:pt x="75" y="46"/>
                    </a:lnTo>
                    <a:lnTo>
                      <a:pt x="75" y="42"/>
                    </a:lnTo>
                    <a:lnTo>
                      <a:pt x="77" y="40"/>
                    </a:lnTo>
                    <a:lnTo>
                      <a:pt x="77" y="37"/>
                    </a:lnTo>
                    <a:lnTo>
                      <a:pt x="78" y="33"/>
                    </a:lnTo>
                    <a:lnTo>
                      <a:pt x="79" y="31"/>
                    </a:lnTo>
                    <a:lnTo>
                      <a:pt x="81" y="27"/>
                    </a:lnTo>
                    <a:lnTo>
                      <a:pt x="81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4" y="13"/>
                    </a:lnTo>
                    <a:lnTo>
                      <a:pt x="85" y="9"/>
                    </a:lnTo>
                    <a:lnTo>
                      <a:pt x="88" y="7"/>
                    </a:lnTo>
                    <a:lnTo>
                      <a:pt x="89" y="3"/>
                    </a:lnTo>
                    <a:lnTo>
                      <a:pt x="92" y="2"/>
                    </a:lnTo>
                    <a:lnTo>
                      <a:pt x="95" y="1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7" y="14"/>
                    </a:lnTo>
                    <a:lnTo>
                      <a:pt x="117" y="18"/>
                    </a:lnTo>
                    <a:lnTo>
                      <a:pt x="11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8" name="Freeform 357"/>
              <p:cNvSpPr>
                <a:spLocks/>
              </p:cNvSpPr>
              <p:nvPr/>
            </p:nvSpPr>
            <p:spPr bwMode="auto">
              <a:xfrm>
                <a:off x="1752" y="1533"/>
                <a:ext cx="72" cy="81"/>
              </a:xfrm>
              <a:custGeom>
                <a:avLst/>
                <a:gdLst>
                  <a:gd name="T0" fmla="*/ 0 w 214"/>
                  <a:gd name="T1" fmla="*/ 0 h 243"/>
                  <a:gd name="T2" fmla="*/ 0 w 214"/>
                  <a:gd name="T3" fmla="*/ 0 h 243"/>
                  <a:gd name="T4" fmla="*/ 0 w 214"/>
                  <a:gd name="T5" fmla="*/ 0 h 243"/>
                  <a:gd name="T6" fmla="*/ 0 w 214"/>
                  <a:gd name="T7" fmla="*/ 0 h 243"/>
                  <a:gd name="T8" fmla="*/ 0 w 214"/>
                  <a:gd name="T9" fmla="*/ 0 h 243"/>
                  <a:gd name="T10" fmla="*/ 0 w 214"/>
                  <a:gd name="T11" fmla="*/ 0 h 243"/>
                  <a:gd name="T12" fmla="*/ 0 w 214"/>
                  <a:gd name="T13" fmla="*/ 0 h 243"/>
                  <a:gd name="T14" fmla="*/ 0 w 214"/>
                  <a:gd name="T15" fmla="*/ 0 h 243"/>
                  <a:gd name="T16" fmla="*/ 0 w 214"/>
                  <a:gd name="T17" fmla="*/ 0 h 243"/>
                  <a:gd name="T18" fmla="*/ 0 w 214"/>
                  <a:gd name="T19" fmla="*/ 0 h 243"/>
                  <a:gd name="T20" fmla="*/ 0 w 214"/>
                  <a:gd name="T21" fmla="*/ 0 h 243"/>
                  <a:gd name="T22" fmla="*/ 0 w 214"/>
                  <a:gd name="T23" fmla="*/ 0 h 243"/>
                  <a:gd name="T24" fmla="*/ 0 w 214"/>
                  <a:gd name="T25" fmla="*/ 0 h 243"/>
                  <a:gd name="T26" fmla="*/ 0 w 214"/>
                  <a:gd name="T27" fmla="*/ 0 h 243"/>
                  <a:gd name="T28" fmla="*/ 0 w 214"/>
                  <a:gd name="T29" fmla="*/ 0 h 243"/>
                  <a:gd name="T30" fmla="*/ 0 w 214"/>
                  <a:gd name="T31" fmla="*/ 0 h 243"/>
                  <a:gd name="T32" fmla="*/ 0 w 214"/>
                  <a:gd name="T33" fmla="*/ 0 h 243"/>
                  <a:gd name="T34" fmla="*/ 0 w 214"/>
                  <a:gd name="T35" fmla="*/ 0 h 243"/>
                  <a:gd name="T36" fmla="*/ 0 w 214"/>
                  <a:gd name="T37" fmla="*/ 0 h 243"/>
                  <a:gd name="T38" fmla="*/ 0 w 214"/>
                  <a:gd name="T39" fmla="*/ 0 h 243"/>
                  <a:gd name="T40" fmla="*/ 0 w 214"/>
                  <a:gd name="T41" fmla="*/ 0 h 243"/>
                  <a:gd name="T42" fmla="*/ 0 w 214"/>
                  <a:gd name="T43" fmla="*/ 0 h 243"/>
                  <a:gd name="T44" fmla="*/ 0 w 214"/>
                  <a:gd name="T45" fmla="*/ 0 h 243"/>
                  <a:gd name="T46" fmla="*/ 0 w 214"/>
                  <a:gd name="T47" fmla="*/ 0 h 243"/>
                  <a:gd name="T48" fmla="*/ 0 w 214"/>
                  <a:gd name="T49" fmla="*/ 0 h 243"/>
                  <a:gd name="T50" fmla="*/ 0 w 214"/>
                  <a:gd name="T51" fmla="*/ 0 h 243"/>
                  <a:gd name="T52" fmla="*/ 0 w 214"/>
                  <a:gd name="T53" fmla="*/ 0 h 243"/>
                  <a:gd name="T54" fmla="*/ 0 w 214"/>
                  <a:gd name="T55" fmla="*/ 0 h 243"/>
                  <a:gd name="T56" fmla="*/ 0 w 214"/>
                  <a:gd name="T57" fmla="*/ 0 h 243"/>
                  <a:gd name="T58" fmla="*/ 0 w 214"/>
                  <a:gd name="T59" fmla="*/ 0 h 243"/>
                  <a:gd name="T60" fmla="*/ 0 w 214"/>
                  <a:gd name="T61" fmla="*/ 0 h 243"/>
                  <a:gd name="T62" fmla="*/ 0 w 214"/>
                  <a:gd name="T63" fmla="*/ 0 h 243"/>
                  <a:gd name="T64" fmla="*/ 0 w 214"/>
                  <a:gd name="T65" fmla="*/ 0 h 243"/>
                  <a:gd name="T66" fmla="*/ 0 w 214"/>
                  <a:gd name="T67" fmla="*/ 0 h 243"/>
                  <a:gd name="T68" fmla="*/ 0 w 214"/>
                  <a:gd name="T69" fmla="*/ 0 h 243"/>
                  <a:gd name="T70" fmla="*/ 0 w 214"/>
                  <a:gd name="T71" fmla="*/ 0 h 243"/>
                  <a:gd name="T72" fmla="*/ 0 w 214"/>
                  <a:gd name="T73" fmla="*/ 0 h 243"/>
                  <a:gd name="T74" fmla="*/ 0 w 214"/>
                  <a:gd name="T75" fmla="*/ 0 h 243"/>
                  <a:gd name="T76" fmla="*/ 0 w 214"/>
                  <a:gd name="T77" fmla="*/ 0 h 243"/>
                  <a:gd name="T78" fmla="*/ 0 w 214"/>
                  <a:gd name="T79" fmla="*/ 0 h 243"/>
                  <a:gd name="T80" fmla="*/ 0 w 214"/>
                  <a:gd name="T81" fmla="*/ 0 h 243"/>
                  <a:gd name="T82" fmla="*/ 0 w 214"/>
                  <a:gd name="T83" fmla="*/ 0 h 243"/>
                  <a:gd name="T84" fmla="*/ 0 w 214"/>
                  <a:gd name="T85" fmla="*/ 0 h 243"/>
                  <a:gd name="T86" fmla="*/ 0 w 214"/>
                  <a:gd name="T87" fmla="*/ 0 h 243"/>
                  <a:gd name="T88" fmla="*/ 0 w 214"/>
                  <a:gd name="T89" fmla="*/ 0 h 243"/>
                  <a:gd name="T90" fmla="*/ 0 w 214"/>
                  <a:gd name="T91" fmla="*/ 0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4"/>
                  <a:gd name="T139" fmla="*/ 0 h 243"/>
                  <a:gd name="T140" fmla="*/ 214 w 2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4" h="243">
                    <a:moveTo>
                      <a:pt x="214" y="18"/>
                    </a:moveTo>
                    <a:lnTo>
                      <a:pt x="212" y="22"/>
                    </a:lnTo>
                    <a:lnTo>
                      <a:pt x="211" y="27"/>
                    </a:lnTo>
                    <a:lnTo>
                      <a:pt x="210" y="33"/>
                    </a:lnTo>
                    <a:lnTo>
                      <a:pt x="207" y="38"/>
                    </a:lnTo>
                    <a:lnTo>
                      <a:pt x="206" y="43"/>
                    </a:lnTo>
                    <a:lnTo>
                      <a:pt x="205" y="47"/>
                    </a:lnTo>
                    <a:lnTo>
                      <a:pt x="202" y="52"/>
                    </a:lnTo>
                    <a:lnTo>
                      <a:pt x="202" y="57"/>
                    </a:lnTo>
                    <a:lnTo>
                      <a:pt x="200" y="62"/>
                    </a:lnTo>
                    <a:lnTo>
                      <a:pt x="198" y="65"/>
                    </a:lnTo>
                    <a:lnTo>
                      <a:pt x="196" y="70"/>
                    </a:lnTo>
                    <a:lnTo>
                      <a:pt x="195" y="75"/>
                    </a:lnTo>
                    <a:lnTo>
                      <a:pt x="193" y="78"/>
                    </a:lnTo>
                    <a:lnTo>
                      <a:pt x="192" y="83"/>
                    </a:lnTo>
                    <a:lnTo>
                      <a:pt x="189" y="86"/>
                    </a:lnTo>
                    <a:lnTo>
                      <a:pt x="187" y="91"/>
                    </a:lnTo>
                    <a:lnTo>
                      <a:pt x="185" y="95"/>
                    </a:lnTo>
                    <a:lnTo>
                      <a:pt x="182" y="98"/>
                    </a:lnTo>
                    <a:lnTo>
                      <a:pt x="180" y="103"/>
                    </a:lnTo>
                    <a:lnTo>
                      <a:pt x="179" y="107"/>
                    </a:lnTo>
                    <a:lnTo>
                      <a:pt x="175" y="110"/>
                    </a:lnTo>
                    <a:lnTo>
                      <a:pt x="173" y="114"/>
                    </a:lnTo>
                    <a:lnTo>
                      <a:pt x="170" y="117"/>
                    </a:lnTo>
                    <a:lnTo>
                      <a:pt x="168" y="122"/>
                    </a:lnTo>
                    <a:lnTo>
                      <a:pt x="163" y="124"/>
                    </a:lnTo>
                    <a:lnTo>
                      <a:pt x="161" y="128"/>
                    </a:lnTo>
                    <a:lnTo>
                      <a:pt x="157" y="133"/>
                    </a:lnTo>
                    <a:lnTo>
                      <a:pt x="154" y="136"/>
                    </a:lnTo>
                    <a:lnTo>
                      <a:pt x="150" y="140"/>
                    </a:lnTo>
                    <a:lnTo>
                      <a:pt x="147" y="143"/>
                    </a:lnTo>
                    <a:lnTo>
                      <a:pt x="143" y="147"/>
                    </a:lnTo>
                    <a:lnTo>
                      <a:pt x="140" y="152"/>
                    </a:lnTo>
                    <a:lnTo>
                      <a:pt x="134" y="155"/>
                    </a:lnTo>
                    <a:lnTo>
                      <a:pt x="129" y="160"/>
                    </a:lnTo>
                    <a:lnTo>
                      <a:pt x="124" y="164"/>
                    </a:lnTo>
                    <a:lnTo>
                      <a:pt x="121" y="167"/>
                    </a:lnTo>
                    <a:lnTo>
                      <a:pt x="116" y="171"/>
                    </a:lnTo>
                    <a:lnTo>
                      <a:pt x="112" y="174"/>
                    </a:lnTo>
                    <a:lnTo>
                      <a:pt x="108" y="177"/>
                    </a:lnTo>
                    <a:lnTo>
                      <a:pt x="104" y="181"/>
                    </a:lnTo>
                    <a:lnTo>
                      <a:pt x="99" y="184"/>
                    </a:lnTo>
                    <a:lnTo>
                      <a:pt x="96" y="187"/>
                    </a:lnTo>
                    <a:lnTo>
                      <a:pt x="91" y="191"/>
                    </a:lnTo>
                    <a:lnTo>
                      <a:pt x="87" y="194"/>
                    </a:lnTo>
                    <a:lnTo>
                      <a:pt x="81" y="197"/>
                    </a:lnTo>
                    <a:lnTo>
                      <a:pt x="77" y="201"/>
                    </a:lnTo>
                    <a:lnTo>
                      <a:pt x="72" y="205"/>
                    </a:lnTo>
                    <a:lnTo>
                      <a:pt x="67" y="210"/>
                    </a:lnTo>
                    <a:lnTo>
                      <a:pt x="62" y="211"/>
                    </a:lnTo>
                    <a:lnTo>
                      <a:pt x="58" y="216"/>
                    </a:lnTo>
                    <a:lnTo>
                      <a:pt x="53" y="220"/>
                    </a:lnTo>
                    <a:lnTo>
                      <a:pt x="48" y="225"/>
                    </a:lnTo>
                    <a:lnTo>
                      <a:pt x="42" y="229"/>
                    </a:lnTo>
                    <a:lnTo>
                      <a:pt x="38" y="234"/>
                    </a:lnTo>
                    <a:lnTo>
                      <a:pt x="33" y="237"/>
                    </a:lnTo>
                    <a:lnTo>
                      <a:pt x="28" y="241"/>
                    </a:lnTo>
                    <a:lnTo>
                      <a:pt x="25" y="242"/>
                    </a:lnTo>
                    <a:lnTo>
                      <a:pt x="21" y="243"/>
                    </a:lnTo>
                    <a:lnTo>
                      <a:pt x="16" y="243"/>
                    </a:lnTo>
                    <a:lnTo>
                      <a:pt x="14" y="242"/>
                    </a:lnTo>
                    <a:lnTo>
                      <a:pt x="10" y="241"/>
                    </a:lnTo>
                    <a:lnTo>
                      <a:pt x="8" y="239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1" y="231"/>
                    </a:lnTo>
                    <a:lnTo>
                      <a:pt x="0" y="229"/>
                    </a:lnTo>
                    <a:lnTo>
                      <a:pt x="0" y="225"/>
                    </a:lnTo>
                    <a:lnTo>
                      <a:pt x="1" y="222"/>
                    </a:lnTo>
                    <a:lnTo>
                      <a:pt x="1" y="219"/>
                    </a:lnTo>
                    <a:lnTo>
                      <a:pt x="3" y="216"/>
                    </a:lnTo>
                    <a:lnTo>
                      <a:pt x="6" y="212"/>
                    </a:lnTo>
                    <a:lnTo>
                      <a:pt x="9" y="210"/>
                    </a:lnTo>
                    <a:lnTo>
                      <a:pt x="13" y="207"/>
                    </a:lnTo>
                    <a:lnTo>
                      <a:pt x="16" y="205"/>
                    </a:lnTo>
                    <a:lnTo>
                      <a:pt x="20" y="204"/>
                    </a:lnTo>
                    <a:lnTo>
                      <a:pt x="23" y="201"/>
                    </a:lnTo>
                    <a:lnTo>
                      <a:pt x="27" y="199"/>
                    </a:lnTo>
                    <a:lnTo>
                      <a:pt x="30" y="197"/>
                    </a:lnTo>
                    <a:lnTo>
                      <a:pt x="33" y="194"/>
                    </a:lnTo>
                    <a:lnTo>
                      <a:pt x="38" y="192"/>
                    </a:lnTo>
                    <a:lnTo>
                      <a:pt x="42" y="187"/>
                    </a:lnTo>
                    <a:lnTo>
                      <a:pt x="47" y="184"/>
                    </a:lnTo>
                    <a:lnTo>
                      <a:pt x="52" y="181"/>
                    </a:lnTo>
                    <a:lnTo>
                      <a:pt x="55" y="178"/>
                    </a:lnTo>
                    <a:lnTo>
                      <a:pt x="59" y="174"/>
                    </a:lnTo>
                    <a:lnTo>
                      <a:pt x="64" y="172"/>
                    </a:lnTo>
                    <a:lnTo>
                      <a:pt x="67" y="168"/>
                    </a:lnTo>
                    <a:lnTo>
                      <a:pt x="71" y="166"/>
                    </a:lnTo>
                    <a:lnTo>
                      <a:pt x="74" y="164"/>
                    </a:lnTo>
                    <a:lnTo>
                      <a:pt x="78" y="161"/>
                    </a:lnTo>
                    <a:lnTo>
                      <a:pt x="81" y="158"/>
                    </a:lnTo>
                    <a:lnTo>
                      <a:pt x="85" y="155"/>
                    </a:lnTo>
                    <a:lnTo>
                      <a:pt x="89" y="152"/>
                    </a:lnTo>
                    <a:lnTo>
                      <a:pt x="93" y="148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6" y="136"/>
                    </a:lnTo>
                    <a:lnTo>
                      <a:pt x="110" y="133"/>
                    </a:lnTo>
                    <a:lnTo>
                      <a:pt x="113" y="129"/>
                    </a:lnTo>
                    <a:lnTo>
                      <a:pt x="117" y="126"/>
                    </a:lnTo>
                    <a:lnTo>
                      <a:pt x="121" y="122"/>
                    </a:lnTo>
                    <a:lnTo>
                      <a:pt x="124" y="118"/>
                    </a:lnTo>
                    <a:lnTo>
                      <a:pt x="128" y="114"/>
                    </a:lnTo>
                    <a:lnTo>
                      <a:pt x="131" y="111"/>
                    </a:lnTo>
                    <a:lnTo>
                      <a:pt x="135" y="107"/>
                    </a:lnTo>
                    <a:lnTo>
                      <a:pt x="138" y="103"/>
                    </a:lnTo>
                    <a:lnTo>
                      <a:pt x="142" y="98"/>
                    </a:lnTo>
                    <a:lnTo>
                      <a:pt x="145" y="95"/>
                    </a:lnTo>
                    <a:lnTo>
                      <a:pt x="149" y="91"/>
                    </a:lnTo>
                    <a:lnTo>
                      <a:pt x="151" y="88"/>
                    </a:lnTo>
                    <a:lnTo>
                      <a:pt x="155" y="83"/>
                    </a:lnTo>
                    <a:lnTo>
                      <a:pt x="159" y="79"/>
                    </a:lnTo>
                    <a:lnTo>
                      <a:pt x="161" y="75"/>
                    </a:lnTo>
                    <a:lnTo>
                      <a:pt x="163" y="70"/>
                    </a:lnTo>
                    <a:lnTo>
                      <a:pt x="166" y="66"/>
                    </a:lnTo>
                    <a:lnTo>
                      <a:pt x="169" y="62"/>
                    </a:lnTo>
                    <a:lnTo>
                      <a:pt x="172" y="57"/>
                    </a:lnTo>
                    <a:lnTo>
                      <a:pt x="174" y="53"/>
                    </a:lnTo>
                    <a:lnTo>
                      <a:pt x="176" y="48"/>
                    </a:lnTo>
                    <a:lnTo>
                      <a:pt x="179" y="45"/>
                    </a:lnTo>
                    <a:lnTo>
                      <a:pt x="181" y="39"/>
                    </a:lnTo>
                    <a:lnTo>
                      <a:pt x="183" y="34"/>
                    </a:lnTo>
                    <a:lnTo>
                      <a:pt x="185" y="29"/>
                    </a:lnTo>
                    <a:lnTo>
                      <a:pt x="187" y="26"/>
                    </a:lnTo>
                    <a:lnTo>
                      <a:pt x="188" y="21"/>
                    </a:lnTo>
                    <a:lnTo>
                      <a:pt x="191" y="16"/>
                    </a:lnTo>
                    <a:lnTo>
                      <a:pt x="192" y="12"/>
                    </a:lnTo>
                    <a:lnTo>
                      <a:pt x="194" y="7"/>
                    </a:lnTo>
                    <a:lnTo>
                      <a:pt x="195" y="2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6" y="1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3" y="9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59" name="Freeform 358"/>
              <p:cNvSpPr>
                <a:spLocks/>
              </p:cNvSpPr>
              <p:nvPr/>
            </p:nvSpPr>
            <p:spPr bwMode="auto">
              <a:xfrm>
                <a:off x="1670" y="1456"/>
                <a:ext cx="109" cy="114"/>
              </a:xfrm>
              <a:custGeom>
                <a:avLst/>
                <a:gdLst>
                  <a:gd name="T0" fmla="*/ 0 w 328"/>
                  <a:gd name="T1" fmla="*/ 0 h 340"/>
                  <a:gd name="T2" fmla="*/ 0 w 328"/>
                  <a:gd name="T3" fmla="*/ 0 h 340"/>
                  <a:gd name="T4" fmla="*/ 0 w 328"/>
                  <a:gd name="T5" fmla="*/ 0 h 340"/>
                  <a:gd name="T6" fmla="*/ 0 w 328"/>
                  <a:gd name="T7" fmla="*/ 0 h 340"/>
                  <a:gd name="T8" fmla="*/ 0 w 328"/>
                  <a:gd name="T9" fmla="*/ 0 h 340"/>
                  <a:gd name="T10" fmla="*/ 0 w 328"/>
                  <a:gd name="T11" fmla="*/ 0 h 340"/>
                  <a:gd name="T12" fmla="*/ 0 w 328"/>
                  <a:gd name="T13" fmla="*/ 0 h 340"/>
                  <a:gd name="T14" fmla="*/ 0 w 328"/>
                  <a:gd name="T15" fmla="*/ 0 h 340"/>
                  <a:gd name="T16" fmla="*/ 0 w 328"/>
                  <a:gd name="T17" fmla="*/ 0 h 340"/>
                  <a:gd name="T18" fmla="*/ 0 w 328"/>
                  <a:gd name="T19" fmla="*/ 0 h 340"/>
                  <a:gd name="T20" fmla="*/ 0 w 328"/>
                  <a:gd name="T21" fmla="*/ 0 h 340"/>
                  <a:gd name="T22" fmla="*/ 0 w 328"/>
                  <a:gd name="T23" fmla="*/ 0 h 340"/>
                  <a:gd name="T24" fmla="*/ 0 w 328"/>
                  <a:gd name="T25" fmla="*/ 0 h 340"/>
                  <a:gd name="T26" fmla="*/ 0 w 328"/>
                  <a:gd name="T27" fmla="*/ 0 h 340"/>
                  <a:gd name="T28" fmla="*/ 0 w 328"/>
                  <a:gd name="T29" fmla="*/ 0 h 340"/>
                  <a:gd name="T30" fmla="*/ 0 w 328"/>
                  <a:gd name="T31" fmla="*/ 0 h 340"/>
                  <a:gd name="T32" fmla="*/ 0 w 328"/>
                  <a:gd name="T33" fmla="*/ 0 h 340"/>
                  <a:gd name="T34" fmla="*/ 0 w 328"/>
                  <a:gd name="T35" fmla="*/ 0 h 340"/>
                  <a:gd name="T36" fmla="*/ 0 w 328"/>
                  <a:gd name="T37" fmla="*/ 0 h 340"/>
                  <a:gd name="T38" fmla="*/ 0 w 328"/>
                  <a:gd name="T39" fmla="*/ 0 h 340"/>
                  <a:gd name="T40" fmla="*/ 0 w 328"/>
                  <a:gd name="T41" fmla="*/ 0 h 340"/>
                  <a:gd name="T42" fmla="*/ 0 w 328"/>
                  <a:gd name="T43" fmla="*/ 0 h 340"/>
                  <a:gd name="T44" fmla="*/ 0 w 328"/>
                  <a:gd name="T45" fmla="*/ 0 h 340"/>
                  <a:gd name="T46" fmla="*/ 0 w 328"/>
                  <a:gd name="T47" fmla="*/ 0 h 340"/>
                  <a:gd name="T48" fmla="*/ 0 w 328"/>
                  <a:gd name="T49" fmla="*/ 0 h 340"/>
                  <a:gd name="T50" fmla="*/ 0 w 328"/>
                  <a:gd name="T51" fmla="*/ 0 h 340"/>
                  <a:gd name="T52" fmla="*/ 0 w 328"/>
                  <a:gd name="T53" fmla="*/ 0 h 340"/>
                  <a:gd name="T54" fmla="*/ 0 w 328"/>
                  <a:gd name="T55" fmla="*/ 0 h 340"/>
                  <a:gd name="T56" fmla="*/ 0 w 328"/>
                  <a:gd name="T57" fmla="*/ 0 h 340"/>
                  <a:gd name="T58" fmla="*/ 0 w 328"/>
                  <a:gd name="T59" fmla="*/ 0 h 340"/>
                  <a:gd name="T60" fmla="*/ 0 w 328"/>
                  <a:gd name="T61" fmla="*/ 0 h 340"/>
                  <a:gd name="T62" fmla="*/ 0 w 328"/>
                  <a:gd name="T63" fmla="*/ 0 h 340"/>
                  <a:gd name="T64" fmla="*/ 0 w 328"/>
                  <a:gd name="T65" fmla="*/ 0 h 340"/>
                  <a:gd name="T66" fmla="*/ 0 w 328"/>
                  <a:gd name="T67" fmla="*/ 0 h 340"/>
                  <a:gd name="T68" fmla="*/ 0 w 328"/>
                  <a:gd name="T69" fmla="*/ 0 h 340"/>
                  <a:gd name="T70" fmla="*/ 0 w 328"/>
                  <a:gd name="T71" fmla="*/ 0 h 340"/>
                  <a:gd name="T72" fmla="*/ 0 w 328"/>
                  <a:gd name="T73" fmla="*/ 0 h 340"/>
                  <a:gd name="T74" fmla="*/ 0 w 328"/>
                  <a:gd name="T75" fmla="*/ 0 h 340"/>
                  <a:gd name="T76" fmla="*/ 0 w 328"/>
                  <a:gd name="T77" fmla="*/ 0 h 340"/>
                  <a:gd name="T78" fmla="*/ 0 w 328"/>
                  <a:gd name="T79" fmla="*/ 0 h 340"/>
                  <a:gd name="T80" fmla="*/ 0 w 328"/>
                  <a:gd name="T81" fmla="*/ 0 h 340"/>
                  <a:gd name="T82" fmla="*/ 0 w 328"/>
                  <a:gd name="T83" fmla="*/ 0 h 340"/>
                  <a:gd name="T84" fmla="*/ 0 w 328"/>
                  <a:gd name="T85" fmla="*/ 0 h 340"/>
                  <a:gd name="T86" fmla="*/ 0 w 328"/>
                  <a:gd name="T87" fmla="*/ 0 h 340"/>
                  <a:gd name="T88" fmla="*/ 0 w 328"/>
                  <a:gd name="T89" fmla="*/ 0 h 340"/>
                  <a:gd name="T90" fmla="*/ 0 w 328"/>
                  <a:gd name="T91" fmla="*/ 0 h 340"/>
                  <a:gd name="T92" fmla="*/ 0 w 328"/>
                  <a:gd name="T93" fmla="*/ 0 h 340"/>
                  <a:gd name="T94" fmla="*/ 0 w 328"/>
                  <a:gd name="T95" fmla="*/ 0 h 340"/>
                  <a:gd name="T96" fmla="*/ 0 w 328"/>
                  <a:gd name="T97" fmla="*/ 0 h 340"/>
                  <a:gd name="T98" fmla="*/ 0 w 328"/>
                  <a:gd name="T99" fmla="*/ 0 h 340"/>
                  <a:gd name="T100" fmla="*/ 0 w 328"/>
                  <a:gd name="T101" fmla="*/ 0 h 340"/>
                  <a:gd name="T102" fmla="*/ 0 w 328"/>
                  <a:gd name="T103" fmla="*/ 0 h 340"/>
                  <a:gd name="T104" fmla="*/ 0 w 328"/>
                  <a:gd name="T105" fmla="*/ 0 h 340"/>
                  <a:gd name="T106" fmla="*/ 0 w 328"/>
                  <a:gd name="T107" fmla="*/ 0 h 3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28"/>
                  <a:gd name="T163" fmla="*/ 0 h 340"/>
                  <a:gd name="T164" fmla="*/ 328 w 328"/>
                  <a:gd name="T165" fmla="*/ 340 h 3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28" h="340">
                    <a:moveTo>
                      <a:pt x="101" y="300"/>
                    </a:moveTo>
                    <a:lnTo>
                      <a:pt x="123" y="340"/>
                    </a:lnTo>
                    <a:lnTo>
                      <a:pt x="123" y="339"/>
                    </a:lnTo>
                    <a:lnTo>
                      <a:pt x="126" y="338"/>
                    </a:lnTo>
                    <a:lnTo>
                      <a:pt x="129" y="334"/>
                    </a:lnTo>
                    <a:lnTo>
                      <a:pt x="134" y="332"/>
                    </a:lnTo>
                    <a:lnTo>
                      <a:pt x="137" y="328"/>
                    </a:lnTo>
                    <a:lnTo>
                      <a:pt x="142" y="323"/>
                    </a:lnTo>
                    <a:lnTo>
                      <a:pt x="147" y="319"/>
                    </a:lnTo>
                    <a:lnTo>
                      <a:pt x="150" y="314"/>
                    </a:lnTo>
                    <a:lnTo>
                      <a:pt x="150" y="313"/>
                    </a:lnTo>
                    <a:lnTo>
                      <a:pt x="149" y="309"/>
                    </a:lnTo>
                    <a:lnTo>
                      <a:pt x="148" y="306"/>
                    </a:lnTo>
                    <a:lnTo>
                      <a:pt x="146" y="301"/>
                    </a:lnTo>
                    <a:lnTo>
                      <a:pt x="144" y="298"/>
                    </a:lnTo>
                    <a:lnTo>
                      <a:pt x="143" y="296"/>
                    </a:lnTo>
                    <a:lnTo>
                      <a:pt x="142" y="293"/>
                    </a:lnTo>
                    <a:lnTo>
                      <a:pt x="141" y="290"/>
                    </a:lnTo>
                    <a:lnTo>
                      <a:pt x="139" y="287"/>
                    </a:lnTo>
                    <a:lnTo>
                      <a:pt x="137" y="283"/>
                    </a:lnTo>
                    <a:lnTo>
                      <a:pt x="136" y="281"/>
                    </a:lnTo>
                    <a:lnTo>
                      <a:pt x="134" y="277"/>
                    </a:lnTo>
                    <a:lnTo>
                      <a:pt x="131" y="272"/>
                    </a:lnTo>
                    <a:lnTo>
                      <a:pt x="129" y="269"/>
                    </a:lnTo>
                    <a:lnTo>
                      <a:pt x="127" y="265"/>
                    </a:lnTo>
                    <a:lnTo>
                      <a:pt x="124" y="262"/>
                    </a:lnTo>
                    <a:lnTo>
                      <a:pt x="122" y="257"/>
                    </a:lnTo>
                    <a:lnTo>
                      <a:pt x="120" y="253"/>
                    </a:lnTo>
                    <a:lnTo>
                      <a:pt x="117" y="249"/>
                    </a:lnTo>
                    <a:lnTo>
                      <a:pt x="115" y="245"/>
                    </a:lnTo>
                    <a:lnTo>
                      <a:pt x="112" y="240"/>
                    </a:lnTo>
                    <a:lnTo>
                      <a:pt x="109" y="236"/>
                    </a:lnTo>
                    <a:lnTo>
                      <a:pt x="107" y="231"/>
                    </a:lnTo>
                    <a:lnTo>
                      <a:pt x="104" y="226"/>
                    </a:lnTo>
                    <a:lnTo>
                      <a:pt x="101" y="221"/>
                    </a:lnTo>
                    <a:lnTo>
                      <a:pt x="98" y="217"/>
                    </a:lnTo>
                    <a:lnTo>
                      <a:pt x="96" y="212"/>
                    </a:lnTo>
                    <a:lnTo>
                      <a:pt x="92" y="208"/>
                    </a:lnTo>
                    <a:lnTo>
                      <a:pt x="90" y="204"/>
                    </a:lnTo>
                    <a:lnTo>
                      <a:pt x="86" y="199"/>
                    </a:lnTo>
                    <a:lnTo>
                      <a:pt x="83" y="194"/>
                    </a:lnTo>
                    <a:lnTo>
                      <a:pt x="80" y="189"/>
                    </a:lnTo>
                    <a:lnTo>
                      <a:pt x="78" y="185"/>
                    </a:lnTo>
                    <a:lnTo>
                      <a:pt x="75" y="180"/>
                    </a:lnTo>
                    <a:lnTo>
                      <a:pt x="72" y="175"/>
                    </a:lnTo>
                    <a:lnTo>
                      <a:pt x="70" y="172"/>
                    </a:lnTo>
                    <a:lnTo>
                      <a:pt x="66" y="167"/>
                    </a:lnTo>
                    <a:lnTo>
                      <a:pt x="64" y="162"/>
                    </a:lnTo>
                    <a:lnTo>
                      <a:pt x="62" y="157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4" y="145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47" y="134"/>
                    </a:lnTo>
                    <a:lnTo>
                      <a:pt x="45" y="130"/>
                    </a:lnTo>
                    <a:lnTo>
                      <a:pt x="44" y="128"/>
                    </a:lnTo>
                    <a:lnTo>
                      <a:pt x="43" y="124"/>
                    </a:lnTo>
                    <a:lnTo>
                      <a:pt x="39" y="118"/>
                    </a:lnTo>
                    <a:lnTo>
                      <a:pt x="35" y="113"/>
                    </a:lnTo>
                    <a:lnTo>
                      <a:pt x="33" y="109"/>
                    </a:lnTo>
                    <a:lnTo>
                      <a:pt x="32" y="105"/>
                    </a:lnTo>
                    <a:lnTo>
                      <a:pt x="31" y="103"/>
                    </a:lnTo>
                    <a:lnTo>
                      <a:pt x="31" y="102"/>
                    </a:lnTo>
                    <a:lnTo>
                      <a:pt x="32" y="96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5"/>
                    </a:lnTo>
                    <a:lnTo>
                      <a:pt x="46" y="83"/>
                    </a:lnTo>
                    <a:lnTo>
                      <a:pt x="48" y="81"/>
                    </a:lnTo>
                    <a:lnTo>
                      <a:pt x="52" y="79"/>
                    </a:lnTo>
                    <a:lnTo>
                      <a:pt x="56" y="79"/>
                    </a:lnTo>
                    <a:lnTo>
                      <a:pt x="59" y="79"/>
                    </a:lnTo>
                    <a:lnTo>
                      <a:pt x="63" y="78"/>
                    </a:lnTo>
                    <a:lnTo>
                      <a:pt x="66" y="79"/>
                    </a:lnTo>
                    <a:lnTo>
                      <a:pt x="69" y="79"/>
                    </a:lnTo>
                    <a:lnTo>
                      <a:pt x="73" y="80"/>
                    </a:lnTo>
                    <a:lnTo>
                      <a:pt x="77" y="83"/>
                    </a:lnTo>
                    <a:lnTo>
                      <a:pt x="79" y="84"/>
                    </a:lnTo>
                    <a:lnTo>
                      <a:pt x="84" y="86"/>
                    </a:lnTo>
                    <a:lnTo>
                      <a:pt x="89" y="88"/>
                    </a:lnTo>
                    <a:lnTo>
                      <a:pt x="94" y="91"/>
                    </a:lnTo>
                    <a:lnTo>
                      <a:pt x="97" y="92"/>
                    </a:lnTo>
                    <a:lnTo>
                      <a:pt x="99" y="94"/>
                    </a:lnTo>
                    <a:lnTo>
                      <a:pt x="103" y="96"/>
                    </a:lnTo>
                    <a:lnTo>
                      <a:pt x="107" y="98"/>
                    </a:lnTo>
                    <a:lnTo>
                      <a:pt x="110" y="99"/>
                    </a:lnTo>
                    <a:lnTo>
                      <a:pt x="112" y="100"/>
                    </a:lnTo>
                    <a:lnTo>
                      <a:pt x="116" y="103"/>
                    </a:lnTo>
                    <a:lnTo>
                      <a:pt x="120" y="104"/>
                    </a:lnTo>
                    <a:lnTo>
                      <a:pt x="123" y="106"/>
                    </a:lnTo>
                    <a:lnTo>
                      <a:pt x="127" y="109"/>
                    </a:lnTo>
                    <a:lnTo>
                      <a:pt x="130" y="110"/>
                    </a:lnTo>
                    <a:lnTo>
                      <a:pt x="135" y="112"/>
                    </a:lnTo>
                    <a:lnTo>
                      <a:pt x="137" y="113"/>
                    </a:lnTo>
                    <a:lnTo>
                      <a:pt x="142" y="117"/>
                    </a:lnTo>
                    <a:lnTo>
                      <a:pt x="146" y="118"/>
                    </a:lnTo>
                    <a:lnTo>
                      <a:pt x="150" y="121"/>
                    </a:lnTo>
                    <a:lnTo>
                      <a:pt x="154" y="123"/>
                    </a:lnTo>
                    <a:lnTo>
                      <a:pt x="158" y="125"/>
                    </a:lnTo>
                    <a:lnTo>
                      <a:pt x="162" y="128"/>
                    </a:lnTo>
                    <a:lnTo>
                      <a:pt x="166" y="130"/>
                    </a:lnTo>
                    <a:lnTo>
                      <a:pt x="171" y="131"/>
                    </a:lnTo>
                    <a:lnTo>
                      <a:pt x="174" y="134"/>
                    </a:lnTo>
                    <a:lnTo>
                      <a:pt x="178" y="136"/>
                    </a:lnTo>
                    <a:lnTo>
                      <a:pt x="181" y="138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193" y="143"/>
                    </a:lnTo>
                    <a:lnTo>
                      <a:pt x="197" y="145"/>
                    </a:lnTo>
                    <a:lnTo>
                      <a:pt x="200" y="148"/>
                    </a:lnTo>
                    <a:lnTo>
                      <a:pt x="204" y="149"/>
                    </a:lnTo>
                    <a:lnTo>
                      <a:pt x="207" y="151"/>
                    </a:lnTo>
                    <a:lnTo>
                      <a:pt x="211" y="154"/>
                    </a:lnTo>
                    <a:lnTo>
                      <a:pt x="214" y="155"/>
                    </a:lnTo>
                    <a:lnTo>
                      <a:pt x="218" y="157"/>
                    </a:lnTo>
                    <a:lnTo>
                      <a:pt x="222" y="158"/>
                    </a:lnTo>
                    <a:lnTo>
                      <a:pt x="225" y="161"/>
                    </a:lnTo>
                    <a:lnTo>
                      <a:pt x="230" y="162"/>
                    </a:lnTo>
                    <a:lnTo>
                      <a:pt x="236" y="166"/>
                    </a:lnTo>
                    <a:lnTo>
                      <a:pt x="241" y="168"/>
                    </a:lnTo>
                    <a:lnTo>
                      <a:pt x="245" y="170"/>
                    </a:lnTo>
                    <a:lnTo>
                      <a:pt x="248" y="172"/>
                    </a:lnTo>
                    <a:lnTo>
                      <a:pt x="251" y="173"/>
                    </a:lnTo>
                    <a:lnTo>
                      <a:pt x="254" y="173"/>
                    </a:lnTo>
                    <a:lnTo>
                      <a:pt x="256" y="174"/>
                    </a:lnTo>
                    <a:lnTo>
                      <a:pt x="258" y="173"/>
                    </a:lnTo>
                    <a:lnTo>
                      <a:pt x="263" y="169"/>
                    </a:lnTo>
                    <a:lnTo>
                      <a:pt x="268" y="166"/>
                    </a:lnTo>
                    <a:lnTo>
                      <a:pt x="274" y="162"/>
                    </a:lnTo>
                    <a:lnTo>
                      <a:pt x="278" y="157"/>
                    </a:lnTo>
                    <a:lnTo>
                      <a:pt x="283" y="153"/>
                    </a:lnTo>
                    <a:lnTo>
                      <a:pt x="287" y="148"/>
                    </a:lnTo>
                    <a:lnTo>
                      <a:pt x="289" y="144"/>
                    </a:lnTo>
                    <a:lnTo>
                      <a:pt x="288" y="141"/>
                    </a:lnTo>
                    <a:lnTo>
                      <a:pt x="286" y="138"/>
                    </a:lnTo>
                    <a:lnTo>
                      <a:pt x="283" y="136"/>
                    </a:lnTo>
                    <a:lnTo>
                      <a:pt x="281" y="134"/>
                    </a:lnTo>
                    <a:lnTo>
                      <a:pt x="278" y="132"/>
                    </a:lnTo>
                    <a:lnTo>
                      <a:pt x="276" y="130"/>
                    </a:lnTo>
                    <a:lnTo>
                      <a:pt x="271" y="128"/>
                    </a:lnTo>
                    <a:lnTo>
                      <a:pt x="268" y="125"/>
                    </a:lnTo>
                    <a:lnTo>
                      <a:pt x="264" y="123"/>
                    </a:lnTo>
                    <a:lnTo>
                      <a:pt x="261" y="121"/>
                    </a:lnTo>
                    <a:lnTo>
                      <a:pt x="256" y="118"/>
                    </a:lnTo>
                    <a:lnTo>
                      <a:pt x="251" y="116"/>
                    </a:lnTo>
                    <a:lnTo>
                      <a:pt x="246" y="113"/>
                    </a:lnTo>
                    <a:lnTo>
                      <a:pt x="242" y="111"/>
                    </a:lnTo>
                    <a:lnTo>
                      <a:pt x="236" y="109"/>
                    </a:lnTo>
                    <a:lnTo>
                      <a:pt x="230" y="106"/>
                    </a:lnTo>
                    <a:lnTo>
                      <a:pt x="225" y="103"/>
                    </a:lnTo>
                    <a:lnTo>
                      <a:pt x="219" y="100"/>
                    </a:lnTo>
                    <a:lnTo>
                      <a:pt x="213" y="98"/>
                    </a:lnTo>
                    <a:lnTo>
                      <a:pt x="209" y="96"/>
                    </a:lnTo>
                    <a:lnTo>
                      <a:pt x="203" y="93"/>
                    </a:lnTo>
                    <a:lnTo>
                      <a:pt x="198" y="91"/>
                    </a:lnTo>
                    <a:lnTo>
                      <a:pt x="192" y="88"/>
                    </a:lnTo>
                    <a:lnTo>
                      <a:pt x="187" y="86"/>
                    </a:lnTo>
                    <a:lnTo>
                      <a:pt x="181" y="85"/>
                    </a:lnTo>
                    <a:lnTo>
                      <a:pt x="177" y="84"/>
                    </a:lnTo>
                    <a:lnTo>
                      <a:pt x="172" y="81"/>
                    </a:lnTo>
                    <a:lnTo>
                      <a:pt x="167" y="80"/>
                    </a:lnTo>
                    <a:lnTo>
                      <a:pt x="163" y="79"/>
                    </a:lnTo>
                    <a:lnTo>
                      <a:pt x="160" y="78"/>
                    </a:lnTo>
                    <a:lnTo>
                      <a:pt x="155" y="77"/>
                    </a:lnTo>
                    <a:lnTo>
                      <a:pt x="150" y="74"/>
                    </a:lnTo>
                    <a:lnTo>
                      <a:pt x="146" y="74"/>
                    </a:lnTo>
                    <a:lnTo>
                      <a:pt x="142" y="73"/>
                    </a:lnTo>
                    <a:lnTo>
                      <a:pt x="139" y="71"/>
                    </a:lnTo>
                    <a:lnTo>
                      <a:pt x="135" y="70"/>
                    </a:lnTo>
                    <a:lnTo>
                      <a:pt x="130" y="70"/>
                    </a:lnTo>
                    <a:lnTo>
                      <a:pt x="127" y="68"/>
                    </a:lnTo>
                    <a:lnTo>
                      <a:pt x="122" y="66"/>
                    </a:lnTo>
                    <a:lnTo>
                      <a:pt x="118" y="66"/>
                    </a:lnTo>
                    <a:lnTo>
                      <a:pt x="115" y="65"/>
                    </a:lnTo>
                    <a:lnTo>
                      <a:pt x="111" y="64"/>
                    </a:lnTo>
                    <a:lnTo>
                      <a:pt x="107" y="61"/>
                    </a:lnTo>
                    <a:lnTo>
                      <a:pt x="104" y="60"/>
                    </a:lnTo>
                    <a:lnTo>
                      <a:pt x="101" y="60"/>
                    </a:lnTo>
                    <a:lnTo>
                      <a:pt x="97" y="59"/>
                    </a:lnTo>
                    <a:lnTo>
                      <a:pt x="94" y="58"/>
                    </a:lnTo>
                    <a:lnTo>
                      <a:pt x="91" y="56"/>
                    </a:lnTo>
                    <a:lnTo>
                      <a:pt x="88" y="55"/>
                    </a:lnTo>
                    <a:lnTo>
                      <a:pt x="85" y="54"/>
                    </a:lnTo>
                    <a:lnTo>
                      <a:pt x="80" y="53"/>
                    </a:lnTo>
                    <a:lnTo>
                      <a:pt x="77" y="51"/>
                    </a:lnTo>
                    <a:lnTo>
                      <a:pt x="73" y="49"/>
                    </a:lnTo>
                    <a:lnTo>
                      <a:pt x="70" y="47"/>
                    </a:lnTo>
                    <a:lnTo>
                      <a:pt x="69" y="46"/>
                    </a:lnTo>
                    <a:lnTo>
                      <a:pt x="70" y="43"/>
                    </a:lnTo>
                    <a:lnTo>
                      <a:pt x="73" y="43"/>
                    </a:lnTo>
                    <a:lnTo>
                      <a:pt x="75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5" y="42"/>
                    </a:lnTo>
                    <a:lnTo>
                      <a:pt x="89" y="42"/>
                    </a:lnTo>
                    <a:lnTo>
                      <a:pt x="94" y="42"/>
                    </a:lnTo>
                    <a:lnTo>
                      <a:pt x="98" y="42"/>
                    </a:lnTo>
                    <a:lnTo>
                      <a:pt x="103" y="42"/>
                    </a:lnTo>
                    <a:lnTo>
                      <a:pt x="108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20" y="42"/>
                    </a:lnTo>
                    <a:lnTo>
                      <a:pt x="123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41" y="42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50" y="42"/>
                    </a:lnTo>
                    <a:lnTo>
                      <a:pt x="153" y="42"/>
                    </a:lnTo>
                    <a:lnTo>
                      <a:pt x="156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5" y="42"/>
                    </a:lnTo>
                    <a:lnTo>
                      <a:pt x="168" y="42"/>
                    </a:lnTo>
                    <a:lnTo>
                      <a:pt x="172" y="42"/>
                    </a:lnTo>
                    <a:lnTo>
                      <a:pt x="174" y="42"/>
                    </a:lnTo>
                    <a:lnTo>
                      <a:pt x="180" y="42"/>
                    </a:lnTo>
                    <a:lnTo>
                      <a:pt x="185" y="42"/>
                    </a:lnTo>
                    <a:lnTo>
                      <a:pt x="191" y="42"/>
                    </a:lnTo>
                    <a:lnTo>
                      <a:pt x="197" y="42"/>
                    </a:lnTo>
                    <a:lnTo>
                      <a:pt x="201" y="42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6" y="42"/>
                    </a:lnTo>
                    <a:lnTo>
                      <a:pt x="218" y="41"/>
                    </a:lnTo>
                    <a:lnTo>
                      <a:pt x="223" y="41"/>
                    </a:lnTo>
                    <a:lnTo>
                      <a:pt x="226" y="40"/>
                    </a:lnTo>
                    <a:lnTo>
                      <a:pt x="231" y="40"/>
                    </a:lnTo>
                    <a:lnTo>
                      <a:pt x="236" y="40"/>
                    </a:lnTo>
                    <a:lnTo>
                      <a:pt x="239" y="39"/>
                    </a:lnTo>
                    <a:lnTo>
                      <a:pt x="244" y="39"/>
                    </a:lnTo>
                    <a:lnTo>
                      <a:pt x="249" y="39"/>
                    </a:lnTo>
                    <a:lnTo>
                      <a:pt x="252" y="37"/>
                    </a:lnTo>
                    <a:lnTo>
                      <a:pt x="257" y="36"/>
                    </a:lnTo>
                    <a:lnTo>
                      <a:pt x="262" y="35"/>
                    </a:lnTo>
                    <a:lnTo>
                      <a:pt x="265" y="35"/>
                    </a:lnTo>
                    <a:lnTo>
                      <a:pt x="270" y="35"/>
                    </a:lnTo>
                    <a:lnTo>
                      <a:pt x="274" y="34"/>
                    </a:lnTo>
                    <a:lnTo>
                      <a:pt x="278" y="33"/>
                    </a:lnTo>
                    <a:lnTo>
                      <a:pt x="283" y="33"/>
                    </a:lnTo>
                    <a:lnTo>
                      <a:pt x="287" y="32"/>
                    </a:lnTo>
                    <a:lnTo>
                      <a:pt x="290" y="30"/>
                    </a:lnTo>
                    <a:lnTo>
                      <a:pt x="294" y="30"/>
                    </a:lnTo>
                    <a:lnTo>
                      <a:pt x="297" y="29"/>
                    </a:lnTo>
                    <a:lnTo>
                      <a:pt x="301" y="28"/>
                    </a:lnTo>
                    <a:lnTo>
                      <a:pt x="305" y="28"/>
                    </a:lnTo>
                    <a:lnTo>
                      <a:pt x="307" y="27"/>
                    </a:lnTo>
                    <a:lnTo>
                      <a:pt x="310" y="26"/>
                    </a:lnTo>
                    <a:lnTo>
                      <a:pt x="315" y="24"/>
                    </a:lnTo>
                    <a:lnTo>
                      <a:pt x="320" y="23"/>
                    </a:lnTo>
                    <a:lnTo>
                      <a:pt x="324" y="21"/>
                    </a:lnTo>
                    <a:lnTo>
                      <a:pt x="326" y="20"/>
                    </a:lnTo>
                    <a:lnTo>
                      <a:pt x="327" y="15"/>
                    </a:lnTo>
                    <a:lnTo>
                      <a:pt x="328" y="13"/>
                    </a:lnTo>
                    <a:lnTo>
                      <a:pt x="328" y="9"/>
                    </a:lnTo>
                    <a:lnTo>
                      <a:pt x="327" y="5"/>
                    </a:lnTo>
                    <a:lnTo>
                      <a:pt x="324" y="1"/>
                    </a:lnTo>
                    <a:lnTo>
                      <a:pt x="322" y="0"/>
                    </a:lnTo>
                    <a:lnTo>
                      <a:pt x="20" y="28"/>
                    </a:lnTo>
                    <a:lnTo>
                      <a:pt x="0" y="90"/>
                    </a:lnTo>
                    <a:lnTo>
                      <a:pt x="101" y="300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0" name="Freeform 359"/>
              <p:cNvSpPr>
                <a:spLocks/>
              </p:cNvSpPr>
              <p:nvPr/>
            </p:nvSpPr>
            <p:spPr bwMode="auto">
              <a:xfrm>
                <a:off x="1676" y="1470"/>
                <a:ext cx="75" cy="42"/>
              </a:xfrm>
              <a:custGeom>
                <a:avLst/>
                <a:gdLst>
                  <a:gd name="T0" fmla="*/ 0 w 223"/>
                  <a:gd name="T1" fmla="*/ 0 h 125"/>
                  <a:gd name="T2" fmla="*/ 0 w 223"/>
                  <a:gd name="T3" fmla="*/ 0 h 125"/>
                  <a:gd name="T4" fmla="*/ 0 w 223"/>
                  <a:gd name="T5" fmla="*/ 0 h 125"/>
                  <a:gd name="T6" fmla="*/ 0 w 223"/>
                  <a:gd name="T7" fmla="*/ 0 h 125"/>
                  <a:gd name="T8" fmla="*/ 0 w 223"/>
                  <a:gd name="T9" fmla="*/ 0 h 125"/>
                  <a:gd name="T10" fmla="*/ 0 w 223"/>
                  <a:gd name="T11" fmla="*/ 0 h 125"/>
                  <a:gd name="T12" fmla="*/ 0 w 223"/>
                  <a:gd name="T13" fmla="*/ 0 h 125"/>
                  <a:gd name="T14" fmla="*/ 0 w 223"/>
                  <a:gd name="T15" fmla="*/ 0 h 125"/>
                  <a:gd name="T16" fmla="*/ 0 w 223"/>
                  <a:gd name="T17" fmla="*/ 0 h 125"/>
                  <a:gd name="T18" fmla="*/ 0 w 223"/>
                  <a:gd name="T19" fmla="*/ 0 h 125"/>
                  <a:gd name="T20" fmla="*/ 0 w 223"/>
                  <a:gd name="T21" fmla="*/ 0 h 125"/>
                  <a:gd name="T22" fmla="*/ 0 w 223"/>
                  <a:gd name="T23" fmla="*/ 0 h 125"/>
                  <a:gd name="T24" fmla="*/ 0 w 223"/>
                  <a:gd name="T25" fmla="*/ 0 h 125"/>
                  <a:gd name="T26" fmla="*/ 0 w 223"/>
                  <a:gd name="T27" fmla="*/ 0 h 125"/>
                  <a:gd name="T28" fmla="*/ 0 w 223"/>
                  <a:gd name="T29" fmla="*/ 0 h 125"/>
                  <a:gd name="T30" fmla="*/ 0 w 223"/>
                  <a:gd name="T31" fmla="*/ 0 h 125"/>
                  <a:gd name="T32" fmla="*/ 0 w 223"/>
                  <a:gd name="T33" fmla="*/ 0 h 125"/>
                  <a:gd name="T34" fmla="*/ 0 w 223"/>
                  <a:gd name="T35" fmla="*/ 0 h 125"/>
                  <a:gd name="T36" fmla="*/ 0 w 223"/>
                  <a:gd name="T37" fmla="*/ 0 h 125"/>
                  <a:gd name="T38" fmla="*/ 0 w 223"/>
                  <a:gd name="T39" fmla="*/ 0 h 125"/>
                  <a:gd name="T40" fmla="*/ 0 w 223"/>
                  <a:gd name="T41" fmla="*/ 0 h 125"/>
                  <a:gd name="T42" fmla="*/ 0 w 223"/>
                  <a:gd name="T43" fmla="*/ 0 h 125"/>
                  <a:gd name="T44" fmla="*/ 0 w 223"/>
                  <a:gd name="T45" fmla="*/ 0 h 125"/>
                  <a:gd name="T46" fmla="*/ 0 w 223"/>
                  <a:gd name="T47" fmla="*/ 0 h 125"/>
                  <a:gd name="T48" fmla="*/ 0 w 223"/>
                  <a:gd name="T49" fmla="*/ 0 h 125"/>
                  <a:gd name="T50" fmla="*/ 0 w 223"/>
                  <a:gd name="T51" fmla="*/ 0 h 125"/>
                  <a:gd name="T52" fmla="*/ 0 w 223"/>
                  <a:gd name="T53" fmla="*/ 0 h 125"/>
                  <a:gd name="T54" fmla="*/ 0 w 223"/>
                  <a:gd name="T55" fmla="*/ 0 h 125"/>
                  <a:gd name="T56" fmla="*/ 0 w 223"/>
                  <a:gd name="T57" fmla="*/ 0 h 125"/>
                  <a:gd name="T58" fmla="*/ 0 w 223"/>
                  <a:gd name="T59" fmla="*/ 0 h 125"/>
                  <a:gd name="T60" fmla="*/ 0 w 223"/>
                  <a:gd name="T61" fmla="*/ 0 h 125"/>
                  <a:gd name="T62" fmla="*/ 0 w 223"/>
                  <a:gd name="T63" fmla="*/ 0 h 125"/>
                  <a:gd name="T64" fmla="*/ 0 w 223"/>
                  <a:gd name="T65" fmla="*/ 0 h 125"/>
                  <a:gd name="T66" fmla="*/ 0 w 223"/>
                  <a:gd name="T67" fmla="*/ 0 h 125"/>
                  <a:gd name="T68" fmla="*/ 0 w 223"/>
                  <a:gd name="T69" fmla="*/ 0 h 125"/>
                  <a:gd name="T70" fmla="*/ 0 w 223"/>
                  <a:gd name="T71" fmla="*/ 0 h 125"/>
                  <a:gd name="T72" fmla="*/ 0 w 223"/>
                  <a:gd name="T73" fmla="*/ 0 h 125"/>
                  <a:gd name="T74" fmla="*/ 0 w 223"/>
                  <a:gd name="T75" fmla="*/ 0 h 125"/>
                  <a:gd name="T76" fmla="*/ 0 w 223"/>
                  <a:gd name="T77" fmla="*/ 0 h 125"/>
                  <a:gd name="T78" fmla="*/ 0 w 223"/>
                  <a:gd name="T79" fmla="*/ 0 h 125"/>
                  <a:gd name="T80" fmla="*/ 0 w 223"/>
                  <a:gd name="T81" fmla="*/ 0 h 125"/>
                  <a:gd name="T82" fmla="*/ 0 w 223"/>
                  <a:gd name="T83" fmla="*/ 0 h 125"/>
                  <a:gd name="T84" fmla="*/ 0 w 223"/>
                  <a:gd name="T85" fmla="*/ 0 h 125"/>
                  <a:gd name="T86" fmla="*/ 0 w 223"/>
                  <a:gd name="T87" fmla="*/ 0 h 125"/>
                  <a:gd name="T88" fmla="*/ 0 w 223"/>
                  <a:gd name="T89" fmla="*/ 0 h 125"/>
                  <a:gd name="T90" fmla="*/ 0 w 223"/>
                  <a:gd name="T91" fmla="*/ 0 h 125"/>
                  <a:gd name="T92" fmla="*/ 0 w 223"/>
                  <a:gd name="T93" fmla="*/ 0 h 125"/>
                  <a:gd name="T94" fmla="*/ 0 w 223"/>
                  <a:gd name="T95" fmla="*/ 0 h 125"/>
                  <a:gd name="T96" fmla="*/ 0 w 223"/>
                  <a:gd name="T97" fmla="*/ 0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25"/>
                  <a:gd name="T149" fmla="*/ 223 w 22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25">
                    <a:moveTo>
                      <a:pt x="14" y="2"/>
                    </a:moveTo>
                    <a:lnTo>
                      <a:pt x="17" y="5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3" y="14"/>
                    </a:lnTo>
                    <a:lnTo>
                      <a:pt x="36" y="17"/>
                    </a:lnTo>
                    <a:lnTo>
                      <a:pt x="39" y="19"/>
                    </a:lnTo>
                    <a:lnTo>
                      <a:pt x="42" y="20"/>
                    </a:lnTo>
                    <a:lnTo>
                      <a:pt x="45" y="23"/>
                    </a:lnTo>
                    <a:lnTo>
                      <a:pt x="49" y="24"/>
                    </a:lnTo>
                    <a:lnTo>
                      <a:pt x="51" y="26"/>
                    </a:lnTo>
                    <a:lnTo>
                      <a:pt x="53" y="27"/>
                    </a:lnTo>
                    <a:lnTo>
                      <a:pt x="57" y="29"/>
                    </a:lnTo>
                    <a:lnTo>
                      <a:pt x="60" y="31"/>
                    </a:lnTo>
                    <a:lnTo>
                      <a:pt x="63" y="32"/>
                    </a:lnTo>
                    <a:lnTo>
                      <a:pt x="66" y="33"/>
                    </a:lnTo>
                    <a:lnTo>
                      <a:pt x="69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8" y="38"/>
                    </a:lnTo>
                    <a:lnTo>
                      <a:pt x="82" y="38"/>
                    </a:lnTo>
                    <a:lnTo>
                      <a:pt x="84" y="39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6" y="47"/>
                    </a:lnTo>
                    <a:lnTo>
                      <a:pt x="109" y="49"/>
                    </a:lnTo>
                    <a:lnTo>
                      <a:pt x="111" y="50"/>
                    </a:lnTo>
                    <a:lnTo>
                      <a:pt x="115" y="50"/>
                    </a:lnTo>
                    <a:lnTo>
                      <a:pt x="117" y="51"/>
                    </a:lnTo>
                    <a:lnTo>
                      <a:pt x="120" y="52"/>
                    </a:lnTo>
                    <a:lnTo>
                      <a:pt x="123" y="53"/>
                    </a:lnTo>
                    <a:lnTo>
                      <a:pt x="126" y="53"/>
                    </a:lnTo>
                    <a:lnTo>
                      <a:pt x="129" y="55"/>
                    </a:lnTo>
                    <a:lnTo>
                      <a:pt x="133" y="55"/>
                    </a:lnTo>
                    <a:lnTo>
                      <a:pt x="135" y="57"/>
                    </a:lnTo>
                    <a:lnTo>
                      <a:pt x="139" y="57"/>
                    </a:lnTo>
                    <a:lnTo>
                      <a:pt x="142" y="58"/>
                    </a:lnTo>
                    <a:lnTo>
                      <a:pt x="145" y="59"/>
                    </a:lnTo>
                    <a:lnTo>
                      <a:pt x="148" y="61"/>
                    </a:lnTo>
                    <a:lnTo>
                      <a:pt x="152" y="62"/>
                    </a:lnTo>
                    <a:lnTo>
                      <a:pt x="154" y="63"/>
                    </a:lnTo>
                    <a:lnTo>
                      <a:pt x="158" y="63"/>
                    </a:lnTo>
                    <a:lnTo>
                      <a:pt x="161" y="65"/>
                    </a:lnTo>
                    <a:lnTo>
                      <a:pt x="164" y="65"/>
                    </a:lnTo>
                    <a:lnTo>
                      <a:pt x="167" y="66"/>
                    </a:lnTo>
                    <a:lnTo>
                      <a:pt x="171" y="68"/>
                    </a:lnTo>
                    <a:lnTo>
                      <a:pt x="174" y="69"/>
                    </a:lnTo>
                    <a:lnTo>
                      <a:pt x="177" y="70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7" y="75"/>
                    </a:lnTo>
                    <a:lnTo>
                      <a:pt x="190" y="77"/>
                    </a:lnTo>
                    <a:lnTo>
                      <a:pt x="193" y="78"/>
                    </a:lnTo>
                    <a:lnTo>
                      <a:pt x="197" y="80"/>
                    </a:lnTo>
                    <a:lnTo>
                      <a:pt x="200" y="82"/>
                    </a:lnTo>
                    <a:lnTo>
                      <a:pt x="204" y="83"/>
                    </a:lnTo>
                    <a:lnTo>
                      <a:pt x="207" y="85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7" y="93"/>
                    </a:lnTo>
                    <a:lnTo>
                      <a:pt x="221" y="95"/>
                    </a:lnTo>
                    <a:lnTo>
                      <a:pt x="222" y="98"/>
                    </a:lnTo>
                    <a:lnTo>
                      <a:pt x="223" y="102"/>
                    </a:lnTo>
                    <a:lnTo>
                      <a:pt x="223" y="104"/>
                    </a:lnTo>
                    <a:lnTo>
                      <a:pt x="223" y="108"/>
                    </a:lnTo>
                    <a:lnTo>
                      <a:pt x="222" y="112"/>
                    </a:lnTo>
                    <a:lnTo>
                      <a:pt x="221" y="115"/>
                    </a:lnTo>
                    <a:lnTo>
                      <a:pt x="218" y="117"/>
                    </a:lnTo>
                    <a:lnTo>
                      <a:pt x="216" y="120"/>
                    </a:lnTo>
                    <a:lnTo>
                      <a:pt x="212" y="121"/>
                    </a:lnTo>
                    <a:lnTo>
                      <a:pt x="210" y="123"/>
                    </a:lnTo>
                    <a:lnTo>
                      <a:pt x="206" y="123"/>
                    </a:lnTo>
                    <a:lnTo>
                      <a:pt x="203" y="125"/>
                    </a:lnTo>
                    <a:lnTo>
                      <a:pt x="199" y="123"/>
                    </a:lnTo>
                    <a:lnTo>
                      <a:pt x="196" y="121"/>
                    </a:lnTo>
                    <a:lnTo>
                      <a:pt x="192" y="119"/>
                    </a:lnTo>
                    <a:lnTo>
                      <a:pt x="189" y="116"/>
                    </a:lnTo>
                    <a:lnTo>
                      <a:pt x="184" y="115"/>
                    </a:lnTo>
                    <a:lnTo>
                      <a:pt x="181" y="113"/>
                    </a:lnTo>
                    <a:lnTo>
                      <a:pt x="178" y="112"/>
                    </a:lnTo>
                    <a:lnTo>
                      <a:pt x="174" y="109"/>
                    </a:lnTo>
                    <a:lnTo>
                      <a:pt x="172" y="108"/>
                    </a:lnTo>
                    <a:lnTo>
                      <a:pt x="168" y="107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59" y="101"/>
                    </a:lnTo>
                    <a:lnTo>
                      <a:pt x="155" y="100"/>
                    </a:lnTo>
                    <a:lnTo>
                      <a:pt x="152" y="97"/>
                    </a:lnTo>
                    <a:lnTo>
                      <a:pt x="149" y="96"/>
                    </a:lnTo>
                    <a:lnTo>
                      <a:pt x="146" y="95"/>
                    </a:lnTo>
                    <a:lnTo>
                      <a:pt x="143" y="94"/>
                    </a:lnTo>
                    <a:lnTo>
                      <a:pt x="140" y="93"/>
                    </a:lnTo>
                    <a:lnTo>
                      <a:pt x="138" y="90"/>
                    </a:lnTo>
                    <a:lnTo>
                      <a:pt x="134" y="89"/>
                    </a:lnTo>
                    <a:lnTo>
                      <a:pt x="130" y="88"/>
                    </a:lnTo>
                    <a:lnTo>
                      <a:pt x="128" y="87"/>
                    </a:lnTo>
                    <a:lnTo>
                      <a:pt x="126" y="85"/>
                    </a:lnTo>
                    <a:lnTo>
                      <a:pt x="122" y="83"/>
                    </a:lnTo>
                    <a:lnTo>
                      <a:pt x="120" y="82"/>
                    </a:lnTo>
                    <a:lnTo>
                      <a:pt x="114" y="80"/>
                    </a:lnTo>
                    <a:lnTo>
                      <a:pt x="108" y="77"/>
                    </a:lnTo>
                    <a:lnTo>
                      <a:pt x="102" y="75"/>
                    </a:lnTo>
                    <a:lnTo>
                      <a:pt x="97" y="72"/>
                    </a:lnTo>
                    <a:lnTo>
                      <a:pt x="94" y="71"/>
                    </a:lnTo>
                    <a:lnTo>
                      <a:pt x="91" y="69"/>
                    </a:lnTo>
                    <a:lnTo>
                      <a:pt x="88" y="68"/>
                    </a:lnTo>
                    <a:lnTo>
                      <a:pt x="85" y="66"/>
                    </a:lnTo>
                    <a:lnTo>
                      <a:pt x="82" y="65"/>
                    </a:lnTo>
                    <a:lnTo>
                      <a:pt x="79" y="63"/>
                    </a:lnTo>
                    <a:lnTo>
                      <a:pt x="77" y="62"/>
                    </a:lnTo>
                    <a:lnTo>
                      <a:pt x="74" y="61"/>
                    </a:lnTo>
                    <a:lnTo>
                      <a:pt x="71" y="59"/>
                    </a:lnTo>
                    <a:lnTo>
                      <a:pt x="68" y="58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57" y="51"/>
                    </a:lnTo>
                    <a:lnTo>
                      <a:pt x="51" y="49"/>
                    </a:lnTo>
                    <a:lnTo>
                      <a:pt x="49" y="46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39" y="42"/>
                    </a:lnTo>
                    <a:lnTo>
                      <a:pt x="36" y="39"/>
                    </a:lnTo>
                    <a:lnTo>
                      <a:pt x="33" y="37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4" y="31"/>
                    </a:lnTo>
                    <a:lnTo>
                      <a:pt x="21" y="29"/>
                    </a:lnTo>
                    <a:lnTo>
                      <a:pt x="18" y="26"/>
                    </a:lnTo>
                    <a:lnTo>
                      <a:pt x="15" y="25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1" name="Freeform 360"/>
              <p:cNvSpPr>
                <a:spLocks/>
              </p:cNvSpPr>
              <p:nvPr/>
            </p:nvSpPr>
            <p:spPr bwMode="auto">
              <a:xfrm>
                <a:off x="1679" y="1446"/>
                <a:ext cx="99" cy="20"/>
              </a:xfrm>
              <a:custGeom>
                <a:avLst/>
                <a:gdLst>
                  <a:gd name="T0" fmla="*/ 0 w 297"/>
                  <a:gd name="T1" fmla="*/ 0 h 58"/>
                  <a:gd name="T2" fmla="*/ 0 w 297"/>
                  <a:gd name="T3" fmla="*/ 0 h 58"/>
                  <a:gd name="T4" fmla="*/ 0 w 297"/>
                  <a:gd name="T5" fmla="*/ 0 h 58"/>
                  <a:gd name="T6" fmla="*/ 0 w 297"/>
                  <a:gd name="T7" fmla="*/ 0 h 58"/>
                  <a:gd name="T8" fmla="*/ 0 w 297"/>
                  <a:gd name="T9" fmla="*/ 0 h 58"/>
                  <a:gd name="T10" fmla="*/ 0 w 297"/>
                  <a:gd name="T11" fmla="*/ 0 h 58"/>
                  <a:gd name="T12" fmla="*/ 0 w 297"/>
                  <a:gd name="T13" fmla="*/ 0 h 58"/>
                  <a:gd name="T14" fmla="*/ 0 w 297"/>
                  <a:gd name="T15" fmla="*/ 0 h 58"/>
                  <a:gd name="T16" fmla="*/ 0 w 297"/>
                  <a:gd name="T17" fmla="*/ 0 h 58"/>
                  <a:gd name="T18" fmla="*/ 0 w 297"/>
                  <a:gd name="T19" fmla="*/ 0 h 58"/>
                  <a:gd name="T20" fmla="*/ 0 w 297"/>
                  <a:gd name="T21" fmla="*/ 0 h 58"/>
                  <a:gd name="T22" fmla="*/ 0 w 297"/>
                  <a:gd name="T23" fmla="*/ 0 h 58"/>
                  <a:gd name="T24" fmla="*/ 0 w 297"/>
                  <a:gd name="T25" fmla="*/ 0 h 58"/>
                  <a:gd name="T26" fmla="*/ 0 w 297"/>
                  <a:gd name="T27" fmla="*/ 0 h 58"/>
                  <a:gd name="T28" fmla="*/ 0 w 297"/>
                  <a:gd name="T29" fmla="*/ 0 h 58"/>
                  <a:gd name="T30" fmla="*/ 0 w 297"/>
                  <a:gd name="T31" fmla="*/ 0 h 58"/>
                  <a:gd name="T32" fmla="*/ 0 w 297"/>
                  <a:gd name="T33" fmla="*/ 0 h 58"/>
                  <a:gd name="T34" fmla="*/ 0 w 297"/>
                  <a:gd name="T35" fmla="*/ 0 h 58"/>
                  <a:gd name="T36" fmla="*/ 0 w 297"/>
                  <a:gd name="T37" fmla="*/ 0 h 58"/>
                  <a:gd name="T38" fmla="*/ 0 w 297"/>
                  <a:gd name="T39" fmla="*/ 0 h 58"/>
                  <a:gd name="T40" fmla="*/ 0 w 297"/>
                  <a:gd name="T41" fmla="*/ 0 h 58"/>
                  <a:gd name="T42" fmla="*/ 0 w 297"/>
                  <a:gd name="T43" fmla="*/ 0 h 58"/>
                  <a:gd name="T44" fmla="*/ 0 w 297"/>
                  <a:gd name="T45" fmla="*/ 0 h 58"/>
                  <a:gd name="T46" fmla="*/ 0 w 297"/>
                  <a:gd name="T47" fmla="*/ 0 h 58"/>
                  <a:gd name="T48" fmla="*/ 0 w 297"/>
                  <a:gd name="T49" fmla="*/ 0 h 58"/>
                  <a:gd name="T50" fmla="*/ 0 w 297"/>
                  <a:gd name="T51" fmla="*/ 0 h 58"/>
                  <a:gd name="T52" fmla="*/ 0 w 297"/>
                  <a:gd name="T53" fmla="*/ 0 h 58"/>
                  <a:gd name="T54" fmla="*/ 0 w 297"/>
                  <a:gd name="T55" fmla="*/ 0 h 58"/>
                  <a:gd name="T56" fmla="*/ 0 w 297"/>
                  <a:gd name="T57" fmla="*/ 0 h 58"/>
                  <a:gd name="T58" fmla="*/ 0 w 297"/>
                  <a:gd name="T59" fmla="*/ 0 h 58"/>
                  <a:gd name="T60" fmla="*/ 0 w 297"/>
                  <a:gd name="T61" fmla="*/ 0 h 58"/>
                  <a:gd name="T62" fmla="*/ 0 w 297"/>
                  <a:gd name="T63" fmla="*/ 0 h 58"/>
                  <a:gd name="T64" fmla="*/ 0 w 297"/>
                  <a:gd name="T65" fmla="*/ 0 h 58"/>
                  <a:gd name="T66" fmla="*/ 0 w 297"/>
                  <a:gd name="T67" fmla="*/ 0 h 58"/>
                  <a:gd name="T68" fmla="*/ 0 w 297"/>
                  <a:gd name="T69" fmla="*/ 0 h 58"/>
                  <a:gd name="T70" fmla="*/ 0 w 297"/>
                  <a:gd name="T71" fmla="*/ 0 h 58"/>
                  <a:gd name="T72" fmla="*/ 0 w 297"/>
                  <a:gd name="T73" fmla="*/ 0 h 58"/>
                  <a:gd name="T74" fmla="*/ 0 w 297"/>
                  <a:gd name="T75" fmla="*/ 0 h 58"/>
                  <a:gd name="T76" fmla="*/ 0 w 297"/>
                  <a:gd name="T77" fmla="*/ 0 h 58"/>
                  <a:gd name="T78" fmla="*/ 0 w 297"/>
                  <a:gd name="T79" fmla="*/ 0 h 58"/>
                  <a:gd name="T80" fmla="*/ 0 w 297"/>
                  <a:gd name="T81" fmla="*/ 0 h 58"/>
                  <a:gd name="T82" fmla="*/ 0 w 297"/>
                  <a:gd name="T83" fmla="*/ 0 h 58"/>
                  <a:gd name="T84" fmla="*/ 0 w 297"/>
                  <a:gd name="T85" fmla="*/ 0 h 58"/>
                  <a:gd name="T86" fmla="*/ 0 w 297"/>
                  <a:gd name="T87" fmla="*/ 0 h 58"/>
                  <a:gd name="T88" fmla="*/ 0 w 297"/>
                  <a:gd name="T89" fmla="*/ 0 h 58"/>
                  <a:gd name="T90" fmla="*/ 0 w 297"/>
                  <a:gd name="T91" fmla="*/ 0 h 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7"/>
                  <a:gd name="T139" fmla="*/ 0 h 58"/>
                  <a:gd name="T140" fmla="*/ 297 w 297"/>
                  <a:gd name="T141" fmla="*/ 58 h 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7" h="58">
                    <a:moveTo>
                      <a:pt x="35" y="16"/>
                    </a:moveTo>
                    <a:lnTo>
                      <a:pt x="36" y="19"/>
                    </a:lnTo>
                    <a:lnTo>
                      <a:pt x="38" y="21"/>
                    </a:lnTo>
                    <a:lnTo>
                      <a:pt x="42" y="21"/>
                    </a:lnTo>
                    <a:lnTo>
                      <a:pt x="46" y="21"/>
                    </a:lnTo>
                    <a:lnTo>
                      <a:pt x="102" y="21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6" y="21"/>
                    </a:lnTo>
                    <a:lnTo>
                      <a:pt x="142" y="21"/>
                    </a:lnTo>
                    <a:lnTo>
                      <a:pt x="148" y="21"/>
                    </a:lnTo>
                    <a:lnTo>
                      <a:pt x="152" y="21"/>
                    </a:lnTo>
                    <a:lnTo>
                      <a:pt x="157" y="21"/>
                    </a:lnTo>
                    <a:lnTo>
                      <a:pt x="163" y="21"/>
                    </a:lnTo>
                    <a:lnTo>
                      <a:pt x="168" y="21"/>
                    </a:lnTo>
                    <a:lnTo>
                      <a:pt x="172" y="21"/>
                    </a:lnTo>
                    <a:lnTo>
                      <a:pt x="178" y="21"/>
                    </a:lnTo>
                    <a:lnTo>
                      <a:pt x="183" y="21"/>
                    </a:lnTo>
                    <a:lnTo>
                      <a:pt x="188" y="21"/>
                    </a:lnTo>
                    <a:lnTo>
                      <a:pt x="193" y="20"/>
                    </a:lnTo>
                    <a:lnTo>
                      <a:pt x="197" y="20"/>
                    </a:lnTo>
                    <a:lnTo>
                      <a:pt x="202" y="20"/>
                    </a:lnTo>
                    <a:lnTo>
                      <a:pt x="208" y="20"/>
                    </a:lnTo>
                    <a:lnTo>
                      <a:pt x="213" y="20"/>
                    </a:lnTo>
                    <a:lnTo>
                      <a:pt x="217" y="20"/>
                    </a:lnTo>
                    <a:lnTo>
                      <a:pt x="223" y="20"/>
                    </a:lnTo>
                    <a:lnTo>
                      <a:pt x="228" y="20"/>
                    </a:lnTo>
                    <a:lnTo>
                      <a:pt x="233" y="20"/>
                    </a:lnTo>
                    <a:lnTo>
                      <a:pt x="239" y="20"/>
                    </a:lnTo>
                    <a:lnTo>
                      <a:pt x="244" y="20"/>
                    </a:lnTo>
                    <a:lnTo>
                      <a:pt x="249" y="20"/>
                    </a:lnTo>
                    <a:lnTo>
                      <a:pt x="252" y="20"/>
                    </a:lnTo>
                    <a:lnTo>
                      <a:pt x="255" y="20"/>
                    </a:lnTo>
                    <a:lnTo>
                      <a:pt x="258" y="20"/>
                    </a:lnTo>
                    <a:lnTo>
                      <a:pt x="261" y="20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20"/>
                    </a:lnTo>
                    <a:lnTo>
                      <a:pt x="274" y="20"/>
                    </a:lnTo>
                    <a:lnTo>
                      <a:pt x="277" y="20"/>
                    </a:lnTo>
                    <a:lnTo>
                      <a:pt x="279" y="19"/>
                    </a:lnTo>
                    <a:lnTo>
                      <a:pt x="281" y="18"/>
                    </a:lnTo>
                    <a:lnTo>
                      <a:pt x="285" y="18"/>
                    </a:lnTo>
                    <a:lnTo>
                      <a:pt x="290" y="18"/>
                    </a:lnTo>
                    <a:lnTo>
                      <a:pt x="293" y="20"/>
                    </a:lnTo>
                    <a:lnTo>
                      <a:pt x="296" y="22"/>
                    </a:lnTo>
                    <a:lnTo>
                      <a:pt x="297" y="27"/>
                    </a:lnTo>
                    <a:lnTo>
                      <a:pt x="297" y="31"/>
                    </a:lnTo>
                    <a:lnTo>
                      <a:pt x="296" y="35"/>
                    </a:lnTo>
                    <a:lnTo>
                      <a:pt x="292" y="38"/>
                    </a:lnTo>
                    <a:lnTo>
                      <a:pt x="289" y="40"/>
                    </a:lnTo>
                    <a:lnTo>
                      <a:pt x="285" y="41"/>
                    </a:lnTo>
                    <a:lnTo>
                      <a:pt x="281" y="41"/>
                    </a:lnTo>
                    <a:lnTo>
                      <a:pt x="277" y="41"/>
                    </a:lnTo>
                    <a:lnTo>
                      <a:pt x="274" y="43"/>
                    </a:lnTo>
                    <a:lnTo>
                      <a:pt x="271" y="43"/>
                    </a:lnTo>
                    <a:lnTo>
                      <a:pt x="267" y="43"/>
                    </a:lnTo>
                    <a:lnTo>
                      <a:pt x="265" y="43"/>
                    </a:lnTo>
                    <a:lnTo>
                      <a:pt x="261" y="43"/>
                    </a:lnTo>
                    <a:lnTo>
                      <a:pt x="258" y="43"/>
                    </a:lnTo>
                    <a:lnTo>
                      <a:pt x="255" y="43"/>
                    </a:lnTo>
                    <a:lnTo>
                      <a:pt x="252" y="43"/>
                    </a:lnTo>
                    <a:lnTo>
                      <a:pt x="249" y="43"/>
                    </a:lnTo>
                    <a:lnTo>
                      <a:pt x="247" y="43"/>
                    </a:lnTo>
                    <a:lnTo>
                      <a:pt x="244" y="43"/>
                    </a:lnTo>
                    <a:lnTo>
                      <a:pt x="241" y="43"/>
                    </a:lnTo>
                    <a:lnTo>
                      <a:pt x="238" y="43"/>
                    </a:lnTo>
                    <a:lnTo>
                      <a:pt x="233" y="44"/>
                    </a:lnTo>
                    <a:lnTo>
                      <a:pt x="227" y="45"/>
                    </a:lnTo>
                    <a:lnTo>
                      <a:pt x="222" y="45"/>
                    </a:lnTo>
                    <a:lnTo>
                      <a:pt x="217" y="45"/>
                    </a:lnTo>
                    <a:lnTo>
                      <a:pt x="212" y="45"/>
                    </a:lnTo>
                    <a:lnTo>
                      <a:pt x="207" y="46"/>
                    </a:lnTo>
                    <a:lnTo>
                      <a:pt x="202" y="47"/>
                    </a:lnTo>
                    <a:lnTo>
                      <a:pt x="197" y="48"/>
                    </a:lnTo>
                    <a:lnTo>
                      <a:pt x="193" y="48"/>
                    </a:lnTo>
                    <a:lnTo>
                      <a:pt x="188" y="50"/>
                    </a:lnTo>
                    <a:lnTo>
                      <a:pt x="183" y="50"/>
                    </a:lnTo>
                    <a:lnTo>
                      <a:pt x="178" y="51"/>
                    </a:lnTo>
                    <a:lnTo>
                      <a:pt x="172" y="51"/>
                    </a:lnTo>
                    <a:lnTo>
                      <a:pt x="168" y="52"/>
                    </a:lnTo>
                    <a:lnTo>
                      <a:pt x="163" y="52"/>
                    </a:lnTo>
                    <a:lnTo>
                      <a:pt x="157" y="53"/>
                    </a:lnTo>
                    <a:lnTo>
                      <a:pt x="152" y="54"/>
                    </a:lnTo>
                    <a:lnTo>
                      <a:pt x="148" y="56"/>
                    </a:lnTo>
                    <a:lnTo>
                      <a:pt x="142" y="56"/>
                    </a:lnTo>
                    <a:lnTo>
                      <a:pt x="136" y="56"/>
                    </a:lnTo>
                    <a:lnTo>
                      <a:pt x="131" y="56"/>
                    </a:lnTo>
                    <a:lnTo>
                      <a:pt x="125" y="57"/>
                    </a:lnTo>
                    <a:lnTo>
                      <a:pt x="121" y="57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07" y="57"/>
                    </a:lnTo>
                    <a:lnTo>
                      <a:pt x="105" y="57"/>
                    </a:lnTo>
                    <a:lnTo>
                      <a:pt x="102" y="58"/>
                    </a:lnTo>
                    <a:lnTo>
                      <a:pt x="46" y="58"/>
                    </a:lnTo>
                    <a:lnTo>
                      <a:pt x="41" y="57"/>
                    </a:lnTo>
                    <a:lnTo>
                      <a:pt x="37" y="57"/>
                    </a:lnTo>
                    <a:lnTo>
                      <a:pt x="33" y="56"/>
                    </a:lnTo>
                    <a:lnTo>
                      <a:pt x="29" y="54"/>
                    </a:lnTo>
                    <a:lnTo>
                      <a:pt x="24" y="52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9" y="39"/>
                    </a:lnTo>
                    <a:lnTo>
                      <a:pt x="6" y="35"/>
                    </a:lnTo>
                    <a:lnTo>
                      <a:pt x="5" y="32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2" name="Freeform 361"/>
              <p:cNvSpPr>
                <a:spLocks/>
              </p:cNvSpPr>
              <p:nvPr/>
            </p:nvSpPr>
            <p:spPr bwMode="auto">
              <a:xfrm>
                <a:off x="1664" y="1475"/>
                <a:ext cx="45" cy="88"/>
              </a:xfrm>
              <a:custGeom>
                <a:avLst/>
                <a:gdLst>
                  <a:gd name="T0" fmla="*/ 0 w 135"/>
                  <a:gd name="T1" fmla="*/ 0 h 263"/>
                  <a:gd name="T2" fmla="*/ 0 w 135"/>
                  <a:gd name="T3" fmla="*/ 0 h 263"/>
                  <a:gd name="T4" fmla="*/ 0 w 135"/>
                  <a:gd name="T5" fmla="*/ 0 h 263"/>
                  <a:gd name="T6" fmla="*/ 0 w 135"/>
                  <a:gd name="T7" fmla="*/ 0 h 263"/>
                  <a:gd name="T8" fmla="*/ 0 w 135"/>
                  <a:gd name="T9" fmla="*/ 0 h 263"/>
                  <a:gd name="T10" fmla="*/ 0 w 135"/>
                  <a:gd name="T11" fmla="*/ 0 h 263"/>
                  <a:gd name="T12" fmla="*/ 0 w 135"/>
                  <a:gd name="T13" fmla="*/ 0 h 263"/>
                  <a:gd name="T14" fmla="*/ 0 w 135"/>
                  <a:gd name="T15" fmla="*/ 0 h 263"/>
                  <a:gd name="T16" fmla="*/ 0 w 135"/>
                  <a:gd name="T17" fmla="*/ 0 h 263"/>
                  <a:gd name="T18" fmla="*/ 0 w 135"/>
                  <a:gd name="T19" fmla="*/ 0 h 263"/>
                  <a:gd name="T20" fmla="*/ 0 w 135"/>
                  <a:gd name="T21" fmla="*/ 0 h 263"/>
                  <a:gd name="T22" fmla="*/ 0 w 135"/>
                  <a:gd name="T23" fmla="*/ 0 h 263"/>
                  <a:gd name="T24" fmla="*/ 0 w 135"/>
                  <a:gd name="T25" fmla="*/ 0 h 263"/>
                  <a:gd name="T26" fmla="*/ 0 w 135"/>
                  <a:gd name="T27" fmla="*/ 0 h 263"/>
                  <a:gd name="T28" fmla="*/ 0 w 135"/>
                  <a:gd name="T29" fmla="*/ 0 h 263"/>
                  <a:gd name="T30" fmla="*/ 0 w 135"/>
                  <a:gd name="T31" fmla="*/ 0 h 263"/>
                  <a:gd name="T32" fmla="*/ 0 w 135"/>
                  <a:gd name="T33" fmla="*/ 0 h 263"/>
                  <a:gd name="T34" fmla="*/ 0 w 135"/>
                  <a:gd name="T35" fmla="*/ 0 h 263"/>
                  <a:gd name="T36" fmla="*/ 0 w 135"/>
                  <a:gd name="T37" fmla="*/ 0 h 263"/>
                  <a:gd name="T38" fmla="*/ 0 w 135"/>
                  <a:gd name="T39" fmla="*/ 0 h 263"/>
                  <a:gd name="T40" fmla="*/ 0 w 135"/>
                  <a:gd name="T41" fmla="*/ 0 h 263"/>
                  <a:gd name="T42" fmla="*/ 0 w 135"/>
                  <a:gd name="T43" fmla="*/ 0 h 263"/>
                  <a:gd name="T44" fmla="*/ 0 w 135"/>
                  <a:gd name="T45" fmla="*/ 0 h 263"/>
                  <a:gd name="T46" fmla="*/ 0 w 135"/>
                  <a:gd name="T47" fmla="*/ 0 h 263"/>
                  <a:gd name="T48" fmla="*/ 0 w 135"/>
                  <a:gd name="T49" fmla="*/ 0 h 263"/>
                  <a:gd name="T50" fmla="*/ 0 w 135"/>
                  <a:gd name="T51" fmla="*/ 0 h 263"/>
                  <a:gd name="T52" fmla="*/ 0 w 135"/>
                  <a:gd name="T53" fmla="*/ 0 h 263"/>
                  <a:gd name="T54" fmla="*/ 0 w 135"/>
                  <a:gd name="T55" fmla="*/ 0 h 263"/>
                  <a:gd name="T56" fmla="*/ 0 w 135"/>
                  <a:gd name="T57" fmla="*/ 0 h 263"/>
                  <a:gd name="T58" fmla="*/ 0 w 135"/>
                  <a:gd name="T59" fmla="*/ 0 h 263"/>
                  <a:gd name="T60" fmla="*/ 0 w 135"/>
                  <a:gd name="T61" fmla="*/ 0 h 263"/>
                  <a:gd name="T62" fmla="*/ 0 w 135"/>
                  <a:gd name="T63" fmla="*/ 0 h 263"/>
                  <a:gd name="T64" fmla="*/ 0 w 135"/>
                  <a:gd name="T65" fmla="*/ 0 h 263"/>
                  <a:gd name="T66" fmla="*/ 0 w 135"/>
                  <a:gd name="T67" fmla="*/ 0 h 263"/>
                  <a:gd name="T68" fmla="*/ 0 w 135"/>
                  <a:gd name="T69" fmla="*/ 0 h 263"/>
                  <a:gd name="T70" fmla="*/ 0 w 135"/>
                  <a:gd name="T71" fmla="*/ 0 h 263"/>
                  <a:gd name="T72" fmla="*/ 0 w 135"/>
                  <a:gd name="T73" fmla="*/ 0 h 263"/>
                  <a:gd name="T74" fmla="*/ 0 w 135"/>
                  <a:gd name="T75" fmla="*/ 0 h 263"/>
                  <a:gd name="T76" fmla="*/ 0 w 135"/>
                  <a:gd name="T77" fmla="*/ 0 h 263"/>
                  <a:gd name="T78" fmla="*/ 0 w 135"/>
                  <a:gd name="T79" fmla="*/ 0 h 263"/>
                  <a:gd name="T80" fmla="*/ 0 w 135"/>
                  <a:gd name="T81" fmla="*/ 0 h 263"/>
                  <a:gd name="T82" fmla="*/ 0 w 135"/>
                  <a:gd name="T83" fmla="*/ 0 h 2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5"/>
                  <a:gd name="T127" fmla="*/ 0 h 263"/>
                  <a:gd name="T128" fmla="*/ 135 w 135"/>
                  <a:gd name="T129" fmla="*/ 263 h 2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5" h="263">
                    <a:moveTo>
                      <a:pt x="26" y="18"/>
                    </a:moveTo>
                    <a:lnTo>
                      <a:pt x="26" y="23"/>
                    </a:lnTo>
                    <a:lnTo>
                      <a:pt x="26" y="28"/>
                    </a:lnTo>
                    <a:lnTo>
                      <a:pt x="28" y="31"/>
                    </a:lnTo>
                    <a:lnTo>
                      <a:pt x="29" y="36"/>
                    </a:lnTo>
                    <a:lnTo>
                      <a:pt x="30" y="40"/>
                    </a:lnTo>
                    <a:lnTo>
                      <a:pt x="31" y="44"/>
                    </a:lnTo>
                    <a:lnTo>
                      <a:pt x="33" y="48"/>
                    </a:lnTo>
                    <a:lnTo>
                      <a:pt x="36" y="54"/>
                    </a:lnTo>
                    <a:lnTo>
                      <a:pt x="37" y="57"/>
                    </a:lnTo>
                    <a:lnTo>
                      <a:pt x="39" y="61"/>
                    </a:lnTo>
                    <a:lnTo>
                      <a:pt x="42" y="66"/>
                    </a:lnTo>
                    <a:lnTo>
                      <a:pt x="45" y="70"/>
                    </a:lnTo>
                    <a:lnTo>
                      <a:pt x="48" y="75"/>
                    </a:lnTo>
                    <a:lnTo>
                      <a:pt x="50" y="80"/>
                    </a:lnTo>
                    <a:lnTo>
                      <a:pt x="52" y="85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61" y="99"/>
                    </a:lnTo>
                    <a:lnTo>
                      <a:pt x="63" y="104"/>
                    </a:lnTo>
                    <a:lnTo>
                      <a:pt x="65" y="108"/>
                    </a:lnTo>
                    <a:lnTo>
                      <a:pt x="67" y="112"/>
                    </a:lnTo>
                    <a:lnTo>
                      <a:pt x="70" y="117"/>
                    </a:lnTo>
                    <a:lnTo>
                      <a:pt x="73" y="121"/>
                    </a:lnTo>
                    <a:lnTo>
                      <a:pt x="75" y="126"/>
                    </a:lnTo>
                    <a:lnTo>
                      <a:pt x="77" y="131"/>
                    </a:lnTo>
                    <a:lnTo>
                      <a:pt x="80" y="137"/>
                    </a:lnTo>
                    <a:lnTo>
                      <a:pt x="82" y="142"/>
                    </a:lnTo>
                    <a:lnTo>
                      <a:pt x="84" y="148"/>
                    </a:lnTo>
                    <a:lnTo>
                      <a:pt x="87" y="152"/>
                    </a:lnTo>
                    <a:lnTo>
                      <a:pt x="90" y="158"/>
                    </a:lnTo>
                    <a:lnTo>
                      <a:pt x="93" y="163"/>
                    </a:lnTo>
                    <a:lnTo>
                      <a:pt x="95" y="169"/>
                    </a:lnTo>
                    <a:lnTo>
                      <a:pt x="97" y="174"/>
                    </a:lnTo>
                    <a:lnTo>
                      <a:pt x="100" y="180"/>
                    </a:lnTo>
                    <a:lnTo>
                      <a:pt x="102" y="184"/>
                    </a:lnTo>
                    <a:lnTo>
                      <a:pt x="105" y="189"/>
                    </a:lnTo>
                    <a:lnTo>
                      <a:pt x="107" y="193"/>
                    </a:lnTo>
                    <a:lnTo>
                      <a:pt x="109" y="197"/>
                    </a:lnTo>
                    <a:lnTo>
                      <a:pt x="111" y="201"/>
                    </a:lnTo>
                    <a:lnTo>
                      <a:pt x="114" y="206"/>
                    </a:lnTo>
                    <a:lnTo>
                      <a:pt x="115" y="209"/>
                    </a:lnTo>
                    <a:lnTo>
                      <a:pt x="118" y="214"/>
                    </a:lnTo>
                    <a:lnTo>
                      <a:pt x="120" y="218"/>
                    </a:lnTo>
                    <a:lnTo>
                      <a:pt x="122" y="222"/>
                    </a:lnTo>
                    <a:lnTo>
                      <a:pt x="125" y="226"/>
                    </a:lnTo>
                    <a:lnTo>
                      <a:pt x="127" y="232"/>
                    </a:lnTo>
                    <a:lnTo>
                      <a:pt x="129" y="234"/>
                    </a:lnTo>
                    <a:lnTo>
                      <a:pt x="131" y="237"/>
                    </a:lnTo>
                    <a:lnTo>
                      <a:pt x="132" y="240"/>
                    </a:lnTo>
                    <a:lnTo>
                      <a:pt x="133" y="244"/>
                    </a:lnTo>
                    <a:lnTo>
                      <a:pt x="135" y="248"/>
                    </a:lnTo>
                    <a:lnTo>
                      <a:pt x="134" y="253"/>
                    </a:lnTo>
                    <a:lnTo>
                      <a:pt x="132" y="258"/>
                    </a:lnTo>
                    <a:lnTo>
                      <a:pt x="127" y="261"/>
                    </a:lnTo>
                    <a:lnTo>
                      <a:pt x="122" y="263"/>
                    </a:lnTo>
                    <a:lnTo>
                      <a:pt x="116" y="263"/>
                    </a:lnTo>
                    <a:lnTo>
                      <a:pt x="112" y="260"/>
                    </a:lnTo>
                    <a:lnTo>
                      <a:pt x="108" y="255"/>
                    </a:lnTo>
                    <a:lnTo>
                      <a:pt x="107" y="253"/>
                    </a:lnTo>
                    <a:lnTo>
                      <a:pt x="105" y="250"/>
                    </a:lnTo>
                    <a:lnTo>
                      <a:pt x="103" y="246"/>
                    </a:lnTo>
                    <a:lnTo>
                      <a:pt x="102" y="244"/>
                    </a:lnTo>
                    <a:lnTo>
                      <a:pt x="99" y="238"/>
                    </a:lnTo>
                    <a:lnTo>
                      <a:pt x="96" y="233"/>
                    </a:lnTo>
                    <a:lnTo>
                      <a:pt x="93" y="227"/>
                    </a:lnTo>
                    <a:lnTo>
                      <a:pt x="90" y="222"/>
                    </a:lnTo>
                    <a:lnTo>
                      <a:pt x="88" y="218"/>
                    </a:lnTo>
                    <a:lnTo>
                      <a:pt x="86" y="213"/>
                    </a:lnTo>
                    <a:lnTo>
                      <a:pt x="82" y="207"/>
                    </a:lnTo>
                    <a:lnTo>
                      <a:pt x="80" y="202"/>
                    </a:lnTo>
                    <a:lnTo>
                      <a:pt x="76" y="196"/>
                    </a:lnTo>
                    <a:lnTo>
                      <a:pt x="74" y="191"/>
                    </a:lnTo>
                    <a:lnTo>
                      <a:pt x="71" y="187"/>
                    </a:lnTo>
                    <a:lnTo>
                      <a:pt x="68" y="181"/>
                    </a:lnTo>
                    <a:lnTo>
                      <a:pt x="65" y="175"/>
                    </a:lnTo>
                    <a:lnTo>
                      <a:pt x="63" y="170"/>
                    </a:lnTo>
                    <a:lnTo>
                      <a:pt x="61" y="165"/>
                    </a:lnTo>
                    <a:lnTo>
                      <a:pt x="58" y="161"/>
                    </a:lnTo>
                    <a:lnTo>
                      <a:pt x="56" y="158"/>
                    </a:lnTo>
                    <a:lnTo>
                      <a:pt x="55" y="155"/>
                    </a:lnTo>
                    <a:lnTo>
                      <a:pt x="52" y="151"/>
                    </a:lnTo>
                    <a:lnTo>
                      <a:pt x="51" y="148"/>
                    </a:lnTo>
                    <a:lnTo>
                      <a:pt x="49" y="144"/>
                    </a:lnTo>
                    <a:lnTo>
                      <a:pt x="46" y="139"/>
                    </a:lnTo>
                    <a:lnTo>
                      <a:pt x="45" y="137"/>
                    </a:lnTo>
                    <a:lnTo>
                      <a:pt x="44" y="133"/>
                    </a:lnTo>
                    <a:lnTo>
                      <a:pt x="42" y="131"/>
                    </a:lnTo>
                    <a:lnTo>
                      <a:pt x="41" y="127"/>
                    </a:lnTo>
                    <a:lnTo>
                      <a:pt x="39" y="125"/>
                    </a:lnTo>
                    <a:lnTo>
                      <a:pt x="38" y="121"/>
                    </a:lnTo>
                    <a:lnTo>
                      <a:pt x="37" y="119"/>
                    </a:lnTo>
                    <a:lnTo>
                      <a:pt x="36" y="117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2" y="106"/>
                    </a:lnTo>
                    <a:lnTo>
                      <a:pt x="31" y="104"/>
                    </a:lnTo>
                    <a:lnTo>
                      <a:pt x="29" y="101"/>
                    </a:lnTo>
                    <a:lnTo>
                      <a:pt x="28" y="98"/>
                    </a:lnTo>
                    <a:lnTo>
                      <a:pt x="28" y="95"/>
                    </a:lnTo>
                    <a:lnTo>
                      <a:pt x="26" y="92"/>
                    </a:lnTo>
                    <a:lnTo>
                      <a:pt x="23" y="87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3"/>
                    </a:lnTo>
                    <a:lnTo>
                      <a:pt x="11" y="68"/>
                    </a:lnTo>
                    <a:lnTo>
                      <a:pt x="9" y="63"/>
                    </a:lnTo>
                    <a:lnTo>
                      <a:pt x="6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3" y="23"/>
                    </a:lnTo>
                    <a:lnTo>
                      <a:pt x="5" y="18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3" name="Freeform 362"/>
              <p:cNvSpPr>
                <a:spLocks/>
              </p:cNvSpPr>
              <p:nvPr/>
            </p:nvSpPr>
            <p:spPr bwMode="auto">
              <a:xfrm>
                <a:off x="1615" y="1374"/>
                <a:ext cx="215" cy="253"/>
              </a:xfrm>
              <a:custGeom>
                <a:avLst/>
                <a:gdLst>
                  <a:gd name="T0" fmla="*/ 0 w 645"/>
                  <a:gd name="T1" fmla="*/ 0 h 759"/>
                  <a:gd name="T2" fmla="*/ 0 w 645"/>
                  <a:gd name="T3" fmla="*/ 0 h 759"/>
                  <a:gd name="T4" fmla="*/ 0 w 645"/>
                  <a:gd name="T5" fmla="*/ 0 h 759"/>
                  <a:gd name="T6" fmla="*/ 0 w 645"/>
                  <a:gd name="T7" fmla="*/ 0 h 759"/>
                  <a:gd name="T8" fmla="*/ 0 w 645"/>
                  <a:gd name="T9" fmla="*/ 0 h 759"/>
                  <a:gd name="T10" fmla="*/ 0 w 645"/>
                  <a:gd name="T11" fmla="*/ 0 h 759"/>
                  <a:gd name="T12" fmla="*/ 0 w 645"/>
                  <a:gd name="T13" fmla="*/ 0 h 759"/>
                  <a:gd name="T14" fmla="*/ 0 w 645"/>
                  <a:gd name="T15" fmla="*/ 0 h 759"/>
                  <a:gd name="T16" fmla="*/ 0 w 645"/>
                  <a:gd name="T17" fmla="*/ 0 h 759"/>
                  <a:gd name="T18" fmla="*/ 0 w 645"/>
                  <a:gd name="T19" fmla="*/ 0 h 759"/>
                  <a:gd name="T20" fmla="*/ 0 w 645"/>
                  <a:gd name="T21" fmla="*/ 0 h 759"/>
                  <a:gd name="T22" fmla="*/ 0 w 645"/>
                  <a:gd name="T23" fmla="*/ 0 h 759"/>
                  <a:gd name="T24" fmla="*/ 0 w 645"/>
                  <a:gd name="T25" fmla="*/ 0 h 759"/>
                  <a:gd name="T26" fmla="*/ 0 w 645"/>
                  <a:gd name="T27" fmla="*/ 0 h 759"/>
                  <a:gd name="T28" fmla="*/ 0 w 645"/>
                  <a:gd name="T29" fmla="*/ 0 h 759"/>
                  <a:gd name="T30" fmla="*/ 0 w 645"/>
                  <a:gd name="T31" fmla="*/ 0 h 759"/>
                  <a:gd name="T32" fmla="*/ 0 w 645"/>
                  <a:gd name="T33" fmla="*/ 0 h 759"/>
                  <a:gd name="T34" fmla="*/ 0 w 645"/>
                  <a:gd name="T35" fmla="*/ 0 h 759"/>
                  <a:gd name="T36" fmla="*/ 0 w 645"/>
                  <a:gd name="T37" fmla="*/ 0 h 759"/>
                  <a:gd name="T38" fmla="*/ 0 w 645"/>
                  <a:gd name="T39" fmla="*/ 0 h 759"/>
                  <a:gd name="T40" fmla="*/ 0 w 645"/>
                  <a:gd name="T41" fmla="*/ 0 h 759"/>
                  <a:gd name="T42" fmla="*/ 0 w 645"/>
                  <a:gd name="T43" fmla="*/ 0 h 759"/>
                  <a:gd name="T44" fmla="*/ 0 w 645"/>
                  <a:gd name="T45" fmla="*/ 0 h 759"/>
                  <a:gd name="T46" fmla="*/ 0 w 645"/>
                  <a:gd name="T47" fmla="*/ 0 h 759"/>
                  <a:gd name="T48" fmla="*/ 0 w 645"/>
                  <a:gd name="T49" fmla="*/ 0 h 759"/>
                  <a:gd name="T50" fmla="*/ 0 w 645"/>
                  <a:gd name="T51" fmla="*/ 0 h 759"/>
                  <a:gd name="T52" fmla="*/ 0 w 645"/>
                  <a:gd name="T53" fmla="*/ 0 h 759"/>
                  <a:gd name="T54" fmla="*/ 0 w 645"/>
                  <a:gd name="T55" fmla="*/ 0 h 759"/>
                  <a:gd name="T56" fmla="*/ 0 w 645"/>
                  <a:gd name="T57" fmla="*/ 0 h 759"/>
                  <a:gd name="T58" fmla="*/ 0 w 645"/>
                  <a:gd name="T59" fmla="*/ 0 h 759"/>
                  <a:gd name="T60" fmla="*/ 0 w 645"/>
                  <a:gd name="T61" fmla="*/ 0 h 759"/>
                  <a:gd name="T62" fmla="*/ 0 w 645"/>
                  <a:gd name="T63" fmla="*/ 0 h 759"/>
                  <a:gd name="T64" fmla="*/ 0 w 645"/>
                  <a:gd name="T65" fmla="*/ 0 h 759"/>
                  <a:gd name="T66" fmla="*/ 0 w 645"/>
                  <a:gd name="T67" fmla="*/ 0 h 759"/>
                  <a:gd name="T68" fmla="*/ 0 w 645"/>
                  <a:gd name="T69" fmla="*/ 0 h 759"/>
                  <a:gd name="T70" fmla="*/ 0 w 645"/>
                  <a:gd name="T71" fmla="*/ 0 h 759"/>
                  <a:gd name="T72" fmla="*/ 0 w 645"/>
                  <a:gd name="T73" fmla="*/ 0 h 759"/>
                  <a:gd name="T74" fmla="*/ 0 w 645"/>
                  <a:gd name="T75" fmla="*/ 0 h 759"/>
                  <a:gd name="T76" fmla="*/ 0 w 645"/>
                  <a:gd name="T77" fmla="*/ 0 h 759"/>
                  <a:gd name="T78" fmla="*/ 0 w 645"/>
                  <a:gd name="T79" fmla="*/ 0 h 759"/>
                  <a:gd name="T80" fmla="*/ 0 w 645"/>
                  <a:gd name="T81" fmla="*/ 0 h 759"/>
                  <a:gd name="T82" fmla="*/ 0 w 645"/>
                  <a:gd name="T83" fmla="*/ 0 h 759"/>
                  <a:gd name="T84" fmla="*/ 0 w 645"/>
                  <a:gd name="T85" fmla="*/ 0 h 759"/>
                  <a:gd name="T86" fmla="*/ 0 w 645"/>
                  <a:gd name="T87" fmla="*/ 0 h 759"/>
                  <a:gd name="T88" fmla="*/ 0 w 645"/>
                  <a:gd name="T89" fmla="*/ 0 h 759"/>
                  <a:gd name="T90" fmla="*/ 0 w 645"/>
                  <a:gd name="T91" fmla="*/ 0 h 759"/>
                  <a:gd name="T92" fmla="*/ 0 w 645"/>
                  <a:gd name="T93" fmla="*/ 0 h 759"/>
                  <a:gd name="T94" fmla="*/ 0 w 645"/>
                  <a:gd name="T95" fmla="*/ 0 h 759"/>
                  <a:gd name="T96" fmla="*/ 0 w 645"/>
                  <a:gd name="T97" fmla="*/ 0 h 759"/>
                  <a:gd name="T98" fmla="*/ 0 w 645"/>
                  <a:gd name="T99" fmla="*/ 0 h 759"/>
                  <a:gd name="T100" fmla="*/ 0 w 645"/>
                  <a:gd name="T101" fmla="*/ 0 h 759"/>
                  <a:gd name="T102" fmla="*/ 0 w 645"/>
                  <a:gd name="T103" fmla="*/ 0 h 759"/>
                  <a:gd name="T104" fmla="*/ 0 w 645"/>
                  <a:gd name="T105" fmla="*/ 0 h 759"/>
                  <a:gd name="T106" fmla="*/ 0 w 645"/>
                  <a:gd name="T107" fmla="*/ 0 h 759"/>
                  <a:gd name="T108" fmla="*/ 0 w 645"/>
                  <a:gd name="T109" fmla="*/ 0 h 759"/>
                  <a:gd name="T110" fmla="*/ 0 w 645"/>
                  <a:gd name="T111" fmla="*/ 0 h 759"/>
                  <a:gd name="T112" fmla="*/ 0 w 645"/>
                  <a:gd name="T113" fmla="*/ 0 h 759"/>
                  <a:gd name="T114" fmla="*/ 0 w 645"/>
                  <a:gd name="T115" fmla="*/ 0 h 759"/>
                  <a:gd name="T116" fmla="*/ 0 w 645"/>
                  <a:gd name="T117" fmla="*/ 0 h 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45"/>
                  <a:gd name="T178" fmla="*/ 0 h 759"/>
                  <a:gd name="T179" fmla="*/ 645 w 645"/>
                  <a:gd name="T180" fmla="*/ 759 h 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45" h="759">
                    <a:moveTo>
                      <a:pt x="284" y="210"/>
                    </a:moveTo>
                    <a:lnTo>
                      <a:pt x="286" y="205"/>
                    </a:lnTo>
                    <a:lnTo>
                      <a:pt x="289" y="202"/>
                    </a:lnTo>
                    <a:lnTo>
                      <a:pt x="291" y="197"/>
                    </a:lnTo>
                    <a:lnTo>
                      <a:pt x="293" y="193"/>
                    </a:lnTo>
                    <a:lnTo>
                      <a:pt x="296" y="189"/>
                    </a:lnTo>
                    <a:lnTo>
                      <a:pt x="298" y="185"/>
                    </a:lnTo>
                    <a:lnTo>
                      <a:pt x="300" y="181"/>
                    </a:lnTo>
                    <a:lnTo>
                      <a:pt x="303" y="178"/>
                    </a:lnTo>
                    <a:lnTo>
                      <a:pt x="305" y="173"/>
                    </a:lnTo>
                    <a:lnTo>
                      <a:pt x="307" y="170"/>
                    </a:lnTo>
                    <a:lnTo>
                      <a:pt x="310" y="166"/>
                    </a:lnTo>
                    <a:lnTo>
                      <a:pt x="312" y="162"/>
                    </a:lnTo>
                    <a:lnTo>
                      <a:pt x="315" y="159"/>
                    </a:lnTo>
                    <a:lnTo>
                      <a:pt x="317" y="155"/>
                    </a:lnTo>
                    <a:lnTo>
                      <a:pt x="319" y="152"/>
                    </a:lnTo>
                    <a:lnTo>
                      <a:pt x="323" y="148"/>
                    </a:lnTo>
                    <a:lnTo>
                      <a:pt x="324" y="145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4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40" y="125"/>
                    </a:lnTo>
                    <a:lnTo>
                      <a:pt x="343" y="121"/>
                    </a:lnTo>
                    <a:lnTo>
                      <a:pt x="345" y="117"/>
                    </a:lnTo>
                    <a:lnTo>
                      <a:pt x="348" y="115"/>
                    </a:lnTo>
                    <a:lnTo>
                      <a:pt x="351" y="111"/>
                    </a:lnTo>
                    <a:lnTo>
                      <a:pt x="354" y="108"/>
                    </a:lnTo>
                    <a:lnTo>
                      <a:pt x="357" y="106"/>
                    </a:lnTo>
                    <a:lnTo>
                      <a:pt x="360" y="102"/>
                    </a:lnTo>
                    <a:lnTo>
                      <a:pt x="362" y="100"/>
                    </a:lnTo>
                    <a:lnTo>
                      <a:pt x="366" y="96"/>
                    </a:lnTo>
                    <a:lnTo>
                      <a:pt x="368" y="94"/>
                    </a:lnTo>
                    <a:lnTo>
                      <a:pt x="372" y="90"/>
                    </a:lnTo>
                    <a:lnTo>
                      <a:pt x="374" y="87"/>
                    </a:lnTo>
                    <a:lnTo>
                      <a:pt x="376" y="84"/>
                    </a:lnTo>
                    <a:lnTo>
                      <a:pt x="380" y="81"/>
                    </a:lnTo>
                    <a:lnTo>
                      <a:pt x="383" y="78"/>
                    </a:lnTo>
                    <a:lnTo>
                      <a:pt x="386" y="76"/>
                    </a:lnTo>
                    <a:lnTo>
                      <a:pt x="389" y="74"/>
                    </a:lnTo>
                    <a:lnTo>
                      <a:pt x="393" y="71"/>
                    </a:lnTo>
                    <a:lnTo>
                      <a:pt x="395" y="68"/>
                    </a:lnTo>
                    <a:lnTo>
                      <a:pt x="399" y="65"/>
                    </a:lnTo>
                    <a:lnTo>
                      <a:pt x="402" y="63"/>
                    </a:lnTo>
                    <a:lnTo>
                      <a:pt x="405" y="60"/>
                    </a:lnTo>
                    <a:lnTo>
                      <a:pt x="408" y="58"/>
                    </a:lnTo>
                    <a:lnTo>
                      <a:pt x="412" y="56"/>
                    </a:lnTo>
                    <a:lnTo>
                      <a:pt x="415" y="53"/>
                    </a:lnTo>
                    <a:lnTo>
                      <a:pt x="419" y="51"/>
                    </a:lnTo>
                    <a:lnTo>
                      <a:pt x="423" y="49"/>
                    </a:lnTo>
                    <a:lnTo>
                      <a:pt x="426" y="46"/>
                    </a:lnTo>
                    <a:lnTo>
                      <a:pt x="430" y="44"/>
                    </a:lnTo>
                    <a:lnTo>
                      <a:pt x="433" y="41"/>
                    </a:lnTo>
                    <a:lnTo>
                      <a:pt x="437" y="39"/>
                    </a:lnTo>
                    <a:lnTo>
                      <a:pt x="440" y="37"/>
                    </a:lnTo>
                    <a:lnTo>
                      <a:pt x="444" y="36"/>
                    </a:lnTo>
                    <a:lnTo>
                      <a:pt x="449" y="33"/>
                    </a:lnTo>
                    <a:lnTo>
                      <a:pt x="452" y="32"/>
                    </a:lnTo>
                    <a:lnTo>
                      <a:pt x="456" y="30"/>
                    </a:lnTo>
                    <a:lnTo>
                      <a:pt x="460" y="27"/>
                    </a:lnTo>
                    <a:lnTo>
                      <a:pt x="464" y="26"/>
                    </a:lnTo>
                    <a:lnTo>
                      <a:pt x="469" y="24"/>
                    </a:lnTo>
                    <a:lnTo>
                      <a:pt x="472" y="23"/>
                    </a:lnTo>
                    <a:lnTo>
                      <a:pt x="477" y="21"/>
                    </a:lnTo>
                    <a:lnTo>
                      <a:pt x="479" y="19"/>
                    </a:lnTo>
                    <a:lnTo>
                      <a:pt x="484" y="18"/>
                    </a:lnTo>
                    <a:lnTo>
                      <a:pt x="488" y="15"/>
                    </a:lnTo>
                    <a:lnTo>
                      <a:pt x="492" y="14"/>
                    </a:lnTo>
                    <a:lnTo>
                      <a:pt x="497" y="13"/>
                    </a:lnTo>
                    <a:lnTo>
                      <a:pt x="501" y="11"/>
                    </a:lnTo>
                    <a:lnTo>
                      <a:pt x="505" y="9"/>
                    </a:lnTo>
                    <a:lnTo>
                      <a:pt x="510" y="8"/>
                    </a:lnTo>
                    <a:lnTo>
                      <a:pt x="515" y="7"/>
                    </a:lnTo>
                    <a:lnTo>
                      <a:pt x="520" y="6"/>
                    </a:lnTo>
                    <a:lnTo>
                      <a:pt x="524" y="5"/>
                    </a:lnTo>
                    <a:lnTo>
                      <a:pt x="529" y="4"/>
                    </a:lnTo>
                    <a:lnTo>
                      <a:pt x="534" y="2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8" y="1"/>
                    </a:lnTo>
                    <a:lnTo>
                      <a:pt x="553" y="0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80" y="1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3" y="4"/>
                    </a:lnTo>
                    <a:lnTo>
                      <a:pt x="597" y="5"/>
                    </a:lnTo>
                    <a:lnTo>
                      <a:pt x="602" y="7"/>
                    </a:lnTo>
                    <a:lnTo>
                      <a:pt x="605" y="8"/>
                    </a:lnTo>
                    <a:lnTo>
                      <a:pt x="609" y="11"/>
                    </a:lnTo>
                    <a:lnTo>
                      <a:pt x="612" y="13"/>
                    </a:lnTo>
                    <a:lnTo>
                      <a:pt x="616" y="15"/>
                    </a:lnTo>
                    <a:lnTo>
                      <a:pt x="621" y="19"/>
                    </a:lnTo>
                    <a:lnTo>
                      <a:pt x="625" y="24"/>
                    </a:lnTo>
                    <a:lnTo>
                      <a:pt x="629" y="28"/>
                    </a:lnTo>
                    <a:lnTo>
                      <a:pt x="632" y="33"/>
                    </a:lnTo>
                    <a:lnTo>
                      <a:pt x="635" y="38"/>
                    </a:lnTo>
                    <a:lnTo>
                      <a:pt x="637" y="44"/>
                    </a:lnTo>
                    <a:lnTo>
                      <a:pt x="638" y="46"/>
                    </a:lnTo>
                    <a:lnTo>
                      <a:pt x="639" y="49"/>
                    </a:lnTo>
                    <a:lnTo>
                      <a:pt x="641" y="52"/>
                    </a:lnTo>
                    <a:lnTo>
                      <a:pt x="642" y="56"/>
                    </a:lnTo>
                    <a:lnTo>
                      <a:pt x="642" y="58"/>
                    </a:lnTo>
                    <a:lnTo>
                      <a:pt x="643" y="62"/>
                    </a:lnTo>
                    <a:lnTo>
                      <a:pt x="643" y="64"/>
                    </a:lnTo>
                    <a:lnTo>
                      <a:pt x="644" y="66"/>
                    </a:lnTo>
                    <a:lnTo>
                      <a:pt x="644" y="70"/>
                    </a:lnTo>
                    <a:lnTo>
                      <a:pt x="644" y="74"/>
                    </a:lnTo>
                    <a:lnTo>
                      <a:pt x="644" y="76"/>
                    </a:lnTo>
                    <a:lnTo>
                      <a:pt x="645" y="79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4" y="89"/>
                    </a:lnTo>
                    <a:lnTo>
                      <a:pt x="644" y="92"/>
                    </a:lnTo>
                    <a:lnTo>
                      <a:pt x="644" y="96"/>
                    </a:lnTo>
                    <a:lnTo>
                      <a:pt x="643" y="100"/>
                    </a:lnTo>
                    <a:lnTo>
                      <a:pt x="643" y="102"/>
                    </a:lnTo>
                    <a:lnTo>
                      <a:pt x="643" y="106"/>
                    </a:lnTo>
                    <a:lnTo>
                      <a:pt x="642" y="109"/>
                    </a:lnTo>
                    <a:lnTo>
                      <a:pt x="642" y="113"/>
                    </a:lnTo>
                    <a:lnTo>
                      <a:pt x="641" y="115"/>
                    </a:lnTo>
                    <a:lnTo>
                      <a:pt x="639" y="119"/>
                    </a:lnTo>
                    <a:lnTo>
                      <a:pt x="638" y="122"/>
                    </a:lnTo>
                    <a:lnTo>
                      <a:pt x="637" y="126"/>
                    </a:lnTo>
                    <a:lnTo>
                      <a:pt x="637" y="129"/>
                    </a:lnTo>
                    <a:lnTo>
                      <a:pt x="636" y="133"/>
                    </a:lnTo>
                    <a:lnTo>
                      <a:pt x="635" y="135"/>
                    </a:lnTo>
                    <a:lnTo>
                      <a:pt x="634" y="139"/>
                    </a:lnTo>
                    <a:lnTo>
                      <a:pt x="632" y="142"/>
                    </a:lnTo>
                    <a:lnTo>
                      <a:pt x="631" y="146"/>
                    </a:lnTo>
                    <a:lnTo>
                      <a:pt x="629" y="149"/>
                    </a:lnTo>
                    <a:lnTo>
                      <a:pt x="628" y="153"/>
                    </a:lnTo>
                    <a:lnTo>
                      <a:pt x="628" y="157"/>
                    </a:lnTo>
                    <a:lnTo>
                      <a:pt x="626" y="160"/>
                    </a:lnTo>
                    <a:lnTo>
                      <a:pt x="624" y="164"/>
                    </a:lnTo>
                    <a:lnTo>
                      <a:pt x="623" y="166"/>
                    </a:lnTo>
                    <a:lnTo>
                      <a:pt x="622" y="170"/>
                    </a:lnTo>
                    <a:lnTo>
                      <a:pt x="619" y="173"/>
                    </a:lnTo>
                    <a:lnTo>
                      <a:pt x="618" y="176"/>
                    </a:lnTo>
                    <a:lnTo>
                      <a:pt x="617" y="179"/>
                    </a:lnTo>
                    <a:lnTo>
                      <a:pt x="615" y="183"/>
                    </a:lnTo>
                    <a:lnTo>
                      <a:pt x="613" y="186"/>
                    </a:lnTo>
                    <a:lnTo>
                      <a:pt x="612" y="189"/>
                    </a:lnTo>
                    <a:lnTo>
                      <a:pt x="610" y="192"/>
                    </a:lnTo>
                    <a:lnTo>
                      <a:pt x="609" y="195"/>
                    </a:lnTo>
                    <a:lnTo>
                      <a:pt x="607" y="198"/>
                    </a:lnTo>
                    <a:lnTo>
                      <a:pt x="605" y="202"/>
                    </a:lnTo>
                    <a:lnTo>
                      <a:pt x="604" y="204"/>
                    </a:lnTo>
                    <a:lnTo>
                      <a:pt x="603" y="208"/>
                    </a:lnTo>
                    <a:lnTo>
                      <a:pt x="600" y="211"/>
                    </a:lnTo>
                    <a:lnTo>
                      <a:pt x="598" y="215"/>
                    </a:lnTo>
                    <a:lnTo>
                      <a:pt x="594" y="219"/>
                    </a:lnTo>
                    <a:lnTo>
                      <a:pt x="592" y="224"/>
                    </a:lnTo>
                    <a:lnTo>
                      <a:pt x="590" y="229"/>
                    </a:lnTo>
                    <a:lnTo>
                      <a:pt x="586" y="234"/>
                    </a:lnTo>
                    <a:lnTo>
                      <a:pt x="584" y="238"/>
                    </a:lnTo>
                    <a:lnTo>
                      <a:pt x="580" y="243"/>
                    </a:lnTo>
                    <a:lnTo>
                      <a:pt x="578" y="248"/>
                    </a:lnTo>
                    <a:lnTo>
                      <a:pt x="574" y="253"/>
                    </a:lnTo>
                    <a:lnTo>
                      <a:pt x="573" y="256"/>
                    </a:lnTo>
                    <a:lnTo>
                      <a:pt x="570" y="261"/>
                    </a:lnTo>
                    <a:lnTo>
                      <a:pt x="568" y="266"/>
                    </a:lnTo>
                    <a:lnTo>
                      <a:pt x="565" y="269"/>
                    </a:lnTo>
                    <a:lnTo>
                      <a:pt x="564" y="274"/>
                    </a:lnTo>
                    <a:lnTo>
                      <a:pt x="560" y="278"/>
                    </a:lnTo>
                    <a:lnTo>
                      <a:pt x="559" y="282"/>
                    </a:lnTo>
                    <a:lnTo>
                      <a:pt x="555" y="286"/>
                    </a:lnTo>
                    <a:lnTo>
                      <a:pt x="554" y="291"/>
                    </a:lnTo>
                    <a:lnTo>
                      <a:pt x="551" y="294"/>
                    </a:lnTo>
                    <a:lnTo>
                      <a:pt x="549" y="298"/>
                    </a:lnTo>
                    <a:lnTo>
                      <a:pt x="546" y="301"/>
                    </a:lnTo>
                    <a:lnTo>
                      <a:pt x="545" y="306"/>
                    </a:lnTo>
                    <a:lnTo>
                      <a:pt x="541" y="311"/>
                    </a:lnTo>
                    <a:lnTo>
                      <a:pt x="540" y="314"/>
                    </a:lnTo>
                    <a:lnTo>
                      <a:pt x="536" y="318"/>
                    </a:lnTo>
                    <a:lnTo>
                      <a:pt x="535" y="321"/>
                    </a:lnTo>
                    <a:lnTo>
                      <a:pt x="532" y="325"/>
                    </a:lnTo>
                    <a:lnTo>
                      <a:pt x="530" y="330"/>
                    </a:lnTo>
                    <a:lnTo>
                      <a:pt x="527" y="333"/>
                    </a:lnTo>
                    <a:lnTo>
                      <a:pt x="526" y="337"/>
                    </a:lnTo>
                    <a:lnTo>
                      <a:pt x="523" y="340"/>
                    </a:lnTo>
                    <a:lnTo>
                      <a:pt x="521" y="345"/>
                    </a:lnTo>
                    <a:lnTo>
                      <a:pt x="519" y="349"/>
                    </a:lnTo>
                    <a:lnTo>
                      <a:pt x="516" y="352"/>
                    </a:lnTo>
                    <a:lnTo>
                      <a:pt x="513" y="356"/>
                    </a:lnTo>
                    <a:lnTo>
                      <a:pt x="511" y="359"/>
                    </a:lnTo>
                    <a:lnTo>
                      <a:pt x="508" y="363"/>
                    </a:lnTo>
                    <a:lnTo>
                      <a:pt x="505" y="367"/>
                    </a:lnTo>
                    <a:lnTo>
                      <a:pt x="503" y="370"/>
                    </a:lnTo>
                    <a:lnTo>
                      <a:pt x="501" y="375"/>
                    </a:lnTo>
                    <a:lnTo>
                      <a:pt x="498" y="378"/>
                    </a:lnTo>
                    <a:lnTo>
                      <a:pt x="496" y="382"/>
                    </a:lnTo>
                    <a:lnTo>
                      <a:pt x="492" y="385"/>
                    </a:lnTo>
                    <a:lnTo>
                      <a:pt x="490" y="389"/>
                    </a:lnTo>
                    <a:lnTo>
                      <a:pt x="488" y="394"/>
                    </a:lnTo>
                    <a:lnTo>
                      <a:pt x="485" y="397"/>
                    </a:lnTo>
                    <a:lnTo>
                      <a:pt x="482" y="401"/>
                    </a:lnTo>
                    <a:lnTo>
                      <a:pt x="479" y="406"/>
                    </a:lnTo>
                    <a:lnTo>
                      <a:pt x="477" y="408"/>
                    </a:lnTo>
                    <a:lnTo>
                      <a:pt x="473" y="413"/>
                    </a:lnTo>
                    <a:lnTo>
                      <a:pt x="471" y="416"/>
                    </a:lnTo>
                    <a:lnTo>
                      <a:pt x="469" y="421"/>
                    </a:lnTo>
                    <a:lnTo>
                      <a:pt x="465" y="425"/>
                    </a:lnTo>
                    <a:lnTo>
                      <a:pt x="462" y="428"/>
                    </a:lnTo>
                    <a:lnTo>
                      <a:pt x="458" y="433"/>
                    </a:lnTo>
                    <a:lnTo>
                      <a:pt x="456" y="438"/>
                    </a:lnTo>
                    <a:lnTo>
                      <a:pt x="452" y="441"/>
                    </a:lnTo>
                    <a:lnTo>
                      <a:pt x="449" y="445"/>
                    </a:lnTo>
                    <a:lnTo>
                      <a:pt x="445" y="448"/>
                    </a:lnTo>
                    <a:lnTo>
                      <a:pt x="443" y="453"/>
                    </a:lnTo>
                    <a:lnTo>
                      <a:pt x="439" y="458"/>
                    </a:lnTo>
                    <a:lnTo>
                      <a:pt x="436" y="463"/>
                    </a:lnTo>
                    <a:lnTo>
                      <a:pt x="432" y="466"/>
                    </a:lnTo>
                    <a:lnTo>
                      <a:pt x="428" y="471"/>
                    </a:lnTo>
                    <a:lnTo>
                      <a:pt x="425" y="474"/>
                    </a:lnTo>
                    <a:lnTo>
                      <a:pt x="420" y="479"/>
                    </a:lnTo>
                    <a:lnTo>
                      <a:pt x="417" y="483"/>
                    </a:lnTo>
                    <a:lnTo>
                      <a:pt x="413" y="488"/>
                    </a:lnTo>
                    <a:lnTo>
                      <a:pt x="409" y="491"/>
                    </a:lnTo>
                    <a:lnTo>
                      <a:pt x="406" y="496"/>
                    </a:lnTo>
                    <a:lnTo>
                      <a:pt x="401" y="499"/>
                    </a:lnTo>
                    <a:lnTo>
                      <a:pt x="399" y="504"/>
                    </a:lnTo>
                    <a:lnTo>
                      <a:pt x="394" y="508"/>
                    </a:lnTo>
                    <a:lnTo>
                      <a:pt x="390" y="511"/>
                    </a:lnTo>
                    <a:lnTo>
                      <a:pt x="387" y="516"/>
                    </a:lnTo>
                    <a:lnTo>
                      <a:pt x="383" y="521"/>
                    </a:lnTo>
                    <a:lnTo>
                      <a:pt x="379" y="524"/>
                    </a:lnTo>
                    <a:lnTo>
                      <a:pt x="376" y="528"/>
                    </a:lnTo>
                    <a:lnTo>
                      <a:pt x="372" y="531"/>
                    </a:lnTo>
                    <a:lnTo>
                      <a:pt x="368" y="536"/>
                    </a:lnTo>
                    <a:lnTo>
                      <a:pt x="364" y="541"/>
                    </a:lnTo>
                    <a:lnTo>
                      <a:pt x="361" y="544"/>
                    </a:lnTo>
                    <a:lnTo>
                      <a:pt x="357" y="548"/>
                    </a:lnTo>
                    <a:lnTo>
                      <a:pt x="353" y="553"/>
                    </a:lnTo>
                    <a:lnTo>
                      <a:pt x="349" y="556"/>
                    </a:lnTo>
                    <a:lnTo>
                      <a:pt x="345" y="560"/>
                    </a:lnTo>
                    <a:lnTo>
                      <a:pt x="342" y="565"/>
                    </a:lnTo>
                    <a:lnTo>
                      <a:pt x="338" y="569"/>
                    </a:lnTo>
                    <a:lnTo>
                      <a:pt x="334" y="573"/>
                    </a:lnTo>
                    <a:lnTo>
                      <a:pt x="330" y="576"/>
                    </a:lnTo>
                    <a:lnTo>
                      <a:pt x="326" y="580"/>
                    </a:lnTo>
                    <a:lnTo>
                      <a:pt x="323" y="585"/>
                    </a:lnTo>
                    <a:lnTo>
                      <a:pt x="318" y="590"/>
                    </a:lnTo>
                    <a:lnTo>
                      <a:pt x="316" y="594"/>
                    </a:lnTo>
                    <a:lnTo>
                      <a:pt x="311" y="598"/>
                    </a:lnTo>
                    <a:lnTo>
                      <a:pt x="309" y="603"/>
                    </a:lnTo>
                    <a:lnTo>
                      <a:pt x="303" y="607"/>
                    </a:lnTo>
                    <a:lnTo>
                      <a:pt x="299" y="612"/>
                    </a:lnTo>
                    <a:lnTo>
                      <a:pt x="294" y="617"/>
                    </a:lnTo>
                    <a:lnTo>
                      <a:pt x="290" y="622"/>
                    </a:lnTo>
                    <a:lnTo>
                      <a:pt x="285" y="625"/>
                    </a:lnTo>
                    <a:lnTo>
                      <a:pt x="281" y="630"/>
                    </a:lnTo>
                    <a:lnTo>
                      <a:pt x="277" y="633"/>
                    </a:lnTo>
                    <a:lnTo>
                      <a:pt x="273" y="638"/>
                    </a:lnTo>
                    <a:lnTo>
                      <a:pt x="270" y="642"/>
                    </a:lnTo>
                    <a:lnTo>
                      <a:pt x="265" y="645"/>
                    </a:lnTo>
                    <a:lnTo>
                      <a:pt x="261" y="649"/>
                    </a:lnTo>
                    <a:lnTo>
                      <a:pt x="258" y="654"/>
                    </a:lnTo>
                    <a:lnTo>
                      <a:pt x="253" y="656"/>
                    </a:lnTo>
                    <a:lnTo>
                      <a:pt x="249" y="660"/>
                    </a:lnTo>
                    <a:lnTo>
                      <a:pt x="246" y="663"/>
                    </a:lnTo>
                    <a:lnTo>
                      <a:pt x="242" y="667"/>
                    </a:lnTo>
                    <a:lnTo>
                      <a:pt x="238" y="669"/>
                    </a:lnTo>
                    <a:lnTo>
                      <a:pt x="234" y="673"/>
                    </a:lnTo>
                    <a:lnTo>
                      <a:pt x="229" y="675"/>
                    </a:lnTo>
                    <a:lnTo>
                      <a:pt x="226" y="678"/>
                    </a:lnTo>
                    <a:lnTo>
                      <a:pt x="221" y="682"/>
                    </a:lnTo>
                    <a:lnTo>
                      <a:pt x="217" y="684"/>
                    </a:lnTo>
                    <a:lnTo>
                      <a:pt x="213" y="688"/>
                    </a:lnTo>
                    <a:lnTo>
                      <a:pt x="208" y="692"/>
                    </a:lnTo>
                    <a:lnTo>
                      <a:pt x="203" y="695"/>
                    </a:lnTo>
                    <a:lnTo>
                      <a:pt x="198" y="697"/>
                    </a:lnTo>
                    <a:lnTo>
                      <a:pt x="194" y="702"/>
                    </a:lnTo>
                    <a:lnTo>
                      <a:pt x="189" y="706"/>
                    </a:lnTo>
                    <a:lnTo>
                      <a:pt x="183" y="709"/>
                    </a:lnTo>
                    <a:lnTo>
                      <a:pt x="178" y="713"/>
                    </a:lnTo>
                    <a:lnTo>
                      <a:pt x="174" y="718"/>
                    </a:lnTo>
                    <a:lnTo>
                      <a:pt x="168" y="722"/>
                    </a:lnTo>
                    <a:lnTo>
                      <a:pt x="163" y="725"/>
                    </a:lnTo>
                    <a:lnTo>
                      <a:pt x="159" y="727"/>
                    </a:lnTo>
                    <a:lnTo>
                      <a:pt x="155" y="729"/>
                    </a:lnTo>
                    <a:lnTo>
                      <a:pt x="150" y="733"/>
                    </a:lnTo>
                    <a:lnTo>
                      <a:pt x="145" y="735"/>
                    </a:lnTo>
                    <a:lnTo>
                      <a:pt x="142" y="738"/>
                    </a:lnTo>
                    <a:lnTo>
                      <a:pt x="137" y="740"/>
                    </a:lnTo>
                    <a:lnTo>
                      <a:pt x="133" y="743"/>
                    </a:lnTo>
                    <a:lnTo>
                      <a:pt x="128" y="745"/>
                    </a:lnTo>
                    <a:lnTo>
                      <a:pt x="124" y="747"/>
                    </a:lnTo>
                    <a:lnTo>
                      <a:pt x="119" y="748"/>
                    </a:lnTo>
                    <a:lnTo>
                      <a:pt x="115" y="751"/>
                    </a:lnTo>
                    <a:lnTo>
                      <a:pt x="109" y="752"/>
                    </a:lnTo>
                    <a:lnTo>
                      <a:pt x="106" y="754"/>
                    </a:lnTo>
                    <a:lnTo>
                      <a:pt x="101" y="756"/>
                    </a:lnTo>
                    <a:lnTo>
                      <a:pt x="98" y="757"/>
                    </a:lnTo>
                    <a:lnTo>
                      <a:pt x="93" y="758"/>
                    </a:lnTo>
                    <a:lnTo>
                      <a:pt x="88" y="758"/>
                    </a:lnTo>
                    <a:lnTo>
                      <a:pt x="83" y="759"/>
                    </a:lnTo>
                    <a:lnTo>
                      <a:pt x="80" y="759"/>
                    </a:lnTo>
                    <a:lnTo>
                      <a:pt x="75" y="759"/>
                    </a:lnTo>
                    <a:lnTo>
                      <a:pt x="70" y="759"/>
                    </a:lnTo>
                    <a:lnTo>
                      <a:pt x="67" y="759"/>
                    </a:lnTo>
                    <a:lnTo>
                      <a:pt x="62" y="759"/>
                    </a:lnTo>
                    <a:lnTo>
                      <a:pt x="57" y="758"/>
                    </a:lnTo>
                    <a:lnTo>
                      <a:pt x="53" y="757"/>
                    </a:lnTo>
                    <a:lnTo>
                      <a:pt x="49" y="756"/>
                    </a:lnTo>
                    <a:lnTo>
                      <a:pt x="44" y="754"/>
                    </a:lnTo>
                    <a:lnTo>
                      <a:pt x="41" y="751"/>
                    </a:lnTo>
                    <a:lnTo>
                      <a:pt x="37" y="750"/>
                    </a:lnTo>
                    <a:lnTo>
                      <a:pt x="32" y="746"/>
                    </a:lnTo>
                    <a:lnTo>
                      <a:pt x="29" y="745"/>
                    </a:lnTo>
                    <a:lnTo>
                      <a:pt x="25" y="741"/>
                    </a:lnTo>
                    <a:lnTo>
                      <a:pt x="22" y="739"/>
                    </a:lnTo>
                    <a:lnTo>
                      <a:pt x="19" y="735"/>
                    </a:lnTo>
                    <a:lnTo>
                      <a:pt x="17" y="733"/>
                    </a:lnTo>
                    <a:lnTo>
                      <a:pt x="15" y="729"/>
                    </a:lnTo>
                    <a:lnTo>
                      <a:pt x="12" y="726"/>
                    </a:lnTo>
                    <a:lnTo>
                      <a:pt x="11" y="722"/>
                    </a:lnTo>
                    <a:lnTo>
                      <a:pt x="9" y="720"/>
                    </a:lnTo>
                    <a:lnTo>
                      <a:pt x="8" y="715"/>
                    </a:lnTo>
                    <a:lnTo>
                      <a:pt x="6" y="712"/>
                    </a:lnTo>
                    <a:lnTo>
                      <a:pt x="5" y="708"/>
                    </a:lnTo>
                    <a:lnTo>
                      <a:pt x="4" y="705"/>
                    </a:lnTo>
                    <a:lnTo>
                      <a:pt x="3" y="700"/>
                    </a:lnTo>
                    <a:lnTo>
                      <a:pt x="3" y="696"/>
                    </a:lnTo>
                    <a:lnTo>
                      <a:pt x="2" y="693"/>
                    </a:lnTo>
                    <a:lnTo>
                      <a:pt x="2" y="689"/>
                    </a:lnTo>
                    <a:lnTo>
                      <a:pt x="2" y="684"/>
                    </a:lnTo>
                    <a:lnTo>
                      <a:pt x="0" y="681"/>
                    </a:lnTo>
                    <a:lnTo>
                      <a:pt x="0" y="676"/>
                    </a:lnTo>
                    <a:lnTo>
                      <a:pt x="2" y="673"/>
                    </a:lnTo>
                    <a:lnTo>
                      <a:pt x="2" y="668"/>
                    </a:lnTo>
                    <a:lnTo>
                      <a:pt x="2" y="663"/>
                    </a:lnTo>
                    <a:lnTo>
                      <a:pt x="2" y="660"/>
                    </a:lnTo>
                    <a:lnTo>
                      <a:pt x="3" y="656"/>
                    </a:lnTo>
                    <a:lnTo>
                      <a:pt x="3" y="651"/>
                    </a:lnTo>
                    <a:lnTo>
                      <a:pt x="4" y="648"/>
                    </a:lnTo>
                    <a:lnTo>
                      <a:pt x="4" y="643"/>
                    </a:lnTo>
                    <a:lnTo>
                      <a:pt x="5" y="638"/>
                    </a:lnTo>
                    <a:lnTo>
                      <a:pt x="6" y="635"/>
                    </a:lnTo>
                    <a:lnTo>
                      <a:pt x="8" y="631"/>
                    </a:lnTo>
                    <a:lnTo>
                      <a:pt x="9" y="626"/>
                    </a:lnTo>
                    <a:lnTo>
                      <a:pt x="10" y="623"/>
                    </a:lnTo>
                    <a:lnTo>
                      <a:pt x="10" y="619"/>
                    </a:lnTo>
                    <a:lnTo>
                      <a:pt x="11" y="617"/>
                    </a:lnTo>
                    <a:lnTo>
                      <a:pt x="11" y="614"/>
                    </a:lnTo>
                    <a:lnTo>
                      <a:pt x="12" y="611"/>
                    </a:lnTo>
                    <a:lnTo>
                      <a:pt x="15" y="605"/>
                    </a:lnTo>
                    <a:lnTo>
                      <a:pt x="17" y="600"/>
                    </a:lnTo>
                    <a:lnTo>
                      <a:pt x="19" y="594"/>
                    </a:lnTo>
                    <a:lnTo>
                      <a:pt x="22" y="590"/>
                    </a:lnTo>
                    <a:lnTo>
                      <a:pt x="24" y="585"/>
                    </a:lnTo>
                    <a:lnTo>
                      <a:pt x="28" y="580"/>
                    </a:lnTo>
                    <a:lnTo>
                      <a:pt x="30" y="575"/>
                    </a:lnTo>
                    <a:lnTo>
                      <a:pt x="32" y="571"/>
                    </a:lnTo>
                    <a:lnTo>
                      <a:pt x="36" y="566"/>
                    </a:lnTo>
                    <a:lnTo>
                      <a:pt x="40" y="560"/>
                    </a:lnTo>
                    <a:lnTo>
                      <a:pt x="43" y="555"/>
                    </a:lnTo>
                    <a:lnTo>
                      <a:pt x="45" y="550"/>
                    </a:lnTo>
                    <a:lnTo>
                      <a:pt x="49" y="546"/>
                    </a:lnTo>
                    <a:lnTo>
                      <a:pt x="53" y="541"/>
                    </a:lnTo>
                    <a:lnTo>
                      <a:pt x="56" y="536"/>
                    </a:lnTo>
                    <a:lnTo>
                      <a:pt x="60" y="531"/>
                    </a:lnTo>
                    <a:lnTo>
                      <a:pt x="63" y="525"/>
                    </a:lnTo>
                    <a:lnTo>
                      <a:pt x="67" y="521"/>
                    </a:lnTo>
                    <a:lnTo>
                      <a:pt x="72" y="516"/>
                    </a:lnTo>
                    <a:lnTo>
                      <a:pt x="75" y="510"/>
                    </a:lnTo>
                    <a:lnTo>
                      <a:pt x="79" y="505"/>
                    </a:lnTo>
                    <a:lnTo>
                      <a:pt x="82" y="499"/>
                    </a:lnTo>
                    <a:lnTo>
                      <a:pt x="85" y="497"/>
                    </a:lnTo>
                    <a:lnTo>
                      <a:pt x="86" y="493"/>
                    </a:lnTo>
                    <a:lnTo>
                      <a:pt x="88" y="491"/>
                    </a:lnTo>
                    <a:lnTo>
                      <a:pt x="91" y="488"/>
                    </a:lnTo>
                    <a:lnTo>
                      <a:pt x="93" y="483"/>
                    </a:lnTo>
                    <a:lnTo>
                      <a:pt x="98" y="477"/>
                    </a:lnTo>
                    <a:lnTo>
                      <a:pt x="99" y="473"/>
                    </a:lnTo>
                    <a:lnTo>
                      <a:pt x="101" y="471"/>
                    </a:lnTo>
                    <a:lnTo>
                      <a:pt x="102" y="467"/>
                    </a:lnTo>
                    <a:lnTo>
                      <a:pt x="105" y="464"/>
                    </a:lnTo>
                    <a:lnTo>
                      <a:pt x="106" y="461"/>
                    </a:lnTo>
                    <a:lnTo>
                      <a:pt x="108" y="458"/>
                    </a:lnTo>
                    <a:lnTo>
                      <a:pt x="109" y="454"/>
                    </a:lnTo>
                    <a:lnTo>
                      <a:pt x="112" y="452"/>
                    </a:lnTo>
                    <a:lnTo>
                      <a:pt x="113" y="448"/>
                    </a:lnTo>
                    <a:lnTo>
                      <a:pt x="114" y="446"/>
                    </a:lnTo>
                    <a:lnTo>
                      <a:pt x="117" y="445"/>
                    </a:lnTo>
                    <a:lnTo>
                      <a:pt x="119" y="444"/>
                    </a:lnTo>
                    <a:lnTo>
                      <a:pt x="124" y="444"/>
                    </a:lnTo>
                    <a:lnTo>
                      <a:pt x="128" y="445"/>
                    </a:lnTo>
                    <a:lnTo>
                      <a:pt x="131" y="447"/>
                    </a:lnTo>
                    <a:lnTo>
                      <a:pt x="134" y="452"/>
                    </a:lnTo>
                    <a:lnTo>
                      <a:pt x="134" y="453"/>
                    </a:lnTo>
                    <a:lnTo>
                      <a:pt x="134" y="457"/>
                    </a:lnTo>
                    <a:lnTo>
                      <a:pt x="134" y="459"/>
                    </a:lnTo>
                    <a:lnTo>
                      <a:pt x="134" y="463"/>
                    </a:lnTo>
                    <a:lnTo>
                      <a:pt x="132" y="465"/>
                    </a:lnTo>
                    <a:lnTo>
                      <a:pt x="131" y="469"/>
                    </a:lnTo>
                    <a:lnTo>
                      <a:pt x="130" y="471"/>
                    </a:lnTo>
                    <a:lnTo>
                      <a:pt x="127" y="474"/>
                    </a:lnTo>
                    <a:lnTo>
                      <a:pt x="125" y="479"/>
                    </a:lnTo>
                    <a:lnTo>
                      <a:pt x="121" y="485"/>
                    </a:lnTo>
                    <a:lnTo>
                      <a:pt x="119" y="491"/>
                    </a:lnTo>
                    <a:lnTo>
                      <a:pt x="117" y="496"/>
                    </a:lnTo>
                    <a:lnTo>
                      <a:pt x="114" y="501"/>
                    </a:lnTo>
                    <a:lnTo>
                      <a:pt x="112" y="506"/>
                    </a:lnTo>
                    <a:lnTo>
                      <a:pt x="109" y="510"/>
                    </a:lnTo>
                    <a:lnTo>
                      <a:pt x="107" y="515"/>
                    </a:lnTo>
                    <a:lnTo>
                      <a:pt x="105" y="520"/>
                    </a:lnTo>
                    <a:lnTo>
                      <a:pt x="104" y="524"/>
                    </a:lnTo>
                    <a:lnTo>
                      <a:pt x="101" y="528"/>
                    </a:lnTo>
                    <a:lnTo>
                      <a:pt x="100" y="531"/>
                    </a:lnTo>
                    <a:lnTo>
                      <a:pt x="98" y="536"/>
                    </a:lnTo>
                    <a:lnTo>
                      <a:pt x="96" y="541"/>
                    </a:lnTo>
                    <a:lnTo>
                      <a:pt x="94" y="544"/>
                    </a:lnTo>
                    <a:lnTo>
                      <a:pt x="93" y="548"/>
                    </a:lnTo>
                    <a:lnTo>
                      <a:pt x="91" y="552"/>
                    </a:lnTo>
                    <a:lnTo>
                      <a:pt x="89" y="555"/>
                    </a:lnTo>
                    <a:lnTo>
                      <a:pt x="88" y="560"/>
                    </a:lnTo>
                    <a:lnTo>
                      <a:pt x="86" y="563"/>
                    </a:lnTo>
                    <a:lnTo>
                      <a:pt x="85" y="567"/>
                    </a:lnTo>
                    <a:lnTo>
                      <a:pt x="83" y="571"/>
                    </a:lnTo>
                    <a:lnTo>
                      <a:pt x="82" y="575"/>
                    </a:lnTo>
                    <a:lnTo>
                      <a:pt x="81" y="579"/>
                    </a:lnTo>
                    <a:lnTo>
                      <a:pt x="79" y="582"/>
                    </a:lnTo>
                    <a:lnTo>
                      <a:pt x="77" y="587"/>
                    </a:lnTo>
                    <a:lnTo>
                      <a:pt x="76" y="591"/>
                    </a:lnTo>
                    <a:lnTo>
                      <a:pt x="74" y="595"/>
                    </a:lnTo>
                    <a:lnTo>
                      <a:pt x="73" y="600"/>
                    </a:lnTo>
                    <a:lnTo>
                      <a:pt x="72" y="605"/>
                    </a:lnTo>
                    <a:lnTo>
                      <a:pt x="69" y="610"/>
                    </a:lnTo>
                    <a:lnTo>
                      <a:pt x="67" y="616"/>
                    </a:lnTo>
                    <a:lnTo>
                      <a:pt x="66" y="619"/>
                    </a:lnTo>
                    <a:lnTo>
                      <a:pt x="66" y="622"/>
                    </a:lnTo>
                    <a:lnTo>
                      <a:pt x="63" y="625"/>
                    </a:lnTo>
                    <a:lnTo>
                      <a:pt x="63" y="629"/>
                    </a:lnTo>
                    <a:lnTo>
                      <a:pt x="62" y="632"/>
                    </a:lnTo>
                    <a:lnTo>
                      <a:pt x="61" y="636"/>
                    </a:lnTo>
                    <a:lnTo>
                      <a:pt x="60" y="639"/>
                    </a:lnTo>
                    <a:lnTo>
                      <a:pt x="60" y="644"/>
                    </a:lnTo>
                    <a:lnTo>
                      <a:pt x="59" y="648"/>
                    </a:lnTo>
                    <a:lnTo>
                      <a:pt x="57" y="651"/>
                    </a:lnTo>
                    <a:lnTo>
                      <a:pt x="57" y="655"/>
                    </a:lnTo>
                    <a:lnTo>
                      <a:pt x="57" y="660"/>
                    </a:lnTo>
                    <a:lnTo>
                      <a:pt x="56" y="663"/>
                    </a:lnTo>
                    <a:lnTo>
                      <a:pt x="55" y="667"/>
                    </a:lnTo>
                    <a:lnTo>
                      <a:pt x="55" y="670"/>
                    </a:lnTo>
                    <a:lnTo>
                      <a:pt x="55" y="674"/>
                    </a:lnTo>
                    <a:lnTo>
                      <a:pt x="55" y="677"/>
                    </a:lnTo>
                    <a:lnTo>
                      <a:pt x="55" y="681"/>
                    </a:lnTo>
                    <a:lnTo>
                      <a:pt x="55" y="684"/>
                    </a:lnTo>
                    <a:lnTo>
                      <a:pt x="55" y="688"/>
                    </a:lnTo>
                    <a:lnTo>
                      <a:pt x="55" y="690"/>
                    </a:lnTo>
                    <a:lnTo>
                      <a:pt x="56" y="694"/>
                    </a:lnTo>
                    <a:lnTo>
                      <a:pt x="57" y="696"/>
                    </a:lnTo>
                    <a:lnTo>
                      <a:pt x="59" y="699"/>
                    </a:lnTo>
                    <a:lnTo>
                      <a:pt x="61" y="703"/>
                    </a:lnTo>
                    <a:lnTo>
                      <a:pt x="64" y="707"/>
                    </a:lnTo>
                    <a:lnTo>
                      <a:pt x="69" y="711"/>
                    </a:lnTo>
                    <a:lnTo>
                      <a:pt x="74" y="713"/>
                    </a:lnTo>
                    <a:lnTo>
                      <a:pt x="80" y="715"/>
                    </a:lnTo>
                    <a:lnTo>
                      <a:pt x="85" y="716"/>
                    </a:lnTo>
                    <a:lnTo>
                      <a:pt x="89" y="715"/>
                    </a:lnTo>
                    <a:lnTo>
                      <a:pt x="95" y="715"/>
                    </a:lnTo>
                    <a:lnTo>
                      <a:pt x="100" y="714"/>
                    </a:lnTo>
                    <a:lnTo>
                      <a:pt x="106" y="713"/>
                    </a:lnTo>
                    <a:lnTo>
                      <a:pt x="111" y="711"/>
                    </a:lnTo>
                    <a:lnTo>
                      <a:pt x="117" y="708"/>
                    </a:lnTo>
                    <a:lnTo>
                      <a:pt x="121" y="705"/>
                    </a:lnTo>
                    <a:lnTo>
                      <a:pt x="127" y="702"/>
                    </a:lnTo>
                    <a:lnTo>
                      <a:pt x="132" y="699"/>
                    </a:lnTo>
                    <a:lnTo>
                      <a:pt x="138" y="695"/>
                    </a:lnTo>
                    <a:lnTo>
                      <a:pt x="144" y="692"/>
                    </a:lnTo>
                    <a:lnTo>
                      <a:pt x="149" y="688"/>
                    </a:lnTo>
                    <a:lnTo>
                      <a:pt x="155" y="683"/>
                    </a:lnTo>
                    <a:lnTo>
                      <a:pt x="159" y="680"/>
                    </a:lnTo>
                    <a:lnTo>
                      <a:pt x="164" y="676"/>
                    </a:lnTo>
                    <a:lnTo>
                      <a:pt x="170" y="673"/>
                    </a:lnTo>
                    <a:lnTo>
                      <a:pt x="175" y="669"/>
                    </a:lnTo>
                    <a:lnTo>
                      <a:pt x="179" y="665"/>
                    </a:lnTo>
                    <a:lnTo>
                      <a:pt x="184" y="662"/>
                    </a:lnTo>
                    <a:lnTo>
                      <a:pt x="189" y="658"/>
                    </a:lnTo>
                    <a:lnTo>
                      <a:pt x="192" y="655"/>
                    </a:lnTo>
                    <a:lnTo>
                      <a:pt x="197" y="652"/>
                    </a:lnTo>
                    <a:lnTo>
                      <a:pt x="202" y="649"/>
                    </a:lnTo>
                    <a:lnTo>
                      <a:pt x="206" y="645"/>
                    </a:lnTo>
                    <a:lnTo>
                      <a:pt x="209" y="642"/>
                    </a:lnTo>
                    <a:lnTo>
                      <a:pt x="214" y="638"/>
                    </a:lnTo>
                    <a:lnTo>
                      <a:pt x="217" y="635"/>
                    </a:lnTo>
                    <a:lnTo>
                      <a:pt x="222" y="632"/>
                    </a:lnTo>
                    <a:lnTo>
                      <a:pt x="226" y="629"/>
                    </a:lnTo>
                    <a:lnTo>
                      <a:pt x="229" y="624"/>
                    </a:lnTo>
                    <a:lnTo>
                      <a:pt x="233" y="620"/>
                    </a:lnTo>
                    <a:lnTo>
                      <a:pt x="238" y="618"/>
                    </a:lnTo>
                    <a:lnTo>
                      <a:pt x="241" y="614"/>
                    </a:lnTo>
                    <a:lnTo>
                      <a:pt x="246" y="610"/>
                    </a:lnTo>
                    <a:lnTo>
                      <a:pt x="249" y="606"/>
                    </a:lnTo>
                    <a:lnTo>
                      <a:pt x="253" y="603"/>
                    </a:lnTo>
                    <a:lnTo>
                      <a:pt x="257" y="599"/>
                    </a:lnTo>
                    <a:lnTo>
                      <a:pt x="261" y="594"/>
                    </a:lnTo>
                    <a:lnTo>
                      <a:pt x="265" y="590"/>
                    </a:lnTo>
                    <a:lnTo>
                      <a:pt x="270" y="586"/>
                    </a:lnTo>
                    <a:lnTo>
                      <a:pt x="274" y="581"/>
                    </a:lnTo>
                    <a:lnTo>
                      <a:pt x="279" y="576"/>
                    </a:lnTo>
                    <a:lnTo>
                      <a:pt x="284" y="572"/>
                    </a:lnTo>
                    <a:lnTo>
                      <a:pt x="289" y="567"/>
                    </a:lnTo>
                    <a:lnTo>
                      <a:pt x="291" y="562"/>
                    </a:lnTo>
                    <a:lnTo>
                      <a:pt x="294" y="557"/>
                    </a:lnTo>
                    <a:lnTo>
                      <a:pt x="299" y="554"/>
                    </a:lnTo>
                    <a:lnTo>
                      <a:pt x="303" y="549"/>
                    </a:lnTo>
                    <a:lnTo>
                      <a:pt x="306" y="546"/>
                    </a:lnTo>
                    <a:lnTo>
                      <a:pt x="310" y="541"/>
                    </a:lnTo>
                    <a:lnTo>
                      <a:pt x="313" y="537"/>
                    </a:lnTo>
                    <a:lnTo>
                      <a:pt x="318" y="534"/>
                    </a:lnTo>
                    <a:lnTo>
                      <a:pt x="321" y="530"/>
                    </a:lnTo>
                    <a:lnTo>
                      <a:pt x="324" y="527"/>
                    </a:lnTo>
                    <a:lnTo>
                      <a:pt x="328" y="522"/>
                    </a:lnTo>
                    <a:lnTo>
                      <a:pt x="332" y="518"/>
                    </a:lnTo>
                    <a:lnTo>
                      <a:pt x="335" y="515"/>
                    </a:lnTo>
                    <a:lnTo>
                      <a:pt x="338" y="511"/>
                    </a:lnTo>
                    <a:lnTo>
                      <a:pt x="342" y="506"/>
                    </a:lnTo>
                    <a:lnTo>
                      <a:pt x="347" y="504"/>
                    </a:lnTo>
                    <a:lnTo>
                      <a:pt x="349" y="499"/>
                    </a:lnTo>
                    <a:lnTo>
                      <a:pt x="353" y="496"/>
                    </a:lnTo>
                    <a:lnTo>
                      <a:pt x="356" y="491"/>
                    </a:lnTo>
                    <a:lnTo>
                      <a:pt x="360" y="488"/>
                    </a:lnTo>
                    <a:lnTo>
                      <a:pt x="363" y="484"/>
                    </a:lnTo>
                    <a:lnTo>
                      <a:pt x="367" y="480"/>
                    </a:lnTo>
                    <a:lnTo>
                      <a:pt x="370" y="477"/>
                    </a:lnTo>
                    <a:lnTo>
                      <a:pt x="374" y="472"/>
                    </a:lnTo>
                    <a:lnTo>
                      <a:pt x="377" y="469"/>
                    </a:lnTo>
                    <a:lnTo>
                      <a:pt x="381" y="464"/>
                    </a:lnTo>
                    <a:lnTo>
                      <a:pt x="385" y="460"/>
                    </a:lnTo>
                    <a:lnTo>
                      <a:pt x="388" y="455"/>
                    </a:lnTo>
                    <a:lnTo>
                      <a:pt x="392" y="451"/>
                    </a:lnTo>
                    <a:lnTo>
                      <a:pt x="395" y="447"/>
                    </a:lnTo>
                    <a:lnTo>
                      <a:pt x="399" y="442"/>
                    </a:lnTo>
                    <a:lnTo>
                      <a:pt x="402" y="439"/>
                    </a:lnTo>
                    <a:lnTo>
                      <a:pt x="406" y="433"/>
                    </a:lnTo>
                    <a:lnTo>
                      <a:pt x="409" y="427"/>
                    </a:lnTo>
                    <a:lnTo>
                      <a:pt x="413" y="421"/>
                    </a:lnTo>
                    <a:lnTo>
                      <a:pt x="417" y="416"/>
                    </a:lnTo>
                    <a:lnTo>
                      <a:pt x="420" y="412"/>
                    </a:lnTo>
                    <a:lnTo>
                      <a:pt x="425" y="406"/>
                    </a:lnTo>
                    <a:lnTo>
                      <a:pt x="428" y="401"/>
                    </a:lnTo>
                    <a:lnTo>
                      <a:pt x="432" y="396"/>
                    </a:lnTo>
                    <a:lnTo>
                      <a:pt x="434" y="391"/>
                    </a:lnTo>
                    <a:lnTo>
                      <a:pt x="438" y="387"/>
                    </a:lnTo>
                    <a:lnTo>
                      <a:pt x="441" y="382"/>
                    </a:lnTo>
                    <a:lnTo>
                      <a:pt x="445" y="377"/>
                    </a:lnTo>
                    <a:lnTo>
                      <a:pt x="449" y="372"/>
                    </a:lnTo>
                    <a:lnTo>
                      <a:pt x="451" y="368"/>
                    </a:lnTo>
                    <a:lnTo>
                      <a:pt x="455" y="364"/>
                    </a:lnTo>
                    <a:lnTo>
                      <a:pt x="458" y="359"/>
                    </a:lnTo>
                    <a:lnTo>
                      <a:pt x="460" y="355"/>
                    </a:lnTo>
                    <a:lnTo>
                      <a:pt x="463" y="350"/>
                    </a:lnTo>
                    <a:lnTo>
                      <a:pt x="466" y="345"/>
                    </a:lnTo>
                    <a:lnTo>
                      <a:pt x="469" y="342"/>
                    </a:lnTo>
                    <a:lnTo>
                      <a:pt x="472" y="337"/>
                    </a:lnTo>
                    <a:lnTo>
                      <a:pt x="475" y="332"/>
                    </a:lnTo>
                    <a:lnTo>
                      <a:pt x="477" y="329"/>
                    </a:lnTo>
                    <a:lnTo>
                      <a:pt x="481" y="325"/>
                    </a:lnTo>
                    <a:lnTo>
                      <a:pt x="482" y="320"/>
                    </a:lnTo>
                    <a:lnTo>
                      <a:pt x="485" y="316"/>
                    </a:lnTo>
                    <a:lnTo>
                      <a:pt x="488" y="312"/>
                    </a:lnTo>
                    <a:lnTo>
                      <a:pt x="491" y="307"/>
                    </a:lnTo>
                    <a:lnTo>
                      <a:pt x="492" y="304"/>
                    </a:lnTo>
                    <a:lnTo>
                      <a:pt x="496" y="300"/>
                    </a:lnTo>
                    <a:lnTo>
                      <a:pt x="498" y="295"/>
                    </a:lnTo>
                    <a:lnTo>
                      <a:pt x="501" y="292"/>
                    </a:lnTo>
                    <a:lnTo>
                      <a:pt x="502" y="287"/>
                    </a:lnTo>
                    <a:lnTo>
                      <a:pt x="505" y="283"/>
                    </a:lnTo>
                    <a:lnTo>
                      <a:pt x="507" y="279"/>
                    </a:lnTo>
                    <a:lnTo>
                      <a:pt x="509" y="275"/>
                    </a:lnTo>
                    <a:lnTo>
                      <a:pt x="511" y="270"/>
                    </a:lnTo>
                    <a:lnTo>
                      <a:pt x="514" y="267"/>
                    </a:lnTo>
                    <a:lnTo>
                      <a:pt x="516" y="262"/>
                    </a:lnTo>
                    <a:lnTo>
                      <a:pt x="519" y="259"/>
                    </a:lnTo>
                    <a:lnTo>
                      <a:pt x="520" y="254"/>
                    </a:lnTo>
                    <a:lnTo>
                      <a:pt x="522" y="250"/>
                    </a:lnTo>
                    <a:lnTo>
                      <a:pt x="524" y="246"/>
                    </a:lnTo>
                    <a:lnTo>
                      <a:pt x="527" y="242"/>
                    </a:lnTo>
                    <a:lnTo>
                      <a:pt x="528" y="237"/>
                    </a:lnTo>
                    <a:lnTo>
                      <a:pt x="530" y="232"/>
                    </a:lnTo>
                    <a:lnTo>
                      <a:pt x="532" y="228"/>
                    </a:lnTo>
                    <a:lnTo>
                      <a:pt x="534" y="224"/>
                    </a:lnTo>
                    <a:lnTo>
                      <a:pt x="535" y="219"/>
                    </a:lnTo>
                    <a:lnTo>
                      <a:pt x="538" y="216"/>
                    </a:lnTo>
                    <a:lnTo>
                      <a:pt x="539" y="211"/>
                    </a:lnTo>
                    <a:lnTo>
                      <a:pt x="541" y="206"/>
                    </a:lnTo>
                    <a:lnTo>
                      <a:pt x="542" y="202"/>
                    </a:lnTo>
                    <a:lnTo>
                      <a:pt x="545" y="197"/>
                    </a:lnTo>
                    <a:lnTo>
                      <a:pt x="546" y="192"/>
                    </a:lnTo>
                    <a:lnTo>
                      <a:pt x="548" y="189"/>
                    </a:lnTo>
                    <a:lnTo>
                      <a:pt x="551" y="183"/>
                    </a:lnTo>
                    <a:lnTo>
                      <a:pt x="552" y="178"/>
                    </a:lnTo>
                    <a:lnTo>
                      <a:pt x="554" y="173"/>
                    </a:lnTo>
                    <a:lnTo>
                      <a:pt x="555" y="168"/>
                    </a:lnTo>
                    <a:lnTo>
                      <a:pt x="558" y="164"/>
                    </a:lnTo>
                    <a:lnTo>
                      <a:pt x="560" y="159"/>
                    </a:lnTo>
                    <a:lnTo>
                      <a:pt x="561" y="153"/>
                    </a:lnTo>
                    <a:lnTo>
                      <a:pt x="564" y="148"/>
                    </a:lnTo>
                    <a:lnTo>
                      <a:pt x="565" y="144"/>
                    </a:lnTo>
                    <a:lnTo>
                      <a:pt x="566" y="138"/>
                    </a:lnTo>
                    <a:lnTo>
                      <a:pt x="566" y="134"/>
                    </a:lnTo>
                    <a:lnTo>
                      <a:pt x="568" y="132"/>
                    </a:lnTo>
                    <a:lnTo>
                      <a:pt x="568" y="129"/>
                    </a:lnTo>
                    <a:lnTo>
                      <a:pt x="570" y="126"/>
                    </a:lnTo>
                    <a:lnTo>
                      <a:pt x="571" y="123"/>
                    </a:lnTo>
                    <a:lnTo>
                      <a:pt x="572" y="120"/>
                    </a:lnTo>
                    <a:lnTo>
                      <a:pt x="572" y="116"/>
                    </a:lnTo>
                    <a:lnTo>
                      <a:pt x="573" y="114"/>
                    </a:lnTo>
                    <a:lnTo>
                      <a:pt x="574" y="110"/>
                    </a:lnTo>
                    <a:lnTo>
                      <a:pt x="574" y="107"/>
                    </a:lnTo>
                    <a:lnTo>
                      <a:pt x="575" y="104"/>
                    </a:lnTo>
                    <a:lnTo>
                      <a:pt x="577" y="101"/>
                    </a:lnTo>
                    <a:lnTo>
                      <a:pt x="577" y="97"/>
                    </a:lnTo>
                    <a:lnTo>
                      <a:pt x="578" y="95"/>
                    </a:lnTo>
                    <a:lnTo>
                      <a:pt x="578" y="91"/>
                    </a:lnTo>
                    <a:lnTo>
                      <a:pt x="579" y="88"/>
                    </a:lnTo>
                    <a:lnTo>
                      <a:pt x="579" y="85"/>
                    </a:lnTo>
                    <a:lnTo>
                      <a:pt x="579" y="82"/>
                    </a:lnTo>
                    <a:lnTo>
                      <a:pt x="579" y="78"/>
                    </a:lnTo>
                    <a:lnTo>
                      <a:pt x="579" y="76"/>
                    </a:lnTo>
                    <a:lnTo>
                      <a:pt x="578" y="70"/>
                    </a:lnTo>
                    <a:lnTo>
                      <a:pt x="577" y="65"/>
                    </a:lnTo>
                    <a:lnTo>
                      <a:pt x="575" y="60"/>
                    </a:lnTo>
                    <a:lnTo>
                      <a:pt x="573" y="57"/>
                    </a:lnTo>
                    <a:lnTo>
                      <a:pt x="570" y="53"/>
                    </a:lnTo>
                    <a:lnTo>
                      <a:pt x="566" y="51"/>
                    </a:lnTo>
                    <a:lnTo>
                      <a:pt x="561" y="50"/>
                    </a:lnTo>
                    <a:lnTo>
                      <a:pt x="558" y="47"/>
                    </a:lnTo>
                    <a:lnTo>
                      <a:pt x="553" y="46"/>
                    </a:lnTo>
                    <a:lnTo>
                      <a:pt x="548" y="46"/>
                    </a:lnTo>
                    <a:lnTo>
                      <a:pt x="543" y="46"/>
                    </a:lnTo>
                    <a:lnTo>
                      <a:pt x="539" y="46"/>
                    </a:lnTo>
                    <a:lnTo>
                      <a:pt x="533" y="46"/>
                    </a:lnTo>
                    <a:lnTo>
                      <a:pt x="528" y="47"/>
                    </a:lnTo>
                    <a:lnTo>
                      <a:pt x="523" y="49"/>
                    </a:lnTo>
                    <a:lnTo>
                      <a:pt x="519" y="51"/>
                    </a:lnTo>
                    <a:lnTo>
                      <a:pt x="514" y="51"/>
                    </a:lnTo>
                    <a:lnTo>
                      <a:pt x="509" y="53"/>
                    </a:lnTo>
                    <a:lnTo>
                      <a:pt x="504" y="56"/>
                    </a:lnTo>
                    <a:lnTo>
                      <a:pt x="501" y="57"/>
                    </a:lnTo>
                    <a:lnTo>
                      <a:pt x="497" y="59"/>
                    </a:lnTo>
                    <a:lnTo>
                      <a:pt x="494" y="60"/>
                    </a:lnTo>
                    <a:lnTo>
                      <a:pt x="490" y="62"/>
                    </a:lnTo>
                    <a:lnTo>
                      <a:pt x="487" y="64"/>
                    </a:lnTo>
                    <a:lnTo>
                      <a:pt x="483" y="65"/>
                    </a:lnTo>
                    <a:lnTo>
                      <a:pt x="479" y="68"/>
                    </a:lnTo>
                    <a:lnTo>
                      <a:pt x="477" y="70"/>
                    </a:lnTo>
                    <a:lnTo>
                      <a:pt x="473" y="71"/>
                    </a:lnTo>
                    <a:lnTo>
                      <a:pt x="470" y="74"/>
                    </a:lnTo>
                    <a:lnTo>
                      <a:pt x="466" y="76"/>
                    </a:lnTo>
                    <a:lnTo>
                      <a:pt x="463" y="77"/>
                    </a:lnTo>
                    <a:lnTo>
                      <a:pt x="460" y="79"/>
                    </a:lnTo>
                    <a:lnTo>
                      <a:pt x="457" y="82"/>
                    </a:lnTo>
                    <a:lnTo>
                      <a:pt x="453" y="84"/>
                    </a:lnTo>
                    <a:lnTo>
                      <a:pt x="451" y="85"/>
                    </a:lnTo>
                    <a:lnTo>
                      <a:pt x="447" y="89"/>
                    </a:lnTo>
                    <a:lnTo>
                      <a:pt x="444" y="90"/>
                    </a:lnTo>
                    <a:lnTo>
                      <a:pt x="441" y="92"/>
                    </a:lnTo>
                    <a:lnTo>
                      <a:pt x="438" y="95"/>
                    </a:lnTo>
                    <a:lnTo>
                      <a:pt x="434" y="97"/>
                    </a:lnTo>
                    <a:lnTo>
                      <a:pt x="432" y="100"/>
                    </a:lnTo>
                    <a:lnTo>
                      <a:pt x="428" y="102"/>
                    </a:lnTo>
                    <a:lnTo>
                      <a:pt x="425" y="104"/>
                    </a:lnTo>
                    <a:lnTo>
                      <a:pt x="423" y="107"/>
                    </a:lnTo>
                    <a:lnTo>
                      <a:pt x="419" y="109"/>
                    </a:lnTo>
                    <a:lnTo>
                      <a:pt x="415" y="111"/>
                    </a:lnTo>
                    <a:lnTo>
                      <a:pt x="413" y="114"/>
                    </a:lnTo>
                    <a:lnTo>
                      <a:pt x="411" y="116"/>
                    </a:lnTo>
                    <a:lnTo>
                      <a:pt x="407" y="119"/>
                    </a:lnTo>
                    <a:lnTo>
                      <a:pt x="405" y="122"/>
                    </a:lnTo>
                    <a:lnTo>
                      <a:pt x="401" y="125"/>
                    </a:lnTo>
                    <a:lnTo>
                      <a:pt x="399" y="127"/>
                    </a:lnTo>
                    <a:lnTo>
                      <a:pt x="395" y="129"/>
                    </a:lnTo>
                    <a:lnTo>
                      <a:pt x="392" y="132"/>
                    </a:lnTo>
                    <a:lnTo>
                      <a:pt x="389" y="134"/>
                    </a:lnTo>
                    <a:lnTo>
                      <a:pt x="386" y="136"/>
                    </a:lnTo>
                    <a:lnTo>
                      <a:pt x="382" y="140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4" y="148"/>
                    </a:lnTo>
                    <a:lnTo>
                      <a:pt x="368" y="153"/>
                    </a:lnTo>
                    <a:lnTo>
                      <a:pt x="363" y="159"/>
                    </a:lnTo>
                    <a:lnTo>
                      <a:pt x="357" y="165"/>
                    </a:lnTo>
                    <a:lnTo>
                      <a:pt x="353" y="170"/>
                    </a:lnTo>
                    <a:lnTo>
                      <a:pt x="347" y="176"/>
                    </a:lnTo>
                    <a:lnTo>
                      <a:pt x="341" y="181"/>
                    </a:lnTo>
                    <a:lnTo>
                      <a:pt x="337" y="184"/>
                    </a:lnTo>
                    <a:lnTo>
                      <a:pt x="335" y="187"/>
                    </a:lnTo>
                    <a:lnTo>
                      <a:pt x="332" y="190"/>
                    </a:lnTo>
                    <a:lnTo>
                      <a:pt x="330" y="193"/>
                    </a:lnTo>
                    <a:lnTo>
                      <a:pt x="326" y="196"/>
                    </a:lnTo>
                    <a:lnTo>
                      <a:pt x="324" y="199"/>
                    </a:lnTo>
                    <a:lnTo>
                      <a:pt x="322" y="202"/>
                    </a:lnTo>
                    <a:lnTo>
                      <a:pt x="319" y="205"/>
                    </a:lnTo>
                    <a:lnTo>
                      <a:pt x="317" y="209"/>
                    </a:lnTo>
                    <a:lnTo>
                      <a:pt x="313" y="211"/>
                    </a:lnTo>
                    <a:lnTo>
                      <a:pt x="311" y="215"/>
                    </a:lnTo>
                    <a:lnTo>
                      <a:pt x="309" y="217"/>
                    </a:lnTo>
                    <a:lnTo>
                      <a:pt x="304" y="221"/>
                    </a:lnTo>
                    <a:lnTo>
                      <a:pt x="300" y="222"/>
                    </a:lnTo>
                    <a:lnTo>
                      <a:pt x="294" y="222"/>
                    </a:lnTo>
                    <a:lnTo>
                      <a:pt x="290" y="222"/>
                    </a:lnTo>
                    <a:lnTo>
                      <a:pt x="285" y="219"/>
                    </a:lnTo>
                    <a:lnTo>
                      <a:pt x="283" y="217"/>
                    </a:lnTo>
                    <a:lnTo>
                      <a:pt x="281" y="213"/>
                    </a:lnTo>
                    <a:lnTo>
                      <a:pt x="284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4" name="Freeform 363"/>
              <p:cNvSpPr>
                <a:spLocks/>
              </p:cNvSpPr>
              <p:nvPr/>
            </p:nvSpPr>
            <p:spPr bwMode="auto">
              <a:xfrm>
                <a:off x="1656" y="1654"/>
                <a:ext cx="65" cy="31"/>
              </a:xfrm>
              <a:custGeom>
                <a:avLst/>
                <a:gdLst>
                  <a:gd name="T0" fmla="*/ 0 w 194"/>
                  <a:gd name="T1" fmla="*/ 0 h 93"/>
                  <a:gd name="T2" fmla="*/ 0 w 194"/>
                  <a:gd name="T3" fmla="*/ 0 h 93"/>
                  <a:gd name="T4" fmla="*/ 0 w 194"/>
                  <a:gd name="T5" fmla="*/ 0 h 93"/>
                  <a:gd name="T6" fmla="*/ 0 w 194"/>
                  <a:gd name="T7" fmla="*/ 0 h 93"/>
                  <a:gd name="T8" fmla="*/ 0 w 194"/>
                  <a:gd name="T9" fmla="*/ 0 h 93"/>
                  <a:gd name="T10" fmla="*/ 0 w 194"/>
                  <a:gd name="T11" fmla="*/ 0 h 93"/>
                  <a:gd name="T12" fmla="*/ 0 w 194"/>
                  <a:gd name="T13" fmla="*/ 0 h 93"/>
                  <a:gd name="T14" fmla="*/ 0 w 194"/>
                  <a:gd name="T15" fmla="*/ 0 h 93"/>
                  <a:gd name="T16" fmla="*/ 0 w 194"/>
                  <a:gd name="T17" fmla="*/ 0 h 93"/>
                  <a:gd name="T18" fmla="*/ 0 w 194"/>
                  <a:gd name="T19" fmla="*/ 0 h 93"/>
                  <a:gd name="T20" fmla="*/ 0 w 194"/>
                  <a:gd name="T21" fmla="*/ 0 h 93"/>
                  <a:gd name="T22" fmla="*/ 0 w 194"/>
                  <a:gd name="T23" fmla="*/ 0 h 93"/>
                  <a:gd name="T24" fmla="*/ 0 w 194"/>
                  <a:gd name="T25" fmla="*/ 0 h 93"/>
                  <a:gd name="T26" fmla="*/ 0 w 194"/>
                  <a:gd name="T27" fmla="*/ 0 h 93"/>
                  <a:gd name="T28" fmla="*/ 0 w 194"/>
                  <a:gd name="T29" fmla="*/ 0 h 93"/>
                  <a:gd name="T30" fmla="*/ 0 w 194"/>
                  <a:gd name="T31" fmla="*/ 0 h 93"/>
                  <a:gd name="T32" fmla="*/ 0 w 194"/>
                  <a:gd name="T33" fmla="*/ 0 h 93"/>
                  <a:gd name="T34" fmla="*/ 0 w 194"/>
                  <a:gd name="T35" fmla="*/ 0 h 93"/>
                  <a:gd name="T36" fmla="*/ 0 w 194"/>
                  <a:gd name="T37" fmla="*/ 0 h 93"/>
                  <a:gd name="T38" fmla="*/ 0 w 194"/>
                  <a:gd name="T39" fmla="*/ 0 h 93"/>
                  <a:gd name="T40" fmla="*/ 0 w 194"/>
                  <a:gd name="T41" fmla="*/ 0 h 93"/>
                  <a:gd name="T42" fmla="*/ 0 w 194"/>
                  <a:gd name="T43" fmla="*/ 0 h 93"/>
                  <a:gd name="T44" fmla="*/ 0 w 194"/>
                  <a:gd name="T45" fmla="*/ 0 h 93"/>
                  <a:gd name="T46" fmla="*/ 0 w 194"/>
                  <a:gd name="T47" fmla="*/ 0 h 93"/>
                  <a:gd name="T48" fmla="*/ 0 w 194"/>
                  <a:gd name="T49" fmla="*/ 0 h 93"/>
                  <a:gd name="T50" fmla="*/ 0 w 194"/>
                  <a:gd name="T51" fmla="*/ 0 h 93"/>
                  <a:gd name="T52" fmla="*/ 0 w 194"/>
                  <a:gd name="T53" fmla="*/ 0 h 93"/>
                  <a:gd name="T54" fmla="*/ 0 w 194"/>
                  <a:gd name="T55" fmla="*/ 0 h 93"/>
                  <a:gd name="T56" fmla="*/ 0 w 194"/>
                  <a:gd name="T57" fmla="*/ 0 h 93"/>
                  <a:gd name="T58" fmla="*/ 0 w 194"/>
                  <a:gd name="T59" fmla="*/ 0 h 93"/>
                  <a:gd name="T60" fmla="*/ 0 w 194"/>
                  <a:gd name="T61" fmla="*/ 0 h 93"/>
                  <a:gd name="T62" fmla="*/ 0 w 194"/>
                  <a:gd name="T63" fmla="*/ 0 h 93"/>
                  <a:gd name="T64" fmla="*/ 0 w 194"/>
                  <a:gd name="T65" fmla="*/ 0 h 93"/>
                  <a:gd name="T66" fmla="*/ 0 w 194"/>
                  <a:gd name="T67" fmla="*/ 0 h 93"/>
                  <a:gd name="T68" fmla="*/ 0 w 194"/>
                  <a:gd name="T69" fmla="*/ 0 h 93"/>
                  <a:gd name="T70" fmla="*/ 0 w 194"/>
                  <a:gd name="T71" fmla="*/ 0 h 93"/>
                  <a:gd name="T72" fmla="*/ 0 w 194"/>
                  <a:gd name="T73" fmla="*/ 0 h 93"/>
                  <a:gd name="T74" fmla="*/ 0 w 194"/>
                  <a:gd name="T75" fmla="*/ 0 h 93"/>
                  <a:gd name="T76" fmla="*/ 0 w 194"/>
                  <a:gd name="T77" fmla="*/ 0 h 93"/>
                  <a:gd name="T78" fmla="*/ 0 w 194"/>
                  <a:gd name="T79" fmla="*/ 0 h 93"/>
                  <a:gd name="T80" fmla="*/ 0 w 194"/>
                  <a:gd name="T81" fmla="*/ 0 h 93"/>
                  <a:gd name="T82" fmla="*/ 0 w 194"/>
                  <a:gd name="T83" fmla="*/ 0 h 93"/>
                  <a:gd name="T84" fmla="*/ 0 w 194"/>
                  <a:gd name="T85" fmla="*/ 0 h 93"/>
                  <a:gd name="T86" fmla="*/ 0 w 194"/>
                  <a:gd name="T87" fmla="*/ 0 h 93"/>
                  <a:gd name="T88" fmla="*/ 0 w 194"/>
                  <a:gd name="T89" fmla="*/ 0 h 93"/>
                  <a:gd name="T90" fmla="*/ 0 w 194"/>
                  <a:gd name="T91" fmla="*/ 0 h 93"/>
                  <a:gd name="T92" fmla="*/ 0 w 194"/>
                  <a:gd name="T93" fmla="*/ 0 h 93"/>
                  <a:gd name="T94" fmla="*/ 0 w 194"/>
                  <a:gd name="T95" fmla="*/ 0 h 93"/>
                  <a:gd name="T96" fmla="*/ 0 w 194"/>
                  <a:gd name="T97" fmla="*/ 0 h 93"/>
                  <a:gd name="T98" fmla="*/ 0 w 194"/>
                  <a:gd name="T99" fmla="*/ 0 h 93"/>
                  <a:gd name="T100" fmla="*/ 0 w 194"/>
                  <a:gd name="T101" fmla="*/ 0 h 93"/>
                  <a:gd name="T102" fmla="*/ 0 w 194"/>
                  <a:gd name="T103" fmla="*/ 0 h 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94"/>
                  <a:gd name="T157" fmla="*/ 0 h 93"/>
                  <a:gd name="T158" fmla="*/ 194 w 194"/>
                  <a:gd name="T159" fmla="*/ 93 h 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94" h="93">
                    <a:moveTo>
                      <a:pt x="157" y="0"/>
                    </a:moveTo>
                    <a:lnTo>
                      <a:pt x="158" y="0"/>
                    </a:lnTo>
                    <a:lnTo>
                      <a:pt x="163" y="0"/>
                    </a:lnTo>
                    <a:lnTo>
                      <a:pt x="166" y="0"/>
                    </a:lnTo>
                    <a:lnTo>
                      <a:pt x="169" y="1"/>
                    </a:lnTo>
                    <a:lnTo>
                      <a:pt x="171" y="1"/>
                    </a:lnTo>
                    <a:lnTo>
                      <a:pt x="176" y="3"/>
                    </a:lnTo>
                    <a:lnTo>
                      <a:pt x="179" y="3"/>
                    </a:lnTo>
                    <a:lnTo>
                      <a:pt x="182" y="4"/>
                    </a:lnTo>
                    <a:lnTo>
                      <a:pt x="186" y="6"/>
                    </a:lnTo>
                    <a:lnTo>
                      <a:pt x="188" y="8"/>
                    </a:lnTo>
                    <a:lnTo>
                      <a:pt x="190" y="10"/>
                    </a:lnTo>
                    <a:lnTo>
                      <a:pt x="192" y="13"/>
                    </a:lnTo>
                    <a:lnTo>
                      <a:pt x="193" y="15"/>
                    </a:lnTo>
                    <a:lnTo>
                      <a:pt x="194" y="19"/>
                    </a:lnTo>
                    <a:lnTo>
                      <a:pt x="193" y="22"/>
                    </a:lnTo>
                    <a:lnTo>
                      <a:pt x="192" y="26"/>
                    </a:lnTo>
                    <a:lnTo>
                      <a:pt x="189" y="29"/>
                    </a:lnTo>
                    <a:lnTo>
                      <a:pt x="188" y="34"/>
                    </a:lnTo>
                    <a:lnTo>
                      <a:pt x="186" y="39"/>
                    </a:lnTo>
                    <a:lnTo>
                      <a:pt x="182" y="44"/>
                    </a:lnTo>
                    <a:lnTo>
                      <a:pt x="180" y="48"/>
                    </a:lnTo>
                    <a:lnTo>
                      <a:pt x="176" y="53"/>
                    </a:lnTo>
                    <a:lnTo>
                      <a:pt x="173" y="57"/>
                    </a:lnTo>
                    <a:lnTo>
                      <a:pt x="169" y="61"/>
                    </a:lnTo>
                    <a:lnTo>
                      <a:pt x="166" y="65"/>
                    </a:lnTo>
                    <a:lnTo>
                      <a:pt x="162" y="70"/>
                    </a:lnTo>
                    <a:lnTo>
                      <a:pt x="157" y="72"/>
                    </a:lnTo>
                    <a:lnTo>
                      <a:pt x="154" y="76"/>
                    </a:lnTo>
                    <a:lnTo>
                      <a:pt x="150" y="78"/>
                    </a:lnTo>
                    <a:lnTo>
                      <a:pt x="147" y="80"/>
                    </a:lnTo>
                    <a:lnTo>
                      <a:pt x="142" y="80"/>
                    </a:lnTo>
                    <a:lnTo>
                      <a:pt x="139" y="81"/>
                    </a:lnTo>
                    <a:lnTo>
                      <a:pt x="136" y="81"/>
                    </a:lnTo>
                    <a:lnTo>
                      <a:pt x="132" y="83"/>
                    </a:lnTo>
                    <a:lnTo>
                      <a:pt x="129" y="81"/>
                    </a:lnTo>
                    <a:lnTo>
                      <a:pt x="126" y="81"/>
                    </a:lnTo>
                    <a:lnTo>
                      <a:pt x="123" y="81"/>
                    </a:lnTo>
                    <a:lnTo>
                      <a:pt x="119" y="81"/>
                    </a:lnTo>
                    <a:lnTo>
                      <a:pt x="115" y="80"/>
                    </a:lnTo>
                    <a:lnTo>
                      <a:pt x="110" y="80"/>
                    </a:lnTo>
                    <a:lnTo>
                      <a:pt x="106" y="80"/>
                    </a:lnTo>
                    <a:lnTo>
                      <a:pt x="104" y="80"/>
                    </a:lnTo>
                    <a:lnTo>
                      <a:pt x="100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0"/>
                    </a:lnTo>
                    <a:lnTo>
                      <a:pt x="87" y="80"/>
                    </a:lnTo>
                    <a:lnTo>
                      <a:pt x="84" y="81"/>
                    </a:lnTo>
                    <a:lnTo>
                      <a:pt x="79" y="81"/>
                    </a:lnTo>
                    <a:lnTo>
                      <a:pt x="74" y="83"/>
                    </a:lnTo>
                    <a:lnTo>
                      <a:pt x="69" y="83"/>
                    </a:lnTo>
                    <a:lnTo>
                      <a:pt x="65" y="85"/>
                    </a:lnTo>
                    <a:lnTo>
                      <a:pt x="59" y="85"/>
                    </a:lnTo>
                    <a:lnTo>
                      <a:pt x="54" y="86"/>
                    </a:lnTo>
                    <a:lnTo>
                      <a:pt x="49" y="87"/>
                    </a:lnTo>
                    <a:lnTo>
                      <a:pt x="45" y="89"/>
                    </a:lnTo>
                    <a:lnTo>
                      <a:pt x="40" y="89"/>
                    </a:lnTo>
                    <a:lnTo>
                      <a:pt x="36" y="90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19" y="93"/>
                    </a:lnTo>
                    <a:lnTo>
                      <a:pt x="13" y="93"/>
                    </a:lnTo>
                    <a:lnTo>
                      <a:pt x="10" y="93"/>
                    </a:lnTo>
                    <a:lnTo>
                      <a:pt x="7" y="92"/>
                    </a:lnTo>
                    <a:lnTo>
                      <a:pt x="3" y="91"/>
                    </a:lnTo>
                    <a:lnTo>
                      <a:pt x="2" y="90"/>
                    </a:lnTo>
                    <a:lnTo>
                      <a:pt x="1" y="89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1" y="78"/>
                    </a:lnTo>
                    <a:lnTo>
                      <a:pt x="2" y="73"/>
                    </a:lnTo>
                    <a:lnTo>
                      <a:pt x="7" y="70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5" y="62"/>
                    </a:lnTo>
                    <a:lnTo>
                      <a:pt x="19" y="60"/>
                    </a:lnTo>
                    <a:lnTo>
                      <a:pt x="22" y="57"/>
                    </a:lnTo>
                    <a:lnTo>
                      <a:pt x="26" y="54"/>
                    </a:lnTo>
                    <a:lnTo>
                      <a:pt x="30" y="52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5" y="45"/>
                    </a:lnTo>
                    <a:lnTo>
                      <a:pt x="49" y="41"/>
                    </a:lnTo>
                    <a:lnTo>
                      <a:pt x="54" y="39"/>
                    </a:lnTo>
                    <a:lnTo>
                      <a:pt x="59" y="36"/>
                    </a:lnTo>
                    <a:lnTo>
                      <a:pt x="64" y="34"/>
                    </a:lnTo>
                    <a:lnTo>
                      <a:pt x="67" y="32"/>
                    </a:lnTo>
                    <a:lnTo>
                      <a:pt x="72" y="29"/>
                    </a:lnTo>
                    <a:lnTo>
                      <a:pt x="75" y="27"/>
                    </a:lnTo>
                    <a:lnTo>
                      <a:pt x="80" y="26"/>
                    </a:lnTo>
                    <a:lnTo>
                      <a:pt x="84" y="25"/>
                    </a:lnTo>
                    <a:lnTo>
                      <a:pt x="88" y="22"/>
                    </a:lnTo>
                    <a:lnTo>
                      <a:pt x="91" y="21"/>
                    </a:lnTo>
                    <a:lnTo>
                      <a:pt x="94" y="20"/>
                    </a:lnTo>
                    <a:lnTo>
                      <a:pt x="97" y="17"/>
                    </a:lnTo>
                    <a:lnTo>
                      <a:pt x="99" y="17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5" name="Freeform 364"/>
              <p:cNvSpPr>
                <a:spLocks/>
              </p:cNvSpPr>
              <p:nvPr/>
            </p:nvSpPr>
            <p:spPr bwMode="auto">
              <a:xfrm>
                <a:off x="1834" y="1638"/>
                <a:ext cx="96" cy="42"/>
              </a:xfrm>
              <a:custGeom>
                <a:avLst/>
                <a:gdLst>
                  <a:gd name="T0" fmla="*/ 0 w 287"/>
                  <a:gd name="T1" fmla="*/ 0 h 126"/>
                  <a:gd name="T2" fmla="*/ 0 w 287"/>
                  <a:gd name="T3" fmla="*/ 0 h 126"/>
                  <a:gd name="T4" fmla="*/ 0 w 287"/>
                  <a:gd name="T5" fmla="*/ 0 h 126"/>
                  <a:gd name="T6" fmla="*/ 0 w 287"/>
                  <a:gd name="T7" fmla="*/ 0 h 126"/>
                  <a:gd name="T8" fmla="*/ 0 w 287"/>
                  <a:gd name="T9" fmla="*/ 0 h 126"/>
                  <a:gd name="T10" fmla="*/ 0 w 287"/>
                  <a:gd name="T11" fmla="*/ 0 h 126"/>
                  <a:gd name="T12" fmla="*/ 0 w 287"/>
                  <a:gd name="T13" fmla="*/ 0 h 126"/>
                  <a:gd name="T14" fmla="*/ 0 w 287"/>
                  <a:gd name="T15" fmla="*/ 0 h 126"/>
                  <a:gd name="T16" fmla="*/ 0 w 287"/>
                  <a:gd name="T17" fmla="*/ 0 h 126"/>
                  <a:gd name="T18" fmla="*/ 0 w 287"/>
                  <a:gd name="T19" fmla="*/ 0 h 126"/>
                  <a:gd name="T20" fmla="*/ 0 w 287"/>
                  <a:gd name="T21" fmla="*/ 0 h 126"/>
                  <a:gd name="T22" fmla="*/ 0 w 287"/>
                  <a:gd name="T23" fmla="*/ 0 h 126"/>
                  <a:gd name="T24" fmla="*/ 0 w 287"/>
                  <a:gd name="T25" fmla="*/ 0 h 126"/>
                  <a:gd name="T26" fmla="*/ 0 w 287"/>
                  <a:gd name="T27" fmla="*/ 0 h 126"/>
                  <a:gd name="T28" fmla="*/ 0 w 287"/>
                  <a:gd name="T29" fmla="*/ 0 h 126"/>
                  <a:gd name="T30" fmla="*/ 0 w 287"/>
                  <a:gd name="T31" fmla="*/ 0 h 126"/>
                  <a:gd name="T32" fmla="*/ 0 w 287"/>
                  <a:gd name="T33" fmla="*/ 0 h 126"/>
                  <a:gd name="T34" fmla="*/ 0 w 287"/>
                  <a:gd name="T35" fmla="*/ 0 h 126"/>
                  <a:gd name="T36" fmla="*/ 0 w 287"/>
                  <a:gd name="T37" fmla="*/ 0 h 126"/>
                  <a:gd name="T38" fmla="*/ 0 w 287"/>
                  <a:gd name="T39" fmla="*/ 0 h 126"/>
                  <a:gd name="T40" fmla="*/ 0 w 287"/>
                  <a:gd name="T41" fmla="*/ 0 h 126"/>
                  <a:gd name="T42" fmla="*/ 0 w 287"/>
                  <a:gd name="T43" fmla="*/ 0 h 126"/>
                  <a:gd name="T44" fmla="*/ 0 w 287"/>
                  <a:gd name="T45" fmla="*/ 0 h 126"/>
                  <a:gd name="T46" fmla="*/ 0 w 287"/>
                  <a:gd name="T47" fmla="*/ 0 h 126"/>
                  <a:gd name="T48" fmla="*/ 0 w 287"/>
                  <a:gd name="T49" fmla="*/ 0 h 126"/>
                  <a:gd name="T50" fmla="*/ 0 w 287"/>
                  <a:gd name="T51" fmla="*/ 0 h 126"/>
                  <a:gd name="T52" fmla="*/ 0 w 287"/>
                  <a:gd name="T53" fmla="*/ 0 h 126"/>
                  <a:gd name="T54" fmla="*/ 0 w 287"/>
                  <a:gd name="T55" fmla="*/ 0 h 126"/>
                  <a:gd name="T56" fmla="*/ 0 w 287"/>
                  <a:gd name="T57" fmla="*/ 0 h 126"/>
                  <a:gd name="T58" fmla="*/ 0 w 287"/>
                  <a:gd name="T59" fmla="*/ 0 h 126"/>
                  <a:gd name="T60" fmla="*/ 0 w 287"/>
                  <a:gd name="T61" fmla="*/ 0 h 126"/>
                  <a:gd name="T62" fmla="*/ 0 w 287"/>
                  <a:gd name="T63" fmla="*/ 0 h 126"/>
                  <a:gd name="T64" fmla="*/ 0 w 287"/>
                  <a:gd name="T65" fmla="*/ 0 h 126"/>
                  <a:gd name="T66" fmla="*/ 0 w 287"/>
                  <a:gd name="T67" fmla="*/ 0 h 126"/>
                  <a:gd name="T68" fmla="*/ 0 w 287"/>
                  <a:gd name="T69" fmla="*/ 0 h 126"/>
                  <a:gd name="T70" fmla="*/ 0 w 287"/>
                  <a:gd name="T71" fmla="*/ 0 h 126"/>
                  <a:gd name="T72" fmla="*/ 0 w 287"/>
                  <a:gd name="T73" fmla="*/ 0 h 126"/>
                  <a:gd name="T74" fmla="*/ 0 w 287"/>
                  <a:gd name="T75" fmla="*/ 0 h 126"/>
                  <a:gd name="T76" fmla="*/ 0 w 287"/>
                  <a:gd name="T77" fmla="*/ 0 h 126"/>
                  <a:gd name="T78" fmla="*/ 0 w 287"/>
                  <a:gd name="T79" fmla="*/ 0 h 126"/>
                  <a:gd name="T80" fmla="*/ 0 w 287"/>
                  <a:gd name="T81" fmla="*/ 0 h 126"/>
                  <a:gd name="T82" fmla="*/ 0 w 287"/>
                  <a:gd name="T83" fmla="*/ 0 h 126"/>
                  <a:gd name="T84" fmla="*/ 0 w 287"/>
                  <a:gd name="T85" fmla="*/ 0 h 126"/>
                  <a:gd name="T86" fmla="*/ 0 w 287"/>
                  <a:gd name="T87" fmla="*/ 0 h 126"/>
                  <a:gd name="T88" fmla="*/ 0 w 287"/>
                  <a:gd name="T89" fmla="*/ 0 h 126"/>
                  <a:gd name="T90" fmla="*/ 0 w 287"/>
                  <a:gd name="T91" fmla="*/ 0 h 126"/>
                  <a:gd name="T92" fmla="*/ 0 w 287"/>
                  <a:gd name="T93" fmla="*/ 0 h 126"/>
                  <a:gd name="T94" fmla="*/ 0 w 287"/>
                  <a:gd name="T95" fmla="*/ 0 h 126"/>
                  <a:gd name="T96" fmla="*/ 0 w 287"/>
                  <a:gd name="T97" fmla="*/ 0 h 126"/>
                  <a:gd name="T98" fmla="*/ 0 w 287"/>
                  <a:gd name="T99" fmla="*/ 0 h 126"/>
                  <a:gd name="T100" fmla="*/ 0 w 287"/>
                  <a:gd name="T101" fmla="*/ 0 h 126"/>
                  <a:gd name="T102" fmla="*/ 0 w 287"/>
                  <a:gd name="T103" fmla="*/ 0 h 126"/>
                  <a:gd name="T104" fmla="*/ 0 w 287"/>
                  <a:gd name="T105" fmla="*/ 0 h 126"/>
                  <a:gd name="T106" fmla="*/ 0 w 287"/>
                  <a:gd name="T107" fmla="*/ 0 h 126"/>
                  <a:gd name="T108" fmla="*/ 0 w 287"/>
                  <a:gd name="T109" fmla="*/ 0 h 126"/>
                  <a:gd name="T110" fmla="*/ 0 w 287"/>
                  <a:gd name="T111" fmla="*/ 0 h 126"/>
                  <a:gd name="T112" fmla="*/ 0 w 287"/>
                  <a:gd name="T113" fmla="*/ 0 h 126"/>
                  <a:gd name="T114" fmla="*/ 0 w 287"/>
                  <a:gd name="T115" fmla="*/ 0 h 126"/>
                  <a:gd name="T116" fmla="*/ 0 w 287"/>
                  <a:gd name="T117" fmla="*/ 0 h 126"/>
                  <a:gd name="T118" fmla="*/ 0 w 287"/>
                  <a:gd name="T119" fmla="*/ 0 h 126"/>
                  <a:gd name="T120" fmla="*/ 0 w 287"/>
                  <a:gd name="T121" fmla="*/ 0 h 126"/>
                  <a:gd name="T122" fmla="*/ 0 w 287"/>
                  <a:gd name="T123" fmla="*/ 0 h 1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87"/>
                  <a:gd name="T187" fmla="*/ 0 h 126"/>
                  <a:gd name="T188" fmla="*/ 287 w 287"/>
                  <a:gd name="T189" fmla="*/ 126 h 1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87" h="12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1" y="19"/>
                    </a:lnTo>
                    <a:lnTo>
                      <a:pt x="12" y="23"/>
                    </a:lnTo>
                    <a:lnTo>
                      <a:pt x="14" y="27"/>
                    </a:lnTo>
                    <a:lnTo>
                      <a:pt x="17" y="32"/>
                    </a:lnTo>
                    <a:lnTo>
                      <a:pt x="19" y="37"/>
                    </a:lnTo>
                    <a:lnTo>
                      <a:pt x="21" y="42"/>
                    </a:lnTo>
                    <a:lnTo>
                      <a:pt x="25" y="46"/>
                    </a:lnTo>
                    <a:lnTo>
                      <a:pt x="27" y="52"/>
                    </a:lnTo>
                    <a:lnTo>
                      <a:pt x="30" y="57"/>
                    </a:lnTo>
                    <a:lnTo>
                      <a:pt x="33" y="62"/>
                    </a:lnTo>
                    <a:lnTo>
                      <a:pt x="36" y="67"/>
                    </a:lnTo>
                    <a:lnTo>
                      <a:pt x="39" y="73"/>
                    </a:lnTo>
                    <a:lnTo>
                      <a:pt x="42" y="77"/>
                    </a:lnTo>
                    <a:lnTo>
                      <a:pt x="44" y="82"/>
                    </a:lnTo>
                    <a:lnTo>
                      <a:pt x="47" y="87"/>
                    </a:lnTo>
                    <a:lnTo>
                      <a:pt x="51" y="92"/>
                    </a:lnTo>
                    <a:lnTo>
                      <a:pt x="53" y="95"/>
                    </a:lnTo>
                    <a:lnTo>
                      <a:pt x="56" y="99"/>
                    </a:lnTo>
                    <a:lnTo>
                      <a:pt x="58" y="102"/>
                    </a:lnTo>
                    <a:lnTo>
                      <a:pt x="62" y="107"/>
                    </a:lnTo>
                    <a:lnTo>
                      <a:pt x="64" y="109"/>
                    </a:lnTo>
                    <a:lnTo>
                      <a:pt x="66" y="112"/>
                    </a:lnTo>
                    <a:lnTo>
                      <a:pt x="69" y="114"/>
                    </a:lnTo>
                    <a:lnTo>
                      <a:pt x="71" y="116"/>
                    </a:lnTo>
                    <a:lnTo>
                      <a:pt x="72" y="118"/>
                    </a:lnTo>
                    <a:lnTo>
                      <a:pt x="75" y="119"/>
                    </a:lnTo>
                    <a:lnTo>
                      <a:pt x="78" y="120"/>
                    </a:lnTo>
                    <a:lnTo>
                      <a:pt x="83" y="121"/>
                    </a:lnTo>
                    <a:lnTo>
                      <a:pt x="87" y="121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2" y="125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12" y="125"/>
                    </a:lnTo>
                    <a:lnTo>
                      <a:pt x="114" y="125"/>
                    </a:lnTo>
                    <a:lnTo>
                      <a:pt x="117" y="125"/>
                    </a:lnTo>
                    <a:lnTo>
                      <a:pt x="121" y="125"/>
                    </a:lnTo>
                    <a:lnTo>
                      <a:pt x="123" y="125"/>
                    </a:lnTo>
                    <a:lnTo>
                      <a:pt x="127" y="126"/>
                    </a:lnTo>
                    <a:lnTo>
                      <a:pt x="130" y="126"/>
                    </a:lnTo>
                    <a:lnTo>
                      <a:pt x="134" y="126"/>
                    </a:lnTo>
                    <a:lnTo>
                      <a:pt x="138" y="126"/>
                    </a:lnTo>
                    <a:lnTo>
                      <a:pt x="141" y="126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2" y="126"/>
                    </a:lnTo>
                    <a:lnTo>
                      <a:pt x="155" y="126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5" y="125"/>
                    </a:lnTo>
                    <a:lnTo>
                      <a:pt x="170" y="125"/>
                    </a:lnTo>
                    <a:lnTo>
                      <a:pt x="172" y="124"/>
                    </a:lnTo>
                    <a:lnTo>
                      <a:pt x="176" y="124"/>
                    </a:lnTo>
                    <a:lnTo>
                      <a:pt x="179" y="124"/>
                    </a:lnTo>
                    <a:lnTo>
                      <a:pt x="183" y="124"/>
                    </a:lnTo>
                    <a:lnTo>
                      <a:pt x="186" y="124"/>
                    </a:lnTo>
                    <a:lnTo>
                      <a:pt x="190" y="122"/>
                    </a:lnTo>
                    <a:lnTo>
                      <a:pt x="192" y="122"/>
                    </a:lnTo>
                    <a:lnTo>
                      <a:pt x="196" y="122"/>
                    </a:lnTo>
                    <a:lnTo>
                      <a:pt x="199" y="121"/>
                    </a:lnTo>
                    <a:lnTo>
                      <a:pt x="202" y="121"/>
                    </a:lnTo>
                    <a:lnTo>
                      <a:pt x="205" y="121"/>
                    </a:lnTo>
                    <a:lnTo>
                      <a:pt x="209" y="121"/>
                    </a:lnTo>
                    <a:lnTo>
                      <a:pt x="213" y="120"/>
                    </a:lnTo>
                    <a:lnTo>
                      <a:pt x="219" y="119"/>
                    </a:lnTo>
                    <a:lnTo>
                      <a:pt x="224" y="118"/>
                    </a:lnTo>
                    <a:lnTo>
                      <a:pt x="229" y="118"/>
                    </a:lnTo>
                    <a:lnTo>
                      <a:pt x="232" y="116"/>
                    </a:lnTo>
                    <a:lnTo>
                      <a:pt x="236" y="115"/>
                    </a:lnTo>
                    <a:lnTo>
                      <a:pt x="238" y="114"/>
                    </a:lnTo>
                    <a:lnTo>
                      <a:pt x="242" y="114"/>
                    </a:lnTo>
                    <a:lnTo>
                      <a:pt x="245" y="112"/>
                    </a:lnTo>
                    <a:lnTo>
                      <a:pt x="247" y="109"/>
                    </a:lnTo>
                    <a:lnTo>
                      <a:pt x="248" y="107"/>
                    </a:lnTo>
                    <a:lnTo>
                      <a:pt x="248" y="105"/>
                    </a:lnTo>
                    <a:lnTo>
                      <a:pt x="245" y="101"/>
                    </a:lnTo>
                    <a:lnTo>
                      <a:pt x="243" y="99"/>
                    </a:lnTo>
                    <a:lnTo>
                      <a:pt x="241" y="96"/>
                    </a:lnTo>
                    <a:lnTo>
                      <a:pt x="237" y="94"/>
                    </a:lnTo>
                    <a:lnTo>
                      <a:pt x="232" y="90"/>
                    </a:lnTo>
                    <a:lnTo>
                      <a:pt x="228" y="88"/>
                    </a:lnTo>
                    <a:lnTo>
                      <a:pt x="224" y="86"/>
                    </a:lnTo>
                    <a:lnTo>
                      <a:pt x="219" y="83"/>
                    </a:lnTo>
                    <a:lnTo>
                      <a:pt x="215" y="81"/>
                    </a:lnTo>
                    <a:lnTo>
                      <a:pt x="211" y="78"/>
                    </a:lnTo>
                    <a:lnTo>
                      <a:pt x="209" y="76"/>
                    </a:lnTo>
                    <a:lnTo>
                      <a:pt x="205" y="74"/>
                    </a:lnTo>
                    <a:lnTo>
                      <a:pt x="204" y="71"/>
                    </a:lnTo>
                    <a:lnTo>
                      <a:pt x="204" y="69"/>
                    </a:lnTo>
                    <a:lnTo>
                      <a:pt x="206" y="68"/>
                    </a:lnTo>
                    <a:lnTo>
                      <a:pt x="211" y="68"/>
                    </a:lnTo>
                    <a:lnTo>
                      <a:pt x="213" y="68"/>
                    </a:lnTo>
                    <a:lnTo>
                      <a:pt x="217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8" y="68"/>
                    </a:lnTo>
                    <a:lnTo>
                      <a:pt x="232" y="68"/>
                    </a:lnTo>
                    <a:lnTo>
                      <a:pt x="236" y="68"/>
                    </a:lnTo>
                    <a:lnTo>
                      <a:pt x="241" y="69"/>
                    </a:lnTo>
                    <a:lnTo>
                      <a:pt x="244" y="69"/>
                    </a:lnTo>
                    <a:lnTo>
                      <a:pt x="248" y="69"/>
                    </a:lnTo>
                    <a:lnTo>
                      <a:pt x="253" y="70"/>
                    </a:lnTo>
                    <a:lnTo>
                      <a:pt x="256" y="70"/>
                    </a:lnTo>
                    <a:lnTo>
                      <a:pt x="261" y="70"/>
                    </a:lnTo>
                    <a:lnTo>
                      <a:pt x="264" y="71"/>
                    </a:lnTo>
                    <a:lnTo>
                      <a:pt x="268" y="71"/>
                    </a:lnTo>
                    <a:lnTo>
                      <a:pt x="272" y="73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2" y="74"/>
                    </a:lnTo>
                    <a:lnTo>
                      <a:pt x="286" y="74"/>
                    </a:lnTo>
                    <a:lnTo>
                      <a:pt x="287" y="75"/>
                    </a:lnTo>
                    <a:lnTo>
                      <a:pt x="262" y="35"/>
                    </a:lnTo>
                    <a:lnTo>
                      <a:pt x="16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6" name="Freeform 365"/>
              <p:cNvSpPr>
                <a:spLocks/>
              </p:cNvSpPr>
              <p:nvPr/>
            </p:nvSpPr>
            <p:spPr bwMode="auto">
              <a:xfrm>
                <a:off x="1852" y="1636"/>
                <a:ext cx="86" cy="27"/>
              </a:xfrm>
              <a:custGeom>
                <a:avLst/>
                <a:gdLst>
                  <a:gd name="T0" fmla="*/ 0 w 260"/>
                  <a:gd name="T1" fmla="*/ 0 h 81"/>
                  <a:gd name="T2" fmla="*/ 0 w 260"/>
                  <a:gd name="T3" fmla="*/ 0 h 81"/>
                  <a:gd name="T4" fmla="*/ 0 w 260"/>
                  <a:gd name="T5" fmla="*/ 0 h 81"/>
                  <a:gd name="T6" fmla="*/ 0 w 260"/>
                  <a:gd name="T7" fmla="*/ 0 h 81"/>
                  <a:gd name="T8" fmla="*/ 0 w 260"/>
                  <a:gd name="T9" fmla="*/ 0 h 81"/>
                  <a:gd name="T10" fmla="*/ 0 w 260"/>
                  <a:gd name="T11" fmla="*/ 0 h 81"/>
                  <a:gd name="T12" fmla="*/ 0 w 260"/>
                  <a:gd name="T13" fmla="*/ 0 h 81"/>
                  <a:gd name="T14" fmla="*/ 0 w 260"/>
                  <a:gd name="T15" fmla="*/ 0 h 81"/>
                  <a:gd name="T16" fmla="*/ 0 w 260"/>
                  <a:gd name="T17" fmla="*/ 0 h 81"/>
                  <a:gd name="T18" fmla="*/ 0 w 260"/>
                  <a:gd name="T19" fmla="*/ 0 h 81"/>
                  <a:gd name="T20" fmla="*/ 0 w 260"/>
                  <a:gd name="T21" fmla="*/ 0 h 81"/>
                  <a:gd name="T22" fmla="*/ 0 w 260"/>
                  <a:gd name="T23" fmla="*/ 0 h 81"/>
                  <a:gd name="T24" fmla="*/ 0 w 260"/>
                  <a:gd name="T25" fmla="*/ 0 h 81"/>
                  <a:gd name="T26" fmla="*/ 0 w 260"/>
                  <a:gd name="T27" fmla="*/ 0 h 81"/>
                  <a:gd name="T28" fmla="*/ 0 w 260"/>
                  <a:gd name="T29" fmla="*/ 0 h 81"/>
                  <a:gd name="T30" fmla="*/ 0 w 260"/>
                  <a:gd name="T31" fmla="*/ 0 h 81"/>
                  <a:gd name="T32" fmla="*/ 0 w 260"/>
                  <a:gd name="T33" fmla="*/ 0 h 81"/>
                  <a:gd name="T34" fmla="*/ 0 w 260"/>
                  <a:gd name="T35" fmla="*/ 0 h 81"/>
                  <a:gd name="T36" fmla="*/ 0 w 260"/>
                  <a:gd name="T37" fmla="*/ 0 h 81"/>
                  <a:gd name="T38" fmla="*/ 0 w 260"/>
                  <a:gd name="T39" fmla="*/ 0 h 81"/>
                  <a:gd name="T40" fmla="*/ 0 w 260"/>
                  <a:gd name="T41" fmla="*/ 0 h 81"/>
                  <a:gd name="T42" fmla="*/ 0 w 260"/>
                  <a:gd name="T43" fmla="*/ 0 h 81"/>
                  <a:gd name="T44" fmla="*/ 0 w 260"/>
                  <a:gd name="T45" fmla="*/ 0 h 81"/>
                  <a:gd name="T46" fmla="*/ 0 w 260"/>
                  <a:gd name="T47" fmla="*/ 0 h 81"/>
                  <a:gd name="T48" fmla="*/ 0 w 260"/>
                  <a:gd name="T49" fmla="*/ 0 h 81"/>
                  <a:gd name="T50" fmla="*/ 0 w 260"/>
                  <a:gd name="T51" fmla="*/ 0 h 81"/>
                  <a:gd name="T52" fmla="*/ 0 w 260"/>
                  <a:gd name="T53" fmla="*/ 0 h 81"/>
                  <a:gd name="T54" fmla="*/ 0 w 260"/>
                  <a:gd name="T55" fmla="*/ 0 h 81"/>
                  <a:gd name="T56" fmla="*/ 0 w 260"/>
                  <a:gd name="T57" fmla="*/ 0 h 81"/>
                  <a:gd name="T58" fmla="*/ 0 w 260"/>
                  <a:gd name="T59" fmla="*/ 0 h 81"/>
                  <a:gd name="T60" fmla="*/ 0 w 260"/>
                  <a:gd name="T61" fmla="*/ 0 h 81"/>
                  <a:gd name="T62" fmla="*/ 0 w 260"/>
                  <a:gd name="T63" fmla="*/ 0 h 81"/>
                  <a:gd name="T64" fmla="*/ 0 w 260"/>
                  <a:gd name="T65" fmla="*/ 0 h 81"/>
                  <a:gd name="T66" fmla="*/ 0 w 260"/>
                  <a:gd name="T67" fmla="*/ 0 h 81"/>
                  <a:gd name="T68" fmla="*/ 0 w 260"/>
                  <a:gd name="T69" fmla="*/ 0 h 81"/>
                  <a:gd name="T70" fmla="*/ 0 w 260"/>
                  <a:gd name="T71" fmla="*/ 0 h 81"/>
                  <a:gd name="T72" fmla="*/ 0 w 260"/>
                  <a:gd name="T73" fmla="*/ 0 h 81"/>
                  <a:gd name="T74" fmla="*/ 0 w 260"/>
                  <a:gd name="T75" fmla="*/ 0 h 81"/>
                  <a:gd name="T76" fmla="*/ 0 w 260"/>
                  <a:gd name="T77" fmla="*/ 0 h 81"/>
                  <a:gd name="T78" fmla="*/ 0 w 260"/>
                  <a:gd name="T79" fmla="*/ 0 h 81"/>
                  <a:gd name="T80" fmla="*/ 0 w 260"/>
                  <a:gd name="T81" fmla="*/ 0 h 81"/>
                  <a:gd name="T82" fmla="*/ 0 w 260"/>
                  <a:gd name="T83" fmla="*/ 0 h 81"/>
                  <a:gd name="T84" fmla="*/ 0 w 260"/>
                  <a:gd name="T85" fmla="*/ 0 h 81"/>
                  <a:gd name="T86" fmla="*/ 0 w 260"/>
                  <a:gd name="T87" fmla="*/ 0 h 81"/>
                  <a:gd name="T88" fmla="*/ 0 w 260"/>
                  <a:gd name="T89" fmla="*/ 0 h 81"/>
                  <a:gd name="T90" fmla="*/ 0 w 260"/>
                  <a:gd name="T91" fmla="*/ 0 h 81"/>
                  <a:gd name="T92" fmla="*/ 0 w 260"/>
                  <a:gd name="T93" fmla="*/ 0 h 81"/>
                  <a:gd name="T94" fmla="*/ 0 w 260"/>
                  <a:gd name="T95" fmla="*/ 0 h 81"/>
                  <a:gd name="T96" fmla="*/ 0 w 260"/>
                  <a:gd name="T97" fmla="*/ 0 h 81"/>
                  <a:gd name="T98" fmla="*/ 0 w 260"/>
                  <a:gd name="T99" fmla="*/ 0 h 81"/>
                  <a:gd name="T100" fmla="*/ 0 w 260"/>
                  <a:gd name="T101" fmla="*/ 0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0"/>
                  <a:gd name="T154" fmla="*/ 0 h 81"/>
                  <a:gd name="T155" fmla="*/ 260 w 260"/>
                  <a:gd name="T156" fmla="*/ 81 h 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0" h="81">
                    <a:moveTo>
                      <a:pt x="9" y="4"/>
                    </a:moveTo>
                    <a:lnTo>
                      <a:pt x="12" y="4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3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0" y="4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1" y="6"/>
                    </a:lnTo>
                    <a:lnTo>
                      <a:pt x="156" y="8"/>
                    </a:lnTo>
                    <a:lnTo>
                      <a:pt x="159" y="8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70" y="10"/>
                    </a:lnTo>
                    <a:lnTo>
                      <a:pt x="174" y="11"/>
                    </a:lnTo>
                    <a:lnTo>
                      <a:pt x="178" y="12"/>
                    </a:lnTo>
                    <a:lnTo>
                      <a:pt x="182" y="13"/>
                    </a:lnTo>
                    <a:lnTo>
                      <a:pt x="185" y="15"/>
                    </a:lnTo>
                    <a:lnTo>
                      <a:pt x="189" y="16"/>
                    </a:lnTo>
                    <a:lnTo>
                      <a:pt x="194" y="17"/>
                    </a:lnTo>
                    <a:lnTo>
                      <a:pt x="196" y="18"/>
                    </a:lnTo>
                    <a:lnTo>
                      <a:pt x="200" y="19"/>
                    </a:lnTo>
                    <a:lnTo>
                      <a:pt x="203" y="21"/>
                    </a:lnTo>
                    <a:lnTo>
                      <a:pt x="208" y="22"/>
                    </a:lnTo>
                    <a:lnTo>
                      <a:pt x="210" y="24"/>
                    </a:lnTo>
                    <a:lnTo>
                      <a:pt x="214" y="25"/>
                    </a:lnTo>
                    <a:lnTo>
                      <a:pt x="219" y="27"/>
                    </a:lnTo>
                    <a:lnTo>
                      <a:pt x="222" y="28"/>
                    </a:lnTo>
                    <a:lnTo>
                      <a:pt x="225" y="30"/>
                    </a:lnTo>
                    <a:lnTo>
                      <a:pt x="228" y="31"/>
                    </a:lnTo>
                    <a:lnTo>
                      <a:pt x="233" y="34"/>
                    </a:lnTo>
                    <a:lnTo>
                      <a:pt x="236" y="35"/>
                    </a:lnTo>
                    <a:lnTo>
                      <a:pt x="239" y="36"/>
                    </a:lnTo>
                    <a:lnTo>
                      <a:pt x="242" y="38"/>
                    </a:lnTo>
                    <a:lnTo>
                      <a:pt x="247" y="41"/>
                    </a:lnTo>
                    <a:lnTo>
                      <a:pt x="251" y="43"/>
                    </a:lnTo>
                    <a:lnTo>
                      <a:pt x="253" y="46"/>
                    </a:lnTo>
                    <a:lnTo>
                      <a:pt x="257" y="48"/>
                    </a:lnTo>
                    <a:lnTo>
                      <a:pt x="259" y="53"/>
                    </a:lnTo>
                    <a:lnTo>
                      <a:pt x="260" y="56"/>
                    </a:lnTo>
                    <a:lnTo>
                      <a:pt x="260" y="60"/>
                    </a:lnTo>
                    <a:lnTo>
                      <a:pt x="260" y="63"/>
                    </a:lnTo>
                    <a:lnTo>
                      <a:pt x="259" y="67"/>
                    </a:lnTo>
                    <a:lnTo>
                      <a:pt x="258" y="72"/>
                    </a:lnTo>
                    <a:lnTo>
                      <a:pt x="255" y="74"/>
                    </a:lnTo>
                    <a:lnTo>
                      <a:pt x="253" y="76"/>
                    </a:lnTo>
                    <a:lnTo>
                      <a:pt x="248" y="79"/>
                    </a:lnTo>
                    <a:lnTo>
                      <a:pt x="246" y="81"/>
                    </a:lnTo>
                    <a:lnTo>
                      <a:pt x="241" y="81"/>
                    </a:lnTo>
                    <a:lnTo>
                      <a:pt x="238" y="81"/>
                    </a:lnTo>
                    <a:lnTo>
                      <a:pt x="233" y="80"/>
                    </a:lnTo>
                    <a:lnTo>
                      <a:pt x="229" y="79"/>
                    </a:lnTo>
                    <a:lnTo>
                      <a:pt x="226" y="76"/>
                    </a:lnTo>
                    <a:lnTo>
                      <a:pt x="222" y="74"/>
                    </a:lnTo>
                    <a:lnTo>
                      <a:pt x="219" y="73"/>
                    </a:lnTo>
                    <a:lnTo>
                      <a:pt x="216" y="70"/>
                    </a:lnTo>
                    <a:lnTo>
                      <a:pt x="213" y="69"/>
                    </a:lnTo>
                    <a:lnTo>
                      <a:pt x="209" y="68"/>
                    </a:lnTo>
                    <a:lnTo>
                      <a:pt x="207" y="66"/>
                    </a:lnTo>
                    <a:lnTo>
                      <a:pt x="203" y="64"/>
                    </a:lnTo>
                    <a:lnTo>
                      <a:pt x="200" y="62"/>
                    </a:lnTo>
                    <a:lnTo>
                      <a:pt x="196" y="61"/>
                    </a:lnTo>
                    <a:lnTo>
                      <a:pt x="194" y="59"/>
                    </a:lnTo>
                    <a:lnTo>
                      <a:pt x="190" y="57"/>
                    </a:lnTo>
                    <a:lnTo>
                      <a:pt x="187" y="56"/>
                    </a:lnTo>
                    <a:lnTo>
                      <a:pt x="184" y="54"/>
                    </a:lnTo>
                    <a:lnTo>
                      <a:pt x="181" y="53"/>
                    </a:lnTo>
                    <a:lnTo>
                      <a:pt x="177" y="51"/>
                    </a:lnTo>
                    <a:lnTo>
                      <a:pt x="174" y="50"/>
                    </a:lnTo>
                    <a:lnTo>
                      <a:pt x="170" y="48"/>
                    </a:lnTo>
                    <a:lnTo>
                      <a:pt x="166" y="47"/>
                    </a:lnTo>
                    <a:lnTo>
                      <a:pt x="164" y="46"/>
                    </a:lnTo>
                    <a:lnTo>
                      <a:pt x="160" y="44"/>
                    </a:lnTo>
                    <a:lnTo>
                      <a:pt x="157" y="43"/>
                    </a:lnTo>
                    <a:lnTo>
                      <a:pt x="153" y="42"/>
                    </a:lnTo>
                    <a:lnTo>
                      <a:pt x="151" y="41"/>
                    </a:lnTo>
                    <a:lnTo>
                      <a:pt x="146" y="40"/>
                    </a:lnTo>
                    <a:lnTo>
                      <a:pt x="144" y="38"/>
                    </a:lnTo>
                    <a:lnTo>
                      <a:pt x="140" y="37"/>
                    </a:lnTo>
                    <a:lnTo>
                      <a:pt x="137" y="36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6" y="34"/>
                    </a:lnTo>
                    <a:lnTo>
                      <a:pt x="124" y="32"/>
                    </a:lnTo>
                    <a:lnTo>
                      <a:pt x="120" y="31"/>
                    </a:lnTo>
                    <a:lnTo>
                      <a:pt x="117" y="30"/>
                    </a:lnTo>
                    <a:lnTo>
                      <a:pt x="112" y="29"/>
                    </a:lnTo>
                    <a:lnTo>
                      <a:pt x="110" y="28"/>
                    </a:lnTo>
                    <a:lnTo>
                      <a:pt x="106" y="28"/>
                    </a:lnTo>
                    <a:lnTo>
                      <a:pt x="102" y="27"/>
                    </a:lnTo>
                    <a:lnTo>
                      <a:pt x="99" y="25"/>
                    </a:lnTo>
                    <a:lnTo>
                      <a:pt x="95" y="25"/>
                    </a:lnTo>
                    <a:lnTo>
                      <a:pt x="92" y="24"/>
                    </a:lnTo>
                    <a:lnTo>
                      <a:pt x="88" y="24"/>
                    </a:lnTo>
                    <a:lnTo>
                      <a:pt x="85" y="23"/>
                    </a:lnTo>
                    <a:lnTo>
                      <a:pt x="81" y="23"/>
                    </a:lnTo>
                    <a:lnTo>
                      <a:pt x="77" y="23"/>
                    </a:lnTo>
                    <a:lnTo>
                      <a:pt x="74" y="22"/>
                    </a:lnTo>
                    <a:lnTo>
                      <a:pt x="70" y="22"/>
                    </a:lnTo>
                    <a:lnTo>
                      <a:pt x="68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49" y="19"/>
                    </a:lnTo>
                    <a:lnTo>
                      <a:pt x="45" y="19"/>
                    </a:lnTo>
                    <a:lnTo>
                      <a:pt x="42" y="19"/>
                    </a:lnTo>
                    <a:lnTo>
                      <a:pt x="40" y="21"/>
                    </a:lnTo>
                    <a:lnTo>
                      <a:pt x="35" y="21"/>
                    </a:lnTo>
                    <a:lnTo>
                      <a:pt x="31" y="21"/>
                    </a:lnTo>
                    <a:lnTo>
                      <a:pt x="28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7" name="Freeform 366"/>
              <p:cNvSpPr>
                <a:spLocks/>
              </p:cNvSpPr>
              <p:nvPr/>
            </p:nvSpPr>
            <p:spPr bwMode="auto">
              <a:xfrm>
                <a:off x="1646" y="1649"/>
                <a:ext cx="77" cy="39"/>
              </a:xfrm>
              <a:custGeom>
                <a:avLst/>
                <a:gdLst>
                  <a:gd name="T0" fmla="*/ 0 w 230"/>
                  <a:gd name="T1" fmla="*/ 0 h 119"/>
                  <a:gd name="T2" fmla="*/ 0 w 230"/>
                  <a:gd name="T3" fmla="*/ 0 h 119"/>
                  <a:gd name="T4" fmla="*/ 0 w 230"/>
                  <a:gd name="T5" fmla="*/ 0 h 119"/>
                  <a:gd name="T6" fmla="*/ 0 w 230"/>
                  <a:gd name="T7" fmla="*/ 0 h 119"/>
                  <a:gd name="T8" fmla="*/ 0 w 230"/>
                  <a:gd name="T9" fmla="*/ 0 h 119"/>
                  <a:gd name="T10" fmla="*/ 0 w 230"/>
                  <a:gd name="T11" fmla="*/ 0 h 119"/>
                  <a:gd name="T12" fmla="*/ 0 w 230"/>
                  <a:gd name="T13" fmla="*/ 0 h 119"/>
                  <a:gd name="T14" fmla="*/ 0 w 230"/>
                  <a:gd name="T15" fmla="*/ 0 h 119"/>
                  <a:gd name="T16" fmla="*/ 0 w 230"/>
                  <a:gd name="T17" fmla="*/ 0 h 119"/>
                  <a:gd name="T18" fmla="*/ 0 w 230"/>
                  <a:gd name="T19" fmla="*/ 0 h 119"/>
                  <a:gd name="T20" fmla="*/ 0 w 230"/>
                  <a:gd name="T21" fmla="*/ 0 h 119"/>
                  <a:gd name="T22" fmla="*/ 0 w 230"/>
                  <a:gd name="T23" fmla="*/ 0 h 119"/>
                  <a:gd name="T24" fmla="*/ 0 w 230"/>
                  <a:gd name="T25" fmla="*/ 0 h 119"/>
                  <a:gd name="T26" fmla="*/ 0 w 230"/>
                  <a:gd name="T27" fmla="*/ 0 h 119"/>
                  <a:gd name="T28" fmla="*/ 0 w 230"/>
                  <a:gd name="T29" fmla="*/ 0 h 119"/>
                  <a:gd name="T30" fmla="*/ 0 w 230"/>
                  <a:gd name="T31" fmla="*/ 0 h 119"/>
                  <a:gd name="T32" fmla="*/ 0 w 230"/>
                  <a:gd name="T33" fmla="*/ 0 h 119"/>
                  <a:gd name="T34" fmla="*/ 0 w 230"/>
                  <a:gd name="T35" fmla="*/ 0 h 119"/>
                  <a:gd name="T36" fmla="*/ 0 w 230"/>
                  <a:gd name="T37" fmla="*/ 0 h 119"/>
                  <a:gd name="T38" fmla="*/ 0 w 230"/>
                  <a:gd name="T39" fmla="*/ 0 h 119"/>
                  <a:gd name="T40" fmla="*/ 0 w 230"/>
                  <a:gd name="T41" fmla="*/ 0 h 119"/>
                  <a:gd name="T42" fmla="*/ 0 w 230"/>
                  <a:gd name="T43" fmla="*/ 0 h 119"/>
                  <a:gd name="T44" fmla="*/ 0 w 230"/>
                  <a:gd name="T45" fmla="*/ 0 h 119"/>
                  <a:gd name="T46" fmla="*/ 0 w 230"/>
                  <a:gd name="T47" fmla="*/ 0 h 119"/>
                  <a:gd name="T48" fmla="*/ 0 w 230"/>
                  <a:gd name="T49" fmla="*/ 0 h 119"/>
                  <a:gd name="T50" fmla="*/ 0 w 230"/>
                  <a:gd name="T51" fmla="*/ 0 h 119"/>
                  <a:gd name="T52" fmla="*/ 0 w 230"/>
                  <a:gd name="T53" fmla="*/ 0 h 119"/>
                  <a:gd name="T54" fmla="*/ 0 w 230"/>
                  <a:gd name="T55" fmla="*/ 0 h 119"/>
                  <a:gd name="T56" fmla="*/ 0 w 230"/>
                  <a:gd name="T57" fmla="*/ 0 h 119"/>
                  <a:gd name="T58" fmla="*/ 0 w 230"/>
                  <a:gd name="T59" fmla="*/ 0 h 119"/>
                  <a:gd name="T60" fmla="*/ 0 w 230"/>
                  <a:gd name="T61" fmla="*/ 0 h 119"/>
                  <a:gd name="T62" fmla="*/ 0 w 230"/>
                  <a:gd name="T63" fmla="*/ 0 h 119"/>
                  <a:gd name="T64" fmla="*/ 0 w 230"/>
                  <a:gd name="T65" fmla="*/ 0 h 119"/>
                  <a:gd name="T66" fmla="*/ 0 w 230"/>
                  <a:gd name="T67" fmla="*/ 0 h 119"/>
                  <a:gd name="T68" fmla="*/ 0 w 230"/>
                  <a:gd name="T69" fmla="*/ 0 h 119"/>
                  <a:gd name="T70" fmla="*/ 0 w 230"/>
                  <a:gd name="T71" fmla="*/ 0 h 119"/>
                  <a:gd name="T72" fmla="*/ 0 w 230"/>
                  <a:gd name="T73" fmla="*/ 0 h 119"/>
                  <a:gd name="T74" fmla="*/ 0 w 230"/>
                  <a:gd name="T75" fmla="*/ 0 h 119"/>
                  <a:gd name="T76" fmla="*/ 0 w 230"/>
                  <a:gd name="T77" fmla="*/ 0 h 119"/>
                  <a:gd name="T78" fmla="*/ 0 w 230"/>
                  <a:gd name="T79" fmla="*/ 0 h 119"/>
                  <a:gd name="T80" fmla="*/ 0 w 230"/>
                  <a:gd name="T81" fmla="*/ 0 h 119"/>
                  <a:gd name="T82" fmla="*/ 0 w 230"/>
                  <a:gd name="T83" fmla="*/ 0 h 119"/>
                  <a:gd name="T84" fmla="*/ 0 w 230"/>
                  <a:gd name="T85" fmla="*/ 0 h 119"/>
                  <a:gd name="T86" fmla="*/ 0 w 230"/>
                  <a:gd name="T87" fmla="*/ 0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119"/>
                  <a:gd name="T134" fmla="*/ 230 w 230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119">
                    <a:moveTo>
                      <a:pt x="6" y="99"/>
                    </a:moveTo>
                    <a:lnTo>
                      <a:pt x="8" y="95"/>
                    </a:lnTo>
                    <a:lnTo>
                      <a:pt x="12" y="94"/>
                    </a:lnTo>
                    <a:lnTo>
                      <a:pt x="14" y="90"/>
                    </a:lnTo>
                    <a:lnTo>
                      <a:pt x="18" y="89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6" y="82"/>
                    </a:lnTo>
                    <a:lnTo>
                      <a:pt x="30" y="80"/>
                    </a:lnTo>
                    <a:lnTo>
                      <a:pt x="34" y="75"/>
                    </a:lnTo>
                    <a:lnTo>
                      <a:pt x="40" y="71"/>
                    </a:lnTo>
                    <a:lnTo>
                      <a:pt x="43" y="70"/>
                    </a:lnTo>
                    <a:lnTo>
                      <a:pt x="46" y="69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7" y="62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70" y="55"/>
                    </a:lnTo>
                    <a:lnTo>
                      <a:pt x="72" y="54"/>
                    </a:lnTo>
                    <a:lnTo>
                      <a:pt x="76" y="52"/>
                    </a:lnTo>
                    <a:lnTo>
                      <a:pt x="79" y="51"/>
                    </a:lnTo>
                    <a:lnTo>
                      <a:pt x="82" y="50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2" y="45"/>
                    </a:lnTo>
                    <a:lnTo>
                      <a:pt x="97" y="44"/>
                    </a:lnTo>
                    <a:lnTo>
                      <a:pt x="101" y="42"/>
                    </a:lnTo>
                    <a:lnTo>
                      <a:pt x="105" y="41"/>
                    </a:lnTo>
                    <a:lnTo>
                      <a:pt x="110" y="38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24" y="30"/>
                    </a:lnTo>
                    <a:lnTo>
                      <a:pt x="129" y="26"/>
                    </a:lnTo>
                    <a:lnTo>
                      <a:pt x="134" y="25"/>
                    </a:lnTo>
                    <a:lnTo>
                      <a:pt x="136" y="24"/>
                    </a:lnTo>
                    <a:lnTo>
                      <a:pt x="139" y="23"/>
                    </a:lnTo>
                    <a:lnTo>
                      <a:pt x="142" y="22"/>
                    </a:lnTo>
                    <a:lnTo>
                      <a:pt x="146" y="22"/>
                    </a:lnTo>
                    <a:lnTo>
                      <a:pt x="150" y="20"/>
                    </a:lnTo>
                    <a:lnTo>
                      <a:pt x="154" y="19"/>
                    </a:lnTo>
                    <a:lnTo>
                      <a:pt x="159" y="17"/>
                    </a:lnTo>
                    <a:lnTo>
                      <a:pt x="162" y="16"/>
                    </a:lnTo>
                    <a:lnTo>
                      <a:pt x="167" y="14"/>
                    </a:lnTo>
                    <a:lnTo>
                      <a:pt x="171" y="13"/>
                    </a:lnTo>
                    <a:lnTo>
                      <a:pt x="174" y="12"/>
                    </a:lnTo>
                    <a:lnTo>
                      <a:pt x="178" y="11"/>
                    </a:lnTo>
                    <a:lnTo>
                      <a:pt x="181" y="10"/>
                    </a:lnTo>
                    <a:lnTo>
                      <a:pt x="185" y="9"/>
                    </a:lnTo>
                    <a:lnTo>
                      <a:pt x="188" y="7"/>
                    </a:lnTo>
                    <a:lnTo>
                      <a:pt x="192" y="6"/>
                    </a:lnTo>
                    <a:lnTo>
                      <a:pt x="196" y="5"/>
                    </a:lnTo>
                    <a:lnTo>
                      <a:pt x="200" y="3"/>
                    </a:lnTo>
                    <a:lnTo>
                      <a:pt x="205" y="1"/>
                    </a:lnTo>
                    <a:lnTo>
                      <a:pt x="210" y="1"/>
                    </a:lnTo>
                    <a:lnTo>
                      <a:pt x="213" y="0"/>
                    </a:lnTo>
                    <a:lnTo>
                      <a:pt x="217" y="0"/>
                    </a:lnTo>
                    <a:lnTo>
                      <a:pt x="220" y="0"/>
                    </a:lnTo>
                    <a:lnTo>
                      <a:pt x="223" y="3"/>
                    </a:lnTo>
                    <a:lnTo>
                      <a:pt x="225" y="4"/>
                    </a:lnTo>
                    <a:lnTo>
                      <a:pt x="228" y="6"/>
                    </a:lnTo>
                    <a:lnTo>
                      <a:pt x="229" y="10"/>
                    </a:lnTo>
                    <a:lnTo>
                      <a:pt x="230" y="13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30" y="23"/>
                    </a:lnTo>
                    <a:lnTo>
                      <a:pt x="229" y="26"/>
                    </a:lnTo>
                    <a:lnTo>
                      <a:pt x="226" y="29"/>
                    </a:lnTo>
                    <a:lnTo>
                      <a:pt x="225" y="31"/>
                    </a:lnTo>
                    <a:lnTo>
                      <a:pt x="222" y="32"/>
                    </a:lnTo>
                    <a:lnTo>
                      <a:pt x="218" y="35"/>
                    </a:lnTo>
                    <a:lnTo>
                      <a:pt x="213" y="36"/>
                    </a:lnTo>
                    <a:lnTo>
                      <a:pt x="209" y="36"/>
                    </a:lnTo>
                    <a:lnTo>
                      <a:pt x="205" y="37"/>
                    </a:lnTo>
                    <a:lnTo>
                      <a:pt x="201" y="38"/>
                    </a:lnTo>
                    <a:lnTo>
                      <a:pt x="197" y="39"/>
                    </a:lnTo>
                    <a:lnTo>
                      <a:pt x="193" y="39"/>
                    </a:lnTo>
                    <a:lnTo>
                      <a:pt x="188" y="41"/>
                    </a:lnTo>
                    <a:lnTo>
                      <a:pt x="186" y="41"/>
                    </a:lnTo>
                    <a:lnTo>
                      <a:pt x="181" y="41"/>
                    </a:lnTo>
                    <a:lnTo>
                      <a:pt x="178" y="42"/>
                    </a:lnTo>
                    <a:lnTo>
                      <a:pt x="173" y="43"/>
                    </a:lnTo>
                    <a:lnTo>
                      <a:pt x="169" y="44"/>
                    </a:lnTo>
                    <a:lnTo>
                      <a:pt x="166" y="44"/>
                    </a:lnTo>
                    <a:lnTo>
                      <a:pt x="161" y="45"/>
                    </a:lnTo>
                    <a:lnTo>
                      <a:pt x="158" y="46"/>
                    </a:lnTo>
                    <a:lnTo>
                      <a:pt x="153" y="48"/>
                    </a:lnTo>
                    <a:lnTo>
                      <a:pt x="149" y="49"/>
                    </a:lnTo>
                    <a:lnTo>
                      <a:pt x="147" y="50"/>
                    </a:lnTo>
                    <a:lnTo>
                      <a:pt x="145" y="50"/>
                    </a:lnTo>
                    <a:lnTo>
                      <a:pt x="142" y="51"/>
                    </a:lnTo>
                    <a:lnTo>
                      <a:pt x="137" y="52"/>
                    </a:lnTo>
                    <a:lnTo>
                      <a:pt x="133" y="55"/>
                    </a:lnTo>
                    <a:lnTo>
                      <a:pt x="129" y="57"/>
                    </a:lnTo>
                    <a:lnTo>
                      <a:pt x="124" y="60"/>
                    </a:lnTo>
                    <a:lnTo>
                      <a:pt x="120" y="62"/>
                    </a:lnTo>
                    <a:lnTo>
                      <a:pt x="115" y="65"/>
                    </a:lnTo>
                    <a:lnTo>
                      <a:pt x="111" y="67"/>
                    </a:lnTo>
                    <a:lnTo>
                      <a:pt x="108" y="68"/>
                    </a:lnTo>
                    <a:lnTo>
                      <a:pt x="104" y="69"/>
                    </a:lnTo>
                    <a:lnTo>
                      <a:pt x="101" y="70"/>
                    </a:lnTo>
                    <a:lnTo>
                      <a:pt x="97" y="71"/>
                    </a:lnTo>
                    <a:lnTo>
                      <a:pt x="95" y="73"/>
                    </a:lnTo>
                    <a:lnTo>
                      <a:pt x="91" y="75"/>
                    </a:lnTo>
                    <a:lnTo>
                      <a:pt x="88" y="76"/>
                    </a:lnTo>
                    <a:lnTo>
                      <a:pt x="85" y="77"/>
                    </a:lnTo>
                    <a:lnTo>
                      <a:pt x="82" y="78"/>
                    </a:lnTo>
                    <a:lnTo>
                      <a:pt x="78" y="80"/>
                    </a:lnTo>
                    <a:lnTo>
                      <a:pt x="76" y="81"/>
                    </a:lnTo>
                    <a:lnTo>
                      <a:pt x="70" y="83"/>
                    </a:lnTo>
                    <a:lnTo>
                      <a:pt x="65" y="87"/>
                    </a:lnTo>
                    <a:lnTo>
                      <a:pt x="62" y="88"/>
                    </a:lnTo>
                    <a:lnTo>
                      <a:pt x="58" y="89"/>
                    </a:lnTo>
                    <a:lnTo>
                      <a:pt x="56" y="90"/>
                    </a:lnTo>
                    <a:lnTo>
                      <a:pt x="53" y="93"/>
                    </a:lnTo>
                    <a:lnTo>
                      <a:pt x="47" y="95"/>
                    </a:lnTo>
                    <a:lnTo>
                      <a:pt x="41" y="99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3" y="105"/>
                    </a:lnTo>
                    <a:lnTo>
                      <a:pt x="31" y="107"/>
                    </a:lnTo>
                    <a:lnTo>
                      <a:pt x="27" y="109"/>
                    </a:lnTo>
                    <a:lnTo>
                      <a:pt x="25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14" y="118"/>
                    </a:lnTo>
                    <a:lnTo>
                      <a:pt x="9" y="119"/>
                    </a:lnTo>
                    <a:lnTo>
                      <a:pt x="5" y="118"/>
                    </a:lnTo>
                    <a:lnTo>
                      <a:pt x="2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2" y="102"/>
                    </a:lnTo>
                    <a:lnTo>
                      <a:pt x="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8" name="Freeform 367"/>
              <p:cNvSpPr>
                <a:spLocks/>
              </p:cNvSpPr>
              <p:nvPr/>
            </p:nvSpPr>
            <p:spPr bwMode="auto">
              <a:xfrm>
                <a:off x="1636" y="1451"/>
                <a:ext cx="27" cy="23"/>
              </a:xfrm>
              <a:custGeom>
                <a:avLst/>
                <a:gdLst>
                  <a:gd name="T0" fmla="*/ 0 w 82"/>
                  <a:gd name="T1" fmla="*/ 0 h 69"/>
                  <a:gd name="T2" fmla="*/ 0 w 82"/>
                  <a:gd name="T3" fmla="*/ 0 h 69"/>
                  <a:gd name="T4" fmla="*/ 0 w 82"/>
                  <a:gd name="T5" fmla="*/ 0 h 69"/>
                  <a:gd name="T6" fmla="*/ 0 w 82"/>
                  <a:gd name="T7" fmla="*/ 0 h 69"/>
                  <a:gd name="T8" fmla="*/ 0 w 82"/>
                  <a:gd name="T9" fmla="*/ 0 h 69"/>
                  <a:gd name="T10" fmla="*/ 0 w 82"/>
                  <a:gd name="T11" fmla="*/ 0 h 69"/>
                  <a:gd name="T12" fmla="*/ 0 w 82"/>
                  <a:gd name="T13" fmla="*/ 0 h 69"/>
                  <a:gd name="T14" fmla="*/ 0 w 82"/>
                  <a:gd name="T15" fmla="*/ 0 h 69"/>
                  <a:gd name="T16" fmla="*/ 0 w 82"/>
                  <a:gd name="T17" fmla="*/ 0 h 69"/>
                  <a:gd name="T18" fmla="*/ 0 w 82"/>
                  <a:gd name="T19" fmla="*/ 0 h 69"/>
                  <a:gd name="T20" fmla="*/ 0 w 82"/>
                  <a:gd name="T21" fmla="*/ 0 h 69"/>
                  <a:gd name="T22" fmla="*/ 0 w 82"/>
                  <a:gd name="T23" fmla="*/ 0 h 69"/>
                  <a:gd name="T24" fmla="*/ 0 w 82"/>
                  <a:gd name="T25" fmla="*/ 0 h 69"/>
                  <a:gd name="T26" fmla="*/ 0 w 82"/>
                  <a:gd name="T27" fmla="*/ 0 h 69"/>
                  <a:gd name="T28" fmla="*/ 0 w 82"/>
                  <a:gd name="T29" fmla="*/ 0 h 69"/>
                  <a:gd name="T30" fmla="*/ 0 w 82"/>
                  <a:gd name="T31" fmla="*/ 0 h 69"/>
                  <a:gd name="T32" fmla="*/ 0 w 82"/>
                  <a:gd name="T33" fmla="*/ 0 h 69"/>
                  <a:gd name="T34" fmla="*/ 0 w 82"/>
                  <a:gd name="T35" fmla="*/ 0 h 69"/>
                  <a:gd name="T36" fmla="*/ 0 w 82"/>
                  <a:gd name="T37" fmla="*/ 0 h 69"/>
                  <a:gd name="T38" fmla="*/ 0 w 82"/>
                  <a:gd name="T39" fmla="*/ 0 h 69"/>
                  <a:gd name="T40" fmla="*/ 0 w 82"/>
                  <a:gd name="T41" fmla="*/ 0 h 69"/>
                  <a:gd name="T42" fmla="*/ 0 w 82"/>
                  <a:gd name="T43" fmla="*/ 0 h 69"/>
                  <a:gd name="T44" fmla="*/ 0 w 82"/>
                  <a:gd name="T45" fmla="*/ 0 h 69"/>
                  <a:gd name="T46" fmla="*/ 0 w 82"/>
                  <a:gd name="T47" fmla="*/ 0 h 69"/>
                  <a:gd name="T48" fmla="*/ 0 w 82"/>
                  <a:gd name="T49" fmla="*/ 0 h 69"/>
                  <a:gd name="T50" fmla="*/ 0 w 82"/>
                  <a:gd name="T51" fmla="*/ 0 h 69"/>
                  <a:gd name="T52" fmla="*/ 0 w 82"/>
                  <a:gd name="T53" fmla="*/ 0 h 69"/>
                  <a:gd name="T54" fmla="*/ 0 w 82"/>
                  <a:gd name="T55" fmla="*/ 0 h 69"/>
                  <a:gd name="T56" fmla="*/ 0 w 82"/>
                  <a:gd name="T57" fmla="*/ 0 h 69"/>
                  <a:gd name="T58" fmla="*/ 0 w 82"/>
                  <a:gd name="T59" fmla="*/ 0 h 69"/>
                  <a:gd name="T60" fmla="*/ 0 w 82"/>
                  <a:gd name="T61" fmla="*/ 0 h 69"/>
                  <a:gd name="T62" fmla="*/ 0 w 82"/>
                  <a:gd name="T63" fmla="*/ 0 h 69"/>
                  <a:gd name="T64" fmla="*/ 0 w 82"/>
                  <a:gd name="T65" fmla="*/ 0 h 69"/>
                  <a:gd name="T66" fmla="*/ 0 w 82"/>
                  <a:gd name="T67" fmla="*/ 0 h 69"/>
                  <a:gd name="T68" fmla="*/ 0 w 82"/>
                  <a:gd name="T69" fmla="*/ 0 h 69"/>
                  <a:gd name="T70" fmla="*/ 0 w 82"/>
                  <a:gd name="T71" fmla="*/ 0 h 69"/>
                  <a:gd name="T72" fmla="*/ 0 w 82"/>
                  <a:gd name="T73" fmla="*/ 0 h 69"/>
                  <a:gd name="T74" fmla="*/ 0 w 82"/>
                  <a:gd name="T75" fmla="*/ 0 h 69"/>
                  <a:gd name="T76" fmla="*/ 0 w 82"/>
                  <a:gd name="T77" fmla="*/ 0 h 69"/>
                  <a:gd name="T78" fmla="*/ 0 w 82"/>
                  <a:gd name="T79" fmla="*/ 0 h 69"/>
                  <a:gd name="T80" fmla="*/ 0 w 82"/>
                  <a:gd name="T81" fmla="*/ 0 h 69"/>
                  <a:gd name="T82" fmla="*/ 0 w 82"/>
                  <a:gd name="T83" fmla="*/ 0 h 69"/>
                  <a:gd name="T84" fmla="*/ 0 w 82"/>
                  <a:gd name="T85" fmla="*/ 0 h 69"/>
                  <a:gd name="T86" fmla="*/ 0 w 82"/>
                  <a:gd name="T87" fmla="*/ 0 h 69"/>
                  <a:gd name="T88" fmla="*/ 0 w 82"/>
                  <a:gd name="T89" fmla="*/ 0 h 69"/>
                  <a:gd name="T90" fmla="*/ 0 w 82"/>
                  <a:gd name="T91" fmla="*/ 0 h 69"/>
                  <a:gd name="T92" fmla="*/ 0 w 82"/>
                  <a:gd name="T93" fmla="*/ 0 h 69"/>
                  <a:gd name="T94" fmla="*/ 0 w 82"/>
                  <a:gd name="T95" fmla="*/ 0 h 69"/>
                  <a:gd name="T96" fmla="*/ 0 w 82"/>
                  <a:gd name="T97" fmla="*/ 0 h 69"/>
                  <a:gd name="T98" fmla="*/ 0 w 82"/>
                  <a:gd name="T99" fmla="*/ 0 h 69"/>
                  <a:gd name="T100" fmla="*/ 0 w 82"/>
                  <a:gd name="T101" fmla="*/ 0 h 69"/>
                  <a:gd name="T102" fmla="*/ 0 w 82"/>
                  <a:gd name="T103" fmla="*/ 0 h 69"/>
                  <a:gd name="T104" fmla="*/ 0 w 82"/>
                  <a:gd name="T105" fmla="*/ 0 h 69"/>
                  <a:gd name="T106" fmla="*/ 0 w 82"/>
                  <a:gd name="T107" fmla="*/ 0 h 69"/>
                  <a:gd name="T108" fmla="*/ 0 w 82"/>
                  <a:gd name="T109" fmla="*/ 0 h 69"/>
                  <a:gd name="T110" fmla="*/ 0 w 82"/>
                  <a:gd name="T111" fmla="*/ 0 h 69"/>
                  <a:gd name="T112" fmla="*/ 0 w 82"/>
                  <a:gd name="T113" fmla="*/ 0 h 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2"/>
                  <a:gd name="T172" fmla="*/ 0 h 69"/>
                  <a:gd name="T173" fmla="*/ 82 w 82"/>
                  <a:gd name="T174" fmla="*/ 69 h 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2" h="69">
                    <a:moveTo>
                      <a:pt x="21" y="9"/>
                    </a:moveTo>
                    <a:lnTo>
                      <a:pt x="21" y="7"/>
                    </a:lnTo>
                    <a:lnTo>
                      <a:pt x="22" y="7"/>
                    </a:lnTo>
                    <a:lnTo>
                      <a:pt x="25" y="6"/>
                    </a:lnTo>
                    <a:lnTo>
                      <a:pt x="28" y="5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1"/>
                    </a:lnTo>
                    <a:lnTo>
                      <a:pt x="69" y="3"/>
                    </a:lnTo>
                    <a:lnTo>
                      <a:pt x="72" y="6"/>
                    </a:lnTo>
                    <a:lnTo>
                      <a:pt x="76" y="9"/>
                    </a:lnTo>
                    <a:lnTo>
                      <a:pt x="79" y="15"/>
                    </a:lnTo>
                    <a:lnTo>
                      <a:pt x="81" y="19"/>
                    </a:lnTo>
                    <a:lnTo>
                      <a:pt x="82" y="25"/>
                    </a:lnTo>
                    <a:lnTo>
                      <a:pt x="81" y="30"/>
                    </a:lnTo>
                    <a:lnTo>
                      <a:pt x="79" y="36"/>
                    </a:lnTo>
                    <a:lnTo>
                      <a:pt x="77" y="41"/>
                    </a:lnTo>
                    <a:lnTo>
                      <a:pt x="75" y="45"/>
                    </a:lnTo>
                    <a:lnTo>
                      <a:pt x="71" y="50"/>
                    </a:lnTo>
                    <a:lnTo>
                      <a:pt x="66" y="56"/>
                    </a:lnTo>
                    <a:lnTo>
                      <a:pt x="60" y="60"/>
                    </a:lnTo>
                    <a:lnTo>
                      <a:pt x="56" y="63"/>
                    </a:lnTo>
                    <a:lnTo>
                      <a:pt x="52" y="64"/>
                    </a:lnTo>
                    <a:lnTo>
                      <a:pt x="48" y="66"/>
                    </a:lnTo>
                    <a:lnTo>
                      <a:pt x="46" y="67"/>
                    </a:lnTo>
                    <a:lnTo>
                      <a:pt x="44" y="68"/>
                    </a:lnTo>
                    <a:lnTo>
                      <a:pt x="40" y="68"/>
                    </a:lnTo>
                    <a:lnTo>
                      <a:pt x="37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5" y="64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7" y="60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1" y="38"/>
                    </a:lnTo>
                    <a:lnTo>
                      <a:pt x="1" y="35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6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A5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69" name="Freeform 368"/>
              <p:cNvSpPr>
                <a:spLocks/>
              </p:cNvSpPr>
              <p:nvPr/>
            </p:nvSpPr>
            <p:spPr bwMode="auto">
              <a:xfrm>
                <a:off x="1632" y="1447"/>
                <a:ext cx="49" cy="45"/>
              </a:xfrm>
              <a:custGeom>
                <a:avLst/>
                <a:gdLst>
                  <a:gd name="T0" fmla="*/ 0 w 147"/>
                  <a:gd name="T1" fmla="*/ 0 h 136"/>
                  <a:gd name="T2" fmla="*/ 0 w 147"/>
                  <a:gd name="T3" fmla="*/ 0 h 136"/>
                  <a:gd name="T4" fmla="*/ 0 w 147"/>
                  <a:gd name="T5" fmla="*/ 0 h 136"/>
                  <a:gd name="T6" fmla="*/ 0 w 147"/>
                  <a:gd name="T7" fmla="*/ 0 h 136"/>
                  <a:gd name="T8" fmla="*/ 0 w 147"/>
                  <a:gd name="T9" fmla="*/ 0 h 136"/>
                  <a:gd name="T10" fmla="*/ 0 w 147"/>
                  <a:gd name="T11" fmla="*/ 0 h 136"/>
                  <a:gd name="T12" fmla="*/ 0 w 147"/>
                  <a:gd name="T13" fmla="*/ 0 h 136"/>
                  <a:gd name="T14" fmla="*/ 0 w 147"/>
                  <a:gd name="T15" fmla="*/ 0 h 136"/>
                  <a:gd name="T16" fmla="*/ 0 w 147"/>
                  <a:gd name="T17" fmla="*/ 0 h 136"/>
                  <a:gd name="T18" fmla="*/ 0 w 147"/>
                  <a:gd name="T19" fmla="*/ 0 h 136"/>
                  <a:gd name="T20" fmla="*/ 0 w 147"/>
                  <a:gd name="T21" fmla="*/ 0 h 136"/>
                  <a:gd name="T22" fmla="*/ 0 w 147"/>
                  <a:gd name="T23" fmla="*/ 0 h 136"/>
                  <a:gd name="T24" fmla="*/ 0 w 147"/>
                  <a:gd name="T25" fmla="*/ 0 h 136"/>
                  <a:gd name="T26" fmla="*/ 0 w 147"/>
                  <a:gd name="T27" fmla="*/ 0 h 136"/>
                  <a:gd name="T28" fmla="*/ 0 w 147"/>
                  <a:gd name="T29" fmla="*/ 0 h 136"/>
                  <a:gd name="T30" fmla="*/ 0 w 147"/>
                  <a:gd name="T31" fmla="*/ 0 h 136"/>
                  <a:gd name="T32" fmla="*/ 0 w 147"/>
                  <a:gd name="T33" fmla="*/ 0 h 136"/>
                  <a:gd name="T34" fmla="*/ 0 w 147"/>
                  <a:gd name="T35" fmla="*/ 0 h 136"/>
                  <a:gd name="T36" fmla="*/ 0 w 147"/>
                  <a:gd name="T37" fmla="*/ 0 h 136"/>
                  <a:gd name="T38" fmla="*/ 0 w 147"/>
                  <a:gd name="T39" fmla="*/ 0 h 136"/>
                  <a:gd name="T40" fmla="*/ 0 w 147"/>
                  <a:gd name="T41" fmla="*/ 0 h 136"/>
                  <a:gd name="T42" fmla="*/ 0 w 147"/>
                  <a:gd name="T43" fmla="*/ 0 h 136"/>
                  <a:gd name="T44" fmla="*/ 0 w 147"/>
                  <a:gd name="T45" fmla="*/ 0 h 136"/>
                  <a:gd name="T46" fmla="*/ 0 w 147"/>
                  <a:gd name="T47" fmla="*/ 0 h 136"/>
                  <a:gd name="T48" fmla="*/ 0 w 147"/>
                  <a:gd name="T49" fmla="*/ 0 h 136"/>
                  <a:gd name="T50" fmla="*/ 0 w 147"/>
                  <a:gd name="T51" fmla="*/ 0 h 136"/>
                  <a:gd name="T52" fmla="*/ 0 w 147"/>
                  <a:gd name="T53" fmla="*/ 0 h 136"/>
                  <a:gd name="T54" fmla="*/ 0 w 147"/>
                  <a:gd name="T55" fmla="*/ 0 h 136"/>
                  <a:gd name="T56" fmla="*/ 0 w 147"/>
                  <a:gd name="T57" fmla="*/ 0 h 136"/>
                  <a:gd name="T58" fmla="*/ 0 w 147"/>
                  <a:gd name="T59" fmla="*/ 0 h 136"/>
                  <a:gd name="T60" fmla="*/ 0 w 147"/>
                  <a:gd name="T61" fmla="*/ 0 h 136"/>
                  <a:gd name="T62" fmla="*/ 0 w 147"/>
                  <a:gd name="T63" fmla="*/ 0 h 136"/>
                  <a:gd name="T64" fmla="*/ 0 w 147"/>
                  <a:gd name="T65" fmla="*/ 0 h 136"/>
                  <a:gd name="T66" fmla="*/ 0 w 147"/>
                  <a:gd name="T67" fmla="*/ 0 h 136"/>
                  <a:gd name="T68" fmla="*/ 0 w 147"/>
                  <a:gd name="T69" fmla="*/ 0 h 136"/>
                  <a:gd name="T70" fmla="*/ 0 w 147"/>
                  <a:gd name="T71" fmla="*/ 0 h 136"/>
                  <a:gd name="T72" fmla="*/ 0 w 147"/>
                  <a:gd name="T73" fmla="*/ 0 h 136"/>
                  <a:gd name="T74" fmla="*/ 0 w 147"/>
                  <a:gd name="T75" fmla="*/ 0 h 136"/>
                  <a:gd name="T76" fmla="*/ 0 w 147"/>
                  <a:gd name="T77" fmla="*/ 0 h 136"/>
                  <a:gd name="T78" fmla="*/ 0 w 147"/>
                  <a:gd name="T79" fmla="*/ 0 h 136"/>
                  <a:gd name="T80" fmla="*/ 0 w 147"/>
                  <a:gd name="T81" fmla="*/ 0 h 136"/>
                  <a:gd name="T82" fmla="*/ 0 w 147"/>
                  <a:gd name="T83" fmla="*/ 0 h 136"/>
                  <a:gd name="T84" fmla="*/ 0 w 147"/>
                  <a:gd name="T85" fmla="*/ 0 h 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7"/>
                  <a:gd name="T130" fmla="*/ 0 h 136"/>
                  <a:gd name="T131" fmla="*/ 147 w 147"/>
                  <a:gd name="T132" fmla="*/ 136 h 1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7" h="136">
                    <a:moveTo>
                      <a:pt x="54" y="18"/>
                    </a:moveTo>
                    <a:lnTo>
                      <a:pt x="51" y="20"/>
                    </a:lnTo>
                    <a:lnTo>
                      <a:pt x="49" y="23"/>
                    </a:lnTo>
                    <a:lnTo>
                      <a:pt x="45" y="25"/>
                    </a:lnTo>
                    <a:lnTo>
                      <a:pt x="44" y="29"/>
                    </a:lnTo>
                    <a:lnTo>
                      <a:pt x="42" y="32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7" y="42"/>
                    </a:lnTo>
                    <a:lnTo>
                      <a:pt x="36" y="44"/>
                    </a:lnTo>
                    <a:lnTo>
                      <a:pt x="35" y="47"/>
                    </a:lnTo>
                    <a:lnTo>
                      <a:pt x="35" y="51"/>
                    </a:lnTo>
                    <a:lnTo>
                      <a:pt x="35" y="55"/>
                    </a:lnTo>
                    <a:lnTo>
                      <a:pt x="35" y="58"/>
                    </a:lnTo>
                    <a:lnTo>
                      <a:pt x="37" y="63"/>
                    </a:lnTo>
                    <a:lnTo>
                      <a:pt x="38" y="66"/>
                    </a:lnTo>
                    <a:lnTo>
                      <a:pt x="40" y="71"/>
                    </a:lnTo>
                    <a:lnTo>
                      <a:pt x="43" y="76"/>
                    </a:lnTo>
                    <a:lnTo>
                      <a:pt x="47" y="80"/>
                    </a:lnTo>
                    <a:lnTo>
                      <a:pt x="50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64" y="85"/>
                    </a:lnTo>
                    <a:lnTo>
                      <a:pt x="68" y="87"/>
                    </a:lnTo>
                    <a:lnTo>
                      <a:pt x="70" y="85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80" y="85"/>
                    </a:lnTo>
                    <a:lnTo>
                      <a:pt x="82" y="84"/>
                    </a:lnTo>
                    <a:lnTo>
                      <a:pt x="85" y="83"/>
                    </a:lnTo>
                    <a:lnTo>
                      <a:pt x="88" y="81"/>
                    </a:lnTo>
                    <a:lnTo>
                      <a:pt x="91" y="80"/>
                    </a:lnTo>
                    <a:lnTo>
                      <a:pt x="92" y="76"/>
                    </a:lnTo>
                    <a:lnTo>
                      <a:pt x="93" y="75"/>
                    </a:lnTo>
                    <a:lnTo>
                      <a:pt x="94" y="71"/>
                    </a:lnTo>
                    <a:lnTo>
                      <a:pt x="96" y="68"/>
                    </a:lnTo>
                    <a:lnTo>
                      <a:pt x="96" y="64"/>
                    </a:lnTo>
                    <a:lnTo>
                      <a:pt x="98" y="61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4" y="52"/>
                    </a:lnTo>
                    <a:lnTo>
                      <a:pt x="107" y="50"/>
                    </a:lnTo>
                    <a:lnTo>
                      <a:pt x="112" y="47"/>
                    </a:lnTo>
                    <a:lnTo>
                      <a:pt x="117" y="46"/>
                    </a:lnTo>
                    <a:lnTo>
                      <a:pt x="121" y="45"/>
                    </a:lnTo>
                    <a:lnTo>
                      <a:pt x="126" y="46"/>
                    </a:lnTo>
                    <a:lnTo>
                      <a:pt x="131" y="47"/>
                    </a:lnTo>
                    <a:lnTo>
                      <a:pt x="134" y="50"/>
                    </a:lnTo>
                    <a:lnTo>
                      <a:pt x="138" y="52"/>
                    </a:lnTo>
                    <a:lnTo>
                      <a:pt x="141" y="56"/>
                    </a:lnTo>
                    <a:lnTo>
                      <a:pt x="145" y="61"/>
                    </a:lnTo>
                    <a:lnTo>
                      <a:pt x="146" y="65"/>
                    </a:lnTo>
                    <a:lnTo>
                      <a:pt x="146" y="68"/>
                    </a:lnTo>
                    <a:lnTo>
                      <a:pt x="147" y="71"/>
                    </a:lnTo>
                    <a:lnTo>
                      <a:pt x="147" y="75"/>
                    </a:lnTo>
                    <a:lnTo>
                      <a:pt x="147" y="77"/>
                    </a:lnTo>
                    <a:lnTo>
                      <a:pt x="146" y="83"/>
                    </a:lnTo>
                    <a:lnTo>
                      <a:pt x="144" y="89"/>
                    </a:lnTo>
                    <a:lnTo>
                      <a:pt x="141" y="94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3" y="108"/>
                    </a:lnTo>
                    <a:lnTo>
                      <a:pt x="131" y="112"/>
                    </a:lnTo>
                    <a:lnTo>
                      <a:pt x="127" y="116"/>
                    </a:lnTo>
                    <a:lnTo>
                      <a:pt x="123" y="119"/>
                    </a:lnTo>
                    <a:lnTo>
                      <a:pt x="119" y="122"/>
                    </a:lnTo>
                    <a:lnTo>
                      <a:pt x="114" y="125"/>
                    </a:lnTo>
                    <a:lnTo>
                      <a:pt x="109" y="128"/>
                    </a:lnTo>
                    <a:lnTo>
                      <a:pt x="105" y="131"/>
                    </a:lnTo>
                    <a:lnTo>
                      <a:pt x="100" y="133"/>
                    </a:lnTo>
                    <a:lnTo>
                      <a:pt x="94" y="134"/>
                    </a:lnTo>
                    <a:lnTo>
                      <a:pt x="89" y="135"/>
                    </a:lnTo>
                    <a:lnTo>
                      <a:pt x="86" y="135"/>
                    </a:lnTo>
                    <a:lnTo>
                      <a:pt x="82" y="136"/>
                    </a:lnTo>
                    <a:lnTo>
                      <a:pt x="79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69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60" y="135"/>
                    </a:lnTo>
                    <a:lnTo>
                      <a:pt x="56" y="134"/>
                    </a:lnTo>
                    <a:lnTo>
                      <a:pt x="54" y="133"/>
                    </a:lnTo>
                    <a:lnTo>
                      <a:pt x="50" y="133"/>
                    </a:lnTo>
                    <a:lnTo>
                      <a:pt x="44" y="131"/>
                    </a:lnTo>
                    <a:lnTo>
                      <a:pt x="40" y="128"/>
                    </a:lnTo>
                    <a:lnTo>
                      <a:pt x="34" y="125"/>
                    </a:lnTo>
                    <a:lnTo>
                      <a:pt x="29" y="122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08"/>
                    </a:lnTo>
                    <a:lnTo>
                      <a:pt x="12" y="103"/>
                    </a:lnTo>
                    <a:lnTo>
                      <a:pt x="9" y="99"/>
                    </a:lnTo>
                    <a:lnTo>
                      <a:pt x="6" y="93"/>
                    </a:lnTo>
                    <a:lnTo>
                      <a:pt x="5" y="89"/>
                    </a:lnTo>
                    <a:lnTo>
                      <a:pt x="3" y="85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7" y="19"/>
                    </a:lnTo>
                    <a:lnTo>
                      <a:pt x="21" y="14"/>
                    </a:lnTo>
                    <a:lnTo>
                      <a:pt x="25" y="11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56" y="6"/>
                    </a:lnTo>
                    <a:lnTo>
                      <a:pt x="57" y="10"/>
                    </a:lnTo>
                    <a:lnTo>
                      <a:pt x="56" y="13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  <p:sp>
            <p:nvSpPr>
              <p:cNvPr id="370" name="Freeform 369"/>
              <p:cNvSpPr>
                <a:spLocks/>
              </p:cNvSpPr>
              <p:nvPr/>
            </p:nvSpPr>
            <p:spPr bwMode="auto">
              <a:xfrm>
                <a:off x="1798" y="1572"/>
                <a:ext cx="70" cy="109"/>
              </a:xfrm>
              <a:custGeom>
                <a:avLst/>
                <a:gdLst>
                  <a:gd name="T0" fmla="*/ 0 w 212"/>
                  <a:gd name="T1" fmla="*/ 0 h 326"/>
                  <a:gd name="T2" fmla="*/ 0 w 212"/>
                  <a:gd name="T3" fmla="*/ 0 h 326"/>
                  <a:gd name="T4" fmla="*/ 0 w 212"/>
                  <a:gd name="T5" fmla="*/ 0 h 326"/>
                  <a:gd name="T6" fmla="*/ 0 w 212"/>
                  <a:gd name="T7" fmla="*/ 0 h 326"/>
                  <a:gd name="T8" fmla="*/ 0 w 212"/>
                  <a:gd name="T9" fmla="*/ 0 h 326"/>
                  <a:gd name="T10" fmla="*/ 0 w 212"/>
                  <a:gd name="T11" fmla="*/ 0 h 326"/>
                  <a:gd name="T12" fmla="*/ 0 w 212"/>
                  <a:gd name="T13" fmla="*/ 0 h 326"/>
                  <a:gd name="T14" fmla="*/ 0 w 212"/>
                  <a:gd name="T15" fmla="*/ 0 h 326"/>
                  <a:gd name="T16" fmla="*/ 0 w 212"/>
                  <a:gd name="T17" fmla="*/ 0 h 326"/>
                  <a:gd name="T18" fmla="*/ 0 w 212"/>
                  <a:gd name="T19" fmla="*/ 0 h 326"/>
                  <a:gd name="T20" fmla="*/ 0 w 212"/>
                  <a:gd name="T21" fmla="*/ 0 h 326"/>
                  <a:gd name="T22" fmla="*/ 0 w 212"/>
                  <a:gd name="T23" fmla="*/ 0 h 326"/>
                  <a:gd name="T24" fmla="*/ 0 w 212"/>
                  <a:gd name="T25" fmla="*/ 0 h 326"/>
                  <a:gd name="T26" fmla="*/ 0 w 212"/>
                  <a:gd name="T27" fmla="*/ 0 h 326"/>
                  <a:gd name="T28" fmla="*/ 0 w 212"/>
                  <a:gd name="T29" fmla="*/ 0 h 326"/>
                  <a:gd name="T30" fmla="*/ 0 w 212"/>
                  <a:gd name="T31" fmla="*/ 0 h 326"/>
                  <a:gd name="T32" fmla="*/ 0 w 212"/>
                  <a:gd name="T33" fmla="*/ 0 h 326"/>
                  <a:gd name="T34" fmla="*/ 0 w 212"/>
                  <a:gd name="T35" fmla="*/ 0 h 326"/>
                  <a:gd name="T36" fmla="*/ 0 w 212"/>
                  <a:gd name="T37" fmla="*/ 0 h 326"/>
                  <a:gd name="T38" fmla="*/ 0 w 212"/>
                  <a:gd name="T39" fmla="*/ 0 h 326"/>
                  <a:gd name="T40" fmla="*/ 0 w 212"/>
                  <a:gd name="T41" fmla="*/ 0 h 326"/>
                  <a:gd name="T42" fmla="*/ 0 w 212"/>
                  <a:gd name="T43" fmla="*/ 0 h 326"/>
                  <a:gd name="T44" fmla="*/ 0 w 212"/>
                  <a:gd name="T45" fmla="*/ 0 h 326"/>
                  <a:gd name="T46" fmla="*/ 0 w 212"/>
                  <a:gd name="T47" fmla="*/ 0 h 326"/>
                  <a:gd name="T48" fmla="*/ 0 w 212"/>
                  <a:gd name="T49" fmla="*/ 0 h 326"/>
                  <a:gd name="T50" fmla="*/ 0 w 212"/>
                  <a:gd name="T51" fmla="*/ 0 h 326"/>
                  <a:gd name="T52" fmla="*/ 0 w 212"/>
                  <a:gd name="T53" fmla="*/ 0 h 326"/>
                  <a:gd name="T54" fmla="*/ 0 w 212"/>
                  <a:gd name="T55" fmla="*/ 0 h 326"/>
                  <a:gd name="T56" fmla="*/ 0 w 212"/>
                  <a:gd name="T57" fmla="*/ 0 h 326"/>
                  <a:gd name="T58" fmla="*/ 0 w 212"/>
                  <a:gd name="T59" fmla="*/ 0 h 326"/>
                  <a:gd name="T60" fmla="*/ 0 w 212"/>
                  <a:gd name="T61" fmla="*/ 0 h 326"/>
                  <a:gd name="T62" fmla="*/ 0 w 212"/>
                  <a:gd name="T63" fmla="*/ 0 h 326"/>
                  <a:gd name="T64" fmla="*/ 0 w 212"/>
                  <a:gd name="T65" fmla="*/ 0 h 326"/>
                  <a:gd name="T66" fmla="*/ 0 w 212"/>
                  <a:gd name="T67" fmla="*/ 0 h 326"/>
                  <a:gd name="T68" fmla="*/ 0 w 212"/>
                  <a:gd name="T69" fmla="*/ 0 h 326"/>
                  <a:gd name="T70" fmla="*/ 0 w 212"/>
                  <a:gd name="T71" fmla="*/ 0 h 326"/>
                  <a:gd name="T72" fmla="*/ 0 w 212"/>
                  <a:gd name="T73" fmla="*/ 0 h 326"/>
                  <a:gd name="T74" fmla="*/ 0 w 212"/>
                  <a:gd name="T75" fmla="*/ 0 h 326"/>
                  <a:gd name="T76" fmla="*/ 0 w 212"/>
                  <a:gd name="T77" fmla="*/ 0 h 326"/>
                  <a:gd name="T78" fmla="*/ 0 w 212"/>
                  <a:gd name="T79" fmla="*/ 0 h 326"/>
                  <a:gd name="T80" fmla="*/ 0 w 212"/>
                  <a:gd name="T81" fmla="*/ 0 h 326"/>
                  <a:gd name="T82" fmla="*/ 0 w 212"/>
                  <a:gd name="T83" fmla="*/ 0 h 326"/>
                  <a:gd name="T84" fmla="*/ 0 w 212"/>
                  <a:gd name="T85" fmla="*/ 0 h 326"/>
                  <a:gd name="T86" fmla="*/ 0 w 212"/>
                  <a:gd name="T87" fmla="*/ 0 h 326"/>
                  <a:gd name="T88" fmla="*/ 0 w 212"/>
                  <a:gd name="T89" fmla="*/ 0 h 326"/>
                  <a:gd name="T90" fmla="*/ 0 w 212"/>
                  <a:gd name="T91" fmla="*/ 0 h 326"/>
                  <a:gd name="T92" fmla="*/ 0 w 212"/>
                  <a:gd name="T93" fmla="*/ 0 h 326"/>
                  <a:gd name="T94" fmla="*/ 0 w 212"/>
                  <a:gd name="T95" fmla="*/ 0 h 326"/>
                  <a:gd name="T96" fmla="*/ 0 w 212"/>
                  <a:gd name="T97" fmla="*/ 0 h 326"/>
                  <a:gd name="T98" fmla="*/ 0 w 212"/>
                  <a:gd name="T99" fmla="*/ 0 h 326"/>
                  <a:gd name="T100" fmla="*/ 0 w 212"/>
                  <a:gd name="T101" fmla="*/ 0 h 326"/>
                  <a:gd name="T102" fmla="*/ 0 w 212"/>
                  <a:gd name="T103" fmla="*/ 0 h 3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2"/>
                  <a:gd name="T157" fmla="*/ 0 h 326"/>
                  <a:gd name="T158" fmla="*/ 212 w 212"/>
                  <a:gd name="T159" fmla="*/ 326 h 32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2" h="326">
                    <a:moveTo>
                      <a:pt x="25" y="8"/>
                    </a:moveTo>
                    <a:lnTo>
                      <a:pt x="27" y="14"/>
                    </a:lnTo>
                    <a:lnTo>
                      <a:pt x="28" y="19"/>
                    </a:lnTo>
                    <a:lnTo>
                      <a:pt x="31" y="25"/>
                    </a:lnTo>
                    <a:lnTo>
                      <a:pt x="33" y="30"/>
                    </a:lnTo>
                    <a:lnTo>
                      <a:pt x="36" y="34"/>
                    </a:lnTo>
                    <a:lnTo>
                      <a:pt x="38" y="40"/>
                    </a:lnTo>
                    <a:lnTo>
                      <a:pt x="39" y="45"/>
                    </a:lnTo>
                    <a:lnTo>
                      <a:pt x="43" y="50"/>
                    </a:lnTo>
                    <a:lnTo>
                      <a:pt x="44" y="55"/>
                    </a:lnTo>
                    <a:lnTo>
                      <a:pt x="46" y="59"/>
                    </a:lnTo>
                    <a:lnTo>
                      <a:pt x="47" y="64"/>
                    </a:lnTo>
                    <a:lnTo>
                      <a:pt x="51" y="69"/>
                    </a:lnTo>
                    <a:lnTo>
                      <a:pt x="52" y="74"/>
                    </a:lnTo>
                    <a:lnTo>
                      <a:pt x="55" y="78"/>
                    </a:lnTo>
                    <a:lnTo>
                      <a:pt x="57" y="83"/>
                    </a:lnTo>
                    <a:lnTo>
                      <a:pt x="59" y="88"/>
                    </a:lnTo>
                    <a:lnTo>
                      <a:pt x="62" y="91"/>
                    </a:lnTo>
                    <a:lnTo>
                      <a:pt x="64" y="96"/>
                    </a:lnTo>
                    <a:lnTo>
                      <a:pt x="66" y="100"/>
                    </a:lnTo>
                    <a:lnTo>
                      <a:pt x="69" y="104"/>
                    </a:lnTo>
                    <a:lnTo>
                      <a:pt x="70" y="108"/>
                    </a:lnTo>
                    <a:lnTo>
                      <a:pt x="72" y="113"/>
                    </a:lnTo>
                    <a:lnTo>
                      <a:pt x="75" y="116"/>
                    </a:lnTo>
                    <a:lnTo>
                      <a:pt x="77" y="121"/>
                    </a:lnTo>
                    <a:lnTo>
                      <a:pt x="79" y="125"/>
                    </a:lnTo>
                    <a:lnTo>
                      <a:pt x="82" y="129"/>
                    </a:lnTo>
                    <a:lnTo>
                      <a:pt x="84" y="133"/>
                    </a:lnTo>
                    <a:lnTo>
                      <a:pt x="87" y="136"/>
                    </a:lnTo>
                    <a:lnTo>
                      <a:pt x="89" y="140"/>
                    </a:lnTo>
                    <a:lnTo>
                      <a:pt x="92" y="145"/>
                    </a:lnTo>
                    <a:lnTo>
                      <a:pt x="95" y="148"/>
                    </a:lnTo>
                    <a:lnTo>
                      <a:pt x="97" y="153"/>
                    </a:lnTo>
                    <a:lnTo>
                      <a:pt x="100" y="155"/>
                    </a:lnTo>
                    <a:lnTo>
                      <a:pt x="102" y="159"/>
                    </a:lnTo>
                    <a:lnTo>
                      <a:pt x="104" y="164"/>
                    </a:lnTo>
                    <a:lnTo>
                      <a:pt x="108" y="167"/>
                    </a:lnTo>
                    <a:lnTo>
                      <a:pt x="110" y="171"/>
                    </a:lnTo>
                    <a:lnTo>
                      <a:pt x="113" y="174"/>
                    </a:lnTo>
                    <a:lnTo>
                      <a:pt x="115" y="178"/>
                    </a:lnTo>
                    <a:lnTo>
                      <a:pt x="119" y="183"/>
                    </a:lnTo>
                    <a:lnTo>
                      <a:pt x="121" y="185"/>
                    </a:lnTo>
                    <a:lnTo>
                      <a:pt x="124" y="190"/>
                    </a:lnTo>
                    <a:lnTo>
                      <a:pt x="127" y="192"/>
                    </a:lnTo>
                    <a:lnTo>
                      <a:pt x="130" y="197"/>
                    </a:lnTo>
                    <a:lnTo>
                      <a:pt x="134" y="201"/>
                    </a:lnTo>
                    <a:lnTo>
                      <a:pt x="136" y="204"/>
                    </a:lnTo>
                    <a:lnTo>
                      <a:pt x="140" y="208"/>
                    </a:lnTo>
                    <a:lnTo>
                      <a:pt x="143" y="212"/>
                    </a:lnTo>
                    <a:lnTo>
                      <a:pt x="147" y="216"/>
                    </a:lnTo>
                    <a:lnTo>
                      <a:pt x="149" y="220"/>
                    </a:lnTo>
                    <a:lnTo>
                      <a:pt x="153" y="223"/>
                    </a:lnTo>
                    <a:lnTo>
                      <a:pt x="156" y="228"/>
                    </a:lnTo>
                    <a:lnTo>
                      <a:pt x="160" y="231"/>
                    </a:lnTo>
                    <a:lnTo>
                      <a:pt x="164" y="236"/>
                    </a:lnTo>
                    <a:lnTo>
                      <a:pt x="167" y="240"/>
                    </a:lnTo>
                    <a:lnTo>
                      <a:pt x="172" y="243"/>
                    </a:lnTo>
                    <a:lnTo>
                      <a:pt x="174" y="247"/>
                    </a:lnTo>
                    <a:lnTo>
                      <a:pt x="179" y="252"/>
                    </a:lnTo>
                    <a:lnTo>
                      <a:pt x="183" y="255"/>
                    </a:lnTo>
                    <a:lnTo>
                      <a:pt x="186" y="260"/>
                    </a:lnTo>
                    <a:lnTo>
                      <a:pt x="191" y="263"/>
                    </a:lnTo>
                    <a:lnTo>
                      <a:pt x="194" y="268"/>
                    </a:lnTo>
                    <a:lnTo>
                      <a:pt x="199" y="272"/>
                    </a:lnTo>
                    <a:lnTo>
                      <a:pt x="204" y="276"/>
                    </a:lnTo>
                    <a:lnTo>
                      <a:pt x="207" y="281"/>
                    </a:lnTo>
                    <a:lnTo>
                      <a:pt x="211" y="287"/>
                    </a:lnTo>
                    <a:lnTo>
                      <a:pt x="211" y="293"/>
                    </a:lnTo>
                    <a:lnTo>
                      <a:pt x="212" y="299"/>
                    </a:lnTo>
                    <a:lnTo>
                      <a:pt x="211" y="304"/>
                    </a:lnTo>
                    <a:lnTo>
                      <a:pt x="209" y="308"/>
                    </a:lnTo>
                    <a:lnTo>
                      <a:pt x="206" y="313"/>
                    </a:lnTo>
                    <a:lnTo>
                      <a:pt x="203" y="318"/>
                    </a:lnTo>
                    <a:lnTo>
                      <a:pt x="198" y="320"/>
                    </a:lnTo>
                    <a:lnTo>
                      <a:pt x="194" y="324"/>
                    </a:lnTo>
                    <a:lnTo>
                      <a:pt x="189" y="325"/>
                    </a:lnTo>
                    <a:lnTo>
                      <a:pt x="184" y="326"/>
                    </a:lnTo>
                    <a:lnTo>
                      <a:pt x="178" y="325"/>
                    </a:lnTo>
                    <a:lnTo>
                      <a:pt x="173" y="324"/>
                    </a:lnTo>
                    <a:lnTo>
                      <a:pt x="167" y="322"/>
                    </a:lnTo>
                    <a:lnTo>
                      <a:pt x="162" y="318"/>
                    </a:lnTo>
                    <a:lnTo>
                      <a:pt x="158" y="313"/>
                    </a:lnTo>
                    <a:lnTo>
                      <a:pt x="153" y="308"/>
                    </a:lnTo>
                    <a:lnTo>
                      <a:pt x="148" y="304"/>
                    </a:lnTo>
                    <a:lnTo>
                      <a:pt x="145" y="299"/>
                    </a:lnTo>
                    <a:lnTo>
                      <a:pt x="140" y="294"/>
                    </a:lnTo>
                    <a:lnTo>
                      <a:pt x="136" y="291"/>
                    </a:lnTo>
                    <a:lnTo>
                      <a:pt x="133" y="286"/>
                    </a:lnTo>
                    <a:lnTo>
                      <a:pt x="129" y="281"/>
                    </a:lnTo>
                    <a:lnTo>
                      <a:pt x="124" y="276"/>
                    </a:lnTo>
                    <a:lnTo>
                      <a:pt x="121" y="273"/>
                    </a:lnTo>
                    <a:lnTo>
                      <a:pt x="119" y="268"/>
                    </a:lnTo>
                    <a:lnTo>
                      <a:pt x="115" y="265"/>
                    </a:lnTo>
                    <a:lnTo>
                      <a:pt x="111" y="260"/>
                    </a:lnTo>
                    <a:lnTo>
                      <a:pt x="109" y="256"/>
                    </a:lnTo>
                    <a:lnTo>
                      <a:pt x="106" y="252"/>
                    </a:lnTo>
                    <a:lnTo>
                      <a:pt x="103" y="248"/>
                    </a:lnTo>
                    <a:lnTo>
                      <a:pt x="100" y="243"/>
                    </a:lnTo>
                    <a:lnTo>
                      <a:pt x="96" y="239"/>
                    </a:lnTo>
                    <a:lnTo>
                      <a:pt x="94" y="235"/>
                    </a:lnTo>
                    <a:lnTo>
                      <a:pt x="91" y="230"/>
                    </a:lnTo>
                    <a:lnTo>
                      <a:pt x="89" y="225"/>
                    </a:lnTo>
                    <a:lnTo>
                      <a:pt x="87" y="222"/>
                    </a:lnTo>
                    <a:lnTo>
                      <a:pt x="84" y="217"/>
                    </a:lnTo>
                    <a:lnTo>
                      <a:pt x="82" y="214"/>
                    </a:lnTo>
                    <a:lnTo>
                      <a:pt x="79" y="209"/>
                    </a:lnTo>
                    <a:lnTo>
                      <a:pt x="77" y="204"/>
                    </a:lnTo>
                    <a:lnTo>
                      <a:pt x="75" y="201"/>
                    </a:lnTo>
                    <a:lnTo>
                      <a:pt x="72" y="196"/>
                    </a:lnTo>
                    <a:lnTo>
                      <a:pt x="70" y="191"/>
                    </a:lnTo>
                    <a:lnTo>
                      <a:pt x="68" y="187"/>
                    </a:lnTo>
                    <a:lnTo>
                      <a:pt x="66" y="183"/>
                    </a:lnTo>
                    <a:lnTo>
                      <a:pt x="64" y="179"/>
                    </a:lnTo>
                    <a:lnTo>
                      <a:pt x="62" y="174"/>
                    </a:lnTo>
                    <a:lnTo>
                      <a:pt x="59" y="170"/>
                    </a:lnTo>
                    <a:lnTo>
                      <a:pt x="57" y="165"/>
                    </a:lnTo>
                    <a:lnTo>
                      <a:pt x="56" y="160"/>
                    </a:lnTo>
                    <a:lnTo>
                      <a:pt x="53" y="155"/>
                    </a:lnTo>
                    <a:lnTo>
                      <a:pt x="51" y="152"/>
                    </a:lnTo>
                    <a:lnTo>
                      <a:pt x="50" y="147"/>
                    </a:lnTo>
                    <a:lnTo>
                      <a:pt x="49" y="142"/>
                    </a:lnTo>
                    <a:lnTo>
                      <a:pt x="46" y="138"/>
                    </a:lnTo>
                    <a:lnTo>
                      <a:pt x="45" y="133"/>
                    </a:lnTo>
                    <a:lnTo>
                      <a:pt x="43" y="128"/>
                    </a:lnTo>
                    <a:lnTo>
                      <a:pt x="41" y="123"/>
                    </a:lnTo>
                    <a:lnTo>
                      <a:pt x="39" y="119"/>
                    </a:lnTo>
                    <a:lnTo>
                      <a:pt x="38" y="114"/>
                    </a:lnTo>
                    <a:lnTo>
                      <a:pt x="36" y="109"/>
                    </a:lnTo>
                    <a:lnTo>
                      <a:pt x="34" y="104"/>
                    </a:lnTo>
                    <a:lnTo>
                      <a:pt x="32" y="99"/>
                    </a:lnTo>
                    <a:lnTo>
                      <a:pt x="30" y="94"/>
                    </a:lnTo>
                    <a:lnTo>
                      <a:pt x="27" y="88"/>
                    </a:lnTo>
                    <a:lnTo>
                      <a:pt x="26" y="83"/>
                    </a:lnTo>
                    <a:lnTo>
                      <a:pt x="24" y="78"/>
                    </a:lnTo>
                    <a:lnTo>
                      <a:pt x="23" y="72"/>
                    </a:lnTo>
                    <a:lnTo>
                      <a:pt x="20" y="68"/>
                    </a:lnTo>
                    <a:lnTo>
                      <a:pt x="19" y="62"/>
                    </a:lnTo>
                    <a:lnTo>
                      <a:pt x="17" y="56"/>
                    </a:lnTo>
                    <a:lnTo>
                      <a:pt x="14" y="51"/>
                    </a:lnTo>
                    <a:lnTo>
                      <a:pt x="12" y="45"/>
                    </a:lnTo>
                    <a:lnTo>
                      <a:pt x="11" y="40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 sz="800">
                  <a:ln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a:endParaRPr>
              </a:p>
            </p:txBody>
          </p:sp>
        </p:grpSp>
      </p:grpSp>
      <p:sp>
        <p:nvSpPr>
          <p:cNvPr id="372" name="TextBox 371"/>
          <p:cNvSpPr txBox="1"/>
          <p:nvPr/>
        </p:nvSpPr>
        <p:spPr>
          <a:xfrm>
            <a:off x="5551456" y="1901614"/>
            <a:ext cx="609439" cy="312840"/>
          </a:xfrm>
          <a:prstGeom prst="rect">
            <a:avLst/>
          </a:prstGeom>
          <a:noFill/>
        </p:spPr>
        <p:txBody>
          <a:bodyPr wrap="none" lIns="65974" tIns="32987" rIns="65974" bIns="32987" rtlCol="0">
            <a:spAutoFit/>
          </a:bodyPr>
          <a:lstStyle/>
          <a:p>
            <a:r>
              <a:rPr lang="en-US" sz="800" dirty="0"/>
              <a:t>Cable TV</a:t>
            </a:r>
          </a:p>
          <a:p>
            <a:r>
              <a:rPr lang="en-US" sz="800" dirty="0"/>
              <a:t>operator</a:t>
            </a:r>
          </a:p>
        </p:txBody>
      </p:sp>
      <p:sp>
        <p:nvSpPr>
          <p:cNvPr id="373" name="TextBox 372"/>
          <p:cNvSpPr txBox="1"/>
          <p:nvPr/>
        </p:nvSpPr>
        <p:spPr>
          <a:xfrm>
            <a:off x="5609165" y="2491448"/>
            <a:ext cx="980770" cy="312840"/>
          </a:xfrm>
          <a:prstGeom prst="rect">
            <a:avLst/>
          </a:prstGeom>
          <a:noFill/>
        </p:spPr>
        <p:txBody>
          <a:bodyPr wrap="none" lIns="65974" tIns="32987" rIns="65974" bIns="32987" rtlCol="0">
            <a:spAutoFit/>
          </a:bodyPr>
          <a:lstStyle/>
          <a:p>
            <a:r>
              <a:rPr lang="en-US" sz="800" dirty="0"/>
              <a:t>Broadband IPTV</a:t>
            </a:r>
          </a:p>
          <a:p>
            <a:r>
              <a:rPr lang="en-US" sz="800" dirty="0"/>
              <a:t>operator</a:t>
            </a:r>
          </a:p>
        </p:txBody>
      </p:sp>
      <p:sp>
        <p:nvSpPr>
          <p:cNvPr id="374" name="TextBox 373"/>
          <p:cNvSpPr txBox="1"/>
          <p:nvPr/>
        </p:nvSpPr>
        <p:spPr>
          <a:xfrm>
            <a:off x="5629378" y="3327141"/>
            <a:ext cx="1042658" cy="189729"/>
          </a:xfrm>
          <a:prstGeom prst="rect">
            <a:avLst/>
          </a:prstGeom>
          <a:noFill/>
        </p:spPr>
        <p:txBody>
          <a:bodyPr wrap="none" lIns="65974" tIns="32987" rIns="65974" bIns="32987" rtlCol="0">
            <a:spAutoFit/>
          </a:bodyPr>
          <a:lstStyle/>
          <a:p>
            <a:r>
              <a:rPr lang="en-US" sz="800" dirty="0"/>
              <a:t>Satellite operator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/>
        </p:blipFill>
        <p:spPr>
          <a:xfrm>
            <a:off x="786434" y="1985378"/>
            <a:ext cx="1003690" cy="694974"/>
          </a:xfrm>
          <a:prstGeom prst="rect">
            <a:avLst/>
          </a:prstGeom>
        </p:spPr>
      </p:pic>
      <p:sp>
        <p:nvSpPr>
          <p:cNvPr id="123" name="Can 122"/>
          <p:cNvSpPr/>
          <p:nvPr/>
        </p:nvSpPr>
        <p:spPr>
          <a:xfrm>
            <a:off x="1138900" y="2978617"/>
            <a:ext cx="390340" cy="313140"/>
          </a:xfrm>
          <a:prstGeom prst="can">
            <a:avLst/>
          </a:prstGeom>
          <a:blipFill rotWithShape="1">
            <a:blip r:embed="rId3"/>
            <a:stretch>
              <a:fillRect/>
            </a:stretch>
          </a:blip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5974" tIns="32987" rIns="65974" bIns="32987" rtlCol="0" anchor="ctr"/>
          <a:lstStyle/>
          <a:p>
            <a:pPr algn="ctr"/>
            <a:endParaRPr lang="en-US" sz="700"/>
          </a:p>
        </p:txBody>
      </p:sp>
      <p:sp>
        <p:nvSpPr>
          <p:cNvPr id="124" name="TextBox 123"/>
          <p:cNvSpPr txBox="1"/>
          <p:nvPr/>
        </p:nvSpPr>
        <p:spPr>
          <a:xfrm>
            <a:off x="1091461" y="3314784"/>
            <a:ext cx="875558" cy="158951"/>
          </a:xfrm>
          <a:prstGeom prst="rect">
            <a:avLst/>
          </a:prstGeom>
          <a:noFill/>
        </p:spPr>
        <p:txBody>
          <a:bodyPr wrap="square" lIns="65974" tIns="32987" rIns="65974" bIns="32987" rtlCol="0">
            <a:spAutoFit/>
          </a:bodyPr>
          <a:lstStyle/>
          <a:p>
            <a:r>
              <a:rPr lang="en-US" sz="600" dirty="0">
                <a:latin typeface="+mj-lt"/>
              </a:rPr>
              <a:t>TV content 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347712" y="2289040"/>
            <a:ext cx="791189" cy="158951"/>
          </a:xfrm>
          <a:prstGeom prst="rect">
            <a:avLst/>
          </a:prstGeom>
          <a:noFill/>
        </p:spPr>
        <p:txBody>
          <a:bodyPr wrap="square" lIns="65974" tIns="32987" rIns="65974" bIns="32987" rtlCol="0">
            <a:spAutoFit/>
          </a:bodyPr>
          <a:lstStyle/>
          <a:p>
            <a:r>
              <a:rPr lang="en-US" sz="600" dirty="0">
                <a:latin typeface="+mj-lt"/>
              </a:rPr>
              <a:t>TV uplink</a:t>
            </a:r>
          </a:p>
        </p:txBody>
      </p:sp>
      <p:cxnSp>
        <p:nvCxnSpPr>
          <p:cNvPr id="12" name="Straight Arrow Connector 11"/>
          <p:cNvCxnSpPr>
            <a:stCxn id="123" idx="1"/>
          </p:cNvCxnSpPr>
          <p:nvPr/>
        </p:nvCxnSpPr>
        <p:spPr>
          <a:xfrm flipH="1" flipV="1">
            <a:off x="1327809" y="2576051"/>
            <a:ext cx="6260" cy="402567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>
            <a:stCxn id="3" idx="3"/>
            <a:endCxn id="445" idx="1"/>
          </p:cNvCxnSpPr>
          <p:nvPr/>
        </p:nvCxnSpPr>
        <p:spPr>
          <a:xfrm>
            <a:off x="1790124" y="2332865"/>
            <a:ext cx="1289858" cy="561222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375" name="Group 120"/>
          <p:cNvGrpSpPr>
            <a:grpSpLocks/>
          </p:cNvGrpSpPr>
          <p:nvPr/>
        </p:nvGrpSpPr>
        <p:grpSpPr bwMode="auto">
          <a:xfrm>
            <a:off x="5259475" y="3701598"/>
            <a:ext cx="475089" cy="508242"/>
            <a:chOff x="1440" y="1213"/>
            <a:chExt cx="528" cy="516"/>
          </a:xfrm>
        </p:grpSpPr>
        <p:sp>
          <p:nvSpPr>
            <p:cNvPr id="377" name="AutoShape 85"/>
            <p:cNvSpPr>
              <a:spLocks noChangeAspect="1" noChangeArrowheads="1" noTextEdit="1"/>
            </p:cNvSpPr>
            <p:nvPr/>
          </p:nvSpPr>
          <p:spPr bwMode="auto">
            <a:xfrm>
              <a:off x="1440" y="1213"/>
              <a:ext cx="528" cy="5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379" name="Freeform 378"/>
            <p:cNvSpPr>
              <a:spLocks/>
            </p:cNvSpPr>
            <p:nvPr/>
          </p:nvSpPr>
          <p:spPr bwMode="auto">
            <a:xfrm>
              <a:off x="1448" y="1221"/>
              <a:ext cx="354" cy="393"/>
            </a:xfrm>
            <a:custGeom>
              <a:avLst/>
              <a:gdLst>
                <a:gd name="T0" fmla="*/ 0 w 1061"/>
                <a:gd name="T1" fmla="*/ 0 h 1178"/>
                <a:gd name="T2" fmla="*/ 0 w 1061"/>
                <a:gd name="T3" fmla="*/ 0 h 1178"/>
                <a:gd name="T4" fmla="*/ 0 w 1061"/>
                <a:gd name="T5" fmla="*/ 0 h 1178"/>
                <a:gd name="T6" fmla="*/ 0 w 1061"/>
                <a:gd name="T7" fmla="*/ 0 h 1178"/>
                <a:gd name="T8" fmla="*/ 0 w 1061"/>
                <a:gd name="T9" fmla="*/ 0 h 1178"/>
                <a:gd name="T10" fmla="*/ 0 w 1061"/>
                <a:gd name="T11" fmla="*/ 0 h 1178"/>
                <a:gd name="T12" fmla="*/ 0 w 1061"/>
                <a:gd name="T13" fmla="*/ 0 h 1178"/>
                <a:gd name="T14" fmla="*/ 0 w 1061"/>
                <a:gd name="T15" fmla="*/ 0 h 1178"/>
                <a:gd name="T16" fmla="*/ 0 w 1061"/>
                <a:gd name="T17" fmla="*/ 0 h 1178"/>
                <a:gd name="T18" fmla="*/ 0 w 1061"/>
                <a:gd name="T19" fmla="*/ 0 h 1178"/>
                <a:gd name="T20" fmla="*/ 0 w 1061"/>
                <a:gd name="T21" fmla="*/ 0 h 1178"/>
                <a:gd name="T22" fmla="*/ 0 w 1061"/>
                <a:gd name="T23" fmla="*/ 0 h 1178"/>
                <a:gd name="T24" fmla="*/ 0 w 1061"/>
                <a:gd name="T25" fmla="*/ 0 h 1178"/>
                <a:gd name="T26" fmla="*/ 0 w 1061"/>
                <a:gd name="T27" fmla="*/ 0 h 1178"/>
                <a:gd name="T28" fmla="*/ 0 w 1061"/>
                <a:gd name="T29" fmla="*/ 0 h 1178"/>
                <a:gd name="T30" fmla="*/ 0 w 1061"/>
                <a:gd name="T31" fmla="*/ 0 h 1178"/>
                <a:gd name="T32" fmla="*/ 0 w 1061"/>
                <a:gd name="T33" fmla="*/ 0 h 1178"/>
                <a:gd name="T34" fmla="*/ 0 w 1061"/>
                <a:gd name="T35" fmla="*/ 0 h 1178"/>
                <a:gd name="T36" fmla="*/ 0 w 1061"/>
                <a:gd name="T37" fmla="*/ 0 h 1178"/>
                <a:gd name="T38" fmla="*/ 0 w 1061"/>
                <a:gd name="T39" fmla="*/ 0 h 1178"/>
                <a:gd name="T40" fmla="*/ 0 w 1061"/>
                <a:gd name="T41" fmla="*/ 0 h 1178"/>
                <a:gd name="T42" fmla="*/ 0 w 1061"/>
                <a:gd name="T43" fmla="*/ 0 h 1178"/>
                <a:gd name="T44" fmla="*/ 0 w 1061"/>
                <a:gd name="T45" fmla="*/ 0 h 1178"/>
                <a:gd name="T46" fmla="*/ 0 w 1061"/>
                <a:gd name="T47" fmla="*/ 0 h 1178"/>
                <a:gd name="T48" fmla="*/ 0 w 1061"/>
                <a:gd name="T49" fmla="*/ 0 h 1178"/>
                <a:gd name="T50" fmla="*/ 0 w 1061"/>
                <a:gd name="T51" fmla="*/ 0 h 1178"/>
                <a:gd name="T52" fmla="*/ 0 w 1061"/>
                <a:gd name="T53" fmla="*/ 0 h 1178"/>
                <a:gd name="T54" fmla="*/ 0 w 1061"/>
                <a:gd name="T55" fmla="*/ 0 h 1178"/>
                <a:gd name="T56" fmla="*/ 0 w 1061"/>
                <a:gd name="T57" fmla="*/ 0 h 1178"/>
                <a:gd name="T58" fmla="*/ 0 w 1061"/>
                <a:gd name="T59" fmla="*/ 0 h 1178"/>
                <a:gd name="T60" fmla="*/ 0 w 1061"/>
                <a:gd name="T61" fmla="*/ 0 h 1178"/>
                <a:gd name="T62" fmla="*/ 0 w 1061"/>
                <a:gd name="T63" fmla="*/ 0 h 1178"/>
                <a:gd name="T64" fmla="*/ 0 w 1061"/>
                <a:gd name="T65" fmla="*/ 0 h 1178"/>
                <a:gd name="T66" fmla="*/ 0 w 1061"/>
                <a:gd name="T67" fmla="*/ 0 h 1178"/>
                <a:gd name="T68" fmla="*/ 0 w 1061"/>
                <a:gd name="T69" fmla="*/ 0 h 1178"/>
                <a:gd name="T70" fmla="*/ 0 w 1061"/>
                <a:gd name="T71" fmla="*/ 0 h 1178"/>
                <a:gd name="T72" fmla="*/ 0 w 1061"/>
                <a:gd name="T73" fmla="*/ 0 h 1178"/>
                <a:gd name="T74" fmla="*/ 0 w 1061"/>
                <a:gd name="T75" fmla="*/ 0 h 1178"/>
                <a:gd name="T76" fmla="*/ 0 w 1061"/>
                <a:gd name="T77" fmla="*/ 0 h 1178"/>
                <a:gd name="T78" fmla="*/ 0 w 1061"/>
                <a:gd name="T79" fmla="*/ 0 h 1178"/>
                <a:gd name="T80" fmla="*/ 0 w 1061"/>
                <a:gd name="T81" fmla="*/ 0 h 1178"/>
                <a:gd name="T82" fmla="*/ 0 w 1061"/>
                <a:gd name="T83" fmla="*/ 0 h 1178"/>
                <a:gd name="T84" fmla="*/ 0 w 1061"/>
                <a:gd name="T85" fmla="*/ 0 h 1178"/>
                <a:gd name="T86" fmla="*/ 0 w 1061"/>
                <a:gd name="T87" fmla="*/ 0 h 1178"/>
                <a:gd name="T88" fmla="*/ 0 w 1061"/>
                <a:gd name="T89" fmla="*/ 0 h 1178"/>
                <a:gd name="T90" fmla="*/ 0 w 1061"/>
                <a:gd name="T91" fmla="*/ 0 h 1178"/>
                <a:gd name="T92" fmla="*/ 0 w 1061"/>
                <a:gd name="T93" fmla="*/ 0 h 1178"/>
                <a:gd name="T94" fmla="*/ 0 w 1061"/>
                <a:gd name="T95" fmla="*/ 0 h 1178"/>
                <a:gd name="T96" fmla="*/ 0 w 1061"/>
                <a:gd name="T97" fmla="*/ 0 h 1178"/>
                <a:gd name="T98" fmla="*/ 0 w 1061"/>
                <a:gd name="T99" fmla="*/ 0 h 1178"/>
                <a:gd name="T100" fmla="*/ 0 w 1061"/>
                <a:gd name="T101" fmla="*/ 0 h 117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61"/>
                <a:gd name="T154" fmla="*/ 0 h 1178"/>
                <a:gd name="T155" fmla="*/ 1061 w 1061"/>
                <a:gd name="T156" fmla="*/ 1178 h 117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61" h="1178">
                  <a:moveTo>
                    <a:pt x="521" y="1165"/>
                  </a:moveTo>
                  <a:lnTo>
                    <a:pt x="519" y="1165"/>
                  </a:lnTo>
                  <a:lnTo>
                    <a:pt x="515" y="1165"/>
                  </a:lnTo>
                  <a:lnTo>
                    <a:pt x="513" y="1165"/>
                  </a:lnTo>
                  <a:lnTo>
                    <a:pt x="511" y="1165"/>
                  </a:lnTo>
                  <a:lnTo>
                    <a:pt x="506" y="1165"/>
                  </a:lnTo>
                  <a:lnTo>
                    <a:pt x="504" y="1166"/>
                  </a:lnTo>
                  <a:lnTo>
                    <a:pt x="499" y="1166"/>
                  </a:lnTo>
                  <a:lnTo>
                    <a:pt x="494" y="1166"/>
                  </a:lnTo>
                  <a:lnTo>
                    <a:pt x="488" y="1167"/>
                  </a:lnTo>
                  <a:lnTo>
                    <a:pt x="483" y="1167"/>
                  </a:lnTo>
                  <a:lnTo>
                    <a:pt x="476" y="1167"/>
                  </a:lnTo>
                  <a:lnTo>
                    <a:pt x="470" y="1167"/>
                  </a:lnTo>
                  <a:lnTo>
                    <a:pt x="463" y="1168"/>
                  </a:lnTo>
                  <a:lnTo>
                    <a:pt x="457" y="1169"/>
                  </a:lnTo>
                  <a:lnTo>
                    <a:pt x="449" y="1169"/>
                  </a:lnTo>
                  <a:lnTo>
                    <a:pt x="442" y="1169"/>
                  </a:lnTo>
                  <a:lnTo>
                    <a:pt x="434" y="1171"/>
                  </a:lnTo>
                  <a:lnTo>
                    <a:pt x="425" y="1171"/>
                  </a:lnTo>
                  <a:lnTo>
                    <a:pt x="417" y="1171"/>
                  </a:lnTo>
                  <a:lnTo>
                    <a:pt x="409" y="1172"/>
                  </a:lnTo>
                  <a:lnTo>
                    <a:pt x="399" y="1172"/>
                  </a:lnTo>
                  <a:lnTo>
                    <a:pt x="391" y="1173"/>
                  </a:lnTo>
                  <a:lnTo>
                    <a:pt x="381" y="1173"/>
                  </a:lnTo>
                  <a:lnTo>
                    <a:pt x="372" y="1173"/>
                  </a:lnTo>
                  <a:lnTo>
                    <a:pt x="363" y="1174"/>
                  </a:lnTo>
                  <a:lnTo>
                    <a:pt x="353" y="1174"/>
                  </a:lnTo>
                  <a:lnTo>
                    <a:pt x="342" y="1175"/>
                  </a:lnTo>
                  <a:lnTo>
                    <a:pt x="333" y="1175"/>
                  </a:lnTo>
                  <a:lnTo>
                    <a:pt x="322" y="1176"/>
                  </a:lnTo>
                  <a:lnTo>
                    <a:pt x="313" y="1176"/>
                  </a:lnTo>
                  <a:lnTo>
                    <a:pt x="303" y="1176"/>
                  </a:lnTo>
                  <a:lnTo>
                    <a:pt x="293" y="1176"/>
                  </a:lnTo>
                  <a:lnTo>
                    <a:pt x="282" y="1176"/>
                  </a:lnTo>
                  <a:lnTo>
                    <a:pt x="272" y="1178"/>
                  </a:lnTo>
                  <a:lnTo>
                    <a:pt x="262" y="1178"/>
                  </a:lnTo>
                  <a:lnTo>
                    <a:pt x="251" y="1178"/>
                  </a:lnTo>
                  <a:lnTo>
                    <a:pt x="242" y="1178"/>
                  </a:lnTo>
                  <a:lnTo>
                    <a:pt x="232" y="1178"/>
                  </a:lnTo>
                  <a:lnTo>
                    <a:pt x="221" y="1178"/>
                  </a:lnTo>
                  <a:lnTo>
                    <a:pt x="211" y="1178"/>
                  </a:lnTo>
                  <a:lnTo>
                    <a:pt x="201" y="1176"/>
                  </a:lnTo>
                  <a:lnTo>
                    <a:pt x="192" y="1176"/>
                  </a:lnTo>
                  <a:lnTo>
                    <a:pt x="182" y="1176"/>
                  </a:lnTo>
                  <a:lnTo>
                    <a:pt x="173" y="1176"/>
                  </a:lnTo>
                  <a:lnTo>
                    <a:pt x="165" y="1175"/>
                  </a:lnTo>
                  <a:lnTo>
                    <a:pt x="156" y="1175"/>
                  </a:lnTo>
                  <a:lnTo>
                    <a:pt x="147" y="1174"/>
                  </a:lnTo>
                  <a:lnTo>
                    <a:pt x="138" y="1174"/>
                  </a:lnTo>
                  <a:lnTo>
                    <a:pt x="130" y="1173"/>
                  </a:lnTo>
                  <a:lnTo>
                    <a:pt x="122" y="1172"/>
                  </a:lnTo>
                  <a:lnTo>
                    <a:pt x="115" y="1171"/>
                  </a:lnTo>
                  <a:lnTo>
                    <a:pt x="106" y="1171"/>
                  </a:lnTo>
                  <a:lnTo>
                    <a:pt x="99" y="1168"/>
                  </a:lnTo>
                  <a:lnTo>
                    <a:pt x="93" y="1168"/>
                  </a:lnTo>
                  <a:lnTo>
                    <a:pt x="86" y="1167"/>
                  </a:lnTo>
                  <a:lnTo>
                    <a:pt x="80" y="1165"/>
                  </a:lnTo>
                  <a:lnTo>
                    <a:pt x="76" y="1163"/>
                  </a:lnTo>
                  <a:lnTo>
                    <a:pt x="71" y="1162"/>
                  </a:lnTo>
                  <a:lnTo>
                    <a:pt x="65" y="1160"/>
                  </a:lnTo>
                  <a:lnTo>
                    <a:pt x="61" y="1159"/>
                  </a:lnTo>
                  <a:lnTo>
                    <a:pt x="57" y="1157"/>
                  </a:lnTo>
                  <a:lnTo>
                    <a:pt x="54" y="1155"/>
                  </a:lnTo>
                  <a:lnTo>
                    <a:pt x="51" y="1153"/>
                  </a:lnTo>
                  <a:lnTo>
                    <a:pt x="47" y="1149"/>
                  </a:lnTo>
                  <a:lnTo>
                    <a:pt x="44" y="1146"/>
                  </a:lnTo>
                  <a:lnTo>
                    <a:pt x="41" y="1142"/>
                  </a:lnTo>
                  <a:lnTo>
                    <a:pt x="38" y="1138"/>
                  </a:lnTo>
                  <a:lnTo>
                    <a:pt x="34" y="1134"/>
                  </a:lnTo>
                  <a:lnTo>
                    <a:pt x="32" y="1129"/>
                  </a:lnTo>
                  <a:lnTo>
                    <a:pt x="29" y="1124"/>
                  </a:lnTo>
                  <a:lnTo>
                    <a:pt x="26" y="1118"/>
                  </a:lnTo>
                  <a:lnTo>
                    <a:pt x="23" y="1112"/>
                  </a:lnTo>
                  <a:lnTo>
                    <a:pt x="21" y="1105"/>
                  </a:lnTo>
                  <a:lnTo>
                    <a:pt x="19" y="1099"/>
                  </a:lnTo>
                  <a:lnTo>
                    <a:pt x="16" y="1092"/>
                  </a:lnTo>
                  <a:lnTo>
                    <a:pt x="14" y="1085"/>
                  </a:lnTo>
                  <a:lnTo>
                    <a:pt x="13" y="1077"/>
                  </a:lnTo>
                  <a:lnTo>
                    <a:pt x="12" y="1070"/>
                  </a:lnTo>
                  <a:lnTo>
                    <a:pt x="9" y="1060"/>
                  </a:lnTo>
                  <a:lnTo>
                    <a:pt x="8" y="1052"/>
                  </a:lnTo>
                  <a:lnTo>
                    <a:pt x="6" y="1042"/>
                  </a:lnTo>
                  <a:lnTo>
                    <a:pt x="4" y="1034"/>
                  </a:lnTo>
                  <a:lnTo>
                    <a:pt x="3" y="1023"/>
                  </a:lnTo>
                  <a:lnTo>
                    <a:pt x="2" y="1014"/>
                  </a:lnTo>
                  <a:lnTo>
                    <a:pt x="1" y="1004"/>
                  </a:lnTo>
                  <a:lnTo>
                    <a:pt x="1" y="994"/>
                  </a:lnTo>
                  <a:lnTo>
                    <a:pt x="0" y="983"/>
                  </a:lnTo>
                  <a:lnTo>
                    <a:pt x="0" y="971"/>
                  </a:lnTo>
                  <a:lnTo>
                    <a:pt x="0" y="961"/>
                  </a:lnTo>
                  <a:lnTo>
                    <a:pt x="0" y="950"/>
                  </a:lnTo>
                  <a:lnTo>
                    <a:pt x="0" y="937"/>
                  </a:lnTo>
                  <a:lnTo>
                    <a:pt x="0" y="926"/>
                  </a:lnTo>
                  <a:lnTo>
                    <a:pt x="0" y="913"/>
                  </a:lnTo>
                  <a:lnTo>
                    <a:pt x="1" y="902"/>
                  </a:lnTo>
                  <a:lnTo>
                    <a:pt x="1" y="888"/>
                  </a:lnTo>
                  <a:lnTo>
                    <a:pt x="2" y="876"/>
                  </a:lnTo>
                  <a:lnTo>
                    <a:pt x="3" y="863"/>
                  </a:lnTo>
                  <a:lnTo>
                    <a:pt x="4" y="850"/>
                  </a:lnTo>
                  <a:lnTo>
                    <a:pt x="7" y="836"/>
                  </a:lnTo>
                  <a:lnTo>
                    <a:pt x="8" y="823"/>
                  </a:lnTo>
                  <a:lnTo>
                    <a:pt x="10" y="810"/>
                  </a:lnTo>
                  <a:lnTo>
                    <a:pt x="13" y="796"/>
                  </a:lnTo>
                  <a:lnTo>
                    <a:pt x="15" y="781"/>
                  </a:lnTo>
                  <a:lnTo>
                    <a:pt x="17" y="767"/>
                  </a:lnTo>
                  <a:lnTo>
                    <a:pt x="21" y="753"/>
                  </a:lnTo>
                  <a:lnTo>
                    <a:pt x="23" y="739"/>
                  </a:lnTo>
                  <a:lnTo>
                    <a:pt x="27" y="724"/>
                  </a:lnTo>
                  <a:lnTo>
                    <a:pt x="31" y="710"/>
                  </a:lnTo>
                  <a:lnTo>
                    <a:pt x="34" y="695"/>
                  </a:lnTo>
                  <a:lnTo>
                    <a:pt x="39" y="681"/>
                  </a:lnTo>
                  <a:lnTo>
                    <a:pt x="42" y="665"/>
                  </a:lnTo>
                  <a:lnTo>
                    <a:pt x="47" y="651"/>
                  </a:lnTo>
                  <a:lnTo>
                    <a:pt x="52" y="636"/>
                  </a:lnTo>
                  <a:lnTo>
                    <a:pt x="57" y="620"/>
                  </a:lnTo>
                  <a:lnTo>
                    <a:pt x="61" y="605"/>
                  </a:lnTo>
                  <a:lnTo>
                    <a:pt x="67" y="590"/>
                  </a:lnTo>
                  <a:lnTo>
                    <a:pt x="74" y="575"/>
                  </a:lnTo>
                  <a:lnTo>
                    <a:pt x="80" y="561"/>
                  </a:lnTo>
                  <a:lnTo>
                    <a:pt x="86" y="544"/>
                  </a:lnTo>
                  <a:lnTo>
                    <a:pt x="93" y="530"/>
                  </a:lnTo>
                  <a:lnTo>
                    <a:pt x="99" y="513"/>
                  </a:lnTo>
                  <a:lnTo>
                    <a:pt x="108" y="499"/>
                  </a:lnTo>
                  <a:lnTo>
                    <a:pt x="115" y="484"/>
                  </a:lnTo>
                  <a:lnTo>
                    <a:pt x="123" y="468"/>
                  </a:lnTo>
                  <a:lnTo>
                    <a:pt x="131" y="453"/>
                  </a:lnTo>
                  <a:lnTo>
                    <a:pt x="141" y="439"/>
                  </a:lnTo>
                  <a:lnTo>
                    <a:pt x="148" y="422"/>
                  </a:lnTo>
                  <a:lnTo>
                    <a:pt x="157" y="408"/>
                  </a:lnTo>
                  <a:lnTo>
                    <a:pt x="167" y="392"/>
                  </a:lnTo>
                  <a:lnTo>
                    <a:pt x="176" y="378"/>
                  </a:lnTo>
                  <a:lnTo>
                    <a:pt x="186" y="364"/>
                  </a:lnTo>
                  <a:lnTo>
                    <a:pt x="197" y="350"/>
                  </a:lnTo>
                  <a:lnTo>
                    <a:pt x="206" y="335"/>
                  </a:lnTo>
                  <a:lnTo>
                    <a:pt x="218" y="324"/>
                  </a:lnTo>
                  <a:lnTo>
                    <a:pt x="227" y="311"/>
                  </a:lnTo>
                  <a:lnTo>
                    <a:pt x="239" y="297"/>
                  </a:lnTo>
                  <a:lnTo>
                    <a:pt x="250" y="284"/>
                  </a:lnTo>
                  <a:lnTo>
                    <a:pt x="261" y="273"/>
                  </a:lnTo>
                  <a:lnTo>
                    <a:pt x="272" y="261"/>
                  </a:lnTo>
                  <a:lnTo>
                    <a:pt x="284" y="249"/>
                  </a:lnTo>
                  <a:lnTo>
                    <a:pt x="296" y="238"/>
                  </a:lnTo>
                  <a:lnTo>
                    <a:pt x="308" y="226"/>
                  </a:lnTo>
                  <a:lnTo>
                    <a:pt x="320" y="216"/>
                  </a:lnTo>
                  <a:lnTo>
                    <a:pt x="332" y="204"/>
                  </a:lnTo>
                  <a:lnTo>
                    <a:pt x="344" y="194"/>
                  </a:lnTo>
                  <a:lnTo>
                    <a:pt x="355" y="184"/>
                  </a:lnTo>
                  <a:lnTo>
                    <a:pt x="368" y="174"/>
                  </a:lnTo>
                  <a:lnTo>
                    <a:pt x="380" y="165"/>
                  </a:lnTo>
                  <a:lnTo>
                    <a:pt x="393" y="155"/>
                  </a:lnTo>
                  <a:lnTo>
                    <a:pt x="406" y="146"/>
                  </a:lnTo>
                  <a:lnTo>
                    <a:pt x="418" y="136"/>
                  </a:lnTo>
                  <a:lnTo>
                    <a:pt x="431" y="128"/>
                  </a:lnTo>
                  <a:lnTo>
                    <a:pt x="444" y="120"/>
                  </a:lnTo>
                  <a:lnTo>
                    <a:pt x="457" y="112"/>
                  </a:lnTo>
                  <a:lnTo>
                    <a:pt x="469" y="104"/>
                  </a:lnTo>
                  <a:lnTo>
                    <a:pt x="482" y="97"/>
                  </a:lnTo>
                  <a:lnTo>
                    <a:pt x="495" y="90"/>
                  </a:lnTo>
                  <a:lnTo>
                    <a:pt x="507" y="83"/>
                  </a:lnTo>
                  <a:lnTo>
                    <a:pt x="520" y="77"/>
                  </a:lnTo>
                  <a:lnTo>
                    <a:pt x="532" y="70"/>
                  </a:lnTo>
                  <a:lnTo>
                    <a:pt x="545" y="64"/>
                  </a:lnTo>
                  <a:lnTo>
                    <a:pt x="557" y="58"/>
                  </a:lnTo>
                  <a:lnTo>
                    <a:pt x="569" y="52"/>
                  </a:lnTo>
                  <a:lnTo>
                    <a:pt x="582" y="47"/>
                  </a:lnTo>
                  <a:lnTo>
                    <a:pt x="594" y="41"/>
                  </a:lnTo>
                  <a:lnTo>
                    <a:pt x="606" y="38"/>
                  </a:lnTo>
                  <a:lnTo>
                    <a:pt x="617" y="33"/>
                  </a:lnTo>
                  <a:lnTo>
                    <a:pt x="629" y="28"/>
                  </a:lnTo>
                  <a:lnTo>
                    <a:pt x="641" y="25"/>
                  </a:lnTo>
                  <a:lnTo>
                    <a:pt x="653" y="21"/>
                  </a:lnTo>
                  <a:lnTo>
                    <a:pt x="664" y="18"/>
                  </a:lnTo>
                  <a:lnTo>
                    <a:pt x="676" y="14"/>
                  </a:lnTo>
                  <a:lnTo>
                    <a:pt x="686" y="12"/>
                  </a:lnTo>
                  <a:lnTo>
                    <a:pt x="697" y="9"/>
                  </a:lnTo>
                  <a:lnTo>
                    <a:pt x="708" y="7"/>
                  </a:lnTo>
                  <a:lnTo>
                    <a:pt x="718" y="4"/>
                  </a:lnTo>
                  <a:lnTo>
                    <a:pt x="728" y="3"/>
                  </a:lnTo>
                  <a:lnTo>
                    <a:pt x="738" y="2"/>
                  </a:lnTo>
                  <a:lnTo>
                    <a:pt x="748" y="1"/>
                  </a:lnTo>
                  <a:lnTo>
                    <a:pt x="757" y="0"/>
                  </a:lnTo>
                  <a:lnTo>
                    <a:pt x="767" y="0"/>
                  </a:lnTo>
                  <a:lnTo>
                    <a:pt x="776" y="0"/>
                  </a:lnTo>
                  <a:lnTo>
                    <a:pt x="783" y="0"/>
                  </a:lnTo>
                  <a:lnTo>
                    <a:pt x="792" y="0"/>
                  </a:lnTo>
                  <a:lnTo>
                    <a:pt x="800" y="0"/>
                  </a:lnTo>
                  <a:lnTo>
                    <a:pt x="808" y="1"/>
                  </a:lnTo>
                  <a:lnTo>
                    <a:pt x="815" y="2"/>
                  </a:lnTo>
                  <a:lnTo>
                    <a:pt x="823" y="3"/>
                  </a:lnTo>
                  <a:lnTo>
                    <a:pt x="830" y="6"/>
                  </a:lnTo>
                  <a:lnTo>
                    <a:pt x="837" y="8"/>
                  </a:lnTo>
                  <a:lnTo>
                    <a:pt x="839" y="8"/>
                  </a:lnTo>
                  <a:lnTo>
                    <a:pt x="843" y="10"/>
                  </a:lnTo>
                  <a:lnTo>
                    <a:pt x="845" y="13"/>
                  </a:lnTo>
                  <a:lnTo>
                    <a:pt x="849" y="16"/>
                  </a:lnTo>
                  <a:lnTo>
                    <a:pt x="852" y="20"/>
                  </a:lnTo>
                  <a:lnTo>
                    <a:pt x="856" y="25"/>
                  </a:lnTo>
                  <a:lnTo>
                    <a:pt x="859" y="29"/>
                  </a:lnTo>
                  <a:lnTo>
                    <a:pt x="863" y="36"/>
                  </a:lnTo>
                  <a:lnTo>
                    <a:pt x="868" y="41"/>
                  </a:lnTo>
                  <a:lnTo>
                    <a:pt x="871" y="48"/>
                  </a:lnTo>
                  <a:lnTo>
                    <a:pt x="875" y="57"/>
                  </a:lnTo>
                  <a:lnTo>
                    <a:pt x="879" y="64"/>
                  </a:lnTo>
                  <a:lnTo>
                    <a:pt x="884" y="72"/>
                  </a:lnTo>
                  <a:lnTo>
                    <a:pt x="888" y="80"/>
                  </a:lnTo>
                  <a:lnTo>
                    <a:pt x="894" y="90"/>
                  </a:lnTo>
                  <a:lnTo>
                    <a:pt x="897" y="99"/>
                  </a:lnTo>
                  <a:lnTo>
                    <a:pt x="902" y="109"/>
                  </a:lnTo>
                  <a:lnTo>
                    <a:pt x="907" y="118"/>
                  </a:lnTo>
                  <a:lnTo>
                    <a:pt x="911" y="129"/>
                  </a:lnTo>
                  <a:lnTo>
                    <a:pt x="916" y="140"/>
                  </a:lnTo>
                  <a:lnTo>
                    <a:pt x="920" y="150"/>
                  </a:lnTo>
                  <a:lnTo>
                    <a:pt x="925" y="161"/>
                  </a:lnTo>
                  <a:lnTo>
                    <a:pt x="929" y="173"/>
                  </a:lnTo>
                  <a:lnTo>
                    <a:pt x="934" y="185"/>
                  </a:lnTo>
                  <a:lnTo>
                    <a:pt x="939" y="195"/>
                  </a:lnTo>
                  <a:lnTo>
                    <a:pt x="943" y="208"/>
                  </a:lnTo>
                  <a:lnTo>
                    <a:pt x="948" y="219"/>
                  </a:lnTo>
                  <a:lnTo>
                    <a:pt x="953" y="232"/>
                  </a:lnTo>
                  <a:lnTo>
                    <a:pt x="958" y="244"/>
                  </a:lnTo>
                  <a:lnTo>
                    <a:pt x="962" y="257"/>
                  </a:lnTo>
                  <a:lnTo>
                    <a:pt x="967" y="269"/>
                  </a:lnTo>
                  <a:lnTo>
                    <a:pt x="972" y="282"/>
                  </a:lnTo>
                  <a:lnTo>
                    <a:pt x="975" y="293"/>
                  </a:lnTo>
                  <a:lnTo>
                    <a:pt x="980" y="306"/>
                  </a:lnTo>
                  <a:lnTo>
                    <a:pt x="984" y="318"/>
                  </a:lnTo>
                  <a:lnTo>
                    <a:pt x="990" y="329"/>
                  </a:lnTo>
                  <a:lnTo>
                    <a:pt x="993" y="341"/>
                  </a:lnTo>
                  <a:lnTo>
                    <a:pt x="998" y="353"/>
                  </a:lnTo>
                  <a:lnTo>
                    <a:pt x="1002" y="365"/>
                  </a:lnTo>
                  <a:lnTo>
                    <a:pt x="1006" y="377"/>
                  </a:lnTo>
                  <a:lnTo>
                    <a:pt x="1010" y="388"/>
                  </a:lnTo>
                  <a:lnTo>
                    <a:pt x="1013" y="398"/>
                  </a:lnTo>
                  <a:lnTo>
                    <a:pt x="1017" y="409"/>
                  </a:lnTo>
                  <a:lnTo>
                    <a:pt x="1021" y="420"/>
                  </a:lnTo>
                  <a:lnTo>
                    <a:pt x="1024" y="430"/>
                  </a:lnTo>
                  <a:lnTo>
                    <a:pt x="1028" y="441"/>
                  </a:lnTo>
                  <a:lnTo>
                    <a:pt x="1031" y="450"/>
                  </a:lnTo>
                  <a:lnTo>
                    <a:pt x="1035" y="460"/>
                  </a:lnTo>
                  <a:lnTo>
                    <a:pt x="1037" y="468"/>
                  </a:lnTo>
                  <a:lnTo>
                    <a:pt x="1040" y="477"/>
                  </a:lnTo>
                  <a:lnTo>
                    <a:pt x="1042" y="484"/>
                  </a:lnTo>
                  <a:lnTo>
                    <a:pt x="1045" y="492"/>
                  </a:lnTo>
                  <a:lnTo>
                    <a:pt x="1048" y="499"/>
                  </a:lnTo>
                  <a:lnTo>
                    <a:pt x="1049" y="506"/>
                  </a:lnTo>
                  <a:lnTo>
                    <a:pt x="1051" y="511"/>
                  </a:lnTo>
                  <a:lnTo>
                    <a:pt x="1054" y="518"/>
                  </a:lnTo>
                  <a:lnTo>
                    <a:pt x="1055" y="522"/>
                  </a:lnTo>
                  <a:lnTo>
                    <a:pt x="1056" y="526"/>
                  </a:lnTo>
                  <a:lnTo>
                    <a:pt x="1057" y="530"/>
                  </a:lnTo>
                  <a:lnTo>
                    <a:pt x="1058" y="534"/>
                  </a:lnTo>
                  <a:lnTo>
                    <a:pt x="1060" y="536"/>
                  </a:lnTo>
                  <a:lnTo>
                    <a:pt x="1060" y="538"/>
                  </a:lnTo>
                  <a:lnTo>
                    <a:pt x="1061" y="539"/>
                  </a:lnTo>
                  <a:lnTo>
                    <a:pt x="1061" y="541"/>
                  </a:lnTo>
                  <a:lnTo>
                    <a:pt x="521" y="1165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06" name="Freeform 405"/>
            <p:cNvSpPr>
              <a:spLocks/>
            </p:cNvSpPr>
            <p:nvPr/>
          </p:nvSpPr>
          <p:spPr bwMode="auto">
            <a:xfrm>
              <a:off x="1604" y="1364"/>
              <a:ext cx="356" cy="357"/>
            </a:xfrm>
            <a:custGeom>
              <a:avLst/>
              <a:gdLst>
                <a:gd name="T0" fmla="*/ 0 w 1069"/>
                <a:gd name="T1" fmla="*/ 0 h 1071"/>
                <a:gd name="T2" fmla="*/ 0 w 1069"/>
                <a:gd name="T3" fmla="*/ 0 h 1071"/>
                <a:gd name="T4" fmla="*/ 0 w 1069"/>
                <a:gd name="T5" fmla="*/ 0 h 1071"/>
                <a:gd name="T6" fmla="*/ 0 w 1069"/>
                <a:gd name="T7" fmla="*/ 0 h 1071"/>
                <a:gd name="T8" fmla="*/ 0 w 1069"/>
                <a:gd name="T9" fmla="*/ 0 h 1071"/>
                <a:gd name="T10" fmla="*/ 0 w 1069"/>
                <a:gd name="T11" fmla="*/ 0 h 1071"/>
                <a:gd name="T12" fmla="*/ 0 w 1069"/>
                <a:gd name="T13" fmla="*/ 0 h 1071"/>
                <a:gd name="T14" fmla="*/ 0 w 1069"/>
                <a:gd name="T15" fmla="*/ 0 h 1071"/>
                <a:gd name="T16" fmla="*/ 0 w 1069"/>
                <a:gd name="T17" fmla="*/ 0 h 1071"/>
                <a:gd name="T18" fmla="*/ 0 w 1069"/>
                <a:gd name="T19" fmla="*/ 0 h 1071"/>
                <a:gd name="T20" fmla="*/ 0 w 1069"/>
                <a:gd name="T21" fmla="*/ 0 h 1071"/>
                <a:gd name="T22" fmla="*/ 0 w 1069"/>
                <a:gd name="T23" fmla="*/ 0 h 1071"/>
                <a:gd name="T24" fmla="*/ 0 w 1069"/>
                <a:gd name="T25" fmla="*/ 0 h 1071"/>
                <a:gd name="T26" fmla="*/ 0 w 1069"/>
                <a:gd name="T27" fmla="*/ 0 h 1071"/>
                <a:gd name="T28" fmla="*/ 0 w 1069"/>
                <a:gd name="T29" fmla="*/ 0 h 1071"/>
                <a:gd name="T30" fmla="*/ 0 w 1069"/>
                <a:gd name="T31" fmla="*/ 0 h 1071"/>
                <a:gd name="T32" fmla="*/ 0 w 1069"/>
                <a:gd name="T33" fmla="*/ 0 h 1071"/>
                <a:gd name="T34" fmla="*/ 0 w 1069"/>
                <a:gd name="T35" fmla="*/ 0 h 1071"/>
                <a:gd name="T36" fmla="*/ 0 w 1069"/>
                <a:gd name="T37" fmla="*/ 0 h 1071"/>
                <a:gd name="T38" fmla="*/ 0 w 1069"/>
                <a:gd name="T39" fmla="*/ 0 h 1071"/>
                <a:gd name="T40" fmla="*/ 0 w 1069"/>
                <a:gd name="T41" fmla="*/ 0 h 1071"/>
                <a:gd name="T42" fmla="*/ 0 w 1069"/>
                <a:gd name="T43" fmla="*/ 0 h 1071"/>
                <a:gd name="T44" fmla="*/ 0 w 1069"/>
                <a:gd name="T45" fmla="*/ 0 h 1071"/>
                <a:gd name="T46" fmla="*/ 0 w 1069"/>
                <a:gd name="T47" fmla="*/ 0 h 1071"/>
                <a:gd name="T48" fmla="*/ 0 w 1069"/>
                <a:gd name="T49" fmla="*/ 0 h 1071"/>
                <a:gd name="T50" fmla="*/ 0 w 1069"/>
                <a:gd name="T51" fmla="*/ 0 h 1071"/>
                <a:gd name="T52" fmla="*/ 0 w 1069"/>
                <a:gd name="T53" fmla="*/ 0 h 1071"/>
                <a:gd name="T54" fmla="*/ 0 w 1069"/>
                <a:gd name="T55" fmla="*/ 0 h 1071"/>
                <a:gd name="T56" fmla="*/ 0 w 1069"/>
                <a:gd name="T57" fmla="*/ 0 h 1071"/>
                <a:gd name="T58" fmla="*/ 0 w 1069"/>
                <a:gd name="T59" fmla="*/ 0 h 1071"/>
                <a:gd name="T60" fmla="*/ 0 w 1069"/>
                <a:gd name="T61" fmla="*/ 0 h 1071"/>
                <a:gd name="T62" fmla="*/ 0 w 1069"/>
                <a:gd name="T63" fmla="*/ 0 h 1071"/>
                <a:gd name="T64" fmla="*/ 0 w 1069"/>
                <a:gd name="T65" fmla="*/ 0 h 1071"/>
                <a:gd name="T66" fmla="*/ 0 w 1069"/>
                <a:gd name="T67" fmla="*/ 0 h 1071"/>
                <a:gd name="T68" fmla="*/ 0 w 1069"/>
                <a:gd name="T69" fmla="*/ 0 h 1071"/>
                <a:gd name="T70" fmla="*/ 0 w 1069"/>
                <a:gd name="T71" fmla="*/ 0 h 1071"/>
                <a:gd name="T72" fmla="*/ 0 w 1069"/>
                <a:gd name="T73" fmla="*/ 0 h 1071"/>
                <a:gd name="T74" fmla="*/ 0 w 1069"/>
                <a:gd name="T75" fmla="*/ 0 h 1071"/>
                <a:gd name="T76" fmla="*/ 0 w 1069"/>
                <a:gd name="T77" fmla="*/ 0 h 1071"/>
                <a:gd name="T78" fmla="*/ 0 w 1069"/>
                <a:gd name="T79" fmla="*/ 0 h 1071"/>
                <a:gd name="T80" fmla="*/ 0 w 1069"/>
                <a:gd name="T81" fmla="*/ 0 h 1071"/>
                <a:gd name="T82" fmla="*/ 0 w 1069"/>
                <a:gd name="T83" fmla="*/ 0 h 1071"/>
                <a:gd name="T84" fmla="*/ 0 w 1069"/>
                <a:gd name="T85" fmla="*/ 0 h 1071"/>
                <a:gd name="T86" fmla="*/ 0 w 1069"/>
                <a:gd name="T87" fmla="*/ 0 h 1071"/>
                <a:gd name="T88" fmla="*/ 0 w 1069"/>
                <a:gd name="T89" fmla="*/ 0 h 1071"/>
                <a:gd name="T90" fmla="*/ 0 w 1069"/>
                <a:gd name="T91" fmla="*/ 0 h 1071"/>
                <a:gd name="T92" fmla="*/ 0 w 1069"/>
                <a:gd name="T93" fmla="*/ 0 h 1071"/>
                <a:gd name="T94" fmla="*/ 0 w 1069"/>
                <a:gd name="T95" fmla="*/ 0 h 1071"/>
                <a:gd name="T96" fmla="*/ 0 w 1069"/>
                <a:gd name="T97" fmla="*/ 0 h 1071"/>
                <a:gd name="T98" fmla="*/ 0 w 1069"/>
                <a:gd name="T99" fmla="*/ 0 h 1071"/>
                <a:gd name="T100" fmla="*/ 0 w 1069"/>
                <a:gd name="T101" fmla="*/ 0 h 1071"/>
                <a:gd name="T102" fmla="*/ 0 w 1069"/>
                <a:gd name="T103" fmla="*/ 0 h 1071"/>
                <a:gd name="T104" fmla="*/ 0 w 1069"/>
                <a:gd name="T105" fmla="*/ 0 h 1071"/>
                <a:gd name="T106" fmla="*/ 0 w 1069"/>
                <a:gd name="T107" fmla="*/ 0 h 1071"/>
                <a:gd name="T108" fmla="*/ 0 w 1069"/>
                <a:gd name="T109" fmla="*/ 0 h 1071"/>
                <a:gd name="T110" fmla="*/ 0 w 1069"/>
                <a:gd name="T111" fmla="*/ 0 h 1071"/>
                <a:gd name="T112" fmla="*/ 0 w 1069"/>
                <a:gd name="T113" fmla="*/ 0 h 1071"/>
                <a:gd name="T114" fmla="*/ 0 w 1069"/>
                <a:gd name="T115" fmla="*/ 0 h 1071"/>
                <a:gd name="T116" fmla="*/ 0 w 1069"/>
                <a:gd name="T117" fmla="*/ 0 h 1071"/>
                <a:gd name="T118" fmla="*/ 0 w 1069"/>
                <a:gd name="T119" fmla="*/ 0 h 1071"/>
                <a:gd name="T120" fmla="*/ 0 w 1069"/>
                <a:gd name="T121" fmla="*/ 0 h 107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69"/>
                <a:gd name="T184" fmla="*/ 0 h 1071"/>
                <a:gd name="T185" fmla="*/ 1069 w 1069"/>
                <a:gd name="T186" fmla="*/ 1071 h 107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69" h="1071">
                  <a:moveTo>
                    <a:pt x="274" y="235"/>
                  </a:moveTo>
                  <a:lnTo>
                    <a:pt x="273" y="234"/>
                  </a:lnTo>
                  <a:lnTo>
                    <a:pt x="268" y="230"/>
                  </a:lnTo>
                  <a:lnTo>
                    <a:pt x="264" y="227"/>
                  </a:lnTo>
                  <a:lnTo>
                    <a:pt x="261" y="224"/>
                  </a:lnTo>
                  <a:lnTo>
                    <a:pt x="256" y="221"/>
                  </a:lnTo>
                  <a:lnTo>
                    <a:pt x="252" y="218"/>
                  </a:lnTo>
                  <a:lnTo>
                    <a:pt x="249" y="217"/>
                  </a:lnTo>
                  <a:lnTo>
                    <a:pt x="245" y="215"/>
                  </a:lnTo>
                  <a:lnTo>
                    <a:pt x="242" y="214"/>
                  </a:lnTo>
                  <a:lnTo>
                    <a:pt x="239" y="212"/>
                  </a:lnTo>
                  <a:lnTo>
                    <a:pt x="236" y="210"/>
                  </a:lnTo>
                  <a:lnTo>
                    <a:pt x="232" y="209"/>
                  </a:lnTo>
                  <a:lnTo>
                    <a:pt x="227" y="208"/>
                  </a:lnTo>
                  <a:lnTo>
                    <a:pt x="224" y="207"/>
                  </a:lnTo>
                  <a:lnTo>
                    <a:pt x="219" y="204"/>
                  </a:lnTo>
                  <a:lnTo>
                    <a:pt x="216" y="204"/>
                  </a:lnTo>
                  <a:lnTo>
                    <a:pt x="211" y="203"/>
                  </a:lnTo>
                  <a:lnTo>
                    <a:pt x="206" y="202"/>
                  </a:lnTo>
                  <a:lnTo>
                    <a:pt x="200" y="201"/>
                  </a:lnTo>
                  <a:lnTo>
                    <a:pt x="195" y="201"/>
                  </a:lnTo>
                  <a:lnTo>
                    <a:pt x="191" y="201"/>
                  </a:lnTo>
                  <a:lnTo>
                    <a:pt x="185" y="201"/>
                  </a:lnTo>
                  <a:lnTo>
                    <a:pt x="182" y="201"/>
                  </a:lnTo>
                  <a:lnTo>
                    <a:pt x="179" y="201"/>
                  </a:lnTo>
                  <a:lnTo>
                    <a:pt x="175" y="201"/>
                  </a:lnTo>
                  <a:lnTo>
                    <a:pt x="173" y="201"/>
                  </a:lnTo>
                  <a:lnTo>
                    <a:pt x="169" y="201"/>
                  </a:lnTo>
                  <a:lnTo>
                    <a:pt x="167" y="201"/>
                  </a:lnTo>
                  <a:lnTo>
                    <a:pt x="165" y="201"/>
                  </a:lnTo>
                  <a:lnTo>
                    <a:pt x="161" y="202"/>
                  </a:lnTo>
                  <a:lnTo>
                    <a:pt x="159" y="202"/>
                  </a:lnTo>
                  <a:lnTo>
                    <a:pt x="155" y="202"/>
                  </a:lnTo>
                  <a:lnTo>
                    <a:pt x="152" y="203"/>
                  </a:lnTo>
                  <a:lnTo>
                    <a:pt x="149" y="203"/>
                  </a:lnTo>
                  <a:lnTo>
                    <a:pt x="146" y="204"/>
                  </a:lnTo>
                  <a:lnTo>
                    <a:pt x="143" y="204"/>
                  </a:lnTo>
                  <a:lnTo>
                    <a:pt x="140" y="205"/>
                  </a:lnTo>
                  <a:lnTo>
                    <a:pt x="137" y="207"/>
                  </a:lnTo>
                  <a:lnTo>
                    <a:pt x="135" y="208"/>
                  </a:lnTo>
                  <a:lnTo>
                    <a:pt x="131" y="209"/>
                  </a:lnTo>
                  <a:lnTo>
                    <a:pt x="128" y="209"/>
                  </a:lnTo>
                  <a:lnTo>
                    <a:pt x="126" y="210"/>
                  </a:lnTo>
                  <a:lnTo>
                    <a:pt x="120" y="212"/>
                  </a:lnTo>
                  <a:lnTo>
                    <a:pt x="115" y="216"/>
                  </a:lnTo>
                  <a:lnTo>
                    <a:pt x="109" y="220"/>
                  </a:lnTo>
                  <a:lnTo>
                    <a:pt x="103" y="222"/>
                  </a:lnTo>
                  <a:lnTo>
                    <a:pt x="98" y="226"/>
                  </a:lnTo>
                  <a:lnTo>
                    <a:pt x="94" y="229"/>
                  </a:lnTo>
                  <a:lnTo>
                    <a:pt x="89" y="233"/>
                  </a:lnTo>
                  <a:lnTo>
                    <a:pt x="84" y="237"/>
                  </a:lnTo>
                  <a:lnTo>
                    <a:pt x="79" y="242"/>
                  </a:lnTo>
                  <a:lnTo>
                    <a:pt x="76" y="247"/>
                  </a:lnTo>
                  <a:lnTo>
                    <a:pt x="71" y="252"/>
                  </a:lnTo>
                  <a:lnTo>
                    <a:pt x="67" y="256"/>
                  </a:lnTo>
                  <a:lnTo>
                    <a:pt x="66" y="259"/>
                  </a:lnTo>
                  <a:lnTo>
                    <a:pt x="65" y="261"/>
                  </a:lnTo>
                  <a:lnTo>
                    <a:pt x="63" y="265"/>
                  </a:lnTo>
                  <a:lnTo>
                    <a:pt x="63" y="268"/>
                  </a:lnTo>
                  <a:lnTo>
                    <a:pt x="60" y="271"/>
                  </a:lnTo>
                  <a:lnTo>
                    <a:pt x="59" y="273"/>
                  </a:lnTo>
                  <a:lnTo>
                    <a:pt x="58" y="277"/>
                  </a:lnTo>
                  <a:lnTo>
                    <a:pt x="57" y="279"/>
                  </a:lnTo>
                  <a:lnTo>
                    <a:pt x="56" y="282"/>
                  </a:lnTo>
                  <a:lnTo>
                    <a:pt x="54" y="286"/>
                  </a:lnTo>
                  <a:lnTo>
                    <a:pt x="54" y="288"/>
                  </a:lnTo>
                  <a:lnTo>
                    <a:pt x="54" y="292"/>
                  </a:lnTo>
                  <a:lnTo>
                    <a:pt x="53" y="295"/>
                  </a:lnTo>
                  <a:lnTo>
                    <a:pt x="52" y="299"/>
                  </a:lnTo>
                  <a:lnTo>
                    <a:pt x="52" y="303"/>
                  </a:lnTo>
                  <a:lnTo>
                    <a:pt x="52" y="306"/>
                  </a:lnTo>
                  <a:lnTo>
                    <a:pt x="51" y="310"/>
                  </a:lnTo>
                  <a:lnTo>
                    <a:pt x="51" y="313"/>
                  </a:lnTo>
                  <a:lnTo>
                    <a:pt x="51" y="317"/>
                  </a:lnTo>
                  <a:lnTo>
                    <a:pt x="52" y="322"/>
                  </a:lnTo>
                  <a:lnTo>
                    <a:pt x="52" y="324"/>
                  </a:lnTo>
                  <a:lnTo>
                    <a:pt x="52" y="328"/>
                  </a:lnTo>
                  <a:lnTo>
                    <a:pt x="52" y="331"/>
                  </a:lnTo>
                  <a:lnTo>
                    <a:pt x="53" y="335"/>
                  </a:lnTo>
                  <a:lnTo>
                    <a:pt x="53" y="337"/>
                  </a:lnTo>
                  <a:lnTo>
                    <a:pt x="54" y="341"/>
                  </a:lnTo>
                  <a:lnTo>
                    <a:pt x="54" y="344"/>
                  </a:lnTo>
                  <a:lnTo>
                    <a:pt x="56" y="347"/>
                  </a:lnTo>
                  <a:lnTo>
                    <a:pt x="57" y="352"/>
                  </a:lnTo>
                  <a:lnTo>
                    <a:pt x="59" y="358"/>
                  </a:lnTo>
                  <a:lnTo>
                    <a:pt x="62" y="363"/>
                  </a:lnTo>
                  <a:lnTo>
                    <a:pt x="64" y="368"/>
                  </a:lnTo>
                  <a:lnTo>
                    <a:pt x="67" y="371"/>
                  </a:lnTo>
                  <a:lnTo>
                    <a:pt x="70" y="376"/>
                  </a:lnTo>
                  <a:lnTo>
                    <a:pt x="73" y="380"/>
                  </a:lnTo>
                  <a:lnTo>
                    <a:pt x="77" y="384"/>
                  </a:lnTo>
                  <a:lnTo>
                    <a:pt x="79" y="387"/>
                  </a:lnTo>
                  <a:lnTo>
                    <a:pt x="84" y="390"/>
                  </a:lnTo>
                  <a:lnTo>
                    <a:pt x="88" y="393"/>
                  </a:lnTo>
                  <a:lnTo>
                    <a:pt x="92" y="395"/>
                  </a:lnTo>
                  <a:lnTo>
                    <a:pt x="95" y="398"/>
                  </a:lnTo>
                  <a:lnTo>
                    <a:pt x="99" y="400"/>
                  </a:lnTo>
                  <a:lnTo>
                    <a:pt x="102" y="401"/>
                  </a:lnTo>
                  <a:lnTo>
                    <a:pt x="107" y="403"/>
                  </a:lnTo>
                  <a:lnTo>
                    <a:pt x="110" y="405"/>
                  </a:lnTo>
                  <a:lnTo>
                    <a:pt x="114" y="406"/>
                  </a:lnTo>
                  <a:lnTo>
                    <a:pt x="117" y="408"/>
                  </a:lnTo>
                  <a:lnTo>
                    <a:pt x="121" y="409"/>
                  </a:lnTo>
                  <a:lnTo>
                    <a:pt x="124" y="411"/>
                  </a:lnTo>
                  <a:lnTo>
                    <a:pt x="128" y="411"/>
                  </a:lnTo>
                  <a:lnTo>
                    <a:pt x="131" y="412"/>
                  </a:lnTo>
                  <a:lnTo>
                    <a:pt x="134" y="413"/>
                  </a:lnTo>
                  <a:lnTo>
                    <a:pt x="139" y="415"/>
                  </a:lnTo>
                  <a:lnTo>
                    <a:pt x="143" y="416"/>
                  </a:lnTo>
                  <a:lnTo>
                    <a:pt x="144" y="419"/>
                  </a:lnTo>
                  <a:lnTo>
                    <a:pt x="144" y="424"/>
                  </a:lnTo>
                  <a:lnTo>
                    <a:pt x="143" y="427"/>
                  </a:lnTo>
                  <a:lnTo>
                    <a:pt x="142" y="431"/>
                  </a:lnTo>
                  <a:lnTo>
                    <a:pt x="140" y="434"/>
                  </a:lnTo>
                  <a:lnTo>
                    <a:pt x="139" y="439"/>
                  </a:lnTo>
                  <a:lnTo>
                    <a:pt x="135" y="444"/>
                  </a:lnTo>
                  <a:lnTo>
                    <a:pt x="131" y="449"/>
                  </a:lnTo>
                  <a:lnTo>
                    <a:pt x="130" y="451"/>
                  </a:lnTo>
                  <a:lnTo>
                    <a:pt x="128" y="454"/>
                  </a:lnTo>
                  <a:lnTo>
                    <a:pt x="127" y="457"/>
                  </a:lnTo>
                  <a:lnTo>
                    <a:pt x="126" y="460"/>
                  </a:lnTo>
                  <a:lnTo>
                    <a:pt x="122" y="463"/>
                  </a:lnTo>
                  <a:lnTo>
                    <a:pt x="121" y="466"/>
                  </a:lnTo>
                  <a:lnTo>
                    <a:pt x="118" y="470"/>
                  </a:lnTo>
                  <a:lnTo>
                    <a:pt x="116" y="472"/>
                  </a:lnTo>
                  <a:lnTo>
                    <a:pt x="114" y="476"/>
                  </a:lnTo>
                  <a:lnTo>
                    <a:pt x="111" y="478"/>
                  </a:lnTo>
                  <a:lnTo>
                    <a:pt x="110" y="482"/>
                  </a:lnTo>
                  <a:lnTo>
                    <a:pt x="108" y="485"/>
                  </a:lnTo>
                  <a:lnTo>
                    <a:pt x="105" y="489"/>
                  </a:lnTo>
                  <a:lnTo>
                    <a:pt x="102" y="492"/>
                  </a:lnTo>
                  <a:lnTo>
                    <a:pt x="99" y="495"/>
                  </a:lnTo>
                  <a:lnTo>
                    <a:pt x="97" y="498"/>
                  </a:lnTo>
                  <a:lnTo>
                    <a:pt x="95" y="502"/>
                  </a:lnTo>
                  <a:lnTo>
                    <a:pt x="92" y="505"/>
                  </a:lnTo>
                  <a:lnTo>
                    <a:pt x="89" y="509"/>
                  </a:lnTo>
                  <a:lnTo>
                    <a:pt x="86" y="514"/>
                  </a:lnTo>
                  <a:lnTo>
                    <a:pt x="84" y="516"/>
                  </a:lnTo>
                  <a:lnTo>
                    <a:pt x="82" y="520"/>
                  </a:lnTo>
                  <a:lnTo>
                    <a:pt x="78" y="523"/>
                  </a:lnTo>
                  <a:lnTo>
                    <a:pt x="77" y="528"/>
                  </a:lnTo>
                  <a:lnTo>
                    <a:pt x="73" y="530"/>
                  </a:lnTo>
                  <a:lnTo>
                    <a:pt x="72" y="535"/>
                  </a:lnTo>
                  <a:lnTo>
                    <a:pt x="69" y="537"/>
                  </a:lnTo>
                  <a:lnTo>
                    <a:pt x="67" y="542"/>
                  </a:lnTo>
                  <a:lnTo>
                    <a:pt x="64" y="546"/>
                  </a:lnTo>
                  <a:lnTo>
                    <a:pt x="62" y="549"/>
                  </a:lnTo>
                  <a:lnTo>
                    <a:pt x="59" y="553"/>
                  </a:lnTo>
                  <a:lnTo>
                    <a:pt x="57" y="556"/>
                  </a:lnTo>
                  <a:lnTo>
                    <a:pt x="54" y="559"/>
                  </a:lnTo>
                  <a:lnTo>
                    <a:pt x="52" y="562"/>
                  </a:lnTo>
                  <a:lnTo>
                    <a:pt x="50" y="566"/>
                  </a:lnTo>
                  <a:lnTo>
                    <a:pt x="48" y="570"/>
                  </a:lnTo>
                  <a:lnTo>
                    <a:pt x="45" y="573"/>
                  </a:lnTo>
                  <a:lnTo>
                    <a:pt x="44" y="577"/>
                  </a:lnTo>
                  <a:lnTo>
                    <a:pt x="41" y="579"/>
                  </a:lnTo>
                  <a:lnTo>
                    <a:pt x="39" y="583"/>
                  </a:lnTo>
                  <a:lnTo>
                    <a:pt x="38" y="586"/>
                  </a:lnTo>
                  <a:lnTo>
                    <a:pt x="35" y="590"/>
                  </a:lnTo>
                  <a:lnTo>
                    <a:pt x="34" y="592"/>
                  </a:lnTo>
                  <a:lnTo>
                    <a:pt x="33" y="596"/>
                  </a:lnTo>
                  <a:lnTo>
                    <a:pt x="31" y="598"/>
                  </a:lnTo>
                  <a:lnTo>
                    <a:pt x="29" y="602"/>
                  </a:lnTo>
                  <a:lnTo>
                    <a:pt x="27" y="604"/>
                  </a:lnTo>
                  <a:lnTo>
                    <a:pt x="26" y="607"/>
                  </a:lnTo>
                  <a:lnTo>
                    <a:pt x="25" y="611"/>
                  </a:lnTo>
                  <a:lnTo>
                    <a:pt x="22" y="613"/>
                  </a:lnTo>
                  <a:lnTo>
                    <a:pt x="21" y="617"/>
                  </a:lnTo>
                  <a:lnTo>
                    <a:pt x="20" y="621"/>
                  </a:lnTo>
                  <a:lnTo>
                    <a:pt x="19" y="623"/>
                  </a:lnTo>
                  <a:lnTo>
                    <a:pt x="16" y="626"/>
                  </a:lnTo>
                  <a:lnTo>
                    <a:pt x="15" y="630"/>
                  </a:lnTo>
                  <a:lnTo>
                    <a:pt x="15" y="632"/>
                  </a:lnTo>
                  <a:lnTo>
                    <a:pt x="13" y="636"/>
                  </a:lnTo>
                  <a:lnTo>
                    <a:pt x="12" y="639"/>
                  </a:lnTo>
                  <a:lnTo>
                    <a:pt x="11" y="642"/>
                  </a:lnTo>
                  <a:lnTo>
                    <a:pt x="11" y="645"/>
                  </a:lnTo>
                  <a:lnTo>
                    <a:pt x="9" y="649"/>
                  </a:lnTo>
                  <a:lnTo>
                    <a:pt x="8" y="653"/>
                  </a:lnTo>
                  <a:lnTo>
                    <a:pt x="7" y="655"/>
                  </a:lnTo>
                  <a:lnTo>
                    <a:pt x="6" y="660"/>
                  </a:lnTo>
                  <a:lnTo>
                    <a:pt x="5" y="662"/>
                  </a:lnTo>
                  <a:lnTo>
                    <a:pt x="5" y="666"/>
                  </a:lnTo>
                  <a:lnTo>
                    <a:pt x="3" y="669"/>
                  </a:lnTo>
                  <a:lnTo>
                    <a:pt x="3" y="673"/>
                  </a:lnTo>
                  <a:lnTo>
                    <a:pt x="2" y="675"/>
                  </a:lnTo>
                  <a:lnTo>
                    <a:pt x="1" y="679"/>
                  </a:lnTo>
                  <a:lnTo>
                    <a:pt x="1" y="682"/>
                  </a:lnTo>
                  <a:lnTo>
                    <a:pt x="1" y="686"/>
                  </a:lnTo>
                  <a:lnTo>
                    <a:pt x="0" y="689"/>
                  </a:lnTo>
                  <a:lnTo>
                    <a:pt x="0" y="693"/>
                  </a:lnTo>
                  <a:lnTo>
                    <a:pt x="0" y="695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6"/>
                  </a:lnTo>
                  <a:lnTo>
                    <a:pt x="0" y="709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3"/>
                  </a:lnTo>
                  <a:lnTo>
                    <a:pt x="1" y="737"/>
                  </a:lnTo>
                  <a:lnTo>
                    <a:pt x="2" y="739"/>
                  </a:lnTo>
                  <a:lnTo>
                    <a:pt x="3" y="743"/>
                  </a:lnTo>
                  <a:lnTo>
                    <a:pt x="3" y="746"/>
                  </a:lnTo>
                  <a:lnTo>
                    <a:pt x="5" y="749"/>
                  </a:lnTo>
                  <a:lnTo>
                    <a:pt x="7" y="755"/>
                  </a:lnTo>
                  <a:lnTo>
                    <a:pt x="9" y="759"/>
                  </a:lnTo>
                  <a:lnTo>
                    <a:pt x="12" y="765"/>
                  </a:lnTo>
                  <a:lnTo>
                    <a:pt x="15" y="771"/>
                  </a:lnTo>
                  <a:lnTo>
                    <a:pt x="19" y="776"/>
                  </a:lnTo>
                  <a:lnTo>
                    <a:pt x="24" y="781"/>
                  </a:lnTo>
                  <a:lnTo>
                    <a:pt x="27" y="785"/>
                  </a:lnTo>
                  <a:lnTo>
                    <a:pt x="33" y="790"/>
                  </a:lnTo>
                  <a:lnTo>
                    <a:pt x="38" y="794"/>
                  </a:lnTo>
                  <a:lnTo>
                    <a:pt x="43" y="797"/>
                  </a:lnTo>
                  <a:lnTo>
                    <a:pt x="48" y="801"/>
                  </a:lnTo>
                  <a:lnTo>
                    <a:pt x="54" y="804"/>
                  </a:lnTo>
                  <a:lnTo>
                    <a:pt x="57" y="806"/>
                  </a:lnTo>
                  <a:lnTo>
                    <a:pt x="59" y="807"/>
                  </a:lnTo>
                  <a:lnTo>
                    <a:pt x="63" y="808"/>
                  </a:lnTo>
                  <a:lnTo>
                    <a:pt x="66" y="809"/>
                  </a:lnTo>
                  <a:lnTo>
                    <a:pt x="69" y="810"/>
                  </a:lnTo>
                  <a:lnTo>
                    <a:pt x="72" y="811"/>
                  </a:lnTo>
                  <a:lnTo>
                    <a:pt x="76" y="813"/>
                  </a:lnTo>
                  <a:lnTo>
                    <a:pt x="78" y="815"/>
                  </a:lnTo>
                  <a:lnTo>
                    <a:pt x="82" y="815"/>
                  </a:lnTo>
                  <a:lnTo>
                    <a:pt x="85" y="816"/>
                  </a:lnTo>
                  <a:lnTo>
                    <a:pt x="88" y="817"/>
                  </a:lnTo>
                  <a:lnTo>
                    <a:pt x="91" y="819"/>
                  </a:lnTo>
                  <a:lnTo>
                    <a:pt x="95" y="819"/>
                  </a:lnTo>
                  <a:lnTo>
                    <a:pt x="98" y="820"/>
                  </a:lnTo>
                  <a:lnTo>
                    <a:pt x="102" y="821"/>
                  </a:lnTo>
                  <a:lnTo>
                    <a:pt x="105" y="821"/>
                  </a:lnTo>
                  <a:lnTo>
                    <a:pt x="108" y="822"/>
                  </a:lnTo>
                  <a:lnTo>
                    <a:pt x="111" y="822"/>
                  </a:lnTo>
                  <a:lnTo>
                    <a:pt x="115" y="823"/>
                  </a:lnTo>
                  <a:lnTo>
                    <a:pt x="118" y="825"/>
                  </a:lnTo>
                  <a:lnTo>
                    <a:pt x="122" y="825"/>
                  </a:lnTo>
                  <a:lnTo>
                    <a:pt x="126" y="826"/>
                  </a:lnTo>
                  <a:lnTo>
                    <a:pt x="129" y="826"/>
                  </a:lnTo>
                  <a:lnTo>
                    <a:pt x="133" y="826"/>
                  </a:lnTo>
                  <a:lnTo>
                    <a:pt x="136" y="826"/>
                  </a:lnTo>
                  <a:lnTo>
                    <a:pt x="139" y="827"/>
                  </a:lnTo>
                  <a:lnTo>
                    <a:pt x="142" y="827"/>
                  </a:lnTo>
                  <a:lnTo>
                    <a:pt x="146" y="827"/>
                  </a:lnTo>
                  <a:lnTo>
                    <a:pt x="149" y="827"/>
                  </a:lnTo>
                  <a:lnTo>
                    <a:pt x="152" y="828"/>
                  </a:lnTo>
                  <a:lnTo>
                    <a:pt x="155" y="828"/>
                  </a:lnTo>
                  <a:lnTo>
                    <a:pt x="159" y="828"/>
                  </a:lnTo>
                  <a:lnTo>
                    <a:pt x="162" y="828"/>
                  </a:lnTo>
                  <a:lnTo>
                    <a:pt x="165" y="828"/>
                  </a:lnTo>
                  <a:lnTo>
                    <a:pt x="168" y="828"/>
                  </a:lnTo>
                  <a:lnTo>
                    <a:pt x="172" y="829"/>
                  </a:lnTo>
                  <a:lnTo>
                    <a:pt x="174" y="829"/>
                  </a:lnTo>
                  <a:lnTo>
                    <a:pt x="178" y="829"/>
                  </a:lnTo>
                  <a:lnTo>
                    <a:pt x="181" y="829"/>
                  </a:lnTo>
                  <a:lnTo>
                    <a:pt x="184" y="830"/>
                  </a:lnTo>
                  <a:lnTo>
                    <a:pt x="190" y="830"/>
                  </a:lnTo>
                  <a:lnTo>
                    <a:pt x="195" y="830"/>
                  </a:lnTo>
                  <a:lnTo>
                    <a:pt x="200" y="830"/>
                  </a:lnTo>
                  <a:lnTo>
                    <a:pt x="206" y="830"/>
                  </a:lnTo>
                  <a:lnTo>
                    <a:pt x="211" y="830"/>
                  </a:lnTo>
                  <a:lnTo>
                    <a:pt x="216" y="832"/>
                  </a:lnTo>
                  <a:lnTo>
                    <a:pt x="220" y="832"/>
                  </a:lnTo>
                  <a:lnTo>
                    <a:pt x="225" y="832"/>
                  </a:lnTo>
                  <a:lnTo>
                    <a:pt x="227" y="832"/>
                  </a:lnTo>
                  <a:lnTo>
                    <a:pt x="232" y="832"/>
                  </a:lnTo>
                  <a:lnTo>
                    <a:pt x="236" y="832"/>
                  </a:lnTo>
                  <a:lnTo>
                    <a:pt x="241" y="832"/>
                  </a:lnTo>
                  <a:lnTo>
                    <a:pt x="244" y="830"/>
                  </a:lnTo>
                  <a:lnTo>
                    <a:pt x="249" y="830"/>
                  </a:lnTo>
                  <a:lnTo>
                    <a:pt x="252" y="830"/>
                  </a:lnTo>
                  <a:lnTo>
                    <a:pt x="257" y="830"/>
                  </a:lnTo>
                  <a:lnTo>
                    <a:pt x="261" y="829"/>
                  </a:lnTo>
                  <a:lnTo>
                    <a:pt x="265" y="828"/>
                  </a:lnTo>
                  <a:lnTo>
                    <a:pt x="270" y="828"/>
                  </a:lnTo>
                  <a:lnTo>
                    <a:pt x="274" y="827"/>
                  </a:lnTo>
                  <a:lnTo>
                    <a:pt x="277" y="827"/>
                  </a:lnTo>
                  <a:lnTo>
                    <a:pt x="281" y="826"/>
                  </a:lnTo>
                  <a:lnTo>
                    <a:pt x="286" y="826"/>
                  </a:lnTo>
                  <a:lnTo>
                    <a:pt x="289" y="826"/>
                  </a:lnTo>
                  <a:lnTo>
                    <a:pt x="293" y="825"/>
                  </a:lnTo>
                  <a:lnTo>
                    <a:pt x="295" y="825"/>
                  </a:lnTo>
                  <a:lnTo>
                    <a:pt x="299" y="823"/>
                  </a:lnTo>
                  <a:lnTo>
                    <a:pt x="302" y="823"/>
                  </a:lnTo>
                  <a:lnTo>
                    <a:pt x="305" y="823"/>
                  </a:lnTo>
                  <a:lnTo>
                    <a:pt x="307" y="823"/>
                  </a:lnTo>
                  <a:lnTo>
                    <a:pt x="310" y="823"/>
                  </a:lnTo>
                  <a:lnTo>
                    <a:pt x="313" y="823"/>
                  </a:lnTo>
                  <a:lnTo>
                    <a:pt x="315" y="823"/>
                  </a:lnTo>
                  <a:lnTo>
                    <a:pt x="319" y="826"/>
                  </a:lnTo>
                  <a:lnTo>
                    <a:pt x="320" y="827"/>
                  </a:lnTo>
                  <a:lnTo>
                    <a:pt x="321" y="829"/>
                  </a:lnTo>
                  <a:lnTo>
                    <a:pt x="320" y="830"/>
                  </a:lnTo>
                  <a:lnTo>
                    <a:pt x="319" y="832"/>
                  </a:lnTo>
                  <a:lnTo>
                    <a:pt x="316" y="834"/>
                  </a:lnTo>
                  <a:lnTo>
                    <a:pt x="314" y="835"/>
                  </a:lnTo>
                  <a:lnTo>
                    <a:pt x="310" y="836"/>
                  </a:lnTo>
                  <a:lnTo>
                    <a:pt x="306" y="839"/>
                  </a:lnTo>
                  <a:lnTo>
                    <a:pt x="301" y="841"/>
                  </a:lnTo>
                  <a:lnTo>
                    <a:pt x="296" y="842"/>
                  </a:lnTo>
                  <a:lnTo>
                    <a:pt x="294" y="844"/>
                  </a:lnTo>
                  <a:lnTo>
                    <a:pt x="290" y="845"/>
                  </a:lnTo>
                  <a:lnTo>
                    <a:pt x="287" y="845"/>
                  </a:lnTo>
                  <a:lnTo>
                    <a:pt x="284" y="847"/>
                  </a:lnTo>
                  <a:lnTo>
                    <a:pt x="281" y="848"/>
                  </a:lnTo>
                  <a:lnTo>
                    <a:pt x="278" y="849"/>
                  </a:lnTo>
                  <a:lnTo>
                    <a:pt x="275" y="851"/>
                  </a:lnTo>
                  <a:lnTo>
                    <a:pt x="271" y="852"/>
                  </a:lnTo>
                  <a:lnTo>
                    <a:pt x="268" y="853"/>
                  </a:lnTo>
                  <a:lnTo>
                    <a:pt x="264" y="854"/>
                  </a:lnTo>
                  <a:lnTo>
                    <a:pt x="261" y="855"/>
                  </a:lnTo>
                  <a:lnTo>
                    <a:pt x="257" y="857"/>
                  </a:lnTo>
                  <a:lnTo>
                    <a:pt x="254" y="858"/>
                  </a:lnTo>
                  <a:lnTo>
                    <a:pt x="250" y="859"/>
                  </a:lnTo>
                  <a:lnTo>
                    <a:pt x="246" y="860"/>
                  </a:lnTo>
                  <a:lnTo>
                    <a:pt x="243" y="863"/>
                  </a:lnTo>
                  <a:lnTo>
                    <a:pt x="239" y="864"/>
                  </a:lnTo>
                  <a:lnTo>
                    <a:pt x="236" y="865"/>
                  </a:lnTo>
                  <a:lnTo>
                    <a:pt x="231" y="866"/>
                  </a:lnTo>
                  <a:lnTo>
                    <a:pt x="227" y="867"/>
                  </a:lnTo>
                  <a:lnTo>
                    <a:pt x="223" y="870"/>
                  </a:lnTo>
                  <a:lnTo>
                    <a:pt x="219" y="871"/>
                  </a:lnTo>
                  <a:lnTo>
                    <a:pt x="216" y="872"/>
                  </a:lnTo>
                  <a:lnTo>
                    <a:pt x="212" y="874"/>
                  </a:lnTo>
                  <a:lnTo>
                    <a:pt x="207" y="876"/>
                  </a:lnTo>
                  <a:lnTo>
                    <a:pt x="204" y="878"/>
                  </a:lnTo>
                  <a:lnTo>
                    <a:pt x="199" y="879"/>
                  </a:lnTo>
                  <a:lnTo>
                    <a:pt x="195" y="880"/>
                  </a:lnTo>
                  <a:lnTo>
                    <a:pt x="192" y="883"/>
                  </a:lnTo>
                  <a:lnTo>
                    <a:pt x="188" y="885"/>
                  </a:lnTo>
                  <a:lnTo>
                    <a:pt x="184" y="886"/>
                  </a:lnTo>
                  <a:lnTo>
                    <a:pt x="180" y="889"/>
                  </a:lnTo>
                  <a:lnTo>
                    <a:pt x="177" y="890"/>
                  </a:lnTo>
                  <a:lnTo>
                    <a:pt x="173" y="892"/>
                  </a:lnTo>
                  <a:lnTo>
                    <a:pt x="169" y="895"/>
                  </a:lnTo>
                  <a:lnTo>
                    <a:pt x="165" y="897"/>
                  </a:lnTo>
                  <a:lnTo>
                    <a:pt x="161" y="898"/>
                  </a:lnTo>
                  <a:lnTo>
                    <a:pt x="159" y="900"/>
                  </a:lnTo>
                  <a:lnTo>
                    <a:pt x="155" y="903"/>
                  </a:lnTo>
                  <a:lnTo>
                    <a:pt x="152" y="905"/>
                  </a:lnTo>
                  <a:lnTo>
                    <a:pt x="148" y="906"/>
                  </a:lnTo>
                  <a:lnTo>
                    <a:pt x="144" y="909"/>
                  </a:lnTo>
                  <a:lnTo>
                    <a:pt x="142" y="911"/>
                  </a:lnTo>
                  <a:lnTo>
                    <a:pt x="140" y="915"/>
                  </a:lnTo>
                  <a:lnTo>
                    <a:pt x="134" y="919"/>
                  </a:lnTo>
                  <a:lnTo>
                    <a:pt x="129" y="924"/>
                  </a:lnTo>
                  <a:lnTo>
                    <a:pt x="124" y="929"/>
                  </a:lnTo>
                  <a:lnTo>
                    <a:pt x="120" y="934"/>
                  </a:lnTo>
                  <a:lnTo>
                    <a:pt x="116" y="937"/>
                  </a:lnTo>
                  <a:lnTo>
                    <a:pt x="112" y="942"/>
                  </a:lnTo>
                  <a:lnTo>
                    <a:pt x="109" y="946"/>
                  </a:lnTo>
                  <a:lnTo>
                    <a:pt x="107" y="949"/>
                  </a:lnTo>
                  <a:lnTo>
                    <a:pt x="104" y="953"/>
                  </a:lnTo>
                  <a:lnTo>
                    <a:pt x="103" y="956"/>
                  </a:lnTo>
                  <a:lnTo>
                    <a:pt x="101" y="959"/>
                  </a:lnTo>
                  <a:lnTo>
                    <a:pt x="99" y="962"/>
                  </a:lnTo>
                  <a:lnTo>
                    <a:pt x="98" y="965"/>
                  </a:lnTo>
                  <a:lnTo>
                    <a:pt x="98" y="968"/>
                  </a:lnTo>
                  <a:lnTo>
                    <a:pt x="98" y="973"/>
                  </a:lnTo>
                  <a:lnTo>
                    <a:pt x="99" y="978"/>
                  </a:lnTo>
                  <a:lnTo>
                    <a:pt x="101" y="981"/>
                  </a:lnTo>
                  <a:lnTo>
                    <a:pt x="103" y="985"/>
                  </a:lnTo>
                  <a:lnTo>
                    <a:pt x="107" y="988"/>
                  </a:lnTo>
                  <a:lnTo>
                    <a:pt x="111" y="992"/>
                  </a:lnTo>
                  <a:lnTo>
                    <a:pt x="116" y="994"/>
                  </a:lnTo>
                  <a:lnTo>
                    <a:pt x="121" y="998"/>
                  </a:lnTo>
                  <a:lnTo>
                    <a:pt x="123" y="998"/>
                  </a:lnTo>
                  <a:lnTo>
                    <a:pt x="126" y="1000"/>
                  </a:lnTo>
                  <a:lnTo>
                    <a:pt x="129" y="1001"/>
                  </a:lnTo>
                  <a:lnTo>
                    <a:pt x="133" y="1002"/>
                  </a:lnTo>
                  <a:lnTo>
                    <a:pt x="135" y="1004"/>
                  </a:lnTo>
                  <a:lnTo>
                    <a:pt x="139" y="1005"/>
                  </a:lnTo>
                  <a:lnTo>
                    <a:pt x="143" y="1006"/>
                  </a:lnTo>
                  <a:lnTo>
                    <a:pt x="148" y="1007"/>
                  </a:lnTo>
                  <a:lnTo>
                    <a:pt x="150" y="1007"/>
                  </a:lnTo>
                  <a:lnTo>
                    <a:pt x="153" y="1008"/>
                  </a:lnTo>
                  <a:lnTo>
                    <a:pt x="156" y="1008"/>
                  </a:lnTo>
                  <a:lnTo>
                    <a:pt x="160" y="1010"/>
                  </a:lnTo>
                  <a:lnTo>
                    <a:pt x="162" y="1010"/>
                  </a:lnTo>
                  <a:lnTo>
                    <a:pt x="166" y="1011"/>
                  </a:lnTo>
                  <a:lnTo>
                    <a:pt x="169" y="1011"/>
                  </a:lnTo>
                  <a:lnTo>
                    <a:pt x="173" y="1012"/>
                  </a:lnTo>
                  <a:lnTo>
                    <a:pt x="177" y="1012"/>
                  </a:lnTo>
                  <a:lnTo>
                    <a:pt x="179" y="1012"/>
                  </a:lnTo>
                  <a:lnTo>
                    <a:pt x="184" y="1012"/>
                  </a:lnTo>
                  <a:lnTo>
                    <a:pt x="187" y="1013"/>
                  </a:lnTo>
                  <a:lnTo>
                    <a:pt x="191" y="1013"/>
                  </a:lnTo>
                  <a:lnTo>
                    <a:pt x="194" y="1013"/>
                  </a:lnTo>
                  <a:lnTo>
                    <a:pt x="198" y="1014"/>
                  </a:lnTo>
                  <a:lnTo>
                    <a:pt x="203" y="1014"/>
                  </a:lnTo>
                  <a:lnTo>
                    <a:pt x="207" y="1014"/>
                  </a:lnTo>
                  <a:lnTo>
                    <a:pt x="211" y="1016"/>
                  </a:lnTo>
                  <a:lnTo>
                    <a:pt x="214" y="1016"/>
                  </a:lnTo>
                  <a:lnTo>
                    <a:pt x="219" y="1017"/>
                  </a:lnTo>
                  <a:lnTo>
                    <a:pt x="224" y="1017"/>
                  </a:lnTo>
                  <a:lnTo>
                    <a:pt x="227" y="1017"/>
                  </a:lnTo>
                  <a:lnTo>
                    <a:pt x="232" y="1017"/>
                  </a:lnTo>
                  <a:lnTo>
                    <a:pt x="237" y="1018"/>
                  </a:lnTo>
                  <a:lnTo>
                    <a:pt x="241" y="1018"/>
                  </a:lnTo>
                  <a:lnTo>
                    <a:pt x="245" y="1018"/>
                  </a:lnTo>
                  <a:lnTo>
                    <a:pt x="249" y="1018"/>
                  </a:lnTo>
                  <a:lnTo>
                    <a:pt x="254" y="1018"/>
                  </a:lnTo>
                  <a:lnTo>
                    <a:pt x="258" y="1018"/>
                  </a:lnTo>
                  <a:lnTo>
                    <a:pt x="262" y="1018"/>
                  </a:lnTo>
                  <a:lnTo>
                    <a:pt x="267" y="1018"/>
                  </a:lnTo>
                  <a:lnTo>
                    <a:pt x="271" y="1019"/>
                  </a:lnTo>
                  <a:lnTo>
                    <a:pt x="275" y="1019"/>
                  </a:lnTo>
                  <a:lnTo>
                    <a:pt x="280" y="1019"/>
                  </a:lnTo>
                  <a:lnTo>
                    <a:pt x="283" y="1019"/>
                  </a:lnTo>
                  <a:lnTo>
                    <a:pt x="288" y="1019"/>
                  </a:lnTo>
                  <a:lnTo>
                    <a:pt x="292" y="1019"/>
                  </a:lnTo>
                  <a:lnTo>
                    <a:pt x="295" y="1019"/>
                  </a:lnTo>
                  <a:lnTo>
                    <a:pt x="300" y="1019"/>
                  </a:lnTo>
                  <a:lnTo>
                    <a:pt x="305" y="1019"/>
                  </a:lnTo>
                  <a:lnTo>
                    <a:pt x="307" y="1019"/>
                  </a:lnTo>
                  <a:lnTo>
                    <a:pt x="312" y="1019"/>
                  </a:lnTo>
                  <a:lnTo>
                    <a:pt x="314" y="1019"/>
                  </a:lnTo>
                  <a:lnTo>
                    <a:pt x="319" y="1019"/>
                  </a:lnTo>
                  <a:lnTo>
                    <a:pt x="322" y="1019"/>
                  </a:lnTo>
                  <a:lnTo>
                    <a:pt x="326" y="1019"/>
                  </a:lnTo>
                  <a:lnTo>
                    <a:pt x="329" y="1019"/>
                  </a:lnTo>
                  <a:lnTo>
                    <a:pt x="333" y="1019"/>
                  </a:lnTo>
                  <a:lnTo>
                    <a:pt x="335" y="1018"/>
                  </a:lnTo>
                  <a:lnTo>
                    <a:pt x="338" y="1018"/>
                  </a:lnTo>
                  <a:lnTo>
                    <a:pt x="341" y="1018"/>
                  </a:lnTo>
                  <a:lnTo>
                    <a:pt x="345" y="1018"/>
                  </a:lnTo>
                  <a:lnTo>
                    <a:pt x="350" y="1017"/>
                  </a:lnTo>
                  <a:lnTo>
                    <a:pt x="356" y="1017"/>
                  </a:lnTo>
                  <a:lnTo>
                    <a:pt x="359" y="1017"/>
                  </a:lnTo>
                  <a:lnTo>
                    <a:pt x="364" y="1016"/>
                  </a:lnTo>
                  <a:lnTo>
                    <a:pt x="370" y="1016"/>
                  </a:lnTo>
                  <a:lnTo>
                    <a:pt x="375" y="1014"/>
                  </a:lnTo>
                  <a:lnTo>
                    <a:pt x="380" y="1014"/>
                  </a:lnTo>
                  <a:lnTo>
                    <a:pt x="386" y="1013"/>
                  </a:lnTo>
                  <a:lnTo>
                    <a:pt x="389" y="1013"/>
                  </a:lnTo>
                  <a:lnTo>
                    <a:pt x="391" y="1013"/>
                  </a:lnTo>
                  <a:lnTo>
                    <a:pt x="395" y="1013"/>
                  </a:lnTo>
                  <a:lnTo>
                    <a:pt x="397" y="1013"/>
                  </a:lnTo>
                  <a:lnTo>
                    <a:pt x="403" y="1012"/>
                  </a:lnTo>
                  <a:lnTo>
                    <a:pt x="409" y="1012"/>
                  </a:lnTo>
                  <a:lnTo>
                    <a:pt x="411" y="1012"/>
                  </a:lnTo>
                  <a:lnTo>
                    <a:pt x="415" y="1012"/>
                  </a:lnTo>
                  <a:lnTo>
                    <a:pt x="417" y="1012"/>
                  </a:lnTo>
                  <a:lnTo>
                    <a:pt x="421" y="1012"/>
                  </a:lnTo>
                  <a:lnTo>
                    <a:pt x="423" y="1012"/>
                  </a:lnTo>
                  <a:lnTo>
                    <a:pt x="427" y="1012"/>
                  </a:lnTo>
                  <a:lnTo>
                    <a:pt x="429" y="1012"/>
                  </a:lnTo>
                  <a:lnTo>
                    <a:pt x="431" y="1012"/>
                  </a:lnTo>
                  <a:lnTo>
                    <a:pt x="435" y="1012"/>
                  </a:lnTo>
                  <a:lnTo>
                    <a:pt x="437" y="1012"/>
                  </a:lnTo>
                  <a:lnTo>
                    <a:pt x="440" y="1012"/>
                  </a:lnTo>
                  <a:lnTo>
                    <a:pt x="443" y="1012"/>
                  </a:lnTo>
                  <a:lnTo>
                    <a:pt x="448" y="1011"/>
                  </a:lnTo>
                  <a:lnTo>
                    <a:pt x="454" y="1011"/>
                  </a:lnTo>
                  <a:lnTo>
                    <a:pt x="459" y="1011"/>
                  </a:lnTo>
                  <a:lnTo>
                    <a:pt x="463" y="1011"/>
                  </a:lnTo>
                  <a:lnTo>
                    <a:pt x="468" y="1011"/>
                  </a:lnTo>
                  <a:lnTo>
                    <a:pt x="473" y="1012"/>
                  </a:lnTo>
                  <a:lnTo>
                    <a:pt x="476" y="1012"/>
                  </a:lnTo>
                  <a:lnTo>
                    <a:pt x="481" y="1012"/>
                  </a:lnTo>
                  <a:lnTo>
                    <a:pt x="485" y="1012"/>
                  </a:lnTo>
                  <a:lnTo>
                    <a:pt x="488" y="1012"/>
                  </a:lnTo>
                  <a:lnTo>
                    <a:pt x="491" y="1013"/>
                  </a:lnTo>
                  <a:lnTo>
                    <a:pt x="493" y="1013"/>
                  </a:lnTo>
                  <a:lnTo>
                    <a:pt x="498" y="1016"/>
                  </a:lnTo>
                  <a:lnTo>
                    <a:pt x="501" y="1017"/>
                  </a:lnTo>
                  <a:lnTo>
                    <a:pt x="503" y="1019"/>
                  </a:lnTo>
                  <a:lnTo>
                    <a:pt x="506" y="1023"/>
                  </a:lnTo>
                  <a:lnTo>
                    <a:pt x="510" y="1026"/>
                  </a:lnTo>
                  <a:lnTo>
                    <a:pt x="514" y="1031"/>
                  </a:lnTo>
                  <a:lnTo>
                    <a:pt x="519" y="1036"/>
                  </a:lnTo>
                  <a:lnTo>
                    <a:pt x="525" y="1042"/>
                  </a:lnTo>
                  <a:lnTo>
                    <a:pt x="527" y="1044"/>
                  </a:lnTo>
                  <a:lnTo>
                    <a:pt x="531" y="1046"/>
                  </a:lnTo>
                  <a:lnTo>
                    <a:pt x="535" y="1049"/>
                  </a:lnTo>
                  <a:lnTo>
                    <a:pt x="538" y="1052"/>
                  </a:lnTo>
                  <a:lnTo>
                    <a:pt x="542" y="1055"/>
                  </a:lnTo>
                  <a:lnTo>
                    <a:pt x="545" y="1056"/>
                  </a:lnTo>
                  <a:lnTo>
                    <a:pt x="549" y="1058"/>
                  </a:lnTo>
                  <a:lnTo>
                    <a:pt x="554" y="1061"/>
                  </a:lnTo>
                  <a:lnTo>
                    <a:pt x="557" y="1063"/>
                  </a:lnTo>
                  <a:lnTo>
                    <a:pt x="562" y="1065"/>
                  </a:lnTo>
                  <a:lnTo>
                    <a:pt x="567" y="1067"/>
                  </a:lnTo>
                  <a:lnTo>
                    <a:pt x="571" y="1068"/>
                  </a:lnTo>
                  <a:lnTo>
                    <a:pt x="575" y="1069"/>
                  </a:lnTo>
                  <a:lnTo>
                    <a:pt x="581" y="1070"/>
                  </a:lnTo>
                  <a:lnTo>
                    <a:pt x="586" y="1070"/>
                  </a:lnTo>
                  <a:lnTo>
                    <a:pt x="590" y="1071"/>
                  </a:lnTo>
                  <a:lnTo>
                    <a:pt x="595" y="1070"/>
                  </a:lnTo>
                  <a:lnTo>
                    <a:pt x="600" y="1070"/>
                  </a:lnTo>
                  <a:lnTo>
                    <a:pt x="606" y="1069"/>
                  </a:lnTo>
                  <a:lnTo>
                    <a:pt x="612" y="1069"/>
                  </a:lnTo>
                  <a:lnTo>
                    <a:pt x="616" y="1067"/>
                  </a:lnTo>
                  <a:lnTo>
                    <a:pt x="621" y="1065"/>
                  </a:lnTo>
                  <a:lnTo>
                    <a:pt x="625" y="1064"/>
                  </a:lnTo>
                  <a:lnTo>
                    <a:pt x="629" y="1062"/>
                  </a:lnTo>
                  <a:lnTo>
                    <a:pt x="633" y="1061"/>
                  </a:lnTo>
                  <a:lnTo>
                    <a:pt x="638" y="1059"/>
                  </a:lnTo>
                  <a:lnTo>
                    <a:pt x="641" y="1057"/>
                  </a:lnTo>
                  <a:lnTo>
                    <a:pt x="645" y="1056"/>
                  </a:lnTo>
                  <a:lnTo>
                    <a:pt x="647" y="1055"/>
                  </a:lnTo>
                  <a:lnTo>
                    <a:pt x="651" y="1052"/>
                  </a:lnTo>
                  <a:lnTo>
                    <a:pt x="653" y="1051"/>
                  </a:lnTo>
                  <a:lnTo>
                    <a:pt x="656" y="1050"/>
                  </a:lnTo>
                  <a:lnTo>
                    <a:pt x="660" y="1046"/>
                  </a:lnTo>
                  <a:lnTo>
                    <a:pt x="665" y="1044"/>
                  </a:lnTo>
                  <a:lnTo>
                    <a:pt x="670" y="1040"/>
                  </a:lnTo>
                  <a:lnTo>
                    <a:pt x="673" y="1037"/>
                  </a:lnTo>
                  <a:lnTo>
                    <a:pt x="678" y="1035"/>
                  </a:lnTo>
                  <a:lnTo>
                    <a:pt x="684" y="1032"/>
                  </a:lnTo>
                  <a:lnTo>
                    <a:pt x="686" y="1031"/>
                  </a:lnTo>
                  <a:lnTo>
                    <a:pt x="689" y="1029"/>
                  </a:lnTo>
                  <a:lnTo>
                    <a:pt x="692" y="1027"/>
                  </a:lnTo>
                  <a:lnTo>
                    <a:pt x="696" y="1027"/>
                  </a:lnTo>
                  <a:lnTo>
                    <a:pt x="699" y="1025"/>
                  </a:lnTo>
                  <a:lnTo>
                    <a:pt x="703" y="1024"/>
                  </a:lnTo>
                  <a:lnTo>
                    <a:pt x="708" y="1023"/>
                  </a:lnTo>
                  <a:lnTo>
                    <a:pt x="712" y="1023"/>
                  </a:lnTo>
                  <a:lnTo>
                    <a:pt x="716" y="1021"/>
                  </a:lnTo>
                  <a:lnTo>
                    <a:pt x="722" y="1020"/>
                  </a:lnTo>
                  <a:lnTo>
                    <a:pt x="724" y="1019"/>
                  </a:lnTo>
                  <a:lnTo>
                    <a:pt x="727" y="1019"/>
                  </a:lnTo>
                  <a:lnTo>
                    <a:pt x="730" y="1018"/>
                  </a:lnTo>
                  <a:lnTo>
                    <a:pt x="733" y="1018"/>
                  </a:lnTo>
                  <a:lnTo>
                    <a:pt x="735" y="1018"/>
                  </a:lnTo>
                  <a:lnTo>
                    <a:pt x="738" y="1017"/>
                  </a:lnTo>
                  <a:lnTo>
                    <a:pt x="742" y="1017"/>
                  </a:lnTo>
                  <a:lnTo>
                    <a:pt x="744" y="1017"/>
                  </a:lnTo>
                  <a:lnTo>
                    <a:pt x="748" y="1017"/>
                  </a:lnTo>
                  <a:lnTo>
                    <a:pt x="752" y="1016"/>
                  </a:lnTo>
                  <a:lnTo>
                    <a:pt x="755" y="1016"/>
                  </a:lnTo>
                  <a:lnTo>
                    <a:pt x="760" y="1016"/>
                  </a:lnTo>
                  <a:lnTo>
                    <a:pt x="762" y="1016"/>
                  </a:lnTo>
                  <a:lnTo>
                    <a:pt x="766" y="1014"/>
                  </a:lnTo>
                  <a:lnTo>
                    <a:pt x="769" y="1014"/>
                  </a:lnTo>
                  <a:lnTo>
                    <a:pt x="774" y="1014"/>
                  </a:lnTo>
                  <a:lnTo>
                    <a:pt x="778" y="1013"/>
                  </a:lnTo>
                  <a:lnTo>
                    <a:pt x="781" y="1013"/>
                  </a:lnTo>
                  <a:lnTo>
                    <a:pt x="785" y="1013"/>
                  </a:lnTo>
                  <a:lnTo>
                    <a:pt x="789" y="1013"/>
                  </a:lnTo>
                  <a:lnTo>
                    <a:pt x="793" y="1012"/>
                  </a:lnTo>
                  <a:lnTo>
                    <a:pt x="798" y="1012"/>
                  </a:lnTo>
                  <a:lnTo>
                    <a:pt x="801" y="1012"/>
                  </a:lnTo>
                  <a:lnTo>
                    <a:pt x="806" y="1012"/>
                  </a:lnTo>
                  <a:lnTo>
                    <a:pt x="810" y="1011"/>
                  </a:lnTo>
                  <a:lnTo>
                    <a:pt x="814" y="1011"/>
                  </a:lnTo>
                  <a:lnTo>
                    <a:pt x="818" y="1011"/>
                  </a:lnTo>
                  <a:lnTo>
                    <a:pt x="823" y="1011"/>
                  </a:lnTo>
                  <a:lnTo>
                    <a:pt x="826" y="1010"/>
                  </a:lnTo>
                  <a:lnTo>
                    <a:pt x="831" y="1010"/>
                  </a:lnTo>
                  <a:lnTo>
                    <a:pt x="836" y="1008"/>
                  </a:lnTo>
                  <a:lnTo>
                    <a:pt x="840" y="1008"/>
                  </a:lnTo>
                  <a:lnTo>
                    <a:pt x="844" y="1007"/>
                  </a:lnTo>
                  <a:lnTo>
                    <a:pt x="849" y="1007"/>
                  </a:lnTo>
                  <a:lnTo>
                    <a:pt x="854" y="1006"/>
                  </a:lnTo>
                  <a:lnTo>
                    <a:pt x="858" y="1006"/>
                  </a:lnTo>
                  <a:lnTo>
                    <a:pt x="862" y="1005"/>
                  </a:lnTo>
                  <a:lnTo>
                    <a:pt x="867" y="1005"/>
                  </a:lnTo>
                  <a:lnTo>
                    <a:pt x="870" y="1004"/>
                  </a:lnTo>
                  <a:lnTo>
                    <a:pt x="876" y="1004"/>
                  </a:lnTo>
                  <a:lnTo>
                    <a:pt x="880" y="1002"/>
                  </a:lnTo>
                  <a:lnTo>
                    <a:pt x="884" y="1002"/>
                  </a:lnTo>
                  <a:lnTo>
                    <a:pt x="889" y="1001"/>
                  </a:lnTo>
                  <a:lnTo>
                    <a:pt x="894" y="1001"/>
                  </a:lnTo>
                  <a:lnTo>
                    <a:pt x="899" y="1000"/>
                  </a:lnTo>
                  <a:lnTo>
                    <a:pt x="902" y="999"/>
                  </a:lnTo>
                  <a:lnTo>
                    <a:pt x="907" y="998"/>
                  </a:lnTo>
                  <a:lnTo>
                    <a:pt x="910" y="998"/>
                  </a:lnTo>
                  <a:lnTo>
                    <a:pt x="915" y="997"/>
                  </a:lnTo>
                  <a:lnTo>
                    <a:pt x="919" y="995"/>
                  </a:lnTo>
                  <a:lnTo>
                    <a:pt x="923" y="994"/>
                  </a:lnTo>
                  <a:lnTo>
                    <a:pt x="928" y="993"/>
                  </a:lnTo>
                  <a:lnTo>
                    <a:pt x="932" y="992"/>
                  </a:lnTo>
                  <a:lnTo>
                    <a:pt x="936" y="991"/>
                  </a:lnTo>
                  <a:lnTo>
                    <a:pt x="940" y="989"/>
                  </a:lnTo>
                  <a:lnTo>
                    <a:pt x="945" y="988"/>
                  </a:lnTo>
                  <a:lnTo>
                    <a:pt x="948" y="987"/>
                  </a:lnTo>
                  <a:lnTo>
                    <a:pt x="953" y="986"/>
                  </a:lnTo>
                  <a:lnTo>
                    <a:pt x="958" y="985"/>
                  </a:lnTo>
                  <a:lnTo>
                    <a:pt x="961" y="983"/>
                  </a:lnTo>
                  <a:lnTo>
                    <a:pt x="965" y="982"/>
                  </a:lnTo>
                  <a:lnTo>
                    <a:pt x="969" y="980"/>
                  </a:lnTo>
                  <a:lnTo>
                    <a:pt x="972" y="979"/>
                  </a:lnTo>
                  <a:lnTo>
                    <a:pt x="976" y="978"/>
                  </a:lnTo>
                  <a:lnTo>
                    <a:pt x="979" y="975"/>
                  </a:lnTo>
                  <a:lnTo>
                    <a:pt x="983" y="974"/>
                  </a:lnTo>
                  <a:lnTo>
                    <a:pt x="986" y="973"/>
                  </a:lnTo>
                  <a:lnTo>
                    <a:pt x="990" y="972"/>
                  </a:lnTo>
                  <a:lnTo>
                    <a:pt x="992" y="970"/>
                  </a:lnTo>
                  <a:lnTo>
                    <a:pt x="996" y="968"/>
                  </a:lnTo>
                  <a:lnTo>
                    <a:pt x="999" y="968"/>
                  </a:lnTo>
                  <a:lnTo>
                    <a:pt x="1002" y="967"/>
                  </a:lnTo>
                  <a:lnTo>
                    <a:pt x="1005" y="965"/>
                  </a:lnTo>
                  <a:lnTo>
                    <a:pt x="1008" y="963"/>
                  </a:lnTo>
                  <a:lnTo>
                    <a:pt x="1011" y="963"/>
                  </a:lnTo>
                  <a:lnTo>
                    <a:pt x="1014" y="962"/>
                  </a:lnTo>
                  <a:lnTo>
                    <a:pt x="1018" y="959"/>
                  </a:lnTo>
                  <a:lnTo>
                    <a:pt x="1023" y="956"/>
                  </a:lnTo>
                  <a:lnTo>
                    <a:pt x="1028" y="954"/>
                  </a:lnTo>
                  <a:lnTo>
                    <a:pt x="1033" y="951"/>
                  </a:lnTo>
                  <a:lnTo>
                    <a:pt x="1036" y="949"/>
                  </a:lnTo>
                  <a:lnTo>
                    <a:pt x="1040" y="947"/>
                  </a:lnTo>
                  <a:lnTo>
                    <a:pt x="1043" y="944"/>
                  </a:lnTo>
                  <a:lnTo>
                    <a:pt x="1047" y="943"/>
                  </a:lnTo>
                  <a:lnTo>
                    <a:pt x="1050" y="940"/>
                  </a:lnTo>
                  <a:lnTo>
                    <a:pt x="1053" y="937"/>
                  </a:lnTo>
                  <a:lnTo>
                    <a:pt x="1054" y="935"/>
                  </a:lnTo>
                  <a:lnTo>
                    <a:pt x="1057" y="932"/>
                  </a:lnTo>
                  <a:lnTo>
                    <a:pt x="1061" y="928"/>
                  </a:lnTo>
                  <a:lnTo>
                    <a:pt x="1065" y="923"/>
                  </a:lnTo>
                  <a:lnTo>
                    <a:pt x="1066" y="918"/>
                  </a:lnTo>
                  <a:lnTo>
                    <a:pt x="1068" y="914"/>
                  </a:lnTo>
                  <a:lnTo>
                    <a:pt x="1068" y="908"/>
                  </a:lnTo>
                  <a:lnTo>
                    <a:pt x="1069" y="902"/>
                  </a:lnTo>
                  <a:lnTo>
                    <a:pt x="1068" y="898"/>
                  </a:lnTo>
                  <a:lnTo>
                    <a:pt x="1067" y="895"/>
                  </a:lnTo>
                  <a:lnTo>
                    <a:pt x="1066" y="892"/>
                  </a:lnTo>
                  <a:lnTo>
                    <a:pt x="1065" y="889"/>
                  </a:lnTo>
                  <a:lnTo>
                    <a:pt x="1063" y="885"/>
                  </a:lnTo>
                  <a:lnTo>
                    <a:pt x="1061" y="881"/>
                  </a:lnTo>
                  <a:lnTo>
                    <a:pt x="1059" y="877"/>
                  </a:lnTo>
                  <a:lnTo>
                    <a:pt x="1056" y="874"/>
                  </a:lnTo>
                  <a:lnTo>
                    <a:pt x="1054" y="870"/>
                  </a:lnTo>
                  <a:lnTo>
                    <a:pt x="1050" y="866"/>
                  </a:lnTo>
                  <a:lnTo>
                    <a:pt x="1046" y="861"/>
                  </a:lnTo>
                  <a:lnTo>
                    <a:pt x="1042" y="858"/>
                  </a:lnTo>
                  <a:lnTo>
                    <a:pt x="1037" y="854"/>
                  </a:lnTo>
                  <a:lnTo>
                    <a:pt x="1034" y="851"/>
                  </a:lnTo>
                  <a:lnTo>
                    <a:pt x="1028" y="846"/>
                  </a:lnTo>
                  <a:lnTo>
                    <a:pt x="1023" y="842"/>
                  </a:lnTo>
                  <a:lnTo>
                    <a:pt x="1019" y="841"/>
                  </a:lnTo>
                  <a:lnTo>
                    <a:pt x="1016" y="839"/>
                  </a:lnTo>
                  <a:lnTo>
                    <a:pt x="1014" y="836"/>
                  </a:lnTo>
                  <a:lnTo>
                    <a:pt x="1010" y="835"/>
                  </a:lnTo>
                  <a:lnTo>
                    <a:pt x="1006" y="833"/>
                  </a:lnTo>
                  <a:lnTo>
                    <a:pt x="1003" y="830"/>
                  </a:lnTo>
                  <a:lnTo>
                    <a:pt x="999" y="829"/>
                  </a:lnTo>
                  <a:lnTo>
                    <a:pt x="997" y="827"/>
                  </a:lnTo>
                  <a:lnTo>
                    <a:pt x="992" y="826"/>
                  </a:lnTo>
                  <a:lnTo>
                    <a:pt x="989" y="823"/>
                  </a:lnTo>
                  <a:lnTo>
                    <a:pt x="984" y="821"/>
                  </a:lnTo>
                  <a:lnTo>
                    <a:pt x="980" y="820"/>
                  </a:lnTo>
                  <a:lnTo>
                    <a:pt x="977" y="819"/>
                  </a:lnTo>
                  <a:lnTo>
                    <a:pt x="972" y="816"/>
                  </a:lnTo>
                  <a:lnTo>
                    <a:pt x="967" y="815"/>
                  </a:lnTo>
                  <a:lnTo>
                    <a:pt x="964" y="814"/>
                  </a:lnTo>
                  <a:lnTo>
                    <a:pt x="959" y="811"/>
                  </a:lnTo>
                  <a:lnTo>
                    <a:pt x="954" y="810"/>
                  </a:lnTo>
                  <a:lnTo>
                    <a:pt x="950" y="809"/>
                  </a:lnTo>
                  <a:lnTo>
                    <a:pt x="945" y="807"/>
                  </a:lnTo>
                  <a:lnTo>
                    <a:pt x="939" y="806"/>
                  </a:lnTo>
                  <a:lnTo>
                    <a:pt x="934" y="804"/>
                  </a:lnTo>
                  <a:lnTo>
                    <a:pt x="928" y="803"/>
                  </a:lnTo>
                  <a:lnTo>
                    <a:pt x="923" y="802"/>
                  </a:lnTo>
                  <a:lnTo>
                    <a:pt x="919" y="801"/>
                  </a:lnTo>
                  <a:lnTo>
                    <a:pt x="913" y="800"/>
                  </a:lnTo>
                  <a:lnTo>
                    <a:pt x="907" y="798"/>
                  </a:lnTo>
                  <a:lnTo>
                    <a:pt x="902" y="797"/>
                  </a:lnTo>
                  <a:lnTo>
                    <a:pt x="895" y="797"/>
                  </a:lnTo>
                  <a:lnTo>
                    <a:pt x="890" y="796"/>
                  </a:lnTo>
                  <a:lnTo>
                    <a:pt x="884" y="795"/>
                  </a:lnTo>
                  <a:lnTo>
                    <a:pt x="878" y="795"/>
                  </a:lnTo>
                  <a:lnTo>
                    <a:pt x="871" y="794"/>
                  </a:lnTo>
                  <a:lnTo>
                    <a:pt x="865" y="793"/>
                  </a:lnTo>
                  <a:lnTo>
                    <a:pt x="859" y="793"/>
                  </a:lnTo>
                  <a:lnTo>
                    <a:pt x="854" y="791"/>
                  </a:lnTo>
                  <a:lnTo>
                    <a:pt x="848" y="790"/>
                  </a:lnTo>
                  <a:lnTo>
                    <a:pt x="843" y="790"/>
                  </a:lnTo>
                  <a:lnTo>
                    <a:pt x="837" y="789"/>
                  </a:lnTo>
                  <a:lnTo>
                    <a:pt x="832" y="789"/>
                  </a:lnTo>
                  <a:lnTo>
                    <a:pt x="827" y="789"/>
                  </a:lnTo>
                  <a:lnTo>
                    <a:pt x="823" y="788"/>
                  </a:lnTo>
                  <a:lnTo>
                    <a:pt x="818" y="788"/>
                  </a:lnTo>
                  <a:lnTo>
                    <a:pt x="813" y="788"/>
                  </a:lnTo>
                  <a:lnTo>
                    <a:pt x="808" y="788"/>
                  </a:lnTo>
                  <a:lnTo>
                    <a:pt x="805" y="787"/>
                  </a:lnTo>
                  <a:lnTo>
                    <a:pt x="800" y="787"/>
                  </a:lnTo>
                  <a:lnTo>
                    <a:pt x="798" y="787"/>
                  </a:lnTo>
                  <a:lnTo>
                    <a:pt x="793" y="787"/>
                  </a:lnTo>
                  <a:lnTo>
                    <a:pt x="789" y="785"/>
                  </a:lnTo>
                  <a:lnTo>
                    <a:pt x="785" y="785"/>
                  </a:lnTo>
                  <a:lnTo>
                    <a:pt x="782" y="785"/>
                  </a:lnTo>
                  <a:lnTo>
                    <a:pt x="779" y="784"/>
                  </a:lnTo>
                  <a:lnTo>
                    <a:pt x="775" y="784"/>
                  </a:lnTo>
                  <a:lnTo>
                    <a:pt x="772" y="784"/>
                  </a:lnTo>
                  <a:lnTo>
                    <a:pt x="769" y="784"/>
                  </a:lnTo>
                  <a:lnTo>
                    <a:pt x="766" y="783"/>
                  </a:lnTo>
                  <a:lnTo>
                    <a:pt x="763" y="783"/>
                  </a:lnTo>
                  <a:lnTo>
                    <a:pt x="760" y="783"/>
                  </a:lnTo>
                  <a:lnTo>
                    <a:pt x="757" y="783"/>
                  </a:lnTo>
                  <a:lnTo>
                    <a:pt x="753" y="782"/>
                  </a:lnTo>
                  <a:lnTo>
                    <a:pt x="748" y="782"/>
                  </a:lnTo>
                  <a:lnTo>
                    <a:pt x="743" y="781"/>
                  </a:lnTo>
                  <a:lnTo>
                    <a:pt x="738" y="779"/>
                  </a:lnTo>
                  <a:lnTo>
                    <a:pt x="735" y="778"/>
                  </a:lnTo>
                  <a:lnTo>
                    <a:pt x="731" y="777"/>
                  </a:lnTo>
                  <a:lnTo>
                    <a:pt x="727" y="776"/>
                  </a:lnTo>
                  <a:lnTo>
                    <a:pt x="724" y="774"/>
                  </a:lnTo>
                  <a:lnTo>
                    <a:pt x="721" y="772"/>
                  </a:lnTo>
                  <a:lnTo>
                    <a:pt x="717" y="771"/>
                  </a:lnTo>
                  <a:lnTo>
                    <a:pt x="715" y="768"/>
                  </a:lnTo>
                  <a:lnTo>
                    <a:pt x="711" y="765"/>
                  </a:lnTo>
                  <a:lnTo>
                    <a:pt x="709" y="763"/>
                  </a:lnTo>
                  <a:lnTo>
                    <a:pt x="706" y="759"/>
                  </a:lnTo>
                  <a:lnTo>
                    <a:pt x="703" y="756"/>
                  </a:lnTo>
                  <a:lnTo>
                    <a:pt x="701" y="752"/>
                  </a:lnTo>
                  <a:lnTo>
                    <a:pt x="697" y="749"/>
                  </a:lnTo>
                  <a:lnTo>
                    <a:pt x="695" y="744"/>
                  </a:lnTo>
                  <a:lnTo>
                    <a:pt x="691" y="738"/>
                  </a:lnTo>
                  <a:lnTo>
                    <a:pt x="689" y="733"/>
                  </a:lnTo>
                  <a:lnTo>
                    <a:pt x="685" y="728"/>
                  </a:lnTo>
                  <a:lnTo>
                    <a:pt x="683" y="724"/>
                  </a:lnTo>
                  <a:lnTo>
                    <a:pt x="679" y="719"/>
                  </a:lnTo>
                  <a:lnTo>
                    <a:pt x="677" y="715"/>
                  </a:lnTo>
                  <a:lnTo>
                    <a:pt x="674" y="711"/>
                  </a:lnTo>
                  <a:lnTo>
                    <a:pt x="672" y="706"/>
                  </a:lnTo>
                  <a:lnTo>
                    <a:pt x="670" y="701"/>
                  </a:lnTo>
                  <a:lnTo>
                    <a:pt x="667" y="698"/>
                  </a:lnTo>
                  <a:lnTo>
                    <a:pt x="665" y="693"/>
                  </a:lnTo>
                  <a:lnTo>
                    <a:pt x="663" y="689"/>
                  </a:lnTo>
                  <a:lnTo>
                    <a:pt x="660" y="685"/>
                  </a:lnTo>
                  <a:lnTo>
                    <a:pt x="659" y="681"/>
                  </a:lnTo>
                  <a:lnTo>
                    <a:pt x="658" y="676"/>
                  </a:lnTo>
                  <a:lnTo>
                    <a:pt x="656" y="673"/>
                  </a:lnTo>
                  <a:lnTo>
                    <a:pt x="654" y="669"/>
                  </a:lnTo>
                  <a:lnTo>
                    <a:pt x="652" y="664"/>
                  </a:lnTo>
                  <a:lnTo>
                    <a:pt x="651" y="661"/>
                  </a:lnTo>
                  <a:lnTo>
                    <a:pt x="651" y="657"/>
                  </a:lnTo>
                  <a:lnTo>
                    <a:pt x="650" y="654"/>
                  </a:lnTo>
                  <a:lnTo>
                    <a:pt x="648" y="650"/>
                  </a:lnTo>
                  <a:lnTo>
                    <a:pt x="648" y="647"/>
                  </a:lnTo>
                  <a:lnTo>
                    <a:pt x="648" y="644"/>
                  </a:lnTo>
                  <a:lnTo>
                    <a:pt x="648" y="641"/>
                  </a:lnTo>
                  <a:lnTo>
                    <a:pt x="648" y="637"/>
                  </a:lnTo>
                  <a:lnTo>
                    <a:pt x="648" y="634"/>
                  </a:lnTo>
                  <a:lnTo>
                    <a:pt x="650" y="631"/>
                  </a:lnTo>
                  <a:lnTo>
                    <a:pt x="651" y="628"/>
                  </a:lnTo>
                  <a:lnTo>
                    <a:pt x="652" y="625"/>
                  </a:lnTo>
                  <a:lnTo>
                    <a:pt x="653" y="622"/>
                  </a:lnTo>
                  <a:lnTo>
                    <a:pt x="656" y="621"/>
                  </a:lnTo>
                  <a:lnTo>
                    <a:pt x="657" y="617"/>
                  </a:lnTo>
                  <a:lnTo>
                    <a:pt x="658" y="613"/>
                  </a:lnTo>
                  <a:lnTo>
                    <a:pt x="660" y="610"/>
                  </a:lnTo>
                  <a:lnTo>
                    <a:pt x="663" y="606"/>
                  </a:lnTo>
                  <a:lnTo>
                    <a:pt x="664" y="602"/>
                  </a:lnTo>
                  <a:lnTo>
                    <a:pt x="667" y="598"/>
                  </a:lnTo>
                  <a:lnTo>
                    <a:pt x="669" y="594"/>
                  </a:lnTo>
                  <a:lnTo>
                    <a:pt x="672" y="590"/>
                  </a:lnTo>
                  <a:lnTo>
                    <a:pt x="674" y="585"/>
                  </a:lnTo>
                  <a:lnTo>
                    <a:pt x="677" y="580"/>
                  </a:lnTo>
                  <a:lnTo>
                    <a:pt x="679" y="575"/>
                  </a:lnTo>
                  <a:lnTo>
                    <a:pt x="683" y="571"/>
                  </a:lnTo>
                  <a:lnTo>
                    <a:pt x="684" y="565"/>
                  </a:lnTo>
                  <a:lnTo>
                    <a:pt x="686" y="560"/>
                  </a:lnTo>
                  <a:lnTo>
                    <a:pt x="690" y="554"/>
                  </a:lnTo>
                  <a:lnTo>
                    <a:pt x="692" y="549"/>
                  </a:lnTo>
                  <a:lnTo>
                    <a:pt x="695" y="543"/>
                  </a:lnTo>
                  <a:lnTo>
                    <a:pt x="697" y="537"/>
                  </a:lnTo>
                  <a:lnTo>
                    <a:pt x="698" y="533"/>
                  </a:lnTo>
                  <a:lnTo>
                    <a:pt x="701" y="528"/>
                  </a:lnTo>
                  <a:lnTo>
                    <a:pt x="702" y="522"/>
                  </a:lnTo>
                  <a:lnTo>
                    <a:pt x="703" y="516"/>
                  </a:lnTo>
                  <a:lnTo>
                    <a:pt x="704" y="510"/>
                  </a:lnTo>
                  <a:lnTo>
                    <a:pt x="705" y="505"/>
                  </a:lnTo>
                  <a:lnTo>
                    <a:pt x="706" y="501"/>
                  </a:lnTo>
                  <a:lnTo>
                    <a:pt x="706" y="495"/>
                  </a:lnTo>
                  <a:lnTo>
                    <a:pt x="706" y="490"/>
                  </a:lnTo>
                  <a:lnTo>
                    <a:pt x="706" y="485"/>
                  </a:lnTo>
                  <a:lnTo>
                    <a:pt x="706" y="481"/>
                  </a:lnTo>
                  <a:lnTo>
                    <a:pt x="705" y="477"/>
                  </a:lnTo>
                  <a:lnTo>
                    <a:pt x="704" y="472"/>
                  </a:lnTo>
                  <a:lnTo>
                    <a:pt x="703" y="470"/>
                  </a:lnTo>
                  <a:lnTo>
                    <a:pt x="701" y="465"/>
                  </a:lnTo>
                  <a:lnTo>
                    <a:pt x="699" y="462"/>
                  </a:lnTo>
                  <a:lnTo>
                    <a:pt x="697" y="458"/>
                  </a:lnTo>
                  <a:lnTo>
                    <a:pt x="697" y="454"/>
                  </a:lnTo>
                  <a:lnTo>
                    <a:pt x="695" y="451"/>
                  </a:lnTo>
                  <a:lnTo>
                    <a:pt x="693" y="447"/>
                  </a:lnTo>
                  <a:lnTo>
                    <a:pt x="692" y="445"/>
                  </a:lnTo>
                  <a:lnTo>
                    <a:pt x="692" y="441"/>
                  </a:lnTo>
                  <a:lnTo>
                    <a:pt x="691" y="438"/>
                  </a:lnTo>
                  <a:lnTo>
                    <a:pt x="691" y="434"/>
                  </a:lnTo>
                  <a:lnTo>
                    <a:pt x="690" y="431"/>
                  </a:lnTo>
                  <a:lnTo>
                    <a:pt x="690" y="428"/>
                  </a:lnTo>
                  <a:lnTo>
                    <a:pt x="690" y="425"/>
                  </a:lnTo>
                  <a:lnTo>
                    <a:pt x="690" y="421"/>
                  </a:lnTo>
                  <a:lnTo>
                    <a:pt x="690" y="418"/>
                  </a:lnTo>
                  <a:lnTo>
                    <a:pt x="690" y="415"/>
                  </a:lnTo>
                  <a:lnTo>
                    <a:pt x="690" y="411"/>
                  </a:lnTo>
                  <a:lnTo>
                    <a:pt x="690" y="407"/>
                  </a:lnTo>
                  <a:lnTo>
                    <a:pt x="690" y="403"/>
                  </a:lnTo>
                  <a:lnTo>
                    <a:pt x="691" y="400"/>
                  </a:lnTo>
                  <a:lnTo>
                    <a:pt x="691" y="395"/>
                  </a:lnTo>
                  <a:lnTo>
                    <a:pt x="691" y="390"/>
                  </a:lnTo>
                  <a:lnTo>
                    <a:pt x="692" y="387"/>
                  </a:lnTo>
                  <a:lnTo>
                    <a:pt x="693" y="382"/>
                  </a:lnTo>
                  <a:lnTo>
                    <a:pt x="693" y="376"/>
                  </a:lnTo>
                  <a:lnTo>
                    <a:pt x="695" y="371"/>
                  </a:lnTo>
                  <a:lnTo>
                    <a:pt x="695" y="367"/>
                  </a:lnTo>
                  <a:lnTo>
                    <a:pt x="696" y="361"/>
                  </a:lnTo>
                  <a:lnTo>
                    <a:pt x="696" y="357"/>
                  </a:lnTo>
                  <a:lnTo>
                    <a:pt x="697" y="355"/>
                  </a:lnTo>
                  <a:lnTo>
                    <a:pt x="697" y="351"/>
                  </a:lnTo>
                  <a:lnTo>
                    <a:pt x="698" y="349"/>
                  </a:lnTo>
                  <a:lnTo>
                    <a:pt x="698" y="347"/>
                  </a:lnTo>
                  <a:lnTo>
                    <a:pt x="699" y="343"/>
                  </a:lnTo>
                  <a:lnTo>
                    <a:pt x="699" y="339"/>
                  </a:lnTo>
                  <a:lnTo>
                    <a:pt x="701" y="337"/>
                  </a:lnTo>
                  <a:lnTo>
                    <a:pt x="701" y="332"/>
                  </a:lnTo>
                  <a:lnTo>
                    <a:pt x="702" y="329"/>
                  </a:lnTo>
                  <a:lnTo>
                    <a:pt x="702" y="325"/>
                  </a:lnTo>
                  <a:lnTo>
                    <a:pt x="702" y="323"/>
                  </a:lnTo>
                  <a:lnTo>
                    <a:pt x="703" y="318"/>
                  </a:lnTo>
                  <a:lnTo>
                    <a:pt x="703" y="314"/>
                  </a:lnTo>
                  <a:lnTo>
                    <a:pt x="704" y="311"/>
                  </a:lnTo>
                  <a:lnTo>
                    <a:pt x="705" y="307"/>
                  </a:lnTo>
                  <a:lnTo>
                    <a:pt x="705" y="303"/>
                  </a:lnTo>
                  <a:lnTo>
                    <a:pt x="706" y="298"/>
                  </a:lnTo>
                  <a:lnTo>
                    <a:pt x="706" y="294"/>
                  </a:lnTo>
                  <a:lnTo>
                    <a:pt x="708" y="291"/>
                  </a:lnTo>
                  <a:lnTo>
                    <a:pt x="708" y="286"/>
                  </a:lnTo>
                  <a:lnTo>
                    <a:pt x="709" y="282"/>
                  </a:lnTo>
                  <a:lnTo>
                    <a:pt x="709" y="278"/>
                  </a:lnTo>
                  <a:lnTo>
                    <a:pt x="710" y="273"/>
                  </a:lnTo>
                  <a:lnTo>
                    <a:pt x="710" y="268"/>
                  </a:lnTo>
                  <a:lnTo>
                    <a:pt x="710" y="265"/>
                  </a:lnTo>
                  <a:lnTo>
                    <a:pt x="711" y="260"/>
                  </a:lnTo>
                  <a:lnTo>
                    <a:pt x="712" y="255"/>
                  </a:lnTo>
                  <a:lnTo>
                    <a:pt x="712" y="250"/>
                  </a:lnTo>
                  <a:lnTo>
                    <a:pt x="712" y="247"/>
                  </a:lnTo>
                  <a:lnTo>
                    <a:pt x="714" y="242"/>
                  </a:lnTo>
                  <a:lnTo>
                    <a:pt x="715" y="237"/>
                  </a:lnTo>
                  <a:lnTo>
                    <a:pt x="715" y="233"/>
                  </a:lnTo>
                  <a:lnTo>
                    <a:pt x="715" y="228"/>
                  </a:lnTo>
                  <a:lnTo>
                    <a:pt x="716" y="223"/>
                  </a:lnTo>
                  <a:lnTo>
                    <a:pt x="716" y="220"/>
                  </a:lnTo>
                  <a:lnTo>
                    <a:pt x="716" y="215"/>
                  </a:lnTo>
                  <a:lnTo>
                    <a:pt x="717" y="210"/>
                  </a:lnTo>
                  <a:lnTo>
                    <a:pt x="717" y="204"/>
                  </a:lnTo>
                  <a:lnTo>
                    <a:pt x="718" y="201"/>
                  </a:lnTo>
                  <a:lnTo>
                    <a:pt x="718" y="196"/>
                  </a:lnTo>
                  <a:lnTo>
                    <a:pt x="718" y="191"/>
                  </a:lnTo>
                  <a:lnTo>
                    <a:pt x="718" y="186"/>
                  </a:lnTo>
                  <a:lnTo>
                    <a:pt x="718" y="182"/>
                  </a:lnTo>
                  <a:lnTo>
                    <a:pt x="718" y="177"/>
                  </a:lnTo>
                  <a:lnTo>
                    <a:pt x="718" y="172"/>
                  </a:lnTo>
                  <a:lnTo>
                    <a:pt x="718" y="167"/>
                  </a:lnTo>
                  <a:lnTo>
                    <a:pt x="720" y="163"/>
                  </a:lnTo>
                  <a:lnTo>
                    <a:pt x="720" y="158"/>
                  </a:lnTo>
                  <a:lnTo>
                    <a:pt x="720" y="153"/>
                  </a:lnTo>
                  <a:lnTo>
                    <a:pt x="720" y="148"/>
                  </a:lnTo>
                  <a:lnTo>
                    <a:pt x="720" y="145"/>
                  </a:lnTo>
                  <a:lnTo>
                    <a:pt x="720" y="140"/>
                  </a:lnTo>
                  <a:lnTo>
                    <a:pt x="720" y="135"/>
                  </a:lnTo>
                  <a:lnTo>
                    <a:pt x="720" y="132"/>
                  </a:lnTo>
                  <a:lnTo>
                    <a:pt x="720" y="127"/>
                  </a:lnTo>
                  <a:lnTo>
                    <a:pt x="718" y="122"/>
                  </a:lnTo>
                  <a:lnTo>
                    <a:pt x="718" y="118"/>
                  </a:lnTo>
                  <a:lnTo>
                    <a:pt x="717" y="114"/>
                  </a:lnTo>
                  <a:lnTo>
                    <a:pt x="717" y="109"/>
                  </a:lnTo>
                  <a:lnTo>
                    <a:pt x="716" y="106"/>
                  </a:lnTo>
                  <a:lnTo>
                    <a:pt x="716" y="102"/>
                  </a:lnTo>
                  <a:lnTo>
                    <a:pt x="716" y="97"/>
                  </a:lnTo>
                  <a:lnTo>
                    <a:pt x="715" y="94"/>
                  </a:lnTo>
                  <a:lnTo>
                    <a:pt x="714" y="90"/>
                  </a:lnTo>
                  <a:lnTo>
                    <a:pt x="714" y="87"/>
                  </a:lnTo>
                  <a:lnTo>
                    <a:pt x="712" y="82"/>
                  </a:lnTo>
                  <a:lnTo>
                    <a:pt x="711" y="80"/>
                  </a:lnTo>
                  <a:lnTo>
                    <a:pt x="710" y="76"/>
                  </a:lnTo>
                  <a:lnTo>
                    <a:pt x="710" y="72"/>
                  </a:lnTo>
                  <a:lnTo>
                    <a:pt x="709" y="69"/>
                  </a:lnTo>
                  <a:lnTo>
                    <a:pt x="708" y="67"/>
                  </a:lnTo>
                  <a:lnTo>
                    <a:pt x="706" y="63"/>
                  </a:lnTo>
                  <a:lnTo>
                    <a:pt x="704" y="59"/>
                  </a:lnTo>
                  <a:lnTo>
                    <a:pt x="703" y="56"/>
                  </a:lnTo>
                  <a:lnTo>
                    <a:pt x="702" y="54"/>
                  </a:lnTo>
                  <a:lnTo>
                    <a:pt x="697" y="48"/>
                  </a:lnTo>
                  <a:lnTo>
                    <a:pt x="692" y="42"/>
                  </a:lnTo>
                  <a:lnTo>
                    <a:pt x="688" y="36"/>
                  </a:lnTo>
                  <a:lnTo>
                    <a:pt x="683" y="31"/>
                  </a:lnTo>
                  <a:lnTo>
                    <a:pt x="679" y="29"/>
                  </a:lnTo>
                  <a:lnTo>
                    <a:pt x="676" y="26"/>
                  </a:lnTo>
                  <a:lnTo>
                    <a:pt x="672" y="24"/>
                  </a:lnTo>
                  <a:lnTo>
                    <a:pt x="670" y="23"/>
                  </a:lnTo>
                  <a:lnTo>
                    <a:pt x="666" y="20"/>
                  </a:lnTo>
                  <a:lnTo>
                    <a:pt x="663" y="18"/>
                  </a:lnTo>
                  <a:lnTo>
                    <a:pt x="659" y="17"/>
                  </a:lnTo>
                  <a:lnTo>
                    <a:pt x="656" y="14"/>
                  </a:lnTo>
                  <a:lnTo>
                    <a:pt x="651" y="13"/>
                  </a:lnTo>
                  <a:lnTo>
                    <a:pt x="647" y="11"/>
                  </a:lnTo>
                  <a:lnTo>
                    <a:pt x="644" y="10"/>
                  </a:lnTo>
                  <a:lnTo>
                    <a:pt x="639" y="10"/>
                  </a:lnTo>
                  <a:lnTo>
                    <a:pt x="635" y="7"/>
                  </a:lnTo>
                  <a:lnTo>
                    <a:pt x="631" y="6"/>
                  </a:lnTo>
                  <a:lnTo>
                    <a:pt x="627" y="5"/>
                  </a:lnTo>
                  <a:lnTo>
                    <a:pt x="622" y="5"/>
                  </a:lnTo>
                  <a:lnTo>
                    <a:pt x="618" y="3"/>
                  </a:lnTo>
                  <a:lnTo>
                    <a:pt x="614" y="3"/>
                  </a:lnTo>
                  <a:lnTo>
                    <a:pt x="609" y="1"/>
                  </a:lnTo>
                  <a:lnTo>
                    <a:pt x="605" y="1"/>
                  </a:lnTo>
                  <a:lnTo>
                    <a:pt x="600" y="0"/>
                  </a:lnTo>
                  <a:lnTo>
                    <a:pt x="595" y="0"/>
                  </a:lnTo>
                  <a:lnTo>
                    <a:pt x="590" y="0"/>
                  </a:lnTo>
                  <a:lnTo>
                    <a:pt x="586" y="0"/>
                  </a:lnTo>
                  <a:lnTo>
                    <a:pt x="580" y="0"/>
                  </a:lnTo>
                  <a:lnTo>
                    <a:pt x="575" y="0"/>
                  </a:lnTo>
                  <a:lnTo>
                    <a:pt x="570" y="0"/>
                  </a:lnTo>
                  <a:lnTo>
                    <a:pt x="565" y="1"/>
                  </a:lnTo>
                  <a:lnTo>
                    <a:pt x="559" y="1"/>
                  </a:lnTo>
                  <a:lnTo>
                    <a:pt x="555" y="3"/>
                  </a:lnTo>
                  <a:lnTo>
                    <a:pt x="549" y="3"/>
                  </a:lnTo>
                  <a:lnTo>
                    <a:pt x="544" y="5"/>
                  </a:lnTo>
                  <a:lnTo>
                    <a:pt x="538" y="5"/>
                  </a:lnTo>
                  <a:lnTo>
                    <a:pt x="533" y="6"/>
                  </a:lnTo>
                  <a:lnTo>
                    <a:pt x="527" y="8"/>
                  </a:lnTo>
                  <a:lnTo>
                    <a:pt x="523" y="10"/>
                  </a:lnTo>
                  <a:lnTo>
                    <a:pt x="517" y="11"/>
                  </a:lnTo>
                  <a:lnTo>
                    <a:pt x="512" y="13"/>
                  </a:lnTo>
                  <a:lnTo>
                    <a:pt x="507" y="14"/>
                  </a:lnTo>
                  <a:lnTo>
                    <a:pt x="501" y="17"/>
                  </a:lnTo>
                  <a:lnTo>
                    <a:pt x="497" y="19"/>
                  </a:lnTo>
                  <a:lnTo>
                    <a:pt x="491" y="21"/>
                  </a:lnTo>
                  <a:lnTo>
                    <a:pt x="486" y="24"/>
                  </a:lnTo>
                  <a:lnTo>
                    <a:pt x="481" y="27"/>
                  </a:lnTo>
                  <a:lnTo>
                    <a:pt x="475" y="30"/>
                  </a:lnTo>
                  <a:lnTo>
                    <a:pt x="469" y="32"/>
                  </a:lnTo>
                  <a:lnTo>
                    <a:pt x="465" y="36"/>
                  </a:lnTo>
                  <a:lnTo>
                    <a:pt x="460" y="39"/>
                  </a:lnTo>
                  <a:lnTo>
                    <a:pt x="454" y="43"/>
                  </a:lnTo>
                  <a:lnTo>
                    <a:pt x="449" y="46"/>
                  </a:lnTo>
                  <a:lnTo>
                    <a:pt x="444" y="50"/>
                  </a:lnTo>
                  <a:lnTo>
                    <a:pt x="440" y="55"/>
                  </a:lnTo>
                  <a:lnTo>
                    <a:pt x="434" y="58"/>
                  </a:lnTo>
                  <a:lnTo>
                    <a:pt x="428" y="63"/>
                  </a:lnTo>
                  <a:lnTo>
                    <a:pt x="423" y="67"/>
                  </a:lnTo>
                  <a:lnTo>
                    <a:pt x="418" y="70"/>
                  </a:lnTo>
                  <a:lnTo>
                    <a:pt x="414" y="74"/>
                  </a:lnTo>
                  <a:lnTo>
                    <a:pt x="409" y="78"/>
                  </a:lnTo>
                  <a:lnTo>
                    <a:pt x="404" y="82"/>
                  </a:lnTo>
                  <a:lnTo>
                    <a:pt x="399" y="87"/>
                  </a:lnTo>
                  <a:lnTo>
                    <a:pt x="395" y="90"/>
                  </a:lnTo>
                  <a:lnTo>
                    <a:pt x="390" y="95"/>
                  </a:lnTo>
                  <a:lnTo>
                    <a:pt x="386" y="99"/>
                  </a:lnTo>
                  <a:lnTo>
                    <a:pt x="382" y="102"/>
                  </a:lnTo>
                  <a:lnTo>
                    <a:pt x="377" y="107"/>
                  </a:lnTo>
                  <a:lnTo>
                    <a:pt x="373" y="110"/>
                  </a:lnTo>
                  <a:lnTo>
                    <a:pt x="370" y="115"/>
                  </a:lnTo>
                  <a:lnTo>
                    <a:pt x="366" y="119"/>
                  </a:lnTo>
                  <a:lnTo>
                    <a:pt x="363" y="122"/>
                  </a:lnTo>
                  <a:lnTo>
                    <a:pt x="358" y="127"/>
                  </a:lnTo>
                  <a:lnTo>
                    <a:pt x="354" y="131"/>
                  </a:lnTo>
                  <a:lnTo>
                    <a:pt x="351" y="134"/>
                  </a:lnTo>
                  <a:lnTo>
                    <a:pt x="347" y="138"/>
                  </a:lnTo>
                  <a:lnTo>
                    <a:pt x="344" y="141"/>
                  </a:lnTo>
                  <a:lnTo>
                    <a:pt x="341" y="145"/>
                  </a:lnTo>
                  <a:lnTo>
                    <a:pt x="338" y="150"/>
                  </a:lnTo>
                  <a:lnTo>
                    <a:pt x="334" y="152"/>
                  </a:lnTo>
                  <a:lnTo>
                    <a:pt x="332" y="157"/>
                  </a:lnTo>
                  <a:lnTo>
                    <a:pt x="328" y="160"/>
                  </a:lnTo>
                  <a:lnTo>
                    <a:pt x="326" y="164"/>
                  </a:lnTo>
                  <a:lnTo>
                    <a:pt x="322" y="166"/>
                  </a:lnTo>
                  <a:lnTo>
                    <a:pt x="320" y="171"/>
                  </a:lnTo>
                  <a:lnTo>
                    <a:pt x="318" y="173"/>
                  </a:lnTo>
                  <a:lnTo>
                    <a:pt x="315" y="177"/>
                  </a:lnTo>
                  <a:lnTo>
                    <a:pt x="312" y="180"/>
                  </a:lnTo>
                  <a:lnTo>
                    <a:pt x="310" y="183"/>
                  </a:lnTo>
                  <a:lnTo>
                    <a:pt x="307" y="186"/>
                  </a:lnTo>
                  <a:lnTo>
                    <a:pt x="305" y="190"/>
                  </a:lnTo>
                  <a:lnTo>
                    <a:pt x="300" y="195"/>
                  </a:lnTo>
                  <a:lnTo>
                    <a:pt x="296" y="201"/>
                  </a:lnTo>
                  <a:lnTo>
                    <a:pt x="293" y="205"/>
                  </a:lnTo>
                  <a:lnTo>
                    <a:pt x="289" y="210"/>
                  </a:lnTo>
                  <a:lnTo>
                    <a:pt x="286" y="215"/>
                  </a:lnTo>
                  <a:lnTo>
                    <a:pt x="284" y="220"/>
                  </a:lnTo>
                  <a:lnTo>
                    <a:pt x="281" y="222"/>
                  </a:lnTo>
                  <a:lnTo>
                    <a:pt x="280" y="226"/>
                  </a:lnTo>
                  <a:lnTo>
                    <a:pt x="277" y="228"/>
                  </a:lnTo>
                  <a:lnTo>
                    <a:pt x="276" y="230"/>
                  </a:lnTo>
                  <a:lnTo>
                    <a:pt x="274" y="234"/>
                  </a:lnTo>
                  <a:lnTo>
                    <a:pt x="274" y="235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07" name="Freeform 406"/>
            <p:cNvSpPr>
              <a:spLocks/>
            </p:cNvSpPr>
            <p:nvPr/>
          </p:nvSpPr>
          <p:spPr bwMode="auto">
            <a:xfrm>
              <a:off x="1625" y="1381"/>
              <a:ext cx="314" cy="333"/>
            </a:xfrm>
            <a:custGeom>
              <a:avLst/>
              <a:gdLst>
                <a:gd name="T0" fmla="*/ 0 w 941"/>
                <a:gd name="T1" fmla="*/ 0 h 997"/>
                <a:gd name="T2" fmla="*/ 0 w 941"/>
                <a:gd name="T3" fmla="*/ 0 h 997"/>
                <a:gd name="T4" fmla="*/ 0 w 941"/>
                <a:gd name="T5" fmla="*/ 0 h 997"/>
                <a:gd name="T6" fmla="*/ 0 w 941"/>
                <a:gd name="T7" fmla="*/ 0 h 997"/>
                <a:gd name="T8" fmla="*/ 0 w 941"/>
                <a:gd name="T9" fmla="*/ 0 h 997"/>
                <a:gd name="T10" fmla="*/ 0 w 941"/>
                <a:gd name="T11" fmla="*/ 0 h 997"/>
                <a:gd name="T12" fmla="*/ 0 w 941"/>
                <a:gd name="T13" fmla="*/ 0 h 997"/>
                <a:gd name="T14" fmla="*/ 0 w 941"/>
                <a:gd name="T15" fmla="*/ 0 h 997"/>
                <a:gd name="T16" fmla="*/ 0 w 941"/>
                <a:gd name="T17" fmla="*/ 0 h 997"/>
                <a:gd name="T18" fmla="*/ 0 w 941"/>
                <a:gd name="T19" fmla="*/ 0 h 997"/>
                <a:gd name="T20" fmla="*/ 0 w 941"/>
                <a:gd name="T21" fmla="*/ 0 h 997"/>
                <a:gd name="T22" fmla="*/ 0 w 941"/>
                <a:gd name="T23" fmla="*/ 0 h 997"/>
                <a:gd name="T24" fmla="*/ 0 w 941"/>
                <a:gd name="T25" fmla="*/ 0 h 997"/>
                <a:gd name="T26" fmla="*/ 0 w 941"/>
                <a:gd name="T27" fmla="*/ 0 h 997"/>
                <a:gd name="T28" fmla="*/ 0 w 941"/>
                <a:gd name="T29" fmla="*/ 0 h 997"/>
                <a:gd name="T30" fmla="*/ 0 w 941"/>
                <a:gd name="T31" fmla="*/ 0 h 997"/>
                <a:gd name="T32" fmla="*/ 0 w 941"/>
                <a:gd name="T33" fmla="*/ 0 h 997"/>
                <a:gd name="T34" fmla="*/ 0 w 941"/>
                <a:gd name="T35" fmla="*/ 0 h 997"/>
                <a:gd name="T36" fmla="*/ 0 w 941"/>
                <a:gd name="T37" fmla="*/ 0 h 997"/>
                <a:gd name="T38" fmla="*/ 0 w 941"/>
                <a:gd name="T39" fmla="*/ 0 h 997"/>
                <a:gd name="T40" fmla="*/ 0 w 941"/>
                <a:gd name="T41" fmla="*/ 0 h 997"/>
                <a:gd name="T42" fmla="*/ 0 w 941"/>
                <a:gd name="T43" fmla="*/ 0 h 997"/>
                <a:gd name="T44" fmla="*/ 0 w 941"/>
                <a:gd name="T45" fmla="*/ 0 h 997"/>
                <a:gd name="T46" fmla="*/ 0 w 941"/>
                <a:gd name="T47" fmla="*/ 0 h 997"/>
                <a:gd name="T48" fmla="*/ 0 w 941"/>
                <a:gd name="T49" fmla="*/ 0 h 997"/>
                <a:gd name="T50" fmla="*/ 0 w 941"/>
                <a:gd name="T51" fmla="*/ 0 h 997"/>
                <a:gd name="T52" fmla="*/ 0 w 941"/>
                <a:gd name="T53" fmla="*/ 0 h 997"/>
                <a:gd name="T54" fmla="*/ 0 w 941"/>
                <a:gd name="T55" fmla="*/ 0 h 997"/>
                <a:gd name="T56" fmla="*/ 0 w 941"/>
                <a:gd name="T57" fmla="*/ 0 h 997"/>
                <a:gd name="T58" fmla="*/ 0 w 941"/>
                <a:gd name="T59" fmla="*/ 0 h 997"/>
                <a:gd name="T60" fmla="*/ 0 w 941"/>
                <a:gd name="T61" fmla="*/ 0 h 997"/>
                <a:gd name="T62" fmla="*/ 0 w 941"/>
                <a:gd name="T63" fmla="*/ 0 h 997"/>
                <a:gd name="T64" fmla="*/ 0 w 941"/>
                <a:gd name="T65" fmla="*/ 0 h 997"/>
                <a:gd name="T66" fmla="*/ 0 w 941"/>
                <a:gd name="T67" fmla="*/ 0 h 997"/>
                <a:gd name="T68" fmla="*/ 0 w 941"/>
                <a:gd name="T69" fmla="*/ 0 h 997"/>
                <a:gd name="T70" fmla="*/ 0 w 941"/>
                <a:gd name="T71" fmla="*/ 0 h 997"/>
                <a:gd name="T72" fmla="*/ 0 w 941"/>
                <a:gd name="T73" fmla="*/ 0 h 997"/>
                <a:gd name="T74" fmla="*/ 0 w 941"/>
                <a:gd name="T75" fmla="*/ 0 h 997"/>
                <a:gd name="T76" fmla="*/ 0 w 941"/>
                <a:gd name="T77" fmla="*/ 0 h 997"/>
                <a:gd name="T78" fmla="*/ 0 w 941"/>
                <a:gd name="T79" fmla="*/ 0 h 997"/>
                <a:gd name="T80" fmla="*/ 0 w 941"/>
                <a:gd name="T81" fmla="*/ 0 h 997"/>
                <a:gd name="T82" fmla="*/ 0 w 941"/>
                <a:gd name="T83" fmla="*/ 0 h 997"/>
                <a:gd name="T84" fmla="*/ 0 w 941"/>
                <a:gd name="T85" fmla="*/ 0 h 997"/>
                <a:gd name="T86" fmla="*/ 0 w 941"/>
                <a:gd name="T87" fmla="*/ 0 h 997"/>
                <a:gd name="T88" fmla="*/ 0 w 941"/>
                <a:gd name="T89" fmla="*/ 0 h 997"/>
                <a:gd name="T90" fmla="*/ 0 w 941"/>
                <a:gd name="T91" fmla="*/ 0 h 997"/>
                <a:gd name="T92" fmla="*/ 0 w 941"/>
                <a:gd name="T93" fmla="*/ 0 h 997"/>
                <a:gd name="T94" fmla="*/ 0 w 941"/>
                <a:gd name="T95" fmla="*/ 0 h 997"/>
                <a:gd name="T96" fmla="*/ 0 w 941"/>
                <a:gd name="T97" fmla="*/ 0 h 997"/>
                <a:gd name="T98" fmla="*/ 0 w 941"/>
                <a:gd name="T99" fmla="*/ 0 h 997"/>
                <a:gd name="T100" fmla="*/ 0 w 941"/>
                <a:gd name="T101" fmla="*/ 0 h 997"/>
                <a:gd name="T102" fmla="*/ 0 w 941"/>
                <a:gd name="T103" fmla="*/ 0 h 997"/>
                <a:gd name="T104" fmla="*/ 0 w 941"/>
                <a:gd name="T105" fmla="*/ 0 h 997"/>
                <a:gd name="T106" fmla="*/ 0 w 941"/>
                <a:gd name="T107" fmla="*/ 0 h 997"/>
                <a:gd name="T108" fmla="*/ 0 w 941"/>
                <a:gd name="T109" fmla="*/ 0 h 997"/>
                <a:gd name="T110" fmla="*/ 0 w 941"/>
                <a:gd name="T111" fmla="*/ 0 h 997"/>
                <a:gd name="T112" fmla="*/ 0 w 941"/>
                <a:gd name="T113" fmla="*/ 0 h 997"/>
                <a:gd name="T114" fmla="*/ 0 w 941"/>
                <a:gd name="T115" fmla="*/ 0 h 997"/>
                <a:gd name="T116" fmla="*/ 0 w 941"/>
                <a:gd name="T117" fmla="*/ 0 h 997"/>
                <a:gd name="T118" fmla="*/ 0 w 941"/>
                <a:gd name="T119" fmla="*/ 0 h 997"/>
                <a:gd name="T120" fmla="*/ 0 w 941"/>
                <a:gd name="T121" fmla="*/ 0 h 9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1"/>
                <a:gd name="T184" fmla="*/ 0 h 997"/>
                <a:gd name="T185" fmla="*/ 941 w 941"/>
                <a:gd name="T186" fmla="*/ 997 h 9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1" h="997">
                  <a:moveTo>
                    <a:pt x="44" y="217"/>
                  </a:moveTo>
                  <a:lnTo>
                    <a:pt x="44" y="216"/>
                  </a:lnTo>
                  <a:lnTo>
                    <a:pt x="44" y="215"/>
                  </a:lnTo>
                  <a:lnTo>
                    <a:pt x="45" y="213"/>
                  </a:lnTo>
                  <a:lnTo>
                    <a:pt x="47" y="210"/>
                  </a:lnTo>
                  <a:lnTo>
                    <a:pt x="48" y="207"/>
                  </a:lnTo>
                  <a:lnTo>
                    <a:pt x="51" y="202"/>
                  </a:lnTo>
                  <a:lnTo>
                    <a:pt x="53" y="198"/>
                  </a:lnTo>
                  <a:lnTo>
                    <a:pt x="58" y="195"/>
                  </a:lnTo>
                  <a:lnTo>
                    <a:pt x="62" y="191"/>
                  </a:lnTo>
                  <a:lnTo>
                    <a:pt x="66" y="188"/>
                  </a:lnTo>
                  <a:lnTo>
                    <a:pt x="69" y="185"/>
                  </a:lnTo>
                  <a:lnTo>
                    <a:pt x="71" y="184"/>
                  </a:lnTo>
                  <a:lnTo>
                    <a:pt x="75" y="183"/>
                  </a:lnTo>
                  <a:lnTo>
                    <a:pt x="77" y="182"/>
                  </a:lnTo>
                  <a:lnTo>
                    <a:pt x="80" y="181"/>
                  </a:lnTo>
                  <a:lnTo>
                    <a:pt x="83" y="179"/>
                  </a:lnTo>
                  <a:lnTo>
                    <a:pt x="86" y="178"/>
                  </a:lnTo>
                  <a:lnTo>
                    <a:pt x="91" y="178"/>
                  </a:lnTo>
                  <a:lnTo>
                    <a:pt x="94" y="178"/>
                  </a:lnTo>
                  <a:lnTo>
                    <a:pt x="98" y="178"/>
                  </a:lnTo>
                  <a:lnTo>
                    <a:pt x="102" y="178"/>
                  </a:lnTo>
                  <a:lnTo>
                    <a:pt x="107" y="181"/>
                  </a:lnTo>
                  <a:lnTo>
                    <a:pt x="110" y="181"/>
                  </a:lnTo>
                  <a:lnTo>
                    <a:pt x="115" y="182"/>
                  </a:lnTo>
                  <a:lnTo>
                    <a:pt x="118" y="183"/>
                  </a:lnTo>
                  <a:lnTo>
                    <a:pt x="122" y="184"/>
                  </a:lnTo>
                  <a:lnTo>
                    <a:pt x="126" y="185"/>
                  </a:lnTo>
                  <a:lnTo>
                    <a:pt x="128" y="188"/>
                  </a:lnTo>
                  <a:lnTo>
                    <a:pt x="130" y="189"/>
                  </a:lnTo>
                  <a:lnTo>
                    <a:pt x="134" y="190"/>
                  </a:lnTo>
                  <a:lnTo>
                    <a:pt x="137" y="194"/>
                  </a:lnTo>
                  <a:lnTo>
                    <a:pt x="141" y="197"/>
                  </a:lnTo>
                  <a:lnTo>
                    <a:pt x="143" y="202"/>
                  </a:lnTo>
                  <a:lnTo>
                    <a:pt x="146" y="206"/>
                  </a:lnTo>
                  <a:lnTo>
                    <a:pt x="147" y="209"/>
                  </a:lnTo>
                  <a:lnTo>
                    <a:pt x="148" y="213"/>
                  </a:lnTo>
                  <a:lnTo>
                    <a:pt x="149" y="216"/>
                  </a:lnTo>
                  <a:lnTo>
                    <a:pt x="149" y="221"/>
                  </a:lnTo>
                  <a:lnTo>
                    <a:pt x="149" y="225"/>
                  </a:lnTo>
                  <a:lnTo>
                    <a:pt x="149" y="227"/>
                  </a:lnTo>
                  <a:lnTo>
                    <a:pt x="149" y="230"/>
                  </a:lnTo>
                  <a:lnTo>
                    <a:pt x="149" y="233"/>
                  </a:lnTo>
                  <a:lnTo>
                    <a:pt x="149" y="235"/>
                  </a:lnTo>
                  <a:lnTo>
                    <a:pt x="150" y="236"/>
                  </a:lnTo>
                  <a:lnTo>
                    <a:pt x="154" y="238"/>
                  </a:lnTo>
                  <a:lnTo>
                    <a:pt x="160" y="239"/>
                  </a:lnTo>
                  <a:lnTo>
                    <a:pt x="162" y="239"/>
                  </a:lnTo>
                  <a:lnTo>
                    <a:pt x="166" y="239"/>
                  </a:lnTo>
                  <a:lnTo>
                    <a:pt x="168" y="239"/>
                  </a:lnTo>
                  <a:lnTo>
                    <a:pt x="173" y="239"/>
                  </a:lnTo>
                  <a:lnTo>
                    <a:pt x="175" y="239"/>
                  </a:lnTo>
                  <a:lnTo>
                    <a:pt x="180" y="239"/>
                  </a:lnTo>
                  <a:lnTo>
                    <a:pt x="184" y="239"/>
                  </a:lnTo>
                  <a:lnTo>
                    <a:pt x="188" y="239"/>
                  </a:lnTo>
                  <a:lnTo>
                    <a:pt x="191" y="239"/>
                  </a:lnTo>
                  <a:lnTo>
                    <a:pt x="194" y="239"/>
                  </a:lnTo>
                  <a:lnTo>
                    <a:pt x="198" y="238"/>
                  </a:lnTo>
                  <a:lnTo>
                    <a:pt x="203" y="238"/>
                  </a:lnTo>
                  <a:lnTo>
                    <a:pt x="205" y="238"/>
                  </a:lnTo>
                  <a:lnTo>
                    <a:pt x="209" y="238"/>
                  </a:lnTo>
                  <a:lnTo>
                    <a:pt x="212" y="238"/>
                  </a:lnTo>
                  <a:lnTo>
                    <a:pt x="216" y="238"/>
                  </a:lnTo>
                  <a:lnTo>
                    <a:pt x="220" y="236"/>
                  </a:lnTo>
                  <a:lnTo>
                    <a:pt x="225" y="236"/>
                  </a:lnTo>
                  <a:lnTo>
                    <a:pt x="228" y="236"/>
                  </a:lnTo>
                  <a:lnTo>
                    <a:pt x="229" y="236"/>
                  </a:lnTo>
                  <a:lnTo>
                    <a:pt x="334" y="102"/>
                  </a:lnTo>
                  <a:lnTo>
                    <a:pt x="334" y="101"/>
                  </a:lnTo>
                  <a:lnTo>
                    <a:pt x="335" y="100"/>
                  </a:lnTo>
                  <a:lnTo>
                    <a:pt x="338" y="99"/>
                  </a:lnTo>
                  <a:lnTo>
                    <a:pt x="341" y="96"/>
                  </a:lnTo>
                  <a:lnTo>
                    <a:pt x="344" y="93"/>
                  </a:lnTo>
                  <a:lnTo>
                    <a:pt x="348" y="90"/>
                  </a:lnTo>
                  <a:lnTo>
                    <a:pt x="351" y="88"/>
                  </a:lnTo>
                  <a:lnTo>
                    <a:pt x="353" y="87"/>
                  </a:lnTo>
                  <a:lnTo>
                    <a:pt x="357" y="85"/>
                  </a:lnTo>
                  <a:lnTo>
                    <a:pt x="360" y="83"/>
                  </a:lnTo>
                  <a:lnTo>
                    <a:pt x="363" y="80"/>
                  </a:lnTo>
                  <a:lnTo>
                    <a:pt x="366" y="79"/>
                  </a:lnTo>
                  <a:lnTo>
                    <a:pt x="369" y="75"/>
                  </a:lnTo>
                  <a:lnTo>
                    <a:pt x="372" y="74"/>
                  </a:lnTo>
                  <a:lnTo>
                    <a:pt x="376" y="70"/>
                  </a:lnTo>
                  <a:lnTo>
                    <a:pt x="380" y="69"/>
                  </a:lnTo>
                  <a:lnTo>
                    <a:pt x="384" y="66"/>
                  </a:lnTo>
                  <a:lnTo>
                    <a:pt x="388" y="64"/>
                  </a:lnTo>
                  <a:lnTo>
                    <a:pt x="391" y="61"/>
                  </a:lnTo>
                  <a:lnTo>
                    <a:pt x="396" y="58"/>
                  </a:lnTo>
                  <a:lnTo>
                    <a:pt x="399" y="56"/>
                  </a:lnTo>
                  <a:lnTo>
                    <a:pt x="404" y="54"/>
                  </a:lnTo>
                  <a:lnTo>
                    <a:pt x="409" y="51"/>
                  </a:lnTo>
                  <a:lnTo>
                    <a:pt x="412" y="49"/>
                  </a:lnTo>
                  <a:lnTo>
                    <a:pt x="417" y="45"/>
                  </a:lnTo>
                  <a:lnTo>
                    <a:pt x="422" y="44"/>
                  </a:lnTo>
                  <a:lnTo>
                    <a:pt x="427" y="41"/>
                  </a:lnTo>
                  <a:lnTo>
                    <a:pt x="430" y="38"/>
                  </a:lnTo>
                  <a:lnTo>
                    <a:pt x="435" y="36"/>
                  </a:lnTo>
                  <a:lnTo>
                    <a:pt x="440" y="34"/>
                  </a:lnTo>
                  <a:lnTo>
                    <a:pt x="444" y="30"/>
                  </a:lnTo>
                  <a:lnTo>
                    <a:pt x="448" y="29"/>
                  </a:lnTo>
                  <a:lnTo>
                    <a:pt x="453" y="25"/>
                  </a:lnTo>
                  <a:lnTo>
                    <a:pt x="459" y="24"/>
                  </a:lnTo>
                  <a:lnTo>
                    <a:pt x="462" y="20"/>
                  </a:lnTo>
                  <a:lnTo>
                    <a:pt x="467" y="19"/>
                  </a:lnTo>
                  <a:lnTo>
                    <a:pt x="472" y="17"/>
                  </a:lnTo>
                  <a:lnTo>
                    <a:pt x="476" y="16"/>
                  </a:lnTo>
                  <a:lnTo>
                    <a:pt x="480" y="13"/>
                  </a:lnTo>
                  <a:lnTo>
                    <a:pt x="485" y="11"/>
                  </a:lnTo>
                  <a:lnTo>
                    <a:pt x="490" y="10"/>
                  </a:lnTo>
                  <a:lnTo>
                    <a:pt x="494" y="9"/>
                  </a:lnTo>
                  <a:lnTo>
                    <a:pt x="498" y="7"/>
                  </a:lnTo>
                  <a:lnTo>
                    <a:pt x="503" y="6"/>
                  </a:lnTo>
                  <a:lnTo>
                    <a:pt x="506" y="4"/>
                  </a:lnTo>
                  <a:lnTo>
                    <a:pt x="511" y="4"/>
                  </a:lnTo>
                  <a:lnTo>
                    <a:pt x="514" y="2"/>
                  </a:lnTo>
                  <a:lnTo>
                    <a:pt x="518" y="2"/>
                  </a:lnTo>
                  <a:lnTo>
                    <a:pt x="522" y="2"/>
                  </a:lnTo>
                  <a:lnTo>
                    <a:pt x="526" y="2"/>
                  </a:lnTo>
                  <a:lnTo>
                    <a:pt x="529" y="0"/>
                  </a:lnTo>
                  <a:lnTo>
                    <a:pt x="532" y="0"/>
                  </a:lnTo>
                  <a:lnTo>
                    <a:pt x="536" y="0"/>
                  </a:lnTo>
                  <a:lnTo>
                    <a:pt x="539" y="0"/>
                  </a:lnTo>
                  <a:lnTo>
                    <a:pt x="542" y="0"/>
                  </a:lnTo>
                  <a:lnTo>
                    <a:pt x="545" y="2"/>
                  </a:lnTo>
                  <a:lnTo>
                    <a:pt x="548" y="2"/>
                  </a:lnTo>
                  <a:lnTo>
                    <a:pt x="551" y="4"/>
                  </a:lnTo>
                  <a:lnTo>
                    <a:pt x="556" y="5"/>
                  </a:lnTo>
                  <a:lnTo>
                    <a:pt x="561" y="7"/>
                  </a:lnTo>
                  <a:lnTo>
                    <a:pt x="565" y="10"/>
                  </a:lnTo>
                  <a:lnTo>
                    <a:pt x="570" y="12"/>
                  </a:lnTo>
                  <a:lnTo>
                    <a:pt x="575" y="15"/>
                  </a:lnTo>
                  <a:lnTo>
                    <a:pt x="580" y="17"/>
                  </a:lnTo>
                  <a:lnTo>
                    <a:pt x="584" y="20"/>
                  </a:lnTo>
                  <a:lnTo>
                    <a:pt x="588" y="23"/>
                  </a:lnTo>
                  <a:lnTo>
                    <a:pt x="592" y="25"/>
                  </a:lnTo>
                  <a:lnTo>
                    <a:pt x="595" y="29"/>
                  </a:lnTo>
                  <a:lnTo>
                    <a:pt x="599" y="32"/>
                  </a:lnTo>
                  <a:lnTo>
                    <a:pt x="602" y="36"/>
                  </a:lnTo>
                  <a:lnTo>
                    <a:pt x="605" y="39"/>
                  </a:lnTo>
                  <a:lnTo>
                    <a:pt x="608" y="44"/>
                  </a:lnTo>
                  <a:lnTo>
                    <a:pt x="610" y="48"/>
                  </a:lnTo>
                  <a:lnTo>
                    <a:pt x="613" y="53"/>
                  </a:lnTo>
                  <a:lnTo>
                    <a:pt x="615" y="57"/>
                  </a:lnTo>
                  <a:lnTo>
                    <a:pt x="616" y="62"/>
                  </a:lnTo>
                  <a:lnTo>
                    <a:pt x="619" y="67"/>
                  </a:lnTo>
                  <a:lnTo>
                    <a:pt x="620" y="73"/>
                  </a:lnTo>
                  <a:lnTo>
                    <a:pt x="620" y="75"/>
                  </a:lnTo>
                  <a:lnTo>
                    <a:pt x="620" y="79"/>
                  </a:lnTo>
                  <a:lnTo>
                    <a:pt x="620" y="82"/>
                  </a:lnTo>
                  <a:lnTo>
                    <a:pt x="621" y="85"/>
                  </a:lnTo>
                  <a:lnTo>
                    <a:pt x="621" y="88"/>
                  </a:lnTo>
                  <a:lnTo>
                    <a:pt x="621" y="92"/>
                  </a:lnTo>
                  <a:lnTo>
                    <a:pt x="621" y="95"/>
                  </a:lnTo>
                  <a:lnTo>
                    <a:pt x="621" y="100"/>
                  </a:lnTo>
                  <a:lnTo>
                    <a:pt x="621" y="102"/>
                  </a:lnTo>
                  <a:lnTo>
                    <a:pt x="620" y="106"/>
                  </a:lnTo>
                  <a:lnTo>
                    <a:pt x="620" y="109"/>
                  </a:lnTo>
                  <a:lnTo>
                    <a:pt x="620" y="114"/>
                  </a:lnTo>
                  <a:lnTo>
                    <a:pt x="619" y="119"/>
                  </a:lnTo>
                  <a:lnTo>
                    <a:pt x="619" y="123"/>
                  </a:lnTo>
                  <a:lnTo>
                    <a:pt x="618" y="127"/>
                  </a:lnTo>
                  <a:lnTo>
                    <a:pt x="618" y="132"/>
                  </a:lnTo>
                  <a:lnTo>
                    <a:pt x="616" y="136"/>
                  </a:lnTo>
                  <a:lnTo>
                    <a:pt x="615" y="140"/>
                  </a:lnTo>
                  <a:lnTo>
                    <a:pt x="614" y="145"/>
                  </a:lnTo>
                  <a:lnTo>
                    <a:pt x="613" y="151"/>
                  </a:lnTo>
                  <a:lnTo>
                    <a:pt x="612" y="156"/>
                  </a:lnTo>
                  <a:lnTo>
                    <a:pt x="610" y="162"/>
                  </a:lnTo>
                  <a:lnTo>
                    <a:pt x="608" y="166"/>
                  </a:lnTo>
                  <a:lnTo>
                    <a:pt x="608" y="172"/>
                  </a:lnTo>
                  <a:lnTo>
                    <a:pt x="606" y="177"/>
                  </a:lnTo>
                  <a:lnTo>
                    <a:pt x="603" y="183"/>
                  </a:lnTo>
                  <a:lnTo>
                    <a:pt x="602" y="188"/>
                  </a:lnTo>
                  <a:lnTo>
                    <a:pt x="601" y="194"/>
                  </a:lnTo>
                  <a:lnTo>
                    <a:pt x="599" y="200"/>
                  </a:lnTo>
                  <a:lnTo>
                    <a:pt x="599" y="206"/>
                  </a:lnTo>
                  <a:lnTo>
                    <a:pt x="597" y="210"/>
                  </a:lnTo>
                  <a:lnTo>
                    <a:pt x="596" y="216"/>
                  </a:lnTo>
                  <a:lnTo>
                    <a:pt x="594" y="221"/>
                  </a:lnTo>
                  <a:lnTo>
                    <a:pt x="593" y="227"/>
                  </a:lnTo>
                  <a:lnTo>
                    <a:pt x="592" y="232"/>
                  </a:lnTo>
                  <a:lnTo>
                    <a:pt x="590" y="238"/>
                  </a:lnTo>
                  <a:lnTo>
                    <a:pt x="589" y="242"/>
                  </a:lnTo>
                  <a:lnTo>
                    <a:pt x="589" y="248"/>
                  </a:lnTo>
                  <a:lnTo>
                    <a:pt x="588" y="253"/>
                  </a:lnTo>
                  <a:lnTo>
                    <a:pt x="588" y="259"/>
                  </a:lnTo>
                  <a:lnTo>
                    <a:pt x="587" y="264"/>
                  </a:lnTo>
                  <a:lnTo>
                    <a:pt x="586" y="268"/>
                  </a:lnTo>
                  <a:lnTo>
                    <a:pt x="584" y="273"/>
                  </a:lnTo>
                  <a:lnTo>
                    <a:pt x="584" y="279"/>
                  </a:lnTo>
                  <a:lnTo>
                    <a:pt x="583" y="284"/>
                  </a:lnTo>
                  <a:lnTo>
                    <a:pt x="583" y="289"/>
                  </a:lnTo>
                  <a:lnTo>
                    <a:pt x="582" y="293"/>
                  </a:lnTo>
                  <a:lnTo>
                    <a:pt x="582" y="298"/>
                  </a:lnTo>
                  <a:lnTo>
                    <a:pt x="581" y="302"/>
                  </a:lnTo>
                  <a:lnTo>
                    <a:pt x="580" y="306"/>
                  </a:lnTo>
                  <a:lnTo>
                    <a:pt x="580" y="311"/>
                  </a:lnTo>
                  <a:lnTo>
                    <a:pt x="580" y="316"/>
                  </a:lnTo>
                  <a:lnTo>
                    <a:pt x="580" y="319"/>
                  </a:lnTo>
                  <a:lnTo>
                    <a:pt x="578" y="324"/>
                  </a:lnTo>
                  <a:lnTo>
                    <a:pt x="578" y="329"/>
                  </a:lnTo>
                  <a:lnTo>
                    <a:pt x="578" y="334"/>
                  </a:lnTo>
                  <a:lnTo>
                    <a:pt x="578" y="337"/>
                  </a:lnTo>
                  <a:lnTo>
                    <a:pt x="577" y="341"/>
                  </a:lnTo>
                  <a:lnTo>
                    <a:pt x="577" y="344"/>
                  </a:lnTo>
                  <a:lnTo>
                    <a:pt x="577" y="348"/>
                  </a:lnTo>
                  <a:lnTo>
                    <a:pt x="576" y="351"/>
                  </a:lnTo>
                  <a:lnTo>
                    <a:pt x="576" y="355"/>
                  </a:lnTo>
                  <a:lnTo>
                    <a:pt x="576" y="359"/>
                  </a:lnTo>
                  <a:lnTo>
                    <a:pt x="576" y="362"/>
                  </a:lnTo>
                  <a:lnTo>
                    <a:pt x="575" y="364"/>
                  </a:lnTo>
                  <a:lnTo>
                    <a:pt x="575" y="368"/>
                  </a:lnTo>
                  <a:lnTo>
                    <a:pt x="575" y="372"/>
                  </a:lnTo>
                  <a:lnTo>
                    <a:pt x="575" y="374"/>
                  </a:lnTo>
                  <a:lnTo>
                    <a:pt x="575" y="380"/>
                  </a:lnTo>
                  <a:lnTo>
                    <a:pt x="575" y="385"/>
                  </a:lnTo>
                  <a:lnTo>
                    <a:pt x="575" y="389"/>
                  </a:lnTo>
                  <a:lnTo>
                    <a:pt x="575" y="393"/>
                  </a:lnTo>
                  <a:lnTo>
                    <a:pt x="575" y="397"/>
                  </a:lnTo>
                  <a:lnTo>
                    <a:pt x="575" y="400"/>
                  </a:lnTo>
                  <a:lnTo>
                    <a:pt x="575" y="404"/>
                  </a:lnTo>
                  <a:lnTo>
                    <a:pt x="576" y="405"/>
                  </a:lnTo>
                  <a:lnTo>
                    <a:pt x="577" y="406"/>
                  </a:lnTo>
                  <a:lnTo>
                    <a:pt x="580" y="411"/>
                  </a:lnTo>
                  <a:lnTo>
                    <a:pt x="581" y="413"/>
                  </a:lnTo>
                  <a:lnTo>
                    <a:pt x="583" y="418"/>
                  </a:lnTo>
                  <a:lnTo>
                    <a:pt x="583" y="420"/>
                  </a:lnTo>
                  <a:lnTo>
                    <a:pt x="584" y="423"/>
                  </a:lnTo>
                  <a:lnTo>
                    <a:pt x="586" y="425"/>
                  </a:lnTo>
                  <a:lnTo>
                    <a:pt x="587" y="429"/>
                  </a:lnTo>
                  <a:lnTo>
                    <a:pt x="587" y="431"/>
                  </a:lnTo>
                  <a:lnTo>
                    <a:pt x="588" y="434"/>
                  </a:lnTo>
                  <a:lnTo>
                    <a:pt x="588" y="437"/>
                  </a:lnTo>
                  <a:lnTo>
                    <a:pt x="588" y="442"/>
                  </a:lnTo>
                  <a:lnTo>
                    <a:pt x="588" y="444"/>
                  </a:lnTo>
                  <a:lnTo>
                    <a:pt x="588" y="449"/>
                  </a:lnTo>
                  <a:lnTo>
                    <a:pt x="588" y="452"/>
                  </a:lnTo>
                  <a:lnTo>
                    <a:pt x="588" y="457"/>
                  </a:lnTo>
                  <a:lnTo>
                    <a:pt x="588" y="462"/>
                  </a:lnTo>
                  <a:lnTo>
                    <a:pt x="587" y="467"/>
                  </a:lnTo>
                  <a:lnTo>
                    <a:pt x="586" y="470"/>
                  </a:lnTo>
                  <a:lnTo>
                    <a:pt x="586" y="476"/>
                  </a:lnTo>
                  <a:lnTo>
                    <a:pt x="584" y="481"/>
                  </a:lnTo>
                  <a:lnTo>
                    <a:pt x="582" y="485"/>
                  </a:lnTo>
                  <a:lnTo>
                    <a:pt x="581" y="489"/>
                  </a:lnTo>
                  <a:lnTo>
                    <a:pt x="580" y="491"/>
                  </a:lnTo>
                  <a:lnTo>
                    <a:pt x="580" y="495"/>
                  </a:lnTo>
                  <a:lnTo>
                    <a:pt x="578" y="497"/>
                  </a:lnTo>
                  <a:lnTo>
                    <a:pt x="576" y="502"/>
                  </a:lnTo>
                  <a:lnTo>
                    <a:pt x="574" y="508"/>
                  </a:lnTo>
                  <a:lnTo>
                    <a:pt x="571" y="513"/>
                  </a:lnTo>
                  <a:lnTo>
                    <a:pt x="569" y="518"/>
                  </a:lnTo>
                  <a:lnTo>
                    <a:pt x="567" y="521"/>
                  </a:lnTo>
                  <a:lnTo>
                    <a:pt x="564" y="525"/>
                  </a:lnTo>
                  <a:lnTo>
                    <a:pt x="562" y="529"/>
                  </a:lnTo>
                  <a:lnTo>
                    <a:pt x="561" y="533"/>
                  </a:lnTo>
                  <a:lnTo>
                    <a:pt x="558" y="535"/>
                  </a:lnTo>
                  <a:lnTo>
                    <a:pt x="556" y="539"/>
                  </a:lnTo>
                  <a:lnTo>
                    <a:pt x="555" y="541"/>
                  </a:lnTo>
                  <a:lnTo>
                    <a:pt x="552" y="544"/>
                  </a:lnTo>
                  <a:lnTo>
                    <a:pt x="550" y="548"/>
                  </a:lnTo>
                  <a:lnTo>
                    <a:pt x="546" y="553"/>
                  </a:lnTo>
                  <a:lnTo>
                    <a:pt x="543" y="555"/>
                  </a:lnTo>
                  <a:lnTo>
                    <a:pt x="541" y="559"/>
                  </a:lnTo>
                  <a:lnTo>
                    <a:pt x="538" y="563"/>
                  </a:lnTo>
                  <a:lnTo>
                    <a:pt x="537" y="565"/>
                  </a:lnTo>
                  <a:lnTo>
                    <a:pt x="536" y="569"/>
                  </a:lnTo>
                  <a:lnTo>
                    <a:pt x="535" y="572"/>
                  </a:lnTo>
                  <a:lnTo>
                    <a:pt x="533" y="574"/>
                  </a:lnTo>
                  <a:lnTo>
                    <a:pt x="533" y="579"/>
                  </a:lnTo>
                  <a:lnTo>
                    <a:pt x="532" y="582"/>
                  </a:lnTo>
                  <a:lnTo>
                    <a:pt x="533" y="584"/>
                  </a:lnTo>
                  <a:lnTo>
                    <a:pt x="533" y="587"/>
                  </a:lnTo>
                  <a:lnTo>
                    <a:pt x="535" y="592"/>
                  </a:lnTo>
                  <a:lnTo>
                    <a:pt x="536" y="596"/>
                  </a:lnTo>
                  <a:lnTo>
                    <a:pt x="537" y="602"/>
                  </a:lnTo>
                  <a:lnTo>
                    <a:pt x="538" y="603"/>
                  </a:lnTo>
                  <a:lnTo>
                    <a:pt x="539" y="606"/>
                  </a:lnTo>
                  <a:lnTo>
                    <a:pt x="541" y="609"/>
                  </a:lnTo>
                  <a:lnTo>
                    <a:pt x="542" y="612"/>
                  </a:lnTo>
                  <a:lnTo>
                    <a:pt x="542" y="615"/>
                  </a:lnTo>
                  <a:lnTo>
                    <a:pt x="543" y="617"/>
                  </a:lnTo>
                  <a:lnTo>
                    <a:pt x="544" y="621"/>
                  </a:lnTo>
                  <a:lnTo>
                    <a:pt x="545" y="624"/>
                  </a:lnTo>
                  <a:lnTo>
                    <a:pt x="546" y="628"/>
                  </a:lnTo>
                  <a:lnTo>
                    <a:pt x="549" y="630"/>
                  </a:lnTo>
                  <a:lnTo>
                    <a:pt x="550" y="634"/>
                  </a:lnTo>
                  <a:lnTo>
                    <a:pt x="551" y="637"/>
                  </a:lnTo>
                  <a:lnTo>
                    <a:pt x="552" y="641"/>
                  </a:lnTo>
                  <a:lnTo>
                    <a:pt x="555" y="643"/>
                  </a:lnTo>
                  <a:lnTo>
                    <a:pt x="556" y="647"/>
                  </a:lnTo>
                  <a:lnTo>
                    <a:pt x="557" y="650"/>
                  </a:lnTo>
                  <a:lnTo>
                    <a:pt x="559" y="654"/>
                  </a:lnTo>
                  <a:lnTo>
                    <a:pt x="561" y="657"/>
                  </a:lnTo>
                  <a:lnTo>
                    <a:pt x="562" y="661"/>
                  </a:lnTo>
                  <a:lnTo>
                    <a:pt x="564" y="665"/>
                  </a:lnTo>
                  <a:lnTo>
                    <a:pt x="564" y="667"/>
                  </a:lnTo>
                  <a:lnTo>
                    <a:pt x="567" y="671"/>
                  </a:lnTo>
                  <a:lnTo>
                    <a:pt x="568" y="673"/>
                  </a:lnTo>
                  <a:lnTo>
                    <a:pt x="569" y="676"/>
                  </a:lnTo>
                  <a:lnTo>
                    <a:pt x="570" y="680"/>
                  </a:lnTo>
                  <a:lnTo>
                    <a:pt x="573" y="682"/>
                  </a:lnTo>
                  <a:lnTo>
                    <a:pt x="574" y="686"/>
                  </a:lnTo>
                  <a:lnTo>
                    <a:pt x="575" y="690"/>
                  </a:lnTo>
                  <a:lnTo>
                    <a:pt x="576" y="692"/>
                  </a:lnTo>
                  <a:lnTo>
                    <a:pt x="577" y="695"/>
                  </a:lnTo>
                  <a:lnTo>
                    <a:pt x="578" y="698"/>
                  </a:lnTo>
                  <a:lnTo>
                    <a:pt x="580" y="701"/>
                  </a:lnTo>
                  <a:lnTo>
                    <a:pt x="583" y="706"/>
                  </a:lnTo>
                  <a:lnTo>
                    <a:pt x="586" y="711"/>
                  </a:lnTo>
                  <a:lnTo>
                    <a:pt x="588" y="716"/>
                  </a:lnTo>
                  <a:lnTo>
                    <a:pt x="589" y="720"/>
                  </a:lnTo>
                  <a:lnTo>
                    <a:pt x="592" y="723"/>
                  </a:lnTo>
                  <a:lnTo>
                    <a:pt x="593" y="726"/>
                  </a:lnTo>
                  <a:lnTo>
                    <a:pt x="595" y="731"/>
                  </a:lnTo>
                  <a:lnTo>
                    <a:pt x="596" y="732"/>
                  </a:lnTo>
                  <a:lnTo>
                    <a:pt x="641" y="786"/>
                  </a:lnTo>
                  <a:lnTo>
                    <a:pt x="641" y="784"/>
                  </a:lnTo>
                  <a:lnTo>
                    <a:pt x="644" y="784"/>
                  </a:lnTo>
                  <a:lnTo>
                    <a:pt x="647" y="783"/>
                  </a:lnTo>
                  <a:lnTo>
                    <a:pt x="652" y="783"/>
                  </a:lnTo>
                  <a:lnTo>
                    <a:pt x="656" y="782"/>
                  </a:lnTo>
                  <a:lnTo>
                    <a:pt x="658" y="782"/>
                  </a:lnTo>
                  <a:lnTo>
                    <a:pt x="661" y="781"/>
                  </a:lnTo>
                  <a:lnTo>
                    <a:pt x="666" y="781"/>
                  </a:lnTo>
                  <a:lnTo>
                    <a:pt x="669" y="780"/>
                  </a:lnTo>
                  <a:lnTo>
                    <a:pt x="673" y="780"/>
                  </a:lnTo>
                  <a:lnTo>
                    <a:pt x="678" y="780"/>
                  </a:lnTo>
                  <a:lnTo>
                    <a:pt x="683" y="780"/>
                  </a:lnTo>
                  <a:lnTo>
                    <a:pt x="686" y="778"/>
                  </a:lnTo>
                  <a:lnTo>
                    <a:pt x="691" y="777"/>
                  </a:lnTo>
                  <a:lnTo>
                    <a:pt x="696" y="777"/>
                  </a:lnTo>
                  <a:lnTo>
                    <a:pt x="702" y="776"/>
                  </a:lnTo>
                  <a:lnTo>
                    <a:pt x="707" y="776"/>
                  </a:lnTo>
                  <a:lnTo>
                    <a:pt x="711" y="776"/>
                  </a:lnTo>
                  <a:lnTo>
                    <a:pt x="717" y="776"/>
                  </a:lnTo>
                  <a:lnTo>
                    <a:pt x="722" y="776"/>
                  </a:lnTo>
                  <a:lnTo>
                    <a:pt x="727" y="775"/>
                  </a:lnTo>
                  <a:lnTo>
                    <a:pt x="733" y="775"/>
                  </a:lnTo>
                  <a:lnTo>
                    <a:pt x="737" y="775"/>
                  </a:lnTo>
                  <a:lnTo>
                    <a:pt x="743" y="776"/>
                  </a:lnTo>
                  <a:lnTo>
                    <a:pt x="748" y="776"/>
                  </a:lnTo>
                  <a:lnTo>
                    <a:pt x="754" y="776"/>
                  </a:lnTo>
                  <a:lnTo>
                    <a:pt x="759" y="776"/>
                  </a:lnTo>
                  <a:lnTo>
                    <a:pt x="765" y="777"/>
                  </a:lnTo>
                  <a:lnTo>
                    <a:pt x="769" y="777"/>
                  </a:lnTo>
                  <a:lnTo>
                    <a:pt x="774" y="778"/>
                  </a:lnTo>
                  <a:lnTo>
                    <a:pt x="778" y="780"/>
                  </a:lnTo>
                  <a:lnTo>
                    <a:pt x="780" y="780"/>
                  </a:lnTo>
                  <a:lnTo>
                    <a:pt x="784" y="781"/>
                  </a:lnTo>
                  <a:lnTo>
                    <a:pt x="787" y="782"/>
                  </a:lnTo>
                  <a:lnTo>
                    <a:pt x="790" y="782"/>
                  </a:lnTo>
                  <a:lnTo>
                    <a:pt x="793" y="783"/>
                  </a:lnTo>
                  <a:lnTo>
                    <a:pt x="797" y="784"/>
                  </a:lnTo>
                  <a:lnTo>
                    <a:pt x="800" y="784"/>
                  </a:lnTo>
                  <a:lnTo>
                    <a:pt x="803" y="786"/>
                  </a:lnTo>
                  <a:lnTo>
                    <a:pt x="806" y="787"/>
                  </a:lnTo>
                  <a:lnTo>
                    <a:pt x="811" y="789"/>
                  </a:lnTo>
                  <a:lnTo>
                    <a:pt x="814" y="790"/>
                  </a:lnTo>
                  <a:lnTo>
                    <a:pt x="817" y="792"/>
                  </a:lnTo>
                  <a:lnTo>
                    <a:pt x="820" y="793"/>
                  </a:lnTo>
                  <a:lnTo>
                    <a:pt x="825" y="793"/>
                  </a:lnTo>
                  <a:lnTo>
                    <a:pt x="829" y="795"/>
                  </a:lnTo>
                  <a:lnTo>
                    <a:pt x="832" y="796"/>
                  </a:lnTo>
                  <a:lnTo>
                    <a:pt x="836" y="797"/>
                  </a:lnTo>
                  <a:lnTo>
                    <a:pt x="839" y="799"/>
                  </a:lnTo>
                  <a:lnTo>
                    <a:pt x="844" y="801"/>
                  </a:lnTo>
                  <a:lnTo>
                    <a:pt x="846" y="802"/>
                  </a:lnTo>
                  <a:lnTo>
                    <a:pt x="851" y="803"/>
                  </a:lnTo>
                  <a:lnTo>
                    <a:pt x="855" y="806"/>
                  </a:lnTo>
                  <a:lnTo>
                    <a:pt x="858" y="807"/>
                  </a:lnTo>
                  <a:lnTo>
                    <a:pt x="862" y="808"/>
                  </a:lnTo>
                  <a:lnTo>
                    <a:pt x="865" y="811"/>
                  </a:lnTo>
                  <a:lnTo>
                    <a:pt x="869" y="812"/>
                  </a:lnTo>
                  <a:lnTo>
                    <a:pt x="874" y="814"/>
                  </a:lnTo>
                  <a:lnTo>
                    <a:pt x="876" y="815"/>
                  </a:lnTo>
                  <a:lnTo>
                    <a:pt x="880" y="818"/>
                  </a:lnTo>
                  <a:lnTo>
                    <a:pt x="883" y="819"/>
                  </a:lnTo>
                  <a:lnTo>
                    <a:pt x="887" y="820"/>
                  </a:lnTo>
                  <a:lnTo>
                    <a:pt x="890" y="822"/>
                  </a:lnTo>
                  <a:lnTo>
                    <a:pt x="894" y="824"/>
                  </a:lnTo>
                  <a:lnTo>
                    <a:pt x="896" y="826"/>
                  </a:lnTo>
                  <a:lnTo>
                    <a:pt x="900" y="828"/>
                  </a:lnTo>
                  <a:lnTo>
                    <a:pt x="902" y="829"/>
                  </a:lnTo>
                  <a:lnTo>
                    <a:pt x="906" y="831"/>
                  </a:lnTo>
                  <a:lnTo>
                    <a:pt x="908" y="833"/>
                  </a:lnTo>
                  <a:lnTo>
                    <a:pt x="912" y="834"/>
                  </a:lnTo>
                  <a:lnTo>
                    <a:pt x="916" y="838"/>
                  </a:lnTo>
                  <a:lnTo>
                    <a:pt x="922" y="843"/>
                  </a:lnTo>
                  <a:lnTo>
                    <a:pt x="926" y="845"/>
                  </a:lnTo>
                  <a:lnTo>
                    <a:pt x="929" y="848"/>
                  </a:lnTo>
                  <a:lnTo>
                    <a:pt x="933" y="852"/>
                  </a:lnTo>
                  <a:lnTo>
                    <a:pt x="937" y="856"/>
                  </a:lnTo>
                  <a:lnTo>
                    <a:pt x="938" y="858"/>
                  </a:lnTo>
                  <a:lnTo>
                    <a:pt x="940" y="862"/>
                  </a:lnTo>
                  <a:lnTo>
                    <a:pt x="941" y="864"/>
                  </a:lnTo>
                  <a:lnTo>
                    <a:pt x="941" y="867"/>
                  </a:lnTo>
                  <a:lnTo>
                    <a:pt x="940" y="870"/>
                  </a:lnTo>
                  <a:lnTo>
                    <a:pt x="939" y="872"/>
                  </a:lnTo>
                  <a:lnTo>
                    <a:pt x="937" y="875"/>
                  </a:lnTo>
                  <a:lnTo>
                    <a:pt x="934" y="878"/>
                  </a:lnTo>
                  <a:lnTo>
                    <a:pt x="931" y="880"/>
                  </a:lnTo>
                  <a:lnTo>
                    <a:pt x="927" y="883"/>
                  </a:lnTo>
                  <a:lnTo>
                    <a:pt x="922" y="886"/>
                  </a:lnTo>
                  <a:lnTo>
                    <a:pt x="918" y="889"/>
                  </a:lnTo>
                  <a:lnTo>
                    <a:pt x="914" y="890"/>
                  </a:lnTo>
                  <a:lnTo>
                    <a:pt x="910" y="891"/>
                  </a:lnTo>
                  <a:lnTo>
                    <a:pt x="908" y="892"/>
                  </a:lnTo>
                  <a:lnTo>
                    <a:pt x="905" y="894"/>
                  </a:lnTo>
                  <a:lnTo>
                    <a:pt x="901" y="895"/>
                  </a:lnTo>
                  <a:lnTo>
                    <a:pt x="897" y="896"/>
                  </a:lnTo>
                  <a:lnTo>
                    <a:pt x="894" y="897"/>
                  </a:lnTo>
                  <a:lnTo>
                    <a:pt x="890" y="899"/>
                  </a:lnTo>
                  <a:lnTo>
                    <a:pt x="887" y="901"/>
                  </a:lnTo>
                  <a:lnTo>
                    <a:pt x="882" y="901"/>
                  </a:lnTo>
                  <a:lnTo>
                    <a:pt x="878" y="902"/>
                  </a:lnTo>
                  <a:lnTo>
                    <a:pt x="875" y="904"/>
                  </a:lnTo>
                  <a:lnTo>
                    <a:pt x="870" y="905"/>
                  </a:lnTo>
                  <a:lnTo>
                    <a:pt x="865" y="907"/>
                  </a:lnTo>
                  <a:lnTo>
                    <a:pt x="861" y="908"/>
                  </a:lnTo>
                  <a:lnTo>
                    <a:pt x="857" y="909"/>
                  </a:lnTo>
                  <a:lnTo>
                    <a:pt x="851" y="910"/>
                  </a:lnTo>
                  <a:lnTo>
                    <a:pt x="846" y="911"/>
                  </a:lnTo>
                  <a:lnTo>
                    <a:pt x="842" y="911"/>
                  </a:lnTo>
                  <a:lnTo>
                    <a:pt x="837" y="914"/>
                  </a:lnTo>
                  <a:lnTo>
                    <a:pt x="832" y="914"/>
                  </a:lnTo>
                  <a:lnTo>
                    <a:pt x="826" y="916"/>
                  </a:lnTo>
                  <a:lnTo>
                    <a:pt x="822" y="916"/>
                  </a:lnTo>
                  <a:lnTo>
                    <a:pt x="817" y="917"/>
                  </a:lnTo>
                  <a:lnTo>
                    <a:pt x="811" y="918"/>
                  </a:lnTo>
                  <a:lnTo>
                    <a:pt x="806" y="920"/>
                  </a:lnTo>
                  <a:lnTo>
                    <a:pt x="800" y="920"/>
                  </a:lnTo>
                  <a:lnTo>
                    <a:pt x="794" y="921"/>
                  </a:lnTo>
                  <a:lnTo>
                    <a:pt x="788" y="921"/>
                  </a:lnTo>
                  <a:lnTo>
                    <a:pt x="784" y="922"/>
                  </a:lnTo>
                  <a:lnTo>
                    <a:pt x="778" y="923"/>
                  </a:lnTo>
                  <a:lnTo>
                    <a:pt x="773" y="924"/>
                  </a:lnTo>
                  <a:lnTo>
                    <a:pt x="767" y="926"/>
                  </a:lnTo>
                  <a:lnTo>
                    <a:pt x="761" y="926"/>
                  </a:lnTo>
                  <a:lnTo>
                    <a:pt x="755" y="926"/>
                  </a:lnTo>
                  <a:lnTo>
                    <a:pt x="749" y="927"/>
                  </a:lnTo>
                  <a:lnTo>
                    <a:pt x="743" y="927"/>
                  </a:lnTo>
                  <a:lnTo>
                    <a:pt x="737" y="928"/>
                  </a:lnTo>
                  <a:lnTo>
                    <a:pt x="731" y="928"/>
                  </a:lnTo>
                  <a:lnTo>
                    <a:pt x="727" y="929"/>
                  </a:lnTo>
                  <a:lnTo>
                    <a:pt x="720" y="929"/>
                  </a:lnTo>
                  <a:lnTo>
                    <a:pt x="715" y="930"/>
                  </a:lnTo>
                  <a:lnTo>
                    <a:pt x="709" y="930"/>
                  </a:lnTo>
                  <a:lnTo>
                    <a:pt x="703" y="931"/>
                  </a:lnTo>
                  <a:lnTo>
                    <a:pt x="697" y="931"/>
                  </a:lnTo>
                  <a:lnTo>
                    <a:pt x="691" y="931"/>
                  </a:lnTo>
                  <a:lnTo>
                    <a:pt x="685" y="931"/>
                  </a:lnTo>
                  <a:lnTo>
                    <a:pt x="680" y="933"/>
                  </a:lnTo>
                  <a:lnTo>
                    <a:pt x="673" y="933"/>
                  </a:lnTo>
                  <a:lnTo>
                    <a:pt x="669" y="933"/>
                  </a:lnTo>
                  <a:lnTo>
                    <a:pt x="663" y="933"/>
                  </a:lnTo>
                  <a:lnTo>
                    <a:pt x="657" y="933"/>
                  </a:lnTo>
                  <a:lnTo>
                    <a:pt x="652" y="933"/>
                  </a:lnTo>
                  <a:lnTo>
                    <a:pt x="647" y="933"/>
                  </a:lnTo>
                  <a:lnTo>
                    <a:pt x="642" y="933"/>
                  </a:lnTo>
                  <a:lnTo>
                    <a:pt x="638" y="933"/>
                  </a:lnTo>
                  <a:lnTo>
                    <a:pt x="633" y="933"/>
                  </a:lnTo>
                  <a:lnTo>
                    <a:pt x="628" y="933"/>
                  </a:lnTo>
                  <a:lnTo>
                    <a:pt x="625" y="933"/>
                  </a:lnTo>
                  <a:lnTo>
                    <a:pt x="620" y="933"/>
                  </a:lnTo>
                  <a:lnTo>
                    <a:pt x="616" y="933"/>
                  </a:lnTo>
                  <a:lnTo>
                    <a:pt x="613" y="933"/>
                  </a:lnTo>
                  <a:lnTo>
                    <a:pt x="609" y="933"/>
                  </a:lnTo>
                  <a:lnTo>
                    <a:pt x="606" y="933"/>
                  </a:lnTo>
                  <a:lnTo>
                    <a:pt x="602" y="933"/>
                  </a:lnTo>
                  <a:lnTo>
                    <a:pt x="599" y="933"/>
                  </a:lnTo>
                  <a:lnTo>
                    <a:pt x="595" y="933"/>
                  </a:lnTo>
                  <a:lnTo>
                    <a:pt x="593" y="933"/>
                  </a:lnTo>
                  <a:lnTo>
                    <a:pt x="589" y="933"/>
                  </a:lnTo>
                  <a:lnTo>
                    <a:pt x="587" y="933"/>
                  </a:lnTo>
                  <a:lnTo>
                    <a:pt x="584" y="933"/>
                  </a:lnTo>
                  <a:lnTo>
                    <a:pt x="582" y="933"/>
                  </a:lnTo>
                  <a:lnTo>
                    <a:pt x="576" y="931"/>
                  </a:lnTo>
                  <a:lnTo>
                    <a:pt x="573" y="931"/>
                  </a:lnTo>
                  <a:lnTo>
                    <a:pt x="569" y="931"/>
                  </a:lnTo>
                  <a:lnTo>
                    <a:pt x="565" y="931"/>
                  </a:lnTo>
                  <a:lnTo>
                    <a:pt x="562" y="931"/>
                  </a:lnTo>
                  <a:lnTo>
                    <a:pt x="558" y="931"/>
                  </a:lnTo>
                  <a:lnTo>
                    <a:pt x="556" y="931"/>
                  </a:lnTo>
                  <a:lnTo>
                    <a:pt x="554" y="931"/>
                  </a:lnTo>
                  <a:lnTo>
                    <a:pt x="550" y="930"/>
                  </a:lnTo>
                  <a:lnTo>
                    <a:pt x="548" y="930"/>
                  </a:lnTo>
                  <a:lnTo>
                    <a:pt x="545" y="930"/>
                  </a:lnTo>
                  <a:lnTo>
                    <a:pt x="544" y="930"/>
                  </a:lnTo>
                  <a:lnTo>
                    <a:pt x="536" y="994"/>
                  </a:lnTo>
                  <a:lnTo>
                    <a:pt x="535" y="994"/>
                  </a:lnTo>
                  <a:lnTo>
                    <a:pt x="531" y="994"/>
                  </a:lnTo>
                  <a:lnTo>
                    <a:pt x="529" y="996"/>
                  </a:lnTo>
                  <a:lnTo>
                    <a:pt x="526" y="996"/>
                  </a:lnTo>
                  <a:lnTo>
                    <a:pt x="524" y="997"/>
                  </a:lnTo>
                  <a:lnTo>
                    <a:pt x="522" y="997"/>
                  </a:lnTo>
                  <a:lnTo>
                    <a:pt x="518" y="997"/>
                  </a:lnTo>
                  <a:lnTo>
                    <a:pt x="514" y="997"/>
                  </a:lnTo>
                  <a:lnTo>
                    <a:pt x="511" y="996"/>
                  </a:lnTo>
                  <a:lnTo>
                    <a:pt x="509" y="994"/>
                  </a:lnTo>
                  <a:lnTo>
                    <a:pt x="505" y="993"/>
                  </a:lnTo>
                  <a:lnTo>
                    <a:pt x="503" y="991"/>
                  </a:lnTo>
                  <a:lnTo>
                    <a:pt x="499" y="988"/>
                  </a:lnTo>
                  <a:lnTo>
                    <a:pt x="498" y="986"/>
                  </a:lnTo>
                  <a:lnTo>
                    <a:pt x="494" y="981"/>
                  </a:lnTo>
                  <a:lnTo>
                    <a:pt x="492" y="977"/>
                  </a:lnTo>
                  <a:lnTo>
                    <a:pt x="491" y="972"/>
                  </a:lnTo>
                  <a:lnTo>
                    <a:pt x="488" y="967"/>
                  </a:lnTo>
                  <a:lnTo>
                    <a:pt x="486" y="961"/>
                  </a:lnTo>
                  <a:lnTo>
                    <a:pt x="484" y="956"/>
                  </a:lnTo>
                  <a:lnTo>
                    <a:pt x="480" y="952"/>
                  </a:lnTo>
                  <a:lnTo>
                    <a:pt x="476" y="947"/>
                  </a:lnTo>
                  <a:lnTo>
                    <a:pt x="473" y="945"/>
                  </a:lnTo>
                  <a:lnTo>
                    <a:pt x="469" y="942"/>
                  </a:lnTo>
                  <a:lnTo>
                    <a:pt x="467" y="940"/>
                  </a:lnTo>
                  <a:lnTo>
                    <a:pt x="463" y="937"/>
                  </a:lnTo>
                  <a:lnTo>
                    <a:pt x="459" y="935"/>
                  </a:lnTo>
                  <a:lnTo>
                    <a:pt x="455" y="934"/>
                  </a:lnTo>
                  <a:lnTo>
                    <a:pt x="450" y="933"/>
                  </a:lnTo>
                  <a:lnTo>
                    <a:pt x="446" y="931"/>
                  </a:lnTo>
                  <a:lnTo>
                    <a:pt x="442" y="930"/>
                  </a:lnTo>
                  <a:lnTo>
                    <a:pt x="440" y="930"/>
                  </a:lnTo>
                  <a:lnTo>
                    <a:pt x="436" y="929"/>
                  </a:lnTo>
                  <a:lnTo>
                    <a:pt x="434" y="929"/>
                  </a:lnTo>
                  <a:lnTo>
                    <a:pt x="429" y="929"/>
                  </a:lnTo>
                  <a:lnTo>
                    <a:pt x="427" y="928"/>
                  </a:lnTo>
                  <a:lnTo>
                    <a:pt x="423" y="928"/>
                  </a:lnTo>
                  <a:lnTo>
                    <a:pt x="420" y="928"/>
                  </a:lnTo>
                  <a:lnTo>
                    <a:pt x="415" y="928"/>
                  </a:lnTo>
                  <a:lnTo>
                    <a:pt x="411" y="928"/>
                  </a:lnTo>
                  <a:lnTo>
                    <a:pt x="407" y="928"/>
                  </a:lnTo>
                  <a:lnTo>
                    <a:pt x="403" y="928"/>
                  </a:lnTo>
                  <a:lnTo>
                    <a:pt x="398" y="928"/>
                  </a:lnTo>
                  <a:lnTo>
                    <a:pt x="395" y="928"/>
                  </a:lnTo>
                  <a:lnTo>
                    <a:pt x="390" y="929"/>
                  </a:lnTo>
                  <a:lnTo>
                    <a:pt x="385" y="930"/>
                  </a:lnTo>
                  <a:lnTo>
                    <a:pt x="380" y="930"/>
                  </a:lnTo>
                  <a:lnTo>
                    <a:pt x="375" y="930"/>
                  </a:lnTo>
                  <a:lnTo>
                    <a:pt x="370" y="931"/>
                  </a:lnTo>
                  <a:lnTo>
                    <a:pt x="365" y="931"/>
                  </a:lnTo>
                  <a:lnTo>
                    <a:pt x="359" y="931"/>
                  </a:lnTo>
                  <a:lnTo>
                    <a:pt x="353" y="931"/>
                  </a:lnTo>
                  <a:lnTo>
                    <a:pt x="347" y="933"/>
                  </a:lnTo>
                  <a:lnTo>
                    <a:pt x="343" y="933"/>
                  </a:lnTo>
                  <a:lnTo>
                    <a:pt x="337" y="933"/>
                  </a:lnTo>
                  <a:lnTo>
                    <a:pt x="331" y="934"/>
                  </a:lnTo>
                  <a:lnTo>
                    <a:pt x="325" y="934"/>
                  </a:lnTo>
                  <a:lnTo>
                    <a:pt x="320" y="935"/>
                  </a:lnTo>
                  <a:lnTo>
                    <a:pt x="314" y="935"/>
                  </a:lnTo>
                  <a:lnTo>
                    <a:pt x="308" y="935"/>
                  </a:lnTo>
                  <a:lnTo>
                    <a:pt x="302" y="935"/>
                  </a:lnTo>
                  <a:lnTo>
                    <a:pt x="297" y="936"/>
                  </a:lnTo>
                  <a:lnTo>
                    <a:pt x="290" y="936"/>
                  </a:lnTo>
                  <a:lnTo>
                    <a:pt x="284" y="937"/>
                  </a:lnTo>
                  <a:lnTo>
                    <a:pt x="280" y="937"/>
                  </a:lnTo>
                  <a:lnTo>
                    <a:pt x="274" y="937"/>
                  </a:lnTo>
                  <a:lnTo>
                    <a:pt x="267" y="937"/>
                  </a:lnTo>
                  <a:lnTo>
                    <a:pt x="261" y="939"/>
                  </a:lnTo>
                  <a:lnTo>
                    <a:pt x="255" y="939"/>
                  </a:lnTo>
                  <a:lnTo>
                    <a:pt x="250" y="940"/>
                  </a:lnTo>
                  <a:lnTo>
                    <a:pt x="243" y="940"/>
                  </a:lnTo>
                  <a:lnTo>
                    <a:pt x="237" y="940"/>
                  </a:lnTo>
                  <a:lnTo>
                    <a:pt x="231" y="940"/>
                  </a:lnTo>
                  <a:lnTo>
                    <a:pt x="226" y="940"/>
                  </a:lnTo>
                  <a:lnTo>
                    <a:pt x="220" y="940"/>
                  </a:lnTo>
                  <a:lnTo>
                    <a:pt x="214" y="940"/>
                  </a:lnTo>
                  <a:lnTo>
                    <a:pt x="209" y="940"/>
                  </a:lnTo>
                  <a:lnTo>
                    <a:pt x="204" y="940"/>
                  </a:lnTo>
                  <a:lnTo>
                    <a:pt x="197" y="940"/>
                  </a:lnTo>
                  <a:lnTo>
                    <a:pt x="192" y="940"/>
                  </a:lnTo>
                  <a:lnTo>
                    <a:pt x="186" y="940"/>
                  </a:lnTo>
                  <a:lnTo>
                    <a:pt x="181" y="940"/>
                  </a:lnTo>
                  <a:lnTo>
                    <a:pt x="175" y="940"/>
                  </a:lnTo>
                  <a:lnTo>
                    <a:pt x="171" y="940"/>
                  </a:lnTo>
                  <a:lnTo>
                    <a:pt x="165" y="940"/>
                  </a:lnTo>
                  <a:lnTo>
                    <a:pt x="160" y="940"/>
                  </a:lnTo>
                  <a:lnTo>
                    <a:pt x="155" y="939"/>
                  </a:lnTo>
                  <a:lnTo>
                    <a:pt x="150" y="939"/>
                  </a:lnTo>
                  <a:lnTo>
                    <a:pt x="146" y="937"/>
                  </a:lnTo>
                  <a:lnTo>
                    <a:pt x="141" y="937"/>
                  </a:lnTo>
                  <a:lnTo>
                    <a:pt x="136" y="937"/>
                  </a:lnTo>
                  <a:lnTo>
                    <a:pt x="131" y="936"/>
                  </a:lnTo>
                  <a:lnTo>
                    <a:pt x="127" y="936"/>
                  </a:lnTo>
                  <a:lnTo>
                    <a:pt x="123" y="936"/>
                  </a:lnTo>
                  <a:lnTo>
                    <a:pt x="118" y="935"/>
                  </a:lnTo>
                  <a:lnTo>
                    <a:pt x="115" y="935"/>
                  </a:lnTo>
                  <a:lnTo>
                    <a:pt x="110" y="934"/>
                  </a:lnTo>
                  <a:lnTo>
                    <a:pt x="108" y="933"/>
                  </a:lnTo>
                  <a:lnTo>
                    <a:pt x="103" y="931"/>
                  </a:lnTo>
                  <a:lnTo>
                    <a:pt x="101" y="931"/>
                  </a:lnTo>
                  <a:lnTo>
                    <a:pt x="97" y="930"/>
                  </a:lnTo>
                  <a:lnTo>
                    <a:pt x="94" y="930"/>
                  </a:lnTo>
                  <a:lnTo>
                    <a:pt x="91" y="928"/>
                  </a:lnTo>
                  <a:lnTo>
                    <a:pt x="88" y="927"/>
                  </a:lnTo>
                  <a:lnTo>
                    <a:pt x="85" y="926"/>
                  </a:lnTo>
                  <a:lnTo>
                    <a:pt x="83" y="926"/>
                  </a:lnTo>
                  <a:lnTo>
                    <a:pt x="78" y="922"/>
                  </a:lnTo>
                  <a:lnTo>
                    <a:pt x="76" y="921"/>
                  </a:lnTo>
                  <a:lnTo>
                    <a:pt x="72" y="916"/>
                  </a:lnTo>
                  <a:lnTo>
                    <a:pt x="72" y="913"/>
                  </a:lnTo>
                  <a:lnTo>
                    <a:pt x="72" y="909"/>
                  </a:lnTo>
                  <a:lnTo>
                    <a:pt x="76" y="905"/>
                  </a:lnTo>
                  <a:lnTo>
                    <a:pt x="77" y="903"/>
                  </a:lnTo>
                  <a:lnTo>
                    <a:pt x="79" y="901"/>
                  </a:lnTo>
                  <a:lnTo>
                    <a:pt x="82" y="899"/>
                  </a:lnTo>
                  <a:lnTo>
                    <a:pt x="85" y="897"/>
                  </a:lnTo>
                  <a:lnTo>
                    <a:pt x="89" y="895"/>
                  </a:lnTo>
                  <a:lnTo>
                    <a:pt x="92" y="892"/>
                  </a:lnTo>
                  <a:lnTo>
                    <a:pt x="96" y="891"/>
                  </a:lnTo>
                  <a:lnTo>
                    <a:pt x="101" y="889"/>
                  </a:lnTo>
                  <a:lnTo>
                    <a:pt x="105" y="886"/>
                  </a:lnTo>
                  <a:lnTo>
                    <a:pt x="110" y="884"/>
                  </a:lnTo>
                  <a:lnTo>
                    <a:pt x="115" y="882"/>
                  </a:lnTo>
                  <a:lnTo>
                    <a:pt x="120" y="880"/>
                  </a:lnTo>
                  <a:lnTo>
                    <a:pt x="124" y="877"/>
                  </a:lnTo>
                  <a:lnTo>
                    <a:pt x="130" y="876"/>
                  </a:lnTo>
                  <a:lnTo>
                    <a:pt x="135" y="872"/>
                  </a:lnTo>
                  <a:lnTo>
                    <a:pt x="142" y="871"/>
                  </a:lnTo>
                  <a:lnTo>
                    <a:pt x="148" y="869"/>
                  </a:lnTo>
                  <a:lnTo>
                    <a:pt x="154" y="866"/>
                  </a:lnTo>
                  <a:lnTo>
                    <a:pt x="160" y="864"/>
                  </a:lnTo>
                  <a:lnTo>
                    <a:pt x="166" y="862"/>
                  </a:lnTo>
                  <a:lnTo>
                    <a:pt x="173" y="859"/>
                  </a:lnTo>
                  <a:lnTo>
                    <a:pt x="179" y="857"/>
                  </a:lnTo>
                  <a:lnTo>
                    <a:pt x="186" y="854"/>
                  </a:lnTo>
                  <a:lnTo>
                    <a:pt x="192" y="853"/>
                  </a:lnTo>
                  <a:lnTo>
                    <a:pt x="199" y="851"/>
                  </a:lnTo>
                  <a:lnTo>
                    <a:pt x="205" y="848"/>
                  </a:lnTo>
                  <a:lnTo>
                    <a:pt x="212" y="846"/>
                  </a:lnTo>
                  <a:lnTo>
                    <a:pt x="218" y="844"/>
                  </a:lnTo>
                  <a:lnTo>
                    <a:pt x="225" y="843"/>
                  </a:lnTo>
                  <a:lnTo>
                    <a:pt x="231" y="840"/>
                  </a:lnTo>
                  <a:lnTo>
                    <a:pt x="237" y="838"/>
                  </a:lnTo>
                  <a:lnTo>
                    <a:pt x="244" y="837"/>
                  </a:lnTo>
                  <a:lnTo>
                    <a:pt x="250" y="834"/>
                  </a:lnTo>
                  <a:lnTo>
                    <a:pt x="256" y="833"/>
                  </a:lnTo>
                  <a:lnTo>
                    <a:pt x="262" y="831"/>
                  </a:lnTo>
                  <a:lnTo>
                    <a:pt x="269" y="829"/>
                  </a:lnTo>
                  <a:lnTo>
                    <a:pt x="274" y="828"/>
                  </a:lnTo>
                  <a:lnTo>
                    <a:pt x="280" y="826"/>
                  </a:lnTo>
                  <a:lnTo>
                    <a:pt x="284" y="825"/>
                  </a:lnTo>
                  <a:lnTo>
                    <a:pt x="290" y="824"/>
                  </a:lnTo>
                  <a:lnTo>
                    <a:pt x="295" y="822"/>
                  </a:lnTo>
                  <a:lnTo>
                    <a:pt x="300" y="820"/>
                  </a:lnTo>
                  <a:lnTo>
                    <a:pt x="305" y="819"/>
                  </a:lnTo>
                  <a:lnTo>
                    <a:pt x="309" y="818"/>
                  </a:lnTo>
                  <a:lnTo>
                    <a:pt x="313" y="816"/>
                  </a:lnTo>
                  <a:lnTo>
                    <a:pt x="318" y="816"/>
                  </a:lnTo>
                  <a:lnTo>
                    <a:pt x="320" y="815"/>
                  </a:lnTo>
                  <a:lnTo>
                    <a:pt x="324" y="814"/>
                  </a:lnTo>
                  <a:lnTo>
                    <a:pt x="327" y="813"/>
                  </a:lnTo>
                  <a:lnTo>
                    <a:pt x="329" y="813"/>
                  </a:lnTo>
                  <a:lnTo>
                    <a:pt x="332" y="812"/>
                  </a:lnTo>
                  <a:lnTo>
                    <a:pt x="333" y="812"/>
                  </a:lnTo>
                  <a:lnTo>
                    <a:pt x="337" y="812"/>
                  </a:lnTo>
                  <a:lnTo>
                    <a:pt x="338" y="812"/>
                  </a:lnTo>
                  <a:lnTo>
                    <a:pt x="338" y="809"/>
                  </a:lnTo>
                  <a:lnTo>
                    <a:pt x="340" y="806"/>
                  </a:lnTo>
                  <a:lnTo>
                    <a:pt x="341" y="802"/>
                  </a:lnTo>
                  <a:lnTo>
                    <a:pt x="343" y="799"/>
                  </a:lnTo>
                  <a:lnTo>
                    <a:pt x="345" y="794"/>
                  </a:lnTo>
                  <a:lnTo>
                    <a:pt x="347" y="790"/>
                  </a:lnTo>
                  <a:lnTo>
                    <a:pt x="348" y="784"/>
                  </a:lnTo>
                  <a:lnTo>
                    <a:pt x="352" y="780"/>
                  </a:lnTo>
                  <a:lnTo>
                    <a:pt x="353" y="774"/>
                  </a:lnTo>
                  <a:lnTo>
                    <a:pt x="357" y="769"/>
                  </a:lnTo>
                  <a:lnTo>
                    <a:pt x="357" y="765"/>
                  </a:lnTo>
                  <a:lnTo>
                    <a:pt x="358" y="763"/>
                  </a:lnTo>
                  <a:lnTo>
                    <a:pt x="359" y="759"/>
                  </a:lnTo>
                  <a:lnTo>
                    <a:pt x="360" y="757"/>
                  </a:lnTo>
                  <a:lnTo>
                    <a:pt x="361" y="755"/>
                  </a:lnTo>
                  <a:lnTo>
                    <a:pt x="363" y="751"/>
                  </a:lnTo>
                  <a:lnTo>
                    <a:pt x="363" y="749"/>
                  </a:lnTo>
                  <a:lnTo>
                    <a:pt x="364" y="745"/>
                  </a:lnTo>
                  <a:lnTo>
                    <a:pt x="364" y="743"/>
                  </a:lnTo>
                  <a:lnTo>
                    <a:pt x="365" y="739"/>
                  </a:lnTo>
                  <a:lnTo>
                    <a:pt x="365" y="736"/>
                  </a:lnTo>
                  <a:lnTo>
                    <a:pt x="366" y="733"/>
                  </a:lnTo>
                  <a:lnTo>
                    <a:pt x="366" y="727"/>
                  </a:lnTo>
                  <a:lnTo>
                    <a:pt x="367" y="723"/>
                  </a:lnTo>
                  <a:lnTo>
                    <a:pt x="366" y="717"/>
                  </a:lnTo>
                  <a:lnTo>
                    <a:pt x="366" y="712"/>
                  </a:lnTo>
                  <a:lnTo>
                    <a:pt x="365" y="707"/>
                  </a:lnTo>
                  <a:lnTo>
                    <a:pt x="364" y="704"/>
                  </a:lnTo>
                  <a:lnTo>
                    <a:pt x="361" y="700"/>
                  </a:lnTo>
                  <a:lnTo>
                    <a:pt x="359" y="697"/>
                  </a:lnTo>
                  <a:lnTo>
                    <a:pt x="356" y="694"/>
                  </a:lnTo>
                  <a:lnTo>
                    <a:pt x="351" y="693"/>
                  </a:lnTo>
                  <a:lnTo>
                    <a:pt x="348" y="692"/>
                  </a:lnTo>
                  <a:lnTo>
                    <a:pt x="346" y="691"/>
                  </a:lnTo>
                  <a:lnTo>
                    <a:pt x="343" y="691"/>
                  </a:lnTo>
                  <a:lnTo>
                    <a:pt x="339" y="691"/>
                  </a:lnTo>
                  <a:lnTo>
                    <a:pt x="335" y="691"/>
                  </a:lnTo>
                  <a:lnTo>
                    <a:pt x="332" y="691"/>
                  </a:lnTo>
                  <a:lnTo>
                    <a:pt x="328" y="692"/>
                  </a:lnTo>
                  <a:lnTo>
                    <a:pt x="325" y="693"/>
                  </a:lnTo>
                  <a:lnTo>
                    <a:pt x="320" y="693"/>
                  </a:lnTo>
                  <a:lnTo>
                    <a:pt x="316" y="694"/>
                  </a:lnTo>
                  <a:lnTo>
                    <a:pt x="312" y="694"/>
                  </a:lnTo>
                  <a:lnTo>
                    <a:pt x="308" y="695"/>
                  </a:lnTo>
                  <a:lnTo>
                    <a:pt x="305" y="697"/>
                  </a:lnTo>
                  <a:lnTo>
                    <a:pt x="301" y="697"/>
                  </a:lnTo>
                  <a:lnTo>
                    <a:pt x="297" y="698"/>
                  </a:lnTo>
                  <a:lnTo>
                    <a:pt x="294" y="699"/>
                  </a:lnTo>
                  <a:lnTo>
                    <a:pt x="290" y="699"/>
                  </a:lnTo>
                  <a:lnTo>
                    <a:pt x="287" y="700"/>
                  </a:lnTo>
                  <a:lnTo>
                    <a:pt x="284" y="701"/>
                  </a:lnTo>
                  <a:lnTo>
                    <a:pt x="281" y="701"/>
                  </a:lnTo>
                  <a:lnTo>
                    <a:pt x="275" y="704"/>
                  </a:lnTo>
                  <a:lnTo>
                    <a:pt x="270" y="705"/>
                  </a:lnTo>
                  <a:lnTo>
                    <a:pt x="264" y="707"/>
                  </a:lnTo>
                  <a:lnTo>
                    <a:pt x="260" y="708"/>
                  </a:lnTo>
                  <a:lnTo>
                    <a:pt x="255" y="711"/>
                  </a:lnTo>
                  <a:lnTo>
                    <a:pt x="250" y="712"/>
                  </a:lnTo>
                  <a:lnTo>
                    <a:pt x="246" y="713"/>
                  </a:lnTo>
                  <a:lnTo>
                    <a:pt x="243" y="716"/>
                  </a:lnTo>
                  <a:lnTo>
                    <a:pt x="239" y="717"/>
                  </a:lnTo>
                  <a:lnTo>
                    <a:pt x="237" y="718"/>
                  </a:lnTo>
                  <a:lnTo>
                    <a:pt x="233" y="719"/>
                  </a:lnTo>
                  <a:lnTo>
                    <a:pt x="231" y="720"/>
                  </a:lnTo>
                  <a:lnTo>
                    <a:pt x="229" y="722"/>
                  </a:lnTo>
                  <a:lnTo>
                    <a:pt x="226" y="723"/>
                  </a:lnTo>
                  <a:lnTo>
                    <a:pt x="223" y="725"/>
                  </a:lnTo>
                  <a:lnTo>
                    <a:pt x="220" y="727"/>
                  </a:lnTo>
                  <a:lnTo>
                    <a:pt x="217" y="730"/>
                  </a:lnTo>
                  <a:lnTo>
                    <a:pt x="217" y="731"/>
                  </a:lnTo>
                  <a:lnTo>
                    <a:pt x="214" y="731"/>
                  </a:lnTo>
                  <a:lnTo>
                    <a:pt x="212" y="731"/>
                  </a:lnTo>
                  <a:lnTo>
                    <a:pt x="210" y="731"/>
                  </a:lnTo>
                  <a:lnTo>
                    <a:pt x="207" y="732"/>
                  </a:lnTo>
                  <a:lnTo>
                    <a:pt x="204" y="732"/>
                  </a:lnTo>
                  <a:lnTo>
                    <a:pt x="201" y="732"/>
                  </a:lnTo>
                  <a:lnTo>
                    <a:pt x="197" y="732"/>
                  </a:lnTo>
                  <a:lnTo>
                    <a:pt x="193" y="733"/>
                  </a:lnTo>
                  <a:lnTo>
                    <a:pt x="188" y="733"/>
                  </a:lnTo>
                  <a:lnTo>
                    <a:pt x="184" y="735"/>
                  </a:lnTo>
                  <a:lnTo>
                    <a:pt x="179" y="735"/>
                  </a:lnTo>
                  <a:lnTo>
                    <a:pt x="174" y="735"/>
                  </a:lnTo>
                  <a:lnTo>
                    <a:pt x="169" y="736"/>
                  </a:lnTo>
                  <a:lnTo>
                    <a:pt x="163" y="736"/>
                  </a:lnTo>
                  <a:lnTo>
                    <a:pt x="161" y="736"/>
                  </a:lnTo>
                  <a:lnTo>
                    <a:pt x="159" y="736"/>
                  </a:lnTo>
                  <a:lnTo>
                    <a:pt x="155" y="736"/>
                  </a:lnTo>
                  <a:lnTo>
                    <a:pt x="153" y="736"/>
                  </a:lnTo>
                  <a:lnTo>
                    <a:pt x="149" y="736"/>
                  </a:lnTo>
                  <a:lnTo>
                    <a:pt x="146" y="736"/>
                  </a:lnTo>
                  <a:lnTo>
                    <a:pt x="143" y="736"/>
                  </a:lnTo>
                  <a:lnTo>
                    <a:pt x="140" y="736"/>
                  </a:lnTo>
                  <a:lnTo>
                    <a:pt x="137" y="736"/>
                  </a:lnTo>
                  <a:lnTo>
                    <a:pt x="134" y="736"/>
                  </a:lnTo>
                  <a:lnTo>
                    <a:pt x="130" y="736"/>
                  </a:lnTo>
                  <a:lnTo>
                    <a:pt x="128" y="736"/>
                  </a:lnTo>
                  <a:lnTo>
                    <a:pt x="126" y="736"/>
                  </a:lnTo>
                  <a:lnTo>
                    <a:pt x="122" y="736"/>
                  </a:lnTo>
                  <a:lnTo>
                    <a:pt x="118" y="736"/>
                  </a:lnTo>
                  <a:lnTo>
                    <a:pt x="116" y="736"/>
                  </a:lnTo>
                  <a:lnTo>
                    <a:pt x="113" y="736"/>
                  </a:lnTo>
                  <a:lnTo>
                    <a:pt x="110" y="736"/>
                  </a:lnTo>
                  <a:lnTo>
                    <a:pt x="107" y="736"/>
                  </a:lnTo>
                  <a:lnTo>
                    <a:pt x="103" y="736"/>
                  </a:lnTo>
                  <a:lnTo>
                    <a:pt x="101" y="735"/>
                  </a:lnTo>
                  <a:lnTo>
                    <a:pt x="97" y="735"/>
                  </a:lnTo>
                  <a:lnTo>
                    <a:pt x="95" y="735"/>
                  </a:lnTo>
                  <a:lnTo>
                    <a:pt x="91" y="735"/>
                  </a:lnTo>
                  <a:lnTo>
                    <a:pt x="89" y="735"/>
                  </a:lnTo>
                  <a:lnTo>
                    <a:pt x="85" y="733"/>
                  </a:lnTo>
                  <a:lnTo>
                    <a:pt x="83" y="733"/>
                  </a:lnTo>
                  <a:lnTo>
                    <a:pt x="80" y="733"/>
                  </a:lnTo>
                  <a:lnTo>
                    <a:pt x="75" y="732"/>
                  </a:lnTo>
                  <a:lnTo>
                    <a:pt x="70" y="731"/>
                  </a:lnTo>
                  <a:lnTo>
                    <a:pt x="64" y="730"/>
                  </a:lnTo>
                  <a:lnTo>
                    <a:pt x="58" y="727"/>
                  </a:lnTo>
                  <a:lnTo>
                    <a:pt x="53" y="725"/>
                  </a:lnTo>
                  <a:lnTo>
                    <a:pt x="48" y="722"/>
                  </a:lnTo>
                  <a:lnTo>
                    <a:pt x="44" y="718"/>
                  </a:lnTo>
                  <a:lnTo>
                    <a:pt x="40" y="716"/>
                  </a:lnTo>
                  <a:lnTo>
                    <a:pt x="35" y="711"/>
                  </a:lnTo>
                  <a:lnTo>
                    <a:pt x="33" y="707"/>
                  </a:lnTo>
                  <a:lnTo>
                    <a:pt x="28" y="701"/>
                  </a:lnTo>
                  <a:lnTo>
                    <a:pt x="26" y="697"/>
                  </a:lnTo>
                  <a:lnTo>
                    <a:pt x="22" y="692"/>
                  </a:lnTo>
                  <a:lnTo>
                    <a:pt x="20" y="687"/>
                  </a:lnTo>
                  <a:lnTo>
                    <a:pt x="16" y="681"/>
                  </a:lnTo>
                  <a:lnTo>
                    <a:pt x="14" y="676"/>
                  </a:lnTo>
                  <a:lnTo>
                    <a:pt x="12" y="671"/>
                  </a:lnTo>
                  <a:lnTo>
                    <a:pt x="11" y="665"/>
                  </a:lnTo>
                  <a:lnTo>
                    <a:pt x="9" y="661"/>
                  </a:lnTo>
                  <a:lnTo>
                    <a:pt x="8" y="659"/>
                  </a:lnTo>
                  <a:lnTo>
                    <a:pt x="7" y="655"/>
                  </a:lnTo>
                  <a:lnTo>
                    <a:pt x="7" y="653"/>
                  </a:lnTo>
                  <a:lnTo>
                    <a:pt x="5" y="647"/>
                  </a:lnTo>
                  <a:lnTo>
                    <a:pt x="3" y="642"/>
                  </a:lnTo>
                  <a:lnTo>
                    <a:pt x="3" y="639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2" y="630"/>
                  </a:lnTo>
                  <a:lnTo>
                    <a:pt x="1" y="624"/>
                  </a:lnTo>
                  <a:lnTo>
                    <a:pt x="1" y="620"/>
                  </a:lnTo>
                  <a:lnTo>
                    <a:pt x="0" y="614"/>
                  </a:lnTo>
                  <a:lnTo>
                    <a:pt x="0" y="609"/>
                  </a:lnTo>
                  <a:lnTo>
                    <a:pt x="0" y="604"/>
                  </a:lnTo>
                  <a:lnTo>
                    <a:pt x="1" y="601"/>
                  </a:lnTo>
                  <a:lnTo>
                    <a:pt x="1" y="596"/>
                  </a:lnTo>
                  <a:lnTo>
                    <a:pt x="2" y="592"/>
                  </a:lnTo>
                  <a:lnTo>
                    <a:pt x="3" y="589"/>
                  </a:lnTo>
                  <a:lnTo>
                    <a:pt x="5" y="586"/>
                  </a:lnTo>
                  <a:lnTo>
                    <a:pt x="6" y="583"/>
                  </a:lnTo>
                  <a:lnTo>
                    <a:pt x="7" y="579"/>
                  </a:lnTo>
                  <a:lnTo>
                    <a:pt x="9" y="576"/>
                  </a:lnTo>
                  <a:lnTo>
                    <a:pt x="11" y="572"/>
                  </a:lnTo>
                  <a:lnTo>
                    <a:pt x="13" y="566"/>
                  </a:lnTo>
                  <a:lnTo>
                    <a:pt x="15" y="561"/>
                  </a:lnTo>
                  <a:lnTo>
                    <a:pt x="19" y="555"/>
                  </a:lnTo>
                  <a:lnTo>
                    <a:pt x="22" y="551"/>
                  </a:lnTo>
                  <a:lnTo>
                    <a:pt x="22" y="547"/>
                  </a:lnTo>
                  <a:lnTo>
                    <a:pt x="25" y="545"/>
                  </a:lnTo>
                  <a:lnTo>
                    <a:pt x="26" y="541"/>
                  </a:lnTo>
                  <a:lnTo>
                    <a:pt x="28" y="538"/>
                  </a:lnTo>
                  <a:lnTo>
                    <a:pt x="30" y="534"/>
                  </a:lnTo>
                  <a:lnTo>
                    <a:pt x="32" y="531"/>
                  </a:lnTo>
                  <a:lnTo>
                    <a:pt x="33" y="527"/>
                  </a:lnTo>
                  <a:lnTo>
                    <a:pt x="35" y="525"/>
                  </a:lnTo>
                  <a:lnTo>
                    <a:pt x="38" y="520"/>
                  </a:lnTo>
                  <a:lnTo>
                    <a:pt x="39" y="516"/>
                  </a:lnTo>
                  <a:lnTo>
                    <a:pt x="41" y="513"/>
                  </a:lnTo>
                  <a:lnTo>
                    <a:pt x="44" y="509"/>
                  </a:lnTo>
                  <a:lnTo>
                    <a:pt x="46" y="506"/>
                  </a:lnTo>
                  <a:lnTo>
                    <a:pt x="48" y="501"/>
                  </a:lnTo>
                  <a:lnTo>
                    <a:pt x="51" y="497"/>
                  </a:lnTo>
                  <a:lnTo>
                    <a:pt x="53" y="494"/>
                  </a:lnTo>
                  <a:lnTo>
                    <a:pt x="54" y="490"/>
                  </a:lnTo>
                  <a:lnTo>
                    <a:pt x="57" y="485"/>
                  </a:lnTo>
                  <a:lnTo>
                    <a:pt x="59" y="481"/>
                  </a:lnTo>
                  <a:lnTo>
                    <a:pt x="62" y="477"/>
                  </a:lnTo>
                  <a:lnTo>
                    <a:pt x="64" y="474"/>
                  </a:lnTo>
                  <a:lnTo>
                    <a:pt x="67" y="469"/>
                  </a:lnTo>
                  <a:lnTo>
                    <a:pt x="70" y="465"/>
                  </a:lnTo>
                  <a:lnTo>
                    <a:pt x="72" y="462"/>
                  </a:lnTo>
                  <a:lnTo>
                    <a:pt x="75" y="457"/>
                  </a:lnTo>
                  <a:lnTo>
                    <a:pt x="77" y="452"/>
                  </a:lnTo>
                  <a:lnTo>
                    <a:pt x="80" y="449"/>
                  </a:lnTo>
                  <a:lnTo>
                    <a:pt x="83" y="445"/>
                  </a:lnTo>
                  <a:lnTo>
                    <a:pt x="86" y="440"/>
                  </a:lnTo>
                  <a:lnTo>
                    <a:pt x="89" y="437"/>
                  </a:lnTo>
                  <a:lnTo>
                    <a:pt x="92" y="432"/>
                  </a:lnTo>
                  <a:lnTo>
                    <a:pt x="96" y="429"/>
                  </a:lnTo>
                  <a:lnTo>
                    <a:pt x="98" y="424"/>
                  </a:lnTo>
                  <a:lnTo>
                    <a:pt x="101" y="420"/>
                  </a:lnTo>
                  <a:lnTo>
                    <a:pt x="103" y="415"/>
                  </a:lnTo>
                  <a:lnTo>
                    <a:pt x="107" y="412"/>
                  </a:lnTo>
                  <a:lnTo>
                    <a:pt x="110" y="407"/>
                  </a:lnTo>
                  <a:lnTo>
                    <a:pt x="113" y="404"/>
                  </a:lnTo>
                  <a:lnTo>
                    <a:pt x="116" y="399"/>
                  </a:lnTo>
                  <a:lnTo>
                    <a:pt x="120" y="395"/>
                  </a:lnTo>
                  <a:lnTo>
                    <a:pt x="122" y="392"/>
                  </a:lnTo>
                  <a:lnTo>
                    <a:pt x="126" y="387"/>
                  </a:lnTo>
                  <a:lnTo>
                    <a:pt x="129" y="383"/>
                  </a:lnTo>
                  <a:lnTo>
                    <a:pt x="131" y="380"/>
                  </a:lnTo>
                  <a:lnTo>
                    <a:pt x="135" y="376"/>
                  </a:lnTo>
                  <a:lnTo>
                    <a:pt x="139" y="373"/>
                  </a:lnTo>
                  <a:lnTo>
                    <a:pt x="142" y="369"/>
                  </a:lnTo>
                  <a:lnTo>
                    <a:pt x="146" y="366"/>
                  </a:lnTo>
                  <a:lnTo>
                    <a:pt x="123" y="312"/>
                  </a:lnTo>
                  <a:lnTo>
                    <a:pt x="59" y="302"/>
                  </a:lnTo>
                  <a:lnTo>
                    <a:pt x="40" y="271"/>
                  </a:lnTo>
                  <a:lnTo>
                    <a:pt x="44" y="2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1793" y="1574"/>
              <a:ext cx="68" cy="108"/>
            </a:xfrm>
            <a:custGeom>
              <a:avLst/>
              <a:gdLst>
                <a:gd name="T0" fmla="*/ 0 w 206"/>
                <a:gd name="T1" fmla="*/ 0 h 324"/>
                <a:gd name="T2" fmla="*/ 0 w 206"/>
                <a:gd name="T3" fmla="*/ 0 h 324"/>
                <a:gd name="T4" fmla="*/ 0 w 206"/>
                <a:gd name="T5" fmla="*/ 0 h 324"/>
                <a:gd name="T6" fmla="*/ 0 w 206"/>
                <a:gd name="T7" fmla="*/ 0 h 324"/>
                <a:gd name="T8" fmla="*/ 0 w 206"/>
                <a:gd name="T9" fmla="*/ 0 h 324"/>
                <a:gd name="T10" fmla="*/ 0 w 206"/>
                <a:gd name="T11" fmla="*/ 0 h 324"/>
                <a:gd name="T12" fmla="*/ 0 w 206"/>
                <a:gd name="T13" fmla="*/ 0 h 324"/>
                <a:gd name="T14" fmla="*/ 0 w 206"/>
                <a:gd name="T15" fmla="*/ 0 h 324"/>
                <a:gd name="T16" fmla="*/ 0 w 206"/>
                <a:gd name="T17" fmla="*/ 0 h 324"/>
                <a:gd name="T18" fmla="*/ 0 w 206"/>
                <a:gd name="T19" fmla="*/ 0 h 324"/>
                <a:gd name="T20" fmla="*/ 0 w 206"/>
                <a:gd name="T21" fmla="*/ 0 h 324"/>
                <a:gd name="T22" fmla="*/ 0 w 206"/>
                <a:gd name="T23" fmla="*/ 0 h 324"/>
                <a:gd name="T24" fmla="*/ 0 w 206"/>
                <a:gd name="T25" fmla="*/ 0 h 324"/>
                <a:gd name="T26" fmla="*/ 0 w 206"/>
                <a:gd name="T27" fmla="*/ 0 h 324"/>
                <a:gd name="T28" fmla="*/ 0 w 206"/>
                <a:gd name="T29" fmla="*/ 0 h 324"/>
                <a:gd name="T30" fmla="*/ 0 w 206"/>
                <a:gd name="T31" fmla="*/ 0 h 324"/>
                <a:gd name="T32" fmla="*/ 0 w 206"/>
                <a:gd name="T33" fmla="*/ 0 h 324"/>
                <a:gd name="T34" fmla="*/ 0 w 206"/>
                <a:gd name="T35" fmla="*/ 0 h 324"/>
                <a:gd name="T36" fmla="*/ 0 w 206"/>
                <a:gd name="T37" fmla="*/ 0 h 324"/>
                <a:gd name="T38" fmla="*/ 0 w 206"/>
                <a:gd name="T39" fmla="*/ 0 h 324"/>
                <a:gd name="T40" fmla="*/ 0 w 206"/>
                <a:gd name="T41" fmla="*/ 0 h 324"/>
                <a:gd name="T42" fmla="*/ 0 w 206"/>
                <a:gd name="T43" fmla="*/ 0 h 324"/>
                <a:gd name="T44" fmla="*/ 0 w 206"/>
                <a:gd name="T45" fmla="*/ 0 h 324"/>
                <a:gd name="T46" fmla="*/ 0 w 206"/>
                <a:gd name="T47" fmla="*/ 0 h 324"/>
                <a:gd name="T48" fmla="*/ 0 w 206"/>
                <a:gd name="T49" fmla="*/ 0 h 324"/>
                <a:gd name="T50" fmla="*/ 0 w 206"/>
                <a:gd name="T51" fmla="*/ 0 h 324"/>
                <a:gd name="T52" fmla="*/ 0 w 206"/>
                <a:gd name="T53" fmla="*/ 0 h 324"/>
                <a:gd name="T54" fmla="*/ 0 w 206"/>
                <a:gd name="T55" fmla="*/ 0 h 324"/>
                <a:gd name="T56" fmla="*/ 0 w 206"/>
                <a:gd name="T57" fmla="*/ 0 h 324"/>
                <a:gd name="T58" fmla="*/ 0 w 206"/>
                <a:gd name="T59" fmla="*/ 0 h 324"/>
                <a:gd name="T60" fmla="*/ 0 w 206"/>
                <a:gd name="T61" fmla="*/ 0 h 324"/>
                <a:gd name="T62" fmla="*/ 0 w 206"/>
                <a:gd name="T63" fmla="*/ 0 h 324"/>
                <a:gd name="T64" fmla="*/ 0 w 206"/>
                <a:gd name="T65" fmla="*/ 0 h 324"/>
                <a:gd name="T66" fmla="*/ 0 w 206"/>
                <a:gd name="T67" fmla="*/ 0 h 324"/>
                <a:gd name="T68" fmla="*/ 0 w 206"/>
                <a:gd name="T69" fmla="*/ 0 h 324"/>
                <a:gd name="T70" fmla="*/ 0 w 206"/>
                <a:gd name="T71" fmla="*/ 0 h 324"/>
                <a:gd name="T72" fmla="*/ 0 w 206"/>
                <a:gd name="T73" fmla="*/ 0 h 324"/>
                <a:gd name="T74" fmla="*/ 0 w 206"/>
                <a:gd name="T75" fmla="*/ 0 h 324"/>
                <a:gd name="T76" fmla="*/ 0 w 206"/>
                <a:gd name="T77" fmla="*/ 0 h 324"/>
                <a:gd name="T78" fmla="*/ 0 w 206"/>
                <a:gd name="T79" fmla="*/ 0 h 324"/>
                <a:gd name="T80" fmla="*/ 0 w 206"/>
                <a:gd name="T81" fmla="*/ 0 h 324"/>
                <a:gd name="T82" fmla="*/ 0 w 206"/>
                <a:gd name="T83" fmla="*/ 0 h 324"/>
                <a:gd name="T84" fmla="*/ 0 w 206"/>
                <a:gd name="T85" fmla="*/ 0 h 324"/>
                <a:gd name="T86" fmla="*/ 0 w 206"/>
                <a:gd name="T87" fmla="*/ 0 h 324"/>
                <a:gd name="T88" fmla="*/ 0 w 206"/>
                <a:gd name="T89" fmla="*/ 0 h 324"/>
                <a:gd name="T90" fmla="*/ 0 w 206"/>
                <a:gd name="T91" fmla="*/ 0 h 324"/>
                <a:gd name="T92" fmla="*/ 0 w 206"/>
                <a:gd name="T93" fmla="*/ 0 h 324"/>
                <a:gd name="T94" fmla="*/ 0 w 206"/>
                <a:gd name="T95" fmla="*/ 0 h 324"/>
                <a:gd name="T96" fmla="*/ 0 w 206"/>
                <a:gd name="T97" fmla="*/ 0 h 324"/>
                <a:gd name="T98" fmla="*/ 0 w 206"/>
                <a:gd name="T99" fmla="*/ 0 h 324"/>
                <a:gd name="T100" fmla="*/ 0 w 206"/>
                <a:gd name="T101" fmla="*/ 0 h 324"/>
                <a:gd name="T102" fmla="*/ 0 w 206"/>
                <a:gd name="T103" fmla="*/ 0 h 324"/>
                <a:gd name="T104" fmla="*/ 0 w 206"/>
                <a:gd name="T105" fmla="*/ 0 h 324"/>
                <a:gd name="T106" fmla="*/ 0 w 206"/>
                <a:gd name="T107" fmla="*/ 0 h 324"/>
                <a:gd name="T108" fmla="*/ 0 w 206"/>
                <a:gd name="T109" fmla="*/ 0 h 324"/>
                <a:gd name="T110" fmla="*/ 0 w 206"/>
                <a:gd name="T111" fmla="*/ 0 h 3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324"/>
                <a:gd name="T170" fmla="*/ 206 w 206"/>
                <a:gd name="T171" fmla="*/ 324 h 3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324">
                  <a:moveTo>
                    <a:pt x="0" y="41"/>
                  </a:moveTo>
                  <a:lnTo>
                    <a:pt x="0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52"/>
                  </a:lnTo>
                  <a:lnTo>
                    <a:pt x="1" y="55"/>
                  </a:lnTo>
                  <a:lnTo>
                    <a:pt x="1" y="58"/>
                  </a:lnTo>
                  <a:lnTo>
                    <a:pt x="1" y="61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2" y="71"/>
                  </a:lnTo>
                  <a:lnTo>
                    <a:pt x="3" y="75"/>
                  </a:lnTo>
                  <a:lnTo>
                    <a:pt x="3" y="80"/>
                  </a:lnTo>
                  <a:lnTo>
                    <a:pt x="3" y="83"/>
                  </a:lnTo>
                  <a:lnTo>
                    <a:pt x="3" y="87"/>
                  </a:lnTo>
                  <a:lnTo>
                    <a:pt x="4" y="90"/>
                  </a:lnTo>
                  <a:lnTo>
                    <a:pt x="4" y="95"/>
                  </a:lnTo>
                  <a:lnTo>
                    <a:pt x="4" y="99"/>
                  </a:lnTo>
                  <a:lnTo>
                    <a:pt x="6" y="102"/>
                  </a:lnTo>
                  <a:lnTo>
                    <a:pt x="6" y="106"/>
                  </a:lnTo>
                  <a:lnTo>
                    <a:pt x="7" y="109"/>
                  </a:lnTo>
                  <a:lnTo>
                    <a:pt x="7" y="113"/>
                  </a:lnTo>
                  <a:lnTo>
                    <a:pt x="8" y="116"/>
                  </a:lnTo>
                  <a:lnTo>
                    <a:pt x="8" y="119"/>
                  </a:lnTo>
                  <a:lnTo>
                    <a:pt x="8" y="122"/>
                  </a:lnTo>
                  <a:lnTo>
                    <a:pt x="9" y="126"/>
                  </a:lnTo>
                  <a:lnTo>
                    <a:pt x="10" y="131"/>
                  </a:lnTo>
                  <a:lnTo>
                    <a:pt x="11" y="133"/>
                  </a:lnTo>
                  <a:lnTo>
                    <a:pt x="14" y="138"/>
                  </a:lnTo>
                  <a:lnTo>
                    <a:pt x="16" y="141"/>
                  </a:lnTo>
                  <a:lnTo>
                    <a:pt x="19" y="145"/>
                  </a:lnTo>
                  <a:lnTo>
                    <a:pt x="20" y="148"/>
                  </a:lnTo>
                  <a:lnTo>
                    <a:pt x="23" y="152"/>
                  </a:lnTo>
                  <a:lnTo>
                    <a:pt x="26" y="157"/>
                  </a:lnTo>
                  <a:lnTo>
                    <a:pt x="28" y="162"/>
                  </a:lnTo>
                  <a:lnTo>
                    <a:pt x="32" y="166"/>
                  </a:lnTo>
                  <a:lnTo>
                    <a:pt x="34" y="170"/>
                  </a:lnTo>
                  <a:lnTo>
                    <a:pt x="38" y="176"/>
                  </a:lnTo>
                  <a:lnTo>
                    <a:pt x="41" y="180"/>
                  </a:lnTo>
                  <a:lnTo>
                    <a:pt x="45" y="185"/>
                  </a:lnTo>
                  <a:lnTo>
                    <a:pt x="48" y="190"/>
                  </a:lnTo>
                  <a:lnTo>
                    <a:pt x="52" y="195"/>
                  </a:lnTo>
                  <a:lnTo>
                    <a:pt x="54" y="201"/>
                  </a:lnTo>
                  <a:lnTo>
                    <a:pt x="58" y="205"/>
                  </a:lnTo>
                  <a:lnTo>
                    <a:pt x="61" y="210"/>
                  </a:lnTo>
                  <a:lnTo>
                    <a:pt x="65" y="214"/>
                  </a:lnTo>
                  <a:lnTo>
                    <a:pt x="68" y="220"/>
                  </a:lnTo>
                  <a:lnTo>
                    <a:pt x="72" y="224"/>
                  </a:lnTo>
                  <a:lnTo>
                    <a:pt x="75" y="229"/>
                  </a:lnTo>
                  <a:lnTo>
                    <a:pt x="78" y="233"/>
                  </a:lnTo>
                  <a:lnTo>
                    <a:pt x="81" y="236"/>
                  </a:lnTo>
                  <a:lnTo>
                    <a:pt x="84" y="240"/>
                  </a:lnTo>
                  <a:lnTo>
                    <a:pt x="87" y="243"/>
                  </a:lnTo>
                  <a:lnTo>
                    <a:pt x="90" y="246"/>
                  </a:lnTo>
                  <a:lnTo>
                    <a:pt x="91" y="249"/>
                  </a:lnTo>
                  <a:lnTo>
                    <a:pt x="93" y="250"/>
                  </a:lnTo>
                  <a:lnTo>
                    <a:pt x="96" y="254"/>
                  </a:lnTo>
                  <a:lnTo>
                    <a:pt x="99" y="256"/>
                  </a:lnTo>
                  <a:lnTo>
                    <a:pt x="104" y="262"/>
                  </a:lnTo>
                  <a:lnTo>
                    <a:pt x="106" y="265"/>
                  </a:lnTo>
                  <a:lnTo>
                    <a:pt x="109" y="268"/>
                  </a:lnTo>
                  <a:lnTo>
                    <a:pt x="112" y="272"/>
                  </a:lnTo>
                  <a:lnTo>
                    <a:pt x="116" y="275"/>
                  </a:lnTo>
                  <a:lnTo>
                    <a:pt x="118" y="278"/>
                  </a:lnTo>
                  <a:lnTo>
                    <a:pt x="122" y="283"/>
                  </a:lnTo>
                  <a:lnTo>
                    <a:pt x="124" y="286"/>
                  </a:lnTo>
                  <a:lnTo>
                    <a:pt x="129" y="290"/>
                  </a:lnTo>
                  <a:lnTo>
                    <a:pt x="132" y="293"/>
                  </a:lnTo>
                  <a:lnTo>
                    <a:pt x="136" y="298"/>
                  </a:lnTo>
                  <a:lnTo>
                    <a:pt x="139" y="301"/>
                  </a:lnTo>
                  <a:lnTo>
                    <a:pt x="144" y="305"/>
                  </a:lnTo>
                  <a:lnTo>
                    <a:pt x="148" y="307"/>
                  </a:lnTo>
                  <a:lnTo>
                    <a:pt x="151" y="311"/>
                  </a:lnTo>
                  <a:lnTo>
                    <a:pt x="155" y="313"/>
                  </a:lnTo>
                  <a:lnTo>
                    <a:pt x="160" y="317"/>
                  </a:lnTo>
                  <a:lnTo>
                    <a:pt x="163" y="318"/>
                  </a:lnTo>
                  <a:lnTo>
                    <a:pt x="167" y="320"/>
                  </a:lnTo>
                  <a:lnTo>
                    <a:pt x="170" y="322"/>
                  </a:lnTo>
                  <a:lnTo>
                    <a:pt x="175" y="324"/>
                  </a:lnTo>
                  <a:lnTo>
                    <a:pt x="177" y="324"/>
                  </a:lnTo>
                  <a:lnTo>
                    <a:pt x="182" y="324"/>
                  </a:lnTo>
                  <a:lnTo>
                    <a:pt x="185" y="324"/>
                  </a:lnTo>
                  <a:lnTo>
                    <a:pt x="188" y="324"/>
                  </a:lnTo>
                  <a:lnTo>
                    <a:pt x="192" y="322"/>
                  </a:lnTo>
                  <a:lnTo>
                    <a:pt x="195" y="320"/>
                  </a:lnTo>
                  <a:lnTo>
                    <a:pt x="198" y="318"/>
                  </a:lnTo>
                  <a:lnTo>
                    <a:pt x="201" y="316"/>
                  </a:lnTo>
                  <a:lnTo>
                    <a:pt x="202" y="312"/>
                  </a:lnTo>
                  <a:lnTo>
                    <a:pt x="205" y="309"/>
                  </a:lnTo>
                  <a:lnTo>
                    <a:pt x="205" y="304"/>
                  </a:lnTo>
                  <a:lnTo>
                    <a:pt x="206" y="300"/>
                  </a:lnTo>
                  <a:lnTo>
                    <a:pt x="205" y="296"/>
                  </a:lnTo>
                  <a:lnTo>
                    <a:pt x="204" y="291"/>
                  </a:lnTo>
                  <a:lnTo>
                    <a:pt x="201" y="286"/>
                  </a:lnTo>
                  <a:lnTo>
                    <a:pt x="199" y="283"/>
                  </a:lnTo>
                  <a:lnTo>
                    <a:pt x="196" y="277"/>
                  </a:lnTo>
                  <a:lnTo>
                    <a:pt x="193" y="272"/>
                  </a:lnTo>
                  <a:lnTo>
                    <a:pt x="188" y="267"/>
                  </a:lnTo>
                  <a:lnTo>
                    <a:pt x="185" y="262"/>
                  </a:lnTo>
                  <a:lnTo>
                    <a:pt x="180" y="258"/>
                  </a:lnTo>
                  <a:lnTo>
                    <a:pt x="176" y="253"/>
                  </a:lnTo>
                  <a:lnTo>
                    <a:pt x="171" y="247"/>
                  </a:lnTo>
                  <a:lnTo>
                    <a:pt x="167" y="242"/>
                  </a:lnTo>
                  <a:lnTo>
                    <a:pt x="161" y="237"/>
                  </a:lnTo>
                  <a:lnTo>
                    <a:pt x="155" y="232"/>
                  </a:lnTo>
                  <a:lnTo>
                    <a:pt x="150" y="227"/>
                  </a:lnTo>
                  <a:lnTo>
                    <a:pt x="144" y="222"/>
                  </a:lnTo>
                  <a:lnTo>
                    <a:pt x="139" y="216"/>
                  </a:lnTo>
                  <a:lnTo>
                    <a:pt x="135" y="211"/>
                  </a:lnTo>
                  <a:lnTo>
                    <a:pt x="130" y="207"/>
                  </a:lnTo>
                  <a:lnTo>
                    <a:pt x="124" y="202"/>
                  </a:lnTo>
                  <a:lnTo>
                    <a:pt x="119" y="197"/>
                  </a:lnTo>
                  <a:lnTo>
                    <a:pt x="116" y="192"/>
                  </a:lnTo>
                  <a:lnTo>
                    <a:pt x="110" y="188"/>
                  </a:lnTo>
                  <a:lnTo>
                    <a:pt x="107" y="184"/>
                  </a:lnTo>
                  <a:lnTo>
                    <a:pt x="104" y="179"/>
                  </a:lnTo>
                  <a:lnTo>
                    <a:pt x="100" y="176"/>
                  </a:lnTo>
                  <a:lnTo>
                    <a:pt x="99" y="172"/>
                  </a:lnTo>
                  <a:lnTo>
                    <a:pt x="97" y="169"/>
                  </a:lnTo>
                  <a:lnTo>
                    <a:pt x="96" y="164"/>
                  </a:lnTo>
                  <a:lnTo>
                    <a:pt x="93" y="160"/>
                  </a:lnTo>
                  <a:lnTo>
                    <a:pt x="91" y="154"/>
                  </a:lnTo>
                  <a:lnTo>
                    <a:pt x="89" y="150"/>
                  </a:lnTo>
                  <a:lnTo>
                    <a:pt x="86" y="146"/>
                  </a:lnTo>
                  <a:lnTo>
                    <a:pt x="85" y="144"/>
                  </a:lnTo>
                  <a:lnTo>
                    <a:pt x="84" y="141"/>
                  </a:lnTo>
                  <a:lnTo>
                    <a:pt x="83" y="138"/>
                  </a:lnTo>
                  <a:lnTo>
                    <a:pt x="81" y="135"/>
                  </a:lnTo>
                  <a:lnTo>
                    <a:pt x="80" y="132"/>
                  </a:lnTo>
                  <a:lnTo>
                    <a:pt x="79" y="128"/>
                  </a:lnTo>
                  <a:lnTo>
                    <a:pt x="78" y="126"/>
                  </a:lnTo>
                  <a:lnTo>
                    <a:pt x="77" y="122"/>
                  </a:lnTo>
                  <a:lnTo>
                    <a:pt x="75" y="119"/>
                  </a:lnTo>
                  <a:lnTo>
                    <a:pt x="73" y="115"/>
                  </a:lnTo>
                  <a:lnTo>
                    <a:pt x="72" y="112"/>
                  </a:lnTo>
                  <a:lnTo>
                    <a:pt x="71" y="108"/>
                  </a:lnTo>
                  <a:lnTo>
                    <a:pt x="70" y="105"/>
                  </a:lnTo>
                  <a:lnTo>
                    <a:pt x="67" y="101"/>
                  </a:lnTo>
                  <a:lnTo>
                    <a:pt x="66" y="97"/>
                  </a:lnTo>
                  <a:lnTo>
                    <a:pt x="65" y="94"/>
                  </a:lnTo>
                  <a:lnTo>
                    <a:pt x="64" y="90"/>
                  </a:lnTo>
                  <a:lnTo>
                    <a:pt x="61" y="87"/>
                  </a:lnTo>
                  <a:lnTo>
                    <a:pt x="60" y="83"/>
                  </a:lnTo>
                  <a:lnTo>
                    <a:pt x="59" y="80"/>
                  </a:lnTo>
                  <a:lnTo>
                    <a:pt x="58" y="76"/>
                  </a:lnTo>
                  <a:lnTo>
                    <a:pt x="56" y="74"/>
                  </a:lnTo>
                  <a:lnTo>
                    <a:pt x="55" y="70"/>
                  </a:lnTo>
                  <a:lnTo>
                    <a:pt x="53" y="67"/>
                  </a:lnTo>
                  <a:lnTo>
                    <a:pt x="52" y="63"/>
                  </a:lnTo>
                  <a:lnTo>
                    <a:pt x="51" y="58"/>
                  </a:lnTo>
                  <a:lnTo>
                    <a:pt x="48" y="56"/>
                  </a:lnTo>
                  <a:lnTo>
                    <a:pt x="47" y="52"/>
                  </a:lnTo>
                  <a:lnTo>
                    <a:pt x="46" y="49"/>
                  </a:lnTo>
                  <a:lnTo>
                    <a:pt x="45" y="46"/>
                  </a:lnTo>
                  <a:lnTo>
                    <a:pt x="43" y="43"/>
                  </a:lnTo>
                  <a:lnTo>
                    <a:pt x="42" y="39"/>
                  </a:lnTo>
                  <a:lnTo>
                    <a:pt x="41" y="37"/>
                  </a:lnTo>
                  <a:lnTo>
                    <a:pt x="40" y="33"/>
                  </a:lnTo>
                  <a:lnTo>
                    <a:pt x="39" y="31"/>
                  </a:lnTo>
                  <a:lnTo>
                    <a:pt x="36" y="26"/>
                  </a:lnTo>
                  <a:lnTo>
                    <a:pt x="34" y="22"/>
                  </a:lnTo>
                  <a:lnTo>
                    <a:pt x="33" y="17"/>
                  </a:lnTo>
                  <a:lnTo>
                    <a:pt x="30" y="12"/>
                  </a:lnTo>
                  <a:lnTo>
                    <a:pt x="29" y="8"/>
                  </a:lnTo>
                  <a:lnTo>
                    <a:pt x="28" y="6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11" name="Freeform 410"/>
            <p:cNvSpPr>
              <a:spLocks/>
            </p:cNvSpPr>
            <p:nvPr/>
          </p:nvSpPr>
          <p:spPr bwMode="auto">
            <a:xfrm>
              <a:off x="1662" y="1602"/>
              <a:ext cx="77" cy="30"/>
            </a:xfrm>
            <a:custGeom>
              <a:avLst/>
              <a:gdLst>
                <a:gd name="T0" fmla="*/ 0 w 233"/>
                <a:gd name="T1" fmla="*/ 0 h 90"/>
                <a:gd name="T2" fmla="*/ 0 w 233"/>
                <a:gd name="T3" fmla="*/ 0 h 90"/>
                <a:gd name="T4" fmla="*/ 0 w 233"/>
                <a:gd name="T5" fmla="*/ 0 h 90"/>
                <a:gd name="T6" fmla="*/ 0 w 233"/>
                <a:gd name="T7" fmla="*/ 0 h 90"/>
                <a:gd name="T8" fmla="*/ 0 w 233"/>
                <a:gd name="T9" fmla="*/ 0 h 90"/>
                <a:gd name="T10" fmla="*/ 0 w 233"/>
                <a:gd name="T11" fmla="*/ 0 h 90"/>
                <a:gd name="T12" fmla="*/ 0 w 233"/>
                <a:gd name="T13" fmla="*/ 0 h 90"/>
                <a:gd name="T14" fmla="*/ 0 w 233"/>
                <a:gd name="T15" fmla="*/ 0 h 90"/>
                <a:gd name="T16" fmla="*/ 0 w 233"/>
                <a:gd name="T17" fmla="*/ 0 h 90"/>
                <a:gd name="T18" fmla="*/ 0 w 233"/>
                <a:gd name="T19" fmla="*/ 0 h 90"/>
                <a:gd name="T20" fmla="*/ 0 w 233"/>
                <a:gd name="T21" fmla="*/ 0 h 90"/>
                <a:gd name="T22" fmla="*/ 0 w 233"/>
                <a:gd name="T23" fmla="*/ 0 h 90"/>
                <a:gd name="T24" fmla="*/ 0 w 233"/>
                <a:gd name="T25" fmla="*/ 0 h 90"/>
                <a:gd name="T26" fmla="*/ 0 w 233"/>
                <a:gd name="T27" fmla="*/ 0 h 90"/>
                <a:gd name="T28" fmla="*/ 0 w 233"/>
                <a:gd name="T29" fmla="*/ 0 h 90"/>
                <a:gd name="T30" fmla="*/ 0 w 233"/>
                <a:gd name="T31" fmla="*/ 0 h 90"/>
                <a:gd name="T32" fmla="*/ 0 w 233"/>
                <a:gd name="T33" fmla="*/ 0 h 90"/>
                <a:gd name="T34" fmla="*/ 0 w 233"/>
                <a:gd name="T35" fmla="*/ 0 h 90"/>
                <a:gd name="T36" fmla="*/ 0 w 233"/>
                <a:gd name="T37" fmla="*/ 0 h 90"/>
                <a:gd name="T38" fmla="*/ 0 w 233"/>
                <a:gd name="T39" fmla="*/ 0 h 90"/>
                <a:gd name="T40" fmla="*/ 0 w 233"/>
                <a:gd name="T41" fmla="*/ 0 h 90"/>
                <a:gd name="T42" fmla="*/ 0 w 233"/>
                <a:gd name="T43" fmla="*/ 0 h 90"/>
                <a:gd name="T44" fmla="*/ 0 w 233"/>
                <a:gd name="T45" fmla="*/ 0 h 90"/>
                <a:gd name="T46" fmla="*/ 0 w 233"/>
                <a:gd name="T47" fmla="*/ 0 h 90"/>
                <a:gd name="T48" fmla="*/ 0 w 233"/>
                <a:gd name="T49" fmla="*/ 0 h 90"/>
                <a:gd name="T50" fmla="*/ 0 w 233"/>
                <a:gd name="T51" fmla="*/ 0 h 90"/>
                <a:gd name="T52" fmla="*/ 0 w 233"/>
                <a:gd name="T53" fmla="*/ 0 h 90"/>
                <a:gd name="T54" fmla="*/ 0 w 233"/>
                <a:gd name="T55" fmla="*/ 0 h 90"/>
                <a:gd name="T56" fmla="*/ 0 w 233"/>
                <a:gd name="T57" fmla="*/ 0 h 90"/>
                <a:gd name="T58" fmla="*/ 0 w 233"/>
                <a:gd name="T59" fmla="*/ 0 h 90"/>
                <a:gd name="T60" fmla="*/ 0 w 233"/>
                <a:gd name="T61" fmla="*/ 0 h 90"/>
                <a:gd name="T62" fmla="*/ 0 w 233"/>
                <a:gd name="T63" fmla="*/ 0 h 90"/>
                <a:gd name="T64" fmla="*/ 0 w 233"/>
                <a:gd name="T65" fmla="*/ 0 h 90"/>
                <a:gd name="T66" fmla="*/ 0 w 233"/>
                <a:gd name="T67" fmla="*/ 0 h 90"/>
                <a:gd name="T68" fmla="*/ 0 w 233"/>
                <a:gd name="T69" fmla="*/ 0 h 90"/>
                <a:gd name="T70" fmla="*/ 0 w 233"/>
                <a:gd name="T71" fmla="*/ 0 h 90"/>
                <a:gd name="T72" fmla="*/ 0 w 233"/>
                <a:gd name="T73" fmla="*/ 0 h 90"/>
                <a:gd name="T74" fmla="*/ 0 w 233"/>
                <a:gd name="T75" fmla="*/ 0 h 90"/>
                <a:gd name="T76" fmla="*/ 0 w 233"/>
                <a:gd name="T77" fmla="*/ 0 h 90"/>
                <a:gd name="T78" fmla="*/ 0 w 233"/>
                <a:gd name="T79" fmla="*/ 0 h 90"/>
                <a:gd name="T80" fmla="*/ 0 w 233"/>
                <a:gd name="T81" fmla="*/ 0 h 90"/>
                <a:gd name="T82" fmla="*/ 0 w 233"/>
                <a:gd name="T83" fmla="*/ 0 h 90"/>
                <a:gd name="T84" fmla="*/ 0 w 233"/>
                <a:gd name="T85" fmla="*/ 0 h 90"/>
                <a:gd name="T86" fmla="*/ 0 w 233"/>
                <a:gd name="T87" fmla="*/ 0 h 90"/>
                <a:gd name="T88" fmla="*/ 0 w 233"/>
                <a:gd name="T89" fmla="*/ 0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3"/>
                <a:gd name="T136" fmla="*/ 0 h 90"/>
                <a:gd name="T137" fmla="*/ 233 w 233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3" h="90">
                  <a:moveTo>
                    <a:pt x="21" y="61"/>
                  </a:moveTo>
                  <a:lnTo>
                    <a:pt x="24" y="59"/>
                  </a:lnTo>
                  <a:lnTo>
                    <a:pt x="26" y="59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8" y="58"/>
                  </a:lnTo>
                  <a:lnTo>
                    <a:pt x="50" y="58"/>
                  </a:lnTo>
                  <a:lnTo>
                    <a:pt x="53" y="57"/>
                  </a:lnTo>
                  <a:lnTo>
                    <a:pt x="56" y="57"/>
                  </a:lnTo>
                  <a:lnTo>
                    <a:pt x="58" y="57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8" y="56"/>
                  </a:lnTo>
                  <a:lnTo>
                    <a:pt x="72" y="55"/>
                  </a:lnTo>
                  <a:lnTo>
                    <a:pt x="78" y="53"/>
                  </a:lnTo>
                  <a:lnTo>
                    <a:pt x="84" y="52"/>
                  </a:lnTo>
                  <a:lnTo>
                    <a:pt x="90" y="51"/>
                  </a:lnTo>
                  <a:lnTo>
                    <a:pt x="95" y="50"/>
                  </a:lnTo>
                  <a:lnTo>
                    <a:pt x="101" y="47"/>
                  </a:lnTo>
                  <a:lnTo>
                    <a:pt x="103" y="46"/>
                  </a:lnTo>
                  <a:lnTo>
                    <a:pt x="107" y="46"/>
                  </a:lnTo>
                  <a:lnTo>
                    <a:pt x="109" y="45"/>
                  </a:lnTo>
                  <a:lnTo>
                    <a:pt x="113" y="44"/>
                  </a:lnTo>
                  <a:lnTo>
                    <a:pt x="118" y="43"/>
                  </a:lnTo>
                  <a:lnTo>
                    <a:pt x="123" y="40"/>
                  </a:lnTo>
                  <a:lnTo>
                    <a:pt x="128" y="38"/>
                  </a:lnTo>
                  <a:lnTo>
                    <a:pt x="134" y="36"/>
                  </a:lnTo>
                  <a:lnTo>
                    <a:pt x="140" y="33"/>
                  </a:lnTo>
                  <a:lnTo>
                    <a:pt x="145" y="31"/>
                  </a:lnTo>
                  <a:lnTo>
                    <a:pt x="151" y="29"/>
                  </a:lnTo>
                  <a:lnTo>
                    <a:pt x="155" y="26"/>
                  </a:lnTo>
                  <a:lnTo>
                    <a:pt x="160" y="24"/>
                  </a:lnTo>
                  <a:lnTo>
                    <a:pt x="166" y="21"/>
                  </a:lnTo>
                  <a:lnTo>
                    <a:pt x="171" y="19"/>
                  </a:lnTo>
                  <a:lnTo>
                    <a:pt x="177" y="15"/>
                  </a:lnTo>
                  <a:lnTo>
                    <a:pt x="182" y="13"/>
                  </a:lnTo>
                  <a:lnTo>
                    <a:pt x="187" y="11"/>
                  </a:lnTo>
                  <a:lnTo>
                    <a:pt x="192" y="7"/>
                  </a:lnTo>
                  <a:lnTo>
                    <a:pt x="198" y="5"/>
                  </a:lnTo>
                  <a:lnTo>
                    <a:pt x="202" y="1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8" y="1"/>
                  </a:lnTo>
                  <a:lnTo>
                    <a:pt x="222" y="4"/>
                  </a:lnTo>
                  <a:lnTo>
                    <a:pt x="224" y="6"/>
                  </a:lnTo>
                  <a:lnTo>
                    <a:pt x="228" y="10"/>
                  </a:lnTo>
                  <a:lnTo>
                    <a:pt x="229" y="13"/>
                  </a:lnTo>
                  <a:lnTo>
                    <a:pt x="231" y="17"/>
                  </a:lnTo>
                  <a:lnTo>
                    <a:pt x="231" y="20"/>
                  </a:lnTo>
                  <a:lnTo>
                    <a:pt x="233" y="25"/>
                  </a:lnTo>
                  <a:lnTo>
                    <a:pt x="231" y="29"/>
                  </a:lnTo>
                  <a:lnTo>
                    <a:pt x="229" y="32"/>
                  </a:lnTo>
                  <a:lnTo>
                    <a:pt x="227" y="36"/>
                  </a:lnTo>
                  <a:lnTo>
                    <a:pt x="224" y="40"/>
                  </a:lnTo>
                  <a:lnTo>
                    <a:pt x="221" y="42"/>
                  </a:lnTo>
                  <a:lnTo>
                    <a:pt x="218" y="44"/>
                  </a:lnTo>
                  <a:lnTo>
                    <a:pt x="215" y="45"/>
                  </a:lnTo>
                  <a:lnTo>
                    <a:pt x="212" y="47"/>
                  </a:lnTo>
                  <a:lnTo>
                    <a:pt x="209" y="50"/>
                  </a:lnTo>
                  <a:lnTo>
                    <a:pt x="206" y="51"/>
                  </a:lnTo>
                  <a:lnTo>
                    <a:pt x="203" y="53"/>
                  </a:lnTo>
                  <a:lnTo>
                    <a:pt x="201" y="55"/>
                  </a:lnTo>
                  <a:lnTo>
                    <a:pt x="197" y="57"/>
                  </a:lnTo>
                  <a:lnTo>
                    <a:pt x="195" y="58"/>
                  </a:lnTo>
                  <a:lnTo>
                    <a:pt x="191" y="59"/>
                  </a:lnTo>
                  <a:lnTo>
                    <a:pt x="187" y="62"/>
                  </a:lnTo>
                  <a:lnTo>
                    <a:pt x="184" y="63"/>
                  </a:lnTo>
                  <a:lnTo>
                    <a:pt x="182" y="64"/>
                  </a:lnTo>
                  <a:lnTo>
                    <a:pt x="178" y="66"/>
                  </a:lnTo>
                  <a:lnTo>
                    <a:pt x="176" y="68"/>
                  </a:lnTo>
                  <a:lnTo>
                    <a:pt x="172" y="69"/>
                  </a:lnTo>
                  <a:lnTo>
                    <a:pt x="168" y="70"/>
                  </a:lnTo>
                  <a:lnTo>
                    <a:pt x="165" y="71"/>
                  </a:lnTo>
                  <a:lnTo>
                    <a:pt x="161" y="72"/>
                  </a:lnTo>
                  <a:lnTo>
                    <a:pt x="158" y="74"/>
                  </a:lnTo>
                  <a:lnTo>
                    <a:pt x="155" y="75"/>
                  </a:lnTo>
                  <a:lnTo>
                    <a:pt x="152" y="76"/>
                  </a:lnTo>
                  <a:lnTo>
                    <a:pt x="148" y="77"/>
                  </a:lnTo>
                  <a:lnTo>
                    <a:pt x="145" y="78"/>
                  </a:lnTo>
                  <a:lnTo>
                    <a:pt x="141" y="80"/>
                  </a:lnTo>
                  <a:lnTo>
                    <a:pt x="138" y="80"/>
                  </a:lnTo>
                  <a:lnTo>
                    <a:pt x="135" y="81"/>
                  </a:lnTo>
                  <a:lnTo>
                    <a:pt x="131" y="82"/>
                  </a:lnTo>
                  <a:lnTo>
                    <a:pt x="128" y="83"/>
                  </a:lnTo>
                  <a:lnTo>
                    <a:pt x="125" y="84"/>
                  </a:lnTo>
                  <a:lnTo>
                    <a:pt x="121" y="84"/>
                  </a:lnTo>
                  <a:lnTo>
                    <a:pt x="118" y="84"/>
                  </a:lnTo>
                  <a:lnTo>
                    <a:pt x="114" y="85"/>
                  </a:lnTo>
                  <a:lnTo>
                    <a:pt x="110" y="85"/>
                  </a:lnTo>
                  <a:lnTo>
                    <a:pt x="107" y="87"/>
                  </a:lnTo>
                  <a:lnTo>
                    <a:pt x="103" y="87"/>
                  </a:lnTo>
                  <a:lnTo>
                    <a:pt x="101" y="88"/>
                  </a:lnTo>
                  <a:lnTo>
                    <a:pt x="97" y="88"/>
                  </a:lnTo>
                  <a:lnTo>
                    <a:pt x="94" y="88"/>
                  </a:lnTo>
                  <a:lnTo>
                    <a:pt x="90" y="88"/>
                  </a:lnTo>
                  <a:lnTo>
                    <a:pt x="87" y="89"/>
                  </a:lnTo>
                  <a:lnTo>
                    <a:pt x="83" y="89"/>
                  </a:lnTo>
                  <a:lnTo>
                    <a:pt x="80" y="89"/>
                  </a:lnTo>
                  <a:lnTo>
                    <a:pt x="76" y="89"/>
                  </a:lnTo>
                  <a:lnTo>
                    <a:pt x="72" y="90"/>
                  </a:lnTo>
                  <a:lnTo>
                    <a:pt x="69" y="90"/>
                  </a:lnTo>
                  <a:lnTo>
                    <a:pt x="67" y="90"/>
                  </a:lnTo>
                  <a:lnTo>
                    <a:pt x="63" y="90"/>
                  </a:lnTo>
                  <a:lnTo>
                    <a:pt x="59" y="90"/>
                  </a:lnTo>
                  <a:lnTo>
                    <a:pt x="56" y="90"/>
                  </a:lnTo>
                  <a:lnTo>
                    <a:pt x="52" y="90"/>
                  </a:lnTo>
                  <a:lnTo>
                    <a:pt x="49" y="90"/>
                  </a:lnTo>
                  <a:lnTo>
                    <a:pt x="45" y="90"/>
                  </a:lnTo>
                  <a:lnTo>
                    <a:pt x="43" y="90"/>
                  </a:lnTo>
                  <a:lnTo>
                    <a:pt x="39" y="90"/>
                  </a:lnTo>
                  <a:lnTo>
                    <a:pt x="36" y="89"/>
                  </a:lnTo>
                  <a:lnTo>
                    <a:pt x="32" y="89"/>
                  </a:lnTo>
                  <a:lnTo>
                    <a:pt x="29" y="89"/>
                  </a:lnTo>
                  <a:lnTo>
                    <a:pt x="26" y="89"/>
                  </a:lnTo>
                  <a:lnTo>
                    <a:pt x="23" y="88"/>
                  </a:lnTo>
                  <a:lnTo>
                    <a:pt x="20" y="88"/>
                  </a:lnTo>
                  <a:lnTo>
                    <a:pt x="17" y="88"/>
                  </a:lnTo>
                  <a:lnTo>
                    <a:pt x="13" y="88"/>
                  </a:lnTo>
                  <a:lnTo>
                    <a:pt x="10" y="87"/>
                  </a:lnTo>
                  <a:lnTo>
                    <a:pt x="6" y="85"/>
                  </a:lnTo>
                  <a:lnTo>
                    <a:pt x="4" y="84"/>
                  </a:lnTo>
                  <a:lnTo>
                    <a:pt x="1" y="82"/>
                  </a:lnTo>
                  <a:lnTo>
                    <a:pt x="0" y="77"/>
                  </a:lnTo>
                  <a:lnTo>
                    <a:pt x="0" y="72"/>
                  </a:lnTo>
                  <a:lnTo>
                    <a:pt x="3" y="68"/>
                  </a:lnTo>
                  <a:lnTo>
                    <a:pt x="7" y="64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7" y="61"/>
                  </a:lnTo>
                  <a:lnTo>
                    <a:pt x="21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14" name="Freeform 413"/>
            <p:cNvSpPr>
              <a:spLocks/>
            </p:cNvSpPr>
            <p:nvPr/>
          </p:nvSpPr>
          <p:spPr bwMode="auto">
            <a:xfrm>
              <a:off x="1807" y="1665"/>
              <a:ext cx="35" cy="17"/>
            </a:xfrm>
            <a:custGeom>
              <a:avLst/>
              <a:gdLst>
                <a:gd name="T0" fmla="*/ 0 w 106"/>
                <a:gd name="T1" fmla="*/ 0 h 49"/>
                <a:gd name="T2" fmla="*/ 0 w 106"/>
                <a:gd name="T3" fmla="*/ 0 h 49"/>
                <a:gd name="T4" fmla="*/ 0 w 106"/>
                <a:gd name="T5" fmla="*/ 0 h 49"/>
                <a:gd name="T6" fmla="*/ 0 w 106"/>
                <a:gd name="T7" fmla="*/ 0 h 49"/>
                <a:gd name="T8" fmla="*/ 0 w 106"/>
                <a:gd name="T9" fmla="*/ 0 h 49"/>
                <a:gd name="T10" fmla="*/ 0 w 106"/>
                <a:gd name="T11" fmla="*/ 0 h 49"/>
                <a:gd name="T12" fmla="*/ 0 w 106"/>
                <a:gd name="T13" fmla="*/ 0 h 49"/>
                <a:gd name="T14" fmla="*/ 0 w 106"/>
                <a:gd name="T15" fmla="*/ 0 h 49"/>
                <a:gd name="T16" fmla="*/ 0 w 106"/>
                <a:gd name="T17" fmla="*/ 0 h 49"/>
                <a:gd name="T18" fmla="*/ 0 w 106"/>
                <a:gd name="T19" fmla="*/ 0 h 49"/>
                <a:gd name="T20" fmla="*/ 0 w 106"/>
                <a:gd name="T21" fmla="*/ 0 h 49"/>
                <a:gd name="T22" fmla="*/ 0 w 106"/>
                <a:gd name="T23" fmla="*/ 0 h 49"/>
                <a:gd name="T24" fmla="*/ 0 w 106"/>
                <a:gd name="T25" fmla="*/ 0 h 49"/>
                <a:gd name="T26" fmla="*/ 0 w 106"/>
                <a:gd name="T27" fmla="*/ 0 h 49"/>
                <a:gd name="T28" fmla="*/ 0 w 106"/>
                <a:gd name="T29" fmla="*/ 0 h 49"/>
                <a:gd name="T30" fmla="*/ 0 w 106"/>
                <a:gd name="T31" fmla="*/ 0 h 49"/>
                <a:gd name="T32" fmla="*/ 0 w 106"/>
                <a:gd name="T33" fmla="*/ 0 h 49"/>
                <a:gd name="T34" fmla="*/ 0 w 106"/>
                <a:gd name="T35" fmla="*/ 0 h 49"/>
                <a:gd name="T36" fmla="*/ 0 w 106"/>
                <a:gd name="T37" fmla="*/ 0 h 49"/>
                <a:gd name="T38" fmla="*/ 0 w 106"/>
                <a:gd name="T39" fmla="*/ 0 h 49"/>
                <a:gd name="T40" fmla="*/ 0 w 106"/>
                <a:gd name="T41" fmla="*/ 0 h 49"/>
                <a:gd name="T42" fmla="*/ 0 w 106"/>
                <a:gd name="T43" fmla="*/ 0 h 49"/>
                <a:gd name="T44" fmla="*/ 0 w 106"/>
                <a:gd name="T45" fmla="*/ 0 h 49"/>
                <a:gd name="T46" fmla="*/ 0 w 106"/>
                <a:gd name="T47" fmla="*/ 0 h 49"/>
                <a:gd name="T48" fmla="*/ 0 w 106"/>
                <a:gd name="T49" fmla="*/ 0 h 49"/>
                <a:gd name="T50" fmla="*/ 0 w 106"/>
                <a:gd name="T51" fmla="*/ 0 h 49"/>
                <a:gd name="T52" fmla="*/ 0 w 106"/>
                <a:gd name="T53" fmla="*/ 0 h 49"/>
                <a:gd name="T54" fmla="*/ 0 w 106"/>
                <a:gd name="T55" fmla="*/ 0 h 49"/>
                <a:gd name="T56" fmla="*/ 0 w 106"/>
                <a:gd name="T57" fmla="*/ 0 h 49"/>
                <a:gd name="T58" fmla="*/ 0 w 106"/>
                <a:gd name="T59" fmla="*/ 0 h 49"/>
                <a:gd name="T60" fmla="*/ 0 w 106"/>
                <a:gd name="T61" fmla="*/ 0 h 49"/>
                <a:gd name="T62" fmla="*/ 0 w 106"/>
                <a:gd name="T63" fmla="*/ 0 h 49"/>
                <a:gd name="T64" fmla="*/ 0 w 106"/>
                <a:gd name="T65" fmla="*/ 0 h 49"/>
                <a:gd name="T66" fmla="*/ 0 w 106"/>
                <a:gd name="T67" fmla="*/ 0 h 49"/>
                <a:gd name="T68" fmla="*/ 0 w 106"/>
                <a:gd name="T69" fmla="*/ 0 h 49"/>
                <a:gd name="T70" fmla="*/ 0 w 106"/>
                <a:gd name="T71" fmla="*/ 0 h 49"/>
                <a:gd name="T72" fmla="*/ 0 w 106"/>
                <a:gd name="T73" fmla="*/ 0 h 49"/>
                <a:gd name="T74" fmla="*/ 0 w 106"/>
                <a:gd name="T75" fmla="*/ 0 h 49"/>
                <a:gd name="T76" fmla="*/ 0 w 106"/>
                <a:gd name="T77" fmla="*/ 0 h 49"/>
                <a:gd name="T78" fmla="*/ 0 w 106"/>
                <a:gd name="T79" fmla="*/ 0 h 49"/>
                <a:gd name="T80" fmla="*/ 0 w 106"/>
                <a:gd name="T81" fmla="*/ 0 h 49"/>
                <a:gd name="T82" fmla="*/ 0 w 106"/>
                <a:gd name="T83" fmla="*/ 0 h 49"/>
                <a:gd name="T84" fmla="*/ 0 w 106"/>
                <a:gd name="T85" fmla="*/ 0 h 49"/>
                <a:gd name="T86" fmla="*/ 0 w 106"/>
                <a:gd name="T87" fmla="*/ 0 h 49"/>
                <a:gd name="T88" fmla="*/ 0 w 106"/>
                <a:gd name="T89" fmla="*/ 0 h 49"/>
                <a:gd name="T90" fmla="*/ 0 w 106"/>
                <a:gd name="T91" fmla="*/ 0 h 49"/>
                <a:gd name="T92" fmla="*/ 0 w 106"/>
                <a:gd name="T93" fmla="*/ 0 h 49"/>
                <a:gd name="T94" fmla="*/ 0 w 106"/>
                <a:gd name="T95" fmla="*/ 0 h 49"/>
                <a:gd name="T96" fmla="*/ 0 w 106"/>
                <a:gd name="T97" fmla="*/ 0 h 49"/>
                <a:gd name="T98" fmla="*/ 0 w 106"/>
                <a:gd name="T99" fmla="*/ 0 h 49"/>
                <a:gd name="T100" fmla="*/ 0 w 106"/>
                <a:gd name="T101" fmla="*/ 0 h 49"/>
                <a:gd name="T102" fmla="*/ 0 w 106"/>
                <a:gd name="T103" fmla="*/ 0 h 49"/>
                <a:gd name="T104" fmla="*/ 0 w 106"/>
                <a:gd name="T105" fmla="*/ 0 h 49"/>
                <a:gd name="T106" fmla="*/ 0 w 106"/>
                <a:gd name="T107" fmla="*/ 0 h 49"/>
                <a:gd name="T108" fmla="*/ 0 w 106"/>
                <a:gd name="T109" fmla="*/ 0 h 49"/>
                <a:gd name="T110" fmla="*/ 0 w 106"/>
                <a:gd name="T111" fmla="*/ 0 h 49"/>
                <a:gd name="T112" fmla="*/ 0 w 106"/>
                <a:gd name="T113" fmla="*/ 0 h 49"/>
                <a:gd name="T114" fmla="*/ 0 w 106"/>
                <a:gd name="T115" fmla="*/ 0 h 49"/>
                <a:gd name="T116" fmla="*/ 0 w 106"/>
                <a:gd name="T117" fmla="*/ 0 h 49"/>
                <a:gd name="T118" fmla="*/ 0 w 106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"/>
                <a:gd name="T181" fmla="*/ 0 h 49"/>
                <a:gd name="T182" fmla="*/ 106 w 106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" h="49">
                  <a:moveTo>
                    <a:pt x="18" y="1"/>
                  </a:moveTo>
                  <a:lnTo>
                    <a:pt x="23" y="1"/>
                  </a:lnTo>
                  <a:lnTo>
                    <a:pt x="29" y="2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3" y="4"/>
                  </a:lnTo>
                  <a:lnTo>
                    <a:pt x="48" y="5"/>
                  </a:lnTo>
                  <a:lnTo>
                    <a:pt x="53" y="5"/>
                  </a:lnTo>
                  <a:lnTo>
                    <a:pt x="57" y="6"/>
                  </a:lnTo>
                  <a:lnTo>
                    <a:pt x="62" y="6"/>
                  </a:lnTo>
                  <a:lnTo>
                    <a:pt x="67" y="7"/>
                  </a:lnTo>
                  <a:lnTo>
                    <a:pt x="72" y="8"/>
                  </a:lnTo>
                  <a:lnTo>
                    <a:pt x="76" y="10"/>
                  </a:lnTo>
                  <a:lnTo>
                    <a:pt x="81" y="11"/>
                  </a:lnTo>
                  <a:lnTo>
                    <a:pt x="86" y="12"/>
                  </a:lnTo>
                  <a:lnTo>
                    <a:pt x="91" y="14"/>
                  </a:lnTo>
                  <a:lnTo>
                    <a:pt x="96" y="17"/>
                  </a:lnTo>
                  <a:lnTo>
                    <a:pt x="99" y="18"/>
                  </a:lnTo>
                  <a:lnTo>
                    <a:pt x="102" y="20"/>
                  </a:lnTo>
                  <a:lnTo>
                    <a:pt x="104" y="23"/>
                  </a:lnTo>
                  <a:lnTo>
                    <a:pt x="106" y="26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6"/>
                  </a:lnTo>
                  <a:lnTo>
                    <a:pt x="106" y="39"/>
                  </a:lnTo>
                  <a:lnTo>
                    <a:pt x="101" y="44"/>
                  </a:lnTo>
                  <a:lnTo>
                    <a:pt x="96" y="47"/>
                  </a:lnTo>
                  <a:lnTo>
                    <a:pt x="94" y="49"/>
                  </a:lnTo>
                  <a:lnTo>
                    <a:pt x="91" y="49"/>
                  </a:lnTo>
                  <a:lnTo>
                    <a:pt x="87" y="49"/>
                  </a:lnTo>
                  <a:lnTo>
                    <a:pt x="83" y="49"/>
                  </a:lnTo>
                  <a:lnTo>
                    <a:pt x="79" y="45"/>
                  </a:lnTo>
                  <a:lnTo>
                    <a:pt x="74" y="44"/>
                  </a:lnTo>
                  <a:lnTo>
                    <a:pt x="69" y="43"/>
                  </a:lnTo>
                  <a:lnTo>
                    <a:pt x="66" y="40"/>
                  </a:lnTo>
                  <a:lnTo>
                    <a:pt x="61" y="39"/>
                  </a:lnTo>
                  <a:lnTo>
                    <a:pt x="57" y="38"/>
                  </a:lnTo>
                  <a:lnTo>
                    <a:pt x="53" y="37"/>
                  </a:lnTo>
                  <a:lnTo>
                    <a:pt x="49" y="36"/>
                  </a:lnTo>
                  <a:lnTo>
                    <a:pt x="44" y="34"/>
                  </a:lnTo>
                  <a:lnTo>
                    <a:pt x="41" y="33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28" y="31"/>
                  </a:lnTo>
                  <a:lnTo>
                    <a:pt x="23" y="30"/>
                  </a:lnTo>
                  <a:lnTo>
                    <a:pt x="18" y="30"/>
                  </a:lnTo>
                  <a:lnTo>
                    <a:pt x="13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3" y="6"/>
                  </a:lnTo>
                  <a:lnTo>
                    <a:pt x="6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15" name="Freeform 414"/>
            <p:cNvSpPr>
              <a:spLocks/>
            </p:cNvSpPr>
            <p:nvPr/>
          </p:nvSpPr>
          <p:spPr bwMode="auto">
            <a:xfrm>
              <a:off x="1739" y="1667"/>
              <a:ext cx="39" cy="17"/>
            </a:xfrm>
            <a:custGeom>
              <a:avLst/>
              <a:gdLst>
                <a:gd name="T0" fmla="*/ 0 w 117"/>
                <a:gd name="T1" fmla="*/ 0 h 50"/>
                <a:gd name="T2" fmla="*/ 0 w 117"/>
                <a:gd name="T3" fmla="*/ 0 h 50"/>
                <a:gd name="T4" fmla="*/ 0 w 117"/>
                <a:gd name="T5" fmla="*/ 0 h 50"/>
                <a:gd name="T6" fmla="*/ 0 w 117"/>
                <a:gd name="T7" fmla="*/ 0 h 50"/>
                <a:gd name="T8" fmla="*/ 0 w 117"/>
                <a:gd name="T9" fmla="*/ 0 h 50"/>
                <a:gd name="T10" fmla="*/ 0 w 117"/>
                <a:gd name="T11" fmla="*/ 0 h 50"/>
                <a:gd name="T12" fmla="*/ 0 w 117"/>
                <a:gd name="T13" fmla="*/ 0 h 50"/>
                <a:gd name="T14" fmla="*/ 0 w 117"/>
                <a:gd name="T15" fmla="*/ 0 h 50"/>
                <a:gd name="T16" fmla="*/ 0 w 117"/>
                <a:gd name="T17" fmla="*/ 0 h 50"/>
                <a:gd name="T18" fmla="*/ 0 w 117"/>
                <a:gd name="T19" fmla="*/ 0 h 50"/>
                <a:gd name="T20" fmla="*/ 0 w 117"/>
                <a:gd name="T21" fmla="*/ 0 h 50"/>
                <a:gd name="T22" fmla="*/ 0 w 117"/>
                <a:gd name="T23" fmla="*/ 0 h 50"/>
                <a:gd name="T24" fmla="*/ 0 w 117"/>
                <a:gd name="T25" fmla="*/ 0 h 50"/>
                <a:gd name="T26" fmla="*/ 0 w 117"/>
                <a:gd name="T27" fmla="*/ 0 h 50"/>
                <a:gd name="T28" fmla="*/ 0 w 117"/>
                <a:gd name="T29" fmla="*/ 0 h 50"/>
                <a:gd name="T30" fmla="*/ 0 w 117"/>
                <a:gd name="T31" fmla="*/ 0 h 50"/>
                <a:gd name="T32" fmla="*/ 0 w 117"/>
                <a:gd name="T33" fmla="*/ 0 h 50"/>
                <a:gd name="T34" fmla="*/ 0 w 117"/>
                <a:gd name="T35" fmla="*/ 0 h 50"/>
                <a:gd name="T36" fmla="*/ 0 w 117"/>
                <a:gd name="T37" fmla="*/ 0 h 50"/>
                <a:gd name="T38" fmla="*/ 0 w 117"/>
                <a:gd name="T39" fmla="*/ 0 h 50"/>
                <a:gd name="T40" fmla="*/ 0 w 117"/>
                <a:gd name="T41" fmla="*/ 0 h 50"/>
                <a:gd name="T42" fmla="*/ 0 w 117"/>
                <a:gd name="T43" fmla="*/ 0 h 50"/>
                <a:gd name="T44" fmla="*/ 0 w 117"/>
                <a:gd name="T45" fmla="*/ 0 h 50"/>
                <a:gd name="T46" fmla="*/ 0 w 117"/>
                <a:gd name="T47" fmla="*/ 0 h 50"/>
                <a:gd name="T48" fmla="*/ 0 w 117"/>
                <a:gd name="T49" fmla="*/ 0 h 50"/>
                <a:gd name="T50" fmla="*/ 0 w 117"/>
                <a:gd name="T51" fmla="*/ 0 h 50"/>
                <a:gd name="T52" fmla="*/ 0 w 117"/>
                <a:gd name="T53" fmla="*/ 0 h 50"/>
                <a:gd name="T54" fmla="*/ 0 w 117"/>
                <a:gd name="T55" fmla="*/ 0 h 50"/>
                <a:gd name="T56" fmla="*/ 0 w 117"/>
                <a:gd name="T57" fmla="*/ 0 h 50"/>
                <a:gd name="T58" fmla="*/ 0 w 117"/>
                <a:gd name="T59" fmla="*/ 0 h 50"/>
                <a:gd name="T60" fmla="*/ 0 w 117"/>
                <a:gd name="T61" fmla="*/ 0 h 50"/>
                <a:gd name="T62" fmla="*/ 0 w 117"/>
                <a:gd name="T63" fmla="*/ 0 h 50"/>
                <a:gd name="T64" fmla="*/ 0 w 117"/>
                <a:gd name="T65" fmla="*/ 0 h 50"/>
                <a:gd name="T66" fmla="*/ 0 w 117"/>
                <a:gd name="T67" fmla="*/ 0 h 50"/>
                <a:gd name="T68" fmla="*/ 0 w 117"/>
                <a:gd name="T69" fmla="*/ 0 h 50"/>
                <a:gd name="T70" fmla="*/ 0 w 117"/>
                <a:gd name="T71" fmla="*/ 0 h 50"/>
                <a:gd name="T72" fmla="*/ 0 w 117"/>
                <a:gd name="T73" fmla="*/ 0 h 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0"/>
                <a:gd name="T113" fmla="*/ 117 w 117"/>
                <a:gd name="T114" fmla="*/ 50 h 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0">
                  <a:moveTo>
                    <a:pt x="7" y="24"/>
                  </a:moveTo>
                  <a:lnTo>
                    <a:pt x="10" y="22"/>
                  </a:lnTo>
                  <a:lnTo>
                    <a:pt x="13" y="20"/>
                  </a:lnTo>
                  <a:lnTo>
                    <a:pt x="16" y="19"/>
                  </a:lnTo>
                  <a:lnTo>
                    <a:pt x="19" y="18"/>
                  </a:lnTo>
                  <a:lnTo>
                    <a:pt x="22" y="15"/>
                  </a:lnTo>
                  <a:lnTo>
                    <a:pt x="25" y="14"/>
                  </a:lnTo>
                  <a:lnTo>
                    <a:pt x="29" y="13"/>
                  </a:lnTo>
                  <a:lnTo>
                    <a:pt x="31" y="12"/>
                  </a:lnTo>
                  <a:lnTo>
                    <a:pt x="37" y="9"/>
                  </a:lnTo>
                  <a:lnTo>
                    <a:pt x="43" y="7"/>
                  </a:lnTo>
                  <a:lnTo>
                    <a:pt x="45" y="6"/>
                  </a:lnTo>
                  <a:lnTo>
                    <a:pt x="49" y="6"/>
                  </a:lnTo>
                  <a:lnTo>
                    <a:pt x="51" y="5"/>
                  </a:lnTo>
                  <a:lnTo>
                    <a:pt x="55" y="5"/>
                  </a:lnTo>
                  <a:lnTo>
                    <a:pt x="60" y="2"/>
                  </a:lnTo>
                  <a:lnTo>
                    <a:pt x="66" y="1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3" y="0"/>
                  </a:lnTo>
                  <a:lnTo>
                    <a:pt x="98" y="1"/>
                  </a:lnTo>
                  <a:lnTo>
                    <a:pt x="101" y="2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11" y="6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7" y="19"/>
                  </a:lnTo>
                  <a:lnTo>
                    <a:pt x="117" y="22"/>
                  </a:lnTo>
                  <a:lnTo>
                    <a:pt x="114" y="27"/>
                  </a:lnTo>
                  <a:lnTo>
                    <a:pt x="111" y="32"/>
                  </a:lnTo>
                  <a:lnTo>
                    <a:pt x="107" y="33"/>
                  </a:lnTo>
                  <a:lnTo>
                    <a:pt x="105" y="34"/>
                  </a:lnTo>
                  <a:lnTo>
                    <a:pt x="101" y="34"/>
                  </a:lnTo>
                  <a:lnTo>
                    <a:pt x="99" y="34"/>
                  </a:lnTo>
                  <a:lnTo>
                    <a:pt x="95" y="33"/>
                  </a:lnTo>
                  <a:lnTo>
                    <a:pt x="92" y="33"/>
                  </a:lnTo>
                  <a:lnTo>
                    <a:pt x="89" y="33"/>
                  </a:lnTo>
                  <a:lnTo>
                    <a:pt x="87" y="33"/>
                  </a:lnTo>
                  <a:lnTo>
                    <a:pt x="81" y="32"/>
                  </a:lnTo>
                  <a:lnTo>
                    <a:pt x="76" y="32"/>
                  </a:lnTo>
                  <a:lnTo>
                    <a:pt x="71" y="32"/>
                  </a:lnTo>
                  <a:lnTo>
                    <a:pt x="67" y="32"/>
                  </a:lnTo>
                  <a:lnTo>
                    <a:pt x="62" y="32"/>
                  </a:lnTo>
                  <a:lnTo>
                    <a:pt x="57" y="33"/>
                  </a:lnTo>
                  <a:lnTo>
                    <a:pt x="53" y="33"/>
                  </a:lnTo>
                  <a:lnTo>
                    <a:pt x="48" y="36"/>
                  </a:lnTo>
                  <a:lnTo>
                    <a:pt x="43" y="37"/>
                  </a:lnTo>
                  <a:lnTo>
                    <a:pt x="39" y="38"/>
                  </a:lnTo>
                  <a:lnTo>
                    <a:pt x="35" y="40"/>
                  </a:lnTo>
                  <a:lnTo>
                    <a:pt x="30" y="43"/>
                  </a:lnTo>
                  <a:lnTo>
                    <a:pt x="25" y="45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3" y="50"/>
                  </a:lnTo>
                  <a:lnTo>
                    <a:pt x="11" y="49"/>
                  </a:lnTo>
                  <a:lnTo>
                    <a:pt x="9" y="49"/>
                  </a:lnTo>
                  <a:lnTo>
                    <a:pt x="5" y="46"/>
                  </a:lnTo>
                  <a:lnTo>
                    <a:pt x="2" y="41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16" name="Freeform 415"/>
            <p:cNvSpPr>
              <a:spLocks/>
            </p:cNvSpPr>
            <p:nvPr/>
          </p:nvSpPr>
          <p:spPr bwMode="auto">
            <a:xfrm>
              <a:off x="1595" y="1406"/>
              <a:ext cx="45" cy="68"/>
            </a:xfrm>
            <a:custGeom>
              <a:avLst/>
              <a:gdLst>
                <a:gd name="T0" fmla="*/ 0 w 134"/>
                <a:gd name="T1" fmla="*/ 0 h 203"/>
                <a:gd name="T2" fmla="*/ 0 w 134"/>
                <a:gd name="T3" fmla="*/ 0 h 203"/>
                <a:gd name="T4" fmla="*/ 0 w 134"/>
                <a:gd name="T5" fmla="*/ 0 h 203"/>
                <a:gd name="T6" fmla="*/ 0 w 134"/>
                <a:gd name="T7" fmla="*/ 0 h 203"/>
                <a:gd name="T8" fmla="*/ 0 w 134"/>
                <a:gd name="T9" fmla="*/ 0 h 203"/>
                <a:gd name="T10" fmla="*/ 0 w 134"/>
                <a:gd name="T11" fmla="*/ 0 h 203"/>
                <a:gd name="T12" fmla="*/ 0 w 134"/>
                <a:gd name="T13" fmla="*/ 0 h 203"/>
                <a:gd name="T14" fmla="*/ 0 w 134"/>
                <a:gd name="T15" fmla="*/ 0 h 203"/>
                <a:gd name="T16" fmla="*/ 0 w 134"/>
                <a:gd name="T17" fmla="*/ 0 h 203"/>
                <a:gd name="T18" fmla="*/ 0 w 134"/>
                <a:gd name="T19" fmla="*/ 0 h 203"/>
                <a:gd name="T20" fmla="*/ 0 w 134"/>
                <a:gd name="T21" fmla="*/ 0 h 203"/>
                <a:gd name="T22" fmla="*/ 0 w 134"/>
                <a:gd name="T23" fmla="*/ 0 h 203"/>
                <a:gd name="T24" fmla="*/ 0 w 134"/>
                <a:gd name="T25" fmla="*/ 0 h 203"/>
                <a:gd name="T26" fmla="*/ 0 w 134"/>
                <a:gd name="T27" fmla="*/ 0 h 203"/>
                <a:gd name="T28" fmla="*/ 0 w 134"/>
                <a:gd name="T29" fmla="*/ 0 h 203"/>
                <a:gd name="T30" fmla="*/ 0 w 134"/>
                <a:gd name="T31" fmla="*/ 0 h 203"/>
                <a:gd name="T32" fmla="*/ 0 w 134"/>
                <a:gd name="T33" fmla="*/ 0 h 203"/>
                <a:gd name="T34" fmla="*/ 0 w 134"/>
                <a:gd name="T35" fmla="*/ 0 h 203"/>
                <a:gd name="T36" fmla="*/ 0 w 134"/>
                <a:gd name="T37" fmla="*/ 0 h 203"/>
                <a:gd name="T38" fmla="*/ 0 w 134"/>
                <a:gd name="T39" fmla="*/ 0 h 203"/>
                <a:gd name="T40" fmla="*/ 0 w 134"/>
                <a:gd name="T41" fmla="*/ 0 h 203"/>
                <a:gd name="T42" fmla="*/ 0 w 134"/>
                <a:gd name="T43" fmla="*/ 0 h 203"/>
                <a:gd name="T44" fmla="*/ 0 w 134"/>
                <a:gd name="T45" fmla="*/ 0 h 203"/>
                <a:gd name="T46" fmla="*/ 0 w 134"/>
                <a:gd name="T47" fmla="*/ 0 h 203"/>
                <a:gd name="T48" fmla="*/ 0 w 134"/>
                <a:gd name="T49" fmla="*/ 0 h 203"/>
                <a:gd name="T50" fmla="*/ 0 w 134"/>
                <a:gd name="T51" fmla="*/ 0 h 203"/>
                <a:gd name="T52" fmla="*/ 0 w 134"/>
                <a:gd name="T53" fmla="*/ 0 h 203"/>
                <a:gd name="T54" fmla="*/ 0 w 134"/>
                <a:gd name="T55" fmla="*/ 0 h 203"/>
                <a:gd name="T56" fmla="*/ 0 w 134"/>
                <a:gd name="T57" fmla="*/ 0 h 203"/>
                <a:gd name="T58" fmla="*/ 0 w 134"/>
                <a:gd name="T59" fmla="*/ 0 h 203"/>
                <a:gd name="T60" fmla="*/ 0 w 134"/>
                <a:gd name="T61" fmla="*/ 0 h 203"/>
                <a:gd name="T62" fmla="*/ 0 w 134"/>
                <a:gd name="T63" fmla="*/ 0 h 203"/>
                <a:gd name="T64" fmla="*/ 0 w 134"/>
                <a:gd name="T65" fmla="*/ 0 h 203"/>
                <a:gd name="T66" fmla="*/ 0 w 134"/>
                <a:gd name="T67" fmla="*/ 0 h 203"/>
                <a:gd name="T68" fmla="*/ 0 w 134"/>
                <a:gd name="T69" fmla="*/ 0 h 203"/>
                <a:gd name="T70" fmla="*/ 0 w 134"/>
                <a:gd name="T71" fmla="*/ 0 h 203"/>
                <a:gd name="T72" fmla="*/ 0 w 134"/>
                <a:gd name="T73" fmla="*/ 0 h 203"/>
                <a:gd name="T74" fmla="*/ 0 w 134"/>
                <a:gd name="T75" fmla="*/ 0 h 203"/>
                <a:gd name="T76" fmla="*/ 0 w 134"/>
                <a:gd name="T77" fmla="*/ 0 h 203"/>
                <a:gd name="T78" fmla="*/ 0 w 134"/>
                <a:gd name="T79" fmla="*/ 0 h 203"/>
                <a:gd name="T80" fmla="*/ 0 w 134"/>
                <a:gd name="T81" fmla="*/ 0 h 203"/>
                <a:gd name="T82" fmla="*/ 0 w 134"/>
                <a:gd name="T83" fmla="*/ 0 h 203"/>
                <a:gd name="T84" fmla="*/ 0 w 134"/>
                <a:gd name="T85" fmla="*/ 0 h 203"/>
                <a:gd name="T86" fmla="*/ 0 w 134"/>
                <a:gd name="T87" fmla="*/ 0 h 203"/>
                <a:gd name="T88" fmla="*/ 0 w 134"/>
                <a:gd name="T89" fmla="*/ 0 h 203"/>
                <a:gd name="T90" fmla="*/ 0 w 134"/>
                <a:gd name="T91" fmla="*/ 0 h 203"/>
                <a:gd name="T92" fmla="*/ 0 w 134"/>
                <a:gd name="T93" fmla="*/ 0 h 203"/>
                <a:gd name="T94" fmla="*/ 0 w 134"/>
                <a:gd name="T95" fmla="*/ 0 h 203"/>
                <a:gd name="T96" fmla="*/ 0 w 134"/>
                <a:gd name="T97" fmla="*/ 0 h 203"/>
                <a:gd name="T98" fmla="*/ 0 w 134"/>
                <a:gd name="T99" fmla="*/ 0 h 203"/>
                <a:gd name="T100" fmla="*/ 0 w 134"/>
                <a:gd name="T101" fmla="*/ 0 h 203"/>
                <a:gd name="T102" fmla="*/ 0 w 134"/>
                <a:gd name="T103" fmla="*/ 0 h 203"/>
                <a:gd name="T104" fmla="*/ 0 w 134"/>
                <a:gd name="T105" fmla="*/ 0 h 203"/>
                <a:gd name="T106" fmla="*/ 0 w 134"/>
                <a:gd name="T107" fmla="*/ 0 h 203"/>
                <a:gd name="T108" fmla="*/ 0 w 134"/>
                <a:gd name="T109" fmla="*/ 0 h 203"/>
                <a:gd name="T110" fmla="*/ 0 w 134"/>
                <a:gd name="T111" fmla="*/ 0 h 203"/>
                <a:gd name="T112" fmla="*/ 0 w 134"/>
                <a:gd name="T113" fmla="*/ 0 h 203"/>
                <a:gd name="T114" fmla="*/ 0 w 134"/>
                <a:gd name="T115" fmla="*/ 0 h 203"/>
                <a:gd name="T116" fmla="*/ 0 w 134"/>
                <a:gd name="T117" fmla="*/ 0 h 203"/>
                <a:gd name="T118" fmla="*/ 0 w 134"/>
                <a:gd name="T119" fmla="*/ 0 h 203"/>
                <a:gd name="T120" fmla="*/ 0 w 134"/>
                <a:gd name="T121" fmla="*/ 0 h 203"/>
                <a:gd name="T122" fmla="*/ 0 w 134"/>
                <a:gd name="T123" fmla="*/ 0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4"/>
                <a:gd name="T187" fmla="*/ 0 h 203"/>
                <a:gd name="T188" fmla="*/ 134 w 134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4" h="203">
                  <a:moveTo>
                    <a:pt x="130" y="20"/>
                  </a:moveTo>
                  <a:lnTo>
                    <a:pt x="127" y="21"/>
                  </a:lnTo>
                  <a:lnTo>
                    <a:pt x="123" y="22"/>
                  </a:lnTo>
                  <a:lnTo>
                    <a:pt x="120" y="25"/>
                  </a:lnTo>
                  <a:lnTo>
                    <a:pt x="117" y="27"/>
                  </a:lnTo>
                  <a:lnTo>
                    <a:pt x="114" y="28"/>
                  </a:lnTo>
                  <a:lnTo>
                    <a:pt x="111" y="31"/>
                  </a:lnTo>
                  <a:lnTo>
                    <a:pt x="108" y="33"/>
                  </a:lnTo>
                  <a:lnTo>
                    <a:pt x="107" y="35"/>
                  </a:lnTo>
                  <a:lnTo>
                    <a:pt x="101" y="39"/>
                  </a:lnTo>
                  <a:lnTo>
                    <a:pt x="96" y="44"/>
                  </a:lnTo>
                  <a:lnTo>
                    <a:pt x="91" y="49"/>
                  </a:lnTo>
                  <a:lnTo>
                    <a:pt x="88" y="53"/>
                  </a:lnTo>
                  <a:lnTo>
                    <a:pt x="83" y="58"/>
                  </a:lnTo>
                  <a:lnTo>
                    <a:pt x="79" y="63"/>
                  </a:lnTo>
                  <a:lnTo>
                    <a:pt x="76" y="67"/>
                  </a:lnTo>
                  <a:lnTo>
                    <a:pt x="73" y="72"/>
                  </a:lnTo>
                  <a:lnTo>
                    <a:pt x="69" y="77"/>
                  </a:lnTo>
                  <a:lnTo>
                    <a:pt x="66" y="83"/>
                  </a:lnTo>
                  <a:lnTo>
                    <a:pt x="64" y="88"/>
                  </a:lnTo>
                  <a:lnTo>
                    <a:pt x="62" y="94"/>
                  </a:lnTo>
                  <a:lnTo>
                    <a:pt x="58" y="98"/>
                  </a:lnTo>
                  <a:lnTo>
                    <a:pt x="56" y="104"/>
                  </a:lnTo>
                  <a:lnTo>
                    <a:pt x="54" y="107"/>
                  </a:lnTo>
                  <a:lnTo>
                    <a:pt x="53" y="109"/>
                  </a:lnTo>
                  <a:lnTo>
                    <a:pt x="52" y="113"/>
                  </a:lnTo>
                  <a:lnTo>
                    <a:pt x="51" y="116"/>
                  </a:lnTo>
                  <a:lnTo>
                    <a:pt x="50" y="118"/>
                  </a:lnTo>
                  <a:lnTo>
                    <a:pt x="50" y="122"/>
                  </a:lnTo>
                  <a:lnTo>
                    <a:pt x="47" y="124"/>
                  </a:lnTo>
                  <a:lnTo>
                    <a:pt x="47" y="128"/>
                  </a:lnTo>
                  <a:lnTo>
                    <a:pt x="46" y="130"/>
                  </a:lnTo>
                  <a:lnTo>
                    <a:pt x="45" y="134"/>
                  </a:lnTo>
                  <a:lnTo>
                    <a:pt x="44" y="137"/>
                  </a:lnTo>
                  <a:lnTo>
                    <a:pt x="44" y="140"/>
                  </a:lnTo>
                  <a:lnTo>
                    <a:pt x="41" y="143"/>
                  </a:lnTo>
                  <a:lnTo>
                    <a:pt x="41" y="147"/>
                  </a:lnTo>
                  <a:lnTo>
                    <a:pt x="40" y="149"/>
                  </a:lnTo>
                  <a:lnTo>
                    <a:pt x="39" y="153"/>
                  </a:lnTo>
                  <a:lnTo>
                    <a:pt x="38" y="156"/>
                  </a:lnTo>
                  <a:lnTo>
                    <a:pt x="37" y="159"/>
                  </a:lnTo>
                  <a:lnTo>
                    <a:pt x="36" y="162"/>
                  </a:lnTo>
                  <a:lnTo>
                    <a:pt x="36" y="166"/>
                  </a:lnTo>
                  <a:lnTo>
                    <a:pt x="34" y="169"/>
                  </a:lnTo>
                  <a:lnTo>
                    <a:pt x="33" y="172"/>
                  </a:lnTo>
                  <a:lnTo>
                    <a:pt x="32" y="177"/>
                  </a:lnTo>
                  <a:lnTo>
                    <a:pt x="32" y="180"/>
                  </a:lnTo>
                  <a:lnTo>
                    <a:pt x="30" y="183"/>
                  </a:lnTo>
                  <a:lnTo>
                    <a:pt x="30" y="186"/>
                  </a:lnTo>
                  <a:lnTo>
                    <a:pt x="28" y="191"/>
                  </a:lnTo>
                  <a:lnTo>
                    <a:pt x="28" y="194"/>
                  </a:lnTo>
                  <a:lnTo>
                    <a:pt x="26" y="197"/>
                  </a:lnTo>
                  <a:lnTo>
                    <a:pt x="25" y="199"/>
                  </a:lnTo>
                  <a:lnTo>
                    <a:pt x="22" y="200"/>
                  </a:lnTo>
                  <a:lnTo>
                    <a:pt x="21" y="202"/>
                  </a:lnTo>
                  <a:lnTo>
                    <a:pt x="15" y="203"/>
                  </a:lnTo>
                  <a:lnTo>
                    <a:pt x="11" y="203"/>
                  </a:lnTo>
                  <a:lnTo>
                    <a:pt x="6" y="200"/>
                  </a:lnTo>
                  <a:lnTo>
                    <a:pt x="2" y="197"/>
                  </a:lnTo>
                  <a:lnTo>
                    <a:pt x="1" y="194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1" y="186"/>
                  </a:lnTo>
                  <a:lnTo>
                    <a:pt x="1" y="181"/>
                  </a:lnTo>
                  <a:lnTo>
                    <a:pt x="2" y="178"/>
                  </a:lnTo>
                  <a:lnTo>
                    <a:pt x="4" y="174"/>
                  </a:lnTo>
                  <a:lnTo>
                    <a:pt x="6" y="171"/>
                  </a:lnTo>
                  <a:lnTo>
                    <a:pt x="6" y="166"/>
                  </a:lnTo>
                  <a:lnTo>
                    <a:pt x="7" y="162"/>
                  </a:lnTo>
                  <a:lnTo>
                    <a:pt x="8" y="159"/>
                  </a:lnTo>
                  <a:lnTo>
                    <a:pt x="9" y="156"/>
                  </a:lnTo>
                  <a:lnTo>
                    <a:pt x="11" y="153"/>
                  </a:lnTo>
                  <a:lnTo>
                    <a:pt x="12" y="148"/>
                  </a:lnTo>
                  <a:lnTo>
                    <a:pt x="13" y="145"/>
                  </a:lnTo>
                  <a:lnTo>
                    <a:pt x="14" y="142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8" y="132"/>
                  </a:lnTo>
                  <a:lnTo>
                    <a:pt x="19" y="128"/>
                  </a:lnTo>
                  <a:lnTo>
                    <a:pt x="20" y="124"/>
                  </a:lnTo>
                  <a:lnTo>
                    <a:pt x="21" y="122"/>
                  </a:lnTo>
                  <a:lnTo>
                    <a:pt x="22" y="118"/>
                  </a:lnTo>
                  <a:lnTo>
                    <a:pt x="24" y="115"/>
                  </a:lnTo>
                  <a:lnTo>
                    <a:pt x="25" y="113"/>
                  </a:lnTo>
                  <a:lnTo>
                    <a:pt x="26" y="109"/>
                  </a:lnTo>
                  <a:lnTo>
                    <a:pt x="27" y="105"/>
                  </a:lnTo>
                  <a:lnTo>
                    <a:pt x="30" y="103"/>
                  </a:lnTo>
                  <a:lnTo>
                    <a:pt x="30" y="100"/>
                  </a:lnTo>
                  <a:lnTo>
                    <a:pt x="32" y="97"/>
                  </a:lnTo>
                  <a:lnTo>
                    <a:pt x="33" y="94"/>
                  </a:lnTo>
                  <a:lnTo>
                    <a:pt x="34" y="91"/>
                  </a:lnTo>
                  <a:lnTo>
                    <a:pt x="38" y="85"/>
                  </a:lnTo>
                  <a:lnTo>
                    <a:pt x="41" y="79"/>
                  </a:lnTo>
                  <a:lnTo>
                    <a:pt x="43" y="77"/>
                  </a:lnTo>
                  <a:lnTo>
                    <a:pt x="45" y="73"/>
                  </a:lnTo>
                  <a:lnTo>
                    <a:pt x="46" y="71"/>
                  </a:lnTo>
                  <a:lnTo>
                    <a:pt x="47" y="69"/>
                  </a:lnTo>
                  <a:lnTo>
                    <a:pt x="51" y="63"/>
                  </a:lnTo>
                  <a:lnTo>
                    <a:pt x="54" y="58"/>
                  </a:lnTo>
                  <a:lnTo>
                    <a:pt x="59" y="52"/>
                  </a:lnTo>
                  <a:lnTo>
                    <a:pt x="63" y="47"/>
                  </a:lnTo>
                  <a:lnTo>
                    <a:pt x="68" y="43"/>
                  </a:lnTo>
                  <a:lnTo>
                    <a:pt x="72" y="38"/>
                  </a:lnTo>
                  <a:lnTo>
                    <a:pt x="77" y="32"/>
                  </a:lnTo>
                  <a:lnTo>
                    <a:pt x="82" y="27"/>
                  </a:lnTo>
                  <a:lnTo>
                    <a:pt x="87" y="22"/>
                  </a:lnTo>
                  <a:lnTo>
                    <a:pt x="92" y="19"/>
                  </a:lnTo>
                  <a:lnTo>
                    <a:pt x="95" y="15"/>
                  </a:lnTo>
                  <a:lnTo>
                    <a:pt x="98" y="14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8" y="8"/>
                  </a:lnTo>
                  <a:lnTo>
                    <a:pt x="111" y="6"/>
                  </a:lnTo>
                  <a:lnTo>
                    <a:pt x="115" y="3"/>
                  </a:lnTo>
                  <a:lnTo>
                    <a:pt x="119" y="2"/>
                  </a:lnTo>
                  <a:lnTo>
                    <a:pt x="122" y="0"/>
                  </a:lnTo>
                  <a:lnTo>
                    <a:pt x="127" y="0"/>
                  </a:lnTo>
                  <a:lnTo>
                    <a:pt x="129" y="1"/>
                  </a:lnTo>
                  <a:lnTo>
                    <a:pt x="133" y="6"/>
                  </a:lnTo>
                  <a:lnTo>
                    <a:pt x="134" y="8"/>
                  </a:lnTo>
                  <a:lnTo>
                    <a:pt x="134" y="12"/>
                  </a:lnTo>
                  <a:lnTo>
                    <a:pt x="133" y="15"/>
                  </a:lnTo>
                  <a:lnTo>
                    <a:pt x="13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1549" y="1361"/>
              <a:ext cx="104" cy="144"/>
            </a:xfrm>
            <a:custGeom>
              <a:avLst/>
              <a:gdLst>
                <a:gd name="T0" fmla="*/ 0 w 312"/>
                <a:gd name="T1" fmla="*/ 0 h 432"/>
                <a:gd name="T2" fmla="*/ 0 w 312"/>
                <a:gd name="T3" fmla="*/ 0 h 432"/>
                <a:gd name="T4" fmla="*/ 0 w 312"/>
                <a:gd name="T5" fmla="*/ 0 h 432"/>
                <a:gd name="T6" fmla="*/ 0 w 312"/>
                <a:gd name="T7" fmla="*/ 0 h 432"/>
                <a:gd name="T8" fmla="*/ 0 w 312"/>
                <a:gd name="T9" fmla="*/ 0 h 432"/>
                <a:gd name="T10" fmla="*/ 0 w 312"/>
                <a:gd name="T11" fmla="*/ 0 h 432"/>
                <a:gd name="T12" fmla="*/ 0 w 312"/>
                <a:gd name="T13" fmla="*/ 0 h 432"/>
                <a:gd name="T14" fmla="*/ 0 w 312"/>
                <a:gd name="T15" fmla="*/ 0 h 432"/>
                <a:gd name="T16" fmla="*/ 0 w 312"/>
                <a:gd name="T17" fmla="*/ 0 h 432"/>
                <a:gd name="T18" fmla="*/ 0 w 312"/>
                <a:gd name="T19" fmla="*/ 0 h 432"/>
                <a:gd name="T20" fmla="*/ 0 w 312"/>
                <a:gd name="T21" fmla="*/ 0 h 432"/>
                <a:gd name="T22" fmla="*/ 0 w 312"/>
                <a:gd name="T23" fmla="*/ 0 h 432"/>
                <a:gd name="T24" fmla="*/ 0 w 312"/>
                <a:gd name="T25" fmla="*/ 0 h 432"/>
                <a:gd name="T26" fmla="*/ 0 w 312"/>
                <a:gd name="T27" fmla="*/ 0 h 432"/>
                <a:gd name="T28" fmla="*/ 0 w 312"/>
                <a:gd name="T29" fmla="*/ 0 h 432"/>
                <a:gd name="T30" fmla="*/ 0 w 312"/>
                <a:gd name="T31" fmla="*/ 0 h 432"/>
                <a:gd name="T32" fmla="*/ 0 w 312"/>
                <a:gd name="T33" fmla="*/ 0 h 432"/>
                <a:gd name="T34" fmla="*/ 0 w 312"/>
                <a:gd name="T35" fmla="*/ 0 h 432"/>
                <a:gd name="T36" fmla="*/ 0 w 312"/>
                <a:gd name="T37" fmla="*/ 0 h 432"/>
                <a:gd name="T38" fmla="*/ 0 w 312"/>
                <a:gd name="T39" fmla="*/ 0 h 432"/>
                <a:gd name="T40" fmla="*/ 0 w 312"/>
                <a:gd name="T41" fmla="*/ 0 h 432"/>
                <a:gd name="T42" fmla="*/ 0 w 312"/>
                <a:gd name="T43" fmla="*/ 0 h 432"/>
                <a:gd name="T44" fmla="*/ 0 w 312"/>
                <a:gd name="T45" fmla="*/ 0 h 432"/>
                <a:gd name="T46" fmla="*/ 0 w 312"/>
                <a:gd name="T47" fmla="*/ 0 h 432"/>
                <a:gd name="T48" fmla="*/ 0 w 312"/>
                <a:gd name="T49" fmla="*/ 0 h 432"/>
                <a:gd name="T50" fmla="*/ 0 w 312"/>
                <a:gd name="T51" fmla="*/ 0 h 432"/>
                <a:gd name="T52" fmla="*/ 0 w 312"/>
                <a:gd name="T53" fmla="*/ 0 h 432"/>
                <a:gd name="T54" fmla="*/ 0 w 312"/>
                <a:gd name="T55" fmla="*/ 0 h 432"/>
                <a:gd name="T56" fmla="*/ 0 w 312"/>
                <a:gd name="T57" fmla="*/ 0 h 432"/>
                <a:gd name="T58" fmla="*/ 0 w 312"/>
                <a:gd name="T59" fmla="*/ 0 h 432"/>
                <a:gd name="T60" fmla="*/ 0 w 312"/>
                <a:gd name="T61" fmla="*/ 0 h 432"/>
                <a:gd name="T62" fmla="*/ 0 w 312"/>
                <a:gd name="T63" fmla="*/ 0 h 432"/>
                <a:gd name="T64" fmla="*/ 0 w 312"/>
                <a:gd name="T65" fmla="*/ 0 h 432"/>
                <a:gd name="T66" fmla="*/ 0 w 312"/>
                <a:gd name="T67" fmla="*/ 0 h 432"/>
                <a:gd name="T68" fmla="*/ 0 w 312"/>
                <a:gd name="T69" fmla="*/ 0 h 432"/>
                <a:gd name="T70" fmla="*/ 0 w 312"/>
                <a:gd name="T71" fmla="*/ 0 h 432"/>
                <a:gd name="T72" fmla="*/ 0 w 312"/>
                <a:gd name="T73" fmla="*/ 0 h 432"/>
                <a:gd name="T74" fmla="*/ 0 w 312"/>
                <a:gd name="T75" fmla="*/ 0 h 432"/>
                <a:gd name="T76" fmla="*/ 0 w 312"/>
                <a:gd name="T77" fmla="*/ 0 h 432"/>
                <a:gd name="T78" fmla="*/ 0 w 312"/>
                <a:gd name="T79" fmla="*/ 0 h 432"/>
                <a:gd name="T80" fmla="*/ 0 w 312"/>
                <a:gd name="T81" fmla="*/ 0 h 432"/>
                <a:gd name="T82" fmla="*/ 0 w 312"/>
                <a:gd name="T83" fmla="*/ 0 h 432"/>
                <a:gd name="T84" fmla="*/ 0 w 312"/>
                <a:gd name="T85" fmla="*/ 0 h 432"/>
                <a:gd name="T86" fmla="*/ 0 w 312"/>
                <a:gd name="T87" fmla="*/ 0 h 432"/>
                <a:gd name="T88" fmla="*/ 0 w 312"/>
                <a:gd name="T89" fmla="*/ 0 h 432"/>
                <a:gd name="T90" fmla="*/ 0 w 312"/>
                <a:gd name="T91" fmla="*/ 0 h 432"/>
                <a:gd name="T92" fmla="*/ 0 w 312"/>
                <a:gd name="T93" fmla="*/ 0 h 432"/>
                <a:gd name="T94" fmla="*/ 0 w 312"/>
                <a:gd name="T95" fmla="*/ 0 h 432"/>
                <a:gd name="T96" fmla="*/ 0 w 312"/>
                <a:gd name="T97" fmla="*/ 0 h 432"/>
                <a:gd name="T98" fmla="*/ 0 w 312"/>
                <a:gd name="T99" fmla="*/ 0 h 432"/>
                <a:gd name="T100" fmla="*/ 0 w 312"/>
                <a:gd name="T101" fmla="*/ 0 h 432"/>
                <a:gd name="T102" fmla="*/ 0 w 312"/>
                <a:gd name="T103" fmla="*/ 0 h 432"/>
                <a:gd name="T104" fmla="*/ 0 w 312"/>
                <a:gd name="T105" fmla="*/ 0 h 432"/>
                <a:gd name="T106" fmla="*/ 0 w 312"/>
                <a:gd name="T107" fmla="*/ 0 h 432"/>
                <a:gd name="T108" fmla="*/ 0 w 312"/>
                <a:gd name="T109" fmla="*/ 0 h 432"/>
                <a:gd name="T110" fmla="*/ 0 w 312"/>
                <a:gd name="T111" fmla="*/ 0 h 432"/>
                <a:gd name="T112" fmla="*/ 0 w 312"/>
                <a:gd name="T113" fmla="*/ 0 h 432"/>
                <a:gd name="T114" fmla="*/ 0 w 312"/>
                <a:gd name="T115" fmla="*/ 0 h 432"/>
                <a:gd name="T116" fmla="*/ 0 w 312"/>
                <a:gd name="T117" fmla="*/ 0 h 432"/>
                <a:gd name="T118" fmla="*/ 0 w 312"/>
                <a:gd name="T119" fmla="*/ 0 h 432"/>
                <a:gd name="T120" fmla="*/ 0 w 312"/>
                <a:gd name="T121" fmla="*/ 0 h 4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432"/>
                <a:gd name="T185" fmla="*/ 312 w 312"/>
                <a:gd name="T186" fmla="*/ 432 h 4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432">
                  <a:moveTo>
                    <a:pt x="307" y="20"/>
                  </a:moveTo>
                  <a:lnTo>
                    <a:pt x="303" y="21"/>
                  </a:lnTo>
                  <a:lnTo>
                    <a:pt x="298" y="25"/>
                  </a:lnTo>
                  <a:lnTo>
                    <a:pt x="293" y="27"/>
                  </a:lnTo>
                  <a:lnTo>
                    <a:pt x="290" y="29"/>
                  </a:lnTo>
                  <a:lnTo>
                    <a:pt x="285" y="32"/>
                  </a:lnTo>
                  <a:lnTo>
                    <a:pt x="281" y="34"/>
                  </a:lnTo>
                  <a:lnTo>
                    <a:pt x="276" y="37"/>
                  </a:lnTo>
                  <a:lnTo>
                    <a:pt x="274" y="40"/>
                  </a:lnTo>
                  <a:lnTo>
                    <a:pt x="269" y="41"/>
                  </a:lnTo>
                  <a:lnTo>
                    <a:pt x="266" y="45"/>
                  </a:lnTo>
                  <a:lnTo>
                    <a:pt x="262" y="47"/>
                  </a:lnTo>
                  <a:lnTo>
                    <a:pt x="259" y="50"/>
                  </a:lnTo>
                  <a:lnTo>
                    <a:pt x="256" y="52"/>
                  </a:lnTo>
                  <a:lnTo>
                    <a:pt x="253" y="56"/>
                  </a:lnTo>
                  <a:lnTo>
                    <a:pt x="249" y="58"/>
                  </a:lnTo>
                  <a:lnTo>
                    <a:pt x="247" y="62"/>
                  </a:lnTo>
                  <a:lnTo>
                    <a:pt x="242" y="64"/>
                  </a:lnTo>
                  <a:lnTo>
                    <a:pt x="240" y="66"/>
                  </a:lnTo>
                  <a:lnTo>
                    <a:pt x="236" y="69"/>
                  </a:lnTo>
                  <a:lnTo>
                    <a:pt x="233" y="72"/>
                  </a:lnTo>
                  <a:lnTo>
                    <a:pt x="229" y="75"/>
                  </a:lnTo>
                  <a:lnTo>
                    <a:pt x="227" y="77"/>
                  </a:lnTo>
                  <a:lnTo>
                    <a:pt x="223" y="80"/>
                  </a:lnTo>
                  <a:lnTo>
                    <a:pt x="220" y="84"/>
                  </a:lnTo>
                  <a:lnTo>
                    <a:pt x="216" y="86"/>
                  </a:lnTo>
                  <a:lnTo>
                    <a:pt x="212" y="90"/>
                  </a:lnTo>
                  <a:lnTo>
                    <a:pt x="209" y="92"/>
                  </a:lnTo>
                  <a:lnTo>
                    <a:pt x="207" y="96"/>
                  </a:lnTo>
                  <a:lnTo>
                    <a:pt x="203" y="99"/>
                  </a:lnTo>
                  <a:lnTo>
                    <a:pt x="198" y="102"/>
                  </a:lnTo>
                  <a:lnTo>
                    <a:pt x="195" y="105"/>
                  </a:lnTo>
                  <a:lnTo>
                    <a:pt x="191" y="110"/>
                  </a:lnTo>
                  <a:lnTo>
                    <a:pt x="188" y="113"/>
                  </a:lnTo>
                  <a:lnTo>
                    <a:pt x="184" y="116"/>
                  </a:lnTo>
                  <a:lnTo>
                    <a:pt x="179" y="120"/>
                  </a:lnTo>
                  <a:lnTo>
                    <a:pt x="176" y="123"/>
                  </a:lnTo>
                  <a:lnTo>
                    <a:pt x="172" y="126"/>
                  </a:lnTo>
                  <a:lnTo>
                    <a:pt x="169" y="129"/>
                  </a:lnTo>
                  <a:lnTo>
                    <a:pt x="164" y="133"/>
                  </a:lnTo>
                  <a:lnTo>
                    <a:pt x="161" y="136"/>
                  </a:lnTo>
                  <a:lnTo>
                    <a:pt x="158" y="140"/>
                  </a:lnTo>
                  <a:lnTo>
                    <a:pt x="154" y="143"/>
                  </a:lnTo>
                  <a:lnTo>
                    <a:pt x="151" y="146"/>
                  </a:lnTo>
                  <a:lnTo>
                    <a:pt x="148" y="149"/>
                  </a:lnTo>
                  <a:lnTo>
                    <a:pt x="145" y="153"/>
                  </a:lnTo>
                  <a:lnTo>
                    <a:pt x="141" y="156"/>
                  </a:lnTo>
                  <a:lnTo>
                    <a:pt x="139" y="160"/>
                  </a:lnTo>
                  <a:lnTo>
                    <a:pt x="137" y="164"/>
                  </a:lnTo>
                  <a:lnTo>
                    <a:pt x="133" y="167"/>
                  </a:lnTo>
                  <a:lnTo>
                    <a:pt x="131" y="169"/>
                  </a:lnTo>
                  <a:lnTo>
                    <a:pt x="127" y="173"/>
                  </a:lnTo>
                  <a:lnTo>
                    <a:pt x="125" y="178"/>
                  </a:lnTo>
                  <a:lnTo>
                    <a:pt x="121" y="180"/>
                  </a:lnTo>
                  <a:lnTo>
                    <a:pt x="120" y="184"/>
                  </a:lnTo>
                  <a:lnTo>
                    <a:pt x="116" y="187"/>
                  </a:lnTo>
                  <a:lnTo>
                    <a:pt x="115" y="191"/>
                  </a:lnTo>
                  <a:lnTo>
                    <a:pt x="112" y="194"/>
                  </a:lnTo>
                  <a:lnTo>
                    <a:pt x="109" y="198"/>
                  </a:lnTo>
                  <a:lnTo>
                    <a:pt x="107" y="201"/>
                  </a:lnTo>
                  <a:lnTo>
                    <a:pt x="105" y="205"/>
                  </a:lnTo>
                  <a:lnTo>
                    <a:pt x="102" y="209"/>
                  </a:lnTo>
                  <a:lnTo>
                    <a:pt x="101" y="212"/>
                  </a:lnTo>
                  <a:lnTo>
                    <a:pt x="99" y="216"/>
                  </a:lnTo>
                  <a:lnTo>
                    <a:pt x="96" y="220"/>
                  </a:lnTo>
                  <a:lnTo>
                    <a:pt x="94" y="223"/>
                  </a:lnTo>
                  <a:lnTo>
                    <a:pt x="92" y="228"/>
                  </a:lnTo>
                  <a:lnTo>
                    <a:pt x="90" y="231"/>
                  </a:lnTo>
                  <a:lnTo>
                    <a:pt x="88" y="235"/>
                  </a:lnTo>
                  <a:lnTo>
                    <a:pt x="87" y="238"/>
                  </a:lnTo>
                  <a:lnTo>
                    <a:pt x="84" y="243"/>
                  </a:lnTo>
                  <a:lnTo>
                    <a:pt x="82" y="247"/>
                  </a:lnTo>
                  <a:lnTo>
                    <a:pt x="81" y="250"/>
                  </a:lnTo>
                  <a:lnTo>
                    <a:pt x="78" y="254"/>
                  </a:lnTo>
                  <a:lnTo>
                    <a:pt x="77" y="257"/>
                  </a:lnTo>
                  <a:lnTo>
                    <a:pt x="76" y="262"/>
                  </a:lnTo>
                  <a:lnTo>
                    <a:pt x="74" y="266"/>
                  </a:lnTo>
                  <a:lnTo>
                    <a:pt x="73" y="269"/>
                  </a:lnTo>
                  <a:lnTo>
                    <a:pt x="71" y="274"/>
                  </a:lnTo>
                  <a:lnTo>
                    <a:pt x="69" y="277"/>
                  </a:lnTo>
                  <a:lnTo>
                    <a:pt x="68" y="282"/>
                  </a:lnTo>
                  <a:lnTo>
                    <a:pt x="67" y="287"/>
                  </a:lnTo>
                  <a:lnTo>
                    <a:pt x="65" y="290"/>
                  </a:lnTo>
                  <a:lnTo>
                    <a:pt x="63" y="295"/>
                  </a:lnTo>
                  <a:lnTo>
                    <a:pt x="62" y="300"/>
                  </a:lnTo>
                  <a:lnTo>
                    <a:pt x="61" y="303"/>
                  </a:lnTo>
                  <a:lnTo>
                    <a:pt x="60" y="308"/>
                  </a:lnTo>
                  <a:lnTo>
                    <a:pt x="58" y="313"/>
                  </a:lnTo>
                  <a:lnTo>
                    <a:pt x="57" y="318"/>
                  </a:lnTo>
                  <a:lnTo>
                    <a:pt x="56" y="322"/>
                  </a:lnTo>
                  <a:lnTo>
                    <a:pt x="54" y="327"/>
                  </a:lnTo>
                  <a:lnTo>
                    <a:pt x="52" y="332"/>
                  </a:lnTo>
                  <a:lnTo>
                    <a:pt x="52" y="337"/>
                  </a:lnTo>
                  <a:lnTo>
                    <a:pt x="50" y="341"/>
                  </a:lnTo>
                  <a:lnTo>
                    <a:pt x="49" y="346"/>
                  </a:lnTo>
                  <a:lnTo>
                    <a:pt x="49" y="351"/>
                  </a:lnTo>
                  <a:lnTo>
                    <a:pt x="48" y="357"/>
                  </a:lnTo>
                  <a:lnTo>
                    <a:pt x="46" y="360"/>
                  </a:lnTo>
                  <a:lnTo>
                    <a:pt x="45" y="365"/>
                  </a:lnTo>
                  <a:lnTo>
                    <a:pt x="44" y="370"/>
                  </a:lnTo>
                  <a:lnTo>
                    <a:pt x="43" y="375"/>
                  </a:lnTo>
                  <a:lnTo>
                    <a:pt x="42" y="378"/>
                  </a:lnTo>
                  <a:lnTo>
                    <a:pt x="41" y="383"/>
                  </a:lnTo>
                  <a:lnTo>
                    <a:pt x="39" y="387"/>
                  </a:lnTo>
                  <a:lnTo>
                    <a:pt x="38" y="391"/>
                  </a:lnTo>
                  <a:lnTo>
                    <a:pt x="37" y="395"/>
                  </a:lnTo>
                  <a:lnTo>
                    <a:pt x="36" y="398"/>
                  </a:lnTo>
                  <a:lnTo>
                    <a:pt x="35" y="402"/>
                  </a:lnTo>
                  <a:lnTo>
                    <a:pt x="33" y="407"/>
                  </a:lnTo>
                  <a:lnTo>
                    <a:pt x="32" y="410"/>
                  </a:lnTo>
                  <a:lnTo>
                    <a:pt x="30" y="414"/>
                  </a:lnTo>
                  <a:lnTo>
                    <a:pt x="29" y="419"/>
                  </a:lnTo>
                  <a:lnTo>
                    <a:pt x="28" y="423"/>
                  </a:lnTo>
                  <a:lnTo>
                    <a:pt x="24" y="428"/>
                  </a:lnTo>
                  <a:lnTo>
                    <a:pt x="19" y="432"/>
                  </a:lnTo>
                  <a:lnTo>
                    <a:pt x="14" y="432"/>
                  </a:lnTo>
                  <a:lnTo>
                    <a:pt x="10" y="432"/>
                  </a:lnTo>
                  <a:lnTo>
                    <a:pt x="5" y="428"/>
                  </a:lnTo>
                  <a:lnTo>
                    <a:pt x="1" y="424"/>
                  </a:lnTo>
                  <a:lnTo>
                    <a:pt x="0" y="422"/>
                  </a:lnTo>
                  <a:lnTo>
                    <a:pt x="0" y="420"/>
                  </a:lnTo>
                  <a:lnTo>
                    <a:pt x="0" y="416"/>
                  </a:lnTo>
                  <a:lnTo>
                    <a:pt x="1" y="414"/>
                  </a:lnTo>
                  <a:lnTo>
                    <a:pt x="3" y="409"/>
                  </a:lnTo>
                  <a:lnTo>
                    <a:pt x="4" y="406"/>
                  </a:lnTo>
                  <a:lnTo>
                    <a:pt x="5" y="401"/>
                  </a:lnTo>
                  <a:lnTo>
                    <a:pt x="6" y="397"/>
                  </a:lnTo>
                  <a:lnTo>
                    <a:pt x="7" y="394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2" y="383"/>
                  </a:lnTo>
                  <a:lnTo>
                    <a:pt x="12" y="379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6" y="368"/>
                  </a:lnTo>
                  <a:lnTo>
                    <a:pt x="17" y="364"/>
                  </a:lnTo>
                  <a:lnTo>
                    <a:pt x="18" y="359"/>
                  </a:lnTo>
                  <a:lnTo>
                    <a:pt x="19" y="355"/>
                  </a:lnTo>
                  <a:lnTo>
                    <a:pt x="20" y="351"/>
                  </a:lnTo>
                  <a:lnTo>
                    <a:pt x="22" y="345"/>
                  </a:lnTo>
                  <a:lnTo>
                    <a:pt x="23" y="340"/>
                  </a:lnTo>
                  <a:lnTo>
                    <a:pt x="24" y="334"/>
                  </a:lnTo>
                  <a:lnTo>
                    <a:pt x="25" y="330"/>
                  </a:lnTo>
                  <a:lnTo>
                    <a:pt x="26" y="325"/>
                  </a:lnTo>
                  <a:lnTo>
                    <a:pt x="28" y="319"/>
                  </a:lnTo>
                  <a:lnTo>
                    <a:pt x="29" y="314"/>
                  </a:lnTo>
                  <a:lnTo>
                    <a:pt x="30" y="309"/>
                  </a:lnTo>
                  <a:lnTo>
                    <a:pt x="31" y="305"/>
                  </a:lnTo>
                  <a:lnTo>
                    <a:pt x="32" y="300"/>
                  </a:lnTo>
                  <a:lnTo>
                    <a:pt x="33" y="295"/>
                  </a:lnTo>
                  <a:lnTo>
                    <a:pt x="36" y="290"/>
                  </a:lnTo>
                  <a:lnTo>
                    <a:pt x="37" y="286"/>
                  </a:lnTo>
                  <a:lnTo>
                    <a:pt x="38" y="281"/>
                  </a:lnTo>
                  <a:lnTo>
                    <a:pt x="41" y="276"/>
                  </a:lnTo>
                  <a:lnTo>
                    <a:pt x="42" y="273"/>
                  </a:lnTo>
                  <a:lnTo>
                    <a:pt x="44" y="268"/>
                  </a:lnTo>
                  <a:lnTo>
                    <a:pt x="45" y="263"/>
                  </a:lnTo>
                  <a:lnTo>
                    <a:pt x="46" y="258"/>
                  </a:lnTo>
                  <a:lnTo>
                    <a:pt x="49" y="255"/>
                  </a:lnTo>
                  <a:lnTo>
                    <a:pt x="50" y="250"/>
                  </a:lnTo>
                  <a:lnTo>
                    <a:pt x="52" y="247"/>
                  </a:lnTo>
                  <a:lnTo>
                    <a:pt x="54" y="242"/>
                  </a:lnTo>
                  <a:lnTo>
                    <a:pt x="56" y="238"/>
                  </a:lnTo>
                  <a:lnTo>
                    <a:pt x="58" y="234"/>
                  </a:lnTo>
                  <a:lnTo>
                    <a:pt x="60" y="230"/>
                  </a:lnTo>
                  <a:lnTo>
                    <a:pt x="62" y="225"/>
                  </a:lnTo>
                  <a:lnTo>
                    <a:pt x="64" y="222"/>
                  </a:lnTo>
                  <a:lnTo>
                    <a:pt x="65" y="218"/>
                  </a:lnTo>
                  <a:lnTo>
                    <a:pt x="68" y="215"/>
                  </a:lnTo>
                  <a:lnTo>
                    <a:pt x="70" y="210"/>
                  </a:lnTo>
                  <a:lnTo>
                    <a:pt x="73" y="207"/>
                  </a:lnTo>
                  <a:lnTo>
                    <a:pt x="75" y="203"/>
                  </a:lnTo>
                  <a:lnTo>
                    <a:pt x="77" y="199"/>
                  </a:lnTo>
                  <a:lnTo>
                    <a:pt x="80" y="194"/>
                  </a:lnTo>
                  <a:lnTo>
                    <a:pt x="82" y="191"/>
                  </a:lnTo>
                  <a:lnTo>
                    <a:pt x="84" y="187"/>
                  </a:lnTo>
                  <a:lnTo>
                    <a:pt x="87" y="184"/>
                  </a:lnTo>
                  <a:lnTo>
                    <a:pt x="89" y="179"/>
                  </a:lnTo>
                  <a:lnTo>
                    <a:pt x="93" y="177"/>
                  </a:lnTo>
                  <a:lnTo>
                    <a:pt x="95" y="173"/>
                  </a:lnTo>
                  <a:lnTo>
                    <a:pt x="97" y="168"/>
                  </a:lnTo>
                  <a:lnTo>
                    <a:pt x="101" y="165"/>
                  </a:lnTo>
                  <a:lnTo>
                    <a:pt x="103" y="162"/>
                  </a:lnTo>
                  <a:lnTo>
                    <a:pt x="106" y="159"/>
                  </a:lnTo>
                  <a:lnTo>
                    <a:pt x="109" y="154"/>
                  </a:lnTo>
                  <a:lnTo>
                    <a:pt x="113" y="150"/>
                  </a:lnTo>
                  <a:lnTo>
                    <a:pt x="115" y="148"/>
                  </a:lnTo>
                  <a:lnTo>
                    <a:pt x="119" y="143"/>
                  </a:lnTo>
                  <a:lnTo>
                    <a:pt x="122" y="140"/>
                  </a:lnTo>
                  <a:lnTo>
                    <a:pt x="126" y="136"/>
                  </a:lnTo>
                  <a:lnTo>
                    <a:pt x="128" y="133"/>
                  </a:lnTo>
                  <a:lnTo>
                    <a:pt x="132" y="129"/>
                  </a:lnTo>
                  <a:lnTo>
                    <a:pt x="135" y="126"/>
                  </a:lnTo>
                  <a:lnTo>
                    <a:pt x="139" y="122"/>
                  </a:lnTo>
                  <a:lnTo>
                    <a:pt x="143" y="118"/>
                  </a:lnTo>
                  <a:lnTo>
                    <a:pt x="146" y="115"/>
                  </a:lnTo>
                  <a:lnTo>
                    <a:pt x="150" y="111"/>
                  </a:lnTo>
                  <a:lnTo>
                    <a:pt x="154" y="108"/>
                  </a:lnTo>
                  <a:lnTo>
                    <a:pt x="158" y="104"/>
                  </a:lnTo>
                  <a:lnTo>
                    <a:pt x="161" y="101"/>
                  </a:lnTo>
                  <a:lnTo>
                    <a:pt x="166" y="97"/>
                  </a:lnTo>
                  <a:lnTo>
                    <a:pt x="170" y="94"/>
                  </a:lnTo>
                  <a:lnTo>
                    <a:pt x="175" y="90"/>
                  </a:lnTo>
                  <a:lnTo>
                    <a:pt x="179" y="86"/>
                  </a:lnTo>
                  <a:lnTo>
                    <a:pt x="183" y="83"/>
                  </a:lnTo>
                  <a:lnTo>
                    <a:pt x="186" y="79"/>
                  </a:lnTo>
                  <a:lnTo>
                    <a:pt x="190" y="76"/>
                  </a:lnTo>
                  <a:lnTo>
                    <a:pt x="193" y="73"/>
                  </a:lnTo>
                  <a:lnTo>
                    <a:pt x="198" y="70"/>
                  </a:lnTo>
                  <a:lnTo>
                    <a:pt x="202" y="66"/>
                  </a:lnTo>
                  <a:lnTo>
                    <a:pt x="205" y="64"/>
                  </a:lnTo>
                  <a:lnTo>
                    <a:pt x="208" y="62"/>
                  </a:lnTo>
                  <a:lnTo>
                    <a:pt x="212" y="58"/>
                  </a:lnTo>
                  <a:lnTo>
                    <a:pt x="215" y="56"/>
                  </a:lnTo>
                  <a:lnTo>
                    <a:pt x="218" y="52"/>
                  </a:lnTo>
                  <a:lnTo>
                    <a:pt x="222" y="50"/>
                  </a:lnTo>
                  <a:lnTo>
                    <a:pt x="226" y="47"/>
                  </a:lnTo>
                  <a:lnTo>
                    <a:pt x="229" y="45"/>
                  </a:lnTo>
                  <a:lnTo>
                    <a:pt x="233" y="43"/>
                  </a:lnTo>
                  <a:lnTo>
                    <a:pt x="236" y="39"/>
                  </a:lnTo>
                  <a:lnTo>
                    <a:pt x="240" y="37"/>
                  </a:lnTo>
                  <a:lnTo>
                    <a:pt x="243" y="34"/>
                  </a:lnTo>
                  <a:lnTo>
                    <a:pt x="247" y="32"/>
                  </a:lnTo>
                  <a:lnTo>
                    <a:pt x="250" y="29"/>
                  </a:lnTo>
                  <a:lnTo>
                    <a:pt x="254" y="27"/>
                  </a:lnTo>
                  <a:lnTo>
                    <a:pt x="258" y="24"/>
                  </a:lnTo>
                  <a:lnTo>
                    <a:pt x="262" y="21"/>
                  </a:lnTo>
                  <a:lnTo>
                    <a:pt x="266" y="19"/>
                  </a:lnTo>
                  <a:lnTo>
                    <a:pt x="271" y="16"/>
                  </a:lnTo>
                  <a:lnTo>
                    <a:pt x="274" y="14"/>
                  </a:lnTo>
                  <a:lnTo>
                    <a:pt x="279" y="12"/>
                  </a:lnTo>
                  <a:lnTo>
                    <a:pt x="282" y="9"/>
                  </a:lnTo>
                  <a:lnTo>
                    <a:pt x="287" y="7"/>
                  </a:lnTo>
                  <a:lnTo>
                    <a:pt x="292" y="3"/>
                  </a:lnTo>
                  <a:lnTo>
                    <a:pt x="298" y="2"/>
                  </a:lnTo>
                  <a:lnTo>
                    <a:pt x="301" y="0"/>
                  </a:lnTo>
                  <a:lnTo>
                    <a:pt x="305" y="0"/>
                  </a:lnTo>
                  <a:lnTo>
                    <a:pt x="308" y="2"/>
                  </a:lnTo>
                  <a:lnTo>
                    <a:pt x="311" y="5"/>
                  </a:lnTo>
                  <a:lnTo>
                    <a:pt x="312" y="8"/>
                  </a:lnTo>
                  <a:lnTo>
                    <a:pt x="312" y="13"/>
                  </a:lnTo>
                  <a:lnTo>
                    <a:pt x="311" y="16"/>
                  </a:lnTo>
                  <a:lnTo>
                    <a:pt x="307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1514" y="1317"/>
              <a:ext cx="125" cy="188"/>
            </a:xfrm>
            <a:custGeom>
              <a:avLst/>
              <a:gdLst>
                <a:gd name="T0" fmla="*/ 0 w 375"/>
                <a:gd name="T1" fmla="*/ 0 h 566"/>
                <a:gd name="T2" fmla="*/ 0 w 375"/>
                <a:gd name="T3" fmla="*/ 0 h 566"/>
                <a:gd name="T4" fmla="*/ 0 w 375"/>
                <a:gd name="T5" fmla="*/ 0 h 566"/>
                <a:gd name="T6" fmla="*/ 0 w 375"/>
                <a:gd name="T7" fmla="*/ 0 h 566"/>
                <a:gd name="T8" fmla="*/ 0 w 375"/>
                <a:gd name="T9" fmla="*/ 0 h 566"/>
                <a:gd name="T10" fmla="*/ 0 w 375"/>
                <a:gd name="T11" fmla="*/ 0 h 566"/>
                <a:gd name="T12" fmla="*/ 0 w 375"/>
                <a:gd name="T13" fmla="*/ 0 h 566"/>
                <a:gd name="T14" fmla="*/ 0 w 375"/>
                <a:gd name="T15" fmla="*/ 0 h 566"/>
                <a:gd name="T16" fmla="*/ 0 w 375"/>
                <a:gd name="T17" fmla="*/ 0 h 566"/>
                <a:gd name="T18" fmla="*/ 0 w 375"/>
                <a:gd name="T19" fmla="*/ 0 h 566"/>
                <a:gd name="T20" fmla="*/ 0 w 375"/>
                <a:gd name="T21" fmla="*/ 0 h 566"/>
                <a:gd name="T22" fmla="*/ 0 w 375"/>
                <a:gd name="T23" fmla="*/ 0 h 566"/>
                <a:gd name="T24" fmla="*/ 0 w 375"/>
                <a:gd name="T25" fmla="*/ 0 h 566"/>
                <a:gd name="T26" fmla="*/ 0 w 375"/>
                <a:gd name="T27" fmla="*/ 0 h 566"/>
                <a:gd name="T28" fmla="*/ 0 w 375"/>
                <a:gd name="T29" fmla="*/ 0 h 566"/>
                <a:gd name="T30" fmla="*/ 0 w 375"/>
                <a:gd name="T31" fmla="*/ 0 h 566"/>
                <a:gd name="T32" fmla="*/ 0 w 375"/>
                <a:gd name="T33" fmla="*/ 0 h 566"/>
                <a:gd name="T34" fmla="*/ 0 w 375"/>
                <a:gd name="T35" fmla="*/ 0 h 566"/>
                <a:gd name="T36" fmla="*/ 0 w 375"/>
                <a:gd name="T37" fmla="*/ 0 h 566"/>
                <a:gd name="T38" fmla="*/ 0 w 375"/>
                <a:gd name="T39" fmla="*/ 0 h 566"/>
                <a:gd name="T40" fmla="*/ 0 w 375"/>
                <a:gd name="T41" fmla="*/ 0 h 566"/>
                <a:gd name="T42" fmla="*/ 0 w 375"/>
                <a:gd name="T43" fmla="*/ 0 h 566"/>
                <a:gd name="T44" fmla="*/ 0 w 375"/>
                <a:gd name="T45" fmla="*/ 0 h 566"/>
                <a:gd name="T46" fmla="*/ 0 w 375"/>
                <a:gd name="T47" fmla="*/ 0 h 566"/>
                <a:gd name="T48" fmla="*/ 0 w 375"/>
                <a:gd name="T49" fmla="*/ 0 h 566"/>
                <a:gd name="T50" fmla="*/ 0 w 375"/>
                <a:gd name="T51" fmla="*/ 0 h 566"/>
                <a:gd name="T52" fmla="*/ 0 w 375"/>
                <a:gd name="T53" fmla="*/ 0 h 566"/>
                <a:gd name="T54" fmla="*/ 0 w 375"/>
                <a:gd name="T55" fmla="*/ 0 h 566"/>
                <a:gd name="T56" fmla="*/ 0 w 375"/>
                <a:gd name="T57" fmla="*/ 0 h 566"/>
                <a:gd name="T58" fmla="*/ 0 w 375"/>
                <a:gd name="T59" fmla="*/ 0 h 566"/>
                <a:gd name="T60" fmla="*/ 0 w 375"/>
                <a:gd name="T61" fmla="*/ 0 h 566"/>
                <a:gd name="T62" fmla="*/ 0 w 375"/>
                <a:gd name="T63" fmla="*/ 0 h 566"/>
                <a:gd name="T64" fmla="*/ 0 w 375"/>
                <a:gd name="T65" fmla="*/ 0 h 566"/>
                <a:gd name="T66" fmla="*/ 0 w 375"/>
                <a:gd name="T67" fmla="*/ 0 h 566"/>
                <a:gd name="T68" fmla="*/ 0 w 375"/>
                <a:gd name="T69" fmla="*/ 0 h 566"/>
                <a:gd name="T70" fmla="*/ 0 w 375"/>
                <a:gd name="T71" fmla="*/ 0 h 566"/>
                <a:gd name="T72" fmla="*/ 0 w 375"/>
                <a:gd name="T73" fmla="*/ 0 h 566"/>
                <a:gd name="T74" fmla="*/ 0 w 375"/>
                <a:gd name="T75" fmla="*/ 0 h 566"/>
                <a:gd name="T76" fmla="*/ 0 w 375"/>
                <a:gd name="T77" fmla="*/ 0 h 566"/>
                <a:gd name="T78" fmla="*/ 0 w 375"/>
                <a:gd name="T79" fmla="*/ 0 h 566"/>
                <a:gd name="T80" fmla="*/ 0 w 375"/>
                <a:gd name="T81" fmla="*/ 0 h 566"/>
                <a:gd name="T82" fmla="*/ 0 w 375"/>
                <a:gd name="T83" fmla="*/ 0 h 566"/>
                <a:gd name="T84" fmla="*/ 0 w 375"/>
                <a:gd name="T85" fmla="*/ 0 h 566"/>
                <a:gd name="T86" fmla="*/ 0 w 375"/>
                <a:gd name="T87" fmla="*/ 0 h 566"/>
                <a:gd name="T88" fmla="*/ 0 w 375"/>
                <a:gd name="T89" fmla="*/ 0 h 566"/>
                <a:gd name="T90" fmla="*/ 0 w 375"/>
                <a:gd name="T91" fmla="*/ 0 h 566"/>
                <a:gd name="T92" fmla="*/ 0 w 375"/>
                <a:gd name="T93" fmla="*/ 0 h 566"/>
                <a:gd name="T94" fmla="*/ 0 w 375"/>
                <a:gd name="T95" fmla="*/ 0 h 566"/>
                <a:gd name="T96" fmla="*/ 0 w 375"/>
                <a:gd name="T97" fmla="*/ 0 h 566"/>
                <a:gd name="T98" fmla="*/ 0 w 375"/>
                <a:gd name="T99" fmla="*/ 0 h 566"/>
                <a:gd name="T100" fmla="*/ 0 w 375"/>
                <a:gd name="T101" fmla="*/ 0 h 566"/>
                <a:gd name="T102" fmla="*/ 0 w 375"/>
                <a:gd name="T103" fmla="*/ 0 h 566"/>
                <a:gd name="T104" fmla="*/ 0 w 375"/>
                <a:gd name="T105" fmla="*/ 0 h 566"/>
                <a:gd name="T106" fmla="*/ 0 w 375"/>
                <a:gd name="T107" fmla="*/ 0 h 566"/>
                <a:gd name="T108" fmla="*/ 0 w 375"/>
                <a:gd name="T109" fmla="*/ 0 h 566"/>
                <a:gd name="T110" fmla="*/ 0 w 375"/>
                <a:gd name="T111" fmla="*/ 0 h 566"/>
                <a:gd name="T112" fmla="*/ 0 w 375"/>
                <a:gd name="T113" fmla="*/ 0 h 566"/>
                <a:gd name="T114" fmla="*/ 0 w 375"/>
                <a:gd name="T115" fmla="*/ 0 h 5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5"/>
                <a:gd name="T175" fmla="*/ 0 h 566"/>
                <a:gd name="T176" fmla="*/ 375 w 375"/>
                <a:gd name="T177" fmla="*/ 566 h 5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5" h="566">
                  <a:moveTo>
                    <a:pt x="366" y="27"/>
                  </a:moveTo>
                  <a:lnTo>
                    <a:pt x="360" y="29"/>
                  </a:lnTo>
                  <a:lnTo>
                    <a:pt x="354" y="32"/>
                  </a:lnTo>
                  <a:lnTo>
                    <a:pt x="348" y="34"/>
                  </a:lnTo>
                  <a:lnTo>
                    <a:pt x="343" y="37"/>
                  </a:lnTo>
                  <a:lnTo>
                    <a:pt x="337" y="39"/>
                  </a:lnTo>
                  <a:lnTo>
                    <a:pt x="332" y="41"/>
                  </a:lnTo>
                  <a:lnTo>
                    <a:pt x="326" y="44"/>
                  </a:lnTo>
                  <a:lnTo>
                    <a:pt x="321" y="47"/>
                  </a:lnTo>
                  <a:lnTo>
                    <a:pt x="316" y="50"/>
                  </a:lnTo>
                  <a:lnTo>
                    <a:pt x="311" y="52"/>
                  </a:lnTo>
                  <a:lnTo>
                    <a:pt x="306" y="54"/>
                  </a:lnTo>
                  <a:lnTo>
                    <a:pt x="301" y="58"/>
                  </a:lnTo>
                  <a:lnTo>
                    <a:pt x="296" y="60"/>
                  </a:lnTo>
                  <a:lnTo>
                    <a:pt x="292" y="64"/>
                  </a:lnTo>
                  <a:lnTo>
                    <a:pt x="287" y="66"/>
                  </a:lnTo>
                  <a:lnTo>
                    <a:pt x="283" y="70"/>
                  </a:lnTo>
                  <a:lnTo>
                    <a:pt x="277" y="72"/>
                  </a:lnTo>
                  <a:lnTo>
                    <a:pt x="273" y="76"/>
                  </a:lnTo>
                  <a:lnTo>
                    <a:pt x="269" y="78"/>
                  </a:lnTo>
                  <a:lnTo>
                    <a:pt x="264" y="82"/>
                  </a:lnTo>
                  <a:lnTo>
                    <a:pt x="261" y="84"/>
                  </a:lnTo>
                  <a:lnTo>
                    <a:pt x="257" y="88"/>
                  </a:lnTo>
                  <a:lnTo>
                    <a:pt x="252" y="91"/>
                  </a:lnTo>
                  <a:lnTo>
                    <a:pt x="249" y="95"/>
                  </a:lnTo>
                  <a:lnTo>
                    <a:pt x="244" y="97"/>
                  </a:lnTo>
                  <a:lnTo>
                    <a:pt x="241" y="101"/>
                  </a:lnTo>
                  <a:lnTo>
                    <a:pt x="237" y="104"/>
                  </a:lnTo>
                  <a:lnTo>
                    <a:pt x="233" y="108"/>
                  </a:lnTo>
                  <a:lnTo>
                    <a:pt x="230" y="111"/>
                  </a:lnTo>
                  <a:lnTo>
                    <a:pt x="226" y="115"/>
                  </a:lnTo>
                  <a:lnTo>
                    <a:pt x="223" y="118"/>
                  </a:lnTo>
                  <a:lnTo>
                    <a:pt x="219" y="122"/>
                  </a:lnTo>
                  <a:lnTo>
                    <a:pt x="216" y="126"/>
                  </a:lnTo>
                  <a:lnTo>
                    <a:pt x="212" y="129"/>
                  </a:lnTo>
                  <a:lnTo>
                    <a:pt x="209" y="133"/>
                  </a:lnTo>
                  <a:lnTo>
                    <a:pt x="205" y="137"/>
                  </a:lnTo>
                  <a:lnTo>
                    <a:pt x="201" y="141"/>
                  </a:lnTo>
                  <a:lnTo>
                    <a:pt x="198" y="146"/>
                  </a:lnTo>
                  <a:lnTo>
                    <a:pt x="196" y="149"/>
                  </a:lnTo>
                  <a:lnTo>
                    <a:pt x="192" y="153"/>
                  </a:lnTo>
                  <a:lnTo>
                    <a:pt x="188" y="156"/>
                  </a:lnTo>
                  <a:lnTo>
                    <a:pt x="186" y="161"/>
                  </a:lnTo>
                  <a:lnTo>
                    <a:pt x="182" y="166"/>
                  </a:lnTo>
                  <a:lnTo>
                    <a:pt x="179" y="171"/>
                  </a:lnTo>
                  <a:lnTo>
                    <a:pt x="177" y="174"/>
                  </a:lnTo>
                  <a:lnTo>
                    <a:pt x="173" y="179"/>
                  </a:lnTo>
                  <a:lnTo>
                    <a:pt x="169" y="184"/>
                  </a:lnTo>
                  <a:lnTo>
                    <a:pt x="167" y="188"/>
                  </a:lnTo>
                  <a:lnTo>
                    <a:pt x="164" y="192"/>
                  </a:lnTo>
                  <a:lnTo>
                    <a:pt x="161" y="197"/>
                  </a:lnTo>
                  <a:lnTo>
                    <a:pt x="158" y="201"/>
                  </a:lnTo>
                  <a:lnTo>
                    <a:pt x="154" y="206"/>
                  </a:lnTo>
                  <a:lnTo>
                    <a:pt x="152" y="211"/>
                  </a:lnTo>
                  <a:lnTo>
                    <a:pt x="148" y="217"/>
                  </a:lnTo>
                  <a:lnTo>
                    <a:pt x="145" y="222"/>
                  </a:lnTo>
                  <a:lnTo>
                    <a:pt x="142" y="228"/>
                  </a:lnTo>
                  <a:lnTo>
                    <a:pt x="139" y="232"/>
                  </a:lnTo>
                  <a:lnTo>
                    <a:pt x="136" y="237"/>
                  </a:lnTo>
                  <a:lnTo>
                    <a:pt x="133" y="243"/>
                  </a:lnTo>
                  <a:lnTo>
                    <a:pt x="130" y="249"/>
                  </a:lnTo>
                  <a:lnTo>
                    <a:pt x="127" y="254"/>
                  </a:lnTo>
                  <a:lnTo>
                    <a:pt x="123" y="260"/>
                  </a:lnTo>
                  <a:lnTo>
                    <a:pt x="121" y="264"/>
                  </a:lnTo>
                  <a:lnTo>
                    <a:pt x="118" y="271"/>
                  </a:lnTo>
                  <a:lnTo>
                    <a:pt x="115" y="275"/>
                  </a:lnTo>
                  <a:lnTo>
                    <a:pt x="114" y="279"/>
                  </a:lnTo>
                  <a:lnTo>
                    <a:pt x="111" y="282"/>
                  </a:lnTo>
                  <a:lnTo>
                    <a:pt x="109" y="286"/>
                  </a:lnTo>
                  <a:lnTo>
                    <a:pt x="108" y="289"/>
                  </a:lnTo>
                  <a:lnTo>
                    <a:pt x="105" y="293"/>
                  </a:lnTo>
                  <a:lnTo>
                    <a:pt x="104" y="296"/>
                  </a:lnTo>
                  <a:lnTo>
                    <a:pt x="103" y="300"/>
                  </a:lnTo>
                  <a:lnTo>
                    <a:pt x="101" y="303"/>
                  </a:lnTo>
                  <a:lnTo>
                    <a:pt x="99" y="307"/>
                  </a:lnTo>
                  <a:lnTo>
                    <a:pt x="98" y="311"/>
                  </a:lnTo>
                  <a:lnTo>
                    <a:pt x="97" y="314"/>
                  </a:lnTo>
                  <a:lnTo>
                    <a:pt x="96" y="318"/>
                  </a:lnTo>
                  <a:lnTo>
                    <a:pt x="95" y="321"/>
                  </a:lnTo>
                  <a:lnTo>
                    <a:pt x="94" y="324"/>
                  </a:lnTo>
                  <a:lnTo>
                    <a:pt x="92" y="327"/>
                  </a:lnTo>
                  <a:lnTo>
                    <a:pt x="91" y="331"/>
                  </a:lnTo>
                  <a:lnTo>
                    <a:pt x="90" y="334"/>
                  </a:lnTo>
                  <a:lnTo>
                    <a:pt x="89" y="338"/>
                  </a:lnTo>
                  <a:lnTo>
                    <a:pt x="88" y="341"/>
                  </a:lnTo>
                  <a:lnTo>
                    <a:pt x="86" y="344"/>
                  </a:lnTo>
                  <a:lnTo>
                    <a:pt x="85" y="347"/>
                  </a:lnTo>
                  <a:lnTo>
                    <a:pt x="84" y="352"/>
                  </a:lnTo>
                  <a:lnTo>
                    <a:pt x="84" y="356"/>
                  </a:lnTo>
                  <a:lnTo>
                    <a:pt x="83" y="359"/>
                  </a:lnTo>
                  <a:lnTo>
                    <a:pt x="82" y="363"/>
                  </a:lnTo>
                  <a:lnTo>
                    <a:pt x="79" y="366"/>
                  </a:lnTo>
                  <a:lnTo>
                    <a:pt x="79" y="371"/>
                  </a:lnTo>
                  <a:lnTo>
                    <a:pt x="77" y="375"/>
                  </a:lnTo>
                  <a:lnTo>
                    <a:pt x="76" y="379"/>
                  </a:lnTo>
                  <a:lnTo>
                    <a:pt x="75" y="384"/>
                  </a:lnTo>
                  <a:lnTo>
                    <a:pt x="75" y="389"/>
                  </a:lnTo>
                  <a:lnTo>
                    <a:pt x="71" y="394"/>
                  </a:lnTo>
                  <a:lnTo>
                    <a:pt x="70" y="400"/>
                  </a:lnTo>
                  <a:lnTo>
                    <a:pt x="69" y="402"/>
                  </a:lnTo>
                  <a:lnTo>
                    <a:pt x="67" y="405"/>
                  </a:lnTo>
                  <a:lnTo>
                    <a:pt x="66" y="408"/>
                  </a:lnTo>
                  <a:lnTo>
                    <a:pt x="65" y="411"/>
                  </a:lnTo>
                  <a:lnTo>
                    <a:pt x="64" y="416"/>
                  </a:lnTo>
                  <a:lnTo>
                    <a:pt x="62" y="422"/>
                  </a:lnTo>
                  <a:lnTo>
                    <a:pt x="60" y="427"/>
                  </a:lnTo>
                  <a:lnTo>
                    <a:pt x="59" y="433"/>
                  </a:lnTo>
                  <a:lnTo>
                    <a:pt x="57" y="437"/>
                  </a:lnTo>
                  <a:lnTo>
                    <a:pt x="56" y="442"/>
                  </a:lnTo>
                  <a:lnTo>
                    <a:pt x="54" y="447"/>
                  </a:lnTo>
                  <a:lnTo>
                    <a:pt x="52" y="452"/>
                  </a:lnTo>
                  <a:lnTo>
                    <a:pt x="51" y="456"/>
                  </a:lnTo>
                  <a:lnTo>
                    <a:pt x="50" y="461"/>
                  </a:lnTo>
                  <a:lnTo>
                    <a:pt x="49" y="466"/>
                  </a:lnTo>
                  <a:lnTo>
                    <a:pt x="47" y="472"/>
                  </a:lnTo>
                  <a:lnTo>
                    <a:pt x="46" y="477"/>
                  </a:lnTo>
                  <a:lnTo>
                    <a:pt x="44" y="481"/>
                  </a:lnTo>
                  <a:lnTo>
                    <a:pt x="43" y="486"/>
                  </a:lnTo>
                  <a:lnTo>
                    <a:pt x="41" y="491"/>
                  </a:lnTo>
                  <a:lnTo>
                    <a:pt x="40" y="496"/>
                  </a:lnTo>
                  <a:lnTo>
                    <a:pt x="39" y="500"/>
                  </a:lnTo>
                  <a:lnTo>
                    <a:pt x="38" y="506"/>
                  </a:lnTo>
                  <a:lnTo>
                    <a:pt x="37" y="511"/>
                  </a:lnTo>
                  <a:lnTo>
                    <a:pt x="35" y="516"/>
                  </a:lnTo>
                  <a:lnTo>
                    <a:pt x="34" y="522"/>
                  </a:lnTo>
                  <a:lnTo>
                    <a:pt x="33" y="526"/>
                  </a:lnTo>
                  <a:lnTo>
                    <a:pt x="32" y="532"/>
                  </a:lnTo>
                  <a:lnTo>
                    <a:pt x="31" y="537"/>
                  </a:lnTo>
                  <a:lnTo>
                    <a:pt x="30" y="543"/>
                  </a:lnTo>
                  <a:lnTo>
                    <a:pt x="28" y="547"/>
                  </a:lnTo>
                  <a:lnTo>
                    <a:pt x="28" y="550"/>
                  </a:lnTo>
                  <a:lnTo>
                    <a:pt x="27" y="553"/>
                  </a:lnTo>
                  <a:lnTo>
                    <a:pt x="27" y="556"/>
                  </a:lnTo>
                  <a:lnTo>
                    <a:pt x="26" y="558"/>
                  </a:lnTo>
                  <a:lnTo>
                    <a:pt x="24" y="561"/>
                  </a:lnTo>
                  <a:lnTo>
                    <a:pt x="21" y="562"/>
                  </a:lnTo>
                  <a:lnTo>
                    <a:pt x="20" y="564"/>
                  </a:lnTo>
                  <a:lnTo>
                    <a:pt x="15" y="566"/>
                  </a:lnTo>
                  <a:lnTo>
                    <a:pt x="11" y="566"/>
                  </a:lnTo>
                  <a:lnTo>
                    <a:pt x="5" y="563"/>
                  </a:lnTo>
                  <a:lnTo>
                    <a:pt x="2" y="560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0" y="553"/>
                  </a:lnTo>
                  <a:lnTo>
                    <a:pt x="1" y="550"/>
                  </a:lnTo>
                  <a:lnTo>
                    <a:pt x="1" y="547"/>
                  </a:lnTo>
                  <a:lnTo>
                    <a:pt x="2" y="543"/>
                  </a:lnTo>
                  <a:lnTo>
                    <a:pt x="2" y="541"/>
                  </a:lnTo>
                  <a:lnTo>
                    <a:pt x="3" y="537"/>
                  </a:lnTo>
                  <a:lnTo>
                    <a:pt x="3" y="534"/>
                  </a:lnTo>
                  <a:lnTo>
                    <a:pt x="5" y="531"/>
                  </a:lnTo>
                  <a:lnTo>
                    <a:pt x="5" y="529"/>
                  </a:lnTo>
                  <a:lnTo>
                    <a:pt x="6" y="525"/>
                  </a:lnTo>
                  <a:lnTo>
                    <a:pt x="7" y="519"/>
                  </a:lnTo>
                  <a:lnTo>
                    <a:pt x="8" y="515"/>
                  </a:lnTo>
                  <a:lnTo>
                    <a:pt x="11" y="509"/>
                  </a:lnTo>
                  <a:lnTo>
                    <a:pt x="12" y="504"/>
                  </a:lnTo>
                  <a:lnTo>
                    <a:pt x="13" y="498"/>
                  </a:lnTo>
                  <a:lnTo>
                    <a:pt x="14" y="493"/>
                  </a:lnTo>
                  <a:lnTo>
                    <a:pt x="15" y="489"/>
                  </a:lnTo>
                  <a:lnTo>
                    <a:pt x="16" y="484"/>
                  </a:lnTo>
                  <a:lnTo>
                    <a:pt x="18" y="479"/>
                  </a:lnTo>
                  <a:lnTo>
                    <a:pt x="19" y="474"/>
                  </a:lnTo>
                  <a:lnTo>
                    <a:pt x="20" y="470"/>
                  </a:lnTo>
                  <a:lnTo>
                    <a:pt x="21" y="465"/>
                  </a:lnTo>
                  <a:lnTo>
                    <a:pt x="22" y="459"/>
                  </a:lnTo>
                  <a:lnTo>
                    <a:pt x="24" y="454"/>
                  </a:lnTo>
                  <a:lnTo>
                    <a:pt x="25" y="449"/>
                  </a:lnTo>
                  <a:lnTo>
                    <a:pt x="27" y="445"/>
                  </a:lnTo>
                  <a:lnTo>
                    <a:pt x="27" y="439"/>
                  </a:lnTo>
                  <a:lnTo>
                    <a:pt x="28" y="434"/>
                  </a:lnTo>
                  <a:lnTo>
                    <a:pt x="31" y="428"/>
                  </a:lnTo>
                  <a:lnTo>
                    <a:pt x="32" y="423"/>
                  </a:lnTo>
                  <a:lnTo>
                    <a:pt x="33" y="417"/>
                  </a:lnTo>
                  <a:lnTo>
                    <a:pt x="34" y="413"/>
                  </a:lnTo>
                  <a:lnTo>
                    <a:pt x="35" y="407"/>
                  </a:lnTo>
                  <a:lnTo>
                    <a:pt x="37" y="402"/>
                  </a:lnTo>
                  <a:lnTo>
                    <a:pt x="38" y="398"/>
                  </a:lnTo>
                  <a:lnTo>
                    <a:pt x="39" y="396"/>
                  </a:lnTo>
                  <a:lnTo>
                    <a:pt x="39" y="392"/>
                  </a:lnTo>
                  <a:lnTo>
                    <a:pt x="40" y="390"/>
                  </a:lnTo>
                  <a:lnTo>
                    <a:pt x="40" y="386"/>
                  </a:lnTo>
                  <a:lnTo>
                    <a:pt x="41" y="384"/>
                  </a:lnTo>
                  <a:lnTo>
                    <a:pt x="43" y="382"/>
                  </a:lnTo>
                  <a:lnTo>
                    <a:pt x="44" y="378"/>
                  </a:lnTo>
                  <a:lnTo>
                    <a:pt x="44" y="376"/>
                  </a:lnTo>
                  <a:lnTo>
                    <a:pt x="45" y="372"/>
                  </a:lnTo>
                  <a:lnTo>
                    <a:pt x="45" y="369"/>
                  </a:lnTo>
                  <a:lnTo>
                    <a:pt x="46" y="366"/>
                  </a:lnTo>
                  <a:lnTo>
                    <a:pt x="46" y="362"/>
                  </a:lnTo>
                  <a:lnTo>
                    <a:pt x="47" y="358"/>
                  </a:lnTo>
                  <a:lnTo>
                    <a:pt x="49" y="354"/>
                  </a:lnTo>
                  <a:lnTo>
                    <a:pt x="50" y="352"/>
                  </a:lnTo>
                  <a:lnTo>
                    <a:pt x="51" y="347"/>
                  </a:lnTo>
                  <a:lnTo>
                    <a:pt x="52" y="344"/>
                  </a:lnTo>
                  <a:lnTo>
                    <a:pt x="53" y="340"/>
                  </a:lnTo>
                  <a:lnTo>
                    <a:pt x="54" y="337"/>
                  </a:lnTo>
                  <a:lnTo>
                    <a:pt x="56" y="332"/>
                  </a:lnTo>
                  <a:lnTo>
                    <a:pt x="57" y="328"/>
                  </a:lnTo>
                  <a:lnTo>
                    <a:pt x="58" y="325"/>
                  </a:lnTo>
                  <a:lnTo>
                    <a:pt x="60" y="321"/>
                  </a:lnTo>
                  <a:lnTo>
                    <a:pt x="60" y="318"/>
                  </a:lnTo>
                  <a:lnTo>
                    <a:pt x="63" y="313"/>
                  </a:lnTo>
                  <a:lnTo>
                    <a:pt x="64" y="308"/>
                  </a:lnTo>
                  <a:lnTo>
                    <a:pt x="65" y="305"/>
                  </a:lnTo>
                  <a:lnTo>
                    <a:pt x="67" y="301"/>
                  </a:lnTo>
                  <a:lnTo>
                    <a:pt x="69" y="298"/>
                  </a:lnTo>
                  <a:lnTo>
                    <a:pt x="70" y="293"/>
                  </a:lnTo>
                  <a:lnTo>
                    <a:pt x="72" y="289"/>
                  </a:lnTo>
                  <a:lnTo>
                    <a:pt x="75" y="284"/>
                  </a:lnTo>
                  <a:lnTo>
                    <a:pt x="76" y="281"/>
                  </a:lnTo>
                  <a:lnTo>
                    <a:pt x="78" y="276"/>
                  </a:lnTo>
                  <a:lnTo>
                    <a:pt x="79" y="273"/>
                  </a:lnTo>
                  <a:lnTo>
                    <a:pt x="82" y="269"/>
                  </a:lnTo>
                  <a:lnTo>
                    <a:pt x="84" y="264"/>
                  </a:lnTo>
                  <a:lnTo>
                    <a:pt x="85" y="261"/>
                  </a:lnTo>
                  <a:lnTo>
                    <a:pt x="89" y="257"/>
                  </a:lnTo>
                  <a:lnTo>
                    <a:pt x="91" y="250"/>
                  </a:lnTo>
                  <a:lnTo>
                    <a:pt x="95" y="244"/>
                  </a:lnTo>
                  <a:lnTo>
                    <a:pt x="98" y="238"/>
                  </a:lnTo>
                  <a:lnTo>
                    <a:pt x="102" y="233"/>
                  </a:lnTo>
                  <a:lnTo>
                    <a:pt x="104" y="226"/>
                  </a:lnTo>
                  <a:lnTo>
                    <a:pt x="108" y="222"/>
                  </a:lnTo>
                  <a:lnTo>
                    <a:pt x="111" y="216"/>
                  </a:lnTo>
                  <a:lnTo>
                    <a:pt x="115" y="211"/>
                  </a:lnTo>
                  <a:lnTo>
                    <a:pt x="118" y="205"/>
                  </a:lnTo>
                  <a:lnTo>
                    <a:pt x="121" y="200"/>
                  </a:lnTo>
                  <a:lnTo>
                    <a:pt x="124" y="194"/>
                  </a:lnTo>
                  <a:lnTo>
                    <a:pt x="128" y="190"/>
                  </a:lnTo>
                  <a:lnTo>
                    <a:pt x="132" y="185"/>
                  </a:lnTo>
                  <a:lnTo>
                    <a:pt x="135" y="180"/>
                  </a:lnTo>
                  <a:lnTo>
                    <a:pt x="137" y="175"/>
                  </a:lnTo>
                  <a:lnTo>
                    <a:pt x="142" y="171"/>
                  </a:lnTo>
                  <a:lnTo>
                    <a:pt x="145" y="166"/>
                  </a:lnTo>
                  <a:lnTo>
                    <a:pt x="148" y="161"/>
                  </a:lnTo>
                  <a:lnTo>
                    <a:pt x="152" y="155"/>
                  </a:lnTo>
                  <a:lnTo>
                    <a:pt x="155" y="152"/>
                  </a:lnTo>
                  <a:lnTo>
                    <a:pt x="158" y="147"/>
                  </a:lnTo>
                  <a:lnTo>
                    <a:pt x="162" y="142"/>
                  </a:lnTo>
                  <a:lnTo>
                    <a:pt x="166" y="137"/>
                  </a:lnTo>
                  <a:lnTo>
                    <a:pt x="169" y="134"/>
                  </a:lnTo>
                  <a:lnTo>
                    <a:pt x="172" y="129"/>
                  </a:lnTo>
                  <a:lnTo>
                    <a:pt x="177" y="126"/>
                  </a:lnTo>
                  <a:lnTo>
                    <a:pt x="180" y="121"/>
                  </a:lnTo>
                  <a:lnTo>
                    <a:pt x="184" y="117"/>
                  </a:lnTo>
                  <a:lnTo>
                    <a:pt x="187" y="112"/>
                  </a:lnTo>
                  <a:lnTo>
                    <a:pt x="191" y="109"/>
                  </a:lnTo>
                  <a:lnTo>
                    <a:pt x="196" y="104"/>
                  </a:lnTo>
                  <a:lnTo>
                    <a:pt x="199" y="102"/>
                  </a:lnTo>
                  <a:lnTo>
                    <a:pt x="203" y="97"/>
                  </a:lnTo>
                  <a:lnTo>
                    <a:pt x="206" y="93"/>
                  </a:lnTo>
                  <a:lnTo>
                    <a:pt x="210" y="89"/>
                  </a:lnTo>
                  <a:lnTo>
                    <a:pt x="214" y="86"/>
                  </a:lnTo>
                  <a:lnTo>
                    <a:pt x="218" y="83"/>
                  </a:lnTo>
                  <a:lnTo>
                    <a:pt x="223" y="78"/>
                  </a:lnTo>
                  <a:lnTo>
                    <a:pt x="226" y="76"/>
                  </a:lnTo>
                  <a:lnTo>
                    <a:pt x="231" y="72"/>
                  </a:lnTo>
                  <a:lnTo>
                    <a:pt x="235" y="69"/>
                  </a:lnTo>
                  <a:lnTo>
                    <a:pt x="239" y="65"/>
                  </a:lnTo>
                  <a:lnTo>
                    <a:pt x="244" y="61"/>
                  </a:lnTo>
                  <a:lnTo>
                    <a:pt x="249" y="59"/>
                  </a:lnTo>
                  <a:lnTo>
                    <a:pt x="254" y="56"/>
                  </a:lnTo>
                  <a:lnTo>
                    <a:pt x="258" y="52"/>
                  </a:lnTo>
                  <a:lnTo>
                    <a:pt x="263" y="48"/>
                  </a:lnTo>
                  <a:lnTo>
                    <a:pt x="268" y="46"/>
                  </a:lnTo>
                  <a:lnTo>
                    <a:pt x="273" y="44"/>
                  </a:lnTo>
                  <a:lnTo>
                    <a:pt x="277" y="40"/>
                  </a:lnTo>
                  <a:lnTo>
                    <a:pt x="282" y="37"/>
                  </a:lnTo>
                  <a:lnTo>
                    <a:pt x="288" y="34"/>
                  </a:lnTo>
                  <a:lnTo>
                    <a:pt x="293" y="31"/>
                  </a:lnTo>
                  <a:lnTo>
                    <a:pt x="297" y="28"/>
                  </a:lnTo>
                  <a:lnTo>
                    <a:pt x="303" y="25"/>
                  </a:lnTo>
                  <a:lnTo>
                    <a:pt x="309" y="22"/>
                  </a:lnTo>
                  <a:lnTo>
                    <a:pt x="314" y="20"/>
                  </a:lnTo>
                  <a:lnTo>
                    <a:pt x="320" y="16"/>
                  </a:lnTo>
                  <a:lnTo>
                    <a:pt x="326" y="14"/>
                  </a:lnTo>
                  <a:lnTo>
                    <a:pt x="332" y="12"/>
                  </a:lnTo>
                  <a:lnTo>
                    <a:pt x="338" y="9"/>
                  </a:lnTo>
                  <a:lnTo>
                    <a:pt x="344" y="7"/>
                  </a:lnTo>
                  <a:lnTo>
                    <a:pt x="351" y="5"/>
                  </a:lnTo>
                  <a:lnTo>
                    <a:pt x="357" y="2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5" y="0"/>
                  </a:lnTo>
                  <a:lnTo>
                    <a:pt x="367" y="2"/>
                  </a:lnTo>
                  <a:lnTo>
                    <a:pt x="371" y="5"/>
                  </a:lnTo>
                  <a:lnTo>
                    <a:pt x="375" y="9"/>
                  </a:lnTo>
                  <a:lnTo>
                    <a:pt x="375" y="14"/>
                  </a:lnTo>
                  <a:lnTo>
                    <a:pt x="375" y="20"/>
                  </a:lnTo>
                  <a:lnTo>
                    <a:pt x="373" y="21"/>
                  </a:lnTo>
                  <a:lnTo>
                    <a:pt x="371" y="24"/>
                  </a:lnTo>
                  <a:lnTo>
                    <a:pt x="370" y="25"/>
                  </a:lnTo>
                  <a:lnTo>
                    <a:pt x="366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1476" y="1273"/>
              <a:ext cx="156" cy="239"/>
            </a:xfrm>
            <a:custGeom>
              <a:avLst/>
              <a:gdLst>
                <a:gd name="T0" fmla="*/ 0 w 466"/>
                <a:gd name="T1" fmla="*/ 0 h 717"/>
                <a:gd name="T2" fmla="*/ 0 w 466"/>
                <a:gd name="T3" fmla="*/ 0 h 717"/>
                <a:gd name="T4" fmla="*/ 0 w 466"/>
                <a:gd name="T5" fmla="*/ 0 h 717"/>
                <a:gd name="T6" fmla="*/ 0 w 466"/>
                <a:gd name="T7" fmla="*/ 0 h 717"/>
                <a:gd name="T8" fmla="*/ 0 w 466"/>
                <a:gd name="T9" fmla="*/ 0 h 717"/>
                <a:gd name="T10" fmla="*/ 0 w 466"/>
                <a:gd name="T11" fmla="*/ 0 h 717"/>
                <a:gd name="T12" fmla="*/ 0 w 466"/>
                <a:gd name="T13" fmla="*/ 0 h 717"/>
                <a:gd name="T14" fmla="*/ 0 w 466"/>
                <a:gd name="T15" fmla="*/ 0 h 717"/>
                <a:gd name="T16" fmla="*/ 0 w 466"/>
                <a:gd name="T17" fmla="*/ 0 h 717"/>
                <a:gd name="T18" fmla="*/ 0 w 466"/>
                <a:gd name="T19" fmla="*/ 0 h 717"/>
                <a:gd name="T20" fmla="*/ 0 w 466"/>
                <a:gd name="T21" fmla="*/ 0 h 717"/>
                <a:gd name="T22" fmla="*/ 0 w 466"/>
                <a:gd name="T23" fmla="*/ 0 h 717"/>
                <a:gd name="T24" fmla="*/ 0 w 466"/>
                <a:gd name="T25" fmla="*/ 0 h 717"/>
                <a:gd name="T26" fmla="*/ 0 w 466"/>
                <a:gd name="T27" fmla="*/ 0 h 717"/>
                <a:gd name="T28" fmla="*/ 0 w 466"/>
                <a:gd name="T29" fmla="*/ 0 h 717"/>
                <a:gd name="T30" fmla="*/ 0 w 466"/>
                <a:gd name="T31" fmla="*/ 0 h 717"/>
                <a:gd name="T32" fmla="*/ 0 w 466"/>
                <a:gd name="T33" fmla="*/ 0 h 717"/>
                <a:gd name="T34" fmla="*/ 0 w 466"/>
                <a:gd name="T35" fmla="*/ 0 h 717"/>
                <a:gd name="T36" fmla="*/ 0 w 466"/>
                <a:gd name="T37" fmla="*/ 0 h 717"/>
                <a:gd name="T38" fmla="*/ 0 w 466"/>
                <a:gd name="T39" fmla="*/ 0 h 717"/>
                <a:gd name="T40" fmla="*/ 0 w 466"/>
                <a:gd name="T41" fmla="*/ 0 h 717"/>
                <a:gd name="T42" fmla="*/ 0 w 466"/>
                <a:gd name="T43" fmla="*/ 0 h 717"/>
                <a:gd name="T44" fmla="*/ 0 w 466"/>
                <a:gd name="T45" fmla="*/ 0 h 717"/>
                <a:gd name="T46" fmla="*/ 0 w 466"/>
                <a:gd name="T47" fmla="*/ 0 h 717"/>
                <a:gd name="T48" fmla="*/ 0 w 466"/>
                <a:gd name="T49" fmla="*/ 0 h 717"/>
                <a:gd name="T50" fmla="*/ 0 w 466"/>
                <a:gd name="T51" fmla="*/ 0 h 717"/>
                <a:gd name="T52" fmla="*/ 0 w 466"/>
                <a:gd name="T53" fmla="*/ 0 h 717"/>
                <a:gd name="T54" fmla="*/ 0 w 466"/>
                <a:gd name="T55" fmla="*/ 0 h 717"/>
                <a:gd name="T56" fmla="*/ 0 w 466"/>
                <a:gd name="T57" fmla="*/ 0 h 717"/>
                <a:gd name="T58" fmla="*/ 0 w 466"/>
                <a:gd name="T59" fmla="*/ 0 h 717"/>
                <a:gd name="T60" fmla="*/ 0 w 466"/>
                <a:gd name="T61" fmla="*/ 0 h 717"/>
                <a:gd name="T62" fmla="*/ 0 w 466"/>
                <a:gd name="T63" fmla="*/ 0 h 717"/>
                <a:gd name="T64" fmla="*/ 0 w 466"/>
                <a:gd name="T65" fmla="*/ 0 h 717"/>
                <a:gd name="T66" fmla="*/ 0 w 466"/>
                <a:gd name="T67" fmla="*/ 0 h 717"/>
                <a:gd name="T68" fmla="*/ 0 w 466"/>
                <a:gd name="T69" fmla="*/ 0 h 717"/>
                <a:gd name="T70" fmla="*/ 0 w 466"/>
                <a:gd name="T71" fmla="*/ 0 h 717"/>
                <a:gd name="T72" fmla="*/ 0 w 466"/>
                <a:gd name="T73" fmla="*/ 0 h 717"/>
                <a:gd name="T74" fmla="*/ 0 w 466"/>
                <a:gd name="T75" fmla="*/ 0 h 717"/>
                <a:gd name="T76" fmla="*/ 0 w 466"/>
                <a:gd name="T77" fmla="*/ 0 h 717"/>
                <a:gd name="T78" fmla="*/ 0 w 466"/>
                <a:gd name="T79" fmla="*/ 0 h 717"/>
                <a:gd name="T80" fmla="*/ 0 w 466"/>
                <a:gd name="T81" fmla="*/ 0 h 717"/>
                <a:gd name="T82" fmla="*/ 0 w 466"/>
                <a:gd name="T83" fmla="*/ 0 h 717"/>
                <a:gd name="T84" fmla="*/ 0 w 466"/>
                <a:gd name="T85" fmla="*/ 0 h 717"/>
                <a:gd name="T86" fmla="*/ 0 w 466"/>
                <a:gd name="T87" fmla="*/ 0 h 717"/>
                <a:gd name="T88" fmla="*/ 0 w 466"/>
                <a:gd name="T89" fmla="*/ 0 h 717"/>
                <a:gd name="T90" fmla="*/ 0 w 466"/>
                <a:gd name="T91" fmla="*/ 0 h 717"/>
                <a:gd name="T92" fmla="*/ 0 w 466"/>
                <a:gd name="T93" fmla="*/ 0 h 717"/>
                <a:gd name="T94" fmla="*/ 0 w 466"/>
                <a:gd name="T95" fmla="*/ 0 h 717"/>
                <a:gd name="T96" fmla="*/ 0 w 466"/>
                <a:gd name="T97" fmla="*/ 0 h 717"/>
                <a:gd name="T98" fmla="*/ 0 w 466"/>
                <a:gd name="T99" fmla="*/ 0 h 717"/>
                <a:gd name="T100" fmla="*/ 0 w 466"/>
                <a:gd name="T101" fmla="*/ 0 h 717"/>
                <a:gd name="T102" fmla="*/ 0 w 466"/>
                <a:gd name="T103" fmla="*/ 0 h 717"/>
                <a:gd name="T104" fmla="*/ 0 w 466"/>
                <a:gd name="T105" fmla="*/ 0 h 717"/>
                <a:gd name="T106" fmla="*/ 0 w 466"/>
                <a:gd name="T107" fmla="*/ 0 h 717"/>
                <a:gd name="T108" fmla="*/ 0 w 466"/>
                <a:gd name="T109" fmla="*/ 0 h 717"/>
                <a:gd name="T110" fmla="*/ 0 w 466"/>
                <a:gd name="T111" fmla="*/ 0 h 7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6"/>
                <a:gd name="T169" fmla="*/ 0 h 717"/>
                <a:gd name="T170" fmla="*/ 466 w 466"/>
                <a:gd name="T171" fmla="*/ 717 h 7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6" h="717">
                  <a:moveTo>
                    <a:pt x="461" y="20"/>
                  </a:moveTo>
                  <a:lnTo>
                    <a:pt x="453" y="25"/>
                  </a:lnTo>
                  <a:lnTo>
                    <a:pt x="445" y="29"/>
                  </a:lnTo>
                  <a:lnTo>
                    <a:pt x="438" y="34"/>
                  </a:lnTo>
                  <a:lnTo>
                    <a:pt x="430" y="38"/>
                  </a:lnTo>
                  <a:lnTo>
                    <a:pt x="423" y="43"/>
                  </a:lnTo>
                  <a:lnTo>
                    <a:pt x="416" y="48"/>
                  </a:lnTo>
                  <a:lnTo>
                    <a:pt x="410" y="51"/>
                  </a:lnTo>
                  <a:lnTo>
                    <a:pt x="403" y="56"/>
                  </a:lnTo>
                  <a:lnTo>
                    <a:pt x="397" y="61"/>
                  </a:lnTo>
                  <a:lnTo>
                    <a:pt x="390" y="66"/>
                  </a:lnTo>
                  <a:lnTo>
                    <a:pt x="383" y="69"/>
                  </a:lnTo>
                  <a:lnTo>
                    <a:pt x="378" y="74"/>
                  </a:lnTo>
                  <a:lnTo>
                    <a:pt x="371" y="79"/>
                  </a:lnTo>
                  <a:lnTo>
                    <a:pt x="365" y="83"/>
                  </a:lnTo>
                  <a:lnTo>
                    <a:pt x="359" y="88"/>
                  </a:lnTo>
                  <a:lnTo>
                    <a:pt x="353" y="93"/>
                  </a:lnTo>
                  <a:lnTo>
                    <a:pt x="347" y="98"/>
                  </a:lnTo>
                  <a:lnTo>
                    <a:pt x="342" y="102"/>
                  </a:lnTo>
                  <a:lnTo>
                    <a:pt x="336" y="107"/>
                  </a:lnTo>
                  <a:lnTo>
                    <a:pt x="330" y="112"/>
                  </a:lnTo>
                  <a:lnTo>
                    <a:pt x="324" y="117"/>
                  </a:lnTo>
                  <a:lnTo>
                    <a:pt x="319" y="121"/>
                  </a:lnTo>
                  <a:lnTo>
                    <a:pt x="313" y="126"/>
                  </a:lnTo>
                  <a:lnTo>
                    <a:pt x="308" y="131"/>
                  </a:lnTo>
                  <a:lnTo>
                    <a:pt x="302" y="136"/>
                  </a:lnTo>
                  <a:lnTo>
                    <a:pt x="298" y="140"/>
                  </a:lnTo>
                  <a:lnTo>
                    <a:pt x="292" y="145"/>
                  </a:lnTo>
                  <a:lnTo>
                    <a:pt x="287" y="151"/>
                  </a:lnTo>
                  <a:lnTo>
                    <a:pt x="282" y="156"/>
                  </a:lnTo>
                  <a:lnTo>
                    <a:pt x="278" y="160"/>
                  </a:lnTo>
                  <a:lnTo>
                    <a:pt x="273" y="166"/>
                  </a:lnTo>
                  <a:lnTo>
                    <a:pt x="268" y="172"/>
                  </a:lnTo>
                  <a:lnTo>
                    <a:pt x="263" y="177"/>
                  </a:lnTo>
                  <a:lnTo>
                    <a:pt x="259" y="182"/>
                  </a:lnTo>
                  <a:lnTo>
                    <a:pt x="254" y="188"/>
                  </a:lnTo>
                  <a:lnTo>
                    <a:pt x="249" y="192"/>
                  </a:lnTo>
                  <a:lnTo>
                    <a:pt x="244" y="198"/>
                  </a:lnTo>
                  <a:lnTo>
                    <a:pt x="240" y="203"/>
                  </a:lnTo>
                  <a:lnTo>
                    <a:pt x="235" y="209"/>
                  </a:lnTo>
                  <a:lnTo>
                    <a:pt x="231" y="215"/>
                  </a:lnTo>
                  <a:lnTo>
                    <a:pt x="227" y="220"/>
                  </a:lnTo>
                  <a:lnTo>
                    <a:pt x="222" y="226"/>
                  </a:lnTo>
                  <a:lnTo>
                    <a:pt x="218" y="232"/>
                  </a:lnTo>
                  <a:lnTo>
                    <a:pt x="213" y="239"/>
                  </a:lnTo>
                  <a:lnTo>
                    <a:pt x="209" y="243"/>
                  </a:lnTo>
                  <a:lnTo>
                    <a:pt x="204" y="249"/>
                  </a:lnTo>
                  <a:lnTo>
                    <a:pt x="200" y="257"/>
                  </a:lnTo>
                  <a:lnTo>
                    <a:pt x="197" y="262"/>
                  </a:lnTo>
                  <a:lnTo>
                    <a:pt x="192" y="268"/>
                  </a:lnTo>
                  <a:lnTo>
                    <a:pt x="187" y="274"/>
                  </a:lnTo>
                  <a:lnTo>
                    <a:pt x="184" y="281"/>
                  </a:lnTo>
                  <a:lnTo>
                    <a:pt x="179" y="287"/>
                  </a:lnTo>
                  <a:lnTo>
                    <a:pt x="174" y="294"/>
                  </a:lnTo>
                  <a:lnTo>
                    <a:pt x="171" y="300"/>
                  </a:lnTo>
                  <a:lnTo>
                    <a:pt x="166" y="308"/>
                  </a:lnTo>
                  <a:lnTo>
                    <a:pt x="163" y="315"/>
                  </a:lnTo>
                  <a:lnTo>
                    <a:pt x="158" y="322"/>
                  </a:lnTo>
                  <a:lnTo>
                    <a:pt x="154" y="329"/>
                  </a:lnTo>
                  <a:lnTo>
                    <a:pt x="151" y="336"/>
                  </a:lnTo>
                  <a:lnTo>
                    <a:pt x="146" y="343"/>
                  </a:lnTo>
                  <a:lnTo>
                    <a:pt x="141" y="350"/>
                  </a:lnTo>
                  <a:lnTo>
                    <a:pt x="138" y="357"/>
                  </a:lnTo>
                  <a:lnTo>
                    <a:pt x="134" y="366"/>
                  </a:lnTo>
                  <a:lnTo>
                    <a:pt x="130" y="374"/>
                  </a:lnTo>
                  <a:lnTo>
                    <a:pt x="127" y="379"/>
                  </a:lnTo>
                  <a:lnTo>
                    <a:pt x="123" y="383"/>
                  </a:lnTo>
                  <a:lnTo>
                    <a:pt x="121" y="389"/>
                  </a:lnTo>
                  <a:lnTo>
                    <a:pt x="119" y="394"/>
                  </a:lnTo>
                  <a:lnTo>
                    <a:pt x="115" y="399"/>
                  </a:lnTo>
                  <a:lnTo>
                    <a:pt x="113" y="405"/>
                  </a:lnTo>
                  <a:lnTo>
                    <a:pt x="110" y="410"/>
                  </a:lnTo>
                  <a:lnTo>
                    <a:pt x="108" y="414"/>
                  </a:lnTo>
                  <a:lnTo>
                    <a:pt x="106" y="419"/>
                  </a:lnTo>
                  <a:lnTo>
                    <a:pt x="103" y="425"/>
                  </a:lnTo>
                  <a:lnTo>
                    <a:pt x="101" y="430"/>
                  </a:lnTo>
                  <a:lnTo>
                    <a:pt x="98" y="434"/>
                  </a:lnTo>
                  <a:lnTo>
                    <a:pt x="96" y="439"/>
                  </a:lnTo>
                  <a:lnTo>
                    <a:pt x="95" y="444"/>
                  </a:lnTo>
                  <a:lnTo>
                    <a:pt x="93" y="449"/>
                  </a:lnTo>
                  <a:lnTo>
                    <a:pt x="91" y="455"/>
                  </a:lnTo>
                  <a:lnTo>
                    <a:pt x="89" y="459"/>
                  </a:lnTo>
                  <a:lnTo>
                    <a:pt x="87" y="464"/>
                  </a:lnTo>
                  <a:lnTo>
                    <a:pt x="84" y="469"/>
                  </a:lnTo>
                  <a:lnTo>
                    <a:pt x="83" y="474"/>
                  </a:lnTo>
                  <a:lnTo>
                    <a:pt x="82" y="478"/>
                  </a:lnTo>
                  <a:lnTo>
                    <a:pt x="80" y="483"/>
                  </a:lnTo>
                  <a:lnTo>
                    <a:pt x="78" y="488"/>
                  </a:lnTo>
                  <a:lnTo>
                    <a:pt x="77" y="493"/>
                  </a:lnTo>
                  <a:lnTo>
                    <a:pt x="75" y="497"/>
                  </a:lnTo>
                  <a:lnTo>
                    <a:pt x="74" y="502"/>
                  </a:lnTo>
                  <a:lnTo>
                    <a:pt x="72" y="507"/>
                  </a:lnTo>
                  <a:lnTo>
                    <a:pt x="71" y="512"/>
                  </a:lnTo>
                  <a:lnTo>
                    <a:pt x="69" y="516"/>
                  </a:lnTo>
                  <a:lnTo>
                    <a:pt x="69" y="521"/>
                  </a:lnTo>
                  <a:lnTo>
                    <a:pt x="68" y="526"/>
                  </a:lnTo>
                  <a:lnTo>
                    <a:pt x="66" y="532"/>
                  </a:lnTo>
                  <a:lnTo>
                    <a:pt x="64" y="536"/>
                  </a:lnTo>
                  <a:lnTo>
                    <a:pt x="63" y="541"/>
                  </a:lnTo>
                  <a:lnTo>
                    <a:pt x="62" y="546"/>
                  </a:lnTo>
                  <a:lnTo>
                    <a:pt x="61" y="551"/>
                  </a:lnTo>
                  <a:lnTo>
                    <a:pt x="59" y="555"/>
                  </a:lnTo>
                  <a:lnTo>
                    <a:pt x="58" y="560"/>
                  </a:lnTo>
                  <a:lnTo>
                    <a:pt x="57" y="565"/>
                  </a:lnTo>
                  <a:lnTo>
                    <a:pt x="57" y="570"/>
                  </a:lnTo>
                  <a:lnTo>
                    <a:pt x="55" y="574"/>
                  </a:lnTo>
                  <a:lnTo>
                    <a:pt x="55" y="579"/>
                  </a:lnTo>
                  <a:lnTo>
                    <a:pt x="53" y="584"/>
                  </a:lnTo>
                  <a:lnTo>
                    <a:pt x="53" y="590"/>
                  </a:lnTo>
                  <a:lnTo>
                    <a:pt x="52" y="595"/>
                  </a:lnTo>
                  <a:lnTo>
                    <a:pt x="51" y="599"/>
                  </a:lnTo>
                  <a:lnTo>
                    <a:pt x="50" y="605"/>
                  </a:lnTo>
                  <a:lnTo>
                    <a:pt x="50" y="610"/>
                  </a:lnTo>
                  <a:lnTo>
                    <a:pt x="49" y="616"/>
                  </a:lnTo>
                  <a:lnTo>
                    <a:pt x="48" y="621"/>
                  </a:lnTo>
                  <a:lnTo>
                    <a:pt x="46" y="625"/>
                  </a:lnTo>
                  <a:lnTo>
                    <a:pt x="46" y="631"/>
                  </a:lnTo>
                  <a:lnTo>
                    <a:pt x="45" y="636"/>
                  </a:lnTo>
                  <a:lnTo>
                    <a:pt x="44" y="642"/>
                  </a:lnTo>
                  <a:lnTo>
                    <a:pt x="44" y="648"/>
                  </a:lnTo>
                  <a:lnTo>
                    <a:pt x="43" y="654"/>
                  </a:lnTo>
                  <a:lnTo>
                    <a:pt x="42" y="660"/>
                  </a:lnTo>
                  <a:lnTo>
                    <a:pt x="42" y="665"/>
                  </a:lnTo>
                  <a:lnTo>
                    <a:pt x="40" y="671"/>
                  </a:lnTo>
                  <a:lnTo>
                    <a:pt x="39" y="676"/>
                  </a:lnTo>
                  <a:lnTo>
                    <a:pt x="38" y="682"/>
                  </a:lnTo>
                  <a:lnTo>
                    <a:pt x="38" y="688"/>
                  </a:lnTo>
                  <a:lnTo>
                    <a:pt x="37" y="695"/>
                  </a:lnTo>
                  <a:lnTo>
                    <a:pt x="37" y="701"/>
                  </a:lnTo>
                  <a:lnTo>
                    <a:pt x="34" y="705"/>
                  </a:lnTo>
                  <a:lnTo>
                    <a:pt x="33" y="708"/>
                  </a:lnTo>
                  <a:lnTo>
                    <a:pt x="31" y="711"/>
                  </a:lnTo>
                  <a:lnTo>
                    <a:pt x="29" y="713"/>
                  </a:lnTo>
                  <a:lnTo>
                    <a:pt x="25" y="714"/>
                  </a:lnTo>
                  <a:lnTo>
                    <a:pt x="23" y="716"/>
                  </a:lnTo>
                  <a:lnTo>
                    <a:pt x="19" y="716"/>
                  </a:lnTo>
                  <a:lnTo>
                    <a:pt x="15" y="717"/>
                  </a:lnTo>
                  <a:lnTo>
                    <a:pt x="12" y="714"/>
                  </a:lnTo>
                  <a:lnTo>
                    <a:pt x="10" y="713"/>
                  </a:lnTo>
                  <a:lnTo>
                    <a:pt x="6" y="712"/>
                  </a:lnTo>
                  <a:lnTo>
                    <a:pt x="5" y="710"/>
                  </a:lnTo>
                  <a:lnTo>
                    <a:pt x="1" y="707"/>
                  </a:lnTo>
                  <a:lnTo>
                    <a:pt x="0" y="704"/>
                  </a:lnTo>
                  <a:lnTo>
                    <a:pt x="0" y="700"/>
                  </a:lnTo>
                  <a:lnTo>
                    <a:pt x="0" y="697"/>
                  </a:lnTo>
                  <a:lnTo>
                    <a:pt x="1" y="689"/>
                  </a:lnTo>
                  <a:lnTo>
                    <a:pt x="2" y="684"/>
                  </a:lnTo>
                  <a:lnTo>
                    <a:pt x="2" y="676"/>
                  </a:lnTo>
                  <a:lnTo>
                    <a:pt x="4" y="671"/>
                  </a:lnTo>
                  <a:lnTo>
                    <a:pt x="5" y="663"/>
                  </a:lnTo>
                  <a:lnTo>
                    <a:pt x="6" y="659"/>
                  </a:lnTo>
                  <a:lnTo>
                    <a:pt x="6" y="653"/>
                  </a:lnTo>
                  <a:lnTo>
                    <a:pt x="7" y="647"/>
                  </a:lnTo>
                  <a:lnTo>
                    <a:pt x="7" y="640"/>
                  </a:lnTo>
                  <a:lnTo>
                    <a:pt x="8" y="634"/>
                  </a:lnTo>
                  <a:lnTo>
                    <a:pt x="10" y="628"/>
                  </a:lnTo>
                  <a:lnTo>
                    <a:pt x="11" y="622"/>
                  </a:lnTo>
                  <a:lnTo>
                    <a:pt x="12" y="616"/>
                  </a:lnTo>
                  <a:lnTo>
                    <a:pt x="13" y="611"/>
                  </a:lnTo>
                  <a:lnTo>
                    <a:pt x="14" y="605"/>
                  </a:lnTo>
                  <a:lnTo>
                    <a:pt x="15" y="601"/>
                  </a:lnTo>
                  <a:lnTo>
                    <a:pt x="15" y="593"/>
                  </a:lnTo>
                  <a:lnTo>
                    <a:pt x="17" y="589"/>
                  </a:lnTo>
                  <a:lnTo>
                    <a:pt x="18" y="583"/>
                  </a:lnTo>
                  <a:lnTo>
                    <a:pt x="19" y="577"/>
                  </a:lnTo>
                  <a:lnTo>
                    <a:pt x="20" y="571"/>
                  </a:lnTo>
                  <a:lnTo>
                    <a:pt x="21" y="566"/>
                  </a:lnTo>
                  <a:lnTo>
                    <a:pt x="23" y="561"/>
                  </a:lnTo>
                  <a:lnTo>
                    <a:pt x="25" y="557"/>
                  </a:lnTo>
                  <a:lnTo>
                    <a:pt x="25" y="551"/>
                  </a:lnTo>
                  <a:lnTo>
                    <a:pt x="27" y="545"/>
                  </a:lnTo>
                  <a:lnTo>
                    <a:pt x="29" y="540"/>
                  </a:lnTo>
                  <a:lnTo>
                    <a:pt x="30" y="534"/>
                  </a:lnTo>
                  <a:lnTo>
                    <a:pt x="31" y="529"/>
                  </a:lnTo>
                  <a:lnTo>
                    <a:pt x="33" y="523"/>
                  </a:lnTo>
                  <a:lnTo>
                    <a:pt x="34" y="519"/>
                  </a:lnTo>
                  <a:lnTo>
                    <a:pt x="36" y="514"/>
                  </a:lnTo>
                  <a:lnTo>
                    <a:pt x="37" y="508"/>
                  </a:lnTo>
                  <a:lnTo>
                    <a:pt x="38" y="502"/>
                  </a:lnTo>
                  <a:lnTo>
                    <a:pt x="40" y="497"/>
                  </a:lnTo>
                  <a:lnTo>
                    <a:pt x="42" y="493"/>
                  </a:lnTo>
                  <a:lnTo>
                    <a:pt x="44" y="488"/>
                  </a:lnTo>
                  <a:lnTo>
                    <a:pt x="45" y="482"/>
                  </a:lnTo>
                  <a:lnTo>
                    <a:pt x="48" y="477"/>
                  </a:lnTo>
                  <a:lnTo>
                    <a:pt x="49" y="472"/>
                  </a:lnTo>
                  <a:lnTo>
                    <a:pt x="51" y="466"/>
                  </a:lnTo>
                  <a:lnTo>
                    <a:pt x="52" y="462"/>
                  </a:lnTo>
                  <a:lnTo>
                    <a:pt x="55" y="456"/>
                  </a:lnTo>
                  <a:lnTo>
                    <a:pt x="57" y="451"/>
                  </a:lnTo>
                  <a:lnTo>
                    <a:pt x="58" y="446"/>
                  </a:lnTo>
                  <a:lnTo>
                    <a:pt x="61" y="440"/>
                  </a:lnTo>
                  <a:lnTo>
                    <a:pt x="63" y="436"/>
                  </a:lnTo>
                  <a:lnTo>
                    <a:pt x="65" y="431"/>
                  </a:lnTo>
                  <a:lnTo>
                    <a:pt x="68" y="425"/>
                  </a:lnTo>
                  <a:lnTo>
                    <a:pt x="70" y="420"/>
                  </a:lnTo>
                  <a:lnTo>
                    <a:pt x="72" y="414"/>
                  </a:lnTo>
                  <a:lnTo>
                    <a:pt x="75" y="410"/>
                  </a:lnTo>
                  <a:lnTo>
                    <a:pt x="77" y="404"/>
                  </a:lnTo>
                  <a:lnTo>
                    <a:pt x="80" y="399"/>
                  </a:lnTo>
                  <a:lnTo>
                    <a:pt x="82" y="393"/>
                  </a:lnTo>
                  <a:lnTo>
                    <a:pt x="84" y="388"/>
                  </a:lnTo>
                  <a:lnTo>
                    <a:pt x="87" y="382"/>
                  </a:lnTo>
                  <a:lnTo>
                    <a:pt x="89" y="378"/>
                  </a:lnTo>
                  <a:lnTo>
                    <a:pt x="93" y="372"/>
                  </a:lnTo>
                  <a:lnTo>
                    <a:pt x="95" y="367"/>
                  </a:lnTo>
                  <a:lnTo>
                    <a:pt x="98" y="361"/>
                  </a:lnTo>
                  <a:lnTo>
                    <a:pt x="102" y="355"/>
                  </a:lnTo>
                  <a:lnTo>
                    <a:pt x="104" y="350"/>
                  </a:lnTo>
                  <a:lnTo>
                    <a:pt x="108" y="345"/>
                  </a:lnTo>
                  <a:lnTo>
                    <a:pt x="112" y="337"/>
                  </a:lnTo>
                  <a:lnTo>
                    <a:pt x="116" y="329"/>
                  </a:lnTo>
                  <a:lnTo>
                    <a:pt x="120" y="322"/>
                  </a:lnTo>
                  <a:lnTo>
                    <a:pt x="125" y="315"/>
                  </a:lnTo>
                  <a:lnTo>
                    <a:pt x="128" y="306"/>
                  </a:lnTo>
                  <a:lnTo>
                    <a:pt x="133" y="299"/>
                  </a:lnTo>
                  <a:lnTo>
                    <a:pt x="136" y="292"/>
                  </a:lnTo>
                  <a:lnTo>
                    <a:pt x="141" y="286"/>
                  </a:lnTo>
                  <a:lnTo>
                    <a:pt x="146" y="278"/>
                  </a:lnTo>
                  <a:lnTo>
                    <a:pt x="149" y="272"/>
                  </a:lnTo>
                  <a:lnTo>
                    <a:pt x="154" y="265"/>
                  </a:lnTo>
                  <a:lnTo>
                    <a:pt x="159" y="259"/>
                  </a:lnTo>
                  <a:lnTo>
                    <a:pt x="163" y="253"/>
                  </a:lnTo>
                  <a:lnTo>
                    <a:pt x="167" y="246"/>
                  </a:lnTo>
                  <a:lnTo>
                    <a:pt x="171" y="240"/>
                  </a:lnTo>
                  <a:lnTo>
                    <a:pt x="176" y="234"/>
                  </a:lnTo>
                  <a:lnTo>
                    <a:pt x="180" y="228"/>
                  </a:lnTo>
                  <a:lnTo>
                    <a:pt x="184" y="222"/>
                  </a:lnTo>
                  <a:lnTo>
                    <a:pt x="189" y="216"/>
                  </a:lnTo>
                  <a:lnTo>
                    <a:pt x="193" y="210"/>
                  </a:lnTo>
                  <a:lnTo>
                    <a:pt x="198" y="204"/>
                  </a:lnTo>
                  <a:lnTo>
                    <a:pt x="203" y="198"/>
                  </a:lnTo>
                  <a:lnTo>
                    <a:pt x="208" y="194"/>
                  </a:lnTo>
                  <a:lnTo>
                    <a:pt x="212" y="189"/>
                  </a:lnTo>
                  <a:lnTo>
                    <a:pt x="217" y="183"/>
                  </a:lnTo>
                  <a:lnTo>
                    <a:pt x="222" y="177"/>
                  </a:lnTo>
                  <a:lnTo>
                    <a:pt x="227" y="172"/>
                  </a:lnTo>
                  <a:lnTo>
                    <a:pt x="231" y="168"/>
                  </a:lnTo>
                  <a:lnTo>
                    <a:pt x="236" y="162"/>
                  </a:lnTo>
                  <a:lnTo>
                    <a:pt x="241" y="157"/>
                  </a:lnTo>
                  <a:lnTo>
                    <a:pt x="246" y="152"/>
                  </a:lnTo>
                  <a:lnTo>
                    <a:pt x="251" y="147"/>
                  </a:lnTo>
                  <a:lnTo>
                    <a:pt x="256" y="143"/>
                  </a:lnTo>
                  <a:lnTo>
                    <a:pt x="261" y="138"/>
                  </a:lnTo>
                  <a:lnTo>
                    <a:pt x="266" y="133"/>
                  </a:lnTo>
                  <a:lnTo>
                    <a:pt x="270" y="128"/>
                  </a:lnTo>
                  <a:lnTo>
                    <a:pt x="276" y="124"/>
                  </a:lnTo>
                  <a:lnTo>
                    <a:pt x="281" y="119"/>
                  </a:lnTo>
                  <a:lnTo>
                    <a:pt x="287" y="114"/>
                  </a:lnTo>
                  <a:lnTo>
                    <a:pt x="293" y="109"/>
                  </a:lnTo>
                  <a:lnTo>
                    <a:pt x="298" y="105"/>
                  </a:lnTo>
                  <a:lnTo>
                    <a:pt x="304" y="100"/>
                  </a:lnTo>
                  <a:lnTo>
                    <a:pt x="310" y="96"/>
                  </a:lnTo>
                  <a:lnTo>
                    <a:pt x="315" y="92"/>
                  </a:lnTo>
                  <a:lnTo>
                    <a:pt x="320" y="87"/>
                  </a:lnTo>
                  <a:lnTo>
                    <a:pt x="327" y="82"/>
                  </a:lnTo>
                  <a:lnTo>
                    <a:pt x="333" y="79"/>
                  </a:lnTo>
                  <a:lnTo>
                    <a:pt x="339" y="74"/>
                  </a:lnTo>
                  <a:lnTo>
                    <a:pt x="345" y="69"/>
                  </a:lnTo>
                  <a:lnTo>
                    <a:pt x="352" y="64"/>
                  </a:lnTo>
                  <a:lnTo>
                    <a:pt x="358" y="61"/>
                  </a:lnTo>
                  <a:lnTo>
                    <a:pt x="365" y="56"/>
                  </a:lnTo>
                  <a:lnTo>
                    <a:pt x="371" y="51"/>
                  </a:lnTo>
                  <a:lnTo>
                    <a:pt x="378" y="47"/>
                  </a:lnTo>
                  <a:lnTo>
                    <a:pt x="384" y="43"/>
                  </a:lnTo>
                  <a:lnTo>
                    <a:pt x="391" y="38"/>
                  </a:lnTo>
                  <a:lnTo>
                    <a:pt x="398" y="34"/>
                  </a:lnTo>
                  <a:lnTo>
                    <a:pt x="406" y="29"/>
                  </a:lnTo>
                  <a:lnTo>
                    <a:pt x="413" y="24"/>
                  </a:lnTo>
                  <a:lnTo>
                    <a:pt x="421" y="20"/>
                  </a:lnTo>
                  <a:lnTo>
                    <a:pt x="427" y="16"/>
                  </a:lnTo>
                  <a:lnTo>
                    <a:pt x="435" y="11"/>
                  </a:lnTo>
                  <a:lnTo>
                    <a:pt x="444" y="6"/>
                  </a:lnTo>
                  <a:lnTo>
                    <a:pt x="451" y="3"/>
                  </a:lnTo>
                  <a:lnTo>
                    <a:pt x="455" y="0"/>
                  </a:lnTo>
                  <a:lnTo>
                    <a:pt x="459" y="0"/>
                  </a:lnTo>
                  <a:lnTo>
                    <a:pt x="461" y="3"/>
                  </a:lnTo>
                  <a:lnTo>
                    <a:pt x="465" y="6"/>
                  </a:lnTo>
                  <a:lnTo>
                    <a:pt x="466" y="9"/>
                  </a:lnTo>
                  <a:lnTo>
                    <a:pt x="466" y="13"/>
                  </a:lnTo>
                  <a:lnTo>
                    <a:pt x="465" y="17"/>
                  </a:lnTo>
                  <a:lnTo>
                    <a:pt x="461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0" name="Freeform 419"/>
            <p:cNvSpPr>
              <a:spLocks/>
            </p:cNvSpPr>
            <p:nvPr/>
          </p:nvSpPr>
          <p:spPr bwMode="auto">
            <a:xfrm>
              <a:off x="1667" y="1505"/>
              <a:ext cx="141" cy="103"/>
            </a:xfrm>
            <a:custGeom>
              <a:avLst/>
              <a:gdLst>
                <a:gd name="T0" fmla="*/ 0 w 424"/>
                <a:gd name="T1" fmla="*/ 0 h 309"/>
                <a:gd name="T2" fmla="*/ 0 w 424"/>
                <a:gd name="T3" fmla="*/ 0 h 309"/>
                <a:gd name="T4" fmla="*/ 0 w 424"/>
                <a:gd name="T5" fmla="*/ 0 h 309"/>
                <a:gd name="T6" fmla="*/ 0 w 424"/>
                <a:gd name="T7" fmla="*/ 0 h 309"/>
                <a:gd name="T8" fmla="*/ 0 w 424"/>
                <a:gd name="T9" fmla="*/ 0 h 309"/>
                <a:gd name="T10" fmla="*/ 0 w 424"/>
                <a:gd name="T11" fmla="*/ 0 h 309"/>
                <a:gd name="T12" fmla="*/ 0 w 424"/>
                <a:gd name="T13" fmla="*/ 0 h 309"/>
                <a:gd name="T14" fmla="*/ 0 w 424"/>
                <a:gd name="T15" fmla="*/ 0 h 309"/>
                <a:gd name="T16" fmla="*/ 0 w 424"/>
                <a:gd name="T17" fmla="*/ 0 h 309"/>
                <a:gd name="T18" fmla="*/ 0 w 424"/>
                <a:gd name="T19" fmla="*/ 0 h 309"/>
                <a:gd name="T20" fmla="*/ 0 w 424"/>
                <a:gd name="T21" fmla="*/ 0 h 309"/>
                <a:gd name="T22" fmla="*/ 0 w 424"/>
                <a:gd name="T23" fmla="*/ 0 h 309"/>
                <a:gd name="T24" fmla="*/ 0 w 424"/>
                <a:gd name="T25" fmla="*/ 0 h 309"/>
                <a:gd name="T26" fmla="*/ 0 w 424"/>
                <a:gd name="T27" fmla="*/ 0 h 309"/>
                <a:gd name="T28" fmla="*/ 0 w 424"/>
                <a:gd name="T29" fmla="*/ 0 h 309"/>
                <a:gd name="T30" fmla="*/ 0 w 424"/>
                <a:gd name="T31" fmla="*/ 0 h 309"/>
                <a:gd name="T32" fmla="*/ 0 w 424"/>
                <a:gd name="T33" fmla="*/ 0 h 309"/>
                <a:gd name="T34" fmla="*/ 0 w 424"/>
                <a:gd name="T35" fmla="*/ 0 h 309"/>
                <a:gd name="T36" fmla="*/ 0 w 424"/>
                <a:gd name="T37" fmla="*/ 0 h 309"/>
                <a:gd name="T38" fmla="*/ 0 w 424"/>
                <a:gd name="T39" fmla="*/ 0 h 309"/>
                <a:gd name="T40" fmla="*/ 0 w 424"/>
                <a:gd name="T41" fmla="*/ 0 h 309"/>
                <a:gd name="T42" fmla="*/ 0 w 424"/>
                <a:gd name="T43" fmla="*/ 0 h 309"/>
                <a:gd name="T44" fmla="*/ 0 w 424"/>
                <a:gd name="T45" fmla="*/ 0 h 309"/>
                <a:gd name="T46" fmla="*/ 0 w 424"/>
                <a:gd name="T47" fmla="*/ 0 h 309"/>
                <a:gd name="T48" fmla="*/ 0 w 424"/>
                <a:gd name="T49" fmla="*/ 0 h 309"/>
                <a:gd name="T50" fmla="*/ 0 w 424"/>
                <a:gd name="T51" fmla="*/ 0 h 309"/>
                <a:gd name="T52" fmla="*/ 0 w 424"/>
                <a:gd name="T53" fmla="*/ 0 h 309"/>
                <a:gd name="T54" fmla="*/ 0 w 424"/>
                <a:gd name="T55" fmla="*/ 0 h 309"/>
                <a:gd name="T56" fmla="*/ 0 w 424"/>
                <a:gd name="T57" fmla="*/ 0 h 309"/>
                <a:gd name="T58" fmla="*/ 0 w 424"/>
                <a:gd name="T59" fmla="*/ 0 h 309"/>
                <a:gd name="T60" fmla="*/ 0 w 424"/>
                <a:gd name="T61" fmla="*/ 0 h 309"/>
                <a:gd name="T62" fmla="*/ 0 w 424"/>
                <a:gd name="T63" fmla="*/ 0 h 309"/>
                <a:gd name="T64" fmla="*/ 0 w 424"/>
                <a:gd name="T65" fmla="*/ 0 h 309"/>
                <a:gd name="T66" fmla="*/ 0 w 424"/>
                <a:gd name="T67" fmla="*/ 0 h 309"/>
                <a:gd name="T68" fmla="*/ 0 w 424"/>
                <a:gd name="T69" fmla="*/ 0 h 309"/>
                <a:gd name="T70" fmla="*/ 0 w 424"/>
                <a:gd name="T71" fmla="*/ 0 h 309"/>
                <a:gd name="T72" fmla="*/ 0 w 424"/>
                <a:gd name="T73" fmla="*/ 0 h 309"/>
                <a:gd name="T74" fmla="*/ 0 w 424"/>
                <a:gd name="T75" fmla="*/ 0 h 309"/>
                <a:gd name="T76" fmla="*/ 0 w 424"/>
                <a:gd name="T77" fmla="*/ 0 h 309"/>
                <a:gd name="T78" fmla="*/ 0 w 424"/>
                <a:gd name="T79" fmla="*/ 0 h 309"/>
                <a:gd name="T80" fmla="*/ 0 w 424"/>
                <a:gd name="T81" fmla="*/ 0 h 309"/>
                <a:gd name="T82" fmla="*/ 0 w 424"/>
                <a:gd name="T83" fmla="*/ 0 h 309"/>
                <a:gd name="T84" fmla="*/ 0 w 424"/>
                <a:gd name="T85" fmla="*/ 0 h 309"/>
                <a:gd name="T86" fmla="*/ 0 w 424"/>
                <a:gd name="T87" fmla="*/ 0 h 309"/>
                <a:gd name="T88" fmla="*/ 0 w 424"/>
                <a:gd name="T89" fmla="*/ 0 h 309"/>
                <a:gd name="T90" fmla="*/ 0 w 424"/>
                <a:gd name="T91" fmla="*/ 0 h 309"/>
                <a:gd name="T92" fmla="*/ 0 w 424"/>
                <a:gd name="T93" fmla="*/ 0 h 309"/>
                <a:gd name="T94" fmla="*/ 0 w 424"/>
                <a:gd name="T95" fmla="*/ 0 h 309"/>
                <a:gd name="T96" fmla="*/ 0 w 424"/>
                <a:gd name="T97" fmla="*/ 0 h 309"/>
                <a:gd name="T98" fmla="*/ 0 w 424"/>
                <a:gd name="T99" fmla="*/ 0 h 309"/>
                <a:gd name="T100" fmla="*/ 0 w 424"/>
                <a:gd name="T101" fmla="*/ 0 h 309"/>
                <a:gd name="T102" fmla="*/ 0 w 424"/>
                <a:gd name="T103" fmla="*/ 0 h 309"/>
                <a:gd name="T104" fmla="*/ 0 w 424"/>
                <a:gd name="T105" fmla="*/ 0 h 309"/>
                <a:gd name="T106" fmla="*/ 0 w 424"/>
                <a:gd name="T107" fmla="*/ 0 h 309"/>
                <a:gd name="T108" fmla="*/ 0 w 424"/>
                <a:gd name="T109" fmla="*/ 0 h 309"/>
                <a:gd name="T110" fmla="*/ 0 w 424"/>
                <a:gd name="T111" fmla="*/ 0 h 3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4"/>
                <a:gd name="T169" fmla="*/ 0 h 309"/>
                <a:gd name="T170" fmla="*/ 424 w 424"/>
                <a:gd name="T171" fmla="*/ 309 h 30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4" h="309">
                  <a:moveTo>
                    <a:pt x="0" y="309"/>
                  </a:moveTo>
                  <a:lnTo>
                    <a:pt x="1" y="309"/>
                  </a:lnTo>
                  <a:lnTo>
                    <a:pt x="4" y="309"/>
                  </a:lnTo>
                  <a:lnTo>
                    <a:pt x="8" y="309"/>
                  </a:lnTo>
                  <a:lnTo>
                    <a:pt x="9" y="308"/>
                  </a:lnTo>
                  <a:lnTo>
                    <a:pt x="13" y="308"/>
                  </a:lnTo>
                  <a:lnTo>
                    <a:pt x="15" y="308"/>
                  </a:lnTo>
                  <a:lnTo>
                    <a:pt x="19" y="308"/>
                  </a:lnTo>
                  <a:lnTo>
                    <a:pt x="22" y="308"/>
                  </a:lnTo>
                  <a:lnTo>
                    <a:pt x="26" y="308"/>
                  </a:lnTo>
                  <a:lnTo>
                    <a:pt x="29" y="308"/>
                  </a:lnTo>
                  <a:lnTo>
                    <a:pt x="34" y="308"/>
                  </a:lnTo>
                  <a:lnTo>
                    <a:pt x="39" y="308"/>
                  </a:lnTo>
                  <a:lnTo>
                    <a:pt x="43" y="306"/>
                  </a:lnTo>
                  <a:lnTo>
                    <a:pt x="48" y="306"/>
                  </a:lnTo>
                  <a:lnTo>
                    <a:pt x="53" y="306"/>
                  </a:lnTo>
                  <a:lnTo>
                    <a:pt x="59" y="306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71" y="305"/>
                  </a:lnTo>
                  <a:lnTo>
                    <a:pt x="74" y="304"/>
                  </a:lnTo>
                  <a:lnTo>
                    <a:pt x="77" y="304"/>
                  </a:lnTo>
                  <a:lnTo>
                    <a:pt x="80" y="304"/>
                  </a:lnTo>
                  <a:lnTo>
                    <a:pt x="84" y="303"/>
                  </a:lnTo>
                  <a:lnTo>
                    <a:pt x="86" y="303"/>
                  </a:lnTo>
                  <a:lnTo>
                    <a:pt x="91" y="303"/>
                  </a:lnTo>
                  <a:lnTo>
                    <a:pt x="93" y="302"/>
                  </a:lnTo>
                  <a:lnTo>
                    <a:pt x="97" y="302"/>
                  </a:lnTo>
                  <a:lnTo>
                    <a:pt x="100" y="302"/>
                  </a:lnTo>
                  <a:lnTo>
                    <a:pt x="105" y="302"/>
                  </a:lnTo>
                  <a:lnTo>
                    <a:pt x="107" y="301"/>
                  </a:lnTo>
                  <a:lnTo>
                    <a:pt x="112" y="299"/>
                  </a:lnTo>
                  <a:lnTo>
                    <a:pt x="116" y="299"/>
                  </a:lnTo>
                  <a:lnTo>
                    <a:pt x="120" y="298"/>
                  </a:lnTo>
                  <a:lnTo>
                    <a:pt x="124" y="297"/>
                  </a:lnTo>
                  <a:lnTo>
                    <a:pt x="128" y="297"/>
                  </a:lnTo>
                  <a:lnTo>
                    <a:pt x="132" y="296"/>
                  </a:lnTo>
                  <a:lnTo>
                    <a:pt x="137" y="296"/>
                  </a:lnTo>
                  <a:lnTo>
                    <a:pt x="141" y="296"/>
                  </a:lnTo>
                  <a:lnTo>
                    <a:pt x="144" y="295"/>
                  </a:lnTo>
                  <a:lnTo>
                    <a:pt x="148" y="293"/>
                  </a:lnTo>
                  <a:lnTo>
                    <a:pt x="152" y="292"/>
                  </a:lnTo>
                  <a:lnTo>
                    <a:pt x="155" y="291"/>
                  </a:lnTo>
                  <a:lnTo>
                    <a:pt x="158" y="291"/>
                  </a:lnTo>
                  <a:lnTo>
                    <a:pt x="163" y="290"/>
                  </a:lnTo>
                  <a:lnTo>
                    <a:pt x="167" y="290"/>
                  </a:lnTo>
                  <a:lnTo>
                    <a:pt x="169" y="289"/>
                  </a:lnTo>
                  <a:lnTo>
                    <a:pt x="173" y="287"/>
                  </a:lnTo>
                  <a:lnTo>
                    <a:pt x="176" y="287"/>
                  </a:lnTo>
                  <a:lnTo>
                    <a:pt x="179" y="286"/>
                  </a:lnTo>
                  <a:lnTo>
                    <a:pt x="182" y="285"/>
                  </a:lnTo>
                  <a:lnTo>
                    <a:pt x="185" y="285"/>
                  </a:lnTo>
                  <a:lnTo>
                    <a:pt x="188" y="284"/>
                  </a:lnTo>
                  <a:lnTo>
                    <a:pt x="192" y="283"/>
                  </a:lnTo>
                  <a:lnTo>
                    <a:pt x="196" y="282"/>
                  </a:lnTo>
                  <a:lnTo>
                    <a:pt x="201" y="280"/>
                  </a:lnTo>
                  <a:lnTo>
                    <a:pt x="206" y="278"/>
                  </a:lnTo>
                  <a:lnTo>
                    <a:pt x="212" y="277"/>
                  </a:lnTo>
                  <a:lnTo>
                    <a:pt x="215" y="276"/>
                  </a:lnTo>
                  <a:lnTo>
                    <a:pt x="220" y="274"/>
                  </a:lnTo>
                  <a:lnTo>
                    <a:pt x="225" y="273"/>
                  </a:lnTo>
                  <a:lnTo>
                    <a:pt x="230" y="273"/>
                  </a:lnTo>
                  <a:lnTo>
                    <a:pt x="233" y="272"/>
                  </a:lnTo>
                  <a:lnTo>
                    <a:pt x="237" y="272"/>
                  </a:lnTo>
                  <a:lnTo>
                    <a:pt x="240" y="272"/>
                  </a:lnTo>
                  <a:lnTo>
                    <a:pt x="245" y="272"/>
                  </a:lnTo>
                  <a:lnTo>
                    <a:pt x="249" y="272"/>
                  </a:lnTo>
                  <a:lnTo>
                    <a:pt x="253" y="272"/>
                  </a:lnTo>
                  <a:lnTo>
                    <a:pt x="257" y="272"/>
                  </a:lnTo>
                  <a:lnTo>
                    <a:pt x="262" y="273"/>
                  </a:lnTo>
                  <a:lnTo>
                    <a:pt x="265" y="273"/>
                  </a:lnTo>
                  <a:lnTo>
                    <a:pt x="270" y="274"/>
                  </a:lnTo>
                  <a:lnTo>
                    <a:pt x="275" y="277"/>
                  </a:lnTo>
                  <a:lnTo>
                    <a:pt x="279" y="278"/>
                  </a:lnTo>
                  <a:lnTo>
                    <a:pt x="284" y="280"/>
                  </a:lnTo>
                  <a:lnTo>
                    <a:pt x="289" y="283"/>
                  </a:lnTo>
                  <a:lnTo>
                    <a:pt x="291" y="284"/>
                  </a:lnTo>
                  <a:lnTo>
                    <a:pt x="294" y="285"/>
                  </a:lnTo>
                  <a:lnTo>
                    <a:pt x="297" y="287"/>
                  </a:lnTo>
                  <a:lnTo>
                    <a:pt x="300" y="289"/>
                  </a:lnTo>
                  <a:lnTo>
                    <a:pt x="301" y="289"/>
                  </a:lnTo>
                  <a:lnTo>
                    <a:pt x="303" y="287"/>
                  </a:lnTo>
                  <a:lnTo>
                    <a:pt x="304" y="286"/>
                  </a:lnTo>
                  <a:lnTo>
                    <a:pt x="307" y="285"/>
                  </a:lnTo>
                  <a:lnTo>
                    <a:pt x="309" y="284"/>
                  </a:lnTo>
                  <a:lnTo>
                    <a:pt x="313" y="283"/>
                  </a:lnTo>
                  <a:lnTo>
                    <a:pt x="315" y="280"/>
                  </a:lnTo>
                  <a:lnTo>
                    <a:pt x="318" y="279"/>
                  </a:lnTo>
                  <a:lnTo>
                    <a:pt x="322" y="277"/>
                  </a:lnTo>
                  <a:lnTo>
                    <a:pt x="327" y="274"/>
                  </a:lnTo>
                  <a:lnTo>
                    <a:pt x="329" y="272"/>
                  </a:lnTo>
                  <a:lnTo>
                    <a:pt x="334" y="270"/>
                  </a:lnTo>
                  <a:lnTo>
                    <a:pt x="339" y="267"/>
                  </a:lnTo>
                  <a:lnTo>
                    <a:pt x="343" y="264"/>
                  </a:lnTo>
                  <a:lnTo>
                    <a:pt x="347" y="260"/>
                  </a:lnTo>
                  <a:lnTo>
                    <a:pt x="352" y="258"/>
                  </a:lnTo>
                  <a:lnTo>
                    <a:pt x="356" y="253"/>
                  </a:lnTo>
                  <a:lnTo>
                    <a:pt x="361" y="251"/>
                  </a:lnTo>
                  <a:lnTo>
                    <a:pt x="366" y="246"/>
                  </a:lnTo>
                  <a:lnTo>
                    <a:pt x="372" y="242"/>
                  </a:lnTo>
                  <a:lnTo>
                    <a:pt x="377" y="238"/>
                  </a:lnTo>
                  <a:lnTo>
                    <a:pt x="380" y="234"/>
                  </a:lnTo>
                  <a:lnTo>
                    <a:pt x="385" y="229"/>
                  </a:lnTo>
                  <a:lnTo>
                    <a:pt x="390" y="226"/>
                  </a:lnTo>
                  <a:lnTo>
                    <a:pt x="394" y="221"/>
                  </a:lnTo>
                  <a:lnTo>
                    <a:pt x="399" y="216"/>
                  </a:lnTo>
                  <a:lnTo>
                    <a:pt x="403" y="210"/>
                  </a:lnTo>
                  <a:lnTo>
                    <a:pt x="406" y="206"/>
                  </a:lnTo>
                  <a:lnTo>
                    <a:pt x="410" y="201"/>
                  </a:lnTo>
                  <a:lnTo>
                    <a:pt x="415" y="195"/>
                  </a:lnTo>
                  <a:lnTo>
                    <a:pt x="415" y="193"/>
                  </a:lnTo>
                  <a:lnTo>
                    <a:pt x="417" y="189"/>
                  </a:lnTo>
                  <a:lnTo>
                    <a:pt x="418" y="187"/>
                  </a:lnTo>
                  <a:lnTo>
                    <a:pt x="419" y="184"/>
                  </a:lnTo>
                  <a:lnTo>
                    <a:pt x="420" y="180"/>
                  </a:lnTo>
                  <a:lnTo>
                    <a:pt x="423" y="175"/>
                  </a:lnTo>
                  <a:lnTo>
                    <a:pt x="424" y="170"/>
                  </a:lnTo>
                  <a:lnTo>
                    <a:pt x="424" y="166"/>
                  </a:lnTo>
                  <a:lnTo>
                    <a:pt x="424" y="164"/>
                  </a:lnTo>
                  <a:lnTo>
                    <a:pt x="424" y="161"/>
                  </a:lnTo>
                  <a:lnTo>
                    <a:pt x="424" y="158"/>
                  </a:lnTo>
                  <a:lnTo>
                    <a:pt x="423" y="155"/>
                  </a:lnTo>
                  <a:lnTo>
                    <a:pt x="422" y="153"/>
                  </a:lnTo>
                  <a:lnTo>
                    <a:pt x="420" y="151"/>
                  </a:lnTo>
                  <a:lnTo>
                    <a:pt x="417" y="149"/>
                  </a:lnTo>
                  <a:lnTo>
                    <a:pt x="413" y="148"/>
                  </a:lnTo>
                  <a:lnTo>
                    <a:pt x="410" y="146"/>
                  </a:lnTo>
                  <a:lnTo>
                    <a:pt x="407" y="146"/>
                  </a:lnTo>
                  <a:lnTo>
                    <a:pt x="405" y="146"/>
                  </a:lnTo>
                  <a:lnTo>
                    <a:pt x="401" y="148"/>
                  </a:lnTo>
                  <a:lnTo>
                    <a:pt x="399" y="148"/>
                  </a:lnTo>
                  <a:lnTo>
                    <a:pt x="396" y="149"/>
                  </a:lnTo>
                  <a:lnTo>
                    <a:pt x="393" y="150"/>
                  </a:lnTo>
                  <a:lnTo>
                    <a:pt x="391" y="152"/>
                  </a:lnTo>
                  <a:lnTo>
                    <a:pt x="387" y="153"/>
                  </a:lnTo>
                  <a:lnTo>
                    <a:pt x="384" y="155"/>
                  </a:lnTo>
                  <a:lnTo>
                    <a:pt x="381" y="157"/>
                  </a:lnTo>
                  <a:lnTo>
                    <a:pt x="379" y="159"/>
                  </a:lnTo>
                  <a:lnTo>
                    <a:pt x="375" y="162"/>
                  </a:lnTo>
                  <a:lnTo>
                    <a:pt x="373" y="164"/>
                  </a:lnTo>
                  <a:lnTo>
                    <a:pt x="371" y="168"/>
                  </a:lnTo>
                  <a:lnTo>
                    <a:pt x="369" y="170"/>
                  </a:lnTo>
                  <a:lnTo>
                    <a:pt x="366" y="175"/>
                  </a:lnTo>
                  <a:lnTo>
                    <a:pt x="364" y="176"/>
                  </a:lnTo>
                  <a:lnTo>
                    <a:pt x="364" y="175"/>
                  </a:lnTo>
                  <a:lnTo>
                    <a:pt x="365" y="172"/>
                  </a:lnTo>
                  <a:lnTo>
                    <a:pt x="366" y="169"/>
                  </a:lnTo>
                  <a:lnTo>
                    <a:pt x="366" y="166"/>
                  </a:lnTo>
                  <a:lnTo>
                    <a:pt x="368" y="163"/>
                  </a:lnTo>
                  <a:lnTo>
                    <a:pt x="369" y="159"/>
                  </a:lnTo>
                  <a:lnTo>
                    <a:pt x="372" y="155"/>
                  </a:lnTo>
                  <a:lnTo>
                    <a:pt x="373" y="150"/>
                  </a:lnTo>
                  <a:lnTo>
                    <a:pt x="375" y="144"/>
                  </a:lnTo>
                  <a:lnTo>
                    <a:pt x="378" y="139"/>
                  </a:lnTo>
                  <a:lnTo>
                    <a:pt x="378" y="136"/>
                  </a:lnTo>
                  <a:lnTo>
                    <a:pt x="379" y="133"/>
                  </a:lnTo>
                  <a:lnTo>
                    <a:pt x="380" y="130"/>
                  </a:lnTo>
                  <a:lnTo>
                    <a:pt x="380" y="126"/>
                  </a:lnTo>
                  <a:lnTo>
                    <a:pt x="381" y="124"/>
                  </a:lnTo>
                  <a:lnTo>
                    <a:pt x="383" y="120"/>
                  </a:lnTo>
                  <a:lnTo>
                    <a:pt x="384" y="117"/>
                  </a:lnTo>
                  <a:lnTo>
                    <a:pt x="385" y="114"/>
                  </a:lnTo>
                  <a:lnTo>
                    <a:pt x="385" y="111"/>
                  </a:lnTo>
                  <a:lnTo>
                    <a:pt x="386" y="107"/>
                  </a:lnTo>
                  <a:lnTo>
                    <a:pt x="386" y="104"/>
                  </a:lnTo>
                  <a:lnTo>
                    <a:pt x="387" y="100"/>
                  </a:lnTo>
                  <a:lnTo>
                    <a:pt x="388" y="97"/>
                  </a:lnTo>
                  <a:lnTo>
                    <a:pt x="390" y="93"/>
                  </a:lnTo>
                  <a:lnTo>
                    <a:pt x="391" y="89"/>
                  </a:lnTo>
                  <a:lnTo>
                    <a:pt x="391" y="86"/>
                  </a:lnTo>
                  <a:lnTo>
                    <a:pt x="391" y="82"/>
                  </a:lnTo>
                  <a:lnTo>
                    <a:pt x="392" y="79"/>
                  </a:lnTo>
                  <a:lnTo>
                    <a:pt x="392" y="75"/>
                  </a:lnTo>
                  <a:lnTo>
                    <a:pt x="393" y="72"/>
                  </a:lnTo>
                  <a:lnTo>
                    <a:pt x="393" y="67"/>
                  </a:lnTo>
                  <a:lnTo>
                    <a:pt x="393" y="63"/>
                  </a:lnTo>
                  <a:lnTo>
                    <a:pt x="394" y="60"/>
                  </a:lnTo>
                  <a:lnTo>
                    <a:pt x="394" y="56"/>
                  </a:lnTo>
                  <a:lnTo>
                    <a:pt x="394" y="53"/>
                  </a:lnTo>
                  <a:lnTo>
                    <a:pt x="394" y="49"/>
                  </a:lnTo>
                  <a:lnTo>
                    <a:pt x="394" y="45"/>
                  </a:lnTo>
                  <a:lnTo>
                    <a:pt x="394" y="42"/>
                  </a:lnTo>
                  <a:lnTo>
                    <a:pt x="393" y="38"/>
                  </a:lnTo>
                  <a:lnTo>
                    <a:pt x="393" y="35"/>
                  </a:lnTo>
                  <a:lnTo>
                    <a:pt x="393" y="32"/>
                  </a:lnTo>
                  <a:lnTo>
                    <a:pt x="393" y="29"/>
                  </a:lnTo>
                  <a:lnTo>
                    <a:pt x="392" y="25"/>
                  </a:lnTo>
                  <a:lnTo>
                    <a:pt x="391" y="22"/>
                  </a:lnTo>
                  <a:lnTo>
                    <a:pt x="391" y="18"/>
                  </a:lnTo>
                  <a:lnTo>
                    <a:pt x="390" y="16"/>
                  </a:lnTo>
                  <a:lnTo>
                    <a:pt x="387" y="11"/>
                  </a:lnTo>
                  <a:lnTo>
                    <a:pt x="386" y="8"/>
                  </a:lnTo>
                  <a:lnTo>
                    <a:pt x="384" y="4"/>
                  </a:lnTo>
                  <a:lnTo>
                    <a:pt x="381" y="3"/>
                  </a:lnTo>
                  <a:lnTo>
                    <a:pt x="379" y="2"/>
                  </a:lnTo>
                  <a:lnTo>
                    <a:pt x="377" y="2"/>
                  </a:lnTo>
                  <a:lnTo>
                    <a:pt x="373" y="0"/>
                  </a:lnTo>
                  <a:lnTo>
                    <a:pt x="371" y="2"/>
                  </a:lnTo>
                  <a:lnTo>
                    <a:pt x="367" y="3"/>
                  </a:lnTo>
                  <a:lnTo>
                    <a:pt x="364" y="5"/>
                  </a:lnTo>
                  <a:lnTo>
                    <a:pt x="360" y="8"/>
                  </a:lnTo>
                  <a:lnTo>
                    <a:pt x="356" y="11"/>
                  </a:lnTo>
                  <a:lnTo>
                    <a:pt x="352" y="15"/>
                  </a:lnTo>
                  <a:lnTo>
                    <a:pt x="348" y="19"/>
                  </a:lnTo>
                  <a:lnTo>
                    <a:pt x="343" y="23"/>
                  </a:lnTo>
                  <a:lnTo>
                    <a:pt x="340" y="28"/>
                  </a:lnTo>
                  <a:lnTo>
                    <a:pt x="335" y="32"/>
                  </a:lnTo>
                  <a:lnTo>
                    <a:pt x="330" y="38"/>
                  </a:lnTo>
                  <a:lnTo>
                    <a:pt x="328" y="42"/>
                  </a:lnTo>
                  <a:lnTo>
                    <a:pt x="326" y="44"/>
                  </a:lnTo>
                  <a:lnTo>
                    <a:pt x="322" y="48"/>
                  </a:lnTo>
                  <a:lnTo>
                    <a:pt x="321" y="50"/>
                  </a:lnTo>
                  <a:lnTo>
                    <a:pt x="318" y="54"/>
                  </a:lnTo>
                  <a:lnTo>
                    <a:pt x="316" y="56"/>
                  </a:lnTo>
                  <a:lnTo>
                    <a:pt x="314" y="60"/>
                  </a:lnTo>
                  <a:lnTo>
                    <a:pt x="311" y="63"/>
                  </a:lnTo>
                  <a:lnTo>
                    <a:pt x="308" y="67"/>
                  </a:lnTo>
                  <a:lnTo>
                    <a:pt x="305" y="70"/>
                  </a:lnTo>
                  <a:lnTo>
                    <a:pt x="303" y="73"/>
                  </a:lnTo>
                  <a:lnTo>
                    <a:pt x="300" y="76"/>
                  </a:lnTo>
                  <a:lnTo>
                    <a:pt x="297" y="80"/>
                  </a:lnTo>
                  <a:lnTo>
                    <a:pt x="295" y="83"/>
                  </a:lnTo>
                  <a:lnTo>
                    <a:pt x="292" y="86"/>
                  </a:lnTo>
                  <a:lnTo>
                    <a:pt x="289" y="91"/>
                  </a:lnTo>
                  <a:lnTo>
                    <a:pt x="286" y="93"/>
                  </a:lnTo>
                  <a:lnTo>
                    <a:pt x="284" y="97"/>
                  </a:lnTo>
                  <a:lnTo>
                    <a:pt x="281" y="100"/>
                  </a:lnTo>
                  <a:lnTo>
                    <a:pt x="278" y="104"/>
                  </a:lnTo>
                  <a:lnTo>
                    <a:pt x="275" y="106"/>
                  </a:lnTo>
                  <a:lnTo>
                    <a:pt x="272" y="110"/>
                  </a:lnTo>
                  <a:lnTo>
                    <a:pt x="270" y="113"/>
                  </a:lnTo>
                  <a:lnTo>
                    <a:pt x="268" y="117"/>
                  </a:lnTo>
                  <a:lnTo>
                    <a:pt x="264" y="119"/>
                  </a:lnTo>
                  <a:lnTo>
                    <a:pt x="260" y="123"/>
                  </a:lnTo>
                  <a:lnTo>
                    <a:pt x="258" y="125"/>
                  </a:lnTo>
                  <a:lnTo>
                    <a:pt x="254" y="129"/>
                  </a:lnTo>
                  <a:lnTo>
                    <a:pt x="251" y="131"/>
                  </a:lnTo>
                  <a:lnTo>
                    <a:pt x="249" y="134"/>
                  </a:lnTo>
                  <a:lnTo>
                    <a:pt x="245" y="138"/>
                  </a:lnTo>
                  <a:lnTo>
                    <a:pt x="243" y="140"/>
                  </a:lnTo>
                  <a:lnTo>
                    <a:pt x="239" y="144"/>
                  </a:lnTo>
                  <a:lnTo>
                    <a:pt x="235" y="146"/>
                  </a:lnTo>
                  <a:lnTo>
                    <a:pt x="232" y="150"/>
                  </a:lnTo>
                  <a:lnTo>
                    <a:pt x="230" y="152"/>
                  </a:lnTo>
                  <a:lnTo>
                    <a:pt x="226" y="155"/>
                  </a:lnTo>
                  <a:lnTo>
                    <a:pt x="222" y="158"/>
                  </a:lnTo>
                  <a:lnTo>
                    <a:pt x="220" y="162"/>
                  </a:lnTo>
                  <a:lnTo>
                    <a:pt x="217" y="164"/>
                  </a:lnTo>
                  <a:lnTo>
                    <a:pt x="213" y="168"/>
                  </a:lnTo>
                  <a:lnTo>
                    <a:pt x="209" y="170"/>
                  </a:lnTo>
                  <a:lnTo>
                    <a:pt x="206" y="172"/>
                  </a:lnTo>
                  <a:lnTo>
                    <a:pt x="202" y="175"/>
                  </a:lnTo>
                  <a:lnTo>
                    <a:pt x="200" y="178"/>
                  </a:lnTo>
                  <a:lnTo>
                    <a:pt x="196" y="181"/>
                  </a:lnTo>
                  <a:lnTo>
                    <a:pt x="193" y="183"/>
                  </a:lnTo>
                  <a:lnTo>
                    <a:pt x="190" y="187"/>
                  </a:lnTo>
                  <a:lnTo>
                    <a:pt x="187" y="189"/>
                  </a:lnTo>
                  <a:lnTo>
                    <a:pt x="183" y="191"/>
                  </a:lnTo>
                  <a:lnTo>
                    <a:pt x="181" y="194"/>
                  </a:lnTo>
                  <a:lnTo>
                    <a:pt x="177" y="197"/>
                  </a:lnTo>
                  <a:lnTo>
                    <a:pt x="174" y="199"/>
                  </a:lnTo>
                  <a:lnTo>
                    <a:pt x="171" y="202"/>
                  </a:lnTo>
                  <a:lnTo>
                    <a:pt x="168" y="204"/>
                  </a:lnTo>
                  <a:lnTo>
                    <a:pt x="166" y="207"/>
                  </a:lnTo>
                  <a:lnTo>
                    <a:pt x="163" y="208"/>
                  </a:lnTo>
                  <a:lnTo>
                    <a:pt x="160" y="212"/>
                  </a:lnTo>
                  <a:lnTo>
                    <a:pt x="157" y="213"/>
                  </a:lnTo>
                  <a:lnTo>
                    <a:pt x="154" y="215"/>
                  </a:lnTo>
                  <a:lnTo>
                    <a:pt x="148" y="219"/>
                  </a:lnTo>
                  <a:lnTo>
                    <a:pt x="144" y="223"/>
                  </a:lnTo>
                  <a:lnTo>
                    <a:pt x="139" y="227"/>
                  </a:lnTo>
                  <a:lnTo>
                    <a:pt x="135" y="231"/>
                  </a:lnTo>
                  <a:lnTo>
                    <a:pt x="130" y="233"/>
                  </a:lnTo>
                  <a:lnTo>
                    <a:pt x="126" y="236"/>
                  </a:lnTo>
                  <a:lnTo>
                    <a:pt x="123" y="239"/>
                  </a:lnTo>
                  <a:lnTo>
                    <a:pt x="120" y="241"/>
                  </a:lnTo>
                  <a:lnTo>
                    <a:pt x="117" y="242"/>
                  </a:lnTo>
                  <a:lnTo>
                    <a:pt x="115" y="245"/>
                  </a:lnTo>
                  <a:lnTo>
                    <a:pt x="112" y="247"/>
                  </a:lnTo>
                  <a:lnTo>
                    <a:pt x="111" y="248"/>
                  </a:lnTo>
                  <a:lnTo>
                    <a:pt x="0" y="309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1" name="Freeform 420"/>
            <p:cNvSpPr>
              <a:spLocks/>
            </p:cNvSpPr>
            <p:nvPr/>
          </p:nvSpPr>
          <p:spPr bwMode="auto">
            <a:xfrm>
              <a:off x="1727" y="1382"/>
              <a:ext cx="88" cy="57"/>
            </a:xfrm>
            <a:custGeom>
              <a:avLst/>
              <a:gdLst>
                <a:gd name="T0" fmla="*/ 0 w 264"/>
                <a:gd name="T1" fmla="*/ 0 h 172"/>
                <a:gd name="T2" fmla="*/ 0 w 264"/>
                <a:gd name="T3" fmla="*/ 0 h 172"/>
                <a:gd name="T4" fmla="*/ 0 w 264"/>
                <a:gd name="T5" fmla="*/ 0 h 172"/>
                <a:gd name="T6" fmla="*/ 0 w 264"/>
                <a:gd name="T7" fmla="*/ 0 h 172"/>
                <a:gd name="T8" fmla="*/ 0 w 264"/>
                <a:gd name="T9" fmla="*/ 0 h 172"/>
                <a:gd name="T10" fmla="*/ 0 w 264"/>
                <a:gd name="T11" fmla="*/ 0 h 172"/>
                <a:gd name="T12" fmla="*/ 0 w 264"/>
                <a:gd name="T13" fmla="*/ 0 h 172"/>
                <a:gd name="T14" fmla="*/ 0 w 264"/>
                <a:gd name="T15" fmla="*/ 0 h 172"/>
                <a:gd name="T16" fmla="*/ 0 w 264"/>
                <a:gd name="T17" fmla="*/ 0 h 172"/>
                <a:gd name="T18" fmla="*/ 0 w 264"/>
                <a:gd name="T19" fmla="*/ 0 h 172"/>
                <a:gd name="T20" fmla="*/ 0 w 264"/>
                <a:gd name="T21" fmla="*/ 0 h 172"/>
                <a:gd name="T22" fmla="*/ 0 w 264"/>
                <a:gd name="T23" fmla="*/ 0 h 172"/>
                <a:gd name="T24" fmla="*/ 0 w 264"/>
                <a:gd name="T25" fmla="*/ 0 h 172"/>
                <a:gd name="T26" fmla="*/ 0 w 264"/>
                <a:gd name="T27" fmla="*/ 0 h 172"/>
                <a:gd name="T28" fmla="*/ 0 w 264"/>
                <a:gd name="T29" fmla="*/ 0 h 172"/>
                <a:gd name="T30" fmla="*/ 0 w 264"/>
                <a:gd name="T31" fmla="*/ 0 h 172"/>
                <a:gd name="T32" fmla="*/ 0 w 264"/>
                <a:gd name="T33" fmla="*/ 0 h 172"/>
                <a:gd name="T34" fmla="*/ 0 w 264"/>
                <a:gd name="T35" fmla="*/ 0 h 172"/>
                <a:gd name="T36" fmla="*/ 0 w 264"/>
                <a:gd name="T37" fmla="*/ 0 h 172"/>
                <a:gd name="T38" fmla="*/ 0 w 264"/>
                <a:gd name="T39" fmla="*/ 0 h 172"/>
                <a:gd name="T40" fmla="*/ 0 w 264"/>
                <a:gd name="T41" fmla="*/ 0 h 172"/>
                <a:gd name="T42" fmla="*/ 0 w 264"/>
                <a:gd name="T43" fmla="*/ 0 h 172"/>
                <a:gd name="T44" fmla="*/ 0 w 264"/>
                <a:gd name="T45" fmla="*/ 0 h 172"/>
                <a:gd name="T46" fmla="*/ 0 w 264"/>
                <a:gd name="T47" fmla="*/ 0 h 172"/>
                <a:gd name="T48" fmla="*/ 0 w 264"/>
                <a:gd name="T49" fmla="*/ 0 h 172"/>
                <a:gd name="T50" fmla="*/ 0 w 264"/>
                <a:gd name="T51" fmla="*/ 0 h 172"/>
                <a:gd name="T52" fmla="*/ 0 w 264"/>
                <a:gd name="T53" fmla="*/ 0 h 172"/>
                <a:gd name="T54" fmla="*/ 0 w 264"/>
                <a:gd name="T55" fmla="*/ 0 h 172"/>
                <a:gd name="T56" fmla="*/ 0 w 264"/>
                <a:gd name="T57" fmla="*/ 0 h 172"/>
                <a:gd name="T58" fmla="*/ 0 w 264"/>
                <a:gd name="T59" fmla="*/ 0 h 172"/>
                <a:gd name="T60" fmla="*/ 0 w 264"/>
                <a:gd name="T61" fmla="*/ 0 h 172"/>
                <a:gd name="T62" fmla="*/ 0 w 264"/>
                <a:gd name="T63" fmla="*/ 0 h 172"/>
                <a:gd name="T64" fmla="*/ 0 w 264"/>
                <a:gd name="T65" fmla="*/ 0 h 172"/>
                <a:gd name="T66" fmla="*/ 0 w 264"/>
                <a:gd name="T67" fmla="*/ 0 h 172"/>
                <a:gd name="T68" fmla="*/ 0 w 264"/>
                <a:gd name="T69" fmla="*/ 0 h 172"/>
                <a:gd name="T70" fmla="*/ 0 w 264"/>
                <a:gd name="T71" fmla="*/ 0 h 172"/>
                <a:gd name="T72" fmla="*/ 0 w 264"/>
                <a:gd name="T73" fmla="*/ 0 h 172"/>
                <a:gd name="T74" fmla="*/ 0 w 264"/>
                <a:gd name="T75" fmla="*/ 0 h 172"/>
                <a:gd name="T76" fmla="*/ 0 w 264"/>
                <a:gd name="T77" fmla="*/ 0 h 172"/>
                <a:gd name="T78" fmla="*/ 0 w 264"/>
                <a:gd name="T79" fmla="*/ 0 h 172"/>
                <a:gd name="T80" fmla="*/ 0 w 264"/>
                <a:gd name="T81" fmla="*/ 0 h 172"/>
                <a:gd name="T82" fmla="*/ 0 w 264"/>
                <a:gd name="T83" fmla="*/ 0 h 172"/>
                <a:gd name="T84" fmla="*/ 0 w 264"/>
                <a:gd name="T85" fmla="*/ 0 h 172"/>
                <a:gd name="T86" fmla="*/ 0 w 264"/>
                <a:gd name="T87" fmla="*/ 0 h 172"/>
                <a:gd name="T88" fmla="*/ 0 w 264"/>
                <a:gd name="T89" fmla="*/ 0 h 172"/>
                <a:gd name="T90" fmla="*/ 0 w 264"/>
                <a:gd name="T91" fmla="*/ 0 h 172"/>
                <a:gd name="T92" fmla="*/ 0 w 264"/>
                <a:gd name="T93" fmla="*/ 0 h 172"/>
                <a:gd name="T94" fmla="*/ 0 w 264"/>
                <a:gd name="T95" fmla="*/ 0 h 172"/>
                <a:gd name="T96" fmla="*/ 0 w 264"/>
                <a:gd name="T97" fmla="*/ 0 h 172"/>
                <a:gd name="T98" fmla="*/ 0 w 264"/>
                <a:gd name="T99" fmla="*/ 0 h 172"/>
                <a:gd name="T100" fmla="*/ 0 w 264"/>
                <a:gd name="T101" fmla="*/ 0 h 172"/>
                <a:gd name="T102" fmla="*/ 0 w 264"/>
                <a:gd name="T103" fmla="*/ 0 h 172"/>
                <a:gd name="T104" fmla="*/ 0 w 264"/>
                <a:gd name="T105" fmla="*/ 0 h 172"/>
                <a:gd name="T106" fmla="*/ 0 w 264"/>
                <a:gd name="T107" fmla="*/ 0 h 172"/>
                <a:gd name="T108" fmla="*/ 0 w 264"/>
                <a:gd name="T109" fmla="*/ 0 h 172"/>
                <a:gd name="T110" fmla="*/ 0 w 264"/>
                <a:gd name="T111" fmla="*/ 0 h 1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4"/>
                <a:gd name="T169" fmla="*/ 0 h 172"/>
                <a:gd name="T170" fmla="*/ 264 w 264"/>
                <a:gd name="T171" fmla="*/ 172 h 1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4" h="172">
                  <a:moveTo>
                    <a:pt x="235" y="1"/>
                  </a:moveTo>
                  <a:lnTo>
                    <a:pt x="233" y="0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6" y="1"/>
                  </a:lnTo>
                  <a:lnTo>
                    <a:pt x="223" y="1"/>
                  </a:lnTo>
                  <a:lnTo>
                    <a:pt x="219" y="2"/>
                  </a:lnTo>
                  <a:lnTo>
                    <a:pt x="216" y="2"/>
                  </a:lnTo>
                  <a:lnTo>
                    <a:pt x="211" y="4"/>
                  </a:lnTo>
                  <a:lnTo>
                    <a:pt x="206" y="4"/>
                  </a:lnTo>
                  <a:lnTo>
                    <a:pt x="201" y="7"/>
                  </a:lnTo>
                  <a:lnTo>
                    <a:pt x="195" y="8"/>
                  </a:lnTo>
                  <a:lnTo>
                    <a:pt x="191" y="10"/>
                  </a:lnTo>
                  <a:lnTo>
                    <a:pt x="187" y="11"/>
                  </a:lnTo>
                  <a:lnTo>
                    <a:pt x="184" y="13"/>
                  </a:lnTo>
                  <a:lnTo>
                    <a:pt x="181" y="14"/>
                  </a:lnTo>
                  <a:lnTo>
                    <a:pt x="178" y="15"/>
                  </a:lnTo>
                  <a:lnTo>
                    <a:pt x="174" y="16"/>
                  </a:lnTo>
                  <a:lnTo>
                    <a:pt x="172" y="17"/>
                  </a:lnTo>
                  <a:lnTo>
                    <a:pt x="168" y="18"/>
                  </a:lnTo>
                  <a:lnTo>
                    <a:pt x="165" y="21"/>
                  </a:lnTo>
                  <a:lnTo>
                    <a:pt x="161" y="22"/>
                  </a:lnTo>
                  <a:lnTo>
                    <a:pt x="157" y="23"/>
                  </a:lnTo>
                  <a:lnTo>
                    <a:pt x="153" y="24"/>
                  </a:lnTo>
                  <a:lnTo>
                    <a:pt x="150" y="27"/>
                  </a:lnTo>
                  <a:lnTo>
                    <a:pt x="146" y="28"/>
                  </a:lnTo>
                  <a:lnTo>
                    <a:pt x="142" y="30"/>
                  </a:lnTo>
                  <a:lnTo>
                    <a:pt x="138" y="33"/>
                  </a:lnTo>
                  <a:lnTo>
                    <a:pt x="135" y="34"/>
                  </a:lnTo>
                  <a:lnTo>
                    <a:pt x="131" y="36"/>
                  </a:lnTo>
                  <a:lnTo>
                    <a:pt x="128" y="39"/>
                  </a:lnTo>
                  <a:lnTo>
                    <a:pt x="123" y="40"/>
                  </a:lnTo>
                  <a:lnTo>
                    <a:pt x="120" y="43"/>
                  </a:lnTo>
                  <a:lnTo>
                    <a:pt x="115" y="45"/>
                  </a:lnTo>
                  <a:lnTo>
                    <a:pt x="111" y="48"/>
                  </a:lnTo>
                  <a:lnTo>
                    <a:pt x="108" y="49"/>
                  </a:lnTo>
                  <a:lnTo>
                    <a:pt x="104" y="53"/>
                  </a:lnTo>
                  <a:lnTo>
                    <a:pt x="99" y="55"/>
                  </a:lnTo>
                  <a:lnTo>
                    <a:pt x="95" y="58"/>
                  </a:lnTo>
                  <a:lnTo>
                    <a:pt x="90" y="60"/>
                  </a:lnTo>
                  <a:lnTo>
                    <a:pt x="86" y="64"/>
                  </a:lnTo>
                  <a:lnTo>
                    <a:pt x="83" y="66"/>
                  </a:lnTo>
                  <a:lnTo>
                    <a:pt x="78" y="69"/>
                  </a:lnTo>
                  <a:lnTo>
                    <a:pt x="74" y="73"/>
                  </a:lnTo>
                  <a:lnTo>
                    <a:pt x="70" y="75"/>
                  </a:lnTo>
                  <a:lnTo>
                    <a:pt x="66" y="79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4" y="88"/>
                  </a:lnTo>
                  <a:lnTo>
                    <a:pt x="50" y="92"/>
                  </a:lnTo>
                  <a:lnTo>
                    <a:pt x="46" y="96"/>
                  </a:lnTo>
                  <a:lnTo>
                    <a:pt x="41" y="99"/>
                  </a:lnTo>
                  <a:lnTo>
                    <a:pt x="38" y="104"/>
                  </a:lnTo>
                  <a:lnTo>
                    <a:pt x="33" y="106"/>
                  </a:lnTo>
                  <a:lnTo>
                    <a:pt x="29" y="110"/>
                  </a:lnTo>
                  <a:lnTo>
                    <a:pt x="26" y="113"/>
                  </a:lnTo>
                  <a:lnTo>
                    <a:pt x="22" y="117"/>
                  </a:lnTo>
                  <a:lnTo>
                    <a:pt x="19" y="119"/>
                  </a:lnTo>
                  <a:lnTo>
                    <a:pt x="16" y="123"/>
                  </a:lnTo>
                  <a:lnTo>
                    <a:pt x="13" y="126"/>
                  </a:lnTo>
                  <a:lnTo>
                    <a:pt x="12" y="129"/>
                  </a:lnTo>
                  <a:lnTo>
                    <a:pt x="7" y="134"/>
                  </a:lnTo>
                  <a:lnTo>
                    <a:pt x="5" y="139"/>
                  </a:lnTo>
                  <a:lnTo>
                    <a:pt x="2" y="143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2" y="161"/>
                  </a:lnTo>
                  <a:lnTo>
                    <a:pt x="3" y="163"/>
                  </a:lnTo>
                  <a:lnTo>
                    <a:pt x="7" y="166"/>
                  </a:lnTo>
                  <a:lnTo>
                    <a:pt x="9" y="167"/>
                  </a:lnTo>
                  <a:lnTo>
                    <a:pt x="13" y="169"/>
                  </a:lnTo>
                  <a:lnTo>
                    <a:pt x="16" y="169"/>
                  </a:lnTo>
                  <a:lnTo>
                    <a:pt x="21" y="170"/>
                  </a:lnTo>
                  <a:lnTo>
                    <a:pt x="26" y="170"/>
                  </a:lnTo>
                  <a:lnTo>
                    <a:pt x="31" y="172"/>
                  </a:lnTo>
                  <a:lnTo>
                    <a:pt x="35" y="170"/>
                  </a:lnTo>
                  <a:lnTo>
                    <a:pt x="41" y="170"/>
                  </a:lnTo>
                  <a:lnTo>
                    <a:pt x="44" y="170"/>
                  </a:lnTo>
                  <a:lnTo>
                    <a:pt x="47" y="170"/>
                  </a:lnTo>
                  <a:lnTo>
                    <a:pt x="51" y="170"/>
                  </a:lnTo>
                  <a:lnTo>
                    <a:pt x="53" y="170"/>
                  </a:lnTo>
                  <a:lnTo>
                    <a:pt x="57" y="170"/>
                  </a:lnTo>
                  <a:lnTo>
                    <a:pt x="59" y="170"/>
                  </a:lnTo>
                  <a:lnTo>
                    <a:pt x="63" y="169"/>
                  </a:lnTo>
                  <a:lnTo>
                    <a:pt x="65" y="169"/>
                  </a:lnTo>
                  <a:lnTo>
                    <a:pt x="69" y="169"/>
                  </a:lnTo>
                  <a:lnTo>
                    <a:pt x="72" y="169"/>
                  </a:lnTo>
                  <a:lnTo>
                    <a:pt x="76" y="168"/>
                  </a:lnTo>
                  <a:lnTo>
                    <a:pt x="78" y="168"/>
                  </a:lnTo>
                  <a:lnTo>
                    <a:pt x="82" y="167"/>
                  </a:lnTo>
                  <a:lnTo>
                    <a:pt x="84" y="167"/>
                  </a:lnTo>
                  <a:lnTo>
                    <a:pt x="88" y="166"/>
                  </a:lnTo>
                  <a:lnTo>
                    <a:pt x="91" y="166"/>
                  </a:lnTo>
                  <a:lnTo>
                    <a:pt x="95" y="166"/>
                  </a:lnTo>
                  <a:lnTo>
                    <a:pt x="97" y="164"/>
                  </a:lnTo>
                  <a:lnTo>
                    <a:pt x="101" y="164"/>
                  </a:lnTo>
                  <a:lnTo>
                    <a:pt x="104" y="164"/>
                  </a:lnTo>
                  <a:lnTo>
                    <a:pt x="106" y="163"/>
                  </a:lnTo>
                  <a:lnTo>
                    <a:pt x="109" y="162"/>
                  </a:lnTo>
                  <a:lnTo>
                    <a:pt x="112" y="161"/>
                  </a:lnTo>
                  <a:lnTo>
                    <a:pt x="115" y="161"/>
                  </a:lnTo>
                  <a:lnTo>
                    <a:pt x="118" y="160"/>
                  </a:lnTo>
                  <a:lnTo>
                    <a:pt x="122" y="160"/>
                  </a:lnTo>
                  <a:lnTo>
                    <a:pt x="124" y="158"/>
                  </a:lnTo>
                  <a:lnTo>
                    <a:pt x="128" y="158"/>
                  </a:lnTo>
                  <a:lnTo>
                    <a:pt x="130" y="157"/>
                  </a:lnTo>
                  <a:lnTo>
                    <a:pt x="134" y="156"/>
                  </a:lnTo>
                  <a:lnTo>
                    <a:pt x="137" y="155"/>
                  </a:lnTo>
                  <a:lnTo>
                    <a:pt x="140" y="155"/>
                  </a:lnTo>
                  <a:lnTo>
                    <a:pt x="142" y="154"/>
                  </a:lnTo>
                  <a:lnTo>
                    <a:pt x="146" y="153"/>
                  </a:lnTo>
                  <a:lnTo>
                    <a:pt x="149" y="151"/>
                  </a:lnTo>
                  <a:lnTo>
                    <a:pt x="153" y="150"/>
                  </a:lnTo>
                  <a:lnTo>
                    <a:pt x="155" y="149"/>
                  </a:lnTo>
                  <a:lnTo>
                    <a:pt x="157" y="148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7" y="144"/>
                  </a:lnTo>
                  <a:lnTo>
                    <a:pt x="169" y="143"/>
                  </a:lnTo>
                  <a:lnTo>
                    <a:pt x="173" y="142"/>
                  </a:lnTo>
                  <a:lnTo>
                    <a:pt x="176" y="142"/>
                  </a:lnTo>
                  <a:lnTo>
                    <a:pt x="181" y="138"/>
                  </a:lnTo>
                  <a:lnTo>
                    <a:pt x="187" y="136"/>
                  </a:lnTo>
                  <a:lnTo>
                    <a:pt x="189" y="135"/>
                  </a:lnTo>
                  <a:lnTo>
                    <a:pt x="193" y="134"/>
                  </a:lnTo>
                  <a:lnTo>
                    <a:pt x="195" y="131"/>
                  </a:lnTo>
                  <a:lnTo>
                    <a:pt x="199" y="131"/>
                  </a:lnTo>
                  <a:lnTo>
                    <a:pt x="204" y="126"/>
                  </a:lnTo>
                  <a:lnTo>
                    <a:pt x="208" y="124"/>
                  </a:lnTo>
                  <a:lnTo>
                    <a:pt x="213" y="121"/>
                  </a:lnTo>
                  <a:lnTo>
                    <a:pt x="219" y="117"/>
                  </a:lnTo>
                  <a:lnTo>
                    <a:pt x="223" y="112"/>
                  </a:lnTo>
                  <a:lnTo>
                    <a:pt x="227" y="109"/>
                  </a:lnTo>
                  <a:lnTo>
                    <a:pt x="232" y="105"/>
                  </a:lnTo>
                  <a:lnTo>
                    <a:pt x="237" y="102"/>
                  </a:lnTo>
                  <a:lnTo>
                    <a:pt x="240" y="97"/>
                  </a:lnTo>
                  <a:lnTo>
                    <a:pt x="244" y="92"/>
                  </a:lnTo>
                  <a:lnTo>
                    <a:pt x="248" y="87"/>
                  </a:lnTo>
                  <a:lnTo>
                    <a:pt x="250" y="83"/>
                  </a:lnTo>
                  <a:lnTo>
                    <a:pt x="253" y="78"/>
                  </a:lnTo>
                  <a:lnTo>
                    <a:pt x="256" y="73"/>
                  </a:lnTo>
                  <a:lnTo>
                    <a:pt x="258" y="67"/>
                  </a:lnTo>
                  <a:lnTo>
                    <a:pt x="261" y="62"/>
                  </a:lnTo>
                  <a:lnTo>
                    <a:pt x="261" y="59"/>
                  </a:lnTo>
                  <a:lnTo>
                    <a:pt x="262" y="55"/>
                  </a:lnTo>
                  <a:lnTo>
                    <a:pt x="262" y="53"/>
                  </a:lnTo>
                  <a:lnTo>
                    <a:pt x="263" y="51"/>
                  </a:lnTo>
                  <a:lnTo>
                    <a:pt x="263" y="46"/>
                  </a:lnTo>
                  <a:lnTo>
                    <a:pt x="264" y="41"/>
                  </a:lnTo>
                  <a:lnTo>
                    <a:pt x="264" y="36"/>
                  </a:lnTo>
                  <a:lnTo>
                    <a:pt x="264" y="33"/>
                  </a:lnTo>
                  <a:lnTo>
                    <a:pt x="264" y="29"/>
                  </a:lnTo>
                  <a:lnTo>
                    <a:pt x="264" y="26"/>
                  </a:lnTo>
                  <a:lnTo>
                    <a:pt x="263" y="23"/>
                  </a:lnTo>
                  <a:lnTo>
                    <a:pt x="262" y="20"/>
                  </a:lnTo>
                  <a:lnTo>
                    <a:pt x="261" y="17"/>
                  </a:lnTo>
                  <a:lnTo>
                    <a:pt x="259" y="15"/>
                  </a:lnTo>
                  <a:lnTo>
                    <a:pt x="257" y="10"/>
                  </a:lnTo>
                  <a:lnTo>
                    <a:pt x="255" y="8"/>
                  </a:lnTo>
                  <a:lnTo>
                    <a:pt x="251" y="4"/>
                  </a:lnTo>
                  <a:lnTo>
                    <a:pt x="248" y="3"/>
                  </a:lnTo>
                  <a:lnTo>
                    <a:pt x="244" y="2"/>
                  </a:lnTo>
                  <a:lnTo>
                    <a:pt x="242" y="1"/>
                  </a:lnTo>
                  <a:lnTo>
                    <a:pt x="237" y="1"/>
                  </a:lnTo>
                  <a:lnTo>
                    <a:pt x="235" y="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2" name="Freeform 421"/>
            <p:cNvSpPr>
              <a:spLocks/>
            </p:cNvSpPr>
            <p:nvPr/>
          </p:nvSpPr>
          <p:spPr bwMode="auto">
            <a:xfrm>
              <a:off x="1622" y="1523"/>
              <a:ext cx="52" cy="100"/>
            </a:xfrm>
            <a:custGeom>
              <a:avLst/>
              <a:gdLst>
                <a:gd name="T0" fmla="*/ 0 w 158"/>
                <a:gd name="T1" fmla="*/ 0 h 300"/>
                <a:gd name="T2" fmla="*/ 0 w 158"/>
                <a:gd name="T3" fmla="*/ 0 h 300"/>
                <a:gd name="T4" fmla="*/ 0 w 158"/>
                <a:gd name="T5" fmla="*/ 0 h 300"/>
                <a:gd name="T6" fmla="*/ 0 w 158"/>
                <a:gd name="T7" fmla="*/ 0 h 300"/>
                <a:gd name="T8" fmla="*/ 0 w 158"/>
                <a:gd name="T9" fmla="*/ 0 h 300"/>
                <a:gd name="T10" fmla="*/ 0 w 158"/>
                <a:gd name="T11" fmla="*/ 0 h 300"/>
                <a:gd name="T12" fmla="*/ 0 w 158"/>
                <a:gd name="T13" fmla="*/ 0 h 300"/>
                <a:gd name="T14" fmla="*/ 0 w 158"/>
                <a:gd name="T15" fmla="*/ 0 h 300"/>
                <a:gd name="T16" fmla="*/ 0 w 158"/>
                <a:gd name="T17" fmla="*/ 0 h 300"/>
                <a:gd name="T18" fmla="*/ 0 w 158"/>
                <a:gd name="T19" fmla="*/ 0 h 300"/>
                <a:gd name="T20" fmla="*/ 0 w 158"/>
                <a:gd name="T21" fmla="*/ 0 h 300"/>
                <a:gd name="T22" fmla="*/ 0 w 158"/>
                <a:gd name="T23" fmla="*/ 0 h 300"/>
                <a:gd name="T24" fmla="*/ 0 w 158"/>
                <a:gd name="T25" fmla="*/ 0 h 300"/>
                <a:gd name="T26" fmla="*/ 0 w 158"/>
                <a:gd name="T27" fmla="*/ 0 h 300"/>
                <a:gd name="T28" fmla="*/ 0 w 158"/>
                <a:gd name="T29" fmla="*/ 0 h 300"/>
                <a:gd name="T30" fmla="*/ 0 w 158"/>
                <a:gd name="T31" fmla="*/ 0 h 300"/>
                <a:gd name="T32" fmla="*/ 0 w 158"/>
                <a:gd name="T33" fmla="*/ 0 h 300"/>
                <a:gd name="T34" fmla="*/ 0 w 158"/>
                <a:gd name="T35" fmla="*/ 0 h 300"/>
                <a:gd name="T36" fmla="*/ 0 w 158"/>
                <a:gd name="T37" fmla="*/ 0 h 300"/>
                <a:gd name="T38" fmla="*/ 0 w 158"/>
                <a:gd name="T39" fmla="*/ 0 h 300"/>
                <a:gd name="T40" fmla="*/ 0 w 158"/>
                <a:gd name="T41" fmla="*/ 0 h 300"/>
                <a:gd name="T42" fmla="*/ 0 w 158"/>
                <a:gd name="T43" fmla="*/ 0 h 300"/>
                <a:gd name="T44" fmla="*/ 0 w 158"/>
                <a:gd name="T45" fmla="*/ 0 h 300"/>
                <a:gd name="T46" fmla="*/ 0 w 158"/>
                <a:gd name="T47" fmla="*/ 0 h 300"/>
                <a:gd name="T48" fmla="*/ 0 w 158"/>
                <a:gd name="T49" fmla="*/ 0 h 300"/>
                <a:gd name="T50" fmla="*/ 0 w 158"/>
                <a:gd name="T51" fmla="*/ 0 h 300"/>
                <a:gd name="T52" fmla="*/ 0 w 158"/>
                <a:gd name="T53" fmla="*/ 0 h 300"/>
                <a:gd name="T54" fmla="*/ 0 w 158"/>
                <a:gd name="T55" fmla="*/ 0 h 300"/>
                <a:gd name="T56" fmla="*/ 0 w 158"/>
                <a:gd name="T57" fmla="*/ 0 h 300"/>
                <a:gd name="T58" fmla="*/ 0 w 158"/>
                <a:gd name="T59" fmla="*/ 0 h 300"/>
                <a:gd name="T60" fmla="*/ 0 w 158"/>
                <a:gd name="T61" fmla="*/ 0 h 300"/>
                <a:gd name="T62" fmla="*/ 0 w 158"/>
                <a:gd name="T63" fmla="*/ 0 h 300"/>
                <a:gd name="T64" fmla="*/ 0 w 158"/>
                <a:gd name="T65" fmla="*/ 0 h 300"/>
                <a:gd name="T66" fmla="*/ 0 w 158"/>
                <a:gd name="T67" fmla="*/ 0 h 300"/>
                <a:gd name="T68" fmla="*/ 0 w 158"/>
                <a:gd name="T69" fmla="*/ 0 h 300"/>
                <a:gd name="T70" fmla="*/ 0 w 158"/>
                <a:gd name="T71" fmla="*/ 0 h 300"/>
                <a:gd name="T72" fmla="*/ 0 w 158"/>
                <a:gd name="T73" fmla="*/ 0 h 300"/>
                <a:gd name="T74" fmla="*/ 0 w 158"/>
                <a:gd name="T75" fmla="*/ 0 h 300"/>
                <a:gd name="T76" fmla="*/ 0 w 158"/>
                <a:gd name="T77" fmla="*/ 0 h 300"/>
                <a:gd name="T78" fmla="*/ 0 w 158"/>
                <a:gd name="T79" fmla="*/ 0 h 300"/>
                <a:gd name="T80" fmla="*/ 0 w 158"/>
                <a:gd name="T81" fmla="*/ 0 h 300"/>
                <a:gd name="T82" fmla="*/ 0 w 158"/>
                <a:gd name="T83" fmla="*/ 0 h 300"/>
                <a:gd name="T84" fmla="*/ 0 w 158"/>
                <a:gd name="T85" fmla="*/ 0 h 300"/>
                <a:gd name="T86" fmla="*/ 0 w 158"/>
                <a:gd name="T87" fmla="*/ 0 h 300"/>
                <a:gd name="T88" fmla="*/ 0 w 158"/>
                <a:gd name="T89" fmla="*/ 0 h 300"/>
                <a:gd name="T90" fmla="*/ 0 w 158"/>
                <a:gd name="T91" fmla="*/ 0 h 300"/>
                <a:gd name="T92" fmla="*/ 0 w 158"/>
                <a:gd name="T93" fmla="*/ 0 h 3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8"/>
                <a:gd name="T142" fmla="*/ 0 h 300"/>
                <a:gd name="T143" fmla="*/ 158 w 158"/>
                <a:gd name="T144" fmla="*/ 300 h 30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8" h="300">
                  <a:moveTo>
                    <a:pt x="85" y="51"/>
                  </a:moveTo>
                  <a:lnTo>
                    <a:pt x="85" y="50"/>
                  </a:lnTo>
                  <a:lnTo>
                    <a:pt x="86" y="48"/>
                  </a:lnTo>
                  <a:lnTo>
                    <a:pt x="88" y="44"/>
                  </a:lnTo>
                  <a:lnTo>
                    <a:pt x="92" y="41"/>
                  </a:lnTo>
                  <a:lnTo>
                    <a:pt x="94" y="37"/>
                  </a:lnTo>
                  <a:lnTo>
                    <a:pt x="96" y="35"/>
                  </a:lnTo>
                  <a:lnTo>
                    <a:pt x="98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6" y="23"/>
                  </a:lnTo>
                  <a:lnTo>
                    <a:pt x="109" y="20"/>
                  </a:lnTo>
                  <a:lnTo>
                    <a:pt x="112" y="17"/>
                  </a:lnTo>
                  <a:lnTo>
                    <a:pt x="115" y="14"/>
                  </a:lnTo>
                  <a:lnTo>
                    <a:pt x="118" y="11"/>
                  </a:lnTo>
                  <a:lnTo>
                    <a:pt x="120" y="8"/>
                  </a:lnTo>
                  <a:lnTo>
                    <a:pt x="124" y="6"/>
                  </a:lnTo>
                  <a:lnTo>
                    <a:pt x="126" y="5"/>
                  </a:lnTo>
                  <a:lnTo>
                    <a:pt x="130" y="3"/>
                  </a:lnTo>
                  <a:lnTo>
                    <a:pt x="132" y="1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5" y="0"/>
                  </a:lnTo>
                  <a:lnTo>
                    <a:pt x="147" y="1"/>
                  </a:lnTo>
                  <a:lnTo>
                    <a:pt x="150" y="4"/>
                  </a:lnTo>
                  <a:lnTo>
                    <a:pt x="152" y="6"/>
                  </a:lnTo>
                  <a:lnTo>
                    <a:pt x="155" y="10"/>
                  </a:lnTo>
                  <a:lnTo>
                    <a:pt x="156" y="13"/>
                  </a:lnTo>
                  <a:lnTo>
                    <a:pt x="157" y="17"/>
                  </a:lnTo>
                  <a:lnTo>
                    <a:pt x="157" y="20"/>
                  </a:lnTo>
                  <a:lnTo>
                    <a:pt x="158" y="25"/>
                  </a:lnTo>
                  <a:lnTo>
                    <a:pt x="158" y="30"/>
                  </a:lnTo>
                  <a:lnTo>
                    <a:pt x="158" y="35"/>
                  </a:lnTo>
                  <a:lnTo>
                    <a:pt x="158" y="37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6"/>
                  </a:lnTo>
                  <a:lnTo>
                    <a:pt x="157" y="49"/>
                  </a:lnTo>
                  <a:lnTo>
                    <a:pt x="157" y="51"/>
                  </a:lnTo>
                  <a:lnTo>
                    <a:pt x="156" y="55"/>
                  </a:lnTo>
                  <a:lnTo>
                    <a:pt x="156" y="58"/>
                  </a:lnTo>
                  <a:lnTo>
                    <a:pt x="155" y="61"/>
                  </a:lnTo>
                  <a:lnTo>
                    <a:pt x="155" y="64"/>
                  </a:lnTo>
                  <a:lnTo>
                    <a:pt x="153" y="68"/>
                  </a:lnTo>
                  <a:lnTo>
                    <a:pt x="153" y="70"/>
                  </a:lnTo>
                  <a:lnTo>
                    <a:pt x="152" y="74"/>
                  </a:lnTo>
                  <a:lnTo>
                    <a:pt x="151" y="77"/>
                  </a:lnTo>
                  <a:lnTo>
                    <a:pt x="150" y="80"/>
                  </a:lnTo>
                  <a:lnTo>
                    <a:pt x="150" y="83"/>
                  </a:lnTo>
                  <a:lnTo>
                    <a:pt x="149" y="87"/>
                  </a:lnTo>
                  <a:lnTo>
                    <a:pt x="149" y="89"/>
                  </a:lnTo>
                  <a:lnTo>
                    <a:pt x="147" y="93"/>
                  </a:lnTo>
                  <a:lnTo>
                    <a:pt x="146" y="96"/>
                  </a:lnTo>
                  <a:lnTo>
                    <a:pt x="145" y="99"/>
                  </a:lnTo>
                  <a:lnTo>
                    <a:pt x="144" y="102"/>
                  </a:lnTo>
                  <a:lnTo>
                    <a:pt x="143" y="106"/>
                  </a:lnTo>
                  <a:lnTo>
                    <a:pt x="143" y="108"/>
                  </a:lnTo>
                  <a:lnTo>
                    <a:pt x="141" y="112"/>
                  </a:lnTo>
                  <a:lnTo>
                    <a:pt x="140" y="115"/>
                  </a:lnTo>
                  <a:lnTo>
                    <a:pt x="140" y="119"/>
                  </a:lnTo>
                  <a:lnTo>
                    <a:pt x="139" y="121"/>
                  </a:lnTo>
                  <a:lnTo>
                    <a:pt x="138" y="124"/>
                  </a:lnTo>
                  <a:lnTo>
                    <a:pt x="137" y="127"/>
                  </a:lnTo>
                  <a:lnTo>
                    <a:pt x="136" y="131"/>
                  </a:lnTo>
                  <a:lnTo>
                    <a:pt x="136" y="133"/>
                  </a:lnTo>
                  <a:lnTo>
                    <a:pt x="134" y="137"/>
                  </a:lnTo>
                  <a:lnTo>
                    <a:pt x="134" y="139"/>
                  </a:lnTo>
                  <a:lnTo>
                    <a:pt x="133" y="143"/>
                  </a:lnTo>
                  <a:lnTo>
                    <a:pt x="133" y="145"/>
                  </a:lnTo>
                  <a:lnTo>
                    <a:pt x="131" y="150"/>
                  </a:lnTo>
                  <a:lnTo>
                    <a:pt x="130" y="156"/>
                  </a:lnTo>
                  <a:lnTo>
                    <a:pt x="130" y="159"/>
                  </a:lnTo>
                  <a:lnTo>
                    <a:pt x="128" y="164"/>
                  </a:lnTo>
                  <a:lnTo>
                    <a:pt x="128" y="167"/>
                  </a:lnTo>
                  <a:lnTo>
                    <a:pt x="128" y="172"/>
                  </a:lnTo>
                  <a:lnTo>
                    <a:pt x="128" y="176"/>
                  </a:lnTo>
                  <a:lnTo>
                    <a:pt x="130" y="179"/>
                  </a:lnTo>
                  <a:lnTo>
                    <a:pt x="130" y="182"/>
                  </a:lnTo>
                  <a:lnTo>
                    <a:pt x="130" y="184"/>
                  </a:lnTo>
                  <a:lnTo>
                    <a:pt x="130" y="188"/>
                  </a:lnTo>
                  <a:lnTo>
                    <a:pt x="131" y="191"/>
                  </a:lnTo>
                  <a:lnTo>
                    <a:pt x="131" y="196"/>
                  </a:lnTo>
                  <a:lnTo>
                    <a:pt x="131" y="199"/>
                  </a:lnTo>
                  <a:lnTo>
                    <a:pt x="131" y="204"/>
                  </a:lnTo>
                  <a:lnTo>
                    <a:pt x="132" y="209"/>
                  </a:lnTo>
                  <a:lnTo>
                    <a:pt x="131" y="214"/>
                  </a:lnTo>
                  <a:lnTo>
                    <a:pt x="131" y="218"/>
                  </a:lnTo>
                  <a:lnTo>
                    <a:pt x="131" y="223"/>
                  </a:lnTo>
                  <a:lnTo>
                    <a:pt x="131" y="229"/>
                  </a:lnTo>
                  <a:lnTo>
                    <a:pt x="130" y="234"/>
                  </a:lnTo>
                  <a:lnTo>
                    <a:pt x="130" y="239"/>
                  </a:lnTo>
                  <a:lnTo>
                    <a:pt x="130" y="245"/>
                  </a:lnTo>
                  <a:lnTo>
                    <a:pt x="128" y="249"/>
                  </a:lnTo>
                  <a:lnTo>
                    <a:pt x="127" y="254"/>
                  </a:lnTo>
                  <a:lnTo>
                    <a:pt x="126" y="259"/>
                  </a:lnTo>
                  <a:lnTo>
                    <a:pt x="125" y="264"/>
                  </a:lnTo>
                  <a:lnTo>
                    <a:pt x="123" y="268"/>
                  </a:lnTo>
                  <a:lnTo>
                    <a:pt x="120" y="272"/>
                  </a:lnTo>
                  <a:lnTo>
                    <a:pt x="118" y="277"/>
                  </a:lnTo>
                  <a:lnTo>
                    <a:pt x="115" y="280"/>
                  </a:lnTo>
                  <a:lnTo>
                    <a:pt x="113" y="285"/>
                  </a:lnTo>
                  <a:lnTo>
                    <a:pt x="111" y="287"/>
                  </a:lnTo>
                  <a:lnTo>
                    <a:pt x="107" y="290"/>
                  </a:lnTo>
                  <a:lnTo>
                    <a:pt x="104" y="293"/>
                  </a:lnTo>
                  <a:lnTo>
                    <a:pt x="100" y="296"/>
                  </a:lnTo>
                  <a:lnTo>
                    <a:pt x="95" y="297"/>
                  </a:lnTo>
                  <a:lnTo>
                    <a:pt x="90" y="299"/>
                  </a:lnTo>
                  <a:lnTo>
                    <a:pt x="86" y="299"/>
                  </a:lnTo>
                  <a:lnTo>
                    <a:pt x="81" y="300"/>
                  </a:lnTo>
                  <a:lnTo>
                    <a:pt x="75" y="300"/>
                  </a:lnTo>
                  <a:lnTo>
                    <a:pt x="70" y="299"/>
                  </a:lnTo>
                  <a:lnTo>
                    <a:pt x="66" y="298"/>
                  </a:lnTo>
                  <a:lnTo>
                    <a:pt x="61" y="297"/>
                  </a:lnTo>
                  <a:lnTo>
                    <a:pt x="56" y="294"/>
                  </a:lnTo>
                  <a:lnTo>
                    <a:pt x="51" y="291"/>
                  </a:lnTo>
                  <a:lnTo>
                    <a:pt x="48" y="288"/>
                  </a:lnTo>
                  <a:lnTo>
                    <a:pt x="43" y="285"/>
                  </a:lnTo>
                  <a:lnTo>
                    <a:pt x="40" y="280"/>
                  </a:lnTo>
                  <a:lnTo>
                    <a:pt x="36" y="277"/>
                  </a:lnTo>
                  <a:lnTo>
                    <a:pt x="32" y="272"/>
                  </a:lnTo>
                  <a:lnTo>
                    <a:pt x="30" y="268"/>
                  </a:lnTo>
                  <a:lnTo>
                    <a:pt x="26" y="264"/>
                  </a:lnTo>
                  <a:lnTo>
                    <a:pt x="24" y="259"/>
                  </a:lnTo>
                  <a:lnTo>
                    <a:pt x="22" y="254"/>
                  </a:lnTo>
                  <a:lnTo>
                    <a:pt x="19" y="249"/>
                  </a:lnTo>
                  <a:lnTo>
                    <a:pt x="16" y="243"/>
                  </a:lnTo>
                  <a:lnTo>
                    <a:pt x="13" y="239"/>
                  </a:lnTo>
                  <a:lnTo>
                    <a:pt x="12" y="234"/>
                  </a:lnTo>
                  <a:lnTo>
                    <a:pt x="10" y="229"/>
                  </a:lnTo>
                  <a:lnTo>
                    <a:pt x="9" y="224"/>
                  </a:lnTo>
                  <a:lnTo>
                    <a:pt x="8" y="220"/>
                  </a:lnTo>
                  <a:lnTo>
                    <a:pt x="5" y="215"/>
                  </a:lnTo>
                  <a:lnTo>
                    <a:pt x="5" y="211"/>
                  </a:lnTo>
                  <a:lnTo>
                    <a:pt x="4" y="208"/>
                  </a:lnTo>
                  <a:lnTo>
                    <a:pt x="3" y="204"/>
                  </a:lnTo>
                  <a:lnTo>
                    <a:pt x="2" y="202"/>
                  </a:lnTo>
                  <a:lnTo>
                    <a:pt x="2" y="199"/>
                  </a:lnTo>
                  <a:lnTo>
                    <a:pt x="0" y="196"/>
                  </a:lnTo>
                  <a:lnTo>
                    <a:pt x="85" y="51"/>
                  </a:lnTo>
                  <a:close/>
                </a:path>
              </a:pathLst>
            </a:custGeom>
            <a:solidFill>
              <a:srgbClr val="B5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3" name="Freeform 422"/>
            <p:cNvSpPr>
              <a:spLocks/>
            </p:cNvSpPr>
            <p:nvPr/>
          </p:nvSpPr>
          <p:spPr bwMode="auto">
            <a:xfrm>
              <a:off x="1806" y="1431"/>
              <a:ext cx="26" cy="101"/>
            </a:xfrm>
            <a:custGeom>
              <a:avLst/>
              <a:gdLst>
                <a:gd name="T0" fmla="*/ 0 w 77"/>
                <a:gd name="T1" fmla="*/ 0 h 301"/>
                <a:gd name="T2" fmla="*/ 0 w 77"/>
                <a:gd name="T3" fmla="*/ 0 h 301"/>
                <a:gd name="T4" fmla="*/ 0 w 77"/>
                <a:gd name="T5" fmla="*/ 0 h 301"/>
                <a:gd name="T6" fmla="*/ 0 w 77"/>
                <a:gd name="T7" fmla="*/ 0 h 301"/>
                <a:gd name="T8" fmla="*/ 0 w 77"/>
                <a:gd name="T9" fmla="*/ 0 h 301"/>
                <a:gd name="T10" fmla="*/ 0 w 77"/>
                <a:gd name="T11" fmla="*/ 0 h 301"/>
                <a:gd name="T12" fmla="*/ 0 w 77"/>
                <a:gd name="T13" fmla="*/ 0 h 301"/>
                <a:gd name="T14" fmla="*/ 0 w 77"/>
                <a:gd name="T15" fmla="*/ 0 h 301"/>
                <a:gd name="T16" fmla="*/ 0 w 77"/>
                <a:gd name="T17" fmla="*/ 0 h 301"/>
                <a:gd name="T18" fmla="*/ 0 w 77"/>
                <a:gd name="T19" fmla="*/ 0 h 301"/>
                <a:gd name="T20" fmla="*/ 0 w 77"/>
                <a:gd name="T21" fmla="*/ 0 h 301"/>
                <a:gd name="T22" fmla="*/ 0 w 77"/>
                <a:gd name="T23" fmla="*/ 0 h 301"/>
                <a:gd name="T24" fmla="*/ 0 w 77"/>
                <a:gd name="T25" fmla="*/ 0 h 301"/>
                <a:gd name="T26" fmla="*/ 0 w 77"/>
                <a:gd name="T27" fmla="*/ 0 h 301"/>
                <a:gd name="T28" fmla="*/ 0 w 77"/>
                <a:gd name="T29" fmla="*/ 0 h 301"/>
                <a:gd name="T30" fmla="*/ 0 w 77"/>
                <a:gd name="T31" fmla="*/ 0 h 301"/>
                <a:gd name="T32" fmla="*/ 0 w 77"/>
                <a:gd name="T33" fmla="*/ 0 h 301"/>
                <a:gd name="T34" fmla="*/ 0 w 77"/>
                <a:gd name="T35" fmla="*/ 0 h 301"/>
                <a:gd name="T36" fmla="*/ 0 w 77"/>
                <a:gd name="T37" fmla="*/ 0 h 301"/>
                <a:gd name="T38" fmla="*/ 0 w 77"/>
                <a:gd name="T39" fmla="*/ 0 h 301"/>
                <a:gd name="T40" fmla="*/ 0 w 77"/>
                <a:gd name="T41" fmla="*/ 0 h 301"/>
                <a:gd name="T42" fmla="*/ 0 w 77"/>
                <a:gd name="T43" fmla="*/ 0 h 301"/>
                <a:gd name="T44" fmla="*/ 0 w 77"/>
                <a:gd name="T45" fmla="*/ 0 h 301"/>
                <a:gd name="T46" fmla="*/ 0 w 77"/>
                <a:gd name="T47" fmla="*/ 0 h 301"/>
                <a:gd name="T48" fmla="*/ 0 w 77"/>
                <a:gd name="T49" fmla="*/ 0 h 301"/>
                <a:gd name="T50" fmla="*/ 0 w 77"/>
                <a:gd name="T51" fmla="*/ 0 h 301"/>
                <a:gd name="T52" fmla="*/ 0 w 77"/>
                <a:gd name="T53" fmla="*/ 0 h 301"/>
                <a:gd name="T54" fmla="*/ 0 w 77"/>
                <a:gd name="T55" fmla="*/ 0 h 301"/>
                <a:gd name="T56" fmla="*/ 0 w 77"/>
                <a:gd name="T57" fmla="*/ 0 h 301"/>
                <a:gd name="T58" fmla="*/ 0 w 77"/>
                <a:gd name="T59" fmla="*/ 0 h 301"/>
                <a:gd name="T60" fmla="*/ 0 w 77"/>
                <a:gd name="T61" fmla="*/ 0 h 301"/>
                <a:gd name="T62" fmla="*/ 0 w 77"/>
                <a:gd name="T63" fmla="*/ 0 h 301"/>
                <a:gd name="T64" fmla="*/ 0 w 77"/>
                <a:gd name="T65" fmla="*/ 0 h 301"/>
                <a:gd name="T66" fmla="*/ 0 w 77"/>
                <a:gd name="T67" fmla="*/ 0 h 301"/>
                <a:gd name="T68" fmla="*/ 0 w 77"/>
                <a:gd name="T69" fmla="*/ 0 h 301"/>
                <a:gd name="T70" fmla="*/ 0 w 77"/>
                <a:gd name="T71" fmla="*/ 0 h 301"/>
                <a:gd name="T72" fmla="*/ 0 w 77"/>
                <a:gd name="T73" fmla="*/ 0 h 301"/>
                <a:gd name="T74" fmla="*/ 0 w 77"/>
                <a:gd name="T75" fmla="*/ 0 h 301"/>
                <a:gd name="T76" fmla="*/ 0 w 77"/>
                <a:gd name="T77" fmla="*/ 0 h 301"/>
                <a:gd name="T78" fmla="*/ 0 w 77"/>
                <a:gd name="T79" fmla="*/ 0 h 301"/>
                <a:gd name="T80" fmla="*/ 0 w 77"/>
                <a:gd name="T81" fmla="*/ 0 h 301"/>
                <a:gd name="T82" fmla="*/ 0 w 77"/>
                <a:gd name="T83" fmla="*/ 0 h 301"/>
                <a:gd name="T84" fmla="*/ 0 w 77"/>
                <a:gd name="T85" fmla="*/ 0 h 301"/>
                <a:gd name="T86" fmla="*/ 0 w 77"/>
                <a:gd name="T87" fmla="*/ 0 h 301"/>
                <a:gd name="T88" fmla="*/ 0 w 77"/>
                <a:gd name="T89" fmla="*/ 0 h 301"/>
                <a:gd name="T90" fmla="*/ 0 w 77"/>
                <a:gd name="T91" fmla="*/ 0 h 301"/>
                <a:gd name="T92" fmla="*/ 0 w 77"/>
                <a:gd name="T93" fmla="*/ 0 h 301"/>
                <a:gd name="T94" fmla="*/ 0 w 77"/>
                <a:gd name="T95" fmla="*/ 0 h 301"/>
                <a:gd name="T96" fmla="*/ 0 w 77"/>
                <a:gd name="T97" fmla="*/ 0 h 301"/>
                <a:gd name="T98" fmla="*/ 0 w 77"/>
                <a:gd name="T99" fmla="*/ 0 h 301"/>
                <a:gd name="T100" fmla="*/ 0 w 77"/>
                <a:gd name="T101" fmla="*/ 0 h 301"/>
                <a:gd name="T102" fmla="*/ 0 w 77"/>
                <a:gd name="T103" fmla="*/ 0 h 301"/>
                <a:gd name="T104" fmla="*/ 0 w 77"/>
                <a:gd name="T105" fmla="*/ 0 h 301"/>
                <a:gd name="T106" fmla="*/ 0 w 77"/>
                <a:gd name="T107" fmla="*/ 0 h 301"/>
                <a:gd name="T108" fmla="*/ 0 w 77"/>
                <a:gd name="T109" fmla="*/ 0 h 301"/>
                <a:gd name="T110" fmla="*/ 0 w 77"/>
                <a:gd name="T111" fmla="*/ 0 h 301"/>
                <a:gd name="T112" fmla="*/ 0 w 77"/>
                <a:gd name="T113" fmla="*/ 0 h 301"/>
                <a:gd name="T114" fmla="*/ 0 w 77"/>
                <a:gd name="T115" fmla="*/ 0 h 301"/>
                <a:gd name="T116" fmla="*/ 0 w 77"/>
                <a:gd name="T117" fmla="*/ 0 h 301"/>
                <a:gd name="T118" fmla="*/ 0 w 77"/>
                <a:gd name="T119" fmla="*/ 0 h 3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"/>
                <a:gd name="T181" fmla="*/ 0 h 301"/>
                <a:gd name="T182" fmla="*/ 77 w 77"/>
                <a:gd name="T183" fmla="*/ 301 h 3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" h="301">
                  <a:moveTo>
                    <a:pt x="77" y="10"/>
                  </a:moveTo>
                  <a:lnTo>
                    <a:pt x="75" y="14"/>
                  </a:lnTo>
                  <a:lnTo>
                    <a:pt x="75" y="18"/>
                  </a:lnTo>
                  <a:lnTo>
                    <a:pt x="74" y="20"/>
                  </a:lnTo>
                  <a:lnTo>
                    <a:pt x="74" y="24"/>
                  </a:lnTo>
                  <a:lnTo>
                    <a:pt x="72" y="27"/>
                  </a:lnTo>
                  <a:lnTo>
                    <a:pt x="71" y="31"/>
                  </a:lnTo>
                  <a:lnTo>
                    <a:pt x="70" y="33"/>
                  </a:lnTo>
                  <a:lnTo>
                    <a:pt x="70" y="38"/>
                  </a:lnTo>
                  <a:lnTo>
                    <a:pt x="69" y="40"/>
                  </a:lnTo>
                  <a:lnTo>
                    <a:pt x="69" y="44"/>
                  </a:lnTo>
                  <a:lnTo>
                    <a:pt x="68" y="46"/>
                  </a:lnTo>
                  <a:lnTo>
                    <a:pt x="68" y="50"/>
                  </a:lnTo>
                  <a:lnTo>
                    <a:pt x="66" y="53"/>
                  </a:lnTo>
                  <a:lnTo>
                    <a:pt x="66" y="57"/>
                  </a:lnTo>
                  <a:lnTo>
                    <a:pt x="65" y="59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4" y="67"/>
                  </a:lnTo>
                  <a:lnTo>
                    <a:pt x="64" y="71"/>
                  </a:lnTo>
                  <a:lnTo>
                    <a:pt x="64" y="75"/>
                  </a:lnTo>
                  <a:lnTo>
                    <a:pt x="64" y="77"/>
                  </a:lnTo>
                  <a:lnTo>
                    <a:pt x="63" y="79"/>
                  </a:lnTo>
                  <a:lnTo>
                    <a:pt x="63" y="83"/>
                  </a:lnTo>
                  <a:lnTo>
                    <a:pt x="63" y="86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95"/>
                  </a:lnTo>
                  <a:lnTo>
                    <a:pt x="62" y="97"/>
                  </a:lnTo>
                  <a:lnTo>
                    <a:pt x="61" y="101"/>
                  </a:lnTo>
                  <a:lnTo>
                    <a:pt x="61" y="103"/>
                  </a:lnTo>
                  <a:lnTo>
                    <a:pt x="61" y="105"/>
                  </a:lnTo>
                  <a:lnTo>
                    <a:pt x="61" y="109"/>
                  </a:lnTo>
                  <a:lnTo>
                    <a:pt x="59" y="115"/>
                  </a:lnTo>
                  <a:lnTo>
                    <a:pt x="59" y="121"/>
                  </a:lnTo>
                  <a:lnTo>
                    <a:pt x="59" y="123"/>
                  </a:lnTo>
                  <a:lnTo>
                    <a:pt x="59" y="126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37"/>
                  </a:lnTo>
                  <a:lnTo>
                    <a:pt x="57" y="143"/>
                  </a:lnTo>
                  <a:lnTo>
                    <a:pt x="57" y="146"/>
                  </a:lnTo>
                  <a:lnTo>
                    <a:pt x="57" y="149"/>
                  </a:lnTo>
                  <a:lnTo>
                    <a:pt x="56" y="153"/>
                  </a:lnTo>
                  <a:lnTo>
                    <a:pt x="56" y="155"/>
                  </a:lnTo>
                  <a:lnTo>
                    <a:pt x="56" y="159"/>
                  </a:lnTo>
                  <a:lnTo>
                    <a:pt x="55" y="161"/>
                  </a:lnTo>
                  <a:lnTo>
                    <a:pt x="55" y="165"/>
                  </a:lnTo>
                  <a:lnTo>
                    <a:pt x="55" y="167"/>
                  </a:lnTo>
                  <a:lnTo>
                    <a:pt x="55" y="171"/>
                  </a:lnTo>
                  <a:lnTo>
                    <a:pt x="53" y="174"/>
                  </a:lnTo>
                  <a:lnTo>
                    <a:pt x="53" y="177"/>
                  </a:lnTo>
                  <a:lnTo>
                    <a:pt x="53" y="180"/>
                  </a:lnTo>
                  <a:lnTo>
                    <a:pt x="52" y="184"/>
                  </a:lnTo>
                  <a:lnTo>
                    <a:pt x="51" y="187"/>
                  </a:lnTo>
                  <a:lnTo>
                    <a:pt x="51" y="190"/>
                  </a:lnTo>
                  <a:lnTo>
                    <a:pt x="50" y="193"/>
                  </a:lnTo>
                  <a:lnTo>
                    <a:pt x="50" y="197"/>
                  </a:lnTo>
                  <a:lnTo>
                    <a:pt x="50" y="200"/>
                  </a:lnTo>
                  <a:lnTo>
                    <a:pt x="49" y="204"/>
                  </a:lnTo>
                  <a:lnTo>
                    <a:pt x="49" y="209"/>
                  </a:lnTo>
                  <a:lnTo>
                    <a:pt x="46" y="213"/>
                  </a:lnTo>
                  <a:lnTo>
                    <a:pt x="45" y="218"/>
                  </a:lnTo>
                  <a:lnTo>
                    <a:pt x="44" y="222"/>
                  </a:lnTo>
                  <a:lnTo>
                    <a:pt x="43" y="225"/>
                  </a:lnTo>
                  <a:lnTo>
                    <a:pt x="42" y="229"/>
                  </a:lnTo>
                  <a:lnTo>
                    <a:pt x="40" y="232"/>
                  </a:lnTo>
                  <a:lnTo>
                    <a:pt x="40" y="235"/>
                  </a:lnTo>
                  <a:lnTo>
                    <a:pt x="40" y="237"/>
                  </a:lnTo>
                  <a:lnTo>
                    <a:pt x="40" y="239"/>
                  </a:lnTo>
                  <a:lnTo>
                    <a:pt x="40" y="243"/>
                  </a:lnTo>
                  <a:lnTo>
                    <a:pt x="40" y="244"/>
                  </a:lnTo>
                  <a:lnTo>
                    <a:pt x="40" y="248"/>
                  </a:lnTo>
                  <a:lnTo>
                    <a:pt x="40" y="249"/>
                  </a:lnTo>
                  <a:lnTo>
                    <a:pt x="42" y="252"/>
                  </a:lnTo>
                  <a:lnTo>
                    <a:pt x="46" y="255"/>
                  </a:lnTo>
                  <a:lnTo>
                    <a:pt x="50" y="257"/>
                  </a:lnTo>
                  <a:lnTo>
                    <a:pt x="55" y="260"/>
                  </a:lnTo>
                  <a:lnTo>
                    <a:pt x="61" y="263"/>
                  </a:lnTo>
                  <a:lnTo>
                    <a:pt x="64" y="265"/>
                  </a:lnTo>
                  <a:lnTo>
                    <a:pt x="66" y="268"/>
                  </a:lnTo>
                  <a:lnTo>
                    <a:pt x="69" y="271"/>
                  </a:lnTo>
                  <a:lnTo>
                    <a:pt x="70" y="276"/>
                  </a:lnTo>
                  <a:lnTo>
                    <a:pt x="70" y="279"/>
                  </a:lnTo>
                  <a:lnTo>
                    <a:pt x="70" y="283"/>
                  </a:lnTo>
                  <a:lnTo>
                    <a:pt x="69" y="287"/>
                  </a:lnTo>
                  <a:lnTo>
                    <a:pt x="68" y="290"/>
                  </a:lnTo>
                  <a:lnTo>
                    <a:pt x="64" y="293"/>
                  </a:lnTo>
                  <a:lnTo>
                    <a:pt x="62" y="296"/>
                  </a:lnTo>
                  <a:lnTo>
                    <a:pt x="58" y="298"/>
                  </a:lnTo>
                  <a:lnTo>
                    <a:pt x="55" y="300"/>
                  </a:lnTo>
                  <a:lnTo>
                    <a:pt x="51" y="301"/>
                  </a:lnTo>
                  <a:lnTo>
                    <a:pt x="48" y="301"/>
                  </a:lnTo>
                  <a:lnTo>
                    <a:pt x="43" y="301"/>
                  </a:lnTo>
                  <a:lnTo>
                    <a:pt x="39" y="299"/>
                  </a:lnTo>
                  <a:lnTo>
                    <a:pt x="33" y="295"/>
                  </a:lnTo>
                  <a:lnTo>
                    <a:pt x="29" y="292"/>
                  </a:lnTo>
                  <a:lnTo>
                    <a:pt x="23" y="289"/>
                  </a:lnTo>
                  <a:lnTo>
                    <a:pt x="18" y="286"/>
                  </a:lnTo>
                  <a:lnTo>
                    <a:pt x="13" y="281"/>
                  </a:lnTo>
                  <a:lnTo>
                    <a:pt x="10" y="277"/>
                  </a:lnTo>
                  <a:lnTo>
                    <a:pt x="6" y="273"/>
                  </a:lnTo>
                  <a:lnTo>
                    <a:pt x="4" y="268"/>
                  </a:lnTo>
                  <a:lnTo>
                    <a:pt x="1" y="262"/>
                  </a:lnTo>
                  <a:lnTo>
                    <a:pt x="1" y="257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0" y="248"/>
                  </a:lnTo>
                  <a:lnTo>
                    <a:pt x="0" y="245"/>
                  </a:lnTo>
                  <a:lnTo>
                    <a:pt x="0" y="242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1" y="232"/>
                  </a:lnTo>
                  <a:lnTo>
                    <a:pt x="1" y="228"/>
                  </a:lnTo>
                  <a:lnTo>
                    <a:pt x="2" y="222"/>
                  </a:lnTo>
                  <a:lnTo>
                    <a:pt x="2" y="216"/>
                  </a:lnTo>
                  <a:lnTo>
                    <a:pt x="4" y="211"/>
                  </a:lnTo>
                  <a:lnTo>
                    <a:pt x="5" y="207"/>
                  </a:lnTo>
                  <a:lnTo>
                    <a:pt x="6" y="205"/>
                  </a:lnTo>
                  <a:lnTo>
                    <a:pt x="6" y="201"/>
                  </a:lnTo>
                  <a:lnTo>
                    <a:pt x="7" y="199"/>
                  </a:lnTo>
                  <a:lnTo>
                    <a:pt x="7" y="196"/>
                  </a:lnTo>
                  <a:lnTo>
                    <a:pt x="8" y="192"/>
                  </a:lnTo>
                  <a:lnTo>
                    <a:pt x="8" y="188"/>
                  </a:lnTo>
                  <a:lnTo>
                    <a:pt x="10" y="185"/>
                  </a:lnTo>
                  <a:lnTo>
                    <a:pt x="11" y="181"/>
                  </a:lnTo>
                  <a:lnTo>
                    <a:pt x="12" y="178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8"/>
                  </a:lnTo>
                  <a:lnTo>
                    <a:pt x="14" y="165"/>
                  </a:lnTo>
                  <a:lnTo>
                    <a:pt x="14" y="162"/>
                  </a:lnTo>
                  <a:lnTo>
                    <a:pt x="15" y="159"/>
                  </a:lnTo>
                  <a:lnTo>
                    <a:pt x="17" y="155"/>
                  </a:lnTo>
                  <a:lnTo>
                    <a:pt x="17" y="153"/>
                  </a:lnTo>
                  <a:lnTo>
                    <a:pt x="18" y="149"/>
                  </a:lnTo>
                  <a:lnTo>
                    <a:pt x="19" y="147"/>
                  </a:lnTo>
                  <a:lnTo>
                    <a:pt x="19" y="145"/>
                  </a:lnTo>
                  <a:lnTo>
                    <a:pt x="20" y="141"/>
                  </a:lnTo>
                  <a:lnTo>
                    <a:pt x="20" y="139"/>
                  </a:lnTo>
                  <a:lnTo>
                    <a:pt x="21" y="135"/>
                  </a:lnTo>
                  <a:lnTo>
                    <a:pt x="24" y="130"/>
                  </a:lnTo>
                  <a:lnTo>
                    <a:pt x="25" y="124"/>
                  </a:lnTo>
                  <a:lnTo>
                    <a:pt x="26" y="118"/>
                  </a:lnTo>
                  <a:lnTo>
                    <a:pt x="29" y="114"/>
                  </a:lnTo>
                  <a:lnTo>
                    <a:pt x="30" y="108"/>
                  </a:lnTo>
                  <a:lnTo>
                    <a:pt x="31" y="103"/>
                  </a:lnTo>
                  <a:lnTo>
                    <a:pt x="33" y="97"/>
                  </a:lnTo>
                  <a:lnTo>
                    <a:pt x="34" y="91"/>
                  </a:lnTo>
                  <a:lnTo>
                    <a:pt x="36" y="86"/>
                  </a:lnTo>
                  <a:lnTo>
                    <a:pt x="38" y="80"/>
                  </a:lnTo>
                  <a:lnTo>
                    <a:pt x="38" y="77"/>
                  </a:lnTo>
                  <a:lnTo>
                    <a:pt x="39" y="75"/>
                  </a:lnTo>
                  <a:lnTo>
                    <a:pt x="40" y="71"/>
                  </a:lnTo>
                  <a:lnTo>
                    <a:pt x="40" y="69"/>
                  </a:lnTo>
                  <a:lnTo>
                    <a:pt x="43" y="63"/>
                  </a:lnTo>
                  <a:lnTo>
                    <a:pt x="44" y="58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49" y="39"/>
                  </a:lnTo>
                  <a:lnTo>
                    <a:pt x="50" y="37"/>
                  </a:lnTo>
                  <a:lnTo>
                    <a:pt x="50" y="33"/>
                  </a:lnTo>
                  <a:lnTo>
                    <a:pt x="51" y="29"/>
                  </a:lnTo>
                  <a:lnTo>
                    <a:pt x="52" y="27"/>
                  </a:lnTo>
                  <a:lnTo>
                    <a:pt x="53" y="24"/>
                  </a:lnTo>
                  <a:lnTo>
                    <a:pt x="55" y="20"/>
                  </a:lnTo>
                  <a:lnTo>
                    <a:pt x="55" y="16"/>
                  </a:lnTo>
                  <a:lnTo>
                    <a:pt x="56" y="13"/>
                  </a:lnTo>
                  <a:lnTo>
                    <a:pt x="57" y="10"/>
                  </a:lnTo>
                  <a:lnTo>
                    <a:pt x="58" y="7"/>
                  </a:lnTo>
                  <a:lnTo>
                    <a:pt x="59" y="2"/>
                  </a:lnTo>
                  <a:lnTo>
                    <a:pt x="63" y="1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2" y="1"/>
                  </a:lnTo>
                  <a:lnTo>
                    <a:pt x="75" y="3"/>
                  </a:lnTo>
                  <a:lnTo>
                    <a:pt x="76" y="7"/>
                  </a:lnTo>
                  <a:lnTo>
                    <a:pt x="77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4" name="Freeform 423"/>
            <p:cNvSpPr>
              <a:spLocks/>
            </p:cNvSpPr>
            <p:nvPr/>
          </p:nvSpPr>
          <p:spPr bwMode="auto">
            <a:xfrm>
              <a:off x="1743" y="1538"/>
              <a:ext cx="64" cy="65"/>
            </a:xfrm>
            <a:custGeom>
              <a:avLst/>
              <a:gdLst>
                <a:gd name="T0" fmla="*/ 0 w 191"/>
                <a:gd name="T1" fmla="*/ 0 h 197"/>
                <a:gd name="T2" fmla="*/ 0 w 191"/>
                <a:gd name="T3" fmla="*/ 0 h 197"/>
                <a:gd name="T4" fmla="*/ 0 w 191"/>
                <a:gd name="T5" fmla="*/ 0 h 197"/>
                <a:gd name="T6" fmla="*/ 0 w 191"/>
                <a:gd name="T7" fmla="*/ 0 h 197"/>
                <a:gd name="T8" fmla="*/ 0 w 191"/>
                <a:gd name="T9" fmla="*/ 0 h 197"/>
                <a:gd name="T10" fmla="*/ 0 w 191"/>
                <a:gd name="T11" fmla="*/ 0 h 197"/>
                <a:gd name="T12" fmla="*/ 0 w 191"/>
                <a:gd name="T13" fmla="*/ 0 h 197"/>
                <a:gd name="T14" fmla="*/ 0 w 191"/>
                <a:gd name="T15" fmla="*/ 0 h 197"/>
                <a:gd name="T16" fmla="*/ 0 w 191"/>
                <a:gd name="T17" fmla="*/ 0 h 197"/>
                <a:gd name="T18" fmla="*/ 0 w 191"/>
                <a:gd name="T19" fmla="*/ 0 h 197"/>
                <a:gd name="T20" fmla="*/ 0 w 191"/>
                <a:gd name="T21" fmla="*/ 0 h 197"/>
                <a:gd name="T22" fmla="*/ 0 w 191"/>
                <a:gd name="T23" fmla="*/ 0 h 197"/>
                <a:gd name="T24" fmla="*/ 0 w 191"/>
                <a:gd name="T25" fmla="*/ 0 h 197"/>
                <a:gd name="T26" fmla="*/ 0 w 191"/>
                <a:gd name="T27" fmla="*/ 0 h 197"/>
                <a:gd name="T28" fmla="*/ 0 w 191"/>
                <a:gd name="T29" fmla="*/ 0 h 197"/>
                <a:gd name="T30" fmla="*/ 0 w 191"/>
                <a:gd name="T31" fmla="*/ 0 h 197"/>
                <a:gd name="T32" fmla="*/ 0 w 191"/>
                <a:gd name="T33" fmla="*/ 0 h 197"/>
                <a:gd name="T34" fmla="*/ 0 w 191"/>
                <a:gd name="T35" fmla="*/ 0 h 197"/>
                <a:gd name="T36" fmla="*/ 0 w 191"/>
                <a:gd name="T37" fmla="*/ 0 h 197"/>
                <a:gd name="T38" fmla="*/ 0 w 191"/>
                <a:gd name="T39" fmla="*/ 0 h 197"/>
                <a:gd name="T40" fmla="*/ 0 w 191"/>
                <a:gd name="T41" fmla="*/ 0 h 197"/>
                <a:gd name="T42" fmla="*/ 0 w 191"/>
                <a:gd name="T43" fmla="*/ 0 h 197"/>
                <a:gd name="T44" fmla="*/ 0 w 191"/>
                <a:gd name="T45" fmla="*/ 0 h 197"/>
                <a:gd name="T46" fmla="*/ 0 w 191"/>
                <a:gd name="T47" fmla="*/ 0 h 197"/>
                <a:gd name="T48" fmla="*/ 0 w 191"/>
                <a:gd name="T49" fmla="*/ 0 h 197"/>
                <a:gd name="T50" fmla="*/ 0 w 191"/>
                <a:gd name="T51" fmla="*/ 0 h 197"/>
                <a:gd name="T52" fmla="*/ 0 w 191"/>
                <a:gd name="T53" fmla="*/ 0 h 197"/>
                <a:gd name="T54" fmla="*/ 0 w 191"/>
                <a:gd name="T55" fmla="*/ 0 h 197"/>
                <a:gd name="T56" fmla="*/ 0 w 191"/>
                <a:gd name="T57" fmla="*/ 0 h 197"/>
                <a:gd name="T58" fmla="*/ 0 w 191"/>
                <a:gd name="T59" fmla="*/ 0 h 197"/>
                <a:gd name="T60" fmla="*/ 0 w 191"/>
                <a:gd name="T61" fmla="*/ 0 h 197"/>
                <a:gd name="T62" fmla="*/ 0 w 191"/>
                <a:gd name="T63" fmla="*/ 0 h 197"/>
                <a:gd name="T64" fmla="*/ 0 w 191"/>
                <a:gd name="T65" fmla="*/ 0 h 197"/>
                <a:gd name="T66" fmla="*/ 0 w 191"/>
                <a:gd name="T67" fmla="*/ 0 h 197"/>
                <a:gd name="T68" fmla="*/ 0 w 191"/>
                <a:gd name="T69" fmla="*/ 0 h 197"/>
                <a:gd name="T70" fmla="*/ 0 w 191"/>
                <a:gd name="T71" fmla="*/ 0 h 197"/>
                <a:gd name="T72" fmla="*/ 0 w 191"/>
                <a:gd name="T73" fmla="*/ 0 h 197"/>
                <a:gd name="T74" fmla="*/ 0 w 191"/>
                <a:gd name="T75" fmla="*/ 0 h 197"/>
                <a:gd name="T76" fmla="*/ 0 w 191"/>
                <a:gd name="T77" fmla="*/ 0 h 197"/>
                <a:gd name="T78" fmla="*/ 0 w 191"/>
                <a:gd name="T79" fmla="*/ 0 h 197"/>
                <a:gd name="T80" fmla="*/ 0 w 191"/>
                <a:gd name="T81" fmla="*/ 0 h 197"/>
                <a:gd name="T82" fmla="*/ 0 w 191"/>
                <a:gd name="T83" fmla="*/ 0 h 197"/>
                <a:gd name="T84" fmla="*/ 0 w 191"/>
                <a:gd name="T85" fmla="*/ 0 h 197"/>
                <a:gd name="T86" fmla="*/ 0 w 191"/>
                <a:gd name="T87" fmla="*/ 0 h 197"/>
                <a:gd name="T88" fmla="*/ 0 w 191"/>
                <a:gd name="T89" fmla="*/ 0 h 197"/>
                <a:gd name="T90" fmla="*/ 0 w 191"/>
                <a:gd name="T91" fmla="*/ 0 h 197"/>
                <a:gd name="T92" fmla="*/ 0 w 191"/>
                <a:gd name="T93" fmla="*/ 0 h 197"/>
                <a:gd name="T94" fmla="*/ 0 w 191"/>
                <a:gd name="T95" fmla="*/ 0 h 197"/>
                <a:gd name="T96" fmla="*/ 0 w 191"/>
                <a:gd name="T97" fmla="*/ 0 h 197"/>
                <a:gd name="T98" fmla="*/ 0 w 191"/>
                <a:gd name="T99" fmla="*/ 0 h 197"/>
                <a:gd name="T100" fmla="*/ 0 w 191"/>
                <a:gd name="T101" fmla="*/ 0 h 197"/>
                <a:gd name="T102" fmla="*/ 0 w 191"/>
                <a:gd name="T103" fmla="*/ 0 h 197"/>
                <a:gd name="T104" fmla="*/ 0 w 191"/>
                <a:gd name="T105" fmla="*/ 0 h 197"/>
                <a:gd name="T106" fmla="*/ 0 w 191"/>
                <a:gd name="T107" fmla="*/ 0 h 197"/>
                <a:gd name="T108" fmla="*/ 0 w 191"/>
                <a:gd name="T109" fmla="*/ 0 h 197"/>
                <a:gd name="T110" fmla="*/ 0 w 191"/>
                <a:gd name="T111" fmla="*/ 0 h 197"/>
                <a:gd name="T112" fmla="*/ 0 w 191"/>
                <a:gd name="T113" fmla="*/ 0 h 197"/>
                <a:gd name="T114" fmla="*/ 0 w 191"/>
                <a:gd name="T115" fmla="*/ 0 h 197"/>
                <a:gd name="T116" fmla="*/ 0 w 191"/>
                <a:gd name="T117" fmla="*/ 0 h 197"/>
                <a:gd name="T118" fmla="*/ 0 w 191"/>
                <a:gd name="T119" fmla="*/ 0 h 197"/>
                <a:gd name="T120" fmla="*/ 0 w 191"/>
                <a:gd name="T121" fmla="*/ 0 h 1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91"/>
                <a:gd name="T184" fmla="*/ 0 h 197"/>
                <a:gd name="T185" fmla="*/ 191 w 191"/>
                <a:gd name="T186" fmla="*/ 197 h 19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91" h="197">
                  <a:moveTo>
                    <a:pt x="190" y="13"/>
                  </a:moveTo>
                  <a:lnTo>
                    <a:pt x="187" y="18"/>
                  </a:lnTo>
                  <a:lnTo>
                    <a:pt x="185" y="22"/>
                  </a:lnTo>
                  <a:lnTo>
                    <a:pt x="182" y="26"/>
                  </a:lnTo>
                  <a:lnTo>
                    <a:pt x="181" y="32"/>
                  </a:lnTo>
                  <a:lnTo>
                    <a:pt x="177" y="35"/>
                  </a:lnTo>
                  <a:lnTo>
                    <a:pt x="176" y="40"/>
                  </a:lnTo>
                  <a:lnTo>
                    <a:pt x="172" y="44"/>
                  </a:lnTo>
                  <a:lnTo>
                    <a:pt x="171" y="49"/>
                  </a:lnTo>
                  <a:lnTo>
                    <a:pt x="168" y="52"/>
                  </a:lnTo>
                  <a:lnTo>
                    <a:pt x="166" y="56"/>
                  </a:lnTo>
                  <a:lnTo>
                    <a:pt x="163" y="59"/>
                  </a:lnTo>
                  <a:lnTo>
                    <a:pt x="162" y="63"/>
                  </a:lnTo>
                  <a:lnTo>
                    <a:pt x="158" y="66"/>
                  </a:lnTo>
                  <a:lnTo>
                    <a:pt x="157" y="70"/>
                  </a:lnTo>
                  <a:lnTo>
                    <a:pt x="155" y="73"/>
                  </a:lnTo>
                  <a:lnTo>
                    <a:pt x="152" y="77"/>
                  </a:lnTo>
                  <a:lnTo>
                    <a:pt x="150" y="81"/>
                  </a:lnTo>
                  <a:lnTo>
                    <a:pt x="147" y="83"/>
                  </a:lnTo>
                  <a:lnTo>
                    <a:pt x="145" y="86"/>
                  </a:lnTo>
                  <a:lnTo>
                    <a:pt x="143" y="90"/>
                  </a:lnTo>
                  <a:lnTo>
                    <a:pt x="140" y="92"/>
                  </a:lnTo>
                  <a:lnTo>
                    <a:pt x="138" y="96"/>
                  </a:lnTo>
                  <a:lnTo>
                    <a:pt x="134" y="100"/>
                  </a:lnTo>
                  <a:lnTo>
                    <a:pt x="133" y="102"/>
                  </a:lnTo>
                  <a:lnTo>
                    <a:pt x="130" y="104"/>
                  </a:lnTo>
                  <a:lnTo>
                    <a:pt x="127" y="108"/>
                  </a:lnTo>
                  <a:lnTo>
                    <a:pt x="124" y="110"/>
                  </a:lnTo>
                  <a:lnTo>
                    <a:pt x="121" y="114"/>
                  </a:lnTo>
                  <a:lnTo>
                    <a:pt x="118" y="116"/>
                  </a:lnTo>
                  <a:lnTo>
                    <a:pt x="114" y="120"/>
                  </a:lnTo>
                  <a:lnTo>
                    <a:pt x="112" y="123"/>
                  </a:lnTo>
                  <a:lnTo>
                    <a:pt x="108" y="126"/>
                  </a:lnTo>
                  <a:lnTo>
                    <a:pt x="102" y="130"/>
                  </a:lnTo>
                  <a:lnTo>
                    <a:pt x="98" y="135"/>
                  </a:lnTo>
                  <a:lnTo>
                    <a:pt x="92" y="140"/>
                  </a:lnTo>
                  <a:lnTo>
                    <a:pt x="87" y="145"/>
                  </a:lnTo>
                  <a:lnTo>
                    <a:pt x="81" y="149"/>
                  </a:lnTo>
                  <a:lnTo>
                    <a:pt x="75" y="154"/>
                  </a:lnTo>
                  <a:lnTo>
                    <a:pt x="70" y="159"/>
                  </a:lnTo>
                  <a:lnTo>
                    <a:pt x="66" y="164"/>
                  </a:lnTo>
                  <a:lnTo>
                    <a:pt x="62" y="165"/>
                  </a:lnTo>
                  <a:lnTo>
                    <a:pt x="58" y="168"/>
                  </a:lnTo>
                  <a:lnTo>
                    <a:pt x="56" y="170"/>
                  </a:lnTo>
                  <a:lnTo>
                    <a:pt x="53" y="172"/>
                  </a:lnTo>
                  <a:lnTo>
                    <a:pt x="50" y="173"/>
                  </a:lnTo>
                  <a:lnTo>
                    <a:pt x="47" y="177"/>
                  </a:lnTo>
                  <a:lnTo>
                    <a:pt x="44" y="178"/>
                  </a:lnTo>
                  <a:lnTo>
                    <a:pt x="42" y="180"/>
                  </a:lnTo>
                  <a:lnTo>
                    <a:pt x="38" y="183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29" y="188"/>
                  </a:lnTo>
                  <a:lnTo>
                    <a:pt x="25" y="190"/>
                  </a:lnTo>
                  <a:lnTo>
                    <a:pt x="22" y="192"/>
                  </a:lnTo>
                  <a:lnTo>
                    <a:pt x="19" y="194"/>
                  </a:lnTo>
                  <a:lnTo>
                    <a:pt x="16" y="197"/>
                  </a:lnTo>
                  <a:lnTo>
                    <a:pt x="11" y="197"/>
                  </a:lnTo>
                  <a:lnTo>
                    <a:pt x="6" y="197"/>
                  </a:lnTo>
                  <a:lnTo>
                    <a:pt x="3" y="193"/>
                  </a:lnTo>
                  <a:lnTo>
                    <a:pt x="2" y="191"/>
                  </a:lnTo>
                  <a:lnTo>
                    <a:pt x="0" y="187"/>
                  </a:lnTo>
                  <a:lnTo>
                    <a:pt x="0" y="184"/>
                  </a:lnTo>
                  <a:lnTo>
                    <a:pt x="3" y="179"/>
                  </a:lnTo>
                  <a:lnTo>
                    <a:pt x="7" y="177"/>
                  </a:lnTo>
                  <a:lnTo>
                    <a:pt x="12" y="173"/>
                  </a:lnTo>
                  <a:lnTo>
                    <a:pt x="18" y="170"/>
                  </a:lnTo>
                  <a:lnTo>
                    <a:pt x="23" y="166"/>
                  </a:lnTo>
                  <a:lnTo>
                    <a:pt x="28" y="164"/>
                  </a:lnTo>
                  <a:lnTo>
                    <a:pt x="32" y="159"/>
                  </a:lnTo>
                  <a:lnTo>
                    <a:pt x="36" y="156"/>
                  </a:lnTo>
                  <a:lnTo>
                    <a:pt x="41" y="153"/>
                  </a:lnTo>
                  <a:lnTo>
                    <a:pt x="45" y="149"/>
                  </a:lnTo>
                  <a:lnTo>
                    <a:pt x="48" y="145"/>
                  </a:lnTo>
                  <a:lnTo>
                    <a:pt x="51" y="141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4" y="129"/>
                  </a:lnTo>
                  <a:lnTo>
                    <a:pt x="68" y="124"/>
                  </a:lnTo>
                  <a:lnTo>
                    <a:pt x="73" y="120"/>
                  </a:lnTo>
                  <a:lnTo>
                    <a:pt x="79" y="115"/>
                  </a:lnTo>
                  <a:lnTo>
                    <a:pt x="81" y="111"/>
                  </a:lnTo>
                  <a:lnTo>
                    <a:pt x="86" y="108"/>
                  </a:lnTo>
                  <a:lnTo>
                    <a:pt x="89" y="104"/>
                  </a:lnTo>
                  <a:lnTo>
                    <a:pt x="93" y="102"/>
                  </a:lnTo>
                  <a:lnTo>
                    <a:pt x="95" y="98"/>
                  </a:lnTo>
                  <a:lnTo>
                    <a:pt x="99" y="95"/>
                  </a:lnTo>
                  <a:lnTo>
                    <a:pt x="104" y="92"/>
                  </a:lnTo>
                  <a:lnTo>
                    <a:pt x="107" y="89"/>
                  </a:lnTo>
                  <a:lnTo>
                    <a:pt x="109" y="85"/>
                  </a:lnTo>
                  <a:lnTo>
                    <a:pt x="113" y="83"/>
                  </a:lnTo>
                  <a:lnTo>
                    <a:pt x="117" y="79"/>
                  </a:lnTo>
                  <a:lnTo>
                    <a:pt x="119" y="77"/>
                  </a:lnTo>
                  <a:lnTo>
                    <a:pt x="122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32" y="65"/>
                  </a:lnTo>
                  <a:lnTo>
                    <a:pt x="134" y="60"/>
                  </a:lnTo>
                  <a:lnTo>
                    <a:pt x="138" y="58"/>
                  </a:lnTo>
                  <a:lnTo>
                    <a:pt x="140" y="54"/>
                  </a:lnTo>
                  <a:lnTo>
                    <a:pt x="144" y="51"/>
                  </a:lnTo>
                  <a:lnTo>
                    <a:pt x="146" y="47"/>
                  </a:lnTo>
                  <a:lnTo>
                    <a:pt x="149" y="45"/>
                  </a:lnTo>
                  <a:lnTo>
                    <a:pt x="151" y="41"/>
                  </a:lnTo>
                  <a:lnTo>
                    <a:pt x="155" y="38"/>
                  </a:lnTo>
                  <a:lnTo>
                    <a:pt x="157" y="34"/>
                  </a:lnTo>
                  <a:lnTo>
                    <a:pt x="159" y="31"/>
                  </a:lnTo>
                  <a:lnTo>
                    <a:pt x="162" y="26"/>
                  </a:lnTo>
                  <a:lnTo>
                    <a:pt x="164" y="22"/>
                  </a:lnTo>
                  <a:lnTo>
                    <a:pt x="166" y="18"/>
                  </a:lnTo>
                  <a:lnTo>
                    <a:pt x="170" y="14"/>
                  </a:lnTo>
                  <a:lnTo>
                    <a:pt x="172" y="9"/>
                  </a:lnTo>
                  <a:lnTo>
                    <a:pt x="175" y="6"/>
                  </a:lnTo>
                  <a:lnTo>
                    <a:pt x="177" y="2"/>
                  </a:lnTo>
                  <a:lnTo>
                    <a:pt x="181" y="1"/>
                  </a:lnTo>
                  <a:lnTo>
                    <a:pt x="183" y="0"/>
                  </a:lnTo>
                  <a:lnTo>
                    <a:pt x="187" y="1"/>
                  </a:lnTo>
                  <a:lnTo>
                    <a:pt x="189" y="3"/>
                  </a:lnTo>
                  <a:lnTo>
                    <a:pt x="191" y="6"/>
                  </a:lnTo>
                  <a:lnTo>
                    <a:pt x="191" y="9"/>
                  </a:lnTo>
                  <a:lnTo>
                    <a:pt x="19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5" name="Freeform 424"/>
            <p:cNvSpPr>
              <a:spLocks/>
            </p:cNvSpPr>
            <p:nvPr/>
          </p:nvSpPr>
          <p:spPr bwMode="auto">
            <a:xfrm>
              <a:off x="1781" y="1602"/>
              <a:ext cx="17" cy="105"/>
            </a:xfrm>
            <a:custGeom>
              <a:avLst/>
              <a:gdLst>
                <a:gd name="T0" fmla="*/ 0 w 52"/>
                <a:gd name="T1" fmla="*/ 0 h 316"/>
                <a:gd name="T2" fmla="*/ 0 w 52"/>
                <a:gd name="T3" fmla="*/ 0 h 316"/>
                <a:gd name="T4" fmla="*/ 0 w 52"/>
                <a:gd name="T5" fmla="*/ 0 h 316"/>
                <a:gd name="T6" fmla="*/ 0 w 52"/>
                <a:gd name="T7" fmla="*/ 0 h 316"/>
                <a:gd name="T8" fmla="*/ 0 w 52"/>
                <a:gd name="T9" fmla="*/ 0 h 316"/>
                <a:gd name="T10" fmla="*/ 0 w 52"/>
                <a:gd name="T11" fmla="*/ 0 h 316"/>
                <a:gd name="T12" fmla="*/ 0 w 52"/>
                <a:gd name="T13" fmla="*/ 0 h 316"/>
                <a:gd name="T14" fmla="*/ 0 w 52"/>
                <a:gd name="T15" fmla="*/ 0 h 316"/>
                <a:gd name="T16" fmla="*/ 0 w 52"/>
                <a:gd name="T17" fmla="*/ 0 h 316"/>
                <a:gd name="T18" fmla="*/ 0 w 52"/>
                <a:gd name="T19" fmla="*/ 0 h 316"/>
                <a:gd name="T20" fmla="*/ 0 w 52"/>
                <a:gd name="T21" fmla="*/ 0 h 316"/>
                <a:gd name="T22" fmla="*/ 0 w 52"/>
                <a:gd name="T23" fmla="*/ 0 h 316"/>
                <a:gd name="T24" fmla="*/ 0 w 52"/>
                <a:gd name="T25" fmla="*/ 0 h 316"/>
                <a:gd name="T26" fmla="*/ 0 w 52"/>
                <a:gd name="T27" fmla="*/ 0 h 316"/>
                <a:gd name="T28" fmla="*/ 0 w 52"/>
                <a:gd name="T29" fmla="*/ 0 h 316"/>
                <a:gd name="T30" fmla="*/ 0 w 52"/>
                <a:gd name="T31" fmla="*/ 0 h 316"/>
                <a:gd name="T32" fmla="*/ 0 w 52"/>
                <a:gd name="T33" fmla="*/ 0 h 316"/>
                <a:gd name="T34" fmla="*/ 0 w 52"/>
                <a:gd name="T35" fmla="*/ 0 h 316"/>
                <a:gd name="T36" fmla="*/ 0 w 52"/>
                <a:gd name="T37" fmla="*/ 0 h 316"/>
                <a:gd name="T38" fmla="*/ 0 w 52"/>
                <a:gd name="T39" fmla="*/ 0 h 316"/>
                <a:gd name="T40" fmla="*/ 0 w 52"/>
                <a:gd name="T41" fmla="*/ 0 h 316"/>
                <a:gd name="T42" fmla="*/ 0 w 52"/>
                <a:gd name="T43" fmla="*/ 0 h 316"/>
                <a:gd name="T44" fmla="*/ 0 w 52"/>
                <a:gd name="T45" fmla="*/ 0 h 316"/>
                <a:gd name="T46" fmla="*/ 0 w 52"/>
                <a:gd name="T47" fmla="*/ 0 h 316"/>
                <a:gd name="T48" fmla="*/ 0 w 52"/>
                <a:gd name="T49" fmla="*/ 0 h 316"/>
                <a:gd name="T50" fmla="*/ 0 w 52"/>
                <a:gd name="T51" fmla="*/ 0 h 316"/>
                <a:gd name="T52" fmla="*/ 0 w 52"/>
                <a:gd name="T53" fmla="*/ 0 h 316"/>
                <a:gd name="T54" fmla="*/ 0 w 52"/>
                <a:gd name="T55" fmla="*/ 0 h 316"/>
                <a:gd name="T56" fmla="*/ 0 w 52"/>
                <a:gd name="T57" fmla="*/ 0 h 316"/>
                <a:gd name="T58" fmla="*/ 0 w 52"/>
                <a:gd name="T59" fmla="*/ 0 h 316"/>
                <a:gd name="T60" fmla="*/ 0 w 52"/>
                <a:gd name="T61" fmla="*/ 0 h 316"/>
                <a:gd name="T62" fmla="*/ 0 w 52"/>
                <a:gd name="T63" fmla="*/ 0 h 316"/>
                <a:gd name="T64" fmla="*/ 0 w 52"/>
                <a:gd name="T65" fmla="*/ 0 h 316"/>
                <a:gd name="T66" fmla="*/ 0 w 52"/>
                <a:gd name="T67" fmla="*/ 0 h 316"/>
                <a:gd name="T68" fmla="*/ 0 w 52"/>
                <a:gd name="T69" fmla="*/ 0 h 316"/>
                <a:gd name="T70" fmla="*/ 0 w 52"/>
                <a:gd name="T71" fmla="*/ 0 h 316"/>
                <a:gd name="T72" fmla="*/ 0 w 52"/>
                <a:gd name="T73" fmla="*/ 0 h 316"/>
                <a:gd name="T74" fmla="*/ 0 w 52"/>
                <a:gd name="T75" fmla="*/ 0 h 316"/>
                <a:gd name="T76" fmla="*/ 0 w 52"/>
                <a:gd name="T77" fmla="*/ 0 h 316"/>
                <a:gd name="T78" fmla="*/ 0 w 52"/>
                <a:gd name="T79" fmla="*/ 0 h 316"/>
                <a:gd name="T80" fmla="*/ 0 w 52"/>
                <a:gd name="T81" fmla="*/ 0 h 316"/>
                <a:gd name="T82" fmla="*/ 0 w 52"/>
                <a:gd name="T83" fmla="*/ 0 h 316"/>
                <a:gd name="T84" fmla="*/ 0 w 52"/>
                <a:gd name="T85" fmla="*/ 0 h 316"/>
                <a:gd name="T86" fmla="*/ 0 w 52"/>
                <a:gd name="T87" fmla="*/ 0 h 316"/>
                <a:gd name="T88" fmla="*/ 0 w 52"/>
                <a:gd name="T89" fmla="*/ 0 h 316"/>
                <a:gd name="T90" fmla="*/ 0 w 52"/>
                <a:gd name="T91" fmla="*/ 0 h 31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2"/>
                <a:gd name="T139" fmla="*/ 0 h 316"/>
                <a:gd name="T140" fmla="*/ 52 w 52"/>
                <a:gd name="T141" fmla="*/ 316 h 31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2" h="316">
                  <a:moveTo>
                    <a:pt x="36" y="4"/>
                  </a:moveTo>
                  <a:lnTo>
                    <a:pt x="31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4" y="11"/>
                  </a:lnTo>
                  <a:lnTo>
                    <a:pt x="11" y="14"/>
                  </a:lnTo>
                  <a:lnTo>
                    <a:pt x="8" y="19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1" y="36"/>
                  </a:lnTo>
                  <a:lnTo>
                    <a:pt x="1" y="39"/>
                  </a:lnTo>
                  <a:lnTo>
                    <a:pt x="1" y="42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1" y="56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" y="66"/>
                  </a:lnTo>
                  <a:lnTo>
                    <a:pt x="1" y="70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1" y="81"/>
                  </a:lnTo>
                  <a:lnTo>
                    <a:pt x="1" y="84"/>
                  </a:lnTo>
                  <a:lnTo>
                    <a:pt x="1" y="88"/>
                  </a:lnTo>
                  <a:lnTo>
                    <a:pt x="1" y="91"/>
                  </a:lnTo>
                  <a:lnTo>
                    <a:pt x="1" y="95"/>
                  </a:lnTo>
                  <a:lnTo>
                    <a:pt x="1" y="100"/>
                  </a:lnTo>
                  <a:lnTo>
                    <a:pt x="1" y="103"/>
                  </a:lnTo>
                  <a:lnTo>
                    <a:pt x="2" y="108"/>
                  </a:lnTo>
                  <a:lnTo>
                    <a:pt x="2" y="113"/>
                  </a:lnTo>
                  <a:lnTo>
                    <a:pt x="2" y="117"/>
                  </a:lnTo>
                  <a:lnTo>
                    <a:pt x="2" y="122"/>
                  </a:lnTo>
                  <a:lnTo>
                    <a:pt x="2" y="127"/>
                  </a:lnTo>
                  <a:lnTo>
                    <a:pt x="2" y="132"/>
                  </a:lnTo>
                  <a:lnTo>
                    <a:pt x="4" y="138"/>
                  </a:lnTo>
                  <a:lnTo>
                    <a:pt x="4" y="142"/>
                  </a:lnTo>
                  <a:lnTo>
                    <a:pt x="4" y="148"/>
                  </a:lnTo>
                  <a:lnTo>
                    <a:pt x="4" y="152"/>
                  </a:lnTo>
                  <a:lnTo>
                    <a:pt x="5" y="154"/>
                  </a:lnTo>
                  <a:lnTo>
                    <a:pt x="5" y="158"/>
                  </a:lnTo>
                  <a:lnTo>
                    <a:pt x="6" y="161"/>
                  </a:lnTo>
                  <a:lnTo>
                    <a:pt x="6" y="164"/>
                  </a:lnTo>
                  <a:lnTo>
                    <a:pt x="6" y="167"/>
                  </a:lnTo>
                  <a:lnTo>
                    <a:pt x="6" y="171"/>
                  </a:lnTo>
                  <a:lnTo>
                    <a:pt x="6" y="173"/>
                  </a:lnTo>
                  <a:lnTo>
                    <a:pt x="6" y="177"/>
                  </a:lnTo>
                  <a:lnTo>
                    <a:pt x="7" y="180"/>
                  </a:lnTo>
                  <a:lnTo>
                    <a:pt x="7" y="184"/>
                  </a:lnTo>
                  <a:lnTo>
                    <a:pt x="8" y="189"/>
                  </a:lnTo>
                  <a:lnTo>
                    <a:pt x="8" y="191"/>
                  </a:lnTo>
                  <a:lnTo>
                    <a:pt x="9" y="196"/>
                  </a:lnTo>
                  <a:lnTo>
                    <a:pt x="9" y="199"/>
                  </a:lnTo>
                  <a:lnTo>
                    <a:pt x="11" y="204"/>
                  </a:lnTo>
                  <a:lnTo>
                    <a:pt x="11" y="208"/>
                  </a:lnTo>
                  <a:lnTo>
                    <a:pt x="11" y="211"/>
                  </a:lnTo>
                  <a:lnTo>
                    <a:pt x="12" y="216"/>
                  </a:lnTo>
                  <a:lnTo>
                    <a:pt x="13" y="221"/>
                  </a:lnTo>
                  <a:lnTo>
                    <a:pt x="13" y="224"/>
                  </a:lnTo>
                  <a:lnTo>
                    <a:pt x="14" y="229"/>
                  </a:lnTo>
                  <a:lnTo>
                    <a:pt x="14" y="233"/>
                  </a:lnTo>
                  <a:lnTo>
                    <a:pt x="15" y="236"/>
                  </a:lnTo>
                  <a:lnTo>
                    <a:pt x="15" y="240"/>
                  </a:lnTo>
                  <a:lnTo>
                    <a:pt x="15" y="243"/>
                  </a:lnTo>
                  <a:lnTo>
                    <a:pt x="17" y="247"/>
                  </a:lnTo>
                  <a:lnTo>
                    <a:pt x="18" y="250"/>
                  </a:lnTo>
                  <a:lnTo>
                    <a:pt x="18" y="254"/>
                  </a:lnTo>
                  <a:lnTo>
                    <a:pt x="19" y="256"/>
                  </a:lnTo>
                  <a:lnTo>
                    <a:pt x="20" y="260"/>
                  </a:lnTo>
                  <a:lnTo>
                    <a:pt x="20" y="263"/>
                  </a:lnTo>
                  <a:lnTo>
                    <a:pt x="23" y="268"/>
                  </a:lnTo>
                  <a:lnTo>
                    <a:pt x="24" y="274"/>
                  </a:lnTo>
                  <a:lnTo>
                    <a:pt x="25" y="279"/>
                  </a:lnTo>
                  <a:lnTo>
                    <a:pt x="27" y="284"/>
                  </a:lnTo>
                  <a:lnTo>
                    <a:pt x="28" y="287"/>
                  </a:lnTo>
                  <a:lnTo>
                    <a:pt x="31" y="291"/>
                  </a:lnTo>
                  <a:lnTo>
                    <a:pt x="32" y="294"/>
                  </a:lnTo>
                  <a:lnTo>
                    <a:pt x="33" y="297"/>
                  </a:lnTo>
                  <a:lnTo>
                    <a:pt x="36" y="299"/>
                  </a:lnTo>
                  <a:lnTo>
                    <a:pt x="37" y="303"/>
                  </a:lnTo>
                  <a:lnTo>
                    <a:pt x="39" y="306"/>
                  </a:lnTo>
                  <a:lnTo>
                    <a:pt x="43" y="310"/>
                  </a:lnTo>
                  <a:lnTo>
                    <a:pt x="44" y="311"/>
                  </a:lnTo>
                  <a:lnTo>
                    <a:pt x="47" y="313"/>
                  </a:lnTo>
                  <a:lnTo>
                    <a:pt x="50" y="314"/>
                  </a:lnTo>
                  <a:lnTo>
                    <a:pt x="52" y="316"/>
                  </a:lnTo>
                  <a:lnTo>
                    <a:pt x="52" y="170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6" name="Freeform 425"/>
            <p:cNvSpPr>
              <a:spLocks/>
            </p:cNvSpPr>
            <p:nvPr/>
          </p:nvSpPr>
          <p:spPr bwMode="auto">
            <a:xfrm>
              <a:off x="1791" y="1597"/>
              <a:ext cx="22" cy="117"/>
            </a:xfrm>
            <a:custGeom>
              <a:avLst/>
              <a:gdLst>
                <a:gd name="T0" fmla="*/ 0 w 65"/>
                <a:gd name="T1" fmla="*/ 0 h 350"/>
                <a:gd name="T2" fmla="*/ 0 w 65"/>
                <a:gd name="T3" fmla="*/ 0 h 350"/>
                <a:gd name="T4" fmla="*/ 0 w 65"/>
                <a:gd name="T5" fmla="*/ 0 h 350"/>
                <a:gd name="T6" fmla="*/ 0 w 65"/>
                <a:gd name="T7" fmla="*/ 0 h 350"/>
                <a:gd name="T8" fmla="*/ 0 w 65"/>
                <a:gd name="T9" fmla="*/ 0 h 350"/>
                <a:gd name="T10" fmla="*/ 0 w 65"/>
                <a:gd name="T11" fmla="*/ 0 h 350"/>
                <a:gd name="T12" fmla="*/ 0 w 65"/>
                <a:gd name="T13" fmla="*/ 0 h 350"/>
                <a:gd name="T14" fmla="*/ 0 w 65"/>
                <a:gd name="T15" fmla="*/ 0 h 350"/>
                <a:gd name="T16" fmla="*/ 0 w 65"/>
                <a:gd name="T17" fmla="*/ 0 h 350"/>
                <a:gd name="T18" fmla="*/ 0 w 65"/>
                <a:gd name="T19" fmla="*/ 0 h 350"/>
                <a:gd name="T20" fmla="*/ 0 w 65"/>
                <a:gd name="T21" fmla="*/ 0 h 350"/>
                <a:gd name="T22" fmla="*/ 0 w 65"/>
                <a:gd name="T23" fmla="*/ 0 h 350"/>
                <a:gd name="T24" fmla="*/ 0 w 65"/>
                <a:gd name="T25" fmla="*/ 0 h 350"/>
                <a:gd name="T26" fmla="*/ 0 w 65"/>
                <a:gd name="T27" fmla="*/ 0 h 350"/>
                <a:gd name="T28" fmla="*/ 0 w 65"/>
                <a:gd name="T29" fmla="*/ 0 h 350"/>
                <a:gd name="T30" fmla="*/ 0 w 65"/>
                <a:gd name="T31" fmla="*/ 0 h 350"/>
                <a:gd name="T32" fmla="*/ 0 w 65"/>
                <a:gd name="T33" fmla="*/ 0 h 350"/>
                <a:gd name="T34" fmla="*/ 0 w 65"/>
                <a:gd name="T35" fmla="*/ 0 h 350"/>
                <a:gd name="T36" fmla="*/ 0 w 65"/>
                <a:gd name="T37" fmla="*/ 0 h 350"/>
                <a:gd name="T38" fmla="*/ 0 w 65"/>
                <a:gd name="T39" fmla="*/ 0 h 350"/>
                <a:gd name="T40" fmla="*/ 0 w 65"/>
                <a:gd name="T41" fmla="*/ 0 h 350"/>
                <a:gd name="T42" fmla="*/ 0 w 65"/>
                <a:gd name="T43" fmla="*/ 0 h 350"/>
                <a:gd name="T44" fmla="*/ 0 w 65"/>
                <a:gd name="T45" fmla="*/ 0 h 350"/>
                <a:gd name="T46" fmla="*/ 0 w 65"/>
                <a:gd name="T47" fmla="*/ 0 h 350"/>
                <a:gd name="T48" fmla="*/ 0 w 65"/>
                <a:gd name="T49" fmla="*/ 0 h 350"/>
                <a:gd name="T50" fmla="*/ 0 w 65"/>
                <a:gd name="T51" fmla="*/ 0 h 350"/>
                <a:gd name="T52" fmla="*/ 0 w 65"/>
                <a:gd name="T53" fmla="*/ 0 h 350"/>
                <a:gd name="T54" fmla="*/ 0 w 65"/>
                <a:gd name="T55" fmla="*/ 0 h 350"/>
                <a:gd name="T56" fmla="*/ 0 w 65"/>
                <a:gd name="T57" fmla="*/ 0 h 350"/>
                <a:gd name="T58" fmla="*/ 0 w 65"/>
                <a:gd name="T59" fmla="*/ 0 h 350"/>
                <a:gd name="T60" fmla="*/ 0 w 65"/>
                <a:gd name="T61" fmla="*/ 0 h 350"/>
                <a:gd name="T62" fmla="*/ 0 w 65"/>
                <a:gd name="T63" fmla="*/ 0 h 350"/>
                <a:gd name="T64" fmla="*/ 0 w 65"/>
                <a:gd name="T65" fmla="*/ 0 h 350"/>
                <a:gd name="T66" fmla="*/ 0 w 65"/>
                <a:gd name="T67" fmla="*/ 0 h 350"/>
                <a:gd name="T68" fmla="*/ 0 w 65"/>
                <a:gd name="T69" fmla="*/ 0 h 350"/>
                <a:gd name="T70" fmla="*/ 0 w 65"/>
                <a:gd name="T71" fmla="*/ 0 h 350"/>
                <a:gd name="T72" fmla="*/ 0 w 65"/>
                <a:gd name="T73" fmla="*/ 0 h 350"/>
                <a:gd name="T74" fmla="*/ 0 w 65"/>
                <a:gd name="T75" fmla="*/ 0 h 350"/>
                <a:gd name="T76" fmla="*/ 0 w 65"/>
                <a:gd name="T77" fmla="*/ 0 h 350"/>
                <a:gd name="T78" fmla="*/ 0 w 65"/>
                <a:gd name="T79" fmla="*/ 0 h 350"/>
                <a:gd name="T80" fmla="*/ 0 w 65"/>
                <a:gd name="T81" fmla="*/ 0 h 350"/>
                <a:gd name="T82" fmla="*/ 0 w 65"/>
                <a:gd name="T83" fmla="*/ 0 h 350"/>
                <a:gd name="T84" fmla="*/ 0 w 65"/>
                <a:gd name="T85" fmla="*/ 0 h 350"/>
                <a:gd name="T86" fmla="*/ 0 w 65"/>
                <a:gd name="T87" fmla="*/ 0 h 350"/>
                <a:gd name="T88" fmla="*/ 0 w 65"/>
                <a:gd name="T89" fmla="*/ 0 h 350"/>
                <a:gd name="T90" fmla="*/ 0 w 65"/>
                <a:gd name="T91" fmla="*/ 0 h 350"/>
                <a:gd name="T92" fmla="*/ 0 w 65"/>
                <a:gd name="T93" fmla="*/ 0 h 350"/>
                <a:gd name="T94" fmla="*/ 0 w 65"/>
                <a:gd name="T95" fmla="*/ 0 h 350"/>
                <a:gd name="T96" fmla="*/ 0 w 65"/>
                <a:gd name="T97" fmla="*/ 0 h 350"/>
                <a:gd name="T98" fmla="*/ 0 w 65"/>
                <a:gd name="T99" fmla="*/ 0 h 350"/>
                <a:gd name="T100" fmla="*/ 0 w 65"/>
                <a:gd name="T101" fmla="*/ 0 h 3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5"/>
                <a:gd name="T154" fmla="*/ 0 h 350"/>
                <a:gd name="T155" fmla="*/ 65 w 65"/>
                <a:gd name="T156" fmla="*/ 350 h 3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5" h="350">
                  <a:moveTo>
                    <a:pt x="21" y="10"/>
                  </a:moveTo>
                  <a:lnTo>
                    <a:pt x="21" y="15"/>
                  </a:lnTo>
                  <a:lnTo>
                    <a:pt x="21" y="21"/>
                  </a:lnTo>
                  <a:lnTo>
                    <a:pt x="23" y="26"/>
                  </a:lnTo>
                  <a:lnTo>
                    <a:pt x="23" y="32"/>
                  </a:lnTo>
                  <a:lnTo>
                    <a:pt x="23" y="37"/>
                  </a:lnTo>
                  <a:lnTo>
                    <a:pt x="23" y="43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58"/>
                  </a:lnTo>
                  <a:lnTo>
                    <a:pt x="25" y="64"/>
                  </a:lnTo>
                  <a:lnTo>
                    <a:pt x="25" y="69"/>
                  </a:lnTo>
                  <a:lnTo>
                    <a:pt x="26" y="73"/>
                  </a:lnTo>
                  <a:lnTo>
                    <a:pt x="26" y="78"/>
                  </a:lnTo>
                  <a:lnTo>
                    <a:pt x="26" y="83"/>
                  </a:lnTo>
                  <a:lnTo>
                    <a:pt x="27" y="88"/>
                  </a:lnTo>
                  <a:lnTo>
                    <a:pt x="27" y="94"/>
                  </a:lnTo>
                  <a:lnTo>
                    <a:pt x="27" y="97"/>
                  </a:lnTo>
                  <a:lnTo>
                    <a:pt x="27" y="102"/>
                  </a:lnTo>
                  <a:lnTo>
                    <a:pt x="28" y="107"/>
                  </a:lnTo>
                  <a:lnTo>
                    <a:pt x="28" y="111"/>
                  </a:lnTo>
                  <a:lnTo>
                    <a:pt x="28" y="116"/>
                  </a:lnTo>
                  <a:lnTo>
                    <a:pt x="30" y="121"/>
                  </a:lnTo>
                  <a:lnTo>
                    <a:pt x="30" y="126"/>
                  </a:lnTo>
                  <a:lnTo>
                    <a:pt x="31" y="130"/>
                  </a:lnTo>
                  <a:lnTo>
                    <a:pt x="31" y="135"/>
                  </a:lnTo>
                  <a:lnTo>
                    <a:pt x="32" y="139"/>
                  </a:lnTo>
                  <a:lnTo>
                    <a:pt x="32" y="143"/>
                  </a:lnTo>
                  <a:lnTo>
                    <a:pt x="33" y="148"/>
                  </a:lnTo>
                  <a:lnTo>
                    <a:pt x="33" y="153"/>
                  </a:lnTo>
                  <a:lnTo>
                    <a:pt x="34" y="156"/>
                  </a:lnTo>
                  <a:lnTo>
                    <a:pt x="34" y="161"/>
                  </a:lnTo>
                  <a:lnTo>
                    <a:pt x="36" y="166"/>
                  </a:lnTo>
                  <a:lnTo>
                    <a:pt x="36" y="171"/>
                  </a:lnTo>
                  <a:lnTo>
                    <a:pt x="37" y="175"/>
                  </a:lnTo>
                  <a:lnTo>
                    <a:pt x="37" y="179"/>
                  </a:lnTo>
                  <a:lnTo>
                    <a:pt x="38" y="184"/>
                  </a:lnTo>
                  <a:lnTo>
                    <a:pt x="38" y="188"/>
                  </a:lnTo>
                  <a:lnTo>
                    <a:pt x="39" y="192"/>
                  </a:lnTo>
                  <a:lnTo>
                    <a:pt x="39" y="197"/>
                  </a:lnTo>
                  <a:lnTo>
                    <a:pt x="40" y="201"/>
                  </a:lnTo>
                  <a:lnTo>
                    <a:pt x="42" y="206"/>
                  </a:lnTo>
                  <a:lnTo>
                    <a:pt x="42" y="210"/>
                  </a:lnTo>
                  <a:lnTo>
                    <a:pt x="43" y="216"/>
                  </a:lnTo>
                  <a:lnTo>
                    <a:pt x="44" y="220"/>
                  </a:lnTo>
                  <a:lnTo>
                    <a:pt x="44" y="225"/>
                  </a:lnTo>
                  <a:lnTo>
                    <a:pt x="45" y="230"/>
                  </a:lnTo>
                  <a:lnTo>
                    <a:pt x="46" y="235"/>
                  </a:lnTo>
                  <a:lnTo>
                    <a:pt x="47" y="239"/>
                  </a:lnTo>
                  <a:lnTo>
                    <a:pt x="47" y="244"/>
                  </a:lnTo>
                  <a:lnTo>
                    <a:pt x="49" y="249"/>
                  </a:lnTo>
                  <a:lnTo>
                    <a:pt x="50" y="254"/>
                  </a:lnTo>
                  <a:lnTo>
                    <a:pt x="51" y="258"/>
                  </a:lnTo>
                  <a:lnTo>
                    <a:pt x="51" y="263"/>
                  </a:lnTo>
                  <a:lnTo>
                    <a:pt x="52" y="268"/>
                  </a:lnTo>
                  <a:lnTo>
                    <a:pt x="53" y="273"/>
                  </a:lnTo>
                  <a:lnTo>
                    <a:pt x="56" y="279"/>
                  </a:lnTo>
                  <a:lnTo>
                    <a:pt x="56" y="283"/>
                  </a:lnTo>
                  <a:lnTo>
                    <a:pt x="57" y="288"/>
                  </a:lnTo>
                  <a:lnTo>
                    <a:pt x="58" y="293"/>
                  </a:lnTo>
                  <a:lnTo>
                    <a:pt x="59" y="299"/>
                  </a:lnTo>
                  <a:lnTo>
                    <a:pt x="60" y="303"/>
                  </a:lnTo>
                  <a:lnTo>
                    <a:pt x="62" y="309"/>
                  </a:lnTo>
                  <a:lnTo>
                    <a:pt x="64" y="315"/>
                  </a:lnTo>
                  <a:lnTo>
                    <a:pt x="65" y="321"/>
                  </a:lnTo>
                  <a:lnTo>
                    <a:pt x="65" y="326"/>
                  </a:lnTo>
                  <a:lnTo>
                    <a:pt x="65" y="332"/>
                  </a:lnTo>
                  <a:lnTo>
                    <a:pt x="64" y="336"/>
                  </a:lnTo>
                  <a:lnTo>
                    <a:pt x="62" y="340"/>
                  </a:lnTo>
                  <a:lnTo>
                    <a:pt x="58" y="343"/>
                  </a:lnTo>
                  <a:lnTo>
                    <a:pt x="56" y="346"/>
                  </a:lnTo>
                  <a:lnTo>
                    <a:pt x="51" y="347"/>
                  </a:lnTo>
                  <a:lnTo>
                    <a:pt x="47" y="350"/>
                  </a:lnTo>
                  <a:lnTo>
                    <a:pt x="43" y="350"/>
                  </a:lnTo>
                  <a:lnTo>
                    <a:pt x="39" y="350"/>
                  </a:lnTo>
                  <a:lnTo>
                    <a:pt x="34" y="347"/>
                  </a:lnTo>
                  <a:lnTo>
                    <a:pt x="31" y="347"/>
                  </a:lnTo>
                  <a:lnTo>
                    <a:pt x="26" y="344"/>
                  </a:lnTo>
                  <a:lnTo>
                    <a:pt x="24" y="340"/>
                  </a:lnTo>
                  <a:lnTo>
                    <a:pt x="21" y="337"/>
                  </a:lnTo>
                  <a:lnTo>
                    <a:pt x="20" y="332"/>
                  </a:lnTo>
                  <a:lnTo>
                    <a:pt x="18" y="325"/>
                  </a:lnTo>
                  <a:lnTo>
                    <a:pt x="17" y="320"/>
                  </a:lnTo>
                  <a:lnTo>
                    <a:pt x="15" y="314"/>
                  </a:lnTo>
                  <a:lnTo>
                    <a:pt x="14" y="308"/>
                  </a:lnTo>
                  <a:lnTo>
                    <a:pt x="13" y="303"/>
                  </a:lnTo>
                  <a:lnTo>
                    <a:pt x="12" y="298"/>
                  </a:lnTo>
                  <a:lnTo>
                    <a:pt x="12" y="293"/>
                  </a:lnTo>
                  <a:lnTo>
                    <a:pt x="11" y="288"/>
                  </a:lnTo>
                  <a:lnTo>
                    <a:pt x="10" y="282"/>
                  </a:lnTo>
                  <a:lnTo>
                    <a:pt x="8" y="276"/>
                  </a:lnTo>
                  <a:lnTo>
                    <a:pt x="7" y="271"/>
                  </a:lnTo>
                  <a:lnTo>
                    <a:pt x="7" y="267"/>
                  </a:lnTo>
                  <a:lnTo>
                    <a:pt x="7" y="261"/>
                  </a:lnTo>
                  <a:lnTo>
                    <a:pt x="6" y="256"/>
                  </a:lnTo>
                  <a:lnTo>
                    <a:pt x="6" y="251"/>
                  </a:lnTo>
                  <a:lnTo>
                    <a:pt x="6" y="247"/>
                  </a:lnTo>
                  <a:lnTo>
                    <a:pt x="5" y="242"/>
                  </a:lnTo>
                  <a:lnTo>
                    <a:pt x="5" y="237"/>
                  </a:lnTo>
                  <a:lnTo>
                    <a:pt x="4" y="232"/>
                  </a:lnTo>
                  <a:lnTo>
                    <a:pt x="4" y="228"/>
                  </a:lnTo>
                  <a:lnTo>
                    <a:pt x="4" y="223"/>
                  </a:lnTo>
                  <a:lnTo>
                    <a:pt x="4" y="218"/>
                  </a:lnTo>
                  <a:lnTo>
                    <a:pt x="4" y="213"/>
                  </a:lnTo>
                  <a:lnTo>
                    <a:pt x="4" y="209"/>
                  </a:lnTo>
                  <a:lnTo>
                    <a:pt x="2" y="204"/>
                  </a:lnTo>
                  <a:lnTo>
                    <a:pt x="2" y="199"/>
                  </a:lnTo>
                  <a:lnTo>
                    <a:pt x="2" y="194"/>
                  </a:lnTo>
                  <a:lnTo>
                    <a:pt x="2" y="191"/>
                  </a:lnTo>
                  <a:lnTo>
                    <a:pt x="2" y="186"/>
                  </a:lnTo>
                  <a:lnTo>
                    <a:pt x="2" y="181"/>
                  </a:lnTo>
                  <a:lnTo>
                    <a:pt x="2" y="177"/>
                  </a:lnTo>
                  <a:lnTo>
                    <a:pt x="2" y="172"/>
                  </a:lnTo>
                  <a:lnTo>
                    <a:pt x="2" y="167"/>
                  </a:lnTo>
                  <a:lnTo>
                    <a:pt x="2" y="162"/>
                  </a:lnTo>
                  <a:lnTo>
                    <a:pt x="2" y="158"/>
                  </a:lnTo>
                  <a:lnTo>
                    <a:pt x="2" y="153"/>
                  </a:lnTo>
                  <a:lnTo>
                    <a:pt x="2" y="148"/>
                  </a:lnTo>
                  <a:lnTo>
                    <a:pt x="2" y="143"/>
                  </a:lnTo>
                  <a:lnTo>
                    <a:pt x="2" y="139"/>
                  </a:lnTo>
                  <a:lnTo>
                    <a:pt x="2" y="135"/>
                  </a:lnTo>
                  <a:lnTo>
                    <a:pt x="2" y="130"/>
                  </a:lnTo>
                  <a:lnTo>
                    <a:pt x="2" y="126"/>
                  </a:lnTo>
                  <a:lnTo>
                    <a:pt x="2" y="121"/>
                  </a:lnTo>
                  <a:lnTo>
                    <a:pt x="2" y="116"/>
                  </a:lnTo>
                  <a:lnTo>
                    <a:pt x="2" y="111"/>
                  </a:lnTo>
                  <a:lnTo>
                    <a:pt x="2" y="107"/>
                  </a:lnTo>
                  <a:lnTo>
                    <a:pt x="2" y="102"/>
                  </a:lnTo>
                  <a:lnTo>
                    <a:pt x="4" y="97"/>
                  </a:lnTo>
                  <a:lnTo>
                    <a:pt x="2" y="91"/>
                  </a:lnTo>
                  <a:lnTo>
                    <a:pt x="2" y="86"/>
                  </a:lnTo>
                  <a:lnTo>
                    <a:pt x="2" y="80"/>
                  </a:lnTo>
                  <a:lnTo>
                    <a:pt x="2" y="76"/>
                  </a:lnTo>
                  <a:lnTo>
                    <a:pt x="2" y="71"/>
                  </a:lnTo>
                  <a:lnTo>
                    <a:pt x="2" y="65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1" y="39"/>
                  </a:lnTo>
                  <a:lnTo>
                    <a:pt x="1" y="33"/>
                  </a:lnTo>
                  <a:lnTo>
                    <a:pt x="1" y="27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9" y="5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1723" y="1609"/>
              <a:ext cx="39" cy="81"/>
            </a:xfrm>
            <a:custGeom>
              <a:avLst/>
              <a:gdLst>
                <a:gd name="T0" fmla="*/ 0 w 117"/>
                <a:gd name="T1" fmla="*/ 0 h 244"/>
                <a:gd name="T2" fmla="*/ 0 w 117"/>
                <a:gd name="T3" fmla="*/ 0 h 244"/>
                <a:gd name="T4" fmla="*/ 0 w 117"/>
                <a:gd name="T5" fmla="*/ 0 h 244"/>
                <a:gd name="T6" fmla="*/ 0 w 117"/>
                <a:gd name="T7" fmla="*/ 0 h 244"/>
                <a:gd name="T8" fmla="*/ 0 w 117"/>
                <a:gd name="T9" fmla="*/ 0 h 244"/>
                <a:gd name="T10" fmla="*/ 0 w 117"/>
                <a:gd name="T11" fmla="*/ 0 h 244"/>
                <a:gd name="T12" fmla="*/ 0 w 117"/>
                <a:gd name="T13" fmla="*/ 0 h 244"/>
                <a:gd name="T14" fmla="*/ 0 w 117"/>
                <a:gd name="T15" fmla="*/ 0 h 244"/>
                <a:gd name="T16" fmla="*/ 0 w 117"/>
                <a:gd name="T17" fmla="*/ 0 h 244"/>
                <a:gd name="T18" fmla="*/ 0 w 117"/>
                <a:gd name="T19" fmla="*/ 0 h 244"/>
                <a:gd name="T20" fmla="*/ 0 w 117"/>
                <a:gd name="T21" fmla="*/ 0 h 244"/>
                <a:gd name="T22" fmla="*/ 0 w 117"/>
                <a:gd name="T23" fmla="*/ 0 h 244"/>
                <a:gd name="T24" fmla="*/ 0 w 117"/>
                <a:gd name="T25" fmla="*/ 0 h 244"/>
                <a:gd name="T26" fmla="*/ 0 w 117"/>
                <a:gd name="T27" fmla="*/ 0 h 244"/>
                <a:gd name="T28" fmla="*/ 0 w 117"/>
                <a:gd name="T29" fmla="*/ 0 h 244"/>
                <a:gd name="T30" fmla="*/ 0 w 117"/>
                <a:gd name="T31" fmla="*/ 0 h 244"/>
                <a:gd name="T32" fmla="*/ 0 w 117"/>
                <a:gd name="T33" fmla="*/ 0 h 244"/>
                <a:gd name="T34" fmla="*/ 0 w 117"/>
                <a:gd name="T35" fmla="*/ 0 h 244"/>
                <a:gd name="T36" fmla="*/ 0 w 117"/>
                <a:gd name="T37" fmla="*/ 0 h 244"/>
                <a:gd name="T38" fmla="*/ 0 w 117"/>
                <a:gd name="T39" fmla="*/ 0 h 244"/>
                <a:gd name="T40" fmla="*/ 0 w 117"/>
                <a:gd name="T41" fmla="*/ 0 h 244"/>
                <a:gd name="T42" fmla="*/ 0 w 117"/>
                <a:gd name="T43" fmla="*/ 0 h 244"/>
                <a:gd name="T44" fmla="*/ 0 w 117"/>
                <a:gd name="T45" fmla="*/ 0 h 244"/>
                <a:gd name="T46" fmla="*/ 0 w 117"/>
                <a:gd name="T47" fmla="*/ 0 h 244"/>
                <a:gd name="T48" fmla="*/ 0 w 117"/>
                <a:gd name="T49" fmla="*/ 0 h 244"/>
                <a:gd name="T50" fmla="*/ 0 w 117"/>
                <a:gd name="T51" fmla="*/ 0 h 244"/>
                <a:gd name="T52" fmla="*/ 0 w 117"/>
                <a:gd name="T53" fmla="*/ 0 h 244"/>
                <a:gd name="T54" fmla="*/ 0 w 117"/>
                <a:gd name="T55" fmla="*/ 0 h 244"/>
                <a:gd name="T56" fmla="*/ 0 w 117"/>
                <a:gd name="T57" fmla="*/ 0 h 244"/>
                <a:gd name="T58" fmla="*/ 0 w 117"/>
                <a:gd name="T59" fmla="*/ 0 h 244"/>
                <a:gd name="T60" fmla="*/ 0 w 117"/>
                <a:gd name="T61" fmla="*/ 0 h 244"/>
                <a:gd name="T62" fmla="*/ 0 w 117"/>
                <a:gd name="T63" fmla="*/ 0 h 244"/>
                <a:gd name="T64" fmla="*/ 0 w 117"/>
                <a:gd name="T65" fmla="*/ 0 h 244"/>
                <a:gd name="T66" fmla="*/ 0 w 117"/>
                <a:gd name="T67" fmla="*/ 0 h 244"/>
                <a:gd name="T68" fmla="*/ 0 w 117"/>
                <a:gd name="T69" fmla="*/ 0 h 244"/>
                <a:gd name="T70" fmla="*/ 0 w 117"/>
                <a:gd name="T71" fmla="*/ 0 h 244"/>
                <a:gd name="T72" fmla="*/ 0 w 117"/>
                <a:gd name="T73" fmla="*/ 0 h 244"/>
                <a:gd name="T74" fmla="*/ 0 w 117"/>
                <a:gd name="T75" fmla="*/ 0 h 244"/>
                <a:gd name="T76" fmla="*/ 0 w 117"/>
                <a:gd name="T77" fmla="*/ 0 h 244"/>
                <a:gd name="T78" fmla="*/ 0 w 117"/>
                <a:gd name="T79" fmla="*/ 0 h 244"/>
                <a:gd name="T80" fmla="*/ 0 w 117"/>
                <a:gd name="T81" fmla="*/ 0 h 244"/>
                <a:gd name="T82" fmla="*/ 0 w 117"/>
                <a:gd name="T83" fmla="*/ 0 h 244"/>
                <a:gd name="T84" fmla="*/ 0 w 117"/>
                <a:gd name="T85" fmla="*/ 0 h 244"/>
                <a:gd name="T86" fmla="*/ 0 w 117"/>
                <a:gd name="T87" fmla="*/ 0 h 244"/>
                <a:gd name="T88" fmla="*/ 0 w 117"/>
                <a:gd name="T89" fmla="*/ 0 h 244"/>
                <a:gd name="T90" fmla="*/ 0 w 117"/>
                <a:gd name="T91" fmla="*/ 0 h 2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44"/>
                <a:gd name="T140" fmla="*/ 117 w 117"/>
                <a:gd name="T141" fmla="*/ 244 h 24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44">
                  <a:moveTo>
                    <a:pt x="78" y="41"/>
                  </a:moveTo>
                  <a:lnTo>
                    <a:pt x="77" y="38"/>
                  </a:lnTo>
                  <a:lnTo>
                    <a:pt x="77" y="35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7" y="17"/>
                  </a:lnTo>
                  <a:lnTo>
                    <a:pt x="78" y="13"/>
                  </a:lnTo>
                  <a:lnTo>
                    <a:pt x="81" y="11"/>
                  </a:lnTo>
                  <a:lnTo>
                    <a:pt x="82" y="8"/>
                  </a:lnTo>
                  <a:lnTo>
                    <a:pt x="86" y="5"/>
                  </a:lnTo>
                  <a:lnTo>
                    <a:pt x="90" y="3"/>
                  </a:lnTo>
                  <a:lnTo>
                    <a:pt x="96" y="2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2"/>
                  </a:lnTo>
                  <a:lnTo>
                    <a:pt x="111" y="5"/>
                  </a:lnTo>
                  <a:lnTo>
                    <a:pt x="114" y="9"/>
                  </a:lnTo>
                  <a:lnTo>
                    <a:pt x="116" y="13"/>
                  </a:lnTo>
                  <a:lnTo>
                    <a:pt x="116" y="15"/>
                  </a:lnTo>
                  <a:lnTo>
                    <a:pt x="116" y="18"/>
                  </a:lnTo>
                  <a:lnTo>
                    <a:pt x="117" y="22"/>
                  </a:lnTo>
                  <a:lnTo>
                    <a:pt x="117" y="24"/>
                  </a:lnTo>
                  <a:lnTo>
                    <a:pt x="117" y="28"/>
                  </a:lnTo>
                  <a:lnTo>
                    <a:pt x="117" y="31"/>
                  </a:lnTo>
                  <a:lnTo>
                    <a:pt x="117" y="35"/>
                  </a:lnTo>
                  <a:lnTo>
                    <a:pt x="117" y="38"/>
                  </a:lnTo>
                  <a:lnTo>
                    <a:pt x="117" y="42"/>
                  </a:lnTo>
                  <a:lnTo>
                    <a:pt x="116" y="47"/>
                  </a:lnTo>
                  <a:lnTo>
                    <a:pt x="116" y="50"/>
                  </a:lnTo>
                  <a:lnTo>
                    <a:pt x="116" y="54"/>
                  </a:lnTo>
                  <a:lnTo>
                    <a:pt x="115" y="59"/>
                  </a:lnTo>
                  <a:lnTo>
                    <a:pt x="115" y="62"/>
                  </a:lnTo>
                  <a:lnTo>
                    <a:pt x="114" y="67"/>
                  </a:lnTo>
                  <a:lnTo>
                    <a:pt x="113" y="72"/>
                  </a:lnTo>
                  <a:lnTo>
                    <a:pt x="111" y="75"/>
                  </a:lnTo>
                  <a:lnTo>
                    <a:pt x="111" y="79"/>
                  </a:lnTo>
                  <a:lnTo>
                    <a:pt x="109" y="83"/>
                  </a:lnTo>
                  <a:lnTo>
                    <a:pt x="109" y="88"/>
                  </a:lnTo>
                  <a:lnTo>
                    <a:pt x="107" y="92"/>
                  </a:lnTo>
                  <a:lnTo>
                    <a:pt x="105" y="96"/>
                  </a:lnTo>
                  <a:lnTo>
                    <a:pt x="103" y="101"/>
                  </a:lnTo>
                  <a:lnTo>
                    <a:pt x="102" y="106"/>
                  </a:lnTo>
                  <a:lnTo>
                    <a:pt x="98" y="111"/>
                  </a:lnTo>
                  <a:lnTo>
                    <a:pt x="96" y="117"/>
                  </a:lnTo>
                  <a:lnTo>
                    <a:pt x="95" y="121"/>
                  </a:lnTo>
                  <a:lnTo>
                    <a:pt x="92" y="127"/>
                  </a:lnTo>
                  <a:lnTo>
                    <a:pt x="89" y="133"/>
                  </a:lnTo>
                  <a:lnTo>
                    <a:pt x="86" y="139"/>
                  </a:lnTo>
                  <a:lnTo>
                    <a:pt x="85" y="142"/>
                  </a:lnTo>
                  <a:lnTo>
                    <a:pt x="84" y="145"/>
                  </a:lnTo>
                  <a:lnTo>
                    <a:pt x="82" y="147"/>
                  </a:lnTo>
                  <a:lnTo>
                    <a:pt x="82" y="151"/>
                  </a:lnTo>
                  <a:lnTo>
                    <a:pt x="79" y="153"/>
                  </a:lnTo>
                  <a:lnTo>
                    <a:pt x="78" y="156"/>
                  </a:lnTo>
                  <a:lnTo>
                    <a:pt x="77" y="159"/>
                  </a:lnTo>
                  <a:lnTo>
                    <a:pt x="76" y="162"/>
                  </a:lnTo>
                  <a:lnTo>
                    <a:pt x="75" y="165"/>
                  </a:lnTo>
                  <a:lnTo>
                    <a:pt x="73" y="168"/>
                  </a:lnTo>
                  <a:lnTo>
                    <a:pt x="72" y="170"/>
                  </a:lnTo>
                  <a:lnTo>
                    <a:pt x="71" y="174"/>
                  </a:lnTo>
                  <a:lnTo>
                    <a:pt x="67" y="180"/>
                  </a:lnTo>
                  <a:lnTo>
                    <a:pt x="65" y="184"/>
                  </a:lnTo>
                  <a:lnTo>
                    <a:pt x="63" y="190"/>
                  </a:lnTo>
                  <a:lnTo>
                    <a:pt x="60" y="195"/>
                  </a:lnTo>
                  <a:lnTo>
                    <a:pt x="57" y="200"/>
                  </a:lnTo>
                  <a:lnTo>
                    <a:pt x="54" y="204"/>
                  </a:lnTo>
                  <a:lnTo>
                    <a:pt x="53" y="208"/>
                  </a:lnTo>
                  <a:lnTo>
                    <a:pt x="51" y="213"/>
                  </a:lnTo>
                  <a:lnTo>
                    <a:pt x="49" y="216"/>
                  </a:lnTo>
                  <a:lnTo>
                    <a:pt x="47" y="220"/>
                  </a:lnTo>
                  <a:lnTo>
                    <a:pt x="45" y="223"/>
                  </a:lnTo>
                  <a:lnTo>
                    <a:pt x="44" y="226"/>
                  </a:lnTo>
                  <a:lnTo>
                    <a:pt x="43" y="231"/>
                  </a:lnTo>
                  <a:lnTo>
                    <a:pt x="41" y="234"/>
                  </a:lnTo>
                  <a:lnTo>
                    <a:pt x="39" y="234"/>
                  </a:lnTo>
                  <a:lnTo>
                    <a:pt x="38" y="236"/>
                  </a:lnTo>
                  <a:lnTo>
                    <a:pt x="34" y="238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25" y="240"/>
                  </a:lnTo>
                  <a:lnTo>
                    <a:pt x="21" y="241"/>
                  </a:lnTo>
                  <a:lnTo>
                    <a:pt x="19" y="242"/>
                  </a:lnTo>
                  <a:lnTo>
                    <a:pt x="14" y="242"/>
                  </a:lnTo>
                  <a:lnTo>
                    <a:pt x="11" y="242"/>
                  </a:lnTo>
                  <a:lnTo>
                    <a:pt x="7" y="242"/>
                  </a:lnTo>
                  <a:lnTo>
                    <a:pt x="5" y="244"/>
                  </a:lnTo>
                  <a:lnTo>
                    <a:pt x="0" y="244"/>
                  </a:lnTo>
                  <a:lnTo>
                    <a:pt x="78" y="41"/>
                  </a:lnTo>
                  <a:close/>
                </a:path>
              </a:pathLst>
            </a:custGeom>
            <a:solidFill>
              <a:srgbClr val="D4D4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1715" y="1620"/>
              <a:ext cx="39" cy="79"/>
            </a:xfrm>
            <a:custGeom>
              <a:avLst/>
              <a:gdLst>
                <a:gd name="T0" fmla="*/ 0 w 117"/>
                <a:gd name="T1" fmla="*/ 0 h 235"/>
                <a:gd name="T2" fmla="*/ 0 w 117"/>
                <a:gd name="T3" fmla="*/ 0 h 235"/>
                <a:gd name="T4" fmla="*/ 0 w 117"/>
                <a:gd name="T5" fmla="*/ 0 h 235"/>
                <a:gd name="T6" fmla="*/ 0 w 117"/>
                <a:gd name="T7" fmla="*/ 0 h 235"/>
                <a:gd name="T8" fmla="*/ 0 w 117"/>
                <a:gd name="T9" fmla="*/ 0 h 235"/>
                <a:gd name="T10" fmla="*/ 0 w 117"/>
                <a:gd name="T11" fmla="*/ 0 h 235"/>
                <a:gd name="T12" fmla="*/ 0 w 117"/>
                <a:gd name="T13" fmla="*/ 0 h 235"/>
                <a:gd name="T14" fmla="*/ 0 w 117"/>
                <a:gd name="T15" fmla="*/ 0 h 235"/>
                <a:gd name="T16" fmla="*/ 0 w 117"/>
                <a:gd name="T17" fmla="*/ 0 h 235"/>
                <a:gd name="T18" fmla="*/ 0 w 117"/>
                <a:gd name="T19" fmla="*/ 0 h 235"/>
                <a:gd name="T20" fmla="*/ 0 w 117"/>
                <a:gd name="T21" fmla="*/ 0 h 235"/>
                <a:gd name="T22" fmla="*/ 0 w 117"/>
                <a:gd name="T23" fmla="*/ 0 h 235"/>
                <a:gd name="T24" fmla="*/ 0 w 117"/>
                <a:gd name="T25" fmla="*/ 0 h 235"/>
                <a:gd name="T26" fmla="*/ 0 w 117"/>
                <a:gd name="T27" fmla="*/ 0 h 235"/>
                <a:gd name="T28" fmla="*/ 0 w 117"/>
                <a:gd name="T29" fmla="*/ 0 h 235"/>
                <a:gd name="T30" fmla="*/ 0 w 117"/>
                <a:gd name="T31" fmla="*/ 0 h 235"/>
                <a:gd name="T32" fmla="*/ 0 w 117"/>
                <a:gd name="T33" fmla="*/ 0 h 235"/>
                <a:gd name="T34" fmla="*/ 0 w 117"/>
                <a:gd name="T35" fmla="*/ 0 h 235"/>
                <a:gd name="T36" fmla="*/ 0 w 117"/>
                <a:gd name="T37" fmla="*/ 0 h 235"/>
                <a:gd name="T38" fmla="*/ 0 w 117"/>
                <a:gd name="T39" fmla="*/ 0 h 235"/>
                <a:gd name="T40" fmla="*/ 0 w 117"/>
                <a:gd name="T41" fmla="*/ 0 h 235"/>
                <a:gd name="T42" fmla="*/ 0 w 117"/>
                <a:gd name="T43" fmla="*/ 0 h 235"/>
                <a:gd name="T44" fmla="*/ 0 w 117"/>
                <a:gd name="T45" fmla="*/ 0 h 235"/>
                <a:gd name="T46" fmla="*/ 0 w 117"/>
                <a:gd name="T47" fmla="*/ 0 h 235"/>
                <a:gd name="T48" fmla="*/ 0 w 117"/>
                <a:gd name="T49" fmla="*/ 0 h 235"/>
                <a:gd name="T50" fmla="*/ 0 w 117"/>
                <a:gd name="T51" fmla="*/ 0 h 235"/>
                <a:gd name="T52" fmla="*/ 0 w 117"/>
                <a:gd name="T53" fmla="*/ 0 h 235"/>
                <a:gd name="T54" fmla="*/ 0 w 117"/>
                <a:gd name="T55" fmla="*/ 0 h 235"/>
                <a:gd name="T56" fmla="*/ 0 w 117"/>
                <a:gd name="T57" fmla="*/ 0 h 235"/>
                <a:gd name="T58" fmla="*/ 0 w 117"/>
                <a:gd name="T59" fmla="*/ 0 h 235"/>
                <a:gd name="T60" fmla="*/ 0 w 117"/>
                <a:gd name="T61" fmla="*/ 0 h 235"/>
                <a:gd name="T62" fmla="*/ 0 w 117"/>
                <a:gd name="T63" fmla="*/ 0 h 235"/>
                <a:gd name="T64" fmla="*/ 0 w 117"/>
                <a:gd name="T65" fmla="*/ 0 h 235"/>
                <a:gd name="T66" fmla="*/ 0 w 117"/>
                <a:gd name="T67" fmla="*/ 0 h 235"/>
                <a:gd name="T68" fmla="*/ 0 w 117"/>
                <a:gd name="T69" fmla="*/ 0 h 235"/>
                <a:gd name="T70" fmla="*/ 0 w 117"/>
                <a:gd name="T71" fmla="*/ 0 h 235"/>
                <a:gd name="T72" fmla="*/ 0 w 117"/>
                <a:gd name="T73" fmla="*/ 0 h 235"/>
                <a:gd name="T74" fmla="*/ 0 w 117"/>
                <a:gd name="T75" fmla="*/ 0 h 235"/>
                <a:gd name="T76" fmla="*/ 0 w 117"/>
                <a:gd name="T77" fmla="*/ 0 h 235"/>
                <a:gd name="T78" fmla="*/ 0 w 117"/>
                <a:gd name="T79" fmla="*/ 0 h 235"/>
                <a:gd name="T80" fmla="*/ 0 w 117"/>
                <a:gd name="T81" fmla="*/ 0 h 235"/>
                <a:gd name="T82" fmla="*/ 0 w 117"/>
                <a:gd name="T83" fmla="*/ 0 h 235"/>
                <a:gd name="T84" fmla="*/ 0 w 117"/>
                <a:gd name="T85" fmla="*/ 0 h 235"/>
                <a:gd name="T86" fmla="*/ 0 w 117"/>
                <a:gd name="T87" fmla="*/ 0 h 235"/>
                <a:gd name="T88" fmla="*/ 0 w 117"/>
                <a:gd name="T89" fmla="*/ 0 h 235"/>
                <a:gd name="T90" fmla="*/ 0 w 117"/>
                <a:gd name="T91" fmla="*/ 0 h 2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7"/>
                <a:gd name="T139" fmla="*/ 0 h 235"/>
                <a:gd name="T140" fmla="*/ 117 w 117"/>
                <a:gd name="T141" fmla="*/ 235 h 2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7" h="235">
                  <a:moveTo>
                    <a:pt x="117" y="22"/>
                  </a:moveTo>
                  <a:lnTo>
                    <a:pt x="116" y="25"/>
                  </a:lnTo>
                  <a:lnTo>
                    <a:pt x="115" y="28"/>
                  </a:lnTo>
                  <a:lnTo>
                    <a:pt x="114" y="32"/>
                  </a:lnTo>
                  <a:lnTo>
                    <a:pt x="113" y="37"/>
                  </a:lnTo>
                  <a:lnTo>
                    <a:pt x="113" y="39"/>
                  </a:lnTo>
                  <a:lnTo>
                    <a:pt x="111" y="42"/>
                  </a:lnTo>
                  <a:lnTo>
                    <a:pt x="110" y="47"/>
                  </a:lnTo>
                  <a:lnTo>
                    <a:pt x="110" y="51"/>
                  </a:lnTo>
                  <a:lnTo>
                    <a:pt x="108" y="53"/>
                  </a:lnTo>
                  <a:lnTo>
                    <a:pt x="108" y="57"/>
                  </a:lnTo>
                  <a:lnTo>
                    <a:pt x="107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4" y="70"/>
                  </a:lnTo>
                  <a:lnTo>
                    <a:pt x="103" y="72"/>
                  </a:lnTo>
                  <a:lnTo>
                    <a:pt x="103" y="76"/>
                  </a:lnTo>
                  <a:lnTo>
                    <a:pt x="102" y="79"/>
                  </a:lnTo>
                  <a:lnTo>
                    <a:pt x="101" y="82"/>
                  </a:lnTo>
                  <a:lnTo>
                    <a:pt x="100" y="85"/>
                  </a:lnTo>
                  <a:lnTo>
                    <a:pt x="100" y="88"/>
                  </a:lnTo>
                  <a:lnTo>
                    <a:pt x="97" y="91"/>
                  </a:lnTo>
                  <a:lnTo>
                    <a:pt x="97" y="95"/>
                  </a:lnTo>
                  <a:lnTo>
                    <a:pt x="96" y="97"/>
                  </a:lnTo>
                  <a:lnTo>
                    <a:pt x="95" y="101"/>
                  </a:lnTo>
                  <a:lnTo>
                    <a:pt x="94" y="104"/>
                  </a:lnTo>
                  <a:lnTo>
                    <a:pt x="92" y="107"/>
                  </a:lnTo>
                  <a:lnTo>
                    <a:pt x="91" y="110"/>
                  </a:lnTo>
                  <a:lnTo>
                    <a:pt x="90" y="114"/>
                  </a:lnTo>
                  <a:lnTo>
                    <a:pt x="88" y="116"/>
                  </a:lnTo>
                  <a:lnTo>
                    <a:pt x="88" y="121"/>
                  </a:lnTo>
                  <a:lnTo>
                    <a:pt x="85" y="124"/>
                  </a:lnTo>
                  <a:lnTo>
                    <a:pt x="84" y="128"/>
                  </a:lnTo>
                  <a:lnTo>
                    <a:pt x="82" y="133"/>
                  </a:lnTo>
                  <a:lnTo>
                    <a:pt x="79" y="137"/>
                  </a:lnTo>
                  <a:lnTo>
                    <a:pt x="77" y="141"/>
                  </a:lnTo>
                  <a:lnTo>
                    <a:pt x="76" y="146"/>
                  </a:lnTo>
                  <a:lnTo>
                    <a:pt x="74" y="150"/>
                  </a:lnTo>
                  <a:lnTo>
                    <a:pt x="71" y="155"/>
                  </a:lnTo>
                  <a:lnTo>
                    <a:pt x="69" y="159"/>
                  </a:lnTo>
                  <a:lnTo>
                    <a:pt x="68" y="163"/>
                  </a:lnTo>
                  <a:lnTo>
                    <a:pt x="64" y="167"/>
                  </a:lnTo>
                  <a:lnTo>
                    <a:pt x="63" y="171"/>
                  </a:lnTo>
                  <a:lnTo>
                    <a:pt x="60" y="174"/>
                  </a:lnTo>
                  <a:lnTo>
                    <a:pt x="58" y="179"/>
                  </a:lnTo>
                  <a:lnTo>
                    <a:pt x="56" y="182"/>
                  </a:lnTo>
                  <a:lnTo>
                    <a:pt x="53" y="187"/>
                  </a:lnTo>
                  <a:lnTo>
                    <a:pt x="50" y="192"/>
                  </a:lnTo>
                  <a:lnTo>
                    <a:pt x="47" y="197"/>
                  </a:lnTo>
                  <a:lnTo>
                    <a:pt x="44" y="200"/>
                  </a:lnTo>
                  <a:lnTo>
                    <a:pt x="40" y="204"/>
                  </a:lnTo>
                  <a:lnTo>
                    <a:pt x="38" y="207"/>
                  </a:lnTo>
                  <a:lnTo>
                    <a:pt x="36" y="211"/>
                  </a:lnTo>
                  <a:lnTo>
                    <a:pt x="32" y="214"/>
                  </a:lnTo>
                  <a:lnTo>
                    <a:pt x="30" y="217"/>
                  </a:lnTo>
                  <a:lnTo>
                    <a:pt x="27" y="219"/>
                  </a:lnTo>
                  <a:lnTo>
                    <a:pt x="25" y="223"/>
                  </a:lnTo>
                  <a:lnTo>
                    <a:pt x="20" y="226"/>
                  </a:lnTo>
                  <a:lnTo>
                    <a:pt x="18" y="229"/>
                  </a:lnTo>
                  <a:lnTo>
                    <a:pt x="14" y="232"/>
                  </a:lnTo>
                  <a:lnTo>
                    <a:pt x="12" y="233"/>
                  </a:lnTo>
                  <a:lnTo>
                    <a:pt x="6" y="235"/>
                  </a:lnTo>
                  <a:lnTo>
                    <a:pt x="4" y="233"/>
                  </a:lnTo>
                  <a:lnTo>
                    <a:pt x="1" y="231"/>
                  </a:lnTo>
                  <a:lnTo>
                    <a:pt x="0" y="226"/>
                  </a:lnTo>
                  <a:lnTo>
                    <a:pt x="0" y="223"/>
                  </a:lnTo>
                  <a:lnTo>
                    <a:pt x="0" y="220"/>
                  </a:lnTo>
                  <a:lnTo>
                    <a:pt x="0" y="217"/>
                  </a:lnTo>
                  <a:lnTo>
                    <a:pt x="1" y="213"/>
                  </a:lnTo>
                  <a:lnTo>
                    <a:pt x="1" y="209"/>
                  </a:lnTo>
                  <a:lnTo>
                    <a:pt x="1" y="205"/>
                  </a:lnTo>
                  <a:lnTo>
                    <a:pt x="2" y="201"/>
                  </a:lnTo>
                  <a:lnTo>
                    <a:pt x="5" y="198"/>
                  </a:lnTo>
                  <a:lnTo>
                    <a:pt x="5" y="193"/>
                  </a:lnTo>
                  <a:lnTo>
                    <a:pt x="6" y="190"/>
                  </a:lnTo>
                  <a:lnTo>
                    <a:pt x="7" y="186"/>
                  </a:lnTo>
                  <a:lnTo>
                    <a:pt x="9" y="182"/>
                  </a:lnTo>
                  <a:lnTo>
                    <a:pt x="11" y="179"/>
                  </a:lnTo>
                  <a:lnTo>
                    <a:pt x="12" y="177"/>
                  </a:lnTo>
                  <a:lnTo>
                    <a:pt x="14" y="174"/>
                  </a:lnTo>
                  <a:lnTo>
                    <a:pt x="15" y="173"/>
                  </a:lnTo>
                  <a:lnTo>
                    <a:pt x="18" y="168"/>
                  </a:lnTo>
                  <a:lnTo>
                    <a:pt x="20" y="165"/>
                  </a:lnTo>
                  <a:lnTo>
                    <a:pt x="23" y="160"/>
                  </a:lnTo>
                  <a:lnTo>
                    <a:pt x="25" y="158"/>
                  </a:lnTo>
                  <a:lnTo>
                    <a:pt x="27" y="153"/>
                  </a:lnTo>
                  <a:lnTo>
                    <a:pt x="30" y="149"/>
                  </a:lnTo>
                  <a:lnTo>
                    <a:pt x="31" y="146"/>
                  </a:lnTo>
                  <a:lnTo>
                    <a:pt x="33" y="142"/>
                  </a:lnTo>
                  <a:lnTo>
                    <a:pt x="36" y="139"/>
                  </a:lnTo>
                  <a:lnTo>
                    <a:pt x="37" y="135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2" y="123"/>
                  </a:lnTo>
                  <a:lnTo>
                    <a:pt x="44" y="120"/>
                  </a:lnTo>
                  <a:lnTo>
                    <a:pt x="45" y="115"/>
                  </a:lnTo>
                  <a:lnTo>
                    <a:pt x="49" y="111"/>
                  </a:lnTo>
                  <a:lnTo>
                    <a:pt x="49" y="108"/>
                  </a:lnTo>
                  <a:lnTo>
                    <a:pt x="51" y="104"/>
                  </a:lnTo>
                  <a:lnTo>
                    <a:pt x="52" y="101"/>
                  </a:lnTo>
                  <a:lnTo>
                    <a:pt x="53" y="97"/>
                  </a:lnTo>
                  <a:lnTo>
                    <a:pt x="55" y="95"/>
                  </a:lnTo>
                  <a:lnTo>
                    <a:pt x="56" y="91"/>
                  </a:lnTo>
                  <a:lnTo>
                    <a:pt x="58" y="88"/>
                  </a:lnTo>
                  <a:lnTo>
                    <a:pt x="59" y="85"/>
                  </a:lnTo>
                  <a:lnTo>
                    <a:pt x="62" y="79"/>
                  </a:lnTo>
                  <a:lnTo>
                    <a:pt x="64" y="75"/>
                  </a:lnTo>
                  <a:lnTo>
                    <a:pt x="66" y="69"/>
                  </a:lnTo>
                  <a:lnTo>
                    <a:pt x="69" y="63"/>
                  </a:lnTo>
                  <a:lnTo>
                    <a:pt x="69" y="60"/>
                  </a:lnTo>
                  <a:lnTo>
                    <a:pt x="70" y="57"/>
                  </a:lnTo>
                  <a:lnTo>
                    <a:pt x="71" y="54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5" y="46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3"/>
                  </a:lnTo>
                  <a:lnTo>
                    <a:pt x="79" y="31"/>
                  </a:lnTo>
                  <a:lnTo>
                    <a:pt x="81" y="27"/>
                  </a:lnTo>
                  <a:lnTo>
                    <a:pt x="81" y="24"/>
                  </a:lnTo>
                  <a:lnTo>
                    <a:pt x="83" y="20"/>
                  </a:lnTo>
                  <a:lnTo>
                    <a:pt x="83" y="16"/>
                  </a:lnTo>
                  <a:lnTo>
                    <a:pt x="84" y="13"/>
                  </a:lnTo>
                  <a:lnTo>
                    <a:pt x="85" y="9"/>
                  </a:lnTo>
                  <a:lnTo>
                    <a:pt x="88" y="7"/>
                  </a:lnTo>
                  <a:lnTo>
                    <a:pt x="89" y="3"/>
                  </a:lnTo>
                  <a:lnTo>
                    <a:pt x="92" y="2"/>
                  </a:lnTo>
                  <a:lnTo>
                    <a:pt x="95" y="1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3"/>
                  </a:lnTo>
                  <a:lnTo>
                    <a:pt x="115" y="8"/>
                  </a:lnTo>
                  <a:lnTo>
                    <a:pt x="116" y="10"/>
                  </a:lnTo>
                  <a:lnTo>
                    <a:pt x="117" y="14"/>
                  </a:lnTo>
                  <a:lnTo>
                    <a:pt x="117" y="18"/>
                  </a:lnTo>
                  <a:lnTo>
                    <a:pt x="117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29" name="Freeform 428"/>
            <p:cNvSpPr>
              <a:spLocks/>
            </p:cNvSpPr>
            <p:nvPr/>
          </p:nvSpPr>
          <p:spPr bwMode="auto">
            <a:xfrm>
              <a:off x="1752" y="1533"/>
              <a:ext cx="72" cy="81"/>
            </a:xfrm>
            <a:custGeom>
              <a:avLst/>
              <a:gdLst>
                <a:gd name="T0" fmla="*/ 0 w 214"/>
                <a:gd name="T1" fmla="*/ 0 h 243"/>
                <a:gd name="T2" fmla="*/ 0 w 214"/>
                <a:gd name="T3" fmla="*/ 0 h 243"/>
                <a:gd name="T4" fmla="*/ 0 w 214"/>
                <a:gd name="T5" fmla="*/ 0 h 243"/>
                <a:gd name="T6" fmla="*/ 0 w 214"/>
                <a:gd name="T7" fmla="*/ 0 h 243"/>
                <a:gd name="T8" fmla="*/ 0 w 214"/>
                <a:gd name="T9" fmla="*/ 0 h 243"/>
                <a:gd name="T10" fmla="*/ 0 w 214"/>
                <a:gd name="T11" fmla="*/ 0 h 243"/>
                <a:gd name="T12" fmla="*/ 0 w 214"/>
                <a:gd name="T13" fmla="*/ 0 h 243"/>
                <a:gd name="T14" fmla="*/ 0 w 214"/>
                <a:gd name="T15" fmla="*/ 0 h 243"/>
                <a:gd name="T16" fmla="*/ 0 w 214"/>
                <a:gd name="T17" fmla="*/ 0 h 243"/>
                <a:gd name="T18" fmla="*/ 0 w 214"/>
                <a:gd name="T19" fmla="*/ 0 h 243"/>
                <a:gd name="T20" fmla="*/ 0 w 214"/>
                <a:gd name="T21" fmla="*/ 0 h 243"/>
                <a:gd name="T22" fmla="*/ 0 w 214"/>
                <a:gd name="T23" fmla="*/ 0 h 243"/>
                <a:gd name="T24" fmla="*/ 0 w 214"/>
                <a:gd name="T25" fmla="*/ 0 h 243"/>
                <a:gd name="T26" fmla="*/ 0 w 214"/>
                <a:gd name="T27" fmla="*/ 0 h 243"/>
                <a:gd name="T28" fmla="*/ 0 w 214"/>
                <a:gd name="T29" fmla="*/ 0 h 243"/>
                <a:gd name="T30" fmla="*/ 0 w 214"/>
                <a:gd name="T31" fmla="*/ 0 h 243"/>
                <a:gd name="T32" fmla="*/ 0 w 214"/>
                <a:gd name="T33" fmla="*/ 0 h 243"/>
                <a:gd name="T34" fmla="*/ 0 w 214"/>
                <a:gd name="T35" fmla="*/ 0 h 243"/>
                <a:gd name="T36" fmla="*/ 0 w 214"/>
                <a:gd name="T37" fmla="*/ 0 h 243"/>
                <a:gd name="T38" fmla="*/ 0 w 214"/>
                <a:gd name="T39" fmla="*/ 0 h 243"/>
                <a:gd name="T40" fmla="*/ 0 w 214"/>
                <a:gd name="T41" fmla="*/ 0 h 243"/>
                <a:gd name="T42" fmla="*/ 0 w 214"/>
                <a:gd name="T43" fmla="*/ 0 h 243"/>
                <a:gd name="T44" fmla="*/ 0 w 214"/>
                <a:gd name="T45" fmla="*/ 0 h 243"/>
                <a:gd name="T46" fmla="*/ 0 w 214"/>
                <a:gd name="T47" fmla="*/ 0 h 243"/>
                <a:gd name="T48" fmla="*/ 0 w 214"/>
                <a:gd name="T49" fmla="*/ 0 h 243"/>
                <a:gd name="T50" fmla="*/ 0 w 214"/>
                <a:gd name="T51" fmla="*/ 0 h 243"/>
                <a:gd name="T52" fmla="*/ 0 w 214"/>
                <a:gd name="T53" fmla="*/ 0 h 243"/>
                <a:gd name="T54" fmla="*/ 0 w 214"/>
                <a:gd name="T55" fmla="*/ 0 h 243"/>
                <a:gd name="T56" fmla="*/ 0 w 214"/>
                <a:gd name="T57" fmla="*/ 0 h 243"/>
                <a:gd name="T58" fmla="*/ 0 w 214"/>
                <a:gd name="T59" fmla="*/ 0 h 243"/>
                <a:gd name="T60" fmla="*/ 0 w 214"/>
                <a:gd name="T61" fmla="*/ 0 h 243"/>
                <a:gd name="T62" fmla="*/ 0 w 214"/>
                <a:gd name="T63" fmla="*/ 0 h 243"/>
                <a:gd name="T64" fmla="*/ 0 w 214"/>
                <a:gd name="T65" fmla="*/ 0 h 243"/>
                <a:gd name="T66" fmla="*/ 0 w 214"/>
                <a:gd name="T67" fmla="*/ 0 h 243"/>
                <a:gd name="T68" fmla="*/ 0 w 214"/>
                <a:gd name="T69" fmla="*/ 0 h 243"/>
                <a:gd name="T70" fmla="*/ 0 w 214"/>
                <a:gd name="T71" fmla="*/ 0 h 243"/>
                <a:gd name="T72" fmla="*/ 0 w 214"/>
                <a:gd name="T73" fmla="*/ 0 h 243"/>
                <a:gd name="T74" fmla="*/ 0 w 214"/>
                <a:gd name="T75" fmla="*/ 0 h 243"/>
                <a:gd name="T76" fmla="*/ 0 w 214"/>
                <a:gd name="T77" fmla="*/ 0 h 243"/>
                <a:gd name="T78" fmla="*/ 0 w 214"/>
                <a:gd name="T79" fmla="*/ 0 h 243"/>
                <a:gd name="T80" fmla="*/ 0 w 214"/>
                <a:gd name="T81" fmla="*/ 0 h 243"/>
                <a:gd name="T82" fmla="*/ 0 w 214"/>
                <a:gd name="T83" fmla="*/ 0 h 243"/>
                <a:gd name="T84" fmla="*/ 0 w 214"/>
                <a:gd name="T85" fmla="*/ 0 h 243"/>
                <a:gd name="T86" fmla="*/ 0 w 214"/>
                <a:gd name="T87" fmla="*/ 0 h 243"/>
                <a:gd name="T88" fmla="*/ 0 w 214"/>
                <a:gd name="T89" fmla="*/ 0 h 243"/>
                <a:gd name="T90" fmla="*/ 0 w 214"/>
                <a:gd name="T91" fmla="*/ 0 h 2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43"/>
                <a:gd name="T140" fmla="*/ 214 w 214"/>
                <a:gd name="T141" fmla="*/ 243 h 24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43">
                  <a:moveTo>
                    <a:pt x="214" y="18"/>
                  </a:moveTo>
                  <a:lnTo>
                    <a:pt x="212" y="22"/>
                  </a:lnTo>
                  <a:lnTo>
                    <a:pt x="211" y="27"/>
                  </a:lnTo>
                  <a:lnTo>
                    <a:pt x="210" y="33"/>
                  </a:lnTo>
                  <a:lnTo>
                    <a:pt x="207" y="38"/>
                  </a:lnTo>
                  <a:lnTo>
                    <a:pt x="206" y="43"/>
                  </a:lnTo>
                  <a:lnTo>
                    <a:pt x="205" y="47"/>
                  </a:lnTo>
                  <a:lnTo>
                    <a:pt x="202" y="52"/>
                  </a:lnTo>
                  <a:lnTo>
                    <a:pt x="202" y="57"/>
                  </a:lnTo>
                  <a:lnTo>
                    <a:pt x="200" y="62"/>
                  </a:lnTo>
                  <a:lnTo>
                    <a:pt x="198" y="65"/>
                  </a:lnTo>
                  <a:lnTo>
                    <a:pt x="196" y="70"/>
                  </a:lnTo>
                  <a:lnTo>
                    <a:pt x="195" y="75"/>
                  </a:lnTo>
                  <a:lnTo>
                    <a:pt x="193" y="78"/>
                  </a:lnTo>
                  <a:lnTo>
                    <a:pt x="192" y="83"/>
                  </a:lnTo>
                  <a:lnTo>
                    <a:pt x="189" y="86"/>
                  </a:lnTo>
                  <a:lnTo>
                    <a:pt x="187" y="91"/>
                  </a:lnTo>
                  <a:lnTo>
                    <a:pt x="185" y="95"/>
                  </a:lnTo>
                  <a:lnTo>
                    <a:pt x="182" y="98"/>
                  </a:lnTo>
                  <a:lnTo>
                    <a:pt x="180" y="103"/>
                  </a:lnTo>
                  <a:lnTo>
                    <a:pt x="179" y="107"/>
                  </a:lnTo>
                  <a:lnTo>
                    <a:pt x="175" y="110"/>
                  </a:lnTo>
                  <a:lnTo>
                    <a:pt x="173" y="114"/>
                  </a:lnTo>
                  <a:lnTo>
                    <a:pt x="170" y="117"/>
                  </a:lnTo>
                  <a:lnTo>
                    <a:pt x="168" y="122"/>
                  </a:lnTo>
                  <a:lnTo>
                    <a:pt x="163" y="124"/>
                  </a:lnTo>
                  <a:lnTo>
                    <a:pt x="161" y="128"/>
                  </a:lnTo>
                  <a:lnTo>
                    <a:pt x="157" y="133"/>
                  </a:lnTo>
                  <a:lnTo>
                    <a:pt x="154" y="136"/>
                  </a:lnTo>
                  <a:lnTo>
                    <a:pt x="150" y="140"/>
                  </a:lnTo>
                  <a:lnTo>
                    <a:pt x="147" y="143"/>
                  </a:lnTo>
                  <a:lnTo>
                    <a:pt x="143" y="147"/>
                  </a:lnTo>
                  <a:lnTo>
                    <a:pt x="140" y="152"/>
                  </a:lnTo>
                  <a:lnTo>
                    <a:pt x="134" y="155"/>
                  </a:lnTo>
                  <a:lnTo>
                    <a:pt x="129" y="160"/>
                  </a:lnTo>
                  <a:lnTo>
                    <a:pt x="124" y="164"/>
                  </a:lnTo>
                  <a:lnTo>
                    <a:pt x="121" y="167"/>
                  </a:lnTo>
                  <a:lnTo>
                    <a:pt x="116" y="171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4" y="181"/>
                  </a:lnTo>
                  <a:lnTo>
                    <a:pt x="99" y="184"/>
                  </a:lnTo>
                  <a:lnTo>
                    <a:pt x="96" y="187"/>
                  </a:lnTo>
                  <a:lnTo>
                    <a:pt x="91" y="191"/>
                  </a:lnTo>
                  <a:lnTo>
                    <a:pt x="87" y="194"/>
                  </a:lnTo>
                  <a:lnTo>
                    <a:pt x="81" y="197"/>
                  </a:lnTo>
                  <a:lnTo>
                    <a:pt x="77" y="201"/>
                  </a:lnTo>
                  <a:lnTo>
                    <a:pt x="72" y="205"/>
                  </a:lnTo>
                  <a:lnTo>
                    <a:pt x="67" y="210"/>
                  </a:lnTo>
                  <a:lnTo>
                    <a:pt x="62" y="211"/>
                  </a:lnTo>
                  <a:lnTo>
                    <a:pt x="58" y="216"/>
                  </a:lnTo>
                  <a:lnTo>
                    <a:pt x="53" y="220"/>
                  </a:lnTo>
                  <a:lnTo>
                    <a:pt x="48" y="225"/>
                  </a:lnTo>
                  <a:lnTo>
                    <a:pt x="42" y="229"/>
                  </a:lnTo>
                  <a:lnTo>
                    <a:pt x="38" y="234"/>
                  </a:lnTo>
                  <a:lnTo>
                    <a:pt x="33" y="237"/>
                  </a:lnTo>
                  <a:lnTo>
                    <a:pt x="28" y="241"/>
                  </a:lnTo>
                  <a:lnTo>
                    <a:pt x="25" y="242"/>
                  </a:lnTo>
                  <a:lnTo>
                    <a:pt x="21" y="243"/>
                  </a:lnTo>
                  <a:lnTo>
                    <a:pt x="16" y="243"/>
                  </a:lnTo>
                  <a:lnTo>
                    <a:pt x="14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4" y="237"/>
                  </a:lnTo>
                  <a:lnTo>
                    <a:pt x="3" y="235"/>
                  </a:lnTo>
                  <a:lnTo>
                    <a:pt x="1" y="231"/>
                  </a:lnTo>
                  <a:lnTo>
                    <a:pt x="0" y="229"/>
                  </a:lnTo>
                  <a:lnTo>
                    <a:pt x="0" y="225"/>
                  </a:lnTo>
                  <a:lnTo>
                    <a:pt x="1" y="222"/>
                  </a:lnTo>
                  <a:lnTo>
                    <a:pt x="1" y="219"/>
                  </a:lnTo>
                  <a:lnTo>
                    <a:pt x="3" y="216"/>
                  </a:lnTo>
                  <a:lnTo>
                    <a:pt x="6" y="212"/>
                  </a:lnTo>
                  <a:lnTo>
                    <a:pt x="9" y="210"/>
                  </a:lnTo>
                  <a:lnTo>
                    <a:pt x="13" y="207"/>
                  </a:lnTo>
                  <a:lnTo>
                    <a:pt x="16" y="205"/>
                  </a:lnTo>
                  <a:lnTo>
                    <a:pt x="20" y="204"/>
                  </a:lnTo>
                  <a:lnTo>
                    <a:pt x="23" y="201"/>
                  </a:lnTo>
                  <a:lnTo>
                    <a:pt x="27" y="199"/>
                  </a:lnTo>
                  <a:lnTo>
                    <a:pt x="30" y="197"/>
                  </a:lnTo>
                  <a:lnTo>
                    <a:pt x="33" y="194"/>
                  </a:lnTo>
                  <a:lnTo>
                    <a:pt x="38" y="192"/>
                  </a:lnTo>
                  <a:lnTo>
                    <a:pt x="42" y="187"/>
                  </a:lnTo>
                  <a:lnTo>
                    <a:pt x="47" y="184"/>
                  </a:lnTo>
                  <a:lnTo>
                    <a:pt x="52" y="181"/>
                  </a:lnTo>
                  <a:lnTo>
                    <a:pt x="55" y="178"/>
                  </a:lnTo>
                  <a:lnTo>
                    <a:pt x="59" y="174"/>
                  </a:lnTo>
                  <a:lnTo>
                    <a:pt x="64" y="172"/>
                  </a:lnTo>
                  <a:lnTo>
                    <a:pt x="67" y="168"/>
                  </a:lnTo>
                  <a:lnTo>
                    <a:pt x="71" y="166"/>
                  </a:lnTo>
                  <a:lnTo>
                    <a:pt x="74" y="164"/>
                  </a:lnTo>
                  <a:lnTo>
                    <a:pt x="78" y="161"/>
                  </a:lnTo>
                  <a:lnTo>
                    <a:pt x="81" y="158"/>
                  </a:lnTo>
                  <a:lnTo>
                    <a:pt x="85" y="155"/>
                  </a:lnTo>
                  <a:lnTo>
                    <a:pt x="89" y="152"/>
                  </a:lnTo>
                  <a:lnTo>
                    <a:pt x="93" y="148"/>
                  </a:lnTo>
                  <a:lnTo>
                    <a:pt x="98" y="143"/>
                  </a:lnTo>
                  <a:lnTo>
                    <a:pt x="103" y="140"/>
                  </a:lnTo>
                  <a:lnTo>
                    <a:pt x="106" y="136"/>
                  </a:lnTo>
                  <a:lnTo>
                    <a:pt x="110" y="133"/>
                  </a:lnTo>
                  <a:lnTo>
                    <a:pt x="113" y="129"/>
                  </a:lnTo>
                  <a:lnTo>
                    <a:pt x="117" y="126"/>
                  </a:lnTo>
                  <a:lnTo>
                    <a:pt x="121" y="122"/>
                  </a:lnTo>
                  <a:lnTo>
                    <a:pt x="124" y="118"/>
                  </a:lnTo>
                  <a:lnTo>
                    <a:pt x="128" y="114"/>
                  </a:lnTo>
                  <a:lnTo>
                    <a:pt x="131" y="111"/>
                  </a:lnTo>
                  <a:lnTo>
                    <a:pt x="135" y="107"/>
                  </a:lnTo>
                  <a:lnTo>
                    <a:pt x="138" y="103"/>
                  </a:lnTo>
                  <a:lnTo>
                    <a:pt x="142" y="98"/>
                  </a:lnTo>
                  <a:lnTo>
                    <a:pt x="145" y="95"/>
                  </a:lnTo>
                  <a:lnTo>
                    <a:pt x="149" y="91"/>
                  </a:lnTo>
                  <a:lnTo>
                    <a:pt x="151" y="88"/>
                  </a:lnTo>
                  <a:lnTo>
                    <a:pt x="155" y="83"/>
                  </a:lnTo>
                  <a:lnTo>
                    <a:pt x="159" y="79"/>
                  </a:lnTo>
                  <a:lnTo>
                    <a:pt x="161" y="75"/>
                  </a:lnTo>
                  <a:lnTo>
                    <a:pt x="163" y="70"/>
                  </a:lnTo>
                  <a:lnTo>
                    <a:pt x="166" y="66"/>
                  </a:lnTo>
                  <a:lnTo>
                    <a:pt x="169" y="62"/>
                  </a:lnTo>
                  <a:lnTo>
                    <a:pt x="172" y="57"/>
                  </a:lnTo>
                  <a:lnTo>
                    <a:pt x="174" y="53"/>
                  </a:lnTo>
                  <a:lnTo>
                    <a:pt x="176" y="48"/>
                  </a:lnTo>
                  <a:lnTo>
                    <a:pt x="179" y="45"/>
                  </a:lnTo>
                  <a:lnTo>
                    <a:pt x="181" y="39"/>
                  </a:lnTo>
                  <a:lnTo>
                    <a:pt x="183" y="34"/>
                  </a:lnTo>
                  <a:lnTo>
                    <a:pt x="185" y="29"/>
                  </a:lnTo>
                  <a:lnTo>
                    <a:pt x="187" y="26"/>
                  </a:lnTo>
                  <a:lnTo>
                    <a:pt x="188" y="21"/>
                  </a:lnTo>
                  <a:lnTo>
                    <a:pt x="191" y="16"/>
                  </a:lnTo>
                  <a:lnTo>
                    <a:pt x="192" y="12"/>
                  </a:lnTo>
                  <a:lnTo>
                    <a:pt x="194" y="7"/>
                  </a:lnTo>
                  <a:lnTo>
                    <a:pt x="195" y="2"/>
                  </a:lnTo>
                  <a:lnTo>
                    <a:pt x="199" y="0"/>
                  </a:lnTo>
                  <a:lnTo>
                    <a:pt x="202" y="0"/>
                  </a:lnTo>
                  <a:lnTo>
                    <a:pt x="206" y="1"/>
                  </a:lnTo>
                  <a:lnTo>
                    <a:pt x="210" y="3"/>
                  </a:lnTo>
                  <a:lnTo>
                    <a:pt x="212" y="7"/>
                  </a:lnTo>
                  <a:lnTo>
                    <a:pt x="213" y="9"/>
                  </a:lnTo>
                  <a:lnTo>
                    <a:pt x="214" y="12"/>
                  </a:lnTo>
                  <a:lnTo>
                    <a:pt x="214" y="14"/>
                  </a:lnTo>
                  <a:lnTo>
                    <a:pt x="21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0" name="Freeform 429"/>
            <p:cNvSpPr>
              <a:spLocks/>
            </p:cNvSpPr>
            <p:nvPr/>
          </p:nvSpPr>
          <p:spPr bwMode="auto">
            <a:xfrm>
              <a:off x="1670" y="1456"/>
              <a:ext cx="109" cy="114"/>
            </a:xfrm>
            <a:custGeom>
              <a:avLst/>
              <a:gdLst>
                <a:gd name="T0" fmla="*/ 0 w 328"/>
                <a:gd name="T1" fmla="*/ 0 h 340"/>
                <a:gd name="T2" fmla="*/ 0 w 328"/>
                <a:gd name="T3" fmla="*/ 0 h 340"/>
                <a:gd name="T4" fmla="*/ 0 w 328"/>
                <a:gd name="T5" fmla="*/ 0 h 340"/>
                <a:gd name="T6" fmla="*/ 0 w 328"/>
                <a:gd name="T7" fmla="*/ 0 h 340"/>
                <a:gd name="T8" fmla="*/ 0 w 328"/>
                <a:gd name="T9" fmla="*/ 0 h 340"/>
                <a:gd name="T10" fmla="*/ 0 w 328"/>
                <a:gd name="T11" fmla="*/ 0 h 340"/>
                <a:gd name="T12" fmla="*/ 0 w 328"/>
                <a:gd name="T13" fmla="*/ 0 h 340"/>
                <a:gd name="T14" fmla="*/ 0 w 328"/>
                <a:gd name="T15" fmla="*/ 0 h 340"/>
                <a:gd name="T16" fmla="*/ 0 w 328"/>
                <a:gd name="T17" fmla="*/ 0 h 340"/>
                <a:gd name="T18" fmla="*/ 0 w 328"/>
                <a:gd name="T19" fmla="*/ 0 h 340"/>
                <a:gd name="T20" fmla="*/ 0 w 328"/>
                <a:gd name="T21" fmla="*/ 0 h 340"/>
                <a:gd name="T22" fmla="*/ 0 w 328"/>
                <a:gd name="T23" fmla="*/ 0 h 340"/>
                <a:gd name="T24" fmla="*/ 0 w 328"/>
                <a:gd name="T25" fmla="*/ 0 h 340"/>
                <a:gd name="T26" fmla="*/ 0 w 328"/>
                <a:gd name="T27" fmla="*/ 0 h 340"/>
                <a:gd name="T28" fmla="*/ 0 w 328"/>
                <a:gd name="T29" fmla="*/ 0 h 340"/>
                <a:gd name="T30" fmla="*/ 0 w 328"/>
                <a:gd name="T31" fmla="*/ 0 h 340"/>
                <a:gd name="T32" fmla="*/ 0 w 328"/>
                <a:gd name="T33" fmla="*/ 0 h 340"/>
                <a:gd name="T34" fmla="*/ 0 w 328"/>
                <a:gd name="T35" fmla="*/ 0 h 340"/>
                <a:gd name="T36" fmla="*/ 0 w 328"/>
                <a:gd name="T37" fmla="*/ 0 h 340"/>
                <a:gd name="T38" fmla="*/ 0 w 328"/>
                <a:gd name="T39" fmla="*/ 0 h 340"/>
                <a:gd name="T40" fmla="*/ 0 w 328"/>
                <a:gd name="T41" fmla="*/ 0 h 340"/>
                <a:gd name="T42" fmla="*/ 0 w 328"/>
                <a:gd name="T43" fmla="*/ 0 h 340"/>
                <a:gd name="T44" fmla="*/ 0 w 328"/>
                <a:gd name="T45" fmla="*/ 0 h 340"/>
                <a:gd name="T46" fmla="*/ 0 w 328"/>
                <a:gd name="T47" fmla="*/ 0 h 340"/>
                <a:gd name="T48" fmla="*/ 0 w 328"/>
                <a:gd name="T49" fmla="*/ 0 h 340"/>
                <a:gd name="T50" fmla="*/ 0 w 328"/>
                <a:gd name="T51" fmla="*/ 0 h 340"/>
                <a:gd name="T52" fmla="*/ 0 w 328"/>
                <a:gd name="T53" fmla="*/ 0 h 340"/>
                <a:gd name="T54" fmla="*/ 0 w 328"/>
                <a:gd name="T55" fmla="*/ 0 h 340"/>
                <a:gd name="T56" fmla="*/ 0 w 328"/>
                <a:gd name="T57" fmla="*/ 0 h 340"/>
                <a:gd name="T58" fmla="*/ 0 w 328"/>
                <a:gd name="T59" fmla="*/ 0 h 340"/>
                <a:gd name="T60" fmla="*/ 0 w 328"/>
                <a:gd name="T61" fmla="*/ 0 h 340"/>
                <a:gd name="T62" fmla="*/ 0 w 328"/>
                <a:gd name="T63" fmla="*/ 0 h 340"/>
                <a:gd name="T64" fmla="*/ 0 w 328"/>
                <a:gd name="T65" fmla="*/ 0 h 340"/>
                <a:gd name="T66" fmla="*/ 0 w 328"/>
                <a:gd name="T67" fmla="*/ 0 h 340"/>
                <a:gd name="T68" fmla="*/ 0 w 328"/>
                <a:gd name="T69" fmla="*/ 0 h 340"/>
                <a:gd name="T70" fmla="*/ 0 w 328"/>
                <a:gd name="T71" fmla="*/ 0 h 340"/>
                <a:gd name="T72" fmla="*/ 0 w 328"/>
                <a:gd name="T73" fmla="*/ 0 h 340"/>
                <a:gd name="T74" fmla="*/ 0 w 328"/>
                <a:gd name="T75" fmla="*/ 0 h 340"/>
                <a:gd name="T76" fmla="*/ 0 w 328"/>
                <a:gd name="T77" fmla="*/ 0 h 340"/>
                <a:gd name="T78" fmla="*/ 0 w 328"/>
                <a:gd name="T79" fmla="*/ 0 h 340"/>
                <a:gd name="T80" fmla="*/ 0 w 328"/>
                <a:gd name="T81" fmla="*/ 0 h 340"/>
                <a:gd name="T82" fmla="*/ 0 w 328"/>
                <a:gd name="T83" fmla="*/ 0 h 340"/>
                <a:gd name="T84" fmla="*/ 0 w 328"/>
                <a:gd name="T85" fmla="*/ 0 h 340"/>
                <a:gd name="T86" fmla="*/ 0 w 328"/>
                <a:gd name="T87" fmla="*/ 0 h 340"/>
                <a:gd name="T88" fmla="*/ 0 w 328"/>
                <a:gd name="T89" fmla="*/ 0 h 340"/>
                <a:gd name="T90" fmla="*/ 0 w 328"/>
                <a:gd name="T91" fmla="*/ 0 h 340"/>
                <a:gd name="T92" fmla="*/ 0 w 328"/>
                <a:gd name="T93" fmla="*/ 0 h 340"/>
                <a:gd name="T94" fmla="*/ 0 w 328"/>
                <a:gd name="T95" fmla="*/ 0 h 340"/>
                <a:gd name="T96" fmla="*/ 0 w 328"/>
                <a:gd name="T97" fmla="*/ 0 h 340"/>
                <a:gd name="T98" fmla="*/ 0 w 328"/>
                <a:gd name="T99" fmla="*/ 0 h 340"/>
                <a:gd name="T100" fmla="*/ 0 w 328"/>
                <a:gd name="T101" fmla="*/ 0 h 340"/>
                <a:gd name="T102" fmla="*/ 0 w 328"/>
                <a:gd name="T103" fmla="*/ 0 h 340"/>
                <a:gd name="T104" fmla="*/ 0 w 328"/>
                <a:gd name="T105" fmla="*/ 0 h 340"/>
                <a:gd name="T106" fmla="*/ 0 w 328"/>
                <a:gd name="T107" fmla="*/ 0 h 3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28"/>
                <a:gd name="T163" fmla="*/ 0 h 340"/>
                <a:gd name="T164" fmla="*/ 328 w 328"/>
                <a:gd name="T165" fmla="*/ 340 h 34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28" h="340">
                  <a:moveTo>
                    <a:pt x="101" y="300"/>
                  </a:moveTo>
                  <a:lnTo>
                    <a:pt x="123" y="340"/>
                  </a:lnTo>
                  <a:lnTo>
                    <a:pt x="123" y="339"/>
                  </a:lnTo>
                  <a:lnTo>
                    <a:pt x="126" y="338"/>
                  </a:lnTo>
                  <a:lnTo>
                    <a:pt x="129" y="334"/>
                  </a:lnTo>
                  <a:lnTo>
                    <a:pt x="134" y="332"/>
                  </a:lnTo>
                  <a:lnTo>
                    <a:pt x="137" y="328"/>
                  </a:lnTo>
                  <a:lnTo>
                    <a:pt x="142" y="323"/>
                  </a:lnTo>
                  <a:lnTo>
                    <a:pt x="147" y="319"/>
                  </a:lnTo>
                  <a:lnTo>
                    <a:pt x="150" y="314"/>
                  </a:lnTo>
                  <a:lnTo>
                    <a:pt x="150" y="313"/>
                  </a:lnTo>
                  <a:lnTo>
                    <a:pt x="149" y="309"/>
                  </a:lnTo>
                  <a:lnTo>
                    <a:pt x="148" y="306"/>
                  </a:lnTo>
                  <a:lnTo>
                    <a:pt x="146" y="301"/>
                  </a:lnTo>
                  <a:lnTo>
                    <a:pt x="144" y="298"/>
                  </a:lnTo>
                  <a:lnTo>
                    <a:pt x="143" y="296"/>
                  </a:lnTo>
                  <a:lnTo>
                    <a:pt x="142" y="293"/>
                  </a:lnTo>
                  <a:lnTo>
                    <a:pt x="141" y="290"/>
                  </a:lnTo>
                  <a:lnTo>
                    <a:pt x="139" y="287"/>
                  </a:lnTo>
                  <a:lnTo>
                    <a:pt x="137" y="283"/>
                  </a:lnTo>
                  <a:lnTo>
                    <a:pt x="136" y="281"/>
                  </a:lnTo>
                  <a:lnTo>
                    <a:pt x="134" y="277"/>
                  </a:lnTo>
                  <a:lnTo>
                    <a:pt x="131" y="272"/>
                  </a:lnTo>
                  <a:lnTo>
                    <a:pt x="129" y="269"/>
                  </a:lnTo>
                  <a:lnTo>
                    <a:pt x="127" y="265"/>
                  </a:lnTo>
                  <a:lnTo>
                    <a:pt x="124" y="262"/>
                  </a:lnTo>
                  <a:lnTo>
                    <a:pt x="122" y="257"/>
                  </a:lnTo>
                  <a:lnTo>
                    <a:pt x="120" y="253"/>
                  </a:lnTo>
                  <a:lnTo>
                    <a:pt x="117" y="249"/>
                  </a:lnTo>
                  <a:lnTo>
                    <a:pt x="115" y="245"/>
                  </a:lnTo>
                  <a:lnTo>
                    <a:pt x="112" y="240"/>
                  </a:lnTo>
                  <a:lnTo>
                    <a:pt x="109" y="236"/>
                  </a:lnTo>
                  <a:lnTo>
                    <a:pt x="107" y="231"/>
                  </a:lnTo>
                  <a:lnTo>
                    <a:pt x="104" y="226"/>
                  </a:lnTo>
                  <a:lnTo>
                    <a:pt x="101" y="221"/>
                  </a:lnTo>
                  <a:lnTo>
                    <a:pt x="98" y="217"/>
                  </a:lnTo>
                  <a:lnTo>
                    <a:pt x="96" y="212"/>
                  </a:lnTo>
                  <a:lnTo>
                    <a:pt x="92" y="208"/>
                  </a:lnTo>
                  <a:lnTo>
                    <a:pt x="90" y="204"/>
                  </a:lnTo>
                  <a:lnTo>
                    <a:pt x="86" y="199"/>
                  </a:lnTo>
                  <a:lnTo>
                    <a:pt x="83" y="194"/>
                  </a:lnTo>
                  <a:lnTo>
                    <a:pt x="80" y="189"/>
                  </a:lnTo>
                  <a:lnTo>
                    <a:pt x="78" y="185"/>
                  </a:lnTo>
                  <a:lnTo>
                    <a:pt x="75" y="180"/>
                  </a:lnTo>
                  <a:lnTo>
                    <a:pt x="72" y="175"/>
                  </a:lnTo>
                  <a:lnTo>
                    <a:pt x="70" y="172"/>
                  </a:lnTo>
                  <a:lnTo>
                    <a:pt x="66" y="167"/>
                  </a:lnTo>
                  <a:lnTo>
                    <a:pt x="64" y="162"/>
                  </a:lnTo>
                  <a:lnTo>
                    <a:pt x="62" y="157"/>
                  </a:lnTo>
                  <a:lnTo>
                    <a:pt x="59" y="154"/>
                  </a:lnTo>
                  <a:lnTo>
                    <a:pt x="57" y="149"/>
                  </a:lnTo>
                  <a:lnTo>
                    <a:pt x="54" y="145"/>
                  </a:lnTo>
                  <a:lnTo>
                    <a:pt x="52" y="142"/>
                  </a:lnTo>
                  <a:lnTo>
                    <a:pt x="50" y="138"/>
                  </a:lnTo>
                  <a:lnTo>
                    <a:pt x="47" y="134"/>
                  </a:lnTo>
                  <a:lnTo>
                    <a:pt x="45" y="130"/>
                  </a:lnTo>
                  <a:lnTo>
                    <a:pt x="44" y="128"/>
                  </a:lnTo>
                  <a:lnTo>
                    <a:pt x="43" y="124"/>
                  </a:lnTo>
                  <a:lnTo>
                    <a:pt x="39" y="118"/>
                  </a:lnTo>
                  <a:lnTo>
                    <a:pt x="35" y="113"/>
                  </a:lnTo>
                  <a:lnTo>
                    <a:pt x="33" y="109"/>
                  </a:lnTo>
                  <a:lnTo>
                    <a:pt x="32" y="105"/>
                  </a:lnTo>
                  <a:lnTo>
                    <a:pt x="31" y="103"/>
                  </a:lnTo>
                  <a:lnTo>
                    <a:pt x="31" y="102"/>
                  </a:lnTo>
                  <a:lnTo>
                    <a:pt x="32" y="96"/>
                  </a:lnTo>
                  <a:lnTo>
                    <a:pt x="35" y="91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43" y="85"/>
                  </a:lnTo>
                  <a:lnTo>
                    <a:pt x="46" y="83"/>
                  </a:lnTo>
                  <a:lnTo>
                    <a:pt x="48" y="81"/>
                  </a:lnTo>
                  <a:lnTo>
                    <a:pt x="52" y="79"/>
                  </a:lnTo>
                  <a:lnTo>
                    <a:pt x="56" y="79"/>
                  </a:lnTo>
                  <a:lnTo>
                    <a:pt x="59" y="79"/>
                  </a:lnTo>
                  <a:lnTo>
                    <a:pt x="63" y="78"/>
                  </a:lnTo>
                  <a:lnTo>
                    <a:pt x="66" y="79"/>
                  </a:lnTo>
                  <a:lnTo>
                    <a:pt x="69" y="79"/>
                  </a:lnTo>
                  <a:lnTo>
                    <a:pt x="73" y="80"/>
                  </a:lnTo>
                  <a:lnTo>
                    <a:pt x="77" y="83"/>
                  </a:lnTo>
                  <a:lnTo>
                    <a:pt x="79" y="84"/>
                  </a:lnTo>
                  <a:lnTo>
                    <a:pt x="84" y="86"/>
                  </a:lnTo>
                  <a:lnTo>
                    <a:pt x="89" y="88"/>
                  </a:lnTo>
                  <a:lnTo>
                    <a:pt x="94" y="91"/>
                  </a:lnTo>
                  <a:lnTo>
                    <a:pt x="97" y="92"/>
                  </a:lnTo>
                  <a:lnTo>
                    <a:pt x="99" y="94"/>
                  </a:lnTo>
                  <a:lnTo>
                    <a:pt x="103" y="96"/>
                  </a:lnTo>
                  <a:lnTo>
                    <a:pt x="107" y="98"/>
                  </a:lnTo>
                  <a:lnTo>
                    <a:pt x="110" y="99"/>
                  </a:lnTo>
                  <a:lnTo>
                    <a:pt x="112" y="100"/>
                  </a:lnTo>
                  <a:lnTo>
                    <a:pt x="116" y="103"/>
                  </a:lnTo>
                  <a:lnTo>
                    <a:pt x="120" y="104"/>
                  </a:lnTo>
                  <a:lnTo>
                    <a:pt x="123" y="106"/>
                  </a:lnTo>
                  <a:lnTo>
                    <a:pt x="127" y="109"/>
                  </a:lnTo>
                  <a:lnTo>
                    <a:pt x="130" y="110"/>
                  </a:lnTo>
                  <a:lnTo>
                    <a:pt x="135" y="112"/>
                  </a:lnTo>
                  <a:lnTo>
                    <a:pt x="137" y="113"/>
                  </a:lnTo>
                  <a:lnTo>
                    <a:pt x="142" y="117"/>
                  </a:lnTo>
                  <a:lnTo>
                    <a:pt x="146" y="118"/>
                  </a:lnTo>
                  <a:lnTo>
                    <a:pt x="150" y="121"/>
                  </a:lnTo>
                  <a:lnTo>
                    <a:pt x="154" y="123"/>
                  </a:lnTo>
                  <a:lnTo>
                    <a:pt x="158" y="125"/>
                  </a:lnTo>
                  <a:lnTo>
                    <a:pt x="162" y="128"/>
                  </a:lnTo>
                  <a:lnTo>
                    <a:pt x="166" y="130"/>
                  </a:lnTo>
                  <a:lnTo>
                    <a:pt x="171" y="131"/>
                  </a:lnTo>
                  <a:lnTo>
                    <a:pt x="174" y="134"/>
                  </a:lnTo>
                  <a:lnTo>
                    <a:pt x="178" y="136"/>
                  </a:lnTo>
                  <a:lnTo>
                    <a:pt x="181" y="138"/>
                  </a:lnTo>
                  <a:lnTo>
                    <a:pt x="185" y="139"/>
                  </a:lnTo>
                  <a:lnTo>
                    <a:pt x="190" y="142"/>
                  </a:lnTo>
                  <a:lnTo>
                    <a:pt x="193" y="143"/>
                  </a:lnTo>
                  <a:lnTo>
                    <a:pt x="197" y="145"/>
                  </a:lnTo>
                  <a:lnTo>
                    <a:pt x="200" y="148"/>
                  </a:lnTo>
                  <a:lnTo>
                    <a:pt x="204" y="149"/>
                  </a:lnTo>
                  <a:lnTo>
                    <a:pt x="207" y="151"/>
                  </a:lnTo>
                  <a:lnTo>
                    <a:pt x="211" y="154"/>
                  </a:lnTo>
                  <a:lnTo>
                    <a:pt x="214" y="155"/>
                  </a:lnTo>
                  <a:lnTo>
                    <a:pt x="218" y="157"/>
                  </a:lnTo>
                  <a:lnTo>
                    <a:pt x="222" y="158"/>
                  </a:lnTo>
                  <a:lnTo>
                    <a:pt x="225" y="161"/>
                  </a:lnTo>
                  <a:lnTo>
                    <a:pt x="230" y="162"/>
                  </a:lnTo>
                  <a:lnTo>
                    <a:pt x="236" y="166"/>
                  </a:lnTo>
                  <a:lnTo>
                    <a:pt x="241" y="168"/>
                  </a:lnTo>
                  <a:lnTo>
                    <a:pt x="245" y="170"/>
                  </a:lnTo>
                  <a:lnTo>
                    <a:pt x="248" y="172"/>
                  </a:lnTo>
                  <a:lnTo>
                    <a:pt x="251" y="173"/>
                  </a:lnTo>
                  <a:lnTo>
                    <a:pt x="254" y="173"/>
                  </a:lnTo>
                  <a:lnTo>
                    <a:pt x="256" y="174"/>
                  </a:lnTo>
                  <a:lnTo>
                    <a:pt x="258" y="173"/>
                  </a:lnTo>
                  <a:lnTo>
                    <a:pt x="263" y="169"/>
                  </a:lnTo>
                  <a:lnTo>
                    <a:pt x="268" y="166"/>
                  </a:lnTo>
                  <a:lnTo>
                    <a:pt x="274" y="162"/>
                  </a:lnTo>
                  <a:lnTo>
                    <a:pt x="278" y="157"/>
                  </a:lnTo>
                  <a:lnTo>
                    <a:pt x="283" y="153"/>
                  </a:lnTo>
                  <a:lnTo>
                    <a:pt x="287" y="148"/>
                  </a:lnTo>
                  <a:lnTo>
                    <a:pt x="289" y="144"/>
                  </a:lnTo>
                  <a:lnTo>
                    <a:pt x="288" y="141"/>
                  </a:lnTo>
                  <a:lnTo>
                    <a:pt x="286" y="138"/>
                  </a:lnTo>
                  <a:lnTo>
                    <a:pt x="283" y="136"/>
                  </a:lnTo>
                  <a:lnTo>
                    <a:pt x="281" y="134"/>
                  </a:lnTo>
                  <a:lnTo>
                    <a:pt x="278" y="132"/>
                  </a:lnTo>
                  <a:lnTo>
                    <a:pt x="276" y="130"/>
                  </a:lnTo>
                  <a:lnTo>
                    <a:pt x="271" y="128"/>
                  </a:lnTo>
                  <a:lnTo>
                    <a:pt x="268" y="125"/>
                  </a:lnTo>
                  <a:lnTo>
                    <a:pt x="264" y="123"/>
                  </a:lnTo>
                  <a:lnTo>
                    <a:pt x="261" y="121"/>
                  </a:lnTo>
                  <a:lnTo>
                    <a:pt x="256" y="118"/>
                  </a:lnTo>
                  <a:lnTo>
                    <a:pt x="251" y="116"/>
                  </a:lnTo>
                  <a:lnTo>
                    <a:pt x="246" y="113"/>
                  </a:lnTo>
                  <a:lnTo>
                    <a:pt x="242" y="111"/>
                  </a:lnTo>
                  <a:lnTo>
                    <a:pt x="236" y="109"/>
                  </a:lnTo>
                  <a:lnTo>
                    <a:pt x="230" y="106"/>
                  </a:lnTo>
                  <a:lnTo>
                    <a:pt x="225" y="103"/>
                  </a:lnTo>
                  <a:lnTo>
                    <a:pt x="219" y="100"/>
                  </a:lnTo>
                  <a:lnTo>
                    <a:pt x="213" y="98"/>
                  </a:lnTo>
                  <a:lnTo>
                    <a:pt x="209" y="96"/>
                  </a:lnTo>
                  <a:lnTo>
                    <a:pt x="203" y="93"/>
                  </a:lnTo>
                  <a:lnTo>
                    <a:pt x="198" y="91"/>
                  </a:lnTo>
                  <a:lnTo>
                    <a:pt x="192" y="88"/>
                  </a:lnTo>
                  <a:lnTo>
                    <a:pt x="187" y="86"/>
                  </a:lnTo>
                  <a:lnTo>
                    <a:pt x="181" y="85"/>
                  </a:lnTo>
                  <a:lnTo>
                    <a:pt x="177" y="84"/>
                  </a:lnTo>
                  <a:lnTo>
                    <a:pt x="172" y="81"/>
                  </a:lnTo>
                  <a:lnTo>
                    <a:pt x="167" y="80"/>
                  </a:lnTo>
                  <a:lnTo>
                    <a:pt x="163" y="79"/>
                  </a:lnTo>
                  <a:lnTo>
                    <a:pt x="160" y="78"/>
                  </a:lnTo>
                  <a:lnTo>
                    <a:pt x="155" y="77"/>
                  </a:lnTo>
                  <a:lnTo>
                    <a:pt x="150" y="74"/>
                  </a:lnTo>
                  <a:lnTo>
                    <a:pt x="146" y="74"/>
                  </a:lnTo>
                  <a:lnTo>
                    <a:pt x="142" y="73"/>
                  </a:lnTo>
                  <a:lnTo>
                    <a:pt x="139" y="71"/>
                  </a:lnTo>
                  <a:lnTo>
                    <a:pt x="135" y="70"/>
                  </a:lnTo>
                  <a:lnTo>
                    <a:pt x="130" y="70"/>
                  </a:lnTo>
                  <a:lnTo>
                    <a:pt x="127" y="68"/>
                  </a:lnTo>
                  <a:lnTo>
                    <a:pt x="122" y="66"/>
                  </a:lnTo>
                  <a:lnTo>
                    <a:pt x="118" y="66"/>
                  </a:lnTo>
                  <a:lnTo>
                    <a:pt x="115" y="65"/>
                  </a:lnTo>
                  <a:lnTo>
                    <a:pt x="111" y="64"/>
                  </a:lnTo>
                  <a:lnTo>
                    <a:pt x="107" y="61"/>
                  </a:lnTo>
                  <a:lnTo>
                    <a:pt x="104" y="60"/>
                  </a:lnTo>
                  <a:lnTo>
                    <a:pt x="101" y="60"/>
                  </a:lnTo>
                  <a:lnTo>
                    <a:pt x="97" y="59"/>
                  </a:lnTo>
                  <a:lnTo>
                    <a:pt x="94" y="58"/>
                  </a:lnTo>
                  <a:lnTo>
                    <a:pt x="91" y="56"/>
                  </a:lnTo>
                  <a:lnTo>
                    <a:pt x="88" y="55"/>
                  </a:lnTo>
                  <a:lnTo>
                    <a:pt x="85" y="54"/>
                  </a:lnTo>
                  <a:lnTo>
                    <a:pt x="80" y="53"/>
                  </a:lnTo>
                  <a:lnTo>
                    <a:pt x="77" y="51"/>
                  </a:lnTo>
                  <a:lnTo>
                    <a:pt x="73" y="49"/>
                  </a:lnTo>
                  <a:lnTo>
                    <a:pt x="70" y="47"/>
                  </a:lnTo>
                  <a:lnTo>
                    <a:pt x="69" y="46"/>
                  </a:lnTo>
                  <a:lnTo>
                    <a:pt x="70" y="43"/>
                  </a:lnTo>
                  <a:lnTo>
                    <a:pt x="73" y="43"/>
                  </a:lnTo>
                  <a:lnTo>
                    <a:pt x="75" y="42"/>
                  </a:lnTo>
                  <a:lnTo>
                    <a:pt x="78" y="42"/>
                  </a:lnTo>
                  <a:lnTo>
                    <a:pt x="82" y="42"/>
                  </a:lnTo>
                  <a:lnTo>
                    <a:pt x="85" y="42"/>
                  </a:lnTo>
                  <a:lnTo>
                    <a:pt x="89" y="42"/>
                  </a:lnTo>
                  <a:lnTo>
                    <a:pt x="94" y="42"/>
                  </a:lnTo>
                  <a:lnTo>
                    <a:pt x="98" y="42"/>
                  </a:lnTo>
                  <a:lnTo>
                    <a:pt x="103" y="42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16" y="42"/>
                  </a:lnTo>
                  <a:lnTo>
                    <a:pt x="120" y="42"/>
                  </a:lnTo>
                  <a:lnTo>
                    <a:pt x="123" y="42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41" y="42"/>
                  </a:lnTo>
                  <a:lnTo>
                    <a:pt x="144" y="42"/>
                  </a:lnTo>
                  <a:lnTo>
                    <a:pt x="147" y="42"/>
                  </a:lnTo>
                  <a:lnTo>
                    <a:pt x="150" y="42"/>
                  </a:lnTo>
                  <a:lnTo>
                    <a:pt x="153" y="42"/>
                  </a:lnTo>
                  <a:lnTo>
                    <a:pt x="156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5" y="42"/>
                  </a:lnTo>
                  <a:lnTo>
                    <a:pt x="168" y="42"/>
                  </a:lnTo>
                  <a:lnTo>
                    <a:pt x="172" y="42"/>
                  </a:lnTo>
                  <a:lnTo>
                    <a:pt x="174" y="42"/>
                  </a:lnTo>
                  <a:lnTo>
                    <a:pt x="180" y="42"/>
                  </a:lnTo>
                  <a:lnTo>
                    <a:pt x="185" y="42"/>
                  </a:lnTo>
                  <a:lnTo>
                    <a:pt x="191" y="42"/>
                  </a:lnTo>
                  <a:lnTo>
                    <a:pt x="197" y="42"/>
                  </a:lnTo>
                  <a:lnTo>
                    <a:pt x="201" y="42"/>
                  </a:lnTo>
                  <a:lnTo>
                    <a:pt x="206" y="42"/>
                  </a:lnTo>
                  <a:lnTo>
                    <a:pt x="211" y="42"/>
                  </a:lnTo>
                  <a:lnTo>
                    <a:pt x="216" y="42"/>
                  </a:lnTo>
                  <a:lnTo>
                    <a:pt x="218" y="41"/>
                  </a:lnTo>
                  <a:lnTo>
                    <a:pt x="223" y="41"/>
                  </a:lnTo>
                  <a:lnTo>
                    <a:pt x="226" y="40"/>
                  </a:lnTo>
                  <a:lnTo>
                    <a:pt x="231" y="40"/>
                  </a:lnTo>
                  <a:lnTo>
                    <a:pt x="236" y="40"/>
                  </a:lnTo>
                  <a:lnTo>
                    <a:pt x="239" y="39"/>
                  </a:lnTo>
                  <a:lnTo>
                    <a:pt x="244" y="39"/>
                  </a:lnTo>
                  <a:lnTo>
                    <a:pt x="249" y="39"/>
                  </a:lnTo>
                  <a:lnTo>
                    <a:pt x="252" y="37"/>
                  </a:lnTo>
                  <a:lnTo>
                    <a:pt x="257" y="36"/>
                  </a:lnTo>
                  <a:lnTo>
                    <a:pt x="262" y="35"/>
                  </a:lnTo>
                  <a:lnTo>
                    <a:pt x="265" y="35"/>
                  </a:lnTo>
                  <a:lnTo>
                    <a:pt x="270" y="35"/>
                  </a:lnTo>
                  <a:lnTo>
                    <a:pt x="274" y="34"/>
                  </a:lnTo>
                  <a:lnTo>
                    <a:pt x="278" y="33"/>
                  </a:lnTo>
                  <a:lnTo>
                    <a:pt x="283" y="33"/>
                  </a:lnTo>
                  <a:lnTo>
                    <a:pt x="287" y="32"/>
                  </a:lnTo>
                  <a:lnTo>
                    <a:pt x="290" y="30"/>
                  </a:lnTo>
                  <a:lnTo>
                    <a:pt x="294" y="30"/>
                  </a:lnTo>
                  <a:lnTo>
                    <a:pt x="297" y="29"/>
                  </a:lnTo>
                  <a:lnTo>
                    <a:pt x="301" y="28"/>
                  </a:lnTo>
                  <a:lnTo>
                    <a:pt x="305" y="28"/>
                  </a:lnTo>
                  <a:lnTo>
                    <a:pt x="307" y="27"/>
                  </a:lnTo>
                  <a:lnTo>
                    <a:pt x="310" y="26"/>
                  </a:lnTo>
                  <a:lnTo>
                    <a:pt x="315" y="24"/>
                  </a:lnTo>
                  <a:lnTo>
                    <a:pt x="320" y="23"/>
                  </a:lnTo>
                  <a:lnTo>
                    <a:pt x="324" y="21"/>
                  </a:lnTo>
                  <a:lnTo>
                    <a:pt x="326" y="20"/>
                  </a:lnTo>
                  <a:lnTo>
                    <a:pt x="327" y="15"/>
                  </a:lnTo>
                  <a:lnTo>
                    <a:pt x="328" y="13"/>
                  </a:lnTo>
                  <a:lnTo>
                    <a:pt x="328" y="9"/>
                  </a:lnTo>
                  <a:lnTo>
                    <a:pt x="327" y="5"/>
                  </a:lnTo>
                  <a:lnTo>
                    <a:pt x="324" y="1"/>
                  </a:lnTo>
                  <a:lnTo>
                    <a:pt x="322" y="0"/>
                  </a:lnTo>
                  <a:lnTo>
                    <a:pt x="20" y="28"/>
                  </a:lnTo>
                  <a:lnTo>
                    <a:pt x="0" y="90"/>
                  </a:lnTo>
                  <a:lnTo>
                    <a:pt x="101" y="300"/>
                  </a:lnTo>
                  <a:close/>
                </a:path>
              </a:pathLst>
            </a:custGeom>
            <a:solidFill>
              <a:srgbClr val="B8B8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1" name="Freeform 430"/>
            <p:cNvSpPr>
              <a:spLocks/>
            </p:cNvSpPr>
            <p:nvPr/>
          </p:nvSpPr>
          <p:spPr bwMode="auto">
            <a:xfrm>
              <a:off x="1676" y="1470"/>
              <a:ext cx="75" cy="42"/>
            </a:xfrm>
            <a:custGeom>
              <a:avLst/>
              <a:gdLst>
                <a:gd name="T0" fmla="*/ 0 w 223"/>
                <a:gd name="T1" fmla="*/ 0 h 125"/>
                <a:gd name="T2" fmla="*/ 0 w 223"/>
                <a:gd name="T3" fmla="*/ 0 h 125"/>
                <a:gd name="T4" fmla="*/ 0 w 223"/>
                <a:gd name="T5" fmla="*/ 0 h 125"/>
                <a:gd name="T6" fmla="*/ 0 w 223"/>
                <a:gd name="T7" fmla="*/ 0 h 125"/>
                <a:gd name="T8" fmla="*/ 0 w 223"/>
                <a:gd name="T9" fmla="*/ 0 h 125"/>
                <a:gd name="T10" fmla="*/ 0 w 223"/>
                <a:gd name="T11" fmla="*/ 0 h 125"/>
                <a:gd name="T12" fmla="*/ 0 w 223"/>
                <a:gd name="T13" fmla="*/ 0 h 125"/>
                <a:gd name="T14" fmla="*/ 0 w 223"/>
                <a:gd name="T15" fmla="*/ 0 h 125"/>
                <a:gd name="T16" fmla="*/ 0 w 223"/>
                <a:gd name="T17" fmla="*/ 0 h 125"/>
                <a:gd name="T18" fmla="*/ 0 w 223"/>
                <a:gd name="T19" fmla="*/ 0 h 125"/>
                <a:gd name="T20" fmla="*/ 0 w 223"/>
                <a:gd name="T21" fmla="*/ 0 h 125"/>
                <a:gd name="T22" fmla="*/ 0 w 223"/>
                <a:gd name="T23" fmla="*/ 0 h 125"/>
                <a:gd name="T24" fmla="*/ 0 w 223"/>
                <a:gd name="T25" fmla="*/ 0 h 125"/>
                <a:gd name="T26" fmla="*/ 0 w 223"/>
                <a:gd name="T27" fmla="*/ 0 h 125"/>
                <a:gd name="T28" fmla="*/ 0 w 223"/>
                <a:gd name="T29" fmla="*/ 0 h 125"/>
                <a:gd name="T30" fmla="*/ 0 w 223"/>
                <a:gd name="T31" fmla="*/ 0 h 125"/>
                <a:gd name="T32" fmla="*/ 0 w 223"/>
                <a:gd name="T33" fmla="*/ 0 h 125"/>
                <a:gd name="T34" fmla="*/ 0 w 223"/>
                <a:gd name="T35" fmla="*/ 0 h 125"/>
                <a:gd name="T36" fmla="*/ 0 w 223"/>
                <a:gd name="T37" fmla="*/ 0 h 125"/>
                <a:gd name="T38" fmla="*/ 0 w 223"/>
                <a:gd name="T39" fmla="*/ 0 h 125"/>
                <a:gd name="T40" fmla="*/ 0 w 223"/>
                <a:gd name="T41" fmla="*/ 0 h 125"/>
                <a:gd name="T42" fmla="*/ 0 w 223"/>
                <a:gd name="T43" fmla="*/ 0 h 125"/>
                <a:gd name="T44" fmla="*/ 0 w 223"/>
                <a:gd name="T45" fmla="*/ 0 h 125"/>
                <a:gd name="T46" fmla="*/ 0 w 223"/>
                <a:gd name="T47" fmla="*/ 0 h 125"/>
                <a:gd name="T48" fmla="*/ 0 w 223"/>
                <a:gd name="T49" fmla="*/ 0 h 125"/>
                <a:gd name="T50" fmla="*/ 0 w 223"/>
                <a:gd name="T51" fmla="*/ 0 h 125"/>
                <a:gd name="T52" fmla="*/ 0 w 223"/>
                <a:gd name="T53" fmla="*/ 0 h 125"/>
                <a:gd name="T54" fmla="*/ 0 w 223"/>
                <a:gd name="T55" fmla="*/ 0 h 125"/>
                <a:gd name="T56" fmla="*/ 0 w 223"/>
                <a:gd name="T57" fmla="*/ 0 h 125"/>
                <a:gd name="T58" fmla="*/ 0 w 223"/>
                <a:gd name="T59" fmla="*/ 0 h 125"/>
                <a:gd name="T60" fmla="*/ 0 w 223"/>
                <a:gd name="T61" fmla="*/ 0 h 125"/>
                <a:gd name="T62" fmla="*/ 0 w 223"/>
                <a:gd name="T63" fmla="*/ 0 h 125"/>
                <a:gd name="T64" fmla="*/ 0 w 223"/>
                <a:gd name="T65" fmla="*/ 0 h 125"/>
                <a:gd name="T66" fmla="*/ 0 w 223"/>
                <a:gd name="T67" fmla="*/ 0 h 125"/>
                <a:gd name="T68" fmla="*/ 0 w 223"/>
                <a:gd name="T69" fmla="*/ 0 h 125"/>
                <a:gd name="T70" fmla="*/ 0 w 223"/>
                <a:gd name="T71" fmla="*/ 0 h 125"/>
                <a:gd name="T72" fmla="*/ 0 w 223"/>
                <a:gd name="T73" fmla="*/ 0 h 125"/>
                <a:gd name="T74" fmla="*/ 0 w 223"/>
                <a:gd name="T75" fmla="*/ 0 h 125"/>
                <a:gd name="T76" fmla="*/ 0 w 223"/>
                <a:gd name="T77" fmla="*/ 0 h 125"/>
                <a:gd name="T78" fmla="*/ 0 w 223"/>
                <a:gd name="T79" fmla="*/ 0 h 125"/>
                <a:gd name="T80" fmla="*/ 0 w 223"/>
                <a:gd name="T81" fmla="*/ 0 h 125"/>
                <a:gd name="T82" fmla="*/ 0 w 223"/>
                <a:gd name="T83" fmla="*/ 0 h 125"/>
                <a:gd name="T84" fmla="*/ 0 w 223"/>
                <a:gd name="T85" fmla="*/ 0 h 125"/>
                <a:gd name="T86" fmla="*/ 0 w 223"/>
                <a:gd name="T87" fmla="*/ 0 h 125"/>
                <a:gd name="T88" fmla="*/ 0 w 223"/>
                <a:gd name="T89" fmla="*/ 0 h 125"/>
                <a:gd name="T90" fmla="*/ 0 w 223"/>
                <a:gd name="T91" fmla="*/ 0 h 125"/>
                <a:gd name="T92" fmla="*/ 0 w 223"/>
                <a:gd name="T93" fmla="*/ 0 h 125"/>
                <a:gd name="T94" fmla="*/ 0 w 223"/>
                <a:gd name="T95" fmla="*/ 0 h 125"/>
                <a:gd name="T96" fmla="*/ 0 w 223"/>
                <a:gd name="T97" fmla="*/ 0 h 1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3"/>
                <a:gd name="T148" fmla="*/ 0 h 125"/>
                <a:gd name="T149" fmla="*/ 223 w 223"/>
                <a:gd name="T150" fmla="*/ 125 h 1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3" h="125">
                  <a:moveTo>
                    <a:pt x="14" y="2"/>
                  </a:moveTo>
                  <a:lnTo>
                    <a:pt x="17" y="5"/>
                  </a:lnTo>
                  <a:lnTo>
                    <a:pt x="20" y="6"/>
                  </a:lnTo>
                  <a:lnTo>
                    <a:pt x="24" y="8"/>
                  </a:lnTo>
                  <a:lnTo>
                    <a:pt x="26" y="11"/>
                  </a:lnTo>
                  <a:lnTo>
                    <a:pt x="30" y="13"/>
                  </a:lnTo>
                  <a:lnTo>
                    <a:pt x="33" y="14"/>
                  </a:lnTo>
                  <a:lnTo>
                    <a:pt x="36" y="17"/>
                  </a:lnTo>
                  <a:lnTo>
                    <a:pt x="39" y="19"/>
                  </a:lnTo>
                  <a:lnTo>
                    <a:pt x="42" y="20"/>
                  </a:lnTo>
                  <a:lnTo>
                    <a:pt x="45" y="23"/>
                  </a:lnTo>
                  <a:lnTo>
                    <a:pt x="49" y="24"/>
                  </a:lnTo>
                  <a:lnTo>
                    <a:pt x="51" y="26"/>
                  </a:lnTo>
                  <a:lnTo>
                    <a:pt x="53" y="27"/>
                  </a:lnTo>
                  <a:lnTo>
                    <a:pt x="57" y="29"/>
                  </a:lnTo>
                  <a:lnTo>
                    <a:pt x="60" y="31"/>
                  </a:lnTo>
                  <a:lnTo>
                    <a:pt x="63" y="32"/>
                  </a:lnTo>
                  <a:lnTo>
                    <a:pt x="66" y="33"/>
                  </a:lnTo>
                  <a:lnTo>
                    <a:pt x="69" y="34"/>
                  </a:lnTo>
                  <a:lnTo>
                    <a:pt x="72" y="36"/>
                  </a:lnTo>
                  <a:lnTo>
                    <a:pt x="75" y="37"/>
                  </a:lnTo>
                  <a:lnTo>
                    <a:pt x="78" y="38"/>
                  </a:lnTo>
                  <a:lnTo>
                    <a:pt x="82" y="38"/>
                  </a:lnTo>
                  <a:lnTo>
                    <a:pt x="84" y="39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4" y="44"/>
                  </a:lnTo>
                  <a:lnTo>
                    <a:pt x="96" y="44"/>
                  </a:lnTo>
                  <a:lnTo>
                    <a:pt x="100" y="45"/>
                  </a:lnTo>
                  <a:lnTo>
                    <a:pt x="102" y="46"/>
                  </a:lnTo>
                  <a:lnTo>
                    <a:pt x="106" y="47"/>
                  </a:lnTo>
                  <a:lnTo>
                    <a:pt x="109" y="49"/>
                  </a:lnTo>
                  <a:lnTo>
                    <a:pt x="111" y="50"/>
                  </a:lnTo>
                  <a:lnTo>
                    <a:pt x="115" y="50"/>
                  </a:lnTo>
                  <a:lnTo>
                    <a:pt x="117" y="51"/>
                  </a:lnTo>
                  <a:lnTo>
                    <a:pt x="120" y="52"/>
                  </a:lnTo>
                  <a:lnTo>
                    <a:pt x="123" y="53"/>
                  </a:lnTo>
                  <a:lnTo>
                    <a:pt x="126" y="53"/>
                  </a:lnTo>
                  <a:lnTo>
                    <a:pt x="129" y="55"/>
                  </a:lnTo>
                  <a:lnTo>
                    <a:pt x="133" y="55"/>
                  </a:lnTo>
                  <a:lnTo>
                    <a:pt x="135" y="57"/>
                  </a:lnTo>
                  <a:lnTo>
                    <a:pt x="139" y="57"/>
                  </a:lnTo>
                  <a:lnTo>
                    <a:pt x="142" y="58"/>
                  </a:lnTo>
                  <a:lnTo>
                    <a:pt x="145" y="59"/>
                  </a:lnTo>
                  <a:lnTo>
                    <a:pt x="148" y="61"/>
                  </a:lnTo>
                  <a:lnTo>
                    <a:pt x="152" y="62"/>
                  </a:lnTo>
                  <a:lnTo>
                    <a:pt x="154" y="63"/>
                  </a:lnTo>
                  <a:lnTo>
                    <a:pt x="158" y="63"/>
                  </a:lnTo>
                  <a:lnTo>
                    <a:pt x="161" y="65"/>
                  </a:lnTo>
                  <a:lnTo>
                    <a:pt x="164" y="65"/>
                  </a:lnTo>
                  <a:lnTo>
                    <a:pt x="167" y="66"/>
                  </a:lnTo>
                  <a:lnTo>
                    <a:pt x="171" y="68"/>
                  </a:lnTo>
                  <a:lnTo>
                    <a:pt x="174" y="69"/>
                  </a:lnTo>
                  <a:lnTo>
                    <a:pt x="177" y="70"/>
                  </a:lnTo>
                  <a:lnTo>
                    <a:pt x="180" y="72"/>
                  </a:lnTo>
                  <a:lnTo>
                    <a:pt x="184" y="74"/>
                  </a:lnTo>
                  <a:lnTo>
                    <a:pt x="187" y="75"/>
                  </a:lnTo>
                  <a:lnTo>
                    <a:pt x="190" y="77"/>
                  </a:lnTo>
                  <a:lnTo>
                    <a:pt x="193" y="78"/>
                  </a:lnTo>
                  <a:lnTo>
                    <a:pt x="197" y="80"/>
                  </a:lnTo>
                  <a:lnTo>
                    <a:pt x="200" y="82"/>
                  </a:lnTo>
                  <a:lnTo>
                    <a:pt x="204" y="83"/>
                  </a:lnTo>
                  <a:lnTo>
                    <a:pt x="207" y="85"/>
                  </a:lnTo>
                  <a:lnTo>
                    <a:pt x="211" y="88"/>
                  </a:lnTo>
                  <a:lnTo>
                    <a:pt x="215" y="90"/>
                  </a:lnTo>
                  <a:lnTo>
                    <a:pt x="217" y="93"/>
                  </a:lnTo>
                  <a:lnTo>
                    <a:pt x="221" y="95"/>
                  </a:lnTo>
                  <a:lnTo>
                    <a:pt x="222" y="98"/>
                  </a:lnTo>
                  <a:lnTo>
                    <a:pt x="223" y="102"/>
                  </a:lnTo>
                  <a:lnTo>
                    <a:pt x="223" y="104"/>
                  </a:lnTo>
                  <a:lnTo>
                    <a:pt x="223" y="108"/>
                  </a:lnTo>
                  <a:lnTo>
                    <a:pt x="222" y="112"/>
                  </a:lnTo>
                  <a:lnTo>
                    <a:pt x="221" y="115"/>
                  </a:lnTo>
                  <a:lnTo>
                    <a:pt x="218" y="117"/>
                  </a:lnTo>
                  <a:lnTo>
                    <a:pt x="216" y="120"/>
                  </a:lnTo>
                  <a:lnTo>
                    <a:pt x="212" y="121"/>
                  </a:lnTo>
                  <a:lnTo>
                    <a:pt x="210" y="123"/>
                  </a:lnTo>
                  <a:lnTo>
                    <a:pt x="206" y="123"/>
                  </a:lnTo>
                  <a:lnTo>
                    <a:pt x="203" y="125"/>
                  </a:lnTo>
                  <a:lnTo>
                    <a:pt x="199" y="123"/>
                  </a:lnTo>
                  <a:lnTo>
                    <a:pt x="196" y="121"/>
                  </a:lnTo>
                  <a:lnTo>
                    <a:pt x="192" y="119"/>
                  </a:lnTo>
                  <a:lnTo>
                    <a:pt x="189" y="116"/>
                  </a:lnTo>
                  <a:lnTo>
                    <a:pt x="184" y="115"/>
                  </a:lnTo>
                  <a:lnTo>
                    <a:pt x="181" y="113"/>
                  </a:lnTo>
                  <a:lnTo>
                    <a:pt x="178" y="112"/>
                  </a:lnTo>
                  <a:lnTo>
                    <a:pt x="174" y="109"/>
                  </a:lnTo>
                  <a:lnTo>
                    <a:pt x="172" y="108"/>
                  </a:lnTo>
                  <a:lnTo>
                    <a:pt x="168" y="107"/>
                  </a:lnTo>
                  <a:lnTo>
                    <a:pt x="165" y="104"/>
                  </a:lnTo>
                  <a:lnTo>
                    <a:pt x="161" y="102"/>
                  </a:lnTo>
                  <a:lnTo>
                    <a:pt x="159" y="101"/>
                  </a:lnTo>
                  <a:lnTo>
                    <a:pt x="155" y="100"/>
                  </a:lnTo>
                  <a:lnTo>
                    <a:pt x="152" y="97"/>
                  </a:lnTo>
                  <a:lnTo>
                    <a:pt x="149" y="96"/>
                  </a:lnTo>
                  <a:lnTo>
                    <a:pt x="146" y="95"/>
                  </a:lnTo>
                  <a:lnTo>
                    <a:pt x="143" y="94"/>
                  </a:lnTo>
                  <a:lnTo>
                    <a:pt x="140" y="93"/>
                  </a:lnTo>
                  <a:lnTo>
                    <a:pt x="138" y="90"/>
                  </a:lnTo>
                  <a:lnTo>
                    <a:pt x="134" y="89"/>
                  </a:lnTo>
                  <a:lnTo>
                    <a:pt x="130" y="88"/>
                  </a:lnTo>
                  <a:lnTo>
                    <a:pt x="128" y="87"/>
                  </a:lnTo>
                  <a:lnTo>
                    <a:pt x="126" y="85"/>
                  </a:lnTo>
                  <a:lnTo>
                    <a:pt x="122" y="83"/>
                  </a:lnTo>
                  <a:lnTo>
                    <a:pt x="120" y="82"/>
                  </a:lnTo>
                  <a:lnTo>
                    <a:pt x="114" y="80"/>
                  </a:lnTo>
                  <a:lnTo>
                    <a:pt x="108" y="77"/>
                  </a:lnTo>
                  <a:lnTo>
                    <a:pt x="102" y="75"/>
                  </a:lnTo>
                  <a:lnTo>
                    <a:pt x="97" y="72"/>
                  </a:lnTo>
                  <a:lnTo>
                    <a:pt x="94" y="71"/>
                  </a:lnTo>
                  <a:lnTo>
                    <a:pt x="91" y="69"/>
                  </a:lnTo>
                  <a:lnTo>
                    <a:pt x="88" y="68"/>
                  </a:lnTo>
                  <a:lnTo>
                    <a:pt x="85" y="66"/>
                  </a:lnTo>
                  <a:lnTo>
                    <a:pt x="82" y="65"/>
                  </a:lnTo>
                  <a:lnTo>
                    <a:pt x="79" y="63"/>
                  </a:lnTo>
                  <a:lnTo>
                    <a:pt x="77" y="62"/>
                  </a:lnTo>
                  <a:lnTo>
                    <a:pt x="74" y="61"/>
                  </a:lnTo>
                  <a:lnTo>
                    <a:pt x="71" y="59"/>
                  </a:lnTo>
                  <a:lnTo>
                    <a:pt x="68" y="58"/>
                  </a:lnTo>
                  <a:lnTo>
                    <a:pt x="65" y="56"/>
                  </a:lnTo>
                  <a:lnTo>
                    <a:pt x="63" y="55"/>
                  </a:lnTo>
                  <a:lnTo>
                    <a:pt x="57" y="51"/>
                  </a:lnTo>
                  <a:lnTo>
                    <a:pt x="51" y="49"/>
                  </a:lnTo>
                  <a:lnTo>
                    <a:pt x="49" y="46"/>
                  </a:lnTo>
                  <a:lnTo>
                    <a:pt x="45" y="45"/>
                  </a:lnTo>
                  <a:lnTo>
                    <a:pt x="42" y="43"/>
                  </a:lnTo>
                  <a:lnTo>
                    <a:pt x="39" y="42"/>
                  </a:lnTo>
                  <a:lnTo>
                    <a:pt x="36" y="39"/>
                  </a:lnTo>
                  <a:lnTo>
                    <a:pt x="33" y="37"/>
                  </a:lnTo>
                  <a:lnTo>
                    <a:pt x="30" y="34"/>
                  </a:lnTo>
                  <a:lnTo>
                    <a:pt x="27" y="33"/>
                  </a:lnTo>
                  <a:lnTo>
                    <a:pt x="24" y="31"/>
                  </a:lnTo>
                  <a:lnTo>
                    <a:pt x="21" y="29"/>
                  </a:lnTo>
                  <a:lnTo>
                    <a:pt x="18" y="26"/>
                  </a:lnTo>
                  <a:lnTo>
                    <a:pt x="15" y="25"/>
                  </a:lnTo>
                  <a:lnTo>
                    <a:pt x="12" y="23"/>
                  </a:lnTo>
                  <a:lnTo>
                    <a:pt x="9" y="20"/>
                  </a:lnTo>
                  <a:lnTo>
                    <a:pt x="6" y="18"/>
                  </a:lnTo>
                  <a:lnTo>
                    <a:pt x="4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2" name="Freeform 431"/>
            <p:cNvSpPr>
              <a:spLocks/>
            </p:cNvSpPr>
            <p:nvPr/>
          </p:nvSpPr>
          <p:spPr bwMode="auto">
            <a:xfrm>
              <a:off x="1679" y="1446"/>
              <a:ext cx="99" cy="20"/>
            </a:xfrm>
            <a:custGeom>
              <a:avLst/>
              <a:gdLst>
                <a:gd name="T0" fmla="*/ 0 w 297"/>
                <a:gd name="T1" fmla="*/ 0 h 58"/>
                <a:gd name="T2" fmla="*/ 0 w 297"/>
                <a:gd name="T3" fmla="*/ 0 h 58"/>
                <a:gd name="T4" fmla="*/ 0 w 297"/>
                <a:gd name="T5" fmla="*/ 0 h 58"/>
                <a:gd name="T6" fmla="*/ 0 w 297"/>
                <a:gd name="T7" fmla="*/ 0 h 58"/>
                <a:gd name="T8" fmla="*/ 0 w 297"/>
                <a:gd name="T9" fmla="*/ 0 h 58"/>
                <a:gd name="T10" fmla="*/ 0 w 297"/>
                <a:gd name="T11" fmla="*/ 0 h 58"/>
                <a:gd name="T12" fmla="*/ 0 w 297"/>
                <a:gd name="T13" fmla="*/ 0 h 58"/>
                <a:gd name="T14" fmla="*/ 0 w 297"/>
                <a:gd name="T15" fmla="*/ 0 h 58"/>
                <a:gd name="T16" fmla="*/ 0 w 297"/>
                <a:gd name="T17" fmla="*/ 0 h 58"/>
                <a:gd name="T18" fmla="*/ 0 w 297"/>
                <a:gd name="T19" fmla="*/ 0 h 58"/>
                <a:gd name="T20" fmla="*/ 0 w 297"/>
                <a:gd name="T21" fmla="*/ 0 h 58"/>
                <a:gd name="T22" fmla="*/ 0 w 297"/>
                <a:gd name="T23" fmla="*/ 0 h 58"/>
                <a:gd name="T24" fmla="*/ 0 w 297"/>
                <a:gd name="T25" fmla="*/ 0 h 58"/>
                <a:gd name="T26" fmla="*/ 0 w 297"/>
                <a:gd name="T27" fmla="*/ 0 h 58"/>
                <a:gd name="T28" fmla="*/ 0 w 297"/>
                <a:gd name="T29" fmla="*/ 0 h 58"/>
                <a:gd name="T30" fmla="*/ 0 w 297"/>
                <a:gd name="T31" fmla="*/ 0 h 58"/>
                <a:gd name="T32" fmla="*/ 0 w 297"/>
                <a:gd name="T33" fmla="*/ 0 h 58"/>
                <a:gd name="T34" fmla="*/ 0 w 297"/>
                <a:gd name="T35" fmla="*/ 0 h 58"/>
                <a:gd name="T36" fmla="*/ 0 w 297"/>
                <a:gd name="T37" fmla="*/ 0 h 58"/>
                <a:gd name="T38" fmla="*/ 0 w 297"/>
                <a:gd name="T39" fmla="*/ 0 h 58"/>
                <a:gd name="T40" fmla="*/ 0 w 297"/>
                <a:gd name="T41" fmla="*/ 0 h 58"/>
                <a:gd name="T42" fmla="*/ 0 w 297"/>
                <a:gd name="T43" fmla="*/ 0 h 58"/>
                <a:gd name="T44" fmla="*/ 0 w 297"/>
                <a:gd name="T45" fmla="*/ 0 h 58"/>
                <a:gd name="T46" fmla="*/ 0 w 297"/>
                <a:gd name="T47" fmla="*/ 0 h 58"/>
                <a:gd name="T48" fmla="*/ 0 w 297"/>
                <a:gd name="T49" fmla="*/ 0 h 58"/>
                <a:gd name="T50" fmla="*/ 0 w 297"/>
                <a:gd name="T51" fmla="*/ 0 h 58"/>
                <a:gd name="T52" fmla="*/ 0 w 297"/>
                <a:gd name="T53" fmla="*/ 0 h 58"/>
                <a:gd name="T54" fmla="*/ 0 w 297"/>
                <a:gd name="T55" fmla="*/ 0 h 58"/>
                <a:gd name="T56" fmla="*/ 0 w 297"/>
                <a:gd name="T57" fmla="*/ 0 h 58"/>
                <a:gd name="T58" fmla="*/ 0 w 297"/>
                <a:gd name="T59" fmla="*/ 0 h 58"/>
                <a:gd name="T60" fmla="*/ 0 w 297"/>
                <a:gd name="T61" fmla="*/ 0 h 58"/>
                <a:gd name="T62" fmla="*/ 0 w 297"/>
                <a:gd name="T63" fmla="*/ 0 h 58"/>
                <a:gd name="T64" fmla="*/ 0 w 297"/>
                <a:gd name="T65" fmla="*/ 0 h 58"/>
                <a:gd name="T66" fmla="*/ 0 w 297"/>
                <a:gd name="T67" fmla="*/ 0 h 58"/>
                <a:gd name="T68" fmla="*/ 0 w 297"/>
                <a:gd name="T69" fmla="*/ 0 h 58"/>
                <a:gd name="T70" fmla="*/ 0 w 297"/>
                <a:gd name="T71" fmla="*/ 0 h 58"/>
                <a:gd name="T72" fmla="*/ 0 w 297"/>
                <a:gd name="T73" fmla="*/ 0 h 58"/>
                <a:gd name="T74" fmla="*/ 0 w 297"/>
                <a:gd name="T75" fmla="*/ 0 h 58"/>
                <a:gd name="T76" fmla="*/ 0 w 297"/>
                <a:gd name="T77" fmla="*/ 0 h 58"/>
                <a:gd name="T78" fmla="*/ 0 w 297"/>
                <a:gd name="T79" fmla="*/ 0 h 58"/>
                <a:gd name="T80" fmla="*/ 0 w 297"/>
                <a:gd name="T81" fmla="*/ 0 h 58"/>
                <a:gd name="T82" fmla="*/ 0 w 297"/>
                <a:gd name="T83" fmla="*/ 0 h 58"/>
                <a:gd name="T84" fmla="*/ 0 w 297"/>
                <a:gd name="T85" fmla="*/ 0 h 58"/>
                <a:gd name="T86" fmla="*/ 0 w 297"/>
                <a:gd name="T87" fmla="*/ 0 h 58"/>
                <a:gd name="T88" fmla="*/ 0 w 297"/>
                <a:gd name="T89" fmla="*/ 0 h 58"/>
                <a:gd name="T90" fmla="*/ 0 w 297"/>
                <a:gd name="T91" fmla="*/ 0 h 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97"/>
                <a:gd name="T139" fmla="*/ 0 h 58"/>
                <a:gd name="T140" fmla="*/ 297 w 297"/>
                <a:gd name="T141" fmla="*/ 58 h 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97" h="58">
                  <a:moveTo>
                    <a:pt x="35" y="16"/>
                  </a:moveTo>
                  <a:lnTo>
                    <a:pt x="36" y="19"/>
                  </a:lnTo>
                  <a:lnTo>
                    <a:pt x="38" y="21"/>
                  </a:lnTo>
                  <a:lnTo>
                    <a:pt x="42" y="21"/>
                  </a:lnTo>
                  <a:lnTo>
                    <a:pt x="46" y="21"/>
                  </a:lnTo>
                  <a:lnTo>
                    <a:pt x="102" y="21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11" y="21"/>
                  </a:lnTo>
                  <a:lnTo>
                    <a:pt x="113" y="21"/>
                  </a:lnTo>
                  <a:lnTo>
                    <a:pt x="117" y="21"/>
                  </a:lnTo>
                  <a:lnTo>
                    <a:pt x="119" y="21"/>
                  </a:lnTo>
                  <a:lnTo>
                    <a:pt x="121" y="21"/>
                  </a:lnTo>
                  <a:lnTo>
                    <a:pt x="125" y="21"/>
                  </a:lnTo>
                  <a:lnTo>
                    <a:pt x="131" y="21"/>
                  </a:lnTo>
                  <a:lnTo>
                    <a:pt x="136" y="21"/>
                  </a:lnTo>
                  <a:lnTo>
                    <a:pt x="142" y="21"/>
                  </a:lnTo>
                  <a:lnTo>
                    <a:pt x="148" y="21"/>
                  </a:lnTo>
                  <a:lnTo>
                    <a:pt x="152" y="21"/>
                  </a:lnTo>
                  <a:lnTo>
                    <a:pt x="157" y="21"/>
                  </a:lnTo>
                  <a:lnTo>
                    <a:pt x="163" y="21"/>
                  </a:lnTo>
                  <a:lnTo>
                    <a:pt x="168" y="21"/>
                  </a:lnTo>
                  <a:lnTo>
                    <a:pt x="172" y="21"/>
                  </a:lnTo>
                  <a:lnTo>
                    <a:pt x="178" y="21"/>
                  </a:lnTo>
                  <a:lnTo>
                    <a:pt x="183" y="21"/>
                  </a:lnTo>
                  <a:lnTo>
                    <a:pt x="188" y="21"/>
                  </a:lnTo>
                  <a:lnTo>
                    <a:pt x="193" y="20"/>
                  </a:lnTo>
                  <a:lnTo>
                    <a:pt x="197" y="20"/>
                  </a:lnTo>
                  <a:lnTo>
                    <a:pt x="202" y="20"/>
                  </a:lnTo>
                  <a:lnTo>
                    <a:pt x="208" y="20"/>
                  </a:lnTo>
                  <a:lnTo>
                    <a:pt x="213" y="20"/>
                  </a:lnTo>
                  <a:lnTo>
                    <a:pt x="217" y="20"/>
                  </a:lnTo>
                  <a:lnTo>
                    <a:pt x="223" y="20"/>
                  </a:lnTo>
                  <a:lnTo>
                    <a:pt x="228" y="20"/>
                  </a:lnTo>
                  <a:lnTo>
                    <a:pt x="233" y="20"/>
                  </a:lnTo>
                  <a:lnTo>
                    <a:pt x="239" y="20"/>
                  </a:lnTo>
                  <a:lnTo>
                    <a:pt x="244" y="20"/>
                  </a:lnTo>
                  <a:lnTo>
                    <a:pt x="249" y="20"/>
                  </a:lnTo>
                  <a:lnTo>
                    <a:pt x="252" y="20"/>
                  </a:lnTo>
                  <a:lnTo>
                    <a:pt x="255" y="20"/>
                  </a:lnTo>
                  <a:lnTo>
                    <a:pt x="258" y="20"/>
                  </a:lnTo>
                  <a:lnTo>
                    <a:pt x="261" y="20"/>
                  </a:lnTo>
                  <a:lnTo>
                    <a:pt x="265" y="20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4" y="20"/>
                  </a:lnTo>
                  <a:lnTo>
                    <a:pt x="277" y="20"/>
                  </a:lnTo>
                  <a:lnTo>
                    <a:pt x="279" y="19"/>
                  </a:lnTo>
                  <a:lnTo>
                    <a:pt x="281" y="18"/>
                  </a:lnTo>
                  <a:lnTo>
                    <a:pt x="285" y="18"/>
                  </a:lnTo>
                  <a:lnTo>
                    <a:pt x="290" y="18"/>
                  </a:lnTo>
                  <a:lnTo>
                    <a:pt x="293" y="20"/>
                  </a:lnTo>
                  <a:lnTo>
                    <a:pt x="296" y="22"/>
                  </a:lnTo>
                  <a:lnTo>
                    <a:pt x="297" y="27"/>
                  </a:lnTo>
                  <a:lnTo>
                    <a:pt x="297" y="31"/>
                  </a:lnTo>
                  <a:lnTo>
                    <a:pt x="296" y="35"/>
                  </a:lnTo>
                  <a:lnTo>
                    <a:pt x="292" y="38"/>
                  </a:lnTo>
                  <a:lnTo>
                    <a:pt x="289" y="40"/>
                  </a:lnTo>
                  <a:lnTo>
                    <a:pt x="285" y="41"/>
                  </a:lnTo>
                  <a:lnTo>
                    <a:pt x="281" y="41"/>
                  </a:lnTo>
                  <a:lnTo>
                    <a:pt x="277" y="41"/>
                  </a:lnTo>
                  <a:lnTo>
                    <a:pt x="274" y="43"/>
                  </a:lnTo>
                  <a:lnTo>
                    <a:pt x="271" y="43"/>
                  </a:lnTo>
                  <a:lnTo>
                    <a:pt x="267" y="43"/>
                  </a:lnTo>
                  <a:lnTo>
                    <a:pt x="265" y="43"/>
                  </a:lnTo>
                  <a:lnTo>
                    <a:pt x="261" y="43"/>
                  </a:lnTo>
                  <a:lnTo>
                    <a:pt x="258" y="43"/>
                  </a:lnTo>
                  <a:lnTo>
                    <a:pt x="255" y="43"/>
                  </a:lnTo>
                  <a:lnTo>
                    <a:pt x="252" y="43"/>
                  </a:lnTo>
                  <a:lnTo>
                    <a:pt x="249" y="43"/>
                  </a:lnTo>
                  <a:lnTo>
                    <a:pt x="247" y="43"/>
                  </a:lnTo>
                  <a:lnTo>
                    <a:pt x="244" y="43"/>
                  </a:lnTo>
                  <a:lnTo>
                    <a:pt x="241" y="43"/>
                  </a:lnTo>
                  <a:lnTo>
                    <a:pt x="238" y="43"/>
                  </a:lnTo>
                  <a:lnTo>
                    <a:pt x="233" y="44"/>
                  </a:lnTo>
                  <a:lnTo>
                    <a:pt x="227" y="45"/>
                  </a:lnTo>
                  <a:lnTo>
                    <a:pt x="222" y="45"/>
                  </a:lnTo>
                  <a:lnTo>
                    <a:pt x="217" y="45"/>
                  </a:lnTo>
                  <a:lnTo>
                    <a:pt x="212" y="45"/>
                  </a:lnTo>
                  <a:lnTo>
                    <a:pt x="207" y="46"/>
                  </a:lnTo>
                  <a:lnTo>
                    <a:pt x="202" y="47"/>
                  </a:lnTo>
                  <a:lnTo>
                    <a:pt x="197" y="48"/>
                  </a:lnTo>
                  <a:lnTo>
                    <a:pt x="193" y="48"/>
                  </a:lnTo>
                  <a:lnTo>
                    <a:pt x="188" y="50"/>
                  </a:lnTo>
                  <a:lnTo>
                    <a:pt x="183" y="50"/>
                  </a:lnTo>
                  <a:lnTo>
                    <a:pt x="178" y="51"/>
                  </a:lnTo>
                  <a:lnTo>
                    <a:pt x="172" y="51"/>
                  </a:lnTo>
                  <a:lnTo>
                    <a:pt x="168" y="52"/>
                  </a:lnTo>
                  <a:lnTo>
                    <a:pt x="163" y="52"/>
                  </a:lnTo>
                  <a:lnTo>
                    <a:pt x="157" y="53"/>
                  </a:lnTo>
                  <a:lnTo>
                    <a:pt x="152" y="54"/>
                  </a:lnTo>
                  <a:lnTo>
                    <a:pt x="148" y="56"/>
                  </a:lnTo>
                  <a:lnTo>
                    <a:pt x="142" y="56"/>
                  </a:lnTo>
                  <a:lnTo>
                    <a:pt x="136" y="56"/>
                  </a:lnTo>
                  <a:lnTo>
                    <a:pt x="131" y="56"/>
                  </a:lnTo>
                  <a:lnTo>
                    <a:pt x="125" y="57"/>
                  </a:lnTo>
                  <a:lnTo>
                    <a:pt x="121" y="57"/>
                  </a:lnTo>
                  <a:lnTo>
                    <a:pt x="119" y="57"/>
                  </a:lnTo>
                  <a:lnTo>
                    <a:pt x="117" y="57"/>
                  </a:lnTo>
                  <a:lnTo>
                    <a:pt x="113" y="57"/>
                  </a:lnTo>
                  <a:lnTo>
                    <a:pt x="111" y="57"/>
                  </a:lnTo>
                  <a:lnTo>
                    <a:pt x="107" y="57"/>
                  </a:lnTo>
                  <a:lnTo>
                    <a:pt x="105" y="57"/>
                  </a:lnTo>
                  <a:lnTo>
                    <a:pt x="102" y="58"/>
                  </a:lnTo>
                  <a:lnTo>
                    <a:pt x="46" y="58"/>
                  </a:lnTo>
                  <a:lnTo>
                    <a:pt x="41" y="57"/>
                  </a:lnTo>
                  <a:lnTo>
                    <a:pt x="37" y="57"/>
                  </a:lnTo>
                  <a:lnTo>
                    <a:pt x="33" y="56"/>
                  </a:lnTo>
                  <a:lnTo>
                    <a:pt x="29" y="54"/>
                  </a:lnTo>
                  <a:lnTo>
                    <a:pt x="24" y="52"/>
                  </a:lnTo>
                  <a:lnTo>
                    <a:pt x="21" y="51"/>
                  </a:lnTo>
                  <a:lnTo>
                    <a:pt x="17" y="47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9" y="39"/>
                  </a:lnTo>
                  <a:lnTo>
                    <a:pt x="6" y="35"/>
                  </a:lnTo>
                  <a:lnTo>
                    <a:pt x="5" y="32"/>
                  </a:lnTo>
                  <a:lnTo>
                    <a:pt x="3" y="28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5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9" y="5"/>
                  </a:lnTo>
                  <a:lnTo>
                    <a:pt x="31" y="6"/>
                  </a:lnTo>
                  <a:lnTo>
                    <a:pt x="34" y="9"/>
                  </a:lnTo>
                  <a:lnTo>
                    <a:pt x="34" y="12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3" name="Freeform 432"/>
            <p:cNvSpPr>
              <a:spLocks/>
            </p:cNvSpPr>
            <p:nvPr/>
          </p:nvSpPr>
          <p:spPr bwMode="auto">
            <a:xfrm>
              <a:off x="1664" y="1475"/>
              <a:ext cx="45" cy="88"/>
            </a:xfrm>
            <a:custGeom>
              <a:avLst/>
              <a:gdLst>
                <a:gd name="T0" fmla="*/ 0 w 135"/>
                <a:gd name="T1" fmla="*/ 0 h 263"/>
                <a:gd name="T2" fmla="*/ 0 w 135"/>
                <a:gd name="T3" fmla="*/ 0 h 263"/>
                <a:gd name="T4" fmla="*/ 0 w 135"/>
                <a:gd name="T5" fmla="*/ 0 h 263"/>
                <a:gd name="T6" fmla="*/ 0 w 135"/>
                <a:gd name="T7" fmla="*/ 0 h 263"/>
                <a:gd name="T8" fmla="*/ 0 w 135"/>
                <a:gd name="T9" fmla="*/ 0 h 263"/>
                <a:gd name="T10" fmla="*/ 0 w 135"/>
                <a:gd name="T11" fmla="*/ 0 h 263"/>
                <a:gd name="T12" fmla="*/ 0 w 135"/>
                <a:gd name="T13" fmla="*/ 0 h 263"/>
                <a:gd name="T14" fmla="*/ 0 w 135"/>
                <a:gd name="T15" fmla="*/ 0 h 263"/>
                <a:gd name="T16" fmla="*/ 0 w 135"/>
                <a:gd name="T17" fmla="*/ 0 h 263"/>
                <a:gd name="T18" fmla="*/ 0 w 135"/>
                <a:gd name="T19" fmla="*/ 0 h 263"/>
                <a:gd name="T20" fmla="*/ 0 w 135"/>
                <a:gd name="T21" fmla="*/ 0 h 263"/>
                <a:gd name="T22" fmla="*/ 0 w 135"/>
                <a:gd name="T23" fmla="*/ 0 h 263"/>
                <a:gd name="T24" fmla="*/ 0 w 135"/>
                <a:gd name="T25" fmla="*/ 0 h 263"/>
                <a:gd name="T26" fmla="*/ 0 w 135"/>
                <a:gd name="T27" fmla="*/ 0 h 263"/>
                <a:gd name="T28" fmla="*/ 0 w 135"/>
                <a:gd name="T29" fmla="*/ 0 h 263"/>
                <a:gd name="T30" fmla="*/ 0 w 135"/>
                <a:gd name="T31" fmla="*/ 0 h 263"/>
                <a:gd name="T32" fmla="*/ 0 w 135"/>
                <a:gd name="T33" fmla="*/ 0 h 263"/>
                <a:gd name="T34" fmla="*/ 0 w 135"/>
                <a:gd name="T35" fmla="*/ 0 h 263"/>
                <a:gd name="T36" fmla="*/ 0 w 135"/>
                <a:gd name="T37" fmla="*/ 0 h 263"/>
                <a:gd name="T38" fmla="*/ 0 w 135"/>
                <a:gd name="T39" fmla="*/ 0 h 263"/>
                <a:gd name="T40" fmla="*/ 0 w 135"/>
                <a:gd name="T41" fmla="*/ 0 h 263"/>
                <a:gd name="T42" fmla="*/ 0 w 135"/>
                <a:gd name="T43" fmla="*/ 0 h 263"/>
                <a:gd name="T44" fmla="*/ 0 w 135"/>
                <a:gd name="T45" fmla="*/ 0 h 263"/>
                <a:gd name="T46" fmla="*/ 0 w 135"/>
                <a:gd name="T47" fmla="*/ 0 h 263"/>
                <a:gd name="T48" fmla="*/ 0 w 135"/>
                <a:gd name="T49" fmla="*/ 0 h 263"/>
                <a:gd name="T50" fmla="*/ 0 w 135"/>
                <a:gd name="T51" fmla="*/ 0 h 263"/>
                <a:gd name="T52" fmla="*/ 0 w 135"/>
                <a:gd name="T53" fmla="*/ 0 h 263"/>
                <a:gd name="T54" fmla="*/ 0 w 135"/>
                <a:gd name="T55" fmla="*/ 0 h 263"/>
                <a:gd name="T56" fmla="*/ 0 w 135"/>
                <a:gd name="T57" fmla="*/ 0 h 263"/>
                <a:gd name="T58" fmla="*/ 0 w 135"/>
                <a:gd name="T59" fmla="*/ 0 h 263"/>
                <a:gd name="T60" fmla="*/ 0 w 135"/>
                <a:gd name="T61" fmla="*/ 0 h 263"/>
                <a:gd name="T62" fmla="*/ 0 w 135"/>
                <a:gd name="T63" fmla="*/ 0 h 263"/>
                <a:gd name="T64" fmla="*/ 0 w 135"/>
                <a:gd name="T65" fmla="*/ 0 h 263"/>
                <a:gd name="T66" fmla="*/ 0 w 135"/>
                <a:gd name="T67" fmla="*/ 0 h 263"/>
                <a:gd name="T68" fmla="*/ 0 w 135"/>
                <a:gd name="T69" fmla="*/ 0 h 263"/>
                <a:gd name="T70" fmla="*/ 0 w 135"/>
                <a:gd name="T71" fmla="*/ 0 h 263"/>
                <a:gd name="T72" fmla="*/ 0 w 135"/>
                <a:gd name="T73" fmla="*/ 0 h 263"/>
                <a:gd name="T74" fmla="*/ 0 w 135"/>
                <a:gd name="T75" fmla="*/ 0 h 263"/>
                <a:gd name="T76" fmla="*/ 0 w 135"/>
                <a:gd name="T77" fmla="*/ 0 h 263"/>
                <a:gd name="T78" fmla="*/ 0 w 135"/>
                <a:gd name="T79" fmla="*/ 0 h 263"/>
                <a:gd name="T80" fmla="*/ 0 w 135"/>
                <a:gd name="T81" fmla="*/ 0 h 263"/>
                <a:gd name="T82" fmla="*/ 0 w 135"/>
                <a:gd name="T83" fmla="*/ 0 h 2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5"/>
                <a:gd name="T127" fmla="*/ 0 h 263"/>
                <a:gd name="T128" fmla="*/ 135 w 135"/>
                <a:gd name="T129" fmla="*/ 263 h 2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5" h="263">
                  <a:moveTo>
                    <a:pt x="26" y="18"/>
                  </a:moveTo>
                  <a:lnTo>
                    <a:pt x="26" y="23"/>
                  </a:lnTo>
                  <a:lnTo>
                    <a:pt x="26" y="28"/>
                  </a:lnTo>
                  <a:lnTo>
                    <a:pt x="28" y="31"/>
                  </a:lnTo>
                  <a:lnTo>
                    <a:pt x="29" y="36"/>
                  </a:lnTo>
                  <a:lnTo>
                    <a:pt x="30" y="40"/>
                  </a:lnTo>
                  <a:lnTo>
                    <a:pt x="31" y="44"/>
                  </a:lnTo>
                  <a:lnTo>
                    <a:pt x="33" y="48"/>
                  </a:lnTo>
                  <a:lnTo>
                    <a:pt x="36" y="54"/>
                  </a:lnTo>
                  <a:lnTo>
                    <a:pt x="37" y="57"/>
                  </a:lnTo>
                  <a:lnTo>
                    <a:pt x="39" y="61"/>
                  </a:lnTo>
                  <a:lnTo>
                    <a:pt x="42" y="66"/>
                  </a:lnTo>
                  <a:lnTo>
                    <a:pt x="45" y="70"/>
                  </a:lnTo>
                  <a:lnTo>
                    <a:pt x="48" y="75"/>
                  </a:lnTo>
                  <a:lnTo>
                    <a:pt x="50" y="80"/>
                  </a:lnTo>
                  <a:lnTo>
                    <a:pt x="52" y="85"/>
                  </a:lnTo>
                  <a:lnTo>
                    <a:pt x="56" y="91"/>
                  </a:lnTo>
                  <a:lnTo>
                    <a:pt x="58" y="94"/>
                  </a:lnTo>
                  <a:lnTo>
                    <a:pt x="61" y="99"/>
                  </a:lnTo>
                  <a:lnTo>
                    <a:pt x="63" y="104"/>
                  </a:lnTo>
                  <a:lnTo>
                    <a:pt x="65" y="108"/>
                  </a:lnTo>
                  <a:lnTo>
                    <a:pt x="67" y="112"/>
                  </a:lnTo>
                  <a:lnTo>
                    <a:pt x="70" y="117"/>
                  </a:lnTo>
                  <a:lnTo>
                    <a:pt x="73" y="121"/>
                  </a:lnTo>
                  <a:lnTo>
                    <a:pt x="75" y="126"/>
                  </a:lnTo>
                  <a:lnTo>
                    <a:pt x="77" y="131"/>
                  </a:lnTo>
                  <a:lnTo>
                    <a:pt x="80" y="137"/>
                  </a:lnTo>
                  <a:lnTo>
                    <a:pt x="82" y="142"/>
                  </a:lnTo>
                  <a:lnTo>
                    <a:pt x="84" y="148"/>
                  </a:lnTo>
                  <a:lnTo>
                    <a:pt x="87" y="152"/>
                  </a:lnTo>
                  <a:lnTo>
                    <a:pt x="90" y="158"/>
                  </a:lnTo>
                  <a:lnTo>
                    <a:pt x="93" y="163"/>
                  </a:lnTo>
                  <a:lnTo>
                    <a:pt x="95" y="169"/>
                  </a:lnTo>
                  <a:lnTo>
                    <a:pt x="97" y="174"/>
                  </a:lnTo>
                  <a:lnTo>
                    <a:pt x="100" y="180"/>
                  </a:lnTo>
                  <a:lnTo>
                    <a:pt x="102" y="184"/>
                  </a:lnTo>
                  <a:lnTo>
                    <a:pt x="105" y="189"/>
                  </a:lnTo>
                  <a:lnTo>
                    <a:pt x="107" y="193"/>
                  </a:lnTo>
                  <a:lnTo>
                    <a:pt x="109" y="197"/>
                  </a:lnTo>
                  <a:lnTo>
                    <a:pt x="111" y="201"/>
                  </a:lnTo>
                  <a:lnTo>
                    <a:pt x="114" y="206"/>
                  </a:lnTo>
                  <a:lnTo>
                    <a:pt x="115" y="209"/>
                  </a:lnTo>
                  <a:lnTo>
                    <a:pt x="118" y="214"/>
                  </a:lnTo>
                  <a:lnTo>
                    <a:pt x="120" y="218"/>
                  </a:lnTo>
                  <a:lnTo>
                    <a:pt x="122" y="222"/>
                  </a:lnTo>
                  <a:lnTo>
                    <a:pt x="125" y="226"/>
                  </a:lnTo>
                  <a:lnTo>
                    <a:pt x="127" y="232"/>
                  </a:lnTo>
                  <a:lnTo>
                    <a:pt x="129" y="234"/>
                  </a:lnTo>
                  <a:lnTo>
                    <a:pt x="131" y="237"/>
                  </a:lnTo>
                  <a:lnTo>
                    <a:pt x="132" y="240"/>
                  </a:lnTo>
                  <a:lnTo>
                    <a:pt x="133" y="244"/>
                  </a:lnTo>
                  <a:lnTo>
                    <a:pt x="135" y="248"/>
                  </a:lnTo>
                  <a:lnTo>
                    <a:pt x="134" y="253"/>
                  </a:lnTo>
                  <a:lnTo>
                    <a:pt x="132" y="258"/>
                  </a:lnTo>
                  <a:lnTo>
                    <a:pt x="127" y="261"/>
                  </a:lnTo>
                  <a:lnTo>
                    <a:pt x="122" y="263"/>
                  </a:lnTo>
                  <a:lnTo>
                    <a:pt x="116" y="263"/>
                  </a:lnTo>
                  <a:lnTo>
                    <a:pt x="112" y="260"/>
                  </a:lnTo>
                  <a:lnTo>
                    <a:pt x="108" y="255"/>
                  </a:lnTo>
                  <a:lnTo>
                    <a:pt x="107" y="253"/>
                  </a:lnTo>
                  <a:lnTo>
                    <a:pt x="105" y="250"/>
                  </a:lnTo>
                  <a:lnTo>
                    <a:pt x="103" y="246"/>
                  </a:lnTo>
                  <a:lnTo>
                    <a:pt x="102" y="244"/>
                  </a:lnTo>
                  <a:lnTo>
                    <a:pt x="99" y="238"/>
                  </a:lnTo>
                  <a:lnTo>
                    <a:pt x="96" y="233"/>
                  </a:lnTo>
                  <a:lnTo>
                    <a:pt x="93" y="227"/>
                  </a:lnTo>
                  <a:lnTo>
                    <a:pt x="90" y="222"/>
                  </a:lnTo>
                  <a:lnTo>
                    <a:pt x="88" y="218"/>
                  </a:lnTo>
                  <a:lnTo>
                    <a:pt x="86" y="213"/>
                  </a:lnTo>
                  <a:lnTo>
                    <a:pt x="82" y="207"/>
                  </a:lnTo>
                  <a:lnTo>
                    <a:pt x="80" y="202"/>
                  </a:lnTo>
                  <a:lnTo>
                    <a:pt x="76" y="196"/>
                  </a:lnTo>
                  <a:lnTo>
                    <a:pt x="74" y="191"/>
                  </a:lnTo>
                  <a:lnTo>
                    <a:pt x="71" y="187"/>
                  </a:lnTo>
                  <a:lnTo>
                    <a:pt x="68" y="181"/>
                  </a:lnTo>
                  <a:lnTo>
                    <a:pt x="65" y="175"/>
                  </a:lnTo>
                  <a:lnTo>
                    <a:pt x="63" y="170"/>
                  </a:lnTo>
                  <a:lnTo>
                    <a:pt x="61" y="165"/>
                  </a:lnTo>
                  <a:lnTo>
                    <a:pt x="58" y="161"/>
                  </a:lnTo>
                  <a:lnTo>
                    <a:pt x="56" y="158"/>
                  </a:lnTo>
                  <a:lnTo>
                    <a:pt x="55" y="155"/>
                  </a:lnTo>
                  <a:lnTo>
                    <a:pt x="52" y="151"/>
                  </a:lnTo>
                  <a:lnTo>
                    <a:pt x="51" y="148"/>
                  </a:lnTo>
                  <a:lnTo>
                    <a:pt x="49" y="144"/>
                  </a:lnTo>
                  <a:lnTo>
                    <a:pt x="46" y="139"/>
                  </a:lnTo>
                  <a:lnTo>
                    <a:pt x="45" y="137"/>
                  </a:lnTo>
                  <a:lnTo>
                    <a:pt x="44" y="133"/>
                  </a:lnTo>
                  <a:lnTo>
                    <a:pt x="42" y="131"/>
                  </a:lnTo>
                  <a:lnTo>
                    <a:pt x="41" y="127"/>
                  </a:lnTo>
                  <a:lnTo>
                    <a:pt x="39" y="125"/>
                  </a:lnTo>
                  <a:lnTo>
                    <a:pt x="38" y="121"/>
                  </a:lnTo>
                  <a:lnTo>
                    <a:pt x="37" y="119"/>
                  </a:lnTo>
                  <a:lnTo>
                    <a:pt x="36" y="117"/>
                  </a:lnTo>
                  <a:lnTo>
                    <a:pt x="35" y="113"/>
                  </a:lnTo>
                  <a:lnTo>
                    <a:pt x="32" y="110"/>
                  </a:lnTo>
                  <a:lnTo>
                    <a:pt x="32" y="106"/>
                  </a:lnTo>
                  <a:lnTo>
                    <a:pt x="31" y="104"/>
                  </a:lnTo>
                  <a:lnTo>
                    <a:pt x="29" y="101"/>
                  </a:lnTo>
                  <a:lnTo>
                    <a:pt x="28" y="98"/>
                  </a:lnTo>
                  <a:lnTo>
                    <a:pt x="28" y="95"/>
                  </a:lnTo>
                  <a:lnTo>
                    <a:pt x="26" y="92"/>
                  </a:lnTo>
                  <a:lnTo>
                    <a:pt x="23" y="87"/>
                  </a:lnTo>
                  <a:lnTo>
                    <a:pt x="20" y="82"/>
                  </a:lnTo>
                  <a:lnTo>
                    <a:pt x="17" y="78"/>
                  </a:lnTo>
                  <a:lnTo>
                    <a:pt x="14" y="73"/>
                  </a:lnTo>
                  <a:lnTo>
                    <a:pt x="11" y="68"/>
                  </a:lnTo>
                  <a:lnTo>
                    <a:pt x="9" y="63"/>
                  </a:lnTo>
                  <a:lnTo>
                    <a:pt x="6" y="59"/>
                  </a:lnTo>
                  <a:lnTo>
                    <a:pt x="5" y="54"/>
                  </a:lnTo>
                  <a:lnTo>
                    <a:pt x="3" y="48"/>
                  </a:lnTo>
                  <a:lnTo>
                    <a:pt x="1" y="43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5" y="18"/>
                  </a:lnTo>
                  <a:lnTo>
                    <a:pt x="9" y="14"/>
                  </a:lnTo>
                  <a:lnTo>
                    <a:pt x="11" y="9"/>
                  </a:lnTo>
                  <a:lnTo>
                    <a:pt x="14" y="4"/>
                  </a:lnTo>
                  <a:lnTo>
                    <a:pt x="17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4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4" name="Freeform 433"/>
            <p:cNvSpPr>
              <a:spLocks/>
            </p:cNvSpPr>
            <p:nvPr/>
          </p:nvSpPr>
          <p:spPr bwMode="auto">
            <a:xfrm>
              <a:off x="1615" y="1374"/>
              <a:ext cx="215" cy="253"/>
            </a:xfrm>
            <a:custGeom>
              <a:avLst/>
              <a:gdLst>
                <a:gd name="T0" fmla="*/ 0 w 645"/>
                <a:gd name="T1" fmla="*/ 0 h 759"/>
                <a:gd name="T2" fmla="*/ 0 w 645"/>
                <a:gd name="T3" fmla="*/ 0 h 759"/>
                <a:gd name="T4" fmla="*/ 0 w 645"/>
                <a:gd name="T5" fmla="*/ 0 h 759"/>
                <a:gd name="T6" fmla="*/ 0 w 645"/>
                <a:gd name="T7" fmla="*/ 0 h 759"/>
                <a:gd name="T8" fmla="*/ 0 w 645"/>
                <a:gd name="T9" fmla="*/ 0 h 759"/>
                <a:gd name="T10" fmla="*/ 0 w 645"/>
                <a:gd name="T11" fmla="*/ 0 h 759"/>
                <a:gd name="T12" fmla="*/ 0 w 645"/>
                <a:gd name="T13" fmla="*/ 0 h 759"/>
                <a:gd name="T14" fmla="*/ 0 w 645"/>
                <a:gd name="T15" fmla="*/ 0 h 759"/>
                <a:gd name="T16" fmla="*/ 0 w 645"/>
                <a:gd name="T17" fmla="*/ 0 h 759"/>
                <a:gd name="T18" fmla="*/ 0 w 645"/>
                <a:gd name="T19" fmla="*/ 0 h 759"/>
                <a:gd name="T20" fmla="*/ 0 w 645"/>
                <a:gd name="T21" fmla="*/ 0 h 759"/>
                <a:gd name="T22" fmla="*/ 0 w 645"/>
                <a:gd name="T23" fmla="*/ 0 h 759"/>
                <a:gd name="T24" fmla="*/ 0 w 645"/>
                <a:gd name="T25" fmla="*/ 0 h 759"/>
                <a:gd name="T26" fmla="*/ 0 w 645"/>
                <a:gd name="T27" fmla="*/ 0 h 759"/>
                <a:gd name="T28" fmla="*/ 0 w 645"/>
                <a:gd name="T29" fmla="*/ 0 h 759"/>
                <a:gd name="T30" fmla="*/ 0 w 645"/>
                <a:gd name="T31" fmla="*/ 0 h 759"/>
                <a:gd name="T32" fmla="*/ 0 w 645"/>
                <a:gd name="T33" fmla="*/ 0 h 759"/>
                <a:gd name="T34" fmla="*/ 0 w 645"/>
                <a:gd name="T35" fmla="*/ 0 h 759"/>
                <a:gd name="T36" fmla="*/ 0 w 645"/>
                <a:gd name="T37" fmla="*/ 0 h 759"/>
                <a:gd name="T38" fmla="*/ 0 w 645"/>
                <a:gd name="T39" fmla="*/ 0 h 759"/>
                <a:gd name="T40" fmla="*/ 0 w 645"/>
                <a:gd name="T41" fmla="*/ 0 h 759"/>
                <a:gd name="T42" fmla="*/ 0 w 645"/>
                <a:gd name="T43" fmla="*/ 0 h 759"/>
                <a:gd name="T44" fmla="*/ 0 w 645"/>
                <a:gd name="T45" fmla="*/ 0 h 759"/>
                <a:gd name="T46" fmla="*/ 0 w 645"/>
                <a:gd name="T47" fmla="*/ 0 h 759"/>
                <a:gd name="T48" fmla="*/ 0 w 645"/>
                <a:gd name="T49" fmla="*/ 0 h 759"/>
                <a:gd name="T50" fmla="*/ 0 w 645"/>
                <a:gd name="T51" fmla="*/ 0 h 759"/>
                <a:gd name="T52" fmla="*/ 0 w 645"/>
                <a:gd name="T53" fmla="*/ 0 h 759"/>
                <a:gd name="T54" fmla="*/ 0 w 645"/>
                <a:gd name="T55" fmla="*/ 0 h 759"/>
                <a:gd name="T56" fmla="*/ 0 w 645"/>
                <a:gd name="T57" fmla="*/ 0 h 759"/>
                <a:gd name="T58" fmla="*/ 0 w 645"/>
                <a:gd name="T59" fmla="*/ 0 h 759"/>
                <a:gd name="T60" fmla="*/ 0 w 645"/>
                <a:gd name="T61" fmla="*/ 0 h 759"/>
                <a:gd name="T62" fmla="*/ 0 w 645"/>
                <a:gd name="T63" fmla="*/ 0 h 759"/>
                <a:gd name="T64" fmla="*/ 0 w 645"/>
                <a:gd name="T65" fmla="*/ 0 h 759"/>
                <a:gd name="T66" fmla="*/ 0 w 645"/>
                <a:gd name="T67" fmla="*/ 0 h 759"/>
                <a:gd name="T68" fmla="*/ 0 w 645"/>
                <a:gd name="T69" fmla="*/ 0 h 759"/>
                <a:gd name="T70" fmla="*/ 0 w 645"/>
                <a:gd name="T71" fmla="*/ 0 h 759"/>
                <a:gd name="T72" fmla="*/ 0 w 645"/>
                <a:gd name="T73" fmla="*/ 0 h 759"/>
                <a:gd name="T74" fmla="*/ 0 w 645"/>
                <a:gd name="T75" fmla="*/ 0 h 759"/>
                <a:gd name="T76" fmla="*/ 0 w 645"/>
                <a:gd name="T77" fmla="*/ 0 h 759"/>
                <a:gd name="T78" fmla="*/ 0 w 645"/>
                <a:gd name="T79" fmla="*/ 0 h 759"/>
                <a:gd name="T80" fmla="*/ 0 w 645"/>
                <a:gd name="T81" fmla="*/ 0 h 759"/>
                <a:gd name="T82" fmla="*/ 0 w 645"/>
                <a:gd name="T83" fmla="*/ 0 h 759"/>
                <a:gd name="T84" fmla="*/ 0 w 645"/>
                <a:gd name="T85" fmla="*/ 0 h 759"/>
                <a:gd name="T86" fmla="*/ 0 w 645"/>
                <a:gd name="T87" fmla="*/ 0 h 759"/>
                <a:gd name="T88" fmla="*/ 0 w 645"/>
                <a:gd name="T89" fmla="*/ 0 h 759"/>
                <a:gd name="T90" fmla="*/ 0 w 645"/>
                <a:gd name="T91" fmla="*/ 0 h 759"/>
                <a:gd name="T92" fmla="*/ 0 w 645"/>
                <a:gd name="T93" fmla="*/ 0 h 759"/>
                <a:gd name="T94" fmla="*/ 0 w 645"/>
                <a:gd name="T95" fmla="*/ 0 h 759"/>
                <a:gd name="T96" fmla="*/ 0 w 645"/>
                <a:gd name="T97" fmla="*/ 0 h 759"/>
                <a:gd name="T98" fmla="*/ 0 w 645"/>
                <a:gd name="T99" fmla="*/ 0 h 759"/>
                <a:gd name="T100" fmla="*/ 0 w 645"/>
                <a:gd name="T101" fmla="*/ 0 h 759"/>
                <a:gd name="T102" fmla="*/ 0 w 645"/>
                <a:gd name="T103" fmla="*/ 0 h 759"/>
                <a:gd name="T104" fmla="*/ 0 w 645"/>
                <a:gd name="T105" fmla="*/ 0 h 759"/>
                <a:gd name="T106" fmla="*/ 0 w 645"/>
                <a:gd name="T107" fmla="*/ 0 h 759"/>
                <a:gd name="T108" fmla="*/ 0 w 645"/>
                <a:gd name="T109" fmla="*/ 0 h 759"/>
                <a:gd name="T110" fmla="*/ 0 w 645"/>
                <a:gd name="T111" fmla="*/ 0 h 759"/>
                <a:gd name="T112" fmla="*/ 0 w 645"/>
                <a:gd name="T113" fmla="*/ 0 h 759"/>
                <a:gd name="T114" fmla="*/ 0 w 645"/>
                <a:gd name="T115" fmla="*/ 0 h 759"/>
                <a:gd name="T116" fmla="*/ 0 w 645"/>
                <a:gd name="T117" fmla="*/ 0 h 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45"/>
                <a:gd name="T178" fmla="*/ 0 h 759"/>
                <a:gd name="T179" fmla="*/ 645 w 645"/>
                <a:gd name="T180" fmla="*/ 759 h 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45" h="759">
                  <a:moveTo>
                    <a:pt x="284" y="210"/>
                  </a:moveTo>
                  <a:lnTo>
                    <a:pt x="286" y="205"/>
                  </a:lnTo>
                  <a:lnTo>
                    <a:pt x="289" y="202"/>
                  </a:lnTo>
                  <a:lnTo>
                    <a:pt x="291" y="197"/>
                  </a:lnTo>
                  <a:lnTo>
                    <a:pt x="293" y="193"/>
                  </a:lnTo>
                  <a:lnTo>
                    <a:pt x="296" y="189"/>
                  </a:lnTo>
                  <a:lnTo>
                    <a:pt x="298" y="185"/>
                  </a:lnTo>
                  <a:lnTo>
                    <a:pt x="300" y="181"/>
                  </a:lnTo>
                  <a:lnTo>
                    <a:pt x="303" y="178"/>
                  </a:lnTo>
                  <a:lnTo>
                    <a:pt x="305" y="173"/>
                  </a:lnTo>
                  <a:lnTo>
                    <a:pt x="307" y="170"/>
                  </a:lnTo>
                  <a:lnTo>
                    <a:pt x="310" y="166"/>
                  </a:lnTo>
                  <a:lnTo>
                    <a:pt x="312" y="162"/>
                  </a:lnTo>
                  <a:lnTo>
                    <a:pt x="315" y="159"/>
                  </a:lnTo>
                  <a:lnTo>
                    <a:pt x="317" y="155"/>
                  </a:lnTo>
                  <a:lnTo>
                    <a:pt x="319" y="152"/>
                  </a:lnTo>
                  <a:lnTo>
                    <a:pt x="323" y="148"/>
                  </a:lnTo>
                  <a:lnTo>
                    <a:pt x="324" y="145"/>
                  </a:lnTo>
                  <a:lnTo>
                    <a:pt x="328" y="141"/>
                  </a:lnTo>
                  <a:lnTo>
                    <a:pt x="330" y="138"/>
                  </a:lnTo>
                  <a:lnTo>
                    <a:pt x="332" y="134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40" y="125"/>
                  </a:lnTo>
                  <a:lnTo>
                    <a:pt x="343" y="121"/>
                  </a:lnTo>
                  <a:lnTo>
                    <a:pt x="345" y="117"/>
                  </a:lnTo>
                  <a:lnTo>
                    <a:pt x="348" y="115"/>
                  </a:lnTo>
                  <a:lnTo>
                    <a:pt x="351" y="111"/>
                  </a:lnTo>
                  <a:lnTo>
                    <a:pt x="354" y="108"/>
                  </a:lnTo>
                  <a:lnTo>
                    <a:pt x="357" y="106"/>
                  </a:lnTo>
                  <a:lnTo>
                    <a:pt x="360" y="102"/>
                  </a:lnTo>
                  <a:lnTo>
                    <a:pt x="362" y="100"/>
                  </a:lnTo>
                  <a:lnTo>
                    <a:pt x="366" y="96"/>
                  </a:lnTo>
                  <a:lnTo>
                    <a:pt x="368" y="94"/>
                  </a:lnTo>
                  <a:lnTo>
                    <a:pt x="372" y="90"/>
                  </a:lnTo>
                  <a:lnTo>
                    <a:pt x="374" y="87"/>
                  </a:lnTo>
                  <a:lnTo>
                    <a:pt x="376" y="84"/>
                  </a:lnTo>
                  <a:lnTo>
                    <a:pt x="380" y="81"/>
                  </a:lnTo>
                  <a:lnTo>
                    <a:pt x="383" y="78"/>
                  </a:lnTo>
                  <a:lnTo>
                    <a:pt x="386" y="76"/>
                  </a:lnTo>
                  <a:lnTo>
                    <a:pt x="389" y="74"/>
                  </a:lnTo>
                  <a:lnTo>
                    <a:pt x="393" y="71"/>
                  </a:lnTo>
                  <a:lnTo>
                    <a:pt x="395" y="68"/>
                  </a:lnTo>
                  <a:lnTo>
                    <a:pt x="399" y="65"/>
                  </a:lnTo>
                  <a:lnTo>
                    <a:pt x="402" y="63"/>
                  </a:lnTo>
                  <a:lnTo>
                    <a:pt x="405" y="60"/>
                  </a:lnTo>
                  <a:lnTo>
                    <a:pt x="408" y="58"/>
                  </a:lnTo>
                  <a:lnTo>
                    <a:pt x="412" y="56"/>
                  </a:lnTo>
                  <a:lnTo>
                    <a:pt x="415" y="53"/>
                  </a:lnTo>
                  <a:lnTo>
                    <a:pt x="419" y="51"/>
                  </a:lnTo>
                  <a:lnTo>
                    <a:pt x="423" y="49"/>
                  </a:lnTo>
                  <a:lnTo>
                    <a:pt x="426" y="46"/>
                  </a:lnTo>
                  <a:lnTo>
                    <a:pt x="430" y="44"/>
                  </a:lnTo>
                  <a:lnTo>
                    <a:pt x="433" y="41"/>
                  </a:lnTo>
                  <a:lnTo>
                    <a:pt x="437" y="39"/>
                  </a:lnTo>
                  <a:lnTo>
                    <a:pt x="440" y="37"/>
                  </a:lnTo>
                  <a:lnTo>
                    <a:pt x="444" y="36"/>
                  </a:lnTo>
                  <a:lnTo>
                    <a:pt x="449" y="33"/>
                  </a:lnTo>
                  <a:lnTo>
                    <a:pt x="452" y="32"/>
                  </a:lnTo>
                  <a:lnTo>
                    <a:pt x="456" y="30"/>
                  </a:lnTo>
                  <a:lnTo>
                    <a:pt x="460" y="27"/>
                  </a:lnTo>
                  <a:lnTo>
                    <a:pt x="464" y="26"/>
                  </a:lnTo>
                  <a:lnTo>
                    <a:pt x="469" y="24"/>
                  </a:lnTo>
                  <a:lnTo>
                    <a:pt x="472" y="23"/>
                  </a:lnTo>
                  <a:lnTo>
                    <a:pt x="477" y="21"/>
                  </a:lnTo>
                  <a:lnTo>
                    <a:pt x="479" y="19"/>
                  </a:lnTo>
                  <a:lnTo>
                    <a:pt x="484" y="18"/>
                  </a:lnTo>
                  <a:lnTo>
                    <a:pt x="488" y="15"/>
                  </a:lnTo>
                  <a:lnTo>
                    <a:pt x="492" y="14"/>
                  </a:lnTo>
                  <a:lnTo>
                    <a:pt x="497" y="13"/>
                  </a:lnTo>
                  <a:lnTo>
                    <a:pt x="501" y="11"/>
                  </a:lnTo>
                  <a:lnTo>
                    <a:pt x="505" y="9"/>
                  </a:lnTo>
                  <a:lnTo>
                    <a:pt x="510" y="8"/>
                  </a:lnTo>
                  <a:lnTo>
                    <a:pt x="515" y="7"/>
                  </a:lnTo>
                  <a:lnTo>
                    <a:pt x="520" y="6"/>
                  </a:lnTo>
                  <a:lnTo>
                    <a:pt x="524" y="5"/>
                  </a:lnTo>
                  <a:lnTo>
                    <a:pt x="529" y="4"/>
                  </a:lnTo>
                  <a:lnTo>
                    <a:pt x="534" y="2"/>
                  </a:lnTo>
                  <a:lnTo>
                    <a:pt x="539" y="2"/>
                  </a:lnTo>
                  <a:lnTo>
                    <a:pt x="543" y="1"/>
                  </a:lnTo>
                  <a:lnTo>
                    <a:pt x="548" y="1"/>
                  </a:lnTo>
                  <a:lnTo>
                    <a:pt x="553" y="0"/>
                  </a:lnTo>
                  <a:lnTo>
                    <a:pt x="558" y="0"/>
                  </a:lnTo>
                  <a:lnTo>
                    <a:pt x="562" y="0"/>
                  </a:lnTo>
                  <a:lnTo>
                    <a:pt x="567" y="0"/>
                  </a:lnTo>
                  <a:lnTo>
                    <a:pt x="571" y="0"/>
                  </a:lnTo>
                  <a:lnTo>
                    <a:pt x="575" y="0"/>
                  </a:lnTo>
                  <a:lnTo>
                    <a:pt x="580" y="1"/>
                  </a:lnTo>
                  <a:lnTo>
                    <a:pt x="585" y="2"/>
                  </a:lnTo>
                  <a:lnTo>
                    <a:pt x="588" y="2"/>
                  </a:lnTo>
                  <a:lnTo>
                    <a:pt x="593" y="4"/>
                  </a:lnTo>
                  <a:lnTo>
                    <a:pt x="597" y="5"/>
                  </a:lnTo>
                  <a:lnTo>
                    <a:pt x="602" y="7"/>
                  </a:lnTo>
                  <a:lnTo>
                    <a:pt x="605" y="8"/>
                  </a:lnTo>
                  <a:lnTo>
                    <a:pt x="609" y="11"/>
                  </a:lnTo>
                  <a:lnTo>
                    <a:pt x="612" y="13"/>
                  </a:lnTo>
                  <a:lnTo>
                    <a:pt x="616" y="15"/>
                  </a:lnTo>
                  <a:lnTo>
                    <a:pt x="621" y="19"/>
                  </a:lnTo>
                  <a:lnTo>
                    <a:pt x="625" y="24"/>
                  </a:lnTo>
                  <a:lnTo>
                    <a:pt x="629" y="28"/>
                  </a:lnTo>
                  <a:lnTo>
                    <a:pt x="632" y="33"/>
                  </a:lnTo>
                  <a:lnTo>
                    <a:pt x="635" y="38"/>
                  </a:lnTo>
                  <a:lnTo>
                    <a:pt x="637" y="44"/>
                  </a:lnTo>
                  <a:lnTo>
                    <a:pt x="638" y="46"/>
                  </a:lnTo>
                  <a:lnTo>
                    <a:pt x="639" y="49"/>
                  </a:lnTo>
                  <a:lnTo>
                    <a:pt x="641" y="52"/>
                  </a:lnTo>
                  <a:lnTo>
                    <a:pt x="642" y="56"/>
                  </a:lnTo>
                  <a:lnTo>
                    <a:pt x="642" y="58"/>
                  </a:lnTo>
                  <a:lnTo>
                    <a:pt x="643" y="62"/>
                  </a:lnTo>
                  <a:lnTo>
                    <a:pt x="643" y="64"/>
                  </a:lnTo>
                  <a:lnTo>
                    <a:pt x="644" y="66"/>
                  </a:lnTo>
                  <a:lnTo>
                    <a:pt x="644" y="70"/>
                  </a:lnTo>
                  <a:lnTo>
                    <a:pt x="644" y="74"/>
                  </a:lnTo>
                  <a:lnTo>
                    <a:pt x="644" y="76"/>
                  </a:lnTo>
                  <a:lnTo>
                    <a:pt x="645" y="79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4" y="89"/>
                  </a:lnTo>
                  <a:lnTo>
                    <a:pt x="644" y="92"/>
                  </a:lnTo>
                  <a:lnTo>
                    <a:pt x="644" y="96"/>
                  </a:lnTo>
                  <a:lnTo>
                    <a:pt x="643" y="100"/>
                  </a:lnTo>
                  <a:lnTo>
                    <a:pt x="643" y="102"/>
                  </a:lnTo>
                  <a:lnTo>
                    <a:pt x="643" y="106"/>
                  </a:lnTo>
                  <a:lnTo>
                    <a:pt x="642" y="109"/>
                  </a:lnTo>
                  <a:lnTo>
                    <a:pt x="642" y="113"/>
                  </a:lnTo>
                  <a:lnTo>
                    <a:pt x="641" y="115"/>
                  </a:lnTo>
                  <a:lnTo>
                    <a:pt x="639" y="119"/>
                  </a:lnTo>
                  <a:lnTo>
                    <a:pt x="638" y="122"/>
                  </a:lnTo>
                  <a:lnTo>
                    <a:pt x="637" y="126"/>
                  </a:lnTo>
                  <a:lnTo>
                    <a:pt x="637" y="129"/>
                  </a:lnTo>
                  <a:lnTo>
                    <a:pt x="636" y="133"/>
                  </a:lnTo>
                  <a:lnTo>
                    <a:pt x="635" y="135"/>
                  </a:lnTo>
                  <a:lnTo>
                    <a:pt x="634" y="139"/>
                  </a:lnTo>
                  <a:lnTo>
                    <a:pt x="632" y="142"/>
                  </a:lnTo>
                  <a:lnTo>
                    <a:pt x="631" y="146"/>
                  </a:lnTo>
                  <a:lnTo>
                    <a:pt x="629" y="149"/>
                  </a:lnTo>
                  <a:lnTo>
                    <a:pt x="628" y="153"/>
                  </a:lnTo>
                  <a:lnTo>
                    <a:pt x="628" y="157"/>
                  </a:lnTo>
                  <a:lnTo>
                    <a:pt x="626" y="160"/>
                  </a:lnTo>
                  <a:lnTo>
                    <a:pt x="624" y="164"/>
                  </a:lnTo>
                  <a:lnTo>
                    <a:pt x="623" y="166"/>
                  </a:lnTo>
                  <a:lnTo>
                    <a:pt x="622" y="170"/>
                  </a:lnTo>
                  <a:lnTo>
                    <a:pt x="619" y="173"/>
                  </a:lnTo>
                  <a:lnTo>
                    <a:pt x="618" y="176"/>
                  </a:lnTo>
                  <a:lnTo>
                    <a:pt x="617" y="179"/>
                  </a:lnTo>
                  <a:lnTo>
                    <a:pt x="615" y="183"/>
                  </a:lnTo>
                  <a:lnTo>
                    <a:pt x="613" y="186"/>
                  </a:lnTo>
                  <a:lnTo>
                    <a:pt x="612" y="189"/>
                  </a:lnTo>
                  <a:lnTo>
                    <a:pt x="610" y="192"/>
                  </a:lnTo>
                  <a:lnTo>
                    <a:pt x="609" y="195"/>
                  </a:lnTo>
                  <a:lnTo>
                    <a:pt x="607" y="198"/>
                  </a:lnTo>
                  <a:lnTo>
                    <a:pt x="605" y="202"/>
                  </a:lnTo>
                  <a:lnTo>
                    <a:pt x="604" y="204"/>
                  </a:lnTo>
                  <a:lnTo>
                    <a:pt x="603" y="208"/>
                  </a:lnTo>
                  <a:lnTo>
                    <a:pt x="600" y="211"/>
                  </a:lnTo>
                  <a:lnTo>
                    <a:pt x="598" y="215"/>
                  </a:lnTo>
                  <a:lnTo>
                    <a:pt x="594" y="219"/>
                  </a:lnTo>
                  <a:lnTo>
                    <a:pt x="592" y="224"/>
                  </a:lnTo>
                  <a:lnTo>
                    <a:pt x="590" y="229"/>
                  </a:lnTo>
                  <a:lnTo>
                    <a:pt x="586" y="234"/>
                  </a:lnTo>
                  <a:lnTo>
                    <a:pt x="584" y="238"/>
                  </a:lnTo>
                  <a:lnTo>
                    <a:pt x="580" y="243"/>
                  </a:lnTo>
                  <a:lnTo>
                    <a:pt x="578" y="248"/>
                  </a:lnTo>
                  <a:lnTo>
                    <a:pt x="574" y="253"/>
                  </a:lnTo>
                  <a:lnTo>
                    <a:pt x="573" y="256"/>
                  </a:lnTo>
                  <a:lnTo>
                    <a:pt x="570" y="261"/>
                  </a:lnTo>
                  <a:lnTo>
                    <a:pt x="568" y="266"/>
                  </a:lnTo>
                  <a:lnTo>
                    <a:pt x="565" y="269"/>
                  </a:lnTo>
                  <a:lnTo>
                    <a:pt x="564" y="274"/>
                  </a:lnTo>
                  <a:lnTo>
                    <a:pt x="560" y="278"/>
                  </a:lnTo>
                  <a:lnTo>
                    <a:pt x="559" y="282"/>
                  </a:lnTo>
                  <a:lnTo>
                    <a:pt x="555" y="286"/>
                  </a:lnTo>
                  <a:lnTo>
                    <a:pt x="554" y="291"/>
                  </a:lnTo>
                  <a:lnTo>
                    <a:pt x="551" y="294"/>
                  </a:lnTo>
                  <a:lnTo>
                    <a:pt x="549" y="298"/>
                  </a:lnTo>
                  <a:lnTo>
                    <a:pt x="546" y="301"/>
                  </a:lnTo>
                  <a:lnTo>
                    <a:pt x="545" y="306"/>
                  </a:lnTo>
                  <a:lnTo>
                    <a:pt x="541" y="311"/>
                  </a:lnTo>
                  <a:lnTo>
                    <a:pt x="540" y="314"/>
                  </a:lnTo>
                  <a:lnTo>
                    <a:pt x="536" y="318"/>
                  </a:lnTo>
                  <a:lnTo>
                    <a:pt x="535" y="321"/>
                  </a:lnTo>
                  <a:lnTo>
                    <a:pt x="532" y="325"/>
                  </a:lnTo>
                  <a:lnTo>
                    <a:pt x="530" y="330"/>
                  </a:lnTo>
                  <a:lnTo>
                    <a:pt x="527" y="333"/>
                  </a:lnTo>
                  <a:lnTo>
                    <a:pt x="526" y="337"/>
                  </a:lnTo>
                  <a:lnTo>
                    <a:pt x="523" y="340"/>
                  </a:lnTo>
                  <a:lnTo>
                    <a:pt x="521" y="345"/>
                  </a:lnTo>
                  <a:lnTo>
                    <a:pt x="519" y="349"/>
                  </a:lnTo>
                  <a:lnTo>
                    <a:pt x="516" y="352"/>
                  </a:lnTo>
                  <a:lnTo>
                    <a:pt x="513" y="356"/>
                  </a:lnTo>
                  <a:lnTo>
                    <a:pt x="511" y="359"/>
                  </a:lnTo>
                  <a:lnTo>
                    <a:pt x="508" y="363"/>
                  </a:lnTo>
                  <a:lnTo>
                    <a:pt x="505" y="367"/>
                  </a:lnTo>
                  <a:lnTo>
                    <a:pt x="503" y="370"/>
                  </a:lnTo>
                  <a:lnTo>
                    <a:pt x="501" y="375"/>
                  </a:lnTo>
                  <a:lnTo>
                    <a:pt x="498" y="378"/>
                  </a:lnTo>
                  <a:lnTo>
                    <a:pt x="496" y="382"/>
                  </a:lnTo>
                  <a:lnTo>
                    <a:pt x="492" y="385"/>
                  </a:lnTo>
                  <a:lnTo>
                    <a:pt x="490" y="389"/>
                  </a:lnTo>
                  <a:lnTo>
                    <a:pt x="488" y="394"/>
                  </a:lnTo>
                  <a:lnTo>
                    <a:pt x="485" y="397"/>
                  </a:lnTo>
                  <a:lnTo>
                    <a:pt x="482" y="401"/>
                  </a:lnTo>
                  <a:lnTo>
                    <a:pt x="479" y="406"/>
                  </a:lnTo>
                  <a:lnTo>
                    <a:pt x="477" y="408"/>
                  </a:lnTo>
                  <a:lnTo>
                    <a:pt x="473" y="413"/>
                  </a:lnTo>
                  <a:lnTo>
                    <a:pt x="471" y="416"/>
                  </a:lnTo>
                  <a:lnTo>
                    <a:pt x="469" y="421"/>
                  </a:lnTo>
                  <a:lnTo>
                    <a:pt x="465" y="425"/>
                  </a:lnTo>
                  <a:lnTo>
                    <a:pt x="462" y="428"/>
                  </a:lnTo>
                  <a:lnTo>
                    <a:pt x="458" y="433"/>
                  </a:lnTo>
                  <a:lnTo>
                    <a:pt x="456" y="438"/>
                  </a:lnTo>
                  <a:lnTo>
                    <a:pt x="452" y="441"/>
                  </a:lnTo>
                  <a:lnTo>
                    <a:pt x="449" y="445"/>
                  </a:lnTo>
                  <a:lnTo>
                    <a:pt x="445" y="448"/>
                  </a:lnTo>
                  <a:lnTo>
                    <a:pt x="443" y="453"/>
                  </a:lnTo>
                  <a:lnTo>
                    <a:pt x="439" y="458"/>
                  </a:lnTo>
                  <a:lnTo>
                    <a:pt x="436" y="463"/>
                  </a:lnTo>
                  <a:lnTo>
                    <a:pt x="432" y="466"/>
                  </a:lnTo>
                  <a:lnTo>
                    <a:pt x="428" y="471"/>
                  </a:lnTo>
                  <a:lnTo>
                    <a:pt x="425" y="474"/>
                  </a:lnTo>
                  <a:lnTo>
                    <a:pt x="420" y="479"/>
                  </a:lnTo>
                  <a:lnTo>
                    <a:pt x="417" y="483"/>
                  </a:lnTo>
                  <a:lnTo>
                    <a:pt x="413" y="488"/>
                  </a:lnTo>
                  <a:lnTo>
                    <a:pt x="409" y="491"/>
                  </a:lnTo>
                  <a:lnTo>
                    <a:pt x="406" y="496"/>
                  </a:lnTo>
                  <a:lnTo>
                    <a:pt x="401" y="499"/>
                  </a:lnTo>
                  <a:lnTo>
                    <a:pt x="399" y="504"/>
                  </a:lnTo>
                  <a:lnTo>
                    <a:pt x="394" y="508"/>
                  </a:lnTo>
                  <a:lnTo>
                    <a:pt x="390" y="511"/>
                  </a:lnTo>
                  <a:lnTo>
                    <a:pt x="387" y="516"/>
                  </a:lnTo>
                  <a:lnTo>
                    <a:pt x="383" y="521"/>
                  </a:lnTo>
                  <a:lnTo>
                    <a:pt x="379" y="524"/>
                  </a:lnTo>
                  <a:lnTo>
                    <a:pt x="376" y="528"/>
                  </a:lnTo>
                  <a:lnTo>
                    <a:pt x="372" y="531"/>
                  </a:lnTo>
                  <a:lnTo>
                    <a:pt x="368" y="536"/>
                  </a:lnTo>
                  <a:lnTo>
                    <a:pt x="364" y="541"/>
                  </a:lnTo>
                  <a:lnTo>
                    <a:pt x="361" y="544"/>
                  </a:lnTo>
                  <a:lnTo>
                    <a:pt x="357" y="548"/>
                  </a:lnTo>
                  <a:lnTo>
                    <a:pt x="353" y="553"/>
                  </a:lnTo>
                  <a:lnTo>
                    <a:pt x="349" y="556"/>
                  </a:lnTo>
                  <a:lnTo>
                    <a:pt x="345" y="560"/>
                  </a:lnTo>
                  <a:lnTo>
                    <a:pt x="342" y="565"/>
                  </a:lnTo>
                  <a:lnTo>
                    <a:pt x="338" y="569"/>
                  </a:lnTo>
                  <a:lnTo>
                    <a:pt x="334" y="573"/>
                  </a:lnTo>
                  <a:lnTo>
                    <a:pt x="330" y="576"/>
                  </a:lnTo>
                  <a:lnTo>
                    <a:pt x="326" y="580"/>
                  </a:lnTo>
                  <a:lnTo>
                    <a:pt x="323" y="585"/>
                  </a:lnTo>
                  <a:lnTo>
                    <a:pt x="318" y="590"/>
                  </a:lnTo>
                  <a:lnTo>
                    <a:pt x="316" y="594"/>
                  </a:lnTo>
                  <a:lnTo>
                    <a:pt x="311" y="598"/>
                  </a:lnTo>
                  <a:lnTo>
                    <a:pt x="309" y="603"/>
                  </a:lnTo>
                  <a:lnTo>
                    <a:pt x="303" y="607"/>
                  </a:lnTo>
                  <a:lnTo>
                    <a:pt x="299" y="612"/>
                  </a:lnTo>
                  <a:lnTo>
                    <a:pt x="294" y="617"/>
                  </a:lnTo>
                  <a:lnTo>
                    <a:pt x="290" y="622"/>
                  </a:lnTo>
                  <a:lnTo>
                    <a:pt x="285" y="625"/>
                  </a:lnTo>
                  <a:lnTo>
                    <a:pt x="281" y="630"/>
                  </a:lnTo>
                  <a:lnTo>
                    <a:pt x="277" y="633"/>
                  </a:lnTo>
                  <a:lnTo>
                    <a:pt x="273" y="638"/>
                  </a:lnTo>
                  <a:lnTo>
                    <a:pt x="270" y="642"/>
                  </a:lnTo>
                  <a:lnTo>
                    <a:pt x="265" y="645"/>
                  </a:lnTo>
                  <a:lnTo>
                    <a:pt x="261" y="649"/>
                  </a:lnTo>
                  <a:lnTo>
                    <a:pt x="258" y="654"/>
                  </a:lnTo>
                  <a:lnTo>
                    <a:pt x="253" y="656"/>
                  </a:lnTo>
                  <a:lnTo>
                    <a:pt x="249" y="660"/>
                  </a:lnTo>
                  <a:lnTo>
                    <a:pt x="246" y="663"/>
                  </a:lnTo>
                  <a:lnTo>
                    <a:pt x="242" y="667"/>
                  </a:lnTo>
                  <a:lnTo>
                    <a:pt x="238" y="669"/>
                  </a:lnTo>
                  <a:lnTo>
                    <a:pt x="234" y="673"/>
                  </a:lnTo>
                  <a:lnTo>
                    <a:pt x="229" y="675"/>
                  </a:lnTo>
                  <a:lnTo>
                    <a:pt x="226" y="678"/>
                  </a:lnTo>
                  <a:lnTo>
                    <a:pt x="221" y="682"/>
                  </a:lnTo>
                  <a:lnTo>
                    <a:pt x="217" y="684"/>
                  </a:lnTo>
                  <a:lnTo>
                    <a:pt x="213" y="688"/>
                  </a:lnTo>
                  <a:lnTo>
                    <a:pt x="208" y="692"/>
                  </a:lnTo>
                  <a:lnTo>
                    <a:pt x="203" y="695"/>
                  </a:lnTo>
                  <a:lnTo>
                    <a:pt x="198" y="697"/>
                  </a:lnTo>
                  <a:lnTo>
                    <a:pt x="194" y="702"/>
                  </a:lnTo>
                  <a:lnTo>
                    <a:pt x="189" y="706"/>
                  </a:lnTo>
                  <a:lnTo>
                    <a:pt x="183" y="709"/>
                  </a:lnTo>
                  <a:lnTo>
                    <a:pt x="178" y="713"/>
                  </a:lnTo>
                  <a:lnTo>
                    <a:pt x="174" y="718"/>
                  </a:lnTo>
                  <a:lnTo>
                    <a:pt x="168" y="722"/>
                  </a:lnTo>
                  <a:lnTo>
                    <a:pt x="163" y="725"/>
                  </a:lnTo>
                  <a:lnTo>
                    <a:pt x="159" y="727"/>
                  </a:lnTo>
                  <a:lnTo>
                    <a:pt x="155" y="729"/>
                  </a:lnTo>
                  <a:lnTo>
                    <a:pt x="150" y="733"/>
                  </a:lnTo>
                  <a:lnTo>
                    <a:pt x="145" y="735"/>
                  </a:lnTo>
                  <a:lnTo>
                    <a:pt x="142" y="738"/>
                  </a:lnTo>
                  <a:lnTo>
                    <a:pt x="137" y="740"/>
                  </a:lnTo>
                  <a:lnTo>
                    <a:pt x="133" y="743"/>
                  </a:lnTo>
                  <a:lnTo>
                    <a:pt x="128" y="745"/>
                  </a:lnTo>
                  <a:lnTo>
                    <a:pt x="124" y="747"/>
                  </a:lnTo>
                  <a:lnTo>
                    <a:pt x="119" y="748"/>
                  </a:lnTo>
                  <a:lnTo>
                    <a:pt x="115" y="751"/>
                  </a:lnTo>
                  <a:lnTo>
                    <a:pt x="109" y="752"/>
                  </a:lnTo>
                  <a:lnTo>
                    <a:pt x="106" y="754"/>
                  </a:lnTo>
                  <a:lnTo>
                    <a:pt x="101" y="756"/>
                  </a:lnTo>
                  <a:lnTo>
                    <a:pt x="98" y="757"/>
                  </a:lnTo>
                  <a:lnTo>
                    <a:pt x="93" y="758"/>
                  </a:lnTo>
                  <a:lnTo>
                    <a:pt x="88" y="758"/>
                  </a:lnTo>
                  <a:lnTo>
                    <a:pt x="83" y="759"/>
                  </a:lnTo>
                  <a:lnTo>
                    <a:pt x="80" y="759"/>
                  </a:lnTo>
                  <a:lnTo>
                    <a:pt x="75" y="759"/>
                  </a:lnTo>
                  <a:lnTo>
                    <a:pt x="70" y="759"/>
                  </a:lnTo>
                  <a:lnTo>
                    <a:pt x="67" y="759"/>
                  </a:lnTo>
                  <a:lnTo>
                    <a:pt x="62" y="759"/>
                  </a:lnTo>
                  <a:lnTo>
                    <a:pt x="57" y="758"/>
                  </a:lnTo>
                  <a:lnTo>
                    <a:pt x="53" y="757"/>
                  </a:lnTo>
                  <a:lnTo>
                    <a:pt x="49" y="756"/>
                  </a:lnTo>
                  <a:lnTo>
                    <a:pt x="44" y="754"/>
                  </a:lnTo>
                  <a:lnTo>
                    <a:pt x="41" y="751"/>
                  </a:lnTo>
                  <a:lnTo>
                    <a:pt x="37" y="750"/>
                  </a:lnTo>
                  <a:lnTo>
                    <a:pt x="32" y="746"/>
                  </a:lnTo>
                  <a:lnTo>
                    <a:pt x="29" y="745"/>
                  </a:lnTo>
                  <a:lnTo>
                    <a:pt x="25" y="741"/>
                  </a:lnTo>
                  <a:lnTo>
                    <a:pt x="22" y="739"/>
                  </a:lnTo>
                  <a:lnTo>
                    <a:pt x="19" y="735"/>
                  </a:lnTo>
                  <a:lnTo>
                    <a:pt x="17" y="733"/>
                  </a:lnTo>
                  <a:lnTo>
                    <a:pt x="15" y="729"/>
                  </a:lnTo>
                  <a:lnTo>
                    <a:pt x="12" y="726"/>
                  </a:lnTo>
                  <a:lnTo>
                    <a:pt x="11" y="722"/>
                  </a:lnTo>
                  <a:lnTo>
                    <a:pt x="9" y="720"/>
                  </a:lnTo>
                  <a:lnTo>
                    <a:pt x="8" y="715"/>
                  </a:lnTo>
                  <a:lnTo>
                    <a:pt x="6" y="712"/>
                  </a:lnTo>
                  <a:lnTo>
                    <a:pt x="5" y="708"/>
                  </a:lnTo>
                  <a:lnTo>
                    <a:pt x="4" y="705"/>
                  </a:lnTo>
                  <a:lnTo>
                    <a:pt x="3" y="700"/>
                  </a:lnTo>
                  <a:lnTo>
                    <a:pt x="3" y="696"/>
                  </a:lnTo>
                  <a:lnTo>
                    <a:pt x="2" y="693"/>
                  </a:lnTo>
                  <a:lnTo>
                    <a:pt x="2" y="689"/>
                  </a:lnTo>
                  <a:lnTo>
                    <a:pt x="2" y="684"/>
                  </a:lnTo>
                  <a:lnTo>
                    <a:pt x="0" y="681"/>
                  </a:lnTo>
                  <a:lnTo>
                    <a:pt x="0" y="676"/>
                  </a:lnTo>
                  <a:lnTo>
                    <a:pt x="2" y="673"/>
                  </a:lnTo>
                  <a:lnTo>
                    <a:pt x="2" y="668"/>
                  </a:lnTo>
                  <a:lnTo>
                    <a:pt x="2" y="663"/>
                  </a:lnTo>
                  <a:lnTo>
                    <a:pt x="2" y="660"/>
                  </a:lnTo>
                  <a:lnTo>
                    <a:pt x="3" y="656"/>
                  </a:lnTo>
                  <a:lnTo>
                    <a:pt x="3" y="651"/>
                  </a:lnTo>
                  <a:lnTo>
                    <a:pt x="4" y="648"/>
                  </a:lnTo>
                  <a:lnTo>
                    <a:pt x="4" y="643"/>
                  </a:lnTo>
                  <a:lnTo>
                    <a:pt x="5" y="638"/>
                  </a:lnTo>
                  <a:lnTo>
                    <a:pt x="6" y="635"/>
                  </a:lnTo>
                  <a:lnTo>
                    <a:pt x="8" y="631"/>
                  </a:lnTo>
                  <a:lnTo>
                    <a:pt x="9" y="626"/>
                  </a:lnTo>
                  <a:lnTo>
                    <a:pt x="10" y="623"/>
                  </a:lnTo>
                  <a:lnTo>
                    <a:pt x="10" y="619"/>
                  </a:lnTo>
                  <a:lnTo>
                    <a:pt x="11" y="617"/>
                  </a:lnTo>
                  <a:lnTo>
                    <a:pt x="11" y="614"/>
                  </a:lnTo>
                  <a:lnTo>
                    <a:pt x="12" y="611"/>
                  </a:lnTo>
                  <a:lnTo>
                    <a:pt x="15" y="605"/>
                  </a:lnTo>
                  <a:lnTo>
                    <a:pt x="17" y="600"/>
                  </a:lnTo>
                  <a:lnTo>
                    <a:pt x="19" y="594"/>
                  </a:lnTo>
                  <a:lnTo>
                    <a:pt x="22" y="590"/>
                  </a:lnTo>
                  <a:lnTo>
                    <a:pt x="24" y="585"/>
                  </a:lnTo>
                  <a:lnTo>
                    <a:pt x="28" y="580"/>
                  </a:lnTo>
                  <a:lnTo>
                    <a:pt x="30" y="575"/>
                  </a:lnTo>
                  <a:lnTo>
                    <a:pt x="32" y="571"/>
                  </a:lnTo>
                  <a:lnTo>
                    <a:pt x="36" y="566"/>
                  </a:lnTo>
                  <a:lnTo>
                    <a:pt x="40" y="560"/>
                  </a:lnTo>
                  <a:lnTo>
                    <a:pt x="43" y="555"/>
                  </a:lnTo>
                  <a:lnTo>
                    <a:pt x="45" y="550"/>
                  </a:lnTo>
                  <a:lnTo>
                    <a:pt x="49" y="546"/>
                  </a:lnTo>
                  <a:lnTo>
                    <a:pt x="53" y="541"/>
                  </a:lnTo>
                  <a:lnTo>
                    <a:pt x="56" y="536"/>
                  </a:lnTo>
                  <a:lnTo>
                    <a:pt x="60" y="531"/>
                  </a:lnTo>
                  <a:lnTo>
                    <a:pt x="63" y="525"/>
                  </a:lnTo>
                  <a:lnTo>
                    <a:pt x="67" y="521"/>
                  </a:lnTo>
                  <a:lnTo>
                    <a:pt x="72" y="516"/>
                  </a:lnTo>
                  <a:lnTo>
                    <a:pt x="75" y="510"/>
                  </a:lnTo>
                  <a:lnTo>
                    <a:pt x="79" y="505"/>
                  </a:lnTo>
                  <a:lnTo>
                    <a:pt x="82" y="499"/>
                  </a:lnTo>
                  <a:lnTo>
                    <a:pt x="85" y="497"/>
                  </a:lnTo>
                  <a:lnTo>
                    <a:pt x="86" y="493"/>
                  </a:lnTo>
                  <a:lnTo>
                    <a:pt x="88" y="491"/>
                  </a:lnTo>
                  <a:lnTo>
                    <a:pt x="91" y="488"/>
                  </a:lnTo>
                  <a:lnTo>
                    <a:pt x="93" y="483"/>
                  </a:lnTo>
                  <a:lnTo>
                    <a:pt x="98" y="477"/>
                  </a:lnTo>
                  <a:lnTo>
                    <a:pt x="99" y="473"/>
                  </a:lnTo>
                  <a:lnTo>
                    <a:pt x="101" y="471"/>
                  </a:lnTo>
                  <a:lnTo>
                    <a:pt x="102" y="467"/>
                  </a:lnTo>
                  <a:lnTo>
                    <a:pt x="105" y="464"/>
                  </a:lnTo>
                  <a:lnTo>
                    <a:pt x="106" y="461"/>
                  </a:lnTo>
                  <a:lnTo>
                    <a:pt x="108" y="458"/>
                  </a:lnTo>
                  <a:lnTo>
                    <a:pt x="109" y="454"/>
                  </a:lnTo>
                  <a:lnTo>
                    <a:pt x="112" y="452"/>
                  </a:lnTo>
                  <a:lnTo>
                    <a:pt x="113" y="448"/>
                  </a:lnTo>
                  <a:lnTo>
                    <a:pt x="114" y="446"/>
                  </a:lnTo>
                  <a:lnTo>
                    <a:pt x="117" y="445"/>
                  </a:lnTo>
                  <a:lnTo>
                    <a:pt x="119" y="444"/>
                  </a:lnTo>
                  <a:lnTo>
                    <a:pt x="124" y="444"/>
                  </a:lnTo>
                  <a:lnTo>
                    <a:pt x="128" y="445"/>
                  </a:lnTo>
                  <a:lnTo>
                    <a:pt x="131" y="447"/>
                  </a:lnTo>
                  <a:lnTo>
                    <a:pt x="134" y="452"/>
                  </a:lnTo>
                  <a:lnTo>
                    <a:pt x="134" y="453"/>
                  </a:lnTo>
                  <a:lnTo>
                    <a:pt x="134" y="457"/>
                  </a:lnTo>
                  <a:lnTo>
                    <a:pt x="134" y="459"/>
                  </a:lnTo>
                  <a:lnTo>
                    <a:pt x="134" y="463"/>
                  </a:lnTo>
                  <a:lnTo>
                    <a:pt x="132" y="465"/>
                  </a:lnTo>
                  <a:lnTo>
                    <a:pt x="131" y="469"/>
                  </a:lnTo>
                  <a:lnTo>
                    <a:pt x="130" y="471"/>
                  </a:lnTo>
                  <a:lnTo>
                    <a:pt x="127" y="474"/>
                  </a:lnTo>
                  <a:lnTo>
                    <a:pt x="125" y="479"/>
                  </a:lnTo>
                  <a:lnTo>
                    <a:pt x="121" y="485"/>
                  </a:lnTo>
                  <a:lnTo>
                    <a:pt x="119" y="491"/>
                  </a:lnTo>
                  <a:lnTo>
                    <a:pt x="117" y="496"/>
                  </a:lnTo>
                  <a:lnTo>
                    <a:pt x="114" y="501"/>
                  </a:lnTo>
                  <a:lnTo>
                    <a:pt x="112" y="506"/>
                  </a:lnTo>
                  <a:lnTo>
                    <a:pt x="109" y="510"/>
                  </a:lnTo>
                  <a:lnTo>
                    <a:pt x="107" y="515"/>
                  </a:lnTo>
                  <a:lnTo>
                    <a:pt x="105" y="520"/>
                  </a:lnTo>
                  <a:lnTo>
                    <a:pt x="104" y="524"/>
                  </a:lnTo>
                  <a:lnTo>
                    <a:pt x="101" y="528"/>
                  </a:lnTo>
                  <a:lnTo>
                    <a:pt x="100" y="531"/>
                  </a:lnTo>
                  <a:lnTo>
                    <a:pt x="98" y="536"/>
                  </a:lnTo>
                  <a:lnTo>
                    <a:pt x="96" y="541"/>
                  </a:lnTo>
                  <a:lnTo>
                    <a:pt x="94" y="544"/>
                  </a:lnTo>
                  <a:lnTo>
                    <a:pt x="93" y="548"/>
                  </a:lnTo>
                  <a:lnTo>
                    <a:pt x="91" y="552"/>
                  </a:lnTo>
                  <a:lnTo>
                    <a:pt x="89" y="555"/>
                  </a:lnTo>
                  <a:lnTo>
                    <a:pt x="88" y="560"/>
                  </a:lnTo>
                  <a:lnTo>
                    <a:pt x="86" y="563"/>
                  </a:lnTo>
                  <a:lnTo>
                    <a:pt x="85" y="567"/>
                  </a:lnTo>
                  <a:lnTo>
                    <a:pt x="83" y="571"/>
                  </a:lnTo>
                  <a:lnTo>
                    <a:pt x="82" y="575"/>
                  </a:lnTo>
                  <a:lnTo>
                    <a:pt x="81" y="579"/>
                  </a:lnTo>
                  <a:lnTo>
                    <a:pt x="79" y="582"/>
                  </a:lnTo>
                  <a:lnTo>
                    <a:pt x="77" y="587"/>
                  </a:lnTo>
                  <a:lnTo>
                    <a:pt x="76" y="591"/>
                  </a:lnTo>
                  <a:lnTo>
                    <a:pt x="74" y="595"/>
                  </a:lnTo>
                  <a:lnTo>
                    <a:pt x="73" y="600"/>
                  </a:lnTo>
                  <a:lnTo>
                    <a:pt x="72" y="605"/>
                  </a:lnTo>
                  <a:lnTo>
                    <a:pt x="69" y="610"/>
                  </a:lnTo>
                  <a:lnTo>
                    <a:pt x="67" y="616"/>
                  </a:lnTo>
                  <a:lnTo>
                    <a:pt x="66" y="619"/>
                  </a:lnTo>
                  <a:lnTo>
                    <a:pt x="66" y="622"/>
                  </a:lnTo>
                  <a:lnTo>
                    <a:pt x="63" y="625"/>
                  </a:lnTo>
                  <a:lnTo>
                    <a:pt x="63" y="629"/>
                  </a:lnTo>
                  <a:lnTo>
                    <a:pt x="62" y="632"/>
                  </a:lnTo>
                  <a:lnTo>
                    <a:pt x="61" y="636"/>
                  </a:lnTo>
                  <a:lnTo>
                    <a:pt x="60" y="639"/>
                  </a:lnTo>
                  <a:lnTo>
                    <a:pt x="60" y="644"/>
                  </a:lnTo>
                  <a:lnTo>
                    <a:pt x="59" y="648"/>
                  </a:lnTo>
                  <a:lnTo>
                    <a:pt x="57" y="651"/>
                  </a:lnTo>
                  <a:lnTo>
                    <a:pt x="57" y="655"/>
                  </a:lnTo>
                  <a:lnTo>
                    <a:pt x="57" y="660"/>
                  </a:lnTo>
                  <a:lnTo>
                    <a:pt x="56" y="663"/>
                  </a:lnTo>
                  <a:lnTo>
                    <a:pt x="55" y="667"/>
                  </a:lnTo>
                  <a:lnTo>
                    <a:pt x="55" y="670"/>
                  </a:lnTo>
                  <a:lnTo>
                    <a:pt x="55" y="674"/>
                  </a:lnTo>
                  <a:lnTo>
                    <a:pt x="55" y="677"/>
                  </a:lnTo>
                  <a:lnTo>
                    <a:pt x="55" y="681"/>
                  </a:lnTo>
                  <a:lnTo>
                    <a:pt x="55" y="684"/>
                  </a:lnTo>
                  <a:lnTo>
                    <a:pt x="55" y="688"/>
                  </a:lnTo>
                  <a:lnTo>
                    <a:pt x="55" y="690"/>
                  </a:lnTo>
                  <a:lnTo>
                    <a:pt x="56" y="694"/>
                  </a:lnTo>
                  <a:lnTo>
                    <a:pt x="57" y="696"/>
                  </a:lnTo>
                  <a:lnTo>
                    <a:pt x="59" y="699"/>
                  </a:lnTo>
                  <a:lnTo>
                    <a:pt x="61" y="703"/>
                  </a:lnTo>
                  <a:lnTo>
                    <a:pt x="64" y="707"/>
                  </a:lnTo>
                  <a:lnTo>
                    <a:pt x="69" y="711"/>
                  </a:lnTo>
                  <a:lnTo>
                    <a:pt x="74" y="713"/>
                  </a:lnTo>
                  <a:lnTo>
                    <a:pt x="80" y="715"/>
                  </a:lnTo>
                  <a:lnTo>
                    <a:pt x="85" y="716"/>
                  </a:lnTo>
                  <a:lnTo>
                    <a:pt x="89" y="715"/>
                  </a:lnTo>
                  <a:lnTo>
                    <a:pt x="95" y="715"/>
                  </a:lnTo>
                  <a:lnTo>
                    <a:pt x="100" y="714"/>
                  </a:lnTo>
                  <a:lnTo>
                    <a:pt x="106" y="713"/>
                  </a:lnTo>
                  <a:lnTo>
                    <a:pt x="111" y="711"/>
                  </a:lnTo>
                  <a:lnTo>
                    <a:pt x="117" y="708"/>
                  </a:lnTo>
                  <a:lnTo>
                    <a:pt x="121" y="705"/>
                  </a:lnTo>
                  <a:lnTo>
                    <a:pt x="127" y="702"/>
                  </a:lnTo>
                  <a:lnTo>
                    <a:pt x="132" y="699"/>
                  </a:lnTo>
                  <a:lnTo>
                    <a:pt x="138" y="695"/>
                  </a:lnTo>
                  <a:lnTo>
                    <a:pt x="144" y="692"/>
                  </a:lnTo>
                  <a:lnTo>
                    <a:pt x="149" y="688"/>
                  </a:lnTo>
                  <a:lnTo>
                    <a:pt x="155" y="683"/>
                  </a:lnTo>
                  <a:lnTo>
                    <a:pt x="159" y="680"/>
                  </a:lnTo>
                  <a:lnTo>
                    <a:pt x="164" y="676"/>
                  </a:lnTo>
                  <a:lnTo>
                    <a:pt x="170" y="673"/>
                  </a:lnTo>
                  <a:lnTo>
                    <a:pt x="175" y="669"/>
                  </a:lnTo>
                  <a:lnTo>
                    <a:pt x="179" y="665"/>
                  </a:lnTo>
                  <a:lnTo>
                    <a:pt x="184" y="662"/>
                  </a:lnTo>
                  <a:lnTo>
                    <a:pt x="189" y="658"/>
                  </a:lnTo>
                  <a:lnTo>
                    <a:pt x="192" y="655"/>
                  </a:lnTo>
                  <a:lnTo>
                    <a:pt x="197" y="652"/>
                  </a:lnTo>
                  <a:lnTo>
                    <a:pt x="202" y="649"/>
                  </a:lnTo>
                  <a:lnTo>
                    <a:pt x="206" y="645"/>
                  </a:lnTo>
                  <a:lnTo>
                    <a:pt x="209" y="642"/>
                  </a:lnTo>
                  <a:lnTo>
                    <a:pt x="214" y="638"/>
                  </a:lnTo>
                  <a:lnTo>
                    <a:pt x="217" y="635"/>
                  </a:lnTo>
                  <a:lnTo>
                    <a:pt x="222" y="632"/>
                  </a:lnTo>
                  <a:lnTo>
                    <a:pt x="226" y="629"/>
                  </a:lnTo>
                  <a:lnTo>
                    <a:pt x="229" y="624"/>
                  </a:lnTo>
                  <a:lnTo>
                    <a:pt x="233" y="620"/>
                  </a:lnTo>
                  <a:lnTo>
                    <a:pt x="238" y="618"/>
                  </a:lnTo>
                  <a:lnTo>
                    <a:pt x="241" y="614"/>
                  </a:lnTo>
                  <a:lnTo>
                    <a:pt x="246" y="610"/>
                  </a:lnTo>
                  <a:lnTo>
                    <a:pt x="249" y="606"/>
                  </a:lnTo>
                  <a:lnTo>
                    <a:pt x="253" y="603"/>
                  </a:lnTo>
                  <a:lnTo>
                    <a:pt x="257" y="599"/>
                  </a:lnTo>
                  <a:lnTo>
                    <a:pt x="261" y="594"/>
                  </a:lnTo>
                  <a:lnTo>
                    <a:pt x="265" y="590"/>
                  </a:lnTo>
                  <a:lnTo>
                    <a:pt x="270" y="586"/>
                  </a:lnTo>
                  <a:lnTo>
                    <a:pt x="274" y="581"/>
                  </a:lnTo>
                  <a:lnTo>
                    <a:pt x="279" y="576"/>
                  </a:lnTo>
                  <a:lnTo>
                    <a:pt x="284" y="572"/>
                  </a:lnTo>
                  <a:lnTo>
                    <a:pt x="289" y="567"/>
                  </a:lnTo>
                  <a:lnTo>
                    <a:pt x="291" y="562"/>
                  </a:lnTo>
                  <a:lnTo>
                    <a:pt x="294" y="557"/>
                  </a:lnTo>
                  <a:lnTo>
                    <a:pt x="299" y="554"/>
                  </a:lnTo>
                  <a:lnTo>
                    <a:pt x="303" y="549"/>
                  </a:lnTo>
                  <a:lnTo>
                    <a:pt x="306" y="546"/>
                  </a:lnTo>
                  <a:lnTo>
                    <a:pt x="310" y="541"/>
                  </a:lnTo>
                  <a:lnTo>
                    <a:pt x="313" y="537"/>
                  </a:lnTo>
                  <a:lnTo>
                    <a:pt x="318" y="534"/>
                  </a:lnTo>
                  <a:lnTo>
                    <a:pt x="321" y="530"/>
                  </a:lnTo>
                  <a:lnTo>
                    <a:pt x="324" y="527"/>
                  </a:lnTo>
                  <a:lnTo>
                    <a:pt x="328" y="522"/>
                  </a:lnTo>
                  <a:lnTo>
                    <a:pt x="332" y="518"/>
                  </a:lnTo>
                  <a:lnTo>
                    <a:pt x="335" y="515"/>
                  </a:lnTo>
                  <a:lnTo>
                    <a:pt x="338" y="511"/>
                  </a:lnTo>
                  <a:lnTo>
                    <a:pt x="342" y="506"/>
                  </a:lnTo>
                  <a:lnTo>
                    <a:pt x="347" y="504"/>
                  </a:lnTo>
                  <a:lnTo>
                    <a:pt x="349" y="499"/>
                  </a:lnTo>
                  <a:lnTo>
                    <a:pt x="353" y="496"/>
                  </a:lnTo>
                  <a:lnTo>
                    <a:pt x="356" y="491"/>
                  </a:lnTo>
                  <a:lnTo>
                    <a:pt x="360" y="488"/>
                  </a:lnTo>
                  <a:lnTo>
                    <a:pt x="363" y="484"/>
                  </a:lnTo>
                  <a:lnTo>
                    <a:pt x="367" y="480"/>
                  </a:lnTo>
                  <a:lnTo>
                    <a:pt x="370" y="477"/>
                  </a:lnTo>
                  <a:lnTo>
                    <a:pt x="374" y="472"/>
                  </a:lnTo>
                  <a:lnTo>
                    <a:pt x="377" y="469"/>
                  </a:lnTo>
                  <a:lnTo>
                    <a:pt x="381" y="464"/>
                  </a:lnTo>
                  <a:lnTo>
                    <a:pt x="385" y="460"/>
                  </a:lnTo>
                  <a:lnTo>
                    <a:pt x="388" y="455"/>
                  </a:lnTo>
                  <a:lnTo>
                    <a:pt x="392" y="451"/>
                  </a:lnTo>
                  <a:lnTo>
                    <a:pt x="395" y="447"/>
                  </a:lnTo>
                  <a:lnTo>
                    <a:pt x="399" y="442"/>
                  </a:lnTo>
                  <a:lnTo>
                    <a:pt x="402" y="439"/>
                  </a:lnTo>
                  <a:lnTo>
                    <a:pt x="406" y="433"/>
                  </a:lnTo>
                  <a:lnTo>
                    <a:pt x="409" y="427"/>
                  </a:lnTo>
                  <a:lnTo>
                    <a:pt x="413" y="421"/>
                  </a:lnTo>
                  <a:lnTo>
                    <a:pt x="417" y="416"/>
                  </a:lnTo>
                  <a:lnTo>
                    <a:pt x="420" y="412"/>
                  </a:lnTo>
                  <a:lnTo>
                    <a:pt x="425" y="406"/>
                  </a:lnTo>
                  <a:lnTo>
                    <a:pt x="428" y="401"/>
                  </a:lnTo>
                  <a:lnTo>
                    <a:pt x="432" y="396"/>
                  </a:lnTo>
                  <a:lnTo>
                    <a:pt x="434" y="391"/>
                  </a:lnTo>
                  <a:lnTo>
                    <a:pt x="438" y="387"/>
                  </a:lnTo>
                  <a:lnTo>
                    <a:pt x="441" y="382"/>
                  </a:lnTo>
                  <a:lnTo>
                    <a:pt x="445" y="377"/>
                  </a:lnTo>
                  <a:lnTo>
                    <a:pt x="449" y="372"/>
                  </a:lnTo>
                  <a:lnTo>
                    <a:pt x="451" y="368"/>
                  </a:lnTo>
                  <a:lnTo>
                    <a:pt x="455" y="364"/>
                  </a:lnTo>
                  <a:lnTo>
                    <a:pt x="458" y="359"/>
                  </a:lnTo>
                  <a:lnTo>
                    <a:pt x="460" y="355"/>
                  </a:lnTo>
                  <a:lnTo>
                    <a:pt x="463" y="350"/>
                  </a:lnTo>
                  <a:lnTo>
                    <a:pt x="466" y="345"/>
                  </a:lnTo>
                  <a:lnTo>
                    <a:pt x="469" y="342"/>
                  </a:lnTo>
                  <a:lnTo>
                    <a:pt x="472" y="337"/>
                  </a:lnTo>
                  <a:lnTo>
                    <a:pt x="475" y="332"/>
                  </a:lnTo>
                  <a:lnTo>
                    <a:pt x="477" y="329"/>
                  </a:lnTo>
                  <a:lnTo>
                    <a:pt x="481" y="325"/>
                  </a:lnTo>
                  <a:lnTo>
                    <a:pt x="482" y="320"/>
                  </a:lnTo>
                  <a:lnTo>
                    <a:pt x="485" y="316"/>
                  </a:lnTo>
                  <a:lnTo>
                    <a:pt x="488" y="312"/>
                  </a:lnTo>
                  <a:lnTo>
                    <a:pt x="491" y="307"/>
                  </a:lnTo>
                  <a:lnTo>
                    <a:pt x="492" y="304"/>
                  </a:lnTo>
                  <a:lnTo>
                    <a:pt x="496" y="300"/>
                  </a:lnTo>
                  <a:lnTo>
                    <a:pt x="498" y="295"/>
                  </a:lnTo>
                  <a:lnTo>
                    <a:pt x="501" y="292"/>
                  </a:lnTo>
                  <a:lnTo>
                    <a:pt x="502" y="287"/>
                  </a:lnTo>
                  <a:lnTo>
                    <a:pt x="505" y="283"/>
                  </a:lnTo>
                  <a:lnTo>
                    <a:pt x="507" y="279"/>
                  </a:lnTo>
                  <a:lnTo>
                    <a:pt x="509" y="275"/>
                  </a:lnTo>
                  <a:lnTo>
                    <a:pt x="511" y="270"/>
                  </a:lnTo>
                  <a:lnTo>
                    <a:pt x="514" y="267"/>
                  </a:lnTo>
                  <a:lnTo>
                    <a:pt x="516" y="262"/>
                  </a:lnTo>
                  <a:lnTo>
                    <a:pt x="519" y="259"/>
                  </a:lnTo>
                  <a:lnTo>
                    <a:pt x="520" y="254"/>
                  </a:lnTo>
                  <a:lnTo>
                    <a:pt x="522" y="250"/>
                  </a:lnTo>
                  <a:lnTo>
                    <a:pt x="524" y="246"/>
                  </a:lnTo>
                  <a:lnTo>
                    <a:pt x="527" y="242"/>
                  </a:lnTo>
                  <a:lnTo>
                    <a:pt x="528" y="237"/>
                  </a:lnTo>
                  <a:lnTo>
                    <a:pt x="530" y="232"/>
                  </a:lnTo>
                  <a:lnTo>
                    <a:pt x="532" y="228"/>
                  </a:lnTo>
                  <a:lnTo>
                    <a:pt x="534" y="224"/>
                  </a:lnTo>
                  <a:lnTo>
                    <a:pt x="535" y="219"/>
                  </a:lnTo>
                  <a:lnTo>
                    <a:pt x="538" y="216"/>
                  </a:lnTo>
                  <a:lnTo>
                    <a:pt x="539" y="211"/>
                  </a:lnTo>
                  <a:lnTo>
                    <a:pt x="541" y="206"/>
                  </a:lnTo>
                  <a:lnTo>
                    <a:pt x="542" y="202"/>
                  </a:lnTo>
                  <a:lnTo>
                    <a:pt x="545" y="197"/>
                  </a:lnTo>
                  <a:lnTo>
                    <a:pt x="546" y="192"/>
                  </a:lnTo>
                  <a:lnTo>
                    <a:pt x="548" y="189"/>
                  </a:lnTo>
                  <a:lnTo>
                    <a:pt x="551" y="183"/>
                  </a:lnTo>
                  <a:lnTo>
                    <a:pt x="552" y="178"/>
                  </a:lnTo>
                  <a:lnTo>
                    <a:pt x="554" y="173"/>
                  </a:lnTo>
                  <a:lnTo>
                    <a:pt x="555" y="168"/>
                  </a:lnTo>
                  <a:lnTo>
                    <a:pt x="558" y="164"/>
                  </a:lnTo>
                  <a:lnTo>
                    <a:pt x="560" y="159"/>
                  </a:lnTo>
                  <a:lnTo>
                    <a:pt x="561" y="153"/>
                  </a:lnTo>
                  <a:lnTo>
                    <a:pt x="564" y="148"/>
                  </a:lnTo>
                  <a:lnTo>
                    <a:pt x="565" y="144"/>
                  </a:lnTo>
                  <a:lnTo>
                    <a:pt x="566" y="138"/>
                  </a:lnTo>
                  <a:lnTo>
                    <a:pt x="566" y="134"/>
                  </a:lnTo>
                  <a:lnTo>
                    <a:pt x="568" y="132"/>
                  </a:lnTo>
                  <a:lnTo>
                    <a:pt x="568" y="129"/>
                  </a:lnTo>
                  <a:lnTo>
                    <a:pt x="570" y="126"/>
                  </a:lnTo>
                  <a:lnTo>
                    <a:pt x="571" y="123"/>
                  </a:lnTo>
                  <a:lnTo>
                    <a:pt x="572" y="120"/>
                  </a:lnTo>
                  <a:lnTo>
                    <a:pt x="572" y="116"/>
                  </a:lnTo>
                  <a:lnTo>
                    <a:pt x="573" y="114"/>
                  </a:lnTo>
                  <a:lnTo>
                    <a:pt x="574" y="110"/>
                  </a:lnTo>
                  <a:lnTo>
                    <a:pt x="574" y="107"/>
                  </a:lnTo>
                  <a:lnTo>
                    <a:pt x="575" y="104"/>
                  </a:lnTo>
                  <a:lnTo>
                    <a:pt x="577" y="101"/>
                  </a:lnTo>
                  <a:lnTo>
                    <a:pt x="577" y="97"/>
                  </a:lnTo>
                  <a:lnTo>
                    <a:pt x="578" y="95"/>
                  </a:lnTo>
                  <a:lnTo>
                    <a:pt x="578" y="91"/>
                  </a:lnTo>
                  <a:lnTo>
                    <a:pt x="579" y="88"/>
                  </a:lnTo>
                  <a:lnTo>
                    <a:pt x="579" y="85"/>
                  </a:lnTo>
                  <a:lnTo>
                    <a:pt x="579" y="82"/>
                  </a:lnTo>
                  <a:lnTo>
                    <a:pt x="579" y="78"/>
                  </a:lnTo>
                  <a:lnTo>
                    <a:pt x="579" y="76"/>
                  </a:lnTo>
                  <a:lnTo>
                    <a:pt x="578" y="70"/>
                  </a:lnTo>
                  <a:lnTo>
                    <a:pt x="577" y="65"/>
                  </a:lnTo>
                  <a:lnTo>
                    <a:pt x="575" y="60"/>
                  </a:lnTo>
                  <a:lnTo>
                    <a:pt x="573" y="57"/>
                  </a:lnTo>
                  <a:lnTo>
                    <a:pt x="570" y="53"/>
                  </a:lnTo>
                  <a:lnTo>
                    <a:pt x="566" y="51"/>
                  </a:lnTo>
                  <a:lnTo>
                    <a:pt x="561" y="50"/>
                  </a:lnTo>
                  <a:lnTo>
                    <a:pt x="558" y="47"/>
                  </a:lnTo>
                  <a:lnTo>
                    <a:pt x="553" y="46"/>
                  </a:lnTo>
                  <a:lnTo>
                    <a:pt x="548" y="46"/>
                  </a:lnTo>
                  <a:lnTo>
                    <a:pt x="543" y="46"/>
                  </a:lnTo>
                  <a:lnTo>
                    <a:pt x="539" y="46"/>
                  </a:lnTo>
                  <a:lnTo>
                    <a:pt x="533" y="46"/>
                  </a:lnTo>
                  <a:lnTo>
                    <a:pt x="528" y="47"/>
                  </a:lnTo>
                  <a:lnTo>
                    <a:pt x="523" y="49"/>
                  </a:lnTo>
                  <a:lnTo>
                    <a:pt x="519" y="51"/>
                  </a:lnTo>
                  <a:lnTo>
                    <a:pt x="514" y="51"/>
                  </a:lnTo>
                  <a:lnTo>
                    <a:pt x="509" y="53"/>
                  </a:lnTo>
                  <a:lnTo>
                    <a:pt x="504" y="56"/>
                  </a:lnTo>
                  <a:lnTo>
                    <a:pt x="501" y="57"/>
                  </a:lnTo>
                  <a:lnTo>
                    <a:pt x="497" y="59"/>
                  </a:lnTo>
                  <a:lnTo>
                    <a:pt x="494" y="60"/>
                  </a:lnTo>
                  <a:lnTo>
                    <a:pt x="490" y="62"/>
                  </a:lnTo>
                  <a:lnTo>
                    <a:pt x="487" y="64"/>
                  </a:lnTo>
                  <a:lnTo>
                    <a:pt x="483" y="65"/>
                  </a:lnTo>
                  <a:lnTo>
                    <a:pt x="479" y="68"/>
                  </a:lnTo>
                  <a:lnTo>
                    <a:pt x="477" y="70"/>
                  </a:lnTo>
                  <a:lnTo>
                    <a:pt x="473" y="71"/>
                  </a:lnTo>
                  <a:lnTo>
                    <a:pt x="470" y="74"/>
                  </a:lnTo>
                  <a:lnTo>
                    <a:pt x="466" y="76"/>
                  </a:lnTo>
                  <a:lnTo>
                    <a:pt x="463" y="77"/>
                  </a:lnTo>
                  <a:lnTo>
                    <a:pt x="460" y="79"/>
                  </a:lnTo>
                  <a:lnTo>
                    <a:pt x="457" y="82"/>
                  </a:lnTo>
                  <a:lnTo>
                    <a:pt x="453" y="84"/>
                  </a:lnTo>
                  <a:lnTo>
                    <a:pt x="451" y="85"/>
                  </a:lnTo>
                  <a:lnTo>
                    <a:pt x="447" y="89"/>
                  </a:lnTo>
                  <a:lnTo>
                    <a:pt x="444" y="90"/>
                  </a:lnTo>
                  <a:lnTo>
                    <a:pt x="441" y="92"/>
                  </a:lnTo>
                  <a:lnTo>
                    <a:pt x="438" y="95"/>
                  </a:lnTo>
                  <a:lnTo>
                    <a:pt x="434" y="97"/>
                  </a:lnTo>
                  <a:lnTo>
                    <a:pt x="432" y="100"/>
                  </a:lnTo>
                  <a:lnTo>
                    <a:pt x="428" y="102"/>
                  </a:lnTo>
                  <a:lnTo>
                    <a:pt x="425" y="104"/>
                  </a:lnTo>
                  <a:lnTo>
                    <a:pt x="423" y="107"/>
                  </a:lnTo>
                  <a:lnTo>
                    <a:pt x="419" y="109"/>
                  </a:lnTo>
                  <a:lnTo>
                    <a:pt x="415" y="111"/>
                  </a:lnTo>
                  <a:lnTo>
                    <a:pt x="413" y="114"/>
                  </a:lnTo>
                  <a:lnTo>
                    <a:pt x="411" y="116"/>
                  </a:lnTo>
                  <a:lnTo>
                    <a:pt x="407" y="119"/>
                  </a:lnTo>
                  <a:lnTo>
                    <a:pt x="405" y="122"/>
                  </a:lnTo>
                  <a:lnTo>
                    <a:pt x="401" y="125"/>
                  </a:lnTo>
                  <a:lnTo>
                    <a:pt x="399" y="127"/>
                  </a:lnTo>
                  <a:lnTo>
                    <a:pt x="395" y="129"/>
                  </a:lnTo>
                  <a:lnTo>
                    <a:pt x="392" y="132"/>
                  </a:lnTo>
                  <a:lnTo>
                    <a:pt x="389" y="134"/>
                  </a:lnTo>
                  <a:lnTo>
                    <a:pt x="386" y="136"/>
                  </a:lnTo>
                  <a:lnTo>
                    <a:pt x="382" y="140"/>
                  </a:lnTo>
                  <a:lnTo>
                    <a:pt x="380" y="142"/>
                  </a:lnTo>
                  <a:lnTo>
                    <a:pt x="376" y="145"/>
                  </a:lnTo>
                  <a:lnTo>
                    <a:pt x="374" y="148"/>
                  </a:lnTo>
                  <a:lnTo>
                    <a:pt x="368" y="153"/>
                  </a:lnTo>
                  <a:lnTo>
                    <a:pt x="363" y="159"/>
                  </a:lnTo>
                  <a:lnTo>
                    <a:pt x="357" y="165"/>
                  </a:lnTo>
                  <a:lnTo>
                    <a:pt x="353" y="170"/>
                  </a:lnTo>
                  <a:lnTo>
                    <a:pt x="347" y="176"/>
                  </a:lnTo>
                  <a:lnTo>
                    <a:pt x="341" y="181"/>
                  </a:lnTo>
                  <a:lnTo>
                    <a:pt x="337" y="184"/>
                  </a:lnTo>
                  <a:lnTo>
                    <a:pt x="335" y="187"/>
                  </a:lnTo>
                  <a:lnTo>
                    <a:pt x="332" y="190"/>
                  </a:lnTo>
                  <a:lnTo>
                    <a:pt x="330" y="193"/>
                  </a:lnTo>
                  <a:lnTo>
                    <a:pt x="326" y="196"/>
                  </a:lnTo>
                  <a:lnTo>
                    <a:pt x="324" y="199"/>
                  </a:lnTo>
                  <a:lnTo>
                    <a:pt x="322" y="202"/>
                  </a:lnTo>
                  <a:lnTo>
                    <a:pt x="319" y="205"/>
                  </a:lnTo>
                  <a:lnTo>
                    <a:pt x="317" y="209"/>
                  </a:lnTo>
                  <a:lnTo>
                    <a:pt x="313" y="211"/>
                  </a:lnTo>
                  <a:lnTo>
                    <a:pt x="311" y="215"/>
                  </a:lnTo>
                  <a:lnTo>
                    <a:pt x="309" y="217"/>
                  </a:lnTo>
                  <a:lnTo>
                    <a:pt x="304" y="221"/>
                  </a:lnTo>
                  <a:lnTo>
                    <a:pt x="300" y="222"/>
                  </a:lnTo>
                  <a:lnTo>
                    <a:pt x="294" y="222"/>
                  </a:lnTo>
                  <a:lnTo>
                    <a:pt x="290" y="222"/>
                  </a:lnTo>
                  <a:lnTo>
                    <a:pt x="285" y="219"/>
                  </a:lnTo>
                  <a:lnTo>
                    <a:pt x="283" y="217"/>
                  </a:lnTo>
                  <a:lnTo>
                    <a:pt x="281" y="213"/>
                  </a:lnTo>
                  <a:lnTo>
                    <a:pt x="284" y="2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5" name="Freeform 434"/>
            <p:cNvSpPr>
              <a:spLocks/>
            </p:cNvSpPr>
            <p:nvPr/>
          </p:nvSpPr>
          <p:spPr bwMode="auto">
            <a:xfrm>
              <a:off x="1656" y="1654"/>
              <a:ext cx="65" cy="31"/>
            </a:xfrm>
            <a:custGeom>
              <a:avLst/>
              <a:gdLst>
                <a:gd name="T0" fmla="*/ 0 w 194"/>
                <a:gd name="T1" fmla="*/ 0 h 93"/>
                <a:gd name="T2" fmla="*/ 0 w 194"/>
                <a:gd name="T3" fmla="*/ 0 h 93"/>
                <a:gd name="T4" fmla="*/ 0 w 194"/>
                <a:gd name="T5" fmla="*/ 0 h 93"/>
                <a:gd name="T6" fmla="*/ 0 w 194"/>
                <a:gd name="T7" fmla="*/ 0 h 93"/>
                <a:gd name="T8" fmla="*/ 0 w 194"/>
                <a:gd name="T9" fmla="*/ 0 h 93"/>
                <a:gd name="T10" fmla="*/ 0 w 194"/>
                <a:gd name="T11" fmla="*/ 0 h 93"/>
                <a:gd name="T12" fmla="*/ 0 w 194"/>
                <a:gd name="T13" fmla="*/ 0 h 93"/>
                <a:gd name="T14" fmla="*/ 0 w 194"/>
                <a:gd name="T15" fmla="*/ 0 h 93"/>
                <a:gd name="T16" fmla="*/ 0 w 194"/>
                <a:gd name="T17" fmla="*/ 0 h 93"/>
                <a:gd name="T18" fmla="*/ 0 w 194"/>
                <a:gd name="T19" fmla="*/ 0 h 93"/>
                <a:gd name="T20" fmla="*/ 0 w 194"/>
                <a:gd name="T21" fmla="*/ 0 h 93"/>
                <a:gd name="T22" fmla="*/ 0 w 194"/>
                <a:gd name="T23" fmla="*/ 0 h 93"/>
                <a:gd name="T24" fmla="*/ 0 w 194"/>
                <a:gd name="T25" fmla="*/ 0 h 93"/>
                <a:gd name="T26" fmla="*/ 0 w 194"/>
                <a:gd name="T27" fmla="*/ 0 h 93"/>
                <a:gd name="T28" fmla="*/ 0 w 194"/>
                <a:gd name="T29" fmla="*/ 0 h 93"/>
                <a:gd name="T30" fmla="*/ 0 w 194"/>
                <a:gd name="T31" fmla="*/ 0 h 93"/>
                <a:gd name="T32" fmla="*/ 0 w 194"/>
                <a:gd name="T33" fmla="*/ 0 h 93"/>
                <a:gd name="T34" fmla="*/ 0 w 194"/>
                <a:gd name="T35" fmla="*/ 0 h 93"/>
                <a:gd name="T36" fmla="*/ 0 w 194"/>
                <a:gd name="T37" fmla="*/ 0 h 93"/>
                <a:gd name="T38" fmla="*/ 0 w 194"/>
                <a:gd name="T39" fmla="*/ 0 h 93"/>
                <a:gd name="T40" fmla="*/ 0 w 194"/>
                <a:gd name="T41" fmla="*/ 0 h 93"/>
                <a:gd name="T42" fmla="*/ 0 w 194"/>
                <a:gd name="T43" fmla="*/ 0 h 93"/>
                <a:gd name="T44" fmla="*/ 0 w 194"/>
                <a:gd name="T45" fmla="*/ 0 h 93"/>
                <a:gd name="T46" fmla="*/ 0 w 194"/>
                <a:gd name="T47" fmla="*/ 0 h 93"/>
                <a:gd name="T48" fmla="*/ 0 w 194"/>
                <a:gd name="T49" fmla="*/ 0 h 93"/>
                <a:gd name="T50" fmla="*/ 0 w 194"/>
                <a:gd name="T51" fmla="*/ 0 h 93"/>
                <a:gd name="T52" fmla="*/ 0 w 194"/>
                <a:gd name="T53" fmla="*/ 0 h 93"/>
                <a:gd name="T54" fmla="*/ 0 w 194"/>
                <a:gd name="T55" fmla="*/ 0 h 93"/>
                <a:gd name="T56" fmla="*/ 0 w 194"/>
                <a:gd name="T57" fmla="*/ 0 h 93"/>
                <a:gd name="T58" fmla="*/ 0 w 194"/>
                <a:gd name="T59" fmla="*/ 0 h 93"/>
                <a:gd name="T60" fmla="*/ 0 w 194"/>
                <a:gd name="T61" fmla="*/ 0 h 93"/>
                <a:gd name="T62" fmla="*/ 0 w 194"/>
                <a:gd name="T63" fmla="*/ 0 h 93"/>
                <a:gd name="T64" fmla="*/ 0 w 194"/>
                <a:gd name="T65" fmla="*/ 0 h 93"/>
                <a:gd name="T66" fmla="*/ 0 w 194"/>
                <a:gd name="T67" fmla="*/ 0 h 93"/>
                <a:gd name="T68" fmla="*/ 0 w 194"/>
                <a:gd name="T69" fmla="*/ 0 h 93"/>
                <a:gd name="T70" fmla="*/ 0 w 194"/>
                <a:gd name="T71" fmla="*/ 0 h 93"/>
                <a:gd name="T72" fmla="*/ 0 w 194"/>
                <a:gd name="T73" fmla="*/ 0 h 93"/>
                <a:gd name="T74" fmla="*/ 0 w 194"/>
                <a:gd name="T75" fmla="*/ 0 h 93"/>
                <a:gd name="T76" fmla="*/ 0 w 194"/>
                <a:gd name="T77" fmla="*/ 0 h 93"/>
                <a:gd name="T78" fmla="*/ 0 w 194"/>
                <a:gd name="T79" fmla="*/ 0 h 93"/>
                <a:gd name="T80" fmla="*/ 0 w 194"/>
                <a:gd name="T81" fmla="*/ 0 h 93"/>
                <a:gd name="T82" fmla="*/ 0 w 194"/>
                <a:gd name="T83" fmla="*/ 0 h 93"/>
                <a:gd name="T84" fmla="*/ 0 w 194"/>
                <a:gd name="T85" fmla="*/ 0 h 93"/>
                <a:gd name="T86" fmla="*/ 0 w 194"/>
                <a:gd name="T87" fmla="*/ 0 h 93"/>
                <a:gd name="T88" fmla="*/ 0 w 194"/>
                <a:gd name="T89" fmla="*/ 0 h 93"/>
                <a:gd name="T90" fmla="*/ 0 w 194"/>
                <a:gd name="T91" fmla="*/ 0 h 93"/>
                <a:gd name="T92" fmla="*/ 0 w 194"/>
                <a:gd name="T93" fmla="*/ 0 h 93"/>
                <a:gd name="T94" fmla="*/ 0 w 194"/>
                <a:gd name="T95" fmla="*/ 0 h 93"/>
                <a:gd name="T96" fmla="*/ 0 w 194"/>
                <a:gd name="T97" fmla="*/ 0 h 93"/>
                <a:gd name="T98" fmla="*/ 0 w 194"/>
                <a:gd name="T99" fmla="*/ 0 h 93"/>
                <a:gd name="T100" fmla="*/ 0 w 194"/>
                <a:gd name="T101" fmla="*/ 0 h 93"/>
                <a:gd name="T102" fmla="*/ 0 w 194"/>
                <a:gd name="T103" fmla="*/ 0 h 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4"/>
                <a:gd name="T157" fmla="*/ 0 h 93"/>
                <a:gd name="T158" fmla="*/ 194 w 194"/>
                <a:gd name="T159" fmla="*/ 93 h 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4" h="93">
                  <a:moveTo>
                    <a:pt x="157" y="0"/>
                  </a:moveTo>
                  <a:lnTo>
                    <a:pt x="158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9" y="1"/>
                  </a:lnTo>
                  <a:lnTo>
                    <a:pt x="171" y="1"/>
                  </a:lnTo>
                  <a:lnTo>
                    <a:pt x="176" y="3"/>
                  </a:lnTo>
                  <a:lnTo>
                    <a:pt x="179" y="3"/>
                  </a:lnTo>
                  <a:lnTo>
                    <a:pt x="182" y="4"/>
                  </a:lnTo>
                  <a:lnTo>
                    <a:pt x="186" y="6"/>
                  </a:lnTo>
                  <a:lnTo>
                    <a:pt x="188" y="8"/>
                  </a:lnTo>
                  <a:lnTo>
                    <a:pt x="190" y="10"/>
                  </a:lnTo>
                  <a:lnTo>
                    <a:pt x="192" y="13"/>
                  </a:lnTo>
                  <a:lnTo>
                    <a:pt x="193" y="15"/>
                  </a:lnTo>
                  <a:lnTo>
                    <a:pt x="194" y="19"/>
                  </a:lnTo>
                  <a:lnTo>
                    <a:pt x="193" y="22"/>
                  </a:lnTo>
                  <a:lnTo>
                    <a:pt x="192" y="26"/>
                  </a:lnTo>
                  <a:lnTo>
                    <a:pt x="189" y="29"/>
                  </a:lnTo>
                  <a:lnTo>
                    <a:pt x="188" y="34"/>
                  </a:lnTo>
                  <a:lnTo>
                    <a:pt x="186" y="39"/>
                  </a:lnTo>
                  <a:lnTo>
                    <a:pt x="182" y="44"/>
                  </a:lnTo>
                  <a:lnTo>
                    <a:pt x="180" y="48"/>
                  </a:lnTo>
                  <a:lnTo>
                    <a:pt x="176" y="53"/>
                  </a:lnTo>
                  <a:lnTo>
                    <a:pt x="173" y="57"/>
                  </a:lnTo>
                  <a:lnTo>
                    <a:pt x="169" y="61"/>
                  </a:lnTo>
                  <a:lnTo>
                    <a:pt x="166" y="65"/>
                  </a:lnTo>
                  <a:lnTo>
                    <a:pt x="162" y="70"/>
                  </a:lnTo>
                  <a:lnTo>
                    <a:pt x="157" y="72"/>
                  </a:lnTo>
                  <a:lnTo>
                    <a:pt x="154" y="76"/>
                  </a:lnTo>
                  <a:lnTo>
                    <a:pt x="150" y="78"/>
                  </a:lnTo>
                  <a:lnTo>
                    <a:pt x="147" y="80"/>
                  </a:lnTo>
                  <a:lnTo>
                    <a:pt x="142" y="80"/>
                  </a:lnTo>
                  <a:lnTo>
                    <a:pt x="139" y="81"/>
                  </a:lnTo>
                  <a:lnTo>
                    <a:pt x="136" y="81"/>
                  </a:lnTo>
                  <a:lnTo>
                    <a:pt x="132" y="83"/>
                  </a:lnTo>
                  <a:lnTo>
                    <a:pt x="129" y="81"/>
                  </a:lnTo>
                  <a:lnTo>
                    <a:pt x="126" y="81"/>
                  </a:lnTo>
                  <a:lnTo>
                    <a:pt x="123" y="81"/>
                  </a:lnTo>
                  <a:lnTo>
                    <a:pt x="119" y="81"/>
                  </a:lnTo>
                  <a:lnTo>
                    <a:pt x="115" y="80"/>
                  </a:lnTo>
                  <a:lnTo>
                    <a:pt x="110" y="80"/>
                  </a:lnTo>
                  <a:lnTo>
                    <a:pt x="106" y="80"/>
                  </a:lnTo>
                  <a:lnTo>
                    <a:pt x="104" y="80"/>
                  </a:lnTo>
                  <a:lnTo>
                    <a:pt x="100" y="80"/>
                  </a:lnTo>
                  <a:lnTo>
                    <a:pt x="98" y="80"/>
                  </a:lnTo>
                  <a:lnTo>
                    <a:pt x="94" y="80"/>
                  </a:lnTo>
                  <a:lnTo>
                    <a:pt x="91" y="80"/>
                  </a:lnTo>
                  <a:lnTo>
                    <a:pt x="87" y="80"/>
                  </a:lnTo>
                  <a:lnTo>
                    <a:pt x="84" y="81"/>
                  </a:lnTo>
                  <a:lnTo>
                    <a:pt x="79" y="81"/>
                  </a:lnTo>
                  <a:lnTo>
                    <a:pt x="74" y="83"/>
                  </a:lnTo>
                  <a:lnTo>
                    <a:pt x="69" y="83"/>
                  </a:lnTo>
                  <a:lnTo>
                    <a:pt x="65" y="85"/>
                  </a:lnTo>
                  <a:lnTo>
                    <a:pt x="59" y="85"/>
                  </a:lnTo>
                  <a:lnTo>
                    <a:pt x="54" y="86"/>
                  </a:lnTo>
                  <a:lnTo>
                    <a:pt x="49" y="87"/>
                  </a:lnTo>
                  <a:lnTo>
                    <a:pt x="45" y="89"/>
                  </a:lnTo>
                  <a:lnTo>
                    <a:pt x="40" y="89"/>
                  </a:lnTo>
                  <a:lnTo>
                    <a:pt x="36" y="90"/>
                  </a:lnTo>
                  <a:lnTo>
                    <a:pt x="33" y="90"/>
                  </a:lnTo>
                  <a:lnTo>
                    <a:pt x="30" y="91"/>
                  </a:lnTo>
                  <a:lnTo>
                    <a:pt x="26" y="91"/>
                  </a:lnTo>
                  <a:lnTo>
                    <a:pt x="23" y="92"/>
                  </a:lnTo>
                  <a:lnTo>
                    <a:pt x="21" y="92"/>
                  </a:lnTo>
                  <a:lnTo>
                    <a:pt x="19" y="93"/>
                  </a:lnTo>
                  <a:lnTo>
                    <a:pt x="13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3" y="91"/>
                  </a:lnTo>
                  <a:lnTo>
                    <a:pt x="2" y="90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3"/>
                  </a:lnTo>
                  <a:lnTo>
                    <a:pt x="7" y="70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5" y="62"/>
                  </a:lnTo>
                  <a:lnTo>
                    <a:pt x="19" y="60"/>
                  </a:lnTo>
                  <a:lnTo>
                    <a:pt x="22" y="57"/>
                  </a:lnTo>
                  <a:lnTo>
                    <a:pt x="26" y="54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0" y="47"/>
                  </a:lnTo>
                  <a:lnTo>
                    <a:pt x="45" y="45"/>
                  </a:lnTo>
                  <a:lnTo>
                    <a:pt x="49" y="41"/>
                  </a:lnTo>
                  <a:lnTo>
                    <a:pt x="54" y="39"/>
                  </a:lnTo>
                  <a:lnTo>
                    <a:pt x="59" y="36"/>
                  </a:lnTo>
                  <a:lnTo>
                    <a:pt x="64" y="34"/>
                  </a:lnTo>
                  <a:lnTo>
                    <a:pt x="67" y="32"/>
                  </a:lnTo>
                  <a:lnTo>
                    <a:pt x="72" y="29"/>
                  </a:lnTo>
                  <a:lnTo>
                    <a:pt x="75" y="27"/>
                  </a:lnTo>
                  <a:lnTo>
                    <a:pt x="80" y="26"/>
                  </a:lnTo>
                  <a:lnTo>
                    <a:pt x="84" y="25"/>
                  </a:lnTo>
                  <a:lnTo>
                    <a:pt x="88" y="22"/>
                  </a:lnTo>
                  <a:lnTo>
                    <a:pt x="91" y="21"/>
                  </a:lnTo>
                  <a:lnTo>
                    <a:pt x="94" y="20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103" y="15"/>
                  </a:lnTo>
                  <a:lnTo>
                    <a:pt x="104" y="15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1834" y="1638"/>
              <a:ext cx="96" cy="42"/>
            </a:xfrm>
            <a:custGeom>
              <a:avLst/>
              <a:gdLst>
                <a:gd name="T0" fmla="*/ 0 w 287"/>
                <a:gd name="T1" fmla="*/ 0 h 126"/>
                <a:gd name="T2" fmla="*/ 0 w 287"/>
                <a:gd name="T3" fmla="*/ 0 h 126"/>
                <a:gd name="T4" fmla="*/ 0 w 287"/>
                <a:gd name="T5" fmla="*/ 0 h 126"/>
                <a:gd name="T6" fmla="*/ 0 w 287"/>
                <a:gd name="T7" fmla="*/ 0 h 126"/>
                <a:gd name="T8" fmla="*/ 0 w 287"/>
                <a:gd name="T9" fmla="*/ 0 h 126"/>
                <a:gd name="T10" fmla="*/ 0 w 287"/>
                <a:gd name="T11" fmla="*/ 0 h 126"/>
                <a:gd name="T12" fmla="*/ 0 w 287"/>
                <a:gd name="T13" fmla="*/ 0 h 126"/>
                <a:gd name="T14" fmla="*/ 0 w 287"/>
                <a:gd name="T15" fmla="*/ 0 h 126"/>
                <a:gd name="T16" fmla="*/ 0 w 287"/>
                <a:gd name="T17" fmla="*/ 0 h 126"/>
                <a:gd name="T18" fmla="*/ 0 w 287"/>
                <a:gd name="T19" fmla="*/ 0 h 126"/>
                <a:gd name="T20" fmla="*/ 0 w 287"/>
                <a:gd name="T21" fmla="*/ 0 h 126"/>
                <a:gd name="T22" fmla="*/ 0 w 287"/>
                <a:gd name="T23" fmla="*/ 0 h 126"/>
                <a:gd name="T24" fmla="*/ 0 w 287"/>
                <a:gd name="T25" fmla="*/ 0 h 126"/>
                <a:gd name="T26" fmla="*/ 0 w 287"/>
                <a:gd name="T27" fmla="*/ 0 h 126"/>
                <a:gd name="T28" fmla="*/ 0 w 287"/>
                <a:gd name="T29" fmla="*/ 0 h 126"/>
                <a:gd name="T30" fmla="*/ 0 w 287"/>
                <a:gd name="T31" fmla="*/ 0 h 126"/>
                <a:gd name="T32" fmla="*/ 0 w 287"/>
                <a:gd name="T33" fmla="*/ 0 h 126"/>
                <a:gd name="T34" fmla="*/ 0 w 287"/>
                <a:gd name="T35" fmla="*/ 0 h 126"/>
                <a:gd name="T36" fmla="*/ 0 w 287"/>
                <a:gd name="T37" fmla="*/ 0 h 126"/>
                <a:gd name="T38" fmla="*/ 0 w 287"/>
                <a:gd name="T39" fmla="*/ 0 h 126"/>
                <a:gd name="T40" fmla="*/ 0 w 287"/>
                <a:gd name="T41" fmla="*/ 0 h 126"/>
                <a:gd name="T42" fmla="*/ 0 w 287"/>
                <a:gd name="T43" fmla="*/ 0 h 126"/>
                <a:gd name="T44" fmla="*/ 0 w 287"/>
                <a:gd name="T45" fmla="*/ 0 h 126"/>
                <a:gd name="T46" fmla="*/ 0 w 287"/>
                <a:gd name="T47" fmla="*/ 0 h 126"/>
                <a:gd name="T48" fmla="*/ 0 w 287"/>
                <a:gd name="T49" fmla="*/ 0 h 126"/>
                <a:gd name="T50" fmla="*/ 0 w 287"/>
                <a:gd name="T51" fmla="*/ 0 h 126"/>
                <a:gd name="T52" fmla="*/ 0 w 287"/>
                <a:gd name="T53" fmla="*/ 0 h 126"/>
                <a:gd name="T54" fmla="*/ 0 w 287"/>
                <a:gd name="T55" fmla="*/ 0 h 126"/>
                <a:gd name="T56" fmla="*/ 0 w 287"/>
                <a:gd name="T57" fmla="*/ 0 h 126"/>
                <a:gd name="T58" fmla="*/ 0 w 287"/>
                <a:gd name="T59" fmla="*/ 0 h 126"/>
                <a:gd name="T60" fmla="*/ 0 w 287"/>
                <a:gd name="T61" fmla="*/ 0 h 126"/>
                <a:gd name="T62" fmla="*/ 0 w 287"/>
                <a:gd name="T63" fmla="*/ 0 h 126"/>
                <a:gd name="T64" fmla="*/ 0 w 287"/>
                <a:gd name="T65" fmla="*/ 0 h 126"/>
                <a:gd name="T66" fmla="*/ 0 w 287"/>
                <a:gd name="T67" fmla="*/ 0 h 126"/>
                <a:gd name="T68" fmla="*/ 0 w 287"/>
                <a:gd name="T69" fmla="*/ 0 h 126"/>
                <a:gd name="T70" fmla="*/ 0 w 287"/>
                <a:gd name="T71" fmla="*/ 0 h 126"/>
                <a:gd name="T72" fmla="*/ 0 w 287"/>
                <a:gd name="T73" fmla="*/ 0 h 126"/>
                <a:gd name="T74" fmla="*/ 0 w 287"/>
                <a:gd name="T75" fmla="*/ 0 h 126"/>
                <a:gd name="T76" fmla="*/ 0 w 287"/>
                <a:gd name="T77" fmla="*/ 0 h 126"/>
                <a:gd name="T78" fmla="*/ 0 w 287"/>
                <a:gd name="T79" fmla="*/ 0 h 126"/>
                <a:gd name="T80" fmla="*/ 0 w 287"/>
                <a:gd name="T81" fmla="*/ 0 h 126"/>
                <a:gd name="T82" fmla="*/ 0 w 287"/>
                <a:gd name="T83" fmla="*/ 0 h 126"/>
                <a:gd name="T84" fmla="*/ 0 w 287"/>
                <a:gd name="T85" fmla="*/ 0 h 126"/>
                <a:gd name="T86" fmla="*/ 0 w 287"/>
                <a:gd name="T87" fmla="*/ 0 h 126"/>
                <a:gd name="T88" fmla="*/ 0 w 287"/>
                <a:gd name="T89" fmla="*/ 0 h 126"/>
                <a:gd name="T90" fmla="*/ 0 w 287"/>
                <a:gd name="T91" fmla="*/ 0 h 126"/>
                <a:gd name="T92" fmla="*/ 0 w 287"/>
                <a:gd name="T93" fmla="*/ 0 h 126"/>
                <a:gd name="T94" fmla="*/ 0 w 287"/>
                <a:gd name="T95" fmla="*/ 0 h 126"/>
                <a:gd name="T96" fmla="*/ 0 w 287"/>
                <a:gd name="T97" fmla="*/ 0 h 126"/>
                <a:gd name="T98" fmla="*/ 0 w 287"/>
                <a:gd name="T99" fmla="*/ 0 h 126"/>
                <a:gd name="T100" fmla="*/ 0 w 287"/>
                <a:gd name="T101" fmla="*/ 0 h 126"/>
                <a:gd name="T102" fmla="*/ 0 w 287"/>
                <a:gd name="T103" fmla="*/ 0 h 126"/>
                <a:gd name="T104" fmla="*/ 0 w 287"/>
                <a:gd name="T105" fmla="*/ 0 h 126"/>
                <a:gd name="T106" fmla="*/ 0 w 287"/>
                <a:gd name="T107" fmla="*/ 0 h 126"/>
                <a:gd name="T108" fmla="*/ 0 w 287"/>
                <a:gd name="T109" fmla="*/ 0 h 126"/>
                <a:gd name="T110" fmla="*/ 0 w 287"/>
                <a:gd name="T111" fmla="*/ 0 h 126"/>
                <a:gd name="T112" fmla="*/ 0 w 287"/>
                <a:gd name="T113" fmla="*/ 0 h 126"/>
                <a:gd name="T114" fmla="*/ 0 w 287"/>
                <a:gd name="T115" fmla="*/ 0 h 126"/>
                <a:gd name="T116" fmla="*/ 0 w 287"/>
                <a:gd name="T117" fmla="*/ 0 h 126"/>
                <a:gd name="T118" fmla="*/ 0 w 287"/>
                <a:gd name="T119" fmla="*/ 0 h 126"/>
                <a:gd name="T120" fmla="*/ 0 w 287"/>
                <a:gd name="T121" fmla="*/ 0 h 126"/>
                <a:gd name="T122" fmla="*/ 0 w 287"/>
                <a:gd name="T123" fmla="*/ 0 h 1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7"/>
                <a:gd name="T187" fmla="*/ 0 h 126"/>
                <a:gd name="T188" fmla="*/ 287 w 287"/>
                <a:gd name="T189" fmla="*/ 126 h 1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7" h="126">
                  <a:moveTo>
                    <a:pt x="0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4" y="5"/>
                  </a:lnTo>
                  <a:lnTo>
                    <a:pt x="5" y="8"/>
                  </a:lnTo>
                  <a:lnTo>
                    <a:pt x="6" y="12"/>
                  </a:lnTo>
                  <a:lnTo>
                    <a:pt x="8" y="16"/>
                  </a:lnTo>
                  <a:lnTo>
                    <a:pt x="11" y="19"/>
                  </a:lnTo>
                  <a:lnTo>
                    <a:pt x="12" y="23"/>
                  </a:lnTo>
                  <a:lnTo>
                    <a:pt x="14" y="27"/>
                  </a:lnTo>
                  <a:lnTo>
                    <a:pt x="17" y="32"/>
                  </a:lnTo>
                  <a:lnTo>
                    <a:pt x="19" y="37"/>
                  </a:lnTo>
                  <a:lnTo>
                    <a:pt x="21" y="42"/>
                  </a:lnTo>
                  <a:lnTo>
                    <a:pt x="25" y="46"/>
                  </a:lnTo>
                  <a:lnTo>
                    <a:pt x="27" y="52"/>
                  </a:lnTo>
                  <a:lnTo>
                    <a:pt x="30" y="57"/>
                  </a:lnTo>
                  <a:lnTo>
                    <a:pt x="33" y="62"/>
                  </a:lnTo>
                  <a:lnTo>
                    <a:pt x="36" y="67"/>
                  </a:lnTo>
                  <a:lnTo>
                    <a:pt x="39" y="73"/>
                  </a:lnTo>
                  <a:lnTo>
                    <a:pt x="42" y="77"/>
                  </a:lnTo>
                  <a:lnTo>
                    <a:pt x="44" y="82"/>
                  </a:lnTo>
                  <a:lnTo>
                    <a:pt x="47" y="87"/>
                  </a:lnTo>
                  <a:lnTo>
                    <a:pt x="51" y="92"/>
                  </a:lnTo>
                  <a:lnTo>
                    <a:pt x="53" y="95"/>
                  </a:lnTo>
                  <a:lnTo>
                    <a:pt x="56" y="99"/>
                  </a:lnTo>
                  <a:lnTo>
                    <a:pt x="58" y="102"/>
                  </a:lnTo>
                  <a:lnTo>
                    <a:pt x="62" y="107"/>
                  </a:lnTo>
                  <a:lnTo>
                    <a:pt x="64" y="109"/>
                  </a:lnTo>
                  <a:lnTo>
                    <a:pt x="66" y="112"/>
                  </a:lnTo>
                  <a:lnTo>
                    <a:pt x="69" y="114"/>
                  </a:lnTo>
                  <a:lnTo>
                    <a:pt x="71" y="116"/>
                  </a:lnTo>
                  <a:lnTo>
                    <a:pt x="72" y="118"/>
                  </a:lnTo>
                  <a:lnTo>
                    <a:pt x="75" y="119"/>
                  </a:lnTo>
                  <a:lnTo>
                    <a:pt x="78" y="120"/>
                  </a:lnTo>
                  <a:lnTo>
                    <a:pt x="83" y="121"/>
                  </a:lnTo>
                  <a:lnTo>
                    <a:pt x="87" y="121"/>
                  </a:lnTo>
                  <a:lnTo>
                    <a:pt x="91" y="122"/>
                  </a:lnTo>
                  <a:lnTo>
                    <a:pt x="97" y="124"/>
                  </a:lnTo>
                  <a:lnTo>
                    <a:pt x="102" y="125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7" y="125"/>
                  </a:lnTo>
                  <a:lnTo>
                    <a:pt x="121" y="125"/>
                  </a:lnTo>
                  <a:lnTo>
                    <a:pt x="123" y="125"/>
                  </a:lnTo>
                  <a:lnTo>
                    <a:pt x="127" y="126"/>
                  </a:lnTo>
                  <a:lnTo>
                    <a:pt x="130" y="126"/>
                  </a:lnTo>
                  <a:lnTo>
                    <a:pt x="134" y="126"/>
                  </a:lnTo>
                  <a:lnTo>
                    <a:pt x="138" y="126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8" y="126"/>
                  </a:lnTo>
                  <a:lnTo>
                    <a:pt x="152" y="126"/>
                  </a:lnTo>
                  <a:lnTo>
                    <a:pt x="155" y="126"/>
                  </a:lnTo>
                  <a:lnTo>
                    <a:pt x="159" y="125"/>
                  </a:lnTo>
                  <a:lnTo>
                    <a:pt x="161" y="125"/>
                  </a:lnTo>
                  <a:lnTo>
                    <a:pt x="165" y="125"/>
                  </a:lnTo>
                  <a:lnTo>
                    <a:pt x="170" y="125"/>
                  </a:lnTo>
                  <a:lnTo>
                    <a:pt x="172" y="124"/>
                  </a:lnTo>
                  <a:lnTo>
                    <a:pt x="176" y="124"/>
                  </a:lnTo>
                  <a:lnTo>
                    <a:pt x="179" y="124"/>
                  </a:lnTo>
                  <a:lnTo>
                    <a:pt x="183" y="124"/>
                  </a:lnTo>
                  <a:lnTo>
                    <a:pt x="186" y="124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6" y="122"/>
                  </a:lnTo>
                  <a:lnTo>
                    <a:pt x="199" y="121"/>
                  </a:lnTo>
                  <a:lnTo>
                    <a:pt x="202" y="121"/>
                  </a:lnTo>
                  <a:lnTo>
                    <a:pt x="205" y="121"/>
                  </a:lnTo>
                  <a:lnTo>
                    <a:pt x="209" y="121"/>
                  </a:lnTo>
                  <a:lnTo>
                    <a:pt x="213" y="120"/>
                  </a:lnTo>
                  <a:lnTo>
                    <a:pt x="219" y="119"/>
                  </a:lnTo>
                  <a:lnTo>
                    <a:pt x="224" y="118"/>
                  </a:lnTo>
                  <a:lnTo>
                    <a:pt x="229" y="118"/>
                  </a:lnTo>
                  <a:lnTo>
                    <a:pt x="232" y="116"/>
                  </a:lnTo>
                  <a:lnTo>
                    <a:pt x="236" y="115"/>
                  </a:lnTo>
                  <a:lnTo>
                    <a:pt x="238" y="114"/>
                  </a:lnTo>
                  <a:lnTo>
                    <a:pt x="242" y="114"/>
                  </a:lnTo>
                  <a:lnTo>
                    <a:pt x="245" y="112"/>
                  </a:lnTo>
                  <a:lnTo>
                    <a:pt x="247" y="109"/>
                  </a:lnTo>
                  <a:lnTo>
                    <a:pt x="248" y="107"/>
                  </a:lnTo>
                  <a:lnTo>
                    <a:pt x="248" y="105"/>
                  </a:lnTo>
                  <a:lnTo>
                    <a:pt x="245" y="101"/>
                  </a:lnTo>
                  <a:lnTo>
                    <a:pt x="243" y="99"/>
                  </a:lnTo>
                  <a:lnTo>
                    <a:pt x="241" y="96"/>
                  </a:lnTo>
                  <a:lnTo>
                    <a:pt x="237" y="94"/>
                  </a:lnTo>
                  <a:lnTo>
                    <a:pt x="232" y="90"/>
                  </a:lnTo>
                  <a:lnTo>
                    <a:pt x="228" y="88"/>
                  </a:lnTo>
                  <a:lnTo>
                    <a:pt x="224" y="86"/>
                  </a:lnTo>
                  <a:lnTo>
                    <a:pt x="219" y="83"/>
                  </a:lnTo>
                  <a:lnTo>
                    <a:pt x="215" y="81"/>
                  </a:lnTo>
                  <a:lnTo>
                    <a:pt x="211" y="78"/>
                  </a:lnTo>
                  <a:lnTo>
                    <a:pt x="209" y="76"/>
                  </a:lnTo>
                  <a:lnTo>
                    <a:pt x="205" y="74"/>
                  </a:lnTo>
                  <a:lnTo>
                    <a:pt x="204" y="71"/>
                  </a:lnTo>
                  <a:lnTo>
                    <a:pt x="204" y="69"/>
                  </a:lnTo>
                  <a:lnTo>
                    <a:pt x="206" y="68"/>
                  </a:lnTo>
                  <a:lnTo>
                    <a:pt x="211" y="68"/>
                  </a:lnTo>
                  <a:lnTo>
                    <a:pt x="213" y="68"/>
                  </a:lnTo>
                  <a:lnTo>
                    <a:pt x="217" y="68"/>
                  </a:lnTo>
                  <a:lnTo>
                    <a:pt x="221" y="68"/>
                  </a:lnTo>
                  <a:lnTo>
                    <a:pt x="224" y="68"/>
                  </a:lnTo>
                  <a:lnTo>
                    <a:pt x="228" y="68"/>
                  </a:lnTo>
                  <a:lnTo>
                    <a:pt x="232" y="68"/>
                  </a:lnTo>
                  <a:lnTo>
                    <a:pt x="236" y="68"/>
                  </a:lnTo>
                  <a:lnTo>
                    <a:pt x="241" y="69"/>
                  </a:lnTo>
                  <a:lnTo>
                    <a:pt x="244" y="69"/>
                  </a:lnTo>
                  <a:lnTo>
                    <a:pt x="248" y="69"/>
                  </a:lnTo>
                  <a:lnTo>
                    <a:pt x="253" y="70"/>
                  </a:lnTo>
                  <a:lnTo>
                    <a:pt x="256" y="70"/>
                  </a:lnTo>
                  <a:lnTo>
                    <a:pt x="261" y="70"/>
                  </a:lnTo>
                  <a:lnTo>
                    <a:pt x="264" y="71"/>
                  </a:lnTo>
                  <a:lnTo>
                    <a:pt x="268" y="71"/>
                  </a:lnTo>
                  <a:lnTo>
                    <a:pt x="272" y="73"/>
                  </a:lnTo>
                  <a:lnTo>
                    <a:pt x="274" y="73"/>
                  </a:lnTo>
                  <a:lnTo>
                    <a:pt x="278" y="73"/>
                  </a:lnTo>
                  <a:lnTo>
                    <a:pt x="280" y="73"/>
                  </a:lnTo>
                  <a:lnTo>
                    <a:pt x="282" y="74"/>
                  </a:lnTo>
                  <a:lnTo>
                    <a:pt x="286" y="74"/>
                  </a:lnTo>
                  <a:lnTo>
                    <a:pt x="287" y="75"/>
                  </a:lnTo>
                  <a:lnTo>
                    <a:pt x="262" y="35"/>
                  </a:lnTo>
                  <a:lnTo>
                    <a:pt x="16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1852" y="1636"/>
              <a:ext cx="86" cy="27"/>
            </a:xfrm>
            <a:custGeom>
              <a:avLst/>
              <a:gdLst>
                <a:gd name="T0" fmla="*/ 0 w 260"/>
                <a:gd name="T1" fmla="*/ 0 h 81"/>
                <a:gd name="T2" fmla="*/ 0 w 260"/>
                <a:gd name="T3" fmla="*/ 0 h 81"/>
                <a:gd name="T4" fmla="*/ 0 w 260"/>
                <a:gd name="T5" fmla="*/ 0 h 81"/>
                <a:gd name="T6" fmla="*/ 0 w 260"/>
                <a:gd name="T7" fmla="*/ 0 h 81"/>
                <a:gd name="T8" fmla="*/ 0 w 260"/>
                <a:gd name="T9" fmla="*/ 0 h 81"/>
                <a:gd name="T10" fmla="*/ 0 w 260"/>
                <a:gd name="T11" fmla="*/ 0 h 81"/>
                <a:gd name="T12" fmla="*/ 0 w 260"/>
                <a:gd name="T13" fmla="*/ 0 h 81"/>
                <a:gd name="T14" fmla="*/ 0 w 260"/>
                <a:gd name="T15" fmla="*/ 0 h 81"/>
                <a:gd name="T16" fmla="*/ 0 w 260"/>
                <a:gd name="T17" fmla="*/ 0 h 81"/>
                <a:gd name="T18" fmla="*/ 0 w 260"/>
                <a:gd name="T19" fmla="*/ 0 h 81"/>
                <a:gd name="T20" fmla="*/ 0 w 260"/>
                <a:gd name="T21" fmla="*/ 0 h 81"/>
                <a:gd name="T22" fmla="*/ 0 w 260"/>
                <a:gd name="T23" fmla="*/ 0 h 81"/>
                <a:gd name="T24" fmla="*/ 0 w 260"/>
                <a:gd name="T25" fmla="*/ 0 h 81"/>
                <a:gd name="T26" fmla="*/ 0 w 260"/>
                <a:gd name="T27" fmla="*/ 0 h 81"/>
                <a:gd name="T28" fmla="*/ 0 w 260"/>
                <a:gd name="T29" fmla="*/ 0 h 81"/>
                <a:gd name="T30" fmla="*/ 0 w 260"/>
                <a:gd name="T31" fmla="*/ 0 h 81"/>
                <a:gd name="T32" fmla="*/ 0 w 260"/>
                <a:gd name="T33" fmla="*/ 0 h 81"/>
                <a:gd name="T34" fmla="*/ 0 w 260"/>
                <a:gd name="T35" fmla="*/ 0 h 81"/>
                <a:gd name="T36" fmla="*/ 0 w 260"/>
                <a:gd name="T37" fmla="*/ 0 h 81"/>
                <a:gd name="T38" fmla="*/ 0 w 260"/>
                <a:gd name="T39" fmla="*/ 0 h 81"/>
                <a:gd name="T40" fmla="*/ 0 w 260"/>
                <a:gd name="T41" fmla="*/ 0 h 81"/>
                <a:gd name="T42" fmla="*/ 0 w 260"/>
                <a:gd name="T43" fmla="*/ 0 h 81"/>
                <a:gd name="T44" fmla="*/ 0 w 260"/>
                <a:gd name="T45" fmla="*/ 0 h 81"/>
                <a:gd name="T46" fmla="*/ 0 w 260"/>
                <a:gd name="T47" fmla="*/ 0 h 81"/>
                <a:gd name="T48" fmla="*/ 0 w 260"/>
                <a:gd name="T49" fmla="*/ 0 h 81"/>
                <a:gd name="T50" fmla="*/ 0 w 260"/>
                <a:gd name="T51" fmla="*/ 0 h 81"/>
                <a:gd name="T52" fmla="*/ 0 w 260"/>
                <a:gd name="T53" fmla="*/ 0 h 81"/>
                <a:gd name="T54" fmla="*/ 0 w 260"/>
                <a:gd name="T55" fmla="*/ 0 h 81"/>
                <a:gd name="T56" fmla="*/ 0 w 260"/>
                <a:gd name="T57" fmla="*/ 0 h 81"/>
                <a:gd name="T58" fmla="*/ 0 w 260"/>
                <a:gd name="T59" fmla="*/ 0 h 81"/>
                <a:gd name="T60" fmla="*/ 0 w 260"/>
                <a:gd name="T61" fmla="*/ 0 h 81"/>
                <a:gd name="T62" fmla="*/ 0 w 260"/>
                <a:gd name="T63" fmla="*/ 0 h 81"/>
                <a:gd name="T64" fmla="*/ 0 w 260"/>
                <a:gd name="T65" fmla="*/ 0 h 81"/>
                <a:gd name="T66" fmla="*/ 0 w 260"/>
                <a:gd name="T67" fmla="*/ 0 h 81"/>
                <a:gd name="T68" fmla="*/ 0 w 260"/>
                <a:gd name="T69" fmla="*/ 0 h 81"/>
                <a:gd name="T70" fmla="*/ 0 w 260"/>
                <a:gd name="T71" fmla="*/ 0 h 81"/>
                <a:gd name="T72" fmla="*/ 0 w 260"/>
                <a:gd name="T73" fmla="*/ 0 h 81"/>
                <a:gd name="T74" fmla="*/ 0 w 260"/>
                <a:gd name="T75" fmla="*/ 0 h 81"/>
                <a:gd name="T76" fmla="*/ 0 w 260"/>
                <a:gd name="T77" fmla="*/ 0 h 81"/>
                <a:gd name="T78" fmla="*/ 0 w 260"/>
                <a:gd name="T79" fmla="*/ 0 h 81"/>
                <a:gd name="T80" fmla="*/ 0 w 260"/>
                <a:gd name="T81" fmla="*/ 0 h 81"/>
                <a:gd name="T82" fmla="*/ 0 w 260"/>
                <a:gd name="T83" fmla="*/ 0 h 81"/>
                <a:gd name="T84" fmla="*/ 0 w 260"/>
                <a:gd name="T85" fmla="*/ 0 h 81"/>
                <a:gd name="T86" fmla="*/ 0 w 260"/>
                <a:gd name="T87" fmla="*/ 0 h 81"/>
                <a:gd name="T88" fmla="*/ 0 w 260"/>
                <a:gd name="T89" fmla="*/ 0 h 81"/>
                <a:gd name="T90" fmla="*/ 0 w 260"/>
                <a:gd name="T91" fmla="*/ 0 h 81"/>
                <a:gd name="T92" fmla="*/ 0 w 260"/>
                <a:gd name="T93" fmla="*/ 0 h 81"/>
                <a:gd name="T94" fmla="*/ 0 w 260"/>
                <a:gd name="T95" fmla="*/ 0 h 81"/>
                <a:gd name="T96" fmla="*/ 0 w 260"/>
                <a:gd name="T97" fmla="*/ 0 h 81"/>
                <a:gd name="T98" fmla="*/ 0 w 260"/>
                <a:gd name="T99" fmla="*/ 0 h 81"/>
                <a:gd name="T100" fmla="*/ 0 w 260"/>
                <a:gd name="T101" fmla="*/ 0 h 8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0"/>
                <a:gd name="T154" fmla="*/ 0 h 81"/>
                <a:gd name="T155" fmla="*/ 260 w 260"/>
                <a:gd name="T156" fmla="*/ 81 h 8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0" h="81">
                  <a:moveTo>
                    <a:pt x="9" y="4"/>
                  </a:moveTo>
                  <a:lnTo>
                    <a:pt x="12" y="4"/>
                  </a:lnTo>
                  <a:lnTo>
                    <a:pt x="16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8" y="2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0" y="2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3" y="2"/>
                  </a:lnTo>
                  <a:lnTo>
                    <a:pt x="118" y="2"/>
                  </a:lnTo>
                  <a:lnTo>
                    <a:pt x="121" y="2"/>
                  </a:lnTo>
                  <a:lnTo>
                    <a:pt x="126" y="3"/>
                  </a:lnTo>
                  <a:lnTo>
                    <a:pt x="130" y="3"/>
                  </a:lnTo>
                  <a:lnTo>
                    <a:pt x="133" y="4"/>
                  </a:lnTo>
                  <a:lnTo>
                    <a:pt x="137" y="4"/>
                  </a:lnTo>
                  <a:lnTo>
                    <a:pt x="140" y="4"/>
                  </a:lnTo>
                  <a:lnTo>
                    <a:pt x="144" y="5"/>
                  </a:lnTo>
                  <a:lnTo>
                    <a:pt x="149" y="5"/>
                  </a:lnTo>
                  <a:lnTo>
                    <a:pt x="151" y="6"/>
                  </a:lnTo>
                  <a:lnTo>
                    <a:pt x="156" y="8"/>
                  </a:lnTo>
                  <a:lnTo>
                    <a:pt x="159" y="8"/>
                  </a:lnTo>
                  <a:lnTo>
                    <a:pt x="163" y="9"/>
                  </a:lnTo>
                  <a:lnTo>
                    <a:pt x="166" y="9"/>
                  </a:lnTo>
                  <a:lnTo>
                    <a:pt x="170" y="10"/>
                  </a:lnTo>
                  <a:lnTo>
                    <a:pt x="174" y="11"/>
                  </a:lnTo>
                  <a:lnTo>
                    <a:pt x="178" y="12"/>
                  </a:lnTo>
                  <a:lnTo>
                    <a:pt x="182" y="13"/>
                  </a:lnTo>
                  <a:lnTo>
                    <a:pt x="185" y="15"/>
                  </a:lnTo>
                  <a:lnTo>
                    <a:pt x="189" y="16"/>
                  </a:lnTo>
                  <a:lnTo>
                    <a:pt x="194" y="17"/>
                  </a:lnTo>
                  <a:lnTo>
                    <a:pt x="196" y="18"/>
                  </a:lnTo>
                  <a:lnTo>
                    <a:pt x="200" y="19"/>
                  </a:lnTo>
                  <a:lnTo>
                    <a:pt x="203" y="21"/>
                  </a:lnTo>
                  <a:lnTo>
                    <a:pt x="208" y="22"/>
                  </a:lnTo>
                  <a:lnTo>
                    <a:pt x="210" y="24"/>
                  </a:lnTo>
                  <a:lnTo>
                    <a:pt x="214" y="25"/>
                  </a:lnTo>
                  <a:lnTo>
                    <a:pt x="219" y="27"/>
                  </a:lnTo>
                  <a:lnTo>
                    <a:pt x="222" y="28"/>
                  </a:lnTo>
                  <a:lnTo>
                    <a:pt x="225" y="30"/>
                  </a:lnTo>
                  <a:lnTo>
                    <a:pt x="228" y="31"/>
                  </a:lnTo>
                  <a:lnTo>
                    <a:pt x="233" y="34"/>
                  </a:lnTo>
                  <a:lnTo>
                    <a:pt x="236" y="35"/>
                  </a:lnTo>
                  <a:lnTo>
                    <a:pt x="239" y="36"/>
                  </a:lnTo>
                  <a:lnTo>
                    <a:pt x="242" y="38"/>
                  </a:lnTo>
                  <a:lnTo>
                    <a:pt x="247" y="41"/>
                  </a:lnTo>
                  <a:lnTo>
                    <a:pt x="251" y="43"/>
                  </a:lnTo>
                  <a:lnTo>
                    <a:pt x="253" y="46"/>
                  </a:lnTo>
                  <a:lnTo>
                    <a:pt x="257" y="48"/>
                  </a:lnTo>
                  <a:lnTo>
                    <a:pt x="259" y="53"/>
                  </a:lnTo>
                  <a:lnTo>
                    <a:pt x="260" y="56"/>
                  </a:lnTo>
                  <a:lnTo>
                    <a:pt x="260" y="60"/>
                  </a:lnTo>
                  <a:lnTo>
                    <a:pt x="260" y="63"/>
                  </a:lnTo>
                  <a:lnTo>
                    <a:pt x="259" y="67"/>
                  </a:lnTo>
                  <a:lnTo>
                    <a:pt x="258" y="72"/>
                  </a:lnTo>
                  <a:lnTo>
                    <a:pt x="255" y="74"/>
                  </a:lnTo>
                  <a:lnTo>
                    <a:pt x="253" y="76"/>
                  </a:lnTo>
                  <a:lnTo>
                    <a:pt x="248" y="79"/>
                  </a:lnTo>
                  <a:lnTo>
                    <a:pt x="246" y="81"/>
                  </a:lnTo>
                  <a:lnTo>
                    <a:pt x="241" y="81"/>
                  </a:lnTo>
                  <a:lnTo>
                    <a:pt x="238" y="81"/>
                  </a:lnTo>
                  <a:lnTo>
                    <a:pt x="233" y="80"/>
                  </a:lnTo>
                  <a:lnTo>
                    <a:pt x="229" y="79"/>
                  </a:lnTo>
                  <a:lnTo>
                    <a:pt x="226" y="76"/>
                  </a:lnTo>
                  <a:lnTo>
                    <a:pt x="222" y="74"/>
                  </a:lnTo>
                  <a:lnTo>
                    <a:pt x="219" y="73"/>
                  </a:lnTo>
                  <a:lnTo>
                    <a:pt x="216" y="70"/>
                  </a:lnTo>
                  <a:lnTo>
                    <a:pt x="213" y="69"/>
                  </a:lnTo>
                  <a:lnTo>
                    <a:pt x="209" y="68"/>
                  </a:lnTo>
                  <a:lnTo>
                    <a:pt x="207" y="66"/>
                  </a:lnTo>
                  <a:lnTo>
                    <a:pt x="203" y="64"/>
                  </a:lnTo>
                  <a:lnTo>
                    <a:pt x="200" y="62"/>
                  </a:lnTo>
                  <a:lnTo>
                    <a:pt x="196" y="61"/>
                  </a:lnTo>
                  <a:lnTo>
                    <a:pt x="194" y="59"/>
                  </a:lnTo>
                  <a:lnTo>
                    <a:pt x="190" y="57"/>
                  </a:lnTo>
                  <a:lnTo>
                    <a:pt x="187" y="56"/>
                  </a:lnTo>
                  <a:lnTo>
                    <a:pt x="184" y="54"/>
                  </a:lnTo>
                  <a:lnTo>
                    <a:pt x="181" y="53"/>
                  </a:lnTo>
                  <a:lnTo>
                    <a:pt x="177" y="51"/>
                  </a:lnTo>
                  <a:lnTo>
                    <a:pt x="174" y="50"/>
                  </a:lnTo>
                  <a:lnTo>
                    <a:pt x="170" y="48"/>
                  </a:lnTo>
                  <a:lnTo>
                    <a:pt x="166" y="47"/>
                  </a:lnTo>
                  <a:lnTo>
                    <a:pt x="164" y="46"/>
                  </a:lnTo>
                  <a:lnTo>
                    <a:pt x="160" y="44"/>
                  </a:lnTo>
                  <a:lnTo>
                    <a:pt x="157" y="43"/>
                  </a:lnTo>
                  <a:lnTo>
                    <a:pt x="153" y="42"/>
                  </a:lnTo>
                  <a:lnTo>
                    <a:pt x="151" y="41"/>
                  </a:lnTo>
                  <a:lnTo>
                    <a:pt x="146" y="40"/>
                  </a:lnTo>
                  <a:lnTo>
                    <a:pt x="144" y="38"/>
                  </a:lnTo>
                  <a:lnTo>
                    <a:pt x="140" y="37"/>
                  </a:lnTo>
                  <a:lnTo>
                    <a:pt x="137" y="36"/>
                  </a:lnTo>
                  <a:lnTo>
                    <a:pt x="133" y="35"/>
                  </a:lnTo>
                  <a:lnTo>
                    <a:pt x="130" y="34"/>
                  </a:lnTo>
                  <a:lnTo>
                    <a:pt x="126" y="34"/>
                  </a:lnTo>
                  <a:lnTo>
                    <a:pt x="124" y="32"/>
                  </a:lnTo>
                  <a:lnTo>
                    <a:pt x="120" y="31"/>
                  </a:lnTo>
                  <a:lnTo>
                    <a:pt x="117" y="30"/>
                  </a:lnTo>
                  <a:lnTo>
                    <a:pt x="112" y="29"/>
                  </a:lnTo>
                  <a:lnTo>
                    <a:pt x="110" y="28"/>
                  </a:lnTo>
                  <a:lnTo>
                    <a:pt x="106" y="28"/>
                  </a:lnTo>
                  <a:lnTo>
                    <a:pt x="102" y="27"/>
                  </a:lnTo>
                  <a:lnTo>
                    <a:pt x="99" y="25"/>
                  </a:lnTo>
                  <a:lnTo>
                    <a:pt x="95" y="25"/>
                  </a:lnTo>
                  <a:lnTo>
                    <a:pt x="92" y="24"/>
                  </a:lnTo>
                  <a:lnTo>
                    <a:pt x="88" y="24"/>
                  </a:lnTo>
                  <a:lnTo>
                    <a:pt x="85" y="23"/>
                  </a:lnTo>
                  <a:lnTo>
                    <a:pt x="81" y="23"/>
                  </a:lnTo>
                  <a:lnTo>
                    <a:pt x="77" y="23"/>
                  </a:lnTo>
                  <a:lnTo>
                    <a:pt x="74" y="22"/>
                  </a:lnTo>
                  <a:lnTo>
                    <a:pt x="70" y="22"/>
                  </a:lnTo>
                  <a:lnTo>
                    <a:pt x="68" y="22"/>
                  </a:lnTo>
                  <a:lnTo>
                    <a:pt x="63" y="21"/>
                  </a:lnTo>
                  <a:lnTo>
                    <a:pt x="60" y="21"/>
                  </a:lnTo>
                  <a:lnTo>
                    <a:pt x="56" y="19"/>
                  </a:lnTo>
                  <a:lnTo>
                    <a:pt x="54" y="19"/>
                  </a:lnTo>
                  <a:lnTo>
                    <a:pt x="49" y="19"/>
                  </a:lnTo>
                  <a:lnTo>
                    <a:pt x="45" y="19"/>
                  </a:lnTo>
                  <a:lnTo>
                    <a:pt x="42" y="19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8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18" y="21"/>
                  </a:lnTo>
                  <a:lnTo>
                    <a:pt x="15" y="22"/>
                  </a:lnTo>
                  <a:lnTo>
                    <a:pt x="11" y="23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8"/>
                  </a:lnTo>
                  <a:lnTo>
                    <a:pt x="5" y="5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1646" y="1649"/>
              <a:ext cx="77" cy="39"/>
            </a:xfrm>
            <a:custGeom>
              <a:avLst/>
              <a:gdLst>
                <a:gd name="T0" fmla="*/ 0 w 230"/>
                <a:gd name="T1" fmla="*/ 0 h 119"/>
                <a:gd name="T2" fmla="*/ 0 w 230"/>
                <a:gd name="T3" fmla="*/ 0 h 119"/>
                <a:gd name="T4" fmla="*/ 0 w 230"/>
                <a:gd name="T5" fmla="*/ 0 h 119"/>
                <a:gd name="T6" fmla="*/ 0 w 230"/>
                <a:gd name="T7" fmla="*/ 0 h 119"/>
                <a:gd name="T8" fmla="*/ 0 w 230"/>
                <a:gd name="T9" fmla="*/ 0 h 119"/>
                <a:gd name="T10" fmla="*/ 0 w 230"/>
                <a:gd name="T11" fmla="*/ 0 h 119"/>
                <a:gd name="T12" fmla="*/ 0 w 230"/>
                <a:gd name="T13" fmla="*/ 0 h 119"/>
                <a:gd name="T14" fmla="*/ 0 w 230"/>
                <a:gd name="T15" fmla="*/ 0 h 119"/>
                <a:gd name="T16" fmla="*/ 0 w 230"/>
                <a:gd name="T17" fmla="*/ 0 h 119"/>
                <a:gd name="T18" fmla="*/ 0 w 230"/>
                <a:gd name="T19" fmla="*/ 0 h 119"/>
                <a:gd name="T20" fmla="*/ 0 w 230"/>
                <a:gd name="T21" fmla="*/ 0 h 119"/>
                <a:gd name="T22" fmla="*/ 0 w 230"/>
                <a:gd name="T23" fmla="*/ 0 h 119"/>
                <a:gd name="T24" fmla="*/ 0 w 230"/>
                <a:gd name="T25" fmla="*/ 0 h 119"/>
                <a:gd name="T26" fmla="*/ 0 w 230"/>
                <a:gd name="T27" fmla="*/ 0 h 119"/>
                <a:gd name="T28" fmla="*/ 0 w 230"/>
                <a:gd name="T29" fmla="*/ 0 h 119"/>
                <a:gd name="T30" fmla="*/ 0 w 230"/>
                <a:gd name="T31" fmla="*/ 0 h 119"/>
                <a:gd name="T32" fmla="*/ 0 w 230"/>
                <a:gd name="T33" fmla="*/ 0 h 119"/>
                <a:gd name="T34" fmla="*/ 0 w 230"/>
                <a:gd name="T35" fmla="*/ 0 h 119"/>
                <a:gd name="T36" fmla="*/ 0 w 230"/>
                <a:gd name="T37" fmla="*/ 0 h 119"/>
                <a:gd name="T38" fmla="*/ 0 w 230"/>
                <a:gd name="T39" fmla="*/ 0 h 119"/>
                <a:gd name="T40" fmla="*/ 0 w 230"/>
                <a:gd name="T41" fmla="*/ 0 h 119"/>
                <a:gd name="T42" fmla="*/ 0 w 230"/>
                <a:gd name="T43" fmla="*/ 0 h 119"/>
                <a:gd name="T44" fmla="*/ 0 w 230"/>
                <a:gd name="T45" fmla="*/ 0 h 119"/>
                <a:gd name="T46" fmla="*/ 0 w 230"/>
                <a:gd name="T47" fmla="*/ 0 h 119"/>
                <a:gd name="T48" fmla="*/ 0 w 230"/>
                <a:gd name="T49" fmla="*/ 0 h 119"/>
                <a:gd name="T50" fmla="*/ 0 w 230"/>
                <a:gd name="T51" fmla="*/ 0 h 119"/>
                <a:gd name="T52" fmla="*/ 0 w 230"/>
                <a:gd name="T53" fmla="*/ 0 h 119"/>
                <a:gd name="T54" fmla="*/ 0 w 230"/>
                <a:gd name="T55" fmla="*/ 0 h 119"/>
                <a:gd name="T56" fmla="*/ 0 w 230"/>
                <a:gd name="T57" fmla="*/ 0 h 119"/>
                <a:gd name="T58" fmla="*/ 0 w 230"/>
                <a:gd name="T59" fmla="*/ 0 h 119"/>
                <a:gd name="T60" fmla="*/ 0 w 230"/>
                <a:gd name="T61" fmla="*/ 0 h 119"/>
                <a:gd name="T62" fmla="*/ 0 w 230"/>
                <a:gd name="T63" fmla="*/ 0 h 119"/>
                <a:gd name="T64" fmla="*/ 0 w 230"/>
                <a:gd name="T65" fmla="*/ 0 h 119"/>
                <a:gd name="T66" fmla="*/ 0 w 230"/>
                <a:gd name="T67" fmla="*/ 0 h 119"/>
                <a:gd name="T68" fmla="*/ 0 w 230"/>
                <a:gd name="T69" fmla="*/ 0 h 119"/>
                <a:gd name="T70" fmla="*/ 0 w 230"/>
                <a:gd name="T71" fmla="*/ 0 h 119"/>
                <a:gd name="T72" fmla="*/ 0 w 230"/>
                <a:gd name="T73" fmla="*/ 0 h 119"/>
                <a:gd name="T74" fmla="*/ 0 w 230"/>
                <a:gd name="T75" fmla="*/ 0 h 119"/>
                <a:gd name="T76" fmla="*/ 0 w 230"/>
                <a:gd name="T77" fmla="*/ 0 h 119"/>
                <a:gd name="T78" fmla="*/ 0 w 230"/>
                <a:gd name="T79" fmla="*/ 0 h 119"/>
                <a:gd name="T80" fmla="*/ 0 w 230"/>
                <a:gd name="T81" fmla="*/ 0 h 119"/>
                <a:gd name="T82" fmla="*/ 0 w 230"/>
                <a:gd name="T83" fmla="*/ 0 h 119"/>
                <a:gd name="T84" fmla="*/ 0 w 230"/>
                <a:gd name="T85" fmla="*/ 0 h 119"/>
                <a:gd name="T86" fmla="*/ 0 w 230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0"/>
                <a:gd name="T133" fmla="*/ 0 h 119"/>
                <a:gd name="T134" fmla="*/ 230 w 230"/>
                <a:gd name="T135" fmla="*/ 119 h 1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0" h="119">
                  <a:moveTo>
                    <a:pt x="6" y="99"/>
                  </a:moveTo>
                  <a:lnTo>
                    <a:pt x="8" y="95"/>
                  </a:lnTo>
                  <a:lnTo>
                    <a:pt x="12" y="94"/>
                  </a:lnTo>
                  <a:lnTo>
                    <a:pt x="14" y="90"/>
                  </a:lnTo>
                  <a:lnTo>
                    <a:pt x="18" y="89"/>
                  </a:lnTo>
                  <a:lnTo>
                    <a:pt x="20" y="86"/>
                  </a:lnTo>
                  <a:lnTo>
                    <a:pt x="24" y="84"/>
                  </a:lnTo>
                  <a:lnTo>
                    <a:pt x="26" y="82"/>
                  </a:lnTo>
                  <a:lnTo>
                    <a:pt x="30" y="80"/>
                  </a:lnTo>
                  <a:lnTo>
                    <a:pt x="34" y="75"/>
                  </a:lnTo>
                  <a:lnTo>
                    <a:pt x="40" y="71"/>
                  </a:lnTo>
                  <a:lnTo>
                    <a:pt x="43" y="70"/>
                  </a:lnTo>
                  <a:lnTo>
                    <a:pt x="46" y="69"/>
                  </a:lnTo>
                  <a:lnTo>
                    <a:pt x="49" y="67"/>
                  </a:lnTo>
                  <a:lnTo>
                    <a:pt x="52" y="65"/>
                  </a:lnTo>
                  <a:lnTo>
                    <a:pt x="57" y="62"/>
                  </a:lnTo>
                  <a:lnTo>
                    <a:pt x="63" y="58"/>
                  </a:lnTo>
                  <a:lnTo>
                    <a:pt x="66" y="57"/>
                  </a:lnTo>
                  <a:lnTo>
                    <a:pt x="70" y="55"/>
                  </a:lnTo>
                  <a:lnTo>
                    <a:pt x="72" y="54"/>
                  </a:lnTo>
                  <a:lnTo>
                    <a:pt x="76" y="52"/>
                  </a:lnTo>
                  <a:lnTo>
                    <a:pt x="79" y="51"/>
                  </a:lnTo>
                  <a:lnTo>
                    <a:pt x="82" y="50"/>
                  </a:lnTo>
                  <a:lnTo>
                    <a:pt x="85" y="48"/>
                  </a:lnTo>
                  <a:lnTo>
                    <a:pt x="90" y="46"/>
                  </a:lnTo>
                  <a:lnTo>
                    <a:pt x="92" y="45"/>
                  </a:lnTo>
                  <a:lnTo>
                    <a:pt x="97" y="44"/>
                  </a:lnTo>
                  <a:lnTo>
                    <a:pt x="101" y="42"/>
                  </a:lnTo>
                  <a:lnTo>
                    <a:pt x="105" y="41"/>
                  </a:lnTo>
                  <a:lnTo>
                    <a:pt x="110" y="38"/>
                  </a:lnTo>
                  <a:lnTo>
                    <a:pt x="116" y="35"/>
                  </a:lnTo>
                  <a:lnTo>
                    <a:pt x="120" y="32"/>
                  </a:lnTo>
                  <a:lnTo>
                    <a:pt x="124" y="30"/>
                  </a:lnTo>
                  <a:lnTo>
                    <a:pt x="129" y="26"/>
                  </a:lnTo>
                  <a:lnTo>
                    <a:pt x="134" y="25"/>
                  </a:lnTo>
                  <a:lnTo>
                    <a:pt x="136" y="24"/>
                  </a:lnTo>
                  <a:lnTo>
                    <a:pt x="139" y="23"/>
                  </a:lnTo>
                  <a:lnTo>
                    <a:pt x="142" y="22"/>
                  </a:lnTo>
                  <a:lnTo>
                    <a:pt x="146" y="22"/>
                  </a:lnTo>
                  <a:lnTo>
                    <a:pt x="150" y="20"/>
                  </a:lnTo>
                  <a:lnTo>
                    <a:pt x="154" y="19"/>
                  </a:lnTo>
                  <a:lnTo>
                    <a:pt x="159" y="17"/>
                  </a:lnTo>
                  <a:lnTo>
                    <a:pt x="162" y="16"/>
                  </a:lnTo>
                  <a:lnTo>
                    <a:pt x="167" y="14"/>
                  </a:lnTo>
                  <a:lnTo>
                    <a:pt x="171" y="13"/>
                  </a:lnTo>
                  <a:lnTo>
                    <a:pt x="174" y="12"/>
                  </a:lnTo>
                  <a:lnTo>
                    <a:pt x="178" y="11"/>
                  </a:lnTo>
                  <a:lnTo>
                    <a:pt x="181" y="10"/>
                  </a:lnTo>
                  <a:lnTo>
                    <a:pt x="185" y="9"/>
                  </a:lnTo>
                  <a:lnTo>
                    <a:pt x="188" y="7"/>
                  </a:lnTo>
                  <a:lnTo>
                    <a:pt x="192" y="6"/>
                  </a:lnTo>
                  <a:lnTo>
                    <a:pt x="196" y="5"/>
                  </a:lnTo>
                  <a:lnTo>
                    <a:pt x="200" y="3"/>
                  </a:lnTo>
                  <a:lnTo>
                    <a:pt x="205" y="1"/>
                  </a:lnTo>
                  <a:lnTo>
                    <a:pt x="210" y="1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3" y="3"/>
                  </a:lnTo>
                  <a:lnTo>
                    <a:pt x="225" y="4"/>
                  </a:lnTo>
                  <a:lnTo>
                    <a:pt x="228" y="6"/>
                  </a:lnTo>
                  <a:lnTo>
                    <a:pt x="229" y="10"/>
                  </a:lnTo>
                  <a:lnTo>
                    <a:pt x="230" y="13"/>
                  </a:lnTo>
                  <a:lnTo>
                    <a:pt x="230" y="16"/>
                  </a:lnTo>
                  <a:lnTo>
                    <a:pt x="230" y="19"/>
                  </a:lnTo>
                  <a:lnTo>
                    <a:pt x="230" y="23"/>
                  </a:lnTo>
                  <a:lnTo>
                    <a:pt x="229" y="26"/>
                  </a:lnTo>
                  <a:lnTo>
                    <a:pt x="226" y="29"/>
                  </a:lnTo>
                  <a:lnTo>
                    <a:pt x="225" y="31"/>
                  </a:lnTo>
                  <a:lnTo>
                    <a:pt x="222" y="32"/>
                  </a:lnTo>
                  <a:lnTo>
                    <a:pt x="218" y="35"/>
                  </a:lnTo>
                  <a:lnTo>
                    <a:pt x="213" y="36"/>
                  </a:lnTo>
                  <a:lnTo>
                    <a:pt x="209" y="36"/>
                  </a:lnTo>
                  <a:lnTo>
                    <a:pt x="205" y="37"/>
                  </a:lnTo>
                  <a:lnTo>
                    <a:pt x="201" y="38"/>
                  </a:lnTo>
                  <a:lnTo>
                    <a:pt x="197" y="39"/>
                  </a:lnTo>
                  <a:lnTo>
                    <a:pt x="193" y="39"/>
                  </a:lnTo>
                  <a:lnTo>
                    <a:pt x="188" y="41"/>
                  </a:lnTo>
                  <a:lnTo>
                    <a:pt x="186" y="41"/>
                  </a:lnTo>
                  <a:lnTo>
                    <a:pt x="181" y="41"/>
                  </a:lnTo>
                  <a:lnTo>
                    <a:pt x="178" y="42"/>
                  </a:lnTo>
                  <a:lnTo>
                    <a:pt x="173" y="43"/>
                  </a:lnTo>
                  <a:lnTo>
                    <a:pt x="169" y="44"/>
                  </a:lnTo>
                  <a:lnTo>
                    <a:pt x="166" y="44"/>
                  </a:lnTo>
                  <a:lnTo>
                    <a:pt x="161" y="45"/>
                  </a:lnTo>
                  <a:lnTo>
                    <a:pt x="158" y="46"/>
                  </a:lnTo>
                  <a:lnTo>
                    <a:pt x="153" y="48"/>
                  </a:lnTo>
                  <a:lnTo>
                    <a:pt x="149" y="49"/>
                  </a:lnTo>
                  <a:lnTo>
                    <a:pt x="147" y="50"/>
                  </a:lnTo>
                  <a:lnTo>
                    <a:pt x="145" y="50"/>
                  </a:lnTo>
                  <a:lnTo>
                    <a:pt x="142" y="51"/>
                  </a:lnTo>
                  <a:lnTo>
                    <a:pt x="137" y="52"/>
                  </a:lnTo>
                  <a:lnTo>
                    <a:pt x="133" y="55"/>
                  </a:lnTo>
                  <a:lnTo>
                    <a:pt x="129" y="57"/>
                  </a:lnTo>
                  <a:lnTo>
                    <a:pt x="124" y="60"/>
                  </a:lnTo>
                  <a:lnTo>
                    <a:pt x="120" y="62"/>
                  </a:lnTo>
                  <a:lnTo>
                    <a:pt x="115" y="65"/>
                  </a:lnTo>
                  <a:lnTo>
                    <a:pt x="111" y="67"/>
                  </a:lnTo>
                  <a:lnTo>
                    <a:pt x="108" y="68"/>
                  </a:lnTo>
                  <a:lnTo>
                    <a:pt x="104" y="69"/>
                  </a:lnTo>
                  <a:lnTo>
                    <a:pt x="101" y="70"/>
                  </a:lnTo>
                  <a:lnTo>
                    <a:pt x="97" y="71"/>
                  </a:lnTo>
                  <a:lnTo>
                    <a:pt x="95" y="73"/>
                  </a:lnTo>
                  <a:lnTo>
                    <a:pt x="91" y="75"/>
                  </a:lnTo>
                  <a:lnTo>
                    <a:pt x="88" y="76"/>
                  </a:lnTo>
                  <a:lnTo>
                    <a:pt x="85" y="77"/>
                  </a:lnTo>
                  <a:lnTo>
                    <a:pt x="82" y="78"/>
                  </a:lnTo>
                  <a:lnTo>
                    <a:pt x="78" y="80"/>
                  </a:lnTo>
                  <a:lnTo>
                    <a:pt x="76" y="81"/>
                  </a:lnTo>
                  <a:lnTo>
                    <a:pt x="70" y="83"/>
                  </a:lnTo>
                  <a:lnTo>
                    <a:pt x="65" y="87"/>
                  </a:lnTo>
                  <a:lnTo>
                    <a:pt x="62" y="88"/>
                  </a:lnTo>
                  <a:lnTo>
                    <a:pt x="58" y="89"/>
                  </a:lnTo>
                  <a:lnTo>
                    <a:pt x="56" y="90"/>
                  </a:lnTo>
                  <a:lnTo>
                    <a:pt x="53" y="93"/>
                  </a:lnTo>
                  <a:lnTo>
                    <a:pt x="47" y="95"/>
                  </a:lnTo>
                  <a:lnTo>
                    <a:pt x="41" y="99"/>
                  </a:lnTo>
                  <a:lnTo>
                    <a:pt x="39" y="101"/>
                  </a:lnTo>
                  <a:lnTo>
                    <a:pt x="37" y="102"/>
                  </a:lnTo>
                  <a:lnTo>
                    <a:pt x="33" y="105"/>
                  </a:lnTo>
                  <a:lnTo>
                    <a:pt x="31" y="107"/>
                  </a:lnTo>
                  <a:lnTo>
                    <a:pt x="27" y="109"/>
                  </a:lnTo>
                  <a:lnTo>
                    <a:pt x="25" y="112"/>
                  </a:lnTo>
                  <a:lnTo>
                    <a:pt x="21" y="114"/>
                  </a:lnTo>
                  <a:lnTo>
                    <a:pt x="19" y="116"/>
                  </a:lnTo>
                  <a:lnTo>
                    <a:pt x="14" y="118"/>
                  </a:lnTo>
                  <a:lnTo>
                    <a:pt x="9" y="119"/>
                  </a:lnTo>
                  <a:lnTo>
                    <a:pt x="5" y="118"/>
                  </a:lnTo>
                  <a:lnTo>
                    <a:pt x="2" y="114"/>
                  </a:lnTo>
                  <a:lnTo>
                    <a:pt x="0" y="111"/>
                  </a:lnTo>
                  <a:lnTo>
                    <a:pt x="0" y="107"/>
                  </a:lnTo>
                  <a:lnTo>
                    <a:pt x="2" y="102"/>
                  </a:lnTo>
                  <a:lnTo>
                    <a:pt x="6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39" name="Freeform 438"/>
            <p:cNvSpPr>
              <a:spLocks/>
            </p:cNvSpPr>
            <p:nvPr/>
          </p:nvSpPr>
          <p:spPr bwMode="auto">
            <a:xfrm>
              <a:off x="1636" y="1451"/>
              <a:ext cx="27" cy="23"/>
            </a:xfrm>
            <a:custGeom>
              <a:avLst/>
              <a:gdLst>
                <a:gd name="T0" fmla="*/ 0 w 82"/>
                <a:gd name="T1" fmla="*/ 0 h 69"/>
                <a:gd name="T2" fmla="*/ 0 w 82"/>
                <a:gd name="T3" fmla="*/ 0 h 69"/>
                <a:gd name="T4" fmla="*/ 0 w 82"/>
                <a:gd name="T5" fmla="*/ 0 h 69"/>
                <a:gd name="T6" fmla="*/ 0 w 82"/>
                <a:gd name="T7" fmla="*/ 0 h 69"/>
                <a:gd name="T8" fmla="*/ 0 w 82"/>
                <a:gd name="T9" fmla="*/ 0 h 69"/>
                <a:gd name="T10" fmla="*/ 0 w 82"/>
                <a:gd name="T11" fmla="*/ 0 h 69"/>
                <a:gd name="T12" fmla="*/ 0 w 82"/>
                <a:gd name="T13" fmla="*/ 0 h 69"/>
                <a:gd name="T14" fmla="*/ 0 w 82"/>
                <a:gd name="T15" fmla="*/ 0 h 69"/>
                <a:gd name="T16" fmla="*/ 0 w 82"/>
                <a:gd name="T17" fmla="*/ 0 h 69"/>
                <a:gd name="T18" fmla="*/ 0 w 82"/>
                <a:gd name="T19" fmla="*/ 0 h 69"/>
                <a:gd name="T20" fmla="*/ 0 w 82"/>
                <a:gd name="T21" fmla="*/ 0 h 69"/>
                <a:gd name="T22" fmla="*/ 0 w 82"/>
                <a:gd name="T23" fmla="*/ 0 h 69"/>
                <a:gd name="T24" fmla="*/ 0 w 82"/>
                <a:gd name="T25" fmla="*/ 0 h 69"/>
                <a:gd name="T26" fmla="*/ 0 w 82"/>
                <a:gd name="T27" fmla="*/ 0 h 69"/>
                <a:gd name="T28" fmla="*/ 0 w 82"/>
                <a:gd name="T29" fmla="*/ 0 h 69"/>
                <a:gd name="T30" fmla="*/ 0 w 82"/>
                <a:gd name="T31" fmla="*/ 0 h 69"/>
                <a:gd name="T32" fmla="*/ 0 w 82"/>
                <a:gd name="T33" fmla="*/ 0 h 69"/>
                <a:gd name="T34" fmla="*/ 0 w 82"/>
                <a:gd name="T35" fmla="*/ 0 h 69"/>
                <a:gd name="T36" fmla="*/ 0 w 82"/>
                <a:gd name="T37" fmla="*/ 0 h 69"/>
                <a:gd name="T38" fmla="*/ 0 w 82"/>
                <a:gd name="T39" fmla="*/ 0 h 69"/>
                <a:gd name="T40" fmla="*/ 0 w 82"/>
                <a:gd name="T41" fmla="*/ 0 h 69"/>
                <a:gd name="T42" fmla="*/ 0 w 82"/>
                <a:gd name="T43" fmla="*/ 0 h 69"/>
                <a:gd name="T44" fmla="*/ 0 w 82"/>
                <a:gd name="T45" fmla="*/ 0 h 69"/>
                <a:gd name="T46" fmla="*/ 0 w 82"/>
                <a:gd name="T47" fmla="*/ 0 h 69"/>
                <a:gd name="T48" fmla="*/ 0 w 82"/>
                <a:gd name="T49" fmla="*/ 0 h 69"/>
                <a:gd name="T50" fmla="*/ 0 w 82"/>
                <a:gd name="T51" fmla="*/ 0 h 69"/>
                <a:gd name="T52" fmla="*/ 0 w 82"/>
                <a:gd name="T53" fmla="*/ 0 h 69"/>
                <a:gd name="T54" fmla="*/ 0 w 82"/>
                <a:gd name="T55" fmla="*/ 0 h 69"/>
                <a:gd name="T56" fmla="*/ 0 w 82"/>
                <a:gd name="T57" fmla="*/ 0 h 69"/>
                <a:gd name="T58" fmla="*/ 0 w 82"/>
                <a:gd name="T59" fmla="*/ 0 h 69"/>
                <a:gd name="T60" fmla="*/ 0 w 82"/>
                <a:gd name="T61" fmla="*/ 0 h 69"/>
                <a:gd name="T62" fmla="*/ 0 w 82"/>
                <a:gd name="T63" fmla="*/ 0 h 69"/>
                <a:gd name="T64" fmla="*/ 0 w 82"/>
                <a:gd name="T65" fmla="*/ 0 h 69"/>
                <a:gd name="T66" fmla="*/ 0 w 82"/>
                <a:gd name="T67" fmla="*/ 0 h 69"/>
                <a:gd name="T68" fmla="*/ 0 w 82"/>
                <a:gd name="T69" fmla="*/ 0 h 69"/>
                <a:gd name="T70" fmla="*/ 0 w 82"/>
                <a:gd name="T71" fmla="*/ 0 h 69"/>
                <a:gd name="T72" fmla="*/ 0 w 82"/>
                <a:gd name="T73" fmla="*/ 0 h 69"/>
                <a:gd name="T74" fmla="*/ 0 w 82"/>
                <a:gd name="T75" fmla="*/ 0 h 69"/>
                <a:gd name="T76" fmla="*/ 0 w 82"/>
                <a:gd name="T77" fmla="*/ 0 h 69"/>
                <a:gd name="T78" fmla="*/ 0 w 82"/>
                <a:gd name="T79" fmla="*/ 0 h 69"/>
                <a:gd name="T80" fmla="*/ 0 w 82"/>
                <a:gd name="T81" fmla="*/ 0 h 69"/>
                <a:gd name="T82" fmla="*/ 0 w 82"/>
                <a:gd name="T83" fmla="*/ 0 h 69"/>
                <a:gd name="T84" fmla="*/ 0 w 82"/>
                <a:gd name="T85" fmla="*/ 0 h 69"/>
                <a:gd name="T86" fmla="*/ 0 w 82"/>
                <a:gd name="T87" fmla="*/ 0 h 69"/>
                <a:gd name="T88" fmla="*/ 0 w 82"/>
                <a:gd name="T89" fmla="*/ 0 h 69"/>
                <a:gd name="T90" fmla="*/ 0 w 82"/>
                <a:gd name="T91" fmla="*/ 0 h 69"/>
                <a:gd name="T92" fmla="*/ 0 w 82"/>
                <a:gd name="T93" fmla="*/ 0 h 69"/>
                <a:gd name="T94" fmla="*/ 0 w 82"/>
                <a:gd name="T95" fmla="*/ 0 h 69"/>
                <a:gd name="T96" fmla="*/ 0 w 82"/>
                <a:gd name="T97" fmla="*/ 0 h 69"/>
                <a:gd name="T98" fmla="*/ 0 w 82"/>
                <a:gd name="T99" fmla="*/ 0 h 69"/>
                <a:gd name="T100" fmla="*/ 0 w 82"/>
                <a:gd name="T101" fmla="*/ 0 h 69"/>
                <a:gd name="T102" fmla="*/ 0 w 82"/>
                <a:gd name="T103" fmla="*/ 0 h 69"/>
                <a:gd name="T104" fmla="*/ 0 w 82"/>
                <a:gd name="T105" fmla="*/ 0 h 69"/>
                <a:gd name="T106" fmla="*/ 0 w 82"/>
                <a:gd name="T107" fmla="*/ 0 h 69"/>
                <a:gd name="T108" fmla="*/ 0 w 82"/>
                <a:gd name="T109" fmla="*/ 0 h 69"/>
                <a:gd name="T110" fmla="*/ 0 w 82"/>
                <a:gd name="T111" fmla="*/ 0 h 69"/>
                <a:gd name="T112" fmla="*/ 0 w 82"/>
                <a:gd name="T113" fmla="*/ 0 h 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2"/>
                <a:gd name="T172" fmla="*/ 0 h 69"/>
                <a:gd name="T173" fmla="*/ 82 w 82"/>
                <a:gd name="T174" fmla="*/ 69 h 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2" h="69">
                  <a:moveTo>
                    <a:pt x="21" y="9"/>
                  </a:moveTo>
                  <a:lnTo>
                    <a:pt x="21" y="7"/>
                  </a:lnTo>
                  <a:lnTo>
                    <a:pt x="22" y="7"/>
                  </a:lnTo>
                  <a:lnTo>
                    <a:pt x="25" y="6"/>
                  </a:lnTo>
                  <a:lnTo>
                    <a:pt x="28" y="5"/>
                  </a:lnTo>
                  <a:lnTo>
                    <a:pt x="31" y="4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4" y="1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4" y="1"/>
                  </a:lnTo>
                  <a:lnTo>
                    <a:pt x="69" y="3"/>
                  </a:lnTo>
                  <a:lnTo>
                    <a:pt x="72" y="6"/>
                  </a:lnTo>
                  <a:lnTo>
                    <a:pt x="76" y="9"/>
                  </a:lnTo>
                  <a:lnTo>
                    <a:pt x="79" y="15"/>
                  </a:lnTo>
                  <a:lnTo>
                    <a:pt x="81" y="19"/>
                  </a:lnTo>
                  <a:lnTo>
                    <a:pt x="82" y="25"/>
                  </a:lnTo>
                  <a:lnTo>
                    <a:pt x="81" y="30"/>
                  </a:lnTo>
                  <a:lnTo>
                    <a:pt x="79" y="36"/>
                  </a:lnTo>
                  <a:lnTo>
                    <a:pt x="77" y="41"/>
                  </a:lnTo>
                  <a:lnTo>
                    <a:pt x="75" y="45"/>
                  </a:lnTo>
                  <a:lnTo>
                    <a:pt x="71" y="50"/>
                  </a:lnTo>
                  <a:lnTo>
                    <a:pt x="66" y="56"/>
                  </a:lnTo>
                  <a:lnTo>
                    <a:pt x="60" y="60"/>
                  </a:lnTo>
                  <a:lnTo>
                    <a:pt x="56" y="63"/>
                  </a:lnTo>
                  <a:lnTo>
                    <a:pt x="52" y="64"/>
                  </a:lnTo>
                  <a:lnTo>
                    <a:pt x="48" y="66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7" y="69"/>
                  </a:lnTo>
                  <a:lnTo>
                    <a:pt x="34" y="69"/>
                  </a:lnTo>
                  <a:lnTo>
                    <a:pt x="31" y="69"/>
                  </a:lnTo>
                  <a:lnTo>
                    <a:pt x="27" y="68"/>
                  </a:lnTo>
                  <a:lnTo>
                    <a:pt x="25" y="68"/>
                  </a:lnTo>
                  <a:lnTo>
                    <a:pt x="21" y="67"/>
                  </a:lnTo>
                  <a:lnTo>
                    <a:pt x="18" y="67"/>
                  </a:lnTo>
                  <a:lnTo>
                    <a:pt x="15" y="64"/>
                  </a:lnTo>
                  <a:lnTo>
                    <a:pt x="12" y="63"/>
                  </a:lnTo>
                  <a:lnTo>
                    <a:pt x="9" y="61"/>
                  </a:lnTo>
                  <a:lnTo>
                    <a:pt x="7" y="60"/>
                  </a:lnTo>
                  <a:lnTo>
                    <a:pt x="3" y="56"/>
                  </a:lnTo>
                  <a:lnTo>
                    <a:pt x="2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5"/>
                  </a:lnTo>
                  <a:lnTo>
                    <a:pt x="2" y="31"/>
                  </a:lnTo>
                  <a:lnTo>
                    <a:pt x="3" y="28"/>
                  </a:lnTo>
                  <a:lnTo>
                    <a:pt x="6" y="26"/>
                  </a:lnTo>
                  <a:lnTo>
                    <a:pt x="8" y="23"/>
                  </a:lnTo>
                  <a:lnTo>
                    <a:pt x="9" y="22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FA5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1632" y="1447"/>
              <a:ext cx="49" cy="45"/>
            </a:xfrm>
            <a:custGeom>
              <a:avLst/>
              <a:gdLst>
                <a:gd name="T0" fmla="*/ 0 w 147"/>
                <a:gd name="T1" fmla="*/ 0 h 136"/>
                <a:gd name="T2" fmla="*/ 0 w 147"/>
                <a:gd name="T3" fmla="*/ 0 h 136"/>
                <a:gd name="T4" fmla="*/ 0 w 147"/>
                <a:gd name="T5" fmla="*/ 0 h 136"/>
                <a:gd name="T6" fmla="*/ 0 w 147"/>
                <a:gd name="T7" fmla="*/ 0 h 136"/>
                <a:gd name="T8" fmla="*/ 0 w 147"/>
                <a:gd name="T9" fmla="*/ 0 h 136"/>
                <a:gd name="T10" fmla="*/ 0 w 147"/>
                <a:gd name="T11" fmla="*/ 0 h 136"/>
                <a:gd name="T12" fmla="*/ 0 w 147"/>
                <a:gd name="T13" fmla="*/ 0 h 136"/>
                <a:gd name="T14" fmla="*/ 0 w 147"/>
                <a:gd name="T15" fmla="*/ 0 h 136"/>
                <a:gd name="T16" fmla="*/ 0 w 147"/>
                <a:gd name="T17" fmla="*/ 0 h 136"/>
                <a:gd name="T18" fmla="*/ 0 w 147"/>
                <a:gd name="T19" fmla="*/ 0 h 136"/>
                <a:gd name="T20" fmla="*/ 0 w 147"/>
                <a:gd name="T21" fmla="*/ 0 h 136"/>
                <a:gd name="T22" fmla="*/ 0 w 147"/>
                <a:gd name="T23" fmla="*/ 0 h 136"/>
                <a:gd name="T24" fmla="*/ 0 w 147"/>
                <a:gd name="T25" fmla="*/ 0 h 136"/>
                <a:gd name="T26" fmla="*/ 0 w 147"/>
                <a:gd name="T27" fmla="*/ 0 h 136"/>
                <a:gd name="T28" fmla="*/ 0 w 147"/>
                <a:gd name="T29" fmla="*/ 0 h 136"/>
                <a:gd name="T30" fmla="*/ 0 w 147"/>
                <a:gd name="T31" fmla="*/ 0 h 136"/>
                <a:gd name="T32" fmla="*/ 0 w 147"/>
                <a:gd name="T33" fmla="*/ 0 h 136"/>
                <a:gd name="T34" fmla="*/ 0 w 147"/>
                <a:gd name="T35" fmla="*/ 0 h 136"/>
                <a:gd name="T36" fmla="*/ 0 w 147"/>
                <a:gd name="T37" fmla="*/ 0 h 136"/>
                <a:gd name="T38" fmla="*/ 0 w 147"/>
                <a:gd name="T39" fmla="*/ 0 h 136"/>
                <a:gd name="T40" fmla="*/ 0 w 147"/>
                <a:gd name="T41" fmla="*/ 0 h 136"/>
                <a:gd name="T42" fmla="*/ 0 w 147"/>
                <a:gd name="T43" fmla="*/ 0 h 136"/>
                <a:gd name="T44" fmla="*/ 0 w 147"/>
                <a:gd name="T45" fmla="*/ 0 h 136"/>
                <a:gd name="T46" fmla="*/ 0 w 147"/>
                <a:gd name="T47" fmla="*/ 0 h 136"/>
                <a:gd name="T48" fmla="*/ 0 w 147"/>
                <a:gd name="T49" fmla="*/ 0 h 136"/>
                <a:gd name="T50" fmla="*/ 0 w 147"/>
                <a:gd name="T51" fmla="*/ 0 h 136"/>
                <a:gd name="T52" fmla="*/ 0 w 147"/>
                <a:gd name="T53" fmla="*/ 0 h 136"/>
                <a:gd name="T54" fmla="*/ 0 w 147"/>
                <a:gd name="T55" fmla="*/ 0 h 136"/>
                <a:gd name="T56" fmla="*/ 0 w 147"/>
                <a:gd name="T57" fmla="*/ 0 h 136"/>
                <a:gd name="T58" fmla="*/ 0 w 147"/>
                <a:gd name="T59" fmla="*/ 0 h 136"/>
                <a:gd name="T60" fmla="*/ 0 w 147"/>
                <a:gd name="T61" fmla="*/ 0 h 136"/>
                <a:gd name="T62" fmla="*/ 0 w 147"/>
                <a:gd name="T63" fmla="*/ 0 h 136"/>
                <a:gd name="T64" fmla="*/ 0 w 147"/>
                <a:gd name="T65" fmla="*/ 0 h 136"/>
                <a:gd name="T66" fmla="*/ 0 w 147"/>
                <a:gd name="T67" fmla="*/ 0 h 136"/>
                <a:gd name="T68" fmla="*/ 0 w 147"/>
                <a:gd name="T69" fmla="*/ 0 h 136"/>
                <a:gd name="T70" fmla="*/ 0 w 147"/>
                <a:gd name="T71" fmla="*/ 0 h 136"/>
                <a:gd name="T72" fmla="*/ 0 w 147"/>
                <a:gd name="T73" fmla="*/ 0 h 136"/>
                <a:gd name="T74" fmla="*/ 0 w 147"/>
                <a:gd name="T75" fmla="*/ 0 h 136"/>
                <a:gd name="T76" fmla="*/ 0 w 147"/>
                <a:gd name="T77" fmla="*/ 0 h 136"/>
                <a:gd name="T78" fmla="*/ 0 w 147"/>
                <a:gd name="T79" fmla="*/ 0 h 136"/>
                <a:gd name="T80" fmla="*/ 0 w 147"/>
                <a:gd name="T81" fmla="*/ 0 h 136"/>
                <a:gd name="T82" fmla="*/ 0 w 147"/>
                <a:gd name="T83" fmla="*/ 0 h 136"/>
                <a:gd name="T84" fmla="*/ 0 w 147"/>
                <a:gd name="T85" fmla="*/ 0 h 1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7"/>
                <a:gd name="T130" fmla="*/ 0 h 136"/>
                <a:gd name="T131" fmla="*/ 147 w 147"/>
                <a:gd name="T132" fmla="*/ 136 h 1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7" h="136">
                  <a:moveTo>
                    <a:pt x="54" y="18"/>
                  </a:moveTo>
                  <a:lnTo>
                    <a:pt x="51" y="20"/>
                  </a:lnTo>
                  <a:lnTo>
                    <a:pt x="49" y="23"/>
                  </a:lnTo>
                  <a:lnTo>
                    <a:pt x="45" y="25"/>
                  </a:lnTo>
                  <a:lnTo>
                    <a:pt x="44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8" y="38"/>
                  </a:lnTo>
                  <a:lnTo>
                    <a:pt x="37" y="42"/>
                  </a:lnTo>
                  <a:lnTo>
                    <a:pt x="36" y="44"/>
                  </a:lnTo>
                  <a:lnTo>
                    <a:pt x="35" y="47"/>
                  </a:lnTo>
                  <a:lnTo>
                    <a:pt x="35" y="51"/>
                  </a:lnTo>
                  <a:lnTo>
                    <a:pt x="35" y="55"/>
                  </a:lnTo>
                  <a:lnTo>
                    <a:pt x="35" y="58"/>
                  </a:lnTo>
                  <a:lnTo>
                    <a:pt x="37" y="63"/>
                  </a:lnTo>
                  <a:lnTo>
                    <a:pt x="38" y="66"/>
                  </a:lnTo>
                  <a:lnTo>
                    <a:pt x="40" y="71"/>
                  </a:lnTo>
                  <a:lnTo>
                    <a:pt x="43" y="76"/>
                  </a:lnTo>
                  <a:lnTo>
                    <a:pt x="47" y="80"/>
                  </a:lnTo>
                  <a:lnTo>
                    <a:pt x="50" y="83"/>
                  </a:lnTo>
                  <a:lnTo>
                    <a:pt x="56" y="84"/>
                  </a:lnTo>
                  <a:lnTo>
                    <a:pt x="58" y="85"/>
                  </a:lnTo>
                  <a:lnTo>
                    <a:pt x="61" y="85"/>
                  </a:lnTo>
                  <a:lnTo>
                    <a:pt x="64" y="85"/>
                  </a:lnTo>
                  <a:lnTo>
                    <a:pt x="68" y="87"/>
                  </a:lnTo>
                  <a:lnTo>
                    <a:pt x="70" y="85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80" y="85"/>
                  </a:lnTo>
                  <a:lnTo>
                    <a:pt x="82" y="84"/>
                  </a:lnTo>
                  <a:lnTo>
                    <a:pt x="85" y="83"/>
                  </a:lnTo>
                  <a:lnTo>
                    <a:pt x="88" y="81"/>
                  </a:lnTo>
                  <a:lnTo>
                    <a:pt x="91" y="80"/>
                  </a:lnTo>
                  <a:lnTo>
                    <a:pt x="92" y="76"/>
                  </a:lnTo>
                  <a:lnTo>
                    <a:pt x="93" y="75"/>
                  </a:lnTo>
                  <a:lnTo>
                    <a:pt x="94" y="71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8" y="61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4" y="52"/>
                  </a:lnTo>
                  <a:lnTo>
                    <a:pt x="107" y="50"/>
                  </a:lnTo>
                  <a:lnTo>
                    <a:pt x="112" y="47"/>
                  </a:lnTo>
                  <a:lnTo>
                    <a:pt x="117" y="46"/>
                  </a:lnTo>
                  <a:lnTo>
                    <a:pt x="121" y="45"/>
                  </a:lnTo>
                  <a:lnTo>
                    <a:pt x="126" y="46"/>
                  </a:lnTo>
                  <a:lnTo>
                    <a:pt x="131" y="47"/>
                  </a:lnTo>
                  <a:lnTo>
                    <a:pt x="134" y="50"/>
                  </a:lnTo>
                  <a:lnTo>
                    <a:pt x="138" y="52"/>
                  </a:lnTo>
                  <a:lnTo>
                    <a:pt x="141" y="56"/>
                  </a:lnTo>
                  <a:lnTo>
                    <a:pt x="145" y="61"/>
                  </a:lnTo>
                  <a:lnTo>
                    <a:pt x="146" y="65"/>
                  </a:lnTo>
                  <a:lnTo>
                    <a:pt x="146" y="68"/>
                  </a:lnTo>
                  <a:lnTo>
                    <a:pt x="147" y="71"/>
                  </a:lnTo>
                  <a:lnTo>
                    <a:pt x="147" y="75"/>
                  </a:lnTo>
                  <a:lnTo>
                    <a:pt x="147" y="77"/>
                  </a:lnTo>
                  <a:lnTo>
                    <a:pt x="146" y="83"/>
                  </a:lnTo>
                  <a:lnTo>
                    <a:pt x="144" y="89"/>
                  </a:lnTo>
                  <a:lnTo>
                    <a:pt x="141" y="94"/>
                  </a:lnTo>
                  <a:lnTo>
                    <a:pt x="139" y="99"/>
                  </a:lnTo>
                  <a:lnTo>
                    <a:pt x="137" y="103"/>
                  </a:lnTo>
                  <a:lnTo>
                    <a:pt x="133" y="108"/>
                  </a:lnTo>
                  <a:lnTo>
                    <a:pt x="131" y="112"/>
                  </a:lnTo>
                  <a:lnTo>
                    <a:pt x="127" y="116"/>
                  </a:lnTo>
                  <a:lnTo>
                    <a:pt x="123" y="119"/>
                  </a:lnTo>
                  <a:lnTo>
                    <a:pt x="119" y="122"/>
                  </a:lnTo>
                  <a:lnTo>
                    <a:pt x="114" y="125"/>
                  </a:lnTo>
                  <a:lnTo>
                    <a:pt x="109" y="128"/>
                  </a:lnTo>
                  <a:lnTo>
                    <a:pt x="105" y="131"/>
                  </a:lnTo>
                  <a:lnTo>
                    <a:pt x="100" y="133"/>
                  </a:lnTo>
                  <a:lnTo>
                    <a:pt x="94" y="134"/>
                  </a:lnTo>
                  <a:lnTo>
                    <a:pt x="89" y="135"/>
                  </a:lnTo>
                  <a:lnTo>
                    <a:pt x="86" y="135"/>
                  </a:lnTo>
                  <a:lnTo>
                    <a:pt x="82" y="136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73" y="136"/>
                  </a:lnTo>
                  <a:lnTo>
                    <a:pt x="69" y="136"/>
                  </a:lnTo>
                  <a:lnTo>
                    <a:pt x="66" y="136"/>
                  </a:lnTo>
                  <a:lnTo>
                    <a:pt x="63" y="136"/>
                  </a:lnTo>
                  <a:lnTo>
                    <a:pt x="60" y="135"/>
                  </a:lnTo>
                  <a:lnTo>
                    <a:pt x="56" y="134"/>
                  </a:lnTo>
                  <a:lnTo>
                    <a:pt x="54" y="133"/>
                  </a:lnTo>
                  <a:lnTo>
                    <a:pt x="50" y="133"/>
                  </a:lnTo>
                  <a:lnTo>
                    <a:pt x="44" y="131"/>
                  </a:lnTo>
                  <a:lnTo>
                    <a:pt x="40" y="128"/>
                  </a:lnTo>
                  <a:lnTo>
                    <a:pt x="34" y="125"/>
                  </a:lnTo>
                  <a:lnTo>
                    <a:pt x="29" y="122"/>
                  </a:lnTo>
                  <a:lnTo>
                    <a:pt x="24" y="117"/>
                  </a:lnTo>
                  <a:lnTo>
                    <a:pt x="19" y="114"/>
                  </a:lnTo>
                  <a:lnTo>
                    <a:pt x="16" y="108"/>
                  </a:lnTo>
                  <a:lnTo>
                    <a:pt x="12" y="103"/>
                  </a:lnTo>
                  <a:lnTo>
                    <a:pt x="9" y="99"/>
                  </a:lnTo>
                  <a:lnTo>
                    <a:pt x="6" y="93"/>
                  </a:lnTo>
                  <a:lnTo>
                    <a:pt x="5" y="89"/>
                  </a:lnTo>
                  <a:lnTo>
                    <a:pt x="3" y="85"/>
                  </a:lnTo>
                  <a:lnTo>
                    <a:pt x="2" y="83"/>
                  </a:lnTo>
                  <a:lnTo>
                    <a:pt x="2" y="80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2" y="24"/>
                  </a:lnTo>
                  <a:lnTo>
                    <a:pt x="17" y="19"/>
                  </a:lnTo>
                  <a:lnTo>
                    <a:pt x="21" y="14"/>
                  </a:lnTo>
                  <a:lnTo>
                    <a:pt x="25" y="11"/>
                  </a:lnTo>
                  <a:lnTo>
                    <a:pt x="30" y="6"/>
                  </a:lnTo>
                  <a:lnTo>
                    <a:pt x="35" y="4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4" y="2"/>
                  </a:lnTo>
                  <a:lnTo>
                    <a:pt x="56" y="6"/>
                  </a:lnTo>
                  <a:lnTo>
                    <a:pt x="57" y="10"/>
                  </a:lnTo>
                  <a:lnTo>
                    <a:pt x="56" y="13"/>
                  </a:lnTo>
                  <a:lnTo>
                    <a:pt x="54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  <p:sp>
          <p:nvSpPr>
            <p:cNvPr id="441" name="Freeform 440"/>
            <p:cNvSpPr>
              <a:spLocks/>
            </p:cNvSpPr>
            <p:nvPr/>
          </p:nvSpPr>
          <p:spPr bwMode="auto">
            <a:xfrm>
              <a:off x="1798" y="1572"/>
              <a:ext cx="70" cy="109"/>
            </a:xfrm>
            <a:custGeom>
              <a:avLst/>
              <a:gdLst>
                <a:gd name="T0" fmla="*/ 0 w 212"/>
                <a:gd name="T1" fmla="*/ 0 h 326"/>
                <a:gd name="T2" fmla="*/ 0 w 212"/>
                <a:gd name="T3" fmla="*/ 0 h 326"/>
                <a:gd name="T4" fmla="*/ 0 w 212"/>
                <a:gd name="T5" fmla="*/ 0 h 326"/>
                <a:gd name="T6" fmla="*/ 0 w 212"/>
                <a:gd name="T7" fmla="*/ 0 h 326"/>
                <a:gd name="T8" fmla="*/ 0 w 212"/>
                <a:gd name="T9" fmla="*/ 0 h 326"/>
                <a:gd name="T10" fmla="*/ 0 w 212"/>
                <a:gd name="T11" fmla="*/ 0 h 326"/>
                <a:gd name="T12" fmla="*/ 0 w 212"/>
                <a:gd name="T13" fmla="*/ 0 h 326"/>
                <a:gd name="T14" fmla="*/ 0 w 212"/>
                <a:gd name="T15" fmla="*/ 0 h 326"/>
                <a:gd name="T16" fmla="*/ 0 w 212"/>
                <a:gd name="T17" fmla="*/ 0 h 326"/>
                <a:gd name="T18" fmla="*/ 0 w 212"/>
                <a:gd name="T19" fmla="*/ 0 h 326"/>
                <a:gd name="T20" fmla="*/ 0 w 212"/>
                <a:gd name="T21" fmla="*/ 0 h 326"/>
                <a:gd name="T22" fmla="*/ 0 w 212"/>
                <a:gd name="T23" fmla="*/ 0 h 326"/>
                <a:gd name="T24" fmla="*/ 0 w 212"/>
                <a:gd name="T25" fmla="*/ 0 h 326"/>
                <a:gd name="T26" fmla="*/ 0 w 212"/>
                <a:gd name="T27" fmla="*/ 0 h 326"/>
                <a:gd name="T28" fmla="*/ 0 w 212"/>
                <a:gd name="T29" fmla="*/ 0 h 326"/>
                <a:gd name="T30" fmla="*/ 0 w 212"/>
                <a:gd name="T31" fmla="*/ 0 h 326"/>
                <a:gd name="T32" fmla="*/ 0 w 212"/>
                <a:gd name="T33" fmla="*/ 0 h 326"/>
                <a:gd name="T34" fmla="*/ 0 w 212"/>
                <a:gd name="T35" fmla="*/ 0 h 326"/>
                <a:gd name="T36" fmla="*/ 0 w 212"/>
                <a:gd name="T37" fmla="*/ 0 h 326"/>
                <a:gd name="T38" fmla="*/ 0 w 212"/>
                <a:gd name="T39" fmla="*/ 0 h 326"/>
                <a:gd name="T40" fmla="*/ 0 w 212"/>
                <a:gd name="T41" fmla="*/ 0 h 326"/>
                <a:gd name="T42" fmla="*/ 0 w 212"/>
                <a:gd name="T43" fmla="*/ 0 h 326"/>
                <a:gd name="T44" fmla="*/ 0 w 212"/>
                <a:gd name="T45" fmla="*/ 0 h 326"/>
                <a:gd name="T46" fmla="*/ 0 w 212"/>
                <a:gd name="T47" fmla="*/ 0 h 326"/>
                <a:gd name="T48" fmla="*/ 0 w 212"/>
                <a:gd name="T49" fmla="*/ 0 h 326"/>
                <a:gd name="T50" fmla="*/ 0 w 212"/>
                <a:gd name="T51" fmla="*/ 0 h 326"/>
                <a:gd name="T52" fmla="*/ 0 w 212"/>
                <a:gd name="T53" fmla="*/ 0 h 326"/>
                <a:gd name="T54" fmla="*/ 0 w 212"/>
                <a:gd name="T55" fmla="*/ 0 h 326"/>
                <a:gd name="T56" fmla="*/ 0 w 212"/>
                <a:gd name="T57" fmla="*/ 0 h 326"/>
                <a:gd name="T58" fmla="*/ 0 w 212"/>
                <a:gd name="T59" fmla="*/ 0 h 326"/>
                <a:gd name="T60" fmla="*/ 0 w 212"/>
                <a:gd name="T61" fmla="*/ 0 h 326"/>
                <a:gd name="T62" fmla="*/ 0 w 212"/>
                <a:gd name="T63" fmla="*/ 0 h 326"/>
                <a:gd name="T64" fmla="*/ 0 w 212"/>
                <a:gd name="T65" fmla="*/ 0 h 326"/>
                <a:gd name="T66" fmla="*/ 0 w 212"/>
                <a:gd name="T67" fmla="*/ 0 h 326"/>
                <a:gd name="T68" fmla="*/ 0 w 212"/>
                <a:gd name="T69" fmla="*/ 0 h 326"/>
                <a:gd name="T70" fmla="*/ 0 w 212"/>
                <a:gd name="T71" fmla="*/ 0 h 326"/>
                <a:gd name="T72" fmla="*/ 0 w 212"/>
                <a:gd name="T73" fmla="*/ 0 h 326"/>
                <a:gd name="T74" fmla="*/ 0 w 212"/>
                <a:gd name="T75" fmla="*/ 0 h 326"/>
                <a:gd name="T76" fmla="*/ 0 w 212"/>
                <a:gd name="T77" fmla="*/ 0 h 326"/>
                <a:gd name="T78" fmla="*/ 0 w 212"/>
                <a:gd name="T79" fmla="*/ 0 h 326"/>
                <a:gd name="T80" fmla="*/ 0 w 212"/>
                <a:gd name="T81" fmla="*/ 0 h 326"/>
                <a:gd name="T82" fmla="*/ 0 w 212"/>
                <a:gd name="T83" fmla="*/ 0 h 326"/>
                <a:gd name="T84" fmla="*/ 0 w 212"/>
                <a:gd name="T85" fmla="*/ 0 h 326"/>
                <a:gd name="T86" fmla="*/ 0 w 212"/>
                <a:gd name="T87" fmla="*/ 0 h 326"/>
                <a:gd name="T88" fmla="*/ 0 w 212"/>
                <a:gd name="T89" fmla="*/ 0 h 326"/>
                <a:gd name="T90" fmla="*/ 0 w 212"/>
                <a:gd name="T91" fmla="*/ 0 h 326"/>
                <a:gd name="T92" fmla="*/ 0 w 212"/>
                <a:gd name="T93" fmla="*/ 0 h 326"/>
                <a:gd name="T94" fmla="*/ 0 w 212"/>
                <a:gd name="T95" fmla="*/ 0 h 326"/>
                <a:gd name="T96" fmla="*/ 0 w 212"/>
                <a:gd name="T97" fmla="*/ 0 h 326"/>
                <a:gd name="T98" fmla="*/ 0 w 212"/>
                <a:gd name="T99" fmla="*/ 0 h 326"/>
                <a:gd name="T100" fmla="*/ 0 w 212"/>
                <a:gd name="T101" fmla="*/ 0 h 326"/>
                <a:gd name="T102" fmla="*/ 0 w 212"/>
                <a:gd name="T103" fmla="*/ 0 h 3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326"/>
                <a:gd name="T158" fmla="*/ 212 w 212"/>
                <a:gd name="T159" fmla="*/ 326 h 3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326">
                  <a:moveTo>
                    <a:pt x="25" y="8"/>
                  </a:moveTo>
                  <a:lnTo>
                    <a:pt x="27" y="14"/>
                  </a:lnTo>
                  <a:lnTo>
                    <a:pt x="28" y="19"/>
                  </a:lnTo>
                  <a:lnTo>
                    <a:pt x="31" y="25"/>
                  </a:lnTo>
                  <a:lnTo>
                    <a:pt x="33" y="30"/>
                  </a:lnTo>
                  <a:lnTo>
                    <a:pt x="36" y="34"/>
                  </a:lnTo>
                  <a:lnTo>
                    <a:pt x="38" y="40"/>
                  </a:lnTo>
                  <a:lnTo>
                    <a:pt x="39" y="45"/>
                  </a:lnTo>
                  <a:lnTo>
                    <a:pt x="43" y="50"/>
                  </a:lnTo>
                  <a:lnTo>
                    <a:pt x="44" y="55"/>
                  </a:lnTo>
                  <a:lnTo>
                    <a:pt x="46" y="59"/>
                  </a:lnTo>
                  <a:lnTo>
                    <a:pt x="47" y="64"/>
                  </a:lnTo>
                  <a:lnTo>
                    <a:pt x="51" y="69"/>
                  </a:lnTo>
                  <a:lnTo>
                    <a:pt x="52" y="74"/>
                  </a:lnTo>
                  <a:lnTo>
                    <a:pt x="55" y="78"/>
                  </a:lnTo>
                  <a:lnTo>
                    <a:pt x="57" y="83"/>
                  </a:lnTo>
                  <a:lnTo>
                    <a:pt x="59" y="88"/>
                  </a:lnTo>
                  <a:lnTo>
                    <a:pt x="62" y="91"/>
                  </a:lnTo>
                  <a:lnTo>
                    <a:pt x="64" y="96"/>
                  </a:lnTo>
                  <a:lnTo>
                    <a:pt x="66" y="100"/>
                  </a:lnTo>
                  <a:lnTo>
                    <a:pt x="69" y="104"/>
                  </a:lnTo>
                  <a:lnTo>
                    <a:pt x="70" y="108"/>
                  </a:lnTo>
                  <a:lnTo>
                    <a:pt x="72" y="113"/>
                  </a:lnTo>
                  <a:lnTo>
                    <a:pt x="75" y="116"/>
                  </a:lnTo>
                  <a:lnTo>
                    <a:pt x="77" y="121"/>
                  </a:lnTo>
                  <a:lnTo>
                    <a:pt x="79" y="125"/>
                  </a:lnTo>
                  <a:lnTo>
                    <a:pt x="82" y="129"/>
                  </a:lnTo>
                  <a:lnTo>
                    <a:pt x="84" y="133"/>
                  </a:lnTo>
                  <a:lnTo>
                    <a:pt x="87" y="136"/>
                  </a:lnTo>
                  <a:lnTo>
                    <a:pt x="89" y="140"/>
                  </a:lnTo>
                  <a:lnTo>
                    <a:pt x="92" y="145"/>
                  </a:lnTo>
                  <a:lnTo>
                    <a:pt x="95" y="148"/>
                  </a:lnTo>
                  <a:lnTo>
                    <a:pt x="97" y="153"/>
                  </a:lnTo>
                  <a:lnTo>
                    <a:pt x="100" y="155"/>
                  </a:lnTo>
                  <a:lnTo>
                    <a:pt x="102" y="159"/>
                  </a:lnTo>
                  <a:lnTo>
                    <a:pt x="104" y="164"/>
                  </a:lnTo>
                  <a:lnTo>
                    <a:pt x="108" y="167"/>
                  </a:lnTo>
                  <a:lnTo>
                    <a:pt x="110" y="171"/>
                  </a:lnTo>
                  <a:lnTo>
                    <a:pt x="113" y="174"/>
                  </a:lnTo>
                  <a:lnTo>
                    <a:pt x="115" y="178"/>
                  </a:lnTo>
                  <a:lnTo>
                    <a:pt x="119" y="183"/>
                  </a:lnTo>
                  <a:lnTo>
                    <a:pt x="121" y="185"/>
                  </a:lnTo>
                  <a:lnTo>
                    <a:pt x="124" y="190"/>
                  </a:lnTo>
                  <a:lnTo>
                    <a:pt x="127" y="192"/>
                  </a:lnTo>
                  <a:lnTo>
                    <a:pt x="130" y="197"/>
                  </a:lnTo>
                  <a:lnTo>
                    <a:pt x="134" y="201"/>
                  </a:lnTo>
                  <a:lnTo>
                    <a:pt x="136" y="204"/>
                  </a:lnTo>
                  <a:lnTo>
                    <a:pt x="140" y="208"/>
                  </a:lnTo>
                  <a:lnTo>
                    <a:pt x="143" y="212"/>
                  </a:lnTo>
                  <a:lnTo>
                    <a:pt x="147" y="216"/>
                  </a:lnTo>
                  <a:lnTo>
                    <a:pt x="149" y="220"/>
                  </a:lnTo>
                  <a:lnTo>
                    <a:pt x="153" y="223"/>
                  </a:lnTo>
                  <a:lnTo>
                    <a:pt x="156" y="228"/>
                  </a:lnTo>
                  <a:lnTo>
                    <a:pt x="160" y="231"/>
                  </a:lnTo>
                  <a:lnTo>
                    <a:pt x="164" y="236"/>
                  </a:lnTo>
                  <a:lnTo>
                    <a:pt x="167" y="240"/>
                  </a:lnTo>
                  <a:lnTo>
                    <a:pt x="172" y="243"/>
                  </a:lnTo>
                  <a:lnTo>
                    <a:pt x="174" y="247"/>
                  </a:lnTo>
                  <a:lnTo>
                    <a:pt x="179" y="252"/>
                  </a:lnTo>
                  <a:lnTo>
                    <a:pt x="183" y="255"/>
                  </a:lnTo>
                  <a:lnTo>
                    <a:pt x="186" y="260"/>
                  </a:lnTo>
                  <a:lnTo>
                    <a:pt x="191" y="263"/>
                  </a:lnTo>
                  <a:lnTo>
                    <a:pt x="194" y="268"/>
                  </a:lnTo>
                  <a:lnTo>
                    <a:pt x="199" y="272"/>
                  </a:lnTo>
                  <a:lnTo>
                    <a:pt x="204" y="276"/>
                  </a:lnTo>
                  <a:lnTo>
                    <a:pt x="207" y="281"/>
                  </a:lnTo>
                  <a:lnTo>
                    <a:pt x="211" y="287"/>
                  </a:lnTo>
                  <a:lnTo>
                    <a:pt x="211" y="293"/>
                  </a:lnTo>
                  <a:lnTo>
                    <a:pt x="212" y="299"/>
                  </a:lnTo>
                  <a:lnTo>
                    <a:pt x="211" y="304"/>
                  </a:lnTo>
                  <a:lnTo>
                    <a:pt x="209" y="308"/>
                  </a:lnTo>
                  <a:lnTo>
                    <a:pt x="206" y="313"/>
                  </a:lnTo>
                  <a:lnTo>
                    <a:pt x="203" y="318"/>
                  </a:lnTo>
                  <a:lnTo>
                    <a:pt x="198" y="320"/>
                  </a:lnTo>
                  <a:lnTo>
                    <a:pt x="194" y="324"/>
                  </a:lnTo>
                  <a:lnTo>
                    <a:pt x="189" y="325"/>
                  </a:lnTo>
                  <a:lnTo>
                    <a:pt x="184" y="326"/>
                  </a:lnTo>
                  <a:lnTo>
                    <a:pt x="178" y="325"/>
                  </a:lnTo>
                  <a:lnTo>
                    <a:pt x="173" y="324"/>
                  </a:lnTo>
                  <a:lnTo>
                    <a:pt x="167" y="322"/>
                  </a:lnTo>
                  <a:lnTo>
                    <a:pt x="162" y="318"/>
                  </a:lnTo>
                  <a:lnTo>
                    <a:pt x="158" y="313"/>
                  </a:lnTo>
                  <a:lnTo>
                    <a:pt x="153" y="308"/>
                  </a:lnTo>
                  <a:lnTo>
                    <a:pt x="148" y="304"/>
                  </a:lnTo>
                  <a:lnTo>
                    <a:pt x="145" y="299"/>
                  </a:lnTo>
                  <a:lnTo>
                    <a:pt x="140" y="294"/>
                  </a:lnTo>
                  <a:lnTo>
                    <a:pt x="136" y="291"/>
                  </a:lnTo>
                  <a:lnTo>
                    <a:pt x="133" y="286"/>
                  </a:lnTo>
                  <a:lnTo>
                    <a:pt x="129" y="281"/>
                  </a:lnTo>
                  <a:lnTo>
                    <a:pt x="124" y="276"/>
                  </a:lnTo>
                  <a:lnTo>
                    <a:pt x="121" y="273"/>
                  </a:lnTo>
                  <a:lnTo>
                    <a:pt x="119" y="268"/>
                  </a:lnTo>
                  <a:lnTo>
                    <a:pt x="115" y="265"/>
                  </a:lnTo>
                  <a:lnTo>
                    <a:pt x="111" y="260"/>
                  </a:lnTo>
                  <a:lnTo>
                    <a:pt x="109" y="256"/>
                  </a:lnTo>
                  <a:lnTo>
                    <a:pt x="106" y="252"/>
                  </a:lnTo>
                  <a:lnTo>
                    <a:pt x="103" y="248"/>
                  </a:lnTo>
                  <a:lnTo>
                    <a:pt x="100" y="243"/>
                  </a:lnTo>
                  <a:lnTo>
                    <a:pt x="96" y="239"/>
                  </a:lnTo>
                  <a:lnTo>
                    <a:pt x="94" y="235"/>
                  </a:lnTo>
                  <a:lnTo>
                    <a:pt x="91" y="230"/>
                  </a:lnTo>
                  <a:lnTo>
                    <a:pt x="89" y="225"/>
                  </a:lnTo>
                  <a:lnTo>
                    <a:pt x="87" y="222"/>
                  </a:lnTo>
                  <a:lnTo>
                    <a:pt x="84" y="217"/>
                  </a:lnTo>
                  <a:lnTo>
                    <a:pt x="82" y="214"/>
                  </a:lnTo>
                  <a:lnTo>
                    <a:pt x="79" y="209"/>
                  </a:lnTo>
                  <a:lnTo>
                    <a:pt x="77" y="204"/>
                  </a:lnTo>
                  <a:lnTo>
                    <a:pt x="75" y="201"/>
                  </a:lnTo>
                  <a:lnTo>
                    <a:pt x="72" y="196"/>
                  </a:lnTo>
                  <a:lnTo>
                    <a:pt x="70" y="191"/>
                  </a:lnTo>
                  <a:lnTo>
                    <a:pt x="68" y="187"/>
                  </a:lnTo>
                  <a:lnTo>
                    <a:pt x="66" y="183"/>
                  </a:lnTo>
                  <a:lnTo>
                    <a:pt x="64" y="179"/>
                  </a:lnTo>
                  <a:lnTo>
                    <a:pt x="62" y="174"/>
                  </a:lnTo>
                  <a:lnTo>
                    <a:pt x="59" y="170"/>
                  </a:lnTo>
                  <a:lnTo>
                    <a:pt x="57" y="165"/>
                  </a:lnTo>
                  <a:lnTo>
                    <a:pt x="56" y="160"/>
                  </a:lnTo>
                  <a:lnTo>
                    <a:pt x="53" y="155"/>
                  </a:lnTo>
                  <a:lnTo>
                    <a:pt x="51" y="152"/>
                  </a:lnTo>
                  <a:lnTo>
                    <a:pt x="50" y="147"/>
                  </a:lnTo>
                  <a:lnTo>
                    <a:pt x="49" y="142"/>
                  </a:lnTo>
                  <a:lnTo>
                    <a:pt x="46" y="138"/>
                  </a:lnTo>
                  <a:lnTo>
                    <a:pt x="45" y="133"/>
                  </a:lnTo>
                  <a:lnTo>
                    <a:pt x="43" y="128"/>
                  </a:lnTo>
                  <a:lnTo>
                    <a:pt x="41" y="123"/>
                  </a:lnTo>
                  <a:lnTo>
                    <a:pt x="39" y="119"/>
                  </a:lnTo>
                  <a:lnTo>
                    <a:pt x="38" y="114"/>
                  </a:lnTo>
                  <a:lnTo>
                    <a:pt x="36" y="109"/>
                  </a:lnTo>
                  <a:lnTo>
                    <a:pt x="34" y="104"/>
                  </a:lnTo>
                  <a:lnTo>
                    <a:pt x="32" y="99"/>
                  </a:lnTo>
                  <a:lnTo>
                    <a:pt x="30" y="94"/>
                  </a:lnTo>
                  <a:lnTo>
                    <a:pt x="27" y="88"/>
                  </a:lnTo>
                  <a:lnTo>
                    <a:pt x="26" y="83"/>
                  </a:lnTo>
                  <a:lnTo>
                    <a:pt x="24" y="78"/>
                  </a:lnTo>
                  <a:lnTo>
                    <a:pt x="23" y="72"/>
                  </a:lnTo>
                  <a:lnTo>
                    <a:pt x="20" y="68"/>
                  </a:lnTo>
                  <a:lnTo>
                    <a:pt x="19" y="62"/>
                  </a:lnTo>
                  <a:lnTo>
                    <a:pt x="17" y="56"/>
                  </a:lnTo>
                  <a:lnTo>
                    <a:pt x="14" y="51"/>
                  </a:lnTo>
                  <a:lnTo>
                    <a:pt x="12" y="45"/>
                  </a:lnTo>
                  <a:lnTo>
                    <a:pt x="11" y="40"/>
                  </a:lnTo>
                  <a:lnTo>
                    <a:pt x="8" y="34"/>
                  </a:lnTo>
                  <a:lnTo>
                    <a:pt x="6" y="29"/>
                  </a:lnTo>
                  <a:lnTo>
                    <a:pt x="4" y="23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7"/>
                  </a:lnTo>
                  <a:lnTo>
                    <a:pt x="5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 sz="800"/>
            </a:p>
          </p:txBody>
        </p:sp>
      </p:grpSp>
      <p:sp>
        <p:nvSpPr>
          <p:cNvPr id="442" name="TextBox 441"/>
          <p:cNvSpPr txBox="1"/>
          <p:nvPr/>
        </p:nvSpPr>
        <p:spPr>
          <a:xfrm>
            <a:off x="5798449" y="3986461"/>
            <a:ext cx="686800" cy="312840"/>
          </a:xfrm>
          <a:prstGeom prst="rect">
            <a:avLst/>
          </a:prstGeom>
          <a:noFill/>
        </p:spPr>
        <p:txBody>
          <a:bodyPr wrap="none" lIns="65974" tIns="32987" rIns="65974" bIns="32987" rtlCol="0">
            <a:spAutoFit/>
          </a:bodyPr>
          <a:lstStyle/>
          <a:p>
            <a:r>
              <a:rPr lang="en-US" sz="800" dirty="0"/>
              <a:t>Mobile TV</a:t>
            </a:r>
          </a:p>
          <a:p>
            <a:r>
              <a:rPr lang="en-US" sz="800" dirty="0"/>
              <a:t>operator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6199534" y="1375571"/>
            <a:ext cx="2913031" cy="343617"/>
          </a:xfrm>
          <a:prstGeom prst="rect">
            <a:avLst/>
          </a:prstGeom>
          <a:solidFill>
            <a:srgbClr val="D9D9D9"/>
          </a:solidFill>
        </p:spPr>
        <p:txBody>
          <a:bodyPr wrap="none" lIns="65974" tIns="32987" rIns="65974" bIns="32987" rtlCol="0">
            <a:spAutoFit/>
          </a:bodyPr>
          <a:lstStyle/>
          <a:p>
            <a:r>
              <a:rPr lang="en-US" dirty="0" smtClean="0">
                <a:cs typeface="Helvetica"/>
              </a:rPr>
              <a:t>Replace satellite transmission</a:t>
            </a:r>
            <a:endParaRPr lang="en-US" dirty="0">
              <a:cs typeface="Helvetica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3079982" y="2059337"/>
            <a:ext cx="2170041" cy="1966650"/>
            <a:chOff x="3271074" y="2187245"/>
            <a:chExt cx="2543530" cy="2622201"/>
          </a:xfrm>
        </p:grpSpPr>
        <p:pic>
          <p:nvPicPr>
            <p:cNvPr id="445" name="Picture 44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271074" y="2911288"/>
              <a:ext cx="1316182" cy="777915"/>
            </a:xfrm>
            <a:prstGeom prst="rect">
              <a:avLst/>
            </a:prstGeom>
          </p:spPr>
        </p:pic>
        <p:cxnSp>
          <p:nvCxnSpPr>
            <p:cNvPr id="19" name="Straight Arrow Connector 18"/>
            <p:cNvCxnSpPr/>
            <p:nvPr/>
          </p:nvCxnSpPr>
          <p:spPr>
            <a:xfrm flipV="1">
              <a:off x="4331569" y="2187245"/>
              <a:ext cx="1296361" cy="1021624"/>
            </a:xfrm>
            <a:prstGeom prst="straightConnector1">
              <a:avLst/>
            </a:prstGeom>
            <a:ln w="6350" cmpd="sng">
              <a:prstDash val="dash"/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6" name="Straight Arrow Connector 445"/>
            <p:cNvCxnSpPr/>
            <p:nvPr/>
          </p:nvCxnSpPr>
          <p:spPr>
            <a:xfrm>
              <a:off x="4417861" y="3601092"/>
              <a:ext cx="1396743" cy="1208354"/>
            </a:xfrm>
            <a:prstGeom prst="straightConnector1">
              <a:avLst/>
            </a:prstGeom>
            <a:ln w="6350" cmpd="sng">
              <a:prstDash val="dash"/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7" name="Straight Arrow Connector 446"/>
            <p:cNvCxnSpPr>
              <a:endCxn id="162" idx="1"/>
            </p:cNvCxnSpPr>
            <p:nvPr/>
          </p:nvCxnSpPr>
          <p:spPr>
            <a:xfrm>
              <a:off x="4515494" y="3473527"/>
              <a:ext cx="1186572" cy="63664"/>
            </a:xfrm>
            <a:prstGeom prst="straightConnector1">
              <a:avLst/>
            </a:prstGeom>
            <a:ln w="6350" cmpd="sng">
              <a:prstDash val="dash"/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8" name="Straight Arrow Connector 447"/>
            <p:cNvCxnSpPr/>
            <p:nvPr/>
          </p:nvCxnSpPr>
          <p:spPr>
            <a:xfrm flipV="1">
              <a:off x="4575103" y="2987020"/>
              <a:ext cx="1143023" cy="376788"/>
            </a:xfrm>
            <a:prstGeom prst="straightConnector1">
              <a:avLst/>
            </a:prstGeom>
            <a:ln w="6350" cmpd="sng">
              <a:prstDash val="dash"/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xmlns="" val="29664631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22093" y="662039"/>
            <a:ext cx="37638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WHY AUGMENT/REPLACE SATELLITE ?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892659" y="1831459"/>
            <a:ext cx="119365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dirty="0" smtClean="0"/>
              <a:t>ROI</a:t>
            </a:r>
            <a:endParaRPr lang="en-US" sz="5400" dirty="0"/>
          </a:p>
        </p:txBody>
      </p:sp>
      <p:grpSp>
        <p:nvGrpSpPr>
          <p:cNvPr id="6" name="Group 5"/>
          <p:cNvGrpSpPr/>
          <p:nvPr/>
        </p:nvGrpSpPr>
        <p:grpSpPr>
          <a:xfrm>
            <a:off x="3383657" y="1434646"/>
            <a:ext cx="4333451" cy="2874602"/>
            <a:chOff x="3383657" y="1434646"/>
            <a:chExt cx="4333451" cy="2874602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/>
          </p:blipFill>
          <p:spPr>
            <a:xfrm>
              <a:off x="3383657" y="1434646"/>
              <a:ext cx="3858841" cy="2098710"/>
            </a:xfrm>
            <a:prstGeom prst="rect">
              <a:avLst/>
            </a:prstGeom>
          </p:spPr>
        </p:pic>
        <p:sp>
          <p:nvSpPr>
            <p:cNvPr id="5" name="TextBox 4"/>
            <p:cNvSpPr txBox="1"/>
            <p:nvPr/>
          </p:nvSpPr>
          <p:spPr>
            <a:xfrm>
              <a:off x="3855917" y="3662917"/>
              <a:ext cx="386119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PAY-TV expansion </a:t>
              </a:r>
            </a:p>
            <a:p>
              <a:r>
                <a:rPr lang="en-US" dirty="0" smtClean="0"/>
                <a:t>- fine-grained local content, advertising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xmlns="" val="34252639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4504198" y="2165148"/>
            <a:ext cx="3480307" cy="2005611"/>
          </a:xfrm>
          <a:prstGeom prst="rect">
            <a:avLst/>
          </a:prstGeom>
          <a:noFill/>
        </p:spPr>
        <p:txBody>
          <a:bodyPr wrap="none" lIns="65974" tIns="32987" rIns="65974" bIns="32987" rtlCol="0">
            <a:spAutoFit/>
          </a:bodyPr>
          <a:lstStyle/>
          <a:p>
            <a:pPr marL="206169" indent="-206169">
              <a:buFont typeface="Arial"/>
              <a:buChar char="•"/>
            </a:pPr>
            <a:r>
              <a:rPr lang="en-US" dirty="0"/>
              <a:t>&lt; </a:t>
            </a:r>
            <a:r>
              <a:rPr lang="en-US" dirty="0" smtClean="0"/>
              <a:t>4 </a:t>
            </a:r>
            <a:r>
              <a:rPr lang="en-US" dirty="0"/>
              <a:t>hours of </a:t>
            </a:r>
            <a:r>
              <a:rPr lang="en-US" dirty="0" smtClean="0"/>
              <a:t>local content </a:t>
            </a:r>
            <a:r>
              <a:rPr lang="en-US" dirty="0"/>
              <a:t>per </a:t>
            </a:r>
            <a:r>
              <a:rPr lang="en-US" dirty="0" smtClean="0"/>
              <a:t>day</a:t>
            </a:r>
          </a:p>
          <a:p>
            <a:pPr marL="206169" indent="-206169">
              <a:buFont typeface="Arial"/>
              <a:buChar char="•"/>
            </a:pPr>
            <a:endParaRPr lang="en-US" dirty="0" smtClean="0"/>
          </a:p>
          <a:p>
            <a:pPr marL="206169" indent="-206169">
              <a:buFont typeface="Arial"/>
              <a:buChar char="•"/>
            </a:pPr>
            <a:r>
              <a:rPr lang="en-US" dirty="0" smtClean="0"/>
              <a:t>Regulatory, affiliate-driven</a:t>
            </a:r>
            <a:endParaRPr lang="en-US" dirty="0"/>
          </a:p>
          <a:p>
            <a:pPr marL="206169" indent="-206169">
              <a:buFont typeface="Arial"/>
              <a:buChar char="•"/>
            </a:pPr>
            <a:endParaRPr lang="en-US" dirty="0"/>
          </a:p>
          <a:p>
            <a:pPr marL="206169" indent="-206169">
              <a:buFont typeface="Arial"/>
              <a:buChar char="•"/>
            </a:pPr>
            <a:endParaRPr lang="en-US" dirty="0" smtClean="0"/>
          </a:p>
          <a:p>
            <a:pPr marL="206169" indent="-206169">
              <a:buFont typeface="Arial"/>
              <a:buChar char="•"/>
            </a:pPr>
            <a:endParaRPr lang="en-US" dirty="0"/>
          </a:p>
          <a:p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457257" y="549682"/>
            <a:ext cx="5030411" cy="374395"/>
          </a:xfrm>
          <a:prstGeom prst="rect">
            <a:avLst/>
          </a:prstGeom>
          <a:solidFill>
            <a:srgbClr val="D9D9D9"/>
          </a:solidFill>
        </p:spPr>
        <p:txBody>
          <a:bodyPr wrap="none" lIns="65974" tIns="32987" rIns="65974" bIns="32987">
            <a:spAutoFit/>
          </a:bodyPr>
          <a:lstStyle/>
          <a:p>
            <a:r>
              <a:rPr lang="en-US" sz="2000" dirty="0"/>
              <a:t>Content regionalization –&gt; better monetization 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257" y="1078261"/>
            <a:ext cx="3895603" cy="29787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17460956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9969" y="1437120"/>
            <a:ext cx="3560001" cy="2441526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479969" y="875527"/>
            <a:ext cx="2237428" cy="374395"/>
          </a:xfrm>
          <a:prstGeom prst="rect">
            <a:avLst/>
          </a:prstGeom>
          <a:solidFill>
            <a:srgbClr val="D9D9D9"/>
          </a:solidFill>
        </p:spPr>
        <p:txBody>
          <a:bodyPr wrap="none" lIns="65974" tIns="32987" rIns="65974" bIns="32987">
            <a:spAutoFit/>
          </a:bodyPr>
          <a:lstStyle/>
          <a:p>
            <a:r>
              <a:rPr lang="en-US" sz="2000" dirty="0" smtClean="0"/>
              <a:t>Regional advertising</a:t>
            </a:r>
            <a:endParaRPr lang="en-US" sz="2000" dirty="0"/>
          </a:p>
        </p:txBody>
      </p:sp>
      <p:sp>
        <p:nvSpPr>
          <p:cNvPr id="4" name="TextBox 3"/>
          <p:cNvSpPr txBox="1"/>
          <p:nvPr/>
        </p:nvSpPr>
        <p:spPr>
          <a:xfrm>
            <a:off x="4740294" y="2119657"/>
            <a:ext cx="3467483" cy="1451613"/>
          </a:xfrm>
          <a:prstGeom prst="rect">
            <a:avLst/>
          </a:prstGeom>
          <a:noFill/>
        </p:spPr>
        <p:txBody>
          <a:bodyPr wrap="none" lIns="65974" tIns="32987" rIns="65974" bIns="32987" rtlCol="0">
            <a:spAutoFit/>
          </a:bodyPr>
          <a:lstStyle/>
          <a:p>
            <a:pPr marL="206169" indent="-206169">
              <a:buFont typeface="Arial"/>
              <a:buChar char="•"/>
            </a:pPr>
            <a:r>
              <a:rPr lang="en-US" dirty="0" smtClean="0"/>
              <a:t>Faustian choice </a:t>
            </a:r>
          </a:p>
          <a:p>
            <a:pPr marL="663369" lvl="1" indent="-206169">
              <a:buFont typeface="Arial"/>
              <a:buChar char="•"/>
            </a:pPr>
            <a:r>
              <a:rPr lang="en-US" dirty="0" smtClean="0"/>
              <a:t>Allow operators to monetize</a:t>
            </a:r>
          </a:p>
          <a:p>
            <a:pPr marL="663369" lvl="1" indent="-206169">
              <a:buFont typeface="Arial"/>
              <a:buChar char="•"/>
            </a:pPr>
            <a:endParaRPr lang="en-US" dirty="0" smtClean="0"/>
          </a:p>
          <a:p>
            <a:pPr marL="663369" lvl="1" indent="-206169">
              <a:buFont typeface="Arial"/>
              <a:buChar char="•"/>
            </a:pPr>
            <a:r>
              <a:rPr lang="en-US" dirty="0" smtClean="0"/>
              <a:t>Start new satellite feeds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4028522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9969" y="1058553"/>
            <a:ext cx="3817676" cy="2906219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341929" y="561319"/>
            <a:ext cx="1774712" cy="374395"/>
          </a:xfrm>
          <a:prstGeom prst="rect">
            <a:avLst/>
          </a:prstGeom>
          <a:solidFill>
            <a:srgbClr val="D9D9D9"/>
          </a:solidFill>
        </p:spPr>
        <p:txBody>
          <a:bodyPr wrap="none" lIns="65974" tIns="32987" rIns="65974" bIns="32987">
            <a:spAutoFit/>
          </a:bodyPr>
          <a:lstStyle/>
          <a:p>
            <a:r>
              <a:rPr lang="en-US" sz="2000" dirty="0" smtClean="0"/>
              <a:t>New geography</a:t>
            </a:r>
            <a:endParaRPr lang="en-US" sz="2000" dirty="0"/>
          </a:p>
        </p:txBody>
      </p:sp>
      <p:sp>
        <p:nvSpPr>
          <p:cNvPr id="7" name="TextBox 6"/>
          <p:cNvSpPr txBox="1"/>
          <p:nvPr/>
        </p:nvSpPr>
        <p:spPr>
          <a:xfrm>
            <a:off x="4556019" y="1812691"/>
            <a:ext cx="2544153" cy="897615"/>
          </a:xfrm>
          <a:prstGeom prst="rect">
            <a:avLst/>
          </a:prstGeom>
          <a:noFill/>
        </p:spPr>
        <p:txBody>
          <a:bodyPr wrap="none" lIns="65974" tIns="32987" rIns="65974" bIns="32987" rtlCol="0">
            <a:spAutoFit/>
          </a:bodyPr>
          <a:lstStyle/>
          <a:p>
            <a:pPr marL="206169" indent="-206169">
              <a:buFont typeface="Arial"/>
              <a:buChar char="•"/>
            </a:pPr>
            <a:r>
              <a:rPr lang="en-US" dirty="0" smtClean="0"/>
              <a:t>ROI unknown </a:t>
            </a:r>
          </a:p>
          <a:p>
            <a:pPr marL="206169" indent="-206169">
              <a:buFont typeface="Arial"/>
              <a:buChar char="•"/>
            </a:pPr>
            <a:endParaRPr lang="en-US" dirty="0"/>
          </a:p>
          <a:p>
            <a:pPr marL="206169" indent="-206169">
              <a:buFont typeface="Arial"/>
              <a:buChar char="•"/>
            </a:pPr>
            <a:r>
              <a:rPr lang="en-US" dirty="0" smtClean="0"/>
              <a:t>Satellite – all or nothing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61522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/>
        </p:blipFill>
        <p:spPr>
          <a:xfrm>
            <a:off x="360109" y="1825946"/>
            <a:ext cx="1285852" cy="1003957"/>
          </a:xfrm>
          <a:prstGeom prst="rect">
            <a:avLst/>
          </a:prstGeom>
        </p:spPr>
      </p:pic>
      <p:cxnSp>
        <p:nvCxnSpPr>
          <p:cNvPr id="5" name="Straight Arrow Connector 4"/>
          <p:cNvCxnSpPr>
            <a:endCxn id="273" idx="1"/>
          </p:cNvCxnSpPr>
          <p:nvPr/>
        </p:nvCxnSpPr>
        <p:spPr>
          <a:xfrm>
            <a:off x="2723989" y="2301618"/>
            <a:ext cx="878145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525275" y="2791266"/>
            <a:ext cx="1120686" cy="312840"/>
          </a:xfrm>
          <a:prstGeom prst="rect">
            <a:avLst/>
          </a:prstGeom>
          <a:noFill/>
        </p:spPr>
        <p:txBody>
          <a:bodyPr wrap="none" lIns="65974" tIns="32987" rIns="65974" bIns="32987" rtlCol="0">
            <a:spAutoFit/>
          </a:bodyPr>
          <a:lstStyle/>
          <a:p>
            <a:r>
              <a:rPr lang="en-US" sz="1600" dirty="0"/>
              <a:t>TV Network</a:t>
            </a:r>
          </a:p>
        </p:txBody>
      </p:sp>
      <p:grpSp>
        <p:nvGrpSpPr>
          <p:cNvPr id="7" name="Group 365"/>
          <p:cNvGrpSpPr>
            <a:grpSpLocks/>
          </p:cNvGrpSpPr>
          <p:nvPr/>
        </p:nvGrpSpPr>
        <p:grpSpPr bwMode="auto">
          <a:xfrm>
            <a:off x="4881635" y="1777097"/>
            <a:ext cx="744948" cy="685800"/>
            <a:chOff x="1143000" y="1447800"/>
            <a:chExt cx="1236927" cy="914445"/>
          </a:xfrm>
        </p:grpSpPr>
        <p:grpSp>
          <p:nvGrpSpPr>
            <p:cNvPr id="8" name="Group 120"/>
            <p:cNvGrpSpPr>
              <a:grpSpLocks/>
            </p:cNvGrpSpPr>
            <p:nvPr/>
          </p:nvGrpSpPr>
          <p:grpSpPr bwMode="auto">
            <a:xfrm>
              <a:off x="1143000" y="1447800"/>
              <a:ext cx="870215" cy="914445"/>
              <a:chOff x="1440" y="1213"/>
              <a:chExt cx="528" cy="516"/>
            </a:xfrm>
          </p:grpSpPr>
          <p:sp>
            <p:nvSpPr>
              <p:cNvPr id="89" name="AutoShape 85"/>
              <p:cNvSpPr>
                <a:spLocks noChangeAspect="1" noChangeArrowheads="1" noTextEdit="1"/>
              </p:cNvSpPr>
              <p:nvPr/>
            </p:nvSpPr>
            <p:spPr bwMode="auto">
              <a:xfrm>
                <a:off x="1440" y="1213"/>
                <a:ext cx="528" cy="5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0" name="Freeform 89"/>
              <p:cNvSpPr>
                <a:spLocks/>
              </p:cNvSpPr>
              <p:nvPr/>
            </p:nvSpPr>
            <p:spPr bwMode="auto">
              <a:xfrm>
                <a:off x="1448" y="1221"/>
                <a:ext cx="354" cy="393"/>
              </a:xfrm>
              <a:custGeom>
                <a:avLst/>
                <a:gdLst>
                  <a:gd name="T0" fmla="*/ 0 w 1061"/>
                  <a:gd name="T1" fmla="*/ 0 h 1178"/>
                  <a:gd name="T2" fmla="*/ 0 w 1061"/>
                  <a:gd name="T3" fmla="*/ 0 h 1178"/>
                  <a:gd name="T4" fmla="*/ 0 w 1061"/>
                  <a:gd name="T5" fmla="*/ 0 h 1178"/>
                  <a:gd name="T6" fmla="*/ 0 w 1061"/>
                  <a:gd name="T7" fmla="*/ 0 h 1178"/>
                  <a:gd name="T8" fmla="*/ 0 w 1061"/>
                  <a:gd name="T9" fmla="*/ 0 h 1178"/>
                  <a:gd name="T10" fmla="*/ 0 w 1061"/>
                  <a:gd name="T11" fmla="*/ 0 h 1178"/>
                  <a:gd name="T12" fmla="*/ 0 w 1061"/>
                  <a:gd name="T13" fmla="*/ 0 h 1178"/>
                  <a:gd name="T14" fmla="*/ 0 w 1061"/>
                  <a:gd name="T15" fmla="*/ 0 h 1178"/>
                  <a:gd name="T16" fmla="*/ 0 w 1061"/>
                  <a:gd name="T17" fmla="*/ 0 h 1178"/>
                  <a:gd name="T18" fmla="*/ 0 w 1061"/>
                  <a:gd name="T19" fmla="*/ 0 h 1178"/>
                  <a:gd name="T20" fmla="*/ 0 w 1061"/>
                  <a:gd name="T21" fmla="*/ 0 h 1178"/>
                  <a:gd name="T22" fmla="*/ 0 w 1061"/>
                  <a:gd name="T23" fmla="*/ 0 h 1178"/>
                  <a:gd name="T24" fmla="*/ 0 w 1061"/>
                  <a:gd name="T25" fmla="*/ 0 h 1178"/>
                  <a:gd name="T26" fmla="*/ 0 w 1061"/>
                  <a:gd name="T27" fmla="*/ 0 h 1178"/>
                  <a:gd name="T28" fmla="*/ 0 w 1061"/>
                  <a:gd name="T29" fmla="*/ 0 h 1178"/>
                  <a:gd name="T30" fmla="*/ 0 w 1061"/>
                  <a:gd name="T31" fmla="*/ 0 h 1178"/>
                  <a:gd name="T32" fmla="*/ 0 w 1061"/>
                  <a:gd name="T33" fmla="*/ 0 h 1178"/>
                  <a:gd name="T34" fmla="*/ 0 w 1061"/>
                  <a:gd name="T35" fmla="*/ 0 h 1178"/>
                  <a:gd name="T36" fmla="*/ 0 w 1061"/>
                  <a:gd name="T37" fmla="*/ 0 h 1178"/>
                  <a:gd name="T38" fmla="*/ 0 w 1061"/>
                  <a:gd name="T39" fmla="*/ 0 h 1178"/>
                  <a:gd name="T40" fmla="*/ 0 w 1061"/>
                  <a:gd name="T41" fmla="*/ 0 h 1178"/>
                  <a:gd name="T42" fmla="*/ 0 w 1061"/>
                  <a:gd name="T43" fmla="*/ 0 h 1178"/>
                  <a:gd name="T44" fmla="*/ 0 w 1061"/>
                  <a:gd name="T45" fmla="*/ 0 h 1178"/>
                  <a:gd name="T46" fmla="*/ 0 w 1061"/>
                  <a:gd name="T47" fmla="*/ 0 h 1178"/>
                  <a:gd name="T48" fmla="*/ 0 w 1061"/>
                  <a:gd name="T49" fmla="*/ 0 h 1178"/>
                  <a:gd name="T50" fmla="*/ 0 w 1061"/>
                  <a:gd name="T51" fmla="*/ 0 h 1178"/>
                  <a:gd name="T52" fmla="*/ 0 w 1061"/>
                  <a:gd name="T53" fmla="*/ 0 h 1178"/>
                  <a:gd name="T54" fmla="*/ 0 w 1061"/>
                  <a:gd name="T55" fmla="*/ 0 h 1178"/>
                  <a:gd name="T56" fmla="*/ 0 w 1061"/>
                  <a:gd name="T57" fmla="*/ 0 h 1178"/>
                  <a:gd name="T58" fmla="*/ 0 w 1061"/>
                  <a:gd name="T59" fmla="*/ 0 h 1178"/>
                  <a:gd name="T60" fmla="*/ 0 w 1061"/>
                  <a:gd name="T61" fmla="*/ 0 h 1178"/>
                  <a:gd name="T62" fmla="*/ 0 w 1061"/>
                  <a:gd name="T63" fmla="*/ 0 h 1178"/>
                  <a:gd name="T64" fmla="*/ 0 w 1061"/>
                  <a:gd name="T65" fmla="*/ 0 h 1178"/>
                  <a:gd name="T66" fmla="*/ 0 w 1061"/>
                  <a:gd name="T67" fmla="*/ 0 h 1178"/>
                  <a:gd name="T68" fmla="*/ 0 w 1061"/>
                  <a:gd name="T69" fmla="*/ 0 h 1178"/>
                  <a:gd name="T70" fmla="*/ 0 w 1061"/>
                  <a:gd name="T71" fmla="*/ 0 h 1178"/>
                  <a:gd name="T72" fmla="*/ 0 w 1061"/>
                  <a:gd name="T73" fmla="*/ 0 h 1178"/>
                  <a:gd name="T74" fmla="*/ 0 w 1061"/>
                  <a:gd name="T75" fmla="*/ 0 h 1178"/>
                  <a:gd name="T76" fmla="*/ 0 w 1061"/>
                  <a:gd name="T77" fmla="*/ 0 h 1178"/>
                  <a:gd name="T78" fmla="*/ 0 w 1061"/>
                  <a:gd name="T79" fmla="*/ 0 h 1178"/>
                  <a:gd name="T80" fmla="*/ 0 w 1061"/>
                  <a:gd name="T81" fmla="*/ 0 h 1178"/>
                  <a:gd name="T82" fmla="*/ 0 w 1061"/>
                  <a:gd name="T83" fmla="*/ 0 h 1178"/>
                  <a:gd name="T84" fmla="*/ 0 w 1061"/>
                  <a:gd name="T85" fmla="*/ 0 h 1178"/>
                  <a:gd name="T86" fmla="*/ 0 w 1061"/>
                  <a:gd name="T87" fmla="*/ 0 h 1178"/>
                  <a:gd name="T88" fmla="*/ 0 w 1061"/>
                  <a:gd name="T89" fmla="*/ 0 h 1178"/>
                  <a:gd name="T90" fmla="*/ 0 w 1061"/>
                  <a:gd name="T91" fmla="*/ 0 h 1178"/>
                  <a:gd name="T92" fmla="*/ 0 w 1061"/>
                  <a:gd name="T93" fmla="*/ 0 h 1178"/>
                  <a:gd name="T94" fmla="*/ 0 w 1061"/>
                  <a:gd name="T95" fmla="*/ 0 h 1178"/>
                  <a:gd name="T96" fmla="*/ 0 w 1061"/>
                  <a:gd name="T97" fmla="*/ 0 h 1178"/>
                  <a:gd name="T98" fmla="*/ 0 w 1061"/>
                  <a:gd name="T99" fmla="*/ 0 h 1178"/>
                  <a:gd name="T100" fmla="*/ 0 w 1061"/>
                  <a:gd name="T101" fmla="*/ 0 h 1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1"/>
                  <a:gd name="T154" fmla="*/ 0 h 1178"/>
                  <a:gd name="T155" fmla="*/ 1061 w 1061"/>
                  <a:gd name="T156" fmla="*/ 1178 h 11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1" h="1178">
                    <a:moveTo>
                      <a:pt x="521" y="1165"/>
                    </a:moveTo>
                    <a:lnTo>
                      <a:pt x="519" y="1165"/>
                    </a:lnTo>
                    <a:lnTo>
                      <a:pt x="515" y="1165"/>
                    </a:lnTo>
                    <a:lnTo>
                      <a:pt x="513" y="1165"/>
                    </a:lnTo>
                    <a:lnTo>
                      <a:pt x="511" y="1165"/>
                    </a:lnTo>
                    <a:lnTo>
                      <a:pt x="506" y="1165"/>
                    </a:lnTo>
                    <a:lnTo>
                      <a:pt x="504" y="1166"/>
                    </a:lnTo>
                    <a:lnTo>
                      <a:pt x="499" y="1166"/>
                    </a:lnTo>
                    <a:lnTo>
                      <a:pt x="494" y="1166"/>
                    </a:lnTo>
                    <a:lnTo>
                      <a:pt x="488" y="1167"/>
                    </a:lnTo>
                    <a:lnTo>
                      <a:pt x="483" y="1167"/>
                    </a:lnTo>
                    <a:lnTo>
                      <a:pt x="476" y="1167"/>
                    </a:lnTo>
                    <a:lnTo>
                      <a:pt x="470" y="1167"/>
                    </a:lnTo>
                    <a:lnTo>
                      <a:pt x="463" y="1168"/>
                    </a:lnTo>
                    <a:lnTo>
                      <a:pt x="457" y="1169"/>
                    </a:lnTo>
                    <a:lnTo>
                      <a:pt x="449" y="1169"/>
                    </a:lnTo>
                    <a:lnTo>
                      <a:pt x="442" y="1169"/>
                    </a:lnTo>
                    <a:lnTo>
                      <a:pt x="434" y="1171"/>
                    </a:lnTo>
                    <a:lnTo>
                      <a:pt x="425" y="1171"/>
                    </a:lnTo>
                    <a:lnTo>
                      <a:pt x="417" y="1171"/>
                    </a:lnTo>
                    <a:lnTo>
                      <a:pt x="409" y="1172"/>
                    </a:lnTo>
                    <a:lnTo>
                      <a:pt x="399" y="1172"/>
                    </a:lnTo>
                    <a:lnTo>
                      <a:pt x="391" y="1173"/>
                    </a:lnTo>
                    <a:lnTo>
                      <a:pt x="381" y="1173"/>
                    </a:lnTo>
                    <a:lnTo>
                      <a:pt x="372" y="1173"/>
                    </a:lnTo>
                    <a:lnTo>
                      <a:pt x="363" y="1174"/>
                    </a:lnTo>
                    <a:lnTo>
                      <a:pt x="353" y="1174"/>
                    </a:lnTo>
                    <a:lnTo>
                      <a:pt x="342" y="1175"/>
                    </a:lnTo>
                    <a:lnTo>
                      <a:pt x="333" y="1175"/>
                    </a:lnTo>
                    <a:lnTo>
                      <a:pt x="322" y="1176"/>
                    </a:lnTo>
                    <a:lnTo>
                      <a:pt x="313" y="1176"/>
                    </a:lnTo>
                    <a:lnTo>
                      <a:pt x="303" y="1176"/>
                    </a:lnTo>
                    <a:lnTo>
                      <a:pt x="293" y="1176"/>
                    </a:lnTo>
                    <a:lnTo>
                      <a:pt x="282" y="1176"/>
                    </a:lnTo>
                    <a:lnTo>
                      <a:pt x="272" y="1178"/>
                    </a:lnTo>
                    <a:lnTo>
                      <a:pt x="262" y="1178"/>
                    </a:lnTo>
                    <a:lnTo>
                      <a:pt x="251" y="1178"/>
                    </a:lnTo>
                    <a:lnTo>
                      <a:pt x="242" y="1178"/>
                    </a:lnTo>
                    <a:lnTo>
                      <a:pt x="232" y="1178"/>
                    </a:lnTo>
                    <a:lnTo>
                      <a:pt x="221" y="1178"/>
                    </a:lnTo>
                    <a:lnTo>
                      <a:pt x="211" y="1178"/>
                    </a:lnTo>
                    <a:lnTo>
                      <a:pt x="201" y="1176"/>
                    </a:lnTo>
                    <a:lnTo>
                      <a:pt x="192" y="1176"/>
                    </a:lnTo>
                    <a:lnTo>
                      <a:pt x="182" y="1176"/>
                    </a:lnTo>
                    <a:lnTo>
                      <a:pt x="173" y="1176"/>
                    </a:lnTo>
                    <a:lnTo>
                      <a:pt x="165" y="1175"/>
                    </a:lnTo>
                    <a:lnTo>
                      <a:pt x="156" y="1175"/>
                    </a:lnTo>
                    <a:lnTo>
                      <a:pt x="147" y="1174"/>
                    </a:lnTo>
                    <a:lnTo>
                      <a:pt x="138" y="1174"/>
                    </a:lnTo>
                    <a:lnTo>
                      <a:pt x="130" y="1173"/>
                    </a:lnTo>
                    <a:lnTo>
                      <a:pt x="122" y="1172"/>
                    </a:lnTo>
                    <a:lnTo>
                      <a:pt x="115" y="1171"/>
                    </a:lnTo>
                    <a:lnTo>
                      <a:pt x="106" y="1171"/>
                    </a:lnTo>
                    <a:lnTo>
                      <a:pt x="99" y="1168"/>
                    </a:lnTo>
                    <a:lnTo>
                      <a:pt x="93" y="1168"/>
                    </a:lnTo>
                    <a:lnTo>
                      <a:pt x="86" y="1167"/>
                    </a:lnTo>
                    <a:lnTo>
                      <a:pt x="80" y="1165"/>
                    </a:lnTo>
                    <a:lnTo>
                      <a:pt x="76" y="1163"/>
                    </a:lnTo>
                    <a:lnTo>
                      <a:pt x="71" y="1162"/>
                    </a:lnTo>
                    <a:lnTo>
                      <a:pt x="65" y="1160"/>
                    </a:lnTo>
                    <a:lnTo>
                      <a:pt x="61" y="1159"/>
                    </a:lnTo>
                    <a:lnTo>
                      <a:pt x="57" y="1157"/>
                    </a:lnTo>
                    <a:lnTo>
                      <a:pt x="54" y="1155"/>
                    </a:lnTo>
                    <a:lnTo>
                      <a:pt x="51" y="1153"/>
                    </a:lnTo>
                    <a:lnTo>
                      <a:pt x="47" y="1149"/>
                    </a:lnTo>
                    <a:lnTo>
                      <a:pt x="44" y="1146"/>
                    </a:lnTo>
                    <a:lnTo>
                      <a:pt x="41" y="1142"/>
                    </a:lnTo>
                    <a:lnTo>
                      <a:pt x="38" y="1138"/>
                    </a:lnTo>
                    <a:lnTo>
                      <a:pt x="34" y="1134"/>
                    </a:lnTo>
                    <a:lnTo>
                      <a:pt x="32" y="1129"/>
                    </a:lnTo>
                    <a:lnTo>
                      <a:pt x="29" y="1124"/>
                    </a:lnTo>
                    <a:lnTo>
                      <a:pt x="26" y="1118"/>
                    </a:lnTo>
                    <a:lnTo>
                      <a:pt x="23" y="1112"/>
                    </a:lnTo>
                    <a:lnTo>
                      <a:pt x="21" y="1105"/>
                    </a:lnTo>
                    <a:lnTo>
                      <a:pt x="19" y="1099"/>
                    </a:lnTo>
                    <a:lnTo>
                      <a:pt x="16" y="1092"/>
                    </a:lnTo>
                    <a:lnTo>
                      <a:pt x="14" y="1085"/>
                    </a:lnTo>
                    <a:lnTo>
                      <a:pt x="13" y="1077"/>
                    </a:lnTo>
                    <a:lnTo>
                      <a:pt x="12" y="1070"/>
                    </a:lnTo>
                    <a:lnTo>
                      <a:pt x="9" y="1060"/>
                    </a:lnTo>
                    <a:lnTo>
                      <a:pt x="8" y="1052"/>
                    </a:lnTo>
                    <a:lnTo>
                      <a:pt x="6" y="1042"/>
                    </a:lnTo>
                    <a:lnTo>
                      <a:pt x="4" y="1034"/>
                    </a:lnTo>
                    <a:lnTo>
                      <a:pt x="3" y="1023"/>
                    </a:lnTo>
                    <a:lnTo>
                      <a:pt x="2" y="1014"/>
                    </a:lnTo>
                    <a:lnTo>
                      <a:pt x="1" y="1004"/>
                    </a:lnTo>
                    <a:lnTo>
                      <a:pt x="1" y="994"/>
                    </a:lnTo>
                    <a:lnTo>
                      <a:pt x="0" y="983"/>
                    </a:lnTo>
                    <a:lnTo>
                      <a:pt x="0" y="971"/>
                    </a:lnTo>
                    <a:lnTo>
                      <a:pt x="0" y="961"/>
                    </a:lnTo>
                    <a:lnTo>
                      <a:pt x="0" y="950"/>
                    </a:lnTo>
                    <a:lnTo>
                      <a:pt x="0" y="937"/>
                    </a:lnTo>
                    <a:lnTo>
                      <a:pt x="0" y="926"/>
                    </a:lnTo>
                    <a:lnTo>
                      <a:pt x="0" y="913"/>
                    </a:lnTo>
                    <a:lnTo>
                      <a:pt x="1" y="902"/>
                    </a:lnTo>
                    <a:lnTo>
                      <a:pt x="1" y="888"/>
                    </a:lnTo>
                    <a:lnTo>
                      <a:pt x="2" y="876"/>
                    </a:lnTo>
                    <a:lnTo>
                      <a:pt x="3" y="863"/>
                    </a:lnTo>
                    <a:lnTo>
                      <a:pt x="4" y="850"/>
                    </a:lnTo>
                    <a:lnTo>
                      <a:pt x="7" y="836"/>
                    </a:lnTo>
                    <a:lnTo>
                      <a:pt x="8" y="823"/>
                    </a:lnTo>
                    <a:lnTo>
                      <a:pt x="10" y="810"/>
                    </a:lnTo>
                    <a:lnTo>
                      <a:pt x="13" y="796"/>
                    </a:lnTo>
                    <a:lnTo>
                      <a:pt x="15" y="781"/>
                    </a:lnTo>
                    <a:lnTo>
                      <a:pt x="17" y="767"/>
                    </a:lnTo>
                    <a:lnTo>
                      <a:pt x="21" y="753"/>
                    </a:lnTo>
                    <a:lnTo>
                      <a:pt x="23" y="739"/>
                    </a:lnTo>
                    <a:lnTo>
                      <a:pt x="27" y="724"/>
                    </a:lnTo>
                    <a:lnTo>
                      <a:pt x="31" y="710"/>
                    </a:lnTo>
                    <a:lnTo>
                      <a:pt x="34" y="695"/>
                    </a:lnTo>
                    <a:lnTo>
                      <a:pt x="39" y="681"/>
                    </a:lnTo>
                    <a:lnTo>
                      <a:pt x="42" y="665"/>
                    </a:lnTo>
                    <a:lnTo>
                      <a:pt x="47" y="651"/>
                    </a:lnTo>
                    <a:lnTo>
                      <a:pt x="52" y="636"/>
                    </a:lnTo>
                    <a:lnTo>
                      <a:pt x="57" y="620"/>
                    </a:lnTo>
                    <a:lnTo>
                      <a:pt x="61" y="605"/>
                    </a:lnTo>
                    <a:lnTo>
                      <a:pt x="67" y="590"/>
                    </a:lnTo>
                    <a:lnTo>
                      <a:pt x="74" y="575"/>
                    </a:lnTo>
                    <a:lnTo>
                      <a:pt x="80" y="561"/>
                    </a:lnTo>
                    <a:lnTo>
                      <a:pt x="86" y="544"/>
                    </a:lnTo>
                    <a:lnTo>
                      <a:pt x="93" y="530"/>
                    </a:lnTo>
                    <a:lnTo>
                      <a:pt x="99" y="513"/>
                    </a:lnTo>
                    <a:lnTo>
                      <a:pt x="108" y="499"/>
                    </a:lnTo>
                    <a:lnTo>
                      <a:pt x="115" y="484"/>
                    </a:lnTo>
                    <a:lnTo>
                      <a:pt x="123" y="468"/>
                    </a:lnTo>
                    <a:lnTo>
                      <a:pt x="131" y="453"/>
                    </a:lnTo>
                    <a:lnTo>
                      <a:pt x="141" y="439"/>
                    </a:lnTo>
                    <a:lnTo>
                      <a:pt x="148" y="422"/>
                    </a:lnTo>
                    <a:lnTo>
                      <a:pt x="157" y="408"/>
                    </a:lnTo>
                    <a:lnTo>
                      <a:pt x="167" y="392"/>
                    </a:lnTo>
                    <a:lnTo>
                      <a:pt x="176" y="378"/>
                    </a:lnTo>
                    <a:lnTo>
                      <a:pt x="186" y="364"/>
                    </a:lnTo>
                    <a:lnTo>
                      <a:pt x="197" y="350"/>
                    </a:lnTo>
                    <a:lnTo>
                      <a:pt x="206" y="335"/>
                    </a:lnTo>
                    <a:lnTo>
                      <a:pt x="218" y="324"/>
                    </a:lnTo>
                    <a:lnTo>
                      <a:pt x="227" y="311"/>
                    </a:lnTo>
                    <a:lnTo>
                      <a:pt x="239" y="297"/>
                    </a:lnTo>
                    <a:lnTo>
                      <a:pt x="250" y="284"/>
                    </a:lnTo>
                    <a:lnTo>
                      <a:pt x="261" y="273"/>
                    </a:lnTo>
                    <a:lnTo>
                      <a:pt x="272" y="261"/>
                    </a:lnTo>
                    <a:lnTo>
                      <a:pt x="284" y="249"/>
                    </a:lnTo>
                    <a:lnTo>
                      <a:pt x="296" y="238"/>
                    </a:lnTo>
                    <a:lnTo>
                      <a:pt x="308" y="226"/>
                    </a:lnTo>
                    <a:lnTo>
                      <a:pt x="320" y="216"/>
                    </a:lnTo>
                    <a:lnTo>
                      <a:pt x="332" y="204"/>
                    </a:lnTo>
                    <a:lnTo>
                      <a:pt x="344" y="194"/>
                    </a:lnTo>
                    <a:lnTo>
                      <a:pt x="355" y="184"/>
                    </a:lnTo>
                    <a:lnTo>
                      <a:pt x="368" y="174"/>
                    </a:lnTo>
                    <a:lnTo>
                      <a:pt x="380" y="165"/>
                    </a:lnTo>
                    <a:lnTo>
                      <a:pt x="393" y="155"/>
                    </a:lnTo>
                    <a:lnTo>
                      <a:pt x="406" y="146"/>
                    </a:lnTo>
                    <a:lnTo>
                      <a:pt x="418" y="136"/>
                    </a:lnTo>
                    <a:lnTo>
                      <a:pt x="431" y="128"/>
                    </a:lnTo>
                    <a:lnTo>
                      <a:pt x="444" y="120"/>
                    </a:lnTo>
                    <a:lnTo>
                      <a:pt x="457" y="112"/>
                    </a:lnTo>
                    <a:lnTo>
                      <a:pt x="469" y="104"/>
                    </a:lnTo>
                    <a:lnTo>
                      <a:pt x="482" y="97"/>
                    </a:lnTo>
                    <a:lnTo>
                      <a:pt x="495" y="90"/>
                    </a:lnTo>
                    <a:lnTo>
                      <a:pt x="507" y="83"/>
                    </a:lnTo>
                    <a:lnTo>
                      <a:pt x="520" y="77"/>
                    </a:lnTo>
                    <a:lnTo>
                      <a:pt x="532" y="70"/>
                    </a:lnTo>
                    <a:lnTo>
                      <a:pt x="545" y="64"/>
                    </a:lnTo>
                    <a:lnTo>
                      <a:pt x="557" y="58"/>
                    </a:lnTo>
                    <a:lnTo>
                      <a:pt x="569" y="52"/>
                    </a:lnTo>
                    <a:lnTo>
                      <a:pt x="582" y="47"/>
                    </a:lnTo>
                    <a:lnTo>
                      <a:pt x="594" y="41"/>
                    </a:lnTo>
                    <a:lnTo>
                      <a:pt x="606" y="38"/>
                    </a:lnTo>
                    <a:lnTo>
                      <a:pt x="617" y="33"/>
                    </a:lnTo>
                    <a:lnTo>
                      <a:pt x="629" y="28"/>
                    </a:lnTo>
                    <a:lnTo>
                      <a:pt x="641" y="25"/>
                    </a:lnTo>
                    <a:lnTo>
                      <a:pt x="653" y="21"/>
                    </a:lnTo>
                    <a:lnTo>
                      <a:pt x="664" y="18"/>
                    </a:lnTo>
                    <a:lnTo>
                      <a:pt x="676" y="14"/>
                    </a:lnTo>
                    <a:lnTo>
                      <a:pt x="686" y="12"/>
                    </a:lnTo>
                    <a:lnTo>
                      <a:pt x="697" y="9"/>
                    </a:lnTo>
                    <a:lnTo>
                      <a:pt x="708" y="7"/>
                    </a:lnTo>
                    <a:lnTo>
                      <a:pt x="718" y="4"/>
                    </a:lnTo>
                    <a:lnTo>
                      <a:pt x="728" y="3"/>
                    </a:lnTo>
                    <a:lnTo>
                      <a:pt x="738" y="2"/>
                    </a:lnTo>
                    <a:lnTo>
                      <a:pt x="748" y="1"/>
                    </a:lnTo>
                    <a:lnTo>
                      <a:pt x="757" y="0"/>
                    </a:lnTo>
                    <a:lnTo>
                      <a:pt x="767" y="0"/>
                    </a:lnTo>
                    <a:lnTo>
                      <a:pt x="776" y="0"/>
                    </a:lnTo>
                    <a:lnTo>
                      <a:pt x="783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08" y="1"/>
                    </a:lnTo>
                    <a:lnTo>
                      <a:pt x="815" y="2"/>
                    </a:lnTo>
                    <a:lnTo>
                      <a:pt x="823" y="3"/>
                    </a:lnTo>
                    <a:lnTo>
                      <a:pt x="830" y="6"/>
                    </a:lnTo>
                    <a:lnTo>
                      <a:pt x="837" y="8"/>
                    </a:lnTo>
                    <a:lnTo>
                      <a:pt x="839" y="8"/>
                    </a:lnTo>
                    <a:lnTo>
                      <a:pt x="843" y="10"/>
                    </a:lnTo>
                    <a:lnTo>
                      <a:pt x="845" y="13"/>
                    </a:lnTo>
                    <a:lnTo>
                      <a:pt x="849" y="16"/>
                    </a:lnTo>
                    <a:lnTo>
                      <a:pt x="852" y="20"/>
                    </a:lnTo>
                    <a:lnTo>
                      <a:pt x="856" y="25"/>
                    </a:lnTo>
                    <a:lnTo>
                      <a:pt x="859" y="29"/>
                    </a:lnTo>
                    <a:lnTo>
                      <a:pt x="863" y="36"/>
                    </a:lnTo>
                    <a:lnTo>
                      <a:pt x="868" y="41"/>
                    </a:lnTo>
                    <a:lnTo>
                      <a:pt x="871" y="48"/>
                    </a:lnTo>
                    <a:lnTo>
                      <a:pt x="875" y="57"/>
                    </a:lnTo>
                    <a:lnTo>
                      <a:pt x="879" y="64"/>
                    </a:lnTo>
                    <a:lnTo>
                      <a:pt x="884" y="72"/>
                    </a:lnTo>
                    <a:lnTo>
                      <a:pt x="888" y="80"/>
                    </a:lnTo>
                    <a:lnTo>
                      <a:pt x="894" y="90"/>
                    </a:lnTo>
                    <a:lnTo>
                      <a:pt x="897" y="99"/>
                    </a:lnTo>
                    <a:lnTo>
                      <a:pt x="902" y="109"/>
                    </a:lnTo>
                    <a:lnTo>
                      <a:pt x="907" y="118"/>
                    </a:lnTo>
                    <a:lnTo>
                      <a:pt x="911" y="129"/>
                    </a:lnTo>
                    <a:lnTo>
                      <a:pt x="916" y="140"/>
                    </a:lnTo>
                    <a:lnTo>
                      <a:pt x="920" y="150"/>
                    </a:lnTo>
                    <a:lnTo>
                      <a:pt x="925" y="161"/>
                    </a:lnTo>
                    <a:lnTo>
                      <a:pt x="929" y="173"/>
                    </a:lnTo>
                    <a:lnTo>
                      <a:pt x="934" y="185"/>
                    </a:lnTo>
                    <a:lnTo>
                      <a:pt x="939" y="195"/>
                    </a:lnTo>
                    <a:lnTo>
                      <a:pt x="943" y="208"/>
                    </a:lnTo>
                    <a:lnTo>
                      <a:pt x="948" y="219"/>
                    </a:lnTo>
                    <a:lnTo>
                      <a:pt x="953" y="232"/>
                    </a:lnTo>
                    <a:lnTo>
                      <a:pt x="958" y="244"/>
                    </a:lnTo>
                    <a:lnTo>
                      <a:pt x="962" y="257"/>
                    </a:lnTo>
                    <a:lnTo>
                      <a:pt x="967" y="269"/>
                    </a:lnTo>
                    <a:lnTo>
                      <a:pt x="972" y="282"/>
                    </a:lnTo>
                    <a:lnTo>
                      <a:pt x="975" y="293"/>
                    </a:lnTo>
                    <a:lnTo>
                      <a:pt x="980" y="306"/>
                    </a:lnTo>
                    <a:lnTo>
                      <a:pt x="984" y="318"/>
                    </a:lnTo>
                    <a:lnTo>
                      <a:pt x="990" y="329"/>
                    </a:lnTo>
                    <a:lnTo>
                      <a:pt x="993" y="341"/>
                    </a:lnTo>
                    <a:lnTo>
                      <a:pt x="998" y="353"/>
                    </a:lnTo>
                    <a:lnTo>
                      <a:pt x="1002" y="365"/>
                    </a:lnTo>
                    <a:lnTo>
                      <a:pt x="1006" y="377"/>
                    </a:lnTo>
                    <a:lnTo>
                      <a:pt x="1010" y="388"/>
                    </a:lnTo>
                    <a:lnTo>
                      <a:pt x="1013" y="398"/>
                    </a:lnTo>
                    <a:lnTo>
                      <a:pt x="1017" y="409"/>
                    </a:lnTo>
                    <a:lnTo>
                      <a:pt x="1021" y="420"/>
                    </a:lnTo>
                    <a:lnTo>
                      <a:pt x="1024" y="430"/>
                    </a:lnTo>
                    <a:lnTo>
                      <a:pt x="1028" y="441"/>
                    </a:lnTo>
                    <a:lnTo>
                      <a:pt x="1031" y="450"/>
                    </a:lnTo>
                    <a:lnTo>
                      <a:pt x="1035" y="460"/>
                    </a:lnTo>
                    <a:lnTo>
                      <a:pt x="1037" y="468"/>
                    </a:lnTo>
                    <a:lnTo>
                      <a:pt x="1040" y="477"/>
                    </a:lnTo>
                    <a:lnTo>
                      <a:pt x="1042" y="484"/>
                    </a:lnTo>
                    <a:lnTo>
                      <a:pt x="1045" y="492"/>
                    </a:lnTo>
                    <a:lnTo>
                      <a:pt x="1048" y="499"/>
                    </a:lnTo>
                    <a:lnTo>
                      <a:pt x="1049" y="506"/>
                    </a:lnTo>
                    <a:lnTo>
                      <a:pt x="1051" y="511"/>
                    </a:lnTo>
                    <a:lnTo>
                      <a:pt x="1054" y="518"/>
                    </a:lnTo>
                    <a:lnTo>
                      <a:pt x="1055" y="522"/>
                    </a:lnTo>
                    <a:lnTo>
                      <a:pt x="1056" y="526"/>
                    </a:lnTo>
                    <a:lnTo>
                      <a:pt x="1057" y="530"/>
                    </a:lnTo>
                    <a:lnTo>
                      <a:pt x="1058" y="534"/>
                    </a:lnTo>
                    <a:lnTo>
                      <a:pt x="1060" y="536"/>
                    </a:lnTo>
                    <a:lnTo>
                      <a:pt x="1060" y="538"/>
                    </a:lnTo>
                    <a:lnTo>
                      <a:pt x="1061" y="539"/>
                    </a:lnTo>
                    <a:lnTo>
                      <a:pt x="1061" y="541"/>
                    </a:lnTo>
                    <a:lnTo>
                      <a:pt x="521" y="116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1" name="Freeform 90"/>
              <p:cNvSpPr>
                <a:spLocks/>
              </p:cNvSpPr>
              <p:nvPr/>
            </p:nvSpPr>
            <p:spPr bwMode="auto">
              <a:xfrm>
                <a:off x="1604" y="1364"/>
                <a:ext cx="356" cy="357"/>
              </a:xfrm>
              <a:custGeom>
                <a:avLst/>
                <a:gdLst>
                  <a:gd name="T0" fmla="*/ 0 w 1069"/>
                  <a:gd name="T1" fmla="*/ 0 h 1071"/>
                  <a:gd name="T2" fmla="*/ 0 w 1069"/>
                  <a:gd name="T3" fmla="*/ 0 h 1071"/>
                  <a:gd name="T4" fmla="*/ 0 w 1069"/>
                  <a:gd name="T5" fmla="*/ 0 h 1071"/>
                  <a:gd name="T6" fmla="*/ 0 w 1069"/>
                  <a:gd name="T7" fmla="*/ 0 h 1071"/>
                  <a:gd name="T8" fmla="*/ 0 w 1069"/>
                  <a:gd name="T9" fmla="*/ 0 h 1071"/>
                  <a:gd name="T10" fmla="*/ 0 w 1069"/>
                  <a:gd name="T11" fmla="*/ 0 h 1071"/>
                  <a:gd name="T12" fmla="*/ 0 w 1069"/>
                  <a:gd name="T13" fmla="*/ 0 h 1071"/>
                  <a:gd name="T14" fmla="*/ 0 w 1069"/>
                  <a:gd name="T15" fmla="*/ 0 h 1071"/>
                  <a:gd name="T16" fmla="*/ 0 w 1069"/>
                  <a:gd name="T17" fmla="*/ 0 h 1071"/>
                  <a:gd name="T18" fmla="*/ 0 w 1069"/>
                  <a:gd name="T19" fmla="*/ 0 h 1071"/>
                  <a:gd name="T20" fmla="*/ 0 w 1069"/>
                  <a:gd name="T21" fmla="*/ 0 h 1071"/>
                  <a:gd name="T22" fmla="*/ 0 w 1069"/>
                  <a:gd name="T23" fmla="*/ 0 h 1071"/>
                  <a:gd name="T24" fmla="*/ 0 w 1069"/>
                  <a:gd name="T25" fmla="*/ 0 h 1071"/>
                  <a:gd name="T26" fmla="*/ 0 w 1069"/>
                  <a:gd name="T27" fmla="*/ 0 h 1071"/>
                  <a:gd name="T28" fmla="*/ 0 w 1069"/>
                  <a:gd name="T29" fmla="*/ 0 h 1071"/>
                  <a:gd name="T30" fmla="*/ 0 w 1069"/>
                  <a:gd name="T31" fmla="*/ 0 h 1071"/>
                  <a:gd name="T32" fmla="*/ 0 w 1069"/>
                  <a:gd name="T33" fmla="*/ 0 h 1071"/>
                  <a:gd name="T34" fmla="*/ 0 w 1069"/>
                  <a:gd name="T35" fmla="*/ 0 h 1071"/>
                  <a:gd name="T36" fmla="*/ 0 w 1069"/>
                  <a:gd name="T37" fmla="*/ 0 h 1071"/>
                  <a:gd name="T38" fmla="*/ 0 w 1069"/>
                  <a:gd name="T39" fmla="*/ 0 h 1071"/>
                  <a:gd name="T40" fmla="*/ 0 w 1069"/>
                  <a:gd name="T41" fmla="*/ 0 h 1071"/>
                  <a:gd name="T42" fmla="*/ 0 w 1069"/>
                  <a:gd name="T43" fmla="*/ 0 h 1071"/>
                  <a:gd name="T44" fmla="*/ 0 w 1069"/>
                  <a:gd name="T45" fmla="*/ 0 h 1071"/>
                  <a:gd name="T46" fmla="*/ 0 w 1069"/>
                  <a:gd name="T47" fmla="*/ 0 h 1071"/>
                  <a:gd name="T48" fmla="*/ 0 w 1069"/>
                  <a:gd name="T49" fmla="*/ 0 h 1071"/>
                  <a:gd name="T50" fmla="*/ 0 w 1069"/>
                  <a:gd name="T51" fmla="*/ 0 h 1071"/>
                  <a:gd name="T52" fmla="*/ 0 w 1069"/>
                  <a:gd name="T53" fmla="*/ 0 h 1071"/>
                  <a:gd name="T54" fmla="*/ 0 w 1069"/>
                  <a:gd name="T55" fmla="*/ 0 h 1071"/>
                  <a:gd name="T56" fmla="*/ 0 w 1069"/>
                  <a:gd name="T57" fmla="*/ 0 h 1071"/>
                  <a:gd name="T58" fmla="*/ 0 w 1069"/>
                  <a:gd name="T59" fmla="*/ 0 h 1071"/>
                  <a:gd name="T60" fmla="*/ 0 w 1069"/>
                  <a:gd name="T61" fmla="*/ 0 h 1071"/>
                  <a:gd name="T62" fmla="*/ 0 w 1069"/>
                  <a:gd name="T63" fmla="*/ 0 h 1071"/>
                  <a:gd name="T64" fmla="*/ 0 w 1069"/>
                  <a:gd name="T65" fmla="*/ 0 h 1071"/>
                  <a:gd name="T66" fmla="*/ 0 w 1069"/>
                  <a:gd name="T67" fmla="*/ 0 h 1071"/>
                  <a:gd name="T68" fmla="*/ 0 w 1069"/>
                  <a:gd name="T69" fmla="*/ 0 h 1071"/>
                  <a:gd name="T70" fmla="*/ 0 w 1069"/>
                  <a:gd name="T71" fmla="*/ 0 h 1071"/>
                  <a:gd name="T72" fmla="*/ 0 w 1069"/>
                  <a:gd name="T73" fmla="*/ 0 h 1071"/>
                  <a:gd name="T74" fmla="*/ 0 w 1069"/>
                  <a:gd name="T75" fmla="*/ 0 h 1071"/>
                  <a:gd name="T76" fmla="*/ 0 w 1069"/>
                  <a:gd name="T77" fmla="*/ 0 h 1071"/>
                  <a:gd name="T78" fmla="*/ 0 w 1069"/>
                  <a:gd name="T79" fmla="*/ 0 h 1071"/>
                  <a:gd name="T80" fmla="*/ 0 w 1069"/>
                  <a:gd name="T81" fmla="*/ 0 h 1071"/>
                  <a:gd name="T82" fmla="*/ 0 w 1069"/>
                  <a:gd name="T83" fmla="*/ 0 h 1071"/>
                  <a:gd name="T84" fmla="*/ 0 w 1069"/>
                  <a:gd name="T85" fmla="*/ 0 h 1071"/>
                  <a:gd name="T86" fmla="*/ 0 w 1069"/>
                  <a:gd name="T87" fmla="*/ 0 h 1071"/>
                  <a:gd name="T88" fmla="*/ 0 w 1069"/>
                  <a:gd name="T89" fmla="*/ 0 h 1071"/>
                  <a:gd name="T90" fmla="*/ 0 w 1069"/>
                  <a:gd name="T91" fmla="*/ 0 h 1071"/>
                  <a:gd name="T92" fmla="*/ 0 w 1069"/>
                  <a:gd name="T93" fmla="*/ 0 h 1071"/>
                  <a:gd name="T94" fmla="*/ 0 w 1069"/>
                  <a:gd name="T95" fmla="*/ 0 h 1071"/>
                  <a:gd name="T96" fmla="*/ 0 w 1069"/>
                  <a:gd name="T97" fmla="*/ 0 h 1071"/>
                  <a:gd name="T98" fmla="*/ 0 w 1069"/>
                  <a:gd name="T99" fmla="*/ 0 h 1071"/>
                  <a:gd name="T100" fmla="*/ 0 w 1069"/>
                  <a:gd name="T101" fmla="*/ 0 h 1071"/>
                  <a:gd name="T102" fmla="*/ 0 w 1069"/>
                  <a:gd name="T103" fmla="*/ 0 h 1071"/>
                  <a:gd name="T104" fmla="*/ 0 w 1069"/>
                  <a:gd name="T105" fmla="*/ 0 h 1071"/>
                  <a:gd name="T106" fmla="*/ 0 w 1069"/>
                  <a:gd name="T107" fmla="*/ 0 h 1071"/>
                  <a:gd name="T108" fmla="*/ 0 w 1069"/>
                  <a:gd name="T109" fmla="*/ 0 h 1071"/>
                  <a:gd name="T110" fmla="*/ 0 w 1069"/>
                  <a:gd name="T111" fmla="*/ 0 h 1071"/>
                  <a:gd name="T112" fmla="*/ 0 w 1069"/>
                  <a:gd name="T113" fmla="*/ 0 h 1071"/>
                  <a:gd name="T114" fmla="*/ 0 w 1069"/>
                  <a:gd name="T115" fmla="*/ 0 h 1071"/>
                  <a:gd name="T116" fmla="*/ 0 w 1069"/>
                  <a:gd name="T117" fmla="*/ 0 h 1071"/>
                  <a:gd name="T118" fmla="*/ 0 w 1069"/>
                  <a:gd name="T119" fmla="*/ 0 h 1071"/>
                  <a:gd name="T120" fmla="*/ 0 w 1069"/>
                  <a:gd name="T121" fmla="*/ 0 h 10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9"/>
                  <a:gd name="T184" fmla="*/ 0 h 1071"/>
                  <a:gd name="T185" fmla="*/ 1069 w 1069"/>
                  <a:gd name="T186" fmla="*/ 1071 h 10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9" h="1071">
                    <a:moveTo>
                      <a:pt x="274" y="235"/>
                    </a:moveTo>
                    <a:lnTo>
                      <a:pt x="273" y="234"/>
                    </a:lnTo>
                    <a:lnTo>
                      <a:pt x="268" y="230"/>
                    </a:lnTo>
                    <a:lnTo>
                      <a:pt x="264" y="227"/>
                    </a:lnTo>
                    <a:lnTo>
                      <a:pt x="261" y="224"/>
                    </a:lnTo>
                    <a:lnTo>
                      <a:pt x="256" y="221"/>
                    </a:lnTo>
                    <a:lnTo>
                      <a:pt x="252" y="218"/>
                    </a:lnTo>
                    <a:lnTo>
                      <a:pt x="249" y="217"/>
                    </a:lnTo>
                    <a:lnTo>
                      <a:pt x="245" y="215"/>
                    </a:lnTo>
                    <a:lnTo>
                      <a:pt x="242" y="214"/>
                    </a:lnTo>
                    <a:lnTo>
                      <a:pt x="239" y="212"/>
                    </a:lnTo>
                    <a:lnTo>
                      <a:pt x="236" y="210"/>
                    </a:lnTo>
                    <a:lnTo>
                      <a:pt x="232" y="209"/>
                    </a:lnTo>
                    <a:lnTo>
                      <a:pt x="227" y="208"/>
                    </a:lnTo>
                    <a:lnTo>
                      <a:pt x="224" y="207"/>
                    </a:lnTo>
                    <a:lnTo>
                      <a:pt x="219" y="204"/>
                    </a:lnTo>
                    <a:lnTo>
                      <a:pt x="216" y="204"/>
                    </a:lnTo>
                    <a:lnTo>
                      <a:pt x="211" y="203"/>
                    </a:lnTo>
                    <a:lnTo>
                      <a:pt x="206" y="202"/>
                    </a:lnTo>
                    <a:lnTo>
                      <a:pt x="200" y="201"/>
                    </a:lnTo>
                    <a:lnTo>
                      <a:pt x="195" y="201"/>
                    </a:lnTo>
                    <a:lnTo>
                      <a:pt x="191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79" y="201"/>
                    </a:lnTo>
                    <a:lnTo>
                      <a:pt x="175" y="201"/>
                    </a:lnTo>
                    <a:lnTo>
                      <a:pt x="173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5" y="201"/>
                    </a:lnTo>
                    <a:lnTo>
                      <a:pt x="161" y="202"/>
                    </a:lnTo>
                    <a:lnTo>
                      <a:pt x="159" y="202"/>
                    </a:lnTo>
                    <a:lnTo>
                      <a:pt x="155" y="202"/>
                    </a:lnTo>
                    <a:lnTo>
                      <a:pt x="152" y="203"/>
                    </a:lnTo>
                    <a:lnTo>
                      <a:pt x="149" y="203"/>
                    </a:lnTo>
                    <a:lnTo>
                      <a:pt x="146" y="204"/>
                    </a:lnTo>
                    <a:lnTo>
                      <a:pt x="143" y="204"/>
                    </a:lnTo>
                    <a:lnTo>
                      <a:pt x="140" y="205"/>
                    </a:lnTo>
                    <a:lnTo>
                      <a:pt x="137" y="207"/>
                    </a:lnTo>
                    <a:lnTo>
                      <a:pt x="135" y="208"/>
                    </a:lnTo>
                    <a:lnTo>
                      <a:pt x="131" y="209"/>
                    </a:lnTo>
                    <a:lnTo>
                      <a:pt x="128" y="209"/>
                    </a:lnTo>
                    <a:lnTo>
                      <a:pt x="126" y="210"/>
                    </a:lnTo>
                    <a:lnTo>
                      <a:pt x="120" y="212"/>
                    </a:lnTo>
                    <a:lnTo>
                      <a:pt x="115" y="216"/>
                    </a:lnTo>
                    <a:lnTo>
                      <a:pt x="109" y="220"/>
                    </a:lnTo>
                    <a:lnTo>
                      <a:pt x="103" y="222"/>
                    </a:lnTo>
                    <a:lnTo>
                      <a:pt x="98" y="226"/>
                    </a:lnTo>
                    <a:lnTo>
                      <a:pt x="94" y="229"/>
                    </a:lnTo>
                    <a:lnTo>
                      <a:pt x="89" y="233"/>
                    </a:lnTo>
                    <a:lnTo>
                      <a:pt x="84" y="237"/>
                    </a:lnTo>
                    <a:lnTo>
                      <a:pt x="79" y="242"/>
                    </a:lnTo>
                    <a:lnTo>
                      <a:pt x="76" y="247"/>
                    </a:lnTo>
                    <a:lnTo>
                      <a:pt x="71" y="252"/>
                    </a:lnTo>
                    <a:lnTo>
                      <a:pt x="67" y="256"/>
                    </a:lnTo>
                    <a:lnTo>
                      <a:pt x="66" y="259"/>
                    </a:lnTo>
                    <a:lnTo>
                      <a:pt x="65" y="261"/>
                    </a:lnTo>
                    <a:lnTo>
                      <a:pt x="63" y="265"/>
                    </a:lnTo>
                    <a:lnTo>
                      <a:pt x="63" y="268"/>
                    </a:lnTo>
                    <a:lnTo>
                      <a:pt x="60" y="271"/>
                    </a:lnTo>
                    <a:lnTo>
                      <a:pt x="59" y="273"/>
                    </a:lnTo>
                    <a:lnTo>
                      <a:pt x="58" y="277"/>
                    </a:lnTo>
                    <a:lnTo>
                      <a:pt x="57" y="279"/>
                    </a:lnTo>
                    <a:lnTo>
                      <a:pt x="56" y="282"/>
                    </a:lnTo>
                    <a:lnTo>
                      <a:pt x="54" y="286"/>
                    </a:lnTo>
                    <a:lnTo>
                      <a:pt x="54" y="288"/>
                    </a:lnTo>
                    <a:lnTo>
                      <a:pt x="54" y="292"/>
                    </a:lnTo>
                    <a:lnTo>
                      <a:pt x="53" y="295"/>
                    </a:lnTo>
                    <a:lnTo>
                      <a:pt x="52" y="299"/>
                    </a:lnTo>
                    <a:lnTo>
                      <a:pt x="52" y="303"/>
                    </a:lnTo>
                    <a:lnTo>
                      <a:pt x="52" y="306"/>
                    </a:lnTo>
                    <a:lnTo>
                      <a:pt x="51" y="310"/>
                    </a:lnTo>
                    <a:lnTo>
                      <a:pt x="51" y="313"/>
                    </a:lnTo>
                    <a:lnTo>
                      <a:pt x="51" y="317"/>
                    </a:lnTo>
                    <a:lnTo>
                      <a:pt x="52" y="322"/>
                    </a:lnTo>
                    <a:lnTo>
                      <a:pt x="52" y="324"/>
                    </a:lnTo>
                    <a:lnTo>
                      <a:pt x="52" y="328"/>
                    </a:lnTo>
                    <a:lnTo>
                      <a:pt x="52" y="331"/>
                    </a:lnTo>
                    <a:lnTo>
                      <a:pt x="53" y="335"/>
                    </a:lnTo>
                    <a:lnTo>
                      <a:pt x="53" y="337"/>
                    </a:lnTo>
                    <a:lnTo>
                      <a:pt x="54" y="341"/>
                    </a:lnTo>
                    <a:lnTo>
                      <a:pt x="54" y="344"/>
                    </a:lnTo>
                    <a:lnTo>
                      <a:pt x="56" y="347"/>
                    </a:lnTo>
                    <a:lnTo>
                      <a:pt x="57" y="352"/>
                    </a:lnTo>
                    <a:lnTo>
                      <a:pt x="59" y="358"/>
                    </a:lnTo>
                    <a:lnTo>
                      <a:pt x="62" y="363"/>
                    </a:lnTo>
                    <a:lnTo>
                      <a:pt x="64" y="368"/>
                    </a:lnTo>
                    <a:lnTo>
                      <a:pt x="67" y="371"/>
                    </a:lnTo>
                    <a:lnTo>
                      <a:pt x="70" y="376"/>
                    </a:lnTo>
                    <a:lnTo>
                      <a:pt x="73" y="380"/>
                    </a:lnTo>
                    <a:lnTo>
                      <a:pt x="77" y="384"/>
                    </a:lnTo>
                    <a:lnTo>
                      <a:pt x="79" y="387"/>
                    </a:lnTo>
                    <a:lnTo>
                      <a:pt x="84" y="390"/>
                    </a:lnTo>
                    <a:lnTo>
                      <a:pt x="88" y="393"/>
                    </a:lnTo>
                    <a:lnTo>
                      <a:pt x="92" y="395"/>
                    </a:lnTo>
                    <a:lnTo>
                      <a:pt x="95" y="398"/>
                    </a:lnTo>
                    <a:lnTo>
                      <a:pt x="99" y="400"/>
                    </a:lnTo>
                    <a:lnTo>
                      <a:pt x="102" y="401"/>
                    </a:lnTo>
                    <a:lnTo>
                      <a:pt x="107" y="403"/>
                    </a:lnTo>
                    <a:lnTo>
                      <a:pt x="110" y="405"/>
                    </a:lnTo>
                    <a:lnTo>
                      <a:pt x="114" y="406"/>
                    </a:lnTo>
                    <a:lnTo>
                      <a:pt x="117" y="408"/>
                    </a:lnTo>
                    <a:lnTo>
                      <a:pt x="121" y="409"/>
                    </a:lnTo>
                    <a:lnTo>
                      <a:pt x="124" y="411"/>
                    </a:lnTo>
                    <a:lnTo>
                      <a:pt x="128" y="411"/>
                    </a:lnTo>
                    <a:lnTo>
                      <a:pt x="131" y="412"/>
                    </a:lnTo>
                    <a:lnTo>
                      <a:pt x="134" y="413"/>
                    </a:lnTo>
                    <a:lnTo>
                      <a:pt x="139" y="415"/>
                    </a:lnTo>
                    <a:lnTo>
                      <a:pt x="143" y="416"/>
                    </a:lnTo>
                    <a:lnTo>
                      <a:pt x="144" y="419"/>
                    </a:lnTo>
                    <a:lnTo>
                      <a:pt x="144" y="424"/>
                    </a:lnTo>
                    <a:lnTo>
                      <a:pt x="143" y="427"/>
                    </a:lnTo>
                    <a:lnTo>
                      <a:pt x="142" y="431"/>
                    </a:lnTo>
                    <a:lnTo>
                      <a:pt x="140" y="434"/>
                    </a:lnTo>
                    <a:lnTo>
                      <a:pt x="139" y="439"/>
                    </a:lnTo>
                    <a:lnTo>
                      <a:pt x="135" y="444"/>
                    </a:lnTo>
                    <a:lnTo>
                      <a:pt x="131" y="449"/>
                    </a:lnTo>
                    <a:lnTo>
                      <a:pt x="130" y="451"/>
                    </a:lnTo>
                    <a:lnTo>
                      <a:pt x="128" y="454"/>
                    </a:lnTo>
                    <a:lnTo>
                      <a:pt x="127" y="457"/>
                    </a:lnTo>
                    <a:lnTo>
                      <a:pt x="126" y="460"/>
                    </a:lnTo>
                    <a:lnTo>
                      <a:pt x="122" y="463"/>
                    </a:lnTo>
                    <a:lnTo>
                      <a:pt x="121" y="466"/>
                    </a:lnTo>
                    <a:lnTo>
                      <a:pt x="118" y="470"/>
                    </a:lnTo>
                    <a:lnTo>
                      <a:pt x="116" y="472"/>
                    </a:lnTo>
                    <a:lnTo>
                      <a:pt x="114" y="476"/>
                    </a:lnTo>
                    <a:lnTo>
                      <a:pt x="111" y="478"/>
                    </a:lnTo>
                    <a:lnTo>
                      <a:pt x="110" y="482"/>
                    </a:lnTo>
                    <a:lnTo>
                      <a:pt x="108" y="485"/>
                    </a:lnTo>
                    <a:lnTo>
                      <a:pt x="105" y="489"/>
                    </a:lnTo>
                    <a:lnTo>
                      <a:pt x="102" y="492"/>
                    </a:lnTo>
                    <a:lnTo>
                      <a:pt x="99" y="495"/>
                    </a:lnTo>
                    <a:lnTo>
                      <a:pt x="97" y="498"/>
                    </a:lnTo>
                    <a:lnTo>
                      <a:pt x="95" y="502"/>
                    </a:lnTo>
                    <a:lnTo>
                      <a:pt x="92" y="505"/>
                    </a:lnTo>
                    <a:lnTo>
                      <a:pt x="89" y="509"/>
                    </a:lnTo>
                    <a:lnTo>
                      <a:pt x="86" y="514"/>
                    </a:lnTo>
                    <a:lnTo>
                      <a:pt x="84" y="516"/>
                    </a:lnTo>
                    <a:lnTo>
                      <a:pt x="82" y="520"/>
                    </a:lnTo>
                    <a:lnTo>
                      <a:pt x="78" y="523"/>
                    </a:lnTo>
                    <a:lnTo>
                      <a:pt x="77" y="528"/>
                    </a:lnTo>
                    <a:lnTo>
                      <a:pt x="73" y="530"/>
                    </a:lnTo>
                    <a:lnTo>
                      <a:pt x="72" y="535"/>
                    </a:lnTo>
                    <a:lnTo>
                      <a:pt x="69" y="537"/>
                    </a:lnTo>
                    <a:lnTo>
                      <a:pt x="67" y="542"/>
                    </a:lnTo>
                    <a:lnTo>
                      <a:pt x="64" y="546"/>
                    </a:lnTo>
                    <a:lnTo>
                      <a:pt x="62" y="549"/>
                    </a:lnTo>
                    <a:lnTo>
                      <a:pt x="59" y="553"/>
                    </a:lnTo>
                    <a:lnTo>
                      <a:pt x="57" y="556"/>
                    </a:lnTo>
                    <a:lnTo>
                      <a:pt x="54" y="559"/>
                    </a:lnTo>
                    <a:lnTo>
                      <a:pt x="52" y="562"/>
                    </a:lnTo>
                    <a:lnTo>
                      <a:pt x="50" y="566"/>
                    </a:lnTo>
                    <a:lnTo>
                      <a:pt x="48" y="570"/>
                    </a:lnTo>
                    <a:lnTo>
                      <a:pt x="45" y="573"/>
                    </a:lnTo>
                    <a:lnTo>
                      <a:pt x="44" y="577"/>
                    </a:lnTo>
                    <a:lnTo>
                      <a:pt x="41" y="579"/>
                    </a:lnTo>
                    <a:lnTo>
                      <a:pt x="39" y="583"/>
                    </a:lnTo>
                    <a:lnTo>
                      <a:pt x="38" y="586"/>
                    </a:lnTo>
                    <a:lnTo>
                      <a:pt x="35" y="590"/>
                    </a:lnTo>
                    <a:lnTo>
                      <a:pt x="34" y="592"/>
                    </a:lnTo>
                    <a:lnTo>
                      <a:pt x="33" y="596"/>
                    </a:lnTo>
                    <a:lnTo>
                      <a:pt x="31" y="598"/>
                    </a:lnTo>
                    <a:lnTo>
                      <a:pt x="29" y="602"/>
                    </a:lnTo>
                    <a:lnTo>
                      <a:pt x="27" y="604"/>
                    </a:lnTo>
                    <a:lnTo>
                      <a:pt x="26" y="607"/>
                    </a:lnTo>
                    <a:lnTo>
                      <a:pt x="25" y="611"/>
                    </a:lnTo>
                    <a:lnTo>
                      <a:pt x="22" y="613"/>
                    </a:lnTo>
                    <a:lnTo>
                      <a:pt x="21" y="617"/>
                    </a:lnTo>
                    <a:lnTo>
                      <a:pt x="20" y="621"/>
                    </a:lnTo>
                    <a:lnTo>
                      <a:pt x="19" y="623"/>
                    </a:lnTo>
                    <a:lnTo>
                      <a:pt x="16" y="626"/>
                    </a:lnTo>
                    <a:lnTo>
                      <a:pt x="15" y="630"/>
                    </a:lnTo>
                    <a:lnTo>
                      <a:pt x="15" y="632"/>
                    </a:lnTo>
                    <a:lnTo>
                      <a:pt x="13" y="636"/>
                    </a:lnTo>
                    <a:lnTo>
                      <a:pt x="12" y="639"/>
                    </a:lnTo>
                    <a:lnTo>
                      <a:pt x="11" y="642"/>
                    </a:lnTo>
                    <a:lnTo>
                      <a:pt x="11" y="645"/>
                    </a:lnTo>
                    <a:lnTo>
                      <a:pt x="9" y="649"/>
                    </a:lnTo>
                    <a:lnTo>
                      <a:pt x="8" y="653"/>
                    </a:lnTo>
                    <a:lnTo>
                      <a:pt x="7" y="655"/>
                    </a:lnTo>
                    <a:lnTo>
                      <a:pt x="6" y="660"/>
                    </a:lnTo>
                    <a:lnTo>
                      <a:pt x="5" y="662"/>
                    </a:lnTo>
                    <a:lnTo>
                      <a:pt x="5" y="666"/>
                    </a:lnTo>
                    <a:lnTo>
                      <a:pt x="3" y="669"/>
                    </a:lnTo>
                    <a:lnTo>
                      <a:pt x="3" y="673"/>
                    </a:lnTo>
                    <a:lnTo>
                      <a:pt x="2" y="675"/>
                    </a:lnTo>
                    <a:lnTo>
                      <a:pt x="1" y="679"/>
                    </a:lnTo>
                    <a:lnTo>
                      <a:pt x="1" y="682"/>
                    </a:lnTo>
                    <a:lnTo>
                      <a:pt x="1" y="686"/>
                    </a:lnTo>
                    <a:lnTo>
                      <a:pt x="0" y="689"/>
                    </a:lnTo>
                    <a:lnTo>
                      <a:pt x="0" y="693"/>
                    </a:lnTo>
                    <a:lnTo>
                      <a:pt x="0" y="695"/>
                    </a:lnTo>
                    <a:lnTo>
                      <a:pt x="0" y="699"/>
                    </a:lnTo>
                    <a:lnTo>
                      <a:pt x="0" y="702"/>
                    </a:lnTo>
                    <a:lnTo>
                      <a:pt x="0" y="706"/>
                    </a:lnTo>
                    <a:lnTo>
                      <a:pt x="0" y="709"/>
                    </a:lnTo>
                    <a:lnTo>
                      <a:pt x="0" y="712"/>
                    </a:lnTo>
                    <a:lnTo>
                      <a:pt x="0" y="715"/>
                    </a:lnTo>
                    <a:lnTo>
                      <a:pt x="0" y="718"/>
                    </a:lnTo>
                    <a:lnTo>
                      <a:pt x="0" y="721"/>
                    </a:lnTo>
                    <a:lnTo>
                      <a:pt x="0" y="725"/>
                    </a:lnTo>
                    <a:lnTo>
                      <a:pt x="0" y="727"/>
                    </a:lnTo>
                    <a:lnTo>
                      <a:pt x="0" y="731"/>
                    </a:lnTo>
                    <a:lnTo>
                      <a:pt x="1" y="733"/>
                    </a:lnTo>
                    <a:lnTo>
                      <a:pt x="1" y="737"/>
                    </a:lnTo>
                    <a:lnTo>
                      <a:pt x="2" y="739"/>
                    </a:lnTo>
                    <a:lnTo>
                      <a:pt x="3" y="743"/>
                    </a:lnTo>
                    <a:lnTo>
                      <a:pt x="3" y="746"/>
                    </a:lnTo>
                    <a:lnTo>
                      <a:pt x="5" y="749"/>
                    </a:lnTo>
                    <a:lnTo>
                      <a:pt x="7" y="755"/>
                    </a:lnTo>
                    <a:lnTo>
                      <a:pt x="9" y="759"/>
                    </a:lnTo>
                    <a:lnTo>
                      <a:pt x="12" y="765"/>
                    </a:lnTo>
                    <a:lnTo>
                      <a:pt x="15" y="771"/>
                    </a:lnTo>
                    <a:lnTo>
                      <a:pt x="19" y="776"/>
                    </a:lnTo>
                    <a:lnTo>
                      <a:pt x="24" y="781"/>
                    </a:lnTo>
                    <a:lnTo>
                      <a:pt x="27" y="785"/>
                    </a:lnTo>
                    <a:lnTo>
                      <a:pt x="33" y="790"/>
                    </a:lnTo>
                    <a:lnTo>
                      <a:pt x="38" y="794"/>
                    </a:lnTo>
                    <a:lnTo>
                      <a:pt x="43" y="797"/>
                    </a:lnTo>
                    <a:lnTo>
                      <a:pt x="48" y="801"/>
                    </a:lnTo>
                    <a:lnTo>
                      <a:pt x="54" y="804"/>
                    </a:lnTo>
                    <a:lnTo>
                      <a:pt x="57" y="806"/>
                    </a:lnTo>
                    <a:lnTo>
                      <a:pt x="59" y="807"/>
                    </a:lnTo>
                    <a:lnTo>
                      <a:pt x="63" y="808"/>
                    </a:lnTo>
                    <a:lnTo>
                      <a:pt x="66" y="809"/>
                    </a:lnTo>
                    <a:lnTo>
                      <a:pt x="69" y="810"/>
                    </a:lnTo>
                    <a:lnTo>
                      <a:pt x="72" y="811"/>
                    </a:lnTo>
                    <a:lnTo>
                      <a:pt x="76" y="813"/>
                    </a:lnTo>
                    <a:lnTo>
                      <a:pt x="78" y="815"/>
                    </a:lnTo>
                    <a:lnTo>
                      <a:pt x="82" y="815"/>
                    </a:lnTo>
                    <a:lnTo>
                      <a:pt x="85" y="816"/>
                    </a:lnTo>
                    <a:lnTo>
                      <a:pt x="88" y="817"/>
                    </a:lnTo>
                    <a:lnTo>
                      <a:pt x="91" y="819"/>
                    </a:lnTo>
                    <a:lnTo>
                      <a:pt x="95" y="819"/>
                    </a:lnTo>
                    <a:lnTo>
                      <a:pt x="98" y="820"/>
                    </a:lnTo>
                    <a:lnTo>
                      <a:pt x="102" y="821"/>
                    </a:lnTo>
                    <a:lnTo>
                      <a:pt x="105" y="821"/>
                    </a:lnTo>
                    <a:lnTo>
                      <a:pt x="108" y="822"/>
                    </a:lnTo>
                    <a:lnTo>
                      <a:pt x="111" y="822"/>
                    </a:lnTo>
                    <a:lnTo>
                      <a:pt x="115" y="823"/>
                    </a:lnTo>
                    <a:lnTo>
                      <a:pt x="118" y="825"/>
                    </a:lnTo>
                    <a:lnTo>
                      <a:pt x="122" y="825"/>
                    </a:lnTo>
                    <a:lnTo>
                      <a:pt x="126" y="826"/>
                    </a:lnTo>
                    <a:lnTo>
                      <a:pt x="129" y="826"/>
                    </a:lnTo>
                    <a:lnTo>
                      <a:pt x="133" y="826"/>
                    </a:lnTo>
                    <a:lnTo>
                      <a:pt x="136" y="826"/>
                    </a:lnTo>
                    <a:lnTo>
                      <a:pt x="139" y="827"/>
                    </a:lnTo>
                    <a:lnTo>
                      <a:pt x="142" y="827"/>
                    </a:lnTo>
                    <a:lnTo>
                      <a:pt x="146" y="827"/>
                    </a:lnTo>
                    <a:lnTo>
                      <a:pt x="149" y="827"/>
                    </a:lnTo>
                    <a:lnTo>
                      <a:pt x="152" y="828"/>
                    </a:lnTo>
                    <a:lnTo>
                      <a:pt x="155" y="828"/>
                    </a:lnTo>
                    <a:lnTo>
                      <a:pt x="159" y="828"/>
                    </a:lnTo>
                    <a:lnTo>
                      <a:pt x="162" y="828"/>
                    </a:lnTo>
                    <a:lnTo>
                      <a:pt x="165" y="828"/>
                    </a:lnTo>
                    <a:lnTo>
                      <a:pt x="168" y="828"/>
                    </a:lnTo>
                    <a:lnTo>
                      <a:pt x="172" y="829"/>
                    </a:lnTo>
                    <a:lnTo>
                      <a:pt x="174" y="829"/>
                    </a:lnTo>
                    <a:lnTo>
                      <a:pt x="178" y="829"/>
                    </a:lnTo>
                    <a:lnTo>
                      <a:pt x="181" y="829"/>
                    </a:lnTo>
                    <a:lnTo>
                      <a:pt x="184" y="830"/>
                    </a:lnTo>
                    <a:lnTo>
                      <a:pt x="190" y="830"/>
                    </a:lnTo>
                    <a:lnTo>
                      <a:pt x="195" y="830"/>
                    </a:lnTo>
                    <a:lnTo>
                      <a:pt x="200" y="830"/>
                    </a:lnTo>
                    <a:lnTo>
                      <a:pt x="206" y="830"/>
                    </a:lnTo>
                    <a:lnTo>
                      <a:pt x="211" y="830"/>
                    </a:lnTo>
                    <a:lnTo>
                      <a:pt x="216" y="832"/>
                    </a:lnTo>
                    <a:lnTo>
                      <a:pt x="220" y="832"/>
                    </a:lnTo>
                    <a:lnTo>
                      <a:pt x="225" y="832"/>
                    </a:lnTo>
                    <a:lnTo>
                      <a:pt x="227" y="832"/>
                    </a:lnTo>
                    <a:lnTo>
                      <a:pt x="232" y="832"/>
                    </a:lnTo>
                    <a:lnTo>
                      <a:pt x="236" y="832"/>
                    </a:lnTo>
                    <a:lnTo>
                      <a:pt x="241" y="832"/>
                    </a:lnTo>
                    <a:lnTo>
                      <a:pt x="244" y="830"/>
                    </a:lnTo>
                    <a:lnTo>
                      <a:pt x="249" y="830"/>
                    </a:lnTo>
                    <a:lnTo>
                      <a:pt x="252" y="830"/>
                    </a:lnTo>
                    <a:lnTo>
                      <a:pt x="257" y="830"/>
                    </a:lnTo>
                    <a:lnTo>
                      <a:pt x="261" y="829"/>
                    </a:lnTo>
                    <a:lnTo>
                      <a:pt x="265" y="828"/>
                    </a:lnTo>
                    <a:lnTo>
                      <a:pt x="270" y="828"/>
                    </a:lnTo>
                    <a:lnTo>
                      <a:pt x="274" y="827"/>
                    </a:lnTo>
                    <a:lnTo>
                      <a:pt x="277" y="827"/>
                    </a:lnTo>
                    <a:lnTo>
                      <a:pt x="281" y="826"/>
                    </a:lnTo>
                    <a:lnTo>
                      <a:pt x="286" y="826"/>
                    </a:lnTo>
                    <a:lnTo>
                      <a:pt x="289" y="826"/>
                    </a:lnTo>
                    <a:lnTo>
                      <a:pt x="293" y="825"/>
                    </a:lnTo>
                    <a:lnTo>
                      <a:pt x="295" y="825"/>
                    </a:lnTo>
                    <a:lnTo>
                      <a:pt x="299" y="823"/>
                    </a:lnTo>
                    <a:lnTo>
                      <a:pt x="302" y="823"/>
                    </a:lnTo>
                    <a:lnTo>
                      <a:pt x="305" y="823"/>
                    </a:lnTo>
                    <a:lnTo>
                      <a:pt x="307" y="823"/>
                    </a:lnTo>
                    <a:lnTo>
                      <a:pt x="310" y="823"/>
                    </a:lnTo>
                    <a:lnTo>
                      <a:pt x="313" y="823"/>
                    </a:lnTo>
                    <a:lnTo>
                      <a:pt x="315" y="823"/>
                    </a:lnTo>
                    <a:lnTo>
                      <a:pt x="319" y="826"/>
                    </a:lnTo>
                    <a:lnTo>
                      <a:pt x="320" y="827"/>
                    </a:lnTo>
                    <a:lnTo>
                      <a:pt x="321" y="829"/>
                    </a:lnTo>
                    <a:lnTo>
                      <a:pt x="320" y="830"/>
                    </a:lnTo>
                    <a:lnTo>
                      <a:pt x="319" y="832"/>
                    </a:lnTo>
                    <a:lnTo>
                      <a:pt x="316" y="834"/>
                    </a:lnTo>
                    <a:lnTo>
                      <a:pt x="314" y="835"/>
                    </a:lnTo>
                    <a:lnTo>
                      <a:pt x="310" y="836"/>
                    </a:lnTo>
                    <a:lnTo>
                      <a:pt x="306" y="839"/>
                    </a:lnTo>
                    <a:lnTo>
                      <a:pt x="301" y="841"/>
                    </a:lnTo>
                    <a:lnTo>
                      <a:pt x="296" y="842"/>
                    </a:lnTo>
                    <a:lnTo>
                      <a:pt x="294" y="844"/>
                    </a:lnTo>
                    <a:lnTo>
                      <a:pt x="290" y="845"/>
                    </a:lnTo>
                    <a:lnTo>
                      <a:pt x="287" y="845"/>
                    </a:lnTo>
                    <a:lnTo>
                      <a:pt x="284" y="847"/>
                    </a:lnTo>
                    <a:lnTo>
                      <a:pt x="281" y="848"/>
                    </a:lnTo>
                    <a:lnTo>
                      <a:pt x="278" y="849"/>
                    </a:lnTo>
                    <a:lnTo>
                      <a:pt x="275" y="851"/>
                    </a:lnTo>
                    <a:lnTo>
                      <a:pt x="271" y="852"/>
                    </a:lnTo>
                    <a:lnTo>
                      <a:pt x="268" y="853"/>
                    </a:lnTo>
                    <a:lnTo>
                      <a:pt x="264" y="854"/>
                    </a:lnTo>
                    <a:lnTo>
                      <a:pt x="261" y="855"/>
                    </a:lnTo>
                    <a:lnTo>
                      <a:pt x="257" y="857"/>
                    </a:lnTo>
                    <a:lnTo>
                      <a:pt x="254" y="858"/>
                    </a:lnTo>
                    <a:lnTo>
                      <a:pt x="250" y="859"/>
                    </a:lnTo>
                    <a:lnTo>
                      <a:pt x="246" y="860"/>
                    </a:lnTo>
                    <a:lnTo>
                      <a:pt x="243" y="863"/>
                    </a:lnTo>
                    <a:lnTo>
                      <a:pt x="239" y="864"/>
                    </a:lnTo>
                    <a:lnTo>
                      <a:pt x="236" y="865"/>
                    </a:lnTo>
                    <a:lnTo>
                      <a:pt x="231" y="866"/>
                    </a:lnTo>
                    <a:lnTo>
                      <a:pt x="227" y="867"/>
                    </a:lnTo>
                    <a:lnTo>
                      <a:pt x="223" y="870"/>
                    </a:lnTo>
                    <a:lnTo>
                      <a:pt x="219" y="871"/>
                    </a:lnTo>
                    <a:lnTo>
                      <a:pt x="216" y="872"/>
                    </a:lnTo>
                    <a:lnTo>
                      <a:pt x="212" y="874"/>
                    </a:lnTo>
                    <a:lnTo>
                      <a:pt x="207" y="876"/>
                    </a:lnTo>
                    <a:lnTo>
                      <a:pt x="204" y="878"/>
                    </a:lnTo>
                    <a:lnTo>
                      <a:pt x="199" y="879"/>
                    </a:lnTo>
                    <a:lnTo>
                      <a:pt x="195" y="880"/>
                    </a:lnTo>
                    <a:lnTo>
                      <a:pt x="192" y="883"/>
                    </a:lnTo>
                    <a:lnTo>
                      <a:pt x="188" y="885"/>
                    </a:lnTo>
                    <a:lnTo>
                      <a:pt x="184" y="886"/>
                    </a:lnTo>
                    <a:lnTo>
                      <a:pt x="180" y="889"/>
                    </a:lnTo>
                    <a:lnTo>
                      <a:pt x="177" y="890"/>
                    </a:lnTo>
                    <a:lnTo>
                      <a:pt x="173" y="892"/>
                    </a:lnTo>
                    <a:lnTo>
                      <a:pt x="169" y="895"/>
                    </a:lnTo>
                    <a:lnTo>
                      <a:pt x="165" y="897"/>
                    </a:lnTo>
                    <a:lnTo>
                      <a:pt x="161" y="898"/>
                    </a:lnTo>
                    <a:lnTo>
                      <a:pt x="159" y="900"/>
                    </a:lnTo>
                    <a:lnTo>
                      <a:pt x="155" y="903"/>
                    </a:lnTo>
                    <a:lnTo>
                      <a:pt x="152" y="905"/>
                    </a:lnTo>
                    <a:lnTo>
                      <a:pt x="148" y="906"/>
                    </a:lnTo>
                    <a:lnTo>
                      <a:pt x="144" y="909"/>
                    </a:lnTo>
                    <a:lnTo>
                      <a:pt x="142" y="911"/>
                    </a:lnTo>
                    <a:lnTo>
                      <a:pt x="140" y="915"/>
                    </a:lnTo>
                    <a:lnTo>
                      <a:pt x="134" y="919"/>
                    </a:lnTo>
                    <a:lnTo>
                      <a:pt x="129" y="924"/>
                    </a:lnTo>
                    <a:lnTo>
                      <a:pt x="124" y="929"/>
                    </a:lnTo>
                    <a:lnTo>
                      <a:pt x="120" y="934"/>
                    </a:lnTo>
                    <a:lnTo>
                      <a:pt x="116" y="937"/>
                    </a:lnTo>
                    <a:lnTo>
                      <a:pt x="112" y="942"/>
                    </a:lnTo>
                    <a:lnTo>
                      <a:pt x="109" y="946"/>
                    </a:lnTo>
                    <a:lnTo>
                      <a:pt x="107" y="949"/>
                    </a:lnTo>
                    <a:lnTo>
                      <a:pt x="104" y="953"/>
                    </a:lnTo>
                    <a:lnTo>
                      <a:pt x="103" y="956"/>
                    </a:lnTo>
                    <a:lnTo>
                      <a:pt x="101" y="959"/>
                    </a:lnTo>
                    <a:lnTo>
                      <a:pt x="99" y="962"/>
                    </a:lnTo>
                    <a:lnTo>
                      <a:pt x="98" y="965"/>
                    </a:lnTo>
                    <a:lnTo>
                      <a:pt x="98" y="968"/>
                    </a:lnTo>
                    <a:lnTo>
                      <a:pt x="98" y="973"/>
                    </a:lnTo>
                    <a:lnTo>
                      <a:pt x="99" y="978"/>
                    </a:lnTo>
                    <a:lnTo>
                      <a:pt x="101" y="981"/>
                    </a:lnTo>
                    <a:lnTo>
                      <a:pt x="103" y="985"/>
                    </a:lnTo>
                    <a:lnTo>
                      <a:pt x="107" y="988"/>
                    </a:lnTo>
                    <a:lnTo>
                      <a:pt x="111" y="992"/>
                    </a:lnTo>
                    <a:lnTo>
                      <a:pt x="116" y="994"/>
                    </a:lnTo>
                    <a:lnTo>
                      <a:pt x="121" y="998"/>
                    </a:lnTo>
                    <a:lnTo>
                      <a:pt x="123" y="998"/>
                    </a:lnTo>
                    <a:lnTo>
                      <a:pt x="126" y="1000"/>
                    </a:lnTo>
                    <a:lnTo>
                      <a:pt x="129" y="1001"/>
                    </a:lnTo>
                    <a:lnTo>
                      <a:pt x="133" y="1002"/>
                    </a:lnTo>
                    <a:lnTo>
                      <a:pt x="135" y="1004"/>
                    </a:lnTo>
                    <a:lnTo>
                      <a:pt x="139" y="1005"/>
                    </a:lnTo>
                    <a:lnTo>
                      <a:pt x="143" y="1006"/>
                    </a:lnTo>
                    <a:lnTo>
                      <a:pt x="148" y="1007"/>
                    </a:lnTo>
                    <a:lnTo>
                      <a:pt x="150" y="1007"/>
                    </a:lnTo>
                    <a:lnTo>
                      <a:pt x="153" y="1008"/>
                    </a:lnTo>
                    <a:lnTo>
                      <a:pt x="156" y="1008"/>
                    </a:lnTo>
                    <a:lnTo>
                      <a:pt x="160" y="1010"/>
                    </a:lnTo>
                    <a:lnTo>
                      <a:pt x="162" y="1010"/>
                    </a:lnTo>
                    <a:lnTo>
                      <a:pt x="166" y="1011"/>
                    </a:lnTo>
                    <a:lnTo>
                      <a:pt x="169" y="1011"/>
                    </a:lnTo>
                    <a:lnTo>
                      <a:pt x="173" y="1012"/>
                    </a:lnTo>
                    <a:lnTo>
                      <a:pt x="177" y="1012"/>
                    </a:lnTo>
                    <a:lnTo>
                      <a:pt x="179" y="1012"/>
                    </a:lnTo>
                    <a:lnTo>
                      <a:pt x="184" y="1012"/>
                    </a:lnTo>
                    <a:lnTo>
                      <a:pt x="187" y="1013"/>
                    </a:lnTo>
                    <a:lnTo>
                      <a:pt x="191" y="1013"/>
                    </a:lnTo>
                    <a:lnTo>
                      <a:pt x="194" y="1013"/>
                    </a:lnTo>
                    <a:lnTo>
                      <a:pt x="198" y="1014"/>
                    </a:lnTo>
                    <a:lnTo>
                      <a:pt x="203" y="1014"/>
                    </a:lnTo>
                    <a:lnTo>
                      <a:pt x="207" y="1014"/>
                    </a:lnTo>
                    <a:lnTo>
                      <a:pt x="211" y="1016"/>
                    </a:lnTo>
                    <a:lnTo>
                      <a:pt x="214" y="1016"/>
                    </a:lnTo>
                    <a:lnTo>
                      <a:pt x="219" y="1017"/>
                    </a:lnTo>
                    <a:lnTo>
                      <a:pt x="224" y="1017"/>
                    </a:lnTo>
                    <a:lnTo>
                      <a:pt x="227" y="1017"/>
                    </a:lnTo>
                    <a:lnTo>
                      <a:pt x="232" y="1017"/>
                    </a:lnTo>
                    <a:lnTo>
                      <a:pt x="237" y="1018"/>
                    </a:lnTo>
                    <a:lnTo>
                      <a:pt x="241" y="1018"/>
                    </a:lnTo>
                    <a:lnTo>
                      <a:pt x="245" y="1018"/>
                    </a:lnTo>
                    <a:lnTo>
                      <a:pt x="249" y="1018"/>
                    </a:lnTo>
                    <a:lnTo>
                      <a:pt x="254" y="1018"/>
                    </a:lnTo>
                    <a:lnTo>
                      <a:pt x="258" y="1018"/>
                    </a:lnTo>
                    <a:lnTo>
                      <a:pt x="262" y="1018"/>
                    </a:lnTo>
                    <a:lnTo>
                      <a:pt x="267" y="1018"/>
                    </a:lnTo>
                    <a:lnTo>
                      <a:pt x="271" y="1019"/>
                    </a:lnTo>
                    <a:lnTo>
                      <a:pt x="275" y="1019"/>
                    </a:lnTo>
                    <a:lnTo>
                      <a:pt x="280" y="1019"/>
                    </a:lnTo>
                    <a:lnTo>
                      <a:pt x="283" y="1019"/>
                    </a:lnTo>
                    <a:lnTo>
                      <a:pt x="288" y="1019"/>
                    </a:lnTo>
                    <a:lnTo>
                      <a:pt x="292" y="1019"/>
                    </a:lnTo>
                    <a:lnTo>
                      <a:pt x="295" y="1019"/>
                    </a:lnTo>
                    <a:lnTo>
                      <a:pt x="300" y="1019"/>
                    </a:lnTo>
                    <a:lnTo>
                      <a:pt x="305" y="1019"/>
                    </a:lnTo>
                    <a:lnTo>
                      <a:pt x="307" y="1019"/>
                    </a:lnTo>
                    <a:lnTo>
                      <a:pt x="312" y="1019"/>
                    </a:lnTo>
                    <a:lnTo>
                      <a:pt x="314" y="1019"/>
                    </a:lnTo>
                    <a:lnTo>
                      <a:pt x="319" y="1019"/>
                    </a:lnTo>
                    <a:lnTo>
                      <a:pt x="322" y="1019"/>
                    </a:lnTo>
                    <a:lnTo>
                      <a:pt x="326" y="1019"/>
                    </a:lnTo>
                    <a:lnTo>
                      <a:pt x="329" y="1019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8" y="1018"/>
                    </a:lnTo>
                    <a:lnTo>
                      <a:pt x="341" y="1018"/>
                    </a:lnTo>
                    <a:lnTo>
                      <a:pt x="345" y="1018"/>
                    </a:lnTo>
                    <a:lnTo>
                      <a:pt x="350" y="1017"/>
                    </a:lnTo>
                    <a:lnTo>
                      <a:pt x="356" y="1017"/>
                    </a:lnTo>
                    <a:lnTo>
                      <a:pt x="359" y="1017"/>
                    </a:lnTo>
                    <a:lnTo>
                      <a:pt x="364" y="1016"/>
                    </a:lnTo>
                    <a:lnTo>
                      <a:pt x="370" y="1016"/>
                    </a:lnTo>
                    <a:lnTo>
                      <a:pt x="375" y="1014"/>
                    </a:lnTo>
                    <a:lnTo>
                      <a:pt x="380" y="1014"/>
                    </a:lnTo>
                    <a:lnTo>
                      <a:pt x="386" y="1013"/>
                    </a:lnTo>
                    <a:lnTo>
                      <a:pt x="389" y="1013"/>
                    </a:lnTo>
                    <a:lnTo>
                      <a:pt x="391" y="1013"/>
                    </a:lnTo>
                    <a:lnTo>
                      <a:pt x="395" y="1013"/>
                    </a:lnTo>
                    <a:lnTo>
                      <a:pt x="397" y="1013"/>
                    </a:lnTo>
                    <a:lnTo>
                      <a:pt x="403" y="1012"/>
                    </a:lnTo>
                    <a:lnTo>
                      <a:pt x="409" y="1012"/>
                    </a:lnTo>
                    <a:lnTo>
                      <a:pt x="411" y="1012"/>
                    </a:lnTo>
                    <a:lnTo>
                      <a:pt x="415" y="1012"/>
                    </a:lnTo>
                    <a:lnTo>
                      <a:pt x="417" y="1012"/>
                    </a:lnTo>
                    <a:lnTo>
                      <a:pt x="421" y="1012"/>
                    </a:lnTo>
                    <a:lnTo>
                      <a:pt x="423" y="1012"/>
                    </a:lnTo>
                    <a:lnTo>
                      <a:pt x="427" y="1012"/>
                    </a:lnTo>
                    <a:lnTo>
                      <a:pt x="429" y="1012"/>
                    </a:lnTo>
                    <a:lnTo>
                      <a:pt x="431" y="1012"/>
                    </a:lnTo>
                    <a:lnTo>
                      <a:pt x="435" y="1012"/>
                    </a:lnTo>
                    <a:lnTo>
                      <a:pt x="437" y="1012"/>
                    </a:lnTo>
                    <a:lnTo>
                      <a:pt x="440" y="1012"/>
                    </a:lnTo>
                    <a:lnTo>
                      <a:pt x="443" y="1012"/>
                    </a:lnTo>
                    <a:lnTo>
                      <a:pt x="448" y="1011"/>
                    </a:lnTo>
                    <a:lnTo>
                      <a:pt x="454" y="1011"/>
                    </a:lnTo>
                    <a:lnTo>
                      <a:pt x="459" y="1011"/>
                    </a:lnTo>
                    <a:lnTo>
                      <a:pt x="463" y="1011"/>
                    </a:lnTo>
                    <a:lnTo>
                      <a:pt x="468" y="1011"/>
                    </a:lnTo>
                    <a:lnTo>
                      <a:pt x="473" y="1012"/>
                    </a:lnTo>
                    <a:lnTo>
                      <a:pt x="476" y="1012"/>
                    </a:lnTo>
                    <a:lnTo>
                      <a:pt x="481" y="1012"/>
                    </a:lnTo>
                    <a:lnTo>
                      <a:pt x="485" y="1012"/>
                    </a:lnTo>
                    <a:lnTo>
                      <a:pt x="488" y="1012"/>
                    </a:lnTo>
                    <a:lnTo>
                      <a:pt x="491" y="1013"/>
                    </a:lnTo>
                    <a:lnTo>
                      <a:pt x="493" y="1013"/>
                    </a:lnTo>
                    <a:lnTo>
                      <a:pt x="498" y="1016"/>
                    </a:lnTo>
                    <a:lnTo>
                      <a:pt x="501" y="1017"/>
                    </a:lnTo>
                    <a:lnTo>
                      <a:pt x="503" y="1019"/>
                    </a:lnTo>
                    <a:lnTo>
                      <a:pt x="506" y="1023"/>
                    </a:lnTo>
                    <a:lnTo>
                      <a:pt x="510" y="1026"/>
                    </a:lnTo>
                    <a:lnTo>
                      <a:pt x="514" y="1031"/>
                    </a:lnTo>
                    <a:lnTo>
                      <a:pt x="519" y="1036"/>
                    </a:lnTo>
                    <a:lnTo>
                      <a:pt x="525" y="1042"/>
                    </a:lnTo>
                    <a:lnTo>
                      <a:pt x="527" y="1044"/>
                    </a:lnTo>
                    <a:lnTo>
                      <a:pt x="531" y="1046"/>
                    </a:lnTo>
                    <a:lnTo>
                      <a:pt x="535" y="1049"/>
                    </a:lnTo>
                    <a:lnTo>
                      <a:pt x="538" y="1052"/>
                    </a:lnTo>
                    <a:lnTo>
                      <a:pt x="542" y="1055"/>
                    </a:lnTo>
                    <a:lnTo>
                      <a:pt x="545" y="1056"/>
                    </a:lnTo>
                    <a:lnTo>
                      <a:pt x="549" y="1058"/>
                    </a:lnTo>
                    <a:lnTo>
                      <a:pt x="554" y="1061"/>
                    </a:lnTo>
                    <a:lnTo>
                      <a:pt x="557" y="1063"/>
                    </a:lnTo>
                    <a:lnTo>
                      <a:pt x="562" y="1065"/>
                    </a:lnTo>
                    <a:lnTo>
                      <a:pt x="567" y="1067"/>
                    </a:lnTo>
                    <a:lnTo>
                      <a:pt x="571" y="1068"/>
                    </a:lnTo>
                    <a:lnTo>
                      <a:pt x="575" y="1069"/>
                    </a:lnTo>
                    <a:lnTo>
                      <a:pt x="581" y="1070"/>
                    </a:lnTo>
                    <a:lnTo>
                      <a:pt x="586" y="1070"/>
                    </a:lnTo>
                    <a:lnTo>
                      <a:pt x="590" y="1071"/>
                    </a:lnTo>
                    <a:lnTo>
                      <a:pt x="595" y="1070"/>
                    </a:lnTo>
                    <a:lnTo>
                      <a:pt x="600" y="1070"/>
                    </a:lnTo>
                    <a:lnTo>
                      <a:pt x="606" y="1069"/>
                    </a:lnTo>
                    <a:lnTo>
                      <a:pt x="612" y="1069"/>
                    </a:lnTo>
                    <a:lnTo>
                      <a:pt x="616" y="1067"/>
                    </a:lnTo>
                    <a:lnTo>
                      <a:pt x="621" y="1065"/>
                    </a:lnTo>
                    <a:lnTo>
                      <a:pt x="625" y="1064"/>
                    </a:lnTo>
                    <a:lnTo>
                      <a:pt x="629" y="1062"/>
                    </a:lnTo>
                    <a:lnTo>
                      <a:pt x="633" y="1061"/>
                    </a:lnTo>
                    <a:lnTo>
                      <a:pt x="638" y="1059"/>
                    </a:lnTo>
                    <a:lnTo>
                      <a:pt x="641" y="1057"/>
                    </a:lnTo>
                    <a:lnTo>
                      <a:pt x="645" y="1056"/>
                    </a:lnTo>
                    <a:lnTo>
                      <a:pt x="647" y="1055"/>
                    </a:lnTo>
                    <a:lnTo>
                      <a:pt x="651" y="1052"/>
                    </a:lnTo>
                    <a:lnTo>
                      <a:pt x="653" y="1051"/>
                    </a:lnTo>
                    <a:lnTo>
                      <a:pt x="656" y="1050"/>
                    </a:lnTo>
                    <a:lnTo>
                      <a:pt x="660" y="1046"/>
                    </a:lnTo>
                    <a:lnTo>
                      <a:pt x="665" y="1044"/>
                    </a:lnTo>
                    <a:lnTo>
                      <a:pt x="670" y="1040"/>
                    </a:lnTo>
                    <a:lnTo>
                      <a:pt x="673" y="1037"/>
                    </a:lnTo>
                    <a:lnTo>
                      <a:pt x="678" y="1035"/>
                    </a:lnTo>
                    <a:lnTo>
                      <a:pt x="684" y="1032"/>
                    </a:lnTo>
                    <a:lnTo>
                      <a:pt x="686" y="1031"/>
                    </a:lnTo>
                    <a:lnTo>
                      <a:pt x="689" y="1029"/>
                    </a:lnTo>
                    <a:lnTo>
                      <a:pt x="692" y="1027"/>
                    </a:lnTo>
                    <a:lnTo>
                      <a:pt x="696" y="1027"/>
                    </a:lnTo>
                    <a:lnTo>
                      <a:pt x="699" y="1025"/>
                    </a:lnTo>
                    <a:lnTo>
                      <a:pt x="703" y="1024"/>
                    </a:lnTo>
                    <a:lnTo>
                      <a:pt x="708" y="1023"/>
                    </a:lnTo>
                    <a:lnTo>
                      <a:pt x="712" y="1023"/>
                    </a:lnTo>
                    <a:lnTo>
                      <a:pt x="716" y="1021"/>
                    </a:lnTo>
                    <a:lnTo>
                      <a:pt x="722" y="1020"/>
                    </a:lnTo>
                    <a:lnTo>
                      <a:pt x="724" y="1019"/>
                    </a:lnTo>
                    <a:lnTo>
                      <a:pt x="727" y="1019"/>
                    </a:lnTo>
                    <a:lnTo>
                      <a:pt x="730" y="1018"/>
                    </a:lnTo>
                    <a:lnTo>
                      <a:pt x="733" y="1018"/>
                    </a:lnTo>
                    <a:lnTo>
                      <a:pt x="735" y="1018"/>
                    </a:lnTo>
                    <a:lnTo>
                      <a:pt x="738" y="1017"/>
                    </a:lnTo>
                    <a:lnTo>
                      <a:pt x="742" y="1017"/>
                    </a:lnTo>
                    <a:lnTo>
                      <a:pt x="744" y="1017"/>
                    </a:lnTo>
                    <a:lnTo>
                      <a:pt x="748" y="1017"/>
                    </a:lnTo>
                    <a:lnTo>
                      <a:pt x="752" y="1016"/>
                    </a:lnTo>
                    <a:lnTo>
                      <a:pt x="755" y="1016"/>
                    </a:lnTo>
                    <a:lnTo>
                      <a:pt x="760" y="1016"/>
                    </a:lnTo>
                    <a:lnTo>
                      <a:pt x="762" y="1016"/>
                    </a:lnTo>
                    <a:lnTo>
                      <a:pt x="766" y="1014"/>
                    </a:lnTo>
                    <a:lnTo>
                      <a:pt x="769" y="1014"/>
                    </a:lnTo>
                    <a:lnTo>
                      <a:pt x="774" y="1014"/>
                    </a:lnTo>
                    <a:lnTo>
                      <a:pt x="778" y="1013"/>
                    </a:lnTo>
                    <a:lnTo>
                      <a:pt x="781" y="1013"/>
                    </a:lnTo>
                    <a:lnTo>
                      <a:pt x="785" y="1013"/>
                    </a:lnTo>
                    <a:lnTo>
                      <a:pt x="789" y="1013"/>
                    </a:lnTo>
                    <a:lnTo>
                      <a:pt x="793" y="1012"/>
                    </a:lnTo>
                    <a:lnTo>
                      <a:pt x="798" y="1012"/>
                    </a:lnTo>
                    <a:lnTo>
                      <a:pt x="801" y="1012"/>
                    </a:lnTo>
                    <a:lnTo>
                      <a:pt x="806" y="1012"/>
                    </a:lnTo>
                    <a:lnTo>
                      <a:pt x="810" y="1011"/>
                    </a:lnTo>
                    <a:lnTo>
                      <a:pt x="814" y="1011"/>
                    </a:lnTo>
                    <a:lnTo>
                      <a:pt x="818" y="1011"/>
                    </a:lnTo>
                    <a:lnTo>
                      <a:pt x="823" y="1011"/>
                    </a:lnTo>
                    <a:lnTo>
                      <a:pt x="826" y="1010"/>
                    </a:lnTo>
                    <a:lnTo>
                      <a:pt x="831" y="1010"/>
                    </a:lnTo>
                    <a:lnTo>
                      <a:pt x="836" y="1008"/>
                    </a:lnTo>
                    <a:lnTo>
                      <a:pt x="840" y="1008"/>
                    </a:lnTo>
                    <a:lnTo>
                      <a:pt x="844" y="1007"/>
                    </a:lnTo>
                    <a:lnTo>
                      <a:pt x="849" y="1007"/>
                    </a:lnTo>
                    <a:lnTo>
                      <a:pt x="854" y="1006"/>
                    </a:lnTo>
                    <a:lnTo>
                      <a:pt x="858" y="1006"/>
                    </a:lnTo>
                    <a:lnTo>
                      <a:pt x="862" y="1005"/>
                    </a:lnTo>
                    <a:lnTo>
                      <a:pt x="867" y="1005"/>
                    </a:lnTo>
                    <a:lnTo>
                      <a:pt x="870" y="1004"/>
                    </a:lnTo>
                    <a:lnTo>
                      <a:pt x="876" y="1004"/>
                    </a:lnTo>
                    <a:lnTo>
                      <a:pt x="880" y="1002"/>
                    </a:lnTo>
                    <a:lnTo>
                      <a:pt x="884" y="1002"/>
                    </a:lnTo>
                    <a:lnTo>
                      <a:pt x="889" y="1001"/>
                    </a:lnTo>
                    <a:lnTo>
                      <a:pt x="894" y="1001"/>
                    </a:lnTo>
                    <a:lnTo>
                      <a:pt x="899" y="1000"/>
                    </a:lnTo>
                    <a:lnTo>
                      <a:pt x="902" y="999"/>
                    </a:lnTo>
                    <a:lnTo>
                      <a:pt x="907" y="998"/>
                    </a:lnTo>
                    <a:lnTo>
                      <a:pt x="910" y="998"/>
                    </a:lnTo>
                    <a:lnTo>
                      <a:pt x="915" y="997"/>
                    </a:lnTo>
                    <a:lnTo>
                      <a:pt x="919" y="995"/>
                    </a:lnTo>
                    <a:lnTo>
                      <a:pt x="923" y="994"/>
                    </a:lnTo>
                    <a:lnTo>
                      <a:pt x="928" y="993"/>
                    </a:lnTo>
                    <a:lnTo>
                      <a:pt x="932" y="992"/>
                    </a:lnTo>
                    <a:lnTo>
                      <a:pt x="936" y="991"/>
                    </a:lnTo>
                    <a:lnTo>
                      <a:pt x="940" y="989"/>
                    </a:lnTo>
                    <a:lnTo>
                      <a:pt x="945" y="988"/>
                    </a:lnTo>
                    <a:lnTo>
                      <a:pt x="948" y="987"/>
                    </a:lnTo>
                    <a:lnTo>
                      <a:pt x="953" y="986"/>
                    </a:lnTo>
                    <a:lnTo>
                      <a:pt x="958" y="985"/>
                    </a:lnTo>
                    <a:lnTo>
                      <a:pt x="961" y="983"/>
                    </a:lnTo>
                    <a:lnTo>
                      <a:pt x="965" y="982"/>
                    </a:lnTo>
                    <a:lnTo>
                      <a:pt x="969" y="980"/>
                    </a:lnTo>
                    <a:lnTo>
                      <a:pt x="972" y="979"/>
                    </a:lnTo>
                    <a:lnTo>
                      <a:pt x="976" y="978"/>
                    </a:lnTo>
                    <a:lnTo>
                      <a:pt x="979" y="975"/>
                    </a:lnTo>
                    <a:lnTo>
                      <a:pt x="983" y="974"/>
                    </a:lnTo>
                    <a:lnTo>
                      <a:pt x="986" y="973"/>
                    </a:lnTo>
                    <a:lnTo>
                      <a:pt x="990" y="972"/>
                    </a:lnTo>
                    <a:lnTo>
                      <a:pt x="992" y="970"/>
                    </a:lnTo>
                    <a:lnTo>
                      <a:pt x="996" y="968"/>
                    </a:lnTo>
                    <a:lnTo>
                      <a:pt x="999" y="968"/>
                    </a:lnTo>
                    <a:lnTo>
                      <a:pt x="1002" y="967"/>
                    </a:lnTo>
                    <a:lnTo>
                      <a:pt x="1005" y="965"/>
                    </a:lnTo>
                    <a:lnTo>
                      <a:pt x="1008" y="963"/>
                    </a:lnTo>
                    <a:lnTo>
                      <a:pt x="1011" y="963"/>
                    </a:lnTo>
                    <a:lnTo>
                      <a:pt x="1014" y="962"/>
                    </a:lnTo>
                    <a:lnTo>
                      <a:pt x="1018" y="959"/>
                    </a:lnTo>
                    <a:lnTo>
                      <a:pt x="1023" y="956"/>
                    </a:lnTo>
                    <a:lnTo>
                      <a:pt x="1028" y="954"/>
                    </a:lnTo>
                    <a:lnTo>
                      <a:pt x="1033" y="951"/>
                    </a:lnTo>
                    <a:lnTo>
                      <a:pt x="1036" y="949"/>
                    </a:lnTo>
                    <a:lnTo>
                      <a:pt x="1040" y="947"/>
                    </a:lnTo>
                    <a:lnTo>
                      <a:pt x="1043" y="944"/>
                    </a:lnTo>
                    <a:lnTo>
                      <a:pt x="1047" y="943"/>
                    </a:lnTo>
                    <a:lnTo>
                      <a:pt x="1050" y="940"/>
                    </a:lnTo>
                    <a:lnTo>
                      <a:pt x="1053" y="937"/>
                    </a:lnTo>
                    <a:lnTo>
                      <a:pt x="1054" y="935"/>
                    </a:lnTo>
                    <a:lnTo>
                      <a:pt x="1057" y="932"/>
                    </a:lnTo>
                    <a:lnTo>
                      <a:pt x="1061" y="928"/>
                    </a:lnTo>
                    <a:lnTo>
                      <a:pt x="1065" y="923"/>
                    </a:lnTo>
                    <a:lnTo>
                      <a:pt x="1066" y="918"/>
                    </a:lnTo>
                    <a:lnTo>
                      <a:pt x="1068" y="914"/>
                    </a:lnTo>
                    <a:lnTo>
                      <a:pt x="1068" y="908"/>
                    </a:lnTo>
                    <a:lnTo>
                      <a:pt x="1069" y="902"/>
                    </a:lnTo>
                    <a:lnTo>
                      <a:pt x="1068" y="898"/>
                    </a:lnTo>
                    <a:lnTo>
                      <a:pt x="1067" y="895"/>
                    </a:lnTo>
                    <a:lnTo>
                      <a:pt x="1066" y="892"/>
                    </a:lnTo>
                    <a:lnTo>
                      <a:pt x="1065" y="889"/>
                    </a:lnTo>
                    <a:lnTo>
                      <a:pt x="1063" y="885"/>
                    </a:lnTo>
                    <a:lnTo>
                      <a:pt x="1061" y="881"/>
                    </a:lnTo>
                    <a:lnTo>
                      <a:pt x="1059" y="877"/>
                    </a:lnTo>
                    <a:lnTo>
                      <a:pt x="1056" y="874"/>
                    </a:lnTo>
                    <a:lnTo>
                      <a:pt x="1054" y="870"/>
                    </a:lnTo>
                    <a:lnTo>
                      <a:pt x="1050" y="866"/>
                    </a:lnTo>
                    <a:lnTo>
                      <a:pt x="1046" y="861"/>
                    </a:lnTo>
                    <a:lnTo>
                      <a:pt x="1042" y="858"/>
                    </a:lnTo>
                    <a:lnTo>
                      <a:pt x="1037" y="854"/>
                    </a:lnTo>
                    <a:lnTo>
                      <a:pt x="1034" y="851"/>
                    </a:lnTo>
                    <a:lnTo>
                      <a:pt x="1028" y="846"/>
                    </a:lnTo>
                    <a:lnTo>
                      <a:pt x="1023" y="842"/>
                    </a:lnTo>
                    <a:lnTo>
                      <a:pt x="1019" y="841"/>
                    </a:lnTo>
                    <a:lnTo>
                      <a:pt x="1016" y="839"/>
                    </a:lnTo>
                    <a:lnTo>
                      <a:pt x="1014" y="836"/>
                    </a:lnTo>
                    <a:lnTo>
                      <a:pt x="1010" y="835"/>
                    </a:lnTo>
                    <a:lnTo>
                      <a:pt x="1006" y="833"/>
                    </a:lnTo>
                    <a:lnTo>
                      <a:pt x="1003" y="830"/>
                    </a:lnTo>
                    <a:lnTo>
                      <a:pt x="999" y="829"/>
                    </a:lnTo>
                    <a:lnTo>
                      <a:pt x="997" y="827"/>
                    </a:lnTo>
                    <a:lnTo>
                      <a:pt x="992" y="826"/>
                    </a:lnTo>
                    <a:lnTo>
                      <a:pt x="989" y="823"/>
                    </a:lnTo>
                    <a:lnTo>
                      <a:pt x="984" y="821"/>
                    </a:lnTo>
                    <a:lnTo>
                      <a:pt x="980" y="820"/>
                    </a:lnTo>
                    <a:lnTo>
                      <a:pt x="977" y="819"/>
                    </a:lnTo>
                    <a:lnTo>
                      <a:pt x="972" y="816"/>
                    </a:lnTo>
                    <a:lnTo>
                      <a:pt x="967" y="815"/>
                    </a:lnTo>
                    <a:lnTo>
                      <a:pt x="964" y="814"/>
                    </a:lnTo>
                    <a:lnTo>
                      <a:pt x="959" y="811"/>
                    </a:lnTo>
                    <a:lnTo>
                      <a:pt x="954" y="810"/>
                    </a:lnTo>
                    <a:lnTo>
                      <a:pt x="950" y="809"/>
                    </a:lnTo>
                    <a:lnTo>
                      <a:pt x="945" y="807"/>
                    </a:lnTo>
                    <a:lnTo>
                      <a:pt x="939" y="806"/>
                    </a:lnTo>
                    <a:lnTo>
                      <a:pt x="934" y="804"/>
                    </a:lnTo>
                    <a:lnTo>
                      <a:pt x="928" y="803"/>
                    </a:lnTo>
                    <a:lnTo>
                      <a:pt x="923" y="802"/>
                    </a:lnTo>
                    <a:lnTo>
                      <a:pt x="919" y="801"/>
                    </a:lnTo>
                    <a:lnTo>
                      <a:pt x="913" y="800"/>
                    </a:lnTo>
                    <a:lnTo>
                      <a:pt x="907" y="798"/>
                    </a:lnTo>
                    <a:lnTo>
                      <a:pt x="902" y="797"/>
                    </a:lnTo>
                    <a:lnTo>
                      <a:pt x="895" y="797"/>
                    </a:lnTo>
                    <a:lnTo>
                      <a:pt x="890" y="796"/>
                    </a:lnTo>
                    <a:lnTo>
                      <a:pt x="884" y="795"/>
                    </a:lnTo>
                    <a:lnTo>
                      <a:pt x="878" y="795"/>
                    </a:lnTo>
                    <a:lnTo>
                      <a:pt x="871" y="794"/>
                    </a:lnTo>
                    <a:lnTo>
                      <a:pt x="865" y="793"/>
                    </a:lnTo>
                    <a:lnTo>
                      <a:pt x="859" y="793"/>
                    </a:lnTo>
                    <a:lnTo>
                      <a:pt x="854" y="791"/>
                    </a:lnTo>
                    <a:lnTo>
                      <a:pt x="848" y="790"/>
                    </a:lnTo>
                    <a:lnTo>
                      <a:pt x="843" y="790"/>
                    </a:lnTo>
                    <a:lnTo>
                      <a:pt x="837" y="789"/>
                    </a:lnTo>
                    <a:lnTo>
                      <a:pt x="832" y="789"/>
                    </a:lnTo>
                    <a:lnTo>
                      <a:pt x="827" y="789"/>
                    </a:lnTo>
                    <a:lnTo>
                      <a:pt x="823" y="788"/>
                    </a:lnTo>
                    <a:lnTo>
                      <a:pt x="818" y="788"/>
                    </a:lnTo>
                    <a:lnTo>
                      <a:pt x="813" y="788"/>
                    </a:lnTo>
                    <a:lnTo>
                      <a:pt x="808" y="788"/>
                    </a:lnTo>
                    <a:lnTo>
                      <a:pt x="805" y="787"/>
                    </a:lnTo>
                    <a:lnTo>
                      <a:pt x="800" y="787"/>
                    </a:lnTo>
                    <a:lnTo>
                      <a:pt x="798" y="787"/>
                    </a:lnTo>
                    <a:lnTo>
                      <a:pt x="793" y="787"/>
                    </a:lnTo>
                    <a:lnTo>
                      <a:pt x="789" y="785"/>
                    </a:lnTo>
                    <a:lnTo>
                      <a:pt x="785" y="785"/>
                    </a:lnTo>
                    <a:lnTo>
                      <a:pt x="782" y="785"/>
                    </a:lnTo>
                    <a:lnTo>
                      <a:pt x="779" y="784"/>
                    </a:lnTo>
                    <a:lnTo>
                      <a:pt x="775" y="784"/>
                    </a:lnTo>
                    <a:lnTo>
                      <a:pt x="772" y="784"/>
                    </a:lnTo>
                    <a:lnTo>
                      <a:pt x="769" y="784"/>
                    </a:lnTo>
                    <a:lnTo>
                      <a:pt x="766" y="783"/>
                    </a:lnTo>
                    <a:lnTo>
                      <a:pt x="763" y="783"/>
                    </a:lnTo>
                    <a:lnTo>
                      <a:pt x="760" y="783"/>
                    </a:lnTo>
                    <a:lnTo>
                      <a:pt x="757" y="783"/>
                    </a:lnTo>
                    <a:lnTo>
                      <a:pt x="753" y="782"/>
                    </a:lnTo>
                    <a:lnTo>
                      <a:pt x="748" y="782"/>
                    </a:lnTo>
                    <a:lnTo>
                      <a:pt x="743" y="781"/>
                    </a:lnTo>
                    <a:lnTo>
                      <a:pt x="738" y="779"/>
                    </a:lnTo>
                    <a:lnTo>
                      <a:pt x="735" y="778"/>
                    </a:lnTo>
                    <a:lnTo>
                      <a:pt x="731" y="777"/>
                    </a:lnTo>
                    <a:lnTo>
                      <a:pt x="727" y="776"/>
                    </a:lnTo>
                    <a:lnTo>
                      <a:pt x="724" y="774"/>
                    </a:lnTo>
                    <a:lnTo>
                      <a:pt x="721" y="772"/>
                    </a:lnTo>
                    <a:lnTo>
                      <a:pt x="717" y="771"/>
                    </a:lnTo>
                    <a:lnTo>
                      <a:pt x="715" y="768"/>
                    </a:lnTo>
                    <a:lnTo>
                      <a:pt x="711" y="765"/>
                    </a:lnTo>
                    <a:lnTo>
                      <a:pt x="709" y="763"/>
                    </a:lnTo>
                    <a:lnTo>
                      <a:pt x="706" y="759"/>
                    </a:lnTo>
                    <a:lnTo>
                      <a:pt x="703" y="756"/>
                    </a:lnTo>
                    <a:lnTo>
                      <a:pt x="701" y="752"/>
                    </a:lnTo>
                    <a:lnTo>
                      <a:pt x="697" y="749"/>
                    </a:lnTo>
                    <a:lnTo>
                      <a:pt x="695" y="744"/>
                    </a:lnTo>
                    <a:lnTo>
                      <a:pt x="691" y="738"/>
                    </a:lnTo>
                    <a:lnTo>
                      <a:pt x="689" y="733"/>
                    </a:lnTo>
                    <a:lnTo>
                      <a:pt x="685" y="728"/>
                    </a:lnTo>
                    <a:lnTo>
                      <a:pt x="683" y="724"/>
                    </a:lnTo>
                    <a:lnTo>
                      <a:pt x="679" y="719"/>
                    </a:lnTo>
                    <a:lnTo>
                      <a:pt x="677" y="715"/>
                    </a:lnTo>
                    <a:lnTo>
                      <a:pt x="674" y="711"/>
                    </a:lnTo>
                    <a:lnTo>
                      <a:pt x="672" y="706"/>
                    </a:lnTo>
                    <a:lnTo>
                      <a:pt x="670" y="701"/>
                    </a:lnTo>
                    <a:lnTo>
                      <a:pt x="667" y="698"/>
                    </a:lnTo>
                    <a:lnTo>
                      <a:pt x="665" y="693"/>
                    </a:lnTo>
                    <a:lnTo>
                      <a:pt x="663" y="689"/>
                    </a:lnTo>
                    <a:lnTo>
                      <a:pt x="660" y="685"/>
                    </a:lnTo>
                    <a:lnTo>
                      <a:pt x="659" y="681"/>
                    </a:lnTo>
                    <a:lnTo>
                      <a:pt x="658" y="676"/>
                    </a:lnTo>
                    <a:lnTo>
                      <a:pt x="656" y="673"/>
                    </a:lnTo>
                    <a:lnTo>
                      <a:pt x="654" y="669"/>
                    </a:lnTo>
                    <a:lnTo>
                      <a:pt x="652" y="664"/>
                    </a:lnTo>
                    <a:lnTo>
                      <a:pt x="651" y="661"/>
                    </a:lnTo>
                    <a:lnTo>
                      <a:pt x="651" y="657"/>
                    </a:lnTo>
                    <a:lnTo>
                      <a:pt x="650" y="654"/>
                    </a:lnTo>
                    <a:lnTo>
                      <a:pt x="648" y="650"/>
                    </a:lnTo>
                    <a:lnTo>
                      <a:pt x="648" y="647"/>
                    </a:lnTo>
                    <a:lnTo>
                      <a:pt x="648" y="644"/>
                    </a:lnTo>
                    <a:lnTo>
                      <a:pt x="648" y="641"/>
                    </a:lnTo>
                    <a:lnTo>
                      <a:pt x="648" y="637"/>
                    </a:lnTo>
                    <a:lnTo>
                      <a:pt x="648" y="634"/>
                    </a:lnTo>
                    <a:lnTo>
                      <a:pt x="650" y="631"/>
                    </a:lnTo>
                    <a:lnTo>
                      <a:pt x="651" y="628"/>
                    </a:lnTo>
                    <a:lnTo>
                      <a:pt x="652" y="625"/>
                    </a:lnTo>
                    <a:lnTo>
                      <a:pt x="653" y="622"/>
                    </a:lnTo>
                    <a:lnTo>
                      <a:pt x="656" y="621"/>
                    </a:lnTo>
                    <a:lnTo>
                      <a:pt x="657" y="617"/>
                    </a:lnTo>
                    <a:lnTo>
                      <a:pt x="658" y="613"/>
                    </a:lnTo>
                    <a:lnTo>
                      <a:pt x="660" y="610"/>
                    </a:lnTo>
                    <a:lnTo>
                      <a:pt x="663" y="606"/>
                    </a:lnTo>
                    <a:lnTo>
                      <a:pt x="664" y="602"/>
                    </a:lnTo>
                    <a:lnTo>
                      <a:pt x="667" y="598"/>
                    </a:lnTo>
                    <a:lnTo>
                      <a:pt x="669" y="594"/>
                    </a:lnTo>
                    <a:lnTo>
                      <a:pt x="672" y="590"/>
                    </a:lnTo>
                    <a:lnTo>
                      <a:pt x="674" y="585"/>
                    </a:lnTo>
                    <a:lnTo>
                      <a:pt x="677" y="580"/>
                    </a:lnTo>
                    <a:lnTo>
                      <a:pt x="679" y="575"/>
                    </a:lnTo>
                    <a:lnTo>
                      <a:pt x="683" y="571"/>
                    </a:lnTo>
                    <a:lnTo>
                      <a:pt x="684" y="565"/>
                    </a:lnTo>
                    <a:lnTo>
                      <a:pt x="686" y="560"/>
                    </a:lnTo>
                    <a:lnTo>
                      <a:pt x="690" y="554"/>
                    </a:lnTo>
                    <a:lnTo>
                      <a:pt x="692" y="549"/>
                    </a:lnTo>
                    <a:lnTo>
                      <a:pt x="695" y="543"/>
                    </a:lnTo>
                    <a:lnTo>
                      <a:pt x="697" y="537"/>
                    </a:lnTo>
                    <a:lnTo>
                      <a:pt x="698" y="533"/>
                    </a:lnTo>
                    <a:lnTo>
                      <a:pt x="701" y="528"/>
                    </a:lnTo>
                    <a:lnTo>
                      <a:pt x="702" y="522"/>
                    </a:lnTo>
                    <a:lnTo>
                      <a:pt x="703" y="516"/>
                    </a:lnTo>
                    <a:lnTo>
                      <a:pt x="704" y="510"/>
                    </a:lnTo>
                    <a:lnTo>
                      <a:pt x="705" y="505"/>
                    </a:lnTo>
                    <a:lnTo>
                      <a:pt x="706" y="501"/>
                    </a:lnTo>
                    <a:lnTo>
                      <a:pt x="706" y="495"/>
                    </a:lnTo>
                    <a:lnTo>
                      <a:pt x="706" y="490"/>
                    </a:lnTo>
                    <a:lnTo>
                      <a:pt x="706" y="485"/>
                    </a:lnTo>
                    <a:lnTo>
                      <a:pt x="706" y="481"/>
                    </a:lnTo>
                    <a:lnTo>
                      <a:pt x="705" y="477"/>
                    </a:lnTo>
                    <a:lnTo>
                      <a:pt x="704" y="472"/>
                    </a:lnTo>
                    <a:lnTo>
                      <a:pt x="703" y="470"/>
                    </a:lnTo>
                    <a:lnTo>
                      <a:pt x="701" y="465"/>
                    </a:lnTo>
                    <a:lnTo>
                      <a:pt x="699" y="462"/>
                    </a:lnTo>
                    <a:lnTo>
                      <a:pt x="697" y="458"/>
                    </a:lnTo>
                    <a:lnTo>
                      <a:pt x="697" y="454"/>
                    </a:lnTo>
                    <a:lnTo>
                      <a:pt x="695" y="451"/>
                    </a:lnTo>
                    <a:lnTo>
                      <a:pt x="693" y="447"/>
                    </a:lnTo>
                    <a:lnTo>
                      <a:pt x="692" y="445"/>
                    </a:lnTo>
                    <a:lnTo>
                      <a:pt x="692" y="441"/>
                    </a:lnTo>
                    <a:lnTo>
                      <a:pt x="691" y="438"/>
                    </a:lnTo>
                    <a:lnTo>
                      <a:pt x="691" y="434"/>
                    </a:lnTo>
                    <a:lnTo>
                      <a:pt x="690" y="431"/>
                    </a:lnTo>
                    <a:lnTo>
                      <a:pt x="690" y="428"/>
                    </a:lnTo>
                    <a:lnTo>
                      <a:pt x="690" y="425"/>
                    </a:lnTo>
                    <a:lnTo>
                      <a:pt x="690" y="421"/>
                    </a:lnTo>
                    <a:lnTo>
                      <a:pt x="690" y="418"/>
                    </a:lnTo>
                    <a:lnTo>
                      <a:pt x="690" y="415"/>
                    </a:lnTo>
                    <a:lnTo>
                      <a:pt x="690" y="411"/>
                    </a:lnTo>
                    <a:lnTo>
                      <a:pt x="690" y="407"/>
                    </a:lnTo>
                    <a:lnTo>
                      <a:pt x="690" y="403"/>
                    </a:lnTo>
                    <a:lnTo>
                      <a:pt x="691" y="400"/>
                    </a:lnTo>
                    <a:lnTo>
                      <a:pt x="691" y="395"/>
                    </a:lnTo>
                    <a:lnTo>
                      <a:pt x="691" y="390"/>
                    </a:lnTo>
                    <a:lnTo>
                      <a:pt x="692" y="387"/>
                    </a:lnTo>
                    <a:lnTo>
                      <a:pt x="693" y="382"/>
                    </a:lnTo>
                    <a:lnTo>
                      <a:pt x="693" y="376"/>
                    </a:lnTo>
                    <a:lnTo>
                      <a:pt x="695" y="371"/>
                    </a:lnTo>
                    <a:lnTo>
                      <a:pt x="695" y="367"/>
                    </a:lnTo>
                    <a:lnTo>
                      <a:pt x="696" y="361"/>
                    </a:lnTo>
                    <a:lnTo>
                      <a:pt x="696" y="357"/>
                    </a:lnTo>
                    <a:lnTo>
                      <a:pt x="697" y="355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8" y="347"/>
                    </a:lnTo>
                    <a:lnTo>
                      <a:pt x="699" y="343"/>
                    </a:lnTo>
                    <a:lnTo>
                      <a:pt x="699" y="339"/>
                    </a:lnTo>
                    <a:lnTo>
                      <a:pt x="701" y="337"/>
                    </a:lnTo>
                    <a:lnTo>
                      <a:pt x="701" y="332"/>
                    </a:lnTo>
                    <a:lnTo>
                      <a:pt x="702" y="329"/>
                    </a:lnTo>
                    <a:lnTo>
                      <a:pt x="702" y="325"/>
                    </a:lnTo>
                    <a:lnTo>
                      <a:pt x="702" y="323"/>
                    </a:lnTo>
                    <a:lnTo>
                      <a:pt x="703" y="318"/>
                    </a:lnTo>
                    <a:lnTo>
                      <a:pt x="703" y="314"/>
                    </a:lnTo>
                    <a:lnTo>
                      <a:pt x="704" y="311"/>
                    </a:lnTo>
                    <a:lnTo>
                      <a:pt x="705" y="307"/>
                    </a:lnTo>
                    <a:lnTo>
                      <a:pt x="705" y="303"/>
                    </a:lnTo>
                    <a:lnTo>
                      <a:pt x="706" y="298"/>
                    </a:lnTo>
                    <a:lnTo>
                      <a:pt x="706" y="294"/>
                    </a:lnTo>
                    <a:lnTo>
                      <a:pt x="708" y="291"/>
                    </a:lnTo>
                    <a:lnTo>
                      <a:pt x="708" y="286"/>
                    </a:lnTo>
                    <a:lnTo>
                      <a:pt x="709" y="282"/>
                    </a:lnTo>
                    <a:lnTo>
                      <a:pt x="709" y="278"/>
                    </a:lnTo>
                    <a:lnTo>
                      <a:pt x="710" y="273"/>
                    </a:lnTo>
                    <a:lnTo>
                      <a:pt x="710" y="268"/>
                    </a:lnTo>
                    <a:lnTo>
                      <a:pt x="710" y="265"/>
                    </a:lnTo>
                    <a:lnTo>
                      <a:pt x="711" y="260"/>
                    </a:lnTo>
                    <a:lnTo>
                      <a:pt x="712" y="255"/>
                    </a:lnTo>
                    <a:lnTo>
                      <a:pt x="712" y="250"/>
                    </a:lnTo>
                    <a:lnTo>
                      <a:pt x="712" y="247"/>
                    </a:lnTo>
                    <a:lnTo>
                      <a:pt x="714" y="242"/>
                    </a:lnTo>
                    <a:lnTo>
                      <a:pt x="715" y="237"/>
                    </a:lnTo>
                    <a:lnTo>
                      <a:pt x="715" y="233"/>
                    </a:lnTo>
                    <a:lnTo>
                      <a:pt x="715" y="228"/>
                    </a:lnTo>
                    <a:lnTo>
                      <a:pt x="716" y="223"/>
                    </a:lnTo>
                    <a:lnTo>
                      <a:pt x="716" y="220"/>
                    </a:lnTo>
                    <a:lnTo>
                      <a:pt x="716" y="215"/>
                    </a:lnTo>
                    <a:lnTo>
                      <a:pt x="717" y="210"/>
                    </a:lnTo>
                    <a:lnTo>
                      <a:pt x="717" y="204"/>
                    </a:lnTo>
                    <a:lnTo>
                      <a:pt x="718" y="201"/>
                    </a:lnTo>
                    <a:lnTo>
                      <a:pt x="718" y="196"/>
                    </a:lnTo>
                    <a:lnTo>
                      <a:pt x="718" y="191"/>
                    </a:lnTo>
                    <a:lnTo>
                      <a:pt x="718" y="186"/>
                    </a:lnTo>
                    <a:lnTo>
                      <a:pt x="718" y="182"/>
                    </a:lnTo>
                    <a:lnTo>
                      <a:pt x="718" y="177"/>
                    </a:lnTo>
                    <a:lnTo>
                      <a:pt x="718" y="172"/>
                    </a:lnTo>
                    <a:lnTo>
                      <a:pt x="718" y="167"/>
                    </a:lnTo>
                    <a:lnTo>
                      <a:pt x="720" y="163"/>
                    </a:lnTo>
                    <a:lnTo>
                      <a:pt x="720" y="158"/>
                    </a:lnTo>
                    <a:lnTo>
                      <a:pt x="720" y="153"/>
                    </a:lnTo>
                    <a:lnTo>
                      <a:pt x="720" y="148"/>
                    </a:lnTo>
                    <a:lnTo>
                      <a:pt x="720" y="145"/>
                    </a:lnTo>
                    <a:lnTo>
                      <a:pt x="720" y="140"/>
                    </a:lnTo>
                    <a:lnTo>
                      <a:pt x="720" y="135"/>
                    </a:lnTo>
                    <a:lnTo>
                      <a:pt x="720" y="132"/>
                    </a:lnTo>
                    <a:lnTo>
                      <a:pt x="720" y="127"/>
                    </a:lnTo>
                    <a:lnTo>
                      <a:pt x="718" y="122"/>
                    </a:lnTo>
                    <a:lnTo>
                      <a:pt x="718" y="118"/>
                    </a:lnTo>
                    <a:lnTo>
                      <a:pt x="717" y="114"/>
                    </a:lnTo>
                    <a:lnTo>
                      <a:pt x="717" y="109"/>
                    </a:lnTo>
                    <a:lnTo>
                      <a:pt x="716" y="106"/>
                    </a:lnTo>
                    <a:lnTo>
                      <a:pt x="716" y="102"/>
                    </a:lnTo>
                    <a:lnTo>
                      <a:pt x="716" y="97"/>
                    </a:lnTo>
                    <a:lnTo>
                      <a:pt x="715" y="94"/>
                    </a:lnTo>
                    <a:lnTo>
                      <a:pt x="714" y="90"/>
                    </a:lnTo>
                    <a:lnTo>
                      <a:pt x="714" y="87"/>
                    </a:lnTo>
                    <a:lnTo>
                      <a:pt x="712" y="82"/>
                    </a:lnTo>
                    <a:lnTo>
                      <a:pt x="711" y="80"/>
                    </a:lnTo>
                    <a:lnTo>
                      <a:pt x="710" y="76"/>
                    </a:lnTo>
                    <a:lnTo>
                      <a:pt x="710" y="72"/>
                    </a:lnTo>
                    <a:lnTo>
                      <a:pt x="709" y="69"/>
                    </a:lnTo>
                    <a:lnTo>
                      <a:pt x="708" y="67"/>
                    </a:lnTo>
                    <a:lnTo>
                      <a:pt x="706" y="63"/>
                    </a:lnTo>
                    <a:lnTo>
                      <a:pt x="704" y="59"/>
                    </a:lnTo>
                    <a:lnTo>
                      <a:pt x="703" y="56"/>
                    </a:lnTo>
                    <a:lnTo>
                      <a:pt x="702" y="54"/>
                    </a:lnTo>
                    <a:lnTo>
                      <a:pt x="697" y="48"/>
                    </a:lnTo>
                    <a:lnTo>
                      <a:pt x="692" y="42"/>
                    </a:lnTo>
                    <a:lnTo>
                      <a:pt x="688" y="36"/>
                    </a:lnTo>
                    <a:lnTo>
                      <a:pt x="683" y="31"/>
                    </a:lnTo>
                    <a:lnTo>
                      <a:pt x="679" y="29"/>
                    </a:lnTo>
                    <a:lnTo>
                      <a:pt x="676" y="26"/>
                    </a:lnTo>
                    <a:lnTo>
                      <a:pt x="672" y="24"/>
                    </a:lnTo>
                    <a:lnTo>
                      <a:pt x="670" y="23"/>
                    </a:lnTo>
                    <a:lnTo>
                      <a:pt x="666" y="20"/>
                    </a:lnTo>
                    <a:lnTo>
                      <a:pt x="663" y="18"/>
                    </a:lnTo>
                    <a:lnTo>
                      <a:pt x="659" y="17"/>
                    </a:lnTo>
                    <a:lnTo>
                      <a:pt x="656" y="14"/>
                    </a:lnTo>
                    <a:lnTo>
                      <a:pt x="651" y="13"/>
                    </a:lnTo>
                    <a:lnTo>
                      <a:pt x="647" y="11"/>
                    </a:lnTo>
                    <a:lnTo>
                      <a:pt x="644" y="10"/>
                    </a:lnTo>
                    <a:lnTo>
                      <a:pt x="639" y="10"/>
                    </a:lnTo>
                    <a:lnTo>
                      <a:pt x="635" y="7"/>
                    </a:lnTo>
                    <a:lnTo>
                      <a:pt x="631" y="6"/>
                    </a:lnTo>
                    <a:lnTo>
                      <a:pt x="627" y="5"/>
                    </a:lnTo>
                    <a:lnTo>
                      <a:pt x="622" y="5"/>
                    </a:lnTo>
                    <a:lnTo>
                      <a:pt x="618" y="3"/>
                    </a:lnTo>
                    <a:lnTo>
                      <a:pt x="614" y="3"/>
                    </a:lnTo>
                    <a:lnTo>
                      <a:pt x="609" y="1"/>
                    </a:lnTo>
                    <a:lnTo>
                      <a:pt x="605" y="1"/>
                    </a:lnTo>
                    <a:lnTo>
                      <a:pt x="600" y="0"/>
                    </a:lnTo>
                    <a:lnTo>
                      <a:pt x="595" y="0"/>
                    </a:lnTo>
                    <a:lnTo>
                      <a:pt x="590" y="0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70" y="0"/>
                    </a:lnTo>
                    <a:lnTo>
                      <a:pt x="565" y="1"/>
                    </a:lnTo>
                    <a:lnTo>
                      <a:pt x="559" y="1"/>
                    </a:lnTo>
                    <a:lnTo>
                      <a:pt x="555" y="3"/>
                    </a:lnTo>
                    <a:lnTo>
                      <a:pt x="549" y="3"/>
                    </a:lnTo>
                    <a:lnTo>
                      <a:pt x="544" y="5"/>
                    </a:lnTo>
                    <a:lnTo>
                      <a:pt x="538" y="5"/>
                    </a:lnTo>
                    <a:lnTo>
                      <a:pt x="533" y="6"/>
                    </a:lnTo>
                    <a:lnTo>
                      <a:pt x="527" y="8"/>
                    </a:lnTo>
                    <a:lnTo>
                      <a:pt x="523" y="10"/>
                    </a:lnTo>
                    <a:lnTo>
                      <a:pt x="517" y="11"/>
                    </a:lnTo>
                    <a:lnTo>
                      <a:pt x="512" y="13"/>
                    </a:lnTo>
                    <a:lnTo>
                      <a:pt x="507" y="14"/>
                    </a:lnTo>
                    <a:lnTo>
                      <a:pt x="501" y="17"/>
                    </a:lnTo>
                    <a:lnTo>
                      <a:pt x="497" y="19"/>
                    </a:lnTo>
                    <a:lnTo>
                      <a:pt x="491" y="21"/>
                    </a:lnTo>
                    <a:lnTo>
                      <a:pt x="486" y="24"/>
                    </a:lnTo>
                    <a:lnTo>
                      <a:pt x="481" y="27"/>
                    </a:lnTo>
                    <a:lnTo>
                      <a:pt x="475" y="30"/>
                    </a:lnTo>
                    <a:lnTo>
                      <a:pt x="469" y="32"/>
                    </a:lnTo>
                    <a:lnTo>
                      <a:pt x="465" y="36"/>
                    </a:lnTo>
                    <a:lnTo>
                      <a:pt x="460" y="39"/>
                    </a:lnTo>
                    <a:lnTo>
                      <a:pt x="454" y="43"/>
                    </a:lnTo>
                    <a:lnTo>
                      <a:pt x="449" y="46"/>
                    </a:lnTo>
                    <a:lnTo>
                      <a:pt x="444" y="50"/>
                    </a:lnTo>
                    <a:lnTo>
                      <a:pt x="440" y="55"/>
                    </a:lnTo>
                    <a:lnTo>
                      <a:pt x="434" y="58"/>
                    </a:lnTo>
                    <a:lnTo>
                      <a:pt x="428" y="63"/>
                    </a:lnTo>
                    <a:lnTo>
                      <a:pt x="423" y="67"/>
                    </a:lnTo>
                    <a:lnTo>
                      <a:pt x="418" y="70"/>
                    </a:lnTo>
                    <a:lnTo>
                      <a:pt x="414" y="74"/>
                    </a:lnTo>
                    <a:lnTo>
                      <a:pt x="409" y="78"/>
                    </a:lnTo>
                    <a:lnTo>
                      <a:pt x="404" y="82"/>
                    </a:lnTo>
                    <a:lnTo>
                      <a:pt x="399" y="87"/>
                    </a:lnTo>
                    <a:lnTo>
                      <a:pt x="395" y="90"/>
                    </a:lnTo>
                    <a:lnTo>
                      <a:pt x="390" y="95"/>
                    </a:lnTo>
                    <a:lnTo>
                      <a:pt x="386" y="99"/>
                    </a:lnTo>
                    <a:lnTo>
                      <a:pt x="382" y="102"/>
                    </a:lnTo>
                    <a:lnTo>
                      <a:pt x="377" y="107"/>
                    </a:lnTo>
                    <a:lnTo>
                      <a:pt x="373" y="110"/>
                    </a:lnTo>
                    <a:lnTo>
                      <a:pt x="370" y="115"/>
                    </a:lnTo>
                    <a:lnTo>
                      <a:pt x="366" y="119"/>
                    </a:lnTo>
                    <a:lnTo>
                      <a:pt x="363" y="122"/>
                    </a:lnTo>
                    <a:lnTo>
                      <a:pt x="358" y="127"/>
                    </a:lnTo>
                    <a:lnTo>
                      <a:pt x="354" y="131"/>
                    </a:lnTo>
                    <a:lnTo>
                      <a:pt x="351" y="134"/>
                    </a:lnTo>
                    <a:lnTo>
                      <a:pt x="347" y="138"/>
                    </a:lnTo>
                    <a:lnTo>
                      <a:pt x="344" y="141"/>
                    </a:lnTo>
                    <a:lnTo>
                      <a:pt x="341" y="145"/>
                    </a:lnTo>
                    <a:lnTo>
                      <a:pt x="338" y="150"/>
                    </a:lnTo>
                    <a:lnTo>
                      <a:pt x="334" y="152"/>
                    </a:lnTo>
                    <a:lnTo>
                      <a:pt x="332" y="157"/>
                    </a:lnTo>
                    <a:lnTo>
                      <a:pt x="328" y="160"/>
                    </a:lnTo>
                    <a:lnTo>
                      <a:pt x="326" y="164"/>
                    </a:lnTo>
                    <a:lnTo>
                      <a:pt x="322" y="166"/>
                    </a:lnTo>
                    <a:lnTo>
                      <a:pt x="320" y="171"/>
                    </a:lnTo>
                    <a:lnTo>
                      <a:pt x="318" y="173"/>
                    </a:lnTo>
                    <a:lnTo>
                      <a:pt x="315" y="177"/>
                    </a:lnTo>
                    <a:lnTo>
                      <a:pt x="312" y="180"/>
                    </a:lnTo>
                    <a:lnTo>
                      <a:pt x="310" y="183"/>
                    </a:lnTo>
                    <a:lnTo>
                      <a:pt x="307" y="186"/>
                    </a:lnTo>
                    <a:lnTo>
                      <a:pt x="305" y="190"/>
                    </a:lnTo>
                    <a:lnTo>
                      <a:pt x="300" y="195"/>
                    </a:lnTo>
                    <a:lnTo>
                      <a:pt x="296" y="201"/>
                    </a:lnTo>
                    <a:lnTo>
                      <a:pt x="293" y="205"/>
                    </a:lnTo>
                    <a:lnTo>
                      <a:pt x="289" y="210"/>
                    </a:lnTo>
                    <a:lnTo>
                      <a:pt x="286" y="215"/>
                    </a:lnTo>
                    <a:lnTo>
                      <a:pt x="284" y="220"/>
                    </a:lnTo>
                    <a:lnTo>
                      <a:pt x="281" y="222"/>
                    </a:lnTo>
                    <a:lnTo>
                      <a:pt x="280" y="226"/>
                    </a:lnTo>
                    <a:lnTo>
                      <a:pt x="277" y="228"/>
                    </a:lnTo>
                    <a:lnTo>
                      <a:pt x="276" y="230"/>
                    </a:lnTo>
                    <a:lnTo>
                      <a:pt x="274" y="234"/>
                    </a:lnTo>
                    <a:lnTo>
                      <a:pt x="274" y="235"/>
                    </a:lnTo>
                    <a:close/>
                  </a:path>
                </a:pathLst>
              </a:custGeom>
              <a:solidFill>
                <a:srgbClr val="D9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2" name="Freeform 91"/>
              <p:cNvSpPr>
                <a:spLocks/>
              </p:cNvSpPr>
              <p:nvPr/>
            </p:nvSpPr>
            <p:spPr bwMode="auto">
              <a:xfrm>
                <a:off x="1625" y="1381"/>
                <a:ext cx="314" cy="333"/>
              </a:xfrm>
              <a:custGeom>
                <a:avLst/>
                <a:gdLst>
                  <a:gd name="T0" fmla="*/ 0 w 941"/>
                  <a:gd name="T1" fmla="*/ 0 h 997"/>
                  <a:gd name="T2" fmla="*/ 0 w 941"/>
                  <a:gd name="T3" fmla="*/ 0 h 997"/>
                  <a:gd name="T4" fmla="*/ 0 w 941"/>
                  <a:gd name="T5" fmla="*/ 0 h 997"/>
                  <a:gd name="T6" fmla="*/ 0 w 941"/>
                  <a:gd name="T7" fmla="*/ 0 h 997"/>
                  <a:gd name="T8" fmla="*/ 0 w 941"/>
                  <a:gd name="T9" fmla="*/ 0 h 997"/>
                  <a:gd name="T10" fmla="*/ 0 w 941"/>
                  <a:gd name="T11" fmla="*/ 0 h 997"/>
                  <a:gd name="T12" fmla="*/ 0 w 941"/>
                  <a:gd name="T13" fmla="*/ 0 h 997"/>
                  <a:gd name="T14" fmla="*/ 0 w 941"/>
                  <a:gd name="T15" fmla="*/ 0 h 997"/>
                  <a:gd name="T16" fmla="*/ 0 w 941"/>
                  <a:gd name="T17" fmla="*/ 0 h 997"/>
                  <a:gd name="T18" fmla="*/ 0 w 941"/>
                  <a:gd name="T19" fmla="*/ 0 h 997"/>
                  <a:gd name="T20" fmla="*/ 0 w 941"/>
                  <a:gd name="T21" fmla="*/ 0 h 997"/>
                  <a:gd name="T22" fmla="*/ 0 w 941"/>
                  <a:gd name="T23" fmla="*/ 0 h 997"/>
                  <a:gd name="T24" fmla="*/ 0 w 941"/>
                  <a:gd name="T25" fmla="*/ 0 h 997"/>
                  <a:gd name="T26" fmla="*/ 0 w 941"/>
                  <a:gd name="T27" fmla="*/ 0 h 997"/>
                  <a:gd name="T28" fmla="*/ 0 w 941"/>
                  <a:gd name="T29" fmla="*/ 0 h 997"/>
                  <a:gd name="T30" fmla="*/ 0 w 941"/>
                  <a:gd name="T31" fmla="*/ 0 h 997"/>
                  <a:gd name="T32" fmla="*/ 0 w 941"/>
                  <a:gd name="T33" fmla="*/ 0 h 997"/>
                  <a:gd name="T34" fmla="*/ 0 w 941"/>
                  <a:gd name="T35" fmla="*/ 0 h 997"/>
                  <a:gd name="T36" fmla="*/ 0 w 941"/>
                  <a:gd name="T37" fmla="*/ 0 h 997"/>
                  <a:gd name="T38" fmla="*/ 0 w 941"/>
                  <a:gd name="T39" fmla="*/ 0 h 997"/>
                  <a:gd name="T40" fmla="*/ 0 w 941"/>
                  <a:gd name="T41" fmla="*/ 0 h 997"/>
                  <a:gd name="T42" fmla="*/ 0 w 941"/>
                  <a:gd name="T43" fmla="*/ 0 h 997"/>
                  <a:gd name="T44" fmla="*/ 0 w 941"/>
                  <a:gd name="T45" fmla="*/ 0 h 997"/>
                  <a:gd name="T46" fmla="*/ 0 w 941"/>
                  <a:gd name="T47" fmla="*/ 0 h 997"/>
                  <a:gd name="T48" fmla="*/ 0 w 941"/>
                  <a:gd name="T49" fmla="*/ 0 h 997"/>
                  <a:gd name="T50" fmla="*/ 0 w 941"/>
                  <a:gd name="T51" fmla="*/ 0 h 997"/>
                  <a:gd name="T52" fmla="*/ 0 w 941"/>
                  <a:gd name="T53" fmla="*/ 0 h 997"/>
                  <a:gd name="T54" fmla="*/ 0 w 941"/>
                  <a:gd name="T55" fmla="*/ 0 h 997"/>
                  <a:gd name="T56" fmla="*/ 0 w 941"/>
                  <a:gd name="T57" fmla="*/ 0 h 997"/>
                  <a:gd name="T58" fmla="*/ 0 w 941"/>
                  <a:gd name="T59" fmla="*/ 0 h 997"/>
                  <a:gd name="T60" fmla="*/ 0 w 941"/>
                  <a:gd name="T61" fmla="*/ 0 h 997"/>
                  <a:gd name="T62" fmla="*/ 0 w 941"/>
                  <a:gd name="T63" fmla="*/ 0 h 997"/>
                  <a:gd name="T64" fmla="*/ 0 w 941"/>
                  <a:gd name="T65" fmla="*/ 0 h 997"/>
                  <a:gd name="T66" fmla="*/ 0 w 941"/>
                  <a:gd name="T67" fmla="*/ 0 h 997"/>
                  <a:gd name="T68" fmla="*/ 0 w 941"/>
                  <a:gd name="T69" fmla="*/ 0 h 997"/>
                  <a:gd name="T70" fmla="*/ 0 w 941"/>
                  <a:gd name="T71" fmla="*/ 0 h 997"/>
                  <a:gd name="T72" fmla="*/ 0 w 941"/>
                  <a:gd name="T73" fmla="*/ 0 h 997"/>
                  <a:gd name="T74" fmla="*/ 0 w 941"/>
                  <a:gd name="T75" fmla="*/ 0 h 997"/>
                  <a:gd name="T76" fmla="*/ 0 w 941"/>
                  <a:gd name="T77" fmla="*/ 0 h 997"/>
                  <a:gd name="T78" fmla="*/ 0 w 941"/>
                  <a:gd name="T79" fmla="*/ 0 h 997"/>
                  <a:gd name="T80" fmla="*/ 0 w 941"/>
                  <a:gd name="T81" fmla="*/ 0 h 997"/>
                  <a:gd name="T82" fmla="*/ 0 w 941"/>
                  <a:gd name="T83" fmla="*/ 0 h 997"/>
                  <a:gd name="T84" fmla="*/ 0 w 941"/>
                  <a:gd name="T85" fmla="*/ 0 h 997"/>
                  <a:gd name="T86" fmla="*/ 0 w 941"/>
                  <a:gd name="T87" fmla="*/ 0 h 997"/>
                  <a:gd name="T88" fmla="*/ 0 w 941"/>
                  <a:gd name="T89" fmla="*/ 0 h 997"/>
                  <a:gd name="T90" fmla="*/ 0 w 941"/>
                  <a:gd name="T91" fmla="*/ 0 h 997"/>
                  <a:gd name="T92" fmla="*/ 0 w 941"/>
                  <a:gd name="T93" fmla="*/ 0 h 997"/>
                  <a:gd name="T94" fmla="*/ 0 w 941"/>
                  <a:gd name="T95" fmla="*/ 0 h 997"/>
                  <a:gd name="T96" fmla="*/ 0 w 941"/>
                  <a:gd name="T97" fmla="*/ 0 h 997"/>
                  <a:gd name="T98" fmla="*/ 0 w 941"/>
                  <a:gd name="T99" fmla="*/ 0 h 997"/>
                  <a:gd name="T100" fmla="*/ 0 w 941"/>
                  <a:gd name="T101" fmla="*/ 0 h 997"/>
                  <a:gd name="T102" fmla="*/ 0 w 941"/>
                  <a:gd name="T103" fmla="*/ 0 h 997"/>
                  <a:gd name="T104" fmla="*/ 0 w 941"/>
                  <a:gd name="T105" fmla="*/ 0 h 997"/>
                  <a:gd name="T106" fmla="*/ 0 w 941"/>
                  <a:gd name="T107" fmla="*/ 0 h 997"/>
                  <a:gd name="T108" fmla="*/ 0 w 941"/>
                  <a:gd name="T109" fmla="*/ 0 h 997"/>
                  <a:gd name="T110" fmla="*/ 0 w 941"/>
                  <a:gd name="T111" fmla="*/ 0 h 997"/>
                  <a:gd name="T112" fmla="*/ 0 w 941"/>
                  <a:gd name="T113" fmla="*/ 0 h 997"/>
                  <a:gd name="T114" fmla="*/ 0 w 941"/>
                  <a:gd name="T115" fmla="*/ 0 h 997"/>
                  <a:gd name="T116" fmla="*/ 0 w 941"/>
                  <a:gd name="T117" fmla="*/ 0 h 997"/>
                  <a:gd name="T118" fmla="*/ 0 w 941"/>
                  <a:gd name="T119" fmla="*/ 0 h 997"/>
                  <a:gd name="T120" fmla="*/ 0 w 941"/>
                  <a:gd name="T121" fmla="*/ 0 h 9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1"/>
                  <a:gd name="T184" fmla="*/ 0 h 997"/>
                  <a:gd name="T185" fmla="*/ 941 w 941"/>
                  <a:gd name="T186" fmla="*/ 997 h 9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1" h="997">
                    <a:moveTo>
                      <a:pt x="44" y="217"/>
                    </a:moveTo>
                    <a:lnTo>
                      <a:pt x="44" y="216"/>
                    </a:lnTo>
                    <a:lnTo>
                      <a:pt x="44" y="215"/>
                    </a:lnTo>
                    <a:lnTo>
                      <a:pt x="45" y="213"/>
                    </a:lnTo>
                    <a:lnTo>
                      <a:pt x="47" y="210"/>
                    </a:lnTo>
                    <a:lnTo>
                      <a:pt x="48" y="207"/>
                    </a:lnTo>
                    <a:lnTo>
                      <a:pt x="51" y="202"/>
                    </a:lnTo>
                    <a:lnTo>
                      <a:pt x="53" y="198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66" y="188"/>
                    </a:lnTo>
                    <a:lnTo>
                      <a:pt x="69" y="185"/>
                    </a:lnTo>
                    <a:lnTo>
                      <a:pt x="71" y="184"/>
                    </a:lnTo>
                    <a:lnTo>
                      <a:pt x="75" y="183"/>
                    </a:lnTo>
                    <a:lnTo>
                      <a:pt x="77" y="182"/>
                    </a:lnTo>
                    <a:lnTo>
                      <a:pt x="80" y="181"/>
                    </a:lnTo>
                    <a:lnTo>
                      <a:pt x="83" y="179"/>
                    </a:lnTo>
                    <a:lnTo>
                      <a:pt x="86" y="178"/>
                    </a:lnTo>
                    <a:lnTo>
                      <a:pt x="91" y="178"/>
                    </a:lnTo>
                    <a:lnTo>
                      <a:pt x="94" y="178"/>
                    </a:lnTo>
                    <a:lnTo>
                      <a:pt x="98" y="178"/>
                    </a:lnTo>
                    <a:lnTo>
                      <a:pt x="102" y="178"/>
                    </a:lnTo>
                    <a:lnTo>
                      <a:pt x="107" y="181"/>
                    </a:lnTo>
                    <a:lnTo>
                      <a:pt x="110" y="181"/>
                    </a:lnTo>
                    <a:lnTo>
                      <a:pt x="115" y="182"/>
                    </a:lnTo>
                    <a:lnTo>
                      <a:pt x="118" y="183"/>
                    </a:lnTo>
                    <a:lnTo>
                      <a:pt x="122" y="184"/>
                    </a:lnTo>
                    <a:lnTo>
                      <a:pt x="126" y="185"/>
                    </a:lnTo>
                    <a:lnTo>
                      <a:pt x="128" y="188"/>
                    </a:lnTo>
                    <a:lnTo>
                      <a:pt x="130" y="189"/>
                    </a:lnTo>
                    <a:lnTo>
                      <a:pt x="134" y="190"/>
                    </a:lnTo>
                    <a:lnTo>
                      <a:pt x="137" y="194"/>
                    </a:lnTo>
                    <a:lnTo>
                      <a:pt x="141" y="197"/>
                    </a:lnTo>
                    <a:lnTo>
                      <a:pt x="143" y="202"/>
                    </a:lnTo>
                    <a:lnTo>
                      <a:pt x="146" y="206"/>
                    </a:lnTo>
                    <a:lnTo>
                      <a:pt x="147" y="209"/>
                    </a:lnTo>
                    <a:lnTo>
                      <a:pt x="148" y="213"/>
                    </a:lnTo>
                    <a:lnTo>
                      <a:pt x="149" y="216"/>
                    </a:lnTo>
                    <a:lnTo>
                      <a:pt x="149" y="221"/>
                    </a:lnTo>
                    <a:lnTo>
                      <a:pt x="149" y="225"/>
                    </a:lnTo>
                    <a:lnTo>
                      <a:pt x="149" y="227"/>
                    </a:lnTo>
                    <a:lnTo>
                      <a:pt x="149" y="230"/>
                    </a:lnTo>
                    <a:lnTo>
                      <a:pt x="149" y="233"/>
                    </a:lnTo>
                    <a:lnTo>
                      <a:pt x="149" y="235"/>
                    </a:lnTo>
                    <a:lnTo>
                      <a:pt x="150" y="236"/>
                    </a:lnTo>
                    <a:lnTo>
                      <a:pt x="154" y="238"/>
                    </a:lnTo>
                    <a:lnTo>
                      <a:pt x="160" y="239"/>
                    </a:lnTo>
                    <a:lnTo>
                      <a:pt x="162" y="239"/>
                    </a:lnTo>
                    <a:lnTo>
                      <a:pt x="166" y="239"/>
                    </a:lnTo>
                    <a:lnTo>
                      <a:pt x="168" y="239"/>
                    </a:lnTo>
                    <a:lnTo>
                      <a:pt x="173" y="239"/>
                    </a:lnTo>
                    <a:lnTo>
                      <a:pt x="175" y="239"/>
                    </a:lnTo>
                    <a:lnTo>
                      <a:pt x="180" y="239"/>
                    </a:lnTo>
                    <a:lnTo>
                      <a:pt x="184" y="239"/>
                    </a:lnTo>
                    <a:lnTo>
                      <a:pt x="188" y="239"/>
                    </a:lnTo>
                    <a:lnTo>
                      <a:pt x="191" y="239"/>
                    </a:lnTo>
                    <a:lnTo>
                      <a:pt x="194" y="239"/>
                    </a:lnTo>
                    <a:lnTo>
                      <a:pt x="198" y="238"/>
                    </a:lnTo>
                    <a:lnTo>
                      <a:pt x="203" y="238"/>
                    </a:lnTo>
                    <a:lnTo>
                      <a:pt x="205" y="238"/>
                    </a:lnTo>
                    <a:lnTo>
                      <a:pt x="209" y="238"/>
                    </a:lnTo>
                    <a:lnTo>
                      <a:pt x="212" y="238"/>
                    </a:lnTo>
                    <a:lnTo>
                      <a:pt x="216" y="238"/>
                    </a:lnTo>
                    <a:lnTo>
                      <a:pt x="220" y="236"/>
                    </a:lnTo>
                    <a:lnTo>
                      <a:pt x="225" y="236"/>
                    </a:lnTo>
                    <a:lnTo>
                      <a:pt x="228" y="236"/>
                    </a:lnTo>
                    <a:lnTo>
                      <a:pt x="229" y="236"/>
                    </a:lnTo>
                    <a:lnTo>
                      <a:pt x="334" y="102"/>
                    </a:lnTo>
                    <a:lnTo>
                      <a:pt x="334" y="101"/>
                    </a:lnTo>
                    <a:lnTo>
                      <a:pt x="335" y="100"/>
                    </a:lnTo>
                    <a:lnTo>
                      <a:pt x="338" y="99"/>
                    </a:lnTo>
                    <a:lnTo>
                      <a:pt x="341" y="96"/>
                    </a:lnTo>
                    <a:lnTo>
                      <a:pt x="344" y="93"/>
                    </a:lnTo>
                    <a:lnTo>
                      <a:pt x="348" y="90"/>
                    </a:lnTo>
                    <a:lnTo>
                      <a:pt x="351" y="88"/>
                    </a:lnTo>
                    <a:lnTo>
                      <a:pt x="353" y="87"/>
                    </a:lnTo>
                    <a:lnTo>
                      <a:pt x="357" y="85"/>
                    </a:lnTo>
                    <a:lnTo>
                      <a:pt x="360" y="83"/>
                    </a:lnTo>
                    <a:lnTo>
                      <a:pt x="363" y="80"/>
                    </a:lnTo>
                    <a:lnTo>
                      <a:pt x="366" y="79"/>
                    </a:lnTo>
                    <a:lnTo>
                      <a:pt x="369" y="75"/>
                    </a:lnTo>
                    <a:lnTo>
                      <a:pt x="372" y="74"/>
                    </a:lnTo>
                    <a:lnTo>
                      <a:pt x="376" y="70"/>
                    </a:lnTo>
                    <a:lnTo>
                      <a:pt x="380" y="69"/>
                    </a:lnTo>
                    <a:lnTo>
                      <a:pt x="384" y="66"/>
                    </a:lnTo>
                    <a:lnTo>
                      <a:pt x="388" y="64"/>
                    </a:lnTo>
                    <a:lnTo>
                      <a:pt x="391" y="61"/>
                    </a:lnTo>
                    <a:lnTo>
                      <a:pt x="396" y="58"/>
                    </a:lnTo>
                    <a:lnTo>
                      <a:pt x="399" y="56"/>
                    </a:lnTo>
                    <a:lnTo>
                      <a:pt x="404" y="54"/>
                    </a:lnTo>
                    <a:lnTo>
                      <a:pt x="409" y="51"/>
                    </a:lnTo>
                    <a:lnTo>
                      <a:pt x="412" y="49"/>
                    </a:lnTo>
                    <a:lnTo>
                      <a:pt x="417" y="45"/>
                    </a:lnTo>
                    <a:lnTo>
                      <a:pt x="422" y="44"/>
                    </a:lnTo>
                    <a:lnTo>
                      <a:pt x="427" y="41"/>
                    </a:lnTo>
                    <a:lnTo>
                      <a:pt x="430" y="38"/>
                    </a:lnTo>
                    <a:lnTo>
                      <a:pt x="435" y="36"/>
                    </a:lnTo>
                    <a:lnTo>
                      <a:pt x="440" y="34"/>
                    </a:lnTo>
                    <a:lnTo>
                      <a:pt x="444" y="30"/>
                    </a:lnTo>
                    <a:lnTo>
                      <a:pt x="448" y="29"/>
                    </a:lnTo>
                    <a:lnTo>
                      <a:pt x="453" y="25"/>
                    </a:lnTo>
                    <a:lnTo>
                      <a:pt x="459" y="24"/>
                    </a:lnTo>
                    <a:lnTo>
                      <a:pt x="462" y="20"/>
                    </a:lnTo>
                    <a:lnTo>
                      <a:pt x="467" y="19"/>
                    </a:lnTo>
                    <a:lnTo>
                      <a:pt x="472" y="17"/>
                    </a:lnTo>
                    <a:lnTo>
                      <a:pt x="476" y="16"/>
                    </a:lnTo>
                    <a:lnTo>
                      <a:pt x="480" y="13"/>
                    </a:lnTo>
                    <a:lnTo>
                      <a:pt x="485" y="11"/>
                    </a:lnTo>
                    <a:lnTo>
                      <a:pt x="490" y="10"/>
                    </a:lnTo>
                    <a:lnTo>
                      <a:pt x="494" y="9"/>
                    </a:lnTo>
                    <a:lnTo>
                      <a:pt x="498" y="7"/>
                    </a:lnTo>
                    <a:lnTo>
                      <a:pt x="503" y="6"/>
                    </a:lnTo>
                    <a:lnTo>
                      <a:pt x="506" y="4"/>
                    </a:lnTo>
                    <a:lnTo>
                      <a:pt x="511" y="4"/>
                    </a:lnTo>
                    <a:lnTo>
                      <a:pt x="514" y="2"/>
                    </a:lnTo>
                    <a:lnTo>
                      <a:pt x="518" y="2"/>
                    </a:lnTo>
                    <a:lnTo>
                      <a:pt x="522" y="2"/>
                    </a:lnTo>
                    <a:lnTo>
                      <a:pt x="526" y="2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2" y="0"/>
                    </a:lnTo>
                    <a:lnTo>
                      <a:pt x="545" y="2"/>
                    </a:lnTo>
                    <a:lnTo>
                      <a:pt x="548" y="2"/>
                    </a:lnTo>
                    <a:lnTo>
                      <a:pt x="551" y="4"/>
                    </a:lnTo>
                    <a:lnTo>
                      <a:pt x="556" y="5"/>
                    </a:lnTo>
                    <a:lnTo>
                      <a:pt x="561" y="7"/>
                    </a:lnTo>
                    <a:lnTo>
                      <a:pt x="565" y="10"/>
                    </a:lnTo>
                    <a:lnTo>
                      <a:pt x="570" y="12"/>
                    </a:lnTo>
                    <a:lnTo>
                      <a:pt x="575" y="15"/>
                    </a:lnTo>
                    <a:lnTo>
                      <a:pt x="580" y="17"/>
                    </a:lnTo>
                    <a:lnTo>
                      <a:pt x="584" y="20"/>
                    </a:lnTo>
                    <a:lnTo>
                      <a:pt x="588" y="23"/>
                    </a:lnTo>
                    <a:lnTo>
                      <a:pt x="592" y="25"/>
                    </a:lnTo>
                    <a:lnTo>
                      <a:pt x="595" y="29"/>
                    </a:lnTo>
                    <a:lnTo>
                      <a:pt x="599" y="32"/>
                    </a:lnTo>
                    <a:lnTo>
                      <a:pt x="602" y="36"/>
                    </a:lnTo>
                    <a:lnTo>
                      <a:pt x="605" y="39"/>
                    </a:lnTo>
                    <a:lnTo>
                      <a:pt x="608" y="44"/>
                    </a:lnTo>
                    <a:lnTo>
                      <a:pt x="610" y="48"/>
                    </a:lnTo>
                    <a:lnTo>
                      <a:pt x="613" y="53"/>
                    </a:lnTo>
                    <a:lnTo>
                      <a:pt x="615" y="57"/>
                    </a:lnTo>
                    <a:lnTo>
                      <a:pt x="616" y="62"/>
                    </a:lnTo>
                    <a:lnTo>
                      <a:pt x="619" y="67"/>
                    </a:lnTo>
                    <a:lnTo>
                      <a:pt x="620" y="73"/>
                    </a:lnTo>
                    <a:lnTo>
                      <a:pt x="620" y="75"/>
                    </a:lnTo>
                    <a:lnTo>
                      <a:pt x="620" y="79"/>
                    </a:lnTo>
                    <a:lnTo>
                      <a:pt x="620" y="82"/>
                    </a:lnTo>
                    <a:lnTo>
                      <a:pt x="621" y="85"/>
                    </a:lnTo>
                    <a:lnTo>
                      <a:pt x="621" y="88"/>
                    </a:lnTo>
                    <a:lnTo>
                      <a:pt x="621" y="92"/>
                    </a:lnTo>
                    <a:lnTo>
                      <a:pt x="621" y="95"/>
                    </a:lnTo>
                    <a:lnTo>
                      <a:pt x="621" y="100"/>
                    </a:lnTo>
                    <a:lnTo>
                      <a:pt x="621" y="102"/>
                    </a:lnTo>
                    <a:lnTo>
                      <a:pt x="620" y="106"/>
                    </a:lnTo>
                    <a:lnTo>
                      <a:pt x="620" y="109"/>
                    </a:lnTo>
                    <a:lnTo>
                      <a:pt x="620" y="114"/>
                    </a:lnTo>
                    <a:lnTo>
                      <a:pt x="619" y="119"/>
                    </a:lnTo>
                    <a:lnTo>
                      <a:pt x="619" y="123"/>
                    </a:lnTo>
                    <a:lnTo>
                      <a:pt x="618" y="127"/>
                    </a:lnTo>
                    <a:lnTo>
                      <a:pt x="618" y="132"/>
                    </a:lnTo>
                    <a:lnTo>
                      <a:pt x="616" y="136"/>
                    </a:lnTo>
                    <a:lnTo>
                      <a:pt x="615" y="140"/>
                    </a:lnTo>
                    <a:lnTo>
                      <a:pt x="614" y="145"/>
                    </a:lnTo>
                    <a:lnTo>
                      <a:pt x="613" y="151"/>
                    </a:lnTo>
                    <a:lnTo>
                      <a:pt x="612" y="156"/>
                    </a:lnTo>
                    <a:lnTo>
                      <a:pt x="610" y="162"/>
                    </a:lnTo>
                    <a:lnTo>
                      <a:pt x="608" y="166"/>
                    </a:lnTo>
                    <a:lnTo>
                      <a:pt x="608" y="172"/>
                    </a:lnTo>
                    <a:lnTo>
                      <a:pt x="606" y="177"/>
                    </a:lnTo>
                    <a:lnTo>
                      <a:pt x="603" y="183"/>
                    </a:lnTo>
                    <a:lnTo>
                      <a:pt x="602" y="188"/>
                    </a:lnTo>
                    <a:lnTo>
                      <a:pt x="601" y="194"/>
                    </a:lnTo>
                    <a:lnTo>
                      <a:pt x="599" y="200"/>
                    </a:lnTo>
                    <a:lnTo>
                      <a:pt x="599" y="206"/>
                    </a:lnTo>
                    <a:lnTo>
                      <a:pt x="597" y="210"/>
                    </a:lnTo>
                    <a:lnTo>
                      <a:pt x="596" y="216"/>
                    </a:lnTo>
                    <a:lnTo>
                      <a:pt x="594" y="221"/>
                    </a:lnTo>
                    <a:lnTo>
                      <a:pt x="593" y="227"/>
                    </a:lnTo>
                    <a:lnTo>
                      <a:pt x="592" y="232"/>
                    </a:lnTo>
                    <a:lnTo>
                      <a:pt x="590" y="238"/>
                    </a:lnTo>
                    <a:lnTo>
                      <a:pt x="589" y="242"/>
                    </a:lnTo>
                    <a:lnTo>
                      <a:pt x="589" y="248"/>
                    </a:lnTo>
                    <a:lnTo>
                      <a:pt x="588" y="253"/>
                    </a:lnTo>
                    <a:lnTo>
                      <a:pt x="588" y="259"/>
                    </a:lnTo>
                    <a:lnTo>
                      <a:pt x="587" y="264"/>
                    </a:lnTo>
                    <a:lnTo>
                      <a:pt x="586" y="268"/>
                    </a:lnTo>
                    <a:lnTo>
                      <a:pt x="584" y="273"/>
                    </a:lnTo>
                    <a:lnTo>
                      <a:pt x="584" y="279"/>
                    </a:lnTo>
                    <a:lnTo>
                      <a:pt x="583" y="284"/>
                    </a:lnTo>
                    <a:lnTo>
                      <a:pt x="583" y="289"/>
                    </a:lnTo>
                    <a:lnTo>
                      <a:pt x="582" y="293"/>
                    </a:lnTo>
                    <a:lnTo>
                      <a:pt x="582" y="298"/>
                    </a:lnTo>
                    <a:lnTo>
                      <a:pt x="581" y="302"/>
                    </a:lnTo>
                    <a:lnTo>
                      <a:pt x="580" y="306"/>
                    </a:lnTo>
                    <a:lnTo>
                      <a:pt x="580" y="311"/>
                    </a:lnTo>
                    <a:lnTo>
                      <a:pt x="580" y="316"/>
                    </a:lnTo>
                    <a:lnTo>
                      <a:pt x="580" y="319"/>
                    </a:lnTo>
                    <a:lnTo>
                      <a:pt x="578" y="324"/>
                    </a:lnTo>
                    <a:lnTo>
                      <a:pt x="578" y="329"/>
                    </a:lnTo>
                    <a:lnTo>
                      <a:pt x="578" y="334"/>
                    </a:lnTo>
                    <a:lnTo>
                      <a:pt x="578" y="337"/>
                    </a:lnTo>
                    <a:lnTo>
                      <a:pt x="577" y="341"/>
                    </a:lnTo>
                    <a:lnTo>
                      <a:pt x="577" y="344"/>
                    </a:lnTo>
                    <a:lnTo>
                      <a:pt x="577" y="348"/>
                    </a:lnTo>
                    <a:lnTo>
                      <a:pt x="576" y="351"/>
                    </a:lnTo>
                    <a:lnTo>
                      <a:pt x="576" y="355"/>
                    </a:lnTo>
                    <a:lnTo>
                      <a:pt x="576" y="359"/>
                    </a:lnTo>
                    <a:lnTo>
                      <a:pt x="576" y="362"/>
                    </a:lnTo>
                    <a:lnTo>
                      <a:pt x="575" y="364"/>
                    </a:lnTo>
                    <a:lnTo>
                      <a:pt x="575" y="368"/>
                    </a:lnTo>
                    <a:lnTo>
                      <a:pt x="575" y="372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75" y="385"/>
                    </a:lnTo>
                    <a:lnTo>
                      <a:pt x="575" y="389"/>
                    </a:lnTo>
                    <a:lnTo>
                      <a:pt x="575" y="393"/>
                    </a:lnTo>
                    <a:lnTo>
                      <a:pt x="575" y="397"/>
                    </a:lnTo>
                    <a:lnTo>
                      <a:pt x="575" y="400"/>
                    </a:lnTo>
                    <a:lnTo>
                      <a:pt x="575" y="404"/>
                    </a:lnTo>
                    <a:lnTo>
                      <a:pt x="576" y="405"/>
                    </a:lnTo>
                    <a:lnTo>
                      <a:pt x="577" y="406"/>
                    </a:lnTo>
                    <a:lnTo>
                      <a:pt x="580" y="411"/>
                    </a:lnTo>
                    <a:lnTo>
                      <a:pt x="581" y="413"/>
                    </a:lnTo>
                    <a:lnTo>
                      <a:pt x="583" y="418"/>
                    </a:lnTo>
                    <a:lnTo>
                      <a:pt x="583" y="420"/>
                    </a:lnTo>
                    <a:lnTo>
                      <a:pt x="584" y="423"/>
                    </a:lnTo>
                    <a:lnTo>
                      <a:pt x="586" y="425"/>
                    </a:lnTo>
                    <a:lnTo>
                      <a:pt x="587" y="429"/>
                    </a:lnTo>
                    <a:lnTo>
                      <a:pt x="587" y="431"/>
                    </a:lnTo>
                    <a:lnTo>
                      <a:pt x="588" y="434"/>
                    </a:lnTo>
                    <a:lnTo>
                      <a:pt x="588" y="437"/>
                    </a:lnTo>
                    <a:lnTo>
                      <a:pt x="588" y="442"/>
                    </a:lnTo>
                    <a:lnTo>
                      <a:pt x="588" y="444"/>
                    </a:lnTo>
                    <a:lnTo>
                      <a:pt x="588" y="449"/>
                    </a:lnTo>
                    <a:lnTo>
                      <a:pt x="588" y="452"/>
                    </a:lnTo>
                    <a:lnTo>
                      <a:pt x="588" y="457"/>
                    </a:lnTo>
                    <a:lnTo>
                      <a:pt x="588" y="462"/>
                    </a:lnTo>
                    <a:lnTo>
                      <a:pt x="587" y="467"/>
                    </a:lnTo>
                    <a:lnTo>
                      <a:pt x="586" y="470"/>
                    </a:lnTo>
                    <a:lnTo>
                      <a:pt x="586" y="476"/>
                    </a:lnTo>
                    <a:lnTo>
                      <a:pt x="584" y="481"/>
                    </a:lnTo>
                    <a:lnTo>
                      <a:pt x="582" y="485"/>
                    </a:lnTo>
                    <a:lnTo>
                      <a:pt x="581" y="489"/>
                    </a:lnTo>
                    <a:lnTo>
                      <a:pt x="580" y="491"/>
                    </a:lnTo>
                    <a:lnTo>
                      <a:pt x="580" y="495"/>
                    </a:lnTo>
                    <a:lnTo>
                      <a:pt x="578" y="497"/>
                    </a:lnTo>
                    <a:lnTo>
                      <a:pt x="576" y="502"/>
                    </a:lnTo>
                    <a:lnTo>
                      <a:pt x="574" y="508"/>
                    </a:lnTo>
                    <a:lnTo>
                      <a:pt x="571" y="513"/>
                    </a:lnTo>
                    <a:lnTo>
                      <a:pt x="569" y="518"/>
                    </a:lnTo>
                    <a:lnTo>
                      <a:pt x="567" y="521"/>
                    </a:lnTo>
                    <a:lnTo>
                      <a:pt x="564" y="525"/>
                    </a:lnTo>
                    <a:lnTo>
                      <a:pt x="562" y="529"/>
                    </a:lnTo>
                    <a:lnTo>
                      <a:pt x="561" y="533"/>
                    </a:lnTo>
                    <a:lnTo>
                      <a:pt x="558" y="535"/>
                    </a:lnTo>
                    <a:lnTo>
                      <a:pt x="556" y="539"/>
                    </a:lnTo>
                    <a:lnTo>
                      <a:pt x="555" y="541"/>
                    </a:lnTo>
                    <a:lnTo>
                      <a:pt x="552" y="544"/>
                    </a:lnTo>
                    <a:lnTo>
                      <a:pt x="550" y="548"/>
                    </a:lnTo>
                    <a:lnTo>
                      <a:pt x="546" y="553"/>
                    </a:lnTo>
                    <a:lnTo>
                      <a:pt x="543" y="555"/>
                    </a:lnTo>
                    <a:lnTo>
                      <a:pt x="541" y="559"/>
                    </a:lnTo>
                    <a:lnTo>
                      <a:pt x="538" y="563"/>
                    </a:lnTo>
                    <a:lnTo>
                      <a:pt x="537" y="565"/>
                    </a:lnTo>
                    <a:lnTo>
                      <a:pt x="536" y="569"/>
                    </a:lnTo>
                    <a:lnTo>
                      <a:pt x="535" y="572"/>
                    </a:lnTo>
                    <a:lnTo>
                      <a:pt x="533" y="574"/>
                    </a:lnTo>
                    <a:lnTo>
                      <a:pt x="533" y="579"/>
                    </a:lnTo>
                    <a:lnTo>
                      <a:pt x="532" y="582"/>
                    </a:lnTo>
                    <a:lnTo>
                      <a:pt x="533" y="584"/>
                    </a:lnTo>
                    <a:lnTo>
                      <a:pt x="533" y="587"/>
                    </a:lnTo>
                    <a:lnTo>
                      <a:pt x="535" y="592"/>
                    </a:lnTo>
                    <a:lnTo>
                      <a:pt x="536" y="596"/>
                    </a:lnTo>
                    <a:lnTo>
                      <a:pt x="537" y="602"/>
                    </a:lnTo>
                    <a:lnTo>
                      <a:pt x="538" y="603"/>
                    </a:lnTo>
                    <a:lnTo>
                      <a:pt x="539" y="606"/>
                    </a:lnTo>
                    <a:lnTo>
                      <a:pt x="541" y="609"/>
                    </a:lnTo>
                    <a:lnTo>
                      <a:pt x="542" y="612"/>
                    </a:lnTo>
                    <a:lnTo>
                      <a:pt x="542" y="615"/>
                    </a:lnTo>
                    <a:lnTo>
                      <a:pt x="543" y="617"/>
                    </a:lnTo>
                    <a:lnTo>
                      <a:pt x="544" y="621"/>
                    </a:lnTo>
                    <a:lnTo>
                      <a:pt x="545" y="624"/>
                    </a:lnTo>
                    <a:lnTo>
                      <a:pt x="546" y="628"/>
                    </a:lnTo>
                    <a:lnTo>
                      <a:pt x="549" y="630"/>
                    </a:lnTo>
                    <a:lnTo>
                      <a:pt x="550" y="634"/>
                    </a:lnTo>
                    <a:lnTo>
                      <a:pt x="551" y="637"/>
                    </a:lnTo>
                    <a:lnTo>
                      <a:pt x="552" y="641"/>
                    </a:lnTo>
                    <a:lnTo>
                      <a:pt x="555" y="643"/>
                    </a:lnTo>
                    <a:lnTo>
                      <a:pt x="556" y="647"/>
                    </a:lnTo>
                    <a:lnTo>
                      <a:pt x="557" y="650"/>
                    </a:lnTo>
                    <a:lnTo>
                      <a:pt x="559" y="654"/>
                    </a:lnTo>
                    <a:lnTo>
                      <a:pt x="561" y="657"/>
                    </a:lnTo>
                    <a:lnTo>
                      <a:pt x="562" y="661"/>
                    </a:lnTo>
                    <a:lnTo>
                      <a:pt x="564" y="665"/>
                    </a:lnTo>
                    <a:lnTo>
                      <a:pt x="564" y="667"/>
                    </a:lnTo>
                    <a:lnTo>
                      <a:pt x="567" y="671"/>
                    </a:lnTo>
                    <a:lnTo>
                      <a:pt x="568" y="673"/>
                    </a:lnTo>
                    <a:lnTo>
                      <a:pt x="569" y="676"/>
                    </a:lnTo>
                    <a:lnTo>
                      <a:pt x="570" y="680"/>
                    </a:lnTo>
                    <a:lnTo>
                      <a:pt x="573" y="682"/>
                    </a:lnTo>
                    <a:lnTo>
                      <a:pt x="574" y="686"/>
                    </a:lnTo>
                    <a:lnTo>
                      <a:pt x="575" y="690"/>
                    </a:lnTo>
                    <a:lnTo>
                      <a:pt x="576" y="692"/>
                    </a:lnTo>
                    <a:lnTo>
                      <a:pt x="577" y="695"/>
                    </a:lnTo>
                    <a:lnTo>
                      <a:pt x="578" y="698"/>
                    </a:lnTo>
                    <a:lnTo>
                      <a:pt x="580" y="701"/>
                    </a:lnTo>
                    <a:lnTo>
                      <a:pt x="583" y="706"/>
                    </a:lnTo>
                    <a:lnTo>
                      <a:pt x="586" y="711"/>
                    </a:lnTo>
                    <a:lnTo>
                      <a:pt x="588" y="716"/>
                    </a:lnTo>
                    <a:lnTo>
                      <a:pt x="589" y="720"/>
                    </a:lnTo>
                    <a:lnTo>
                      <a:pt x="592" y="723"/>
                    </a:lnTo>
                    <a:lnTo>
                      <a:pt x="593" y="726"/>
                    </a:lnTo>
                    <a:lnTo>
                      <a:pt x="595" y="731"/>
                    </a:lnTo>
                    <a:lnTo>
                      <a:pt x="596" y="732"/>
                    </a:lnTo>
                    <a:lnTo>
                      <a:pt x="641" y="786"/>
                    </a:lnTo>
                    <a:lnTo>
                      <a:pt x="641" y="784"/>
                    </a:lnTo>
                    <a:lnTo>
                      <a:pt x="644" y="784"/>
                    </a:lnTo>
                    <a:lnTo>
                      <a:pt x="647" y="783"/>
                    </a:lnTo>
                    <a:lnTo>
                      <a:pt x="652" y="783"/>
                    </a:lnTo>
                    <a:lnTo>
                      <a:pt x="656" y="782"/>
                    </a:lnTo>
                    <a:lnTo>
                      <a:pt x="658" y="782"/>
                    </a:lnTo>
                    <a:lnTo>
                      <a:pt x="661" y="781"/>
                    </a:lnTo>
                    <a:lnTo>
                      <a:pt x="666" y="781"/>
                    </a:lnTo>
                    <a:lnTo>
                      <a:pt x="669" y="780"/>
                    </a:lnTo>
                    <a:lnTo>
                      <a:pt x="673" y="780"/>
                    </a:lnTo>
                    <a:lnTo>
                      <a:pt x="678" y="780"/>
                    </a:lnTo>
                    <a:lnTo>
                      <a:pt x="683" y="780"/>
                    </a:lnTo>
                    <a:lnTo>
                      <a:pt x="686" y="778"/>
                    </a:lnTo>
                    <a:lnTo>
                      <a:pt x="691" y="777"/>
                    </a:lnTo>
                    <a:lnTo>
                      <a:pt x="696" y="777"/>
                    </a:lnTo>
                    <a:lnTo>
                      <a:pt x="702" y="776"/>
                    </a:lnTo>
                    <a:lnTo>
                      <a:pt x="707" y="776"/>
                    </a:lnTo>
                    <a:lnTo>
                      <a:pt x="711" y="776"/>
                    </a:lnTo>
                    <a:lnTo>
                      <a:pt x="717" y="776"/>
                    </a:lnTo>
                    <a:lnTo>
                      <a:pt x="722" y="776"/>
                    </a:lnTo>
                    <a:lnTo>
                      <a:pt x="727" y="775"/>
                    </a:lnTo>
                    <a:lnTo>
                      <a:pt x="733" y="775"/>
                    </a:lnTo>
                    <a:lnTo>
                      <a:pt x="737" y="775"/>
                    </a:lnTo>
                    <a:lnTo>
                      <a:pt x="743" y="776"/>
                    </a:lnTo>
                    <a:lnTo>
                      <a:pt x="748" y="776"/>
                    </a:lnTo>
                    <a:lnTo>
                      <a:pt x="754" y="776"/>
                    </a:lnTo>
                    <a:lnTo>
                      <a:pt x="759" y="776"/>
                    </a:lnTo>
                    <a:lnTo>
                      <a:pt x="765" y="777"/>
                    </a:lnTo>
                    <a:lnTo>
                      <a:pt x="769" y="777"/>
                    </a:lnTo>
                    <a:lnTo>
                      <a:pt x="774" y="778"/>
                    </a:lnTo>
                    <a:lnTo>
                      <a:pt x="778" y="780"/>
                    </a:lnTo>
                    <a:lnTo>
                      <a:pt x="780" y="780"/>
                    </a:lnTo>
                    <a:lnTo>
                      <a:pt x="784" y="781"/>
                    </a:lnTo>
                    <a:lnTo>
                      <a:pt x="787" y="782"/>
                    </a:lnTo>
                    <a:lnTo>
                      <a:pt x="790" y="782"/>
                    </a:lnTo>
                    <a:lnTo>
                      <a:pt x="793" y="783"/>
                    </a:lnTo>
                    <a:lnTo>
                      <a:pt x="797" y="784"/>
                    </a:lnTo>
                    <a:lnTo>
                      <a:pt x="800" y="784"/>
                    </a:lnTo>
                    <a:lnTo>
                      <a:pt x="803" y="786"/>
                    </a:lnTo>
                    <a:lnTo>
                      <a:pt x="806" y="787"/>
                    </a:lnTo>
                    <a:lnTo>
                      <a:pt x="811" y="789"/>
                    </a:lnTo>
                    <a:lnTo>
                      <a:pt x="814" y="790"/>
                    </a:lnTo>
                    <a:lnTo>
                      <a:pt x="817" y="792"/>
                    </a:lnTo>
                    <a:lnTo>
                      <a:pt x="820" y="793"/>
                    </a:lnTo>
                    <a:lnTo>
                      <a:pt x="825" y="793"/>
                    </a:lnTo>
                    <a:lnTo>
                      <a:pt x="829" y="795"/>
                    </a:lnTo>
                    <a:lnTo>
                      <a:pt x="832" y="796"/>
                    </a:lnTo>
                    <a:lnTo>
                      <a:pt x="836" y="797"/>
                    </a:lnTo>
                    <a:lnTo>
                      <a:pt x="839" y="799"/>
                    </a:lnTo>
                    <a:lnTo>
                      <a:pt x="844" y="801"/>
                    </a:lnTo>
                    <a:lnTo>
                      <a:pt x="846" y="802"/>
                    </a:lnTo>
                    <a:lnTo>
                      <a:pt x="851" y="803"/>
                    </a:lnTo>
                    <a:lnTo>
                      <a:pt x="855" y="806"/>
                    </a:lnTo>
                    <a:lnTo>
                      <a:pt x="858" y="807"/>
                    </a:lnTo>
                    <a:lnTo>
                      <a:pt x="862" y="808"/>
                    </a:lnTo>
                    <a:lnTo>
                      <a:pt x="865" y="811"/>
                    </a:lnTo>
                    <a:lnTo>
                      <a:pt x="869" y="812"/>
                    </a:lnTo>
                    <a:lnTo>
                      <a:pt x="874" y="814"/>
                    </a:lnTo>
                    <a:lnTo>
                      <a:pt x="876" y="815"/>
                    </a:lnTo>
                    <a:lnTo>
                      <a:pt x="880" y="818"/>
                    </a:lnTo>
                    <a:lnTo>
                      <a:pt x="883" y="819"/>
                    </a:lnTo>
                    <a:lnTo>
                      <a:pt x="887" y="820"/>
                    </a:lnTo>
                    <a:lnTo>
                      <a:pt x="890" y="822"/>
                    </a:lnTo>
                    <a:lnTo>
                      <a:pt x="894" y="824"/>
                    </a:lnTo>
                    <a:lnTo>
                      <a:pt x="896" y="826"/>
                    </a:lnTo>
                    <a:lnTo>
                      <a:pt x="900" y="828"/>
                    </a:lnTo>
                    <a:lnTo>
                      <a:pt x="902" y="829"/>
                    </a:lnTo>
                    <a:lnTo>
                      <a:pt x="906" y="831"/>
                    </a:lnTo>
                    <a:lnTo>
                      <a:pt x="908" y="833"/>
                    </a:lnTo>
                    <a:lnTo>
                      <a:pt x="912" y="834"/>
                    </a:lnTo>
                    <a:lnTo>
                      <a:pt x="916" y="838"/>
                    </a:lnTo>
                    <a:lnTo>
                      <a:pt x="922" y="843"/>
                    </a:lnTo>
                    <a:lnTo>
                      <a:pt x="926" y="845"/>
                    </a:lnTo>
                    <a:lnTo>
                      <a:pt x="929" y="848"/>
                    </a:lnTo>
                    <a:lnTo>
                      <a:pt x="933" y="852"/>
                    </a:lnTo>
                    <a:lnTo>
                      <a:pt x="937" y="856"/>
                    </a:lnTo>
                    <a:lnTo>
                      <a:pt x="938" y="858"/>
                    </a:lnTo>
                    <a:lnTo>
                      <a:pt x="940" y="862"/>
                    </a:lnTo>
                    <a:lnTo>
                      <a:pt x="941" y="864"/>
                    </a:lnTo>
                    <a:lnTo>
                      <a:pt x="941" y="867"/>
                    </a:lnTo>
                    <a:lnTo>
                      <a:pt x="940" y="870"/>
                    </a:lnTo>
                    <a:lnTo>
                      <a:pt x="939" y="872"/>
                    </a:lnTo>
                    <a:lnTo>
                      <a:pt x="937" y="875"/>
                    </a:lnTo>
                    <a:lnTo>
                      <a:pt x="934" y="878"/>
                    </a:lnTo>
                    <a:lnTo>
                      <a:pt x="931" y="880"/>
                    </a:lnTo>
                    <a:lnTo>
                      <a:pt x="927" y="883"/>
                    </a:lnTo>
                    <a:lnTo>
                      <a:pt x="922" y="886"/>
                    </a:lnTo>
                    <a:lnTo>
                      <a:pt x="918" y="889"/>
                    </a:lnTo>
                    <a:lnTo>
                      <a:pt x="914" y="890"/>
                    </a:lnTo>
                    <a:lnTo>
                      <a:pt x="910" y="891"/>
                    </a:lnTo>
                    <a:lnTo>
                      <a:pt x="908" y="892"/>
                    </a:lnTo>
                    <a:lnTo>
                      <a:pt x="905" y="894"/>
                    </a:lnTo>
                    <a:lnTo>
                      <a:pt x="901" y="895"/>
                    </a:lnTo>
                    <a:lnTo>
                      <a:pt x="897" y="896"/>
                    </a:lnTo>
                    <a:lnTo>
                      <a:pt x="894" y="897"/>
                    </a:lnTo>
                    <a:lnTo>
                      <a:pt x="890" y="899"/>
                    </a:lnTo>
                    <a:lnTo>
                      <a:pt x="887" y="901"/>
                    </a:lnTo>
                    <a:lnTo>
                      <a:pt x="882" y="901"/>
                    </a:lnTo>
                    <a:lnTo>
                      <a:pt x="878" y="902"/>
                    </a:lnTo>
                    <a:lnTo>
                      <a:pt x="875" y="904"/>
                    </a:lnTo>
                    <a:lnTo>
                      <a:pt x="870" y="905"/>
                    </a:lnTo>
                    <a:lnTo>
                      <a:pt x="865" y="907"/>
                    </a:lnTo>
                    <a:lnTo>
                      <a:pt x="861" y="908"/>
                    </a:lnTo>
                    <a:lnTo>
                      <a:pt x="857" y="909"/>
                    </a:lnTo>
                    <a:lnTo>
                      <a:pt x="851" y="910"/>
                    </a:lnTo>
                    <a:lnTo>
                      <a:pt x="846" y="911"/>
                    </a:lnTo>
                    <a:lnTo>
                      <a:pt x="842" y="911"/>
                    </a:lnTo>
                    <a:lnTo>
                      <a:pt x="837" y="914"/>
                    </a:lnTo>
                    <a:lnTo>
                      <a:pt x="832" y="914"/>
                    </a:lnTo>
                    <a:lnTo>
                      <a:pt x="826" y="916"/>
                    </a:lnTo>
                    <a:lnTo>
                      <a:pt x="822" y="916"/>
                    </a:lnTo>
                    <a:lnTo>
                      <a:pt x="817" y="917"/>
                    </a:lnTo>
                    <a:lnTo>
                      <a:pt x="811" y="918"/>
                    </a:lnTo>
                    <a:lnTo>
                      <a:pt x="806" y="920"/>
                    </a:lnTo>
                    <a:lnTo>
                      <a:pt x="800" y="920"/>
                    </a:lnTo>
                    <a:lnTo>
                      <a:pt x="794" y="921"/>
                    </a:lnTo>
                    <a:lnTo>
                      <a:pt x="788" y="921"/>
                    </a:lnTo>
                    <a:lnTo>
                      <a:pt x="784" y="922"/>
                    </a:lnTo>
                    <a:lnTo>
                      <a:pt x="778" y="923"/>
                    </a:lnTo>
                    <a:lnTo>
                      <a:pt x="773" y="924"/>
                    </a:lnTo>
                    <a:lnTo>
                      <a:pt x="767" y="926"/>
                    </a:lnTo>
                    <a:lnTo>
                      <a:pt x="761" y="926"/>
                    </a:lnTo>
                    <a:lnTo>
                      <a:pt x="755" y="926"/>
                    </a:lnTo>
                    <a:lnTo>
                      <a:pt x="749" y="927"/>
                    </a:lnTo>
                    <a:lnTo>
                      <a:pt x="743" y="927"/>
                    </a:lnTo>
                    <a:lnTo>
                      <a:pt x="737" y="928"/>
                    </a:lnTo>
                    <a:lnTo>
                      <a:pt x="731" y="928"/>
                    </a:lnTo>
                    <a:lnTo>
                      <a:pt x="727" y="929"/>
                    </a:lnTo>
                    <a:lnTo>
                      <a:pt x="720" y="929"/>
                    </a:lnTo>
                    <a:lnTo>
                      <a:pt x="715" y="930"/>
                    </a:lnTo>
                    <a:lnTo>
                      <a:pt x="709" y="930"/>
                    </a:lnTo>
                    <a:lnTo>
                      <a:pt x="703" y="931"/>
                    </a:lnTo>
                    <a:lnTo>
                      <a:pt x="697" y="931"/>
                    </a:lnTo>
                    <a:lnTo>
                      <a:pt x="691" y="931"/>
                    </a:lnTo>
                    <a:lnTo>
                      <a:pt x="685" y="931"/>
                    </a:lnTo>
                    <a:lnTo>
                      <a:pt x="680" y="933"/>
                    </a:lnTo>
                    <a:lnTo>
                      <a:pt x="673" y="933"/>
                    </a:lnTo>
                    <a:lnTo>
                      <a:pt x="669" y="933"/>
                    </a:lnTo>
                    <a:lnTo>
                      <a:pt x="663" y="933"/>
                    </a:lnTo>
                    <a:lnTo>
                      <a:pt x="657" y="933"/>
                    </a:lnTo>
                    <a:lnTo>
                      <a:pt x="652" y="933"/>
                    </a:lnTo>
                    <a:lnTo>
                      <a:pt x="647" y="933"/>
                    </a:lnTo>
                    <a:lnTo>
                      <a:pt x="642" y="933"/>
                    </a:lnTo>
                    <a:lnTo>
                      <a:pt x="638" y="933"/>
                    </a:lnTo>
                    <a:lnTo>
                      <a:pt x="633" y="933"/>
                    </a:lnTo>
                    <a:lnTo>
                      <a:pt x="628" y="933"/>
                    </a:lnTo>
                    <a:lnTo>
                      <a:pt x="625" y="933"/>
                    </a:lnTo>
                    <a:lnTo>
                      <a:pt x="620" y="933"/>
                    </a:lnTo>
                    <a:lnTo>
                      <a:pt x="616" y="933"/>
                    </a:lnTo>
                    <a:lnTo>
                      <a:pt x="613" y="933"/>
                    </a:lnTo>
                    <a:lnTo>
                      <a:pt x="609" y="933"/>
                    </a:lnTo>
                    <a:lnTo>
                      <a:pt x="606" y="933"/>
                    </a:lnTo>
                    <a:lnTo>
                      <a:pt x="602" y="933"/>
                    </a:lnTo>
                    <a:lnTo>
                      <a:pt x="599" y="933"/>
                    </a:lnTo>
                    <a:lnTo>
                      <a:pt x="595" y="933"/>
                    </a:lnTo>
                    <a:lnTo>
                      <a:pt x="593" y="933"/>
                    </a:lnTo>
                    <a:lnTo>
                      <a:pt x="589" y="933"/>
                    </a:lnTo>
                    <a:lnTo>
                      <a:pt x="587" y="933"/>
                    </a:lnTo>
                    <a:lnTo>
                      <a:pt x="584" y="933"/>
                    </a:lnTo>
                    <a:lnTo>
                      <a:pt x="582" y="933"/>
                    </a:lnTo>
                    <a:lnTo>
                      <a:pt x="576" y="931"/>
                    </a:lnTo>
                    <a:lnTo>
                      <a:pt x="573" y="931"/>
                    </a:lnTo>
                    <a:lnTo>
                      <a:pt x="569" y="931"/>
                    </a:lnTo>
                    <a:lnTo>
                      <a:pt x="565" y="931"/>
                    </a:lnTo>
                    <a:lnTo>
                      <a:pt x="562" y="931"/>
                    </a:lnTo>
                    <a:lnTo>
                      <a:pt x="558" y="931"/>
                    </a:lnTo>
                    <a:lnTo>
                      <a:pt x="556" y="931"/>
                    </a:lnTo>
                    <a:lnTo>
                      <a:pt x="554" y="931"/>
                    </a:lnTo>
                    <a:lnTo>
                      <a:pt x="550" y="930"/>
                    </a:lnTo>
                    <a:lnTo>
                      <a:pt x="548" y="930"/>
                    </a:lnTo>
                    <a:lnTo>
                      <a:pt x="545" y="930"/>
                    </a:lnTo>
                    <a:lnTo>
                      <a:pt x="544" y="930"/>
                    </a:lnTo>
                    <a:lnTo>
                      <a:pt x="536" y="994"/>
                    </a:lnTo>
                    <a:lnTo>
                      <a:pt x="535" y="994"/>
                    </a:lnTo>
                    <a:lnTo>
                      <a:pt x="531" y="994"/>
                    </a:lnTo>
                    <a:lnTo>
                      <a:pt x="529" y="996"/>
                    </a:lnTo>
                    <a:lnTo>
                      <a:pt x="526" y="996"/>
                    </a:lnTo>
                    <a:lnTo>
                      <a:pt x="524" y="997"/>
                    </a:lnTo>
                    <a:lnTo>
                      <a:pt x="522" y="997"/>
                    </a:lnTo>
                    <a:lnTo>
                      <a:pt x="518" y="997"/>
                    </a:lnTo>
                    <a:lnTo>
                      <a:pt x="514" y="997"/>
                    </a:lnTo>
                    <a:lnTo>
                      <a:pt x="511" y="996"/>
                    </a:lnTo>
                    <a:lnTo>
                      <a:pt x="509" y="994"/>
                    </a:lnTo>
                    <a:lnTo>
                      <a:pt x="505" y="993"/>
                    </a:lnTo>
                    <a:lnTo>
                      <a:pt x="503" y="991"/>
                    </a:lnTo>
                    <a:lnTo>
                      <a:pt x="499" y="988"/>
                    </a:lnTo>
                    <a:lnTo>
                      <a:pt x="498" y="986"/>
                    </a:lnTo>
                    <a:lnTo>
                      <a:pt x="494" y="981"/>
                    </a:lnTo>
                    <a:lnTo>
                      <a:pt x="492" y="977"/>
                    </a:lnTo>
                    <a:lnTo>
                      <a:pt x="491" y="972"/>
                    </a:lnTo>
                    <a:lnTo>
                      <a:pt x="488" y="967"/>
                    </a:lnTo>
                    <a:lnTo>
                      <a:pt x="486" y="961"/>
                    </a:lnTo>
                    <a:lnTo>
                      <a:pt x="484" y="956"/>
                    </a:lnTo>
                    <a:lnTo>
                      <a:pt x="480" y="952"/>
                    </a:lnTo>
                    <a:lnTo>
                      <a:pt x="476" y="947"/>
                    </a:lnTo>
                    <a:lnTo>
                      <a:pt x="473" y="945"/>
                    </a:lnTo>
                    <a:lnTo>
                      <a:pt x="469" y="942"/>
                    </a:lnTo>
                    <a:lnTo>
                      <a:pt x="467" y="940"/>
                    </a:lnTo>
                    <a:lnTo>
                      <a:pt x="463" y="937"/>
                    </a:lnTo>
                    <a:lnTo>
                      <a:pt x="459" y="935"/>
                    </a:lnTo>
                    <a:lnTo>
                      <a:pt x="455" y="934"/>
                    </a:lnTo>
                    <a:lnTo>
                      <a:pt x="450" y="933"/>
                    </a:lnTo>
                    <a:lnTo>
                      <a:pt x="446" y="931"/>
                    </a:lnTo>
                    <a:lnTo>
                      <a:pt x="442" y="930"/>
                    </a:lnTo>
                    <a:lnTo>
                      <a:pt x="440" y="930"/>
                    </a:lnTo>
                    <a:lnTo>
                      <a:pt x="436" y="929"/>
                    </a:lnTo>
                    <a:lnTo>
                      <a:pt x="434" y="929"/>
                    </a:lnTo>
                    <a:lnTo>
                      <a:pt x="429" y="929"/>
                    </a:lnTo>
                    <a:lnTo>
                      <a:pt x="427" y="928"/>
                    </a:lnTo>
                    <a:lnTo>
                      <a:pt x="423" y="928"/>
                    </a:lnTo>
                    <a:lnTo>
                      <a:pt x="420" y="928"/>
                    </a:lnTo>
                    <a:lnTo>
                      <a:pt x="415" y="928"/>
                    </a:lnTo>
                    <a:lnTo>
                      <a:pt x="411" y="928"/>
                    </a:lnTo>
                    <a:lnTo>
                      <a:pt x="407" y="928"/>
                    </a:lnTo>
                    <a:lnTo>
                      <a:pt x="403" y="928"/>
                    </a:lnTo>
                    <a:lnTo>
                      <a:pt x="398" y="928"/>
                    </a:lnTo>
                    <a:lnTo>
                      <a:pt x="395" y="928"/>
                    </a:lnTo>
                    <a:lnTo>
                      <a:pt x="390" y="929"/>
                    </a:lnTo>
                    <a:lnTo>
                      <a:pt x="385" y="930"/>
                    </a:lnTo>
                    <a:lnTo>
                      <a:pt x="380" y="930"/>
                    </a:lnTo>
                    <a:lnTo>
                      <a:pt x="375" y="930"/>
                    </a:lnTo>
                    <a:lnTo>
                      <a:pt x="370" y="931"/>
                    </a:lnTo>
                    <a:lnTo>
                      <a:pt x="365" y="931"/>
                    </a:lnTo>
                    <a:lnTo>
                      <a:pt x="359" y="931"/>
                    </a:lnTo>
                    <a:lnTo>
                      <a:pt x="353" y="931"/>
                    </a:lnTo>
                    <a:lnTo>
                      <a:pt x="347" y="933"/>
                    </a:lnTo>
                    <a:lnTo>
                      <a:pt x="343" y="933"/>
                    </a:lnTo>
                    <a:lnTo>
                      <a:pt x="337" y="933"/>
                    </a:lnTo>
                    <a:lnTo>
                      <a:pt x="331" y="934"/>
                    </a:lnTo>
                    <a:lnTo>
                      <a:pt x="325" y="934"/>
                    </a:lnTo>
                    <a:lnTo>
                      <a:pt x="320" y="935"/>
                    </a:lnTo>
                    <a:lnTo>
                      <a:pt x="314" y="935"/>
                    </a:lnTo>
                    <a:lnTo>
                      <a:pt x="308" y="935"/>
                    </a:lnTo>
                    <a:lnTo>
                      <a:pt x="302" y="935"/>
                    </a:lnTo>
                    <a:lnTo>
                      <a:pt x="297" y="936"/>
                    </a:lnTo>
                    <a:lnTo>
                      <a:pt x="290" y="936"/>
                    </a:lnTo>
                    <a:lnTo>
                      <a:pt x="284" y="937"/>
                    </a:lnTo>
                    <a:lnTo>
                      <a:pt x="280" y="937"/>
                    </a:lnTo>
                    <a:lnTo>
                      <a:pt x="274" y="937"/>
                    </a:lnTo>
                    <a:lnTo>
                      <a:pt x="267" y="937"/>
                    </a:lnTo>
                    <a:lnTo>
                      <a:pt x="261" y="939"/>
                    </a:lnTo>
                    <a:lnTo>
                      <a:pt x="255" y="939"/>
                    </a:lnTo>
                    <a:lnTo>
                      <a:pt x="250" y="940"/>
                    </a:lnTo>
                    <a:lnTo>
                      <a:pt x="243" y="940"/>
                    </a:lnTo>
                    <a:lnTo>
                      <a:pt x="237" y="940"/>
                    </a:lnTo>
                    <a:lnTo>
                      <a:pt x="231" y="940"/>
                    </a:lnTo>
                    <a:lnTo>
                      <a:pt x="226" y="940"/>
                    </a:lnTo>
                    <a:lnTo>
                      <a:pt x="220" y="940"/>
                    </a:lnTo>
                    <a:lnTo>
                      <a:pt x="214" y="940"/>
                    </a:lnTo>
                    <a:lnTo>
                      <a:pt x="209" y="940"/>
                    </a:lnTo>
                    <a:lnTo>
                      <a:pt x="204" y="940"/>
                    </a:lnTo>
                    <a:lnTo>
                      <a:pt x="197" y="940"/>
                    </a:lnTo>
                    <a:lnTo>
                      <a:pt x="192" y="940"/>
                    </a:lnTo>
                    <a:lnTo>
                      <a:pt x="186" y="940"/>
                    </a:lnTo>
                    <a:lnTo>
                      <a:pt x="181" y="940"/>
                    </a:lnTo>
                    <a:lnTo>
                      <a:pt x="175" y="940"/>
                    </a:lnTo>
                    <a:lnTo>
                      <a:pt x="171" y="940"/>
                    </a:lnTo>
                    <a:lnTo>
                      <a:pt x="165" y="940"/>
                    </a:lnTo>
                    <a:lnTo>
                      <a:pt x="160" y="940"/>
                    </a:lnTo>
                    <a:lnTo>
                      <a:pt x="155" y="939"/>
                    </a:lnTo>
                    <a:lnTo>
                      <a:pt x="150" y="939"/>
                    </a:lnTo>
                    <a:lnTo>
                      <a:pt x="146" y="937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31" y="936"/>
                    </a:lnTo>
                    <a:lnTo>
                      <a:pt x="127" y="936"/>
                    </a:lnTo>
                    <a:lnTo>
                      <a:pt x="123" y="936"/>
                    </a:lnTo>
                    <a:lnTo>
                      <a:pt x="118" y="935"/>
                    </a:lnTo>
                    <a:lnTo>
                      <a:pt x="115" y="935"/>
                    </a:lnTo>
                    <a:lnTo>
                      <a:pt x="110" y="934"/>
                    </a:lnTo>
                    <a:lnTo>
                      <a:pt x="108" y="933"/>
                    </a:lnTo>
                    <a:lnTo>
                      <a:pt x="103" y="931"/>
                    </a:lnTo>
                    <a:lnTo>
                      <a:pt x="101" y="931"/>
                    </a:lnTo>
                    <a:lnTo>
                      <a:pt x="97" y="930"/>
                    </a:lnTo>
                    <a:lnTo>
                      <a:pt x="94" y="930"/>
                    </a:lnTo>
                    <a:lnTo>
                      <a:pt x="91" y="928"/>
                    </a:lnTo>
                    <a:lnTo>
                      <a:pt x="88" y="927"/>
                    </a:lnTo>
                    <a:lnTo>
                      <a:pt x="85" y="926"/>
                    </a:lnTo>
                    <a:lnTo>
                      <a:pt x="83" y="926"/>
                    </a:lnTo>
                    <a:lnTo>
                      <a:pt x="78" y="922"/>
                    </a:lnTo>
                    <a:lnTo>
                      <a:pt x="76" y="921"/>
                    </a:lnTo>
                    <a:lnTo>
                      <a:pt x="72" y="916"/>
                    </a:lnTo>
                    <a:lnTo>
                      <a:pt x="72" y="913"/>
                    </a:lnTo>
                    <a:lnTo>
                      <a:pt x="72" y="909"/>
                    </a:lnTo>
                    <a:lnTo>
                      <a:pt x="76" y="905"/>
                    </a:lnTo>
                    <a:lnTo>
                      <a:pt x="77" y="903"/>
                    </a:lnTo>
                    <a:lnTo>
                      <a:pt x="79" y="901"/>
                    </a:lnTo>
                    <a:lnTo>
                      <a:pt x="82" y="899"/>
                    </a:lnTo>
                    <a:lnTo>
                      <a:pt x="85" y="897"/>
                    </a:lnTo>
                    <a:lnTo>
                      <a:pt x="89" y="895"/>
                    </a:lnTo>
                    <a:lnTo>
                      <a:pt x="92" y="892"/>
                    </a:lnTo>
                    <a:lnTo>
                      <a:pt x="96" y="891"/>
                    </a:lnTo>
                    <a:lnTo>
                      <a:pt x="101" y="889"/>
                    </a:lnTo>
                    <a:lnTo>
                      <a:pt x="105" y="886"/>
                    </a:lnTo>
                    <a:lnTo>
                      <a:pt x="110" y="884"/>
                    </a:lnTo>
                    <a:lnTo>
                      <a:pt x="115" y="882"/>
                    </a:lnTo>
                    <a:lnTo>
                      <a:pt x="120" y="880"/>
                    </a:lnTo>
                    <a:lnTo>
                      <a:pt x="124" y="877"/>
                    </a:lnTo>
                    <a:lnTo>
                      <a:pt x="130" y="876"/>
                    </a:lnTo>
                    <a:lnTo>
                      <a:pt x="135" y="872"/>
                    </a:lnTo>
                    <a:lnTo>
                      <a:pt x="142" y="871"/>
                    </a:lnTo>
                    <a:lnTo>
                      <a:pt x="148" y="869"/>
                    </a:lnTo>
                    <a:lnTo>
                      <a:pt x="154" y="866"/>
                    </a:lnTo>
                    <a:lnTo>
                      <a:pt x="160" y="864"/>
                    </a:lnTo>
                    <a:lnTo>
                      <a:pt x="166" y="862"/>
                    </a:lnTo>
                    <a:lnTo>
                      <a:pt x="173" y="859"/>
                    </a:lnTo>
                    <a:lnTo>
                      <a:pt x="179" y="857"/>
                    </a:lnTo>
                    <a:lnTo>
                      <a:pt x="186" y="854"/>
                    </a:lnTo>
                    <a:lnTo>
                      <a:pt x="192" y="853"/>
                    </a:lnTo>
                    <a:lnTo>
                      <a:pt x="199" y="851"/>
                    </a:lnTo>
                    <a:lnTo>
                      <a:pt x="205" y="848"/>
                    </a:lnTo>
                    <a:lnTo>
                      <a:pt x="212" y="846"/>
                    </a:lnTo>
                    <a:lnTo>
                      <a:pt x="218" y="844"/>
                    </a:lnTo>
                    <a:lnTo>
                      <a:pt x="225" y="843"/>
                    </a:lnTo>
                    <a:lnTo>
                      <a:pt x="231" y="840"/>
                    </a:lnTo>
                    <a:lnTo>
                      <a:pt x="237" y="838"/>
                    </a:lnTo>
                    <a:lnTo>
                      <a:pt x="244" y="837"/>
                    </a:lnTo>
                    <a:lnTo>
                      <a:pt x="250" y="834"/>
                    </a:lnTo>
                    <a:lnTo>
                      <a:pt x="256" y="833"/>
                    </a:lnTo>
                    <a:lnTo>
                      <a:pt x="262" y="831"/>
                    </a:lnTo>
                    <a:lnTo>
                      <a:pt x="269" y="829"/>
                    </a:lnTo>
                    <a:lnTo>
                      <a:pt x="274" y="828"/>
                    </a:lnTo>
                    <a:lnTo>
                      <a:pt x="280" y="826"/>
                    </a:lnTo>
                    <a:lnTo>
                      <a:pt x="284" y="825"/>
                    </a:lnTo>
                    <a:lnTo>
                      <a:pt x="290" y="824"/>
                    </a:lnTo>
                    <a:lnTo>
                      <a:pt x="295" y="822"/>
                    </a:lnTo>
                    <a:lnTo>
                      <a:pt x="300" y="820"/>
                    </a:lnTo>
                    <a:lnTo>
                      <a:pt x="305" y="819"/>
                    </a:lnTo>
                    <a:lnTo>
                      <a:pt x="309" y="818"/>
                    </a:lnTo>
                    <a:lnTo>
                      <a:pt x="313" y="816"/>
                    </a:lnTo>
                    <a:lnTo>
                      <a:pt x="318" y="816"/>
                    </a:lnTo>
                    <a:lnTo>
                      <a:pt x="320" y="815"/>
                    </a:lnTo>
                    <a:lnTo>
                      <a:pt x="324" y="814"/>
                    </a:lnTo>
                    <a:lnTo>
                      <a:pt x="327" y="813"/>
                    </a:lnTo>
                    <a:lnTo>
                      <a:pt x="329" y="813"/>
                    </a:lnTo>
                    <a:lnTo>
                      <a:pt x="332" y="812"/>
                    </a:lnTo>
                    <a:lnTo>
                      <a:pt x="333" y="812"/>
                    </a:lnTo>
                    <a:lnTo>
                      <a:pt x="337" y="812"/>
                    </a:lnTo>
                    <a:lnTo>
                      <a:pt x="338" y="812"/>
                    </a:lnTo>
                    <a:lnTo>
                      <a:pt x="338" y="809"/>
                    </a:lnTo>
                    <a:lnTo>
                      <a:pt x="340" y="806"/>
                    </a:lnTo>
                    <a:lnTo>
                      <a:pt x="341" y="802"/>
                    </a:lnTo>
                    <a:lnTo>
                      <a:pt x="343" y="799"/>
                    </a:lnTo>
                    <a:lnTo>
                      <a:pt x="345" y="794"/>
                    </a:lnTo>
                    <a:lnTo>
                      <a:pt x="347" y="790"/>
                    </a:lnTo>
                    <a:lnTo>
                      <a:pt x="348" y="784"/>
                    </a:lnTo>
                    <a:lnTo>
                      <a:pt x="352" y="780"/>
                    </a:lnTo>
                    <a:lnTo>
                      <a:pt x="353" y="774"/>
                    </a:lnTo>
                    <a:lnTo>
                      <a:pt x="357" y="769"/>
                    </a:lnTo>
                    <a:lnTo>
                      <a:pt x="357" y="765"/>
                    </a:lnTo>
                    <a:lnTo>
                      <a:pt x="358" y="763"/>
                    </a:lnTo>
                    <a:lnTo>
                      <a:pt x="359" y="759"/>
                    </a:lnTo>
                    <a:lnTo>
                      <a:pt x="360" y="757"/>
                    </a:lnTo>
                    <a:lnTo>
                      <a:pt x="361" y="755"/>
                    </a:lnTo>
                    <a:lnTo>
                      <a:pt x="363" y="751"/>
                    </a:lnTo>
                    <a:lnTo>
                      <a:pt x="363" y="749"/>
                    </a:lnTo>
                    <a:lnTo>
                      <a:pt x="364" y="745"/>
                    </a:lnTo>
                    <a:lnTo>
                      <a:pt x="364" y="743"/>
                    </a:lnTo>
                    <a:lnTo>
                      <a:pt x="365" y="739"/>
                    </a:lnTo>
                    <a:lnTo>
                      <a:pt x="365" y="736"/>
                    </a:lnTo>
                    <a:lnTo>
                      <a:pt x="366" y="733"/>
                    </a:lnTo>
                    <a:lnTo>
                      <a:pt x="366" y="727"/>
                    </a:lnTo>
                    <a:lnTo>
                      <a:pt x="367" y="723"/>
                    </a:lnTo>
                    <a:lnTo>
                      <a:pt x="366" y="717"/>
                    </a:lnTo>
                    <a:lnTo>
                      <a:pt x="366" y="712"/>
                    </a:lnTo>
                    <a:lnTo>
                      <a:pt x="365" y="707"/>
                    </a:lnTo>
                    <a:lnTo>
                      <a:pt x="364" y="704"/>
                    </a:lnTo>
                    <a:lnTo>
                      <a:pt x="361" y="700"/>
                    </a:lnTo>
                    <a:lnTo>
                      <a:pt x="359" y="697"/>
                    </a:lnTo>
                    <a:lnTo>
                      <a:pt x="356" y="694"/>
                    </a:lnTo>
                    <a:lnTo>
                      <a:pt x="351" y="693"/>
                    </a:lnTo>
                    <a:lnTo>
                      <a:pt x="348" y="692"/>
                    </a:lnTo>
                    <a:lnTo>
                      <a:pt x="346" y="691"/>
                    </a:lnTo>
                    <a:lnTo>
                      <a:pt x="343" y="691"/>
                    </a:lnTo>
                    <a:lnTo>
                      <a:pt x="339" y="691"/>
                    </a:lnTo>
                    <a:lnTo>
                      <a:pt x="335" y="691"/>
                    </a:lnTo>
                    <a:lnTo>
                      <a:pt x="332" y="691"/>
                    </a:lnTo>
                    <a:lnTo>
                      <a:pt x="328" y="692"/>
                    </a:lnTo>
                    <a:lnTo>
                      <a:pt x="325" y="693"/>
                    </a:lnTo>
                    <a:lnTo>
                      <a:pt x="320" y="693"/>
                    </a:lnTo>
                    <a:lnTo>
                      <a:pt x="316" y="694"/>
                    </a:lnTo>
                    <a:lnTo>
                      <a:pt x="312" y="694"/>
                    </a:lnTo>
                    <a:lnTo>
                      <a:pt x="308" y="695"/>
                    </a:lnTo>
                    <a:lnTo>
                      <a:pt x="305" y="697"/>
                    </a:lnTo>
                    <a:lnTo>
                      <a:pt x="301" y="697"/>
                    </a:lnTo>
                    <a:lnTo>
                      <a:pt x="297" y="698"/>
                    </a:lnTo>
                    <a:lnTo>
                      <a:pt x="294" y="699"/>
                    </a:lnTo>
                    <a:lnTo>
                      <a:pt x="290" y="699"/>
                    </a:lnTo>
                    <a:lnTo>
                      <a:pt x="287" y="700"/>
                    </a:lnTo>
                    <a:lnTo>
                      <a:pt x="284" y="701"/>
                    </a:lnTo>
                    <a:lnTo>
                      <a:pt x="281" y="701"/>
                    </a:lnTo>
                    <a:lnTo>
                      <a:pt x="275" y="704"/>
                    </a:lnTo>
                    <a:lnTo>
                      <a:pt x="270" y="705"/>
                    </a:lnTo>
                    <a:lnTo>
                      <a:pt x="264" y="707"/>
                    </a:lnTo>
                    <a:lnTo>
                      <a:pt x="260" y="708"/>
                    </a:lnTo>
                    <a:lnTo>
                      <a:pt x="255" y="711"/>
                    </a:lnTo>
                    <a:lnTo>
                      <a:pt x="250" y="712"/>
                    </a:lnTo>
                    <a:lnTo>
                      <a:pt x="246" y="713"/>
                    </a:lnTo>
                    <a:lnTo>
                      <a:pt x="243" y="716"/>
                    </a:lnTo>
                    <a:lnTo>
                      <a:pt x="239" y="717"/>
                    </a:lnTo>
                    <a:lnTo>
                      <a:pt x="237" y="718"/>
                    </a:lnTo>
                    <a:lnTo>
                      <a:pt x="233" y="719"/>
                    </a:lnTo>
                    <a:lnTo>
                      <a:pt x="231" y="720"/>
                    </a:lnTo>
                    <a:lnTo>
                      <a:pt x="229" y="722"/>
                    </a:lnTo>
                    <a:lnTo>
                      <a:pt x="226" y="723"/>
                    </a:lnTo>
                    <a:lnTo>
                      <a:pt x="223" y="725"/>
                    </a:lnTo>
                    <a:lnTo>
                      <a:pt x="220" y="727"/>
                    </a:lnTo>
                    <a:lnTo>
                      <a:pt x="217" y="730"/>
                    </a:lnTo>
                    <a:lnTo>
                      <a:pt x="217" y="731"/>
                    </a:lnTo>
                    <a:lnTo>
                      <a:pt x="214" y="731"/>
                    </a:lnTo>
                    <a:lnTo>
                      <a:pt x="212" y="731"/>
                    </a:lnTo>
                    <a:lnTo>
                      <a:pt x="210" y="731"/>
                    </a:lnTo>
                    <a:lnTo>
                      <a:pt x="207" y="732"/>
                    </a:lnTo>
                    <a:lnTo>
                      <a:pt x="204" y="732"/>
                    </a:lnTo>
                    <a:lnTo>
                      <a:pt x="201" y="732"/>
                    </a:lnTo>
                    <a:lnTo>
                      <a:pt x="197" y="732"/>
                    </a:lnTo>
                    <a:lnTo>
                      <a:pt x="193" y="733"/>
                    </a:lnTo>
                    <a:lnTo>
                      <a:pt x="188" y="733"/>
                    </a:lnTo>
                    <a:lnTo>
                      <a:pt x="184" y="735"/>
                    </a:lnTo>
                    <a:lnTo>
                      <a:pt x="179" y="735"/>
                    </a:lnTo>
                    <a:lnTo>
                      <a:pt x="174" y="735"/>
                    </a:lnTo>
                    <a:lnTo>
                      <a:pt x="169" y="736"/>
                    </a:lnTo>
                    <a:lnTo>
                      <a:pt x="163" y="736"/>
                    </a:lnTo>
                    <a:lnTo>
                      <a:pt x="161" y="736"/>
                    </a:lnTo>
                    <a:lnTo>
                      <a:pt x="159" y="736"/>
                    </a:lnTo>
                    <a:lnTo>
                      <a:pt x="155" y="736"/>
                    </a:lnTo>
                    <a:lnTo>
                      <a:pt x="153" y="736"/>
                    </a:lnTo>
                    <a:lnTo>
                      <a:pt x="149" y="736"/>
                    </a:lnTo>
                    <a:lnTo>
                      <a:pt x="146" y="736"/>
                    </a:lnTo>
                    <a:lnTo>
                      <a:pt x="143" y="736"/>
                    </a:lnTo>
                    <a:lnTo>
                      <a:pt x="140" y="736"/>
                    </a:lnTo>
                    <a:lnTo>
                      <a:pt x="137" y="736"/>
                    </a:lnTo>
                    <a:lnTo>
                      <a:pt x="134" y="736"/>
                    </a:lnTo>
                    <a:lnTo>
                      <a:pt x="130" y="736"/>
                    </a:lnTo>
                    <a:lnTo>
                      <a:pt x="128" y="736"/>
                    </a:lnTo>
                    <a:lnTo>
                      <a:pt x="126" y="736"/>
                    </a:lnTo>
                    <a:lnTo>
                      <a:pt x="122" y="736"/>
                    </a:lnTo>
                    <a:lnTo>
                      <a:pt x="118" y="736"/>
                    </a:lnTo>
                    <a:lnTo>
                      <a:pt x="116" y="736"/>
                    </a:lnTo>
                    <a:lnTo>
                      <a:pt x="113" y="736"/>
                    </a:lnTo>
                    <a:lnTo>
                      <a:pt x="110" y="736"/>
                    </a:lnTo>
                    <a:lnTo>
                      <a:pt x="107" y="736"/>
                    </a:lnTo>
                    <a:lnTo>
                      <a:pt x="103" y="736"/>
                    </a:lnTo>
                    <a:lnTo>
                      <a:pt x="101" y="735"/>
                    </a:lnTo>
                    <a:lnTo>
                      <a:pt x="97" y="735"/>
                    </a:lnTo>
                    <a:lnTo>
                      <a:pt x="95" y="735"/>
                    </a:lnTo>
                    <a:lnTo>
                      <a:pt x="91" y="735"/>
                    </a:lnTo>
                    <a:lnTo>
                      <a:pt x="89" y="735"/>
                    </a:lnTo>
                    <a:lnTo>
                      <a:pt x="85" y="733"/>
                    </a:lnTo>
                    <a:lnTo>
                      <a:pt x="83" y="733"/>
                    </a:lnTo>
                    <a:lnTo>
                      <a:pt x="80" y="733"/>
                    </a:lnTo>
                    <a:lnTo>
                      <a:pt x="75" y="732"/>
                    </a:lnTo>
                    <a:lnTo>
                      <a:pt x="70" y="731"/>
                    </a:lnTo>
                    <a:lnTo>
                      <a:pt x="64" y="730"/>
                    </a:lnTo>
                    <a:lnTo>
                      <a:pt x="58" y="727"/>
                    </a:lnTo>
                    <a:lnTo>
                      <a:pt x="53" y="725"/>
                    </a:lnTo>
                    <a:lnTo>
                      <a:pt x="48" y="722"/>
                    </a:lnTo>
                    <a:lnTo>
                      <a:pt x="44" y="718"/>
                    </a:lnTo>
                    <a:lnTo>
                      <a:pt x="40" y="716"/>
                    </a:lnTo>
                    <a:lnTo>
                      <a:pt x="35" y="711"/>
                    </a:lnTo>
                    <a:lnTo>
                      <a:pt x="33" y="707"/>
                    </a:lnTo>
                    <a:lnTo>
                      <a:pt x="28" y="701"/>
                    </a:lnTo>
                    <a:lnTo>
                      <a:pt x="26" y="697"/>
                    </a:lnTo>
                    <a:lnTo>
                      <a:pt x="22" y="692"/>
                    </a:lnTo>
                    <a:lnTo>
                      <a:pt x="20" y="687"/>
                    </a:lnTo>
                    <a:lnTo>
                      <a:pt x="16" y="681"/>
                    </a:lnTo>
                    <a:lnTo>
                      <a:pt x="14" y="676"/>
                    </a:lnTo>
                    <a:lnTo>
                      <a:pt x="12" y="671"/>
                    </a:lnTo>
                    <a:lnTo>
                      <a:pt x="11" y="665"/>
                    </a:lnTo>
                    <a:lnTo>
                      <a:pt x="9" y="661"/>
                    </a:lnTo>
                    <a:lnTo>
                      <a:pt x="8" y="659"/>
                    </a:lnTo>
                    <a:lnTo>
                      <a:pt x="7" y="655"/>
                    </a:lnTo>
                    <a:lnTo>
                      <a:pt x="7" y="653"/>
                    </a:lnTo>
                    <a:lnTo>
                      <a:pt x="5" y="647"/>
                    </a:lnTo>
                    <a:lnTo>
                      <a:pt x="3" y="642"/>
                    </a:lnTo>
                    <a:lnTo>
                      <a:pt x="3" y="639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2" y="630"/>
                    </a:lnTo>
                    <a:lnTo>
                      <a:pt x="1" y="624"/>
                    </a:lnTo>
                    <a:lnTo>
                      <a:pt x="1" y="620"/>
                    </a:lnTo>
                    <a:lnTo>
                      <a:pt x="0" y="614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1" y="601"/>
                    </a:lnTo>
                    <a:lnTo>
                      <a:pt x="1" y="596"/>
                    </a:lnTo>
                    <a:lnTo>
                      <a:pt x="2" y="592"/>
                    </a:lnTo>
                    <a:lnTo>
                      <a:pt x="3" y="589"/>
                    </a:lnTo>
                    <a:lnTo>
                      <a:pt x="5" y="586"/>
                    </a:lnTo>
                    <a:lnTo>
                      <a:pt x="6" y="583"/>
                    </a:lnTo>
                    <a:lnTo>
                      <a:pt x="7" y="579"/>
                    </a:lnTo>
                    <a:lnTo>
                      <a:pt x="9" y="576"/>
                    </a:lnTo>
                    <a:lnTo>
                      <a:pt x="11" y="572"/>
                    </a:lnTo>
                    <a:lnTo>
                      <a:pt x="13" y="566"/>
                    </a:lnTo>
                    <a:lnTo>
                      <a:pt x="15" y="561"/>
                    </a:lnTo>
                    <a:lnTo>
                      <a:pt x="19" y="555"/>
                    </a:lnTo>
                    <a:lnTo>
                      <a:pt x="22" y="551"/>
                    </a:lnTo>
                    <a:lnTo>
                      <a:pt x="22" y="547"/>
                    </a:lnTo>
                    <a:lnTo>
                      <a:pt x="25" y="545"/>
                    </a:lnTo>
                    <a:lnTo>
                      <a:pt x="26" y="541"/>
                    </a:lnTo>
                    <a:lnTo>
                      <a:pt x="28" y="538"/>
                    </a:lnTo>
                    <a:lnTo>
                      <a:pt x="30" y="534"/>
                    </a:lnTo>
                    <a:lnTo>
                      <a:pt x="32" y="531"/>
                    </a:lnTo>
                    <a:lnTo>
                      <a:pt x="33" y="527"/>
                    </a:lnTo>
                    <a:lnTo>
                      <a:pt x="35" y="525"/>
                    </a:lnTo>
                    <a:lnTo>
                      <a:pt x="38" y="520"/>
                    </a:lnTo>
                    <a:lnTo>
                      <a:pt x="39" y="516"/>
                    </a:lnTo>
                    <a:lnTo>
                      <a:pt x="41" y="513"/>
                    </a:lnTo>
                    <a:lnTo>
                      <a:pt x="44" y="509"/>
                    </a:lnTo>
                    <a:lnTo>
                      <a:pt x="46" y="506"/>
                    </a:lnTo>
                    <a:lnTo>
                      <a:pt x="48" y="501"/>
                    </a:lnTo>
                    <a:lnTo>
                      <a:pt x="51" y="497"/>
                    </a:lnTo>
                    <a:lnTo>
                      <a:pt x="53" y="494"/>
                    </a:lnTo>
                    <a:lnTo>
                      <a:pt x="54" y="490"/>
                    </a:lnTo>
                    <a:lnTo>
                      <a:pt x="57" y="485"/>
                    </a:lnTo>
                    <a:lnTo>
                      <a:pt x="59" y="481"/>
                    </a:lnTo>
                    <a:lnTo>
                      <a:pt x="62" y="477"/>
                    </a:lnTo>
                    <a:lnTo>
                      <a:pt x="64" y="474"/>
                    </a:lnTo>
                    <a:lnTo>
                      <a:pt x="67" y="469"/>
                    </a:lnTo>
                    <a:lnTo>
                      <a:pt x="70" y="465"/>
                    </a:lnTo>
                    <a:lnTo>
                      <a:pt x="72" y="462"/>
                    </a:lnTo>
                    <a:lnTo>
                      <a:pt x="75" y="457"/>
                    </a:lnTo>
                    <a:lnTo>
                      <a:pt x="77" y="452"/>
                    </a:lnTo>
                    <a:lnTo>
                      <a:pt x="80" y="449"/>
                    </a:lnTo>
                    <a:lnTo>
                      <a:pt x="83" y="445"/>
                    </a:lnTo>
                    <a:lnTo>
                      <a:pt x="86" y="440"/>
                    </a:lnTo>
                    <a:lnTo>
                      <a:pt x="89" y="437"/>
                    </a:lnTo>
                    <a:lnTo>
                      <a:pt x="92" y="432"/>
                    </a:lnTo>
                    <a:lnTo>
                      <a:pt x="96" y="429"/>
                    </a:lnTo>
                    <a:lnTo>
                      <a:pt x="98" y="424"/>
                    </a:lnTo>
                    <a:lnTo>
                      <a:pt x="101" y="420"/>
                    </a:lnTo>
                    <a:lnTo>
                      <a:pt x="103" y="415"/>
                    </a:lnTo>
                    <a:lnTo>
                      <a:pt x="107" y="412"/>
                    </a:lnTo>
                    <a:lnTo>
                      <a:pt x="110" y="407"/>
                    </a:lnTo>
                    <a:lnTo>
                      <a:pt x="113" y="404"/>
                    </a:lnTo>
                    <a:lnTo>
                      <a:pt x="116" y="399"/>
                    </a:lnTo>
                    <a:lnTo>
                      <a:pt x="120" y="395"/>
                    </a:lnTo>
                    <a:lnTo>
                      <a:pt x="122" y="392"/>
                    </a:lnTo>
                    <a:lnTo>
                      <a:pt x="126" y="387"/>
                    </a:lnTo>
                    <a:lnTo>
                      <a:pt x="129" y="383"/>
                    </a:lnTo>
                    <a:lnTo>
                      <a:pt x="131" y="380"/>
                    </a:lnTo>
                    <a:lnTo>
                      <a:pt x="135" y="376"/>
                    </a:lnTo>
                    <a:lnTo>
                      <a:pt x="139" y="373"/>
                    </a:lnTo>
                    <a:lnTo>
                      <a:pt x="142" y="369"/>
                    </a:lnTo>
                    <a:lnTo>
                      <a:pt x="146" y="366"/>
                    </a:lnTo>
                    <a:lnTo>
                      <a:pt x="123" y="312"/>
                    </a:lnTo>
                    <a:lnTo>
                      <a:pt x="59" y="302"/>
                    </a:lnTo>
                    <a:lnTo>
                      <a:pt x="40" y="271"/>
                    </a:lnTo>
                    <a:lnTo>
                      <a:pt x="44" y="2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3" name="Freeform 92"/>
              <p:cNvSpPr>
                <a:spLocks/>
              </p:cNvSpPr>
              <p:nvPr/>
            </p:nvSpPr>
            <p:spPr bwMode="auto">
              <a:xfrm>
                <a:off x="1793" y="1574"/>
                <a:ext cx="68" cy="108"/>
              </a:xfrm>
              <a:custGeom>
                <a:avLst/>
                <a:gdLst>
                  <a:gd name="T0" fmla="*/ 0 w 206"/>
                  <a:gd name="T1" fmla="*/ 0 h 324"/>
                  <a:gd name="T2" fmla="*/ 0 w 206"/>
                  <a:gd name="T3" fmla="*/ 0 h 324"/>
                  <a:gd name="T4" fmla="*/ 0 w 206"/>
                  <a:gd name="T5" fmla="*/ 0 h 324"/>
                  <a:gd name="T6" fmla="*/ 0 w 206"/>
                  <a:gd name="T7" fmla="*/ 0 h 324"/>
                  <a:gd name="T8" fmla="*/ 0 w 206"/>
                  <a:gd name="T9" fmla="*/ 0 h 324"/>
                  <a:gd name="T10" fmla="*/ 0 w 206"/>
                  <a:gd name="T11" fmla="*/ 0 h 324"/>
                  <a:gd name="T12" fmla="*/ 0 w 206"/>
                  <a:gd name="T13" fmla="*/ 0 h 324"/>
                  <a:gd name="T14" fmla="*/ 0 w 206"/>
                  <a:gd name="T15" fmla="*/ 0 h 324"/>
                  <a:gd name="T16" fmla="*/ 0 w 206"/>
                  <a:gd name="T17" fmla="*/ 0 h 324"/>
                  <a:gd name="T18" fmla="*/ 0 w 206"/>
                  <a:gd name="T19" fmla="*/ 0 h 324"/>
                  <a:gd name="T20" fmla="*/ 0 w 206"/>
                  <a:gd name="T21" fmla="*/ 0 h 324"/>
                  <a:gd name="T22" fmla="*/ 0 w 206"/>
                  <a:gd name="T23" fmla="*/ 0 h 324"/>
                  <a:gd name="T24" fmla="*/ 0 w 206"/>
                  <a:gd name="T25" fmla="*/ 0 h 324"/>
                  <a:gd name="T26" fmla="*/ 0 w 206"/>
                  <a:gd name="T27" fmla="*/ 0 h 324"/>
                  <a:gd name="T28" fmla="*/ 0 w 206"/>
                  <a:gd name="T29" fmla="*/ 0 h 324"/>
                  <a:gd name="T30" fmla="*/ 0 w 206"/>
                  <a:gd name="T31" fmla="*/ 0 h 324"/>
                  <a:gd name="T32" fmla="*/ 0 w 206"/>
                  <a:gd name="T33" fmla="*/ 0 h 324"/>
                  <a:gd name="T34" fmla="*/ 0 w 206"/>
                  <a:gd name="T35" fmla="*/ 0 h 324"/>
                  <a:gd name="T36" fmla="*/ 0 w 206"/>
                  <a:gd name="T37" fmla="*/ 0 h 324"/>
                  <a:gd name="T38" fmla="*/ 0 w 206"/>
                  <a:gd name="T39" fmla="*/ 0 h 324"/>
                  <a:gd name="T40" fmla="*/ 0 w 206"/>
                  <a:gd name="T41" fmla="*/ 0 h 324"/>
                  <a:gd name="T42" fmla="*/ 0 w 206"/>
                  <a:gd name="T43" fmla="*/ 0 h 324"/>
                  <a:gd name="T44" fmla="*/ 0 w 206"/>
                  <a:gd name="T45" fmla="*/ 0 h 324"/>
                  <a:gd name="T46" fmla="*/ 0 w 206"/>
                  <a:gd name="T47" fmla="*/ 0 h 324"/>
                  <a:gd name="T48" fmla="*/ 0 w 206"/>
                  <a:gd name="T49" fmla="*/ 0 h 324"/>
                  <a:gd name="T50" fmla="*/ 0 w 206"/>
                  <a:gd name="T51" fmla="*/ 0 h 324"/>
                  <a:gd name="T52" fmla="*/ 0 w 206"/>
                  <a:gd name="T53" fmla="*/ 0 h 324"/>
                  <a:gd name="T54" fmla="*/ 0 w 206"/>
                  <a:gd name="T55" fmla="*/ 0 h 324"/>
                  <a:gd name="T56" fmla="*/ 0 w 206"/>
                  <a:gd name="T57" fmla="*/ 0 h 324"/>
                  <a:gd name="T58" fmla="*/ 0 w 206"/>
                  <a:gd name="T59" fmla="*/ 0 h 324"/>
                  <a:gd name="T60" fmla="*/ 0 w 206"/>
                  <a:gd name="T61" fmla="*/ 0 h 324"/>
                  <a:gd name="T62" fmla="*/ 0 w 206"/>
                  <a:gd name="T63" fmla="*/ 0 h 324"/>
                  <a:gd name="T64" fmla="*/ 0 w 206"/>
                  <a:gd name="T65" fmla="*/ 0 h 324"/>
                  <a:gd name="T66" fmla="*/ 0 w 206"/>
                  <a:gd name="T67" fmla="*/ 0 h 324"/>
                  <a:gd name="T68" fmla="*/ 0 w 206"/>
                  <a:gd name="T69" fmla="*/ 0 h 324"/>
                  <a:gd name="T70" fmla="*/ 0 w 206"/>
                  <a:gd name="T71" fmla="*/ 0 h 324"/>
                  <a:gd name="T72" fmla="*/ 0 w 206"/>
                  <a:gd name="T73" fmla="*/ 0 h 324"/>
                  <a:gd name="T74" fmla="*/ 0 w 206"/>
                  <a:gd name="T75" fmla="*/ 0 h 324"/>
                  <a:gd name="T76" fmla="*/ 0 w 206"/>
                  <a:gd name="T77" fmla="*/ 0 h 324"/>
                  <a:gd name="T78" fmla="*/ 0 w 206"/>
                  <a:gd name="T79" fmla="*/ 0 h 324"/>
                  <a:gd name="T80" fmla="*/ 0 w 206"/>
                  <a:gd name="T81" fmla="*/ 0 h 324"/>
                  <a:gd name="T82" fmla="*/ 0 w 206"/>
                  <a:gd name="T83" fmla="*/ 0 h 324"/>
                  <a:gd name="T84" fmla="*/ 0 w 206"/>
                  <a:gd name="T85" fmla="*/ 0 h 324"/>
                  <a:gd name="T86" fmla="*/ 0 w 206"/>
                  <a:gd name="T87" fmla="*/ 0 h 324"/>
                  <a:gd name="T88" fmla="*/ 0 w 206"/>
                  <a:gd name="T89" fmla="*/ 0 h 324"/>
                  <a:gd name="T90" fmla="*/ 0 w 206"/>
                  <a:gd name="T91" fmla="*/ 0 h 324"/>
                  <a:gd name="T92" fmla="*/ 0 w 206"/>
                  <a:gd name="T93" fmla="*/ 0 h 324"/>
                  <a:gd name="T94" fmla="*/ 0 w 206"/>
                  <a:gd name="T95" fmla="*/ 0 h 324"/>
                  <a:gd name="T96" fmla="*/ 0 w 206"/>
                  <a:gd name="T97" fmla="*/ 0 h 324"/>
                  <a:gd name="T98" fmla="*/ 0 w 206"/>
                  <a:gd name="T99" fmla="*/ 0 h 324"/>
                  <a:gd name="T100" fmla="*/ 0 w 206"/>
                  <a:gd name="T101" fmla="*/ 0 h 324"/>
                  <a:gd name="T102" fmla="*/ 0 w 206"/>
                  <a:gd name="T103" fmla="*/ 0 h 324"/>
                  <a:gd name="T104" fmla="*/ 0 w 206"/>
                  <a:gd name="T105" fmla="*/ 0 h 324"/>
                  <a:gd name="T106" fmla="*/ 0 w 206"/>
                  <a:gd name="T107" fmla="*/ 0 h 324"/>
                  <a:gd name="T108" fmla="*/ 0 w 206"/>
                  <a:gd name="T109" fmla="*/ 0 h 324"/>
                  <a:gd name="T110" fmla="*/ 0 w 206"/>
                  <a:gd name="T111" fmla="*/ 0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6"/>
                  <a:gd name="T169" fmla="*/ 0 h 324"/>
                  <a:gd name="T170" fmla="*/ 206 w 206"/>
                  <a:gd name="T171" fmla="*/ 324 h 3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6" h="324">
                    <a:moveTo>
                      <a:pt x="0" y="41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2" y="71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7"/>
                    </a:lnTo>
                    <a:lnTo>
                      <a:pt x="4" y="90"/>
                    </a:lnTo>
                    <a:lnTo>
                      <a:pt x="4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6" y="106"/>
                    </a:lnTo>
                    <a:lnTo>
                      <a:pt x="7" y="109"/>
                    </a:lnTo>
                    <a:lnTo>
                      <a:pt x="7" y="113"/>
                    </a:lnTo>
                    <a:lnTo>
                      <a:pt x="8" y="116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9" y="126"/>
                    </a:lnTo>
                    <a:lnTo>
                      <a:pt x="10" y="131"/>
                    </a:lnTo>
                    <a:lnTo>
                      <a:pt x="11" y="133"/>
                    </a:lnTo>
                    <a:lnTo>
                      <a:pt x="14" y="138"/>
                    </a:lnTo>
                    <a:lnTo>
                      <a:pt x="16" y="141"/>
                    </a:lnTo>
                    <a:lnTo>
                      <a:pt x="19" y="145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6" y="157"/>
                    </a:lnTo>
                    <a:lnTo>
                      <a:pt x="28" y="162"/>
                    </a:lnTo>
                    <a:lnTo>
                      <a:pt x="32" y="166"/>
                    </a:lnTo>
                    <a:lnTo>
                      <a:pt x="34" y="170"/>
                    </a:lnTo>
                    <a:lnTo>
                      <a:pt x="38" y="176"/>
                    </a:lnTo>
                    <a:lnTo>
                      <a:pt x="41" y="180"/>
                    </a:lnTo>
                    <a:lnTo>
                      <a:pt x="45" y="185"/>
                    </a:lnTo>
                    <a:lnTo>
                      <a:pt x="48" y="190"/>
                    </a:lnTo>
                    <a:lnTo>
                      <a:pt x="52" y="195"/>
                    </a:lnTo>
                    <a:lnTo>
                      <a:pt x="54" y="201"/>
                    </a:lnTo>
                    <a:lnTo>
                      <a:pt x="58" y="205"/>
                    </a:lnTo>
                    <a:lnTo>
                      <a:pt x="61" y="210"/>
                    </a:lnTo>
                    <a:lnTo>
                      <a:pt x="65" y="214"/>
                    </a:lnTo>
                    <a:lnTo>
                      <a:pt x="68" y="220"/>
                    </a:lnTo>
                    <a:lnTo>
                      <a:pt x="72" y="224"/>
                    </a:lnTo>
                    <a:lnTo>
                      <a:pt x="75" y="229"/>
                    </a:lnTo>
                    <a:lnTo>
                      <a:pt x="78" y="233"/>
                    </a:lnTo>
                    <a:lnTo>
                      <a:pt x="81" y="236"/>
                    </a:lnTo>
                    <a:lnTo>
                      <a:pt x="84" y="240"/>
                    </a:lnTo>
                    <a:lnTo>
                      <a:pt x="87" y="243"/>
                    </a:lnTo>
                    <a:lnTo>
                      <a:pt x="90" y="246"/>
                    </a:lnTo>
                    <a:lnTo>
                      <a:pt x="91" y="249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6"/>
                    </a:lnTo>
                    <a:lnTo>
                      <a:pt x="104" y="262"/>
                    </a:lnTo>
                    <a:lnTo>
                      <a:pt x="106" y="265"/>
                    </a:lnTo>
                    <a:lnTo>
                      <a:pt x="109" y="268"/>
                    </a:lnTo>
                    <a:lnTo>
                      <a:pt x="112" y="272"/>
                    </a:lnTo>
                    <a:lnTo>
                      <a:pt x="116" y="275"/>
                    </a:lnTo>
                    <a:lnTo>
                      <a:pt x="118" y="278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9" y="290"/>
                    </a:lnTo>
                    <a:lnTo>
                      <a:pt x="132" y="293"/>
                    </a:lnTo>
                    <a:lnTo>
                      <a:pt x="136" y="298"/>
                    </a:lnTo>
                    <a:lnTo>
                      <a:pt x="139" y="301"/>
                    </a:lnTo>
                    <a:lnTo>
                      <a:pt x="144" y="305"/>
                    </a:lnTo>
                    <a:lnTo>
                      <a:pt x="148" y="307"/>
                    </a:lnTo>
                    <a:lnTo>
                      <a:pt x="151" y="311"/>
                    </a:lnTo>
                    <a:lnTo>
                      <a:pt x="155" y="313"/>
                    </a:lnTo>
                    <a:lnTo>
                      <a:pt x="160" y="317"/>
                    </a:lnTo>
                    <a:lnTo>
                      <a:pt x="163" y="318"/>
                    </a:lnTo>
                    <a:lnTo>
                      <a:pt x="167" y="320"/>
                    </a:lnTo>
                    <a:lnTo>
                      <a:pt x="170" y="322"/>
                    </a:lnTo>
                    <a:lnTo>
                      <a:pt x="175" y="324"/>
                    </a:lnTo>
                    <a:lnTo>
                      <a:pt x="177" y="324"/>
                    </a:lnTo>
                    <a:lnTo>
                      <a:pt x="182" y="324"/>
                    </a:lnTo>
                    <a:lnTo>
                      <a:pt x="185" y="324"/>
                    </a:lnTo>
                    <a:lnTo>
                      <a:pt x="188" y="324"/>
                    </a:lnTo>
                    <a:lnTo>
                      <a:pt x="192" y="322"/>
                    </a:lnTo>
                    <a:lnTo>
                      <a:pt x="195" y="320"/>
                    </a:lnTo>
                    <a:lnTo>
                      <a:pt x="198" y="318"/>
                    </a:lnTo>
                    <a:lnTo>
                      <a:pt x="201" y="316"/>
                    </a:lnTo>
                    <a:lnTo>
                      <a:pt x="202" y="312"/>
                    </a:lnTo>
                    <a:lnTo>
                      <a:pt x="205" y="309"/>
                    </a:lnTo>
                    <a:lnTo>
                      <a:pt x="205" y="304"/>
                    </a:lnTo>
                    <a:lnTo>
                      <a:pt x="206" y="300"/>
                    </a:lnTo>
                    <a:lnTo>
                      <a:pt x="205" y="296"/>
                    </a:lnTo>
                    <a:lnTo>
                      <a:pt x="204" y="291"/>
                    </a:lnTo>
                    <a:lnTo>
                      <a:pt x="201" y="286"/>
                    </a:lnTo>
                    <a:lnTo>
                      <a:pt x="199" y="283"/>
                    </a:lnTo>
                    <a:lnTo>
                      <a:pt x="196" y="277"/>
                    </a:lnTo>
                    <a:lnTo>
                      <a:pt x="193" y="272"/>
                    </a:lnTo>
                    <a:lnTo>
                      <a:pt x="188" y="267"/>
                    </a:lnTo>
                    <a:lnTo>
                      <a:pt x="185" y="262"/>
                    </a:lnTo>
                    <a:lnTo>
                      <a:pt x="180" y="258"/>
                    </a:lnTo>
                    <a:lnTo>
                      <a:pt x="176" y="253"/>
                    </a:lnTo>
                    <a:lnTo>
                      <a:pt x="171" y="247"/>
                    </a:lnTo>
                    <a:lnTo>
                      <a:pt x="167" y="242"/>
                    </a:lnTo>
                    <a:lnTo>
                      <a:pt x="161" y="237"/>
                    </a:lnTo>
                    <a:lnTo>
                      <a:pt x="155" y="232"/>
                    </a:lnTo>
                    <a:lnTo>
                      <a:pt x="150" y="227"/>
                    </a:lnTo>
                    <a:lnTo>
                      <a:pt x="144" y="222"/>
                    </a:lnTo>
                    <a:lnTo>
                      <a:pt x="139" y="216"/>
                    </a:lnTo>
                    <a:lnTo>
                      <a:pt x="135" y="211"/>
                    </a:lnTo>
                    <a:lnTo>
                      <a:pt x="130" y="207"/>
                    </a:lnTo>
                    <a:lnTo>
                      <a:pt x="124" y="202"/>
                    </a:lnTo>
                    <a:lnTo>
                      <a:pt x="119" y="197"/>
                    </a:lnTo>
                    <a:lnTo>
                      <a:pt x="116" y="192"/>
                    </a:lnTo>
                    <a:lnTo>
                      <a:pt x="110" y="188"/>
                    </a:lnTo>
                    <a:lnTo>
                      <a:pt x="107" y="184"/>
                    </a:lnTo>
                    <a:lnTo>
                      <a:pt x="104" y="179"/>
                    </a:lnTo>
                    <a:lnTo>
                      <a:pt x="100" y="176"/>
                    </a:lnTo>
                    <a:lnTo>
                      <a:pt x="99" y="172"/>
                    </a:lnTo>
                    <a:lnTo>
                      <a:pt x="97" y="169"/>
                    </a:lnTo>
                    <a:lnTo>
                      <a:pt x="96" y="164"/>
                    </a:lnTo>
                    <a:lnTo>
                      <a:pt x="93" y="160"/>
                    </a:lnTo>
                    <a:lnTo>
                      <a:pt x="91" y="154"/>
                    </a:lnTo>
                    <a:lnTo>
                      <a:pt x="89" y="150"/>
                    </a:lnTo>
                    <a:lnTo>
                      <a:pt x="86" y="146"/>
                    </a:lnTo>
                    <a:lnTo>
                      <a:pt x="85" y="144"/>
                    </a:lnTo>
                    <a:lnTo>
                      <a:pt x="84" y="141"/>
                    </a:lnTo>
                    <a:lnTo>
                      <a:pt x="83" y="138"/>
                    </a:lnTo>
                    <a:lnTo>
                      <a:pt x="81" y="135"/>
                    </a:lnTo>
                    <a:lnTo>
                      <a:pt x="80" y="132"/>
                    </a:lnTo>
                    <a:lnTo>
                      <a:pt x="79" y="128"/>
                    </a:lnTo>
                    <a:lnTo>
                      <a:pt x="78" y="126"/>
                    </a:lnTo>
                    <a:lnTo>
                      <a:pt x="77" y="122"/>
                    </a:lnTo>
                    <a:lnTo>
                      <a:pt x="75" y="119"/>
                    </a:lnTo>
                    <a:lnTo>
                      <a:pt x="73" y="115"/>
                    </a:lnTo>
                    <a:lnTo>
                      <a:pt x="72" y="112"/>
                    </a:lnTo>
                    <a:lnTo>
                      <a:pt x="71" y="108"/>
                    </a:lnTo>
                    <a:lnTo>
                      <a:pt x="70" y="105"/>
                    </a:lnTo>
                    <a:lnTo>
                      <a:pt x="67" y="101"/>
                    </a:lnTo>
                    <a:lnTo>
                      <a:pt x="66" y="97"/>
                    </a:lnTo>
                    <a:lnTo>
                      <a:pt x="65" y="94"/>
                    </a:lnTo>
                    <a:lnTo>
                      <a:pt x="64" y="90"/>
                    </a:lnTo>
                    <a:lnTo>
                      <a:pt x="61" y="87"/>
                    </a:lnTo>
                    <a:lnTo>
                      <a:pt x="60" y="83"/>
                    </a:lnTo>
                    <a:lnTo>
                      <a:pt x="59" y="80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5" y="70"/>
                    </a:lnTo>
                    <a:lnTo>
                      <a:pt x="53" y="67"/>
                    </a:lnTo>
                    <a:lnTo>
                      <a:pt x="52" y="63"/>
                    </a:lnTo>
                    <a:lnTo>
                      <a:pt x="51" y="58"/>
                    </a:lnTo>
                    <a:lnTo>
                      <a:pt x="48" y="56"/>
                    </a:lnTo>
                    <a:lnTo>
                      <a:pt x="47" y="52"/>
                    </a:lnTo>
                    <a:lnTo>
                      <a:pt x="46" y="49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42" y="39"/>
                    </a:lnTo>
                    <a:lnTo>
                      <a:pt x="41" y="37"/>
                    </a:lnTo>
                    <a:lnTo>
                      <a:pt x="40" y="33"/>
                    </a:lnTo>
                    <a:lnTo>
                      <a:pt x="39" y="31"/>
                    </a:lnTo>
                    <a:lnTo>
                      <a:pt x="36" y="26"/>
                    </a:lnTo>
                    <a:lnTo>
                      <a:pt x="34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4" name="Freeform 93"/>
              <p:cNvSpPr>
                <a:spLocks/>
              </p:cNvSpPr>
              <p:nvPr/>
            </p:nvSpPr>
            <p:spPr bwMode="auto">
              <a:xfrm>
                <a:off x="1662" y="1602"/>
                <a:ext cx="77" cy="30"/>
              </a:xfrm>
              <a:custGeom>
                <a:avLst/>
                <a:gdLst>
                  <a:gd name="T0" fmla="*/ 0 w 233"/>
                  <a:gd name="T1" fmla="*/ 0 h 90"/>
                  <a:gd name="T2" fmla="*/ 0 w 233"/>
                  <a:gd name="T3" fmla="*/ 0 h 90"/>
                  <a:gd name="T4" fmla="*/ 0 w 233"/>
                  <a:gd name="T5" fmla="*/ 0 h 90"/>
                  <a:gd name="T6" fmla="*/ 0 w 233"/>
                  <a:gd name="T7" fmla="*/ 0 h 90"/>
                  <a:gd name="T8" fmla="*/ 0 w 233"/>
                  <a:gd name="T9" fmla="*/ 0 h 90"/>
                  <a:gd name="T10" fmla="*/ 0 w 233"/>
                  <a:gd name="T11" fmla="*/ 0 h 90"/>
                  <a:gd name="T12" fmla="*/ 0 w 233"/>
                  <a:gd name="T13" fmla="*/ 0 h 90"/>
                  <a:gd name="T14" fmla="*/ 0 w 233"/>
                  <a:gd name="T15" fmla="*/ 0 h 90"/>
                  <a:gd name="T16" fmla="*/ 0 w 233"/>
                  <a:gd name="T17" fmla="*/ 0 h 90"/>
                  <a:gd name="T18" fmla="*/ 0 w 233"/>
                  <a:gd name="T19" fmla="*/ 0 h 90"/>
                  <a:gd name="T20" fmla="*/ 0 w 233"/>
                  <a:gd name="T21" fmla="*/ 0 h 90"/>
                  <a:gd name="T22" fmla="*/ 0 w 233"/>
                  <a:gd name="T23" fmla="*/ 0 h 90"/>
                  <a:gd name="T24" fmla="*/ 0 w 233"/>
                  <a:gd name="T25" fmla="*/ 0 h 90"/>
                  <a:gd name="T26" fmla="*/ 0 w 233"/>
                  <a:gd name="T27" fmla="*/ 0 h 90"/>
                  <a:gd name="T28" fmla="*/ 0 w 233"/>
                  <a:gd name="T29" fmla="*/ 0 h 90"/>
                  <a:gd name="T30" fmla="*/ 0 w 233"/>
                  <a:gd name="T31" fmla="*/ 0 h 90"/>
                  <a:gd name="T32" fmla="*/ 0 w 233"/>
                  <a:gd name="T33" fmla="*/ 0 h 90"/>
                  <a:gd name="T34" fmla="*/ 0 w 233"/>
                  <a:gd name="T35" fmla="*/ 0 h 90"/>
                  <a:gd name="T36" fmla="*/ 0 w 233"/>
                  <a:gd name="T37" fmla="*/ 0 h 90"/>
                  <a:gd name="T38" fmla="*/ 0 w 233"/>
                  <a:gd name="T39" fmla="*/ 0 h 90"/>
                  <a:gd name="T40" fmla="*/ 0 w 233"/>
                  <a:gd name="T41" fmla="*/ 0 h 90"/>
                  <a:gd name="T42" fmla="*/ 0 w 233"/>
                  <a:gd name="T43" fmla="*/ 0 h 90"/>
                  <a:gd name="T44" fmla="*/ 0 w 233"/>
                  <a:gd name="T45" fmla="*/ 0 h 90"/>
                  <a:gd name="T46" fmla="*/ 0 w 233"/>
                  <a:gd name="T47" fmla="*/ 0 h 90"/>
                  <a:gd name="T48" fmla="*/ 0 w 233"/>
                  <a:gd name="T49" fmla="*/ 0 h 90"/>
                  <a:gd name="T50" fmla="*/ 0 w 233"/>
                  <a:gd name="T51" fmla="*/ 0 h 90"/>
                  <a:gd name="T52" fmla="*/ 0 w 233"/>
                  <a:gd name="T53" fmla="*/ 0 h 90"/>
                  <a:gd name="T54" fmla="*/ 0 w 233"/>
                  <a:gd name="T55" fmla="*/ 0 h 90"/>
                  <a:gd name="T56" fmla="*/ 0 w 233"/>
                  <a:gd name="T57" fmla="*/ 0 h 90"/>
                  <a:gd name="T58" fmla="*/ 0 w 233"/>
                  <a:gd name="T59" fmla="*/ 0 h 90"/>
                  <a:gd name="T60" fmla="*/ 0 w 233"/>
                  <a:gd name="T61" fmla="*/ 0 h 90"/>
                  <a:gd name="T62" fmla="*/ 0 w 233"/>
                  <a:gd name="T63" fmla="*/ 0 h 90"/>
                  <a:gd name="T64" fmla="*/ 0 w 233"/>
                  <a:gd name="T65" fmla="*/ 0 h 90"/>
                  <a:gd name="T66" fmla="*/ 0 w 233"/>
                  <a:gd name="T67" fmla="*/ 0 h 90"/>
                  <a:gd name="T68" fmla="*/ 0 w 233"/>
                  <a:gd name="T69" fmla="*/ 0 h 90"/>
                  <a:gd name="T70" fmla="*/ 0 w 233"/>
                  <a:gd name="T71" fmla="*/ 0 h 90"/>
                  <a:gd name="T72" fmla="*/ 0 w 233"/>
                  <a:gd name="T73" fmla="*/ 0 h 90"/>
                  <a:gd name="T74" fmla="*/ 0 w 233"/>
                  <a:gd name="T75" fmla="*/ 0 h 90"/>
                  <a:gd name="T76" fmla="*/ 0 w 233"/>
                  <a:gd name="T77" fmla="*/ 0 h 90"/>
                  <a:gd name="T78" fmla="*/ 0 w 233"/>
                  <a:gd name="T79" fmla="*/ 0 h 90"/>
                  <a:gd name="T80" fmla="*/ 0 w 233"/>
                  <a:gd name="T81" fmla="*/ 0 h 90"/>
                  <a:gd name="T82" fmla="*/ 0 w 233"/>
                  <a:gd name="T83" fmla="*/ 0 h 90"/>
                  <a:gd name="T84" fmla="*/ 0 w 233"/>
                  <a:gd name="T85" fmla="*/ 0 h 90"/>
                  <a:gd name="T86" fmla="*/ 0 w 233"/>
                  <a:gd name="T87" fmla="*/ 0 h 90"/>
                  <a:gd name="T88" fmla="*/ 0 w 233"/>
                  <a:gd name="T89" fmla="*/ 0 h 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3"/>
                  <a:gd name="T136" fmla="*/ 0 h 90"/>
                  <a:gd name="T137" fmla="*/ 233 w 233"/>
                  <a:gd name="T138" fmla="*/ 90 h 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3" h="90">
                    <a:moveTo>
                      <a:pt x="21" y="61"/>
                    </a:moveTo>
                    <a:lnTo>
                      <a:pt x="24" y="59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3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2" y="57"/>
                    </a:lnTo>
                    <a:lnTo>
                      <a:pt x="64" y="56"/>
                    </a:lnTo>
                    <a:lnTo>
                      <a:pt x="68" y="56"/>
                    </a:lnTo>
                    <a:lnTo>
                      <a:pt x="72" y="55"/>
                    </a:lnTo>
                    <a:lnTo>
                      <a:pt x="78" y="53"/>
                    </a:lnTo>
                    <a:lnTo>
                      <a:pt x="84" y="52"/>
                    </a:lnTo>
                    <a:lnTo>
                      <a:pt x="90" y="51"/>
                    </a:lnTo>
                    <a:lnTo>
                      <a:pt x="95" y="50"/>
                    </a:lnTo>
                    <a:lnTo>
                      <a:pt x="101" y="47"/>
                    </a:lnTo>
                    <a:lnTo>
                      <a:pt x="103" y="46"/>
                    </a:lnTo>
                    <a:lnTo>
                      <a:pt x="107" y="46"/>
                    </a:lnTo>
                    <a:lnTo>
                      <a:pt x="109" y="45"/>
                    </a:lnTo>
                    <a:lnTo>
                      <a:pt x="113" y="44"/>
                    </a:lnTo>
                    <a:lnTo>
                      <a:pt x="118" y="43"/>
                    </a:lnTo>
                    <a:lnTo>
                      <a:pt x="123" y="40"/>
                    </a:lnTo>
                    <a:lnTo>
                      <a:pt x="128" y="38"/>
                    </a:lnTo>
                    <a:lnTo>
                      <a:pt x="134" y="36"/>
                    </a:lnTo>
                    <a:lnTo>
                      <a:pt x="140" y="33"/>
                    </a:lnTo>
                    <a:lnTo>
                      <a:pt x="145" y="31"/>
                    </a:lnTo>
                    <a:lnTo>
                      <a:pt x="151" y="29"/>
                    </a:lnTo>
                    <a:lnTo>
                      <a:pt x="155" y="26"/>
                    </a:lnTo>
                    <a:lnTo>
                      <a:pt x="160" y="24"/>
                    </a:lnTo>
                    <a:lnTo>
                      <a:pt x="166" y="21"/>
                    </a:lnTo>
                    <a:lnTo>
                      <a:pt x="171" y="19"/>
                    </a:lnTo>
                    <a:lnTo>
                      <a:pt x="177" y="15"/>
                    </a:lnTo>
                    <a:lnTo>
                      <a:pt x="182" y="13"/>
                    </a:lnTo>
                    <a:lnTo>
                      <a:pt x="187" y="11"/>
                    </a:lnTo>
                    <a:lnTo>
                      <a:pt x="192" y="7"/>
                    </a:lnTo>
                    <a:lnTo>
                      <a:pt x="198" y="5"/>
                    </a:lnTo>
                    <a:lnTo>
                      <a:pt x="202" y="1"/>
                    </a:lnTo>
                    <a:lnTo>
                      <a:pt x="206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8" y="1"/>
                    </a:lnTo>
                    <a:lnTo>
                      <a:pt x="222" y="4"/>
                    </a:lnTo>
                    <a:lnTo>
                      <a:pt x="224" y="6"/>
                    </a:lnTo>
                    <a:lnTo>
                      <a:pt x="228" y="10"/>
                    </a:lnTo>
                    <a:lnTo>
                      <a:pt x="229" y="13"/>
                    </a:lnTo>
                    <a:lnTo>
                      <a:pt x="231" y="17"/>
                    </a:lnTo>
                    <a:lnTo>
                      <a:pt x="231" y="20"/>
                    </a:lnTo>
                    <a:lnTo>
                      <a:pt x="233" y="25"/>
                    </a:lnTo>
                    <a:lnTo>
                      <a:pt x="231" y="29"/>
                    </a:lnTo>
                    <a:lnTo>
                      <a:pt x="229" y="32"/>
                    </a:lnTo>
                    <a:lnTo>
                      <a:pt x="227" y="36"/>
                    </a:lnTo>
                    <a:lnTo>
                      <a:pt x="224" y="40"/>
                    </a:lnTo>
                    <a:lnTo>
                      <a:pt x="221" y="42"/>
                    </a:lnTo>
                    <a:lnTo>
                      <a:pt x="218" y="44"/>
                    </a:lnTo>
                    <a:lnTo>
                      <a:pt x="215" y="45"/>
                    </a:lnTo>
                    <a:lnTo>
                      <a:pt x="212" y="47"/>
                    </a:lnTo>
                    <a:lnTo>
                      <a:pt x="209" y="50"/>
                    </a:lnTo>
                    <a:lnTo>
                      <a:pt x="206" y="51"/>
                    </a:lnTo>
                    <a:lnTo>
                      <a:pt x="203" y="53"/>
                    </a:lnTo>
                    <a:lnTo>
                      <a:pt x="201" y="55"/>
                    </a:lnTo>
                    <a:lnTo>
                      <a:pt x="197" y="57"/>
                    </a:lnTo>
                    <a:lnTo>
                      <a:pt x="195" y="58"/>
                    </a:lnTo>
                    <a:lnTo>
                      <a:pt x="191" y="59"/>
                    </a:lnTo>
                    <a:lnTo>
                      <a:pt x="187" y="62"/>
                    </a:lnTo>
                    <a:lnTo>
                      <a:pt x="184" y="63"/>
                    </a:lnTo>
                    <a:lnTo>
                      <a:pt x="182" y="64"/>
                    </a:lnTo>
                    <a:lnTo>
                      <a:pt x="178" y="66"/>
                    </a:lnTo>
                    <a:lnTo>
                      <a:pt x="176" y="68"/>
                    </a:lnTo>
                    <a:lnTo>
                      <a:pt x="172" y="69"/>
                    </a:lnTo>
                    <a:lnTo>
                      <a:pt x="168" y="70"/>
                    </a:lnTo>
                    <a:lnTo>
                      <a:pt x="165" y="71"/>
                    </a:lnTo>
                    <a:lnTo>
                      <a:pt x="161" y="72"/>
                    </a:lnTo>
                    <a:lnTo>
                      <a:pt x="158" y="74"/>
                    </a:lnTo>
                    <a:lnTo>
                      <a:pt x="155" y="75"/>
                    </a:lnTo>
                    <a:lnTo>
                      <a:pt x="152" y="76"/>
                    </a:lnTo>
                    <a:lnTo>
                      <a:pt x="148" y="77"/>
                    </a:lnTo>
                    <a:lnTo>
                      <a:pt x="145" y="78"/>
                    </a:lnTo>
                    <a:lnTo>
                      <a:pt x="141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1" y="82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1" y="84"/>
                    </a:lnTo>
                    <a:lnTo>
                      <a:pt x="118" y="84"/>
                    </a:lnTo>
                    <a:lnTo>
                      <a:pt x="114" y="85"/>
                    </a:lnTo>
                    <a:lnTo>
                      <a:pt x="110" y="85"/>
                    </a:lnTo>
                    <a:lnTo>
                      <a:pt x="107" y="87"/>
                    </a:lnTo>
                    <a:lnTo>
                      <a:pt x="103" y="87"/>
                    </a:lnTo>
                    <a:lnTo>
                      <a:pt x="101" y="88"/>
                    </a:lnTo>
                    <a:lnTo>
                      <a:pt x="97" y="88"/>
                    </a:lnTo>
                    <a:lnTo>
                      <a:pt x="94" y="88"/>
                    </a:lnTo>
                    <a:lnTo>
                      <a:pt x="90" y="88"/>
                    </a:lnTo>
                    <a:lnTo>
                      <a:pt x="87" y="89"/>
                    </a:lnTo>
                    <a:lnTo>
                      <a:pt x="83" y="89"/>
                    </a:lnTo>
                    <a:lnTo>
                      <a:pt x="80" y="89"/>
                    </a:lnTo>
                    <a:lnTo>
                      <a:pt x="76" y="89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3" y="90"/>
                    </a:lnTo>
                    <a:lnTo>
                      <a:pt x="59" y="90"/>
                    </a:lnTo>
                    <a:lnTo>
                      <a:pt x="56" y="90"/>
                    </a:lnTo>
                    <a:lnTo>
                      <a:pt x="52" y="90"/>
                    </a:lnTo>
                    <a:lnTo>
                      <a:pt x="49" y="90"/>
                    </a:lnTo>
                    <a:lnTo>
                      <a:pt x="45" y="90"/>
                    </a:lnTo>
                    <a:lnTo>
                      <a:pt x="43" y="90"/>
                    </a:lnTo>
                    <a:lnTo>
                      <a:pt x="39" y="90"/>
                    </a:lnTo>
                    <a:lnTo>
                      <a:pt x="36" y="89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6" y="85"/>
                    </a:lnTo>
                    <a:lnTo>
                      <a:pt x="4" y="84"/>
                    </a:lnTo>
                    <a:lnTo>
                      <a:pt x="1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10" y="62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5" name="Freeform 94"/>
              <p:cNvSpPr>
                <a:spLocks/>
              </p:cNvSpPr>
              <p:nvPr/>
            </p:nvSpPr>
            <p:spPr bwMode="auto">
              <a:xfrm>
                <a:off x="1807" y="1665"/>
                <a:ext cx="35" cy="17"/>
              </a:xfrm>
              <a:custGeom>
                <a:avLst/>
                <a:gdLst>
                  <a:gd name="T0" fmla="*/ 0 w 106"/>
                  <a:gd name="T1" fmla="*/ 0 h 49"/>
                  <a:gd name="T2" fmla="*/ 0 w 106"/>
                  <a:gd name="T3" fmla="*/ 0 h 49"/>
                  <a:gd name="T4" fmla="*/ 0 w 106"/>
                  <a:gd name="T5" fmla="*/ 0 h 49"/>
                  <a:gd name="T6" fmla="*/ 0 w 106"/>
                  <a:gd name="T7" fmla="*/ 0 h 49"/>
                  <a:gd name="T8" fmla="*/ 0 w 106"/>
                  <a:gd name="T9" fmla="*/ 0 h 49"/>
                  <a:gd name="T10" fmla="*/ 0 w 106"/>
                  <a:gd name="T11" fmla="*/ 0 h 49"/>
                  <a:gd name="T12" fmla="*/ 0 w 106"/>
                  <a:gd name="T13" fmla="*/ 0 h 49"/>
                  <a:gd name="T14" fmla="*/ 0 w 106"/>
                  <a:gd name="T15" fmla="*/ 0 h 49"/>
                  <a:gd name="T16" fmla="*/ 0 w 106"/>
                  <a:gd name="T17" fmla="*/ 0 h 49"/>
                  <a:gd name="T18" fmla="*/ 0 w 106"/>
                  <a:gd name="T19" fmla="*/ 0 h 49"/>
                  <a:gd name="T20" fmla="*/ 0 w 106"/>
                  <a:gd name="T21" fmla="*/ 0 h 49"/>
                  <a:gd name="T22" fmla="*/ 0 w 106"/>
                  <a:gd name="T23" fmla="*/ 0 h 49"/>
                  <a:gd name="T24" fmla="*/ 0 w 106"/>
                  <a:gd name="T25" fmla="*/ 0 h 49"/>
                  <a:gd name="T26" fmla="*/ 0 w 106"/>
                  <a:gd name="T27" fmla="*/ 0 h 49"/>
                  <a:gd name="T28" fmla="*/ 0 w 106"/>
                  <a:gd name="T29" fmla="*/ 0 h 49"/>
                  <a:gd name="T30" fmla="*/ 0 w 106"/>
                  <a:gd name="T31" fmla="*/ 0 h 49"/>
                  <a:gd name="T32" fmla="*/ 0 w 106"/>
                  <a:gd name="T33" fmla="*/ 0 h 49"/>
                  <a:gd name="T34" fmla="*/ 0 w 106"/>
                  <a:gd name="T35" fmla="*/ 0 h 49"/>
                  <a:gd name="T36" fmla="*/ 0 w 106"/>
                  <a:gd name="T37" fmla="*/ 0 h 49"/>
                  <a:gd name="T38" fmla="*/ 0 w 106"/>
                  <a:gd name="T39" fmla="*/ 0 h 49"/>
                  <a:gd name="T40" fmla="*/ 0 w 106"/>
                  <a:gd name="T41" fmla="*/ 0 h 49"/>
                  <a:gd name="T42" fmla="*/ 0 w 106"/>
                  <a:gd name="T43" fmla="*/ 0 h 49"/>
                  <a:gd name="T44" fmla="*/ 0 w 106"/>
                  <a:gd name="T45" fmla="*/ 0 h 49"/>
                  <a:gd name="T46" fmla="*/ 0 w 106"/>
                  <a:gd name="T47" fmla="*/ 0 h 49"/>
                  <a:gd name="T48" fmla="*/ 0 w 106"/>
                  <a:gd name="T49" fmla="*/ 0 h 49"/>
                  <a:gd name="T50" fmla="*/ 0 w 106"/>
                  <a:gd name="T51" fmla="*/ 0 h 49"/>
                  <a:gd name="T52" fmla="*/ 0 w 106"/>
                  <a:gd name="T53" fmla="*/ 0 h 49"/>
                  <a:gd name="T54" fmla="*/ 0 w 106"/>
                  <a:gd name="T55" fmla="*/ 0 h 49"/>
                  <a:gd name="T56" fmla="*/ 0 w 106"/>
                  <a:gd name="T57" fmla="*/ 0 h 49"/>
                  <a:gd name="T58" fmla="*/ 0 w 106"/>
                  <a:gd name="T59" fmla="*/ 0 h 49"/>
                  <a:gd name="T60" fmla="*/ 0 w 106"/>
                  <a:gd name="T61" fmla="*/ 0 h 49"/>
                  <a:gd name="T62" fmla="*/ 0 w 106"/>
                  <a:gd name="T63" fmla="*/ 0 h 49"/>
                  <a:gd name="T64" fmla="*/ 0 w 106"/>
                  <a:gd name="T65" fmla="*/ 0 h 49"/>
                  <a:gd name="T66" fmla="*/ 0 w 106"/>
                  <a:gd name="T67" fmla="*/ 0 h 49"/>
                  <a:gd name="T68" fmla="*/ 0 w 106"/>
                  <a:gd name="T69" fmla="*/ 0 h 49"/>
                  <a:gd name="T70" fmla="*/ 0 w 106"/>
                  <a:gd name="T71" fmla="*/ 0 h 49"/>
                  <a:gd name="T72" fmla="*/ 0 w 106"/>
                  <a:gd name="T73" fmla="*/ 0 h 49"/>
                  <a:gd name="T74" fmla="*/ 0 w 106"/>
                  <a:gd name="T75" fmla="*/ 0 h 49"/>
                  <a:gd name="T76" fmla="*/ 0 w 106"/>
                  <a:gd name="T77" fmla="*/ 0 h 49"/>
                  <a:gd name="T78" fmla="*/ 0 w 106"/>
                  <a:gd name="T79" fmla="*/ 0 h 49"/>
                  <a:gd name="T80" fmla="*/ 0 w 106"/>
                  <a:gd name="T81" fmla="*/ 0 h 49"/>
                  <a:gd name="T82" fmla="*/ 0 w 106"/>
                  <a:gd name="T83" fmla="*/ 0 h 49"/>
                  <a:gd name="T84" fmla="*/ 0 w 106"/>
                  <a:gd name="T85" fmla="*/ 0 h 49"/>
                  <a:gd name="T86" fmla="*/ 0 w 106"/>
                  <a:gd name="T87" fmla="*/ 0 h 49"/>
                  <a:gd name="T88" fmla="*/ 0 w 106"/>
                  <a:gd name="T89" fmla="*/ 0 h 49"/>
                  <a:gd name="T90" fmla="*/ 0 w 106"/>
                  <a:gd name="T91" fmla="*/ 0 h 49"/>
                  <a:gd name="T92" fmla="*/ 0 w 106"/>
                  <a:gd name="T93" fmla="*/ 0 h 49"/>
                  <a:gd name="T94" fmla="*/ 0 w 106"/>
                  <a:gd name="T95" fmla="*/ 0 h 49"/>
                  <a:gd name="T96" fmla="*/ 0 w 106"/>
                  <a:gd name="T97" fmla="*/ 0 h 49"/>
                  <a:gd name="T98" fmla="*/ 0 w 106"/>
                  <a:gd name="T99" fmla="*/ 0 h 49"/>
                  <a:gd name="T100" fmla="*/ 0 w 106"/>
                  <a:gd name="T101" fmla="*/ 0 h 49"/>
                  <a:gd name="T102" fmla="*/ 0 w 106"/>
                  <a:gd name="T103" fmla="*/ 0 h 49"/>
                  <a:gd name="T104" fmla="*/ 0 w 106"/>
                  <a:gd name="T105" fmla="*/ 0 h 49"/>
                  <a:gd name="T106" fmla="*/ 0 w 106"/>
                  <a:gd name="T107" fmla="*/ 0 h 49"/>
                  <a:gd name="T108" fmla="*/ 0 w 106"/>
                  <a:gd name="T109" fmla="*/ 0 h 49"/>
                  <a:gd name="T110" fmla="*/ 0 w 106"/>
                  <a:gd name="T111" fmla="*/ 0 h 49"/>
                  <a:gd name="T112" fmla="*/ 0 w 106"/>
                  <a:gd name="T113" fmla="*/ 0 h 49"/>
                  <a:gd name="T114" fmla="*/ 0 w 106"/>
                  <a:gd name="T115" fmla="*/ 0 h 49"/>
                  <a:gd name="T116" fmla="*/ 0 w 106"/>
                  <a:gd name="T117" fmla="*/ 0 h 49"/>
                  <a:gd name="T118" fmla="*/ 0 w 106"/>
                  <a:gd name="T119" fmla="*/ 0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6"/>
                  <a:gd name="T181" fmla="*/ 0 h 49"/>
                  <a:gd name="T182" fmla="*/ 106 w 106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6" h="49">
                    <a:moveTo>
                      <a:pt x="18" y="1"/>
                    </a:moveTo>
                    <a:lnTo>
                      <a:pt x="23" y="1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5"/>
                    </a:lnTo>
                    <a:lnTo>
                      <a:pt x="57" y="6"/>
                    </a:lnTo>
                    <a:lnTo>
                      <a:pt x="62" y="6"/>
                    </a:lnTo>
                    <a:lnTo>
                      <a:pt x="67" y="7"/>
                    </a:lnTo>
                    <a:lnTo>
                      <a:pt x="72" y="8"/>
                    </a:lnTo>
                    <a:lnTo>
                      <a:pt x="76" y="10"/>
                    </a:lnTo>
                    <a:lnTo>
                      <a:pt x="81" y="11"/>
                    </a:lnTo>
                    <a:lnTo>
                      <a:pt x="86" y="12"/>
                    </a:lnTo>
                    <a:lnTo>
                      <a:pt x="91" y="14"/>
                    </a:lnTo>
                    <a:lnTo>
                      <a:pt x="96" y="17"/>
                    </a:lnTo>
                    <a:lnTo>
                      <a:pt x="99" y="18"/>
                    </a:lnTo>
                    <a:lnTo>
                      <a:pt x="102" y="20"/>
                    </a:lnTo>
                    <a:lnTo>
                      <a:pt x="104" y="23"/>
                    </a:lnTo>
                    <a:lnTo>
                      <a:pt x="106" y="26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6"/>
                    </a:lnTo>
                    <a:lnTo>
                      <a:pt x="106" y="39"/>
                    </a:lnTo>
                    <a:lnTo>
                      <a:pt x="101" y="44"/>
                    </a:lnTo>
                    <a:lnTo>
                      <a:pt x="96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9" y="45"/>
                    </a:lnTo>
                    <a:lnTo>
                      <a:pt x="74" y="44"/>
                    </a:lnTo>
                    <a:lnTo>
                      <a:pt x="69" y="43"/>
                    </a:lnTo>
                    <a:lnTo>
                      <a:pt x="66" y="40"/>
                    </a:lnTo>
                    <a:lnTo>
                      <a:pt x="61" y="39"/>
                    </a:lnTo>
                    <a:lnTo>
                      <a:pt x="57" y="38"/>
                    </a:lnTo>
                    <a:lnTo>
                      <a:pt x="53" y="37"/>
                    </a:lnTo>
                    <a:lnTo>
                      <a:pt x="49" y="36"/>
                    </a:lnTo>
                    <a:lnTo>
                      <a:pt x="44" y="34"/>
                    </a:lnTo>
                    <a:lnTo>
                      <a:pt x="41" y="33"/>
                    </a:lnTo>
                    <a:lnTo>
                      <a:pt x="36" y="32"/>
                    </a:lnTo>
                    <a:lnTo>
                      <a:pt x="32" y="32"/>
                    </a:lnTo>
                    <a:lnTo>
                      <a:pt x="28" y="31"/>
                    </a:lnTo>
                    <a:lnTo>
                      <a:pt x="23" y="30"/>
                    </a:lnTo>
                    <a:lnTo>
                      <a:pt x="18" y="30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6" name="Freeform 95"/>
              <p:cNvSpPr>
                <a:spLocks/>
              </p:cNvSpPr>
              <p:nvPr/>
            </p:nvSpPr>
            <p:spPr bwMode="auto">
              <a:xfrm>
                <a:off x="1739" y="1667"/>
                <a:ext cx="39" cy="17"/>
              </a:xfrm>
              <a:custGeom>
                <a:avLst/>
                <a:gdLst>
                  <a:gd name="T0" fmla="*/ 0 w 117"/>
                  <a:gd name="T1" fmla="*/ 0 h 50"/>
                  <a:gd name="T2" fmla="*/ 0 w 117"/>
                  <a:gd name="T3" fmla="*/ 0 h 50"/>
                  <a:gd name="T4" fmla="*/ 0 w 117"/>
                  <a:gd name="T5" fmla="*/ 0 h 50"/>
                  <a:gd name="T6" fmla="*/ 0 w 117"/>
                  <a:gd name="T7" fmla="*/ 0 h 50"/>
                  <a:gd name="T8" fmla="*/ 0 w 117"/>
                  <a:gd name="T9" fmla="*/ 0 h 50"/>
                  <a:gd name="T10" fmla="*/ 0 w 117"/>
                  <a:gd name="T11" fmla="*/ 0 h 50"/>
                  <a:gd name="T12" fmla="*/ 0 w 117"/>
                  <a:gd name="T13" fmla="*/ 0 h 50"/>
                  <a:gd name="T14" fmla="*/ 0 w 117"/>
                  <a:gd name="T15" fmla="*/ 0 h 50"/>
                  <a:gd name="T16" fmla="*/ 0 w 117"/>
                  <a:gd name="T17" fmla="*/ 0 h 50"/>
                  <a:gd name="T18" fmla="*/ 0 w 117"/>
                  <a:gd name="T19" fmla="*/ 0 h 50"/>
                  <a:gd name="T20" fmla="*/ 0 w 117"/>
                  <a:gd name="T21" fmla="*/ 0 h 50"/>
                  <a:gd name="T22" fmla="*/ 0 w 117"/>
                  <a:gd name="T23" fmla="*/ 0 h 50"/>
                  <a:gd name="T24" fmla="*/ 0 w 117"/>
                  <a:gd name="T25" fmla="*/ 0 h 50"/>
                  <a:gd name="T26" fmla="*/ 0 w 117"/>
                  <a:gd name="T27" fmla="*/ 0 h 50"/>
                  <a:gd name="T28" fmla="*/ 0 w 117"/>
                  <a:gd name="T29" fmla="*/ 0 h 50"/>
                  <a:gd name="T30" fmla="*/ 0 w 117"/>
                  <a:gd name="T31" fmla="*/ 0 h 50"/>
                  <a:gd name="T32" fmla="*/ 0 w 117"/>
                  <a:gd name="T33" fmla="*/ 0 h 50"/>
                  <a:gd name="T34" fmla="*/ 0 w 117"/>
                  <a:gd name="T35" fmla="*/ 0 h 50"/>
                  <a:gd name="T36" fmla="*/ 0 w 117"/>
                  <a:gd name="T37" fmla="*/ 0 h 50"/>
                  <a:gd name="T38" fmla="*/ 0 w 117"/>
                  <a:gd name="T39" fmla="*/ 0 h 50"/>
                  <a:gd name="T40" fmla="*/ 0 w 117"/>
                  <a:gd name="T41" fmla="*/ 0 h 50"/>
                  <a:gd name="T42" fmla="*/ 0 w 117"/>
                  <a:gd name="T43" fmla="*/ 0 h 50"/>
                  <a:gd name="T44" fmla="*/ 0 w 117"/>
                  <a:gd name="T45" fmla="*/ 0 h 50"/>
                  <a:gd name="T46" fmla="*/ 0 w 117"/>
                  <a:gd name="T47" fmla="*/ 0 h 50"/>
                  <a:gd name="T48" fmla="*/ 0 w 117"/>
                  <a:gd name="T49" fmla="*/ 0 h 50"/>
                  <a:gd name="T50" fmla="*/ 0 w 117"/>
                  <a:gd name="T51" fmla="*/ 0 h 50"/>
                  <a:gd name="T52" fmla="*/ 0 w 117"/>
                  <a:gd name="T53" fmla="*/ 0 h 50"/>
                  <a:gd name="T54" fmla="*/ 0 w 117"/>
                  <a:gd name="T55" fmla="*/ 0 h 50"/>
                  <a:gd name="T56" fmla="*/ 0 w 117"/>
                  <a:gd name="T57" fmla="*/ 0 h 50"/>
                  <a:gd name="T58" fmla="*/ 0 w 117"/>
                  <a:gd name="T59" fmla="*/ 0 h 50"/>
                  <a:gd name="T60" fmla="*/ 0 w 117"/>
                  <a:gd name="T61" fmla="*/ 0 h 50"/>
                  <a:gd name="T62" fmla="*/ 0 w 117"/>
                  <a:gd name="T63" fmla="*/ 0 h 50"/>
                  <a:gd name="T64" fmla="*/ 0 w 117"/>
                  <a:gd name="T65" fmla="*/ 0 h 50"/>
                  <a:gd name="T66" fmla="*/ 0 w 117"/>
                  <a:gd name="T67" fmla="*/ 0 h 50"/>
                  <a:gd name="T68" fmla="*/ 0 w 117"/>
                  <a:gd name="T69" fmla="*/ 0 h 50"/>
                  <a:gd name="T70" fmla="*/ 0 w 117"/>
                  <a:gd name="T71" fmla="*/ 0 h 50"/>
                  <a:gd name="T72" fmla="*/ 0 w 117"/>
                  <a:gd name="T73" fmla="*/ 0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7"/>
                  <a:gd name="T112" fmla="*/ 0 h 50"/>
                  <a:gd name="T113" fmla="*/ 117 w 117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7" h="50">
                    <a:moveTo>
                      <a:pt x="7" y="24"/>
                    </a:moveTo>
                    <a:lnTo>
                      <a:pt x="10" y="22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2" y="15"/>
                    </a:lnTo>
                    <a:lnTo>
                      <a:pt x="25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7" y="9"/>
                    </a:lnTo>
                    <a:lnTo>
                      <a:pt x="43" y="7"/>
                    </a:lnTo>
                    <a:lnTo>
                      <a:pt x="45" y="6"/>
                    </a:lnTo>
                    <a:lnTo>
                      <a:pt x="49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6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5" y="13"/>
                    </a:lnTo>
                    <a:lnTo>
                      <a:pt x="117" y="15"/>
                    </a:lnTo>
                    <a:lnTo>
                      <a:pt x="117" y="19"/>
                    </a:lnTo>
                    <a:lnTo>
                      <a:pt x="117" y="22"/>
                    </a:lnTo>
                    <a:lnTo>
                      <a:pt x="114" y="27"/>
                    </a:lnTo>
                    <a:lnTo>
                      <a:pt x="111" y="32"/>
                    </a:lnTo>
                    <a:lnTo>
                      <a:pt x="107" y="33"/>
                    </a:lnTo>
                    <a:lnTo>
                      <a:pt x="105" y="34"/>
                    </a:lnTo>
                    <a:lnTo>
                      <a:pt x="101" y="34"/>
                    </a:lnTo>
                    <a:lnTo>
                      <a:pt x="99" y="34"/>
                    </a:lnTo>
                    <a:lnTo>
                      <a:pt x="95" y="33"/>
                    </a:lnTo>
                    <a:lnTo>
                      <a:pt x="92" y="33"/>
                    </a:lnTo>
                    <a:lnTo>
                      <a:pt x="89" y="33"/>
                    </a:lnTo>
                    <a:lnTo>
                      <a:pt x="87" y="33"/>
                    </a:lnTo>
                    <a:lnTo>
                      <a:pt x="81" y="32"/>
                    </a:lnTo>
                    <a:lnTo>
                      <a:pt x="76" y="32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2" y="32"/>
                    </a:lnTo>
                    <a:lnTo>
                      <a:pt x="57" y="33"/>
                    </a:lnTo>
                    <a:lnTo>
                      <a:pt x="53" y="33"/>
                    </a:lnTo>
                    <a:lnTo>
                      <a:pt x="48" y="36"/>
                    </a:lnTo>
                    <a:lnTo>
                      <a:pt x="43" y="37"/>
                    </a:lnTo>
                    <a:lnTo>
                      <a:pt x="39" y="38"/>
                    </a:lnTo>
                    <a:lnTo>
                      <a:pt x="35" y="40"/>
                    </a:lnTo>
                    <a:lnTo>
                      <a:pt x="30" y="43"/>
                    </a:lnTo>
                    <a:lnTo>
                      <a:pt x="25" y="45"/>
                    </a:lnTo>
                    <a:lnTo>
                      <a:pt x="20" y="49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5" y="46"/>
                    </a:lnTo>
                    <a:lnTo>
                      <a:pt x="2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7" name="Freeform 96"/>
              <p:cNvSpPr>
                <a:spLocks/>
              </p:cNvSpPr>
              <p:nvPr/>
            </p:nvSpPr>
            <p:spPr bwMode="auto">
              <a:xfrm>
                <a:off x="1595" y="1406"/>
                <a:ext cx="45" cy="68"/>
              </a:xfrm>
              <a:custGeom>
                <a:avLst/>
                <a:gdLst>
                  <a:gd name="T0" fmla="*/ 0 w 134"/>
                  <a:gd name="T1" fmla="*/ 0 h 203"/>
                  <a:gd name="T2" fmla="*/ 0 w 134"/>
                  <a:gd name="T3" fmla="*/ 0 h 203"/>
                  <a:gd name="T4" fmla="*/ 0 w 134"/>
                  <a:gd name="T5" fmla="*/ 0 h 203"/>
                  <a:gd name="T6" fmla="*/ 0 w 134"/>
                  <a:gd name="T7" fmla="*/ 0 h 203"/>
                  <a:gd name="T8" fmla="*/ 0 w 134"/>
                  <a:gd name="T9" fmla="*/ 0 h 203"/>
                  <a:gd name="T10" fmla="*/ 0 w 134"/>
                  <a:gd name="T11" fmla="*/ 0 h 203"/>
                  <a:gd name="T12" fmla="*/ 0 w 134"/>
                  <a:gd name="T13" fmla="*/ 0 h 203"/>
                  <a:gd name="T14" fmla="*/ 0 w 134"/>
                  <a:gd name="T15" fmla="*/ 0 h 203"/>
                  <a:gd name="T16" fmla="*/ 0 w 134"/>
                  <a:gd name="T17" fmla="*/ 0 h 203"/>
                  <a:gd name="T18" fmla="*/ 0 w 134"/>
                  <a:gd name="T19" fmla="*/ 0 h 203"/>
                  <a:gd name="T20" fmla="*/ 0 w 134"/>
                  <a:gd name="T21" fmla="*/ 0 h 203"/>
                  <a:gd name="T22" fmla="*/ 0 w 134"/>
                  <a:gd name="T23" fmla="*/ 0 h 203"/>
                  <a:gd name="T24" fmla="*/ 0 w 134"/>
                  <a:gd name="T25" fmla="*/ 0 h 203"/>
                  <a:gd name="T26" fmla="*/ 0 w 134"/>
                  <a:gd name="T27" fmla="*/ 0 h 203"/>
                  <a:gd name="T28" fmla="*/ 0 w 134"/>
                  <a:gd name="T29" fmla="*/ 0 h 203"/>
                  <a:gd name="T30" fmla="*/ 0 w 134"/>
                  <a:gd name="T31" fmla="*/ 0 h 203"/>
                  <a:gd name="T32" fmla="*/ 0 w 134"/>
                  <a:gd name="T33" fmla="*/ 0 h 203"/>
                  <a:gd name="T34" fmla="*/ 0 w 134"/>
                  <a:gd name="T35" fmla="*/ 0 h 203"/>
                  <a:gd name="T36" fmla="*/ 0 w 134"/>
                  <a:gd name="T37" fmla="*/ 0 h 203"/>
                  <a:gd name="T38" fmla="*/ 0 w 134"/>
                  <a:gd name="T39" fmla="*/ 0 h 203"/>
                  <a:gd name="T40" fmla="*/ 0 w 134"/>
                  <a:gd name="T41" fmla="*/ 0 h 203"/>
                  <a:gd name="T42" fmla="*/ 0 w 134"/>
                  <a:gd name="T43" fmla="*/ 0 h 203"/>
                  <a:gd name="T44" fmla="*/ 0 w 134"/>
                  <a:gd name="T45" fmla="*/ 0 h 203"/>
                  <a:gd name="T46" fmla="*/ 0 w 134"/>
                  <a:gd name="T47" fmla="*/ 0 h 203"/>
                  <a:gd name="T48" fmla="*/ 0 w 134"/>
                  <a:gd name="T49" fmla="*/ 0 h 203"/>
                  <a:gd name="T50" fmla="*/ 0 w 134"/>
                  <a:gd name="T51" fmla="*/ 0 h 203"/>
                  <a:gd name="T52" fmla="*/ 0 w 134"/>
                  <a:gd name="T53" fmla="*/ 0 h 203"/>
                  <a:gd name="T54" fmla="*/ 0 w 134"/>
                  <a:gd name="T55" fmla="*/ 0 h 203"/>
                  <a:gd name="T56" fmla="*/ 0 w 134"/>
                  <a:gd name="T57" fmla="*/ 0 h 203"/>
                  <a:gd name="T58" fmla="*/ 0 w 134"/>
                  <a:gd name="T59" fmla="*/ 0 h 203"/>
                  <a:gd name="T60" fmla="*/ 0 w 134"/>
                  <a:gd name="T61" fmla="*/ 0 h 203"/>
                  <a:gd name="T62" fmla="*/ 0 w 134"/>
                  <a:gd name="T63" fmla="*/ 0 h 203"/>
                  <a:gd name="T64" fmla="*/ 0 w 134"/>
                  <a:gd name="T65" fmla="*/ 0 h 203"/>
                  <a:gd name="T66" fmla="*/ 0 w 134"/>
                  <a:gd name="T67" fmla="*/ 0 h 203"/>
                  <a:gd name="T68" fmla="*/ 0 w 134"/>
                  <a:gd name="T69" fmla="*/ 0 h 203"/>
                  <a:gd name="T70" fmla="*/ 0 w 134"/>
                  <a:gd name="T71" fmla="*/ 0 h 203"/>
                  <a:gd name="T72" fmla="*/ 0 w 134"/>
                  <a:gd name="T73" fmla="*/ 0 h 203"/>
                  <a:gd name="T74" fmla="*/ 0 w 134"/>
                  <a:gd name="T75" fmla="*/ 0 h 203"/>
                  <a:gd name="T76" fmla="*/ 0 w 134"/>
                  <a:gd name="T77" fmla="*/ 0 h 203"/>
                  <a:gd name="T78" fmla="*/ 0 w 134"/>
                  <a:gd name="T79" fmla="*/ 0 h 203"/>
                  <a:gd name="T80" fmla="*/ 0 w 134"/>
                  <a:gd name="T81" fmla="*/ 0 h 203"/>
                  <a:gd name="T82" fmla="*/ 0 w 134"/>
                  <a:gd name="T83" fmla="*/ 0 h 203"/>
                  <a:gd name="T84" fmla="*/ 0 w 134"/>
                  <a:gd name="T85" fmla="*/ 0 h 203"/>
                  <a:gd name="T86" fmla="*/ 0 w 134"/>
                  <a:gd name="T87" fmla="*/ 0 h 203"/>
                  <a:gd name="T88" fmla="*/ 0 w 134"/>
                  <a:gd name="T89" fmla="*/ 0 h 203"/>
                  <a:gd name="T90" fmla="*/ 0 w 134"/>
                  <a:gd name="T91" fmla="*/ 0 h 203"/>
                  <a:gd name="T92" fmla="*/ 0 w 134"/>
                  <a:gd name="T93" fmla="*/ 0 h 203"/>
                  <a:gd name="T94" fmla="*/ 0 w 134"/>
                  <a:gd name="T95" fmla="*/ 0 h 203"/>
                  <a:gd name="T96" fmla="*/ 0 w 134"/>
                  <a:gd name="T97" fmla="*/ 0 h 203"/>
                  <a:gd name="T98" fmla="*/ 0 w 134"/>
                  <a:gd name="T99" fmla="*/ 0 h 203"/>
                  <a:gd name="T100" fmla="*/ 0 w 134"/>
                  <a:gd name="T101" fmla="*/ 0 h 203"/>
                  <a:gd name="T102" fmla="*/ 0 w 134"/>
                  <a:gd name="T103" fmla="*/ 0 h 203"/>
                  <a:gd name="T104" fmla="*/ 0 w 134"/>
                  <a:gd name="T105" fmla="*/ 0 h 203"/>
                  <a:gd name="T106" fmla="*/ 0 w 134"/>
                  <a:gd name="T107" fmla="*/ 0 h 203"/>
                  <a:gd name="T108" fmla="*/ 0 w 134"/>
                  <a:gd name="T109" fmla="*/ 0 h 203"/>
                  <a:gd name="T110" fmla="*/ 0 w 134"/>
                  <a:gd name="T111" fmla="*/ 0 h 203"/>
                  <a:gd name="T112" fmla="*/ 0 w 134"/>
                  <a:gd name="T113" fmla="*/ 0 h 203"/>
                  <a:gd name="T114" fmla="*/ 0 w 134"/>
                  <a:gd name="T115" fmla="*/ 0 h 203"/>
                  <a:gd name="T116" fmla="*/ 0 w 134"/>
                  <a:gd name="T117" fmla="*/ 0 h 203"/>
                  <a:gd name="T118" fmla="*/ 0 w 134"/>
                  <a:gd name="T119" fmla="*/ 0 h 203"/>
                  <a:gd name="T120" fmla="*/ 0 w 134"/>
                  <a:gd name="T121" fmla="*/ 0 h 203"/>
                  <a:gd name="T122" fmla="*/ 0 w 134"/>
                  <a:gd name="T123" fmla="*/ 0 h 2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203"/>
                  <a:gd name="T188" fmla="*/ 134 w 134"/>
                  <a:gd name="T189" fmla="*/ 203 h 2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203">
                    <a:moveTo>
                      <a:pt x="130" y="20"/>
                    </a:moveTo>
                    <a:lnTo>
                      <a:pt x="127" y="21"/>
                    </a:lnTo>
                    <a:lnTo>
                      <a:pt x="123" y="22"/>
                    </a:lnTo>
                    <a:lnTo>
                      <a:pt x="120" y="25"/>
                    </a:lnTo>
                    <a:lnTo>
                      <a:pt x="117" y="27"/>
                    </a:lnTo>
                    <a:lnTo>
                      <a:pt x="114" y="28"/>
                    </a:lnTo>
                    <a:lnTo>
                      <a:pt x="111" y="31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1" y="39"/>
                    </a:lnTo>
                    <a:lnTo>
                      <a:pt x="96" y="44"/>
                    </a:lnTo>
                    <a:lnTo>
                      <a:pt x="91" y="49"/>
                    </a:lnTo>
                    <a:lnTo>
                      <a:pt x="88" y="53"/>
                    </a:lnTo>
                    <a:lnTo>
                      <a:pt x="83" y="58"/>
                    </a:lnTo>
                    <a:lnTo>
                      <a:pt x="79" y="63"/>
                    </a:lnTo>
                    <a:lnTo>
                      <a:pt x="76" y="67"/>
                    </a:lnTo>
                    <a:lnTo>
                      <a:pt x="73" y="72"/>
                    </a:lnTo>
                    <a:lnTo>
                      <a:pt x="69" y="77"/>
                    </a:lnTo>
                    <a:lnTo>
                      <a:pt x="66" y="83"/>
                    </a:lnTo>
                    <a:lnTo>
                      <a:pt x="64" y="88"/>
                    </a:lnTo>
                    <a:lnTo>
                      <a:pt x="62" y="94"/>
                    </a:lnTo>
                    <a:lnTo>
                      <a:pt x="58" y="98"/>
                    </a:lnTo>
                    <a:lnTo>
                      <a:pt x="56" y="104"/>
                    </a:lnTo>
                    <a:lnTo>
                      <a:pt x="54" y="107"/>
                    </a:lnTo>
                    <a:lnTo>
                      <a:pt x="53" y="109"/>
                    </a:lnTo>
                    <a:lnTo>
                      <a:pt x="52" y="113"/>
                    </a:lnTo>
                    <a:lnTo>
                      <a:pt x="51" y="116"/>
                    </a:lnTo>
                    <a:lnTo>
                      <a:pt x="50" y="118"/>
                    </a:lnTo>
                    <a:lnTo>
                      <a:pt x="50" y="122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6" y="130"/>
                    </a:lnTo>
                    <a:lnTo>
                      <a:pt x="45" y="134"/>
                    </a:lnTo>
                    <a:lnTo>
                      <a:pt x="44" y="137"/>
                    </a:lnTo>
                    <a:lnTo>
                      <a:pt x="44" y="140"/>
                    </a:lnTo>
                    <a:lnTo>
                      <a:pt x="41" y="143"/>
                    </a:lnTo>
                    <a:lnTo>
                      <a:pt x="41" y="147"/>
                    </a:lnTo>
                    <a:lnTo>
                      <a:pt x="40" y="149"/>
                    </a:lnTo>
                    <a:lnTo>
                      <a:pt x="39" y="153"/>
                    </a:lnTo>
                    <a:lnTo>
                      <a:pt x="38" y="156"/>
                    </a:lnTo>
                    <a:lnTo>
                      <a:pt x="37" y="159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4" y="169"/>
                    </a:lnTo>
                    <a:lnTo>
                      <a:pt x="33" y="172"/>
                    </a:lnTo>
                    <a:lnTo>
                      <a:pt x="32" y="177"/>
                    </a:lnTo>
                    <a:lnTo>
                      <a:pt x="32" y="180"/>
                    </a:lnTo>
                    <a:lnTo>
                      <a:pt x="30" y="183"/>
                    </a:lnTo>
                    <a:lnTo>
                      <a:pt x="30" y="186"/>
                    </a:lnTo>
                    <a:lnTo>
                      <a:pt x="28" y="191"/>
                    </a:lnTo>
                    <a:lnTo>
                      <a:pt x="28" y="194"/>
                    </a:lnTo>
                    <a:lnTo>
                      <a:pt x="26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1" y="202"/>
                    </a:lnTo>
                    <a:lnTo>
                      <a:pt x="15" y="203"/>
                    </a:lnTo>
                    <a:lnTo>
                      <a:pt x="11" y="203"/>
                    </a:lnTo>
                    <a:lnTo>
                      <a:pt x="6" y="200"/>
                    </a:lnTo>
                    <a:lnTo>
                      <a:pt x="2" y="197"/>
                    </a:lnTo>
                    <a:lnTo>
                      <a:pt x="1" y="194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1" y="186"/>
                    </a:lnTo>
                    <a:lnTo>
                      <a:pt x="1" y="181"/>
                    </a:lnTo>
                    <a:lnTo>
                      <a:pt x="2" y="178"/>
                    </a:lnTo>
                    <a:lnTo>
                      <a:pt x="4" y="174"/>
                    </a:lnTo>
                    <a:lnTo>
                      <a:pt x="6" y="171"/>
                    </a:lnTo>
                    <a:lnTo>
                      <a:pt x="6" y="166"/>
                    </a:lnTo>
                    <a:lnTo>
                      <a:pt x="7" y="162"/>
                    </a:lnTo>
                    <a:lnTo>
                      <a:pt x="8" y="159"/>
                    </a:lnTo>
                    <a:lnTo>
                      <a:pt x="9" y="156"/>
                    </a:lnTo>
                    <a:lnTo>
                      <a:pt x="11" y="153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4" y="142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8" y="132"/>
                    </a:lnTo>
                    <a:lnTo>
                      <a:pt x="19" y="128"/>
                    </a:lnTo>
                    <a:lnTo>
                      <a:pt x="20" y="124"/>
                    </a:lnTo>
                    <a:lnTo>
                      <a:pt x="21" y="122"/>
                    </a:lnTo>
                    <a:lnTo>
                      <a:pt x="22" y="118"/>
                    </a:lnTo>
                    <a:lnTo>
                      <a:pt x="24" y="115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7" y="105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2" y="97"/>
                    </a:lnTo>
                    <a:lnTo>
                      <a:pt x="33" y="94"/>
                    </a:lnTo>
                    <a:lnTo>
                      <a:pt x="34" y="91"/>
                    </a:lnTo>
                    <a:lnTo>
                      <a:pt x="38" y="85"/>
                    </a:lnTo>
                    <a:lnTo>
                      <a:pt x="41" y="79"/>
                    </a:lnTo>
                    <a:lnTo>
                      <a:pt x="43" y="77"/>
                    </a:lnTo>
                    <a:lnTo>
                      <a:pt x="45" y="73"/>
                    </a:lnTo>
                    <a:lnTo>
                      <a:pt x="46" y="71"/>
                    </a:lnTo>
                    <a:lnTo>
                      <a:pt x="47" y="69"/>
                    </a:lnTo>
                    <a:lnTo>
                      <a:pt x="51" y="63"/>
                    </a:lnTo>
                    <a:lnTo>
                      <a:pt x="54" y="58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8" y="43"/>
                    </a:lnTo>
                    <a:lnTo>
                      <a:pt x="72" y="38"/>
                    </a:lnTo>
                    <a:lnTo>
                      <a:pt x="77" y="32"/>
                    </a:lnTo>
                    <a:lnTo>
                      <a:pt x="82" y="27"/>
                    </a:lnTo>
                    <a:lnTo>
                      <a:pt x="87" y="22"/>
                    </a:lnTo>
                    <a:lnTo>
                      <a:pt x="92" y="19"/>
                    </a:lnTo>
                    <a:lnTo>
                      <a:pt x="95" y="15"/>
                    </a:lnTo>
                    <a:lnTo>
                      <a:pt x="98" y="14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8" y="8"/>
                    </a:lnTo>
                    <a:lnTo>
                      <a:pt x="111" y="6"/>
                    </a:lnTo>
                    <a:lnTo>
                      <a:pt x="115" y="3"/>
                    </a:lnTo>
                    <a:lnTo>
                      <a:pt x="119" y="2"/>
                    </a:lnTo>
                    <a:lnTo>
                      <a:pt x="122" y="0"/>
                    </a:lnTo>
                    <a:lnTo>
                      <a:pt x="127" y="0"/>
                    </a:lnTo>
                    <a:lnTo>
                      <a:pt x="129" y="1"/>
                    </a:lnTo>
                    <a:lnTo>
                      <a:pt x="133" y="6"/>
                    </a:lnTo>
                    <a:lnTo>
                      <a:pt x="134" y="8"/>
                    </a:lnTo>
                    <a:lnTo>
                      <a:pt x="134" y="12"/>
                    </a:lnTo>
                    <a:lnTo>
                      <a:pt x="133" y="15"/>
                    </a:lnTo>
                    <a:lnTo>
                      <a:pt x="13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8" name="Freeform 97"/>
              <p:cNvSpPr>
                <a:spLocks/>
              </p:cNvSpPr>
              <p:nvPr/>
            </p:nvSpPr>
            <p:spPr bwMode="auto">
              <a:xfrm>
                <a:off x="1549" y="1361"/>
                <a:ext cx="104" cy="144"/>
              </a:xfrm>
              <a:custGeom>
                <a:avLst/>
                <a:gdLst>
                  <a:gd name="T0" fmla="*/ 0 w 312"/>
                  <a:gd name="T1" fmla="*/ 0 h 432"/>
                  <a:gd name="T2" fmla="*/ 0 w 312"/>
                  <a:gd name="T3" fmla="*/ 0 h 432"/>
                  <a:gd name="T4" fmla="*/ 0 w 312"/>
                  <a:gd name="T5" fmla="*/ 0 h 432"/>
                  <a:gd name="T6" fmla="*/ 0 w 312"/>
                  <a:gd name="T7" fmla="*/ 0 h 432"/>
                  <a:gd name="T8" fmla="*/ 0 w 312"/>
                  <a:gd name="T9" fmla="*/ 0 h 432"/>
                  <a:gd name="T10" fmla="*/ 0 w 312"/>
                  <a:gd name="T11" fmla="*/ 0 h 432"/>
                  <a:gd name="T12" fmla="*/ 0 w 312"/>
                  <a:gd name="T13" fmla="*/ 0 h 432"/>
                  <a:gd name="T14" fmla="*/ 0 w 312"/>
                  <a:gd name="T15" fmla="*/ 0 h 432"/>
                  <a:gd name="T16" fmla="*/ 0 w 312"/>
                  <a:gd name="T17" fmla="*/ 0 h 432"/>
                  <a:gd name="T18" fmla="*/ 0 w 312"/>
                  <a:gd name="T19" fmla="*/ 0 h 432"/>
                  <a:gd name="T20" fmla="*/ 0 w 312"/>
                  <a:gd name="T21" fmla="*/ 0 h 432"/>
                  <a:gd name="T22" fmla="*/ 0 w 312"/>
                  <a:gd name="T23" fmla="*/ 0 h 432"/>
                  <a:gd name="T24" fmla="*/ 0 w 312"/>
                  <a:gd name="T25" fmla="*/ 0 h 432"/>
                  <a:gd name="T26" fmla="*/ 0 w 312"/>
                  <a:gd name="T27" fmla="*/ 0 h 432"/>
                  <a:gd name="T28" fmla="*/ 0 w 312"/>
                  <a:gd name="T29" fmla="*/ 0 h 432"/>
                  <a:gd name="T30" fmla="*/ 0 w 312"/>
                  <a:gd name="T31" fmla="*/ 0 h 432"/>
                  <a:gd name="T32" fmla="*/ 0 w 312"/>
                  <a:gd name="T33" fmla="*/ 0 h 432"/>
                  <a:gd name="T34" fmla="*/ 0 w 312"/>
                  <a:gd name="T35" fmla="*/ 0 h 432"/>
                  <a:gd name="T36" fmla="*/ 0 w 312"/>
                  <a:gd name="T37" fmla="*/ 0 h 432"/>
                  <a:gd name="T38" fmla="*/ 0 w 312"/>
                  <a:gd name="T39" fmla="*/ 0 h 432"/>
                  <a:gd name="T40" fmla="*/ 0 w 312"/>
                  <a:gd name="T41" fmla="*/ 0 h 432"/>
                  <a:gd name="T42" fmla="*/ 0 w 312"/>
                  <a:gd name="T43" fmla="*/ 0 h 432"/>
                  <a:gd name="T44" fmla="*/ 0 w 312"/>
                  <a:gd name="T45" fmla="*/ 0 h 432"/>
                  <a:gd name="T46" fmla="*/ 0 w 312"/>
                  <a:gd name="T47" fmla="*/ 0 h 432"/>
                  <a:gd name="T48" fmla="*/ 0 w 312"/>
                  <a:gd name="T49" fmla="*/ 0 h 432"/>
                  <a:gd name="T50" fmla="*/ 0 w 312"/>
                  <a:gd name="T51" fmla="*/ 0 h 432"/>
                  <a:gd name="T52" fmla="*/ 0 w 312"/>
                  <a:gd name="T53" fmla="*/ 0 h 432"/>
                  <a:gd name="T54" fmla="*/ 0 w 312"/>
                  <a:gd name="T55" fmla="*/ 0 h 432"/>
                  <a:gd name="T56" fmla="*/ 0 w 312"/>
                  <a:gd name="T57" fmla="*/ 0 h 432"/>
                  <a:gd name="T58" fmla="*/ 0 w 312"/>
                  <a:gd name="T59" fmla="*/ 0 h 432"/>
                  <a:gd name="T60" fmla="*/ 0 w 312"/>
                  <a:gd name="T61" fmla="*/ 0 h 432"/>
                  <a:gd name="T62" fmla="*/ 0 w 312"/>
                  <a:gd name="T63" fmla="*/ 0 h 432"/>
                  <a:gd name="T64" fmla="*/ 0 w 312"/>
                  <a:gd name="T65" fmla="*/ 0 h 432"/>
                  <a:gd name="T66" fmla="*/ 0 w 312"/>
                  <a:gd name="T67" fmla="*/ 0 h 432"/>
                  <a:gd name="T68" fmla="*/ 0 w 312"/>
                  <a:gd name="T69" fmla="*/ 0 h 432"/>
                  <a:gd name="T70" fmla="*/ 0 w 312"/>
                  <a:gd name="T71" fmla="*/ 0 h 432"/>
                  <a:gd name="T72" fmla="*/ 0 w 312"/>
                  <a:gd name="T73" fmla="*/ 0 h 432"/>
                  <a:gd name="T74" fmla="*/ 0 w 312"/>
                  <a:gd name="T75" fmla="*/ 0 h 432"/>
                  <a:gd name="T76" fmla="*/ 0 w 312"/>
                  <a:gd name="T77" fmla="*/ 0 h 432"/>
                  <a:gd name="T78" fmla="*/ 0 w 312"/>
                  <a:gd name="T79" fmla="*/ 0 h 432"/>
                  <a:gd name="T80" fmla="*/ 0 w 312"/>
                  <a:gd name="T81" fmla="*/ 0 h 432"/>
                  <a:gd name="T82" fmla="*/ 0 w 312"/>
                  <a:gd name="T83" fmla="*/ 0 h 432"/>
                  <a:gd name="T84" fmla="*/ 0 w 312"/>
                  <a:gd name="T85" fmla="*/ 0 h 432"/>
                  <a:gd name="T86" fmla="*/ 0 w 312"/>
                  <a:gd name="T87" fmla="*/ 0 h 432"/>
                  <a:gd name="T88" fmla="*/ 0 w 312"/>
                  <a:gd name="T89" fmla="*/ 0 h 432"/>
                  <a:gd name="T90" fmla="*/ 0 w 312"/>
                  <a:gd name="T91" fmla="*/ 0 h 432"/>
                  <a:gd name="T92" fmla="*/ 0 w 312"/>
                  <a:gd name="T93" fmla="*/ 0 h 432"/>
                  <a:gd name="T94" fmla="*/ 0 w 312"/>
                  <a:gd name="T95" fmla="*/ 0 h 432"/>
                  <a:gd name="T96" fmla="*/ 0 w 312"/>
                  <a:gd name="T97" fmla="*/ 0 h 432"/>
                  <a:gd name="T98" fmla="*/ 0 w 312"/>
                  <a:gd name="T99" fmla="*/ 0 h 432"/>
                  <a:gd name="T100" fmla="*/ 0 w 312"/>
                  <a:gd name="T101" fmla="*/ 0 h 432"/>
                  <a:gd name="T102" fmla="*/ 0 w 312"/>
                  <a:gd name="T103" fmla="*/ 0 h 432"/>
                  <a:gd name="T104" fmla="*/ 0 w 312"/>
                  <a:gd name="T105" fmla="*/ 0 h 432"/>
                  <a:gd name="T106" fmla="*/ 0 w 312"/>
                  <a:gd name="T107" fmla="*/ 0 h 432"/>
                  <a:gd name="T108" fmla="*/ 0 w 312"/>
                  <a:gd name="T109" fmla="*/ 0 h 432"/>
                  <a:gd name="T110" fmla="*/ 0 w 312"/>
                  <a:gd name="T111" fmla="*/ 0 h 432"/>
                  <a:gd name="T112" fmla="*/ 0 w 312"/>
                  <a:gd name="T113" fmla="*/ 0 h 432"/>
                  <a:gd name="T114" fmla="*/ 0 w 312"/>
                  <a:gd name="T115" fmla="*/ 0 h 432"/>
                  <a:gd name="T116" fmla="*/ 0 w 312"/>
                  <a:gd name="T117" fmla="*/ 0 h 432"/>
                  <a:gd name="T118" fmla="*/ 0 w 312"/>
                  <a:gd name="T119" fmla="*/ 0 h 432"/>
                  <a:gd name="T120" fmla="*/ 0 w 312"/>
                  <a:gd name="T121" fmla="*/ 0 h 4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432"/>
                  <a:gd name="T185" fmla="*/ 312 w 312"/>
                  <a:gd name="T186" fmla="*/ 432 h 4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432">
                    <a:moveTo>
                      <a:pt x="307" y="20"/>
                    </a:moveTo>
                    <a:lnTo>
                      <a:pt x="303" y="21"/>
                    </a:lnTo>
                    <a:lnTo>
                      <a:pt x="298" y="25"/>
                    </a:lnTo>
                    <a:lnTo>
                      <a:pt x="293" y="27"/>
                    </a:lnTo>
                    <a:lnTo>
                      <a:pt x="290" y="29"/>
                    </a:lnTo>
                    <a:lnTo>
                      <a:pt x="285" y="32"/>
                    </a:lnTo>
                    <a:lnTo>
                      <a:pt x="281" y="34"/>
                    </a:lnTo>
                    <a:lnTo>
                      <a:pt x="276" y="37"/>
                    </a:lnTo>
                    <a:lnTo>
                      <a:pt x="274" y="40"/>
                    </a:lnTo>
                    <a:lnTo>
                      <a:pt x="269" y="41"/>
                    </a:lnTo>
                    <a:lnTo>
                      <a:pt x="266" y="45"/>
                    </a:lnTo>
                    <a:lnTo>
                      <a:pt x="262" y="47"/>
                    </a:lnTo>
                    <a:lnTo>
                      <a:pt x="259" y="50"/>
                    </a:lnTo>
                    <a:lnTo>
                      <a:pt x="256" y="52"/>
                    </a:lnTo>
                    <a:lnTo>
                      <a:pt x="253" y="56"/>
                    </a:lnTo>
                    <a:lnTo>
                      <a:pt x="249" y="58"/>
                    </a:lnTo>
                    <a:lnTo>
                      <a:pt x="247" y="62"/>
                    </a:lnTo>
                    <a:lnTo>
                      <a:pt x="242" y="64"/>
                    </a:lnTo>
                    <a:lnTo>
                      <a:pt x="240" y="66"/>
                    </a:lnTo>
                    <a:lnTo>
                      <a:pt x="236" y="69"/>
                    </a:lnTo>
                    <a:lnTo>
                      <a:pt x="233" y="72"/>
                    </a:lnTo>
                    <a:lnTo>
                      <a:pt x="229" y="75"/>
                    </a:lnTo>
                    <a:lnTo>
                      <a:pt x="227" y="77"/>
                    </a:lnTo>
                    <a:lnTo>
                      <a:pt x="223" y="80"/>
                    </a:lnTo>
                    <a:lnTo>
                      <a:pt x="220" y="84"/>
                    </a:lnTo>
                    <a:lnTo>
                      <a:pt x="216" y="86"/>
                    </a:lnTo>
                    <a:lnTo>
                      <a:pt x="212" y="90"/>
                    </a:lnTo>
                    <a:lnTo>
                      <a:pt x="209" y="92"/>
                    </a:lnTo>
                    <a:lnTo>
                      <a:pt x="207" y="96"/>
                    </a:lnTo>
                    <a:lnTo>
                      <a:pt x="203" y="99"/>
                    </a:lnTo>
                    <a:lnTo>
                      <a:pt x="198" y="102"/>
                    </a:lnTo>
                    <a:lnTo>
                      <a:pt x="195" y="105"/>
                    </a:lnTo>
                    <a:lnTo>
                      <a:pt x="191" y="110"/>
                    </a:lnTo>
                    <a:lnTo>
                      <a:pt x="188" y="113"/>
                    </a:lnTo>
                    <a:lnTo>
                      <a:pt x="184" y="116"/>
                    </a:lnTo>
                    <a:lnTo>
                      <a:pt x="179" y="120"/>
                    </a:lnTo>
                    <a:lnTo>
                      <a:pt x="176" y="123"/>
                    </a:lnTo>
                    <a:lnTo>
                      <a:pt x="172" y="126"/>
                    </a:lnTo>
                    <a:lnTo>
                      <a:pt x="169" y="129"/>
                    </a:lnTo>
                    <a:lnTo>
                      <a:pt x="164" y="133"/>
                    </a:lnTo>
                    <a:lnTo>
                      <a:pt x="161" y="136"/>
                    </a:lnTo>
                    <a:lnTo>
                      <a:pt x="158" y="140"/>
                    </a:lnTo>
                    <a:lnTo>
                      <a:pt x="154" y="143"/>
                    </a:lnTo>
                    <a:lnTo>
                      <a:pt x="151" y="146"/>
                    </a:lnTo>
                    <a:lnTo>
                      <a:pt x="148" y="149"/>
                    </a:lnTo>
                    <a:lnTo>
                      <a:pt x="145" y="153"/>
                    </a:lnTo>
                    <a:lnTo>
                      <a:pt x="141" y="156"/>
                    </a:lnTo>
                    <a:lnTo>
                      <a:pt x="139" y="160"/>
                    </a:lnTo>
                    <a:lnTo>
                      <a:pt x="137" y="164"/>
                    </a:lnTo>
                    <a:lnTo>
                      <a:pt x="133" y="167"/>
                    </a:lnTo>
                    <a:lnTo>
                      <a:pt x="131" y="169"/>
                    </a:lnTo>
                    <a:lnTo>
                      <a:pt x="127" y="173"/>
                    </a:lnTo>
                    <a:lnTo>
                      <a:pt x="125" y="178"/>
                    </a:lnTo>
                    <a:lnTo>
                      <a:pt x="121" y="180"/>
                    </a:lnTo>
                    <a:lnTo>
                      <a:pt x="120" y="184"/>
                    </a:lnTo>
                    <a:lnTo>
                      <a:pt x="116" y="187"/>
                    </a:lnTo>
                    <a:lnTo>
                      <a:pt x="115" y="191"/>
                    </a:lnTo>
                    <a:lnTo>
                      <a:pt x="112" y="194"/>
                    </a:lnTo>
                    <a:lnTo>
                      <a:pt x="109" y="198"/>
                    </a:lnTo>
                    <a:lnTo>
                      <a:pt x="107" y="201"/>
                    </a:lnTo>
                    <a:lnTo>
                      <a:pt x="105" y="205"/>
                    </a:lnTo>
                    <a:lnTo>
                      <a:pt x="102" y="209"/>
                    </a:lnTo>
                    <a:lnTo>
                      <a:pt x="101" y="212"/>
                    </a:lnTo>
                    <a:lnTo>
                      <a:pt x="99" y="216"/>
                    </a:lnTo>
                    <a:lnTo>
                      <a:pt x="96" y="220"/>
                    </a:lnTo>
                    <a:lnTo>
                      <a:pt x="94" y="223"/>
                    </a:lnTo>
                    <a:lnTo>
                      <a:pt x="92" y="228"/>
                    </a:lnTo>
                    <a:lnTo>
                      <a:pt x="90" y="231"/>
                    </a:lnTo>
                    <a:lnTo>
                      <a:pt x="88" y="235"/>
                    </a:lnTo>
                    <a:lnTo>
                      <a:pt x="87" y="238"/>
                    </a:lnTo>
                    <a:lnTo>
                      <a:pt x="84" y="243"/>
                    </a:lnTo>
                    <a:lnTo>
                      <a:pt x="82" y="247"/>
                    </a:lnTo>
                    <a:lnTo>
                      <a:pt x="81" y="250"/>
                    </a:lnTo>
                    <a:lnTo>
                      <a:pt x="78" y="254"/>
                    </a:lnTo>
                    <a:lnTo>
                      <a:pt x="77" y="257"/>
                    </a:lnTo>
                    <a:lnTo>
                      <a:pt x="76" y="262"/>
                    </a:lnTo>
                    <a:lnTo>
                      <a:pt x="74" y="266"/>
                    </a:lnTo>
                    <a:lnTo>
                      <a:pt x="73" y="269"/>
                    </a:lnTo>
                    <a:lnTo>
                      <a:pt x="71" y="274"/>
                    </a:lnTo>
                    <a:lnTo>
                      <a:pt x="69" y="277"/>
                    </a:lnTo>
                    <a:lnTo>
                      <a:pt x="68" y="282"/>
                    </a:lnTo>
                    <a:lnTo>
                      <a:pt x="67" y="287"/>
                    </a:lnTo>
                    <a:lnTo>
                      <a:pt x="65" y="290"/>
                    </a:lnTo>
                    <a:lnTo>
                      <a:pt x="63" y="295"/>
                    </a:lnTo>
                    <a:lnTo>
                      <a:pt x="62" y="300"/>
                    </a:lnTo>
                    <a:lnTo>
                      <a:pt x="61" y="303"/>
                    </a:lnTo>
                    <a:lnTo>
                      <a:pt x="60" y="308"/>
                    </a:lnTo>
                    <a:lnTo>
                      <a:pt x="58" y="313"/>
                    </a:lnTo>
                    <a:lnTo>
                      <a:pt x="57" y="318"/>
                    </a:lnTo>
                    <a:lnTo>
                      <a:pt x="56" y="322"/>
                    </a:lnTo>
                    <a:lnTo>
                      <a:pt x="54" y="327"/>
                    </a:lnTo>
                    <a:lnTo>
                      <a:pt x="52" y="332"/>
                    </a:lnTo>
                    <a:lnTo>
                      <a:pt x="52" y="337"/>
                    </a:lnTo>
                    <a:lnTo>
                      <a:pt x="50" y="341"/>
                    </a:lnTo>
                    <a:lnTo>
                      <a:pt x="49" y="346"/>
                    </a:lnTo>
                    <a:lnTo>
                      <a:pt x="49" y="351"/>
                    </a:lnTo>
                    <a:lnTo>
                      <a:pt x="48" y="357"/>
                    </a:lnTo>
                    <a:lnTo>
                      <a:pt x="46" y="360"/>
                    </a:lnTo>
                    <a:lnTo>
                      <a:pt x="45" y="365"/>
                    </a:lnTo>
                    <a:lnTo>
                      <a:pt x="44" y="370"/>
                    </a:lnTo>
                    <a:lnTo>
                      <a:pt x="43" y="375"/>
                    </a:lnTo>
                    <a:lnTo>
                      <a:pt x="42" y="378"/>
                    </a:lnTo>
                    <a:lnTo>
                      <a:pt x="41" y="383"/>
                    </a:lnTo>
                    <a:lnTo>
                      <a:pt x="39" y="387"/>
                    </a:lnTo>
                    <a:lnTo>
                      <a:pt x="38" y="391"/>
                    </a:lnTo>
                    <a:lnTo>
                      <a:pt x="37" y="395"/>
                    </a:lnTo>
                    <a:lnTo>
                      <a:pt x="36" y="398"/>
                    </a:lnTo>
                    <a:lnTo>
                      <a:pt x="35" y="402"/>
                    </a:lnTo>
                    <a:lnTo>
                      <a:pt x="33" y="407"/>
                    </a:lnTo>
                    <a:lnTo>
                      <a:pt x="32" y="410"/>
                    </a:lnTo>
                    <a:lnTo>
                      <a:pt x="30" y="414"/>
                    </a:lnTo>
                    <a:lnTo>
                      <a:pt x="29" y="419"/>
                    </a:lnTo>
                    <a:lnTo>
                      <a:pt x="28" y="423"/>
                    </a:lnTo>
                    <a:lnTo>
                      <a:pt x="24" y="428"/>
                    </a:lnTo>
                    <a:lnTo>
                      <a:pt x="19" y="432"/>
                    </a:lnTo>
                    <a:lnTo>
                      <a:pt x="14" y="432"/>
                    </a:lnTo>
                    <a:lnTo>
                      <a:pt x="10" y="432"/>
                    </a:lnTo>
                    <a:lnTo>
                      <a:pt x="5" y="428"/>
                    </a:lnTo>
                    <a:lnTo>
                      <a:pt x="1" y="424"/>
                    </a:lnTo>
                    <a:lnTo>
                      <a:pt x="0" y="422"/>
                    </a:lnTo>
                    <a:lnTo>
                      <a:pt x="0" y="420"/>
                    </a:lnTo>
                    <a:lnTo>
                      <a:pt x="0" y="416"/>
                    </a:lnTo>
                    <a:lnTo>
                      <a:pt x="1" y="414"/>
                    </a:lnTo>
                    <a:lnTo>
                      <a:pt x="3" y="409"/>
                    </a:lnTo>
                    <a:lnTo>
                      <a:pt x="4" y="406"/>
                    </a:lnTo>
                    <a:lnTo>
                      <a:pt x="5" y="401"/>
                    </a:lnTo>
                    <a:lnTo>
                      <a:pt x="6" y="397"/>
                    </a:lnTo>
                    <a:lnTo>
                      <a:pt x="7" y="394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2" y="383"/>
                    </a:lnTo>
                    <a:lnTo>
                      <a:pt x="12" y="379"/>
                    </a:lnTo>
                    <a:lnTo>
                      <a:pt x="14" y="375"/>
                    </a:lnTo>
                    <a:lnTo>
                      <a:pt x="14" y="371"/>
                    </a:lnTo>
                    <a:lnTo>
                      <a:pt x="16" y="368"/>
                    </a:lnTo>
                    <a:lnTo>
                      <a:pt x="17" y="364"/>
                    </a:lnTo>
                    <a:lnTo>
                      <a:pt x="18" y="359"/>
                    </a:lnTo>
                    <a:lnTo>
                      <a:pt x="19" y="355"/>
                    </a:lnTo>
                    <a:lnTo>
                      <a:pt x="20" y="351"/>
                    </a:lnTo>
                    <a:lnTo>
                      <a:pt x="22" y="345"/>
                    </a:lnTo>
                    <a:lnTo>
                      <a:pt x="23" y="340"/>
                    </a:lnTo>
                    <a:lnTo>
                      <a:pt x="24" y="334"/>
                    </a:lnTo>
                    <a:lnTo>
                      <a:pt x="25" y="330"/>
                    </a:lnTo>
                    <a:lnTo>
                      <a:pt x="26" y="325"/>
                    </a:lnTo>
                    <a:lnTo>
                      <a:pt x="28" y="319"/>
                    </a:lnTo>
                    <a:lnTo>
                      <a:pt x="29" y="314"/>
                    </a:lnTo>
                    <a:lnTo>
                      <a:pt x="30" y="309"/>
                    </a:lnTo>
                    <a:lnTo>
                      <a:pt x="31" y="305"/>
                    </a:lnTo>
                    <a:lnTo>
                      <a:pt x="32" y="300"/>
                    </a:lnTo>
                    <a:lnTo>
                      <a:pt x="33" y="295"/>
                    </a:lnTo>
                    <a:lnTo>
                      <a:pt x="36" y="290"/>
                    </a:lnTo>
                    <a:lnTo>
                      <a:pt x="37" y="286"/>
                    </a:lnTo>
                    <a:lnTo>
                      <a:pt x="38" y="281"/>
                    </a:lnTo>
                    <a:lnTo>
                      <a:pt x="41" y="276"/>
                    </a:lnTo>
                    <a:lnTo>
                      <a:pt x="42" y="273"/>
                    </a:lnTo>
                    <a:lnTo>
                      <a:pt x="44" y="268"/>
                    </a:lnTo>
                    <a:lnTo>
                      <a:pt x="45" y="263"/>
                    </a:lnTo>
                    <a:lnTo>
                      <a:pt x="46" y="258"/>
                    </a:lnTo>
                    <a:lnTo>
                      <a:pt x="49" y="255"/>
                    </a:lnTo>
                    <a:lnTo>
                      <a:pt x="50" y="250"/>
                    </a:lnTo>
                    <a:lnTo>
                      <a:pt x="52" y="247"/>
                    </a:lnTo>
                    <a:lnTo>
                      <a:pt x="54" y="242"/>
                    </a:lnTo>
                    <a:lnTo>
                      <a:pt x="56" y="238"/>
                    </a:lnTo>
                    <a:lnTo>
                      <a:pt x="58" y="234"/>
                    </a:lnTo>
                    <a:lnTo>
                      <a:pt x="60" y="230"/>
                    </a:lnTo>
                    <a:lnTo>
                      <a:pt x="62" y="225"/>
                    </a:lnTo>
                    <a:lnTo>
                      <a:pt x="64" y="222"/>
                    </a:lnTo>
                    <a:lnTo>
                      <a:pt x="65" y="218"/>
                    </a:lnTo>
                    <a:lnTo>
                      <a:pt x="68" y="215"/>
                    </a:lnTo>
                    <a:lnTo>
                      <a:pt x="70" y="210"/>
                    </a:lnTo>
                    <a:lnTo>
                      <a:pt x="73" y="207"/>
                    </a:lnTo>
                    <a:lnTo>
                      <a:pt x="75" y="203"/>
                    </a:lnTo>
                    <a:lnTo>
                      <a:pt x="77" y="199"/>
                    </a:lnTo>
                    <a:lnTo>
                      <a:pt x="80" y="194"/>
                    </a:lnTo>
                    <a:lnTo>
                      <a:pt x="82" y="191"/>
                    </a:lnTo>
                    <a:lnTo>
                      <a:pt x="84" y="187"/>
                    </a:lnTo>
                    <a:lnTo>
                      <a:pt x="87" y="184"/>
                    </a:lnTo>
                    <a:lnTo>
                      <a:pt x="89" y="179"/>
                    </a:lnTo>
                    <a:lnTo>
                      <a:pt x="93" y="177"/>
                    </a:lnTo>
                    <a:lnTo>
                      <a:pt x="95" y="173"/>
                    </a:lnTo>
                    <a:lnTo>
                      <a:pt x="97" y="168"/>
                    </a:lnTo>
                    <a:lnTo>
                      <a:pt x="101" y="165"/>
                    </a:lnTo>
                    <a:lnTo>
                      <a:pt x="103" y="162"/>
                    </a:lnTo>
                    <a:lnTo>
                      <a:pt x="106" y="159"/>
                    </a:lnTo>
                    <a:lnTo>
                      <a:pt x="109" y="154"/>
                    </a:lnTo>
                    <a:lnTo>
                      <a:pt x="113" y="150"/>
                    </a:lnTo>
                    <a:lnTo>
                      <a:pt x="115" y="148"/>
                    </a:lnTo>
                    <a:lnTo>
                      <a:pt x="119" y="143"/>
                    </a:lnTo>
                    <a:lnTo>
                      <a:pt x="122" y="140"/>
                    </a:lnTo>
                    <a:lnTo>
                      <a:pt x="126" y="136"/>
                    </a:lnTo>
                    <a:lnTo>
                      <a:pt x="128" y="133"/>
                    </a:lnTo>
                    <a:lnTo>
                      <a:pt x="132" y="129"/>
                    </a:lnTo>
                    <a:lnTo>
                      <a:pt x="135" y="126"/>
                    </a:lnTo>
                    <a:lnTo>
                      <a:pt x="139" y="122"/>
                    </a:lnTo>
                    <a:lnTo>
                      <a:pt x="143" y="118"/>
                    </a:lnTo>
                    <a:lnTo>
                      <a:pt x="146" y="115"/>
                    </a:lnTo>
                    <a:lnTo>
                      <a:pt x="150" y="111"/>
                    </a:lnTo>
                    <a:lnTo>
                      <a:pt x="154" y="108"/>
                    </a:lnTo>
                    <a:lnTo>
                      <a:pt x="158" y="104"/>
                    </a:lnTo>
                    <a:lnTo>
                      <a:pt x="161" y="101"/>
                    </a:lnTo>
                    <a:lnTo>
                      <a:pt x="166" y="97"/>
                    </a:lnTo>
                    <a:lnTo>
                      <a:pt x="170" y="94"/>
                    </a:lnTo>
                    <a:lnTo>
                      <a:pt x="175" y="90"/>
                    </a:lnTo>
                    <a:lnTo>
                      <a:pt x="179" y="86"/>
                    </a:lnTo>
                    <a:lnTo>
                      <a:pt x="183" y="83"/>
                    </a:lnTo>
                    <a:lnTo>
                      <a:pt x="186" y="79"/>
                    </a:lnTo>
                    <a:lnTo>
                      <a:pt x="190" y="76"/>
                    </a:lnTo>
                    <a:lnTo>
                      <a:pt x="193" y="73"/>
                    </a:lnTo>
                    <a:lnTo>
                      <a:pt x="198" y="70"/>
                    </a:lnTo>
                    <a:lnTo>
                      <a:pt x="202" y="66"/>
                    </a:lnTo>
                    <a:lnTo>
                      <a:pt x="205" y="64"/>
                    </a:lnTo>
                    <a:lnTo>
                      <a:pt x="208" y="62"/>
                    </a:lnTo>
                    <a:lnTo>
                      <a:pt x="212" y="58"/>
                    </a:lnTo>
                    <a:lnTo>
                      <a:pt x="215" y="56"/>
                    </a:lnTo>
                    <a:lnTo>
                      <a:pt x="218" y="52"/>
                    </a:lnTo>
                    <a:lnTo>
                      <a:pt x="222" y="50"/>
                    </a:lnTo>
                    <a:lnTo>
                      <a:pt x="226" y="47"/>
                    </a:lnTo>
                    <a:lnTo>
                      <a:pt x="229" y="45"/>
                    </a:lnTo>
                    <a:lnTo>
                      <a:pt x="233" y="43"/>
                    </a:lnTo>
                    <a:lnTo>
                      <a:pt x="236" y="39"/>
                    </a:lnTo>
                    <a:lnTo>
                      <a:pt x="240" y="37"/>
                    </a:lnTo>
                    <a:lnTo>
                      <a:pt x="243" y="34"/>
                    </a:lnTo>
                    <a:lnTo>
                      <a:pt x="247" y="32"/>
                    </a:lnTo>
                    <a:lnTo>
                      <a:pt x="250" y="29"/>
                    </a:lnTo>
                    <a:lnTo>
                      <a:pt x="254" y="27"/>
                    </a:lnTo>
                    <a:lnTo>
                      <a:pt x="258" y="24"/>
                    </a:lnTo>
                    <a:lnTo>
                      <a:pt x="262" y="21"/>
                    </a:lnTo>
                    <a:lnTo>
                      <a:pt x="266" y="19"/>
                    </a:lnTo>
                    <a:lnTo>
                      <a:pt x="271" y="16"/>
                    </a:lnTo>
                    <a:lnTo>
                      <a:pt x="274" y="14"/>
                    </a:lnTo>
                    <a:lnTo>
                      <a:pt x="279" y="12"/>
                    </a:lnTo>
                    <a:lnTo>
                      <a:pt x="282" y="9"/>
                    </a:lnTo>
                    <a:lnTo>
                      <a:pt x="287" y="7"/>
                    </a:lnTo>
                    <a:lnTo>
                      <a:pt x="292" y="3"/>
                    </a:lnTo>
                    <a:lnTo>
                      <a:pt x="298" y="2"/>
                    </a:lnTo>
                    <a:lnTo>
                      <a:pt x="301" y="0"/>
                    </a:lnTo>
                    <a:lnTo>
                      <a:pt x="305" y="0"/>
                    </a:lnTo>
                    <a:lnTo>
                      <a:pt x="308" y="2"/>
                    </a:lnTo>
                    <a:lnTo>
                      <a:pt x="311" y="5"/>
                    </a:lnTo>
                    <a:lnTo>
                      <a:pt x="312" y="8"/>
                    </a:lnTo>
                    <a:lnTo>
                      <a:pt x="312" y="13"/>
                    </a:lnTo>
                    <a:lnTo>
                      <a:pt x="311" y="16"/>
                    </a:lnTo>
                    <a:lnTo>
                      <a:pt x="30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99" name="Freeform 98"/>
              <p:cNvSpPr>
                <a:spLocks/>
              </p:cNvSpPr>
              <p:nvPr/>
            </p:nvSpPr>
            <p:spPr bwMode="auto">
              <a:xfrm>
                <a:off x="1514" y="1317"/>
                <a:ext cx="125" cy="188"/>
              </a:xfrm>
              <a:custGeom>
                <a:avLst/>
                <a:gdLst>
                  <a:gd name="T0" fmla="*/ 0 w 375"/>
                  <a:gd name="T1" fmla="*/ 0 h 566"/>
                  <a:gd name="T2" fmla="*/ 0 w 375"/>
                  <a:gd name="T3" fmla="*/ 0 h 566"/>
                  <a:gd name="T4" fmla="*/ 0 w 375"/>
                  <a:gd name="T5" fmla="*/ 0 h 566"/>
                  <a:gd name="T6" fmla="*/ 0 w 375"/>
                  <a:gd name="T7" fmla="*/ 0 h 566"/>
                  <a:gd name="T8" fmla="*/ 0 w 375"/>
                  <a:gd name="T9" fmla="*/ 0 h 566"/>
                  <a:gd name="T10" fmla="*/ 0 w 375"/>
                  <a:gd name="T11" fmla="*/ 0 h 566"/>
                  <a:gd name="T12" fmla="*/ 0 w 375"/>
                  <a:gd name="T13" fmla="*/ 0 h 566"/>
                  <a:gd name="T14" fmla="*/ 0 w 375"/>
                  <a:gd name="T15" fmla="*/ 0 h 566"/>
                  <a:gd name="T16" fmla="*/ 0 w 375"/>
                  <a:gd name="T17" fmla="*/ 0 h 566"/>
                  <a:gd name="T18" fmla="*/ 0 w 375"/>
                  <a:gd name="T19" fmla="*/ 0 h 566"/>
                  <a:gd name="T20" fmla="*/ 0 w 375"/>
                  <a:gd name="T21" fmla="*/ 0 h 566"/>
                  <a:gd name="T22" fmla="*/ 0 w 375"/>
                  <a:gd name="T23" fmla="*/ 0 h 566"/>
                  <a:gd name="T24" fmla="*/ 0 w 375"/>
                  <a:gd name="T25" fmla="*/ 0 h 566"/>
                  <a:gd name="T26" fmla="*/ 0 w 375"/>
                  <a:gd name="T27" fmla="*/ 0 h 566"/>
                  <a:gd name="T28" fmla="*/ 0 w 375"/>
                  <a:gd name="T29" fmla="*/ 0 h 566"/>
                  <a:gd name="T30" fmla="*/ 0 w 375"/>
                  <a:gd name="T31" fmla="*/ 0 h 566"/>
                  <a:gd name="T32" fmla="*/ 0 w 375"/>
                  <a:gd name="T33" fmla="*/ 0 h 566"/>
                  <a:gd name="T34" fmla="*/ 0 w 375"/>
                  <a:gd name="T35" fmla="*/ 0 h 566"/>
                  <a:gd name="T36" fmla="*/ 0 w 375"/>
                  <a:gd name="T37" fmla="*/ 0 h 566"/>
                  <a:gd name="T38" fmla="*/ 0 w 375"/>
                  <a:gd name="T39" fmla="*/ 0 h 566"/>
                  <a:gd name="T40" fmla="*/ 0 w 375"/>
                  <a:gd name="T41" fmla="*/ 0 h 566"/>
                  <a:gd name="T42" fmla="*/ 0 w 375"/>
                  <a:gd name="T43" fmla="*/ 0 h 566"/>
                  <a:gd name="T44" fmla="*/ 0 w 375"/>
                  <a:gd name="T45" fmla="*/ 0 h 566"/>
                  <a:gd name="T46" fmla="*/ 0 w 375"/>
                  <a:gd name="T47" fmla="*/ 0 h 566"/>
                  <a:gd name="T48" fmla="*/ 0 w 375"/>
                  <a:gd name="T49" fmla="*/ 0 h 566"/>
                  <a:gd name="T50" fmla="*/ 0 w 375"/>
                  <a:gd name="T51" fmla="*/ 0 h 566"/>
                  <a:gd name="T52" fmla="*/ 0 w 375"/>
                  <a:gd name="T53" fmla="*/ 0 h 566"/>
                  <a:gd name="T54" fmla="*/ 0 w 375"/>
                  <a:gd name="T55" fmla="*/ 0 h 566"/>
                  <a:gd name="T56" fmla="*/ 0 w 375"/>
                  <a:gd name="T57" fmla="*/ 0 h 566"/>
                  <a:gd name="T58" fmla="*/ 0 w 375"/>
                  <a:gd name="T59" fmla="*/ 0 h 566"/>
                  <a:gd name="T60" fmla="*/ 0 w 375"/>
                  <a:gd name="T61" fmla="*/ 0 h 566"/>
                  <a:gd name="T62" fmla="*/ 0 w 375"/>
                  <a:gd name="T63" fmla="*/ 0 h 566"/>
                  <a:gd name="T64" fmla="*/ 0 w 375"/>
                  <a:gd name="T65" fmla="*/ 0 h 566"/>
                  <a:gd name="T66" fmla="*/ 0 w 375"/>
                  <a:gd name="T67" fmla="*/ 0 h 566"/>
                  <a:gd name="T68" fmla="*/ 0 w 375"/>
                  <a:gd name="T69" fmla="*/ 0 h 566"/>
                  <a:gd name="T70" fmla="*/ 0 w 375"/>
                  <a:gd name="T71" fmla="*/ 0 h 566"/>
                  <a:gd name="T72" fmla="*/ 0 w 375"/>
                  <a:gd name="T73" fmla="*/ 0 h 566"/>
                  <a:gd name="T74" fmla="*/ 0 w 375"/>
                  <a:gd name="T75" fmla="*/ 0 h 566"/>
                  <a:gd name="T76" fmla="*/ 0 w 375"/>
                  <a:gd name="T77" fmla="*/ 0 h 566"/>
                  <a:gd name="T78" fmla="*/ 0 w 375"/>
                  <a:gd name="T79" fmla="*/ 0 h 566"/>
                  <a:gd name="T80" fmla="*/ 0 w 375"/>
                  <a:gd name="T81" fmla="*/ 0 h 566"/>
                  <a:gd name="T82" fmla="*/ 0 w 375"/>
                  <a:gd name="T83" fmla="*/ 0 h 566"/>
                  <a:gd name="T84" fmla="*/ 0 w 375"/>
                  <a:gd name="T85" fmla="*/ 0 h 566"/>
                  <a:gd name="T86" fmla="*/ 0 w 375"/>
                  <a:gd name="T87" fmla="*/ 0 h 566"/>
                  <a:gd name="T88" fmla="*/ 0 w 375"/>
                  <a:gd name="T89" fmla="*/ 0 h 566"/>
                  <a:gd name="T90" fmla="*/ 0 w 375"/>
                  <a:gd name="T91" fmla="*/ 0 h 566"/>
                  <a:gd name="T92" fmla="*/ 0 w 375"/>
                  <a:gd name="T93" fmla="*/ 0 h 566"/>
                  <a:gd name="T94" fmla="*/ 0 w 375"/>
                  <a:gd name="T95" fmla="*/ 0 h 566"/>
                  <a:gd name="T96" fmla="*/ 0 w 375"/>
                  <a:gd name="T97" fmla="*/ 0 h 566"/>
                  <a:gd name="T98" fmla="*/ 0 w 375"/>
                  <a:gd name="T99" fmla="*/ 0 h 566"/>
                  <a:gd name="T100" fmla="*/ 0 w 375"/>
                  <a:gd name="T101" fmla="*/ 0 h 566"/>
                  <a:gd name="T102" fmla="*/ 0 w 375"/>
                  <a:gd name="T103" fmla="*/ 0 h 566"/>
                  <a:gd name="T104" fmla="*/ 0 w 375"/>
                  <a:gd name="T105" fmla="*/ 0 h 566"/>
                  <a:gd name="T106" fmla="*/ 0 w 375"/>
                  <a:gd name="T107" fmla="*/ 0 h 566"/>
                  <a:gd name="T108" fmla="*/ 0 w 375"/>
                  <a:gd name="T109" fmla="*/ 0 h 566"/>
                  <a:gd name="T110" fmla="*/ 0 w 375"/>
                  <a:gd name="T111" fmla="*/ 0 h 566"/>
                  <a:gd name="T112" fmla="*/ 0 w 375"/>
                  <a:gd name="T113" fmla="*/ 0 h 566"/>
                  <a:gd name="T114" fmla="*/ 0 w 375"/>
                  <a:gd name="T115" fmla="*/ 0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5"/>
                  <a:gd name="T175" fmla="*/ 0 h 566"/>
                  <a:gd name="T176" fmla="*/ 375 w 375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5" h="566">
                    <a:moveTo>
                      <a:pt x="366" y="27"/>
                    </a:moveTo>
                    <a:lnTo>
                      <a:pt x="360" y="29"/>
                    </a:lnTo>
                    <a:lnTo>
                      <a:pt x="354" y="32"/>
                    </a:lnTo>
                    <a:lnTo>
                      <a:pt x="348" y="34"/>
                    </a:lnTo>
                    <a:lnTo>
                      <a:pt x="343" y="37"/>
                    </a:lnTo>
                    <a:lnTo>
                      <a:pt x="337" y="39"/>
                    </a:lnTo>
                    <a:lnTo>
                      <a:pt x="332" y="41"/>
                    </a:lnTo>
                    <a:lnTo>
                      <a:pt x="326" y="44"/>
                    </a:lnTo>
                    <a:lnTo>
                      <a:pt x="321" y="47"/>
                    </a:lnTo>
                    <a:lnTo>
                      <a:pt x="316" y="50"/>
                    </a:lnTo>
                    <a:lnTo>
                      <a:pt x="311" y="52"/>
                    </a:lnTo>
                    <a:lnTo>
                      <a:pt x="306" y="54"/>
                    </a:lnTo>
                    <a:lnTo>
                      <a:pt x="301" y="58"/>
                    </a:lnTo>
                    <a:lnTo>
                      <a:pt x="296" y="60"/>
                    </a:lnTo>
                    <a:lnTo>
                      <a:pt x="292" y="64"/>
                    </a:lnTo>
                    <a:lnTo>
                      <a:pt x="287" y="66"/>
                    </a:lnTo>
                    <a:lnTo>
                      <a:pt x="283" y="70"/>
                    </a:lnTo>
                    <a:lnTo>
                      <a:pt x="277" y="72"/>
                    </a:lnTo>
                    <a:lnTo>
                      <a:pt x="273" y="76"/>
                    </a:lnTo>
                    <a:lnTo>
                      <a:pt x="269" y="78"/>
                    </a:lnTo>
                    <a:lnTo>
                      <a:pt x="264" y="82"/>
                    </a:lnTo>
                    <a:lnTo>
                      <a:pt x="261" y="84"/>
                    </a:lnTo>
                    <a:lnTo>
                      <a:pt x="257" y="88"/>
                    </a:lnTo>
                    <a:lnTo>
                      <a:pt x="252" y="91"/>
                    </a:lnTo>
                    <a:lnTo>
                      <a:pt x="249" y="95"/>
                    </a:lnTo>
                    <a:lnTo>
                      <a:pt x="244" y="97"/>
                    </a:lnTo>
                    <a:lnTo>
                      <a:pt x="241" y="101"/>
                    </a:lnTo>
                    <a:lnTo>
                      <a:pt x="237" y="104"/>
                    </a:lnTo>
                    <a:lnTo>
                      <a:pt x="233" y="108"/>
                    </a:lnTo>
                    <a:lnTo>
                      <a:pt x="230" y="111"/>
                    </a:lnTo>
                    <a:lnTo>
                      <a:pt x="226" y="115"/>
                    </a:lnTo>
                    <a:lnTo>
                      <a:pt x="223" y="118"/>
                    </a:lnTo>
                    <a:lnTo>
                      <a:pt x="219" y="122"/>
                    </a:lnTo>
                    <a:lnTo>
                      <a:pt x="216" y="126"/>
                    </a:lnTo>
                    <a:lnTo>
                      <a:pt x="212" y="129"/>
                    </a:lnTo>
                    <a:lnTo>
                      <a:pt x="209" y="133"/>
                    </a:lnTo>
                    <a:lnTo>
                      <a:pt x="205" y="137"/>
                    </a:lnTo>
                    <a:lnTo>
                      <a:pt x="201" y="141"/>
                    </a:lnTo>
                    <a:lnTo>
                      <a:pt x="198" y="146"/>
                    </a:lnTo>
                    <a:lnTo>
                      <a:pt x="196" y="149"/>
                    </a:lnTo>
                    <a:lnTo>
                      <a:pt x="192" y="153"/>
                    </a:lnTo>
                    <a:lnTo>
                      <a:pt x="188" y="156"/>
                    </a:lnTo>
                    <a:lnTo>
                      <a:pt x="186" y="161"/>
                    </a:lnTo>
                    <a:lnTo>
                      <a:pt x="182" y="166"/>
                    </a:lnTo>
                    <a:lnTo>
                      <a:pt x="179" y="171"/>
                    </a:lnTo>
                    <a:lnTo>
                      <a:pt x="177" y="174"/>
                    </a:lnTo>
                    <a:lnTo>
                      <a:pt x="173" y="179"/>
                    </a:lnTo>
                    <a:lnTo>
                      <a:pt x="169" y="184"/>
                    </a:lnTo>
                    <a:lnTo>
                      <a:pt x="167" y="188"/>
                    </a:lnTo>
                    <a:lnTo>
                      <a:pt x="164" y="192"/>
                    </a:lnTo>
                    <a:lnTo>
                      <a:pt x="161" y="197"/>
                    </a:lnTo>
                    <a:lnTo>
                      <a:pt x="158" y="201"/>
                    </a:lnTo>
                    <a:lnTo>
                      <a:pt x="154" y="206"/>
                    </a:lnTo>
                    <a:lnTo>
                      <a:pt x="152" y="211"/>
                    </a:lnTo>
                    <a:lnTo>
                      <a:pt x="148" y="217"/>
                    </a:lnTo>
                    <a:lnTo>
                      <a:pt x="145" y="222"/>
                    </a:lnTo>
                    <a:lnTo>
                      <a:pt x="142" y="228"/>
                    </a:lnTo>
                    <a:lnTo>
                      <a:pt x="139" y="232"/>
                    </a:lnTo>
                    <a:lnTo>
                      <a:pt x="136" y="237"/>
                    </a:lnTo>
                    <a:lnTo>
                      <a:pt x="133" y="243"/>
                    </a:lnTo>
                    <a:lnTo>
                      <a:pt x="130" y="249"/>
                    </a:lnTo>
                    <a:lnTo>
                      <a:pt x="127" y="254"/>
                    </a:lnTo>
                    <a:lnTo>
                      <a:pt x="123" y="260"/>
                    </a:lnTo>
                    <a:lnTo>
                      <a:pt x="121" y="264"/>
                    </a:lnTo>
                    <a:lnTo>
                      <a:pt x="118" y="271"/>
                    </a:lnTo>
                    <a:lnTo>
                      <a:pt x="115" y="275"/>
                    </a:lnTo>
                    <a:lnTo>
                      <a:pt x="114" y="279"/>
                    </a:lnTo>
                    <a:lnTo>
                      <a:pt x="111" y="282"/>
                    </a:lnTo>
                    <a:lnTo>
                      <a:pt x="109" y="286"/>
                    </a:lnTo>
                    <a:lnTo>
                      <a:pt x="108" y="289"/>
                    </a:lnTo>
                    <a:lnTo>
                      <a:pt x="105" y="293"/>
                    </a:lnTo>
                    <a:lnTo>
                      <a:pt x="104" y="296"/>
                    </a:lnTo>
                    <a:lnTo>
                      <a:pt x="103" y="300"/>
                    </a:lnTo>
                    <a:lnTo>
                      <a:pt x="101" y="303"/>
                    </a:lnTo>
                    <a:lnTo>
                      <a:pt x="99" y="307"/>
                    </a:lnTo>
                    <a:lnTo>
                      <a:pt x="98" y="311"/>
                    </a:lnTo>
                    <a:lnTo>
                      <a:pt x="97" y="314"/>
                    </a:lnTo>
                    <a:lnTo>
                      <a:pt x="96" y="318"/>
                    </a:lnTo>
                    <a:lnTo>
                      <a:pt x="95" y="321"/>
                    </a:lnTo>
                    <a:lnTo>
                      <a:pt x="94" y="324"/>
                    </a:lnTo>
                    <a:lnTo>
                      <a:pt x="92" y="327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9" y="338"/>
                    </a:lnTo>
                    <a:lnTo>
                      <a:pt x="88" y="341"/>
                    </a:lnTo>
                    <a:lnTo>
                      <a:pt x="86" y="344"/>
                    </a:lnTo>
                    <a:lnTo>
                      <a:pt x="85" y="347"/>
                    </a:lnTo>
                    <a:lnTo>
                      <a:pt x="84" y="352"/>
                    </a:lnTo>
                    <a:lnTo>
                      <a:pt x="84" y="356"/>
                    </a:lnTo>
                    <a:lnTo>
                      <a:pt x="83" y="359"/>
                    </a:lnTo>
                    <a:lnTo>
                      <a:pt x="82" y="363"/>
                    </a:lnTo>
                    <a:lnTo>
                      <a:pt x="79" y="366"/>
                    </a:lnTo>
                    <a:lnTo>
                      <a:pt x="79" y="371"/>
                    </a:lnTo>
                    <a:lnTo>
                      <a:pt x="77" y="375"/>
                    </a:lnTo>
                    <a:lnTo>
                      <a:pt x="76" y="379"/>
                    </a:lnTo>
                    <a:lnTo>
                      <a:pt x="75" y="384"/>
                    </a:lnTo>
                    <a:lnTo>
                      <a:pt x="75" y="389"/>
                    </a:lnTo>
                    <a:lnTo>
                      <a:pt x="71" y="394"/>
                    </a:lnTo>
                    <a:lnTo>
                      <a:pt x="70" y="400"/>
                    </a:lnTo>
                    <a:lnTo>
                      <a:pt x="69" y="402"/>
                    </a:lnTo>
                    <a:lnTo>
                      <a:pt x="67" y="405"/>
                    </a:lnTo>
                    <a:lnTo>
                      <a:pt x="66" y="408"/>
                    </a:lnTo>
                    <a:lnTo>
                      <a:pt x="65" y="411"/>
                    </a:lnTo>
                    <a:lnTo>
                      <a:pt x="64" y="416"/>
                    </a:lnTo>
                    <a:lnTo>
                      <a:pt x="62" y="422"/>
                    </a:lnTo>
                    <a:lnTo>
                      <a:pt x="60" y="427"/>
                    </a:lnTo>
                    <a:lnTo>
                      <a:pt x="59" y="433"/>
                    </a:lnTo>
                    <a:lnTo>
                      <a:pt x="57" y="437"/>
                    </a:lnTo>
                    <a:lnTo>
                      <a:pt x="56" y="442"/>
                    </a:lnTo>
                    <a:lnTo>
                      <a:pt x="54" y="447"/>
                    </a:lnTo>
                    <a:lnTo>
                      <a:pt x="52" y="452"/>
                    </a:lnTo>
                    <a:lnTo>
                      <a:pt x="51" y="456"/>
                    </a:lnTo>
                    <a:lnTo>
                      <a:pt x="50" y="461"/>
                    </a:lnTo>
                    <a:lnTo>
                      <a:pt x="49" y="466"/>
                    </a:lnTo>
                    <a:lnTo>
                      <a:pt x="47" y="472"/>
                    </a:lnTo>
                    <a:lnTo>
                      <a:pt x="46" y="477"/>
                    </a:lnTo>
                    <a:lnTo>
                      <a:pt x="44" y="481"/>
                    </a:lnTo>
                    <a:lnTo>
                      <a:pt x="43" y="486"/>
                    </a:lnTo>
                    <a:lnTo>
                      <a:pt x="41" y="491"/>
                    </a:lnTo>
                    <a:lnTo>
                      <a:pt x="40" y="496"/>
                    </a:lnTo>
                    <a:lnTo>
                      <a:pt x="39" y="500"/>
                    </a:lnTo>
                    <a:lnTo>
                      <a:pt x="38" y="506"/>
                    </a:lnTo>
                    <a:lnTo>
                      <a:pt x="37" y="511"/>
                    </a:lnTo>
                    <a:lnTo>
                      <a:pt x="35" y="516"/>
                    </a:lnTo>
                    <a:lnTo>
                      <a:pt x="34" y="522"/>
                    </a:lnTo>
                    <a:lnTo>
                      <a:pt x="33" y="526"/>
                    </a:lnTo>
                    <a:lnTo>
                      <a:pt x="32" y="532"/>
                    </a:lnTo>
                    <a:lnTo>
                      <a:pt x="31" y="537"/>
                    </a:lnTo>
                    <a:lnTo>
                      <a:pt x="30" y="543"/>
                    </a:lnTo>
                    <a:lnTo>
                      <a:pt x="28" y="547"/>
                    </a:lnTo>
                    <a:lnTo>
                      <a:pt x="28" y="550"/>
                    </a:lnTo>
                    <a:lnTo>
                      <a:pt x="27" y="553"/>
                    </a:lnTo>
                    <a:lnTo>
                      <a:pt x="27" y="556"/>
                    </a:lnTo>
                    <a:lnTo>
                      <a:pt x="26" y="558"/>
                    </a:lnTo>
                    <a:lnTo>
                      <a:pt x="24" y="561"/>
                    </a:lnTo>
                    <a:lnTo>
                      <a:pt x="21" y="562"/>
                    </a:lnTo>
                    <a:lnTo>
                      <a:pt x="20" y="564"/>
                    </a:lnTo>
                    <a:lnTo>
                      <a:pt x="15" y="566"/>
                    </a:lnTo>
                    <a:lnTo>
                      <a:pt x="11" y="566"/>
                    </a:lnTo>
                    <a:lnTo>
                      <a:pt x="5" y="563"/>
                    </a:lnTo>
                    <a:lnTo>
                      <a:pt x="2" y="560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3"/>
                    </a:lnTo>
                    <a:lnTo>
                      <a:pt x="1" y="550"/>
                    </a:lnTo>
                    <a:lnTo>
                      <a:pt x="1" y="547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37"/>
                    </a:lnTo>
                    <a:lnTo>
                      <a:pt x="3" y="534"/>
                    </a:lnTo>
                    <a:lnTo>
                      <a:pt x="5" y="531"/>
                    </a:lnTo>
                    <a:lnTo>
                      <a:pt x="5" y="529"/>
                    </a:lnTo>
                    <a:lnTo>
                      <a:pt x="6" y="525"/>
                    </a:lnTo>
                    <a:lnTo>
                      <a:pt x="7" y="519"/>
                    </a:lnTo>
                    <a:lnTo>
                      <a:pt x="8" y="515"/>
                    </a:lnTo>
                    <a:lnTo>
                      <a:pt x="11" y="509"/>
                    </a:lnTo>
                    <a:lnTo>
                      <a:pt x="12" y="504"/>
                    </a:lnTo>
                    <a:lnTo>
                      <a:pt x="13" y="498"/>
                    </a:lnTo>
                    <a:lnTo>
                      <a:pt x="14" y="493"/>
                    </a:lnTo>
                    <a:lnTo>
                      <a:pt x="15" y="489"/>
                    </a:lnTo>
                    <a:lnTo>
                      <a:pt x="16" y="484"/>
                    </a:lnTo>
                    <a:lnTo>
                      <a:pt x="18" y="479"/>
                    </a:lnTo>
                    <a:lnTo>
                      <a:pt x="19" y="474"/>
                    </a:lnTo>
                    <a:lnTo>
                      <a:pt x="20" y="470"/>
                    </a:lnTo>
                    <a:lnTo>
                      <a:pt x="21" y="465"/>
                    </a:lnTo>
                    <a:lnTo>
                      <a:pt x="22" y="459"/>
                    </a:lnTo>
                    <a:lnTo>
                      <a:pt x="24" y="454"/>
                    </a:lnTo>
                    <a:lnTo>
                      <a:pt x="25" y="449"/>
                    </a:lnTo>
                    <a:lnTo>
                      <a:pt x="27" y="445"/>
                    </a:lnTo>
                    <a:lnTo>
                      <a:pt x="27" y="439"/>
                    </a:lnTo>
                    <a:lnTo>
                      <a:pt x="28" y="434"/>
                    </a:lnTo>
                    <a:lnTo>
                      <a:pt x="31" y="428"/>
                    </a:lnTo>
                    <a:lnTo>
                      <a:pt x="32" y="423"/>
                    </a:lnTo>
                    <a:lnTo>
                      <a:pt x="33" y="417"/>
                    </a:lnTo>
                    <a:lnTo>
                      <a:pt x="34" y="413"/>
                    </a:lnTo>
                    <a:lnTo>
                      <a:pt x="35" y="407"/>
                    </a:lnTo>
                    <a:lnTo>
                      <a:pt x="37" y="402"/>
                    </a:lnTo>
                    <a:lnTo>
                      <a:pt x="38" y="398"/>
                    </a:lnTo>
                    <a:lnTo>
                      <a:pt x="39" y="396"/>
                    </a:lnTo>
                    <a:lnTo>
                      <a:pt x="39" y="392"/>
                    </a:lnTo>
                    <a:lnTo>
                      <a:pt x="40" y="390"/>
                    </a:lnTo>
                    <a:lnTo>
                      <a:pt x="40" y="386"/>
                    </a:lnTo>
                    <a:lnTo>
                      <a:pt x="41" y="384"/>
                    </a:lnTo>
                    <a:lnTo>
                      <a:pt x="43" y="382"/>
                    </a:lnTo>
                    <a:lnTo>
                      <a:pt x="44" y="378"/>
                    </a:lnTo>
                    <a:lnTo>
                      <a:pt x="44" y="376"/>
                    </a:lnTo>
                    <a:lnTo>
                      <a:pt x="45" y="372"/>
                    </a:lnTo>
                    <a:lnTo>
                      <a:pt x="45" y="369"/>
                    </a:lnTo>
                    <a:lnTo>
                      <a:pt x="46" y="366"/>
                    </a:lnTo>
                    <a:lnTo>
                      <a:pt x="46" y="362"/>
                    </a:lnTo>
                    <a:lnTo>
                      <a:pt x="47" y="358"/>
                    </a:lnTo>
                    <a:lnTo>
                      <a:pt x="49" y="354"/>
                    </a:lnTo>
                    <a:lnTo>
                      <a:pt x="50" y="352"/>
                    </a:lnTo>
                    <a:lnTo>
                      <a:pt x="51" y="347"/>
                    </a:lnTo>
                    <a:lnTo>
                      <a:pt x="52" y="344"/>
                    </a:lnTo>
                    <a:lnTo>
                      <a:pt x="53" y="340"/>
                    </a:lnTo>
                    <a:lnTo>
                      <a:pt x="54" y="337"/>
                    </a:lnTo>
                    <a:lnTo>
                      <a:pt x="56" y="332"/>
                    </a:lnTo>
                    <a:lnTo>
                      <a:pt x="57" y="328"/>
                    </a:lnTo>
                    <a:lnTo>
                      <a:pt x="58" y="325"/>
                    </a:lnTo>
                    <a:lnTo>
                      <a:pt x="60" y="321"/>
                    </a:lnTo>
                    <a:lnTo>
                      <a:pt x="60" y="318"/>
                    </a:lnTo>
                    <a:lnTo>
                      <a:pt x="63" y="313"/>
                    </a:lnTo>
                    <a:lnTo>
                      <a:pt x="64" y="308"/>
                    </a:lnTo>
                    <a:lnTo>
                      <a:pt x="65" y="305"/>
                    </a:lnTo>
                    <a:lnTo>
                      <a:pt x="67" y="301"/>
                    </a:lnTo>
                    <a:lnTo>
                      <a:pt x="69" y="298"/>
                    </a:lnTo>
                    <a:lnTo>
                      <a:pt x="70" y="293"/>
                    </a:lnTo>
                    <a:lnTo>
                      <a:pt x="72" y="289"/>
                    </a:lnTo>
                    <a:lnTo>
                      <a:pt x="75" y="284"/>
                    </a:lnTo>
                    <a:lnTo>
                      <a:pt x="76" y="281"/>
                    </a:lnTo>
                    <a:lnTo>
                      <a:pt x="78" y="276"/>
                    </a:lnTo>
                    <a:lnTo>
                      <a:pt x="79" y="273"/>
                    </a:lnTo>
                    <a:lnTo>
                      <a:pt x="82" y="269"/>
                    </a:lnTo>
                    <a:lnTo>
                      <a:pt x="84" y="264"/>
                    </a:lnTo>
                    <a:lnTo>
                      <a:pt x="85" y="261"/>
                    </a:lnTo>
                    <a:lnTo>
                      <a:pt x="89" y="257"/>
                    </a:lnTo>
                    <a:lnTo>
                      <a:pt x="91" y="250"/>
                    </a:lnTo>
                    <a:lnTo>
                      <a:pt x="95" y="244"/>
                    </a:lnTo>
                    <a:lnTo>
                      <a:pt x="98" y="238"/>
                    </a:lnTo>
                    <a:lnTo>
                      <a:pt x="102" y="233"/>
                    </a:lnTo>
                    <a:lnTo>
                      <a:pt x="104" y="226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1"/>
                    </a:lnTo>
                    <a:lnTo>
                      <a:pt x="118" y="205"/>
                    </a:lnTo>
                    <a:lnTo>
                      <a:pt x="121" y="200"/>
                    </a:lnTo>
                    <a:lnTo>
                      <a:pt x="124" y="194"/>
                    </a:lnTo>
                    <a:lnTo>
                      <a:pt x="128" y="190"/>
                    </a:lnTo>
                    <a:lnTo>
                      <a:pt x="132" y="185"/>
                    </a:lnTo>
                    <a:lnTo>
                      <a:pt x="135" y="180"/>
                    </a:lnTo>
                    <a:lnTo>
                      <a:pt x="137" y="175"/>
                    </a:lnTo>
                    <a:lnTo>
                      <a:pt x="142" y="171"/>
                    </a:lnTo>
                    <a:lnTo>
                      <a:pt x="145" y="166"/>
                    </a:lnTo>
                    <a:lnTo>
                      <a:pt x="148" y="161"/>
                    </a:lnTo>
                    <a:lnTo>
                      <a:pt x="152" y="155"/>
                    </a:lnTo>
                    <a:lnTo>
                      <a:pt x="155" y="152"/>
                    </a:lnTo>
                    <a:lnTo>
                      <a:pt x="158" y="147"/>
                    </a:lnTo>
                    <a:lnTo>
                      <a:pt x="162" y="142"/>
                    </a:lnTo>
                    <a:lnTo>
                      <a:pt x="166" y="137"/>
                    </a:lnTo>
                    <a:lnTo>
                      <a:pt x="169" y="134"/>
                    </a:lnTo>
                    <a:lnTo>
                      <a:pt x="172" y="129"/>
                    </a:lnTo>
                    <a:lnTo>
                      <a:pt x="177" y="126"/>
                    </a:lnTo>
                    <a:lnTo>
                      <a:pt x="180" y="121"/>
                    </a:lnTo>
                    <a:lnTo>
                      <a:pt x="184" y="117"/>
                    </a:lnTo>
                    <a:lnTo>
                      <a:pt x="187" y="112"/>
                    </a:lnTo>
                    <a:lnTo>
                      <a:pt x="191" y="109"/>
                    </a:lnTo>
                    <a:lnTo>
                      <a:pt x="196" y="104"/>
                    </a:lnTo>
                    <a:lnTo>
                      <a:pt x="199" y="102"/>
                    </a:lnTo>
                    <a:lnTo>
                      <a:pt x="203" y="97"/>
                    </a:lnTo>
                    <a:lnTo>
                      <a:pt x="206" y="93"/>
                    </a:lnTo>
                    <a:lnTo>
                      <a:pt x="210" y="89"/>
                    </a:lnTo>
                    <a:lnTo>
                      <a:pt x="214" y="86"/>
                    </a:lnTo>
                    <a:lnTo>
                      <a:pt x="218" y="83"/>
                    </a:lnTo>
                    <a:lnTo>
                      <a:pt x="223" y="78"/>
                    </a:lnTo>
                    <a:lnTo>
                      <a:pt x="226" y="76"/>
                    </a:lnTo>
                    <a:lnTo>
                      <a:pt x="231" y="72"/>
                    </a:lnTo>
                    <a:lnTo>
                      <a:pt x="235" y="69"/>
                    </a:lnTo>
                    <a:lnTo>
                      <a:pt x="239" y="65"/>
                    </a:lnTo>
                    <a:lnTo>
                      <a:pt x="244" y="61"/>
                    </a:lnTo>
                    <a:lnTo>
                      <a:pt x="249" y="59"/>
                    </a:lnTo>
                    <a:lnTo>
                      <a:pt x="254" y="56"/>
                    </a:lnTo>
                    <a:lnTo>
                      <a:pt x="258" y="52"/>
                    </a:lnTo>
                    <a:lnTo>
                      <a:pt x="263" y="48"/>
                    </a:lnTo>
                    <a:lnTo>
                      <a:pt x="268" y="46"/>
                    </a:lnTo>
                    <a:lnTo>
                      <a:pt x="273" y="44"/>
                    </a:lnTo>
                    <a:lnTo>
                      <a:pt x="277" y="40"/>
                    </a:lnTo>
                    <a:lnTo>
                      <a:pt x="282" y="37"/>
                    </a:lnTo>
                    <a:lnTo>
                      <a:pt x="288" y="34"/>
                    </a:lnTo>
                    <a:lnTo>
                      <a:pt x="293" y="31"/>
                    </a:lnTo>
                    <a:lnTo>
                      <a:pt x="297" y="28"/>
                    </a:lnTo>
                    <a:lnTo>
                      <a:pt x="303" y="25"/>
                    </a:lnTo>
                    <a:lnTo>
                      <a:pt x="309" y="22"/>
                    </a:lnTo>
                    <a:lnTo>
                      <a:pt x="314" y="20"/>
                    </a:lnTo>
                    <a:lnTo>
                      <a:pt x="320" y="16"/>
                    </a:lnTo>
                    <a:lnTo>
                      <a:pt x="326" y="14"/>
                    </a:lnTo>
                    <a:lnTo>
                      <a:pt x="332" y="12"/>
                    </a:lnTo>
                    <a:lnTo>
                      <a:pt x="338" y="9"/>
                    </a:lnTo>
                    <a:lnTo>
                      <a:pt x="344" y="7"/>
                    </a:lnTo>
                    <a:lnTo>
                      <a:pt x="351" y="5"/>
                    </a:lnTo>
                    <a:lnTo>
                      <a:pt x="357" y="2"/>
                    </a:lnTo>
                    <a:lnTo>
                      <a:pt x="359" y="0"/>
                    </a:lnTo>
                    <a:lnTo>
                      <a:pt x="363" y="0"/>
                    </a:lnTo>
                    <a:lnTo>
                      <a:pt x="365" y="0"/>
                    </a:lnTo>
                    <a:lnTo>
                      <a:pt x="367" y="2"/>
                    </a:lnTo>
                    <a:lnTo>
                      <a:pt x="371" y="5"/>
                    </a:lnTo>
                    <a:lnTo>
                      <a:pt x="375" y="9"/>
                    </a:lnTo>
                    <a:lnTo>
                      <a:pt x="375" y="14"/>
                    </a:lnTo>
                    <a:lnTo>
                      <a:pt x="375" y="20"/>
                    </a:lnTo>
                    <a:lnTo>
                      <a:pt x="373" y="21"/>
                    </a:lnTo>
                    <a:lnTo>
                      <a:pt x="371" y="24"/>
                    </a:lnTo>
                    <a:lnTo>
                      <a:pt x="370" y="25"/>
                    </a:lnTo>
                    <a:lnTo>
                      <a:pt x="36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0" name="Freeform 99"/>
              <p:cNvSpPr>
                <a:spLocks/>
              </p:cNvSpPr>
              <p:nvPr/>
            </p:nvSpPr>
            <p:spPr bwMode="auto">
              <a:xfrm>
                <a:off x="1476" y="1273"/>
                <a:ext cx="156" cy="239"/>
              </a:xfrm>
              <a:custGeom>
                <a:avLst/>
                <a:gdLst>
                  <a:gd name="T0" fmla="*/ 0 w 466"/>
                  <a:gd name="T1" fmla="*/ 0 h 717"/>
                  <a:gd name="T2" fmla="*/ 0 w 466"/>
                  <a:gd name="T3" fmla="*/ 0 h 717"/>
                  <a:gd name="T4" fmla="*/ 0 w 466"/>
                  <a:gd name="T5" fmla="*/ 0 h 717"/>
                  <a:gd name="T6" fmla="*/ 0 w 466"/>
                  <a:gd name="T7" fmla="*/ 0 h 717"/>
                  <a:gd name="T8" fmla="*/ 0 w 466"/>
                  <a:gd name="T9" fmla="*/ 0 h 717"/>
                  <a:gd name="T10" fmla="*/ 0 w 466"/>
                  <a:gd name="T11" fmla="*/ 0 h 717"/>
                  <a:gd name="T12" fmla="*/ 0 w 466"/>
                  <a:gd name="T13" fmla="*/ 0 h 717"/>
                  <a:gd name="T14" fmla="*/ 0 w 466"/>
                  <a:gd name="T15" fmla="*/ 0 h 717"/>
                  <a:gd name="T16" fmla="*/ 0 w 466"/>
                  <a:gd name="T17" fmla="*/ 0 h 717"/>
                  <a:gd name="T18" fmla="*/ 0 w 466"/>
                  <a:gd name="T19" fmla="*/ 0 h 717"/>
                  <a:gd name="T20" fmla="*/ 0 w 466"/>
                  <a:gd name="T21" fmla="*/ 0 h 717"/>
                  <a:gd name="T22" fmla="*/ 0 w 466"/>
                  <a:gd name="T23" fmla="*/ 0 h 717"/>
                  <a:gd name="T24" fmla="*/ 0 w 466"/>
                  <a:gd name="T25" fmla="*/ 0 h 717"/>
                  <a:gd name="T26" fmla="*/ 0 w 466"/>
                  <a:gd name="T27" fmla="*/ 0 h 717"/>
                  <a:gd name="T28" fmla="*/ 0 w 466"/>
                  <a:gd name="T29" fmla="*/ 0 h 717"/>
                  <a:gd name="T30" fmla="*/ 0 w 466"/>
                  <a:gd name="T31" fmla="*/ 0 h 717"/>
                  <a:gd name="T32" fmla="*/ 0 w 466"/>
                  <a:gd name="T33" fmla="*/ 0 h 717"/>
                  <a:gd name="T34" fmla="*/ 0 w 466"/>
                  <a:gd name="T35" fmla="*/ 0 h 717"/>
                  <a:gd name="T36" fmla="*/ 0 w 466"/>
                  <a:gd name="T37" fmla="*/ 0 h 717"/>
                  <a:gd name="T38" fmla="*/ 0 w 466"/>
                  <a:gd name="T39" fmla="*/ 0 h 717"/>
                  <a:gd name="T40" fmla="*/ 0 w 466"/>
                  <a:gd name="T41" fmla="*/ 0 h 717"/>
                  <a:gd name="T42" fmla="*/ 0 w 466"/>
                  <a:gd name="T43" fmla="*/ 0 h 717"/>
                  <a:gd name="T44" fmla="*/ 0 w 466"/>
                  <a:gd name="T45" fmla="*/ 0 h 717"/>
                  <a:gd name="T46" fmla="*/ 0 w 466"/>
                  <a:gd name="T47" fmla="*/ 0 h 717"/>
                  <a:gd name="T48" fmla="*/ 0 w 466"/>
                  <a:gd name="T49" fmla="*/ 0 h 717"/>
                  <a:gd name="T50" fmla="*/ 0 w 466"/>
                  <a:gd name="T51" fmla="*/ 0 h 717"/>
                  <a:gd name="T52" fmla="*/ 0 w 466"/>
                  <a:gd name="T53" fmla="*/ 0 h 717"/>
                  <a:gd name="T54" fmla="*/ 0 w 466"/>
                  <a:gd name="T55" fmla="*/ 0 h 717"/>
                  <a:gd name="T56" fmla="*/ 0 w 466"/>
                  <a:gd name="T57" fmla="*/ 0 h 717"/>
                  <a:gd name="T58" fmla="*/ 0 w 466"/>
                  <a:gd name="T59" fmla="*/ 0 h 717"/>
                  <a:gd name="T60" fmla="*/ 0 w 466"/>
                  <a:gd name="T61" fmla="*/ 0 h 717"/>
                  <a:gd name="T62" fmla="*/ 0 w 466"/>
                  <a:gd name="T63" fmla="*/ 0 h 717"/>
                  <a:gd name="T64" fmla="*/ 0 w 466"/>
                  <a:gd name="T65" fmla="*/ 0 h 717"/>
                  <a:gd name="T66" fmla="*/ 0 w 466"/>
                  <a:gd name="T67" fmla="*/ 0 h 717"/>
                  <a:gd name="T68" fmla="*/ 0 w 466"/>
                  <a:gd name="T69" fmla="*/ 0 h 717"/>
                  <a:gd name="T70" fmla="*/ 0 w 466"/>
                  <a:gd name="T71" fmla="*/ 0 h 717"/>
                  <a:gd name="T72" fmla="*/ 0 w 466"/>
                  <a:gd name="T73" fmla="*/ 0 h 717"/>
                  <a:gd name="T74" fmla="*/ 0 w 466"/>
                  <a:gd name="T75" fmla="*/ 0 h 717"/>
                  <a:gd name="T76" fmla="*/ 0 w 466"/>
                  <a:gd name="T77" fmla="*/ 0 h 717"/>
                  <a:gd name="T78" fmla="*/ 0 w 466"/>
                  <a:gd name="T79" fmla="*/ 0 h 717"/>
                  <a:gd name="T80" fmla="*/ 0 w 466"/>
                  <a:gd name="T81" fmla="*/ 0 h 717"/>
                  <a:gd name="T82" fmla="*/ 0 w 466"/>
                  <a:gd name="T83" fmla="*/ 0 h 717"/>
                  <a:gd name="T84" fmla="*/ 0 w 466"/>
                  <a:gd name="T85" fmla="*/ 0 h 717"/>
                  <a:gd name="T86" fmla="*/ 0 w 466"/>
                  <a:gd name="T87" fmla="*/ 0 h 717"/>
                  <a:gd name="T88" fmla="*/ 0 w 466"/>
                  <a:gd name="T89" fmla="*/ 0 h 717"/>
                  <a:gd name="T90" fmla="*/ 0 w 466"/>
                  <a:gd name="T91" fmla="*/ 0 h 717"/>
                  <a:gd name="T92" fmla="*/ 0 w 466"/>
                  <a:gd name="T93" fmla="*/ 0 h 717"/>
                  <a:gd name="T94" fmla="*/ 0 w 466"/>
                  <a:gd name="T95" fmla="*/ 0 h 717"/>
                  <a:gd name="T96" fmla="*/ 0 w 466"/>
                  <a:gd name="T97" fmla="*/ 0 h 717"/>
                  <a:gd name="T98" fmla="*/ 0 w 466"/>
                  <a:gd name="T99" fmla="*/ 0 h 717"/>
                  <a:gd name="T100" fmla="*/ 0 w 466"/>
                  <a:gd name="T101" fmla="*/ 0 h 717"/>
                  <a:gd name="T102" fmla="*/ 0 w 466"/>
                  <a:gd name="T103" fmla="*/ 0 h 717"/>
                  <a:gd name="T104" fmla="*/ 0 w 466"/>
                  <a:gd name="T105" fmla="*/ 0 h 717"/>
                  <a:gd name="T106" fmla="*/ 0 w 466"/>
                  <a:gd name="T107" fmla="*/ 0 h 717"/>
                  <a:gd name="T108" fmla="*/ 0 w 466"/>
                  <a:gd name="T109" fmla="*/ 0 h 717"/>
                  <a:gd name="T110" fmla="*/ 0 w 466"/>
                  <a:gd name="T111" fmla="*/ 0 h 7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6"/>
                  <a:gd name="T169" fmla="*/ 0 h 717"/>
                  <a:gd name="T170" fmla="*/ 466 w 466"/>
                  <a:gd name="T171" fmla="*/ 717 h 7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6" h="717">
                    <a:moveTo>
                      <a:pt x="461" y="20"/>
                    </a:moveTo>
                    <a:lnTo>
                      <a:pt x="453" y="25"/>
                    </a:lnTo>
                    <a:lnTo>
                      <a:pt x="445" y="29"/>
                    </a:lnTo>
                    <a:lnTo>
                      <a:pt x="438" y="34"/>
                    </a:lnTo>
                    <a:lnTo>
                      <a:pt x="430" y="38"/>
                    </a:lnTo>
                    <a:lnTo>
                      <a:pt x="423" y="43"/>
                    </a:lnTo>
                    <a:lnTo>
                      <a:pt x="416" y="48"/>
                    </a:lnTo>
                    <a:lnTo>
                      <a:pt x="410" y="51"/>
                    </a:lnTo>
                    <a:lnTo>
                      <a:pt x="403" y="56"/>
                    </a:lnTo>
                    <a:lnTo>
                      <a:pt x="397" y="61"/>
                    </a:lnTo>
                    <a:lnTo>
                      <a:pt x="390" y="66"/>
                    </a:lnTo>
                    <a:lnTo>
                      <a:pt x="383" y="69"/>
                    </a:lnTo>
                    <a:lnTo>
                      <a:pt x="378" y="74"/>
                    </a:lnTo>
                    <a:lnTo>
                      <a:pt x="371" y="79"/>
                    </a:lnTo>
                    <a:lnTo>
                      <a:pt x="365" y="83"/>
                    </a:lnTo>
                    <a:lnTo>
                      <a:pt x="359" y="88"/>
                    </a:lnTo>
                    <a:lnTo>
                      <a:pt x="353" y="93"/>
                    </a:lnTo>
                    <a:lnTo>
                      <a:pt x="347" y="98"/>
                    </a:lnTo>
                    <a:lnTo>
                      <a:pt x="342" y="102"/>
                    </a:lnTo>
                    <a:lnTo>
                      <a:pt x="336" y="107"/>
                    </a:lnTo>
                    <a:lnTo>
                      <a:pt x="330" y="112"/>
                    </a:lnTo>
                    <a:lnTo>
                      <a:pt x="324" y="117"/>
                    </a:lnTo>
                    <a:lnTo>
                      <a:pt x="319" y="121"/>
                    </a:lnTo>
                    <a:lnTo>
                      <a:pt x="313" y="126"/>
                    </a:lnTo>
                    <a:lnTo>
                      <a:pt x="308" y="131"/>
                    </a:lnTo>
                    <a:lnTo>
                      <a:pt x="302" y="136"/>
                    </a:lnTo>
                    <a:lnTo>
                      <a:pt x="298" y="140"/>
                    </a:lnTo>
                    <a:lnTo>
                      <a:pt x="292" y="145"/>
                    </a:lnTo>
                    <a:lnTo>
                      <a:pt x="287" y="151"/>
                    </a:lnTo>
                    <a:lnTo>
                      <a:pt x="282" y="156"/>
                    </a:lnTo>
                    <a:lnTo>
                      <a:pt x="278" y="160"/>
                    </a:lnTo>
                    <a:lnTo>
                      <a:pt x="273" y="166"/>
                    </a:lnTo>
                    <a:lnTo>
                      <a:pt x="268" y="172"/>
                    </a:lnTo>
                    <a:lnTo>
                      <a:pt x="263" y="177"/>
                    </a:lnTo>
                    <a:lnTo>
                      <a:pt x="259" y="182"/>
                    </a:lnTo>
                    <a:lnTo>
                      <a:pt x="254" y="188"/>
                    </a:lnTo>
                    <a:lnTo>
                      <a:pt x="249" y="192"/>
                    </a:lnTo>
                    <a:lnTo>
                      <a:pt x="244" y="198"/>
                    </a:lnTo>
                    <a:lnTo>
                      <a:pt x="240" y="203"/>
                    </a:lnTo>
                    <a:lnTo>
                      <a:pt x="235" y="209"/>
                    </a:lnTo>
                    <a:lnTo>
                      <a:pt x="231" y="215"/>
                    </a:lnTo>
                    <a:lnTo>
                      <a:pt x="227" y="220"/>
                    </a:lnTo>
                    <a:lnTo>
                      <a:pt x="222" y="226"/>
                    </a:lnTo>
                    <a:lnTo>
                      <a:pt x="218" y="232"/>
                    </a:lnTo>
                    <a:lnTo>
                      <a:pt x="213" y="239"/>
                    </a:lnTo>
                    <a:lnTo>
                      <a:pt x="209" y="243"/>
                    </a:lnTo>
                    <a:lnTo>
                      <a:pt x="204" y="249"/>
                    </a:lnTo>
                    <a:lnTo>
                      <a:pt x="200" y="257"/>
                    </a:lnTo>
                    <a:lnTo>
                      <a:pt x="197" y="262"/>
                    </a:lnTo>
                    <a:lnTo>
                      <a:pt x="192" y="268"/>
                    </a:lnTo>
                    <a:lnTo>
                      <a:pt x="187" y="274"/>
                    </a:lnTo>
                    <a:lnTo>
                      <a:pt x="184" y="281"/>
                    </a:lnTo>
                    <a:lnTo>
                      <a:pt x="179" y="287"/>
                    </a:lnTo>
                    <a:lnTo>
                      <a:pt x="174" y="294"/>
                    </a:lnTo>
                    <a:lnTo>
                      <a:pt x="171" y="300"/>
                    </a:lnTo>
                    <a:lnTo>
                      <a:pt x="166" y="308"/>
                    </a:lnTo>
                    <a:lnTo>
                      <a:pt x="163" y="315"/>
                    </a:lnTo>
                    <a:lnTo>
                      <a:pt x="158" y="322"/>
                    </a:lnTo>
                    <a:lnTo>
                      <a:pt x="154" y="329"/>
                    </a:lnTo>
                    <a:lnTo>
                      <a:pt x="151" y="336"/>
                    </a:lnTo>
                    <a:lnTo>
                      <a:pt x="146" y="343"/>
                    </a:lnTo>
                    <a:lnTo>
                      <a:pt x="141" y="350"/>
                    </a:lnTo>
                    <a:lnTo>
                      <a:pt x="138" y="357"/>
                    </a:lnTo>
                    <a:lnTo>
                      <a:pt x="134" y="366"/>
                    </a:lnTo>
                    <a:lnTo>
                      <a:pt x="130" y="374"/>
                    </a:lnTo>
                    <a:lnTo>
                      <a:pt x="127" y="379"/>
                    </a:lnTo>
                    <a:lnTo>
                      <a:pt x="123" y="383"/>
                    </a:lnTo>
                    <a:lnTo>
                      <a:pt x="121" y="389"/>
                    </a:lnTo>
                    <a:lnTo>
                      <a:pt x="119" y="394"/>
                    </a:lnTo>
                    <a:lnTo>
                      <a:pt x="115" y="399"/>
                    </a:lnTo>
                    <a:lnTo>
                      <a:pt x="113" y="405"/>
                    </a:lnTo>
                    <a:lnTo>
                      <a:pt x="110" y="410"/>
                    </a:lnTo>
                    <a:lnTo>
                      <a:pt x="108" y="414"/>
                    </a:lnTo>
                    <a:lnTo>
                      <a:pt x="106" y="419"/>
                    </a:lnTo>
                    <a:lnTo>
                      <a:pt x="103" y="425"/>
                    </a:lnTo>
                    <a:lnTo>
                      <a:pt x="101" y="430"/>
                    </a:lnTo>
                    <a:lnTo>
                      <a:pt x="98" y="434"/>
                    </a:lnTo>
                    <a:lnTo>
                      <a:pt x="96" y="439"/>
                    </a:lnTo>
                    <a:lnTo>
                      <a:pt x="95" y="444"/>
                    </a:lnTo>
                    <a:lnTo>
                      <a:pt x="93" y="449"/>
                    </a:lnTo>
                    <a:lnTo>
                      <a:pt x="91" y="455"/>
                    </a:lnTo>
                    <a:lnTo>
                      <a:pt x="89" y="459"/>
                    </a:lnTo>
                    <a:lnTo>
                      <a:pt x="87" y="464"/>
                    </a:lnTo>
                    <a:lnTo>
                      <a:pt x="84" y="469"/>
                    </a:lnTo>
                    <a:lnTo>
                      <a:pt x="83" y="474"/>
                    </a:lnTo>
                    <a:lnTo>
                      <a:pt x="82" y="478"/>
                    </a:lnTo>
                    <a:lnTo>
                      <a:pt x="80" y="483"/>
                    </a:lnTo>
                    <a:lnTo>
                      <a:pt x="78" y="488"/>
                    </a:lnTo>
                    <a:lnTo>
                      <a:pt x="77" y="493"/>
                    </a:lnTo>
                    <a:lnTo>
                      <a:pt x="75" y="497"/>
                    </a:lnTo>
                    <a:lnTo>
                      <a:pt x="74" y="502"/>
                    </a:lnTo>
                    <a:lnTo>
                      <a:pt x="72" y="507"/>
                    </a:lnTo>
                    <a:lnTo>
                      <a:pt x="71" y="512"/>
                    </a:lnTo>
                    <a:lnTo>
                      <a:pt x="69" y="516"/>
                    </a:lnTo>
                    <a:lnTo>
                      <a:pt x="69" y="521"/>
                    </a:lnTo>
                    <a:lnTo>
                      <a:pt x="68" y="526"/>
                    </a:lnTo>
                    <a:lnTo>
                      <a:pt x="66" y="532"/>
                    </a:lnTo>
                    <a:lnTo>
                      <a:pt x="64" y="536"/>
                    </a:lnTo>
                    <a:lnTo>
                      <a:pt x="63" y="541"/>
                    </a:lnTo>
                    <a:lnTo>
                      <a:pt x="62" y="546"/>
                    </a:lnTo>
                    <a:lnTo>
                      <a:pt x="61" y="551"/>
                    </a:lnTo>
                    <a:lnTo>
                      <a:pt x="59" y="555"/>
                    </a:lnTo>
                    <a:lnTo>
                      <a:pt x="58" y="560"/>
                    </a:lnTo>
                    <a:lnTo>
                      <a:pt x="57" y="565"/>
                    </a:lnTo>
                    <a:lnTo>
                      <a:pt x="57" y="570"/>
                    </a:lnTo>
                    <a:lnTo>
                      <a:pt x="55" y="574"/>
                    </a:lnTo>
                    <a:lnTo>
                      <a:pt x="55" y="579"/>
                    </a:lnTo>
                    <a:lnTo>
                      <a:pt x="53" y="584"/>
                    </a:lnTo>
                    <a:lnTo>
                      <a:pt x="53" y="590"/>
                    </a:lnTo>
                    <a:lnTo>
                      <a:pt x="52" y="595"/>
                    </a:lnTo>
                    <a:lnTo>
                      <a:pt x="51" y="599"/>
                    </a:lnTo>
                    <a:lnTo>
                      <a:pt x="50" y="605"/>
                    </a:lnTo>
                    <a:lnTo>
                      <a:pt x="50" y="610"/>
                    </a:lnTo>
                    <a:lnTo>
                      <a:pt x="49" y="616"/>
                    </a:lnTo>
                    <a:lnTo>
                      <a:pt x="48" y="621"/>
                    </a:lnTo>
                    <a:lnTo>
                      <a:pt x="46" y="625"/>
                    </a:lnTo>
                    <a:lnTo>
                      <a:pt x="46" y="631"/>
                    </a:lnTo>
                    <a:lnTo>
                      <a:pt x="45" y="636"/>
                    </a:lnTo>
                    <a:lnTo>
                      <a:pt x="44" y="642"/>
                    </a:lnTo>
                    <a:lnTo>
                      <a:pt x="44" y="648"/>
                    </a:lnTo>
                    <a:lnTo>
                      <a:pt x="43" y="654"/>
                    </a:lnTo>
                    <a:lnTo>
                      <a:pt x="42" y="660"/>
                    </a:lnTo>
                    <a:lnTo>
                      <a:pt x="42" y="665"/>
                    </a:lnTo>
                    <a:lnTo>
                      <a:pt x="40" y="671"/>
                    </a:lnTo>
                    <a:lnTo>
                      <a:pt x="39" y="676"/>
                    </a:lnTo>
                    <a:lnTo>
                      <a:pt x="38" y="682"/>
                    </a:lnTo>
                    <a:lnTo>
                      <a:pt x="38" y="688"/>
                    </a:lnTo>
                    <a:lnTo>
                      <a:pt x="37" y="695"/>
                    </a:lnTo>
                    <a:lnTo>
                      <a:pt x="37" y="701"/>
                    </a:lnTo>
                    <a:lnTo>
                      <a:pt x="34" y="705"/>
                    </a:lnTo>
                    <a:lnTo>
                      <a:pt x="33" y="708"/>
                    </a:lnTo>
                    <a:lnTo>
                      <a:pt x="31" y="711"/>
                    </a:lnTo>
                    <a:lnTo>
                      <a:pt x="29" y="713"/>
                    </a:lnTo>
                    <a:lnTo>
                      <a:pt x="25" y="714"/>
                    </a:lnTo>
                    <a:lnTo>
                      <a:pt x="23" y="716"/>
                    </a:lnTo>
                    <a:lnTo>
                      <a:pt x="19" y="716"/>
                    </a:lnTo>
                    <a:lnTo>
                      <a:pt x="15" y="717"/>
                    </a:lnTo>
                    <a:lnTo>
                      <a:pt x="12" y="714"/>
                    </a:lnTo>
                    <a:lnTo>
                      <a:pt x="10" y="713"/>
                    </a:lnTo>
                    <a:lnTo>
                      <a:pt x="6" y="712"/>
                    </a:lnTo>
                    <a:lnTo>
                      <a:pt x="5" y="710"/>
                    </a:lnTo>
                    <a:lnTo>
                      <a:pt x="1" y="707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0" y="697"/>
                    </a:lnTo>
                    <a:lnTo>
                      <a:pt x="1" y="689"/>
                    </a:lnTo>
                    <a:lnTo>
                      <a:pt x="2" y="684"/>
                    </a:lnTo>
                    <a:lnTo>
                      <a:pt x="2" y="676"/>
                    </a:lnTo>
                    <a:lnTo>
                      <a:pt x="4" y="671"/>
                    </a:lnTo>
                    <a:lnTo>
                      <a:pt x="5" y="663"/>
                    </a:lnTo>
                    <a:lnTo>
                      <a:pt x="6" y="659"/>
                    </a:lnTo>
                    <a:lnTo>
                      <a:pt x="6" y="653"/>
                    </a:lnTo>
                    <a:lnTo>
                      <a:pt x="7" y="647"/>
                    </a:lnTo>
                    <a:lnTo>
                      <a:pt x="7" y="640"/>
                    </a:lnTo>
                    <a:lnTo>
                      <a:pt x="8" y="634"/>
                    </a:lnTo>
                    <a:lnTo>
                      <a:pt x="10" y="628"/>
                    </a:lnTo>
                    <a:lnTo>
                      <a:pt x="11" y="622"/>
                    </a:lnTo>
                    <a:lnTo>
                      <a:pt x="12" y="616"/>
                    </a:lnTo>
                    <a:lnTo>
                      <a:pt x="13" y="611"/>
                    </a:lnTo>
                    <a:lnTo>
                      <a:pt x="14" y="605"/>
                    </a:lnTo>
                    <a:lnTo>
                      <a:pt x="15" y="601"/>
                    </a:lnTo>
                    <a:lnTo>
                      <a:pt x="15" y="593"/>
                    </a:lnTo>
                    <a:lnTo>
                      <a:pt x="17" y="589"/>
                    </a:lnTo>
                    <a:lnTo>
                      <a:pt x="18" y="583"/>
                    </a:lnTo>
                    <a:lnTo>
                      <a:pt x="19" y="577"/>
                    </a:lnTo>
                    <a:lnTo>
                      <a:pt x="20" y="571"/>
                    </a:lnTo>
                    <a:lnTo>
                      <a:pt x="21" y="566"/>
                    </a:lnTo>
                    <a:lnTo>
                      <a:pt x="23" y="561"/>
                    </a:lnTo>
                    <a:lnTo>
                      <a:pt x="25" y="557"/>
                    </a:lnTo>
                    <a:lnTo>
                      <a:pt x="25" y="551"/>
                    </a:lnTo>
                    <a:lnTo>
                      <a:pt x="27" y="545"/>
                    </a:lnTo>
                    <a:lnTo>
                      <a:pt x="29" y="540"/>
                    </a:lnTo>
                    <a:lnTo>
                      <a:pt x="30" y="534"/>
                    </a:lnTo>
                    <a:lnTo>
                      <a:pt x="31" y="529"/>
                    </a:lnTo>
                    <a:lnTo>
                      <a:pt x="33" y="523"/>
                    </a:lnTo>
                    <a:lnTo>
                      <a:pt x="34" y="519"/>
                    </a:lnTo>
                    <a:lnTo>
                      <a:pt x="36" y="514"/>
                    </a:lnTo>
                    <a:lnTo>
                      <a:pt x="37" y="508"/>
                    </a:lnTo>
                    <a:lnTo>
                      <a:pt x="38" y="502"/>
                    </a:lnTo>
                    <a:lnTo>
                      <a:pt x="40" y="497"/>
                    </a:lnTo>
                    <a:lnTo>
                      <a:pt x="42" y="493"/>
                    </a:lnTo>
                    <a:lnTo>
                      <a:pt x="44" y="488"/>
                    </a:lnTo>
                    <a:lnTo>
                      <a:pt x="45" y="482"/>
                    </a:lnTo>
                    <a:lnTo>
                      <a:pt x="48" y="477"/>
                    </a:lnTo>
                    <a:lnTo>
                      <a:pt x="49" y="472"/>
                    </a:lnTo>
                    <a:lnTo>
                      <a:pt x="51" y="466"/>
                    </a:lnTo>
                    <a:lnTo>
                      <a:pt x="52" y="462"/>
                    </a:lnTo>
                    <a:lnTo>
                      <a:pt x="55" y="456"/>
                    </a:lnTo>
                    <a:lnTo>
                      <a:pt x="57" y="451"/>
                    </a:lnTo>
                    <a:lnTo>
                      <a:pt x="58" y="446"/>
                    </a:lnTo>
                    <a:lnTo>
                      <a:pt x="61" y="440"/>
                    </a:lnTo>
                    <a:lnTo>
                      <a:pt x="63" y="436"/>
                    </a:lnTo>
                    <a:lnTo>
                      <a:pt x="65" y="431"/>
                    </a:lnTo>
                    <a:lnTo>
                      <a:pt x="68" y="425"/>
                    </a:lnTo>
                    <a:lnTo>
                      <a:pt x="70" y="420"/>
                    </a:lnTo>
                    <a:lnTo>
                      <a:pt x="72" y="414"/>
                    </a:lnTo>
                    <a:lnTo>
                      <a:pt x="75" y="410"/>
                    </a:lnTo>
                    <a:lnTo>
                      <a:pt x="77" y="404"/>
                    </a:lnTo>
                    <a:lnTo>
                      <a:pt x="80" y="399"/>
                    </a:lnTo>
                    <a:lnTo>
                      <a:pt x="82" y="393"/>
                    </a:lnTo>
                    <a:lnTo>
                      <a:pt x="84" y="388"/>
                    </a:lnTo>
                    <a:lnTo>
                      <a:pt x="87" y="382"/>
                    </a:lnTo>
                    <a:lnTo>
                      <a:pt x="89" y="378"/>
                    </a:lnTo>
                    <a:lnTo>
                      <a:pt x="93" y="372"/>
                    </a:lnTo>
                    <a:lnTo>
                      <a:pt x="95" y="367"/>
                    </a:lnTo>
                    <a:lnTo>
                      <a:pt x="98" y="361"/>
                    </a:lnTo>
                    <a:lnTo>
                      <a:pt x="102" y="355"/>
                    </a:lnTo>
                    <a:lnTo>
                      <a:pt x="104" y="350"/>
                    </a:lnTo>
                    <a:lnTo>
                      <a:pt x="108" y="345"/>
                    </a:lnTo>
                    <a:lnTo>
                      <a:pt x="112" y="337"/>
                    </a:lnTo>
                    <a:lnTo>
                      <a:pt x="116" y="329"/>
                    </a:lnTo>
                    <a:lnTo>
                      <a:pt x="120" y="322"/>
                    </a:lnTo>
                    <a:lnTo>
                      <a:pt x="125" y="315"/>
                    </a:lnTo>
                    <a:lnTo>
                      <a:pt x="128" y="306"/>
                    </a:lnTo>
                    <a:lnTo>
                      <a:pt x="133" y="299"/>
                    </a:lnTo>
                    <a:lnTo>
                      <a:pt x="136" y="292"/>
                    </a:lnTo>
                    <a:lnTo>
                      <a:pt x="141" y="286"/>
                    </a:lnTo>
                    <a:lnTo>
                      <a:pt x="146" y="278"/>
                    </a:lnTo>
                    <a:lnTo>
                      <a:pt x="149" y="272"/>
                    </a:lnTo>
                    <a:lnTo>
                      <a:pt x="154" y="265"/>
                    </a:lnTo>
                    <a:lnTo>
                      <a:pt x="159" y="259"/>
                    </a:lnTo>
                    <a:lnTo>
                      <a:pt x="163" y="253"/>
                    </a:lnTo>
                    <a:lnTo>
                      <a:pt x="167" y="246"/>
                    </a:lnTo>
                    <a:lnTo>
                      <a:pt x="171" y="240"/>
                    </a:lnTo>
                    <a:lnTo>
                      <a:pt x="176" y="234"/>
                    </a:lnTo>
                    <a:lnTo>
                      <a:pt x="180" y="228"/>
                    </a:lnTo>
                    <a:lnTo>
                      <a:pt x="184" y="222"/>
                    </a:lnTo>
                    <a:lnTo>
                      <a:pt x="189" y="216"/>
                    </a:lnTo>
                    <a:lnTo>
                      <a:pt x="193" y="210"/>
                    </a:lnTo>
                    <a:lnTo>
                      <a:pt x="198" y="204"/>
                    </a:lnTo>
                    <a:lnTo>
                      <a:pt x="203" y="198"/>
                    </a:lnTo>
                    <a:lnTo>
                      <a:pt x="208" y="194"/>
                    </a:lnTo>
                    <a:lnTo>
                      <a:pt x="212" y="189"/>
                    </a:lnTo>
                    <a:lnTo>
                      <a:pt x="217" y="183"/>
                    </a:lnTo>
                    <a:lnTo>
                      <a:pt x="222" y="177"/>
                    </a:lnTo>
                    <a:lnTo>
                      <a:pt x="227" y="172"/>
                    </a:lnTo>
                    <a:lnTo>
                      <a:pt x="231" y="168"/>
                    </a:lnTo>
                    <a:lnTo>
                      <a:pt x="236" y="162"/>
                    </a:lnTo>
                    <a:lnTo>
                      <a:pt x="241" y="157"/>
                    </a:lnTo>
                    <a:lnTo>
                      <a:pt x="246" y="152"/>
                    </a:lnTo>
                    <a:lnTo>
                      <a:pt x="251" y="147"/>
                    </a:lnTo>
                    <a:lnTo>
                      <a:pt x="256" y="143"/>
                    </a:lnTo>
                    <a:lnTo>
                      <a:pt x="261" y="138"/>
                    </a:lnTo>
                    <a:lnTo>
                      <a:pt x="266" y="133"/>
                    </a:lnTo>
                    <a:lnTo>
                      <a:pt x="270" y="128"/>
                    </a:lnTo>
                    <a:lnTo>
                      <a:pt x="276" y="124"/>
                    </a:lnTo>
                    <a:lnTo>
                      <a:pt x="281" y="119"/>
                    </a:lnTo>
                    <a:lnTo>
                      <a:pt x="287" y="114"/>
                    </a:lnTo>
                    <a:lnTo>
                      <a:pt x="293" y="109"/>
                    </a:lnTo>
                    <a:lnTo>
                      <a:pt x="298" y="105"/>
                    </a:lnTo>
                    <a:lnTo>
                      <a:pt x="304" y="100"/>
                    </a:lnTo>
                    <a:lnTo>
                      <a:pt x="310" y="96"/>
                    </a:lnTo>
                    <a:lnTo>
                      <a:pt x="315" y="92"/>
                    </a:lnTo>
                    <a:lnTo>
                      <a:pt x="320" y="87"/>
                    </a:lnTo>
                    <a:lnTo>
                      <a:pt x="327" y="82"/>
                    </a:lnTo>
                    <a:lnTo>
                      <a:pt x="333" y="79"/>
                    </a:lnTo>
                    <a:lnTo>
                      <a:pt x="339" y="74"/>
                    </a:lnTo>
                    <a:lnTo>
                      <a:pt x="345" y="69"/>
                    </a:lnTo>
                    <a:lnTo>
                      <a:pt x="352" y="64"/>
                    </a:lnTo>
                    <a:lnTo>
                      <a:pt x="358" y="61"/>
                    </a:lnTo>
                    <a:lnTo>
                      <a:pt x="365" y="56"/>
                    </a:lnTo>
                    <a:lnTo>
                      <a:pt x="371" y="51"/>
                    </a:lnTo>
                    <a:lnTo>
                      <a:pt x="378" y="47"/>
                    </a:lnTo>
                    <a:lnTo>
                      <a:pt x="384" y="43"/>
                    </a:lnTo>
                    <a:lnTo>
                      <a:pt x="391" y="38"/>
                    </a:lnTo>
                    <a:lnTo>
                      <a:pt x="398" y="34"/>
                    </a:lnTo>
                    <a:lnTo>
                      <a:pt x="406" y="29"/>
                    </a:lnTo>
                    <a:lnTo>
                      <a:pt x="413" y="24"/>
                    </a:lnTo>
                    <a:lnTo>
                      <a:pt x="421" y="20"/>
                    </a:lnTo>
                    <a:lnTo>
                      <a:pt x="427" y="16"/>
                    </a:lnTo>
                    <a:lnTo>
                      <a:pt x="435" y="11"/>
                    </a:lnTo>
                    <a:lnTo>
                      <a:pt x="444" y="6"/>
                    </a:lnTo>
                    <a:lnTo>
                      <a:pt x="451" y="3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1" y="3"/>
                    </a:lnTo>
                    <a:lnTo>
                      <a:pt x="465" y="6"/>
                    </a:lnTo>
                    <a:lnTo>
                      <a:pt x="466" y="9"/>
                    </a:lnTo>
                    <a:lnTo>
                      <a:pt x="466" y="13"/>
                    </a:lnTo>
                    <a:lnTo>
                      <a:pt x="465" y="17"/>
                    </a:lnTo>
                    <a:lnTo>
                      <a:pt x="4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" name="Freeform 100"/>
              <p:cNvSpPr>
                <a:spLocks/>
              </p:cNvSpPr>
              <p:nvPr/>
            </p:nvSpPr>
            <p:spPr bwMode="auto">
              <a:xfrm>
                <a:off x="1667" y="1505"/>
                <a:ext cx="141" cy="103"/>
              </a:xfrm>
              <a:custGeom>
                <a:avLst/>
                <a:gdLst>
                  <a:gd name="T0" fmla="*/ 0 w 424"/>
                  <a:gd name="T1" fmla="*/ 0 h 309"/>
                  <a:gd name="T2" fmla="*/ 0 w 424"/>
                  <a:gd name="T3" fmla="*/ 0 h 309"/>
                  <a:gd name="T4" fmla="*/ 0 w 424"/>
                  <a:gd name="T5" fmla="*/ 0 h 309"/>
                  <a:gd name="T6" fmla="*/ 0 w 424"/>
                  <a:gd name="T7" fmla="*/ 0 h 309"/>
                  <a:gd name="T8" fmla="*/ 0 w 424"/>
                  <a:gd name="T9" fmla="*/ 0 h 309"/>
                  <a:gd name="T10" fmla="*/ 0 w 424"/>
                  <a:gd name="T11" fmla="*/ 0 h 309"/>
                  <a:gd name="T12" fmla="*/ 0 w 424"/>
                  <a:gd name="T13" fmla="*/ 0 h 309"/>
                  <a:gd name="T14" fmla="*/ 0 w 424"/>
                  <a:gd name="T15" fmla="*/ 0 h 309"/>
                  <a:gd name="T16" fmla="*/ 0 w 424"/>
                  <a:gd name="T17" fmla="*/ 0 h 309"/>
                  <a:gd name="T18" fmla="*/ 0 w 424"/>
                  <a:gd name="T19" fmla="*/ 0 h 309"/>
                  <a:gd name="T20" fmla="*/ 0 w 424"/>
                  <a:gd name="T21" fmla="*/ 0 h 309"/>
                  <a:gd name="T22" fmla="*/ 0 w 424"/>
                  <a:gd name="T23" fmla="*/ 0 h 309"/>
                  <a:gd name="T24" fmla="*/ 0 w 424"/>
                  <a:gd name="T25" fmla="*/ 0 h 309"/>
                  <a:gd name="T26" fmla="*/ 0 w 424"/>
                  <a:gd name="T27" fmla="*/ 0 h 309"/>
                  <a:gd name="T28" fmla="*/ 0 w 424"/>
                  <a:gd name="T29" fmla="*/ 0 h 309"/>
                  <a:gd name="T30" fmla="*/ 0 w 424"/>
                  <a:gd name="T31" fmla="*/ 0 h 309"/>
                  <a:gd name="T32" fmla="*/ 0 w 424"/>
                  <a:gd name="T33" fmla="*/ 0 h 309"/>
                  <a:gd name="T34" fmla="*/ 0 w 424"/>
                  <a:gd name="T35" fmla="*/ 0 h 309"/>
                  <a:gd name="T36" fmla="*/ 0 w 424"/>
                  <a:gd name="T37" fmla="*/ 0 h 309"/>
                  <a:gd name="T38" fmla="*/ 0 w 424"/>
                  <a:gd name="T39" fmla="*/ 0 h 309"/>
                  <a:gd name="T40" fmla="*/ 0 w 424"/>
                  <a:gd name="T41" fmla="*/ 0 h 309"/>
                  <a:gd name="T42" fmla="*/ 0 w 424"/>
                  <a:gd name="T43" fmla="*/ 0 h 309"/>
                  <a:gd name="T44" fmla="*/ 0 w 424"/>
                  <a:gd name="T45" fmla="*/ 0 h 309"/>
                  <a:gd name="T46" fmla="*/ 0 w 424"/>
                  <a:gd name="T47" fmla="*/ 0 h 309"/>
                  <a:gd name="T48" fmla="*/ 0 w 424"/>
                  <a:gd name="T49" fmla="*/ 0 h 309"/>
                  <a:gd name="T50" fmla="*/ 0 w 424"/>
                  <a:gd name="T51" fmla="*/ 0 h 309"/>
                  <a:gd name="T52" fmla="*/ 0 w 424"/>
                  <a:gd name="T53" fmla="*/ 0 h 309"/>
                  <a:gd name="T54" fmla="*/ 0 w 424"/>
                  <a:gd name="T55" fmla="*/ 0 h 309"/>
                  <a:gd name="T56" fmla="*/ 0 w 424"/>
                  <a:gd name="T57" fmla="*/ 0 h 309"/>
                  <a:gd name="T58" fmla="*/ 0 w 424"/>
                  <a:gd name="T59" fmla="*/ 0 h 309"/>
                  <a:gd name="T60" fmla="*/ 0 w 424"/>
                  <a:gd name="T61" fmla="*/ 0 h 309"/>
                  <a:gd name="T62" fmla="*/ 0 w 424"/>
                  <a:gd name="T63" fmla="*/ 0 h 309"/>
                  <a:gd name="T64" fmla="*/ 0 w 424"/>
                  <a:gd name="T65" fmla="*/ 0 h 309"/>
                  <a:gd name="T66" fmla="*/ 0 w 424"/>
                  <a:gd name="T67" fmla="*/ 0 h 309"/>
                  <a:gd name="T68" fmla="*/ 0 w 424"/>
                  <a:gd name="T69" fmla="*/ 0 h 309"/>
                  <a:gd name="T70" fmla="*/ 0 w 424"/>
                  <a:gd name="T71" fmla="*/ 0 h 309"/>
                  <a:gd name="T72" fmla="*/ 0 w 424"/>
                  <a:gd name="T73" fmla="*/ 0 h 309"/>
                  <a:gd name="T74" fmla="*/ 0 w 424"/>
                  <a:gd name="T75" fmla="*/ 0 h 309"/>
                  <a:gd name="T76" fmla="*/ 0 w 424"/>
                  <a:gd name="T77" fmla="*/ 0 h 309"/>
                  <a:gd name="T78" fmla="*/ 0 w 424"/>
                  <a:gd name="T79" fmla="*/ 0 h 309"/>
                  <a:gd name="T80" fmla="*/ 0 w 424"/>
                  <a:gd name="T81" fmla="*/ 0 h 309"/>
                  <a:gd name="T82" fmla="*/ 0 w 424"/>
                  <a:gd name="T83" fmla="*/ 0 h 309"/>
                  <a:gd name="T84" fmla="*/ 0 w 424"/>
                  <a:gd name="T85" fmla="*/ 0 h 309"/>
                  <a:gd name="T86" fmla="*/ 0 w 424"/>
                  <a:gd name="T87" fmla="*/ 0 h 309"/>
                  <a:gd name="T88" fmla="*/ 0 w 424"/>
                  <a:gd name="T89" fmla="*/ 0 h 309"/>
                  <a:gd name="T90" fmla="*/ 0 w 424"/>
                  <a:gd name="T91" fmla="*/ 0 h 309"/>
                  <a:gd name="T92" fmla="*/ 0 w 424"/>
                  <a:gd name="T93" fmla="*/ 0 h 309"/>
                  <a:gd name="T94" fmla="*/ 0 w 424"/>
                  <a:gd name="T95" fmla="*/ 0 h 309"/>
                  <a:gd name="T96" fmla="*/ 0 w 424"/>
                  <a:gd name="T97" fmla="*/ 0 h 309"/>
                  <a:gd name="T98" fmla="*/ 0 w 424"/>
                  <a:gd name="T99" fmla="*/ 0 h 309"/>
                  <a:gd name="T100" fmla="*/ 0 w 424"/>
                  <a:gd name="T101" fmla="*/ 0 h 309"/>
                  <a:gd name="T102" fmla="*/ 0 w 424"/>
                  <a:gd name="T103" fmla="*/ 0 h 309"/>
                  <a:gd name="T104" fmla="*/ 0 w 424"/>
                  <a:gd name="T105" fmla="*/ 0 h 309"/>
                  <a:gd name="T106" fmla="*/ 0 w 424"/>
                  <a:gd name="T107" fmla="*/ 0 h 309"/>
                  <a:gd name="T108" fmla="*/ 0 w 424"/>
                  <a:gd name="T109" fmla="*/ 0 h 309"/>
                  <a:gd name="T110" fmla="*/ 0 w 424"/>
                  <a:gd name="T111" fmla="*/ 0 h 3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24"/>
                  <a:gd name="T169" fmla="*/ 0 h 309"/>
                  <a:gd name="T170" fmla="*/ 424 w 424"/>
                  <a:gd name="T171" fmla="*/ 309 h 30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24" h="309">
                    <a:moveTo>
                      <a:pt x="0" y="309"/>
                    </a:moveTo>
                    <a:lnTo>
                      <a:pt x="1" y="309"/>
                    </a:lnTo>
                    <a:lnTo>
                      <a:pt x="4" y="309"/>
                    </a:lnTo>
                    <a:lnTo>
                      <a:pt x="8" y="309"/>
                    </a:lnTo>
                    <a:lnTo>
                      <a:pt x="9" y="308"/>
                    </a:lnTo>
                    <a:lnTo>
                      <a:pt x="13" y="308"/>
                    </a:lnTo>
                    <a:lnTo>
                      <a:pt x="15" y="308"/>
                    </a:lnTo>
                    <a:lnTo>
                      <a:pt x="19" y="308"/>
                    </a:lnTo>
                    <a:lnTo>
                      <a:pt x="22" y="308"/>
                    </a:lnTo>
                    <a:lnTo>
                      <a:pt x="26" y="308"/>
                    </a:lnTo>
                    <a:lnTo>
                      <a:pt x="29" y="308"/>
                    </a:lnTo>
                    <a:lnTo>
                      <a:pt x="34" y="308"/>
                    </a:lnTo>
                    <a:lnTo>
                      <a:pt x="39" y="308"/>
                    </a:lnTo>
                    <a:lnTo>
                      <a:pt x="43" y="306"/>
                    </a:lnTo>
                    <a:lnTo>
                      <a:pt x="48" y="306"/>
                    </a:lnTo>
                    <a:lnTo>
                      <a:pt x="53" y="306"/>
                    </a:lnTo>
                    <a:lnTo>
                      <a:pt x="59" y="306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71" y="305"/>
                    </a:lnTo>
                    <a:lnTo>
                      <a:pt x="74" y="304"/>
                    </a:lnTo>
                    <a:lnTo>
                      <a:pt x="77" y="304"/>
                    </a:lnTo>
                    <a:lnTo>
                      <a:pt x="80" y="304"/>
                    </a:lnTo>
                    <a:lnTo>
                      <a:pt x="84" y="303"/>
                    </a:lnTo>
                    <a:lnTo>
                      <a:pt x="86" y="303"/>
                    </a:lnTo>
                    <a:lnTo>
                      <a:pt x="91" y="303"/>
                    </a:lnTo>
                    <a:lnTo>
                      <a:pt x="93" y="302"/>
                    </a:lnTo>
                    <a:lnTo>
                      <a:pt x="97" y="302"/>
                    </a:lnTo>
                    <a:lnTo>
                      <a:pt x="100" y="302"/>
                    </a:lnTo>
                    <a:lnTo>
                      <a:pt x="105" y="302"/>
                    </a:lnTo>
                    <a:lnTo>
                      <a:pt x="107" y="301"/>
                    </a:lnTo>
                    <a:lnTo>
                      <a:pt x="112" y="299"/>
                    </a:lnTo>
                    <a:lnTo>
                      <a:pt x="116" y="299"/>
                    </a:lnTo>
                    <a:lnTo>
                      <a:pt x="120" y="298"/>
                    </a:lnTo>
                    <a:lnTo>
                      <a:pt x="124" y="297"/>
                    </a:lnTo>
                    <a:lnTo>
                      <a:pt x="128" y="297"/>
                    </a:lnTo>
                    <a:lnTo>
                      <a:pt x="132" y="296"/>
                    </a:lnTo>
                    <a:lnTo>
                      <a:pt x="137" y="296"/>
                    </a:lnTo>
                    <a:lnTo>
                      <a:pt x="141" y="296"/>
                    </a:lnTo>
                    <a:lnTo>
                      <a:pt x="144" y="295"/>
                    </a:lnTo>
                    <a:lnTo>
                      <a:pt x="148" y="293"/>
                    </a:lnTo>
                    <a:lnTo>
                      <a:pt x="152" y="292"/>
                    </a:lnTo>
                    <a:lnTo>
                      <a:pt x="155" y="291"/>
                    </a:lnTo>
                    <a:lnTo>
                      <a:pt x="158" y="291"/>
                    </a:lnTo>
                    <a:lnTo>
                      <a:pt x="163" y="290"/>
                    </a:lnTo>
                    <a:lnTo>
                      <a:pt x="167" y="290"/>
                    </a:lnTo>
                    <a:lnTo>
                      <a:pt x="169" y="289"/>
                    </a:lnTo>
                    <a:lnTo>
                      <a:pt x="173" y="287"/>
                    </a:lnTo>
                    <a:lnTo>
                      <a:pt x="176" y="287"/>
                    </a:lnTo>
                    <a:lnTo>
                      <a:pt x="179" y="286"/>
                    </a:lnTo>
                    <a:lnTo>
                      <a:pt x="182" y="285"/>
                    </a:lnTo>
                    <a:lnTo>
                      <a:pt x="185" y="285"/>
                    </a:lnTo>
                    <a:lnTo>
                      <a:pt x="188" y="284"/>
                    </a:lnTo>
                    <a:lnTo>
                      <a:pt x="192" y="283"/>
                    </a:lnTo>
                    <a:lnTo>
                      <a:pt x="196" y="282"/>
                    </a:lnTo>
                    <a:lnTo>
                      <a:pt x="201" y="280"/>
                    </a:lnTo>
                    <a:lnTo>
                      <a:pt x="206" y="278"/>
                    </a:lnTo>
                    <a:lnTo>
                      <a:pt x="212" y="277"/>
                    </a:lnTo>
                    <a:lnTo>
                      <a:pt x="215" y="276"/>
                    </a:lnTo>
                    <a:lnTo>
                      <a:pt x="220" y="274"/>
                    </a:lnTo>
                    <a:lnTo>
                      <a:pt x="225" y="273"/>
                    </a:lnTo>
                    <a:lnTo>
                      <a:pt x="230" y="273"/>
                    </a:lnTo>
                    <a:lnTo>
                      <a:pt x="233" y="272"/>
                    </a:lnTo>
                    <a:lnTo>
                      <a:pt x="237" y="272"/>
                    </a:lnTo>
                    <a:lnTo>
                      <a:pt x="240" y="272"/>
                    </a:lnTo>
                    <a:lnTo>
                      <a:pt x="245" y="272"/>
                    </a:lnTo>
                    <a:lnTo>
                      <a:pt x="249" y="272"/>
                    </a:lnTo>
                    <a:lnTo>
                      <a:pt x="253" y="272"/>
                    </a:lnTo>
                    <a:lnTo>
                      <a:pt x="257" y="272"/>
                    </a:lnTo>
                    <a:lnTo>
                      <a:pt x="262" y="273"/>
                    </a:lnTo>
                    <a:lnTo>
                      <a:pt x="265" y="273"/>
                    </a:lnTo>
                    <a:lnTo>
                      <a:pt x="270" y="274"/>
                    </a:lnTo>
                    <a:lnTo>
                      <a:pt x="275" y="277"/>
                    </a:lnTo>
                    <a:lnTo>
                      <a:pt x="279" y="278"/>
                    </a:lnTo>
                    <a:lnTo>
                      <a:pt x="284" y="280"/>
                    </a:lnTo>
                    <a:lnTo>
                      <a:pt x="289" y="283"/>
                    </a:lnTo>
                    <a:lnTo>
                      <a:pt x="291" y="284"/>
                    </a:lnTo>
                    <a:lnTo>
                      <a:pt x="294" y="285"/>
                    </a:lnTo>
                    <a:lnTo>
                      <a:pt x="297" y="287"/>
                    </a:lnTo>
                    <a:lnTo>
                      <a:pt x="300" y="289"/>
                    </a:lnTo>
                    <a:lnTo>
                      <a:pt x="301" y="289"/>
                    </a:lnTo>
                    <a:lnTo>
                      <a:pt x="303" y="287"/>
                    </a:lnTo>
                    <a:lnTo>
                      <a:pt x="304" y="286"/>
                    </a:lnTo>
                    <a:lnTo>
                      <a:pt x="307" y="285"/>
                    </a:lnTo>
                    <a:lnTo>
                      <a:pt x="309" y="284"/>
                    </a:lnTo>
                    <a:lnTo>
                      <a:pt x="313" y="283"/>
                    </a:lnTo>
                    <a:lnTo>
                      <a:pt x="315" y="280"/>
                    </a:lnTo>
                    <a:lnTo>
                      <a:pt x="318" y="279"/>
                    </a:lnTo>
                    <a:lnTo>
                      <a:pt x="322" y="277"/>
                    </a:lnTo>
                    <a:lnTo>
                      <a:pt x="327" y="274"/>
                    </a:lnTo>
                    <a:lnTo>
                      <a:pt x="329" y="272"/>
                    </a:lnTo>
                    <a:lnTo>
                      <a:pt x="334" y="270"/>
                    </a:lnTo>
                    <a:lnTo>
                      <a:pt x="339" y="267"/>
                    </a:lnTo>
                    <a:lnTo>
                      <a:pt x="343" y="264"/>
                    </a:lnTo>
                    <a:lnTo>
                      <a:pt x="347" y="260"/>
                    </a:lnTo>
                    <a:lnTo>
                      <a:pt x="352" y="258"/>
                    </a:lnTo>
                    <a:lnTo>
                      <a:pt x="356" y="253"/>
                    </a:lnTo>
                    <a:lnTo>
                      <a:pt x="361" y="251"/>
                    </a:lnTo>
                    <a:lnTo>
                      <a:pt x="366" y="246"/>
                    </a:lnTo>
                    <a:lnTo>
                      <a:pt x="372" y="242"/>
                    </a:lnTo>
                    <a:lnTo>
                      <a:pt x="377" y="238"/>
                    </a:lnTo>
                    <a:lnTo>
                      <a:pt x="380" y="234"/>
                    </a:lnTo>
                    <a:lnTo>
                      <a:pt x="385" y="229"/>
                    </a:lnTo>
                    <a:lnTo>
                      <a:pt x="390" y="226"/>
                    </a:lnTo>
                    <a:lnTo>
                      <a:pt x="394" y="221"/>
                    </a:lnTo>
                    <a:lnTo>
                      <a:pt x="399" y="216"/>
                    </a:lnTo>
                    <a:lnTo>
                      <a:pt x="403" y="210"/>
                    </a:lnTo>
                    <a:lnTo>
                      <a:pt x="406" y="206"/>
                    </a:lnTo>
                    <a:lnTo>
                      <a:pt x="410" y="201"/>
                    </a:lnTo>
                    <a:lnTo>
                      <a:pt x="415" y="195"/>
                    </a:lnTo>
                    <a:lnTo>
                      <a:pt x="415" y="193"/>
                    </a:lnTo>
                    <a:lnTo>
                      <a:pt x="417" y="189"/>
                    </a:lnTo>
                    <a:lnTo>
                      <a:pt x="418" y="187"/>
                    </a:lnTo>
                    <a:lnTo>
                      <a:pt x="419" y="184"/>
                    </a:lnTo>
                    <a:lnTo>
                      <a:pt x="420" y="180"/>
                    </a:lnTo>
                    <a:lnTo>
                      <a:pt x="423" y="175"/>
                    </a:lnTo>
                    <a:lnTo>
                      <a:pt x="424" y="170"/>
                    </a:lnTo>
                    <a:lnTo>
                      <a:pt x="424" y="166"/>
                    </a:lnTo>
                    <a:lnTo>
                      <a:pt x="424" y="164"/>
                    </a:lnTo>
                    <a:lnTo>
                      <a:pt x="424" y="161"/>
                    </a:lnTo>
                    <a:lnTo>
                      <a:pt x="424" y="158"/>
                    </a:lnTo>
                    <a:lnTo>
                      <a:pt x="423" y="155"/>
                    </a:lnTo>
                    <a:lnTo>
                      <a:pt x="422" y="153"/>
                    </a:lnTo>
                    <a:lnTo>
                      <a:pt x="420" y="151"/>
                    </a:lnTo>
                    <a:lnTo>
                      <a:pt x="417" y="149"/>
                    </a:lnTo>
                    <a:lnTo>
                      <a:pt x="413" y="148"/>
                    </a:lnTo>
                    <a:lnTo>
                      <a:pt x="410" y="146"/>
                    </a:lnTo>
                    <a:lnTo>
                      <a:pt x="407" y="146"/>
                    </a:lnTo>
                    <a:lnTo>
                      <a:pt x="405" y="146"/>
                    </a:lnTo>
                    <a:lnTo>
                      <a:pt x="401" y="148"/>
                    </a:lnTo>
                    <a:lnTo>
                      <a:pt x="399" y="148"/>
                    </a:lnTo>
                    <a:lnTo>
                      <a:pt x="396" y="149"/>
                    </a:lnTo>
                    <a:lnTo>
                      <a:pt x="393" y="150"/>
                    </a:lnTo>
                    <a:lnTo>
                      <a:pt x="391" y="152"/>
                    </a:lnTo>
                    <a:lnTo>
                      <a:pt x="387" y="153"/>
                    </a:lnTo>
                    <a:lnTo>
                      <a:pt x="384" y="155"/>
                    </a:lnTo>
                    <a:lnTo>
                      <a:pt x="381" y="157"/>
                    </a:lnTo>
                    <a:lnTo>
                      <a:pt x="379" y="159"/>
                    </a:lnTo>
                    <a:lnTo>
                      <a:pt x="375" y="162"/>
                    </a:lnTo>
                    <a:lnTo>
                      <a:pt x="373" y="164"/>
                    </a:lnTo>
                    <a:lnTo>
                      <a:pt x="371" y="168"/>
                    </a:lnTo>
                    <a:lnTo>
                      <a:pt x="369" y="170"/>
                    </a:lnTo>
                    <a:lnTo>
                      <a:pt x="366" y="175"/>
                    </a:lnTo>
                    <a:lnTo>
                      <a:pt x="364" y="176"/>
                    </a:lnTo>
                    <a:lnTo>
                      <a:pt x="364" y="175"/>
                    </a:lnTo>
                    <a:lnTo>
                      <a:pt x="365" y="172"/>
                    </a:lnTo>
                    <a:lnTo>
                      <a:pt x="366" y="169"/>
                    </a:lnTo>
                    <a:lnTo>
                      <a:pt x="366" y="166"/>
                    </a:lnTo>
                    <a:lnTo>
                      <a:pt x="368" y="163"/>
                    </a:lnTo>
                    <a:lnTo>
                      <a:pt x="369" y="159"/>
                    </a:lnTo>
                    <a:lnTo>
                      <a:pt x="372" y="155"/>
                    </a:lnTo>
                    <a:lnTo>
                      <a:pt x="373" y="150"/>
                    </a:lnTo>
                    <a:lnTo>
                      <a:pt x="375" y="144"/>
                    </a:lnTo>
                    <a:lnTo>
                      <a:pt x="378" y="139"/>
                    </a:lnTo>
                    <a:lnTo>
                      <a:pt x="378" y="136"/>
                    </a:lnTo>
                    <a:lnTo>
                      <a:pt x="379" y="133"/>
                    </a:lnTo>
                    <a:lnTo>
                      <a:pt x="380" y="130"/>
                    </a:lnTo>
                    <a:lnTo>
                      <a:pt x="380" y="126"/>
                    </a:lnTo>
                    <a:lnTo>
                      <a:pt x="381" y="124"/>
                    </a:lnTo>
                    <a:lnTo>
                      <a:pt x="383" y="120"/>
                    </a:lnTo>
                    <a:lnTo>
                      <a:pt x="384" y="117"/>
                    </a:lnTo>
                    <a:lnTo>
                      <a:pt x="385" y="114"/>
                    </a:lnTo>
                    <a:lnTo>
                      <a:pt x="385" y="111"/>
                    </a:lnTo>
                    <a:lnTo>
                      <a:pt x="386" y="107"/>
                    </a:lnTo>
                    <a:lnTo>
                      <a:pt x="386" y="104"/>
                    </a:lnTo>
                    <a:lnTo>
                      <a:pt x="387" y="100"/>
                    </a:lnTo>
                    <a:lnTo>
                      <a:pt x="388" y="97"/>
                    </a:lnTo>
                    <a:lnTo>
                      <a:pt x="390" y="93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91" y="82"/>
                    </a:lnTo>
                    <a:lnTo>
                      <a:pt x="392" y="79"/>
                    </a:lnTo>
                    <a:lnTo>
                      <a:pt x="392" y="75"/>
                    </a:lnTo>
                    <a:lnTo>
                      <a:pt x="393" y="72"/>
                    </a:lnTo>
                    <a:lnTo>
                      <a:pt x="393" y="67"/>
                    </a:lnTo>
                    <a:lnTo>
                      <a:pt x="393" y="63"/>
                    </a:lnTo>
                    <a:lnTo>
                      <a:pt x="394" y="60"/>
                    </a:lnTo>
                    <a:lnTo>
                      <a:pt x="394" y="56"/>
                    </a:lnTo>
                    <a:lnTo>
                      <a:pt x="394" y="53"/>
                    </a:lnTo>
                    <a:lnTo>
                      <a:pt x="394" y="49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3" y="38"/>
                    </a:lnTo>
                    <a:lnTo>
                      <a:pt x="393" y="35"/>
                    </a:lnTo>
                    <a:lnTo>
                      <a:pt x="393" y="32"/>
                    </a:lnTo>
                    <a:lnTo>
                      <a:pt x="393" y="29"/>
                    </a:lnTo>
                    <a:lnTo>
                      <a:pt x="392" y="25"/>
                    </a:lnTo>
                    <a:lnTo>
                      <a:pt x="391" y="22"/>
                    </a:lnTo>
                    <a:lnTo>
                      <a:pt x="391" y="18"/>
                    </a:lnTo>
                    <a:lnTo>
                      <a:pt x="390" y="16"/>
                    </a:lnTo>
                    <a:lnTo>
                      <a:pt x="387" y="11"/>
                    </a:lnTo>
                    <a:lnTo>
                      <a:pt x="386" y="8"/>
                    </a:lnTo>
                    <a:lnTo>
                      <a:pt x="384" y="4"/>
                    </a:lnTo>
                    <a:lnTo>
                      <a:pt x="381" y="3"/>
                    </a:lnTo>
                    <a:lnTo>
                      <a:pt x="379" y="2"/>
                    </a:lnTo>
                    <a:lnTo>
                      <a:pt x="377" y="2"/>
                    </a:lnTo>
                    <a:lnTo>
                      <a:pt x="373" y="0"/>
                    </a:lnTo>
                    <a:lnTo>
                      <a:pt x="371" y="2"/>
                    </a:lnTo>
                    <a:lnTo>
                      <a:pt x="367" y="3"/>
                    </a:lnTo>
                    <a:lnTo>
                      <a:pt x="364" y="5"/>
                    </a:lnTo>
                    <a:lnTo>
                      <a:pt x="360" y="8"/>
                    </a:lnTo>
                    <a:lnTo>
                      <a:pt x="356" y="11"/>
                    </a:lnTo>
                    <a:lnTo>
                      <a:pt x="352" y="15"/>
                    </a:lnTo>
                    <a:lnTo>
                      <a:pt x="348" y="19"/>
                    </a:lnTo>
                    <a:lnTo>
                      <a:pt x="343" y="23"/>
                    </a:lnTo>
                    <a:lnTo>
                      <a:pt x="340" y="28"/>
                    </a:lnTo>
                    <a:lnTo>
                      <a:pt x="335" y="32"/>
                    </a:lnTo>
                    <a:lnTo>
                      <a:pt x="330" y="38"/>
                    </a:lnTo>
                    <a:lnTo>
                      <a:pt x="328" y="42"/>
                    </a:lnTo>
                    <a:lnTo>
                      <a:pt x="326" y="44"/>
                    </a:lnTo>
                    <a:lnTo>
                      <a:pt x="322" y="48"/>
                    </a:lnTo>
                    <a:lnTo>
                      <a:pt x="321" y="50"/>
                    </a:lnTo>
                    <a:lnTo>
                      <a:pt x="318" y="54"/>
                    </a:lnTo>
                    <a:lnTo>
                      <a:pt x="316" y="56"/>
                    </a:lnTo>
                    <a:lnTo>
                      <a:pt x="314" y="60"/>
                    </a:lnTo>
                    <a:lnTo>
                      <a:pt x="311" y="63"/>
                    </a:lnTo>
                    <a:lnTo>
                      <a:pt x="308" y="67"/>
                    </a:lnTo>
                    <a:lnTo>
                      <a:pt x="305" y="70"/>
                    </a:lnTo>
                    <a:lnTo>
                      <a:pt x="303" y="73"/>
                    </a:lnTo>
                    <a:lnTo>
                      <a:pt x="300" y="76"/>
                    </a:lnTo>
                    <a:lnTo>
                      <a:pt x="297" y="80"/>
                    </a:lnTo>
                    <a:lnTo>
                      <a:pt x="295" y="83"/>
                    </a:lnTo>
                    <a:lnTo>
                      <a:pt x="292" y="86"/>
                    </a:lnTo>
                    <a:lnTo>
                      <a:pt x="289" y="91"/>
                    </a:lnTo>
                    <a:lnTo>
                      <a:pt x="286" y="93"/>
                    </a:lnTo>
                    <a:lnTo>
                      <a:pt x="284" y="97"/>
                    </a:lnTo>
                    <a:lnTo>
                      <a:pt x="281" y="100"/>
                    </a:lnTo>
                    <a:lnTo>
                      <a:pt x="278" y="104"/>
                    </a:lnTo>
                    <a:lnTo>
                      <a:pt x="275" y="106"/>
                    </a:lnTo>
                    <a:lnTo>
                      <a:pt x="272" y="110"/>
                    </a:lnTo>
                    <a:lnTo>
                      <a:pt x="270" y="113"/>
                    </a:lnTo>
                    <a:lnTo>
                      <a:pt x="268" y="117"/>
                    </a:lnTo>
                    <a:lnTo>
                      <a:pt x="264" y="119"/>
                    </a:lnTo>
                    <a:lnTo>
                      <a:pt x="260" y="123"/>
                    </a:lnTo>
                    <a:lnTo>
                      <a:pt x="258" y="125"/>
                    </a:lnTo>
                    <a:lnTo>
                      <a:pt x="254" y="129"/>
                    </a:lnTo>
                    <a:lnTo>
                      <a:pt x="251" y="131"/>
                    </a:lnTo>
                    <a:lnTo>
                      <a:pt x="249" y="134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39" y="144"/>
                    </a:lnTo>
                    <a:lnTo>
                      <a:pt x="235" y="146"/>
                    </a:lnTo>
                    <a:lnTo>
                      <a:pt x="232" y="150"/>
                    </a:lnTo>
                    <a:lnTo>
                      <a:pt x="230" y="152"/>
                    </a:lnTo>
                    <a:lnTo>
                      <a:pt x="226" y="155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7" y="164"/>
                    </a:lnTo>
                    <a:lnTo>
                      <a:pt x="213" y="168"/>
                    </a:lnTo>
                    <a:lnTo>
                      <a:pt x="209" y="170"/>
                    </a:lnTo>
                    <a:lnTo>
                      <a:pt x="206" y="172"/>
                    </a:lnTo>
                    <a:lnTo>
                      <a:pt x="202" y="175"/>
                    </a:lnTo>
                    <a:lnTo>
                      <a:pt x="200" y="178"/>
                    </a:lnTo>
                    <a:lnTo>
                      <a:pt x="196" y="181"/>
                    </a:lnTo>
                    <a:lnTo>
                      <a:pt x="193" y="183"/>
                    </a:lnTo>
                    <a:lnTo>
                      <a:pt x="190" y="187"/>
                    </a:lnTo>
                    <a:lnTo>
                      <a:pt x="187" y="189"/>
                    </a:lnTo>
                    <a:lnTo>
                      <a:pt x="183" y="191"/>
                    </a:lnTo>
                    <a:lnTo>
                      <a:pt x="181" y="194"/>
                    </a:lnTo>
                    <a:lnTo>
                      <a:pt x="177" y="197"/>
                    </a:lnTo>
                    <a:lnTo>
                      <a:pt x="174" y="199"/>
                    </a:lnTo>
                    <a:lnTo>
                      <a:pt x="171" y="202"/>
                    </a:lnTo>
                    <a:lnTo>
                      <a:pt x="168" y="204"/>
                    </a:lnTo>
                    <a:lnTo>
                      <a:pt x="166" y="207"/>
                    </a:lnTo>
                    <a:lnTo>
                      <a:pt x="163" y="208"/>
                    </a:lnTo>
                    <a:lnTo>
                      <a:pt x="160" y="212"/>
                    </a:lnTo>
                    <a:lnTo>
                      <a:pt x="157" y="213"/>
                    </a:lnTo>
                    <a:lnTo>
                      <a:pt x="154" y="215"/>
                    </a:lnTo>
                    <a:lnTo>
                      <a:pt x="148" y="219"/>
                    </a:lnTo>
                    <a:lnTo>
                      <a:pt x="144" y="223"/>
                    </a:lnTo>
                    <a:lnTo>
                      <a:pt x="139" y="227"/>
                    </a:lnTo>
                    <a:lnTo>
                      <a:pt x="135" y="231"/>
                    </a:lnTo>
                    <a:lnTo>
                      <a:pt x="130" y="233"/>
                    </a:lnTo>
                    <a:lnTo>
                      <a:pt x="126" y="236"/>
                    </a:lnTo>
                    <a:lnTo>
                      <a:pt x="123" y="239"/>
                    </a:lnTo>
                    <a:lnTo>
                      <a:pt x="120" y="241"/>
                    </a:lnTo>
                    <a:lnTo>
                      <a:pt x="117" y="242"/>
                    </a:lnTo>
                    <a:lnTo>
                      <a:pt x="115" y="245"/>
                    </a:lnTo>
                    <a:lnTo>
                      <a:pt x="112" y="247"/>
                    </a:lnTo>
                    <a:lnTo>
                      <a:pt x="111" y="248"/>
                    </a:lnTo>
                    <a:lnTo>
                      <a:pt x="0" y="309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" name="Freeform 101"/>
              <p:cNvSpPr>
                <a:spLocks/>
              </p:cNvSpPr>
              <p:nvPr/>
            </p:nvSpPr>
            <p:spPr bwMode="auto">
              <a:xfrm>
                <a:off x="1727" y="1382"/>
                <a:ext cx="88" cy="57"/>
              </a:xfrm>
              <a:custGeom>
                <a:avLst/>
                <a:gdLst>
                  <a:gd name="T0" fmla="*/ 0 w 264"/>
                  <a:gd name="T1" fmla="*/ 0 h 172"/>
                  <a:gd name="T2" fmla="*/ 0 w 264"/>
                  <a:gd name="T3" fmla="*/ 0 h 172"/>
                  <a:gd name="T4" fmla="*/ 0 w 264"/>
                  <a:gd name="T5" fmla="*/ 0 h 172"/>
                  <a:gd name="T6" fmla="*/ 0 w 264"/>
                  <a:gd name="T7" fmla="*/ 0 h 172"/>
                  <a:gd name="T8" fmla="*/ 0 w 264"/>
                  <a:gd name="T9" fmla="*/ 0 h 172"/>
                  <a:gd name="T10" fmla="*/ 0 w 264"/>
                  <a:gd name="T11" fmla="*/ 0 h 172"/>
                  <a:gd name="T12" fmla="*/ 0 w 264"/>
                  <a:gd name="T13" fmla="*/ 0 h 172"/>
                  <a:gd name="T14" fmla="*/ 0 w 264"/>
                  <a:gd name="T15" fmla="*/ 0 h 172"/>
                  <a:gd name="T16" fmla="*/ 0 w 264"/>
                  <a:gd name="T17" fmla="*/ 0 h 172"/>
                  <a:gd name="T18" fmla="*/ 0 w 264"/>
                  <a:gd name="T19" fmla="*/ 0 h 172"/>
                  <a:gd name="T20" fmla="*/ 0 w 264"/>
                  <a:gd name="T21" fmla="*/ 0 h 172"/>
                  <a:gd name="T22" fmla="*/ 0 w 264"/>
                  <a:gd name="T23" fmla="*/ 0 h 172"/>
                  <a:gd name="T24" fmla="*/ 0 w 264"/>
                  <a:gd name="T25" fmla="*/ 0 h 172"/>
                  <a:gd name="T26" fmla="*/ 0 w 264"/>
                  <a:gd name="T27" fmla="*/ 0 h 172"/>
                  <a:gd name="T28" fmla="*/ 0 w 264"/>
                  <a:gd name="T29" fmla="*/ 0 h 172"/>
                  <a:gd name="T30" fmla="*/ 0 w 264"/>
                  <a:gd name="T31" fmla="*/ 0 h 172"/>
                  <a:gd name="T32" fmla="*/ 0 w 264"/>
                  <a:gd name="T33" fmla="*/ 0 h 172"/>
                  <a:gd name="T34" fmla="*/ 0 w 264"/>
                  <a:gd name="T35" fmla="*/ 0 h 172"/>
                  <a:gd name="T36" fmla="*/ 0 w 264"/>
                  <a:gd name="T37" fmla="*/ 0 h 172"/>
                  <a:gd name="T38" fmla="*/ 0 w 264"/>
                  <a:gd name="T39" fmla="*/ 0 h 172"/>
                  <a:gd name="T40" fmla="*/ 0 w 264"/>
                  <a:gd name="T41" fmla="*/ 0 h 172"/>
                  <a:gd name="T42" fmla="*/ 0 w 264"/>
                  <a:gd name="T43" fmla="*/ 0 h 172"/>
                  <a:gd name="T44" fmla="*/ 0 w 264"/>
                  <a:gd name="T45" fmla="*/ 0 h 172"/>
                  <a:gd name="T46" fmla="*/ 0 w 264"/>
                  <a:gd name="T47" fmla="*/ 0 h 172"/>
                  <a:gd name="T48" fmla="*/ 0 w 264"/>
                  <a:gd name="T49" fmla="*/ 0 h 172"/>
                  <a:gd name="T50" fmla="*/ 0 w 264"/>
                  <a:gd name="T51" fmla="*/ 0 h 172"/>
                  <a:gd name="T52" fmla="*/ 0 w 264"/>
                  <a:gd name="T53" fmla="*/ 0 h 172"/>
                  <a:gd name="T54" fmla="*/ 0 w 264"/>
                  <a:gd name="T55" fmla="*/ 0 h 172"/>
                  <a:gd name="T56" fmla="*/ 0 w 264"/>
                  <a:gd name="T57" fmla="*/ 0 h 172"/>
                  <a:gd name="T58" fmla="*/ 0 w 264"/>
                  <a:gd name="T59" fmla="*/ 0 h 172"/>
                  <a:gd name="T60" fmla="*/ 0 w 264"/>
                  <a:gd name="T61" fmla="*/ 0 h 172"/>
                  <a:gd name="T62" fmla="*/ 0 w 264"/>
                  <a:gd name="T63" fmla="*/ 0 h 172"/>
                  <a:gd name="T64" fmla="*/ 0 w 264"/>
                  <a:gd name="T65" fmla="*/ 0 h 172"/>
                  <a:gd name="T66" fmla="*/ 0 w 264"/>
                  <a:gd name="T67" fmla="*/ 0 h 172"/>
                  <a:gd name="T68" fmla="*/ 0 w 264"/>
                  <a:gd name="T69" fmla="*/ 0 h 172"/>
                  <a:gd name="T70" fmla="*/ 0 w 264"/>
                  <a:gd name="T71" fmla="*/ 0 h 172"/>
                  <a:gd name="T72" fmla="*/ 0 w 264"/>
                  <a:gd name="T73" fmla="*/ 0 h 172"/>
                  <a:gd name="T74" fmla="*/ 0 w 264"/>
                  <a:gd name="T75" fmla="*/ 0 h 172"/>
                  <a:gd name="T76" fmla="*/ 0 w 264"/>
                  <a:gd name="T77" fmla="*/ 0 h 172"/>
                  <a:gd name="T78" fmla="*/ 0 w 264"/>
                  <a:gd name="T79" fmla="*/ 0 h 172"/>
                  <a:gd name="T80" fmla="*/ 0 w 264"/>
                  <a:gd name="T81" fmla="*/ 0 h 172"/>
                  <a:gd name="T82" fmla="*/ 0 w 264"/>
                  <a:gd name="T83" fmla="*/ 0 h 172"/>
                  <a:gd name="T84" fmla="*/ 0 w 264"/>
                  <a:gd name="T85" fmla="*/ 0 h 172"/>
                  <a:gd name="T86" fmla="*/ 0 w 264"/>
                  <a:gd name="T87" fmla="*/ 0 h 172"/>
                  <a:gd name="T88" fmla="*/ 0 w 264"/>
                  <a:gd name="T89" fmla="*/ 0 h 172"/>
                  <a:gd name="T90" fmla="*/ 0 w 264"/>
                  <a:gd name="T91" fmla="*/ 0 h 172"/>
                  <a:gd name="T92" fmla="*/ 0 w 264"/>
                  <a:gd name="T93" fmla="*/ 0 h 172"/>
                  <a:gd name="T94" fmla="*/ 0 w 264"/>
                  <a:gd name="T95" fmla="*/ 0 h 172"/>
                  <a:gd name="T96" fmla="*/ 0 w 264"/>
                  <a:gd name="T97" fmla="*/ 0 h 172"/>
                  <a:gd name="T98" fmla="*/ 0 w 264"/>
                  <a:gd name="T99" fmla="*/ 0 h 172"/>
                  <a:gd name="T100" fmla="*/ 0 w 264"/>
                  <a:gd name="T101" fmla="*/ 0 h 172"/>
                  <a:gd name="T102" fmla="*/ 0 w 264"/>
                  <a:gd name="T103" fmla="*/ 0 h 172"/>
                  <a:gd name="T104" fmla="*/ 0 w 264"/>
                  <a:gd name="T105" fmla="*/ 0 h 172"/>
                  <a:gd name="T106" fmla="*/ 0 w 264"/>
                  <a:gd name="T107" fmla="*/ 0 h 172"/>
                  <a:gd name="T108" fmla="*/ 0 w 264"/>
                  <a:gd name="T109" fmla="*/ 0 h 172"/>
                  <a:gd name="T110" fmla="*/ 0 w 264"/>
                  <a:gd name="T111" fmla="*/ 0 h 1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4"/>
                  <a:gd name="T169" fmla="*/ 0 h 172"/>
                  <a:gd name="T170" fmla="*/ 264 w 264"/>
                  <a:gd name="T171" fmla="*/ 172 h 1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4" h="172">
                    <a:moveTo>
                      <a:pt x="235" y="1"/>
                    </a:moveTo>
                    <a:lnTo>
                      <a:pt x="233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26" y="1"/>
                    </a:lnTo>
                    <a:lnTo>
                      <a:pt x="223" y="1"/>
                    </a:lnTo>
                    <a:lnTo>
                      <a:pt x="219" y="2"/>
                    </a:lnTo>
                    <a:lnTo>
                      <a:pt x="216" y="2"/>
                    </a:lnTo>
                    <a:lnTo>
                      <a:pt x="211" y="4"/>
                    </a:lnTo>
                    <a:lnTo>
                      <a:pt x="206" y="4"/>
                    </a:lnTo>
                    <a:lnTo>
                      <a:pt x="201" y="7"/>
                    </a:lnTo>
                    <a:lnTo>
                      <a:pt x="195" y="8"/>
                    </a:lnTo>
                    <a:lnTo>
                      <a:pt x="191" y="10"/>
                    </a:lnTo>
                    <a:lnTo>
                      <a:pt x="187" y="11"/>
                    </a:lnTo>
                    <a:lnTo>
                      <a:pt x="184" y="13"/>
                    </a:lnTo>
                    <a:lnTo>
                      <a:pt x="181" y="14"/>
                    </a:lnTo>
                    <a:lnTo>
                      <a:pt x="178" y="15"/>
                    </a:lnTo>
                    <a:lnTo>
                      <a:pt x="174" y="16"/>
                    </a:lnTo>
                    <a:lnTo>
                      <a:pt x="172" y="17"/>
                    </a:lnTo>
                    <a:lnTo>
                      <a:pt x="168" y="18"/>
                    </a:lnTo>
                    <a:lnTo>
                      <a:pt x="165" y="21"/>
                    </a:lnTo>
                    <a:lnTo>
                      <a:pt x="161" y="22"/>
                    </a:lnTo>
                    <a:lnTo>
                      <a:pt x="157" y="23"/>
                    </a:lnTo>
                    <a:lnTo>
                      <a:pt x="153" y="24"/>
                    </a:lnTo>
                    <a:lnTo>
                      <a:pt x="150" y="27"/>
                    </a:lnTo>
                    <a:lnTo>
                      <a:pt x="146" y="28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4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123" y="40"/>
                    </a:lnTo>
                    <a:lnTo>
                      <a:pt x="120" y="43"/>
                    </a:lnTo>
                    <a:lnTo>
                      <a:pt x="115" y="45"/>
                    </a:lnTo>
                    <a:lnTo>
                      <a:pt x="111" y="48"/>
                    </a:lnTo>
                    <a:lnTo>
                      <a:pt x="108" y="49"/>
                    </a:lnTo>
                    <a:lnTo>
                      <a:pt x="104" y="53"/>
                    </a:lnTo>
                    <a:lnTo>
                      <a:pt x="99" y="55"/>
                    </a:lnTo>
                    <a:lnTo>
                      <a:pt x="95" y="58"/>
                    </a:lnTo>
                    <a:lnTo>
                      <a:pt x="90" y="60"/>
                    </a:lnTo>
                    <a:lnTo>
                      <a:pt x="86" y="64"/>
                    </a:lnTo>
                    <a:lnTo>
                      <a:pt x="83" y="66"/>
                    </a:lnTo>
                    <a:lnTo>
                      <a:pt x="78" y="69"/>
                    </a:lnTo>
                    <a:lnTo>
                      <a:pt x="74" y="73"/>
                    </a:lnTo>
                    <a:lnTo>
                      <a:pt x="70" y="75"/>
                    </a:lnTo>
                    <a:lnTo>
                      <a:pt x="66" y="79"/>
                    </a:lnTo>
                    <a:lnTo>
                      <a:pt x="61" y="83"/>
                    </a:lnTo>
                    <a:lnTo>
                      <a:pt x="58" y="85"/>
                    </a:lnTo>
                    <a:lnTo>
                      <a:pt x="54" y="88"/>
                    </a:lnTo>
                    <a:lnTo>
                      <a:pt x="50" y="92"/>
                    </a:lnTo>
                    <a:lnTo>
                      <a:pt x="46" y="96"/>
                    </a:lnTo>
                    <a:lnTo>
                      <a:pt x="41" y="99"/>
                    </a:lnTo>
                    <a:lnTo>
                      <a:pt x="38" y="104"/>
                    </a:lnTo>
                    <a:lnTo>
                      <a:pt x="33" y="106"/>
                    </a:lnTo>
                    <a:lnTo>
                      <a:pt x="29" y="110"/>
                    </a:lnTo>
                    <a:lnTo>
                      <a:pt x="26" y="113"/>
                    </a:lnTo>
                    <a:lnTo>
                      <a:pt x="22" y="117"/>
                    </a:lnTo>
                    <a:lnTo>
                      <a:pt x="19" y="119"/>
                    </a:lnTo>
                    <a:lnTo>
                      <a:pt x="16" y="123"/>
                    </a:lnTo>
                    <a:lnTo>
                      <a:pt x="13" y="126"/>
                    </a:lnTo>
                    <a:lnTo>
                      <a:pt x="12" y="129"/>
                    </a:lnTo>
                    <a:lnTo>
                      <a:pt x="7" y="134"/>
                    </a:lnTo>
                    <a:lnTo>
                      <a:pt x="5" y="139"/>
                    </a:lnTo>
                    <a:lnTo>
                      <a:pt x="2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2" y="161"/>
                    </a:lnTo>
                    <a:lnTo>
                      <a:pt x="3" y="163"/>
                    </a:lnTo>
                    <a:lnTo>
                      <a:pt x="7" y="166"/>
                    </a:lnTo>
                    <a:lnTo>
                      <a:pt x="9" y="167"/>
                    </a:lnTo>
                    <a:lnTo>
                      <a:pt x="13" y="169"/>
                    </a:lnTo>
                    <a:lnTo>
                      <a:pt x="16" y="169"/>
                    </a:lnTo>
                    <a:lnTo>
                      <a:pt x="21" y="170"/>
                    </a:lnTo>
                    <a:lnTo>
                      <a:pt x="26" y="170"/>
                    </a:lnTo>
                    <a:lnTo>
                      <a:pt x="31" y="172"/>
                    </a:lnTo>
                    <a:lnTo>
                      <a:pt x="35" y="170"/>
                    </a:lnTo>
                    <a:lnTo>
                      <a:pt x="41" y="170"/>
                    </a:lnTo>
                    <a:lnTo>
                      <a:pt x="44" y="170"/>
                    </a:lnTo>
                    <a:lnTo>
                      <a:pt x="47" y="170"/>
                    </a:lnTo>
                    <a:lnTo>
                      <a:pt x="51" y="170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59" y="170"/>
                    </a:lnTo>
                    <a:lnTo>
                      <a:pt x="63" y="169"/>
                    </a:lnTo>
                    <a:lnTo>
                      <a:pt x="65" y="169"/>
                    </a:lnTo>
                    <a:lnTo>
                      <a:pt x="69" y="169"/>
                    </a:lnTo>
                    <a:lnTo>
                      <a:pt x="72" y="169"/>
                    </a:lnTo>
                    <a:lnTo>
                      <a:pt x="76" y="168"/>
                    </a:lnTo>
                    <a:lnTo>
                      <a:pt x="78" y="168"/>
                    </a:lnTo>
                    <a:lnTo>
                      <a:pt x="82" y="167"/>
                    </a:lnTo>
                    <a:lnTo>
                      <a:pt x="84" y="167"/>
                    </a:lnTo>
                    <a:lnTo>
                      <a:pt x="88" y="166"/>
                    </a:lnTo>
                    <a:lnTo>
                      <a:pt x="91" y="166"/>
                    </a:lnTo>
                    <a:lnTo>
                      <a:pt x="95" y="166"/>
                    </a:lnTo>
                    <a:lnTo>
                      <a:pt x="97" y="164"/>
                    </a:lnTo>
                    <a:lnTo>
                      <a:pt x="101" y="164"/>
                    </a:lnTo>
                    <a:lnTo>
                      <a:pt x="104" y="164"/>
                    </a:lnTo>
                    <a:lnTo>
                      <a:pt x="106" y="163"/>
                    </a:lnTo>
                    <a:lnTo>
                      <a:pt x="109" y="162"/>
                    </a:lnTo>
                    <a:lnTo>
                      <a:pt x="112" y="161"/>
                    </a:lnTo>
                    <a:lnTo>
                      <a:pt x="115" y="161"/>
                    </a:lnTo>
                    <a:lnTo>
                      <a:pt x="118" y="160"/>
                    </a:lnTo>
                    <a:lnTo>
                      <a:pt x="122" y="160"/>
                    </a:lnTo>
                    <a:lnTo>
                      <a:pt x="124" y="158"/>
                    </a:lnTo>
                    <a:lnTo>
                      <a:pt x="128" y="158"/>
                    </a:lnTo>
                    <a:lnTo>
                      <a:pt x="130" y="157"/>
                    </a:lnTo>
                    <a:lnTo>
                      <a:pt x="134" y="156"/>
                    </a:lnTo>
                    <a:lnTo>
                      <a:pt x="137" y="155"/>
                    </a:lnTo>
                    <a:lnTo>
                      <a:pt x="140" y="155"/>
                    </a:lnTo>
                    <a:lnTo>
                      <a:pt x="142" y="154"/>
                    </a:lnTo>
                    <a:lnTo>
                      <a:pt x="146" y="153"/>
                    </a:lnTo>
                    <a:lnTo>
                      <a:pt x="149" y="151"/>
                    </a:lnTo>
                    <a:lnTo>
                      <a:pt x="153" y="150"/>
                    </a:lnTo>
                    <a:lnTo>
                      <a:pt x="155" y="149"/>
                    </a:lnTo>
                    <a:lnTo>
                      <a:pt x="157" y="148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7" y="144"/>
                    </a:lnTo>
                    <a:lnTo>
                      <a:pt x="169" y="143"/>
                    </a:lnTo>
                    <a:lnTo>
                      <a:pt x="173" y="142"/>
                    </a:lnTo>
                    <a:lnTo>
                      <a:pt x="176" y="142"/>
                    </a:lnTo>
                    <a:lnTo>
                      <a:pt x="181" y="138"/>
                    </a:lnTo>
                    <a:lnTo>
                      <a:pt x="187" y="136"/>
                    </a:lnTo>
                    <a:lnTo>
                      <a:pt x="189" y="135"/>
                    </a:lnTo>
                    <a:lnTo>
                      <a:pt x="193" y="134"/>
                    </a:lnTo>
                    <a:lnTo>
                      <a:pt x="195" y="131"/>
                    </a:lnTo>
                    <a:lnTo>
                      <a:pt x="199" y="131"/>
                    </a:lnTo>
                    <a:lnTo>
                      <a:pt x="204" y="126"/>
                    </a:lnTo>
                    <a:lnTo>
                      <a:pt x="208" y="124"/>
                    </a:lnTo>
                    <a:lnTo>
                      <a:pt x="213" y="121"/>
                    </a:lnTo>
                    <a:lnTo>
                      <a:pt x="219" y="117"/>
                    </a:lnTo>
                    <a:lnTo>
                      <a:pt x="223" y="112"/>
                    </a:lnTo>
                    <a:lnTo>
                      <a:pt x="227" y="109"/>
                    </a:lnTo>
                    <a:lnTo>
                      <a:pt x="232" y="105"/>
                    </a:lnTo>
                    <a:lnTo>
                      <a:pt x="237" y="102"/>
                    </a:lnTo>
                    <a:lnTo>
                      <a:pt x="240" y="97"/>
                    </a:lnTo>
                    <a:lnTo>
                      <a:pt x="244" y="92"/>
                    </a:lnTo>
                    <a:lnTo>
                      <a:pt x="248" y="87"/>
                    </a:lnTo>
                    <a:lnTo>
                      <a:pt x="250" y="83"/>
                    </a:lnTo>
                    <a:lnTo>
                      <a:pt x="253" y="78"/>
                    </a:lnTo>
                    <a:lnTo>
                      <a:pt x="256" y="73"/>
                    </a:lnTo>
                    <a:lnTo>
                      <a:pt x="258" y="67"/>
                    </a:lnTo>
                    <a:lnTo>
                      <a:pt x="261" y="62"/>
                    </a:lnTo>
                    <a:lnTo>
                      <a:pt x="261" y="59"/>
                    </a:lnTo>
                    <a:lnTo>
                      <a:pt x="262" y="55"/>
                    </a:lnTo>
                    <a:lnTo>
                      <a:pt x="262" y="53"/>
                    </a:lnTo>
                    <a:lnTo>
                      <a:pt x="263" y="51"/>
                    </a:lnTo>
                    <a:lnTo>
                      <a:pt x="263" y="46"/>
                    </a:lnTo>
                    <a:lnTo>
                      <a:pt x="264" y="41"/>
                    </a:lnTo>
                    <a:lnTo>
                      <a:pt x="264" y="36"/>
                    </a:lnTo>
                    <a:lnTo>
                      <a:pt x="264" y="33"/>
                    </a:lnTo>
                    <a:lnTo>
                      <a:pt x="264" y="29"/>
                    </a:lnTo>
                    <a:lnTo>
                      <a:pt x="264" y="26"/>
                    </a:lnTo>
                    <a:lnTo>
                      <a:pt x="263" y="23"/>
                    </a:lnTo>
                    <a:lnTo>
                      <a:pt x="262" y="20"/>
                    </a:lnTo>
                    <a:lnTo>
                      <a:pt x="261" y="17"/>
                    </a:lnTo>
                    <a:lnTo>
                      <a:pt x="259" y="15"/>
                    </a:lnTo>
                    <a:lnTo>
                      <a:pt x="257" y="10"/>
                    </a:lnTo>
                    <a:lnTo>
                      <a:pt x="255" y="8"/>
                    </a:lnTo>
                    <a:lnTo>
                      <a:pt x="251" y="4"/>
                    </a:lnTo>
                    <a:lnTo>
                      <a:pt x="248" y="3"/>
                    </a:lnTo>
                    <a:lnTo>
                      <a:pt x="244" y="2"/>
                    </a:lnTo>
                    <a:lnTo>
                      <a:pt x="242" y="1"/>
                    </a:lnTo>
                    <a:lnTo>
                      <a:pt x="237" y="1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3" name="Freeform 102"/>
              <p:cNvSpPr>
                <a:spLocks/>
              </p:cNvSpPr>
              <p:nvPr/>
            </p:nvSpPr>
            <p:spPr bwMode="auto">
              <a:xfrm>
                <a:off x="1622" y="1523"/>
                <a:ext cx="52" cy="100"/>
              </a:xfrm>
              <a:custGeom>
                <a:avLst/>
                <a:gdLst>
                  <a:gd name="T0" fmla="*/ 0 w 158"/>
                  <a:gd name="T1" fmla="*/ 0 h 300"/>
                  <a:gd name="T2" fmla="*/ 0 w 158"/>
                  <a:gd name="T3" fmla="*/ 0 h 300"/>
                  <a:gd name="T4" fmla="*/ 0 w 158"/>
                  <a:gd name="T5" fmla="*/ 0 h 300"/>
                  <a:gd name="T6" fmla="*/ 0 w 158"/>
                  <a:gd name="T7" fmla="*/ 0 h 300"/>
                  <a:gd name="T8" fmla="*/ 0 w 158"/>
                  <a:gd name="T9" fmla="*/ 0 h 300"/>
                  <a:gd name="T10" fmla="*/ 0 w 158"/>
                  <a:gd name="T11" fmla="*/ 0 h 300"/>
                  <a:gd name="T12" fmla="*/ 0 w 158"/>
                  <a:gd name="T13" fmla="*/ 0 h 300"/>
                  <a:gd name="T14" fmla="*/ 0 w 158"/>
                  <a:gd name="T15" fmla="*/ 0 h 300"/>
                  <a:gd name="T16" fmla="*/ 0 w 158"/>
                  <a:gd name="T17" fmla="*/ 0 h 300"/>
                  <a:gd name="T18" fmla="*/ 0 w 158"/>
                  <a:gd name="T19" fmla="*/ 0 h 300"/>
                  <a:gd name="T20" fmla="*/ 0 w 158"/>
                  <a:gd name="T21" fmla="*/ 0 h 300"/>
                  <a:gd name="T22" fmla="*/ 0 w 158"/>
                  <a:gd name="T23" fmla="*/ 0 h 300"/>
                  <a:gd name="T24" fmla="*/ 0 w 158"/>
                  <a:gd name="T25" fmla="*/ 0 h 300"/>
                  <a:gd name="T26" fmla="*/ 0 w 158"/>
                  <a:gd name="T27" fmla="*/ 0 h 300"/>
                  <a:gd name="T28" fmla="*/ 0 w 158"/>
                  <a:gd name="T29" fmla="*/ 0 h 300"/>
                  <a:gd name="T30" fmla="*/ 0 w 158"/>
                  <a:gd name="T31" fmla="*/ 0 h 300"/>
                  <a:gd name="T32" fmla="*/ 0 w 158"/>
                  <a:gd name="T33" fmla="*/ 0 h 300"/>
                  <a:gd name="T34" fmla="*/ 0 w 158"/>
                  <a:gd name="T35" fmla="*/ 0 h 300"/>
                  <a:gd name="T36" fmla="*/ 0 w 158"/>
                  <a:gd name="T37" fmla="*/ 0 h 300"/>
                  <a:gd name="T38" fmla="*/ 0 w 158"/>
                  <a:gd name="T39" fmla="*/ 0 h 300"/>
                  <a:gd name="T40" fmla="*/ 0 w 158"/>
                  <a:gd name="T41" fmla="*/ 0 h 300"/>
                  <a:gd name="T42" fmla="*/ 0 w 158"/>
                  <a:gd name="T43" fmla="*/ 0 h 300"/>
                  <a:gd name="T44" fmla="*/ 0 w 158"/>
                  <a:gd name="T45" fmla="*/ 0 h 300"/>
                  <a:gd name="T46" fmla="*/ 0 w 158"/>
                  <a:gd name="T47" fmla="*/ 0 h 300"/>
                  <a:gd name="T48" fmla="*/ 0 w 158"/>
                  <a:gd name="T49" fmla="*/ 0 h 300"/>
                  <a:gd name="T50" fmla="*/ 0 w 158"/>
                  <a:gd name="T51" fmla="*/ 0 h 300"/>
                  <a:gd name="T52" fmla="*/ 0 w 158"/>
                  <a:gd name="T53" fmla="*/ 0 h 300"/>
                  <a:gd name="T54" fmla="*/ 0 w 158"/>
                  <a:gd name="T55" fmla="*/ 0 h 300"/>
                  <a:gd name="T56" fmla="*/ 0 w 158"/>
                  <a:gd name="T57" fmla="*/ 0 h 300"/>
                  <a:gd name="T58" fmla="*/ 0 w 158"/>
                  <a:gd name="T59" fmla="*/ 0 h 300"/>
                  <a:gd name="T60" fmla="*/ 0 w 158"/>
                  <a:gd name="T61" fmla="*/ 0 h 300"/>
                  <a:gd name="T62" fmla="*/ 0 w 158"/>
                  <a:gd name="T63" fmla="*/ 0 h 300"/>
                  <a:gd name="T64" fmla="*/ 0 w 158"/>
                  <a:gd name="T65" fmla="*/ 0 h 300"/>
                  <a:gd name="T66" fmla="*/ 0 w 158"/>
                  <a:gd name="T67" fmla="*/ 0 h 300"/>
                  <a:gd name="T68" fmla="*/ 0 w 158"/>
                  <a:gd name="T69" fmla="*/ 0 h 300"/>
                  <a:gd name="T70" fmla="*/ 0 w 158"/>
                  <a:gd name="T71" fmla="*/ 0 h 300"/>
                  <a:gd name="T72" fmla="*/ 0 w 158"/>
                  <a:gd name="T73" fmla="*/ 0 h 300"/>
                  <a:gd name="T74" fmla="*/ 0 w 158"/>
                  <a:gd name="T75" fmla="*/ 0 h 300"/>
                  <a:gd name="T76" fmla="*/ 0 w 158"/>
                  <a:gd name="T77" fmla="*/ 0 h 300"/>
                  <a:gd name="T78" fmla="*/ 0 w 158"/>
                  <a:gd name="T79" fmla="*/ 0 h 300"/>
                  <a:gd name="T80" fmla="*/ 0 w 158"/>
                  <a:gd name="T81" fmla="*/ 0 h 300"/>
                  <a:gd name="T82" fmla="*/ 0 w 158"/>
                  <a:gd name="T83" fmla="*/ 0 h 300"/>
                  <a:gd name="T84" fmla="*/ 0 w 158"/>
                  <a:gd name="T85" fmla="*/ 0 h 300"/>
                  <a:gd name="T86" fmla="*/ 0 w 158"/>
                  <a:gd name="T87" fmla="*/ 0 h 300"/>
                  <a:gd name="T88" fmla="*/ 0 w 158"/>
                  <a:gd name="T89" fmla="*/ 0 h 300"/>
                  <a:gd name="T90" fmla="*/ 0 w 158"/>
                  <a:gd name="T91" fmla="*/ 0 h 300"/>
                  <a:gd name="T92" fmla="*/ 0 w 158"/>
                  <a:gd name="T93" fmla="*/ 0 h 3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8"/>
                  <a:gd name="T142" fmla="*/ 0 h 300"/>
                  <a:gd name="T143" fmla="*/ 158 w 158"/>
                  <a:gd name="T144" fmla="*/ 300 h 3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8" h="300">
                    <a:moveTo>
                      <a:pt x="85" y="51"/>
                    </a:moveTo>
                    <a:lnTo>
                      <a:pt x="85" y="50"/>
                    </a:lnTo>
                    <a:lnTo>
                      <a:pt x="86" y="48"/>
                    </a:lnTo>
                    <a:lnTo>
                      <a:pt x="88" y="44"/>
                    </a:lnTo>
                    <a:lnTo>
                      <a:pt x="92" y="41"/>
                    </a:lnTo>
                    <a:lnTo>
                      <a:pt x="94" y="37"/>
                    </a:lnTo>
                    <a:lnTo>
                      <a:pt x="96" y="35"/>
                    </a:lnTo>
                    <a:lnTo>
                      <a:pt x="98" y="31"/>
                    </a:lnTo>
                    <a:lnTo>
                      <a:pt x="101" y="29"/>
                    </a:lnTo>
                    <a:lnTo>
                      <a:pt x="104" y="25"/>
                    </a:lnTo>
                    <a:lnTo>
                      <a:pt x="106" y="23"/>
                    </a:lnTo>
                    <a:lnTo>
                      <a:pt x="109" y="20"/>
                    </a:lnTo>
                    <a:lnTo>
                      <a:pt x="112" y="17"/>
                    </a:lnTo>
                    <a:lnTo>
                      <a:pt x="115" y="14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4" y="6"/>
                    </a:lnTo>
                    <a:lnTo>
                      <a:pt x="126" y="5"/>
                    </a:lnTo>
                    <a:lnTo>
                      <a:pt x="130" y="3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47" y="1"/>
                    </a:lnTo>
                    <a:lnTo>
                      <a:pt x="150" y="4"/>
                    </a:lnTo>
                    <a:lnTo>
                      <a:pt x="152" y="6"/>
                    </a:lnTo>
                    <a:lnTo>
                      <a:pt x="155" y="10"/>
                    </a:lnTo>
                    <a:lnTo>
                      <a:pt x="156" y="13"/>
                    </a:lnTo>
                    <a:lnTo>
                      <a:pt x="157" y="17"/>
                    </a:lnTo>
                    <a:lnTo>
                      <a:pt x="157" y="20"/>
                    </a:lnTo>
                    <a:lnTo>
                      <a:pt x="158" y="25"/>
                    </a:lnTo>
                    <a:lnTo>
                      <a:pt x="158" y="30"/>
                    </a:lnTo>
                    <a:lnTo>
                      <a:pt x="158" y="35"/>
                    </a:lnTo>
                    <a:lnTo>
                      <a:pt x="158" y="37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6"/>
                    </a:lnTo>
                    <a:lnTo>
                      <a:pt x="157" y="49"/>
                    </a:lnTo>
                    <a:lnTo>
                      <a:pt x="157" y="51"/>
                    </a:lnTo>
                    <a:lnTo>
                      <a:pt x="156" y="55"/>
                    </a:lnTo>
                    <a:lnTo>
                      <a:pt x="156" y="58"/>
                    </a:lnTo>
                    <a:lnTo>
                      <a:pt x="155" y="61"/>
                    </a:lnTo>
                    <a:lnTo>
                      <a:pt x="155" y="64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4"/>
                    </a:lnTo>
                    <a:lnTo>
                      <a:pt x="151" y="77"/>
                    </a:lnTo>
                    <a:lnTo>
                      <a:pt x="150" y="80"/>
                    </a:lnTo>
                    <a:lnTo>
                      <a:pt x="150" y="83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47" y="93"/>
                    </a:lnTo>
                    <a:lnTo>
                      <a:pt x="146" y="96"/>
                    </a:lnTo>
                    <a:lnTo>
                      <a:pt x="145" y="99"/>
                    </a:lnTo>
                    <a:lnTo>
                      <a:pt x="144" y="102"/>
                    </a:lnTo>
                    <a:lnTo>
                      <a:pt x="143" y="106"/>
                    </a:lnTo>
                    <a:lnTo>
                      <a:pt x="143" y="108"/>
                    </a:lnTo>
                    <a:lnTo>
                      <a:pt x="141" y="112"/>
                    </a:lnTo>
                    <a:lnTo>
                      <a:pt x="140" y="115"/>
                    </a:lnTo>
                    <a:lnTo>
                      <a:pt x="140" y="119"/>
                    </a:lnTo>
                    <a:lnTo>
                      <a:pt x="139" y="121"/>
                    </a:lnTo>
                    <a:lnTo>
                      <a:pt x="138" y="124"/>
                    </a:lnTo>
                    <a:lnTo>
                      <a:pt x="137" y="127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7"/>
                    </a:lnTo>
                    <a:lnTo>
                      <a:pt x="134" y="139"/>
                    </a:lnTo>
                    <a:lnTo>
                      <a:pt x="133" y="143"/>
                    </a:lnTo>
                    <a:lnTo>
                      <a:pt x="133" y="145"/>
                    </a:lnTo>
                    <a:lnTo>
                      <a:pt x="131" y="150"/>
                    </a:lnTo>
                    <a:lnTo>
                      <a:pt x="130" y="156"/>
                    </a:lnTo>
                    <a:lnTo>
                      <a:pt x="130" y="159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28" y="172"/>
                    </a:lnTo>
                    <a:lnTo>
                      <a:pt x="128" y="176"/>
                    </a:lnTo>
                    <a:lnTo>
                      <a:pt x="130" y="179"/>
                    </a:lnTo>
                    <a:lnTo>
                      <a:pt x="130" y="182"/>
                    </a:lnTo>
                    <a:lnTo>
                      <a:pt x="130" y="184"/>
                    </a:lnTo>
                    <a:lnTo>
                      <a:pt x="130" y="188"/>
                    </a:lnTo>
                    <a:lnTo>
                      <a:pt x="131" y="191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31" y="204"/>
                    </a:lnTo>
                    <a:lnTo>
                      <a:pt x="132" y="209"/>
                    </a:lnTo>
                    <a:lnTo>
                      <a:pt x="131" y="214"/>
                    </a:lnTo>
                    <a:lnTo>
                      <a:pt x="131" y="218"/>
                    </a:lnTo>
                    <a:lnTo>
                      <a:pt x="131" y="223"/>
                    </a:lnTo>
                    <a:lnTo>
                      <a:pt x="131" y="229"/>
                    </a:lnTo>
                    <a:lnTo>
                      <a:pt x="130" y="234"/>
                    </a:lnTo>
                    <a:lnTo>
                      <a:pt x="130" y="239"/>
                    </a:lnTo>
                    <a:lnTo>
                      <a:pt x="130" y="245"/>
                    </a:lnTo>
                    <a:lnTo>
                      <a:pt x="128" y="249"/>
                    </a:lnTo>
                    <a:lnTo>
                      <a:pt x="127" y="254"/>
                    </a:lnTo>
                    <a:lnTo>
                      <a:pt x="126" y="259"/>
                    </a:lnTo>
                    <a:lnTo>
                      <a:pt x="125" y="264"/>
                    </a:lnTo>
                    <a:lnTo>
                      <a:pt x="123" y="268"/>
                    </a:lnTo>
                    <a:lnTo>
                      <a:pt x="120" y="272"/>
                    </a:lnTo>
                    <a:lnTo>
                      <a:pt x="118" y="277"/>
                    </a:lnTo>
                    <a:lnTo>
                      <a:pt x="115" y="280"/>
                    </a:lnTo>
                    <a:lnTo>
                      <a:pt x="113" y="285"/>
                    </a:lnTo>
                    <a:lnTo>
                      <a:pt x="111" y="287"/>
                    </a:lnTo>
                    <a:lnTo>
                      <a:pt x="107" y="290"/>
                    </a:lnTo>
                    <a:lnTo>
                      <a:pt x="104" y="293"/>
                    </a:lnTo>
                    <a:lnTo>
                      <a:pt x="100" y="296"/>
                    </a:lnTo>
                    <a:lnTo>
                      <a:pt x="95" y="297"/>
                    </a:lnTo>
                    <a:lnTo>
                      <a:pt x="90" y="299"/>
                    </a:lnTo>
                    <a:lnTo>
                      <a:pt x="86" y="299"/>
                    </a:lnTo>
                    <a:lnTo>
                      <a:pt x="81" y="300"/>
                    </a:lnTo>
                    <a:lnTo>
                      <a:pt x="75" y="300"/>
                    </a:lnTo>
                    <a:lnTo>
                      <a:pt x="70" y="299"/>
                    </a:lnTo>
                    <a:lnTo>
                      <a:pt x="66" y="298"/>
                    </a:lnTo>
                    <a:lnTo>
                      <a:pt x="61" y="297"/>
                    </a:lnTo>
                    <a:lnTo>
                      <a:pt x="56" y="294"/>
                    </a:lnTo>
                    <a:lnTo>
                      <a:pt x="51" y="291"/>
                    </a:lnTo>
                    <a:lnTo>
                      <a:pt x="48" y="288"/>
                    </a:lnTo>
                    <a:lnTo>
                      <a:pt x="43" y="285"/>
                    </a:lnTo>
                    <a:lnTo>
                      <a:pt x="40" y="280"/>
                    </a:lnTo>
                    <a:lnTo>
                      <a:pt x="36" y="277"/>
                    </a:lnTo>
                    <a:lnTo>
                      <a:pt x="32" y="272"/>
                    </a:lnTo>
                    <a:lnTo>
                      <a:pt x="30" y="268"/>
                    </a:lnTo>
                    <a:lnTo>
                      <a:pt x="26" y="264"/>
                    </a:lnTo>
                    <a:lnTo>
                      <a:pt x="24" y="259"/>
                    </a:lnTo>
                    <a:lnTo>
                      <a:pt x="22" y="254"/>
                    </a:lnTo>
                    <a:lnTo>
                      <a:pt x="19" y="249"/>
                    </a:lnTo>
                    <a:lnTo>
                      <a:pt x="16" y="243"/>
                    </a:lnTo>
                    <a:lnTo>
                      <a:pt x="13" y="239"/>
                    </a:lnTo>
                    <a:lnTo>
                      <a:pt x="12" y="234"/>
                    </a:lnTo>
                    <a:lnTo>
                      <a:pt x="10" y="229"/>
                    </a:lnTo>
                    <a:lnTo>
                      <a:pt x="9" y="224"/>
                    </a:lnTo>
                    <a:lnTo>
                      <a:pt x="8" y="220"/>
                    </a:lnTo>
                    <a:lnTo>
                      <a:pt x="5" y="215"/>
                    </a:lnTo>
                    <a:lnTo>
                      <a:pt x="5" y="211"/>
                    </a:lnTo>
                    <a:lnTo>
                      <a:pt x="4" y="208"/>
                    </a:lnTo>
                    <a:lnTo>
                      <a:pt x="3" y="204"/>
                    </a:lnTo>
                    <a:lnTo>
                      <a:pt x="2" y="202"/>
                    </a:lnTo>
                    <a:lnTo>
                      <a:pt x="2" y="199"/>
                    </a:lnTo>
                    <a:lnTo>
                      <a:pt x="0" y="196"/>
                    </a:lnTo>
                    <a:lnTo>
                      <a:pt x="85" y="5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4" name="Freeform 103"/>
              <p:cNvSpPr>
                <a:spLocks/>
              </p:cNvSpPr>
              <p:nvPr/>
            </p:nvSpPr>
            <p:spPr bwMode="auto">
              <a:xfrm>
                <a:off x="1806" y="1431"/>
                <a:ext cx="26" cy="101"/>
              </a:xfrm>
              <a:custGeom>
                <a:avLst/>
                <a:gdLst>
                  <a:gd name="T0" fmla="*/ 0 w 77"/>
                  <a:gd name="T1" fmla="*/ 0 h 301"/>
                  <a:gd name="T2" fmla="*/ 0 w 77"/>
                  <a:gd name="T3" fmla="*/ 0 h 301"/>
                  <a:gd name="T4" fmla="*/ 0 w 77"/>
                  <a:gd name="T5" fmla="*/ 0 h 301"/>
                  <a:gd name="T6" fmla="*/ 0 w 77"/>
                  <a:gd name="T7" fmla="*/ 0 h 301"/>
                  <a:gd name="T8" fmla="*/ 0 w 77"/>
                  <a:gd name="T9" fmla="*/ 0 h 301"/>
                  <a:gd name="T10" fmla="*/ 0 w 77"/>
                  <a:gd name="T11" fmla="*/ 0 h 301"/>
                  <a:gd name="T12" fmla="*/ 0 w 77"/>
                  <a:gd name="T13" fmla="*/ 0 h 301"/>
                  <a:gd name="T14" fmla="*/ 0 w 77"/>
                  <a:gd name="T15" fmla="*/ 0 h 301"/>
                  <a:gd name="T16" fmla="*/ 0 w 77"/>
                  <a:gd name="T17" fmla="*/ 0 h 301"/>
                  <a:gd name="T18" fmla="*/ 0 w 77"/>
                  <a:gd name="T19" fmla="*/ 0 h 301"/>
                  <a:gd name="T20" fmla="*/ 0 w 77"/>
                  <a:gd name="T21" fmla="*/ 0 h 301"/>
                  <a:gd name="T22" fmla="*/ 0 w 77"/>
                  <a:gd name="T23" fmla="*/ 0 h 301"/>
                  <a:gd name="T24" fmla="*/ 0 w 77"/>
                  <a:gd name="T25" fmla="*/ 0 h 301"/>
                  <a:gd name="T26" fmla="*/ 0 w 77"/>
                  <a:gd name="T27" fmla="*/ 0 h 301"/>
                  <a:gd name="T28" fmla="*/ 0 w 77"/>
                  <a:gd name="T29" fmla="*/ 0 h 301"/>
                  <a:gd name="T30" fmla="*/ 0 w 77"/>
                  <a:gd name="T31" fmla="*/ 0 h 301"/>
                  <a:gd name="T32" fmla="*/ 0 w 77"/>
                  <a:gd name="T33" fmla="*/ 0 h 301"/>
                  <a:gd name="T34" fmla="*/ 0 w 77"/>
                  <a:gd name="T35" fmla="*/ 0 h 301"/>
                  <a:gd name="T36" fmla="*/ 0 w 77"/>
                  <a:gd name="T37" fmla="*/ 0 h 301"/>
                  <a:gd name="T38" fmla="*/ 0 w 77"/>
                  <a:gd name="T39" fmla="*/ 0 h 301"/>
                  <a:gd name="T40" fmla="*/ 0 w 77"/>
                  <a:gd name="T41" fmla="*/ 0 h 301"/>
                  <a:gd name="T42" fmla="*/ 0 w 77"/>
                  <a:gd name="T43" fmla="*/ 0 h 301"/>
                  <a:gd name="T44" fmla="*/ 0 w 77"/>
                  <a:gd name="T45" fmla="*/ 0 h 301"/>
                  <a:gd name="T46" fmla="*/ 0 w 77"/>
                  <a:gd name="T47" fmla="*/ 0 h 301"/>
                  <a:gd name="T48" fmla="*/ 0 w 77"/>
                  <a:gd name="T49" fmla="*/ 0 h 301"/>
                  <a:gd name="T50" fmla="*/ 0 w 77"/>
                  <a:gd name="T51" fmla="*/ 0 h 301"/>
                  <a:gd name="T52" fmla="*/ 0 w 77"/>
                  <a:gd name="T53" fmla="*/ 0 h 301"/>
                  <a:gd name="T54" fmla="*/ 0 w 77"/>
                  <a:gd name="T55" fmla="*/ 0 h 301"/>
                  <a:gd name="T56" fmla="*/ 0 w 77"/>
                  <a:gd name="T57" fmla="*/ 0 h 301"/>
                  <a:gd name="T58" fmla="*/ 0 w 77"/>
                  <a:gd name="T59" fmla="*/ 0 h 301"/>
                  <a:gd name="T60" fmla="*/ 0 w 77"/>
                  <a:gd name="T61" fmla="*/ 0 h 301"/>
                  <a:gd name="T62" fmla="*/ 0 w 77"/>
                  <a:gd name="T63" fmla="*/ 0 h 301"/>
                  <a:gd name="T64" fmla="*/ 0 w 77"/>
                  <a:gd name="T65" fmla="*/ 0 h 301"/>
                  <a:gd name="T66" fmla="*/ 0 w 77"/>
                  <a:gd name="T67" fmla="*/ 0 h 301"/>
                  <a:gd name="T68" fmla="*/ 0 w 77"/>
                  <a:gd name="T69" fmla="*/ 0 h 301"/>
                  <a:gd name="T70" fmla="*/ 0 w 77"/>
                  <a:gd name="T71" fmla="*/ 0 h 301"/>
                  <a:gd name="T72" fmla="*/ 0 w 77"/>
                  <a:gd name="T73" fmla="*/ 0 h 301"/>
                  <a:gd name="T74" fmla="*/ 0 w 77"/>
                  <a:gd name="T75" fmla="*/ 0 h 301"/>
                  <a:gd name="T76" fmla="*/ 0 w 77"/>
                  <a:gd name="T77" fmla="*/ 0 h 301"/>
                  <a:gd name="T78" fmla="*/ 0 w 77"/>
                  <a:gd name="T79" fmla="*/ 0 h 301"/>
                  <a:gd name="T80" fmla="*/ 0 w 77"/>
                  <a:gd name="T81" fmla="*/ 0 h 301"/>
                  <a:gd name="T82" fmla="*/ 0 w 77"/>
                  <a:gd name="T83" fmla="*/ 0 h 301"/>
                  <a:gd name="T84" fmla="*/ 0 w 77"/>
                  <a:gd name="T85" fmla="*/ 0 h 301"/>
                  <a:gd name="T86" fmla="*/ 0 w 77"/>
                  <a:gd name="T87" fmla="*/ 0 h 301"/>
                  <a:gd name="T88" fmla="*/ 0 w 77"/>
                  <a:gd name="T89" fmla="*/ 0 h 301"/>
                  <a:gd name="T90" fmla="*/ 0 w 77"/>
                  <a:gd name="T91" fmla="*/ 0 h 301"/>
                  <a:gd name="T92" fmla="*/ 0 w 77"/>
                  <a:gd name="T93" fmla="*/ 0 h 301"/>
                  <a:gd name="T94" fmla="*/ 0 w 77"/>
                  <a:gd name="T95" fmla="*/ 0 h 301"/>
                  <a:gd name="T96" fmla="*/ 0 w 77"/>
                  <a:gd name="T97" fmla="*/ 0 h 301"/>
                  <a:gd name="T98" fmla="*/ 0 w 77"/>
                  <a:gd name="T99" fmla="*/ 0 h 301"/>
                  <a:gd name="T100" fmla="*/ 0 w 77"/>
                  <a:gd name="T101" fmla="*/ 0 h 301"/>
                  <a:gd name="T102" fmla="*/ 0 w 77"/>
                  <a:gd name="T103" fmla="*/ 0 h 301"/>
                  <a:gd name="T104" fmla="*/ 0 w 77"/>
                  <a:gd name="T105" fmla="*/ 0 h 301"/>
                  <a:gd name="T106" fmla="*/ 0 w 77"/>
                  <a:gd name="T107" fmla="*/ 0 h 301"/>
                  <a:gd name="T108" fmla="*/ 0 w 77"/>
                  <a:gd name="T109" fmla="*/ 0 h 301"/>
                  <a:gd name="T110" fmla="*/ 0 w 77"/>
                  <a:gd name="T111" fmla="*/ 0 h 301"/>
                  <a:gd name="T112" fmla="*/ 0 w 77"/>
                  <a:gd name="T113" fmla="*/ 0 h 301"/>
                  <a:gd name="T114" fmla="*/ 0 w 77"/>
                  <a:gd name="T115" fmla="*/ 0 h 301"/>
                  <a:gd name="T116" fmla="*/ 0 w 77"/>
                  <a:gd name="T117" fmla="*/ 0 h 301"/>
                  <a:gd name="T118" fmla="*/ 0 w 77"/>
                  <a:gd name="T119" fmla="*/ 0 h 3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"/>
                  <a:gd name="T181" fmla="*/ 0 h 301"/>
                  <a:gd name="T182" fmla="*/ 77 w 77"/>
                  <a:gd name="T183" fmla="*/ 301 h 3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" h="301">
                    <a:moveTo>
                      <a:pt x="77" y="10"/>
                    </a:moveTo>
                    <a:lnTo>
                      <a:pt x="75" y="14"/>
                    </a:lnTo>
                    <a:lnTo>
                      <a:pt x="75" y="18"/>
                    </a:lnTo>
                    <a:lnTo>
                      <a:pt x="74" y="20"/>
                    </a:lnTo>
                    <a:lnTo>
                      <a:pt x="74" y="24"/>
                    </a:lnTo>
                    <a:lnTo>
                      <a:pt x="72" y="27"/>
                    </a:lnTo>
                    <a:lnTo>
                      <a:pt x="71" y="31"/>
                    </a:lnTo>
                    <a:lnTo>
                      <a:pt x="70" y="33"/>
                    </a:lnTo>
                    <a:lnTo>
                      <a:pt x="70" y="38"/>
                    </a:lnTo>
                    <a:lnTo>
                      <a:pt x="69" y="40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8" y="50"/>
                    </a:lnTo>
                    <a:lnTo>
                      <a:pt x="66" y="53"/>
                    </a:lnTo>
                    <a:lnTo>
                      <a:pt x="66" y="57"/>
                    </a:lnTo>
                    <a:lnTo>
                      <a:pt x="65" y="59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4" y="67"/>
                    </a:lnTo>
                    <a:lnTo>
                      <a:pt x="64" y="71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9"/>
                    </a:lnTo>
                    <a:lnTo>
                      <a:pt x="63" y="83"/>
                    </a:lnTo>
                    <a:lnTo>
                      <a:pt x="63" y="86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95"/>
                    </a:lnTo>
                    <a:lnTo>
                      <a:pt x="62" y="97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1" y="105"/>
                    </a:lnTo>
                    <a:lnTo>
                      <a:pt x="61" y="109"/>
                    </a:lnTo>
                    <a:lnTo>
                      <a:pt x="59" y="115"/>
                    </a:lnTo>
                    <a:lnTo>
                      <a:pt x="59" y="121"/>
                    </a:lnTo>
                    <a:lnTo>
                      <a:pt x="59" y="123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7"/>
                    </a:lnTo>
                    <a:lnTo>
                      <a:pt x="57" y="143"/>
                    </a:lnTo>
                    <a:lnTo>
                      <a:pt x="57" y="146"/>
                    </a:lnTo>
                    <a:lnTo>
                      <a:pt x="57" y="149"/>
                    </a:lnTo>
                    <a:lnTo>
                      <a:pt x="56" y="153"/>
                    </a:lnTo>
                    <a:lnTo>
                      <a:pt x="56" y="155"/>
                    </a:lnTo>
                    <a:lnTo>
                      <a:pt x="56" y="159"/>
                    </a:lnTo>
                    <a:lnTo>
                      <a:pt x="55" y="161"/>
                    </a:lnTo>
                    <a:lnTo>
                      <a:pt x="55" y="165"/>
                    </a:lnTo>
                    <a:lnTo>
                      <a:pt x="55" y="167"/>
                    </a:lnTo>
                    <a:lnTo>
                      <a:pt x="55" y="171"/>
                    </a:lnTo>
                    <a:lnTo>
                      <a:pt x="53" y="174"/>
                    </a:lnTo>
                    <a:lnTo>
                      <a:pt x="53" y="177"/>
                    </a:lnTo>
                    <a:lnTo>
                      <a:pt x="53" y="180"/>
                    </a:lnTo>
                    <a:lnTo>
                      <a:pt x="52" y="184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3"/>
                    </a:lnTo>
                    <a:lnTo>
                      <a:pt x="50" y="197"/>
                    </a:lnTo>
                    <a:lnTo>
                      <a:pt x="50" y="200"/>
                    </a:lnTo>
                    <a:lnTo>
                      <a:pt x="49" y="204"/>
                    </a:lnTo>
                    <a:lnTo>
                      <a:pt x="49" y="209"/>
                    </a:lnTo>
                    <a:lnTo>
                      <a:pt x="46" y="213"/>
                    </a:lnTo>
                    <a:lnTo>
                      <a:pt x="45" y="218"/>
                    </a:lnTo>
                    <a:lnTo>
                      <a:pt x="44" y="222"/>
                    </a:lnTo>
                    <a:lnTo>
                      <a:pt x="43" y="225"/>
                    </a:lnTo>
                    <a:lnTo>
                      <a:pt x="42" y="229"/>
                    </a:lnTo>
                    <a:lnTo>
                      <a:pt x="40" y="232"/>
                    </a:lnTo>
                    <a:lnTo>
                      <a:pt x="40" y="235"/>
                    </a:lnTo>
                    <a:lnTo>
                      <a:pt x="40" y="237"/>
                    </a:lnTo>
                    <a:lnTo>
                      <a:pt x="40" y="239"/>
                    </a:lnTo>
                    <a:lnTo>
                      <a:pt x="40" y="243"/>
                    </a:lnTo>
                    <a:lnTo>
                      <a:pt x="40" y="244"/>
                    </a:lnTo>
                    <a:lnTo>
                      <a:pt x="40" y="248"/>
                    </a:lnTo>
                    <a:lnTo>
                      <a:pt x="40" y="249"/>
                    </a:lnTo>
                    <a:lnTo>
                      <a:pt x="42" y="252"/>
                    </a:lnTo>
                    <a:lnTo>
                      <a:pt x="46" y="255"/>
                    </a:lnTo>
                    <a:lnTo>
                      <a:pt x="50" y="257"/>
                    </a:lnTo>
                    <a:lnTo>
                      <a:pt x="55" y="260"/>
                    </a:lnTo>
                    <a:lnTo>
                      <a:pt x="61" y="263"/>
                    </a:lnTo>
                    <a:lnTo>
                      <a:pt x="64" y="265"/>
                    </a:lnTo>
                    <a:lnTo>
                      <a:pt x="66" y="268"/>
                    </a:lnTo>
                    <a:lnTo>
                      <a:pt x="69" y="271"/>
                    </a:lnTo>
                    <a:lnTo>
                      <a:pt x="70" y="276"/>
                    </a:lnTo>
                    <a:lnTo>
                      <a:pt x="70" y="279"/>
                    </a:lnTo>
                    <a:lnTo>
                      <a:pt x="70" y="283"/>
                    </a:lnTo>
                    <a:lnTo>
                      <a:pt x="69" y="287"/>
                    </a:lnTo>
                    <a:lnTo>
                      <a:pt x="68" y="290"/>
                    </a:lnTo>
                    <a:lnTo>
                      <a:pt x="64" y="293"/>
                    </a:lnTo>
                    <a:lnTo>
                      <a:pt x="62" y="296"/>
                    </a:lnTo>
                    <a:lnTo>
                      <a:pt x="58" y="298"/>
                    </a:lnTo>
                    <a:lnTo>
                      <a:pt x="55" y="300"/>
                    </a:lnTo>
                    <a:lnTo>
                      <a:pt x="51" y="301"/>
                    </a:lnTo>
                    <a:lnTo>
                      <a:pt x="48" y="301"/>
                    </a:lnTo>
                    <a:lnTo>
                      <a:pt x="43" y="301"/>
                    </a:lnTo>
                    <a:lnTo>
                      <a:pt x="39" y="299"/>
                    </a:lnTo>
                    <a:lnTo>
                      <a:pt x="33" y="295"/>
                    </a:lnTo>
                    <a:lnTo>
                      <a:pt x="29" y="292"/>
                    </a:lnTo>
                    <a:lnTo>
                      <a:pt x="23" y="289"/>
                    </a:lnTo>
                    <a:lnTo>
                      <a:pt x="18" y="286"/>
                    </a:lnTo>
                    <a:lnTo>
                      <a:pt x="13" y="281"/>
                    </a:lnTo>
                    <a:lnTo>
                      <a:pt x="10" y="277"/>
                    </a:lnTo>
                    <a:lnTo>
                      <a:pt x="6" y="273"/>
                    </a:lnTo>
                    <a:lnTo>
                      <a:pt x="4" y="268"/>
                    </a:lnTo>
                    <a:lnTo>
                      <a:pt x="1" y="262"/>
                    </a:lnTo>
                    <a:lnTo>
                      <a:pt x="1" y="257"/>
                    </a:lnTo>
                    <a:lnTo>
                      <a:pt x="0" y="254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2" y="222"/>
                    </a:lnTo>
                    <a:lnTo>
                      <a:pt x="2" y="216"/>
                    </a:lnTo>
                    <a:lnTo>
                      <a:pt x="4" y="211"/>
                    </a:lnTo>
                    <a:lnTo>
                      <a:pt x="5" y="207"/>
                    </a:lnTo>
                    <a:lnTo>
                      <a:pt x="6" y="205"/>
                    </a:lnTo>
                    <a:lnTo>
                      <a:pt x="6" y="201"/>
                    </a:lnTo>
                    <a:lnTo>
                      <a:pt x="7" y="199"/>
                    </a:lnTo>
                    <a:lnTo>
                      <a:pt x="7" y="196"/>
                    </a:lnTo>
                    <a:lnTo>
                      <a:pt x="8" y="192"/>
                    </a:lnTo>
                    <a:lnTo>
                      <a:pt x="8" y="188"/>
                    </a:lnTo>
                    <a:lnTo>
                      <a:pt x="10" y="185"/>
                    </a:lnTo>
                    <a:lnTo>
                      <a:pt x="11" y="181"/>
                    </a:lnTo>
                    <a:lnTo>
                      <a:pt x="12" y="178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8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5" y="159"/>
                    </a:lnTo>
                    <a:lnTo>
                      <a:pt x="17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9" y="147"/>
                    </a:lnTo>
                    <a:lnTo>
                      <a:pt x="19" y="145"/>
                    </a:lnTo>
                    <a:lnTo>
                      <a:pt x="20" y="141"/>
                    </a:lnTo>
                    <a:lnTo>
                      <a:pt x="20" y="139"/>
                    </a:lnTo>
                    <a:lnTo>
                      <a:pt x="21" y="135"/>
                    </a:lnTo>
                    <a:lnTo>
                      <a:pt x="24" y="130"/>
                    </a:lnTo>
                    <a:lnTo>
                      <a:pt x="25" y="124"/>
                    </a:lnTo>
                    <a:lnTo>
                      <a:pt x="26" y="118"/>
                    </a:lnTo>
                    <a:lnTo>
                      <a:pt x="29" y="114"/>
                    </a:lnTo>
                    <a:lnTo>
                      <a:pt x="30" y="108"/>
                    </a:lnTo>
                    <a:lnTo>
                      <a:pt x="31" y="103"/>
                    </a:lnTo>
                    <a:lnTo>
                      <a:pt x="33" y="97"/>
                    </a:lnTo>
                    <a:lnTo>
                      <a:pt x="34" y="91"/>
                    </a:lnTo>
                    <a:lnTo>
                      <a:pt x="36" y="86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9" y="75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3" y="63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2"/>
                    </a:lnTo>
                    <a:lnTo>
                      <a:pt x="49" y="39"/>
                    </a:lnTo>
                    <a:lnTo>
                      <a:pt x="50" y="37"/>
                    </a:lnTo>
                    <a:lnTo>
                      <a:pt x="50" y="33"/>
                    </a:lnTo>
                    <a:lnTo>
                      <a:pt x="51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58" y="7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6" y="7"/>
                    </a:lnTo>
                    <a:lnTo>
                      <a:pt x="7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5" name="Freeform 104"/>
              <p:cNvSpPr>
                <a:spLocks/>
              </p:cNvSpPr>
              <p:nvPr/>
            </p:nvSpPr>
            <p:spPr bwMode="auto">
              <a:xfrm>
                <a:off x="1743" y="1538"/>
                <a:ext cx="64" cy="65"/>
              </a:xfrm>
              <a:custGeom>
                <a:avLst/>
                <a:gdLst>
                  <a:gd name="T0" fmla="*/ 0 w 191"/>
                  <a:gd name="T1" fmla="*/ 0 h 197"/>
                  <a:gd name="T2" fmla="*/ 0 w 191"/>
                  <a:gd name="T3" fmla="*/ 0 h 197"/>
                  <a:gd name="T4" fmla="*/ 0 w 191"/>
                  <a:gd name="T5" fmla="*/ 0 h 197"/>
                  <a:gd name="T6" fmla="*/ 0 w 191"/>
                  <a:gd name="T7" fmla="*/ 0 h 197"/>
                  <a:gd name="T8" fmla="*/ 0 w 191"/>
                  <a:gd name="T9" fmla="*/ 0 h 197"/>
                  <a:gd name="T10" fmla="*/ 0 w 191"/>
                  <a:gd name="T11" fmla="*/ 0 h 197"/>
                  <a:gd name="T12" fmla="*/ 0 w 191"/>
                  <a:gd name="T13" fmla="*/ 0 h 197"/>
                  <a:gd name="T14" fmla="*/ 0 w 191"/>
                  <a:gd name="T15" fmla="*/ 0 h 197"/>
                  <a:gd name="T16" fmla="*/ 0 w 191"/>
                  <a:gd name="T17" fmla="*/ 0 h 197"/>
                  <a:gd name="T18" fmla="*/ 0 w 191"/>
                  <a:gd name="T19" fmla="*/ 0 h 197"/>
                  <a:gd name="T20" fmla="*/ 0 w 191"/>
                  <a:gd name="T21" fmla="*/ 0 h 197"/>
                  <a:gd name="T22" fmla="*/ 0 w 191"/>
                  <a:gd name="T23" fmla="*/ 0 h 197"/>
                  <a:gd name="T24" fmla="*/ 0 w 191"/>
                  <a:gd name="T25" fmla="*/ 0 h 197"/>
                  <a:gd name="T26" fmla="*/ 0 w 191"/>
                  <a:gd name="T27" fmla="*/ 0 h 197"/>
                  <a:gd name="T28" fmla="*/ 0 w 191"/>
                  <a:gd name="T29" fmla="*/ 0 h 197"/>
                  <a:gd name="T30" fmla="*/ 0 w 191"/>
                  <a:gd name="T31" fmla="*/ 0 h 197"/>
                  <a:gd name="T32" fmla="*/ 0 w 191"/>
                  <a:gd name="T33" fmla="*/ 0 h 197"/>
                  <a:gd name="T34" fmla="*/ 0 w 191"/>
                  <a:gd name="T35" fmla="*/ 0 h 197"/>
                  <a:gd name="T36" fmla="*/ 0 w 191"/>
                  <a:gd name="T37" fmla="*/ 0 h 197"/>
                  <a:gd name="T38" fmla="*/ 0 w 191"/>
                  <a:gd name="T39" fmla="*/ 0 h 197"/>
                  <a:gd name="T40" fmla="*/ 0 w 191"/>
                  <a:gd name="T41" fmla="*/ 0 h 197"/>
                  <a:gd name="T42" fmla="*/ 0 w 191"/>
                  <a:gd name="T43" fmla="*/ 0 h 197"/>
                  <a:gd name="T44" fmla="*/ 0 w 191"/>
                  <a:gd name="T45" fmla="*/ 0 h 197"/>
                  <a:gd name="T46" fmla="*/ 0 w 191"/>
                  <a:gd name="T47" fmla="*/ 0 h 197"/>
                  <a:gd name="T48" fmla="*/ 0 w 191"/>
                  <a:gd name="T49" fmla="*/ 0 h 197"/>
                  <a:gd name="T50" fmla="*/ 0 w 191"/>
                  <a:gd name="T51" fmla="*/ 0 h 197"/>
                  <a:gd name="T52" fmla="*/ 0 w 191"/>
                  <a:gd name="T53" fmla="*/ 0 h 197"/>
                  <a:gd name="T54" fmla="*/ 0 w 191"/>
                  <a:gd name="T55" fmla="*/ 0 h 197"/>
                  <a:gd name="T56" fmla="*/ 0 w 191"/>
                  <a:gd name="T57" fmla="*/ 0 h 197"/>
                  <a:gd name="T58" fmla="*/ 0 w 191"/>
                  <a:gd name="T59" fmla="*/ 0 h 197"/>
                  <a:gd name="T60" fmla="*/ 0 w 191"/>
                  <a:gd name="T61" fmla="*/ 0 h 197"/>
                  <a:gd name="T62" fmla="*/ 0 w 191"/>
                  <a:gd name="T63" fmla="*/ 0 h 197"/>
                  <a:gd name="T64" fmla="*/ 0 w 191"/>
                  <a:gd name="T65" fmla="*/ 0 h 197"/>
                  <a:gd name="T66" fmla="*/ 0 w 191"/>
                  <a:gd name="T67" fmla="*/ 0 h 197"/>
                  <a:gd name="T68" fmla="*/ 0 w 191"/>
                  <a:gd name="T69" fmla="*/ 0 h 197"/>
                  <a:gd name="T70" fmla="*/ 0 w 191"/>
                  <a:gd name="T71" fmla="*/ 0 h 197"/>
                  <a:gd name="T72" fmla="*/ 0 w 191"/>
                  <a:gd name="T73" fmla="*/ 0 h 197"/>
                  <a:gd name="T74" fmla="*/ 0 w 191"/>
                  <a:gd name="T75" fmla="*/ 0 h 197"/>
                  <a:gd name="T76" fmla="*/ 0 w 191"/>
                  <a:gd name="T77" fmla="*/ 0 h 197"/>
                  <a:gd name="T78" fmla="*/ 0 w 191"/>
                  <a:gd name="T79" fmla="*/ 0 h 197"/>
                  <a:gd name="T80" fmla="*/ 0 w 191"/>
                  <a:gd name="T81" fmla="*/ 0 h 197"/>
                  <a:gd name="T82" fmla="*/ 0 w 191"/>
                  <a:gd name="T83" fmla="*/ 0 h 197"/>
                  <a:gd name="T84" fmla="*/ 0 w 191"/>
                  <a:gd name="T85" fmla="*/ 0 h 197"/>
                  <a:gd name="T86" fmla="*/ 0 w 191"/>
                  <a:gd name="T87" fmla="*/ 0 h 197"/>
                  <a:gd name="T88" fmla="*/ 0 w 191"/>
                  <a:gd name="T89" fmla="*/ 0 h 197"/>
                  <a:gd name="T90" fmla="*/ 0 w 191"/>
                  <a:gd name="T91" fmla="*/ 0 h 197"/>
                  <a:gd name="T92" fmla="*/ 0 w 191"/>
                  <a:gd name="T93" fmla="*/ 0 h 197"/>
                  <a:gd name="T94" fmla="*/ 0 w 191"/>
                  <a:gd name="T95" fmla="*/ 0 h 197"/>
                  <a:gd name="T96" fmla="*/ 0 w 191"/>
                  <a:gd name="T97" fmla="*/ 0 h 197"/>
                  <a:gd name="T98" fmla="*/ 0 w 191"/>
                  <a:gd name="T99" fmla="*/ 0 h 197"/>
                  <a:gd name="T100" fmla="*/ 0 w 191"/>
                  <a:gd name="T101" fmla="*/ 0 h 197"/>
                  <a:gd name="T102" fmla="*/ 0 w 191"/>
                  <a:gd name="T103" fmla="*/ 0 h 197"/>
                  <a:gd name="T104" fmla="*/ 0 w 191"/>
                  <a:gd name="T105" fmla="*/ 0 h 197"/>
                  <a:gd name="T106" fmla="*/ 0 w 191"/>
                  <a:gd name="T107" fmla="*/ 0 h 197"/>
                  <a:gd name="T108" fmla="*/ 0 w 191"/>
                  <a:gd name="T109" fmla="*/ 0 h 197"/>
                  <a:gd name="T110" fmla="*/ 0 w 191"/>
                  <a:gd name="T111" fmla="*/ 0 h 197"/>
                  <a:gd name="T112" fmla="*/ 0 w 191"/>
                  <a:gd name="T113" fmla="*/ 0 h 197"/>
                  <a:gd name="T114" fmla="*/ 0 w 191"/>
                  <a:gd name="T115" fmla="*/ 0 h 197"/>
                  <a:gd name="T116" fmla="*/ 0 w 191"/>
                  <a:gd name="T117" fmla="*/ 0 h 197"/>
                  <a:gd name="T118" fmla="*/ 0 w 191"/>
                  <a:gd name="T119" fmla="*/ 0 h 197"/>
                  <a:gd name="T120" fmla="*/ 0 w 191"/>
                  <a:gd name="T121" fmla="*/ 0 h 1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1"/>
                  <a:gd name="T184" fmla="*/ 0 h 197"/>
                  <a:gd name="T185" fmla="*/ 191 w 191"/>
                  <a:gd name="T186" fmla="*/ 197 h 1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1" h="197">
                    <a:moveTo>
                      <a:pt x="190" y="13"/>
                    </a:moveTo>
                    <a:lnTo>
                      <a:pt x="187" y="18"/>
                    </a:lnTo>
                    <a:lnTo>
                      <a:pt x="185" y="22"/>
                    </a:lnTo>
                    <a:lnTo>
                      <a:pt x="182" y="26"/>
                    </a:lnTo>
                    <a:lnTo>
                      <a:pt x="181" y="32"/>
                    </a:lnTo>
                    <a:lnTo>
                      <a:pt x="177" y="35"/>
                    </a:lnTo>
                    <a:lnTo>
                      <a:pt x="176" y="40"/>
                    </a:lnTo>
                    <a:lnTo>
                      <a:pt x="172" y="44"/>
                    </a:lnTo>
                    <a:lnTo>
                      <a:pt x="171" y="49"/>
                    </a:lnTo>
                    <a:lnTo>
                      <a:pt x="168" y="52"/>
                    </a:lnTo>
                    <a:lnTo>
                      <a:pt x="166" y="56"/>
                    </a:lnTo>
                    <a:lnTo>
                      <a:pt x="163" y="59"/>
                    </a:lnTo>
                    <a:lnTo>
                      <a:pt x="162" y="63"/>
                    </a:lnTo>
                    <a:lnTo>
                      <a:pt x="158" y="66"/>
                    </a:lnTo>
                    <a:lnTo>
                      <a:pt x="157" y="70"/>
                    </a:lnTo>
                    <a:lnTo>
                      <a:pt x="155" y="73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7" y="83"/>
                    </a:lnTo>
                    <a:lnTo>
                      <a:pt x="145" y="86"/>
                    </a:lnTo>
                    <a:lnTo>
                      <a:pt x="143" y="90"/>
                    </a:lnTo>
                    <a:lnTo>
                      <a:pt x="140" y="92"/>
                    </a:lnTo>
                    <a:lnTo>
                      <a:pt x="138" y="96"/>
                    </a:lnTo>
                    <a:lnTo>
                      <a:pt x="134" y="100"/>
                    </a:lnTo>
                    <a:lnTo>
                      <a:pt x="133" y="102"/>
                    </a:lnTo>
                    <a:lnTo>
                      <a:pt x="130" y="104"/>
                    </a:lnTo>
                    <a:lnTo>
                      <a:pt x="127" y="108"/>
                    </a:lnTo>
                    <a:lnTo>
                      <a:pt x="124" y="110"/>
                    </a:lnTo>
                    <a:lnTo>
                      <a:pt x="121" y="114"/>
                    </a:lnTo>
                    <a:lnTo>
                      <a:pt x="118" y="116"/>
                    </a:lnTo>
                    <a:lnTo>
                      <a:pt x="114" y="120"/>
                    </a:lnTo>
                    <a:lnTo>
                      <a:pt x="112" y="123"/>
                    </a:lnTo>
                    <a:lnTo>
                      <a:pt x="108" y="126"/>
                    </a:lnTo>
                    <a:lnTo>
                      <a:pt x="102" y="130"/>
                    </a:lnTo>
                    <a:lnTo>
                      <a:pt x="98" y="135"/>
                    </a:lnTo>
                    <a:lnTo>
                      <a:pt x="92" y="140"/>
                    </a:lnTo>
                    <a:lnTo>
                      <a:pt x="87" y="145"/>
                    </a:lnTo>
                    <a:lnTo>
                      <a:pt x="81" y="149"/>
                    </a:lnTo>
                    <a:lnTo>
                      <a:pt x="75" y="154"/>
                    </a:lnTo>
                    <a:lnTo>
                      <a:pt x="70" y="159"/>
                    </a:lnTo>
                    <a:lnTo>
                      <a:pt x="66" y="164"/>
                    </a:lnTo>
                    <a:lnTo>
                      <a:pt x="62" y="165"/>
                    </a:lnTo>
                    <a:lnTo>
                      <a:pt x="58" y="168"/>
                    </a:lnTo>
                    <a:lnTo>
                      <a:pt x="56" y="170"/>
                    </a:lnTo>
                    <a:lnTo>
                      <a:pt x="53" y="172"/>
                    </a:lnTo>
                    <a:lnTo>
                      <a:pt x="50" y="173"/>
                    </a:lnTo>
                    <a:lnTo>
                      <a:pt x="47" y="177"/>
                    </a:lnTo>
                    <a:lnTo>
                      <a:pt x="44" y="178"/>
                    </a:lnTo>
                    <a:lnTo>
                      <a:pt x="42" y="180"/>
                    </a:lnTo>
                    <a:lnTo>
                      <a:pt x="38" y="183"/>
                    </a:lnTo>
                    <a:lnTo>
                      <a:pt x="35" y="184"/>
                    </a:lnTo>
                    <a:lnTo>
                      <a:pt x="32" y="186"/>
                    </a:lnTo>
                    <a:lnTo>
                      <a:pt x="29" y="188"/>
                    </a:lnTo>
                    <a:lnTo>
                      <a:pt x="25" y="190"/>
                    </a:lnTo>
                    <a:lnTo>
                      <a:pt x="22" y="192"/>
                    </a:lnTo>
                    <a:lnTo>
                      <a:pt x="19" y="194"/>
                    </a:lnTo>
                    <a:lnTo>
                      <a:pt x="16" y="197"/>
                    </a:lnTo>
                    <a:lnTo>
                      <a:pt x="11" y="197"/>
                    </a:lnTo>
                    <a:lnTo>
                      <a:pt x="6" y="197"/>
                    </a:lnTo>
                    <a:lnTo>
                      <a:pt x="3" y="193"/>
                    </a:lnTo>
                    <a:lnTo>
                      <a:pt x="2" y="191"/>
                    </a:lnTo>
                    <a:lnTo>
                      <a:pt x="0" y="187"/>
                    </a:lnTo>
                    <a:lnTo>
                      <a:pt x="0" y="184"/>
                    </a:lnTo>
                    <a:lnTo>
                      <a:pt x="3" y="179"/>
                    </a:lnTo>
                    <a:lnTo>
                      <a:pt x="7" y="177"/>
                    </a:lnTo>
                    <a:lnTo>
                      <a:pt x="12" y="173"/>
                    </a:lnTo>
                    <a:lnTo>
                      <a:pt x="18" y="170"/>
                    </a:lnTo>
                    <a:lnTo>
                      <a:pt x="23" y="166"/>
                    </a:lnTo>
                    <a:lnTo>
                      <a:pt x="28" y="164"/>
                    </a:lnTo>
                    <a:lnTo>
                      <a:pt x="32" y="159"/>
                    </a:lnTo>
                    <a:lnTo>
                      <a:pt x="36" y="156"/>
                    </a:lnTo>
                    <a:lnTo>
                      <a:pt x="41" y="153"/>
                    </a:lnTo>
                    <a:lnTo>
                      <a:pt x="45" y="149"/>
                    </a:lnTo>
                    <a:lnTo>
                      <a:pt x="48" y="145"/>
                    </a:lnTo>
                    <a:lnTo>
                      <a:pt x="51" y="141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4" y="129"/>
                    </a:lnTo>
                    <a:lnTo>
                      <a:pt x="68" y="124"/>
                    </a:lnTo>
                    <a:lnTo>
                      <a:pt x="73" y="120"/>
                    </a:lnTo>
                    <a:lnTo>
                      <a:pt x="79" y="115"/>
                    </a:lnTo>
                    <a:lnTo>
                      <a:pt x="81" y="111"/>
                    </a:lnTo>
                    <a:lnTo>
                      <a:pt x="86" y="108"/>
                    </a:lnTo>
                    <a:lnTo>
                      <a:pt x="89" y="104"/>
                    </a:lnTo>
                    <a:lnTo>
                      <a:pt x="93" y="102"/>
                    </a:lnTo>
                    <a:lnTo>
                      <a:pt x="95" y="98"/>
                    </a:lnTo>
                    <a:lnTo>
                      <a:pt x="99" y="95"/>
                    </a:lnTo>
                    <a:lnTo>
                      <a:pt x="104" y="92"/>
                    </a:lnTo>
                    <a:lnTo>
                      <a:pt x="107" y="89"/>
                    </a:lnTo>
                    <a:lnTo>
                      <a:pt x="109" y="85"/>
                    </a:lnTo>
                    <a:lnTo>
                      <a:pt x="113" y="83"/>
                    </a:lnTo>
                    <a:lnTo>
                      <a:pt x="117" y="79"/>
                    </a:lnTo>
                    <a:lnTo>
                      <a:pt x="119" y="77"/>
                    </a:lnTo>
                    <a:lnTo>
                      <a:pt x="122" y="73"/>
                    </a:lnTo>
                    <a:lnTo>
                      <a:pt x="126" y="70"/>
                    </a:lnTo>
                    <a:lnTo>
                      <a:pt x="128" y="67"/>
                    </a:lnTo>
                    <a:lnTo>
                      <a:pt x="132" y="65"/>
                    </a:lnTo>
                    <a:lnTo>
                      <a:pt x="134" y="60"/>
                    </a:lnTo>
                    <a:lnTo>
                      <a:pt x="138" y="58"/>
                    </a:lnTo>
                    <a:lnTo>
                      <a:pt x="140" y="54"/>
                    </a:lnTo>
                    <a:lnTo>
                      <a:pt x="144" y="51"/>
                    </a:lnTo>
                    <a:lnTo>
                      <a:pt x="146" y="47"/>
                    </a:lnTo>
                    <a:lnTo>
                      <a:pt x="149" y="45"/>
                    </a:lnTo>
                    <a:lnTo>
                      <a:pt x="151" y="41"/>
                    </a:lnTo>
                    <a:lnTo>
                      <a:pt x="155" y="38"/>
                    </a:lnTo>
                    <a:lnTo>
                      <a:pt x="157" y="34"/>
                    </a:lnTo>
                    <a:lnTo>
                      <a:pt x="159" y="31"/>
                    </a:lnTo>
                    <a:lnTo>
                      <a:pt x="162" y="26"/>
                    </a:lnTo>
                    <a:lnTo>
                      <a:pt x="164" y="22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2" y="9"/>
                    </a:lnTo>
                    <a:lnTo>
                      <a:pt x="175" y="6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3" y="0"/>
                    </a:lnTo>
                    <a:lnTo>
                      <a:pt x="187" y="1"/>
                    </a:lnTo>
                    <a:lnTo>
                      <a:pt x="189" y="3"/>
                    </a:lnTo>
                    <a:lnTo>
                      <a:pt x="191" y="6"/>
                    </a:lnTo>
                    <a:lnTo>
                      <a:pt x="191" y="9"/>
                    </a:lnTo>
                    <a:lnTo>
                      <a:pt x="19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6" name="Freeform 105"/>
              <p:cNvSpPr>
                <a:spLocks/>
              </p:cNvSpPr>
              <p:nvPr/>
            </p:nvSpPr>
            <p:spPr bwMode="auto">
              <a:xfrm>
                <a:off x="1781" y="1602"/>
                <a:ext cx="17" cy="105"/>
              </a:xfrm>
              <a:custGeom>
                <a:avLst/>
                <a:gdLst>
                  <a:gd name="T0" fmla="*/ 0 w 52"/>
                  <a:gd name="T1" fmla="*/ 0 h 316"/>
                  <a:gd name="T2" fmla="*/ 0 w 52"/>
                  <a:gd name="T3" fmla="*/ 0 h 316"/>
                  <a:gd name="T4" fmla="*/ 0 w 52"/>
                  <a:gd name="T5" fmla="*/ 0 h 316"/>
                  <a:gd name="T6" fmla="*/ 0 w 52"/>
                  <a:gd name="T7" fmla="*/ 0 h 316"/>
                  <a:gd name="T8" fmla="*/ 0 w 52"/>
                  <a:gd name="T9" fmla="*/ 0 h 316"/>
                  <a:gd name="T10" fmla="*/ 0 w 52"/>
                  <a:gd name="T11" fmla="*/ 0 h 316"/>
                  <a:gd name="T12" fmla="*/ 0 w 52"/>
                  <a:gd name="T13" fmla="*/ 0 h 316"/>
                  <a:gd name="T14" fmla="*/ 0 w 52"/>
                  <a:gd name="T15" fmla="*/ 0 h 316"/>
                  <a:gd name="T16" fmla="*/ 0 w 52"/>
                  <a:gd name="T17" fmla="*/ 0 h 316"/>
                  <a:gd name="T18" fmla="*/ 0 w 52"/>
                  <a:gd name="T19" fmla="*/ 0 h 316"/>
                  <a:gd name="T20" fmla="*/ 0 w 52"/>
                  <a:gd name="T21" fmla="*/ 0 h 316"/>
                  <a:gd name="T22" fmla="*/ 0 w 52"/>
                  <a:gd name="T23" fmla="*/ 0 h 316"/>
                  <a:gd name="T24" fmla="*/ 0 w 52"/>
                  <a:gd name="T25" fmla="*/ 0 h 316"/>
                  <a:gd name="T26" fmla="*/ 0 w 52"/>
                  <a:gd name="T27" fmla="*/ 0 h 316"/>
                  <a:gd name="T28" fmla="*/ 0 w 52"/>
                  <a:gd name="T29" fmla="*/ 0 h 316"/>
                  <a:gd name="T30" fmla="*/ 0 w 52"/>
                  <a:gd name="T31" fmla="*/ 0 h 316"/>
                  <a:gd name="T32" fmla="*/ 0 w 52"/>
                  <a:gd name="T33" fmla="*/ 0 h 316"/>
                  <a:gd name="T34" fmla="*/ 0 w 52"/>
                  <a:gd name="T35" fmla="*/ 0 h 316"/>
                  <a:gd name="T36" fmla="*/ 0 w 52"/>
                  <a:gd name="T37" fmla="*/ 0 h 316"/>
                  <a:gd name="T38" fmla="*/ 0 w 52"/>
                  <a:gd name="T39" fmla="*/ 0 h 316"/>
                  <a:gd name="T40" fmla="*/ 0 w 52"/>
                  <a:gd name="T41" fmla="*/ 0 h 316"/>
                  <a:gd name="T42" fmla="*/ 0 w 52"/>
                  <a:gd name="T43" fmla="*/ 0 h 316"/>
                  <a:gd name="T44" fmla="*/ 0 w 52"/>
                  <a:gd name="T45" fmla="*/ 0 h 316"/>
                  <a:gd name="T46" fmla="*/ 0 w 52"/>
                  <a:gd name="T47" fmla="*/ 0 h 316"/>
                  <a:gd name="T48" fmla="*/ 0 w 52"/>
                  <a:gd name="T49" fmla="*/ 0 h 316"/>
                  <a:gd name="T50" fmla="*/ 0 w 52"/>
                  <a:gd name="T51" fmla="*/ 0 h 316"/>
                  <a:gd name="T52" fmla="*/ 0 w 52"/>
                  <a:gd name="T53" fmla="*/ 0 h 316"/>
                  <a:gd name="T54" fmla="*/ 0 w 52"/>
                  <a:gd name="T55" fmla="*/ 0 h 316"/>
                  <a:gd name="T56" fmla="*/ 0 w 52"/>
                  <a:gd name="T57" fmla="*/ 0 h 316"/>
                  <a:gd name="T58" fmla="*/ 0 w 52"/>
                  <a:gd name="T59" fmla="*/ 0 h 316"/>
                  <a:gd name="T60" fmla="*/ 0 w 52"/>
                  <a:gd name="T61" fmla="*/ 0 h 316"/>
                  <a:gd name="T62" fmla="*/ 0 w 52"/>
                  <a:gd name="T63" fmla="*/ 0 h 316"/>
                  <a:gd name="T64" fmla="*/ 0 w 52"/>
                  <a:gd name="T65" fmla="*/ 0 h 316"/>
                  <a:gd name="T66" fmla="*/ 0 w 52"/>
                  <a:gd name="T67" fmla="*/ 0 h 316"/>
                  <a:gd name="T68" fmla="*/ 0 w 52"/>
                  <a:gd name="T69" fmla="*/ 0 h 316"/>
                  <a:gd name="T70" fmla="*/ 0 w 52"/>
                  <a:gd name="T71" fmla="*/ 0 h 316"/>
                  <a:gd name="T72" fmla="*/ 0 w 52"/>
                  <a:gd name="T73" fmla="*/ 0 h 316"/>
                  <a:gd name="T74" fmla="*/ 0 w 52"/>
                  <a:gd name="T75" fmla="*/ 0 h 316"/>
                  <a:gd name="T76" fmla="*/ 0 w 52"/>
                  <a:gd name="T77" fmla="*/ 0 h 316"/>
                  <a:gd name="T78" fmla="*/ 0 w 52"/>
                  <a:gd name="T79" fmla="*/ 0 h 316"/>
                  <a:gd name="T80" fmla="*/ 0 w 52"/>
                  <a:gd name="T81" fmla="*/ 0 h 316"/>
                  <a:gd name="T82" fmla="*/ 0 w 52"/>
                  <a:gd name="T83" fmla="*/ 0 h 316"/>
                  <a:gd name="T84" fmla="*/ 0 w 52"/>
                  <a:gd name="T85" fmla="*/ 0 h 316"/>
                  <a:gd name="T86" fmla="*/ 0 w 52"/>
                  <a:gd name="T87" fmla="*/ 0 h 316"/>
                  <a:gd name="T88" fmla="*/ 0 w 52"/>
                  <a:gd name="T89" fmla="*/ 0 h 316"/>
                  <a:gd name="T90" fmla="*/ 0 w 52"/>
                  <a:gd name="T91" fmla="*/ 0 h 3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2"/>
                  <a:gd name="T139" fmla="*/ 0 h 316"/>
                  <a:gd name="T140" fmla="*/ 52 w 52"/>
                  <a:gd name="T141" fmla="*/ 316 h 3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2" h="316">
                    <a:moveTo>
                      <a:pt x="36" y="4"/>
                    </a:moveTo>
                    <a:lnTo>
                      <a:pt x="31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1" y="81"/>
                    </a:lnTo>
                    <a:lnTo>
                      <a:pt x="1" y="84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5"/>
                    </a:lnTo>
                    <a:lnTo>
                      <a:pt x="1" y="100"/>
                    </a:lnTo>
                    <a:lnTo>
                      <a:pt x="1" y="103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22"/>
                    </a:lnTo>
                    <a:lnTo>
                      <a:pt x="2" y="127"/>
                    </a:lnTo>
                    <a:lnTo>
                      <a:pt x="2" y="132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4" y="148"/>
                    </a:lnTo>
                    <a:lnTo>
                      <a:pt x="4" y="152"/>
                    </a:lnTo>
                    <a:lnTo>
                      <a:pt x="5" y="154"/>
                    </a:lnTo>
                    <a:lnTo>
                      <a:pt x="5" y="158"/>
                    </a:lnTo>
                    <a:lnTo>
                      <a:pt x="6" y="161"/>
                    </a:lnTo>
                    <a:lnTo>
                      <a:pt x="6" y="164"/>
                    </a:lnTo>
                    <a:lnTo>
                      <a:pt x="6" y="167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7"/>
                    </a:lnTo>
                    <a:lnTo>
                      <a:pt x="7" y="180"/>
                    </a:lnTo>
                    <a:lnTo>
                      <a:pt x="7" y="184"/>
                    </a:lnTo>
                    <a:lnTo>
                      <a:pt x="8" y="189"/>
                    </a:lnTo>
                    <a:lnTo>
                      <a:pt x="8" y="191"/>
                    </a:lnTo>
                    <a:lnTo>
                      <a:pt x="9" y="196"/>
                    </a:lnTo>
                    <a:lnTo>
                      <a:pt x="9" y="199"/>
                    </a:lnTo>
                    <a:lnTo>
                      <a:pt x="11" y="204"/>
                    </a:lnTo>
                    <a:lnTo>
                      <a:pt x="11" y="208"/>
                    </a:lnTo>
                    <a:lnTo>
                      <a:pt x="11" y="211"/>
                    </a:lnTo>
                    <a:lnTo>
                      <a:pt x="12" y="216"/>
                    </a:lnTo>
                    <a:lnTo>
                      <a:pt x="13" y="221"/>
                    </a:lnTo>
                    <a:lnTo>
                      <a:pt x="13" y="224"/>
                    </a:lnTo>
                    <a:lnTo>
                      <a:pt x="14" y="229"/>
                    </a:lnTo>
                    <a:lnTo>
                      <a:pt x="14" y="233"/>
                    </a:lnTo>
                    <a:lnTo>
                      <a:pt x="15" y="236"/>
                    </a:lnTo>
                    <a:lnTo>
                      <a:pt x="15" y="240"/>
                    </a:lnTo>
                    <a:lnTo>
                      <a:pt x="15" y="243"/>
                    </a:lnTo>
                    <a:lnTo>
                      <a:pt x="17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19" y="256"/>
                    </a:lnTo>
                    <a:lnTo>
                      <a:pt x="20" y="260"/>
                    </a:lnTo>
                    <a:lnTo>
                      <a:pt x="20" y="263"/>
                    </a:lnTo>
                    <a:lnTo>
                      <a:pt x="23" y="268"/>
                    </a:lnTo>
                    <a:lnTo>
                      <a:pt x="24" y="274"/>
                    </a:lnTo>
                    <a:lnTo>
                      <a:pt x="25" y="279"/>
                    </a:lnTo>
                    <a:lnTo>
                      <a:pt x="27" y="284"/>
                    </a:lnTo>
                    <a:lnTo>
                      <a:pt x="28" y="287"/>
                    </a:lnTo>
                    <a:lnTo>
                      <a:pt x="31" y="291"/>
                    </a:lnTo>
                    <a:lnTo>
                      <a:pt x="32" y="294"/>
                    </a:lnTo>
                    <a:lnTo>
                      <a:pt x="33" y="297"/>
                    </a:lnTo>
                    <a:lnTo>
                      <a:pt x="36" y="299"/>
                    </a:lnTo>
                    <a:lnTo>
                      <a:pt x="37" y="303"/>
                    </a:lnTo>
                    <a:lnTo>
                      <a:pt x="39" y="306"/>
                    </a:lnTo>
                    <a:lnTo>
                      <a:pt x="43" y="310"/>
                    </a:lnTo>
                    <a:lnTo>
                      <a:pt x="44" y="311"/>
                    </a:lnTo>
                    <a:lnTo>
                      <a:pt x="47" y="313"/>
                    </a:lnTo>
                    <a:lnTo>
                      <a:pt x="50" y="314"/>
                    </a:lnTo>
                    <a:lnTo>
                      <a:pt x="52" y="316"/>
                    </a:lnTo>
                    <a:lnTo>
                      <a:pt x="52" y="17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7" name="Freeform 106"/>
              <p:cNvSpPr>
                <a:spLocks/>
              </p:cNvSpPr>
              <p:nvPr/>
            </p:nvSpPr>
            <p:spPr bwMode="auto">
              <a:xfrm>
                <a:off x="1791" y="1597"/>
                <a:ext cx="22" cy="117"/>
              </a:xfrm>
              <a:custGeom>
                <a:avLst/>
                <a:gdLst>
                  <a:gd name="T0" fmla="*/ 0 w 65"/>
                  <a:gd name="T1" fmla="*/ 0 h 350"/>
                  <a:gd name="T2" fmla="*/ 0 w 65"/>
                  <a:gd name="T3" fmla="*/ 0 h 350"/>
                  <a:gd name="T4" fmla="*/ 0 w 65"/>
                  <a:gd name="T5" fmla="*/ 0 h 350"/>
                  <a:gd name="T6" fmla="*/ 0 w 65"/>
                  <a:gd name="T7" fmla="*/ 0 h 350"/>
                  <a:gd name="T8" fmla="*/ 0 w 65"/>
                  <a:gd name="T9" fmla="*/ 0 h 350"/>
                  <a:gd name="T10" fmla="*/ 0 w 65"/>
                  <a:gd name="T11" fmla="*/ 0 h 350"/>
                  <a:gd name="T12" fmla="*/ 0 w 65"/>
                  <a:gd name="T13" fmla="*/ 0 h 350"/>
                  <a:gd name="T14" fmla="*/ 0 w 65"/>
                  <a:gd name="T15" fmla="*/ 0 h 350"/>
                  <a:gd name="T16" fmla="*/ 0 w 65"/>
                  <a:gd name="T17" fmla="*/ 0 h 350"/>
                  <a:gd name="T18" fmla="*/ 0 w 65"/>
                  <a:gd name="T19" fmla="*/ 0 h 350"/>
                  <a:gd name="T20" fmla="*/ 0 w 65"/>
                  <a:gd name="T21" fmla="*/ 0 h 350"/>
                  <a:gd name="T22" fmla="*/ 0 w 65"/>
                  <a:gd name="T23" fmla="*/ 0 h 350"/>
                  <a:gd name="T24" fmla="*/ 0 w 65"/>
                  <a:gd name="T25" fmla="*/ 0 h 350"/>
                  <a:gd name="T26" fmla="*/ 0 w 65"/>
                  <a:gd name="T27" fmla="*/ 0 h 350"/>
                  <a:gd name="T28" fmla="*/ 0 w 65"/>
                  <a:gd name="T29" fmla="*/ 0 h 350"/>
                  <a:gd name="T30" fmla="*/ 0 w 65"/>
                  <a:gd name="T31" fmla="*/ 0 h 350"/>
                  <a:gd name="T32" fmla="*/ 0 w 65"/>
                  <a:gd name="T33" fmla="*/ 0 h 350"/>
                  <a:gd name="T34" fmla="*/ 0 w 65"/>
                  <a:gd name="T35" fmla="*/ 0 h 350"/>
                  <a:gd name="T36" fmla="*/ 0 w 65"/>
                  <a:gd name="T37" fmla="*/ 0 h 350"/>
                  <a:gd name="T38" fmla="*/ 0 w 65"/>
                  <a:gd name="T39" fmla="*/ 0 h 350"/>
                  <a:gd name="T40" fmla="*/ 0 w 65"/>
                  <a:gd name="T41" fmla="*/ 0 h 350"/>
                  <a:gd name="T42" fmla="*/ 0 w 65"/>
                  <a:gd name="T43" fmla="*/ 0 h 350"/>
                  <a:gd name="T44" fmla="*/ 0 w 65"/>
                  <a:gd name="T45" fmla="*/ 0 h 350"/>
                  <a:gd name="T46" fmla="*/ 0 w 65"/>
                  <a:gd name="T47" fmla="*/ 0 h 350"/>
                  <a:gd name="T48" fmla="*/ 0 w 65"/>
                  <a:gd name="T49" fmla="*/ 0 h 350"/>
                  <a:gd name="T50" fmla="*/ 0 w 65"/>
                  <a:gd name="T51" fmla="*/ 0 h 350"/>
                  <a:gd name="T52" fmla="*/ 0 w 65"/>
                  <a:gd name="T53" fmla="*/ 0 h 350"/>
                  <a:gd name="T54" fmla="*/ 0 w 65"/>
                  <a:gd name="T55" fmla="*/ 0 h 350"/>
                  <a:gd name="T56" fmla="*/ 0 w 65"/>
                  <a:gd name="T57" fmla="*/ 0 h 350"/>
                  <a:gd name="T58" fmla="*/ 0 w 65"/>
                  <a:gd name="T59" fmla="*/ 0 h 350"/>
                  <a:gd name="T60" fmla="*/ 0 w 65"/>
                  <a:gd name="T61" fmla="*/ 0 h 350"/>
                  <a:gd name="T62" fmla="*/ 0 w 65"/>
                  <a:gd name="T63" fmla="*/ 0 h 350"/>
                  <a:gd name="T64" fmla="*/ 0 w 65"/>
                  <a:gd name="T65" fmla="*/ 0 h 350"/>
                  <a:gd name="T66" fmla="*/ 0 w 65"/>
                  <a:gd name="T67" fmla="*/ 0 h 350"/>
                  <a:gd name="T68" fmla="*/ 0 w 65"/>
                  <a:gd name="T69" fmla="*/ 0 h 350"/>
                  <a:gd name="T70" fmla="*/ 0 w 65"/>
                  <a:gd name="T71" fmla="*/ 0 h 350"/>
                  <a:gd name="T72" fmla="*/ 0 w 65"/>
                  <a:gd name="T73" fmla="*/ 0 h 350"/>
                  <a:gd name="T74" fmla="*/ 0 w 65"/>
                  <a:gd name="T75" fmla="*/ 0 h 350"/>
                  <a:gd name="T76" fmla="*/ 0 w 65"/>
                  <a:gd name="T77" fmla="*/ 0 h 350"/>
                  <a:gd name="T78" fmla="*/ 0 w 65"/>
                  <a:gd name="T79" fmla="*/ 0 h 350"/>
                  <a:gd name="T80" fmla="*/ 0 w 65"/>
                  <a:gd name="T81" fmla="*/ 0 h 350"/>
                  <a:gd name="T82" fmla="*/ 0 w 65"/>
                  <a:gd name="T83" fmla="*/ 0 h 350"/>
                  <a:gd name="T84" fmla="*/ 0 w 65"/>
                  <a:gd name="T85" fmla="*/ 0 h 350"/>
                  <a:gd name="T86" fmla="*/ 0 w 65"/>
                  <a:gd name="T87" fmla="*/ 0 h 350"/>
                  <a:gd name="T88" fmla="*/ 0 w 65"/>
                  <a:gd name="T89" fmla="*/ 0 h 350"/>
                  <a:gd name="T90" fmla="*/ 0 w 65"/>
                  <a:gd name="T91" fmla="*/ 0 h 350"/>
                  <a:gd name="T92" fmla="*/ 0 w 65"/>
                  <a:gd name="T93" fmla="*/ 0 h 350"/>
                  <a:gd name="T94" fmla="*/ 0 w 65"/>
                  <a:gd name="T95" fmla="*/ 0 h 350"/>
                  <a:gd name="T96" fmla="*/ 0 w 65"/>
                  <a:gd name="T97" fmla="*/ 0 h 350"/>
                  <a:gd name="T98" fmla="*/ 0 w 65"/>
                  <a:gd name="T99" fmla="*/ 0 h 350"/>
                  <a:gd name="T100" fmla="*/ 0 w 65"/>
                  <a:gd name="T101" fmla="*/ 0 h 3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"/>
                  <a:gd name="T154" fmla="*/ 0 h 350"/>
                  <a:gd name="T155" fmla="*/ 65 w 65"/>
                  <a:gd name="T156" fmla="*/ 350 h 3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" h="350">
                    <a:moveTo>
                      <a:pt x="21" y="10"/>
                    </a:moveTo>
                    <a:lnTo>
                      <a:pt x="21" y="15"/>
                    </a:lnTo>
                    <a:lnTo>
                      <a:pt x="21" y="21"/>
                    </a:lnTo>
                    <a:lnTo>
                      <a:pt x="23" y="26"/>
                    </a:lnTo>
                    <a:lnTo>
                      <a:pt x="23" y="32"/>
                    </a:lnTo>
                    <a:lnTo>
                      <a:pt x="23" y="37"/>
                    </a:lnTo>
                    <a:lnTo>
                      <a:pt x="23" y="43"/>
                    </a:lnTo>
                    <a:lnTo>
                      <a:pt x="24" y="47"/>
                    </a:lnTo>
                    <a:lnTo>
                      <a:pt x="24" y="53"/>
                    </a:lnTo>
                    <a:lnTo>
                      <a:pt x="24" y="58"/>
                    </a:lnTo>
                    <a:lnTo>
                      <a:pt x="25" y="64"/>
                    </a:lnTo>
                    <a:lnTo>
                      <a:pt x="25" y="69"/>
                    </a:lnTo>
                    <a:lnTo>
                      <a:pt x="26" y="73"/>
                    </a:lnTo>
                    <a:lnTo>
                      <a:pt x="26" y="78"/>
                    </a:lnTo>
                    <a:lnTo>
                      <a:pt x="26" y="83"/>
                    </a:lnTo>
                    <a:lnTo>
                      <a:pt x="27" y="88"/>
                    </a:lnTo>
                    <a:lnTo>
                      <a:pt x="27" y="94"/>
                    </a:lnTo>
                    <a:lnTo>
                      <a:pt x="27" y="97"/>
                    </a:lnTo>
                    <a:lnTo>
                      <a:pt x="27" y="102"/>
                    </a:lnTo>
                    <a:lnTo>
                      <a:pt x="28" y="107"/>
                    </a:lnTo>
                    <a:lnTo>
                      <a:pt x="28" y="111"/>
                    </a:lnTo>
                    <a:lnTo>
                      <a:pt x="28" y="116"/>
                    </a:lnTo>
                    <a:lnTo>
                      <a:pt x="30" y="121"/>
                    </a:lnTo>
                    <a:lnTo>
                      <a:pt x="30" y="126"/>
                    </a:lnTo>
                    <a:lnTo>
                      <a:pt x="31" y="130"/>
                    </a:lnTo>
                    <a:lnTo>
                      <a:pt x="31" y="135"/>
                    </a:lnTo>
                    <a:lnTo>
                      <a:pt x="32" y="139"/>
                    </a:lnTo>
                    <a:lnTo>
                      <a:pt x="32" y="143"/>
                    </a:lnTo>
                    <a:lnTo>
                      <a:pt x="33" y="148"/>
                    </a:lnTo>
                    <a:lnTo>
                      <a:pt x="33" y="153"/>
                    </a:lnTo>
                    <a:lnTo>
                      <a:pt x="34" y="156"/>
                    </a:lnTo>
                    <a:lnTo>
                      <a:pt x="34" y="161"/>
                    </a:lnTo>
                    <a:lnTo>
                      <a:pt x="36" y="166"/>
                    </a:lnTo>
                    <a:lnTo>
                      <a:pt x="36" y="171"/>
                    </a:lnTo>
                    <a:lnTo>
                      <a:pt x="37" y="175"/>
                    </a:lnTo>
                    <a:lnTo>
                      <a:pt x="37" y="179"/>
                    </a:lnTo>
                    <a:lnTo>
                      <a:pt x="38" y="184"/>
                    </a:lnTo>
                    <a:lnTo>
                      <a:pt x="38" y="188"/>
                    </a:lnTo>
                    <a:lnTo>
                      <a:pt x="39" y="192"/>
                    </a:lnTo>
                    <a:lnTo>
                      <a:pt x="39" y="197"/>
                    </a:lnTo>
                    <a:lnTo>
                      <a:pt x="40" y="201"/>
                    </a:lnTo>
                    <a:lnTo>
                      <a:pt x="42" y="206"/>
                    </a:lnTo>
                    <a:lnTo>
                      <a:pt x="42" y="210"/>
                    </a:lnTo>
                    <a:lnTo>
                      <a:pt x="43" y="216"/>
                    </a:lnTo>
                    <a:lnTo>
                      <a:pt x="44" y="220"/>
                    </a:lnTo>
                    <a:lnTo>
                      <a:pt x="44" y="225"/>
                    </a:lnTo>
                    <a:lnTo>
                      <a:pt x="45" y="230"/>
                    </a:lnTo>
                    <a:lnTo>
                      <a:pt x="46" y="235"/>
                    </a:lnTo>
                    <a:lnTo>
                      <a:pt x="47" y="239"/>
                    </a:lnTo>
                    <a:lnTo>
                      <a:pt x="47" y="244"/>
                    </a:lnTo>
                    <a:lnTo>
                      <a:pt x="49" y="249"/>
                    </a:lnTo>
                    <a:lnTo>
                      <a:pt x="50" y="254"/>
                    </a:lnTo>
                    <a:lnTo>
                      <a:pt x="51" y="258"/>
                    </a:lnTo>
                    <a:lnTo>
                      <a:pt x="51" y="263"/>
                    </a:lnTo>
                    <a:lnTo>
                      <a:pt x="52" y="268"/>
                    </a:lnTo>
                    <a:lnTo>
                      <a:pt x="53" y="273"/>
                    </a:lnTo>
                    <a:lnTo>
                      <a:pt x="56" y="279"/>
                    </a:lnTo>
                    <a:lnTo>
                      <a:pt x="56" y="283"/>
                    </a:lnTo>
                    <a:lnTo>
                      <a:pt x="57" y="288"/>
                    </a:lnTo>
                    <a:lnTo>
                      <a:pt x="58" y="293"/>
                    </a:lnTo>
                    <a:lnTo>
                      <a:pt x="59" y="299"/>
                    </a:lnTo>
                    <a:lnTo>
                      <a:pt x="60" y="303"/>
                    </a:lnTo>
                    <a:lnTo>
                      <a:pt x="62" y="309"/>
                    </a:lnTo>
                    <a:lnTo>
                      <a:pt x="64" y="315"/>
                    </a:lnTo>
                    <a:lnTo>
                      <a:pt x="65" y="321"/>
                    </a:lnTo>
                    <a:lnTo>
                      <a:pt x="65" y="326"/>
                    </a:lnTo>
                    <a:lnTo>
                      <a:pt x="65" y="332"/>
                    </a:lnTo>
                    <a:lnTo>
                      <a:pt x="64" y="336"/>
                    </a:lnTo>
                    <a:lnTo>
                      <a:pt x="62" y="340"/>
                    </a:lnTo>
                    <a:lnTo>
                      <a:pt x="58" y="343"/>
                    </a:lnTo>
                    <a:lnTo>
                      <a:pt x="56" y="346"/>
                    </a:lnTo>
                    <a:lnTo>
                      <a:pt x="51" y="347"/>
                    </a:lnTo>
                    <a:lnTo>
                      <a:pt x="47" y="350"/>
                    </a:lnTo>
                    <a:lnTo>
                      <a:pt x="43" y="350"/>
                    </a:lnTo>
                    <a:lnTo>
                      <a:pt x="39" y="350"/>
                    </a:lnTo>
                    <a:lnTo>
                      <a:pt x="34" y="347"/>
                    </a:lnTo>
                    <a:lnTo>
                      <a:pt x="31" y="347"/>
                    </a:lnTo>
                    <a:lnTo>
                      <a:pt x="26" y="344"/>
                    </a:lnTo>
                    <a:lnTo>
                      <a:pt x="24" y="340"/>
                    </a:lnTo>
                    <a:lnTo>
                      <a:pt x="21" y="337"/>
                    </a:lnTo>
                    <a:lnTo>
                      <a:pt x="20" y="332"/>
                    </a:lnTo>
                    <a:lnTo>
                      <a:pt x="18" y="325"/>
                    </a:lnTo>
                    <a:lnTo>
                      <a:pt x="17" y="320"/>
                    </a:lnTo>
                    <a:lnTo>
                      <a:pt x="15" y="314"/>
                    </a:lnTo>
                    <a:lnTo>
                      <a:pt x="14" y="308"/>
                    </a:lnTo>
                    <a:lnTo>
                      <a:pt x="13" y="303"/>
                    </a:lnTo>
                    <a:lnTo>
                      <a:pt x="12" y="298"/>
                    </a:lnTo>
                    <a:lnTo>
                      <a:pt x="12" y="293"/>
                    </a:lnTo>
                    <a:lnTo>
                      <a:pt x="11" y="288"/>
                    </a:lnTo>
                    <a:lnTo>
                      <a:pt x="10" y="282"/>
                    </a:lnTo>
                    <a:lnTo>
                      <a:pt x="8" y="276"/>
                    </a:lnTo>
                    <a:lnTo>
                      <a:pt x="7" y="271"/>
                    </a:lnTo>
                    <a:lnTo>
                      <a:pt x="7" y="267"/>
                    </a:lnTo>
                    <a:lnTo>
                      <a:pt x="7" y="261"/>
                    </a:lnTo>
                    <a:lnTo>
                      <a:pt x="6" y="256"/>
                    </a:lnTo>
                    <a:lnTo>
                      <a:pt x="6" y="251"/>
                    </a:lnTo>
                    <a:lnTo>
                      <a:pt x="6" y="247"/>
                    </a:lnTo>
                    <a:lnTo>
                      <a:pt x="5" y="242"/>
                    </a:lnTo>
                    <a:lnTo>
                      <a:pt x="5" y="237"/>
                    </a:lnTo>
                    <a:lnTo>
                      <a:pt x="4" y="232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4" y="209"/>
                    </a:lnTo>
                    <a:lnTo>
                      <a:pt x="2" y="204"/>
                    </a:lnTo>
                    <a:lnTo>
                      <a:pt x="2" y="199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86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2"/>
                    </a:lnTo>
                    <a:lnTo>
                      <a:pt x="2" y="167"/>
                    </a:lnTo>
                    <a:lnTo>
                      <a:pt x="2" y="162"/>
                    </a:lnTo>
                    <a:lnTo>
                      <a:pt x="2" y="158"/>
                    </a:lnTo>
                    <a:lnTo>
                      <a:pt x="2" y="153"/>
                    </a:lnTo>
                    <a:lnTo>
                      <a:pt x="2" y="148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5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1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2"/>
                    </a:lnTo>
                    <a:lnTo>
                      <a:pt x="4" y="97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1"/>
                    </a:lnTo>
                    <a:lnTo>
                      <a:pt x="2" y="65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1" y="39"/>
                    </a:lnTo>
                    <a:lnTo>
                      <a:pt x="1" y="33"/>
                    </a:lnTo>
                    <a:lnTo>
                      <a:pt x="1" y="27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19" y="5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8" name="Freeform 107"/>
              <p:cNvSpPr>
                <a:spLocks/>
              </p:cNvSpPr>
              <p:nvPr/>
            </p:nvSpPr>
            <p:spPr bwMode="auto">
              <a:xfrm>
                <a:off x="1723" y="1609"/>
                <a:ext cx="39" cy="81"/>
              </a:xfrm>
              <a:custGeom>
                <a:avLst/>
                <a:gdLst>
                  <a:gd name="T0" fmla="*/ 0 w 117"/>
                  <a:gd name="T1" fmla="*/ 0 h 244"/>
                  <a:gd name="T2" fmla="*/ 0 w 117"/>
                  <a:gd name="T3" fmla="*/ 0 h 244"/>
                  <a:gd name="T4" fmla="*/ 0 w 117"/>
                  <a:gd name="T5" fmla="*/ 0 h 244"/>
                  <a:gd name="T6" fmla="*/ 0 w 117"/>
                  <a:gd name="T7" fmla="*/ 0 h 244"/>
                  <a:gd name="T8" fmla="*/ 0 w 117"/>
                  <a:gd name="T9" fmla="*/ 0 h 244"/>
                  <a:gd name="T10" fmla="*/ 0 w 117"/>
                  <a:gd name="T11" fmla="*/ 0 h 244"/>
                  <a:gd name="T12" fmla="*/ 0 w 117"/>
                  <a:gd name="T13" fmla="*/ 0 h 244"/>
                  <a:gd name="T14" fmla="*/ 0 w 117"/>
                  <a:gd name="T15" fmla="*/ 0 h 244"/>
                  <a:gd name="T16" fmla="*/ 0 w 117"/>
                  <a:gd name="T17" fmla="*/ 0 h 244"/>
                  <a:gd name="T18" fmla="*/ 0 w 117"/>
                  <a:gd name="T19" fmla="*/ 0 h 244"/>
                  <a:gd name="T20" fmla="*/ 0 w 117"/>
                  <a:gd name="T21" fmla="*/ 0 h 244"/>
                  <a:gd name="T22" fmla="*/ 0 w 117"/>
                  <a:gd name="T23" fmla="*/ 0 h 244"/>
                  <a:gd name="T24" fmla="*/ 0 w 117"/>
                  <a:gd name="T25" fmla="*/ 0 h 244"/>
                  <a:gd name="T26" fmla="*/ 0 w 117"/>
                  <a:gd name="T27" fmla="*/ 0 h 244"/>
                  <a:gd name="T28" fmla="*/ 0 w 117"/>
                  <a:gd name="T29" fmla="*/ 0 h 244"/>
                  <a:gd name="T30" fmla="*/ 0 w 117"/>
                  <a:gd name="T31" fmla="*/ 0 h 244"/>
                  <a:gd name="T32" fmla="*/ 0 w 117"/>
                  <a:gd name="T33" fmla="*/ 0 h 244"/>
                  <a:gd name="T34" fmla="*/ 0 w 117"/>
                  <a:gd name="T35" fmla="*/ 0 h 244"/>
                  <a:gd name="T36" fmla="*/ 0 w 117"/>
                  <a:gd name="T37" fmla="*/ 0 h 244"/>
                  <a:gd name="T38" fmla="*/ 0 w 117"/>
                  <a:gd name="T39" fmla="*/ 0 h 244"/>
                  <a:gd name="T40" fmla="*/ 0 w 117"/>
                  <a:gd name="T41" fmla="*/ 0 h 244"/>
                  <a:gd name="T42" fmla="*/ 0 w 117"/>
                  <a:gd name="T43" fmla="*/ 0 h 244"/>
                  <a:gd name="T44" fmla="*/ 0 w 117"/>
                  <a:gd name="T45" fmla="*/ 0 h 244"/>
                  <a:gd name="T46" fmla="*/ 0 w 117"/>
                  <a:gd name="T47" fmla="*/ 0 h 244"/>
                  <a:gd name="T48" fmla="*/ 0 w 117"/>
                  <a:gd name="T49" fmla="*/ 0 h 244"/>
                  <a:gd name="T50" fmla="*/ 0 w 117"/>
                  <a:gd name="T51" fmla="*/ 0 h 244"/>
                  <a:gd name="T52" fmla="*/ 0 w 117"/>
                  <a:gd name="T53" fmla="*/ 0 h 244"/>
                  <a:gd name="T54" fmla="*/ 0 w 117"/>
                  <a:gd name="T55" fmla="*/ 0 h 244"/>
                  <a:gd name="T56" fmla="*/ 0 w 117"/>
                  <a:gd name="T57" fmla="*/ 0 h 244"/>
                  <a:gd name="T58" fmla="*/ 0 w 117"/>
                  <a:gd name="T59" fmla="*/ 0 h 244"/>
                  <a:gd name="T60" fmla="*/ 0 w 117"/>
                  <a:gd name="T61" fmla="*/ 0 h 244"/>
                  <a:gd name="T62" fmla="*/ 0 w 117"/>
                  <a:gd name="T63" fmla="*/ 0 h 244"/>
                  <a:gd name="T64" fmla="*/ 0 w 117"/>
                  <a:gd name="T65" fmla="*/ 0 h 244"/>
                  <a:gd name="T66" fmla="*/ 0 w 117"/>
                  <a:gd name="T67" fmla="*/ 0 h 244"/>
                  <a:gd name="T68" fmla="*/ 0 w 117"/>
                  <a:gd name="T69" fmla="*/ 0 h 244"/>
                  <a:gd name="T70" fmla="*/ 0 w 117"/>
                  <a:gd name="T71" fmla="*/ 0 h 244"/>
                  <a:gd name="T72" fmla="*/ 0 w 117"/>
                  <a:gd name="T73" fmla="*/ 0 h 244"/>
                  <a:gd name="T74" fmla="*/ 0 w 117"/>
                  <a:gd name="T75" fmla="*/ 0 h 244"/>
                  <a:gd name="T76" fmla="*/ 0 w 117"/>
                  <a:gd name="T77" fmla="*/ 0 h 244"/>
                  <a:gd name="T78" fmla="*/ 0 w 117"/>
                  <a:gd name="T79" fmla="*/ 0 h 244"/>
                  <a:gd name="T80" fmla="*/ 0 w 117"/>
                  <a:gd name="T81" fmla="*/ 0 h 244"/>
                  <a:gd name="T82" fmla="*/ 0 w 117"/>
                  <a:gd name="T83" fmla="*/ 0 h 244"/>
                  <a:gd name="T84" fmla="*/ 0 w 117"/>
                  <a:gd name="T85" fmla="*/ 0 h 244"/>
                  <a:gd name="T86" fmla="*/ 0 w 117"/>
                  <a:gd name="T87" fmla="*/ 0 h 244"/>
                  <a:gd name="T88" fmla="*/ 0 w 117"/>
                  <a:gd name="T89" fmla="*/ 0 h 244"/>
                  <a:gd name="T90" fmla="*/ 0 w 117"/>
                  <a:gd name="T91" fmla="*/ 0 h 2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44"/>
                  <a:gd name="T140" fmla="*/ 117 w 117"/>
                  <a:gd name="T141" fmla="*/ 244 h 2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44">
                    <a:moveTo>
                      <a:pt x="78" y="41"/>
                    </a:moveTo>
                    <a:lnTo>
                      <a:pt x="77" y="38"/>
                    </a:lnTo>
                    <a:lnTo>
                      <a:pt x="77" y="35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7" y="17"/>
                    </a:lnTo>
                    <a:lnTo>
                      <a:pt x="78" y="13"/>
                    </a:lnTo>
                    <a:lnTo>
                      <a:pt x="81" y="11"/>
                    </a:lnTo>
                    <a:lnTo>
                      <a:pt x="82" y="8"/>
                    </a:lnTo>
                    <a:lnTo>
                      <a:pt x="86" y="5"/>
                    </a:lnTo>
                    <a:lnTo>
                      <a:pt x="90" y="3"/>
                    </a:lnTo>
                    <a:lnTo>
                      <a:pt x="96" y="2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1" y="5"/>
                    </a:lnTo>
                    <a:lnTo>
                      <a:pt x="114" y="9"/>
                    </a:lnTo>
                    <a:lnTo>
                      <a:pt x="116" y="13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7" y="28"/>
                    </a:lnTo>
                    <a:lnTo>
                      <a:pt x="117" y="31"/>
                    </a:lnTo>
                    <a:lnTo>
                      <a:pt x="117" y="35"/>
                    </a:lnTo>
                    <a:lnTo>
                      <a:pt x="117" y="38"/>
                    </a:lnTo>
                    <a:lnTo>
                      <a:pt x="117" y="42"/>
                    </a:lnTo>
                    <a:lnTo>
                      <a:pt x="116" y="47"/>
                    </a:lnTo>
                    <a:lnTo>
                      <a:pt x="116" y="50"/>
                    </a:lnTo>
                    <a:lnTo>
                      <a:pt x="116" y="54"/>
                    </a:lnTo>
                    <a:lnTo>
                      <a:pt x="115" y="59"/>
                    </a:lnTo>
                    <a:lnTo>
                      <a:pt x="115" y="62"/>
                    </a:lnTo>
                    <a:lnTo>
                      <a:pt x="114" y="67"/>
                    </a:lnTo>
                    <a:lnTo>
                      <a:pt x="113" y="72"/>
                    </a:lnTo>
                    <a:lnTo>
                      <a:pt x="111" y="75"/>
                    </a:lnTo>
                    <a:lnTo>
                      <a:pt x="111" y="79"/>
                    </a:lnTo>
                    <a:lnTo>
                      <a:pt x="109" y="83"/>
                    </a:lnTo>
                    <a:lnTo>
                      <a:pt x="109" y="88"/>
                    </a:lnTo>
                    <a:lnTo>
                      <a:pt x="107" y="92"/>
                    </a:lnTo>
                    <a:lnTo>
                      <a:pt x="105" y="96"/>
                    </a:lnTo>
                    <a:lnTo>
                      <a:pt x="103" y="101"/>
                    </a:lnTo>
                    <a:lnTo>
                      <a:pt x="102" y="106"/>
                    </a:lnTo>
                    <a:lnTo>
                      <a:pt x="98" y="111"/>
                    </a:lnTo>
                    <a:lnTo>
                      <a:pt x="96" y="117"/>
                    </a:lnTo>
                    <a:lnTo>
                      <a:pt x="95" y="121"/>
                    </a:lnTo>
                    <a:lnTo>
                      <a:pt x="92" y="127"/>
                    </a:lnTo>
                    <a:lnTo>
                      <a:pt x="89" y="133"/>
                    </a:lnTo>
                    <a:lnTo>
                      <a:pt x="86" y="139"/>
                    </a:lnTo>
                    <a:lnTo>
                      <a:pt x="85" y="142"/>
                    </a:lnTo>
                    <a:lnTo>
                      <a:pt x="84" y="145"/>
                    </a:lnTo>
                    <a:lnTo>
                      <a:pt x="82" y="147"/>
                    </a:lnTo>
                    <a:lnTo>
                      <a:pt x="82" y="151"/>
                    </a:lnTo>
                    <a:lnTo>
                      <a:pt x="79" y="153"/>
                    </a:lnTo>
                    <a:lnTo>
                      <a:pt x="78" y="156"/>
                    </a:lnTo>
                    <a:lnTo>
                      <a:pt x="77" y="159"/>
                    </a:lnTo>
                    <a:lnTo>
                      <a:pt x="76" y="162"/>
                    </a:lnTo>
                    <a:lnTo>
                      <a:pt x="75" y="165"/>
                    </a:lnTo>
                    <a:lnTo>
                      <a:pt x="73" y="168"/>
                    </a:lnTo>
                    <a:lnTo>
                      <a:pt x="72" y="170"/>
                    </a:lnTo>
                    <a:lnTo>
                      <a:pt x="71" y="174"/>
                    </a:lnTo>
                    <a:lnTo>
                      <a:pt x="67" y="180"/>
                    </a:lnTo>
                    <a:lnTo>
                      <a:pt x="65" y="184"/>
                    </a:lnTo>
                    <a:lnTo>
                      <a:pt x="63" y="190"/>
                    </a:lnTo>
                    <a:lnTo>
                      <a:pt x="60" y="195"/>
                    </a:lnTo>
                    <a:lnTo>
                      <a:pt x="57" y="200"/>
                    </a:lnTo>
                    <a:lnTo>
                      <a:pt x="54" y="204"/>
                    </a:lnTo>
                    <a:lnTo>
                      <a:pt x="53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7" y="220"/>
                    </a:lnTo>
                    <a:lnTo>
                      <a:pt x="45" y="223"/>
                    </a:lnTo>
                    <a:lnTo>
                      <a:pt x="44" y="226"/>
                    </a:lnTo>
                    <a:lnTo>
                      <a:pt x="43" y="231"/>
                    </a:lnTo>
                    <a:lnTo>
                      <a:pt x="41" y="234"/>
                    </a:lnTo>
                    <a:lnTo>
                      <a:pt x="39" y="234"/>
                    </a:lnTo>
                    <a:lnTo>
                      <a:pt x="38" y="236"/>
                    </a:lnTo>
                    <a:lnTo>
                      <a:pt x="34" y="238"/>
                    </a:lnTo>
                    <a:lnTo>
                      <a:pt x="32" y="239"/>
                    </a:lnTo>
                    <a:lnTo>
                      <a:pt x="28" y="239"/>
                    </a:lnTo>
                    <a:lnTo>
                      <a:pt x="25" y="240"/>
                    </a:lnTo>
                    <a:lnTo>
                      <a:pt x="21" y="241"/>
                    </a:lnTo>
                    <a:lnTo>
                      <a:pt x="19" y="242"/>
                    </a:lnTo>
                    <a:lnTo>
                      <a:pt x="14" y="242"/>
                    </a:lnTo>
                    <a:lnTo>
                      <a:pt x="11" y="242"/>
                    </a:lnTo>
                    <a:lnTo>
                      <a:pt x="7" y="242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9" name="Freeform 108"/>
              <p:cNvSpPr>
                <a:spLocks/>
              </p:cNvSpPr>
              <p:nvPr/>
            </p:nvSpPr>
            <p:spPr bwMode="auto">
              <a:xfrm>
                <a:off x="1715" y="1620"/>
                <a:ext cx="39" cy="79"/>
              </a:xfrm>
              <a:custGeom>
                <a:avLst/>
                <a:gdLst>
                  <a:gd name="T0" fmla="*/ 0 w 117"/>
                  <a:gd name="T1" fmla="*/ 0 h 235"/>
                  <a:gd name="T2" fmla="*/ 0 w 117"/>
                  <a:gd name="T3" fmla="*/ 0 h 235"/>
                  <a:gd name="T4" fmla="*/ 0 w 117"/>
                  <a:gd name="T5" fmla="*/ 0 h 235"/>
                  <a:gd name="T6" fmla="*/ 0 w 117"/>
                  <a:gd name="T7" fmla="*/ 0 h 235"/>
                  <a:gd name="T8" fmla="*/ 0 w 117"/>
                  <a:gd name="T9" fmla="*/ 0 h 235"/>
                  <a:gd name="T10" fmla="*/ 0 w 117"/>
                  <a:gd name="T11" fmla="*/ 0 h 235"/>
                  <a:gd name="T12" fmla="*/ 0 w 117"/>
                  <a:gd name="T13" fmla="*/ 0 h 235"/>
                  <a:gd name="T14" fmla="*/ 0 w 117"/>
                  <a:gd name="T15" fmla="*/ 0 h 235"/>
                  <a:gd name="T16" fmla="*/ 0 w 117"/>
                  <a:gd name="T17" fmla="*/ 0 h 235"/>
                  <a:gd name="T18" fmla="*/ 0 w 117"/>
                  <a:gd name="T19" fmla="*/ 0 h 235"/>
                  <a:gd name="T20" fmla="*/ 0 w 117"/>
                  <a:gd name="T21" fmla="*/ 0 h 235"/>
                  <a:gd name="T22" fmla="*/ 0 w 117"/>
                  <a:gd name="T23" fmla="*/ 0 h 235"/>
                  <a:gd name="T24" fmla="*/ 0 w 117"/>
                  <a:gd name="T25" fmla="*/ 0 h 235"/>
                  <a:gd name="T26" fmla="*/ 0 w 117"/>
                  <a:gd name="T27" fmla="*/ 0 h 235"/>
                  <a:gd name="T28" fmla="*/ 0 w 117"/>
                  <a:gd name="T29" fmla="*/ 0 h 235"/>
                  <a:gd name="T30" fmla="*/ 0 w 117"/>
                  <a:gd name="T31" fmla="*/ 0 h 235"/>
                  <a:gd name="T32" fmla="*/ 0 w 117"/>
                  <a:gd name="T33" fmla="*/ 0 h 235"/>
                  <a:gd name="T34" fmla="*/ 0 w 117"/>
                  <a:gd name="T35" fmla="*/ 0 h 235"/>
                  <a:gd name="T36" fmla="*/ 0 w 117"/>
                  <a:gd name="T37" fmla="*/ 0 h 235"/>
                  <a:gd name="T38" fmla="*/ 0 w 117"/>
                  <a:gd name="T39" fmla="*/ 0 h 235"/>
                  <a:gd name="T40" fmla="*/ 0 w 117"/>
                  <a:gd name="T41" fmla="*/ 0 h 235"/>
                  <a:gd name="T42" fmla="*/ 0 w 117"/>
                  <a:gd name="T43" fmla="*/ 0 h 235"/>
                  <a:gd name="T44" fmla="*/ 0 w 117"/>
                  <a:gd name="T45" fmla="*/ 0 h 235"/>
                  <a:gd name="T46" fmla="*/ 0 w 117"/>
                  <a:gd name="T47" fmla="*/ 0 h 235"/>
                  <a:gd name="T48" fmla="*/ 0 w 117"/>
                  <a:gd name="T49" fmla="*/ 0 h 235"/>
                  <a:gd name="T50" fmla="*/ 0 w 117"/>
                  <a:gd name="T51" fmla="*/ 0 h 235"/>
                  <a:gd name="T52" fmla="*/ 0 w 117"/>
                  <a:gd name="T53" fmla="*/ 0 h 235"/>
                  <a:gd name="T54" fmla="*/ 0 w 117"/>
                  <a:gd name="T55" fmla="*/ 0 h 235"/>
                  <a:gd name="T56" fmla="*/ 0 w 117"/>
                  <a:gd name="T57" fmla="*/ 0 h 235"/>
                  <a:gd name="T58" fmla="*/ 0 w 117"/>
                  <a:gd name="T59" fmla="*/ 0 h 235"/>
                  <a:gd name="T60" fmla="*/ 0 w 117"/>
                  <a:gd name="T61" fmla="*/ 0 h 235"/>
                  <a:gd name="T62" fmla="*/ 0 w 117"/>
                  <a:gd name="T63" fmla="*/ 0 h 235"/>
                  <a:gd name="T64" fmla="*/ 0 w 117"/>
                  <a:gd name="T65" fmla="*/ 0 h 235"/>
                  <a:gd name="T66" fmla="*/ 0 w 117"/>
                  <a:gd name="T67" fmla="*/ 0 h 235"/>
                  <a:gd name="T68" fmla="*/ 0 w 117"/>
                  <a:gd name="T69" fmla="*/ 0 h 235"/>
                  <a:gd name="T70" fmla="*/ 0 w 117"/>
                  <a:gd name="T71" fmla="*/ 0 h 235"/>
                  <a:gd name="T72" fmla="*/ 0 w 117"/>
                  <a:gd name="T73" fmla="*/ 0 h 235"/>
                  <a:gd name="T74" fmla="*/ 0 w 117"/>
                  <a:gd name="T75" fmla="*/ 0 h 235"/>
                  <a:gd name="T76" fmla="*/ 0 w 117"/>
                  <a:gd name="T77" fmla="*/ 0 h 235"/>
                  <a:gd name="T78" fmla="*/ 0 w 117"/>
                  <a:gd name="T79" fmla="*/ 0 h 235"/>
                  <a:gd name="T80" fmla="*/ 0 w 117"/>
                  <a:gd name="T81" fmla="*/ 0 h 235"/>
                  <a:gd name="T82" fmla="*/ 0 w 117"/>
                  <a:gd name="T83" fmla="*/ 0 h 235"/>
                  <a:gd name="T84" fmla="*/ 0 w 117"/>
                  <a:gd name="T85" fmla="*/ 0 h 235"/>
                  <a:gd name="T86" fmla="*/ 0 w 117"/>
                  <a:gd name="T87" fmla="*/ 0 h 235"/>
                  <a:gd name="T88" fmla="*/ 0 w 117"/>
                  <a:gd name="T89" fmla="*/ 0 h 235"/>
                  <a:gd name="T90" fmla="*/ 0 w 117"/>
                  <a:gd name="T91" fmla="*/ 0 h 23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35"/>
                  <a:gd name="T140" fmla="*/ 117 w 117"/>
                  <a:gd name="T141" fmla="*/ 235 h 23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35">
                    <a:moveTo>
                      <a:pt x="117" y="22"/>
                    </a:moveTo>
                    <a:lnTo>
                      <a:pt x="116" y="25"/>
                    </a:lnTo>
                    <a:lnTo>
                      <a:pt x="115" y="28"/>
                    </a:lnTo>
                    <a:lnTo>
                      <a:pt x="114" y="32"/>
                    </a:lnTo>
                    <a:lnTo>
                      <a:pt x="113" y="37"/>
                    </a:lnTo>
                    <a:lnTo>
                      <a:pt x="113" y="39"/>
                    </a:lnTo>
                    <a:lnTo>
                      <a:pt x="111" y="42"/>
                    </a:lnTo>
                    <a:lnTo>
                      <a:pt x="110" y="47"/>
                    </a:lnTo>
                    <a:lnTo>
                      <a:pt x="110" y="51"/>
                    </a:lnTo>
                    <a:lnTo>
                      <a:pt x="108" y="53"/>
                    </a:lnTo>
                    <a:lnTo>
                      <a:pt x="108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06" y="66"/>
                    </a:lnTo>
                    <a:lnTo>
                      <a:pt x="104" y="70"/>
                    </a:lnTo>
                    <a:lnTo>
                      <a:pt x="103" y="72"/>
                    </a:lnTo>
                    <a:lnTo>
                      <a:pt x="103" y="76"/>
                    </a:lnTo>
                    <a:lnTo>
                      <a:pt x="102" y="79"/>
                    </a:lnTo>
                    <a:lnTo>
                      <a:pt x="101" y="82"/>
                    </a:lnTo>
                    <a:lnTo>
                      <a:pt x="100" y="85"/>
                    </a:lnTo>
                    <a:lnTo>
                      <a:pt x="100" y="88"/>
                    </a:lnTo>
                    <a:lnTo>
                      <a:pt x="97" y="91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5" y="101"/>
                    </a:lnTo>
                    <a:lnTo>
                      <a:pt x="94" y="104"/>
                    </a:lnTo>
                    <a:lnTo>
                      <a:pt x="92" y="107"/>
                    </a:lnTo>
                    <a:lnTo>
                      <a:pt x="91" y="110"/>
                    </a:lnTo>
                    <a:lnTo>
                      <a:pt x="90" y="114"/>
                    </a:lnTo>
                    <a:lnTo>
                      <a:pt x="88" y="116"/>
                    </a:lnTo>
                    <a:lnTo>
                      <a:pt x="88" y="121"/>
                    </a:lnTo>
                    <a:lnTo>
                      <a:pt x="85" y="124"/>
                    </a:lnTo>
                    <a:lnTo>
                      <a:pt x="84" y="128"/>
                    </a:lnTo>
                    <a:lnTo>
                      <a:pt x="82" y="133"/>
                    </a:lnTo>
                    <a:lnTo>
                      <a:pt x="79" y="137"/>
                    </a:lnTo>
                    <a:lnTo>
                      <a:pt x="77" y="141"/>
                    </a:lnTo>
                    <a:lnTo>
                      <a:pt x="76" y="146"/>
                    </a:lnTo>
                    <a:lnTo>
                      <a:pt x="74" y="150"/>
                    </a:lnTo>
                    <a:lnTo>
                      <a:pt x="71" y="155"/>
                    </a:lnTo>
                    <a:lnTo>
                      <a:pt x="69" y="159"/>
                    </a:lnTo>
                    <a:lnTo>
                      <a:pt x="68" y="163"/>
                    </a:lnTo>
                    <a:lnTo>
                      <a:pt x="64" y="167"/>
                    </a:lnTo>
                    <a:lnTo>
                      <a:pt x="63" y="171"/>
                    </a:lnTo>
                    <a:lnTo>
                      <a:pt x="60" y="174"/>
                    </a:lnTo>
                    <a:lnTo>
                      <a:pt x="58" y="179"/>
                    </a:lnTo>
                    <a:lnTo>
                      <a:pt x="56" y="182"/>
                    </a:lnTo>
                    <a:lnTo>
                      <a:pt x="53" y="187"/>
                    </a:lnTo>
                    <a:lnTo>
                      <a:pt x="50" y="192"/>
                    </a:lnTo>
                    <a:lnTo>
                      <a:pt x="47" y="197"/>
                    </a:lnTo>
                    <a:lnTo>
                      <a:pt x="44" y="200"/>
                    </a:lnTo>
                    <a:lnTo>
                      <a:pt x="40" y="204"/>
                    </a:lnTo>
                    <a:lnTo>
                      <a:pt x="38" y="207"/>
                    </a:lnTo>
                    <a:lnTo>
                      <a:pt x="36" y="211"/>
                    </a:lnTo>
                    <a:lnTo>
                      <a:pt x="32" y="214"/>
                    </a:lnTo>
                    <a:lnTo>
                      <a:pt x="30" y="217"/>
                    </a:lnTo>
                    <a:lnTo>
                      <a:pt x="27" y="219"/>
                    </a:lnTo>
                    <a:lnTo>
                      <a:pt x="25" y="223"/>
                    </a:lnTo>
                    <a:lnTo>
                      <a:pt x="20" y="226"/>
                    </a:lnTo>
                    <a:lnTo>
                      <a:pt x="18" y="229"/>
                    </a:lnTo>
                    <a:lnTo>
                      <a:pt x="14" y="232"/>
                    </a:lnTo>
                    <a:lnTo>
                      <a:pt x="12" y="233"/>
                    </a:lnTo>
                    <a:lnTo>
                      <a:pt x="6" y="235"/>
                    </a:lnTo>
                    <a:lnTo>
                      <a:pt x="4" y="233"/>
                    </a:lnTo>
                    <a:lnTo>
                      <a:pt x="1" y="231"/>
                    </a:lnTo>
                    <a:lnTo>
                      <a:pt x="0" y="226"/>
                    </a:lnTo>
                    <a:lnTo>
                      <a:pt x="0" y="223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1" y="209"/>
                    </a:lnTo>
                    <a:lnTo>
                      <a:pt x="1" y="205"/>
                    </a:lnTo>
                    <a:lnTo>
                      <a:pt x="2" y="201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6" y="190"/>
                    </a:lnTo>
                    <a:lnTo>
                      <a:pt x="7" y="186"/>
                    </a:lnTo>
                    <a:lnTo>
                      <a:pt x="9" y="182"/>
                    </a:lnTo>
                    <a:lnTo>
                      <a:pt x="11" y="179"/>
                    </a:lnTo>
                    <a:lnTo>
                      <a:pt x="12" y="177"/>
                    </a:lnTo>
                    <a:lnTo>
                      <a:pt x="14" y="174"/>
                    </a:lnTo>
                    <a:lnTo>
                      <a:pt x="15" y="173"/>
                    </a:lnTo>
                    <a:lnTo>
                      <a:pt x="18" y="168"/>
                    </a:lnTo>
                    <a:lnTo>
                      <a:pt x="20" y="165"/>
                    </a:lnTo>
                    <a:lnTo>
                      <a:pt x="23" y="160"/>
                    </a:lnTo>
                    <a:lnTo>
                      <a:pt x="25" y="158"/>
                    </a:lnTo>
                    <a:lnTo>
                      <a:pt x="27" y="153"/>
                    </a:lnTo>
                    <a:lnTo>
                      <a:pt x="30" y="149"/>
                    </a:lnTo>
                    <a:lnTo>
                      <a:pt x="31" y="146"/>
                    </a:lnTo>
                    <a:lnTo>
                      <a:pt x="33" y="142"/>
                    </a:lnTo>
                    <a:lnTo>
                      <a:pt x="36" y="139"/>
                    </a:lnTo>
                    <a:lnTo>
                      <a:pt x="37" y="135"/>
                    </a:lnTo>
                    <a:lnTo>
                      <a:pt x="38" y="130"/>
                    </a:lnTo>
                    <a:lnTo>
                      <a:pt x="40" y="128"/>
                    </a:lnTo>
                    <a:lnTo>
                      <a:pt x="42" y="123"/>
                    </a:lnTo>
                    <a:lnTo>
                      <a:pt x="44" y="120"/>
                    </a:lnTo>
                    <a:lnTo>
                      <a:pt x="45" y="115"/>
                    </a:lnTo>
                    <a:lnTo>
                      <a:pt x="49" y="111"/>
                    </a:lnTo>
                    <a:lnTo>
                      <a:pt x="49" y="108"/>
                    </a:lnTo>
                    <a:lnTo>
                      <a:pt x="51" y="104"/>
                    </a:lnTo>
                    <a:lnTo>
                      <a:pt x="52" y="101"/>
                    </a:lnTo>
                    <a:lnTo>
                      <a:pt x="53" y="97"/>
                    </a:lnTo>
                    <a:lnTo>
                      <a:pt x="55" y="95"/>
                    </a:lnTo>
                    <a:lnTo>
                      <a:pt x="56" y="91"/>
                    </a:lnTo>
                    <a:lnTo>
                      <a:pt x="58" y="88"/>
                    </a:lnTo>
                    <a:lnTo>
                      <a:pt x="59" y="85"/>
                    </a:lnTo>
                    <a:lnTo>
                      <a:pt x="62" y="79"/>
                    </a:lnTo>
                    <a:lnTo>
                      <a:pt x="64" y="75"/>
                    </a:lnTo>
                    <a:lnTo>
                      <a:pt x="66" y="69"/>
                    </a:lnTo>
                    <a:lnTo>
                      <a:pt x="69" y="63"/>
                    </a:lnTo>
                    <a:lnTo>
                      <a:pt x="69" y="60"/>
                    </a:lnTo>
                    <a:lnTo>
                      <a:pt x="70" y="57"/>
                    </a:lnTo>
                    <a:lnTo>
                      <a:pt x="71" y="54"/>
                    </a:lnTo>
                    <a:lnTo>
                      <a:pt x="72" y="52"/>
                    </a:lnTo>
                    <a:lnTo>
                      <a:pt x="74" y="48"/>
                    </a:lnTo>
                    <a:lnTo>
                      <a:pt x="75" y="46"/>
                    </a:lnTo>
                    <a:lnTo>
                      <a:pt x="75" y="42"/>
                    </a:lnTo>
                    <a:lnTo>
                      <a:pt x="77" y="40"/>
                    </a:lnTo>
                    <a:lnTo>
                      <a:pt x="77" y="37"/>
                    </a:lnTo>
                    <a:lnTo>
                      <a:pt x="78" y="33"/>
                    </a:lnTo>
                    <a:lnTo>
                      <a:pt x="79" y="31"/>
                    </a:lnTo>
                    <a:lnTo>
                      <a:pt x="81" y="27"/>
                    </a:lnTo>
                    <a:lnTo>
                      <a:pt x="81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4" y="13"/>
                    </a:lnTo>
                    <a:lnTo>
                      <a:pt x="85" y="9"/>
                    </a:lnTo>
                    <a:lnTo>
                      <a:pt x="88" y="7"/>
                    </a:lnTo>
                    <a:lnTo>
                      <a:pt x="89" y="3"/>
                    </a:lnTo>
                    <a:lnTo>
                      <a:pt x="92" y="2"/>
                    </a:lnTo>
                    <a:lnTo>
                      <a:pt x="95" y="1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7" y="14"/>
                    </a:lnTo>
                    <a:lnTo>
                      <a:pt x="117" y="18"/>
                    </a:lnTo>
                    <a:lnTo>
                      <a:pt x="11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0" name="Freeform 109"/>
              <p:cNvSpPr>
                <a:spLocks/>
              </p:cNvSpPr>
              <p:nvPr/>
            </p:nvSpPr>
            <p:spPr bwMode="auto">
              <a:xfrm>
                <a:off x="1752" y="1533"/>
                <a:ext cx="72" cy="81"/>
              </a:xfrm>
              <a:custGeom>
                <a:avLst/>
                <a:gdLst>
                  <a:gd name="T0" fmla="*/ 0 w 214"/>
                  <a:gd name="T1" fmla="*/ 0 h 243"/>
                  <a:gd name="T2" fmla="*/ 0 w 214"/>
                  <a:gd name="T3" fmla="*/ 0 h 243"/>
                  <a:gd name="T4" fmla="*/ 0 w 214"/>
                  <a:gd name="T5" fmla="*/ 0 h 243"/>
                  <a:gd name="T6" fmla="*/ 0 w 214"/>
                  <a:gd name="T7" fmla="*/ 0 h 243"/>
                  <a:gd name="T8" fmla="*/ 0 w 214"/>
                  <a:gd name="T9" fmla="*/ 0 h 243"/>
                  <a:gd name="T10" fmla="*/ 0 w 214"/>
                  <a:gd name="T11" fmla="*/ 0 h 243"/>
                  <a:gd name="T12" fmla="*/ 0 w 214"/>
                  <a:gd name="T13" fmla="*/ 0 h 243"/>
                  <a:gd name="T14" fmla="*/ 0 w 214"/>
                  <a:gd name="T15" fmla="*/ 0 h 243"/>
                  <a:gd name="T16" fmla="*/ 0 w 214"/>
                  <a:gd name="T17" fmla="*/ 0 h 243"/>
                  <a:gd name="T18" fmla="*/ 0 w 214"/>
                  <a:gd name="T19" fmla="*/ 0 h 243"/>
                  <a:gd name="T20" fmla="*/ 0 w 214"/>
                  <a:gd name="T21" fmla="*/ 0 h 243"/>
                  <a:gd name="T22" fmla="*/ 0 w 214"/>
                  <a:gd name="T23" fmla="*/ 0 h 243"/>
                  <a:gd name="T24" fmla="*/ 0 w 214"/>
                  <a:gd name="T25" fmla="*/ 0 h 243"/>
                  <a:gd name="T26" fmla="*/ 0 w 214"/>
                  <a:gd name="T27" fmla="*/ 0 h 243"/>
                  <a:gd name="T28" fmla="*/ 0 w 214"/>
                  <a:gd name="T29" fmla="*/ 0 h 243"/>
                  <a:gd name="T30" fmla="*/ 0 w 214"/>
                  <a:gd name="T31" fmla="*/ 0 h 243"/>
                  <a:gd name="T32" fmla="*/ 0 w 214"/>
                  <a:gd name="T33" fmla="*/ 0 h 243"/>
                  <a:gd name="T34" fmla="*/ 0 w 214"/>
                  <a:gd name="T35" fmla="*/ 0 h 243"/>
                  <a:gd name="T36" fmla="*/ 0 w 214"/>
                  <a:gd name="T37" fmla="*/ 0 h 243"/>
                  <a:gd name="T38" fmla="*/ 0 w 214"/>
                  <a:gd name="T39" fmla="*/ 0 h 243"/>
                  <a:gd name="T40" fmla="*/ 0 w 214"/>
                  <a:gd name="T41" fmla="*/ 0 h 243"/>
                  <a:gd name="T42" fmla="*/ 0 w 214"/>
                  <a:gd name="T43" fmla="*/ 0 h 243"/>
                  <a:gd name="T44" fmla="*/ 0 w 214"/>
                  <a:gd name="T45" fmla="*/ 0 h 243"/>
                  <a:gd name="T46" fmla="*/ 0 w 214"/>
                  <a:gd name="T47" fmla="*/ 0 h 243"/>
                  <a:gd name="T48" fmla="*/ 0 w 214"/>
                  <a:gd name="T49" fmla="*/ 0 h 243"/>
                  <a:gd name="T50" fmla="*/ 0 w 214"/>
                  <a:gd name="T51" fmla="*/ 0 h 243"/>
                  <a:gd name="T52" fmla="*/ 0 w 214"/>
                  <a:gd name="T53" fmla="*/ 0 h 243"/>
                  <a:gd name="T54" fmla="*/ 0 w 214"/>
                  <a:gd name="T55" fmla="*/ 0 h 243"/>
                  <a:gd name="T56" fmla="*/ 0 w 214"/>
                  <a:gd name="T57" fmla="*/ 0 h 243"/>
                  <a:gd name="T58" fmla="*/ 0 w 214"/>
                  <a:gd name="T59" fmla="*/ 0 h 243"/>
                  <a:gd name="T60" fmla="*/ 0 w 214"/>
                  <a:gd name="T61" fmla="*/ 0 h 243"/>
                  <a:gd name="T62" fmla="*/ 0 w 214"/>
                  <a:gd name="T63" fmla="*/ 0 h 243"/>
                  <a:gd name="T64" fmla="*/ 0 w 214"/>
                  <a:gd name="T65" fmla="*/ 0 h 243"/>
                  <a:gd name="T66" fmla="*/ 0 w 214"/>
                  <a:gd name="T67" fmla="*/ 0 h 243"/>
                  <a:gd name="T68" fmla="*/ 0 w 214"/>
                  <a:gd name="T69" fmla="*/ 0 h 243"/>
                  <a:gd name="T70" fmla="*/ 0 w 214"/>
                  <a:gd name="T71" fmla="*/ 0 h 243"/>
                  <a:gd name="T72" fmla="*/ 0 w 214"/>
                  <a:gd name="T73" fmla="*/ 0 h 243"/>
                  <a:gd name="T74" fmla="*/ 0 w 214"/>
                  <a:gd name="T75" fmla="*/ 0 h 243"/>
                  <a:gd name="T76" fmla="*/ 0 w 214"/>
                  <a:gd name="T77" fmla="*/ 0 h 243"/>
                  <a:gd name="T78" fmla="*/ 0 w 214"/>
                  <a:gd name="T79" fmla="*/ 0 h 243"/>
                  <a:gd name="T80" fmla="*/ 0 w 214"/>
                  <a:gd name="T81" fmla="*/ 0 h 243"/>
                  <a:gd name="T82" fmla="*/ 0 w 214"/>
                  <a:gd name="T83" fmla="*/ 0 h 243"/>
                  <a:gd name="T84" fmla="*/ 0 w 214"/>
                  <a:gd name="T85" fmla="*/ 0 h 243"/>
                  <a:gd name="T86" fmla="*/ 0 w 214"/>
                  <a:gd name="T87" fmla="*/ 0 h 243"/>
                  <a:gd name="T88" fmla="*/ 0 w 214"/>
                  <a:gd name="T89" fmla="*/ 0 h 243"/>
                  <a:gd name="T90" fmla="*/ 0 w 214"/>
                  <a:gd name="T91" fmla="*/ 0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4"/>
                  <a:gd name="T139" fmla="*/ 0 h 243"/>
                  <a:gd name="T140" fmla="*/ 214 w 2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4" h="243">
                    <a:moveTo>
                      <a:pt x="214" y="18"/>
                    </a:moveTo>
                    <a:lnTo>
                      <a:pt x="212" y="22"/>
                    </a:lnTo>
                    <a:lnTo>
                      <a:pt x="211" y="27"/>
                    </a:lnTo>
                    <a:lnTo>
                      <a:pt x="210" y="33"/>
                    </a:lnTo>
                    <a:lnTo>
                      <a:pt x="207" y="38"/>
                    </a:lnTo>
                    <a:lnTo>
                      <a:pt x="206" y="43"/>
                    </a:lnTo>
                    <a:lnTo>
                      <a:pt x="205" y="47"/>
                    </a:lnTo>
                    <a:lnTo>
                      <a:pt x="202" y="52"/>
                    </a:lnTo>
                    <a:lnTo>
                      <a:pt x="202" y="57"/>
                    </a:lnTo>
                    <a:lnTo>
                      <a:pt x="200" y="62"/>
                    </a:lnTo>
                    <a:lnTo>
                      <a:pt x="198" y="65"/>
                    </a:lnTo>
                    <a:lnTo>
                      <a:pt x="196" y="70"/>
                    </a:lnTo>
                    <a:lnTo>
                      <a:pt x="195" y="75"/>
                    </a:lnTo>
                    <a:lnTo>
                      <a:pt x="193" y="78"/>
                    </a:lnTo>
                    <a:lnTo>
                      <a:pt x="192" y="83"/>
                    </a:lnTo>
                    <a:lnTo>
                      <a:pt x="189" y="86"/>
                    </a:lnTo>
                    <a:lnTo>
                      <a:pt x="187" y="91"/>
                    </a:lnTo>
                    <a:lnTo>
                      <a:pt x="185" y="95"/>
                    </a:lnTo>
                    <a:lnTo>
                      <a:pt x="182" y="98"/>
                    </a:lnTo>
                    <a:lnTo>
                      <a:pt x="180" y="103"/>
                    </a:lnTo>
                    <a:lnTo>
                      <a:pt x="179" y="107"/>
                    </a:lnTo>
                    <a:lnTo>
                      <a:pt x="175" y="110"/>
                    </a:lnTo>
                    <a:lnTo>
                      <a:pt x="173" y="114"/>
                    </a:lnTo>
                    <a:lnTo>
                      <a:pt x="170" y="117"/>
                    </a:lnTo>
                    <a:lnTo>
                      <a:pt x="168" y="122"/>
                    </a:lnTo>
                    <a:lnTo>
                      <a:pt x="163" y="124"/>
                    </a:lnTo>
                    <a:lnTo>
                      <a:pt x="161" y="128"/>
                    </a:lnTo>
                    <a:lnTo>
                      <a:pt x="157" y="133"/>
                    </a:lnTo>
                    <a:lnTo>
                      <a:pt x="154" y="136"/>
                    </a:lnTo>
                    <a:lnTo>
                      <a:pt x="150" y="140"/>
                    </a:lnTo>
                    <a:lnTo>
                      <a:pt x="147" y="143"/>
                    </a:lnTo>
                    <a:lnTo>
                      <a:pt x="143" y="147"/>
                    </a:lnTo>
                    <a:lnTo>
                      <a:pt x="140" y="152"/>
                    </a:lnTo>
                    <a:lnTo>
                      <a:pt x="134" y="155"/>
                    </a:lnTo>
                    <a:lnTo>
                      <a:pt x="129" y="160"/>
                    </a:lnTo>
                    <a:lnTo>
                      <a:pt x="124" y="164"/>
                    </a:lnTo>
                    <a:lnTo>
                      <a:pt x="121" y="167"/>
                    </a:lnTo>
                    <a:lnTo>
                      <a:pt x="116" y="171"/>
                    </a:lnTo>
                    <a:lnTo>
                      <a:pt x="112" y="174"/>
                    </a:lnTo>
                    <a:lnTo>
                      <a:pt x="108" y="177"/>
                    </a:lnTo>
                    <a:lnTo>
                      <a:pt x="104" y="181"/>
                    </a:lnTo>
                    <a:lnTo>
                      <a:pt x="99" y="184"/>
                    </a:lnTo>
                    <a:lnTo>
                      <a:pt x="96" y="187"/>
                    </a:lnTo>
                    <a:lnTo>
                      <a:pt x="91" y="191"/>
                    </a:lnTo>
                    <a:lnTo>
                      <a:pt x="87" y="194"/>
                    </a:lnTo>
                    <a:lnTo>
                      <a:pt x="81" y="197"/>
                    </a:lnTo>
                    <a:lnTo>
                      <a:pt x="77" y="201"/>
                    </a:lnTo>
                    <a:lnTo>
                      <a:pt x="72" y="205"/>
                    </a:lnTo>
                    <a:lnTo>
                      <a:pt x="67" y="210"/>
                    </a:lnTo>
                    <a:lnTo>
                      <a:pt x="62" y="211"/>
                    </a:lnTo>
                    <a:lnTo>
                      <a:pt x="58" y="216"/>
                    </a:lnTo>
                    <a:lnTo>
                      <a:pt x="53" y="220"/>
                    </a:lnTo>
                    <a:lnTo>
                      <a:pt x="48" y="225"/>
                    </a:lnTo>
                    <a:lnTo>
                      <a:pt x="42" y="229"/>
                    </a:lnTo>
                    <a:lnTo>
                      <a:pt x="38" y="234"/>
                    </a:lnTo>
                    <a:lnTo>
                      <a:pt x="33" y="237"/>
                    </a:lnTo>
                    <a:lnTo>
                      <a:pt x="28" y="241"/>
                    </a:lnTo>
                    <a:lnTo>
                      <a:pt x="25" y="242"/>
                    </a:lnTo>
                    <a:lnTo>
                      <a:pt x="21" y="243"/>
                    </a:lnTo>
                    <a:lnTo>
                      <a:pt x="16" y="243"/>
                    </a:lnTo>
                    <a:lnTo>
                      <a:pt x="14" y="242"/>
                    </a:lnTo>
                    <a:lnTo>
                      <a:pt x="10" y="241"/>
                    </a:lnTo>
                    <a:lnTo>
                      <a:pt x="8" y="239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1" y="231"/>
                    </a:lnTo>
                    <a:lnTo>
                      <a:pt x="0" y="229"/>
                    </a:lnTo>
                    <a:lnTo>
                      <a:pt x="0" y="225"/>
                    </a:lnTo>
                    <a:lnTo>
                      <a:pt x="1" y="222"/>
                    </a:lnTo>
                    <a:lnTo>
                      <a:pt x="1" y="219"/>
                    </a:lnTo>
                    <a:lnTo>
                      <a:pt x="3" y="216"/>
                    </a:lnTo>
                    <a:lnTo>
                      <a:pt x="6" y="212"/>
                    </a:lnTo>
                    <a:lnTo>
                      <a:pt x="9" y="210"/>
                    </a:lnTo>
                    <a:lnTo>
                      <a:pt x="13" y="207"/>
                    </a:lnTo>
                    <a:lnTo>
                      <a:pt x="16" y="205"/>
                    </a:lnTo>
                    <a:lnTo>
                      <a:pt x="20" y="204"/>
                    </a:lnTo>
                    <a:lnTo>
                      <a:pt x="23" y="201"/>
                    </a:lnTo>
                    <a:lnTo>
                      <a:pt x="27" y="199"/>
                    </a:lnTo>
                    <a:lnTo>
                      <a:pt x="30" y="197"/>
                    </a:lnTo>
                    <a:lnTo>
                      <a:pt x="33" y="194"/>
                    </a:lnTo>
                    <a:lnTo>
                      <a:pt x="38" y="192"/>
                    </a:lnTo>
                    <a:lnTo>
                      <a:pt x="42" y="187"/>
                    </a:lnTo>
                    <a:lnTo>
                      <a:pt x="47" y="184"/>
                    </a:lnTo>
                    <a:lnTo>
                      <a:pt x="52" y="181"/>
                    </a:lnTo>
                    <a:lnTo>
                      <a:pt x="55" y="178"/>
                    </a:lnTo>
                    <a:lnTo>
                      <a:pt x="59" y="174"/>
                    </a:lnTo>
                    <a:lnTo>
                      <a:pt x="64" y="172"/>
                    </a:lnTo>
                    <a:lnTo>
                      <a:pt x="67" y="168"/>
                    </a:lnTo>
                    <a:lnTo>
                      <a:pt x="71" y="166"/>
                    </a:lnTo>
                    <a:lnTo>
                      <a:pt x="74" y="164"/>
                    </a:lnTo>
                    <a:lnTo>
                      <a:pt x="78" y="161"/>
                    </a:lnTo>
                    <a:lnTo>
                      <a:pt x="81" y="158"/>
                    </a:lnTo>
                    <a:lnTo>
                      <a:pt x="85" y="155"/>
                    </a:lnTo>
                    <a:lnTo>
                      <a:pt x="89" y="152"/>
                    </a:lnTo>
                    <a:lnTo>
                      <a:pt x="93" y="148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6" y="136"/>
                    </a:lnTo>
                    <a:lnTo>
                      <a:pt x="110" y="133"/>
                    </a:lnTo>
                    <a:lnTo>
                      <a:pt x="113" y="129"/>
                    </a:lnTo>
                    <a:lnTo>
                      <a:pt x="117" y="126"/>
                    </a:lnTo>
                    <a:lnTo>
                      <a:pt x="121" y="122"/>
                    </a:lnTo>
                    <a:lnTo>
                      <a:pt x="124" y="118"/>
                    </a:lnTo>
                    <a:lnTo>
                      <a:pt x="128" y="114"/>
                    </a:lnTo>
                    <a:lnTo>
                      <a:pt x="131" y="111"/>
                    </a:lnTo>
                    <a:lnTo>
                      <a:pt x="135" y="107"/>
                    </a:lnTo>
                    <a:lnTo>
                      <a:pt x="138" y="103"/>
                    </a:lnTo>
                    <a:lnTo>
                      <a:pt x="142" y="98"/>
                    </a:lnTo>
                    <a:lnTo>
                      <a:pt x="145" y="95"/>
                    </a:lnTo>
                    <a:lnTo>
                      <a:pt x="149" y="91"/>
                    </a:lnTo>
                    <a:lnTo>
                      <a:pt x="151" y="88"/>
                    </a:lnTo>
                    <a:lnTo>
                      <a:pt x="155" y="83"/>
                    </a:lnTo>
                    <a:lnTo>
                      <a:pt x="159" y="79"/>
                    </a:lnTo>
                    <a:lnTo>
                      <a:pt x="161" y="75"/>
                    </a:lnTo>
                    <a:lnTo>
                      <a:pt x="163" y="70"/>
                    </a:lnTo>
                    <a:lnTo>
                      <a:pt x="166" y="66"/>
                    </a:lnTo>
                    <a:lnTo>
                      <a:pt x="169" y="62"/>
                    </a:lnTo>
                    <a:lnTo>
                      <a:pt x="172" y="57"/>
                    </a:lnTo>
                    <a:lnTo>
                      <a:pt x="174" y="53"/>
                    </a:lnTo>
                    <a:lnTo>
                      <a:pt x="176" y="48"/>
                    </a:lnTo>
                    <a:lnTo>
                      <a:pt x="179" y="45"/>
                    </a:lnTo>
                    <a:lnTo>
                      <a:pt x="181" y="39"/>
                    </a:lnTo>
                    <a:lnTo>
                      <a:pt x="183" y="34"/>
                    </a:lnTo>
                    <a:lnTo>
                      <a:pt x="185" y="29"/>
                    </a:lnTo>
                    <a:lnTo>
                      <a:pt x="187" y="26"/>
                    </a:lnTo>
                    <a:lnTo>
                      <a:pt x="188" y="21"/>
                    </a:lnTo>
                    <a:lnTo>
                      <a:pt x="191" y="16"/>
                    </a:lnTo>
                    <a:lnTo>
                      <a:pt x="192" y="12"/>
                    </a:lnTo>
                    <a:lnTo>
                      <a:pt x="194" y="7"/>
                    </a:lnTo>
                    <a:lnTo>
                      <a:pt x="195" y="2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6" y="1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3" y="9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" name="Freeform 110"/>
              <p:cNvSpPr>
                <a:spLocks/>
              </p:cNvSpPr>
              <p:nvPr/>
            </p:nvSpPr>
            <p:spPr bwMode="auto">
              <a:xfrm>
                <a:off x="1670" y="1456"/>
                <a:ext cx="109" cy="114"/>
              </a:xfrm>
              <a:custGeom>
                <a:avLst/>
                <a:gdLst>
                  <a:gd name="T0" fmla="*/ 0 w 328"/>
                  <a:gd name="T1" fmla="*/ 0 h 340"/>
                  <a:gd name="T2" fmla="*/ 0 w 328"/>
                  <a:gd name="T3" fmla="*/ 0 h 340"/>
                  <a:gd name="T4" fmla="*/ 0 w 328"/>
                  <a:gd name="T5" fmla="*/ 0 h 340"/>
                  <a:gd name="T6" fmla="*/ 0 w 328"/>
                  <a:gd name="T7" fmla="*/ 0 h 340"/>
                  <a:gd name="T8" fmla="*/ 0 w 328"/>
                  <a:gd name="T9" fmla="*/ 0 h 340"/>
                  <a:gd name="T10" fmla="*/ 0 w 328"/>
                  <a:gd name="T11" fmla="*/ 0 h 340"/>
                  <a:gd name="T12" fmla="*/ 0 w 328"/>
                  <a:gd name="T13" fmla="*/ 0 h 340"/>
                  <a:gd name="T14" fmla="*/ 0 w 328"/>
                  <a:gd name="T15" fmla="*/ 0 h 340"/>
                  <a:gd name="T16" fmla="*/ 0 w 328"/>
                  <a:gd name="T17" fmla="*/ 0 h 340"/>
                  <a:gd name="T18" fmla="*/ 0 w 328"/>
                  <a:gd name="T19" fmla="*/ 0 h 340"/>
                  <a:gd name="T20" fmla="*/ 0 w 328"/>
                  <a:gd name="T21" fmla="*/ 0 h 340"/>
                  <a:gd name="T22" fmla="*/ 0 w 328"/>
                  <a:gd name="T23" fmla="*/ 0 h 340"/>
                  <a:gd name="T24" fmla="*/ 0 w 328"/>
                  <a:gd name="T25" fmla="*/ 0 h 340"/>
                  <a:gd name="T26" fmla="*/ 0 w 328"/>
                  <a:gd name="T27" fmla="*/ 0 h 340"/>
                  <a:gd name="T28" fmla="*/ 0 w 328"/>
                  <a:gd name="T29" fmla="*/ 0 h 340"/>
                  <a:gd name="T30" fmla="*/ 0 w 328"/>
                  <a:gd name="T31" fmla="*/ 0 h 340"/>
                  <a:gd name="T32" fmla="*/ 0 w 328"/>
                  <a:gd name="T33" fmla="*/ 0 h 340"/>
                  <a:gd name="T34" fmla="*/ 0 w 328"/>
                  <a:gd name="T35" fmla="*/ 0 h 340"/>
                  <a:gd name="T36" fmla="*/ 0 w 328"/>
                  <a:gd name="T37" fmla="*/ 0 h 340"/>
                  <a:gd name="T38" fmla="*/ 0 w 328"/>
                  <a:gd name="T39" fmla="*/ 0 h 340"/>
                  <a:gd name="T40" fmla="*/ 0 w 328"/>
                  <a:gd name="T41" fmla="*/ 0 h 340"/>
                  <a:gd name="T42" fmla="*/ 0 w 328"/>
                  <a:gd name="T43" fmla="*/ 0 h 340"/>
                  <a:gd name="T44" fmla="*/ 0 w 328"/>
                  <a:gd name="T45" fmla="*/ 0 h 340"/>
                  <a:gd name="T46" fmla="*/ 0 w 328"/>
                  <a:gd name="T47" fmla="*/ 0 h 340"/>
                  <a:gd name="T48" fmla="*/ 0 w 328"/>
                  <a:gd name="T49" fmla="*/ 0 h 340"/>
                  <a:gd name="T50" fmla="*/ 0 w 328"/>
                  <a:gd name="T51" fmla="*/ 0 h 340"/>
                  <a:gd name="T52" fmla="*/ 0 w 328"/>
                  <a:gd name="T53" fmla="*/ 0 h 340"/>
                  <a:gd name="T54" fmla="*/ 0 w 328"/>
                  <a:gd name="T55" fmla="*/ 0 h 340"/>
                  <a:gd name="T56" fmla="*/ 0 w 328"/>
                  <a:gd name="T57" fmla="*/ 0 h 340"/>
                  <a:gd name="T58" fmla="*/ 0 w 328"/>
                  <a:gd name="T59" fmla="*/ 0 h 340"/>
                  <a:gd name="T60" fmla="*/ 0 w 328"/>
                  <a:gd name="T61" fmla="*/ 0 h 340"/>
                  <a:gd name="T62" fmla="*/ 0 w 328"/>
                  <a:gd name="T63" fmla="*/ 0 h 340"/>
                  <a:gd name="T64" fmla="*/ 0 w 328"/>
                  <a:gd name="T65" fmla="*/ 0 h 340"/>
                  <a:gd name="T66" fmla="*/ 0 w 328"/>
                  <a:gd name="T67" fmla="*/ 0 h 340"/>
                  <a:gd name="T68" fmla="*/ 0 w 328"/>
                  <a:gd name="T69" fmla="*/ 0 h 340"/>
                  <a:gd name="T70" fmla="*/ 0 w 328"/>
                  <a:gd name="T71" fmla="*/ 0 h 340"/>
                  <a:gd name="T72" fmla="*/ 0 w 328"/>
                  <a:gd name="T73" fmla="*/ 0 h 340"/>
                  <a:gd name="T74" fmla="*/ 0 w 328"/>
                  <a:gd name="T75" fmla="*/ 0 h 340"/>
                  <a:gd name="T76" fmla="*/ 0 w 328"/>
                  <a:gd name="T77" fmla="*/ 0 h 340"/>
                  <a:gd name="T78" fmla="*/ 0 w 328"/>
                  <a:gd name="T79" fmla="*/ 0 h 340"/>
                  <a:gd name="T80" fmla="*/ 0 w 328"/>
                  <a:gd name="T81" fmla="*/ 0 h 340"/>
                  <a:gd name="T82" fmla="*/ 0 w 328"/>
                  <a:gd name="T83" fmla="*/ 0 h 340"/>
                  <a:gd name="T84" fmla="*/ 0 w 328"/>
                  <a:gd name="T85" fmla="*/ 0 h 340"/>
                  <a:gd name="T86" fmla="*/ 0 w 328"/>
                  <a:gd name="T87" fmla="*/ 0 h 340"/>
                  <a:gd name="T88" fmla="*/ 0 w 328"/>
                  <a:gd name="T89" fmla="*/ 0 h 340"/>
                  <a:gd name="T90" fmla="*/ 0 w 328"/>
                  <a:gd name="T91" fmla="*/ 0 h 340"/>
                  <a:gd name="T92" fmla="*/ 0 w 328"/>
                  <a:gd name="T93" fmla="*/ 0 h 340"/>
                  <a:gd name="T94" fmla="*/ 0 w 328"/>
                  <a:gd name="T95" fmla="*/ 0 h 340"/>
                  <a:gd name="T96" fmla="*/ 0 w 328"/>
                  <a:gd name="T97" fmla="*/ 0 h 340"/>
                  <a:gd name="T98" fmla="*/ 0 w 328"/>
                  <a:gd name="T99" fmla="*/ 0 h 340"/>
                  <a:gd name="T100" fmla="*/ 0 w 328"/>
                  <a:gd name="T101" fmla="*/ 0 h 340"/>
                  <a:gd name="T102" fmla="*/ 0 w 328"/>
                  <a:gd name="T103" fmla="*/ 0 h 340"/>
                  <a:gd name="T104" fmla="*/ 0 w 328"/>
                  <a:gd name="T105" fmla="*/ 0 h 340"/>
                  <a:gd name="T106" fmla="*/ 0 w 328"/>
                  <a:gd name="T107" fmla="*/ 0 h 3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28"/>
                  <a:gd name="T163" fmla="*/ 0 h 340"/>
                  <a:gd name="T164" fmla="*/ 328 w 328"/>
                  <a:gd name="T165" fmla="*/ 340 h 3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28" h="340">
                    <a:moveTo>
                      <a:pt x="101" y="300"/>
                    </a:moveTo>
                    <a:lnTo>
                      <a:pt x="123" y="340"/>
                    </a:lnTo>
                    <a:lnTo>
                      <a:pt x="123" y="339"/>
                    </a:lnTo>
                    <a:lnTo>
                      <a:pt x="126" y="338"/>
                    </a:lnTo>
                    <a:lnTo>
                      <a:pt x="129" y="334"/>
                    </a:lnTo>
                    <a:lnTo>
                      <a:pt x="134" y="332"/>
                    </a:lnTo>
                    <a:lnTo>
                      <a:pt x="137" y="328"/>
                    </a:lnTo>
                    <a:lnTo>
                      <a:pt x="142" y="323"/>
                    </a:lnTo>
                    <a:lnTo>
                      <a:pt x="147" y="319"/>
                    </a:lnTo>
                    <a:lnTo>
                      <a:pt x="150" y="314"/>
                    </a:lnTo>
                    <a:lnTo>
                      <a:pt x="150" y="313"/>
                    </a:lnTo>
                    <a:lnTo>
                      <a:pt x="149" y="309"/>
                    </a:lnTo>
                    <a:lnTo>
                      <a:pt x="148" y="306"/>
                    </a:lnTo>
                    <a:lnTo>
                      <a:pt x="146" y="301"/>
                    </a:lnTo>
                    <a:lnTo>
                      <a:pt x="144" y="298"/>
                    </a:lnTo>
                    <a:lnTo>
                      <a:pt x="143" y="296"/>
                    </a:lnTo>
                    <a:lnTo>
                      <a:pt x="142" y="293"/>
                    </a:lnTo>
                    <a:lnTo>
                      <a:pt x="141" y="290"/>
                    </a:lnTo>
                    <a:lnTo>
                      <a:pt x="139" y="287"/>
                    </a:lnTo>
                    <a:lnTo>
                      <a:pt x="137" y="283"/>
                    </a:lnTo>
                    <a:lnTo>
                      <a:pt x="136" y="281"/>
                    </a:lnTo>
                    <a:lnTo>
                      <a:pt x="134" y="277"/>
                    </a:lnTo>
                    <a:lnTo>
                      <a:pt x="131" y="272"/>
                    </a:lnTo>
                    <a:lnTo>
                      <a:pt x="129" y="269"/>
                    </a:lnTo>
                    <a:lnTo>
                      <a:pt x="127" y="265"/>
                    </a:lnTo>
                    <a:lnTo>
                      <a:pt x="124" y="262"/>
                    </a:lnTo>
                    <a:lnTo>
                      <a:pt x="122" y="257"/>
                    </a:lnTo>
                    <a:lnTo>
                      <a:pt x="120" y="253"/>
                    </a:lnTo>
                    <a:lnTo>
                      <a:pt x="117" y="249"/>
                    </a:lnTo>
                    <a:lnTo>
                      <a:pt x="115" y="245"/>
                    </a:lnTo>
                    <a:lnTo>
                      <a:pt x="112" y="240"/>
                    </a:lnTo>
                    <a:lnTo>
                      <a:pt x="109" y="236"/>
                    </a:lnTo>
                    <a:lnTo>
                      <a:pt x="107" y="231"/>
                    </a:lnTo>
                    <a:lnTo>
                      <a:pt x="104" y="226"/>
                    </a:lnTo>
                    <a:lnTo>
                      <a:pt x="101" y="221"/>
                    </a:lnTo>
                    <a:lnTo>
                      <a:pt x="98" y="217"/>
                    </a:lnTo>
                    <a:lnTo>
                      <a:pt x="96" y="212"/>
                    </a:lnTo>
                    <a:lnTo>
                      <a:pt x="92" y="208"/>
                    </a:lnTo>
                    <a:lnTo>
                      <a:pt x="90" y="204"/>
                    </a:lnTo>
                    <a:lnTo>
                      <a:pt x="86" y="199"/>
                    </a:lnTo>
                    <a:lnTo>
                      <a:pt x="83" y="194"/>
                    </a:lnTo>
                    <a:lnTo>
                      <a:pt x="80" y="189"/>
                    </a:lnTo>
                    <a:lnTo>
                      <a:pt x="78" y="185"/>
                    </a:lnTo>
                    <a:lnTo>
                      <a:pt x="75" y="180"/>
                    </a:lnTo>
                    <a:lnTo>
                      <a:pt x="72" y="175"/>
                    </a:lnTo>
                    <a:lnTo>
                      <a:pt x="70" y="172"/>
                    </a:lnTo>
                    <a:lnTo>
                      <a:pt x="66" y="167"/>
                    </a:lnTo>
                    <a:lnTo>
                      <a:pt x="64" y="162"/>
                    </a:lnTo>
                    <a:lnTo>
                      <a:pt x="62" y="157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4" y="145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47" y="134"/>
                    </a:lnTo>
                    <a:lnTo>
                      <a:pt x="45" y="130"/>
                    </a:lnTo>
                    <a:lnTo>
                      <a:pt x="44" y="128"/>
                    </a:lnTo>
                    <a:lnTo>
                      <a:pt x="43" y="124"/>
                    </a:lnTo>
                    <a:lnTo>
                      <a:pt x="39" y="118"/>
                    </a:lnTo>
                    <a:lnTo>
                      <a:pt x="35" y="113"/>
                    </a:lnTo>
                    <a:lnTo>
                      <a:pt x="33" y="109"/>
                    </a:lnTo>
                    <a:lnTo>
                      <a:pt x="32" y="105"/>
                    </a:lnTo>
                    <a:lnTo>
                      <a:pt x="31" y="103"/>
                    </a:lnTo>
                    <a:lnTo>
                      <a:pt x="31" y="102"/>
                    </a:lnTo>
                    <a:lnTo>
                      <a:pt x="32" y="96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5"/>
                    </a:lnTo>
                    <a:lnTo>
                      <a:pt x="46" y="83"/>
                    </a:lnTo>
                    <a:lnTo>
                      <a:pt x="48" y="81"/>
                    </a:lnTo>
                    <a:lnTo>
                      <a:pt x="52" y="79"/>
                    </a:lnTo>
                    <a:lnTo>
                      <a:pt x="56" y="79"/>
                    </a:lnTo>
                    <a:lnTo>
                      <a:pt x="59" y="79"/>
                    </a:lnTo>
                    <a:lnTo>
                      <a:pt x="63" y="78"/>
                    </a:lnTo>
                    <a:lnTo>
                      <a:pt x="66" y="79"/>
                    </a:lnTo>
                    <a:lnTo>
                      <a:pt x="69" y="79"/>
                    </a:lnTo>
                    <a:lnTo>
                      <a:pt x="73" y="80"/>
                    </a:lnTo>
                    <a:lnTo>
                      <a:pt x="77" y="83"/>
                    </a:lnTo>
                    <a:lnTo>
                      <a:pt x="79" y="84"/>
                    </a:lnTo>
                    <a:lnTo>
                      <a:pt x="84" y="86"/>
                    </a:lnTo>
                    <a:lnTo>
                      <a:pt x="89" y="88"/>
                    </a:lnTo>
                    <a:lnTo>
                      <a:pt x="94" y="91"/>
                    </a:lnTo>
                    <a:lnTo>
                      <a:pt x="97" y="92"/>
                    </a:lnTo>
                    <a:lnTo>
                      <a:pt x="99" y="94"/>
                    </a:lnTo>
                    <a:lnTo>
                      <a:pt x="103" y="96"/>
                    </a:lnTo>
                    <a:lnTo>
                      <a:pt x="107" y="98"/>
                    </a:lnTo>
                    <a:lnTo>
                      <a:pt x="110" y="99"/>
                    </a:lnTo>
                    <a:lnTo>
                      <a:pt x="112" y="100"/>
                    </a:lnTo>
                    <a:lnTo>
                      <a:pt x="116" y="103"/>
                    </a:lnTo>
                    <a:lnTo>
                      <a:pt x="120" y="104"/>
                    </a:lnTo>
                    <a:lnTo>
                      <a:pt x="123" y="106"/>
                    </a:lnTo>
                    <a:lnTo>
                      <a:pt x="127" y="109"/>
                    </a:lnTo>
                    <a:lnTo>
                      <a:pt x="130" y="110"/>
                    </a:lnTo>
                    <a:lnTo>
                      <a:pt x="135" y="112"/>
                    </a:lnTo>
                    <a:lnTo>
                      <a:pt x="137" y="113"/>
                    </a:lnTo>
                    <a:lnTo>
                      <a:pt x="142" y="117"/>
                    </a:lnTo>
                    <a:lnTo>
                      <a:pt x="146" y="118"/>
                    </a:lnTo>
                    <a:lnTo>
                      <a:pt x="150" y="121"/>
                    </a:lnTo>
                    <a:lnTo>
                      <a:pt x="154" y="123"/>
                    </a:lnTo>
                    <a:lnTo>
                      <a:pt x="158" y="125"/>
                    </a:lnTo>
                    <a:lnTo>
                      <a:pt x="162" y="128"/>
                    </a:lnTo>
                    <a:lnTo>
                      <a:pt x="166" y="130"/>
                    </a:lnTo>
                    <a:lnTo>
                      <a:pt x="171" y="131"/>
                    </a:lnTo>
                    <a:lnTo>
                      <a:pt x="174" y="134"/>
                    </a:lnTo>
                    <a:lnTo>
                      <a:pt x="178" y="136"/>
                    </a:lnTo>
                    <a:lnTo>
                      <a:pt x="181" y="138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193" y="143"/>
                    </a:lnTo>
                    <a:lnTo>
                      <a:pt x="197" y="145"/>
                    </a:lnTo>
                    <a:lnTo>
                      <a:pt x="200" y="148"/>
                    </a:lnTo>
                    <a:lnTo>
                      <a:pt x="204" y="149"/>
                    </a:lnTo>
                    <a:lnTo>
                      <a:pt x="207" y="151"/>
                    </a:lnTo>
                    <a:lnTo>
                      <a:pt x="211" y="154"/>
                    </a:lnTo>
                    <a:lnTo>
                      <a:pt x="214" y="155"/>
                    </a:lnTo>
                    <a:lnTo>
                      <a:pt x="218" y="157"/>
                    </a:lnTo>
                    <a:lnTo>
                      <a:pt x="222" y="158"/>
                    </a:lnTo>
                    <a:lnTo>
                      <a:pt x="225" y="161"/>
                    </a:lnTo>
                    <a:lnTo>
                      <a:pt x="230" y="162"/>
                    </a:lnTo>
                    <a:lnTo>
                      <a:pt x="236" y="166"/>
                    </a:lnTo>
                    <a:lnTo>
                      <a:pt x="241" y="168"/>
                    </a:lnTo>
                    <a:lnTo>
                      <a:pt x="245" y="170"/>
                    </a:lnTo>
                    <a:lnTo>
                      <a:pt x="248" y="172"/>
                    </a:lnTo>
                    <a:lnTo>
                      <a:pt x="251" y="173"/>
                    </a:lnTo>
                    <a:lnTo>
                      <a:pt x="254" y="173"/>
                    </a:lnTo>
                    <a:lnTo>
                      <a:pt x="256" y="174"/>
                    </a:lnTo>
                    <a:lnTo>
                      <a:pt x="258" y="173"/>
                    </a:lnTo>
                    <a:lnTo>
                      <a:pt x="263" y="169"/>
                    </a:lnTo>
                    <a:lnTo>
                      <a:pt x="268" y="166"/>
                    </a:lnTo>
                    <a:lnTo>
                      <a:pt x="274" y="162"/>
                    </a:lnTo>
                    <a:lnTo>
                      <a:pt x="278" y="157"/>
                    </a:lnTo>
                    <a:lnTo>
                      <a:pt x="283" y="153"/>
                    </a:lnTo>
                    <a:lnTo>
                      <a:pt x="287" y="148"/>
                    </a:lnTo>
                    <a:lnTo>
                      <a:pt x="289" y="144"/>
                    </a:lnTo>
                    <a:lnTo>
                      <a:pt x="288" y="141"/>
                    </a:lnTo>
                    <a:lnTo>
                      <a:pt x="286" y="138"/>
                    </a:lnTo>
                    <a:lnTo>
                      <a:pt x="283" y="136"/>
                    </a:lnTo>
                    <a:lnTo>
                      <a:pt x="281" y="134"/>
                    </a:lnTo>
                    <a:lnTo>
                      <a:pt x="278" y="132"/>
                    </a:lnTo>
                    <a:lnTo>
                      <a:pt x="276" y="130"/>
                    </a:lnTo>
                    <a:lnTo>
                      <a:pt x="271" y="128"/>
                    </a:lnTo>
                    <a:lnTo>
                      <a:pt x="268" y="125"/>
                    </a:lnTo>
                    <a:lnTo>
                      <a:pt x="264" y="123"/>
                    </a:lnTo>
                    <a:lnTo>
                      <a:pt x="261" y="121"/>
                    </a:lnTo>
                    <a:lnTo>
                      <a:pt x="256" y="118"/>
                    </a:lnTo>
                    <a:lnTo>
                      <a:pt x="251" y="116"/>
                    </a:lnTo>
                    <a:lnTo>
                      <a:pt x="246" y="113"/>
                    </a:lnTo>
                    <a:lnTo>
                      <a:pt x="242" y="111"/>
                    </a:lnTo>
                    <a:lnTo>
                      <a:pt x="236" y="109"/>
                    </a:lnTo>
                    <a:lnTo>
                      <a:pt x="230" y="106"/>
                    </a:lnTo>
                    <a:lnTo>
                      <a:pt x="225" y="103"/>
                    </a:lnTo>
                    <a:lnTo>
                      <a:pt x="219" y="100"/>
                    </a:lnTo>
                    <a:lnTo>
                      <a:pt x="213" y="98"/>
                    </a:lnTo>
                    <a:lnTo>
                      <a:pt x="209" y="96"/>
                    </a:lnTo>
                    <a:lnTo>
                      <a:pt x="203" y="93"/>
                    </a:lnTo>
                    <a:lnTo>
                      <a:pt x="198" y="91"/>
                    </a:lnTo>
                    <a:lnTo>
                      <a:pt x="192" y="88"/>
                    </a:lnTo>
                    <a:lnTo>
                      <a:pt x="187" y="86"/>
                    </a:lnTo>
                    <a:lnTo>
                      <a:pt x="181" y="85"/>
                    </a:lnTo>
                    <a:lnTo>
                      <a:pt x="177" y="84"/>
                    </a:lnTo>
                    <a:lnTo>
                      <a:pt x="172" y="81"/>
                    </a:lnTo>
                    <a:lnTo>
                      <a:pt x="167" y="80"/>
                    </a:lnTo>
                    <a:lnTo>
                      <a:pt x="163" y="79"/>
                    </a:lnTo>
                    <a:lnTo>
                      <a:pt x="160" y="78"/>
                    </a:lnTo>
                    <a:lnTo>
                      <a:pt x="155" y="77"/>
                    </a:lnTo>
                    <a:lnTo>
                      <a:pt x="150" y="74"/>
                    </a:lnTo>
                    <a:lnTo>
                      <a:pt x="146" y="74"/>
                    </a:lnTo>
                    <a:lnTo>
                      <a:pt x="142" y="73"/>
                    </a:lnTo>
                    <a:lnTo>
                      <a:pt x="139" y="71"/>
                    </a:lnTo>
                    <a:lnTo>
                      <a:pt x="135" y="70"/>
                    </a:lnTo>
                    <a:lnTo>
                      <a:pt x="130" y="70"/>
                    </a:lnTo>
                    <a:lnTo>
                      <a:pt x="127" y="68"/>
                    </a:lnTo>
                    <a:lnTo>
                      <a:pt x="122" y="66"/>
                    </a:lnTo>
                    <a:lnTo>
                      <a:pt x="118" y="66"/>
                    </a:lnTo>
                    <a:lnTo>
                      <a:pt x="115" y="65"/>
                    </a:lnTo>
                    <a:lnTo>
                      <a:pt x="111" y="64"/>
                    </a:lnTo>
                    <a:lnTo>
                      <a:pt x="107" y="61"/>
                    </a:lnTo>
                    <a:lnTo>
                      <a:pt x="104" y="60"/>
                    </a:lnTo>
                    <a:lnTo>
                      <a:pt x="101" y="60"/>
                    </a:lnTo>
                    <a:lnTo>
                      <a:pt x="97" y="59"/>
                    </a:lnTo>
                    <a:lnTo>
                      <a:pt x="94" y="58"/>
                    </a:lnTo>
                    <a:lnTo>
                      <a:pt x="91" y="56"/>
                    </a:lnTo>
                    <a:lnTo>
                      <a:pt x="88" y="55"/>
                    </a:lnTo>
                    <a:lnTo>
                      <a:pt x="85" y="54"/>
                    </a:lnTo>
                    <a:lnTo>
                      <a:pt x="80" y="53"/>
                    </a:lnTo>
                    <a:lnTo>
                      <a:pt x="77" y="51"/>
                    </a:lnTo>
                    <a:lnTo>
                      <a:pt x="73" y="49"/>
                    </a:lnTo>
                    <a:lnTo>
                      <a:pt x="70" y="47"/>
                    </a:lnTo>
                    <a:lnTo>
                      <a:pt x="69" y="46"/>
                    </a:lnTo>
                    <a:lnTo>
                      <a:pt x="70" y="43"/>
                    </a:lnTo>
                    <a:lnTo>
                      <a:pt x="73" y="43"/>
                    </a:lnTo>
                    <a:lnTo>
                      <a:pt x="75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5" y="42"/>
                    </a:lnTo>
                    <a:lnTo>
                      <a:pt x="89" y="42"/>
                    </a:lnTo>
                    <a:lnTo>
                      <a:pt x="94" y="42"/>
                    </a:lnTo>
                    <a:lnTo>
                      <a:pt x="98" y="42"/>
                    </a:lnTo>
                    <a:lnTo>
                      <a:pt x="103" y="42"/>
                    </a:lnTo>
                    <a:lnTo>
                      <a:pt x="108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20" y="42"/>
                    </a:lnTo>
                    <a:lnTo>
                      <a:pt x="123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41" y="42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50" y="42"/>
                    </a:lnTo>
                    <a:lnTo>
                      <a:pt x="153" y="42"/>
                    </a:lnTo>
                    <a:lnTo>
                      <a:pt x="156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5" y="42"/>
                    </a:lnTo>
                    <a:lnTo>
                      <a:pt x="168" y="42"/>
                    </a:lnTo>
                    <a:lnTo>
                      <a:pt x="172" y="42"/>
                    </a:lnTo>
                    <a:lnTo>
                      <a:pt x="174" y="42"/>
                    </a:lnTo>
                    <a:lnTo>
                      <a:pt x="180" y="42"/>
                    </a:lnTo>
                    <a:lnTo>
                      <a:pt x="185" y="42"/>
                    </a:lnTo>
                    <a:lnTo>
                      <a:pt x="191" y="42"/>
                    </a:lnTo>
                    <a:lnTo>
                      <a:pt x="197" y="42"/>
                    </a:lnTo>
                    <a:lnTo>
                      <a:pt x="201" y="42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6" y="42"/>
                    </a:lnTo>
                    <a:lnTo>
                      <a:pt x="218" y="41"/>
                    </a:lnTo>
                    <a:lnTo>
                      <a:pt x="223" y="41"/>
                    </a:lnTo>
                    <a:lnTo>
                      <a:pt x="226" y="40"/>
                    </a:lnTo>
                    <a:lnTo>
                      <a:pt x="231" y="40"/>
                    </a:lnTo>
                    <a:lnTo>
                      <a:pt x="236" y="40"/>
                    </a:lnTo>
                    <a:lnTo>
                      <a:pt x="239" y="39"/>
                    </a:lnTo>
                    <a:lnTo>
                      <a:pt x="244" y="39"/>
                    </a:lnTo>
                    <a:lnTo>
                      <a:pt x="249" y="39"/>
                    </a:lnTo>
                    <a:lnTo>
                      <a:pt x="252" y="37"/>
                    </a:lnTo>
                    <a:lnTo>
                      <a:pt x="257" y="36"/>
                    </a:lnTo>
                    <a:lnTo>
                      <a:pt x="262" y="35"/>
                    </a:lnTo>
                    <a:lnTo>
                      <a:pt x="265" y="35"/>
                    </a:lnTo>
                    <a:lnTo>
                      <a:pt x="270" y="35"/>
                    </a:lnTo>
                    <a:lnTo>
                      <a:pt x="274" y="34"/>
                    </a:lnTo>
                    <a:lnTo>
                      <a:pt x="278" y="33"/>
                    </a:lnTo>
                    <a:lnTo>
                      <a:pt x="283" y="33"/>
                    </a:lnTo>
                    <a:lnTo>
                      <a:pt x="287" y="32"/>
                    </a:lnTo>
                    <a:lnTo>
                      <a:pt x="290" y="30"/>
                    </a:lnTo>
                    <a:lnTo>
                      <a:pt x="294" y="30"/>
                    </a:lnTo>
                    <a:lnTo>
                      <a:pt x="297" y="29"/>
                    </a:lnTo>
                    <a:lnTo>
                      <a:pt x="301" y="28"/>
                    </a:lnTo>
                    <a:lnTo>
                      <a:pt x="305" y="28"/>
                    </a:lnTo>
                    <a:lnTo>
                      <a:pt x="307" y="27"/>
                    </a:lnTo>
                    <a:lnTo>
                      <a:pt x="310" y="26"/>
                    </a:lnTo>
                    <a:lnTo>
                      <a:pt x="315" y="24"/>
                    </a:lnTo>
                    <a:lnTo>
                      <a:pt x="320" y="23"/>
                    </a:lnTo>
                    <a:lnTo>
                      <a:pt x="324" y="21"/>
                    </a:lnTo>
                    <a:lnTo>
                      <a:pt x="326" y="20"/>
                    </a:lnTo>
                    <a:lnTo>
                      <a:pt x="327" y="15"/>
                    </a:lnTo>
                    <a:lnTo>
                      <a:pt x="328" y="13"/>
                    </a:lnTo>
                    <a:lnTo>
                      <a:pt x="328" y="9"/>
                    </a:lnTo>
                    <a:lnTo>
                      <a:pt x="327" y="5"/>
                    </a:lnTo>
                    <a:lnTo>
                      <a:pt x="324" y="1"/>
                    </a:lnTo>
                    <a:lnTo>
                      <a:pt x="322" y="0"/>
                    </a:lnTo>
                    <a:lnTo>
                      <a:pt x="20" y="28"/>
                    </a:lnTo>
                    <a:lnTo>
                      <a:pt x="0" y="90"/>
                    </a:lnTo>
                    <a:lnTo>
                      <a:pt x="101" y="300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2" name="Freeform 111"/>
              <p:cNvSpPr>
                <a:spLocks/>
              </p:cNvSpPr>
              <p:nvPr/>
            </p:nvSpPr>
            <p:spPr bwMode="auto">
              <a:xfrm>
                <a:off x="1676" y="1470"/>
                <a:ext cx="75" cy="42"/>
              </a:xfrm>
              <a:custGeom>
                <a:avLst/>
                <a:gdLst>
                  <a:gd name="T0" fmla="*/ 0 w 223"/>
                  <a:gd name="T1" fmla="*/ 0 h 125"/>
                  <a:gd name="T2" fmla="*/ 0 w 223"/>
                  <a:gd name="T3" fmla="*/ 0 h 125"/>
                  <a:gd name="T4" fmla="*/ 0 w 223"/>
                  <a:gd name="T5" fmla="*/ 0 h 125"/>
                  <a:gd name="T6" fmla="*/ 0 w 223"/>
                  <a:gd name="T7" fmla="*/ 0 h 125"/>
                  <a:gd name="T8" fmla="*/ 0 w 223"/>
                  <a:gd name="T9" fmla="*/ 0 h 125"/>
                  <a:gd name="T10" fmla="*/ 0 w 223"/>
                  <a:gd name="T11" fmla="*/ 0 h 125"/>
                  <a:gd name="T12" fmla="*/ 0 w 223"/>
                  <a:gd name="T13" fmla="*/ 0 h 125"/>
                  <a:gd name="T14" fmla="*/ 0 w 223"/>
                  <a:gd name="T15" fmla="*/ 0 h 125"/>
                  <a:gd name="T16" fmla="*/ 0 w 223"/>
                  <a:gd name="T17" fmla="*/ 0 h 125"/>
                  <a:gd name="T18" fmla="*/ 0 w 223"/>
                  <a:gd name="T19" fmla="*/ 0 h 125"/>
                  <a:gd name="T20" fmla="*/ 0 w 223"/>
                  <a:gd name="T21" fmla="*/ 0 h 125"/>
                  <a:gd name="T22" fmla="*/ 0 w 223"/>
                  <a:gd name="T23" fmla="*/ 0 h 125"/>
                  <a:gd name="T24" fmla="*/ 0 w 223"/>
                  <a:gd name="T25" fmla="*/ 0 h 125"/>
                  <a:gd name="T26" fmla="*/ 0 w 223"/>
                  <a:gd name="T27" fmla="*/ 0 h 125"/>
                  <a:gd name="T28" fmla="*/ 0 w 223"/>
                  <a:gd name="T29" fmla="*/ 0 h 125"/>
                  <a:gd name="T30" fmla="*/ 0 w 223"/>
                  <a:gd name="T31" fmla="*/ 0 h 125"/>
                  <a:gd name="T32" fmla="*/ 0 w 223"/>
                  <a:gd name="T33" fmla="*/ 0 h 125"/>
                  <a:gd name="T34" fmla="*/ 0 w 223"/>
                  <a:gd name="T35" fmla="*/ 0 h 125"/>
                  <a:gd name="T36" fmla="*/ 0 w 223"/>
                  <a:gd name="T37" fmla="*/ 0 h 125"/>
                  <a:gd name="T38" fmla="*/ 0 w 223"/>
                  <a:gd name="T39" fmla="*/ 0 h 125"/>
                  <a:gd name="T40" fmla="*/ 0 w 223"/>
                  <a:gd name="T41" fmla="*/ 0 h 125"/>
                  <a:gd name="T42" fmla="*/ 0 w 223"/>
                  <a:gd name="T43" fmla="*/ 0 h 125"/>
                  <a:gd name="T44" fmla="*/ 0 w 223"/>
                  <a:gd name="T45" fmla="*/ 0 h 125"/>
                  <a:gd name="T46" fmla="*/ 0 w 223"/>
                  <a:gd name="T47" fmla="*/ 0 h 125"/>
                  <a:gd name="T48" fmla="*/ 0 w 223"/>
                  <a:gd name="T49" fmla="*/ 0 h 125"/>
                  <a:gd name="T50" fmla="*/ 0 w 223"/>
                  <a:gd name="T51" fmla="*/ 0 h 125"/>
                  <a:gd name="T52" fmla="*/ 0 w 223"/>
                  <a:gd name="T53" fmla="*/ 0 h 125"/>
                  <a:gd name="T54" fmla="*/ 0 w 223"/>
                  <a:gd name="T55" fmla="*/ 0 h 125"/>
                  <a:gd name="T56" fmla="*/ 0 w 223"/>
                  <a:gd name="T57" fmla="*/ 0 h 125"/>
                  <a:gd name="T58" fmla="*/ 0 w 223"/>
                  <a:gd name="T59" fmla="*/ 0 h 125"/>
                  <a:gd name="T60" fmla="*/ 0 w 223"/>
                  <a:gd name="T61" fmla="*/ 0 h 125"/>
                  <a:gd name="T62" fmla="*/ 0 w 223"/>
                  <a:gd name="T63" fmla="*/ 0 h 125"/>
                  <a:gd name="T64" fmla="*/ 0 w 223"/>
                  <a:gd name="T65" fmla="*/ 0 h 125"/>
                  <a:gd name="T66" fmla="*/ 0 w 223"/>
                  <a:gd name="T67" fmla="*/ 0 h 125"/>
                  <a:gd name="T68" fmla="*/ 0 w 223"/>
                  <a:gd name="T69" fmla="*/ 0 h 125"/>
                  <a:gd name="T70" fmla="*/ 0 w 223"/>
                  <a:gd name="T71" fmla="*/ 0 h 125"/>
                  <a:gd name="T72" fmla="*/ 0 w 223"/>
                  <a:gd name="T73" fmla="*/ 0 h 125"/>
                  <a:gd name="T74" fmla="*/ 0 w 223"/>
                  <a:gd name="T75" fmla="*/ 0 h 125"/>
                  <a:gd name="T76" fmla="*/ 0 w 223"/>
                  <a:gd name="T77" fmla="*/ 0 h 125"/>
                  <a:gd name="T78" fmla="*/ 0 w 223"/>
                  <a:gd name="T79" fmla="*/ 0 h 125"/>
                  <a:gd name="T80" fmla="*/ 0 w 223"/>
                  <a:gd name="T81" fmla="*/ 0 h 125"/>
                  <a:gd name="T82" fmla="*/ 0 w 223"/>
                  <a:gd name="T83" fmla="*/ 0 h 125"/>
                  <a:gd name="T84" fmla="*/ 0 w 223"/>
                  <a:gd name="T85" fmla="*/ 0 h 125"/>
                  <a:gd name="T86" fmla="*/ 0 w 223"/>
                  <a:gd name="T87" fmla="*/ 0 h 125"/>
                  <a:gd name="T88" fmla="*/ 0 w 223"/>
                  <a:gd name="T89" fmla="*/ 0 h 125"/>
                  <a:gd name="T90" fmla="*/ 0 w 223"/>
                  <a:gd name="T91" fmla="*/ 0 h 125"/>
                  <a:gd name="T92" fmla="*/ 0 w 223"/>
                  <a:gd name="T93" fmla="*/ 0 h 125"/>
                  <a:gd name="T94" fmla="*/ 0 w 223"/>
                  <a:gd name="T95" fmla="*/ 0 h 125"/>
                  <a:gd name="T96" fmla="*/ 0 w 223"/>
                  <a:gd name="T97" fmla="*/ 0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25"/>
                  <a:gd name="T149" fmla="*/ 223 w 22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25">
                    <a:moveTo>
                      <a:pt x="14" y="2"/>
                    </a:moveTo>
                    <a:lnTo>
                      <a:pt x="17" y="5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3" y="14"/>
                    </a:lnTo>
                    <a:lnTo>
                      <a:pt x="36" y="17"/>
                    </a:lnTo>
                    <a:lnTo>
                      <a:pt x="39" y="19"/>
                    </a:lnTo>
                    <a:lnTo>
                      <a:pt x="42" y="20"/>
                    </a:lnTo>
                    <a:lnTo>
                      <a:pt x="45" y="23"/>
                    </a:lnTo>
                    <a:lnTo>
                      <a:pt x="49" y="24"/>
                    </a:lnTo>
                    <a:lnTo>
                      <a:pt x="51" y="26"/>
                    </a:lnTo>
                    <a:lnTo>
                      <a:pt x="53" y="27"/>
                    </a:lnTo>
                    <a:lnTo>
                      <a:pt x="57" y="29"/>
                    </a:lnTo>
                    <a:lnTo>
                      <a:pt x="60" y="31"/>
                    </a:lnTo>
                    <a:lnTo>
                      <a:pt x="63" y="32"/>
                    </a:lnTo>
                    <a:lnTo>
                      <a:pt x="66" y="33"/>
                    </a:lnTo>
                    <a:lnTo>
                      <a:pt x="69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8" y="38"/>
                    </a:lnTo>
                    <a:lnTo>
                      <a:pt x="82" y="38"/>
                    </a:lnTo>
                    <a:lnTo>
                      <a:pt x="84" y="39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6" y="47"/>
                    </a:lnTo>
                    <a:lnTo>
                      <a:pt x="109" y="49"/>
                    </a:lnTo>
                    <a:lnTo>
                      <a:pt x="111" y="50"/>
                    </a:lnTo>
                    <a:lnTo>
                      <a:pt x="115" y="50"/>
                    </a:lnTo>
                    <a:lnTo>
                      <a:pt x="117" y="51"/>
                    </a:lnTo>
                    <a:lnTo>
                      <a:pt x="120" y="52"/>
                    </a:lnTo>
                    <a:lnTo>
                      <a:pt x="123" y="53"/>
                    </a:lnTo>
                    <a:lnTo>
                      <a:pt x="126" y="53"/>
                    </a:lnTo>
                    <a:lnTo>
                      <a:pt x="129" y="55"/>
                    </a:lnTo>
                    <a:lnTo>
                      <a:pt x="133" y="55"/>
                    </a:lnTo>
                    <a:lnTo>
                      <a:pt x="135" y="57"/>
                    </a:lnTo>
                    <a:lnTo>
                      <a:pt x="139" y="57"/>
                    </a:lnTo>
                    <a:lnTo>
                      <a:pt x="142" y="58"/>
                    </a:lnTo>
                    <a:lnTo>
                      <a:pt x="145" y="59"/>
                    </a:lnTo>
                    <a:lnTo>
                      <a:pt x="148" y="61"/>
                    </a:lnTo>
                    <a:lnTo>
                      <a:pt x="152" y="62"/>
                    </a:lnTo>
                    <a:lnTo>
                      <a:pt x="154" y="63"/>
                    </a:lnTo>
                    <a:lnTo>
                      <a:pt x="158" y="63"/>
                    </a:lnTo>
                    <a:lnTo>
                      <a:pt x="161" y="65"/>
                    </a:lnTo>
                    <a:lnTo>
                      <a:pt x="164" y="65"/>
                    </a:lnTo>
                    <a:lnTo>
                      <a:pt x="167" y="66"/>
                    </a:lnTo>
                    <a:lnTo>
                      <a:pt x="171" y="68"/>
                    </a:lnTo>
                    <a:lnTo>
                      <a:pt x="174" y="69"/>
                    </a:lnTo>
                    <a:lnTo>
                      <a:pt x="177" y="70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7" y="75"/>
                    </a:lnTo>
                    <a:lnTo>
                      <a:pt x="190" y="77"/>
                    </a:lnTo>
                    <a:lnTo>
                      <a:pt x="193" y="78"/>
                    </a:lnTo>
                    <a:lnTo>
                      <a:pt x="197" y="80"/>
                    </a:lnTo>
                    <a:lnTo>
                      <a:pt x="200" y="82"/>
                    </a:lnTo>
                    <a:lnTo>
                      <a:pt x="204" y="83"/>
                    </a:lnTo>
                    <a:lnTo>
                      <a:pt x="207" y="85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7" y="93"/>
                    </a:lnTo>
                    <a:lnTo>
                      <a:pt x="221" y="95"/>
                    </a:lnTo>
                    <a:lnTo>
                      <a:pt x="222" y="98"/>
                    </a:lnTo>
                    <a:lnTo>
                      <a:pt x="223" y="102"/>
                    </a:lnTo>
                    <a:lnTo>
                      <a:pt x="223" y="104"/>
                    </a:lnTo>
                    <a:lnTo>
                      <a:pt x="223" y="108"/>
                    </a:lnTo>
                    <a:lnTo>
                      <a:pt x="222" y="112"/>
                    </a:lnTo>
                    <a:lnTo>
                      <a:pt x="221" y="115"/>
                    </a:lnTo>
                    <a:lnTo>
                      <a:pt x="218" y="117"/>
                    </a:lnTo>
                    <a:lnTo>
                      <a:pt x="216" y="120"/>
                    </a:lnTo>
                    <a:lnTo>
                      <a:pt x="212" y="121"/>
                    </a:lnTo>
                    <a:lnTo>
                      <a:pt x="210" y="123"/>
                    </a:lnTo>
                    <a:lnTo>
                      <a:pt x="206" y="123"/>
                    </a:lnTo>
                    <a:lnTo>
                      <a:pt x="203" y="125"/>
                    </a:lnTo>
                    <a:lnTo>
                      <a:pt x="199" y="123"/>
                    </a:lnTo>
                    <a:lnTo>
                      <a:pt x="196" y="121"/>
                    </a:lnTo>
                    <a:lnTo>
                      <a:pt x="192" y="119"/>
                    </a:lnTo>
                    <a:lnTo>
                      <a:pt x="189" y="116"/>
                    </a:lnTo>
                    <a:lnTo>
                      <a:pt x="184" y="115"/>
                    </a:lnTo>
                    <a:lnTo>
                      <a:pt x="181" y="113"/>
                    </a:lnTo>
                    <a:lnTo>
                      <a:pt x="178" y="112"/>
                    </a:lnTo>
                    <a:lnTo>
                      <a:pt x="174" y="109"/>
                    </a:lnTo>
                    <a:lnTo>
                      <a:pt x="172" y="108"/>
                    </a:lnTo>
                    <a:lnTo>
                      <a:pt x="168" y="107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59" y="101"/>
                    </a:lnTo>
                    <a:lnTo>
                      <a:pt x="155" y="100"/>
                    </a:lnTo>
                    <a:lnTo>
                      <a:pt x="152" y="97"/>
                    </a:lnTo>
                    <a:lnTo>
                      <a:pt x="149" y="96"/>
                    </a:lnTo>
                    <a:lnTo>
                      <a:pt x="146" y="95"/>
                    </a:lnTo>
                    <a:lnTo>
                      <a:pt x="143" y="94"/>
                    </a:lnTo>
                    <a:lnTo>
                      <a:pt x="140" y="93"/>
                    </a:lnTo>
                    <a:lnTo>
                      <a:pt x="138" y="90"/>
                    </a:lnTo>
                    <a:lnTo>
                      <a:pt x="134" y="89"/>
                    </a:lnTo>
                    <a:lnTo>
                      <a:pt x="130" y="88"/>
                    </a:lnTo>
                    <a:lnTo>
                      <a:pt x="128" y="87"/>
                    </a:lnTo>
                    <a:lnTo>
                      <a:pt x="126" y="85"/>
                    </a:lnTo>
                    <a:lnTo>
                      <a:pt x="122" y="83"/>
                    </a:lnTo>
                    <a:lnTo>
                      <a:pt x="120" y="82"/>
                    </a:lnTo>
                    <a:lnTo>
                      <a:pt x="114" y="80"/>
                    </a:lnTo>
                    <a:lnTo>
                      <a:pt x="108" y="77"/>
                    </a:lnTo>
                    <a:lnTo>
                      <a:pt x="102" y="75"/>
                    </a:lnTo>
                    <a:lnTo>
                      <a:pt x="97" y="72"/>
                    </a:lnTo>
                    <a:lnTo>
                      <a:pt x="94" y="71"/>
                    </a:lnTo>
                    <a:lnTo>
                      <a:pt x="91" y="69"/>
                    </a:lnTo>
                    <a:lnTo>
                      <a:pt x="88" y="68"/>
                    </a:lnTo>
                    <a:lnTo>
                      <a:pt x="85" y="66"/>
                    </a:lnTo>
                    <a:lnTo>
                      <a:pt x="82" y="65"/>
                    </a:lnTo>
                    <a:lnTo>
                      <a:pt x="79" y="63"/>
                    </a:lnTo>
                    <a:lnTo>
                      <a:pt x="77" y="62"/>
                    </a:lnTo>
                    <a:lnTo>
                      <a:pt x="74" y="61"/>
                    </a:lnTo>
                    <a:lnTo>
                      <a:pt x="71" y="59"/>
                    </a:lnTo>
                    <a:lnTo>
                      <a:pt x="68" y="58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57" y="51"/>
                    </a:lnTo>
                    <a:lnTo>
                      <a:pt x="51" y="49"/>
                    </a:lnTo>
                    <a:lnTo>
                      <a:pt x="49" y="46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39" y="42"/>
                    </a:lnTo>
                    <a:lnTo>
                      <a:pt x="36" y="39"/>
                    </a:lnTo>
                    <a:lnTo>
                      <a:pt x="33" y="37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4" y="31"/>
                    </a:lnTo>
                    <a:lnTo>
                      <a:pt x="21" y="29"/>
                    </a:lnTo>
                    <a:lnTo>
                      <a:pt x="18" y="26"/>
                    </a:lnTo>
                    <a:lnTo>
                      <a:pt x="15" y="25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3" name="Freeform 112"/>
              <p:cNvSpPr>
                <a:spLocks/>
              </p:cNvSpPr>
              <p:nvPr/>
            </p:nvSpPr>
            <p:spPr bwMode="auto">
              <a:xfrm>
                <a:off x="1679" y="1446"/>
                <a:ext cx="99" cy="20"/>
              </a:xfrm>
              <a:custGeom>
                <a:avLst/>
                <a:gdLst>
                  <a:gd name="T0" fmla="*/ 0 w 297"/>
                  <a:gd name="T1" fmla="*/ 0 h 58"/>
                  <a:gd name="T2" fmla="*/ 0 w 297"/>
                  <a:gd name="T3" fmla="*/ 0 h 58"/>
                  <a:gd name="T4" fmla="*/ 0 w 297"/>
                  <a:gd name="T5" fmla="*/ 0 h 58"/>
                  <a:gd name="T6" fmla="*/ 0 w 297"/>
                  <a:gd name="T7" fmla="*/ 0 h 58"/>
                  <a:gd name="T8" fmla="*/ 0 w 297"/>
                  <a:gd name="T9" fmla="*/ 0 h 58"/>
                  <a:gd name="T10" fmla="*/ 0 w 297"/>
                  <a:gd name="T11" fmla="*/ 0 h 58"/>
                  <a:gd name="T12" fmla="*/ 0 w 297"/>
                  <a:gd name="T13" fmla="*/ 0 h 58"/>
                  <a:gd name="T14" fmla="*/ 0 w 297"/>
                  <a:gd name="T15" fmla="*/ 0 h 58"/>
                  <a:gd name="T16" fmla="*/ 0 w 297"/>
                  <a:gd name="T17" fmla="*/ 0 h 58"/>
                  <a:gd name="T18" fmla="*/ 0 w 297"/>
                  <a:gd name="T19" fmla="*/ 0 h 58"/>
                  <a:gd name="T20" fmla="*/ 0 w 297"/>
                  <a:gd name="T21" fmla="*/ 0 h 58"/>
                  <a:gd name="T22" fmla="*/ 0 w 297"/>
                  <a:gd name="T23" fmla="*/ 0 h 58"/>
                  <a:gd name="T24" fmla="*/ 0 w 297"/>
                  <a:gd name="T25" fmla="*/ 0 h 58"/>
                  <a:gd name="T26" fmla="*/ 0 w 297"/>
                  <a:gd name="T27" fmla="*/ 0 h 58"/>
                  <a:gd name="T28" fmla="*/ 0 w 297"/>
                  <a:gd name="T29" fmla="*/ 0 h 58"/>
                  <a:gd name="T30" fmla="*/ 0 w 297"/>
                  <a:gd name="T31" fmla="*/ 0 h 58"/>
                  <a:gd name="T32" fmla="*/ 0 w 297"/>
                  <a:gd name="T33" fmla="*/ 0 h 58"/>
                  <a:gd name="T34" fmla="*/ 0 w 297"/>
                  <a:gd name="T35" fmla="*/ 0 h 58"/>
                  <a:gd name="T36" fmla="*/ 0 w 297"/>
                  <a:gd name="T37" fmla="*/ 0 h 58"/>
                  <a:gd name="T38" fmla="*/ 0 w 297"/>
                  <a:gd name="T39" fmla="*/ 0 h 58"/>
                  <a:gd name="T40" fmla="*/ 0 w 297"/>
                  <a:gd name="T41" fmla="*/ 0 h 58"/>
                  <a:gd name="T42" fmla="*/ 0 w 297"/>
                  <a:gd name="T43" fmla="*/ 0 h 58"/>
                  <a:gd name="T44" fmla="*/ 0 w 297"/>
                  <a:gd name="T45" fmla="*/ 0 h 58"/>
                  <a:gd name="T46" fmla="*/ 0 w 297"/>
                  <a:gd name="T47" fmla="*/ 0 h 58"/>
                  <a:gd name="T48" fmla="*/ 0 w 297"/>
                  <a:gd name="T49" fmla="*/ 0 h 58"/>
                  <a:gd name="T50" fmla="*/ 0 w 297"/>
                  <a:gd name="T51" fmla="*/ 0 h 58"/>
                  <a:gd name="T52" fmla="*/ 0 w 297"/>
                  <a:gd name="T53" fmla="*/ 0 h 58"/>
                  <a:gd name="T54" fmla="*/ 0 w 297"/>
                  <a:gd name="T55" fmla="*/ 0 h 58"/>
                  <a:gd name="T56" fmla="*/ 0 w 297"/>
                  <a:gd name="T57" fmla="*/ 0 h 58"/>
                  <a:gd name="T58" fmla="*/ 0 w 297"/>
                  <a:gd name="T59" fmla="*/ 0 h 58"/>
                  <a:gd name="T60" fmla="*/ 0 w 297"/>
                  <a:gd name="T61" fmla="*/ 0 h 58"/>
                  <a:gd name="T62" fmla="*/ 0 w 297"/>
                  <a:gd name="T63" fmla="*/ 0 h 58"/>
                  <a:gd name="T64" fmla="*/ 0 w 297"/>
                  <a:gd name="T65" fmla="*/ 0 h 58"/>
                  <a:gd name="T66" fmla="*/ 0 w 297"/>
                  <a:gd name="T67" fmla="*/ 0 h 58"/>
                  <a:gd name="T68" fmla="*/ 0 w 297"/>
                  <a:gd name="T69" fmla="*/ 0 h 58"/>
                  <a:gd name="T70" fmla="*/ 0 w 297"/>
                  <a:gd name="T71" fmla="*/ 0 h 58"/>
                  <a:gd name="T72" fmla="*/ 0 w 297"/>
                  <a:gd name="T73" fmla="*/ 0 h 58"/>
                  <a:gd name="T74" fmla="*/ 0 w 297"/>
                  <a:gd name="T75" fmla="*/ 0 h 58"/>
                  <a:gd name="T76" fmla="*/ 0 w 297"/>
                  <a:gd name="T77" fmla="*/ 0 h 58"/>
                  <a:gd name="T78" fmla="*/ 0 w 297"/>
                  <a:gd name="T79" fmla="*/ 0 h 58"/>
                  <a:gd name="T80" fmla="*/ 0 w 297"/>
                  <a:gd name="T81" fmla="*/ 0 h 58"/>
                  <a:gd name="T82" fmla="*/ 0 w 297"/>
                  <a:gd name="T83" fmla="*/ 0 h 58"/>
                  <a:gd name="T84" fmla="*/ 0 w 297"/>
                  <a:gd name="T85" fmla="*/ 0 h 58"/>
                  <a:gd name="T86" fmla="*/ 0 w 297"/>
                  <a:gd name="T87" fmla="*/ 0 h 58"/>
                  <a:gd name="T88" fmla="*/ 0 w 297"/>
                  <a:gd name="T89" fmla="*/ 0 h 58"/>
                  <a:gd name="T90" fmla="*/ 0 w 297"/>
                  <a:gd name="T91" fmla="*/ 0 h 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7"/>
                  <a:gd name="T139" fmla="*/ 0 h 58"/>
                  <a:gd name="T140" fmla="*/ 297 w 297"/>
                  <a:gd name="T141" fmla="*/ 58 h 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7" h="58">
                    <a:moveTo>
                      <a:pt x="35" y="16"/>
                    </a:moveTo>
                    <a:lnTo>
                      <a:pt x="36" y="19"/>
                    </a:lnTo>
                    <a:lnTo>
                      <a:pt x="38" y="21"/>
                    </a:lnTo>
                    <a:lnTo>
                      <a:pt x="42" y="21"/>
                    </a:lnTo>
                    <a:lnTo>
                      <a:pt x="46" y="21"/>
                    </a:lnTo>
                    <a:lnTo>
                      <a:pt x="102" y="21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6" y="21"/>
                    </a:lnTo>
                    <a:lnTo>
                      <a:pt x="142" y="21"/>
                    </a:lnTo>
                    <a:lnTo>
                      <a:pt x="148" y="21"/>
                    </a:lnTo>
                    <a:lnTo>
                      <a:pt x="152" y="21"/>
                    </a:lnTo>
                    <a:lnTo>
                      <a:pt x="157" y="21"/>
                    </a:lnTo>
                    <a:lnTo>
                      <a:pt x="163" y="21"/>
                    </a:lnTo>
                    <a:lnTo>
                      <a:pt x="168" y="21"/>
                    </a:lnTo>
                    <a:lnTo>
                      <a:pt x="172" y="21"/>
                    </a:lnTo>
                    <a:lnTo>
                      <a:pt x="178" y="21"/>
                    </a:lnTo>
                    <a:lnTo>
                      <a:pt x="183" y="21"/>
                    </a:lnTo>
                    <a:lnTo>
                      <a:pt x="188" y="21"/>
                    </a:lnTo>
                    <a:lnTo>
                      <a:pt x="193" y="20"/>
                    </a:lnTo>
                    <a:lnTo>
                      <a:pt x="197" y="20"/>
                    </a:lnTo>
                    <a:lnTo>
                      <a:pt x="202" y="20"/>
                    </a:lnTo>
                    <a:lnTo>
                      <a:pt x="208" y="20"/>
                    </a:lnTo>
                    <a:lnTo>
                      <a:pt x="213" y="20"/>
                    </a:lnTo>
                    <a:lnTo>
                      <a:pt x="217" y="20"/>
                    </a:lnTo>
                    <a:lnTo>
                      <a:pt x="223" y="20"/>
                    </a:lnTo>
                    <a:lnTo>
                      <a:pt x="228" y="20"/>
                    </a:lnTo>
                    <a:lnTo>
                      <a:pt x="233" y="20"/>
                    </a:lnTo>
                    <a:lnTo>
                      <a:pt x="239" y="20"/>
                    </a:lnTo>
                    <a:lnTo>
                      <a:pt x="244" y="20"/>
                    </a:lnTo>
                    <a:lnTo>
                      <a:pt x="249" y="20"/>
                    </a:lnTo>
                    <a:lnTo>
                      <a:pt x="252" y="20"/>
                    </a:lnTo>
                    <a:lnTo>
                      <a:pt x="255" y="20"/>
                    </a:lnTo>
                    <a:lnTo>
                      <a:pt x="258" y="20"/>
                    </a:lnTo>
                    <a:lnTo>
                      <a:pt x="261" y="20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20"/>
                    </a:lnTo>
                    <a:lnTo>
                      <a:pt x="274" y="20"/>
                    </a:lnTo>
                    <a:lnTo>
                      <a:pt x="277" y="20"/>
                    </a:lnTo>
                    <a:lnTo>
                      <a:pt x="279" y="19"/>
                    </a:lnTo>
                    <a:lnTo>
                      <a:pt x="281" y="18"/>
                    </a:lnTo>
                    <a:lnTo>
                      <a:pt x="285" y="18"/>
                    </a:lnTo>
                    <a:lnTo>
                      <a:pt x="290" y="18"/>
                    </a:lnTo>
                    <a:lnTo>
                      <a:pt x="293" y="20"/>
                    </a:lnTo>
                    <a:lnTo>
                      <a:pt x="296" y="22"/>
                    </a:lnTo>
                    <a:lnTo>
                      <a:pt x="297" y="27"/>
                    </a:lnTo>
                    <a:lnTo>
                      <a:pt x="297" y="31"/>
                    </a:lnTo>
                    <a:lnTo>
                      <a:pt x="296" y="35"/>
                    </a:lnTo>
                    <a:lnTo>
                      <a:pt x="292" y="38"/>
                    </a:lnTo>
                    <a:lnTo>
                      <a:pt x="289" y="40"/>
                    </a:lnTo>
                    <a:lnTo>
                      <a:pt x="285" y="41"/>
                    </a:lnTo>
                    <a:lnTo>
                      <a:pt x="281" y="41"/>
                    </a:lnTo>
                    <a:lnTo>
                      <a:pt x="277" y="41"/>
                    </a:lnTo>
                    <a:lnTo>
                      <a:pt x="274" y="43"/>
                    </a:lnTo>
                    <a:lnTo>
                      <a:pt x="271" y="43"/>
                    </a:lnTo>
                    <a:lnTo>
                      <a:pt x="267" y="43"/>
                    </a:lnTo>
                    <a:lnTo>
                      <a:pt x="265" y="43"/>
                    </a:lnTo>
                    <a:lnTo>
                      <a:pt x="261" y="43"/>
                    </a:lnTo>
                    <a:lnTo>
                      <a:pt x="258" y="43"/>
                    </a:lnTo>
                    <a:lnTo>
                      <a:pt x="255" y="43"/>
                    </a:lnTo>
                    <a:lnTo>
                      <a:pt x="252" y="43"/>
                    </a:lnTo>
                    <a:lnTo>
                      <a:pt x="249" y="43"/>
                    </a:lnTo>
                    <a:lnTo>
                      <a:pt x="247" y="43"/>
                    </a:lnTo>
                    <a:lnTo>
                      <a:pt x="244" y="43"/>
                    </a:lnTo>
                    <a:lnTo>
                      <a:pt x="241" y="43"/>
                    </a:lnTo>
                    <a:lnTo>
                      <a:pt x="238" y="43"/>
                    </a:lnTo>
                    <a:lnTo>
                      <a:pt x="233" y="44"/>
                    </a:lnTo>
                    <a:lnTo>
                      <a:pt x="227" y="45"/>
                    </a:lnTo>
                    <a:lnTo>
                      <a:pt x="222" y="45"/>
                    </a:lnTo>
                    <a:lnTo>
                      <a:pt x="217" y="45"/>
                    </a:lnTo>
                    <a:lnTo>
                      <a:pt x="212" y="45"/>
                    </a:lnTo>
                    <a:lnTo>
                      <a:pt x="207" y="46"/>
                    </a:lnTo>
                    <a:lnTo>
                      <a:pt x="202" y="47"/>
                    </a:lnTo>
                    <a:lnTo>
                      <a:pt x="197" y="48"/>
                    </a:lnTo>
                    <a:lnTo>
                      <a:pt x="193" y="48"/>
                    </a:lnTo>
                    <a:lnTo>
                      <a:pt x="188" y="50"/>
                    </a:lnTo>
                    <a:lnTo>
                      <a:pt x="183" y="50"/>
                    </a:lnTo>
                    <a:lnTo>
                      <a:pt x="178" y="51"/>
                    </a:lnTo>
                    <a:lnTo>
                      <a:pt x="172" y="51"/>
                    </a:lnTo>
                    <a:lnTo>
                      <a:pt x="168" y="52"/>
                    </a:lnTo>
                    <a:lnTo>
                      <a:pt x="163" y="52"/>
                    </a:lnTo>
                    <a:lnTo>
                      <a:pt x="157" y="53"/>
                    </a:lnTo>
                    <a:lnTo>
                      <a:pt x="152" y="54"/>
                    </a:lnTo>
                    <a:lnTo>
                      <a:pt x="148" y="56"/>
                    </a:lnTo>
                    <a:lnTo>
                      <a:pt x="142" y="56"/>
                    </a:lnTo>
                    <a:lnTo>
                      <a:pt x="136" y="56"/>
                    </a:lnTo>
                    <a:lnTo>
                      <a:pt x="131" y="56"/>
                    </a:lnTo>
                    <a:lnTo>
                      <a:pt x="125" y="57"/>
                    </a:lnTo>
                    <a:lnTo>
                      <a:pt x="121" y="57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07" y="57"/>
                    </a:lnTo>
                    <a:lnTo>
                      <a:pt x="105" y="57"/>
                    </a:lnTo>
                    <a:lnTo>
                      <a:pt x="102" y="58"/>
                    </a:lnTo>
                    <a:lnTo>
                      <a:pt x="46" y="58"/>
                    </a:lnTo>
                    <a:lnTo>
                      <a:pt x="41" y="57"/>
                    </a:lnTo>
                    <a:lnTo>
                      <a:pt x="37" y="57"/>
                    </a:lnTo>
                    <a:lnTo>
                      <a:pt x="33" y="56"/>
                    </a:lnTo>
                    <a:lnTo>
                      <a:pt x="29" y="54"/>
                    </a:lnTo>
                    <a:lnTo>
                      <a:pt x="24" y="52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9" y="39"/>
                    </a:lnTo>
                    <a:lnTo>
                      <a:pt x="6" y="35"/>
                    </a:lnTo>
                    <a:lnTo>
                      <a:pt x="5" y="32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4" name="Freeform 113"/>
              <p:cNvSpPr>
                <a:spLocks/>
              </p:cNvSpPr>
              <p:nvPr/>
            </p:nvSpPr>
            <p:spPr bwMode="auto">
              <a:xfrm>
                <a:off x="1664" y="1475"/>
                <a:ext cx="45" cy="88"/>
              </a:xfrm>
              <a:custGeom>
                <a:avLst/>
                <a:gdLst>
                  <a:gd name="T0" fmla="*/ 0 w 135"/>
                  <a:gd name="T1" fmla="*/ 0 h 263"/>
                  <a:gd name="T2" fmla="*/ 0 w 135"/>
                  <a:gd name="T3" fmla="*/ 0 h 263"/>
                  <a:gd name="T4" fmla="*/ 0 w 135"/>
                  <a:gd name="T5" fmla="*/ 0 h 263"/>
                  <a:gd name="T6" fmla="*/ 0 w 135"/>
                  <a:gd name="T7" fmla="*/ 0 h 263"/>
                  <a:gd name="T8" fmla="*/ 0 w 135"/>
                  <a:gd name="T9" fmla="*/ 0 h 263"/>
                  <a:gd name="T10" fmla="*/ 0 w 135"/>
                  <a:gd name="T11" fmla="*/ 0 h 263"/>
                  <a:gd name="T12" fmla="*/ 0 w 135"/>
                  <a:gd name="T13" fmla="*/ 0 h 263"/>
                  <a:gd name="T14" fmla="*/ 0 w 135"/>
                  <a:gd name="T15" fmla="*/ 0 h 263"/>
                  <a:gd name="T16" fmla="*/ 0 w 135"/>
                  <a:gd name="T17" fmla="*/ 0 h 263"/>
                  <a:gd name="T18" fmla="*/ 0 w 135"/>
                  <a:gd name="T19" fmla="*/ 0 h 263"/>
                  <a:gd name="T20" fmla="*/ 0 w 135"/>
                  <a:gd name="T21" fmla="*/ 0 h 263"/>
                  <a:gd name="T22" fmla="*/ 0 w 135"/>
                  <a:gd name="T23" fmla="*/ 0 h 263"/>
                  <a:gd name="T24" fmla="*/ 0 w 135"/>
                  <a:gd name="T25" fmla="*/ 0 h 263"/>
                  <a:gd name="T26" fmla="*/ 0 w 135"/>
                  <a:gd name="T27" fmla="*/ 0 h 263"/>
                  <a:gd name="T28" fmla="*/ 0 w 135"/>
                  <a:gd name="T29" fmla="*/ 0 h 263"/>
                  <a:gd name="T30" fmla="*/ 0 w 135"/>
                  <a:gd name="T31" fmla="*/ 0 h 263"/>
                  <a:gd name="T32" fmla="*/ 0 w 135"/>
                  <a:gd name="T33" fmla="*/ 0 h 263"/>
                  <a:gd name="T34" fmla="*/ 0 w 135"/>
                  <a:gd name="T35" fmla="*/ 0 h 263"/>
                  <a:gd name="T36" fmla="*/ 0 w 135"/>
                  <a:gd name="T37" fmla="*/ 0 h 263"/>
                  <a:gd name="T38" fmla="*/ 0 w 135"/>
                  <a:gd name="T39" fmla="*/ 0 h 263"/>
                  <a:gd name="T40" fmla="*/ 0 w 135"/>
                  <a:gd name="T41" fmla="*/ 0 h 263"/>
                  <a:gd name="T42" fmla="*/ 0 w 135"/>
                  <a:gd name="T43" fmla="*/ 0 h 263"/>
                  <a:gd name="T44" fmla="*/ 0 w 135"/>
                  <a:gd name="T45" fmla="*/ 0 h 263"/>
                  <a:gd name="T46" fmla="*/ 0 w 135"/>
                  <a:gd name="T47" fmla="*/ 0 h 263"/>
                  <a:gd name="T48" fmla="*/ 0 w 135"/>
                  <a:gd name="T49" fmla="*/ 0 h 263"/>
                  <a:gd name="T50" fmla="*/ 0 w 135"/>
                  <a:gd name="T51" fmla="*/ 0 h 263"/>
                  <a:gd name="T52" fmla="*/ 0 w 135"/>
                  <a:gd name="T53" fmla="*/ 0 h 263"/>
                  <a:gd name="T54" fmla="*/ 0 w 135"/>
                  <a:gd name="T55" fmla="*/ 0 h 263"/>
                  <a:gd name="T56" fmla="*/ 0 w 135"/>
                  <a:gd name="T57" fmla="*/ 0 h 263"/>
                  <a:gd name="T58" fmla="*/ 0 w 135"/>
                  <a:gd name="T59" fmla="*/ 0 h 263"/>
                  <a:gd name="T60" fmla="*/ 0 w 135"/>
                  <a:gd name="T61" fmla="*/ 0 h 263"/>
                  <a:gd name="T62" fmla="*/ 0 w 135"/>
                  <a:gd name="T63" fmla="*/ 0 h 263"/>
                  <a:gd name="T64" fmla="*/ 0 w 135"/>
                  <a:gd name="T65" fmla="*/ 0 h 263"/>
                  <a:gd name="T66" fmla="*/ 0 w 135"/>
                  <a:gd name="T67" fmla="*/ 0 h 263"/>
                  <a:gd name="T68" fmla="*/ 0 w 135"/>
                  <a:gd name="T69" fmla="*/ 0 h 263"/>
                  <a:gd name="T70" fmla="*/ 0 w 135"/>
                  <a:gd name="T71" fmla="*/ 0 h 263"/>
                  <a:gd name="T72" fmla="*/ 0 w 135"/>
                  <a:gd name="T73" fmla="*/ 0 h 263"/>
                  <a:gd name="T74" fmla="*/ 0 w 135"/>
                  <a:gd name="T75" fmla="*/ 0 h 263"/>
                  <a:gd name="T76" fmla="*/ 0 w 135"/>
                  <a:gd name="T77" fmla="*/ 0 h 263"/>
                  <a:gd name="T78" fmla="*/ 0 w 135"/>
                  <a:gd name="T79" fmla="*/ 0 h 263"/>
                  <a:gd name="T80" fmla="*/ 0 w 135"/>
                  <a:gd name="T81" fmla="*/ 0 h 263"/>
                  <a:gd name="T82" fmla="*/ 0 w 135"/>
                  <a:gd name="T83" fmla="*/ 0 h 2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5"/>
                  <a:gd name="T127" fmla="*/ 0 h 263"/>
                  <a:gd name="T128" fmla="*/ 135 w 135"/>
                  <a:gd name="T129" fmla="*/ 263 h 2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5" h="263">
                    <a:moveTo>
                      <a:pt x="26" y="18"/>
                    </a:moveTo>
                    <a:lnTo>
                      <a:pt x="26" y="23"/>
                    </a:lnTo>
                    <a:lnTo>
                      <a:pt x="26" y="28"/>
                    </a:lnTo>
                    <a:lnTo>
                      <a:pt x="28" y="31"/>
                    </a:lnTo>
                    <a:lnTo>
                      <a:pt x="29" y="36"/>
                    </a:lnTo>
                    <a:lnTo>
                      <a:pt x="30" y="40"/>
                    </a:lnTo>
                    <a:lnTo>
                      <a:pt x="31" y="44"/>
                    </a:lnTo>
                    <a:lnTo>
                      <a:pt x="33" y="48"/>
                    </a:lnTo>
                    <a:lnTo>
                      <a:pt x="36" y="54"/>
                    </a:lnTo>
                    <a:lnTo>
                      <a:pt x="37" y="57"/>
                    </a:lnTo>
                    <a:lnTo>
                      <a:pt x="39" y="61"/>
                    </a:lnTo>
                    <a:lnTo>
                      <a:pt x="42" y="66"/>
                    </a:lnTo>
                    <a:lnTo>
                      <a:pt x="45" y="70"/>
                    </a:lnTo>
                    <a:lnTo>
                      <a:pt x="48" y="75"/>
                    </a:lnTo>
                    <a:lnTo>
                      <a:pt x="50" y="80"/>
                    </a:lnTo>
                    <a:lnTo>
                      <a:pt x="52" y="85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61" y="99"/>
                    </a:lnTo>
                    <a:lnTo>
                      <a:pt x="63" y="104"/>
                    </a:lnTo>
                    <a:lnTo>
                      <a:pt x="65" y="108"/>
                    </a:lnTo>
                    <a:lnTo>
                      <a:pt x="67" y="112"/>
                    </a:lnTo>
                    <a:lnTo>
                      <a:pt x="70" y="117"/>
                    </a:lnTo>
                    <a:lnTo>
                      <a:pt x="73" y="121"/>
                    </a:lnTo>
                    <a:lnTo>
                      <a:pt x="75" y="126"/>
                    </a:lnTo>
                    <a:lnTo>
                      <a:pt x="77" y="131"/>
                    </a:lnTo>
                    <a:lnTo>
                      <a:pt x="80" y="137"/>
                    </a:lnTo>
                    <a:lnTo>
                      <a:pt x="82" y="142"/>
                    </a:lnTo>
                    <a:lnTo>
                      <a:pt x="84" y="148"/>
                    </a:lnTo>
                    <a:lnTo>
                      <a:pt x="87" y="152"/>
                    </a:lnTo>
                    <a:lnTo>
                      <a:pt x="90" y="158"/>
                    </a:lnTo>
                    <a:lnTo>
                      <a:pt x="93" y="163"/>
                    </a:lnTo>
                    <a:lnTo>
                      <a:pt x="95" y="169"/>
                    </a:lnTo>
                    <a:lnTo>
                      <a:pt x="97" y="174"/>
                    </a:lnTo>
                    <a:lnTo>
                      <a:pt x="100" y="180"/>
                    </a:lnTo>
                    <a:lnTo>
                      <a:pt x="102" y="184"/>
                    </a:lnTo>
                    <a:lnTo>
                      <a:pt x="105" y="189"/>
                    </a:lnTo>
                    <a:lnTo>
                      <a:pt x="107" y="193"/>
                    </a:lnTo>
                    <a:lnTo>
                      <a:pt x="109" y="197"/>
                    </a:lnTo>
                    <a:lnTo>
                      <a:pt x="111" y="201"/>
                    </a:lnTo>
                    <a:lnTo>
                      <a:pt x="114" y="206"/>
                    </a:lnTo>
                    <a:lnTo>
                      <a:pt x="115" y="209"/>
                    </a:lnTo>
                    <a:lnTo>
                      <a:pt x="118" y="214"/>
                    </a:lnTo>
                    <a:lnTo>
                      <a:pt x="120" y="218"/>
                    </a:lnTo>
                    <a:lnTo>
                      <a:pt x="122" y="222"/>
                    </a:lnTo>
                    <a:lnTo>
                      <a:pt x="125" y="226"/>
                    </a:lnTo>
                    <a:lnTo>
                      <a:pt x="127" y="232"/>
                    </a:lnTo>
                    <a:lnTo>
                      <a:pt x="129" y="234"/>
                    </a:lnTo>
                    <a:lnTo>
                      <a:pt x="131" y="237"/>
                    </a:lnTo>
                    <a:lnTo>
                      <a:pt x="132" y="240"/>
                    </a:lnTo>
                    <a:lnTo>
                      <a:pt x="133" y="244"/>
                    </a:lnTo>
                    <a:lnTo>
                      <a:pt x="135" y="248"/>
                    </a:lnTo>
                    <a:lnTo>
                      <a:pt x="134" y="253"/>
                    </a:lnTo>
                    <a:lnTo>
                      <a:pt x="132" y="258"/>
                    </a:lnTo>
                    <a:lnTo>
                      <a:pt x="127" y="261"/>
                    </a:lnTo>
                    <a:lnTo>
                      <a:pt x="122" y="263"/>
                    </a:lnTo>
                    <a:lnTo>
                      <a:pt x="116" y="263"/>
                    </a:lnTo>
                    <a:lnTo>
                      <a:pt x="112" y="260"/>
                    </a:lnTo>
                    <a:lnTo>
                      <a:pt x="108" y="255"/>
                    </a:lnTo>
                    <a:lnTo>
                      <a:pt x="107" y="253"/>
                    </a:lnTo>
                    <a:lnTo>
                      <a:pt x="105" y="250"/>
                    </a:lnTo>
                    <a:lnTo>
                      <a:pt x="103" y="246"/>
                    </a:lnTo>
                    <a:lnTo>
                      <a:pt x="102" y="244"/>
                    </a:lnTo>
                    <a:lnTo>
                      <a:pt x="99" y="238"/>
                    </a:lnTo>
                    <a:lnTo>
                      <a:pt x="96" y="233"/>
                    </a:lnTo>
                    <a:lnTo>
                      <a:pt x="93" y="227"/>
                    </a:lnTo>
                    <a:lnTo>
                      <a:pt x="90" y="222"/>
                    </a:lnTo>
                    <a:lnTo>
                      <a:pt x="88" y="218"/>
                    </a:lnTo>
                    <a:lnTo>
                      <a:pt x="86" y="213"/>
                    </a:lnTo>
                    <a:lnTo>
                      <a:pt x="82" y="207"/>
                    </a:lnTo>
                    <a:lnTo>
                      <a:pt x="80" y="202"/>
                    </a:lnTo>
                    <a:lnTo>
                      <a:pt x="76" y="196"/>
                    </a:lnTo>
                    <a:lnTo>
                      <a:pt x="74" y="191"/>
                    </a:lnTo>
                    <a:lnTo>
                      <a:pt x="71" y="187"/>
                    </a:lnTo>
                    <a:lnTo>
                      <a:pt x="68" y="181"/>
                    </a:lnTo>
                    <a:lnTo>
                      <a:pt x="65" y="175"/>
                    </a:lnTo>
                    <a:lnTo>
                      <a:pt x="63" y="170"/>
                    </a:lnTo>
                    <a:lnTo>
                      <a:pt x="61" y="165"/>
                    </a:lnTo>
                    <a:lnTo>
                      <a:pt x="58" y="161"/>
                    </a:lnTo>
                    <a:lnTo>
                      <a:pt x="56" y="158"/>
                    </a:lnTo>
                    <a:lnTo>
                      <a:pt x="55" y="155"/>
                    </a:lnTo>
                    <a:lnTo>
                      <a:pt x="52" y="151"/>
                    </a:lnTo>
                    <a:lnTo>
                      <a:pt x="51" y="148"/>
                    </a:lnTo>
                    <a:lnTo>
                      <a:pt x="49" y="144"/>
                    </a:lnTo>
                    <a:lnTo>
                      <a:pt x="46" y="139"/>
                    </a:lnTo>
                    <a:lnTo>
                      <a:pt x="45" y="137"/>
                    </a:lnTo>
                    <a:lnTo>
                      <a:pt x="44" y="133"/>
                    </a:lnTo>
                    <a:lnTo>
                      <a:pt x="42" y="131"/>
                    </a:lnTo>
                    <a:lnTo>
                      <a:pt x="41" y="127"/>
                    </a:lnTo>
                    <a:lnTo>
                      <a:pt x="39" y="125"/>
                    </a:lnTo>
                    <a:lnTo>
                      <a:pt x="38" y="121"/>
                    </a:lnTo>
                    <a:lnTo>
                      <a:pt x="37" y="119"/>
                    </a:lnTo>
                    <a:lnTo>
                      <a:pt x="36" y="117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2" y="106"/>
                    </a:lnTo>
                    <a:lnTo>
                      <a:pt x="31" y="104"/>
                    </a:lnTo>
                    <a:lnTo>
                      <a:pt x="29" y="101"/>
                    </a:lnTo>
                    <a:lnTo>
                      <a:pt x="28" y="98"/>
                    </a:lnTo>
                    <a:lnTo>
                      <a:pt x="28" y="95"/>
                    </a:lnTo>
                    <a:lnTo>
                      <a:pt x="26" y="92"/>
                    </a:lnTo>
                    <a:lnTo>
                      <a:pt x="23" y="87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3"/>
                    </a:lnTo>
                    <a:lnTo>
                      <a:pt x="11" y="68"/>
                    </a:lnTo>
                    <a:lnTo>
                      <a:pt x="9" y="63"/>
                    </a:lnTo>
                    <a:lnTo>
                      <a:pt x="6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3" y="23"/>
                    </a:lnTo>
                    <a:lnTo>
                      <a:pt x="5" y="18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5" name="Freeform 114"/>
              <p:cNvSpPr>
                <a:spLocks/>
              </p:cNvSpPr>
              <p:nvPr/>
            </p:nvSpPr>
            <p:spPr bwMode="auto">
              <a:xfrm>
                <a:off x="1615" y="1374"/>
                <a:ext cx="215" cy="253"/>
              </a:xfrm>
              <a:custGeom>
                <a:avLst/>
                <a:gdLst>
                  <a:gd name="T0" fmla="*/ 0 w 645"/>
                  <a:gd name="T1" fmla="*/ 0 h 759"/>
                  <a:gd name="T2" fmla="*/ 0 w 645"/>
                  <a:gd name="T3" fmla="*/ 0 h 759"/>
                  <a:gd name="T4" fmla="*/ 0 w 645"/>
                  <a:gd name="T5" fmla="*/ 0 h 759"/>
                  <a:gd name="T6" fmla="*/ 0 w 645"/>
                  <a:gd name="T7" fmla="*/ 0 h 759"/>
                  <a:gd name="T8" fmla="*/ 0 w 645"/>
                  <a:gd name="T9" fmla="*/ 0 h 759"/>
                  <a:gd name="T10" fmla="*/ 0 w 645"/>
                  <a:gd name="T11" fmla="*/ 0 h 759"/>
                  <a:gd name="T12" fmla="*/ 0 w 645"/>
                  <a:gd name="T13" fmla="*/ 0 h 759"/>
                  <a:gd name="T14" fmla="*/ 0 w 645"/>
                  <a:gd name="T15" fmla="*/ 0 h 759"/>
                  <a:gd name="T16" fmla="*/ 0 w 645"/>
                  <a:gd name="T17" fmla="*/ 0 h 759"/>
                  <a:gd name="T18" fmla="*/ 0 w 645"/>
                  <a:gd name="T19" fmla="*/ 0 h 759"/>
                  <a:gd name="T20" fmla="*/ 0 w 645"/>
                  <a:gd name="T21" fmla="*/ 0 h 759"/>
                  <a:gd name="T22" fmla="*/ 0 w 645"/>
                  <a:gd name="T23" fmla="*/ 0 h 759"/>
                  <a:gd name="T24" fmla="*/ 0 w 645"/>
                  <a:gd name="T25" fmla="*/ 0 h 759"/>
                  <a:gd name="T26" fmla="*/ 0 w 645"/>
                  <a:gd name="T27" fmla="*/ 0 h 759"/>
                  <a:gd name="T28" fmla="*/ 0 w 645"/>
                  <a:gd name="T29" fmla="*/ 0 h 759"/>
                  <a:gd name="T30" fmla="*/ 0 w 645"/>
                  <a:gd name="T31" fmla="*/ 0 h 759"/>
                  <a:gd name="T32" fmla="*/ 0 w 645"/>
                  <a:gd name="T33" fmla="*/ 0 h 759"/>
                  <a:gd name="T34" fmla="*/ 0 w 645"/>
                  <a:gd name="T35" fmla="*/ 0 h 759"/>
                  <a:gd name="T36" fmla="*/ 0 w 645"/>
                  <a:gd name="T37" fmla="*/ 0 h 759"/>
                  <a:gd name="T38" fmla="*/ 0 w 645"/>
                  <a:gd name="T39" fmla="*/ 0 h 759"/>
                  <a:gd name="T40" fmla="*/ 0 w 645"/>
                  <a:gd name="T41" fmla="*/ 0 h 759"/>
                  <a:gd name="T42" fmla="*/ 0 w 645"/>
                  <a:gd name="T43" fmla="*/ 0 h 759"/>
                  <a:gd name="T44" fmla="*/ 0 w 645"/>
                  <a:gd name="T45" fmla="*/ 0 h 759"/>
                  <a:gd name="T46" fmla="*/ 0 w 645"/>
                  <a:gd name="T47" fmla="*/ 0 h 759"/>
                  <a:gd name="T48" fmla="*/ 0 w 645"/>
                  <a:gd name="T49" fmla="*/ 0 h 759"/>
                  <a:gd name="T50" fmla="*/ 0 w 645"/>
                  <a:gd name="T51" fmla="*/ 0 h 759"/>
                  <a:gd name="T52" fmla="*/ 0 w 645"/>
                  <a:gd name="T53" fmla="*/ 0 h 759"/>
                  <a:gd name="T54" fmla="*/ 0 w 645"/>
                  <a:gd name="T55" fmla="*/ 0 h 759"/>
                  <a:gd name="T56" fmla="*/ 0 w 645"/>
                  <a:gd name="T57" fmla="*/ 0 h 759"/>
                  <a:gd name="T58" fmla="*/ 0 w 645"/>
                  <a:gd name="T59" fmla="*/ 0 h 759"/>
                  <a:gd name="T60" fmla="*/ 0 w 645"/>
                  <a:gd name="T61" fmla="*/ 0 h 759"/>
                  <a:gd name="T62" fmla="*/ 0 w 645"/>
                  <a:gd name="T63" fmla="*/ 0 h 759"/>
                  <a:gd name="T64" fmla="*/ 0 w 645"/>
                  <a:gd name="T65" fmla="*/ 0 h 759"/>
                  <a:gd name="T66" fmla="*/ 0 w 645"/>
                  <a:gd name="T67" fmla="*/ 0 h 759"/>
                  <a:gd name="T68" fmla="*/ 0 w 645"/>
                  <a:gd name="T69" fmla="*/ 0 h 759"/>
                  <a:gd name="T70" fmla="*/ 0 w 645"/>
                  <a:gd name="T71" fmla="*/ 0 h 759"/>
                  <a:gd name="T72" fmla="*/ 0 w 645"/>
                  <a:gd name="T73" fmla="*/ 0 h 759"/>
                  <a:gd name="T74" fmla="*/ 0 w 645"/>
                  <a:gd name="T75" fmla="*/ 0 h 759"/>
                  <a:gd name="T76" fmla="*/ 0 w 645"/>
                  <a:gd name="T77" fmla="*/ 0 h 759"/>
                  <a:gd name="T78" fmla="*/ 0 w 645"/>
                  <a:gd name="T79" fmla="*/ 0 h 759"/>
                  <a:gd name="T80" fmla="*/ 0 w 645"/>
                  <a:gd name="T81" fmla="*/ 0 h 759"/>
                  <a:gd name="T82" fmla="*/ 0 w 645"/>
                  <a:gd name="T83" fmla="*/ 0 h 759"/>
                  <a:gd name="T84" fmla="*/ 0 w 645"/>
                  <a:gd name="T85" fmla="*/ 0 h 759"/>
                  <a:gd name="T86" fmla="*/ 0 w 645"/>
                  <a:gd name="T87" fmla="*/ 0 h 759"/>
                  <a:gd name="T88" fmla="*/ 0 w 645"/>
                  <a:gd name="T89" fmla="*/ 0 h 759"/>
                  <a:gd name="T90" fmla="*/ 0 w 645"/>
                  <a:gd name="T91" fmla="*/ 0 h 759"/>
                  <a:gd name="T92" fmla="*/ 0 w 645"/>
                  <a:gd name="T93" fmla="*/ 0 h 759"/>
                  <a:gd name="T94" fmla="*/ 0 w 645"/>
                  <a:gd name="T95" fmla="*/ 0 h 759"/>
                  <a:gd name="T96" fmla="*/ 0 w 645"/>
                  <a:gd name="T97" fmla="*/ 0 h 759"/>
                  <a:gd name="T98" fmla="*/ 0 w 645"/>
                  <a:gd name="T99" fmla="*/ 0 h 759"/>
                  <a:gd name="T100" fmla="*/ 0 w 645"/>
                  <a:gd name="T101" fmla="*/ 0 h 759"/>
                  <a:gd name="T102" fmla="*/ 0 w 645"/>
                  <a:gd name="T103" fmla="*/ 0 h 759"/>
                  <a:gd name="T104" fmla="*/ 0 w 645"/>
                  <a:gd name="T105" fmla="*/ 0 h 759"/>
                  <a:gd name="T106" fmla="*/ 0 w 645"/>
                  <a:gd name="T107" fmla="*/ 0 h 759"/>
                  <a:gd name="T108" fmla="*/ 0 w 645"/>
                  <a:gd name="T109" fmla="*/ 0 h 759"/>
                  <a:gd name="T110" fmla="*/ 0 w 645"/>
                  <a:gd name="T111" fmla="*/ 0 h 759"/>
                  <a:gd name="T112" fmla="*/ 0 w 645"/>
                  <a:gd name="T113" fmla="*/ 0 h 759"/>
                  <a:gd name="T114" fmla="*/ 0 w 645"/>
                  <a:gd name="T115" fmla="*/ 0 h 759"/>
                  <a:gd name="T116" fmla="*/ 0 w 645"/>
                  <a:gd name="T117" fmla="*/ 0 h 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45"/>
                  <a:gd name="T178" fmla="*/ 0 h 759"/>
                  <a:gd name="T179" fmla="*/ 645 w 645"/>
                  <a:gd name="T180" fmla="*/ 759 h 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45" h="759">
                    <a:moveTo>
                      <a:pt x="284" y="210"/>
                    </a:moveTo>
                    <a:lnTo>
                      <a:pt x="286" y="205"/>
                    </a:lnTo>
                    <a:lnTo>
                      <a:pt x="289" y="202"/>
                    </a:lnTo>
                    <a:lnTo>
                      <a:pt x="291" y="197"/>
                    </a:lnTo>
                    <a:lnTo>
                      <a:pt x="293" y="193"/>
                    </a:lnTo>
                    <a:lnTo>
                      <a:pt x="296" y="189"/>
                    </a:lnTo>
                    <a:lnTo>
                      <a:pt x="298" y="185"/>
                    </a:lnTo>
                    <a:lnTo>
                      <a:pt x="300" y="181"/>
                    </a:lnTo>
                    <a:lnTo>
                      <a:pt x="303" y="178"/>
                    </a:lnTo>
                    <a:lnTo>
                      <a:pt x="305" y="173"/>
                    </a:lnTo>
                    <a:lnTo>
                      <a:pt x="307" y="170"/>
                    </a:lnTo>
                    <a:lnTo>
                      <a:pt x="310" y="166"/>
                    </a:lnTo>
                    <a:lnTo>
                      <a:pt x="312" y="162"/>
                    </a:lnTo>
                    <a:lnTo>
                      <a:pt x="315" y="159"/>
                    </a:lnTo>
                    <a:lnTo>
                      <a:pt x="317" y="155"/>
                    </a:lnTo>
                    <a:lnTo>
                      <a:pt x="319" y="152"/>
                    </a:lnTo>
                    <a:lnTo>
                      <a:pt x="323" y="148"/>
                    </a:lnTo>
                    <a:lnTo>
                      <a:pt x="324" y="145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4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40" y="125"/>
                    </a:lnTo>
                    <a:lnTo>
                      <a:pt x="343" y="121"/>
                    </a:lnTo>
                    <a:lnTo>
                      <a:pt x="345" y="117"/>
                    </a:lnTo>
                    <a:lnTo>
                      <a:pt x="348" y="115"/>
                    </a:lnTo>
                    <a:lnTo>
                      <a:pt x="351" y="111"/>
                    </a:lnTo>
                    <a:lnTo>
                      <a:pt x="354" y="108"/>
                    </a:lnTo>
                    <a:lnTo>
                      <a:pt x="357" y="106"/>
                    </a:lnTo>
                    <a:lnTo>
                      <a:pt x="360" y="102"/>
                    </a:lnTo>
                    <a:lnTo>
                      <a:pt x="362" y="100"/>
                    </a:lnTo>
                    <a:lnTo>
                      <a:pt x="366" y="96"/>
                    </a:lnTo>
                    <a:lnTo>
                      <a:pt x="368" y="94"/>
                    </a:lnTo>
                    <a:lnTo>
                      <a:pt x="372" y="90"/>
                    </a:lnTo>
                    <a:lnTo>
                      <a:pt x="374" y="87"/>
                    </a:lnTo>
                    <a:lnTo>
                      <a:pt x="376" y="84"/>
                    </a:lnTo>
                    <a:lnTo>
                      <a:pt x="380" y="81"/>
                    </a:lnTo>
                    <a:lnTo>
                      <a:pt x="383" y="78"/>
                    </a:lnTo>
                    <a:lnTo>
                      <a:pt x="386" y="76"/>
                    </a:lnTo>
                    <a:lnTo>
                      <a:pt x="389" y="74"/>
                    </a:lnTo>
                    <a:lnTo>
                      <a:pt x="393" y="71"/>
                    </a:lnTo>
                    <a:lnTo>
                      <a:pt x="395" y="68"/>
                    </a:lnTo>
                    <a:lnTo>
                      <a:pt x="399" y="65"/>
                    </a:lnTo>
                    <a:lnTo>
                      <a:pt x="402" y="63"/>
                    </a:lnTo>
                    <a:lnTo>
                      <a:pt x="405" y="60"/>
                    </a:lnTo>
                    <a:lnTo>
                      <a:pt x="408" y="58"/>
                    </a:lnTo>
                    <a:lnTo>
                      <a:pt x="412" y="56"/>
                    </a:lnTo>
                    <a:lnTo>
                      <a:pt x="415" y="53"/>
                    </a:lnTo>
                    <a:lnTo>
                      <a:pt x="419" y="51"/>
                    </a:lnTo>
                    <a:lnTo>
                      <a:pt x="423" y="49"/>
                    </a:lnTo>
                    <a:lnTo>
                      <a:pt x="426" y="46"/>
                    </a:lnTo>
                    <a:lnTo>
                      <a:pt x="430" y="44"/>
                    </a:lnTo>
                    <a:lnTo>
                      <a:pt x="433" y="41"/>
                    </a:lnTo>
                    <a:lnTo>
                      <a:pt x="437" y="39"/>
                    </a:lnTo>
                    <a:lnTo>
                      <a:pt x="440" y="37"/>
                    </a:lnTo>
                    <a:lnTo>
                      <a:pt x="444" y="36"/>
                    </a:lnTo>
                    <a:lnTo>
                      <a:pt x="449" y="33"/>
                    </a:lnTo>
                    <a:lnTo>
                      <a:pt x="452" y="32"/>
                    </a:lnTo>
                    <a:lnTo>
                      <a:pt x="456" y="30"/>
                    </a:lnTo>
                    <a:lnTo>
                      <a:pt x="460" y="27"/>
                    </a:lnTo>
                    <a:lnTo>
                      <a:pt x="464" y="26"/>
                    </a:lnTo>
                    <a:lnTo>
                      <a:pt x="469" y="24"/>
                    </a:lnTo>
                    <a:lnTo>
                      <a:pt x="472" y="23"/>
                    </a:lnTo>
                    <a:lnTo>
                      <a:pt x="477" y="21"/>
                    </a:lnTo>
                    <a:lnTo>
                      <a:pt x="479" y="19"/>
                    </a:lnTo>
                    <a:lnTo>
                      <a:pt x="484" y="18"/>
                    </a:lnTo>
                    <a:lnTo>
                      <a:pt x="488" y="15"/>
                    </a:lnTo>
                    <a:lnTo>
                      <a:pt x="492" y="14"/>
                    </a:lnTo>
                    <a:lnTo>
                      <a:pt x="497" y="13"/>
                    </a:lnTo>
                    <a:lnTo>
                      <a:pt x="501" y="11"/>
                    </a:lnTo>
                    <a:lnTo>
                      <a:pt x="505" y="9"/>
                    </a:lnTo>
                    <a:lnTo>
                      <a:pt x="510" y="8"/>
                    </a:lnTo>
                    <a:lnTo>
                      <a:pt x="515" y="7"/>
                    </a:lnTo>
                    <a:lnTo>
                      <a:pt x="520" y="6"/>
                    </a:lnTo>
                    <a:lnTo>
                      <a:pt x="524" y="5"/>
                    </a:lnTo>
                    <a:lnTo>
                      <a:pt x="529" y="4"/>
                    </a:lnTo>
                    <a:lnTo>
                      <a:pt x="534" y="2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8" y="1"/>
                    </a:lnTo>
                    <a:lnTo>
                      <a:pt x="553" y="0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80" y="1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3" y="4"/>
                    </a:lnTo>
                    <a:lnTo>
                      <a:pt x="597" y="5"/>
                    </a:lnTo>
                    <a:lnTo>
                      <a:pt x="602" y="7"/>
                    </a:lnTo>
                    <a:lnTo>
                      <a:pt x="605" y="8"/>
                    </a:lnTo>
                    <a:lnTo>
                      <a:pt x="609" y="11"/>
                    </a:lnTo>
                    <a:lnTo>
                      <a:pt x="612" y="13"/>
                    </a:lnTo>
                    <a:lnTo>
                      <a:pt x="616" y="15"/>
                    </a:lnTo>
                    <a:lnTo>
                      <a:pt x="621" y="19"/>
                    </a:lnTo>
                    <a:lnTo>
                      <a:pt x="625" y="24"/>
                    </a:lnTo>
                    <a:lnTo>
                      <a:pt x="629" y="28"/>
                    </a:lnTo>
                    <a:lnTo>
                      <a:pt x="632" y="33"/>
                    </a:lnTo>
                    <a:lnTo>
                      <a:pt x="635" y="38"/>
                    </a:lnTo>
                    <a:lnTo>
                      <a:pt x="637" y="44"/>
                    </a:lnTo>
                    <a:lnTo>
                      <a:pt x="638" y="46"/>
                    </a:lnTo>
                    <a:lnTo>
                      <a:pt x="639" y="49"/>
                    </a:lnTo>
                    <a:lnTo>
                      <a:pt x="641" y="52"/>
                    </a:lnTo>
                    <a:lnTo>
                      <a:pt x="642" y="56"/>
                    </a:lnTo>
                    <a:lnTo>
                      <a:pt x="642" y="58"/>
                    </a:lnTo>
                    <a:lnTo>
                      <a:pt x="643" y="62"/>
                    </a:lnTo>
                    <a:lnTo>
                      <a:pt x="643" y="64"/>
                    </a:lnTo>
                    <a:lnTo>
                      <a:pt x="644" y="66"/>
                    </a:lnTo>
                    <a:lnTo>
                      <a:pt x="644" y="70"/>
                    </a:lnTo>
                    <a:lnTo>
                      <a:pt x="644" y="74"/>
                    </a:lnTo>
                    <a:lnTo>
                      <a:pt x="644" y="76"/>
                    </a:lnTo>
                    <a:lnTo>
                      <a:pt x="645" y="79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4" y="89"/>
                    </a:lnTo>
                    <a:lnTo>
                      <a:pt x="644" y="92"/>
                    </a:lnTo>
                    <a:lnTo>
                      <a:pt x="644" y="96"/>
                    </a:lnTo>
                    <a:lnTo>
                      <a:pt x="643" y="100"/>
                    </a:lnTo>
                    <a:lnTo>
                      <a:pt x="643" y="102"/>
                    </a:lnTo>
                    <a:lnTo>
                      <a:pt x="643" y="106"/>
                    </a:lnTo>
                    <a:lnTo>
                      <a:pt x="642" y="109"/>
                    </a:lnTo>
                    <a:lnTo>
                      <a:pt x="642" y="113"/>
                    </a:lnTo>
                    <a:lnTo>
                      <a:pt x="641" y="115"/>
                    </a:lnTo>
                    <a:lnTo>
                      <a:pt x="639" y="119"/>
                    </a:lnTo>
                    <a:lnTo>
                      <a:pt x="638" y="122"/>
                    </a:lnTo>
                    <a:lnTo>
                      <a:pt x="637" y="126"/>
                    </a:lnTo>
                    <a:lnTo>
                      <a:pt x="637" y="129"/>
                    </a:lnTo>
                    <a:lnTo>
                      <a:pt x="636" y="133"/>
                    </a:lnTo>
                    <a:lnTo>
                      <a:pt x="635" y="135"/>
                    </a:lnTo>
                    <a:lnTo>
                      <a:pt x="634" y="139"/>
                    </a:lnTo>
                    <a:lnTo>
                      <a:pt x="632" y="142"/>
                    </a:lnTo>
                    <a:lnTo>
                      <a:pt x="631" y="146"/>
                    </a:lnTo>
                    <a:lnTo>
                      <a:pt x="629" y="149"/>
                    </a:lnTo>
                    <a:lnTo>
                      <a:pt x="628" y="153"/>
                    </a:lnTo>
                    <a:lnTo>
                      <a:pt x="628" y="157"/>
                    </a:lnTo>
                    <a:lnTo>
                      <a:pt x="626" y="160"/>
                    </a:lnTo>
                    <a:lnTo>
                      <a:pt x="624" y="164"/>
                    </a:lnTo>
                    <a:lnTo>
                      <a:pt x="623" y="166"/>
                    </a:lnTo>
                    <a:lnTo>
                      <a:pt x="622" y="170"/>
                    </a:lnTo>
                    <a:lnTo>
                      <a:pt x="619" y="173"/>
                    </a:lnTo>
                    <a:lnTo>
                      <a:pt x="618" y="176"/>
                    </a:lnTo>
                    <a:lnTo>
                      <a:pt x="617" y="179"/>
                    </a:lnTo>
                    <a:lnTo>
                      <a:pt x="615" y="183"/>
                    </a:lnTo>
                    <a:lnTo>
                      <a:pt x="613" y="186"/>
                    </a:lnTo>
                    <a:lnTo>
                      <a:pt x="612" y="189"/>
                    </a:lnTo>
                    <a:lnTo>
                      <a:pt x="610" y="192"/>
                    </a:lnTo>
                    <a:lnTo>
                      <a:pt x="609" y="195"/>
                    </a:lnTo>
                    <a:lnTo>
                      <a:pt x="607" y="198"/>
                    </a:lnTo>
                    <a:lnTo>
                      <a:pt x="605" y="202"/>
                    </a:lnTo>
                    <a:lnTo>
                      <a:pt x="604" y="204"/>
                    </a:lnTo>
                    <a:lnTo>
                      <a:pt x="603" y="208"/>
                    </a:lnTo>
                    <a:lnTo>
                      <a:pt x="600" y="211"/>
                    </a:lnTo>
                    <a:lnTo>
                      <a:pt x="598" y="215"/>
                    </a:lnTo>
                    <a:lnTo>
                      <a:pt x="594" y="219"/>
                    </a:lnTo>
                    <a:lnTo>
                      <a:pt x="592" y="224"/>
                    </a:lnTo>
                    <a:lnTo>
                      <a:pt x="590" y="229"/>
                    </a:lnTo>
                    <a:lnTo>
                      <a:pt x="586" y="234"/>
                    </a:lnTo>
                    <a:lnTo>
                      <a:pt x="584" y="238"/>
                    </a:lnTo>
                    <a:lnTo>
                      <a:pt x="580" y="243"/>
                    </a:lnTo>
                    <a:lnTo>
                      <a:pt x="578" y="248"/>
                    </a:lnTo>
                    <a:lnTo>
                      <a:pt x="574" y="253"/>
                    </a:lnTo>
                    <a:lnTo>
                      <a:pt x="573" y="256"/>
                    </a:lnTo>
                    <a:lnTo>
                      <a:pt x="570" y="261"/>
                    </a:lnTo>
                    <a:lnTo>
                      <a:pt x="568" y="266"/>
                    </a:lnTo>
                    <a:lnTo>
                      <a:pt x="565" y="269"/>
                    </a:lnTo>
                    <a:lnTo>
                      <a:pt x="564" y="274"/>
                    </a:lnTo>
                    <a:lnTo>
                      <a:pt x="560" y="278"/>
                    </a:lnTo>
                    <a:lnTo>
                      <a:pt x="559" y="282"/>
                    </a:lnTo>
                    <a:lnTo>
                      <a:pt x="555" y="286"/>
                    </a:lnTo>
                    <a:lnTo>
                      <a:pt x="554" y="291"/>
                    </a:lnTo>
                    <a:lnTo>
                      <a:pt x="551" y="294"/>
                    </a:lnTo>
                    <a:lnTo>
                      <a:pt x="549" y="298"/>
                    </a:lnTo>
                    <a:lnTo>
                      <a:pt x="546" y="301"/>
                    </a:lnTo>
                    <a:lnTo>
                      <a:pt x="545" y="306"/>
                    </a:lnTo>
                    <a:lnTo>
                      <a:pt x="541" y="311"/>
                    </a:lnTo>
                    <a:lnTo>
                      <a:pt x="540" y="314"/>
                    </a:lnTo>
                    <a:lnTo>
                      <a:pt x="536" y="318"/>
                    </a:lnTo>
                    <a:lnTo>
                      <a:pt x="535" y="321"/>
                    </a:lnTo>
                    <a:lnTo>
                      <a:pt x="532" y="325"/>
                    </a:lnTo>
                    <a:lnTo>
                      <a:pt x="530" y="330"/>
                    </a:lnTo>
                    <a:lnTo>
                      <a:pt x="527" y="333"/>
                    </a:lnTo>
                    <a:lnTo>
                      <a:pt x="526" y="337"/>
                    </a:lnTo>
                    <a:lnTo>
                      <a:pt x="523" y="340"/>
                    </a:lnTo>
                    <a:lnTo>
                      <a:pt x="521" y="345"/>
                    </a:lnTo>
                    <a:lnTo>
                      <a:pt x="519" y="349"/>
                    </a:lnTo>
                    <a:lnTo>
                      <a:pt x="516" y="352"/>
                    </a:lnTo>
                    <a:lnTo>
                      <a:pt x="513" y="356"/>
                    </a:lnTo>
                    <a:lnTo>
                      <a:pt x="511" y="359"/>
                    </a:lnTo>
                    <a:lnTo>
                      <a:pt x="508" y="363"/>
                    </a:lnTo>
                    <a:lnTo>
                      <a:pt x="505" y="367"/>
                    </a:lnTo>
                    <a:lnTo>
                      <a:pt x="503" y="370"/>
                    </a:lnTo>
                    <a:lnTo>
                      <a:pt x="501" y="375"/>
                    </a:lnTo>
                    <a:lnTo>
                      <a:pt x="498" y="378"/>
                    </a:lnTo>
                    <a:lnTo>
                      <a:pt x="496" y="382"/>
                    </a:lnTo>
                    <a:lnTo>
                      <a:pt x="492" y="385"/>
                    </a:lnTo>
                    <a:lnTo>
                      <a:pt x="490" y="389"/>
                    </a:lnTo>
                    <a:lnTo>
                      <a:pt x="488" y="394"/>
                    </a:lnTo>
                    <a:lnTo>
                      <a:pt x="485" y="397"/>
                    </a:lnTo>
                    <a:lnTo>
                      <a:pt x="482" y="401"/>
                    </a:lnTo>
                    <a:lnTo>
                      <a:pt x="479" y="406"/>
                    </a:lnTo>
                    <a:lnTo>
                      <a:pt x="477" y="408"/>
                    </a:lnTo>
                    <a:lnTo>
                      <a:pt x="473" y="413"/>
                    </a:lnTo>
                    <a:lnTo>
                      <a:pt x="471" y="416"/>
                    </a:lnTo>
                    <a:lnTo>
                      <a:pt x="469" y="421"/>
                    </a:lnTo>
                    <a:lnTo>
                      <a:pt x="465" y="425"/>
                    </a:lnTo>
                    <a:lnTo>
                      <a:pt x="462" y="428"/>
                    </a:lnTo>
                    <a:lnTo>
                      <a:pt x="458" y="433"/>
                    </a:lnTo>
                    <a:lnTo>
                      <a:pt x="456" y="438"/>
                    </a:lnTo>
                    <a:lnTo>
                      <a:pt x="452" y="441"/>
                    </a:lnTo>
                    <a:lnTo>
                      <a:pt x="449" y="445"/>
                    </a:lnTo>
                    <a:lnTo>
                      <a:pt x="445" y="448"/>
                    </a:lnTo>
                    <a:lnTo>
                      <a:pt x="443" y="453"/>
                    </a:lnTo>
                    <a:lnTo>
                      <a:pt x="439" y="458"/>
                    </a:lnTo>
                    <a:lnTo>
                      <a:pt x="436" y="463"/>
                    </a:lnTo>
                    <a:lnTo>
                      <a:pt x="432" y="466"/>
                    </a:lnTo>
                    <a:lnTo>
                      <a:pt x="428" y="471"/>
                    </a:lnTo>
                    <a:lnTo>
                      <a:pt x="425" y="474"/>
                    </a:lnTo>
                    <a:lnTo>
                      <a:pt x="420" y="479"/>
                    </a:lnTo>
                    <a:lnTo>
                      <a:pt x="417" y="483"/>
                    </a:lnTo>
                    <a:lnTo>
                      <a:pt x="413" y="488"/>
                    </a:lnTo>
                    <a:lnTo>
                      <a:pt x="409" y="491"/>
                    </a:lnTo>
                    <a:lnTo>
                      <a:pt x="406" y="496"/>
                    </a:lnTo>
                    <a:lnTo>
                      <a:pt x="401" y="499"/>
                    </a:lnTo>
                    <a:lnTo>
                      <a:pt x="399" y="504"/>
                    </a:lnTo>
                    <a:lnTo>
                      <a:pt x="394" y="508"/>
                    </a:lnTo>
                    <a:lnTo>
                      <a:pt x="390" y="511"/>
                    </a:lnTo>
                    <a:lnTo>
                      <a:pt x="387" y="516"/>
                    </a:lnTo>
                    <a:lnTo>
                      <a:pt x="383" y="521"/>
                    </a:lnTo>
                    <a:lnTo>
                      <a:pt x="379" y="524"/>
                    </a:lnTo>
                    <a:lnTo>
                      <a:pt x="376" y="528"/>
                    </a:lnTo>
                    <a:lnTo>
                      <a:pt x="372" y="531"/>
                    </a:lnTo>
                    <a:lnTo>
                      <a:pt x="368" y="536"/>
                    </a:lnTo>
                    <a:lnTo>
                      <a:pt x="364" y="541"/>
                    </a:lnTo>
                    <a:lnTo>
                      <a:pt x="361" y="544"/>
                    </a:lnTo>
                    <a:lnTo>
                      <a:pt x="357" y="548"/>
                    </a:lnTo>
                    <a:lnTo>
                      <a:pt x="353" y="553"/>
                    </a:lnTo>
                    <a:lnTo>
                      <a:pt x="349" y="556"/>
                    </a:lnTo>
                    <a:lnTo>
                      <a:pt x="345" y="560"/>
                    </a:lnTo>
                    <a:lnTo>
                      <a:pt x="342" y="565"/>
                    </a:lnTo>
                    <a:lnTo>
                      <a:pt x="338" y="569"/>
                    </a:lnTo>
                    <a:lnTo>
                      <a:pt x="334" y="573"/>
                    </a:lnTo>
                    <a:lnTo>
                      <a:pt x="330" y="576"/>
                    </a:lnTo>
                    <a:lnTo>
                      <a:pt x="326" y="580"/>
                    </a:lnTo>
                    <a:lnTo>
                      <a:pt x="323" y="585"/>
                    </a:lnTo>
                    <a:lnTo>
                      <a:pt x="318" y="590"/>
                    </a:lnTo>
                    <a:lnTo>
                      <a:pt x="316" y="594"/>
                    </a:lnTo>
                    <a:lnTo>
                      <a:pt x="311" y="598"/>
                    </a:lnTo>
                    <a:lnTo>
                      <a:pt x="309" y="603"/>
                    </a:lnTo>
                    <a:lnTo>
                      <a:pt x="303" y="607"/>
                    </a:lnTo>
                    <a:lnTo>
                      <a:pt x="299" y="612"/>
                    </a:lnTo>
                    <a:lnTo>
                      <a:pt x="294" y="617"/>
                    </a:lnTo>
                    <a:lnTo>
                      <a:pt x="290" y="622"/>
                    </a:lnTo>
                    <a:lnTo>
                      <a:pt x="285" y="625"/>
                    </a:lnTo>
                    <a:lnTo>
                      <a:pt x="281" y="630"/>
                    </a:lnTo>
                    <a:lnTo>
                      <a:pt x="277" y="633"/>
                    </a:lnTo>
                    <a:lnTo>
                      <a:pt x="273" y="638"/>
                    </a:lnTo>
                    <a:lnTo>
                      <a:pt x="270" y="642"/>
                    </a:lnTo>
                    <a:lnTo>
                      <a:pt x="265" y="645"/>
                    </a:lnTo>
                    <a:lnTo>
                      <a:pt x="261" y="649"/>
                    </a:lnTo>
                    <a:lnTo>
                      <a:pt x="258" y="654"/>
                    </a:lnTo>
                    <a:lnTo>
                      <a:pt x="253" y="656"/>
                    </a:lnTo>
                    <a:lnTo>
                      <a:pt x="249" y="660"/>
                    </a:lnTo>
                    <a:lnTo>
                      <a:pt x="246" y="663"/>
                    </a:lnTo>
                    <a:lnTo>
                      <a:pt x="242" y="667"/>
                    </a:lnTo>
                    <a:lnTo>
                      <a:pt x="238" y="669"/>
                    </a:lnTo>
                    <a:lnTo>
                      <a:pt x="234" y="673"/>
                    </a:lnTo>
                    <a:lnTo>
                      <a:pt x="229" y="675"/>
                    </a:lnTo>
                    <a:lnTo>
                      <a:pt x="226" y="678"/>
                    </a:lnTo>
                    <a:lnTo>
                      <a:pt x="221" y="682"/>
                    </a:lnTo>
                    <a:lnTo>
                      <a:pt x="217" y="684"/>
                    </a:lnTo>
                    <a:lnTo>
                      <a:pt x="213" y="688"/>
                    </a:lnTo>
                    <a:lnTo>
                      <a:pt x="208" y="692"/>
                    </a:lnTo>
                    <a:lnTo>
                      <a:pt x="203" y="695"/>
                    </a:lnTo>
                    <a:lnTo>
                      <a:pt x="198" y="697"/>
                    </a:lnTo>
                    <a:lnTo>
                      <a:pt x="194" y="702"/>
                    </a:lnTo>
                    <a:lnTo>
                      <a:pt x="189" y="706"/>
                    </a:lnTo>
                    <a:lnTo>
                      <a:pt x="183" y="709"/>
                    </a:lnTo>
                    <a:lnTo>
                      <a:pt x="178" y="713"/>
                    </a:lnTo>
                    <a:lnTo>
                      <a:pt x="174" y="718"/>
                    </a:lnTo>
                    <a:lnTo>
                      <a:pt x="168" y="722"/>
                    </a:lnTo>
                    <a:lnTo>
                      <a:pt x="163" y="725"/>
                    </a:lnTo>
                    <a:lnTo>
                      <a:pt x="159" y="727"/>
                    </a:lnTo>
                    <a:lnTo>
                      <a:pt x="155" y="729"/>
                    </a:lnTo>
                    <a:lnTo>
                      <a:pt x="150" y="733"/>
                    </a:lnTo>
                    <a:lnTo>
                      <a:pt x="145" y="735"/>
                    </a:lnTo>
                    <a:lnTo>
                      <a:pt x="142" y="738"/>
                    </a:lnTo>
                    <a:lnTo>
                      <a:pt x="137" y="740"/>
                    </a:lnTo>
                    <a:lnTo>
                      <a:pt x="133" y="743"/>
                    </a:lnTo>
                    <a:lnTo>
                      <a:pt x="128" y="745"/>
                    </a:lnTo>
                    <a:lnTo>
                      <a:pt x="124" y="747"/>
                    </a:lnTo>
                    <a:lnTo>
                      <a:pt x="119" y="748"/>
                    </a:lnTo>
                    <a:lnTo>
                      <a:pt x="115" y="751"/>
                    </a:lnTo>
                    <a:lnTo>
                      <a:pt x="109" y="752"/>
                    </a:lnTo>
                    <a:lnTo>
                      <a:pt x="106" y="754"/>
                    </a:lnTo>
                    <a:lnTo>
                      <a:pt x="101" y="756"/>
                    </a:lnTo>
                    <a:lnTo>
                      <a:pt x="98" y="757"/>
                    </a:lnTo>
                    <a:lnTo>
                      <a:pt x="93" y="758"/>
                    </a:lnTo>
                    <a:lnTo>
                      <a:pt x="88" y="758"/>
                    </a:lnTo>
                    <a:lnTo>
                      <a:pt x="83" y="759"/>
                    </a:lnTo>
                    <a:lnTo>
                      <a:pt x="80" y="759"/>
                    </a:lnTo>
                    <a:lnTo>
                      <a:pt x="75" y="759"/>
                    </a:lnTo>
                    <a:lnTo>
                      <a:pt x="70" y="759"/>
                    </a:lnTo>
                    <a:lnTo>
                      <a:pt x="67" y="759"/>
                    </a:lnTo>
                    <a:lnTo>
                      <a:pt x="62" y="759"/>
                    </a:lnTo>
                    <a:lnTo>
                      <a:pt x="57" y="758"/>
                    </a:lnTo>
                    <a:lnTo>
                      <a:pt x="53" y="757"/>
                    </a:lnTo>
                    <a:lnTo>
                      <a:pt x="49" y="756"/>
                    </a:lnTo>
                    <a:lnTo>
                      <a:pt x="44" y="754"/>
                    </a:lnTo>
                    <a:lnTo>
                      <a:pt x="41" y="751"/>
                    </a:lnTo>
                    <a:lnTo>
                      <a:pt x="37" y="750"/>
                    </a:lnTo>
                    <a:lnTo>
                      <a:pt x="32" y="746"/>
                    </a:lnTo>
                    <a:lnTo>
                      <a:pt x="29" y="745"/>
                    </a:lnTo>
                    <a:lnTo>
                      <a:pt x="25" y="741"/>
                    </a:lnTo>
                    <a:lnTo>
                      <a:pt x="22" y="739"/>
                    </a:lnTo>
                    <a:lnTo>
                      <a:pt x="19" y="735"/>
                    </a:lnTo>
                    <a:lnTo>
                      <a:pt x="17" y="733"/>
                    </a:lnTo>
                    <a:lnTo>
                      <a:pt x="15" y="729"/>
                    </a:lnTo>
                    <a:lnTo>
                      <a:pt x="12" y="726"/>
                    </a:lnTo>
                    <a:lnTo>
                      <a:pt x="11" y="722"/>
                    </a:lnTo>
                    <a:lnTo>
                      <a:pt x="9" y="720"/>
                    </a:lnTo>
                    <a:lnTo>
                      <a:pt x="8" y="715"/>
                    </a:lnTo>
                    <a:lnTo>
                      <a:pt x="6" y="712"/>
                    </a:lnTo>
                    <a:lnTo>
                      <a:pt x="5" y="708"/>
                    </a:lnTo>
                    <a:lnTo>
                      <a:pt x="4" y="705"/>
                    </a:lnTo>
                    <a:lnTo>
                      <a:pt x="3" y="700"/>
                    </a:lnTo>
                    <a:lnTo>
                      <a:pt x="3" y="696"/>
                    </a:lnTo>
                    <a:lnTo>
                      <a:pt x="2" y="693"/>
                    </a:lnTo>
                    <a:lnTo>
                      <a:pt x="2" y="689"/>
                    </a:lnTo>
                    <a:lnTo>
                      <a:pt x="2" y="684"/>
                    </a:lnTo>
                    <a:lnTo>
                      <a:pt x="0" y="681"/>
                    </a:lnTo>
                    <a:lnTo>
                      <a:pt x="0" y="676"/>
                    </a:lnTo>
                    <a:lnTo>
                      <a:pt x="2" y="673"/>
                    </a:lnTo>
                    <a:lnTo>
                      <a:pt x="2" y="668"/>
                    </a:lnTo>
                    <a:lnTo>
                      <a:pt x="2" y="663"/>
                    </a:lnTo>
                    <a:lnTo>
                      <a:pt x="2" y="660"/>
                    </a:lnTo>
                    <a:lnTo>
                      <a:pt x="3" y="656"/>
                    </a:lnTo>
                    <a:lnTo>
                      <a:pt x="3" y="651"/>
                    </a:lnTo>
                    <a:lnTo>
                      <a:pt x="4" y="648"/>
                    </a:lnTo>
                    <a:lnTo>
                      <a:pt x="4" y="643"/>
                    </a:lnTo>
                    <a:lnTo>
                      <a:pt x="5" y="638"/>
                    </a:lnTo>
                    <a:lnTo>
                      <a:pt x="6" y="635"/>
                    </a:lnTo>
                    <a:lnTo>
                      <a:pt x="8" y="631"/>
                    </a:lnTo>
                    <a:lnTo>
                      <a:pt x="9" y="626"/>
                    </a:lnTo>
                    <a:lnTo>
                      <a:pt x="10" y="623"/>
                    </a:lnTo>
                    <a:lnTo>
                      <a:pt x="10" y="619"/>
                    </a:lnTo>
                    <a:lnTo>
                      <a:pt x="11" y="617"/>
                    </a:lnTo>
                    <a:lnTo>
                      <a:pt x="11" y="614"/>
                    </a:lnTo>
                    <a:lnTo>
                      <a:pt x="12" y="611"/>
                    </a:lnTo>
                    <a:lnTo>
                      <a:pt x="15" y="605"/>
                    </a:lnTo>
                    <a:lnTo>
                      <a:pt x="17" y="600"/>
                    </a:lnTo>
                    <a:lnTo>
                      <a:pt x="19" y="594"/>
                    </a:lnTo>
                    <a:lnTo>
                      <a:pt x="22" y="590"/>
                    </a:lnTo>
                    <a:lnTo>
                      <a:pt x="24" y="585"/>
                    </a:lnTo>
                    <a:lnTo>
                      <a:pt x="28" y="580"/>
                    </a:lnTo>
                    <a:lnTo>
                      <a:pt x="30" y="575"/>
                    </a:lnTo>
                    <a:lnTo>
                      <a:pt x="32" y="571"/>
                    </a:lnTo>
                    <a:lnTo>
                      <a:pt x="36" y="566"/>
                    </a:lnTo>
                    <a:lnTo>
                      <a:pt x="40" y="560"/>
                    </a:lnTo>
                    <a:lnTo>
                      <a:pt x="43" y="555"/>
                    </a:lnTo>
                    <a:lnTo>
                      <a:pt x="45" y="550"/>
                    </a:lnTo>
                    <a:lnTo>
                      <a:pt x="49" y="546"/>
                    </a:lnTo>
                    <a:lnTo>
                      <a:pt x="53" y="541"/>
                    </a:lnTo>
                    <a:lnTo>
                      <a:pt x="56" y="536"/>
                    </a:lnTo>
                    <a:lnTo>
                      <a:pt x="60" y="531"/>
                    </a:lnTo>
                    <a:lnTo>
                      <a:pt x="63" y="525"/>
                    </a:lnTo>
                    <a:lnTo>
                      <a:pt x="67" y="521"/>
                    </a:lnTo>
                    <a:lnTo>
                      <a:pt x="72" y="516"/>
                    </a:lnTo>
                    <a:lnTo>
                      <a:pt x="75" y="510"/>
                    </a:lnTo>
                    <a:lnTo>
                      <a:pt x="79" y="505"/>
                    </a:lnTo>
                    <a:lnTo>
                      <a:pt x="82" y="499"/>
                    </a:lnTo>
                    <a:lnTo>
                      <a:pt x="85" y="497"/>
                    </a:lnTo>
                    <a:lnTo>
                      <a:pt x="86" y="493"/>
                    </a:lnTo>
                    <a:lnTo>
                      <a:pt x="88" y="491"/>
                    </a:lnTo>
                    <a:lnTo>
                      <a:pt x="91" y="488"/>
                    </a:lnTo>
                    <a:lnTo>
                      <a:pt x="93" y="483"/>
                    </a:lnTo>
                    <a:lnTo>
                      <a:pt x="98" y="477"/>
                    </a:lnTo>
                    <a:lnTo>
                      <a:pt x="99" y="473"/>
                    </a:lnTo>
                    <a:lnTo>
                      <a:pt x="101" y="471"/>
                    </a:lnTo>
                    <a:lnTo>
                      <a:pt x="102" y="467"/>
                    </a:lnTo>
                    <a:lnTo>
                      <a:pt x="105" y="464"/>
                    </a:lnTo>
                    <a:lnTo>
                      <a:pt x="106" y="461"/>
                    </a:lnTo>
                    <a:lnTo>
                      <a:pt x="108" y="458"/>
                    </a:lnTo>
                    <a:lnTo>
                      <a:pt x="109" y="454"/>
                    </a:lnTo>
                    <a:lnTo>
                      <a:pt x="112" y="452"/>
                    </a:lnTo>
                    <a:lnTo>
                      <a:pt x="113" y="448"/>
                    </a:lnTo>
                    <a:lnTo>
                      <a:pt x="114" y="446"/>
                    </a:lnTo>
                    <a:lnTo>
                      <a:pt x="117" y="445"/>
                    </a:lnTo>
                    <a:lnTo>
                      <a:pt x="119" y="444"/>
                    </a:lnTo>
                    <a:lnTo>
                      <a:pt x="124" y="444"/>
                    </a:lnTo>
                    <a:lnTo>
                      <a:pt x="128" y="445"/>
                    </a:lnTo>
                    <a:lnTo>
                      <a:pt x="131" y="447"/>
                    </a:lnTo>
                    <a:lnTo>
                      <a:pt x="134" y="452"/>
                    </a:lnTo>
                    <a:lnTo>
                      <a:pt x="134" y="453"/>
                    </a:lnTo>
                    <a:lnTo>
                      <a:pt x="134" y="457"/>
                    </a:lnTo>
                    <a:lnTo>
                      <a:pt x="134" y="459"/>
                    </a:lnTo>
                    <a:lnTo>
                      <a:pt x="134" y="463"/>
                    </a:lnTo>
                    <a:lnTo>
                      <a:pt x="132" y="465"/>
                    </a:lnTo>
                    <a:lnTo>
                      <a:pt x="131" y="469"/>
                    </a:lnTo>
                    <a:lnTo>
                      <a:pt x="130" y="471"/>
                    </a:lnTo>
                    <a:lnTo>
                      <a:pt x="127" y="474"/>
                    </a:lnTo>
                    <a:lnTo>
                      <a:pt x="125" y="479"/>
                    </a:lnTo>
                    <a:lnTo>
                      <a:pt x="121" y="485"/>
                    </a:lnTo>
                    <a:lnTo>
                      <a:pt x="119" y="491"/>
                    </a:lnTo>
                    <a:lnTo>
                      <a:pt x="117" y="496"/>
                    </a:lnTo>
                    <a:lnTo>
                      <a:pt x="114" y="501"/>
                    </a:lnTo>
                    <a:lnTo>
                      <a:pt x="112" y="506"/>
                    </a:lnTo>
                    <a:lnTo>
                      <a:pt x="109" y="510"/>
                    </a:lnTo>
                    <a:lnTo>
                      <a:pt x="107" y="515"/>
                    </a:lnTo>
                    <a:lnTo>
                      <a:pt x="105" y="520"/>
                    </a:lnTo>
                    <a:lnTo>
                      <a:pt x="104" y="524"/>
                    </a:lnTo>
                    <a:lnTo>
                      <a:pt x="101" y="528"/>
                    </a:lnTo>
                    <a:lnTo>
                      <a:pt x="100" y="531"/>
                    </a:lnTo>
                    <a:lnTo>
                      <a:pt x="98" y="536"/>
                    </a:lnTo>
                    <a:lnTo>
                      <a:pt x="96" y="541"/>
                    </a:lnTo>
                    <a:lnTo>
                      <a:pt x="94" y="544"/>
                    </a:lnTo>
                    <a:lnTo>
                      <a:pt x="93" y="548"/>
                    </a:lnTo>
                    <a:lnTo>
                      <a:pt x="91" y="552"/>
                    </a:lnTo>
                    <a:lnTo>
                      <a:pt x="89" y="555"/>
                    </a:lnTo>
                    <a:lnTo>
                      <a:pt x="88" y="560"/>
                    </a:lnTo>
                    <a:lnTo>
                      <a:pt x="86" y="563"/>
                    </a:lnTo>
                    <a:lnTo>
                      <a:pt x="85" y="567"/>
                    </a:lnTo>
                    <a:lnTo>
                      <a:pt x="83" y="571"/>
                    </a:lnTo>
                    <a:lnTo>
                      <a:pt x="82" y="575"/>
                    </a:lnTo>
                    <a:lnTo>
                      <a:pt x="81" y="579"/>
                    </a:lnTo>
                    <a:lnTo>
                      <a:pt x="79" y="582"/>
                    </a:lnTo>
                    <a:lnTo>
                      <a:pt x="77" y="587"/>
                    </a:lnTo>
                    <a:lnTo>
                      <a:pt x="76" y="591"/>
                    </a:lnTo>
                    <a:lnTo>
                      <a:pt x="74" y="595"/>
                    </a:lnTo>
                    <a:lnTo>
                      <a:pt x="73" y="600"/>
                    </a:lnTo>
                    <a:lnTo>
                      <a:pt x="72" y="605"/>
                    </a:lnTo>
                    <a:lnTo>
                      <a:pt x="69" y="610"/>
                    </a:lnTo>
                    <a:lnTo>
                      <a:pt x="67" y="616"/>
                    </a:lnTo>
                    <a:lnTo>
                      <a:pt x="66" y="619"/>
                    </a:lnTo>
                    <a:lnTo>
                      <a:pt x="66" y="622"/>
                    </a:lnTo>
                    <a:lnTo>
                      <a:pt x="63" y="625"/>
                    </a:lnTo>
                    <a:lnTo>
                      <a:pt x="63" y="629"/>
                    </a:lnTo>
                    <a:lnTo>
                      <a:pt x="62" y="632"/>
                    </a:lnTo>
                    <a:lnTo>
                      <a:pt x="61" y="636"/>
                    </a:lnTo>
                    <a:lnTo>
                      <a:pt x="60" y="639"/>
                    </a:lnTo>
                    <a:lnTo>
                      <a:pt x="60" y="644"/>
                    </a:lnTo>
                    <a:lnTo>
                      <a:pt x="59" y="648"/>
                    </a:lnTo>
                    <a:lnTo>
                      <a:pt x="57" y="651"/>
                    </a:lnTo>
                    <a:lnTo>
                      <a:pt x="57" y="655"/>
                    </a:lnTo>
                    <a:lnTo>
                      <a:pt x="57" y="660"/>
                    </a:lnTo>
                    <a:lnTo>
                      <a:pt x="56" y="663"/>
                    </a:lnTo>
                    <a:lnTo>
                      <a:pt x="55" y="667"/>
                    </a:lnTo>
                    <a:lnTo>
                      <a:pt x="55" y="670"/>
                    </a:lnTo>
                    <a:lnTo>
                      <a:pt x="55" y="674"/>
                    </a:lnTo>
                    <a:lnTo>
                      <a:pt x="55" y="677"/>
                    </a:lnTo>
                    <a:lnTo>
                      <a:pt x="55" y="681"/>
                    </a:lnTo>
                    <a:lnTo>
                      <a:pt x="55" y="684"/>
                    </a:lnTo>
                    <a:lnTo>
                      <a:pt x="55" y="688"/>
                    </a:lnTo>
                    <a:lnTo>
                      <a:pt x="55" y="690"/>
                    </a:lnTo>
                    <a:lnTo>
                      <a:pt x="56" y="694"/>
                    </a:lnTo>
                    <a:lnTo>
                      <a:pt x="57" y="696"/>
                    </a:lnTo>
                    <a:lnTo>
                      <a:pt x="59" y="699"/>
                    </a:lnTo>
                    <a:lnTo>
                      <a:pt x="61" y="703"/>
                    </a:lnTo>
                    <a:lnTo>
                      <a:pt x="64" y="707"/>
                    </a:lnTo>
                    <a:lnTo>
                      <a:pt x="69" y="711"/>
                    </a:lnTo>
                    <a:lnTo>
                      <a:pt x="74" y="713"/>
                    </a:lnTo>
                    <a:lnTo>
                      <a:pt x="80" y="715"/>
                    </a:lnTo>
                    <a:lnTo>
                      <a:pt x="85" y="716"/>
                    </a:lnTo>
                    <a:lnTo>
                      <a:pt x="89" y="715"/>
                    </a:lnTo>
                    <a:lnTo>
                      <a:pt x="95" y="715"/>
                    </a:lnTo>
                    <a:lnTo>
                      <a:pt x="100" y="714"/>
                    </a:lnTo>
                    <a:lnTo>
                      <a:pt x="106" y="713"/>
                    </a:lnTo>
                    <a:lnTo>
                      <a:pt x="111" y="711"/>
                    </a:lnTo>
                    <a:lnTo>
                      <a:pt x="117" y="708"/>
                    </a:lnTo>
                    <a:lnTo>
                      <a:pt x="121" y="705"/>
                    </a:lnTo>
                    <a:lnTo>
                      <a:pt x="127" y="702"/>
                    </a:lnTo>
                    <a:lnTo>
                      <a:pt x="132" y="699"/>
                    </a:lnTo>
                    <a:lnTo>
                      <a:pt x="138" y="695"/>
                    </a:lnTo>
                    <a:lnTo>
                      <a:pt x="144" y="692"/>
                    </a:lnTo>
                    <a:lnTo>
                      <a:pt x="149" y="688"/>
                    </a:lnTo>
                    <a:lnTo>
                      <a:pt x="155" y="683"/>
                    </a:lnTo>
                    <a:lnTo>
                      <a:pt x="159" y="680"/>
                    </a:lnTo>
                    <a:lnTo>
                      <a:pt x="164" y="676"/>
                    </a:lnTo>
                    <a:lnTo>
                      <a:pt x="170" y="673"/>
                    </a:lnTo>
                    <a:lnTo>
                      <a:pt x="175" y="669"/>
                    </a:lnTo>
                    <a:lnTo>
                      <a:pt x="179" y="665"/>
                    </a:lnTo>
                    <a:lnTo>
                      <a:pt x="184" y="662"/>
                    </a:lnTo>
                    <a:lnTo>
                      <a:pt x="189" y="658"/>
                    </a:lnTo>
                    <a:lnTo>
                      <a:pt x="192" y="655"/>
                    </a:lnTo>
                    <a:lnTo>
                      <a:pt x="197" y="652"/>
                    </a:lnTo>
                    <a:lnTo>
                      <a:pt x="202" y="649"/>
                    </a:lnTo>
                    <a:lnTo>
                      <a:pt x="206" y="645"/>
                    </a:lnTo>
                    <a:lnTo>
                      <a:pt x="209" y="642"/>
                    </a:lnTo>
                    <a:lnTo>
                      <a:pt x="214" y="638"/>
                    </a:lnTo>
                    <a:lnTo>
                      <a:pt x="217" y="635"/>
                    </a:lnTo>
                    <a:lnTo>
                      <a:pt x="222" y="632"/>
                    </a:lnTo>
                    <a:lnTo>
                      <a:pt x="226" y="629"/>
                    </a:lnTo>
                    <a:lnTo>
                      <a:pt x="229" y="624"/>
                    </a:lnTo>
                    <a:lnTo>
                      <a:pt x="233" y="620"/>
                    </a:lnTo>
                    <a:lnTo>
                      <a:pt x="238" y="618"/>
                    </a:lnTo>
                    <a:lnTo>
                      <a:pt x="241" y="614"/>
                    </a:lnTo>
                    <a:lnTo>
                      <a:pt x="246" y="610"/>
                    </a:lnTo>
                    <a:lnTo>
                      <a:pt x="249" y="606"/>
                    </a:lnTo>
                    <a:lnTo>
                      <a:pt x="253" y="603"/>
                    </a:lnTo>
                    <a:lnTo>
                      <a:pt x="257" y="599"/>
                    </a:lnTo>
                    <a:lnTo>
                      <a:pt x="261" y="594"/>
                    </a:lnTo>
                    <a:lnTo>
                      <a:pt x="265" y="590"/>
                    </a:lnTo>
                    <a:lnTo>
                      <a:pt x="270" y="586"/>
                    </a:lnTo>
                    <a:lnTo>
                      <a:pt x="274" y="581"/>
                    </a:lnTo>
                    <a:lnTo>
                      <a:pt x="279" y="576"/>
                    </a:lnTo>
                    <a:lnTo>
                      <a:pt x="284" y="572"/>
                    </a:lnTo>
                    <a:lnTo>
                      <a:pt x="289" y="567"/>
                    </a:lnTo>
                    <a:lnTo>
                      <a:pt x="291" y="562"/>
                    </a:lnTo>
                    <a:lnTo>
                      <a:pt x="294" y="557"/>
                    </a:lnTo>
                    <a:lnTo>
                      <a:pt x="299" y="554"/>
                    </a:lnTo>
                    <a:lnTo>
                      <a:pt x="303" y="549"/>
                    </a:lnTo>
                    <a:lnTo>
                      <a:pt x="306" y="546"/>
                    </a:lnTo>
                    <a:lnTo>
                      <a:pt x="310" y="541"/>
                    </a:lnTo>
                    <a:lnTo>
                      <a:pt x="313" y="537"/>
                    </a:lnTo>
                    <a:lnTo>
                      <a:pt x="318" y="534"/>
                    </a:lnTo>
                    <a:lnTo>
                      <a:pt x="321" y="530"/>
                    </a:lnTo>
                    <a:lnTo>
                      <a:pt x="324" y="527"/>
                    </a:lnTo>
                    <a:lnTo>
                      <a:pt x="328" y="522"/>
                    </a:lnTo>
                    <a:lnTo>
                      <a:pt x="332" y="518"/>
                    </a:lnTo>
                    <a:lnTo>
                      <a:pt x="335" y="515"/>
                    </a:lnTo>
                    <a:lnTo>
                      <a:pt x="338" y="511"/>
                    </a:lnTo>
                    <a:lnTo>
                      <a:pt x="342" y="506"/>
                    </a:lnTo>
                    <a:lnTo>
                      <a:pt x="347" y="504"/>
                    </a:lnTo>
                    <a:lnTo>
                      <a:pt x="349" y="499"/>
                    </a:lnTo>
                    <a:lnTo>
                      <a:pt x="353" y="496"/>
                    </a:lnTo>
                    <a:lnTo>
                      <a:pt x="356" y="491"/>
                    </a:lnTo>
                    <a:lnTo>
                      <a:pt x="360" y="488"/>
                    </a:lnTo>
                    <a:lnTo>
                      <a:pt x="363" y="484"/>
                    </a:lnTo>
                    <a:lnTo>
                      <a:pt x="367" y="480"/>
                    </a:lnTo>
                    <a:lnTo>
                      <a:pt x="370" y="477"/>
                    </a:lnTo>
                    <a:lnTo>
                      <a:pt x="374" y="472"/>
                    </a:lnTo>
                    <a:lnTo>
                      <a:pt x="377" y="469"/>
                    </a:lnTo>
                    <a:lnTo>
                      <a:pt x="381" y="464"/>
                    </a:lnTo>
                    <a:lnTo>
                      <a:pt x="385" y="460"/>
                    </a:lnTo>
                    <a:lnTo>
                      <a:pt x="388" y="455"/>
                    </a:lnTo>
                    <a:lnTo>
                      <a:pt x="392" y="451"/>
                    </a:lnTo>
                    <a:lnTo>
                      <a:pt x="395" y="447"/>
                    </a:lnTo>
                    <a:lnTo>
                      <a:pt x="399" y="442"/>
                    </a:lnTo>
                    <a:lnTo>
                      <a:pt x="402" y="439"/>
                    </a:lnTo>
                    <a:lnTo>
                      <a:pt x="406" y="433"/>
                    </a:lnTo>
                    <a:lnTo>
                      <a:pt x="409" y="427"/>
                    </a:lnTo>
                    <a:lnTo>
                      <a:pt x="413" y="421"/>
                    </a:lnTo>
                    <a:lnTo>
                      <a:pt x="417" y="416"/>
                    </a:lnTo>
                    <a:lnTo>
                      <a:pt x="420" y="412"/>
                    </a:lnTo>
                    <a:lnTo>
                      <a:pt x="425" y="406"/>
                    </a:lnTo>
                    <a:lnTo>
                      <a:pt x="428" y="401"/>
                    </a:lnTo>
                    <a:lnTo>
                      <a:pt x="432" y="396"/>
                    </a:lnTo>
                    <a:lnTo>
                      <a:pt x="434" y="391"/>
                    </a:lnTo>
                    <a:lnTo>
                      <a:pt x="438" y="387"/>
                    </a:lnTo>
                    <a:lnTo>
                      <a:pt x="441" y="382"/>
                    </a:lnTo>
                    <a:lnTo>
                      <a:pt x="445" y="377"/>
                    </a:lnTo>
                    <a:lnTo>
                      <a:pt x="449" y="372"/>
                    </a:lnTo>
                    <a:lnTo>
                      <a:pt x="451" y="368"/>
                    </a:lnTo>
                    <a:lnTo>
                      <a:pt x="455" y="364"/>
                    </a:lnTo>
                    <a:lnTo>
                      <a:pt x="458" y="359"/>
                    </a:lnTo>
                    <a:lnTo>
                      <a:pt x="460" y="355"/>
                    </a:lnTo>
                    <a:lnTo>
                      <a:pt x="463" y="350"/>
                    </a:lnTo>
                    <a:lnTo>
                      <a:pt x="466" y="345"/>
                    </a:lnTo>
                    <a:lnTo>
                      <a:pt x="469" y="342"/>
                    </a:lnTo>
                    <a:lnTo>
                      <a:pt x="472" y="337"/>
                    </a:lnTo>
                    <a:lnTo>
                      <a:pt x="475" y="332"/>
                    </a:lnTo>
                    <a:lnTo>
                      <a:pt x="477" y="329"/>
                    </a:lnTo>
                    <a:lnTo>
                      <a:pt x="481" y="325"/>
                    </a:lnTo>
                    <a:lnTo>
                      <a:pt x="482" y="320"/>
                    </a:lnTo>
                    <a:lnTo>
                      <a:pt x="485" y="316"/>
                    </a:lnTo>
                    <a:lnTo>
                      <a:pt x="488" y="312"/>
                    </a:lnTo>
                    <a:lnTo>
                      <a:pt x="491" y="307"/>
                    </a:lnTo>
                    <a:lnTo>
                      <a:pt x="492" y="304"/>
                    </a:lnTo>
                    <a:lnTo>
                      <a:pt x="496" y="300"/>
                    </a:lnTo>
                    <a:lnTo>
                      <a:pt x="498" y="295"/>
                    </a:lnTo>
                    <a:lnTo>
                      <a:pt x="501" y="292"/>
                    </a:lnTo>
                    <a:lnTo>
                      <a:pt x="502" y="287"/>
                    </a:lnTo>
                    <a:lnTo>
                      <a:pt x="505" y="283"/>
                    </a:lnTo>
                    <a:lnTo>
                      <a:pt x="507" y="279"/>
                    </a:lnTo>
                    <a:lnTo>
                      <a:pt x="509" y="275"/>
                    </a:lnTo>
                    <a:lnTo>
                      <a:pt x="511" y="270"/>
                    </a:lnTo>
                    <a:lnTo>
                      <a:pt x="514" y="267"/>
                    </a:lnTo>
                    <a:lnTo>
                      <a:pt x="516" y="262"/>
                    </a:lnTo>
                    <a:lnTo>
                      <a:pt x="519" y="259"/>
                    </a:lnTo>
                    <a:lnTo>
                      <a:pt x="520" y="254"/>
                    </a:lnTo>
                    <a:lnTo>
                      <a:pt x="522" y="250"/>
                    </a:lnTo>
                    <a:lnTo>
                      <a:pt x="524" y="246"/>
                    </a:lnTo>
                    <a:lnTo>
                      <a:pt x="527" y="242"/>
                    </a:lnTo>
                    <a:lnTo>
                      <a:pt x="528" y="237"/>
                    </a:lnTo>
                    <a:lnTo>
                      <a:pt x="530" y="232"/>
                    </a:lnTo>
                    <a:lnTo>
                      <a:pt x="532" y="228"/>
                    </a:lnTo>
                    <a:lnTo>
                      <a:pt x="534" y="224"/>
                    </a:lnTo>
                    <a:lnTo>
                      <a:pt x="535" y="219"/>
                    </a:lnTo>
                    <a:lnTo>
                      <a:pt x="538" y="216"/>
                    </a:lnTo>
                    <a:lnTo>
                      <a:pt x="539" y="211"/>
                    </a:lnTo>
                    <a:lnTo>
                      <a:pt x="541" y="206"/>
                    </a:lnTo>
                    <a:lnTo>
                      <a:pt x="542" y="202"/>
                    </a:lnTo>
                    <a:lnTo>
                      <a:pt x="545" y="197"/>
                    </a:lnTo>
                    <a:lnTo>
                      <a:pt x="546" y="192"/>
                    </a:lnTo>
                    <a:lnTo>
                      <a:pt x="548" y="189"/>
                    </a:lnTo>
                    <a:lnTo>
                      <a:pt x="551" y="183"/>
                    </a:lnTo>
                    <a:lnTo>
                      <a:pt x="552" y="178"/>
                    </a:lnTo>
                    <a:lnTo>
                      <a:pt x="554" y="173"/>
                    </a:lnTo>
                    <a:lnTo>
                      <a:pt x="555" y="168"/>
                    </a:lnTo>
                    <a:lnTo>
                      <a:pt x="558" y="164"/>
                    </a:lnTo>
                    <a:lnTo>
                      <a:pt x="560" y="159"/>
                    </a:lnTo>
                    <a:lnTo>
                      <a:pt x="561" y="153"/>
                    </a:lnTo>
                    <a:lnTo>
                      <a:pt x="564" y="148"/>
                    </a:lnTo>
                    <a:lnTo>
                      <a:pt x="565" y="144"/>
                    </a:lnTo>
                    <a:lnTo>
                      <a:pt x="566" y="138"/>
                    </a:lnTo>
                    <a:lnTo>
                      <a:pt x="566" y="134"/>
                    </a:lnTo>
                    <a:lnTo>
                      <a:pt x="568" y="132"/>
                    </a:lnTo>
                    <a:lnTo>
                      <a:pt x="568" y="129"/>
                    </a:lnTo>
                    <a:lnTo>
                      <a:pt x="570" y="126"/>
                    </a:lnTo>
                    <a:lnTo>
                      <a:pt x="571" y="123"/>
                    </a:lnTo>
                    <a:lnTo>
                      <a:pt x="572" y="120"/>
                    </a:lnTo>
                    <a:lnTo>
                      <a:pt x="572" y="116"/>
                    </a:lnTo>
                    <a:lnTo>
                      <a:pt x="573" y="114"/>
                    </a:lnTo>
                    <a:lnTo>
                      <a:pt x="574" y="110"/>
                    </a:lnTo>
                    <a:lnTo>
                      <a:pt x="574" y="107"/>
                    </a:lnTo>
                    <a:lnTo>
                      <a:pt x="575" y="104"/>
                    </a:lnTo>
                    <a:lnTo>
                      <a:pt x="577" y="101"/>
                    </a:lnTo>
                    <a:lnTo>
                      <a:pt x="577" y="97"/>
                    </a:lnTo>
                    <a:lnTo>
                      <a:pt x="578" y="95"/>
                    </a:lnTo>
                    <a:lnTo>
                      <a:pt x="578" y="91"/>
                    </a:lnTo>
                    <a:lnTo>
                      <a:pt x="579" y="88"/>
                    </a:lnTo>
                    <a:lnTo>
                      <a:pt x="579" y="85"/>
                    </a:lnTo>
                    <a:lnTo>
                      <a:pt x="579" y="82"/>
                    </a:lnTo>
                    <a:lnTo>
                      <a:pt x="579" y="78"/>
                    </a:lnTo>
                    <a:lnTo>
                      <a:pt x="579" y="76"/>
                    </a:lnTo>
                    <a:lnTo>
                      <a:pt x="578" y="70"/>
                    </a:lnTo>
                    <a:lnTo>
                      <a:pt x="577" y="65"/>
                    </a:lnTo>
                    <a:lnTo>
                      <a:pt x="575" y="60"/>
                    </a:lnTo>
                    <a:lnTo>
                      <a:pt x="573" y="57"/>
                    </a:lnTo>
                    <a:lnTo>
                      <a:pt x="570" y="53"/>
                    </a:lnTo>
                    <a:lnTo>
                      <a:pt x="566" y="51"/>
                    </a:lnTo>
                    <a:lnTo>
                      <a:pt x="561" y="50"/>
                    </a:lnTo>
                    <a:lnTo>
                      <a:pt x="558" y="47"/>
                    </a:lnTo>
                    <a:lnTo>
                      <a:pt x="553" y="46"/>
                    </a:lnTo>
                    <a:lnTo>
                      <a:pt x="548" y="46"/>
                    </a:lnTo>
                    <a:lnTo>
                      <a:pt x="543" y="46"/>
                    </a:lnTo>
                    <a:lnTo>
                      <a:pt x="539" y="46"/>
                    </a:lnTo>
                    <a:lnTo>
                      <a:pt x="533" y="46"/>
                    </a:lnTo>
                    <a:lnTo>
                      <a:pt x="528" y="47"/>
                    </a:lnTo>
                    <a:lnTo>
                      <a:pt x="523" y="49"/>
                    </a:lnTo>
                    <a:lnTo>
                      <a:pt x="519" y="51"/>
                    </a:lnTo>
                    <a:lnTo>
                      <a:pt x="514" y="51"/>
                    </a:lnTo>
                    <a:lnTo>
                      <a:pt x="509" y="53"/>
                    </a:lnTo>
                    <a:lnTo>
                      <a:pt x="504" y="56"/>
                    </a:lnTo>
                    <a:lnTo>
                      <a:pt x="501" y="57"/>
                    </a:lnTo>
                    <a:lnTo>
                      <a:pt x="497" y="59"/>
                    </a:lnTo>
                    <a:lnTo>
                      <a:pt x="494" y="60"/>
                    </a:lnTo>
                    <a:lnTo>
                      <a:pt x="490" y="62"/>
                    </a:lnTo>
                    <a:lnTo>
                      <a:pt x="487" y="64"/>
                    </a:lnTo>
                    <a:lnTo>
                      <a:pt x="483" y="65"/>
                    </a:lnTo>
                    <a:lnTo>
                      <a:pt x="479" y="68"/>
                    </a:lnTo>
                    <a:lnTo>
                      <a:pt x="477" y="70"/>
                    </a:lnTo>
                    <a:lnTo>
                      <a:pt x="473" y="71"/>
                    </a:lnTo>
                    <a:lnTo>
                      <a:pt x="470" y="74"/>
                    </a:lnTo>
                    <a:lnTo>
                      <a:pt x="466" y="76"/>
                    </a:lnTo>
                    <a:lnTo>
                      <a:pt x="463" y="77"/>
                    </a:lnTo>
                    <a:lnTo>
                      <a:pt x="460" y="79"/>
                    </a:lnTo>
                    <a:lnTo>
                      <a:pt x="457" y="82"/>
                    </a:lnTo>
                    <a:lnTo>
                      <a:pt x="453" y="84"/>
                    </a:lnTo>
                    <a:lnTo>
                      <a:pt x="451" y="85"/>
                    </a:lnTo>
                    <a:lnTo>
                      <a:pt x="447" y="89"/>
                    </a:lnTo>
                    <a:lnTo>
                      <a:pt x="444" y="90"/>
                    </a:lnTo>
                    <a:lnTo>
                      <a:pt x="441" y="92"/>
                    </a:lnTo>
                    <a:lnTo>
                      <a:pt x="438" y="95"/>
                    </a:lnTo>
                    <a:lnTo>
                      <a:pt x="434" y="97"/>
                    </a:lnTo>
                    <a:lnTo>
                      <a:pt x="432" y="100"/>
                    </a:lnTo>
                    <a:lnTo>
                      <a:pt x="428" y="102"/>
                    </a:lnTo>
                    <a:lnTo>
                      <a:pt x="425" y="104"/>
                    </a:lnTo>
                    <a:lnTo>
                      <a:pt x="423" y="107"/>
                    </a:lnTo>
                    <a:lnTo>
                      <a:pt x="419" y="109"/>
                    </a:lnTo>
                    <a:lnTo>
                      <a:pt x="415" y="111"/>
                    </a:lnTo>
                    <a:lnTo>
                      <a:pt x="413" y="114"/>
                    </a:lnTo>
                    <a:lnTo>
                      <a:pt x="411" y="116"/>
                    </a:lnTo>
                    <a:lnTo>
                      <a:pt x="407" y="119"/>
                    </a:lnTo>
                    <a:lnTo>
                      <a:pt x="405" y="122"/>
                    </a:lnTo>
                    <a:lnTo>
                      <a:pt x="401" y="125"/>
                    </a:lnTo>
                    <a:lnTo>
                      <a:pt x="399" y="127"/>
                    </a:lnTo>
                    <a:lnTo>
                      <a:pt x="395" y="129"/>
                    </a:lnTo>
                    <a:lnTo>
                      <a:pt x="392" y="132"/>
                    </a:lnTo>
                    <a:lnTo>
                      <a:pt x="389" y="134"/>
                    </a:lnTo>
                    <a:lnTo>
                      <a:pt x="386" y="136"/>
                    </a:lnTo>
                    <a:lnTo>
                      <a:pt x="382" y="140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4" y="148"/>
                    </a:lnTo>
                    <a:lnTo>
                      <a:pt x="368" y="153"/>
                    </a:lnTo>
                    <a:lnTo>
                      <a:pt x="363" y="159"/>
                    </a:lnTo>
                    <a:lnTo>
                      <a:pt x="357" y="165"/>
                    </a:lnTo>
                    <a:lnTo>
                      <a:pt x="353" y="170"/>
                    </a:lnTo>
                    <a:lnTo>
                      <a:pt x="347" y="176"/>
                    </a:lnTo>
                    <a:lnTo>
                      <a:pt x="341" y="181"/>
                    </a:lnTo>
                    <a:lnTo>
                      <a:pt x="337" y="184"/>
                    </a:lnTo>
                    <a:lnTo>
                      <a:pt x="335" y="187"/>
                    </a:lnTo>
                    <a:lnTo>
                      <a:pt x="332" y="190"/>
                    </a:lnTo>
                    <a:lnTo>
                      <a:pt x="330" y="193"/>
                    </a:lnTo>
                    <a:lnTo>
                      <a:pt x="326" y="196"/>
                    </a:lnTo>
                    <a:lnTo>
                      <a:pt x="324" y="199"/>
                    </a:lnTo>
                    <a:lnTo>
                      <a:pt x="322" y="202"/>
                    </a:lnTo>
                    <a:lnTo>
                      <a:pt x="319" y="205"/>
                    </a:lnTo>
                    <a:lnTo>
                      <a:pt x="317" y="209"/>
                    </a:lnTo>
                    <a:lnTo>
                      <a:pt x="313" y="211"/>
                    </a:lnTo>
                    <a:lnTo>
                      <a:pt x="311" y="215"/>
                    </a:lnTo>
                    <a:lnTo>
                      <a:pt x="309" y="217"/>
                    </a:lnTo>
                    <a:lnTo>
                      <a:pt x="304" y="221"/>
                    </a:lnTo>
                    <a:lnTo>
                      <a:pt x="300" y="222"/>
                    </a:lnTo>
                    <a:lnTo>
                      <a:pt x="294" y="222"/>
                    </a:lnTo>
                    <a:lnTo>
                      <a:pt x="290" y="222"/>
                    </a:lnTo>
                    <a:lnTo>
                      <a:pt x="285" y="219"/>
                    </a:lnTo>
                    <a:lnTo>
                      <a:pt x="283" y="217"/>
                    </a:lnTo>
                    <a:lnTo>
                      <a:pt x="281" y="213"/>
                    </a:lnTo>
                    <a:lnTo>
                      <a:pt x="284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6" name="Freeform 115"/>
              <p:cNvSpPr>
                <a:spLocks/>
              </p:cNvSpPr>
              <p:nvPr/>
            </p:nvSpPr>
            <p:spPr bwMode="auto">
              <a:xfrm>
                <a:off x="1656" y="1654"/>
                <a:ext cx="65" cy="31"/>
              </a:xfrm>
              <a:custGeom>
                <a:avLst/>
                <a:gdLst>
                  <a:gd name="T0" fmla="*/ 0 w 194"/>
                  <a:gd name="T1" fmla="*/ 0 h 93"/>
                  <a:gd name="T2" fmla="*/ 0 w 194"/>
                  <a:gd name="T3" fmla="*/ 0 h 93"/>
                  <a:gd name="T4" fmla="*/ 0 w 194"/>
                  <a:gd name="T5" fmla="*/ 0 h 93"/>
                  <a:gd name="T6" fmla="*/ 0 w 194"/>
                  <a:gd name="T7" fmla="*/ 0 h 93"/>
                  <a:gd name="T8" fmla="*/ 0 w 194"/>
                  <a:gd name="T9" fmla="*/ 0 h 93"/>
                  <a:gd name="T10" fmla="*/ 0 w 194"/>
                  <a:gd name="T11" fmla="*/ 0 h 93"/>
                  <a:gd name="T12" fmla="*/ 0 w 194"/>
                  <a:gd name="T13" fmla="*/ 0 h 93"/>
                  <a:gd name="T14" fmla="*/ 0 w 194"/>
                  <a:gd name="T15" fmla="*/ 0 h 93"/>
                  <a:gd name="T16" fmla="*/ 0 w 194"/>
                  <a:gd name="T17" fmla="*/ 0 h 93"/>
                  <a:gd name="T18" fmla="*/ 0 w 194"/>
                  <a:gd name="T19" fmla="*/ 0 h 93"/>
                  <a:gd name="T20" fmla="*/ 0 w 194"/>
                  <a:gd name="T21" fmla="*/ 0 h 93"/>
                  <a:gd name="T22" fmla="*/ 0 w 194"/>
                  <a:gd name="T23" fmla="*/ 0 h 93"/>
                  <a:gd name="T24" fmla="*/ 0 w 194"/>
                  <a:gd name="T25" fmla="*/ 0 h 93"/>
                  <a:gd name="T26" fmla="*/ 0 w 194"/>
                  <a:gd name="T27" fmla="*/ 0 h 93"/>
                  <a:gd name="T28" fmla="*/ 0 w 194"/>
                  <a:gd name="T29" fmla="*/ 0 h 93"/>
                  <a:gd name="T30" fmla="*/ 0 w 194"/>
                  <a:gd name="T31" fmla="*/ 0 h 93"/>
                  <a:gd name="T32" fmla="*/ 0 w 194"/>
                  <a:gd name="T33" fmla="*/ 0 h 93"/>
                  <a:gd name="T34" fmla="*/ 0 w 194"/>
                  <a:gd name="T35" fmla="*/ 0 h 93"/>
                  <a:gd name="T36" fmla="*/ 0 w 194"/>
                  <a:gd name="T37" fmla="*/ 0 h 93"/>
                  <a:gd name="T38" fmla="*/ 0 w 194"/>
                  <a:gd name="T39" fmla="*/ 0 h 93"/>
                  <a:gd name="T40" fmla="*/ 0 w 194"/>
                  <a:gd name="T41" fmla="*/ 0 h 93"/>
                  <a:gd name="T42" fmla="*/ 0 w 194"/>
                  <a:gd name="T43" fmla="*/ 0 h 93"/>
                  <a:gd name="T44" fmla="*/ 0 w 194"/>
                  <a:gd name="T45" fmla="*/ 0 h 93"/>
                  <a:gd name="T46" fmla="*/ 0 w 194"/>
                  <a:gd name="T47" fmla="*/ 0 h 93"/>
                  <a:gd name="T48" fmla="*/ 0 w 194"/>
                  <a:gd name="T49" fmla="*/ 0 h 93"/>
                  <a:gd name="T50" fmla="*/ 0 w 194"/>
                  <a:gd name="T51" fmla="*/ 0 h 93"/>
                  <a:gd name="T52" fmla="*/ 0 w 194"/>
                  <a:gd name="T53" fmla="*/ 0 h 93"/>
                  <a:gd name="T54" fmla="*/ 0 w 194"/>
                  <a:gd name="T55" fmla="*/ 0 h 93"/>
                  <a:gd name="T56" fmla="*/ 0 w 194"/>
                  <a:gd name="T57" fmla="*/ 0 h 93"/>
                  <a:gd name="T58" fmla="*/ 0 w 194"/>
                  <a:gd name="T59" fmla="*/ 0 h 93"/>
                  <a:gd name="T60" fmla="*/ 0 w 194"/>
                  <a:gd name="T61" fmla="*/ 0 h 93"/>
                  <a:gd name="T62" fmla="*/ 0 w 194"/>
                  <a:gd name="T63" fmla="*/ 0 h 93"/>
                  <a:gd name="T64" fmla="*/ 0 w 194"/>
                  <a:gd name="T65" fmla="*/ 0 h 93"/>
                  <a:gd name="T66" fmla="*/ 0 w 194"/>
                  <a:gd name="T67" fmla="*/ 0 h 93"/>
                  <a:gd name="T68" fmla="*/ 0 w 194"/>
                  <a:gd name="T69" fmla="*/ 0 h 93"/>
                  <a:gd name="T70" fmla="*/ 0 w 194"/>
                  <a:gd name="T71" fmla="*/ 0 h 93"/>
                  <a:gd name="T72" fmla="*/ 0 w 194"/>
                  <a:gd name="T73" fmla="*/ 0 h 93"/>
                  <a:gd name="T74" fmla="*/ 0 w 194"/>
                  <a:gd name="T75" fmla="*/ 0 h 93"/>
                  <a:gd name="T76" fmla="*/ 0 w 194"/>
                  <a:gd name="T77" fmla="*/ 0 h 93"/>
                  <a:gd name="T78" fmla="*/ 0 w 194"/>
                  <a:gd name="T79" fmla="*/ 0 h 93"/>
                  <a:gd name="T80" fmla="*/ 0 w 194"/>
                  <a:gd name="T81" fmla="*/ 0 h 93"/>
                  <a:gd name="T82" fmla="*/ 0 w 194"/>
                  <a:gd name="T83" fmla="*/ 0 h 93"/>
                  <a:gd name="T84" fmla="*/ 0 w 194"/>
                  <a:gd name="T85" fmla="*/ 0 h 93"/>
                  <a:gd name="T86" fmla="*/ 0 w 194"/>
                  <a:gd name="T87" fmla="*/ 0 h 93"/>
                  <a:gd name="T88" fmla="*/ 0 w 194"/>
                  <a:gd name="T89" fmla="*/ 0 h 93"/>
                  <a:gd name="T90" fmla="*/ 0 w 194"/>
                  <a:gd name="T91" fmla="*/ 0 h 93"/>
                  <a:gd name="T92" fmla="*/ 0 w 194"/>
                  <a:gd name="T93" fmla="*/ 0 h 93"/>
                  <a:gd name="T94" fmla="*/ 0 w 194"/>
                  <a:gd name="T95" fmla="*/ 0 h 93"/>
                  <a:gd name="T96" fmla="*/ 0 w 194"/>
                  <a:gd name="T97" fmla="*/ 0 h 93"/>
                  <a:gd name="T98" fmla="*/ 0 w 194"/>
                  <a:gd name="T99" fmla="*/ 0 h 93"/>
                  <a:gd name="T100" fmla="*/ 0 w 194"/>
                  <a:gd name="T101" fmla="*/ 0 h 93"/>
                  <a:gd name="T102" fmla="*/ 0 w 194"/>
                  <a:gd name="T103" fmla="*/ 0 h 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94"/>
                  <a:gd name="T157" fmla="*/ 0 h 93"/>
                  <a:gd name="T158" fmla="*/ 194 w 194"/>
                  <a:gd name="T159" fmla="*/ 93 h 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94" h="93">
                    <a:moveTo>
                      <a:pt x="157" y="0"/>
                    </a:moveTo>
                    <a:lnTo>
                      <a:pt x="158" y="0"/>
                    </a:lnTo>
                    <a:lnTo>
                      <a:pt x="163" y="0"/>
                    </a:lnTo>
                    <a:lnTo>
                      <a:pt x="166" y="0"/>
                    </a:lnTo>
                    <a:lnTo>
                      <a:pt x="169" y="1"/>
                    </a:lnTo>
                    <a:lnTo>
                      <a:pt x="171" y="1"/>
                    </a:lnTo>
                    <a:lnTo>
                      <a:pt x="176" y="3"/>
                    </a:lnTo>
                    <a:lnTo>
                      <a:pt x="179" y="3"/>
                    </a:lnTo>
                    <a:lnTo>
                      <a:pt x="182" y="4"/>
                    </a:lnTo>
                    <a:lnTo>
                      <a:pt x="186" y="6"/>
                    </a:lnTo>
                    <a:lnTo>
                      <a:pt x="188" y="8"/>
                    </a:lnTo>
                    <a:lnTo>
                      <a:pt x="190" y="10"/>
                    </a:lnTo>
                    <a:lnTo>
                      <a:pt x="192" y="13"/>
                    </a:lnTo>
                    <a:lnTo>
                      <a:pt x="193" y="15"/>
                    </a:lnTo>
                    <a:lnTo>
                      <a:pt x="194" y="19"/>
                    </a:lnTo>
                    <a:lnTo>
                      <a:pt x="193" y="22"/>
                    </a:lnTo>
                    <a:lnTo>
                      <a:pt x="192" y="26"/>
                    </a:lnTo>
                    <a:lnTo>
                      <a:pt x="189" y="29"/>
                    </a:lnTo>
                    <a:lnTo>
                      <a:pt x="188" y="34"/>
                    </a:lnTo>
                    <a:lnTo>
                      <a:pt x="186" y="39"/>
                    </a:lnTo>
                    <a:lnTo>
                      <a:pt x="182" y="44"/>
                    </a:lnTo>
                    <a:lnTo>
                      <a:pt x="180" y="48"/>
                    </a:lnTo>
                    <a:lnTo>
                      <a:pt x="176" y="53"/>
                    </a:lnTo>
                    <a:lnTo>
                      <a:pt x="173" y="57"/>
                    </a:lnTo>
                    <a:lnTo>
                      <a:pt x="169" y="61"/>
                    </a:lnTo>
                    <a:lnTo>
                      <a:pt x="166" y="65"/>
                    </a:lnTo>
                    <a:lnTo>
                      <a:pt x="162" y="70"/>
                    </a:lnTo>
                    <a:lnTo>
                      <a:pt x="157" y="72"/>
                    </a:lnTo>
                    <a:lnTo>
                      <a:pt x="154" y="76"/>
                    </a:lnTo>
                    <a:lnTo>
                      <a:pt x="150" y="78"/>
                    </a:lnTo>
                    <a:lnTo>
                      <a:pt x="147" y="80"/>
                    </a:lnTo>
                    <a:lnTo>
                      <a:pt x="142" y="80"/>
                    </a:lnTo>
                    <a:lnTo>
                      <a:pt x="139" y="81"/>
                    </a:lnTo>
                    <a:lnTo>
                      <a:pt x="136" y="81"/>
                    </a:lnTo>
                    <a:lnTo>
                      <a:pt x="132" y="83"/>
                    </a:lnTo>
                    <a:lnTo>
                      <a:pt x="129" y="81"/>
                    </a:lnTo>
                    <a:lnTo>
                      <a:pt x="126" y="81"/>
                    </a:lnTo>
                    <a:lnTo>
                      <a:pt x="123" y="81"/>
                    </a:lnTo>
                    <a:lnTo>
                      <a:pt x="119" y="81"/>
                    </a:lnTo>
                    <a:lnTo>
                      <a:pt x="115" y="80"/>
                    </a:lnTo>
                    <a:lnTo>
                      <a:pt x="110" y="80"/>
                    </a:lnTo>
                    <a:lnTo>
                      <a:pt x="106" y="80"/>
                    </a:lnTo>
                    <a:lnTo>
                      <a:pt x="104" y="80"/>
                    </a:lnTo>
                    <a:lnTo>
                      <a:pt x="100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0"/>
                    </a:lnTo>
                    <a:lnTo>
                      <a:pt x="87" y="80"/>
                    </a:lnTo>
                    <a:lnTo>
                      <a:pt x="84" y="81"/>
                    </a:lnTo>
                    <a:lnTo>
                      <a:pt x="79" y="81"/>
                    </a:lnTo>
                    <a:lnTo>
                      <a:pt x="74" y="83"/>
                    </a:lnTo>
                    <a:lnTo>
                      <a:pt x="69" y="83"/>
                    </a:lnTo>
                    <a:lnTo>
                      <a:pt x="65" y="85"/>
                    </a:lnTo>
                    <a:lnTo>
                      <a:pt x="59" y="85"/>
                    </a:lnTo>
                    <a:lnTo>
                      <a:pt x="54" y="86"/>
                    </a:lnTo>
                    <a:lnTo>
                      <a:pt x="49" y="87"/>
                    </a:lnTo>
                    <a:lnTo>
                      <a:pt x="45" y="89"/>
                    </a:lnTo>
                    <a:lnTo>
                      <a:pt x="40" y="89"/>
                    </a:lnTo>
                    <a:lnTo>
                      <a:pt x="36" y="90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19" y="93"/>
                    </a:lnTo>
                    <a:lnTo>
                      <a:pt x="13" y="93"/>
                    </a:lnTo>
                    <a:lnTo>
                      <a:pt x="10" y="93"/>
                    </a:lnTo>
                    <a:lnTo>
                      <a:pt x="7" y="92"/>
                    </a:lnTo>
                    <a:lnTo>
                      <a:pt x="3" y="91"/>
                    </a:lnTo>
                    <a:lnTo>
                      <a:pt x="2" y="90"/>
                    </a:lnTo>
                    <a:lnTo>
                      <a:pt x="1" y="89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1" y="78"/>
                    </a:lnTo>
                    <a:lnTo>
                      <a:pt x="2" y="73"/>
                    </a:lnTo>
                    <a:lnTo>
                      <a:pt x="7" y="70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5" y="62"/>
                    </a:lnTo>
                    <a:lnTo>
                      <a:pt x="19" y="60"/>
                    </a:lnTo>
                    <a:lnTo>
                      <a:pt x="22" y="57"/>
                    </a:lnTo>
                    <a:lnTo>
                      <a:pt x="26" y="54"/>
                    </a:lnTo>
                    <a:lnTo>
                      <a:pt x="30" y="52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5" y="45"/>
                    </a:lnTo>
                    <a:lnTo>
                      <a:pt x="49" y="41"/>
                    </a:lnTo>
                    <a:lnTo>
                      <a:pt x="54" y="39"/>
                    </a:lnTo>
                    <a:lnTo>
                      <a:pt x="59" y="36"/>
                    </a:lnTo>
                    <a:lnTo>
                      <a:pt x="64" y="34"/>
                    </a:lnTo>
                    <a:lnTo>
                      <a:pt x="67" y="32"/>
                    </a:lnTo>
                    <a:lnTo>
                      <a:pt x="72" y="29"/>
                    </a:lnTo>
                    <a:lnTo>
                      <a:pt x="75" y="27"/>
                    </a:lnTo>
                    <a:lnTo>
                      <a:pt x="80" y="26"/>
                    </a:lnTo>
                    <a:lnTo>
                      <a:pt x="84" y="25"/>
                    </a:lnTo>
                    <a:lnTo>
                      <a:pt x="88" y="22"/>
                    </a:lnTo>
                    <a:lnTo>
                      <a:pt x="91" y="21"/>
                    </a:lnTo>
                    <a:lnTo>
                      <a:pt x="94" y="20"/>
                    </a:lnTo>
                    <a:lnTo>
                      <a:pt x="97" y="17"/>
                    </a:lnTo>
                    <a:lnTo>
                      <a:pt x="99" y="17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1834" y="1638"/>
                <a:ext cx="96" cy="42"/>
              </a:xfrm>
              <a:custGeom>
                <a:avLst/>
                <a:gdLst>
                  <a:gd name="T0" fmla="*/ 0 w 287"/>
                  <a:gd name="T1" fmla="*/ 0 h 126"/>
                  <a:gd name="T2" fmla="*/ 0 w 287"/>
                  <a:gd name="T3" fmla="*/ 0 h 126"/>
                  <a:gd name="T4" fmla="*/ 0 w 287"/>
                  <a:gd name="T5" fmla="*/ 0 h 126"/>
                  <a:gd name="T6" fmla="*/ 0 w 287"/>
                  <a:gd name="T7" fmla="*/ 0 h 126"/>
                  <a:gd name="T8" fmla="*/ 0 w 287"/>
                  <a:gd name="T9" fmla="*/ 0 h 126"/>
                  <a:gd name="T10" fmla="*/ 0 w 287"/>
                  <a:gd name="T11" fmla="*/ 0 h 126"/>
                  <a:gd name="T12" fmla="*/ 0 w 287"/>
                  <a:gd name="T13" fmla="*/ 0 h 126"/>
                  <a:gd name="T14" fmla="*/ 0 w 287"/>
                  <a:gd name="T15" fmla="*/ 0 h 126"/>
                  <a:gd name="T16" fmla="*/ 0 w 287"/>
                  <a:gd name="T17" fmla="*/ 0 h 126"/>
                  <a:gd name="T18" fmla="*/ 0 w 287"/>
                  <a:gd name="T19" fmla="*/ 0 h 126"/>
                  <a:gd name="T20" fmla="*/ 0 w 287"/>
                  <a:gd name="T21" fmla="*/ 0 h 126"/>
                  <a:gd name="T22" fmla="*/ 0 w 287"/>
                  <a:gd name="T23" fmla="*/ 0 h 126"/>
                  <a:gd name="T24" fmla="*/ 0 w 287"/>
                  <a:gd name="T25" fmla="*/ 0 h 126"/>
                  <a:gd name="T26" fmla="*/ 0 w 287"/>
                  <a:gd name="T27" fmla="*/ 0 h 126"/>
                  <a:gd name="T28" fmla="*/ 0 w 287"/>
                  <a:gd name="T29" fmla="*/ 0 h 126"/>
                  <a:gd name="T30" fmla="*/ 0 w 287"/>
                  <a:gd name="T31" fmla="*/ 0 h 126"/>
                  <a:gd name="T32" fmla="*/ 0 w 287"/>
                  <a:gd name="T33" fmla="*/ 0 h 126"/>
                  <a:gd name="T34" fmla="*/ 0 w 287"/>
                  <a:gd name="T35" fmla="*/ 0 h 126"/>
                  <a:gd name="T36" fmla="*/ 0 w 287"/>
                  <a:gd name="T37" fmla="*/ 0 h 126"/>
                  <a:gd name="T38" fmla="*/ 0 w 287"/>
                  <a:gd name="T39" fmla="*/ 0 h 126"/>
                  <a:gd name="T40" fmla="*/ 0 w 287"/>
                  <a:gd name="T41" fmla="*/ 0 h 126"/>
                  <a:gd name="T42" fmla="*/ 0 w 287"/>
                  <a:gd name="T43" fmla="*/ 0 h 126"/>
                  <a:gd name="T44" fmla="*/ 0 w 287"/>
                  <a:gd name="T45" fmla="*/ 0 h 126"/>
                  <a:gd name="T46" fmla="*/ 0 w 287"/>
                  <a:gd name="T47" fmla="*/ 0 h 126"/>
                  <a:gd name="T48" fmla="*/ 0 w 287"/>
                  <a:gd name="T49" fmla="*/ 0 h 126"/>
                  <a:gd name="T50" fmla="*/ 0 w 287"/>
                  <a:gd name="T51" fmla="*/ 0 h 126"/>
                  <a:gd name="T52" fmla="*/ 0 w 287"/>
                  <a:gd name="T53" fmla="*/ 0 h 126"/>
                  <a:gd name="T54" fmla="*/ 0 w 287"/>
                  <a:gd name="T55" fmla="*/ 0 h 126"/>
                  <a:gd name="T56" fmla="*/ 0 w 287"/>
                  <a:gd name="T57" fmla="*/ 0 h 126"/>
                  <a:gd name="T58" fmla="*/ 0 w 287"/>
                  <a:gd name="T59" fmla="*/ 0 h 126"/>
                  <a:gd name="T60" fmla="*/ 0 w 287"/>
                  <a:gd name="T61" fmla="*/ 0 h 126"/>
                  <a:gd name="T62" fmla="*/ 0 w 287"/>
                  <a:gd name="T63" fmla="*/ 0 h 126"/>
                  <a:gd name="T64" fmla="*/ 0 w 287"/>
                  <a:gd name="T65" fmla="*/ 0 h 126"/>
                  <a:gd name="T66" fmla="*/ 0 w 287"/>
                  <a:gd name="T67" fmla="*/ 0 h 126"/>
                  <a:gd name="T68" fmla="*/ 0 w 287"/>
                  <a:gd name="T69" fmla="*/ 0 h 126"/>
                  <a:gd name="T70" fmla="*/ 0 w 287"/>
                  <a:gd name="T71" fmla="*/ 0 h 126"/>
                  <a:gd name="T72" fmla="*/ 0 w 287"/>
                  <a:gd name="T73" fmla="*/ 0 h 126"/>
                  <a:gd name="T74" fmla="*/ 0 w 287"/>
                  <a:gd name="T75" fmla="*/ 0 h 126"/>
                  <a:gd name="T76" fmla="*/ 0 w 287"/>
                  <a:gd name="T77" fmla="*/ 0 h 126"/>
                  <a:gd name="T78" fmla="*/ 0 w 287"/>
                  <a:gd name="T79" fmla="*/ 0 h 126"/>
                  <a:gd name="T80" fmla="*/ 0 w 287"/>
                  <a:gd name="T81" fmla="*/ 0 h 126"/>
                  <a:gd name="T82" fmla="*/ 0 w 287"/>
                  <a:gd name="T83" fmla="*/ 0 h 126"/>
                  <a:gd name="T84" fmla="*/ 0 w 287"/>
                  <a:gd name="T85" fmla="*/ 0 h 126"/>
                  <a:gd name="T86" fmla="*/ 0 w 287"/>
                  <a:gd name="T87" fmla="*/ 0 h 126"/>
                  <a:gd name="T88" fmla="*/ 0 w 287"/>
                  <a:gd name="T89" fmla="*/ 0 h 126"/>
                  <a:gd name="T90" fmla="*/ 0 w 287"/>
                  <a:gd name="T91" fmla="*/ 0 h 126"/>
                  <a:gd name="T92" fmla="*/ 0 w 287"/>
                  <a:gd name="T93" fmla="*/ 0 h 126"/>
                  <a:gd name="T94" fmla="*/ 0 w 287"/>
                  <a:gd name="T95" fmla="*/ 0 h 126"/>
                  <a:gd name="T96" fmla="*/ 0 w 287"/>
                  <a:gd name="T97" fmla="*/ 0 h 126"/>
                  <a:gd name="T98" fmla="*/ 0 w 287"/>
                  <a:gd name="T99" fmla="*/ 0 h 126"/>
                  <a:gd name="T100" fmla="*/ 0 w 287"/>
                  <a:gd name="T101" fmla="*/ 0 h 126"/>
                  <a:gd name="T102" fmla="*/ 0 w 287"/>
                  <a:gd name="T103" fmla="*/ 0 h 126"/>
                  <a:gd name="T104" fmla="*/ 0 w 287"/>
                  <a:gd name="T105" fmla="*/ 0 h 126"/>
                  <a:gd name="T106" fmla="*/ 0 w 287"/>
                  <a:gd name="T107" fmla="*/ 0 h 126"/>
                  <a:gd name="T108" fmla="*/ 0 w 287"/>
                  <a:gd name="T109" fmla="*/ 0 h 126"/>
                  <a:gd name="T110" fmla="*/ 0 w 287"/>
                  <a:gd name="T111" fmla="*/ 0 h 126"/>
                  <a:gd name="T112" fmla="*/ 0 w 287"/>
                  <a:gd name="T113" fmla="*/ 0 h 126"/>
                  <a:gd name="T114" fmla="*/ 0 w 287"/>
                  <a:gd name="T115" fmla="*/ 0 h 126"/>
                  <a:gd name="T116" fmla="*/ 0 w 287"/>
                  <a:gd name="T117" fmla="*/ 0 h 126"/>
                  <a:gd name="T118" fmla="*/ 0 w 287"/>
                  <a:gd name="T119" fmla="*/ 0 h 126"/>
                  <a:gd name="T120" fmla="*/ 0 w 287"/>
                  <a:gd name="T121" fmla="*/ 0 h 126"/>
                  <a:gd name="T122" fmla="*/ 0 w 287"/>
                  <a:gd name="T123" fmla="*/ 0 h 1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87"/>
                  <a:gd name="T187" fmla="*/ 0 h 126"/>
                  <a:gd name="T188" fmla="*/ 287 w 287"/>
                  <a:gd name="T189" fmla="*/ 126 h 1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87" h="12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1" y="19"/>
                    </a:lnTo>
                    <a:lnTo>
                      <a:pt x="12" y="23"/>
                    </a:lnTo>
                    <a:lnTo>
                      <a:pt x="14" y="27"/>
                    </a:lnTo>
                    <a:lnTo>
                      <a:pt x="17" y="32"/>
                    </a:lnTo>
                    <a:lnTo>
                      <a:pt x="19" y="37"/>
                    </a:lnTo>
                    <a:lnTo>
                      <a:pt x="21" y="42"/>
                    </a:lnTo>
                    <a:lnTo>
                      <a:pt x="25" y="46"/>
                    </a:lnTo>
                    <a:lnTo>
                      <a:pt x="27" y="52"/>
                    </a:lnTo>
                    <a:lnTo>
                      <a:pt x="30" y="57"/>
                    </a:lnTo>
                    <a:lnTo>
                      <a:pt x="33" y="62"/>
                    </a:lnTo>
                    <a:lnTo>
                      <a:pt x="36" y="67"/>
                    </a:lnTo>
                    <a:lnTo>
                      <a:pt x="39" y="73"/>
                    </a:lnTo>
                    <a:lnTo>
                      <a:pt x="42" y="77"/>
                    </a:lnTo>
                    <a:lnTo>
                      <a:pt x="44" y="82"/>
                    </a:lnTo>
                    <a:lnTo>
                      <a:pt x="47" y="87"/>
                    </a:lnTo>
                    <a:lnTo>
                      <a:pt x="51" y="92"/>
                    </a:lnTo>
                    <a:lnTo>
                      <a:pt x="53" y="95"/>
                    </a:lnTo>
                    <a:lnTo>
                      <a:pt x="56" y="99"/>
                    </a:lnTo>
                    <a:lnTo>
                      <a:pt x="58" y="102"/>
                    </a:lnTo>
                    <a:lnTo>
                      <a:pt x="62" y="107"/>
                    </a:lnTo>
                    <a:lnTo>
                      <a:pt x="64" y="109"/>
                    </a:lnTo>
                    <a:lnTo>
                      <a:pt x="66" y="112"/>
                    </a:lnTo>
                    <a:lnTo>
                      <a:pt x="69" y="114"/>
                    </a:lnTo>
                    <a:lnTo>
                      <a:pt x="71" y="116"/>
                    </a:lnTo>
                    <a:lnTo>
                      <a:pt x="72" y="118"/>
                    </a:lnTo>
                    <a:lnTo>
                      <a:pt x="75" y="119"/>
                    </a:lnTo>
                    <a:lnTo>
                      <a:pt x="78" y="120"/>
                    </a:lnTo>
                    <a:lnTo>
                      <a:pt x="83" y="121"/>
                    </a:lnTo>
                    <a:lnTo>
                      <a:pt x="87" y="121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2" y="125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12" y="125"/>
                    </a:lnTo>
                    <a:lnTo>
                      <a:pt x="114" y="125"/>
                    </a:lnTo>
                    <a:lnTo>
                      <a:pt x="117" y="125"/>
                    </a:lnTo>
                    <a:lnTo>
                      <a:pt x="121" y="125"/>
                    </a:lnTo>
                    <a:lnTo>
                      <a:pt x="123" y="125"/>
                    </a:lnTo>
                    <a:lnTo>
                      <a:pt x="127" y="126"/>
                    </a:lnTo>
                    <a:lnTo>
                      <a:pt x="130" y="126"/>
                    </a:lnTo>
                    <a:lnTo>
                      <a:pt x="134" y="126"/>
                    </a:lnTo>
                    <a:lnTo>
                      <a:pt x="138" y="126"/>
                    </a:lnTo>
                    <a:lnTo>
                      <a:pt x="141" y="126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2" y="126"/>
                    </a:lnTo>
                    <a:lnTo>
                      <a:pt x="155" y="126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5" y="125"/>
                    </a:lnTo>
                    <a:lnTo>
                      <a:pt x="170" y="125"/>
                    </a:lnTo>
                    <a:lnTo>
                      <a:pt x="172" y="124"/>
                    </a:lnTo>
                    <a:lnTo>
                      <a:pt x="176" y="124"/>
                    </a:lnTo>
                    <a:lnTo>
                      <a:pt x="179" y="124"/>
                    </a:lnTo>
                    <a:lnTo>
                      <a:pt x="183" y="124"/>
                    </a:lnTo>
                    <a:lnTo>
                      <a:pt x="186" y="124"/>
                    </a:lnTo>
                    <a:lnTo>
                      <a:pt x="190" y="122"/>
                    </a:lnTo>
                    <a:lnTo>
                      <a:pt x="192" y="122"/>
                    </a:lnTo>
                    <a:lnTo>
                      <a:pt x="196" y="122"/>
                    </a:lnTo>
                    <a:lnTo>
                      <a:pt x="199" y="121"/>
                    </a:lnTo>
                    <a:lnTo>
                      <a:pt x="202" y="121"/>
                    </a:lnTo>
                    <a:lnTo>
                      <a:pt x="205" y="121"/>
                    </a:lnTo>
                    <a:lnTo>
                      <a:pt x="209" y="121"/>
                    </a:lnTo>
                    <a:lnTo>
                      <a:pt x="213" y="120"/>
                    </a:lnTo>
                    <a:lnTo>
                      <a:pt x="219" y="119"/>
                    </a:lnTo>
                    <a:lnTo>
                      <a:pt x="224" y="118"/>
                    </a:lnTo>
                    <a:lnTo>
                      <a:pt x="229" y="118"/>
                    </a:lnTo>
                    <a:lnTo>
                      <a:pt x="232" y="116"/>
                    </a:lnTo>
                    <a:lnTo>
                      <a:pt x="236" y="115"/>
                    </a:lnTo>
                    <a:lnTo>
                      <a:pt x="238" y="114"/>
                    </a:lnTo>
                    <a:lnTo>
                      <a:pt x="242" y="114"/>
                    </a:lnTo>
                    <a:lnTo>
                      <a:pt x="245" y="112"/>
                    </a:lnTo>
                    <a:lnTo>
                      <a:pt x="247" y="109"/>
                    </a:lnTo>
                    <a:lnTo>
                      <a:pt x="248" y="107"/>
                    </a:lnTo>
                    <a:lnTo>
                      <a:pt x="248" y="105"/>
                    </a:lnTo>
                    <a:lnTo>
                      <a:pt x="245" y="101"/>
                    </a:lnTo>
                    <a:lnTo>
                      <a:pt x="243" y="99"/>
                    </a:lnTo>
                    <a:lnTo>
                      <a:pt x="241" y="96"/>
                    </a:lnTo>
                    <a:lnTo>
                      <a:pt x="237" y="94"/>
                    </a:lnTo>
                    <a:lnTo>
                      <a:pt x="232" y="90"/>
                    </a:lnTo>
                    <a:lnTo>
                      <a:pt x="228" y="88"/>
                    </a:lnTo>
                    <a:lnTo>
                      <a:pt x="224" y="86"/>
                    </a:lnTo>
                    <a:lnTo>
                      <a:pt x="219" y="83"/>
                    </a:lnTo>
                    <a:lnTo>
                      <a:pt x="215" y="81"/>
                    </a:lnTo>
                    <a:lnTo>
                      <a:pt x="211" y="78"/>
                    </a:lnTo>
                    <a:lnTo>
                      <a:pt x="209" y="76"/>
                    </a:lnTo>
                    <a:lnTo>
                      <a:pt x="205" y="74"/>
                    </a:lnTo>
                    <a:lnTo>
                      <a:pt x="204" y="71"/>
                    </a:lnTo>
                    <a:lnTo>
                      <a:pt x="204" y="69"/>
                    </a:lnTo>
                    <a:lnTo>
                      <a:pt x="206" y="68"/>
                    </a:lnTo>
                    <a:lnTo>
                      <a:pt x="211" y="68"/>
                    </a:lnTo>
                    <a:lnTo>
                      <a:pt x="213" y="68"/>
                    </a:lnTo>
                    <a:lnTo>
                      <a:pt x="217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8" y="68"/>
                    </a:lnTo>
                    <a:lnTo>
                      <a:pt x="232" y="68"/>
                    </a:lnTo>
                    <a:lnTo>
                      <a:pt x="236" y="68"/>
                    </a:lnTo>
                    <a:lnTo>
                      <a:pt x="241" y="69"/>
                    </a:lnTo>
                    <a:lnTo>
                      <a:pt x="244" y="69"/>
                    </a:lnTo>
                    <a:lnTo>
                      <a:pt x="248" y="69"/>
                    </a:lnTo>
                    <a:lnTo>
                      <a:pt x="253" y="70"/>
                    </a:lnTo>
                    <a:lnTo>
                      <a:pt x="256" y="70"/>
                    </a:lnTo>
                    <a:lnTo>
                      <a:pt x="261" y="70"/>
                    </a:lnTo>
                    <a:lnTo>
                      <a:pt x="264" y="71"/>
                    </a:lnTo>
                    <a:lnTo>
                      <a:pt x="268" y="71"/>
                    </a:lnTo>
                    <a:lnTo>
                      <a:pt x="272" y="73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2" y="74"/>
                    </a:lnTo>
                    <a:lnTo>
                      <a:pt x="286" y="74"/>
                    </a:lnTo>
                    <a:lnTo>
                      <a:pt x="287" y="75"/>
                    </a:lnTo>
                    <a:lnTo>
                      <a:pt x="262" y="35"/>
                    </a:lnTo>
                    <a:lnTo>
                      <a:pt x="16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1852" y="1636"/>
                <a:ext cx="86" cy="27"/>
              </a:xfrm>
              <a:custGeom>
                <a:avLst/>
                <a:gdLst>
                  <a:gd name="T0" fmla="*/ 0 w 260"/>
                  <a:gd name="T1" fmla="*/ 0 h 81"/>
                  <a:gd name="T2" fmla="*/ 0 w 260"/>
                  <a:gd name="T3" fmla="*/ 0 h 81"/>
                  <a:gd name="T4" fmla="*/ 0 w 260"/>
                  <a:gd name="T5" fmla="*/ 0 h 81"/>
                  <a:gd name="T6" fmla="*/ 0 w 260"/>
                  <a:gd name="T7" fmla="*/ 0 h 81"/>
                  <a:gd name="T8" fmla="*/ 0 w 260"/>
                  <a:gd name="T9" fmla="*/ 0 h 81"/>
                  <a:gd name="T10" fmla="*/ 0 w 260"/>
                  <a:gd name="T11" fmla="*/ 0 h 81"/>
                  <a:gd name="T12" fmla="*/ 0 w 260"/>
                  <a:gd name="T13" fmla="*/ 0 h 81"/>
                  <a:gd name="T14" fmla="*/ 0 w 260"/>
                  <a:gd name="T15" fmla="*/ 0 h 81"/>
                  <a:gd name="T16" fmla="*/ 0 w 260"/>
                  <a:gd name="T17" fmla="*/ 0 h 81"/>
                  <a:gd name="T18" fmla="*/ 0 w 260"/>
                  <a:gd name="T19" fmla="*/ 0 h 81"/>
                  <a:gd name="T20" fmla="*/ 0 w 260"/>
                  <a:gd name="T21" fmla="*/ 0 h 81"/>
                  <a:gd name="T22" fmla="*/ 0 w 260"/>
                  <a:gd name="T23" fmla="*/ 0 h 81"/>
                  <a:gd name="T24" fmla="*/ 0 w 260"/>
                  <a:gd name="T25" fmla="*/ 0 h 81"/>
                  <a:gd name="T26" fmla="*/ 0 w 260"/>
                  <a:gd name="T27" fmla="*/ 0 h 81"/>
                  <a:gd name="T28" fmla="*/ 0 w 260"/>
                  <a:gd name="T29" fmla="*/ 0 h 81"/>
                  <a:gd name="T30" fmla="*/ 0 w 260"/>
                  <a:gd name="T31" fmla="*/ 0 h 81"/>
                  <a:gd name="T32" fmla="*/ 0 w 260"/>
                  <a:gd name="T33" fmla="*/ 0 h 81"/>
                  <a:gd name="T34" fmla="*/ 0 w 260"/>
                  <a:gd name="T35" fmla="*/ 0 h 81"/>
                  <a:gd name="T36" fmla="*/ 0 w 260"/>
                  <a:gd name="T37" fmla="*/ 0 h 81"/>
                  <a:gd name="T38" fmla="*/ 0 w 260"/>
                  <a:gd name="T39" fmla="*/ 0 h 81"/>
                  <a:gd name="T40" fmla="*/ 0 w 260"/>
                  <a:gd name="T41" fmla="*/ 0 h 81"/>
                  <a:gd name="T42" fmla="*/ 0 w 260"/>
                  <a:gd name="T43" fmla="*/ 0 h 81"/>
                  <a:gd name="T44" fmla="*/ 0 w 260"/>
                  <a:gd name="T45" fmla="*/ 0 h 81"/>
                  <a:gd name="T46" fmla="*/ 0 w 260"/>
                  <a:gd name="T47" fmla="*/ 0 h 81"/>
                  <a:gd name="T48" fmla="*/ 0 w 260"/>
                  <a:gd name="T49" fmla="*/ 0 h 81"/>
                  <a:gd name="T50" fmla="*/ 0 w 260"/>
                  <a:gd name="T51" fmla="*/ 0 h 81"/>
                  <a:gd name="T52" fmla="*/ 0 w 260"/>
                  <a:gd name="T53" fmla="*/ 0 h 81"/>
                  <a:gd name="T54" fmla="*/ 0 w 260"/>
                  <a:gd name="T55" fmla="*/ 0 h 81"/>
                  <a:gd name="T56" fmla="*/ 0 w 260"/>
                  <a:gd name="T57" fmla="*/ 0 h 81"/>
                  <a:gd name="T58" fmla="*/ 0 w 260"/>
                  <a:gd name="T59" fmla="*/ 0 h 81"/>
                  <a:gd name="T60" fmla="*/ 0 w 260"/>
                  <a:gd name="T61" fmla="*/ 0 h 81"/>
                  <a:gd name="T62" fmla="*/ 0 w 260"/>
                  <a:gd name="T63" fmla="*/ 0 h 81"/>
                  <a:gd name="T64" fmla="*/ 0 w 260"/>
                  <a:gd name="T65" fmla="*/ 0 h 81"/>
                  <a:gd name="T66" fmla="*/ 0 w 260"/>
                  <a:gd name="T67" fmla="*/ 0 h 81"/>
                  <a:gd name="T68" fmla="*/ 0 w 260"/>
                  <a:gd name="T69" fmla="*/ 0 h 81"/>
                  <a:gd name="T70" fmla="*/ 0 w 260"/>
                  <a:gd name="T71" fmla="*/ 0 h 81"/>
                  <a:gd name="T72" fmla="*/ 0 w 260"/>
                  <a:gd name="T73" fmla="*/ 0 h 81"/>
                  <a:gd name="T74" fmla="*/ 0 w 260"/>
                  <a:gd name="T75" fmla="*/ 0 h 81"/>
                  <a:gd name="T76" fmla="*/ 0 w 260"/>
                  <a:gd name="T77" fmla="*/ 0 h 81"/>
                  <a:gd name="T78" fmla="*/ 0 w 260"/>
                  <a:gd name="T79" fmla="*/ 0 h 81"/>
                  <a:gd name="T80" fmla="*/ 0 w 260"/>
                  <a:gd name="T81" fmla="*/ 0 h 81"/>
                  <a:gd name="T82" fmla="*/ 0 w 260"/>
                  <a:gd name="T83" fmla="*/ 0 h 81"/>
                  <a:gd name="T84" fmla="*/ 0 w 260"/>
                  <a:gd name="T85" fmla="*/ 0 h 81"/>
                  <a:gd name="T86" fmla="*/ 0 w 260"/>
                  <a:gd name="T87" fmla="*/ 0 h 81"/>
                  <a:gd name="T88" fmla="*/ 0 w 260"/>
                  <a:gd name="T89" fmla="*/ 0 h 81"/>
                  <a:gd name="T90" fmla="*/ 0 w 260"/>
                  <a:gd name="T91" fmla="*/ 0 h 81"/>
                  <a:gd name="T92" fmla="*/ 0 w 260"/>
                  <a:gd name="T93" fmla="*/ 0 h 81"/>
                  <a:gd name="T94" fmla="*/ 0 w 260"/>
                  <a:gd name="T95" fmla="*/ 0 h 81"/>
                  <a:gd name="T96" fmla="*/ 0 w 260"/>
                  <a:gd name="T97" fmla="*/ 0 h 81"/>
                  <a:gd name="T98" fmla="*/ 0 w 260"/>
                  <a:gd name="T99" fmla="*/ 0 h 81"/>
                  <a:gd name="T100" fmla="*/ 0 w 260"/>
                  <a:gd name="T101" fmla="*/ 0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0"/>
                  <a:gd name="T154" fmla="*/ 0 h 81"/>
                  <a:gd name="T155" fmla="*/ 260 w 260"/>
                  <a:gd name="T156" fmla="*/ 81 h 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0" h="81">
                    <a:moveTo>
                      <a:pt x="9" y="4"/>
                    </a:moveTo>
                    <a:lnTo>
                      <a:pt x="12" y="4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3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0" y="4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1" y="6"/>
                    </a:lnTo>
                    <a:lnTo>
                      <a:pt x="156" y="8"/>
                    </a:lnTo>
                    <a:lnTo>
                      <a:pt x="159" y="8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70" y="10"/>
                    </a:lnTo>
                    <a:lnTo>
                      <a:pt x="174" y="11"/>
                    </a:lnTo>
                    <a:lnTo>
                      <a:pt x="178" y="12"/>
                    </a:lnTo>
                    <a:lnTo>
                      <a:pt x="182" y="13"/>
                    </a:lnTo>
                    <a:lnTo>
                      <a:pt x="185" y="15"/>
                    </a:lnTo>
                    <a:lnTo>
                      <a:pt x="189" y="16"/>
                    </a:lnTo>
                    <a:lnTo>
                      <a:pt x="194" y="17"/>
                    </a:lnTo>
                    <a:lnTo>
                      <a:pt x="196" y="18"/>
                    </a:lnTo>
                    <a:lnTo>
                      <a:pt x="200" y="19"/>
                    </a:lnTo>
                    <a:lnTo>
                      <a:pt x="203" y="21"/>
                    </a:lnTo>
                    <a:lnTo>
                      <a:pt x="208" y="22"/>
                    </a:lnTo>
                    <a:lnTo>
                      <a:pt x="210" y="24"/>
                    </a:lnTo>
                    <a:lnTo>
                      <a:pt x="214" y="25"/>
                    </a:lnTo>
                    <a:lnTo>
                      <a:pt x="219" y="27"/>
                    </a:lnTo>
                    <a:lnTo>
                      <a:pt x="222" y="28"/>
                    </a:lnTo>
                    <a:lnTo>
                      <a:pt x="225" y="30"/>
                    </a:lnTo>
                    <a:lnTo>
                      <a:pt x="228" y="31"/>
                    </a:lnTo>
                    <a:lnTo>
                      <a:pt x="233" y="34"/>
                    </a:lnTo>
                    <a:lnTo>
                      <a:pt x="236" y="35"/>
                    </a:lnTo>
                    <a:lnTo>
                      <a:pt x="239" y="36"/>
                    </a:lnTo>
                    <a:lnTo>
                      <a:pt x="242" y="38"/>
                    </a:lnTo>
                    <a:lnTo>
                      <a:pt x="247" y="41"/>
                    </a:lnTo>
                    <a:lnTo>
                      <a:pt x="251" y="43"/>
                    </a:lnTo>
                    <a:lnTo>
                      <a:pt x="253" y="46"/>
                    </a:lnTo>
                    <a:lnTo>
                      <a:pt x="257" y="48"/>
                    </a:lnTo>
                    <a:lnTo>
                      <a:pt x="259" y="53"/>
                    </a:lnTo>
                    <a:lnTo>
                      <a:pt x="260" y="56"/>
                    </a:lnTo>
                    <a:lnTo>
                      <a:pt x="260" y="60"/>
                    </a:lnTo>
                    <a:lnTo>
                      <a:pt x="260" y="63"/>
                    </a:lnTo>
                    <a:lnTo>
                      <a:pt x="259" y="67"/>
                    </a:lnTo>
                    <a:lnTo>
                      <a:pt x="258" y="72"/>
                    </a:lnTo>
                    <a:lnTo>
                      <a:pt x="255" y="74"/>
                    </a:lnTo>
                    <a:lnTo>
                      <a:pt x="253" y="76"/>
                    </a:lnTo>
                    <a:lnTo>
                      <a:pt x="248" y="79"/>
                    </a:lnTo>
                    <a:lnTo>
                      <a:pt x="246" y="81"/>
                    </a:lnTo>
                    <a:lnTo>
                      <a:pt x="241" y="81"/>
                    </a:lnTo>
                    <a:lnTo>
                      <a:pt x="238" y="81"/>
                    </a:lnTo>
                    <a:lnTo>
                      <a:pt x="233" y="80"/>
                    </a:lnTo>
                    <a:lnTo>
                      <a:pt x="229" y="79"/>
                    </a:lnTo>
                    <a:lnTo>
                      <a:pt x="226" y="76"/>
                    </a:lnTo>
                    <a:lnTo>
                      <a:pt x="222" y="74"/>
                    </a:lnTo>
                    <a:lnTo>
                      <a:pt x="219" y="73"/>
                    </a:lnTo>
                    <a:lnTo>
                      <a:pt x="216" y="70"/>
                    </a:lnTo>
                    <a:lnTo>
                      <a:pt x="213" y="69"/>
                    </a:lnTo>
                    <a:lnTo>
                      <a:pt x="209" y="68"/>
                    </a:lnTo>
                    <a:lnTo>
                      <a:pt x="207" y="66"/>
                    </a:lnTo>
                    <a:lnTo>
                      <a:pt x="203" y="64"/>
                    </a:lnTo>
                    <a:lnTo>
                      <a:pt x="200" y="62"/>
                    </a:lnTo>
                    <a:lnTo>
                      <a:pt x="196" y="61"/>
                    </a:lnTo>
                    <a:lnTo>
                      <a:pt x="194" y="59"/>
                    </a:lnTo>
                    <a:lnTo>
                      <a:pt x="190" y="57"/>
                    </a:lnTo>
                    <a:lnTo>
                      <a:pt x="187" y="56"/>
                    </a:lnTo>
                    <a:lnTo>
                      <a:pt x="184" y="54"/>
                    </a:lnTo>
                    <a:lnTo>
                      <a:pt x="181" y="53"/>
                    </a:lnTo>
                    <a:lnTo>
                      <a:pt x="177" y="51"/>
                    </a:lnTo>
                    <a:lnTo>
                      <a:pt x="174" y="50"/>
                    </a:lnTo>
                    <a:lnTo>
                      <a:pt x="170" y="48"/>
                    </a:lnTo>
                    <a:lnTo>
                      <a:pt x="166" y="47"/>
                    </a:lnTo>
                    <a:lnTo>
                      <a:pt x="164" y="46"/>
                    </a:lnTo>
                    <a:lnTo>
                      <a:pt x="160" y="44"/>
                    </a:lnTo>
                    <a:lnTo>
                      <a:pt x="157" y="43"/>
                    </a:lnTo>
                    <a:lnTo>
                      <a:pt x="153" y="42"/>
                    </a:lnTo>
                    <a:lnTo>
                      <a:pt x="151" y="41"/>
                    </a:lnTo>
                    <a:lnTo>
                      <a:pt x="146" y="40"/>
                    </a:lnTo>
                    <a:lnTo>
                      <a:pt x="144" y="38"/>
                    </a:lnTo>
                    <a:lnTo>
                      <a:pt x="140" y="37"/>
                    </a:lnTo>
                    <a:lnTo>
                      <a:pt x="137" y="36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6" y="34"/>
                    </a:lnTo>
                    <a:lnTo>
                      <a:pt x="124" y="32"/>
                    </a:lnTo>
                    <a:lnTo>
                      <a:pt x="120" y="31"/>
                    </a:lnTo>
                    <a:lnTo>
                      <a:pt x="117" y="30"/>
                    </a:lnTo>
                    <a:lnTo>
                      <a:pt x="112" y="29"/>
                    </a:lnTo>
                    <a:lnTo>
                      <a:pt x="110" y="28"/>
                    </a:lnTo>
                    <a:lnTo>
                      <a:pt x="106" y="28"/>
                    </a:lnTo>
                    <a:lnTo>
                      <a:pt x="102" y="27"/>
                    </a:lnTo>
                    <a:lnTo>
                      <a:pt x="99" y="25"/>
                    </a:lnTo>
                    <a:lnTo>
                      <a:pt x="95" y="25"/>
                    </a:lnTo>
                    <a:lnTo>
                      <a:pt x="92" y="24"/>
                    </a:lnTo>
                    <a:lnTo>
                      <a:pt x="88" y="24"/>
                    </a:lnTo>
                    <a:lnTo>
                      <a:pt x="85" y="23"/>
                    </a:lnTo>
                    <a:lnTo>
                      <a:pt x="81" y="23"/>
                    </a:lnTo>
                    <a:lnTo>
                      <a:pt x="77" y="23"/>
                    </a:lnTo>
                    <a:lnTo>
                      <a:pt x="74" y="22"/>
                    </a:lnTo>
                    <a:lnTo>
                      <a:pt x="70" y="22"/>
                    </a:lnTo>
                    <a:lnTo>
                      <a:pt x="68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49" y="19"/>
                    </a:lnTo>
                    <a:lnTo>
                      <a:pt x="45" y="19"/>
                    </a:lnTo>
                    <a:lnTo>
                      <a:pt x="42" y="19"/>
                    </a:lnTo>
                    <a:lnTo>
                      <a:pt x="40" y="21"/>
                    </a:lnTo>
                    <a:lnTo>
                      <a:pt x="35" y="21"/>
                    </a:lnTo>
                    <a:lnTo>
                      <a:pt x="31" y="21"/>
                    </a:lnTo>
                    <a:lnTo>
                      <a:pt x="28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1646" y="1649"/>
                <a:ext cx="77" cy="39"/>
              </a:xfrm>
              <a:custGeom>
                <a:avLst/>
                <a:gdLst>
                  <a:gd name="T0" fmla="*/ 0 w 230"/>
                  <a:gd name="T1" fmla="*/ 0 h 119"/>
                  <a:gd name="T2" fmla="*/ 0 w 230"/>
                  <a:gd name="T3" fmla="*/ 0 h 119"/>
                  <a:gd name="T4" fmla="*/ 0 w 230"/>
                  <a:gd name="T5" fmla="*/ 0 h 119"/>
                  <a:gd name="T6" fmla="*/ 0 w 230"/>
                  <a:gd name="T7" fmla="*/ 0 h 119"/>
                  <a:gd name="T8" fmla="*/ 0 w 230"/>
                  <a:gd name="T9" fmla="*/ 0 h 119"/>
                  <a:gd name="T10" fmla="*/ 0 w 230"/>
                  <a:gd name="T11" fmla="*/ 0 h 119"/>
                  <a:gd name="T12" fmla="*/ 0 w 230"/>
                  <a:gd name="T13" fmla="*/ 0 h 119"/>
                  <a:gd name="T14" fmla="*/ 0 w 230"/>
                  <a:gd name="T15" fmla="*/ 0 h 119"/>
                  <a:gd name="T16" fmla="*/ 0 w 230"/>
                  <a:gd name="T17" fmla="*/ 0 h 119"/>
                  <a:gd name="T18" fmla="*/ 0 w 230"/>
                  <a:gd name="T19" fmla="*/ 0 h 119"/>
                  <a:gd name="T20" fmla="*/ 0 w 230"/>
                  <a:gd name="T21" fmla="*/ 0 h 119"/>
                  <a:gd name="T22" fmla="*/ 0 w 230"/>
                  <a:gd name="T23" fmla="*/ 0 h 119"/>
                  <a:gd name="T24" fmla="*/ 0 w 230"/>
                  <a:gd name="T25" fmla="*/ 0 h 119"/>
                  <a:gd name="T26" fmla="*/ 0 w 230"/>
                  <a:gd name="T27" fmla="*/ 0 h 119"/>
                  <a:gd name="T28" fmla="*/ 0 w 230"/>
                  <a:gd name="T29" fmla="*/ 0 h 119"/>
                  <a:gd name="T30" fmla="*/ 0 w 230"/>
                  <a:gd name="T31" fmla="*/ 0 h 119"/>
                  <a:gd name="T32" fmla="*/ 0 w 230"/>
                  <a:gd name="T33" fmla="*/ 0 h 119"/>
                  <a:gd name="T34" fmla="*/ 0 w 230"/>
                  <a:gd name="T35" fmla="*/ 0 h 119"/>
                  <a:gd name="T36" fmla="*/ 0 w 230"/>
                  <a:gd name="T37" fmla="*/ 0 h 119"/>
                  <a:gd name="T38" fmla="*/ 0 w 230"/>
                  <a:gd name="T39" fmla="*/ 0 h 119"/>
                  <a:gd name="T40" fmla="*/ 0 w 230"/>
                  <a:gd name="T41" fmla="*/ 0 h 119"/>
                  <a:gd name="T42" fmla="*/ 0 w 230"/>
                  <a:gd name="T43" fmla="*/ 0 h 119"/>
                  <a:gd name="T44" fmla="*/ 0 w 230"/>
                  <a:gd name="T45" fmla="*/ 0 h 119"/>
                  <a:gd name="T46" fmla="*/ 0 w 230"/>
                  <a:gd name="T47" fmla="*/ 0 h 119"/>
                  <a:gd name="T48" fmla="*/ 0 w 230"/>
                  <a:gd name="T49" fmla="*/ 0 h 119"/>
                  <a:gd name="T50" fmla="*/ 0 w 230"/>
                  <a:gd name="T51" fmla="*/ 0 h 119"/>
                  <a:gd name="T52" fmla="*/ 0 w 230"/>
                  <a:gd name="T53" fmla="*/ 0 h 119"/>
                  <a:gd name="T54" fmla="*/ 0 w 230"/>
                  <a:gd name="T55" fmla="*/ 0 h 119"/>
                  <a:gd name="T56" fmla="*/ 0 w 230"/>
                  <a:gd name="T57" fmla="*/ 0 h 119"/>
                  <a:gd name="T58" fmla="*/ 0 w 230"/>
                  <a:gd name="T59" fmla="*/ 0 h 119"/>
                  <a:gd name="T60" fmla="*/ 0 w 230"/>
                  <a:gd name="T61" fmla="*/ 0 h 119"/>
                  <a:gd name="T62" fmla="*/ 0 w 230"/>
                  <a:gd name="T63" fmla="*/ 0 h 119"/>
                  <a:gd name="T64" fmla="*/ 0 w 230"/>
                  <a:gd name="T65" fmla="*/ 0 h 119"/>
                  <a:gd name="T66" fmla="*/ 0 w 230"/>
                  <a:gd name="T67" fmla="*/ 0 h 119"/>
                  <a:gd name="T68" fmla="*/ 0 w 230"/>
                  <a:gd name="T69" fmla="*/ 0 h 119"/>
                  <a:gd name="T70" fmla="*/ 0 w 230"/>
                  <a:gd name="T71" fmla="*/ 0 h 119"/>
                  <a:gd name="T72" fmla="*/ 0 w 230"/>
                  <a:gd name="T73" fmla="*/ 0 h 119"/>
                  <a:gd name="T74" fmla="*/ 0 w 230"/>
                  <a:gd name="T75" fmla="*/ 0 h 119"/>
                  <a:gd name="T76" fmla="*/ 0 w 230"/>
                  <a:gd name="T77" fmla="*/ 0 h 119"/>
                  <a:gd name="T78" fmla="*/ 0 w 230"/>
                  <a:gd name="T79" fmla="*/ 0 h 119"/>
                  <a:gd name="T80" fmla="*/ 0 w 230"/>
                  <a:gd name="T81" fmla="*/ 0 h 119"/>
                  <a:gd name="T82" fmla="*/ 0 w 230"/>
                  <a:gd name="T83" fmla="*/ 0 h 119"/>
                  <a:gd name="T84" fmla="*/ 0 w 230"/>
                  <a:gd name="T85" fmla="*/ 0 h 119"/>
                  <a:gd name="T86" fmla="*/ 0 w 230"/>
                  <a:gd name="T87" fmla="*/ 0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119"/>
                  <a:gd name="T134" fmla="*/ 230 w 230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119">
                    <a:moveTo>
                      <a:pt x="6" y="99"/>
                    </a:moveTo>
                    <a:lnTo>
                      <a:pt x="8" y="95"/>
                    </a:lnTo>
                    <a:lnTo>
                      <a:pt x="12" y="94"/>
                    </a:lnTo>
                    <a:lnTo>
                      <a:pt x="14" y="90"/>
                    </a:lnTo>
                    <a:lnTo>
                      <a:pt x="18" y="89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6" y="82"/>
                    </a:lnTo>
                    <a:lnTo>
                      <a:pt x="30" y="80"/>
                    </a:lnTo>
                    <a:lnTo>
                      <a:pt x="34" y="75"/>
                    </a:lnTo>
                    <a:lnTo>
                      <a:pt x="40" y="71"/>
                    </a:lnTo>
                    <a:lnTo>
                      <a:pt x="43" y="70"/>
                    </a:lnTo>
                    <a:lnTo>
                      <a:pt x="46" y="69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7" y="62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70" y="55"/>
                    </a:lnTo>
                    <a:lnTo>
                      <a:pt x="72" y="54"/>
                    </a:lnTo>
                    <a:lnTo>
                      <a:pt x="76" y="52"/>
                    </a:lnTo>
                    <a:lnTo>
                      <a:pt x="79" y="51"/>
                    </a:lnTo>
                    <a:lnTo>
                      <a:pt x="82" y="50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2" y="45"/>
                    </a:lnTo>
                    <a:lnTo>
                      <a:pt x="97" y="44"/>
                    </a:lnTo>
                    <a:lnTo>
                      <a:pt x="101" y="42"/>
                    </a:lnTo>
                    <a:lnTo>
                      <a:pt x="105" y="41"/>
                    </a:lnTo>
                    <a:lnTo>
                      <a:pt x="110" y="38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24" y="30"/>
                    </a:lnTo>
                    <a:lnTo>
                      <a:pt x="129" y="26"/>
                    </a:lnTo>
                    <a:lnTo>
                      <a:pt x="134" y="25"/>
                    </a:lnTo>
                    <a:lnTo>
                      <a:pt x="136" y="24"/>
                    </a:lnTo>
                    <a:lnTo>
                      <a:pt x="139" y="23"/>
                    </a:lnTo>
                    <a:lnTo>
                      <a:pt x="142" y="22"/>
                    </a:lnTo>
                    <a:lnTo>
                      <a:pt x="146" y="22"/>
                    </a:lnTo>
                    <a:lnTo>
                      <a:pt x="150" y="20"/>
                    </a:lnTo>
                    <a:lnTo>
                      <a:pt x="154" y="19"/>
                    </a:lnTo>
                    <a:lnTo>
                      <a:pt x="159" y="17"/>
                    </a:lnTo>
                    <a:lnTo>
                      <a:pt x="162" y="16"/>
                    </a:lnTo>
                    <a:lnTo>
                      <a:pt x="167" y="14"/>
                    </a:lnTo>
                    <a:lnTo>
                      <a:pt x="171" y="13"/>
                    </a:lnTo>
                    <a:lnTo>
                      <a:pt x="174" y="12"/>
                    </a:lnTo>
                    <a:lnTo>
                      <a:pt x="178" y="11"/>
                    </a:lnTo>
                    <a:lnTo>
                      <a:pt x="181" y="10"/>
                    </a:lnTo>
                    <a:lnTo>
                      <a:pt x="185" y="9"/>
                    </a:lnTo>
                    <a:lnTo>
                      <a:pt x="188" y="7"/>
                    </a:lnTo>
                    <a:lnTo>
                      <a:pt x="192" y="6"/>
                    </a:lnTo>
                    <a:lnTo>
                      <a:pt x="196" y="5"/>
                    </a:lnTo>
                    <a:lnTo>
                      <a:pt x="200" y="3"/>
                    </a:lnTo>
                    <a:lnTo>
                      <a:pt x="205" y="1"/>
                    </a:lnTo>
                    <a:lnTo>
                      <a:pt x="210" y="1"/>
                    </a:lnTo>
                    <a:lnTo>
                      <a:pt x="213" y="0"/>
                    </a:lnTo>
                    <a:lnTo>
                      <a:pt x="217" y="0"/>
                    </a:lnTo>
                    <a:lnTo>
                      <a:pt x="220" y="0"/>
                    </a:lnTo>
                    <a:lnTo>
                      <a:pt x="223" y="3"/>
                    </a:lnTo>
                    <a:lnTo>
                      <a:pt x="225" y="4"/>
                    </a:lnTo>
                    <a:lnTo>
                      <a:pt x="228" y="6"/>
                    </a:lnTo>
                    <a:lnTo>
                      <a:pt x="229" y="10"/>
                    </a:lnTo>
                    <a:lnTo>
                      <a:pt x="230" y="13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30" y="23"/>
                    </a:lnTo>
                    <a:lnTo>
                      <a:pt x="229" y="26"/>
                    </a:lnTo>
                    <a:lnTo>
                      <a:pt x="226" y="29"/>
                    </a:lnTo>
                    <a:lnTo>
                      <a:pt x="225" y="31"/>
                    </a:lnTo>
                    <a:lnTo>
                      <a:pt x="222" y="32"/>
                    </a:lnTo>
                    <a:lnTo>
                      <a:pt x="218" y="35"/>
                    </a:lnTo>
                    <a:lnTo>
                      <a:pt x="213" y="36"/>
                    </a:lnTo>
                    <a:lnTo>
                      <a:pt x="209" y="36"/>
                    </a:lnTo>
                    <a:lnTo>
                      <a:pt x="205" y="37"/>
                    </a:lnTo>
                    <a:lnTo>
                      <a:pt x="201" y="38"/>
                    </a:lnTo>
                    <a:lnTo>
                      <a:pt x="197" y="39"/>
                    </a:lnTo>
                    <a:lnTo>
                      <a:pt x="193" y="39"/>
                    </a:lnTo>
                    <a:lnTo>
                      <a:pt x="188" y="41"/>
                    </a:lnTo>
                    <a:lnTo>
                      <a:pt x="186" y="41"/>
                    </a:lnTo>
                    <a:lnTo>
                      <a:pt x="181" y="41"/>
                    </a:lnTo>
                    <a:lnTo>
                      <a:pt x="178" y="42"/>
                    </a:lnTo>
                    <a:lnTo>
                      <a:pt x="173" y="43"/>
                    </a:lnTo>
                    <a:lnTo>
                      <a:pt x="169" y="44"/>
                    </a:lnTo>
                    <a:lnTo>
                      <a:pt x="166" y="44"/>
                    </a:lnTo>
                    <a:lnTo>
                      <a:pt x="161" y="45"/>
                    </a:lnTo>
                    <a:lnTo>
                      <a:pt x="158" y="46"/>
                    </a:lnTo>
                    <a:lnTo>
                      <a:pt x="153" y="48"/>
                    </a:lnTo>
                    <a:lnTo>
                      <a:pt x="149" y="49"/>
                    </a:lnTo>
                    <a:lnTo>
                      <a:pt x="147" y="50"/>
                    </a:lnTo>
                    <a:lnTo>
                      <a:pt x="145" y="50"/>
                    </a:lnTo>
                    <a:lnTo>
                      <a:pt x="142" y="51"/>
                    </a:lnTo>
                    <a:lnTo>
                      <a:pt x="137" y="52"/>
                    </a:lnTo>
                    <a:lnTo>
                      <a:pt x="133" y="55"/>
                    </a:lnTo>
                    <a:lnTo>
                      <a:pt x="129" y="57"/>
                    </a:lnTo>
                    <a:lnTo>
                      <a:pt x="124" y="60"/>
                    </a:lnTo>
                    <a:lnTo>
                      <a:pt x="120" y="62"/>
                    </a:lnTo>
                    <a:lnTo>
                      <a:pt x="115" y="65"/>
                    </a:lnTo>
                    <a:lnTo>
                      <a:pt x="111" y="67"/>
                    </a:lnTo>
                    <a:lnTo>
                      <a:pt x="108" y="68"/>
                    </a:lnTo>
                    <a:lnTo>
                      <a:pt x="104" y="69"/>
                    </a:lnTo>
                    <a:lnTo>
                      <a:pt x="101" y="70"/>
                    </a:lnTo>
                    <a:lnTo>
                      <a:pt x="97" y="71"/>
                    </a:lnTo>
                    <a:lnTo>
                      <a:pt x="95" y="73"/>
                    </a:lnTo>
                    <a:lnTo>
                      <a:pt x="91" y="75"/>
                    </a:lnTo>
                    <a:lnTo>
                      <a:pt x="88" y="76"/>
                    </a:lnTo>
                    <a:lnTo>
                      <a:pt x="85" y="77"/>
                    </a:lnTo>
                    <a:lnTo>
                      <a:pt x="82" y="78"/>
                    </a:lnTo>
                    <a:lnTo>
                      <a:pt x="78" y="80"/>
                    </a:lnTo>
                    <a:lnTo>
                      <a:pt x="76" y="81"/>
                    </a:lnTo>
                    <a:lnTo>
                      <a:pt x="70" y="83"/>
                    </a:lnTo>
                    <a:lnTo>
                      <a:pt x="65" y="87"/>
                    </a:lnTo>
                    <a:lnTo>
                      <a:pt x="62" y="88"/>
                    </a:lnTo>
                    <a:lnTo>
                      <a:pt x="58" y="89"/>
                    </a:lnTo>
                    <a:lnTo>
                      <a:pt x="56" y="90"/>
                    </a:lnTo>
                    <a:lnTo>
                      <a:pt x="53" y="93"/>
                    </a:lnTo>
                    <a:lnTo>
                      <a:pt x="47" y="95"/>
                    </a:lnTo>
                    <a:lnTo>
                      <a:pt x="41" y="99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3" y="105"/>
                    </a:lnTo>
                    <a:lnTo>
                      <a:pt x="31" y="107"/>
                    </a:lnTo>
                    <a:lnTo>
                      <a:pt x="27" y="109"/>
                    </a:lnTo>
                    <a:lnTo>
                      <a:pt x="25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14" y="118"/>
                    </a:lnTo>
                    <a:lnTo>
                      <a:pt x="9" y="119"/>
                    </a:lnTo>
                    <a:lnTo>
                      <a:pt x="5" y="118"/>
                    </a:lnTo>
                    <a:lnTo>
                      <a:pt x="2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2" y="102"/>
                    </a:lnTo>
                    <a:lnTo>
                      <a:pt x="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1636" y="1451"/>
                <a:ext cx="27" cy="23"/>
              </a:xfrm>
              <a:custGeom>
                <a:avLst/>
                <a:gdLst>
                  <a:gd name="T0" fmla="*/ 0 w 82"/>
                  <a:gd name="T1" fmla="*/ 0 h 69"/>
                  <a:gd name="T2" fmla="*/ 0 w 82"/>
                  <a:gd name="T3" fmla="*/ 0 h 69"/>
                  <a:gd name="T4" fmla="*/ 0 w 82"/>
                  <a:gd name="T5" fmla="*/ 0 h 69"/>
                  <a:gd name="T6" fmla="*/ 0 w 82"/>
                  <a:gd name="T7" fmla="*/ 0 h 69"/>
                  <a:gd name="T8" fmla="*/ 0 w 82"/>
                  <a:gd name="T9" fmla="*/ 0 h 69"/>
                  <a:gd name="T10" fmla="*/ 0 w 82"/>
                  <a:gd name="T11" fmla="*/ 0 h 69"/>
                  <a:gd name="T12" fmla="*/ 0 w 82"/>
                  <a:gd name="T13" fmla="*/ 0 h 69"/>
                  <a:gd name="T14" fmla="*/ 0 w 82"/>
                  <a:gd name="T15" fmla="*/ 0 h 69"/>
                  <a:gd name="T16" fmla="*/ 0 w 82"/>
                  <a:gd name="T17" fmla="*/ 0 h 69"/>
                  <a:gd name="T18" fmla="*/ 0 w 82"/>
                  <a:gd name="T19" fmla="*/ 0 h 69"/>
                  <a:gd name="T20" fmla="*/ 0 w 82"/>
                  <a:gd name="T21" fmla="*/ 0 h 69"/>
                  <a:gd name="T22" fmla="*/ 0 w 82"/>
                  <a:gd name="T23" fmla="*/ 0 h 69"/>
                  <a:gd name="T24" fmla="*/ 0 w 82"/>
                  <a:gd name="T25" fmla="*/ 0 h 69"/>
                  <a:gd name="T26" fmla="*/ 0 w 82"/>
                  <a:gd name="T27" fmla="*/ 0 h 69"/>
                  <a:gd name="T28" fmla="*/ 0 w 82"/>
                  <a:gd name="T29" fmla="*/ 0 h 69"/>
                  <a:gd name="T30" fmla="*/ 0 w 82"/>
                  <a:gd name="T31" fmla="*/ 0 h 69"/>
                  <a:gd name="T32" fmla="*/ 0 w 82"/>
                  <a:gd name="T33" fmla="*/ 0 h 69"/>
                  <a:gd name="T34" fmla="*/ 0 w 82"/>
                  <a:gd name="T35" fmla="*/ 0 h 69"/>
                  <a:gd name="T36" fmla="*/ 0 w 82"/>
                  <a:gd name="T37" fmla="*/ 0 h 69"/>
                  <a:gd name="T38" fmla="*/ 0 w 82"/>
                  <a:gd name="T39" fmla="*/ 0 h 69"/>
                  <a:gd name="T40" fmla="*/ 0 w 82"/>
                  <a:gd name="T41" fmla="*/ 0 h 69"/>
                  <a:gd name="T42" fmla="*/ 0 w 82"/>
                  <a:gd name="T43" fmla="*/ 0 h 69"/>
                  <a:gd name="T44" fmla="*/ 0 w 82"/>
                  <a:gd name="T45" fmla="*/ 0 h 69"/>
                  <a:gd name="T46" fmla="*/ 0 w 82"/>
                  <a:gd name="T47" fmla="*/ 0 h 69"/>
                  <a:gd name="T48" fmla="*/ 0 w 82"/>
                  <a:gd name="T49" fmla="*/ 0 h 69"/>
                  <a:gd name="T50" fmla="*/ 0 w 82"/>
                  <a:gd name="T51" fmla="*/ 0 h 69"/>
                  <a:gd name="T52" fmla="*/ 0 w 82"/>
                  <a:gd name="T53" fmla="*/ 0 h 69"/>
                  <a:gd name="T54" fmla="*/ 0 w 82"/>
                  <a:gd name="T55" fmla="*/ 0 h 69"/>
                  <a:gd name="T56" fmla="*/ 0 w 82"/>
                  <a:gd name="T57" fmla="*/ 0 h 69"/>
                  <a:gd name="T58" fmla="*/ 0 w 82"/>
                  <a:gd name="T59" fmla="*/ 0 h 69"/>
                  <a:gd name="T60" fmla="*/ 0 w 82"/>
                  <a:gd name="T61" fmla="*/ 0 h 69"/>
                  <a:gd name="T62" fmla="*/ 0 w 82"/>
                  <a:gd name="T63" fmla="*/ 0 h 69"/>
                  <a:gd name="T64" fmla="*/ 0 w 82"/>
                  <a:gd name="T65" fmla="*/ 0 h 69"/>
                  <a:gd name="T66" fmla="*/ 0 w 82"/>
                  <a:gd name="T67" fmla="*/ 0 h 69"/>
                  <a:gd name="T68" fmla="*/ 0 w 82"/>
                  <a:gd name="T69" fmla="*/ 0 h 69"/>
                  <a:gd name="T70" fmla="*/ 0 w 82"/>
                  <a:gd name="T71" fmla="*/ 0 h 69"/>
                  <a:gd name="T72" fmla="*/ 0 w 82"/>
                  <a:gd name="T73" fmla="*/ 0 h 69"/>
                  <a:gd name="T74" fmla="*/ 0 w 82"/>
                  <a:gd name="T75" fmla="*/ 0 h 69"/>
                  <a:gd name="T76" fmla="*/ 0 w 82"/>
                  <a:gd name="T77" fmla="*/ 0 h 69"/>
                  <a:gd name="T78" fmla="*/ 0 w 82"/>
                  <a:gd name="T79" fmla="*/ 0 h 69"/>
                  <a:gd name="T80" fmla="*/ 0 w 82"/>
                  <a:gd name="T81" fmla="*/ 0 h 69"/>
                  <a:gd name="T82" fmla="*/ 0 w 82"/>
                  <a:gd name="T83" fmla="*/ 0 h 69"/>
                  <a:gd name="T84" fmla="*/ 0 w 82"/>
                  <a:gd name="T85" fmla="*/ 0 h 69"/>
                  <a:gd name="T86" fmla="*/ 0 w 82"/>
                  <a:gd name="T87" fmla="*/ 0 h 69"/>
                  <a:gd name="T88" fmla="*/ 0 w 82"/>
                  <a:gd name="T89" fmla="*/ 0 h 69"/>
                  <a:gd name="T90" fmla="*/ 0 w 82"/>
                  <a:gd name="T91" fmla="*/ 0 h 69"/>
                  <a:gd name="T92" fmla="*/ 0 w 82"/>
                  <a:gd name="T93" fmla="*/ 0 h 69"/>
                  <a:gd name="T94" fmla="*/ 0 w 82"/>
                  <a:gd name="T95" fmla="*/ 0 h 69"/>
                  <a:gd name="T96" fmla="*/ 0 w 82"/>
                  <a:gd name="T97" fmla="*/ 0 h 69"/>
                  <a:gd name="T98" fmla="*/ 0 w 82"/>
                  <a:gd name="T99" fmla="*/ 0 h 69"/>
                  <a:gd name="T100" fmla="*/ 0 w 82"/>
                  <a:gd name="T101" fmla="*/ 0 h 69"/>
                  <a:gd name="T102" fmla="*/ 0 w 82"/>
                  <a:gd name="T103" fmla="*/ 0 h 69"/>
                  <a:gd name="T104" fmla="*/ 0 w 82"/>
                  <a:gd name="T105" fmla="*/ 0 h 69"/>
                  <a:gd name="T106" fmla="*/ 0 w 82"/>
                  <a:gd name="T107" fmla="*/ 0 h 69"/>
                  <a:gd name="T108" fmla="*/ 0 w 82"/>
                  <a:gd name="T109" fmla="*/ 0 h 69"/>
                  <a:gd name="T110" fmla="*/ 0 w 82"/>
                  <a:gd name="T111" fmla="*/ 0 h 69"/>
                  <a:gd name="T112" fmla="*/ 0 w 82"/>
                  <a:gd name="T113" fmla="*/ 0 h 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2"/>
                  <a:gd name="T172" fmla="*/ 0 h 69"/>
                  <a:gd name="T173" fmla="*/ 82 w 82"/>
                  <a:gd name="T174" fmla="*/ 69 h 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2" h="69">
                    <a:moveTo>
                      <a:pt x="21" y="9"/>
                    </a:moveTo>
                    <a:lnTo>
                      <a:pt x="21" y="7"/>
                    </a:lnTo>
                    <a:lnTo>
                      <a:pt x="22" y="7"/>
                    </a:lnTo>
                    <a:lnTo>
                      <a:pt x="25" y="6"/>
                    </a:lnTo>
                    <a:lnTo>
                      <a:pt x="28" y="5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1"/>
                    </a:lnTo>
                    <a:lnTo>
                      <a:pt x="69" y="3"/>
                    </a:lnTo>
                    <a:lnTo>
                      <a:pt x="72" y="6"/>
                    </a:lnTo>
                    <a:lnTo>
                      <a:pt x="76" y="9"/>
                    </a:lnTo>
                    <a:lnTo>
                      <a:pt x="79" y="15"/>
                    </a:lnTo>
                    <a:lnTo>
                      <a:pt x="81" y="19"/>
                    </a:lnTo>
                    <a:lnTo>
                      <a:pt x="82" y="25"/>
                    </a:lnTo>
                    <a:lnTo>
                      <a:pt x="81" y="30"/>
                    </a:lnTo>
                    <a:lnTo>
                      <a:pt x="79" y="36"/>
                    </a:lnTo>
                    <a:lnTo>
                      <a:pt x="77" y="41"/>
                    </a:lnTo>
                    <a:lnTo>
                      <a:pt x="75" y="45"/>
                    </a:lnTo>
                    <a:lnTo>
                      <a:pt x="71" y="50"/>
                    </a:lnTo>
                    <a:lnTo>
                      <a:pt x="66" y="56"/>
                    </a:lnTo>
                    <a:lnTo>
                      <a:pt x="60" y="60"/>
                    </a:lnTo>
                    <a:lnTo>
                      <a:pt x="56" y="63"/>
                    </a:lnTo>
                    <a:lnTo>
                      <a:pt x="52" y="64"/>
                    </a:lnTo>
                    <a:lnTo>
                      <a:pt x="48" y="66"/>
                    </a:lnTo>
                    <a:lnTo>
                      <a:pt x="46" y="67"/>
                    </a:lnTo>
                    <a:lnTo>
                      <a:pt x="44" y="68"/>
                    </a:lnTo>
                    <a:lnTo>
                      <a:pt x="40" y="68"/>
                    </a:lnTo>
                    <a:lnTo>
                      <a:pt x="37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5" y="64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7" y="60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1" y="38"/>
                    </a:lnTo>
                    <a:lnTo>
                      <a:pt x="1" y="35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6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A5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1632" y="1447"/>
                <a:ext cx="49" cy="45"/>
              </a:xfrm>
              <a:custGeom>
                <a:avLst/>
                <a:gdLst>
                  <a:gd name="T0" fmla="*/ 0 w 147"/>
                  <a:gd name="T1" fmla="*/ 0 h 136"/>
                  <a:gd name="T2" fmla="*/ 0 w 147"/>
                  <a:gd name="T3" fmla="*/ 0 h 136"/>
                  <a:gd name="T4" fmla="*/ 0 w 147"/>
                  <a:gd name="T5" fmla="*/ 0 h 136"/>
                  <a:gd name="T6" fmla="*/ 0 w 147"/>
                  <a:gd name="T7" fmla="*/ 0 h 136"/>
                  <a:gd name="T8" fmla="*/ 0 w 147"/>
                  <a:gd name="T9" fmla="*/ 0 h 136"/>
                  <a:gd name="T10" fmla="*/ 0 w 147"/>
                  <a:gd name="T11" fmla="*/ 0 h 136"/>
                  <a:gd name="T12" fmla="*/ 0 w 147"/>
                  <a:gd name="T13" fmla="*/ 0 h 136"/>
                  <a:gd name="T14" fmla="*/ 0 w 147"/>
                  <a:gd name="T15" fmla="*/ 0 h 136"/>
                  <a:gd name="T16" fmla="*/ 0 w 147"/>
                  <a:gd name="T17" fmla="*/ 0 h 136"/>
                  <a:gd name="T18" fmla="*/ 0 w 147"/>
                  <a:gd name="T19" fmla="*/ 0 h 136"/>
                  <a:gd name="T20" fmla="*/ 0 w 147"/>
                  <a:gd name="T21" fmla="*/ 0 h 136"/>
                  <a:gd name="T22" fmla="*/ 0 w 147"/>
                  <a:gd name="T23" fmla="*/ 0 h 136"/>
                  <a:gd name="T24" fmla="*/ 0 w 147"/>
                  <a:gd name="T25" fmla="*/ 0 h 136"/>
                  <a:gd name="T26" fmla="*/ 0 w 147"/>
                  <a:gd name="T27" fmla="*/ 0 h 136"/>
                  <a:gd name="T28" fmla="*/ 0 w 147"/>
                  <a:gd name="T29" fmla="*/ 0 h 136"/>
                  <a:gd name="T30" fmla="*/ 0 w 147"/>
                  <a:gd name="T31" fmla="*/ 0 h 136"/>
                  <a:gd name="T32" fmla="*/ 0 w 147"/>
                  <a:gd name="T33" fmla="*/ 0 h 136"/>
                  <a:gd name="T34" fmla="*/ 0 w 147"/>
                  <a:gd name="T35" fmla="*/ 0 h 136"/>
                  <a:gd name="T36" fmla="*/ 0 w 147"/>
                  <a:gd name="T37" fmla="*/ 0 h 136"/>
                  <a:gd name="T38" fmla="*/ 0 w 147"/>
                  <a:gd name="T39" fmla="*/ 0 h 136"/>
                  <a:gd name="T40" fmla="*/ 0 w 147"/>
                  <a:gd name="T41" fmla="*/ 0 h 136"/>
                  <a:gd name="T42" fmla="*/ 0 w 147"/>
                  <a:gd name="T43" fmla="*/ 0 h 136"/>
                  <a:gd name="T44" fmla="*/ 0 w 147"/>
                  <a:gd name="T45" fmla="*/ 0 h 136"/>
                  <a:gd name="T46" fmla="*/ 0 w 147"/>
                  <a:gd name="T47" fmla="*/ 0 h 136"/>
                  <a:gd name="T48" fmla="*/ 0 w 147"/>
                  <a:gd name="T49" fmla="*/ 0 h 136"/>
                  <a:gd name="T50" fmla="*/ 0 w 147"/>
                  <a:gd name="T51" fmla="*/ 0 h 136"/>
                  <a:gd name="T52" fmla="*/ 0 w 147"/>
                  <a:gd name="T53" fmla="*/ 0 h 136"/>
                  <a:gd name="T54" fmla="*/ 0 w 147"/>
                  <a:gd name="T55" fmla="*/ 0 h 136"/>
                  <a:gd name="T56" fmla="*/ 0 w 147"/>
                  <a:gd name="T57" fmla="*/ 0 h 136"/>
                  <a:gd name="T58" fmla="*/ 0 w 147"/>
                  <a:gd name="T59" fmla="*/ 0 h 136"/>
                  <a:gd name="T60" fmla="*/ 0 w 147"/>
                  <a:gd name="T61" fmla="*/ 0 h 136"/>
                  <a:gd name="T62" fmla="*/ 0 w 147"/>
                  <a:gd name="T63" fmla="*/ 0 h 136"/>
                  <a:gd name="T64" fmla="*/ 0 w 147"/>
                  <a:gd name="T65" fmla="*/ 0 h 136"/>
                  <a:gd name="T66" fmla="*/ 0 w 147"/>
                  <a:gd name="T67" fmla="*/ 0 h 136"/>
                  <a:gd name="T68" fmla="*/ 0 w 147"/>
                  <a:gd name="T69" fmla="*/ 0 h 136"/>
                  <a:gd name="T70" fmla="*/ 0 w 147"/>
                  <a:gd name="T71" fmla="*/ 0 h 136"/>
                  <a:gd name="T72" fmla="*/ 0 w 147"/>
                  <a:gd name="T73" fmla="*/ 0 h 136"/>
                  <a:gd name="T74" fmla="*/ 0 w 147"/>
                  <a:gd name="T75" fmla="*/ 0 h 136"/>
                  <a:gd name="T76" fmla="*/ 0 w 147"/>
                  <a:gd name="T77" fmla="*/ 0 h 136"/>
                  <a:gd name="T78" fmla="*/ 0 w 147"/>
                  <a:gd name="T79" fmla="*/ 0 h 136"/>
                  <a:gd name="T80" fmla="*/ 0 w 147"/>
                  <a:gd name="T81" fmla="*/ 0 h 136"/>
                  <a:gd name="T82" fmla="*/ 0 w 147"/>
                  <a:gd name="T83" fmla="*/ 0 h 136"/>
                  <a:gd name="T84" fmla="*/ 0 w 147"/>
                  <a:gd name="T85" fmla="*/ 0 h 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7"/>
                  <a:gd name="T130" fmla="*/ 0 h 136"/>
                  <a:gd name="T131" fmla="*/ 147 w 147"/>
                  <a:gd name="T132" fmla="*/ 136 h 1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7" h="136">
                    <a:moveTo>
                      <a:pt x="54" y="18"/>
                    </a:moveTo>
                    <a:lnTo>
                      <a:pt x="51" y="20"/>
                    </a:lnTo>
                    <a:lnTo>
                      <a:pt x="49" y="23"/>
                    </a:lnTo>
                    <a:lnTo>
                      <a:pt x="45" y="25"/>
                    </a:lnTo>
                    <a:lnTo>
                      <a:pt x="44" y="29"/>
                    </a:lnTo>
                    <a:lnTo>
                      <a:pt x="42" y="32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7" y="42"/>
                    </a:lnTo>
                    <a:lnTo>
                      <a:pt x="36" y="44"/>
                    </a:lnTo>
                    <a:lnTo>
                      <a:pt x="35" y="47"/>
                    </a:lnTo>
                    <a:lnTo>
                      <a:pt x="35" y="51"/>
                    </a:lnTo>
                    <a:lnTo>
                      <a:pt x="35" y="55"/>
                    </a:lnTo>
                    <a:lnTo>
                      <a:pt x="35" y="58"/>
                    </a:lnTo>
                    <a:lnTo>
                      <a:pt x="37" y="63"/>
                    </a:lnTo>
                    <a:lnTo>
                      <a:pt x="38" y="66"/>
                    </a:lnTo>
                    <a:lnTo>
                      <a:pt x="40" y="71"/>
                    </a:lnTo>
                    <a:lnTo>
                      <a:pt x="43" y="76"/>
                    </a:lnTo>
                    <a:lnTo>
                      <a:pt x="47" y="80"/>
                    </a:lnTo>
                    <a:lnTo>
                      <a:pt x="50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64" y="85"/>
                    </a:lnTo>
                    <a:lnTo>
                      <a:pt x="68" y="87"/>
                    </a:lnTo>
                    <a:lnTo>
                      <a:pt x="70" y="85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80" y="85"/>
                    </a:lnTo>
                    <a:lnTo>
                      <a:pt x="82" y="84"/>
                    </a:lnTo>
                    <a:lnTo>
                      <a:pt x="85" y="83"/>
                    </a:lnTo>
                    <a:lnTo>
                      <a:pt x="88" y="81"/>
                    </a:lnTo>
                    <a:lnTo>
                      <a:pt x="91" y="80"/>
                    </a:lnTo>
                    <a:lnTo>
                      <a:pt x="92" y="76"/>
                    </a:lnTo>
                    <a:lnTo>
                      <a:pt x="93" y="75"/>
                    </a:lnTo>
                    <a:lnTo>
                      <a:pt x="94" y="71"/>
                    </a:lnTo>
                    <a:lnTo>
                      <a:pt x="96" y="68"/>
                    </a:lnTo>
                    <a:lnTo>
                      <a:pt x="96" y="64"/>
                    </a:lnTo>
                    <a:lnTo>
                      <a:pt x="98" y="61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4" y="52"/>
                    </a:lnTo>
                    <a:lnTo>
                      <a:pt x="107" y="50"/>
                    </a:lnTo>
                    <a:lnTo>
                      <a:pt x="112" y="47"/>
                    </a:lnTo>
                    <a:lnTo>
                      <a:pt x="117" y="46"/>
                    </a:lnTo>
                    <a:lnTo>
                      <a:pt x="121" y="45"/>
                    </a:lnTo>
                    <a:lnTo>
                      <a:pt x="126" y="46"/>
                    </a:lnTo>
                    <a:lnTo>
                      <a:pt x="131" y="47"/>
                    </a:lnTo>
                    <a:lnTo>
                      <a:pt x="134" y="50"/>
                    </a:lnTo>
                    <a:lnTo>
                      <a:pt x="138" y="52"/>
                    </a:lnTo>
                    <a:lnTo>
                      <a:pt x="141" y="56"/>
                    </a:lnTo>
                    <a:lnTo>
                      <a:pt x="145" y="61"/>
                    </a:lnTo>
                    <a:lnTo>
                      <a:pt x="146" y="65"/>
                    </a:lnTo>
                    <a:lnTo>
                      <a:pt x="146" y="68"/>
                    </a:lnTo>
                    <a:lnTo>
                      <a:pt x="147" y="71"/>
                    </a:lnTo>
                    <a:lnTo>
                      <a:pt x="147" y="75"/>
                    </a:lnTo>
                    <a:lnTo>
                      <a:pt x="147" y="77"/>
                    </a:lnTo>
                    <a:lnTo>
                      <a:pt x="146" y="83"/>
                    </a:lnTo>
                    <a:lnTo>
                      <a:pt x="144" y="89"/>
                    </a:lnTo>
                    <a:lnTo>
                      <a:pt x="141" y="94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3" y="108"/>
                    </a:lnTo>
                    <a:lnTo>
                      <a:pt x="131" y="112"/>
                    </a:lnTo>
                    <a:lnTo>
                      <a:pt x="127" y="116"/>
                    </a:lnTo>
                    <a:lnTo>
                      <a:pt x="123" y="119"/>
                    </a:lnTo>
                    <a:lnTo>
                      <a:pt x="119" y="122"/>
                    </a:lnTo>
                    <a:lnTo>
                      <a:pt x="114" y="125"/>
                    </a:lnTo>
                    <a:lnTo>
                      <a:pt x="109" y="128"/>
                    </a:lnTo>
                    <a:lnTo>
                      <a:pt x="105" y="131"/>
                    </a:lnTo>
                    <a:lnTo>
                      <a:pt x="100" y="133"/>
                    </a:lnTo>
                    <a:lnTo>
                      <a:pt x="94" y="134"/>
                    </a:lnTo>
                    <a:lnTo>
                      <a:pt x="89" y="135"/>
                    </a:lnTo>
                    <a:lnTo>
                      <a:pt x="86" y="135"/>
                    </a:lnTo>
                    <a:lnTo>
                      <a:pt x="82" y="136"/>
                    </a:lnTo>
                    <a:lnTo>
                      <a:pt x="79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69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60" y="135"/>
                    </a:lnTo>
                    <a:lnTo>
                      <a:pt x="56" y="134"/>
                    </a:lnTo>
                    <a:lnTo>
                      <a:pt x="54" y="133"/>
                    </a:lnTo>
                    <a:lnTo>
                      <a:pt x="50" y="133"/>
                    </a:lnTo>
                    <a:lnTo>
                      <a:pt x="44" y="131"/>
                    </a:lnTo>
                    <a:lnTo>
                      <a:pt x="40" y="128"/>
                    </a:lnTo>
                    <a:lnTo>
                      <a:pt x="34" y="125"/>
                    </a:lnTo>
                    <a:lnTo>
                      <a:pt x="29" y="122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08"/>
                    </a:lnTo>
                    <a:lnTo>
                      <a:pt x="12" y="103"/>
                    </a:lnTo>
                    <a:lnTo>
                      <a:pt x="9" y="99"/>
                    </a:lnTo>
                    <a:lnTo>
                      <a:pt x="6" y="93"/>
                    </a:lnTo>
                    <a:lnTo>
                      <a:pt x="5" y="89"/>
                    </a:lnTo>
                    <a:lnTo>
                      <a:pt x="3" y="85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7" y="19"/>
                    </a:lnTo>
                    <a:lnTo>
                      <a:pt x="21" y="14"/>
                    </a:lnTo>
                    <a:lnTo>
                      <a:pt x="25" y="11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56" y="6"/>
                    </a:lnTo>
                    <a:lnTo>
                      <a:pt x="57" y="10"/>
                    </a:lnTo>
                    <a:lnTo>
                      <a:pt x="56" y="13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22" name="Freeform 121"/>
              <p:cNvSpPr>
                <a:spLocks/>
              </p:cNvSpPr>
              <p:nvPr/>
            </p:nvSpPr>
            <p:spPr bwMode="auto">
              <a:xfrm>
                <a:off x="1798" y="1572"/>
                <a:ext cx="70" cy="109"/>
              </a:xfrm>
              <a:custGeom>
                <a:avLst/>
                <a:gdLst>
                  <a:gd name="T0" fmla="*/ 0 w 212"/>
                  <a:gd name="T1" fmla="*/ 0 h 326"/>
                  <a:gd name="T2" fmla="*/ 0 w 212"/>
                  <a:gd name="T3" fmla="*/ 0 h 326"/>
                  <a:gd name="T4" fmla="*/ 0 w 212"/>
                  <a:gd name="T5" fmla="*/ 0 h 326"/>
                  <a:gd name="T6" fmla="*/ 0 w 212"/>
                  <a:gd name="T7" fmla="*/ 0 h 326"/>
                  <a:gd name="T8" fmla="*/ 0 w 212"/>
                  <a:gd name="T9" fmla="*/ 0 h 326"/>
                  <a:gd name="T10" fmla="*/ 0 w 212"/>
                  <a:gd name="T11" fmla="*/ 0 h 326"/>
                  <a:gd name="T12" fmla="*/ 0 w 212"/>
                  <a:gd name="T13" fmla="*/ 0 h 326"/>
                  <a:gd name="T14" fmla="*/ 0 w 212"/>
                  <a:gd name="T15" fmla="*/ 0 h 326"/>
                  <a:gd name="T16" fmla="*/ 0 w 212"/>
                  <a:gd name="T17" fmla="*/ 0 h 326"/>
                  <a:gd name="T18" fmla="*/ 0 w 212"/>
                  <a:gd name="T19" fmla="*/ 0 h 326"/>
                  <a:gd name="T20" fmla="*/ 0 w 212"/>
                  <a:gd name="T21" fmla="*/ 0 h 326"/>
                  <a:gd name="T22" fmla="*/ 0 w 212"/>
                  <a:gd name="T23" fmla="*/ 0 h 326"/>
                  <a:gd name="T24" fmla="*/ 0 w 212"/>
                  <a:gd name="T25" fmla="*/ 0 h 326"/>
                  <a:gd name="T26" fmla="*/ 0 w 212"/>
                  <a:gd name="T27" fmla="*/ 0 h 326"/>
                  <a:gd name="T28" fmla="*/ 0 w 212"/>
                  <a:gd name="T29" fmla="*/ 0 h 326"/>
                  <a:gd name="T30" fmla="*/ 0 w 212"/>
                  <a:gd name="T31" fmla="*/ 0 h 326"/>
                  <a:gd name="T32" fmla="*/ 0 w 212"/>
                  <a:gd name="T33" fmla="*/ 0 h 326"/>
                  <a:gd name="T34" fmla="*/ 0 w 212"/>
                  <a:gd name="T35" fmla="*/ 0 h 326"/>
                  <a:gd name="T36" fmla="*/ 0 w 212"/>
                  <a:gd name="T37" fmla="*/ 0 h 326"/>
                  <a:gd name="T38" fmla="*/ 0 w 212"/>
                  <a:gd name="T39" fmla="*/ 0 h 326"/>
                  <a:gd name="T40" fmla="*/ 0 w 212"/>
                  <a:gd name="T41" fmla="*/ 0 h 326"/>
                  <a:gd name="T42" fmla="*/ 0 w 212"/>
                  <a:gd name="T43" fmla="*/ 0 h 326"/>
                  <a:gd name="T44" fmla="*/ 0 w 212"/>
                  <a:gd name="T45" fmla="*/ 0 h 326"/>
                  <a:gd name="T46" fmla="*/ 0 w 212"/>
                  <a:gd name="T47" fmla="*/ 0 h 326"/>
                  <a:gd name="T48" fmla="*/ 0 w 212"/>
                  <a:gd name="T49" fmla="*/ 0 h 326"/>
                  <a:gd name="T50" fmla="*/ 0 w 212"/>
                  <a:gd name="T51" fmla="*/ 0 h 326"/>
                  <a:gd name="T52" fmla="*/ 0 w 212"/>
                  <a:gd name="T53" fmla="*/ 0 h 326"/>
                  <a:gd name="T54" fmla="*/ 0 w 212"/>
                  <a:gd name="T55" fmla="*/ 0 h 326"/>
                  <a:gd name="T56" fmla="*/ 0 w 212"/>
                  <a:gd name="T57" fmla="*/ 0 h 326"/>
                  <a:gd name="T58" fmla="*/ 0 w 212"/>
                  <a:gd name="T59" fmla="*/ 0 h 326"/>
                  <a:gd name="T60" fmla="*/ 0 w 212"/>
                  <a:gd name="T61" fmla="*/ 0 h 326"/>
                  <a:gd name="T62" fmla="*/ 0 w 212"/>
                  <a:gd name="T63" fmla="*/ 0 h 326"/>
                  <a:gd name="T64" fmla="*/ 0 w 212"/>
                  <a:gd name="T65" fmla="*/ 0 h 326"/>
                  <a:gd name="T66" fmla="*/ 0 w 212"/>
                  <a:gd name="T67" fmla="*/ 0 h 326"/>
                  <a:gd name="T68" fmla="*/ 0 w 212"/>
                  <a:gd name="T69" fmla="*/ 0 h 326"/>
                  <a:gd name="T70" fmla="*/ 0 w 212"/>
                  <a:gd name="T71" fmla="*/ 0 h 326"/>
                  <a:gd name="T72" fmla="*/ 0 w 212"/>
                  <a:gd name="T73" fmla="*/ 0 h 326"/>
                  <a:gd name="T74" fmla="*/ 0 w 212"/>
                  <a:gd name="T75" fmla="*/ 0 h 326"/>
                  <a:gd name="T76" fmla="*/ 0 w 212"/>
                  <a:gd name="T77" fmla="*/ 0 h 326"/>
                  <a:gd name="T78" fmla="*/ 0 w 212"/>
                  <a:gd name="T79" fmla="*/ 0 h 326"/>
                  <a:gd name="T80" fmla="*/ 0 w 212"/>
                  <a:gd name="T81" fmla="*/ 0 h 326"/>
                  <a:gd name="T82" fmla="*/ 0 w 212"/>
                  <a:gd name="T83" fmla="*/ 0 h 326"/>
                  <a:gd name="T84" fmla="*/ 0 w 212"/>
                  <a:gd name="T85" fmla="*/ 0 h 326"/>
                  <a:gd name="T86" fmla="*/ 0 w 212"/>
                  <a:gd name="T87" fmla="*/ 0 h 326"/>
                  <a:gd name="T88" fmla="*/ 0 w 212"/>
                  <a:gd name="T89" fmla="*/ 0 h 326"/>
                  <a:gd name="T90" fmla="*/ 0 w 212"/>
                  <a:gd name="T91" fmla="*/ 0 h 326"/>
                  <a:gd name="T92" fmla="*/ 0 w 212"/>
                  <a:gd name="T93" fmla="*/ 0 h 326"/>
                  <a:gd name="T94" fmla="*/ 0 w 212"/>
                  <a:gd name="T95" fmla="*/ 0 h 326"/>
                  <a:gd name="T96" fmla="*/ 0 w 212"/>
                  <a:gd name="T97" fmla="*/ 0 h 326"/>
                  <a:gd name="T98" fmla="*/ 0 w 212"/>
                  <a:gd name="T99" fmla="*/ 0 h 326"/>
                  <a:gd name="T100" fmla="*/ 0 w 212"/>
                  <a:gd name="T101" fmla="*/ 0 h 326"/>
                  <a:gd name="T102" fmla="*/ 0 w 212"/>
                  <a:gd name="T103" fmla="*/ 0 h 3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2"/>
                  <a:gd name="T157" fmla="*/ 0 h 326"/>
                  <a:gd name="T158" fmla="*/ 212 w 212"/>
                  <a:gd name="T159" fmla="*/ 326 h 32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2" h="326">
                    <a:moveTo>
                      <a:pt x="25" y="8"/>
                    </a:moveTo>
                    <a:lnTo>
                      <a:pt x="27" y="14"/>
                    </a:lnTo>
                    <a:lnTo>
                      <a:pt x="28" y="19"/>
                    </a:lnTo>
                    <a:lnTo>
                      <a:pt x="31" y="25"/>
                    </a:lnTo>
                    <a:lnTo>
                      <a:pt x="33" y="30"/>
                    </a:lnTo>
                    <a:lnTo>
                      <a:pt x="36" y="34"/>
                    </a:lnTo>
                    <a:lnTo>
                      <a:pt x="38" y="40"/>
                    </a:lnTo>
                    <a:lnTo>
                      <a:pt x="39" y="45"/>
                    </a:lnTo>
                    <a:lnTo>
                      <a:pt x="43" y="50"/>
                    </a:lnTo>
                    <a:lnTo>
                      <a:pt x="44" y="55"/>
                    </a:lnTo>
                    <a:lnTo>
                      <a:pt x="46" y="59"/>
                    </a:lnTo>
                    <a:lnTo>
                      <a:pt x="47" y="64"/>
                    </a:lnTo>
                    <a:lnTo>
                      <a:pt x="51" y="69"/>
                    </a:lnTo>
                    <a:lnTo>
                      <a:pt x="52" y="74"/>
                    </a:lnTo>
                    <a:lnTo>
                      <a:pt x="55" y="78"/>
                    </a:lnTo>
                    <a:lnTo>
                      <a:pt x="57" y="83"/>
                    </a:lnTo>
                    <a:lnTo>
                      <a:pt x="59" y="88"/>
                    </a:lnTo>
                    <a:lnTo>
                      <a:pt x="62" y="91"/>
                    </a:lnTo>
                    <a:lnTo>
                      <a:pt x="64" y="96"/>
                    </a:lnTo>
                    <a:lnTo>
                      <a:pt x="66" y="100"/>
                    </a:lnTo>
                    <a:lnTo>
                      <a:pt x="69" y="104"/>
                    </a:lnTo>
                    <a:lnTo>
                      <a:pt x="70" y="108"/>
                    </a:lnTo>
                    <a:lnTo>
                      <a:pt x="72" y="113"/>
                    </a:lnTo>
                    <a:lnTo>
                      <a:pt x="75" y="116"/>
                    </a:lnTo>
                    <a:lnTo>
                      <a:pt x="77" y="121"/>
                    </a:lnTo>
                    <a:lnTo>
                      <a:pt x="79" y="125"/>
                    </a:lnTo>
                    <a:lnTo>
                      <a:pt x="82" y="129"/>
                    </a:lnTo>
                    <a:lnTo>
                      <a:pt x="84" y="133"/>
                    </a:lnTo>
                    <a:lnTo>
                      <a:pt x="87" y="136"/>
                    </a:lnTo>
                    <a:lnTo>
                      <a:pt x="89" y="140"/>
                    </a:lnTo>
                    <a:lnTo>
                      <a:pt x="92" y="145"/>
                    </a:lnTo>
                    <a:lnTo>
                      <a:pt x="95" y="148"/>
                    </a:lnTo>
                    <a:lnTo>
                      <a:pt x="97" y="153"/>
                    </a:lnTo>
                    <a:lnTo>
                      <a:pt x="100" y="155"/>
                    </a:lnTo>
                    <a:lnTo>
                      <a:pt x="102" y="159"/>
                    </a:lnTo>
                    <a:lnTo>
                      <a:pt x="104" y="164"/>
                    </a:lnTo>
                    <a:lnTo>
                      <a:pt x="108" y="167"/>
                    </a:lnTo>
                    <a:lnTo>
                      <a:pt x="110" y="171"/>
                    </a:lnTo>
                    <a:lnTo>
                      <a:pt x="113" y="174"/>
                    </a:lnTo>
                    <a:lnTo>
                      <a:pt x="115" y="178"/>
                    </a:lnTo>
                    <a:lnTo>
                      <a:pt x="119" y="183"/>
                    </a:lnTo>
                    <a:lnTo>
                      <a:pt x="121" y="185"/>
                    </a:lnTo>
                    <a:lnTo>
                      <a:pt x="124" y="190"/>
                    </a:lnTo>
                    <a:lnTo>
                      <a:pt x="127" y="192"/>
                    </a:lnTo>
                    <a:lnTo>
                      <a:pt x="130" y="197"/>
                    </a:lnTo>
                    <a:lnTo>
                      <a:pt x="134" y="201"/>
                    </a:lnTo>
                    <a:lnTo>
                      <a:pt x="136" y="204"/>
                    </a:lnTo>
                    <a:lnTo>
                      <a:pt x="140" y="208"/>
                    </a:lnTo>
                    <a:lnTo>
                      <a:pt x="143" y="212"/>
                    </a:lnTo>
                    <a:lnTo>
                      <a:pt x="147" y="216"/>
                    </a:lnTo>
                    <a:lnTo>
                      <a:pt x="149" y="220"/>
                    </a:lnTo>
                    <a:lnTo>
                      <a:pt x="153" y="223"/>
                    </a:lnTo>
                    <a:lnTo>
                      <a:pt x="156" y="228"/>
                    </a:lnTo>
                    <a:lnTo>
                      <a:pt x="160" y="231"/>
                    </a:lnTo>
                    <a:lnTo>
                      <a:pt x="164" y="236"/>
                    </a:lnTo>
                    <a:lnTo>
                      <a:pt x="167" y="240"/>
                    </a:lnTo>
                    <a:lnTo>
                      <a:pt x="172" y="243"/>
                    </a:lnTo>
                    <a:lnTo>
                      <a:pt x="174" y="247"/>
                    </a:lnTo>
                    <a:lnTo>
                      <a:pt x="179" y="252"/>
                    </a:lnTo>
                    <a:lnTo>
                      <a:pt x="183" y="255"/>
                    </a:lnTo>
                    <a:lnTo>
                      <a:pt x="186" y="260"/>
                    </a:lnTo>
                    <a:lnTo>
                      <a:pt x="191" y="263"/>
                    </a:lnTo>
                    <a:lnTo>
                      <a:pt x="194" y="268"/>
                    </a:lnTo>
                    <a:lnTo>
                      <a:pt x="199" y="272"/>
                    </a:lnTo>
                    <a:lnTo>
                      <a:pt x="204" y="276"/>
                    </a:lnTo>
                    <a:lnTo>
                      <a:pt x="207" y="281"/>
                    </a:lnTo>
                    <a:lnTo>
                      <a:pt x="211" y="287"/>
                    </a:lnTo>
                    <a:lnTo>
                      <a:pt x="211" y="293"/>
                    </a:lnTo>
                    <a:lnTo>
                      <a:pt x="212" y="299"/>
                    </a:lnTo>
                    <a:lnTo>
                      <a:pt x="211" y="304"/>
                    </a:lnTo>
                    <a:lnTo>
                      <a:pt x="209" y="308"/>
                    </a:lnTo>
                    <a:lnTo>
                      <a:pt x="206" y="313"/>
                    </a:lnTo>
                    <a:lnTo>
                      <a:pt x="203" y="318"/>
                    </a:lnTo>
                    <a:lnTo>
                      <a:pt x="198" y="320"/>
                    </a:lnTo>
                    <a:lnTo>
                      <a:pt x="194" y="324"/>
                    </a:lnTo>
                    <a:lnTo>
                      <a:pt x="189" y="325"/>
                    </a:lnTo>
                    <a:lnTo>
                      <a:pt x="184" y="326"/>
                    </a:lnTo>
                    <a:lnTo>
                      <a:pt x="178" y="325"/>
                    </a:lnTo>
                    <a:lnTo>
                      <a:pt x="173" y="324"/>
                    </a:lnTo>
                    <a:lnTo>
                      <a:pt x="167" y="322"/>
                    </a:lnTo>
                    <a:lnTo>
                      <a:pt x="162" y="318"/>
                    </a:lnTo>
                    <a:lnTo>
                      <a:pt x="158" y="313"/>
                    </a:lnTo>
                    <a:lnTo>
                      <a:pt x="153" y="308"/>
                    </a:lnTo>
                    <a:lnTo>
                      <a:pt x="148" y="304"/>
                    </a:lnTo>
                    <a:lnTo>
                      <a:pt x="145" y="299"/>
                    </a:lnTo>
                    <a:lnTo>
                      <a:pt x="140" y="294"/>
                    </a:lnTo>
                    <a:lnTo>
                      <a:pt x="136" y="291"/>
                    </a:lnTo>
                    <a:lnTo>
                      <a:pt x="133" y="286"/>
                    </a:lnTo>
                    <a:lnTo>
                      <a:pt x="129" y="281"/>
                    </a:lnTo>
                    <a:lnTo>
                      <a:pt x="124" y="276"/>
                    </a:lnTo>
                    <a:lnTo>
                      <a:pt x="121" y="273"/>
                    </a:lnTo>
                    <a:lnTo>
                      <a:pt x="119" y="268"/>
                    </a:lnTo>
                    <a:lnTo>
                      <a:pt x="115" y="265"/>
                    </a:lnTo>
                    <a:lnTo>
                      <a:pt x="111" y="260"/>
                    </a:lnTo>
                    <a:lnTo>
                      <a:pt x="109" y="256"/>
                    </a:lnTo>
                    <a:lnTo>
                      <a:pt x="106" y="252"/>
                    </a:lnTo>
                    <a:lnTo>
                      <a:pt x="103" y="248"/>
                    </a:lnTo>
                    <a:lnTo>
                      <a:pt x="100" y="243"/>
                    </a:lnTo>
                    <a:lnTo>
                      <a:pt x="96" y="239"/>
                    </a:lnTo>
                    <a:lnTo>
                      <a:pt x="94" y="235"/>
                    </a:lnTo>
                    <a:lnTo>
                      <a:pt x="91" y="230"/>
                    </a:lnTo>
                    <a:lnTo>
                      <a:pt x="89" y="225"/>
                    </a:lnTo>
                    <a:lnTo>
                      <a:pt x="87" y="222"/>
                    </a:lnTo>
                    <a:lnTo>
                      <a:pt x="84" y="217"/>
                    </a:lnTo>
                    <a:lnTo>
                      <a:pt x="82" y="214"/>
                    </a:lnTo>
                    <a:lnTo>
                      <a:pt x="79" y="209"/>
                    </a:lnTo>
                    <a:lnTo>
                      <a:pt x="77" y="204"/>
                    </a:lnTo>
                    <a:lnTo>
                      <a:pt x="75" y="201"/>
                    </a:lnTo>
                    <a:lnTo>
                      <a:pt x="72" y="196"/>
                    </a:lnTo>
                    <a:lnTo>
                      <a:pt x="70" y="191"/>
                    </a:lnTo>
                    <a:lnTo>
                      <a:pt x="68" y="187"/>
                    </a:lnTo>
                    <a:lnTo>
                      <a:pt x="66" y="183"/>
                    </a:lnTo>
                    <a:lnTo>
                      <a:pt x="64" y="179"/>
                    </a:lnTo>
                    <a:lnTo>
                      <a:pt x="62" y="174"/>
                    </a:lnTo>
                    <a:lnTo>
                      <a:pt x="59" y="170"/>
                    </a:lnTo>
                    <a:lnTo>
                      <a:pt x="57" y="165"/>
                    </a:lnTo>
                    <a:lnTo>
                      <a:pt x="56" y="160"/>
                    </a:lnTo>
                    <a:lnTo>
                      <a:pt x="53" y="155"/>
                    </a:lnTo>
                    <a:lnTo>
                      <a:pt x="51" y="152"/>
                    </a:lnTo>
                    <a:lnTo>
                      <a:pt x="50" y="147"/>
                    </a:lnTo>
                    <a:lnTo>
                      <a:pt x="49" y="142"/>
                    </a:lnTo>
                    <a:lnTo>
                      <a:pt x="46" y="138"/>
                    </a:lnTo>
                    <a:lnTo>
                      <a:pt x="45" y="133"/>
                    </a:lnTo>
                    <a:lnTo>
                      <a:pt x="43" y="128"/>
                    </a:lnTo>
                    <a:lnTo>
                      <a:pt x="41" y="123"/>
                    </a:lnTo>
                    <a:lnTo>
                      <a:pt x="39" y="119"/>
                    </a:lnTo>
                    <a:lnTo>
                      <a:pt x="38" y="114"/>
                    </a:lnTo>
                    <a:lnTo>
                      <a:pt x="36" y="109"/>
                    </a:lnTo>
                    <a:lnTo>
                      <a:pt x="34" y="104"/>
                    </a:lnTo>
                    <a:lnTo>
                      <a:pt x="32" y="99"/>
                    </a:lnTo>
                    <a:lnTo>
                      <a:pt x="30" y="94"/>
                    </a:lnTo>
                    <a:lnTo>
                      <a:pt x="27" y="88"/>
                    </a:lnTo>
                    <a:lnTo>
                      <a:pt x="26" y="83"/>
                    </a:lnTo>
                    <a:lnTo>
                      <a:pt x="24" y="78"/>
                    </a:lnTo>
                    <a:lnTo>
                      <a:pt x="23" y="72"/>
                    </a:lnTo>
                    <a:lnTo>
                      <a:pt x="20" y="68"/>
                    </a:lnTo>
                    <a:lnTo>
                      <a:pt x="19" y="62"/>
                    </a:lnTo>
                    <a:lnTo>
                      <a:pt x="17" y="56"/>
                    </a:lnTo>
                    <a:lnTo>
                      <a:pt x="14" y="51"/>
                    </a:lnTo>
                    <a:lnTo>
                      <a:pt x="12" y="45"/>
                    </a:lnTo>
                    <a:lnTo>
                      <a:pt x="11" y="40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9" name="Group 323"/>
            <p:cNvGrpSpPr>
              <a:grpSpLocks/>
            </p:cNvGrpSpPr>
            <p:nvPr/>
          </p:nvGrpSpPr>
          <p:grpSpPr bwMode="auto">
            <a:xfrm>
              <a:off x="1911350" y="1818443"/>
              <a:ext cx="468577" cy="440139"/>
              <a:chOff x="6019800" y="3276600"/>
              <a:chExt cx="511175" cy="512763"/>
            </a:xfrm>
          </p:grpSpPr>
          <p:sp>
            <p:nvSpPr>
              <p:cNvPr id="11" name="AutoShape 64"/>
              <p:cNvSpPr>
                <a:spLocks noChangeAspect="1" noChangeArrowheads="1" noTextEdit="1"/>
              </p:cNvSpPr>
              <p:nvPr/>
            </p:nvSpPr>
            <p:spPr bwMode="auto">
              <a:xfrm>
                <a:off x="6019800" y="3276600"/>
                <a:ext cx="511175" cy="5127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2" name="Freeform 67"/>
              <p:cNvSpPr>
                <a:spLocks noEditPoints="1"/>
              </p:cNvSpPr>
              <p:nvPr/>
            </p:nvSpPr>
            <p:spPr bwMode="auto">
              <a:xfrm>
                <a:off x="6135688" y="3360738"/>
                <a:ext cx="233363" cy="419100"/>
              </a:xfrm>
              <a:custGeom>
                <a:avLst/>
                <a:gdLst>
                  <a:gd name="T0" fmla="*/ 2147483647 w 441"/>
                  <a:gd name="T1" fmla="*/ 2147483647 h 793"/>
                  <a:gd name="T2" fmla="*/ 0 w 441"/>
                  <a:gd name="T3" fmla="*/ 2147483647 h 793"/>
                  <a:gd name="T4" fmla="*/ 2147483647 w 441"/>
                  <a:gd name="T5" fmla="*/ 2147483647 h 793"/>
                  <a:gd name="T6" fmla="*/ 2147483647 w 441"/>
                  <a:gd name="T7" fmla="*/ 0 h 793"/>
                  <a:gd name="T8" fmla="*/ 2147483647 w 441"/>
                  <a:gd name="T9" fmla="*/ 2147483647 h 793"/>
                  <a:gd name="T10" fmla="*/ 2147483647 w 441"/>
                  <a:gd name="T11" fmla="*/ 2147483647 h 793"/>
                  <a:gd name="T12" fmla="*/ 2147483647 w 441"/>
                  <a:gd name="T13" fmla="*/ 2147483647 h 793"/>
                  <a:gd name="T14" fmla="*/ 2147483647 w 441"/>
                  <a:gd name="T15" fmla="*/ 2147483647 h 793"/>
                  <a:gd name="T16" fmla="*/ 2147483647 w 441"/>
                  <a:gd name="T17" fmla="*/ 2147483647 h 793"/>
                  <a:gd name="T18" fmla="*/ 2147483647 w 441"/>
                  <a:gd name="T19" fmla="*/ 2147483647 h 793"/>
                  <a:gd name="T20" fmla="*/ 2147483647 w 441"/>
                  <a:gd name="T21" fmla="*/ 2147483647 h 793"/>
                  <a:gd name="T22" fmla="*/ 2147483647 w 441"/>
                  <a:gd name="T23" fmla="*/ 2147483647 h 793"/>
                  <a:gd name="T24" fmla="*/ 2147483647 w 441"/>
                  <a:gd name="T25" fmla="*/ 2147483647 h 793"/>
                  <a:gd name="T26" fmla="*/ 2147483647 w 441"/>
                  <a:gd name="T27" fmla="*/ 2147483647 h 793"/>
                  <a:gd name="T28" fmla="*/ 2147483647 w 441"/>
                  <a:gd name="T29" fmla="*/ 2147483647 h 793"/>
                  <a:gd name="T30" fmla="*/ 2147483647 w 441"/>
                  <a:gd name="T31" fmla="*/ 2147483647 h 793"/>
                  <a:gd name="T32" fmla="*/ 2147483647 w 441"/>
                  <a:gd name="T33" fmla="*/ 2147483647 h 793"/>
                  <a:gd name="T34" fmla="*/ 2147483647 w 441"/>
                  <a:gd name="T35" fmla="*/ 2147483647 h 793"/>
                  <a:gd name="T36" fmla="*/ 2147483647 w 441"/>
                  <a:gd name="T37" fmla="*/ 2147483647 h 793"/>
                  <a:gd name="T38" fmla="*/ 2147483647 w 441"/>
                  <a:gd name="T39" fmla="*/ 2147483647 h 793"/>
                  <a:gd name="T40" fmla="*/ 2147483647 w 441"/>
                  <a:gd name="T41" fmla="*/ 2147483647 h 793"/>
                  <a:gd name="T42" fmla="*/ 2147483647 w 441"/>
                  <a:gd name="T43" fmla="*/ 2147483647 h 793"/>
                  <a:gd name="T44" fmla="*/ 2147483647 w 441"/>
                  <a:gd name="T45" fmla="*/ 2147483647 h 793"/>
                  <a:gd name="T46" fmla="*/ 2147483647 w 441"/>
                  <a:gd name="T47" fmla="*/ 2147483647 h 793"/>
                  <a:gd name="T48" fmla="*/ 2147483647 w 441"/>
                  <a:gd name="T49" fmla="*/ 2147483647 h 793"/>
                  <a:gd name="T50" fmla="*/ 2147483647 w 441"/>
                  <a:gd name="T51" fmla="*/ 2147483647 h 793"/>
                  <a:gd name="T52" fmla="*/ 2147483647 w 441"/>
                  <a:gd name="T53" fmla="*/ 2147483647 h 793"/>
                  <a:gd name="T54" fmla="*/ 2147483647 w 441"/>
                  <a:gd name="T55" fmla="*/ 2147483647 h 793"/>
                  <a:gd name="T56" fmla="*/ 2147483647 w 441"/>
                  <a:gd name="T57" fmla="*/ 2147483647 h 793"/>
                  <a:gd name="T58" fmla="*/ 2147483647 w 441"/>
                  <a:gd name="T59" fmla="*/ 2147483647 h 793"/>
                  <a:gd name="T60" fmla="*/ 2147483647 w 441"/>
                  <a:gd name="T61" fmla="*/ 2147483647 h 793"/>
                  <a:gd name="T62" fmla="*/ 2147483647 w 441"/>
                  <a:gd name="T63" fmla="*/ 2147483647 h 793"/>
                  <a:gd name="T64" fmla="*/ 2147483647 w 441"/>
                  <a:gd name="T65" fmla="*/ 2147483647 h 793"/>
                  <a:gd name="T66" fmla="*/ 2147483647 w 441"/>
                  <a:gd name="T67" fmla="*/ 2147483647 h 793"/>
                  <a:gd name="T68" fmla="*/ 2147483647 w 441"/>
                  <a:gd name="T69" fmla="*/ 2147483647 h 793"/>
                  <a:gd name="T70" fmla="*/ 2147483647 w 441"/>
                  <a:gd name="T71" fmla="*/ 2147483647 h 793"/>
                  <a:gd name="T72" fmla="*/ 2147483647 w 441"/>
                  <a:gd name="T73" fmla="*/ 2147483647 h 793"/>
                  <a:gd name="T74" fmla="*/ 2147483647 w 441"/>
                  <a:gd name="T75" fmla="*/ 2147483647 h 793"/>
                  <a:gd name="T76" fmla="*/ 2147483647 w 441"/>
                  <a:gd name="T77" fmla="*/ 2147483647 h 79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41"/>
                  <a:gd name="T118" fmla="*/ 0 h 793"/>
                  <a:gd name="T119" fmla="*/ 441 w 441"/>
                  <a:gd name="T120" fmla="*/ 793 h 79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41" h="793">
                    <a:moveTo>
                      <a:pt x="302" y="0"/>
                    </a:moveTo>
                    <a:lnTo>
                      <a:pt x="297" y="2"/>
                    </a:lnTo>
                    <a:lnTo>
                      <a:pt x="0" y="70"/>
                    </a:lnTo>
                    <a:lnTo>
                      <a:pt x="0" y="723"/>
                    </a:lnTo>
                    <a:lnTo>
                      <a:pt x="302" y="793"/>
                    </a:lnTo>
                    <a:lnTo>
                      <a:pt x="441" y="720"/>
                    </a:lnTo>
                    <a:lnTo>
                      <a:pt x="441" y="73"/>
                    </a:lnTo>
                    <a:lnTo>
                      <a:pt x="302" y="0"/>
                    </a:lnTo>
                    <a:close/>
                    <a:moveTo>
                      <a:pt x="290" y="740"/>
                    </a:moveTo>
                    <a:lnTo>
                      <a:pt x="290" y="760"/>
                    </a:lnTo>
                    <a:lnTo>
                      <a:pt x="280" y="758"/>
                    </a:lnTo>
                    <a:lnTo>
                      <a:pt x="267" y="755"/>
                    </a:lnTo>
                    <a:lnTo>
                      <a:pt x="250" y="751"/>
                    </a:lnTo>
                    <a:lnTo>
                      <a:pt x="233" y="747"/>
                    </a:lnTo>
                    <a:lnTo>
                      <a:pt x="213" y="743"/>
                    </a:lnTo>
                    <a:lnTo>
                      <a:pt x="192" y="738"/>
                    </a:lnTo>
                    <a:lnTo>
                      <a:pt x="171" y="733"/>
                    </a:lnTo>
                    <a:lnTo>
                      <a:pt x="149" y="728"/>
                    </a:lnTo>
                    <a:lnTo>
                      <a:pt x="127" y="723"/>
                    </a:lnTo>
                    <a:lnTo>
                      <a:pt x="107" y="719"/>
                    </a:lnTo>
                    <a:lnTo>
                      <a:pt x="88" y="714"/>
                    </a:lnTo>
                    <a:lnTo>
                      <a:pt x="70" y="710"/>
                    </a:lnTo>
                    <a:lnTo>
                      <a:pt x="55" y="706"/>
                    </a:lnTo>
                    <a:lnTo>
                      <a:pt x="43" y="703"/>
                    </a:lnTo>
                    <a:lnTo>
                      <a:pt x="34" y="701"/>
                    </a:lnTo>
                    <a:lnTo>
                      <a:pt x="29" y="700"/>
                    </a:lnTo>
                    <a:lnTo>
                      <a:pt x="29" y="697"/>
                    </a:lnTo>
                    <a:lnTo>
                      <a:pt x="29" y="693"/>
                    </a:lnTo>
                    <a:lnTo>
                      <a:pt x="29" y="687"/>
                    </a:lnTo>
                    <a:lnTo>
                      <a:pt x="29" y="679"/>
                    </a:lnTo>
                    <a:lnTo>
                      <a:pt x="29" y="545"/>
                    </a:lnTo>
                    <a:lnTo>
                      <a:pt x="29" y="353"/>
                    </a:lnTo>
                    <a:lnTo>
                      <a:pt x="29" y="178"/>
                    </a:lnTo>
                    <a:lnTo>
                      <a:pt x="29" y="93"/>
                    </a:lnTo>
                    <a:lnTo>
                      <a:pt x="34" y="92"/>
                    </a:lnTo>
                    <a:lnTo>
                      <a:pt x="43" y="90"/>
                    </a:lnTo>
                    <a:lnTo>
                      <a:pt x="55" y="87"/>
                    </a:lnTo>
                    <a:lnTo>
                      <a:pt x="70" y="82"/>
                    </a:lnTo>
                    <a:lnTo>
                      <a:pt x="88" y="79"/>
                    </a:lnTo>
                    <a:lnTo>
                      <a:pt x="107" y="74"/>
                    </a:lnTo>
                    <a:lnTo>
                      <a:pt x="127" y="70"/>
                    </a:lnTo>
                    <a:lnTo>
                      <a:pt x="149" y="65"/>
                    </a:lnTo>
                    <a:lnTo>
                      <a:pt x="171" y="60"/>
                    </a:lnTo>
                    <a:lnTo>
                      <a:pt x="192" y="55"/>
                    </a:lnTo>
                    <a:lnTo>
                      <a:pt x="213" y="50"/>
                    </a:lnTo>
                    <a:lnTo>
                      <a:pt x="233" y="46"/>
                    </a:lnTo>
                    <a:lnTo>
                      <a:pt x="250" y="42"/>
                    </a:lnTo>
                    <a:lnTo>
                      <a:pt x="267" y="38"/>
                    </a:lnTo>
                    <a:lnTo>
                      <a:pt x="280" y="35"/>
                    </a:lnTo>
                    <a:lnTo>
                      <a:pt x="290" y="33"/>
                    </a:lnTo>
                    <a:lnTo>
                      <a:pt x="290" y="740"/>
                    </a:lnTo>
                    <a:close/>
                    <a:moveTo>
                      <a:pt x="413" y="682"/>
                    </a:moveTo>
                    <a:lnTo>
                      <a:pt x="413" y="690"/>
                    </a:lnTo>
                    <a:lnTo>
                      <a:pt x="413" y="696"/>
                    </a:lnTo>
                    <a:lnTo>
                      <a:pt x="413" y="700"/>
                    </a:lnTo>
                    <a:lnTo>
                      <a:pt x="413" y="702"/>
                    </a:lnTo>
                    <a:lnTo>
                      <a:pt x="407" y="705"/>
                    </a:lnTo>
                    <a:lnTo>
                      <a:pt x="397" y="712"/>
                    </a:lnTo>
                    <a:lnTo>
                      <a:pt x="383" y="719"/>
                    </a:lnTo>
                    <a:lnTo>
                      <a:pt x="368" y="726"/>
                    </a:lnTo>
                    <a:lnTo>
                      <a:pt x="353" y="735"/>
                    </a:lnTo>
                    <a:lnTo>
                      <a:pt x="337" y="743"/>
                    </a:lnTo>
                    <a:lnTo>
                      <a:pt x="322" y="750"/>
                    </a:lnTo>
                    <a:lnTo>
                      <a:pt x="310" y="756"/>
                    </a:lnTo>
                    <a:lnTo>
                      <a:pt x="310" y="735"/>
                    </a:lnTo>
                    <a:lnTo>
                      <a:pt x="310" y="37"/>
                    </a:lnTo>
                    <a:lnTo>
                      <a:pt x="322" y="43"/>
                    </a:lnTo>
                    <a:lnTo>
                      <a:pt x="337" y="51"/>
                    </a:lnTo>
                    <a:lnTo>
                      <a:pt x="353" y="59"/>
                    </a:lnTo>
                    <a:lnTo>
                      <a:pt x="368" y="67"/>
                    </a:lnTo>
                    <a:lnTo>
                      <a:pt x="383" y="75"/>
                    </a:lnTo>
                    <a:lnTo>
                      <a:pt x="397" y="81"/>
                    </a:lnTo>
                    <a:lnTo>
                      <a:pt x="407" y="88"/>
                    </a:lnTo>
                    <a:lnTo>
                      <a:pt x="413" y="91"/>
                    </a:lnTo>
                    <a:lnTo>
                      <a:pt x="413" y="174"/>
                    </a:lnTo>
                    <a:lnTo>
                      <a:pt x="413" y="351"/>
                    </a:lnTo>
                    <a:lnTo>
                      <a:pt x="413" y="547"/>
                    </a:lnTo>
                    <a:lnTo>
                      <a:pt x="413" y="6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" name="Freeform 68"/>
              <p:cNvSpPr>
                <a:spLocks/>
              </p:cNvSpPr>
              <p:nvPr/>
            </p:nvSpPr>
            <p:spPr bwMode="auto">
              <a:xfrm>
                <a:off x="6299200" y="3721100"/>
                <a:ext cx="53975" cy="39688"/>
              </a:xfrm>
              <a:custGeom>
                <a:avLst/>
                <a:gdLst>
                  <a:gd name="T0" fmla="*/ 0 w 103"/>
                  <a:gd name="T1" fmla="*/ 2147483647 h 74"/>
                  <a:gd name="T2" fmla="*/ 2147483647 w 103"/>
                  <a:gd name="T3" fmla="*/ 2147483647 h 74"/>
                  <a:gd name="T4" fmla="*/ 2147483647 w 103"/>
                  <a:gd name="T5" fmla="*/ 2147483647 h 74"/>
                  <a:gd name="T6" fmla="*/ 2147483647 w 103"/>
                  <a:gd name="T7" fmla="*/ 2147483647 h 74"/>
                  <a:gd name="T8" fmla="*/ 2147483647 w 103"/>
                  <a:gd name="T9" fmla="*/ 2147483647 h 74"/>
                  <a:gd name="T10" fmla="*/ 2147483647 w 103"/>
                  <a:gd name="T11" fmla="*/ 2147483647 h 74"/>
                  <a:gd name="T12" fmla="*/ 2147483647 w 103"/>
                  <a:gd name="T13" fmla="*/ 2147483647 h 74"/>
                  <a:gd name="T14" fmla="*/ 2147483647 w 103"/>
                  <a:gd name="T15" fmla="*/ 2147483647 h 74"/>
                  <a:gd name="T16" fmla="*/ 2147483647 w 103"/>
                  <a:gd name="T17" fmla="*/ 2147483647 h 74"/>
                  <a:gd name="T18" fmla="*/ 2147483647 w 103"/>
                  <a:gd name="T19" fmla="*/ 2147483647 h 74"/>
                  <a:gd name="T20" fmla="*/ 2147483647 w 103"/>
                  <a:gd name="T21" fmla="*/ 2147483647 h 74"/>
                  <a:gd name="T22" fmla="*/ 2147483647 w 103"/>
                  <a:gd name="T23" fmla="*/ 2147483647 h 74"/>
                  <a:gd name="T24" fmla="*/ 2147483647 w 103"/>
                  <a:gd name="T25" fmla="*/ 0 h 74"/>
                  <a:gd name="T26" fmla="*/ 2147483647 w 103"/>
                  <a:gd name="T27" fmla="*/ 2147483647 h 74"/>
                  <a:gd name="T28" fmla="*/ 2147483647 w 103"/>
                  <a:gd name="T29" fmla="*/ 2147483647 h 74"/>
                  <a:gd name="T30" fmla="*/ 2147483647 w 103"/>
                  <a:gd name="T31" fmla="*/ 2147483647 h 74"/>
                  <a:gd name="T32" fmla="*/ 2147483647 w 103"/>
                  <a:gd name="T33" fmla="*/ 2147483647 h 74"/>
                  <a:gd name="T34" fmla="*/ 2147483647 w 103"/>
                  <a:gd name="T35" fmla="*/ 2147483647 h 74"/>
                  <a:gd name="T36" fmla="*/ 2147483647 w 103"/>
                  <a:gd name="T37" fmla="*/ 2147483647 h 74"/>
                  <a:gd name="T38" fmla="*/ 2147483647 w 103"/>
                  <a:gd name="T39" fmla="*/ 2147483647 h 74"/>
                  <a:gd name="T40" fmla="*/ 0 w 103"/>
                  <a:gd name="T41" fmla="*/ 2147483647 h 74"/>
                  <a:gd name="T42" fmla="*/ 0 w 103"/>
                  <a:gd name="T43" fmla="*/ 2147483647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03"/>
                  <a:gd name="T67" fmla="*/ 0 h 74"/>
                  <a:gd name="T68" fmla="*/ 103 w 103"/>
                  <a:gd name="T69" fmla="*/ 74 h 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03" h="74">
                    <a:moveTo>
                      <a:pt x="0" y="74"/>
                    </a:moveTo>
                    <a:lnTo>
                      <a:pt x="12" y="68"/>
                    </a:lnTo>
                    <a:lnTo>
                      <a:pt x="27" y="61"/>
                    </a:lnTo>
                    <a:lnTo>
                      <a:pt x="43" y="53"/>
                    </a:lnTo>
                    <a:lnTo>
                      <a:pt x="58" y="44"/>
                    </a:lnTo>
                    <a:lnTo>
                      <a:pt x="73" y="37"/>
                    </a:lnTo>
                    <a:lnTo>
                      <a:pt x="87" y="30"/>
                    </a:lnTo>
                    <a:lnTo>
                      <a:pt x="97" y="23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3" y="14"/>
                    </a:lnTo>
                    <a:lnTo>
                      <a:pt x="103" y="8"/>
                    </a:lnTo>
                    <a:lnTo>
                      <a:pt x="103" y="0"/>
                    </a:lnTo>
                    <a:lnTo>
                      <a:pt x="97" y="3"/>
                    </a:lnTo>
                    <a:lnTo>
                      <a:pt x="87" y="8"/>
                    </a:lnTo>
                    <a:lnTo>
                      <a:pt x="73" y="15"/>
                    </a:lnTo>
                    <a:lnTo>
                      <a:pt x="58" y="23"/>
                    </a:lnTo>
                    <a:lnTo>
                      <a:pt x="43" y="32"/>
                    </a:lnTo>
                    <a:lnTo>
                      <a:pt x="27" y="40"/>
                    </a:lnTo>
                    <a:lnTo>
                      <a:pt x="12" y="47"/>
                    </a:lnTo>
                    <a:lnTo>
                      <a:pt x="0" y="53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" name="Freeform 69"/>
              <p:cNvSpPr>
                <a:spLocks/>
              </p:cNvSpPr>
              <p:nvPr/>
            </p:nvSpPr>
            <p:spPr bwMode="auto">
              <a:xfrm>
                <a:off x="6149975" y="3719513"/>
                <a:ext cx="138113" cy="42863"/>
              </a:xfrm>
              <a:custGeom>
                <a:avLst/>
                <a:gdLst>
                  <a:gd name="T0" fmla="*/ 0 w 261"/>
                  <a:gd name="T1" fmla="*/ 2147483647 h 81"/>
                  <a:gd name="T2" fmla="*/ 2147483647 w 261"/>
                  <a:gd name="T3" fmla="*/ 2147483647 h 81"/>
                  <a:gd name="T4" fmla="*/ 2147483647 w 261"/>
                  <a:gd name="T5" fmla="*/ 2147483647 h 81"/>
                  <a:gd name="T6" fmla="*/ 2147483647 w 261"/>
                  <a:gd name="T7" fmla="*/ 2147483647 h 81"/>
                  <a:gd name="T8" fmla="*/ 2147483647 w 261"/>
                  <a:gd name="T9" fmla="*/ 2147483647 h 81"/>
                  <a:gd name="T10" fmla="*/ 2147483647 w 261"/>
                  <a:gd name="T11" fmla="*/ 2147483647 h 81"/>
                  <a:gd name="T12" fmla="*/ 2147483647 w 261"/>
                  <a:gd name="T13" fmla="*/ 2147483647 h 81"/>
                  <a:gd name="T14" fmla="*/ 2147483647 w 261"/>
                  <a:gd name="T15" fmla="*/ 2147483647 h 81"/>
                  <a:gd name="T16" fmla="*/ 2147483647 w 261"/>
                  <a:gd name="T17" fmla="*/ 2147483647 h 81"/>
                  <a:gd name="T18" fmla="*/ 2147483647 w 261"/>
                  <a:gd name="T19" fmla="*/ 2147483647 h 81"/>
                  <a:gd name="T20" fmla="*/ 2147483647 w 261"/>
                  <a:gd name="T21" fmla="*/ 2147483647 h 81"/>
                  <a:gd name="T22" fmla="*/ 2147483647 w 261"/>
                  <a:gd name="T23" fmla="*/ 2147483647 h 81"/>
                  <a:gd name="T24" fmla="*/ 2147483647 w 261"/>
                  <a:gd name="T25" fmla="*/ 2147483647 h 81"/>
                  <a:gd name="T26" fmla="*/ 2147483647 w 261"/>
                  <a:gd name="T27" fmla="*/ 2147483647 h 81"/>
                  <a:gd name="T28" fmla="*/ 2147483647 w 261"/>
                  <a:gd name="T29" fmla="*/ 2147483647 h 81"/>
                  <a:gd name="T30" fmla="*/ 2147483647 w 261"/>
                  <a:gd name="T31" fmla="*/ 2147483647 h 81"/>
                  <a:gd name="T32" fmla="*/ 2147483647 w 261"/>
                  <a:gd name="T33" fmla="*/ 2147483647 h 81"/>
                  <a:gd name="T34" fmla="*/ 2147483647 w 261"/>
                  <a:gd name="T35" fmla="*/ 2147483647 h 81"/>
                  <a:gd name="T36" fmla="*/ 2147483647 w 261"/>
                  <a:gd name="T37" fmla="*/ 2147483647 h 81"/>
                  <a:gd name="T38" fmla="*/ 2147483647 w 261"/>
                  <a:gd name="T39" fmla="*/ 2147483647 h 81"/>
                  <a:gd name="T40" fmla="*/ 2147483647 w 261"/>
                  <a:gd name="T41" fmla="*/ 2147483647 h 81"/>
                  <a:gd name="T42" fmla="*/ 2147483647 w 261"/>
                  <a:gd name="T43" fmla="*/ 2147483647 h 81"/>
                  <a:gd name="T44" fmla="*/ 2147483647 w 261"/>
                  <a:gd name="T45" fmla="*/ 2147483647 h 81"/>
                  <a:gd name="T46" fmla="*/ 2147483647 w 261"/>
                  <a:gd name="T47" fmla="*/ 2147483647 h 81"/>
                  <a:gd name="T48" fmla="*/ 2147483647 w 261"/>
                  <a:gd name="T49" fmla="*/ 2147483647 h 81"/>
                  <a:gd name="T50" fmla="*/ 2147483647 w 261"/>
                  <a:gd name="T51" fmla="*/ 2147483647 h 81"/>
                  <a:gd name="T52" fmla="*/ 2147483647 w 261"/>
                  <a:gd name="T53" fmla="*/ 2147483647 h 81"/>
                  <a:gd name="T54" fmla="*/ 2147483647 w 261"/>
                  <a:gd name="T55" fmla="*/ 2147483647 h 81"/>
                  <a:gd name="T56" fmla="*/ 2147483647 w 261"/>
                  <a:gd name="T57" fmla="*/ 2147483647 h 81"/>
                  <a:gd name="T58" fmla="*/ 2147483647 w 261"/>
                  <a:gd name="T59" fmla="*/ 2147483647 h 81"/>
                  <a:gd name="T60" fmla="*/ 2147483647 w 261"/>
                  <a:gd name="T61" fmla="*/ 2147483647 h 81"/>
                  <a:gd name="T62" fmla="*/ 2147483647 w 261"/>
                  <a:gd name="T63" fmla="*/ 2147483647 h 81"/>
                  <a:gd name="T64" fmla="*/ 2147483647 w 261"/>
                  <a:gd name="T65" fmla="*/ 2147483647 h 81"/>
                  <a:gd name="T66" fmla="*/ 0 w 261"/>
                  <a:gd name="T67" fmla="*/ 0 h 81"/>
                  <a:gd name="T68" fmla="*/ 0 w 261"/>
                  <a:gd name="T69" fmla="*/ 2147483647 h 81"/>
                  <a:gd name="T70" fmla="*/ 0 w 261"/>
                  <a:gd name="T71" fmla="*/ 2147483647 h 81"/>
                  <a:gd name="T72" fmla="*/ 0 w 261"/>
                  <a:gd name="T73" fmla="*/ 2147483647 h 81"/>
                  <a:gd name="T74" fmla="*/ 0 w 261"/>
                  <a:gd name="T75" fmla="*/ 2147483647 h 8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1"/>
                  <a:gd name="T115" fmla="*/ 0 h 81"/>
                  <a:gd name="T116" fmla="*/ 261 w 261"/>
                  <a:gd name="T117" fmla="*/ 81 h 8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1" h="81">
                    <a:moveTo>
                      <a:pt x="0" y="21"/>
                    </a:moveTo>
                    <a:lnTo>
                      <a:pt x="5" y="22"/>
                    </a:lnTo>
                    <a:lnTo>
                      <a:pt x="14" y="24"/>
                    </a:lnTo>
                    <a:lnTo>
                      <a:pt x="26" y="27"/>
                    </a:lnTo>
                    <a:lnTo>
                      <a:pt x="41" y="31"/>
                    </a:lnTo>
                    <a:lnTo>
                      <a:pt x="59" y="35"/>
                    </a:lnTo>
                    <a:lnTo>
                      <a:pt x="78" y="40"/>
                    </a:lnTo>
                    <a:lnTo>
                      <a:pt x="98" y="44"/>
                    </a:lnTo>
                    <a:lnTo>
                      <a:pt x="120" y="49"/>
                    </a:lnTo>
                    <a:lnTo>
                      <a:pt x="142" y="54"/>
                    </a:lnTo>
                    <a:lnTo>
                      <a:pt x="163" y="59"/>
                    </a:lnTo>
                    <a:lnTo>
                      <a:pt x="184" y="64"/>
                    </a:lnTo>
                    <a:lnTo>
                      <a:pt x="204" y="68"/>
                    </a:lnTo>
                    <a:lnTo>
                      <a:pt x="221" y="72"/>
                    </a:lnTo>
                    <a:lnTo>
                      <a:pt x="238" y="76"/>
                    </a:lnTo>
                    <a:lnTo>
                      <a:pt x="251" y="79"/>
                    </a:lnTo>
                    <a:lnTo>
                      <a:pt x="261" y="81"/>
                    </a:lnTo>
                    <a:lnTo>
                      <a:pt x="261" y="61"/>
                    </a:lnTo>
                    <a:lnTo>
                      <a:pt x="251" y="59"/>
                    </a:lnTo>
                    <a:lnTo>
                      <a:pt x="238" y="56"/>
                    </a:lnTo>
                    <a:lnTo>
                      <a:pt x="221" y="52"/>
                    </a:lnTo>
                    <a:lnTo>
                      <a:pt x="204" y="48"/>
                    </a:lnTo>
                    <a:lnTo>
                      <a:pt x="184" y="43"/>
                    </a:lnTo>
                    <a:lnTo>
                      <a:pt x="163" y="39"/>
                    </a:lnTo>
                    <a:lnTo>
                      <a:pt x="142" y="34"/>
                    </a:lnTo>
                    <a:lnTo>
                      <a:pt x="120" y="29"/>
                    </a:lnTo>
                    <a:lnTo>
                      <a:pt x="98" y="23"/>
                    </a:lnTo>
                    <a:lnTo>
                      <a:pt x="78" y="18"/>
                    </a:lnTo>
                    <a:lnTo>
                      <a:pt x="59" y="14"/>
                    </a:lnTo>
                    <a:lnTo>
                      <a:pt x="41" y="10"/>
                    </a:lnTo>
                    <a:lnTo>
                      <a:pt x="26" y="6"/>
                    </a:lnTo>
                    <a:lnTo>
                      <a:pt x="14" y="3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5" name="Freeform 70"/>
              <p:cNvSpPr>
                <a:spLocks/>
              </p:cNvSpPr>
              <p:nvPr/>
            </p:nvSpPr>
            <p:spPr bwMode="auto">
              <a:xfrm>
                <a:off x="6316663" y="3408363"/>
                <a:ext cx="20638" cy="9525"/>
              </a:xfrm>
              <a:custGeom>
                <a:avLst/>
                <a:gdLst>
                  <a:gd name="T0" fmla="*/ 2147483647 w 40"/>
                  <a:gd name="T1" fmla="*/ 2147483647 h 18"/>
                  <a:gd name="T2" fmla="*/ 2147483647 w 40"/>
                  <a:gd name="T3" fmla="*/ 2147483647 h 18"/>
                  <a:gd name="T4" fmla="*/ 2147483647 w 40"/>
                  <a:gd name="T5" fmla="*/ 2147483647 h 18"/>
                  <a:gd name="T6" fmla="*/ 2147483647 w 40"/>
                  <a:gd name="T7" fmla="*/ 2147483647 h 18"/>
                  <a:gd name="T8" fmla="*/ 2147483647 w 40"/>
                  <a:gd name="T9" fmla="*/ 2147483647 h 18"/>
                  <a:gd name="T10" fmla="*/ 2147483647 w 40"/>
                  <a:gd name="T11" fmla="*/ 2147483647 h 18"/>
                  <a:gd name="T12" fmla="*/ 2147483647 w 40"/>
                  <a:gd name="T13" fmla="*/ 2147483647 h 18"/>
                  <a:gd name="T14" fmla="*/ 2147483647 w 40"/>
                  <a:gd name="T15" fmla="*/ 2147483647 h 18"/>
                  <a:gd name="T16" fmla="*/ 0 w 40"/>
                  <a:gd name="T17" fmla="*/ 0 h 18"/>
                  <a:gd name="T18" fmla="*/ 2147483647 w 40"/>
                  <a:gd name="T19" fmla="*/ 2147483647 h 18"/>
                  <a:gd name="T20" fmla="*/ 2147483647 w 40"/>
                  <a:gd name="T21" fmla="*/ 2147483647 h 18"/>
                  <a:gd name="T22" fmla="*/ 2147483647 w 40"/>
                  <a:gd name="T23" fmla="*/ 2147483647 h 18"/>
                  <a:gd name="T24" fmla="*/ 2147483647 w 40"/>
                  <a:gd name="T25" fmla="*/ 2147483647 h 18"/>
                  <a:gd name="T26" fmla="*/ 2147483647 w 40"/>
                  <a:gd name="T27" fmla="*/ 2147483647 h 18"/>
                  <a:gd name="T28" fmla="*/ 2147483647 w 40"/>
                  <a:gd name="T29" fmla="*/ 2147483647 h 18"/>
                  <a:gd name="T30" fmla="*/ 2147483647 w 40"/>
                  <a:gd name="T31" fmla="*/ 2147483647 h 18"/>
                  <a:gd name="T32" fmla="*/ 2147483647 w 40"/>
                  <a:gd name="T33" fmla="*/ 2147483647 h 18"/>
                  <a:gd name="T34" fmla="*/ 2147483647 w 40"/>
                  <a:gd name="T35" fmla="*/ 2147483647 h 18"/>
                  <a:gd name="T36" fmla="*/ 2147483647 w 40"/>
                  <a:gd name="T37" fmla="*/ 2147483647 h 18"/>
                  <a:gd name="T38" fmla="*/ 2147483647 w 40"/>
                  <a:gd name="T39" fmla="*/ 2147483647 h 18"/>
                  <a:gd name="T40" fmla="*/ 2147483647 w 40"/>
                  <a:gd name="T41" fmla="*/ 2147483647 h 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18"/>
                  <a:gd name="T65" fmla="*/ 40 w 40"/>
                  <a:gd name="T66" fmla="*/ 18 h 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18">
                    <a:moveTo>
                      <a:pt x="40" y="18"/>
                    </a:moveTo>
                    <a:lnTo>
                      <a:pt x="36" y="16"/>
                    </a:lnTo>
                    <a:lnTo>
                      <a:pt x="31" y="14"/>
                    </a:lnTo>
                    <a:lnTo>
                      <a:pt x="25" y="12"/>
                    </a:lnTo>
                    <a:lnTo>
                      <a:pt x="20" y="9"/>
                    </a:lnTo>
                    <a:lnTo>
                      <a:pt x="14" y="7"/>
                    </a:lnTo>
                    <a:lnTo>
                      <a:pt x="9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8" y="4"/>
                    </a:lnTo>
                    <a:lnTo>
                      <a:pt x="13" y="7"/>
                    </a:lnTo>
                    <a:lnTo>
                      <a:pt x="18" y="9"/>
                    </a:lnTo>
                    <a:lnTo>
                      <a:pt x="24" y="11"/>
                    </a:lnTo>
                    <a:lnTo>
                      <a:pt x="29" y="14"/>
                    </a:lnTo>
                    <a:lnTo>
                      <a:pt x="34" y="16"/>
                    </a:lnTo>
                    <a:lnTo>
                      <a:pt x="38" y="18"/>
                    </a:lnTo>
                    <a:lnTo>
                      <a:pt x="39" y="18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" name="Freeform 71"/>
              <p:cNvSpPr>
                <a:spLocks noEditPoints="1"/>
              </p:cNvSpPr>
              <p:nvPr/>
            </p:nvSpPr>
            <p:spPr bwMode="auto">
              <a:xfrm>
                <a:off x="6299200" y="3379788"/>
                <a:ext cx="53975" cy="369888"/>
              </a:xfrm>
              <a:custGeom>
                <a:avLst/>
                <a:gdLst>
                  <a:gd name="T0" fmla="*/ 0 w 103"/>
                  <a:gd name="T1" fmla="*/ 2147483647 h 698"/>
                  <a:gd name="T2" fmla="*/ 2147483647 w 103"/>
                  <a:gd name="T3" fmla="*/ 2147483647 h 698"/>
                  <a:gd name="T4" fmla="*/ 2147483647 w 103"/>
                  <a:gd name="T5" fmla="*/ 2147483647 h 698"/>
                  <a:gd name="T6" fmla="*/ 2147483647 w 103"/>
                  <a:gd name="T7" fmla="*/ 2147483647 h 698"/>
                  <a:gd name="T8" fmla="*/ 2147483647 w 103"/>
                  <a:gd name="T9" fmla="*/ 2147483647 h 698"/>
                  <a:gd name="T10" fmla="*/ 2147483647 w 103"/>
                  <a:gd name="T11" fmla="*/ 2147483647 h 698"/>
                  <a:gd name="T12" fmla="*/ 2147483647 w 103"/>
                  <a:gd name="T13" fmla="*/ 2147483647 h 698"/>
                  <a:gd name="T14" fmla="*/ 2147483647 w 103"/>
                  <a:gd name="T15" fmla="*/ 2147483647 h 698"/>
                  <a:gd name="T16" fmla="*/ 2147483647 w 103"/>
                  <a:gd name="T17" fmla="*/ 2147483647 h 698"/>
                  <a:gd name="T18" fmla="*/ 2147483647 w 103"/>
                  <a:gd name="T19" fmla="*/ 2147483647 h 698"/>
                  <a:gd name="T20" fmla="*/ 2147483647 w 103"/>
                  <a:gd name="T21" fmla="*/ 2147483647 h 698"/>
                  <a:gd name="T22" fmla="*/ 2147483647 w 103"/>
                  <a:gd name="T23" fmla="*/ 2147483647 h 698"/>
                  <a:gd name="T24" fmla="*/ 2147483647 w 103"/>
                  <a:gd name="T25" fmla="*/ 2147483647 h 698"/>
                  <a:gd name="T26" fmla="*/ 2147483647 w 103"/>
                  <a:gd name="T27" fmla="*/ 2147483647 h 698"/>
                  <a:gd name="T28" fmla="*/ 2147483647 w 103"/>
                  <a:gd name="T29" fmla="*/ 2147483647 h 698"/>
                  <a:gd name="T30" fmla="*/ 2147483647 w 103"/>
                  <a:gd name="T31" fmla="*/ 2147483647 h 698"/>
                  <a:gd name="T32" fmla="*/ 2147483647 w 103"/>
                  <a:gd name="T33" fmla="*/ 2147483647 h 698"/>
                  <a:gd name="T34" fmla="*/ 2147483647 w 103"/>
                  <a:gd name="T35" fmla="*/ 2147483647 h 698"/>
                  <a:gd name="T36" fmla="*/ 2147483647 w 103"/>
                  <a:gd name="T37" fmla="*/ 2147483647 h 698"/>
                  <a:gd name="T38" fmla="*/ 2147483647 w 103"/>
                  <a:gd name="T39" fmla="*/ 2147483647 h 698"/>
                  <a:gd name="T40" fmla="*/ 0 w 103"/>
                  <a:gd name="T41" fmla="*/ 0 h 698"/>
                  <a:gd name="T42" fmla="*/ 0 w 103"/>
                  <a:gd name="T43" fmla="*/ 2147483647 h 698"/>
                  <a:gd name="T44" fmla="*/ 2147483647 w 103"/>
                  <a:gd name="T45" fmla="*/ 2147483647 h 698"/>
                  <a:gd name="T46" fmla="*/ 2147483647 w 103"/>
                  <a:gd name="T47" fmla="*/ 2147483647 h 698"/>
                  <a:gd name="T48" fmla="*/ 2147483647 w 103"/>
                  <a:gd name="T49" fmla="*/ 2147483647 h 698"/>
                  <a:gd name="T50" fmla="*/ 2147483647 w 103"/>
                  <a:gd name="T51" fmla="*/ 2147483647 h 698"/>
                  <a:gd name="T52" fmla="*/ 2147483647 w 103"/>
                  <a:gd name="T53" fmla="*/ 2147483647 h 698"/>
                  <a:gd name="T54" fmla="*/ 2147483647 w 103"/>
                  <a:gd name="T55" fmla="*/ 2147483647 h 69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03"/>
                  <a:gd name="T85" fmla="*/ 0 h 698"/>
                  <a:gd name="T86" fmla="*/ 103 w 103"/>
                  <a:gd name="T87" fmla="*/ 698 h 69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03" h="698">
                    <a:moveTo>
                      <a:pt x="0" y="698"/>
                    </a:moveTo>
                    <a:lnTo>
                      <a:pt x="12" y="692"/>
                    </a:lnTo>
                    <a:lnTo>
                      <a:pt x="27" y="685"/>
                    </a:lnTo>
                    <a:lnTo>
                      <a:pt x="43" y="677"/>
                    </a:lnTo>
                    <a:lnTo>
                      <a:pt x="58" y="668"/>
                    </a:lnTo>
                    <a:lnTo>
                      <a:pt x="73" y="660"/>
                    </a:lnTo>
                    <a:lnTo>
                      <a:pt x="87" y="653"/>
                    </a:lnTo>
                    <a:lnTo>
                      <a:pt x="97" y="648"/>
                    </a:lnTo>
                    <a:lnTo>
                      <a:pt x="103" y="645"/>
                    </a:lnTo>
                    <a:lnTo>
                      <a:pt x="103" y="510"/>
                    </a:lnTo>
                    <a:lnTo>
                      <a:pt x="103" y="314"/>
                    </a:lnTo>
                    <a:lnTo>
                      <a:pt x="103" y="137"/>
                    </a:lnTo>
                    <a:lnTo>
                      <a:pt x="103" y="54"/>
                    </a:lnTo>
                    <a:lnTo>
                      <a:pt x="97" y="51"/>
                    </a:lnTo>
                    <a:lnTo>
                      <a:pt x="87" y="44"/>
                    </a:lnTo>
                    <a:lnTo>
                      <a:pt x="73" y="38"/>
                    </a:lnTo>
                    <a:lnTo>
                      <a:pt x="58" y="30"/>
                    </a:lnTo>
                    <a:lnTo>
                      <a:pt x="43" y="22"/>
                    </a:lnTo>
                    <a:lnTo>
                      <a:pt x="27" y="14"/>
                    </a:lnTo>
                    <a:lnTo>
                      <a:pt x="12" y="6"/>
                    </a:lnTo>
                    <a:lnTo>
                      <a:pt x="0" y="0"/>
                    </a:lnTo>
                    <a:lnTo>
                      <a:pt x="0" y="698"/>
                    </a:lnTo>
                    <a:close/>
                    <a:moveTo>
                      <a:pt x="17" y="42"/>
                    </a:moveTo>
                    <a:lnTo>
                      <a:pt x="17" y="31"/>
                    </a:lnTo>
                    <a:lnTo>
                      <a:pt x="93" y="67"/>
                    </a:lnTo>
                    <a:lnTo>
                      <a:pt x="93" y="283"/>
                    </a:lnTo>
                    <a:lnTo>
                      <a:pt x="17" y="316"/>
                    </a:ln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" name="Freeform 72"/>
              <p:cNvSpPr>
                <a:spLocks/>
              </p:cNvSpPr>
              <p:nvPr/>
            </p:nvSpPr>
            <p:spPr bwMode="auto">
              <a:xfrm>
                <a:off x="6164263" y="3633788"/>
                <a:ext cx="12700" cy="1588"/>
              </a:xfrm>
              <a:custGeom>
                <a:avLst/>
                <a:gdLst>
                  <a:gd name="T0" fmla="*/ 2147483647 w 23"/>
                  <a:gd name="T1" fmla="*/ 2147483647 h 3"/>
                  <a:gd name="T2" fmla="*/ 2147483647 w 23"/>
                  <a:gd name="T3" fmla="*/ 2147483647 h 3"/>
                  <a:gd name="T4" fmla="*/ 0 w 23"/>
                  <a:gd name="T5" fmla="*/ 0 h 3"/>
                  <a:gd name="T6" fmla="*/ 2147483647 w 23"/>
                  <a:gd name="T7" fmla="*/ 2147483647 h 3"/>
                  <a:gd name="T8" fmla="*/ 2147483647 w 23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3"/>
                  <a:gd name="T17" fmla="*/ 23 w 2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3">
                    <a:moveTo>
                      <a:pt x="23" y="3"/>
                    </a:moveTo>
                    <a:lnTo>
                      <a:pt x="23" y="3"/>
                    </a:lnTo>
                    <a:lnTo>
                      <a:pt x="0" y="0"/>
                    </a:lnTo>
                    <a:lnTo>
                      <a:pt x="8" y="1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" name="Freeform 73"/>
              <p:cNvSpPr>
                <a:spLocks/>
              </p:cNvSpPr>
              <p:nvPr/>
            </p:nvSpPr>
            <p:spPr bwMode="auto">
              <a:xfrm>
                <a:off x="6234113" y="3530600"/>
                <a:ext cx="7938" cy="1588"/>
              </a:xfrm>
              <a:custGeom>
                <a:avLst/>
                <a:gdLst>
                  <a:gd name="T0" fmla="*/ 0 w 15"/>
                  <a:gd name="T1" fmla="*/ 0 h 1588"/>
                  <a:gd name="T2" fmla="*/ 2147483647 w 15"/>
                  <a:gd name="T3" fmla="*/ 0 h 1588"/>
                  <a:gd name="T4" fmla="*/ 2147483647 w 15"/>
                  <a:gd name="T5" fmla="*/ 0 h 1588"/>
                  <a:gd name="T6" fmla="*/ 0 w 15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588"/>
                  <a:gd name="T14" fmla="*/ 15 w 15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588">
                    <a:moveTo>
                      <a:pt x="0" y="0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" name="Freeform 74"/>
              <p:cNvSpPr>
                <a:spLocks/>
              </p:cNvSpPr>
              <p:nvPr/>
            </p:nvSpPr>
            <p:spPr bwMode="auto">
              <a:xfrm>
                <a:off x="6164263" y="3486150"/>
                <a:ext cx="80963" cy="6350"/>
              </a:xfrm>
              <a:custGeom>
                <a:avLst/>
                <a:gdLst>
                  <a:gd name="T0" fmla="*/ 2147483647 w 152"/>
                  <a:gd name="T1" fmla="*/ 0 h 12"/>
                  <a:gd name="T2" fmla="*/ 2147483647 w 152"/>
                  <a:gd name="T3" fmla="*/ 0 h 12"/>
                  <a:gd name="T4" fmla="*/ 0 w 152"/>
                  <a:gd name="T5" fmla="*/ 2147483647 h 12"/>
                  <a:gd name="T6" fmla="*/ 2147483647 w 152"/>
                  <a:gd name="T7" fmla="*/ 2147483647 h 12"/>
                  <a:gd name="T8" fmla="*/ 2147483647 w 15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2"/>
                  <a:gd name="T16" fmla="*/ 0 h 12"/>
                  <a:gd name="T17" fmla="*/ 152 w 15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2" h="12">
                    <a:moveTo>
                      <a:pt x="152" y="0"/>
                    </a:moveTo>
                    <a:lnTo>
                      <a:pt x="148" y="0"/>
                    </a:lnTo>
                    <a:lnTo>
                      <a:pt x="0" y="12"/>
                    </a:lnTo>
                    <a:lnTo>
                      <a:pt x="8" y="12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" name="Freeform 75"/>
              <p:cNvSpPr>
                <a:spLocks/>
              </p:cNvSpPr>
              <p:nvPr/>
            </p:nvSpPr>
            <p:spPr bwMode="auto">
              <a:xfrm>
                <a:off x="6164263" y="3513138"/>
                <a:ext cx="46038" cy="3175"/>
              </a:xfrm>
              <a:custGeom>
                <a:avLst/>
                <a:gdLst>
                  <a:gd name="T0" fmla="*/ 2147483647 w 87"/>
                  <a:gd name="T1" fmla="*/ 0 h 6"/>
                  <a:gd name="T2" fmla="*/ 0 w 87"/>
                  <a:gd name="T3" fmla="*/ 2147483647 h 6"/>
                  <a:gd name="T4" fmla="*/ 2147483647 w 87"/>
                  <a:gd name="T5" fmla="*/ 2147483647 h 6"/>
                  <a:gd name="T6" fmla="*/ 2147483647 w 8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7"/>
                  <a:gd name="T13" fmla="*/ 0 h 6"/>
                  <a:gd name="T14" fmla="*/ 87 w 87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7" h="6">
                    <a:moveTo>
                      <a:pt x="87" y="0"/>
                    </a:moveTo>
                    <a:lnTo>
                      <a:pt x="0" y="6"/>
                    </a:lnTo>
                    <a:lnTo>
                      <a:pt x="8" y="5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1" name="Freeform 76"/>
              <p:cNvSpPr>
                <a:spLocks/>
              </p:cNvSpPr>
              <p:nvPr/>
            </p:nvSpPr>
            <p:spPr bwMode="auto">
              <a:xfrm>
                <a:off x="6245225" y="3565525"/>
                <a:ext cx="7938" cy="1588"/>
              </a:xfrm>
              <a:custGeom>
                <a:avLst/>
                <a:gdLst>
                  <a:gd name="T0" fmla="*/ 0 w 15"/>
                  <a:gd name="T1" fmla="*/ 0 h 1588"/>
                  <a:gd name="T2" fmla="*/ 0 w 15"/>
                  <a:gd name="T3" fmla="*/ 0 h 1588"/>
                  <a:gd name="T4" fmla="*/ 2147483647 w 15"/>
                  <a:gd name="T5" fmla="*/ 0 h 1588"/>
                  <a:gd name="T6" fmla="*/ 0 w 15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588"/>
                  <a:gd name="T14" fmla="*/ 15 w 15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588">
                    <a:moveTo>
                      <a:pt x="0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2" name="Freeform 77"/>
              <p:cNvSpPr>
                <a:spLocks/>
              </p:cNvSpPr>
              <p:nvPr/>
            </p:nvSpPr>
            <p:spPr bwMode="auto">
              <a:xfrm>
                <a:off x="6164263" y="3430588"/>
                <a:ext cx="104775" cy="17463"/>
              </a:xfrm>
              <a:custGeom>
                <a:avLst/>
                <a:gdLst>
                  <a:gd name="T0" fmla="*/ 2147483647 w 199"/>
                  <a:gd name="T1" fmla="*/ 2147483647 h 31"/>
                  <a:gd name="T2" fmla="*/ 2147483647 w 199"/>
                  <a:gd name="T3" fmla="*/ 0 h 31"/>
                  <a:gd name="T4" fmla="*/ 0 w 199"/>
                  <a:gd name="T5" fmla="*/ 2147483647 h 31"/>
                  <a:gd name="T6" fmla="*/ 2147483647 w 199"/>
                  <a:gd name="T7" fmla="*/ 2147483647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31"/>
                  <a:gd name="T14" fmla="*/ 199 w 199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31">
                    <a:moveTo>
                      <a:pt x="8" y="30"/>
                    </a:moveTo>
                    <a:lnTo>
                      <a:pt x="199" y="0"/>
                    </a:lnTo>
                    <a:lnTo>
                      <a:pt x="0" y="31"/>
                    </a:lnTo>
                    <a:lnTo>
                      <a:pt x="8" y="3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" name="Freeform 78"/>
              <p:cNvSpPr>
                <a:spLocks/>
              </p:cNvSpPr>
              <p:nvPr/>
            </p:nvSpPr>
            <p:spPr bwMode="auto">
              <a:xfrm>
                <a:off x="6205538" y="3563938"/>
                <a:ext cx="28575" cy="1588"/>
              </a:xfrm>
              <a:custGeom>
                <a:avLst/>
                <a:gdLst>
                  <a:gd name="T0" fmla="*/ 2147483647 w 53"/>
                  <a:gd name="T1" fmla="*/ 0 h 1"/>
                  <a:gd name="T2" fmla="*/ 2147483647 w 53"/>
                  <a:gd name="T3" fmla="*/ 2147483647 h 1"/>
                  <a:gd name="T4" fmla="*/ 2147483647 w 53"/>
                  <a:gd name="T5" fmla="*/ 2147483647 h 1"/>
                  <a:gd name="T6" fmla="*/ 0 w 53"/>
                  <a:gd name="T7" fmla="*/ 0 h 1"/>
                  <a:gd name="T8" fmla="*/ 0 w 53"/>
                  <a:gd name="T9" fmla="*/ 0 h 1"/>
                  <a:gd name="T10" fmla="*/ 2147483647 w 5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1"/>
                  <a:gd name="T20" fmla="*/ 53 w 5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1">
                    <a:moveTo>
                      <a:pt x="45" y="0"/>
                    </a:moveTo>
                    <a:lnTo>
                      <a:pt x="48" y="1"/>
                    </a:lnTo>
                    <a:lnTo>
                      <a:pt x="53" y="1"/>
                    </a:lnTo>
                    <a:lnTo>
                      <a:pt x="0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4" name="Freeform 79"/>
              <p:cNvSpPr>
                <a:spLocks/>
              </p:cNvSpPr>
              <p:nvPr/>
            </p:nvSpPr>
            <p:spPr bwMode="auto">
              <a:xfrm>
                <a:off x="6164263" y="3532188"/>
                <a:ext cx="30163" cy="1588"/>
              </a:xfrm>
              <a:custGeom>
                <a:avLst/>
                <a:gdLst>
                  <a:gd name="T0" fmla="*/ 0 w 57"/>
                  <a:gd name="T1" fmla="*/ 2147483647 h 1"/>
                  <a:gd name="T2" fmla="*/ 2147483647 w 57"/>
                  <a:gd name="T3" fmla="*/ 0 h 1"/>
                  <a:gd name="T4" fmla="*/ 2147483647 w 57"/>
                  <a:gd name="T5" fmla="*/ 2147483647 h 1"/>
                  <a:gd name="T6" fmla="*/ 0 w 57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1"/>
                  <a:gd name="T14" fmla="*/ 57 w 5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1">
                    <a:moveTo>
                      <a:pt x="0" y="1"/>
                    </a:moveTo>
                    <a:lnTo>
                      <a:pt x="57" y="0"/>
                    </a:lnTo>
                    <a:lnTo>
                      <a:pt x="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5" name="Freeform 80"/>
              <p:cNvSpPr>
                <a:spLocks/>
              </p:cNvSpPr>
              <p:nvPr/>
            </p:nvSpPr>
            <p:spPr bwMode="auto">
              <a:xfrm>
                <a:off x="6164263" y="3563938"/>
                <a:ext cx="34925" cy="1588"/>
              </a:xfrm>
              <a:custGeom>
                <a:avLst/>
                <a:gdLst>
                  <a:gd name="T0" fmla="*/ 2147483647 w 66"/>
                  <a:gd name="T1" fmla="*/ 2147483647 h 1"/>
                  <a:gd name="T2" fmla="*/ 0 w 66"/>
                  <a:gd name="T3" fmla="*/ 0 h 1"/>
                  <a:gd name="T4" fmla="*/ 2147483647 w 66"/>
                  <a:gd name="T5" fmla="*/ 0 h 1"/>
                  <a:gd name="T6" fmla="*/ 2147483647 w 66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6"/>
                  <a:gd name="T13" fmla="*/ 0 h 1"/>
                  <a:gd name="T14" fmla="*/ 66 w 6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6" h="1">
                    <a:moveTo>
                      <a:pt x="66" y="1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6" name="Freeform 81"/>
              <p:cNvSpPr>
                <a:spLocks noEditPoints="1"/>
              </p:cNvSpPr>
              <p:nvPr/>
            </p:nvSpPr>
            <p:spPr bwMode="auto">
              <a:xfrm>
                <a:off x="6149975" y="3378200"/>
                <a:ext cx="138113" cy="373063"/>
              </a:xfrm>
              <a:custGeom>
                <a:avLst/>
                <a:gdLst>
                  <a:gd name="T0" fmla="*/ 0 w 261"/>
                  <a:gd name="T1" fmla="*/ 2147483647 h 707"/>
                  <a:gd name="T2" fmla="*/ 2147483647 w 261"/>
                  <a:gd name="T3" fmla="*/ 2147483647 h 707"/>
                  <a:gd name="T4" fmla="*/ 2147483647 w 261"/>
                  <a:gd name="T5" fmla="*/ 2147483647 h 707"/>
                  <a:gd name="T6" fmla="*/ 2147483647 w 261"/>
                  <a:gd name="T7" fmla="*/ 2147483647 h 707"/>
                  <a:gd name="T8" fmla="*/ 2147483647 w 261"/>
                  <a:gd name="T9" fmla="*/ 2147483647 h 707"/>
                  <a:gd name="T10" fmla="*/ 2147483647 w 261"/>
                  <a:gd name="T11" fmla="*/ 2147483647 h 707"/>
                  <a:gd name="T12" fmla="*/ 2147483647 w 261"/>
                  <a:gd name="T13" fmla="*/ 2147483647 h 707"/>
                  <a:gd name="T14" fmla="*/ 2147483647 w 261"/>
                  <a:gd name="T15" fmla="*/ 2147483647 h 707"/>
                  <a:gd name="T16" fmla="*/ 2147483647 w 261"/>
                  <a:gd name="T17" fmla="*/ 2147483647 h 707"/>
                  <a:gd name="T18" fmla="*/ 2147483647 w 261"/>
                  <a:gd name="T19" fmla="*/ 2147483647 h 707"/>
                  <a:gd name="T20" fmla="*/ 2147483647 w 261"/>
                  <a:gd name="T21" fmla="*/ 2147483647 h 707"/>
                  <a:gd name="T22" fmla="*/ 2147483647 w 261"/>
                  <a:gd name="T23" fmla="*/ 2147483647 h 707"/>
                  <a:gd name="T24" fmla="*/ 2147483647 w 261"/>
                  <a:gd name="T25" fmla="*/ 2147483647 h 707"/>
                  <a:gd name="T26" fmla="*/ 2147483647 w 261"/>
                  <a:gd name="T27" fmla="*/ 2147483647 h 707"/>
                  <a:gd name="T28" fmla="*/ 2147483647 w 261"/>
                  <a:gd name="T29" fmla="*/ 2147483647 h 707"/>
                  <a:gd name="T30" fmla="*/ 2147483647 w 261"/>
                  <a:gd name="T31" fmla="*/ 2147483647 h 707"/>
                  <a:gd name="T32" fmla="*/ 2147483647 w 261"/>
                  <a:gd name="T33" fmla="*/ 2147483647 h 707"/>
                  <a:gd name="T34" fmla="*/ 2147483647 w 261"/>
                  <a:gd name="T35" fmla="*/ 0 h 707"/>
                  <a:gd name="T36" fmla="*/ 2147483647 w 261"/>
                  <a:gd name="T37" fmla="*/ 2147483647 h 707"/>
                  <a:gd name="T38" fmla="*/ 2147483647 w 261"/>
                  <a:gd name="T39" fmla="*/ 2147483647 h 707"/>
                  <a:gd name="T40" fmla="*/ 2147483647 w 261"/>
                  <a:gd name="T41" fmla="*/ 2147483647 h 707"/>
                  <a:gd name="T42" fmla="*/ 2147483647 w 261"/>
                  <a:gd name="T43" fmla="*/ 2147483647 h 707"/>
                  <a:gd name="T44" fmla="*/ 2147483647 w 261"/>
                  <a:gd name="T45" fmla="*/ 2147483647 h 707"/>
                  <a:gd name="T46" fmla="*/ 2147483647 w 261"/>
                  <a:gd name="T47" fmla="*/ 2147483647 h 707"/>
                  <a:gd name="T48" fmla="*/ 2147483647 w 261"/>
                  <a:gd name="T49" fmla="*/ 2147483647 h 707"/>
                  <a:gd name="T50" fmla="*/ 2147483647 w 261"/>
                  <a:gd name="T51" fmla="*/ 2147483647 h 707"/>
                  <a:gd name="T52" fmla="*/ 2147483647 w 261"/>
                  <a:gd name="T53" fmla="*/ 2147483647 h 707"/>
                  <a:gd name="T54" fmla="*/ 2147483647 w 261"/>
                  <a:gd name="T55" fmla="*/ 2147483647 h 707"/>
                  <a:gd name="T56" fmla="*/ 2147483647 w 261"/>
                  <a:gd name="T57" fmla="*/ 2147483647 h 707"/>
                  <a:gd name="T58" fmla="*/ 2147483647 w 261"/>
                  <a:gd name="T59" fmla="*/ 2147483647 h 707"/>
                  <a:gd name="T60" fmla="*/ 2147483647 w 261"/>
                  <a:gd name="T61" fmla="*/ 2147483647 h 707"/>
                  <a:gd name="T62" fmla="*/ 2147483647 w 261"/>
                  <a:gd name="T63" fmla="*/ 2147483647 h 707"/>
                  <a:gd name="T64" fmla="*/ 2147483647 w 261"/>
                  <a:gd name="T65" fmla="*/ 2147483647 h 707"/>
                  <a:gd name="T66" fmla="*/ 0 w 261"/>
                  <a:gd name="T67" fmla="*/ 2147483647 h 707"/>
                  <a:gd name="T68" fmla="*/ 0 w 261"/>
                  <a:gd name="T69" fmla="*/ 2147483647 h 707"/>
                  <a:gd name="T70" fmla="*/ 0 w 261"/>
                  <a:gd name="T71" fmla="*/ 2147483647 h 707"/>
                  <a:gd name="T72" fmla="*/ 0 w 261"/>
                  <a:gd name="T73" fmla="*/ 2147483647 h 707"/>
                  <a:gd name="T74" fmla="*/ 0 w 261"/>
                  <a:gd name="T75" fmla="*/ 2147483647 h 707"/>
                  <a:gd name="T76" fmla="*/ 2147483647 w 261"/>
                  <a:gd name="T77" fmla="*/ 2147483647 h 707"/>
                  <a:gd name="T78" fmla="*/ 2147483647 w 261"/>
                  <a:gd name="T79" fmla="*/ 2147483647 h 707"/>
                  <a:gd name="T80" fmla="*/ 2147483647 w 261"/>
                  <a:gd name="T81" fmla="*/ 2147483647 h 707"/>
                  <a:gd name="T82" fmla="*/ 2147483647 w 261"/>
                  <a:gd name="T83" fmla="*/ 2147483647 h 707"/>
                  <a:gd name="T84" fmla="*/ 2147483647 w 261"/>
                  <a:gd name="T85" fmla="*/ 2147483647 h 707"/>
                  <a:gd name="T86" fmla="*/ 2147483647 w 261"/>
                  <a:gd name="T87" fmla="*/ 2147483647 h 7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61"/>
                  <a:gd name="T133" fmla="*/ 0 h 707"/>
                  <a:gd name="T134" fmla="*/ 261 w 261"/>
                  <a:gd name="T135" fmla="*/ 707 h 7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61" h="707">
                    <a:moveTo>
                      <a:pt x="0" y="646"/>
                    </a:moveTo>
                    <a:lnTo>
                      <a:pt x="5" y="647"/>
                    </a:lnTo>
                    <a:lnTo>
                      <a:pt x="14" y="649"/>
                    </a:lnTo>
                    <a:lnTo>
                      <a:pt x="26" y="652"/>
                    </a:lnTo>
                    <a:lnTo>
                      <a:pt x="41" y="656"/>
                    </a:lnTo>
                    <a:lnTo>
                      <a:pt x="59" y="660"/>
                    </a:lnTo>
                    <a:lnTo>
                      <a:pt x="78" y="664"/>
                    </a:lnTo>
                    <a:lnTo>
                      <a:pt x="98" y="669"/>
                    </a:lnTo>
                    <a:lnTo>
                      <a:pt x="120" y="675"/>
                    </a:lnTo>
                    <a:lnTo>
                      <a:pt x="142" y="680"/>
                    </a:lnTo>
                    <a:lnTo>
                      <a:pt x="163" y="685"/>
                    </a:lnTo>
                    <a:lnTo>
                      <a:pt x="184" y="689"/>
                    </a:lnTo>
                    <a:lnTo>
                      <a:pt x="204" y="694"/>
                    </a:lnTo>
                    <a:lnTo>
                      <a:pt x="221" y="698"/>
                    </a:lnTo>
                    <a:lnTo>
                      <a:pt x="238" y="702"/>
                    </a:lnTo>
                    <a:lnTo>
                      <a:pt x="251" y="705"/>
                    </a:lnTo>
                    <a:lnTo>
                      <a:pt x="261" y="707"/>
                    </a:lnTo>
                    <a:lnTo>
                      <a:pt x="261" y="0"/>
                    </a:lnTo>
                    <a:lnTo>
                      <a:pt x="251" y="2"/>
                    </a:lnTo>
                    <a:lnTo>
                      <a:pt x="238" y="5"/>
                    </a:lnTo>
                    <a:lnTo>
                      <a:pt x="221" y="9"/>
                    </a:lnTo>
                    <a:lnTo>
                      <a:pt x="204" y="13"/>
                    </a:lnTo>
                    <a:lnTo>
                      <a:pt x="184" y="17"/>
                    </a:lnTo>
                    <a:lnTo>
                      <a:pt x="163" y="22"/>
                    </a:lnTo>
                    <a:lnTo>
                      <a:pt x="142" y="27"/>
                    </a:lnTo>
                    <a:lnTo>
                      <a:pt x="120" y="32"/>
                    </a:lnTo>
                    <a:lnTo>
                      <a:pt x="98" y="37"/>
                    </a:lnTo>
                    <a:lnTo>
                      <a:pt x="78" y="41"/>
                    </a:lnTo>
                    <a:lnTo>
                      <a:pt x="59" y="46"/>
                    </a:lnTo>
                    <a:lnTo>
                      <a:pt x="41" y="49"/>
                    </a:lnTo>
                    <a:lnTo>
                      <a:pt x="26" y="54"/>
                    </a:lnTo>
                    <a:lnTo>
                      <a:pt x="14" y="57"/>
                    </a:lnTo>
                    <a:lnTo>
                      <a:pt x="5" y="59"/>
                    </a:lnTo>
                    <a:lnTo>
                      <a:pt x="0" y="60"/>
                    </a:lnTo>
                    <a:lnTo>
                      <a:pt x="0" y="145"/>
                    </a:lnTo>
                    <a:lnTo>
                      <a:pt x="0" y="320"/>
                    </a:lnTo>
                    <a:lnTo>
                      <a:pt x="0" y="512"/>
                    </a:lnTo>
                    <a:lnTo>
                      <a:pt x="0" y="646"/>
                    </a:lnTo>
                    <a:close/>
                    <a:moveTo>
                      <a:pt x="12" y="78"/>
                    </a:moveTo>
                    <a:lnTo>
                      <a:pt x="231" y="34"/>
                    </a:lnTo>
                    <a:lnTo>
                      <a:pt x="240" y="32"/>
                    </a:lnTo>
                    <a:lnTo>
                      <a:pt x="240" y="611"/>
                    </a:lnTo>
                    <a:lnTo>
                      <a:pt x="12" y="575"/>
                    </a:lnTo>
                    <a:lnTo>
                      <a:pt x="12" y="78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7" name="Freeform 82"/>
              <p:cNvSpPr>
                <a:spLocks/>
              </p:cNvSpPr>
              <p:nvPr/>
            </p:nvSpPr>
            <p:spPr bwMode="auto">
              <a:xfrm>
                <a:off x="6164263" y="3424238"/>
                <a:ext cx="6350" cy="1588"/>
              </a:xfrm>
              <a:custGeom>
                <a:avLst/>
                <a:gdLst>
                  <a:gd name="T0" fmla="*/ 2147483647 w 13"/>
                  <a:gd name="T1" fmla="*/ 0 h 2"/>
                  <a:gd name="T2" fmla="*/ 2147483647 w 13"/>
                  <a:gd name="T3" fmla="*/ 2147483647 h 2"/>
                  <a:gd name="T4" fmla="*/ 2147483647 w 13"/>
                  <a:gd name="T5" fmla="*/ 2147483647 h 2"/>
                  <a:gd name="T6" fmla="*/ 2147483647 w 13"/>
                  <a:gd name="T7" fmla="*/ 2147483647 h 2"/>
                  <a:gd name="T8" fmla="*/ 0 w 13"/>
                  <a:gd name="T9" fmla="*/ 2147483647 h 2"/>
                  <a:gd name="T10" fmla="*/ 2147483647 w 13"/>
                  <a:gd name="T11" fmla="*/ 2147483647 h 2"/>
                  <a:gd name="T12" fmla="*/ 2147483647 w 13"/>
                  <a:gd name="T13" fmla="*/ 2147483647 h 2"/>
                  <a:gd name="T14" fmla="*/ 2147483647 w 13"/>
                  <a:gd name="T15" fmla="*/ 2147483647 h 2"/>
                  <a:gd name="T16" fmla="*/ 2147483647 w 13"/>
                  <a:gd name="T17" fmla="*/ 2147483647 h 2"/>
                  <a:gd name="T18" fmla="*/ 2147483647 w 13"/>
                  <a:gd name="T19" fmla="*/ 0 h 2"/>
                  <a:gd name="T20" fmla="*/ 2147483647 w 13"/>
                  <a:gd name="T21" fmla="*/ 0 h 2"/>
                  <a:gd name="T22" fmla="*/ 2147483647 w 13"/>
                  <a:gd name="T23" fmla="*/ 0 h 2"/>
                  <a:gd name="T24" fmla="*/ 2147483647 w 13"/>
                  <a:gd name="T25" fmla="*/ 0 h 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"/>
                  <a:gd name="T41" fmla="*/ 13 w 13"/>
                  <a:gd name="T42" fmla="*/ 2 h 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">
                    <a:moveTo>
                      <a:pt x="13" y="0"/>
                    </a:moveTo>
                    <a:lnTo>
                      <a:pt x="8" y="1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8" name="Freeform 83"/>
              <p:cNvSpPr>
                <a:spLocks/>
              </p:cNvSpPr>
              <p:nvPr/>
            </p:nvSpPr>
            <p:spPr bwMode="auto">
              <a:xfrm>
                <a:off x="6180138" y="3452813"/>
                <a:ext cx="65088" cy="7938"/>
              </a:xfrm>
              <a:custGeom>
                <a:avLst/>
                <a:gdLst>
                  <a:gd name="T0" fmla="*/ 2147483647 w 122"/>
                  <a:gd name="T1" fmla="*/ 0 h 15"/>
                  <a:gd name="T2" fmla="*/ 2147483647 w 122"/>
                  <a:gd name="T3" fmla="*/ 0 h 15"/>
                  <a:gd name="T4" fmla="*/ 0 w 122"/>
                  <a:gd name="T5" fmla="*/ 2147483647 h 15"/>
                  <a:gd name="T6" fmla="*/ 2147483647 w 122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2"/>
                  <a:gd name="T13" fmla="*/ 0 h 15"/>
                  <a:gd name="T14" fmla="*/ 122 w 122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2" h="15">
                    <a:moveTo>
                      <a:pt x="122" y="0"/>
                    </a:moveTo>
                    <a:lnTo>
                      <a:pt x="122" y="0"/>
                    </a:lnTo>
                    <a:lnTo>
                      <a:pt x="0" y="15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9" name="Freeform 84"/>
              <p:cNvSpPr>
                <a:spLocks noEditPoints="1"/>
              </p:cNvSpPr>
              <p:nvPr/>
            </p:nvSpPr>
            <p:spPr bwMode="auto">
              <a:xfrm>
                <a:off x="6308725" y="3395663"/>
                <a:ext cx="39688" cy="150813"/>
              </a:xfrm>
              <a:custGeom>
                <a:avLst/>
                <a:gdLst>
                  <a:gd name="T0" fmla="*/ 2147483647 w 76"/>
                  <a:gd name="T1" fmla="*/ 2147483647 h 285"/>
                  <a:gd name="T2" fmla="*/ 0 w 76"/>
                  <a:gd name="T3" fmla="*/ 0 h 285"/>
                  <a:gd name="T4" fmla="*/ 0 w 76"/>
                  <a:gd name="T5" fmla="*/ 2147483647 h 285"/>
                  <a:gd name="T6" fmla="*/ 0 w 76"/>
                  <a:gd name="T7" fmla="*/ 2147483647 h 285"/>
                  <a:gd name="T8" fmla="*/ 2147483647 w 76"/>
                  <a:gd name="T9" fmla="*/ 2147483647 h 285"/>
                  <a:gd name="T10" fmla="*/ 2147483647 w 76"/>
                  <a:gd name="T11" fmla="*/ 2147483647 h 285"/>
                  <a:gd name="T12" fmla="*/ 2147483647 w 76"/>
                  <a:gd name="T13" fmla="*/ 2147483647 h 285"/>
                  <a:gd name="T14" fmla="*/ 2147483647 w 76"/>
                  <a:gd name="T15" fmla="*/ 2147483647 h 285"/>
                  <a:gd name="T16" fmla="*/ 2147483647 w 76"/>
                  <a:gd name="T17" fmla="*/ 2147483647 h 285"/>
                  <a:gd name="T18" fmla="*/ 2147483647 w 76"/>
                  <a:gd name="T19" fmla="*/ 2147483647 h 285"/>
                  <a:gd name="T20" fmla="*/ 2147483647 w 76"/>
                  <a:gd name="T21" fmla="*/ 2147483647 h 285"/>
                  <a:gd name="T22" fmla="*/ 2147483647 w 76"/>
                  <a:gd name="T23" fmla="*/ 2147483647 h 285"/>
                  <a:gd name="T24" fmla="*/ 2147483647 w 76"/>
                  <a:gd name="T25" fmla="*/ 2147483647 h 285"/>
                  <a:gd name="T26" fmla="*/ 2147483647 w 76"/>
                  <a:gd name="T27" fmla="*/ 2147483647 h 285"/>
                  <a:gd name="T28" fmla="*/ 2147483647 w 76"/>
                  <a:gd name="T29" fmla="*/ 2147483647 h 285"/>
                  <a:gd name="T30" fmla="*/ 2147483647 w 76"/>
                  <a:gd name="T31" fmla="*/ 2147483647 h 285"/>
                  <a:gd name="T32" fmla="*/ 2147483647 w 76"/>
                  <a:gd name="T33" fmla="*/ 2147483647 h 285"/>
                  <a:gd name="T34" fmla="*/ 2147483647 w 76"/>
                  <a:gd name="T35" fmla="*/ 2147483647 h 285"/>
                  <a:gd name="T36" fmla="*/ 2147483647 w 76"/>
                  <a:gd name="T37" fmla="*/ 2147483647 h 285"/>
                  <a:gd name="T38" fmla="*/ 2147483647 w 76"/>
                  <a:gd name="T39" fmla="*/ 2147483647 h 285"/>
                  <a:gd name="T40" fmla="*/ 2147483647 w 76"/>
                  <a:gd name="T41" fmla="*/ 2147483647 h 285"/>
                  <a:gd name="T42" fmla="*/ 2147483647 w 76"/>
                  <a:gd name="T43" fmla="*/ 2147483647 h 285"/>
                  <a:gd name="T44" fmla="*/ 2147483647 w 76"/>
                  <a:gd name="T45" fmla="*/ 2147483647 h 285"/>
                  <a:gd name="T46" fmla="*/ 2147483647 w 76"/>
                  <a:gd name="T47" fmla="*/ 2147483647 h 285"/>
                  <a:gd name="T48" fmla="*/ 2147483647 w 76"/>
                  <a:gd name="T49" fmla="*/ 2147483647 h 285"/>
                  <a:gd name="T50" fmla="*/ 2147483647 w 76"/>
                  <a:gd name="T51" fmla="*/ 2147483647 h 285"/>
                  <a:gd name="T52" fmla="*/ 2147483647 w 76"/>
                  <a:gd name="T53" fmla="*/ 2147483647 h 285"/>
                  <a:gd name="T54" fmla="*/ 2147483647 w 76"/>
                  <a:gd name="T55" fmla="*/ 2147483647 h 285"/>
                  <a:gd name="T56" fmla="*/ 2147483647 w 76"/>
                  <a:gd name="T57" fmla="*/ 2147483647 h 285"/>
                  <a:gd name="T58" fmla="*/ 2147483647 w 76"/>
                  <a:gd name="T59" fmla="*/ 2147483647 h 285"/>
                  <a:gd name="T60" fmla="*/ 2147483647 w 76"/>
                  <a:gd name="T61" fmla="*/ 2147483647 h 285"/>
                  <a:gd name="T62" fmla="*/ 2147483647 w 76"/>
                  <a:gd name="T63" fmla="*/ 2147483647 h 285"/>
                  <a:gd name="T64" fmla="*/ 2147483647 w 76"/>
                  <a:gd name="T65" fmla="*/ 2147483647 h 285"/>
                  <a:gd name="T66" fmla="*/ 2147483647 w 76"/>
                  <a:gd name="T67" fmla="*/ 2147483647 h 285"/>
                  <a:gd name="T68" fmla="*/ 2147483647 w 76"/>
                  <a:gd name="T69" fmla="*/ 2147483647 h 285"/>
                  <a:gd name="T70" fmla="*/ 2147483647 w 76"/>
                  <a:gd name="T71" fmla="*/ 2147483647 h 285"/>
                  <a:gd name="T72" fmla="*/ 2147483647 w 76"/>
                  <a:gd name="T73" fmla="*/ 2147483647 h 285"/>
                  <a:gd name="T74" fmla="*/ 2147483647 w 76"/>
                  <a:gd name="T75" fmla="*/ 2147483647 h 285"/>
                  <a:gd name="T76" fmla="*/ 2147483647 w 76"/>
                  <a:gd name="T77" fmla="*/ 2147483647 h 285"/>
                  <a:gd name="T78" fmla="*/ 2147483647 w 76"/>
                  <a:gd name="T79" fmla="*/ 2147483647 h 285"/>
                  <a:gd name="T80" fmla="*/ 2147483647 w 76"/>
                  <a:gd name="T81" fmla="*/ 2147483647 h 285"/>
                  <a:gd name="T82" fmla="*/ 2147483647 w 76"/>
                  <a:gd name="T83" fmla="*/ 2147483647 h 285"/>
                  <a:gd name="T84" fmla="*/ 2147483647 w 76"/>
                  <a:gd name="T85" fmla="*/ 2147483647 h 2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6"/>
                  <a:gd name="T130" fmla="*/ 0 h 285"/>
                  <a:gd name="T131" fmla="*/ 76 w 76"/>
                  <a:gd name="T132" fmla="*/ 285 h 28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6" h="285">
                    <a:moveTo>
                      <a:pt x="76" y="36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0" y="285"/>
                    </a:lnTo>
                    <a:lnTo>
                      <a:pt x="76" y="252"/>
                    </a:lnTo>
                    <a:lnTo>
                      <a:pt x="76" y="36"/>
                    </a:lnTo>
                    <a:close/>
                    <a:moveTo>
                      <a:pt x="61" y="243"/>
                    </a:moveTo>
                    <a:lnTo>
                      <a:pt x="58" y="244"/>
                    </a:lnTo>
                    <a:lnTo>
                      <a:pt x="53" y="246"/>
                    </a:lnTo>
                    <a:lnTo>
                      <a:pt x="47" y="249"/>
                    </a:lnTo>
                    <a:lnTo>
                      <a:pt x="40" y="252"/>
                    </a:lnTo>
                    <a:lnTo>
                      <a:pt x="33" y="255"/>
                    </a:lnTo>
                    <a:lnTo>
                      <a:pt x="26" y="258"/>
                    </a:lnTo>
                    <a:lnTo>
                      <a:pt x="20" y="261"/>
                    </a:lnTo>
                    <a:lnTo>
                      <a:pt x="15" y="264"/>
                    </a:lnTo>
                    <a:lnTo>
                      <a:pt x="15" y="262"/>
                    </a:lnTo>
                    <a:lnTo>
                      <a:pt x="15" y="260"/>
                    </a:lnTo>
                    <a:lnTo>
                      <a:pt x="15" y="257"/>
                    </a:lnTo>
                    <a:lnTo>
                      <a:pt x="15" y="254"/>
                    </a:lnTo>
                    <a:lnTo>
                      <a:pt x="15" y="200"/>
                    </a:lnTo>
                    <a:lnTo>
                      <a:pt x="15" y="127"/>
                    </a:lnTo>
                    <a:lnTo>
                      <a:pt x="15" y="59"/>
                    </a:lnTo>
                    <a:lnTo>
                      <a:pt x="15" y="23"/>
                    </a:lnTo>
                    <a:lnTo>
                      <a:pt x="19" y="25"/>
                    </a:lnTo>
                    <a:lnTo>
                      <a:pt x="24" y="27"/>
                    </a:lnTo>
                    <a:lnTo>
                      <a:pt x="29" y="30"/>
                    </a:lnTo>
                    <a:lnTo>
                      <a:pt x="35" y="32"/>
                    </a:lnTo>
                    <a:lnTo>
                      <a:pt x="40" y="35"/>
                    </a:lnTo>
                    <a:lnTo>
                      <a:pt x="46" y="37"/>
                    </a:lnTo>
                    <a:lnTo>
                      <a:pt x="51" y="39"/>
                    </a:lnTo>
                    <a:lnTo>
                      <a:pt x="55" y="41"/>
                    </a:lnTo>
                    <a:lnTo>
                      <a:pt x="56" y="42"/>
                    </a:lnTo>
                    <a:lnTo>
                      <a:pt x="57" y="42"/>
                    </a:lnTo>
                    <a:lnTo>
                      <a:pt x="57" y="43"/>
                    </a:lnTo>
                    <a:lnTo>
                      <a:pt x="58" y="44"/>
                    </a:lnTo>
                    <a:lnTo>
                      <a:pt x="59" y="44"/>
                    </a:lnTo>
                    <a:lnTo>
                      <a:pt x="60" y="44"/>
                    </a:lnTo>
                    <a:lnTo>
                      <a:pt x="61" y="45"/>
                    </a:lnTo>
                    <a:lnTo>
                      <a:pt x="61" y="78"/>
                    </a:lnTo>
                    <a:lnTo>
                      <a:pt x="61" y="143"/>
                    </a:lnTo>
                    <a:lnTo>
                      <a:pt x="61" y="209"/>
                    </a:lnTo>
                    <a:lnTo>
                      <a:pt x="61" y="2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0" name="Freeform 85"/>
              <p:cNvSpPr>
                <a:spLocks/>
              </p:cNvSpPr>
              <p:nvPr/>
            </p:nvSpPr>
            <p:spPr bwMode="auto">
              <a:xfrm>
                <a:off x="6316663" y="3417888"/>
                <a:ext cx="23813" cy="117475"/>
              </a:xfrm>
              <a:custGeom>
                <a:avLst/>
                <a:gdLst>
                  <a:gd name="T0" fmla="*/ 2147483647 w 46"/>
                  <a:gd name="T1" fmla="*/ 0 h 223"/>
                  <a:gd name="T2" fmla="*/ 2147483647 w 46"/>
                  <a:gd name="T3" fmla="*/ 0 h 223"/>
                  <a:gd name="T4" fmla="*/ 2147483647 w 46"/>
                  <a:gd name="T5" fmla="*/ 0 h 223"/>
                  <a:gd name="T6" fmla="*/ 2147483647 w 46"/>
                  <a:gd name="T7" fmla="*/ 0 h 223"/>
                  <a:gd name="T8" fmla="*/ 2147483647 w 46"/>
                  <a:gd name="T9" fmla="*/ 0 h 223"/>
                  <a:gd name="T10" fmla="*/ 2147483647 w 46"/>
                  <a:gd name="T11" fmla="*/ 2147483647 h 223"/>
                  <a:gd name="T12" fmla="*/ 2147483647 w 46"/>
                  <a:gd name="T13" fmla="*/ 2147483647 h 223"/>
                  <a:gd name="T14" fmla="*/ 2147483647 w 46"/>
                  <a:gd name="T15" fmla="*/ 2147483647 h 223"/>
                  <a:gd name="T16" fmla="*/ 2147483647 w 46"/>
                  <a:gd name="T17" fmla="*/ 2147483647 h 223"/>
                  <a:gd name="T18" fmla="*/ 2147483647 w 46"/>
                  <a:gd name="T19" fmla="*/ 2147483647 h 223"/>
                  <a:gd name="T20" fmla="*/ 2147483647 w 46"/>
                  <a:gd name="T21" fmla="*/ 2147483647 h 223"/>
                  <a:gd name="T22" fmla="*/ 2147483647 w 46"/>
                  <a:gd name="T23" fmla="*/ 2147483647 h 223"/>
                  <a:gd name="T24" fmla="*/ 2147483647 w 46"/>
                  <a:gd name="T25" fmla="*/ 2147483647 h 223"/>
                  <a:gd name="T26" fmla="*/ 2147483647 w 46"/>
                  <a:gd name="T27" fmla="*/ 2147483647 h 223"/>
                  <a:gd name="T28" fmla="*/ 2147483647 w 46"/>
                  <a:gd name="T29" fmla="*/ 2147483647 h 223"/>
                  <a:gd name="T30" fmla="*/ 2147483647 w 46"/>
                  <a:gd name="T31" fmla="*/ 2147483647 h 223"/>
                  <a:gd name="T32" fmla="*/ 0 w 46"/>
                  <a:gd name="T33" fmla="*/ 2147483647 h 223"/>
                  <a:gd name="T34" fmla="*/ 0 w 46"/>
                  <a:gd name="T35" fmla="*/ 2147483647 h 223"/>
                  <a:gd name="T36" fmla="*/ 0 w 46"/>
                  <a:gd name="T37" fmla="*/ 2147483647 h 223"/>
                  <a:gd name="T38" fmla="*/ 0 w 46"/>
                  <a:gd name="T39" fmla="*/ 2147483647 h 223"/>
                  <a:gd name="T40" fmla="*/ 0 w 46"/>
                  <a:gd name="T41" fmla="*/ 2147483647 h 223"/>
                  <a:gd name="T42" fmla="*/ 2147483647 w 46"/>
                  <a:gd name="T43" fmla="*/ 2147483647 h 223"/>
                  <a:gd name="T44" fmla="*/ 2147483647 w 46"/>
                  <a:gd name="T45" fmla="*/ 2147483647 h 223"/>
                  <a:gd name="T46" fmla="*/ 2147483647 w 46"/>
                  <a:gd name="T47" fmla="*/ 2147483647 h 223"/>
                  <a:gd name="T48" fmla="*/ 2147483647 w 46"/>
                  <a:gd name="T49" fmla="*/ 2147483647 h 223"/>
                  <a:gd name="T50" fmla="*/ 2147483647 w 46"/>
                  <a:gd name="T51" fmla="*/ 2147483647 h 223"/>
                  <a:gd name="T52" fmla="*/ 2147483647 w 46"/>
                  <a:gd name="T53" fmla="*/ 2147483647 h 223"/>
                  <a:gd name="T54" fmla="*/ 2147483647 w 46"/>
                  <a:gd name="T55" fmla="*/ 2147483647 h 223"/>
                  <a:gd name="T56" fmla="*/ 2147483647 w 46"/>
                  <a:gd name="T57" fmla="*/ 2147483647 h 223"/>
                  <a:gd name="T58" fmla="*/ 2147483647 w 46"/>
                  <a:gd name="T59" fmla="*/ 2147483647 h 223"/>
                  <a:gd name="T60" fmla="*/ 2147483647 w 46"/>
                  <a:gd name="T61" fmla="*/ 2147483647 h 223"/>
                  <a:gd name="T62" fmla="*/ 2147483647 w 46"/>
                  <a:gd name="T63" fmla="*/ 2147483647 h 223"/>
                  <a:gd name="T64" fmla="*/ 2147483647 w 46"/>
                  <a:gd name="T65" fmla="*/ 2147483647 h 223"/>
                  <a:gd name="T66" fmla="*/ 2147483647 w 46"/>
                  <a:gd name="T67" fmla="*/ 2147483647 h 223"/>
                  <a:gd name="T68" fmla="*/ 2147483647 w 46"/>
                  <a:gd name="T69" fmla="*/ 2147483647 h 223"/>
                  <a:gd name="T70" fmla="*/ 2147483647 w 46"/>
                  <a:gd name="T71" fmla="*/ 2147483647 h 223"/>
                  <a:gd name="T72" fmla="*/ 2147483647 w 46"/>
                  <a:gd name="T73" fmla="*/ 2147483647 h 223"/>
                  <a:gd name="T74" fmla="*/ 2147483647 w 46"/>
                  <a:gd name="T75" fmla="*/ 2147483647 h 223"/>
                  <a:gd name="T76" fmla="*/ 2147483647 w 46"/>
                  <a:gd name="T77" fmla="*/ 2147483647 h 223"/>
                  <a:gd name="T78" fmla="*/ 2147483647 w 46"/>
                  <a:gd name="T79" fmla="*/ 2147483647 h 223"/>
                  <a:gd name="T80" fmla="*/ 2147483647 w 46"/>
                  <a:gd name="T81" fmla="*/ 0 h 22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6"/>
                  <a:gd name="T124" fmla="*/ 0 h 223"/>
                  <a:gd name="T125" fmla="*/ 46 w 46"/>
                  <a:gd name="T126" fmla="*/ 223 h 22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6" h="223">
                    <a:moveTo>
                      <a:pt x="40" y="0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8" y="39"/>
                    </a:lnTo>
                    <a:lnTo>
                      <a:pt x="38" y="103"/>
                    </a:lnTo>
                    <a:lnTo>
                      <a:pt x="38" y="164"/>
                    </a:lnTo>
                    <a:lnTo>
                      <a:pt x="38" y="195"/>
                    </a:lnTo>
                    <a:lnTo>
                      <a:pt x="36" y="196"/>
                    </a:lnTo>
                    <a:lnTo>
                      <a:pt x="32" y="198"/>
                    </a:lnTo>
                    <a:lnTo>
                      <a:pt x="28" y="200"/>
                    </a:lnTo>
                    <a:lnTo>
                      <a:pt x="23" y="202"/>
                    </a:lnTo>
                    <a:lnTo>
                      <a:pt x="17" y="205"/>
                    </a:lnTo>
                    <a:lnTo>
                      <a:pt x="11" y="208"/>
                    </a:lnTo>
                    <a:lnTo>
                      <a:pt x="5" y="210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0" y="219"/>
                    </a:lnTo>
                    <a:lnTo>
                      <a:pt x="0" y="221"/>
                    </a:lnTo>
                    <a:lnTo>
                      <a:pt x="0" y="223"/>
                    </a:lnTo>
                    <a:lnTo>
                      <a:pt x="5" y="220"/>
                    </a:lnTo>
                    <a:lnTo>
                      <a:pt x="11" y="217"/>
                    </a:lnTo>
                    <a:lnTo>
                      <a:pt x="18" y="214"/>
                    </a:lnTo>
                    <a:lnTo>
                      <a:pt x="25" y="211"/>
                    </a:lnTo>
                    <a:lnTo>
                      <a:pt x="32" y="208"/>
                    </a:lnTo>
                    <a:lnTo>
                      <a:pt x="38" y="205"/>
                    </a:lnTo>
                    <a:lnTo>
                      <a:pt x="43" y="203"/>
                    </a:lnTo>
                    <a:lnTo>
                      <a:pt x="46" y="202"/>
                    </a:lnTo>
                    <a:lnTo>
                      <a:pt x="46" y="168"/>
                    </a:lnTo>
                    <a:lnTo>
                      <a:pt x="46" y="102"/>
                    </a:lnTo>
                    <a:lnTo>
                      <a:pt x="46" y="37"/>
                    </a:lnTo>
                    <a:lnTo>
                      <a:pt x="46" y="4"/>
                    </a:lnTo>
                    <a:lnTo>
                      <a:pt x="45" y="3"/>
                    </a:lnTo>
                    <a:lnTo>
                      <a:pt x="44" y="3"/>
                    </a:lnTo>
                    <a:lnTo>
                      <a:pt x="43" y="3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1" name="Freeform 86"/>
              <p:cNvSpPr>
                <a:spLocks/>
              </p:cNvSpPr>
              <p:nvPr/>
            </p:nvSpPr>
            <p:spPr bwMode="auto">
              <a:xfrm>
                <a:off x="6316663" y="3408363"/>
                <a:ext cx="19050" cy="122238"/>
              </a:xfrm>
              <a:custGeom>
                <a:avLst/>
                <a:gdLst>
                  <a:gd name="T0" fmla="*/ 2147483647 w 38"/>
                  <a:gd name="T1" fmla="*/ 2147483647 h 231"/>
                  <a:gd name="T2" fmla="*/ 2147483647 w 38"/>
                  <a:gd name="T3" fmla="*/ 2147483647 h 231"/>
                  <a:gd name="T4" fmla="*/ 2147483647 w 38"/>
                  <a:gd name="T5" fmla="*/ 2147483647 h 231"/>
                  <a:gd name="T6" fmla="*/ 2147483647 w 38"/>
                  <a:gd name="T7" fmla="*/ 2147483647 h 231"/>
                  <a:gd name="T8" fmla="*/ 2147483647 w 38"/>
                  <a:gd name="T9" fmla="*/ 2147483647 h 231"/>
                  <a:gd name="T10" fmla="*/ 2147483647 w 38"/>
                  <a:gd name="T11" fmla="*/ 2147483647 h 231"/>
                  <a:gd name="T12" fmla="*/ 2147483647 w 38"/>
                  <a:gd name="T13" fmla="*/ 2147483647 h 231"/>
                  <a:gd name="T14" fmla="*/ 2147483647 w 38"/>
                  <a:gd name="T15" fmla="*/ 2147483647 h 231"/>
                  <a:gd name="T16" fmla="*/ 0 w 38"/>
                  <a:gd name="T17" fmla="*/ 0 h 231"/>
                  <a:gd name="T18" fmla="*/ 0 w 38"/>
                  <a:gd name="T19" fmla="*/ 2147483647 h 231"/>
                  <a:gd name="T20" fmla="*/ 0 w 38"/>
                  <a:gd name="T21" fmla="*/ 2147483647 h 231"/>
                  <a:gd name="T22" fmla="*/ 0 w 38"/>
                  <a:gd name="T23" fmla="*/ 2147483647 h 231"/>
                  <a:gd name="T24" fmla="*/ 0 w 38"/>
                  <a:gd name="T25" fmla="*/ 2147483647 h 231"/>
                  <a:gd name="T26" fmla="*/ 2147483647 w 38"/>
                  <a:gd name="T27" fmla="*/ 2147483647 h 231"/>
                  <a:gd name="T28" fmla="*/ 2147483647 w 38"/>
                  <a:gd name="T29" fmla="*/ 2147483647 h 231"/>
                  <a:gd name="T30" fmla="*/ 2147483647 w 38"/>
                  <a:gd name="T31" fmla="*/ 2147483647 h 231"/>
                  <a:gd name="T32" fmla="*/ 2147483647 w 38"/>
                  <a:gd name="T33" fmla="*/ 2147483647 h 231"/>
                  <a:gd name="T34" fmla="*/ 2147483647 w 38"/>
                  <a:gd name="T35" fmla="*/ 2147483647 h 231"/>
                  <a:gd name="T36" fmla="*/ 2147483647 w 38"/>
                  <a:gd name="T37" fmla="*/ 2147483647 h 231"/>
                  <a:gd name="T38" fmla="*/ 2147483647 w 38"/>
                  <a:gd name="T39" fmla="*/ 2147483647 h 231"/>
                  <a:gd name="T40" fmla="*/ 2147483647 w 38"/>
                  <a:gd name="T41" fmla="*/ 2147483647 h 231"/>
                  <a:gd name="T42" fmla="*/ 2147483647 w 38"/>
                  <a:gd name="T43" fmla="*/ 2147483647 h 231"/>
                  <a:gd name="T44" fmla="*/ 2147483647 w 38"/>
                  <a:gd name="T45" fmla="*/ 2147483647 h 231"/>
                  <a:gd name="T46" fmla="*/ 2147483647 w 38"/>
                  <a:gd name="T47" fmla="*/ 2147483647 h 231"/>
                  <a:gd name="T48" fmla="*/ 2147483647 w 38"/>
                  <a:gd name="T49" fmla="*/ 2147483647 h 2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"/>
                  <a:gd name="T76" fmla="*/ 0 h 231"/>
                  <a:gd name="T77" fmla="*/ 38 w 38"/>
                  <a:gd name="T78" fmla="*/ 231 h 2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" h="231">
                    <a:moveTo>
                      <a:pt x="38" y="18"/>
                    </a:moveTo>
                    <a:lnTo>
                      <a:pt x="34" y="16"/>
                    </a:lnTo>
                    <a:lnTo>
                      <a:pt x="29" y="14"/>
                    </a:lnTo>
                    <a:lnTo>
                      <a:pt x="24" y="11"/>
                    </a:lnTo>
                    <a:lnTo>
                      <a:pt x="18" y="9"/>
                    </a:lnTo>
                    <a:lnTo>
                      <a:pt x="13" y="7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104"/>
                    </a:lnTo>
                    <a:lnTo>
                      <a:pt x="0" y="177"/>
                    </a:lnTo>
                    <a:lnTo>
                      <a:pt x="0" y="231"/>
                    </a:lnTo>
                    <a:lnTo>
                      <a:pt x="5" y="228"/>
                    </a:lnTo>
                    <a:lnTo>
                      <a:pt x="11" y="226"/>
                    </a:lnTo>
                    <a:lnTo>
                      <a:pt x="17" y="223"/>
                    </a:lnTo>
                    <a:lnTo>
                      <a:pt x="23" y="220"/>
                    </a:lnTo>
                    <a:lnTo>
                      <a:pt x="28" y="218"/>
                    </a:lnTo>
                    <a:lnTo>
                      <a:pt x="32" y="216"/>
                    </a:lnTo>
                    <a:lnTo>
                      <a:pt x="36" y="214"/>
                    </a:lnTo>
                    <a:lnTo>
                      <a:pt x="38" y="213"/>
                    </a:lnTo>
                    <a:lnTo>
                      <a:pt x="38" y="182"/>
                    </a:lnTo>
                    <a:lnTo>
                      <a:pt x="38" y="121"/>
                    </a:lnTo>
                    <a:lnTo>
                      <a:pt x="38" y="57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2" name="Freeform 87"/>
              <p:cNvSpPr>
                <a:spLocks/>
              </p:cNvSpPr>
              <p:nvPr/>
            </p:nvSpPr>
            <p:spPr bwMode="auto">
              <a:xfrm>
                <a:off x="6169025" y="3509963"/>
                <a:ext cx="88900" cy="22225"/>
              </a:xfrm>
              <a:custGeom>
                <a:avLst/>
                <a:gdLst>
                  <a:gd name="T0" fmla="*/ 2147483647 w 168"/>
                  <a:gd name="T1" fmla="*/ 2147483647 h 41"/>
                  <a:gd name="T2" fmla="*/ 2147483647 w 168"/>
                  <a:gd name="T3" fmla="*/ 2147483647 h 41"/>
                  <a:gd name="T4" fmla="*/ 2147483647 w 168"/>
                  <a:gd name="T5" fmla="*/ 2147483647 h 41"/>
                  <a:gd name="T6" fmla="*/ 2147483647 w 168"/>
                  <a:gd name="T7" fmla="*/ 2147483647 h 41"/>
                  <a:gd name="T8" fmla="*/ 2147483647 w 168"/>
                  <a:gd name="T9" fmla="*/ 0 h 41"/>
                  <a:gd name="T10" fmla="*/ 2147483647 w 168"/>
                  <a:gd name="T11" fmla="*/ 0 h 41"/>
                  <a:gd name="T12" fmla="*/ 2147483647 w 168"/>
                  <a:gd name="T13" fmla="*/ 0 h 41"/>
                  <a:gd name="T14" fmla="*/ 2147483647 w 168"/>
                  <a:gd name="T15" fmla="*/ 0 h 41"/>
                  <a:gd name="T16" fmla="*/ 2147483647 w 168"/>
                  <a:gd name="T17" fmla="*/ 2147483647 h 41"/>
                  <a:gd name="T18" fmla="*/ 2147483647 w 168"/>
                  <a:gd name="T19" fmla="*/ 2147483647 h 41"/>
                  <a:gd name="T20" fmla="*/ 2147483647 w 168"/>
                  <a:gd name="T21" fmla="*/ 2147483647 h 41"/>
                  <a:gd name="T22" fmla="*/ 0 w 168"/>
                  <a:gd name="T23" fmla="*/ 2147483647 h 41"/>
                  <a:gd name="T24" fmla="*/ 0 w 168"/>
                  <a:gd name="T25" fmla="*/ 2147483647 h 41"/>
                  <a:gd name="T26" fmla="*/ 2147483647 w 168"/>
                  <a:gd name="T27" fmla="*/ 2147483647 h 41"/>
                  <a:gd name="T28" fmla="*/ 2147483647 w 168"/>
                  <a:gd name="T29" fmla="*/ 2147483647 h 41"/>
                  <a:gd name="T30" fmla="*/ 2147483647 w 168"/>
                  <a:gd name="T31" fmla="*/ 2147483647 h 41"/>
                  <a:gd name="T32" fmla="*/ 2147483647 w 168"/>
                  <a:gd name="T33" fmla="*/ 2147483647 h 41"/>
                  <a:gd name="T34" fmla="*/ 2147483647 w 168"/>
                  <a:gd name="T35" fmla="*/ 2147483647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8"/>
                  <a:gd name="T55" fmla="*/ 0 h 41"/>
                  <a:gd name="T56" fmla="*/ 168 w 168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8" h="41">
                    <a:moveTo>
                      <a:pt x="115" y="29"/>
                    </a:moveTo>
                    <a:lnTo>
                      <a:pt x="115" y="15"/>
                    </a:lnTo>
                    <a:lnTo>
                      <a:pt x="154" y="14"/>
                    </a:lnTo>
                    <a:lnTo>
                      <a:pt x="159" y="9"/>
                    </a:lnTo>
                    <a:lnTo>
                      <a:pt x="168" y="0"/>
                    </a:lnTo>
                    <a:lnTo>
                      <a:pt x="160" y="0"/>
                    </a:lnTo>
                    <a:lnTo>
                      <a:pt x="159" y="0"/>
                    </a:lnTo>
                    <a:lnTo>
                      <a:pt x="152" y="1"/>
                    </a:lnTo>
                    <a:lnTo>
                      <a:pt x="150" y="1"/>
                    </a:lnTo>
                    <a:lnTo>
                      <a:pt x="79" y="5"/>
                    </a:lnTo>
                    <a:lnTo>
                      <a:pt x="0" y="10"/>
                    </a:lnTo>
                    <a:lnTo>
                      <a:pt x="0" y="41"/>
                    </a:lnTo>
                    <a:lnTo>
                      <a:pt x="49" y="40"/>
                    </a:lnTo>
                    <a:lnTo>
                      <a:pt x="115" y="39"/>
                    </a:lnTo>
                    <a:lnTo>
                      <a:pt x="125" y="39"/>
                    </a:lnTo>
                    <a:lnTo>
                      <a:pt x="137" y="29"/>
                    </a:lnTo>
                    <a:lnTo>
                      <a:pt x="115" y="29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3" name="Freeform 88"/>
              <p:cNvSpPr>
                <a:spLocks/>
              </p:cNvSpPr>
              <p:nvPr/>
            </p:nvSpPr>
            <p:spPr bwMode="auto">
              <a:xfrm>
                <a:off x="6269038" y="3530600"/>
                <a:ext cx="1588" cy="1588"/>
              </a:xfrm>
              <a:custGeom>
                <a:avLst/>
                <a:gdLst>
                  <a:gd name="T0" fmla="*/ 2147483647 w 1"/>
                  <a:gd name="T1" fmla="*/ 0 h 1588"/>
                  <a:gd name="T2" fmla="*/ 2147483647 w 1"/>
                  <a:gd name="T3" fmla="*/ 0 h 1588"/>
                  <a:gd name="T4" fmla="*/ 2147483647 w 1"/>
                  <a:gd name="T5" fmla="*/ 0 h 1588"/>
                  <a:gd name="T6" fmla="*/ 2147483647 w 1"/>
                  <a:gd name="T7" fmla="*/ 0 h 1588"/>
                  <a:gd name="T8" fmla="*/ 2147483647 w 1"/>
                  <a:gd name="T9" fmla="*/ 0 h 1588"/>
                  <a:gd name="T10" fmla="*/ 0 w 1"/>
                  <a:gd name="T11" fmla="*/ 0 h 1588"/>
                  <a:gd name="T12" fmla="*/ 2147483647 w 1"/>
                  <a:gd name="T13" fmla="*/ 0 h 15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588"/>
                  <a:gd name="T23" fmla="*/ 1 w 1"/>
                  <a:gd name="T24" fmla="*/ 1588 h 158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588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4" name="Freeform 89"/>
              <p:cNvSpPr>
                <a:spLocks noEditPoints="1"/>
              </p:cNvSpPr>
              <p:nvPr/>
            </p:nvSpPr>
            <p:spPr bwMode="auto">
              <a:xfrm>
                <a:off x="6240463" y="3538538"/>
                <a:ext cx="28575" cy="19050"/>
              </a:xfrm>
              <a:custGeom>
                <a:avLst/>
                <a:gdLst>
                  <a:gd name="T0" fmla="*/ 2147483647 w 54"/>
                  <a:gd name="T1" fmla="*/ 2147483647 h 37"/>
                  <a:gd name="T2" fmla="*/ 2147483647 w 54"/>
                  <a:gd name="T3" fmla="*/ 2147483647 h 37"/>
                  <a:gd name="T4" fmla="*/ 2147483647 w 54"/>
                  <a:gd name="T5" fmla="*/ 2147483647 h 37"/>
                  <a:gd name="T6" fmla="*/ 0 w 54"/>
                  <a:gd name="T7" fmla="*/ 2147483647 h 37"/>
                  <a:gd name="T8" fmla="*/ 2147483647 w 54"/>
                  <a:gd name="T9" fmla="*/ 2147483647 h 37"/>
                  <a:gd name="T10" fmla="*/ 2147483647 w 54"/>
                  <a:gd name="T11" fmla="*/ 2147483647 h 37"/>
                  <a:gd name="T12" fmla="*/ 2147483647 w 54"/>
                  <a:gd name="T13" fmla="*/ 2147483647 h 37"/>
                  <a:gd name="T14" fmla="*/ 2147483647 w 54"/>
                  <a:gd name="T15" fmla="*/ 2147483647 h 37"/>
                  <a:gd name="T16" fmla="*/ 2147483647 w 54"/>
                  <a:gd name="T17" fmla="*/ 2147483647 h 37"/>
                  <a:gd name="T18" fmla="*/ 2147483647 w 54"/>
                  <a:gd name="T19" fmla="*/ 2147483647 h 37"/>
                  <a:gd name="T20" fmla="*/ 2147483647 w 54"/>
                  <a:gd name="T21" fmla="*/ 2147483647 h 37"/>
                  <a:gd name="T22" fmla="*/ 2147483647 w 54"/>
                  <a:gd name="T23" fmla="*/ 0 h 37"/>
                  <a:gd name="T24" fmla="*/ 2147483647 w 54"/>
                  <a:gd name="T25" fmla="*/ 2147483647 h 37"/>
                  <a:gd name="T26" fmla="*/ 2147483647 w 54"/>
                  <a:gd name="T27" fmla="*/ 2147483647 h 37"/>
                  <a:gd name="T28" fmla="*/ 2147483647 w 54"/>
                  <a:gd name="T29" fmla="*/ 2147483647 h 37"/>
                  <a:gd name="T30" fmla="*/ 2147483647 w 54"/>
                  <a:gd name="T31" fmla="*/ 2147483647 h 37"/>
                  <a:gd name="T32" fmla="*/ 2147483647 w 54"/>
                  <a:gd name="T33" fmla="*/ 2147483647 h 37"/>
                  <a:gd name="T34" fmla="*/ 2147483647 w 54"/>
                  <a:gd name="T35" fmla="*/ 2147483647 h 37"/>
                  <a:gd name="T36" fmla="*/ 2147483647 w 54"/>
                  <a:gd name="T37" fmla="*/ 2147483647 h 37"/>
                  <a:gd name="T38" fmla="*/ 2147483647 w 54"/>
                  <a:gd name="T39" fmla="*/ 2147483647 h 37"/>
                  <a:gd name="T40" fmla="*/ 2147483647 w 54"/>
                  <a:gd name="T41" fmla="*/ 2147483647 h 37"/>
                  <a:gd name="T42" fmla="*/ 2147483647 w 54"/>
                  <a:gd name="T43" fmla="*/ 2147483647 h 37"/>
                  <a:gd name="T44" fmla="*/ 2147483647 w 54"/>
                  <a:gd name="T45" fmla="*/ 2147483647 h 37"/>
                  <a:gd name="T46" fmla="*/ 2147483647 w 54"/>
                  <a:gd name="T47" fmla="*/ 2147483647 h 37"/>
                  <a:gd name="T48" fmla="*/ 2147483647 w 54"/>
                  <a:gd name="T49" fmla="*/ 2147483647 h 37"/>
                  <a:gd name="T50" fmla="*/ 2147483647 w 54"/>
                  <a:gd name="T51" fmla="*/ 2147483647 h 37"/>
                  <a:gd name="T52" fmla="*/ 2147483647 w 54"/>
                  <a:gd name="T53" fmla="*/ 2147483647 h 37"/>
                  <a:gd name="T54" fmla="*/ 2147483647 w 54"/>
                  <a:gd name="T55" fmla="*/ 2147483647 h 37"/>
                  <a:gd name="T56" fmla="*/ 2147483647 w 54"/>
                  <a:gd name="T57" fmla="*/ 2147483647 h 37"/>
                  <a:gd name="T58" fmla="*/ 2147483647 w 54"/>
                  <a:gd name="T59" fmla="*/ 2147483647 h 37"/>
                  <a:gd name="T60" fmla="*/ 2147483647 w 54"/>
                  <a:gd name="T61" fmla="*/ 2147483647 h 3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4"/>
                  <a:gd name="T94" fmla="*/ 0 h 37"/>
                  <a:gd name="T95" fmla="*/ 54 w 54"/>
                  <a:gd name="T96" fmla="*/ 37 h 3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4" h="37">
                    <a:moveTo>
                      <a:pt x="22" y="16"/>
                    </a:moveTo>
                    <a:lnTo>
                      <a:pt x="22" y="26"/>
                    </a:lnTo>
                    <a:lnTo>
                      <a:pt x="13" y="26"/>
                    </a:lnTo>
                    <a:lnTo>
                      <a:pt x="0" y="37"/>
                    </a:lnTo>
                    <a:lnTo>
                      <a:pt x="13" y="37"/>
                    </a:lnTo>
                    <a:lnTo>
                      <a:pt x="22" y="37"/>
                    </a:lnTo>
                    <a:lnTo>
                      <a:pt x="38" y="37"/>
                    </a:lnTo>
                    <a:lnTo>
                      <a:pt x="54" y="21"/>
                    </a:lnTo>
                    <a:lnTo>
                      <a:pt x="54" y="16"/>
                    </a:lnTo>
                    <a:lnTo>
                      <a:pt x="54" y="10"/>
                    </a:lnTo>
                    <a:lnTo>
                      <a:pt x="54" y="5"/>
                    </a:lnTo>
                    <a:lnTo>
                      <a:pt x="54" y="0"/>
                    </a:lnTo>
                    <a:lnTo>
                      <a:pt x="38" y="1"/>
                    </a:lnTo>
                    <a:lnTo>
                      <a:pt x="22" y="16"/>
                    </a:lnTo>
                    <a:close/>
                    <a:moveTo>
                      <a:pt x="45" y="17"/>
                    </a:moveTo>
                    <a:lnTo>
                      <a:pt x="44" y="21"/>
                    </a:lnTo>
                    <a:lnTo>
                      <a:pt x="42" y="23"/>
                    </a:lnTo>
                    <a:lnTo>
                      <a:pt x="40" y="26"/>
                    </a:lnTo>
                    <a:lnTo>
                      <a:pt x="36" y="27"/>
                    </a:lnTo>
                    <a:lnTo>
                      <a:pt x="33" y="26"/>
                    </a:lnTo>
                    <a:lnTo>
                      <a:pt x="31" y="23"/>
                    </a:lnTo>
                    <a:lnTo>
                      <a:pt x="29" y="21"/>
                    </a:lnTo>
                    <a:lnTo>
                      <a:pt x="28" y="17"/>
                    </a:lnTo>
                    <a:lnTo>
                      <a:pt x="29" y="14"/>
                    </a:lnTo>
                    <a:lnTo>
                      <a:pt x="31" y="11"/>
                    </a:lnTo>
                    <a:lnTo>
                      <a:pt x="33" y="10"/>
                    </a:lnTo>
                    <a:lnTo>
                      <a:pt x="36" y="9"/>
                    </a:lnTo>
                    <a:lnTo>
                      <a:pt x="40" y="10"/>
                    </a:lnTo>
                    <a:lnTo>
                      <a:pt x="42" y="11"/>
                    </a:lnTo>
                    <a:lnTo>
                      <a:pt x="44" y="14"/>
                    </a:lnTo>
                    <a:lnTo>
                      <a:pt x="45" y="17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5" name="Freeform 90"/>
              <p:cNvSpPr>
                <a:spLocks/>
              </p:cNvSpPr>
              <p:nvPr/>
            </p:nvSpPr>
            <p:spPr bwMode="auto">
              <a:xfrm>
                <a:off x="6169025" y="3538538"/>
                <a:ext cx="57150" cy="19050"/>
              </a:xfrm>
              <a:custGeom>
                <a:avLst/>
                <a:gdLst>
                  <a:gd name="T0" fmla="*/ 0 w 110"/>
                  <a:gd name="T1" fmla="*/ 2147483647 h 35"/>
                  <a:gd name="T2" fmla="*/ 0 w 110"/>
                  <a:gd name="T3" fmla="*/ 2147483647 h 35"/>
                  <a:gd name="T4" fmla="*/ 2147483647 w 110"/>
                  <a:gd name="T5" fmla="*/ 2147483647 h 35"/>
                  <a:gd name="T6" fmla="*/ 2147483647 w 110"/>
                  <a:gd name="T7" fmla="*/ 0 h 35"/>
                  <a:gd name="T8" fmla="*/ 0 w 110"/>
                  <a:gd name="T9" fmla="*/ 2147483647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0"/>
                  <a:gd name="T16" fmla="*/ 0 h 35"/>
                  <a:gd name="T17" fmla="*/ 110 w 110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0" h="35">
                    <a:moveTo>
                      <a:pt x="0" y="2"/>
                    </a:moveTo>
                    <a:lnTo>
                      <a:pt x="0" y="34"/>
                    </a:lnTo>
                    <a:lnTo>
                      <a:pt x="74" y="35"/>
                    </a:lnTo>
                    <a:lnTo>
                      <a:pt x="11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6" name="Freeform 91"/>
              <p:cNvSpPr>
                <a:spLocks/>
              </p:cNvSpPr>
              <p:nvPr/>
            </p:nvSpPr>
            <p:spPr bwMode="auto">
              <a:xfrm>
                <a:off x="6230938" y="3565525"/>
                <a:ext cx="3175" cy="1588"/>
              </a:xfrm>
              <a:custGeom>
                <a:avLst/>
                <a:gdLst>
                  <a:gd name="T0" fmla="*/ 2147483647 w 5"/>
                  <a:gd name="T1" fmla="*/ 0 h 1588"/>
                  <a:gd name="T2" fmla="*/ 2147483647 w 5"/>
                  <a:gd name="T3" fmla="*/ 0 h 1588"/>
                  <a:gd name="T4" fmla="*/ 0 w 5"/>
                  <a:gd name="T5" fmla="*/ 0 h 1588"/>
                  <a:gd name="T6" fmla="*/ 2147483647 w 5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588"/>
                  <a:gd name="T14" fmla="*/ 5 w 5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588"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7" name="Freeform 92"/>
              <p:cNvSpPr>
                <a:spLocks/>
              </p:cNvSpPr>
              <p:nvPr/>
            </p:nvSpPr>
            <p:spPr bwMode="auto">
              <a:xfrm>
                <a:off x="6229350" y="3565525"/>
                <a:ext cx="23813" cy="3175"/>
              </a:xfrm>
              <a:custGeom>
                <a:avLst/>
                <a:gdLst>
                  <a:gd name="T0" fmla="*/ 2147483647 w 45"/>
                  <a:gd name="T1" fmla="*/ 2147483647 h 8"/>
                  <a:gd name="T2" fmla="*/ 2147483647 w 45"/>
                  <a:gd name="T3" fmla="*/ 2147483647 h 8"/>
                  <a:gd name="T4" fmla="*/ 2147483647 w 45"/>
                  <a:gd name="T5" fmla="*/ 0 h 8"/>
                  <a:gd name="T6" fmla="*/ 2147483647 w 45"/>
                  <a:gd name="T7" fmla="*/ 0 h 8"/>
                  <a:gd name="T8" fmla="*/ 2147483647 w 45"/>
                  <a:gd name="T9" fmla="*/ 0 h 8"/>
                  <a:gd name="T10" fmla="*/ 0 w 45"/>
                  <a:gd name="T11" fmla="*/ 2147483647 h 8"/>
                  <a:gd name="T12" fmla="*/ 2147483647 w 45"/>
                  <a:gd name="T13" fmla="*/ 214748364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5"/>
                  <a:gd name="T22" fmla="*/ 0 h 8"/>
                  <a:gd name="T23" fmla="*/ 45 w 4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5" h="8">
                    <a:moveTo>
                      <a:pt x="36" y="8"/>
                    </a:moveTo>
                    <a:lnTo>
                      <a:pt x="44" y="1"/>
                    </a:lnTo>
                    <a:lnTo>
                      <a:pt x="45" y="0"/>
                    </a:lnTo>
                    <a:lnTo>
                      <a:pt x="30" y="0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8" name="Freeform 93"/>
              <p:cNvSpPr>
                <a:spLocks/>
              </p:cNvSpPr>
              <p:nvPr/>
            </p:nvSpPr>
            <p:spPr bwMode="auto">
              <a:xfrm>
                <a:off x="6169025" y="3563938"/>
                <a:ext cx="30163" cy="15875"/>
              </a:xfrm>
              <a:custGeom>
                <a:avLst/>
                <a:gdLst>
                  <a:gd name="T0" fmla="*/ 0 w 58"/>
                  <a:gd name="T1" fmla="*/ 0 h 31"/>
                  <a:gd name="T2" fmla="*/ 0 w 58"/>
                  <a:gd name="T3" fmla="*/ 2147483647 h 31"/>
                  <a:gd name="T4" fmla="*/ 2147483647 w 58"/>
                  <a:gd name="T5" fmla="*/ 2147483647 h 31"/>
                  <a:gd name="T6" fmla="*/ 2147483647 w 58"/>
                  <a:gd name="T7" fmla="*/ 2147483647 h 31"/>
                  <a:gd name="T8" fmla="*/ 0 w 58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1"/>
                  <a:gd name="T17" fmla="*/ 58 w 58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1">
                    <a:moveTo>
                      <a:pt x="0" y="0"/>
                    </a:moveTo>
                    <a:lnTo>
                      <a:pt x="0" y="30"/>
                    </a:lnTo>
                    <a:lnTo>
                      <a:pt x="26" y="31"/>
                    </a:lnTo>
                    <a:lnTo>
                      <a:pt x="5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9" name="Freeform 94"/>
              <p:cNvSpPr>
                <a:spLocks/>
              </p:cNvSpPr>
              <p:nvPr/>
            </p:nvSpPr>
            <p:spPr bwMode="auto">
              <a:xfrm>
                <a:off x="6216650" y="3568700"/>
                <a:ext cx="23813" cy="12700"/>
              </a:xfrm>
              <a:custGeom>
                <a:avLst/>
                <a:gdLst>
                  <a:gd name="T0" fmla="*/ 2147483647 w 45"/>
                  <a:gd name="T1" fmla="*/ 2147483647 h 24"/>
                  <a:gd name="T2" fmla="*/ 2147483647 w 45"/>
                  <a:gd name="T3" fmla="*/ 0 h 24"/>
                  <a:gd name="T4" fmla="*/ 0 w 45"/>
                  <a:gd name="T5" fmla="*/ 2147483647 h 24"/>
                  <a:gd name="T6" fmla="*/ 2147483647 w 45"/>
                  <a:gd name="T7" fmla="*/ 2147483647 h 24"/>
                  <a:gd name="T8" fmla="*/ 2147483647 w 45"/>
                  <a:gd name="T9" fmla="*/ 2147483647 h 24"/>
                  <a:gd name="T10" fmla="*/ 2147483647 w 45"/>
                  <a:gd name="T11" fmla="*/ 2147483647 h 24"/>
                  <a:gd name="T12" fmla="*/ 2147483647 w 45"/>
                  <a:gd name="T13" fmla="*/ 2147483647 h 24"/>
                  <a:gd name="T14" fmla="*/ 2147483647 w 45"/>
                  <a:gd name="T15" fmla="*/ 2147483647 h 24"/>
                  <a:gd name="T16" fmla="*/ 2147483647 w 45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4"/>
                  <a:gd name="T29" fmla="*/ 45 w 4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4">
                    <a:moveTo>
                      <a:pt x="25" y="13"/>
                    </a:moveTo>
                    <a:lnTo>
                      <a:pt x="25" y="0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25" y="24"/>
                    </a:lnTo>
                    <a:lnTo>
                      <a:pt x="30" y="24"/>
                    </a:lnTo>
                    <a:lnTo>
                      <a:pt x="34" y="24"/>
                    </a:lnTo>
                    <a:lnTo>
                      <a:pt x="45" y="14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0" name="Freeform 95"/>
              <p:cNvSpPr>
                <a:spLocks/>
              </p:cNvSpPr>
              <p:nvPr/>
            </p:nvSpPr>
            <p:spPr bwMode="auto">
              <a:xfrm>
                <a:off x="6169025" y="3587750"/>
                <a:ext cx="4763" cy="4763"/>
              </a:xfrm>
              <a:custGeom>
                <a:avLst/>
                <a:gdLst>
                  <a:gd name="T0" fmla="*/ 2147483647 w 11"/>
                  <a:gd name="T1" fmla="*/ 0 h 11"/>
                  <a:gd name="T2" fmla="*/ 0 w 11"/>
                  <a:gd name="T3" fmla="*/ 0 h 11"/>
                  <a:gd name="T4" fmla="*/ 0 w 11"/>
                  <a:gd name="T5" fmla="*/ 2147483647 h 11"/>
                  <a:gd name="T6" fmla="*/ 2147483647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1"/>
                  <a:gd name="T14" fmla="*/ 11 w 11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1">
                    <a:moveTo>
                      <a:pt x="11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1" name="Freeform 96"/>
              <p:cNvSpPr>
                <a:spLocks/>
              </p:cNvSpPr>
              <p:nvPr/>
            </p:nvSpPr>
            <p:spPr bwMode="auto">
              <a:xfrm>
                <a:off x="6226175" y="3589338"/>
                <a:ext cx="1588" cy="1588"/>
              </a:xfrm>
              <a:custGeom>
                <a:avLst/>
                <a:gdLst>
                  <a:gd name="T0" fmla="*/ 0 w 1"/>
                  <a:gd name="T1" fmla="*/ 0 h 1588"/>
                  <a:gd name="T2" fmla="*/ 0 w 1"/>
                  <a:gd name="T3" fmla="*/ 0 h 1588"/>
                  <a:gd name="T4" fmla="*/ 2147483647 w 1"/>
                  <a:gd name="T5" fmla="*/ 0 h 1588"/>
                  <a:gd name="T6" fmla="*/ 0 w 1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588"/>
                  <a:gd name="T14" fmla="*/ 1 w 1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588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2" name="Freeform 97"/>
              <p:cNvSpPr>
                <a:spLocks/>
              </p:cNvSpPr>
              <p:nvPr/>
            </p:nvSpPr>
            <p:spPr bwMode="auto">
              <a:xfrm>
                <a:off x="6191250" y="3589338"/>
                <a:ext cx="34925" cy="17463"/>
              </a:xfrm>
              <a:custGeom>
                <a:avLst/>
                <a:gdLst>
                  <a:gd name="T0" fmla="*/ 2147483647 w 67"/>
                  <a:gd name="T1" fmla="*/ 0 h 33"/>
                  <a:gd name="T2" fmla="*/ 2147483647 w 67"/>
                  <a:gd name="T3" fmla="*/ 0 h 33"/>
                  <a:gd name="T4" fmla="*/ 0 w 67"/>
                  <a:gd name="T5" fmla="*/ 2147483647 h 33"/>
                  <a:gd name="T6" fmla="*/ 2147483647 w 67"/>
                  <a:gd name="T7" fmla="*/ 2147483647 h 33"/>
                  <a:gd name="T8" fmla="*/ 2147483647 w 67"/>
                  <a:gd name="T9" fmla="*/ 2147483647 h 33"/>
                  <a:gd name="T10" fmla="*/ 2147483647 w 67"/>
                  <a:gd name="T11" fmla="*/ 2147483647 h 33"/>
                  <a:gd name="T12" fmla="*/ 2147483647 w 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33"/>
                  <a:gd name="T23" fmla="*/ 67 w 67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33">
                    <a:moveTo>
                      <a:pt x="39" y="0"/>
                    </a:moveTo>
                    <a:lnTo>
                      <a:pt x="33" y="0"/>
                    </a:lnTo>
                    <a:lnTo>
                      <a:pt x="0" y="31"/>
                    </a:lnTo>
                    <a:lnTo>
                      <a:pt x="15" y="32"/>
                    </a:lnTo>
                    <a:lnTo>
                      <a:pt x="33" y="33"/>
                    </a:lnTo>
                    <a:lnTo>
                      <a:pt x="67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3" name="Freeform 98"/>
              <p:cNvSpPr>
                <a:spLocks/>
              </p:cNvSpPr>
              <p:nvPr/>
            </p:nvSpPr>
            <p:spPr bwMode="auto">
              <a:xfrm>
                <a:off x="6230938" y="3608388"/>
                <a:ext cx="38100" cy="1588"/>
              </a:xfrm>
              <a:custGeom>
                <a:avLst/>
                <a:gdLst>
                  <a:gd name="T0" fmla="*/ 0 w 72"/>
                  <a:gd name="T1" fmla="*/ 0 h 5"/>
                  <a:gd name="T2" fmla="*/ 2147483647 w 72"/>
                  <a:gd name="T3" fmla="*/ 2147483647 h 5"/>
                  <a:gd name="T4" fmla="*/ 2147483647 w 72"/>
                  <a:gd name="T5" fmla="*/ 2147483647 h 5"/>
                  <a:gd name="T6" fmla="*/ 0 w 7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2"/>
                  <a:gd name="T13" fmla="*/ 0 h 5"/>
                  <a:gd name="T14" fmla="*/ 72 w 72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2" h="5">
                    <a:moveTo>
                      <a:pt x="0" y="0"/>
                    </a:moveTo>
                    <a:lnTo>
                      <a:pt x="72" y="5"/>
                    </a:lnTo>
                    <a:lnTo>
                      <a:pt x="4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4" name="Freeform 99"/>
              <p:cNvSpPr>
                <a:spLocks/>
              </p:cNvSpPr>
              <p:nvPr/>
            </p:nvSpPr>
            <p:spPr bwMode="auto">
              <a:xfrm>
                <a:off x="6259513" y="3627438"/>
                <a:ext cx="9525" cy="11113"/>
              </a:xfrm>
              <a:custGeom>
                <a:avLst/>
                <a:gdLst>
                  <a:gd name="T0" fmla="*/ 2147483647 w 20"/>
                  <a:gd name="T1" fmla="*/ 2147483647 h 20"/>
                  <a:gd name="T2" fmla="*/ 2147483647 w 20"/>
                  <a:gd name="T3" fmla="*/ 2147483647 h 20"/>
                  <a:gd name="T4" fmla="*/ 2147483647 w 20"/>
                  <a:gd name="T5" fmla="*/ 2147483647 h 20"/>
                  <a:gd name="T6" fmla="*/ 2147483647 w 20"/>
                  <a:gd name="T7" fmla="*/ 2147483647 h 20"/>
                  <a:gd name="T8" fmla="*/ 2147483647 w 20"/>
                  <a:gd name="T9" fmla="*/ 0 h 20"/>
                  <a:gd name="T10" fmla="*/ 0 w 20"/>
                  <a:gd name="T11" fmla="*/ 2147483647 h 20"/>
                  <a:gd name="T12" fmla="*/ 2147483647 w 20"/>
                  <a:gd name="T13" fmla="*/ 214748364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20"/>
                  <a:gd name="T23" fmla="*/ 20 w 2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20">
                    <a:moveTo>
                      <a:pt x="20" y="20"/>
                    </a:moveTo>
                    <a:lnTo>
                      <a:pt x="20" y="15"/>
                    </a:lnTo>
                    <a:lnTo>
                      <a:pt x="20" y="10"/>
                    </a:lnTo>
                    <a:lnTo>
                      <a:pt x="20" y="5"/>
                    </a:lnTo>
                    <a:lnTo>
                      <a:pt x="20" y="0"/>
                    </a:lnTo>
                    <a:lnTo>
                      <a:pt x="0" y="18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5" name="Freeform 100"/>
              <p:cNvSpPr>
                <a:spLocks/>
              </p:cNvSpPr>
              <p:nvPr/>
            </p:nvSpPr>
            <p:spPr bwMode="auto">
              <a:xfrm>
                <a:off x="6169025" y="3611563"/>
                <a:ext cx="31750" cy="17463"/>
              </a:xfrm>
              <a:custGeom>
                <a:avLst/>
                <a:gdLst>
                  <a:gd name="T0" fmla="*/ 2147483647 w 61"/>
                  <a:gd name="T1" fmla="*/ 2147483647 h 33"/>
                  <a:gd name="T2" fmla="*/ 2147483647 w 61"/>
                  <a:gd name="T3" fmla="*/ 0 h 33"/>
                  <a:gd name="T4" fmla="*/ 0 w 61"/>
                  <a:gd name="T5" fmla="*/ 2147483647 h 33"/>
                  <a:gd name="T6" fmla="*/ 0 w 61"/>
                  <a:gd name="T7" fmla="*/ 2147483647 h 33"/>
                  <a:gd name="T8" fmla="*/ 2147483647 w 61"/>
                  <a:gd name="T9" fmla="*/ 2147483647 h 33"/>
                  <a:gd name="T10" fmla="*/ 2147483647 w 61"/>
                  <a:gd name="T11" fmla="*/ 2147483647 h 33"/>
                  <a:gd name="T12" fmla="*/ 2147483647 w 61"/>
                  <a:gd name="T13" fmla="*/ 2147483647 h 33"/>
                  <a:gd name="T14" fmla="*/ 2147483647 w 61"/>
                  <a:gd name="T15" fmla="*/ 2147483647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33"/>
                  <a:gd name="T26" fmla="*/ 61 w 61"/>
                  <a:gd name="T27" fmla="*/ 33 h 3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33">
                    <a:moveTo>
                      <a:pt x="54" y="2"/>
                    </a:moveTo>
                    <a:lnTo>
                      <a:pt x="30" y="0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4" y="31"/>
                    </a:lnTo>
                    <a:lnTo>
                      <a:pt x="29" y="33"/>
                    </a:lnTo>
                    <a:lnTo>
                      <a:pt x="61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6" name="Freeform 101"/>
              <p:cNvSpPr>
                <a:spLocks/>
              </p:cNvSpPr>
              <p:nvPr/>
            </p:nvSpPr>
            <p:spPr bwMode="auto">
              <a:xfrm>
                <a:off x="6169025" y="3635375"/>
                <a:ext cx="7938" cy="7938"/>
              </a:xfrm>
              <a:custGeom>
                <a:avLst/>
                <a:gdLst>
                  <a:gd name="T0" fmla="*/ 0 w 15"/>
                  <a:gd name="T1" fmla="*/ 2147483647 h 15"/>
                  <a:gd name="T2" fmla="*/ 2147483647 w 15"/>
                  <a:gd name="T3" fmla="*/ 2147483647 h 15"/>
                  <a:gd name="T4" fmla="*/ 0 w 15"/>
                  <a:gd name="T5" fmla="*/ 0 h 15"/>
                  <a:gd name="T6" fmla="*/ 0 w 15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5"/>
                  <a:gd name="T14" fmla="*/ 15 w 15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5">
                    <a:moveTo>
                      <a:pt x="0" y="15"/>
                    </a:moveTo>
                    <a:lnTo>
                      <a:pt x="15" y="2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7" name="Freeform 102"/>
              <p:cNvSpPr>
                <a:spLocks/>
              </p:cNvSpPr>
              <p:nvPr/>
            </p:nvSpPr>
            <p:spPr bwMode="auto">
              <a:xfrm>
                <a:off x="6215063" y="3643313"/>
                <a:ext cx="53975" cy="42863"/>
              </a:xfrm>
              <a:custGeom>
                <a:avLst/>
                <a:gdLst>
                  <a:gd name="T0" fmla="*/ 0 w 103"/>
                  <a:gd name="T1" fmla="*/ 2147483647 h 79"/>
                  <a:gd name="T2" fmla="*/ 2147483647 w 103"/>
                  <a:gd name="T3" fmla="*/ 2147483647 h 79"/>
                  <a:gd name="T4" fmla="*/ 2147483647 w 103"/>
                  <a:gd name="T5" fmla="*/ 2147483647 h 79"/>
                  <a:gd name="T6" fmla="*/ 2147483647 w 103"/>
                  <a:gd name="T7" fmla="*/ 2147483647 h 79"/>
                  <a:gd name="T8" fmla="*/ 2147483647 w 103"/>
                  <a:gd name="T9" fmla="*/ 2147483647 h 79"/>
                  <a:gd name="T10" fmla="*/ 2147483647 w 103"/>
                  <a:gd name="T11" fmla="*/ 2147483647 h 79"/>
                  <a:gd name="T12" fmla="*/ 2147483647 w 103"/>
                  <a:gd name="T13" fmla="*/ 0 h 79"/>
                  <a:gd name="T14" fmla="*/ 0 w 103"/>
                  <a:gd name="T15" fmla="*/ 2147483647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3"/>
                  <a:gd name="T25" fmla="*/ 0 h 79"/>
                  <a:gd name="T26" fmla="*/ 103 w 103"/>
                  <a:gd name="T27" fmla="*/ 79 h 7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3" h="79">
                    <a:moveTo>
                      <a:pt x="0" y="63"/>
                    </a:moveTo>
                    <a:lnTo>
                      <a:pt x="103" y="79"/>
                    </a:lnTo>
                    <a:lnTo>
                      <a:pt x="103" y="66"/>
                    </a:lnTo>
                    <a:lnTo>
                      <a:pt x="103" y="49"/>
                    </a:lnTo>
                    <a:lnTo>
                      <a:pt x="103" y="27"/>
                    </a:lnTo>
                    <a:lnTo>
                      <a:pt x="103" y="4"/>
                    </a:lnTo>
                    <a:lnTo>
                      <a:pt x="70" y="0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8" name="Freeform 103"/>
              <p:cNvSpPr>
                <a:spLocks noEditPoints="1"/>
              </p:cNvSpPr>
              <p:nvPr/>
            </p:nvSpPr>
            <p:spPr bwMode="auto">
              <a:xfrm>
                <a:off x="6169025" y="3430588"/>
                <a:ext cx="100013" cy="31750"/>
              </a:xfrm>
              <a:custGeom>
                <a:avLst/>
                <a:gdLst>
                  <a:gd name="T0" fmla="*/ 0 w 191"/>
                  <a:gd name="T1" fmla="*/ 2147483647 h 58"/>
                  <a:gd name="T2" fmla="*/ 2147483647 w 191"/>
                  <a:gd name="T3" fmla="*/ 2147483647 h 58"/>
                  <a:gd name="T4" fmla="*/ 2147483647 w 191"/>
                  <a:gd name="T5" fmla="*/ 2147483647 h 58"/>
                  <a:gd name="T6" fmla="*/ 2147483647 w 191"/>
                  <a:gd name="T7" fmla="*/ 2147483647 h 58"/>
                  <a:gd name="T8" fmla="*/ 2147483647 w 191"/>
                  <a:gd name="T9" fmla="*/ 2147483647 h 58"/>
                  <a:gd name="T10" fmla="*/ 2147483647 w 191"/>
                  <a:gd name="T11" fmla="*/ 2147483647 h 58"/>
                  <a:gd name="T12" fmla="*/ 2147483647 w 191"/>
                  <a:gd name="T13" fmla="*/ 2147483647 h 58"/>
                  <a:gd name="T14" fmla="*/ 2147483647 w 191"/>
                  <a:gd name="T15" fmla="*/ 2147483647 h 58"/>
                  <a:gd name="T16" fmla="*/ 2147483647 w 191"/>
                  <a:gd name="T17" fmla="*/ 0 h 58"/>
                  <a:gd name="T18" fmla="*/ 0 w 191"/>
                  <a:gd name="T19" fmla="*/ 2147483647 h 58"/>
                  <a:gd name="T20" fmla="*/ 0 w 191"/>
                  <a:gd name="T21" fmla="*/ 2147483647 h 58"/>
                  <a:gd name="T22" fmla="*/ 2147483647 w 191"/>
                  <a:gd name="T23" fmla="*/ 2147483647 h 58"/>
                  <a:gd name="T24" fmla="*/ 2147483647 w 191"/>
                  <a:gd name="T25" fmla="*/ 2147483647 h 58"/>
                  <a:gd name="T26" fmla="*/ 2147483647 w 191"/>
                  <a:gd name="T27" fmla="*/ 2147483647 h 58"/>
                  <a:gd name="T28" fmla="*/ 2147483647 w 191"/>
                  <a:gd name="T29" fmla="*/ 2147483647 h 58"/>
                  <a:gd name="T30" fmla="*/ 2147483647 w 191"/>
                  <a:gd name="T31" fmla="*/ 2147483647 h 58"/>
                  <a:gd name="T32" fmla="*/ 2147483647 w 191"/>
                  <a:gd name="T33" fmla="*/ 2147483647 h 58"/>
                  <a:gd name="T34" fmla="*/ 2147483647 w 191"/>
                  <a:gd name="T35" fmla="*/ 2147483647 h 58"/>
                  <a:gd name="T36" fmla="*/ 2147483647 w 191"/>
                  <a:gd name="T37" fmla="*/ 2147483647 h 58"/>
                  <a:gd name="T38" fmla="*/ 2147483647 w 191"/>
                  <a:gd name="T39" fmla="*/ 2147483647 h 58"/>
                  <a:gd name="T40" fmla="*/ 2147483647 w 191"/>
                  <a:gd name="T41" fmla="*/ 2147483647 h 58"/>
                  <a:gd name="T42" fmla="*/ 2147483647 w 191"/>
                  <a:gd name="T43" fmla="*/ 2147483647 h 58"/>
                  <a:gd name="T44" fmla="*/ 2147483647 w 191"/>
                  <a:gd name="T45" fmla="*/ 2147483647 h 58"/>
                  <a:gd name="T46" fmla="*/ 2147483647 w 191"/>
                  <a:gd name="T47" fmla="*/ 2147483647 h 58"/>
                  <a:gd name="T48" fmla="*/ 2147483647 w 191"/>
                  <a:gd name="T49" fmla="*/ 2147483647 h 58"/>
                  <a:gd name="T50" fmla="*/ 2147483647 w 191"/>
                  <a:gd name="T51" fmla="*/ 2147483647 h 58"/>
                  <a:gd name="T52" fmla="*/ 2147483647 w 191"/>
                  <a:gd name="T53" fmla="*/ 2147483647 h 58"/>
                  <a:gd name="T54" fmla="*/ 2147483647 w 191"/>
                  <a:gd name="T55" fmla="*/ 2147483647 h 58"/>
                  <a:gd name="T56" fmla="*/ 2147483647 w 191"/>
                  <a:gd name="T57" fmla="*/ 2147483647 h 58"/>
                  <a:gd name="T58" fmla="*/ 2147483647 w 191"/>
                  <a:gd name="T59" fmla="*/ 2147483647 h 58"/>
                  <a:gd name="T60" fmla="*/ 2147483647 w 191"/>
                  <a:gd name="T61" fmla="*/ 2147483647 h 58"/>
                  <a:gd name="T62" fmla="*/ 2147483647 w 191"/>
                  <a:gd name="T63" fmla="*/ 2147483647 h 58"/>
                  <a:gd name="T64" fmla="*/ 2147483647 w 191"/>
                  <a:gd name="T65" fmla="*/ 2147483647 h 5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1"/>
                  <a:gd name="T100" fmla="*/ 0 h 58"/>
                  <a:gd name="T101" fmla="*/ 191 w 191"/>
                  <a:gd name="T102" fmla="*/ 58 h 5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1" h="58">
                    <a:moveTo>
                      <a:pt x="0" y="58"/>
                    </a:moveTo>
                    <a:lnTo>
                      <a:pt x="23" y="55"/>
                    </a:lnTo>
                    <a:lnTo>
                      <a:pt x="145" y="40"/>
                    </a:lnTo>
                    <a:lnTo>
                      <a:pt x="159" y="39"/>
                    </a:lnTo>
                    <a:lnTo>
                      <a:pt x="191" y="35"/>
                    </a:lnTo>
                    <a:lnTo>
                      <a:pt x="191" y="26"/>
                    </a:lnTo>
                    <a:lnTo>
                      <a:pt x="191" y="16"/>
                    </a:lnTo>
                    <a:lnTo>
                      <a:pt x="191" y="8"/>
                    </a:lnTo>
                    <a:lnTo>
                      <a:pt x="191" y="0"/>
                    </a:lnTo>
                    <a:lnTo>
                      <a:pt x="0" y="30"/>
                    </a:lnTo>
                    <a:lnTo>
                      <a:pt x="0" y="58"/>
                    </a:lnTo>
                    <a:close/>
                    <a:moveTo>
                      <a:pt x="173" y="12"/>
                    </a:moveTo>
                    <a:lnTo>
                      <a:pt x="177" y="13"/>
                    </a:lnTo>
                    <a:lnTo>
                      <a:pt x="179" y="14"/>
                    </a:lnTo>
                    <a:lnTo>
                      <a:pt x="181" y="17"/>
                    </a:lnTo>
                    <a:lnTo>
                      <a:pt x="182" y="21"/>
                    </a:lnTo>
                    <a:lnTo>
                      <a:pt x="181" y="25"/>
                    </a:lnTo>
                    <a:lnTo>
                      <a:pt x="179" y="27"/>
                    </a:lnTo>
                    <a:lnTo>
                      <a:pt x="177" y="29"/>
                    </a:lnTo>
                    <a:lnTo>
                      <a:pt x="173" y="30"/>
                    </a:lnTo>
                    <a:lnTo>
                      <a:pt x="170" y="29"/>
                    </a:lnTo>
                    <a:lnTo>
                      <a:pt x="168" y="27"/>
                    </a:lnTo>
                    <a:lnTo>
                      <a:pt x="166" y="25"/>
                    </a:lnTo>
                    <a:lnTo>
                      <a:pt x="165" y="21"/>
                    </a:lnTo>
                    <a:lnTo>
                      <a:pt x="166" y="17"/>
                    </a:lnTo>
                    <a:lnTo>
                      <a:pt x="168" y="14"/>
                    </a:lnTo>
                    <a:lnTo>
                      <a:pt x="170" y="13"/>
                    </a:lnTo>
                    <a:lnTo>
                      <a:pt x="173" y="12"/>
                    </a:lnTo>
                    <a:close/>
                    <a:moveTo>
                      <a:pt x="115" y="20"/>
                    </a:moveTo>
                    <a:lnTo>
                      <a:pt x="159" y="12"/>
                    </a:lnTo>
                    <a:lnTo>
                      <a:pt x="159" y="27"/>
                    </a:lnTo>
                    <a:lnTo>
                      <a:pt x="115" y="34"/>
                    </a:lnTo>
                    <a:lnTo>
                      <a:pt x="115" y="2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9" name="Freeform 104"/>
              <p:cNvSpPr>
                <a:spLocks noEditPoints="1"/>
              </p:cNvSpPr>
              <p:nvPr/>
            </p:nvSpPr>
            <p:spPr bwMode="auto">
              <a:xfrm>
                <a:off x="6169025" y="3403600"/>
                <a:ext cx="100013" cy="34925"/>
              </a:xfrm>
              <a:custGeom>
                <a:avLst/>
                <a:gdLst>
                  <a:gd name="T0" fmla="*/ 2147483647 w 191"/>
                  <a:gd name="T1" fmla="*/ 2147483647 h 67"/>
                  <a:gd name="T2" fmla="*/ 2147483647 w 191"/>
                  <a:gd name="T3" fmla="*/ 2147483647 h 67"/>
                  <a:gd name="T4" fmla="*/ 2147483647 w 191"/>
                  <a:gd name="T5" fmla="*/ 2147483647 h 67"/>
                  <a:gd name="T6" fmla="*/ 2147483647 w 191"/>
                  <a:gd name="T7" fmla="*/ 2147483647 h 67"/>
                  <a:gd name="T8" fmla="*/ 2147483647 w 191"/>
                  <a:gd name="T9" fmla="*/ 2147483647 h 67"/>
                  <a:gd name="T10" fmla="*/ 2147483647 w 191"/>
                  <a:gd name="T11" fmla="*/ 2147483647 h 67"/>
                  <a:gd name="T12" fmla="*/ 2147483647 w 191"/>
                  <a:gd name="T13" fmla="*/ 2147483647 h 67"/>
                  <a:gd name="T14" fmla="*/ 2147483647 w 191"/>
                  <a:gd name="T15" fmla="*/ 2147483647 h 67"/>
                  <a:gd name="T16" fmla="*/ 0 w 191"/>
                  <a:gd name="T17" fmla="*/ 2147483647 h 67"/>
                  <a:gd name="T18" fmla="*/ 0 w 191"/>
                  <a:gd name="T19" fmla="*/ 2147483647 h 67"/>
                  <a:gd name="T20" fmla="*/ 2147483647 w 191"/>
                  <a:gd name="T21" fmla="*/ 2147483647 h 67"/>
                  <a:gd name="T22" fmla="*/ 2147483647 w 191"/>
                  <a:gd name="T23" fmla="*/ 2147483647 h 67"/>
                  <a:gd name="T24" fmla="*/ 2147483647 w 191"/>
                  <a:gd name="T25" fmla="*/ 2147483647 h 67"/>
                  <a:gd name="T26" fmla="*/ 2147483647 w 191"/>
                  <a:gd name="T27" fmla="*/ 2147483647 h 67"/>
                  <a:gd name="T28" fmla="*/ 2147483647 w 191"/>
                  <a:gd name="T29" fmla="*/ 2147483647 h 67"/>
                  <a:gd name="T30" fmla="*/ 2147483647 w 191"/>
                  <a:gd name="T31" fmla="*/ 2147483647 h 67"/>
                  <a:gd name="T32" fmla="*/ 2147483647 w 191"/>
                  <a:gd name="T33" fmla="*/ 0 h 67"/>
                  <a:gd name="T34" fmla="*/ 2147483647 w 191"/>
                  <a:gd name="T35" fmla="*/ 0 h 67"/>
                  <a:gd name="T36" fmla="*/ 2147483647 w 191"/>
                  <a:gd name="T37" fmla="*/ 0 h 67"/>
                  <a:gd name="T38" fmla="*/ 2147483647 w 191"/>
                  <a:gd name="T39" fmla="*/ 0 h 67"/>
                  <a:gd name="T40" fmla="*/ 2147483647 w 191"/>
                  <a:gd name="T41" fmla="*/ 0 h 67"/>
                  <a:gd name="T42" fmla="*/ 2147483647 w 191"/>
                  <a:gd name="T43" fmla="*/ 2147483647 h 67"/>
                  <a:gd name="T44" fmla="*/ 2147483647 w 191"/>
                  <a:gd name="T45" fmla="*/ 2147483647 h 67"/>
                  <a:gd name="T46" fmla="*/ 2147483647 w 191"/>
                  <a:gd name="T47" fmla="*/ 2147483647 h 67"/>
                  <a:gd name="T48" fmla="*/ 2147483647 w 191"/>
                  <a:gd name="T49" fmla="*/ 2147483647 h 67"/>
                  <a:gd name="T50" fmla="*/ 2147483647 w 191"/>
                  <a:gd name="T51" fmla="*/ 2147483647 h 67"/>
                  <a:gd name="T52" fmla="*/ 2147483647 w 191"/>
                  <a:gd name="T53" fmla="*/ 2147483647 h 67"/>
                  <a:gd name="T54" fmla="*/ 2147483647 w 191"/>
                  <a:gd name="T55" fmla="*/ 2147483647 h 67"/>
                  <a:gd name="T56" fmla="*/ 2147483647 w 191"/>
                  <a:gd name="T57" fmla="*/ 2147483647 h 67"/>
                  <a:gd name="T58" fmla="*/ 2147483647 w 191"/>
                  <a:gd name="T59" fmla="*/ 2147483647 h 67"/>
                  <a:gd name="T60" fmla="*/ 2147483647 w 191"/>
                  <a:gd name="T61" fmla="*/ 2147483647 h 67"/>
                  <a:gd name="T62" fmla="*/ 2147483647 w 191"/>
                  <a:gd name="T63" fmla="*/ 2147483647 h 67"/>
                  <a:gd name="T64" fmla="*/ 2147483647 w 191"/>
                  <a:gd name="T65" fmla="*/ 2147483647 h 67"/>
                  <a:gd name="T66" fmla="*/ 2147483647 w 191"/>
                  <a:gd name="T67" fmla="*/ 2147483647 h 67"/>
                  <a:gd name="T68" fmla="*/ 2147483647 w 191"/>
                  <a:gd name="T69" fmla="*/ 2147483647 h 67"/>
                  <a:gd name="T70" fmla="*/ 2147483647 w 191"/>
                  <a:gd name="T71" fmla="*/ 2147483647 h 67"/>
                  <a:gd name="T72" fmla="*/ 2147483647 w 191"/>
                  <a:gd name="T73" fmla="*/ 2147483647 h 67"/>
                  <a:gd name="T74" fmla="*/ 2147483647 w 191"/>
                  <a:gd name="T75" fmla="*/ 2147483647 h 67"/>
                  <a:gd name="T76" fmla="*/ 2147483647 w 191"/>
                  <a:gd name="T77" fmla="*/ 2147483647 h 67"/>
                  <a:gd name="T78" fmla="*/ 2147483647 w 191"/>
                  <a:gd name="T79" fmla="*/ 2147483647 h 67"/>
                  <a:gd name="T80" fmla="*/ 2147483647 w 191"/>
                  <a:gd name="T81" fmla="*/ 2147483647 h 67"/>
                  <a:gd name="T82" fmla="*/ 2147483647 w 191"/>
                  <a:gd name="T83" fmla="*/ 2147483647 h 67"/>
                  <a:gd name="T84" fmla="*/ 2147483647 w 191"/>
                  <a:gd name="T85" fmla="*/ 2147483647 h 67"/>
                  <a:gd name="T86" fmla="*/ 2147483647 w 191"/>
                  <a:gd name="T87" fmla="*/ 2147483647 h 67"/>
                  <a:gd name="T88" fmla="*/ 2147483647 w 191"/>
                  <a:gd name="T89" fmla="*/ 2147483647 h 67"/>
                  <a:gd name="T90" fmla="*/ 2147483647 w 191"/>
                  <a:gd name="T91" fmla="*/ 2147483647 h 67"/>
                  <a:gd name="T92" fmla="*/ 2147483647 w 191"/>
                  <a:gd name="T93" fmla="*/ 2147483647 h 67"/>
                  <a:gd name="T94" fmla="*/ 2147483647 w 191"/>
                  <a:gd name="T95" fmla="*/ 2147483647 h 67"/>
                  <a:gd name="T96" fmla="*/ 2147483647 w 191"/>
                  <a:gd name="T97" fmla="*/ 2147483647 h 67"/>
                  <a:gd name="T98" fmla="*/ 2147483647 w 191"/>
                  <a:gd name="T99" fmla="*/ 2147483647 h 67"/>
                  <a:gd name="T100" fmla="*/ 2147483647 w 191"/>
                  <a:gd name="T101" fmla="*/ 2147483647 h 67"/>
                  <a:gd name="T102" fmla="*/ 2147483647 w 191"/>
                  <a:gd name="T103" fmla="*/ 2147483647 h 67"/>
                  <a:gd name="T104" fmla="*/ 2147483647 w 191"/>
                  <a:gd name="T105" fmla="*/ 2147483647 h 67"/>
                  <a:gd name="T106" fmla="*/ 2147483647 w 191"/>
                  <a:gd name="T107" fmla="*/ 2147483647 h 67"/>
                  <a:gd name="T108" fmla="*/ 2147483647 w 191"/>
                  <a:gd name="T109" fmla="*/ 2147483647 h 67"/>
                  <a:gd name="T110" fmla="*/ 2147483647 w 191"/>
                  <a:gd name="T111" fmla="*/ 2147483647 h 67"/>
                  <a:gd name="T112" fmla="*/ 2147483647 w 191"/>
                  <a:gd name="T113" fmla="*/ 2147483647 h 67"/>
                  <a:gd name="T114" fmla="*/ 2147483647 w 191"/>
                  <a:gd name="T115" fmla="*/ 2147483647 h 67"/>
                  <a:gd name="T116" fmla="*/ 2147483647 w 191"/>
                  <a:gd name="T117" fmla="*/ 2147483647 h 6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91"/>
                  <a:gd name="T178" fmla="*/ 0 h 67"/>
                  <a:gd name="T179" fmla="*/ 191 w 191"/>
                  <a:gd name="T180" fmla="*/ 67 h 6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91" h="67">
                    <a:moveTo>
                      <a:pt x="16" y="36"/>
                    </a:moveTo>
                    <a:lnTo>
                      <a:pt x="13" y="36"/>
                    </a:lnTo>
                    <a:lnTo>
                      <a:pt x="11" y="37"/>
                    </a:lnTo>
                    <a:lnTo>
                      <a:pt x="7" y="37"/>
                    </a:lnTo>
                    <a:lnTo>
                      <a:pt x="5" y="38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1" y="38"/>
                    </a:lnTo>
                    <a:lnTo>
                      <a:pt x="0" y="39"/>
                    </a:lnTo>
                    <a:lnTo>
                      <a:pt x="0" y="67"/>
                    </a:lnTo>
                    <a:lnTo>
                      <a:pt x="115" y="50"/>
                    </a:lnTo>
                    <a:lnTo>
                      <a:pt x="159" y="43"/>
                    </a:lnTo>
                    <a:lnTo>
                      <a:pt x="191" y="38"/>
                    </a:lnTo>
                    <a:lnTo>
                      <a:pt x="191" y="24"/>
                    </a:lnTo>
                    <a:lnTo>
                      <a:pt x="191" y="12"/>
                    </a:lnTo>
                    <a:lnTo>
                      <a:pt x="191" y="5"/>
                    </a:lnTo>
                    <a:lnTo>
                      <a:pt x="191" y="0"/>
                    </a:lnTo>
                    <a:lnTo>
                      <a:pt x="190" y="0"/>
                    </a:lnTo>
                    <a:lnTo>
                      <a:pt x="189" y="0"/>
                    </a:lnTo>
                    <a:lnTo>
                      <a:pt x="184" y="1"/>
                    </a:lnTo>
                    <a:lnTo>
                      <a:pt x="178" y="3"/>
                    </a:lnTo>
                    <a:lnTo>
                      <a:pt x="170" y="5"/>
                    </a:lnTo>
                    <a:lnTo>
                      <a:pt x="161" y="7"/>
                    </a:lnTo>
                    <a:lnTo>
                      <a:pt x="151" y="9"/>
                    </a:lnTo>
                    <a:lnTo>
                      <a:pt x="139" y="11"/>
                    </a:lnTo>
                    <a:lnTo>
                      <a:pt x="126" y="14"/>
                    </a:lnTo>
                    <a:lnTo>
                      <a:pt x="113" y="16"/>
                    </a:lnTo>
                    <a:lnTo>
                      <a:pt x="100" y="19"/>
                    </a:lnTo>
                    <a:lnTo>
                      <a:pt x="87" y="22"/>
                    </a:lnTo>
                    <a:lnTo>
                      <a:pt x="74" y="24"/>
                    </a:lnTo>
                    <a:lnTo>
                      <a:pt x="60" y="27"/>
                    </a:lnTo>
                    <a:lnTo>
                      <a:pt x="48" y="29"/>
                    </a:lnTo>
                    <a:lnTo>
                      <a:pt x="36" y="32"/>
                    </a:lnTo>
                    <a:lnTo>
                      <a:pt x="26" y="34"/>
                    </a:lnTo>
                    <a:lnTo>
                      <a:pt x="16" y="36"/>
                    </a:lnTo>
                    <a:close/>
                    <a:moveTo>
                      <a:pt x="159" y="32"/>
                    </a:moveTo>
                    <a:lnTo>
                      <a:pt x="115" y="39"/>
                    </a:lnTo>
                    <a:lnTo>
                      <a:pt x="115" y="25"/>
                    </a:lnTo>
                    <a:lnTo>
                      <a:pt x="159" y="17"/>
                    </a:lnTo>
                    <a:lnTo>
                      <a:pt x="159" y="32"/>
                    </a:lnTo>
                    <a:close/>
                    <a:moveTo>
                      <a:pt x="173" y="32"/>
                    </a:moveTo>
                    <a:lnTo>
                      <a:pt x="170" y="31"/>
                    </a:lnTo>
                    <a:lnTo>
                      <a:pt x="168" y="29"/>
                    </a:lnTo>
                    <a:lnTo>
                      <a:pt x="166" y="27"/>
                    </a:lnTo>
                    <a:lnTo>
                      <a:pt x="165" y="24"/>
                    </a:lnTo>
                    <a:lnTo>
                      <a:pt x="166" y="20"/>
                    </a:lnTo>
                    <a:lnTo>
                      <a:pt x="168" y="18"/>
                    </a:lnTo>
                    <a:lnTo>
                      <a:pt x="170" y="16"/>
                    </a:lnTo>
                    <a:lnTo>
                      <a:pt x="173" y="15"/>
                    </a:lnTo>
                    <a:lnTo>
                      <a:pt x="177" y="16"/>
                    </a:lnTo>
                    <a:lnTo>
                      <a:pt x="179" y="18"/>
                    </a:lnTo>
                    <a:lnTo>
                      <a:pt x="181" y="20"/>
                    </a:lnTo>
                    <a:lnTo>
                      <a:pt x="182" y="24"/>
                    </a:lnTo>
                    <a:lnTo>
                      <a:pt x="181" y="27"/>
                    </a:lnTo>
                    <a:lnTo>
                      <a:pt x="179" y="29"/>
                    </a:lnTo>
                    <a:lnTo>
                      <a:pt x="177" y="31"/>
                    </a:lnTo>
                    <a:lnTo>
                      <a:pt x="173" y="3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0" name="Freeform 105"/>
              <p:cNvSpPr>
                <a:spLocks noEditPoints="1"/>
              </p:cNvSpPr>
              <p:nvPr/>
            </p:nvSpPr>
            <p:spPr bwMode="auto">
              <a:xfrm>
                <a:off x="6169025" y="3484563"/>
                <a:ext cx="100013" cy="23813"/>
              </a:xfrm>
              <a:custGeom>
                <a:avLst/>
                <a:gdLst>
                  <a:gd name="T0" fmla="*/ 2147483647 w 191"/>
                  <a:gd name="T1" fmla="*/ 2147483647 h 45"/>
                  <a:gd name="T2" fmla="*/ 0 w 191"/>
                  <a:gd name="T3" fmla="*/ 2147483647 h 45"/>
                  <a:gd name="T4" fmla="*/ 0 w 191"/>
                  <a:gd name="T5" fmla="*/ 2147483647 h 45"/>
                  <a:gd name="T6" fmla="*/ 2147483647 w 191"/>
                  <a:gd name="T7" fmla="*/ 2147483647 h 45"/>
                  <a:gd name="T8" fmla="*/ 2147483647 w 191"/>
                  <a:gd name="T9" fmla="*/ 2147483647 h 45"/>
                  <a:gd name="T10" fmla="*/ 2147483647 w 191"/>
                  <a:gd name="T11" fmla="*/ 2147483647 h 45"/>
                  <a:gd name="T12" fmla="*/ 2147483647 w 191"/>
                  <a:gd name="T13" fmla="*/ 2147483647 h 45"/>
                  <a:gd name="T14" fmla="*/ 2147483647 w 191"/>
                  <a:gd name="T15" fmla="*/ 2147483647 h 45"/>
                  <a:gd name="T16" fmla="*/ 2147483647 w 191"/>
                  <a:gd name="T17" fmla="*/ 2147483647 h 45"/>
                  <a:gd name="T18" fmla="*/ 2147483647 w 191"/>
                  <a:gd name="T19" fmla="*/ 2147483647 h 45"/>
                  <a:gd name="T20" fmla="*/ 2147483647 w 191"/>
                  <a:gd name="T21" fmla="*/ 2147483647 h 45"/>
                  <a:gd name="T22" fmla="*/ 2147483647 w 191"/>
                  <a:gd name="T23" fmla="*/ 0 h 45"/>
                  <a:gd name="T24" fmla="*/ 2147483647 w 191"/>
                  <a:gd name="T25" fmla="*/ 2147483647 h 45"/>
                  <a:gd name="T26" fmla="*/ 2147483647 w 191"/>
                  <a:gd name="T27" fmla="*/ 2147483647 h 45"/>
                  <a:gd name="T28" fmla="*/ 2147483647 w 191"/>
                  <a:gd name="T29" fmla="*/ 2147483647 h 45"/>
                  <a:gd name="T30" fmla="*/ 2147483647 w 191"/>
                  <a:gd name="T31" fmla="*/ 2147483647 h 45"/>
                  <a:gd name="T32" fmla="*/ 2147483647 w 191"/>
                  <a:gd name="T33" fmla="*/ 2147483647 h 45"/>
                  <a:gd name="T34" fmla="*/ 2147483647 w 191"/>
                  <a:gd name="T35" fmla="*/ 2147483647 h 45"/>
                  <a:gd name="T36" fmla="*/ 2147483647 w 191"/>
                  <a:gd name="T37" fmla="*/ 2147483647 h 45"/>
                  <a:gd name="T38" fmla="*/ 2147483647 w 191"/>
                  <a:gd name="T39" fmla="*/ 2147483647 h 45"/>
                  <a:gd name="T40" fmla="*/ 2147483647 w 191"/>
                  <a:gd name="T41" fmla="*/ 2147483647 h 45"/>
                  <a:gd name="T42" fmla="*/ 2147483647 w 191"/>
                  <a:gd name="T43" fmla="*/ 2147483647 h 45"/>
                  <a:gd name="T44" fmla="*/ 2147483647 w 191"/>
                  <a:gd name="T45" fmla="*/ 2147483647 h 45"/>
                  <a:gd name="T46" fmla="*/ 2147483647 w 191"/>
                  <a:gd name="T47" fmla="*/ 2147483647 h 45"/>
                  <a:gd name="T48" fmla="*/ 2147483647 w 191"/>
                  <a:gd name="T49" fmla="*/ 2147483647 h 45"/>
                  <a:gd name="T50" fmla="*/ 2147483647 w 191"/>
                  <a:gd name="T51" fmla="*/ 2147483647 h 45"/>
                  <a:gd name="T52" fmla="*/ 2147483647 w 191"/>
                  <a:gd name="T53" fmla="*/ 2147483647 h 45"/>
                  <a:gd name="T54" fmla="*/ 2147483647 w 191"/>
                  <a:gd name="T55" fmla="*/ 2147483647 h 45"/>
                  <a:gd name="T56" fmla="*/ 2147483647 w 191"/>
                  <a:gd name="T57" fmla="*/ 2147483647 h 45"/>
                  <a:gd name="T58" fmla="*/ 2147483647 w 191"/>
                  <a:gd name="T59" fmla="*/ 2147483647 h 45"/>
                  <a:gd name="T60" fmla="*/ 2147483647 w 191"/>
                  <a:gd name="T61" fmla="*/ 2147483647 h 45"/>
                  <a:gd name="T62" fmla="*/ 2147483647 w 191"/>
                  <a:gd name="T63" fmla="*/ 2147483647 h 45"/>
                  <a:gd name="T64" fmla="*/ 2147483647 w 191"/>
                  <a:gd name="T65" fmla="*/ 2147483647 h 45"/>
                  <a:gd name="T66" fmla="*/ 2147483647 w 191"/>
                  <a:gd name="T67" fmla="*/ 2147483647 h 45"/>
                  <a:gd name="T68" fmla="*/ 2147483647 w 191"/>
                  <a:gd name="T69" fmla="*/ 2147483647 h 45"/>
                  <a:gd name="T70" fmla="*/ 2147483647 w 191"/>
                  <a:gd name="T71" fmla="*/ 2147483647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1"/>
                  <a:gd name="T109" fmla="*/ 0 h 45"/>
                  <a:gd name="T110" fmla="*/ 191 w 191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1" h="45">
                    <a:moveTo>
                      <a:pt x="144" y="4"/>
                    </a:moveTo>
                    <a:lnTo>
                      <a:pt x="0" y="16"/>
                    </a:lnTo>
                    <a:lnTo>
                      <a:pt x="0" y="45"/>
                    </a:lnTo>
                    <a:lnTo>
                      <a:pt x="115" y="39"/>
                    </a:lnTo>
                    <a:lnTo>
                      <a:pt x="150" y="37"/>
                    </a:lnTo>
                    <a:lnTo>
                      <a:pt x="164" y="36"/>
                    </a:lnTo>
                    <a:lnTo>
                      <a:pt x="184" y="35"/>
                    </a:lnTo>
                    <a:lnTo>
                      <a:pt x="191" y="28"/>
                    </a:lnTo>
                    <a:lnTo>
                      <a:pt x="191" y="21"/>
                    </a:lnTo>
                    <a:lnTo>
                      <a:pt x="191" y="14"/>
                    </a:lnTo>
                    <a:lnTo>
                      <a:pt x="191" y="7"/>
                    </a:lnTo>
                    <a:lnTo>
                      <a:pt x="191" y="0"/>
                    </a:lnTo>
                    <a:lnTo>
                      <a:pt x="159" y="2"/>
                    </a:lnTo>
                    <a:lnTo>
                      <a:pt x="144" y="4"/>
                    </a:lnTo>
                    <a:close/>
                    <a:moveTo>
                      <a:pt x="159" y="26"/>
                    </a:moveTo>
                    <a:lnTo>
                      <a:pt x="115" y="29"/>
                    </a:lnTo>
                    <a:lnTo>
                      <a:pt x="115" y="15"/>
                    </a:lnTo>
                    <a:lnTo>
                      <a:pt x="159" y="12"/>
                    </a:lnTo>
                    <a:lnTo>
                      <a:pt x="159" y="26"/>
                    </a:lnTo>
                    <a:close/>
                    <a:moveTo>
                      <a:pt x="173" y="12"/>
                    </a:moveTo>
                    <a:lnTo>
                      <a:pt x="177" y="13"/>
                    </a:lnTo>
                    <a:lnTo>
                      <a:pt x="179" y="14"/>
                    </a:lnTo>
                    <a:lnTo>
                      <a:pt x="181" y="17"/>
                    </a:lnTo>
                    <a:lnTo>
                      <a:pt x="182" y="20"/>
                    </a:lnTo>
                    <a:lnTo>
                      <a:pt x="181" y="24"/>
                    </a:lnTo>
                    <a:lnTo>
                      <a:pt x="179" y="26"/>
                    </a:lnTo>
                    <a:lnTo>
                      <a:pt x="177" y="28"/>
                    </a:lnTo>
                    <a:lnTo>
                      <a:pt x="173" y="29"/>
                    </a:lnTo>
                    <a:lnTo>
                      <a:pt x="170" y="28"/>
                    </a:lnTo>
                    <a:lnTo>
                      <a:pt x="168" y="26"/>
                    </a:lnTo>
                    <a:lnTo>
                      <a:pt x="166" y="24"/>
                    </a:lnTo>
                    <a:lnTo>
                      <a:pt x="165" y="20"/>
                    </a:lnTo>
                    <a:lnTo>
                      <a:pt x="166" y="17"/>
                    </a:lnTo>
                    <a:lnTo>
                      <a:pt x="168" y="14"/>
                    </a:lnTo>
                    <a:lnTo>
                      <a:pt x="170" y="13"/>
                    </a:lnTo>
                    <a:lnTo>
                      <a:pt x="173" y="1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1" name="Freeform 106"/>
              <p:cNvSpPr>
                <a:spLocks noEditPoints="1"/>
              </p:cNvSpPr>
              <p:nvPr/>
            </p:nvSpPr>
            <p:spPr bwMode="auto">
              <a:xfrm>
                <a:off x="6169025" y="3457575"/>
                <a:ext cx="100013" cy="26988"/>
              </a:xfrm>
              <a:custGeom>
                <a:avLst/>
                <a:gdLst>
                  <a:gd name="T0" fmla="*/ 2147483647 w 191"/>
                  <a:gd name="T1" fmla="*/ 2147483647 h 53"/>
                  <a:gd name="T2" fmla="*/ 0 w 191"/>
                  <a:gd name="T3" fmla="*/ 2147483647 h 53"/>
                  <a:gd name="T4" fmla="*/ 0 w 191"/>
                  <a:gd name="T5" fmla="*/ 2147483647 h 53"/>
                  <a:gd name="T6" fmla="*/ 2147483647 w 191"/>
                  <a:gd name="T7" fmla="*/ 2147483647 h 53"/>
                  <a:gd name="T8" fmla="*/ 2147483647 w 191"/>
                  <a:gd name="T9" fmla="*/ 2147483647 h 53"/>
                  <a:gd name="T10" fmla="*/ 2147483647 w 191"/>
                  <a:gd name="T11" fmla="*/ 2147483647 h 53"/>
                  <a:gd name="T12" fmla="*/ 2147483647 w 191"/>
                  <a:gd name="T13" fmla="*/ 2147483647 h 53"/>
                  <a:gd name="T14" fmla="*/ 2147483647 w 191"/>
                  <a:gd name="T15" fmla="*/ 2147483647 h 53"/>
                  <a:gd name="T16" fmla="*/ 2147483647 w 191"/>
                  <a:gd name="T17" fmla="*/ 2147483647 h 53"/>
                  <a:gd name="T18" fmla="*/ 2147483647 w 191"/>
                  <a:gd name="T19" fmla="*/ 0 h 53"/>
                  <a:gd name="T20" fmla="*/ 2147483647 w 191"/>
                  <a:gd name="T21" fmla="*/ 2147483647 h 53"/>
                  <a:gd name="T22" fmla="*/ 2147483647 w 191"/>
                  <a:gd name="T23" fmla="*/ 2147483647 h 53"/>
                  <a:gd name="T24" fmla="*/ 2147483647 w 191"/>
                  <a:gd name="T25" fmla="*/ 2147483647 h 53"/>
                  <a:gd name="T26" fmla="*/ 2147483647 w 191"/>
                  <a:gd name="T27" fmla="*/ 2147483647 h 53"/>
                  <a:gd name="T28" fmla="*/ 2147483647 w 191"/>
                  <a:gd name="T29" fmla="*/ 2147483647 h 53"/>
                  <a:gd name="T30" fmla="*/ 2147483647 w 191"/>
                  <a:gd name="T31" fmla="*/ 2147483647 h 53"/>
                  <a:gd name="T32" fmla="*/ 2147483647 w 191"/>
                  <a:gd name="T33" fmla="*/ 2147483647 h 53"/>
                  <a:gd name="T34" fmla="*/ 2147483647 w 191"/>
                  <a:gd name="T35" fmla="*/ 2147483647 h 53"/>
                  <a:gd name="T36" fmla="*/ 2147483647 w 191"/>
                  <a:gd name="T37" fmla="*/ 2147483647 h 53"/>
                  <a:gd name="T38" fmla="*/ 2147483647 w 191"/>
                  <a:gd name="T39" fmla="*/ 2147483647 h 53"/>
                  <a:gd name="T40" fmla="*/ 2147483647 w 191"/>
                  <a:gd name="T41" fmla="*/ 2147483647 h 53"/>
                  <a:gd name="T42" fmla="*/ 2147483647 w 191"/>
                  <a:gd name="T43" fmla="*/ 2147483647 h 53"/>
                  <a:gd name="T44" fmla="*/ 2147483647 w 191"/>
                  <a:gd name="T45" fmla="*/ 2147483647 h 53"/>
                  <a:gd name="T46" fmla="*/ 2147483647 w 191"/>
                  <a:gd name="T47" fmla="*/ 2147483647 h 53"/>
                  <a:gd name="T48" fmla="*/ 2147483647 w 191"/>
                  <a:gd name="T49" fmla="*/ 2147483647 h 53"/>
                  <a:gd name="T50" fmla="*/ 2147483647 w 191"/>
                  <a:gd name="T51" fmla="*/ 2147483647 h 53"/>
                  <a:gd name="T52" fmla="*/ 2147483647 w 191"/>
                  <a:gd name="T53" fmla="*/ 2147483647 h 53"/>
                  <a:gd name="T54" fmla="*/ 2147483647 w 191"/>
                  <a:gd name="T55" fmla="*/ 2147483647 h 53"/>
                  <a:gd name="T56" fmla="*/ 2147483647 w 191"/>
                  <a:gd name="T57" fmla="*/ 2147483647 h 53"/>
                  <a:gd name="T58" fmla="*/ 2147483647 w 191"/>
                  <a:gd name="T59" fmla="*/ 2147483647 h 53"/>
                  <a:gd name="T60" fmla="*/ 2147483647 w 191"/>
                  <a:gd name="T61" fmla="*/ 2147483647 h 53"/>
                  <a:gd name="T62" fmla="*/ 2147483647 w 191"/>
                  <a:gd name="T63" fmla="*/ 2147483647 h 53"/>
                  <a:gd name="T64" fmla="*/ 2147483647 w 191"/>
                  <a:gd name="T65" fmla="*/ 2147483647 h 53"/>
                  <a:gd name="T66" fmla="*/ 2147483647 w 191"/>
                  <a:gd name="T67" fmla="*/ 2147483647 h 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91"/>
                  <a:gd name="T103" fmla="*/ 0 h 53"/>
                  <a:gd name="T104" fmla="*/ 191 w 191"/>
                  <a:gd name="T105" fmla="*/ 53 h 5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91" h="53">
                    <a:moveTo>
                      <a:pt x="115" y="9"/>
                    </a:moveTo>
                    <a:lnTo>
                      <a:pt x="0" y="23"/>
                    </a:lnTo>
                    <a:lnTo>
                      <a:pt x="0" y="53"/>
                    </a:lnTo>
                    <a:lnTo>
                      <a:pt x="115" y="43"/>
                    </a:lnTo>
                    <a:lnTo>
                      <a:pt x="159" y="38"/>
                    </a:lnTo>
                    <a:lnTo>
                      <a:pt x="191" y="36"/>
                    </a:lnTo>
                    <a:lnTo>
                      <a:pt x="191" y="26"/>
                    </a:lnTo>
                    <a:lnTo>
                      <a:pt x="191" y="17"/>
                    </a:lnTo>
                    <a:lnTo>
                      <a:pt x="191" y="8"/>
                    </a:lnTo>
                    <a:lnTo>
                      <a:pt x="191" y="0"/>
                    </a:lnTo>
                    <a:lnTo>
                      <a:pt x="145" y="5"/>
                    </a:lnTo>
                    <a:lnTo>
                      <a:pt x="115" y="9"/>
                    </a:lnTo>
                    <a:close/>
                    <a:moveTo>
                      <a:pt x="173" y="13"/>
                    </a:moveTo>
                    <a:lnTo>
                      <a:pt x="177" y="14"/>
                    </a:lnTo>
                    <a:lnTo>
                      <a:pt x="179" y="15"/>
                    </a:lnTo>
                    <a:lnTo>
                      <a:pt x="181" y="18"/>
                    </a:lnTo>
                    <a:lnTo>
                      <a:pt x="182" y="21"/>
                    </a:lnTo>
                    <a:lnTo>
                      <a:pt x="181" y="25"/>
                    </a:lnTo>
                    <a:lnTo>
                      <a:pt x="179" y="27"/>
                    </a:lnTo>
                    <a:lnTo>
                      <a:pt x="177" y="29"/>
                    </a:lnTo>
                    <a:lnTo>
                      <a:pt x="173" y="30"/>
                    </a:lnTo>
                    <a:lnTo>
                      <a:pt x="170" y="29"/>
                    </a:lnTo>
                    <a:lnTo>
                      <a:pt x="168" y="27"/>
                    </a:lnTo>
                    <a:lnTo>
                      <a:pt x="166" y="25"/>
                    </a:lnTo>
                    <a:lnTo>
                      <a:pt x="165" y="21"/>
                    </a:lnTo>
                    <a:lnTo>
                      <a:pt x="166" y="18"/>
                    </a:lnTo>
                    <a:lnTo>
                      <a:pt x="168" y="15"/>
                    </a:lnTo>
                    <a:lnTo>
                      <a:pt x="170" y="14"/>
                    </a:lnTo>
                    <a:lnTo>
                      <a:pt x="173" y="13"/>
                    </a:lnTo>
                    <a:close/>
                    <a:moveTo>
                      <a:pt x="159" y="27"/>
                    </a:moveTo>
                    <a:lnTo>
                      <a:pt x="115" y="32"/>
                    </a:lnTo>
                    <a:lnTo>
                      <a:pt x="115" y="18"/>
                    </a:lnTo>
                    <a:lnTo>
                      <a:pt x="159" y="13"/>
                    </a:lnTo>
                    <a:lnTo>
                      <a:pt x="159" y="27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2" name="Freeform 107"/>
              <p:cNvSpPr>
                <a:spLocks/>
              </p:cNvSpPr>
              <p:nvPr/>
            </p:nvSpPr>
            <p:spPr bwMode="auto">
              <a:xfrm>
                <a:off x="6164263" y="3563938"/>
                <a:ext cx="4763" cy="15875"/>
              </a:xfrm>
              <a:custGeom>
                <a:avLst/>
                <a:gdLst>
                  <a:gd name="T0" fmla="*/ 0 w 8"/>
                  <a:gd name="T1" fmla="*/ 0 h 30"/>
                  <a:gd name="T2" fmla="*/ 0 w 8"/>
                  <a:gd name="T3" fmla="*/ 2147483647 h 30"/>
                  <a:gd name="T4" fmla="*/ 0 w 8"/>
                  <a:gd name="T5" fmla="*/ 2147483647 h 30"/>
                  <a:gd name="T6" fmla="*/ 0 w 8"/>
                  <a:gd name="T7" fmla="*/ 2147483647 h 30"/>
                  <a:gd name="T8" fmla="*/ 0 w 8"/>
                  <a:gd name="T9" fmla="*/ 2147483647 h 30"/>
                  <a:gd name="T10" fmla="*/ 2147483647 w 8"/>
                  <a:gd name="T11" fmla="*/ 2147483647 h 30"/>
                  <a:gd name="T12" fmla="*/ 2147483647 w 8"/>
                  <a:gd name="T13" fmla="*/ 0 h 30"/>
                  <a:gd name="T14" fmla="*/ 0 w 8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0"/>
                  <a:gd name="T26" fmla="*/ 8 w 8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0">
                    <a:moveTo>
                      <a:pt x="0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8" y="3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3" name="Freeform 108"/>
              <p:cNvSpPr>
                <a:spLocks/>
              </p:cNvSpPr>
              <p:nvPr/>
            </p:nvSpPr>
            <p:spPr bwMode="auto">
              <a:xfrm>
                <a:off x="6164263" y="3468688"/>
                <a:ext cx="4763" cy="15875"/>
              </a:xfrm>
              <a:custGeom>
                <a:avLst/>
                <a:gdLst>
                  <a:gd name="T0" fmla="*/ 0 w 8"/>
                  <a:gd name="T1" fmla="*/ 2147483647 h 30"/>
                  <a:gd name="T2" fmla="*/ 0 w 8"/>
                  <a:gd name="T3" fmla="*/ 2147483647 h 30"/>
                  <a:gd name="T4" fmla="*/ 0 w 8"/>
                  <a:gd name="T5" fmla="*/ 2147483647 h 30"/>
                  <a:gd name="T6" fmla="*/ 0 w 8"/>
                  <a:gd name="T7" fmla="*/ 2147483647 h 30"/>
                  <a:gd name="T8" fmla="*/ 0 w 8"/>
                  <a:gd name="T9" fmla="*/ 2147483647 h 30"/>
                  <a:gd name="T10" fmla="*/ 2147483647 w 8"/>
                  <a:gd name="T11" fmla="*/ 2147483647 h 30"/>
                  <a:gd name="T12" fmla="*/ 2147483647 w 8"/>
                  <a:gd name="T13" fmla="*/ 0 h 30"/>
                  <a:gd name="T14" fmla="*/ 0 w 8"/>
                  <a:gd name="T15" fmla="*/ 2147483647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0"/>
                  <a:gd name="T26" fmla="*/ 8 w 8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0">
                    <a:moveTo>
                      <a:pt x="0" y="1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8" y="30"/>
                    </a:lnTo>
                    <a:lnTo>
                      <a:pt x="8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4" name="Freeform 109"/>
              <p:cNvSpPr>
                <a:spLocks/>
              </p:cNvSpPr>
              <p:nvPr/>
            </p:nvSpPr>
            <p:spPr bwMode="auto">
              <a:xfrm>
                <a:off x="6164263" y="3446463"/>
                <a:ext cx="4763" cy="15875"/>
              </a:xfrm>
              <a:custGeom>
                <a:avLst/>
                <a:gdLst>
                  <a:gd name="T0" fmla="*/ 0 w 8"/>
                  <a:gd name="T1" fmla="*/ 2147483647 h 29"/>
                  <a:gd name="T2" fmla="*/ 0 w 8"/>
                  <a:gd name="T3" fmla="*/ 2147483647 h 29"/>
                  <a:gd name="T4" fmla="*/ 0 w 8"/>
                  <a:gd name="T5" fmla="*/ 2147483647 h 29"/>
                  <a:gd name="T6" fmla="*/ 0 w 8"/>
                  <a:gd name="T7" fmla="*/ 2147483647 h 29"/>
                  <a:gd name="T8" fmla="*/ 0 w 8"/>
                  <a:gd name="T9" fmla="*/ 2147483647 h 29"/>
                  <a:gd name="T10" fmla="*/ 2147483647 w 8"/>
                  <a:gd name="T11" fmla="*/ 2147483647 h 29"/>
                  <a:gd name="T12" fmla="*/ 2147483647 w 8"/>
                  <a:gd name="T13" fmla="*/ 0 h 29"/>
                  <a:gd name="T14" fmla="*/ 0 w 8"/>
                  <a:gd name="T15" fmla="*/ 2147483647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9"/>
                  <a:gd name="T26" fmla="*/ 8 w 8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9">
                    <a:moveTo>
                      <a:pt x="0" y="1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8" y="28"/>
                    </a:lnTo>
                    <a:lnTo>
                      <a:pt x="8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5" name="Freeform 110"/>
              <p:cNvSpPr>
                <a:spLocks/>
              </p:cNvSpPr>
              <p:nvPr/>
            </p:nvSpPr>
            <p:spPr bwMode="auto">
              <a:xfrm>
                <a:off x="6164263" y="3424238"/>
                <a:ext cx="4763" cy="15875"/>
              </a:xfrm>
              <a:custGeom>
                <a:avLst/>
                <a:gdLst>
                  <a:gd name="T0" fmla="*/ 0 w 8"/>
                  <a:gd name="T1" fmla="*/ 2147483647 h 29"/>
                  <a:gd name="T2" fmla="*/ 0 w 8"/>
                  <a:gd name="T3" fmla="*/ 2147483647 h 29"/>
                  <a:gd name="T4" fmla="*/ 0 w 8"/>
                  <a:gd name="T5" fmla="*/ 2147483647 h 29"/>
                  <a:gd name="T6" fmla="*/ 0 w 8"/>
                  <a:gd name="T7" fmla="*/ 2147483647 h 29"/>
                  <a:gd name="T8" fmla="*/ 0 w 8"/>
                  <a:gd name="T9" fmla="*/ 2147483647 h 29"/>
                  <a:gd name="T10" fmla="*/ 2147483647 w 8"/>
                  <a:gd name="T11" fmla="*/ 2147483647 h 29"/>
                  <a:gd name="T12" fmla="*/ 2147483647 w 8"/>
                  <a:gd name="T13" fmla="*/ 0 h 29"/>
                  <a:gd name="T14" fmla="*/ 2147483647 w 8"/>
                  <a:gd name="T15" fmla="*/ 0 h 29"/>
                  <a:gd name="T16" fmla="*/ 2147483647 w 8"/>
                  <a:gd name="T17" fmla="*/ 0 h 29"/>
                  <a:gd name="T18" fmla="*/ 2147483647 w 8"/>
                  <a:gd name="T19" fmla="*/ 2147483647 h 29"/>
                  <a:gd name="T20" fmla="*/ 0 w 8"/>
                  <a:gd name="T21" fmla="*/ 2147483647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29"/>
                  <a:gd name="T35" fmla="*/ 8 w 8"/>
                  <a:gd name="T36" fmla="*/ 29 h 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29">
                    <a:moveTo>
                      <a:pt x="0" y="1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0" y="29"/>
                    </a:lnTo>
                    <a:lnTo>
                      <a:pt x="8" y="28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" name="Freeform 111"/>
              <p:cNvSpPr>
                <a:spLocks/>
              </p:cNvSpPr>
              <p:nvPr/>
            </p:nvSpPr>
            <p:spPr bwMode="auto">
              <a:xfrm>
                <a:off x="6164263" y="3492500"/>
                <a:ext cx="4763" cy="15875"/>
              </a:xfrm>
              <a:custGeom>
                <a:avLst/>
                <a:gdLst>
                  <a:gd name="T0" fmla="*/ 0 w 8"/>
                  <a:gd name="T1" fmla="*/ 0 h 30"/>
                  <a:gd name="T2" fmla="*/ 0 w 8"/>
                  <a:gd name="T3" fmla="*/ 2147483647 h 30"/>
                  <a:gd name="T4" fmla="*/ 0 w 8"/>
                  <a:gd name="T5" fmla="*/ 2147483647 h 30"/>
                  <a:gd name="T6" fmla="*/ 0 w 8"/>
                  <a:gd name="T7" fmla="*/ 2147483647 h 30"/>
                  <a:gd name="T8" fmla="*/ 0 w 8"/>
                  <a:gd name="T9" fmla="*/ 2147483647 h 30"/>
                  <a:gd name="T10" fmla="*/ 2147483647 w 8"/>
                  <a:gd name="T11" fmla="*/ 2147483647 h 30"/>
                  <a:gd name="T12" fmla="*/ 2147483647 w 8"/>
                  <a:gd name="T13" fmla="*/ 0 h 30"/>
                  <a:gd name="T14" fmla="*/ 0 w 8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0"/>
                  <a:gd name="T26" fmla="*/ 8 w 8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0">
                    <a:moveTo>
                      <a:pt x="0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8" y="29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7" name="Freeform 112"/>
              <p:cNvSpPr>
                <a:spLocks/>
              </p:cNvSpPr>
              <p:nvPr/>
            </p:nvSpPr>
            <p:spPr bwMode="auto">
              <a:xfrm>
                <a:off x="6164263" y="3540125"/>
                <a:ext cx="4763" cy="15875"/>
              </a:xfrm>
              <a:custGeom>
                <a:avLst/>
                <a:gdLst>
                  <a:gd name="T0" fmla="*/ 0 w 8"/>
                  <a:gd name="T1" fmla="*/ 0 h 32"/>
                  <a:gd name="T2" fmla="*/ 0 w 8"/>
                  <a:gd name="T3" fmla="*/ 2147483647 h 32"/>
                  <a:gd name="T4" fmla="*/ 0 w 8"/>
                  <a:gd name="T5" fmla="*/ 2147483647 h 32"/>
                  <a:gd name="T6" fmla="*/ 0 w 8"/>
                  <a:gd name="T7" fmla="*/ 2147483647 h 32"/>
                  <a:gd name="T8" fmla="*/ 0 w 8"/>
                  <a:gd name="T9" fmla="*/ 2147483647 h 32"/>
                  <a:gd name="T10" fmla="*/ 2147483647 w 8"/>
                  <a:gd name="T11" fmla="*/ 2147483647 h 32"/>
                  <a:gd name="T12" fmla="*/ 2147483647 w 8"/>
                  <a:gd name="T13" fmla="*/ 0 h 32"/>
                  <a:gd name="T14" fmla="*/ 0 w 8"/>
                  <a:gd name="T15" fmla="*/ 0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2"/>
                  <a:gd name="T26" fmla="*/ 8 w 8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2">
                    <a:moveTo>
                      <a:pt x="0" y="0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8" y="32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8" name="Freeform 113"/>
              <p:cNvSpPr>
                <a:spLocks/>
              </p:cNvSpPr>
              <p:nvPr/>
            </p:nvSpPr>
            <p:spPr bwMode="auto">
              <a:xfrm>
                <a:off x="6164263" y="3516313"/>
                <a:ext cx="4763" cy="15875"/>
              </a:xfrm>
              <a:custGeom>
                <a:avLst/>
                <a:gdLst>
                  <a:gd name="T0" fmla="*/ 2147483647 w 8"/>
                  <a:gd name="T1" fmla="*/ 0 h 31"/>
                  <a:gd name="T2" fmla="*/ 0 w 8"/>
                  <a:gd name="T3" fmla="*/ 2147483647 h 31"/>
                  <a:gd name="T4" fmla="*/ 0 w 8"/>
                  <a:gd name="T5" fmla="*/ 2147483647 h 31"/>
                  <a:gd name="T6" fmla="*/ 0 w 8"/>
                  <a:gd name="T7" fmla="*/ 2147483647 h 31"/>
                  <a:gd name="T8" fmla="*/ 0 w 8"/>
                  <a:gd name="T9" fmla="*/ 2147483647 h 31"/>
                  <a:gd name="T10" fmla="*/ 0 w 8"/>
                  <a:gd name="T11" fmla="*/ 2147483647 h 31"/>
                  <a:gd name="T12" fmla="*/ 2147483647 w 8"/>
                  <a:gd name="T13" fmla="*/ 2147483647 h 31"/>
                  <a:gd name="T14" fmla="*/ 2147483647 w 8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1"/>
                  <a:gd name="T26" fmla="*/ 8 w 8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1">
                    <a:moveTo>
                      <a:pt x="8" y="0"/>
                    </a:moveTo>
                    <a:lnTo>
                      <a:pt x="0" y="1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8" y="3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9" name="Freeform 114"/>
              <p:cNvSpPr>
                <a:spLocks/>
              </p:cNvSpPr>
              <p:nvPr/>
            </p:nvSpPr>
            <p:spPr bwMode="auto">
              <a:xfrm>
                <a:off x="6256338" y="3516313"/>
                <a:ext cx="7938" cy="9525"/>
              </a:xfrm>
              <a:custGeom>
                <a:avLst/>
                <a:gdLst>
                  <a:gd name="T0" fmla="*/ 0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2147483647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2147483647 w 17"/>
                  <a:gd name="T25" fmla="*/ 0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0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0" y="8"/>
                    </a:move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0" name="Freeform 115"/>
              <p:cNvSpPr>
                <a:spLocks/>
              </p:cNvSpPr>
              <p:nvPr/>
            </p:nvSpPr>
            <p:spPr bwMode="auto">
              <a:xfrm>
                <a:off x="6256338" y="3568700"/>
                <a:ext cx="7938" cy="9525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1" name="Freeform 116"/>
              <p:cNvSpPr>
                <a:spLocks/>
              </p:cNvSpPr>
              <p:nvPr/>
            </p:nvSpPr>
            <p:spPr bwMode="auto">
              <a:xfrm>
                <a:off x="6256338" y="3595688"/>
                <a:ext cx="7938" cy="9525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2" name="Freeform 117"/>
              <p:cNvSpPr>
                <a:spLocks/>
              </p:cNvSpPr>
              <p:nvPr/>
            </p:nvSpPr>
            <p:spPr bwMode="auto">
              <a:xfrm>
                <a:off x="6256338" y="3621088"/>
                <a:ext cx="7938" cy="9525"/>
              </a:xfrm>
              <a:custGeom>
                <a:avLst/>
                <a:gdLst>
                  <a:gd name="T0" fmla="*/ 2147483647 w 17"/>
                  <a:gd name="T1" fmla="*/ 2147483647 h 18"/>
                  <a:gd name="T2" fmla="*/ 2147483647 w 17"/>
                  <a:gd name="T3" fmla="*/ 2147483647 h 18"/>
                  <a:gd name="T4" fmla="*/ 2147483647 w 17"/>
                  <a:gd name="T5" fmla="*/ 2147483647 h 18"/>
                  <a:gd name="T6" fmla="*/ 2147483647 w 17"/>
                  <a:gd name="T7" fmla="*/ 2147483647 h 18"/>
                  <a:gd name="T8" fmla="*/ 2147483647 w 17"/>
                  <a:gd name="T9" fmla="*/ 2147483647 h 18"/>
                  <a:gd name="T10" fmla="*/ 2147483647 w 17"/>
                  <a:gd name="T11" fmla="*/ 2147483647 h 18"/>
                  <a:gd name="T12" fmla="*/ 2147483647 w 17"/>
                  <a:gd name="T13" fmla="*/ 2147483647 h 18"/>
                  <a:gd name="T14" fmla="*/ 2147483647 w 17"/>
                  <a:gd name="T15" fmla="*/ 2147483647 h 18"/>
                  <a:gd name="T16" fmla="*/ 2147483647 w 17"/>
                  <a:gd name="T17" fmla="*/ 0 h 18"/>
                  <a:gd name="T18" fmla="*/ 2147483647 w 17"/>
                  <a:gd name="T19" fmla="*/ 2147483647 h 18"/>
                  <a:gd name="T20" fmla="*/ 2147483647 w 17"/>
                  <a:gd name="T21" fmla="*/ 2147483647 h 18"/>
                  <a:gd name="T22" fmla="*/ 2147483647 w 17"/>
                  <a:gd name="T23" fmla="*/ 2147483647 h 18"/>
                  <a:gd name="T24" fmla="*/ 0 w 17"/>
                  <a:gd name="T25" fmla="*/ 2147483647 h 18"/>
                  <a:gd name="T26" fmla="*/ 2147483647 w 17"/>
                  <a:gd name="T27" fmla="*/ 2147483647 h 18"/>
                  <a:gd name="T28" fmla="*/ 2147483647 w 17"/>
                  <a:gd name="T29" fmla="*/ 2147483647 h 18"/>
                  <a:gd name="T30" fmla="*/ 2147483647 w 17"/>
                  <a:gd name="T31" fmla="*/ 2147483647 h 18"/>
                  <a:gd name="T32" fmla="*/ 2147483647 w 17"/>
                  <a:gd name="T33" fmla="*/ 2147483647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8"/>
                  <a:gd name="T53" fmla="*/ 17 w 17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8">
                    <a:moveTo>
                      <a:pt x="8" y="18"/>
                    </a:moveTo>
                    <a:lnTo>
                      <a:pt x="12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3" name="Freeform 118"/>
              <p:cNvSpPr>
                <a:spLocks/>
              </p:cNvSpPr>
              <p:nvPr/>
            </p:nvSpPr>
            <p:spPr bwMode="auto">
              <a:xfrm>
                <a:off x="6229350" y="3517900"/>
                <a:ext cx="23813" cy="7938"/>
              </a:xfrm>
              <a:custGeom>
                <a:avLst/>
                <a:gdLst>
                  <a:gd name="T0" fmla="*/ 0 w 44"/>
                  <a:gd name="T1" fmla="*/ 2147483647 h 15"/>
                  <a:gd name="T2" fmla="*/ 2147483647 w 44"/>
                  <a:gd name="T3" fmla="*/ 2147483647 h 15"/>
                  <a:gd name="T4" fmla="*/ 2147483647 w 44"/>
                  <a:gd name="T5" fmla="*/ 2147483647 h 15"/>
                  <a:gd name="T6" fmla="*/ 2147483647 w 44"/>
                  <a:gd name="T7" fmla="*/ 0 h 15"/>
                  <a:gd name="T8" fmla="*/ 2147483647 w 44"/>
                  <a:gd name="T9" fmla="*/ 0 h 15"/>
                  <a:gd name="T10" fmla="*/ 0 w 44"/>
                  <a:gd name="T11" fmla="*/ 2147483647 h 15"/>
                  <a:gd name="T12" fmla="*/ 0 w 44"/>
                  <a:gd name="T13" fmla="*/ 214748364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"/>
                  <a:gd name="T22" fmla="*/ 0 h 15"/>
                  <a:gd name="T23" fmla="*/ 44 w 44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" h="15">
                    <a:moveTo>
                      <a:pt x="0" y="15"/>
                    </a:moveTo>
                    <a:lnTo>
                      <a:pt x="22" y="15"/>
                    </a:lnTo>
                    <a:lnTo>
                      <a:pt x="44" y="14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0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4" name="Freeform 119"/>
              <p:cNvSpPr>
                <a:spLocks/>
              </p:cNvSpPr>
              <p:nvPr/>
            </p:nvSpPr>
            <p:spPr bwMode="auto">
              <a:xfrm>
                <a:off x="6229350" y="3595688"/>
                <a:ext cx="23813" cy="7938"/>
              </a:xfrm>
              <a:custGeom>
                <a:avLst/>
                <a:gdLst>
                  <a:gd name="T0" fmla="*/ 0 w 44"/>
                  <a:gd name="T1" fmla="*/ 2147483647 h 16"/>
                  <a:gd name="T2" fmla="*/ 2147483647 w 44"/>
                  <a:gd name="T3" fmla="*/ 2147483647 h 16"/>
                  <a:gd name="T4" fmla="*/ 2147483647 w 44"/>
                  <a:gd name="T5" fmla="*/ 2147483647 h 16"/>
                  <a:gd name="T6" fmla="*/ 0 w 44"/>
                  <a:gd name="T7" fmla="*/ 0 h 16"/>
                  <a:gd name="T8" fmla="*/ 0 w 44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6"/>
                  <a:gd name="T17" fmla="*/ 44 w 4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6">
                    <a:moveTo>
                      <a:pt x="0" y="14"/>
                    </a:moveTo>
                    <a:lnTo>
                      <a:pt x="44" y="16"/>
                    </a:lnTo>
                    <a:lnTo>
                      <a:pt x="44" y="2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5" name="Freeform 120"/>
              <p:cNvSpPr>
                <a:spLocks/>
              </p:cNvSpPr>
              <p:nvPr/>
            </p:nvSpPr>
            <p:spPr bwMode="auto">
              <a:xfrm>
                <a:off x="6229350" y="3621088"/>
                <a:ext cx="23813" cy="9525"/>
              </a:xfrm>
              <a:custGeom>
                <a:avLst/>
                <a:gdLst>
                  <a:gd name="T0" fmla="*/ 0 w 44"/>
                  <a:gd name="T1" fmla="*/ 2147483647 h 19"/>
                  <a:gd name="T2" fmla="*/ 2147483647 w 44"/>
                  <a:gd name="T3" fmla="*/ 2147483647 h 19"/>
                  <a:gd name="T4" fmla="*/ 2147483647 w 44"/>
                  <a:gd name="T5" fmla="*/ 2147483647 h 19"/>
                  <a:gd name="T6" fmla="*/ 0 w 44"/>
                  <a:gd name="T7" fmla="*/ 0 h 19"/>
                  <a:gd name="T8" fmla="*/ 0 w 44"/>
                  <a:gd name="T9" fmla="*/ 214748364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9"/>
                  <a:gd name="T17" fmla="*/ 44 w 4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9">
                    <a:moveTo>
                      <a:pt x="0" y="15"/>
                    </a:moveTo>
                    <a:lnTo>
                      <a:pt x="44" y="19"/>
                    </a:lnTo>
                    <a:lnTo>
                      <a:pt x="44" y="4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6" name="Freeform 121"/>
              <p:cNvSpPr>
                <a:spLocks/>
              </p:cNvSpPr>
              <p:nvPr/>
            </p:nvSpPr>
            <p:spPr bwMode="auto">
              <a:xfrm>
                <a:off x="6256338" y="3411538"/>
                <a:ext cx="7938" cy="9525"/>
              </a:xfrm>
              <a:custGeom>
                <a:avLst/>
                <a:gdLst>
                  <a:gd name="T0" fmla="*/ 2147483647 w 17"/>
                  <a:gd name="T1" fmla="*/ 0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0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2147483647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2147483647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0"/>
                    </a:moveTo>
                    <a:lnTo>
                      <a:pt x="5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7" name="Freeform 122"/>
              <p:cNvSpPr>
                <a:spLocks/>
              </p:cNvSpPr>
              <p:nvPr/>
            </p:nvSpPr>
            <p:spPr bwMode="auto">
              <a:xfrm>
                <a:off x="6256338" y="3436938"/>
                <a:ext cx="7938" cy="9525"/>
              </a:xfrm>
              <a:custGeom>
                <a:avLst/>
                <a:gdLst>
                  <a:gd name="T0" fmla="*/ 2147483647 w 17"/>
                  <a:gd name="T1" fmla="*/ 2147483647 h 18"/>
                  <a:gd name="T2" fmla="*/ 2147483647 w 17"/>
                  <a:gd name="T3" fmla="*/ 2147483647 h 18"/>
                  <a:gd name="T4" fmla="*/ 2147483647 w 17"/>
                  <a:gd name="T5" fmla="*/ 2147483647 h 18"/>
                  <a:gd name="T6" fmla="*/ 2147483647 w 17"/>
                  <a:gd name="T7" fmla="*/ 2147483647 h 18"/>
                  <a:gd name="T8" fmla="*/ 2147483647 w 17"/>
                  <a:gd name="T9" fmla="*/ 2147483647 h 18"/>
                  <a:gd name="T10" fmla="*/ 2147483647 w 17"/>
                  <a:gd name="T11" fmla="*/ 2147483647 h 18"/>
                  <a:gd name="T12" fmla="*/ 2147483647 w 17"/>
                  <a:gd name="T13" fmla="*/ 2147483647 h 18"/>
                  <a:gd name="T14" fmla="*/ 2147483647 w 17"/>
                  <a:gd name="T15" fmla="*/ 2147483647 h 18"/>
                  <a:gd name="T16" fmla="*/ 2147483647 w 17"/>
                  <a:gd name="T17" fmla="*/ 0 h 18"/>
                  <a:gd name="T18" fmla="*/ 2147483647 w 17"/>
                  <a:gd name="T19" fmla="*/ 2147483647 h 18"/>
                  <a:gd name="T20" fmla="*/ 2147483647 w 17"/>
                  <a:gd name="T21" fmla="*/ 2147483647 h 18"/>
                  <a:gd name="T22" fmla="*/ 2147483647 w 17"/>
                  <a:gd name="T23" fmla="*/ 2147483647 h 18"/>
                  <a:gd name="T24" fmla="*/ 0 w 17"/>
                  <a:gd name="T25" fmla="*/ 2147483647 h 18"/>
                  <a:gd name="T26" fmla="*/ 2147483647 w 17"/>
                  <a:gd name="T27" fmla="*/ 2147483647 h 18"/>
                  <a:gd name="T28" fmla="*/ 2147483647 w 17"/>
                  <a:gd name="T29" fmla="*/ 2147483647 h 18"/>
                  <a:gd name="T30" fmla="*/ 2147483647 w 17"/>
                  <a:gd name="T31" fmla="*/ 2147483647 h 18"/>
                  <a:gd name="T32" fmla="*/ 2147483647 w 17"/>
                  <a:gd name="T33" fmla="*/ 2147483647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8"/>
                  <a:gd name="T53" fmla="*/ 17 w 17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8">
                    <a:moveTo>
                      <a:pt x="8" y="18"/>
                    </a:moveTo>
                    <a:lnTo>
                      <a:pt x="12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8" name="Freeform 123"/>
              <p:cNvSpPr>
                <a:spLocks/>
              </p:cNvSpPr>
              <p:nvPr/>
            </p:nvSpPr>
            <p:spPr bwMode="auto">
              <a:xfrm>
                <a:off x="6256338" y="3463925"/>
                <a:ext cx="7938" cy="9525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69" name="Freeform 124"/>
              <p:cNvSpPr>
                <a:spLocks/>
              </p:cNvSpPr>
              <p:nvPr/>
            </p:nvSpPr>
            <p:spPr bwMode="auto">
              <a:xfrm>
                <a:off x="6256338" y="3490913"/>
                <a:ext cx="7938" cy="7938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0" name="Freeform 125"/>
              <p:cNvSpPr>
                <a:spLocks/>
              </p:cNvSpPr>
              <p:nvPr/>
            </p:nvSpPr>
            <p:spPr bwMode="auto">
              <a:xfrm>
                <a:off x="6256338" y="3543300"/>
                <a:ext cx="7938" cy="9525"/>
              </a:xfrm>
              <a:custGeom>
                <a:avLst/>
                <a:gdLst>
                  <a:gd name="T0" fmla="*/ 0 w 17"/>
                  <a:gd name="T1" fmla="*/ 2147483647 h 18"/>
                  <a:gd name="T2" fmla="*/ 2147483647 w 17"/>
                  <a:gd name="T3" fmla="*/ 2147483647 h 18"/>
                  <a:gd name="T4" fmla="*/ 2147483647 w 17"/>
                  <a:gd name="T5" fmla="*/ 2147483647 h 18"/>
                  <a:gd name="T6" fmla="*/ 2147483647 w 17"/>
                  <a:gd name="T7" fmla="*/ 2147483647 h 18"/>
                  <a:gd name="T8" fmla="*/ 2147483647 w 17"/>
                  <a:gd name="T9" fmla="*/ 2147483647 h 18"/>
                  <a:gd name="T10" fmla="*/ 2147483647 w 17"/>
                  <a:gd name="T11" fmla="*/ 2147483647 h 18"/>
                  <a:gd name="T12" fmla="*/ 2147483647 w 17"/>
                  <a:gd name="T13" fmla="*/ 2147483647 h 18"/>
                  <a:gd name="T14" fmla="*/ 2147483647 w 17"/>
                  <a:gd name="T15" fmla="*/ 2147483647 h 18"/>
                  <a:gd name="T16" fmla="*/ 2147483647 w 17"/>
                  <a:gd name="T17" fmla="*/ 2147483647 h 18"/>
                  <a:gd name="T18" fmla="*/ 2147483647 w 17"/>
                  <a:gd name="T19" fmla="*/ 2147483647 h 18"/>
                  <a:gd name="T20" fmla="*/ 2147483647 w 17"/>
                  <a:gd name="T21" fmla="*/ 2147483647 h 18"/>
                  <a:gd name="T22" fmla="*/ 2147483647 w 17"/>
                  <a:gd name="T23" fmla="*/ 2147483647 h 18"/>
                  <a:gd name="T24" fmla="*/ 2147483647 w 17"/>
                  <a:gd name="T25" fmla="*/ 0 h 18"/>
                  <a:gd name="T26" fmla="*/ 2147483647 w 17"/>
                  <a:gd name="T27" fmla="*/ 2147483647 h 18"/>
                  <a:gd name="T28" fmla="*/ 2147483647 w 17"/>
                  <a:gd name="T29" fmla="*/ 2147483647 h 18"/>
                  <a:gd name="T30" fmla="*/ 2147483647 w 17"/>
                  <a:gd name="T31" fmla="*/ 2147483647 h 18"/>
                  <a:gd name="T32" fmla="*/ 0 w 17"/>
                  <a:gd name="T33" fmla="*/ 2147483647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8"/>
                  <a:gd name="T53" fmla="*/ 17 w 17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8">
                    <a:moveTo>
                      <a:pt x="0" y="8"/>
                    </a:moveTo>
                    <a:lnTo>
                      <a:pt x="1" y="12"/>
                    </a:lnTo>
                    <a:lnTo>
                      <a:pt x="3" y="14"/>
                    </a:lnTo>
                    <a:lnTo>
                      <a:pt x="5" y="17"/>
                    </a:lnTo>
                    <a:lnTo>
                      <a:pt x="8" y="18"/>
                    </a:lnTo>
                    <a:lnTo>
                      <a:pt x="12" y="17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1" name="Freeform 126"/>
              <p:cNvSpPr>
                <a:spLocks/>
              </p:cNvSpPr>
              <p:nvPr/>
            </p:nvSpPr>
            <p:spPr bwMode="auto">
              <a:xfrm>
                <a:off x="6229350" y="3413125"/>
                <a:ext cx="23813" cy="11113"/>
              </a:xfrm>
              <a:custGeom>
                <a:avLst/>
                <a:gdLst>
                  <a:gd name="T0" fmla="*/ 0 w 44"/>
                  <a:gd name="T1" fmla="*/ 2147483647 h 22"/>
                  <a:gd name="T2" fmla="*/ 2147483647 w 44"/>
                  <a:gd name="T3" fmla="*/ 2147483647 h 22"/>
                  <a:gd name="T4" fmla="*/ 2147483647 w 44"/>
                  <a:gd name="T5" fmla="*/ 0 h 22"/>
                  <a:gd name="T6" fmla="*/ 0 w 44"/>
                  <a:gd name="T7" fmla="*/ 2147483647 h 22"/>
                  <a:gd name="T8" fmla="*/ 0 w 44"/>
                  <a:gd name="T9" fmla="*/ 214748364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22"/>
                  <a:gd name="T17" fmla="*/ 44 w 4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22">
                    <a:moveTo>
                      <a:pt x="0" y="22"/>
                    </a:moveTo>
                    <a:lnTo>
                      <a:pt x="44" y="15"/>
                    </a:lnTo>
                    <a:lnTo>
                      <a:pt x="44" y="0"/>
                    </a:lnTo>
                    <a:lnTo>
                      <a:pt x="0" y="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2" name="Freeform 127"/>
              <p:cNvSpPr>
                <a:spLocks/>
              </p:cNvSpPr>
              <p:nvPr/>
            </p:nvSpPr>
            <p:spPr bwMode="auto">
              <a:xfrm>
                <a:off x="6229350" y="3436938"/>
                <a:ext cx="23813" cy="12700"/>
              </a:xfrm>
              <a:custGeom>
                <a:avLst/>
                <a:gdLst>
                  <a:gd name="T0" fmla="*/ 2147483647 w 44"/>
                  <a:gd name="T1" fmla="*/ 0 h 22"/>
                  <a:gd name="T2" fmla="*/ 0 w 44"/>
                  <a:gd name="T3" fmla="*/ 2147483647 h 22"/>
                  <a:gd name="T4" fmla="*/ 0 w 44"/>
                  <a:gd name="T5" fmla="*/ 2147483647 h 22"/>
                  <a:gd name="T6" fmla="*/ 2147483647 w 44"/>
                  <a:gd name="T7" fmla="*/ 2147483647 h 22"/>
                  <a:gd name="T8" fmla="*/ 2147483647 w 4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22"/>
                  <a:gd name="T17" fmla="*/ 44 w 4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22">
                    <a:moveTo>
                      <a:pt x="44" y="0"/>
                    </a:moveTo>
                    <a:lnTo>
                      <a:pt x="0" y="8"/>
                    </a:lnTo>
                    <a:lnTo>
                      <a:pt x="0" y="22"/>
                    </a:lnTo>
                    <a:lnTo>
                      <a:pt x="44" y="1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3" name="Freeform 128"/>
              <p:cNvSpPr>
                <a:spLocks/>
              </p:cNvSpPr>
              <p:nvPr/>
            </p:nvSpPr>
            <p:spPr bwMode="auto">
              <a:xfrm>
                <a:off x="6229350" y="3463925"/>
                <a:ext cx="23813" cy="9525"/>
              </a:xfrm>
              <a:custGeom>
                <a:avLst/>
                <a:gdLst>
                  <a:gd name="T0" fmla="*/ 0 w 44"/>
                  <a:gd name="T1" fmla="*/ 2147483647 h 19"/>
                  <a:gd name="T2" fmla="*/ 2147483647 w 44"/>
                  <a:gd name="T3" fmla="*/ 2147483647 h 19"/>
                  <a:gd name="T4" fmla="*/ 2147483647 w 44"/>
                  <a:gd name="T5" fmla="*/ 0 h 19"/>
                  <a:gd name="T6" fmla="*/ 0 w 44"/>
                  <a:gd name="T7" fmla="*/ 2147483647 h 19"/>
                  <a:gd name="T8" fmla="*/ 0 w 44"/>
                  <a:gd name="T9" fmla="*/ 214748364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9"/>
                  <a:gd name="T17" fmla="*/ 44 w 4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9">
                    <a:moveTo>
                      <a:pt x="0" y="19"/>
                    </a:moveTo>
                    <a:lnTo>
                      <a:pt x="44" y="14"/>
                    </a:lnTo>
                    <a:lnTo>
                      <a:pt x="44" y="0"/>
                    </a:lnTo>
                    <a:lnTo>
                      <a:pt x="0" y="5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4" name="Freeform 129"/>
              <p:cNvSpPr>
                <a:spLocks/>
              </p:cNvSpPr>
              <p:nvPr/>
            </p:nvSpPr>
            <p:spPr bwMode="auto">
              <a:xfrm>
                <a:off x="6229350" y="3490913"/>
                <a:ext cx="23813" cy="7938"/>
              </a:xfrm>
              <a:custGeom>
                <a:avLst/>
                <a:gdLst>
                  <a:gd name="T0" fmla="*/ 0 w 44"/>
                  <a:gd name="T1" fmla="*/ 2147483647 h 17"/>
                  <a:gd name="T2" fmla="*/ 2147483647 w 44"/>
                  <a:gd name="T3" fmla="*/ 2147483647 h 17"/>
                  <a:gd name="T4" fmla="*/ 2147483647 w 44"/>
                  <a:gd name="T5" fmla="*/ 0 h 17"/>
                  <a:gd name="T6" fmla="*/ 0 w 44"/>
                  <a:gd name="T7" fmla="*/ 2147483647 h 17"/>
                  <a:gd name="T8" fmla="*/ 0 w 44"/>
                  <a:gd name="T9" fmla="*/ 214748364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7"/>
                  <a:gd name="T17" fmla="*/ 44 w 4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7">
                    <a:moveTo>
                      <a:pt x="0" y="17"/>
                    </a:moveTo>
                    <a:lnTo>
                      <a:pt x="44" y="14"/>
                    </a:lnTo>
                    <a:lnTo>
                      <a:pt x="44" y="0"/>
                    </a:lnTo>
                    <a:lnTo>
                      <a:pt x="0" y="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5" name="Freeform 130"/>
              <p:cNvSpPr>
                <a:spLocks/>
              </p:cNvSpPr>
              <p:nvPr/>
            </p:nvSpPr>
            <p:spPr bwMode="auto">
              <a:xfrm>
                <a:off x="6229350" y="3543300"/>
                <a:ext cx="23813" cy="7938"/>
              </a:xfrm>
              <a:custGeom>
                <a:avLst/>
                <a:gdLst>
                  <a:gd name="T0" fmla="*/ 0 w 44"/>
                  <a:gd name="T1" fmla="*/ 2147483647 h 15"/>
                  <a:gd name="T2" fmla="*/ 0 w 44"/>
                  <a:gd name="T3" fmla="*/ 2147483647 h 15"/>
                  <a:gd name="T4" fmla="*/ 2147483647 w 44"/>
                  <a:gd name="T5" fmla="*/ 2147483647 h 15"/>
                  <a:gd name="T6" fmla="*/ 2147483647 w 44"/>
                  <a:gd name="T7" fmla="*/ 2147483647 h 15"/>
                  <a:gd name="T8" fmla="*/ 2147483647 w 44"/>
                  <a:gd name="T9" fmla="*/ 2147483647 h 15"/>
                  <a:gd name="T10" fmla="*/ 2147483647 w 44"/>
                  <a:gd name="T11" fmla="*/ 0 h 15"/>
                  <a:gd name="T12" fmla="*/ 0 w 44"/>
                  <a:gd name="T13" fmla="*/ 214748364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"/>
                  <a:gd name="T22" fmla="*/ 0 h 15"/>
                  <a:gd name="T23" fmla="*/ 44 w 44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" h="15">
                    <a:moveTo>
                      <a:pt x="0" y="1"/>
                    </a:moveTo>
                    <a:lnTo>
                      <a:pt x="0" y="15"/>
                    </a:lnTo>
                    <a:lnTo>
                      <a:pt x="35" y="15"/>
                    </a:lnTo>
                    <a:lnTo>
                      <a:pt x="44" y="15"/>
                    </a:lnTo>
                    <a:lnTo>
                      <a:pt x="44" y="5"/>
                    </a:lnTo>
                    <a:lnTo>
                      <a:pt x="44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6" name="Freeform 131"/>
              <p:cNvSpPr>
                <a:spLocks/>
              </p:cNvSpPr>
              <p:nvPr/>
            </p:nvSpPr>
            <p:spPr bwMode="auto">
              <a:xfrm>
                <a:off x="6229350" y="3568700"/>
                <a:ext cx="23813" cy="7938"/>
              </a:xfrm>
              <a:custGeom>
                <a:avLst/>
                <a:gdLst>
                  <a:gd name="T0" fmla="*/ 0 w 44"/>
                  <a:gd name="T1" fmla="*/ 0 h 14"/>
                  <a:gd name="T2" fmla="*/ 0 w 44"/>
                  <a:gd name="T3" fmla="*/ 2147483647 h 14"/>
                  <a:gd name="T4" fmla="*/ 2147483647 w 44"/>
                  <a:gd name="T5" fmla="*/ 2147483647 h 14"/>
                  <a:gd name="T6" fmla="*/ 2147483647 w 44"/>
                  <a:gd name="T7" fmla="*/ 2147483647 h 14"/>
                  <a:gd name="T8" fmla="*/ 2147483647 w 44"/>
                  <a:gd name="T9" fmla="*/ 0 h 14"/>
                  <a:gd name="T10" fmla="*/ 2147483647 w 44"/>
                  <a:gd name="T11" fmla="*/ 0 h 14"/>
                  <a:gd name="T12" fmla="*/ 0 w 44"/>
                  <a:gd name="T13" fmla="*/ 0 h 14"/>
                  <a:gd name="T14" fmla="*/ 0 w 44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14"/>
                  <a:gd name="T26" fmla="*/ 44 w 44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14">
                    <a:moveTo>
                      <a:pt x="0" y="0"/>
                    </a:moveTo>
                    <a:lnTo>
                      <a:pt x="0" y="13"/>
                    </a:lnTo>
                    <a:lnTo>
                      <a:pt x="20" y="14"/>
                    </a:lnTo>
                    <a:lnTo>
                      <a:pt x="44" y="14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7" name="Freeform 132"/>
              <p:cNvSpPr>
                <a:spLocks noEditPoints="1"/>
              </p:cNvSpPr>
              <p:nvPr/>
            </p:nvSpPr>
            <p:spPr bwMode="auto">
              <a:xfrm>
                <a:off x="6156325" y="3394075"/>
                <a:ext cx="120650" cy="306388"/>
              </a:xfrm>
              <a:custGeom>
                <a:avLst/>
                <a:gdLst>
                  <a:gd name="T0" fmla="*/ 2147483647 w 228"/>
                  <a:gd name="T1" fmla="*/ 2147483647 h 579"/>
                  <a:gd name="T2" fmla="*/ 2147483647 w 228"/>
                  <a:gd name="T3" fmla="*/ 2147483647 h 579"/>
                  <a:gd name="T4" fmla="*/ 2147483647 w 228"/>
                  <a:gd name="T5" fmla="*/ 2147483647 h 579"/>
                  <a:gd name="T6" fmla="*/ 2147483647 w 228"/>
                  <a:gd name="T7" fmla="*/ 2147483647 h 579"/>
                  <a:gd name="T8" fmla="*/ 2147483647 w 228"/>
                  <a:gd name="T9" fmla="*/ 2147483647 h 579"/>
                  <a:gd name="T10" fmla="*/ 2147483647 w 228"/>
                  <a:gd name="T11" fmla="*/ 2147483647 h 579"/>
                  <a:gd name="T12" fmla="*/ 2147483647 w 228"/>
                  <a:gd name="T13" fmla="*/ 2147483647 h 579"/>
                  <a:gd name="T14" fmla="*/ 2147483647 w 228"/>
                  <a:gd name="T15" fmla="*/ 2147483647 h 579"/>
                  <a:gd name="T16" fmla="*/ 2147483647 w 228"/>
                  <a:gd name="T17" fmla="*/ 2147483647 h 579"/>
                  <a:gd name="T18" fmla="*/ 2147483647 w 228"/>
                  <a:gd name="T19" fmla="*/ 2147483647 h 579"/>
                  <a:gd name="T20" fmla="*/ 2147483647 w 228"/>
                  <a:gd name="T21" fmla="*/ 2147483647 h 579"/>
                  <a:gd name="T22" fmla="*/ 2147483647 w 228"/>
                  <a:gd name="T23" fmla="*/ 2147483647 h 579"/>
                  <a:gd name="T24" fmla="*/ 2147483647 w 228"/>
                  <a:gd name="T25" fmla="*/ 2147483647 h 579"/>
                  <a:gd name="T26" fmla="*/ 2147483647 w 228"/>
                  <a:gd name="T27" fmla="*/ 2147483647 h 579"/>
                  <a:gd name="T28" fmla="*/ 2147483647 w 228"/>
                  <a:gd name="T29" fmla="*/ 2147483647 h 579"/>
                  <a:gd name="T30" fmla="*/ 2147483647 w 228"/>
                  <a:gd name="T31" fmla="*/ 2147483647 h 579"/>
                  <a:gd name="T32" fmla="*/ 2147483647 w 228"/>
                  <a:gd name="T33" fmla="*/ 2147483647 h 579"/>
                  <a:gd name="T34" fmla="*/ 2147483647 w 228"/>
                  <a:gd name="T35" fmla="*/ 2147483647 h 579"/>
                  <a:gd name="T36" fmla="*/ 2147483647 w 228"/>
                  <a:gd name="T37" fmla="*/ 2147483647 h 579"/>
                  <a:gd name="T38" fmla="*/ 2147483647 w 228"/>
                  <a:gd name="T39" fmla="*/ 2147483647 h 579"/>
                  <a:gd name="T40" fmla="*/ 2147483647 w 228"/>
                  <a:gd name="T41" fmla="*/ 2147483647 h 579"/>
                  <a:gd name="T42" fmla="*/ 2147483647 w 228"/>
                  <a:gd name="T43" fmla="*/ 2147483647 h 579"/>
                  <a:gd name="T44" fmla="*/ 2147483647 w 228"/>
                  <a:gd name="T45" fmla="*/ 2147483647 h 579"/>
                  <a:gd name="T46" fmla="*/ 2147483647 w 228"/>
                  <a:gd name="T47" fmla="*/ 2147483647 h 579"/>
                  <a:gd name="T48" fmla="*/ 2147483647 w 228"/>
                  <a:gd name="T49" fmla="*/ 2147483647 h 579"/>
                  <a:gd name="T50" fmla="*/ 2147483647 w 228"/>
                  <a:gd name="T51" fmla="*/ 2147483647 h 579"/>
                  <a:gd name="T52" fmla="*/ 2147483647 w 228"/>
                  <a:gd name="T53" fmla="*/ 2147483647 h 579"/>
                  <a:gd name="T54" fmla="*/ 2147483647 w 228"/>
                  <a:gd name="T55" fmla="*/ 2147483647 h 579"/>
                  <a:gd name="T56" fmla="*/ 2147483647 w 228"/>
                  <a:gd name="T57" fmla="*/ 2147483647 h 579"/>
                  <a:gd name="T58" fmla="*/ 2147483647 w 228"/>
                  <a:gd name="T59" fmla="*/ 2147483647 h 579"/>
                  <a:gd name="T60" fmla="*/ 2147483647 w 228"/>
                  <a:gd name="T61" fmla="*/ 2147483647 h 579"/>
                  <a:gd name="T62" fmla="*/ 2147483647 w 228"/>
                  <a:gd name="T63" fmla="*/ 2147483647 h 579"/>
                  <a:gd name="T64" fmla="*/ 2147483647 w 228"/>
                  <a:gd name="T65" fmla="*/ 2147483647 h 579"/>
                  <a:gd name="T66" fmla="*/ 2147483647 w 228"/>
                  <a:gd name="T67" fmla="*/ 2147483647 h 579"/>
                  <a:gd name="T68" fmla="*/ 2147483647 w 228"/>
                  <a:gd name="T69" fmla="*/ 2147483647 h 579"/>
                  <a:gd name="T70" fmla="*/ 2147483647 w 228"/>
                  <a:gd name="T71" fmla="*/ 2147483647 h 579"/>
                  <a:gd name="T72" fmla="*/ 2147483647 w 228"/>
                  <a:gd name="T73" fmla="*/ 2147483647 h 579"/>
                  <a:gd name="T74" fmla="*/ 2147483647 w 228"/>
                  <a:gd name="T75" fmla="*/ 2147483647 h 579"/>
                  <a:gd name="T76" fmla="*/ 2147483647 w 228"/>
                  <a:gd name="T77" fmla="*/ 2147483647 h 579"/>
                  <a:gd name="T78" fmla="*/ 2147483647 w 228"/>
                  <a:gd name="T79" fmla="*/ 2147483647 h 579"/>
                  <a:gd name="T80" fmla="*/ 2147483647 w 228"/>
                  <a:gd name="T81" fmla="*/ 2147483647 h 579"/>
                  <a:gd name="T82" fmla="*/ 2147483647 w 228"/>
                  <a:gd name="T83" fmla="*/ 2147483647 h 579"/>
                  <a:gd name="T84" fmla="*/ 2147483647 w 228"/>
                  <a:gd name="T85" fmla="*/ 2147483647 h 579"/>
                  <a:gd name="T86" fmla="*/ 2147483647 w 228"/>
                  <a:gd name="T87" fmla="*/ 2147483647 h 579"/>
                  <a:gd name="T88" fmla="*/ 2147483647 w 228"/>
                  <a:gd name="T89" fmla="*/ 2147483647 h 579"/>
                  <a:gd name="T90" fmla="*/ 2147483647 w 228"/>
                  <a:gd name="T91" fmla="*/ 2147483647 h 579"/>
                  <a:gd name="T92" fmla="*/ 2147483647 w 228"/>
                  <a:gd name="T93" fmla="*/ 2147483647 h 579"/>
                  <a:gd name="T94" fmla="*/ 2147483647 w 228"/>
                  <a:gd name="T95" fmla="*/ 2147483647 h 579"/>
                  <a:gd name="T96" fmla="*/ 2147483647 w 228"/>
                  <a:gd name="T97" fmla="*/ 2147483647 h 579"/>
                  <a:gd name="T98" fmla="*/ 2147483647 w 228"/>
                  <a:gd name="T99" fmla="*/ 2147483647 h 579"/>
                  <a:gd name="T100" fmla="*/ 2147483647 w 228"/>
                  <a:gd name="T101" fmla="*/ 2147483647 h 579"/>
                  <a:gd name="T102" fmla="*/ 2147483647 w 228"/>
                  <a:gd name="T103" fmla="*/ 2147483647 h 579"/>
                  <a:gd name="T104" fmla="*/ 2147483647 w 228"/>
                  <a:gd name="T105" fmla="*/ 2147483647 h 579"/>
                  <a:gd name="T106" fmla="*/ 2147483647 w 228"/>
                  <a:gd name="T107" fmla="*/ 2147483647 h 579"/>
                  <a:gd name="T108" fmla="*/ 2147483647 w 228"/>
                  <a:gd name="T109" fmla="*/ 2147483647 h 5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8"/>
                  <a:gd name="T166" fmla="*/ 0 h 579"/>
                  <a:gd name="T167" fmla="*/ 228 w 228"/>
                  <a:gd name="T168" fmla="*/ 579 h 57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8" h="579">
                    <a:moveTo>
                      <a:pt x="228" y="0"/>
                    </a:moveTo>
                    <a:lnTo>
                      <a:pt x="219" y="2"/>
                    </a:lnTo>
                    <a:lnTo>
                      <a:pt x="0" y="46"/>
                    </a:lnTo>
                    <a:lnTo>
                      <a:pt x="0" y="543"/>
                    </a:lnTo>
                    <a:lnTo>
                      <a:pt x="228" y="579"/>
                    </a:lnTo>
                    <a:lnTo>
                      <a:pt x="228" y="0"/>
                    </a:lnTo>
                    <a:close/>
                    <a:moveTo>
                      <a:pt x="213" y="550"/>
                    </a:moveTo>
                    <a:lnTo>
                      <a:pt x="213" y="555"/>
                    </a:lnTo>
                    <a:lnTo>
                      <a:pt x="213" y="558"/>
                    </a:lnTo>
                    <a:lnTo>
                      <a:pt x="213" y="561"/>
                    </a:lnTo>
                    <a:lnTo>
                      <a:pt x="213" y="562"/>
                    </a:lnTo>
                    <a:lnTo>
                      <a:pt x="209" y="561"/>
                    </a:lnTo>
                    <a:lnTo>
                      <a:pt x="201" y="560"/>
                    </a:lnTo>
                    <a:lnTo>
                      <a:pt x="191" y="558"/>
                    </a:lnTo>
                    <a:lnTo>
                      <a:pt x="178" y="556"/>
                    </a:lnTo>
                    <a:lnTo>
                      <a:pt x="163" y="554"/>
                    </a:lnTo>
                    <a:lnTo>
                      <a:pt x="146" y="552"/>
                    </a:lnTo>
                    <a:lnTo>
                      <a:pt x="130" y="549"/>
                    </a:lnTo>
                    <a:lnTo>
                      <a:pt x="113" y="546"/>
                    </a:lnTo>
                    <a:lnTo>
                      <a:pt x="94" y="543"/>
                    </a:lnTo>
                    <a:lnTo>
                      <a:pt x="78" y="541"/>
                    </a:lnTo>
                    <a:lnTo>
                      <a:pt x="62" y="538"/>
                    </a:lnTo>
                    <a:lnTo>
                      <a:pt x="48" y="536"/>
                    </a:lnTo>
                    <a:lnTo>
                      <a:pt x="36" y="534"/>
                    </a:lnTo>
                    <a:lnTo>
                      <a:pt x="25" y="533"/>
                    </a:lnTo>
                    <a:lnTo>
                      <a:pt x="18" y="531"/>
                    </a:lnTo>
                    <a:lnTo>
                      <a:pt x="14" y="531"/>
                    </a:lnTo>
                    <a:lnTo>
                      <a:pt x="14" y="524"/>
                    </a:lnTo>
                    <a:lnTo>
                      <a:pt x="14" y="508"/>
                    </a:lnTo>
                    <a:lnTo>
                      <a:pt x="14" y="483"/>
                    </a:lnTo>
                    <a:lnTo>
                      <a:pt x="14" y="453"/>
                    </a:lnTo>
                    <a:lnTo>
                      <a:pt x="37" y="456"/>
                    </a:lnTo>
                    <a:lnTo>
                      <a:pt x="180" y="471"/>
                    </a:lnTo>
                    <a:lnTo>
                      <a:pt x="213" y="475"/>
                    </a:lnTo>
                    <a:lnTo>
                      <a:pt x="213" y="498"/>
                    </a:lnTo>
                    <a:lnTo>
                      <a:pt x="213" y="520"/>
                    </a:lnTo>
                    <a:lnTo>
                      <a:pt x="213" y="537"/>
                    </a:lnTo>
                    <a:lnTo>
                      <a:pt x="213" y="550"/>
                    </a:lnTo>
                    <a:close/>
                    <a:moveTo>
                      <a:pt x="213" y="441"/>
                    </a:moveTo>
                    <a:lnTo>
                      <a:pt x="213" y="446"/>
                    </a:lnTo>
                    <a:lnTo>
                      <a:pt x="213" y="451"/>
                    </a:lnTo>
                    <a:lnTo>
                      <a:pt x="213" y="456"/>
                    </a:lnTo>
                    <a:lnTo>
                      <a:pt x="213" y="461"/>
                    </a:lnTo>
                    <a:lnTo>
                      <a:pt x="193" y="459"/>
                    </a:lnTo>
                    <a:lnTo>
                      <a:pt x="51" y="443"/>
                    </a:lnTo>
                    <a:lnTo>
                      <a:pt x="36" y="441"/>
                    </a:lnTo>
                    <a:lnTo>
                      <a:pt x="22" y="440"/>
                    </a:lnTo>
                    <a:lnTo>
                      <a:pt x="21" y="440"/>
                    </a:lnTo>
                    <a:lnTo>
                      <a:pt x="19" y="440"/>
                    </a:lnTo>
                    <a:lnTo>
                      <a:pt x="14" y="439"/>
                    </a:lnTo>
                    <a:lnTo>
                      <a:pt x="14" y="430"/>
                    </a:lnTo>
                    <a:lnTo>
                      <a:pt x="14" y="423"/>
                    </a:lnTo>
                    <a:lnTo>
                      <a:pt x="14" y="415"/>
                    </a:lnTo>
                    <a:lnTo>
                      <a:pt x="14" y="408"/>
                    </a:lnTo>
                    <a:lnTo>
                      <a:pt x="19" y="408"/>
                    </a:lnTo>
                    <a:lnTo>
                      <a:pt x="22" y="408"/>
                    </a:lnTo>
                    <a:lnTo>
                      <a:pt x="52" y="410"/>
                    </a:lnTo>
                    <a:lnTo>
                      <a:pt x="76" y="412"/>
                    </a:lnTo>
                    <a:lnTo>
                      <a:pt x="83" y="413"/>
                    </a:lnTo>
                    <a:lnTo>
                      <a:pt x="85" y="413"/>
                    </a:lnTo>
                    <a:lnTo>
                      <a:pt x="137" y="417"/>
                    </a:lnTo>
                    <a:lnTo>
                      <a:pt x="181" y="420"/>
                    </a:lnTo>
                    <a:lnTo>
                      <a:pt x="213" y="422"/>
                    </a:lnTo>
                    <a:lnTo>
                      <a:pt x="213" y="426"/>
                    </a:lnTo>
                    <a:lnTo>
                      <a:pt x="213" y="431"/>
                    </a:lnTo>
                    <a:lnTo>
                      <a:pt x="213" y="436"/>
                    </a:lnTo>
                    <a:lnTo>
                      <a:pt x="213" y="441"/>
                    </a:lnTo>
                    <a:close/>
                    <a:moveTo>
                      <a:pt x="213" y="408"/>
                    </a:moveTo>
                    <a:lnTo>
                      <a:pt x="141" y="403"/>
                    </a:lnTo>
                    <a:lnTo>
                      <a:pt x="137" y="403"/>
                    </a:lnTo>
                    <a:lnTo>
                      <a:pt x="130" y="402"/>
                    </a:lnTo>
                    <a:lnTo>
                      <a:pt x="98" y="400"/>
                    </a:lnTo>
                    <a:lnTo>
                      <a:pt x="80" y="399"/>
                    </a:lnTo>
                    <a:lnTo>
                      <a:pt x="65" y="398"/>
                    </a:lnTo>
                    <a:lnTo>
                      <a:pt x="19" y="394"/>
                    </a:lnTo>
                    <a:lnTo>
                      <a:pt x="14" y="394"/>
                    </a:lnTo>
                    <a:lnTo>
                      <a:pt x="14" y="387"/>
                    </a:lnTo>
                    <a:lnTo>
                      <a:pt x="14" y="379"/>
                    </a:lnTo>
                    <a:lnTo>
                      <a:pt x="14" y="372"/>
                    </a:lnTo>
                    <a:lnTo>
                      <a:pt x="14" y="364"/>
                    </a:lnTo>
                    <a:lnTo>
                      <a:pt x="22" y="364"/>
                    </a:lnTo>
                    <a:lnTo>
                      <a:pt x="33" y="364"/>
                    </a:lnTo>
                    <a:lnTo>
                      <a:pt x="98" y="367"/>
                    </a:lnTo>
                    <a:lnTo>
                      <a:pt x="104" y="367"/>
                    </a:lnTo>
                    <a:lnTo>
                      <a:pt x="132" y="368"/>
                    </a:lnTo>
                    <a:lnTo>
                      <a:pt x="133" y="368"/>
                    </a:lnTo>
                    <a:lnTo>
                      <a:pt x="137" y="369"/>
                    </a:lnTo>
                    <a:lnTo>
                      <a:pt x="181" y="370"/>
                    </a:lnTo>
                    <a:lnTo>
                      <a:pt x="213" y="371"/>
                    </a:lnTo>
                    <a:lnTo>
                      <a:pt x="213" y="381"/>
                    </a:lnTo>
                    <a:lnTo>
                      <a:pt x="213" y="390"/>
                    </a:lnTo>
                    <a:lnTo>
                      <a:pt x="213" y="399"/>
                    </a:lnTo>
                    <a:lnTo>
                      <a:pt x="213" y="408"/>
                    </a:lnTo>
                    <a:close/>
                    <a:moveTo>
                      <a:pt x="213" y="356"/>
                    </a:moveTo>
                    <a:lnTo>
                      <a:pt x="181" y="355"/>
                    </a:lnTo>
                    <a:lnTo>
                      <a:pt x="146" y="354"/>
                    </a:lnTo>
                    <a:lnTo>
                      <a:pt x="142" y="354"/>
                    </a:lnTo>
                    <a:lnTo>
                      <a:pt x="137" y="354"/>
                    </a:lnTo>
                    <a:lnTo>
                      <a:pt x="118" y="353"/>
                    </a:lnTo>
                    <a:lnTo>
                      <a:pt x="112" y="353"/>
                    </a:lnTo>
                    <a:lnTo>
                      <a:pt x="101" y="352"/>
                    </a:lnTo>
                    <a:lnTo>
                      <a:pt x="48" y="351"/>
                    </a:lnTo>
                    <a:lnTo>
                      <a:pt x="22" y="350"/>
                    </a:lnTo>
                    <a:lnTo>
                      <a:pt x="14" y="350"/>
                    </a:lnTo>
                    <a:lnTo>
                      <a:pt x="14" y="342"/>
                    </a:lnTo>
                    <a:lnTo>
                      <a:pt x="14" y="335"/>
                    </a:lnTo>
                    <a:lnTo>
                      <a:pt x="14" y="327"/>
                    </a:lnTo>
                    <a:lnTo>
                      <a:pt x="14" y="320"/>
                    </a:lnTo>
                    <a:lnTo>
                      <a:pt x="80" y="321"/>
                    </a:lnTo>
                    <a:lnTo>
                      <a:pt x="92" y="321"/>
                    </a:lnTo>
                    <a:lnTo>
                      <a:pt x="145" y="322"/>
                    </a:lnTo>
                    <a:lnTo>
                      <a:pt x="167" y="322"/>
                    </a:lnTo>
                    <a:lnTo>
                      <a:pt x="182" y="322"/>
                    </a:lnTo>
                    <a:lnTo>
                      <a:pt x="213" y="322"/>
                    </a:lnTo>
                    <a:lnTo>
                      <a:pt x="213" y="331"/>
                    </a:lnTo>
                    <a:lnTo>
                      <a:pt x="213" y="339"/>
                    </a:lnTo>
                    <a:lnTo>
                      <a:pt x="213" y="348"/>
                    </a:lnTo>
                    <a:lnTo>
                      <a:pt x="213" y="356"/>
                    </a:lnTo>
                    <a:close/>
                    <a:moveTo>
                      <a:pt x="213" y="292"/>
                    </a:moveTo>
                    <a:lnTo>
                      <a:pt x="213" y="297"/>
                    </a:lnTo>
                    <a:lnTo>
                      <a:pt x="213" y="301"/>
                    </a:lnTo>
                    <a:lnTo>
                      <a:pt x="213" y="305"/>
                    </a:lnTo>
                    <a:lnTo>
                      <a:pt x="213" y="309"/>
                    </a:lnTo>
                    <a:lnTo>
                      <a:pt x="197" y="308"/>
                    </a:lnTo>
                    <a:lnTo>
                      <a:pt x="181" y="308"/>
                    </a:lnTo>
                    <a:lnTo>
                      <a:pt x="172" y="308"/>
                    </a:lnTo>
                    <a:lnTo>
                      <a:pt x="159" y="308"/>
                    </a:lnTo>
                    <a:lnTo>
                      <a:pt x="137" y="308"/>
                    </a:lnTo>
                    <a:lnTo>
                      <a:pt x="96" y="307"/>
                    </a:lnTo>
                    <a:lnTo>
                      <a:pt x="22" y="306"/>
                    </a:lnTo>
                    <a:lnTo>
                      <a:pt x="14" y="306"/>
                    </a:lnTo>
                    <a:lnTo>
                      <a:pt x="14" y="298"/>
                    </a:lnTo>
                    <a:lnTo>
                      <a:pt x="14" y="289"/>
                    </a:lnTo>
                    <a:lnTo>
                      <a:pt x="14" y="282"/>
                    </a:lnTo>
                    <a:lnTo>
                      <a:pt x="14" y="274"/>
                    </a:lnTo>
                    <a:lnTo>
                      <a:pt x="22" y="274"/>
                    </a:lnTo>
                    <a:lnTo>
                      <a:pt x="132" y="272"/>
                    </a:lnTo>
                    <a:lnTo>
                      <a:pt x="135" y="272"/>
                    </a:lnTo>
                    <a:lnTo>
                      <a:pt x="137" y="272"/>
                    </a:lnTo>
                    <a:lnTo>
                      <a:pt x="181" y="272"/>
                    </a:lnTo>
                    <a:lnTo>
                      <a:pt x="197" y="272"/>
                    </a:lnTo>
                    <a:lnTo>
                      <a:pt x="213" y="271"/>
                    </a:lnTo>
                    <a:lnTo>
                      <a:pt x="213" y="276"/>
                    </a:lnTo>
                    <a:lnTo>
                      <a:pt x="213" y="281"/>
                    </a:lnTo>
                    <a:lnTo>
                      <a:pt x="213" y="287"/>
                    </a:lnTo>
                    <a:lnTo>
                      <a:pt x="213" y="292"/>
                    </a:lnTo>
                    <a:close/>
                    <a:moveTo>
                      <a:pt x="213" y="257"/>
                    </a:moveTo>
                    <a:lnTo>
                      <a:pt x="213" y="257"/>
                    </a:lnTo>
                    <a:lnTo>
                      <a:pt x="212" y="257"/>
                    </a:lnTo>
                    <a:lnTo>
                      <a:pt x="181" y="258"/>
                    </a:lnTo>
                    <a:lnTo>
                      <a:pt x="162" y="258"/>
                    </a:lnTo>
                    <a:lnTo>
                      <a:pt x="147" y="258"/>
                    </a:lnTo>
                    <a:lnTo>
                      <a:pt x="137" y="258"/>
                    </a:lnTo>
                    <a:lnTo>
                      <a:pt x="71" y="259"/>
                    </a:lnTo>
                    <a:lnTo>
                      <a:pt x="14" y="260"/>
                    </a:lnTo>
                    <a:lnTo>
                      <a:pt x="14" y="252"/>
                    </a:lnTo>
                    <a:lnTo>
                      <a:pt x="14" y="245"/>
                    </a:lnTo>
                    <a:lnTo>
                      <a:pt x="14" y="237"/>
                    </a:lnTo>
                    <a:lnTo>
                      <a:pt x="14" y="230"/>
                    </a:lnTo>
                    <a:lnTo>
                      <a:pt x="101" y="224"/>
                    </a:lnTo>
                    <a:lnTo>
                      <a:pt x="172" y="220"/>
                    </a:lnTo>
                    <a:lnTo>
                      <a:pt x="174" y="220"/>
                    </a:lnTo>
                    <a:lnTo>
                      <a:pt x="181" y="219"/>
                    </a:lnTo>
                    <a:lnTo>
                      <a:pt x="182" y="219"/>
                    </a:lnTo>
                    <a:lnTo>
                      <a:pt x="190" y="219"/>
                    </a:lnTo>
                    <a:lnTo>
                      <a:pt x="213" y="218"/>
                    </a:lnTo>
                    <a:lnTo>
                      <a:pt x="213" y="228"/>
                    </a:lnTo>
                    <a:lnTo>
                      <a:pt x="213" y="238"/>
                    </a:lnTo>
                    <a:lnTo>
                      <a:pt x="213" y="247"/>
                    </a:lnTo>
                    <a:lnTo>
                      <a:pt x="213" y="257"/>
                    </a:lnTo>
                    <a:close/>
                    <a:moveTo>
                      <a:pt x="213" y="197"/>
                    </a:moveTo>
                    <a:lnTo>
                      <a:pt x="213" y="199"/>
                    </a:lnTo>
                    <a:lnTo>
                      <a:pt x="213" y="201"/>
                    </a:lnTo>
                    <a:lnTo>
                      <a:pt x="213" y="202"/>
                    </a:lnTo>
                    <a:lnTo>
                      <a:pt x="213" y="204"/>
                    </a:lnTo>
                    <a:lnTo>
                      <a:pt x="206" y="204"/>
                    </a:lnTo>
                    <a:lnTo>
                      <a:pt x="186" y="205"/>
                    </a:lnTo>
                    <a:lnTo>
                      <a:pt x="172" y="206"/>
                    </a:lnTo>
                    <a:lnTo>
                      <a:pt x="137" y="208"/>
                    </a:lnTo>
                    <a:lnTo>
                      <a:pt x="22" y="214"/>
                    </a:lnTo>
                    <a:lnTo>
                      <a:pt x="14" y="215"/>
                    </a:lnTo>
                    <a:lnTo>
                      <a:pt x="14" y="207"/>
                    </a:lnTo>
                    <a:lnTo>
                      <a:pt x="14" y="200"/>
                    </a:lnTo>
                    <a:lnTo>
                      <a:pt x="14" y="192"/>
                    </a:lnTo>
                    <a:lnTo>
                      <a:pt x="14" y="185"/>
                    </a:lnTo>
                    <a:lnTo>
                      <a:pt x="162" y="173"/>
                    </a:lnTo>
                    <a:lnTo>
                      <a:pt x="166" y="173"/>
                    </a:lnTo>
                    <a:lnTo>
                      <a:pt x="181" y="171"/>
                    </a:lnTo>
                    <a:lnTo>
                      <a:pt x="213" y="169"/>
                    </a:lnTo>
                    <a:lnTo>
                      <a:pt x="213" y="176"/>
                    </a:lnTo>
                    <a:lnTo>
                      <a:pt x="213" y="183"/>
                    </a:lnTo>
                    <a:lnTo>
                      <a:pt x="213" y="190"/>
                    </a:lnTo>
                    <a:lnTo>
                      <a:pt x="213" y="197"/>
                    </a:lnTo>
                    <a:close/>
                    <a:moveTo>
                      <a:pt x="213" y="154"/>
                    </a:moveTo>
                    <a:lnTo>
                      <a:pt x="181" y="156"/>
                    </a:lnTo>
                    <a:lnTo>
                      <a:pt x="137" y="161"/>
                    </a:lnTo>
                    <a:lnTo>
                      <a:pt x="22" y="171"/>
                    </a:lnTo>
                    <a:lnTo>
                      <a:pt x="14" y="171"/>
                    </a:lnTo>
                    <a:lnTo>
                      <a:pt x="14" y="164"/>
                    </a:lnTo>
                    <a:lnTo>
                      <a:pt x="14" y="156"/>
                    </a:lnTo>
                    <a:lnTo>
                      <a:pt x="14" y="149"/>
                    </a:lnTo>
                    <a:lnTo>
                      <a:pt x="14" y="142"/>
                    </a:lnTo>
                    <a:lnTo>
                      <a:pt x="22" y="141"/>
                    </a:lnTo>
                    <a:lnTo>
                      <a:pt x="137" y="127"/>
                    </a:lnTo>
                    <a:lnTo>
                      <a:pt x="167" y="123"/>
                    </a:lnTo>
                    <a:lnTo>
                      <a:pt x="213" y="118"/>
                    </a:lnTo>
                    <a:lnTo>
                      <a:pt x="213" y="126"/>
                    </a:lnTo>
                    <a:lnTo>
                      <a:pt x="213" y="135"/>
                    </a:lnTo>
                    <a:lnTo>
                      <a:pt x="213" y="144"/>
                    </a:lnTo>
                    <a:lnTo>
                      <a:pt x="213" y="154"/>
                    </a:lnTo>
                    <a:close/>
                    <a:moveTo>
                      <a:pt x="213" y="104"/>
                    </a:moveTo>
                    <a:lnTo>
                      <a:pt x="181" y="108"/>
                    </a:lnTo>
                    <a:lnTo>
                      <a:pt x="167" y="109"/>
                    </a:lnTo>
                    <a:lnTo>
                      <a:pt x="45" y="124"/>
                    </a:lnTo>
                    <a:lnTo>
                      <a:pt x="22" y="127"/>
                    </a:lnTo>
                    <a:lnTo>
                      <a:pt x="14" y="128"/>
                    </a:lnTo>
                    <a:lnTo>
                      <a:pt x="14" y="121"/>
                    </a:lnTo>
                    <a:lnTo>
                      <a:pt x="14" y="114"/>
                    </a:lnTo>
                    <a:lnTo>
                      <a:pt x="14" y="107"/>
                    </a:lnTo>
                    <a:lnTo>
                      <a:pt x="14" y="100"/>
                    </a:lnTo>
                    <a:lnTo>
                      <a:pt x="213" y="69"/>
                    </a:lnTo>
                    <a:lnTo>
                      <a:pt x="213" y="77"/>
                    </a:lnTo>
                    <a:lnTo>
                      <a:pt x="213" y="85"/>
                    </a:lnTo>
                    <a:lnTo>
                      <a:pt x="213" y="95"/>
                    </a:lnTo>
                    <a:lnTo>
                      <a:pt x="213" y="104"/>
                    </a:lnTo>
                    <a:close/>
                    <a:moveTo>
                      <a:pt x="213" y="55"/>
                    </a:moveTo>
                    <a:lnTo>
                      <a:pt x="181" y="60"/>
                    </a:lnTo>
                    <a:lnTo>
                      <a:pt x="137" y="67"/>
                    </a:lnTo>
                    <a:lnTo>
                      <a:pt x="22" y="84"/>
                    </a:lnTo>
                    <a:lnTo>
                      <a:pt x="14" y="85"/>
                    </a:lnTo>
                    <a:lnTo>
                      <a:pt x="14" y="74"/>
                    </a:lnTo>
                    <a:lnTo>
                      <a:pt x="14" y="66"/>
                    </a:lnTo>
                    <a:lnTo>
                      <a:pt x="14" y="60"/>
                    </a:lnTo>
                    <a:lnTo>
                      <a:pt x="14" y="57"/>
                    </a:lnTo>
                    <a:lnTo>
                      <a:pt x="15" y="57"/>
                    </a:lnTo>
                    <a:lnTo>
                      <a:pt x="18" y="56"/>
                    </a:lnTo>
                    <a:lnTo>
                      <a:pt x="22" y="56"/>
                    </a:lnTo>
                    <a:lnTo>
                      <a:pt x="27" y="55"/>
                    </a:lnTo>
                    <a:lnTo>
                      <a:pt x="29" y="54"/>
                    </a:lnTo>
                    <a:lnTo>
                      <a:pt x="33" y="54"/>
                    </a:lnTo>
                    <a:lnTo>
                      <a:pt x="35" y="53"/>
                    </a:lnTo>
                    <a:lnTo>
                      <a:pt x="38" y="53"/>
                    </a:lnTo>
                    <a:lnTo>
                      <a:pt x="48" y="51"/>
                    </a:lnTo>
                    <a:lnTo>
                      <a:pt x="58" y="49"/>
                    </a:lnTo>
                    <a:lnTo>
                      <a:pt x="70" y="46"/>
                    </a:lnTo>
                    <a:lnTo>
                      <a:pt x="82" y="44"/>
                    </a:lnTo>
                    <a:lnTo>
                      <a:pt x="96" y="41"/>
                    </a:lnTo>
                    <a:lnTo>
                      <a:pt x="109" y="39"/>
                    </a:lnTo>
                    <a:lnTo>
                      <a:pt x="122" y="36"/>
                    </a:lnTo>
                    <a:lnTo>
                      <a:pt x="135" y="33"/>
                    </a:lnTo>
                    <a:lnTo>
                      <a:pt x="148" y="31"/>
                    </a:lnTo>
                    <a:lnTo>
                      <a:pt x="161" y="28"/>
                    </a:lnTo>
                    <a:lnTo>
                      <a:pt x="173" y="26"/>
                    </a:lnTo>
                    <a:lnTo>
                      <a:pt x="183" y="24"/>
                    </a:lnTo>
                    <a:lnTo>
                      <a:pt x="192" y="22"/>
                    </a:lnTo>
                    <a:lnTo>
                      <a:pt x="200" y="20"/>
                    </a:lnTo>
                    <a:lnTo>
                      <a:pt x="206" y="18"/>
                    </a:lnTo>
                    <a:lnTo>
                      <a:pt x="211" y="17"/>
                    </a:lnTo>
                    <a:lnTo>
                      <a:pt x="212" y="17"/>
                    </a:lnTo>
                    <a:lnTo>
                      <a:pt x="213" y="17"/>
                    </a:lnTo>
                    <a:lnTo>
                      <a:pt x="213" y="22"/>
                    </a:lnTo>
                    <a:lnTo>
                      <a:pt x="213" y="29"/>
                    </a:lnTo>
                    <a:lnTo>
                      <a:pt x="213" y="41"/>
                    </a:lnTo>
                    <a:lnTo>
                      <a:pt x="213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8" name="Freeform 133"/>
              <p:cNvSpPr>
                <a:spLocks noEditPoints="1"/>
              </p:cNvSpPr>
              <p:nvPr/>
            </p:nvSpPr>
            <p:spPr bwMode="auto">
              <a:xfrm>
                <a:off x="6208713" y="3589338"/>
                <a:ext cx="60325" cy="20638"/>
              </a:xfrm>
              <a:custGeom>
                <a:avLst/>
                <a:gdLst>
                  <a:gd name="T0" fmla="*/ 2147483647 w 115"/>
                  <a:gd name="T1" fmla="*/ 2147483647 h 40"/>
                  <a:gd name="T2" fmla="*/ 2147483647 w 115"/>
                  <a:gd name="T3" fmla="*/ 0 h 40"/>
                  <a:gd name="T4" fmla="*/ 2147483647 w 115"/>
                  <a:gd name="T5" fmla="*/ 0 h 40"/>
                  <a:gd name="T6" fmla="*/ 0 w 115"/>
                  <a:gd name="T7" fmla="*/ 2147483647 h 40"/>
                  <a:gd name="T8" fmla="*/ 2147483647 w 115"/>
                  <a:gd name="T9" fmla="*/ 2147483647 h 40"/>
                  <a:gd name="T10" fmla="*/ 2147483647 w 115"/>
                  <a:gd name="T11" fmla="*/ 2147483647 h 40"/>
                  <a:gd name="T12" fmla="*/ 2147483647 w 115"/>
                  <a:gd name="T13" fmla="*/ 2147483647 h 40"/>
                  <a:gd name="T14" fmla="*/ 2147483647 w 115"/>
                  <a:gd name="T15" fmla="*/ 2147483647 h 40"/>
                  <a:gd name="T16" fmla="*/ 2147483647 w 115"/>
                  <a:gd name="T17" fmla="*/ 2147483647 h 40"/>
                  <a:gd name="T18" fmla="*/ 2147483647 w 115"/>
                  <a:gd name="T19" fmla="*/ 2147483647 h 40"/>
                  <a:gd name="T20" fmla="*/ 2147483647 w 115"/>
                  <a:gd name="T21" fmla="*/ 2147483647 h 40"/>
                  <a:gd name="T22" fmla="*/ 2147483647 w 115"/>
                  <a:gd name="T23" fmla="*/ 2147483647 h 40"/>
                  <a:gd name="T24" fmla="*/ 2147483647 w 115"/>
                  <a:gd name="T25" fmla="*/ 2147483647 h 40"/>
                  <a:gd name="T26" fmla="*/ 2147483647 w 115"/>
                  <a:gd name="T27" fmla="*/ 2147483647 h 40"/>
                  <a:gd name="T28" fmla="*/ 2147483647 w 115"/>
                  <a:gd name="T29" fmla="*/ 2147483647 h 40"/>
                  <a:gd name="T30" fmla="*/ 2147483647 w 115"/>
                  <a:gd name="T31" fmla="*/ 2147483647 h 40"/>
                  <a:gd name="T32" fmla="*/ 2147483647 w 115"/>
                  <a:gd name="T33" fmla="*/ 2147483647 h 40"/>
                  <a:gd name="T34" fmla="*/ 2147483647 w 115"/>
                  <a:gd name="T35" fmla="*/ 2147483647 h 40"/>
                  <a:gd name="T36" fmla="*/ 2147483647 w 115"/>
                  <a:gd name="T37" fmla="*/ 2147483647 h 40"/>
                  <a:gd name="T38" fmla="*/ 2147483647 w 115"/>
                  <a:gd name="T39" fmla="*/ 2147483647 h 40"/>
                  <a:gd name="T40" fmla="*/ 2147483647 w 115"/>
                  <a:gd name="T41" fmla="*/ 2147483647 h 40"/>
                  <a:gd name="T42" fmla="*/ 2147483647 w 115"/>
                  <a:gd name="T43" fmla="*/ 2147483647 h 40"/>
                  <a:gd name="T44" fmla="*/ 2147483647 w 115"/>
                  <a:gd name="T45" fmla="*/ 2147483647 h 40"/>
                  <a:gd name="T46" fmla="*/ 2147483647 w 115"/>
                  <a:gd name="T47" fmla="*/ 2147483647 h 40"/>
                  <a:gd name="T48" fmla="*/ 2147483647 w 115"/>
                  <a:gd name="T49" fmla="*/ 2147483647 h 40"/>
                  <a:gd name="T50" fmla="*/ 2147483647 w 115"/>
                  <a:gd name="T51" fmla="*/ 2147483647 h 40"/>
                  <a:gd name="T52" fmla="*/ 2147483647 w 115"/>
                  <a:gd name="T53" fmla="*/ 2147483647 h 40"/>
                  <a:gd name="T54" fmla="*/ 2147483647 w 115"/>
                  <a:gd name="T55" fmla="*/ 2147483647 h 40"/>
                  <a:gd name="T56" fmla="*/ 2147483647 w 115"/>
                  <a:gd name="T57" fmla="*/ 2147483647 h 40"/>
                  <a:gd name="T58" fmla="*/ 2147483647 w 115"/>
                  <a:gd name="T59" fmla="*/ 2147483647 h 40"/>
                  <a:gd name="T60" fmla="*/ 2147483647 w 115"/>
                  <a:gd name="T61" fmla="*/ 2147483647 h 40"/>
                  <a:gd name="T62" fmla="*/ 2147483647 w 115"/>
                  <a:gd name="T63" fmla="*/ 2147483647 h 40"/>
                  <a:gd name="T64" fmla="*/ 2147483647 w 115"/>
                  <a:gd name="T65" fmla="*/ 2147483647 h 40"/>
                  <a:gd name="T66" fmla="*/ 2147483647 w 115"/>
                  <a:gd name="T67" fmla="*/ 2147483647 h 40"/>
                  <a:gd name="T68" fmla="*/ 2147483647 w 115"/>
                  <a:gd name="T69" fmla="*/ 2147483647 h 40"/>
                  <a:gd name="T70" fmla="*/ 2147483647 w 115"/>
                  <a:gd name="T71" fmla="*/ 2147483647 h 40"/>
                  <a:gd name="T72" fmla="*/ 2147483647 w 115"/>
                  <a:gd name="T73" fmla="*/ 2147483647 h 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5"/>
                  <a:gd name="T112" fmla="*/ 0 h 40"/>
                  <a:gd name="T113" fmla="*/ 115 w 115"/>
                  <a:gd name="T114" fmla="*/ 40 h 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5" h="40">
                    <a:moveTo>
                      <a:pt x="39" y="1"/>
                    </a:moveTo>
                    <a:lnTo>
                      <a:pt x="35" y="0"/>
                    </a:lnTo>
                    <a:lnTo>
                      <a:pt x="34" y="0"/>
                    </a:lnTo>
                    <a:lnTo>
                      <a:pt x="0" y="32"/>
                    </a:lnTo>
                    <a:lnTo>
                      <a:pt x="32" y="34"/>
                    </a:lnTo>
                    <a:lnTo>
                      <a:pt x="39" y="35"/>
                    </a:lnTo>
                    <a:lnTo>
                      <a:pt x="43" y="35"/>
                    </a:lnTo>
                    <a:lnTo>
                      <a:pt x="83" y="38"/>
                    </a:lnTo>
                    <a:lnTo>
                      <a:pt x="115" y="40"/>
                    </a:lnTo>
                    <a:lnTo>
                      <a:pt x="115" y="31"/>
                    </a:lnTo>
                    <a:lnTo>
                      <a:pt x="115" y="22"/>
                    </a:lnTo>
                    <a:lnTo>
                      <a:pt x="115" y="13"/>
                    </a:lnTo>
                    <a:lnTo>
                      <a:pt x="115" y="3"/>
                    </a:lnTo>
                    <a:lnTo>
                      <a:pt x="83" y="2"/>
                    </a:lnTo>
                    <a:lnTo>
                      <a:pt x="39" y="1"/>
                    </a:lnTo>
                    <a:close/>
                    <a:moveTo>
                      <a:pt x="83" y="27"/>
                    </a:moveTo>
                    <a:lnTo>
                      <a:pt x="39" y="25"/>
                    </a:lnTo>
                    <a:lnTo>
                      <a:pt x="39" y="11"/>
                    </a:lnTo>
                    <a:lnTo>
                      <a:pt x="83" y="13"/>
                    </a:lnTo>
                    <a:lnTo>
                      <a:pt x="83" y="27"/>
                    </a:lnTo>
                    <a:close/>
                    <a:moveTo>
                      <a:pt x="97" y="12"/>
                    </a:moveTo>
                    <a:lnTo>
                      <a:pt x="101" y="13"/>
                    </a:lnTo>
                    <a:lnTo>
                      <a:pt x="103" y="14"/>
                    </a:lnTo>
                    <a:lnTo>
                      <a:pt x="105" y="17"/>
                    </a:lnTo>
                    <a:lnTo>
                      <a:pt x="106" y="20"/>
                    </a:lnTo>
                    <a:lnTo>
                      <a:pt x="105" y="24"/>
                    </a:lnTo>
                    <a:lnTo>
                      <a:pt x="103" y="26"/>
                    </a:lnTo>
                    <a:lnTo>
                      <a:pt x="101" y="28"/>
                    </a:lnTo>
                    <a:lnTo>
                      <a:pt x="97" y="29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0" y="24"/>
                    </a:lnTo>
                    <a:lnTo>
                      <a:pt x="89" y="20"/>
                    </a:lnTo>
                    <a:lnTo>
                      <a:pt x="90" y="17"/>
                    </a:lnTo>
                    <a:lnTo>
                      <a:pt x="92" y="14"/>
                    </a:lnTo>
                    <a:lnTo>
                      <a:pt x="94" y="13"/>
                    </a:lnTo>
                    <a:lnTo>
                      <a:pt x="97" y="1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6164263" y="3633788"/>
                <a:ext cx="104775" cy="58738"/>
              </a:xfrm>
              <a:custGeom>
                <a:avLst/>
                <a:gdLst>
                  <a:gd name="T0" fmla="*/ 2147483647 w 199"/>
                  <a:gd name="T1" fmla="*/ 2147483647 h 109"/>
                  <a:gd name="T2" fmla="*/ 2147483647 w 199"/>
                  <a:gd name="T3" fmla="*/ 2147483647 h 109"/>
                  <a:gd name="T4" fmla="*/ 2147483647 w 199"/>
                  <a:gd name="T5" fmla="*/ 2147483647 h 109"/>
                  <a:gd name="T6" fmla="*/ 2147483647 w 199"/>
                  <a:gd name="T7" fmla="*/ 2147483647 h 109"/>
                  <a:gd name="T8" fmla="*/ 2147483647 w 199"/>
                  <a:gd name="T9" fmla="*/ 2147483647 h 109"/>
                  <a:gd name="T10" fmla="*/ 0 w 199"/>
                  <a:gd name="T11" fmla="*/ 0 h 109"/>
                  <a:gd name="T12" fmla="*/ 0 w 199"/>
                  <a:gd name="T13" fmla="*/ 2147483647 h 109"/>
                  <a:gd name="T14" fmla="*/ 0 w 199"/>
                  <a:gd name="T15" fmla="*/ 2147483647 h 109"/>
                  <a:gd name="T16" fmla="*/ 0 w 199"/>
                  <a:gd name="T17" fmla="*/ 2147483647 h 109"/>
                  <a:gd name="T18" fmla="*/ 0 w 199"/>
                  <a:gd name="T19" fmla="*/ 2147483647 h 109"/>
                  <a:gd name="T20" fmla="*/ 2147483647 w 199"/>
                  <a:gd name="T21" fmla="*/ 2147483647 h 109"/>
                  <a:gd name="T22" fmla="*/ 2147483647 w 199"/>
                  <a:gd name="T23" fmla="*/ 2147483647 h 109"/>
                  <a:gd name="T24" fmla="*/ 2147483647 w 199"/>
                  <a:gd name="T25" fmla="*/ 2147483647 h 109"/>
                  <a:gd name="T26" fmla="*/ 2147483647 w 199"/>
                  <a:gd name="T27" fmla="*/ 2147483647 h 109"/>
                  <a:gd name="T28" fmla="*/ 2147483647 w 199"/>
                  <a:gd name="T29" fmla="*/ 2147483647 h 109"/>
                  <a:gd name="T30" fmla="*/ 2147483647 w 199"/>
                  <a:gd name="T31" fmla="*/ 2147483647 h 109"/>
                  <a:gd name="T32" fmla="*/ 2147483647 w 199"/>
                  <a:gd name="T33" fmla="*/ 2147483647 h 109"/>
                  <a:gd name="T34" fmla="*/ 2147483647 w 199"/>
                  <a:gd name="T35" fmla="*/ 2147483647 h 109"/>
                  <a:gd name="T36" fmla="*/ 2147483647 w 199"/>
                  <a:gd name="T37" fmla="*/ 2147483647 h 109"/>
                  <a:gd name="T38" fmla="*/ 2147483647 w 199"/>
                  <a:gd name="T39" fmla="*/ 2147483647 h 109"/>
                  <a:gd name="T40" fmla="*/ 2147483647 w 199"/>
                  <a:gd name="T41" fmla="*/ 2147483647 h 109"/>
                  <a:gd name="T42" fmla="*/ 2147483647 w 199"/>
                  <a:gd name="T43" fmla="*/ 2147483647 h 109"/>
                  <a:gd name="T44" fmla="*/ 2147483647 w 199"/>
                  <a:gd name="T45" fmla="*/ 2147483647 h 109"/>
                  <a:gd name="T46" fmla="*/ 2147483647 w 199"/>
                  <a:gd name="T47" fmla="*/ 2147483647 h 109"/>
                  <a:gd name="T48" fmla="*/ 2147483647 w 199"/>
                  <a:gd name="T49" fmla="*/ 2147483647 h 109"/>
                  <a:gd name="T50" fmla="*/ 2147483647 w 199"/>
                  <a:gd name="T51" fmla="*/ 2147483647 h 109"/>
                  <a:gd name="T52" fmla="*/ 2147483647 w 199"/>
                  <a:gd name="T53" fmla="*/ 2147483647 h 109"/>
                  <a:gd name="T54" fmla="*/ 2147483647 w 199"/>
                  <a:gd name="T55" fmla="*/ 2147483647 h 109"/>
                  <a:gd name="T56" fmla="*/ 2147483647 w 199"/>
                  <a:gd name="T57" fmla="*/ 2147483647 h 109"/>
                  <a:gd name="T58" fmla="*/ 2147483647 w 199"/>
                  <a:gd name="T59" fmla="*/ 2147483647 h 109"/>
                  <a:gd name="T60" fmla="*/ 2147483647 w 199"/>
                  <a:gd name="T61" fmla="*/ 2147483647 h 109"/>
                  <a:gd name="T62" fmla="*/ 2147483647 w 199"/>
                  <a:gd name="T63" fmla="*/ 2147483647 h 10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9"/>
                  <a:gd name="T97" fmla="*/ 0 h 109"/>
                  <a:gd name="T98" fmla="*/ 199 w 199"/>
                  <a:gd name="T99" fmla="*/ 109 h 10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9" h="109">
                    <a:moveTo>
                      <a:pt x="166" y="18"/>
                    </a:moveTo>
                    <a:lnTo>
                      <a:pt x="23" y="3"/>
                    </a:lnTo>
                    <a:lnTo>
                      <a:pt x="8" y="16"/>
                    </a:lnTo>
                    <a:lnTo>
                      <a:pt x="8" y="1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5"/>
                    </a:lnTo>
                    <a:lnTo>
                      <a:pt x="0" y="71"/>
                    </a:lnTo>
                    <a:lnTo>
                      <a:pt x="0" y="78"/>
                    </a:lnTo>
                    <a:lnTo>
                      <a:pt x="4" y="78"/>
                    </a:lnTo>
                    <a:lnTo>
                      <a:pt x="11" y="80"/>
                    </a:lnTo>
                    <a:lnTo>
                      <a:pt x="22" y="81"/>
                    </a:lnTo>
                    <a:lnTo>
                      <a:pt x="34" y="83"/>
                    </a:lnTo>
                    <a:lnTo>
                      <a:pt x="48" y="85"/>
                    </a:lnTo>
                    <a:lnTo>
                      <a:pt x="64" y="88"/>
                    </a:lnTo>
                    <a:lnTo>
                      <a:pt x="80" y="90"/>
                    </a:lnTo>
                    <a:lnTo>
                      <a:pt x="99" y="93"/>
                    </a:lnTo>
                    <a:lnTo>
                      <a:pt x="116" y="96"/>
                    </a:lnTo>
                    <a:lnTo>
                      <a:pt x="132" y="99"/>
                    </a:lnTo>
                    <a:lnTo>
                      <a:pt x="149" y="101"/>
                    </a:lnTo>
                    <a:lnTo>
                      <a:pt x="164" y="103"/>
                    </a:lnTo>
                    <a:lnTo>
                      <a:pt x="177" y="105"/>
                    </a:lnTo>
                    <a:lnTo>
                      <a:pt x="187" y="107"/>
                    </a:lnTo>
                    <a:lnTo>
                      <a:pt x="195" y="108"/>
                    </a:lnTo>
                    <a:lnTo>
                      <a:pt x="199" y="109"/>
                    </a:lnTo>
                    <a:lnTo>
                      <a:pt x="199" y="108"/>
                    </a:lnTo>
                    <a:lnTo>
                      <a:pt x="199" y="105"/>
                    </a:lnTo>
                    <a:lnTo>
                      <a:pt x="199" y="102"/>
                    </a:lnTo>
                    <a:lnTo>
                      <a:pt x="199" y="97"/>
                    </a:lnTo>
                    <a:lnTo>
                      <a:pt x="96" y="81"/>
                    </a:lnTo>
                    <a:lnTo>
                      <a:pt x="166" y="1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0" name="Freeform 135"/>
              <p:cNvSpPr>
                <a:spLocks/>
              </p:cNvSpPr>
              <p:nvPr/>
            </p:nvSpPr>
            <p:spPr bwMode="auto">
              <a:xfrm>
                <a:off x="6261100" y="3549650"/>
                <a:ext cx="7938" cy="7938"/>
              </a:xfrm>
              <a:custGeom>
                <a:avLst/>
                <a:gdLst>
                  <a:gd name="T0" fmla="*/ 2147483647 w 16"/>
                  <a:gd name="T1" fmla="*/ 2147483647 h 17"/>
                  <a:gd name="T2" fmla="*/ 2147483647 w 16"/>
                  <a:gd name="T3" fmla="*/ 2147483647 h 17"/>
                  <a:gd name="T4" fmla="*/ 2147483647 w 16"/>
                  <a:gd name="T5" fmla="*/ 2147483647 h 17"/>
                  <a:gd name="T6" fmla="*/ 2147483647 w 16"/>
                  <a:gd name="T7" fmla="*/ 2147483647 h 17"/>
                  <a:gd name="T8" fmla="*/ 2147483647 w 16"/>
                  <a:gd name="T9" fmla="*/ 0 h 17"/>
                  <a:gd name="T10" fmla="*/ 0 w 16"/>
                  <a:gd name="T11" fmla="*/ 2147483647 h 17"/>
                  <a:gd name="T12" fmla="*/ 2147483647 w 16"/>
                  <a:gd name="T13" fmla="*/ 214748364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17"/>
                  <a:gd name="T23" fmla="*/ 16 w 16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17">
                    <a:moveTo>
                      <a:pt x="16" y="17"/>
                    </a:moveTo>
                    <a:lnTo>
                      <a:pt x="16" y="13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6" y="0"/>
                    </a:lnTo>
                    <a:lnTo>
                      <a:pt x="0" y="16"/>
                    </a:lnTo>
                    <a:lnTo>
                      <a:pt x="16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1" name="Freeform 136"/>
              <p:cNvSpPr>
                <a:spLocks noEditPoints="1"/>
              </p:cNvSpPr>
              <p:nvPr/>
            </p:nvSpPr>
            <p:spPr bwMode="auto">
              <a:xfrm>
                <a:off x="6183313" y="3613150"/>
                <a:ext cx="85725" cy="23813"/>
              </a:xfrm>
              <a:custGeom>
                <a:avLst/>
                <a:gdLst>
                  <a:gd name="T0" fmla="*/ 2147483647 w 162"/>
                  <a:gd name="T1" fmla="*/ 2147483647 h 46"/>
                  <a:gd name="T2" fmla="*/ 2147483647 w 162"/>
                  <a:gd name="T3" fmla="*/ 0 h 46"/>
                  <a:gd name="T4" fmla="*/ 2147483647 w 162"/>
                  <a:gd name="T5" fmla="*/ 0 h 46"/>
                  <a:gd name="T6" fmla="*/ 0 w 162"/>
                  <a:gd name="T7" fmla="*/ 2147483647 h 46"/>
                  <a:gd name="T8" fmla="*/ 2147483647 w 162"/>
                  <a:gd name="T9" fmla="*/ 2147483647 h 46"/>
                  <a:gd name="T10" fmla="*/ 2147483647 w 162"/>
                  <a:gd name="T11" fmla="*/ 2147483647 h 46"/>
                  <a:gd name="T12" fmla="*/ 2147483647 w 162"/>
                  <a:gd name="T13" fmla="*/ 2147483647 h 46"/>
                  <a:gd name="T14" fmla="*/ 2147483647 w 162"/>
                  <a:gd name="T15" fmla="*/ 2147483647 h 46"/>
                  <a:gd name="T16" fmla="*/ 2147483647 w 162"/>
                  <a:gd name="T17" fmla="*/ 2147483647 h 46"/>
                  <a:gd name="T18" fmla="*/ 2147483647 w 162"/>
                  <a:gd name="T19" fmla="*/ 2147483647 h 46"/>
                  <a:gd name="T20" fmla="*/ 2147483647 w 162"/>
                  <a:gd name="T21" fmla="*/ 2147483647 h 46"/>
                  <a:gd name="T22" fmla="*/ 2147483647 w 162"/>
                  <a:gd name="T23" fmla="*/ 2147483647 h 46"/>
                  <a:gd name="T24" fmla="*/ 2147483647 w 162"/>
                  <a:gd name="T25" fmla="*/ 2147483647 h 46"/>
                  <a:gd name="T26" fmla="*/ 2147483647 w 162"/>
                  <a:gd name="T27" fmla="*/ 2147483647 h 46"/>
                  <a:gd name="T28" fmla="*/ 2147483647 w 162"/>
                  <a:gd name="T29" fmla="*/ 2147483647 h 46"/>
                  <a:gd name="T30" fmla="*/ 2147483647 w 162"/>
                  <a:gd name="T31" fmla="*/ 2147483647 h 46"/>
                  <a:gd name="T32" fmla="*/ 2147483647 w 162"/>
                  <a:gd name="T33" fmla="*/ 2147483647 h 46"/>
                  <a:gd name="T34" fmla="*/ 2147483647 w 162"/>
                  <a:gd name="T35" fmla="*/ 2147483647 h 46"/>
                  <a:gd name="T36" fmla="*/ 2147483647 w 162"/>
                  <a:gd name="T37" fmla="*/ 2147483647 h 46"/>
                  <a:gd name="T38" fmla="*/ 2147483647 w 162"/>
                  <a:gd name="T39" fmla="*/ 2147483647 h 46"/>
                  <a:gd name="T40" fmla="*/ 2147483647 w 162"/>
                  <a:gd name="T41" fmla="*/ 2147483647 h 46"/>
                  <a:gd name="T42" fmla="*/ 2147483647 w 162"/>
                  <a:gd name="T43" fmla="*/ 2147483647 h 46"/>
                  <a:gd name="T44" fmla="*/ 2147483647 w 162"/>
                  <a:gd name="T45" fmla="*/ 2147483647 h 46"/>
                  <a:gd name="T46" fmla="*/ 2147483647 w 162"/>
                  <a:gd name="T47" fmla="*/ 2147483647 h 46"/>
                  <a:gd name="T48" fmla="*/ 2147483647 w 162"/>
                  <a:gd name="T49" fmla="*/ 2147483647 h 46"/>
                  <a:gd name="T50" fmla="*/ 2147483647 w 162"/>
                  <a:gd name="T51" fmla="*/ 2147483647 h 46"/>
                  <a:gd name="T52" fmla="*/ 2147483647 w 162"/>
                  <a:gd name="T53" fmla="*/ 2147483647 h 46"/>
                  <a:gd name="T54" fmla="*/ 2147483647 w 162"/>
                  <a:gd name="T55" fmla="*/ 2147483647 h 46"/>
                  <a:gd name="T56" fmla="*/ 2147483647 w 162"/>
                  <a:gd name="T57" fmla="*/ 2147483647 h 46"/>
                  <a:gd name="T58" fmla="*/ 2147483647 w 162"/>
                  <a:gd name="T59" fmla="*/ 2147483647 h 46"/>
                  <a:gd name="T60" fmla="*/ 2147483647 w 162"/>
                  <a:gd name="T61" fmla="*/ 2147483647 h 46"/>
                  <a:gd name="T62" fmla="*/ 2147483647 w 162"/>
                  <a:gd name="T63" fmla="*/ 2147483647 h 46"/>
                  <a:gd name="T64" fmla="*/ 2147483647 w 162"/>
                  <a:gd name="T65" fmla="*/ 2147483647 h 46"/>
                  <a:gd name="T66" fmla="*/ 2147483647 w 162"/>
                  <a:gd name="T67" fmla="*/ 2147483647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62"/>
                  <a:gd name="T103" fmla="*/ 0 h 46"/>
                  <a:gd name="T104" fmla="*/ 162 w 162"/>
                  <a:gd name="T105" fmla="*/ 46 h 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62" h="46">
                    <a:moveTo>
                      <a:pt x="86" y="4"/>
                    </a:moveTo>
                    <a:lnTo>
                      <a:pt x="34" y="0"/>
                    </a:lnTo>
                    <a:lnTo>
                      <a:pt x="32" y="0"/>
                    </a:lnTo>
                    <a:lnTo>
                      <a:pt x="0" y="30"/>
                    </a:lnTo>
                    <a:lnTo>
                      <a:pt x="142" y="46"/>
                    </a:lnTo>
                    <a:lnTo>
                      <a:pt x="162" y="28"/>
                    </a:lnTo>
                    <a:lnTo>
                      <a:pt x="162" y="23"/>
                    </a:lnTo>
                    <a:lnTo>
                      <a:pt x="162" y="18"/>
                    </a:lnTo>
                    <a:lnTo>
                      <a:pt x="162" y="13"/>
                    </a:lnTo>
                    <a:lnTo>
                      <a:pt x="162" y="9"/>
                    </a:lnTo>
                    <a:lnTo>
                      <a:pt x="130" y="7"/>
                    </a:lnTo>
                    <a:lnTo>
                      <a:pt x="86" y="4"/>
                    </a:lnTo>
                    <a:close/>
                    <a:moveTo>
                      <a:pt x="130" y="33"/>
                    </a:moveTo>
                    <a:lnTo>
                      <a:pt x="86" y="29"/>
                    </a:lnTo>
                    <a:lnTo>
                      <a:pt x="86" y="14"/>
                    </a:lnTo>
                    <a:lnTo>
                      <a:pt x="130" y="18"/>
                    </a:lnTo>
                    <a:lnTo>
                      <a:pt x="130" y="33"/>
                    </a:lnTo>
                    <a:close/>
                    <a:moveTo>
                      <a:pt x="144" y="16"/>
                    </a:moveTo>
                    <a:lnTo>
                      <a:pt x="148" y="17"/>
                    </a:lnTo>
                    <a:lnTo>
                      <a:pt x="150" y="18"/>
                    </a:lnTo>
                    <a:lnTo>
                      <a:pt x="152" y="21"/>
                    </a:lnTo>
                    <a:lnTo>
                      <a:pt x="153" y="25"/>
                    </a:lnTo>
                    <a:lnTo>
                      <a:pt x="152" y="29"/>
                    </a:lnTo>
                    <a:lnTo>
                      <a:pt x="150" y="31"/>
                    </a:lnTo>
                    <a:lnTo>
                      <a:pt x="148" y="33"/>
                    </a:lnTo>
                    <a:lnTo>
                      <a:pt x="144" y="34"/>
                    </a:lnTo>
                    <a:lnTo>
                      <a:pt x="141" y="33"/>
                    </a:lnTo>
                    <a:lnTo>
                      <a:pt x="139" y="31"/>
                    </a:lnTo>
                    <a:lnTo>
                      <a:pt x="137" y="29"/>
                    </a:lnTo>
                    <a:lnTo>
                      <a:pt x="136" y="25"/>
                    </a:lnTo>
                    <a:lnTo>
                      <a:pt x="137" y="21"/>
                    </a:lnTo>
                    <a:lnTo>
                      <a:pt x="139" y="18"/>
                    </a:lnTo>
                    <a:lnTo>
                      <a:pt x="141" y="17"/>
                    </a:lnTo>
                    <a:lnTo>
                      <a:pt x="144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2" name="Freeform 137"/>
              <p:cNvSpPr>
                <a:spLocks noEditPoints="1"/>
              </p:cNvSpPr>
              <p:nvPr/>
            </p:nvSpPr>
            <p:spPr bwMode="auto">
              <a:xfrm>
                <a:off x="6234113" y="3565525"/>
                <a:ext cx="34925" cy="17463"/>
              </a:xfrm>
              <a:custGeom>
                <a:avLst/>
                <a:gdLst>
                  <a:gd name="T0" fmla="*/ 2147483647 w 67"/>
                  <a:gd name="T1" fmla="*/ 2147483647 h 34"/>
                  <a:gd name="T2" fmla="*/ 2147483647 w 67"/>
                  <a:gd name="T3" fmla="*/ 2147483647 h 34"/>
                  <a:gd name="T4" fmla="*/ 2147483647 w 67"/>
                  <a:gd name="T5" fmla="*/ 2147483647 h 34"/>
                  <a:gd name="T6" fmla="*/ 2147483647 w 67"/>
                  <a:gd name="T7" fmla="*/ 2147483647 h 34"/>
                  <a:gd name="T8" fmla="*/ 2147483647 w 67"/>
                  <a:gd name="T9" fmla="*/ 2147483647 h 34"/>
                  <a:gd name="T10" fmla="*/ 0 w 67"/>
                  <a:gd name="T11" fmla="*/ 2147483647 h 34"/>
                  <a:gd name="T12" fmla="*/ 2147483647 w 67"/>
                  <a:gd name="T13" fmla="*/ 2147483647 h 34"/>
                  <a:gd name="T14" fmla="*/ 2147483647 w 67"/>
                  <a:gd name="T15" fmla="*/ 2147483647 h 34"/>
                  <a:gd name="T16" fmla="*/ 2147483647 w 67"/>
                  <a:gd name="T17" fmla="*/ 2147483647 h 34"/>
                  <a:gd name="T18" fmla="*/ 2147483647 w 67"/>
                  <a:gd name="T19" fmla="*/ 2147483647 h 34"/>
                  <a:gd name="T20" fmla="*/ 2147483647 w 67"/>
                  <a:gd name="T21" fmla="*/ 2147483647 h 34"/>
                  <a:gd name="T22" fmla="*/ 2147483647 w 67"/>
                  <a:gd name="T23" fmla="*/ 0 h 34"/>
                  <a:gd name="T24" fmla="*/ 2147483647 w 67"/>
                  <a:gd name="T25" fmla="*/ 0 h 34"/>
                  <a:gd name="T26" fmla="*/ 2147483647 w 67"/>
                  <a:gd name="T27" fmla="*/ 2147483647 h 34"/>
                  <a:gd name="T28" fmla="*/ 2147483647 w 67"/>
                  <a:gd name="T29" fmla="*/ 2147483647 h 34"/>
                  <a:gd name="T30" fmla="*/ 2147483647 w 67"/>
                  <a:gd name="T31" fmla="*/ 2147483647 h 34"/>
                  <a:gd name="T32" fmla="*/ 2147483647 w 67"/>
                  <a:gd name="T33" fmla="*/ 2147483647 h 34"/>
                  <a:gd name="T34" fmla="*/ 2147483647 w 67"/>
                  <a:gd name="T35" fmla="*/ 2147483647 h 34"/>
                  <a:gd name="T36" fmla="*/ 2147483647 w 67"/>
                  <a:gd name="T37" fmla="*/ 2147483647 h 34"/>
                  <a:gd name="T38" fmla="*/ 2147483647 w 67"/>
                  <a:gd name="T39" fmla="*/ 2147483647 h 34"/>
                  <a:gd name="T40" fmla="*/ 2147483647 w 67"/>
                  <a:gd name="T41" fmla="*/ 2147483647 h 34"/>
                  <a:gd name="T42" fmla="*/ 2147483647 w 67"/>
                  <a:gd name="T43" fmla="*/ 2147483647 h 34"/>
                  <a:gd name="T44" fmla="*/ 2147483647 w 67"/>
                  <a:gd name="T45" fmla="*/ 2147483647 h 34"/>
                  <a:gd name="T46" fmla="*/ 2147483647 w 67"/>
                  <a:gd name="T47" fmla="*/ 2147483647 h 34"/>
                  <a:gd name="T48" fmla="*/ 2147483647 w 67"/>
                  <a:gd name="T49" fmla="*/ 2147483647 h 34"/>
                  <a:gd name="T50" fmla="*/ 2147483647 w 67"/>
                  <a:gd name="T51" fmla="*/ 2147483647 h 34"/>
                  <a:gd name="T52" fmla="*/ 2147483647 w 67"/>
                  <a:gd name="T53" fmla="*/ 2147483647 h 34"/>
                  <a:gd name="T54" fmla="*/ 2147483647 w 67"/>
                  <a:gd name="T55" fmla="*/ 2147483647 h 34"/>
                  <a:gd name="T56" fmla="*/ 2147483647 w 67"/>
                  <a:gd name="T57" fmla="*/ 2147483647 h 34"/>
                  <a:gd name="T58" fmla="*/ 2147483647 w 67"/>
                  <a:gd name="T59" fmla="*/ 2147483647 h 34"/>
                  <a:gd name="T60" fmla="*/ 2147483647 w 67"/>
                  <a:gd name="T61" fmla="*/ 2147483647 h 3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7"/>
                  <a:gd name="T94" fmla="*/ 0 h 34"/>
                  <a:gd name="T95" fmla="*/ 67 w 67"/>
                  <a:gd name="T96" fmla="*/ 34 h 3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7" h="34">
                    <a:moveTo>
                      <a:pt x="35" y="1"/>
                    </a:moveTo>
                    <a:lnTo>
                      <a:pt x="27" y="8"/>
                    </a:lnTo>
                    <a:lnTo>
                      <a:pt x="35" y="8"/>
                    </a:lnTo>
                    <a:lnTo>
                      <a:pt x="35" y="22"/>
                    </a:lnTo>
                    <a:lnTo>
                      <a:pt x="11" y="22"/>
                    </a:lnTo>
                    <a:lnTo>
                      <a:pt x="0" y="32"/>
                    </a:lnTo>
                    <a:lnTo>
                      <a:pt x="35" y="33"/>
                    </a:lnTo>
                    <a:lnTo>
                      <a:pt x="67" y="34"/>
                    </a:lnTo>
                    <a:lnTo>
                      <a:pt x="67" y="26"/>
                    </a:lnTo>
                    <a:lnTo>
                      <a:pt x="67" y="17"/>
                    </a:lnTo>
                    <a:lnTo>
                      <a:pt x="67" y="9"/>
                    </a:lnTo>
                    <a:lnTo>
                      <a:pt x="67" y="0"/>
                    </a:lnTo>
                    <a:lnTo>
                      <a:pt x="36" y="0"/>
                    </a:lnTo>
                    <a:lnTo>
                      <a:pt x="35" y="1"/>
                    </a:lnTo>
                    <a:close/>
                    <a:moveTo>
                      <a:pt x="49" y="8"/>
                    </a:moveTo>
                    <a:lnTo>
                      <a:pt x="53" y="9"/>
                    </a:lnTo>
                    <a:lnTo>
                      <a:pt x="55" y="10"/>
                    </a:lnTo>
                    <a:lnTo>
                      <a:pt x="57" y="13"/>
                    </a:lnTo>
                    <a:lnTo>
                      <a:pt x="58" y="16"/>
                    </a:lnTo>
                    <a:lnTo>
                      <a:pt x="57" y="20"/>
                    </a:lnTo>
                    <a:lnTo>
                      <a:pt x="55" y="22"/>
                    </a:lnTo>
                    <a:lnTo>
                      <a:pt x="53" y="24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4" y="22"/>
                    </a:lnTo>
                    <a:lnTo>
                      <a:pt x="42" y="20"/>
                    </a:lnTo>
                    <a:lnTo>
                      <a:pt x="41" y="16"/>
                    </a:lnTo>
                    <a:lnTo>
                      <a:pt x="42" y="13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9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3" name="Freeform 138"/>
              <p:cNvSpPr>
                <a:spLocks/>
              </p:cNvSpPr>
              <p:nvPr/>
            </p:nvSpPr>
            <p:spPr bwMode="auto">
              <a:xfrm>
                <a:off x="6207125" y="3538538"/>
                <a:ext cx="53975" cy="19050"/>
              </a:xfrm>
              <a:custGeom>
                <a:avLst/>
                <a:gdLst>
                  <a:gd name="T0" fmla="*/ 2147483647 w 101"/>
                  <a:gd name="T1" fmla="*/ 2147483647 h 36"/>
                  <a:gd name="T2" fmla="*/ 2147483647 w 101"/>
                  <a:gd name="T3" fmla="*/ 2147483647 h 36"/>
                  <a:gd name="T4" fmla="*/ 2147483647 w 101"/>
                  <a:gd name="T5" fmla="*/ 2147483647 h 36"/>
                  <a:gd name="T6" fmla="*/ 2147483647 w 101"/>
                  <a:gd name="T7" fmla="*/ 2147483647 h 36"/>
                  <a:gd name="T8" fmla="*/ 2147483647 w 101"/>
                  <a:gd name="T9" fmla="*/ 0 h 36"/>
                  <a:gd name="T10" fmla="*/ 2147483647 w 101"/>
                  <a:gd name="T11" fmla="*/ 0 h 36"/>
                  <a:gd name="T12" fmla="*/ 2147483647 w 101"/>
                  <a:gd name="T13" fmla="*/ 0 h 36"/>
                  <a:gd name="T14" fmla="*/ 2147483647 w 101"/>
                  <a:gd name="T15" fmla="*/ 0 h 36"/>
                  <a:gd name="T16" fmla="*/ 2147483647 w 101"/>
                  <a:gd name="T17" fmla="*/ 0 h 36"/>
                  <a:gd name="T18" fmla="*/ 2147483647 w 101"/>
                  <a:gd name="T19" fmla="*/ 0 h 36"/>
                  <a:gd name="T20" fmla="*/ 0 w 101"/>
                  <a:gd name="T21" fmla="*/ 2147483647 h 36"/>
                  <a:gd name="T22" fmla="*/ 2147483647 w 101"/>
                  <a:gd name="T23" fmla="*/ 2147483647 h 36"/>
                  <a:gd name="T24" fmla="*/ 2147483647 w 101"/>
                  <a:gd name="T25" fmla="*/ 2147483647 h 36"/>
                  <a:gd name="T26" fmla="*/ 2147483647 w 101"/>
                  <a:gd name="T27" fmla="*/ 2147483647 h 36"/>
                  <a:gd name="T28" fmla="*/ 2147483647 w 101"/>
                  <a:gd name="T29" fmla="*/ 2147483647 h 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1"/>
                  <a:gd name="T46" fmla="*/ 0 h 36"/>
                  <a:gd name="T47" fmla="*/ 101 w 101"/>
                  <a:gd name="T48" fmla="*/ 36 h 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1" h="36">
                    <a:moveTo>
                      <a:pt x="41" y="25"/>
                    </a:moveTo>
                    <a:lnTo>
                      <a:pt x="41" y="11"/>
                    </a:lnTo>
                    <a:lnTo>
                      <a:pt x="85" y="10"/>
                    </a:lnTo>
                    <a:lnTo>
                      <a:pt x="85" y="15"/>
                    </a:lnTo>
                    <a:lnTo>
                      <a:pt x="101" y="0"/>
                    </a:lnTo>
                    <a:lnTo>
                      <a:pt x="85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0" y="35"/>
                    </a:lnTo>
                    <a:lnTo>
                      <a:pt x="41" y="36"/>
                    </a:lnTo>
                    <a:lnTo>
                      <a:pt x="63" y="36"/>
                    </a:lnTo>
                    <a:lnTo>
                      <a:pt x="76" y="25"/>
                    </a:lnTo>
                    <a:lnTo>
                      <a:pt x="41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4" name="Freeform 139"/>
              <p:cNvSpPr>
                <a:spLocks/>
              </p:cNvSpPr>
              <p:nvPr/>
            </p:nvSpPr>
            <p:spPr bwMode="auto">
              <a:xfrm>
                <a:off x="6265863" y="3498850"/>
                <a:ext cx="3175" cy="3175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2147483647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0 h 7"/>
                  <a:gd name="T10" fmla="*/ 0 w 7"/>
                  <a:gd name="T11" fmla="*/ 2147483647 h 7"/>
                  <a:gd name="T12" fmla="*/ 2147483647 w 7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7"/>
                  <a:gd name="T23" fmla="*/ 7 w 7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7">
                    <a:moveTo>
                      <a:pt x="7" y="7"/>
                    </a:moveTo>
                    <a:lnTo>
                      <a:pt x="7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5" name="Freeform 140"/>
              <p:cNvSpPr>
                <a:spLocks/>
              </p:cNvSpPr>
              <p:nvPr/>
            </p:nvSpPr>
            <p:spPr bwMode="auto">
              <a:xfrm>
                <a:off x="6164263" y="3587750"/>
                <a:ext cx="44450" cy="17463"/>
              </a:xfrm>
              <a:custGeom>
                <a:avLst/>
                <a:gdLst>
                  <a:gd name="T0" fmla="*/ 2147483647 w 84"/>
                  <a:gd name="T1" fmla="*/ 0 h 34"/>
                  <a:gd name="T2" fmla="*/ 2147483647 w 84"/>
                  <a:gd name="T3" fmla="*/ 2147483647 h 34"/>
                  <a:gd name="T4" fmla="*/ 2147483647 w 84"/>
                  <a:gd name="T5" fmla="*/ 0 h 34"/>
                  <a:gd name="T6" fmla="*/ 0 w 84"/>
                  <a:gd name="T7" fmla="*/ 0 h 34"/>
                  <a:gd name="T8" fmla="*/ 0 w 84"/>
                  <a:gd name="T9" fmla="*/ 2147483647 h 34"/>
                  <a:gd name="T10" fmla="*/ 0 w 84"/>
                  <a:gd name="T11" fmla="*/ 2147483647 h 34"/>
                  <a:gd name="T12" fmla="*/ 0 w 84"/>
                  <a:gd name="T13" fmla="*/ 2147483647 h 34"/>
                  <a:gd name="T14" fmla="*/ 0 w 84"/>
                  <a:gd name="T15" fmla="*/ 2147483647 h 34"/>
                  <a:gd name="T16" fmla="*/ 2147483647 w 84"/>
                  <a:gd name="T17" fmla="*/ 2147483647 h 34"/>
                  <a:gd name="T18" fmla="*/ 2147483647 w 84"/>
                  <a:gd name="T19" fmla="*/ 2147483647 h 34"/>
                  <a:gd name="T20" fmla="*/ 2147483647 w 84"/>
                  <a:gd name="T21" fmla="*/ 2147483647 h 34"/>
                  <a:gd name="T22" fmla="*/ 2147483647 w 84"/>
                  <a:gd name="T23" fmla="*/ 0 h 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4"/>
                  <a:gd name="T37" fmla="*/ 0 h 34"/>
                  <a:gd name="T38" fmla="*/ 84 w 84"/>
                  <a:gd name="T39" fmla="*/ 34 h 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4" h="34">
                    <a:moveTo>
                      <a:pt x="19" y="0"/>
                    </a:moveTo>
                    <a:lnTo>
                      <a:pt x="8" y="11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5" y="30"/>
                    </a:lnTo>
                    <a:lnTo>
                      <a:pt x="51" y="34"/>
                    </a:lnTo>
                    <a:lnTo>
                      <a:pt x="84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6" name="Freeform 141"/>
              <p:cNvSpPr>
                <a:spLocks noEditPoints="1"/>
              </p:cNvSpPr>
              <p:nvPr/>
            </p:nvSpPr>
            <p:spPr bwMode="auto">
              <a:xfrm>
                <a:off x="6234113" y="3509963"/>
                <a:ext cx="34925" cy="20638"/>
              </a:xfrm>
              <a:custGeom>
                <a:avLst/>
                <a:gdLst>
                  <a:gd name="T0" fmla="*/ 2147483647 w 66"/>
                  <a:gd name="T1" fmla="*/ 2147483647 h 40"/>
                  <a:gd name="T2" fmla="*/ 2147483647 w 66"/>
                  <a:gd name="T3" fmla="*/ 2147483647 h 40"/>
                  <a:gd name="T4" fmla="*/ 2147483647 w 66"/>
                  <a:gd name="T5" fmla="*/ 2147483647 h 40"/>
                  <a:gd name="T6" fmla="*/ 2147483647 w 66"/>
                  <a:gd name="T7" fmla="*/ 2147483647 h 40"/>
                  <a:gd name="T8" fmla="*/ 2147483647 w 66"/>
                  <a:gd name="T9" fmla="*/ 2147483647 h 40"/>
                  <a:gd name="T10" fmla="*/ 2147483647 w 66"/>
                  <a:gd name="T11" fmla="*/ 2147483647 h 40"/>
                  <a:gd name="T12" fmla="*/ 0 w 66"/>
                  <a:gd name="T13" fmla="*/ 2147483647 h 40"/>
                  <a:gd name="T14" fmla="*/ 2147483647 w 66"/>
                  <a:gd name="T15" fmla="*/ 2147483647 h 40"/>
                  <a:gd name="T16" fmla="*/ 2147483647 w 66"/>
                  <a:gd name="T17" fmla="*/ 2147483647 h 40"/>
                  <a:gd name="T18" fmla="*/ 2147483647 w 66"/>
                  <a:gd name="T19" fmla="*/ 2147483647 h 40"/>
                  <a:gd name="T20" fmla="*/ 2147483647 w 66"/>
                  <a:gd name="T21" fmla="*/ 2147483647 h 40"/>
                  <a:gd name="T22" fmla="*/ 2147483647 w 66"/>
                  <a:gd name="T23" fmla="*/ 2147483647 h 40"/>
                  <a:gd name="T24" fmla="*/ 2147483647 w 66"/>
                  <a:gd name="T25" fmla="*/ 2147483647 h 40"/>
                  <a:gd name="T26" fmla="*/ 2147483647 w 66"/>
                  <a:gd name="T27" fmla="*/ 2147483647 h 40"/>
                  <a:gd name="T28" fmla="*/ 2147483647 w 66"/>
                  <a:gd name="T29" fmla="*/ 2147483647 h 40"/>
                  <a:gd name="T30" fmla="*/ 2147483647 w 66"/>
                  <a:gd name="T31" fmla="*/ 0 h 40"/>
                  <a:gd name="T32" fmla="*/ 2147483647 w 66"/>
                  <a:gd name="T33" fmla="*/ 2147483647 h 40"/>
                  <a:gd name="T34" fmla="*/ 2147483647 w 66"/>
                  <a:gd name="T35" fmla="*/ 2147483647 h 40"/>
                  <a:gd name="T36" fmla="*/ 2147483647 w 66"/>
                  <a:gd name="T37" fmla="*/ 2147483647 h 40"/>
                  <a:gd name="T38" fmla="*/ 2147483647 w 66"/>
                  <a:gd name="T39" fmla="*/ 2147483647 h 40"/>
                  <a:gd name="T40" fmla="*/ 2147483647 w 66"/>
                  <a:gd name="T41" fmla="*/ 2147483647 h 40"/>
                  <a:gd name="T42" fmla="*/ 2147483647 w 66"/>
                  <a:gd name="T43" fmla="*/ 2147483647 h 40"/>
                  <a:gd name="T44" fmla="*/ 2147483647 w 66"/>
                  <a:gd name="T45" fmla="*/ 2147483647 h 40"/>
                  <a:gd name="T46" fmla="*/ 2147483647 w 66"/>
                  <a:gd name="T47" fmla="*/ 2147483647 h 40"/>
                  <a:gd name="T48" fmla="*/ 2147483647 w 66"/>
                  <a:gd name="T49" fmla="*/ 2147483647 h 40"/>
                  <a:gd name="T50" fmla="*/ 2147483647 w 66"/>
                  <a:gd name="T51" fmla="*/ 2147483647 h 40"/>
                  <a:gd name="T52" fmla="*/ 2147483647 w 66"/>
                  <a:gd name="T53" fmla="*/ 2147483647 h 40"/>
                  <a:gd name="T54" fmla="*/ 2147483647 w 66"/>
                  <a:gd name="T55" fmla="*/ 2147483647 h 40"/>
                  <a:gd name="T56" fmla="*/ 2147483647 w 66"/>
                  <a:gd name="T57" fmla="*/ 2147483647 h 40"/>
                  <a:gd name="T58" fmla="*/ 2147483647 w 66"/>
                  <a:gd name="T59" fmla="*/ 2147483647 h 40"/>
                  <a:gd name="T60" fmla="*/ 2147483647 w 66"/>
                  <a:gd name="T61" fmla="*/ 2147483647 h 40"/>
                  <a:gd name="T62" fmla="*/ 2147483647 w 66"/>
                  <a:gd name="T63" fmla="*/ 2147483647 h 40"/>
                  <a:gd name="T64" fmla="*/ 2147483647 w 66"/>
                  <a:gd name="T65" fmla="*/ 2147483647 h 40"/>
                  <a:gd name="T66" fmla="*/ 2147483647 w 66"/>
                  <a:gd name="T67" fmla="*/ 2147483647 h 40"/>
                  <a:gd name="T68" fmla="*/ 2147483647 w 66"/>
                  <a:gd name="T69" fmla="*/ 2147483647 h 4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40"/>
                  <a:gd name="T107" fmla="*/ 66 w 66"/>
                  <a:gd name="T108" fmla="*/ 40 h 4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40">
                    <a:moveTo>
                      <a:pt x="43" y="1"/>
                    </a:moveTo>
                    <a:lnTo>
                      <a:pt x="34" y="10"/>
                    </a:lnTo>
                    <a:lnTo>
                      <a:pt x="29" y="15"/>
                    </a:lnTo>
                    <a:lnTo>
                      <a:pt x="34" y="15"/>
                    </a:lnTo>
                    <a:lnTo>
                      <a:pt x="34" y="29"/>
                    </a:lnTo>
                    <a:lnTo>
                      <a:pt x="12" y="30"/>
                    </a:lnTo>
                    <a:lnTo>
                      <a:pt x="0" y="40"/>
                    </a:lnTo>
                    <a:lnTo>
                      <a:pt x="11" y="40"/>
                    </a:lnTo>
                    <a:lnTo>
                      <a:pt x="15" y="40"/>
                    </a:lnTo>
                    <a:lnTo>
                      <a:pt x="34" y="40"/>
                    </a:lnTo>
                    <a:lnTo>
                      <a:pt x="65" y="39"/>
                    </a:lnTo>
                    <a:lnTo>
                      <a:pt x="66" y="39"/>
                    </a:lnTo>
                    <a:lnTo>
                      <a:pt x="66" y="29"/>
                    </a:lnTo>
                    <a:lnTo>
                      <a:pt x="66" y="20"/>
                    </a:lnTo>
                    <a:lnTo>
                      <a:pt x="66" y="10"/>
                    </a:lnTo>
                    <a:lnTo>
                      <a:pt x="66" y="0"/>
                    </a:lnTo>
                    <a:lnTo>
                      <a:pt x="43" y="1"/>
                    </a:lnTo>
                    <a:close/>
                    <a:moveTo>
                      <a:pt x="57" y="21"/>
                    </a:moveTo>
                    <a:lnTo>
                      <a:pt x="56" y="25"/>
                    </a:lnTo>
                    <a:lnTo>
                      <a:pt x="54" y="27"/>
                    </a:lnTo>
                    <a:lnTo>
                      <a:pt x="52" y="29"/>
                    </a:lnTo>
                    <a:lnTo>
                      <a:pt x="48" y="30"/>
                    </a:lnTo>
                    <a:lnTo>
                      <a:pt x="45" y="29"/>
                    </a:lnTo>
                    <a:lnTo>
                      <a:pt x="43" y="27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5" y="14"/>
                    </a:lnTo>
                    <a:lnTo>
                      <a:pt x="48" y="13"/>
                    </a:lnTo>
                    <a:lnTo>
                      <a:pt x="52" y="14"/>
                    </a:lnTo>
                    <a:lnTo>
                      <a:pt x="54" y="15"/>
                    </a:lnTo>
                    <a:lnTo>
                      <a:pt x="56" y="18"/>
                    </a:lnTo>
                    <a:lnTo>
                      <a:pt x="57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7" name="Freeform 142"/>
              <p:cNvSpPr>
                <a:spLocks/>
              </p:cNvSpPr>
              <p:nvPr/>
            </p:nvSpPr>
            <p:spPr bwMode="auto">
              <a:xfrm>
                <a:off x="6164263" y="3609975"/>
                <a:ext cx="20638" cy="17463"/>
              </a:xfrm>
              <a:custGeom>
                <a:avLst/>
                <a:gdLst>
                  <a:gd name="T0" fmla="*/ 2147483647 w 38"/>
                  <a:gd name="T1" fmla="*/ 2147483647 h 32"/>
                  <a:gd name="T2" fmla="*/ 2147483647 w 38"/>
                  <a:gd name="T3" fmla="*/ 0 h 32"/>
                  <a:gd name="T4" fmla="*/ 2147483647 w 38"/>
                  <a:gd name="T5" fmla="*/ 0 h 32"/>
                  <a:gd name="T6" fmla="*/ 0 w 38"/>
                  <a:gd name="T7" fmla="*/ 0 h 32"/>
                  <a:gd name="T8" fmla="*/ 0 w 38"/>
                  <a:gd name="T9" fmla="*/ 2147483647 h 32"/>
                  <a:gd name="T10" fmla="*/ 0 w 38"/>
                  <a:gd name="T11" fmla="*/ 2147483647 h 32"/>
                  <a:gd name="T12" fmla="*/ 0 w 38"/>
                  <a:gd name="T13" fmla="*/ 2147483647 h 32"/>
                  <a:gd name="T14" fmla="*/ 0 w 38"/>
                  <a:gd name="T15" fmla="*/ 2147483647 h 32"/>
                  <a:gd name="T16" fmla="*/ 2147483647 w 38"/>
                  <a:gd name="T17" fmla="*/ 2147483647 h 32"/>
                  <a:gd name="T18" fmla="*/ 2147483647 w 38"/>
                  <a:gd name="T19" fmla="*/ 2147483647 h 32"/>
                  <a:gd name="T20" fmla="*/ 2147483647 w 38"/>
                  <a:gd name="T21" fmla="*/ 2147483647 h 32"/>
                  <a:gd name="T22" fmla="*/ 2147483647 w 38"/>
                  <a:gd name="T23" fmla="*/ 2147483647 h 32"/>
                  <a:gd name="T24" fmla="*/ 2147483647 w 38"/>
                  <a:gd name="T25" fmla="*/ 2147483647 h 32"/>
                  <a:gd name="T26" fmla="*/ 2147483647 w 38"/>
                  <a:gd name="T27" fmla="*/ 2147483647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32"/>
                  <a:gd name="T44" fmla="*/ 38 w 38"/>
                  <a:gd name="T45" fmla="*/ 32 h 3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32">
                    <a:moveTo>
                      <a:pt x="38" y="2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5" y="32"/>
                    </a:lnTo>
                    <a:lnTo>
                      <a:pt x="7" y="32"/>
                    </a:lnTo>
                    <a:lnTo>
                      <a:pt x="8" y="32"/>
                    </a:lnTo>
                    <a:lnTo>
                      <a:pt x="8" y="31"/>
                    </a:ln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88" name="Freeform 143"/>
              <p:cNvSpPr>
                <a:spLocks/>
              </p:cNvSpPr>
              <p:nvPr/>
            </p:nvSpPr>
            <p:spPr bwMode="auto">
              <a:xfrm>
                <a:off x="6181725" y="3563938"/>
                <a:ext cx="52388" cy="17463"/>
              </a:xfrm>
              <a:custGeom>
                <a:avLst/>
                <a:gdLst>
                  <a:gd name="T0" fmla="*/ 2147483647 w 97"/>
                  <a:gd name="T1" fmla="*/ 2147483647 h 32"/>
                  <a:gd name="T2" fmla="*/ 2147483647 w 97"/>
                  <a:gd name="T3" fmla="*/ 2147483647 h 32"/>
                  <a:gd name="T4" fmla="*/ 2147483647 w 97"/>
                  <a:gd name="T5" fmla="*/ 2147483647 h 32"/>
                  <a:gd name="T6" fmla="*/ 2147483647 w 97"/>
                  <a:gd name="T7" fmla="*/ 0 h 32"/>
                  <a:gd name="T8" fmla="*/ 2147483647 w 97"/>
                  <a:gd name="T9" fmla="*/ 0 h 32"/>
                  <a:gd name="T10" fmla="*/ 2147483647 w 97"/>
                  <a:gd name="T11" fmla="*/ 0 h 32"/>
                  <a:gd name="T12" fmla="*/ 2147483647 w 97"/>
                  <a:gd name="T13" fmla="*/ 0 h 32"/>
                  <a:gd name="T14" fmla="*/ 0 w 97"/>
                  <a:gd name="T15" fmla="*/ 2147483647 h 32"/>
                  <a:gd name="T16" fmla="*/ 2147483647 w 97"/>
                  <a:gd name="T17" fmla="*/ 2147483647 h 32"/>
                  <a:gd name="T18" fmla="*/ 2147483647 w 97"/>
                  <a:gd name="T19" fmla="*/ 2147483647 h 32"/>
                  <a:gd name="T20" fmla="*/ 2147483647 w 97"/>
                  <a:gd name="T21" fmla="*/ 2147483647 h 32"/>
                  <a:gd name="T22" fmla="*/ 2147483647 w 97"/>
                  <a:gd name="T23" fmla="*/ 2147483647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7"/>
                  <a:gd name="T37" fmla="*/ 0 h 32"/>
                  <a:gd name="T38" fmla="*/ 97 w 97"/>
                  <a:gd name="T39" fmla="*/ 32 h 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7" h="32">
                    <a:moveTo>
                      <a:pt x="89" y="9"/>
                    </a:moveTo>
                    <a:lnTo>
                      <a:pt x="97" y="1"/>
                    </a:lnTo>
                    <a:lnTo>
                      <a:pt x="92" y="1"/>
                    </a:lnTo>
                    <a:lnTo>
                      <a:pt x="89" y="0"/>
                    </a:lnTo>
                    <a:lnTo>
                      <a:pt x="44" y="0"/>
                    </a:lnTo>
                    <a:lnTo>
                      <a:pt x="32" y="0"/>
                    </a:lnTo>
                    <a:lnTo>
                      <a:pt x="0" y="30"/>
                    </a:lnTo>
                    <a:lnTo>
                      <a:pt x="53" y="31"/>
                    </a:lnTo>
                    <a:lnTo>
                      <a:pt x="64" y="32"/>
                    </a:lnTo>
                    <a:lnTo>
                      <a:pt x="89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cxnSp>
          <p:nvCxnSpPr>
            <p:cNvPr id="10" name="Straight Connector 333"/>
            <p:cNvCxnSpPr>
              <a:cxnSpLocks noChangeShapeType="1"/>
            </p:cNvCxnSpPr>
            <p:nvPr/>
          </p:nvCxnSpPr>
          <p:spPr bwMode="auto">
            <a:xfrm>
              <a:off x="1771650" y="2080073"/>
              <a:ext cx="209550" cy="1363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</p:spPr>
        </p:cxnSp>
      </p:grpSp>
      <p:pic>
        <p:nvPicPr>
          <p:cNvPr id="123" name="Picture 122"/>
          <p:cNvPicPr>
            <a:picLocks noChangeAspect="1"/>
          </p:cNvPicPr>
          <p:nvPr/>
        </p:nvPicPr>
        <p:blipFill>
          <a:blip r:embed="rId3" cstate="screen">
            <a:biLevel thresh="50000"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5908301" y="2139887"/>
            <a:ext cx="555267" cy="278890"/>
          </a:xfrm>
          <a:prstGeom prst="rect">
            <a:avLst/>
          </a:prstGeom>
        </p:spPr>
      </p:pic>
      <p:sp>
        <p:nvSpPr>
          <p:cNvPr id="124" name="Rectangle 123"/>
          <p:cNvSpPr/>
          <p:nvPr/>
        </p:nvSpPr>
        <p:spPr>
          <a:xfrm>
            <a:off x="4989828" y="2486805"/>
            <a:ext cx="601889" cy="205118"/>
          </a:xfrm>
          <a:prstGeom prst="rect">
            <a:avLst/>
          </a:prstGeom>
        </p:spPr>
        <p:txBody>
          <a:bodyPr wrap="none" lIns="65974" tIns="32987" rIns="65974" bIns="32987">
            <a:spAutoFit/>
          </a:bodyPr>
          <a:lstStyle/>
          <a:p>
            <a:r>
              <a:rPr lang="en-US" sz="900" dirty="0" smtClean="0"/>
              <a:t>Country-1</a:t>
            </a:r>
            <a:endParaRPr lang="en-US" sz="900" dirty="0"/>
          </a:p>
        </p:txBody>
      </p:sp>
      <p:grpSp>
        <p:nvGrpSpPr>
          <p:cNvPr id="125" name="Group 365"/>
          <p:cNvGrpSpPr>
            <a:grpSpLocks/>
          </p:cNvGrpSpPr>
          <p:nvPr/>
        </p:nvGrpSpPr>
        <p:grpSpPr bwMode="auto">
          <a:xfrm>
            <a:off x="4876974" y="3093473"/>
            <a:ext cx="744948" cy="685800"/>
            <a:chOff x="1143000" y="1447800"/>
            <a:chExt cx="1236927" cy="914445"/>
          </a:xfrm>
        </p:grpSpPr>
        <p:grpSp>
          <p:nvGrpSpPr>
            <p:cNvPr id="126" name="Group 120"/>
            <p:cNvGrpSpPr>
              <a:grpSpLocks/>
            </p:cNvGrpSpPr>
            <p:nvPr/>
          </p:nvGrpSpPr>
          <p:grpSpPr bwMode="auto">
            <a:xfrm>
              <a:off x="1143000" y="1447800"/>
              <a:ext cx="870215" cy="914445"/>
              <a:chOff x="1440" y="1213"/>
              <a:chExt cx="528" cy="516"/>
            </a:xfrm>
          </p:grpSpPr>
          <p:sp>
            <p:nvSpPr>
              <p:cNvPr id="207" name="AutoShape 85"/>
              <p:cNvSpPr>
                <a:spLocks noChangeAspect="1" noChangeArrowheads="1" noTextEdit="1"/>
              </p:cNvSpPr>
              <p:nvPr/>
            </p:nvSpPr>
            <p:spPr bwMode="auto">
              <a:xfrm>
                <a:off x="1440" y="1213"/>
                <a:ext cx="528" cy="5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8" name="Freeform 207"/>
              <p:cNvSpPr>
                <a:spLocks/>
              </p:cNvSpPr>
              <p:nvPr/>
            </p:nvSpPr>
            <p:spPr bwMode="auto">
              <a:xfrm>
                <a:off x="1448" y="1221"/>
                <a:ext cx="354" cy="393"/>
              </a:xfrm>
              <a:custGeom>
                <a:avLst/>
                <a:gdLst>
                  <a:gd name="T0" fmla="*/ 0 w 1061"/>
                  <a:gd name="T1" fmla="*/ 0 h 1178"/>
                  <a:gd name="T2" fmla="*/ 0 w 1061"/>
                  <a:gd name="T3" fmla="*/ 0 h 1178"/>
                  <a:gd name="T4" fmla="*/ 0 w 1061"/>
                  <a:gd name="T5" fmla="*/ 0 h 1178"/>
                  <a:gd name="T6" fmla="*/ 0 w 1061"/>
                  <a:gd name="T7" fmla="*/ 0 h 1178"/>
                  <a:gd name="T8" fmla="*/ 0 w 1061"/>
                  <a:gd name="T9" fmla="*/ 0 h 1178"/>
                  <a:gd name="T10" fmla="*/ 0 w 1061"/>
                  <a:gd name="T11" fmla="*/ 0 h 1178"/>
                  <a:gd name="T12" fmla="*/ 0 w 1061"/>
                  <a:gd name="T13" fmla="*/ 0 h 1178"/>
                  <a:gd name="T14" fmla="*/ 0 w 1061"/>
                  <a:gd name="T15" fmla="*/ 0 h 1178"/>
                  <a:gd name="T16" fmla="*/ 0 w 1061"/>
                  <a:gd name="T17" fmla="*/ 0 h 1178"/>
                  <a:gd name="T18" fmla="*/ 0 w 1061"/>
                  <a:gd name="T19" fmla="*/ 0 h 1178"/>
                  <a:gd name="T20" fmla="*/ 0 w 1061"/>
                  <a:gd name="T21" fmla="*/ 0 h 1178"/>
                  <a:gd name="T22" fmla="*/ 0 w 1061"/>
                  <a:gd name="T23" fmla="*/ 0 h 1178"/>
                  <a:gd name="T24" fmla="*/ 0 w 1061"/>
                  <a:gd name="T25" fmla="*/ 0 h 1178"/>
                  <a:gd name="T26" fmla="*/ 0 w 1061"/>
                  <a:gd name="T27" fmla="*/ 0 h 1178"/>
                  <a:gd name="T28" fmla="*/ 0 w 1061"/>
                  <a:gd name="T29" fmla="*/ 0 h 1178"/>
                  <a:gd name="T30" fmla="*/ 0 w 1061"/>
                  <a:gd name="T31" fmla="*/ 0 h 1178"/>
                  <a:gd name="T32" fmla="*/ 0 w 1061"/>
                  <a:gd name="T33" fmla="*/ 0 h 1178"/>
                  <a:gd name="T34" fmla="*/ 0 w 1061"/>
                  <a:gd name="T35" fmla="*/ 0 h 1178"/>
                  <a:gd name="T36" fmla="*/ 0 w 1061"/>
                  <a:gd name="T37" fmla="*/ 0 h 1178"/>
                  <a:gd name="T38" fmla="*/ 0 w 1061"/>
                  <a:gd name="T39" fmla="*/ 0 h 1178"/>
                  <a:gd name="T40" fmla="*/ 0 w 1061"/>
                  <a:gd name="T41" fmla="*/ 0 h 1178"/>
                  <a:gd name="T42" fmla="*/ 0 w 1061"/>
                  <a:gd name="T43" fmla="*/ 0 h 1178"/>
                  <a:gd name="T44" fmla="*/ 0 w 1061"/>
                  <a:gd name="T45" fmla="*/ 0 h 1178"/>
                  <a:gd name="T46" fmla="*/ 0 w 1061"/>
                  <a:gd name="T47" fmla="*/ 0 h 1178"/>
                  <a:gd name="T48" fmla="*/ 0 w 1061"/>
                  <a:gd name="T49" fmla="*/ 0 h 1178"/>
                  <a:gd name="T50" fmla="*/ 0 w 1061"/>
                  <a:gd name="T51" fmla="*/ 0 h 1178"/>
                  <a:gd name="T52" fmla="*/ 0 w 1061"/>
                  <a:gd name="T53" fmla="*/ 0 h 1178"/>
                  <a:gd name="T54" fmla="*/ 0 w 1061"/>
                  <a:gd name="T55" fmla="*/ 0 h 1178"/>
                  <a:gd name="T56" fmla="*/ 0 w 1061"/>
                  <a:gd name="T57" fmla="*/ 0 h 1178"/>
                  <a:gd name="T58" fmla="*/ 0 w 1061"/>
                  <a:gd name="T59" fmla="*/ 0 h 1178"/>
                  <a:gd name="T60" fmla="*/ 0 w 1061"/>
                  <a:gd name="T61" fmla="*/ 0 h 1178"/>
                  <a:gd name="T62" fmla="*/ 0 w 1061"/>
                  <a:gd name="T63" fmla="*/ 0 h 1178"/>
                  <a:gd name="T64" fmla="*/ 0 w 1061"/>
                  <a:gd name="T65" fmla="*/ 0 h 1178"/>
                  <a:gd name="T66" fmla="*/ 0 w 1061"/>
                  <a:gd name="T67" fmla="*/ 0 h 1178"/>
                  <a:gd name="T68" fmla="*/ 0 w 1061"/>
                  <a:gd name="T69" fmla="*/ 0 h 1178"/>
                  <a:gd name="T70" fmla="*/ 0 w 1061"/>
                  <a:gd name="T71" fmla="*/ 0 h 1178"/>
                  <a:gd name="T72" fmla="*/ 0 w 1061"/>
                  <a:gd name="T73" fmla="*/ 0 h 1178"/>
                  <a:gd name="T74" fmla="*/ 0 w 1061"/>
                  <a:gd name="T75" fmla="*/ 0 h 1178"/>
                  <a:gd name="T76" fmla="*/ 0 w 1061"/>
                  <a:gd name="T77" fmla="*/ 0 h 1178"/>
                  <a:gd name="T78" fmla="*/ 0 w 1061"/>
                  <a:gd name="T79" fmla="*/ 0 h 1178"/>
                  <a:gd name="T80" fmla="*/ 0 w 1061"/>
                  <a:gd name="T81" fmla="*/ 0 h 1178"/>
                  <a:gd name="T82" fmla="*/ 0 w 1061"/>
                  <a:gd name="T83" fmla="*/ 0 h 1178"/>
                  <a:gd name="T84" fmla="*/ 0 w 1061"/>
                  <a:gd name="T85" fmla="*/ 0 h 1178"/>
                  <a:gd name="T86" fmla="*/ 0 w 1061"/>
                  <a:gd name="T87" fmla="*/ 0 h 1178"/>
                  <a:gd name="T88" fmla="*/ 0 w 1061"/>
                  <a:gd name="T89" fmla="*/ 0 h 1178"/>
                  <a:gd name="T90" fmla="*/ 0 w 1061"/>
                  <a:gd name="T91" fmla="*/ 0 h 1178"/>
                  <a:gd name="T92" fmla="*/ 0 w 1061"/>
                  <a:gd name="T93" fmla="*/ 0 h 1178"/>
                  <a:gd name="T94" fmla="*/ 0 w 1061"/>
                  <a:gd name="T95" fmla="*/ 0 h 1178"/>
                  <a:gd name="T96" fmla="*/ 0 w 1061"/>
                  <a:gd name="T97" fmla="*/ 0 h 1178"/>
                  <a:gd name="T98" fmla="*/ 0 w 1061"/>
                  <a:gd name="T99" fmla="*/ 0 h 1178"/>
                  <a:gd name="T100" fmla="*/ 0 w 1061"/>
                  <a:gd name="T101" fmla="*/ 0 h 1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1"/>
                  <a:gd name="T154" fmla="*/ 0 h 1178"/>
                  <a:gd name="T155" fmla="*/ 1061 w 1061"/>
                  <a:gd name="T156" fmla="*/ 1178 h 11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1" h="1178">
                    <a:moveTo>
                      <a:pt x="521" y="1165"/>
                    </a:moveTo>
                    <a:lnTo>
                      <a:pt x="519" y="1165"/>
                    </a:lnTo>
                    <a:lnTo>
                      <a:pt x="515" y="1165"/>
                    </a:lnTo>
                    <a:lnTo>
                      <a:pt x="513" y="1165"/>
                    </a:lnTo>
                    <a:lnTo>
                      <a:pt x="511" y="1165"/>
                    </a:lnTo>
                    <a:lnTo>
                      <a:pt x="506" y="1165"/>
                    </a:lnTo>
                    <a:lnTo>
                      <a:pt x="504" y="1166"/>
                    </a:lnTo>
                    <a:lnTo>
                      <a:pt x="499" y="1166"/>
                    </a:lnTo>
                    <a:lnTo>
                      <a:pt x="494" y="1166"/>
                    </a:lnTo>
                    <a:lnTo>
                      <a:pt x="488" y="1167"/>
                    </a:lnTo>
                    <a:lnTo>
                      <a:pt x="483" y="1167"/>
                    </a:lnTo>
                    <a:lnTo>
                      <a:pt x="476" y="1167"/>
                    </a:lnTo>
                    <a:lnTo>
                      <a:pt x="470" y="1167"/>
                    </a:lnTo>
                    <a:lnTo>
                      <a:pt x="463" y="1168"/>
                    </a:lnTo>
                    <a:lnTo>
                      <a:pt x="457" y="1169"/>
                    </a:lnTo>
                    <a:lnTo>
                      <a:pt x="449" y="1169"/>
                    </a:lnTo>
                    <a:lnTo>
                      <a:pt x="442" y="1169"/>
                    </a:lnTo>
                    <a:lnTo>
                      <a:pt x="434" y="1171"/>
                    </a:lnTo>
                    <a:lnTo>
                      <a:pt x="425" y="1171"/>
                    </a:lnTo>
                    <a:lnTo>
                      <a:pt x="417" y="1171"/>
                    </a:lnTo>
                    <a:lnTo>
                      <a:pt x="409" y="1172"/>
                    </a:lnTo>
                    <a:lnTo>
                      <a:pt x="399" y="1172"/>
                    </a:lnTo>
                    <a:lnTo>
                      <a:pt x="391" y="1173"/>
                    </a:lnTo>
                    <a:lnTo>
                      <a:pt x="381" y="1173"/>
                    </a:lnTo>
                    <a:lnTo>
                      <a:pt x="372" y="1173"/>
                    </a:lnTo>
                    <a:lnTo>
                      <a:pt x="363" y="1174"/>
                    </a:lnTo>
                    <a:lnTo>
                      <a:pt x="353" y="1174"/>
                    </a:lnTo>
                    <a:lnTo>
                      <a:pt x="342" y="1175"/>
                    </a:lnTo>
                    <a:lnTo>
                      <a:pt x="333" y="1175"/>
                    </a:lnTo>
                    <a:lnTo>
                      <a:pt x="322" y="1176"/>
                    </a:lnTo>
                    <a:lnTo>
                      <a:pt x="313" y="1176"/>
                    </a:lnTo>
                    <a:lnTo>
                      <a:pt x="303" y="1176"/>
                    </a:lnTo>
                    <a:lnTo>
                      <a:pt x="293" y="1176"/>
                    </a:lnTo>
                    <a:lnTo>
                      <a:pt x="282" y="1176"/>
                    </a:lnTo>
                    <a:lnTo>
                      <a:pt x="272" y="1178"/>
                    </a:lnTo>
                    <a:lnTo>
                      <a:pt x="262" y="1178"/>
                    </a:lnTo>
                    <a:lnTo>
                      <a:pt x="251" y="1178"/>
                    </a:lnTo>
                    <a:lnTo>
                      <a:pt x="242" y="1178"/>
                    </a:lnTo>
                    <a:lnTo>
                      <a:pt x="232" y="1178"/>
                    </a:lnTo>
                    <a:lnTo>
                      <a:pt x="221" y="1178"/>
                    </a:lnTo>
                    <a:lnTo>
                      <a:pt x="211" y="1178"/>
                    </a:lnTo>
                    <a:lnTo>
                      <a:pt x="201" y="1176"/>
                    </a:lnTo>
                    <a:lnTo>
                      <a:pt x="192" y="1176"/>
                    </a:lnTo>
                    <a:lnTo>
                      <a:pt x="182" y="1176"/>
                    </a:lnTo>
                    <a:lnTo>
                      <a:pt x="173" y="1176"/>
                    </a:lnTo>
                    <a:lnTo>
                      <a:pt x="165" y="1175"/>
                    </a:lnTo>
                    <a:lnTo>
                      <a:pt x="156" y="1175"/>
                    </a:lnTo>
                    <a:lnTo>
                      <a:pt x="147" y="1174"/>
                    </a:lnTo>
                    <a:lnTo>
                      <a:pt x="138" y="1174"/>
                    </a:lnTo>
                    <a:lnTo>
                      <a:pt x="130" y="1173"/>
                    </a:lnTo>
                    <a:lnTo>
                      <a:pt x="122" y="1172"/>
                    </a:lnTo>
                    <a:lnTo>
                      <a:pt x="115" y="1171"/>
                    </a:lnTo>
                    <a:lnTo>
                      <a:pt x="106" y="1171"/>
                    </a:lnTo>
                    <a:lnTo>
                      <a:pt x="99" y="1168"/>
                    </a:lnTo>
                    <a:lnTo>
                      <a:pt x="93" y="1168"/>
                    </a:lnTo>
                    <a:lnTo>
                      <a:pt x="86" y="1167"/>
                    </a:lnTo>
                    <a:lnTo>
                      <a:pt x="80" y="1165"/>
                    </a:lnTo>
                    <a:lnTo>
                      <a:pt x="76" y="1163"/>
                    </a:lnTo>
                    <a:lnTo>
                      <a:pt x="71" y="1162"/>
                    </a:lnTo>
                    <a:lnTo>
                      <a:pt x="65" y="1160"/>
                    </a:lnTo>
                    <a:lnTo>
                      <a:pt x="61" y="1159"/>
                    </a:lnTo>
                    <a:lnTo>
                      <a:pt x="57" y="1157"/>
                    </a:lnTo>
                    <a:lnTo>
                      <a:pt x="54" y="1155"/>
                    </a:lnTo>
                    <a:lnTo>
                      <a:pt x="51" y="1153"/>
                    </a:lnTo>
                    <a:lnTo>
                      <a:pt x="47" y="1149"/>
                    </a:lnTo>
                    <a:lnTo>
                      <a:pt x="44" y="1146"/>
                    </a:lnTo>
                    <a:lnTo>
                      <a:pt x="41" y="1142"/>
                    </a:lnTo>
                    <a:lnTo>
                      <a:pt x="38" y="1138"/>
                    </a:lnTo>
                    <a:lnTo>
                      <a:pt x="34" y="1134"/>
                    </a:lnTo>
                    <a:lnTo>
                      <a:pt x="32" y="1129"/>
                    </a:lnTo>
                    <a:lnTo>
                      <a:pt x="29" y="1124"/>
                    </a:lnTo>
                    <a:lnTo>
                      <a:pt x="26" y="1118"/>
                    </a:lnTo>
                    <a:lnTo>
                      <a:pt x="23" y="1112"/>
                    </a:lnTo>
                    <a:lnTo>
                      <a:pt x="21" y="1105"/>
                    </a:lnTo>
                    <a:lnTo>
                      <a:pt x="19" y="1099"/>
                    </a:lnTo>
                    <a:lnTo>
                      <a:pt x="16" y="1092"/>
                    </a:lnTo>
                    <a:lnTo>
                      <a:pt x="14" y="1085"/>
                    </a:lnTo>
                    <a:lnTo>
                      <a:pt x="13" y="1077"/>
                    </a:lnTo>
                    <a:lnTo>
                      <a:pt x="12" y="1070"/>
                    </a:lnTo>
                    <a:lnTo>
                      <a:pt x="9" y="1060"/>
                    </a:lnTo>
                    <a:lnTo>
                      <a:pt x="8" y="1052"/>
                    </a:lnTo>
                    <a:lnTo>
                      <a:pt x="6" y="1042"/>
                    </a:lnTo>
                    <a:lnTo>
                      <a:pt x="4" y="1034"/>
                    </a:lnTo>
                    <a:lnTo>
                      <a:pt x="3" y="1023"/>
                    </a:lnTo>
                    <a:lnTo>
                      <a:pt x="2" y="1014"/>
                    </a:lnTo>
                    <a:lnTo>
                      <a:pt x="1" y="1004"/>
                    </a:lnTo>
                    <a:lnTo>
                      <a:pt x="1" y="994"/>
                    </a:lnTo>
                    <a:lnTo>
                      <a:pt x="0" y="983"/>
                    </a:lnTo>
                    <a:lnTo>
                      <a:pt x="0" y="971"/>
                    </a:lnTo>
                    <a:lnTo>
                      <a:pt x="0" y="961"/>
                    </a:lnTo>
                    <a:lnTo>
                      <a:pt x="0" y="950"/>
                    </a:lnTo>
                    <a:lnTo>
                      <a:pt x="0" y="937"/>
                    </a:lnTo>
                    <a:lnTo>
                      <a:pt x="0" y="926"/>
                    </a:lnTo>
                    <a:lnTo>
                      <a:pt x="0" y="913"/>
                    </a:lnTo>
                    <a:lnTo>
                      <a:pt x="1" y="902"/>
                    </a:lnTo>
                    <a:lnTo>
                      <a:pt x="1" y="888"/>
                    </a:lnTo>
                    <a:lnTo>
                      <a:pt x="2" y="876"/>
                    </a:lnTo>
                    <a:lnTo>
                      <a:pt x="3" y="863"/>
                    </a:lnTo>
                    <a:lnTo>
                      <a:pt x="4" y="850"/>
                    </a:lnTo>
                    <a:lnTo>
                      <a:pt x="7" y="836"/>
                    </a:lnTo>
                    <a:lnTo>
                      <a:pt x="8" y="823"/>
                    </a:lnTo>
                    <a:lnTo>
                      <a:pt x="10" y="810"/>
                    </a:lnTo>
                    <a:lnTo>
                      <a:pt x="13" y="796"/>
                    </a:lnTo>
                    <a:lnTo>
                      <a:pt x="15" y="781"/>
                    </a:lnTo>
                    <a:lnTo>
                      <a:pt x="17" y="767"/>
                    </a:lnTo>
                    <a:lnTo>
                      <a:pt x="21" y="753"/>
                    </a:lnTo>
                    <a:lnTo>
                      <a:pt x="23" y="739"/>
                    </a:lnTo>
                    <a:lnTo>
                      <a:pt x="27" y="724"/>
                    </a:lnTo>
                    <a:lnTo>
                      <a:pt x="31" y="710"/>
                    </a:lnTo>
                    <a:lnTo>
                      <a:pt x="34" y="695"/>
                    </a:lnTo>
                    <a:lnTo>
                      <a:pt x="39" y="681"/>
                    </a:lnTo>
                    <a:lnTo>
                      <a:pt x="42" y="665"/>
                    </a:lnTo>
                    <a:lnTo>
                      <a:pt x="47" y="651"/>
                    </a:lnTo>
                    <a:lnTo>
                      <a:pt x="52" y="636"/>
                    </a:lnTo>
                    <a:lnTo>
                      <a:pt x="57" y="620"/>
                    </a:lnTo>
                    <a:lnTo>
                      <a:pt x="61" y="605"/>
                    </a:lnTo>
                    <a:lnTo>
                      <a:pt x="67" y="590"/>
                    </a:lnTo>
                    <a:lnTo>
                      <a:pt x="74" y="575"/>
                    </a:lnTo>
                    <a:lnTo>
                      <a:pt x="80" y="561"/>
                    </a:lnTo>
                    <a:lnTo>
                      <a:pt x="86" y="544"/>
                    </a:lnTo>
                    <a:lnTo>
                      <a:pt x="93" y="530"/>
                    </a:lnTo>
                    <a:lnTo>
                      <a:pt x="99" y="513"/>
                    </a:lnTo>
                    <a:lnTo>
                      <a:pt x="108" y="499"/>
                    </a:lnTo>
                    <a:lnTo>
                      <a:pt x="115" y="484"/>
                    </a:lnTo>
                    <a:lnTo>
                      <a:pt x="123" y="468"/>
                    </a:lnTo>
                    <a:lnTo>
                      <a:pt x="131" y="453"/>
                    </a:lnTo>
                    <a:lnTo>
                      <a:pt x="141" y="439"/>
                    </a:lnTo>
                    <a:lnTo>
                      <a:pt x="148" y="422"/>
                    </a:lnTo>
                    <a:lnTo>
                      <a:pt x="157" y="408"/>
                    </a:lnTo>
                    <a:lnTo>
                      <a:pt x="167" y="392"/>
                    </a:lnTo>
                    <a:lnTo>
                      <a:pt x="176" y="378"/>
                    </a:lnTo>
                    <a:lnTo>
                      <a:pt x="186" y="364"/>
                    </a:lnTo>
                    <a:lnTo>
                      <a:pt x="197" y="350"/>
                    </a:lnTo>
                    <a:lnTo>
                      <a:pt x="206" y="335"/>
                    </a:lnTo>
                    <a:lnTo>
                      <a:pt x="218" y="324"/>
                    </a:lnTo>
                    <a:lnTo>
                      <a:pt x="227" y="311"/>
                    </a:lnTo>
                    <a:lnTo>
                      <a:pt x="239" y="297"/>
                    </a:lnTo>
                    <a:lnTo>
                      <a:pt x="250" y="284"/>
                    </a:lnTo>
                    <a:lnTo>
                      <a:pt x="261" y="273"/>
                    </a:lnTo>
                    <a:lnTo>
                      <a:pt x="272" y="261"/>
                    </a:lnTo>
                    <a:lnTo>
                      <a:pt x="284" y="249"/>
                    </a:lnTo>
                    <a:lnTo>
                      <a:pt x="296" y="238"/>
                    </a:lnTo>
                    <a:lnTo>
                      <a:pt x="308" y="226"/>
                    </a:lnTo>
                    <a:lnTo>
                      <a:pt x="320" y="216"/>
                    </a:lnTo>
                    <a:lnTo>
                      <a:pt x="332" y="204"/>
                    </a:lnTo>
                    <a:lnTo>
                      <a:pt x="344" y="194"/>
                    </a:lnTo>
                    <a:lnTo>
                      <a:pt x="355" y="184"/>
                    </a:lnTo>
                    <a:lnTo>
                      <a:pt x="368" y="174"/>
                    </a:lnTo>
                    <a:lnTo>
                      <a:pt x="380" y="165"/>
                    </a:lnTo>
                    <a:lnTo>
                      <a:pt x="393" y="155"/>
                    </a:lnTo>
                    <a:lnTo>
                      <a:pt x="406" y="146"/>
                    </a:lnTo>
                    <a:lnTo>
                      <a:pt x="418" y="136"/>
                    </a:lnTo>
                    <a:lnTo>
                      <a:pt x="431" y="128"/>
                    </a:lnTo>
                    <a:lnTo>
                      <a:pt x="444" y="120"/>
                    </a:lnTo>
                    <a:lnTo>
                      <a:pt x="457" y="112"/>
                    </a:lnTo>
                    <a:lnTo>
                      <a:pt x="469" y="104"/>
                    </a:lnTo>
                    <a:lnTo>
                      <a:pt x="482" y="97"/>
                    </a:lnTo>
                    <a:lnTo>
                      <a:pt x="495" y="90"/>
                    </a:lnTo>
                    <a:lnTo>
                      <a:pt x="507" y="83"/>
                    </a:lnTo>
                    <a:lnTo>
                      <a:pt x="520" y="77"/>
                    </a:lnTo>
                    <a:lnTo>
                      <a:pt x="532" y="70"/>
                    </a:lnTo>
                    <a:lnTo>
                      <a:pt x="545" y="64"/>
                    </a:lnTo>
                    <a:lnTo>
                      <a:pt x="557" y="58"/>
                    </a:lnTo>
                    <a:lnTo>
                      <a:pt x="569" y="52"/>
                    </a:lnTo>
                    <a:lnTo>
                      <a:pt x="582" y="47"/>
                    </a:lnTo>
                    <a:lnTo>
                      <a:pt x="594" y="41"/>
                    </a:lnTo>
                    <a:lnTo>
                      <a:pt x="606" y="38"/>
                    </a:lnTo>
                    <a:lnTo>
                      <a:pt x="617" y="33"/>
                    </a:lnTo>
                    <a:lnTo>
                      <a:pt x="629" y="28"/>
                    </a:lnTo>
                    <a:lnTo>
                      <a:pt x="641" y="25"/>
                    </a:lnTo>
                    <a:lnTo>
                      <a:pt x="653" y="21"/>
                    </a:lnTo>
                    <a:lnTo>
                      <a:pt x="664" y="18"/>
                    </a:lnTo>
                    <a:lnTo>
                      <a:pt x="676" y="14"/>
                    </a:lnTo>
                    <a:lnTo>
                      <a:pt x="686" y="12"/>
                    </a:lnTo>
                    <a:lnTo>
                      <a:pt x="697" y="9"/>
                    </a:lnTo>
                    <a:lnTo>
                      <a:pt x="708" y="7"/>
                    </a:lnTo>
                    <a:lnTo>
                      <a:pt x="718" y="4"/>
                    </a:lnTo>
                    <a:lnTo>
                      <a:pt x="728" y="3"/>
                    </a:lnTo>
                    <a:lnTo>
                      <a:pt x="738" y="2"/>
                    </a:lnTo>
                    <a:lnTo>
                      <a:pt x="748" y="1"/>
                    </a:lnTo>
                    <a:lnTo>
                      <a:pt x="757" y="0"/>
                    </a:lnTo>
                    <a:lnTo>
                      <a:pt x="767" y="0"/>
                    </a:lnTo>
                    <a:lnTo>
                      <a:pt x="776" y="0"/>
                    </a:lnTo>
                    <a:lnTo>
                      <a:pt x="783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08" y="1"/>
                    </a:lnTo>
                    <a:lnTo>
                      <a:pt x="815" y="2"/>
                    </a:lnTo>
                    <a:lnTo>
                      <a:pt x="823" y="3"/>
                    </a:lnTo>
                    <a:lnTo>
                      <a:pt x="830" y="6"/>
                    </a:lnTo>
                    <a:lnTo>
                      <a:pt x="837" y="8"/>
                    </a:lnTo>
                    <a:lnTo>
                      <a:pt x="839" y="8"/>
                    </a:lnTo>
                    <a:lnTo>
                      <a:pt x="843" y="10"/>
                    </a:lnTo>
                    <a:lnTo>
                      <a:pt x="845" y="13"/>
                    </a:lnTo>
                    <a:lnTo>
                      <a:pt x="849" y="16"/>
                    </a:lnTo>
                    <a:lnTo>
                      <a:pt x="852" y="20"/>
                    </a:lnTo>
                    <a:lnTo>
                      <a:pt x="856" y="25"/>
                    </a:lnTo>
                    <a:lnTo>
                      <a:pt x="859" y="29"/>
                    </a:lnTo>
                    <a:lnTo>
                      <a:pt x="863" y="36"/>
                    </a:lnTo>
                    <a:lnTo>
                      <a:pt x="868" y="41"/>
                    </a:lnTo>
                    <a:lnTo>
                      <a:pt x="871" y="48"/>
                    </a:lnTo>
                    <a:lnTo>
                      <a:pt x="875" y="57"/>
                    </a:lnTo>
                    <a:lnTo>
                      <a:pt x="879" y="64"/>
                    </a:lnTo>
                    <a:lnTo>
                      <a:pt x="884" y="72"/>
                    </a:lnTo>
                    <a:lnTo>
                      <a:pt x="888" y="80"/>
                    </a:lnTo>
                    <a:lnTo>
                      <a:pt x="894" y="90"/>
                    </a:lnTo>
                    <a:lnTo>
                      <a:pt x="897" y="99"/>
                    </a:lnTo>
                    <a:lnTo>
                      <a:pt x="902" y="109"/>
                    </a:lnTo>
                    <a:lnTo>
                      <a:pt x="907" y="118"/>
                    </a:lnTo>
                    <a:lnTo>
                      <a:pt x="911" y="129"/>
                    </a:lnTo>
                    <a:lnTo>
                      <a:pt x="916" y="140"/>
                    </a:lnTo>
                    <a:lnTo>
                      <a:pt x="920" y="150"/>
                    </a:lnTo>
                    <a:lnTo>
                      <a:pt x="925" y="161"/>
                    </a:lnTo>
                    <a:lnTo>
                      <a:pt x="929" y="173"/>
                    </a:lnTo>
                    <a:lnTo>
                      <a:pt x="934" y="185"/>
                    </a:lnTo>
                    <a:lnTo>
                      <a:pt x="939" y="195"/>
                    </a:lnTo>
                    <a:lnTo>
                      <a:pt x="943" y="208"/>
                    </a:lnTo>
                    <a:lnTo>
                      <a:pt x="948" y="219"/>
                    </a:lnTo>
                    <a:lnTo>
                      <a:pt x="953" y="232"/>
                    </a:lnTo>
                    <a:lnTo>
                      <a:pt x="958" y="244"/>
                    </a:lnTo>
                    <a:lnTo>
                      <a:pt x="962" y="257"/>
                    </a:lnTo>
                    <a:lnTo>
                      <a:pt x="967" y="269"/>
                    </a:lnTo>
                    <a:lnTo>
                      <a:pt x="972" y="282"/>
                    </a:lnTo>
                    <a:lnTo>
                      <a:pt x="975" y="293"/>
                    </a:lnTo>
                    <a:lnTo>
                      <a:pt x="980" y="306"/>
                    </a:lnTo>
                    <a:lnTo>
                      <a:pt x="984" y="318"/>
                    </a:lnTo>
                    <a:lnTo>
                      <a:pt x="990" y="329"/>
                    </a:lnTo>
                    <a:lnTo>
                      <a:pt x="993" y="341"/>
                    </a:lnTo>
                    <a:lnTo>
                      <a:pt x="998" y="353"/>
                    </a:lnTo>
                    <a:lnTo>
                      <a:pt x="1002" y="365"/>
                    </a:lnTo>
                    <a:lnTo>
                      <a:pt x="1006" y="377"/>
                    </a:lnTo>
                    <a:lnTo>
                      <a:pt x="1010" y="388"/>
                    </a:lnTo>
                    <a:lnTo>
                      <a:pt x="1013" y="398"/>
                    </a:lnTo>
                    <a:lnTo>
                      <a:pt x="1017" y="409"/>
                    </a:lnTo>
                    <a:lnTo>
                      <a:pt x="1021" y="420"/>
                    </a:lnTo>
                    <a:lnTo>
                      <a:pt x="1024" y="430"/>
                    </a:lnTo>
                    <a:lnTo>
                      <a:pt x="1028" y="441"/>
                    </a:lnTo>
                    <a:lnTo>
                      <a:pt x="1031" y="450"/>
                    </a:lnTo>
                    <a:lnTo>
                      <a:pt x="1035" y="460"/>
                    </a:lnTo>
                    <a:lnTo>
                      <a:pt x="1037" y="468"/>
                    </a:lnTo>
                    <a:lnTo>
                      <a:pt x="1040" y="477"/>
                    </a:lnTo>
                    <a:lnTo>
                      <a:pt x="1042" y="484"/>
                    </a:lnTo>
                    <a:lnTo>
                      <a:pt x="1045" y="492"/>
                    </a:lnTo>
                    <a:lnTo>
                      <a:pt x="1048" y="499"/>
                    </a:lnTo>
                    <a:lnTo>
                      <a:pt x="1049" y="506"/>
                    </a:lnTo>
                    <a:lnTo>
                      <a:pt x="1051" y="511"/>
                    </a:lnTo>
                    <a:lnTo>
                      <a:pt x="1054" y="518"/>
                    </a:lnTo>
                    <a:lnTo>
                      <a:pt x="1055" y="522"/>
                    </a:lnTo>
                    <a:lnTo>
                      <a:pt x="1056" y="526"/>
                    </a:lnTo>
                    <a:lnTo>
                      <a:pt x="1057" y="530"/>
                    </a:lnTo>
                    <a:lnTo>
                      <a:pt x="1058" y="534"/>
                    </a:lnTo>
                    <a:lnTo>
                      <a:pt x="1060" y="536"/>
                    </a:lnTo>
                    <a:lnTo>
                      <a:pt x="1060" y="538"/>
                    </a:lnTo>
                    <a:lnTo>
                      <a:pt x="1061" y="539"/>
                    </a:lnTo>
                    <a:lnTo>
                      <a:pt x="1061" y="541"/>
                    </a:lnTo>
                    <a:lnTo>
                      <a:pt x="521" y="1165"/>
                    </a:lnTo>
                    <a:close/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9" name="Freeform 208"/>
              <p:cNvSpPr>
                <a:spLocks/>
              </p:cNvSpPr>
              <p:nvPr/>
            </p:nvSpPr>
            <p:spPr bwMode="auto">
              <a:xfrm>
                <a:off x="1604" y="1364"/>
                <a:ext cx="356" cy="357"/>
              </a:xfrm>
              <a:custGeom>
                <a:avLst/>
                <a:gdLst>
                  <a:gd name="T0" fmla="*/ 0 w 1069"/>
                  <a:gd name="T1" fmla="*/ 0 h 1071"/>
                  <a:gd name="T2" fmla="*/ 0 w 1069"/>
                  <a:gd name="T3" fmla="*/ 0 h 1071"/>
                  <a:gd name="T4" fmla="*/ 0 w 1069"/>
                  <a:gd name="T5" fmla="*/ 0 h 1071"/>
                  <a:gd name="T6" fmla="*/ 0 w 1069"/>
                  <a:gd name="T7" fmla="*/ 0 h 1071"/>
                  <a:gd name="T8" fmla="*/ 0 w 1069"/>
                  <a:gd name="T9" fmla="*/ 0 h 1071"/>
                  <a:gd name="T10" fmla="*/ 0 w 1069"/>
                  <a:gd name="T11" fmla="*/ 0 h 1071"/>
                  <a:gd name="T12" fmla="*/ 0 w 1069"/>
                  <a:gd name="T13" fmla="*/ 0 h 1071"/>
                  <a:gd name="T14" fmla="*/ 0 w 1069"/>
                  <a:gd name="T15" fmla="*/ 0 h 1071"/>
                  <a:gd name="T16" fmla="*/ 0 w 1069"/>
                  <a:gd name="T17" fmla="*/ 0 h 1071"/>
                  <a:gd name="T18" fmla="*/ 0 w 1069"/>
                  <a:gd name="T19" fmla="*/ 0 h 1071"/>
                  <a:gd name="T20" fmla="*/ 0 w 1069"/>
                  <a:gd name="T21" fmla="*/ 0 h 1071"/>
                  <a:gd name="T22" fmla="*/ 0 w 1069"/>
                  <a:gd name="T23" fmla="*/ 0 h 1071"/>
                  <a:gd name="T24" fmla="*/ 0 w 1069"/>
                  <a:gd name="T25" fmla="*/ 0 h 1071"/>
                  <a:gd name="T26" fmla="*/ 0 w 1069"/>
                  <a:gd name="T27" fmla="*/ 0 h 1071"/>
                  <a:gd name="T28" fmla="*/ 0 w 1069"/>
                  <a:gd name="T29" fmla="*/ 0 h 1071"/>
                  <a:gd name="T30" fmla="*/ 0 w 1069"/>
                  <a:gd name="T31" fmla="*/ 0 h 1071"/>
                  <a:gd name="T32" fmla="*/ 0 w 1069"/>
                  <a:gd name="T33" fmla="*/ 0 h 1071"/>
                  <a:gd name="T34" fmla="*/ 0 w 1069"/>
                  <a:gd name="T35" fmla="*/ 0 h 1071"/>
                  <a:gd name="T36" fmla="*/ 0 w 1069"/>
                  <a:gd name="T37" fmla="*/ 0 h 1071"/>
                  <a:gd name="T38" fmla="*/ 0 w 1069"/>
                  <a:gd name="T39" fmla="*/ 0 h 1071"/>
                  <a:gd name="T40" fmla="*/ 0 w 1069"/>
                  <a:gd name="T41" fmla="*/ 0 h 1071"/>
                  <a:gd name="T42" fmla="*/ 0 w 1069"/>
                  <a:gd name="T43" fmla="*/ 0 h 1071"/>
                  <a:gd name="T44" fmla="*/ 0 w 1069"/>
                  <a:gd name="T45" fmla="*/ 0 h 1071"/>
                  <a:gd name="T46" fmla="*/ 0 w 1069"/>
                  <a:gd name="T47" fmla="*/ 0 h 1071"/>
                  <a:gd name="T48" fmla="*/ 0 w 1069"/>
                  <a:gd name="T49" fmla="*/ 0 h 1071"/>
                  <a:gd name="T50" fmla="*/ 0 w 1069"/>
                  <a:gd name="T51" fmla="*/ 0 h 1071"/>
                  <a:gd name="T52" fmla="*/ 0 w 1069"/>
                  <a:gd name="T53" fmla="*/ 0 h 1071"/>
                  <a:gd name="T54" fmla="*/ 0 w 1069"/>
                  <a:gd name="T55" fmla="*/ 0 h 1071"/>
                  <a:gd name="T56" fmla="*/ 0 w 1069"/>
                  <a:gd name="T57" fmla="*/ 0 h 1071"/>
                  <a:gd name="T58" fmla="*/ 0 w 1069"/>
                  <a:gd name="T59" fmla="*/ 0 h 1071"/>
                  <a:gd name="T60" fmla="*/ 0 w 1069"/>
                  <a:gd name="T61" fmla="*/ 0 h 1071"/>
                  <a:gd name="T62" fmla="*/ 0 w 1069"/>
                  <a:gd name="T63" fmla="*/ 0 h 1071"/>
                  <a:gd name="T64" fmla="*/ 0 w 1069"/>
                  <a:gd name="T65" fmla="*/ 0 h 1071"/>
                  <a:gd name="T66" fmla="*/ 0 w 1069"/>
                  <a:gd name="T67" fmla="*/ 0 h 1071"/>
                  <a:gd name="T68" fmla="*/ 0 w 1069"/>
                  <a:gd name="T69" fmla="*/ 0 h 1071"/>
                  <a:gd name="T70" fmla="*/ 0 w 1069"/>
                  <a:gd name="T71" fmla="*/ 0 h 1071"/>
                  <a:gd name="T72" fmla="*/ 0 w 1069"/>
                  <a:gd name="T73" fmla="*/ 0 h 1071"/>
                  <a:gd name="T74" fmla="*/ 0 w 1069"/>
                  <a:gd name="T75" fmla="*/ 0 h 1071"/>
                  <a:gd name="T76" fmla="*/ 0 w 1069"/>
                  <a:gd name="T77" fmla="*/ 0 h 1071"/>
                  <a:gd name="T78" fmla="*/ 0 w 1069"/>
                  <a:gd name="T79" fmla="*/ 0 h 1071"/>
                  <a:gd name="T80" fmla="*/ 0 w 1069"/>
                  <a:gd name="T81" fmla="*/ 0 h 1071"/>
                  <a:gd name="T82" fmla="*/ 0 w 1069"/>
                  <a:gd name="T83" fmla="*/ 0 h 1071"/>
                  <a:gd name="T84" fmla="*/ 0 w 1069"/>
                  <a:gd name="T85" fmla="*/ 0 h 1071"/>
                  <a:gd name="T86" fmla="*/ 0 w 1069"/>
                  <a:gd name="T87" fmla="*/ 0 h 1071"/>
                  <a:gd name="T88" fmla="*/ 0 w 1069"/>
                  <a:gd name="T89" fmla="*/ 0 h 1071"/>
                  <a:gd name="T90" fmla="*/ 0 w 1069"/>
                  <a:gd name="T91" fmla="*/ 0 h 1071"/>
                  <a:gd name="T92" fmla="*/ 0 w 1069"/>
                  <a:gd name="T93" fmla="*/ 0 h 1071"/>
                  <a:gd name="T94" fmla="*/ 0 w 1069"/>
                  <a:gd name="T95" fmla="*/ 0 h 1071"/>
                  <a:gd name="T96" fmla="*/ 0 w 1069"/>
                  <a:gd name="T97" fmla="*/ 0 h 1071"/>
                  <a:gd name="T98" fmla="*/ 0 w 1069"/>
                  <a:gd name="T99" fmla="*/ 0 h 1071"/>
                  <a:gd name="T100" fmla="*/ 0 w 1069"/>
                  <a:gd name="T101" fmla="*/ 0 h 1071"/>
                  <a:gd name="T102" fmla="*/ 0 w 1069"/>
                  <a:gd name="T103" fmla="*/ 0 h 1071"/>
                  <a:gd name="T104" fmla="*/ 0 w 1069"/>
                  <a:gd name="T105" fmla="*/ 0 h 1071"/>
                  <a:gd name="T106" fmla="*/ 0 w 1069"/>
                  <a:gd name="T107" fmla="*/ 0 h 1071"/>
                  <a:gd name="T108" fmla="*/ 0 w 1069"/>
                  <a:gd name="T109" fmla="*/ 0 h 1071"/>
                  <a:gd name="T110" fmla="*/ 0 w 1069"/>
                  <a:gd name="T111" fmla="*/ 0 h 1071"/>
                  <a:gd name="T112" fmla="*/ 0 w 1069"/>
                  <a:gd name="T113" fmla="*/ 0 h 1071"/>
                  <a:gd name="T114" fmla="*/ 0 w 1069"/>
                  <a:gd name="T115" fmla="*/ 0 h 1071"/>
                  <a:gd name="T116" fmla="*/ 0 w 1069"/>
                  <a:gd name="T117" fmla="*/ 0 h 1071"/>
                  <a:gd name="T118" fmla="*/ 0 w 1069"/>
                  <a:gd name="T119" fmla="*/ 0 h 1071"/>
                  <a:gd name="T120" fmla="*/ 0 w 1069"/>
                  <a:gd name="T121" fmla="*/ 0 h 10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9"/>
                  <a:gd name="T184" fmla="*/ 0 h 1071"/>
                  <a:gd name="T185" fmla="*/ 1069 w 1069"/>
                  <a:gd name="T186" fmla="*/ 1071 h 10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9" h="1071">
                    <a:moveTo>
                      <a:pt x="274" y="235"/>
                    </a:moveTo>
                    <a:lnTo>
                      <a:pt x="273" y="234"/>
                    </a:lnTo>
                    <a:lnTo>
                      <a:pt x="268" y="230"/>
                    </a:lnTo>
                    <a:lnTo>
                      <a:pt x="264" y="227"/>
                    </a:lnTo>
                    <a:lnTo>
                      <a:pt x="261" y="224"/>
                    </a:lnTo>
                    <a:lnTo>
                      <a:pt x="256" y="221"/>
                    </a:lnTo>
                    <a:lnTo>
                      <a:pt x="252" y="218"/>
                    </a:lnTo>
                    <a:lnTo>
                      <a:pt x="249" y="217"/>
                    </a:lnTo>
                    <a:lnTo>
                      <a:pt x="245" y="215"/>
                    </a:lnTo>
                    <a:lnTo>
                      <a:pt x="242" y="214"/>
                    </a:lnTo>
                    <a:lnTo>
                      <a:pt x="239" y="212"/>
                    </a:lnTo>
                    <a:lnTo>
                      <a:pt x="236" y="210"/>
                    </a:lnTo>
                    <a:lnTo>
                      <a:pt x="232" y="209"/>
                    </a:lnTo>
                    <a:lnTo>
                      <a:pt x="227" y="208"/>
                    </a:lnTo>
                    <a:lnTo>
                      <a:pt x="224" y="207"/>
                    </a:lnTo>
                    <a:lnTo>
                      <a:pt x="219" y="204"/>
                    </a:lnTo>
                    <a:lnTo>
                      <a:pt x="216" y="204"/>
                    </a:lnTo>
                    <a:lnTo>
                      <a:pt x="211" y="203"/>
                    </a:lnTo>
                    <a:lnTo>
                      <a:pt x="206" y="202"/>
                    </a:lnTo>
                    <a:lnTo>
                      <a:pt x="200" y="201"/>
                    </a:lnTo>
                    <a:lnTo>
                      <a:pt x="195" y="201"/>
                    </a:lnTo>
                    <a:lnTo>
                      <a:pt x="191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79" y="201"/>
                    </a:lnTo>
                    <a:lnTo>
                      <a:pt x="175" y="201"/>
                    </a:lnTo>
                    <a:lnTo>
                      <a:pt x="173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5" y="201"/>
                    </a:lnTo>
                    <a:lnTo>
                      <a:pt x="161" y="202"/>
                    </a:lnTo>
                    <a:lnTo>
                      <a:pt x="159" y="202"/>
                    </a:lnTo>
                    <a:lnTo>
                      <a:pt x="155" y="202"/>
                    </a:lnTo>
                    <a:lnTo>
                      <a:pt x="152" y="203"/>
                    </a:lnTo>
                    <a:lnTo>
                      <a:pt x="149" y="203"/>
                    </a:lnTo>
                    <a:lnTo>
                      <a:pt x="146" y="204"/>
                    </a:lnTo>
                    <a:lnTo>
                      <a:pt x="143" y="204"/>
                    </a:lnTo>
                    <a:lnTo>
                      <a:pt x="140" y="205"/>
                    </a:lnTo>
                    <a:lnTo>
                      <a:pt x="137" y="207"/>
                    </a:lnTo>
                    <a:lnTo>
                      <a:pt x="135" y="208"/>
                    </a:lnTo>
                    <a:lnTo>
                      <a:pt x="131" y="209"/>
                    </a:lnTo>
                    <a:lnTo>
                      <a:pt x="128" y="209"/>
                    </a:lnTo>
                    <a:lnTo>
                      <a:pt x="126" y="210"/>
                    </a:lnTo>
                    <a:lnTo>
                      <a:pt x="120" y="212"/>
                    </a:lnTo>
                    <a:lnTo>
                      <a:pt x="115" y="216"/>
                    </a:lnTo>
                    <a:lnTo>
                      <a:pt x="109" y="220"/>
                    </a:lnTo>
                    <a:lnTo>
                      <a:pt x="103" y="222"/>
                    </a:lnTo>
                    <a:lnTo>
                      <a:pt x="98" y="226"/>
                    </a:lnTo>
                    <a:lnTo>
                      <a:pt x="94" y="229"/>
                    </a:lnTo>
                    <a:lnTo>
                      <a:pt x="89" y="233"/>
                    </a:lnTo>
                    <a:lnTo>
                      <a:pt x="84" y="237"/>
                    </a:lnTo>
                    <a:lnTo>
                      <a:pt x="79" y="242"/>
                    </a:lnTo>
                    <a:lnTo>
                      <a:pt x="76" y="247"/>
                    </a:lnTo>
                    <a:lnTo>
                      <a:pt x="71" y="252"/>
                    </a:lnTo>
                    <a:lnTo>
                      <a:pt x="67" y="256"/>
                    </a:lnTo>
                    <a:lnTo>
                      <a:pt x="66" y="259"/>
                    </a:lnTo>
                    <a:lnTo>
                      <a:pt x="65" y="261"/>
                    </a:lnTo>
                    <a:lnTo>
                      <a:pt x="63" y="265"/>
                    </a:lnTo>
                    <a:lnTo>
                      <a:pt x="63" y="268"/>
                    </a:lnTo>
                    <a:lnTo>
                      <a:pt x="60" y="271"/>
                    </a:lnTo>
                    <a:lnTo>
                      <a:pt x="59" y="273"/>
                    </a:lnTo>
                    <a:lnTo>
                      <a:pt x="58" y="277"/>
                    </a:lnTo>
                    <a:lnTo>
                      <a:pt x="57" y="279"/>
                    </a:lnTo>
                    <a:lnTo>
                      <a:pt x="56" y="282"/>
                    </a:lnTo>
                    <a:lnTo>
                      <a:pt x="54" y="286"/>
                    </a:lnTo>
                    <a:lnTo>
                      <a:pt x="54" y="288"/>
                    </a:lnTo>
                    <a:lnTo>
                      <a:pt x="54" y="292"/>
                    </a:lnTo>
                    <a:lnTo>
                      <a:pt x="53" y="295"/>
                    </a:lnTo>
                    <a:lnTo>
                      <a:pt x="52" y="299"/>
                    </a:lnTo>
                    <a:lnTo>
                      <a:pt x="52" y="303"/>
                    </a:lnTo>
                    <a:lnTo>
                      <a:pt x="52" y="306"/>
                    </a:lnTo>
                    <a:lnTo>
                      <a:pt x="51" y="310"/>
                    </a:lnTo>
                    <a:lnTo>
                      <a:pt x="51" y="313"/>
                    </a:lnTo>
                    <a:lnTo>
                      <a:pt x="51" y="317"/>
                    </a:lnTo>
                    <a:lnTo>
                      <a:pt x="52" y="322"/>
                    </a:lnTo>
                    <a:lnTo>
                      <a:pt x="52" y="324"/>
                    </a:lnTo>
                    <a:lnTo>
                      <a:pt x="52" y="328"/>
                    </a:lnTo>
                    <a:lnTo>
                      <a:pt x="52" y="331"/>
                    </a:lnTo>
                    <a:lnTo>
                      <a:pt x="53" y="335"/>
                    </a:lnTo>
                    <a:lnTo>
                      <a:pt x="53" y="337"/>
                    </a:lnTo>
                    <a:lnTo>
                      <a:pt x="54" y="341"/>
                    </a:lnTo>
                    <a:lnTo>
                      <a:pt x="54" y="344"/>
                    </a:lnTo>
                    <a:lnTo>
                      <a:pt x="56" y="347"/>
                    </a:lnTo>
                    <a:lnTo>
                      <a:pt x="57" y="352"/>
                    </a:lnTo>
                    <a:lnTo>
                      <a:pt x="59" y="358"/>
                    </a:lnTo>
                    <a:lnTo>
                      <a:pt x="62" y="363"/>
                    </a:lnTo>
                    <a:lnTo>
                      <a:pt x="64" y="368"/>
                    </a:lnTo>
                    <a:lnTo>
                      <a:pt x="67" y="371"/>
                    </a:lnTo>
                    <a:lnTo>
                      <a:pt x="70" y="376"/>
                    </a:lnTo>
                    <a:lnTo>
                      <a:pt x="73" y="380"/>
                    </a:lnTo>
                    <a:lnTo>
                      <a:pt x="77" y="384"/>
                    </a:lnTo>
                    <a:lnTo>
                      <a:pt x="79" y="387"/>
                    </a:lnTo>
                    <a:lnTo>
                      <a:pt x="84" y="390"/>
                    </a:lnTo>
                    <a:lnTo>
                      <a:pt x="88" y="393"/>
                    </a:lnTo>
                    <a:lnTo>
                      <a:pt x="92" y="395"/>
                    </a:lnTo>
                    <a:lnTo>
                      <a:pt x="95" y="398"/>
                    </a:lnTo>
                    <a:lnTo>
                      <a:pt x="99" y="400"/>
                    </a:lnTo>
                    <a:lnTo>
                      <a:pt x="102" y="401"/>
                    </a:lnTo>
                    <a:lnTo>
                      <a:pt x="107" y="403"/>
                    </a:lnTo>
                    <a:lnTo>
                      <a:pt x="110" y="405"/>
                    </a:lnTo>
                    <a:lnTo>
                      <a:pt x="114" y="406"/>
                    </a:lnTo>
                    <a:lnTo>
                      <a:pt x="117" y="408"/>
                    </a:lnTo>
                    <a:lnTo>
                      <a:pt x="121" y="409"/>
                    </a:lnTo>
                    <a:lnTo>
                      <a:pt x="124" y="411"/>
                    </a:lnTo>
                    <a:lnTo>
                      <a:pt x="128" y="411"/>
                    </a:lnTo>
                    <a:lnTo>
                      <a:pt x="131" y="412"/>
                    </a:lnTo>
                    <a:lnTo>
                      <a:pt x="134" y="413"/>
                    </a:lnTo>
                    <a:lnTo>
                      <a:pt x="139" y="415"/>
                    </a:lnTo>
                    <a:lnTo>
                      <a:pt x="143" y="416"/>
                    </a:lnTo>
                    <a:lnTo>
                      <a:pt x="144" y="419"/>
                    </a:lnTo>
                    <a:lnTo>
                      <a:pt x="144" y="424"/>
                    </a:lnTo>
                    <a:lnTo>
                      <a:pt x="143" y="427"/>
                    </a:lnTo>
                    <a:lnTo>
                      <a:pt x="142" y="431"/>
                    </a:lnTo>
                    <a:lnTo>
                      <a:pt x="140" y="434"/>
                    </a:lnTo>
                    <a:lnTo>
                      <a:pt x="139" y="439"/>
                    </a:lnTo>
                    <a:lnTo>
                      <a:pt x="135" y="444"/>
                    </a:lnTo>
                    <a:lnTo>
                      <a:pt x="131" y="449"/>
                    </a:lnTo>
                    <a:lnTo>
                      <a:pt x="130" y="451"/>
                    </a:lnTo>
                    <a:lnTo>
                      <a:pt x="128" y="454"/>
                    </a:lnTo>
                    <a:lnTo>
                      <a:pt x="127" y="457"/>
                    </a:lnTo>
                    <a:lnTo>
                      <a:pt x="126" y="460"/>
                    </a:lnTo>
                    <a:lnTo>
                      <a:pt x="122" y="463"/>
                    </a:lnTo>
                    <a:lnTo>
                      <a:pt x="121" y="466"/>
                    </a:lnTo>
                    <a:lnTo>
                      <a:pt x="118" y="470"/>
                    </a:lnTo>
                    <a:lnTo>
                      <a:pt x="116" y="472"/>
                    </a:lnTo>
                    <a:lnTo>
                      <a:pt x="114" y="476"/>
                    </a:lnTo>
                    <a:lnTo>
                      <a:pt x="111" y="478"/>
                    </a:lnTo>
                    <a:lnTo>
                      <a:pt x="110" y="482"/>
                    </a:lnTo>
                    <a:lnTo>
                      <a:pt x="108" y="485"/>
                    </a:lnTo>
                    <a:lnTo>
                      <a:pt x="105" y="489"/>
                    </a:lnTo>
                    <a:lnTo>
                      <a:pt x="102" y="492"/>
                    </a:lnTo>
                    <a:lnTo>
                      <a:pt x="99" y="495"/>
                    </a:lnTo>
                    <a:lnTo>
                      <a:pt x="97" y="498"/>
                    </a:lnTo>
                    <a:lnTo>
                      <a:pt x="95" y="502"/>
                    </a:lnTo>
                    <a:lnTo>
                      <a:pt x="92" y="505"/>
                    </a:lnTo>
                    <a:lnTo>
                      <a:pt x="89" y="509"/>
                    </a:lnTo>
                    <a:lnTo>
                      <a:pt x="86" y="514"/>
                    </a:lnTo>
                    <a:lnTo>
                      <a:pt x="84" y="516"/>
                    </a:lnTo>
                    <a:lnTo>
                      <a:pt x="82" y="520"/>
                    </a:lnTo>
                    <a:lnTo>
                      <a:pt x="78" y="523"/>
                    </a:lnTo>
                    <a:lnTo>
                      <a:pt x="77" y="528"/>
                    </a:lnTo>
                    <a:lnTo>
                      <a:pt x="73" y="530"/>
                    </a:lnTo>
                    <a:lnTo>
                      <a:pt x="72" y="535"/>
                    </a:lnTo>
                    <a:lnTo>
                      <a:pt x="69" y="537"/>
                    </a:lnTo>
                    <a:lnTo>
                      <a:pt x="67" y="542"/>
                    </a:lnTo>
                    <a:lnTo>
                      <a:pt x="64" y="546"/>
                    </a:lnTo>
                    <a:lnTo>
                      <a:pt x="62" y="549"/>
                    </a:lnTo>
                    <a:lnTo>
                      <a:pt x="59" y="553"/>
                    </a:lnTo>
                    <a:lnTo>
                      <a:pt x="57" y="556"/>
                    </a:lnTo>
                    <a:lnTo>
                      <a:pt x="54" y="559"/>
                    </a:lnTo>
                    <a:lnTo>
                      <a:pt x="52" y="562"/>
                    </a:lnTo>
                    <a:lnTo>
                      <a:pt x="50" y="566"/>
                    </a:lnTo>
                    <a:lnTo>
                      <a:pt x="48" y="570"/>
                    </a:lnTo>
                    <a:lnTo>
                      <a:pt x="45" y="573"/>
                    </a:lnTo>
                    <a:lnTo>
                      <a:pt x="44" y="577"/>
                    </a:lnTo>
                    <a:lnTo>
                      <a:pt x="41" y="579"/>
                    </a:lnTo>
                    <a:lnTo>
                      <a:pt x="39" y="583"/>
                    </a:lnTo>
                    <a:lnTo>
                      <a:pt x="38" y="586"/>
                    </a:lnTo>
                    <a:lnTo>
                      <a:pt x="35" y="590"/>
                    </a:lnTo>
                    <a:lnTo>
                      <a:pt x="34" y="592"/>
                    </a:lnTo>
                    <a:lnTo>
                      <a:pt x="33" y="596"/>
                    </a:lnTo>
                    <a:lnTo>
                      <a:pt x="31" y="598"/>
                    </a:lnTo>
                    <a:lnTo>
                      <a:pt x="29" y="602"/>
                    </a:lnTo>
                    <a:lnTo>
                      <a:pt x="27" y="604"/>
                    </a:lnTo>
                    <a:lnTo>
                      <a:pt x="26" y="607"/>
                    </a:lnTo>
                    <a:lnTo>
                      <a:pt x="25" y="611"/>
                    </a:lnTo>
                    <a:lnTo>
                      <a:pt x="22" y="613"/>
                    </a:lnTo>
                    <a:lnTo>
                      <a:pt x="21" y="617"/>
                    </a:lnTo>
                    <a:lnTo>
                      <a:pt x="20" y="621"/>
                    </a:lnTo>
                    <a:lnTo>
                      <a:pt x="19" y="623"/>
                    </a:lnTo>
                    <a:lnTo>
                      <a:pt x="16" y="626"/>
                    </a:lnTo>
                    <a:lnTo>
                      <a:pt x="15" y="630"/>
                    </a:lnTo>
                    <a:lnTo>
                      <a:pt x="15" y="632"/>
                    </a:lnTo>
                    <a:lnTo>
                      <a:pt x="13" y="636"/>
                    </a:lnTo>
                    <a:lnTo>
                      <a:pt x="12" y="639"/>
                    </a:lnTo>
                    <a:lnTo>
                      <a:pt x="11" y="642"/>
                    </a:lnTo>
                    <a:lnTo>
                      <a:pt x="11" y="645"/>
                    </a:lnTo>
                    <a:lnTo>
                      <a:pt x="9" y="649"/>
                    </a:lnTo>
                    <a:lnTo>
                      <a:pt x="8" y="653"/>
                    </a:lnTo>
                    <a:lnTo>
                      <a:pt x="7" y="655"/>
                    </a:lnTo>
                    <a:lnTo>
                      <a:pt x="6" y="660"/>
                    </a:lnTo>
                    <a:lnTo>
                      <a:pt x="5" y="662"/>
                    </a:lnTo>
                    <a:lnTo>
                      <a:pt x="5" y="666"/>
                    </a:lnTo>
                    <a:lnTo>
                      <a:pt x="3" y="669"/>
                    </a:lnTo>
                    <a:lnTo>
                      <a:pt x="3" y="673"/>
                    </a:lnTo>
                    <a:lnTo>
                      <a:pt x="2" y="675"/>
                    </a:lnTo>
                    <a:lnTo>
                      <a:pt x="1" y="679"/>
                    </a:lnTo>
                    <a:lnTo>
                      <a:pt x="1" y="682"/>
                    </a:lnTo>
                    <a:lnTo>
                      <a:pt x="1" y="686"/>
                    </a:lnTo>
                    <a:lnTo>
                      <a:pt x="0" y="689"/>
                    </a:lnTo>
                    <a:lnTo>
                      <a:pt x="0" y="693"/>
                    </a:lnTo>
                    <a:lnTo>
                      <a:pt x="0" y="695"/>
                    </a:lnTo>
                    <a:lnTo>
                      <a:pt x="0" y="699"/>
                    </a:lnTo>
                    <a:lnTo>
                      <a:pt x="0" y="702"/>
                    </a:lnTo>
                    <a:lnTo>
                      <a:pt x="0" y="706"/>
                    </a:lnTo>
                    <a:lnTo>
                      <a:pt x="0" y="709"/>
                    </a:lnTo>
                    <a:lnTo>
                      <a:pt x="0" y="712"/>
                    </a:lnTo>
                    <a:lnTo>
                      <a:pt x="0" y="715"/>
                    </a:lnTo>
                    <a:lnTo>
                      <a:pt x="0" y="718"/>
                    </a:lnTo>
                    <a:lnTo>
                      <a:pt x="0" y="721"/>
                    </a:lnTo>
                    <a:lnTo>
                      <a:pt x="0" y="725"/>
                    </a:lnTo>
                    <a:lnTo>
                      <a:pt x="0" y="727"/>
                    </a:lnTo>
                    <a:lnTo>
                      <a:pt x="0" y="731"/>
                    </a:lnTo>
                    <a:lnTo>
                      <a:pt x="1" y="733"/>
                    </a:lnTo>
                    <a:lnTo>
                      <a:pt x="1" y="737"/>
                    </a:lnTo>
                    <a:lnTo>
                      <a:pt x="2" y="739"/>
                    </a:lnTo>
                    <a:lnTo>
                      <a:pt x="3" y="743"/>
                    </a:lnTo>
                    <a:lnTo>
                      <a:pt x="3" y="746"/>
                    </a:lnTo>
                    <a:lnTo>
                      <a:pt x="5" y="749"/>
                    </a:lnTo>
                    <a:lnTo>
                      <a:pt x="7" y="755"/>
                    </a:lnTo>
                    <a:lnTo>
                      <a:pt x="9" y="759"/>
                    </a:lnTo>
                    <a:lnTo>
                      <a:pt x="12" y="765"/>
                    </a:lnTo>
                    <a:lnTo>
                      <a:pt x="15" y="771"/>
                    </a:lnTo>
                    <a:lnTo>
                      <a:pt x="19" y="776"/>
                    </a:lnTo>
                    <a:lnTo>
                      <a:pt x="24" y="781"/>
                    </a:lnTo>
                    <a:lnTo>
                      <a:pt x="27" y="785"/>
                    </a:lnTo>
                    <a:lnTo>
                      <a:pt x="33" y="790"/>
                    </a:lnTo>
                    <a:lnTo>
                      <a:pt x="38" y="794"/>
                    </a:lnTo>
                    <a:lnTo>
                      <a:pt x="43" y="797"/>
                    </a:lnTo>
                    <a:lnTo>
                      <a:pt x="48" y="801"/>
                    </a:lnTo>
                    <a:lnTo>
                      <a:pt x="54" y="804"/>
                    </a:lnTo>
                    <a:lnTo>
                      <a:pt x="57" y="806"/>
                    </a:lnTo>
                    <a:lnTo>
                      <a:pt x="59" y="807"/>
                    </a:lnTo>
                    <a:lnTo>
                      <a:pt x="63" y="808"/>
                    </a:lnTo>
                    <a:lnTo>
                      <a:pt x="66" y="809"/>
                    </a:lnTo>
                    <a:lnTo>
                      <a:pt x="69" y="810"/>
                    </a:lnTo>
                    <a:lnTo>
                      <a:pt x="72" y="811"/>
                    </a:lnTo>
                    <a:lnTo>
                      <a:pt x="76" y="813"/>
                    </a:lnTo>
                    <a:lnTo>
                      <a:pt x="78" y="815"/>
                    </a:lnTo>
                    <a:lnTo>
                      <a:pt x="82" y="815"/>
                    </a:lnTo>
                    <a:lnTo>
                      <a:pt x="85" y="816"/>
                    </a:lnTo>
                    <a:lnTo>
                      <a:pt x="88" y="817"/>
                    </a:lnTo>
                    <a:lnTo>
                      <a:pt x="91" y="819"/>
                    </a:lnTo>
                    <a:lnTo>
                      <a:pt x="95" y="819"/>
                    </a:lnTo>
                    <a:lnTo>
                      <a:pt x="98" y="820"/>
                    </a:lnTo>
                    <a:lnTo>
                      <a:pt x="102" y="821"/>
                    </a:lnTo>
                    <a:lnTo>
                      <a:pt x="105" y="821"/>
                    </a:lnTo>
                    <a:lnTo>
                      <a:pt x="108" y="822"/>
                    </a:lnTo>
                    <a:lnTo>
                      <a:pt x="111" y="822"/>
                    </a:lnTo>
                    <a:lnTo>
                      <a:pt x="115" y="823"/>
                    </a:lnTo>
                    <a:lnTo>
                      <a:pt x="118" y="825"/>
                    </a:lnTo>
                    <a:lnTo>
                      <a:pt x="122" y="825"/>
                    </a:lnTo>
                    <a:lnTo>
                      <a:pt x="126" y="826"/>
                    </a:lnTo>
                    <a:lnTo>
                      <a:pt x="129" y="826"/>
                    </a:lnTo>
                    <a:lnTo>
                      <a:pt x="133" y="826"/>
                    </a:lnTo>
                    <a:lnTo>
                      <a:pt x="136" y="826"/>
                    </a:lnTo>
                    <a:lnTo>
                      <a:pt x="139" y="827"/>
                    </a:lnTo>
                    <a:lnTo>
                      <a:pt x="142" y="827"/>
                    </a:lnTo>
                    <a:lnTo>
                      <a:pt x="146" y="827"/>
                    </a:lnTo>
                    <a:lnTo>
                      <a:pt x="149" y="827"/>
                    </a:lnTo>
                    <a:lnTo>
                      <a:pt x="152" y="828"/>
                    </a:lnTo>
                    <a:lnTo>
                      <a:pt x="155" y="828"/>
                    </a:lnTo>
                    <a:lnTo>
                      <a:pt x="159" y="828"/>
                    </a:lnTo>
                    <a:lnTo>
                      <a:pt x="162" y="828"/>
                    </a:lnTo>
                    <a:lnTo>
                      <a:pt x="165" y="828"/>
                    </a:lnTo>
                    <a:lnTo>
                      <a:pt x="168" y="828"/>
                    </a:lnTo>
                    <a:lnTo>
                      <a:pt x="172" y="829"/>
                    </a:lnTo>
                    <a:lnTo>
                      <a:pt x="174" y="829"/>
                    </a:lnTo>
                    <a:lnTo>
                      <a:pt x="178" y="829"/>
                    </a:lnTo>
                    <a:lnTo>
                      <a:pt x="181" y="829"/>
                    </a:lnTo>
                    <a:lnTo>
                      <a:pt x="184" y="830"/>
                    </a:lnTo>
                    <a:lnTo>
                      <a:pt x="190" y="830"/>
                    </a:lnTo>
                    <a:lnTo>
                      <a:pt x="195" y="830"/>
                    </a:lnTo>
                    <a:lnTo>
                      <a:pt x="200" y="830"/>
                    </a:lnTo>
                    <a:lnTo>
                      <a:pt x="206" y="830"/>
                    </a:lnTo>
                    <a:lnTo>
                      <a:pt x="211" y="830"/>
                    </a:lnTo>
                    <a:lnTo>
                      <a:pt x="216" y="832"/>
                    </a:lnTo>
                    <a:lnTo>
                      <a:pt x="220" y="832"/>
                    </a:lnTo>
                    <a:lnTo>
                      <a:pt x="225" y="832"/>
                    </a:lnTo>
                    <a:lnTo>
                      <a:pt x="227" y="832"/>
                    </a:lnTo>
                    <a:lnTo>
                      <a:pt x="232" y="832"/>
                    </a:lnTo>
                    <a:lnTo>
                      <a:pt x="236" y="832"/>
                    </a:lnTo>
                    <a:lnTo>
                      <a:pt x="241" y="832"/>
                    </a:lnTo>
                    <a:lnTo>
                      <a:pt x="244" y="830"/>
                    </a:lnTo>
                    <a:lnTo>
                      <a:pt x="249" y="830"/>
                    </a:lnTo>
                    <a:lnTo>
                      <a:pt x="252" y="830"/>
                    </a:lnTo>
                    <a:lnTo>
                      <a:pt x="257" y="830"/>
                    </a:lnTo>
                    <a:lnTo>
                      <a:pt x="261" y="829"/>
                    </a:lnTo>
                    <a:lnTo>
                      <a:pt x="265" y="828"/>
                    </a:lnTo>
                    <a:lnTo>
                      <a:pt x="270" y="828"/>
                    </a:lnTo>
                    <a:lnTo>
                      <a:pt x="274" y="827"/>
                    </a:lnTo>
                    <a:lnTo>
                      <a:pt x="277" y="827"/>
                    </a:lnTo>
                    <a:lnTo>
                      <a:pt x="281" y="826"/>
                    </a:lnTo>
                    <a:lnTo>
                      <a:pt x="286" y="826"/>
                    </a:lnTo>
                    <a:lnTo>
                      <a:pt x="289" y="826"/>
                    </a:lnTo>
                    <a:lnTo>
                      <a:pt x="293" y="825"/>
                    </a:lnTo>
                    <a:lnTo>
                      <a:pt x="295" y="825"/>
                    </a:lnTo>
                    <a:lnTo>
                      <a:pt x="299" y="823"/>
                    </a:lnTo>
                    <a:lnTo>
                      <a:pt x="302" y="823"/>
                    </a:lnTo>
                    <a:lnTo>
                      <a:pt x="305" y="823"/>
                    </a:lnTo>
                    <a:lnTo>
                      <a:pt x="307" y="823"/>
                    </a:lnTo>
                    <a:lnTo>
                      <a:pt x="310" y="823"/>
                    </a:lnTo>
                    <a:lnTo>
                      <a:pt x="313" y="823"/>
                    </a:lnTo>
                    <a:lnTo>
                      <a:pt x="315" y="823"/>
                    </a:lnTo>
                    <a:lnTo>
                      <a:pt x="319" y="826"/>
                    </a:lnTo>
                    <a:lnTo>
                      <a:pt x="320" y="827"/>
                    </a:lnTo>
                    <a:lnTo>
                      <a:pt x="321" y="829"/>
                    </a:lnTo>
                    <a:lnTo>
                      <a:pt x="320" y="830"/>
                    </a:lnTo>
                    <a:lnTo>
                      <a:pt x="319" y="832"/>
                    </a:lnTo>
                    <a:lnTo>
                      <a:pt x="316" y="834"/>
                    </a:lnTo>
                    <a:lnTo>
                      <a:pt x="314" y="835"/>
                    </a:lnTo>
                    <a:lnTo>
                      <a:pt x="310" y="836"/>
                    </a:lnTo>
                    <a:lnTo>
                      <a:pt x="306" y="839"/>
                    </a:lnTo>
                    <a:lnTo>
                      <a:pt x="301" y="841"/>
                    </a:lnTo>
                    <a:lnTo>
                      <a:pt x="296" y="842"/>
                    </a:lnTo>
                    <a:lnTo>
                      <a:pt x="294" y="844"/>
                    </a:lnTo>
                    <a:lnTo>
                      <a:pt x="290" y="845"/>
                    </a:lnTo>
                    <a:lnTo>
                      <a:pt x="287" y="845"/>
                    </a:lnTo>
                    <a:lnTo>
                      <a:pt x="284" y="847"/>
                    </a:lnTo>
                    <a:lnTo>
                      <a:pt x="281" y="848"/>
                    </a:lnTo>
                    <a:lnTo>
                      <a:pt x="278" y="849"/>
                    </a:lnTo>
                    <a:lnTo>
                      <a:pt x="275" y="851"/>
                    </a:lnTo>
                    <a:lnTo>
                      <a:pt x="271" y="852"/>
                    </a:lnTo>
                    <a:lnTo>
                      <a:pt x="268" y="853"/>
                    </a:lnTo>
                    <a:lnTo>
                      <a:pt x="264" y="854"/>
                    </a:lnTo>
                    <a:lnTo>
                      <a:pt x="261" y="855"/>
                    </a:lnTo>
                    <a:lnTo>
                      <a:pt x="257" y="857"/>
                    </a:lnTo>
                    <a:lnTo>
                      <a:pt x="254" y="858"/>
                    </a:lnTo>
                    <a:lnTo>
                      <a:pt x="250" y="859"/>
                    </a:lnTo>
                    <a:lnTo>
                      <a:pt x="246" y="860"/>
                    </a:lnTo>
                    <a:lnTo>
                      <a:pt x="243" y="863"/>
                    </a:lnTo>
                    <a:lnTo>
                      <a:pt x="239" y="864"/>
                    </a:lnTo>
                    <a:lnTo>
                      <a:pt x="236" y="865"/>
                    </a:lnTo>
                    <a:lnTo>
                      <a:pt x="231" y="866"/>
                    </a:lnTo>
                    <a:lnTo>
                      <a:pt x="227" y="867"/>
                    </a:lnTo>
                    <a:lnTo>
                      <a:pt x="223" y="870"/>
                    </a:lnTo>
                    <a:lnTo>
                      <a:pt x="219" y="871"/>
                    </a:lnTo>
                    <a:lnTo>
                      <a:pt x="216" y="872"/>
                    </a:lnTo>
                    <a:lnTo>
                      <a:pt x="212" y="874"/>
                    </a:lnTo>
                    <a:lnTo>
                      <a:pt x="207" y="876"/>
                    </a:lnTo>
                    <a:lnTo>
                      <a:pt x="204" y="878"/>
                    </a:lnTo>
                    <a:lnTo>
                      <a:pt x="199" y="879"/>
                    </a:lnTo>
                    <a:lnTo>
                      <a:pt x="195" y="880"/>
                    </a:lnTo>
                    <a:lnTo>
                      <a:pt x="192" y="883"/>
                    </a:lnTo>
                    <a:lnTo>
                      <a:pt x="188" y="885"/>
                    </a:lnTo>
                    <a:lnTo>
                      <a:pt x="184" y="886"/>
                    </a:lnTo>
                    <a:lnTo>
                      <a:pt x="180" y="889"/>
                    </a:lnTo>
                    <a:lnTo>
                      <a:pt x="177" y="890"/>
                    </a:lnTo>
                    <a:lnTo>
                      <a:pt x="173" y="892"/>
                    </a:lnTo>
                    <a:lnTo>
                      <a:pt x="169" y="895"/>
                    </a:lnTo>
                    <a:lnTo>
                      <a:pt x="165" y="897"/>
                    </a:lnTo>
                    <a:lnTo>
                      <a:pt x="161" y="898"/>
                    </a:lnTo>
                    <a:lnTo>
                      <a:pt x="159" y="900"/>
                    </a:lnTo>
                    <a:lnTo>
                      <a:pt x="155" y="903"/>
                    </a:lnTo>
                    <a:lnTo>
                      <a:pt x="152" y="905"/>
                    </a:lnTo>
                    <a:lnTo>
                      <a:pt x="148" y="906"/>
                    </a:lnTo>
                    <a:lnTo>
                      <a:pt x="144" y="909"/>
                    </a:lnTo>
                    <a:lnTo>
                      <a:pt x="142" y="911"/>
                    </a:lnTo>
                    <a:lnTo>
                      <a:pt x="140" y="915"/>
                    </a:lnTo>
                    <a:lnTo>
                      <a:pt x="134" y="919"/>
                    </a:lnTo>
                    <a:lnTo>
                      <a:pt x="129" y="924"/>
                    </a:lnTo>
                    <a:lnTo>
                      <a:pt x="124" y="929"/>
                    </a:lnTo>
                    <a:lnTo>
                      <a:pt x="120" y="934"/>
                    </a:lnTo>
                    <a:lnTo>
                      <a:pt x="116" y="937"/>
                    </a:lnTo>
                    <a:lnTo>
                      <a:pt x="112" y="942"/>
                    </a:lnTo>
                    <a:lnTo>
                      <a:pt x="109" y="946"/>
                    </a:lnTo>
                    <a:lnTo>
                      <a:pt x="107" y="949"/>
                    </a:lnTo>
                    <a:lnTo>
                      <a:pt x="104" y="953"/>
                    </a:lnTo>
                    <a:lnTo>
                      <a:pt x="103" y="956"/>
                    </a:lnTo>
                    <a:lnTo>
                      <a:pt x="101" y="959"/>
                    </a:lnTo>
                    <a:lnTo>
                      <a:pt x="99" y="962"/>
                    </a:lnTo>
                    <a:lnTo>
                      <a:pt x="98" y="965"/>
                    </a:lnTo>
                    <a:lnTo>
                      <a:pt x="98" y="968"/>
                    </a:lnTo>
                    <a:lnTo>
                      <a:pt x="98" y="973"/>
                    </a:lnTo>
                    <a:lnTo>
                      <a:pt x="99" y="978"/>
                    </a:lnTo>
                    <a:lnTo>
                      <a:pt x="101" y="981"/>
                    </a:lnTo>
                    <a:lnTo>
                      <a:pt x="103" y="985"/>
                    </a:lnTo>
                    <a:lnTo>
                      <a:pt x="107" y="988"/>
                    </a:lnTo>
                    <a:lnTo>
                      <a:pt x="111" y="992"/>
                    </a:lnTo>
                    <a:lnTo>
                      <a:pt x="116" y="994"/>
                    </a:lnTo>
                    <a:lnTo>
                      <a:pt x="121" y="998"/>
                    </a:lnTo>
                    <a:lnTo>
                      <a:pt x="123" y="998"/>
                    </a:lnTo>
                    <a:lnTo>
                      <a:pt x="126" y="1000"/>
                    </a:lnTo>
                    <a:lnTo>
                      <a:pt x="129" y="1001"/>
                    </a:lnTo>
                    <a:lnTo>
                      <a:pt x="133" y="1002"/>
                    </a:lnTo>
                    <a:lnTo>
                      <a:pt x="135" y="1004"/>
                    </a:lnTo>
                    <a:lnTo>
                      <a:pt x="139" y="1005"/>
                    </a:lnTo>
                    <a:lnTo>
                      <a:pt x="143" y="1006"/>
                    </a:lnTo>
                    <a:lnTo>
                      <a:pt x="148" y="1007"/>
                    </a:lnTo>
                    <a:lnTo>
                      <a:pt x="150" y="1007"/>
                    </a:lnTo>
                    <a:lnTo>
                      <a:pt x="153" y="1008"/>
                    </a:lnTo>
                    <a:lnTo>
                      <a:pt x="156" y="1008"/>
                    </a:lnTo>
                    <a:lnTo>
                      <a:pt x="160" y="1010"/>
                    </a:lnTo>
                    <a:lnTo>
                      <a:pt x="162" y="1010"/>
                    </a:lnTo>
                    <a:lnTo>
                      <a:pt x="166" y="1011"/>
                    </a:lnTo>
                    <a:lnTo>
                      <a:pt x="169" y="1011"/>
                    </a:lnTo>
                    <a:lnTo>
                      <a:pt x="173" y="1012"/>
                    </a:lnTo>
                    <a:lnTo>
                      <a:pt x="177" y="1012"/>
                    </a:lnTo>
                    <a:lnTo>
                      <a:pt x="179" y="1012"/>
                    </a:lnTo>
                    <a:lnTo>
                      <a:pt x="184" y="1012"/>
                    </a:lnTo>
                    <a:lnTo>
                      <a:pt x="187" y="1013"/>
                    </a:lnTo>
                    <a:lnTo>
                      <a:pt x="191" y="1013"/>
                    </a:lnTo>
                    <a:lnTo>
                      <a:pt x="194" y="1013"/>
                    </a:lnTo>
                    <a:lnTo>
                      <a:pt x="198" y="1014"/>
                    </a:lnTo>
                    <a:lnTo>
                      <a:pt x="203" y="1014"/>
                    </a:lnTo>
                    <a:lnTo>
                      <a:pt x="207" y="1014"/>
                    </a:lnTo>
                    <a:lnTo>
                      <a:pt x="211" y="1016"/>
                    </a:lnTo>
                    <a:lnTo>
                      <a:pt x="214" y="1016"/>
                    </a:lnTo>
                    <a:lnTo>
                      <a:pt x="219" y="1017"/>
                    </a:lnTo>
                    <a:lnTo>
                      <a:pt x="224" y="1017"/>
                    </a:lnTo>
                    <a:lnTo>
                      <a:pt x="227" y="1017"/>
                    </a:lnTo>
                    <a:lnTo>
                      <a:pt x="232" y="1017"/>
                    </a:lnTo>
                    <a:lnTo>
                      <a:pt x="237" y="1018"/>
                    </a:lnTo>
                    <a:lnTo>
                      <a:pt x="241" y="1018"/>
                    </a:lnTo>
                    <a:lnTo>
                      <a:pt x="245" y="1018"/>
                    </a:lnTo>
                    <a:lnTo>
                      <a:pt x="249" y="1018"/>
                    </a:lnTo>
                    <a:lnTo>
                      <a:pt x="254" y="1018"/>
                    </a:lnTo>
                    <a:lnTo>
                      <a:pt x="258" y="1018"/>
                    </a:lnTo>
                    <a:lnTo>
                      <a:pt x="262" y="1018"/>
                    </a:lnTo>
                    <a:lnTo>
                      <a:pt x="267" y="1018"/>
                    </a:lnTo>
                    <a:lnTo>
                      <a:pt x="271" y="1019"/>
                    </a:lnTo>
                    <a:lnTo>
                      <a:pt x="275" y="1019"/>
                    </a:lnTo>
                    <a:lnTo>
                      <a:pt x="280" y="1019"/>
                    </a:lnTo>
                    <a:lnTo>
                      <a:pt x="283" y="1019"/>
                    </a:lnTo>
                    <a:lnTo>
                      <a:pt x="288" y="1019"/>
                    </a:lnTo>
                    <a:lnTo>
                      <a:pt x="292" y="1019"/>
                    </a:lnTo>
                    <a:lnTo>
                      <a:pt x="295" y="1019"/>
                    </a:lnTo>
                    <a:lnTo>
                      <a:pt x="300" y="1019"/>
                    </a:lnTo>
                    <a:lnTo>
                      <a:pt x="305" y="1019"/>
                    </a:lnTo>
                    <a:lnTo>
                      <a:pt x="307" y="1019"/>
                    </a:lnTo>
                    <a:lnTo>
                      <a:pt x="312" y="1019"/>
                    </a:lnTo>
                    <a:lnTo>
                      <a:pt x="314" y="1019"/>
                    </a:lnTo>
                    <a:lnTo>
                      <a:pt x="319" y="1019"/>
                    </a:lnTo>
                    <a:lnTo>
                      <a:pt x="322" y="1019"/>
                    </a:lnTo>
                    <a:lnTo>
                      <a:pt x="326" y="1019"/>
                    </a:lnTo>
                    <a:lnTo>
                      <a:pt x="329" y="1019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8" y="1018"/>
                    </a:lnTo>
                    <a:lnTo>
                      <a:pt x="341" y="1018"/>
                    </a:lnTo>
                    <a:lnTo>
                      <a:pt x="345" y="1018"/>
                    </a:lnTo>
                    <a:lnTo>
                      <a:pt x="350" y="1017"/>
                    </a:lnTo>
                    <a:lnTo>
                      <a:pt x="356" y="1017"/>
                    </a:lnTo>
                    <a:lnTo>
                      <a:pt x="359" y="1017"/>
                    </a:lnTo>
                    <a:lnTo>
                      <a:pt x="364" y="1016"/>
                    </a:lnTo>
                    <a:lnTo>
                      <a:pt x="370" y="1016"/>
                    </a:lnTo>
                    <a:lnTo>
                      <a:pt x="375" y="1014"/>
                    </a:lnTo>
                    <a:lnTo>
                      <a:pt x="380" y="1014"/>
                    </a:lnTo>
                    <a:lnTo>
                      <a:pt x="386" y="1013"/>
                    </a:lnTo>
                    <a:lnTo>
                      <a:pt x="389" y="1013"/>
                    </a:lnTo>
                    <a:lnTo>
                      <a:pt x="391" y="1013"/>
                    </a:lnTo>
                    <a:lnTo>
                      <a:pt x="395" y="1013"/>
                    </a:lnTo>
                    <a:lnTo>
                      <a:pt x="397" y="1013"/>
                    </a:lnTo>
                    <a:lnTo>
                      <a:pt x="403" y="1012"/>
                    </a:lnTo>
                    <a:lnTo>
                      <a:pt x="409" y="1012"/>
                    </a:lnTo>
                    <a:lnTo>
                      <a:pt x="411" y="1012"/>
                    </a:lnTo>
                    <a:lnTo>
                      <a:pt x="415" y="1012"/>
                    </a:lnTo>
                    <a:lnTo>
                      <a:pt x="417" y="1012"/>
                    </a:lnTo>
                    <a:lnTo>
                      <a:pt x="421" y="1012"/>
                    </a:lnTo>
                    <a:lnTo>
                      <a:pt x="423" y="1012"/>
                    </a:lnTo>
                    <a:lnTo>
                      <a:pt x="427" y="1012"/>
                    </a:lnTo>
                    <a:lnTo>
                      <a:pt x="429" y="1012"/>
                    </a:lnTo>
                    <a:lnTo>
                      <a:pt x="431" y="1012"/>
                    </a:lnTo>
                    <a:lnTo>
                      <a:pt x="435" y="1012"/>
                    </a:lnTo>
                    <a:lnTo>
                      <a:pt x="437" y="1012"/>
                    </a:lnTo>
                    <a:lnTo>
                      <a:pt x="440" y="1012"/>
                    </a:lnTo>
                    <a:lnTo>
                      <a:pt x="443" y="1012"/>
                    </a:lnTo>
                    <a:lnTo>
                      <a:pt x="448" y="1011"/>
                    </a:lnTo>
                    <a:lnTo>
                      <a:pt x="454" y="1011"/>
                    </a:lnTo>
                    <a:lnTo>
                      <a:pt x="459" y="1011"/>
                    </a:lnTo>
                    <a:lnTo>
                      <a:pt x="463" y="1011"/>
                    </a:lnTo>
                    <a:lnTo>
                      <a:pt x="468" y="1011"/>
                    </a:lnTo>
                    <a:lnTo>
                      <a:pt x="473" y="1012"/>
                    </a:lnTo>
                    <a:lnTo>
                      <a:pt x="476" y="1012"/>
                    </a:lnTo>
                    <a:lnTo>
                      <a:pt x="481" y="1012"/>
                    </a:lnTo>
                    <a:lnTo>
                      <a:pt x="485" y="1012"/>
                    </a:lnTo>
                    <a:lnTo>
                      <a:pt x="488" y="1012"/>
                    </a:lnTo>
                    <a:lnTo>
                      <a:pt x="491" y="1013"/>
                    </a:lnTo>
                    <a:lnTo>
                      <a:pt x="493" y="1013"/>
                    </a:lnTo>
                    <a:lnTo>
                      <a:pt x="498" y="1016"/>
                    </a:lnTo>
                    <a:lnTo>
                      <a:pt x="501" y="1017"/>
                    </a:lnTo>
                    <a:lnTo>
                      <a:pt x="503" y="1019"/>
                    </a:lnTo>
                    <a:lnTo>
                      <a:pt x="506" y="1023"/>
                    </a:lnTo>
                    <a:lnTo>
                      <a:pt x="510" y="1026"/>
                    </a:lnTo>
                    <a:lnTo>
                      <a:pt x="514" y="1031"/>
                    </a:lnTo>
                    <a:lnTo>
                      <a:pt x="519" y="1036"/>
                    </a:lnTo>
                    <a:lnTo>
                      <a:pt x="525" y="1042"/>
                    </a:lnTo>
                    <a:lnTo>
                      <a:pt x="527" y="1044"/>
                    </a:lnTo>
                    <a:lnTo>
                      <a:pt x="531" y="1046"/>
                    </a:lnTo>
                    <a:lnTo>
                      <a:pt x="535" y="1049"/>
                    </a:lnTo>
                    <a:lnTo>
                      <a:pt x="538" y="1052"/>
                    </a:lnTo>
                    <a:lnTo>
                      <a:pt x="542" y="1055"/>
                    </a:lnTo>
                    <a:lnTo>
                      <a:pt x="545" y="1056"/>
                    </a:lnTo>
                    <a:lnTo>
                      <a:pt x="549" y="1058"/>
                    </a:lnTo>
                    <a:lnTo>
                      <a:pt x="554" y="1061"/>
                    </a:lnTo>
                    <a:lnTo>
                      <a:pt x="557" y="1063"/>
                    </a:lnTo>
                    <a:lnTo>
                      <a:pt x="562" y="1065"/>
                    </a:lnTo>
                    <a:lnTo>
                      <a:pt x="567" y="1067"/>
                    </a:lnTo>
                    <a:lnTo>
                      <a:pt x="571" y="1068"/>
                    </a:lnTo>
                    <a:lnTo>
                      <a:pt x="575" y="1069"/>
                    </a:lnTo>
                    <a:lnTo>
                      <a:pt x="581" y="1070"/>
                    </a:lnTo>
                    <a:lnTo>
                      <a:pt x="586" y="1070"/>
                    </a:lnTo>
                    <a:lnTo>
                      <a:pt x="590" y="1071"/>
                    </a:lnTo>
                    <a:lnTo>
                      <a:pt x="595" y="1070"/>
                    </a:lnTo>
                    <a:lnTo>
                      <a:pt x="600" y="1070"/>
                    </a:lnTo>
                    <a:lnTo>
                      <a:pt x="606" y="1069"/>
                    </a:lnTo>
                    <a:lnTo>
                      <a:pt x="612" y="1069"/>
                    </a:lnTo>
                    <a:lnTo>
                      <a:pt x="616" y="1067"/>
                    </a:lnTo>
                    <a:lnTo>
                      <a:pt x="621" y="1065"/>
                    </a:lnTo>
                    <a:lnTo>
                      <a:pt x="625" y="1064"/>
                    </a:lnTo>
                    <a:lnTo>
                      <a:pt x="629" y="1062"/>
                    </a:lnTo>
                    <a:lnTo>
                      <a:pt x="633" y="1061"/>
                    </a:lnTo>
                    <a:lnTo>
                      <a:pt x="638" y="1059"/>
                    </a:lnTo>
                    <a:lnTo>
                      <a:pt x="641" y="1057"/>
                    </a:lnTo>
                    <a:lnTo>
                      <a:pt x="645" y="1056"/>
                    </a:lnTo>
                    <a:lnTo>
                      <a:pt x="647" y="1055"/>
                    </a:lnTo>
                    <a:lnTo>
                      <a:pt x="651" y="1052"/>
                    </a:lnTo>
                    <a:lnTo>
                      <a:pt x="653" y="1051"/>
                    </a:lnTo>
                    <a:lnTo>
                      <a:pt x="656" y="1050"/>
                    </a:lnTo>
                    <a:lnTo>
                      <a:pt x="660" y="1046"/>
                    </a:lnTo>
                    <a:lnTo>
                      <a:pt x="665" y="1044"/>
                    </a:lnTo>
                    <a:lnTo>
                      <a:pt x="670" y="1040"/>
                    </a:lnTo>
                    <a:lnTo>
                      <a:pt x="673" y="1037"/>
                    </a:lnTo>
                    <a:lnTo>
                      <a:pt x="678" y="1035"/>
                    </a:lnTo>
                    <a:lnTo>
                      <a:pt x="684" y="1032"/>
                    </a:lnTo>
                    <a:lnTo>
                      <a:pt x="686" y="1031"/>
                    </a:lnTo>
                    <a:lnTo>
                      <a:pt x="689" y="1029"/>
                    </a:lnTo>
                    <a:lnTo>
                      <a:pt x="692" y="1027"/>
                    </a:lnTo>
                    <a:lnTo>
                      <a:pt x="696" y="1027"/>
                    </a:lnTo>
                    <a:lnTo>
                      <a:pt x="699" y="1025"/>
                    </a:lnTo>
                    <a:lnTo>
                      <a:pt x="703" y="1024"/>
                    </a:lnTo>
                    <a:lnTo>
                      <a:pt x="708" y="1023"/>
                    </a:lnTo>
                    <a:lnTo>
                      <a:pt x="712" y="1023"/>
                    </a:lnTo>
                    <a:lnTo>
                      <a:pt x="716" y="1021"/>
                    </a:lnTo>
                    <a:lnTo>
                      <a:pt x="722" y="1020"/>
                    </a:lnTo>
                    <a:lnTo>
                      <a:pt x="724" y="1019"/>
                    </a:lnTo>
                    <a:lnTo>
                      <a:pt x="727" y="1019"/>
                    </a:lnTo>
                    <a:lnTo>
                      <a:pt x="730" y="1018"/>
                    </a:lnTo>
                    <a:lnTo>
                      <a:pt x="733" y="1018"/>
                    </a:lnTo>
                    <a:lnTo>
                      <a:pt x="735" y="1018"/>
                    </a:lnTo>
                    <a:lnTo>
                      <a:pt x="738" y="1017"/>
                    </a:lnTo>
                    <a:lnTo>
                      <a:pt x="742" y="1017"/>
                    </a:lnTo>
                    <a:lnTo>
                      <a:pt x="744" y="1017"/>
                    </a:lnTo>
                    <a:lnTo>
                      <a:pt x="748" y="1017"/>
                    </a:lnTo>
                    <a:lnTo>
                      <a:pt x="752" y="1016"/>
                    </a:lnTo>
                    <a:lnTo>
                      <a:pt x="755" y="1016"/>
                    </a:lnTo>
                    <a:lnTo>
                      <a:pt x="760" y="1016"/>
                    </a:lnTo>
                    <a:lnTo>
                      <a:pt x="762" y="1016"/>
                    </a:lnTo>
                    <a:lnTo>
                      <a:pt x="766" y="1014"/>
                    </a:lnTo>
                    <a:lnTo>
                      <a:pt x="769" y="1014"/>
                    </a:lnTo>
                    <a:lnTo>
                      <a:pt x="774" y="1014"/>
                    </a:lnTo>
                    <a:lnTo>
                      <a:pt x="778" y="1013"/>
                    </a:lnTo>
                    <a:lnTo>
                      <a:pt x="781" y="1013"/>
                    </a:lnTo>
                    <a:lnTo>
                      <a:pt x="785" y="1013"/>
                    </a:lnTo>
                    <a:lnTo>
                      <a:pt x="789" y="1013"/>
                    </a:lnTo>
                    <a:lnTo>
                      <a:pt x="793" y="1012"/>
                    </a:lnTo>
                    <a:lnTo>
                      <a:pt x="798" y="1012"/>
                    </a:lnTo>
                    <a:lnTo>
                      <a:pt x="801" y="1012"/>
                    </a:lnTo>
                    <a:lnTo>
                      <a:pt x="806" y="1012"/>
                    </a:lnTo>
                    <a:lnTo>
                      <a:pt x="810" y="1011"/>
                    </a:lnTo>
                    <a:lnTo>
                      <a:pt x="814" y="1011"/>
                    </a:lnTo>
                    <a:lnTo>
                      <a:pt x="818" y="1011"/>
                    </a:lnTo>
                    <a:lnTo>
                      <a:pt x="823" y="1011"/>
                    </a:lnTo>
                    <a:lnTo>
                      <a:pt x="826" y="1010"/>
                    </a:lnTo>
                    <a:lnTo>
                      <a:pt x="831" y="1010"/>
                    </a:lnTo>
                    <a:lnTo>
                      <a:pt x="836" y="1008"/>
                    </a:lnTo>
                    <a:lnTo>
                      <a:pt x="840" y="1008"/>
                    </a:lnTo>
                    <a:lnTo>
                      <a:pt x="844" y="1007"/>
                    </a:lnTo>
                    <a:lnTo>
                      <a:pt x="849" y="1007"/>
                    </a:lnTo>
                    <a:lnTo>
                      <a:pt x="854" y="1006"/>
                    </a:lnTo>
                    <a:lnTo>
                      <a:pt x="858" y="1006"/>
                    </a:lnTo>
                    <a:lnTo>
                      <a:pt x="862" y="1005"/>
                    </a:lnTo>
                    <a:lnTo>
                      <a:pt x="867" y="1005"/>
                    </a:lnTo>
                    <a:lnTo>
                      <a:pt x="870" y="1004"/>
                    </a:lnTo>
                    <a:lnTo>
                      <a:pt x="876" y="1004"/>
                    </a:lnTo>
                    <a:lnTo>
                      <a:pt x="880" y="1002"/>
                    </a:lnTo>
                    <a:lnTo>
                      <a:pt x="884" y="1002"/>
                    </a:lnTo>
                    <a:lnTo>
                      <a:pt x="889" y="1001"/>
                    </a:lnTo>
                    <a:lnTo>
                      <a:pt x="894" y="1001"/>
                    </a:lnTo>
                    <a:lnTo>
                      <a:pt x="899" y="1000"/>
                    </a:lnTo>
                    <a:lnTo>
                      <a:pt x="902" y="999"/>
                    </a:lnTo>
                    <a:lnTo>
                      <a:pt x="907" y="998"/>
                    </a:lnTo>
                    <a:lnTo>
                      <a:pt x="910" y="998"/>
                    </a:lnTo>
                    <a:lnTo>
                      <a:pt x="915" y="997"/>
                    </a:lnTo>
                    <a:lnTo>
                      <a:pt x="919" y="995"/>
                    </a:lnTo>
                    <a:lnTo>
                      <a:pt x="923" y="994"/>
                    </a:lnTo>
                    <a:lnTo>
                      <a:pt x="928" y="993"/>
                    </a:lnTo>
                    <a:lnTo>
                      <a:pt x="932" y="992"/>
                    </a:lnTo>
                    <a:lnTo>
                      <a:pt x="936" y="991"/>
                    </a:lnTo>
                    <a:lnTo>
                      <a:pt x="940" y="989"/>
                    </a:lnTo>
                    <a:lnTo>
                      <a:pt x="945" y="988"/>
                    </a:lnTo>
                    <a:lnTo>
                      <a:pt x="948" y="987"/>
                    </a:lnTo>
                    <a:lnTo>
                      <a:pt x="953" y="986"/>
                    </a:lnTo>
                    <a:lnTo>
                      <a:pt x="958" y="985"/>
                    </a:lnTo>
                    <a:lnTo>
                      <a:pt x="961" y="983"/>
                    </a:lnTo>
                    <a:lnTo>
                      <a:pt x="965" y="982"/>
                    </a:lnTo>
                    <a:lnTo>
                      <a:pt x="969" y="980"/>
                    </a:lnTo>
                    <a:lnTo>
                      <a:pt x="972" y="979"/>
                    </a:lnTo>
                    <a:lnTo>
                      <a:pt x="976" y="978"/>
                    </a:lnTo>
                    <a:lnTo>
                      <a:pt x="979" y="975"/>
                    </a:lnTo>
                    <a:lnTo>
                      <a:pt x="983" y="974"/>
                    </a:lnTo>
                    <a:lnTo>
                      <a:pt x="986" y="973"/>
                    </a:lnTo>
                    <a:lnTo>
                      <a:pt x="990" y="972"/>
                    </a:lnTo>
                    <a:lnTo>
                      <a:pt x="992" y="970"/>
                    </a:lnTo>
                    <a:lnTo>
                      <a:pt x="996" y="968"/>
                    </a:lnTo>
                    <a:lnTo>
                      <a:pt x="999" y="968"/>
                    </a:lnTo>
                    <a:lnTo>
                      <a:pt x="1002" y="967"/>
                    </a:lnTo>
                    <a:lnTo>
                      <a:pt x="1005" y="965"/>
                    </a:lnTo>
                    <a:lnTo>
                      <a:pt x="1008" y="963"/>
                    </a:lnTo>
                    <a:lnTo>
                      <a:pt x="1011" y="963"/>
                    </a:lnTo>
                    <a:lnTo>
                      <a:pt x="1014" y="962"/>
                    </a:lnTo>
                    <a:lnTo>
                      <a:pt x="1018" y="959"/>
                    </a:lnTo>
                    <a:lnTo>
                      <a:pt x="1023" y="956"/>
                    </a:lnTo>
                    <a:lnTo>
                      <a:pt x="1028" y="954"/>
                    </a:lnTo>
                    <a:lnTo>
                      <a:pt x="1033" y="951"/>
                    </a:lnTo>
                    <a:lnTo>
                      <a:pt x="1036" y="949"/>
                    </a:lnTo>
                    <a:lnTo>
                      <a:pt x="1040" y="947"/>
                    </a:lnTo>
                    <a:lnTo>
                      <a:pt x="1043" y="944"/>
                    </a:lnTo>
                    <a:lnTo>
                      <a:pt x="1047" y="943"/>
                    </a:lnTo>
                    <a:lnTo>
                      <a:pt x="1050" y="940"/>
                    </a:lnTo>
                    <a:lnTo>
                      <a:pt x="1053" y="937"/>
                    </a:lnTo>
                    <a:lnTo>
                      <a:pt x="1054" y="935"/>
                    </a:lnTo>
                    <a:lnTo>
                      <a:pt x="1057" y="932"/>
                    </a:lnTo>
                    <a:lnTo>
                      <a:pt x="1061" y="928"/>
                    </a:lnTo>
                    <a:lnTo>
                      <a:pt x="1065" y="923"/>
                    </a:lnTo>
                    <a:lnTo>
                      <a:pt x="1066" y="918"/>
                    </a:lnTo>
                    <a:lnTo>
                      <a:pt x="1068" y="914"/>
                    </a:lnTo>
                    <a:lnTo>
                      <a:pt x="1068" y="908"/>
                    </a:lnTo>
                    <a:lnTo>
                      <a:pt x="1069" y="902"/>
                    </a:lnTo>
                    <a:lnTo>
                      <a:pt x="1068" y="898"/>
                    </a:lnTo>
                    <a:lnTo>
                      <a:pt x="1067" y="895"/>
                    </a:lnTo>
                    <a:lnTo>
                      <a:pt x="1066" y="892"/>
                    </a:lnTo>
                    <a:lnTo>
                      <a:pt x="1065" y="889"/>
                    </a:lnTo>
                    <a:lnTo>
                      <a:pt x="1063" y="885"/>
                    </a:lnTo>
                    <a:lnTo>
                      <a:pt x="1061" y="881"/>
                    </a:lnTo>
                    <a:lnTo>
                      <a:pt x="1059" y="877"/>
                    </a:lnTo>
                    <a:lnTo>
                      <a:pt x="1056" y="874"/>
                    </a:lnTo>
                    <a:lnTo>
                      <a:pt x="1054" y="870"/>
                    </a:lnTo>
                    <a:lnTo>
                      <a:pt x="1050" y="866"/>
                    </a:lnTo>
                    <a:lnTo>
                      <a:pt x="1046" y="861"/>
                    </a:lnTo>
                    <a:lnTo>
                      <a:pt x="1042" y="858"/>
                    </a:lnTo>
                    <a:lnTo>
                      <a:pt x="1037" y="854"/>
                    </a:lnTo>
                    <a:lnTo>
                      <a:pt x="1034" y="851"/>
                    </a:lnTo>
                    <a:lnTo>
                      <a:pt x="1028" y="846"/>
                    </a:lnTo>
                    <a:lnTo>
                      <a:pt x="1023" y="842"/>
                    </a:lnTo>
                    <a:lnTo>
                      <a:pt x="1019" y="841"/>
                    </a:lnTo>
                    <a:lnTo>
                      <a:pt x="1016" y="839"/>
                    </a:lnTo>
                    <a:lnTo>
                      <a:pt x="1014" y="836"/>
                    </a:lnTo>
                    <a:lnTo>
                      <a:pt x="1010" y="835"/>
                    </a:lnTo>
                    <a:lnTo>
                      <a:pt x="1006" y="833"/>
                    </a:lnTo>
                    <a:lnTo>
                      <a:pt x="1003" y="830"/>
                    </a:lnTo>
                    <a:lnTo>
                      <a:pt x="999" y="829"/>
                    </a:lnTo>
                    <a:lnTo>
                      <a:pt x="997" y="827"/>
                    </a:lnTo>
                    <a:lnTo>
                      <a:pt x="992" y="826"/>
                    </a:lnTo>
                    <a:lnTo>
                      <a:pt x="989" y="823"/>
                    </a:lnTo>
                    <a:lnTo>
                      <a:pt x="984" y="821"/>
                    </a:lnTo>
                    <a:lnTo>
                      <a:pt x="980" y="820"/>
                    </a:lnTo>
                    <a:lnTo>
                      <a:pt x="977" y="819"/>
                    </a:lnTo>
                    <a:lnTo>
                      <a:pt x="972" y="816"/>
                    </a:lnTo>
                    <a:lnTo>
                      <a:pt x="967" y="815"/>
                    </a:lnTo>
                    <a:lnTo>
                      <a:pt x="964" y="814"/>
                    </a:lnTo>
                    <a:lnTo>
                      <a:pt x="959" y="811"/>
                    </a:lnTo>
                    <a:lnTo>
                      <a:pt x="954" y="810"/>
                    </a:lnTo>
                    <a:lnTo>
                      <a:pt x="950" y="809"/>
                    </a:lnTo>
                    <a:lnTo>
                      <a:pt x="945" y="807"/>
                    </a:lnTo>
                    <a:lnTo>
                      <a:pt x="939" y="806"/>
                    </a:lnTo>
                    <a:lnTo>
                      <a:pt x="934" y="804"/>
                    </a:lnTo>
                    <a:lnTo>
                      <a:pt x="928" y="803"/>
                    </a:lnTo>
                    <a:lnTo>
                      <a:pt x="923" y="802"/>
                    </a:lnTo>
                    <a:lnTo>
                      <a:pt x="919" y="801"/>
                    </a:lnTo>
                    <a:lnTo>
                      <a:pt x="913" y="800"/>
                    </a:lnTo>
                    <a:lnTo>
                      <a:pt x="907" y="798"/>
                    </a:lnTo>
                    <a:lnTo>
                      <a:pt x="902" y="797"/>
                    </a:lnTo>
                    <a:lnTo>
                      <a:pt x="895" y="797"/>
                    </a:lnTo>
                    <a:lnTo>
                      <a:pt x="890" y="796"/>
                    </a:lnTo>
                    <a:lnTo>
                      <a:pt x="884" y="795"/>
                    </a:lnTo>
                    <a:lnTo>
                      <a:pt x="878" y="795"/>
                    </a:lnTo>
                    <a:lnTo>
                      <a:pt x="871" y="794"/>
                    </a:lnTo>
                    <a:lnTo>
                      <a:pt x="865" y="793"/>
                    </a:lnTo>
                    <a:lnTo>
                      <a:pt x="859" y="793"/>
                    </a:lnTo>
                    <a:lnTo>
                      <a:pt x="854" y="791"/>
                    </a:lnTo>
                    <a:lnTo>
                      <a:pt x="848" y="790"/>
                    </a:lnTo>
                    <a:lnTo>
                      <a:pt x="843" y="790"/>
                    </a:lnTo>
                    <a:lnTo>
                      <a:pt x="837" y="789"/>
                    </a:lnTo>
                    <a:lnTo>
                      <a:pt x="832" y="789"/>
                    </a:lnTo>
                    <a:lnTo>
                      <a:pt x="827" y="789"/>
                    </a:lnTo>
                    <a:lnTo>
                      <a:pt x="823" y="788"/>
                    </a:lnTo>
                    <a:lnTo>
                      <a:pt x="818" y="788"/>
                    </a:lnTo>
                    <a:lnTo>
                      <a:pt x="813" y="788"/>
                    </a:lnTo>
                    <a:lnTo>
                      <a:pt x="808" y="788"/>
                    </a:lnTo>
                    <a:lnTo>
                      <a:pt x="805" y="787"/>
                    </a:lnTo>
                    <a:lnTo>
                      <a:pt x="800" y="787"/>
                    </a:lnTo>
                    <a:lnTo>
                      <a:pt x="798" y="787"/>
                    </a:lnTo>
                    <a:lnTo>
                      <a:pt x="793" y="787"/>
                    </a:lnTo>
                    <a:lnTo>
                      <a:pt x="789" y="785"/>
                    </a:lnTo>
                    <a:lnTo>
                      <a:pt x="785" y="785"/>
                    </a:lnTo>
                    <a:lnTo>
                      <a:pt x="782" y="785"/>
                    </a:lnTo>
                    <a:lnTo>
                      <a:pt x="779" y="784"/>
                    </a:lnTo>
                    <a:lnTo>
                      <a:pt x="775" y="784"/>
                    </a:lnTo>
                    <a:lnTo>
                      <a:pt x="772" y="784"/>
                    </a:lnTo>
                    <a:lnTo>
                      <a:pt x="769" y="784"/>
                    </a:lnTo>
                    <a:lnTo>
                      <a:pt x="766" y="783"/>
                    </a:lnTo>
                    <a:lnTo>
                      <a:pt x="763" y="783"/>
                    </a:lnTo>
                    <a:lnTo>
                      <a:pt x="760" y="783"/>
                    </a:lnTo>
                    <a:lnTo>
                      <a:pt x="757" y="783"/>
                    </a:lnTo>
                    <a:lnTo>
                      <a:pt x="753" y="782"/>
                    </a:lnTo>
                    <a:lnTo>
                      <a:pt x="748" y="782"/>
                    </a:lnTo>
                    <a:lnTo>
                      <a:pt x="743" y="781"/>
                    </a:lnTo>
                    <a:lnTo>
                      <a:pt x="738" y="779"/>
                    </a:lnTo>
                    <a:lnTo>
                      <a:pt x="735" y="778"/>
                    </a:lnTo>
                    <a:lnTo>
                      <a:pt x="731" y="777"/>
                    </a:lnTo>
                    <a:lnTo>
                      <a:pt x="727" y="776"/>
                    </a:lnTo>
                    <a:lnTo>
                      <a:pt x="724" y="774"/>
                    </a:lnTo>
                    <a:lnTo>
                      <a:pt x="721" y="772"/>
                    </a:lnTo>
                    <a:lnTo>
                      <a:pt x="717" y="771"/>
                    </a:lnTo>
                    <a:lnTo>
                      <a:pt x="715" y="768"/>
                    </a:lnTo>
                    <a:lnTo>
                      <a:pt x="711" y="765"/>
                    </a:lnTo>
                    <a:lnTo>
                      <a:pt x="709" y="763"/>
                    </a:lnTo>
                    <a:lnTo>
                      <a:pt x="706" y="759"/>
                    </a:lnTo>
                    <a:lnTo>
                      <a:pt x="703" y="756"/>
                    </a:lnTo>
                    <a:lnTo>
                      <a:pt x="701" y="752"/>
                    </a:lnTo>
                    <a:lnTo>
                      <a:pt x="697" y="749"/>
                    </a:lnTo>
                    <a:lnTo>
                      <a:pt x="695" y="744"/>
                    </a:lnTo>
                    <a:lnTo>
                      <a:pt x="691" y="738"/>
                    </a:lnTo>
                    <a:lnTo>
                      <a:pt x="689" y="733"/>
                    </a:lnTo>
                    <a:lnTo>
                      <a:pt x="685" y="728"/>
                    </a:lnTo>
                    <a:lnTo>
                      <a:pt x="683" y="724"/>
                    </a:lnTo>
                    <a:lnTo>
                      <a:pt x="679" y="719"/>
                    </a:lnTo>
                    <a:lnTo>
                      <a:pt x="677" y="715"/>
                    </a:lnTo>
                    <a:lnTo>
                      <a:pt x="674" y="711"/>
                    </a:lnTo>
                    <a:lnTo>
                      <a:pt x="672" y="706"/>
                    </a:lnTo>
                    <a:lnTo>
                      <a:pt x="670" y="701"/>
                    </a:lnTo>
                    <a:lnTo>
                      <a:pt x="667" y="698"/>
                    </a:lnTo>
                    <a:lnTo>
                      <a:pt x="665" y="693"/>
                    </a:lnTo>
                    <a:lnTo>
                      <a:pt x="663" y="689"/>
                    </a:lnTo>
                    <a:lnTo>
                      <a:pt x="660" y="685"/>
                    </a:lnTo>
                    <a:lnTo>
                      <a:pt x="659" y="681"/>
                    </a:lnTo>
                    <a:lnTo>
                      <a:pt x="658" y="676"/>
                    </a:lnTo>
                    <a:lnTo>
                      <a:pt x="656" y="673"/>
                    </a:lnTo>
                    <a:lnTo>
                      <a:pt x="654" y="669"/>
                    </a:lnTo>
                    <a:lnTo>
                      <a:pt x="652" y="664"/>
                    </a:lnTo>
                    <a:lnTo>
                      <a:pt x="651" y="661"/>
                    </a:lnTo>
                    <a:lnTo>
                      <a:pt x="651" y="657"/>
                    </a:lnTo>
                    <a:lnTo>
                      <a:pt x="650" y="654"/>
                    </a:lnTo>
                    <a:lnTo>
                      <a:pt x="648" y="650"/>
                    </a:lnTo>
                    <a:lnTo>
                      <a:pt x="648" y="647"/>
                    </a:lnTo>
                    <a:lnTo>
                      <a:pt x="648" y="644"/>
                    </a:lnTo>
                    <a:lnTo>
                      <a:pt x="648" y="641"/>
                    </a:lnTo>
                    <a:lnTo>
                      <a:pt x="648" y="637"/>
                    </a:lnTo>
                    <a:lnTo>
                      <a:pt x="648" y="634"/>
                    </a:lnTo>
                    <a:lnTo>
                      <a:pt x="650" y="631"/>
                    </a:lnTo>
                    <a:lnTo>
                      <a:pt x="651" y="628"/>
                    </a:lnTo>
                    <a:lnTo>
                      <a:pt x="652" y="625"/>
                    </a:lnTo>
                    <a:lnTo>
                      <a:pt x="653" y="622"/>
                    </a:lnTo>
                    <a:lnTo>
                      <a:pt x="656" y="621"/>
                    </a:lnTo>
                    <a:lnTo>
                      <a:pt x="657" y="617"/>
                    </a:lnTo>
                    <a:lnTo>
                      <a:pt x="658" y="613"/>
                    </a:lnTo>
                    <a:lnTo>
                      <a:pt x="660" y="610"/>
                    </a:lnTo>
                    <a:lnTo>
                      <a:pt x="663" y="606"/>
                    </a:lnTo>
                    <a:lnTo>
                      <a:pt x="664" y="602"/>
                    </a:lnTo>
                    <a:lnTo>
                      <a:pt x="667" y="598"/>
                    </a:lnTo>
                    <a:lnTo>
                      <a:pt x="669" y="594"/>
                    </a:lnTo>
                    <a:lnTo>
                      <a:pt x="672" y="590"/>
                    </a:lnTo>
                    <a:lnTo>
                      <a:pt x="674" y="585"/>
                    </a:lnTo>
                    <a:lnTo>
                      <a:pt x="677" y="580"/>
                    </a:lnTo>
                    <a:lnTo>
                      <a:pt x="679" y="575"/>
                    </a:lnTo>
                    <a:lnTo>
                      <a:pt x="683" y="571"/>
                    </a:lnTo>
                    <a:lnTo>
                      <a:pt x="684" y="565"/>
                    </a:lnTo>
                    <a:lnTo>
                      <a:pt x="686" y="560"/>
                    </a:lnTo>
                    <a:lnTo>
                      <a:pt x="690" y="554"/>
                    </a:lnTo>
                    <a:lnTo>
                      <a:pt x="692" y="549"/>
                    </a:lnTo>
                    <a:lnTo>
                      <a:pt x="695" y="543"/>
                    </a:lnTo>
                    <a:lnTo>
                      <a:pt x="697" y="537"/>
                    </a:lnTo>
                    <a:lnTo>
                      <a:pt x="698" y="533"/>
                    </a:lnTo>
                    <a:lnTo>
                      <a:pt x="701" y="528"/>
                    </a:lnTo>
                    <a:lnTo>
                      <a:pt x="702" y="522"/>
                    </a:lnTo>
                    <a:lnTo>
                      <a:pt x="703" y="516"/>
                    </a:lnTo>
                    <a:lnTo>
                      <a:pt x="704" y="510"/>
                    </a:lnTo>
                    <a:lnTo>
                      <a:pt x="705" y="505"/>
                    </a:lnTo>
                    <a:lnTo>
                      <a:pt x="706" y="501"/>
                    </a:lnTo>
                    <a:lnTo>
                      <a:pt x="706" y="495"/>
                    </a:lnTo>
                    <a:lnTo>
                      <a:pt x="706" y="490"/>
                    </a:lnTo>
                    <a:lnTo>
                      <a:pt x="706" y="485"/>
                    </a:lnTo>
                    <a:lnTo>
                      <a:pt x="706" y="481"/>
                    </a:lnTo>
                    <a:lnTo>
                      <a:pt x="705" y="477"/>
                    </a:lnTo>
                    <a:lnTo>
                      <a:pt x="704" y="472"/>
                    </a:lnTo>
                    <a:lnTo>
                      <a:pt x="703" y="470"/>
                    </a:lnTo>
                    <a:lnTo>
                      <a:pt x="701" y="465"/>
                    </a:lnTo>
                    <a:lnTo>
                      <a:pt x="699" y="462"/>
                    </a:lnTo>
                    <a:lnTo>
                      <a:pt x="697" y="458"/>
                    </a:lnTo>
                    <a:lnTo>
                      <a:pt x="697" y="454"/>
                    </a:lnTo>
                    <a:lnTo>
                      <a:pt x="695" y="451"/>
                    </a:lnTo>
                    <a:lnTo>
                      <a:pt x="693" y="447"/>
                    </a:lnTo>
                    <a:lnTo>
                      <a:pt x="692" y="445"/>
                    </a:lnTo>
                    <a:lnTo>
                      <a:pt x="692" y="441"/>
                    </a:lnTo>
                    <a:lnTo>
                      <a:pt x="691" y="438"/>
                    </a:lnTo>
                    <a:lnTo>
                      <a:pt x="691" y="434"/>
                    </a:lnTo>
                    <a:lnTo>
                      <a:pt x="690" y="431"/>
                    </a:lnTo>
                    <a:lnTo>
                      <a:pt x="690" y="428"/>
                    </a:lnTo>
                    <a:lnTo>
                      <a:pt x="690" y="425"/>
                    </a:lnTo>
                    <a:lnTo>
                      <a:pt x="690" y="421"/>
                    </a:lnTo>
                    <a:lnTo>
                      <a:pt x="690" y="418"/>
                    </a:lnTo>
                    <a:lnTo>
                      <a:pt x="690" y="415"/>
                    </a:lnTo>
                    <a:lnTo>
                      <a:pt x="690" y="411"/>
                    </a:lnTo>
                    <a:lnTo>
                      <a:pt x="690" y="407"/>
                    </a:lnTo>
                    <a:lnTo>
                      <a:pt x="690" y="403"/>
                    </a:lnTo>
                    <a:lnTo>
                      <a:pt x="691" y="400"/>
                    </a:lnTo>
                    <a:lnTo>
                      <a:pt x="691" y="395"/>
                    </a:lnTo>
                    <a:lnTo>
                      <a:pt x="691" y="390"/>
                    </a:lnTo>
                    <a:lnTo>
                      <a:pt x="692" y="387"/>
                    </a:lnTo>
                    <a:lnTo>
                      <a:pt x="693" y="382"/>
                    </a:lnTo>
                    <a:lnTo>
                      <a:pt x="693" y="376"/>
                    </a:lnTo>
                    <a:lnTo>
                      <a:pt x="695" y="371"/>
                    </a:lnTo>
                    <a:lnTo>
                      <a:pt x="695" y="367"/>
                    </a:lnTo>
                    <a:lnTo>
                      <a:pt x="696" y="361"/>
                    </a:lnTo>
                    <a:lnTo>
                      <a:pt x="696" y="357"/>
                    </a:lnTo>
                    <a:lnTo>
                      <a:pt x="697" y="355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8" y="347"/>
                    </a:lnTo>
                    <a:lnTo>
                      <a:pt x="699" y="343"/>
                    </a:lnTo>
                    <a:lnTo>
                      <a:pt x="699" y="339"/>
                    </a:lnTo>
                    <a:lnTo>
                      <a:pt x="701" y="337"/>
                    </a:lnTo>
                    <a:lnTo>
                      <a:pt x="701" y="332"/>
                    </a:lnTo>
                    <a:lnTo>
                      <a:pt x="702" y="329"/>
                    </a:lnTo>
                    <a:lnTo>
                      <a:pt x="702" y="325"/>
                    </a:lnTo>
                    <a:lnTo>
                      <a:pt x="702" y="323"/>
                    </a:lnTo>
                    <a:lnTo>
                      <a:pt x="703" y="318"/>
                    </a:lnTo>
                    <a:lnTo>
                      <a:pt x="703" y="314"/>
                    </a:lnTo>
                    <a:lnTo>
                      <a:pt x="704" y="311"/>
                    </a:lnTo>
                    <a:lnTo>
                      <a:pt x="705" y="307"/>
                    </a:lnTo>
                    <a:lnTo>
                      <a:pt x="705" y="303"/>
                    </a:lnTo>
                    <a:lnTo>
                      <a:pt x="706" y="298"/>
                    </a:lnTo>
                    <a:lnTo>
                      <a:pt x="706" y="294"/>
                    </a:lnTo>
                    <a:lnTo>
                      <a:pt x="708" y="291"/>
                    </a:lnTo>
                    <a:lnTo>
                      <a:pt x="708" y="286"/>
                    </a:lnTo>
                    <a:lnTo>
                      <a:pt x="709" y="282"/>
                    </a:lnTo>
                    <a:lnTo>
                      <a:pt x="709" y="278"/>
                    </a:lnTo>
                    <a:lnTo>
                      <a:pt x="710" y="273"/>
                    </a:lnTo>
                    <a:lnTo>
                      <a:pt x="710" y="268"/>
                    </a:lnTo>
                    <a:lnTo>
                      <a:pt x="710" y="265"/>
                    </a:lnTo>
                    <a:lnTo>
                      <a:pt x="711" y="260"/>
                    </a:lnTo>
                    <a:lnTo>
                      <a:pt x="712" y="255"/>
                    </a:lnTo>
                    <a:lnTo>
                      <a:pt x="712" y="250"/>
                    </a:lnTo>
                    <a:lnTo>
                      <a:pt x="712" y="247"/>
                    </a:lnTo>
                    <a:lnTo>
                      <a:pt x="714" y="242"/>
                    </a:lnTo>
                    <a:lnTo>
                      <a:pt x="715" y="237"/>
                    </a:lnTo>
                    <a:lnTo>
                      <a:pt x="715" y="233"/>
                    </a:lnTo>
                    <a:lnTo>
                      <a:pt x="715" y="228"/>
                    </a:lnTo>
                    <a:lnTo>
                      <a:pt x="716" y="223"/>
                    </a:lnTo>
                    <a:lnTo>
                      <a:pt x="716" y="220"/>
                    </a:lnTo>
                    <a:lnTo>
                      <a:pt x="716" y="215"/>
                    </a:lnTo>
                    <a:lnTo>
                      <a:pt x="717" y="210"/>
                    </a:lnTo>
                    <a:lnTo>
                      <a:pt x="717" y="204"/>
                    </a:lnTo>
                    <a:lnTo>
                      <a:pt x="718" y="201"/>
                    </a:lnTo>
                    <a:lnTo>
                      <a:pt x="718" y="196"/>
                    </a:lnTo>
                    <a:lnTo>
                      <a:pt x="718" y="191"/>
                    </a:lnTo>
                    <a:lnTo>
                      <a:pt x="718" y="186"/>
                    </a:lnTo>
                    <a:lnTo>
                      <a:pt x="718" y="182"/>
                    </a:lnTo>
                    <a:lnTo>
                      <a:pt x="718" y="177"/>
                    </a:lnTo>
                    <a:lnTo>
                      <a:pt x="718" y="172"/>
                    </a:lnTo>
                    <a:lnTo>
                      <a:pt x="718" y="167"/>
                    </a:lnTo>
                    <a:lnTo>
                      <a:pt x="720" y="163"/>
                    </a:lnTo>
                    <a:lnTo>
                      <a:pt x="720" y="158"/>
                    </a:lnTo>
                    <a:lnTo>
                      <a:pt x="720" y="153"/>
                    </a:lnTo>
                    <a:lnTo>
                      <a:pt x="720" y="148"/>
                    </a:lnTo>
                    <a:lnTo>
                      <a:pt x="720" y="145"/>
                    </a:lnTo>
                    <a:lnTo>
                      <a:pt x="720" y="140"/>
                    </a:lnTo>
                    <a:lnTo>
                      <a:pt x="720" y="135"/>
                    </a:lnTo>
                    <a:lnTo>
                      <a:pt x="720" y="132"/>
                    </a:lnTo>
                    <a:lnTo>
                      <a:pt x="720" y="127"/>
                    </a:lnTo>
                    <a:lnTo>
                      <a:pt x="718" y="122"/>
                    </a:lnTo>
                    <a:lnTo>
                      <a:pt x="718" y="118"/>
                    </a:lnTo>
                    <a:lnTo>
                      <a:pt x="717" y="114"/>
                    </a:lnTo>
                    <a:lnTo>
                      <a:pt x="717" y="109"/>
                    </a:lnTo>
                    <a:lnTo>
                      <a:pt x="716" y="106"/>
                    </a:lnTo>
                    <a:lnTo>
                      <a:pt x="716" y="102"/>
                    </a:lnTo>
                    <a:lnTo>
                      <a:pt x="716" y="97"/>
                    </a:lnTo>
                    <a:lnTo>
                      <a:pt x="715" y="94"/>
                    </a:lnTo>
                    <a:lnTo>
                      <a:pt x="714" y="90"/>
                    </a:lnTo>
                    <a:lnTo>
                      <a:pt x="714" y="87"/>
                    </a:lnTo>
                    <a:lnTo>
                      <a:pt x="712" y="82"/>
                    </a:lnTo>
                    <a:lnTo>
                      <a:pt x="711" y="80"/>
                    </a:lnTo>
                    <a:lnTo>
                      <a:pt x="710" y="76"/>
                    </a:lnTo>
                    <a:lnTo>
                      <a:pt x="710" y="72"/>
                    </a:lnTo>
                    <a:lnTo>
                      <a:pt x="709" y="69"/>
                    </a:lnTo>
                    <a:lnTo>
                      <a:pt x="708" y="67"/>
                    </a:lnTo>
                    <a:lnTo>
                      <a:pt x="706" y="63"/>
                    </a:lnTo>
                    <a:lnTo>
                      <a:pt x="704" y="59"/>
                    </a:lnTo>
                    <a:lnTo>
                      <a:pt x="703" y="56"/>
                    </a:lnTo>
                    <a:lnTo>
                      <a:pt x="702" y="54"/>
                    </a:lnTo>
                    <a:lnTo>
                      <a:pt x="697" y="48"/>
                    </a:lnTo>
                    <a:lnTo>
                      <a:pt x="692" y="42"/>
                    </a:lnTo>
                    <a:lnTo>
                      <a:pt x="688" y="36"/>
                    </a:lnTo>
                    <a:lnTo>
                      <a:pt x="683" y="31"/>
                    </a:lnTo>
                    <a:lnTo>
                      <a:pt x="679" y="29"/>
                    </a:lnTo>
                    <a:lnTo>
                      <a:pt x="676" y="26"/>
                    </a:lnTo>
                    <a:lnTo>
                      <a:pt x="672" y="24"/>
                    </a:lnTo>
                    <a:lnTo>
                      <a:pt x="670" y="23"/>
                    </a:lnTo>
                    <a:lnTo>
                      <a:pt x="666" y="20"/>
                    </a:lnTo>
                    <a:lnTo>
                      <a:pt x="663" y="18"/>
                    </a:lnTo>
                    <a:lnTo>
                      <a:pt x="659" y="17"/>
                    </a:lnTo>
                    <a:lnTo>
                      <a:pt x="656" y="14"/>
                    </a:lnTo>
                    <a:lnTo>
                      <a:pt x="651" y="13"/>
                    </a:lnTo>
                    <a:lnTo>
                      <a:pt x="647" y="11"/>
                    </a:lnTo>
                    <a:lnTo>
                      <a:pt x="644" y="10"/>
                    </a:lnTo>
                    <a:lnTo>
                      <a:pt x="639" y="10"/>
                    </a:lnTo>
                    <a:lnTo>
                      <a:pt x="635" y="7"/>
                    </a:lnTo>
                    <a:lnTo>
                      <a:pt x="631" y="6"/>
                    </a:lnTo>
                    <a:lnTo>
                      <a:pt x="627" y="5"/>
                    </a:lnTo>
                    <a:lnTo>
                      <a:pt x="622" y="5"/>
                    </a:lnTo>
                    <a:lnTo>
                      <a:pt x="618" y="3"/>
                    </a:lnTo>
                    <a:lnTo>
                      <a:pt x="614" y="3"/>
                    </a:lnTo>
                    <a:lnTo>
                      <a:pt x="609" y="1"/>
                    </a:lnTo>
                    <a:lnTo>
                      <a:pt x="605" y="1"/>
                    </a:lnTo>
                    <a:lnTo>
                      <a:pt x="600" y="0"/>
                    </a:lnTo>
                    <a:lnTo>
                      <a:pt x="595" y="0"/>
                    </a:lnTo>
                    <a:lnTo>
                      <a:pt x="590" y="0"/>
                    </a:lnTo>
                    <a:lnTo>
                      <a:pt x="586" y="0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70" y="0"/>
                    </a:lnTo>
                    <a:lnTo>
                      <a:pt x="565" y="1"/>
                    </a:lnTo>
                    <a:lnTo>
                      <a:pt x="559" y="1"/>
                    </a:lnTo>
                    <a:lnTo>
                      <a:pt x="555" y="3"/>
                    </a:lnTo>
                    <a:lnTo>
                      <a:pt x="549" y="3"/>
                    </a:lnTo>
                    <a:lnTo>
                      <a:pt x="544" y="5"/>
                    </a:lnTo>
                    <a:lnTo>
                      <a:pt x="538" y="5"/>
                    </a:lnTo>
                    <a:lnTo>
                      <a:pt x="533" y="6"/>
                    </a:lnTo>
                    <a:lnTo>
                      <a:pt x="527" y="8"/>
                    </a:lnTo>
                    <a:lnTo>
                      <a:pt x="523" y="10"/>
                    </a:lnTo>
                    <a:lnTo>
                      <a:pt x="517" y="11"/>
                    </a:lnTo>
                    <a:lnTo>
                      <a:pt x="512" y="13"/>
                    </a:lnTo>
                    <a:lnTo>
                      <a:pt x="507" y="14"/>
                    </a:lnTo>
                    <a:lnTo>
                      <a:pt x="501" y="17"/>
                    </a:lnTo>
                    <a:lnTo>
                      <a:pt x="497" y="19"/>
                    </a:lnTo>
                    <a:lnTo>
                      <a:pt x="491" y="21"/>
                    </a:lnTo>
                    <a:lnTo>
                      <a:pt x="486" y="24"/>
                    </a:lnTo>
                    <a:lnTo>
                      <a:pt x="481" y="27"/>
                    </a:lnTo>
                    <a:lnTo>
                      <a:pt x="475" y="30"/>
                    </a:lnTo>
                    <a:lnTo>
                      <a:pt x="469" y="32"/>
                    </a:lnTo>
                    <a:lnTo>
                      <a:pt x="465" y="36"/>
                    </a:lnTo>
                    <a:lnTo>
                      <a:pt x="460" y="39"/>
                    </a:lnTo>
                    <a:lnTo>
                      <a:pt x="454" y="43"/>
                    </a:lnTo>
                    <a:lnTo>
                      <a:pt x="449" y="46"/>
                    </a:lnTo>
                    <a:lnTo>
                      <a:pt x="444" y="50"/>
                    </a:lnTo>
                    <a:lnTo>
                      <a:pt x="440" y="55"/>
                    </a:lnTo>
                    <a:lnTo>
                      <a:pt x="434" y="58"/>
                    </a:lnTo>
                    <a:lnTo>
                      <a:pt x="428" y="63"/>
                    </a:lnTo>
                    <a:lnTo>
                      <a:pt x="423" y="67"/>
                    </a:lnTo>
                    <a:lnTo>
                      <a:pt x="418" y="70"/>
                    </a:lnTo>
                    <a:lnTo>
                      <a:pt x="414" y="74"/>
                    </a:lnTo>
                    <a:lnTo>
                      <a:pt x="409" y="78"/>
                    </a:lnTo>
                    <a:lnTo>
                      <a:pt x="404" y="82"/>
                    </a:lnTo>
                    <a:lnTo>
                      <a:pt x="399" y="87"/>
                    </a:lnTo>
                    <a:lnTo>
                      <a:pt x="395" y="90"/>
                    </a:lnTo>
                    <a:lnTo>
                      <a:pt x="390" y="95"/>
                    </a:lnTo>
                    <a:lnTo>
                      <a:pt x="386" y="99"/>
                    </a:lnTo>
                    <a:lnTo>
                      <a:pt x="382" y="102"/>
                    </a:lnTo>
                    <a:lnTo>
                      <a:pt x="377" y="107"/>
                    </a:lnTo>
                    <a:lnTo>
                      <a:pt x="373" y="110"/>
                    </a:lnTo>
                    <a:lnTo>
                      <a:pt x="370" y="115"/>
                    </a:lnTo>
                    <a:lnTo>
                      <a:pt x="366" y="119"/>
                    </a:lnTo>
                    <a:lnTo>
                      <a:pt x="363" y="122"/>
                    </a:lnTo>
                    <a:lnTo>
                      <a:pt x="358" y="127"/>
                    </a:lnTo>
                    <a:lnTo>
                      <a:pt x="354" y="131"/>
                    </a:lnTo>
                    <a:lnTo>
                      <a:pt x="351" y="134"/>
                    </a:lnTo>
                    <a:lnTo>
                      <a:pt x="347" y="138"/>
                    </a:lnTo>
                    <a:lnTo>
                      <a:pt x="344" y="141"/>
                    </a:lnTo>
                    <a:lnTo>
                      <a:pt x="341" y="145"/>
                    </a:lnTo>
                    <a:lnTo>
                      <a:pt x="338" y="150"/>
                    </a:lnTo>
                    <a:lnTo>
                      <a:pt x="334" y="152"/>
                    </a:lnTo>
                    <a:lnTo>
                      <a:pt x="332" y="157"/>
                    </a:lnTo>
                    <a:lnTo>
                      <a:pt x="328" y="160"/>
                    </a:lnTo>
                    <a:lnTo>
                      <a:pt x="326" y="164"/>
                    </a:lnTo>
                    <a:lnTo>
                      <a:pt x="322" y="166"/>
                    </a:lnTo>
                    <a:lnTo>
                      <a:pt x="320" y="171"/>
                    </a:lnTo>
                    <a:lnTo>
                      <a:pt x="318" y="173"/>
                    </a:lnTo>
                    <a:lnTo>
                      <a:pt x="315" y="177"/>
                    </a:lnTo>
                    <a:lnTo>
                      <a:pt x="312" y="180"/>
                    </a:lnTo>
                    <a:lnTo>
                      <a:pt x="310" y="183"/>
                    </a:lnTo>
                    <a:lnTo>
                      <a:pt x="307" y="186"/>
                    </a:lnTo>
                    <a:lnTo>
                      <a:pt x="305" y="190"/>
                    </a:lnTo>
                    <a:lnTo>
                      <a:pt x="300" y="195"/>
                    </a:lnTo>
                    <a:lnTo>
                      <a:pt x="296" y="201"/>
                    </a:lnTo>
                    <a:lnTo>
                      <a:pt x="293" y="205"/>
                    </a:lnTo>
                    <a:lnTo>
                      <a:pt x="289" y="210"/>
                    </a:lnTo>
                    <a:lnTo>
                      <a:pt x="286" y="215"/>
                    </a:lnTo>
                    <a:lnTo>
                      <a:pt x="284" y="220"/>
                    </a:lnTo>
                    <a:lnTo>
                      <a:pt x="281" y="222"/>
                    </a:lnTo>
                    <a:lnTo>
                      <a:pt x="280" y="226"/>
                    </a:lnTo>
                    <a:lnTo>
                      <a:pt x="277" y="228"/>
                    </a:lnTo>
                    <a:lnTo>
                      <a:pt x="276" y="230"/>
                    </a:lnTo>
                    <a:lnTo>
                      <a:pt x="274" y="234"/>
                    </a:lnTo>
                    <a:lnTo>
                      <a:pt x="274" y="235"/>
                    </a:lnTo>
                    <a:close/>
                  </a:path>
                </a:pathLst>
              </a:custGeom>
              <a:solidFill>
                <a:srgbClr val="D9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10" name="Freeform 209"/>
              <p:cNvSpPr>
                <a:spLocks/>
              </p:cNvSpPr>
              <p:nvPr/>
            </p:nvSpPr>
            <p:spPr bwMode="auto">
              <a:xfrm>
                <a:off x="1625" y="1381"/>
                <a:ext cx="314" cy="333"/>
              </a:xfrm>
              <a:custGeom>
                <a:avLst/>
                <a:gdLst>
                  <a:gd name="T0" fmla="*/ 0 w 941"/>
                  <a:gd name="T1" fmla="*/ 0 h 997"/>
                  <a:gd name="T2" fmla="*/ 0 w 941"/>
                  <a:gd name="T3" fmla="*/ 0 h 997"/>
                  <a:gd name="T4" fmla="*/ 0 w 941"/>
                  <a:gd name="T5" fmla="*/ 0 h 997"/>
                  <a:gd name="T6" fmla="*/ 0 w 941"/>
                  <a:gd name="T7" fmla="*/ 0 h 997"/>
                  <a:gd name="T8" fmla="*/ 0 w 941"/>
                  <a:gd name="T9" fmla="*/ 0 h 997"/>
                  <a:gd name="T10" fmla="*/ 0 w 941"/>
                  <a:gd name="T11" fmla="*/ 0 h 997"/>
                  <a:gd name="T12" fmla="*/ 0 w 941"/>
                  <a:gd name="T13" fmla="*/ 0 h 997"/>
                  <a:gd name="T14" fmla="*/ 0 w 941"/>
                  <a:gd name="T15" fmla="*/ 0 h 997"/>
                  <a:gd name="T16" fmla="*/ 0 w 941"/>
                  <a:gd name="T17" fmla="*/ 0 h 997"/>
                  <a:gd name="T18" fmla="*/ 0 w 941"/>
                  <a:gd name="T19" fmla="*/ 0 h 997"/>
                  <a:gd name="T20" fmla="*/ 0 w 941"/>
                  <a:gd name="T21" fmla="*/ 0 h 997"/>
                  <a:gd name="T22" fmla="*/ 0 w 941"/>
                  <a:gd name="T23" fmla="*/ 0 h 997"/>
                  <a:gd name="T24" fmla="*/ 0 w 941"/>
                  <a:gd name="T25" fmla="*/ 0 h 997"/>
                  <a:gd name="T26" fmla="*/ 0 w 941"/>
                  <a:gd name="T27" fmla="*/ 0 h 997"/>
                  <a:gd name="T28" fmla="*/ 0 w 941"/>
                  <a:gd name="T29" fmla="*/ 0 h 997"/>
                  <a:gd name="T30" fmla="*/ 0 w 941"/>
                  <a:gd name="T31" fmla="*/ 0 h 997"/>
                  <a:gd name="T32" fmla="*/ 0 w 941"/>
                  <a:gd name="T33" fmla="*/ 0 h 997"/>
                  <a:gd name="T34" fmla="*/ 0 w 941"/>
                  <a:gd name="T35" fmla="*/ 0 h 997"/>
                  <a:gd name="T36" fmla="*/ 0 w 941"/>
                  <a:gd name="T37" fmla="*/ 0 h 997"/>
                  <a:gd name="T38" fmla="*/ 0 w 941"/>
                  <a:gd name="T39" fmla="*/ 0 h 997"/>
                  <a:gd name="T40" fmla="*/ 0 w 941"/>
                  <a:gd name="T41" fmla="*/ 0 h 997"/>
                  <a:gd name="T42" fmla="*/ 0 w 941"/>
                  <a:gd name="T43" fmla="*/ 0 h 997"/>
                  <a:gd name="T44" fmla="*/ 0 w 941"/>
                  <a:gd name="T45" fmla="*/ 0 h 997"/>
                  <a:gd name="T46" fmla="*/ 0 w 941"/>
                  <a:gd name="T47" fmla="*/ 0 h 997"/>
                  <a:gd name="T48" fmla="*/ 0 w 941"/>
                  <a:gd name="T49" fmla="*/ 0 h 997"/>
                  <a:gd name="T50" fmla="*/ 0 w 941"/>
                  <a:gd name="T51" fmla="*/ 0 h 997"/>
                  <a:gd name="T52" fmla="*/ 0 w 941"/>
                  <a:gd name="T53" fmla="*/ 0 h 997"/>
                  <a:gd name="T54" fmla="*/ 0 w 941"/>
                  <a:gd name="T55" fmla="*/ 0 h 997"/>
                  <a:gd name="T56" fmla="*/ 0 w 941"/>
                  <a:gd name="T57" fmla="*/ 0 h 997"/>
                  <a:gd name="T58" fmla="*/ 0 w 941"/>
                  <a:gd name="T59" fmla="*/ 0 h 997"/>
                  <a:gd name="T60" fmla="*/ 0 w 941"/>
                  <a:gd name="T61" fmla="*/ 0 h 997"/>
                  <a:gd name="T62" fmla="*/ 0 w 941"/>
                  <a:gd name="T63" fmla="*/ 0 h 997"/>
                  <a:gd name="T64" fmla="*/ 0 w 941"/>
                  <a:gd name="T65" fmla="*/ 0 h 997"/>
                  <a:gd name="T66" fmla="*/ 0 w 941"/>
                  <a:gd name="T67" fmla="*/ 0 h 997"/>
                  <a:gd name="T68" fmla="*/ 0 w 941"/>
                  <a:gd name="T69" fmla="*/ 0 h 997"/>
                  <a:gd name="T70" fmla="*/ 0 w 941"/>
                  <a:gd name="T71" fmla="*/ 0 h 997"/>
                  <a:gd name="T72" fmla="*/ 0 w 941"/>
                  <a:gd name="T73" fmla="*/ 0 h 997"/>
                  <a:gd name="T74" fmla="*/ 0 w 941"/>
                  <a:gd name="T75" fmla="*/ 0 h 997"/>
                  <a:gd name="T76" fmla="*/ 0 w 941"/>
                  <a:gd name="T77" fmla="*/ 0 h 997"/>
                  <a:gd name="T78" fmla="*/ 0 w 941"/>
                  <a:gd name="T79" fmla="*/ 0 h 997"/>
                  <a:gd name="T80" fmla="*/ 0 w 941"/>
                  <a:gd name="T81" fmla="*/ 0 h 997"/>
                  <a:gd name="T82" fmla="*/ 0 w 941"/>
                  <a:gd name="T83" fmla="*/ 0 h 997"/>
                  <a:gd name="T84" fmla="*/ 0 w 941"/>
                  <a:gd name="T85" fmla="*/ 0 h 997"/>
                  <a:gd name="T86" fmla="*/ 0 w 941"/>
                  <a:gd name="T87" fmla="*/ 0 h 997"/>
                  <a:gd name="T88" fmla="*/ 0 w 941"/>
                  <a:gd name="T89" fmla="*/ 0 h 997"/>
                  <a:gd name="T90" fmla="*/ 0 w 941"/>
                  <a:gd name="T91" fmla="*/ 0 h 997"/>
                  <a:gd name="T92" fmla="*/ 0 w 941"/>
                  <a:gd name="T93" fmla="*/ 0 h 997"/>
                  <a:gd name="T94" fmla="*/ 0 w 941"/>
                  <a:gd name="T95" fmla="*/ 0 h 997"/>
                  <a:gd name="T96" fmla="*/ 0 w 941"/>
                  <a:gd name="T97" fmla="*/ 0 h 997"/>
                  <a:gd name="T98" fmla="*/ 0 w 941"/>
                  <a:gd name="T99" fmla="*/ 0 h 997"/>
                  <a:gd name="T100" fmla="*/ 0 w 941"/>
                  <a:gd name="T101" fmla="*/ 0 h 997"/>
                  <a:gd name="T102" fmla="*/ 0 w 941"/>
                  <a:gd name="T103" fmla="*/ 0 h 997"/>
                  <a:gd name="T104" fmla="*/ 0 w 941"/>
                  <a:gd name="T105" fmla="*/ 0 h 997"/>
                  <a:gd name="T106" fmla="*/ 0 w 941"/>
                  <a:gd name="T107" fmla="*/ 0 h 997"/>
                  <a:gd name="T108" fmla="*/ 0 w 941"/>
                  <a:gd name="T109" fmla="*/ 0 h 997"/>
                  <a:gd name="T110" fmla="*/ 0 w 941"/>
                  <a:gd name="T111" fmla="*/ 0 h 997"/>
                  <a:gd name="T112" fmla="*/ 0 w 941"/>
                  <a:gd name="T113" fmla="*/ 0 h 997"/>
                  <a:gd name="T114" fmla="*/ 0 w 941"/>
                  <a:gd name="T115" fmla="*/ 0 h 997"/>
                  <a:gd name="T116" fmla="*/ 0 w 941"/>
                  <a:gd name="T117" fmla="*/ 0 h 997"/>
                  <a:gd name="T118" fmla="*/ 0 w 941"/>
                  <a:gd name="T119" fmla="*/ 0 h 997"/>
                  <a:gd name="T120" fmla="*/ 0 w 941"/>
                  <a:gd name="T121" fmla="*/ 0 h 9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1"/>
                  <a:gd name="T184" fmla="*/ 0 h 997"/>
                  <a:gd name="T185" fmla="*/ 941 w 941"/>
                  <a:gd name="T186" fmla="*/ 997 h 9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1" h="997">
                    <a:moveTo>
                      <a:pt x="44" y="217"/>
                    </a:moveTo>
                    <a:lnTo>
                      <a:pt x="44" y="216"/>
                    </a:lnTo>
                    <a:lnTo>
                      <a:pt x="44" y="215"/>
                    </a:lnTo>
                    <a:lnTo>
                      <a:pt x="45" y="213"/>
                    </a:lnTo>
                    <a:lnTo>
                      <a:pt x="47" y="210"/>
                    </a:lnTo>
                    <a:lnTo>
                      <a:pt x="48" y="207"/>
                    </a:lnTo>
                    <a:lnTo>
                      <a:pt x="51" y="202"/>
                    </a:lnTo>
                    <a:lnTo>
                      <a:pt x="53" y="198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66" y="188"/>
                    </a:lnTo>
                    <a:lnTo>
                      <a:pt x="69" y="185"/>
                    </a:lnTo>
                    <a:lnTo>
                      <a:pt x="71" y="184"/>
                    </a:lnTo>
                    <a:lnTo>
                      <a:pt x="75" y="183"/>
                    </a:lnTo>
                    <a:lnTo>
                      <a:pt x="77" y="182"/>
                    </a:lnTo>
                    <a:lnTo>
                      <a:pt x="80" y="181"/>
                    </a:lnTo>
                    <a:lnTo>
                      <a:pt x="83" y="179"/>
                    </a:lnTo>
                    <a:lnTo>
                      <a:pt x="86" y="178"/>
                    </a:lnTo>
                    <a:lnTo>
                      <a:pt x="91" y="178"/>
                    </a:lnTo>
                    <a:lnTo>
                      <a:pt x="94" y="178"/>
                    </a:lnTo>
                    <a:lnTo>
                      <a:pt x="98" y="178"/>
                    </a:lnTo>
                    <a:lnTo>
                      <a:pt x="102" y="178"/>
                    </a:lnTo>
                    <a:lnTo>
                      <a:pt x="107" y="181"/>
                    </a:lnTo>
                    <a:lnTo>
                      <a:pt x="110" y="181"/>
                    </a:lnTo>
                    <a:lnTo>
                      <a:pt x="115" y="182"/>
                    </a:lnTo>
                    <a:lnTo>
                      <a:pt x="118" y="183"/>
                    </a:lnTo>
                    <a:lnTo>
                      <a:pt x="122" y="184"/>
                    </a:lnTo>
                    <a:lnTo>
                      <a:pt x="126" y="185"/>
                    </a:lnTo>
                    <a:lnTo>
                      <a:pt x="128" y="188"/>
                    </a:lnTo>
                    <a:lnTo>
                      <a:pt x="130" y="189"/>
                    </a:lnTo>
                    <a:lnTo>
                      <a:pt x="134" y="190"/>
                    </a:lnTo>
                    <a:lnTo>
                      <a:pt x="137" y="194"/>
                    </a:lnTo>
                    <a:lnTo>
                      <a:pt x="141" y="197"/>
                    </a:lnTo>
                    <a:lnTo>
                      <a:pt x="143" y="202"/>
                    </a:lnTo>
                    <a:lnTo>
                      <a:pt x="146" y="206"/>
                    </a:lnTo>
                    <a:lnTo>
                      <a:pt x="147" y="209"/>
                    </a:lnTo>
                    <a:lnTo>
                      <a:pt x="148" y="213"/>
                    </a:lnTo>
                    <a:lnTo>
                      <a:pt x="149" y="216"/>
                    </a:lnTo>
                    <a:lnTo>
                      <a:pt x="149" y="221"/>
                    </a:lnTo>
                    <a:lnTo>
                      <a:pt x="149" y="225"/>
                    </a:lnTo>
                    <a:lnTo>
                      <a:pt x="149" y="227"/>
                    </a:lnTo>
                    <a:lnTo>
                      <a:pt x="149" y="230"/>
                    </a:lnTo>
                    <a:lnTo>
                      <a:pt x="149" y="233"/>
                    </a:lnTo>
                    <a:lnTo>
                      <a:pt x="149" y="235"/>
                    </a:lnTo>
                    <a:lnTo>
                      <a:pt x="150" y="236"/>
                    </a:lnTo>
                    <a:lnTo>
                      <a:pt x="154" y="238"/>
                    </a:lnTo>
                    <a:lnTo>
                      <a:pt x="160" y="239"/>
                    </a:lnTo>
                    <a:lnTo>
                      <a:pt x="162" y="239"/>
                    </a:lnTo>
                    <a:lnTo>
                      <a:pt x="166" y="239"/>
                    </a:lnTo>
                    <a:lnTo>
                      <a:pt x="168" y="239"/>
                    </a:lnTo>
                    <a:lnTo>
                      <a:pt x="173" y="239"/>
                    </a:lnTo>
                    <a:lnTo>
                      <a:pt x="175" y="239"/>
                    </a:lnTo>
                    <a:lnTo>
                      <a:pt x="180" y="239"/>
                    </a:lnTo>
                    <a:lnTo>
                      <a:pt x="184" y="239"/>
                    </a:lnTo>
                    <a:lnTo>
                      <a:pt x="188" y="239"/>
                    </a:lnTo>
                    <a:lnTo>
                      <a:pt x="191" y="239"/>
                    </a:lnTo>
                    <a:lnTo>
                      <a:pt x="194" y="239"/>
                    </a:lnTo>
                    <a:lnTo>
                      <a:pt x="198" y="238"/>
                    </a:lnTo>
                    <a:lnTo>
                      <a:pt x="203" y="238"/>
                    </a:lnTo>
                    <a:lnTo>
                      <a:pt x="205" y="238"/>
                    </a:lnTo>
                    <a:lnTo>
                      <a:pt x="209" y="238"/>
                    </a:lnTo>
                    <a:lnTo>
                      <a:pt x="212" y="238"/>
                    </a:lnTo>
                    <a:lnTo>
                      <a:pt x="216" y="238"/>
                    </a:lnTo>
                    <a:lnTo>
                      <a:pt x="220" y="236"/>
                    </a:lnTo>
                    <a:lnTo>
                      <a:pt x="225" y="236"/>
                    </a:lnTo>
                    <a:lnTo>
                      <a:pt x="228" y="236"/>
                    </a:lnTo>
                    <a:lnTo>
                      <a:pt x="229" y="236"/>
                    </a:lnTo>
                    <a:lnTo>
                      <a:pt x="334" y="102"/>
                    </a:lnTo>
                    <a:lnTo>
                      <a:pt x="334" y="101"/>
                    </a:lnTo>
                    <a:lnTo>
                      <a:pt x="335" y="100"/>
                    </a:lnTo>
                    <a:lnTo>
                      <a:pt x="338" y="99"/>
                    </a:lnTo>
                    <a:lnTo>
                      <a:pt x="341" y="96"/>
                    </a:lnTo>
                    <a:lnTo>
                      <a:pt x="344" y="93"/>
                    </a:lnTo>
                    <a:lnTo>
                      <a:pt x="348" y="90"/>
                    </a:lnTo>
                    <a:lnTo>
                      <a:pt x="351" y="88"/>
                    </a:lnTo>
                    <a:lnTo>
                      <a:pt x="353" y="87"/>
                    </a:lnTo>
                    <a:lnTo>
                      <a:pt x="357" y="85"/>
                    </a:lnTo>
                    <a:lnTo>
                      <a:pt x="360" y="83"/>
                    </a:lnTo>
                    <a:lnTo>
                      <a:pt x="363" y="80"/>
                    </a:lnTo>
                    <a:lnTo>
                      <a:pt x="366" y="79"/>
                    </a:lnTo>
                    <a:lnTo>
                      <a:pt x="369" y="75"/>
                    </a:lnTo>
                    <a:lnTo>
                      <a:pt x="372" y="74"/>
                    </a:lnTo>
                    <a:lnTo>
                      <a:pt x="376" y="70"/>
                    </a:lnTo>
                    <a:lnTo>
                      <a:pt x="380" y="69"/>
                    </a:lnTo>
                    <a:lnTo>
                      <a:pt x="384" y="66"/>
                    </a:lnTo>
                    <a:lnTo>
                      <a:pt x="388" y="64"/>
                    </a:lnTo>
                    <a:lnTo>
                      <a:pt x="391" y="61"/>
                    </a:lnTo>
                    <a:lnTo>
                      <a:pt x="396" y="58"/>
                    </a:lnTo>
                    <a:lnTo>
                      <a:pt x="399" y="56"/>
                    </a:lnTo>
                    <a:lnTo>
                      <a:pt x="404" y="54"/>
                    </a:lnTo>
                    <a:lnTo>
                      <a:pt x="409" y="51"/>
                    </a:lnTo>
                    <a:lnTo>
                      <a:pt x="412" y="49"/>
                    </a:lnTo>
                    <a:lnTo>
                      <a:pt x="417" y="45"/>
                    </a:lnTo>
                    <a:lnTo>
                      <a:pt x="422" y="44"/>
                    </a:lnTo>
                    <a:lnTo>
                      <a:pt x="427" y="41"/>
                    </a:lnTo>
                    <a:lnTo>
                      <a:pt x="430" y="38"/>
                    </a:lnTo>
                    <a:lnTo>
                      <a:pt x="435" y="36"/>
                    </a:lnTo>
                    <a:lnTo>
                      <a:pt x="440" y="34"/>
                    </a:lnTo>
                    <a:lnTo>
                      <a:pt x="444" y="30"/>
                    </a:lnTo>
                    <a:lnTo>
                      <a:pt x="448" y="29"/>
                    </a:lnTo>
                    <a:lnTo>
                      <a:pt x="453" y="25"/>
                    </a:lnTo>
                    <a:lnTo>
                      <a:pt x="459" y="24"/>
                    </a:lnTo>
                    <a:lnTo>
                      <a:pt x="462" y="20"/>
                    </a:lnTo>
                    <a:lnTo>
                      <a:pt x="467" y="19"/>
                    </a:lnTo>
                    <a:lnTo>
                      <a:pt x="472" y="17"/>
                    </a:lnTo>
                    <a:lnTo>
                      <a:pt x="476" y="16"/>
                    </a:lnTo>
                    <a:lnTo>
                      <a:pt x="480" y="13"/>
                    </a:lnTo>
                    <a:lnTo>
                      <a:pt x="485" y="11"/>
                    </a:lnTo>
                    <a:lnTo>
                      <a:pt x="490" y="10"/>
                    </a:lnTo>
                    <a:lnTo>
                      <a:pt x="494" y="9"/>
                    </a:lnTo>
                    <a:lnTo>
                      <a:pt x="498" y="7"/>
                    </a:lnTo>
                    <a:lnTo>
                      <a:pt x="503" y="6"/>
                    </a:lnTo>
                    <a:lnTo>
                      <a:pt x="506" y="4"/>
                    </a:lnTo>
                    <a:lnTo>
                      <a:pt x="511" y="4"/>
                    </a:lnTo>
                    <a:lnTo>
                      <a:pt x="514" y="2"/>
                    </a:lnTo>
                    <a:lnTo>
                      <a:pt x="518" y="2"/>
                    </a:lnTo>
                    <a:lnTo>
                      <a:pt x="522" y="2"/>
                    </a:lnTo>
                    <a:lnTo>
                      <a:pt x="526" y="2"/>
                    </a:lnTo>
                    <a:lnTo>
                      <a:pt x="529" y="0"/>
                    </a:lnTo>
                    <a:lnTo>
                      <a:pt x="532" y="0"/>
                    </a:lnTo>
                    <a:lnTo>
                      <a:pt x="536" y="0"/>
                    </a:lnTo>
                    <a:lnTo>
                      <a:pt x="539" y="0"/>
                    </a:lnTo>
                    <a:lnTo>
                      <a:pt x="542" y="0"/>
                    </a:lnTo>
                    <a:lnTo>
                      <a:pt x="545" y="2"/>
                    </a:lnTo>
                    <a:lnTo>
                      <a:pt x="548" y="2"/>
                    </a:lnTo>
                    <a:lnTo>
                      <a:pt x="551" y="4"/>
                    </a:lnTo>
                    <a:lnTo>
                      <a:pt x="556" y="5"/>
                    </a:lnTo>
                    <a:lnTo>
                      <a:pt x="561" y="7"/>
                    </a:lnTo>
                    <a:lnTo>
                      <a:pt x="565" y="10"/>
                    </a:lnTo>
                    <a:lnTo>
                      <a:pt x="570" y="12"/>
                    </a:lnTo>
                    <a:lnTo>
                      <a:pt x="575" y="15"/>
                    </a:lnTo>
                    <a:lnTo>
                      <a:pt x="580" y="17"/>
                    </a:lnTo>
                    <a:lnTo>
                      <a:pt x="584" y="20"/>
                    </a:lnTo>
                    <a:lnTo>
                      <a:pt x="588" y="23"/>
                    </a:lnTo>
                    <a:lnTo>
                      <a:pt x="592" y="25"/>
                    </a:lnTo>
                    <a:lnTo>
                      <a:pt x="595" y="29"/>
                    </a:lnTo>
                    <a:lnTo>
                      <a:pt x="599" y="32"/>
                    </a:lnTo>
                    <a:lnTo>
                      <a:pt x="602" y="36"/>
                    </a:lnTo>
                    <a:lnTo>
                      <a:pt x="605" y="39"/>
                    </a:lnTo>
                    <a:lnTo>
                      <a:pt x="608" y="44"/>
                    </a:lnTo>
                    <a:lnTo>
                      <a:pt x="610" y="48"/>
                    </a:lnTo>
                    <a:lnTo>
                      <a:pt x="613" y="53"/>
                    </a:lnTo>
                    <a:lnTo>
                      <a:pt x="615" y="57"/>
                    </a:lnTo>
                    <a:lnTo>
                      <a:pt x="616" y="62"/>
                    </a:lnTo>
                    <a:lnTo>
                      <a:pt x="619" y="67"/>
                    </a:lnTo>
                    <a:lnTo>
                      <a:pt x="620" y="73"/>
                    </a:lnTo>
                    <a:lnTo>
                      <a:pt x="620" y="75"/>
                    </a:lnTo>
                    <a:lnTo>
                      <a:pt x="620" y="79"/>
                    </a:lnTo>
                    <a:lnTo>
                      <a:pt x="620" y="82"/>
                    </a:lnTo>
                    <a:lnTo>
                      <a:pt x="621" y="85"/>
                    </a:lnTo>
                    <a:lnTo>
                      <a:pt x="621" y="88"/>
                    </a:lnTo>
                    <a:lnTo>
                      <a:pt x="621" y="92"/>
                    </a:lnTo>
                    <a:lnTo>
                      <a:pt x="621" y="95"/>
                    </a:lnTo>
                    <a:lnTo>
                      <a:pt x="621" y="100"/>
                    </a:lnTo>
                    <a:lnTo>
                      <a:pt x="621" y="102"/>
                    </a:lnTo>
                    <a:lnTo>
                      <a:pt x="620" y="106"/>
                    </a:lnTo>
                    <a:lnTo>
                      <a:pt x="620" y="109"/>
                    </a:lnTo>
                    <a:lnTo>
                      <a:pt x="620" y="114"/>
                    </a:lnTo>
                    <a:lnTo>
                      <a:pt x="619" y="119"/>
                    </a:lnTo>
                    <a:lnTo>
                      <a:pt x="619" y="123"/>
                    </a:lnTo>
                    <a:lnTo>
                      <a:pt x="618" y="127"/>
                    </a:lnTo>
                    <a:lnTo>
                      <a:pt x="618" y="132"/>
                    </a:lnTo>
                    <a:lnTo>
                      <a:pt x="616" y="136"/>
                    </a:lnTo>
                    <a:lnTo>
                      <a:pt x="615" y="140"/>
                    </a:lnTo>
                    <a:lnTo>
                      <a:pt x="614" y="145"/>
                    </a:lnTo>
                    <a:lnTo>
                      <a:pt x="613" y="151"/>
                    </a:lnTo>
                    <a:lnTo>
                      <a:pt x="612" y="156"/>
                    </a:lnTo>
                    <a:lnTo>
                      <a:pt x="610" y="162"/>
                    </a:lnTo>
                    <a:lnTo>
                      <a:pt x="608" y="166"/>
                    </a:lnTo>
                    <a:lnTo>
                      <a:pt x="608" y="172"/>
                    </a:lnTo>
                    <a:lnTo>
                      <a:pt x="606" y="177"/>
                    </a:lnTo>
                    <a:lnTo>
                      <a:pt x="603" y="183"/>
                    </a:lnTo>
                    <a:lnTo>
                      <a:pt x="602" y="188"/>
                    </a:lnTo>
                    <a:lnTo>
                      <a:pt x="601" y="194"/>
                    </a:lnTo>
                    <a:lnTo>
                      <a:pt x="599" y="200"/>
                    </a:lnTo>
                    <a:lnTo>
                      <a:pt x="599" y="206"/>
                    </a:lnTo>
                    <a:lnTo>
                      <a:pt x="597" y="210"/>
                    </a:lnTo>
                    <a:lnTo>
                      <a:pt x="596" y="216"/>
                    </a:lnTo>
                    <a:lnTo>
                      <a:pt x="594" y="221"/>
                    </a:lnTo>
                    <a:lnTo>
                      <a:pt x="593" y="227"/>
                    </a:lnTo>
                    <a:lnTo>
                      <a:pt x="592" y="232"/>
                    </a:lnTo>
                    <a:lnTo>
                      <a:pt x="590" y="238"/>
                    </a:lnTo>
                    <a:lnTo>
                      <a:pt x="589" y="242"/>
                    </a:lnTo>
                    <a:lnTo>
                      <a:pt x="589" y="248"/>
                    </a:lnTo>
                    <a:lnTo>
                      <a:pt x="588" y="253"/>
                    </a:lnTo>
                    <a:lnTo>
                      <a:pt x="588" y="259"/>
                    </a:lnTo>
                    <a:lnTo>
                      <a:pt x="587" y="264"/>
                    </a:lnTo>
                    <a:lnTo>
                      <a:pt x="586" y="268"/>
                    </a:lnTo>
                    <a:lnTo>
                      <a:pt x="584" y="273"/>
                    </a:lnTo>
                    <a:lnTo>
                      <a:pt x="584" y="279"/>
                    </a:lnTo>
                    <a:lnTo>
                      <a:pt x="583" y="284"/>
                    </a:lnTo>
                    <a:lnTo>
                      <a:pt x="583" y="289"/>
                    </a:lnTo>
                    <a:lnTo>
                      <a:pt x="582" y="293"/>
                    </a:lnTo>
                    <a:lnTo>
                      <a:pt x="582" y="298"/>
                    </a:lnTo>
                    <a:lnTo>
                      <a:pt x="581" y="302"/>
                    </a:lnTo>
                    <a:lnTo>
                      <a:pt x="580" y="306"/>
                    </a:lnTo>
                    <a:lnTo>
                      <a:pt x="580" y="311"/>
                    </a:lnTo>
                    <a:lnTo>
                      <a:pt x="580" y="316"/>
                    </a:lnTo>
                    <a:lnTo>
                      <a:pt x="580" y="319"/>
                    </a:lnTo>
                    <a:lnTo>
                      <a:pt x="578" y="324"/>
                    </a:lnTo>
                    <a:lnTo>
                      <a:pt x="578" y="329"/>
                    </a:lnTo>
                    <a:lnTo>
                      <a:pt x="578" y="334"/>
                    </a:lnTo>
                    <a:lnTo>
                      <a:pt x="578" y="337"/>
                    </a:lnTo>
                    <a:lnTo>
                      <a:pt x="577" y="341"/>
                    </a:lnTo>
                    <a:lnTo>
                      <a:pt x="577" y="344"/>
                    </a:lnTo>
                    <a:lnTo>
                      <a:pt x="577" y="348"/>
                    </a:lnTo>
                    <a:lnTo>
                      <a:pt x="576" y="351"/>
                    </a:lnTo>
                    <a:lnTo>
                      <a:pt x="576" y="355"/>
                    </a:lnTo>
                    <a:lnTo>
                      <a:pt x="576" y="359"/>
                    </a:lnTo>
                    <a:lnTo>
                      <a:pt x="576" y="362"/>
                    </a:lnTo>
                    <a:lnTo>
                      <a:pt x="575" y="364"/>
                    </a:lnTo>
                    <a:lnTo>
                      <a:pt x="575" y="368"/>
                    </a:lnTo>
                    <a:lnTo>
                      <a:pt x="575" y="372"/>
                    </a:lnTo>
                    <a:lnTo>
                      <a:pt x="575" y="374"/>
                    </a:lnTo>
                    <a:lnTo>
                      <a:pt x="575" y="380"/>
                    </a:lnTo>
                    <a:lnTo>
                      <a:pt x="575" y="385"/>
                    </a:lnTo>
                    <a:lnTo>
                      <a:pt x="575" y="389"/>
                    </a:lnTo>
                    <a:lnTo>
                      <a:pt x="575" y="393"/>
                    </a:lnTo>
                    <a:lnTo>
                      <a:pt x="575" y="397"/>
                    </a:lnTo>
                    <a:lnTo>
                      <a:pt x="575" y="400"/>
                    </a:lnTo>
                    <a:lnTo>
                      <a:pt x="575" y="404"/>
                    </a:lnTo>
                    <a:lnTo>
                      <a:pt x="576" y="405"/>
                    </a:lnTo>
                    <a:lnTo>
                      <a:pt x="577" y="406"/>
                    </a:lnTo>
                    <a:lnTo>
                      <a:pt x="580" y="411"/>
                    </a:lnTo>
                    <a:lnTo>
                      <a:pt x="581" y="413"/>
                    </a:lnTo>
                    <a:lnTo>
                      <a:pt x="583" y="418"/>
                    </a:lnTo>
                    <a:lnTo>
                      <a:pt x="583" y="420"/>
                    </a:lnTo>
                    <a:lnTo>
                      <a:pt x="584" y="423"/>
                    </a:lnTo>
                    <a:lnTo>
                      <a:pt x="586" y="425"/>
                    </a:lnTo>
                    <a:lnTo>
                      <a:pt x="587" y="429"/>
                    </a:lnTo>
                    <a:lnTo>
                      <a:pt x="587" y="431"/>
                    </a:lnTo>
                    <a:lnTo>
                      <a:pt x="588" y="434"/>
                    </a:lnTo>
                    <a:lnTo>
                      <a:pt x="588" y="437"/>
                    </a:lnTo>
                    <a:lnTo>
                      <a:pt x="588" y="442"/>
                    </a:lnTo>
                    <a:lnTo>
                      <a:pt x="588" y="444"/>
                    </a:lnTo>
                    <a:lnTo>
                      <a:pt x="588" y="449"/>
                    </a:lnTo>
                    <a:lnTo>
                      <a:pt x="588" y="452"/>
                    </a:lnTo>
                    <a:lnTo>
                      <a:pt x="588" y="457"/>
                    </a:lnTo>
                    <a:lnTo>
                      <a:pt x="588" y="462"/>
                    </a:lnTo>
                    <a:lnTo>
                      <a:pt x="587" y="467"/>
                    </a:lnTo>
                    <a:lnTo>
                      <a:pt x="586" y="470"/>
                    </a:lnTo>
                    <a:lnTo>
                      <a:pt x="586" y="476"/>
                    </a:lnTo>
                    <a:lnTo>
                      <a:pt x="584" y="481"/>
                    </a:lnTo>
                    <a:lnTo>
                      <a:pt x="582" y="485"/>
                    </a:lnTo>
                    <a:lnTo>
                      <a:pt x="581" y="489"/>
                    </a:lnTo>
                    <a:lnTo>
                      <a:pt x="580" y="491"/>
                    </a:lnTo>
                    <a:lnTo>
                      <a:pt x="580" y="495"/>
                    </a:lnTo>
                    <a:lnTo>
                      <a:pt x="578" y="497"/>
                    </a:lnTo>
                    <a:lnTo>
                      <a:pt x="576" y="502"/>
                    </a:lnTo>
                    <a:lnTo>
                      <a:pt x="574" y="508"/>
                    </a:lnTo>
                    <a:lnTo>
                      <a:pt x="571" y="513"/>
                    </a:lnTo>
                    <a:lnTo>
                      <a:pt x="569" y="518"/>
                    </a:lnTo>
                    <a:lnTo>
                      <a:pt x="567" y="521"/>
                    </a:lnTo>
                    <a:lnTo>
                      <a:pt x="564" y="525"/>
                    </a:lnTo>
                    <a:lnTo>
                      <a:pt x="562" y="529"/>
                    </a:lnTo>
                    <a:lnTo>
                      <a:pt x="561" y="533"/>
                    </a:lnTo>
                    <a:lnTo>
                      <a:pt x="558" y="535"/>
                    </a:lnTo>
                    <a:lnTo>
                      <a:pt x="556" y="539"/>
                    </a:lnTo>
                    <a:lnTo>
                      <a:pt x="555" y="541"/>
                    </a:lnTo>
                    <a:lnTo>
                      <a:pt x="552" y="544"/>
                    </a:lnTo>
                    <a:lnTo>
                      <a:pt x="550" y="548"/>
                    </a:lnTo>
                    <a:lnTo>
                      <a:pt x="546" y="553"/>
                    </a:lnTo>
                    <a:lnTo>
                      <a:pt x="543" y="555"/>
                    </a:lnTo>
                    <a:lnTo>
                      <a:pt x="541" y="559"/>
                    </a:lnTo>
                    <a:lnTo>
                      <a:pt x="538" y="563"/>
                    </a:lnTo>
                    <a:lnTo>
                      <a:pt x="537" y="565"/>
                    </a:lnTo>
                    <a:lnTo>
                      <a:pt x="536" y="569"/>
                    </a:lnTo>
                    <a:lnTo>
                      <a:pt x="535" y="572"/>
                    </a:lnTo>
                    <a:lnTo>
                      <a:pt x="533" y="574"/>
                    </a:lnTo>
                    <a:lnTo>
                      <a:pt x="533" y="579"/>
                    </a:lnTo>
                    <a:lnTo>
                      <a:pt x="532" y="582"/>
                    </a:lnTo>
                    <a:lnTo>
                      <a:pt x="533" y="584"/>
                    </a:lnTo>
                    <a:lnTo>
                      <a:pt x="533" y="587"/>
                    </a:lnTo>
                    <a:lnTo>
                      <a:pt x="535" y="592"/>
                    </a:lnTo>
                    <a:lnTo>
                      <a:pt x="536" y="596"/>
                    </a:lnTo>
                    <a:lnTo>
                      <a:pt x="537" y="602"/>
                    </a:lnTo>
                    <a:lnTo>
                      <a:pt x="538" y="603"/>
                    </a:lnTo>
                    <a:lnTo>
                      <a:pt x="539" y="606"/>
                    </a:lnTo>
                    <a:lnTo>
                      <a:pt x="541" y="609"/>
                    </a:lnTo>
                    <a:lnTo>
                      <a:pt x="542" y="612"/>
                    </a:lnTo>
                    <a:lnTo>
                      <a:pt x="542" y="615"/>
                    </a:lnTo>
                    <a:lnTo>
                      <a:pt x="543" y="617"/>
                    </a:lnTo>
                    <a:lnTo>
                      <a:pt x="544" y="621"/>
                    </a:lnTo>
                    <a:lnTo>
                      <a:pt x="545" y="624"/>
                    </a:lnTo>
                    <a:lnTo>
                      <a:pt x="546" y="628"/>
                    </a:lnTo>
                    <a:lnTo>
                      <a:pt x="549" y="630"/>
                    </a:lnTo>
                    <a:lnTo>
                      <a:pt x="550" y="634"/>
                    </a:lnTo>
                    <a:lnTo>
                      <a:pt x="551" y="637"/>
                    </a:lnTo>
                    <a:lnTo>
                      <a:pt x="552" y="641"/>
                    </a:lnTo>
                    <a:lnTo>
                      <a:pt x="555" y="643"/>
                    </a:lnTo>
                    <a:lnTo>
                      <a:pt x="556" y="647"/>
                    </a:lnTo>
                    <a:lnTo>
                      <a:pt x="557" y="650"/>
                    </a:lnTo>
                    <a:lnTo>
                      <a:pt x="559" y="654"/>
                    </a:lnTo>
                    <a:lnTo>
                      <a:pt x="561" y="657"/>
                    </a:lnTo>
                    <a:lnTo>
                      <a:pt x="562" y="661"/>
                    </a:lnTo>
                    <a:lnTo>
                      <a:pt x="564" y="665"/>
                    </a:lnTo>
                    <a:lnTo>
                      <a:pt x="564" y="667"/>
                    </a:lnTo>
                    <a:lnTo>
                      <a:pt x="567" y="671"/>
                    </a:lnTo>
                    <a:lnTo>
                      <a:pt x="568" y="673"/>
                    </a:lnTo>
                    <a:lnTo>
                      <a:pt x="569" y="676"/>
                    </a:lnTo>
                    <a:lnTo>
                      <a:pt x="570" y="680"/>
                    </a:lnTo>
                    <a:lnTo>
                      <a:pt x="573" y="682"/>
                    </a:lnTo>
                    <a:lnTo>
                      <a:pt x="574" y="686"/>
                    </a:lnTo>
                    <a:lnTo>
                      <a:pt x="575" y="690"/>
                    </a:lnTo>
                    <a:lnTo>
                      <a:pt x="576" y="692"/>
                    </a:lnTo>
                    <a:lnTo>
                      <a:pt x="577" y="695"/>
                    </a:lnTo>
                    <a:lnTo>
                      <a:pt x="578" y="698"/>
                    </a:lnTo>
                    <a:lnTo>
                      <a:pt x="580" y="701"/>
                    </a:lnTo>
                    <a:lnTo>
                      <a:pt x="583" y="706"/>
                    </a:lnTo>
                    <a:lnTo>
                      <a:pt x="586" y="711"/>
                    </a:lnTo>
                    <a:lnTo>
                      <a:pt x="588" y="716"/>
                    </a:lnTo>
                    <a:lnTo>
                      <a:pt x="589" y="720"/>
                    </a:lnTo>
                    <a:lnTo>
                      <a:pt x="592" y="723"/>
                    </a:lnTo>
                    <a:lnTo>
                      <a:pt x="593" y="726"/>
                    </a:lnTo>
                    <a:lnTo>
                      <a:pt x="595" y="731"/>
                    </a:lnTo>
                    <a:lnTo>
                      <a:pt x="596" y="732"/>
                    </a:lnTo>
                    <a:lnTo>
                      <a:pt x="641" y="786"/>
                    </a:lnTo>
                    <a:lnTo>
                      <a:pt x="641" y="784"/>
                    </a:lnTo>
                    <a:lnTo>
                      <a:pt x="644" y="784"/>
                    </a:lnTo>
                    <a:lnTo>
                      <a:pt x="647" y="783"/>
                    </a:lnTo>
                    <a:lnTo>
                      <a:pt x="652" y="783"/>
                    </a:lnTo>
                    <a:lnTo>
                      <a:pt x="656" y="782"/>
                    </a:lnTo>
                    <a:lnTo>
                      <a:pt x="658" y="782"/>
                    </a:lnTo>
                    <a:lnTo>
                      <a:pt x="661" y="781"/>
                    </a:lnTo>
                    <a:lnTo>
                      <a:pt x="666" y="781"/>
                    </a:lnTo>
                    <a:lnTo>
                      <a:pt x="669" y="780"/>
                    </a:lnTo>
                    <a:lnTo>
                      <a:pt x="673" y="780"/>
                    </a:lnTo>
                    <a:lnTo>
                      <a:pt x="678" y="780"/>
                    </a:lnTo>
                    <a:lnTo>
                      <a:pt x="683" y="780"/>
                    </a:lnTo>
                    <a:lnTo>
                      <a:pt x="686" y="778"/>
                    </a:lnTo>
                    <a:lnTo>
                      <a:pt x="691" y="777"/>
                    </a:lnTo>
                    <a:lnTo>
                      <a:pt x="696" y="777"/>
                    </a:lnTo>
                    <a:lnTo>
                      <a:pt x="702" y="776"/>
                    </a:lnTo>
                    <a:lnTo>
                      <a:pt x="707" y="776"/>
                    </a:lnTo>
                    <a:lnTo>
                      <a:pt x="711" y="776"/>
                    </a:lnTo>
                    <a:lnTo>
                      <a:pt x="717" y="776"/>
                    </a:lnTo>
                    <a:lnTo>
                      <a:pt x="722" y="776"/>
                    </a:lnTo>
                    <a:lnTo>
                      <a:pt x="727" y="775"/>
                    </a:lnTo>
                    <a:lnTo>
                      <a:pt x="733" y="775"/>
                    </a:lnTo>
                    <a:lnTo>
                      <a:pt x="737" y="775"/>
                    </a:lnTo>
                    <a:lnTo>
                      <a:pt x="743" y="776"/>
                    </a:lnTo>
                    <a:lnTo>
                      <a:pt x="748" y="776"/>
                    </a:lnTo>
                    <a:lnTo>
                      <a:pt x="754" y="776"/>
                    </a:lnTo>
                    <a:lnTo>
                      <a:pt x="759" y="776"/>
                    </a:lnTo>
                    <a:lnTo>
                      <a:pt x="765" y="777"/>
                    </a:lnTo>
                    <a:lnTo>
                      <a:pt x="769" y="777"/>
                    </a:lnTo>
                    <a:lnTo>
                      <a:pt x="774" y="778"/>
                    </a:lnTo>
                    <a:lnTo>
                      <a:pt x="778" y="780"/>
                    </a:lnTo>
                    <a:lnTo>
                      <a:pt x="780" y="780"/>
                    </a:lnTo>
                    <a:lnTo>
                      <a:pt x="784" y="781"/>
                    </a:lnTo>
                    <a:lnTo>
                      <a:pt x="787" y="782"/>
                    </a:lnTo>
                    <a:lnTo>
                      <a:pt x="790" y="782"/>
                    </a:lnTo>
                    <a:lnTo>
                      <a:pt x="793" y="783"/>
                    </a:lnTo>
                    <a:lnTo>
                      <a:pt x="797" y="784"/>
                    </a:lnTo>
                    <a:lnTo>
                      <a:pt x="800" y="784"/>
                    </a:lnTo>
                    <a:lnTo>
                      <a:pt x="803" y="786"/>
                    </a:lnTo>
                    <a:lnTo>
                      <a:pt x="806" y="787"/>
                    </a:lnTo>
                    <a:lnTo>
                      <a:pt x="811" y="789"/>
                    </a:lnTo>
                    <a:lnTo>
                      <a:pt x="814" y="790"/>
                    </a:lnTo>
                    <a:lnTo>
                      <a:pt x="817" y="792"/>
                    </a:lnTo>
                    <a:lnTo>
                      <a:pt x="820" y="793"/>
                    </a:lnTo>
                    <a:lnTo>
                      <a:pt x="825" y="793"/>
                    </a:lnTo>
                    <a:lnTo>
                      <a:pt x="829" y="795"/>
                    </a:lnTo>
                    <a:lnTo>
                      <a:pt x="832" y="796"/>
                    </a:lnTo>
                    <a:lnTo>
                      <a:pt x="836" y="797"/>
                    </a:lnTo>
                    <a:lnTo>
                      <a:pt x="839" y="799"/>
                    </a:lnTo>
                    <a:lnTo>
                      <a:pt x="844" y="801"/>
                    </a:lnTo>
                    <a:lnTo>
                      <a:pt x="846" y="802"/>
                    </a:lnTo>
                    <a:lnTo>
                      <a:pt x="851" y="803"/>
                    </a:lnTo>
                    <a:lnTo>
                      <a:pt x="855" y="806"/>
                    </a:lnTo>
                    <a:lnTo>
                      <a:pt x="858" y="807"/>
                    </a:lnTo>
                    <a:lnTo>
                      <a:pt x="862" y="808"/>
                    </a:lnTo>
                    <a:lnTo>
                      <a:pt x="865" y="811"/>
                    </a:lnTo>
                    <a:lnTo>
                      <a:pt x="869" y="812"/>
                    </a:lnTo>
                    <a:lnTo>
                      <a:pt x="874" y="814"/>
                    </a:lnTo>
                    <a:lnTo>
                      <a:pt x="876" y="815"/>
                    </a:lnTo>
                    <a:lnTo>
                      <a:pt x="880" y="818"/>
                    </a:lnTo>
                    <a:lnTo>
                      <a:pt x="883" y="819"/>
                    </a:lnTo>
                    <a:lnTo>
                      <a:pt x="887" y="820"/>
                    </a:lnTo>
                    <a:lnTo>
                      <a:pt x="890" y="822"/>
                    </a:lnTo>
                    <a:lnTo>
                      <a:pt x="894" y="824"/>
                    </a:lnTo>
                    <a:lnTo>
                      <a:pt x="896" y="826"/>
                    </a:lnTo>
                    <a:lnTo>
                      <a:pt x="900" y="828"/>
                    </a:lnTo>
                    <a:lnTo>
                      <a:pt x="902" y="829"/>
                    </a:lnTo>
                    <a:lnTo>
                      <a:pt x="906" y="831"/>
                    </a:lnTo>
                    <a:lnTo>
                      <a:pt x="908" y="833"/>
                    </a:lnTo>
                    <a:lnTo>
                      <a:pt x="912" y="834"/>
                    </a:lnTo>
                    <a:lnTo>
                      <a:pt x="916" y="838"/>
                    </a:lnTo>
                    <a:lnTo>
                      <a:pt x="922" y="843"/>
                    </a:lnTo>
                    <a:lnTo>
                      <a:pt x="926" y="845"/>
                    </a:lnTo>
                    <a:lnTo>
                      <a:pt x="929" y="848"/>
                    </a:lnTo>
                    <a:lnTo>
                      <a:pt x="933" y="852"/>
                    </a:lnTo>
                    <a:lnTo>
                      <a:pt x="937" y="856"/>
                    </a:lnTo>
                    <a:lnTo>
                      <a:pt x="938" y="858"/>
                    </a:lnTo>
                    <a:lnTo>
                      <a:pt x="940" y="862"/>
                    </a:lnTo>
                    <a:lnTo>
                      <a:pt x="941" y="864"/>
                    </a:lnTo>
                    <a:lnTo>
                      <a:pt x="941" y="867"/>
                    </a:lnTo>
                    <a:lnTo>
                      <a:pt x="940" y="870"/>
                    </a:lnTo>
                    <a:lnTo>
                      <a:pt x="939" y="872"/>
                    </a:lnTo>
                    <a:lnTo>
                      <a:pt x="937" y="875"/>
                    </a:lnTo>
                    <a:lnTo>
                      <a:pt x="934" y="878"/>
                    </a:lnTo>
                    <a:lnTo>
                      <a:pt x="931" y="880"/>
                    </a:lnTo>
                    <a:lnTo>
                      <a:pt x="927" y="883"/>
                    </a:lnTo>
                    <a:lnTo>
                      <a:pt x="922" y="886"/>
                    </a:lnTo>
                    <a:lnTo>
                      <a:pt x="918" y="889"/>
                    </a:lnTo>
                    <a:lnTo>
                      <a:pt x="914" y="890"/>
                    </a:lnTo>
                    <a:lnTo>
                      <a:pt x="910" y="891"/>
                    </a:lnTo>
                    <a:lnTo>
                      <a:pt x="908" y="892"/>
                    </a:lnTo>
                    <a:lnTo>
                      <a:pt x="905" y="894"/>
                    </a:lnTo>
                    <a:lnTo>
                      <a:pt x="901" y="895"/>
                    </a:lnTo>
                    <a:lnTo>
                      <a:pt x="897" y="896"/>
                    </a:lnTo>
                    <a:lnTo>
                      <a:pt x="894" y="897"/>
                    </a:lnTo>
                    <a:lnTo>
                      <a:pt x="890" y="899"/>
                    </a:lnTo>
                    <a:lnTo>
                      <a:pt x="887" y="901"/>
                    </a:lnTo>
                    <a:lnTo>
                      <a:pt x="882" y="901"/>
                    </a:lnTo>
                    <a:lnTo>
                      <a:pt x="878" y="902"/>
                    </a:lnTo>
                    <a:lnTo>
                      <a:pt x="875" y="904"/>
                    </a:lnTo>
                    <a:lnTo>
                      <a:pt x="870" y="905"/>
                    </a:lnTo>
                    <a:lnTo>
                      <a:pt x="865" y="907"/>
                    </a:lnTo>
                    <a:lnTo>
                      <a:pt x="861" y="908"/>
                    </a:lnTo>
                    <a:lnTo>
                      <a:pt x="857" y="909"/>
                    </a:lnTo>
                    <a:lnTo>
                      <a:pt x="851" y="910"/>
                    </a:lnTo>
                    <a:lnTo>
                      <a:pt x="846" y="911"/>
                    </a:lnTo>
                    <a:lnTo>
                      <a:pt x="842" y="911"/>
                    </a:lnTo>
                    <a:lnTo>
                      <a:pt x="837" y="914"/>
                    </a:lnTo>
                    <a:lnTo>
                      <a:pt x="832" y="914"/>
                    </a:lnTo>
                    <a:lnTo>
                      <a:pt x="826" y="916"/>
                    </a:lnTo>
                    <a:lnTo>
                      <a:pt x="822" y="916"/>
                    </a:lnTo>
                    <a:lnTo>
                      <a:pt x="817" y="917"/>
                    </a:lnTo>
                    <a:lnTo>
                      <a:pt x="811" y="918"/>
                    </a:lnTo>
                    <a:lnTo>
                      <a:pt x="806" y="920"/>
                    </a:lnTo>
                    <a:lnTo>
                      <a:pt x="800" y="920"/>
                    </a:lnTo>
                    <a:lnTo>
                      <a:pt x="794" y="921"/>
                    </a:lnTo>
                    <a:lnTo>
                      <a:pt x="788" y="921"/>
                    </a:lnTo>
                    <a:lnTo>
                      <a:pt x="784" y="922"/>
                    </a:lnTo>
                    <a:lnTo>
                      <a:pt x="778" y="923"/>
                    </a:lnTo>
                    <a:lnTo>
                      <a:pt x="773" y="924"/>
                    </a:lnTo>
                    <a:lnTo>
                      <a:pt x="767" y="926"/>
                    </a:lnTo>
                    <a:lnTo>
                      <a:pt x="761" y="926"/>
                    </a:lnTo>
                    <a:lnTo>
                      <a:pt x="755" y="926"/>
                    </a:lnTo>
                    <a:lnTo>
                      <a:pt x="749" y="927"/>
                    </a:lnTo>
                    <a:lnTo>
                      <a:pt x="743" y="927"/>
                    </a:lnTo>
                    <a:lnTo>
                      <a:pt x="737" y="928"/>
                    </a:lnTo>
                    <a:lnTo>
                      <a:pt x="731" y="928"/>
                    </a:lnTo>
                    <a:lnTo>
                      <a:pt x="727" y="929"/>
                    </a:lnTo>
                    <a:lnTo>
                      <a:pt x="720" y="929"/>
                    </a:lnTo>
                    <a:lnTo>
                      <a:pt x="715" y="930"/>
                    </a:lnTo>
                    <a:lnTo>
                      <a:pt x="709" y="930"/>
                    </a:lnTo>
                    <a:lnTo>
                      <a:pt x="703" y="931"/>
                    </a:lnTo>
                    <a:lnTo>
                      <a:pt x="697" y="931"/>
                    </a:lnTo>
                    <a:lnTo>
                      <a:pt x="691" y="931"/>
                    </a:lnTo>
                    <a:lnTo>
                      <a:pt x="685" y="931"/>
                    </a:lnTo>
                    <a:lnTo>
                      <a:pt x="680" y="933"/>
                    </a:lnTo>
                    <a:lnTo>
                      <a:pt x="673" y="933"/>
                    </a:lnTo>
                    <a:lnTo>
                      <a:pt x="669" y="933"/>
                    </a:lnTo>
                    <a:lnTo>
                      <a:pt x="663" y="933"/>
                    </a:lnTo>
                    <a:lnTo>
                      <a:pt x="657" y="933"/>
                    </a:lnTo>
                    <a:lnTo>
                      <a:pt x="652" y="933"/>
                    </a:lnTo>
                    <a:lnTo>
                      <a:pt x="647" y="933"/>
                    </a:lnTo>
                    <a:lnTo>
                      <a:pt x="642" y="933"/>
                    </a:lnTo>
                    <a:lnTo>
                      <a:pt x="638" y="933"/>
                    </a:lnTo>
                    <a:lnTo>
                      <a:pt x="633" y="933"/>
                    </a:lnTo>
                    <a:lnTo>
                      <a:pt x="628" y="933"/>
                    </a:lnTo>
                    <a:lnTo>
                      <a:pt x="625" y="933"/>
                    </a:lnTo>
                    <a:lnTo>
                      <a:pt x="620" y="933"/>
                    </a:lnTo>
                    <a:lnTo>
                      <a:pt x="616" y="933"/>
                    </a:lnTo>
                    <a:lnTo>
                      <a:pt x="613" y="933"/>
                    </a:lnTo>
                    <a:lnTo>
                      <a:pt x="609" y="933"/>
                    </a:lnTo>
                    <a:lnTo>
                      <a:pt x="606" y="933"/>
                    </a:lnTo>
                    <a:lnTo>
                      <a:pt x="602" y="933"/>
                    </a:lnTo>
                    <a:lnTo>
                      <a:pt x="599" y="933"/>
                    </a:lnTo>
                    <a:lnTo>
                      <a:pt x="595" y="933"/>
                    </a:lnTo>
                    <a:lnTo>
                      <a:pt x="593" y="933"/>
                    </a:lnTo>
                    <a:lnTo>
                      <a:pt x="589" y="933"/>
                    </a:lnTo>
                    <a:lnTo>
                      <a:pt x="587" y="933"/>
                    </a:lnTo>
                    <a:lnTo>
                      <a:pt x="584" y="933"/>
                    </a:lnTo>
                    <a:lnTo>
                      <a:pt x="582" y="933"/>
                    </a:lnTo>
                    <a:lnTo>
                      <a:pt x="576" y="931"/>
                    </a:lnTo>
                    <a:lnTo>
                      <a:pt x="573" y="931"/>
                    </a:lnTo>
                    <a:lnTo>
                      <a:pt x="569" y="931"/>
                    </a:lnTo>
                    <a:lnTo>
                      <a:pt x="565" y="931"/>
                    </a:lnTo>
                    <a:lnTo>
                      <a:pt x="562" y="931"/>
                    </a:lnTo>
                    <a:lnTo>
                      <a:pt x="558" y="931"/>
                    </a:lnTo>
                    <a:lnTo>
                      <a:pt x="556" y="931"/>
                    </a:lnTo>
                    <a:lnTo>
                      <a:pt x="554" y="931"/>
                    </a:lnTo>
                    <a:lnTo>
                      <a:pt x="550" y="930"/>
                    </a:lnTo>
                    <a:lnTo>
                      <a:pt x="548" y="930"/>
                    </a:lnTo>
                    <a:lnTo>
                      <a:pt x="545" y="930"/>
                    </a:lnTo>
                    <a:lnTo>
                      <a:pt x="544" y="930"/>
                    </a:lnTo>
                    <a:lnTo>
                      <a:pt x="536" y="994"/>
                    </a:lnTo>
                    <a:lnTo>
                      <a:pt x="535" y="994"/>
                    </a:lnTo>
                    <a:lnTo>
                      <a:pt x="531" y="994"/>
                    </a:lnTo>
                    <a:lnTo>
                      <a:pt x="529" y="996"/>
                    </a:lnTo>
                    <a:lnTo>
                      <a:pt x="526" y="996"/>
                    </a:lnTo>
                    <a:lnTo>
                      <a:pt x="524" y="997"/>
                    </a:lnTo>
                    <a:lnTo>
                      <a:pt x="522" y="997"/>
                    </a:lnTo>
                    <a:lnTo>
                      <a:pt x="518" y="997"/>
                    </a:lnTo>
                    <a:lnTo>
                      <a:pt x="514" y="997"/>
                    </a:lnTo>
                    <a:lnTo>
                      <a:pt x="511" y="996"/>
                    </a:lnTo>
                    <a:lnTo>
                      <a:pt x="509" y="994"/>
                    </a:lnTo>
                    <a:lnTo>
                      <a:pt x="505" y="993"/>
                    </a:lnTo>
                    <a:lnTo>
                      <a:pt x="503" y="991"/>
                    </a:lnTo>
                    <a:lnTo>
                      <a:pt x="499" y="988"/>
                    </a:lnTo>
                    <a:lnTo>
                      <a:pt x="498" y="986"/>
                    </a:lnTo>
                    <a:lnTo>
                      <a:pt x="494" y="981"/>
                    </a:lnTo>
                    <a:lnTo>
                      <a:pt x="492" y="977"/>
                    </a:lnTo>
                    <a:lnTo>
                      <a:pt x="491" y="972"/>
                    </a:lnTo>
                    <a:lnTo>
                      <a:pt x="488" y="967"/>
                    </a:lnTo>
                    <a:lnTo>
                      <a:pt x="486" y="961"/>
                    </a:lnTo>
                    <a:lnTo>
                      <a:pt x="484" y="956"/>
                    </a:lnTo>
                    <a:lnTo>
                      <a:pt x="480" y="952"/>
                    </a:lnTo>
                    <a:lnTo>
                      <a:pt x="476" y="947"/>
                    </a:lnTo>
                    <a:lnTo>
                      <a:pt x="473" y="945"/>
                    </a:lnTo>
                    <a:lnTo>
                      <a:pt x="469" y="942"/>
                    </a:lnTo>
                    <a:lnTo>
                      <a:pt x="467" y="940"/>
                    </a:lnTo>
                    <a:lnTo>
                      <a:pt x="463" y="937"/>
                    </a:lnTo>
                    <a:lnTo>
                      <a:pt x="459" y="935"/>
                    </a:lnTo>
                    <a:lnTo>
                      <a:pt x="455" y="934"/>
                    </a:lnTo>
                    <a:lnTo>
                      <a:pt x="450" y="933"/>
                    </a:lnTo>
                    <a:lnTo>
                      <a:pt x="446" y="931"/>
                    </a:lnTo>
                    <a:lnTo>
                      <a:pt x="442" y="930"/>
                    </a:lnTo>
                    <a:lnTo>
                      <a:pt x="440" y="930"/>
                    </a:lnTo>
                    <a:lnTo>
                      <a:pt x="436" y="929"/>
                    </a:lnTo>
                    <a:lnTo>
                      <a:pt x="434" y="929"/>
                    </a:lnTo>
                    <a:lnTo>
                      <a:pt x="429" y="929"/>
                    </a:lnTo>
                    <a:lnTo>
                      <a:pt x="427" y="928"/>
                    </a:lnTo>
                    <a:lnTo>
                      <a:pt x="423" y="928"/>
                    </a:lnTo>
                    <a:lnTo>
                      <a:pt x="420" y="928"/>
                    </a:lnTo>
                    <a:lnTo>
                      <a:pt x="415" y="928"/>
                    </a:lnTo>
                    <a:lnTo>
                      <a:pt x="411" y="928"/>
                    </a:lnTo>
                    <a:lnTo>
                      <a:pt x="407" y="928"/>
                    </a:lnTo>
                    <a:lnTo>
                      <a:pt x="403" y="928"/>
                    </a:lnTo>
                    <a:lnTo>
                      <a:pt x="398" y="928"/>
                    </a:lnTo>
                    <a:lnTo>
                      <a:pt x="395" y="928"/>
                    </a:lnTo>
                    <a:lnTo>
                      <a:pt x="390" y="929"/>
                    </a:lnTo>
                    <a:lnTo>
                      <a:pt x="385" y="930"/>
                    </a:lnTo>
                    <a:lnTo>
                      <a:pt x="380" y="930"/>
                    </a:lnTo>
                    <a:lnTo>
                      <a:pt x="375" y="930"/>
                    </a:lnTo>
                    <a:lnTo>
                      <a:pt x="370" y="931"/>
                    </a:lnTo>
                    <a:lnTo>
                      <a:pt x="365" y="931"/>
                    </a:lnTo>
                    <a:lnTo>
                      <a:pt x="359" y="931"/>
                    </a:lnTo>
                    <a:lnTo>
                      <a:pt x="353" y="931"/>
                    </a:lnTo>
                    <a:lnTo>
                      <a:pt x="347" y="933"/>
                    </a:lnTo>
                    <a:lnTo>
                      <a:pt x="343" y="933"/>
                    </a:lnTo>
                    <a:lnTo>
                      <a:pt x="337" y="933"/>
                    </a:lnTo>
                    <a:lnTo>
                      <a:pt x="331" y="934"/>
                    </a:lnTo>
                    <a:lnTo>
                      <a:pt x="325" y="934"/>
                    </a:lnTo>
                    <a:lnTo>
                      <a:pt x="320" y="935"/>
                    </a:lnTo>
                    <a:lnTo>
                      <a:pt x="314" y="935"/>
                    </a:lnTo>
                    <a:lnTo>
                      <a:pt x="308" y="935"/>
                    </a:lnTo>
                    <a:lnTo>
                      <a:pt x="302" y="935"/>
                    </a:lnTo>
                    <a:lnTo>
                      <a:pt x="297" y="936"/>
                    </a:lnTo>
                    <a:lnTo>
                      <a:pt x="290" y="936"/>
                    </a:lnTo>
                    <a:lnTo>
                      <a:pt x="284" y="937"/>
                    </a:lnTo>
                    <a:lnTo>
                      <a:pt x="280" y="937"/>
                    </a:lnTo>
                    <a:lnTo>
                      <a:pt x="274" y="937"/>
                    </a:lnTo>
                    <a:lnTo>
                      <a:pt x="267" y="937"/>
                    </a:lnTo>
                    <a:lnTo>
                      <a:pt x="261" y="939"/>
                    </a:lnTo>
                    <a:lnTo>
                      <a:pt x="255" y="939"/>
                    </a:lnTo>
                    <a:lnTo>
                      <a:pt x="250" y="940"/>
                    </a:lnTo>
                    <a:lnTo>
                      <a:pt x="243" y="940"/>
                    </a:lnTo>
                    <a:lnTo>
                      <a:pt x="237" y="940"/>
                    </a:lnTo>
                    <a:lnTo>
                      <a:pt x="231" y="940"/>
                    </a:lnTo>
                    <a:lnTo>
                      <a:pt x="226" y="940"/>
                    </a:lnTo>
                    <a:lnTo>
                      <a:pt x="220" y="940"/>
                    </a:lnTo>
                    <a:lnTo>
                      <a:pt x="214" y="940"/>
                    </a:lnTo>
                    <a:lnTo>
                      <a:pt x="209" y="940"/>
                    </a:lnTo>
                    <a:lnTo>
                      <a:pt x="204" y="940"/>
                    </a:lnTo>
                    <a:lnTo>
                      <a:pt x="197" y="940"/>
                    </a:lnTo>
                    <a:lnTo>
                      <a:pt x="192" y="940"/>
                    </a:lnTo>
                    <a:lnTo>
                      <a:pt x="186" y="940"/>
                    </a:lnTo>
                    <a:lnTo>
                      <a:pt x="181" y="940"/>
                    </a:lnTo>
                    <a:lnTo>
                      <a:pt x="175" y="940"/>
                    </a:lnTo>
                    <a:lnTo>
                      <a:pt x="171" y="940"/>
                    </a:lnTo>
                    <a:lnTo>
                      <a:pt x="165" y="940"/>
                    </a:lnTo>
                    <a:lnTo>
                      <a:pt x="160" y="940"/>
                    </a:lnTo>
                    <a:lnTo>
                      <a:pt x="155" y="939"/>
                    </a:lnTo>
                    <a:lnTo>
                      <a:pt x="150" y="939"/>
                    </a:lnTo>
                    <a:lnTo>
                      <a:pt x="146" y="937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31" y="936"/>
                    </a:lnTo>
                    <a:lnTo>
                      <a:pt x="127" y="936"/>
                    </a:lnTo>
                    <a:lnTo>
                      <a:pt x="123" y="936"/>
                    </a:lnTo>
                    <a:lnTo>
                      <a:pt x="118" y="935"/>
                    </a:lnTo>
                    <a:lnTo>
                      <a:pt x="115" y="935"/>
                    </a:lnTo>
                    <a:lnTo>
                      <a:pt x="110" y="934"/>
                    </a:lnTo>
                    <a:lnTo>
                      <a:pt x="108" y="933"/>
                    </a:lnTo>
                    <a:lnTo>
                      <a:pt x="103" y="931"/>
                    </a:lnTo>
                    <a:lnTo>
                      <a:pt x="101" y="931"/>
                    </a:lnTo>
                    <a:lnTo>
                      <a:pt x="97" y="930"/>
                    </a:lnTo>
                    <a:lnTo>
                      <a:pt x="94" y="930"/>
                    </a:lnTo>
                    <a:lnTo>
                      <a:pt x="91" y="928"/>
                    </a:lnTo>
                    <a:lnTo>
                      <a:pt x="88" y="927"/>
                    </a:lnTo>
                    <a:lnTo>
                      <a:pt x="85" y="926"/>
                    </a:lnTo>
                    <a:lnTo>
                      <a:pt x="83" y="926"/>
                    </a:lnTo>
                    <a:lnTo>
                      <a:pt x="78" y="922"/>
                    </a:lnTo>
                    <a:lnTo>
                      <a:pt x="76" y="921"/>
                    </a:lnTo>
                    <a:lnTo>
                      <a:pt x="72" y="916"/>
                    </a:lnTo>
                    <a:lnTo>
                      <a:pt x="72" y="913"/>
                    </a:lnTo>
                    <a:lnTo>
                      <a:pt x="72" y="909"/>
                    </a:lnTo>
                    <a:lnTo>
                      <a:pt x="76" y="905"/>
                    </a:lnTo>
                    <a:lnTo>
                      <a:pt x="77" y="903"/>
                    </a:lnTo>
                    <a:lnTo>
                      <a:pt x="79" y="901"/>
                    </a:lnTo>
                    <a:lnTo>
                      <a:pt x="82" y="899"/>
                    </a:lnTo>
                    <a:lnTo>
                      <a:pt x="85" y="897"/>
                    </a:lnTo>
                    <a:lnTo>
                      <a:pt x="89" y="895"/>
                    </a:lnTo>
                    <a:lnTo>
                      <a:pt x="92" y="892"/>
                    </a:lnTo>
                    <a:lnTo>
                      <a:pt x="96" y="891"/>
                    </a:lnTo>
                    <a:lnTo>
                      <a:pt x="101" y="889"/>
                    </a:lnTo>
                    <a:lnTo>
                      <a:pt x="105" y="886"/>
                    </a:lnTo>
                    <a:lnTo>
                      <a:pt x="110" y="884"/>
                    </a:lnTo>
                    <a:lnTo>
                      <a:pt x="115" y="882"/>
                    </a:lnTo>
                    <a:lnTo>
                      <a:pt x="120" y="880"/>
                    </a:lnTo>
                    <a:lnTo>
                      <a:pt x="124" y="877"/>
                    </a:lnTo>
                    <a:lnTo>
                      <a:pt x="130" y="876"/>
                    </a:lnTo>
                    <a:lnTo>
                      <a:pt x="135" y="872"/>
                    </a:lnTo>
                    <a:lnTo>
                      <a:pt x="142" y="871"/>
                    </a:lnTo>
                    <a:lnTo>
                      <a:pt x="148" y="869"/>
                    </a:lnTo>
                    <a:lnTo>
                      <a:pt x="154" y="866"/>
                    </a:lnTo>
                    <a:lnTo>
                      <a:pt x="160" y="864"/>
                    </a:lnTo>
                    <a:lnTo>
                      <a:pt x="166" y="862"/>
                    </a:lnTo>
                    <a:lnTo>
                      <a:pt x="173" y="859"/>
                    </a:lnTo>
                    <a:lnTo>
                      <a:pt x="179" y="857"/>
                    </a:lnTo>
                    <a:lnTo>
                      <a:pt x="186" y="854"/>
                    </a:lnTo>
                    <a:lnTo>
                      <a:pt x="192" y="853"/>
                    </a:lnTo>
                    <a:lnTo>
                      <a:pt x="199" y="851"/>
                    </a:lnTo>
                    <a:lnTo>
                      <a:pt x="205" y="848"/>
                    </a:lnTo>
                    <a:lnTo>
                      <a:pt x="212" y="846"/>
                    </a:lnTo>
                    <a:lnTo>
                      <a:pt x="218" y="844"/>
                    </a:lnTo>
                    <a:lnTo>
                      <a:pt x="225" y="843"/>
                    </a:lnTo>
                    <a:lnTo>
                      <a:pt x="231" y="840"/>
                    </a:lnTo>
                    <a:lnTo>
                      <a:pt x="237" y="838"/>
                    </a:lnTo>
                    <a:lnTo>
                      <a:pt x="244" y="837"/>
                    </a:lnTo>
                    <a:lnTo>
                      <a:pt x="250" y="834"/>
                    </a:lnTo>
                    <a:lnTo>
                      <a:pt x="256" y="833"/>
                    </a:lnTo>
                    <a:lnTo>
                      <a:pt x="262" y="831"/>
                    </a:lnTo>
                    <a:lnTo>
                      <a:pt x="269" y="829"/>
                    </a:lnTo>
                    <a:lnTo>
                      <a:pt x="274" y="828"/>
                    </a:lnTo>
                    <a:lnTo>
                      <a:pt x="280" y="826"/>
                    </a:lnTo>
                    <a:lnTo>
                      <a:pt x="284" y="825"/>
                    </a:lnTo>
                    <a:lnTo>
                      <a:pt x="290" y="824"/>
                    </a:lnTo>
                    <a:lnTo>
                      <a:pt x="295" y="822"/>
                    </a:lnTo>
                    <a:lnTo>
                      <a:pt x="300" y="820"/>
                    </a:lnTo>
                    <a:lnTo>
                      <a:pt x="305" y="819"/>
                    </a:lnTo>
                    <a:lnTo>
                      <a:pt x="309" y="818"/>
                    </a:lnTo>
                    <a:lnTo>
                      <a:pt x="313" y="816"/>
                    </a:lnTo>
                    <a:lnTo>
                      <a:pt x="318" y="816"/>
                    </a:lnTo>
                    <a:lnTo>
                      <a:pt x="320" y="815"/>
                    </a:lnTo>
                    <a:lnTo>
                      <a:pt x="324" y="814"/>
                    </a:lnTo>
                    <a:lnTo>
                      <a:pt x="327" y="813"/>
                    </a:lnTo>
                    <a:lnTo>
                      <a:pt x="329" y="813"/>
                    </a:lnTo>
                    <a:lnTo>
                      <a:pt x="332" y="812"/>
                    </a:lnTo>
                    <a:lnTo>
                      <a:pt x="333" y="812"/>
                    </a:lnTo>
                    <a:lnTo>
                      <a:pt x="337" y="812"/>
                    </a:lnTo>
                    <a:lnTo>
                      <a:pt x="338" y="812"/>
                    </a:lnTo>
                    <a:lnTo>
                      <a:pt x="338" y="809"/>
                    </a:lnTo>
                    <a:lnTo>
                      <a:pt x="340" y="806"/>
                    </a:lnTo>
                    <a:lnTo>
                      <a:pt x="341" y="802"/>
                    </a:lnTo>
                    <a:lnTo>
                      <a:pt x="343" y="799"/>
                    </a:lnTo>
                    <a:lnTo>
                      <a:pt x="345" y="794"/>
                    </a:lnTo>
                    <a:lnTo>
                      <a:pt x="347" y="790"/>
                    </a:lnTo>
                    <a:lnTo>
                      <a:pt x="348" y="784"/>
                    </a:lnTo>
                    <a:lnTo>
                      <a:pt x="352" y="780"/>
                    </a:lnTo>
                    <a:lnTo>
                      <a:pt x="353" y="774"/>
                    </a:lnTo>
                    <a:lnTo>
                      <a:pt x="357" y="769"/>
                    </a:lnTo>
                    <a:lnTo>
                      <a:pt x="357" y="765"/>
                    </a:lnTo>
                    <a:lnTo>
                      <a:pt x="358" y="763"/>
                    </a:lnTo>
                    <a:lnTo>
                      <a:pt x="359" y="759"/>
                    </a:lnTo>
                    <a:lnTo>
                      <a:pt x="360" y="757"/>
                    </a:lnTo>
                    <a:lnTo>
                      <a:pt x="361" y="755"/>
                    </a:lnTo>
                    <a:lnTo>
                      <a:pt x="363" y="751"/>
                    </a:lnTo>
                    <a:lnTo>
                      <a:pt x="363" y="749"/>
                    </a:lnTo>
                    <a:lnTo>
                      <a:pt x="364" y="745"/>
                    </a:lnTo>
                    <a:lnTo>
                      <a:pt x="364" y="743"/>
                    </a:lnTo>
                    <a:lnTo>
                      <a:pt x="365" y="739"/>
                    </a:lnTo>
                    <a:lnTo>
                      <a:pt x="365" y="736"/>
                    </a:lnTo>
                    <a:lnTo>
                      <a:pt x="366" y="733"/>
                    </a:lnTo>
                    <a:lnTo>
                      <a:pt x="366" y="727"/>
                    </a:lnTo>
                    <a:lnTo>
                      <a:pt x="367" y="723"/>
                    </a:lnTo>
                    <a:lnTo>
                      <a:pt x="366" y="717"/>
                    </a:lnTo>
                    <a:lnTo>
                      <a:pt x="366" y="712"/>
                    </a:lnTo>
                    <a:lnTo>
                      <a:pt x="365" y="707"/>
                    </a:lnTo>
                    <a:lnTo>
                      <a:pt x="364" y="704"/>
                    </a:lnTo>
                    <a:lnTo>
                      <a:pt x="361" y="700"/>
                    </a:lnTo>
                    <a:lnTo>
                      <a:pt x="359" y="697"/>
                    </a:lnTo>
                    <a:lnTo>
                      <a:pt x="356" y="694"/>
                    </a:lnTo>
                    <a:lnTo>
                      <a:pt x="351" y="693"/>
                    </a:lnTo>
                    <a:lnTo>
                      <a:pt x="348" y="692"/>
                    </a:lnTo>
                    <a:lnTo>
                      <a:pt x="346" y="691"/>
                    </a:lnTo>
                    <a:lnTo>
                      <a:pt x="343" y="691"/>
                    </a:lnTo>
                    <a:lnTo>
                      <a:pt x="339" y="691"/>
                    </a:lnTo>
                    <a:lnTo>
                      <a:pt x="335" y="691"/>
                    </a:lnTo>
                    <a:lnTo>
                      <a:pt x="332" y="691"/>
                    </a:lnTo>
                    <a:lnTo>
                      <a:pt x="328" y="692"/>
                    </a:lnTo>
                    <a:lnTo>
                      <a:pt x="325" y="693"/>
                    </a:lnTo>
                    <a:lnTo>
                      <a:pt x="320" y="693"/>
                    </a:lnTo>
                    <a:lnTo>
                      <a:pt x="316" y="694"/>
                    </a:lnTo>
                    <a:lnTo>
                      <a:pt x="312" y="694"/>
                    </a:lnTo>
                    <a:lnTo>
                      <a:pt x="308" y="695"/>
                    </a:lnTo>
                    <a:lnTo>
                      <a:pt x="305" y="697"/>
                    </a:lnTo>
                    <a:lnTo>
                      <a:pt x="301" y="697"/>
                    </a:lnTo>
                    <a:lnTo>
                      <a:pt x="297" y="698"/>
                    </a:lnTo>
                    <a:lnTo>
                      <a:pt x="294" y="699"/>
                    </a:lnTo>
                    <a:lnTo>
                      <a:pt x="290" y="699"/>
                    </a:lnTo>
                    <a:lnTo>
                      <a:pt x="287" y="700"/>
                    </a:lnTo>
                    <a:lnTo>
                      <a:pt x="284" y="701"/>
                    </a:lnTo>
                    <a:lnTo>
                      <a:pt x="281" y="701"/>
                    </a:lnTo>
                    <a:lnTo>
                      <a:pt x="275" y="704"/>
                    </a:lnTo>
                    <a:lnTo>
                      <a:pt x="270" y="705"/>
                    </a:lnTo>
                    <a:lnTo>
                      <a:pt x="264" y="707"/>
                    </a:lnTo>
                    <a:lnTo>
                      <a:pt x="260" y="708"/>
                    </a:lnTo>
                    <a:lnTo>
                      <a:pt x="255" y="711"/>
                    </a:lnTo>
                    <a:lnTo>
                      <a:pt x="250" y="712"/>
                    </a:lnTo>
                    <a:lnTo>
                      <a:pt x="246" y="713"/>
                    </a:lnTo>
                    <a:lnTo>
                      <a:pt x="243" y="716"/>
                    </a:lnTo>
                    <a:lnTo>
                      <a:pt x="239" y="717"/>
                    </a:lnTo>
                    <a:lnTo>
                      <a:pt x="237" y="718"/>
                    </a:lnTo>
                    <a:lnTo>
                      <a:pt x="233" y="719"/>
                    </a:lnTo>
                    <a:lnTo>
                      <a:pt x="231" y="720"/>
                    </a:lnTo>
                    <a:lnTo>
                      <a:pt x="229" y="722"/>
                    </a:lnTo>
                    <a:lnTo>
                      <a:pt x="226" y="723"/>
                    </a:lnTo>
                    <a:lnTo>
                      <a:pt x="223" y="725"/>
                    </a:lnTo>
                    <a:lnTo>
                      <a:pt x="220" y="727"/>
                    </a:lnTo>
                    <a:lnTo>
                      <a:pt x="217" y="730"/>
                    </a:lnTo>
                    <a:lnTo>
                      <a:pt x="217" y="731"/>
                    </a:lnTo>
                    <a:lnTo>
                      <a:pt x="214" y="731"/>
                    </a:lnTo>
                    <a:lnTo>
                      <a:pt x="212" y="731"/>
                    </a:lnTo>
                    <a:lnTo>
                      <a:pt x="210" y="731"/>
                    </a:lnTo>
                    <a:lnTo>
                      <a:pt x="207" y="732"/>
                    </a:lnTo>
                    <a:lnTo>
                      <a:pt x="204" y="732"/>
                    </a:lnTo>
                    <a:lnTo>
                      <a:pt x="201" y="732"/>
                    </a:lnTo>
                    <a:lnTo>
                      <a:pt x="197" y="732"/>
                    </a:lnTo>
                    <a:lnTo>
                      <a:pt x="193" y="733"/>
                    </a:lnTo>
                    <a:lnTo>
                      <a:pt x="188" y="733"/>
                    </a:lnTo>
                    <a:lnTo>
                      <a:pt x="184" y="735"/>
                    </a:lnTo>
                    <a:lnTo>
                      <a:pt x="179" y="735"/>
                    </a:lnTo>
                    <a:lnTo>
                      <a:pt x="174" y="735"/>
                    </a:lnTo>
                    <a:lnTo>
                      <a:pt x="169" y="736"/>
                    </a:lnTo>
                    <a:lnTo>
                      <a:pt x="163" y="736"/>
                    </a:lnTo>
                    <a:lnTo>
                      <a:pt x="161" y="736"/>
                    </a:lnTo>
                    <a:lnTo>
                      <a:pt x="159" y="736"/>
                    </a:lnTo>
                    <a:lnTo>
                      <a:pt x="155" y="736"/>
                    </a:lnTo>
                    <a:lnTo>
                      <a:pt x="153" y="736"/>
                    </a:lnTo>
                    <a:lnTo>
                      <a:pt x="149" y="736"/>
                    </a:lnTo>
                    <a:lnTo>
                      <a:pt x="146" y="736"/>
                    </a:lnTo>
                    <a:lnTo>
                      <a:pt x="143" y="736"/>
                    </a:lnTo>
                    <a:lnTo>
                      <a:pt x="140" y="736"/>
                    </a:lnTo>
                    <a:lnTo>
                      <a:pt x="137" y="736"/>
                    </a:lnTo>
                    <a:lnTo>
                      <a:pt x="134" y="736"/>
                    </a:lnTo>
                    <a:lnTo>
                      <a:pt x="130" y="736"/>
                    </a:lnTo>
                    <a:lnTo>
                      <a:pt x="128" y="736"/>
                    </a:lnTo>
                    <a:lnTo>
                      <a:pt x="126" y="736"/>
                    </a:lnTo>
                    <a:lnTo>
                      <a:pt x="122" y="736"/>
                    </a:lnTo>
                    <a:lnTo>
                      <a:pt x="118" y="736"/>
                    </a:lnTo>
                    <a:lnTo>
                      <a:pt x="116" y="736"/>
                    </a:lnTo>
                    <a:lnTo>
                      <a:pt x="113" y="736"/>
                    </a:lnTo>
                    <a:lnTo>
                      <a:pt x="110" y="736"/>
                    </a:lnTo>
                    <a:lnTo>
                      <a:pt x="107" y="736"/>
                    </a:lnTo>
                    <a:lnTo>
                      <a:pt x="103" y="736"/>
                    </a:lnTo>
                    <a:lnTo>
                      <a:pt x="101" y="735"/>
                    </a:lnTo>
                    <a:lnTo>
                      <a:pt x="97" y="735"/>
                    </a:lnTo>
                    <a:lnTo>
                      <a:pt x="95" y="735"/>
                    </a:lnTo>
                    <a:lnTo>
                      <a:pt x="91" y="735"/>
                    </a:lnTo>
                    <a:lnTo>
                      <a:pt x="89" y="735"/>
                    </a:lnTo>
                    <a:lnTo>
                      <a:pt x="85" y="733"/>
                    </a:lnTo>
                    <a:lnTo>
                      <a:pt x="83" y="733"/>
                    </a:lnTo>
                    <a:lnTo>
                      <a:pt x="80" y="733"/>
                    </a:lnTo>
                    <a:lnTo>
                      <a:pt x="75" y="732"/>
                    </a:lnTo>
                    <a:lnTo>
                      <a:pt x="70" y="731"/>
                    </a:lnTo>
                    <a:lnTo>
                      <a:pt x="64" y="730"/>
                    </a:lnTo>
                    <a:lnTo>
                      <a:pt x="58" y="727"/>
                    </a:lnTo>
                    <a:lnTo>
                      <a:pt x="53" y="725"/>
                    </a:lnTo>
                    <a:lnTo>
                      <a:pt x="48" y="722"/>
                    </a:lnTo>
                    <a:lnTo>
                      <a:pt x="44" y="718"/>
                    </a:lnTo>
                    <a:lnTo>
                      <a:pt x="40" y="716"/>
                    </a:lnTo>
                    <a:lnTo>
                      <a:pt x="35" y="711"/>
                    </a:lnTo>
                    <a:lnTo>
                      <a:pt x="33" y="707"/>
                    </a:lnTo>
                    <a:lnTo>
                      <a:pt x="28" y="701"/>
                    </a:lnTo>
                    <a:lnTo>
                      <a:pt x="26" y="697"/>
                    </a:lnTo>
                    <a:lnTo>
                      <a:pt x="22" y="692"/>
                    </a:lnTo>
                    <a:lnTo>
                      <a:pt x="20" y="687"/>
                    </a:lnTo>
                    <a:lnTo>
                      <a:pt x="16" y="681"/>
                    </a:lnTo>
                    <a:lnTo>
                      <a:pt x="14" y="676"/>
                    </a:lnTo>
                    <a:lnTo>
                      <a:pt x="12" y="671"/>
                    </a:lnTo>
                    <a:lnTo>
                      <a:pt x="11" y="665"/>
                    </a:lnTo>
                    <a:lnTo>
                      <a:pt x="9" y="661"/>
                    </a:lnTo>
                    <a:lnTo>
                      <a:pt x="8" y="659"/>
                    </a:lnTo>
                    <a:lnTo>
                      <a:pt x="7" y="655"/>
                    </a:lnTo>
                    <a:lnTo>
                      <a:pt x="7" y="653"/>
                    </a:lnTo>
                    <a:lnTo>
                      <a:pt x="5" y="647"/>
                    </a:lnTo>
                    <a:lnTo>
                      <a:pt x="3" y="642"/>
                    </a:lnTo>
                    <a:lnTo>
                      <a:pt x="3" y="639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2" y="630"/>
                    </a:lnTo>
                    <a:lnTo>
                      <a:pt x="1" y="624"/>
                    </a:lnTo>
                    <a:lnTo>
                      <a:pt x="1" y="620"/>
                    </a:lnTo>
                    <a:lnTo>
                      <a:pt x="0" y="614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1" y="601"/>
                    </a:lnTo>
                    <a:lnTo>
                      <a:pt x="1" y="596"/>
                    </a:lnTo>
                    <a:lnTo>
                      <a:pt x="2" y="592"/>
                    </a:lnTo>
                    <a:lnTo>
                      <a:pt x="3" y="589"/>
                    </a:lnTo>
                    <a:lnTo>
                      <a:pt x="5" y="586"/>
                    </a:lnTo>
                    <a:lnTo>
                      <a:pt x="6" y="583"/>
                    </a:lnTo>
                    <a:lnTo>
                      <a:pt x="7" y="579"/>
                    </a:lnTo>
                    <a:lnTo>
                      <a:pt x="9" y="576"/>
                    </a:lnTo>
                    <a:lnTo>
                      <a:pt x="11" y="572"/>
                    </a:lnTo>
                    <a:lnTo>
                      <a:pt x="13" y="566"/>
                    </a:lnTo>
                    <a:lnTo>
                      <a:pt x="15" y="561"/>
                    </a:lnTo>
                    <a:lnTo>
                      <a:pt x="19" y="555"/>
                    </a:lnTo>
                    <a:lnTo>
                      <a:pt x="22" y="551"/>
                    </a:lnTo>
                    <a:lnTo>
                      <a:pt x="22" y="547"/>
                    </a:lnTo>
                    <a:lnTo>
                      <a:pt x="25" y="545"/>
                    </a:lnTo>
                    <a:lnTo>
                      <a:pt x="26" y="541"/>
                    </a:lnTo>
                    <a:lnTo>
                      <a:pt x="28" y="538"/>
                    </a:lnTo>
                    <a:lnTo>
                      <a:pt x="30" y="534"/>
                    </a:lnTo>
                    <a:lnTo>
                      <a:pt x="32" y="531"/>
                    </a:lnTo>
                    <a:lnTo>
                      <a:pt x="33" y="527"/>
                    </a:lnTo>
                    <a:lnTo>
                      <a:pt x="35" y="525"/>
                    </a:lnTo>
                    <a:lnTo>
                      <a:pt x="38" y="520"/>
                    </a:lnTo>
                    <a:lnTo>
                      <a:pt x="39" y="516"/>
                    </a:lnTo>
                    <a:lnTo>
                      <a:pt x="41" y="513"/>
                    </a:lnTo>
                    <a:lnTo>
                      <a:pt x="44" y="509"/>
                    </a:lnTo>
                    <a:lnTo>
                      <a:pt x="46" y="506"/>
                    </a:lnTo>
                    <a:lnTo>
                      <a:pt x="48" y="501"/>
                    </a:lnTo>
                    <a:lnTo>
                      <a:pt x="51" y="497"/>
                    </a:lnTo>
                    <a:lnTo>
                      <a:pt x="53" y="494"/>
                    </a:lnTo>
                    <a:lnTo>
                      <a:pt x="54" y="490"/>
                    </a:lnTo>
                    <a:lnTo>
                      <a:pt x="57" y="485"/>
                    </a:lnTo>
                    <a:lnTo>
                      <a:pt x="59" y="481"/>
                    </a:lnTo>
                    <a:lnTo>
                      <a:pt x="62" y="477"/>
                    </a:lnTo>
                    <a:lnTo>
                      <a:pt x="64" y="474"/>
                    </a:lnTo>
                    <a:lnTo>
                      <a:pt x="67" y="469"/>
                    </a:lnTo>
                    <a:lnTo>
                      <a:pt x="70" y="465"/>
                    </a:lnTo>
                    <a:lnTo>
                      <a:pt x="72" y="462"/>
                    </a:lnTo>
                    <a:lnTo>
                      <a:pt x="75" y="457"/>
                    </a:lnTo>
                    <a:lnTo>
                      <a:pt x="77" y="452"/>
                    </a:lnTo>
                    <a:lnTo>
                      <a:pt x="80" y="449"/>
                    </a:lnTo>
                    <a:lnTo>
                      <a:pt x="83" y="445"/>
                    </a:lnTo>
                    <a:lnTo>
                      <a:pt x="86" y="440"/>
                    </a:lnTo>
                    <a:lnTo>
                      <a:pt x="89" y="437"/>
                    </a:lnTo>
                    <a:lnTo>
                      <a:pt x="92" y="432"/>
                    </a:lnTo>
                    <a:lnTo>
                      <a:pt x="96" y="429"/>
                    </a:lnTo>
                    <a:lnTo>
                      <a:pt x="98" y="424"/>
                    </a:lnTo>
                    <a:lnTo>
                      <a:pt x="101" y="420"/>
                    </a:lnTo>
                    <a:lnTo>
                      <a:pt x="103" y="415"/>
                    </a:lnTo>
                    <a:lnTo>
                      <a:pt x="107" y="412"/>
                    </a:lnTo>
                    <a:lnTo>
                      <a:pt x="110" y="407"/>
                    </a:lnTo>
                    <a:lnTo>
                      <a:pt x="113" y="404"/>
                    </a:lnTo>
                    <a:lnTo>
                      <a:pt x="116" y="399"/>
                    </a:lnTo>
                    <a:lnTo>
                      <a:pt x="120" y="395"/>
                    </a:lnTo>
                    <a:lnTo>
                      <a:pt x="122" y="392"/>
                    </a:lnTo>
                    <a:lnTo>
                      <a:pt x="126" y="387"/>
                    </a:lnTo>
                    <a:lnTo>
                      <a:pt x="129" y="383"/>
                    </a:lnTo>
                    <a:lnTo>
                      <a:pt x="131" y="380"/>
                    </a:lnTo>
                    <a:lnTo>
                      <a:pt x="135" y="376"/>
                    </a:lnTo>
                    <a:lnTo>
                      <a:pt x="139" y="373"/>
                    </a:lnTo>
                    <a:lnTo>
                      <a:pt x="142" y="369"/>
                    </a:lnTo>
                    <a:lnTo>
                      <a:pt x="146" y="366"/>
                    </a:lnTo>
                    <a:lnTo>
                      <a:pt x="123" y="312"/>
                    </a:lnTo>
                    <a:lnTo>
                      <a:pt x="59" y="302"/>
                    </a:lnTo>
                    <a:lnTo>
                      <a:pt x="40" y="271"/>
                    </a:lnTo>
                    <a:lnTo>
                      <a:pt x="44" y="2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11" name="Freeform 210"/>
              <p:cNvSpPr>
                <a:spLocks/>
              </p:cNvSpPr>
              <p:nvPr/>
            </p:nvSpPr>
            <p:spPr bwMode="auto">
              <a:xfrm>
                <a:off x="1793" y="1574"/>
                <a:ext cx="68" cy="108"/>
              </a:xfrm>
              <a:custGeom>
                <a:avLst/>
                <a:gdLst>
                  <a:gd name="T0" fmla="*/ 0 w 206"/>
                  <a:gd name="T1" fmla="*/ 0 h 324"/>
                  <a:gd name="T2" fmla="*/ 0 w 206"/>
                  <a:gd name="T3" fmla="*/ 0 h 324"/>
                  <a:gd name="T4" fmla="*/ 0 w 206"/>
                  <a:gd name="T5" fmla="*/ 0 h 324"/>
                  <a:gd name="T6" fmla="*/ 0 w 206"/>
                  <a:gd name="T7" fmla="*/ 0 h 324"/>
                  <a:gd name="T8" fmla="*/ 0 w 206"/>
                  <a:gd name="T9" fmla="*/ 0 h 324"/>
                  <a:gd name="T10" fmla="*/ 0 w 206"/>
                  <a:gd name="T11" fmla="*/ 0 h 324"/>
                  <a:gd name="T12" fmla="*/ 0 w 206"/>
                  <a:gd name="T13" fmla="*/ 0 h 324"/>
                  <a:gd name="T14" fmla="*/ 0 w 206"/>
                  <a:gd name="T15" fmla="*/ 0 h 324"/>
                  <a:gd name="T16" fmla="*/ 0 w 206"/>
                  <a:gd name="T17" fmla="*/ 0 h 324"/>
                  <a:gd name="T18" fmla="*/ 0 w 206"/>
                  <a:gd name="T19" fmla="*/ 0 h 324"/>
                  <a:gd name="T20" fmla="*/ 0 w 206"/>
                  <a:gd name="T21" fmla="*/ 0 h 324"/>
                  <a:gd name="T22" fmla="*/ 0 w 206"/>
                  <a:gd name="T23" fmla="*/ 0 h 324"/>
                  <a:gd name="T24" fmla="*/ 0 w 206"/>
                  <a:gd name="T25" fmla="*/ 0 h 324"/>
                  <a:gd name="T26" fmla="*/ 0 w 206"/>
                  <a:gd name="T27" fmla="*/ 0 h 324"/>
                  <a:gd name="T28" fmla="*/ 0 w 206"/>
                  <a:gd name="T29" fmla="*/ 0 h 324"/>
                  <a:gd name="T30" fmla="*/ 0 w 206"/>
                  <a:gd name="T31" fmla="*/ 0 h 324"/>
                  <a:gd name="T32" fmla="*/ 0 w 206"/>
                  <a:gd name="T33" fmla="*/ 0 h 324"/>
                  <a:gd name="T34" fmla="*/ 0 w 206"/>
                  <a:gd name="T35" fmla="*/ 0 h 324"/>
                  <a:gd name="T36" fmla="*/ 0 w 206"/>
                  <a:gd name="T37" fmla="*/ 0 h 324"/>
                  <a:gd name="T38" fmla="*/ 0 w 206"/>
                  <a:gd name="T39" fmla="*/ 0 h 324"/>
                  <a:gd name="T40" fmla="*/ 0 w 206"/>
                  <a:gd name="T41" fmla="*/ 0 h 324"/>
                  <a:gd name="T42" fmla="*/ 0 w 206"/>
                  <a:gd name="T43" fmla="*/ 0 h 324"/>
                  <a:gd name="T44" fmla="*/ 0 w 206"/>
                  <a:gd name="T45" fmla="*/ 0 h 324"/>
                  <a:gd name="T46" fmla="*/ 0 w 206"/>
                  <a:gd name="T47" fmla="*/ 0 h 324"/>
                  <a:gd name="T48" fmla="*/ 0 w 206"/>
                  <a:gd name="T49" fmla="*/ 0 h 324"/>
                  <a:gd name="T50" fmla="*/ 0 w 206"/>
                  <a:gd name="T51" fmla="*/ 0 h 324"/>
                  <a:gd name="T52" fmla="*/ 0 w 206"/>
                  <a:gd name="T53" fmla="*/ 0 h 324"/>
                  <a:gd name="T54" fmla="*/ 0 w 206"/>
                  <a:gd name="T55" fmla="*/ 0 h 324"/>
                  <a:gd name="T56" fmla="*/ 0 w 206"/>
                  <a:gd name="T57" fmla="*/ 0 h 324"/>
                  <a:gd name="T58" fmla="*/ 0 w 206"/>
                  <a:gd name="T59" fmla="*/ 0 h 324"/>
                  <a:gd name="T60" fmla="*/ 0 w 206"/>
                  <a:gd name="T61" fmla="*/ 0 h 324"/>
                  <a:gd name="T62" fmla="*/ 0 w 206"/>
                  <a:gd name="T63" fmla="*/ 0 h 324"/>
                  <a:gd name="T64" fmla="*/ 0 w 206"/>
                  <a:gd name="T65" fmla="*/ 0 h 324"/>
                  <a:gd name="T66" fmla="*/ 0 w 206"/>
                  <a:gd name="T67" fmla="*/ 0 h 324"/>
                  <a:gd name="T68" fmla="*/ 0 w 206"/>
                  <a:gd name="T69" fmla="*/ 0 h 324"/>
                  <a:gd name="T70" fmla="*/ 0 w 206"/>
                  <a:gd name="T71" fmla="*/ 0 h 324"/>
                  <a:gd name="T72" fmla="*/ 0 w 206"/>
                  <a:gd name="T73" fmla="*/ 0 h 324"/>
                  <a:gd name="T74" fmla="*/ 0 w 206"/>
                  <a:gd name="T75" fmla="*/ 0 h 324"/>
                  <a:gd name="T76" fmla="*/ 0 w 206"/>
                  <a:gd name="T77" fmla="*/ 0 h 324"/>
                  <a:gd name="T78" fmla="*/ 0 w 206"/>
                  <a:gd name="T79" fmla="*/ 0 h 324"/>
                  <a:gd name="T80" fmla="*/ 0 w 206"/>
                  <a:gd name="T81" fmla="*/ 0 h 324"/>
                  <a:gd name="T82" fmla="*/ 0 w 206"/>
                  <a:gd name="T83" fmla="*/ 0 h 324"/>
                  <a:gd name="T84" fmla="*/ 0 w 206"/>
                  <a:gd name="T85" fmla="*/ 0 h 324"/>
                  <a:gd name="T86" fmla="*/ 0 w 206"/>
                  <a:gd name="T87" fmla="*/ 0 h 324"/>
                  <a:gd name="T88" fmla="*/ 0 w 206"/>
                  <a:gd name="T89" fmla="*/ 0 h 324"/>
                  <a:gd name="T90" fmla="*/ 0 w 206"/>
                  <a:gd name="T91" fmla="*/ 0 h 324"/>
                  <a:gd name="T92" fmla="*/ 0 w 206"/>
                  <a:gd name="T93" fmla="*/ 0 h 324"/>
                  <a:gd name="T94" fmla="*/ 0 w 206"/>
                  <a:gd name="T95" fmla="*/ 0 h 324"/>
                  <a:gd name="T96" fmla="*/ 0 w 206"/>
                  <a:gd name="T97" fmla="*/ 0 h 324"/>
                  <a:gd name="T98" fmla="*/ 0 w 206"/>
                  <a:gd name="T99" fmla="*/ 0 h 324"/>
                  <a:gd name="T100" fmla="*/ 0 w 206"/>
                  <a:gd name="T101" fmla="*/ 0 h 324"/>
                  <a:gd name="T102" fmla="*/ 0 w 206"/>
                  <a:gd name="T103" fmla="*/ 0 h 324"/>
                  <a:gd name="T104" fmla="*/ 0 w 206"/>
                  <a:gd name="T105" fmla="*/ 0 h 324"/>
                  <a:gd name="T106" fmla="*/ 0 w 206"/>
                  <a:gd name="T107" fmla="*/ 0 h 324"/>
                  <a:gd name="T108" fmla="*/ 0 w 206"/>
                  <a:gd name="T109" fmla="*/ 0 h 324"/>
                  <a:gd name="T110" fmla="*/ 0 w 206"/>
                  <a:gd name="T111" fmla="*/ 0 h 3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6"/>
                  <a:gd name="T169" fmla="*/ 0 h 324"/>
                  <a:gd name="T170" fmla="*/ 206 w 206"/>
                  <a:gd name="T171" fmla="*/ 324 h 3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6" h="324">
                    <a:moveTo>
                      <a:pt x="0" y="41"/>
                    </a:moveTo>
                    <a:lnTo>
                      <a:pt x="0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2" y="71"/>
                    </a:lnTo>
                    <a:lnTo>
                      <a:pt x="3" y="75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7"/>
                    </a:lnTo>
                    <a:lnTo>
                      <a:pt x="4" y="90"/>
                    </a:lnTo>
                    <a:lnTo>
                      <a:pt x="4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6" y="106"/>
                    </a:lnTo>
                    <a:lnTo>
                      <a:pt x="7" y="109"/>
                    </a:lnTo>
                    <a:lnTo>
                      <a:pt x="7" y="113"/>
                    </a:lnTo>
                    <a:lnTo>
                      <a:pt x="8" y="116"/>
                    </a:lnTo>
                    <a:lnTo>
                      <a:pt x="8" y="119"/>
                    </a:lnTo>
                    <a:lnTo>
                      <a:pt x="8" y="122"/>
                    </a:lnTo>
                    <a:lnTo>
                      <a:pt x="9" y="126"/>
                    </a:lnTo>
                    <a:lnTo>
                      <a:pt x="10" y="131"/>
                    </a:lnTo>
                    <a:lnTo>
                      <a:pt x="11" y="133"/>
                    </a:lnTo>
                    <a:lnTo>
                      <a:pt x="14" y="138"/>
                    </a:lnTo>
                    <a:lnTo>
                      <a:pt x="16" y="141"/>
                    </a:lnTo>
                    <a:lnTo>
                      <a:pt x="19" y="145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6" y="157"/>
                    </a:lnTo>
                    <a:lnTo>
                      <a:pt x="28" y="162"/>
                    </a:lnTo>
                    <a:lnTo>
                      <a:pt x="32" y="166"/>
                    </a:lnTo>
                    <a:lnTo>
                      <a:pt x="34" y="170"/>
                    </a:lnTo>
                    <a:lnTo>
                      <a:pt x="38" y="176"/>
                    </a:lnTo>
                    <a:lnTo>
                      <a:pt x="41" y="180"/>
                    </a:lnTo>
                    <a:lnTo>
                      <a:pt x="45" y="185"/>
                    </a:lnTo>
                    <a:lnTo>
                      <a:pt x="48" y="190"/>
                    </a:lnTo>
                    <a:lnTo>
                      <a:pt x="52" y="195"/>
                    </a:lnTo>
                    <a:lnTo>
                      <a:pt x="54" y="201"/>
                    </a:lnTo>
                    <a:lnTo>
                      <a:pt x="58" y="205"/>
                    </a:lnTo>
                    <a:lnTo>
                      <a:pt x="61" y="210"/>
                    </a:lnTo>
                    <a:lnTo>
                      <a:pt x="65" y="214"/>
                    </a:lnTo>
                    <a:lnTo>
                      <a:pt x="68" y="220"/>
                    </a:lnTo>
                    <a:lnTo>
                      <a:pt x="72" y="224"/>
                    </a:lnTo>
                    <a:lnTo>
                      <a:pt x="75" y="229"/>
                    </a:lnTo>
                    <a:lnTo>
                      <a:pt x="78" y="233"/>
                    </a:lnTo>
                    <a:lnTo>
                      <a:pt x="81" y="236"/>
                    </a:lnTo>
                    <a:lnTo>
                      <a:pt x="84" y="240"/>
                    </a:lnTo>
                    <a:lnTo>
                      <a:pt x="87" y="243"/>
                    </a:lnTo>
                    <a:lnTo>
                      <a:pt x="90" y="246"/>
                    </a:lnTo>
                    <a:lnTo>
                      <a:pt x="91" y="249"/>
                    </a:lnTo>
                    <a:lnTo>
                      <a:pt x="93" y="250"/>
                    </a:lnTo>
                    <a:lnTo>
                      <a:pt x="96" y="254"/>
                    </a:lnTo>
                    <a:lnTo>
                      <a:pt x="99" y="256"/>
                    </a:lnTo>
                    <a:lnTo>
                      <a:pt x="104" y="262"/>
                    </a:lnTo>
                    <a:lnTo>
                      <a:pt x="106" y="265"/>
                    </a:lnTo>
                    <a:lnTo>
                      <a:pt x="109" y="268"/>
                    </a:lnTo>
                    <a:lnTo>
                      <a:pt x="112" y="272"/>
                    </a:lnTo>
                    <a:lnTo>
                      <a:pt x="116" y="275"/>
                    </a:lnTo>
                    <a:lnTo>
                      <a:pt x="118" y="278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9" y="290"/>
                    </a:lnTo>
                    <a:lnTo>
                      <a:pt x="132" y="293"/>
                    </a:lnTo>
                    <a:lnTo>
                      <a:pt x="136" y="298"/>
                    </a:lnTo>
                    <a:lnTo>
                      <a:pt x="139" y="301"/>
                    </a:lnTo>
                    <a:lnTo>
                      <a:pt x="144" y="305"/>
                    </a:lnTo>
                    <a:lnTo>
                      <a:pt x="148" y="307"/>
                    </a:lnTo>
                    <a:lnTo>
                      <a:pt x="151" y="311"/>
                    </a:lnTo>
                    <a:lnTo>
                      <a:pt x="155" y="313"/>
                    </a:lnTo>
                    <a:lnTo>
                      <a:pt x="160" y="317"/>
                    </a:lnTo>
                    <a:lnTo>
                      <a:pt x="163" y="318"/>
                    </a:lnTo>
                    <a:lnTo>
                      <a:pt x="167" y="320"/>
                    </a:lnTo>
                    <a:lnTo>
                      <a:pt x="170" y="322"/>
                    </a:lnTo>
                    <a:lnTo>
                      <a:pt x="175" y="324"/>
                    </a:lnTo>
                    <a:lnTo>
                      <a:pt x="177" y="324"/>
                    </a:lnTo>
                    <a:lnTo>
                      <a:pt x="182" y="324"/>
                    </a:lnTo>
                    <a:lnTo>
                      <a:pt x="185" y="324"/>
                    </a:lnTo>
                    <a:lnTo>
                      <a:pt x="188" y="324"/>
                    </a:lnTo>
                    <a:lnTo>
                      <a:pt x="192" y="322"/>
                    </a:lnTo>
                    <a:lnTo>
                      <a:pt x="195" y="320"/>
                    </a:lnTo>
                    <a:lnTo>
                      <a:pt x="198" y="318"/>
                    </a:lnTo>
                    <a:lnTo>
                      <a:pt x="201" y="316"/>
                    </a:lnTo>
                    <a:lnTo>
                      <a:pt x="202" y="312"/>
                    </a:lnTo>
                    <a:lnTo>
                      <a:pt x="205" y="309"/>
                    </a:lnTo>
                    <a:lnTo>
                      <a:pt x="205" y="304"/>
                    </a:lnTo>
                    <a:lnTo>
                      <a:pt x="206" y="300"/>
                    </a:lnTo>
                    <a:lnTo>
                      <a:pt x="205" y="296"/>
                    </a:lnTo>
                    <a:lnTo>
                      <a:pt x="204" y="291"/>
                    </a:lnTo>
                    <a:lnTo>
                      <a:pt x="201" y="286"/>
                    </a:lnTo>
                    <a:lnTo>
                      <a:pt x="199" y="283"/>
                    </a:lnTo>
                    <a:lnTo>
                      <a:pt x="196" y="277"/>
                    </a:lnTo>
                    <a:lnTo>
                      <a:pt x="193" y="272"/>
                    </a:lnTo>
                    <a:lnTo>
                      <a:pt x="188" y="267"/>
                    </a:lnTo>
                    <a:lnTo>
                      <a:pt x="185" y="262"/>
                    </a:lnTo>
                    <a:lnTo>
                      <a:pt x="180" y="258"/>
                    </a:lnTo>
                    <a:lnTo>
                      <a:pt x="176" y="253"/>
                    </a:lnTo>
                    <a:lnTo>
                      <a:pt x="171" y="247"/>
                    </a:lnTo>
                    <a:lnTo>
                      <a:pt x="167" y="242"/>
                    </a:lnTo>
                    <a:lnTo>
                      <a:pt x="161" y="237"/>
                    </a:lnTo>
                    <a:lnTo>
                      <a:pt x="155" y="232"/>
                    </a:lnTo>
                    <a:lnTo>
                      <a:pt x="150" y="227"/>
                    </a:lnTo>
                    <a:lnTo>
                      <a:pt x="144" y="222"/>
                    </a:lnTo>
                    <a:lnTo>
                      <a:pt x="139" y="216"/>
                    </a:lnTo>
                    <a:lnTo>
                      <a:pt x="135" y="211"/>
                    </a:lnTo>
                    <a:lnTo>
                      <a:pt x="130" y="207"/>
                    </a:lnTo>
                    <a:lnTo>
                      <a:pt x="124" y="202"/>
                    </a:lnTo>
                    <a:lnTo>
                      <a:pt x="119" y="197"/>
                    </a:lnTo>
                    <a:lnTo>
                      <a:pt x="116" y="192"/>
                    </a:lnTo>
                    <a:lnTo>
                      <a:pt x="110" y="188"/>
                    </a:lnTo>
                    <a:lnTo>
                      <a:pt x="107" y="184"/>
                    </a:lnTo>
                    <a:lnTo>
                      <a:pt x="104" y="179"/>
                    </a:lnTo>
                    <a:lnTo>
                      <a:pt x="100" y="176"/>
                    </a:lnTo>
                    <a:lnTo>
                      <a:pt x="99" y="172"/>
                    </a:lnTo>
                    <a:lnTo>
                      <a:pt x="97" y="169"/>
                    </a:lnTo>
                    <a:lnTo>
                      <a:pt x="96" y="164"/>
                    </a:lnTo>
                    <a:lnTo>
                      <a:pt x="93" y="160"/>
                    </a:lnTo>
                    <a:lnTo>
                      <a:pt x="91" y="154"/>
                    </a:lnTo>
                    <a:lnTo>
                      <a:pt x="89" y="150"/>
                    </a:lnTo>
                    <a:lnTo>
                      <a:pt x="86" y="146"/>
                    </a:lnTo>
                    <a:lnTo>
                      <a:pt x="85" y="144"/>
                    </a:lnTo>
                    <a:lnTo>
                      <a:pt x="84" y="141"/>
                    </a:lnTo>
                    <a:lnTo>
                      <a:pt x="83" y="138"/>
                    </a:lnTo>
                    <a:lnTo>
                      <a:pt x="81" y="135"/>
                    </a:lnTo>
                    <a:lnTo>
                      <a:pt x="80" y="132"/>
                    </a:lnTo>
                    <a:lnTo>
                      <a:pt x="79" y="128"/>
                    </a:lnTo>
                    <a:lnTo>
                      <a:pt x="78" y="126"/>
                    </a:lnTo>
                    <a:lnTo>
                      <a:pt x="77" y="122"/>
                    </a:lnTo>
                    <a:lnTo>
                      <a:pt x="75" y="119"/>
                    </a:lnTo>
                    <a:lnTo>
                      <a:pt x="73" y="115"/>
                    </a:lnTo>
                    <a:lnTo>
                      <a:pt x="72" y="112"/>
                    </a:lnTo>
                    <a:lnTo>
                      <a:pt x="71" y="108"/>
                    </a:lnTo>
                    <a:lnTo>
                      <a:pt x="70" y="105"/>
                    </a:lnTo>
                    <a:lnTo>
                      <a:pt x="67" y="101"/>
                    </a:lnTo>
                    <a:lnTo>
                      <a:pt x="66" y="97"/>
                    </a:lnTo>
                    <a:lnTo>
                      <a:pt x="65" y="94"/>
                    </a:lnTo>
                    <a:lnTo>
                      <a:pt x="64" y="90"/>
                    </a:lnTo>
                    <a:lnTo>
                      <a:pt x="61" y="87"/>
                    </a:lnTo>
                    <a:lnTo>
                      <a:pt x="60" y="83"/>
                    </a:lnTo>
                    <a:lnTo>
                      <a:pt x="59" y="80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5" y="70"/>
                    </a:lnTo>
                    <a:lnTo>
                      <a:pt x="53" y="67"/>
                    </a:lnTo>
                    <a:lnTo>
                      <a:pt x="52" y="63"/>
                    </a:lnTo>
                    <a:lnTo>
                      <a:pt x="51" y="58"/>
                    </a:lnTo>
                    <a:lnTo>
                      <a:pt x="48" y="56"/>
                    </a:lnTo>
                    <a:lnTo>
                      <a:pt x="47" y="52"/>
                    </a:lnTo>
                    <a:lnTo>
                      <a:pt x="46" y="49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42" y="39"/>
                    </a:lnTo>
                    <a:lnTo>
                      <a:pt x="41" y="37"/>
                    </a:lnTo>
                    <a:lnTo>
                      <a:pt x="40" y="33"/>
                    </a:lnTo>
                    <a:lnTo>
                      <a:pt x="39" y="31"/>
                    </a:lnTo>
                    <a:lnTo>
                      <a:pt x="36" y="26"/>
                    </a:lnTo>
                    <a:lnTo>
                      <a:pt x="34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12" name="Freeform 211"/>
              <p:cNvSpPr>
                <a:spLocks/>
              </p:cNvSpPr>
              <p:nvPr/>
            </p:nvSpPr>
            <p:spPr bwMode="auto">
              <a:xfrm>
                <a:off x="1662" y="1602"/>
                <a:ext cx="77" cy="30"/>
              </a:xfrm>
              <a:custGeom>
                <a:avLst/>
                <a:gdLst>
                  <a:gd name="T0" fmla="*/ 0 w 233"/>
                  <a:gd name="T1" fmla="*/ 0 h 90"/>
                  <a:gd name="T2" fmla="*/ 0 w 233"/>
                  <a:gd name="T3" fmla="*/ 0 h 90"/>
                  <a:gd name="T4" fmla="*/ 0 w 233"/>
                  <a:gd name="T5" fmla="*/ 0 h 90"/>
                  <a:gd name="T6" fmla="*/ 0 w 233"/>
                  <a:gd name="T7" fmla="*/ 0 h 90"/>
                  <a:gd name="T8" fmla="*/ 0 w 233"/>
                  <a:gd name="T9" fmla="*/ 0 h 90"/>
                  <a:gd name="T10" fmla="*/ 0 w 233"/>
                  <a:gd name="T11" fmla="*/ 0 h 90"/>
                  <a:gd name="T12" fmla="*/ 0 w 233"/>
                  <a:gd name="T13" fmla="*/ 0 h 90"/>
                  <a:gd name="T14" fmla="*/ 0 w 233"/>
                  <a:gd name="T15" fmla="*/ 0 h 90"/>
                  <a:gd name="T16" fmla="*/ 0 w 233"/>
                  <a:gd name="T17" fmla="*/ 0 h 90"/>
                  <a:gd name="T18" fmla="*/ 0 w 233"/>
                  <a:gd name="T19" fmla="*/ 0 h 90"/>
                  <a:gd name="T20" fmla="*/ 0 w 233"/>
                  <a:gd name="T21" fmla="*/ 0 h 90"/>
                  <a:gd name="T22" fmla="*/ 0 w 233"/>
                  <a:gd name="T23" fmla="*/ 0 h 90"/>
                  <a:gd name="T24" fmla="*/ 0 w 233"/>
                  <a:gd name="T25" fmla="*/ 0 h 90"/>
                  <a:gd name="T26" fmla="*/ 0 w 233"/>
                  <a:gd name="T27" fmla="*/ 0 h 90"/>
                  <a:gd name="T28" fmla="*/ 0 w 233"/>
                  <a:gd name="T29" fmla="*/ 0 h 90"/>
                  <a:gd name="T30" fmla="*/ 0 w 233"/>
                  <a:gd name="T31" fmla="*/ 0 h 90"/>
                  <a:gd name="T32" fmla="*/ 0 w 233"/>
                  <a:gd name="T33" fmla="*/ 0 h 90"/>
                  <a:gd name="T34" fmla="*/ 0 w 233"/>
                  <a:gd name="T35" fmla="*/ 0 h 90"/>
                  <a:gd name="T36" fmla="*/ 0 w 233"/>
                  <a:gd name="T37" fmla="*/ 0 h 90"/>
                  <a:gd name="T38" fmla="*/ 0 w 233"/>
                  <a:gd name="T39" fmla="*/ 0 h 90"/>
                  <a:gd name="T40" fmla="*/ 0 w 233"/>
                  <a:gd name="T41" fmla="*/ 0 h 90"/>
                  <a:gd name="T42" fmla="*/ 0 w 233"/>
                  <a:gd name="T43" fmla="*/ 0 h 90"/>
                  <a:gd name="T44" fmla="*/ 0 w 233"/>
                  <a:gd name="T45" fmla="*/ 0 h 90"/>
                  <a:gd name="T46" fmla="*/ 0 w 233"/>
                  <a:gd name="T47" fmla="*/ 0 h 90"/>
                  <a:gd name="T48" fmla="*/ 0 w 233"/>
                  <a:gd name="T49" fmla="*/ 0 h 90"/>
                  <a:gd name="T50" fmla="*/ 0 w 233"/>
                  <a:gd name="T51" fmla="*/ 0 h 90"/>
                  <a:gd name="T52" fmla="*/ 0 w 233"/>
                  <a:gd name="T53" fmla="*/ 0 h 90"/>
                  <a:gd name="T54" fmla="*/ 0 w 233"/>
                  <a:gd name="T55" fmla="*/ 0 h 90"/>
                  <a:gd name="T56" fmla="*/ 0 w 233"/>
                  <a:gd name="T57" fmla="*/ 0 h 90"/>
                  <a:gd name="T58" fmla="*/ 0 w 233"/>
                  <a:gd name="T59" fmla="*/ 0 h 90"/>
                  <a:gd name="T60" fmla="*/ 0 w 233"/>
                  <a:gd name="T61" fmla="*/ 0 h 90"/>
                  <a:gd name="T62" fmla="*/ 0 w 233"/>
                  <a:gd name="T63" fmla="*/ 0 h 90"/>
                  <a:gd name="T64" fmla="*/ 0 w 233"/>
                  <a:gd name="T65" fmla="*/ 0 h 90"/>
                  <a:gd name="T66" fmla="*/ 0 w 233"/>
                  <a:gd name="T67" fmla="*/ 0 h 90"/>
                  <a:gd name="T68" fmla="*/ 0 w 233"/>
                  <a:gd name="T69" fmla="*/ 0 h 90"/>
                  <a:gd name="T70" fmla="*/ 0 w 233"/>
                  <a:gd name="T71" fmla="*/ 0 h 90"/>
                  <a:gd name="T72" fmla="*/ 0 w 233"/>
                  <a:gd name="T73" fmla="*/ 0 h 90"/>
                  <a:gd name="T74" fmla="*/ 0 w 233"/>
                  <a:gd name="T75" fmla="*/ 0 h 90"/>
                  <a:gd name="T76" fmla="*/ 0 w 233"/>
                  <a:gd name="T77" fmla="*/ 0 h 90"/>
                  <a:gd name="T78" fmla="*/ 0 w 233"/>
                  <a:gd name="T79" fmla="*/ 0 h 90"/>
                  <a:gd name="T80" fmla="*/ 0 w 233"/>
                  <a:gd name="T81" fmla="*/ 0 h 90"/>
                  <a:gd name="T82" fmla="*/ 0 w 233"/>
                  <a:gd name="T83" fmla="*/ 0 h 90"/>
                  <a:gd name="T84" fmla="*/ 0 w 233"/>
                  <a:gd name="T85" fmla="*/ 0 h 90"/>
                  <a:gd name="T86" fmla="*/ 0 w 233"/>
                  <a:gd name="T87" fmla="*/ 0 h 90"/>
                  <a:gd name="T88" fmla="*/ 0 w 233"/>
                  <a:gd name="T89" fmla="*/ 0 h 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3"/>
                  <a:gd name="T136" fmla="*/ 0 h 90"/>
                  <a:gd name="T137" fmla="*/ 233 w 233"/>
                  <a:gd name="T138" fmla="*/ 90 h 9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3" h="90">
                    <a:moveTo>
                      <a:pt x="21" y="61"/>
                    </a:moveTo>
                    <a:lnTo>
                      <a:pt x="24" y="59"/>
                    </a:lnTo>
                    <a:lnTo>
                      <a:pt x="26" y="59"/>
                    </a:lnTo>
                    <a:lnTo>
                      <a:pt x="30" y="59"/>
                    </a:lnTo>
                    <a:lnTo>
                      <a:pt x="33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2" y="59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3" y="57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2" y="57"/>
                    </a:lnTo>
                    <a:lnTo>
                      <a:pt x="64" y="56"/>
                    </a:lnTo>
                    <a:lnTo>
                      <a:pt x="68" y="56"/>
                    </a:lnTo>
                    <a:lnTo>
                      <a:pt x="72" y="55"/>
                    </a:lnTo>
                    <a:lnTo>
                      <a:pt x="78" y="53"/>
                    </a:lnTo>
                    <a:lnTo>
                      <a:pt x="84" y="52"/>
                    </a:lnTo>
                    <a:lnTo>
                      <a:pt x="90" y="51"/>
                    </a:lnTo>
                    <a:lnTo>
                      <a:pt x="95" y="50"/>
                    </a:lnTo>
                    <a:lnTo>
                      <a:pt x="101" y="47"/>
                    </a:lnTo>
                    <a:lnTo>
                      <a:pt x="103" y="46"/>
                    </a:lnTo>
                    <a:lnTo>
                      <a:pt x="107" y="46"/>
                    </a:lnTo>
                    <a:lnTo>
                      <a:pt x="109" y="45"/>
                    </a:lnTo>
                    <a:lnTo>
                      <a:pt x="113" y="44"/>
                    </a:lnTo>
                    <a:lnTo>
                      <a:pt x="118" y="43"/>
                    </a:lnTo>
                    <a:lnTo>
                      <a:pt x="123" y="40"/>
                    </a:lnTo>
                    <a:lnTo>
                      <a:pt x="128" y="38"/>
                    </a:lnTo>
                    <a:lnTo>
                      <a:pt x="134" y="36"/>
                    </a:lnTo>
                    <a:lnTo>
                      <a:pt x="140" y="33"/>
                    </a:lnTo>
                    <a:lnTo>
                      <a:pt x="145" y="31"/>
                    </a:lnTo>
                    <a:lnTo>
                      <a:pt x="151" y="29"/>
                    </a:lnTo>
                    <a:lnTo>
                      <a:pt x="155" y="26"/>
                    </a:lnTo>
                    <a:lnTo>
                      <a:pt x="160" y="24"/>
                    </a:lnTo>
                    <a:lnTo>
                      <a:pt x="166" y="21"/>
                    </a:lnTo>
                    <a:lnTo>
                      <a:pt x="171" y="19"/>
                    </a:lnTo>
                    <a:lnTo>
                      <a:pt x="177" y="15"/>
                    </a:lnTo>
                    <a:lnTo>
                      <a:pt x="182" y="13"/>
                    </a:lnTo>
                    <a:lnTo>
                      <a:pt x="187" y="11"/>
                    </a:lnTo>
                    <a:lnTo>
                      <a:pt x="192" y="7"/>
                    </a:lnTo>
                    <a:lnTo>
                      <a:pt x="198" y="5"/>
                    </a:lnTo>
                    <a:lnTo>
                      <a:pt x="202" y="1"/>
                    </a:lnTo>
                    <a:lnTo>
                      <a:pt x="206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8" y="1"/>
                    </a:lnTo>
                    <a:lnTo>
                      <a:pt x="222" y="4"/>
                    </a:lnTo>
                    <a:lnTo>
                      <a:pt x="224" y="6"/>
                    </a:lnTo>
                    <a:lnTo>
                      <a:pt x="228" y="10"/>
                    </a:lnTo>
                    <a:lnTo>
                      <a:pt x="229" y="13"/>
                    </a:lnTo>
                    <a:lnTo>
                      <a:pt x="231" y="17"/>
                    </a:lnTo>
                    <a:lnTo>
                      <a:pt x="231" y="20"/>
                    </a:lnTo>
                    <a:lnTo>
                      <a:pt x="233" y="25"/>
                    </a:lnTo>
                    <a:lnTo>
                      <a:pt x="231" y="29"/>
                    </a:lnTo>
                    <a:lnTo>
                      <a:pt x="229" y="32"/>
                    </a:lnTo>
                    <a:lnTo>
                      <a:pt x="227" y="36"/>
                    </a:lnTo>
                    <a:lnTo>
                      <a:pt x="224" y="40"/>
                    </a:lnTo>
                    <a:lnTo>
                      <a:pt x="221" y="42"/>
                    </a:lnTo>
                    <a:lnTo>
                      <a:pt x="218" y="44"/>
                    </a:lnTo>
                    <a:lnTo>
                      <a:pt x="215" y="45"/>
                    </a:lnTo>
                    <a:lnTo>
                      <a:pt x="212" y="47"/>
                    </a:lnTo>
                    <a:lnTo>
                      <a:pt x="209" y="50"/>
                    </a:lnTo>
                    <a:lnTo>
                      <a:pt x="206" y="51"/>
                    </a:lnTo>
                    <a:lnTo>
                      <a:pt x="203" y="53"/>
                    </a:lnTo>
                    <a:lnTo>
                      <a:pt x="201" y="55"/>
                    </a:lnTo>
                    <a:lnTo>
                      <a:pt x="197" y="57"/>
                    </a:lnTo>
                    <a:lnTo>
                      <a:pt x="195" y="58"/>
                    </a:lnTo>
                    <a:lnTo>
                      <a:pt x="191" y="59"/>
                    </a:lnTo>
                    <a:lnTo>
                      <a:pt x="187" y="62"/>
                    </a:lnTo>
                    <a:lnTo>
                      <a:pt x="184" y="63"/>
                    </a:lnTo>
                    <a:lnTo>
                      <a:pt x="182" y="64"/>
                    </a:lnTo>
                    <a:lnTo>
                      <a:pt x="178" y="66"/>
                    </a:lnTo>
                    <a:lnTo>
                      <a:pt x="176" y="68"/>
                    </a:lnTo>
                    <a:lnTo>
                      <a:pt x="172" y="69"/>
                    </a:lnTo>
                    <a:lnTo>
                      <a:pt x="168" y="70"/>
                    </a:lnTo>
                    <a:lnTo>
                      <a:pt x="165" y="71"/>
                    </a:lnTo>
                    <a:lnTo>
                      <a:pt x="161" y="72"/>
                    </a:lnTo>
                    <a:lnTo>
                      <a:pt x="158" y="74"/>
                    </a:lnTo>
                    <a:lnTo>
                      <a:pt x="155" y="75"/>
                    </a:lnTo>
                    <a:lnTo>
                      <a:pt x="152" y="76"/>
                    </a:lnTo>
                    <a:lnTo>
                      <a:pt x="148" y="77"/>
                    </a:lnTo>
                    <a:lnTo>
                      <a:pt x="145" y="78"/>
                    </a:lnTo>
                    <a:lnTo>
                      <a:pt x="141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1" y="82"/>
                    </a:lnTo>
                    <a:lnTo>
                      <a:pt x="128" y="83"/>
                    </a:lnTo>
                    <a:lnTo>
                      <a:pt x="125" y="84"/>
                    </a:lnTo>
                    <a:lnTo>
                      <a:pt x="121" y="84"/>
                    </a:lnTo>
                    <a:lnTo>
                      <a:pt x="118" y="84"/>
                    </a:lnTo>
                    <a:lnTo>
                      <a:pt x="114" y="85"/>
                    </a:lnTo>
                    <a:lnTo>
                      <a:pt x="110" y="85"/>
                    </a:lnTo>
                    <a:lnTo>
                      <a:pt x="107" y="87"/>
                    </a:lnTo>
                    <a:lnTo>
                      <a:pt x="103" y="87"/>
                    </a:lnTo>
                    <a:lnTo>
                      <a:pt x="101" y="88"/>
                    </a:lnTo>
                    <a:lnTo>
                      <a:pt x="97" y="88"/>
                    </a:lnTo>
                    <a:lnTo>
                      <a:pt x="94" y="88"/>
                    </a:lnTo>
                    <a:lnTo>
                      <a:pt x="90" y="88"/>
                    </a:lnTo>
                    <a:lnTo>
                      <a:pt x="87" y="89"/>
                    </a:lnTo>
                    <a:lnTo>
                      <a:pt x="83" y="89"/>
                    </a:lnTo>
                    <a:lnTo>
                      <a:pt x="80" y="89"/>
                    </a:lnTo>
                    <a:lnTo>
                      <a:pt x="76" y="89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3" y="90"/>
                    </a:lnTo>
                    <a:lnTo>
                      <a:pt x="59" y="90"/>
                    </a:lnTo>
                    <a:lnTo>
                      <a:pt x="56" y="90"/>
                    </a:lnTo>
                    <a:lnTo>
                      <a:pt x="52" y="90"/>
                    </a:lnTo>
                    <a:lnTo>
                      <a:pt x="49" y="90"/>
                    </a:lnTo>
                    <a:lnTo>
                      <a:pt x="45" y="90"/>
                    </a:lnTo>
                    <a:lnTo>
                      <a:pt x="43" y="90"/>
                    </a:lnTo>
                    <a:lnTo>
                      <a:pt x="39" y="90"/>
                    </a:lnTo>
                    <a:lnTo>
                      <a:pt x="36" y="89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3" y="88"/>
                    </a:lnTo>
                    <a:lnTo>
                      <a:pt x="20" y="88"/>
                    </a:lnTo>
                    <a:lnTo>
                      <a:pt x="17" y="88"/>
                    </a:lnTo>
                    <a:lnTo>
                      <a:pt x="13" y="88"/>
                    </a:lnTo>
                    <a:lnTo>
                      <a:pt x="10" y="87"/>
                    </a:lnTo>
                    <a:lnTo>
                      <a:pt x="6" y="85"/>
                    </a:lnTo>
                    <a:lnTo>
                      <a:pt x="4" y="84"/>
                    </a:lnTo>
                    <a:lnTo>
                      <a:pt x="1" y="82"/>
                    </a:lnTo>
                    <a:lnTo>
                      <a:pt x="0" y="77"/>
                    </a:lnTo>
                    <a:lnTo>
                      <a:pt x="0" y="72"/>
                    </a:lnTo>
                    <a:lnTo>
                      <a:pt x="3" y="68"/>
                    </a:lnTo>
                    <a:lnTo>
                      <a:pt x="7" y="64"/>
                    </a:lnTo>
                    <a:lnTo>
                      <a:pt x="10" y="62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21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13" name="Freeform 212"/>
              <p:cNvSpPr>
                <a:spLocks/>
              </p:cNvSpPr>
              <p:nvPr/>
            </p:nvSpPr>
            <p:spPr bwMode="auto">
              <a:xfrm>
                <a:off x="1807" y="1665"/>
                <a:ext cx="35" cy="17"/>
              </a:xfrm>
              <a:custGeom>
                <a:avLst/>
                <a:gdLst>
                  <a:gd name="T0" fmla="*/ 0 w 106"/>
                  <a:gd name="T1" fmla="*/ 0 h 49"/>
                  <a:gd name="T2" fmla="*/ 0 w 106"/>
                  <a:gd name="T3" fmla="*/ 0 h 49"/>
                  <a:gd name="T4" fmla="*/ 0 w 106"/>
                  <a:gd name="T5" fmla="*/ 0 h 49"/>
                  <a:gd name="T6" fmla="*/ 0 w 106"/>
                  <a:gd name="T7" fmla="*/ 0 h 49"/>
                  <a:gd name="T8" fmla="*/ 0 w 106"/>
                  <a:gd name="T9" fmla="*/ 0 h 49"/>
                  <a:gd name="T10" fmla="*/ 0 w 106"/>
                  <a:gd name="T11" fmla="*/ 0 h 49"/>
                  <a:gd name="T12" fmla="*/ 0 w 106"/>
                  <a:gd name="T13" fmla="*/ 0 h 49"/>
                  <a:gd name="T14" fmla="*/ 0 w 106"/>
                  <a:gd name="T15" fmla="*/ 0 h 49"/>
                  <a:gd name="T16" fmla="*/ 0 w 106"/>
                  <a:gd name="T17" fmla="*/ 0 h 49"/>
                  <a:gd name="T18" fmla="*/ 0 w 106"/>
                  <a:gd name="T19" fmla="*/ 0 h 49"/>
                  <a:gd name="T20" fmla="*/ 0 w 106"/>
                  <a:gd name="T21" fmla="*/ 0 h 49"/>
                  <a:gd name="T22" fmla="*/ 0 w 106"/>
                  <a:gd name="T23" fmla="*/ 0 h 49"/>
                  <a:gd name="T24" fmla="*/ 0 w 106"/>
                  <a:gd name="T25" fmla="*/ 0 h 49"/>
                  <a:gd name="T26" fmla="*/ 0 w 106"/>
                  <a:gd name="T27" fmla="*/ 0 h 49"/>
                  <a:gd name="T28" fmla="*/ 0 w 106"/>
                  <a:gd name="T29" fmla="*/ 0 h 49"/>
                  <a:gd name="T30" fmla="*/ 0 w 106"/>
                  <a:gd name="T31" fmla="*/ 0 h 49"/>
                  <a:gd name="T32" fmla="*/ 0 w 106"/>
                  <a:gd name="T33" fmla="*/ 0 h 49"/>
                  <a:gd name="T34" fmla="*/ 0 w 106"/>
                  <a:gd name="T35" fmla="*/ 0 h 49"/>
                  <a:gd name="T36" fmla="*/ 0 w 106"/>
                  <a:gd name="T37" fmla="*/ 0 h 49"/>
                  <a:gd name="T38" fmla="*/ 0 w 106"/>
                  <a:gd name="T39" fmla="*/ 0 h 49"/>
                  <a:gd name="T40" fmla="*/ 0 w 106"/>
                  <a:gd name="T41" fmla="*/ 0 h 49"/>
                  <a:gd name="T42" fmla="*/ 0 w 106"/>
                  <a:gd name="T43" fmla="*/ 0 h 49"/>
                  <a:gd name="T44" fmla="*/ 0 w 106"/>
                  <a:gd name="T45" fmla="*/ 0 h 49"/>
                  <a:gd name="T46" fmla="*/ 0 w 106"/>
                  <a:gd name="T47" fmla="*/ 0 h 49"/>
                  <a:gd name="T48" fmla="*/ 0 w 106"/>
                  <a:gd name="T49" fmla="*/ 0 h 49"/>
                  <a:gd name="T50" fmla="*/ 0 w 106"/>
                  <a:gd name="T51" fmla="*/ 0 h 49"/>
                  <a:gd name="T52" fmla="*/ 0 w 106"/>
                  <a:gd name="T53" fmla="*/ 0 h 49"/>
                  <a:gd name="T54" fmla="*/ 0 w 106"/>
                  <a:gd name="T55" fmla="*/ 0 h 49"/>
                  <a:gd name="T56" fmla="*/ 0 w 106"/>
                  <a:gd name="T57" fmla="*/ 0 h 49"/>
                  <a:gd name="T58" fmla="*/ 0 w 106"/>
                  <a:gd name="T59" fmla="*/ 0 h 49"/>
                  <a:gd name="T60" fmla="*/ 0 w 106"/>
                  <a:gd name="T61" fmla="*/ 0 h 49"/>
                  <a:gd name="T62" fmla="*/ 0 w 106"/>
                  <a:gd name="T63" fmla="*/ 0 h 49"/>
                  <a:gd name="T64" fmla="*/ 0 w 106"/>
                  <a:gd name="T65" fmla="*/ 0 h 49"/>
                  <a:gd name="T66" fmla="*/ 0 w 106"/>
                  <a:gd name="T67" fmla="*/ 0 h 49"/>
                  <a:gd name="T68" fmla="*/ 0 w 106"/>
                  <a:gd name="T69" fmla="*/ 0 h 49"/>
                  <a:gd name="T70" fmla="*/ 0 w 106"/>
                  <a:gd name="T71" fmla="*/ 0 h 49"/>
                  <a:gd name="T72" fmla="*/ 0 w 106"/>
                  <a:gd name="T73" fmla="*/ 0 h 49"/>
                  <a:gd name="T74" fmla="*/ 0 w 106"/>
                  <a:gd name="T75" fmla="*/ 0 h 49"/>
                  <a:gd name="T76" fmla="*/ 0 w 106"/>
                  <a:gd name="T77" fmla="*/ 0 h 49"/>
                  <a:gd name="T78" fmla="*/ 0 w 106"/>
                  <a:gd name="T79" fmla="*/ 0 h 49"/>
                  <a:gd name="T80" fmla="*/ 0 w 106"/>
                  <a:gd name="T81" fmla="*/ 0 h 49"/>
                  <a:gd name="T82" fmla="*/ 0 w 106"/>
                  <a:gd name="T83" fmla="*/ 0 h 49"/>
                  <a:gd name="T84" fmla="*/ 0 w 106"/>
                  <a:gd name="T85" fmla="*/ 0 h 49"/>
                  <a:gd name="T86" fmla="*/ 0 w 106"/>
                  <a:gd name="T87" fmla="*/ 0 h 49"/>
                  <a:gd name="T88" fmla="*/ 0 w 106"/>
                  <a:gd name="T89" fmla="*/ 0 h 49"/>
                  <a:gd name="T90" fmla="*/ 0 w 106"/>
                  <a:gd name="T91" fmla="*/ 0 h 49"/>
                  <a:gd name="T92" fmla="*/ 0 w 106"/>
                  <a:gd name="T93" fmla="*/ 0 h 49"/>
                  <a:gd name="T94" fmla="*/ 0 w 106"/>
                  <a:gd name="T95" fmla="*/ 0 h 49"/>
                  <a:gd name="T96" fmla="*/ 0 w 106"/>
                  <a:gd name="T97" fmla="*/ 0 h 49"/>
                  <a:gd name="T98" fmla="*/ 0 w 106"/>
                  <a:gd name="T99" fmla="*/ 0 h 49"/>
                  <a:gd name="T100" fmla="*/ 0 w 106"/>
                  <a:gd name="T101" fmla="*/ 0 h 49"/>
                  <a:gd name="T102" fmla="*/ 0 w 106"/>
                  <a:gd name="T103" fmla="*/ 0 h 49"/>
                  <a:gd name="T104" fmla="*/ 0 w 106"/>
                  <a:gd name="T105" fmla="*/ 0 h 49"/>
                  <a:gd name="T106" fmla="*/ 0 w 106"/>
                  <a:gd name="T107" fmla="*/ 0 h 49"/>
                  <a:gd name="T108" fmla="*/ 0 w 106"/>
                  <a:gd name="T109" fmla="*/ 0 h 49"/>
                  <a:gd name="T110" fmla="*/ 0 w 106"/>
                  <a:gd name="T111" fmla="*/ 0 h 49"/>
                  <a:gd name="T112" fmla="*/ 0 w 106"/>
                  <a:gd name="T113" fmla="*/ 0 h 49"/>
                  <a:gd name="T114" fmla="*/ 0 w 106"/>
                  <a:gd name="T115" fmla="*/ 0 h 49"/>
                  <a:gd name="T116" fmla="*/ 0 w 106"/>
                  <a:gd name="T117" fmla="*/ 0 h 49"/>
                  <a:gd name="T118" fmla="*/ 0 w 106"/>
                  <a:gd name="T119" fmla="*/ 0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6"/>
                  <a:gd name="T181" fmla="*/ 0 h 49"/>
                  <a:gd name="T182" fmla="*/ 106 w 106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6" h="49">
                    <a:moveTo>
                      <a:pt x="18" y="1"/>
                    </a:moveTo>
                    <a:lnTo>
                      <a:pt x="23" y="1"/>
                    </a:lnTo>
                    <a:lnTo>
                      <a:pt x="29" y="2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3" y="4"/>
                    </a:lnTo>
                    <a:lnTo>
                      <a:pt x="48" y="5"/>
                    </a:lnTo>
                    <a:lnTo>
                      <a:pt x="53" y="5"/>
                    </a:lnTo>
                    <a:lnTo>
                      <a:pt x="57" y="6"/>
                    </a:lnTo>
                    <a:lnTo>
                      <a:pt x="62" y="6"/>
                    </a:lnTo>
                    <a:lnTo>
                      <a:pt x="67" y="7"/>
                    </a:lnTo>
                    <a:lnTo>
                      <a:pt x="72" y="8"/>
                    </a:lnTo>
                    <a:lnTo>
                      <a:pt x="76" y="10"/>
                    </a:lnTo>
                    <a:lnTo>
                      <a:pt x="81" y="11"/>
                    </a:lnTo>
                    <a:lnTo>
                      <a:pt x="86" y="12"/>
                    </a:lnTo>
                    <a:lnTo>
                      <a:pt x="91" y="14"/>
                    </a:lnTo>
                    <a:lnTo>
                      <a:pt x="96" y="17"/>
                    </a:lnTo>
                    <a:lnTo>
                      <a:pt x="99" y="18"/>
                    </a:lnTo>
                    <a:lnTo>
                      <a:pt x="102" y="20"/>
                    </a:lnTo>
                    <a:lnTo>
                      <a:pt x="104" y="23"/>
                    </a:lnTo>
                    <a:lnTo>
                      <a:pt x="106" y="26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6"/>
                    </a:lnTo>
                    <a:lnTo>
                      <a:pt x="106" y="39"/>
                    </a:lnTo>
                    <a:lnTo>
                      <a:pt x="101" y="44"/>
                    </a:lnTo>
                    <a:lnTo>
                      <a:pt x="96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87" y="49"/>
                    </a:lnTo>
                    <a:lnTo>
                      <a:pt x="83" y="49"/>
                    </a:lnTo>
                    <a:lnTo>
                      <a:pt x="79" y="45"/>
                    </a:lnTo>
                    <a:lnTo>
                      <a:pt x="74" y="44"/>
                    </a:lnTo>
                    <a:lnTo>
                      <a:pt x="69" y="43"/>
                    </a:lnTo>
                    <a:lnTo>
                      <a:pt x="66" y="40"/>
                    </a:lnTo>
                    <a:lnTo>
                      <a:pt x="61" y="39"/>
                    </a:lnTo>
                    <a:lnTo>
                      <a:pt x="57" y="38"/>
                    </a:lnTo>
                    <a:lnTo>
                      <a:pt x="53" y="37"/>
                    </a:lnTo>
                    <a:lnTo>
                      <a:pt x="49" y="36"/>
                    </a:lnTo>
                    <a:lnTo>
                      <a:pt x="44" y="34"/>
                    </a:lnTo>
                    <a:lnTo>
                      <a:pt x="41" y="33"/>
                    </a:lnTo>
                    <a:lnTo>
                      <a:pt x="36" y="32"/>
                    </a:lnTo>
                    <a:lnTo>
                      <a:pt x="32" y="32"/>
                    </a:lnTo>
                    <a:lnTo>
                      <a:pt x="28" y="31"/>
                    </a:lnTo>
                    <a:lnTo>
                      <a:pt x="23" y="30"/>
                    </a:lnTo>
                    <a:lnTo>
                      <a:pt x="18" y="30"/>
                    </a:lnTo>
                    <a:lnTo>
                      <a:pt x="13" y="28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14" name="Freeform 213"/>
              <p:cNvSpPr>
                <a:spLocks/>
              </p:cNvSpPr>
              <p:nvPr/>
            </p:nvSpPr>
            <p:spPr bwMode="auto">
              <a:xfrm>
                <a:off x="1739" y="1667"/>
                <a:ext cx="39" cy="17"/>
              </a:xfrm>
              <a:custGeom>
                <a:avLst/>
                <a:gdLst>
                  <a:gd name="T0" fmla="*/ 0 w 117"/>
                  <a:gd name="T1" fmla="*/ 0 h 50"/>
                  <a:gd name="T2" fmla="*/ 0 w 117"/>
                  <a:gd name="T3" fmla="*/ 0 h 50"/>
                  <a:gd name="T4" fmla="*/ 0 w 117"/>
                  <a:gd name="T5" fmla="*/ 0 h 50"/>
                  <a:gd name="T6" fmla="*/ 0 w 117"/>
                  <a:gd name="T7" fmla="*/ 0 h 50"/>
                  <a:gd name="T8" fmla="*/ 0 w 117"/>
                  <a:gd name="T9" fmla="*/ 0 h 50"/>
                  <a:gd name="T10" fmla="*/ 0 w 117"/>
                  <a:gd name="T11" fmla="*/ 0 h 50"/>
                  <a:gd name="T12" fmla="*/ 0 w 117"/>
                  <a:gd name="T13" fmla="*/ 0 h 50"/>
                  <a:gd name="T14" fmla="*/ 0 w 117"/>
                  <a:gd name="T15" fmla="*/ 0 h 50"/>
                  <a:gd name="T16" fmla="*/ 0 w 117"/>
                  <a:gd name="T17" fmla="*/ 0 h 50"/>
                  <a:gd name="T18" fmla="*/ 0 w 117"/>
                  <a:gd name="T19" fmla="*/ 0 h 50"/>
                  <a:gd name="T20" fmla="*/ 0 w 117"/>
                  <a:gd name="T21" fmla="*/ 0 h 50"/>
                  <a:gd name="T22" fmla="*/ 0 w 117"/>
                  <a:gd name="T23" fmla="*/ 0 h 50"/>
                  <a:gd name="T24" fmla="*/ 0 w 117"/>
                  <a:gd name="T25" fmla="*/ 0 h 50"/>
                  <a:gd name="T26" fmla="*/ 0 w 117"/>
                  <a:gd name="T27" fmla="*/ 0 h 50"/>
                  <a:gd name="T28" fmla="*/ 0 w 117"/>
                  <a:gd name="T29" fmla="*/ 0 h 50"/>
                  <a:gd name="T30" fmla="*/ 0 w 117"/>
                  <a:gd name="T31" fmla="*/ 0 h 50"/>
                  <a:gd name="T32" fmla="*/ 0 w 117"/>
                  <a:gd name="T33" fmla="*/ 0 h 50"/>
                  <a:gd name="T34" fmla="*/ 0 w 117"/>
                  <a:gd name="T35" fmla="*/ 0 h 50"/>
                  <a:gd name="T36" fmla="*/ 0 w 117"/>
                  <a:gd name="T37" fmla="*/ 0 h 50"/>
                  <a:gd name="T38" fmla="*/ 0 w 117"/>
                  <a:gd name="T39" fmla="*/ 0 h 50"/>
                  <a:gd name="T40" fmla="*/ 0 w 117"/>
                  <a:gd name="T41" fmla="*/ 0 h 50"/>
                  <a:gd name="T42" fmla="*/ 0 w 117"/>
                  <a:gd name="T43" fmla="*/ 0 h 50"/>
                  <a:gd name="T44" fmla="*/ 0 w 117"/>
                  <a:gd name="T45" fmla="*/ 0 h 50"/>
                  <a:gd name="T46" fmla="*/ 0 w 117"/>
                  <a:gd name="T47" fmla="*/ 0 h 50"/>
                  <a:gd name="T48" fmla="*/ 0 w 117"/>
                  <a:gd name="T49" fmla="*/ 0 h 50"/>
                  <a:gd name="T50" fmla="*/ 0 w 117"/>
                  <a:gd name="T51" fmla="*/ 0 h 50"/>
                  <a:gd name="T52" fmla="*/ 0 w 117"/>
                  <a:gd name="T53" fmla="*/ 0 h 50"/>
                  <a:gd name="T54" fmla="*/ 0 w 117"/>
                  <a:gd name="T55" fmla="*/ 0 h 50"/>
                  <a:gd name="T56" fmla="*/ 0 w 117"/>
                  <a:gd name="T57" fmla="*/ 0 h 50"/>
                  <a:gd name="T58" fmla="*/ 0 w 117"/>
                  <a:gd name="T59" fmla="*/ 0 h 50"/>
                  <a:gd name="T60" fmla="*/ 0 w 117"/>
                  <a:gd name="T61" fmla="*/ 0 h 50"/>
                  <a:gd name="T62" fmla="*/ 0 w 117"/>
                  <a:gd name="T63" fmla="*/ 0 h 50"/>
                  <a:gd name="T64" fmla="*/ 0 w 117"/>
                  <a:gd name="T65" fmla="*/ 0 h 50"/>
                  <a:gd name="T66" fmla="*/ 0 w 117"/>
                  <a:gd name="T67" fmla="*/ 0 h 50"/>
                  <a:gd name="T68" fmla="*/ 0 w 117"/>
                  <a:gd name="T69" fmla="*/ 0 h 50"/>
                  <a:gd name="T70" fmla="*/ 0 w 117"/>
                  <a:gd name="T71" fmla="*/ 0 h 50"/>
                  <a:gd name="T72" fmla="*/ 0 w 117"/>
                  <a:gd name="T73" fmla="*/ 0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7"/>
                  <a:gd name="T112" fmla="*/ 0 h 50"/>
                  <a:gd name="T113" fmla="*/ 117 w 117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7" h="50">
                    <a:moveTo>
                      <a:pt x="7" y="24"/>
                    </a:moveTo>
                    <a:lnTo>
                      <a:pt x="10" y="22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2" y="15"/>
                    </a:lnTo>
                    <a:lnTo>
                      <a:pt x="25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7" y="9"/>
                    </a:lnTo>
                    <a:lnTo>
                      <a:pt x="43" y="7"/>
                    </a:lnTo>
                    <a:lnTo>
                      <a:pt x="45" y="6"/>
                    </a:lnTo>
                    <a:lnTo>
                      <a:pt x="49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6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5" y="13"/>
                    </a:lnTo>
                    <a:lnTo>
                      <a:pt x="117" y="15"/>
                    </a:lnTo>
                    <a:lnTo>
                      <a:pt x="117" y="19"/>
                    </a:lnTo>
                    <a:lnTo>
                      <a:pt x="117" y="22"/>
                    </a:lnTo>
                    <a:lnTo>
                      <a:pt x="114" y="27"/>
                    </a:lnTo>
                    <a:lnTo>
                      <a:pt x="111" y="32"/>
                    </a:lnTo>
                    <a:lnTo>
                      <a:pt x="107" y="33"/>
                    </a:lnTo>
                    <a:lnTo>
                      <a:pt x="105" y="34"/>
                    </a:lnTo>
                    <a:lnTo>
                      <a:pt x="101" y="34"/>
                    </a:lnTo>
                    <a:lnTo>
                      <a:pt x="99" y="34"/>
                    </a:lnTo>
                    <a:lnTo>
                      <a:pt x="95" y="33"/>
                    </a:lnTo>
                    <a:lnTo>
                      <a:pt x="92" y="33"/>
                    </a:lnTo>
                    <a:lnTo>
                      <a:pt x="89" y="33"/>
                    </a:lnTo>
                    <a:lnTo>
                      <a:pt x="87" y="33"/>
                    </a:lnTo>
                    <a:lnTo>
                      <a:pt x="81" y="32"/>
                    </a:lnTo>
                    <a:lnTo>
                      <a:pt x="76" y="32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2" y="32"/>
                    </a:lnTo>
                    <a:lnTo>
                      <a:pt x="57" y="33"/>
                    </a:lnTo>
                    <a:lnTo>
                      <a:pt x="53" y="33"/>
                    </a:lnTo>
                    <a:lnTo>
                      <a:pt x="48" y="36"/>
                    </a:lnTo>
                    <a:lnTo>
                      <a:pt x="43" y="37"/>
                    </a:lnTo>
                    <a:lnTo>
                      <a:pt x="39" y="38"/>
                    </a:lnTo>
                    <a:lnTo>
                      <a:pt x="35" y="40"/>
                    </a:lnTo>
                    <a:lnTo>
                      <a:pt x="30" y="43"/>
                    </a:lnTo>
                    <a:lnTo>
                      <a:pt x="25" y="45"/>
                    </a:lnTo>
                    <a:lnTo>
                      <a:pt x="20" y="49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5" y="46"/>
                    </a:lnTo>
                    <a:lnTo>
                      <a:pt x="2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15" name="Freeform 214"/>
              <p:cNvSpPr>
                <a:spLocks/>
              </p:cNvSpPr>
              <p:nvPr/>
            </p:nvSpPr>
            <p:spPr bwMode="auto">
              <a:xfrm>
                <a:off x="1595" y="1406"/>
                <a:ext cx="45" cy="68"/>
              </a:xfrm>
              <a:custGeom>
                <a:avLst/>
                <a:gdLst>
                  <a:gd name="T0" fmla="*/ 0 w 134"/>
                  <a:gd name="T1" fmla="*/ 0 h 203"/>
                  <a:gd name="T2" fmla="*/ 0 w 134"/>
                  <a:gd name="T3" fmla="*/ 0 h 203"/>
                  <a:gd name="T4" fmla="*/ 0 w 134"/>
                  <a:gd name="T5" fmla="*/ 0 h 203"/>
                  <a:gd name="T6" fmla="*/ 0 w 134"/>
                  <a:gd name="T7" fmla="*/ 0 h 203"/>
                  <a:gd name="T8" fmla="*/ 0 w 134"/>
                  <a:gd name="T9" fmla="*/ 0 h 203"/>
                  <a:gd name="T10" fmla="*/ 0 w 134"/>
                  <a:gd name="T11" fmla="*/ 0 h 203"/>
                  <a:gd name="T12" fmla="*/ 0 w 134"/>
                  <a:gd name="T13" fmla="*/ 0 h 203"/>
                  <a:gd name="T14" fmla="*/ 0 w 134"/>
                  <a:gd name="T15" fmla="*/ 0 h 203"/>
                  <a:gd name="T16" fmla="*/ 0 w 134"/>
                  <a:gd name="T17" fmla="*/ 0 h 203"/>
                  <a:gd name="T18" fmla="*/ 0 w 134"/>
                  <a:gd name="T19" fmla="*/ 0 h 203"/>
                  <a:gd name="T20" fmla="*/ 0 w 134"/>
                  <a:gd name="T21" fmla="*/ 0 h 203"/>
                  <a:gd name="T22" fmla="*/ 0 w 134"/>
                  <a:gd name="T23" fmla="*/ 0 h 203"/>
                  <a:gd name="T24" fmla="*/ 0 w 134"/>
                  <a:gd name="T25" fmla="*/ 0 h 203"/>
                  <a:gd name="T26" fmla="*/ 0 w 134"/>
                  <a:gd name="T27" fmla="*/ 0 h 203"/>
                  <a:gd name="T28" fmla="*/ 0 w 134"/>
                  <a:gd name="T29" fmla="*/ 0 h 203"/>
                  <a:gd name="T30" fmla="*/ 0 w 134"/>
                  <a:gd name="T31" fmla="*/ 0 h 203"/>
                  <a:gd name="T32" fmla="*/ 0 w 134"/>
                  <a:gd name="T33" fmla="*/ 0 h 203"/>
                  <a:gd name="T34" fmla="*/ 0 w 134"/>
                  <a:gd name="T35" fmla="*/ 0 h 203"/>
                  <a:gd name="T36" fmla="*/ 0 w 134"/>
                  <a:gd name="T37" fmla="*/ 0 h 203"/>
                  <a:gd name="T38" fmla="*/ 0 w 134"/>
                  <a:gd name="T39" fmla="*/ 0 h 203"/>
                  <a:gd name="T40" fmla="*/ 0 w 134"/>
                  <a:gd name="T41" fmla="*/ 0 h 203"/>
                  <a:gd name="T42" fmla="*/ 0 w 134"/>
                  <a:gd name="T43" fmla="*/ 0 h 203"/>
                  <a:gd name="T44" fmla="*/ 0 w 134"/>
                  <a:gd name="T45" fmla="*/ 0 h 203"/>
                  <a:gd name="T46" fmla="*/ 0 w 134"/>
                  <a:gd name="T47" fmla="*/ 0 h 203"/>
                  <a:gd name="T48" fmla="*/ 0 w 134"/>
                  <a:gd name="T49" fmla="*/ 0 h 203"/>
                  <a:gd name="T50" fmla="*/ 0 w 134"/>
                  <a:gd name="T51" fmla="*/ 0 h 203"/>
                  <a:gd name="T52" fmla="*/ 0 w 134"/>
                  <a:gd name="T53" fmla="*/ 0 h 203"/>
                  <a:gd name="T54" fmla="*/ 0 w 134"/>
                  <a:gd name="T55" fmla="*/ 0 h 203"/>
                  <a:gd name="T56" fmla="*/ 0 w 134"/>
                  <a:gd name="T57" fmla="*/ 0 h 203"/>
                  <a:gd name="T58" fmla="*/ 0 w 134"/>
                  <a:gd name="T59" fmla="*/ 0 h 203"/>
                  <a:gd name="T60" fmla="*/ 0 w 134"/>
                  <a:gd name="T61" fmla="*/ 0 h 203"/>
                  <a:gd name="T62" fmla="*/ 0 w 134"/>
                  <a:gd name="T63" fmla="*/ 0 h 203"/>
                  <a:gd name="T64" fmla="*/ 0 w 134"/>
                  <a:gd name="T65" fmla="*/ 0 h 203"/>
                  <a:gd name="T66" fmla="*/ 0 w 134"/>
                  <a:gd name="T67" fmla="*/ 0 h 203"/>
                  <a:gd name="T68" fmla="*/ 0 w 134"/>
                  <a:gd name="T69" fmla="*/ 0 h 203"/>
                  <a:gd name="T70" fmla="*/ 0 w 134"/>
                  <a:gd name="T71" fmla="*/ 0 h 203"/>
                  <a:gd name="T72" fmla="*/ 0 w 134"/>
                  <a:gd name="T73" fmla="*/ 0 h 203"/>
                  <a:gd name="T74" fmla="*/ 0 w 134"/>
                  <a:gd name="T75" fmla="*/ 0 h 203"/>
                  <a:gd name="T76" fmla="*/ 0 w 134"/>
                  <a:gd name="T77" fmla="*/ 0 h 203"/>
                  <a:gd name="T78" fmla="*/ 0 w 134"/>
                  <a:gd name="T79" fmla="*/ 0 h 203"/>
                  <a:gd name="T80" fmla="*/ 0 w 134"/>
                  <a:gd name="T81" fmla="*/ 0 h 203"/>
                  <a:gd name="T82" fmla="*/ 0 w 134"/>
                  <a:gd name="T83" fmla="*/ 0 h 203"/>
                  <a:gd name="T84" fmla="*/ 0 w 134"/>
                  <a:gd name="T85" fmla="*/ 0 h 203"/>
                  <a:gd name="T86" fmla="*/ 0 w 134"/>
                  <a:gd name="T87" fmla="*/ 0 h 203"/>
                  <a:gd name="T88" fmla="*/ 0 w 134"/>
                  <a:gd name="T89" fmla="*/ 0 h 203"/>
                  <a:gd name="T90" fmla="*/ 0 w 134"/>
                  <a:gd name="T91" fmla="*/ 0 h 203"/>
                  <a:gd name="T92" fmla="*/ 0 w 134"/>
                  <a:gd name="T93" fmla="*/ 0 h 203"/>
                  <a:gd name="T94" fmla="*/ 0 w 134"/>
                  <a:gd name="T95" fmla="*/ 0 h 203"/>
                  <a:gd name="T96" fmla="*/ 0 w 134"/>
                  <a:gd name="T97" fmla="*/ 0 h 203"/>
                  <a:gd name="T98" fmla="*/ 0 w 134"/>
                  <a:gd name="T99" fmla="*/ 0 h 203"/>
                  <a:gd name="T100" fmla="*/ 0 w 134"/>
                  <a:gd name="T101" fmla="*/ 0 h 203"/>
                  <a:gd name="T102" fmla="*/ 0 w 134"/>
                  <a:gd name="T103" fmla="*/ 0 h 203"/>
                  <a:gd name="T104" fmla="*/ 0 w 134"/>
                  <a:gd name="T105" fmla="*/ 0 h 203"/>
                  <a:gd name="T106" fmla="*/ 0 w 134"/>
                  <a:gd name="T107" fmla="*/ 0 h 203"/>
                  <a:gd name="T108" fmla="*/ 0 w 134"/>
                  <a:gd name="T109" fmla="*/ 0 h 203"/>
                  <a:gd name="T110" fmla="*/ 0 w 134"/>
                  <a:gd name="T111" fmla="*/ 0 h 203"/>
                  <a:gd name="T112" fmla="*/ 0 w 134"/>
                  <a:gd name="T113" fmla="*/ 0 h 203"/>
                  <a:gd name="T114" fmla="*/ 0 w 134"/>
                  <a:gd name="T115" fmla="*/ 0 h 203"/>
                  <a:gd name="T116" fmla="*/ 0 w 134"/>
                  <a:gd name="T117" fmla="*/ 0 h 203"/>
                  <a:gd name="T118" fmla="*/ 0 w 134"/>
                  <a:gd name="T119" fmla="*/ 0 h 203"/>
                  <a:gd name="T120" fmla="*/ 0 w 134"/>
                  <a:gd name="T121" fmla="*/ 0 h 203"/>
                  <a:gd name="T122" fmla="*/ 0 w 134"/>
                  <a:gd name="T123" fmla="*/ 0 h 2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4"/>
                  <a:gd name="T187" fmla="*/ 0 h 203"/>
                  <a:gd name="T188" fmla="*/ 134 w 134"/>
                  <a:gd name="T189" fmla="*/ 203 h 2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4" h="203">
                    <a:moveTo>
                      <a:pt x="130" y="20"/>
                    </a:moveTo>
                    <a:lnTo>
                      <a:pt x="127" y="21"/>
                    </a:lnTo>
                    <a:lnTo>
                      <a:pt x="123" y="22"/>
                    </a:lnTo>
                    <a:lnTo>
                      <a:pt x="120" y="25"/>
                    </a:lnTo>
                    <a:lnTo>
                      <a:pt x="117" y="27"/>
                    </a:lnTo>
                    <a:lnTo>
                      <a:pt x="114" y="28"/>
                    </a:lnTo>
                    <a:lnTo>
                      <a:pt x="111" y="31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1" y="39"/>
                    </a:lnTo>
                    <a:lnTo>
                      <a:pt x="96" y="44"/>
                    </a:lnTo>
                    <a:lnTo>
                      <a:pt x="91" y="49"/>
                    </a:lnTo>
                    <a:lnTo>
                      <a:pt x="88" y="53"/>
                    </a:lnTo>
                    <a:lnTo>
                      <a:pt x="83" y="58"/>
                    </a:lnTo>
                    <a:lnTo>
                      <a:pt x="79" y="63"/>
                    </a:lnTo>
                    <a:lnTo>
                      <a:pt x="76" y="67"/>
                    </a:lnTo>
                    <a:lnTo>
                      <a:pt x="73" y="72"/>
                    </a:lnTo>
                    <a:lnTo>
                      <a:pt x="69" y="77"/>
                    </a:lnTo>
                    <a:lnTo>
                      <a:pt x="66" y="83"/>
                    </a:lnTo>
                    <a:lnTo>
                      <a:pt x="64" y="88"/>
                    </a:lnTo>
                    <a:lnTo>
                      <a:pt x="62" y="94"/>
                    </a:lnTo>
                    <a:lnTo>
                      <a:pt x="58" y="98"/>
                    </a:lnTo>
                    <a:lnTo>
                      <a:pt x="56" y="104"/>
                    </a:lnTo>
                    <a:lnTo>
                      <a:pt x="54" y="107"/>
                    </a:lnTo>
                    <a:lnTo>
                      <a:pt x="53" y="109"/>
                    </a:lnTo>
                    <a:lnTo>
                      <a:pt x="52" y="113"/>
                    </a:lnTo>
                    <a:lnTo>
                      <a:pt x="51" y="116"/>
                    </a:lnTo>
                    <a:lnTo>
                      <a:pt x="50" y="118"/>
                    </a:lnTo>
                    <a:lnTo>
                      <a:pt x="50" y="122"/>
                    </a:lnTo>
                    <a:lnTo>
                      <a:pt x="47" y="124"/>
                    </a:lnTo>
                    <a:lnTo>
                      <a:pt x="47" y="128"/>
                    </a:lnTo>
                    <a:lnTo>
                      <a:pt x="46" y="130"/>
                    </a:lnTo>
                    <a:lnTo>
                      <a:pt x="45" y="134"/>
                    </a:lnTo>
                    <a:lnTo>
                      <a:pt x="44" y="137"/>
                    </a:lnTo>
                    <a:lnTo>
                      <a:pt x="44" y="140"/>
                    </a:lnTo>
                    <a:lnTo>
                      <a:pt x="41" y="143"/>
                    </a:lnTo>
                    <a:lnTo>
                      <a:pt x="41" y="147"/>
                    </a:lnTo>
                    <a:lnTo>
                      <a:pt x="40" y="149"/>
                    </a:lnTo>
                    <a:lnTo>
                      <a:pt x="39" y="153"/>
                    </a:lnTo>
                    <a:lnTo>
                      <a:pt x="38" y="156"/>
                    </a:lnTo>
                    <a:lnTo>
                      <a:pt x="37" y="159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4" y="169"/>
                    </a:lnTo>
                    <a:lnTo>
                      <a:pt x="33" y="172"/>
                    </a:lnTo>
                    <a:lnTo>
                      <a:pt x="32" y="177"/>
                    </a:lnTo>
                    <a:lnTo>
                      <a:pt x="32" y="180"/>
                    </a:lnTo>
                    <a:lnTo>
                      <a:pt x="30" y="183"/>
                    </a:lnTo>
                    <a:lnTo>
                      <a:pt x="30" y="186"/>
                    </a:lnTo>
                    <a:lnTo>
                      <a:pt x="28" y="191"/>
                    </a:lnTo>
                    <a:lnTo>
                      <a:pt x="28" y="194"/>
                    </a:lnTo>
                    <a:lnTo>
                      <a:pt x="26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1" y="202"/>
                    </a:lnTo>
                    <a:lnTo>
                      <a:pt x="15" y="203"/>
                    </a:lnTo>
                    <a:lnTo>
                      <a:pt x="11" y="203"/>
                    </a:lnTo>
                    <a:lnTo>
                      <a:pt x="6" y="200"/>
                    </a:lnTo>
                    <a:lnTo>
                      <a:pt x="2" y="197"/>
                    </a:lnTo>
                    <a:lnTo>
                      <a:pt x="1" y="194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1" y="186"/>
                    </a:lnTo>
                    <a:lnTo>
                      <a:pt x="1" y="181"/>
                    </a:lnTo>
                    <a:lnTo>
                      <a:pt x="2" y="178"/>
                    </a:lnTo>
                    <a:lnTo>
                      <a:pt x="4" y="174"/>
                    </a:lnTo>
                    <a:lnTo>
                      <a:pt x="6" y="171"/>
                    </a:lnTo>
                    <a:lnTo>
                      <a:pt x="6" y="166"/>
                    </a:lnTo>
                    <a:lnTo>
                      <a:pt x="7" y="162"/>
                    </a:lnTo>
                    <a:lnTo>
                      <a:pt x="8" y="159"/>
                    </a:lnTo>
                    <a:lnTo>
                      <a:pt x="9" y="156"/>
                    </a:lnTo>
                    <a:lnTo>
                      <a:pt x="11" y="153"/>
                    </a:lnTo>
                    <a:lnTo>
                      <a:pt x="12" y="148"/>
                    </a:lnTo>
                    <a:lnTo>
                      <a:pt x="13" y="145"/>
                    </a:lnTo>
                    <a:lnTo>
                      <a:pt x="14" y="142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8" y="132"/>
                    </a:lnTo>
                    <a:lnTo>
                      <a:pt x="19" y="128"/>
                    </a:lnTo>
                    <a:lnTo>
                      <a:pt x="20" y="124"/>
                    </a:lnTo>
                    <a:lnTo>
                      <a:pt x="21" y="122"/>
                    </a:lnTo>
                    <a:lnTo>
                      <a:pt x="22" y="118"/>
                    </a:lnTo>
                    <a:lnTo>
                      <a:pt x="24" y="115"/>
                    </a:lnTo>
                    <a:lnTo>
                      <a:pt x="25" y="113"/>
                    </a:lnTo>
                    <a:lnTo>
                      <a:pt x="26" y="109"/>
                    </a:lnTo>
                    <a:lnTo>
                      <a:pt x="27" y="105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2" y="97"/>
                    </a:lnTo>
                    <a:lnTo>
                      <a:pt x="33" y="94"/>
                    </a:lnTo>
                    <a:lnTo>
                      <a:pt x="34" y="91"/>
                    </a:lnTo>
                    <a:lnTo>
                      <a:pt x="38" y="85"/>
                    </a:lnTo>
                    <a:lnTo>
                      <a:pt x="41" y="79"/>
                    </a:lnTo>
                    <a:lnTo>
                      <a:pt x="43" y="77"/>
                    </a:lnTo>
                    <a:lnTo>
                      <a:pt x="45" y="73"/>
                    </a:lnTo>
                    <a:lnTo>
                      <a:pt x="46" y="71"/>
                    </a:lnTo>
                    <a:lnTo>
                      <a:pt x="47" y="69"/>
                    </a:lnTo>
                    <a:lnTo>
                      <a:pt x="51" y="63"/>
                    </a:lnTo>
                    <a:lnTo>
                      <a:pt x="54" y="58"/>
                    </a:lnTo>
                    <a:lnTo>
                      <a:pt x="59" y="52"/>
                    </a:lnTo>
                    <a:lnTo>
                      <a:pt x="63" y="47"/>
                    </a:lnTo>
                    <a:lnTo>
                      <a:pt x="68" y="43"/>
                    </a:lnTo>
                    <a:lnTo>
                      <a:pt x="72" y="38"/>
                    </a:lnTo>
                    <a:lnTo>
                      <a:pt x="77" y="32"/>
                    </a:lnTo>
                    <a:lnTo>
                      <a:pt x="82" y="27"/>
                    </a:lnTo>
                    <a:lnTo>
                      <a:pt x="87" y="22"/>
                    </a:lnTo>
                    <a:lnTo>
                      <a:pt x="92" y="19"/>
                    </a:lnTo>
                    <a:lnTo>
                      <a:pt x="95" y="15"/>
                    </a:lnTo>
                    <a:lnTo>
                      <a:pt x="98" y="14"/>
                    </a:lnTo>
                    <a:lnTo>
                      <a:pt x="102" y="12"/>
                    </a:lnTo>
                    <a:lnTo>
                      <a:pt x="104" y="11"/>
                    </a:lnTo>
                    <a:lnTo>
                      <a:pt x="108" y="8"/>
                    </a:lnTo>
                    <a:lnTo>
                      <a:pt x="111" y="6"/>
                    </a:lnTo>
                    <a:lnTo>
                      <a:pt x="115" y="3"/>
                    </a:lnTo>
                    <a:lnTo>
                      <a:pt x="119" y="2"/>
                    </a:lnTo>
                    <a:lnTo>
                      <a:pt x="122" y="0"/>
                    </a:lnTo>
                    <a:lnTo>
                      <a:pt x="127" y="0"/>
                    </a:lnTo>
                    <a:lnTo>
                      <a:pt x="129" y="1"/>
                    </a:lnTo>
                    <a:lnTo>
                      <a:pt x="133" y="6"/>
                    </a:lnTo>
                    <a:lnTo>
                      <a:pt x="134" y="8"/>
                    </a:lnTo>
                    <a:lnTo>
                      <a:pt x="134" y="12"/>
                    </a:lnTo>
                    <a:lnTo>
                      <a:pt x="133" y="15"/>
                    </a:lnTo>
                    <a:lnTo>
                      <a:pt x="13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16" name="Freeform 215"/>
              <p:cNvSpPr>
                <a:spLocks/>
              </p:cNvSpPr>
              <p:nvPr/>
            </p:nvSpPr>
            <p:spPr bwMode="auto">
              <a:xfrm>
                <a:off x="1549" y="1361"/>
                <a:ext cx="104" cy="144"/>
              </a:xfrm>
              <a:custGeom>
                <a:avLst/>
                <a:gdLst>
                  <a:gd name="T0" fmla="*/ 0 w 312"/>
                  <a:gd name="T1" fmla="*/ 0 h 432"/>
                  <a:gd name="T2" fmla="*/ 0 w 312"/>
                  <a:gd name="T3" fmla="*/ 0 h 432"/>
                  <a:gd name="T4" fmla="*/ 0 w 312"/>
                  <a:gd name="T5" fmla="*/ 0 h 432"/>
                  <a:gd name="T6" fmla="*/ 0 w 312"/>
                  <a:gd name="T7" fmla="*/ 0 h 432"/>
                  <a:gd name="T8" fmla="*/ 0 w 312"/>
                  <a:gd name="T9" fmla="*/ 0 h 432"/>
                  <a:gd name="T10" fmla="*/ 0 w 312"/>
                  <a:gd name="T11" fmla="*/ 0 h 432"/>
                  <a:gd name="T12" fmla="*/ 0 w 312"/>
                  <a:gd name="T13" fmla="*/ 0 h 432"/>
                  <a:gd name="T14" fmla="*/ 0 w 312"/>
                  <a:gd name="T15" fmla="*/ 0 h 432"/>
                  <a:gd name="T16" fmla="*/ 0 w 312"/>
                  <a:gd name="T17" fmla="*/ 0 h 432"/>
                  <a:gd name="T18" fmla="*/ 0 w 312"/>
                  <a:gd name="T19" fmla="*/ 0 h 432"/>
                  <a:gd name="T20" fmla="*/ 0 w 312"/>
                  <a:gd name="T21" fmla="*/ 0 h 432"/>
                  <a:gd name="T22" fmla="*/ 0 w 312"/>
                  <a:gd name="T23" fmla="*/ 0 h 432"/>
                  <a:gd name="T24" fmla="*/ 0 w 312"/>
                  <a:gd name="T25" fmla="*/ 0 h 432"/>
                  <a:gd name="T26" fmla="*/ 0 w 312"/>
                  <a:gd name="T27" fmla="*/ 0 h 432"/>
                  <a:gd name="T28" fmla="*/ 0 w 312"/>
                  <a:gd name="T29" fmla="*/ 0 h 432"/>
                  <a:gd name="T30" fmla="*/ 0 w 312"/>
                  <a:gd name="T31" fmla="*/ 0 h 432"/>
                  <a:gd name="T32" fmla="*/ 0 w 312"/>
                  <a:gd name="T33" fmla="*/ 0 h 432"/>
                  <a:gd name="T34" fmla="*/ 0 w 312"/>
                  <a:gd name="T35" fmla="*/ 0 h 432"/>
                  <a:gd name="T36" fmla="*/ 0 w 312"/>
                  <a:gd name="T37" fmla="*/ 0 h 432"/>
                  <a:gd name="T38" fmla="*/ 0 w 312"/>
                  <a:gd name="T39" fmla="*/ 0 h 432"/>
                  <a:gd name="T40" fmla="*/ 0 w 312"/>
                  <a:gd name="T41" fmla="*/ 0 h 432"/>
                  <a:gd name="T42" fmla="*/ 0 w 312"/>
                  <a:gd name="T43" fmla="*/ 0 h 432"/>
                  <a:gd name="T44" fmla="*/ 0 w 312"/>
                  <a:gd name="T45" fmla="*/ 0 h 432"/>
                  <a:gd name="T46" fmla="*/ 0 w 312"/>
                  <a:gd name="T47" fmla="*/ 0 h 432"/>
                  <a:gd name="T48" fmla="*/ 0 w 312"/>
                  <a:gd name="T49" fmla="*/ 0 h 432"/>
                  <a:gd name="T50" fmla="*/ 0 w 312"/>
                  <a:gd name="T51" fmla="*/ 0 h 432"/>
                  <a:gd name="T52" fmla="*/ 0 w 312"/>
                  <a:gd name="T53" fmla="*/ 0 h 432"/>
                  <a:gd name="T54" fmla="*/ 0 w 312"/>
                  <a:gd name="T55" fmla="*/ 0 h 432"/>
                  <a:gd name="T56" fmla="*/ 0 w 312"/>
                  <a:gd name="T57" fmla="*/ 0 h 432"/>
                  <a:gd name="T58" fmla="*/ 0 w 312"/>
                  <a:gd name="T59" fmla="*/ 0 h 432"/>
                  <a:gd name="T60" fmla="*/ 0 w 312"/>
                  <a:gd name="T61" fmla="*/ 0 h 432"/>
                  <a:gd name="T62" fmla="*/ 0 w 312"/>
                  <a:gd name="T63" fmla="*/ 0 h 432"/>
                  <a:gd name="T64" fmla="*/ 0 w 312"/>
                  <a:gd name="T65" fmla="*/ 0 h 432"/>
                  <a:gd name="T66" fmla="*/ 0 w 312"/>
                  <a:gd name="T67" fmla="*/ 0 h 432"/>
                  <a:gd name="T68" fmla="*/ 0 w 312"/>
                  <a:gd name="T69" fmla="*/ 0 h 432"/>
                  <a:gd name="T70" fmla="*/ 0 w 312"/>
                  <a:gd name="T71" fmla="*/ 0 h 432"/>
                  <a:gd name="T72" fmla="*/ 0 w 312"/>
                  <a:gd name="T73" fmla="*/ 0 h 432"/>
                  <a:gd name="T74" fmla="*/ 0 w 312"/>
                  <a:gd name="T75" fmla="*/ 0 h 432"/>
                  <a:gd name="T76" fmla="*/ 0 w 312"/>
                  <a:gd name="T77" fmla="*/ 0 h 432"/>
                  <a:gd name="T78" fmla="*/ 0 w 312"/>
                  <a:gd name="T79" fmla="*/ 0 h 432"/>
                  <a:gd name="T80" fmla="*/ 0 w 312"/>
                  <a:gd name="T81" fmla="*/ 0 h 432"/>
                  <a:gd name="T82" fmla="*/ 0 w 312"/>
                  <a:gd name="T83" fmla="*/ 0 h 432"/>
                  <a:gd name="T84" fmla="*/ 0 w 312"/>
                  <a:gd name="T85" fmla="*/ 0 h 432"/>
                  <a:gd name="T86" fmla="*/ 0 w 312"/>
                  <a:gd name="T87" fmla="*/ 0 h 432"/>
                  <a:gd name="T88" fmla="*/ 0 w 312"/>
                  <a:gd name="T89" fmla="*/ 0 h 432"/>
                  <a:gd name="T90" fmla="*/ 0 w 312"/>
                  <a:gd name="T91" fmla="*/ 0 h 432"/>
                  <a:gd name="T92" fmla="*/ 0 w 312"/>
                  <a:gd name="T93" fmla="*/ 0 h 432"/>
                  <a:gd name="T94" fmla="*/ 0 w 312"/>
                  <a:gd name="T95" fmla="*/ 0 h 432"/>
                  <a:gd name="T96" fmla="*/ 0 w 312"/>
                  <a:gd name="T97" fmla="*/ 0 h 432"/>
                  <a:gd name="T98" fmla="*/ 0 w 312"/>
                  <a:gd name="T99" fmla="*/ 0 h 432"/>
                  <a:gd name="T100" fmla="*/ 0 w 312"/>
                  <a:gd name="T101" fmla="*/ 0 h 432"/>
                  <a:gd name="T102" fmla="*/ 0 w 312"/>
                  <a:gd name="T103" fmla="*/ 0 h 432"/>
                  <a:gd name="T104" fmla="*/ 0 w 312"/>
                  <a:gd name="T105" fmla="*/ 0 h 432"/>
                  <a:gd name="T106" fmla="*/ 0 w 312"/>
                  <a:gd name="T107" fmla="*/ 0 h 432"/>
                  <a:gd name="T108" fmla="*/ 0 w 312"/>
                  <a:gd name="T109" fmla="*/ 0 h 432"/>
                  <a:gd name="T110" fmla="*/ 0 w 312"/>
                  <a:gd name="T111" fmla="*/ 0 h 432"/>
                  <a:gd name="T112" fmla="*/ 0 w 312"/>
                  <a:gd name="T113" fmla="*/ 0 h 432"/>
                  <a:gd name="T114" fmla="*/ 0 w 312"/>
                  <a:gd name="T115" fmla="*/ 0 h 432"/>
                  <a:gd name="T116" fmla="*/ 0 w 312"/>
                  <a:gd name="T117" fmla="*/ 0 h 432"/>
                  <a:gd name="T118" fmla="*/ 0 w 312"/>
                  <a:gd name="T119" fmla="*/ 0 h 432"/>
                  <a:gd name="T120" fmla="*/ 0 w 312"/>
                  <a:gd name="T121" fmla="*/ 0 h 4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2"/>
                  <a:gd name="T184" fmla="*/ 0 h 432"/>
                  <a:gd name="T185" fmla="*/ 312 w 312"/>
                  <a:gd name="T186" fmla="*/ 432 h 4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2" h="432">
                    <a:moveTo>
                      <a:pt x="307" y="20"/>
                    </a:moveTo>
                    <a:lnTo>
                      <a:pt x="303" y="21"/>
                    </a:lnTo>
                    <a:lnTo>
                      <a:pt x="298" y="25"/>
                    </a:lnTo>
                    <a:lnTo>
                      <a:pt x="293" y="27"/>
                    </a:lnTo>
                    <a:lnTo>
                      <a:pt x="290" y="29"/>
                    </a:lnTo>
                    <a:lnTo>
                      <a:pt x="285" y="32"/>
                    </a:lnTo>
                    <a:lnTo>
                      <a:pt x="281" y="34"/>
                    </a:lnTo>
                    <a:lnTo>
                      <a:pt x="276" y="37"/>
                    </a:lnTo>
                    <a:lnTo>
                      <a:pt x="274" y="40"/>
                    </a:lnTo>
                    <a:lnTo>
                      <a:pt x="269" y="41"/>
                    </a:lnTo>
                    <a:lnTo>
                      <a:pt x="266" y="45"/>
                    </a:lnTo>
                    <a:lnTo>
                      <a:pt x="262" y="47"/>
                    </a:lnTo>
                    <a:lnTo>
                      <a:pt x="259" y="50"/>
                    </a:lnTo>
                    <a:lnTo>
                      <a:pt x="256" y="52"/>
                    </a:lnTo>
                    <a:lnTo>
                      <a:pt x="253" y="56"/>
                    </a:lnTo>
                    <a:lnTo>
                      <a:pt x="249" y="58"/>
                    </a:lnTo>
                    <a:lnTo>
                      <a:pt x="247" y="62"/>
                    </a:lnTo>
                    <a:lnTo>
                      <a:pt x="242" y="64"/>
                    </a:lnTo>
                    <a:lnTo>
                      <a:pt x="240" y="66"/>
                    </a:lnTo>
                    <a:lnTo>
                      <a:pt x="236" y="69"/>
                    </a:lnTo>
                    <a:lnTo>
                      <a:pt x="233" y="72"/>
                    </a:lnTo>
                    <a:lnTo>
                      <a:pt x="229" y="75"/>
                    </a:lnTo>
                    <a:lnTo>
                      <a:pt x="227" y="77"/>
                    </a:lnTo>
                    <a:lnTo>
                      <a:pt x="223" y="80"/>
                    </a:lnTo>
                    <a:lnTo>
                      <a:pt x="220" y="84"/>
                    </a:lnTo>
                    <a:lnTo>
                      <a:pt x="216" y="86"/>
                    </a:lnTo>
                    <a:lnTo>
                      <a:pt x="212" y="90"/>
                    </a:lnTo>
                    <a:lnTo>
                      <a:pt x="209" y="92"/>
                    </a:lnTo>
                    <a:lnTo>
                      <a:pt x="207" y="96"/>
                    </a:lnTo>
                    <a:lnTo>
                      <a:pt x="203" y="99"/>
                    </a:lnTo>
                    <a:lnTo>
                      <a:pt x="198" y="102"/>
                    </a:lnTo>
                    <a:lnTo>
                      <a:pt x="195" y="105"/>
                    </a:lnTo>
                    <a:lnTo>
                      <a:pt x="191" y="110"/>
                    </a:lnTo>
                    <a:lnTo>
                      <a:pt x="188" y="113"/>
                    </a:lnTo>
                    <a:lnTo>
                      <a:pt x="184" y="116"/>
                    </a:lnTo>
                    <a:lnTo>
                      <a:pt x="179" y="120"/>
                    </a:lnTo>
                    <a:lnTo>
                      <a:pt x="176" y="123"/>
                    </a:lnTo>
                    <a:lnTo>
                      <a:pt x="172" y="126"/>
                    </a:lnTo>
                    <a:lnTo>
                      <a:pt x="169" y="129"/>
                    </a:lnTo>
                    <a:lnTo>
                      <a:pt x="164" y="133"/>
                    </a:lnTo>
                    <a:lnTo>
                      <a:pt x="161" y="136"/>
                    </a:lnTo>
                    <a:lnTo>
                      <a:pt x="158" y="140"/>
                    </a:lnTo>
                    <a:lnTo>
                      <a:pt x="154" y="143"/>
                    </a:lnTo>
                    <a:lnTo>
                      <a:pt x="151" y="146"/>
                    </a:lnTo>
                    <a:lnTo>
                      <a:pt x="148" y="149"/>
                    </a:lnTo>
                    <a:lnTo>
                      <a:pt x="145" y="153"/>
                    </a:lnTo>
                    <a:lnTo>
                      <a:pt x="141" y="156"/>
                    </a:lnTo>
                    <a:lnTo>
                      <a:pt x="139" y="160"/>
                    </a:lnTo>
                    <a:lnTo>
                      <a:pt x="137" y="164"/>
                    </a:lnTo>
                    <a:lnTo>
                      <a:pt x="133" y="167"/>
                    </a:lnTo>
                    <a:lnTo>
                      <a:pt x="131" y="169"/>
                    </a:lnTo>
                    <a:lnTo>
                      <a:pt x="127" y="173"/>
                    </a:lnTo>
                    <a:lnTo>
                      <a:pt x="125" y="178"/>
                    </a:lnTo>
                    <a:lnTo>
                      <a:pt x="121" y="180"/>
                    </a:lnTo>
                    <a:lnTo>
                      <a:pt x="120" y="184"/>
                    </a:lnTo>
                    <a:lnTo>
                      <a:pt x="116" y="187"/>
                    </a:lnTo>
                    <a:lnTo>
                      <a:pt x="115" y="191"/>
                    </a:lnTo>
                    <a:lnTo>
                      <a:pt x="112" y="194"/>
                    </a:lnTo>
                    <a:lnTo>
                      <a:pt x="109" y="198"/>
                    </a:lnTo>
                    <a:lnTo>
                      <a:pt x="107" y="201"/>
                    </a:lnTo>
                    <a:lnTo>
                      <a:pt x="105" y="205"/>
                    </a:lnTo>
                    <a:lnTo>
                      <a:pt x="102" y="209"/>
                    </a:lnTo>
                    <a:lnTo>
                      <a:pt x="101" y="212"/>
                    </a:lnTo>
                    <a:lnTo>
                      <a:pt x="99" y="216"/>
                    </a:lnTo>
                    <a:lnTo>
                      <a:pt x="96" y="220"/>
                    </a:lnTo>
                    <a:lnTo>
                      <a:pt x="94" y="223"/>
                    </a:lnTo>
                    <a:lnTo>
                      <a:pt x="92" y="228"/>
                    </a:lnTo>
                    <a:lnTo>
                      <a:pt x="90" y="231"/>
                    </a:lnTo>
                    <a:lnTo>
                      <a:pt x="88" y="235"/>
                    </a:lnTo>
                    <a:lnTo>
                      <a:pt x="87" y="238"/>
                    </a:lnTo>
                    <a:lnTo>
                      <a:pt x="84" y="243"/>
                    </a:lnTo>
                    <a:lnTo>
                      <a:pt x="82" y="247"/>
                    </a:lnTo>
                    <a:lnTo>
                      <a:pt x="81" y="250"/>
                    </a:lnTo>
                    <a:lnTo>
                      <a:pt x="78" y="254"/>
                    </a:lnTo>
                    <a:lnTo>
                      <a:pt x="77" y="257"/>
                    </a:lnTo>
                    <a:lnTo>
                      <a:pt x="76" y="262"/>
                    </a:lnTo>
                    <a:lnTo>
                      <a:pt x="74" y="266"/>
                    </a:lnTo>
                    <a:lnTo>
                      <a:pt x="73" y="269"/>
                    </a:lnTo>
                    <a:lnTo>
                      <a:pt x="71" y="274"/>
                    </a:lnTo>
                    <a:lnTo>
                      <a:pt x="69" y="277"/>
                    </a:lnTo>
                    <a:lnTo>
                      <a:pt x="68" y="282"/>
                    </a:lnTo>
                    <a:lnTo>
                      <a:pt x="67" y="287"/>
                    </a:lnTo>
                    <a:lnTo>
                      <a:pt x="65" y="290"/>
                    </a:lnTo>
                    <a:lnTo>
                      <a:pt x="63" y="295"/>
                    </a:lnTo>
                    <a:lnTo>
                      <a:pt x="62" y="300"/>
                    </a:lnTo>
                    <a:lnTo>
                      <a:pt x="61" y="303"/>
                    </a:lnTo>
                    <a:lnTo>
                      <a:pt x="60" y="308"/>
                    </a:lnTo>
                    <a:lnTo>
                      <a:pt x="58" y="313"/>
                    </a:lnTo>
                    <a:lnTo>
                      <a:pt x="57" y="318"/>
                    </a:lnTo>
                    <a:lnTo>
                      <a:pt x="56" y="322"/>
                    </a:lnTo>
                    <a:lnTo>
                      <a:pt x="54" y="327"/>
                    </a:lnTo>
                    <a:lnTo>
                      <a:pt x="52" y="332"/>
                    </a:lnTo>
                    <a:lnTo>
                      <a:pt x="52" y="337"/>
                    </a:lnTo>
                    <a:lnTo>
                      <a:pt x="50" y="341"/>
                    </a:lnTo>
                    <a:lnTo>
                      <a:pt x="49" y="346"/>
                    </a:lnTo>
                    <a:lnTo>
                      <a:pt x="49" y="351"/>
                    </a:lnTo>
                    <a:lnTo>
                      <a:pt x="48" y="357"/>
                    </a:lnTo>
                    <a:lnTo>
                      <a:pt x="46" y="360"/>
                    </a:lnTo>
                    <a:lnTo>
                      <a:pt x="45" y="365"/>
                    </a:lnTo>
                    <a:lnTo>
                      <a:pt x="44" y="370"/>
                    </a:lnTo>
                    <a:lnTo>
                      <a:pt x="43" y="375"/>
                    </a:lnTo>
                    <a:lnTo>
                      <a:pt x="42" y="378"/>
                    </a:lnTo>
                    <a:lnTo>
                      <a:pt x="41" y="383"/>
                    </a:lnTo>
                    <a:lnTo>
                      <a:pt x="39" y="387"/>
                    </a:lnTo>
                    <a:lnTo>
                      <a:pt x="38" y="391"/>
                    </a:lnTo>
                    <a:lnTo>
                      <a:pt x="37" y="395"/>
                    </a:lnTo>
                    <a:lnTo>
                      <a:pt x="36" y="398"/>
                    </a:lnTo>
                    <a:lnTo>
                      <a:pt x="35" y="402"/>
                    </a:lnTo>
                    <a:lnTo>
                      <a:pt x="33" y="407"/>
                    </a:lnTo>
                    <a:lnTo>
                      <a:pt x="32" y="410"/>
                    </a:lnTo>
                    <a:lnTo>
                      <a:pt x="30" y="414"/>
                    </a:lnTo>
                    <a:lnTo>
                      <a:pt x="29" y="419"/>
                    </a:lnTo>
                    <a:lnTo>
                      <a:pt x="28" y="423"/>
                    </a:lnTo>
                    <a:lnTo>
                      <a:pt x="24" y="428"/>
                    </a:lnTo>
                    <a:lnTo>
                      <a:pt x="19" y="432"/>
                    </a:lnTo>
                    <a:lnTo>
                      <a:pt x="14" y="432"/>
                    </a:lnTo>
                    <a:lnTo>
                      <a:pt x="10" y="432"/>
                    </a:lnTo>
                    <a:lnTo>
                      <a:pt x="5" y="428"/>
                    </a:lnTo>
                    <a:lnTo>
                      <a:pt x="1" y="424"/>
                    </a:lnTo>
                    <a:lnTo>
                      <a:pt x="0" y="422"/>
                    </a:lnTo>
                    <a:lnTo>
                      <a:pt x="0" y="420"/>
                    </a:lnTo>
                    <a:lnTo>
                      <a:pt x="0" y="416"/>
                    </a:lnTo>
                    <a:lnTo>
                      <a:pt x="1" y="414"/>
                    </a:lnTo>
                    <a:lnTo>
                      <a:pt x="3" y="409"/>
                    </a:lnTo>
                    <a:lnTo>
                      <a:pt x="4" y="406"/>
                    </a:lnTo>
                    <a:lnTo>
                      <a:pt x="5" y="401"/>
                    </a:lnTo>
                    <a:lnTo>
                      <a:pt x="6" y="397"/>
                    </a:lnTo>
                    <a:lnTo>
                      <a:pt x="7" y="394"/>
                    </a:lnTo>
                    <a:lnTo>
                      <a:pt x="10" y="390"/>
                    </a:lnTo>
                    <a:lnTo>
                      <a:pt x="10" y="387"/>
                    </a:lnTo>
                    <a:lnTo>
                      <a:pt x="12" y="383"/>
                    </a:lnTo>
                    <a:lnTo>
                      <a:pt x="12" y="379"/>
                    </a:lnTo>
                    <a:lnTo>
                      <a:pt x="14" y="375"/>
                    </a:lnTo>
                    <a:lnTo>
                      <a:pt x="14" y="371"/>
                    </a:lnTo>
                    <a:lnTo>
                      <a:pt x="16" y="368"/>
                    </a:lnTo>
                    <a:lnTo>
                      <a:pt x="17" y="364"/>
                    </a:lnTo>
                    <a:lnTo>
                      <a:pt x="18" y="359"/>
                    </a:lnTo>
                    <a:lnTo>
                      <a:pt x="19" y="355"/>
                    </a:lnTo>
                    <a:lnTo>
                      <a:pt x="20" y="351"/>
                    </a:lnTo>
                    <a:lnTo>
                      <a:pt x="22" y="345"/>
                    </a:lnTo>
                    <a:lnTo>
                      <a:pt x="23" y="340"/>
                    </a:lnTo>
                    <a:lnTo>
                      <a:pt x="24" y="334"/>
                    </a:lnTo>
                    <a:lnTo>
                      <a:pt x="25" y="330"/>
                    </a:lnTo>
                    <a:lnTo>
                      <a:pt x="26" y="325"/>
                    </a:lnTo>
                    <a:lnTo>
                      <a:pt x="28" y="319"/>
                    </a:lnTo>
                    <a:lnTo>
                      <a:pt x="29" y="314"/>
                    </a:lnTo>
                    <a:lnTo>
                      <a:pt x="30" y="309"/>
                    </a:lnTo>
                    <a:lnTo>
                      <a:pt x="31" y="305"/>
                    </a:lnTo>
                    <a:lnTo>
                      <a:pt x="32" y="300"/>
                    </a:lnTo>
                    <a:lnTo>
                      <a:pt x="33" y="295"/>
                    </a:lnTo>
                    <a:lnTo>
                      <a:pt x="36" y="290"/>
                    </a:lnTo>
                    <a:lnTo>
                      <a:pt x="37" y="286"/>
                    </a:lnTo>
                    <a:lnTo>
                      <a:pt x="38" y="281"/>
                    </a:lnTo>
                    <a:lnTo>
                      <a:pt x="41" y="276"/>
                    </a:lnTo>
                    <a:lnTo>
                      <a:pt x="42" y="273"/>
                    </a:lnTo>
                    <a:lnTo>
                      <a:pt x="44" y="268"/>
                    </a:lnTo>
                    <a:lnTo>
                      <a:pt x="45" y="263"/>
                    </a:lnTo>
                    <a:lnTo>
                      <a:pt x="46" y="258"/>
                    </a:lnTo>
                    <a:lnTo>
                      <a:pt x="49" y="255"/>
                    </a:lnTo>
                    <a:lnTo>
                      <a:pt x="50" y="250"/>
                    </a:lnTo>
                    <a:lnTo>
                      <a:pt x="52" y="247"/>
                    </a:lnTo>
                    <a:lnTo>
                      <a:pt x="54" y="242"/>
                    </a:lnTo>
                    <a:lnTo>
                      <a:pt x="56" y="238"/>
                    </a:lnTo>
                    <a:lnTo>
                      <a:pt x="58" y="234"/>
                    </a:lnTo>
                    <a:lnTo>
                      <a:pt x="60" y="230"/>
                    </a:lnTo>
                    <a:lnTo>
                      <a:pt x="62" y="225"/>
                    </a:lnTo>
                    <a:lnTo>
                      <a:pt x="64" y="222"/>
                    </a:lnTo>
                    <a:lnTo>
                      <a:pt x="65" y="218"/>
                    </a:lnTo>
                    <a:lnTo>
                      <a:pt x="68" y="215"/>
                    </a:lnTo>
                    <a:lnTo>
                      <a:pt x="70" y="210"/>
                    </a:lnTo>
                    <a:lnTo>
                      <a:pt x="73" y="207"/>
                    </a:lnTo>
                    <a:lnTo>
                      <a:pt x="75" y="203"/>
                    </a:lnTo>
                    <a:lnTo>
                      <a:pt x="77" y="199"/>
                    </a:lnTo>
                    <a:lnTo>
                      <a:pt x="80" y="194"/>
                    </a:lnTo>
                    <a:lnTo>
                      <a:pt x="82" y="191"/>
                    </a:lnTo>
                    <a:lnTo>
                      <a:pt x="84" y="187"/>
                    </a:lnTo>
                    <a:lnTo>
                      <a:pt x="87" y="184"/>
                    </a:lnTo>
                    <a:lnTo>
                      <a:pt x="89" y="179"/>
                    </a:lnTo>
                    <a:lnTo>
                      <a:pt x="93" y="177"/>
                    </a:lnTo>
                    <a:lnTo>
                      <a:pt x="95" y="173"/>
                    </a:lnTo>
                    <a:lnTo>
                      <a:pt x="97" y="168"/>
                    </a:lnTo>
                    <a:lnTo>
                      <a:pt x="101" y="165"/>
                    </a:lnTo>
                    <a:lnTo>
                      <a:pt x="103" y="162"/>
                    </a:lnTo>
                    <a:lnTo>
                      <a:pt x="106" y="159"/>
                    </a:lnTo>
                    <a:lnTo>
                      <a:pt x="109" y="154"/>
                    </a:lnTo>
                    <a:lnTo>
                      <a:pt x="113" y="150"/>
                    </a:lnTo>
                    <a:lnTo>
                      <a:pt x="115" y="148"/>
                    </a:lnTo>
                    <a:lnTo>
                      <a:pt x="119" y="143"/>
                    </a:lnTo>
                    <a:lnTo>
                      <a:pt x="122" y="140"/>
                    </a:lnTo>
                    <a:lnTo>
                      <a:pt x="126" y="136"/>
                    </a:lnTo>
                    <a:lnTo>
                      <a:pt x="128" y="133"/>
                    </a:lnTo>
                    <a:lnTo>
                      <a:pt x="132" y="129"/>
                    </a:lnTo>
                    <a:lnTo>
                      <a:pt x="135" y="126"/>
                    </a:lnTo>
                    <a:lnTo>
                      <a:pt x="139" y="122"/>
                    </a:lnTo>
                    <a:lnTo>
                      <a:pt x="143" y="118"/>
                    </a:lnTo>
                    <a:lnTo>
                      <a:pt x="146" y="115"/>
                    </a:lnTo>
                    <a:lnTo>
                      <a:pt x="150" y="111"/>
                    </a:lnTo>
                    <a:lnTo>
                      <a:pt x="154" y="108"/>
                    </a:lnTo>
                    <a:lnTo>
                      <a:pt x="158" y="104"/>
                    </a:lnTo>
                    <a:lnTo>
                      <a:pt x="161" y="101"/>
                    </a:lnTo>
                    <a:lnTo>
                      <a:pt x="166" y="97"/>
                    </a:lnTo>
                    <a:lnTo>
                      <a:pt x="170" y="94"/>
                    </a:lnTo>
                    <a:lnTo>
                      <a:pt x="175" y="90"/>
                    </a:lnTo>
                    <a:lnTo>
                      <a:pt x="179" y="86"/>
                    </a:lnTo>
                    <a:lnTo>
                      <a:pt x="183" y="83"/>
                    </a:lnTo>
                    <a:lnTo>
                      <a:pt x="186" y="79"/>
                    </a:lnTo>
                    <a:lnTo>
                      <a:pt x="190" y="76"/>
                    </a:lnTo>
                    <a:lnTo>
                      <a:pt x="193" y="73"/>
                    </a:lnTo>
                    <a:lnTo>
                      <a:pt x="198" y="70"/>
                    </a:lnTo>
                    <a:lnTo>
                      <a:pt x="202" y="66"/>
                    </a:lnTo>
                    <a:lnTo>
                      <a:pt x="205" y="64"/>
                    </a:lnTo>
                    <a:lnTo>
                      <a:pt x="208" y="62"/>
                    </a:lnTo>
                    <a:lnTo>
                      <a:pt x="212" y="58"/>
                    </a:lnTo>
                    <a:lnTo>
                      <a:pt x="215" y="56"/>
                    </a:lnTo>
                    <a:lnTo>
                      <a:pt x="218" y="52"/>
                    </a:lnTo>
                    <a:lnTo>
                      <a:pt x="222" y="50"/>
                    </a:lnTo>
                    <a:lnTo>
                      <a:pt x="226" y="47"/>
                    </a:lnTo>
                    <a:lnTo>
                      <a:pt x="229" y="45"/>
                    </a:lnTo>
                    <a:lnTo>
                      <a:pt x="233" y="43"/>
                    </a:lnTo>
                    <a:lnTo>
                      <a:pt x="236" y="39"/>
                    </a:lnTo>
                    <a:lnTo>
                      <a:pt x="240" y="37"/>
                    </a:lnTo>
                    <a:lnTo>
                      <a:pt x="243" y="34"/>
                    </a:lnTo>
                    <a:lnTo>
                      <a:pt x="247" y="32"/>
                    </a:lnTo>
                    <a:lnTo>
                      <a:pt x="250" y="29"/>
                    </a:lnTo>
                    <a:lnTo>
                      <a:pt x="254" y="27"/>
                    </a:lnTo>
                    <a:lnTo>
                      <a:pt x="258" y="24"/>
                    </a:lnTo>
                    <a:lnTo>
                      <a:pt x="262" y="21"/>
                    </a:lnTo>
                    <a:lnTo>
                      <a:pt x="266" y="19"/>
                    </a:lnTo>
                    <a:lnTo>
                      <a:pt x="271" y="16"/>
                    </a:lnTo>
                    <a:lnTo>
                      <a:pt x="274" y="14"/>
                    </a:lnTo>
                    <a:lnTo>
                      <a:pt x="279" y="12"/>
                    </a:lnTo>
                    <a:lnTo>
                      <a:pt x="282" y="9"/>
                    </a:lnTo>
                    <a:lnTo>
                      <a:pt x="287" y="7"/>
                    </a:lnTo>
                    <a:lnTo>
                      <a:pt x="292" y="3"/>
                    </a:lnTo>
                    <a:lnTo>
                      <a:pt x="298" y="2"/>
                    </a:lnTo>
                    <a:lnTo>
                      <a:pt x="301" y="0"/>
                    </a:lnTo>
                    <a:lnTo>
                      <a:pt x="305" y="0"/>
                    </a:lnTo>
                    <a:lnTo>
                      <a:pt x="308" y="2"/>
                    </a:lnTo>
                    <a:lnTo>
                      <a:pt x="311" y="5"/>
                    </a:lnTo>
                    <a:lnTo>
                      <a:pt x="312" y="8"/>
                    </a:lnTo>
                    <a:lnTo>
                      <a:pt x="312" y="13"/>
                    </a:lnTo>
                    <a:lnTo>
                      <a:pt x="311" y="16"/>
                    </a:lnTo>
                    <a:lnTo>
                      <a:pt x="307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17" name="Freeform 216"/>
              <p:cNvSpPr>
                <a:spLocks/>
              </p:cNvSpPr>
              <p:nvPr/>
            </p:nvSpPr>
            <p:spPr bwMode="auto">
              <a:xfrm>
                <a:off x="1514" y="1317"/>
                <a:ext cx="125" cy="188"/>
              </a:xfrm>
              <a:custGeom>
                <a:avLst/>
                <a:gdLst>
                  <a:gd name="T0" fmla="*/ 0 w 375"/>
                  <a:gd name="T1" fmla="*/ 0 h 566"/>
                  <a:gd name="T2" fmla="*/ 0 w 375"/>
                  <a:gd name="T3" fmla="*/ 0 h 566"/>
                  <a:gd name="T4" fmla="*/ 0 w 375"/>
                  <a:gd name="T5" fmla="*/ 0 h 566"/>
                  <a:gd name="T6" fmla="*/ 0 w 375"/>
                  <a:gd name="T7" fmla="*/ 0 h 566"/>
                  <a:gd name="T8" fmla="*/ 0 w 375"/>
                  <a:gd name="T9" fmla="*/ 0 h 566"/>
                  <a:gd name="T10" fmla="*/ 0 w 375"/>
                  <a:gd name="T11" fmla="*/ 0 h 566"/>
                  <a:gd name="T12" fmla="*/ 0 w 375"/>
                  <a:gd name="T13" fmla="*/ 0 h 566"/>
                  <a:gd name="T14" fmla="*/ 0 w 375"/>
                  <a:gd name="T15" fmla="*/ 0 h 566"/>
                  <a:gd name="T16" fmla="*/ 0 w 375"/>
                  <a:gd name="T17" fmla="*/ 0 h 566"/>
                  <a:gd name="T18" fmla="*/ 0 w 375"/>
                  <a:gd name="T19" fmla="*/ 0 h 566"/>
                  <a:gd name="T20" fmla="*/ 0 w 375"/>
                  <a:gd name="T21" fmla="*/ 0 h 566"/>
                  <a:gd name="T22" fmla="*/ 0 w 375"/>
                  <a:gd name="T23" fmla="*/ 0 h 566"/>
                  <a:gd name="T24" fmla="*/ 0 w 375"/>
                  <a:gd name="T25" fmla="*/ 0 h 566"/>
                  <a:gd name="T26" fmla="*/ 0 w 375"/>
                  <a:gd name="T27" fmla="*/ 0 h 566"/>
                  <a:gd name="T28" fmla="*/ 0 w 375"/>
                  <a:gd name="T29" fmla="*/ 0 h 566"/>
                  <a:gd name="T30" fmla="*/ 0 w 375"/>
                  <a:gd name="T31" fmla="*/ 0 h 566"/>
                  <a:gd name="T32" fmla="*/ 0 w 375"/>
                  <a:gd name="T33" fmla="*/ 0 h 566"/>
                  <a:gd name="T34" fmla="*/ 0 w 375"/>
                  <a:gd name="T35" fmla="*/ 0 h 566"/>
                  <a:gd name="T36" fmla="*/ 0 w 375"/>
                  <a:gd name="T37" fmla="*/ 0 h 566"/>
                  <a:gd name="T38" fmla="*/ 0 w 375"/>
                  <a:gd name="T39" fmla="*/ 0 h 566"/>
                  <a:gd name="T40" fmla="*/ 0 w 375"/>
                  <a:gd name="T41" fmla="*/ 0 h 566"/>
                  <a:gd name="T42" fmla="*/ 0 w 375"/>
                  <a:gd name="T43" fmla="*/ 0 h 566"/>
                  <a:gd name="T44" fmla="*/ 0 w 375"/>
                  <a:gd name="T45" fmla="*/ 0 h 566"/>
                  <a:gd name="T46" fmla="*/ 0 w 375"/>
                  <a:gd name="T47" fmla="*/ 0 h 566"/>
                  <a:gd name="T48" fmla="*/ 0 w 375"/>
                  <a:gd name="T49" fmla="*/ 0 h 566"/>
                  <a:gd name="T50" fmla="*/ 0 w 375"/>
                  <a:gd name="T51" fmla="*/ 0 h 566"/>
                  <a:gd name="T52" fmla="*/ 0 w 375"/>
                  <a:gd name="T53" fmla="*/ 0 h 566"/>
                  <a:gd name="T54" fmla="*/ 0 w 375"/>
                  <a:gd name="T55" fmla="*/ 0 h 566"/>
                  <a:gd name="T56" fmla="*/ 0 w 375"/>
                  <a:gd name="T57" fmla="*/ 0 h 566"/>
                  <a:gd name="T58" fmla="*/ 0 w 375"/>
                  <a:gd name="T59" fmla="*/ 0 h 566"/>
                  <a:gd name="T60" fmla="*/ 0 w 375"/>
                  <a:gd name="T61" fmla="*/ 0 h 566"/>
                  <a:gd name="T62" fmla="*/ 0 w 375"/>
                  <a:gd name="T63" fmla="*/ 0 h 566"/>
                  <a:gd name="T64" fmla="*/ 0 w 375"/>
                  <a:gd name="T65" fmla="*/ 0 h 566"/>
                  <a:gd name="T66" fmla="*/ 0 w 375"/>
                  <a:gd name="T67" fmla="*/ 0 h 566"/>
                  <a:gd name="T68" fmla="*/ 0 w 375"/>
                  <a:gd name="T69" fmla="*/ 0 h 566"/>
                  <a:gd name="T70" fmla="*/ 0 w 375"/>
                  <a:gd name="T71" fmla="*/ 0 h 566"/>
                  <a:gd name="T72" fmla="*/ 0 w 375"/>
                  <a:gd name="T73" fmla="*/ 0 h 566"/>
                  <a:gd name="T74" fmla="*/ 0 w 375"/>
                  <a:gd name="T75" fmla="*/ 0 h 566"/>
                  <a:gd name="T76" fmla="*/ 0 w 375"/>
                  <a:gd name="T77" fmla="*/ 0 h 566"/>
                  <a:gd name="T78" fmla="*/ 0 w 375"/>
                  <a:gd name="T79" fmla="*/ 0 h 566"/>
                  <a:gd name="T80" fmla="*/ 0 w 375"/>
                  <a:gd name="T81" fmla="*/ 0 h 566"/>
                  <a:gd name="T82" fmla="*/ 0 w 375"/>
                  <a:gd name="T83" fmla="*/ 0 h 566"/>
                  <a:gd name="T84" fmla="*/ 0 w 375"/>
                  <a:gd name="T85" fmla="*/ 0 h 566"/>
                  <a:gd name="T86" fmla="*/ 0 w 375"/>
                  <a:gd name="T87" fmla="*/ 0 h 566"/>
                  <a:gd name="T88" fmla="*/ 0 w 375"/>
                  <a:gd name="T89" fmla="*/ 0 h 566"/>
                  <a:gd name="T90" fmla="*/ 0 w 375"/>
                  <a:gd name="T91" fmla="*/ 0 h 566"/>
                  <a:gd name="T92" fmla="*/ 0 w 375"/>
                  <a:gd name="T93" fmla="*/ 0 h 566"/>
                  <a:gd name="T94" fmla="*/ 0 w 375"/>
                  <a:gd name="T95" fmla="*/ 0 h 566"/>
                  <a:gd name="T96" fmla="*/ 0 w 375"/>
                  <a:gd name="T97" fmla="*/ 0 h 566"/>
                  <a:gd name="T98" fmla="*/ 0 w 375"/>
                  <a:gd name="T99" fmla="*/ 0 h 566"/>
                  <a:gd name="T100" fmla="*/ 0 w 375"/>
                  <a:gd name="T101" fmla="*/ 0 h 566"/>
                  <a:gd name="T102" fmla="*/ 0 w 375"/>
                  <a:gd name="T103" fmla="*/ 0 h 566"/>
                  <a:gd name="T104" fmla="*/ 0 w 375"/>
                  <a:gd name="T105" fmla="*/ 0 h 566"/>
                  <a:gd name="T106" fmla="*/ 0 w 375"/>
                  <a:gd name="T107" fmla="*/ 0 h 566"/>
                  <a:gd name="T108" fmla="*/ 0 w 375"/>
                  <a:gd name="T109" fmla="*/ 0 h 566"/>
                  <a:gd name="T110" fmla="*/ 0 w 375"/>
                  <a:gd name="T111" fmla="*/ 0 h 566"/>
                  <a:gd name="T112" fmla="*/ 0 w 375"/>
                  <a:gd name="T113" fmla="*/ 0 h 566"/>
                  <a:gd name="T114" fmla="*/ 0 w 375"/>
                  <a:gd name="T115" fmla="*/ 0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5"/>
                  <a:gd name="T175" fmla="*/ 0 h 566"/>
                  <a:gd name="T176" fmla="*/ 375 w 375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5" h="566">
                    <a:moveTo>
                      <a:pt x="366" y="27"/>
                    </a:moveTo>
                    <a:lnTo>
                      <a:pt x="360" y="29"/>
                    </a:lnTo>
                    <a:lnTo>
                      <a:pt x="354" y="32"/>
                    </a:lnTo>
                    <a:lnTo>
                      <a:pt x="348" y="34"/>
                    </a:lnTo>
                    <a:lnTo>
                      <a:pt x="343" y="37"/>
                    </a:lnTo>
                    <a:lnTo>
                      <a:pt x="337" y="39"/>
                    </a:lnTo>
                    <a:lnTo>
                      <a:pt x="332" y="41"/>
                    </a:lnTo>
                    <a:lnTo>
                      <a:pt x="326" y="44"/>
                    </a:lnTo>
                    <a:lnTo>
                      <a:pt x="321" y="47"/>
                    </a:lnTo>
                    <a:lnTo>
                      <a:pt x="316" y="50"/>
                    </a:lnTo>
                    <a:lnTo>
                      <a:pt x="311" y="52"/>
                    </a:lnTo>
                    <a:lnTo>
                      <a:pt x="306" y="54"/>
                    </a:lnTo>
                    <a:lnTo>
                      <a:pt x="301" y="58"/>
                    </a:lnTo>
                    <a:lnTo>
                      <a:pt x="296" y="60"/>
                    </a:lnTo>
                    <a:lnTo>
                      <a:pt x="292" y="64"/>
                    </a:lnTo>
                    <a:lnTo>
                      <a:pt x="287" y="66"/>
                    </a:lnTo>
                    <a:lnTo>
                      <a:pt x="283" y="70"/>
                    </a:lnTo>
                    <a:lnTo>
                      <a:pt x="277" y="72"/>
                    </a:lnTo>
                    <a:lnTo>
                      <a:pt x="273" y="76"/>
                    </a:lnTo>
                    <a:lnTo>
                      <a:pt x="269" y="78"/>
                    </a:lnTo>
                    <a:lnTo>
                      <a:pt x="264" y="82"/>
                    </a:lnTo>
                    <a:lnTo>
                      <a:pt x="261" y="84"/>
                    </a:lnTo>
                    <a:lnTo>
                      <a:pt x="257" y="88"/>
                    </a:lnTo>
                    <a:lnTo>
                      <a:pt x="252" y="91"/>
                    </a:lnTo>
                    <a:lnTo>
                      <a:pt x="249" y="95"/>
                    </a:lnTo>
                    <a:lnTo>
                      <a:pt x="244" y="97"/>
                    </a:lnTo>
                    <a:lnTo>
                      <a:pt x="241" y="101"/>
                    </a:lnTo>
                    <a:lnTo>
                      <a:pt x="237" y="104"/>
                    </a:lnTo>
                    <a:lnTo>
                      <a:pt x="233" y="108"/>
                    </a:lnTo>
                    <a:lnTo>
                      <a:pt x="230" y="111"/>
                    </a:lnTo>
                    <a:lnTo>
                      <a:pt x="226" y="115"/>
                    </a:lnTo>
                    <a:lnTo>
                      <a:pt x="223" y="118"/>
                    </a:lnTo>
                    <a:lnTo>
                      <a:pt x="219" y="122"/>
                    </a:lnTo>
                    <a:lnTo>
                      <a:pt x="216" y="126"/>
                    </a:lnTo>
                    <a:lnTo>
                      <a:pt x="212" y="129"/>
                    </a:lnTo>
                    <a:lnTo>
                      <a:pt x="209" y="133"/>
                    </a:lnTo>
                    <a:lnTo>
                      <a:pt x="205" y="137"/>
                    </a:lnTo>
                    <a:lnTo>
                      <a:pt x="201" y="141"/>
                    </a:lnTo>
                    <a:lnTo>
                      <a:pt x="198" y="146"/>
                    </a:lnTo>
                    <a:lnTo>
                      <a:pt x="196" y="149"/>
                    </a:lnTo>
                    <a:lnTo>
                      <a:pt x="192" y="153"/>
                    </a:lnTo>
                    <a:lnTo>
                      <a:pt x="188" y="156"/>
                    </a:lnTo>
                    <a:lnTo>
                      <a:pt x="186" y="161"/>
                    </a:lnTo>
                    <a:lnTo>
                      <a:pt x="182" y="166"/>
                    </a:lnTo>
                    <a:lnTo>
                      <a:pt x="179" y="171"/>
                    </a:lnTo>
                    <a:lnTo>
                      <a:pt x="177" y="174"/>
                    </a:lnTo>
                    <a:lnTo>
                      <a:pt x="173" y="179"/>
                    </a:lnTo>
                    <a:lnTo>
                      <a:pt x="169" y="184"/>
                    </a:lnTo>
                    <a:lnTo>
                      <a:pt x="167" y="188"/>
                    </a:lnTo>
                    <a:lnTo>
                      <a:pt x="164" y="192"/>
                    </a:lnTo>
                    <a:lnTo>
                      <a:pt x="161" y="197"/>
                    </a:lnTo>
                    <a:lnTo>
                      <a:pt x="158" y="201"/>
                    </a:lnTo>
                    <a:lnTo>
                      <a:pt x="154" y="206"/>
                    </a:lnTo>
                    <a:lnTo>
                      <a:pt x="152" y="211"/>
                    </a:lnTo>
                    <a:lnTo>
                      <a:pt x="148" y="217"/>
                    </a:lnTo>
                    <a:lnTo>
                      <a:pt x="145" y="222"/>
                    </a:lnTo>
                    <a:lnTo>
                      <a:pt x="142" y="228"/>
                    </a:lnTo>
                    <a:lnTo>
                      <a:pt x="139" y="232"/>
                    </a:lnTo>
                    <a:lnTo>
                      <a:pt x="136" y="237"/>
                    </a:lnTo>
                    <a:lnTo>
                      <a:pt x="133" y="243"/>
                    </a:lnTo>
                    <a:lnTo>
                      <a:pt x="130" y="249"/>
                    </a:lnTo>
                    <a:lnTo>
                      <a:pt x="127" y="254"/>
                    </a:lnTo>
                    <a:lnTo>
                      <a:pt x="123" y="260"/>
                    </a:lnTo>
                    <a:lnTo>
                      <a:pt x="121" y="264"/>
                    </a:lnTo>
                    <a:lnTo>
                      <a:pt x="118" y="271"/>
                    </a:lnTo>
                    <a:lnTo>
                      <a:pt x="115" y="275"/>
                    </a:lnTo>
                    <a:lnTo>
                      <a:pt x="114" y="279"/>
                    </a:lnTo>
                    <a:lnTo>
                      <a:pt x="111" y="282"/>
                    </a:lnTo>
                    <a:lnTo>
                      <a:pt x="109" y="286"/>
                    </a:lnTo>
                    <a:lnTo>
                      <a:pt x="108" y="289"/>
                    </a:lnTo>
                    <a:lnTo>
                      <a:pt x="105" y="293"/>
                    </a:lnTo>
                    <a:lnTo>
                      <a:pt x="104" y="296"/>
                    </a:lnTo>
                    <a:lnTo>
                      <a:pt x="103" y="300"/>
                    </a:lnTo>
                    <a:lnTo>
                      <a:pt x="101" y="303"/>
                    </a:lnTo>
                    <a:lnTo>
                      <a:pt x="99" y="307"/>
                    </a:lnTo>
                    <a:lnTo>
                      <a:pt x="98" y="311"/>
                    </a:lnTo>
                    <a:lnTo>
                      <a:pt x="97" y="314"/>
                    </a:lnTo>
                    <a:lnTo>
                      <a:pt x="96" y="318"/>
                    </a:lnTo>
                    <a:lnTo>
                      <a:pt x="95" y="321"/>
                    </a:lnTo>
                    <a:lnTo>
                      <a:pt x="94" y="324"/>
                    </a:lnTo>
                    <a:lnTo>
                      <a:pt x="92" y="327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9" y="338"/>
                    </a:lnTo>
                    <a:lnTo>
                      <a:pt x="88" y="341"/>
                    </a:lnTo>
                    <a:lnTo>
                      <a:pt x="86" y="344"/>
                    </a:lnTo>
                    <a:lnTo>
                      <a:pt x="85" y="347"/>
                    </a:lnTo>
                    <a:lnTo>
                      <a:pt x="84" y="352"/>
                    </a:lnTo>
                    <a:lnTo>
                      <a:pt x="84" y="356"/>
                    </a:lnTo>
                    <a:lnTo>
                      <a:pt x="83" y="359"/>
                    </a:lnTo>
                    <a:lnTo>
                      <a:pt x="82" y="363"/>
                    </a:lnTo>
                    <a:lnTo>
                      <a:pt x="79" y="366"/>
                    </a:lnTo>
                    <a:lnTo>
                      <a:pt x="79" y="371"/>
                    </a:lnTo>
                    <a:lnTo>
                      <a:pt x="77" y="375"/>
                    </a:lnTo>
                    <a:lnTo>
                      <a:pt x="76" y="379"/>
                    </a:lnTo>
                    <a:lnTo>
                      <a:pt x="75" y="384"/>
                    </a:lnTo>
                    <a:lnTo>
                      <a:pt x="75" y="389"/>
                    </a:lnTo>
                    <a:lnTo>
                      <a:pt x="71" y="394"/>
                    </a:lnTo>
                    <a:lnTo>
                      <a:pt x="70" y="400"/>
                    </a:lnTo>
                    <a:lnTo>
                      <a:pt x="69" y="402"/>
                    </a:lnTo>
                    <a:lnTo>
                      <a:pt x="67" y="405"/>
                    </a:lnTo>
                    <a:lnTo>
                      <a:pt x="66" y="408"/>
                    </a:lnTo>
                    <a:lnTo>
                      <a:pt x="65" y="411"/>
                    </a:lnTo>
                    <a:lnTo>
                      <a:pt x="64" y="416"/>
                    </a:lnTo>
                    <a:lnTo>
                      <a:pt x="62" y="422"/>
                    </a:lnTo>
                    <a:lnTo>
                      <a:pt x="60" y="427"/>
                    </a:lnTo>
                    <a:lnTo>
                      <a:pt x="59" y="433"/>
                    </a:lnTo>
                    <a:lnTo>
                      <a:pt x="57" y="437"/>
                    </a:lnTo>
                    <a:lnTo>
                      <a:pt x="56" y="442"/>
                    </a:lnTo>
                    <a:lnTo>
                      <a:pt x="54" y="447"/>
                    </a:lnTo>
                    <a:lnTo>
                      <a:pt x="52" y="452"/>
                    </a:lnTo>
                    <a:lnTo>
                      <a:pt x="51" y="456"/>
                    </a:lnTo>
                    <a:lnTo>
                      <a:pt x="50" y="461"/>
                    </a:lnTo>
                    <a:lnTo>
                      <a:pt x="49" y="466"/>
                    </a:lnTo>
                    <a:lnTo>
                      <a:pt x="47" y="472"/>
                    </a:lnTo>
                    <a:lnTo>
                      <a:pt x="46" y="477"/>
                    </a:lnTo>
                    <a:lnTo>
                      <a:pt x="44" y="481"/>
                    </a:lnTo>
                    <a:lnTo>
                      <a:pt x="43" y="486"/>
                    </a:lnTo>
                    <a:lnTo>
                      <a:pt x="41" y="491"/>
                    </a:lnTo>
                    <a:lnTo>
                      <a:pt x="40" y="496"/>
                    </a:lnTo>
                    <a:lnTo>
                      <a:pt x="39" y="500"/>
                    </a:lnTo>
                    <a:lnTo>
                      <a:pt x="38" y="506"/>
                    </a:lnTo>
                    <a:lnTo>
                      <a:pt x="37" y="511"/>
                    </a:lnTo>
                    <a:lnTo>
                      <a:pt x="35" y="516"/>
                    </a:lnTo>
                    <a:lnTo>
                      <a:pt x="34" y="522"/>
                    </a:lnTo>
                    <a:lnTo>
                      <a:pt x="33" y="526"/>
                    </a:lnTo>
                    <a:lnTo>
                      <a:pt x="32" y="532"/>
                    </a:lnTo>
                    <a:lnTo>
                      <a:pt x="31" y="537"/>
                    </a:lnTo>
                    <a:lnTo>
                      <a:pt x="30" y="543"/>
                    </a:lnTo>
                    <a:lnTo>
                      <a:pt x="28" y="547"/>
                    </a:lnTo>
                    <a:lnTo>
                      <a:pt x="28" y="550"/>
                    </a:lnTo>
                    <a:lnTo>
                      <a:pt x="27" y="553"/>
                    </a:lnTo>
                    <a:lnTo>
                      <a:pt x="27" y="556"/>
                    </a:lnTo>
                    <a:lnTo>
                      <a:pt x="26" y="558"/>
                    </a:lnTo>
                    <a:lnTo>
                      <a:pt x="24" y="561"/>
                    </a:lnTo>
                    <a:lnTo>
                      <a:pt x="21" y="562"/>
                    </a:lnTo>
                    <a:lnTo>
                      <a:pt x="20" y="564"/>
                    </a:lnTo>
                    <a:lnTo>
                      <a:pt x="15" y="566"/>
                    </a:lnTo>
                    <a:lnTo>
                      <a:pt x="11" y="566"/>
                    </a:lnTo>
                    <a:lnTo>
                      <a:pt x="5" y="563"/>
                    </a:lnTo>
                    <a:lnTo>
                      <a:pt x="2" y="560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3"/>
                    </a:lnTo>
                    <a:lnTo>
                      <a:pt x="1" y="550"/>
                    </a:lnTo>
                    <a:lnTo>
                      <a:pt x="1" y="547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37"/>
                    </a:lnTo>
                    <a:lnTo>
                      <a:pt x="3" y="534"/>
                    </a:lnTo>
                    <a:lnTo>
                      <a:pt x="5" y="531"/>
                    </a:lnTo>
                    <a:lnTo>
                      <a:pt x="5" y="529"/>
                    </a:lnTo>
                    <a:lnTo>
                      <a:pt x="6" y="525"/>
                    </a:lnTo>
                    <a:lnTo>
                      <a:pt x="7" y="519"/>
                    </a:lnTo>
                    <a:lnTo>
                      <a:pt x="8" y="515"/>
                    </a:lnTo>
                    <a:lnTo>
                      <a:pt x="11" y="509"/>
                    </a:lnTo>
                    <a:lnTo>
                      <a:pt x="12" y="504"/>
                    </a:lnTo>
                    <a:lnTo>
                      <a:pt x="13" y="498"/>
                    </a:lnTo>
                    <a:lnTo>
                      <a:pt x="14" y="493"/>
                    </a:lnTo>
                    <a:lnTo>
                      <a:pt x="15" y="489"/>
                    </a:lnTo>
                    <a:lnTo>
                      <a:pt x="16" y="484"/>
                    </a:lnTo>
                    <a:lnTo>
                      <a:pt x="18" y="479"/>
                    </a:lnTo>
                    <a:lnTo>
                      <a:pt x="19" y="474"/>
                    </a:lnTo>
                    <a:lnTo>
                      <a:pt x="20" y="470"/>
                    </a:lnTo>
                    <a:lnTo>
                      <a:pt x="21" y="465"/>
                    </a:lnTo>
                    <a:lnTo>
                      <a:pt x="22" y="459"/>
                    </a:lnTo>
                    <a:lnTo>
                      <a:pt x="24" y="454"/>
                    </a:lnTo>
                    <a:lnTo>
                      <a:pt x="25" y="449"/>
                    </a:lnTo>
                    <a:lnTo>
                      <a:pt x="27" y="445"/>
                    </a:lnTo>
                    <a:lnTo>
                      <a:pt x="27" y="439"/>
                    </a:lnTo>
                    <a:lnTo>
                      <a:pt x="28" y="434"/>
                    </a:lnTo>
                    <a:lnTo>
                      <a:pt x="31" y="428"/>
                    </a:lnTo>
                    <a:lnTo>
                      <a:pt x="32" y="423"/>
                    </a:lnTo>
                    <a:lnTo>
                      <a:pt x="33" y="417"/>
                    </a:lnTo>
                    <a:lnTo>
                      <a:pt x="34" y="413"/>
                    </a:lnTo>
                    <a:lnTo>
                      <a:pt x="35" y="407"/>
                    </a:lnTo>
                    <a:lnTo>
                      <a:pt x="37" y="402"/>
                    </a:lnTo>
                    <a:lnTo>
                      <a:pt x="38" y="398"/>
                    </a:lnTo>
                    <a:lnTo>
                      <a:pt x="39" y="396"/>
                    </a:lnTo>
                    <a:lnTo>
                      <a:pt x="39" y="392"/>
                    </a:lnTo>
                    <a:lnTo>
                      <a:pt x="40" y="390"/>
                    </a:lnTo>
                    <a:lnTo>
                      <a:pt x="40" y="386"/>
                    </a:lnTo>
                    <a:lnTo>
                      <a:pt x="41" y="384"/>
                    </a:lnTo>
                    <a:lnTo>
                      <a:pt x="43" y="382"/>
                    </a:lnTo>
                    <a:lnTo>
                      <a:pt x="44" y="378"/>
                    </a:lnTo>
                    <a:lnTo>
                      <a:pt x="44" y="376"/>
                    </a:lnTo>
                    <a:lnTo>
                      <a:pt x="45" y="372"/>
                    </a:lnTo>
                    <a:lnTo>
                      <a:pt x="45" y="369"/>
                    </a:lnTo>
                    <a:lnTo>
                      <a:pt x="46" y="366"/>
                    </a:lnTo>
                    <a:lnTo>
                      <a:pt x="46" y="362"/>
                    </a:lnTo>
                    <a:lnTo>
                      <a:pt x="47" y="358"/>
                    </a:lnTo>
                    <a:lnTo>
                      <a:pt x="49" y="354"/>
                    </a:lnTo>
                    <a:lnTo>
                      <a:pt x="50" y="352"/>
                    </a:lnTo>
                    <a:lnTo>
                      <a:pt x="51" y="347"/>
                    </a:lnTo>
                    <a:lnTo>
                      <a:pt x="52" y="344"/>
                    </a:lnTo>
                    <a:lnTo>
                      <a:pt x="53" y="340"/>
                    </a:lnTo>
                    <a:lnTo>
                      <a:pt x="54" y="337"/>
                    </a:lnTo>
                    <a:lnTo>
                      <a:pt x="56" y="332"/>
                    </a:lnTo>
                    <a:lnTo>
                      <a:pt x="57" y="328"/>
                    </a:lnTo>
                    <a:lnTo>
                      <a:pt x="58" y="325"/>
                    </a:lnTo>
                    <a:lnTo>
                      <a:pt x="60" y="321"/>
                    </a:lnTo>
                    <a:lnTo>
                      <a:pt x="60" y="318"/>
                    </a:lnTo>
                    <a:lnTo>
                      <a:pt x="63" y="313"/>
                    </a:lnTo>
                    <a:lnTo>
                      <a:pt x="64" y="308"/>
                    </a:lnTo>
                    <a:lnTo>
                      <a:pt x="65" y="305"/>
                    </a:lnTo>
                    <a:lnTo>
                      <a:pt x="67" y="301"/>
                    </a:lnTo>
                    <a:lnTo>
                      <a:pt x="69" y="298"/>
                    </a:lnTo>
                    <a:lnTo>
                      <a:pt x="70" y="293"/>
                    </a:lnTo>
                    <a:lnTo>
                      <a:pt x="72" y="289"/>
                    </a:lnTo>
                    <a:lnTo>
                      <a:pt x="75" y="284"/>
                    </a:lnTo>
                    <a:lnTo>
                      <a:pt x="76" y="281"/>
                    </a:lnTo>
                    <a:lnTo>
                      <a:pt x="78" y="276"/>
                    </a:lnTo>
                    <a:lnTo>
                      <a:pt x="79" y="273"/>
                    </a:lnTo>
                    <a:lnTo>
                      <a:pt x="82" y="269"/>
                    </a:lnTo>
                    <a:lnTo>
                      <a:pt x="84" y="264"/>
                    </a:lnTo>
                    <a:lnTo>
                      <a:pt x="85" y="261"/>
                    </a:lnTo>
                    <a:lnTo>
                      <a:pt x="89" y="257"/>
                    </a:lnTo>
                    <a:lnTo>
                      <a:pt x="91" y="250"/>
                    </a:lnTo>
                    <a:lnTo>
                      <a:pt x="95" y="244"/>
                    </a:lnTo>
                    <a:lnTo>
                      <a:pt x="98" y="238"/>
                    </a:lnTo>
                    <a:lnTo>
                      <a:pt x="102" y="233"/>
                    </a:lnTo>
                    <a:lnTo>
                      <a:pt x="104" y="226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1"/>
                    </a:lnTo>
                    <a:lnTo>
                      <a:pt x="118" y="205"/>
                    </a:lnTo>
                    <a:lnTo>
                      <a:pt x="121" y="200"/>
                    </a:lnTo>
                    <a:lnTo>
                      <a:pt x="124" y="194"/>
                    </a:lnTo>
                    <a:lnTo>
                      <a:pt x="128" y="190"/>
                    </a:lnTo>
                    <a:lnTo>
                      <a:pt x="132" y="185"/>
                    </a:lnTo>
                    <a:lnTo>
                      <a:pt x="135" y="180"/>
                    </a:lnTo>
                    <a:lnTo>
                      <a:pt x="137" y="175"/>
                    </a:lnTo>
                    <a:lnTo>
                      <a:pt x="142" y="171"/>
                    </a:lnTo>
                    <a:lnTo>
                      <a:pt x="145" y="166"/>
                    </a:lnTo>
                    <a:lnTo>
                      <a:pt x="148" y="161"/>
                    </a:lnTo>
                    <a:lnTo>
                      <a:pt x="152" y="155"/>
                    </a:lnTo>
                    <a:lnTo>
                      <a:pt x="155" y="152"/>
                    </a:lnTo>
                    <a:lnTo>
                      <a:pt x="158" y="147"/>
                    </a:lnTo>
                    <a:lnTo>
                      <a:pt x="162" y="142"/>
                    </a:lnTo>
                    <a:lnTo>
                      <a:pt x="166" y="137"/>
                    </a:lnTo>
                    <a:lnTo>
                      <a:pt x="169" y="134"/>
                    </a:lnTo>
                    <a:lnTo>
                      <a:pt x="172" y="129"/>
                    </a:lnTo>
                    <a:lnTo>
                      <a:pt x="177" y="126"/>
                    </a:lnTo>
                    <a:lnTo>
                      <a:pt x="180" y="121"/>
                    </a:lnTo>
                    <a:lnTo>
                      <a:pt x="184" y="117"/>
                    </a:lnTo>
                    <a:lnTo>
                      <a:pt x="187" y="112"/>
                    </a:lnTo>
                    <a:lnTo>
                      <a:pt x="191" y="109"/>
                    </a:lnTo>
                    <a:lnTo>
                      <a:pt x="196" y="104"/>
                    </a:lnTo>
                    <a:lnTo>
                      <a:pt x="199" y="102"/>
                    </a:lnTo>
                    <a:lnTo>
                      <a:pt x="203" y="97"/>
                    </a:lnTo>
                    <a:lnTo>
                      <a:pt x="206" y="93"/>
                    </a:lnTo>
                    <a:lnTo>
                      <a:pt x="210" y="89"/>
                    </a:lnTo>
                    <a:lnTo>
                      <a:pt x="214" y="86"/>
                    </a:lnTo>
                    <a:lnTo>
                      <a:pt x="218" y="83"/>
                    </a:lnTo>
                    <a:lnTo>
                      <a:pt x="223" y="78"/>
                    </a:lnTo>
                    <a:lnTo>
                      <a:pt x="226" y="76"/>
                    </a:lnTo>
                    <a:lnTo>
                      <a:pt x="231" y="72"/>
                    </a:lnTo>
                    <a:lnTo>
                      <a:pt x="235" y="69"/>
                    </a:lnTo>
                    <a:lnTo>
                      <a:pt x="239" y="65"/>
                    </a:lnTo>
                    <a:lnTo>
                      <a:pt x="244" y="61"/>
                    </a:lnTo>
                    <a:lnTo>
                      <a:pt x="249" y="59"/>
                    </a:lnTo>
                    <a:lnTo>
                      <a:pt x="254" y="56"/>
                    </a:lnTo>
                    <a:lnTo>
                      <a:pt x="258" y="52"/>
                    </a:lnTo>
                    <a:lnTo>
                      <a:pt x="263" y="48"/>
                    </a:lnTo>
                    <a:lnTo>
                      <a:pt x="268" y="46"/>
                    </a:lnTo>
                    <a:lnTo>
                      <a:pt x="273" y="44"/>
                    </a:lnTo>
                    <a:lnTo>
                      <a:pt x="277" y="40"/>
                    </a:lnTo>
                    <a:lnTo>
                      <a:pt x="282" y="37"/>
                    </a:lnTo>
                    <a:lnTo>
                      <a:pt x="288" y="34"/>
                    </a:lnTo>
                    <a:lnTo>
                      <a:pt x="293" y="31"/>
                    </a:lnTo>
                    <a:lnTo>
                      <a:pt x="297" y="28"/>
                    </a:lnTo>
                    <a:lnTo>
                      <a:pt x="303" y="25"/>
                    </a:lnTo>
                    <a:lnTo>
                      <a:pt x="309" y="22"/>
                    </a:lnTo>
                    <a:lnTo>
                      <a:pt x="314" y="20"/>
                    </a:lnTo>
                    <a:lnTo>
                      <a:pt x="320" y="16"/>
                    </a:lnTo>
                    <a:lnTo>
                      <a:pt x="326" y="14"/>
                    </a:lnTo>
                    <a:lnTo>
                      <a:pt x="332" y="12"/>
                    </a:lnTo>
                    <a:lnTo>
                      <a:pt x="338" y="9"/>
                    </a:lnTo>
                    <a:lnTo>
                      <a:pt x="344" y="7"/>
                    </a:lnTo>
                    <a:lnTo>
                      <a:pt x="351" y="5"/>
                    </a:lnTo>
                    <a:lnTo>
                      <a:pt x="357" y="2"/>
                    </a:lnTo>
                    <a:lnTo>
                      <a:pt x="359" y="0"/>
                    </a:lnTo>
                    <a:lnTo>
                      <a:pt x="363" y="0"/>
                    </a:lnTo>
                    <a:lnTo>
                      <a:pt x="365" y="0"/>
                    </a:lnTo>
                    <a:lnTo>
                      <a:pt x="367" y="2"/>
                    </a:lnTo>
                    <a:lnTo>
                      <a:pt x="371" y="5"/>
                    </a:lnTo>
                    <a:lnTo>
                      <a:pt x="375" y="9"/>
                    </a:lnTo>
                    <a:lnTo>
                      <a:pt x="375" y="14"/>
                    </a:lnTo>
                    <a:lnTo>
                      <a:pt x="375" y="20"/>
                    </a:lnTo>
                    <a:lnTo>
                      <a:pt x="373" y="21"/>
                    </a:lnTo>
                    <a:lnTo>
                      <a:pt x="371" y="24"/>
                    </a:lnTo>
                    <a:lnTo>
                      <a:pt x="370" y="25"/>
                    </a:lnTo>
                    <a:lnTo>
                      <a:pt x="366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18" name="Freeform 217"/>
              <p:cNvSpPr>
                <a:spLocks/>
              </p:cNvSpPr>
              <p:nvPr/>
            </p:nvSpPr>
            <p:spPr bwMode="auto">
              <a:xfrm>
                <a:off x="1476" y="1273"/>
                <a:ext cx="156" cy="239"/>
              </a:xfrm>
              <a:custGeom>
                <a:avLst/>
                <a:gdLst>
                  <a:gd name="T0" fmla="*/ 0 w 466"/>
                  <a:gd name="T1" fmla="*/ 0 h 717"/>
                  <a:gd name="T2" fmla="*/ 0 w 466"/>
                  <a:gd name="T3" fmla="*/ 0 h 717"/>
                  <a:gd name="T4" fmla="*/ 0 w 466"/>
                  <a:gd name="T5" fmla="*/ 0 h 717"/>
                  <a:gd name="T6" fmla="*/ 0 w 466"/>
                  <a:gd name="T7" fmla="*/ 0 h 717"/>
                  <a:gd name="T8" fmla="*/ 0 w 466"/>
                  <a:gd name="T9" fmla="*/ 0 h 717"/>
                  <a:gd name="T10" fmla="*/ 0 w 466"/>
                  <a:gd name="T11" fmla="*/ 0 h 717"/>
                  <a:gd name="T12" fmla="*/ 0 w 466"/>
                  <a:gd name="T13" fmla="*/ 0 h 717"/>
                  <a:gd name="T14" fmla="*/ 0 w 466"/>
                  <a:gd name="T15" fmla="*/ 0 h 717"/>
                  <a:gd name="T16" fmla="*/ 0 w 466"/>
                  <a:gd name="T17" fmla="*/ 0 h 717"/>
                  <a:gd name="T18" fmla="*/ 0 w 466"/>
                  <a:gd name="T19" fmla="*/ 0 h 717"/>
                  <a:gd name="T20" fmla="*/ 0 w 466"/>
                  <a:gd name="T21" fmla="*/ 0 h 717"/>
                  <a:gd name="T22" fmla="*/ 0 w 466"/>
                  <a:gd name="T23" fmla="*/ 0 h 717"/>
                  <a:gd name="T24" fmla="*/ 0 w 466"/>
                  <a:gd name="T25" fmla="*/ 0 h 717"/>
                  <a:gd name="T26" fmla="*/ 0 w 466"/>
                  <a:gd name="T27" fmla="*/ 0 h 717"/>
                  <a:gd name="T28" fmla="*/ 0 w 466"/>
                  <a:gd name="T29" fmla="*/ 0 h 717"/>
                  <a:gd name="T30" fmla="*/ 0 w 466"/>
                  <a:gd name="T31" fmla="*/ 0 h 717"/>
                  <a:gd name="T32" fmla="*/ 0 w 466"/>
                  <a:gd name="T33" fmla="*/ 0 h 717"/>
                  <a:gd name="T34" fmla="*/ 0 w 466"/>
                  <a:gd name="T35" fmla="*/ 0 h 717"/>
                  <a:gd name="T36" fmla="*/ 0 w 466"/>
                  <a:gd name="T37" fmla="*/ 0 h 717"/>
                  <a:gd name="T38" fmla="*/ 0 w 466"/>
                  <a:gd name="T39" fmla="*/ 0 h 717"/>
                  <a:gd name="T40" fmla="*/ 0 w 466"/>
                  <a:gd name="T41" fmla="*/ 0 h 717"/>
                  <a:gd name="T42" fmla="*/ 0 w 466"/>
                  <a:gd name="T43" fmla="*/ 0 h 717"/>
                  <a:gd name="T44" fmla="*/ 0 w 466"/>
                  <a:gd name="T45" fmla="*/ 0 h 717"/>
                  <a:gd name="T46" fmla="*/ 0 w 466"/>
                  <a:gd name="T47" fmla="*/ 0 h 717"/>
                  <a:gd name="T48" fmla="*/ 0 w 466"/>
                  <a:gd name="T49" fmla="*/ 0 h 717"/>
                  <a:gd name="T50" fmla="*/ 0 w 466"/>
                  <a:gd name="T51" fmla="*/ 0 h 717"/>
                  <a:gd name="T52" fmla="*/ 0 w 466"/>
                  <a:gd name="T53" fmla="*/ 0 h 717"/>
                  <a:gd name="T54" fmla="*/ 0 w 466"/>
                  <a:gd name="T55" fmla="*/ 0 h 717"/>
                  <a:gd name="T56" fmla="*/ 0 w 466"/>
                  <a:gd name="T57" fmla="*/ 0 h 717"/>
                  <a:gd name="T58" fmla="*/ 0 w 466"/>
                  <a:gd name="T59" fmla="*/ 0 h 717"/>
                  <a:gd name="T60" fmla="*/ 0 w 466"/>
                  <a:gd name="T61" fmla="*/ 0 h 717"/>
                  <a:gd name="T62" fmla="*/ 0 w 466"/>
                  <a:gd name="T63" fmla="*/ 0 h 717"/>
                  <a:gd name="T64" fmla="*/ 0 w 466"/>
                  <a:gd name="T65" fmla="*/ 0 h 717"/>
                  <a:gd name="T66" fmla="*/ 0 w 466"/>
                  <a:gd name="T67" fmla="*/ 0 h 717"/>
                  <a:gd name="T68" fmla="*/ 0 w 466"/>
                  <a:gd name="T69" fmla="*/ 0 h 717"/>
                  <a:gd name="T70" fmla="*/ 0 w 466"/>
                  <a:gd name="T71" fmla="*/ 0 h 717"/>
                  <a:gd name="T72" fmla="*/ 0 w 466"/>
                  <a:gd name="T73" fmla="*/ 0 h 717"/>
                  <a:gd name="T74" fmla="*/ 0 w 466"/>
                  <a:gd name="T75" fmla="*/ 0 h 717"/>
                  <a:gd name="T76" fmla="*/ 0 w 466"/>
                  <a:gd name="T77" fmla="*/ 0 h 717"/>
                  <a:gd name="T78" fmla="*/ 0 w 466"/>
                  <a:gd name="T79" fmla="*/ 0 h 717"/>
                  <a:gd name="T80" fmla="*/ 0 w 466"/>
                  <a:gd name="T81" fmla="*/ 0 h 717"/>
                  <a:gd name="T82" fmla="*/ 0 w 466"/>
                  <a:gd name="T83" fmla="*/ 0 h 717"/>
                  <a:gd name="T84" fmla="*/ 0 w 466"/>
                  <a:gd name="T85" fmla="*/ 0 h 717"/>
                  <a:gd name="T86" fmla="*/ 0 w 466"/>
                  <a:gd name="T87" fmla="*/ 0 h 717"/>
                  <a:gd name="T88" fmla="*/ 0 w 466"/>
                  <a:gd name="T89" fmla="*/ 0 h 717"/>
                  <a:gd name="T90" fmla="*/ 0 w 466"/>
                  <a:gd name="T91" fmla="*/ 0 h 717"/>
                  <a:gd name="T92" fmla="*/ 0 w 466"/>
                  <a:gd name="T93" fmla="*/ 0 h 717"/>
                  <a:gd name="T94" fmla="*/ 0 w 466"/>
                  <a:gd name="T95" fmla="*/ 0 h 717"/>
                  <a:gd name="T96" fmla="*/ 0 w 466"/>
                  <a:gd name="T97" fmla="*/ 0 h 717"/>
                  <a:gd name="T98" fmla="*/ 0 w 466"/>
                  <a:gd name="T99" fmla="*/ 0 h 717"/>
                  <a:gd name="T100" fmla="*/ 0 w 466"/>
                  <a:gd name="T101" fmla="*/ 0 h 717"/>
                  <a:gd name="T102" fmla="*/ 0 w 466"/>
                  <a:gd name="T103" fmla="*/ 0 h 717"/>
                  <a:gd name="T104" fmla="*/ 0 w 466"/>
                  <a:gd name="T105" fmla="*/ 0 h 717"/>
                  <a:gd name="T106" fmla="*/ 0 w 466"/>
                  <a:gd name="T107" fmla="*/ 0 h 717"/>
                  <a:gd name="T108" fmla="*/ 0 w 466"/>
                  <a:gd name="T109" fmla="*/ 0 h 717"/>
                  <a:gd name="T110" fmla="*/ 0 w 466"/>
                  <a:gd name="T111" fmla="*/ 0 h 7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6"/>
                  <a:gd name="T169" fmla="*/ 0 h 717"/>
                  <a:gd name="T170" fmla="*/ 466 w 466"/>
                  <a:gd name="T171" fmla="*/ 717 h 7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6" h="717">
                    <a:moveTo>
                      <a:pt x="461" y="20"/>
                    </a:moveTo>
                    <a:lnTo>
                      <a:pt x="453" y="25"/>
                    </a:lnTo>
                    <a:lnTo>
                      <a:pt x="445" y="29"/>
                    </a:lnTo>
                    <a:lnTo>
                      <a:pt x="438" y="34"/>
                    </a:lnTo>
                    <a:lnTo>
                      <a:pt x="430" y="38"/>
                    </a:lnTo>
                    <a:lnTo>
                      <a:pt x="423" y="43"/>
                    </a:lnTo>
                    <a:lnTo>
                      <a:pt x="416" y="48"/>
                    </a:lnTo>
                    <a:lnTo>
                      <a:pt x="410" y="51"/>
                    </a:lnTo>
                    <a:lnTo>
                      <a:pt x="403" y="56"/>
                    </a:lnTo>
                    <a:lnTo>
                      <a:pt x="397" y="61"/>
                    </a:lnTo>
                    <a:lnTo>
                      <a:pt x="390" y="66"/>
                    </a:lnTo>
                    <a:lnTo>
                      <a:pt x="383" y="69"/>
                    </a:lnTo>
                    <a:lnTo>
                      <a:pt x="378" y="74"/>
                    </a:lnTo>
                    <a:lnTo>
                      <a:pt x="371" y="79"/>
                    </a:lnTo>
                    <a:lnTo>
                      <a:pt x="365" y="83"/>
                    </a:lnTo>
                    <a:lnTo>
                      <a:pt x="359" y="88"/>
                    </a:lnTo>
                    <a:lnTo>
                      <a:pt x="353" y="93"/>
                    </a:lnTo>
                    <a:lnTo>
                      <a:pt x="347" y="98"/>
                    </a:lnTo>
                    <a:lnTo>
                      <a:pt x="342" y="102"/>
                    </a:lnTo>
                    <a:lnTo>
                      <a:pt x="336" y="107"/>
                    </a:lnTo>
                    <a:lnTo>
                      <a:pt x="330" y="112"/>
                    </a:lnTo>
                    <a:lnTo>
                      <a:pt x="324" y="117"/>
                    </a:lnTo>
                    <a:lnTo>
                      <a:pt x="319" y="121"/>
                    </a:lnTo>
                    <a:lnTo>
                      <a:pt x="313" y="126"/>
                    </a:lnTo>
                    <a:lnTo>
                      <a:pt x="308" y="131"/>
                    </a:lnTo>
                    <a:lnTo>
                      <a:pt x="302" y="136"/>
                    </a:lnTo>
                    <a:lnTo>
                      <a:pt x="298" y="140"/>
                    </a:lnTo>
                    <a:lnTo>
                      <a:pt x="292" y="145"/>
                    </a:lnTo>
                    <a:lnTo>
                      <a:pt x="287" y="151"/>
                    </a:lnTo>
                    <a:lnTo>
                      <a:pt x="282" y="156"/>
                    </a:lnTo>
                    <a:lnTo>
                      <a:pt x="278" y="160"/>
                    </a:lnTo>
                    <a:lnTo>
                      <a:pt x="273" y="166"/>
                    </a:lnTo>
                    <a:lnTo>
                      <a:pt x="268" y="172"/>
                    </a:lnTo>
                    <a:lnTo>
                      <a:pt x="263" y="177"/>
                    </a:lnTo>
                    <a:lnTo>
                      <a:pt x="259" y="182"/>
                    </a:lnTo>
                    <a:lnTo>
                      <a:pt x="254" y="188"/>
                    </a:lnTo>
                    <a:lnTo>
                      <a:pt x="249" y="192"/>
                    </a:lnTo>
                    <a:lnTo>
                      <a:pt x="244" y="198"/>
                    </a:lnTo>
                    <a:lnTo>
                      <a:pt x="240" y="203"/>
                    </a:lnTo>
                    <a:lnTo>
                      <a:pt x="235" y="209"/>
                    </a:lnTo>
                    <a:lnTo>
                      <a:pt x="231" y="215"/>
                    </a:lnTo>
                    <a:lnTo>
                      <a:pt x="227" y="220"/>
                    </a:lnTo>
                    <a:lnTo>
                      <a:pt x="222" y="226"/>
                    </a:lnTo>
                    <a:lnTo>
                      <a:pt x="218" y="232"/>
                    </a:lnTo>
                    <a:lnTo>
                      <a:pt x="213" y="239"/>
                    </a:lnTo>
                    <a:lnTo>
                      <a:pt x="209" y="243"/>
                    </a:lnTo>
                    <a:lnTo>
                      <a:pt x="204" y="249"/>
                    </a:lnTo>
                    <a:lnTo>
                      <a:pt x="200" y="257"/>
                    </a:lnTo>
                    <a:lnTo>
                      <a:pt x="197" y="262"/>
                    </a:lnTo>
                    <a:lnTo>
                      <a:pt x="192" y="268"/>
                    </a:lnTo>
                    <a:lnTo>
                      <a:pt x="187" y="274"/>
                    </a:lnTo>
                    <a:lnTo>
                      <a:pt x="184" y="281"/>
                    </a:lnTo>
                    <a:lnTo>
                      <a:pt x="179" y="287"/>
                    </a:lnTo>
                    <a:lnTo>
                      <a:pt x="174" y="294"/>
                    </a:lnTo>
                    <a:lnTo>
                      <a:pt x="171" y="300"/>
                    </a:lnTo>
                    <a:lnTo>
                      <a:pt x="166" y="308"/>
                    </a:lnTo>
                    <a:lnTo>
                      <a:pt x="163" y="315"/>
                    </a:lnTo>
                    <a:lnTo>
                      <a:pt x="158" y="322"/>
                    </a:lnTo>
                    <a:lnTo>
                      <a:pt x="154" y="329"/>
                    </a:lnTo>
                    <a:lnTo>
                      <a:pt x="151" y="336"/>
                    </a:lnTo>
                    <a:lnTo>
                      <a:pt x="146" y="343"/>
                    </a:lnTo>
                    <a:lnTo>
                      <a:pt x="141" y="350"/>
                    </a:lnTo>
                    <a:lnTo>
                      <a:pt x="138" y="357"/>
                    </a:lnTo>
                    <a:lnTo>
                      <a:pt x="134" y="366"/>
                    </a:lnTo>
                    <a:lnTo>
                      <a:pt x="130" y="374"/>
                    </a:lnTo>
                    <a:lnTo>
                      <a:pt x="127" y="379"/>
                    </a:lnTo>
                    <a:lnTo>
                      <a:pt x="123" y="383"/>
                    </a:lnTo>
                    <a:lnTo>
                      <a:pt x="121" y="389"/>
                    </a:lnTo>
                    <a:lnTo>
                      <a:pt x="119" y="394"/>
                    </a:lnTo>
                    <a:lnTo>
                      <a:pt x="115" y="399"/>
                    </a:lnTo>
                    <a:lnTo>
                      <a:pt x="113" y="405"/>
                    </a:lnTo>
                    <a:lnTo>
                      <a:pt x="110" y="410"/>
                    </a:lnTo>
                    <a:lnTo>
                      <a:pt x="108" y="414"/>
                    </a:lnTo>
                    <a:lnTo>
                      <a:pt x="106" y="419"/>
                    </a:lnTo>
                    <a:lnTo>
                      <a:pt x="103" y="425"/>
                    </a:lnTo>
                    <a:lnTo>
                      <a:pt x="101" y="430"/>
                    </a:lnTo>
                    <a:lnTo>
                      <a:pt x="98" y="434"/>
                    </a:lnTo>
                    <a:lnTo>
                      <a:pt x="96" y="439"/>
                    </a:lnTo>
                    <a:lnTo>
                      <a:pt x="95" y="444"/>
                    </a:lnTo>
                    <a:lnTo>
                      <a:pt x="93" y="449"/>
                    </a:lnTo>
                    <a:lnTo>
                      <a:pt x="91" y="455"/>
                    </a:lnTo>
                    <a:lnTo>
                      <a:pt x="89" y="459"/>
                    </a:lnTo>
                    <a:lnTo>
                      <a:pt x="87" y="464"/>
                    </a:lnTo>
                    <a:lnTo>
                      <a:pt x="84" y="469"/>
                    </a:lnTo>
                    <a:lnTo>
                      <a:pt x="83" y="474"/>
                    </a:lnTo>
                    <a:lnTo>
                      <a:pt x="82" y="478"/>
                    </a:lnTo>
                    <a:lnTo>
                      <a:pt x="80" y="483"/>
                    </a:lnTo>
                    <a:lnTo>
                      <a:pt x="78" y="488"/>
                    </a:lnTo>
                    <a:lnTo>
                      <a:pt x="77" y="493"/>
                    </a:lnTo>
                    <a:lnTo>
                      <a:pt x="75" y="497"/>
                    </a:lnTo>
                    <a:lnTo>
                      <a:pt x="74" y="502"/>
                    </a:lnTo>
                    <a:lnTo>
                      <a:pt x="72" y="507"/>
                    </a:lnTo>
                    <a:lnTo>
                      <a:pt x="71" y="512"/>
                    </a:lnTo>
                    <a:lnTo>
                      <a:pt x="69" y="516"/>
                    </a:lnTo>
                    <a:lnTo>
                      <a:pt x="69" y="521"/>
                    </a:lnTo>
                    <a:lnTo>
                      <a:pt x="68" y="526"/>
                    </a:lnTo>
                    <a:lnTo>
                      <a:pt x="66" y="532"/>
                    </a:lnTo>
                    <a:lnTo>
                      <a:pt x="64" y="536"/>
                    </a:lnTo>
                    <a:lnTo>
                      <a:pt x="63" y="541"/>
                    </a:lnTo>
                    <a:lnTo>
                      <a:pt x="62" y="546"/>
                    </a:lnTo>
                    <a:lnTo>
                      <a:pt x="61" y="551"/>
                    </a:lnTo>
                    <a:lnTo>
                      <a:pt x="59" y="555"/>
                    </a:lnTo>
                    <a:lnTo>
                      <a:pt x="58" y="560"/>
                    </a:lnTo>
                    <a:lnTo>
                      <a:pt x="57" y="565"/>
                    </a:lnTo>
                    <a:lnTo>
                      <a:pt x="57" y="570"/>
                    </a:lnTo>
                    <a:lnTo>
                      <a:pt x="55" y="574"/>
                    </a:lnTo>
                    <a:lnTo>
                      <a:pt x="55" y="579"/>
                    </a:lnTo>
                    <a:lnTo>
                      <a:pt x="53" y="584"/>
                    </a:lnTo>
                    <a:lnTo>
                      <a:pt x="53" y="590"/>
                    </a:lnTo>
                    <a:lnTo>
                      <a:pt x="52" y="595"/>
                    </a:lnTo>
                    <a:lnTo>
                      <a:pt x="51" y="599"/>
                    </a:lnTo>
                    <a:lnTo>
                      <a:pt x="50" y="605"/>
                    </a:lnTo>
                    <a:lnTo>
                      <a:pt x="50" y="610"/>
                    </a:lnTo>
                    <a:lnTo>
                      <a:pt x="49" y="616"/>
                    </a:lnTo>
                    <a:lnTo>
                      <a:pt x="48" y="621"/>
                    </a:lnTo>
                    <a:lnTo>
                      <a:pt x="46" y="625"/>
                    </a:lnTo>
                    <a:lnTo>
                      <a:pt x="46" y="631"/>
                    </a:lnTo>
                    <a:lnTo>
                      <a:pt x="45" y="636"/>
                    </a:lnTo>
                    <a:lnTo>
                      <a:pt x="44" y="642"/>
                    </a:lnTo>
                    <a:lnTo>
                      <a:pt x="44" y="648"/>
                    </a:lnTo>
                    <a:lnTo>
                      <a:pt x="43" y="654"/>
                    </a:lnTo>
                    <a:lnTo>
                      <a:pt x="42" y="660"/>
                    </a:lnTo>
                    <a:lnTo>
                      <a:pt x="42" y="665"/>
                    </a:lnTo>
                    <a:lnTo>
                      <a:pt x="40" y="671"/>
                    </a:lnTo>
                    <a:lnTo>
                      <a:pt x="39" y="676"/>
                    </a:lnTo>
                    <a:lnTo>
                      <a:pt x="38" y="682"/>
                    </a:lnTo>
                    <a:lnTo>
                      <a:pt x="38" y="688"/>
                    </a:lnTo>
                    <a:lnTo>
                      <a:pt x="37" y="695"/>
                    </a:lnTo>
                    <a:lnTo>
                      <a:pt x="37" y="701"/>
                    </a:lnTo>
                    <a:lnTo>
                      <a:pt x="34" y="705"/>
                    </a:lnTo>
                    <a:lnTo>
                      <a:pt x="33" y="708"/>
                    </a:lnTo>
                    <a:lnTo>
                      <a:pt x="31" y="711"/>
                    </a:lnTo>
                    <a:lnTo>
                      <a:pt x="29" y="713"/>
                    </a:lnTo>
                    <a:lnTo>
                      <a:pt x="25" y="714"/>
                    </a:lnTo>
                    <a:lnTo>
                      <a:pt x="23" y="716"/>
                    </a:lnTo>
                    <a:lnTo>
                      <a:pt x="19" y="716"/>
                    </a:lnTo>
                    <a:lnTo>
                      <a:pt x="15" y="717"/>
                    </a:lnTo>
                    <a:lnTo>
                      <a:pt x="12" y="714"/>
                    </a:lnTo>
                    <a:lnTo>
                      <a:pt x="10" y="713"/>
                    </a:lnTo>
                    <a:lnTo>
                      <a:pt x="6" y="712"/>
                    </a:lnTo>
                    <a:lnTo>
                      <a:pt x="5" y="710"/>
                    </a:lnTo>
                    <a:lnTo>
                      <a:pt x="1" y="707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0" y="697"/>
                    </a:lnTo>
                    <a:lnTo>
                      <a:pt x="1" y="689"/>
                    </a:lnTo>
                    <a:lnTo>
                      <a:pt x="2" y="684"/>
                    </a:lnTo>
                    <a:lnTo>
                      <a:pt x="2" y="676"/>
                    </a:lnTo>
                    <a:lnTo>
                      <a:pt x="4" y="671"/>
                    </a:lnTo>
                    <a:lnTo>
                      <a:pt x="5" y="663"/>
                    </a:lnTo>
                    <a:lnTo>
                      <a:pt x="6" y="659"/>
                    </a:lnTo>
                    <a:lnTo>
                      <a:pt x="6" y="653"/>
                    </a:lnTo>
                    <a:lnTo>
                      <a:pt x="7" y="647"/>
                    </a:lnTo>
                    <a:lnTo>
                      <a:pt x="7" y="640"/>
                    </a:lnTo>
                    <a:lnTo>
                      <a:pt x="8" y="634"/>
                    </a:lnTo>
                    <a:lnTo>
                      <a:pt x="10" y="628"/>
                    </a:lnTo>
                    <a:lnTo>
                      <a:pt x="11" y="622"/>
                    </a:lnTo>
                    <a:lnTo>
                      <a:pt x="12" y="616"/>
                    </a:lnTo>
                    <a:lnTo>
                      <a:pt x="13" y="611"/>
                    </a:lnTo>
                    <a:lnTo>
                      <a:pt x="14" y="605"/>
                    </a:lnTo>
                    <a:lnTo>
                      <a:pt x="15" y="601"/>
                    </a:lnTo>
                    <a:lnTo>
                      <a:pt x="15" y="593"/>
                    </a:lnTo>
                    <a:lnTo>
                      <a:pt x="17" y="589"/>
                    </a:lnTo>
                    <a:lnTo>
                      <a:pt x="18" y="583"/>
                    </a:lnTo>
                    <a:lnTo>
                      <a:pt x="19" y="577"/>
                    </a:lnTo>
                    <a:lnTo>
                      <a:pt x="20" y="571"/>
                    </a:lnTo>
                    <a:lnTo>
                      <a:pt x="21" y="566"/>
                    </a:lnTo>
                    <a:lnTo>
                      <a:pt x="23" y="561"/>
                    </a:lnTo>
                    <a:lnTo>
                      <a:pt x="25" y="557"/>
                    </a:lnTo>
                    <a:lnTo>
                      <a:pt x="25" y="551"/>
                    </a:lnTo>
                    <a:lnTo>
                      <a:pt x="27" y="545"/>
                    </a:lnTo>
                    <a:lnTo>
                      <a:pt x="29" y="540"/>
                    </a:lnTo>
                    <a:lnTo>
                      <a:pt x="30" y="534"/>
                    </a:lnTo>
                    <a:lnTo>
                      <a:pt x="31" y="529"/>
                    </a:lnTo>
                    <a:lnTo>
                      <a:pt x="33" y="523"/>
                    </a:lnTo>
                    <a:lnTo>
                      <a:pt x="34" y="519"/>
                    </a:lnTo>
                    <a:lnTo>
                      <a:pt x="36" y="514"/>
                    </a:lnTo>
                    <a:lnTo>
                      <a:pt x="37" y="508"/>
                    </a:lnTo>
                    <a:lnTo>
                      <a:pt x="38" y="502"/>
                    </a:lnTo>
                    <a:lnTo>
                      <a:pt x="40" y="497"/>
                    </a:lnTo>
                    <a:lnTo>
                      <a:pt x="42" y="493"/>
                    </a:lnTo>
                    <a:lnTo>
                      <a:pt x="44" y="488"/>
                    </a:lnTo>
                    <a:lnTo>
                      <a:pt x="45" y="482"/>
                    </a:lnTo>
                    <a:lnTo>
                      <a:pt x="48" y="477"/>
                    </a:lnTo>
                    <a:lnTo>
                      <a:pt x="49" y="472"/>
                    </a:lnTo>
                    <a:lnTo>
                      <a:pt x="51" y="466"/>
                    </a:lnTo>
                    <a:lnTo>
                      <a:pt x="52" y="462"/>
                    </a:lnTo>
                    <a:lnTo>
                      <a:pt x="55" y="456"/>
                    </a:lnTo>
                    <a:lnTo>
                      <a:pt x="57" y="451"/>
                    </a:lnTo>
                    <a:lnTo>
                      <a:pt x="58" y="446"/>
                    </a:lnTo>
                    <a:lnTo>
                      <a:pt x="61" y="440"/>
                    </a:lnTo>
                    <a:lnTo>
                      <a:pt x="63" y="436"/>
                    </a:lnTo>
                    <a:lnTo>
                      <a:pt x="65" y="431"/>
                    </a:lnTo>
                    <a:lnTo>
                      <a:pt x="68" y="425"/>
                    </a:lnTo>
                    <a:lnTo>
                      <a:pt x="70" y="420"/>
                    </a:lnTo>
                    <a:lnTo>
                      <a:pt x="72" y="414"/>
                    </a:lnTo>
                    <a:lnTo>
                      <a:pt x="75" y="410"/>
                    </a:lnTo>
                    <a:lnTo>
                      <a:pt x="77" y="404"/>
                    </a:lnTo>
                    <a:lnTo>
                      <a:pt x="80" y="399"/>
                    </a:lnTo>
                    <a:lnTo>
                      <a:pt x="82" y="393"/>
                    </a:lnTo>
                    <a:lnTo>
                      <a:pt x="84" y="388"/>
                    </a:lnTo>
                    <a:lnTo>
                      <a:pt x="87" y="382"/>
                    </a:lnTo>
                    <a:lnTo>
                      <a:pt x="89" y="378"/>
                    </a:lnTo>
                    <a:lnTo>
                      <a:pt x="93" y="372"/>
                    </a:lnTo>
                    <a:lnTo>
                      <a:pt x="95" y="367"/>
                    </a:lnTo>
                    <a:lnTo>
                      <a:pt x="98" y="361"/>
                    </a:lnTo>
                    <a:lnTo>
                      <a:pt x="102" y="355"/>
                    </a:lnTo>
                    <a:lnTo>
                      <a:pt x="104" y="350"/>
                    </a:lnTo>
                    <a:lnTo>
                      <a:pt x="108" y="345"/>
                    </a:lnTo>
                    <a:lnTo>
                      <a:pt x="112" y="337"/>
                    </a:lnTo>
                    <a:lnTo>
                      <a:pt x="116" y="329"/>
                    </a:lnTo>
                    <a:lnTo>
                      <a:pt x="120" y="322"/>
                    </a:lnTo>
                    <a:lnTo>
                      <a:pt x="125" y="315"/>
                    </a:lnTo>
                    <a:lnTo>
                      <a:pt x="128" y="306"/>
                    </a:lnTo>
                    <a:lnTo>
                      <a:pt x="133" y="299"/>
                    </a:lnTo>
                    <a:lnTo>
                      <a:pt x="136" y="292"/>
                    </a:lnTo>
                    <a:lnTo>
                      <a:pt x="141" y="286"/>
                    </a:lnTo>
                    <a:lnTo>
                      <a:pt x="146" y="278"/>
                    </a:lnTo>
                    <a:lnTo>
                      <a:pt x="149" y="272"/>
                    </a:lnTo>
                    <a:lnTo>
                      <a:pt x="154" y="265"/>
                    </a:lnTo>
                    <a:lnTo>
                      <a:pt x="159" y="259"/>
                    </a:lnTo>
                    <a:lnTo>
                      <a:pt x="163" y="253"/>
                    </a:lnTo>
                    <a:lnTo>
                      <a:pt x="167" y="246"/>
                    </a:lnTo>
                    <a:lnTo>
                      <a:pt x="171" y="240"/>
                    </a:lnTo>
                    <a:lnTo>
                      <a:pt x="176" y="234"/>
                    </a:lnTo>
                    <a:lnTo>
                      <a:pt x="180" y="228"/>
                    </a:lnTo>
                    <a:lnTo>
                      <a:pt x="184" y="222"/>
                    </a:lnTo>
                    <a:lnTo>
                      <a:pt x="189" y="216"/>
                    </a:lnTo>
                    <a:lnTo>
                      <a:pt x="193" y="210"/>
                    </a:lnTo>
                    <a:lnTo>
                      <a:pt x="198" y="204"/>
                    </a:lnTo>
                    <a:lnTo>
                      <a:pt x="203" y="198"/>
                    </a:lnTo>
                    <a:lnTo>
                      <a:pt x="208" y="194"/>
                    </a:lnTo>
                    <a:lnTo>
                      <a:pt x="212" y="189"/>
                    </a:lnTo>
                    <a:lnTo>
                      <a:pt x="217" y="183"/>
                    </a:lnTo>
                    <a:lnTo>
                      <a:pt x="222" y="177"/>
                    </a:lnTo>
                    <a:lnTo>
                      <a:pt x="227" y="172"/>
                    </a:lnTo>
                    <a:lnTo>
                      <a:pt x="231" y="168"/>
                    </a:lnTo>
                    <a:lnTo>
                      <a:pt x="236" y="162"/>
                    </a:lnTo>
                    <a:lnTo>
                      <a:pt x="241" y="157"/>
                    </a:lnTo>
                    <a:lnTo>
                      <a:pt x="246" y="152"/>
                    </a:lnTo>
                    <a:lnTo>
                      <a:pt x="251" y="147"/>
                    </a:lnTo>
                    <a:lnTo>
                      <a:pt x="256" y="143"/>
                    </a:lnTo>
                    <a:lnTo>
                      <a:pt x="261" y="138"/>
                    </a:lnTo>
                    <a:lnTo>
                      <a:pt x="266" y="133"/>
                    </a:lnTo>
                    <a:lnTo>
                      <a:pt x="270" y="128"/>
                    </a:lnTo>
                    <a:lnTo>
                      <a:pt x="276" y="124"/>
                    </a:lnTo>
                    <a:lnTo>
                      <a:pt x="281" y="119"/>
                    </a:lnTo>
                    <a:lnTo>
                      <a:pt x="287" y="114"/>
                    </a:lnTo>
                    <a:lnTo>
                      <a:pt x="293" y="109"/>
                    </a:lnTo>
                    <a:lnTo>
                      <a:pt x="298" y="105"/>
                    </a:lnTo>
                    <a:lnTo>
                      <a:pt x="304" y="100"/>
                    </a:lnTo>
                    <a:lnTo>
                      <a:pt x="310" y="96"/>
                    </a:lnTo>
                    <a:lnTo>
                      <a:pt x="315" y="92"/>
                    </a:lnTo>
                    <a:lnTo>
                      <a:pt x="320" y="87"/>
                    </a:lnTo>
                    <a:lnTo>
                      <a:pt x="327" y="82"/>
                    </a:lnTo>
                    <a:lnTo>
                      <a:pt x="333" y="79"/>
                    </a:lnTo>
                    <a:lnTo>
                      <a:pt x="339" y="74"/>
                    </a:lnTo>
                    <a:lnTo>
                      <a:pt x="345" y="69"/>
                    </a:lnTo>
                    <a:lnTo>
                      <a:pt x="352" y="64"/>
                    </a:lnTo>
                    <a:lnTo>
                      <a:pt x="358" y="61"/>
                    </a:lnTo>
                    <a:lnTo>
                      <a:pt x="365" y="56"/>
                    </a:lnTo>
                    <a:lnTo>
                      <a:pt x="371" y="51"/>
                    </a:lnTo>
                    <a:lnTo>
                      <a:pt x="378" y="47"/>
                    </a:lnTo>
                    <a:lnTo>
                      <a:pt x="384" y="43"/>
                    </a:lnTo>
                    <a:lnTo>
                      <a:pt x="391" y="38"/>
                    </a:lnTo>
                    <a:lnTo>
                      <a:pt x="398" y="34"/>
                    </a:lnTo>
                    <a:lnTo>
                      <a:pt x="406" y="29"/>
                    </a:lnTo>
                    <a:lnTo>
                      <a:pt x="413" y="24"/>
                    </a:lnTo>
                    <a:lnTo>
                      <a:pt x="421" y="20"/>
                    </a:lnTo>
                    <a:lnTo>
                      <a:pt x="427" y="16"/>
                    </a:lnTo>
                    <a:lnTo>
                      <a:pt x="435" y="11"/>
                    </a:lnTo>
                    <a:lnTo>
                      <a:pt x="444" y="6"/>
                    </a:lnTo>
                    <a:lnTo>
                      <a:pt x="451" y="3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1" y="3"/>
                    </a:lnTo>
                    <a:lnTo>
                      <a:pt x="465" y="6"/>
                    </a:lnTo>
                    <a:lnTo>
                      <a:pt x="466" y="9"/>
                    </a:lnTo>
                    <a:lnTo>
                      <a:pt x="466" y="13"/>
                    </a:lnTo>
                    <a:lnTo>
                      <a:pt x="465" y="17"/>
                    </a:lnTo>
                    <a:lnTo>
                      <a:pt x="46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19" name="Freeform 218"/>
              <p:cNvSpPr>
                <a:spLocks/>
              </p:cNvSpPr>
              <p:nvPr/>
            </p:nvSpPr>
            <p:spPr bwMode="auto">
              <a:xfrm>
                <a:off x="1667" y="1505"/>
                <a:ext cx="141" cy="103"/>
              </a:xfrm>
              <a:custGeom>
                <a:avLst/>
                <a:gdLst>
                  <a:gd name="T0" fmla="*/ 0 w 424"/>
                  <a:gd name="T1" fmla="*/ 0 h 309"/>
                  <a:gd name="T2" fmla="*/ 0 w 424"/>
                  <a:gd name="T3" fmla="*/ 0 h 309"/>
                  <a:gd name="T4" fmla="*/ 0 w 424"/>
                  <a:gd name="T5" fmla="*/ 0 h 309"/>
                  <a:gd name="T6" fmla="*/ 0 w 424"/>
                  <a:gd name="T7" fmla="*/ 0 h 309"/>
                  <a:gd name="T8" fmla="*/ 0 w 424"/>
                  <a:gd name="T9" fmla="*/ 0 h 309"/>
                  <a:gd name="T10" fmla="*/ 0 w 424"/>
                  <a:gd name="T11" fmla="*/ 0 h 309"/>
                  <a:gd name="T12" fmla="*/ 0 w 424"/>
                  <a:gd name="T13" fmla="*/ 0 h 309"/>
                  <a:gd name="T14" fmla="*/ 0 w 424"/>
                  <a:gd name="T15" fmla="*/ 0 h 309"/>
                  <a:gd name="T16" fmla="*/ 0 w 424"/>
                  <a:gd name="T17" fmla="*/ 0 h 309"/>
                  <a:gd name="T18" fmla="*/ 0 w 424"/>
                  <a:gd name="T19" fmla="*/ 0 h 309"/>
                  <a:gd name="T20" fmla="*/ 0 w 424"/>
                  <a:gd name="T21" fmla="*/ 0 h 309"/>
                  <a:gd name="T22" fmla="*/ 0 w 424"/>
                  <a:gd name="T23" fmla="*/ 0 h 309"/>
                  <a:gd name="T24" fmla="*/ 0 w 424"/>
                  <a:gd name="T25" fmla="*/ 0 h 309"/>
                  <a:gd name="T26" fmla="*/ 0 w 424"/>
                  <a:gd name="T27" fmla="*/ 0 h 309"/>
                  <a:gd name="T28" fmla="*/ 0 w 424"/>
                  <a:gd name="T29" fmla="*/ 0 h 309"/>
                  <a:gd name="T30" fmla="*/ 0 w 424"/>
                  <a:gd name="T31" fmla="*/ 0 h 309"/>
                  <a:gd name="T32" fmla="*/ 0 w 424"/>
                  <a:gd name="T33" fmla="*/ 0 h 309"/>
                  <a:gd name="T34" fmla="*/ 0 w 424"/>
                  <a:gd name="T35" fmla="*/ 0 h 309"/>
                  <a:gd name="T36" fmla="*/ 0 w 424"/>
                  <a:gd name="T37" fmla="*/ 0 h 309"/>
                  <a:gd name="T38" fmla="*/ 0 w 424"/>
                  <a:gd name="T39" fmla="*/ 0 h 309"/>
                  <a:gd name="T40" fmla="*/ 0 w 424"/>
                  <a:gd name="T41" fmla="*/ 0 h 309"/>
                  <a:gd name="T42" fmla="*/ 0 w 424"/>
                  <a:gd name="T43" fmla="*/ 0 h 309"/>
                  <a:gd name="T44" fmla="*/ 0 w 424"/>
                  <a:gd name="T45" fmla="*/ 0 h 309"/>
                  <a:gd name="T46" fmla="*/ 0 w 424"/>
                  <a:gd name="T47" fmla="*/ 0 h 309"/>
                  <a:gd name="T48" fmla="*/ 0 w 424"/>
                  <a:gd name="T49" fmla="*/ 0 h 309"/>
                  <a:gd name="T50" fmla="*/ 0 w 424"/>
                  <a:gd name="T51" fmla="*/ 0 h 309"/>
                  <a:gd name="T52" fmla="*/ 0 w 424"/>
                  <a:gd name="T53" fmla="*/ 0 h 309"/>
                  <a:gd name="T54" fmla="*/ 0 w 424"/>
                  <a:gd name="T55" fmla="*/ 0 h 309"/>
                  <a:gd name="T56" fmla="*/ 0 w 424"/>
                  <a:gd name="T57" fmla="*/ 0 h 309"/>
                  <a:gd name="T58" fmla="*/ 0 w 424"/>
                  <a:gd name="T59" fmla="*/ 0 h 309"/>
                  <a:gd name="T60" fmla="*/ 0 w 424"/>
                  <a:gd name="T61" fmla="*/ 0 h 309"/>
                  <a:gd name="T62" fmla="*/ 0 w 424"/>
                  <a:gd name="T63" fmla="*/ 0 h 309"/>
                  <a:gd name="T64" fmla="*/ 0 w 424"/>
                  <a:gd name="T65" fmla="*/ 0 h 309"/>
                  <a:gd name="T66" fmla="*/ 0 w 424"/>
                  <a:gd name="T67" fmla="*/ 0 h 309"/>
                  <a:gd name="T68" fmla="*/ 0 w 424"/>
                  <a:gd name="T69" fmla="*/ 0 h 309"/>
                  <a:gd name="T70" fmla="*/ 0 w 424"/>
                  <a:gd name="T71" fmla="*/ 0 h 309"/>
                  <a:gd name="T72" fmla="*/ 0 w 424"/>
                  <a:gd name="T73" fmla="*/ 0 h 309"/>
                  <a:gd name="T74" fmla="*/ 0 w 424"/>
                  <a:gd name="T75" fmla="*/ 0 h 309"/>
                  <a:gd name="T76" fmla="*/ 0 w 424"/>
                  <a:gd name="T77" fmla="*/ 0 h 309"/>
                  <a:gd name="T78" fmla="*/ 0 w 424"/>
                  <a:gd name="T79" fmla="*/ 0 h 309"/>
                  <a:gd name="T80" fmla="*/ 0 w 424"/>
                  <a:gd name="T81" fmla="*/ 0 h 309"/>
                  <a:gd name="T82" fmla="*/ 0 w 424"/>
                  <a:gd name="T83" fmla="*/ 0 h 309"/>
                  <a:gd name="T84" fmla="*/ 0 w 424"/>
                  <a:gd name="T85" fmla="*/ 0 h 309"/>
                  <a:gd name="T86" fmla="*/ 0 w 424"/>
                  <a:gd name="T87" fmla="*/ 0 h 309"/>
                  <a:gd name="T88" fmla="*/ 0 w 424"/>
                  <a:gd name="T89" fmla="*/ 0 h 309"/>
                  <a:gd name="T90" fmla="*/ 0 w 424"/>
                  <a:gd name="T91" fmla="*/ 0 h 309"/>
                  <a:gd name="T92" fmla="*/ 0 w 424"/>
                  <a:gd name="T93" fmla="*/ 0 h 309"/>
                  <a:gd name="T94" fmla="*/ 0 w 424"/>
                  <a:gd name="T95" fmla="*/ 0 h 309"/>
                  <a:gd name="T96" fmla="*/ 0 w 424"/>
                  <a:gd name="T97" fmla="*/ 0 h 309"/>
                  <a:gd name="T98" fmla="*/ 0 w 424"/>
                  <a:gd name="T99" fmla="*/ 0 h 309"/>
                  <a:gd name="T100" fmla="*/ 0 w 424"/>
                  <a:gd name="T101" fmla="*/ 0 h 309"/>
                  <a:gd name="T102" fmla="*/ 0 w 424"/>
                  <a:gd name="T103" fmla="*/ 0 h 309"/>
                  <a:gd name="T104" fmla="*/ 0 w 424"/>
                  <a:gd name="T105" fmla="*/ 0 h 309"/>
                  <a:gd name="T106" fmla="*/ 0 w 424"/>
                  <a:gd name="T107" fmla="*/ 0 h 309"/>
                  <a:gd name="T108" fmla="*/ 0 w 424"/>
                  <a:gd name="T109" fmla="*/ 0 h 309"/>
                  <a:gd name="T110" fmla="*/ 0 w 424"/>
                  <a:gd name="T111" fmla="*/ 0 h 30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24"/>
                  <a:gd name="T169" fmla="*/ 0 h 309"/>
                  <a:gd name="T170" fmla="*/ 424 w 424"/>
                  <a:gd name="T171" fmla="*/ 309 h 30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24" h="309">
                    <a:moveTo>
                      <a:pt x="0" y="309"/>
                    </a:moveTo>
                    <a:lnTo>
                      <a:pt x="1" y="309"/>
                    </a:lnTo>
                    <a:lnTo>
                      <a:pt x="4" y="309"/>
                    </a:lnTo>
                    <a:lnTo>
                      <a:pt x="8" y="309"/>
                    </a:lnTo>
                    <a:lnTo>
                      <a:pt x="9" y="308"/>
                    </a:lnTo>
                    <a:lnTo>
                      <a:pt x="13" y="308"/>
                    </a:lnTo>
                    <a:lnTo>
                      <a:pt x="15" y="308"/>
                    </a:lnTo>
                    <a:lnTo>
                      <a:pt x="19" y="308"/>
                    </a:lnTo>
                    <a:lnTo>
                      <a:pt x="22" y="308"/>
                    </a:lnTo>
                    <a:lnTo>
                      <a:pt x="26" y="308"/>
                    </a:lnTo>
                    <a:lnTo>
                      <a:pt x="29" y="308"/>
                    </a:lnTo>
                    <a:lnTo>
                      <a:pt x="34" y="308"/>
                    </a:lnTo>
                    <a:lnTo>
                      <a:pt x="39" y="308"/>
                    </a:lnTo>
                    <a:lnTo>
                      <a:pt x="43" y="306"/>
                    </a:lnTo>
                    <a:lnTo>
                      <a:pt x="48" y="306"/>
                    </a:lnTo>
                    <a:lnTo>
                      <a:pt x="53" y="306"/>
                    </a:lnTo>
                    <a:lnTo>
                      <a:pt x="59" y="306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71" y="305"/>
                    </a:lnTo>
                    <a:lnTo>
                      <a:pt x="74" y="304"/>
                    </a:lnTo>
                    <a:lnTo>
                      <a:pt x="77" y="304"/>
                    </a:lnTo>
                    <a:lnTo>
                      <a:pt x="80" y="304"/>
                    </a:lnTo>
                    <a:lnTo>
                      <a:pt x="84" y="303"/>
                    </a:lnTo>
                    <a:lnTo>
                      <a:pt x="86" y="303"/>
                    </a:lnTo>
                    <a:lnTo>
                      <a:pt x="91" y="303"/>
                    </a:lnTo>
                    <a:lnTo>
                      <a:pt x="93" y="302"/>
                    </a:lnTo>
                    <a:lnTo>
                      <a:pt x="97" y="302"/>
                    </a:lnTo>
                    <a:lnTo>
                      <a:pt x="100" y="302"/>
                    </a:lnTo>
                    <a:lnTo>
                      <a:pt x="105" y="302"/>
                    </a:lnTo>
                    <a:lnTo>
                      <a:pt x="107" y="301"/>
                    </a:lnTo>
                    <a:lnTo>
                      <a:pt x="112" y="299"/>
                    </a:lnTo>
                    <a:lnTo>
                      <a:pt x="116" y="299"/>
                    </a:lnTo>
                    <a:lnTo>
                      <a:pt x="120" y="298"/>
                    </a:lnTo>
                    <a:lnTo>
                      <a:pt x="124" y="297"/>
                    </a:lnTo>
                    <a:lnTo>
                      <a:pt x="128" y="297"/>
                    </a:lnTo>
                    <a:lnTo>
                      <a:pt x="132" y="296"/>
                    </a:lnTo>
                    <a:lnTo>
                      <a:pt x="137" y="296"/>
                    </a:lnTo>
                    <a:lnTo>
                      <a:pt x="141" y="296"/>
                    </a:lnTo>
                    <a:lnTo>
                      <a:pt x="144" y="295"/>
                    </a:lnTo>
                    <a:lnTo>
                      <a:pt x="148" y="293"/>
                    </a:lnTo>
                    <a:lnTo>
                      <a:pt x="152" y="292"/>
                    </a:lnTo>
                    <a:lnTo>
                      <a:pt x="155" y="291"/>
                    </a:lnTo>
                    <a:lnTo>
                      <a:pt x="158" y="291"/>
                    </a:lnTo>
                    <a:lnTo>
                      <a:pt x="163" y="290"/>
                    </a:lnTo>
                    <a:lnTo>
                      <a:pt x="167" y="290"/>
                    </a:lnTo>
                    <a:lnTo>
                      <a:pt x="169" y="289"/>
                    </a:lnTo>
                    <a:lnTo>
                      <a:pt x="173" y="287"/>
                    </a:lnTo>
                    <a:lnTo>
                      <a:pt x="176" y="287"/>
                    </a:lnTo>
                    <a:lnTo>
                      <a:pt x="179" y="286"/>
                    </a:lnTo>
                    <a:lnTo>
                      <a:pt x="182" y="285"/>
                    </a:lnTo>
                    <a:lnTo>
                      <a:pt x="185" y="285"/>
                    </a:lnTo>
                    <a:lnTo>
                      <a:pt x="188" y="284"/>
                    </a:lnTo>
                    <a:lnTo>
                      <a:pt x="192" y="283"/>
                    </a:lnTo>
                    <a:lnTo>
                      <a:pt x="196" y="282"/>
                    </a:lnTo>
                    <a:lnTo>
                      <a:pt x="201" y="280"/>
                    </a:lnTo>
                    <a:lnTo>
                      <a:pt x="206" y="278"/>
                    </a:lnTo>
                    <a:lnTo>
                      <a:pt x="212" y="277"/>
                    </a:lnTo>
                    <a:lnTo>
                      <a:pt x="215" y="276"/>
                    </a:lnTo>
                    <a:lnTo>
                      <a:pt x="220" y="274"/>
                    </a:lnTo>
                    <a:lnTo>
                      <a:pt x="225" y="273"/>
                    </a:lnTo>
                    <a:lnTo>
                      <a:pt x="230" y="273"/>
                    </a:lnTo>
                    <a:lnTo>
                      <a:pt x="233" y="272"/>
                    </a:lnTo>
                    <a:lnTo>
                      <a:pt x="237" y="272"/>
                    </a:lnTo>
                    <a:lnTo>
                      <a:pt x="240" y="272"/>
                    </a:lnTo>
                    <a:lnTo>
                      <a:pt x="245" y="272"/>
                    </a:lnTo>
                    <a:lnTo>
                      <a:pt x="249" y="272"/>
                    </a:lnTo>
                    <a:lnTo>
                      <a:pt x="253" y="272"/>
                    </a:lnTo>
                    <a:lnTo>
                      <a:pt x="257" y="272"/>
                    </a:lnTo>
                    <a:lnTo>
                      <a:pt x="262" y="273"/>
                    </a:lnTo>
                    <a:lnTo>
                      <a:pt x="265" y="273"/>
                    </a:lnTo>
                    <a:lnTo>
                      <a:pt x="270" y="274"/>
                    </a:lnTo>
                    <a:lnTo>
                      <a:pt x="275" y="277"/>
                    </a:lnTo>
                    <a:lnTo>
                      <a:pt x="279" y="278"/>
                    </a:lnTo>
                    <a:lnTo>
                      <a:pt x="284" y="280"/>
                    </a:lnTo>
                    <a:lnTo>
                      <a:pt x="289" y="283"/>
                    </a:lnTo>
                    <a:lnTo>
                      <a:pt x="291" y="284"/>
                    </a:lnTo>
                    <a:lnTo>
                      <a:pt x="294" y="285"/>
                    </a:lnTo>
                    <a:lnTo>
                      <a:pt x="297" y="287"/>
                    </a:lnTo>
                    <a:lnTo>
                      <a:pt x="300" y="289"/>
                    </a:lnTo>
                    <a:lnTo>
                      <a:pt x="301" y="289"/>
                    </a:lnTo>
                    <a:lnTo>
                      <a:pt x="303" y="287"/>
                    </a:lnTo>
                    <a:lnTo>
                      <a:pt x="304" y="286"/>
                    </a:lnTo>
                    <a:lnTo>
                      <a:pt x="307" y="285"/>
                    </a:lnTo>
                    <a:lnTo>
                      <a:pt x="309" y="284"/>
                    </a:lnTo>
                    <a:lnTo>
                      <a:pt x="313" y="283"/>
                    </a:lnTo>
                    <a:lnTo>
                      <a:pt x="315" y="280"/>
                    </a:lnTo>
                    <a:lnTo>
                      <a:pt x="318" y="279"/>
                    </a:lnTo>
                    <a:lnTo>
                      <a:pt x="322" y="277"/>
                    </a:lnTo>
                    <a:lnTo>
                      <a:pt x="327" y="274"/>
                    </a:lnTo>
                    <a:lnTo>
                      <a:pt x="329" y="272"/>
                    </a:lnTo>
                    <a:lnTo>
                      <a:pt x="334" y="270"/>
                    </a:lnTo>
                    <a:lnTo>
                      <a:pt x="339" y="267"/>
                    </a:lnTo>
                    <a:lnTo>
                      <a:pt x="343" y="264"/>
                    </a:lnTo>
                    <a:lnTo>
                      <a:pt x="347" y="260"/>
                    </a:lnTo>
                    <a:lnTo>
                      <a:pt x="352" y="258"/>
                    </a:lnTo>
                    <a:lnTo>
                      <a:pt x="356" y="253"/>
                    </a:lnTo>
                    <a:lnTo>
                      <a:pt x="361" y="251"/>
                    </a:lnTo>
                    <a:lnTo>
                      <a:pt x="366" y="246"/>
                    </a:lnTo>
                    <a:lnTo>
                      <a:pt x="372" y="242"/>
                    </a:lnTo>
                    <a:lnTo>
                      <a:pt x="377" y="238"/>
                    </a:lnTo>
                    <a:lnTo>
                      <a:pt x="380" y="234"/>
                    </a:lnTo>
                    <a:lnTo>
                      <a:pt x="385" y="229"/>
                    </a:lnTo>
                    <a:lnTo>
                      <a:pt x="390" y="226"/>
                    </a:lnTo>
                    <a:lnTo>
                      <a:pt x="394" y="221"/>
                    </a:lnTo>
                    <a:lnTo>
                      <a:pt x="399" y="216"/>
                    </a:lnTo>
                    <a:lnTo>
                      <a:pt x="403" y="210"/>
                    </a:lnTo>
                    <a:lnTo>
                      <a:pt x="406" y="206"/>
                    </a:lnTo>
                    <a:lnTo>
                      <a:pt x="410" y="201"/>
                    </a:lnTo>
                    <a:lnTo>
                      <a:pt x="415" y="195"/>
                    </a:lnTo>
                    <a:lnTo>
                      <a:pt x="415" y="193"/>
                    </a:lnTo>
                    <a:lnTo>
                      <a:pt x="417" y="189"/>
                    </a:lnTo>
                    <a:lnTo>
                      <a:pt x="418" y="187"/>
                    </a:lnTo>
                    <a:lnTo>
                      <a:pt x="419" y="184"/>
                    </a:lnTo>
                    <a:lnTo>
                      <a:pt x="420" y="180"/>
                    </a:lnTo>
                    <a:lnTo>
                      <a:pt x="423" y="175"/>
                    </a:lnTo>
                    <a:lnTo>
                      <a:pt x="424" y="170"/>
                    </a:lnTo>
                    <a:lnTo>
                      <a:pt x="424" y="166"/>
                    </a:lnTo>
                    <a:lnTo>
                      <a:pt x="424" y="164"/>
                    </a:lnTo>
                    <a:lnTo>
                      <a:pt x="424" y="161"/>
                    </a:lnTo>
                    <a:lnTo>
                      <a:pt x="424" y="158"/>
                    </a:lnTo>
                    <a:lnTo>
                      <a:pt x="423" y="155"/>
                    </a:lnTo>
                    <a:lnTo>
                      <a:pt x="422" y="153"/>
                    </a:lnTo>
                    <a:lnTo>
                      <a:pt x="420" y="151"/>
                    </a:lnTo>
                    <a:lnTo>
                      <a:pt x="417" y="149"/>
                    </a:lnTo>
                    <a:lnTo>
                      <a:pt x="413" y="148"/>
                    </a:lnTo>
                    <a:lnTo>
                      <a:pt x="410" y="146"/>
                    </a:lnTo>
                    <a:lnTo>
                      <a:pt x="407" y="146"/>
                    </a:lnTo>
                    <a:lnTo>
                      <a:pt x="405" y="146"/>
                    </a:lnTo>
                    <a:lnTo>
                      <a:pt x="401" y="148"/>
                    </a:lnTo>
                    <a:lnTo>
                      <a:pt x="399" y="148"/>
                    </a:lnTo>
                    <a:lnTo>
                      <a:pt x="396" y="149"/>
                    </a:lnTo>
                    <a:lnTo>
                      <a:pt x="393" y="150"/>
                    </a:lnTo>
                    <a:lnTo>
                      <a:pt x="391" y="152"/>
                    </a:lnTo>
                    <a:lnTo>
                      <a:pt x="387" y="153"/>
                    </a:lnTo>
                    <a:lnTo>
                      <a:pt x="384" y="155"/>
                    </a:lnTo>
                    <a:lnTo>
                      <a:pt x="381" y="157"/>
                    </a:lnTo>
                    <a:lnTo>
                      <a:pt x="379" y="159"/>
                    </a:lnTo>
                    <a:lnTo>
                      <a:pt x="375" y="162"/>
                    </a:lnTo>
                    <a:lnTo>
                      <a:pt x="373" y="164"/>
                    </a:lnTo>
                    <a:lnTo>
                      <a:pt x="371" y="168"/>
                    </a:lnTo>
                    <a:lnTo>
                      <a:pt x="369" y="170"/>
                    </a:lnTo>
                    <a:lnTo>
                      <a:pt x="366" y="175"/>
                    </a:lnTo>
                    <a:lnTo>
                      <a:pt x="364" y="176"/>
                    </a:lnTo>
                    <a:lnTo>
                      <a:pt x="364" y="175"/>
                    </a:lnTo>
                    <a:lnTo>
                      <a:pt x="365" y="172"/>
                    </a:lnTo>
                    <a:lnTo>
                      <a:pt x="366" y="169"/>
                    </a:lnTo>
                    <a:lnTo>
                      <a:pt x="366" y="166"/>
                    </a:lnTo>
                    <a:lnTo>
                      <a:pt x="368" y="163"/>
                    </a:lnTo>
                    <a:lnTo>
                      <a:pt x="369" y="159"/>
                    </a:lnTo>
                    <a:lnTo>
                      <a:pt x="372" y="155"/>
                    </a:lnTo>
                    <a:lnTo>
                      <a:pt x="373" y="150"/>
                    </a:lnTo>
                    <a:lnTo>
                      <a:pt x="375" y="144"/>
                    </a:lnTo>
                    <a:lnTo>
                      <a:pt x="378" y="139"/>
                    </a:lnTo>
                    <a:lnTo>
                      <a:pt x="378" y="136"/>
                    </a:lnTo>
                    <a:lnTo>
                      <a:pt x="379" y="133"/>
                    </a:lnTo>
                    <a:lnTo>
                      <a:pt x="380" y="130"/>
                    </a:lnTo>
                    <a:lnTo>
                      <a:pt x="380" y="126"/>
                    </a:lnTo>
                    <a:lnTo>
                      <a:pt x="381" y="124"/>
                    </a:lnTo>
                    <a:lnTo>
                      <a:pt x="383" y="120"/>
                    </a:lnTo>
                    <a:lnTo>
                      <a:pt x="384" y="117"/>
                    </a:lnTo>
                    <a:lnTo>
                      <a:pt x="385" y="114"/>
                    </a:lnTo>
                    <a:lnTo>
                      <a:pt x="385" y="111"/>
                    </a:lnTo>
                    <a:lnTo>
                      <a:pt x="386" y="107"/>
                    </a:lnTo>
                    <a:lnTo>
                      <a:pt x="386" y="104"/>
                    </a:lnTo>
                    <a:lnTo>
                      <a:pt x="387" y="100"/>
                    </a:lnTo>
                    <a:lnTo>
                      <a:pt x="388" y="97"/>
                    </a:lnTo>
                    <a:lnTo>
                      <a:pt x="390" y="93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91" y="82"/>
                    </a:lnTo>
                    <a:lnTo>
                      <a:pt x="392" y="79"/>
                    </a:lnTo>
                    <a:lnTo>
                      <a:pt x="392" y="75"/>
                    </a:lnTo>
                    <a:lnTo>
                      <a:pt x="393" y="72"/>
                    </a:lnTo>
                    <a:lnTo>
                      <a:pt x="393" y="67"/>
                    </a:lnTo>
                    <a:lnTo>
                      <a:pt x="393" y="63"/>
                    </a:lnTo>
                    <a:lnTo>
                      <a:pt x="394" y="60"/>
                    </a:lnTo>
                    <a:lnTo>
                      <a:pt x="394" y="56"/>
                    </a:lnTo>
                    <a:lnTo>
                      <a:pt x="394" y="53"/>
                    </a:lnTo>
                    <a:lnTo>
                      <a:pt x="394" y="49"/>
                    </a:lnTo>
                    <a:lnTo>
                      <a:pt x="394" y="45"/>
                    </a:lnTo>
                    <a:lnTo>
                      <a:pt x="394" y="42"/>
                    </a:lnTo>
                    <a:lnTo>
                      <a:pt x="393" y="38"/>
                    </a:lnTo>
                    <a:lnTo>
                      <a:pt x="393" y="35"/>
                    </a:lnTo>
                    <a:lnTo>
                      <a:pt x="393" y="32"/>
                    </a:lnTo>
                    <a:lnTo>
                      <a:pt x="393" y="29"/>
                    </a:lnTo>
                    <a:lnTo>
                      <a:pt x="392" y="25"/>
                    </a:lnTo>
                    <a:lnTo>
                      <a:pt x="391" y="22"/>
                    </a:lnTo>
                    <a:lnTo>
                      <a:pt x="391" y="18"/>
                    </a:lnTo>
                    <a:lnTo>
                      <a:pt x="390" y="16"/>
                    </a:lnTo>
                    <a:lnTo>
                      <a:pt x="387" y="11"/>
                    </a:lnTo>
                    <a:lnTo>
                      <a:pt x="386" y="8"/>
                    </a:lnTo>
                    <a:lnTo>
                      <a:pt x="384" y="4"/>
                    </a:lnTo>
                    <a:lnTo>
                      <a:pt x="381" y="3"/>
                    </a:lnTo>
                    <a:lnTo>
                      <a:pt x="379" y="2"/>
                    </a:lnTo>
                    <a:lnTo>
                      <a:pt x="377" y="2"/>
                    </a:lnTo>
                    <a:lnTo>
                      <a:pt x="373" y="0"/>
                    </a:lnTo>
                    <a:lnTo>
                      <a:pt x="371" y="2"/>
                    </a:lnTo>
                    <a:lnTo>
                      <a:pt x="367" y="3"/>
                    </a:lnTo>
                    <a:lnTo>
                      <a:pt x="364" y="5"/>
                    </a:lnTo>
                    <a:lnTo>
                      <a:pt x="360" y="8"/>
                    </a:lnTo>
                    <a:lnTo>
                      <a:pt x="356" y="11"/>
                    </a:lnTo>
                    <a:lnTo>
                      <a:pt x="352" y="15"/>
                    </a:lnTo>
                    <a:lnTo>
                      <a:pt x="348" y="19"/>
                    </a:lnTo>
                    <a:lnTo>
                      <a:pt x="343" y="23"/>
                    </a:lnTo>
                    <a:lnTo>
                      <a:pt x="340" y="28"/>
                    </a:lnTo>
                    <a:lnTo>
                      <a:pt x="335" y="32"/>
                    </a:lnTo>
                    <a:lnTo>
                      <a:pt x="330" y="38"/>
                    </a:lnTo>
                    <a:lnTo>
                      <a:pt x="328" y="42"/>
                    </a:lnTo>
                    <a:lnTo>
                      <a:pt x="326" y="44"/>
                    </a:lnTo>
                    <a:lnTo>
                      <a:pt x="322" y="48"/>
                    </a:lnTo>
                    <a:lnTo>
                      <a:pt x="321" y="50"/>
                    </a:lnTo>
                    <a:lnTo>
                      <a:pt x="318" y="54"/>
                    </a:lnTo>
                    <a:lnTo>
                      <a:pt x="316" y="56"/>
                    </a:lnTo>
                    <a:lnTo>
                      <a:pt x="314" y="60"/>
                    </a:lnTo>
                    <a:lnTo>
                      <a:pt x="311" y="63"/>
                    </a:lnTo>
                    <a:lnTo>
                      <a:pt x="308" y="67"/>
                    </a:lnTo>
                    <a:lnTo>
                      <a:pt x="305" y="70"/>
                    </a:lnTo>
                    <a:lnTo>
                      <a:pt x="303" y="73"/>
                    </a:lnTo>
                    <a:lnTo>
                      <a:pt x="300" y="76"/>
                    </a:lnTo>
                    <a:lnTo>
                      <a:pt x="297" y="80"/>
                    </a:lnTo>
                    <a:lnTo>
                      <a:pt x="295" y="83"/>
                    </a:lnTo>
                    <a:lnTo>
                      <a:pt x="292" y="86"/>
                    </a:lnTo>
                    <a:lnTo>
                      <a:pt x="289" y="91"/>
                    </a:lnTo>
                    <a:lnTo>
                      <a:pt x="286" y="93"/>
                    </a:lnTo>
                    <a:lnTo>
                      <a:pt x="284" y="97"/>
                    </a:lnTo>
                    <a:lnTo>
                      <a:pt x="281" y="100"/>
                    </a:lnTo>
                    <a:lnTo>
                      <a:pt x="278" y="104"/>
                    </a:lnTo>
                    <a:lnTo>
                      <a:pt x="275" y="106"/>
                    </a:lnTo>
                    <a:lnTo>
                      <a:pt x="272" y="110"/>
                    </a:lnTo>
                    <a:lnTo>
                      <a:pt x="270" y="113"/>
                    </a:lnTo>
                    <a:lnTo>
                      <a:pt x="268" y="117"/>
                    </a:lnTo>
                    <a:lnTo>
                      <a:pt x="264" y="119"/>
                    </a:lnTo>
                    <a:lnTo>
                      <a:pt x="260" y="123"/>
                    </a:lnTo>
                    <a:lnTo>
                      <a:pt x="258" y="125"/>
                    </a:lnTo>
                    <a:lnTo>
                      <a:pt x="254" y="129"/>
                    </a:lnTo>
                    <a:lnTo>
                      <a:pt x="251" y="131"/>
                    </a:lnTo>
                    <a:lnTo>
                      <a:pt x="249" y="134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39" y="144"/>
                    </a:lnTo>
                    <a:lnTo>
                      <a:pt x="235" y="146"/>
                    </a:lnTo>
                    <a:lnTo>
                      <a:pt x="232" y="150"/>
                    </a:lnTo>
                    <a:lnTo>
                      <a:pt x="230" y="152"/>
                    </a:lnTo>
                    <a:lnTo>
                      <a:pt x="226" y="155"/>
                    </a:lnTo>
                    <a:lnTo>
                      <a:pt x="222" y="158"/>
                    </a:lnTo>
                    <a:lnTo>
                      <a:pt x="220" y="162"/>
                    </a:lnTo>
                    <a:lnTo>
                      <a:pt x="217" y="164"/>
                    </a:lnTo>
                    <a:lnTo>
                      <a:pt x="213" y="168"/>
                    </a:lnTo>
                    <a:lnTo>
                      <a:pt x="209" y="170"/>
                    </a:lnTo>
                    <a:lnTo>
                      <a:pt x="206" y="172"/>
                    </a:lnTo>
                    <a:lnTo>
                      <a:pt x="202" y="175"/>
                    </a:lnTo>
                    <a:lnTo>
                      <a:pt x="200" y="178"/>
                    </a:lnTo>
                    <a:lnTo>
                      <a:pt x="196" y="181"/>
                    </a:lnTo>
                    <a:lnTo>
                      <a:pt x="193" y="183"/>
                    </a:lnTo>
                    <a:lnTo>
                      <a:pt x="190" y="187"/>
                    </a:lnTo>
                    <a:lnTo>
                      <a:pt x="187" y="189"/>
                    </a:lnTo>
                    <a:lnTo>
                      <a:pt x="183" y="191"/>
                    </a:lnTo>
                    <a:lnTo>
                      <a:pt x="181" y="194"/>
                    </a:lnTo>
                    <a:lnTo>
                      <a:pt x="177" y="197"/>
                    </a:lnTo>
                    <a:lnTo>
                      <a:pt x="174" y="199"/>
                    </a:lnTo>
                    <a:lnTo>
                      <a:pt x="171" y="202"/>
                    </a:lnTo>
                    <a:lnTo>
                      <a:pt x="168" y="204"/>
                    </a:lnTo>
                    <a:lnTo>
                      <a:pt x="166" y="207"/>
                    </a:lnTo>
                    <a:lnTo>
                      <a:pt x="163" y="208"/>
                    </a:lnTo>
                    <a:lnTo>
                      <a:pt x="160" y="212"/>
                    </a:lnTo>
                    <a:lnTo>
                      <a:pt x="157" y="213"/>
                    </a:lnTo>
                    <a:lnTo>
                      <a:pt x="154" y="215"/>
                    </a:lnTo>
                    <a:lnTo>
                      <a:pt x="148" y="219"/>
                    </a:lnTo>
                    <a:lnTo>
                      <a:pt x="144" y="223"/>
                    </a:lnTo>
                    <a:lnTo>
                      <a:pt x="139" y="227"/>
                    </a:lnTo>
                    <a:lnTo>
                      <a:pt x="135" y="231"/>
                    </a:lnTo>
                    <a:lnTo>
                      <a:pt x="130" y="233"/>
                    </a:lnTo>
                    <a:lnTo>
                      <a:pt x="126" y="236"/>
                    </a:lnTo>
                    <a:lnTo>
                      <a:pt x="123" y="239"/>
                    </a:lnTo>
                    <a:lnTo>
                      <a:pt x="120" y="241"/>
                    </a:lnTo>
                    <a:lnTo>
                      <a:pt x="117" y="242"/>
                    </a:lnTo>
                    <a:lnTo>
                      <a:pt x="115" y="245"/>
                    </a:lnTo>
                    <a:lnTo>
                      <a:pt x="112" y="247"/>
                    </a:lnTo>
                    <a:lnTo>
                      <a:pt x="111" y="248"/>
                    </a:lnTo>
                    <a:lnTo>
                      <a:pt x="0" y="309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20" name="Freeform 219"/>
              <p:cNvSpPr>
                <a:spLocks/>
              </p:cNvSpPr>
              <p:nvPr/>
            </p:nvSpPr>
            <p:spPr bwMode="auto">
              <a:xfrm>
                <a:off x="1727" y="1382"/>
                <a:ext cx="88" cy="57"/>
              </a:xfrm>
              <a:custGeom>
                <a:avLst/>
                <a:gdLst>
                  <a:gd name="T0" fmla="*/ 0 w 264"/>
                  <a:gd name="T1" fmla="*/ 0 h 172"/>
                  <a:gd name="T2" fmla="*/ 0 w 264"/>
                  <a:gd name="T3" fmla="*/ 0 h 172"/>
                  <a:gd name="T4" fmla="*/ 0 w 264"/>
                  <a:gd name="T5" fmla="*/ 0 h 172"/>
                  <a:gd name="T6" fmla="*/ 0 w 264"/>
                  <a:gd name="T7" fmla="*/ 0 h 172"/>
                  <a:gd name="T8" fmla="*/ 0 w 264"/>
                  <a:gd name="T9" fmla="*/ 0 h 172"/>
                  <a:gd name="T10" fmla="*/ 0 w 264"/>
                  <a:gd name="T11" fmla="*/ 0 h 172"/>
                  <a:gd name="T12" fmla="*/ 0 w 264"/>
                  <a:gd name="T13" fmla="*/ 0 h 172"/>
                  <a:gd name="T14" fmla="*/ 0 w 264"/>
                  <a:gd name="T15" fmla="*/ 0 h 172"/>
                  <a:gd name="T16" fmla="*/ 0 w 264"/>
                  <a:gd name="T17" fmla="*/ 0 h 172"/>
                  <a:gd name="T18" fmla="*/ 0 w 264"/>
                  <a:gd name="T19" fmla="*/ 0 h 172"/>
                  <a:gd name="T20" fmla="*/ 0 w 264"/>
                  <a:gd name="T21" fmla="*/ 0 h 172"/>
                  <a:gd name="T22" fmla="*/ 0 w 264"/>
                  <a:gd name="T23" fmla="*/ 0 h 172"/>
                  <a:gd name="T24" fmla="*/ 0 w 264"/>
                  <a:gd name="T25" fmla="*/ 0 h 172"/>
                  <a:gd name="T26" fmla="*/ 0 w 264"/>
                  <a:gd name="T27" fmla="*/ 0 h 172"/>
                  <a:gd name="T28" fmla="*/ 0 w 264"/>
                  <a:gd name="T29" fmla="*/ 0 h 172"/>
                  <a:gd name="T30" fmla="*/ 0 w 264"/>
                  <a:gd name="T31" fmla="*/ 0 h 172"/>
                  <a:gd name="T32" fmla="*/ 0 w 264"/>
                  <a:gd name="T33" fmla="*/ 0 h 172"/>
                  <a:gd name="T34" fmla="*/ 0 w 264"/>
                  <a:gd name="T35" fmla="*/ 0 h 172"/>
                  <a:gd name="T36" fmla="*/ 0 w 264"/>
                  <a:gd name="T37" fmla="*/ 0 h 172"/>
                  <a:gd name="T38" fmla="*/ 0 w 264"/>
                  <a:gd name="T39" fmla="*/ 0 h 172"/>
                  <a:gd name="T40" fmla="*/ 0 w 264"/>
                  <a:gd name="T41" fmla="*/ 0 h 172"/>
                  <a:gd name="T42" fmla="*/ 0 w 264"/>
                  <a:gd name="T43" fmla="*/ 0 h 172"/>
                  <a:gd name="T44" fmla="*/ 0 w 264"/>
                  <a:gd name="T45" fmla="*/ 0 h 172"/>
                  <a:gd name="T46" fmla="*/ 0 w 264"/>
                  <a:gd name="T47" fmla="*/ 0 h 172"/>
                  <a:gd name="T48" fmla="*/ 0 w 264"/>
                  <a:gd name="T49" fmla="*/ 0 h 172"/>
                  <a:gd name="T50" fmla="*/ 0 w 264"/>
                  <a:gd name="T51" fmla="*/ 0 h 172"/>
                  <a:gd name="T52" fmla="*/ 0 w 264"/>
                  <a:gd name="T53" fmla="*/ 0 h 172"/>
                  <a:gd name="T54" fmla="*/ 0 w 264"/>
                  <a:gd name="T55" fmla="*/ 0 h 172"/>
                  <a:gd name="T56" fmla="*/ 0 w 264"/>
                  <a:gd name="T57" fmla="*/ 0 h 172"/>
                  <a:gd name="T58" fmla="*/ 0 w 264"/>
                  <a:gd name="T59" fmla="*/ 0 h 172"/>
                  <a:gd name="T60" fmla="*/ 0 w 264"/>
                  <a:gd name="T61" fmla="*/ 0 h 172"/>
                  <a:gd name="T62" fmla="*/ 0 w 264"/>
                  <a:gd name="T63" fmla="*/ 0 h 172"/>
                  <a:gd name="T64" fmla="*/ 0 w 264"/>
                  <a:gd name="T65" fmla="*/ 0 h 172"/>
                  <a:gd name="T66" fmla="*/ 0 w 264"/>
                  <a:gd name="T67" fmla="*/ 0 h 172"/>
                  <a:gd name="T68" fmla="*/ 0 w 264"/>
                  <a:gd name="T69" fmla="*/ 0 h 172"/>
                  <a:gd name="T70" fmla="*/ 0 w 264"/>
                  <a:gd name="T71" fmla="*/ 0 h 172"/>
                  <a:gd name="T72" fmla="*/ 0 w 264"/>
                  <a:gd name="T73" fmla="*/ 0 h 172"/>
                  <a:gd name="T74" fmla="*/ 0 w 264"/>
                  <a:gd name="T75" fmla="*/ 0 h 172"/>
                  <a:gd name="T76" fmla="*/ 0 w 264"/>
                  <a:gd name="T77" fmla="*/ 0 h 172"/>
                  <a:gd name="T78" fmla="*/ 0 w 264"/>
                  <a:gd name="T79" fmla="*/ 0 h 172"/>
                  <a:gd name="T80" fmla="*/ 0 w 264"/>
                  <a:gd name="T81" fmla="*/ 0 h 172"/>
                  <a:gd name="T82" fmla="*/ 0 w 264"/>
                  <a:gd name="T83" fmla="*/ 0 h 172"/>
                  <a:gd name="T84" fmla="*/ 0 w 264"/>
                  <a:gd name="T85" fmla="*/ 0 h 172"/>
                  <a:gd name="T86" fmla="*/ 0 w 264"/>
                  <a:gd name="T87" fmla="*/ 0 h 172"/>
                  <a:gd name="T88" fmla="*/ 0 w 264"/>
                  <a:gd name="T89" fmla="*/ 0 h 172"/>
                  <a:gd name="T90" fmla="*/ 0 w 264"/>
                  <a:gd name="T91" fmla="*/ 0 h 172"/>
                  <a:gd name="T92" fmla="*/ 0 w 264"/>
                  <a:gd name="T93" fmla="*/ 0 h 172"/>
                  <a:gd name="T94" fmla="*/ 0 w 264"/>
                  <a:gd name="T95" fmla="*/ 0 h 172"/>
                  <a:gd name="T96" fmla="*/ 0 w 264"/>
                  <a:gd name="T97" fmla="*/ 0 h 172"/>
                  <a:gd name="T98" fmla="*/ 0 w 264"/>
                  <a:gd name="T99" fmla="*/ 0 h 172"/>
                  <a:gd name="T100" fmla="*/ 0 w 264"/>
                  <a:gd name="T101" fmla="*/ 0 h 172"/>
                  <a:gd name="T102" fmla="*/ 0 w 264"/>
                  <a:gd name="T103" fmla="*/ 0 h 172"/>
                  <a:gd name="T104" fmla="*/ 0 w 264"/>
                  <a:gd name="T105" fmla="*/ 0 h 172"/>
                  <a:gd name="T106" fmla="*/ 0 w 264"/>
                  <a:gd name="T107" fmla="*/ 0 h 172"/>
                  <a:gd name="T108" fmla="*/ 0 w 264"/>
                  <a:gd name="T109" fmla="*/ 0 h 172"/>
                  <a:gd name="T110" fmla="*/ 0 w 264"/>
                  <a:gd name="T111" fmla="*/ 0 h 1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4"/>
                  <a:gd name="T169" fmla="*/ 0 h 172"/>
                  <a:gd name="T170" fmla="*/ 264 w 264"/>
                  <a:gd name="T171" fmla="*/ 172 h 1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4" h="172">
                    <a:moveTo>
                      <a:pt x="235" y="1"/>
                    </a:moveTo>
                    <a:lnTo>
                      <a:pt x="233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26" y="1"/>
                    </a:lnTo>
                    <a:lnTo>
                      <a:pt x="223" y="1"/>
                    </a:lnTo>
                    <a:lnTo>
                      <a:pt x="219" y="2"/>
                    </a:lnTo>
                    <a:lnTo>
                      <a:pt x="216" y="2"/>
                    </a:lnTo>
                    <a:lnTo>
                      <a:pt x="211" y="4"/>
                    </a:lnTo>
                    <a:lnTo>
                      <a:pt x="206" y="4"/>
                    </a:lnTo>
                    <a:lnTo>
                      <a:pt x="201" y="7"/>
                    </a:lnTo>
                    <a:lnTo>
                      <a:pt x="195" y="8"/>
                    </a:lnTo>
                    <a:lnTo>
                      <a:pt x="191" y="10"/>
                    </a:lnTo>
                    <a:lnTo>
                      <a:pt x="187" y="11"/>
                    </a:lnTo>
                    <a:lnTo>
                      <a:pt x="184" y="13"/>
                    </a:lnTo>
                    <a:lnTo>
                      <a:pt x="181" y="14"/>
                    </a:lnTo>
                    <a:lnTo>
                      <a:pt x="178" y="15"/>
                    </a:lnTo>
                    <a:lnTo>
                      <a:pt x="174" y="16"/>
                    </a:lnTo>
                    <a:lnTo>
                      <a:pt x="172" y="17"/>
                    </a:lnTo>
                    <a:lnTo>
                      <a:pt x="168" y="18"/>
                    </a:lnTo>
                    <a:lnTo>
                      <a:pt x="165" y="21"/>
                    </a:lnTo>
                    <a:lnTo>
                      <a:pt x="161" y="22"/>
                    </a:lnTo>
                    <a:lnTo>
                      <a:pt x="157" y="23"/>
                    </a:lnTo>
                    <a:lnTo>
                      <a:pt x="153" y="24"/>
                    </a:lnTo>
                    <a:lnTo>
                      <a:pt x="150" y="27"/>
                    </a:lnTo>
                    <a:lnTo>
                      <a:pt x="146" y="28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4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123" y="40"/>
                    </a:lnTo>
                    <a:lnTo>
                      <a:pt x="120" y="43"/>
                    </a:lnTo>
                    <a:lnTo>
                      <a:pt x="115" y="45"/>
                    </a:lnTo>
                    <a:lnTo>
                      <a:pt x="111" y="48"/>
                    </a:lnTo>
                    <a:lnTo>
                      <a:pt x="108" y="49"/>
                    </a:lnTo>
                    <a:lnTo>
                      <a:pt x="104" y="53"/>
                    </a:lnTo>
                    <a:lnTo>
                      <a:pt x="99" y="55"/>
                    </a:lnTo>
                    <a:lnTo>
                      <a:pt x="95" y="58"/>
                    </a:lnTo>
                    <a:lnTo>
                      <a:pt x="90" y="60"/>
                    </a:lnTo>
                    <a:lnTo>
                      <a:pt x="86" y="64"/>
                    </a:lnTo>
                    <a:lnTo>
                      <a:pt x="83" y="66"/>
                    </a:lnTo>
                    <a:lnTo>
                      <a:pt x="78" y="69"/>
                    </a:lnTo>
                    <a:lnTo>
                      <a:pt x="74" y="73"/>
                    </a:lnTo>
                    <a:lnTo>
                      <a:pt x="70" y="75"/>
                    </a:lnTo>
                    <a:lnTo>
                      <a:pt x="66" y="79"/>
                    </a:lnTo>
                    <a:lnTo>
                      <a:pt x="61" y="83"/>
                    </a:lnTo>
                    <a:lnTo>
                      <a:pt x="58" y="85"/>
                    </a:lnTo>
                    <a:lnTo>
                      <a:pt x="54" y="88"/>
                    </a:lnTo>
                    <a:lnTo>
                      <a:pt x="50" y="92"/>
                    </a:lnTo>
                    <a:lnTo>
                      <a:pt x="46" y="96"/>
                    </a:lnTo>
                    <a:lnTo>
                      <a:pt x="41" y="99"/>
                    </a:lnTo>
                    <a:lnTo>
                      <a:pt x="38" y="104"/>
                    </a:lnTo>
                    <a:lnTo>
                      <a:pt x="33" y="106"/>
                    </a:lnTo>
                    <a:lnTo>
                      <a:pt x="29" y="110"/>
                    </a:lnTo>
                    <a:lnTo>
                      <a:pt x="26" y="113"/>
                    </a:lnTo>
                    <a:lnTo>
                      <a:pt x="22" y="117"/>
                    </a:lnTo>
                    <a:lnTo>
                      <a:pt x="19" y="119"/>
                    </a:lnTo>
                    <a:lnTo>
                      <a:pt x="16" y="123"/>
                    </a:lnTo>
                    <a:lnTo>
                      <a:pt x="13" y="126"/>
                    </a:lnTo>
                    <a:lnTo>
                      <a:pt x="12" y="129"/>
                    </a:lnTo>
                    <a:lnTo>
                      <a:pt x="7" y="134"/>
                    </a:lnTo>
                    <a:lnTo>
                      <a:pt x="5" y="139"/>
                    </a:lnTo>
                    <a:lnTo>
                      <a:pt x="2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2" y="161"/>
                    </a:lnTo>
                    <a:lnTo>
                      <a:pt x="3" y="163"/>
                    </a:lnTo>
                    <a:lnTo>
                      <a:pt x="7" y="166"/>
                    </a:lnTo>
                    <a:lnTo>
                      <a:pt x="9" y="167"/>
                    </a:lnTo>
                    <a:lnTo>
                      <a:pt x="13" y="169"/>
                    </a:lnTo>
                    <a:lnTo>
                      <a:pt x="16" y="169"/>
                    </a:lnTo>
                    <a:lnTo>
                      <a:pt x="21" y="170"/>
                    </a:lnTo>
                    <a:lnTo>
                      <a:pt x="26" y="170"/>
                    </a:lnTo>
                    <a:lnTo>
                      <a:pt x="31" y="172"/>
                    </a:lnTo>
                    <a:lnTo>
                      <a:pt x="35" y="170"/>
                    </a:lnTo>
                    <a:lnTo>
                      <a:pt x="41" y="170"/>
                    </a:lnTo>
                    <a:lnTo>
                      <a:pt x="44" y="170"/>
                    </a:lnTo>
                    <a:lnTo>
                      <a:pt x="47" y="170"/>
                    </a:lnTo>
                    <a:lnTo>
                      <a:pt x="51" y="170"/>
                    </a:lnTo>
                    <a:lnTo>
                      <a:pt x="53" y="170"/>
                    </a:lnTo>
                    <a:lnTo>
                      <a:pt x="57" y="170"/>
                    </a:lnTo>
                    <a:lnTo>
                      <a:pt x="59" y="170"/>
                    </a:lnTo>
                    <a:lnTo>
                      <a:pt x="63" y="169"/>
                    </a:lnTo>
                    <a:lnTo>
                      <a:pt x="65" y="169"/>
                    </a:lnTo>
                    <a:lnTo>
                      <a:pt x="69" y="169"/>
                    </a:lnTo>
                    <a:lnTo>
                      <a:pt x="72" y="169"/>
                    </a:lnTo>
                    <a:lnTo>
                      <a:pt x="76" y="168"/>
                    </a:lnTo>
                    <a:lnTo>
                      <a:pt x="78" y="168"/>
                    </a:lnTo>
                    <a:lnTo>
                      <a:pt x="82" y="167"/>
                    </a:lnTo>
                    <a:lnTo>
                      <a:pt x="84" y="167"/>
                    </a:lnTo>
                    <a:lnTo>
                      <a:pt x="88" y="166"/>
                    </a:lnTo>
                    <a:lnTo>
                      <a:pt x="91" y="166"/>
                    </a:lnTo>
                    <a:lnTo>
                      <a:pt x="95" y="166"/>
                    </a:lnTo>
                    <a:lnTo>
                      <a:pt x="97" y="164"/>
                    </a:lnTo>
                    <a:lnTo>
                      <a:pt x="101" y="164"/>
                    </a:lnTo>
                    <a:lnTo>
                      <a:pt x="104" y="164"/>
                    </a:lnTo>
                    <a:lnTo>
                      <a:pt x="106" y="163"/>
                    </a:lnTo>
                    <a:lnTo>
                      <a:pt x="109" y="162"/>
                    </a:lnTo>
                    <a:lnTo>
                      <a:pt x="112" y="161"/>
                    </a:lnTo>
                    <a:lnTo>
                      <a:pt x="115" y="161"/>
                    </a:lnTo>
                    <a:lnTo>
                      <a:pt x="118" y="160"/>
                    </a:lnTo>
                    <a:lnTo>
                      <a:pt x="122" y="160"/>
                    </a:lnTo>
                    <a:lnTo>
                      <a:pt x="124" y="158"/>
                    </a:lnTo>
                    <a:lnTo>
                      <a:pt x="128" y="158"/>
                    </a:lnTo>
                    <a:lnTo>
                      <a:pt x="130" y="157"/>
                    </a:lnTo>
                    <a:lnTo>
                      <a:pt x="134" y="156"/>
                    </a:lnTo>
                    <a:lnTo>
                      <a:pt x="137" y="155"/>
                    </a:lnTo>
                    <a:lnTo>
                      <a:pt x="140" y="155"/>
                    </a:lnTo>
                    <a:lnTo>
                      <a:pt x="142" y="154"/>
                    </a:lnTo>
                    <a:lnTo>
                      <a:pt x="146" y="153"/>
                    </a:lnTo>
                    <a:lnTo>
                      <a:pt x="149" y="151"/>
                    </a:lnTo>
                    <a:lnTo>
                      <a:pt x="153" y="150"/>
                    </a:lnTo>
                    <a:lnTo>
                      <a:pt x="155" y="149"/>
                    </a:lnTo>
                    <a:lnTo>
                      <a:pt x="157" y="148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7" y="144"/>
                    </a:lnTo>
                    <a:lnTo>
                      <a:pt x="169" y="143"/>
                    </a:lnTo>
                    <a:lnTo>
                      <a:pt x="173" y="142"/>
                    </a:lnTo>
                    <a:lnTo>
                      <a:pt x="176" y="142"/>
                    </a:lnTo>
                    <a:lnTo>
                      <a:pt x="181" y="138"/>
                    </a:lnTo>
                    <a:lnTo>
                      <a:pt x="187" y="136"/>
                    </a:lnTo>
                    <a:lnTo>
                      <a:pt x="189" y="135"/>
                    </a:lnTo>
                    <a:lnTo>
                      <a:pt x="193" y="134"/>
                    </a:lnTo>
                    <a:lnTo>
                      <a:pt x="195" y="131"/>
                    </a:lnTo>
                    <a:lnTo>
                      <a:pt x="199" y="131"/>
                    </a:lnTo>
                    <a:lnTo>
                      <a:pt x="204" y="126"/>
                    </a:lnTo>
                    <a:lnTo>
                      <a:pt x="208" y="124"/>
                    </a:lnTo>
                    <a:lnTo>
                      <a:pt x="213" y="121"/>
                    </a:lnTo>
                    <a:lnTo>
                      <a:pt x="219" y="117"/>
                    </a:lnTo>
                    <a:lnTo>
                      <a:pt x="223" y="112"/>
                    </a:lnTo>
                    <a:lnTo>
                      <a:pt x="227" y="109"/>
                    </a:lnTo>
                    <a:lnTo>
                      <a:pt x="232" y="105"/>
                    </a:lnTo>
                    <a:lnTo>
                      <a:pt x="237" y="102"/>
                    </a:lnTo>
                    <a:lnTo>
                      <a:pt x="240" y="97"/>
                    </a:lnTo>
                    <a:lnTo>
                      <a:pt x="244" y="92"/>
                    </a:lnTo>
                    <a:lnTo>
                      <a:pt x="248" y="87"/>
                    </a:lnTo>
                    <a:lnTo>
                      <a:pt x="250" y="83"/>
                    </a:lnTo>
                    <a:lnTo>
                      <a:pt x="253" y="78"/>
                    </a:lnTo>
                    <a:lnTo>
                      <a:pt x="256" y="73"/>
                    </a:lnTo>
                    <a:lnTo>
                      <a:pt x="258" y="67"/>
                    </a:lnTo>
                    <a:lnTo>
                      <a:pt x="261" y="62"/>
                    </a:lnTo>
                    <a:lnTo>
                      <a:pt x="261" y="59"/>
                    </a:lnTo>
                    <a:lnTo>
                      <a:pt x="262" y="55"/>
                    </a:lnTo>
                    <a:lnTo>
                      <a:pt x="262" y="53"/>
                    </a:lnTo>
                    <a:lnTo>
                      <a:pt x="263" y="51"/>
                    </a:lnTo>
                    <a:lnTo>
                      <a:pt x="263" y="46"/>
                    </a:lnTo>
                    <a:lnTo>
                      <a:pt x="264" y="41"/>
                    </a:lnTo>
                    <a:lnTo>
                      <a:pt x="264" y="36"/>
                    </a:lnTo>
                    <a:lnTo>
                      <a:pt x="264" y="33"/>
                    </a:lnTo>
                    <a:lnTo>
                      <a:pt x="264" y="29"/>
                    </a:lnTo>
                    <a:lnTo>
                      <a:pt x="264" y="26"/>
                    </a:lnTo>
                    <a:lnTo>
                      <a:pt x="263" y="23"/>
                    </a:lnTo>
                    <a:lnTo>
                      <a:pt x="262" y="20"/>
                    </a:lnTo>
                    <a:lnTo>
                      <a:pt x="261" y="17"/>
                    </a:lnTo>
                    <a:lnTo>
                      <a:pt x="259" y="15"/>
                    </a:lnTo>
                    <a:lnTo>
                      <a:pt x="257" y="10"/>
                    </a:lnTo>
                    <a:lnTo>
                      <a:pt x="255" y="8"/>
                    </a:lnTo>
                    <a:lnTo>
                      <a:pt x="251" y="4"/>
                    </a:lnTo>
                    <a:lnTo>
                      <a:pt x="248" y="3"/>
                    </a:lnTo>
                    <a:lnTo>
                      <a:pt x="244" y="2"/>
                    </a:lnTo>
                    <a:lnTo>
                      <a:pt x="242" y="1"/>
                    </a:lnTo>
                    <a:lnTo>
                      <a:pt x="237" y="1"/>
                    </a:ln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21" name="Freeform 220"/>
              <p:cNvSpPr>
                <a:spLocks/>
              </p:cNvSpPr>
              <p:nvPr/>
            </p:nvSpPr>
            <p:spPr bwMode="auto">
              <a:xfrm>
                <a:off x="1622" y="1523"/>
                <a:ext cx="52" cy="100"/>
              </a:xfrm>
              <a:custGeom>
                <a:avLst/>
                <a:gdLst>
                  <a:gd name="T0" fmla="*/ 0 w 158"/>
                  <a:gd name="T1" fmla="*/ 0 h 300"/>
                  <a:gd name="T2" fmla="*/ 0 w 158"/>
                  <a:gd name="T3" fmla="*/ 0 h 300"/>
                  <a:gd name="T4" fmla="*/ 0 w 158"/>
                  <a:gd name="T5" fmla="*/ 0 h 300"/>
                  <a:gd name="T6" fmla="*/ 0 w 158"/>
                  <a:gd name="T7" fmla="*/ 0 h 300"/>
                  <a:gd name="T8" fmla="*/ 0 w 158"/>
                  <a:gd name="T9" fmla="*/ 0 h 300"/>
                  <a:gd name="T10" fmla="*/ 0 w 158"/>
                  <a:gd name="T11" fmla="*/ 0 h 300"/>
                  <a:gd name="T12" fmla="*/ 0 w 158"/>
                  <a:gd name="T13" fmla="*/ 0 h 300"/>
                  <a:gd name="T14" fmla="*/ 0 w 158"/>
                  <a:gd name="T15" fmla="*/ 0 h 300"/>
                  <a:gd name="T16" fmla="*/ 0 w 158"/>
                  <a:gd name="T17" fmla="*/ 0 h 300"/>
                  <a:gd name="T18" fmla="*/ 0 w 158"/>
                  <a:gd name="T19" fmla="*/ 0 h 300"/>
                  <a:gd name="T20" fmla="*/ 0 w 158"/>
                  <a:gd name="T21" fmla="*/ 0 h 300"/>
                  <a:gd name="T22" fmla="*/ 0 w 158"/>
                  <a:gd name="T23" fmla="*/ 0 h 300"/>
                  <a:gd name="T24" fmla="*/ 0 w 158"/>
                  <a:gd name="T25" fmla="*/ 0 h 300"/>
                  <a:gd name="T26" fmla="*/ 0 w 158"/>
                  <a:gd name="T27" fmla="*/ 0 h 300"/>
                  <a:gd name="T28" fmla="*/ 0 w 158"/>
                  <a:gd name="T29" fmla="*/ 0 h 300"/>
                  <a:gd name="T30" fmla="*/ 0 w 158"/>
                  <a:gd name="T31" fmla="*/ 0 h 300"/>
                  <a:gd name="T32" fmla="*/ 0 w 158"/>
                  <a:gd name="T33" fmla="*/ 0 h 300"/>
                  <a:gd name="T34" fmla="*/ 0 w 158"/>
                  <a:gd name="T35" fmla="*/ 0 h 300"/>
                  <a:gd name="T36" fmla="*/ 0 w 158"/>
                  <a:gd name="T37" fmla="*/ 0 h 300"/>
                  <a:gd name="T38" fmla="*/ 0 w 158"/>
                  <a:gd name="T39" fmla="*/ 0 h 300"/>
                  <a:gd name="T40" fmla="*/ 0 w 158"/>
                  <a:gd name="T41" fmla="*/ 0 h 300"/>
                  <a:gd name="T42" fmla="*/ 0 w 158"/>
                  <a:gd name="T43" fmla="*/ 0 h 300"/>
                  <a:gd name="T44" fmla="*/ 0 w 158"/>
                  <a:gd name="T45" fmla="*/ 0 h 300"/>
                  <a:gd name="T46" fmla="*/ 0 w 158"/>
                  <a:gd name="T47" fmla="*/ 0 h 300"/>
                  <a:gd name="T48" fmla="*/ 0 w 158"/>
                  <a:gd name="T49" fmla="*/ 0 h 300"/>
                  <a:gd name="T50" fmla="*/ 0 w 158"/>
                  <a:gd name="T51" fmla="*/ 0 h 300"/>
                  <a:gd name="T52" fmla="*/ 0 w 158"/>
                  <a:gd name="T53" fmla="*/ 0 h 300"/>
                  <a:gd name="T54" fmla="*/ 0 w 158"/>
                  <a:gd name="T55" fmla="*/ 0 h 300"/>
                  <a:gd name="T56" fmla="*/ 0 w 158"/>
                  <a:gd name="T57" fmla="*/ 0 h 300"/>
                  <a:gd name="T58" fmla="*/ 0 w 158"/>
                  <a:gd name="T59" fmla="*/ 0 h 300"/>
                  <a:gd name="T60" fmla="*/ 0 w 158"/>
                  <a:gd name="T61" fmla="*/ 0 h 300"/>
                  <a:gd name="T62" fmla="*/ 0 w 158"/>
                  <a:gd name="T63" fmla="*/ 0 h 300"/>
                  <a:gd name="T64" fmla="*/ 0 w 158"/>
                  <a:gd name="T65" fmla="*/ 0 h 300"/>
                  <a:gd name="T66" fmla="*/ 0 w 158"/>
                  <a:gd name="T67" fmla="*/ 0 h 300"/>
                  <a:gd name="T68" fmla="*/ 0 w 158"/>
                  <a:gd name="T69" fmla="*/ 0 h 300"/>
                  <a:gd name="T70" fmla="*/ 0 w 158"/>
                  <a:gd name="T71" fmla="*/ 0 h 300"/>
                  <a:gd name="T72" fmla="*/ 0 w 158"/>
                  <a:gd name="T73" fmla="*/ 0 h 300"/>
                  <a:gd name="T74" fmla="*/ 0 w 158"/>
                  <a:gd name="T75" fmla="*/ 0 h 300"/>
                  <a:gd name="T76" fmla="*/ 0 w 158"/>
                  <a:gd name="T77" fmla="*/ 0 h 300"/>
                  <a:gd name="T78" fmla="*/ 0 w 158"/>
                  <a:gd name="T79" fmla="*/ 0 h 300"/>
                  <a:gd name="T80" fmla="*/ 0 w 158"/>
                  <a:gd name="T81" fmla="*/ 0 h 300"/>
                  <a:gd name="T82" fmla="*/ 0 w 158"/>
                  <a:gd name="T83" fmla="*/ 0 h 300"/>
                  <a:gd name="T84" fmla="*/ 0 w 158"/>
                  <a:gd name="T85" fmla="*/ 0 h 300"/>
                  <a:gd name="T86" fmla="*/ 0 w 158"/>
                  <a:gd name="T87" fmla="*/ 0 h 300"/>
                  <a:gd name="T88" fmla="*/ 0 w 158"/>
                  <a:gd name="T89" fmla="*/ 0 h 300"/>
                  <a:gd name="T90" fmla="*/ 0 w 158"/>
                  <a:gd name="T91" fmla="*/ 0 h 300"/>
                  <a:gd name="T92" fmla="*/ 0 w 158"/>
                  <a:gd name="T93" fmla="*/ 0 h 3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8"/>
                  <a:gd name="T142" fmla="*/ 0 h 300"/>
                  <a:gd name="T143" fmla="*/ 158 w 158"/>
                  <a:gd name="T144" fmla="*/ 300 h 3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8" h="300">
                    <a:moveTo>
                      <a:pt x="85" y="51"/>
                    </a:moveTo>
                    <a:lnTo>
                      <a:pt x="85" y="50"/>
                    </a:lnTo>
                    <a:lnTo>
                      <a:pt x="86" y="48"/>
                    </a:lnTo>
                    <a:lnTo>
                      <a:pt x="88" y="44"/>
                    </a:lnTo>
                    <a:lnTo>
                      <a:pt x="92" y="41"/>
                    </a:lnTo>
                    <a:lnTo>
                      <a:pt x="94" y="37"/>
                    </a:lnTo>
                    <a:lnTo>
                      <a:pt x="96" y="35"/>
                    </a:lnTo>
                    <a:lnTo>
                      <a:pt x="98" y="31"/>
                    </a:lnTo>
                    <a:lnTo>
                      <a:pt x="101" y="29"/>
                    </a:lnTo>
                    <a:lnTo>
                      <a:pt x="104" y="25"/>
                    </a:lnTo>
                    <a:lnTo>
                      <a:pt x="106" y="23"/>
                    </a:lnTo>
                    <a:lnTo>
                      <a:pt x="109" y="20"/>
                    </a:lnTo>
                    <a:lnTo>
                      <a:pt x="112" y="17"/>
                    </a:lnTo>
                    <a:lnTo>
                      <a:pt x="115" y="14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4" y="6"/>
                    </a:lnTo>
                    <a:lnTo>
                      <a:pt x="126" y="5"/>
                    </a:lnTo>
                    <a:lnTo>
                      <a:pt x="130" y="3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47" y="1"/>
                    </a:lnTo>
                    <a:lnTo>
                      <a:pt x="150" y="4"/>
                    </a:lnTo>
                    <a:lnTo>
                      <a:pt x="152" y="6"/>
                    </a:lnTo>
                    <a:lnTo>
                      <a:pt x="155" y="10"/>
                    </a:lnTo>
                    <a:lnTo>
                      <a:pt x="156" y="13"/>
                    </a:lnTo>
                    <a:lnTo>
                      <a:pt x="157" y="17"/>
                    </a:lnTo>
                    <a:lnTo>
                      <a:pt x="157" y="20"/>
                    </a:lnTo>
                    <a:lnTo>
                      <a:pt x="158" y="25"/>
                    </a:lnTo>
                    <a:lnTo>
                      <a:pt x="158" y="30"/>
                    </a:lnTo>
                    <a:lnTo>
                      <a:pt x="158" y="35"/>
                    </a:lnTo>
                    <a:lnTo>
                      <a:pt x="158" y="37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6"/>
                    </a:lnTo>
                    <a:lnTo>
                      <a:pt x="157" y="49"/>
                    </a:lnTo>
                    <a:lnTo>
                      <a:pt x="157" y="51"/>
                    </a:lnTo>
                    <a:lnTo>
                      <a:pt x="156" y="55"/>
                    </a:lnTo>
                    <a:lnTo>
                      <a:pt x="156" y="58"/>
                    </a:lnTo>
                    <a:lnTo>
                      <a:pt x="155" y="61"/>
                    </a:lnTo>
                    <a:lnTo>
                      <a:pt x="155" y="64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4"/>
                    </a:lnTo>
                    <a:lnTo>
                      <a:pt x="151" y="77"/>
                    </a:lnTo>
                    <a:lnTo>
                      <a:pt x="150" y="80"/>
                    </a:lnTo>
                    <a:lnTo>
                      <a:pt x="150" y="83"/>
                    </a:lnTo>
                    <a:lnTo>
                      <a:pt x="149" y="87"/>
                    </a:lnTo>
                    <a:lnTo>
                      <a:pt x="149" y="89"/>
                    </a:lnTo>
                    <a:lnTo>
                      <a:pt x="147" y="93"/>
                    </a:lnTo>
                    <a:lnTo>
                      <a:pt x="146" y="96"/>
                    </a:lnTo>
                    <a:lnTo>
                      <a:pt x="145" y="99"/>
                    </a:lnTo>
                    <a:lnTo>
                      <a:pt x="144" y="102"/>
                    </a:lnTo>
                    <a:lnTo>
                      <a:pt x="143" y="106"/>
                    </a:lnTo>
                    <a:lnTo>
                      <a:pt x="143" y="108"/>
                    </a:lnTo>
                    <a:lnTo>
                      <a:pt x="141" y="112"/>
                    </a:lnTo>
                    <a:lnTo>
                      <a:pt x="140" y="115"/>
                    </a:lnTo>
                    <a:lnTo>
                      <a:pt x="140" y="119"/>
                    </a:lnTo>
                    <a:lnTo>
                      <a:pt x="139" y="121"/>
                    </a:lnTo>
                    <a:lnTo>
                      <a:pt x="138" y="124"/>
                    </a:lnTo>
                    <a:lnTo>
                      <a:pt x="137" y="127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7"/>
                    </a:lnTo>
                    <a:lnTo>
                      <a:pt x="134" y="139"/>
                    </a:lnTo>
                    <a:lnTo>
                      <a:pt x="133" y="143"/>
                    </a:lnTo>
                    <a:lnTo>
                      <a:pt x="133" y="145"/>
                    </a:lnTo>
                    <a:lnTo>
                      <a:pt x="131" y="150"/>
                    </a:lnTo>
                    <a:lnTo>
                      <a:pt x="130" y="156"/>
                    </a:lnTo>
                    <a:lnTo>
                      <a:pt x="130" y="159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28" y="172"/>
                    </a:lnTo>
                    <a:lnTo>
                      <a:pt x="128" y="176"/>
                    </a:lnTo>
                    <a:lnTo>
                      <a:pt x="130" y="179"/>
                    </a:lnTo>
                    <a:lnTo>
                      <a:pt x="130" y="182"/>
                    </a:lnTo>
                    <a:lnTo>
                      <a:pt x="130" y="184"/>
                    </a:lnTo>
                    <a:lnTo>
                      <a:pt x="130" y="188"/>
                    </a:lnTo>
                    <a:lnTo>
                      <a:pt x="131" y="191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31" y="204"/>
                    </a:lnTo>
                    <a:lnTo>
                      <a:pt x="132" y="209"/>
                    </a:lnTo>
                    <a:lnTo>
                      <a:pt x="131" y="214"/>
                    </a:lnTo>
                    <a:lnTo>
                      <a:pt x="131" y="218"/>
                    </a:lnTo>
                    <a:lnTo>
                      <a:pt x="131" y="223"/>
                    </a:lnTo>
                    <a:lnTo>
                      <a:pt x="131" y="229"/>
                    </a:lnTo>
                    <a:lnTo>
                      <a:pt x="130" y="234"/>
                    </a:lnTo>
                    <a:lnTo>
                      <a:pt x="130" y="239"/>
                    </a:lnTo>
                    <a:lnTo>
                      <a:pt x="130" y="245"/>
                    </a:lnTo>
                    <a:lnTo>
                      <a:pt x="128" y="249"/>
                    </a:lnTo>
                    <a:lnTo>
                      <a:pt x="127" y="254"/>
                    </a:lnTo>
                    <a:lnTo>
                      <a:pt x="126" y="259"/>
                    </a:lnTo>
                    <a:lnTo>
                      <a:pt x="125" y="264"/>
                    </a:lnTo>
                    <a:lnTo>
                      <a:pt x="123" y="268"/>
                    </a:lnTo>
                    <a:lnTo>
                      <a:pt x="120" y="272"/>
                    </a:lnTo>
                    <a:lnTo>
                      <a:pt x="118" y="277"/>
                    </a:lnTo>
                    <a:lnTo>
                      <a:pt x="115" y="280"/>
                    </a:lnTo>
                    <a:lnTo>
                      <a:pt x="113" y="285"/>
                    </a:lnTo>
                    <a:lnTo>
                      <a:pt x="111" y="287"/>
                    </a:lnTo>
                    <a:lnTo>
                      <a:pt x="107" y="290"/>
                    </a:lnTo>
                    <a:lnTo>
                      <a:pt x="104" y="293"/>
                    </a:lnTo>
                    <a:lnTo>
                      <a:pt x="100" y="296"/>
                    </a:lnTo>
                    <a:lnTo>
                      <a:pt x="95" y="297"/>
                    </a:lnTo>
                    <a:lnTo>
                      <a:pt x="90" y="299"/>
                    </a:lnTo>
                    <a:lnTo>
                      <a:pt x="86" y="299"/>
                    </a:lnTo>
                    <a:lnTo>
                      <a:pt x="81" y="300"/>
                    </a:lnTo>
                    <a:lnTo>
                      <a:pt x="75" y="300"/>
                    </a:lnTo>
                    <a:lnTo>
                      <a:pt x="70" y="299"/>
                    </a:lnTo>
                    <a:lnTo>
                      <a:pt x="66" y="298"/>
                    </a:lnTo>
                    <a:lnTo>
                      <a:pt x="61" y="297"/>
                    </a:lnTo>
                    <a:lnTo>
                      <a:pt x="56" y="294"/>
                    </a:lnTo>
                    <a:lnTo>
                      <a:pt x="51" y="291"/>
                    </a:lnTo>
                    <a:lnTo>
                      <a:pt x="48" y="288"/>
                    </a:lnTo>
                    <a:lnTo>
                      <a:pt x="43" y="285"/>
                    </a:lnTo>
                    <a:lnTo>
                      <a:pt x="40" y="280"/>
                    </a:lnTo>
                    <a:lnTo>
                      <a:pt x="36" y="277"/>
                    </a:lnTo>
                    <a:lnTo>
                      <a:pt x="32" y="272"/>
                    </a:lnTo>
                    <a:lnTo>
                      <a:pt x="30" y="268"/>
                    </a:lnTo>
                    <a:lnTo>
                      <a:pt x="26" y="264"/>
                    </a:lnTo>
                    <a:lnTo>
                      <a:pt x="24" y="259"/>
                    </a:lnTo>
                    <a:lnTo>
                      <a:pt x="22" y="254"/>
                    </a:lnTo>
                    <a:lnTo>
                      <a:pt x="19" y="249"/>
                    </a:lnTo>
                    <a:lnTo>
                      <a:pt x="16" y="243"/>
                    </a:lnTo>
                    <a:lnTo>
                      <a:pt x="13" y="239"/>
                    </a:lnTo>
                    <a:lnTo>
                      <a:pt x="12" y="234"/>
                    </a:lnTo>
                    <a:lnTo>
                      <a:pt x="10" y="229"/>
                    </a:lnTo>
                    <a:lnTo>
                      <a:pt x="9" y="224"/>
                    </a:lnTo>
                    <a:lnTo>
                      <a:pt x="8" y="220"/>
                    </a:lnTo>
                    <a:lnTo>
                      <a:pt x="5" y="215"/>
                    </a:lnTo>
                    <a:lnTo>
                      <a:pt x="5" y="211"/>
                    </a:lnTo>
                    <a:lnTo>
                      <a:pt x="4" y="208"/>
                    </a:lnTo>
                    <a:lnTo>
                      <a:pt x="3" y="204"/>
                    </a:lnTo>
                    <a:lnTo>
                      <a:pt x="2" y="202"/>
                    </a:lnTo>
                    <a:lnTo>
                      <a:pt x="2" y="199"/>
                    </a:lnTo>
                    <a:lnTo>
                      <a:pt x="0" y="196"/>
                    </a:lnTo>
                    <a:lnTo>
                      <a:pt x="85" y="51"/>
                    </a:lnTo>
                    <a:close/>
                  </a:path>
                </a:pathLst>
              </a:custGeom>
              <a:solidFill>
                <a:srgbClr val="B5D1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22" name="Freeform 221"/>
              <p:cNvSpPr>
                <a:spLocks/>
              </p:cNvSpPr>
              <p:nvPr/>
            </p:nvSpPr>
            <p:spPr bwMode="auto">
              <a:xfrm>
                <a:off x="1806" y="1431"/>
                <a:ext cx="26" cy="101"/>
              </a:xfrm>
              <a:custGeom>
                <a:avLst/>
                <a:gdLst>
                  <a:gd name="T0" fmla="*/ 0 w 77"/>
                  <a:gd name="T1" fmla="*/ 0 h 301"/>
                  <a:gd name="T2" fmla="*/ 0 w 77"/>
                  <a:gd name="T3" fmla="*/ 0 h 301"/>
                  <a:gd name="T4" fmla="*/ 0 w 77"/>
                  <a:gd name="T5" fmla="*/ 0 h 301"/>
                  <a:gd name="T6" fmla="*/ 0 w 77"/>
                  <a:gd name="T7" fmla="*/ 0 h 301"/>
                  <a:gd name="T8" fmla="*/ 0 w 77"/>
                  <a:gd name="T9" fmla="*/ 0 h 301"/>
                  <a:gd name="T10" fmla="*/ 0 w 77"/>
                  <a:gd name="T11" fmla="*/ 0 h 301"/>
                  <a:gd name="T12" fmla="*/ 0 w 77"/>
                  <a:gd name="T13" fmla="*/ 0 h 301"/>
                  <a:gd name="T14" fmla="*/ 0 w 77"/>
                  <a:gd name="T15" fmla="*/ 0 h 301"/>
                  <a:gd name="T16" fmla="*/ 0 w 77"/>
                  <a:gd name="T17" fmla="*/ 0 h 301"/>
                  <a:gd name="T18" fmla="*/ 0 w 77"/>
                  <a:gd name="T19" fmla="*/ 0 h 301"/>
                  <a:gd name="T20" fmla="*/ 0 w 77"/>
                  <a:gd name="T21" fmla="*/ 0 h 301"/>
                  <a:gd name="T22" fmla="*/ 0 w 77"/>
                  <a:gd name="T23" fmla="*/ 0 h 301"/>
                  <a:gd name="T24" fmla="*/ 0 w 77"/>
                  <a:gd name="T25" fmla="*/ 0 h 301"/>
                  <a:gd name="T26" fmla="*/ 0 w 77"/>
                  <a:gd name="T27" fmla="*/ 0 h 301"/>
                  <a:gd name="T28" fmla="*/ 0 w 77"/>
                  <a:gd name="T29" fmla="*/ 0 h 301"/>
                  <a:gd name="T30" fmla="*/ 0 w 77"/>
                  <a:gd name="T31" fmla="*/ 0 h 301"/>
                  <a:gd name="T32" fmla="*/ 0 w 77"/>
                  <a:gd name="T33" fmla="*/ 0 h 301"/>
                  <a:gd name="T34" fmla="*/ 0 w 77"/>
                  <a:gd name="T35" fmla="*/ 0 h 301"/>
                  <a:gd name="T36" fmla="*/ 0 w 77"/>
                  <a:gd name="T37" fmla="*/ 0 h 301"/>
                  <a:gd name="T38" fmla="*/ 0 w 77"/>
                  <a:gd name="T39" fmla="*/ 0 h 301"/>
                  <a:gd name="T40" fmla="*/ 0 w 77"/>
                  <a:gd name="T41" fmla="*/ 0 h 301"/>
                  <a:gd name="T42" fmla="*/ 0 w 77"/>
                  <a:gd name="T43" fmla="*/ 0 h 301"/>
                  <a:gd name="T44" fmla="*/ 0 w 77"/>
                  <a:gd name="T45" fmla="*/ 0 h 301"/>
                  <a:gd name="T46" fmla="*/ 0 w 77"/>
                  <a:gd name="T47" fmla="*/ 0 h 301"/>
                  <a:gd name="T48" fmla="*/ 0 w 77"/>
                  <a:gd name="T49" fmla="*/ 0 h 301"/>
                  <a:gd name="T50" fmla="*/ 0 w 77"/>
                  <a:gd name="T51" fmla="*/ 0 h 301"/>
                  <a:gd name="T52" fmla="*/ 0 w 77"/>
                  <a:gd name="T53" fmla="*/ 0 h 301"/>
                  <a:gd name="T54" fmla="*/ 0 w 77"/>
                  <a:gd name="T55" fmla="*/ 0 h 301"/>
                  <a:gd name="T56" fmla="*/ 0 w 77"/>
                  <a:gd name="T57" fmla="*/ 0 h 301"/>
                  <a:gd name="T58" fmla="*/ 0 w 77"/>
                  <a:gd name="T59" fmla="*/ 0 h 301"/>
                  <a:gd name="T60" fmla="*/ 0 w 77"/>
                  <a:gd name="T61" fmla="*/ 0 h 301"/>
                  <a:gd name="T62" fmla="*/ 0 w 77"/>
                  <a:gd name="T63" fmla="*/ 0 h 301"/>
                  <a:gd name="T64" fmla="*/ 0 w 77"/>
                  <a:gd name="T65" fmla="*/ 0 h 301"/>
                  <a:gd name="T66" fmla="*/ 0 w 77"/>
                  <a:gd name="T67" fmla="*/ 0 h 301"/>
                  <a:gd name="T68" fmla="*/ 0 w 77"/>
                  <a:gd name="T69" fmla="*/ 0 h 301"/>
                  <a:gd name="T70" fmla="*/ 0 w 77"/>
                  <a:gd name="T71" fmla="*/ 0 h 301"/>
                  <a:gd name="T72" fmla="*/ 0 w 77"/>
                  <a:gd name="T73" fmla="*/ 0 h 301"/>
                  <a:gd name="T74" fmla="*/ 0 w 77"/>
                  <a:gd name="T75" fmla="*/ 0 h 301"/>
                  <a:gd name="T76" fmla="*/ 0 w 77"/>
                  <a:gd name="T77" fmla="*/ 0 h 301"/>
                  <a:gd name="T78" fmla="*/ 0 w 77"/>
                  <a:gd name="T79" fmla="*/ 0 h 301"/>
                  <a:gd name="T80" fmla="*/ 0 w 77"/>
                  <a:gd name="T81" fmla="*/ 0 h 301"/>
                  <a:gd name="T82" fmla="*/ 0 w 77"/>
                  <a:gd name="T83" fmla="*/ 0 h 301"/>
                  <a:gd name="T84" fmla="*/ 0 w 77"/>
                  <a:gd name="T85" fmla="*/ 0 h 301"/>
                  <a:gd name="T86" fmla="*/ 0 w 77"/>
                  <a:gd name="T87" fmla="*/ 0 h 301"/>
                  <a:gd name="T88" fmla="*/ 0 w 77"/>
                  <a:gd name="T89" fmla="*/ 0 h 301"/>
                  <a:gd name="T90" fmla="*/ 0 w 77"/>
                  <a:gd name="T91" fmla="*/ 0 h 301"/>
                  <a:gd name="T92" fmla="*/ 0 w 77"/>
                  <a:gd name="T93" fmla="*/ 0 h 301"/>
                  <a:gd name="T94" fmla="*/ 0 w 77"/>
                  <a:gd name="T95" fmla="*/ 0 h 301"/>
                  <a:gd name="T96" fmla="*/ 0 w 77"/>
                  <a:gd name="T97" fmla="*/ 0 h 301"/>
                  <a:gd name="T98" fmla="*/ 0 w 77"/>
                  <a:gd name="T99" fmla="*/ 0 h 301"/>
                  <a:gd name="T100" fmla="*/ 0 w 77"/>
                  <a:gd name="T101" fmla="*/ 0 h 301"/>
                  <a:gd name="T102" fmla="*/ 0 w 77"/>
                  <a:gd name="T103" fmla="*/ 0 h 301"/>
                  <a:gd name="T104" fmla="*/ 0 w 77"/>
                  <a:gd name="T105" fmla="*/ 0 h 301"/>
                  <a:gd name="T106" fmla="*/ 0 w 77"/>
                  <a:gd name="T107" fmla="*/ 0 h 301"/>
                  <a:gd name="T108" fmla="*/ 0 w 77"/>
                  <a:gd name="T109" fmla="*/ 0 h 301"/>
                  <a:gd name="T110" fmla="*/ 0 w 77"/>
                  <a:gd name="T111" fmla="*/ 0 h 301"/>
                  <a:gd name="T112" fmla="*/ 0 w 77"/>
                  <a:gd name="T113" fmla="*/ 0 h 301"/>
                  <a:gd name="T114" fmla="*/ 0 w 77"/>
                  <a:gd name="T115" fmla="*/ 0 h 301"/>
                  <a:gd name="T116" fmla="*/ 0 w 77"/>
                  <a:gd name="T117" fmla="*/ 0 h 301"/>
                  <a:gd name="T118" fmla="*/ 0 w 77"/>
                  <a:gd name="T119" fmla="*/ 0 h 3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"/>
                  <a:gd name="T181" fmla="*/ 0 h 301"/>
                  <a:gd name="T182" fmla="*/ 77 w 77"/>
                  <a:gd name="T183" fmla="*/ 301 h 3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" h="301">
                    <a:moveTo>
                      <a:pt x="77" y="10"/>
                    </a:moveTo>
                    <a:lnTo>
                      <a:pt x="75" y="14"/>
                    </a:lnTo>
                    <a:lnTo>
                      <a:pt x="75" y="18"/>
                    </a:lnTo>
                    <a:lnTo>
                      <a:pt x="74" y="20"/>
                    </a:lnTo>
                    <a:lnTo>
                      <a:pt x="74" y="24"/>
                    </a:lnTo>
                    <a:lnTo>
                      <a:pt x="72" y="27"/>
                    </a:lnTo>
                    <a:lnTo>
                      <a:pt x="71" y="31"/>
                    </a:lnTo>
                    <a:lnTo>
                      <a:pt x="70" y="33"/>
                    </a:lnTo>
                    <a:lnTo>
                      <a:pt x="70" y="38"/>
                    </a:lnTo>
                    <a:lnTo>
                      <a:pt x="69" y="40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8" y="50"/>
                    </a:lnTo>
                    <a:lnTo>
                      <a:pt x="66" y="53"/>
                    </a:lnTo>
                    <a:lnTo>
                      <a:pt x="66" y="57"/>
                    </a:lnTo>
                    <a:lnTo>
                      <a:pt x="65" y="59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4" y="67"/>
                    </a:lnTo>
                    <a:lnTo>
                      <a:pt x="64" y="71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9"/>
                    </a:lnTo>
                    <a:lnTo>
                      <a:pt x="63" y="83"/>
                    </a:lnTo>
                    <a:lnTo>
                      <a:pt x="63" y="86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95"/>
                    </a:lnTo>
                    <a:lnTo>
                      <a:pt x="62" y="97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1" y="105"/>
                    </a:lnTo>
                    <a:lnTo>
                      <a:pt x="61" y="109"/>
                    </a:lnTo>
                    <a:lnTo>
                      <a:pt x="59" y="115"/>
                    </a:lnTo>
                    <a:lnTo>
                      <a:pt x="59" y="121"/>
                    </a:lnTo>
                    <a:lnTo>
                      <a:pt x="59" y="123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7"/>
                    </a:lnTo>
                    <a:lnTo>
                      <a:pt x="57" y="143"/>
                    </a:lnTo>
                    <a:lnTo>
                      <a:pt x="57" y="146"/>
                    </a:lnTo>
                    <a:lnTo>
                      <a:pt x="57" y="149"/>
                    </a:lnTo>
                    <a:lnTo>
                      <a:pt x="56" y="153"/>
                    </a:lnTo>
                    <a:lnTo>
                      <a:pt x="56" y="155"/>
                    </a:lnTo>
                    <a:lnTo>
                      <a:pt x="56" y="159"/>
                    </a:lnTo>
                    <a:lnTo>
                      <a:pt x="55" y="161"/>
                    </a:lnTo>
                    <a:lnTo>
                      <a:pt x="55" y="165"/>
                    </a:lnTo>
                    <a:lnTo>
                      <a:pt x="55" y="167"/>
                    </a:lnTo>
                    <a:lnTo>
                      <a:pt x="55" y="171"/>
                    </a:lnTo>
                    <a:lnTo>
                      <a:pt x="53" y="174"/>
                    </a:lnTo>
                    <a:lnTo>
                      <a:pt x="53" y="177"/>
                    </a:lnTo>
                    <a:lnTo>
                      <a:pt x="53" y="180"/>
                    </a:lnTo>
                    <a:lnTo>
                      <a:pt x="52" y="184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3"/>
                    </a:lnTo>
                    <a:lnTo>
                      <a:pt x="50" y="197"/>
                    </a:lnTo>
                    <a:lnTo>
                      <a:pt x="50" y="200"/>
                    </a:lnTo>
                    <a:lnTo>
                      <a:pt x="49" y="204"/>
                    </a:lnTo>
                    <a:lnTo>
                      <a:pt x="49" y="209"/>
                    </a:lnTo>
                    <a:lnTo>
                      <a:pt x="46" y="213"/>
                    </a:lnTo>
                    <a:lnTo>
                      <a:pt x="45" y="218"/>
                    </a:lnTo>
                    <a:lnTo>
                      <a:pt x="44" y="222"/>
                    </a:lnTo>
                    <a:lnTo>
                      <a:pt x="43" y="225"/>
                    </a:lnTo>
                    <a:lnTo>
                      <a:pt x="42" y="229"/>
                    </a:lnTo>
                    <a:lnTo>
                      <a:pt x="40" y="232"/>
                    </a:lnTo>
                    <a:lnTo>
                      <a:pt x="40" y="235"/>
                    </a:lnTo>
                    <a:lnTo>
                      <a:pt x="40" y="237"/>
                    </a:lnTo>
                    <a:lnTo>
                      <a:pt x="40" y="239"/>
                    </a:lnTo>
                    <a:lnTo>
                      <a:pt x="40" y="243"/>
                    </a:lnTo>
                    <a:lnTo>
                      <a:pt x="40" y="244"/>
                    </a:lnTo>
                    <a:lnTo>
                      <a:pt x="40" y="248"/>
                    </a:lnTo>
                    <a:lnTo>
                      <a:pt x="40" y="249"/>
                    </a:lnTo>
                    <a:lnTo>
                      <a:pt x="42" y="252"/>
                    </a:lnTo>
                    <a:lnTo>
                      <a:pt x="46" y="255"/>
                    </a:lnTo>
                    <a:lnTo>
                      <a:pt x="50" y="257"/>
                    </a:lnTo>
                    <a:lnTo>
                      <a:pt x="55" y="260"/>
                    </a:lnTo>
                    <a:lnTo>
                      <a:pt x="61" y="263"/>
                    </a:lnTo>
                    <a:lnTo>
                      <a:pt x="64" y="265"/>
                    </a:lnTo>
                    <a:lnTo>
                      <a:pt x="66" y="268"/>
                    </a:lnTo>
                    <a:lnTo>
                      <a:pt x="69" y="271"/>
                    </a:lnTo>
                    <a:lnTo>
                      <a:pt x="70" y="276"/>
                    </a:lnTo>
                    <a:lnTo>
                      <a:pt x="70" y="279"/>
                    </a:lnTo>
                    <a:lnTo>
                      <a:pt x="70" y="283"/>
                    </a:lnTo>
                    <a:lnTo>
                      <a:pt x="69" y="287"/>
                    </a:lnTo>
                    <a:lnTo>
                      <a:pt x="68" y="290"/>
                    </a:lnTo>
                    <a:lnTo>
                      <a:pt x="64" y="293"/>
                    </a:lnTo>
                    <a:lnTo>
                      <a:pt x="62" y="296"/>
                    </a:lnTo>
                    <a:lnTo>
                      <a:pt x="58" y="298"/>
                    </a:lnTo>
                    <a:lnTo>
                      <a:pt x="55" y="300"/>
                    </a:lnTo>
                    <a:lnTo>
                      <a:pt x="51" y="301"/>
                    </a:lnTo>
                    <a:lnTo>
                      <a:pt x="48" y="301"/>
                    </a:lnTo>
                    <a:lnTo>
                      <a:pt x="43" y="301"/>
                    </a:lnTo>
                    <a:lnTo>
                      <a:pt x="39" y="299"/>
                    </a:lnTo>
                    <a:lnTo>
                      <a:pt x="33" y="295"/>
                    </a:lnTo>
                    <a:lnTo>
                      <a:pt x="29" y="292"/>
                    </a:lnTo>
                    <a:lnTo>
                      <a:pt x="23" y="289"/>
                    </a:lnTo>
                    <a:lnTo>
                      <a:pt x="18" y="286"/>
                    </a:lnTo>
                    <a:lnTo>
                      <a:pt x="13" y="281"/>
                    </a:lnTo>
                    <a:lnTo>
                      <a:pt x="10" y="277"/>
                    </a:lnTo>
                    <a:lnTo>
                      <a:pt x="6" y="273"/>
                    </a:lnTo>
                    <a:lnTo>
                      <a:pt x="4" y="268"/>
                    </a:lnTo>
                    <a:lnTo>
                      <a:pt x="1" y="262"/>
                    </a:lnTo>
                    <a:lnTo>
                      <a:pt x="1" y="257"/>
                    </a:lnTo>
                    <a:lnTo>
                      <a:pt x="0" y="254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2" y="222"/>
                    </a:lnTo>
                    <a:lnTo>
                      <a:pt x="2" y="216"/>
                    </a:lnTo>
                    <a:lnTo>
                      <a:pt x="4" y="211"/>
                    </a:lnTo>
                    <a:lnTo>
                      <a:pt x="5" y="207"/>
                    </a:lnTo>
                    <a:lnTo>
                      <a:pt x="6" y="205"/>
                    </a:lnTo>
                    <a:lnTo>
                      <a:pt x="6" y="201"/>
                    </a:lnTo>
                    <a:lnTo>
                      <a:pt x="7" y="199"/>
                    </a:lnTo>
                    <a:lnTo>
                      <a:pt x="7" y="196"/>
                    </a:lnTo>
                    <a:lnTo>
                      <a:pt x="8" y="192"/>
                    </a:lnTo>
                    <a:lnTo>
                      <a:pt x="8" y="188"/>
                    </a:lnTo>
                    <a:lnTo>
                      <a:pt x="10" y="185"/>
                    </a:lnTo>
                    <a:lnTo>
                      <a:pt x="11" y="181"/>
                    </a:lnTo>
                    <a:lnTo>
                      <a:pt x="12" y="178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8"/>
                    </a:lnTo>
                    <a:lnTo>
                      <a:pt x="14" y="165"/>
                    </a:lnTo>
                    <a:lnTo>
                      <a:pt x="14" y="162"/>
                    </a:lnTo>
                    <a:lnTo>
                      <a:pt x="15" y="159"/>
                    </a:lnTo>
                    <a:lnTo>
                      <a:pt x="17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9" y="147"/>
                    </a:lnTo>
                    <a:lnTo>
                      <a:pt x="19" y="145"/>
                    </a:lnTo>
                    <a:lnTo>
                      <a:pt x="20" y="141"/>
                    </a:lnTo>
                    <a:lnTo>
                      <a:pt x="20" y="139"/>
                    </a:lnTo>
                    <a:lnTo>
                      <a:pt x="21" y="135"/>
                    </a:lnTo>
                    <a:lnTo>
                      <a:pt x="24" y="130"/>
                    </a:lnTo>
                    <a:lnTo>
                      <a:pt x="25" y="124"/>
                    </a:lnTo>
                    <a:lnTo>
                      <a:pt x="26" y="118"/>
                    </a:lnTo>
                    <a:lnTo>
                      <a:pt x="29" y="114"/>
                    </a:lnTo>
                    <a:lnTo>
                      <a:pt x="30" y="108"/>
                    </a:lnTo>
                    <a:lnTo>
                      <a:pt x="31" y="103"/>
                    </a:lnTo>
                    <a:lnTo>
                      <a:pt x="33" y="97"/>
                    </a:lnTo>
                    <a:lnTo>
                      <a:pt x="34" y="91"/>
                    </a:lnTo>
                    <a:lnTo>
                      <a:pt x="36" y="86"/>
                    </a:lnTo>
                    <a:lnTo>
                      <a:pt x="38" y="80"/>
                    </a:lnTo>
                    <a:lnTo>
                      <a:pt x="38" y="77"/>
                    </a:lnTo>
                    <a:lnTo>
                      <a:pt x="39" y="75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3" y="63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2"/>
                    </a:lnTo>
                    <a:lnTo>
                      <a:pt x="49" y="39"/>
                    </a:lnTo>
                    <a:lnTo>
                      <a:pt x="50" y="37"/>
                    </a:lnTo>
                    <a:lnTo>
                      <a:pt x="50" y="33"/>
                    </a:lnTo>
                    <a:lnTo>
                      <a:pt x="51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6" y="13"/>
                    </a:lnTo>
                    <a:lnTo>
                      <a:pt x="57" y="10"/>
                    </a:lnTo>
                    <a:lnTo>
                      <a:pt x="58" y="7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6" y="7"/>
                    </a:lnTo>
                    <a:lnTo>
                      <a:pt x="7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23" name="Freeform 222"/>
              <p:cNvSpPr>
                <a:spLocks/>
              </p:cNvSpPr>
              <p:nvPr/>
            </p:nvSpPr>
            <p:spPr bwMode="auto">
              <a:xfrm>
                <a:off x="1743" y="1538"/>
                <a:ext cx="64" cy="65"/>
              </a:xfrm>
              <a:custGeom>
                <a:avLst/>
                <a:gdLst>
                  <a:gd name="T0" fmla="*/ 0 w 191"/>
                  <a:gd name="T1" fmla="*/ 0 h 197"/>
                  <a:gd name="T2" fmla="*/ 0 w 191"/>
                  <a:gd name="T3" fmla="*/ 0 h 197"/>
                  <a:gd name="T4" fmla="*/ 0 w 191"/>
                  <a:gd name="T5" fmla="*/ 0 h 197"/>
                  <a:gd name="T6" fmla="*/ 0 w 191"/>
                  <a:gd name="T7" fmla="*/ 0 h 197"/>
                  <a:gd name="T8" fmla="*/ 0 w 191"/>
                  <a:gd name="T9" fmla="*/ 0 h 197"/>
                  <a:gd name="T10" fmla="*/ 0 w 191"/>
                  <a:gd name="T11" fmla="*/ 0 h 197"/>
                  <a:gd name="T12" fmla="*/ 0 w 191"/>
                  <a:gd name="T13" fmla="*/ 0 h 197"/>
                  <a:gd name="T14" fmla="*/ 0 w 191"/>
                  <a:gd name="T15" fmla="*/ 0 h 197"/>
                  <a:gd name="T16" fmla="*/ 0 w 191"/>
                  <a:gd name="T17" fmla="*/ 0 h 197"/>
                  <a:gd name="T18" fmla="*/ 0 w 191"/>
                  <a:gd name="T19" fmla="*/ 0 h 197"/>
                  <a:gd name="T20" fmla="*/ 0 w 191"/>
                  <a:gd name="T21" fmla="*/ 0 h 197"/>
                  <a:gd name="T22" fmla="*/ 0 w 191"/>
                  <a:gd name="T23" fmla="*/ 0 h 197"/>
                  <a:gd name="T24" fmla="*/ 0 w 191"/>
                  <a:gd name="T25" fmla="*/ 0 h 197"/>
                  <a:gd name="T26" fmla="*/ 0 w 191"/>
                  <a:gd name="T27" fmla="*/ 0 h 197"/>
                  <a:gd name="T28" fmla="*/ 0 w 191"/>
                  <a:gd name="T29" fmla="*/ 0 h 197"/>
                  <a:gd name="T30" fmla="*/ 0 w 191"/>
                  <a:gd name="T31" fmla="*/ 0 h 197"/>
                  <a:gd name="T32" fmla="*/ 0 w 191"/>
                  <a:gd name="T33" fmla="*/ 0 h 197"/>
                  <a:gd name="T34" fmla="*/ 0 w 191"/>
                  <a:gd name="T35" fmla="*/ 0 h 197"/>
                  <a:gd name="T36" fmla="*/ 0 w 191"/>
                  <a:gd name="T37" fmla="*/ 0 h 197"/>
                  <a:gd name="T38" fmla="*/ 0 w 191"/>
                  <a:gd name="T39" fmla="*/ 0 h 197"/>
                  <a:gd name="T40" fmla="*/ 0 w 191"/>
                  <a:gd name="T41" fmla="*/ 0 h 197"/>
                  <a:gd name="T42" fmla="*/ 0 w 191"/>
                  <a:gd name="T43" fmla="*/ 0 h 197"/>
                  <a:gd name="T44" fmla="*/ 0 w 191"/>
                  <a:gd name="T45" fmla="*/ 0 h 197"/>
                  <a:gd name="T46" fmla="*/ 0 w 191"/>
                  <a:gd name="T47" fmla="*/ 0 h 197"/>
                  <a:gd name="T48" fmla="*/ 0 w 191"/>
                  <a:gd name="T49" fmla="*/ 0 h 197"/>
                  <a:gd name="T50" fmla="*/ 0 w 191"/>
                  <a:gd name="T51" fmla="*/ 0 h 197"/>
                  <a:gd name="T52" fmla="*/ 0 w 191"/>
                  <a:gd name="T53" fmla="*/ 0 h 197"/>
                  <a:gd name="T54" fmla="*/ 0 w 191"/>
                  <a:gd name="T55" fmla="*/ 0 h 197"/>
                  <a:gd name="T56" fmla="*/ 0 w 191"/>
                  <a:gd name="T57" fmla="*/ 0 h 197"/>
                  <a:gd name="T58" fmla="*/ 0 w 191"/>
                  <a:gd name="T59" fmla="*/ 0 h 197"/>
                  <a:gd name="T60" fmla="*/ 0 w 191"/>
                  <a:gd name="T61" fmla="*/ 0 h 197"/>
                  <a:gd name="T62" fmla="*/ 0 w 191"/>
                  <a:gd name="T63" fmla="*/ 0 h 197"/>
                  <a:gd name="T64" fmla="*/ 0 w 191"/>
                  <a:gd name="T65" fmla="*/ 0 h 197"/>
                  <a:gd name="T66" fmla="*/ 0 w 191"/>
                  <a:gd name="T67" fmla="*/ 0 h 197"/>
                  <a:gd name="T68" fmla="*/ 0 w 191"/>
                  <a:gd name="T69" fmla="*/ 0 h 197"/>
                  <a:gd name="T70" fmla="*/ 0 w 191"/>
                  <a:gd name="T71" fmla="*/ 0 h 197"/>
                  <a:gd name="T72" fmla="*/ 0 w 191"/>
                  <a:gd name="T73" fmla="*/ 0 h 197"/>
                  <a:gd name="T74" fmla="*/ 0 w 191"/>
                  <a:gd name="T75" fmla="*/ 0 h 197"/>
                  <a:gd name="T76" fmla="*/ 0 w 191"/>
                  <a:gd name="T77" fmla="*/ 0 h 197"/>
                  <a:gd name="T78" fmla="*/ 0 w 191"/>
                  <a:gd name="T79" fmla="*/ 0 h 197"/>
                  <a:gd name="T80" fmla="*/ 0 w 191"/>
                  <a:gd name="T81" fmla="*/ 0 h 197"/>
                  <a:gd name="T82" fmla="*/ 0 w 191"/>
                  <a:gd name="T83" fmla="*/ 0 h 197"/>
                  <a:gd name="T84" fmla="*/ 0 w 191"/>
                  <a:gd name="T85" fmla="*/ 0 h 197"/>
                  <a:gd name="T86" fmla="*/ 0 w 191"/>
                  <a:gd name="T87" fmla="*/ 0 h 197"/>
                  <a:gd name="T88" fmla="*/ 0 w 191"/>
                  <a:gd name="T89" fmla="*/ 0 h 197"/>
                  <a:gd name="T90" fmla="*/ 0 w 191"/>
                  <a:gd name="T91" fmla="*/ 0 h 197"/>
                  <a:gd name="T92" fmla="*/ 0 w 191"/>
                  <a:gd name="T93" fmla="*/ 0 h 197"/>
                  <a:gd name="T94" fmla="*/ 0 w 191"/>
                  <a:gd name="T95" fmla="*/ 0 h 197"/>
                  <a:gd name="T96" fmla="*/ 0 w 191"/>
                  <a:gd name="T97" fmla="*/ 0 h 197"/>
                  <a:gd name="T98" fmla="*/ 0 w 191"/>
                  <a:gd name="T99" fmla="*/ 0 h 197"/>
                  <a:gd name="T100" fmla="*/ 0 w 191"/>
                  <a:gd name="T101" fmla="*/ 0 h 197"/>
                  <a:gd name="T102" fmla="*/ 0 w 191"/>
                  <a:gd name="T103" fmla="*/ 0 h 197"/>
                  <a:gd name="T104" fmla="*/ 0 w 191"/>
                  <a:gd name="T105" fmla="*/ 0 h 197"/>
                  <a:gd name="T106" fmla="*/ 0 w 191"/>
                  <a:gd name="T107" fmla="*/ 0 h 197"/>
                  <a:gd name="T108" fmla="*/ 0 w 191"/>
                  <a:gd name="T109" fmla="*/ 0 h 197"/>
                  <a:gd name="T110" fmla="*/ 0 w 191"/>
                  <a:gd name="T111" fmla="*/ 0 h 197"/>
                  <a:gd name="T112" fmla="*/ 0 w 191"/>
                  <a:gd name="T113" fmla="*/ 0 h 197"/>
                  <a:gd name="T114" fmla="*/ 0 w 191"/>
                  <a:gd name="T115" fmla="*/ 0 h 197"/>
                  <a:gd name="T116" fmla="*/ 0 w 191"/>
                  <a:gd name="T117" fmla="*/ 0 h 197"/>
                  <a:gd name="T118" fmla="*/ 0 w 191"/>
                  <a:gd name="T119" fmla="*/ 0 h 197"/>
                  <a:gd name="T120" fmla="*/ 0 w 191"/>
                  <a:gd name="T121" fmla="*/ 0 h 1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1"/>
                  <a:gd name="T184" fmla="*/ 0 h 197"/>
                  <a:gd name="T185" fmla="*/ 191 w 191"/>
                  <a:gd name="T186" fmla="*/ 197 h 1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1" h="197">
                    <a:moveTo>
                      <a:pt x="190" y="13"/>
                    </a:moveTo>
                    <a:lnTo>
                      <a:pt x="187" y="18"/>
                    </a:lnTo>
                    <a:lnTo>
                      <a:pt x="185" y="22"/>
                    </a:lnTo>
                    <a:lnTo>
                      <a:pt x="182" y="26"/>
                    </a:lnTo>
                    <a:lnTo>
                      <a:pt x="181" y="32"/>
                    </a:lnTo>
                    <a:lnTo>
                      <a:pt x="177" y="35"/>
                    </a:lnTo>
                    <a:lnTo>
                      <a:pt x="176" y="40"/>
                    </a:lnTo>
                    <a:lnTo>
                      <a:pt x="172" y="44"/>
                    </a:lnTo>
                    <a:lnTo>
                      <a:pt x="171" y="49"/>
                    </a:lnTo>
                    <a:lnTo>
                      <a:pt x="168" y="52"/>
                    </a:lnTo>
                    <a:lnTo>
                      <a:pt x="166" y="56"/>
                    </a:lnTo>
                    <a:lnTo>
                      <a:pt x="163" y="59"/>
                    </a:lnTo>
                    <a:lnTo>
                      <a:pt x="162" y="63"/>
                    </a:lnTo>
                    <a:lnTo>
                      <a:pt x="158" y="66"/>
                    </a:lnTo>
                    <a:lnTo>
                      <a:pt x="157" y="70"/>
                    </a:lnTo>
                    <a:lnTo>
                      <a:pt x="155" y="73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7" y="83"/>
                    </a:lnTo>
                    <a:lnTo>
                      <a:pt x="145" y="86"/>
                    </a:lnTo>
                    <a:lnTo>
                      <a:pt x="143" y="90"/>
                    </a:lnTo>
                    <a:lnTo>
                      <a:pt x="140" y="92"/>
                    </a:lnTo>
                    <a:lnTo>
                      <a:pt x="138" y="96"/>
                    </a:lnTo>
                    <a:lnTo>
                      <a:pt x="134" y="100"/>
                    </a:lnTo>
                    <a:lnTo>
                      <a:pt x="133" y="102"/>
                    </a:lnTo>
                    <a:lnTo>
                      <a:pt x="130" y="104"/>
                    </a:lnTo>
                    <a:lnTo>
                      <a:pt x="127" y="108"/>
                    </a:lnTo>
                    <a:lnTo>
                      <a:pt x="124" y="110"/>
                    </a:lnTo>
                    <a:lnTo>
                      <a:pt x="121" y="114"/>
                    </a:lnTo>
                    <a:lnTo>
                      <a:pt x="118" y="116"/>
                    </a:lnTo>
                    <a:lnTo>
                      <a:pt x="114" y="120"/>
                    </a:lnTo>
                    <a:lnTo>
                      <a:pt x="112" y="123"/>
                    </a:lnTo>
                    <a:lnTo>
                      <a:pt x="108" y="126"/>
                    </a:lnTo>
                    <a:lnTo>
                      <a:pt x="102" y="130"/>
                    </a:lnTo>
                    <a:lnTo>
                      <a:pt x="98" y="135"/>
                    </a:lnTo>
                    <a:lnTo>
                      <a:pt x="92" y="140"/>
                    </a:lnTo>
                    <a:lnTo>
                      <a:pt x="87" y="145"/>
                    </a:lnTo>
                    <a:lnTo>
                      <a:pt x="81" y="149"/>
                    </a:lnTo>
                    <a:lnTo>
                      <a:pt x="75" y="154"/>
                    </a:lnTo>
                    <a:lnTo>
                      <a:pt x="70" y="159"/>
                    </a:lnTo>
                    <a:lnTo>
                      <a:pt x="66" y="164"/>
                    </a:lnTo>
                    <a:lnTo>
                      <a:pt x="62" y="165"/>
                    </a:lnTo>
                    <a:lnTo>
                      <a:pt x="58" y="168"/>
                    </a:lnTo>
                    <a:lnTo>
                      <a:pt x="56" y="170"/>
                    </a:lnTo>
                    <a:lnTo>
                      <a:pt x="53" y="172"/>
                    </a:lnTo>
                    <a:lnTo>
                      <a:pt x="50" y="173"/>
                    </a:lnTo>
                    <a:lnTo>
                      <a:pt x="47" y="177"/>
                    </a:lnTo>
                    <a:lnTo>
                      <a:pt x="44" y="178"/>
                    </a:lnTo>
                    <a:lnTo>
                      <a:pt x="42" y="180"/>
                    </a:lnTo>
                    <a:lnTo>
                      <a:pt x="38" y="183"/>
                    </a:lnTo>
                    <a:lnTo>
                      <a:pt x="35" y="184"/>
                    </a:lnTo>
                    <a:lnTo>
                      <a:pt x="32" y="186"/>
                    </a:lnTo>
                    <a:lnTo>
                      <a:pt x="29" y="188"/>
                    </a:lnTo>
                    <a:lnTo>
                      <a:pt x="25" y="190"/>
                    </a:lnTo>
                    <a:lnTo>
                      <a:pt x="22" y="192"/>
                    </a:lnTo>
                    <a:lnTo>
                      <a:pt x="19" y="194"/>
                    </a:lnTo>
                    <a:lnTo>
                      <a:pt x="16" y="197"/>
                    </a:lnTo>
                    <a:lnTo>
                      <a:pt x="11" y="197"/>
                    </a:lnTo>
                    <a:lnTo>
                      <a:pt x="6" y="197"/>
                    </a:lnTo>
                    <a:lnTo>
                      <a:pt x="3" y="193"/>
                    </a:lnTo>
                    <a:lnTo>
                      <a:pt x="2" y="191"/>
                    </a:lnTo>
                    <a:lnTo>
                      <a:pt x="0" y="187"/>
                    </a:lnTo>
                    <a:lnTo>
                      <a:pt x="0" y="184"/>
                    </a:lnTo>
                    <a:lnTo>
                      <a:pt x="3" y="179"/>
                    </a:lnTo>
                    <a:lnTo>
                      <a:pt x="7" y="177"/>
                    </a:lnTo>
                    <a:lnTo>
                      <a:pt x="12" y="173"/>
                    </a:lnTo>
                    <a:lnTo>
                      <a:pt x="18" y="170"/>
                    </a:lnTo>
                    <a:lnTo>
                      <a:pt x="23" y="166"/>
                    </a:lnTo>
                    <a:lnTo>
                      <a:pt x="28" y="164"/>
                    </a:lnTo>
                    <a:lnTo>
                      <a:pt x="32" y="159"/>
                    </a:lnTo>
                    <a:lnTo>
                      <a:pt x="36" y="156"/>
                    </a:lnTo>
                    <a:lnTo>
                      <a:pt x="41" y="153"/>
                    </a:lnTo>
                    <a:lnTo>
                      <a:pt x="45" y="149"/>
                    </a:lnTo>
                    <a:lnTo>
                      <a:pt x="48" y="145"/>
                    </a:lnTo>
                    <a:lnTo>
                      <a:pt x="51" y="141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4" y="129"/>
                    </a:lnTo>
                    <a:lnTo>
                      <a:pt x="68" y="124"/>
                    </a:lnTo>
                    <a:lnTo>
                      <a:pt x="73" y="120"/>
                    </a:lnTo>
                    <a:lnTo>
                      <a:pt x="79" y="115"/>
                    </a:lnTo>
                    <a:lnTo>
                      <a:pt x="81" y="111"/>
                    </a:lnTo>
                    <a:lnTo>
                      <a:pt x="86" y="108"/>
                    </a:lnTo>
                    <a:lnTo>
                      <a:pt x="89" y="104"/>
                    </a:lnTo>
                    <a:lnTo>
                      <a:pt x="93" y="102"/>
                    </a:lnTo>
                    <a:lnTo>
                      <a:pt x="95" y="98"/>
                    </a:lnTo>
                    <a:lnTo>
                      <a:pt x="99" y="95"/>
                    </a:lnTo>
                    <a:lnTo>
                      <a:pt x="104" y="92"/>
                    </a:lnTo>
                    <a:lnTo>
                      <a:pt x="107" y="89"/>
                    </a:lnTo>
                    <a:lnTo>
                      <a:pt x="109" y="85"/>
                    </a:lnTo>
                    <a:lnTo>
                      <a:pt x="113" y="83"/>
                    </a:lnTo>
                    <a:lnTo>
                      <a:pt x="117" y="79"/>
                    </a:lnTo>
                    <a:lnTo>
                      <a:pt x="119" y="77"/>
                    </a:lnTo>
                    <a:lnTo>
                      <a:pt x="122" y="73"/>
                    </a:lnTo>
                    <a:lnTo>
                      <a:pt x="126" y="70"/>
                    </a:lnTo>
                    <a:lnTo>
                      <a:pt x="128" y="67"/>
                    </a:lnTo>
                    <a:lnTo>
                      <a:pt x="132" y="65"/>
                    </a:lnTo>
                    <a:lnTo>
                      <a:pt x="134" y="60"/>
                    </a:lnTo>
                    <a:lnTo>
                      <a:pt x="138" y="58"/>
                    </a:lnTo>
                    <a:lnTo>
                      <a:pt x="140" y="54"/>
                    </a:lnTo>
                    <a:lnTo>
                      <a:pt x="144" y="51"/>
                    </a:lnTo>
                    <a:lnTo>
                      <a:pt x="146" y="47"/>
                    </a:lnTo>
                    <a:lnTo>
                      <a:pt x="149" y="45"/>
                    </a:lnTo>
                    <a:lnTo>
                      <a:pt x="151" y="41"/>
                    </a:lnTo>
                    <a:lnTo>
                      <a:pt x="155" y="38"/>
                    </a:lnTo>
                    <a:lnTo>
                      <a:pt x="157" y="34"/>
                    </a:lnTo>
                    <a:lnTo>
                      <a:pt x="159" y="31"/>
                    </a:lnTo>
                    <a:lnTo>
                      <a:pt x="162" y="26"/>
                    </a:lnTo>
                    <a:lnTo>
                      <a:pt x="164" y="22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2" y="9"/>
                    </a:lnTo>
                    <a:lnTo>
                      <a:pt x="175" y="6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3" y="0"/>
                    </a:lnTo>
                    <a:lnTo>
                      <a:pt x="187" y="1"/>
                    </a:lnTo>
                    <a:lnTo>
                      <a:pt x="189" y="3"/>
                    </a:lnTo>
                    <a:lnTo>
                      <a:pt x="191" y="6"/>
                    </a:lnTo>
                    <a:lnTo>
                      <a:pt x="191" y="9"/>
                    </a:lnTo>
                    <a:lnTo>
                      <a:pt x="19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24" name="Freeform 223"/>
              <p:cNvSpPr>
                <a:spLocks/>
              </p:cNvSpPr>
              <p:nvPr/>
            </p:nvSpPr>
            <p:spPr bwMode="auto">
              <a:xfrm>
                <a:off x="1781" y="1602"/>
                <a:ext cx="17" cy="105"/>
              </a:xfrm>
              <a:custGeom>
                <a:avLst/>
                <a:gdLst>
                  <a:gd name="T0" fmla="*/ 0 w 52"/>
                  <a:gd name="T1" fmla="*/ 0 h 316"/>
                  <a:gd name="T2" fmla="*/ 0 w 52"/>
                  <a:gd name="T3" fmla="*/ 0 h 316"/>
                  <a:gd name="T4" fmla="*/ 0 w 52"/>
                  <a:gd name="T5" fmla="*/ 0 h 316"/>
                  <a:gd name="T6" fmla="*/ 0 w 52"/>
                  <a:gd name="T7" fmla="*/ 0 h 316"/>
                  <a:gd name="T8" fmla="*/ 0 w 52"/>
                  <a:gd name="T9" fmla="*/ 0 h 316"/>
                  <a:gd name="T10" fmla="*/ 0 w 52"/>
                  <a:gd name="T11" fmla="*/ 0 h 316"/>
                  <a:gd name="T12" fmla="*/ 0 w 52"/>
                  <a:gd name="T13" fmla="*/ 0 h 316"/>
                  <a:gd name="T14" fmla="*/ 0 w 52"/>
                  <a:gd name="T15" fmla="*/ 0 h 316"/>
                  <a:gd name="T16" fmla="*/ 0 w 52"/>
                  <a:gd name="T17" fmla="*/ 0 h 316"/>
                  <a:gd name="T18" fmla="*/ 0 w 52"/>
                  <a:gd name="T19" fmla="*/ 0 h 316"/>
                  <a:gd name="T20" fmla="*/ 0 w 52"/>
                  <a:gd name="T21" fmla="*/ 0 h 316"/>
                  <a:gd name="T22" fmla="*/ 0 w 52"/>
                  <a:gd name="T23" fmla="*/ 0 h 316"/>
                  <a:gd name="T24" fmla="*/ 0 w 52"/>
                  <a:gd name="T25" fmla="*/ 0 h 316"/>
                  <a:gd name="T26" fmla="*/ 0 w 52"/>
                  <a:gd name="T27" fmla="*/ 0 h 316"/>
                  <a:gd name="T28" fmla="*/ 0 w 52"/>
                  <a:gd name="T29" fmla="*/ 0 h 316"/>
                  <a:gd name="T30" fmla="*/ 0 w 52"/>
                  <a:gd name="T31" fmla="*/ 0 h 316"/>
                  <a:gd name="T32" fmla="*/ 0 w 52"/>
                  <a:gd name="T33" fmla="*/ 0 h 316"/>
                  <a:gd name="T34" fmla="*/ 0 w 52"/>
                  <a:gd name="T35" fmla="*/ 0 h 316"/>
                  <a:gd name="T36" fmla="*/ 0 w 52"/>
                  <a:gd name="T37" fmla="*/ 0 h 316"/>
                  <a:gd name="T38" fmla="*/ 0 w 52"/>
                  <a:gd name="T39" fmla="*/ 0 h 316"/>
                  <a:gd name="T40" fmla="*/ 0 w 52"/>
                  <a:gd name="T41" fmla="*/ 0 h 316"/>
                  <a:gd name="T42" fmla="*/ 0 w 52"/>
                  <a:gd name="T43" fmla="*/ 0 h 316"/>
                  <a:gd name="T44" fmla="*/ 0 w 52"/>
                  <a:gd name="T45" fmla="*/ 0 h 316"/>
                  <a:gd name="T46" fmla="*/ 0 w 52"/>
                  <a:gd name="T47" fmla="*/ 0 h 316"/>
                  <a:gd name="T48" fmla="*/ 0 w 52"/>
                  <a:gd name="T49" fmla="*/ 0 h 316"/>
                  <a:gd name="T50" fmla="*/ 0 w 52"/>
                  <a:gd name="T51" fmla="*/ 0 h 316"/>
                  <a:gd name="T52" fmla="*/ 0 w 52"/>
                  <a:gd name="T53" fmla="*/ 0 h 316"/>
                  <a:gd name="T54" fmla="*/ 0 w 52"/>
                  <a:gd name="T55" fmla="*/ 0 h 316"/>
                  <a:gd name="T56" fmla="*/ 0 w 52"/>
                  <a:gd name="T57" fmla="*/ 0 h 316"/>
                  <a:gd name="T58" fmla="*/ 0 w 52"/>
                  <a:gd name="T59" fmla="*/ 0 h 316"/>
                  <a:gd name="T60" fmla="*/ 0 w 52"/>
                  <a:gd name="T61" fmla="*/ 0 h 316"/>
                  <a:gd name="T62" fmla="*/ 0 w 52"/>
                  <a:gd name="T63" fmla="*/ 0 h 316"/>
                  <a:gd name="T64" fmla="*/ 0 w 52"/>
                  <a:gd name="T65" fmla="*/ 0 h 316"/>
                  <a:gd name="T66" fmla="*/ 0 w 52"/>
                  <a:gd name="T67" fmla="*/ 0 h 316"/>
                  <a:gd name="T68" fmla="*/ 0 w 52"/>
                  <a:gd name="T69" fmla="*/ 0 h 316"/>
                  <a:gd name="T70" fmla="*/ 0 w 52"/>
                  <a:gd name="T71" fmla="*/ 0 h 316"/>
                  <a:gd name="T72" fmla="*/ 0 w 52"/>
                  <a:gd name="T73" fmla="*/ 0 h 316"/>
                  <a:gd name="T74" fmla="*/ 0 w 52"/>
                  <a:gd name="T75" fmla="*/ 0 h 316"/>
                  <a:gd name="T76" fmla="*/ 0 w 52"/>
                  <a:gd name="T77" fmla="*/ 0 h 316"/>
                  <a:gd name="T78" fmla="*/ 0 w 52"/>
                  <a:gd name="T79" fmla="*/ 0 h 316"/>
                  <a:gd name="T80" fmla="*/ 0 w 52"/>
                  <a:gd name="T81" fmla="*/ 0 h 316"/>
                  <a:gd name="T82" fmla="*/ 0 w 52"/>
                  <a:gd name="T83" fmla="*/ 0 h 316"/>
                  <a:gd name="T84" fmla="*/ 0 w 52"/>
                  <a:gd name="T85" fmla="*/ 0 h 316"/>
                  <a:gd name="T86" fmla="*/ 0 w 52"/>
                  <a:gd name="T87" fmla="*/ 0 h 316"/>
                  <a:gd name="T88" fmla="*/ 0 w 52"/>
                  <a:gd name="T89" fmla="*/ 0 h 316"/>
                  <a:gd name="T90" fmla="*/ 0 w 52"/>
                  <a:gd name="T91" fmla="*/ 0 h 3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2"/>
                  <a:gd name="T139" fmla="*/ 0 h 316"/>
                  <a:gd name="T140" fmla="*/ 52 w 52"/>
                  <a:gd name="T141" fmla="*/ 316 h 3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2" h="316">
                    <a:moveTo>
                      <a:pt x="36" y="4"/>
                    </a:moveTo>
                    <a:lnTo>
                      <a:pt x="31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0" y="5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1" y="74"/>
                    </a:lnTo>
                    <a:lnTo>
                      <a:pt x="1" y="77"/>
                    </a:lnTo>
                    <a:lnTo>
                      <a:pt x="1" y="81"/>
                    </a:lnTo>
                    <a:lnTo>
                      <a:pt x="1" y="84"/>
                    </a:lnTo>
                    <a:lnTo>
                      <a:pt x="1" y="88"/>
                    </a:lnTo>
                    <a:lnTo>
                      <a:pt x="1" y="91"/>
                    </a:lnTo>
                    <a:lnTo>
                      <a:pt x="1" y="95"/>
                    </a:lnTo>
                    <a:lnTo>
                      <a:pt x="1" y="100"/>
                    </a:lnTo>
                    <a:lnTo>
                      <a:pt x="1" y="103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2" y="117"/>
                    </a:lnTo>
                    <a:lnTo>
                      <a:pt x="2" y="122"/>
                    </a:lnTo>
                    <a:lnTo>
                      <a:pt x="2" y="127"/>
                    </a:lnTo>
                    <a:lnTo>
                      <a:pt x="2" y="132"/>
                    </a:lnTo>
                    <a:lnTo>
                      <a:pt x="4" y="138"/>
                    </a:lnTo>
                    <a:lnTo>
                      <a:pt x="4" y="142"/>
                    </a:lnTo>
                    <a:lnTo>
                      <a:pt x="4" y="148"/>
                    </a:lnTo>
                    <a:lnTo>
                      <a:pt x="4" y="152"/>
                    </a:lnTo>
                    <a:lnTo>
                      <a:pt x="5" y="154"/>
                    </a:lnTo>
                    <a:lnTo>
                      <a:pt x="5" y="158"/>
                    </a:lnTo>
                    <a:lnTo>
                      <a:pt x="6" y="161"/>
                    </a:lnTo>
                    <a:lnTo>
                      <a:pt x="6" y="164"/>
                    </a:lnTo>
                    <a:lnTo>
                      <a:pt x="6" y="167"/>
                    </a:lnTo>
                    <a:lnTo>
                      <a:pt x="6" y="171"/>
                    </a:lnTo>
                    <a:lnTo>
                      <a:pt x="6" y="173"/>
                    </a:lnTo>
                    <a:lnTo>
                      <a:pt x="6" y="177"/>
                    </a:lnTo>
                    <a:lnTo>
                      <a:pt x="7" y="180"/>
                    </a:lnTo>
                    <a:lnTo>
                      <a:pt x="7" y="184"/>
                    </a:lnTo>
                    <a:lnTo>
                      <a:pt x="8" y="189"/>
                    </a:lnTo>
                    <a:lnTo>
                      <a:pt x="8" y="191"/>
                    </a:lnTo>
                    <a:lnTo>
                      <a:pt x="9" y="196"/>
                    </a:lnTo>
                    <a:lnTo>
                      <a:pt x="9" y="199"/>
                    </a:lnTo>
                    <a:lnTo>
                      <a:pt x="11" y="204"/>
                    </a:lnTo>
                    <a:lnTo>
                      <a:pt x="11" y="208"/>
                    </a:lnTo>
                    <a:lnTo>
                      <a:pt x="11" y="211"/>
                    </a:lnTo>
                    <a:lnTo>
                      <a:pt x="12" y="216"/>
                    </a:lnTo>
                    <a:lnTo>
                      <a:pt x="13" y="221"/>
                    </a:lnTo>
                    <a:lnTo>
                      <a:pt x="13" y="224"/>
                    </a:lnTo>
                    <a:lnTo>
                      <a:pt x="14" y="229"/>
                    </a:lnTo>
                    <a:lnTo>
                      <a:pt x="14" y="233"/>
                    </a:lnTo>
                    <a:lnTo>
                      <a:pt x="15" y="236"/>
                    </a:lnTo>
                    <a:lnTo>
                      <a:pt x="15" y="240"/>
                    </a:lnTo>
                    <a:lnTo>
                      <a:pt x="15" y="243"/>
                    </a:lnTo>
                    <a:lnTo>
                      <a:pt x="17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19" y="256"/>
                    </a:lnTo>
                    <a:lnTo>
                      <a:pt x="20" y="260"/>
                    </a:lnTo>
                    <a:lnTo>
                      <a:pt x="20" y="263"/>
                    </a:lnTo>
                    <a:lnTo>
                      <a:pt x="23" y="268"/>
                    </a:lnTo>
                    <a:lnTo>
                      <a:pt x="24" y="274"/>
                    </a:lnTo>
                    <a:lnTo>
                      <a:pt x="25" y="279"/>
                    </a:lnTo>
                    <a:lnTo>
                      <a:pt x="27" y="284"/>
                    </a:lnTo>
                    <a:lnTo>
                      <a:pt x="28" y="287"/>
                    </a:lnTo>
                    <a:lnTo>
                      <a:pt x="31" y="291"/>
                    </a:lnTo>
                    <a:lnTo>
                      <a:pt x="32" y="294"/>
                    </a:lnTo>
                    <a:lnTo>
                      <a:pt x="33" y="297"/>
                    </a:lnTo>
                    <a:lnTo>
                      <a:pt x="36" y="299"/>
                    </a:lnTo>
                    <a:lnTo>
                      <a:pt x="37" y="303"/>
                    </a:lnTo>
                    <a:lnTo>
                      <a:pt x="39" y="306"/>
                    </a:lnTo>
                    <a:lnTo>
                      <a:pt x="43" y="310"/>
                    </a:lnTo>
                    <a:lnTo>
                      <a:pt x="44" y="311"/>
                    </a:lnTo>
                    <a:lnTo>
                      <a:pt x="47" y="313"/>
                    </a:lnTo>
                    <a:lnTo>
                      <a:pt x="50" y="314"/>
                    </a:lnTo>
                    <a:lnTo>
                      <a:pt x="52" y="316"/>
                    </a:lnTo>
                    <a:lnTo>
                      <a:pt x="52" y="17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25" name="Freeform 224"/>
              <p:cNvSpPr>
                <a:spLocks/>
              </p:cNvSpPr>
              <p:nvPr/>
            </p:nvSpPr>
            <p:spPr bwMode="auto">
              <a:xfrm>
                <a:off x="1791" y="1597"/>
                <a:ext cx="22" cy="117"/>
              </a:xfrm>
              <a:custGeom>
                <a:avLst/>
                <a:gdLst>
                  <a:gd name="T0" fmla="*/ 0 w 65"/>
                  <a:gd name="T1" fmla="*/ 0 h 350"/>
                  <a:gd name="T2" fmla="*/ 0 w 65"/>
                  <a:gd name="T3" fmla="*/ 0 h 350"/>
                  <a:gd name="T4" fmla="*/ 0 w 65"/>
                  <a:gd name="T5" fmla="*/ 0 h 350"/>
                  <a:gd name="T6" fmla="*/ 0 w 65"/>
                  <a:gd name="T7" fmla="*/ 0 h 350"/>
                  <a:gd name="T8" fmla="*/ 0 w 65"/>
                  <a:gd name="T9" fmla="*/ 0 h 350"/>
                  <a:gd name="T10" fmla="*/ 0 w 65"/>
                  <a:gd name="T11" fmla="*/ 0 h 350"/>
                  <a:gd name="T12" fmla="*/ 0 w 65"/>
                  <a:gd name="T13" fmla="*/ 0 h 350"/>
                  <a:gd name="T14" fmla="*/ 0 w 65"/>
                  <a:gd name="T15" fmla="*/ 0 h 350"/>
                  <a:gd name="T16" fmla="*/ 0 w 65"/>
                  <a:gd name="T17" fmla="*/ 0 h 350"/>
                  <a:gd name="T18" fmla="*/ 0 w 65"/>
                  <a:gd name="T19" fmla="*/ 0 h 350"/>
                  <a:gd name="T20" fmla="*/ 0 w 65"/>
                  <a:gd name="T21" fmla="*/ 0 h 350"/>
                  <a:gd name="T22" fmla="*/ 0 w 65"/>
                  <a:gd name="T23" fmla="*/ 0 h 350"/>
                  <a:gd name="T24" fmla="*/ 0 w 65"/>
                  <a:gd name="T25" fmla="*/ 0 h 350"/>
                  <a:gd name="T26" fmla="*/ 0 w 65"/>
                  <a:gd name="T27" fmla="*/ 0 h 350"/>
                  <a:gd name="T28" fmla="*/ 0 w 65"/>
                  <a:gd name="T29" fmla="*/ 0 h 350"/>
                  <a:gd name="T30" fmla="*/ 0 w 65"/>
                  <a:gd name="T31" fmla="*/ 0 h 350"/>
                  <a:gd name="T32" fmla="*/ 0 w 65"/>
                  <a:gd name="T33" fmla="*/ 0 h 350"/>
                  <a:gd name="T34" fmla="*/ 0 w 65"/>
                  <a:gd name="T35" fmla="*/ 0 h 350"/>
                  <a:gd name="T36" fmla="*/ 0 w 65"/>
                  <a:gd name="T37" fmla="*/ 0 h 350"/>
                  <a:gd name="T38" fmla="*/ 0 w 65"/>
                  <a:gd name="T39" fmla="*/ 0 h 350"/>
                  <a:gd name="T40" fmla="*/ 0 w 65"/>
                  <a:gd name="T41" fmla="*/ 0 h 350"/>
                  <a:gd name="T42" fmla="*/ 0 w 65"/>
                  <a:gd name="T43" fmla="*/ 0 h 350"/>
                  <a:gd name="T44" fmla="*/ 0 w 65"/>
                  <a:gd name="T45" fmla="*/ 0 h 350"/>
                  <a:gd name="T46" fmla="*/ 0 w 65"/>
                  <a:gd name="T47" fmla="*/ 0 h 350"/>
                  <a:gd name="T48" fmla="*/ 0 w 65"/>
                  <a:gd name="T49" fmla="*/ 0 h 350"/>
                  <a:gd name="T50" fmla="*/ 0 w 65"/>
                  <a:gd name="T51" fmla="*/ 0 h 350"/>
                  <a:gd name="T52" fmla="*/ 0 w 65"/>
                  <a:gd name="T53" fmla="*/ 0 h 350"/>
                  <a:gd name="T54" fmla="*/ 0 w 65"/>
                  <a:gd name="T55" fmla="*/ 0 h 350"/>
                  <a:gd name="T56" fmla="*/ 0 w 65"/>
                  <a:gd name="T57" fmla="*/ 0 h 350"/>
                  <a:gd name="T58" fmla="*/ 0 w 65"/>
                  <a:gd name="T59" fmla="*/ 0 h 350"/>
                  <a:gd name="T60" fmla="*/ 0 w 65"/>
                  <a:gd name="T61" fmla="*/ 0 h 350"/>
                  <a:gd name="T62" fmla="*/ 0 w 65"/>
                  <a:gd name="T63" fmla="*/ 0 h 350"/>
                  <a:gd name="T64" fmla="*/ 0 w 65"/>
                  <a:gd name="T65" fmla="*/ 0 h 350"/>
                  <a:gd name="T66" fmla="*/ 0 w 65"/>
                  <a:gd name="T67" fmla="*/ 0 h 350"/>
                  <a:gd name="T68" fmla="*/ 0 w 65"/>
                  <a:gd name="T69" fmla="*/ 0 h 350"/>
                  <a:gd name="T70" fmla="*/ 0 w 65"/>
                  <a:gd name="T71" fmla="*/ 0 h 350"/>
                  <a:gd name="T72" fmla="*/ 0 w 65"/>
                  <a:gd name="T73" fmla="*/ 0 h 350"/>
                  <a:gd name="T74" fmla="*/ 0 w 65"/>
                  <a:gd name="T75" fmla="*/ 0 h 350"/>
                  <a:gd name="T76" fmla="*/ 0 w 65"/>
                  <a:gd name="T77" fmla="*/ 0 h 350"/>
                  <a:gd name="T78" fmla="*/ 0 w 65"/>
                  <a:gd name="T79" fmla="*/ 0 h 350"/>
                  <a:gd name="T80" fmla="*/ 0 w 65"/>
                  <a:gd name="T81" fmla="*/ 0 h 350"/>
                  <a:gd name="T82" fmla="*/ 0 w 65"/>
                  <a:gd name="T83" fmla="*/ 0 h 350"/>
                  <a:gd name="T84" fmla="*/ 0 w 65"/>
                  <a:gd name="T85" fmla="*/ 0 h 350"/>
                  <a:gd name="T86" fmla="*/ 0 w 65"/>
                  <a:gd name="T87" fmla="*/ 0 h 350"/>
                  <a:gd name="T88" fmla="*/ 0 w 65"/>
                  <a:gd name="T89" fmla="*/ 0 h 350"/>
                  <a:gd name="T90" fmla="*/ 0 w 65"/>
                  <a:gd name="T91" fmla="*/ 0 h 350"/>
                  <a:gd name="T92" fmla="*/ 0 w 65"/>
                  <a:gd name="T93" fmla="*/ 0 h 350"/>
                  <a:gd name="T94" fmla="*/ 0 w 65"/>
                  <a:gd name="T95" fmla="*/ 0 h 350"/>
                  <a:gd name="T96" fmla="*/ 0 w 65"/>
                  <a:gd name="T97" fmla="*/ 0 h 350"/>
                  <a:gd name="T98" fmla="*/ 0 w 65"/>
                  <a:gd name="T99" fmla="*/ 0 h 350"/>
                  <a:gd name="T100" fmla="*/ 0 w 65"/>
                  <a:gd name="T101" fmla="*/ 0 h 3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"/>
                  <a:gd name="T154" fmla="*/ 0 h 350"/>
                  <a:gd name="T155" fmla="*/ 65 w 65"/>
                  <a:gd name="T156" fmla="*/ 350 h 3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" h="350">
                    <a:moveTo>
                      <a:pt x="21" y="10"/>
                    </a:moveTo>
                    <a:lnTo>
                      <a:pt x="21" y="15"/>
                    </a:lnTo>
                    <a:lnTo>
                      <a:pt x="21" y="21"/>
                    </a:lnTo>
                    <a:lnTo>
                      <a:pt x="23" y="26"/>
                    </a:lnTo>
                    <a:lnTo>
                      <a:pt x="23" y="32"/>
                    </a:lnTo>
                    <a:lnTo>
                      <a:pt x="23" y="37"/>
                    </a:lnTo>
                    <a:lnTo>
                      <a:pt x="23" y="43"/>
                    </a:lnTo>
                    <a:lnTo>
                      <a:pt x="24" y="47"/>
                    </a:lnTo>
                    <a:lnTo>
                      <a:pt x="24" y="53"/>
                    </a:lnTo>
                    <a:lnTo>
                      <a:pt x="24" y="58"/>
                    </a:lnTo>
                    <a:lnTo>
                      <a:pt x="25" y="64"/>
                    </a:lnTo>
                    <a:lnTo>
                      <a:pt x="25" y="69"/>
                    </a:lnTo>
                    <a:lnTo>
                      <a:pt x="26" y="73"/>
                    </a:lnTo>
                    <a:lnTo>
                      <a:pt x="26" y="78"/>
                    </a:lnTo>
                    <a:lnTo>
                      <a:pt x="26" y="83"/>
                    </a:lnTo>
                    <a:lnTo>
                      <a:pt x="27" y="88"/>
                    </a:lnTo>
                    <a:lnTo>
                      <a:pt x="27" y="94"/>
                    </a:lnTo>
                    <a:lnTo>
                      <a:pt x="27" y="97"/>
                    </a:lnTo>
                    <a:lnTo>
                      <a:pt x="27" y="102"/>
                    </a:lnTo>
                    <a:lnTo>
                      <a:pt x="28" y="107"/>
                    </a:lnTo>
                    <a:lnTo>
                      <a:pt x="28" y="111"/>
                    </a:lnTo>
                    <a:lnTo>
                      <a:pt x="28" y="116"/>
                    </a:lnTo>
                    <a:lnTo>
                      <a:pt x="30" y="121"/>
                    </a:lnTo>
                    <a:lnTo>
                      <a:pt x="30" y="126"/>
                    </a:lnTo>
                    <a:lnTo>
                      <a:pt x="31" y="130"/>
                    </a:lnTo>
                    <a:lnTo>
                      <a:pt x="31" y="135"/>
                    </a:lnTo>
                    <a:lnTo>
                      <a:pt x="32" y="139"/>
                    </a:lnTo>
                    <a:lnTo>
                      <a:pt x="32" y="143"/>
                    </a:lnTo>
                    <a:lnTo>
                      <a:pt x="33" y="148"/>
                    </a:lnTo>
                    <a:lnTo>
                      <a:pt x="33" y="153"/>
                    </a:lnTo>
                    <a:lnTo>
                      <a:pt x="34" y="156"/>
                    </a:lnTo>
                    <a:lnTo>
                      <a:pt x="34" y="161"/>
                    </a:lnTo>
                    <a:lnTo>
                      <a:pt x="36" y="166"/>
                    </a:lnTo>
                    <a:lnTo>
                      <a:pt x="36" y="171"/>
                    </a:lnTo>
                    <a:lnTo>
                      <a:pt x="37" y="175"/>
                    </a:lnTo>
                    <a:lnTo>
                      <a:pt x="37" y="179"/>
                    </a:lnTo>
                    <a:lnTo>
                      <a:pt x="38" y="184"/>
                    </a:lnTo>
                    <a:lnTo>
                      <a:pt x="38" y="188"/>
                    </a:lnTo>
                    <a:lnTo>
                      <a:pt x="39" y="192"/>
                    </a:lnTo>
                    <a:lnTo>
                      <a:pt x="39" y="197"/>
                    </a:lnTo>
                    <a:lnTo>
                      <a:pt x="40" y="201"/>
                    </a:lnTo>
                    <a:lnTo>
                      <a:pt x="42" y="206"/>
                    </a:lnTo>
                    <a:lnTo>
                      <a:pt x="42" y="210"/>
                    </a:lnTo>
                    <a:lnTo>
                      <a:pt x="43" y="216"/>
                    </a:lnTo>
                    <a:lnTo>
                      <a:pt x="44" y="220"/>
                    </a:lnTo>
                    <a:lnTo>
                      <a:pt x="44" y="225"/>
                    </a:lnTo>
                    <a:lnTo>
                      <a:pt x="45" y="230"/>
                    </a:lnTo>
                    <a:lnTo>
                      <a:pt x="46" y="235"/>
                    </a:lnTo>
                    <a:lnTo>
                      <a:pt x="47" y="239"/>
                    </a:lnTo>
                    <a:lnTo>
                      <a:pt x="47" y="244"/>
                    </a:lnTo>
                    <a:lnTo>
                      <a:pt x="49" y="249"/>
                    </a:lnTo>
                    <a:lnTo>
                      <a:pt x="50" y="254"/>
                    </a:lnTo>
                    <a:lnTo>
                      <a:pt x="51" y="258"/>
                    </a:lnTo>
                    <a:lnTo>
                      <a:pt x="51" y="263"/>
                    </a:lnTo>
                    <a:lnTo>
                      <a:pt x="52" y="268"/>
                    </a:lnTo>
                    <a:lnTo>
                      <a:pt x="53" y="273"/>
                    </a:lnTo>
                    <a:lnTo>
                      <a:pt x="56" y="279"/>
                    </a:lnTo>
                    <a:lnTo>
                      <a:pt x="56" y="283"/>
                    </a:lnTo>
                    <a:lnTo>
                      <a:pt x="57" y="288"/>
                    </a:lnTo>
                    <a:lnTo>
                      <a:pt x="58" y="293"/>
                    </a:lnTo>
                    <a:lnTo>
                      <a:pt x="59" y="299"/>
                    </a:lnTo>
                    <a:lnTo>
                      <a:pt x="60" y="303"/>
                    </a:lnTo>
                    <a:lnTo>
                      <a:pt x="62" y="309"/>
                    </a:lnTo>
                    <a:lnTo>
                      <a:pt x="64" y="315"/>
                    </a:lnTo>
                    <a:lnTo>
                      <a:pt x="65" y="321"/>
                    </a:lnTo>
                    <a:lnTo>
                      <a:pt x="65" y="326"/>
                    </a:lnTo>
                    <a:lnTo>
                      <a:pt x="65" y="332"/>
                    </a:lnTo>
                    <a:lnTo>
                      <a:pt x="64" y="336"/>
                    </a:lnTo>
                    <a:lnTo>
                      <a:pt x="62" y="340"/>
                    </a:lnTo>
                    <a:lnTo>
                      <a:pt x="58" y="343"/>
                    </a:lnTo>
                    <a:lnTo>
                      <a:pt x="56" y="346"/>
                    </a:lnTo>
                    <a:lnTo>
                      <a:pt x="51" y="347"/>
                    </a:lnTo>
                    <a:lnTo>
                      <a:pt x="47" y="350"/>
                    </a:lnTo>
                    <a:lnTo>
                      <a:pt x="43" y="350"/>
                    </a:lnTo>
                    <a:lnTo>
                      <a:pt x="39" y="350"/>
                    </a:lnTo>
                    <a:lnTo>
                      <a:pt x="34" y="347"/>
                    </a:lnTo>
                    <a:lnTo>
                      <a:pt x="31" y="347"/>
                    </a:lnTo>
                    <a:lnTo>
                      <a:pt x="26" y="344"/>
                    </a:lnTo>
                    <a:lnTo>
                      <a:pt x="24" y="340"/>
                    </a:lnTo>
                    <a:lnTo>
                      <a:pt x="21" y="337"/>
                    </a:lnTo>
                    <a:lnTo>
                      <a:pt x="20" y="332"/>
                    </a:lnTo>
                    <a:lnTo>
                      <a:pt x="18" y="325"/>
                    </a:lnTo>
                    <a:lnTo>
                      <a:pt x="17" y="320"/>
                    </a:lnTo>
                    <a:lnTo>
                      <a:pt x="15" y="314"/>
                    </a:lnTo>
                    <a:lnTo>
                      <a:pt x="14" y="308"/>
                    </a:lnTo>
                    <a:lnTo>
                      <a:pt x="13" y="303"/>
                    </a:lnTo>
                    <a:lnTo>
                      <a:pt x="12" y="298"/>
                    </a:lnTo>
                    <a:lnTo>
                      <a:pt x="12" y="293"/>
                    </a:lnTo>
                    <a:lnTo>
                      <a:pt x="11" y="288"/>
                    </a:lnTo>
                    <a:lnTo>
                      <a:pt x="10" y="282"/>
                    </a:lnTo>
                    <a:lnTo>
                      <a:pt x="8" y="276"/>
                    </a:lnTo>
                    <a:lnTo>
                      <a:pt x="7" y="271"/>
                    </a:lnTo>
                    <a:lnTo>
                      <a:pt x="7" y="267"/>
                    </a:lnTo>
                    <a:lnTo>
                      <a:pt x="7" y="261"/>
                    </a:lnTo>
                    <a:lnTo>
                      <a:pt x="6" y="256"/>
                    </a:lnTo>
                    <a:lnTo>
                      <a:pt x="6" y="251"/>
                    </a:lnTo>
                    <a:lnTo>
                      <a:pt x="6" y="247"/>
                    </a:lnTo>
                    <a:lnTo>
                      <a:pt x="5" y="242"/>
                    </a:lnTo>
                    <a:lnTo>
                      <a:pt x="5" y="237"/>
                    </a:lnTo>
                    <a:lnTo>
                      <a:pt x="4" y="232"/>
                    </a:lnTo>
                    <a:lnTo>
                      <a:pt x="4" y="228"/>
                    </a:lnTo>
                    <a:lnTo>
                      <a:pt x="4" y="223"/>
                    </a:lnTo>
                    <a:lnTo>
                      <a:pt x="4" y="218"/>
                    </a:lnTo>
                    <a:lnTo>
                      <a:pt x="4" y="213"/>
                    </a:lnTo>
                    <a:lnTo>
                      <a:pt x="4" y="209"/>
                    </a:lnTo>
                    <a:lnTo>
                      <a:pt x="2" y="204"/>
                    </a:lnTo>
                    <a:lnTo>
                      <a:pt x="2" y="199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86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2"/>
                    </a:lnTo>
                    <a:lnTo>
                      <a:pt x="2" y="167"/>
                    </a:lnTo>
                    <a:lnTo>
                      <a:pt x="2" y="162"/>
                    </a:lnTo>
                    <a:lnTo>
                      <a:pt x="2" y="158"/>
                    </a:lnTo>
                    <a:lnTo>
                      <a:pt x="2" y="153"/>
                    </a:lnTo>
                    <a:lnTo>
                      <a:pt x="2" y="148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5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1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2"/>
                    </a:lnTo>
                    <a:lnTo>
                      <a:pt x="4" y="97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80"/>
                    </a:lnTo>
                    <a:lnTo>
                      <a:pt x="2" y="76"/>
                    </a:lnTo>
                    <a:lnTo>
                      <a:pt x="2" y="71"/>
                    </a:lnTo>
                    <a:lnTo>
                      <a:pt x="2" y="65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4"/>
                    </a:lnTo>
                    <a:lnTo>
                      <a:pt x="1" y="39"/>
                    </a:lnTo>
                    <a:lnTo>
                      <a:pt x="1" y="33"/>
                    </a:lnTo>
                    <a:lnTo>
                      <a:pt x="1" y="27"/>
                    </a:lnTo>
                    <a:lnTo>
                      <a:pt x="1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19" y="5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26" name="Freeform 225"/>
              <p:cNvSpPr>
                <a:spLocks/>
              </p:cNvSpPr>
              <p:nvPr/>
            </p:nvSpPr>
            <p:spPr bwMode="auto">
              <a:xfrm>
                <a:off x="1723" y="1609"/>
                <a:ext cx="39" cy="81"/>
              </a:xfrm>
              <a:custGeom>
                <a:avLst/>
                <a:gdLst>
                  <a:gd name="T0" fmla="*/ 0 w 117"/>
                  <a:gd name="T1" fmla="*/ 0 h 244"/>
                  <a:gd name="T2" fmla="*/ 0 w 117"/>
                  <a:gd name="T3" fmla="*/ 0 h 244"/>
                  <a:gd name="T4" fmla="*/ 0 w 117"/>
                  <a:gd name="T5" fmla="*/ 0 h 244"/>
                  <a:gd name="T6" fmla="*/ 0 w 117"/>
                  <a:gd name="T7" fmla="*/ 0 h 244"/>
                  <a:gd name="T8" fmla="*/ 0 w 117"/>
                  <a:gd name="T9" fmla="*/ 0 h 244"/>
                  <a:gd name="T10" fmla="*/ 0 w 117"/>
                  <a:gd name="T11" fmla="*/ 0 h 244"/>
                  <a:gd name="T12" fmla="*/ 0 w 117"/>
                  <a:gd name="T13" fmla="*/ 0 h 244"/>
                  <a:gd name="T14" fmla="*/ 0 w 117"/>
                  <a:gd name="T15" fmla="*/ 0 h 244"/>
                  <a:gd name="T16" fmla="*/ 0 w 117"/>
                  <a:gd name="T17" fmla="*/ 0 h 244"/>
                  <a:gd name="T18" fmla="*/ 0 w 117"/>
                  <a:gd name="T19" fmla="*/ 0 h 244"/>
                  <a:gd name="T20" fmla="*/ 0 w 117"/>
                  <a:gd name="T21" fmla="*/ 0 h 244"/>
                  <a:gd name="T22" fmla="*/ 0 w 117"/>
                  <a:gd name="T23" fmla="*/ 0 h 244"/>
                  <a:gd name="T24" fmla="*/ 0 w 117"/>
                  <a:gd name="T25" fmla="*/ 0 h 244"/>
                  <a:gd name="T26" fmla="*/ 0 w 117"/>
                  <a:gd name="T27" fmla="*/ 0 h 244"/>
                  <a:gd name="T28" fmla="*/ 0 w 117"/>
                  <a:gd name="T29" fmla="*/ 0 h 244"/>
                  <a:gd name="T30" fmla="*/ 0 w 117"/>
                  <a:gd name="T31" fmla="*/ 0 h 244"/>
                  <a:gd name="T32" fmla="*/ 0 w 117"/>
                  <a:gd name="T33" fmla="*/ 0 h 244"/>
                  <a:gd name="T34" fmla="*/ 0 w 117"/>
                  <a:gd name="T35" fmla="*/ 0 h 244"/>
                  <a:gd name="T36" fmla="*/ 0 w 117"/>
                  <a:gd name="T37" fmla="*/ 0 h 244"/>
                  <a:gd name="T38" fmla="*/ 0 w 117"/>
                  <a:gd name="T39" fmla="*/ 0 h 244"/>
                  <a:gd name="T40" fmla="*/ 0 w 117"/>
                  <a:gd name="T41" fmla="*/ 0 h 244"/>
                  <a:gd name="T42" fmla="*/ 0 w 117"/>
                  <a:gd name="T43" fmla="*/ 0 h 244"/>
                  <a:gd name="T44" fmla="*/ 0 w 117"/>
                  <a:gd name="T45" fmla="*/ 0 h 244"/>
                  <a:gd name="T46" fmla="*/ 0 w 117"/>
                  <a:gd name="T47" fmla="*/ 0 h 244"/>
                  <a:gd name="T48" fmla="*/ 0 w 117"/>
                  <a:gd name="T49" fmla="*/ 0 h 244"/>
                  <a:gd name="T50" fmla="*/ 0 w 117"/>
                  <a:gd name="T51" fmla="*/ 0 h 244"/>
                  <a:gd name="T52" fmla="*/ 0 w 117"/>
                  <a:gd name="T53" fmla="*/ 0 h 244"/>
                  <a:gd name="T54" fmla="*/ 0 w 117"/>
                  <a:gd name="T55" fmla="*/ 0 h 244"/>
                  <a:gd name="T56" fmla="*/ 0 w 117"/>
                  <a:gd name="T57" fmla="*/ 0 h 244"/>
                  <a:gd name="T58" fmla="*/ 0 w 117"/>
                  <a:gd name="T59" fmla="*/ 0 h 244"/>
                  <a:gd name="T60" fmla="*/ 0 w 117"/>
                  <a:gd name="T61" fmla="*/ 0 h 244"/>
                  <a:gd name="T62" fmla="*/ 0 w 117"/>
                  <a:gd name="T63" fmla="*/ 0 h 244"/>
                  <a:gd name="T64" fmla="*/ 0 w 117"/>
                  <a:gd name="T65" fmla="*/ 0 h 244"/>
                  <a:gd name="T66" fmla="*/ 0 w 117"/>
                  <a:gd name="T67" fmla="*/ 0 h 244"/>
                  <a:gd name="T68" fmla="*/ 0 w 117"/>
                  <a:gd name="T69" fmla="*/ 0 h 244"/>
                  <a:gd name="T70" fmla="*/ 0 w 117"/>
                  <a:gd name="T71" fmla="*/ 0 h 244"/>
                  <a:gd name="T72" fmla="*/ 0 w 117"/>
                  <a:gd name="T73" fmla="*/ 0 h 244"/>
                  <a:gd name="T74" fmla="*/ 0 w 117"/>
                  <a:gd name="T75" fmla="*/ 0 h 244"/>
                  <a:gd name="T76" fmla="*/ 0 w 117"/>
                  <a:gd name="T77" fmla="*/ 0 h 244"/>
                  <a:gd name="T78" fmla="*/ 0 w 117"/>
                  <a:gd name="T79" fmla="*/ 0 h 244"/>
                  <a:gd name="T80" fmla="*/ 0 w 117"/>
                  <a:gd name="T81" fmla="*/ 0 h 244"/>
                  <a:gd name="T82" fmla="*/ 0 w 117"/>
                  <a:gd name="T83" fmla="*/ 0 h 244"/>
                  <a:gd name="T84" fmla="*/ 0 w 117"/>
                  <a:gd name="T85" fmla="*/ 0 h 244"/>
                  <a:gd name="T86" fmla="*/ 0 w 117"/>
                  <a:gd name="T87" fmla="*/ 0 h 244"/>
                  <a:gd name="T88" fmla="*/ 0 w 117"/>
                  <a:gd name="T89" fmla="*/ 0 h 244"/>
                  <a:gd name="T90" fmla="*/ 0 w 117"/>
                  <a:gd name="T91" fmla="*/ 0 h 2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44"/>
                  <a:gd name="T140" fmla="*/ 117 w 117"/>
                  <a:gd name="T141" fmla="*/ 244 h 2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44">
                    <a:moveTo>
                      <a:pt x="78" y="41"/>
                    </a:moveTo>
                    <a:lnTo>
                      <a:pt x="77" y="38"/>
                    </a:lnTo>
                    <a:lnTo>
                      <a:pt x="77" y="35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7" y="17"/>
                    </a:lnTo>
                    <a:lnTo>
                      <a:pt x="78" y="13"/>
                    </a:lnTo>
                    <a:lnTo>
                      <a:pt x="81" y="11"/>
                    </a:lnTo>
                    <a:lnTo>
                      <a:pt x="82" y="8"/>
                    </a:lnTo>
                    <a:lnTo>
                      <a:pt x="86" y="5"/>
                    </a:lnTo>
                    <a:lnTo>
                      <a:pt x="90" y="3"/>
                    </a:lnTo>
                    <a:lnTo>
                      <a:pt x="96" y="2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1" y="5"/>
                    </a:lnTo>
                    <a:lnTo>
                      <a:pt x="114" y="9"/>
                    </a:lnTo>
                    <a:lnTo>
                      <a:pt x="116" y="13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7" y="28"/>
                    </a:lnTo>
                    <a:lnTo>
                      <a:pt x="117" y="31"/>
                    </a:lnTo>
                    <a:lnTo>
                      <a:pt x="117" y="35"/>
                    </a:lnTo>
                    <a:lnTo>
                      <a:pt x="117" y="38"/>
                    </a:lnTo>
                    <a:lnTo>
                      <a:pt x="117" y="42"/>
                    </a:lnTo>
                    <a:lnTo>
                      <a:pt x="116" y="47"/>
                    </a:lnTo>
                    <a:lnTo>
                      <a:pt x="116" y="50"/>
                    </a:lnTo>
                    <a:lnTo>
                      <a:pt x="116" y="54"/>
                    </a:lnTo>
                    <a:lnTo>
                      <a:pt x="115" y="59"/>
                    </a:lnTo>
                    <a:lnTo>
                      <a:pt x="115" y="62"/>
                    </a:lnTo>
                    <a:lnTo>
                      <a:pt x="114" y="67"/>
                    </a:lnTo>
                    <a:lnTo>
                      <a:pt x="113" y="72"/>
                    </a:lnTo>
                    <a:lnTo>
                      <a:pt x="111" y="75"/>
                    </a:lnTo>
                    <a:lnTo>
                      <a:pt x="111" y="79"/>
                    </a:lnTo>
                    <a:lnTo>
                      <a:pt x="109" y="83"/>
                    </a:lnTo>
                    <a:lnTo>
                      <a:pt x="109" y="88"/>
                    </a:lnTo>
                    <a:lnTo>
                      <a:pt x="107" y="92"/>
                    </a:lnTo>
                    <a:lnTo>
                      <a:pt x="105" y="96"/>
                    </a:lnTo>
                    <a:lnTo>
                      <a:pt x="103" y="101"/>
                    </a:lnTo>
                    <a:lnTo>
                      <a:pt x="102" y="106"/>
                    </a:lnTo>
                    <a:lnTo>
                      <a:pt x="98" y="111"/>
                    </a:lnTo>
                    <a:lnTo>
                      <a:pt x="96" y="117"/>
                    </a:lnTo>
                    <a:lnTo>
                      <a:pt x="95" y="121"/>
                    </a:lnTo>
                    <a:lnTo>
                      <a:pt x="92" y="127"/>
                    </a:lnTo>
                    <a:lnTo>
                      <a:pt x="89" y="133"/>
                    </a:lnTo>
                    <a:lnTo>
                      <a:pt x="86" y="139"/>
                    </a:lnTo>
                    <a:lnTo>
                      <a:pt x="85" y="142"/>
                    </a:lnTo>
                    <a:lnTo>
                      <a:pt x="84" y="145"/>
                    </a:lnTo>
                    <a:lnTo>
                      <a:pt x="82" y="147"/>
                    </a:lnTo>
                    <a:lnTo>
                      <a:pt x="82" y="151"/>
                    </a:lnTo>
                    <a:lnTo>
                      <a:pt x="79" y="153"/>
                    </a:lnTo>
                    <a:lnTo>
                      <a:pt x="78" y="156"/>
                    </a:lnTo>
                    <a:lnTo>
                      <a:pt x="77" y="159"/>
                    </a:lnTo>
                    <a:lnTo>
                      <a:pt x="76" y="162"/>
                    </a:lnTo>
                    <a:lnTo>
                      <a:pt x="75" y="165"/>
                    </a:lnTo>
                    <a:lnTo>
                      <a:pt x="73" y="168"/>
                    </a:lnTo>
                    <a:lnTo>
                      <a:pt x="72" y="170"/>
                    </a:lnTo>
                    <a:lnTo>
                      <a:pt x="71" y="174"/>
                    </a:lnTo>
                    <a:lnTo>
                      <a:pt x="67" y="180"/>
                    </a:lnTo>
                    <a:lnTo>
                      <a:pt x="65" y="184"/>
                    </a:lnTo>
                    <a:lnTo>
                      <a:pt x="63" y="190"/>
                    </a:lnTo>
                    <a:lnTo>
                      <a:pt x="60" y="195"/>
                    </a:lnTo>
                    <a:lnTo>
                      <a:pt x="57" y="200"/>
                    </a:lnTo>
                    <a:lnTo>
                      <a:pt x="54" y="204"/>
                    </a:lnTo>
                    <a:lnTo>
                      <a:pt x="53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7" y="220"/>
                    </a:lnTo>
                    <a:lnTo>
                      <a:pt x="45" y="223"/>
                    </a:lnTo>
                    <a:lnTo>
                      <a:pt x="44" y="226"/>
                    </a:lnTo>
                    <a:lnTo>
                      <a:pt x="43" y="231"/>
                    </a:lnTo>
                    <a:lnTo>
                      <a:pt x="41" y="234"/>
                    </a:lnTo>
                    <a:lnTo>
                      <a:pt x="39" y="234"/>
                    </a:lnTo>
                    <a:lnTo>
                      <a:pt x="38" y="236"/>
                    </a:lnTo>
                    <a:lnTo>
                      <a:pt x="34" y="238"/>
                    </a:lnTo>
                    <a:lnTo>
                      <a:pt x="32" y="239"/>
                    </a:lnTo>
                    <a:lnTo>
                      <a:pt x="28" y="239"/>
                    </a:lnTo>
                    <a:lnTo>
                      <a:pt x="25" y="240"/>
                    </a:lnTo>
                    <a:lnTo>
                      <a:pt x="21" y="241"/>
                    </a:lnTo>
                    <a:lnTo>
                      <a:pt x="19" y="242"/>
                    </a:lnTo>
                    <a:lnTo>
                      <a:pt x="14" y="242"/>
                    </a:lnTo>
                    <a:lnTo>
                      <a:pt x="11" y="242"/>
                    </a:lnTo>
                    <a:lnTo>
                      <a:pt x="7" y="242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D4D4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27" name="Freeform 226"/>
              <p:cNvSpPr>
                <a:spLocks/>
              </p:cNvSpPr>
              <p:nvPr/>
            </p:nvSpPr>
            <p:spPr bwMode="auto">
              <a:xfrm>
                <a:off x="1715" y="1620"/>
                <a:ext cx="39" cy="79"/>
              </a:xfrm>
              <a:custGeom>
                <a:avLst/>
                <a:gdLst>
                  <a:gd name="T0" fmla="*/ 0 w 117"/>
                  <a:gd name="T1" fmla="*/ 0 h 235"/>
                  <a:gd name="T2" fmla="*/ 0 w 117"/>
                  <a:gd name="T3" fmla="*/ 0 h 235"/>
                  <a:gd name="T4" fmla="*/ 0 w 117"/>
                  <a:gd name="T5" fmla="*/ 0 h 235"/>
                  <a:gd name="T6" fmla="*/ 0 w 117"/>
                  <a:gd name="T7" fmla="*/ 0 h 235"/>
                  <a:gd name="T8" fmla="*/ 0 w 117"/>
                  <a:gd name="T9" fmla="*/ 0 h 235"/>
                  <a:gd name="T10" fmla="*/ 0 w 117"/>
                  <a:gd name="T11" fmla="*/ 0 h 235"/>
                  <a:gd name="T12" fmla="*/ 0 w 117"/>
                  <a:gd name="T13" fmla="*/ 0 h 235"/>
                  <a:gd name="T14" fmla="*/ 0 w 117"/>
                  <a:gd name="T15" fmla="*/ 0 h 235"/>
                  <a:gd name="T16" fmla="*/ 0 w 117"/>
                  <a:gd name="T17" fmla="*/ 0 h 235"/>
                  <a:gd name="T18" fmla="*/ 0 w 117"/>
                  <a:gd name="T19" fmla="*/ 0 h 235"/>
                  <a:gd name="T20" fmla="*/ 0 w 117"/>
                  <a:gd name="T21" fmla="*/ 0 h 235"/>
                  <a:gd name="T22" fmla="*/ 0 w 117"/>
                  <a:gd name="T23" fmla="*/ 0 h 235"/>
                  <a:gd name="T24" fmla="*/ 0 w 117"/>
                  <a:gd name="T25" fmla="*/ 0 h 235"/>
                  <a:gd name="T26" fmla="*/ 0 w 117"/>
                  <a:gd name="T27" fmla="*/ 0 h 235"/>
                  <a:gd name="T28" fmla="*/ 0 w 117"/>
                  <a:gd name="T29" fmla="*/ 0 h 235"/>
                  <a:gd name="T30" fmla="*/ 0 w 117"/>
                  <a:gd name="T31" fmla="*/ 0 h 235"/>
                  <a:gd name="T32" fmla="*/ 0 w 117"/>
                  <a:gd name="T33" fmla="*/ 0 h 235"/>
                  <a:gd name="T34" fmla="*/ 0 w 117"/>
                  <a:gd name="T35" fmla="*/ 0 h 235"/>
                  <a:gd name="T36" fmla="*/ 0 w 117"/>
                  <a:gd name="T37" fmla="*/ 0 h 235"/>
                  <a:gd name="T38" fmla="*/ 0 w 117"/>
                  <a:gd name="T39" fmla="*/ 0 h 235"/>
                  <a:gd name="T40" fmla="*/ 0 w 117"/>
                  <a:gd name="T41" fmla="*/ 0 h 235"/>
                  <a:gd name="T42" fmla="*/ 0 w 117"/>
                  <a:gd name="T43" fmla="*/ 0 h 235"/>
                  <a:gd name="T44" fmla="*/ 0 w 117"/>
                  <a:gd name="T45" fmla="*/ 0 h 235"/>
                  <a:gd name="T46" fmla="*/ 0 w 117"/>
                  <a:gd name="T47" fmla="*/ 0 h 235"/>
                  <a:gd name="T48" fmla="*/ 0 w 117"/>
                  <a:gd name="T49" fmla="*/ 0 h 235"/>
                  <a:gd name="T50" fmla="*/ 0 w 117"/>
                  <a:gd name="T51" fmla="*/ 0 h 235"/>
                  <a:gd name="T52" fmla="*/ 0 w 117"/>
                  <a:gd name="T53" fmla="*/ 0 h 235"/>
                  <a:gd name="T54" fmla="*/ 0 w 117"/>
                  <a:gd name="T55" fmla="*/ 0 h 235"/>
                  <a:gd name="T56" fmla="*/ 0 w 117"/>
                  <a:gd name="T57" fmla="*/ 0 h 235"/>
                  <a:gd name="T58" fmla="*/ 0 w 117"/>
                  <a:gd name="T59" fmla="*/ 0 h 235"/>
                  <a:gd name="T60" fmla="*/ 0 w 117"/>
                  <a:gd name="T61" fmla="*/ 0 h 235"/>
                  <a:gd name="T62" fmla="*/ 0 w 117"/>
                  <a:gd name="T63" fmla="*/ 0 h 235"/>
                  <a:gd name="T64" fmla="*/ 0 w 117"/>
                  <a:gd name="T65" fmla="*/ 0 h 235"/>
                  <a:gd name="T66" fmla="*/ 0 w 117"/>
                  <a:gd name="T67" fmla="*/ 0 h 235"/>
                  <a:gd name="T68" fmla="*/ 0 w 117"/>
                  <a:gd name="T69" fmla="*/ 0 h 235"/>
                  <a:gd name="T70" fmla="*/ 0 w 117"/>
                  <a:gd name="T71" fmla="*/ 0 h 235"/>
                  <a:gd name="T72" fmla="*/ 0 w 117"/>
                  <a:gd name="T73" fmla="*/ 0 h 235"/>
                  <a:gd name="T74" fmla="*/ 0 w 117"/>
                  <a:gd name="T75" fmla="*/ 0 h 235"/>
                  <a:gd name="T76" fmla="*/ 0 w 117"/>
                  <a:gd name="T77" fmla="*/ 0 h 235"/>
                  <a:gd name="T78" fmla="*/ 0 w 117"/>
                  <a:gd name="T79" fmla="*/ 0 h 235"/>
                  <a:gd name="T80" fmla="*/ 0 w 117"/>
                  <a:gd name="T81" fmla="*/ 0 h 235"/>
                  <a:gd name="T82" fmla="*/ 0 w 117"/>
                  <a:gd name="T83" fmla="*/ 0 h 235"/>
                  <a:gd name="T84" fmla="*/ 0 w 117"/>
                  <a:gd name="T85" fmla="*/ 0 h 235"/>
                  <a:gd name="T86" fmla="*/ 0 w 117"/>
                  <a:gd name="T87" fmla="*/ 0 h 235"/>
                  <a:gd name="T88" fmla="*/ 0 w 117"/>
                  <a:gd name="T89" fmla="*/ 0 h 235"/>
                  <a:gd name="T90" fmla="*/ 0 w 117"/>
                  <a:gd name="T91" fmla="*/ 0 h 23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7"/>
                  <a:gd name="T139" fmla="*/ 0 h 235"/>
                  <a:gd name="T140" fmla="*/ 117 w 117"/>
                  <a:gd name="T141" fmla="*/ 235 h 23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7" h="235">
                    <a:moveTo>
                      <a:pt x="117" y="22"/>
                    </a:moveTo>
                    <a:lnTo>
                      <a:pt x="116" y="25"/>
                    </a:lnTo>
                    <a:lnTo>
                      <a:pt x="115" y="28"/>
                    </a:lnTo>
                    <a:lnTo>
                      <a:pt x="114" y="32"/>
                    </a:lnTo>
                    <a:lnTo>
                      <a:pt x="113" y="37"/>
                    </a:lnTo>
                    <a:lnTo>
                      <a:pt x="113" y="39"/>
                    </a:lnTo>
                    <a:lnTo>
                      <a:pt x="111" y="42"/>
                    </a:lnTo>
                    <a:lnTo>
                      <a:pt x="110" y="47"/>
                    </a:lnTo>
                    <a:lnTo>
                      <a:pt x="110" y="51"/>
                    </a:lnTo>
                    <a:lnTo>
                      <a:pt x="108" y="53"/>
                    </a:lnTo>
                    <a:lnTo>
                      <a:pt x="108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06" y="66"/>
                    </a:lnTo>
                    <a:lnTo>
                      <a:pt x="104" y="70"/>
                    </a:lnTo>
                    <a:lnTo>
                      <a:pt x="103" y="72"/>
                    </a:lnTo>
                    <a:lnTo>
                      <a:pt x="103" y="76"/>
                    </a:lnTo>
                    <a:lnTo>
                      <a:pt x="102" y="79"/>
                    </a:lnTo>
                    <a:lnTo>
                      <a:pt x="101" y="82"/>
                    </a:lnTo>
                    <a:lnTo>
                      <a:pt x="100" y="85"/>
                    </a:lnTo>
                    <a:lnTo>
                      <a:pt x="100" y="88"/>
                    </a:lnTo>
                    <a:lnTo>
                      <a:pt x="97" y="91"/>
                    </a:lnTo>
                    <a:lnTo>
                      <a:pt x="97" y="95"/>
                    </a:lnTo>
                    <a:lnTo>
                      <a:pt x="96" y="97"/>
                    </a:lnTo>
                    <a:lnTo>
                      <a:pt x="95" y="101"/>
                    </a:lnTo>
                    <a:lnTo>
                      <a:pt x="94" y="104"/>
                    </a:lnTo>
                    <a:lnTo>
                      <a:pt x="92" y="107"/>
                    </a:lnTo>
                    <a:lnTo>
                      <a:pt x="91" y="110"/>
                    </a:lnTo>
                    <a:lnTo>
                      <a:pt x="90" y="114"/>
                    </a:lnTo>
                    <a:lnTo>
                      <a:pt x="88" y="116"/>
                    </a:lnTo>
                    <a:lnTo>
                      <a:pt x="88" y="121"/>
                    </a:lnTo>
                    <a:lnTo>
                      <a:pt x="85" y="124"/>
                    </a:lnTo>
                    <a:lnTo>
                      <a:pt x="84" y="128"/>
                    </a:lnTo>
                    <a:lnTo>
                      <a:pt x="82" y="133"/>
                    </a:lnTo>
                    <a:lnTo>
                      <a:pt x="79" y="137"/>
                    </a:lnTo>
                    <a:lnTo>
                      <a:pt x="77" y="141"/>
                    </a:lnTo>
                    <a:lnTo>
                      <a:pt x="76" y="146"/>
                    </a:lnTo>
                    <a:lnTo>
                      <a:pt x="74" y="150"/>
                    </a:lnTo>
                    <a:lnTo>
                      <a:pt x="71" y="155"/>
                    </a:lnTo>
                    <a:lnTo>
                      <a:pt x="69" y="159"/>
                    </a:lnTo>
                    <a:lnTo>
                      <a:pt x="68" y="163"/>
                    </a:lnTo>
                    <a:lnTo>
                      <a:pt x="64" y="167"/>
                    </a:lnTo>
                    <a:lnTo>
                      <a:pt x="63" y="171"/>
                    </a:lnTo>
                    <a:lnTo>
                      <a:pt x="60" y="174"/>
                    </a:lnTo>
                    <a:lnTo>
                      <a:pt x="58" y="179"/>
                    </a:lnTo>
                    <a:lnTo>
                      <a:pt x="56" y="182"/>
                    </a:lnTo>
                    <a:lnTo>
                      <a:pt x="53" y="187"/>
                    </a:lnTo>
                    <a:lnTo>
                      <a:pt x="50" y="192"/>
                    </a:lnTo>
                    <a:lnTo>
                      <a:pt x="47" y="197"/>
                    </a:lnTo>
                    <a:lnTo>
                      <a:pt x="44" y="200"/>
                    </a:lnTo>
                    <a:lnTo>
                      <a:pt x="40" y="204"/>
                    </a:lnTo>
                    <a:lnTo>
                      <a:pt x="38" y="207"/>
                    </a:lnTo>
                    <a:lnTo>
                      <a:pt x="36" y="211"/>
                    </a:lnTo>
                    <a:lnTo>
                      <a:pt x="32" y="214"/>
                    </a:lnTo>
                    <a:lnTo>
                      <a:pt x="30" y="217"/>
                    </a:lnTo>
                    <a:lnTo>
                      <a:pt x="27" y="219"/>
                    </a:lnTo>
                    <a:lnTo>
                      <a:pt x="25" y="223"/>
                    </a:lnTo>
                    <a:lnTo>
                      <a:pt x="20" y="226"/>
                    </a:lnTo>
                    <a:lnTo>
                      <a:pt x="18" y="229"/>
                    </a:lnTo>
                    <a:lnTo>
                      <a:pt x="14" y="232"/>
                    </a:lnTo>
                    <a:lnTo>
                      <a:pt x="12" y="233"/>
                    </a:lnTo>
                    <a:lnTo>
                      <a:pt x="6" y="235"/>
                    </a:lnTo>
                    <a:lnTo>
                      <a:pt x="4" y="233"/>
                    </a:lnTo>
                    <a:lnTo>
                      <a:pt x="1" y="231"/>
                    </a:lnTo>
                    <a:lnTo>
                      <a:pt x="0" y="226"/>
                    </a:lnTo>
                    <a:lnTo>
                      <a:pt x="0" y="223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1" y="213"/>
                    </a:lnTo>
                    <a:lnTo>
                      <a:pt x="1" y="209"/>
                    </a:lnTo>
                    <a:lnTo>
                      <a:pt x="1" y="205"/>
                    </a:lnTo>
                    <a:lnTo>
                      <a:pt x="2" y="201"/>
                    </a:lnTo>
                    <a:lnTo>
                      <a:pt x="5" y="198"/>
                    </a:lnTo>
                    <a:lnTo>
                      <a:pt x="5" y="193"/>
                    </a:lnTo>
                    <a:lnTo>
                      <a:pt x="6" y="190"/>
                    </a:lnTo>
                    <a:lnTo>
                      <a:pt x="7" y="186"/>
                    </a:lnTo>
                    <a:lnTo>
                      <a:pt x="9" y="182"/>
                    </a:lnTo>
                    <a:lnTo>
                      <a:pt x="11" y="179"/>
                    </a:lnTo>
                    <a:lnTo>
                      <a:pt x="12" y="177"/>
                    </a:lnTo>
                    <a:lnTo>
                      <a:pt x="14" y="174"/>
                    </a:lnTo>
                    <a:lnTo>
                      <a:pt x="15" y="173"/>
                    </a:lnTo>
                    <a:lnTo>
                      <a:pt x="18" y="168"/>
                    </a:lnTo>
                    <a:lnTo>
                      <a:pt x="20" y="165"/>
                    </a:lnTo>
                    <a:lnTo>
                      <a:pt x="23" y="160"/>
                    </a:lnTo>
                    <a:lnTo>
                      <a:pt x="25" y="158"/>
                    </a:lnTo>
                    <a:lnTo>
                      <a:pt x="27" y="153"/>
                    </a:lnTo>
                    <a:lnTo>
                      <a:pt x="30" y="149"/>
                    </a:lnTo>
                    <a:lnTo>
                      <a:pt x="31" y="146"/>
                    </a:lnTo>
                    <a:lnTo>
                      <a:pt x="33" y="142"/>
                    </a:lnTo>
                    <a:lnTo>
                      <a:pt x="36" y="139"/>
                    </a:lnTo>
                    <a:lnTo>
                      <a:pt x="37" y="135"/>
                    </a:lnTo>
                    <a:lnTo>
                      <a:pt x="38" y="130"/>
                    </a:lnTo>
                    <a:lnTo>
                      <a:pt x="40" y="128"/>
                    </a:lnTo>
                    <a:lnTo>
                      <a:pt x="42" y="123"/>
                    </a:lnTo>
                    <a:lnTo>
                      <a:pt x="44" y="120"/>
                    </a:lnTo>
                    <a:lnTo>
                      <a:pt x="45" y="115"/>
                    </a:lnTo>
                    <a:lnTo>
                      <a:pt x="49" y="111"/>
                    </a:lnTo>
                    <a:lnTo>
                      <a:pt x="49" y="108"/>
                    </a:lnTo>
                    <a:lnTo>
                      <a:pt x="51" y="104"/>
                    </a:lnTo>
                    <a:lnTo>
                      <a:pt x="52" y="101"/>
                    </a:lnTo>
                    <a:lnTo>
                      <a:pt x="53" y="97"/>
                    </a:lnTo>
                    <a:lnTo>
                      <a:pt x="55" y="95"/>
                    </a:lnTo>
                    <a:lnTo>
                      <a:pt x="56" y="91"/>
                    </a:lnTo>
                    <a:lnTo>
                      <a:pt x="58" y="88"/>
                    </a:lnTo>
                    <a:lnTo>
                      <a:pt x="59" y="85"/>
                    </a:lnTo>
                    <a:lnTo>
                      <a:pt x="62" y="79"/>
                    </a:lnTo>
                    <a:lnTo>
                      <a:pt x="64" y="75"/>
                    </a:lnTo>
                    <a:lnTo>
                      <a:pt x="66" y="69"/>
                    </a:lnTo>
                    <a:lnTo>
                      <a:pt x="69" y="63"/>
                    </a:lnTo>
                    <a:lnTo>
                      <a:pt x="69" y="60"/>
                    </a:lnTo>
                    <a:lnTo>
                      <a:pt x="70" y="57"/>
                    </a:lnTo>
                    <a:lnTo>
                      <a:pt x="71" y="54"/>
                    </a:lnTo>
                    <a:lnTo>
                      <a:pt x="72" y="52"/>
                    </a:lnTo>
                    <a:lnTo>
                      <a:pt x="74" y="48"/>
                    </a:lnTo>
                    <a:lnTo>
                      <a:pt x="75" y="46"/>
                    </a:lnTo>
                    <a:lnTo>
                      <a:pt x="75" y="42"/>
                    </a:lnTo>
                    <a:lnTo>
                      <a:pt x="77" y="40"/>
                    </a:lnTo>
                    <a:lnTo>
                      <a:pt x="77" y="37"/>
                    </a:lnTo>
                    <a:lnTo>
                      <a:pt x="78" y="33"/>
                    </a:lnTo>
                    <a:lnTo>
                      <a:pt x="79" y="31"/>
                    </a:lnTo>
                    <a:lnTo>
                      <a:pt x="81" y="27"/>
                    </a:lnTo>
                    <a:lnTo>
                      <a:pt x="81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4" y="13"/>
                    </a:lnTo>
                    <a:lnTo>
                      <a:pt x="85" y="9"/>
                    </a:lnTo>
                    <a:lnTo>
                      <a:pt x="88" y="7"/>
                    </a:lnTo>
                    <a:lnTo>
                      <a:pt x="89" y="3"/>
                    </a:lnTo>
                    <a:lnTo>
                      <a:pt x="92" y="2"/>
                    </a:lnTo>
                    <a:lnTo>
                      <a:pt x="95" y="1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4" y="1"/>
                    </a:lnTo>
                    <a:lnTo>
                      <a:pt x="110" y="3"/>
                    </a:lnTo>
                    <a:lnTo>
                      <a:pt x="115" y="8"/>
                    </a:lnTo>
                    <a:lnTo>
                      <a:pt x="116" y="10"/>
                    </a:lnTo>
                    <a:lnTo>
                      <a:pt x="117" y="14"/>
                    </a:lnTo>
                    <a:lnTo>
                      <a:pt x="117" y="18"/>
                    </a:lnTo>
                    <a:lnTo>
                      <a:pt x="11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28" name="Freeform 227"/>
              <p:cNvSpPr>
                <a:spLocks/>
              </p:cNvSpPr>
              <p:nvPr/>
            </p:nvSpPr>
            <p:spPr bwMode="auto">
              <a:xfrm>
                <a:off x="1752" y="1533"/>
                <a:ext cx="72" cy="81"/>
              </a:xfrm>
              <a:custGeom>
                <a:avLst/>
                <a:gdLst>
                  <a:gd name="T0" fmla="*/ 0 w 214"/>
                  <a:gd name="T1" fmla="*/ 0 h 243"/>
                  <a:gd name="T2" fmla="*/ 0 w 214"/>
                  <a:gd name="T3" fmla="*/ 0 h 243"/>
                  <a:gd name="T4" fmla="*/ 0 w 214"/>
                  <a:gd name="T5" fmla="*/ 0 h 243"/>
                  <a:gd name="T6" fmla="*/ 0 w 214"/>
                  <a:gd name="T7" fmla="*/ 0 h 243"/>
                  <a:gd name="T8" fmla="*/ 0 w 214"/>
                  <a:gd name="T9" fmla="*/ 0 h 243"/>
                  <a:gd name="T10" fmla="*/ 0 w 214"/>
                  <a:gd name="T11" fmla="*/ 0 h 243"/>
                  <a:gd name="T12" fmla="*/ 0 w 214"/>
                  <a:gd name="T13" fmla="*/ 0 h 243"/>
                  <a:gd name="T14" fmla="*/ 0 w 214"/>
                  <a:gd name="T15" fmla="*/ 0 h 243"/>
                  <a:gd name="T16" fmla="*/ 0 w 214"/>
                  <a:gd name="T17" fmla="*/ 0 h 243"/>
                  <a:gd name="T18" fmla="*/ 0 w 214"/>
                  <a:gd name="T19" fmla="*/ 0 h 243"/>
                  <a:gd name="T20" fmla="*/ 0 w 214"/>
                  <a:gd name="T21" fmla="*/ 0 h 243"/>
                  <a:gd name="T22" fmla="*/ 0 w 214"/>
                  <a:gd name="T23" fmla="*/ 0 h 243"/>
                  <a:gd name="T24" fmla="*/ 0 w 214"/>
                  <a:gd name="T25" fmla="*/ 0 h 243"/>
                  <a:gd name="T26" fmla="*/ 0 w 214"/>
                  <a:gd name="T27" fmla="*/ 0 h 243"/>
                  <a:gd name="T28" fmla="*/ 0 w 214"/>
                  <a:gd name="T29" fmla="*/ 0 h 243"/>
                  <a:gd name="T30" fmla="*/ 0 w 214"/>
                  <a:gd name="T31" fmla="*/ 0 h 243"/>
                  <a:gd name="T32" fmla="*/ 0 w 214"/>
                  <a:gd name="T33" fmla="*/ 0 h 243"/>
                  <a:gd name="T34" fmla="*/ 0 w 214"/>
                  <a:gd name="T35" fmla="*/ 0 h 243"/>
                  <a:gd name="T36" fmla="*/ 0 w 214"/>
                  <a:gd name="T37" fmla="*/ 0 h 243"/>
                  <a:gd name="T38" fmla="*/ 0 w 214"/>
                  <a:gd name="T39" fmla="*/ 0 h 243"/>
                  <a:gd name="T40" fmla="*/ 0 w 214"/>
                  <a:gd name="T41" fmla="*/ 0 h 243"/>
                  <a:gd name="T42" fmla="*/ 0 w 214"/>
                  <a:gd name="T43" fmla="*/ 0 h 243"/>
                  <a:gd name="T44" fmla="*/ 0 w 214"/>
                  <a:gd name="T45" fmla="*/ 0 h 243"/>
                  <a:gd name="T46" fmla="*/ 0 w 214"/>
                  <a:gd name="T47" fmla="*/ 0 h 243"/>
                  <a:gd name="T48" fmla="*/ 0 w 214"/>
                  <a:gd name="T49" fmla="*/ 0 h 243"/>
                  <a:gd name="T50" fmla="*/ 0 w 214"/>
                  <a:gd name="T51" fmla="*/ 0 h 243"/>
                  <a:gd name="T52" fmla="*/ 0 w 214"/>
                  <a:gd name="T53" fmla="*/ 0 h 243"/>
                  <a:gd name="T54" fmla="*/ 0 w 214"/>
                  <a:gd name="T55" fmla="*/ 0 h 243"/>
                  <a:gd name="T56" fmla="*/ 0 w 214"/>
                  <a:gd name="T57" fmla="*/ 0 h 243"/>
                  <a:gd name="T58" fmla="*/ 0 w 214"/>
                  <a:gd name="T59" fmla="*/ 0 h 243"/>
                  <a:gd name="T60" fmla="*/ 0 w 214"/>
                  <a:gd name="T61" fmla="*/ 0 h 243"/>
                  <a:gd name="T62" fmla="*/ 0 w 214"/>
                  <a:gd name="T63" fmla="*/ 0 h 243"/>
                  <a:gd name="T64" fmla="*/ 0 w 214"/>
                  <a:gd name="T65" fmla="*/ 0 h 243"/>
                  <a:gd name="T66" fmla="*/ 0 w 214"/>
                  <a:gd name="T67" fmla="*/ 0 h 243"/>
                  <a:gd name="T68" fmla="*/ 0 w 214"/>
                  <a:gd name="T69" fmla="*/ 0 h 243"/>
                  <a:gd name="T70" fmla="*/ 0 w 214"/>
                  <a:gd name="T71" fmla="*/ 0 h 243"/>
                  <a:gd name="T72" fmla="*/ 0 w 214"/>
                  <a:gd name="T73" fmla="*/ 0 h 243"/>
                  <a:gd name="T74" fmla="*/ 0 w 214"/>
                  <a:gd name="T75" fmla="*/ 0 h 243"/>
                  <a:gd name="T76" fmla="*/ 0 w 214"/>
                  <a:gd name="T77" fmla="*/ 0 h 243"/>
                  <a:gd name="T78" fmla="*/ 0 w 214"/>
                  <a:gd name="T79" fmla="*/ 0 h 243"/>
                  <a:gd name="T80" fmla="*/ 0 w 214"/>
                  <a:gd name="T81" fmla="*/ 0 h 243"/>
                  <a:gd name="T82" fmla="*/ 0 w 214"/>
                  <a:gd name="T83" fmla="*/ 0 h 243"/>
                  <a:gd name="T84" fmla="*/ 0 w 214"/>
                  <a:gd name="T85" fmla="*/ 0 h 243"/>
                  <a:gd name="T86" fmla="*/ 0 w 214"/>
                  <a:gd name="T87" fmla="*/ 0 h 243"/>
                  <a:gd name="T88" fmla="*/ 0 w 214"/>
                  <a:gd name="T89" fmla="*/ 0 h 243"/>
                  <a:gd name="T90" fmla="*/ 0 w 214"/>
                  <a:gd name="T91" fmla="*/ 0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4"/>
                  <a:gd name="T139" fmla="*/ 0 h 243"/>
                  <a:gd name="T140" fmla="*/ 214 w 2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4" h="243">
                    <a:moveTo>
                      <a:pt x="214" y="18"/>
                    </a:moveTo>
                    <a:lnTo>
                      <a:pt x="212" y="22"/>
                    </a:lnTo>
                    <a:lnTo>
                      <a:pt x="211" y="27"/>
                    </a:lnTo>
                    <a:lnTo>
                      <a:pt x="210" y="33"/>
                    </a:lnTo>
                    <a:lnTo>
                      <a:pt x="207" y="38"/>
                    </a:lnTo>
                    <a:lnTo>
                      <a:pt x="206" y="43"/>
                    </a:lnTo>
                    <a:lnTo>
                      <a:pt x="205" y="47"/>
                    </a:lnTo>
                    <a:lnTo>
                      <a:pt x="202" y="52"/>
                    </a:lnTo>
                    <a:lnTo>
                      <a:pt x="202" y="57"/>
                    </a:lnTo>
                    <a:lnTo>
                      <a:pt x="200" y="62"/>
                    </a:lnTo>
                    <a:lnTo>
                      <a:pt x="198" y="65"/>
                    </a:lnTo>
                    <a:lnTo>
                      <a:pt x="196" y="70"/>
                    </a:lnTo>
                    <a:lnTo>
                      <a:pt x="195" y="75"/>
                    </a:lnTo>
                    <a:lnTo>
                      <a:pt x="193" y="78"/>
                    </a:lnTo>
                    <a:lnTo>
                      <a:pt x="192" y="83"/>
                    </a:lnTo>
                    <a:lnTo>
                      <a:pt x="189" y="86"/>
                    </a:lnTo>
                    <a:lnTo>
                      <a:pt x="187" y="91"/>
                    </a:lnTo>
                    <a:lnTo>
                      <a:pt x="185" y="95"/>
                    </a:lnTo>
                    <a:lnTo>
                      <a:pt x="182" y="98"/>
                    </a:lnTo>
                    <a:lnTo>
                      <a:pt x="180" y="103"/>
                    </a:lnTo>
                    <a:lnTo>
                      <a:pt x="179" y="107"/>
                    </a:lnTo>
                    <a:lnTo>
                      <a:pt x="175" y="110"/>
                    </a:lnTo>
                    <a:lnTo>
                      <a:pt x="173" y="114"/>
                    </a:lnTo>
                    <a:lnTo>
                      <a:pt x="170" y="117"/>
                    </a:lnTo>
                    <a:lnTo>
                      <a:pt x="168" y="122"/>
                    </a:lnTo>
                    <a:lnTo>
                      <a:pt x="163" y="124"/>
                    </a:lnTo>
                    <a:lnTo>
                      <a:pt x="161" y="128"/>
                    </a:lnTo>
                    <a:lnTo>
                      <a:pt x="157" y="133"/>
                    </a:lnTo>
                    <a:lnTo>
                      <a:pt x="154" y="136"/>
                    </a:lnTo>
                    <a:lnTo>
                      <a:pt x="150" y="140"/>
                    </a:lnTo>
                    <a:lnTo>
                      <a:pt x="147" y="143"/>
                    </a:lnTo>
                    <a:lnTo>
                      <a:pt x="143" y="147"/>
                    </a:lnTo>
                    <a:lnTo>
                      <a:pt x="140" y="152"/>
                    </a:lnTo>
                    <a:lnTo>
                      <a:pt x="134" y="155"/>
                    </a:lnTo>
                    <a:lnTo>
                      <a:pt x="129" y="160"/>
                    </a:lnTo>
                    <a:lnTo>
                      <a:pt x="124" y="164"/>
                    </a:lnTo>
                    <a:lnTo>
                      <a:pt x="121" y="167"/>
                    </a:lnTo>
                    <a:lnTo>
                      <a:pt x="116" y="171"/>
                    </a:lnTo>
                    <a:lnTo>
                      <a:pt x="112" y="174"/>
                    </a:lnTo>
                    <a:lnTo>
                      <a:pt x="108" y="177"/>
                    </a:lnTo>
                    <a:lnTo>
                      <a:pt x="104" y="181"/>
                    </a:lnTo>
                    <a:lnTo>
                      <a:pt x="99" y="184"/>
                    </a:lnTo>
                    <a:lnTo>
                      <a:pt x="96" y="187"/>
                    </a:lnTo>
                    <a:lnTo>
                      <a:pt x="91" y="191"/>
                    </a:lnTo>
                    <a:lnTo>
                      <a:pt x="87" y="194"/>
                    </a:lnTo>
                    <a:lnTo>
                      <a:pt x="81" y="197"/>
                    </a:lnTo>
                    <a:lnTo>
                      <a:pt x="77" y="201"/>
                    </a:lnTo>
                    <a:lnTo>
                      <a:pt x="72" y="205"/>
                    </a:lnTo>
                    <a:lnTo>
                      <a:pt x="67" y="210"/>
                    </a:lnTo>
                    <a:lnTo>
                      <a:pt x="62" y="211"/>
                    </a:lnTo>
                    <a:lnTo>
                      <a:pt x="58" y="216"/>
                    </a:lnTo>
                    <a:lnTo>
                      <a:pt x="53" y="220"/>
                    </a:lnTo>
                    <a:lnTo>
                      <a:pt x="48" y="225"/>
                    </a:lnTo>
                    <a:lnTo>
                      <a:pt x="42" y="229"/>
                    </a:lnTo>
                    <a:lnTo>
                      <a:pt x="38" y="234"/>
                    </a:lnTo>
                    <a:lnTo>
                      <a:pt x="33" y="237"/>
                    </a:lnTo>
                    <a:lnTo>
                      <a:pt x="28" y="241"/>
                    </a:lnTo>
                    <a:lnTo>
                      <a:pt x="25" y="242"/>
                    </a:lnTo>
                    <a:lnTo>
                      <a:pt x="21" y="243"/>
                    </a:lnTo>
                    <a:lnTo>
                      <a:pt x="16" y="243"/>
                    </a:lnTo>
                    <a:lnTo>
                      <a:pt x="14" y="242"/>
                    </a:lnTo>
                    <a:lnTo>
                      <a:pt x="10" y="241"/>
                    </a:lnTo>
                    <a:lnTo>
                      <a:pt x="8" y="239"/>
                    </a:lnTo>
                    <a:lnTo>
                      <a:pt x="4" y="237"/>
                    </a:lnTo>
                    <a:lnTo>
                      <a:pt x="3" y="235"/>
                    </a:lnTo>
                    <a:lnTo>
                      <a:pt x="1" y="231"/>
                    </a:lnTo>
                    <a:lnTo>
                      <a:pt x="0" y="229"/>
                    </a:lnTo>
                    <a:lnTo>
                      <a:pt x="0" y="225"/>
                    </a:lnTo>
                    <a:lnTo>
                      <a:pt x="1" y="222"/>
                    </a:lnTo>
                    <a:lnTo>
                      <a:pt x="1" y="219"/>
                    </a:lnTo>
                    <a:lnTo>
                      <a:pt x="3" y="216"/>
                    </a:lnTo>
                    <a:lnTo>
                      <a:pt x="6" y="212"/>
                    </a:lnTo>
                    <a:lnTo>
                      <a:pt x="9" y="210"/>
                    </a:lnTo>
                    <a:lnTo>
                      <a:pt x="13" y="207"/>
                    </a:lnTo>
                    <a:lnTo>
                      <a:pt x="16" y="205"/>
                    </a:lnTo>
                    <a:lnTo>
                      <a:pt x="20" y="204"/>
                    </a:lnTo>
                    <a:lnTo>
                      <a:pt x="23" y="201"/>
                    </a:lnTo>
                    <a:lnTo>
                      <a:pt x="27" y="199"/>
                    </a:lnTo>
                    <a:lnTo>
                      <a:pt x="30" y="197"/>
                    </a:lnTo>
                    <a:lnTo>
                      <a:pt x="33" y="194"/>
                    </a:lnTo>
                    <a:lnTo>
                      <a:pt x="38" y="192"/>
                    </a:lnTo>
                    <a:lnTo>
                      <a:pt x="42" y="187"/>
                    </a:lnTo>
                    <a:lnTo>
                      <a:pt x="47" y="184"/>
                    </a:lnTo>
                    <a:lnTo>
                      <a:pt x="52" y="181"/>
                    </a:lnTo>
                    <a:lnTo>
                      <a:pt x="55" y="178"/>
                    </a:lnTo>
                    <a:lnTo>
                      <a:pt x="59" y="174"/>
                    </a:lnTo>
                    <a:lnTo>
                      <a:pt x="64" y="172"/>
                    </a:lnTo>
                    <a:lnTo>
                      <a:pt x="67" y="168"/>
                    </a:lnTo>
                    <a:lnTo>
                      <a:pt x="71" y="166"/>
                    </a:lnTo>
                    <a:lnTo>
                      <a:pt x="74" y="164"/>
                    </a:lnTo>
                    <a:lnTo>
                      <a:pt x="78" y="161"/>
                    </a:lnTo>
                    <a:lnTo>
                      <a:pt x="81" y="158"/>
                    </a:lnTo>
                    <a:lnTo>
                      <a:pt x="85" y="155"/>
                    </a:lnTo>
                    <a:lnTo>
                      <a:pt x="89" y="152"/>
                    </a:lnTo>
                    <a:lnTo>
                      <a:pt x="93" y="148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6" y="136"/>
                    </a:lnTo>
                    <a:lnTo>
                      <a:pt x="110" y="133"/>
                    </a:lnTo>
                    <a:lnTo>
                      <a:pt x="113" y="129"/>
                    </a:lnTo>
                    <a:lnTo>
                      <a:pt x="117" y="126"/>
                    </a:lnTo>
                    <a:lnTo>
                      <a:pt x="121" y="122"/>
                    </a:lnTo>
                    <a:lnTo>
                      <a:pt x="124" y="118"/>
                    </a:lnTo>
                    <a:lnTo>
                      <a:pt x="128" y="114"/>
                    </a:lnTo>
                    <a:lnTo>
                      <a:pt x="131" y="111"/>
                    </a:lnTo>
                    <a:lnTo>
                      <a:pt x="135" y="107"/>
                    </a:lnTo>
                    <a:lnTo>
                      <a:pt x="138" y="103"/>
                    </a:lnTo>
                    <a:lnTo>
                      <a:pt x="142" y="98"/>
                    </a:lnTo>
                    <a:lnTo>
                      <a:pt x="145" y="95"/>
                    </a:lnTo>
                    <a:lnTo>
                      <a:pt x="149" y="91"/>
                    </a:lnTo>
                    <a:lnTo>
                      <a:pt x="151" y="88"/>
                    </a:lnTo>
                    <a:lnTo>
                      <a:pt x="155" y="83"/>
                    </a:lnTo>
                    <a:lnTo>
                      <a:pt x="159" y="79"/>
                    </a:lnTo>
                    <a:lnTo>
                      <a:pt x="161" y="75"/>
                    </a:lnTo>
                    <a:lnTo>
                      <a:pt x="163" y="70"/>
                    </a:lnTo>
                    <a:lnTo>
                      <a:pt x="166" y="66"/>
                    </a:lnTo>
                    <a:lnTo>
                      <a:pt x="169" y="62"/>
                    </a:lnTo>
                    <a:lnTo>
                      <a:pt x="172" y="57"/>
                    </a:lnTo>
                    <a:lnTo>
                      <a:pt x="174" y="53"/>
                    </a:lnTo>
                    <a:lnTo>
                      <a:pt x="176" y="48"/>
                    </a:lnTo>
                    <a:lnTo>
                      <a:pt x="179" y="45"/>
                    </a:lnTo>
                    <a:lnTo>
                      <a:pt x="181" y="39"/>
                    </a:lnTo>
                    <a:lnTo>
                      <a:pt x="183" y="34"/>
                    </a:lnTo>
                    <a:lnTo>
                      <a:pt x="185" y="29"/>
                    </a:lnTo>
                    <a:lnTo>
                      <a:pt x="187" y="26"/>
                    </a:lnTo>
                    <a:lnTo>
                      <a:pt x="188" y="21"/>
                    </a:lnTo>
                    <a:lnTo>
                      <a:pt x="191" y="16"/>
                    </a:lnTo>
                    <a:lnTo>
                      <a:pt x="192" y="12"/>
                    </a:lnTo>
                    <a:lnTo>
                      <a:pt x="194" y="7"/>
                    </a:lnTo>
                    <a:lnTo>
                      <a:pt x="195" y="2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6" y="1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3" y="9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29" name="Freeform 228"/>
              <p:cNvSpPr>
                <a:spLocks/>
              </p:cNvSpPr>
              <p:nvPr/>
            </p:nvSpPr>
            <p:spPr bwMode="auto">
              <a:xfrm>
                <a:off x="1670" y="1456"/>
                <a:ext cx="109" cy="114"/>
              </a:xfrm>
              <a:custGeom>
                <a:avLst/>
                <a:gdLst>
                  <a:gd name="T0" fmla="*/ 0 w 328"/>
                  <a:gd name="T1" fmla="*/ 0 h 340"/>
                  <a:gd name="T2" fmla="*/ 0 w 328"/>
                  <a:gd name="T3" fmla="*/ 0 h 340"/>
                  <a:gd name="T4" fmla="*/ 0 w 328"/>
                  <a:gd name="T5" fmla="*/ 0 h 340"/>
                  <a:gd name="T6" fmla="*/ 0 w 328"/>
                  <a:gd name="T7" fmla="*/ 0 h 340"/>
                  <a:gd name="T8" fmla="*/ 0 w 328"/>
                  <a:gd name="T9" fmla="*/ 0 h 340"/>
                  <a:gd name="T10" fmla="*/ 0 w 328"/>
                  <a:gd name="T11" fmla="*/ 0 h 340"/>
                  <a:gd name="T12" fmla="*/ 0 w 328"/>
                  <a:gd name="T13" fmla="*/ 0 h 340"/>
                  <a:gd name="T14" fmla="*/ 0 w 328"/>
                  <a:gd name="T15" fmla="*/ 0 h 340"/>
                  <a:gd name="T16" fmla="*/ 0 w 328"/>
                  <a:gd name="T17" fmla="*/ 0 h 340"/>
                  <a:gd name="T18" fmla="*/ 0 w 328"/>
                  <a:gd name="T19" fmla="*/ 0 h 340"/>
                  <a:gd name="T20" fmla="*/ 0 w 328"/>
                  <a:gd name="T21" fmla="*/ 0 h 340"/>
                  <a:gd name="T22" fmla="*/ 0 w 328"/>
                  <a:gd name="T23" fmla="*/ 0 h 340"/>
                  <a:gd name="T24" fmla="*/ 0 w 328"/>
                  <a:gd name="T25" fmla="*/ 0 h 340"/>
                  <a:gd name="T26" fmla="*/ 0 w 328"/>
                  <a:gd name="T27" fmla="*/ 0 h 340"/>
                  <a:gd name="T28" fmla="*/ 0 w 328"/>
                  <a:gd name="T29" fmla="*/ 0 h 340"/>
                  <a:gd name="T30" fmla="*/ 0 w 328"/>
                  <a:gd name="T31" fmla="*/ 0 h 340"/>
                  <a:gd name="T32" fmla="*/ 0 w 328"/>
                  <a:gd name="T33" fmla="*/ 0 h 340"/>
                  <a:gd name="T34" fmla="*/ 0 w 328"/>
                  <a:gd name="T35" fmla="*/ 0 h 340"/>
                  <a:gd name="T36" fmla="*/ 0 w 328"/>
                  <a:gd name="T37" fmla="*/ 0 h 340"/>
                  <a:gd name="T38" fmla="*/ 0 w 328"/>
                  <a:gd name="T39" fmla="*/ 0 h 340"/>
                  <a:gd name="T40" fmla="*/ 0 w 328"/>
                  <a:gd name="T41" fmla="*/ 0 h 340"/>
                  <a:gd name="T42" fmla="*/ 0 w 328"/>
                  <a:gd name="T43" fmla="*/ 0 h 340"/>
                  <a:gd name="T44" fmla="*/ 0 w 328"/>
                  <a:gd name="T45" fmla="*/ 0 h 340"/>
                  <a:gd name="T46" fmla="*/ 0 w 328"/>
                  <a:gd name="T47" fmla="*/ 0 h 340"/>
                  <a:gd name="T48" fmla="*/ 0 w 328"/>
                  <a:gd name="T49" fmla="*/ 0 h 340"/>
                  <a:gd name="T50" fmla="*/ 0 w 328"/>
                  <a:gd name="T51" fmla="*/ 0 h 340"/>
                  <a:gd name="T52" fmla="*/ 0 w 328"/>
                  <a:gd name="T53" fmla="*/ 0 h 340"/>
                  <a:gd name="T54" fmla="*/ 0 w 328"/>
                  <a:gd name="T55" fmla="*/ 0 h 340"/>
                  <a:gd name="T56" fmla="*/ 0 w 328"/>
                  <a:gd name="T57" fmla="*/ 0 h 340"/>
                  <a:gd name="T58" fmla="*/ 0 w 328"/>
                  <a:gd name="T59" fmla="*/ 0 h 340"/>
                  <a:gd name="T60" fmla="*/ 0 w 328"/>
                  <a:gd name="T61" fmla="*/ 0 h 340"/>
                  <a:gd name="T62" fmla="*/ 0 w 328"/>
                  <a:gd name="T63" fmla="*/ 0 h 340"/>
                  <a:gd name="T64" fmla="*/ 0 w 328"/>
                  <a:gd name="T65" fmla="*/ 0 h 340"/>
                  <a:gd name="T66" fmla="*/ 0 w 328"/>
                  <a:gd name="T67" fmla="*/ 0 h 340"/>
                  <a:gd name="T68" fmla="*/ 0 w 328"/>
                  <a:gd name="T69" fmla="*/ 0 h 340"/>
                  <a:gd name="T70" fmla="*/ 0 w 328"/>
                  <a:gd name="T71" fmla="*/ 0 h 340"/>
                  <a:gd name="T72" fmla="*/ 0 w 328"/>
                  <a:gd name="T73" fmla="*/ 0 h 340"/>
                  <a:gd name="T74" fmla="*/ 0 w 328"/>
                  <a:gd name="T75" fmla="*/ 0 h 340"/>
                  <a:gd name="T76" fmla="*/ 0 w 328"/>
                  <a:gd name="T77" fmla="*/ 0 h 340"/>
                  <a:gd name="T78" fmla="*/ 0 w 328"/>
                  <a:gd name="T79" fmla="*/ 0 h 340"/>
                  <a:gd name="T80" fmla="*/ 0 w 328"/>
                  <a:gd name="T81" fmla="*/ 0 h 340"/>
                  <a:gd name="T82" fmla="*/ 0 w 328"/>
                  <a:gd name="T83" fmla="*/ 0 h 340"/>
                  <a:gd name="T84" fmla="*/ 0 w 328"/>
                  <a:gd name="T85" fmla="*/ 0 h 340"/>
                  <a:gd name="T86" fmla="*/ 0 w 328"/>
                  <a:gd name="T87" fmla="*/ 0 h 340"/>
                  <a:gd name="T88" fmla="*/ 0 w 328"/>
                  <a:gd name="T89" fmla="*/ 0 h 340"/>
                  <a:gd name="T90" fmla="*/ 0 w 328"/>
                  <a:gd name="T91" fmla="*/ 0 h 340"/>
                  <a:gd name="T92" fmla="*/ 0 w 328"/>
                  <a:gd name="T93" fmla="*/ 0 h 340"/>
                  <a:gd name="T94" fmla="*/ 0 w 328"/>
                  <a:gd name="T95" fmla="*/ 0 h 340"/>
                  <a:gd name="T96" fmla="*/ 0 w 328"/>
                  <a:gd name="T97" fmla="*/ 0 h 340"/>
                  <a:gd name="T98" fmla="*/ 0 w 328"/>
                  <a:gd name="T99" fmla="*/ 0 h 340"/>
                  <a:gd name="T100" fmla="*/ 0 w 328"/>
                  <a:gd name="T101" fmla="*/ 0 h 340"/>
                  <a:gd name="T102" fmla="*/ 0 w 328"/>
                  <a:gd name="T103" fmla="*/ 0 h 340"/>
                  <a:gd name="T104" fmla="*/ 0 w 328"/>
                  <a:gd name="T105" fmla="*/ 0 h 340"/>
                  <a:gd name="T106" fmla="*/ 0 w 328"/>
                  <a:gd name="T107" fmla="*/ 0 h 3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28"/>
                  <a:gd name="T163" fmla="*/ 0 h 340"/>
                  <a:gd name="T164" fmla="*/ 328 w 328"/>
                  <a:gd name="T165" fmla="*/ 340 h 3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28" h="340">
                    <a:moveTo>
                      <a:pt x="101" y="300"/>
                    </a:moveTo>
                    <a:lnTo>
                      <a:pt x="123" y="340"/>
                    </a:lnTo>
                    <a:lnTo>
                      <a:pt x="123" y="339"/>
                    </a:lnTo>
                    <a:lnTo>
                      <a:pt x="126" y="338"/>
                    </a:lnTo>
                    <a:lnTo>
                      <a:pt x="129" y="334"/>
                    </a:lnTo>
                    <a:lnTo>
                      <a:pt x="134" y="332"/>
                    </a:lnTo>
                    <a:lnTo>
                      <a:pt x="137" y="328"/>
                    </a:lnTo>
                    <a:lnTo>
                      <a:pt x="142" y="323"/>
                    </a:lnTo>
                    <a:lnTo>
                      <a:pt x="147" y="319"/>
                    </a:lnTo>
                    <a:lnTo>
                      <a:pt x="150" y="314"/>
                    </a:lnTo>
                    <a:lnTo>
                      <a:pt x="150" y="313"/>
                    </a:lnTo>
                    <a:lnTo>
                      <a:pt x="149" y="309"/>
                    </a:lnTo>
                    <a:lnTo>
                      <a:pt x="148" y="306"/>
                    </a:lnTo>
                    <a:lnTo>
                      <a:pt x="146" y="301"/>
                    </a:lnTo>
                    <a:lnTo>
                      <a:pt x="144" y="298"/>
                    </a:lnTo>
                    <a:lnTo>
                      <a:pt x="143" y="296"/>
                    </a:lnTo>
                    <a:lnTo>
                      <a:pt x="142" y="293"/>
                    </a:lnTo>
                    <a:lnTo>
                      <a:pt x="141" y="290"/>
                    </a:lnTo>
                    <a:lnTo>
                      <a:pt x="139" y="287"/>
                    </a:lnTo>
                    <a:lnTo>
                      <a:pt x="137" y="283"/>
                    </a:lnTo>
                    <a:lnTo>
                      <a:pt x="136" y="281"/>
                    </a:lnTo>
                    <a:lnTo>
                      <a:pt x="134" y="277"/>
                    </a:lnTo>
                    <a:lnTo>
                      <a:pt x="131" y="272"/>
                    </a:lnTo>
                    <a:lnTo>
                      <a:pt x="129" y="269"/>
                    </a:lnTo>
                    <a:lnTo>
                      <a:pt x="127" y="265"/>
                    </a:lnTo>
                    <a:lnTo>
                      <a:pt x="124" y="262"/>
                    </a:lnTo>
                    <a:lnTo>
                      <a:pt x="122" y="257"/>
                    </a:lnTo>
                    <a:lnTo>
                      <a:pt x="120" y="253"/>
                    </a:lnTo>
                    <a:lnTo>
                      <a:pt x="117" y="249"/>
                    </a:lnTo>
                    <a:lnTo>
                      <a:pt x="115" y="245"/>
                    </a:lnTo>
                    <a:lnTo>
                      <a:pt x="112" y="240"/>
                    </a:lnTo>
                    <a:lnTo>
                      <a:pt x="109" y="236"/>
                    </a:lnTo>
                    <a:lnTo>
                      <a:pt x="107" y="231"/>
                    </a:lnTo>
                    <a:lnTo>
                      <a:pt x="104" y="226"/>
                    </a:lnTo>
                    <a:lnTo>
                      <a:pt x="101" y="221"/>
                    </a:lnTo>
                    <a:lnTo>
                      <a:pt x="98" y="217"/>
                    </a:lnTo>
                    <a:lnTo>
                      <a:pt x="96" y="212"/>
                    </a:lnTo>
                    <a:lnTo>
                      <a:pt x="92" y="208"/>
                    </a:lnTo>
                    <a:lnTo>
                      <a:pt x="90" y="204"/>
                    </a:lnTo>
                    <a:lnTo>
                      <a:pt x="86" y="199"/>
                    </a:lnTo>
                    <a:lnTo>
                      <a:pt x="83" y="194"/>
                    </a:lnTo>
                    <a:lnTo>
                      <a:pt x="80" y="189"/>
                    </a:lnTo>
                    <a:lnTo>
                      <a:pt x="78" y="185"/>
                    </a:lnTo>
                    <a:lnTo>
                      <a:pt x="75" y="180"/>
                    </a:lnTo>
                    <a:lnTo>
                      <a:pt x="72" y="175"/>
                    </a:lnTo>
                    <a:lnTo>
                      <a:pt x="70" y="172"/>
                    </a:lnTo>
                    <a:lnTo>
                      <a:pt x="66" y="167"/>
                    </a:lnTo>
                    <a:lnTo>
                      <a:pt x="64" y="162"/>
                    </a:lnTo>
                    <a:lnTo>
                      <a:pt x="62" y="157"/>
                    </a:lnTo>
                    <a:lnTo>
                      <a:pt x="59" y="154"/>
                    </a:lnTo>
                    <a:lnTo>
                      <a:pt x="57" y="149"/>
                    </a:lnTo>
                    <a:lnTo>
                      <a:pt x="54" y="145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47" y="134"/>
                    </a:lnTo>
                    <a:lnTo>
                      <a:pt x="45" y="130"/>
                    </a:lnTo>
                    <a:lnTo>
                      <a:pt x="44" y="128"/>
                    </a:lnTo>
                    <a:lnTo>
                      <a:pt x="43" y="124"/>
                    </a:lnTo>
                    <a:lnTo>
                      <a:pt x="39" y="118"/>
                    </a:lnTo>
                    <a:lnTo>
                      <a:pt x="35" y="113"/>
                    </a:lnTo>
                    <a:lnTo>
                      <a:pt x="33" y="109"/>
                    </a:lnTo>
                    <a:lnTo>
                      <a:pt x="32" y="105"/>
                    </a:lnTo>
                    <a:lnTo>
                      <a:pt x="31" y="103"/>
                    </a:lnTo>
                    <a:lnTo>
                      <a:pt x="31" y="102"/>
                    </a:lnTo>
                    <a:lnTo>
                      <a:pt x="32" y="96"/>
                    </a:lnTo>
                    <a:lnTo>
                      <a:pt x="35" y="91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5"/>
                    </a:lnTo>
                    <a:lnTo>
                      <a:pt x="46" y="83"/>
                    </a:lnTo>
                    <a:lnTo>
                      <a:pt x="48" y="81"/>
                    </a:lnTo>
                    <a:lnTo>
                      <a:pt x="52" y="79"/>
                    </a:lnTo>
                    <a:lnTo>
                      <a:pt x="56" y="79"/>
                    </a:lnTo>
                    <a:lnTo>
                      <a:pt x="59" y="79"/>
                    </a:lnTo>
                    <a:lnTo>
                      <a:pt x="63" y="78"/>
                    </a:lnTo>
                    <a:lnTo>
                      <a:pt x="66" y="79"/>
                    </a:lnTo>
                    <a:lnTo>
                      <a:pt x="69" y="79"/>
                    </a:lnTo>
                    <a:lnTo>
                      <a:pt x="73" y="80"/>
                    </a:lnTo>
                    <a:lnTo>
                      <a:pt x="77" y="83"/>
                    </a:lnTo>
                    <a:lnTo>
                      <a:pt x="79" y="84"/>
                    </a:lnTo>
                    <a:lnTo>
                      <a:pt x="84" y="86"/>
                    </a:lnTo>
                    <a:lnTo>
                      <a:pt x="89" y="88"/>
                    </a:lnTo>
                    <a:lnTo>
                      <a:pt x="94" y="91"/>
                    </a:lnTo>
                    <a:lnTo>
                      <a:pt x="97" y="92"/>
                    </a:lnTo>
                    <a:lnTo>
                      <a:pt x="99" y="94"/>
                    </a:lnTo>
                    <a:lnTo>
                      <a:pt x="103" y="96"/>
                    </a:lnTo>
                    <a:lnTo>
                      <a:pt x="107" y="98"/>
                    </a:lnTo>
                    <a:lnTo>
                      <a:pt x="110" y="99"/>
                    </a:lnTo>
                    <a:lnTo>
                      <a:pt x="112" y="100"/>
                    </a:lnTo>
                    <a:lnTo>
                      <a:pt x="116" y="103"/>
                    </a:lnTo>
                    <a:lnTo>
                      <a:pt x="120" y="104"/>
                    </a:lnTo>
                    <a:lnTo>
                      <a:pt x="123" y="106"/>
                    </a:lnTo>
                    <a:lnTo>
                      <a:pt x="127" y="109"/>
                    </a:lnTo>
                    <a:lnTo>
                      <a:pt x="130" y="110"/>
                    </a:lnTo>
                    <a:lnTo>
                      <a:pt x="135" y="112"/>
                    </a:lnTo>
                    <a:lnTo>
                      <a:pt x="137" y="113"/>
                    </a:lnTo>
                    <a:lnTo>
                      <a:pt x="142" y="117"/>
                    </a:lnTo>
                    <a:lnTo>
                      <a:pt x="146" y="118"/>
                    </a:lnTo>
                    <a:lnTo>
                      <a:pt x="150" y="121"/>
                    </a:lnTo>
                    <a:lnTo>
                      <a:pt x="154" y="123"/>
                    </a:lnTo>
                    <a:lnTo>
                      <a:pt x="158" y="125"/>
                    </a:lnTo>
                    <a:lnTo>
                      <a:pt x="162" y="128"/>
                    </a:lnTo>
                    <a:lnTo>
                      <a:pt x="166" y="130"/>
                    </a:lnTo>
                    <a:lnTo>
                      <a:pt x="171" y="131"/>
                    </a:lnTo>
                    <a:lnTo>
                      <a:pt x="174" y="134"/>
                    </a:lnTo>
                    <a:lnTo>
                      <a:pt x="178" y="136"/>
                    </a:lnTo>
                    <a:lnTo>
                      <a:pt x="181" y="138"/>
                    </a:lnTo>
                    <a:lnTo>
                      <a:pt x="185" y="139"/>
                    </a:lnTo>
                    <a:lnTo>
                      <a:pt x="190" y="142"/>
                    </a:lnTo>
                    <a:lnTo>
                      <a:pt x="193" y="143"/>
                    </a:lnTo>
                    <a:lnTo>
                      <a:pt x="197" y="145"/>
                    </a:lnTo>
                    <a:lnTo>
                      <a:pt x="200" y="148"/>
                    </a:lnTo>
                    <a:lnTo>
                      <a:pt x="204" y="149"/>
                    </a:lnTo>
                    <a:lnTo>
                      <a:pt x="207" y="151"/>
                    </a:lnTo>
                    <a:lnTo>
                      <a:pt x="211" y="154"/>
                    </a:lnTo>
                    <a:lnTo>
                      <a:pt x="214" y="155"/>
                    </a:lnTo>
                    <a:lnTo>
                      <a:pt x="218" y="157"/>
                    </a:lnTo>
                    <a:lnTo>
                      <a:pt x="222" y="158"/>
                    </a:lnTo>
                    <a:lnTo>
                      <a:pt x="225" y="161"/>
                    </a:lnTo>
                    <a:lnTo>
                      <a:pt x="230" y="162"/>
                    </a:lnTo>
                    <a:lnTo>
                      <a:pt x="236" y="166"/>
                    </a:lnTo>
                    <a:lnTo>
                      <a:pt x="241" y="168"/>
                    </a:lnTo>
                    <a:lnTo>
                      <a:pt x="245" y="170"/>
                    </a:lnTo>
                    <a:lnTo>
                      <a:pt x="248" y="172"/>
                    </a:lnTo>
                    <a:lnTo>
                      <a:pt x="251" y="173"/>
                    </a:lnTo>
                    <a:lnTo>
                      <a:pt x="254" y="173"/>
                    </a:lnTo>
                    <a:lnTo>
                      <a:pt x="256" y="174"/>
                    </a:lnTo>
                    <a:lnTo>
                      <a:pt x="258" y="173"/>
                    </a:lnTo>
                    <a:lnTo>
                      <a:pt x="263" y="169"/>
                    </a:lnTo>
                    <a:lnTo>
                      <a:pt x="268" y="166"/>
                    </a:lnTo>
                    <a:lnTo>
                      <a:pt x="274" y="162"/>
                    </a:lnTo>
                    <a:lnTo>
                      <a:pt x="278" y="157"/>
                    </a:lnTo>
                    <a:lnTo>
                      <a:pt x="283" y="153"/>
                    </a:lnTo>
                    <a:lnTo>
                      <a:pt x="287" y="148"/>
                    </a:lnTo>
                    <a:lnTo>
                      <a:pt x="289" y="144"/>
                    </a:lnTo>
                    <a:lnTo>
                      <a:pt x="288" y="141"/>
                    </a:lnTo>
                    <a:lnTo>
                      <a:pt x="286" y="138"/>
                    </a:lnTo>
                    <a:lnTo>
                      <a:pt x="283" y="136"/>
                    </a:lnTo>
                    <a:lnTo>
                      <a:pt x="281" y="134"/>
                    </a:lnTo>
                    <a:lnTo>
                      <a:pt x="278" y="132"/>
                    </a:lnTo>
                    <a:lnTo>
                      <a:pt x="276" y="130"/>
                    </a:lnTo>
                    <a:lnTo>
                      <a:pt x="271" y="128"/>
                    </a:lnTo>
                    <a:lnTo>
                      <a:pt x="268" y="125"/>
                    </a:lnTo>
                    <a:lnTo>
                      <a:pt x="264" y="123"/>
                    </a:lnTo>
                    <a:lnTo>
                      <a:pt x="261" y="121"/>
                    </a:lnTo>
                    <a:lnTo>
                      <a:pt x="256" y="118"/>
                    </a:lnTo>
                    <a:lnTo>
                      <a:pt x="251" y="116"/>
                    </a:lnTo>
                    <a:lnTo>
                      <a:pt x="246" y="113"/>
                    </a:lnTo>
                    <a:lnTo>
                      <a:pt x="242" y="111"/>
                    </a:lnTo>
                    <a:lnTo>
                      <a:pt x="236" y="109"/>
                    </a:lnTo>
                    <a:lnTo>
                      <a:pt x="230" y="106"/>
                    </a:lnTo>
                    <a:lnTo>
                      <a:pt x="225" y="103"/>
                    </a:lnTo>
                    <a:lnTo>
                      <a:pt x="219" y="100"/>
                    </a:lnTo>
                    <a:lnTo>
                      <a:pt x="213" y="98"/>
                    </a:lnTo>
                    <a:lnTo>
                      <a:pt x="209" y="96"/>
                    </a:lnTo>
                    <a:lnTo>
                      <a:pt x="203" y="93"/>
                    </a:lnTo>
                    <a:lnTo>
                      <a:pt x="198" y="91"/>
                    </a:lnTo>
                    <a:lnTo>
                      <a:pt x="192" y="88"/>
                    </a:lnTo>
                    <a:lnTo>
                      <a:pt x="187" y="86"/>
                    </a:lnTo>
                    <a:lnTo>
                      <a:pt x="181" y="85"/>
                    </a:lnTo>
                    <a:lnTo>
                      <a:pt x="177" y="84"/>
                    </a:lnTo>
                    <a:lnTo>
                      <a:pt x="172" y="81"/>
                    </a:lnTo>
                    <a:lnTo>
                      <a:pt x="167" y="80"/>
                    </a:lnTo>
                    <a:lnTo>
                      <a:pt x="163" y="79"/>
                    </a:lnTo>
                    <a:lnTo>
                      <a:pt x="160" y="78"/>
                    </a:lnTo>
                    <a:lnTo>
                      <a:pt x="155" y="77"/>
                    </a:lnTo>
                    <a:lnTo>
                      <a:pt x="150" y="74"/>
                    </a:lnTo>
                    <a:lnTo>
                      <a:pt x="146" y="74"/>
                    </a:lnTo>
                    <a:lnTo>
                      <a:pt x="142" y="73"/>
                    </a:lnTo>
                    <a:lnTo>
                      <a:pt x="139" y="71"/>
                    </a:lnTo>
                    <a:lnTo>
                      <a:pt x="135" y="70"/>
                    </a:lnTo>
                    <a:lnTo>
                      <a:pt x="130" y="70"/>
                    </a:lnTo>
                    <a:lnTo>
                      <a:pt x="127" y="68"/>
                    </a:lnTo>
                    <a:lnTo>
                      <a:pt x="122" y="66"/>
                    </a:lnTo>
                    <a:lnTo>
                      <a:pt x="118" y="66"/>
                    </a:lnTo>
                    <a:lnTo>
                      <a:pt x="115" y="65"/>
                    </a:lnTo>
                    <a:lnTo>
                      <a:pt x="111" y="64"/>
                    </a:lnTo>
                    <a:lnTo>
                      <a:pt x="107" y="61"/>
                    </a:lnTo>
                    <a:lnTo>
                      <a:pt x="104" y="60"/>
                    </a:lnTo>
                    <a:lnTo>
                      <a:pt x="101" y="60"/>
                    </a:lnTo>
                    <a:lnTo>
                      <a:pt x="97" y="59"/>
                    </a:lnTo>
                    <a:lnTo>
                      <a:pt x="94" y="58"/>
                    </a:lnTo>
                    <a:lnTo>
                      <a:pt x="91" y="56"/>
                    </a:lnTo>
                    <a:lnTo>
                      <a:pt x="88" y="55"/>
                    </a:lnTo>
                    <a:lnTo>
                      <a:pt x="85" y="54"/>
                    </a:lnTo>
                    <a:lnTo>
                      <a:pt x="80" y="53"/>
                    </a:lnTo>
                    <a:lnTo>
                      <a:pt x="77" y="51"/>
                    </a:lnTo>
                    <a:lnTo>
                      <a:pt x="73" y="49"/>
                    </a:lnTo>
                    <a:lnTo>
                      <a:pt x="70" y="47"/>
                    </a:lnTo>
                    <a:lnTo>
                      <a:pt x="69" y="46"/>
                    </a:lnTo>
                    <a:lnTo>
                      <a:pt x="70" y="43"/>
                    </a:lnTo>
                    <a:lnTo>
                      <a:pt x="73" y="43"/>
                    </a:lnTo>
                    <a:lnTo>
                      <a:pt x="75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5" y="42"/>
                    </a:lnTo>
                    <a:lnTo>
                      <a:pt x="89" y="42"/>
                    </a:lnTo>
                    <a:lnTo>
                      <a:pt x="94" y="42"/>
                    </a:lnTo>
                    <a:lnTo>
                      <a:pt x="98" y="42"/>
                    </a:lnTo>
                    <a:lnTo>
                      <a:pt x="103" y="42"/>
                    </a:lnTo>
                    <a:lnTo>
                      <a:pt x="108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20" y="42"/>
                    </a:lnTo>
                    <a:lnTo>
                      <a:pt x="123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41" y="42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50" y="42"/>
                    </a:lnTo>
                    <a:lnTo>
                      <a:pt x="153" y="42"/>
                    </a:lnTo>
                    <a:lnTo>
                      <a:pt x="156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5" y="42"/>
                    </a:lnTo>
                    <a:lnTo>
                      <a:pt x="168" y="42"/>
                    </a:lnTo>
                    <a:lnTo>
                      <a:pt x="172" y="42"/>
                    </a:lnTo>
                    <a:lnTo>
                      <a:pt x="174" y="42"/>
                    </a:lnTo>
                    <a:lnTo>
                      <a:pt x="180" y="42"/>
                    </a:lnTo>
                    <a:lnTo>
                      <a:pt x="185" y="42"/>
                    </a:lnTo>
                    <a:lnTo>
                      <a:pt x="191" y="42"/>
                    </a:lnTo>
                    <a:lnTo>
                      <a:pt x="197" y="42"/>
                    </a:lnTo>
                    <a:lnTo>
                      <a:pt x="201" y="42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6" y="42"/>
                    </a:lnTo>
                    <a:lnTo>
                      <a:pt x="218" y="41"/>
                    </a:lnTo>
                    <a:lnTo>
                      <a:pt x="223" y="41"/>
                    </a:lnTo>
                    <a:lnTo>
                      <a:pt x="226" y="40"/>
                    </a:lnTo>
                    <a:lnTo>
                      <a:pt x="231" y="40"/>
                    </a:lnTo>
                    <a:lnTo>
                      <a:pt x="236" y="40"/>
                    </a:lnTo>
                    <a:lnTo>
                      <a:pt x="239" y="39"/>
                    </a:lnTo>
                    <a:lnTo>
                      <a:pt x="244" y="39"/>
                    </a:lnTo>
                    <a:lnTo>
                      <a:pt x="249" y="39"/>
                    </a:lnTo>
                    <a:lnTo>
                      <a:pt x="252" y="37"/>
                    </a:lnTo>
                    <a:lnTo>
                      <a:pt x="257" y="36"/>
                    </a:lnTo>
                    <a:lnTo>
                      <a:pt x="262" y="35"/>
                    </a:lnTo>
                    <a:lnTo>
                      <a:pt x="265" y="35"/>
                    </a:lnTo>
                    <a:lnTo>
                      <a:pt x="270" y="35"/>
                    </a:lnTo>
                    <a:lnTo>
                      <a:pt x="274" y="34"/>
                    </a:lnTo>
                    <a:lnTo>
                      <a:pt x="278" y="33"/>
                    </a:lnTo>
                    <a:lnTo>
                      <a:pt x="283" y="33"/>
                    </a:lnTo>
                    <a:lnTo>
                      <a:pt x="287" y="32"/>
                    </a:lnTo>
                    <a:lnTo>
                      <a:pt x="290" y="30"/>
                    </a:lnTo>
                    <a:lnTo>
                      <a:pt x="294" y="30"/>
                    </a:lnTo>
                    <a:lnTo>
                      <a:pt x="297" y="29"/>
                    </a:lnTo>
                    <a:lnTo>
                      <a:pt x="301" y="28"/>
                    </a:lnTo>
                    <a:lnTo>
                      <a:pt x="305" y="28"/>
                    </a:lnTo>
                    <a:lnTo>
                      <a:pt x="307" y="27"/>
                    </a:lnTo>
                    <a:lnTo>
                      <a:pt x="310" y="26"/>
                    </a:lnTo>
                    <a:lnTo>
                      <a:pt x="315" y="24"/>
                    </a:lnTo>
                    <a:lnTo>
                      <a:pt x="320" y="23"/>
                    </a:lnTo>
                    <a:lnTo>
                      <a:pt x="324" y="21"/>
                    </a:lnTo>
                    <a:lnTo>
                      <a:pt x="326" y="20"/>
                    </a:lnTo>
                    <a:lnTo>
                      <a:pt x="327" y="15"/>
                    </a:lnTo>
                    <a:lnTo>
                      <a:pt x="328" y="13"/>
                    </a:lnTo>
                    <a:lnTo>
                      <a:pt x="328" y="9"/>
                    </a:lnTo>
                    <a:lnTo>
                      <a:pt x="327" y="5"/>
                    </a:lnTo>
                    <a:lnTo>
                      <a:pt x="324" y="1"/>
                    </a:lnTo>
                    <a:lnTo>
                      <a:pt x="322" y="0"/>
                    </a:lnTo>
                    <a:lnTo>
                      <a:pt x="20" y="28"/>
                    </a:lnTo>
                    <a:lnTo>
                      <a:pt x="0" y="90"/>
                    </a:lnTo>
                    <a:lnTo>
                      <a:pt x="101" y="300"/>
                    </a:lnTo>
                    <a:close/>
                  </a:path>
                </a:pathLst>
              </a:custGeom>
              <a:solidFill>
                <a:srgbClr val="B8B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0" name="Freeform 229"/>
              <p:cNvSpPr>
                <a:spLocks/>
              </p:cNvSpPr>
              <p:nvPr/>
            </p:nvSpPr>
            <p:spPr bwMode="auto">
              <a:xfrm>
                <a:off x="1676" y="1470"/>
                <a:ext cx="75" cy="42"/>
              </a:xfrm>
              <a:custGeom>
                <a:avLst/>
                <a:gdLst>
                  <a:gd name="T0" fmla="*/ 0 w 223"/>
                  <a:gd name="T1" fmla="*/ 0 h 125"/>
                  <a:gd name="T2" fmla="*/ 0 w 223"/>
                  <a:gd name="T3" fmla="*/ 0 h 125"/>
                  <a:gd name="T4" fmla="*/ 0 w 223"/>
                  <a:gd name="T5" fmla="*/ 0 h 125"/>
                  <a:gd name="T6" fmla="*/ 0 w 223"/>
                  <a:gd name="T7" fmla="*/ 0 h 125"/>
                  <a:gd name="T8" fmla="*/ 0 w 223"/>
                  <a:gd name="T9" fmla="*/ 0 h 125"/>
                  <a:gd name="T10" fmla="*/ 0 w 223"/>
                  <a:gd name="T11" fmla="*/ 0 h 125"/>
                  <a:gd name="T12" fmla="*/ 0 w 223"/>
                  <a:gd name="T13" fmla="*/ 0 h 125"/>
                  <a:gd name="T14" fmla="*/ 0 w 223"/>
                  <a:gd name="T15" fmla="*/ 0 h 125"/>
                  <a:gd name="T16" fmla="*/ 0 w 223"/>
                  <a:gd name="T17" fmla="*/ 0 h 125"/>
                  <a:gd name="T18" fmla="*/ 0 w 223"/>
                  <a:gd name="T19" fmla="*/ 0 h 125"/>
                  <a:gd name="T20" fmla="*/ 0 w 223"/>
                  <a:gd name="T21" fmla="*/ 0 h 125"/>
                  <a:gd name="T22" fmla="*/ 0 w 223"/>
                  <a:gd name="T23" fmla="*/ 0 h 125"/>
                  <a:gd name="T24" fmla="*/ 0 w 223"/>
                  <a:gd name="T25" fmla="*/ 0 h 125"/>
                  <a:gd name="T26" fmla="*/ 0 w 223"/>
                  <a:gd name="T27" fmla="*/ 0 h 125"/>
                  <a:gd name="T28" fmla="*/ 0 w 223"/>
                  <a:gd name="T29" fmla="*/ 0 h 125"/>
                  <a:gd name="T30" fmla="*/ 0 w 223"/>
                  <a:gd name="T31" fmla="*/ 0 h 125"/>
                  <a:gd name="T32" fmla="*/ 0 w 223"/>
                  <a:gd name="T33" fmla="*/ 0 h 125"/>
                  <a:gd name="T34" fmla="*/ 0 w 223"/>
                  <a:gd name="T35" fmla="*/ 0 h 125"/>
                  <a:gd name="T36" fmla="*/ 0 w 223"/>
                  <a:gd name="T37" fmla="*/ 0 h 125"/>
                  <a:gd name="T38" fmla="*/ 0 w 223"/>
                  <a:gd name="T39" fmla="*/ 0 h 125"/>
                  <a:gd name="T40" fmla="*/ 0 w 223"/>
                  <a:gd name="T41" fmla="*/ 0 h 125"/>
                  <a:gd name="T42" fmla="*/ 0 w 223"/>
                  <a:gd name="T43" fmla="*/ 0 h 125"/>
                  <a:gd name="T44" fmla="*/ 0 w 223"/>
                  <a:gd name="T45" fmla="*/ 0 h 125"/>
                  <a:gd name="T46" fmla="*/ 0 w 223"/>
                  <a:gd name="T47" fmla="*/ 0 h 125"/>
                  <a:gd name="T48" fmla="*/ 0 w 223"/>
                  <a:gd name="T49" fmla="*/ 0 h 125"/>
                  <a:gd name="T50" fmla="*/ 0 w 223"/>
                  <a:gd name="T51" fmla="*/ 0 h 125"/>
                  <a:gd name="T52" fmla="*/ 0 w 223"/>
                  <a:gd name="T53" fmla="*/ 0 h 125"/>
                  <a:gd name="T54" fmla="*/ 0 w 223"/>
                  <a:gd name="T55" fmla="*/ 0 h 125"/>
                  <a:gd name="T56" fmla="*/ 0 w 223"/>
                  <a:gd name="T57" fmla="*/ 0 h 125"/>
                  <a:gd name="T58" fmla="*/ 0 w 223"/>
                  <a:gd name="T59" fmla="*/ 0 h 125"/>
                  <a:gd name="T60" fmla="*/ 0 w 223"/>
                  <a:gd name="T61" fmla="*/ 0 h 125"/>
                  <a:gd name="T62" fmla="*/ 0 w 223"/>
                  <a:gd name="T63" fmla="*/ 0 h 125"/>
                  <a:gd name="T64" fmla="*/ 0 w 223"/>
                  <a:gd name="T65" fmla="*/ 0 h 125"/>
                  <a:gd name="T66" fmla="*/ 0 w 223"/>
                  <a:gd name="T67" fmla="*/ 0 h 125"/>
                  <a:gd name="T68" fmla="*/ 0 w 223"/>
                  <a:gd name="T69" fmla="*/ 0 h 125"/>
                  <a:gd name="T70" fmla="*/ 0 w 223"/>
                  <a:gd name="T71" fmla="*/ 0 h 125"/>
                  <a:gd name="T72" fmla="*/ 0 w 223"/>
                  <a:gd name="T73" fmla="*/ 0 h 125"/>
                  <a:gd name="T74" fmla="*/ 0 w 223"/>
                  <a:gd name="T75" fmla="*/ 0 h 125"/>
                  <a:gd name="T76" fmla="*/ 0 w 223"/>
                  <a:gd name="T77" fmla="*/ 0 h 125"/>
                  <a:gd name="T78" fmla="*/ 0 w 223"/>
                  <a:gd name="T79" fmla="*/ 0 h 125"/>
                  <a:gd name="T80" fmla="*/ 0 w 223"/>
                  <a:gd name="T81" fmla="*/ 0 h 125"/>
                  <a:gd name="T82" fmla="*/ 0 w 223"/>
                  <a:gd name="T83" fmla="*/ 0 h 125"/>
                  <a:gd name="T84" fmla="*/ 0 w 223"/>
                  <a:gd name="T85" fmla="*/ 0 h 125"/>
                  <a:gd name="T86" fmla="*/ 0 w 223"/>
                  <a:gd name="T87" fmla="*/ 0 h 125"/>
                  <a:gd name="T88" fmla="*/ 0 w 223"/>
                  <a:gd name="T89" fmla="*/ 0 h 125"/>
                  <a:gd name="T90" fmla="*/ 0 w 223"/>
                  <a:gd name="T91" fmla="*/ 0 h 125"/>
                  <a:gd name="T92" fmla="*/ 0 w 223"/>
                  <a:gd name="T93" fmla="*/ 0 h 125"/>
                  <a:gd name="T94" fmla="*/ 0 w 223"/>
                  <a:gd name="T95" fmla="*/ 0 h 125"/>
                  <a:gd name="T96" fmla="*/ 0 w 223"/>
                  <a:gd name="T97" fmla="*/ 0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23"/>
                  <a:gd name="T148" fmla="*/ 0 h 125"/>
                  <a:gd name="T149" fmla="*/ 223 w 22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23" h="125">
                    <a:moveTo>
                      <a:pt x="14" y="2"/>
                    </a:moveTo>
                    <a:lnTo>
                      <a:pt x="17" y="5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30" y="13"/>
                    </a:lnTo>
                    <a:lnTo>
                      <a:pt x="33" y="14"/>
                    </a:lnTo>
                    <a:lnTo>
                      <a:pt x="36" y="17"/>
                    </a:lnTo>
                    <a:lnTo>
                      <a:pt x="39" y="19"/>
                    </a:lnTo>
                    <a:lnTo>
                      <a:pt x="42" y="20"/>
                    </a:lnTo>
                    <a:lnTo>
                      <a:pt x="45" y="23"/>
                    </a:lnTo>
                    <a:lnTo>
                      <a:pt x="49" y="24"/>
                    </a:lnTo>
                    <a:lnTo>
                      <a:pt x="51" y="26"/>
                    </a:lnTo>
                    <a:lnTo>
                      <a:pt x="53" y="27"/>
                    </a:lnTo>
                    <a:lnTo>
                      <a:pt x="57" y="29"/>
                    </a:lnTo>
                    <a:lnTo>
                      <a:pt x="60" y="31"/>
                    </a:lnTo>
                    <a:lnTo>
                      <a:pt x="63" y="32"/>
                    </a:lnTo>
                    <a:lnTo>
                      <a:pt x="66" y="33"/>
                    </a:lnTo>
                    <a:lnTo>
                      <a:pt x="69" y="34"/>
                    </a:lnTo>
                    <a:lnTo>
                      <a:pt x="72" y="36"/>
                    </a:lnTo>
                    <a:lnTo>
                      <a:pt x="75" y="37"/>
                    </a:lnTo>
                    <a:lnTo>
                      <a:pt x="78" y="38"/>
                    </a:lnTo>
                    <a:lnTo>
                      <a:pt x="82" y="38"/>
                    </a:lnTo>
                    <a:lnTo>
                      <a:pt x="84" y="39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6" y="47"/>
                    </a:lnTo>
                    <a:lnTo>
                      <a:pt x="109" y="49"/>
                    </a:lnTo>
                    <a:lnTo>
                      <a:pt x="111" y="50"/>
                    </a:lnTo>
                    <a:lnTo>
                      <a:pt x="115" y="50"/>
                    </a:lnTo>
                    <a:lnTo>
                      <a:pt x="117" y="51"/>
                    </a:lnTo>
                    <a:lnTo>
                      <a:pt x="120" y="52"/>
                    </a:lnTo>
                    <a:lnTo>
                      <a:pt x="123" y="53"/>
                    </a:lnTo>
                    <a:lnTo>
                      <a:pt x="126" y="53"/>
                    </a:lnTo>
                    <a:lnTo>
                      <a:pt x="129" y="55"/>
                    </a:lnTo>
                    <a:lnTo>
                      <a:pt x="133" y="55"/>
                    </a:lnTo>
                    <a:lnTo>
                      <a:pt x="135" y="57"/>
                    </a:lnTo>
                    <a:lnTo>
                      <a:pt x="139" y="57"/>
                    </a:lnTo>
                    <a:lnTo>
                      <a:pt x="142" y="58"/>
                    </a:lnTo>
                    <a:lnTo>
                      <a:pt x="145" y="59"/>
                    </a:lnTo>
                    <a:lnTo>
                      <a:pt x="148" y="61"/>
                    </a:lnTo>
                    <a:lnTo>
                      <a:pt x="152" y="62"/>
                    </a:lnTo>
                    <a:lnTo>
                      <a:pt x="154" y="63"/>
                    </a:lnTo>
                    <a:lnTo>
                      <a:pt x="158" y="63"/>
                    </a:lnTo>
                    <a:lnTo>
                      <a:pt x="161" y="65"/>
                    </a:lnTo>
                    <a:lnTo>
                      <a:pt x="164" y="65"/>
                    </a:lnTo>
                    <a:lnTo>
                      <a:pt x="167" y="66"/>
                    </a:lnTo>
                    <a:lnTo>
                      <a:pt x="171" y="68"/>
                    </a:lnTo>
                    <a:lnTo>
                      <a:pt x="174" y="69"/>
                    </a:lnTo>
                    <a:lnTo>
                      <a:pt x="177" y="70"/>
                    </a:lnTo>
                    <a:lnTo>
                      <a:pt x="180" y="72"/>
                    </a:lnTo>
                    <a:lnTo>
                      <a:pt x="184" y="74"/>
                    </a:lnTo>
                    <a:lnTo>
                      <a:pt x="187" y="75"/>
                    </a:lnTo>
                    <a:lnTo>
                      <a:pt x="190" y="77"/>
                    </a:lnTo>
                    <a:lnTo>
                      <a:pt x="193" y="78"/>
                    </a:lnTo>
                    <a:lnTo>
                      <a:pt x="197" y="80"/>
                    </a:lnTo>
                    <a:lnTo>
                      <a:pt x="200" y="82"/>
                    </a:lnTo>
                    <a:lnTo>
                      <a:pt x="204" y="83"/>
                    </a:lnTo>
                    <a:lnTo>
                      <a:pt x="207" y="85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7" y="93"/>
                    </a:lnTo>
                    <a:lnTo>
                      <a:pt x="221" y="95"/>
                    </a:lnTo>
                    <a:lnTo>
                      <a:pt x="222" y="98"/>
                    </a:lnTo>
                    <a:lnTo>
                      <a:pt x="223" y="102"/>
                    </a:lnTo>
                    <a:lnTo>
                      <a:pt x="223" y="104"/>
                    </a:lnTo>
                    <a:lnTo>
                      <a:pt x="223" y="108"/>
                    </a:lnTo>
                    <a:lnTo>
                      <a:pt x="222" y="112"/>
                    </a:lnTo>
                    <a:lnTo>
                      <a:pt x="221" y="115"/>
                    </a:lnTo>
                    <a:lnTo>
                      <a:pt x="218" y="117"/>
                    </a:lnTo>
                    <a:lnTo>
                      <a:pt x="216" y="120"/>
                    </a:lnTo>
                    <a:lnTo>
                      <a:pt x="212" y="121"/>
                    </a:lnTo>
                    <a:lnTo>
                      <a:pt x="210" y="123"/>
                    </a:lnTo>
                    <a:lnTo>
                      <a:pt x="206" y="123"/>
                    </a:lnTo>
                    <a:lnTo>
                      <a:pt x="203" y="125"/>
                    </a:lnTo>
                    <a:lnTo>
                      <a:pt x="199" y="123"/>
                    </a:lnTo>
                    <a:lnTo>
                      <a:pt x="196" y="121"/>
                    </a:lnTo>
                    <a:lnTo>
                      <a:pt x="192" y="119"/>
                    </a:lnTo>
                    <a:lnTo>
                      <a:pt x="189" y="116"/>
                    </a:lnTo>
                    <a:lnTo>
                      <a:pt x="184" y="115"/>
                    </a:lnTo>
                    <a:lnTo>
                      <a:pt x="181" y="113"/>
                    </a:lnTo>
                    <a:lnTo>
                      <a:pt x="178" y="112"/>
                    </a:lnTo>
                    <a:lnTo>
                      <a:pt x="174" y="109"/>
                    </a:lnTo>
                    <a:lnTo>
                      <a:pt x="172" y="108"/>
                    </a:lnTo>
                    <a:lnTo>
                      <a:pt x="168" y="107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59" y="101"/>
                    </a:lnTo>
                    <a:lnTo>
                      <a:pt x="155" y="100"/>
                    </a:lnTo>
                    <a:lnTo>
                      <a:pt x="152" y="97"/>
                    </a:lnTo>
                    <a:lnTo>
                      <a:pt x="149" y="96"/>
                    </a:lnTo>
                    <a:lnTo>
                      <a:pt x="146" y="95"/>
                    </a:lnTo>
                    <a:lnTo>
                      <a:pt x="143" y="94"/>
                    </a:lnTo>
                    <a:lnTo>
                      <a:pt x="140" y="93"/>
                    </a:lnTo>
                    <a:lnTo>
                      <a:pt x="138" y="90"/>
                    </a:lnTo>
                    <a:lnTo>
                      <a:pt x="134" y="89"/>
                    </a:lnTo>
                    <a:lnTo>
                      <a:pt x="130" y="88"/>
                    </a:lnTo>
                    <a:lnTo>
                      <a:pt x="128" y="87"/>
                    </a:lnTo>
                    <a:lnTo>
                      <a:pt x="126" y="85"/>
                    </a:lnTo>
                    <a:lnTo>
                      <a:pt x="122" y="83"/>
                    </a:lnTo>
                    <a:lnTo>
                      <a:pt x="120" y="82"/>
                    </a:lnTo>
                    <a:lnTo>
                      <a:pt x="114" y="80"/>
                    </a:lnTo>
                    <a:lnTo>
                      <a:pt x="108" y="77"/>
                    </a:lnTo>
                    <a:lnTo>
                      <a:pt x="102" y="75"/>
                    </a:lnTo>
                    <a:lnTo>
                      <a:pt x="97" y="72"/>
                    </a:lnTo>
                    <a:lnTo>
                      <a:pt x="94" y="71"/>
                    </a:lnTo>
                    <a:lnTo>
                      <a:pt x="91" y="69"/>
                    </a:lnTo>
                    <a:lnTo>
                      <a:pt x="88" y="68"/>
                    </a:lnTo>
                    <a:lnTo>
                      <a:pt x="85" y="66"/>
                    </a:lnTo>
                    <a:lnTo>
                      <a:pt x="82" y="65"/>
                    </a:lnTo>
                    <a:lnTo>
                      <a:pt x="79" y="63"/>
                    </a:lnTo>
                    <a:lnTo>
                      <a:pt x="77" y="62"/>
                    </a:lnTo>
                    <a:lnTo>
                      <a:pt x="74" y="61"/>
                    </a:lnTo>
                    <a:lnTo>
                      <a:pt x="71" y="59"/>
                    </a:lnTo>
                    <a:lnTo>
                      <a:pt x="68" y="58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57" y="51"/>
                    </a:lnTo>
                    <a:lnTo>
                      <a:pt x="51" y="49"/>
                    </a:lnTo>
                    <a:lnTo>
                      <a:pt x="49" y="46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39" y="42"/>
                    </a:lnTo>
                    <a:lnTo>
                      <a:pt x="36" y="39"/>
                    </a:lnTo>
                    <a:lnTo>
                      <a:pt x="33" y="37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4" y="31"/>
                    </a:lnTo>
                    <a:lnTo>
                      <a:pt x="21" y="29"/>
                    </a:lnTo>
                    <a:lnTo>
                      <a:pt x="18" y="26"/>
                    </a:lnTo>
                    <a:lnTo>
                      <a:pt x="15" y="25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6" y="18"/>
                    </a:lnTo>
                    <a:lnTo>
                      <a:pt x="4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1" name="Freeform 230"/>
              <p:cNvSpPr>
                <a:spLocks/>
              </p:cNvSpPr>
              <p:nvPr/>
            </p:nvSpPr>
            <p:spPr bwMode="auto">
              <a:xfrm>
                <a:off x="1679" y="1446"/>
                <a:ext cx="99" cy="20"/>
              </a:xfrm>
              <a:custGeom>
                <a:avLst/>
                <a:gdLst>
                  <a:gd name="T0" fmla="*/ 0 w 297"/>
                  <a:gd name="T1" fmla="*/ 0 h 58"/>
                  <a:gd name="T2" fmla="*/ 0 w 297"/>
                  <a:gd name="T3" fmla="*/ 0 h 58"/>
                  <a:gd name="T4" fmla="*/ 0 w 297"/>
                  <a:gd name="T5" fmla="*/ 0 h 58"/>
                  <a:gd name="T6" fmla="*/ 0 w 297"/>
                  <a:gd name="T7" fmla="*/ 0 h 58"/>
                  <a:gd name="T8" fmla="*/ 0 w 297"/>
                  <a:gd name="T9" fmla="*/ 0 h 58"/>
                  <a:gd name="T10" fmla="*/ 0 w 297"/>
                  <a:gd name="T11" fmla="*/ 0 h 58"/>
                  <a:gd name="T12" fmla="*/ 0 w 297"/>
                  <a:gd name="T13" fmla="*/ 0 h 58"/>
                  <a:gd name="T14" fmla="*/ 0 w 297"/>
                  <a:gd name="T15" fmla="*/ 0 h 58"/>
                  <a:gd name="T16" fmla="*/ 0 w 297"/>
                  <a:gd name="T17" fmla="*/ 0 h 58"/>
                  <a:gd name="T18" fmla="*/ 0 w 297"/>
                  <a:gd name="T19" fmla="*/ 0 h 58"/>
                  <a:gd name="T20" fmla="*/ 0 w 297"/>
                  <a:gd name="T21" fmla="*/ 0 h 58"/>
                  <a:gd name="T22" fmla="*/ 0 w 297"/>
                  <a:gd name="T23" fmla="*/ 0 h 58"/>
                  <a:gd name="T24" fmla="*/ 0 w 297"/>
                  <a:gd name="T25" fmla="*/ 0 h 58"/>
                  <a:gd name="T26" fmla="*/ 0 w 297"/>
                  <a:gd name="T27" fmla="*/ 0 h 58"/>
                  <a:gd name="T28" fmla="*/ 0 w 297"/>
                  <a:gd name="T29" fmla="*/ 0 h 58"/>
                  <a:gd name="T30" fmla="*/ 0 w 297"/>
                  <a:gd name="T31" fmla="*/ 0 h 58"/>
                  <a:gd name="T32" fmla="*/ 0 w 297"/>
                  <a:gd name="T33" fmla="*/ 0 h 58"/>
                  <a:gd name="T34" fmla="*/ 0 w 297"/>
                  <a:gd name="T35" fmla="*/ 0 h 58"/>
                  <a:gd name="T36" fmla="*/ 0 w 297"/>
                  <a:gd name="T37" fmla="*/ 0 h 58"/>
                  <a:gd name="T38" fmla="*/ 0 w 297"/>
                  <a:gd name="T39" fmla="*/ 0 h 58"/>
                  <a:gd name="T40" fmla="*/ 0 w 297"/>
                  <a:gd name="T41" fmla="*/ 0 h 58"/>
                  <a:gd name="T42" fmla="*/ 0 w 297"/>
                  <a:gd name="T43" fmla="*/ 0 h 58"/>
                  <a:gd name="T44" fmla="*/ 0 w 297"/>
                  <a:gd name="T45" fmla="*/ 0 h 58"/>
                  <a:gd name="T46" fmla="*/ 0 w 297"/>
                  <a:gd name="T47" fmla="*/ 0 h 58"/>
                  <a:gd name="T48" fmla="*/ 0 w 297"/>
                  <a:gd name="T49" fmla="*/ 0 h 58"/>
                  <a:gd name="T50" fmla="*/ 0 w 297"/>
                  <a:gd name="T51" fmla="*/ 0 h 58"/>
                  <a:gd name="T52" fmla="*/ 0 w 297"/>
                  <a:gd name="T53" fmla="*/ 0 h 58"/>
                  <a:gd name="T54" fmla="*/ 0 w 297"/>
                  <a:gd name="T55" fmla="*/ 0 h 58"/>
                  <a:gd name="T56" fmla="*/ 0 w 297"/>
                  <a:gd name="T57" fmla="*/ 0 h 58"/>
                  <a:gd name="T58" fmla="*/ 0 w 297"/>
                  <a:gd name="T59" fmla="*/ 0 h 58"/>
                  <a:gd name="T60" fmla="*/ 0 w 297"/>
                  <a:gd name="T61" fmla="*/ 0 h 58"/>
                  <a:gd name="T62" fmla="*/ 0 w 297"/>
                  <a:gd name="T63" fmla="*/ 0 h 58"/>
                  <a:gd name="T64" fmla="*/ 0 w 297"/>
                  <a:gd name="T65" fmla="*/ 0 h 58"/>
                  <a:gd name="T66" fmla="*/ 0 w 297"/>
                  <a:gd name="T67" fmla="*/ 0 h 58"/>
                  <a:gd name="T68" fmla="*/ 0 w 297"/>
                  <a:gd name="T69" fmla="*/ 0 h 58"/>
                  <a:gd name="T70" fmla="*/ 0 w 297"/>
                  <a:gd name="T71" fmla="*/ 0 h 58"/>
                  <a:gd name="T72" fmla="*/ 0 w 297"/>
                  <a:gd name="T73" fmla="*/ 0 h 58"/>
                  <a:gd name="T74" fmla="*/ 0 w 297"/>
                  <a:gd name="T75" fmla="*/ 0 h 58"/>
                  <a:gd name="T76" fmla="*/ 0 w 297"/>
                  <a:gd name="T77" fmla="*/ 0 h 58"/>
                  <a:gd name="T78" fmla="*/ 0 w 297"/>
                  <a:gd name="T79" fmla="*/ 0 h 58"/>
                  <a:gd name="T80" fmla="*/ 0 w 297"/>
                  <a:gd name="T81" fmla="*/ 0 h 58"/>
                  <a:gd name="T82" fmla="*/ 0 w 297"/>
                  <a:gd name="T83" fmla="*/ 0 h 58"/>
                  <a:gd name="T84" fmla="*/ 0 w 297"/>
                  <a:gd name="T85" fmla="*/ 0 h 58"/>
                  <a:gd name="T86" fmla="*/ 0 w 297"/>
                  <a:gd name="T87" fmla="*/ 0 h 58"/>
                  <a:gd name="T88" fmla="*/ 0 w 297"/>
                  <a:gd name="T89" fmla="*/ 0 h 58"/>
                  <a:gd name="T90" fmla="*/ 0 w 297"/>
                  <a:gd name="T91" fmla="*/ 0 h 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97"/>
                  <a:gd name="T139" fmla="*/ 0 h 58"/>
                  <a:gd name="T140" fmla="*/ 297 w 297"/>
                  <a:gd name="T141" fmla="*/ 58 h 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97" h="58">
                    <a:moveTo>
                      <a:pt x="35" y="16"/>
                    </a:moveTo>
                    <a:lnTo>
                      <a:pt x="36" y="19"/>
                    </a:lnTo>
                    <a:lnTo>
                      <a:pt x="38" y="21"/>
                    </a:lnTo>
                    <a:lnTo>
                      <a:pt x="42" y="21"/>
                    </a:lnTo>
                    <a:lnTo>
                      <a:pt x="46" y="21"/>
                    </a:lnTo>
                    <a:lnTo>
                      <a:pt x="102" y="21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5" y="21"/>
                    </a:lnTo>
                    <a:lnTo>
                      <a:pt x="131" y="21"/>
                    </a:lnTo>
                    <a:lnTo>
                      <a:pt x="136" y="21"/>
                    </a:lnTo>
                    <a:lnTo>
                      <a:pt x="142" y="21"/>
                    </a:lnTo>
                    <a:lnTo>
                      <a:pt x="148" y="21"/>
                    </a:lnTo>
                    <a:lnTo>
                      <a:pt x="152" y="21"/>
                    </a:lnTo>
                    <a:lnTo>
                      <a:pt x="157" y="21"/>
                    </a:lnTo>
                    <a:lnTo>
                      <a:pt x="163" y="21"/>
                    </a:lnTo>
                    <a:lnTo>
                      <a:pt x="168" y="21"/>
                    </a:lnTo>
                    <a:lnTo>
                      <a:pt x="172" y="21"/>
                    </a:lnTo>
                    <a:lnTo>
                      <a:pt x="178" y="21"/>
                    </a:lnTo>
                    <a:lnTo>
                      <a:pt x="183" y="21"/>
                    </a:lnTo>
                    <a:lnTo>
                      <a:pt x="188" y="21"/>
                    </a:lnTo>
                    <a:lnTo>
                      <a:pt x="193" y="20"/>
                    </a:lnTo>
                    <a:lnTo>
                      <a:pt x="197" y="20"/>
                    </a:lnTo>
                    <a:lnTo>
                      <a:pt x="202" y="20"/>
                    </a:lnTo>
                    <a:lnTo>
                      <a:pt x="208" y="20"/>
                    </a:lnTo>
                    <a:lnTo>
                      <a:pt x="213" y="20"/>
                    </a:lnTo>
                    <a:lnTo>
                      <a:pt x="217" y="20"/>
                    </a:lnTo>
                    <a:lnTo>
                      <a:pt x="223" y="20"/>
                    </a:lnTo>
                    <a:lnTo>
                      <a:pt x="228" y="20"/>
                    </a:lnTo>
                    <a:lnTo>
                      <a:pt x="233" y="20"/>
                    </a:lnTo>
                    <a:lnTo>
                      <a:pt x="239" y="20"/>
                    </a:lnTo>
                    <a:lnTo>
                      <a:pt x="244" y="20"/>
                    </a:lnTo>
                    <a:lnTo>
                      <a:pt x="249" y="20"/>
                    </a:lnTo>
                    <a:lnTo>
                      <a:pt x="252" y="20"/>
                    </a:lnTo>
                    <a:lnTo>
                      <a:pt x="255" y="20"/>
                    </a:lnTo>
                    <a:lnTo>
                      <a:pt x="258" y="20"/>
                    </a:lnTo>
                    <a:lnTo>
                      <a:pt x="261" y="20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20"/>
                    </a:lnTo>
                    <a:lnTo>
                      <a:pt x="274" y="20"/>
                    </a:lnTo>
                    <a:lnTo>
                      <a:pt x="277" y="20"/>
                    </a:lnTo>
                    <a:lnTo>
                      <a:pt x="279" y="19"/>
                    </a:lnTo>
                    <a:lnTo>
                      <a:pt x="281" y="18"/>
                    </a:lnTo>
                    <a:lnTo>
                      <a:pt x="285" y="18"/>
                    </a:lnTo>
                    <a:lnTo>
                      <a:pt x="290" y="18"/>
                    </a:lnTo>
                    <a:lnTo>
                      <a:pt x="293" y="20"/>
                    </a:lnTo>
                    <a:lnTo>
                      <a:pt x="296" y="22"/>
                    </a:lnTo>
                    <a:lnTo>
                      <a:pt x="297" y="27"/>
                    </a:lnTo>
                    <a:lnTo>
                      <a:pt x="297" y="31"/>
                    </a:lnTo>
                    <a:lnTo>
                      <a:pt x="296" y="35"/>
                    </a:lnTo>
                    <a:lnTo>
                      <a:pt x="292" y="38"/>
                    </a:lnTo>
                    <a:lnTo>
                      <a:pt x="289" y="40"/>
                    </a:lnTo>
                    <a:lnTo>
                      <a:pt x="285" y="41"/>
                    </a:lnTo>
                    <a:lnTo>
                      <a:pt x="281" y="41"/>
                    </a:lnTo>
                    <a:lnTo>
                      <a:pt x="277" y="41"/>
                    </a:lnTo>
                    <a:lnTo>
                      <a:pt x="274" y="43"/>
                    </a:lnTo>
                    <a:lnTo>
                      <a:pt x="271" y="43"/>
                    </a:lnTo>
                    <a:lnTo>
                      <a:pt x="267" y="43"/>
                    </a:lnTo>
                    <a:lnTo>
                      <a:pt x="265" y="43"/>
                    </a:lnTo>
                    <a:lnTo>
                      <a:pt x="261" y="43"/>
                    </a:lnTo>
                    <a:lnTo>
                      <a:pt x="258" y="43"/>
                    </a:lnTo>
                    <a:lnTo>
                      <a:pt x="255" y="43"/>
                    </a:lnTo>
                    <a:lnTo>
                      <a:pt x="252" y="43"/>
                    </a:lnTo>
                    <a:lnTo>
                      <a:pt x="249" y="43"/>
                    </a:lnTo>
                    <a:lnTo>
                      <a:pt x="247" y="43"/>
                    </a:lnTo>
                    <a:lnTo>
                      <a:pt x="244" y="43"/>
                    </a:lnTo>
                    <a:lnTo>
                      <a:pt x="241" y="43"/>
                    </a:lnTo>
                    <a:lnTo>
                      <a:pt x="238" y="43"/>
                    </a:lnTo>
                    <a:lnTo>
                      <a:pt x="233" y="44"/>
                    </a:lnTo>
                    <a:lnTo>
                      <a:pt x="227" y="45"/>
                    </a:lnTo>
                    <a:lnTo>
                      <a:pt x="222" y="45"/>
                    </a:lnTo>
                    <a:lnTo>
                      <a:pt x="217" y="45"/>
                    </a:lnTo>
                    <a:lnTo>
                      <a:pt x="212" y="45"/>
                    </a:lnTo>
                    <a:lnTo>
                      <a:pt x="207" y="46"/>
                    </a:lnTo>
                    <a:lnTo>
                      <a:pt x="202" y="47"/>
                    </a:lnTo>
                    <a:lnTo>
                      <a:pt x="197" y="48"/>
                    </a:lnTo>
                    <a:lnTo>
                      <a:pt x="193" y="48"/>
                    </a:lnTo>
                    <a:lnTo>
                      <a:pt x="188" y="50"/>
                    </a:lnTo>
                    <a:lnTo>
                      <a:pt x="183" y="50"/>
                    </a:lnTo>
                    <a:lnTo>
                      <a:pt x="178" y="51"/>
                    </a:lnTo>
                    <a:lnTo>
                      <a:pt x="172" y="51"/>
                    </a:lnTo>
                    <a:lnTo>
                      <a:pt x="168" y="52"/>
                    </a:lnTo>
                    <a:lnTo>
                      <a:pt x="163" y="52"/>
                    </a:lnTo>
                    <a:lnTo>
                      <a:pt x="157" y="53"/>
                    </a:lnTo>
                    <a:lnTo>
                      <a:pt x="152" y="54"/>
                    </a:lnTo>
                    <a:lnTo>
                      <a:pt x="148" y="56"/>
                    </a:lnTo>
                    <a:lnTo>
                      <a:pt x="142" y="56"/>
                    </a:lnTo>
                    <a:lnTo>
                      <a:pt x="136" y="56"/>
                    </a:lnTo>
                    <a:lnTo>
                      <a:pt x="131" y="56"/>
                    </a:lnTo>
                    <a:lnTo>
                      <a:pt x="125" y="57"/>
                    </a:lnTo>
                    <a:lnTo>
                      <a:pt x="121" y="57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07" y="57"/>
                    </a:lnTo>
                    <a:lnTo>
                      <a:pt x="105" y="57"/>
                    </a:lnTo>
                    <a:lnTo>
                      <a:pt x="102" y="58"/>
                    </a:lnTo>
                    <a:lnTo>
                      <a:pt x="46" y="58"/>
                    </a:lnTo>
                    <a:lnTo>
                      <a:pt x="41" y="57"/>
                    </a:lnTo>
                    <a:lnTo>
                      <a:pt x="37" y="57"/>
                    </a:lnTo>
                    <a:lnTo>
                      <a:pt x="33" y="56"/>
                    </a:lnTo>
                    <a:lnTo>
                      <a:pt x="29" y="54"/>
                    </a:lnTo>
                    <a:lnTo>
                      <a:pt x="24" y="52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5" y="45"/>
                    </a:lnTo>
                    <a:lnTo>
                      <a:pt x="11" y="43"/>
                    </a:lnTo>
                    <a:lnTo>
                      <a:pt x="9" y="39"/>
                    </a:lnTo>
                    <a:lnTo>
                      <a:pt x="6" y="35"/>
                    </a:lnTo>
                    <a:lnTo>
                      <a:pt x="5" y="32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2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2" name="Freeform 231"/>
              <p:cNvSpPr>
                <a:spLocks/>
              </p:cNvSpPr>
              <p:nvPr/>
            </p:nvSpPr>
            <p:spPr bwMode="auto">
              <a:xfrm>
                <a:off x="1664" y="1475"/>
                <a:ext cx="45" cy="88"/>
              </a:xfrm>
              <a:custGeom>
                <a:avLst/>
                <a:gdLst>
                  <a:gd name="T0" fmla="*/ 0 w 135"/>
                  <a:gd name="T1" fmla="*/ 0 h 263"/>
                  <a:gd name="T2" fmla="*/ 0 w 135"/>
                  <a:gd name="T3" fmla="*/ 0 h 263"/>
                  <a:gd name="T4" fmla="*/ 0 w 135"/>
                  <a:gd name="T5" fmla="*/ 0 h 263"/>
                  <a:gd name="T6" fmla="*/ 0 w 135"/>
                  <a:gd name="T7" fmla="*/ 0 h 263"/>
                  <a:gd name="T8" fmla="*/ 0 w 135"/>
                  <a:gd name="T9" fmla="*/ 0 h 263"/>
                  <a:gd name="T10" fmla="*/ 0 w 135"/>
                  <a:gd name="T11" fmla="*/ 0 h 263"/>
                  <a:gd name="T12" fmla="*/ 0 w 135"/>
                  <a:gd name="T13" fmla="*/ 0 h 263"/>
                  <a:gd name="T14" fmla="*/ 0 w 135"/>
                  <a:gd name="T15" fmla="*/ 0 h 263"/>
                  <a:gd name="T16" fmla="*/ 0 w 135"/>
                  <a:gd name="T17" fmla="*/ 0 h 263"/>
                  <a:gd name="T18" fmla="*/ 0 w 135"/>
                  <a:gd name="T19" fmla="*/ 0 h 263"/>
                  <a:gd name="T20" fmla="*/ 0 w 135"/>
                  <a:gd name="T21" fmla="*/ 0 h 263"/>
                  <a:gd name="T22" fmla="*/ 0 w 135"/>
                  <a:gd name="T23" fmla="*/ 0 h 263"/>
                  <a:gd name="T24" fmla="*/ 0 w 135"/>
                  <a:gd name="T25" fmla="*/ 0 h 263"/>
                  <a:gd name="T26" fmla="*/ 0 w 135"/>
                  <a:gd name="T27" fmla="*/ 0 h 263"/>
                  <a:gd name="T28" fmla="*/ 0 w 135"/>
                  <a:gd name="T29" fmla="*/ 0 h 263"/>
                  <a:gd name="T30" fmla="*/ 0 w 135"/>
                  <a:gd name="T31" fmla="*/ 0 h 263"/>
                  <a:gd name="T32" fmla="*/ 0 w 135"/>
                  <a:gd name="T33" fmla="*/ 0 h 263"/>
                  <a:gd name="T34" fmla="*/ 0 w 135"/>
                  <a:gd name="T35" fmla="*/ 0 h 263"/>
                  <a:gd name="T36" fmla="*/ 0 w 135"/>
                  <a:gd name="T37" fmla="*/ 0 h 263"/>
                  <a:gd name="T38" fmla="*/ 0 w 135"/>
                  <a:gd name="T39" fmla="*/ 0 h 263"/>
                  <a:gd name="T40" fmla="*/ 0 w 135"/>
                  <a:gd name="T41" fmla="*/ 0 h 263"/>
                  <a:gd name="T42" fmla="*/ 0 w 135"/>
                  <a:gd name="T43" fmla="*/ 0 h 263"/>
                  <a:gd name="T44" fmla="*/ 0 w 135"/>
                  <a:gd name="T45" fmla="*/ 0 h 263"/>
                  <a:gd name="T46" fmla="*/ 0 w 135"/>
                  <a:gd name="T47" fmla="*/ 0 h 263"/>
                  <a:gd name="T48" fmla="*/ 0 w 135"/>
                  <a:gd name="T49" fmla="*/ 0 h 263"/>
                  <a:gd name="T50" fmla="*/ 0 w 135"/>
                  <a:gd name="T51" fmla="*/ 0 h 263"/>
                  <a:gd name="T52" fmla="*/ 0 w 135"/>
                  <a:gd name="T53" fmla="*/ 0 h 263"/>
                  <a:gd name="T54" fmla="*/ 0 w 135"/>
                  <a:gd name="T55" fmla="*/ 0 h 263"/>
                  <a:gd name="T56" fmla="*/ 0 w 135"/>
                  <a:gd name="T57" fmla="*/ 0 h 263"/>
                  <a:gd name="T58" fmla="*/ 0 w 135"/>
                  <a:gd name="T59" fmla="*/ 0 h 263"/>
                  <a:gd name="T60" fmla="*/ 0 w 135"/>
                  <a:gd name="T61" fmla="*/ 0 h 263"/>
                  <a:gd name="T62" fmla="*/ 0 w 135"/>
                  <a:gd name="T63" fmla="*/ 0 h 263"/>
                  <a:gd name="T64" fmla="*/ 0 w 135"/>
                  <a:gd name="T65" fmla="*/ 0 h 263"/>
                  <a:gd name="T66" fmla="*/ 0 w 135"/>
                  <a:gd name="T67" fmla="*/ 0 h 263"/>
                  <a:gd name="T68" fmla="*/ 0 w 135"/>
                  <a:gd name="T69" fmla="*/ 0 h 263"/>
                  <a:gd name="T70" fmla="*/ 0 w 135"/>
                  <a:gd name="T71" fmla="*/ 0 h 263"/>
                  <a:gd name="T72" fmla="*/ 0 w 135"/>
                  <a:gd name="T73" fmla="*/ 0 h 263"/>
                  <a:gd name="T74" fmla="*/ 0 w 135"/>
                  <a:gd name="T75" fmla="*/ 0 h 263"/>
                  <a:gd name="T76" fmla="*/ 0 w 135"/>
                  <a:gd name="T77" fmla="*/ 0 h 263"/>
                  <a:gd name="T78" fmla="*/ 0 w 135"/>
                  <a:gd name="T79" fmla="*/ 0 h 263"/>
                  <a:gd name="T80" fmla="*/ 0 w 135"/>
                  <a:gd name="T81" fmla="*/ 0 h 263"/>
                  <a:gd name="T82" fmla="*/ 0 w 135"/>
                  <a:gd name="T83" fmla="*/ 0 h 2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5"/>
                  <a:gd name="T127" fmla="*/ 0 h 263"/>
                  <a:gd name="T128" fmla="*/ 135 w 135"/>
                  <a:gd name="T129" fmla="*/ 263 h 2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5" h="263">
                    <a:moveTo>
                      <a:pt x="26" y="18"/>
                    </a:moveTo>
                    <a:lnTo>
                      <a:pt x="26" y="23"/>
                    </a:lnTo>
                    <a:lnTo>
                      <a:pt x="26" y="28"/>
                    </a:lnTo>
                    <a:lnTo>
                      <a:pt x="28" y="31"/>
                    </a:lnTo>
                    <a:lnTo>
                      <a:pt x="29" y="36"/>
                    </a:lnTo>
                    <a:lnTo>
                      <a:pt x="30" y="40"/>
                    </a:lnTo>
                    <a:lnTo>
                      <a:pt x="31" y="44"/>
                    </a:lnTo>
                    <a:lnTo>
                      <a:pt x="33" y="48"/>
                    </a:lnTo>
                    <a:lnTo>
                      <a:pt x="36" y="54"/>
                    </a:lnTo>
                    <a:lnTo>
                      <a:pt x="37" y="57"/>
                    </a:lnTo>
                    <a:lnTo>
                      <a:pt x="39" y="61"/>
                    </a:lnTo>
                    <a:lnTo>
                      <a:pt x="42" y="66"/>
                    </a:lnTo>
                    <a:lnTo>
                      <a:pt x="45" y="70"/>
                    </a:lnTo>
                    <a:lnTo>
                      <a:pt x="48" y="75"/>
                    </a:lnTo>
                    <a:lnTo>
                      <a:pt x="50" y="80"/>
                    </a:lnTo>
                    <a:lnTo>
                      <a:pt x="52" y="85"/>
                    </a:lnTo>
                    <a:lnTo>
                      <a:pt x="56" y="91"/>
                    </a:lnTo>
                    <a:lnTo>
                      <a:pt x="58" y="94"/>
                    </a:lnTo>
                    <a:lnTo>
                      <a:pt x="61" y="99"/>
                    </a:lnTo>
                    <a:lnTo>
                      <a:pt x="63" y="104"/>
                    </a:lnTo>
                    <a:lnTo>
                      <a:pt x="65" y="108"/>
                    </a:lnTo>
                    <a:lnTo>
                      <a:pt x="67" y="112"/>
                    </a:lnTo>
                    <a:lnTo>
                      <a:pt x="70" y="117"/>
                    </a:lnTo>
                    <a:lnTo>
                      <a:pt x="73" y="121"/>
                    </a:lnTo>
                    <a:lnTo>
                      <a:pt x="75" y="126"/>
                    </a:lnTo>
                    <a:lnTo>
                      <a:pt x="77" y="131"/>
                    </a:lnTo>
                    <a:lnTo>
                      <a:pt x="80" y="137"/>
                    </a:lnTo>
                    <a:lnTo>
                      <a:pt x="82" y="142"/>
                    </a:lnTo>
                    <a:lnTo>
                      <a:pt x="84" y="148"/>
                    </a:lnTo>
                    <a:lnTo>
                      <a:pt x="87" y="152"/>
                    </a:lnTo>
                    <a:lnTo>
                      <a:pt x="90" y="158"/>
                    </a:lnTo>
                    <a:lnTo>
                      <a:pt x="93" y="163"/>
                    </a:lnTo>
                    <a:lnTo>
                      <a:pt x="95" y="169"/>
                    </a:lnTo>
                    <a:lnTo>
                      <a:pt x="97" y="174"/>
                    </a:lnTo>
                    <a:lnTo>
                      <a:pt x="100" y="180"/>
                    </a:lnTo>
                    <a:lnTo>
                      <a:pt x="102" y="184"/>
                    </a:lnTo>
                    <a:lnTo>
                      <a:pt x="105" y="189"/>
                    </a:lnTo>
                    <a:lnTo>
                      <a:pt x="107" y="193"/>
                    </a:lnTo>
                    <a:lnTo>
                      <a:pt x="109" y="197"/>
                    </a:lnTo>
                    <a:lnTo>
                      <a:pt x="111" y="201"/>
                    </a:lnTo>
                    <a:lnTo>
                      <a:pt x="114" y="206"/>
                    </a:lnTo>
                    <a:lnTo>
                      <a:pt x="115" y="209"/>
                    </a:lnTo>
                    <a:lnTo>
                      <a:pt x="118" y="214"/>
                    </a:lnTo>
                    <a:lnTo>
                      <a:pt x="120" y="218"/>
                    </a:lnTo>
                    <a:lnTo>
                      <a:pt x="122" y="222"/>
                    </a:lnTo>
                    <a:lnTo>
                      <a:pt x="125" y="226"/>
                    </a:lnTo>
                    <a:lnTo>
                      <a:pt x="127" y="232"/>
                    </a:lnTo>
                    <a:lnTo>
                      <a:pt x="129" y="234"/>
                    </a:lnTo>
                    <a:lnTo>
                      <a:pt x="131" y="237"/>
                    </a:lnTo>
                    <a:lnTo>
                      <a:pt x="132" y="240"/>
                    </a:lnTo>
                    <a:lnTo>
                      <a:pt x="133" y="244"/>
                    </a:lnTo>
                    <a:lnTo>
                      <a:pt x="135" y="248"/>
                    </a:lnTo>
                    <a:lnTo>
                      <a:pt x="134" y="253"/>
                    </a:lnTo>
                    <a:lnTo>
                      <a:pt x="132" y="258"/>
                    </a:lnTo>
                    <a:lnTo>
                      <a:pt x="127" y="261"/>
                    </a:lnTo>
                    <a:lnTo>
                      <a:pt x="122" y="263"/>
                    </a:lnTo>
                    <a:lnTo>
                      <a:pt x="116" y="263"/>
                    </a:lnTo>
                    <a:lnTo>
                      <a:pt x="112" y="260"/>
                    </a:lnTo>
                    <a:lnTo>
                      <a:pt x="108" y="255"/>
                    </a:lnTo>
                    <a:lnTo>
                      <a:pt x="107" y="253"/>
                    </a:lnTo>
                    <a:lnTo>
                      <a:pt x="105" y="250"/>
                    </a:lnTo>
                    <a:lnTo>
                      <a:pt x="103" y="246"/>
                    </a:lnTo>
                    <a:lnTo>
                      <a:pt x="102" y="244"/>
                    </a:lnTo>
                    <a:lnTo>
                      <a:pt x="99" y="238"/>
                    </a:lnTo>
                    <a:lnTo>
                      <a:pt x="96" y="233"/>
                    </a:lnTo>
                    <a:lnTo>
                      <a:pt x="93" y="227"/>
                    </a:lnTo>
                    <a:lnTo>
                      <a:pt x="90" y="222"/>
                    </a:lnTo>
                    <a:lnTo>
                      <a:pt x="88" y="218"/>
                    </a:lnTo>
                    <a:lnTo>
                      <a:pt x="86" y="213"/>
                    </a:lnTo>
                    <a:lnTo>
                      <a:pt x="82" y="207"/>
                    </a:lnTo>
                    <a:lnTo>
                      <a:pt x="80" y="202"/>
                    </a:lnTo>
                    <a:lnTo>
                      <a:pt x="76" y="196"/>
                    </a:lnTo>
                    <a:lnTo>
                      <a:pt x="74" y="191"/>
                    </a:lnTo>
                    <a:lnTo>
                      <a:pt x="71" y="187"/>
                    </a:lnTo>
                    <a:lnTo>
                      <a:pt x="68" y="181"/>
                    </a:lnTo>
                    <a:lnTo>
                      <a:pt x="65" y="175"/>
                    </a:lnTo>
                    <a:lnTo>
                      <a:pt x="63" y="170"/>
                    </a:lnTo>
                    <a:lnTo>
                      <a:pt x="61" y="165"/>
                    </a:lnTo>
                    <a:lnTo>
                      <a:pt x="58" y="161"/>
                    </a:lnTo>
                    <a:lnTo>
                      <a:pt x="56" y="158"/>
                    </a:lnTo>
                    <a:lnTo>
                      <a:pt x="55" y="155"/>
                    </a:lnTo>
                    <a:lnTo>
                      <a:pt x="52" y="151"/>
                    </a:lnTo>
                    <a:lnTo>
                      <a:pt x="51" y="148"/>
                    </a:lnTo>
                    <a:lnTo>
                      <a:pt x="49" y="144"/>
                    </a:lnTo>
                    <a:lnTo>
                      <a:pt x="46" y="139"/>
                    </a:lnTo>
                    <a:lnTo>
                      <a:pt x="45" y="137"/>
                    </a:lnTo>
                    <a:lnTo>
                      <a:pt x="44" y="133"/>
                    </a:lnTo>
                    <a:lnTo>
                      <a:pt x="42" y="131"/>
                    </a:lnTo>
                    <a:lnTo>
                      <a:pt x="41" y="127"/>
                    </a:lnTo>
                    <a:lnTo>
                      <a:pt x="39" y="125"/>
                    </a:lnTo>
                    <a:lnTo>
                      <a:pt x="38" y="121"/>
                    </a:lnTo>
                    <a:lnTo>
                      <a:pt x="37" y="119"/>
                    </a:lnTo>
                    <a:lnTo>
                      <a:pt x="36" y="117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2" y="106"/>
                    </a:lnTo>
                    <a:lnTo>
                      <a:pt x="31" y="104"/>
                    </a:lnTo>
                    <a:lnTo>
                      <a:pt x="29" y="101"/>
                    </a:lnTo>
                    <a:lnTo>
                      <a:pt x="28" y="98"/>
                    </a:lnTo>
                    <a:lnTo>
                      <a:pt x="28" y="95"/>
                    </a:lnTo>
                    <a:lnTo>
                      <a:pt x="26" y="92"/>
                    </a:lnTo>
                    <a:lnTo>
                      <a:pt x="23" y="87"/>
                    </a:lnTo>
                    <a:lnTo>
                      <a:pt x="20" y="82"/>
                    </a:lnTo>
                    <a:lnTo>
                      <a:pt x="17" y="78"/>
                    </a:lnTo>
                    <a:lnTo>
                      <a:pt x="14" y="73"/>
                    </a:lnTo>
                    <a:lnTo>
                      <a:pt x="11" y="68"/>
                    </a:lnTo>
                    <a:lnTo>
                      <a:pt x="9" y="63"/>
                    </a:lnTo>
                    <a:lnTo>
                      <a:pt x="6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1" y="43"/>
                    </a:lnTo>
                    <a:lnTo>
                      <a:pt x="0" y="38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3" y="23"/>
                    </a:lnTo>
                    <a:lnTo>
                      <a:pt x="5" y="18"/>
                    </a:lnTo>
                    <a:lnTo>
                      <a:pt x="9" y="14"/>
                    </a:lnTo>
                    <a:lnTo>
                      <a:pt x="11" y="9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10"/>
                    </a:lnTo>
                    <a:lnTo>
                      <a:pt x="25" y="14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3" name="Freeform 232"/>
              <p:cNvSpPr>
                <a:spLocks/>
              </p:cNvSpPr>
              <p:nvPr/>
            </p:nvSpPr>
            <p:spPr bwMode="auto">
              <a:xfrm>
                <a:off x="1615" y="1374"/>
                <a:ext cx="215" cy="253"/>
              </a:xfrm>
              <a:custGeom>
                <a:avLst/>
                <a:gdLst>
                  <a:gd name="T0" fmla="*/ 0 w 645"/>
                  <a:gd name="T1" fmla="*/ 0 h 759"/>
                  <a:gd name="T2" fmla="*/ 0 w 645"/>
                  <a:gd name="T3" fmla="*/ 0 h 759"/>
                  <a:gd name="T4" fmla="*/ 0 w 645"/>
                  <a:gd name="T5" fmla="*/ 0 h 759"/>
                  <a:gd name="T6" fmla="*/ 0 w 645"/>
                  <a:gd name="T7" fmla="*/ 0 h 759"/>
                  <a:gd name="T8" fmla="*/ 0 w 645"/>
                  <a:gd name="T9" fmla="*/ 0 h 759"/>
                  <a:gd name="T10" fmla="*/ 0 w 645"/>
                  <a:gd name="T11" fmla="*/ 0 h 759"/>
                  <a:gd name="T12" fmla="*/ 0 w 645"/>
                  <a:gd name="T13" fmla="*/ 0 h 759"/>
                  <a:gd name="T14" fmla="*/ 0 w 645"/>
                  <a:gd name="T15" fmla="*/ 0 h 759"/>
                  <a:gd name="T16" fmla="*/ 0 w 645"/>
                  <a:gd name="T17" fmla="*/ 0 h 759"/>
                  <a:gd name="T18" fmla="*/ 0 w 645"/>
                  <a:gd name="T19" fmla="*/ 0 h 759"/>
                  <a:gd name="T20" fmla="*/ 0 w 645"/>
                  <a:gd name="T21" fmla="*/ 0 h 759"/>
                  <a:gd name="T22" fmla="*/ 0 w 645"/>
                  <a:gd name="T23" fmla="*/ 0 h 759"/>
                  <a:gd name="T24" fmla="*/ 0 w 645"/>
                  <a:gd name="T25" fmla="*/ 0 h 759"/>
                  <a:gd name="T26" fmla="*/ 0 w 645"/>
                  <a:gd name="T27" fmla="*/ 0 h 759"/>
                  <a:gd name="T28" fmla="*/ 0 w 645"/>
                  <a:gd name="T29" fmla="*/ 0 h 759"/>
                  <a:gd name="T30" fmla="*/ 0 w 645"/>
                  <a:gd name="T31" fmla="*/ 0 h 759"/>
                  <a:gd name="T32" fmla="*/ 0 w 645"/>
                  <a:gd name="T33" fmla="*/ 0 h 759"/>
                  <a:gd name="T34" fmla="*/ 0 w 645"/>
                  <a:gd name="T35" fmla="*/ 0 h 759"/>
                  <a:gd name="T36" fmla="*/ 0 w 645"/>
                  <a:gd name="T37" fmla="*/ 0 h 759"/>
                  <a:gd name="T38" fmla="*/ 0 w 645"/>
                  <a:gd name="T39" fmla="*/ 0 h 759"/>
                  <a:gd name="T40" fmla="*/ 0 w 645"/>
                  <a:gd name="T41" fmla="*/ 0 h 759"/>
                  <a:gd name="T42" fmla="*/ 0 w 645"/>
                  <a:gd name="T43" fmla="*/ 0 h 759"/>
                  <a:gd name="T44" fmla="*/ 0 w 645"/>
                  <a:gd name="T45" fmla="*/ 0 h 759"/>
                  <a:gd name="T46" fmla="*/ 0 w 645"/>
                  <a:gd name="T47" fmla="*/ 0 h 759"/>
                  <a:gd name="T48" fmla="*/ 0 w 645"/>
                  <a:gd name="T49" fmla="*/ 0 h 759"/>
                  <a:gd name="T50" fmla="*/ 0 w 645"/>
                  <a:gd name="T51" fmla="*/ 0 h 759"/>
                  <a:gd name="T52" fmla="*/ 0 w 645"/>
                  <a:gd name="T53" fmla="*/ 0 h 759"/>
                  <a:gd name="T54" fmla="*/ 0 w 645"/>
                  <a:gd name="T55" fmla="*/ 0 h 759"/>
                  <a:gd name="T56" fmla="*/ 0 w 645"/>
                  <a:gd name="T57" fmla="*/ 0 h 759"/>
                  <a:gd name="T58" fmla="*/ 0 w 645"/>
                  <a:gd name="T59" fmla="*/ 0 h 759"/>
                  <a:gd name="T60" fmla="*/ 0 w 645"/>
                  <a:gd name="T61" fmla="*/ 0 h 759"/>
                  <a:gd name="T62" fmla="*/ 0 w 645"/>
                  <a:gd name="T63" fmla="*/ 0 h 759"/>
                  <a:gd name="T64" fmla="*/ 0 w 645"/>
                  <a:gd name="T65" fmla="*/ 0 h 759"/>
                  <a:gd name="T66" fmla="*/ 0 w 645"/>
                  <a:gd name="T67" fmla="*/ 0 h 759"/>
                  <a:gd name="T68" fmla="*/ 0 w 645"/>
                  <a:gd name="T69" fmla="*/ 0 h 759"/>
                  <a:gd name="T70" fmla="*/ 0 w 645"/>
                  <a:gd name="T71" fmla="*/ 0 h 759"/>
                  <a:gd name="T72" fmla="*/ 0 w 645"/>
                  <a:gd name="T73" fmla="*/ 0 h 759"/>
                  <a:gd name="T74" fmla="*/ 0 w 645"/>
                  <a:gd name="T75" fmla="*/ 0 h 759"/>
                  <a:gd name="T76" fmla="*/ 0 w 645"/>
                  <a:gd name="T77" fmla="*/ 0 h 759"/>
                  <a:gd name="T78" fmla="*/ 0 w 645"/>
                  <a:gd name="T79" fmla="*/ 0 h 759"/>
                  <a:gd name="T80" fmla="*/ 0 w 645"/>
                  <a:gd name="T81" fmla="*/ 0 h 759"/>
                  <a:gd name="T82" fmla="*/ 0 w 645"/>
                  <a:gd name="T83" fmla="*/ 0 h 759"/>
                  <a:gd name="T84" fmla="*/ 0 w 645"/>
                  <a:gd name="T85" fmla="*/ 0 h 759"/>
                  <a:gd name="T86" fmla="*/ 0 w 645"/>
                  <a:gd name="T87" fmla="*/ 0 h 759"/>
                  <a:gd name="T88" fmla="*/ 0 w 645"/>
                  <a:gd name="T89" fmla="*/ 0 h 759"/>
                  <a:gd name="T90" fmla="*/ 0 w 645"/>
                  <a:gd name="T91" fmla="*/ 0 h 759"/>
                  <a:gd name="T92" fmla="*/ 0 w 645"/>
                  <a:gd name="T93" fmla="*/ 0 h 759"/>
                  <a:gd name="T94" fmla="*/ 0 w 645"/>
                  <a:gd name="T95" fmla="*/ 0 h 759"/>
                  <a:gd name="T96" fmla="*/ 0 w 645"/>
                  <a:gd name="T97" fmla="*/ 0 h 759"/>
                  <a:gd name="T98" fmla="*/ 0 w 645"/>
                  <a:gd name="T99" fmla="*/ 0 h 759"/>
                  <a:gd name="T100" fmla="*/ 0 w 645"/>
                  <a:gd name="T101" fmla="*/ 0 h 759"/>
                  <a:gd name="T102" fmla="*/ 0 w 645"/>
                  <a:gd name="T103" fmla="*/ 0 h 759"/>
                  <a:gd name="T104" fmla="*/ 0 w 645"/>
                  <a:gd name="T105" fmla="*/ 0 h 759"/>
                  <a:gd name="T106" fmla="*/ 0 w 645"/>
                  <a:gd name="T107" fmla="*/ 0 h 759"/>
                  <a:gd name="T108" fmla="*/ 0 w 645"/>
                  <a:gd name="T109" fmla="*/ 0 h 759"/>
                  <a:gd name="T110" fmla="*/ 0 w 645"/>
                  <a:gd name="T111" fmla="*/ 0 h 759"/>
                  <a:gd name="T112" fmla="*/ 0 w 645"/>
                  <a:gd name="T113" fmla="*/ 0 h 759"/>
                  <a:gd name="T114" fmla="*/ 0 w 645"/>
                  <a:gd name="T115" fmla="*/ 0 h 759"/>
                  <a:gd name="T116" fmla="*/ 0 w 645"/>
                  <a:gd name="T117" fmla="*/ 0 h 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45"/>
                  <a:gd name="T178" fmla="*/ 0 h 759"/>
                  <a:gd name="T179" fmla="*/ 645 w 645"/>
                  <a:gd name="T180" fmla="*/ 759 h 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45" h="759">
                    <a:moveTo>
                      <a:pt x="284" y="210"/>
                    </a:moveTo>
                    <a:lnTo>
                      <a:pt x="286" y="205"/>
                    </a:lnTo>
                    <a:lnTo>
                      <a:pt x="289" y="202"/>
                    </a:lnTo>
                    <a:lnTo>
                      <a:pt x="291" y="197"/>
                    </a:lnTo>
                    <a:lnTo>
                      <a:pt x="293" y="193"/>
                    </a:lnTo>
                    <a:lnTo>
                      <a:pt x="296" y="189"/>
                    </a:lnTo>
                    <a:lnTo>
                      <a:pt x="298" y="185"/>
                    </a:lnTo>
                    <a:lnTo>
                      <a:pt x="300" y="181"/>
                    </a:lnTo>
                    <a:lnTo>
                      <a:pt x="303" y="178"/>
                    </a:lnTo>
                    <a:lnTo>
                      <a:pt x="305" y="173"/>
                    </a:lnTo>
                    <a:lnTo>
                      <a:pt x="307" y="170"/>
                    </a:lnTo>
                    <a:lnTo>
                      <a:pt x="310" y="166"/>
                    </a:lnTo>
                    <a:lnTo>
                      <a:pt x="312" y="162"/>
                    </a:lnTo>
                    <a:lnTo>
                      <a:pt x="315" y="159"/>
                    </a:lnTo>
                    <a:lnTo>
                      <a:pt x="317" y="155"/>
                    </a:lnTo>
                    <a:lnTo>
                      <a:pt x="319" y="152"/>
                    </a:lnTo>
                    <a:lnTo>
                      <a:pt x="323" y="148"/>
                    </a:lnTo>
                    <a:lnTo>
                      <a:pt x="324" y="145"/>
                    </a:lnTo>
                    <a:lnTo>
                      <a:pt x="328" y="141"/>
                    </a:lnTo>
                    <a:lnTo>
                      <a:pt x="330" y="138"/>
                    </a:lnTo>
                    <a:lnTo>
                      <a:pt x="332" y="134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40" y="125"/>
                    </a:lnTo>
                    <a:lnTo>
                      <a:pt x="343" y="121"/>
                    </a:lnTo>
                    <a:lnTo>
                      <a:pt x="345" y="117"/>
                    </a:lnTo>
                    <a:lnTo>
                      <a:pt x="348" y="115"/>
                    </a:lnTo>
                    <a:lnTo>
                      <a:pt x="351" y="111"/>
                    </a:lnTo>
                    <a:lnTo>
                      <a:pt x="354" y="108"/>
                    </a:lnTo>
                    <a:lnTo>
                      <a:pt x="357" y="106"/>
                    </a:lnTo>
                    <a:lnTo>
                      <a:pt x="360" y="102"/>
                    </a:lnTo>
                    <a:lnTo>
                      <a:pt x="362" y="100"/>
                    </a:lnTo>
                    <a:lnTo>
                      <a:pt x="366" y="96"/>
                    </a:lnTo>
                    <a:lnTo>
                      <a:pt x="368" y="94"/>
                    </a:lnTo>
                    <a:lnTo>
                      <a:pt x="372" y="90"/>
                    </a:lnTo>
                    <a:lnTo>
                      <a:pt x="374" y="87"/>
                    </a:lnTo>
                    <a:lnTo>
                      <a:pt x="376" y="84"/>
                    </a:lnTo>
                    <a:lnTo>
                      <a:pt x="380" y="81"/>
                    </a:lnTo>
                    <a:lnTo>
                      <a:pt x="383" y="78"/>
                    </a:lnTo>
                    <a:lnTo>
                      <a:pt x="386" y="76"/>
                    </a:lnTo>
                    <a:lnTo>
                      <a:pt x="389" y="74"/>
                    </a:lnTo>
                    <a:lnTo>
                      <a:pt x="393" y="71"/>
                    </a:lnTo>
                    <a:lnTo>
                      <a:pt x="395" y="68"/>
                    </a:lnTo>
                    <a:lnTo>
                      <a:pt x="399" y="65"/>
                    </a:lnTo>
                    <a:lnTo>
                      <a:pt x="402" y="63"/>
                    </a:lnTo>
                    <a:lnTo>
                      <a:pt x="405" y="60"/>
                    </a:lnTo>
                    <a:lnTo>
                      <a:pt x="408" y="58"/>
                    </a:lnTo>
                    <a:lnTo>
                      <a:pt x="412" y="56"/>
                    </a:lnTo>
                    <a:lnTo>
                      <a:pt x="415" y="53"/>
                    </a:lnTo>
                    <a:lnTo>
                      <a:pt x="419" y="51"/>
                    </a:lnTo>
                    <a:lnTo>
                      <a:pt x="423" y="49"/>
                    </a:lnTo>
                    <a:lnTo>
                      <a:pt x="426" y="46"/>
                    </a:lnTo>
                    <a:lnTo>
                      <a:pt x="430" y="44"/>
                    </a:lnTo>
                    <a:lnTo>
                      <a:pt x="433" y="41"/>
                    </a:lnTo>
                    <a:lnTo>
                      <a:pt x="437" y="39"/>
                    </a:lnTo>
                    <a:lnTo>
                      <a:pt x="440" y="37"/>
                    </a:lnTo>
                    <a:lnTo>
                      <a:pt x="444" y="36"/>
                    </a:lnTo>
                    <a:lnTo>
                      <a:pt x="449" y="33"/>
                    </a:lnTo>
                    <a:lnTo>
                      <a:pt x="452" y="32"/>
                    </a:lnTo>
                    <a:lnTo>
                      <a:pt x="456" y="30"/>
                    </a:lnTo>
                    <a:lnTo>
                      <a:pt x="460" y="27"/>
                    </a:lnTo>
                    <a:lnTo>
                      <a:pt x="464" y="26"/>
                    </a:lnTo>
                    <a:lnTo>
                      <a:pt x="469" y="24"/>
                    </a:lnTo>
                    <a:lnTo>
                      <a:pt x="472" y="23"/>
                    </a:lnTo>
                    <a:lnTo>
                      <a:pt x="477" y="21"/>
                    </a:lnTo>
                    <a:lnTo>
                      <a:pt x="479" y="19"/>
                    </a:lnTo>
                    <a:lnTo>
                      <a:pt x="484" y="18"/>
                    </a:lnTo>
                    <a:lnTo>
                      <a:pt x="488" y="15"/>
                    </a:lnTo>
                    <a:lnTo>
                      <a:pt x="492" y="14"/>
                    </a:lnTo>
                    <a:lnTo>
                      <a:pt x="497" y="13"/>
                    </a:lnTo>
                    <a:lnTo>
                      <a:pt x="501" y="11"/>
                    </a:lnTo>
                    <a:lnTo>
                      <a:pt x="505" y="9"/>
                    </a:lnTo>
                    <a:lnTo>
                      <a:pt x="510" y="8"/>
                    </a:lnTo>
                    <a:lnTo>
                      <a:pt x="515" y="7"/>
                    </a:lnTo>
                    <a:lnTo>
                      <a:pt x="520" y="6"/>
                    </a:lnTo>
                    <a:lnTo>
                      <a:pt x="524" y="5"/>
                    </a:lnTo>
                    <a:lnTo>
                      <a:pt x="529" y="4"/>
                    </a:lnTo>
                    <a:lnTo>
                      <a:pt x="534" y="2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8" y="1"/>
                    </a:lnTo>
                    <a:lnTo>
                      <a:pt x="553" y="0"/>
                    </a:lnTo>
                    <a:lnTo>
                      <a:pt x="558" y="0"/>
                    </a:lnTo>
                    <a:lnTo>
                      <a:pt x="562" y="0"/>
                    </a:lnTo>
                    <a:lnTo>
                      <a:pt x="567" y="0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80" y="1"/>
                    </a:lnTo>
                    <a:lnTo>
                      <a:pt x="585" y="2"/>
                    </a:lnTo>
                    <a:lnTo>
                      <a:pt x="588" y="2"/>
                    </a:lnTo>
                    <a:lnTo>
                      <a:pt x="593" y="4"/>
                    </a:lnTo>
                    <a:lnTo>
                      <a:pt x="597" y="5"/>
                    </a:lnTo>
                    <a:lnTo>
                      <a:pt x="602" y="7"/>
                    </a:lnTo>
                    <a:lnTo>
                      <a:pt x="605" y="8"/>
                    </a:lnTo>
                    <a:lnTo>
                      <a:pt x="609" y="11"/>
                    </a:lnTo>
                    <a:lnTo>
                      <a:pt x="612" y="13"/>
                    </a:lnTo>
                    <a:lnTo>
                      <a:pt x="616" y="15"/>
                    </a:lnTo>
                    <a:lnTo>
                      <a:pt x="621" y="19"/>
                    </a:lnTo>
                    <a:lnTo>
                      <a:pt x="625" y="24"/>
                    </a:lnTo>
                    <a:lnTo>
                      <a:pt x="629" y="28"/>
                    </a:lnTo>
                    <a:lnTo>
                      <a:pt x="632" y="33"/>
                    </a:lnTo>
                    <a:lnTo>
                      <a:pt x="635" y="38"/>
                    </a:lnTo>
                    <a:lnTo>
                      <a:pt x="637" y="44"/>
                    </a:lnTo>
                    <a:lnTo>
                      <a:pt x="638" y="46"/>
                    </a:lnTo>
                    <a:lnTo>
                      <a:pt x="639" y="49"/>
                    </a:lnTo>
                    <a:lnTo>
                      <a:pt x="641" y="52"/>
                    </a:lnTo>
                    <a:lnTo>
                      <a:pt x="642" y="56"/>
                    </a:lnTo>
                    <a:lnTo>
                      <a:pt x="642" y="58"/>
                    </a:lnTo>
                    <a:lnTo>
                      <a:pt x="643" y="62"/>
                    </a:lnTo>
                    <a:lnTo>
                      <a:pt x="643" y="64"/>
                    </a:lnTo>
                    <a:lnTo>
                      <a:pt x="644" y="66"/>
                    </a:lnTo>
                    <a:lnTo>
                      <a:pt x="644" y="70"/>
                    </a:lnTo>
                    <a:lnTo>
                      <a:pt x="644" y="74"/>
                    </a:lnTo>
                    <a:lnTo>
                      <a:pt x="644" y="76"/>
                    </a:lnTo>
                    <a:lnTo>
                      <a:pt x="645" y="79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4" y="89"/>
                    </a:lnTo>
                    <a:lnTo>
                      <a:pt x="644" y="92"/>
                    </a:lnTo>
                    <a:lnTo>
                      <a:pt x="644" y="96"/>
                    </a:lnTo>
                    <a:lnTo>
                      <a:pt x="643" y="100"/>
                    </a:lnTo>
                    <a:lnTo>
                      <a:pt x="643" y="102"/>
                    </a:lnTo>
                    <a:lnTo>
                      <a:pt x="643" y="106"/>
                    </a:lnTo>
                    <a:lnTo>
                      <a:pt x="642" y="109"/>
                    </a:lnTo>
                    <a:lnTo>
                      <a:pt x="642" y="113"/>
                    </a:lnTo>
                    <a:lnTo>
                      <a:pt x="641" y="115"/>
                    </a:lnTo>
                    <a:lnTo>
                      <a:pt x="639" y="119"/>
                    </a:lnTo>
                    <a:lnTo>
                      <a:pt x="638" y="122"/>
                    </a:lnTo>
                    <a:lnTo>
                      <a:pt x="637" y="126"/>
                    </a:lnTo>
                    <a:lnTo>
                      <a:pt x="637" y="129"/>
                    </a:lnTo>
                    <a:lnTo>
                      <a:pt x="636" y="133"/>
                    </a:lnTo>
                    <a:lnTo>
                      <a:pt x="635" y="135"/>
                    </a:lnTo>
                    <a:lnTo>
                      <a:pt x="634" y="139"/>
                    </a:lnTo>
                    <a:lnTo>
                      <a:pt x="632" y="142"/>
                    </a:lnTo>
                    <a:lnTo>
                      <a:pt x="631" y="146"/>
                    </a:lnTo>
                    <a:lnTo>
                      <a:pt x="629" y="149"/>
                    </a:lnTo>
                    <a:lnTo>
                      <a:pt x="628" y="153"/>
                    </a:lnTo>
                    <a:lnTo>
                      <a:pt x="628" y="157"/>
                    </a:lnTo>
                    <a:lnTo>
                      <a:pt x="626" y="160"/>
                    </a:lnTo>
                    <a:lnTo>
                      <a:pt x="624" y="164"/>
                    </a:lnTo>
                    <a:lnTo>
                      <a:pt x="623" y="166"/>
                    </a:lnTo>
                    <a:lnTo>
                      <a:pt x="622" y="170"/>
                    </a:lnTo>
                    <a:lnTo>
                      <a:pt x="619" y="173"/>
                    </a:lnTo>
                    <a:lnTo>
                      <a:pt x="618" y="176"/>
                    </a:lnTo>
                    <a:lnTo>
                      <a:pt x="617" y="179"/>
                    </a:lnTo>
                    <a:lnTo>
                      <a:pt x="615" y="183"/>
                    </a:lnTo>
                    <a:lnTo>
                      <a:pt x="613" y="186"/>
                    </a:lnTo>
                    <a:lnTo>
                      <a:pt x="612" y="189"/>
                    </a:lnTo>
                    <a:lnTo>
                      <a:pt x="610" y="192"/>
                    </a:lnTo>
                    <a:lnTo>
                      <a:pt x="609" y="195"/>
                    </a:lnTo>
                    <a:lnTo>
                      <a:pt x="607" y="198"/>
                    </a:lnTo>
                    <a:lnTo>
                      <a:pt x="605" y="202"/>
                    </a:lnTo>
                    <a:lnTo>
                      <a:pt x="604" y="204"/>
                    </a:lnTo>
                    <a:lnTo>
                      <a:pt x="603" y="208"/>
                    </a:lnTo>
                    <a:lnTo>
                      <a:pt x="600" y="211"/>
                    </a:lnTo>
                    <a:lnTo>
                      <a:pt x="598" y="215"/>
                    </a:lnTo>
                    <a:lnTo>
                      <a:pt x="594" y="219"/>
                    </a:lnTo>
                    <a:lnTo>
                      <a:pt x="592" y="224"/>
                    </a:lnTo>
                    <a:lnTo>
                      <a:pt x="590" y="229"/>
                    </a:lnTo>
                    <a:lnTo>
                      <a:pt x="586" y="234"/>
                    </a:lnTo>
                    <a:lnTo>
                      <a:pt x="584" y="238"/>
                    </a:lnTo>
                    <a:lnTo>
                      <a:pt x="580" y="243"/>
                    </a:lnTo>
                    <a:lnTo>
                      <a:pt x="578" y="248"/>
                    </a:lnTo>
                    <a:lnTo>
                      <a:pt x="574" y="253"/>
                    </a:lnTo>
                    <a:lnTo>
                      <a:pt x="573" y="256"/>
                    </a:lnTo>
                    <a:lnTo>
                      <a:pt x="570" y="261"/>
                    </a:lnTo>
                    <a:lnTo>
                      <a:pt x="568" y="266"/>
                    </a:lnTo>
                    <a:lnTo>
                      <a:pt x="565" y="269"/>
                    </a:lnTo>
                    <a:lnTo>
                      <a:pt x="564" y="274"/>
                    </a:lnTo>
                    <a:lnTo>
                      <a:pt x="560" y="278"/>
                    </a:lnTo>
                    <a:lnTo>
                      <a:pt x="559" y="282"/>
                    </a:lnTo>
                    <a:lnTo>
                      <a:pt x="555" y="286"/>
                    </a:lnTo>
                    <a:lnTo>
                      <a:pt x="554" y="291"/>
                    </a:lnTo>
                    <a:lnTo>
                      <a:pt x="551" y="294"/>
                    </a:lnTo>
                    <a:lnTo>
                      <a:pt x="549" y="298"/>
                    </a:lnTo>
                    <a:lnTo>
                      <a:pt x="546" y="301"/>
                    </a:lnTo>
                    <a:lnTo>
                      <a:pt x="545" y="306"/>
                    </a:lnTo>
                    <a:lnTo>
                      <a:pt x="541" y="311"/>
                    </a:lnTo>
                    <a:lnTo>
                      <a:pt x="540" y="314"/>
                    </a:lnTo>
                    <a:lnTo>
                      <a:pt x="536" y="318"/>
                    </a:lnTo>
                    <a:lnTo>
                      <a:pt x="535" y="321"/>
                    </a:lnTo>
                    <a:lnTo>
                      <a:pt x="532" y="325"/>
                    </a:lnTo>
                    <a:lnTo>
                      <a:pt x="530" y="330"/>
                    </a:lnTo>
                    <a:lnTo>
                      <a:pt x="527" y="333"/>
                    </a:lnTo>
                    <a:lnTo>
                      <a:pt x="526" y="337"/>
                    </a:lnTo>
                    <a:lnTo>
                      <a:pt x="523" y="340"/>
                    </a:lnTo>
                    <a:lnTo>
                      <a:pt x="521" y="345"/>
                    </a:lnTo>
                    <a:lnTo>
                      <a:pt x="519" y="349"/>
                    </a:lnTo>
                    <a:lnTo>
                      <a:pt x="516" y="352"/>
                    </a:lnTo>
                    <a:lnTo>
                      <a:pt x="513" y="356"/>
                    </a:lnTo>
                    <a:lnTo>
                      <a:pt x="511" y="359"/>
                    </a:lnTo>
                    <a:lnTo>
                      <a:pt x="508" y="363"/>
                    </a:lnTo>
                    <a:lnTo>
                      <a:pt x="505" y="367"/>
                    </a:lnTo>
                    <a:lnTo>
                      <a:pt x="503" y="370"/>
                    </a:lnTo>
                    <a:lnTo>
                      <a:pt x="501" y="375"/>
                    </a:lnTo>
                    <a:lnTo>
                      <a:pt x="498" y="378"/>
                    </a:lnTo>
                    <a:lnTo>
                      <a:pt x="496" y="382"/>
                    </a:lnTo>
                    <a:lnTo>
                      <a:pt x="492" y="385"/>
                    </a:lnTo>
                    <a:lnTo>
                      <a:pt x="490" y="389"/>
                    </a:lnTo>
                    <a:lnTo>
                      <a:pt x="488" y="394"/>
                    </a:lnTo>
                    <a:lnTo>
                      <a:pt x="485" y="397"/>
                    </a:lnTo>
                    <a:lnTo>
                      <a:pt x="482" y="401"/>
                    </a:lnTo>
                    <a:lnTo>
                      <a:pt x="479" y="406"/>
                    </a:lnTo>
                    <a:lnTo>
                      <a:pt x="477" y="408"/>
                    </a:lnTo>
                    <a:lnTo>
                      <a:pt x="473" y="413"/>
                    </a:lnTo>
                    <a:lnTo>
                      <a:pt x="471" y="416"/>
                    </a:lnTo>
                    <a:lnTo>
                      <a:pt x="469" y="421"/>
                    </a:lnTo>
                    <a:lnTo>
                      <a:pt x="465" y="425"/>
                    </a:lnTo>
                    <a:lnTo>
                      <a:pt x="462" y="428"/>
                    </a:lnTo>
                    <a:lnTo>
                      <a:pt x="458" y="433"/>
                    </a:lnTo>
                    <a:lnTo>
                      <a:pt x="456" y="438"/>
                    </a:lnTo>
                    <a:lnTo>
                      <a:pt x="452" y="441"/>
                    </a:lnTo>
                    <a:lnTo>
                      <a:pt x="449" y="445"/>
                    </a:lnTo>
                    <a:lnTo>
                      <a:pt x="445" y="448"/>
                    </a:lnTo>
                    <a:lnTo>
                      <a:pt x="443" y="453"/>
                    </a:lnTo>
                    <a:lnTo>
                      <a:pt x="439" y="458"/>
                    </a:lnTo>
                    <a:lnTo>
                      <a:pt x="436" y="463"/>
                    </a:lnTo>
                    <a:lnTo>
                      <a:pt x="432" y="466"/>
                    </a:lnTo>
                    <a:lnTo>
                      <a:pt x="428" y="471"/>
                    </a:lnTo>
                    <a:lnTo>
                      <a:pt x="425" y="474"/>
                    </a:lnTo>
                    <a:lnTo>
                      <a:pt x="420" y="479"/>
                    </a:lnTo>
                    <a:lnTo>
                      <a:pt x="417" y="483"/>
                    </a:lnTo>
                    <a:lnTo>
                      <a:pt x="413" y="488"/>
                    </a:lnTo>
                    <a:lnTo>
                      <a:pt x="409" y="491"/>
                    </a:lnTo>
                    <a:lnTo>
                      <a:pt x="406" y="496"/>
                    </a:lnTo>
                    <a:lnTo>
                      <a:pt x="401" y="499"/>
                    </a:lnTo>
                    <a:lnTo>
                      <a:pt x="399" y="504"/>
                    </a:lnTo>
                    <a:lnTo>
                      <a:pt x="394" y="508"/>
                    </a:lnTo>
                    <a:lnTo>
                      <a:pt x="390" y="511"/>
                    </a:lnTo>
                    <a:lnTo>
                      <a:pt x="387" y="516"/>
                    </a:lnTo>
                    <a:lnTo>
                      <a:pt x="383" y="521"/>
                    </a:lnTo>
                    <a:lnTo>
                      <a:pt x="379" y="524"/>
                    </a:lnTo>
                    <a:lnTo>
                      <a:pt x="376" y="528"/>
                    </a:lnTo>
                    <a:lnTo>
                      <a:pt x="372" y="531"/>
                    </a:lnTo>
                    <a:lnTo>
                      <a:pt x="368" y="536"/>
                    </a:lnTo>
                    <a:lnTo>
                      <a:pt x="364" y="541"/>
                    </a:lnTo>
                    <a:lnTo>
                      <a:pt x="361" y="544"/>
                    </a:lnTo>
                    <a:lnTo>
                      <a:pt x="357" y="548"/>
                    </a:lnTo>
                    <a:lnTo>
                      <a:pt x="353" y="553"/>
                    </a:lnTo>
                    <a:lnTo>
                      <a:pt x="349" y="556"/>
                    </a:lnTo>
                    <a:lnTo>
                      <a:pt x="345" y="560"/>
                    </a:lnTo>
                    <a:lnTo>
                      <a:pt x="342" y="565"/>
                    </a:lnTo>
                    <a:lnTo>
                      <a:pt x="338" y="569"/>
                    </a:lnTo>
                    <a:lnTo>
                      <a:pt x="334" y="573"/>
                    </a:lnTo>
                    <a:lnTo>
                      <a:pt x="330" y="576"/>
                    </a:lnTo>
                    <a:lnTo>
                      <a:pt x="326" y="580"/>
                    </a:lnTo>
                    <a:lnTo>
                      <a:pt x="323" y="585"/>
                    </a:lnTo>
                    <a:lnTo>
                      <a:pt x="318" y="590"/>
                    </a:lnTo>
                    <a:lnTo>
                      <a:pt x="316" y="594"/>
                    </a:lnTo>
                    <a:lnTo>
                      <a:pt x="311" y="598"/>
                    </a:lnTo>
                    <a:lnTo>
                      <a:pt x="309" y="603"/>
                    </a:lnTo>
                    <a:lnTo>
                      <a:pt x="303" y="607"/>
                    </a:lnTo>
                    <a:lnTo>
                      <a:pt x="299" y="612"/>
                    </a:lnTo>
                    <a:lnTo>
                      <a:pt x="294" y="617"/>
                    </a:lnTo>
                    <a:lnTo>
                      <a:pt x="290" y="622"/>
                    </a:lnTo>
                    <a:lnTo>
                      <a:pt x="285" y="625"/>
                    </a:lnTo>
                    <a:lnTo>
                      <a:pt x="281" y="630"/>
                    </a:lnTo>
                    <a:lnTo>
                      <a:pt x="277" y="633"/>
                    </a:lnTo>
                    <a:lnTo>
                      <a:pt x="273" y="638"/>
                    </a:lnTo>
                    <a:lnTo>
                      <a:pt x="270" y="642"/>
                    </a:lnTo>
                    <a:lnTo>
                      <a:pt x="265" y="645"/>
                    </a:lnTo>
                    <a:lnTo>
                      <a:pt x="261" y="649"/>
                    </a:lnTo>
                    <a:lnTo>
                      <a:pt x="258" y="654"/>
                    </a:lnTo>
                    <a:lnTo>
                      <a:pt x="253" y="656"/>
                    </a:lnTo>
                    <a:lnTo>
                      <a:pt x="249" y="660"/>
                    </a:lnTo>
                    <a:lnTo>
                      <a:pt x="246" y="663"/>
                    </a:lnTo>
                    <a:lnTo>
                      <a:pt x="242" y="667"/>
                    </a:lnTo>
                    <a:lnTo>
                      <a:pt x="238" y="669"/>
                    </a:lnTo>
                    <a:lnTo>
                      <a:pt x="234" y="673"/>
                    </a:lnTo>
                    <a:lnTo>
                      <a:pt x="229" y="675"/>
                    </a:lnTo>
                    <a:lnTo>
                      <a:pt x="226" y="678"/>
                    </a:lnTo>
                    <a:lnTo>
                      <a:pt x="221" y="682"/>
                    </a:lnTo>
                    <a:lnTo>
                      <a:pt x="217" y="684"/>
                    </a:lnTo>
                    <a:lnTo>
                      <a:pt x="213" y="688"/>
                    </a:lnTo>
                    <a:lnTo>
                      <a:pt x="208" y="692"/>
                    </a:lnTo>
                    <a:lnTo>
                      <a:pt x="203" y="695"/>
                    </a:lnTo>
                    <a:lnTo>
                      <a:pt x="198" y="697"/>
                    </a:lnTo>
                    <a:lnTo>
                      <a:pt x="194" y="702"/>
                    </a:lnTo>
                    <a:lnTo>
                      <a:pt x="189" y="706"/>
                    </a:lnTo>
                    <a:lnTo>
                      <a:pt x="183" y="709"/>
                    </a:lnTo>
                    <a:lnTo>
                      <a:pt x="178" y="713"/>
                    </a:lnTo>
                    <a:lnTo>
                      <a:pt x="174" y="718"/>
                    </a:lnTo>
                    <a:lnTo>
                      <a:pt x="168" y="722"/>
                    </a:lnTo>
                    <a:lnTo>
                      <a:pt x="163" y="725"/>
                    </a:lnTo>
                    <a:lnTo>
                      <a:pt x="159" y="727"/>
                    </a:lnTo>
                    <a:lnTo>
                      <a:pt x="155" y="729"/>
                    </a:lnTo>
                    <a:lnTo>
                      <a:pt x="150" y="733"/>
                    </a:lnTo>
                    <a:lnTo>
                      <a:pt x="145" y="735"/>
                    </a:lnTo>
                    <a:lnTo>
                      <a:pt x="142" y="738"/>
                    </a:lnTo>
                    <a:lnTo>
                      <a:pt x="137" y="740"/>
                    </a:lnTo>
                    <a:lnTo>
                      <a:pt x="133" y="743"/>
                    </a:lnTo>
                    <a:lnTo>
                      <a:pt x="128" y="745"/>
                    </a:lnTo>
                    <a:lnTo>
                      <a:pt x="124" y="747"/>
                    </a:lnTo>
                    <a:lnTo>
                      <a:pt x="119" y="748"/>
                    </a:lnTo>
                    <a:lnTo>
                      <a:pt x="115" y="751"/>
                    </a:lnTo>
                    <a:lnTo>
                      <a:pt x="109" y="752"/>
                    </a:lnTo>
                    <a:lnTo>
                      <a:pt x="106" y="754"/>
                    </a:lnTo>
                    <a:lnTo>
                      <a:pt x="101" y="756"/>
                    </a:lnTo>
                    <a:lnTo>
                      <a:pt x="98" y="757"/>
                    </a:lnTo>
                    <a:lnTo>
                      <a:pt x="93" y="758"/>
                    </a:lnTo>
                    <a:lnTo>
                      <a:pt x="88" y="758"/>
                    </a:lnTo>
                    <a:lnTo>
                      <a:pt x="83" y="759"/>
                    </a:lnTo>
                    <a:lnTo>
                      <a:pt x="80" y="759"/>
                    </a:lnTo>
                    <a:lnTo>
                      <a:pt x="75" y="759"/>
                    </a:lnTo>
                    <a:lnTo>
                      <a:pt x="70" y="759"/>
                    </a:lnTo>
                    <a:lnTo>
                      <a:pt x="67" y="759"/>
                    </a:lnTo>
                    <a:lnTo>
                      <a:pt x="62" y="759"/>
                    </a:lnTo>
                    <a:lnTo>
                      <a:pt x="57" y="758"/>
                    </a:lnTo>
                    <a:lnTo>
                      <a:pt x="53" y="757"/>
                    </a:lnTo>
                    <a:lnTo>
                      <a:pt x="49" y="756"/>
                    </a:lnTo>
                    <a:lnTo>
                      <a:pt x="44" y="754"/>
                    </a:lnTo>
                    <a:lnTo>
                      <a:pt x="41" y="751"/>
                    </a:lnTo>
                    <a:lnTo>
                      <a:pt x="37" y="750"/>
                    </a:lnTo>
                    <a:lnTo>
                      <a:pt x="32" y="746"/>
                    </a:lnTo>
                    <a:lnTo>
                      <a:pt x="29" y="745"/>
                    </a:lnTo>
                    <a:lnTo>
                      <a:pt x="25" y="741"/>
                    </a:lnTo>
                    <a:lnTo>
                      <a:pt x="22" y="739"/>
                    </a:lnTo>
                    <a:lnTo>
                      <a:pt x="19" y="735"/>
                    </a:lnTo>
                    <a:lnTo>
                      <a:pt x="17" y="733"/>
                    </a:lnTo>
                    <a:lnTo>
                      <a:pt x="15" y="729"/>
                    </a:lnTo>
                    <a:lnTo>
                      <a:pt x="12" y="726"/>
                    </a:lnTo>
                    <a:lnTo>
                      <a:pt x="11" y="722"/>
                    </a:lnTo>
                    <a:lnTo>
                      <a:pt x="9" y="720"/>
                    </a:lnTo>
                    <a:lnTo>
                      <a:pt x="8" y="715"/>
                    </a:lnTo>
                    <a:lnTo>
                      <a:pt x="6" y="712"/>
                    </a:lnTo>
                    <a:lnTo>
                      <a:pt x="5" y="708"/>
                    </a:lnTo>
                    <a:lnTo>
                      <a:pt x="4" y="705"/>
                    </a:lnTo>
                    <a:lnTo>
                      <a:pt x="3" y="700"/>
                    </a:lnTo>
                    <a:lnTo>
                      <a:pt x="3" y="696"/>
                    </a:lnTo>
                    <a:lnTo>
                      <a:pt x="2" y="693"/>
                    </a:lnTo>
                    <a:lnTo>
                      <a:pt x="2" y="689"/>
                    </a:lnTo>
                    <a:lnTo>
                      <a:pt x="2" y="684"/>
                    </a:lnTo>
                    <a:lnTo>
                      <a:pt x="0" y="681"/>
                    </a:lnTo>
                    <a:lnTo>
                      <a:pt x="0" y="676"/>
                    </a:lnTo>
                    <a:lnTo>
                      <a:pt x="2" y="673"/>
                    </a:lnTo>
                    <a:lnTo>
                      <a:pt x="2" y="668"/>
                    </a:lnTo>
                    <a:lnTo>
                      <a:pt x="2" y="663"/>
                    </a:lnTo>
                    <a:lnTo>
                      <a:pt x="2" y="660"/>
                    </a:lnTo>
                    <a:lnTo>
                      <a:pt x="3" y="656"/>
                    </a:lnTo>
                    <a:lnTo>
                      <a:pt x="3" y="651"/>
                    </a:lnTo>
                    <a:lnTo>
                      <a:pt x="4" y="648"/>
                    </a:lnTo>
                    <a:lnTo>
                      <a:pt x="4" y="643"/>
                    </a:lnTo>
                    <a:lnTo>
                      <a:pt x="5" y="638"/>
                    </a:lnTo>
                    <a:lnTo>
                      <a:pt x="6" y="635"/>
                    </a:lnTo>
                    <a:lnTo>
                      <a:pt x="8" y="631"/>
                    </a:lnTo>
                    <a:lnTo>
                      <a:pt x="9" y="626"/>
                    </a:lnTo>
                    <a:lnTo>
                      <a:pt x="10" y="623"/>
                    </a:lnTo>
                    <a:lnTo>
                      <a:pt x="10" y="619"/>
                    </a:lnTo>
                    <a:lnTo>
                      <a:pt x="11" y="617"/>
                    </a:lnTo>
                    <a:lnTo>
                      <a:pt x="11" y="614"/>
                    </a:lnTo>
                    <a:lnTo>
                      <a:pt x="12" y="611"/>
                    </a:lnTo>
                    <a:lnTo>
                      <a:pt x="15" y="605"/>
                    </a:lnTo>
                    <a:lnTo>
                      <a:pt x="17" y="600"/>
                    </a:lnTo>
                    <a:lnTo>
                      <a:pt x="19" y="594"/>
                    </a:lnTo>
                    <a:lnTo>
                      <a:pt x="22" y="590"/>
                    </a:lnTo>
                    <a:lnTo>
                      <a:pt x="24" y="585"/>
                    </a:lnTo>
                    <a:lnTo>
                      <a:pt x="28" y="580"/>
                    </a:lnTo>
                    <a:lnTo>
                      <a:pt x="30" y="575"/>
                    </a:lnTo>
                    <a:lnTo>
                      <a:pt x="32" y="571"/>
                    </a:lnTo>
                    <a:lnTo>
                      <a:pt x="36" y="566"/>
                    </a:lnTo>
                    <a:lnTo>
                      <a:pt x="40" y="560"/>
                    </a:lnTo>
                    <a:lnTo>
                      <a:pt x="43" y="555"/>
                    </a:lnTo>
                    <a:lnTo>
                      <a:pt x="45" y="550"/>
                    </a:lnTo>
                    <a:lnTo>
                      <a:pt x="49" y="546"/>
                    </a:lnTo>
                    <a:lnTo>
                      <a:pt x="53" y="541"/>
                    </a:lnTo>
                    <a:lnTo>
                      <a:pt x="56" y="536"/>
                    </a:lnTo>
                    <a:lnTo>
                      <a:pt x="60" y="531"/>
                    </a:lnTo>
                    <a:lnTo>
                      <a:pt x="63" y="525"/>
                    </a:lnTo>
                    <a:lnTo>
                      <a:pt x="67" y="521"/>
                    </a:lnTo>
                    <a:lnTo>
                      <a:pt x="72" y="516"/>
                    </a:lnTo>
                    <a:lnTo>
                      <a:pt x="75" y="510"/>
                    </a:lnTo>
                    <a:lnTo>
                      <a:pt x="79" y="505"/>
                    </a:lnTo>
                    <a:lnTo>
                      <a:pt x="82" y="499"/>
                    </a:lnTo>
                    <a:lnTo>
                      <a:pt x="85" y="497"/>
                    </a:lnTo>
                    <a:lnTo>
                      <a:pt x="86" y="493"/>
                    </a:lnTo>
                    <a:lnTo>
                      <a:pt x="88" y="491"/>
                    </a:lnTo>
                    <a:lnTo>
                      <a:pt x="91" y="488"/>
                    </a:lnTo>
                    <a:lnTo>
                      <a:pt x="93" y="483"/>
                    </a:lnTo>
                    <a:lnTo>
                      <a:pt x="98" y="477"/>
                    </a:lnTo>
                    <a:lnTo>
                      <a:pt x="99" y="473"/>
                    </a:lnTo>
                    <a:lnTo>
                      <a:pt x="101" y="471"/>
                    </a:lnTo>
                    <a:lnTo>
                      <a:pt x="102" y="467"/>
                    </a:lnTo>
                    <a:lnTo>
                      <a:pt x="105" y="464"/>
                    </a:lnTo>
                    <a:lnTo>
                      <a:pt x="106" y="461"/>
                    </a:lnTo>
                    <a:lnTo>
                      <a:pt x="108" y="458"/>
                    </a:lnTo>
                    <a:lnTo>
                      <a:pt x="109" y="454"/>
                    </a:lnTo>
                    <a:lnTo>
                      <a:pt x="112" y="452"/>
                    </a:lnTo>
                    <a:lnTo>
                      <a:pt x="113" y="448"/>
                    </a:lnTo>
                    <a:lnTo>
                      <a:pt x="114" y="446"/>
                    </a:lnTo>
                    <a:lnTo>
                      <a:pt x="117" y="445"/>
                    </a:lnTo>
                    <a:lnTo>
                      <a:pt x="119" y="444"/>
                    </a:lnTo>
                    <a:lnTo>
                      <a:pt x="124" y="444"/>
                    </a:lnTo>
                    <a:lnTo>
                      <a:pt x="128" y="445"/>
                    </a:lnTo>
                    <a:lnTo>
                      <a:pt x="131" y="447"/>
                    </a:lnTo>
                    <a:lnTo>
                      <a:pt x="134" y="452"/>
                    </a:lnTo>
                    <a:lnTo>
                      <a:pt x="134" y="453"/>
                    </a:lnTo>
                    <a:lnTo>
                      <a:pt x="134" y="457"/>
                    </a:lnTo>
                    <a:lnTo>
                      <a:pt x="134" y="459"/>
                    </a:lnTo>
                    <a:lnTo>
                      <a:pt x="134" y="463"/>
                    </a:lnTo>
                    <a:lnTo>
                      <a:pt x="132" y="465"/>
                    </a:lnTo>
                    <a:lnTo>
                      <a:pt x="131" y="469"/>
                    </a:lnTo>
                    <a:lnTo>
                      <a:pt x="130" y="471"/>
                    </a:lnTo>
                    <a:lnTo>
                      <a:pt x="127" y="474"/>
                    </a:lnTo>
                    <a:lnTo>
                      <a:pt x="125" y="479"/>
                    </a:lnTo>
                    <a:lnTo>
                      <a:pt x="121" y="485"/>
                    </a:lnTo>
                    <a:lnTo>
                      <a:pt x="119" y="491"/>
                    </a:lnTo>
                    <a:lnTo>
                      <a:pt x="117" y="496"/>
                    </a:lnTo>
                    <a:lnTo>
                      <a:pt x="114" y="501"/>
                    </a:lnTo>
                    <a:lnTo>
                      <a:pt x="112" y="506"/>
                    </a:lnTo>
                    <a:lnTo>
                      <a:pt x="109" y="510"/>
                    </a:lnTo>
                    <a:lnTo>
                      <a:pt x="107" y="515"/>
                    </a:lnTo>
                    <a:lnTo>
                      <a:pt x="105" y="520"/>
                    </a:lnTo>
                    <a:lnTo>
                      <a:pt x="104" y="524"/>
                    </a:lnTo>
                    <a:lnTo>
                      <a:pt x="101" y="528"/>
                    </a:lnTo>
                    <a:lnTo>
                      <a:pt x="100" y="531"/>
                    </a:lnTo>
                    <a:lnTo>
                      <a:pt x="98" y="536"/>
                    </a:lnTo>
                    <a:lnTo>
                      <a:pt x="96" y="541"/>
                    </a:lnTo>
                    <a:lnTo>
                      <a:pt x="94" y="544"/>
                    </a:lnTo>
                    <a:lnTo>
                      <a:pt x="93" y="548"/>
                    </a:lnTo>
                    <a:lnTo>
                      <a:pt x="91" y="552"/>
                    </a:lnTo>
                    <a:lnTo>
                      <a:pt x="89" y="555"/>
                    </a:lnTo>
                    <a:lnTo>
                      <a:pt x="88" y="560"/>
                    </a:lnTo>
                    <a:lnTo>
                      <a:pt x="86" y="563"/>
                    </a:lnTo>
                    <a:lnTo>
                      <a:pt x="85" y="567"/>
                    </a:lnTo>
                    <a:lnTo>
                      <a:pt x="83" y="571"/>
                    </a:lnTo>
                    <a:lnTo>
                      <a:pt x="82" y="575"/>
                    </a:lnTo>
                    <a:lnTo>
                      <a:pt x="81" y="579"/>
                    </a:lnTo>
                    <a:lnTo>
                      <a:pt x="79" y="582"/>
                    </a:lnTo>
                    <a:lnTo>
                      <a:pt x="77" y="587"/>
                    </a:lnTo>
                    <a:lnTo>
                      <a:pt x="76" y="591"/>
                    </a:lnTo>
                    <a:lnTo>
                      <a:pt x="74" y="595"/>
                    </a:lnTo>
                    <a:lnTo>
                      <a:pt x="73" y="600"/>
                    </a:lnTo>
                    <a:lnTo>
                      <a:pt x="72" y="605"/>
                    </a:lnTo>
                    <a:lnTo>
                      <a:pt x="69" y="610"/>
                    </a:lnTo>
                    <a:lnTo>
                      <a:pt x="67" y="616"/>
                    </a:lnTo>
                    <a:lnTo>
                      <a:pt x="66" y="619"/>
                    </a:lnTo>
                    <a:lnTo>
                      <a:pt x="66" y="622"/>
                    </a:lnTo>
                    <a:lnTo>
                      <a:pt x="63" y="625"/>
                    </a:lnTo>
                    <a:lnTo>
                      <a:pt x="63" y="629"/>
                    </a:lnTo>
                    <a:lnTo>
                      <a:pt x="62" y="632"/>
                    </a:lnTo>
                    <a:lnTo>
                      <a:pt x="61" y="636"/>
                    </a:lnTo>
                    <a:lnTo>
                      <a:pt x="60" y="639"/>
                    </a:lnTo>
                    <a:lnTo>
                      <a:pt x="60" y="644"/>
                    </a:lnTo>
                    <a:lnTo>
                      <a:pt x="59" y="648"/>
                    </a:lnTo>
                    <a:lnTo>
                      <a:pt x="57" y="651"/>
                    </a:lnTo>
                    <a:lnTo>
                      <a:pt x="57" y="655"/>
                    </a:lnTo>
                    <a:lnTo>
                      <a:pt x="57" y="660"/>
                    </a:lnTo>
                    <a:lnTo>
                      <a:pt x="56" y="663"/>
                    </a:lnTo>
                    <a:lnTo>
                      <a:pt x="55" y="667"/>
                    </a:lnTo>
                    <a:lnTo>
                      <a:pt x="55" y="670"/>
                    </a:lnTo>
                    <a:lnTo>
                      <a:pt x="55" y="674"/>
                    </a:lnTo>
                    <a:lnTo>
                      <a:pt x="55" y="677"/>
                    </a:lnTo>
                    <a:lnTo>
                      <a:pt x="55" y="681"/>
                    </a:lnTo>
                    <a:lnTo>
                      <a:pt x="55" y="684"/>
                    </a:lnTo>
                    <a:lnTo>
                      <a:pt x="55" y="688"/>
                    </a:lnTo>
                    <a:lnTo>
                      <a:pt x="55" y="690"/>
                    </a:lnTo>
                    <a:lnTo>
                      <a:pt x="56" y="694"/>
                    </a:lnTo>
                    <a:lnTo>
                      <a:pt x="57" y="696"/>
                    </a:lnTo>
                    <a:lnTo>
                      <a:pt x="59" y="699"/>
                    </a:lnTo>
                    <a:lnTo>
                      <a:pt x="61" y="703"/>
                    </a:lnTo>
                    <a:lnTo>
                      <a:pt x="64" y="707"/>
                    </a:lnTo>
                    <a:lnTo>
                      <a:pt x="69" y="711"/>
                    </a:lnTo>
                    <a:lnTo>
                      <a:pt x="74" y="713"/>
                    </a:lnTo>
                    <a:lnTo>
                      <a:pt x="80" y="715"/>
                    </a:lnTo>
                    <a:lnTo>
                      <a:pt x="85" y="716"/>
                    </a:lnTo>
                    <a:lnTo>
                      <a:pt x="89" y="715"/>
                    </a:lnTo>
                    <a:lnTo>
                      <a:pt x="95" y="715"/>
                    </a:lnTo>
                    <a:lnTo>
                      <a:pt x="100" y="714"/>
                    </a:lnTo>
                    <a:lnTo>
                      <a:pt x="106" y="713"/>
                    </a:lnTo>
                    <a:lnTo>
                      <a:pt x="111" y="711"/>
                    </a:lnTo>
                    <a:lnTo>
                      <a:pt x="117" y="708"/>
                    </a:lnTo>
                    <a:lnTo>
                      <a:pt x="121" y="705"/>
                    </a:lnTo>
                    <a:lnTo>
                      <a:pt x="127" y="702"/>
                    </a:lnTo>
                    <a:lnTo>
                      <a:pt x="132" y="699"/>
                    </a:lnTo>
                    <a:lnTo>
                      <a:pt x="138" y="695"/>
                    </a:lnTo>
                    <a:lnTo>
                      <a:pt x="144" y="692"/>
                    </a:lnTo>
                    <a:lnTo>
                      <a:pt x="149" y="688"/>
                    </a:lnTo>
                    <a:lnTo>
                      <a:pt x="155" y="683"/>
                    </a:lnTo>
                    <a:lnTo>
                      <a:pt x="159" y="680"/>
                    </a:lnTo>
                    <a:lnTo>
                      <a:pt x="164" y="676"/>
                    </a:lnTo>
                    <a:lnTo>
                      <a:pt x="170" y="673"/>
                    </a:lnTo>
                    <a:lnTo>
                      <a:pt x="175" y="669"/>
                    </a:lnTo>
                    <a:lnTo>
                      <a:pt x="179" y="665"/>
                    </a:lnTo>
                    <a:lnTo>
                      <a:pt x="184" y="662"/>
                    </a:lnTo>
                    <a:lnTo>
                      <a:pt x="189" y="658"/>
                    </a:lnTo>
                    <a:lnTo>
                      <a:pt x="192" y="655"/>
                    </a:lnTo>
                    <a:lnTo>
                      <a:pt x="197" y="652"/>
                    </a:lnTo>
                    <a:lnTo>
                      <a:pt x="202" y="649"/>
                    </a:lnTo>
                    <a:lnTo>
                      <a:pt x="206" y="645"/>
                    </a:lnTo>
                    <a:lnTo>
                      <a:pt x="209" y="642"/>
                    </a:lnTo>
                    <a:lnTo>
                      <a:pt x="214" y="638"/>
                    </a:lnTo>
                    <a:lnTo>
                      <a:pt x="217" y="635"/>
                    </a:lnTo>
                    <a:lnTo>
                      <a:pt x="222" y="632"/>
                    </a:lnTo>
                    <a:lnTo>
                      <a:pt x="226" y="629"/>
                    </a:lnTo>
                    <a:lnTo>
                      <a:pt x="229" y="624"/>
                    </a:lnTo>
                    <a:lnTo>
                      <a:pt x="233" y="620"/>
                    </a:lnTo>
                    <a:lnTo>
                      <a:pt x="238" y="618"/>
                    </a:lnTo>
                    <a:lnTo>
                      <a:pt x="241" y="614"/>
                    </a:lnTo>
                    <a:lnTo>
                      <a:pt x="246" y="610"/>
                    </a:lnTo>
                    <a:lnTo>
                      <a:pt x="249" y="606"/>
                    </a:lnTo>
                    <a:lnTo>
                      <a:pt x="253" y="603"/>
                    </a:lnTo>
                    <a:lnTo>
                      <a:pt x="257" y="599"/>
                    </a:lnTo>
                    <a:lnTo>
                      <a:pt x="261" y="594"/>
                    </a:lnTo>
                    <a:lnTo>
                      <a:pt x="265" y="590"/>
                    </a:lnTo>
                    <a:lnTo>
                      <a:pt x="270" y="586"/>
                    </a:lnTo>
                    <a:lnTo>
                      <a:pt x="274" y="581"/>
                    </a:lnTo>
                    <a:lnTo>
                      <a:pt x="279" y="576"/>
                    </a:lnTo>
                    <a:lnTo>
                      <a:pt x="284" y="572"/>
                    </a:lnTo>
                    <a:lnTo>
                      <a:pt x="289" y="567"/>
                    </a:lnTo>
                    <a:lnTo>
                      <a:pt x="291" y="562"/>
                    </a:lnTo>
                    <a:lnTo>
                      <a:pt x="294" y="557"/>
                    </a:lnTo>
                    <a:lnTo>
                      <a:pt x="299" y="554"/>
                    </a:lnTo>
                    <a:lnTo>
                      <a:pt x="303" y="549"/>
                    </a:lnTo>
                    <a:lnTo>
                      <a:pt x="306" y="546"/>
                    </a:lnTo>
                    <a:lnTo>
                      <a:pt x="310" y="541"/>
                    </a:lnTo>
                    <a:lnTo>
                      <a:pt x="313" y="537"/>
                    </a:lnTo>
                    <a:lnTo>
                      <a:pt x="318" y="534"/>
                    </a:lnTo>
                    <a:lnTo>
                      <a:pt x="321" y="530"/>
                    </a:lnTo>
                    <a:lnTo>
                      <a:pt x="324" y="527"/>
                    </a:lnTo>
                    <a:lnTo>
                      <a:pt x="328" y="522"/>
                    </a:lnTo>
                    <a:lnTo>
                      <a:pt x="332" y="518"/>
                    </a:lnTo>
                    <a:lnTo>
                      <a:pt x="335" y="515"/>
                    </a:lnTo>
                    <a:lnTo>
                      <a:pt x="338" y="511"/>
                    </a:lnTo>
                    <a:lnTo>
                      <a:pt x="342" y="506"/>
                    </a:lnTo>
                    <a:lnTo>
                      <a:pt x="347" y="504"/>
                    </a:lnTo>
                    <a:lnTo>
                      <a:pt x="349" y="499"/>
                    </a:lnTo>
                    <a:lnTo>
                      <a:pt x="353" y="496"/>
                    </a:lnTo>
                    <a:lnTo>
                      <a:pt x="356" y="491"/>
                    </a:lnTo>
                    <a:lnTo>
                      <a:pt x="360" y="488"/>
                    </a:lnTo>
                    <a:lnTo>
                      <a:pt x="363" y="484"/>
                    </a:lnTo>
                    <a:lnTo>
                      <a:pt x="367" y="480"/>
                    </a:lnTo>
                    <a:lnTo>
                      <a:pt x="370" y="477"/>
                    </a:lnTo>
                    <a:lnTo>
                      <a:pt x="374" y="472"/>
                    </a:lnTo>
                    <a:lnTo>
                      <a:pt x="377" y="469"/>
                    </a:lnTo>
                    <a:lnTo>
                      <a:pt x="381" y="464"/>
                    </a:lnTo>
                    <a:lnTo>
                      <a:pt x="385" y="460"/>
                    </a:lnTo>
                    <a:lnTo>
                      <a:pt x="388" y="455"/>
                    </a:lnTo>
                    <a:lnTo>
                      <a:pt x="392" y="451"/>
                    </a:lnTo>
                    <a:lnTo>
                      <a:pt x="395" y="447"/>
                    </a:lnTo>
                    <a:lnTo>
                      <a:pt x="399" y="442"/>
                    </a:lnTo>
                    <a:lnTo>
                      <a:pt x="402" y="439"/>
                    </a:lnTo>
                    <a:lnTo>
                      <a:pt x="406" y="433"/>
                    </a:lnTo>
                    <a:lnTo>
                      <a:pt x="409" y="427"/>
                    </a:lnTo>
                    <a:lnTo>
                      <a:pt x="413" y="421"/>
                    </a:lnTo>
                    <a:lnTo>
                      <a:pt x="417" y="416"/>
                    </a:lnTo>
                    <a:lnTo>
                      <a:pt x="420" y="412"/>
                    </a:lnTo>
                    <a:lnTo>
                      <a:pt x="425" y="406"/>
                    </a:lnTo>
                    <a:lnTo>
                      <a:pt x="428" y="401"/>
                    </a:lnTo>
                    <a:lnTo>
                      <a:pt x="432" y="396"/>
                    </a:lnTo>
                    <a:lnTo>
                      <a:pt x="434" y="391"/>
                    </a:lnTo>
                    <a:lnTo>
                      <a:pt x="438" y="387"/>
                    </a:lnTo>
                    <a:lnTo>
                      <a:pt x="441" y="382"/>
                    </a:lnTo>
                    <a:lnTo>
                      <a:pt x="445" y="377"/>
                    </a:lnTo>
                    <a:lnTo>
                      <a:pt x="449" y="372"/>
                    </a:lnTo>
                    <a:lnTo>
                      <a:pt x="451" y="368"/>
                    </a:lnTo>
                    <a:lnTo>
                      <a:pt x="455" y="364"/>
                    </a:lnTo>
                    <a:lnTo>
                      <a:pt x="458" y="359"/>
                    </a:lnTo>
                    <a:lnTo>
                      <a:pt x="460" y="355"/>
                    </a:lnTo>
                    <a:lnTo>
                      <a:pt x="463" y="350"/>
                    </a:lnTo>
                    <a:lnTo>
                      <a:pt x="466" y="345"/>
                    </a:lnTo>
                    <a:lnTo>
                      <a:pt x="469" y="342"/>
                    </a:lnTo>
                    <a:lnTo>
                      <a:pt x="472" y="337"/>
                    </a:lnTo>
                    <a:lnTo>
                      <a:pt x="475" y="332"/>
                    </a:lnTo>
                    <a:lnTo>
                      <a:pt x="477" y="329"/>
                    </a:lnTo>
                    <a:lnTo>
                      <a:pt x="481" y="325"/>
                    </a:lnTo>
                    <a:lnTo>
                      <a:pt x="482" y="320"/>
                    </a:lnTo>
                    <a:lnTo>
                      <a:pt x="485" y="316"/>
                    </a:lnTo>
                    <a:lnTo>
                      <a:pt x="488" y="312"/>
                    </a:lnTo>
                    <a:lnTo>
                      <a:pt x="491" y="307"/>
                    </a:lnTo>
                    <a:lnTo>
                      <a:pt x="492" y="304"/>
                    </a:lnTo>
                    <a:lnTo>
                      <a:pt x="496" y="300"/>
                    </a:lnTo>
                    <a:lnTo>
                      <a:pt x="498" y="295"/>
                    </a:lnTo>
                    <a:lnTo>
                      <a:pt x="501" y="292"/>
                    </a:lnTo>
                    <a:lnTo>
                      <a:pt x="502" y="287"/>
                    </a:lnTo>
                    <a:lnTo>
                      <a:pt x="505" y="283"/>
                    </a:lnTo>
                    <a:lnTo>
                      <a:pt x="507" y="279"/>
                    </a:lnTo>
                    <a:lnTo>
                      <a:pt x="509" y="275"/>
                    </a:lnTo>
                    <a:lnTo>
                      <a:pt x="511" y="270"/>
                    </a:lnTo>
                    <a:lnTo>
                      <a:pt x="514" y="267"/>
                    </a:lnTo>
                    <a:lnTo>
                      <a:pt x="516" y="262"/>
                    </a:lnTo>
                    <a:lnTo>
                      <a:pt x="519" y="259"/>
                    </a:lnTo>
                    <a:lnTo>
                      <a:pt x="520" y="254"/>
                    </a:lnTo>
                    <a:lnTo>
                      <a:pt x="522" y="250"/>
                    </a:lnTo>
                    <a:lnTo>
                      <a:pt x="524" y="246"/>
                    </a:lnTo>
                    <a:lnTo>
                      <a:pt x="527" y="242"/>
                    </a:lnTo>
                    <a:lnTo>
                      <a:pt x="528" y="237"/>
                    </a:lnTo>
                    <a:lnTo>
                      <a:pt x="530" y="232"/>
                    </a:lnTo>
                    <a:lnTo>
                      <a:pt x="532" y="228"/>
                    </a:lnTo>
                    <a:lnTo>
                      <a:pt x="534" y="224"/>
                    </a:lnTo>
                    <a:lnTo>
                      <a:pt x="535" y="219"/>
                    </a:lnTo>
                    <a:lnTo>
                      <a:pt x="538" y="216"/>
                    </a:lnTo>
                    <a:lnTo>
                      <a:pt x="539" y="211"/>
                    </a:lnTo>
                    <a:lnTo>
                      <a:pt x="541" y="206"/>
                    </a:lnTo>
                    <a:lnTo>
                      <a:pt x="542" y="202"/>
                    </a:lnTo>
                    <a:lnTo>
                      <a:pt x="545" y="197"/>
                    </a:lnTo>
                    <a:lnTo>
                      <a:pt x="546" y="192"/>
                    </a:lnTo>
                    <a:lnTo>
                      <a:pt x="548" y="189"/>
                    </a:lnTo>
                    <a:lnTo>
                      <a:pt x="551" y="183"/>
                    </a:lnTo>
                    <a:lnTo>
                      <a:pt x="552" y="178"/>
                    </a:lnTo>
                    <a:lnTo>
                      <a:pt x="554" y="173"/>
                    </a:lnTo>
                    <a:lnTo>
                      <a:pt x="555" y="168"/>
                    </a:lnTo>
                    <a:lnTo>
                      <a:pt x="558" y="164"/>
                    </a:lnTo>
                    <a:lnTo>
                      <a:pt x="560" y="159"/>
                    </a:lnTo>
                    <a:lnTo>
                      <a:pt x="561" y="153"/>
                    </a:lnTo>
                    <a:lnTo>
                      <a:pt x="564" y="148"/>
                    </a:lnTo>
                    <a:lnTo>
                      <a:pt x="565" y="144"/>
                    </a:lnTo>
                    <a:lnTo>
                      <a:pt x="566" y="138"/>
                    </a:lnTo>
                    <a:lnTo>
                      <a:pt x="566" y="134"/>
                    </a:lnTo>
                    <a:lnTo>
                      <a:pt x="568" y="132"/>
                    </a:lnTo>
                    <a:lnTo>
                      <a:pt x="568" y="129"/>
                    </a:lnTo>
                    <a:lnTo>
                      <a:pt x="570" y="126"/>
                    </a:lnTo>
                    <a:lnTo>
                      <a:pt x="571" y="123"/>
                    </a:lnTo>
                    <a:lnTo>
                      <a:pt x="572" y="120"/>
                    </a:lnTo>
                    <a:lnTo>
                      <a:pt x="572" y="116"/>
                    </a:lnTo>
                    <a:lnTo>
                      <a:pt x="573" y="114"/>
                    </a:lnTo>
                    <a:lnTo>
                      <a:pt x="574" y="110"/>
                    </a:lnTo>
                    <a:lnTo>
                      <a:pt x="574" y="107"/>
                    </a:lnTo>
                    <a:lnTo>
                      <a:pt x="575" y="104"/>
                    </a:lnTo>
                    <a:lnTo>
                      <a:pt x="577" y="101"/>
                    </a:lnTo>
                    <a:lnTo>
                      <a:pt x="577" y="97"/>
                    </a:lnTo>
                    <a:lnTo>
                      <a:pt x="578" y="95"/>
                    </a:lnTo>
                    <a:lnTo>
                      <a:pt x="578" y="91"/>
                    </a:lnTo>
                    <a:lnTo>
                      <a:pt x="579" y="88"/>
                    </a:lnTo>
                    <a:lnTo>
                      <a:pt x="579" y="85"/>
                    </a:lnTo>
                    <a:lnTo>
                      <a:pt x="579" y="82"/>
                    </a:lnTo>
                    <a:lnTo>
                      <a:pt x="579" y="78"/>
                    </a:lnTo>
                    <a:lnTo>
                      <a:pt x="579" y="76"/>
                    </a:lnTo>
                    <a:lnTo>
                      <a:pt x="578" y="70"/>
                    </a:lnTo>
                    <a:lnTo>
                      <a:pt x="577" y="65"/>
                    </a:lnTo>
                    <a:lnTo>
                      <a:pt x="575" y="60"/>
                    </a:lnTo>
                    <a:lnTo>
                      <a:pt x="573" y="57"/>
                    </a:lnTo>
                    <a:lnTo>
                      <a:pt x="570" y="53"/>
                    </a:lnTo>
                    <a:lnTo>
                      <a:pt x="566" y="51"/>
                    </a:lnTo>
                    <a:lnTo>
                      <a:pt x="561" y="50"/>
                    </a:lnTo>
                    <a:lnTo>
                      <a:pt x="558" y="47"/>
                    </a:lnTo>
                    <a:lnTo>
                      <a:pt x="553" y="46"/>
                    </a:lnTo>
                    <a:lnTo>
                      <a:pt x="548" y="46"/>
                    </a:lnTo>
                    <a:lnTo>
                      <a:pt x="543" y="46"/>
                    </a:lnTo>
                    <a:lnTo>
                      <a:pt x="539" y="46"/>
                    </a:lnTo>
                    <a:lnTo>
                      <a:pt x="533" y="46"/>
                    </a:lnTo>
                    <a:lnTo>
                      <a:pt x="528" y="47"/>
                    </a:lnTo>
                    <a:lnTo>
                      <a:pt x="523" y="49"/>
                    </a:lnTo>
                    <a:lnTo>
                      <a:pt x="519" y="51"/>
                    </a:lnTo>
                    <a:lnTo>
                      <a:pt x="514" y="51"/>
                    </a:lnTo>
                    <a:lnTo>
                      <a:pt x="509" y="53"/>
                    </a:lnTo>
                    <a:lnTo>
                      <a:pt x="504" y="56"/>
                    </a:lnTo>
                    <a:lnTo>
                      <a:pt x="501" y="57"/>
                    </a:lnTo>
                    <a:lnTo>
                      <a:pt x="497" y="59"/>
                    </a:lnTo>
                    <a:lnTo>
                      <a:pt x="494" y="60"/>
                    </a:lnTo>
                    <a:lnTo>
                      <a:pt x="490" y="62"/>
                    </a:lnTo>
                    <a:lnTo>
                      <a:pt x="487" y="64"/>
                    </a:lnTo>
                    <a:lnTo>
                      <a:pt x="483" y="65"/>
                    </a:lnTo>
                    <a:lnTo>
                      <a:pt x="479" y="68"/>
                    </a:lnTo>
                    <a:lnTo>
                      <a:pt x="477" y="70"/>
                    </a:lnTo>
                    <a:lnTo>
                      <a:pt x="473" y="71"/>
                    </a:lnTo>
                    <a:lnTo>
                      <a:pt x="470" y="74"/>
                    </a:lnTo>
                    <a:lnTo>
                      <a:pt x="466" y="76"/>
                    </a:lnTo>
                    <a:lnTo>
                      <a:pt x="463" y="77"/>
                    </a:lnTo>
                    <a:lnTo>
                      <a:pt x="460" y="79"/>
                    </a:lnTo>
                    <a:lnTo>
                      <a:pt x="457" y="82"/>
                    </a:lnTo>
                    <a:lnTo>
                      <a:pt x="453" y="84"/>
                    </a:lnTo>
                    <a:lnTo>
                      <a:pt x="451" y="85"/>
                    </a:lnTo>
                    <a:lnTo>
                      <a:pt x="447" y="89"/>
                    </a:lnTo>
                    <a:lnTo>
                      <a:pt x="444" y="90"/>
                    </a:lnTo>
                    <a:lnTo>
                      <a:pt x="441" y="92"/>
                    </a:lnTo>
                    <a:lnTo>
                      <a:pt x="438" y="95"/>
                    </a:lnTo>
                    <a:lnTo>
                      <a:pt x="434" y="97"/>
                    </a:lnTo>
                    <a:lnTo>
                      <a:pt x="432" y="100"/>
                    </a:lnTo>
                    <a:lnTo>
                      <a:pt x="428" y="102"/>
                    </a:lnTo>
                    <a:lnTo>
                      <a:pt x="425" y="104"/>
                    </a:lnTo>
                    <a:lnTo>
                      <a:pt x="423" y="107"/>
                    </a:lnTo>
                    <a:lnTo>
                      <a:pt x="419" y="109"/>
                    </a:lnTo>
                    <a:lnTo>
                      <a:pt x="415" y="111"/>
                    </a:lnTo>
                    <a:lnTo>
                      <a:pt x="413" y="114"/>
                    </a:lnTo>
                    <a:lnTo>
                      <a:pt x="411" y="116"/>
                    </a:lnTo>
                    <a:lnTo>
                      <a:pt x="407" y="119"/>
                    </a:lnTo>
                    <a:lnTo>
                      <a:pt x="405" y="122"/>
                    </a:lnTo>
                    <a:lnTo>
                      <a:pt x="401" y="125"/>
                    </a:lnTo>
                    <a:lnTo>
                      <a:pt x="399" y="127"/>
                    </a:lnTo>
                    <a:lnTo>
                      <a:pt x="395" y="129"/>
                    </a:lnTo>
                    <a:lnTo>
                      <a:pt x="392" y="132"/>
                    </a:lnTo>
                    <a:lnTo>
                      <a:pt x="389" y="134"/>
                    </a:lnTo>
                    <a:lnTo>
                      <a:pt x="386" y="136"/>
                    </a:lnTo>
                    <a:lnTo>
                      <a:pt x="382" y="140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4" y="148"/>
                    </a:lnTo>
                    <a:lnTo>
                      <a:pt x="368" y="153"/>
                    </a:lnTo>
                    <a:lnTo>
                      <a:pt x="363" y="159"/>
                    </a:lnTo>
                    <a:lnTo>
                      <a:pt x="357" y="165"/>
                    </a:lnTo>
                    <a:lnTo>
                      <a:pt x="353" y="170"/>
                    </a:lnTo>
                    <a:lnTo>
                      <a:pt x="347" y="176"/>
                    </a:lnTo>
                    <a:lnTo>
                      <a:pt x="341" y="181"/>
                    </a:lnTo>
                    <a:lnTo>
                      <a:pt x="337" y="184"/>
                    </a:lnTo>
                    <a:lnTo>
                      <a:pt x="335" y="187"/>
                    </a:lnTo>
                    <a:lnTo>
                      <a:pt x="332" y="190"/>
                    </a:lnTo>
                    <a:lnTo>
                      <a:pt x="330" y="193"/>
                    </a:lnTo>
                    <a:lnTo>
                      <a:pt x="326" y="196"/>
                    </a:lnTo>
                    <a:lnTo>
                      <a:pt x="324" y="199"/>
                    </a:lnTo>
                    <a:lnTo>
                      <a:pt x="322" y="202"/>
                    </a:lnTo>
                    <a:lnTo>
                      <a:pt x="319" y="205"/>
                    </a:lnTo>
                    <a:lnTo>
                      <a:pt x="317" y="209"/>
                    </a:lnTo>
                    <a:lnTo>
                      <a:pt x="313" y="211"/>
                    </a:lnTo>
                    <a:lnTo>
                      <a:pt x="311" y="215"/>
                    </a:lnTo>
                    <a:lnTo>
                      <a:pt x="309" y="217"/>
                    </a:lnTo>
                    <a:lnTo>
                      <a:pt x="304" y="221"/>
                    </a:lnTo>
                    <a:lnTo>
                      <a:pt x="300" y="222"/>
                    </a:lnTo>
                    <a:lnTo>
                      <a:pt x="294" y="222"/>
                    </a:lnTo>
                    <a:lnTo>
                      <a:pt x="290" y="222"/>
                    </a:lnTo>
                    <a:lnTo>
                      <a:pt x="285" y="219"/>
                    </a:lnTo>
                    <a:lnTo>
                      <a:pt x="283" y="217"/>
                    </a:lnTo>
                    <a:lnTo>
                      <a:pt x="281" y="213"/>
                    </a:lnTo>
                    <a:lnTo>
                      <a:pt x="284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4" name="Freeform 233"/>
              <p:cNvSpPr>
                <a:spLocks/>
              </p:cNvSpPr>
              <p:nvPr/>
            </p:nvSpPr>
            <p:spPr bwMode="auto">
              <a:xfrm>
                <a:off x="1656" y="1654"/>
                <a:ext cx="65" cy="31"/>
              </a:xfrm>
              <a:custGeom>
                <a:avLst/>
                <a:gdLst>
                  <a:gd name="T0" fmla="*/ 0 w 194"/>
                  <a:gd name="T1" fmla="*/ 0 h 93"/>
                  <a:gd name="T2" fmla="*/ 0 w 194"/>
                  <a:gd name="T3" fmla="*/ 0 h 93"/>
                  <a:gd name="T4" fmla="*/ 0 w 194"/>
                  <a:gd name="T5" fmla="*/ 0 h 93"/>
                  <a:gd name="T6" fmla="*/ 0 w 194"/>
                  <a:gd name="T7" fmla="*/ 0 h 93"/>
                  <a:gd name="T8" fmla="*/ 0 w 194"/>
                  <a:gd name="T9" fmla="*/ 0 h 93"/>
                  <a:gd name="T10" fmla="*/ 0 w 194"/>
                  <a:gd name="T11" fmla="*/ 0 h 93"/>
                  <a:gd name="T12" fmla="*/ 0 w 194"/>
                  <a:gd name="T13" fmla="*/ 0 h 93"/>
                  <a:gd name="T14" fmla="*/ 0 w 194"/>
                  <a:gd name="T15" fmla="*/ 0 h 93"/>
                  <a:gd name="T16" fmla="*/ 0 w 194"/>
                  <a:gd name="T17" fmla="*/ 0 h 93"/>
                  <a:gd name="T18" fmla="*/ 0 w 194"/>
                  <a:gd name="T19" fmla="*/ 0 h 93"/>
                  <a:gd name="T20" fmla="*/ 0 w 194"/>
                  <a:gd name="T21" fmla="*/ 0 h 93"/>
                  <a:gd name="T22" fmla="*/ 0 w 194"/>
                  <a:gd name="T23" fmla="*/ 0 h 93"/>
                  <a:gd name="T24" fmla="*/ 0 w 194"/>
                  <a:gd name="T25" fmla="*/ 0 h 93"/>
                  <a:gd name="T26" fmla="*/ 0 w 194"/>
                  <a:gd name="T27" fmla="*/ 0 h 93"/>
                  <a:gd name="T28" fmla="*/ 0 w 194"/>
                  <a:gd name="T29" fmla="*/ 0 h 93"/>
                  <a:gd name="T30" fmla="*/ 0 w 194"/>
                  <a:gd name="T31" fmla="*/ 0 h 93"/>
                  <a:gd name="T32" fmla="*/ 0 w 194"/>
                  <a:gd name="T33" fmla="*/ 0 h 93"/>
                  <a:gd name="T34" fmla="*/ 0 w 194"/>
                  <a:gd name="T35" fmla="*/ 0 h 93"/>
                  <a:gd name="T36" fmla="*/ 0 w 194"/>
                  <a:gd name="T37" fmla="*/ 0 h 93"/>
                  <a:gd name="T38" fmla="*/ 0 w 194"/>
                  <a:gd name="T39" fmla="*/ 0 h 93"/>
                  <a:gd name="T40" fmla="*/ 0 w 194"/>
                  <a:gd name="T41" fmla="*/ 0 h 93"/>
                  <a:gd name="T42" fmla="*/ 0 w 194"/>
                  <a:gd name="T43" fmla="*/ 0 h 93"/>
                  <a:gd name="T44" fmla="*/ 0 w 194"/>
                  <a:gd name="T45" fmla="*/ 0 h 93"/>
                  <a:gd name="T46" fmla="*/ 0 w 194"/>
                  <a:gd name="T47" fmla="*/ 0 h 93"/>
                  <a:gd name="T48" fmla="*/ 0 w 194"/>
                  <a:gd name="T49" fmla="*/ 0 h 93"/>
                  <a:gd name="T50" fmla="*/ 0 w 194"/>
                  <a:gd name="T51" fmla="*/ 0 h 93"/>
                  <a:gd name="T52" fmla="*/ 0 w 194"/>
                  <a:gd name="T53" fmla="*/ 0 h 93"/>
                  <a:gd name="T54" fmla="*/ 0 w 194"/>
                  <a:gd name="T55" fmla="*/ 0 h 93"/>
                  <a:gd name="T56" fmla="*/ 0 w 194"/>
                  <a:gd name="T57" fmla="*/ 0 h 93"/>
                  <a:gd name="T58" fmla="*/ 0 w 194"/>
                  <a:gd name="T59" fmla="*/ 0 h 93"/>
                  <a:gd name="T60" fmla="*/ 0 w 194"/>
                  <a:gd name="T61" fmla="*/ 0 h 93"/>
                  <a:gd name="T62" fmla="*/ 0 w 194"/>
                  <a:gd name="T63" fmla="*/ 0 h 93"/>
                  <a:gd name="T64" fmla="*/ 0 w 194"/>
                  <a:gd name="T65" fmla="*/ 0 h 93"/>
                  <a:gd name="T66" fmla="*/ 0 w 194"/>
                  <a:gd name="T67" fmla="*/ 0 h 93"/>
                  <a:gd name="T68" fmla="*/ 0 w 194"/>
                  <a:gd name="T69" fmla="*/ 0 h 93"/>
                  <a:gd name="T70" fmla="*/ 0 w 194"/>
                  <a:gd name="T71" fmla="*/ 0 h 93"/>
                  <a:gd name="T72" fmla="*/ 0 w 194"/>
                  <a:gd name="T73" fmla="*/ 0 h 93"/>
                  <a:gd name="T74" fmla="*/ 0 w 194"/>
                  <a:gd name="T75" fmla="*/ 0 h 93"/>
                  <a:gd name="T76" fmla="*/ 0 w 194"/>
                  <a:gd name="T77" fmla="*/ 0 h 93"/>
                  <a:gd name="T78" fmla="*/ 0 w 194"/>
                  <a:gd name="T79" fmla="*/ 0 h 93"/>
                  <a:gd name="T80" fmla="*/ 0 w 194"/>
                  <a:gd name="T81" fmla="*/ 0 h 93"/>
                  <a:gd name="T82" fmla="*/ 0 w 194"/>
                  <a:gd name="T83" fmla="*/ 0 h 93"/>
                  <a:gd name="T84" fmla="*/ 0 w 194"/>
                  <a:gd name="T85" fmla="*/ 0 h 93"/>
                  <a:gd name="T86" fmla="*/ 0 w 194"/>
                  <a:gd name="T87" fmla="*/ 0 h 93"/>
                  <a:gd name="T88" fmla="*/ 0 w 194"/>
                  <a:gd name="T89" fmla="*/ 0 h 93"/>
                  <a:gd name="T90" fmla="*/ 0 w 194"/>
                  <a:gd name="T91" fmla="*/ 0 h 93"/>
                  <a:gd name="T92" fmla="*/ 0 w 194"/>
                  <a:gd name="T93" fmla="*/ 0 h 93"/>
                  <a:gd name="T94" fmla="*/ 0 w 194"/>
                  <a:gd name="T95" fmla="*/ 0 h 93"/>
                  <a:gd name="T96" fmla="*/ 0 w 194"/>
                  <a:gd name="T97" fmla="*/ 0 h 93"/>
                  <a:gd name="T98" fmla="*/ 0 w 194"/>
                  <a:gd name="T99" fmla="*/ 0 h 93"/>
                  <a:gd name="T100" fmla="*/ 0 w 194"/>
                  <a:gd name="T101" fmla="*/ 0 h 93"/>
                  <a:gd name="T102" fmla="*/ 0 w 194"/>
                  <a:gd name="T103" fmla="*/ 0 h 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94"/>
                  <a:gd name="T157" fmla="*/ 0 h 93"/>
                  <a:gd name="T158" fmla="*/ 194 w 194"/>
                  <a:gd name="T159" fmla="*/ 93 h 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94" h="93">
                    <a:moveTo>
                      <a:pt x="157" y="0"/>
                    </a:moveTo>
                    <a:lnTo>
                      <a:pt x="158" y="0"/>
                    </a:lnTo>
                    <a:lnTo>
                      <a:pt x="163" y="0"/>
                    </a:lnTo>
                    <a:lnTo>
                      <a:pt x="166" y="0"/>
                    </a:lnTo>
                    <a:lnTo>
                      <a:pt x="169" y="1"/>
                    </a:lnTo>
                    <a:lnTo>
                      <a:pt x="171" y="1"/>
                    </a:lnTo>
                    <a:lnTo>
                      <a:pt x="176" y="3"/>
                    </a:lnTo>
                    <a:lnTo>
                      <a:pt x="179" y="3"/>
                    </a:lnTo>
                    <a:lnTo>
                      <a:pt x="182" y="4"/>
                    </a:lnTo>
                    <a:lnTo>
                      <a:pt x="186" y="6"/>
                    </a:lnTo>
                    <a:lnTo>
                      <a:pt x="188" y="8"/>
                    </a:lnTo>
                    <a:lnTo>
                      <a:pt x="190" y="10"/>
                    </a:lnTo>
                    <a:lnTo>
                      <a:pt x="192" y="13"/>
                    </a:lnTo>
                    <a:lnTo>
                      <a:pt x="193" y="15"/>
                    </a:lnTo>
                    <a:lnTo>
                      <a:pt x="194" y="19"/>
                    </a:lnTo>
                    <a:lnTo>
                      <a:pt x="193" y="22"/>
                    </a:lnTo>
                    <a:lnTo>
                      <a:pt x="192" y="26"/>
                    </a:lnTo>
                    <a:lnTo>
                      <a:pt x="189" y="29"/>
                    </a:lnTo>
                    <a:lnTo>
                      <a:pt x="188" y="34"/>
                    </a:lnTo>
                    <a:lnTo>
                      <a:pt x="186" y="39"/>
                    </a:lnTo>
                    <a:lnTo>
                      <a:pt x="182" y="44"/>
                    </a:lnTo>
                    <a:lnTo>
                      <a:pt x="180" y="48"/>
                    </a:lnTo>
                    <a:lnTo>
                      <a:pt x="176" y="53"/>
                    </a:lnTo>
                    <a:lnTo>
                      <a:pt x="173" y="57"/>
                    </a:lnTo>
                    <a:lnTo>
                      <a:pt x="169" y="61"/>
                    </a:lnTo>
                    <a:lnTo>
                      <a:pt x="166" y="65"/>
                    </a:lnTo>
                    <a:lnTo>
                      <a:pt x="162" y="70"/>
                    </a:lnTo>
                    <a:lnTo>
                      <a:pt x="157" y="72"/>
                    </a:lnTo>
                    <a:lnTo>
                      <a:pt x="154" y="76"/>
                    </a:lnTo>
                    <a:lnTo>
                      <a:pt x="150" y="78"/>
                    </a:lnTo>
                    <a:lnTo>
                      <a:pt x="147" y="80"/>
                    </a:lnTo>
                    <a:lnTo>
                      <a:pt x="142" y="80"/>
                    </a:lnTo>
                    <a:lnTo>
                      <a:pt x="139" y="81"/>
                    </a:lnTo>
                    <a:lnTo>
                      <a:pt x="136" y="81"/>
                    </a:lnTo>
                    <a:lnTo>
                      <a:pt x="132" y="83"/>
                    </a:lnTo>
                    <a:lnTo>
                      <a:pt x="129" y="81"/>
                    </a:lnTo>
                    <a:lnTo>
                      <a:pt x="126" y="81"/>
                    </a:lnTo>
                    <a:lnTo>
                      <a:pt x="123" y="81"/>
                    </a:lnTo>
                    <a:lnTo>
                      <a:pt x="119" y="81"/>
                    </a:lnTo>
                    <a:lnTo>
                      <a:pt x="115" y="80"/>
                    </a:lnTo>
                    <a:lnTo>
                      <a:pt x="110" y="80"/>
                    </a:lnTo>
                    <a:lnTo>
                      <a:pt x="106" y="80"/>
                    </a:lnTo>
                    <a:lnTo>
                      <a:pt x="104" y="80"/>
                    </a:lnTo>
                    <a:lnTo>
                      <a:pt x="100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0"/>
                    </a:lnTo>
                    <a:lnTo>
                      <a:pt x="87" y="80"/>
                    </a:lnTo>
                    <a:lnTo>
                      <a:pt x="84" y="81"/>
                    </a:lnTo>
                    <a:lnTo>
                      <a:pt x="79" y="81"/>
                    </a:lnTo>
                    <a:lnTo>
                      <a:pt x="74" y="83"/>
                    </a:lnTo>
                    <a:lnTo>
                      <a:pt x="69" y="83"/>
                    </a:lnTo>
                    <a:lnTo>
                      <a:pt x="65" y="85"/>
                    </a:lnTo>
                    <a:lnTo>
                      <a:pt x="59" y="85"/>
                    </a:lnTo>
                    <a:lnTo>
                      <a:pt x="54" y="86"/>
                    </a:lnTo>
                    <a:lnTo>
                      <a:pt x="49" y="87"/>
                    </a:lnTo>
                    <a:lnTo>
                      <a:pt x="45" y="89"/>
                    </a:lnTo>
                    <a:lnTo>
                      <a:pt x="40" y="89"/>
                    </a:lnTo>
                    <a:lnTo>
                      <a:pt x="36" y="90"/>
                    </a:lnTo>
                    <a:lnTo>
                      <a:pt x="33" y="90"/>
                    </a:lnTo>
                    <a:lnTo>
                      <a:pt x="30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19" y="93"/>
                    </a:lnTo>
                    <a:lnTo>
                      <a:pt x="13" y="93"/>
                    </a:lnTo>
                    <a:lnTo>
                      <a:pt x="10" y="93"/>
                    </a:lnTo>
                    <a:lnTo>
                      <a:pt x="7" y="92"/>
                    </a:lnTo>
                    <a:lnTo>
                      <a:pt x="3" y="91"/>
                    </a:lnTo>
                    <a:lnTo>
                      <a:pt x="2" y="90"/>
                    </a:lnTo>
                    <a:lnTo>
                      <a:pt x="1" y="89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1" y="78"/>
                    </a:lnTo>
                    <a:lnTo>
                      <a:pt x="2" y="73"/>
                    </a:lnTo>
                    <a:lnTo>
                      <a:pt x="7" y="70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5" y="62"/>
                    </a:lnTo>
                    <a:lnTo>
                      <a:pt x="19" y="60"/>
                    </a:lnTo>
                    <a:lnTo>
                      <a:pt x="22" y="57"/>
                    </a:lnTo>
                    <a:lnTo>
                      <a:pt x="26" y="54"/>
                    </a:lnTo>
                    <a:lnTo>
                      <a:pt x="30" y="52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5" y="45"/>
                    </a:lnTo>
                    <a:lnTo>
                      <a:pt x="49" y="41"/>
                    </a:lnTo>
                    <a:lnTo>
                      <a:pt x="54" y="39"/>
                    </a:lnTo>
                    <a:lnTo>
                      <a:pt x="59" y="36"/>
                    </a:lnTo>
                    <a:lnTo>
                      <a:pt x="64" y="34"/>
                    </a:lnTo>
                    <a:lnTo>
                      <a:pt x="67" y="32"/>
                    </a:lnTo>
                    <a:lnTo>
                      <a:pt x="72" y="29"/>
                    </a:lnTo>
                    <a:lnTo>
                      <a:pt x="75" y="27"/>
                    </a:lnTo>
                    <a:lnTo>
                      <a:pt x="80" y="26"/>
                    </a:lnTo>
                    <a:lnTo>
                      <a:pt x="84" y="25"/>
                    </a:lnTo>
                    <a:lnTo>
                      <a:pt x="88" y="22"/>
                    </a:lnTo>
                    <a:lnTo>
                      <a:pt x="91" y="21"/>
                    </a:lnTo>
                    <a:lnTo>
                      <a:pt x="94" y="20"/>
                    </a:lnTo>
                    <a:lnTo>
                      <a:pt x="97" y="17"/>
                    </a:lnTo>
                    <a:lnTo>
                      <a:pt x="99" y="17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5" name="Freeform 234"/>
              <p:cNvSpPr>
                <a:spLocks/>
              </p:cNvSpPr>
              <p:nvPr/>
            </p:nvSpPr>
            <p:spPr bwMode="auto">
              <a:xfrm>
                <a:off x="1834" y="1638"/>
                <a:ext cx="96" cy="42"/>
              </a:xfrm>
              <a:custGeom>
                <a:avLst/>
                <a:gdLst>
                  <a:gd name="T0" fmla="*/ 0 w 287"/>
                  <a:gd name="T1" fmla="*/ 0 h 126"/>
                  <a:gd name="T2" fmla="*/ 0 w 287"/>
                  <a:gd name="T3" fmla="*/ 0 h 126"/>
                  <a:gd name="T4" fmla="*/ 0 w 287"/>
                  <a:gd name="T5" fmla="*/ 0 h 126"/>
                  <a:gd name="T6" fmla="*/ 0 w 287"/>
                  <a:gd name="T7" fmla="*/ 0 h 126"/>
                  <a:gd name="T8" fmla="*/ 0 w 287"/>
                  <a:gd name="T9" fmla="*/ 0 h 126"/>
                  <a:gd name="T10" fmla="*/ 0 w 287"/>
                  <a:gd name="T11" fmla="*/ 0 h 126"/>
                  <a:gd name="T12" fmla="*/ 0 w 287"/>
                  <a:gd name="T13" fmla="*/ 0 h 126"/>
                  <a:gd name="T14" fmla="*/ 0 w 287"/>
                  <a:gd name="T15" fmla="*/ 0 h 126"/>
                  <a:gd name="T16" fmla="*/ 0 w 287"/>
                  <a:gd name="T17" fmla="*/ 0 h 126"/>
                  <a:gd name="T18" fmla="*/ 0 w 287"/>
                  <a:gd name="T19" fmla="*/ 0 h 126"/>
                  <a:gd name="T20" fmla="*/ 0 w 287"/>
                  <a:gd name="T21" fmla="*/ 0 h 126"/>
                  <a:gd name="T22" fmla="*/ 0 w 287"/>
                  <a:gd name="T23" fmla="*/ 0 h 126"/>
                  <a:gd name="T24" fmla="*/ 0 w 287"/>
                  <a:gd name="T25" fmla="*/ 0 h 126"/>
                  <a:gd name="T26" fmla="*/ 0 w 287"/>
                  <a:gd name="T27" fmla="*/ 0 h 126"/>
                  <a:gd name="T28" fmla="*/ 0 w 287"/>
                  <a:gd name="T29" fmla="*/ 0 h 126"/>
                  <a:gd name="T30" fmla="*/ 0 w 287"/>
                  <a:gd name="T31" fmla="*/ 0 h 126"/>
                  <a:gd name="T32" fmla="*/ 0 w 287"/>
                  <a:gd name="T33" fmla="*/ 0 h 126"/>
                  <a:gd name="T34" fmla="*/ 0 w 287"/>
                  <a:gd name="T35" fmla="*/ 0 h 126"/>
                  <a:gd name="T36" fmla="*/ 0 w 287"/>
                  <a:gd name="T37" fmla="*/ 0 h 126"/>
                  <a:gd name="T38" fmla="*/ 0 w 287"/>
                  <a:gd name="T39" fmla="*/ 0 h 126"/>
                  <a:gd name="T40" fmla="*/ 0 w 287"/>
                  <a:gd name="T41" fmla="*/ 0 h 126"/>
                  <a:gd name="T42" fmla="*/ 0 w 287"/>
                  <a:gd name="T43" fmla="*/ 0 h 126"/>
                  <a:gd name="T44" fmla="*/ 0 w 287"/>
                  <a:gd name="T45" fmla="*/ 0 h 126"/>
                  <a:gd name="T46" fmla="*/ 0 w 287"/>
                  <a:gd name="T47" fmla="*/ 0 h 126"/>
                  <a:gd name="T48" fmla="*/ 0 w 287"/>
                  <a:gd name="T49" fmla="*/ 0 h 126"/>
                  <a:gd name="T50" fmla="*/ 0 w 287"/>
                  <a:gd name="T51" fmla="*/ 0 h 126"/>
                  <a:gd name="T52" fmla="*/ 0 w 287"/>
                  <a:gd name="T53" fmla="*/ 0 h 126"/>
                  <a:gd name="T54" fmla="*/ 0 w 287"/>
                  <a:gd name="T55" fmla="*/ 0 h 126"/>
                  <a:gd name="T56" fmla="*/ 0 w 287"/>
                  <a:gd name="T57" fmla="*/ 0 h 126"/>
                  <a:gd name="T58" fmla="*/ 0 w 287"/>
                  <a:gd name="T59" fmla="*/ 0 h 126"/>
                  <a:gd name="T60" fmla="*/ 0 w 287"/>
                  <a:gd name="T61" fmla="*/ 0 h 126"/>
                  <a:gd name="T62" fmla="*/ 0 w 287"/>
                  <a:gd name="T63" fmla="*/ 0 h 126"/>
                  <a:gd name="T64" fmla="*/ 0 w 287"/>
                  <a:gd name="T65" fmla="*/ 0 h 126"/>
                  <a:gd name="T66" fmla="*/ 0 w 287"/>
                  <a:gd name="T67" fmla="*/ 0 h 126"/>
                  <a:gd name="T68" fmla="*/ 0 w 287"/>
                  <a:gd name="T69" fmla="*/ 0 h 126"/>
                  <a:gd name="T70" fmla="*/ 0 w 287"/>
                  <a:gd name="T71" fmla="*/ 0 h 126"/>
                  <a:gd name="T72" fmla="*/ 0 w 287"/>
                  <a:gd name="T73" fmla="*/ 0 h 126"/>
                  <a:gd name="T74" fmla="*/ 0 w 287"/>
                  <a:gd name="T75" fmla="*/ 0 h 126"/>
                  <a:gd name="T76" fmla="*/ 0 w 287"/>
                  <a:gd name="T77" fmla="*/ 0 h 126"/>
                  <a:gd name="T78" fmla="*/ 0 w 287"/>
                  <a:gd name="T79" fmla="*/ 0 h 126"/>
                  <a:gd name="T80" fmla="*/ 0 w 287"/>
                  <a:gd name="T81" fmla="*/ 0 h 126"/>
                  <a:gd name="T82" fmla="*/ 0 w 287"/>
                  <a:gd name="T83" fmla="*/ 0 h 126"/>
                  <a:gd name="T84" fmla="*/ 0 w 287"/>
                  <a:gd name="T85" fmla="*/ 0 h 126"/>
                  <a:gd name="T86" fmla="*/ 0 w 287"/>
                  <a:gd name="T87" fmla="*/ 0 h 126"/>
                  <a:gd name="T88" fmla="*/ 0 w 287"/>
                  <a:gd name="T89" fmla="*/ 0 h 126"/>
                  <a:gd name="T90" fmla="*/ 0 w 287"/>
                  <a:gd name="T91" fmla="*/ 0 h 126"/>
                  <a:gd name="T92" fmla="*/ 0 w 287"/>
                  <a:gd name="T93" fmla="*/ 0 h 126"/>
                  <a:gd name="T94" fmla="*/ 0 w 287"/>
                  <a:gd name="T95" fmla="*/ 0 h 126"/>
                  <a:gd name="T96" fmla="*/ 0 w 287"/>
                  <a:gd name="T97" fmla="*/ 0 h 126"/>
                  <a:gd name="T98" fmla="*/ 0 w 287"/>
                  <a:gd name="T99" fmla="*/ 0 h 126"/>
                  <a:gd name="T100" fmla="*/ 0 w 287"/>
                  <a:gd name="T101" fmla="*/ 0 h 126"/>
                  <a:gd name="T102" fmla="*/ 0 w 287"/>
                  <a:gd name="T103" fmla="*/ 0 h 126"/>
                  <a:gd name="T104" fmla="*/ 0 w 287"/>
                  <a:gd name="T105" fmla="*/ 0 h 126"/>
                  <a:gd name="T106" fmla="*/ 0 w 287"/>
                  <a:gd name="T107" fmla="*/ 0 h 126"/>
                  <a:gd name="T108" fmla="*/ 0 w 287"/>
                  <a:gd name="T109" fmla="*/ 0 h 126"/>
                  <a:gd name="T110" fmla="*/ 0 w 287"/>
                  <a:gd name="T111" fmla="*/ 0 h 126"/>
                  <a:gd name="T112" fmla="*/ 0 w 287"/>
                  <a:gd name="T113" fmla="*/ 0 h 126"/>
                  <a:gd name="T114" fmla="*/ 0 w 287"/>
                  <a:gd name="T115" fmla="*/ 0 h 126"/>
                  <a:gd name="T116" fmla="*/ 0 w 287"/>
                  <a:gd name="T117" fmla="*/ 0 h 126"/>
                  <a:gd name="T118" fmla="*/ 0 w 287"/>
                  <a:gd name="T119" fmla="*/ 0 h 126"/>
                  <a:gd name="T120" fmla="*/ 0 w 287"/>
                  <a:gd name="T121" fmla="*/ 0 h 126"/>
                  <a:gd name="T122" fmla="*/ 0 w 287"/>
                  <a:gd name="T123" fmla="*/ 0 h 1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87"/>
                  <a:gd name="T187" fmla="*/ 0 h 126"/>
                  <a:gd name="T188" fmla="*/ 287 w 287"/>
                  <a:gd name="T189" fmla="*/ 126 h 1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87" h="12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5" y="8"/>
                    </a:lnTo>
                    <a:lnTo>
                      <a:pt x="6" y="12"/>
                    </a:lnTo>
                    <a:lnTo>
                      <a:pt x="8" y="16"/>
                    </a:lnTo>
                    <a:lnTo>
                      <a:pt x="11" y="19"/>
                    </a:lnTo>
                    <a:lnTo>
                      <a:pt x="12" y="23"/>
                    </a:lnTo>
                    <a:lnTo>
                      <a:pt x="14" y="27"/>
                    </a:lnTo>
                    <a:lnTo>
                      <a:pt x="17" y="32"/>
                    </a:lnTo>
                    <a:lnTo>
                      <a:pt x="19" y="37"/>
                    </a:lnTo>
                    <a:lnTo>
                      <a:pt x="21" y="42"/>
                    </a:lnTo>
                    <a:lnTo>
                      <a:pt x="25" y="46"/>
                    </a:lnTo>
                    <a:lnTo>
                      <a:pt x="27" y="52"/>
                    </a:lnTo>
                    <a:lnTo>
                      <a:pt x="30" y="57"/>
                    </a:lnTo>
                    <a:lnTo>
                      <a:pt x="33" y="62"/>
                    </a:lnTo>
                    <a:lnTo>
                      <a:pt x="36" y="67"/>
                    </a:lnTo>
                    <a:lnTo>
                      <a:pt x="39" y="73"/>
                    </a:lnTo>
                    <a:lnTo>
                      <a:pt x="42" y="77"/>
                    </a:lnTo>
                    <a:lnTo>
                      <a:pt x="44" y="82"/>
                    </a:lnTo>
                    <a:lnTo>
                      <a:pt x="47" y="87"/>
                    </a:lnTo>
                    <a:lnTo>
                      <a:pt x="51" y="92"/>
                    </a:lnTo>
                    <a:lnTo>
                      <a:pt x="53" y="95"/>
                    </a:lnTo>
                    <a:lnTo>
                      <a:pt x="56" y="99"/>
                    </a:lnTo>
                    <a:lnTo>
                      <a:pt x="58" y="102"/>
                    </a:lnTo>
                    <a:lnTo>
                      <a:pt x="62" y="107"/>
                    </a:lnTo>
                    <a:lnTo>
                      <a:pt x="64" y="109"/>
                    </a:lnTo>
                    <a:lnTo>
                      <a:pt x="66" y="112"/>
                    </a:lnTo>
                    <a:lnTo>
                      <a:pt x="69" y="114"/>
                    </a:lnTo>
                    <a:lnTo>
                      <a:pt x="71" y="116"/>
                    </a:lnTo>
                    <a:lnTo>
                      <a:pt x="72" y="118"/>
                    </a:lnTo>
                    <a:lnTo>
                      <a:pt x="75" y="119"/>
                    </a:lnTo>
                    <a:lnTo>
                      <a:pt x="78" y="120"/>
                    </a:lnTo>
                    <a:lnTo>
                      <a:pt x="83" y="121"/>
                    </a:lnTo>
                    <a:lnTo>
                      <a:pt x="87" y="121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2" y="125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12" y="125"/>
                    </a:lnTo>
                    <a:lnTo>
                      <a:pt x="114" y="125"/>
                    </a:lnTo>
                    <a:lnTo>
                      <a:pt x="117" y="125"/>
                    </a:lnTo>
                    <a:lnTo>
                      <a:pt x="121" y="125"/>
                    </a:lnTo>
                    <a:lnTo>
                      <a:pt x="123" y="125"/>
                    </a:lnTo>
                    <a:lnTo>
                      <a:pt x="127" y="126"/>
                    </a:lnTo>
                    <a:lnTo>
                      <a:pt x="130" y="126"/>
                    </a:lnTo>
                    <a:lnTo>
                      <a:pt x="134" y="126"/>
                    </a:lnTo>
                    <a:lnTo>
                      <a:pt x="138" y="126"/>
                    </a:lnTo>
                    <a:lnTo>
                      <a:pt x="141" y="126"/>
                    </a:lnTo>
                    <a:lnTo>
                      <a:pt x="145" y="126"/>
                    </a:lnTo>
                    <a:lnTo>
                      <a:pt x="148" y="126"/>
                    </a:lnTo>
                    <a:lnTo>
                      <a:pt x="152" y="126"/>
                    </a:lnTo>
                    <a:lnTo>
                      <a:pt x="155" y="126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5" y="125"/>
                    </a:lnTo>
                    <a:lnTo>
                      <a:pt x="170" y="125"/>
                    </a:lnTo>
                    <a:lnTo>
                      <a:pt x="172" y="124"/>
                    </a:lnTo>
                    <a:lnTo>
                      <a:pt x="176" y="124"/>
                    </a:lnTo>
                    <a:lnTo>
                      <a:pt x="179" y="124"/>
                    </a:lnTo>
                    <a:lnTo>
                      <a:pt x="183" y="124"/>
                    </a:lnTo>
                    <a:lnTo>
                      <a:pt x="186" y="124"/>
                    </a:lnTo>
                    <a:lnTo>
                      <a:pt x="190" y="122"/>
                    </a:lnTo>
                    <a:lnTo>
                      <a:pt x="192" y="122"/>
                    </a:lnTo>
                    <a:lnTo>
                      <a:pt x="196" y="122"/>
                    </a:lnTo>
                    <a:lnTo>
                      <a:pt x="199" y="121"/>
                    </a:lnTo>
                    <a:lnTo>
                      <a:pt x="202" y="121"/>
                    </a:lnTo>
                    <a:lnTo>
                      <a:pt x="205" y="121"/>
                    </a:lnTo>
                    <a:lnTo>
                      <a:pt x="209" y="121"/>
                    </a:lnTo>
                    <a:lnTo>
                      <a:pt x="213" y="120"/>
                    </a:lnTo>
                    <a:lnTo>
                      <a:pt x="219" y="119"/>
                    </a:lnTo>
                    <a:lnTo>
                      <a:pt x="224" y="118"/>
                    </a:lnTo>
                    <a:lnTo>
                      <a:pt x="229" y="118"/>
                    </a:lnTo>
                    <a:lnTo>
                      <a:pt x="232" y="116"/>
                    </a:lnTo>
                    <a:lnTo>
                      <a:pt x="236" y="115"/>
                    </a:lnTo>
                    <a:lnTo>
                      <a:pt x="238" y="114"/>
                    </a:lnTo>
                    <a:lnTo>
                      <a:pt x="242" y="114"/>
                    </a:lnTo>
                    <a:lnTo>
                      <a:pt x="245" y="112"/>
                    </a:lnTo>
                    <a:lnTo>
                      <a:pt x="247" y="109"/>
                    </a:lnTo>
                    <a:lnTo>
                      <a:pt x="248" y="107"/>
                    </a:lnTo>
                    <a:lnTo>
                      <a:pt x="248" y="105"/>
                    </a:lnTo>
                    <a:lnTo>
                      <a:pt x="245" y="101"/>
                    </a:lnTo>
                    <a:lnTo>
                      <a:pt x="243" y="99"/>
                    </a:lnTo>
                    <a:lnTo>
                      <a:pt x="241" y="96"/>
                    </a:lnTo>
                    <a:lnTo>
                      <a:pt x="237" y="94"/>
                    </a:lnTo>
                    <a:lnTo>
                      <a:pt x="232" y="90"/>
                    </a:lnTo>
                    <a:lnTo>
                      <a:pt x="228" y="88"/>
                    </a:lnTo>
                    <a:lnTo>
                      <a:pt x="224" y="86"/>
                    </a:lnTo>
                    <a:lnTo>
                      <a:pt x="219" y="83"/>
                    </a:lnTo>
                    <a:lnTo>
                      <a:pt x="215" y="81"/>
                    </a:lnTo>
                    <a:lnTo>
                      <a:pt x="211" y="78"/>
                    </a:lnTo>
                    <a:lnTo>
                      <a:pt x="209" y="76"/>
                    </a:lnTo>
                    <a:lnTo>
                      <a:pt x="205" y="74"/>
                    </a:lnTo>
                    <a:lnTo>
                      <a:pt x="204" y="71"/>
                    </a:lnTo>
                    <a:lnTo>
                      <a:pt x="204" y="69"/>
                    </a:lnTo>
                    <a:lnTo>
                      <a:pt x="206" y="68"/>
                    </a:lnTo>
                    <a:lnTo>
                      <a:pt x="211" y="68"/>
                    </a:lnTo>
                    <a:lnTo>
                      <a:pt x="213" y="68"/>
                    </a:lnTo>
                    <a:lnTo>
                      <a:pt x="217" y="68"/>
                    </a:lnTo>
                    <a:lnTo>
                      <a:pt x="221" y="68"/>
                    </a:lnTo>
                    <a:lnTo>
                      <a:pt x="224" y="68"/>
                    </a:lnTo>
                    <a:lnTo>
                      <a:pt x="228" y="68"/>
                    </a:lnTo>
                    <a:lnTo>
                      <a:pt x="232" y="68"/>
                    </a:lnTo>
                    <a:lnTo>
                      <a:pt x="236" y="68"/>
                    </a:lnTo>
                    <a:lnTo>
                      <a:pt x="241" y="69"/>
                    </a:lnTo>
                    <a:lnTo>
                      <a:pt x="244" y="69"/>
                    </a:lnTo>
                    <a:lnTo>
                      <a:pt x="248" y="69"/>
                    </a:lnTo>
                    <a:lnTo>
                      <a:pt x="253" y="70"/>
                    </a:lnTo>
                    <a:lnTo>
                      <a:pt x="256" y="70"/>
                    </a:lnTo>
                    <a:lnTo>
                      <a:pt x="261" y="70"/>
                    </a:lnTo>
                    <a:lnTo>
                      <a:pt x="264" y="71"/>
                    </a:lnTo>
                    <a:lnTo>
                      <a:pt x="268" y="71"/>
                    </a:lnTo>
                    <a:lnTo>
                      <a:pt x="272" y="73"/>
                    </a:lnTo>
                    <a:lnTo>
                      <a:pt x="274" y="73"/>
                    </a:lnTo>
                    <a:lnTo>
                      <a:pt x="278" y="73"/>
                    </a:lnTo>
                    <a:lnTo>
                      <a:pt x="280" y="73"/>
                    </a:lnTo>
                    <a:lnTo>
                      <a:pt x="282" y="74"/>
                    </a:lnTo>
                    <a:lnTo>
                      <a:pt x="286" y="74"/>
                    </a:lnTo>
                    <a:lnTo>
                      <a:pt x="287" y="75"/>
                    </a:lnTo>
                    <a:lnTo>
                      <a:pt x="262" y="35"/>
                    </a:lnTo>
                    <a:lnTo>
                      <a:pt x="164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6" name="Freeform 235"/>
              <p:cNvSpPr>
                <a:spLocks/>
              </p:cNvSpPr>
              <p:nvPr/>
            </p:nvSpPr>
            <p:spPr bwMode="auto">
              <a:xfrm>
                <a:off x="1852" y="1636"/>
                <a:ext cx="86" cy="27"/>
              </a:xfrm>
              <a:custGeom>
                <a:avLst/>
                <a:gdLst>
                  <a:gd name="T0" fmla="*/ 0 w 260"/>
                  <a:gd name="T1" fmla="*/ 0 h 81"/>
                  <a:gd name="T2" fmla="*/ 0 w 260"/>
                  <a:gd name="T3" fmla="*/ 0 h 81"/>
                  <a:gd name="T4" fmla="*/ 0 w 260"/>
                  <a:gd name="T5" fmla="*/ 0 h 81"/>
                  <a:gd name="T6" fmla="*/ 0 w 260"/>
                  <a:gd name="T7" fmla="*/ 0 h 81"/>
                  <a:gd name="T8" fmla="*/ 0 w 260"/>
                  <a:gd name="T9" fmla="*/ 0 h 81"/>
                  <a:gd name="T10" fmla="*/ 0 w 260"/>
                  <a:gd name="T11" fmla="*/ 0 h 81"/>
                  <a:gd name="T12" fmla="*/ 0 w 260"/>
                  <a:gd name="T13" fmla="*/ 0 h 81"/>
                  <a:gd name="T14" fmla="*/ 0 w 260"/>
                  <a:gd name="T15" fmla="*/ 0 h 81"/>
                  <a:gd name="T16" fmla="*/ 0 w 260"/>
                  <a:gd name="T17" fmla="*/ 0 h 81"/>
                  <a:gd name="T18" fmla="*/ 0 w 260"/>
                  <a:gd name="T19" fmla="*/ 0 h 81"/>
                  <a:gd name="T20" fmla="*/ 0 w 260"/>
                  <a:gd name="T21" fmla="*/ 0 h 81"/>
                  <a:gd name="T22" fmla="*/ 0 w 260"/>
                  <a:gd name="T23" fmla="*/ 0 h 81"/>
                  <a:gd name="T24" fmla="*/ 0 w 260"/>
                  <a:gd name="T25" fmla="*/ 0 h 81"/>
                  <a:gd name="T26" fmla="*/ 0 w 260"/>
                  <a:gd name="T27" fmla="*/ 0 h 81"/>
                  <a:gd name="T28" fmla="*/ 0 w 260"/>
                  <a:gd name="T29" fmla="*/ 0 h 81"/>
                  <a:gd name="T30" fmla="*/ 0 w 260"/>
                  <a:gd name="T31" fmla="*/ 0 h 81"/>
                  <a:gd name="T32" fmla="*/ 0 w 260"/>
                  <a:gd name="T33" fmla="*/ 0 h 81"/>
                  <a:gd name="T34" fmla="*/ 0 w 260"/>
                  <a:gd name="T35" fmla="*/ 0 h 81"/>
                  <a:gd name="T36" fmla="*/ 0 w 260"/>
                  <a:gd name="T37" fmla="*/ 0 h 81"/>
                  <a:gd name="T38" fmla="*/ 0 w 260"/>
                  <a:gd name="T39" fmla="*/ 0 h 81"/>
                  <a:gd name="T40" fmla="*/ 0 w 260"/>
                  <a:gd name="T41" fmla="*/ 0 h 81"/>
                  <a:gd name="T42" fmla="*/ 0 w 260"/>
                  <a:gd name="T43" fmla="*/ 0 h 81"/>
                  <a:gd name="T44" fmla="*/ 0 w 260"/>
                  <a:gd name="T45" fmla="*/ 0 h 81"/>
                  <a:gd name="T46" fmla="*/ 0 w 260"/>
                  <a:gd name="T47" fmla="*/ 0 h 81"/>
                  <a:gd name="T48" fmla="*/ 0 w 260"/>
                  <a:gd name="T49" fmla="*/ 0 h 81"/>
                  <a:gd name="T50" fmla="*/ 0 w 260"/>
                  <a:gd name="T51" fmla="*/ 0 h 81"/>
                  <a:gd name="T52" fmla="*/ 0 w 260"/>
                  <a:gd name="T53" fmla="*/ 0 h 81"/>
                  <a:gd name="T54" fmla="*/ 0 w 260"/>
                  <a:gd name="T55" fmla="*/ 0 h 81"/>
                  <a:gd name="T56" fmla="*/ 0 w 260"/>
                  <a:gd name="T57" fmla="*/ 0 h 81"/>
                  <a:gd name="T58" fmla="*/ 0 w 260"/>
                  <a:gd name="T59" fmla="*/ 0 h 81"/>
                  <a:gd name="T60" fmla="*/ 0 w 260"/>
                  <a:gd name="T61" fmla="*/ 0 h 81"/>
                  <a:gd name="T62" fmla="*/ 0 w 260"/>
                  <a:gd name="T63" fmla="*/ 0 h 81"/>
                  <a:gd name="T64" fmla="*/ 0 w 260"/>
                  <a:gd name="T65" fmla="*/ 0 h 81"/>
                  <a:gd name="T66" fmla="*/ 0 w 260"/>
                  <a:gd name="T67" fmla="*/ 0 h 81"/>
                  <a:gd name="T68" fmla="*/ 0 w 260"/>
                  <a:gd name="T69" fmla="*/ 0 h 81"/>
                  <a:gd name="T70" fmla="*/ 0 w 260"/>
                  <a:gd name="T71" fmla="*/ 0 h 81"/>
                  <a:gd name="T72" fmla="*/ 0 w 260"/>
                  <a:gd name="T73" fmla="*/ 0 h 81"/>
                  <a:gd name="T74" fmla="*/ 0 w 260"/>
                  <a:gd name="T75" fmla="*/ 0 h 81"/>
                  <a:gd name="T76" fmla="*/ 0 w 260"/>
                  <a:gd name="T77" fmla="*/ 0 h 81"/>
                  <a:gd name="T78" fmla="*/ 0 w 260"/>
                  <a:gd name="T79" fmla="*/ 0 h 81"/>
                  <a:gd name="T80" fmla="*/ 0 w 260"/>
                  <a:gd name="T81" fmla="*/ 0 h 81"/>
                  <a:gd name="T82" fmla="*/ 0 w 260"/>
                  <a:gd name="T83" fmla="*/ 0 h 81"/>
                  <a:gd name="T84" fmla="*/ 0 w 260"/>
                  <a:gd name="T85" fmla="*/ 0 h 81"/>
                  <a:gd name="T86" fmla="*/ 0 w 260"/>
                  <a:gd name="T87" fmla="*/ 0 h 81"/>
                  <a:gd name="T88" fmla="*/ 0 w 260"/>
                  <a:gd name="T89" fmla="*/ 0 h 81"/>
                  <a:gd name="T90" fmla="*/ 0 w 260"/>
                  <a:gd name="T91" fmla="*/ 0 h 81"/>
                  <a:gd name="T92" fmla="*/ 0 w 260"/>
                  <a:gd name="T93" fmla="*/ 0 h 81"/>
                  <a:gd name="T94" fmla="*/ 0 w 260"/>
                  <a:gd name="T95" fmla="*/ 0 h 81"/>
                  <a:gd name="T96" fmla="*/ 0 w 260"/>
                  <a:gd name="T97" fmla="*/ 0 h 81"/>
                  <a:gd name="T98" fmla="*/ 0 w 260"/>
                  <a:gd name="T99" fmla="*/ 0 h 81"/>
                  <a:gd name="T100" fmla="*/ 0 w 260"/>
                  <a:gd name="T101" fmla="*/ 0 h 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0"/>
                  <a:gd name="T154" fmla="*/ 0 h 81"/>
                  <a:gd name="T155" fmla="*/ 260 w 260"/>
                  <a:gd name="T156" fmla="*/ 81 h 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0" h="81">
                    <a:moveTo>
                      <a:pt x="9" y="4"/>
                    </a:moveTo>
                    <a:lnTo>
                      <a:pt x="12" y="4"/>
                    </a:lnTo>
                    <a:lnTo>
                      <a:pt x="16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3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0" y="4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1" y="6"/>
                    </a:lnTo>
                    <a:lnTo>
                      <a:pt x="156" y="8"/>
                    </a:lnTo>
                    <a:lnTo>
                      <a:pt x="159" y="8"/>
                    </a:lnTo>
                    <a:lnTo>
                      <a:pt x="163" y="9"/>
                    </a:lnTo>
                    <a:lnTo>
                      <a:pt x="166" y="9"/>
                    </a:lnTo>
                    <a:lnTo>
                      <a:pt x="170" y="10"/>
                    </a:lnTo>
                    <a:lnTo>
                      <a:pt x="174" y="11"/>
                    </a:lnTo>
                    <a:lnTo>
                      <a:pt x="178" y="12"/>
                    </a:lnTo>
                    <a:lnTo>
                      <a:pt x="182" y="13"/>
                    </a:lnTo>
                    <a:lnTo>
                      <a:pt x="185" y="15"/>
                    </a:lnTo>
                    <a:lnTo>
                      <a:pt x="189" y="16"/>
                    </a:lnTo>
                    <a:lnTo>
                      <a:pt x="194" y="17"/>
                    </a:lnTo>
                    <a:lnTo>
                      <a:pt x="196" y="18"/>
                    </a:lnTo>
                    <a:lnTo>
                      <a:pt x="200" y="19"/>
                    </a:lnTo>
                    <a:lnTo>
                      <a:pt x="203" y="21"/>
                    </a:lnTo>
                    <a:lnTo>
                      <a:pt x="208" y="22"/>
                    </a:lnTo>
                    <a:lnTo>
                      <a:pt x="210" y="24"/>
                    </a:lnTo>
                    <a:lnTo>
                      <a:pt x="214" y="25"/>
                    </a:lnTo>
                    <a:lnTo>
                      <a:pt x="219" y="27"/>
                    </a:lnTo>
                    <a:lnTo>
                      <a:pt x="222" y="28"/>
                    </a:lnTo>
                    <a:lnTo>
                      <a:pt x="225" y="30"/>
                    </a:lnTo>
                    <a:lnTo>
                      <a:pt x="228" y="31"/>
                    </a:lnTo>
                    <a:lnTo>
                      <a:pt x="233" y="34"/>
                    </a:lnTo>
                    <a:lnTo>
                      <a:pt x="236" y="35"/>
                    </a:lnTo>
                    <a:lnTo>
                      <a:pt x="239" y="36"/>
                    </a:lnTo>
                    <a:lnTo>
                      <a:pt x="242" y="38"/>
                    </a:lnTo>
                    <a:lnTo>
                      <a:pt x="247" y="41"/>
                    </a:lnTo>
                    <a:lnTo>
                      <a:pt x="251" y="43"/>
                    </a:lnTo>
                    <a:lnTo>
                      <a:pt x="253" y="46"/>
                    </a:lnTo>
                    <a:lnTo>
                      <a:pt x="257" y="48"/>
                    </a:lnTo>
                    <a:lnTo>
                      <a:pt x="259" y="53"/>
                    </a:lnTo>
                    <a:lnTo>
                      <a:pt x="260" y="56"/>
                    </a:lnTo>
                    <a:lnTo>
                      <a:pt x="260" y="60"/>
                    </a:lnTo>
                    <a:lnTo>
                      <a:pt x="260" y="63"/>
                    </a:lnTo>
                    <a:lnTo>
                      <a:pt x="259" y="67"/>
                    </a:lnTo>
                    <a:lnTo>
                      <a:pt x="258" y="72"/>
                    </a:lnTo>
                    <a:lnTo>
                      <a:pt x="255" y="74"/>
                    </a:lnTo>
                    <a:lnTo>
                      <a:pt x="253" y="76"/>
                    </a:lnTo>
                    <a:lnTo>
                      <a:pt x="248" y="79"/>
                    </a:lnTo>
                    <a:lnTo>
                      <a:pt x="246" y="81"/>
                    </a:lnTo>
                    <a:lnTo>
                      <a:pt x="241" y="81"/>
                    </a:lnTo>
                    <a:lnTo>
                      <a:pt x="238" y="81"/>
                    </a:lnTo>
                    <a:lnTo>
                      <a:pt x="233" y="80"/>
                    </a:lnTo>
                    <a:lnTo>
                      <a:pt x="229" y="79"/>
                    </a:lnTo>
                    <a:lnTo>
                      <a:pt x="226" y="76"/>
                    </a:lnTo>
                    <a:lnTo>
                      <a:pt x="222" y="74"/>
                    </a:lnTo>
                    <a:lnTo>
                      <a:pt x="219" y="73"/>
                    </a:lnTo>
                    <a:lnTo>
                      <a:pt x="216" y="70"/>
                    </a:lnTo>
                    <a:lnTo>
                      <a:pt x="213" y="69"/>
                    </a:lnTo>
                    <a:lnTo>
                      <a:pt x="209" y="68"/>
                    </a:lnTo>
                    <a:lnTo>
                      <a:pt x="207" y="66"/>
                    </a:lnTo>
                    <a:lnTo>
                      <a:pt x="203" y="64"/>
                    </a:lnTo>
                    <a:lnTo>
                      <a:pt x="200" y="62"/>
                    </a:lnTo>
                    <a:lnTo>
                      <a:pt x="196" y="61"/>
                    </a:lnTo>
                    <a:lnTo>
                      <a:pt x="194" y="59"/>
                    </a:lnTo>
                    <a:lnTo>
                      <a:pt x="190" y="57"/>
                    </a:lnTo>
                    <a:lnTo>
                      <a:pt x="187" y="56"/>
                    </a:lnTo>
                    <a:lnTo>
                      <a:pt x="184" y="54"/>
                    </a:lnTo>
                    <a:lnTo>
                      <a:pt x="181" y="53"/>
                    </a:lnTo>
                    <a:lnTo>
                      <a:pt x="177" y="51"/>
                    </a:lnTo>
                    <a:lnTo>
                      <a:pt x="174" y="50"/>
                    </a:lnTo>
                    <a:lnTo>
                      <a:pt x="170" y="48"/>
                    </a:lnTo>
                    <a:lnTo>
                      <a:pt x="166" y="47"/>
                    </a:lnTo>
                    <a:lnTo>
                      <a:pt x="164" y="46"/>
                    </a:lnTo>
                    <a:lnTo>
                      <a:pt x="160" y="44"/>
                    </a:lnTo>
                    <a:lnTo>
                      <a:pt x="157" y="43"/>
                    </a:lnTo>
                    <a:lnTo>
                      <a:pt x="153" y="42"/>
                    </a:lnTo>
                    <a:lnTo>
                      <a:pt x="151" y="41"/>
                    </a:lnTo>
                    <a:lnTo>
                      <a:pt x="146" y="40"/>
                    </a:lnTo>
                    <a:lnTo>
                      <a:pt x="144" y="38"/>
                    </a:lnTo>
                    <a:lnTo>
                      <a:pt x="140" y="37"/>
                    </a:lnTo>
                    <a:lnTo>
                      <a:pt x="137" y="36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6" y="34"/>
                    </a:lnTo>
                    <a:lnTo>
                      <a:pt x="124" y="32"/>
                    </a:lnTo>
                    <a:lnTo>
                      <a:pt x="120" y="31"/>
                    </a:lnTo>
                    <a:lnTo>
                      <a:pt x="117" y="30"/>
                    </a:lnTo>
                    <a:lnTo>
                      <a:pt x="112" y="29"/>
                    </a:lnTo>
                    <a:lnTo>
                      <a:pt x="110" y="28"/>
                    </a:lnTo>
                    <a:lnTo>
                      <a:pt x="106" y="28"/>
                    </a:lnTo>
                    <a:lnTo>
                      <a:pt x="102" y="27"/>
                    </a:lnTo>
                    <a:lnTo>
                      <a:pt x="99" y="25"/>
                    </a:lnTo>
                    <a:lnTo>
                      <a:pt x="95" y="25"/>
                    </a:lnTo>
                    <a:lnTo>
                      <a:pt x="92" y="24"/>
                    </a:lnTo>
                    <a:lnTo>
                      <a:pt x="88" y="24"/>
                    </a:lnTo>
                    <a:lnTo>
                      <a:pt x="85" y="23"/>
                    </a:lnTo>
                    <a:lnTo>
                      <a:pt x="81" y="23"/>
                    </a:lnTo>
                    <a:lnTo>
                      <a:pt x="77" y="23"/>
                    </a:lnTo>
                    <a:lnTo>
                      <a:pt x="74" y="22"/>
                    </a:lnTo>
                    <a:lnTo>
                      <a:pt x="70" y="22"/>
                    </a:lnTo>
                    <a:lnTo>
                      <a:pt x="68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49" y="19"/>
                    </a:lnTo>
                    <a:lnTo>
                      <a:pt x="45" y="19"/>
                    </a:lnTo>
                    <a:lnTo>
                      <a:pt x="42" y="19"/>
                    </a:lnTo>
                    <a:lnTo>
                      <a:pt x="40" y="21"/>
                    </a:lnTo>
                    <a:lnTo>
                      <a:pt x="35" y="21"/>
                    </a:lnTo>
                    <a:lnTo>
                      <a:pt x="31" y="21"/>
                    </a:lnTo>
                    <a:lnTo>
                      <a:pt x="28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7" name="Freeform 236"/>
              <p:cNvSpPr>
                <a:spLocks/>
              </p:cNvSpPr>
              <p:nvPr/>
            </p:nvSpPr>
            <p:spPr bwMode="auto">
              <a:xfrm>
                <a:off x="1646" y="1649"/>
                <a:ext cx="77" cy="39"/>
              </a:xfrm>
              <a:custGeom>
                <a:avLst/>
                <a:gdLst>
                  <a:gd name="T0" fmla="*/ 0 w 230"/>
                  <a:gd name="T1" fmla="*/ 0 h 119"/>
                  <a:gd name="T2" fmla="*/ 0 w 230"/>
                  <a:gd name="T3" fmla="*/ 0 h 119"/>
                  <a:gd name="T4" fmla="*/ 0 w 230"/>
                  <a:gd name="T5" fmla="*/ 0 h 119"/>
                  <a:gd name="T6" fmla="*/ 0 w 230"/>
                  <a:gd name="T7" fmla="*/ 0 h 119"/>
                  <a:gd name="T8" fmla="*/ 0 w 230"/>
                  <a:gd name="T9" fmla="*/ 0 h 119"/>
                  <a:gd name="T10" fmla="*/ 0 w 230"/>
                  <a:gd name="T11" fmla="*/ 0 h 119"/>
                  <a:gd name="T12" fmla="*/ 0 w 230"/>
                  <a:gd name="T13" fmla="*/ 0 h 119"/>
                  <a:gd name="T14" fmla="*/ 0 w 230"/>
                  <a:gd name="T15" fmla="*/ 0 h 119"/>
                  <a:gd name="T16" fmla="*/ 0 w 230"/>
                  <a:gd name="T17" fmla="*/ 0 h 119"/>
                  <a:gd name="T18" fmla="*/ 0 w 230"/>
                  <a:gd name="T19" fmla="*/ 0 h 119"/>
                  <a:gd name="T20" fmla="*/ 0 w 230"/>
                  <a:gd name="T21" fmla="*/ 0 h 119"/>
                  <a:gd name="T22" fmla="*/ 0 w 230"/>
                  <a:gd name="T23" fmla="*/ 0 h 119"/>
                  <a:gd name="T24" fmla="*/ 0 w 230"/>
                  <a:gd name="T25" fmla="*/ 0 h 119"/>
                  <a:gd name="T26" fmla="*/ 0 w 230"/>
                  <a:gd name="T27" fmla="*/ 0 h 119"/>
                  <a:gd name="T28" fmla="*/ 0 w 230"/>
                  <a:gd name="T29" fmla="*/ 0 h 119"/>
                  <a:gd name="T30" fmla="*/ 0 w 230"/>
                  <a:gd name="T31" fmla="*/ 0 h 119"/>
                  <a:gd name="T32" fmla="*/ 0 w 230"/>
                  <a:gd name="T33" fmla="*/ 0 h 119"/>
                  <a:gd name="T34" fmla="*/ 0 w 230"/>
                  <a:gd name="T35" fmla="*/ 0 h 119"/>
                  <a:gd name="T36" fmla="*/ 0 w 230"/>
                  <a:gd name="T37" fmla="*/ 0 h 119"/>
                  <a:gd name="T38" fmla="*/ 0 w 230"/>
                  <a:gd name="T39" fmla="*/ 0 h 119"/>
                  <a:gd name="T40" fmla="*/ 0 w 230"/>
                  <a:gd name="T41" fmla="*/ 0 h 119"/>
                  <a:gd name="T42" fmla="*/ 0 w 230"/>
                  <a:gd name="T43" fmla="*/ 0 h 119"/>
                  <a:gd name="T44" fmla="*/ 0 w 230"/>
                  <a:gd name="T45" fmla="*/ 0 h 119"/>
                  <a:gd name="T46" fmla="*/ 0 w 230"/>
                  <a:gd name="T47" fmla="*/ 0 h 119"/>
                  <a:gd name="T48" fmla="*/ 0 w 230"/>
                  <a:gd name="T49" fmla="*/ 0 h 119"/>
                  <a:gd name="T50" fmla="*/ 0 w 230"/>
                  <a:gd name="T51" fmla="*/ 0 h 119"/>
                  <a:gd name="T52" fmla="*/ 0 w 230"/>
                  <a:gd name="T53" fmla="*/ 0 h 119"/>
                  <a:gd name="T54" fmla="*/ 0 w 230"/>
                  <a:gd name="T55" fmla="*/ 0 h 119"/>
                  <a:gd name="T56" fmla="*/ 0 w 230"/>
                  <a:gd name="T57" fmla="*/ 0 h 119"/>
                  <a:gd name="T58" fmla="*/ 0 w 230"/>
                  <a:gd name="T59" fmla="*/ 0 h 119"/>
                  <a:gd name="T60" fmla="*/ 0 w 230"/>
                  <a:gd name="T61" fmla="*/ 0 h 119"/>
                  <a:gd name="T62" fmla="*/ 0 w 230"/>
                  <a:gd name="T63" fmla="*/ 0 h 119"/>
                  <a:gd name="T64" fmla="*/ 0 w 230"/>
                  <a:gd name="T65" fmla="*/ 0 h 119"/>
                  <a:gd name="T66" fmla="*/ 0 w 230"/>
                  <a:gd name="T67" fmla="*/ 0 h 119"/>
                  <a:gd name="T68" fmla="*/ 0 w 230"/>
                  <a:gd name="T69" fmla="*/ 0 h 119"/>
                  <a:gd name="T70" fmla="*/ 0 w 230"/>
                  <a:gd name="T71" fmla="*/ 0 h 119"/>
                  <a:gd name="T72" fmla="*/ 0 w 230"/>
                  <a:gd name="T73" fmla="*/ 0 h 119"/>
                  <a:gd name="T74" fmla="*/ 0 w 230"/>
                  <a:gd name="T75" fmla="*/ 0 h 119"/>
                  <a:gd name="T76" fmla="*/ 0 w 230"/>
                  <a:gd name="T77" fmla="*/ 0 h 119"/>
                  <a:gd name="T78" fmla="*/ 0 w 230"/>
                  <a:gd name="T79" fmla="*/ 0 h 119"/>
                  <a:gd name="T80" fmla="*/ 0 w 230"/>
                  <a:gd name="T81" fmla="*/ 0 h 119"/>
                  <a:gd name="T82" fmla="*/ 0 w 230"/>
                  <a:gd name="T83" fmla="*/ 0 h 119"/>
                  <a:gd name="T84" fmla="*/ 0 w 230"/>
                  <a:gd name="T85" fmla="*/ 0 h 119"/>
                  <a:gd name="T86" fmla="*/ 0 w 230"/>
                  <a:gd name="T87" fmla="*/ 0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119"/>
                  <a:gd name="T134" fmla="*/ 230 w 230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119">
                    <a:moveTo>
                      <a:pt x="6" y="99"/>
                    </a:moveTo>
                    <a:lnTo>
                      <a:pt x="8" y="95"/>
                    </a:lnTo>
                    <a:lnTo>
                      <a:pt x="12" y="94"/>
                    </a:lnTo>
                    <a:lnTo>
                      <a:pt x="14" y="90"/>
                    </a:lnTo>
                    <a:lnTo>
                      <a:pt x="18" y="89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6" y="82"/>
                    </a:lnTo>
                    <a:lnTo>
                      <a:pt x="30" y="80"/>
                    </a:lnTo>
                    <a:lnTo>
                      <a:pt x="34" y="75"/>
                    </a:lnTo>
                    <a:lnTo>
                      <a:pt x="40" y="71"/>
                    </a:lnTo>
                    <a:lnTo>
                      <a:pt x="43" y="70"/>
                    </a:lnTo>
                    <a:lnTo>
                      <a:pt x="46" y="69"/>
                    </a:lnTo>
                    <a:lnTo>
                      <a:pt x="49" y="67"/>
                    </a:lnTo>
                    <a:lnTo>
                      <a:pt x="52" y="65"/>
                    </a:lnTo>
                    <a:lnTo>
                      <a:pt x="57" y="62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70" y="55"/>
                    </a:lnTo>
                    <a:lnTo>
                      <a:pt x="72" y="54"/>
                    </a:lnTo>
                    <a:lnTo>
                      <a:pt x="76" y="52"/>
                    </a:lnTo>
                    <a:lnTo>
                      <a:pt x="79" y="51"/>
                    </a:lnTo>
                    <a:lnTo>
                      <a:pt x="82" y="50"/>
                    </a:lnTo>
                    <a:lnTo>
                      <a:pt x="85" y="48"/>
                    </a:lnTo>
                    <a:lnTo>
                      <a:pt x="90" y="46"/>
                    </a:lnTo>
                    <a:lnTo>
                      <a:pt x="92" y="45"/>
                    </a:lnTo>
                    <a:lnTo>
                      <a:pt x="97" y="44"/>
                    </a:lnTo>
                    <a:lnTo>
                      <a:pt x="101" y="42"/>
                    </a:lnTo>
                    <a:lnTo>
                      <a:pt x="105" y="41"/>
                    </a:lnTo>
                    <a:lnTo>
                      <a:pt x="110" y="38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24" y="30"/>
                    </a:lnTo>
                    <a:lnTo>
                      <a:pt x="129" y="26"/>
                    </a:lnTo>
                    <a:lnTo>
                      <a:pt x="134" y="25"/>
                    </a:lnTo>
                    <a:lnTo>
                      <a:pt x="136" y="24"/>
                    </a:lnTo>
                    <a:lnTo>
                      <a:pt x="139" y="23"/>
                    </a:lnTo>
                    <a:lnTo>
                      <a:pt x="142" y="22"/>
                    </a:lnTo>
                    <a:lnTo>
                      <a:pt x="146" y="22"/>
                    </a:lnTo>
                    <a:lnTo>
                      <a:pt x="150" y="20"/>
                    </a:lnTo>
                    <a:lnTo>
                      <a:pt x="154" y="19"/>
                    </a:lnTo>
                    <a:lnTo>
                      <a:pt x="159" y="17"/>
                    </a:lnTo>
                    <a:lnTo>
                      <a:pt x="162" y="16"/>
                    </a:lnTo>
                    <a:lnTo>
                      <a:pt x="167" y="14"/>
                    </a:lnTo>
                    <a:lnTo>
                      <a:pt x="171" y="13"/>
                    </a:lnTo>
                    <a:lnTo>
                      <a:pt x="174" y="12"/>
                    </a:lnTo>
                    <a:lnTo>
                      <a:pt x="178" y="11"/>
                    </a:lnTo>
                    <a:lnTo>
                      <a:pt x="181" y="10"/>
                    </a:lnTo>
                    <a:lnTo>
                      <a:pt x="185" y="9"/>
                    </a:lnTo>
                    <a:lnTo>
                      <a:pt x="188" y="7"/>
                    </a:lnTo>
                    <a:lnTo>
                      <a:pt x="192" y="6"/>
                    </a:lnTo>
                    <a:lnTo>
                      <a:pt x="196" y="5"/>
                    </a:lnTo>
                    <a:lnTo>
                      <a:pt x="200" y="3"/>
                    </a:lnTo>
                    <a:lnTo>
                      <a:pt x="205" y="1"/>
                    </a:lnTo>
                    <a:lnTo>
                      <a:pt x="210" y="1"/>
                    </a:lnTo>
                    <a:lnTo>
                      <a:pt x="213" y="0"/>
                    </a:lnTo>
                    <a:lnTo>
                      <a:pt x="217" y="0"/>
                    </a:lnTo>
                    <a:lnTo>
                      <a:pt x="220" y="0"/>
                    </a:lnTo>
                    <a:lnTo>
                      <a:pt x="223" y="3"/>
                    </a:lnTo>
                    <a:lnTo>
                      <a:pt x="225" y="4"/>
                    </a:lnTo>
                    <a:lnTo>
                      <a:pt x="228" y="6"/>
                    </a:lnTo>
                    <a:lnTo>
                      <a:pt x="229" y="10"/>
                    </a:lnTo>
                    <a:lnTo>
                      <a:pt x="230" y="13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30" y="23"/>
                    </a:lnTo>
                    <a:lnTo>
                      <a:pt x="229" y="26"/>
                    </a:lnTo>
                    <a:lnTo>
                      <a:pt x="226" y="29"/>
                    </a:lnTo>
                    <a:lnTo>
                      <a:pt x="225" y="31"/>
                    </a:lnTo>
                    <a:lnTo>
                      <a:pt x="222" y="32"/>
                    </a:lnTo>
                    <a:lnTo>
                      <a:pt x="218" y="35"/>
                    </a:lnTo>
                    <a:lnTo>
                      <a:pt x="213" y="36"/>
                    </a:lnTo>
                    <a:lnTo>
                      <a:pt x="209" y="36"/>
                    </a:lnTo>
                    <a:lnTo>
                      <a:pt x="205" y="37"/>
                    </a:lnTo>
                    <a:lnTo>
                      <a:pt x="201" y="38"/>
                    </a:lnTo>
                    <a:lnTo>
                      <a:pt x="197" y="39"/>
                    </a:lnTo>
                    <a:lnTo>
                      <a:pt x="193" y="39"/>
                    </a:lnTo>
                    <a:lnTo>
                      <a:pt x="188" y="41"/>
                    </a:lnTo>
                    <a:lnTo>
                      <a:pt x="186" y="41"/>
                    </a:lnTo>
                    <a:lnTo>
                      <a:pt x="181" y="41"/>
                    </a:lnTo>
                    <a:lnTo>
                      <a:pt x="178" y="42"/>
                    </a:lnTo>
                    <a:lnTo>
                      <a:pt x="173" y="43"/>
                    </a:lnTo>
                    <a:lnTo>
                      <a:pt x="169" y="44"/>
                    </a:lnTo>
                    <a:lnTo>
                      <a:pt x="166" y="44"/>
                    </a:lnTo>
                    <a:lnTo>
                      <a:pt x="161" y="45"/>
                    </a:lnTo>
                    <a:lnTo>
                      <a:pt x="158" y="46"/>
                    </a:lnTo>
                    <a:lnTo>
                      <a:pt x="153" y="48"/>
                    </a:lnTo>
                    <a:lnTo>
                      <a:pt x="149" y="49"/>
                    </a:lnTo>
                    <a:lnTo>
                      <a:pt x="147" y="50"/>
                    </a:lnTo>
                    <a:lnTo>
                      <a:pt x="145" y="50"/>
                    </a:lnTo>
                    <a:lnTo>
                      <a:pt x="142" y="51"/>
                    </a:lnTo>
                    <a:lnTo>
                      <a:pt x="137" y="52"/>
                    </a:lnTo>
                    <a:lnTo>
                      <a:pt x="133" y="55"/>
                    </a:lnTo>
                    <a:lnTo>
                      <a:pt x="129" y="57"/>
                    </a:lnTo>
                    <a:lnTo>
                      <a:pt x="124" y="60"/>
                    </a:lnTo>
                    <a:lnTo>
                      <a:pt x="120" y="62"/>
                    </a:lnTo>
                    <a:lnTo>
                      <a:pt x="115" y="65"/>
                    </a:lnTo>
                    <a:lnTo>
                      <a:pt x="111" y="67"/>
                    </a:lnTo>
                    <a:lnTo>
                      <a:pt x="108" y="68"/>
                    </a:lnTo>
                    <a:lnTo>
                      <a:pt x="104" y="69"/>
                    </a:lnTo>
                    <a:lnTo>
                      <a:pt x="101" y="70"/>
                    </a:lnTo>
                    <a:lnTo>
                      <a:pt x="97" y="71"/>
                    </a:lnTo>
                    <a:lnTo>
                      <a:pt x="95" y="73"/>
                    </a:lnTo>
                    <a:lnTo>
                      <a:pt x="91" y="75"/>
                    </a:lnTo>
                    <a:lnTo>
                      <a:pt x="88" y="76"/>
                    </a:lnTo>
                    <a:lnTo>
                      <a:pt x="85" y="77"/>
                    </a:lnTo>
                    <a:lnTo>
                      <a:pt x="82" y="78"/>
                    </a:lnTo>
                    <a:lnTo>
                      <a:pt x="78" y="80"/>
                    </a:lnTo>
                    <a:lnTo>
                      <a:pt x="76" y="81"/>
                    </a:lnTo>
                    <a:lnTo>
                      <a:pt x="70" y="83"/>
                    </a:lnTo>
                    <a:lnTo>
                      <a:pt x="65" y="87"/>
                    </a:lnTo>
                    <a:lnTo>
                      <a:pt x="62" y="88"/>
                    </a:lnTo>
                    <a:lnTo>
                      <a:pt x="58" y="89"/>
                    </a:lnTo>
                    <a:lnTo>
                      <a:pt x="56" y="90"/>
                    </a:lnTo>
                    <a:lnTo>
                      <a:pt x="53" y="93"/>
                    </a:lnTo>
                    <a:lnTo>
                      <a:pt x="47" y="95"/>
                    </a:lnTo>
                    <a:lnTo>
                      <a:pt x="41" y="99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3" y="105"/>
                    </a:lnTo>
                    <a:lnTo>
                      <a:pt x="31" y="107"/>
                    </a:lnTo>
                    <a:lnTo>
                      <a:pt x="27" y="109"/>
                    </a:lnTo>
                    <a:lnTo>
                      <a:pt x="25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14" y="118"/>
                    </a:lnTo>
                    <a:lnTo>
                      <a:pt x="9" y="119"/>
                    </a:lnTo>
                    <a:lnTo>
                      <a:pt x="5" y="118"/>
                    </a:lnTo>
                    <a:lnTo>
                      <a:pt x="2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2" y="102"/>
                    </a:lnTo>
                    <a:lnTo>
                      <a:pt x="6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8" name="Freeform 237"/>
              <p:cNvSpPr>
                <a:spLocks/>
              </p:cNvSpPr>
              <p:nvPr/>
            </p:nvSpPr>
            <p:spPr bwMode="auto">
              <a:xfrm>
                <a:off x="1636" y="1451"/>
                <a:ext cx="27" cy="23"/>
              </a:xfrm>
              <a:custGeom>
                <a:avLst/>
                <a:gdLst>
                  <a:gd name="T0" fmla="*/ 0 w 82"/>
                  <a:gd name="T1" fmla="*/ 0 h 69"/>
                  <a:gd name="T2" fmla="*/ 0 w 82"/>
                  <a:gd name="T3" fmla="*/ 0 h 69"/>
                  <a:gd name="T4" fmla="*/ 0 w 82"/>
                  <a:gd name="T5" fmla="*/ 0 h 69"/>
                  <a:gd name="T6" fmla="*/ 0 w 82"/>
                  <a:gd name="T7" fmla="*/ 0 h 69"/>
                  <a:gd name="T8" fmla="*/ 0 w 82"/>
                  <a:gd name="T9" fmla="*/ 0 h 69"/>
                  <a:gd name="T10" fmla="*/ 0 w 82"/>
                  <a:gd name="T11" fmla="*/ 0 h 69"/>
                  <a:gd name="T12" fmla="*/ 0 w 82"/>
                  <a:gd name="T13" fmla="*/ 0 h 69"/>
                  <a:gd name="T14" fmla="*/ 0 w 82"/>
                  <a:gd name="T15" fmla="*/ 0 h 69"/>
                  <a:gd name="T16" fmla="*/ 0 w 82"/>
                  <a:gd name="T17" fmla="*/ 0 h 69"/>
                  <a:gd name="T18" fmla="*/ 0 w 82"/>
                  <a:gd name="T19" fmla="*/ 0 h 69"/>
                  <a:gd name="T20" fmla="*/ 0 w 82"/>
                  <a:gd name="T21" fmla="*/ 0 h 69"/>
                  <a:gd name="T22" fmla="*/ 0 w 82"/>
                  <a:gd name="T23" fmla="*/ 0 h 69"/>
                  <a:gd name="T24" fmla="*/ 0 w 82"/>
                  <a:gd name="T25" fmla="*/ 0 h 69"/>
                  <a:gd name="T26" fmla="*/ 0 w 82"/>
                  <a:gd name="T27" fmla="*/ 0 h 69"/>
                  <a:gd name="T28" fmla="*/ 0 w 82"/>
                  <a:gd name="T29" fmla="*/ 0 h 69"/>
                  <a:gd name="T30" fmla="*/ 0 w 82"/>
                  <a:gd name="T31" fmla="*/ 0 h 69"/>
                  <a:gd name="T32" fmla="*/ 0 w 82"/>
                  <a:gd name="T33" fmla="*/ 0 h 69"/>
                  <a:gd name="T34" fmla="*/ 0 w 82"/>
                  <a:gd name="T35" fmla="*/ 0 h 69"/>
                  <a:gd name="T36" fmla="*/ 0 w 82"/>
                  <a:gd name="T37" fmla="*/ 0 h 69"/>
                  <a:gd name="T38" fmla="*/ 0 w 82"/>
                  <a:gd name="T39" fmla="*/ 0 h 69"/>
                  <a:gd name="T40" fmla="*/ 0 w 82"/>
                  <a:gd name="T41" fmla="*/ 0 h 69"/>
                  <a:gd name="T42" fmla="*/ 0 w 82"/>
                  <a:gd name="T43" fmla="*/ 0 h 69"/>
                  <a:gd name="T44" fmla="*/ 0 w 82"/>
                  <a:gd name="T45" fmla="*/ 0 h 69"/>
                  <a:gd name="T46" fmla="*/ 0 w 82"/>
                  <a:gd name="T47" fmla="*/ 0 h 69"/>
                  <a:gd name="T48" fmla="*/ 0 w 82"/>
                  <a:gd name="T49" fmla="*/ 0 h 69"/>
                  <a:gd name="T50" fmla="*/ 0 w 82"/>
                  <a:gd name="T51" fmla="*/ 0 h 69"/>
                  <a:gd name="T52" fmla="*/ 0 w 82"/>
                  <a:gd name="T53" fmla="*/ 0 h 69"/>
                  <a:gd name="T54" fmla="*/ 0 w 82"/>
                  <a:gd name="T55" fmla="*/ 0 h 69"/>
                  <a:gd name="T56" fmla="*/ 0 w 82"/>
                  <a:gd name="T57" fmla="*/ 0 h 69"/>
                  <a:gd name="T58" fmla="*/ 0 w 82"/>
                  <a:gd name="T59" fmla="*/ 0 h 69"/>
                  <a:gd name="T60" fmla="*/ 0 w 82"/>
                  <a:gd name="T61" fmla="*/ 0 h 69"/>
                  <a:gd name="T62" fmla="*/ 0 w 82"/>
                  <a:gd name="T63" fmla="*/ 0 h 69"/>
                  <a:gd name="T64" fmla="*/ 0 w 82"/>
                  <a:gd name="T65" fmla="*/ 0 h 69"/>
                  <a:gd name="T66" fmla="*/ 0 w 82"/>
                  <a:gd name="T67" fmla="*/ 0 h 69"/>
                  <a:gd name="T68" fmla="*/ 0 w 82"/>
                  <a:gd name="T69" fmla="*/ 0 h 69"/>
                  <a:gd name="T70" fmla="*/ 0 w 82"/>
                  <a:gd name="T71" fmla="*/ 0 h 69"/>
                  <a:gd name="T72" fmla="*/ 0 w 82"/>
                  <a:gd name="T73" fmla="*/ 0 h 69"/>
                  <a:gd name="T74" fmla="*/ 0 w 82"/>
                  <a:gd name="T75" fmla="*/ 0 h 69"/>
                  <a:gd name="T76" fmla="*/ 0 w 82"/>
                  <a:gd name="T77" fmla="*/ 0 h 69"/>
                  <a:gd name="T78" fmla="*/ 0 w 82"/>
                  <a:gd name="T79" fmla="*/ 0 h 69"/>
                  <a:gd name="T80" fmla="*/ 0 w 82"/>
                  <a:gd name="T81" fmla="*/ 0 h 69"/>
                  <a:gd name="T82" fmla="*/ 0 w 82"/>
                  <a:gd name="T83" fmla="*/ 0 h 69"/>
                  <a:gd name="T84" fmla="*/ 0 w 82"/>
                  <a:gd name="T85" fmla="*/ 0 h 69"/>
                  <a:gd name="T86" fmla="*/ 0 w 82"/>
                  <a:gd name="T87" fmla="*/ 0 h 69"/>
                  <a:gd name="T88" fmla="*/ 0 w 82"/>
                  <a:gd name="T89" fmla="*/ 0 h 69"/>
                  <a:gd name="T90" fmla="*/ 0 w 82"/>
                  <a:gd name="T91" fmla="*/ 0 h 69"/>
                  <a:gd name="T92" fmla="*/ 0 w 82"/>
                  <a:gd name="T93" fmla="*/ 0 h 69"/>
                  <a:gd name="T94" fmla="*/ 0 w 82"/>
                  <a:gd name="T95" fmla="*/ 0 h 69"/>
                  <a:gd name="T96" fmla="*/ 0 w 82"/>
                  <a:gd name="T97" fmla="*/ 0 h 69"/>
                  <a:gd name="T98" fmla="*/ 0 w 82"/>
                  <a:gd name="T99" fmla="*/ 0 h 69"/>
                  <a:gd name="T100" fmla="*/ 0 w 82"/>
                  <a:gd name="T101" fmla="*/ 0 h 69"/>
                  <a:gd name="T102" fmla="*/ 0 w 82"/>
                  <a:gd name="T103" fmla="*/ 0 h 69"/>
                  <a:gd name="T104" fmla="*/ 0 w 82"/>
                  <a:gd name="T105" fmla="*/ 0 h 69"/>
                  <a:gd name="T106" fmla="*/ 0 w 82"/>
                  <a:gd name="T107" fmla="*/ 0 h 69"/>
                  <a:gd name="T108" fmla="*/ 0 w 82"/>
                  <a:gd name="T109" fmla="*/ 0 h 69"/>
                  <a:gd name="T110" fmla="*/ 0 w 82"/>
                  <a:gd name="T111" fmla="*/ 0 h 69"/>
                  <a:gd name="T112" fmla="*/ 0 w 82"/>
                  <a:gd name="T113" fmla="*/ 0 h 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2"/>
                  <a:gd name="T172" fmla="*/ 0 h 69"/>
                  <a:gd name="T173" fmla="*/ 82 w 82"/>
                  <a:gd name="T174" fmla="*/ 69 h 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2" h="69">
                    <a:moveTo>
                      <a:pt x="21" y="9"/>
                    </a:moveTo>
                    <a:lnTo>
                      <a:pt x="21" y="7"/>
                    </a:lnTo>
                    <a:lnTo>
                      <a:pt x="22" y="7"/>
                    </a:lnTo>
                    <a:lnTo>
                      <a:pt x="25" y="6"/>
                    </a:lnTo>
                    <a:lnTo>
                      <a:pt x="28" y="5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9" y="0"/>
                    </a:lnTo>
                    <a:lnTo>
                      <a:pt x="64" y="1"/>
                    </a:lnTo>
                    <a:lnTo>
                      <a:pt x="69" y="3"/>
                    </a:lnTo>
                    <a:lnTo>
                      <a:pt x="72" y="6"/>
                    </a:lnTo>
                    <a:lnTo>
                      <a:pt x="76" y="9"/>
                    </a:lnTo>
                    <a:lnTo>
                      <a:pt x="79" y="15"/>
                    </a:lnTo>
                    <a:lnTo>
                      <a:pt x="81" y="19"/>
                    </a:lnTo>
                    <a:lnTo>
                      <a:pt x="82" y="25"/>
                    </a:lnTo>
                    <a:lnTo>
                      <a:pt x="81" y="30"/>
                    </a:lnTo>
                    <a:lnTo>
                      <a:pt x="79" y="36"/>
                    </a:lnTo>
                    <a:lnTo>
                      <a:pt x="77" y="41"/>
                    </a:lnTo>
                    <a:lnTo>
                      <a:pt x="75" y="45"/>
                    </a:lnTo>
                    <a:lnTo>
                      <a:pt x="71" y="50"/>
                    </a:lnTo>
                    <a:lnTo>
                      <a:pt x="66" y="56"/>
                    </a:lnTo>
                    <a:lnTo>
                      <a:pt x="60" y="60"/>
                    </a:lnTo>
                    <a:lnTo>
                      <a:pt x="56" y="63"/>
                    </a:lnTo>
                    <a:lnTo>
                      <a:pt x="52" y="64"/>
                    </a:lnTo>
                    <a:lnTo>
                      <a:pt x="48" y="66"/>
                    </a:lnTo>
                    <a:lnTo>
                      <a:pt x="46" y="67"/>
                    </a:lnTo>
                    <a:lnTo>
                      <a:pt x="44" y="68"/>
                    </a:lnTo>
                    <a:lnTo>
                      <a:pt x="40" y="68"/>
                    </a:lnTo>
                    <a:lnTo>
                      <a:pt x="37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27" y="68"/>
                    </a:lnTo>
                    <a:lnTo>
                      <a:pt x="25" y="68"/>
                    </a:lnTo>
                    <a:lnTo>
                      <a:pt x="21" y="67"/>
                    </a:lnTo>
                    <a:lnTo>
                      <a:pt x="18" y="67"/>
                    </a:lnTo>
                    <a:lnTo>
                      <a:pt x="15" y="64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7" y="60"/>
                    </a:lnTo>
                    <a:lnTo>
                      <a:pt x="3" y="56"/>
                    </a:lnTo>
                    <a:lnTo>
                      <a:pt x="2" y="52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1" y="38"/>
                    </a:lnTo>
                    <a:lnTo>
                      <a:pt x="1" y="35"/>
                    </a:lnTo>
                    <a:lnTo>
                      <a:pt x="2" y="31"/>
                    </a:lnTo>
                    <a:lnTo>
                      <a:pt x="3" y="28"/>
                    </a:lnTo>
                    <a:lnTo>
                      <a:pt x="6" y="26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21" y="9"/>
                    </a:lnTo>
                    <a:close/>
                  </a:path>
                </a:pathLst>
              </a:custGeom>
              <a:solidFill>
                <a:srgbClr val="FA5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9" name="Freeform 238"/>
              <p:cNvSpPr>
                <a:spLocks/>
              </p:cNvSpPr>
              <p:nvPr/>
            </p:nvSpPr>
            <p:spPr bwMode="auto">
              <a:xfrm>
                <a:off x="1632" y="1447"/>
                <a:ext cx="49" cy="45"/>
              </a:xfrm>
              <a:custGeom>
                <a:avLst/>
                <a:gdLst>
                  <a:gd name="T0" fmla="*/ 0 w 147"/>
                  <a:gd name="T1" fmla="*/ 0 h 136"/>
                  <a:gd name="T2" fmla="*/ 0 w 147"/>
                  <a:gd name="T3" fmla="*/ 0 h 136"/>
                  <a:gd name="T4" fmla="*/ 0 w 147"/>
                  <a:gd name="T5" fmla="*/ 0 h 136"/>
                  <a:gd name="T6" fmla="*/ 0 w 147"/>
                  <a:gd name="T7" fmla="*/ 0 h 136"/>
                  <a:gd name="T8" fmla="*/ 0 w 147"/>
                  <a:gd name="T9" fmla="*/ 0 h 136"/>
                  <a:gd name="T10" fmla="*/ 0 w 147"/>
                  <a:gd name="T11" fmla="*/ 0 h 136"/>
                  <a:gd name="T12" fmla="*/ 0 w 147"/>
                  <a:gd name="T13" fmla="*/ 0 h 136"/>
                  <a:gd name="T14" fmla="*/ 0 w 147"/>
                  <a:gd name="T15" fmla="*/ 0 h 136"/>
                  <a:gd name="T16" fmla="*/ 0 w 147"/>
                  <a:gd name="T17" fmla="*/ 0 h 136"/>
                  <a:gd name="T18" fmla="*/ 0 w 147"/>
                  <a:gd name="T19" fmla="*/ 0 h 136"/>
                  <a:gd name="T20" fmla="*/ 0 w 147"/>
                  <a:gd name="T21" fmla="*/ 0 h 136"/>
                  <a:gd name="T22" fmla="*/ 0 w 147"/>
                  <a:gd name="T23" fmla="*/ 0 h 136"/>
                  <a:gd name="T24" fmla="*/ 0 w 147"/>
                  <a:gd name="T25" fmla="*/ 0 h 136"/>
                  <a:gd name="T26" fmla="*/ 0 w 147"/>
                  <a:gd name="T27" fmla="*/ 0 h 136"/>
                  <a:gd name="T28" fmla="*/ 0 w 147"/>
                  <a:gd name="T29" fmla="*/ 0 h 136"/>
                  <a:gd name="T30" fmla="*/ 0 w 147"/>
                  <a:gd name="T31" fmla="*/ 0 h 136"/>
                  <a:gd name="T32" fmla="*/ 0 w 147"/>
                  <a:gd name="T33" fmla="*/ 0 h 136"/>
                  <a:gd name="T34" fmla="*/ 0 w 147"/>
                  <a:gd name="T35" fmla="*/ 0 h 136"/>
                  <a:gd name="T36" fmla="*/ 0 w 147"/>
                  <a:gd name="T37" fmla="*/ 0 h 136"/>
                  <a:gd name="T38" fmla="*/ 0 w 147"/>
                  <a:gd name="T39" fmla="*/ 0 h 136"/>
                  <a:gd name="T40" fmla="*/ 0 w 147"/>
                  <a:gd name="T41" fmla="*/ 0 h 136"/>
                  <a:gd name="T42" fmla="*/ 0 w 147"/>
                  <a:gd name="T43" fmla="*/ 0 h 136"/>
                  <a:gd name="T44" fmla="*/ 0 w 147"/>
                  <a:gd name="T45" fmla="*/ 0 h 136"/>
                  <a:gd name="T46" fmla="*/ 0 w 147"/>
                  <a:gd name="T47" fmla="*/ 0 h 136"/>
                  <a:gd name="T48" fmla="*/ 0 w 147"/>
                  <a:gd name="T49" fmla="*/ 0 h 136"/>
                  <a:gd name="T50" fmla="*/ 0 w 147"/>
                  <a:gd name="T51" fmla="*/ 0 h 136"/>
                  <a:gd name="T52" fmla="*/ 0 w 147"/>
                  <a:gd name="T53" fmla="*/ 0 h 136"/>
                  <a:gd name="T54" fmla="*/ 0 w 147"/>
                  <a:gd name="T55" fmla="*/ 0 h 136"/>
                  <a:gd name="T56" fmla="*/ 0 w 147"/>
                  <a:gd name="T57" fmla="*/ 0 h 136"/>
                  <a:gd name="T58" fmla="*/ 0 w 147"/>
                  <a:gd name="T59" fmla="*/ 0 h 136"/>
                  <a:gd name="T60" fmla="*/ 0 w 147"/>
                  <a:gd name="T61" fmla="*/ 0 h 136"/>
                  <a:gd name="T62" fmla="*/ 0 w 147"/>
                  <a:gd name="T63" fmla="*/ 0 h 136"/>
                  <a:gd name="T64" fmla="*/ 0 w 147"/>
                  <a:gd name="T65" fmla="*/ 0 h 136"/>
                  <a:gd name="T66" fmla="*/ 0 w 147"/>
                  <a:gd name="T67" fmla="*/ 0 h 136"/>
                  <a:gd name="T68" fmla="*/ 0 w 147"/>
                  <a:gd name="T69" fmla="*/ 0 h 136"/>
                  <a:gd name="T70" fmla="*/ 0 w 147"/>
                  <a:gd name="T71" fmla="*/ 0 h 136"/>
                  <a:gd name="T72" fmla="*/ 0 w 147"/>
                  <a:gd name="T73" fmla="*/ 0 h 136"/>
                  <a:gd name="T74" fmla="*/ 0 w 147"/>
                  <a:gd name="T75" fmla="*/ 0 h 136"/>
                  <a:gd name="T76" fmla="*/ 0 w 147"/>
                  <a:gd name="T77" fmla="*/ 0 h 136"/>
                  <a:gd name="T78" fmla="*/ 0 w 147"/>
                  <a:gd name="T79" fmla="*/ 0 h 136"/>
                  <a:gd name="T80" fmla="*/ 0 w 147"/>
                  <a:gd name="T81" fmla="*/ 0 h 136"/>
                  <a:gd name="T82" fmla="*/ 0 w 147"/>
                  <a:gd name="T83" fmla="*/ 0 h 136"/>
                  <a:gd name="T84" fmla="*/ 0 w 147"/>
                  <a:gd name="T85" fmla="*/ 0 h 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7"/>
                  <a:gd name="T130" fmla="*/ 0 h 136"/>
                  <a:gd name="T131" fmla="*/ 147 w 147"/>
                  <a:gd name="T132" fmla="*/ 136 h 1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7" h="136">
                    <a:moveTo>
                      <a:pt x="54" y="18"/>
                    </a:moveTo>
                    <a:lnTo>
                      <a:pt x="51" y="20"/>
                    </a:lnTo>
                    <a:lnTo>
                      <a:pt x="49" y="23"/>
                    </a:lnTo>
                    <a:lnTo>
                      <a:pt x="45" y="25"/>
                    </a:lnTo>
                    <a:lnTo>
                      <a:pt x="44" y="29"/>
                    </a:lnTo>
                    <a:lnTo>
                      <a:pt x="42" y="32"/>
                    </a:lnTo>
                    <a:lnTo>
                      <a:pt x="40" y="36"/>
                    </a:lnTo>
                    <a:lnTo>
                      <a:pt x="38" y="38"/>
                    </a:lnTo>
                    <a:lnTo>
                      <a:pt x="37" y="42"/>
                    </a:lnTo>
                    <a:lnTo>
                      <a:pt x="36" y="44"/>
                    </a:lnTo>
                    <a:lnTo>
                      <a:pt x="35" y="47"/>
                    </a:lnTo>
                    <a:lnTo>
                      <a:pt x="35" y="51"/>
                    </a:lnTo>
                    <a:lnTo>
                      <a:pt x="35" y="55"/>
                    </a:lnTo>
                    <a:lnTo>
                      <a:pt x="35" y="58"/>
                    </a:lnTo>
                    <a:lnTo>
                      <a:pt x="37" y="63"/>
                    </a:lnTo>
                    <a:lnTo>
                      <a:pt x="38" y="66"/>
                    </a:lnTo>
                    <a:lnTo>
                      <a:pt x="40" y="71"/>
                    </a:lnTo>
                    <a:lnTo>
                      <a:pt x="43" y="76"/>
                    </a:lnTo>
                    <a:lnTo>
                      <a:pt x="47" y="80"/>
                    </a:lnTo>
                    <a:lnTo>
                      <a:pt x="50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64" y="85"/>
                    </a:lnTo>
                    <a:lnTo>
                      <a:pt x="68" y="87"/>
                    </a:lnTo>
                    <a:lnTo>
                      <a:pt x="70" y="85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80" y="85"/>
                    </a:lnTo>
                    <a:lnTo>
                      <a:pt x="82" y="84"/>
                    </a:lnTo>
                    <a:lnTo>
                      <a:pt x="85" y="83"/>
                    </a:lnTo>
                    <a:lnTo>
                      <a:pt x="88" y="81"/>
                    </a:lnTo>
                    <a:lnTo>
                      <a:pt x="91" y="80"/>
                    </a:lnTo>
                    <a:lnTo>
                      <a:pt x="92" y="76"/>
                    </a:lnTo>
                    <a:lnTo>
                      <a:pt x="93" y="75"/>
                    </a:lnTo>
                    <a:lnTo>
                      <a:pt x="94" y="71"/>
                    </a:lnTo>
                    <a:lnTo>
                      <a:pt x="96" y="68"/>
                    </a:lnTo>
                    <a:lnTo>
                      <a:pt x="96" y="64"/>
                    </a:lnTo>
                    <a:lnTo>
                      <a:pt x="98" y="61"/>
                    </a:lnTo>
                    <a:lnTo>
                      <a:pt x="98" y="58"/>
                    </a:lnTo>
                    <a:lnTo>
                      <a:pt x="100" y="56"/>
                    </a:lnTo>
                    <a:lnTo>
                      <a:pt x="104" y="52"/>
                    </a:lnTo>
                    <a:lnTo>
                      <a:pt x="107" y="50"/>
                    </a:lnTo>
                    <a:lnTo>
                      <a:pt x="112" y="47"/>
                    </a:lnTo>
                    <a:lnTo>
                      <a:pt x="117" y="46"/>
                    </a:lnTo>
                    <a:lnTo>
                      <a:pt x="121" y="45"/>
                    </a:lnTo>
                    <a:lnTo>
                      <a:pt x="126" y="46"/>
                    </a:lnTo>
                    <a:lnTo>
                      <a:pt x="131" y="47"/>
                    </a:lnTo>
                    <a:lnTo>
                      <a:pt x="134" y="50"/>
                    </a:lnTo>
                    <a:lnTo>
                      <a:pt x="138" y="52"/>
                    </a:lnTo>
                    <a:lnTo>
                      <a:pt x="141" y="56"/>
                    </a:lnTo>
                    <a:lnTo>
                      <a:pt x="145" y="61"/>
                    </a:lnTo>
                    <a:lnTo>
                      <a:pt x="146" y="65"/>
                    </a:lnTo>
                    <a:lnTo>
                      <a:pt x="146" y="68"/>
                    </a:lnTo>
                    <a:lnTo>
                      <a:pt x="147" y="71"/>
                    </a:lnTo>
                    <a:lnTo>
                      <a:pt x="147" y="75"/>
                    </a:lnTo>
                    <a:lnTo>
                      <a:pt x="147" y="77"/>
                    </a:lnTo>
                    <a:lnTo>
                      <a:pt x="146" y="83"/>
                    </a:lnTo>
                    <a:lnTo>
                      <a:pt x="144" y="89"/>
                    </a:lnTo>
                    <a:lnTo>
                      <a:pt x="141" y="94"/>
                    </a:lnTo>
                    <a:lnTo>
                      <a:pt x="139" y="99"/>
                    </a:lnTo>
                    <a:lnTo>
                      <a:pt x="137" y="103"/>
                    </a:lnTo>
                    <a:lnTo>
                      <a:pt x="133" y="108"/>
                    </a:lnTo>
                    <a:lnTo>
                      <a:pt x="131" y="112"/>
                    </a:lnTo>
                    <a:lnTo>
                      <a:pt x="127" y="116"/>
                    </a:lnTo>
                    <a:lnTo>
                      <a:pt x="123" y="119"/>
                    </a:lnTo>
                    <a:lnTo>
                      <a:pt x="119" y="122"/>
                    </a:lnTo>
                    <a:lnTo>
                      <a:pt x="114" y="125"/>
                    </a:lnTo>
                    <a:lnTo>
                      <a:pt x="109" y="128"/>
                    </a:lnTo>
                    <a:lnTo>
                      <a:pt x="105" y="131"/>
                    </a:lnTo>
                    <a:lnTo>
                      <a:pt x="100" y="133"/>
                    </a:lnTo>
                    <a:lnTo>
                      <a:pt x="94" y="134"/>
                    </a:lnTo>
                    <a:lnTo>
                      <a:pt x="89" y="135"/>
                    </a:lnTo>
                    <a:lnTo>
                      <a:pt x="86" y="135"/>
                    </a:lnTo>
                    <a:lnTo>
                      <a:pt x="82" y="136"/>
                    </a:lnTo>
                    <a:lnTo>
                      <a:pt x="79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69" y="136"/>
                    </a:lnTo>
                    <a:lnTo>
                      <a:pt x="66" y="136"/>
                    </a:lnTo>
                    <a:lnTo>
                      <a:pt x="63" y="136"/>
                    </a:lnTo>
                    <a:lnTo>
                      <a:pt x="60" y="135"/>
                    </a:lnTo>
                    <a:lnTo>
                      <a:pt x="56" y="134"/>
                    </a:lnTo>
                    <a:lnTo>
                      <a:pt x="54" y="133"/>
                    </a:lnTo>
                    <a:lnTo>
                      <a:pt x="50" y="133"/>
                    </a:lnTo>
                    <a:lnTo>
                      <a:pt x="44" y="131"/>
                    </a:lnTo>
                    <a:lnTo>
                      <a:pt x="40" y="128"/>
                    </a:lnTo>
                    <a:lnTo>
                      <a:pt x="34" y="125"/>
                    </a:lnTo>
                    <a:lnTo>
                      <a:pt x="29" y="122"/>
                    </a:lnTo>
                    <a:lnTo>
                      <a:pt x="24" y="117"/>
                    </a:lnTo>
                    <a:lnTo>
                      <a:pt x="19" y="114"/>
                    </a:lnTo>
                    <a:lnTo>
                      <a:pt x="16" y="108"/>
                    </a:lnTo>
                    <a:lnTo>
                      <a:pt x="12" y="103"/>
                    </a:lnTo>
                    <a:lnTo>
                      <a:pt x="9" y="99"/>
                    </a:lnTo>
                    <a:lnTo>
                      <a:pt x="6" y="93"/>
                    </a:lnTo>
                    <a:lnTo>
                      <a:pt x="5" y="89"/>
                    </a:lnTo>
                    <a:lnTo>
                      <a:pt x="3" y="85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6" y="34"/>
                    </a:lnTo>
                    <a:lnTo>
                      <a:pt x="8" y="32"/>
                    </a:lnTo>
                    <a:lnTo>
                      <a:pt x="10" y="30"/>
                    </a:lnTo>
                    <a:lnTo>
                      <a:pt x="12" y="24"/>
                    </a:lnTo>
                    <a:lnTo>
                      <a:pt x="17" y="19"/>
                    </a:lnTo>
                    <a:lnTo>
                      <a:pt x="21" y="14"/>
                    </a:lnTo>
                    <a:lnTo>
                      <a:pt x="25" y="11"/>
                    </a:lnTo>
                    <a:lnTo>
                      <a:pt x="30" y="6"/>
                    </a:lnTo>
                    <a:lnTo>
                      <a:pt x="35" y="4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54" y="2"/>
                    </a:lnTo>
                    <a:lnTo>
                      <a:pt x="56" y="6"/>
                    </a:lnTo>
                    <a:lnTo>
                      <a:pt x="57" y="10"/>
                    </a:lnTo>
                    <a:lnTo>
                      <a:pt x="56" y="13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40" name="Freeform 239"/>
              <p:cNvSpPr>
                <a:spLocks/>
              </p:cNvSpPr>
              <p:nvPr/>
            </p:nvSpPr>
            <p:spPr bwMode="auto">
              <a:xfrm>
                <a:off x="1798" y="1572"/>
                <a:ext cx="70" cy="109"/>
              </a:xfrm>
              <a:custGeom>
                <a:avLst/>
                <a:gdLst>
                  <a:gd name="T0" fmla="*/ 0 w 212"/>
                  <a:gd name="T1" fmla="*/ 0 h 326"/>
                  <a:gd name="T2" fmla="*/ 0 w 212"/>
                  <a:gd name="T3" fmla="*/ 0 h 326"/>
                  <a:gd name="T4" fmla="*/ 0 w 212"/>
                  <a:gd name="T5" fmla="*/ 0 h 326"/>
                  <a:gd name="T6" fmla="*/ 0 w 212"/>
                  <a:gd name="T7" fmla="*/ 0 h 326"/>
                  <a:gd name="T8" fmla="*/ 0 w 212"/>
                  <a:gd name="T9" fmla="*/ 0 h 326"/>
                  <a:gd name="T10" fmla="*/ 0 w 212"/>
                  <a:gd name="T11" fmla="*/ 0 h 326"/>
                  <a:gd name="T12" fmla="*/ 0 w 212"/>
                  <a:gd name="T13" fmla="*/ 0 h 326"/>
                  <a:gd name="T14" fmla="*/ 0 w 212"/>
                  <a:gd name="T15" fmla="*/ 0 h 326"/>
                  <a:gd name="T16" fmla="*/ 0 w 212"/>
                  <a:gd name="T17" fmla="*/ 0 h 326"/>
                  <a:gd name="T18" fmla="*/ 0 w 212"/>
                  <a:gd name="T19" fmla="*/ 0 h 326"/>
                  <a:gd name="T20" fmla="*/ 0 w 212"/>
                  <a:gd name="T21" fmla="*/ 0 h 326"/>
                  <a:gd name="T22" fmla="*/ 0 w 212"/>
                  <a:gd name="T23" fmla="*/ 0 h 326"/>
                  <a:gd name="T24" fmla="*/ 0 w 212"/>
                  <a:gd name="T25" fmla="*/ 0 h 326"/>
                  <a:gd name="T26" fmla="*/ 0 w 212"/>
                  <a:gd name="T27" fmla="*/ 0 h 326"/>
                  <a:gd name="T28" fmla="*/ 0 w 212"/>
                  <a:gd name="T29" fmla="*/ 0 h 326"/>
                  <a:gd name="T30" fmla="*/ 0 w 212"/>
                  <a:gd name="T31" fmla="*/ 0 h 326"/>
                  <a:gd name="T32" fmla="*/ 0 w 212"/>
                  <a:gd name="T33" fmla="*/ 0 h 326"/>
                  <a:gd name="T34" fmla="*/ 0 w 212"/>
                  <a:gd name="T35" fmla="*/ 0 h 326"/>
                  <a:gd name="T36" fmla="*/ 0 w 212"/>
                  <a:gd name="T37" fmla="*/ 0 h 326"/>
                  <a:gd name="T38" fmla="*/ 0 w 212"/>
                  <a:gd name="T39" fmla="*/ 0 h 326"/>
                  <a:gd name="T40" fmla="*/ 0 w 212"/>
                  <a:gd name="T41" fmla="*/ 0 h 326"/>
                  <a:gd name="T42" fmla="*/ 0 w 212"/>
                  <a:gd name="T43" fmla="*/ 0 h 326"/>
                  <a:gd name="T44" fmla="*/ 0 w 212"/>
                  <a:gd name="T45" fmla="*/ 0 h 326"/>
                  <a:gd name="T46" fmla="*/ 0 w 212"/>
                  <a:gd name="T47" fmla="*/ 0 h 326"/>
                  <a:gd name="T48" fmla="*/ 0 w 212"/>
                  <a:gd name="T49" fmla="*/ 0 h 326"/>
                  <a:gd name="T50" fmla="*/ 0 w 212"/>
                  <a:gd name="T51" fmla="*/ 0 h 326"/>
                  <a:gd name="T52" fmla="*/ 0 w 212"/>
                  <a:gd name="T53" fmla="*/ 0 h 326"/>
                  <a:gd name="T54" fmla="*/ 0 w 212"/>
                  <a:gd name="T55" fmla="*/ 0 h 326"/>
                  <a:gd name="T56" fmla="*/ 0 w 212"/>
                  <a:gd name="T57" fmla="*/ 0 h 326"/>
                  <a:gd name="T58" fmla="*/ 0 w 212"/>
                  <a:gd name="T59" fmla="*/ 0 h 326"/>
                  <a:gd name="T60" fmla="*/ 0 w 212"/>
                  <a:gd name="T61" fmla="*/ 0 h 326"/>
                  <a:gd name="T62" fmla="*/ 0 w 212"/>
                  <a:gd name="T63" fmla="*/ 0 h 326"/>
                  <a:gd name="T64" fmla="*/ 0 w 212"/>
                  <a:gd name="T65" fmla="*/ 0 h 326"/>
                  <a:gd name="T66" fmla="*/ 0 w 212"/>
                  <a:gd name="T67" fmla="*/ 0 h 326"/>
                  <a:gd name="T68" fmla="*/ 0 w 212"/>
                  <a:gd name="T69" fmla="*/ 0 h 326"/>
                  <a:gd name="T70" fmla="*/ 0 w 212"/>
                  <a:gd name="T71" fmla="*/ 0 h 326"/>
                  <a:gd name="T72" fmla="*/ 0 w 212"/>
                  <a:gd name="T73" fmla="*/ 0 h 326"/>
                  <a:gd name="T74" fmla="*/ 0 w 212"/>
                  <a:gd name="T75" fmla="*/ 0 h 326"/>
                  <a:gd name="T76" fmla="*/ 0 w 212"/>
                  <a:gd name="T77" fmla="*/ 0 h 326"/>
                  <a:gd name="T78" fmla="*/ 0 w 212"/>
                  <a:gd name="T79" fmla="*/ 0 h 326"/>
                  <a:gd name="T80" fmla="*/ 0 w 212"/>
                  <a:gd name="T81" fmla="*/ 0 h 326"/>
                  <a:gd name="T82" fmla="*/ 0 w 212"/>
                  <a:gd name="T83" fmla="*/ 0 h 326"/>
                  <a:gd name="T84" fmla="*/ 0 w 212"/>
                  <a:gd name="T85" fmla="*/ 0 h 326"/>
                  <a:gd name="T86" fmla="*/ 0 w 212"/>
                  <a:gd name="T87" fmla="*/ 0 h 326"/>
                  <a:gd name="T88" fmla="*/ 0 w 212"/>
                  <a:gd name="T89" fmla="*/ 0 h 326"/>
                  <a:gd name="T90" fmla="*/ 0 w 212"/>
                  <a:gd name="T91" fmla="*/ 0 h 326"/>
                  <a:gd name="T92" fmla="*/ 0 w 212"/>
                  <a:gd name="T93" fmla="*/ 0 h 326"/>
                  <a:gd name="T94" fmla="*/ 0 w 212"/>
                  <a:gd name="T95" fmla="*/ 0 h 326"/>
                  <a:gd name="T96" fmla="*/ 0 w 212"/>
                  <a:gd name="T97" fmla="*/ 0 h 326"/>
                  <a:gd name="T98" fmla="*/ 0 w 212"/>
                  <a:gd name="T99" fmla="*/ 0 h 326"/>
                  <a:gd name="T100" fmla="*/ 0 w 212"/>
                  <a:gd name="T101" fmla="*/ 0 h 326"/>
                  <a:gd name="T102" fmla="*/ 0 w 212"/>
                  <a:gd name="T103" fmla="*/ 0 h 3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12"/>
                  <a:gd name="T157" fmla="*/ 0 h 326"/>
                  <a:gd name="T158" fmla="*/ 212 w 212"/>
                  <a:gd name="T159" fmla="*/ 326 h 32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12" h="326">
                    <a:moveTo>
                      <a:pt x="25" y="8"/>
                    </a:moveTo>
                    <a:lnTo>
                      <a:pt x="27" y="14"/>
                    </a:lnTo>
                    <a:lnTo>
                      <a:pt x="28" y="19"/>
                    </a:lnTo>
                    <a:lnTo>
                      <a:pt x="31" y="25"/>
                    </a:lnTo>
                    <a:lnTo>
                      <a:pt x="33" y="30"/>
                    </a:lnTo>
                    <a:lnTo>
                      <a:pt x="36" y="34"/>
                    </a:lnTo>
                    <a:lnTo>
                      <a:pt x="38" y="40"/>
                    </a:lnTo>
                    <a:lnTo>
                      <a:pt x="39" y="45"/>
                    </a:lnTo>
                    <a:lnTo>
                      <a:pt x="43" y="50"/>
                    </a:lnTo>
                    <a:lnTo>
                      <a:pt x="44" y="55"/>
                    </a:lnTo>
                    <a:lnTo>
                      <a:pt x="46" y="59"/>
                    </a:lnTo>
                    <a:lnTo>
                      <a:pt x="47" y="64"/>
                    </a:lnTo>
                    <a:lnTo>
                      <a:pt x="51" y="69"/>
                    </a:lnTo>
                    <a:lnTo>
                      <a:pt x="52" y="74"/>
                    </a:lnTo>
                    <a:lnTo>
                      <a:pt x="55" y="78"/>
                    </a:lnTo>
                    <a:lnTo>
                      <a:pt x="57" y="83"/>
                    </a:lnTo>
                    <a:lnTo>
                      <a:pt x="59" y="88"/>
                    </a:lnTo>
                    <a:lnTo>
                      <a:pt x="62" y="91"/>
                    </a:lnTo>
                    <a:lnTo>
                      <a:pt x="64" y="96"/>
                    </a:lnTo>
                    <a:lnTo>
                      <a:pt x="66" y="100"/>
                    </a:lnTo>
                    <a:lnTo>
                      <a:pt x="69" y="104"/>
                    </a:lnTo>
                    <a:lnTo>
                      <a:pt x="70" y="108"/>
                    </a:lnTo>
                    <a:lnTo>
                      <a:pt x="72" y="113"/>
                    </a:lnTo>
                    <a:lnTo>
                      <a:pt x="75" y="116"/>
                    </a:lnTo>
                    <a:lnTo>
                      <a:pt x="77" y="121"/>
                    </a:lnTo>
                    <a:lnTo>
                      <a:pt x="79" y="125"/>
                    </a:lnTo>
                    <a:lnTo>
                      <a:pt x="82" y="129"/>
                    </a:lnTo>
                    <a:lnTo>
                      <a:pt x="84" y="133"/>
                    </a:lnTo>
                    <a:lnTo>
                      <a:pt x="87" y="136"/>
                    </a:lnTo>
                    <a:lnTo>
                      <a:pt x="89" y="140"/>
                    </a:lnTo>
                    <a:lnTo>
                      <a:pt x="92" y="145"/>
                    </a:lnTo>
                    <a:lnTo>
                      <a:pt x="95" y="148"/>
                    </a:lnTo>
                    <a:lnTo>
                      <a:pt x="97" y="153"/>
                    </a:lnTo>
                    <a:lnTo>
                      <a:pt x="100" y="155"/>
                    </a:lnTo>
                    <a:lnTo>
                      <a:pt x="102" y="159"/>
                    </a:lnTo>
                    <a:lnTo>
                      <a:pt x="104" y="164"/>
                    </a:lnTo>
                    <a:lnTo>
                      <a:pt x="108" y="167"/>
                    </a:lnTo>
                    <a:lnTo>
                      <a:pt x="110" y="171"/>
                    </a:lnTo>
                    <a:lnTo>
                      <a:pt x="113" y="174"/>
                    </a:lnTo>
                    <a:lnTo>
                      <a:pt x="115" y="178"/>
                    </a:lnTo>
                    <a:lnTo>
                      <a:pt x="119" y="183"/>
                    </a:lnTo>
                    <a:lnTo>
                      <a:pt x="121" y="185"/>
                    </a:lnTo>
                    <a:lnTo>
                      <a:pt x="124" y="190"/>
                    </a:lnTo>
                    <a:lnTo>
                      <a:pt x="127" y="192"/>
                    </a:lnTo>
                    <a:lnTo>
                      <a:pt x="130" y="197"/>
                    </a:lnTo>
                    <a:lnTo>
                      <a:pt x="134" y="201"/>
                    </a:lnTo>
                    <a:lnTo>
                      <a:pt x="136" y="204"/>
                    </a:lnTo>
                    <a:lnTo>
                      <a:pt x="140" y="208"/>
                    </a:lnTo>
                    <a:lnTo>
                      <a:pt x="143" y="212"/>
                    </a:lnTo>
                    <a:lnTo>
                      <a:pt x="147" y="216"/>
                    </a:lnTo>
                    <a:lnTo>
                      <a:pt x="149" y="220"/>
                    </a:lnTo>
                    <a:lnTo>
                      <a:pt x="153" y="223"/>
                    </a:lnTo>
                    <a:lnTo>
                      <a:pt x="156" y="228"/>
                    </a:lnTo>
                    <a:lnTo>
                      <a:pt x="160" y="231"/>
                    </a:lnTo>
                    <a:lnTo>
                      <a:pt x="164" y="236"/>
                    </a:lnTo>
                    <a:lnTo>
                      <a:pt x="167" y="240"/>
                    </a:lnTo>
                    <a:lnTo>
                      <a:pt x="172" y="243"/>
                    </a:lnTo>
                    <a:lnTo>
                      <a:pt x="174" y="247"/>
                    </a:lnTo>
                    <a:lnTo>
                      <a:pt x="179" y="252"/>
                    </a:lnTo>
                    <a:lnTo>
                      <a:pt x="183" y="255"/>
                    </a:lnTo>
                    <a:lnTo>
                      <a:pt x="186" y="260"/>
                    </a:lnTo>
                    <a:lnTo>
                      <a:pt x="191" y="263"/>
                    </a:lnTo>
                    <a:lnTo>
                      <a:pt x="194" y="268"/>
                    </a:lnTo>
                    <a:lnTo>
                      <a:pt x="199" y="272"/>
                    </a:lnTo>
                    <a:lnTo>
                      <a:pt x="204" y="276"/>
                    </a:lnTo>
                    <a:lnTo>
                      <a:pt x="207" y="281"/>
                    </a:lnTo>
                    <a:lnTo>
                      <a:pt x="211" y="287"/>
                    </a:lnTo>
                    <a:lnTo>
                      <a:pt x="211" y="293"/>
                    </a:lnTo>
                    <a:lnTo>
                      <a:pt x="212" y="299"/>
                    </a:lnTo>
                    <a:lnTo>
                      <a:pt x="211" y="304"/>
                    </a:lnTo>
                    <a:lnTo>
                      <a:pt x="209" y="308"/>
                    </a:lnTo>
                    <a:lnTo>
                      <a:pt x="206" y="313"/>
                    </a:lnTo>
                    <a:lnTo>
                      <a:pt x="203" y="318"/>
                    </a:lnTo>
                    <a:lnTo>
                      <a:pt x="198" y="320"/>
                    </a:lnTo>
                    <a:lnTo>
                      <a:pt x="194" y="324"/>
                    </a:lnTo>
                    <a:lnTo>
                      <a:pt x="189" y="325"/>
                    </a:lnTo>
                    <a:lnTo>
                      <a:pt x="184" y="326"/>
                    </a:lnTo>
                    <a:lnTo>
                      <a:pt x="178" y="325"/>
                    </a:lnTo>
                    <a:lnTo>
                      <a:pt x="173" y="324"/>
                    </a:lnTo>
                    <a:lnTo>
                      <a:pt x="167" y="322"/>
                    </a:lnTo>
                    <a:lnTo>
                      <a:pt x="162" y="318"/>
                    </a:lnTo>
                    <a:lnTo>
                      <a:pt x="158" y="313"/>
                    </a:lnTo>
                    <a:lnTo>
                      <a:pt x="153" y="308"/>
                    </a:lnTo>
                    <a:lnTo>
                      <a:pt x="148" y="304"/>
                    </a:lnTo>
                    <a:lnTo>
                      <a:pt x="145" y="299"/>
                    </a:lnTo>
                    <a:lnTo>
                      <a:pt x="140" y="294"/>
                    </a:lnTo>
                    <a:lnTo>
                      <a:pt x="136" y="291"/>
                    </a:lnTo>
                    <a:lnTo>
                      <a:pt x="133" y="286"/>
                    </a:lnTo>
                    <a:lnTo>
                      <a:pt x="129" y="281"/>
                    </a:lnTo>
                    <a:lnTo>
                      <a:pt x="124" y="276"/>
                    </a:lnTo>
                    <a:lnTo>
                      <a:pt x="121" y="273"/>
                    </a:lnTo>
                    <a:lnTo>
                      <a:pt x="119" y="268"/>
                    </a:lnTo>
                    <a:lnTo>
                      <a:pt x="115" y="265"/>
                    </a:lnTo>
                    <a:lnTo>
                      <a:pt x="111" y="260"/>
                    </a:lnTo>
                    <a:lnTo>
                      <a:pt x="109" y="256"/>
                    </a:lnTo>
                    <a:lnTo>
                      <a:pt x="106" y="252"/>
                    </a:lnTo>
                    <a:lnTo>
                      <a:pt x="103" y="248"/>
                    </a:lnTo>
                    <a:lnTo>
                      <a:pt x="100" y="243"/>
                    </a:lnTo>
                    <a:lnTo>
                      <a:pt x="96" y="239"/>
                    </a:lnTo>
                    <a:lnTo>
                      <a:pt x="94" y="235"/>
                    </a:lnTo>
                    <a:lnTo>
                      <a:pt x="91" y="230"/>
                    </a:lnTo>
                    <a:lnTo>
                      <a:pt x="89" y="225"/>
                    </a:lnTo>
                    <a:lnTo>
                      <a:pt x="87" y="222"/>
                    </a:lnTo>
                    <a:lnTo>
                      <a:pt x="84" y="217"/>
                    </a:lnTo>
                    <a:lnTo>
                      <a:pt x="82" y="214"/>
                    </a:lnTo>
                    <a:lnTo>
                      <a:pt x="79" y="209"/>
                    </a:lnTo>
                    <a:lnTo>
                      <a:pt x="77" y="204"/>
                    </a:lnTo>
                    <a:lnTo>
                      <a:pt x="75" y="201"/>
                    </a:lnTo>
                    <a:lnTo>
                      <a:pt x="72" y="196"/>
                    </a:lnTo>
                    <a:lnTo>
                      <a:pt x="70" y="191"/>
                    </a:lnTo>
                    <a:lnTo>
                      <a:pt x="68" y="187"/>
                    </a:lnTo>
                    <a:lnTo>
                      <a:pt x="66" y="183"/>
                    </a:lnTo>
                    <a:lnTo>
                      <a:pt x="64" y="179"/>
                    </a:lnTo>
                    <a:lnTo>
                      <a:pt x="62" y="174"/>
                    </a:lnTo>
                    <a:lnTo>
                      <a:pt x="59" y="170"/>
                    </a:lnTo>
                    <a:lnTo>
                      <a:pt x="57" y="165"/>
                    </a:lnTo>
                    <a:lnTo>
                      <a:pt x="56" y="160"/>
                    </a:lnTo>
                    <a:lnTo>
                      <a:pt x="53" y="155"/>
                    </a:lnTo>
                    <a:lnTo>
                      <a:pt x="51" y="152"/>
                    </a:lnTo>
                    <a:lnTo>
                      <a:pt x="50" y="147"/>
                    </a:lnTo>
                    <a:lnTo>
                      <a:pt x="49" y="142"/>
                    </a:lnTo>
                    <a:lnTo>
                      <a:pt x="46" y="138"/>
                    </a:lnTo>
                    <a:lnTo>
                      <a:pt x="45" y="133"/>
                    </a:lnTo>
                    <a:lnTo>
                      <a:pt x="43" y="128"/>
                    </a:lnTo>
                    <a:lnTo>
                      <a:pt x="41" y="123"/>
                    </a:lnTo>
                    <a:lnTo>
                      <a:pt x="39" y="119"/>
                    </a:lnTo>
                    <a:lnTo>
                      <a:pt x="38" y="114"/>
                    </a:lnTo>
                    <a:lnTo>
                      <a:pt x="36" y="109"/>
                    </a:lnTo>
                    <a:lnTo>
                      <a:pt x="34" y="104"/>
                    </a:lnTo>
                    <a:lnTo>
                      <a:pt x="32" y="99"/>
                    </a:lnTo>
                    <a:lnTo>
                      <a:pt x="30" y="94"/>
                    </a:lnTo>
                    <a:lnTo>
                      <a:pt x="27" y="88"/>
                    </a:lnTo>
                    <a:lnTo>
                      <a:pt x="26" y="83"/>
                    </a:lnTo>
                    <a:lnTo>
                      <a:pt x="24" y="78"/>
                    </a:lnTo>
                    <a:lnTo>
                      <a:pt x="23" y="72"/>
                    </a:lnTo>
                    <a:lnTo>
                      <a:pt x="20" y="68"/>
                    </a:lnTo>
                    <a:lnTo>
                      <a:pt x="19" y="62"/>
                    </a:lnTo>
                    <a:lnTo>
                      <a:pt x="17" y="56"/>
                    </a:lnTo>
                    <a:lnTo>
                      <a:pt x="14" y="51"/>
                    </a:lnTo>
                    <a:lnTo>
                      <a:pt x="12" y="45"/>
                    </a:lnTo>
                    <a:lnTo>
                      <a:pt x="11" y="40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27" name="Group 323"/>
            <p:cNvGrpSpPr>
              <a:grpSpLocks/>
            </p:cNvGrpSpPr>
            <p:nvPr/>
          </p:nvGrpSpPr>
          <p:grpSpPr bwMode="auto">
            <a:xfrm>
              <a:off x="1911350" y="1818443"/>
              <a:ext cx="468577" cy="440139"/>
              <a:chOff x="6019800" y="3276600"/>
              <a:chExt cx="511175" cy="512763"/>
            </a:xfrm>
          </p:grpSpPr>
          <p:sp>
            <p:nvSpPr>
              <p:cNvPr id="129" name="AutoShape 64"/>
              <p:cNvSpPr>
                <a:spLocks noChangeAspect="1" noChangeArrowheads="1" noTextEdit="1"/>
              </p:cNvSpPr>
              <p:nvPr/>
            </p:nvSpPr>
            <p:spPr bwMode="auto">
              <a:xfrm>
                <a:off x="6019800" y="3276600"/>
                <a:ext cx="511175" cy="5127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0" name="Freeform 67"/>
              <p:cNvSpPr>
                <a:spLocks noEditPoints="1"/>
              </p:cNvSpPr>
              <p:nvPr/>
            </p:nvSpPr>
            <p:spPr bwMode="auto">
              <a:xfrm>
                <a:off x="6135688" y="3360738"/>
                <a:ext cx="233363" cy="419100"/>
              </a:xfrm>
              <a:custGeom>
                <a:avLst/>
                <a:gdLst>
                  <a:gd name="T0" fmla="*/ 2147483647 w 441"/>
                  <a:gd name="T1" fmla="*/ 2147483647 h 793"/>
                  <a:gd name="T2" fmla="*/ 0 w 441"/>
                  <a:gd name="T3" fmla="*/ 2147483647 h 793"/>
                  <a:gd name="T4" fmla="*/ 2147483647 w 441"/>
                  <a:gd name="T5" fmla="*/ 2147483647 h 793"/>
                  <a:gd name="T6" fmla="*/ 2147483647 w 441"/>
                  <a:gd name="T7" fmla="*/ 0 h 793"/>
                  <a:gd name="T8" fmla="*/ 2147483647 w 441"/>
                  <a:gd name="T9" fmla="*/ 2147483647 h 793"/>
                  <a:gd name="T10" fmla="*/ 2147483647 w 441"/>
                  <a:gd name="T11" fmla="*/ 2147483647 h 793"/>
                  <a:gd name="T12" fmla="*/ 2147483647 w 441"/>
                  <a:gd name="T13" fmla="*/ 2147483647 h 793"/>
                  <a:gd name="T14" fmla="*/ 2147483647 w 441"/>
                  <a:gd name="T15" fmla="*/ 2147483647 h 793"/>
                  <a:gd name="T16" fmla="*/ 2147483647 w 441"/>
                  <a:gd name="T17" fmla="*/ 2147483647 h 793"/>
                  <a:gd name="T18" fmla="*/ 2147483647 w 441"/>
                  <a:gd name="T19" fmla="*/ 2147483647 h 793"/>
                  <a:gd name="T20" fmla="*/ 2147483647 w 441"/>
                  <a:gd name="T21" fmla="*/ 2147483647 h 793"/>
                  <a:gd name="T22" fmla="*/ 2147483647 w 441"/>
                  <a:gd name="T23" fmla="*/ 2147483647 h 793"/>
                  <a:gd name="T24" fmla="*/ 2147483647 w 441"/>
                  <a:gd name="T25" fmla="*/ 2147483647 h 793"/>
                  <a:gd name="T26" fmla="*/ 2147483647 w 441"/>
                  <a:gd name="T27" fmla="*/ 2147483647 h 793"/>
                  <a:gd name="T28" fmla="*/ 2147483647 w 441"/>
                  <a:gd name="T29" fmla="*/ 2147483647 h 793"/>
                  <a:gd name="T30" fmla="*/ 2147483647 w 441"/>
                  <a:gd name="T31" fmla="*/ 2147483647 h 793"/>
                  <a:gd name="T32" fmla="*/ 2147483647 w 441"/>
                  <a:gd name="T33" fmla="*/ 2147483647 h 793"/>
                  <a:gd name="T34" fmla="*/ 2147483647 w 441"/>
                  <a:gd name="T35" fmla="*/ 2147483647 h 793"/>
                  <a:gd name="T36" fmla="*/ 2147483647 w 441"/>
                  <a:gd name="T37" fmla="*/ 2147483647 h 793"/>
                  <a:gd name="T38" fmla="*/ 2147483647 w 441"/>
                  <a:gd name="T39" fmla="*/ 2147483647 h 793"/>
                  <a:gd name="T40" fmla="*/ 2147483647 w 441"/>
                  <a:gd name="T41" fmla="*/ 2147483647 h 793"/>
                  <a:gd name="T42" fmla="*/ 2147483647 w 441"/>
                  <a:gd name="T43" fmla="*/ 2147483647 h 793"/>
                  <a:gd name="T44" fmla="*/ 2147483647 w 441"/>
                  <a:gd name="T45" fmla="*/ 2147483647 h 793"/>
                  <a:gd name="T46" fmla="*/ 2147483647 w 441"/>
                  <a:gd name="T47" fmla="*/ 2147483647 h 793"/>
                  <a:gd name="T48" fmla="*/ 2147483647 w 441"/>
                  <a:gd name="T49" fmla="*/ 2147483647 h 793"/>
                  <a:gd name="T50" fmla="*/ 2147483647 w 441"/>
                  <a:gd name="T51" fmla="*/ 2147483647 h 793"/>
                  <a:gd name="T52" fmla="*/ 2147483647 w 441"/>
                  <a:gd name="T53" fmla="*/ 2147483647 h 793"/>
                  <a:gd name="T54" fmla="*/ 2147483647 w 441"/>
                  <a:gd name="T55" fmla="*/ 2147483647 h 793"/>
                  <a:gd name="T56" fmla="*/ 2147483647 w 441"/>
                  <a:gd name="T57" fmla="*/ 2147483647 h 793"/>
                  <a:gd name="T58" fmla="*/ 2147483647 w 441"/>
                  <a:gd name="T59" fmla="*/ 2147483647 h 793"/>
                  <a:gd name="T60" fmla="*/ 2147483647 w 441"/>
                  <a:gd name="T61" fmla="*/ 2147483647 h 793"/>
                  <a:gd name="T62" fmla="*/ 2147483647 w 441"/>
                  <a:gd name="T63" fmla="*/ 2147483647 h 793"/>
                  <a:gd name="T64" fmla="*/ 2147483647 w 441"/>
                  <a:gd name="T65" fmla="*/ 2147483647 h 793"/>
                  <a:gd name="T66" fmla="*/ 2147483647 w 441"/>
                  <a:gd name="T67" fmla="*/ 2147483647 h 793"/>
                  <a:gd name="T68" fmla="*/ 2147483647 w 441"/>
                  <a:gd name="T69" fmla="*/ 2147483647 h 793"/>
                  <a:gd name="T70" fmla="*/ 2147483647 w 441"/>
                  <a:gd name="T71" fmla="*/ 2147483647 h 793"/>
                  <a:gd name="T72" fmla="*/ 2147483647 w 441"/>
                  <a:gd name="T73" fmla="*/ 2147483647 h 793"/>
                  <a:gd name="T74" fmla="*/ 2147483647 w 441"/>
                  <a:gd name="T75" fmla="*/ 2147483647 h 793"/>
                  <a:gd name="T76" fmla="*/ 2147483647 w 441"/>
                  <a:gd name="T77" fmla="*/ 2147483647 h 79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41"/>
                  <a:gd name="T118" fmla="*/ 0 h 793"/>
                  <a:gd name="T119" fmla="*/ 441 w 441"/>
                  <a:gd name="T120" fmla="*/ 793 h 79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41" h="793">
                    <a:moveTo>
                      <a:pt x="302" y="0"/>
                    </a:moveTo>
                    <a:lnTo>
                      <a:pt x="297" y="2"/>
                    </a:lnTo>
                    <a:lnTo>
                      <a:pt x="0" y="70"/>
                    </a:lnTo>
                    <a:lnTo>
                      <a:pt x="0" y="723"/>
                    </a:lnTo>
                    <a:lnTo>
                      <a:pt x="302" y="793"/>
                    </a:lnTo>
                    <a:lnTo>
                      <a:pt x="441" y="720"/>
                    </a:lnTo>
                    <a:lnTo>
                      <a:pt x="441" y="73"/>
                    </a:lnTo>
                    <a:lnTo>
                      <a:pt x="302" y="0"/>
                    </a:lnTo>
                    <a:close/>
                    <a:moveTo>
                      <a:pt x="290" y="740"/>
                    </a:moveTo>
                    <a:lnTo>
                      <a:pt x="290" y="760"/>
                    </a:lnTo>
                    <a:lnTo>
                      <a:pt x="280" y="758"/>
                    </a:lnTo>
                    <a:lnTo>
                      <a:pt x="267" y="755"/>
                    </a:lnTo>
                    <a:lnTo>
                      <a:pt x="250" y="751"/>
                    </a:lnTo>
                    <a:lnTo>
                      <a:pt x="233" y="747"/>
                    </a:lnTo>
                    <a:lnTo>
                      <a:pt x="213" y="743"/>
                    </a:lnTo>
                    <a:lnTo>
                      <a:pt x="192" y="738"/>
                    </a:lnTo>
                    <a:lnTo>
                      <a:pt x="171" y="733"/>
                    </a:lnTo>
                    <a:lnTo>
                      <a:pt x="149" y="728"/>
                    </a:lnTo>
                    <a:lnTo>
                      <a:pt x="127" y="723"/>
                    </a:lnTo>
                    <a:lnTo>
                      <a:pt x="107" y="719"/>
                    </a:lnTo>
                    <a:lnTo>
                      <a:pt x="88" y="714"/>
                    </a:lnTo>
                    <a:lnTo>
                      <a:pt x="70" y="710"/>
                    </a:lnTo>
                    <a:lnTo>
                      <a:pt x="55" y="706"/>
                    </a:lnTo>
                    <a:lnTo>
                      <a:pt x="43" y="703"/>
                    </a:lnTo>
                    <a:lnTo>
                      <a:pt x="34" y="701"/>
                    </a:lnTo>
                    <a:lnTo>
                      <a:pt x="29" y="700"/>
                    </a:lnTo>
                    <a:lnTo>
                      <a:pt x="29" y="697"/>
                    </a:lnTo>
                    <a:lnTo>
                      <a:pt x="29" y="693"/>
                    </a:lnTo>
                    <a:lnTo>
                      <a:pt x="29" y="687"/>
                    </a:lnTo>
                    <a:lnTo>
                      <a:pt x="29" y="679"/>
                    </a:lnTo>
                    <a:lnTo>
                      <a:pt x="29" y="545"/>
                    </a:lnTo>
                    <a:lnTo>
                      <a:pt x="29" y="353"/>
                    </a:lnTo>
                    <a:lnTo>
                      <a:pt x="29" y="178"/>
                    </a:lnTo>
                    <a:lnTo>
                      <a:pt x="29" y="93"/>
                    </a:lnTo>
                    <a:lnTo>
                      <a:pt x="34" y="92"/>
                    </a:lnTo>
                    <a:lnTo>
                      <a:pt x="43" y="90"/>
                    </a:lnTo>
                    <a:lnTo>
                      <a:pt x="55" y="87"/>
                    </a:lnTo>
                    <a:lnTo>
                      <a:pt x="70" y="82"/>
                    </a:lnTo>
                    <a:lnTo>
                      <a:pt x="88" y="79"/>
                    </a:lnTo>
                    <a:lnTo>
                      <a:pt x="107" y="74"/>
                    </a:lnTo>
                    <a:lnTo>
                      <a:pt x="127" y="70"/>
                    </a:lnTo>
                    <a:lnTo>
                      <a:pt x="149" y="65"/>
                    </a:lnTo>
                    <a:lnTo>
                      <a:pt x="171" y="60"/>
                    </a:lnTo>
                    <a:lnTo>
                      <a:pt x="192" y="55"/>
                    </a:lnTo>
                    <a:lnTo>
                      <a:pt x="213" y="50"/>
                    </a:lnTo>
                    <a:lnTo>
                      <a:pt x="233" y="46"/>
                    </a:lnTo>
                    <a:lnTo>
                      <a:pt x="250" y="42"/>
                    </a:lnTo>
                    <a:lnTo>
                      <a:pt x="267" y="38"/>
                    </a:lnTo>
                    <a:lnTo>
                      <a:pt x="280" y="35"/>
                    </a:lnTo>
                    <a:lnTo>
                      <a:pt x="290" y="33"/>
                    </a:lnTo>
                    <a:lnTo>
                      <a:pt x="290" y="740"/>
                    </a:lnTo>
                    <a:close/>
                    <a:moveTo>
                      <a:pt x="413" y="682"/>
                    </a:moveTo>
                    <a:lnTo>
                      <a:pt x="413" y="690"/>
                    </a:lnTo>
                    <a:lnTo>
                      <a:pt x="413" y="696"/>
                    </a:lnTo>
                    <a:lnTo>
                      <a:pt x="413" y="700"/>
                    </a:lnTo>
                    <a:lnTo>
                      <a:pt x="413" y="702"/>
                    </a:lnTo>
                    <a:lnTo>
                      <a:pt x="407" y="705"/>
                    </a:lnTo>
                    <a:lnTo>
                      <a:pt x="397" y="712"/>
                    </a:lnTo>
                    <a:lnTo>
                      <a:pt x="383" y="719"/>
                    </a:lnTo>
                    <a:lnTo>
                      <a:pt x="368" y="726"/>
                    </a:lnTo>
                    <a:lnTo>
                      <a:pt x="353" y="735"/>
                    </a:lnTo>
                    <a:lnTo>
                      <a:pt x="337" y="743"/>
                    </a:lnTo>
                    <a:lnTo>
                      <a:pt x="322" y="750"/>
                    </a:lnTo>
                    <a:lnTo>
                      <a:pt x="310" y="756"/>
                    </a:lnTo>
                    <a:lnTo>
                      <a:pt x="310" y="735"/>
                    </a:lnTo>
                    <a:lnTo>
                      <a:pt x="310" y="37"/>
                    </a:lnTo>
                    <a:lnTo>
                      <a:pt x="322" y="43"/>
                    </a:lnTo>
                    <a:lnTo>
                      <a:pt x="337" y="51"/>
                    </a:lnTo>
                    <a:lnTo>
                      <a:pt x="353" y="59"/>
                    </a:lnTo>
                    <a:lnTo>
                      <a:pt x="368" y="67"/>
                    </a:lnTo>
                    <a:lnTo>
                      <a:pt x="383" y="75"/>
                    </a:lnTo>
                    <a:lnTo>
                      <a:pt x="397" y="81"/>
                    </a:lnTo>
                    <a:lnTo>
                      <a:pt x="407" y="88"/>
                    </a:lnTo>
                    <a:lnTo>
                      <a:pt x="413" y="91"/>
                    </a:lnTo>
                    <a:lnTo>
                      <a:pt x="413" y="174"/>
                    </a:lnTo>
                    <a:lnTo>
                      <a:pt x="413" y="351"/>
                    </a:lnTo>
                    <a:lnTo>
                      <a:pt x="413" y="547"/>
                    </a:lnTo>
                    <a:lnTo>
                      <a:pt x="413" y="6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1" name="Freeform 68"/>
              <p:cNvSpPr>
                <a:spLocks/>
              </p:cNvSpPr>
              <p:nvPr/>
            </p:nvSpPr>
            <p:spPr bwMode="auto">
              <a:xfrm>
                <a:off x="6299200" y="3721100"/>
                <a:ext cx="53975" cy="39688"/>
              </a:xfrm>
              <a:custGeom>
                <a:avLst/>
                <a:gdLst>
                  <a:gd name="T0" fmla="*/ 0 w 103"/>
                  <a:gd name="T1" fmla="*/ 2147483647 h 74"/>
                  <a:gd name="T2" fmla="*/ 2147483647 w 103"/>
                  <a:gd name="T3" fmla="*/ 2147483647 h 74"/>
                  <a:gd name="T4" fmla="*/ 2147483647 w 103"/>
                  <a:gd name="T5" fmla="*/ 2147483647 h 74"/>
                  <a:gd name="T6" fmla="*/ 2147483647 w 103"/>
                  <a:gd name="T7" fmla="*/ 2147483647 h 74"/>
                  <a:gd name="T8" fmla="*/ 2147483647 w 103"/>
                  <a:gd name="T9" fmla="*/ 2147483647 h 74"/>
                  <a:gd name="T10" fmla="*/ 2147483647 w 103"/>
                  <a:gd name="T11" fmla="*/ 2147483647 h 74"/>
                  <a:gd name="T12" fmla="*/ 2147483647 w 103"/>
                  <a:gd name="T13" fmla="*/ 2147483647 h 74"/>
                  <a:gd name="T14" fmla="*/ 2147483647 w 103"/>
                  <a:gd name="T15" fmla="*/ 2147483647 h 74"/>
                  <a:gd name="T16" fmla="*/ 2147483647 w 103"/>
                  <a:gd name="T17" fmla="*/ 2147483647 h 74"/>
                  <a:gd name="T18" fmla="*/ 2147483647 w 103"/>
                  <a:gd name="T19" fmla="*/ 2147483647 h 74"/>
                  <a:gd name="T20" fmla="*/ 2147483647 w 103"/>
                  <a:gd name="T21" fmla="*/ 2147483647 h 74"/>
                  <a:gd name="T22" fmla="*/ 2147483647 w 103"/>
                  <a:gd name="T23" fmla="*/ 2147483647 h 74"/>
                  <a:gd name="T24" fmla="*/ 2147483647 w 103"/>
                  <a:gd name="T25" fmla="*/ 0 h 74"/>
                  <a:gd name="T26" fmla="*/ 2147483647 w 103"/>
                  <a:gd name="T27" fmla="*/ 2147483647 h 74"/>
                  <a:gd name="T28" fmla="*/ 2147483647 w 103"/>
                  <a:gd name="T29" fmla="*/ 2147483647 h 74"/>
                  <a:gd name="T30" fmla="*/ 2147483647 w 103"/>
                  <a:gd name="T31" fmla="*/ 2147483647 h 74"/>
                  <a:gd name="T32" fmla="*/ 2147483647 w 103"/>
                  <a:gd name="T33" fmla="*/ 2147483647 h 74"/>
                  <a:gd name="T34" fmla="*/ 2147483647 w 103"/>
                  <a:gd name="T35" fmla="*/ 2147483647 h 74"/>
                  <a:gd name="T36" fmla="*/ 2147483647 w 103"/>
                  <a:gd name="T37" fmla="*/ 2147483647 h 74"/>
                  <a:gd name="T38" fmla="*/ 2147483647 w 103"/>
                  <a:gd name="T39" fmla="*/ 2147483647 h 74"/>
                  <a:gd name="T40" fmla="*/ 0 w 103"/>
                  <a:gd name="T41" fmla="*/ 2147483647 h 74"/>
                  <a:gd name="T42" fmla="*/ 0 w 103"/>
                  <a:gd name="T43" fmla="*/ 2147483647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03"/>
                  <a:gd name="T67" fmla="*/ 0 h 74"/>
                  <a:gd name="T68" fmla="*/ 103 w 103"/>
                  <a:gd name="T69" fmla="*/ 74 h 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03" h="74">
                    <a:moveTo>
                      <a:pt x="0" y="74"/>
                    </a:moveTo>
                    <a:lnTo>
                      <a:pt x="12" y="68"/>
                    </a:lnTo>
                    <a:lnTo>
                      <a:pt x="27" y="61"/>
                    </a:lnTo>
                    <a:lnTo>
                      <a:pt x="43" y="53"/>
                    </a:lnTo>
                    <a:lnTo>
                      <a:pt x="58" y="44"/>
                    </a:lnTo>
                    <a:lnTo>
                      <a:pt x="73" y="37"/>
                    </a:lnTo>
                    <a:lnTo>
                      <a:pt x="87" y="30"/>
                    </a:lnTo>
                    <a:lnTo>
                      <a:pt x="97" y="23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3" y="14"/>
                    </a:lnTo>
                    <a:lnTo>
                      <a:pt x="103" y="8"/>
                    </a:lnTo>
                    <a:lnTo>
                      <a:pt x="103" y="0"/>
                    </a:lnTo>
                    <a:lnTo>
                      <a:pt x="97" y="3"/>
                    </a:lnTo>
                    <a:lnTo>
                      <a:pt x="87" y="8"/>
                    </a:lnTo>
                    <a:lnTo>
                      <a:pt x="73" y="15"/>
                    </a:lnTo>
                    <a:lnTo>
                      <a:pt x="58" y="23"/>
                    </a:lnTo>
                    <a:lnTo>
                      <a:pt x="43" y="32"/>
                    </a:lnTo>
                    <a:lnTo>
                      <a:pt x="27" y="40"/>
                    </a:lnTo>
                    <a:lnTo>
                      <a:pt x="12" y="47"/>
                    </a:lnTo>
                    <a:lnTo>
                      <a:pt x="0" y="53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2" name="Freeform 69"/>
              <p:cNvSpPr>
                <a:spLocks/>
              </p:cNvSpPr>
              <p:nvPr/>
            </p:nvSpPr>
            <p:spPr bwMode="auto">
              <a:xfrm>
                <a:off x="6149975" y="3719513"/>
                <a:ext cx="138113" cy="42863"/>
              </a:xfrm>
              <a:custGeom>
                <a:avLst/>
                <a:gdLst>
                  <a:gd name="T0" fmla="*/ 0 w 261"/>
                  <a:gd name="T1" fmla="*/ 2147483647 h 81"/>
                  <a:gd name="T2" fmla="*/ 2147483647 w 261"/>
                  <a:gd name="T3" fmla="*/ 2147483647 h 81"/>
                  <a:gd name="T4" fmla="*/ 2147483647 w 261"/>
                  <a:gd name="T5" fmla="*/ 2147483647 h 81"/>
                  <a:gd name="T6" fmla="*/ 2147483647 w 261"/>
                  <a:gd name="T7" fmla="*/ 2147483647 h 81"/>
                  <a:gd name="T8" fmla="*/ 2147483647 w 261"/>
                  <a:gd name="T9" fmla="*/ 2147483647 h 81"/>
                  <a:gd name="T10" fmla="*/ 2147483647 w 261"/>
                  <a:gd name="T11" fmla="*/ 2147483647 h 81"/>
                  <a:gd name="T12" fmla="*/ 2147483647 w 261"/>
                  <a:gd name="T13" fmla="*/ 2147483647 h 81"/>
                  <a:gd name="T14" fmla="*/ 2147483647 w 261"/>
                  <a:gd name="T15" fmla="*/ 2147483647 h 81"/>
                  <a:gd name="T16" fmla="*/ 2147483647 w 261"/>
                  <a:gd name="T17" fmla="*/ 2147483647 h 81"/>
                  <a:gd name="T18" fmla="*/ 2147483647 w 261"/>
                  <a:gd name="T19" fmla="*/ 2147483647 h 81"/>
                  <a:gd name="T20" fmla="*/ 2147483647 w 261"/>
                  <a:gd name="T21" fmla="*/ 2147483647 h 81"/>
                  <a:gd name="T22" fmla="*/ 2147483647 w 261"/>
                  <a:gd name="T23" fmla="*/ 2147483647 h 81"/>
                  <a:gd name="T24" fmla="*/ 2147483647 w 261"/>
                  <a:gd name="T25" fmla="*/ 2147483647 h 81"/>
                  <a:gd name="T26" fmla="*/ 2147483647 w 261"/>
                  <a:gd name="T27" fmla="*/ 2147483647 h 81"/>
                  <a:gd name="T28" fmla="*/ 2147483647 w 261"/>
                  <a:gd name="T29" fmla="*/ 2147483647 h 81"/>
                  <a:gd name="T30" fmla="*/ 2147483647 w 261"/>
                  <a:gd name="T31" fmla="*/ 2147483647 h 81"/>
                  <a:gd name="T32" fmla="*/ 2147483647 w 261"/>
                  <a:gd name="T33" fmla="*/ 2147483647 h 81"/>
                  <a:gd name="T34" fmla="*/ 2147483647 w 261"/>
                  <a:gd name="T35" fmla="*/ 2147483647 h 81"/>
                  <a:gd name="T36" fmla="*/ 2147483647 w 261"/>
                  <a:gd name="T37" fmla="*/ 2147483647 h 81"/>
                  <a:gd name="T38" fmla="*/ 2147483647 w 261"/>
                  <a:gd name="T39" fmla="*/ 2147483647 h 81"/>
                  <a:gd name="T40" fmla="*/ 2147483647 w 261"/>
                  <a:gd name="T41" fmla="*/ 2147483647 h 81"/>
                  <a:gd name="T42" fmla="*/ 2147483647 w 261"/>
                  <a:gd name="T43" fmla="*/ 2147483647 h 81"/>
                  <a:gd name="T44" fmla="*/ 2147483647 w 261"/>
                  <a:gd name="T45" fmla="*/ 2147483647 h 81"/>
                  <a:gd name="T46" fmla="*/ 2147483647 w 261"/>
                  <a:gd name="T47" fmla="*/ 2147483647 h 81"/>
                  <a:gd name="T48" fmla="*/ 2147483647 w 261"/>
                  <a:gd name="T49" fmla="*/ 2147483647 h 81"/>
                  <a:gd name="T50" fmla="*/ 2147483647 w 261"/>
                  <a:gd name="T51" fmla="*/ 2147483647 h 81"/>
                  <a:gd name="T52" fmla="*/ 2147483647 w 261"/>
                  <a:gd name="T53" fmla="*/ 2147483647 h 81"/>
                  <a:gd name="T54" fmla="*/ 2147483647 w 261"/>
                  <a:gd name="T55" fmla="*/ 2147483647 h 81"/>
                  <a:gd name="T56" fmla="*/ 2147483647 w 261"/>
                  <a:gd name="T57" fmla="*/ 2147483647 h 81"/>
                  <a:gd name="T58" fmla="*/ 2147483647 w 261"/>
                  <a:gd name="T59" fmla="*/ 2147483647 h 81"/>
                  <a:gd name="T60" fmla="*/ 2147483647 w 261"/>
                  <a:gd name="T61" fmla="*/ 2147483647 h 81"/>
                  <a:gd name="T62" fmla="*/ 2147483647 w 261"/>
                  <a:gd name="T63" fmla="*/ 2147483647 h 81"/>
                  <a:gd name="T64" fmla="*/ 2147483647 w 261"/>
                  <a:gd name="T65" fmla="*/ 2147483647 h 81"/>
                  <a:gd name="T66" fmla="*/ 0 w 261"/>
                  <a:gd name="T67" fmla="*/ 0 h 81"/>
                  <a:gd name="T68" fmla="*/ 0 w 261"/>
                  <a:gd name="T69" fmla="*/ 2147483647 h 81"/>
                  <a:gd name="T70" fmla="*/ 0 w 261"/>
                  <a:gd name="T71" fmla="*/ 2147483647 h 81"/>
                  <a:gd name="T72" fmla="*/ 0 w 261"/>
                  <a:gd name="T73" fmla="*/ 2147483647 h 81"/>
                  <a:gd name="T74" fmla="*/ 0 w 261"/>
                  <a:gd name="T75" fmla="*/ 2147483647 h 8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1"/>
                  <a:gd name="T115" fmla="*/ 0 h 81"/>
                  <a:gd name="T116" fmla="*/ 261 w 261"/>
                  <a:gd name="T117" fmla="*/ 81 h 8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1" h="81">
                    <a:moveTo>
                      <a:pt x="0" y="21"/>
                    </a:moveTo>
                    <a:lnTo>
                      <a:pt x="5" y="22"/>
                    </a:lnTo>
                    <a:lnTo>
                      <a:pt x="14" y="24"/>
                    </a:lnTo>
                    <a:lnTo>
                      <a:pt x="26" y="27"/>
                    </a:lnTo>
                    <a:lnTo>
                      <a:pt x="41" y="31"/>
                    </a:lnTo>
                    <a:lnTo>
                      <a:pt x="59" y="35"/>
                    </a:lnTo>
                    <a:lnTo>
                      <a:pt x="78" y="40"/>
                    </a:lnTo>
                    <a:lnTo>
                      <a:pt x="98" y="44"/>
                    </a:lnTo>
                    <a:lnTo>
                      <a:pt x="120" y="49"/>
                    </a:lnTo>
                    <a:lnTo>
                      <a:pt x="142" y="54"/>
                    </a:lnTo>
                    <a:lnTo>
                      <a:pt x="163" y="59"/>
                    </a:lnTo>
                    <a:lnTo>
                      <a:pt x="184" y="64"/>
                    </a:lnTo>
                    <a:lnTo>
                      <a:pt x="204" y="68"/>
                    </a:lnTo>
                    <a:lnTo>
                      <a:pt x="221" y="72"/>
                    </a:lnTo>
                    <a:lnTo>
                      <a:pt x="238" y="76"/>
                    </a:lnTo>
                    <a:lnTo>
                      <a:pt x="251" y="79"/>
                    </a:lnTo>
                    <a:lnTo>
                      <a:pt x="261" y="81"/>
                    </a:lnTo>
                    <a:lnTo>
                      <a:pt x="261" y="61"/>
                    </a:lnTo>
                    <a:lnTo>
                      <a:pt x="251" y="59"/>
                    </a:lnTo>
                    <a:lnTo>
                      <a:pt x="238" y="56"/>
                    </a:lnTo>
                    <a:lnTo>
                      <a:pt x="221" y="52"/>
                    </a:lnTo>
                    <a:lnTo>
                      <a:pt x="204" y="48"/>
                    </a:lnTo>
                    <a:lnTo>
                      <a:pt x="184" y="43"/>
                    </a:lnTo>
                    <a:lnTo>
                      <a:pt x="163" y="39"/>
                    </a:lnTo>
                    <a:lnTo>
                      <a:pt x="142" y="34"/>
                    </a:lnTo>
                    <a:lnTo>
                      <a:pt x="120" y="29"/>
                    </a:lnTo>
                    <a:lnTo>
                      <a:pt x="98" y="23"/>
                    </a:lnTo>
                    <a:lnTo>
                      <a:pt x="78" y="18"/>
                    </a:lnTo>
                    <a:lnTo>
                      <a:pt x="59" y="14"/>
                    </a:lnTo>
                    <a:lnTo>
                      <a:pt x="41" y="10"/>
                    </a:lnTo>
                    <a:lnTo>
                      <a:pt x="26" y="6"/>
                    </a:lnTo>
                    <a:lnTo>
                      <a:pt x="14" y="3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3" name="Freeform 70"/>
              <p:cNvSpPr>
                <a:spLocks/>
              </p:cNvSpPr>
              <p:nvPr/>
            </p:nvSpPr>
            <p:spPr bwMode="auto">
              <a:xfrm>
                <a:off x="6316663" y="3408363"/>
                <a:ext cx="20638" cy="9525"/>
              </a:xfrm>
              <a:custGeom>
                <a:avLst/>
                <a:gdLst>
                  <a:gd name="T0" fmla="*/ 2147483647 w 40"/>
                  <a:gd name="T1" fmla="*/ 2147483647 h 18"/>
                  <a:gd name="T2" fmla="*/ 2147483647 w 40"/>
                  <a:gd name="T3" fmla="*/ 2147483647 h 18"/>
                  <a:gd name="T4" fmla="*/ 2147483647 w 40"/>
                  <a:gd name="T5" fmla="*/ 2147483647 h 18"/>
                  <a:gd name="T6" fmla="*/ 2147483647 w 40"/>
                  <a:gd name="T7" fmla="*/ 2147483647 h 18"/>
                  <a:gd name="T8" fmla="*/ 2147483647 w 40"/>
                  <a:gd name="T9" fmla="*/ 2147483647 h 18"/>
                  <a:gd name="T10" fmla="*/ 2147483647 w 40"/>
                  <a:gd name="T11" fmla="*/ 2147483647 h 18"/>
                  <a:gd name="T12" fmla="*/ 2147483647 w 40"/>
                  <a:gd name="T13" fmla="*/ 2147483647 h 18"/>
                  <a:gd name="T14" fmla="*/ 2147483647 w 40"/>
                  <a:gd name="T15" fmla="*/ 2147483647 h 18"/>
                  <a:gd name="T16" fmla="*/ 0 w 40"/>
                  <a:gd name="T17" fmla="*/ 0 h 18"/>
                  <a:gd name="T18" fmla="*/ 2147483647 w 40"/>
                  <a:gd name="T19" fmla="*/ 2147483647 h 18"/>
                  <a:gd name="T20" fmla="*/ 2147483647 w 40"/>
                  <a:gd name="T21" fmla="*/ 2147483647 h 18"/>
                  <a:gd name="T22" fmla="*/ 2147483647 w 40"/>
                  <a:gd name="T23" fmla="*/ 2147483647 h 18"/>
                  <a:gd name="T24" fmla="*/ 2147483647 w 40"/>
                  <a:gd name="T25" fmla="*/ 2147483647 h 18"/>
                  <a:gd name="T26" fmla="*/ 2147483647 w 40"/>
                  <a:gd name="T27" fmla="*/ 2147483647 h 18"/>
                  <a:gd name="T28" fmla="*/ 2147483647 w 40"/>
                  <a:gd name="T29" fmla="*/ 2147483647 h 18"/>
                  <a:gd name="T30" fmla="*/ 2147483647 w 40"/>
                  <a:gd name="T31" fmla="*/ 2147483647 h 18"/>
                  <a:gd name="T32" fmla="*/ 2147483647 w 40"/>
                  <a:gd name="T33" fmla="*/ 2147483647 h 18"/>
                  <a:gd name="T34" fmla="*/ 2147483647 w 40"/>
                  <a:gd name="T35" fmla="*/ 2147483647 h 18"/>
                  <a:gd name="T36" fmla="*/ 2147483647 w 40"/>
                  <a:gd name="T37" fmla="*/ 2147483647 h 18"/>
                  <a:gd name="T38" fmla="*/ 2147483647 w 40"/>
                  <a:gd name="T39" fmla="*/ 2147483647 h 18"/>
                  <a:gd name="T40" fmla="*/ 2147483647 w 40"/>
                  <a:gd name="T41" fmla="*/ 2147483647 h 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18"/>
                  <a:gd name="T65" fmla="*/ 40 w 40"/>
                  <a:gd name="T66" fmla="*/ 18 h 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18">
                    <a:moveTo>
                      <a:pt x="40" y="18"/>
                    </a:moveTo>
                    <a:lnTo>
                      <a:pt x="36" y="16"/>
                    </a:lnTo>
                    <a:lnTo>
                      <a:pt x="31" y="14"/>
                    </a:lnTo>
                    <a:lnTo>
                      <a:pt x="25" y="12"/>
                    </a:lnTo>
                    <a:lnTo>
                      <a:pt x="20" y="9"/>
                    </a:lnTo>
                    <a:lnTo>
                      <a:pt x="14" y="7"/>
                    </a:lnTo>
                    <a:lnTo>
                      <a:pt x="9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8" y="4"/>
                    </a:lnTo>
                    <a:lnTo>
                      <a:pt x="13" y="7"/>
                    </a:lnTo>
                    <a:lnTo>
                      <a:pt x="18" y="9"/>
                    </a:lnTo>
                    <a:lnTo>
                      <a:pt x="24" y="11"/>
                    </a:lnTo>
                    <a:lnTo>
                      <a:pt x="29" y="14"/>
                    </a:lnTo>
                    <a:lnTo>
                      <a:pt x="34" y="16"/>
                    </a:lnTo>
                    <a:lnTo>
                      <a:pt x="38" y="18"/>
                    </a:lnTo>
                    <a:lnTo>
                      <a:pt x="39" y="18"/>
                    </a:lnTo>
                    <a:lnTo>
                      <a:pt x="40" y="18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4" name="Freeform 71"/>
              <p:cNvSpPr>
                <a:spLocks noEditPoints="1"/>
              </p:cNvSpPr>
              <p:nvPr/>
            </p:nvSpPr>
            <p:spPr bwMode="auto">
              <a:xfrm>
                <a:off x="6299200" y="3379788"/>
                <a:ext cx="53975" cy="369888"/>
              </a:xfrm>
              <a:custGeom>
                <a:avLst/>
                <a:gdLst>
                  <a:gd name="T0" fmla="*/ 0 w 103"/>
                  <a:gd name="T1" fmla="*/ 2147483647 h 698"/>
                  <a:gd name="T2" fmla="*/ 2147483647 w 103"/>
                  <a:gd name="T3" fmla="*/ 2147483647 h 698"/>
                  <a:gd name="T4" fmla="*/ 2147483647 w 103"/>
                  <a:gd name="T5" fmla="*/ 2147483647 h 698"/>
                  <a:gd name="T6" fmla="*/ 2147483647 w 103"/>
                  <a:gd name="T7" fmla="*/ 2147483647 h 698"/>
                  <a:gd name="T8" fmla="*/ 2147483647 w 103"/>
                  <a:gd name="T9" fmla="*/ 2147483647 h 698"/>
                  <a:gd name="T10" fmla="*/ 2147483647 w 103"/>
                  <a:gd name="T11" fmla="*/ 2147483647 h 698"/>
                  <a:gd name="T12" fmla="*/ 2147483647 w 103"/>
                  <a:gd name="T13" fmla="*/ 2147483647 h 698"/>
                  <a:gd name="T14" fmla="*/ 2147483647 w 103"/>
                  <a:gd name="T15" fmla="*/ 2147483647 h 698"/>
                  <a:gd name="T16" fmla="*/ 2147483647 w 103"/>
                  <a:gd name="T17" fmla="*/ 2147483647 h 698"/>
                  <a:gd name="T18" fmla="*/ 2147483647 w 103"/>
                  <a:gd name="T19" fmla="*/ 2147483647 h 698"/>
                  <a:gd name="T20" fmla="*/ 2147483647 w 103"/>
                  <a:gd name="T21" fmla="*/ 2147483647 h 698"/>
                  <a:gd name="T22" fmla="*/ 2147483647 w 103"/>
                  <a:gd name="T23" fmla="*/ 2147483647 h 698"/>
                  <a:gd name="T24" fmla="*/ 2147483647 w 103"/>
                  <a:gd name="T25" fmla="*/ 2147483647 h 698"/>
                  <a:gd name="T26" fmla="*/ 2147483647 w 103"/>
                  <a:gd name="T27" fmla="*/ 2147483647 h 698"/>
                  <a:gd name="T28" fmla="*/ 2147483647 w 103"/>
                  <a:gd name="T29" fmla="*/ 2147483647 h 698"/>
                  <a:gd name="T30" fmla="*/ 2147483647 w 103"/>
                  <a:gd name="T31" fmla="*/ 2147483647 h 698"/>
                  <a:gd name="T32" fmla="*/ 2147483647 w 103"/>
                  <a:gd name="T33" fmla="*/ 2147483647 h 698"/>
                  <a:gd name="T34" fmla="*/ 2147483647 w 103"/>
                  <a:gd name="T35" fmla="*/ 2147483647 h 698"/>
                  <a:gd name="T36" fmla="*/ 2147483647 w 103"/>
                  <a:gd name="T37" fmla="*/ 2147483647 h 698"/>
                  <a:gd name="T38" fmla="*/ 2147483647 w 103"/>
                  <a:gd name="T39" fmla="*/ 2147483647 h 698"/>
                  <a:gd name="T40" fmla="*/ 0 w 103"/>
                  <a:gd name="T41" fmla="*/ 0 h 698"/>
                  <a:gd name="T42" fmla="*/ 0 w 103"/>
                  <a:gd name="T43" fmla="*/ 2147483647 h 698"/>
                  <a:gd name="T44" fmla="*/ 2147483647 w 103"/>
                  <a:gd name="T45" fmla="*/ 2147483647 h 698"/>
                  <a:gd name="T46" fmla="*/ 2147483647 w 103"/>
                  <a:gd name="T47" fmla="*/ 2147483647 h 698"/>
                  <a:gd name="T48" fmla="*/ 2147483647 w 103"/>
                  <a:gd name="T49" fmla="*/ 2147483647 h 698"/>
                  <a:gd name="T50" fmla="*/ 2147483647 w 103"/>
                  <a:gd name="T51" fmla="*/ 2147483647 h 698"/>
                  <a:gd name="T52" fmla="*/ 2147483647 w 103"/>
                  <a:gd name="T53" fmla="*/ 2147483647 h 698"/>
                  <a:gd name="T54" fmla="*/ 2147483647 w 103"/>
                  <a:gd name="T55" fmla="*/ 2147483647 h 69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03"/>
                  <a:gd name="T85" fmla="*/ 0 h 698"/>
                  <a:gd name="T86" fmla="*/ 103 w 103"/>
                  <a:gd name="T87" fmla="*/ 698 h 69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03" h="698">
                    <a:moveTo>
                      <a:pt x="0" y="698"/>
                    </a:moveTo>
                    <a:lnTo>
                      <a:pt x="12" y="692"/>
                    </a:lnTo>
                    <a:lnTo>
                      <a:pt x="27" y="685"/>
                    </a:lnTo>
                    <a:lnTo>
                      <a:pt x="43" y="677"/>
                    </a:lnTo>
                    <a:lnTo>
                      <a:pt x="58" y="668"/>
                    </a:lnTo>
                    <a:lnTo>
                      <a:pt x="73" y="660"/>
                    </a:lnTo>
                    <a:lnTo>
                      <a:pt x="87" y="653"/>
                    </a:lnTo>
                    <a:lnTo>
                      <a:pt x="97" y="648"/>
                    </a:lnTo>
                    <a:lnTo>
                      <a:pt x="103" y="645"/>
                    </a:lnTo>
                    <a:lnTo>
                      <a:pt x="103" y="510"/>
                    </a:lnTo>
                    <a:lnTo>
                      <a:pt x="103" y="314"/>
                    </a:lnTo>
                    <a:lnTo>
                      <a:pt x="103" y="137"/>
                    </a:lnTo>
                    <a:lnTo>
                      <a:pt x="103" y="54"/>
                    </a:lnTo>
                    <a:lnTo>
                      <a:pt x="97" y="51"/>
                    </a:lnTo>
                    <a:lnTo>
                      <a:pt x="87" y="44"/>
                    </a:lnTo>
                    <a:lnTo>
                      <a:pt x="73" y="38"/>
                    </a:lnTo>
                    <a:lnTo>
                      <a:pt x="58" y="30"/>
                    </a:lnTo>
                    <a:lnTo>
                      <a:pt x="43" y="22"/>
                    </a:lnTo>
                    <a:lnTo>
                      <a:pt x="27" y="14"/>
                    </a:lnTo>
                    <a:lnTo>
                      <a:pt x="12" y="6"/>
                    </a:lnTo>
                    <a:lnTo>
                      <a:pt x="0" y="0"/>
                    </a:lnTo>
                    <a:lnTo>
                      <a:pt x="0" y="698"/>
                    </a:lnTo>
                    <a:close/>
                    <a:moveTo>
                      <a:pt x="17" y="42"/>
                    </a:moveTo>
                    <a:lnTo>
                      <a:pt x="17" y="31"/>
                    </a:lnTo>
                    <a:lnTo>
                      <a:pt x="93" y="67"/>
                    </a:lnTo>
                    <a:lnTo>
                      <a:pt x="93" y="283"/>
                    </a:lnTo>
                    <a:lnTo>
                      <a:pt x="17" y="316"/>
                    </a:ln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5" name="Freeform 72"/>
              <p:cNvSpPr>
                <a:spLocks/>
              </p:cNvSpPr>
              <p:nvPr/>
            </p:nvSpPr>
            <p:spPr bwMode="auto">
              <a:xfrm>
                <a:off x="6164263" y="3633788"/>
                <a:ext cx="12700" cy="1588"/>
              </a:xfrm>
              <a:custGeom>
                <a:avLst/>
                <a:gdLst>
                  <a:gd name="T0" fmla="*/ 2147483647 w 23"/>
                  <a:gd name="T1" fmla="*/ 2147483647 h 3"/>
                  <a:gd name="T2" fmla="*/ 2147483647 w 23"/>
                  <a:gd name="T3" fmla="*/ 2147483647 h 3"/>
                  <a:gd name="T4" fmla="*/ 0 w 23"/>
                  <a:gd name="T5" fmla="*/ 0 h 3"/>
                  <a:gd name="T6" fmla="*/ 2147483647 w 23"/>
                  <a:gd name="T7" fmla="*/ 2147483647 h 3"/>
                  <a:gd name="T8" fmla="*/ 2147483647 w 23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3"/>
                  <a:gd name="T17" fmla="*/ 23 w 2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3">
                    <a:moveTo>
                      <a:pt x="23" y="3"/>
                    </a:moveTo>
                    <a:lnTo>
                      <a:pt x="23" y="3"/>
                    </a:lnTo>
                    <a:lnTo>
                      <a:pt x="0" y="0"/>
                    </a:lnTo>
                    <a:lnTo>
                      <a:pt x="8" y="1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6" name="Freeform 73"/>
              <p:cNvSpPr>
                <a:spLocks/>
              </p:cNvSpPr>
              <p:nvPr/>
            </p:nvSpPr>
            <p:spPr bwMode="auto">
              <a:xfrm>
                <a:off x="6234113" y="3530600"/>
                <a:ext cx="7938" cy="1588"/>
              </a:xfrm>
              <a:custGeom>
                <a:avLst/>
                <a:gdLst>
                  <a:gd name="T0" fmla="*/ 0 w 15"/>
                  <a:gd name="T1" fmla="*/ 0 h 1588"/>
                  <a:gd name="T2" fmla="*/ 2147483647 w 15"/>
                  <a:gd name="T3" fmla="*/ 0 h 1588"/>
                  <a:gd name="T4" fmla="*/ 2147483647 w 15"/>
                  <a:gd name="T5" fmla="*/ 0 h 1588"/>
                  <a:gd name="T6" fmla="*/ 0 w 15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588"/>
                  <a:gd name="T14" fmla="*/ 15 w 15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588">
                    <a:moveTo>
                      <a:pt x="0" y="0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7" name="Freeform 74"/>
              <p:cNvSpPr>
                <a:spLocks/>
              </p:cNvSpPr>
              <p:nvPr/>
            </p:nvSpPr>
            <p:spPr bwMode="auto">
              <a:xfrm>
                <a:off x="6164263" y="3486150"/>
                <a:ext cx="80963" cy="6350"/>
              </a:xfrm>
              <a:custGeom>
                <a:avLst/>
                <a:gdLst>
                  <a:gd name="T0" fmla="*/ 2147483647 w 152"/>
                  <a:gd name="T1" fmla="*/ 0 h 12"/>
                  <a:gd name="T2" fmla="*/ 2147483647 w 152"/>
                  <a:gd name="T3" fmla="*/ 0 h 12"/>
                  <a:gd name="T4" fmla="*/ 0 w 152"/>
                  <a:gd name="T5" fmla="*/ 2147483647 h 12"/>
                  <a:gd name="T6" fmla="*/ 2147483647 w 152"/>
                  <a:gd name="T7" fmla="*/ 2147483647 h 12"/>
                  <a:gd name="T8" fmla="*/ 2147483647 w 15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2"/>
                  <a:gd name="T16" fmla="*/ 0 h 12"/>
                  <a:gd name="T17" fmla="*/ 152 w 15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2" h="12">
                    <a:moveTo>
                      <a:pt x="152" y="0"/>
                    </a:moveTo>
                    <a:lnTo>
                      <a:pt x="148" y="0"/>
                    </a:lnTo>
                    <a:lnTo>
                      <a:pt x="0" y="12"/>
                    </a:lnTo>
                    <a:lnTo>
                      <a:pt x="8" y="12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8" name="Freeform 75"/>
              <p:cNvSpPr>
                <a:spLocks/>
              </p:cNvSpPr>
              <p:nvPr/>
            </p:nvSpPr>
            <p:spPr bwMode="auto">
              <a:xfrm>
                <a:off x="6164263" y="3513138"/>
                <a:ext cx="46038" cy="3175"/>
              </a:xfrm>
              <a:custGeom>
                <a:avLst/>
                <a:gdLst>
                  <a:gd name="T0" fmla="*/ 2147483647 w 87"/>
                  <a:gd name="T1" fmla="*/ 0 h 6"/>
                  <a:gd name="T2" fmla="*/ 0 w 87"/>
                  <a:gd name="T3" fmla="*/ 2147483647 h 6"/>
                  <a:gd name="T4" fmla="*/ 2147483647 w 87"/>
                  <a:gd name="T5" fmla="*/ 2147483647 h 6"/>
                  <a:gd name="T6" fmla="*/ 2147483647 w 8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7"/>
                  <a:gd name="T13" fmla="*/ 0 h 6"/>
                  <a:gd name="T14" fmla="*/ 87 w 87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7" h="6">
                    <a:moveTo>
                      <a:pt x="87" y="0"/>
                    </a:moveTo>
                    <a:lnTo>
                      <a:pt x="0" y="6"/>
                    </a:lnTo>
                    <a:lnTo>
                      <a:pt x="8" y="5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39" name="Freeform 76"/>
              <p:cNvSpPr>
                <a:spLocks/>
              </p:cNvSpPr>
              <p:nvPr/>
            </p:nvSpPr>
            <p:spPr bwMode="auto">
              <a:xfrm>
                <a:off x="6245225" y="3565525"/>
                <a:ext cx="7938" cy="1588"/>
              </a:xfrm>
              <a:custGeom>
                <a:avLst/>
                <a:gdLst>
                  <a:gd name="T0" fmla="*/ 0 w 15"/>
                  <a:gd name="T1" fmla="*/ 0 h 1588"/>
                  <a:gd name="T2" fmla="*/ 0 w 15"/>
                  <a:gd name="T3" fmla="*/ 0 h 1588"/>
                  <a:gd name="T4" fmla="*/ 2147483647 w 15"/>
                  <a:gd name="T5" fmla="*/ 0 h 1588"/>
                  <a:gd name="T6" fmla="*/ 0 w 15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588"/>
                  <a:gd name="T14" fmla="*/ 15 w 15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588">
                    <a:moveTo>
                      <a:pt x="0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0" name="Freeform 77"/>
              <p:cNvSpPr>
                <a:spLocks/>
              </p:cNvSpPr>
              <p:nvPr/>
            </p:nvSpPr>
            <p:spPr bwMode="auto">
              <a:xfrm>
                <a:off x="6164263" y="3430588"/>
                <a:ext cx="104775" cy="17463"/>
              </a:xfrm>
              <a:custGeom>
                <a:avLst/>
                <a:gdLst>
                  <a:gd name="T0" fmla="*/ 2147483647 w 199"/>
                  <a:gd name="T1" fmla="*/ 2147483647 h 31"/>
                  <a:gd name="T2" fmla="*/ 2147483647 w 199"/>
                  <a:gd name="T3" fmla="*/ 0 h 31"/>
                  <a:gd name="T4" fmla="*/ 0 w 199"/>
                  <a:gd name="T5" fmla="*/ 2147483647 h 31"/>
                  <a:gd name="T6" fmla="*/ 2147483647 w 199"/>
                  <a:gd name="T7" fmla="*/ 2147483647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31"/>
                  <a:gd name="T14" fmla="*/ 199 w 199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31">
                    <a:moveTo>
                      <a:pt x="8" y="30"/>
                    </a:moveTo>
                    <a:lnTo>
                      <a:pt x="199" y="0"/>
                    </a:lnTo>
                    <a:lnTo>
                      <a:pt x="0" y="31"/>
                    </a:lnTo>
                    <a:lnTo>
                      <a:pt x="8" y="3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1" name="Freeform 78"/>
              <p:cNvSpPr>
                <a:spLocks/>
              </p:cNvSpPr>
              <p:nvPr/>
            </p:nvSpPr>
            <p:spPr bwMode="auto">
              <a:xfrm>
                <a:off x="6205538" y="3563938"/>
                <a:ext cx="28575" cy="1588"/>
              </a:xfrm>
              <a:custGeom>
                <a:avLst/>
                <a:gdLst>
                  <a:gd name="T0" fmla="*/ 2147483647 w 53"/>
                  <a:gd name="T1" fmla="*/ 0 h 1"/>
                  <a:gd name="T2" fmla="*/ 2147483647 w 53"/>
                  <a:gd name="T3" fmla="*/ 2147483647 h 1"/>
                  <a:gd name="T4" fmla="*/ 2147483647 w 53"/>
                  <a:gd name="T5" fmla="*/ 2147483647 h 1"/>
                  <a:gd name="T6" fmla="*/ 0 w 53"/>
                  <a:gd name="T7" fmla="*/ 0 h 1"/>
                  <a:gd name="T8" fmla="*/ 0 w 53"/>
                  <a:gd name="T9" fmla="*/ 0 h 1"/>
                  <a:gd name="T10" fmla="*/ 2147483647 w 5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1"/>
                  <a:gd name="T20" fmla="*/ 53 w 5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1">
                    <a:moveTo>
                      <a:pt x="45" y="0"/>
                    </a:moveTo>
                    <a:lnTo>
                      <a:pt x="48" y="1"/>
                    </a:lnTo>
                    <a:lnTo>
                      <a:pt x="53" y="1"/>
                    </a:lnTo>
                    <a:lnTo>
                      <a:pt x="0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2" name="Freeform 79"/>
              <p:cNvSpPr>
                <a:spLocks/>
              </p:cNvSpPr>
              <p:nvPr/>
            </p:nvSpPr>
            <p:spPr bwMode="auto">
              <a:xfrm>
                <a:off x="6164263" y="3532188"/>
                <a:ext cx="30163" cy="1588"/>
              </a:xfrm>
              <a:custGeom>
                <a:avLst/>
                <a:gdLst>
                  <a:gd name="T0" fmla="*/ 0 w 57"/>
                  <a:gd name="T1" fmla="*/ 2147483647 h 1"/>
                  <a:gd name="T2" fmla="*/ 2147483647 w 57"/>
                  <a:gd name="T3" fmla="*/ 0 h 1"/>
                  <a:gd name="T4" fmla="*/ 2147483647 w 57"/>
                  <a:gd name="T5" fmla="*/ 2147483647 h 1"/>
                  <a:gd name="T6" fmla="*/ 0 w 57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1"/>
                  <a:gd name="T14" fmla="*/ 57 w 5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1">
                    <a:moveTo>
                      <a:pt x="0" y="1"/>
                    </a:moveTo>
                    <a:lnTo>
                      <a:pt x="57" y="0"/>
                    </a:lnTo>
                    <a:lnTo>
                      <a:pt x="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3" name="Freeform 80"/>
              <p:cNvSpPr>
                <a:spLocks/>
              </p:cNvSpPr>
              <p:nvPr/>
            </p:nvSpPr>
            <p:spPr bwMode="auto">
              <a:xfrm>
                <a:off x="6164263" y="3563938"/>
                <a:ext cx="34925" cy="1588"/>
              </a:xfrm>
              <a:custGeom>
                <a:avLst/>
                <a:gdLst>
                  <a:gd name="T0" fmla="*/ 2147483647 w 66"/>
                  <a:gd name="T1" fmla="*/ 2147483647 h 1"/>
                  <a:gd name="T2" fmla="*/ 0 w 66"/>
                  <a:gd name="T3" fmla="*/ 0 h 1"/>
                  <a:gd name="T4" fmla="*/ 2147483647 w 66"/>
                  <a:gd name="T5" fmla="*/ 0 h 1"/>
                  <a:gd name="T6" fmla="*/ 2147483647 w 66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6"/>
                  <a:gd name="T13" fmla="*/ 0 h 1"/>
                  <a:gd name="T14" fmla="*/ 66 w 6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6" h="1">
                    <a:moveTo>
                      <a:pt x="66" y="1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4" name="Freeform 81"/>
              <p:cNvSpPr>
                <a:spLocks noEditPoints="1"/>
              </p:cNvSpPr>
              <p:nvPr/>
            </p:nvSpPr>
            <p:spPr bwMode="auto">
              <a:xfrm>
                <a:off x="6149975" y="3378200"/>
                <a:ext cx="138113" cy="373063"/>
              </a:xfrm>
              <a:custGeom>
                <a:avLst/>
                <a:gdLst>
                  <a:gd name="T0" fmla="*/ 0 w 261"/>
                  <a:gd name="T1" fmla="*/ 2147483647 h 707"/>
                  <a:gd name="T2" fmla="*/ 2147483647 w 261"/>
                  <a:gd name="T3" fmla="*/ 2147483647 h 707"/>
                  <a:gd name="T4" fmla="*/ 2147483647 w 261"/>
                  <a:gd name="T5" fmla="*/ 2147483647 h 707"/>
                  <a:gd name="T6" fmla="*/ 2147483647 w 261"/>
                  <a:gd name="T7" fmla="*/ 2147483647 h 707"/>
                  <a:gd name="T8" fmla="*/ 2147483647 w 261"/>
                  <a:gd name="T9" fmla="*/ 2147483647 h 707"/>
                  <a:gd name="T10" fmla="*/ 2147483647 w 261"/>
                  <a:gd name="T11" fmla="*/ 2147483647 h 707"/>
                  <a:gd name="T12" fmla="*/ 2147483647 w 261"/>
                  <a:gd name="T13" fmla="*/ 2147483647 h 707"/>
                  <a:gd name="T14" fmla="*/ 2147483647 w 261"/>
                  <a:gd name="T15" fmla="*/ 2147483647 h 707"/>
                  <a:gd name="T16" fmla="*/ 2147483647 w 261"/>
                  <a:gd name="T17" fmla="*/ 2147483647 h 707"/>
                  <a:gd name="T18" fmla="*/ 2147483647 w 261"/>
                  <a:gd name="T19" fmla="*/ 2147483647 h 707"/>
                  <a:gd name="T20" fmla="*/ 2147483647 w 261"/>
                  <a:gd name="T21" fmla="*/ 2147483647 h 707"/>
                  <a:gd name="T22" fmla="*/ 2147483647 w 261"/>
                  <a:gd name="T23" fmla="*/ 2147483647 h 707"/>
                  <a:gd name="T24" fmla="*/ 2147483647 w 261"/>
                  <a:gd name="T25" fmla="*/ 2147483647 h 707"/>
                  <a:gd name="T26" fmla="*/ 2147483647 w 261"/>
                  <a:gd name="T27" fmla="*/ 2147483647 h 707"/>
                  <a:gd name="T28" fmla="*/ 2147483647 w 261"/>
                  <a:gd name="T29" fmla="*/ 2147483647 h 707"/>
                  <a:gd name="T30" fmla="*/ 2147483647 w 261"/>
                  <a:gd name="T31" fmla="*/ 2147483647 h 707"/>
                  <a:gd name="T32" fmla="*/ 2147483647 w 261"/>
                  <a:gd name="T33" fmla="*/ 2147483647 h 707"/>
                  <a:gd name="T34" fmla="*/ 2147483647 w 261"/>
                  <a:gd name="T35" fmla="*/ 0 h 707"/>
                  <a:gd name="T36" fmla="*/ 2147483647 w 261"/>
                  <a:gd name="T37" fmla="*/ 2147483647 h 707"/>
                  <a:gd name="T38" fmla="*/ 2147483647 w 261"/>
                  <a:gd name="T39" fmla="*/ 2147483647 h 707"/>
                  <a:gd name="T40" fmla="*/ 2147483647 w 261"/>
                  <a:gd name="T41" fmla="*/ 2147483647 h 707"/>
                  <a:gd name="T42" fmla="*/ 2147483647 w 261"/>
                  <a:gd name="T43" fmla="*/ 2147483647 h 707"/>
                  <a:gd name="T44" fmla="*/ 2147483647 w 261"/>
                  <a:gd name="T45" fmla="*/ 2147483647 h 707"/>
                  <a:gd name="T46" fmla="*/ 2147483647 w 261"/>
                  <a:gd name="T47" fmla="*/ 2147483647 h 707"/>
                  <a:gd name="T48" fmla="*/ 2147483647 w 261"/>
                  <a:gd name="T49" fmla="*/ 2147483647 h 707"/>
                  <a:gd name="T50" fmla="*/ 2147483647 w 261"/>
                  <a:gd name="T51" fmla="*/ 2147483647 h 707"/>
                  <a:gd name="T52" fmla="*/ 2147483647 w 261"/>
                  <a:gd name="T53" fmla="*/ 2147483647 h 707"/>
                  <a:gd name="T54" fmla="*/ 2147483647 w 261"/>
                  <a:gd name="T55" fmla="*/ 2147483647 h 707"/>
                  <a:gd name="T56" fmla="*/ 2147483647 w 261"/>
                  <a:gd name="T57" fmla="*/ 2147483647 h 707"/>
                  <a:gd name="T58" fmla="*/ 2147483647 w 261"/>
                  <a:gd name="T59" fmla="*/ 2147483647 h 707"/>
                  <a:gd name="T60" fmla="*/ 2147483647 w 261"/>
                  <a:gd name="T61" fmla="*/ 2147483647 h 707"/>
                  <a:gd name="T62" fmla="*/ 2147483647 w 261"/>
                  <a:gd name="T63" fmla="*/ 2147483647 h 707"/>
                  <a:gd name="T64" fmla="*/ 2147483647 w 261"/>
                  <a:gd name="T65" fmla="*/ 2147483647 h 707"/>
                  <a:gd name="T66" fmla="*/ 0 w 261"/>
                  <a:gd name="T67" fmla="*/ 2147483647 h 707"/>
                  <a:gd name="T68" fmla="*/ 0 w 261"/>
                  <a:gd name="T69" fmla="*/ 2147483647 h 707"/>
                  <a:gd name="T70" fmla="*/ 0 w 261"/>
                  <a:gd name="T71" fmla="*/ 2147483647 h 707"/>
                  <a:gd name="T72" fmla="*/ 0 w 261"/>
                  <a:gd name="T73" fmla="*/ 2147483647 h 707"/>
                  <a:gd name="T74" fmla="*/ 0 w 261"/>
                  <a:gd name="T75" fmla="*/ 2147483647 h 707"/>
                  <a:gd name="T76" fmla="*/ 2147483647 w 261"/>
                  <a:gd name="T77" fmla="*/ 2147483647 h 707"/>
                  <a:gd name="T78" fmla="*/ 2147483647 w 261"/>
                  <a:gd name="T79" fmla="*/ 2147483647 h 707"/>
                  <a:gd name="T80" fmla="*/ 2147483647 w 261"/>
                  <a:gd name="T81" fmla="*/ 2147483647 h 707"/>
                  <a:gd name="T82" fmla="*/ 2147483647 w 261"/>
                  <a:gd name="T83" fmla="*/ 2147483647 h 707"/>
                  <a:gd name="T84" fmla="*/ 2147483647 w 261"/>
                  <a:gd name="T85" fmla="*/ 2147483647 h 707"/>
                  <a:gd name="T86" fmla="*/ 2147483647 w 261"/>
                  <a:gd name="T87" fmla="*/ 2147483647 h 7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61"/>
                  <a:gd name="T133" fmla="*/ 0 h 707"/>
                  <a:gd name="T134" fmla="*/ 261 w 261"/>
                  <a:gd name="T135" fmla="*/ 707 h 7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61" h="707">
                    <a:moveTo>
                      <a:pt x="0" y="646"/>
                    </a:moveTo>
                    <a:lnTo>
                      <a:pt x="5" y="647"/>
                    </a:lnTo>
                    <a:lnTo>
                      <a:pt x="14" y="649"/>
                    </a:lnTo>
                    <a:lnTo>
                      <a:pt x="26" y="652"/>
                    </a:lnTo>
                    <a:lnTo>
                      <a:pt x="41" y="656"/>
                    </a:lnTo>
                    <a:lnTo>
                      <a:pt x="59" y="660"/>
                    </a:lnTo>
                    <a:lnTo>
                      <a:pt x="78" y="664"/>
                    </a:lnTo>
                    <a:lnTo>
                      <a:pt x="98" y="669"/>
                    </a:lnTo>
                    <a:lnTo>
                      <a:pt x="120" y="675"/>
                    </a:lnTo>
                    <a:lnTo>
                      <a:pt x="142" y="680"/>
                    </a:lnTo>
                    <a:lnTo>
                      <a:pt x="163" y="685"/>
                    </a:lnTo>
                    <a:lnTo>
                      <a:pt x="184" y="689"/>
                    </a:lnTo>
                    <a:lnTo>
                      <a:pt x="204" y="694"/>
                    </a:lnTo>
                    <a:lnTo>
                      <a:pt x="221" y="698"/>
                    </a:lnTo>
                    <a:lnTo>
                      <a:pt x="238" y="702"/>
                    </a:lnTo>
                    <a:lnTo>
                      <a:pt x="251" y="705"/>
                    </a:lnTo>
                    <a:lnTo>
                      <a:pt x="261" y="707"/>
                    </a:lnTo>
                    <a:lnTo>
                      <a:pt x="261" y="0"/>
                    </a:lnTo>
                    <a:lnTo>
                      <a:pt x="251" y="2"/>
                    </a:lnTo>
                    <a:lnTo>
                      <a:pt x="238" y="5"/>
                    </a:lnTo>
                    <a:lnTo>
                      <a:pt x="221" y="9"/>
                    </a:lnTo>
                    <a:lnTo>
                      <a:pt x="204" y="13"/>
                    </a:lnTo>
                    <a:lnTo>
                      <a:pt x="184" y="17"/>
                    </a:lnTo>
                    <a:lnTo>
                      <a:pt x="163" y="22"/>
                    </a:lnTo>
                    <a:lnTo>
                      <a:pt x="142" y="27"/>
                    </a:lnTo>
                    <a:lnTo>
                      <a:pt x="120" y="32"/>
                    </a:lnTo>
                    <a:lnTo>
                      <a:pt x="98" y="37"/>
                    </a:lnTo>
                    <a:lnTo>
                      <a:pt x="78" y="41"/>
                    </a:lnTo>
                    <a:lnTo>
                      <a:pt x="59" y="46"/>
                    </a:lnTo>
                    <a:lnTo>
                      <a:pt x="41" y="49"/>
                    </a:lnTo>
                    <a:lnTo>
                      <a:pt x="26" y="54"/>
                    </a:lnTo>
                    <a:lnTo>
                      <a:pt x="14" y="57"/>
                    </a:lnTo>
                    <a:lnTo>
                      <a:pt x="5" y="59"/>
                    </a:lnTo>
                    <a:lnTo>
                      <a:pt x="0" y="60"/>
                    </a:lnTo>
                    <a:lnTo>
                      <a:pt x="0" y="145"/>
                    </a:lnTo>
                    <a:lnTo>
                      <a:pt x="0" y="320"/>
                    </a:lnTo>
                    <a:lnTo>
                      <a:pt x="0" y="512"/>
                    </a:lnTo>
                    <a:lnTo>
                      <a:pt x="0" y="646"/>
                    </a:lnTo>
                    <a:close/>
                    <a:moveTo>
                      <a:pt x="12" y="78"/>
                    </a:moveTo>
                    <a:lnTo>
                      <a:pt x="231" y="34"/>
                    </a:lnTo>
                    <a:lnTo>
                      <a:pt x="240" y="32"/>
                    </a:lnTo>
                    <a:lnTo>
                      <a:pt x="240" y="611"/>
                    </a:lnTo>
                    <a:lnTo>
                      <a:pt x="12" y="575"/>
                    </a:lnTo>
                    <a:lnTo>
                      <a:pt x="12" y="78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5" name="Freeform 82"/>
              <p:cNvSpPr>
                <a:spLocks/>
              </p:cNvSpPr>
              <p:nvPr/>
            </p:nvSpPr>
            <p:spPr bwMode="auto">
              <a:xfrm>
                <a:off x="6164263" y="3424238"/>
                <a:ext cx="6350" cy="1588"/>
              </a:xfrm>
              <a:custGeom>
                <a:avLst/>
                <a:gdLst>
                  <a:gd name="T0" fmla="*/ 2147483647 w 13"/>
                  <a:gd name="T1" fmla="*/ 0 h 2"/>
                  <a:gd name="T2" fmla="*/ 2147483647 w 13"/>
                  <a:gd name="T3" fmla="*/ 2147483647 h 2"/>
                  <a:gd name="T4" fmla="*/ 2147483647 w 13"/>
                  <a:gd name="T5" fmla="*/ 2147483647 h 2"/>
                  <a:gd name="T6" fmla="*/ 2147483647 w 13"/>
                  <a:gd name="T7" fmla="*/ 2147483647 h 2"/>
                  <a:gd name="T8" fmla="*/ 0 w 13"/>
                  <a:gd name="T9" fmla="*/ 2147483647 h 2"/>
                  <a:gd name="T10" fmla="*/ 2147483647 w 13"/>
                  <a:gd name="T11" fmla="*/ 2147483647 h 2"/>
                  <a:gd name="T12" fmla="*/ 2147483647 w 13"/>
                  <a:gd name="T13" fmla="*/ 2147483647 h 2"/>
                  <a:gd name="T14" fmla="*/ 2147483647 w 13"/>
                  <a:gd name="T15" fmla="*/ 2147483647 h 2"/>
                  <a:gd name="T16" fmla="*/ 2147483647 w 13"/>
                  <a:gd name="T17" fmla="*/ 2147483647 h 2"/>
                  <a:gd name="T18" fmla="*/ 2147483647 w 13"/>
                  <a:gd name="T19" fmla="*/ 0 h 2"/>
                  <a:gd name="T20" fmla="*/ 2147483647 w 13"/>
                  <a:gd name="T21" fmla="*/ 0 h 2"/>
                  <a:gd name="T22" fmla="*/ 2147483647 w 13"/>
                  <a:gd name="T23" fmla="*/ 0 h 2"/>
                  <a:gd name="T24" fmla="*/ 2147483647 w 13"/>
                  <a:gd name="T25" fmla="*/ 0 h 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"/>
                  <a:gd name="T41" fmla="*/ 13 w 13"/>
                  <a:gd name="T42" fmla="*/ 2 h 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">
                    <a:moveTo>
                      <a:pt x="13" y="0"/>
                    </a:moveTo>
                    <a:lnTo>
                      <a:pt x="8" y="1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6" name="Freeform 83"/>
              <p:cNvSpPr>
                <a:spLocks/>
              </p:cNvSpPr>
              <p:nvPr/>
            </p:nvSpPr>
            <p:spPr bwMode="auto">
              <a:xfrm>
                <a:off x="6180138" y="3452813"/>
                <a:ext cx="65088" cy="7938"/>
              </a:xfrm>
              <a:custGeom>
                <a:avLst/>
                <a:gdLst>
                  <a:gd name="T0" fmla="*/ 2147483647 w 122"/>
                  <a:gd name="T1" fmla="*/ 0 h 15"/>
                  <a:gd name="T2" fmla="*/ 2147483647 w 122"/>
                  <a:gd name="T3" fmla="*/ 0 h 15"/>
                  <a:gd name="T4" fmla="*/ 0 w 122"/>
                  <a:gd name="T5" fmla="*/ 2147483647 h 15"/>
                  <a:gd name="T6" fmla="*/ 2147483647 w 122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2"/>
                  <a:gd name="T13" fmla="*/ 0 h 15"/>
                  <a:gd name="T14" fmla="*/ 122 w 122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2" h="15">
                    <a:moveTo>
                      <a:pt x="122" y="0"/>
                    </a:moveTo>
                    <a:lnTo>
                      <a:pt x="122" y="0"/>
                    </a:lnTo>
                    <a:lnTo>
                      <a:pt x="0" y="15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3F9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7" name="Freeform 84"/>
              <p:cNvSpPr>
                <a:spLocks noEditPoints="1"/>
              </p:cNvSpPr>
              <p:nvPr/>
            </p:nvSpPr>
            <p:spPr bwMode="auto">
              <a:xfrm>
                <a:off x="6308725" y="3395663"/>
                <a:ext cx="39688" cy="150813"/>
              </a:xfrm>
              <a:custGeom>
                <a:avLst/>
                <a:gdLst>
                  <a:gd name="T0" fmla="*/ 2147483647 w 76"/>
                  <a:gd name="T1" fmla="*/ 2147483647 h 285"/>
                  <a:gd name="T2" fmla="*/ 0 w 76"/>
                  <a:gd name="T3" fmla="*/ 0 h 285"/>
                  <a:gd name="T4" fmla="*/ 0 w 76"/>
                  <a:gd name="T5" fmla="*/ 2147483647 h 285"/>
                  <a:gd name="T6" fmla="*/ 0 w 76"/>
                  <a:gd name="T7" fmla="*/ 2147483647 h 285"/>
                  <a:gd name="T8" fmla="*/ 2147483647 w 76"/>
                  <a:gd name="T9" fmla="*/ 2147483647 h 285"/>
                  <a:gd name="T10" fmla="*/ 2147483647 w 76"/>
                  <a:gd name="T11" fmla="*/ 2147483647 h 285"/>
                  <a:gd name="T12" fmla="*/ 2147483647 w 76"/>
                  <a:gd name="T13" fmla="*/ 2147483647 h 285"/>
                  <a:gd name="T14" fmla="*/ 2147483647 w 76"/>
                  <a:gd name="T15" fmla="*/ 2147483647 h 285"/>
                  <a:gd name="T16" fmla="*/ 2147483647 w 76"/>
                  <a:gd name="T17" fmla="*/ 2147483647 h 285"/>
                  <a:gd name="T18" fmla="*/ 2147483647 w 76"/>
                  <a:gd name="T19" fmla="*/ 2147483647 h 285"/>
                  <a:gd name="T20" fmla="*/ 2147483647 w 76"/>
                  <a:gd name="T21" fmla="*/ 2147483647 h 285"/>
                  <a:gd name="T22" fmla="*/ 2147483647 w 76"/>
                  <a:gd name="T23" fmla="*/ 2147483647 h 285"/>
                  <a:gd name="T24" fmla="*/ 2147483647 w 76"/>
                  <a:gd name="T25" fmla="*/ 2147483647 h 285"/>
                  <a:gd name="T26" fmla="*/ 2147483647 w 76"/>
                  <a:gd name="T27" fmla="*/ 2147483647 h 285"/>
                  <a:gd name="T28" fmla="*/ 2147483647 w 76"/>
                  <a:gd name="T29" fmla="*/ 2147483647 h 285"/>
                  <a:gd name="T30" fmla="*/ 2147483647 w 76"/>
                  <a:gd name="T31" fmla="*/ 2147483647 h 285"/>
                  <a:gd name="T32" fmla="*/ 2147483647 w 76"/>
                  <a:gd name="T33" fmla="*/ 2147483647 h 285"/>
                  <a:gd name="T34" fmla="*/ 2147483647 w 76"/>
                  <a:gd name="T35" fmla="*/ 2147483647 h 285"/>
                  <a:gd name="T36" fmla="*/ 2147483647 w 76"/>
                  <a:gd name="T37" fmla="*/ 2147483647 h 285"/>
                  <a:gd name="T38" fmla="*/ 2147483647 w 76"/>
                  <a:gd name="T39" fmla="*/ 2147483647 h 285"/>
                  <a:gd name="T40" fmla="*/ 2147483647 w 76"/>
                  <a:gd name="T41" fmla="*/ 2147483647 h 285"/>
                  <a:gd name="T42" fmla="*/ 2147483647 w 76"/>
                  <a:gd name="T43" fmla="*/ 2147483647 h 285"/>
                  <a:gd name="T44" fmla="*/ 2147483647 w 76"/>
                  <a:gd name="T45" fmla="*/ 2147483647 h 285"/>
                  <a:gd name="T46" fmla="*/ 2147483647 w 76"/>
                  <a:gd name="T47" fmla="*/ 2147483647 h 285"/>
                  <a:gd name="T48" fmla="*/ 2147483647 w 76"/>
                  <a:gd name="T49" fmla="*/ 2147483647 h 285"/>
                  <a:gd name="T50" fmla="*/ 2147483647 w 76"/>
                  <a:gd name="T51" fmla="*/ 2147483647 h 285"/>
                  <a:gd name="T52" fmla="*/ 2147483647 w 76"/>
                  <a:gd name="T53" fmla="*/ 2147483647 h 285"/>
                  <a:gd name="T54" fmla="*/ 2147483647 w 76"/>
                  <a:gd name="T55" fmla="*/ 2147483647 h 285"/>
                  <a:gd name="T56" fmla="*/ 2147483647 w 76"/>
                  <a:gd name="T57" fmla="*/ 2147483647 h 285"/>
                  <a:gd name="T58" fmla="*/ 2147483647 w 76"/>
                  <a:gd name="T59" fmla="*/ 2147483647 h 285"/>
                  <a:gd name="T60" fmla="*/ 2147483647 w 76"/>
                  <a:gd name="T61" fmla="*/ 2147483647 h 285"/>
                  <a:gd name="T62" fmla="*/ 2147483647 w 76"/>
                  <a:gd name="T63" fmla="*/ 2147483647 h 285"/>
                  <a:gd name="T64" fmla="*/ 2147483647 w 76"/>
                  <a:gd name="T65" fmla="*/ 2147483647 h 285"/>
                  <a:gd name="T66" fmla="*/ 2147483647 w 76"/>
                  <a:gd name="T67" fmla="*/ 2147483647 h 285"/>
                  <a:gd name="T68" fmla="*/ 2147483647 w 76"/>
                  <a:gd name="T69" fmla="*/ 2147483647 h 285"/>
                  <a:gd name="T70" fmla="*/ 2147483647 w 76"/>
                  <a:gd name="T71" fmla="*/ 2147483647 h 285"/>
                  <a:gd name="T72" fmla="*/ 2147483647 w 76"/>
                  <a:gd name="T73" fmla="*/ 2147483647 h 285"/>
                  <a:gd name="T74" fmla="*/ 2147483647 w 76"/>
                  <a:gd name="T75" fmla="*/ 2147483647 h 285"/>
                  <a:gd name="T76" fmla="*/ 2147483647 w 76"/>
                  <a:gd name="T77" fmla="*/ 2147483647 h 285"/>
                  <a:gd name="T78" fmla="*/ 2147483647 w 76"/>
                  <a:gd name="T79" fmla="*/ 2147483647 h 285"/>
                  <a:gd name="T80" fmla="*/ 2147483647 w 76"/>
                  <a:gd name="T81" fmla="*/ 2147483647 h 285"/>
                  <a:gd name="T82" fmla="*/ 2147483647 w 76"/>
                  <a:gd name="T83" fmla="*/ 2147483647 h 285"/>
                  <a:gd name="T84" fmla="*/ 2147483647 w 76"/>
                  <a:gd name="T85" fmla="*/ 2147483647 h 2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6"/>
                  <a:gd name="T130" fmla="*/ 0 h 285"/>
                  <a:gd name="T131" fmla="*/ 76 w 76"/>
                  <a:gd name="T132" fmla="*/ 285 h 28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6" h="285">
                    <a:moveTo>
                      <a:pt x="76" y="36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0" y="285"/>
                    </a:lnTo>
                    <a:lnTo>
                      <a:pt x="76" y="252"/>
                    </a:lnTo>
                    <a:lnTo>
                      <a:pt x="76" y="36"/>
                    </a:lnTo>
                    <a:close/>
                    <a:moveTo>
                      <a:pt x="61" y="243"/>
                    </a:moveTo>
                    <a:lnTo>
                      <a:pt x="58" y="244"/>
                    </a:lnTo>
                    <a:lnTo>
                      <a:pt x="53" y="246"/>
                    </a:lnTo>
                    <a:lnTo>
                      <a:pt x="47" y="249"/>
                    </a:lnTo>
                    <a:lnTo>
                      <a:pt x="40" y="252"/>
                    </a:lnTo>
                    <a:lnTo>
                      <a:pt x="33" y="255"/>
                    </a:lnTo>
                    <a:lnTo>
                      <a:pt x="26" y="258"/>
                    </a:lnTo>
                    <a:lnTo>
                      <a:pt x="20" y="261"/>
                    </a:lnTo>
                    <a:lnTo>
                      <a:pt x="15" y="264"/>
                    </a:lnTo>
                    <a:lnTo>
                      <a:pt x="15" y="262"/>
                    </a:lnTo>
                    <a:lnTo>
                      <a:pt x="15" y="260"/>
                    </a:lnTo>
                    <a:lnTo>
                      <a:pt x="15" y="257"/>
                    </a:lnTo>
                    <a:lnTo>
                      <a:pt x="15" y="254"/>
                    </a:lnTo>
                    <a:lnTo>
                      <a:pt x="15" y="200"/>
                    </a:lnTo>
                    <a:lnTo>
                      <a:pt x="15" y="127"/>
                    </a:lnTo>
                    <a:lnTo>
                      <a:pt x="15" y="59"/>
                    </a:lnTo>
                    <a:lnTo>
                      <a:pt x="15" y="23"/>
                    </a:lnTo>
                    <a:lnTo>
                      <a:pt x="19" y="25"/>
                    </a:lnTo>
                    <a:lnTo>
                      <a:pt x="24" y="27"/>
                    </a:lnTo>
                    <a:lnTo>
                      <a:pt x="29" y="30"/>
                    </a:lnTo>
                    <a:lnTo>
                      <a:pt x="35" y="32"/>
                    </a:lnTo>
                    <a:lnTo>
                      <a:pt x="40" y="35"/>
                    </a:lnTo>
                    <a:lnTo>
                      <a:pt x="46" y="37"/>
                    </a:lnTo>
                    <a:lnTo>
                      <a:pt x="51" y="39"/>
                    </a:lnTo>
                    <a:lnTo>
                      <a:pt x="55" y="41"/>
                    </a:lnTo>
                    <a:lnTo>
                      <a:pt x="56" y="42"/>
                    </a:lnTo>
                    <a:lnTo>
                      <a:pt x="57" y="42"/>
                    </a:lnTo>
                    <a:lnTo>
                      <a:pt x="57" y="43"/>
                    </a:lnTo>
                    <a:lnTo>
                      <a:pt x="58" y="44"/>
                    </a:lnTo>
                    <a:lnTo>
                      <a:pt x="59" y="44"/>
                    </a:lnTo>
                    <a:lnTo>
                      <a:pt x="60" y="44"/>
                    </a:lnTo>
                    <a:lnTo>
                      <a:pt x="61" y="45"/>
                    </a:lnTo>
                    <a:lnTo>
                      <a:pt x="61" y="78"/>
                    </a:lnTo>
                    <a:lnTo>
                      <a:pt x="61" y="143"/>
                    </a:lnTo>
                    <a:lnTo>
                      <a:pt x="61" y="209"/>
                    </a:lnTo>
                    <a:lnTo>
                      <a:pt x="61" y="2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8" name="Freeform 85"/>
              <p:cNvSpPr>
                <a:spLocks/>
              </p:cNvSpPr>
              <p:nvPr/>
            </p:nvSpPr>
            <p:spPr bwMode="auto">
              <a:xfrm>
                <a:off x="6316663" y="3417888"/>
                <a:ext cx="23813" cy="117475"/>
              </a:xfrm>
              <a:custGeom>
                <a:avLst/>
                <a:gdLst>
                  <a:gd name="T0" fmla="*/ 2147483647 w 46"/>
                  <a:gd name="T1" fmla="*/ 0 h 223"/>
                  <a:gd name="T2" fmla="*/ 2147483647 w 46"/>
                  <a:gd name="T3" fmla="*/ 0 h 223"/>
                  <a:gd name="T4" fmla="*/ 2147483647 w 46"/>
                  <a:gd name="T5" fmla="*/ 0 h 223"/>
                  <a:gd name="T6" fmla="*/ 2147483647 w 46"/>
                  <a:gd name="T7" fmla="*/ 0 h 223"/>
                  <a:gd name="T8" fmla="*/ 2147483647 w 46"/>
                  <a:gd name="T9" fmla="*/ 0 h 223"/>
                  <a:gd name="T10" fmla="*/ 2147483647 w 46"/>
                  <a:gd name="T11" fmla="*/ 2147483647 h 223"/>
                  <a:gd name="T12" fmla="*/ 2147483647 w 46"/>
                  <a:gd name="T13" fmla="*/ 2147483647 h 223"/>
                  <a:gd name="T14" fmla="*/ 2147483647 w 46"/>
                  <a:gd name="T15" fmla="*/ 2147483647 h 223"/>
                  <a:gd name="T16" fmla="*/ 2147483647 w 46"/>
                  <a:gd name="T17" fmla="*/ 2147483647 h 223"/>
                  <a:gd name="T18" fmla="*/ 2147483647 w 46"/>
                  <a:gd name="T19" fmla="*/ 2147483647 h 223"/>
                  <a:gd name="T20" fmla="*/ 2147483647 w 46"/>
                  <a:gd name="T21" fmla="*/ 2147483647 h 223"/>
                  <a:gd name="T22" fmla="*/ 2147483647 w 46"/>
                  <a:gd name="T23" fmla="*/ 2147483647 h 223"/>
                  <a:gd name="T24" fmla="*/ 2147483647 w 46"/>
                  <a:gd name="T25" fmla="*/ 2147483647 h 223"/>
                  <a:gd name="T26" fmla="*/ 2147483647 w 46"/>
                  <a:gd name="T27" fmla="*/ 2147483647 h 223"/>
                  <a:gd name="T28" fmla="*/ 2147483647 w 46"/>
                  <a:gd name="T29" fmla="*/ 2147483647 h 223"/>
                  <a:gd name="T30" fmla="*/ 2147483647 w 46"/>
                  <a:gd name="T31" fmla="*/ 2147483647 h 223"/>
                  <a:gd name="T32" fmla="*/ 0 w 46"/>
                  <a:gd name="T33" fmla="*/ 2147483647 h 223"/>
                  <a:gd name="T34" fmla="*/ 0 w 46"/>
                  <a:gd name="T35" fmla="*/ 2147483647 h 223"/>
                  <a:gd name="T36" fmla="*/ 0 w 46"/>
                  <a:gd name="T37" fmla="*/ 2147483647 h 223"/>
                  <a:gd name="T38" fmla="*/ 0 w 46"/>
                  <a:gd name="T39" fmla="*/ 2147483647 h 223"/>
                  <a:gd name="T40" fmla="*/ 0 w 46"/>
                  <a:gd name="T41" fmla="*/ 2147483647 h 223"/>
                  <a:gd name="T42" fmla="*/ 2147483647 w 46"/>
                  <a:gd name="T43" fmla="*/ 2147483647 h 223"/>
                  <a:gd name="T44" fmla="*/ 2147483647 w 46"/>
                  <a:gd name="T45" fmla="*/ 2147483647 h 223"/>
                  <a:gd name="T46" fmla="*/ 2147483647 w 46"/>
                  <a:gd name="T47" fmla="*/ 2147483647 h 223"/>
                  <a:gd name="T48" fmla="*/ 2147483647 w 46"/>
                  <a:gd name="T49" fmla="*/ 2147483647 h 223"/>
                  <a:gd name="T50" fmla="*/ 2147483647 w 46"/>
                  <a:gd name="T51" fmla="*/ 2147483647 h 223"/>
                  <a:gd name="T52" fmla="*/ 2147483647 w 46"/>
                  <a:gd name="T53" fmla="*/ 2147483647 h 223"/>
                  <a:gd name="T54" fmla="*/ 2147483647 w 46"/>
                  <a:gd name="T55" fmla="*/ 2147483647 h 223"/>
                  <a:gd name="T56" fmla="*/ 2147483647 w 46"/>
                  <a:gd name="T57" fmla="*/ 2147483647 h 223"/>
                  <a:gd name="T58" fmla="*/ 2147483647 w 46"/>
                  <a:gd name="T59" fmla="*/ 2147483647 h 223"/>
                  <a:gd name="T60" fmla="*/ 2147483647 w 46"/>
                  <a:gd name="T61" fmla="*/ 2147483647 h 223"/>
                  <a:gd name="T62" fmla="*/ 2147483647 w 46"/>
                  <a:gd name="T63" fmla="*/ 2147483647 h 223"/>
                  <a:gd name="T64" fmla="*/ 2147483647 w 46"/>
                  <a:gd name="T65" fmla="*/ 2147483647 h 223"/>
                  <a:gd name="T66" fmla="*/ 2147483647 w 46"/>
                  <a:gd name="T67" fmla="*/ 2147483647 h 223"/>
                  <a:gd name="T68" fmla="*/ 2147483647 w 46"/>
                  <a:gd name="T69" fmla="*/ 2147483647 h 223"/>
                  <a:gd name="T70" fmla="*/ 2147483647 w 46"/>
                  <a:gd name="T71" fmla="*/ 2147483647 h 223"/>
                  <a:gd name="T72" fmla="*/ 2147483647 w 46"/>
                  <a:gd name="T73" fmla="*/ 2147483647 h 223"/>
                  <a:gd name="T74" fmla="*/ 2147483647 w 46"/>
                  <a:gd name="T75" fmla="*/ 2147483647 h 223"/>
                  <a:gd name="T76" fmla="*/ 2147483647 w 46"/>
                  <a:gd name="T77" fmla="*/ 2147483647 h 223"/>
                  <a:gd name="T78" fmla="*/ 2147483647 w 46"/>
                  <a:gd name="T79" fmla="*/ 2147483647 h 223"/>
                  <a:gd name="T80" fmla="*/ 2147483647 w 46"/>
                  <a:gd name="T81" fmla="*/ 0 h 22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6"/>
                  <a:gd name="T124" fmla="*/ 0 h 223"/>
                  <a:gd name="T125" fmla="*/ 46 w 46"/>
                  <a:gd name="T126" fmla="*/ 223 h 22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6" h="223">
                    <a:moveTo>
                      <a:pt x="40" y="0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8" y="39"/>
                    </a:lnTo>
                    <a:lnTo>
                      <a:pt x="38" y="103"/>
                    </a:lnTo>
                    <a:lnTo>
                      <a:pt x="38" y="164"/>
                    </a:lnTo>
                    <a:lnTo>
                      <a:pt x="38" y="195"/>
                    </a:lnTo>
                    <a:lnTo>
                      <a:pt x="36" y="196"/>
                    </a:lnTo>
                    <a:lnTo>
                      <a:pt x="32" y="198"/>
                    </a:lnTo>
                    <a:lnTo>
                      <a:pt x="28" y="200"/>
                    </a:lnTo>
                    <a:lnTo>
                      <a:pt x="23" y="202"/>
                    </a:lnTo>
                    <a:lnTo>
                      <a:pt x="17" y="205"/>
                    </a:lnTo>
                    <a:lnTo>
                      <a:pt x="11" y="208"/>
                    </a:lnTo>
                    <a:lnTo>
                      <a:pt x="5" y="210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0" y="219"/>
                    </a:lnTo>
                    <a:lnTo>
                      <a:pt x="0" y="221"/>
                    </a:lnTo>
                    <a:lnTo>
                      <a:pt x="0" y="223"/>
                    </a:lnTo>
                    <a:lnTo>
                      <a:pt x="5" y="220"/>
                    </a:lnTo>
                    <a:lnTo>
                      <a:pt x="11" y="217"/>
                    </a:lnTo>
                    <a:lnTo>
                      <a:pt x="18" y="214"/>
                    </a:lnTo>
                    <a:lnTo>
                      <a:pt x="25" y="211"/>
                    </a:lnTo>
                    <a:lnTo>
                      <a:pt x="32" y="208"/>
                    </a:lnTo>
                    <a:lnTo>
                      <a:pt x="38" y="205"/>
                    </a:lnTo>
                    <a:lnTo>
                      <a:pt x="43" y="203"/>
                    </a:lnTo>
                    <a:lnTo>
                      <a:pt x="46" y="202"/>
                    </a:lnTo>
                    <a:lnTo>
                      <a:pt x="46" y="168"/>
                    </a:lnTo>
                    <a:lnTo>
                      <a:pt x="46" y="102"/>
                    </a:lnTo>
                    <a:lnTo>
                      <a:pt x="46" y="37"/>
                    </a:lnTo>
                    <a:lnTo>
                      <a:pt x="46" y="4"/>
                    </a:lnTo>
                    <a:lnTo>
                      <a:pt x="45" y="3"/>
                    </a:lnTo>
                    <a:lnTo>
                      <a:pt x="44" y="3"/>
                    </a:lnTo>
                    <a:lnTo>
                      <a:pt x="43" y="3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49" name="Freeform 86"/>
              <p:cNvSpPr>
                <a:spLocks/>
              </p:cNvSpPr>
              <p:nvPr/>
            </p:nvSpPr>
            <p:spPr bwMode="auto">
              <a:xfrm>
                <a:off x="6316663" y="3408363"/>
                <a:ext cx="19050" cy="122238"/>
              </a:xfrm>
              <a:custGeom>
                <a:avLst/>
                <a:gdLst>
                  <a:gd name="T0" fmla="*/ 2147483647 w 38"/>
                  <a:gd name="T1" fmla="*/ 2147483647 h 231"/>
                  <a:gd name="T2" fmla="*/ 2147483647 w 38"/>
                  <a:gd name="T3" fmla="*/ 2147483647 h 231"/>
                  <a:gd name="T4" fmla="*/ 2147483647 w 38"/>
                  <a:gd name="T5" fmla="*/ 2147483647 h 231"/>
                  <a:gd name="T6" fmla="*/ 2147483647 w 38"/>
                  <a:gd name="T7" fmla="*/ 2147483647 h 231"/>
                  <a:gd name="T8" fmla="*/ 2147483647 w 38"/>
                  <a:gd name="T9" fmla="*/ 2147483647 h 231"/>
                  <a:gd name="T10" fmla="*/ 2147483647 w 38"/>
                  <a:gd name="T11" fmla="*/ 2147483647 h 231"/>
                  <a:gd name="T12" fmla="*/ 2147483647 w 38"/>
                  <a:gd name="T13" fmla="*/ 2147483647 h 231"/>
                  <a:gd name="T14" fmla="*/ 2147483647 w 38"/>
                  <a:gd name="T15" fmla="*/ 2147483647 h 231"/>
                  <a:gd name="T16" fmla="*/ 0 w 38"/>
                  <a:gd name="T17" fmla="*/ 0 h 231"/>
                  <a:gd name="T18" fmla="*/ 0 w 38"/>
                  <a:gd name="T19" fmla="*/ 2147483647 h 231"/>
                  <a:gd name="T20" fmla="*/ 0 w 38"/>
                  <a:gd name="T21" fmla="*/ 2147483647 h 231"/>
                  <a:gd name="T22" fmla="*/ 0 w 38"/>
                  <a:gd name="T23" fmla="*/ 2147483647 h 231"/>
                  <a:gd name="T24" fmla="*/ 0 w 38"/>
                  <a:gd name="T25" fmla="*/ 2147483647 h 231"/>
                  <a:gd name="T26" fmla="*/ 2147483647 w 38"/>
                  <a:gd name="T27" fmla="*/ 2147483647 h 231"/>
                  <a:gd name="T28" fmla="*/ 2147483647 w 38"/>
                  <a:gd name="T29" fmla="*/ 2147483647 h 231"/>
                  <a:gd name="T30" fmla="*/ 2147483647 w 38"/>
                  <a:gd name="T31" fmla="*/ 2147483647 h 231"/>
                  <a:gd name="T32" fmla="*/ 2147483647 w 38"/>
                  <a:gd name="T33" fmla="*/ 2147483647 h 231"/>
                  <a:gd name="T34" fmla="*/ 2147483647 w 38"/>
                  <a:gd name="T35" fmla="*/ 2147483647 h 231"/>
                  <a:gd name="T36" fmla="*/ 2147483647 w 38"/>
                  <a:gd name="T37" fmla="*/ 2147483647 h 231"/>
                  <a:gd name="T38" fmla="*/ 2147483647 w 38"/>
                  <a:gd name="T39" fmla="*/ 2147483647 h 231"/>
                  <a:gd name="T40" fmla="*/ 2147483647 w 38"/>
                  <a:gd name="T41" fmla="*/ 2147483647 h 231"/>
                  <a:gd name="T42" fmla="*/ 2147483647 w 38"/>
                  <a:gd name="T43" fmla="*/ 2147483647 h 231"/>
                  <a:gd name="T44" fmla="*/ 2147483647 w 38"/>
                  <a:gd name="T45" fmla="*/ 2147483647 h 231"/>
                  <a:gd name="T46" fmla="*/ 2147483647 w 38"/>
                  <a:gd name="T47" fmla="*/ 2147483647 h 231"/>
                  <a:gd name="T48" fmla="*/ 2147483647 w 38"/>
                  <a:gd name="T49" fmla="*/ 2147483647 h 2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"/>
                  <a:gd name="T76" fmla="*/ 0 h 231"/>
                  <a:gd name="T77" fmla="*/ 38 w 38"/>
                  <a:gd name="T78" fmla="*/ 231 h 2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" h="231">
                    <a:moveTo>
                      <a:pt x="38" y="18"/>
                    </a:moveTo>
                    <a:lnTo>
                      <a:pt x="34" y="16"/>
                    </a:lnTo>
                    <a:lnTo>
                      <a:pt x="29" y="14"/>
                    </a:lnTo>
                    <a:lnTo>
                      <a:pt x="24" y="11"/>
                    </a:lnTo>
                    <a:lnTo>
                      <a:pt x="18" y="9"/>
                    </a:lnTo>
                    <a:lnTo>
                      <a:pt x="13" y="7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104"/>
                    </a:lnTo>
                    <a:lnTo>
                      <a:pt x="0" y="177"/>
                    </a:lnTo>
                    <a:lnTo>
                      <a:pt x="0" y="231"/>
                    </a:lnTo>
                    <a:lnTo>
                      <a:pt x="5" y="228"/>
                    </a:lnTo>
                    <a:lnTo>
                      <a:pt x="11" y="226"/>
                    </a:lnTo>
                    <a:lnTo>
                      <a:pt x="17" y="223"/>
                    </a:lnTo>
                    <a:lnTo>
                      <a:pt x="23" y="220"/>
                    </a:lnTo>
                    <a:lnTo>
                      <a:pt x="28" y="218"/>
                    </a:lnTo>
                    <a:lnTo>
                      <a:pt x="32" y="216"/>
                    </a:lnTo>
                    <a:lnTo>
                      <a:pt x="36" y="214"/>
                    </a:lnTo>
                    <a:lnTo>
                      <a:pt x="38" y="213"/>
                    </a:lnTo>
                    <a:lnTo>
                      <a:pt x="38" y="182"/>
                    </a:lnTo>
                    <a:lnTo>
                      <a:pt x="38" y="121"/>
                    </a:lnTo>
                    <a:lnTo>
                      <a:pt x="38" y="57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50" name="Freeform 87"/>
              <p:cNvSpPr>
                <a:spLocks/>
              </p:cNvSpPr>
              <p:nvPr/>
            </p:nvSpPr>
            <p:spPr bwMode="auto">
              <a:xfrm>
                <a:off x="6169025" y="3509963"/>
                <a:ext cx="88900" cy="22225"/>
              </a:xfrm>
              <a:custGeom>
                <a:avLst/>
                <a:gdLst>
                  <a:gd name="T0" fmla="*/ 2147483647 w 168"/>
                  <a:gd name="T1" fmla="*/ 2147483647 h 41"/>
                  <a:gd name="T2" fmla="*/ 2147483647 w 168"/>
                  <a:gd name="T3" fmla="*/ 2147483647 h 41"/>
                  <a:gd name="T4" fmla="*/ 2147483647 w 168"/>
                  <a:gd name="T5" fmla="*/ 2147483647 h 41"/>
                  <a:gd name="T6" fmla="*/ 2147483647 w 168"/>
                  <a:gd name="T7" fmla="*/ 2147483647 h 41"/>
                  <a:gd name="T8" fmla="*/ 2147483647 w 168"/>
                  <a:gd name="T9" fmla="*/ 0 h 41"/>
                  <a:gd name="T10" fmla="*/ 2147483647 w 168"/>
                  <a:gd name="T11" fmla="*/ 0 h 41"/>
                  <a:gd name="T12" fmla="*/ 2147483647 w 168"/>
                  <a:gd name="T13" fmla="*/ 0 h 41"/>
                  <a:gd name="T14" fmla="*/ 2147483647 w 168"/>
                  <a:gd name="T15" fmla="*/ 0 h 41"/>
                  <a:gd name="T16" fmla="*/ 2147483647 w 168"/>
                  <a:gd name="T17" fmla="*/ 2147483647 h 41"/>
                  <a:gd name="T18" fmla="*/ 2147483647 w 168"/>
                  <a:gd name="T19" fmla="*/ 2147483647 h 41"/>
                  <a:gd name="T20" fmla="*/ 2147483647 w 168"/>
                  <a:gd name="T21" fmla="*/ 2147483647 h 41"/>
                  <a:gd name="T22" fmla="*/ 0 w 168"/>
                  <a:gd name="T23" fmla="*/ 2147483647 h 41"/>
                  <a:gd name="T24" fmla="*/ 0 w 168"/>
                  <a:gd name="T25" fmla="*/ 2147483647 h 41"/>
                  <a:gd name="T26" fmla="*/ 2147483647 w 168"/>
                  <a:gd name="T27" fmla="*/ 2147483647 h 41"/>
                  <a:gd name="T28" fmla="*/ 2147483647 w 168"/>
                  <a:gd name="T29" fmla="*/ 2147483647 h 41"/>
                  <a:gd name="T30" fmla="*/ 2147483647 w 168"/>
                  <a:gd name="T31" fmla="*/ 2147483647 h 41"/>
                  <a:gd name="T32" fmla="*/ 2147483647 w 168"/>
                  <a:gd name="T33" fmla="*/ 2147483647 h 41"/>
                  <a:gd name="T34" fmla="*/ 2147483647 w 168"/>
                  <a:gd name="T35" fmla="*/ 2147483647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8"/>
                  <a:gd name="T55" fmla="*/ 0 h 41"/>
                  <a:gd name="T56" fmla="*/ 168 w 168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8" h="41">
                    <a:moveTo>
                      <a:pt x="115" y="29"/>
                    </a:moveTo>
                    <a:lnTo>
                      <a:pt x="115" y="15"/>
                    </a:lnTo>
                    <a:lnTo>
                      <a:pt x="154" y="14"/>
                    </a:lnTo>
                    <a:lnTo>
                      <a:pt x="159" y="9"/>
                    </a:lnTo>
                    <a:lnTo>
                      <a:pt x="168" y="0"/>
                    </a:lnTo>
                    <a:lnTo>
                      <a:pt x="160" y="0"/>
                    </a:lnTo>
                    <a:lnTo>
                      <a:pt x="159" y="0"/>
                    </a:lnTo>
                    <a:lnTo>
                      <a:pt x="152" y="1"/>
                    </a:lnTo>
                    <a:lnTo>
                      <a:pt x="150" y="1"/>
                    </a:lnTo>
                    <a:lnTo>
                      <a:pt x="79" y="5"/>
                    </a:lnTo>
                    <a:lnTo>
                      <a:pt x="0" y="10"/>
                    </a:lnTo>
                    <a:lnTo>
                      <a:pt x="0" y="41"/>
                    </a:lnTo>
                    <a:lnTo>
                      <a:pt x="49" y="40"/>
                    </a:lnTo>
                    <a:lnTo>
                      <a:pt x="115" y="39"/>
                    </a:lnTo>
                    <a:lnTo>
                      <a:pt x="125" y="39"/>
                    </a:lnTo>
                    <a:lnTo>
                      <a:pt x="137" y="29"/>
                    </a:lnTo>
                    <a:lnTo>
                      <a:pt x="115" y="29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51" name="Freeform 88"/>
              <p:cNvSpPr>
                <a:spLocks/>
              </p:cNvSpPr>
              <p:nvPr/>
            </p:nvSpPr>
            <p:spPr bwMode="auto">
              <a:xfrm>
                <a:off x="6269038" y="3530600"/>
                <a:ext cx="1588" cy="1588"/>
              </a:xfrm>
              <a:custGeom>
                <a:avLst/>
                <a:gdLst>
                  <a:gd name="T0" fmla="*/ 2147483647 w 1"/>
                  <a:gd name="T1" fmla="*/ 0 h 1588"/>
                  <a:gd name="T2" fmla="*/ 2147483647 w 1"/>
                  <a:gd name="T3" fmla="*/ 0 h 1588"/>
                  <a:gd name="T4" fmla="*/ 2147483647 w 1"/>
                  <a:gd name="T5" fmla="*/ 0 h 1588"/>
                  <a:gd name="T6" fmla="*/ 2147483647 w 1"/>
                  <a:gd name="T7" fmla="*/ 0 h 1588"/>
                  <a:gd name="T8" fmla="*/ 2147483647 w 1"/>
                  <a:gd name="T9" fmla="*/ 0 h 1588"/>
                  <a:gd name="T10" fmla="*/ 0 w 1"/>
                  <a:gd name="T11" fmla="*/ 0 h 1588"/>
                  <a:gd name="T12" fmla="*/ 2147483647 w 1"/>
                  <a:gd name="T13" fmla="*/ 0 h 15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588"/>
                  <a:gd name="T23" fmla="*/ 1 w 1"/>
                  <a:gd name="T24" fmla="*/ 1588 h 158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588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52" name="Freeform 89"/>
              <p:cNvSpPr>
                <a:spLocks noEditPoints="1"/>
              </p:cNvSpPr>
              <p:nvPr/>
            </p:nvSpPr>
            <p:spPr bwMode="auto">
              <a:xfrm>
                <a:off x="6240463" y="3538538"/>
                <a:ext cx="28575" cy="19050"/>
              </a:xfrm>
              <a:custGeom>
                <a:avLst/>
                <a:gdLst>
                  <a:gd name="T0" fmla="*/ 2147483647 w 54"/>
                  <a:gd name="T1" fmla="*/ 2147483647 h 37"/>
                  <a:gd name="T2" fmla="*/ 2147483647 w 54"/>
                  <a:gd name="T3" fmla="*/ 2147483647 h 37"/>
                  <a:gd name="T4" fmla="*/ 2147483647 w 54"/>
                  <a:gd name="T5" fmla="*/ 2147483647 h 37"/>
                  <a:gd name="T6" fmla="*/ 0 w 54"/>
                  <a:gd name="T7" fmla="*/ 2147483647 h 37"/>
                  <a:gd name="T8" fmla="*/ 2147483647 w 54"/>
                  <a:gd name="T9" fmla="*/ 2147483647 h 37"/>
                  <a:gd name="T10" fmla="*/ 2147483647 w 54"/>
                  <a:gd name="T11" fmla="*/ 2147483647 h 37"/>
                  <a:gd name="T12" fmla="*/ 2147483647 w 54"/>
                  <a:gd name="T13" fmla="*/ 2147483647 h 37"/>
                  <a:gd name="T14" fmla="*/ 2147483647 w 54"/>
                  <a:gd name="T15" fmla="*/ 2147483647 h 37"/>
                  <a:gd name="T16" fmla="*/ 2147483647 w 54"/>
                  <a:gd name="T17" fmla="*/ 2147483647 h 37"/>
                  <a:gd name="T18" fmla="*/ 2147483647 w 54"/>
                  <a:gd name="T19" fmla="*/ 2147483647 h 37"/>
                  <a:gd name="T20" fmla="*/ 2147483647 w 54"/>
                  <a:gd name="T21" fmla="*/ 2147483647 h 37"/>
                  <a:gd name="T22" fmla="*/ 2147483647 w 54"/>
                  <a:gd name="T23" fmla="*/ 0 h 37"/>
                  <a:gd name="T24" fmla="*/ 2147483647 w 54"/>
                  <a:gd name="T25" fmla="*/ 2147483647 h 37"/>
                  <a:gd name="T26" fmla="*/ 2147483647 w 54"/>
                  <a:gd name="T27" fmla="*/ 2147483647 h 37"/>
                  <a:gd name="T28" fmla="*/ 2147483647 w 54"/>
                  <a:gd name="T29" fmla="*/ 2147483647 h 37"/>
                  <a:gd name="T30" fmla="*/ 2147483647 w 54"/>
                  <a:gd name="T31" fmla="*/ 2147483647 h 37"/>
                  <a:gd name="T32" fmla="*/ 2147483647 w 54"/>
                  <a:gd name="T33" fmla="*/ 2147483647 h 37"/>
                  <a:gd name="T34" fmla="*/ 2147483647 w 54"/>
                  <a:gd name="T35" fmla="*/ 2147483647 h 37"/>
                  <a:gd name="T36" fmla="*/ 2147483647 w 54"/>
                  <a:gd name="T37" fmla="*/ 2147483647 h 37"/>
                  <a:gd name="T38" fmla="*/ 2147483647 w 54"/>
                  <a:gd name="T39" fmla="*/ 2147483647 h 37"/>
                  <a:gd name="T40" fmla="*/ 2147483647 w 54"/>
                  <a:gd name="T41" fmla="*/ 2147483647 h 37"/>
                  <a:gd name="T42" fmla="*/ 2147483647 w 54"/>
                  <a:gd name="T43" fmla="*/ 2147483647 h 37"/>
                  <a:gd name="T44" fmla="*/ 2147483647 w 54"/>
                  <a:gd name="T45" fmla="*/ 2147483647 h 37"/>
                  <a:gd name="T46" fmla="*/ 2147483647 w 54"/>
                  <a:gd name="T47" fmla="*/ 2147483647 h 37"/>
                  <a:gd name="T48" fmla="*/ 2147483647 w 54"/>
                  <a:gd name="T49" fmla="*/ 2147483647 h 37"/>
                  <a:gd name="T50" fmla="*/ 2147483647 w 54"/>
                  <a:gd name="T51" fmla="*/ 2147483647 h 37"/>
                  <a:gd name="T52" fmla="*/ 2147483647 w 54"/>
                  <a:gd name="T53" fmla="*/ 2147483647 h 37"/>
                  <a:gd name="T54" fmla="*/ 2147483647 w 54"/>
                  <a:gd name="T55" fmla="*/ 2147483647 h 37"/>
                  <a:gd name="T56" fmla="*/ 2147483647 w 54"/>
                  <a:gd name="T57" fmla="*/ 2147483647 h 37"/>
                  <a:gd name="T58" fmla="*/ 2147483647 w 54"/>
                  <a:gd name="T59" fmla="*/ 2147483647 h 37"/>
                  <a:gd name="T60" fmla="*/ 2147483647 w 54"/>
                  <a:gd name="T61" fmla="*/ 2147483647 h 3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4"/>
                  <a:gd name="T94" fmla="*/ 0 h 37"/>
                  <a:gd name="T95" fmla="*/ 54 w 54"/>
                  <a:gd name="T96" fmla="*/ 37 h 3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4" h="37">
                    <a:moveTo>
                      <a:pt x="22" y="16"/>
                    </a:moveTo>
                    <a:lnTo>
                      <a:pt x="22" y="26"/>
                    </a:lnTo>
                    <a:lnTo>
                      <a:pt x="13" y="26"/>
                    </a:lnTo>
                    <a:lnTo>
                      <a:pt x="0" y="37"/>
                    </a:lnTo>
                    <a:lnTo>
                      <a:pt x="13" y="37"/>
                    </a:lnTo>
                    <a:lnTo>
                      <a:pt x="22" y="37"/>
                    </a:lnTo>
                    <a:lnTo>
                      <a:pt x="38" y="37"/>
                    </a:lnTo>
                    <a:lnTo>
                      <a:pt x="54" y="21"/>
                    </a:lnTo>
                    <a:lnTo>
                      <a:pt x="54" y="16"/>
                    </a:lnTo>
                    <a:lnTo>
                      <a:pt x="54" y="10"/>
                    </a:lnTo>
                    <a:lnTo>
                      <a:pt x="54" y="5"/>
                    </a:lnTo>
                    <a:lnTo>
                      <a:pt x="54" y="0"/>
                    </a:lnTo>
                    <a:lnTo>
                      <a:pt x="38" y="1"/>
                    </a:lnTo>
                    <a:lnTo>
                      <a:pt x="22" y="16"/>
                    </a:lnTo>
                    <a:close/>
                    <a:moveTo>
                      <a:pt x="45" y="17"/>
                    </a:moveTo>
                    <a:lnTo>
                      <a:pt x="44" y="21"/>
                    </a:lnTo>
                    <a:lnTo>
                      <a:pt x="42" y="23"/>
                    </a:lnTo>
                    <a:lnTo>
                      <a:pt x="40" y="26"/>
                    </a:lnTo>
                    <a:lnTo>
                      <a:pt x="36" y="27"/>
                    </a:lnTo>
                    <a:lnTo>
                      <a:pt x="33" y="26"/>
                    </a:lnTo>
                    <a:lnTo>
                      <a:pt x="31" y="23"/>
                    </a:lnTo>
                    <a:lnTo>
                      <a:pt x="29" y="21"/>
                    </a:lnTo>
                    <a:lnTo>
                      <a:pt x="28" y="17"/>
                    </a:lnTo>
                    <a:lnTo>
                      <a:pt x="29" y="14"/>
                    </a:lnTo>
                    <a:lnTo>
                      <a:pt x="31" y="11"/>
                    </a:lnTo>
                    <a:lnTo>
                      <a:pt x="33" y="10"/>
                    </a:lnTo>
                    <a:lnTo>
                      <a:pt x="36" y="9"/>
                    </a:lnTo>
                    <a:lnTo>
                      <a:pt x="40" y="10"/>
                    </a:lnTo>
                    <a:lnTo>
                      <a:pt x="42" y="11"/>
                    </a:lnTo>
                    <a:lnTo>
                      <a:pt x="44" y="14"/>
                    </a:lnTo>
                    <a:lnTo>
                      <a:pt x="45" y="17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53" name="Freeform 90"/>
              <p:cNvSpPr>
                <a:spLocks/>
              </p:cNvSpPr>
              <p:nvPr/>
            </p:nvSpPr>
            <p:spPr bwMode="auto">
              <a:xfrm>
                <a:off x="6169025" y="3538538"/>
                <a:ext cx="57150" cy="19050"/>
              </a:xfrm>
              <a:custGeom>
                <a:avLst/>
                <a:gdLst>
                  <a:gd name="T0" fmla="*/ 0 w 110"/>
                  <a:gd name="T1" fmla="*/ 2147483647 h 35"/>
                  <a:gd name="T2" fmla="*/ 0 w 110"/>
                  <a:gd name="T3" fmla="*/ 2147483647 h 35"/>
                  <a:gd name="T4" fmla="*/ 2147483647 w 110"/>
                  <a:gd name="T5" fmla="*/ 2147483647 h 35"/>
                  <a:gd name="T6" fmla="*/ 2147483647 w 110"/>
                  <a:gd name="T7" fmla="*/ 0 h 35"/>
                  <a:gd name="T8" fmla="*/ 0 w 110"/>
                  <a:gd name="T9" fmla="*/ 2147483647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0"/>
                  <a:gd name="T16" fmla="*/ 0 h 35"/>
                  <a:gd name="T17" fmla="*/ 110 w 110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0" h="35">
                    <a:moveTo>
                      <a:pt x="0" y="2"/>
                    </a:moveTo>
                    <a:lnTo>
                      <a:pt x="0" y="34"/>
                    </a:lnTo>
                    <a:lnTo>
                      <a:pt x="74" y="35"/>
                    </a:lnTo>
                    <a:lnTo>
                      <a:pt x="11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54" name="Freeform 91"/>
              <p:cNvSpPr>
                <a:spLocks/>
              </p:cNvSpPr>
              <p:nvPr/>
            </p:nvSpPr>
            <p:spPr bwMode="auto">
              <a:xfrm>
                <a:off x="6230938" y="3565525"/>
                <a:ext cx="3175" cy="1588"/>
              </a:xfrm>
              <a:custGeom>
                <a:avLst/>
                <a:gdLst>
                  <a:gd name="T0" fmla="*/ 2147483647 w 5"/>
                  <a:gd name="T1" fmla="*/ 0 h 1588"/>
                  <a:gd name="T2" fmla="*/ 2147483647 w 5"/>
                  <a:gd name="T3" fmla="*/ 0 h 1588"/>
                  <a:gd name="T4" fmla="*/ 0 w 5"/>
                  <a:gd name="T5" fmla="*/ 0 h 1588"/>
                  <a:gd name="T6" fmla="*/ 2147483647 w 5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588"/>
                  <a:gd name="T14" fmla="*/ 5 w 5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588">
                    <a:moveTo>
                      <a:pt x="5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55" name="Freeform 92"/>
              <p:cNvSpPr>
                <a:spLocks/>
              </p:cNvSpPr>
              <p:nvPr/>
            </p:nvSpPr>
            <p:spPr bwMode="auto">
              <a:xfrm>
                <a:off x="6229350" y="3565525"/>
                <a:ext cx="23813" cy="3175"/>
              </a:xfrm>
              <a:custGeom>
                <a:avLst/>
                <a:gdLst>
                  <a:gd name="T0" fmla="*/ 2147483647 w 45"/>
                  <a:gd name="T1" fmla="*/ 2147483647 h 8"/>
                  <a:gd name="T2" fmla="*/ 2147483647 w 45"/>
                  <a:gd name="T3" fmla="*/ 2147483647 h 8"/>
                  <a:gd name="T4" fmla="*/ 2147483647 w 45"/>
                  <a:gd name="T5" fmla="*/ 0 h 8"/>
                  <a:gd name="T6" fmla="*/ 2147483647 w 45"/>
                  <a:gd name="T7" fmla="*/ 0 h 8"/>
                  <a:gd name="T8" fmla="*/ 2147483647 w 45"/>
                  <a:gd name="T9" fmla="*/ 0 h 8"/>
                  <a:gd name="T10" fmla="*/ 0 w 45"/>
                  <a:gd name="T11" fmla="*/ 2147483647 h 8"/>
                  <a:gd name="T12" fmla="*/ 2147483647 w 45"/>
                  <a:gd name="T13" fmla="*/ 2147483647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5"/>
                  <a:gd name="T22" fmla="*/ 0 h 8"/>
                  <a:gd name="T23" fmla="*/ 45 w 45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5" h="8">
                    <a:moveTo>
                      <a:pt x="36" y="8"/>
                    </a:moveTo>
                    <a:lnTo>
                      <a:pt x="44" y="1"/>
                    </a:lnTo>
                    <a:lnTo>
                      <a:pt x="45" y="0"/>
                    </a:lnTo>
                    <a:lnTo>
                      <a:pt x="30" y="0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56" name="Freeform 93"/>
              <p:cNvSpPr>
                <a:spLocks/>
              </p:cNvSpPr>
              <p:nvPr/>
            </p:nvSpPr>
            <p:spPr bwMode="auto">
              <a:xfrm>
                <a:off x="6169025" y="3563938"/>
                <a:ext cx="30163" cy="15875"/>
              </a:xfrm>
              <a:custGeom>
                <a:avLst/>
                <a:gdLst>
                  <a:gd name="T0" fmla="*/ 0 w 58"/>
                  <a:gd name="T1" fmla="*/ 0 h 31"/>
                  <a:gd name="T2" fmla="*/ 0 w 58"/>
                  <a:gd name="T3" fmla="*/ 2147483647 h 31"/>
                  <a:gd name="T4" fmla="*/ 2147483647 w 58"/>
                  <a:gd name="T5" fmla="*/ 2147483647 h 31"/>
                  <a:gd name="T6" fmla="*/ 2147483647 w 58"/>
                  <a:gd name="T7" fmla="*/ 2147483647 h 31"/>
                  <a:gd name="T8" fmla="*/ 0 w 58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1"/>
                  <a:gd name="T17" fmla="*/ 58 w 58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1">
                    <a:moveTo>
                      <a:pt x="0" y="0"/>
                    </a:moveTo>
                    <a:lnTo>
                      <a:pt x="0" y="30"/>
                    </a:lnTo>
                    <a:lnTo>
                      <a:pt x="26" y="31"/>
                    </a:lnTo>
                    <a:lnTo>
                      <a:pt x="5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57" name="Freeform 94"/>
              <p:cNvSpPr>
                <a:spLocks/>
              </p:cNvSpPr>
              <p:nvPr/>
            </p:nvSpPr>
            <p:spPr bwMode="auto">
              <a:xfrm>
                <a:off x="6216650" y="3568700"/>
                <a:ext cx="23813" cy="12700"/>
              </a:xfrm>
              <a:custGeom>
                <a:avLst/>
                <a:gdLst>
                  <a:gd name="T0" fmla="*/ 2147483647 w 45"/>
                  <a:gd name="T1" fmla="*/ 2147483647 h 24"/>
                  <a:gd name="T2" fmla="*/ 2147483647 w 45"/>
                  <a:gd name="T3" fmla="*/ 0 h 24"/>
                  <a:gd name="T4" fmla="*/ 0 w 45"/>
                  <a:gd name="T5" fmla="*/ 2147483647 h 24"/>
                  <a:gd name="T6" fmla="*/ 2147483647 w 45"/>
                  <a:gd name="T7" fmla="*/ 2147483647 h 24"/>
                  <a:gd name="T8" fmla="*/ 2147483647 w 45"/>
                  <a:gd name="T9" fmla="*/ 2147483647 h 24"/>
                  <a:gd name="T10" fmla="*/ 2147483647 w 45"/>
                  <a:gd name="T11" fmla="*/ 2147483647 h 24"/>
                  <a:gd name="T12" fmla="*/ 2147483647 w 45"/>
                  <a:gd name="T13" fmla="*/ 2147483647 h 24"/>
                  <a:gd name="T14" fmla="*/ 2147483647 w 45"/>
                  <a:gd name="T15" fmla="*/ 2147483647 h 24"/>
                  <a:gd name="T16" fmla="*/ 2147483647 w 45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4"/>
                  <a:gd name="T29" fmla="*/ 45 w 4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4">
                    <a:moveTo>
                      <a:pt x="25" y="13"/>
                    </a:moveTo>
                    <a:lnTo>
                      <a:pt x="25" y="0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25" y="24"/>
                    </a:lnTo>
                    <a:lnTo>
                      <a:pt x="30" y="24"/>
                    </a:lnTo>
                    <a:lnTo>
                      <a:pt x="34" y="24"/>
                    </a:lnTo>
                    <a:lnTo>
                      <a:pt x="45" y="14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58" name="Freeform 95"/>
              <p:cNvSpPr>
                <a:spLocks/>
              </p:cNvSpPr>
              <p:nvPr/>
            </p:nvSpPr>
            <p:spPr bwMode="auto">
              <a:xfrm>
                <a:off x="6169025" y="3587750"/>
                <a:ext cx="4763" cy="4763"/>
              </a:xfrm>
              <a:custGeom>
                <a:avLst/>
                <a:gdLst>
                  <a:gd name="T0" fmla="*/ 2147483647 w 11"/>
                  <a:gd name="T1" fmla="*/ 0 h 11"/>
                  <a:gd name="T2" fmla="*/ 0 w 11"/>
                  <a:gd name="T3" fmla="*/ 0 h 11"/>
                  <a:gd name="T4" fmla="*/ 0 w 11"/>
                  <a:gd name="T5" fmla="*/ 2147483647 h 11"/>
                  <a:gd name="T6" fmla="*/ 2147483647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1"/>
                  <a:gd name="T14" fmla="*/ 11 w 11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1">
                    <a:moveTo>
                      <a:pt x="11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59" name="Freeform 96"/>
              <p:cNvSpPr>
                <a:spLocks/>
              </p:cNvSpPr>
              <p:nvPr/>
            </p:nvSpPr>
            <p:spPr bwMode="auto">
              <a:xfrm>
                <a:off x="6226175" y="3589338"/>
                <a:ext cx="1588" cy="1588"/>
              </a:xfrm>
              <a:custGeom>
                <a:avLst/>
                <a:gdLst>
                  <a:gd name="T0" fmla="*/ 0 w 1"/>
                  <a:gd name="T1" fmla="*/ 0 h 1588"/>
                  <a:gd name="T2" fmla="*/ 0 w 1"/>
                  <a:gd name="T3" fmla="*/ 0 h 1588"/>
                  <a:gd name="T4" fmla="*/ 2147483647 w 1"/>
                  <a:gd name="T5" fmla="*/ 0 h 1588"/>
                  <a:gd name="T6" fmla="*/ 0 w 1"/>
                  <a:gd name="T7" fmla="*/ 0 h 15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588"/>
                  <a:gd name="T14" fmla="*/ 1 w 1"/>
                  <a:gd name="T15" fmla="*/ 1588 h 15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588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0" name="Freeform 97"/>
              <p:cNvSpPr>
                <a:spLocks/>
              </p:cNvSpPr>
              <p:nvPr/>
            </p:nvSpPr>
            <p:spPr bwMode="auto">
              <a:xfrm>
                <a:off x="6191250" y="3589338"/>
                <a:ext cx="34925" cy="17463"/>
              </a:xfrm>
              <a:custGeom>
                <a:avLst/>
                <a:gdLst>
                  <a:gd name="T0" fmla="*/ 2147483647 w 67"/>
                  <a:gd name="T1" fmla="*/ 0 h 33"/>
                  <a:gd name="T2" fmla="*/ 2147483647 w 67"/>
                  <a:gd name="T3" fmla="*/ 0 h 33"/>
                  <a:gd name="T4" fmla="*/ 0 w 67"/>
                  <a:gd name="T5" fmla="*/ 2147483647 h 33"/>
                  <a:gd name="T6" fmla="*/ 2147483647 w 67"/>
                  <a:gd name="T7" fmla="*/ 2147483647 h 33"/>
                  <a:gd name="T8" fmla="*/ 2147483647 w 67"/>
                  <a:gd name="T9" fmla="*/ 2147483647 h 33"/>
                  <a:gd name="T10" fmla="*/ 2147483647 w 67"/>
                  <a:gd name="T11" fmla="*/ 2147483647 h 33"/>
                  <a:gd name="T12" fmla="*/ 2147483647 w 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33"/>
                  <a:gd name="T23" fmla="*/ 67 w 67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33">
                    <a:moveTo>
                      <a:pt x="39" y="0"/>
                    </a:moveTo>
                    <a:lnTo>
                      <a:pt x="33" y="0"/>
                    </a:lnTo>
                    <a:lnTo>
                      <a:pt x="0" y="31"/>
                    </a:lnTo>
                    <a:lnTo>
                      <a:pt x="15" y="32"/>
                    </a:lnTo>
                    <a:lnTo>
                      <a:pt x="33" y="33"/>
                    </a:lnTo>
                    <a:lnTo>
                      <a:pt x="67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1" name="Freeform 98"/>
              <p:cNvSpPr>
                <a:spLocks/>
              </p:cNvSpPr>
              <p:nvPr/>
            </p:nvSpPr>
            <p:spPr bwMode="auto">
              <a:xfrm>
                <a:off x="6230938" y="3608388"/>
                <a:ext cx="38100" cy="1588"/>
              </a:xfrm>
              <a:custGeom>
                <a:avLst/>
                <a:gdLst>
                  <a:gd name="T0" fmla="*/ 0 w 72"/>
                  <a:gd name="T1" fmla="*/ 0 h 5"/>
                  <a:gd name="T2" fmla="*/ 2147483647 w 72"/>
                  <a:gd name="T3" fmla="*/ 2147483647 h 5"/>
                  <a:gd name="T4" fmla="*/ 2147483647 w 72"/>
                  <a:gd name="T5" fmla="*/ 2147483647 h 5"/>
                  <a:gd name="T6" fmla="*/ 0 w 7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2"/>
                  <a:gd name="T13" fmla="*/ 0 h 5"/>
                  <a:gd name="T14" fmla="*/ 72 w 72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2" h="5">
                    <a:moveTo>
                      <a:pt x="0" y="0"/>
                    </a:moveTo>
                    <a:lnTo>
                      <a:pt x="72" y="5"/>
                    </a:lnTo>
                    <a:lnTo>
                      <a:pt x="4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2" name="Freeform 99"/>
              <p:cNvSpPr>
                <a:spLocks/>
              </p:cNvSpPr>
              <p:nvPr/>
            </p:nvSpPr>
            <p:spPr bwMode="auto">
              <a:xfrm>
                <a:off x="6259513" y="3627438"/>
                <a:ext cx="9525" cy="11113"/>
              </a:xfrm>
              <a:custGeom>
                <a:avLst/>
                <a:gdLst>
                  <a:gd name="T0" fmla="*/ 2147483647 w 20"/>
                  <a:gd name="T1" fmla="*/ 2147483647 h 20"/>
                  <a:gd name="T2" fmla="*/ 2147483647 w 20"/>
                  <a:gd name="T3" fmla="*/ 2147483647 h 20"/>
                  <a:gd name="T4" fmla="*/ 2147483647 w 20"/>
                  <a:gd name="T5" fmla="*/ 2147483647 h 20"/>
                  <a:gd name="T6" fmla="*/ 2147483647 w 20"/>
                  <a:gd name="T7" fmla="*/ 2147483647 h 20"/>
                  <a:gd name="T8" fmla="*/ 2147483647 w 20"/>
                  <a:gd name="T9" fmla="*/ 0 h 20"/>
                  <a:gd name="T10" fmla="*/ 0 w 20"/>
                  <a:gd name="T11" fmla="*/ 2147483647 h 20"/>
                  <a:gd name="T12" fmla="*/ 2147483647 w 20"/>
                  <a:gd name="T13" fmla="*/ 214748364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20"/>
                  <a:gd name="T23" fmla="*/ 20 w 2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20">
                    <a:moveTo>
                      <a:pt x="20" y="20"/>
                    </a:moveTo>
                    <a:lnTo>
                      <a:pt x="20" y="15"/>
                    </a:lnTo>
                    <a:lnTo>
                      <a:pt x="20" y="10"/>
                    </a:lnTo>
                    <a:lnTo>
                      <a:pt x="20" y="5"/>
                    </a:lnTo>
                    <a:lnTo>
                      <a:pt x="20" y="0"/>
                    </a:lnTo>
                    <a:lnTo>
                      <a:pt x="0" y="18"/>
                    </a:ln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3" name="Freeform 100"/>
              <p:cNvSpPr>
                <a:spLocks/>
              </p:cNvSpPr>
              <p:nvPr/>
            </p:nvSpPr>
            <p:spPr bwMode="auto">
              <a:xfrm>
                <a:off x="6169025" y="3611563"/>
                <a:ext cx="31750" cy="17463"/>
              </a:xfrm>
              <a:custGeom>
                <a:avLst/>
                <a:gdLst>
                  <a:gd name="T0" fmla="*/ 2147483647 w 61"/>
                  <a:gd name="T1" fmla="*/ 2147483647 h 33"/>
                  <a:gd name="T2" fmla="*/ 2147483647 w 61"/>
                  <a:gd name="T3" fmla="*/ 0 h 33"/>
                  <a:gd name="T4" fmla="*/ 0 w 61"/>
                  <a:gd name="T5" fmla="*/ 2147483647 h 33"/>
                  <a:gd name="T6" fmla="*/ 0 w 61"/>
                  <a:gd name="T7" fmla="*/ 2147483647 h 33"/>
                  <a:gd name="T8" fmla="*/ 2147483647 w 61"/>
                  <a:gd name="T9" fmla="*/ 2147483647 h 33"/>
                  <a:gd name="T10" fmla="*/ 2147483647 w 61"/>
                  <a:gd name="T11" fmla="*/ 2147483647 h 33"/>
                  <a:gd name="T12" fmla="*/ 2147483647 w 61"/>
                  <a:gd name="T13" fmla="*/ 2147483647 h 33"/>
                  <a:gd name="T14" fmla="*/ 2147483647 w 61"/>
                  <a:gd name="T15" fmla="*/ 2147483647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1"/>
                  <a:gd name="T25" fmla="*/ 0 h 33"/>
                  <a:gd name="T26" fmla="*/ 61 w 61"/>
                  <a:gd name="T27" fmla="*/ 33 h 3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1" h="33">
                    <a:moveTo>
                      <a:pt x="54" y="2"/>
                    </a:moveTo>
                    <a:lnTo>
                      <a:pt x="30" y="0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4" y="31"/>
                    </a:lnTo>
                    <a:lnTo>
                      <a:pt x="29" y="33"/>
                    </a:lnTo>
                    <a:lnTo>
                      <a:pt x="61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4" name="Freeform 101"/>
              <p:cNvSpPr>
                <a:spLocks/>
              </p:cNvSpPr>
              <p:nvPr/>
            </p:nvSpPr>
            <p:spPr bwMode="auto">
              <a:xfrm>
                <a:off x="6169025" y="3635375"/>
                <a:ext cx="7938" cy="7938"/>
              </a:xfrm>
              <a:custGeom>
                <a:avLst/>
                <a:gdLst>
                  <a:gd name="T0" fmla="*/ 0 w 15"/>
                  <a:gd name="T1" fmla="*/ 2147483647 h 15"/>
                  <a:gd name="T2" fmla="*/ 2147483647 w 15"/>
                  <a:gd name="T3" fmla="*/ 2147483647 h 15"/>
                  <a:gd name="T4" fmla="*/ 0 w 15"/>
                  <a:gd name="T5" fmla="*/ 0 h 15"/>
                  <a:gd name="T6" fmla="*/ 0 w 15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5"/>
                  <a:gd name="T14" fmla="*/ 15 w 15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5">
                    <a:moveTo>
                      <a:pt x="0" y="15"/>
                    </a:moveTo>
                    <a:lnTo>
                      <a:pt x="15" y="2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5" name="Freeform 102"/>
              <p:cNvSpPr>
                <a:spLocks/>
              </p:cNvSpPr>
              <p:nvPr/>
            </p:nvSpPr>
            <p:spPr bwMode="auto">
              <a:xfrm>
                <a:off x="6215063" y="3643313"/>
                <a:ext cx="53975" cy="42863"/>
              </a:xfrm>
              <a:custGeom>
                <a:avLst/>
                <a:gdLst>
                  <a:gd name="T0" fmla="*/ 0 w 103"/>
                  <a:gd name="T1" fmla="*/ 2147483647 h 79"/>
                  <a:gd name="T2" fmla="*/ 2147483647 w 103"/>
                  <a:gd name="T3" fmla="*/ 2147483647 h 79"/>
                  <a:gd name="T4" fmla="*/ 2147483647 w 103"/>
                  <a:gd name="T5" fmla="*/ 2147483647 h 79"/>
                  <a:gd name="T6" fmla="*/ 2147483647 w 103"/>
                  <a:gd name="T7" fmla="*/ 2147483647 h 79"/>
                  <a:gd name="T8" fmla="*/ 2147483647 w 103"/>
                  <a:gd name="T9" fmla="*/ 2147483647 h 79"/>
                  <a:gd name="T10" fmla="*/ 2147483647 w 103"/>
                  <a:gd name="T11" fmla="*/ 2147483647 h 79"/>
                  <a:gd name="T12" fmla="*/ 2147483647 w 103"/>
                  <a:gd name="T13" fmla="*/ 0 h 79"/>
                  <a:gd name="T14" fmla="*/ 0 w 103"/>
                  <a:gd name="T15" fmla="*/ 2147483647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3"/>
                  <a:gd name="T25" fmla="*/ 0 h 79"/>
                  <a:gd name="T26" fmla="*/ 103 w 103"/>
                  <a:gd name="T27" fmla="*/ 79 h 7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3" h="79">
                    <a:moveTo>
                      <a:pt x="0" y="63"/>
                    </a:moveTo>
                    <a:lnTo>
                      <a:pt x="103" y="79"/>
                    </a:lnTo>
                    <a:lnTo>
                      <a:pt x="103" y="66"/>
                    </a:lnTo>
                    <a:lnTo>
                      <a:pt x="103" y="49"/>
                    </a:lnTo>
                    <a:lnTo>
                      <a:pt x="103" y="27"/>
                    </a:lnTo>
                    <a:lnTo>
                      <a:pt x="103" y="4"/>
                    </a:lnTo>
                    <a:lnTo>
                      <a:pt x="70" y="0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6" name="Freeform 103"/>
              <p:cNvSpPr>
                <a:spLocks noEditPoints="1"/>
              </p:cNvSpPr>
              <p:nvPr/>
            </p:nvSpPr>
            <p:spPr bwMode="auto">
              <a:xfrm>
                <a:off x="6169025" y="3430588"/>
                <a:ext cx="100013" cy="31750"/>
              </a:xfrm>
              <a:custGeom>
                <a:avLst/>
                <a:gdLst>
                  <a:gd name="T0" fmla="*/ 0 w 191"/>
                  <a:gd name="T1" fmla="*/ 2147483647 h 58"/>
                  <a:gd name="T2" fmla="*/ 2147483647 w 191"/>
                  <a:gd name="T3" fmla="*/ 2147483647 h 58"/>
                  <a:gd name="T4" fmla="*/ 2147483647 w 191"/>
                  <a:gd name="T5" fmla="*/ 2147483647 h 58"/>
                  <a:gd name="T6" fmla="*/ 2147483647 w 191"/>
                  <a:gd name="T7" fmla="*/ 2147483647 h 58"/>
                  <a:gd name="T8" fmla="*/ 2147483647 w 191"/>
                  <a:gd name="T9" fmla="*/ 2147483647 h 58"/>
                  <a:gd name="T10" fmla="*/ 2147483647 w 191"/>
                  <a:gd name="T11" fmla="*/ 2147483647 h 58"/>
                  <a:gd name="T12" fmla="*/ 2147483647 w 191"/>
                  <a:gd name="T13" fmla="*/ 2147483647 h 58"/>
                  <a:gd name="T14" fmla="*/ 2147483647 w 191"/>
                  <a:gd name="T15" fmla="*/ 2147483647 h 58"/>
                  <a:gd name="T16" fmla="*/ 2147483647 w 191"/>
                  <a:gd name="T17" fmla="*/ 0 h 58"/>
                  <a:gd name="T18" fmla="*/ 0 w 191"/>
                  <a:gd name="T19" fmla="*/ 2147483647 h 58"/>
                  <a:gd name="T20" fmla="*/ 0 w 191"/>
                  <a:gd name="T21" fmla="*/ 2147483647 h 58"/>
                  <a:gd name="T22" fmla="*/ 2147483647 w 191"/>
                  <a:gd name="T23" fmla="*/ 2147483647 h 58"/>
                  <a:gd name="T24" fmla="*/ 2147483647 w 191"/>
                  <a:gd name="T25" fmla="*/ 2147483647 h 58"/>
                  <a:gd name="T26" fmla="*/ 2147483647 w 191"/>
                  <a:gd name="T27" fmla="*/ 2147483647 h 58"/>
                  <a:gd name="T28" fmla="*/ 2147483647 w 191"/>
                  <a:gd name="T29" fmla="*/ 2147483647 h 58"/>
                  <a:gd name="T30" fmla="*/ 2147483647 w 191"/>
                  <a:gd name="T31" fmla="*/ 2147483647 h 58"/>
                  <a:gd name="T32" fmla="*/ 2147483647 w 191"/>
                  <a:gd name="T33" fmla="*/ 2147483647 h 58"/>
                  <a:gd name="T34" fmla="*/ 2147483647 w 191"/>
                  <a:gd name="T35" fmla="*/ 2147483647 h 58"/>
                  <a:gd name="T36" fmla="*/ 2147483647 w 191"/>
                  <a:gd name="T37" fmla="*/ 2147483647 h 58"/>
                  <a:gd name="T38" fmla="*/ 2147483647 w 191"/>
                  <a:gd name="T39" fmla="*/ 2147483647 h 58"/>
                  <a:gd name="T40" fmla="*/ 2147483647 w 191"/>
                  <a:gd name="T41" fmla="*/ 2147483647 h 58"/>
                  <a:gd name="T42" fmla="*/ 2147483647 w 191"/>
                  <a:gd name="T43" fmla="*/ 2147483647 h 58"/>
                  <a:gd name="T44" fmla="*/ 2147483647 w 191"/>
                  <a:gd name="T45" fmla="*/ 2147483647 h 58"/>
                  <a:gd name="T46" fmla="*/ 2147483647 w 191"/>
                  <a:gd name="T47" fmla="*/ 2147483647 h 58"/>
                  <a:gd name="T48" fmla="*/ 2147483647 w 191"/>
                  <a:gd name="T49" fmla="*/ 2147483647 h 58"/>
                  <a:gd name="T50" fmla="*/ 2147483647 w 191"/>
                  <a:gd name="T51" fmla="*/ 2147483647 h 58"/>
                  <a:gd name="T52" fmla="*/ 2147483647 w 191"/>
                  <a:gd name="T53" fmla="*/ 2147483647 h 58"/>
                  <a:gd name="T54" fmla="*/ 2147483647 w 191"/>
                  <a:gd name="T55" fmla="*/ 2147483647 h 58"/>
                  <a:gd name="T56" fmla="*/ 2147483647 w 191"/>
                  <a:gd name="T57" fmla="*/ 2147483647 h 58"/>
                  <a:gd name="T58" fmla="*/ 2147483647 w 191"/>
                  <a:gd name="T59" fmla="*/ 2147483647 h 58"/>
                  <a:gd name="T60" fmla="*/ 2147483647 w 191"/>
                  <a:gd name="T61" fmla="*/ 2147483647 h 58"/>
                  <a:gd name="T62" fmla="*/ 2147483647 w 191"/>
                  <a:gd name="T63" fmla="*/ 2147483647 h 58"/>
                  <a:gd name="T64" fmla="*/ 2147483647 w 191"/>
                  <a:gd name="T65" fmla="*/ 2147483647 h 5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1"/>
                  <a:gd name="T100" fmla="*/ 0 h 58"/>
                  <a:gd name="T101" fmla="*/ 191 w 191"/>
                  <a:gd name="T102" fmla="*/ 58 h 5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1" h="58">
                    <a:moveTo>
                      <a:pt x="0" y="58"/>
                    </a:moveTo>
                    <a:lnTo>
                      <a:pt x="23" y="55"/>
                    </a:lnTo>
                    <a:lnTo>
                      <a:pt x="145" y="40"/>
                    </a:lnTo>
                    <a:lnTo>
                      <a:pt x="159" y="39"/>
                    </a:lnTo>
                    <a:lnTo>
                      <a:pt x="191" y="35"/>
                    </a:lnTo>
                    <a:lnTo>
                      <a:pt x="191" y="26"/>
                    </a:lnTo>
                    <a:lnTo>
                      <a:pt x="191" y="16"/>
                    </a:lnTo>
                    <a:lnTo>
                      <a:pt x="191" y="8"/>
                    </a:lnTo>
                    <a:lnTo>
                      <a:pt x="191" y="0"/>
                    </a:lnTo>
                    <a:lnTo>
                      <a:pt x="0" y="30"/>
                    </a:lnTo>
                    <a:lnTo>
                      <a:pt x="0" y="58"/>
                    </a:lnTo>
                    <a:close/>
                    <a:moveTo>
                      <a:pt x="173" y="12"/>
                    </a:moveTo>
                    <a:lnTo>
                      <a:pt x="177" y="13"/>
                    </a:lnTo>
                    <a:lnTo>
                      <a:pt x="179" y="14"/>
                    </a:lnTo>
                    <a:lnTo>
                      <a:pt x="181" y="17"/>
                    </a:lnTo>
                    <a:lnTo>
                      <a:pt x="182" y="21"/>
                    </a:lnTo>
                    <a:lnTo>
                      <a:pt x="181" y="25"/>
                    </a:lnTo>
                    <a:lnTo>
                      <a:pt x="179" y="27"/>
                    </a:lnTo>
                    <a:lnTo>
                      <a:pt x="177" y="29"/>
                    </a:lnTo>
                    <a:lnTo>
                      <a:pt x="173" y="30"/>
                    </a:lnTo>
                    <a:lnTo>
                      <a:pt x="170" y="29"/>
                    </a:lnTo>
                    <a:lnTo>
                      <a:pt x="168" y="27"/>
                    </a:lnTo>
                    <a:lnTo>
                      <a:pt x="166" y="25"/>
                    </a:lnTo>
                    <a:lnTo>
                      <a:pt x="165" y="21"/>
                    </a:lnTo>
                    <a:lnTo>
                      <a:pt x="166" y="17"/>
                    </a:lnTo>
                    <a:lnTo>
                      <a:pt x="168" y="14"/>
                    </a:lnTo>
                    <a:lnTo>
                      <a:pt x="170" y="13"/>
                    </a:lnTo>
                    <a:lnTo>
                      <a:pt x="173" y="12"/>
                    </a:lnTo>
                    <a:close/>
                    <a:moveTo>
                      <a:pt x="115" y="20"/>
                    </a:moveTo>
                    <a:lnTo>
                      <a:pt x="159" y="12"/>
                    </a:lnTo>
                    <a:lnTo>
                      <a:pt x="159" y="27"/>
                    </a:lnTo>
                    <a:lnTo>
                      <a:pt x="115" y="34"/>
                    </a:lnTo>
                    <a:lnTo>
                      <a:pt x="115" y="20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7" name="Freeform 104"/>
              <p:cNvSpPr>
                <a:spLocks noEditPoints="1"/>
              </p:cNvSpPr>
              <p:nvPr/>
            </p:nvSpPr>
            <p:spPr bwMode="auto">
              <a:xfrm>
                <a:off x="6169025" y="3403600"/>
                <a:ext cx="100013" cy="34925"/>
              </a:xfrm>
              <a:custGeom>
                <a:avLst/>
                <a:gdLst>
                  <a:gd name="T0" fmla="*/ 2147483647 w 191"/>
                  <a:gd name="T1" fmla="*/ 2147483647 h 67"/>
                  <a:gd name="T2" fmla="*/ 2147483647 w 191"/>
                  <a:gd name="T3" fmla="*/ 2147483647 h 67"/>
                  <a:gd name="T4" fmla="*/ 2147483647 w 191"/>
                  <a:gd name="T5" fmla="*/ 2147483647 h 67"/>
                  <a:gd name="T6" fmla="*/ 2147483647 w 191"/>
                  <a:gd name="T7" fmla="*/ 2147483647 h 67"/>
                  <a:gd name="T8" fmla="*/ 2147483647 w 191"/>
                  <a:gd name="T9" fmla="*/ 2147483647 h 67"/>
                  <a:gd name="T10" fmla="*/ 2147483647 w 191"/>
                  <a:gd name="T11" fmla="*/ 2147483647 h 67"/>
                  <a:gd name="T12" fmla="*/ 2147483647 w 191"/>
                  <a:gd name="T13" fmla="*/ 2147483647 h 67"/>
                  <a:gd name="T14" fmla="*/ 2147483647 w 191"/>
                  <a:gd name="T15" fmla="*/ 2147483647 h 67"/>
                  <a:gd name="T16" fmla="*/ 0 w 191"/>
                  <a:gd name="T17" fmla="*/ 2147483647 h 67"/>
                  <a:gd name="T18" fmla="*/ 0 w 191"/>
                  <a:gd name="T19" fmla="*/ 2147483647 h 67"/>
                  <a:gd name="T20" fmla="*/ 2147483647 w 191"/>
                  <a:gd name="T21" fmla="*/ 2147483647 h 67"/>
                  <a:gd name="T22" fmla="*/ 2147483647 w 191"/>
                  <a:gd name="T23" fmla="*/ 2147483647 h 67"/>
                  <a:gd name="T24" fmla="*/ 2147483647 w 191"/>
                  <a:gd name="T25" fmla="*/ 2147483647 h 67"/>
                  <a:gd name="T26" fmla="*/ 2147483647 w 191"/>
                  <a:gd name="T27" fmla="*/ 2147483647 h 67"/>
                  <a:gd name="T28" fmla="*/ 2147483647 w 191"/>
                  <a:gd name="T29" fmla="*/ 2147483647 h 67"/>
                  <a:gd name="T30" fmla="*/ 2147483647 w 191"/>
                  <a:gd name="T31" fmla="*/ 2147483647 h 67"/>
                  <a:gd name="T32" fmla="*/ 2147483647 w 191"/>
                  <a:gd name="T33" fmla="*/ 0 h 67"/>
                  <a:gd name="T34" fmla="*/ 2147483647 w 191"/>
                  <a:gd name="T35" fmla="*/ 0 h 67"/>
                  <a:gd name="T36" fmla="*/ 2147483647 w 191"/>
                  <a:gd name="T37" fmla="*/ 0 h 67"/>
                  <a:gd name="T38" fmla="*/ 2147483647 w 191"/>
                  <a:gd name="T39" fmla="*/ 0 h 67"/>
                  <a:gd name="T40" fmla="*/ 2147483647 w 191"/>
                  <a:gd name="T41" fmla="*/ 0 h 67"/>
                  <a:gd name="T42" fmla="*/ 2147483647 w 191"/>
                  <a:gd name="T43" fmla="*/ 2147483647 h 67"/>
                  <a:gd name="T44" fmla="*/ 2147483647 w 191"/>
                  <a:gd name="T45" fmla="*/ 2147483647 h 67"/>
                  <a:gd name="T46" fmla="*/ 2147483647 w 191"/>
                  <a:gd name="T47" fmla="*/ 2147483647 h 67"/>
                  <a:gd name="T48" fmla="*/ 2147483647 w 191"/>
                  <a:gd name="T49" fmla="*/ 2147483647 h 67"/>
                  <a:gd name="T50" fmla="*/ 2147483647 w 191"/>
                  <a:gd name="T51" fmla="*/ 2147483647 h 67"/>
                  <a:gd name="T52" fmla="*/ 2147483647 w 191"/>
                  <a:gd name="T53" fmla="*/ 2147483647 h 67"/>
                  <a:gd name="T54" fmla="*/ 2147483647 w 191"/>
                  <a:gd name="T55" fmla="*/ 2147483647 h 67"/>
                  <a:gd name="T56" fmla="*/ 2147483647 w 191"/>
                  <a:gd name="T57" fmla="*/ 2147483647 h 67"/>
                  <a:gd name="T58" fmla="*/ 2147483647 w 191"/>
                  <a:gd name="T59" fmla="*/ 2147483647 h 67"/>
                  <a:gd name="T60" fmla="*/ 2147483647 w 191"/>
                  <a:gd name="T61" fmla="*/ 2147483647 h 67"/>
                  <a:gd name="T62" fmla="*/ 2147483647 w 191"/>
                  <a:gd name="T63" fmla="*/ 2147483647 h 67"/>
                  <a:gd name="T64" fmla="*/ 2147483647 w 191"/>
                  <a:gd name="T65" fmla="*/ 2147483647 h 67"/>
                  <a:gd name="T66" fmla="*/ 2147483647 w 191"/>
                  <a:gd name="T67" fmla="*/ 2147483647 h 67"/>
                  <a:gd name="T68" fmla="*/ 2147483647 w 191"/>
                  <a:gd name="T69" fmla="*/ 2147483647 h 67"/>
                  <a:gd name="T70" fmla="*/ 2147483647 w 191"/>
                  <a:gd name="T71" fmla="*/ 2147483647 h 67"/>
                  <a:gd name="T72" fmla="*/ 2147483647 w 191"/>
                  <a:gd name="T73" fmla="*/ 2147483647 h 67"/>
                  <a:gd name="T74" fmla="*/ 2147483647 w 191"/>
                  <a:gd name="T75" fmla="*/ 2147483647 h 67"/>
                  <a:gd name="T76" fmla="*/ 2147483647 w 191"/>
                  <a:gd name="T77" fmla="*/ 2147483647 h 67"/>
                  <a:gd name="T78" fmla="*/ 2147483647 w 191"/>
                  <a:gd name="T79" fmla="*/ 2147483647 h 67"/>
                  <a:gd name="T80" fmla="*/ 2147483647 w 191"/>
                  <a:gd name="T81" fmla="*/ 2147483647 h 67"/>
                  <a:gd name="T82" fmla="*/ 2147483647 w 191"/>
                  <a:gd name="T83" fmla="*/ 2147483647 h 67"/>
                  <a:gd name="T84" fmla="*/ 2147483647 w 191"/>
                  <a:gd name="T85" fmla="*/ 2147483647 h 67"/>
                  <a:gd name="T86" fmla="*/ 2147483647 w 191"/>
                  <a:gd name="T87" fmla="*/ 2147483647 h 67"/>
                  <a:gd name="T88" fmla="*/ 2147483647 w 191"/>
                  <a:gd name="T89" fmla="*/ 2147483647 h 67"/>
                  <a:gd name="T90" fmla="*/ 2147483647 w 191"/>
                  <a:gd name="T91" fmla="*/ 2147483647 h 67"/>
                  <a:gd name="T92" fmla="*/ 2147483647 w 191"/>
                  <a:gd name="T93" fmla="*/ 2147483647 h 67"/>
                  <a:gd name="T94" fmla="*/ 2147483647 w 191"/>
                  <a:gd name="T95" fmla="*/ 2147483647 h 67"/>
                  <a:gd name="T96" fmla="*/ 2147483647 w 191"/>
                  <a:gd name="T97" fmla="*/ 2147483647 h 67"/>
                  <a:gd name="T98" fmla="*/ 2147483647 w 191"/>
                  <a:gd name="T99" fmla="*/ 2147483647 h 67"/>
                  <a:gd name="T100" fmla="*/ 2147483647 w 191"/>
                  <a:gd name="T101" fmla="*/ 2147483647 h 67"/>
                  <a:gd name="T102" fmla="*/ 2147483647 w 191"/>
                  <a:gd name="T103" fmla="*/ 2147483647 h 67"/>
                  <a:gd name="T104" fmla="*/ 2147483647 w 191"/>
                  <a:gd name="T105" fmla="*/ 2147483647 h 67"/>
                  <a:gd name="T106" fmla="*/ 2147483647 w 191"/>
                  <a:gd name="T107" fmla="*/ 2147483647 h 67"/>
                  <a:gd name="T108" fmla="*/ 2147483647 w 191"/>
                  <a:gd name="T109" fmla="*/ 2147483647 h 67"/>
                  <a:gd name="T110" fmla="*/ 2147483647 w 191"/>
                  <a:gd name="T111" fmla="*/ 2147483647 h 67"/>
                  <a:gd name="T112" fmla="*/ 2147483647 w 191"/>
                  <a:gd name="T113" fmla="*/ 2147483647 h 67"/>
                  <a:gd name="T114" fmla="*/ 2147483647 w 191"/>
                  <a:gd name="T115" fmla="*/ 2147483647 h 67"/>
                  <a:gd name="T116" fmla="*/ 2147483647 w 191"/>
                  <a:gd name="T117" fmla="*/ 2147483647 h 6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91"/>
                  <a:gd name="T178" fmla="*/ 0 h 67"/>
                  <a:gd name="T179" fmla="*/ 191 w 191"/>
                  <a:gd name="T180" fmla="*/ 67 h 6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91" h="67">
                    <a:moveTo>
                      <a:pt x="16" y="36"/>
                    </a:moveTo>
                    <a:lnTo>
                      <a:pt x="13" y="36"/>
                    </a:lnTo>
                    <a:lnTo>
                      <a:pt x="11" y="37"/>
                    </a:lnTo>
                    <a:lnTo>
                      <a:pt x="7" y="37"/>
                    </a:lnTo>
                    <a:lnTo>
                      <a:pt x="5" y="38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1" y="38"/>
                    </a:lnTo>
                    <a:lnTo>
                      <a:pt x="0" y="39"/>
                    </a:lnTo>
                    <a:lnTo>
                      <a:pt x="0" y="67"/>
                    </a:lnTo>
                    <a:lnTo>
                      <a:pt x="115" y="50"/>
                    </a:lnTo>
                    <a:lnTo>
                      <a:pt x="159" y="43"/>
                    </a:lnTo>
                    <a:lnTo>
                      <a:pt x="191" y="38"/>
                    </a:lnTo>
                    <a:lnTo>
                      <a:pt x="191" y="24"/>
                    </a:lnTo>
                    <a:lnTo>
                      <a:pt x="191" y="12"/>
                    </a:lnTo>
                    <a:lnTo>
                      <a:pt x="191" y="5"/>
                    </a:lnTo>
                    <a:lnTo>
                      <a:pt x="191" y="0"/>
                    </a:lnTo>
                    <a:lnTo>
                      <a:pt x="190" y="0"/>
                    </a:lnTo>
                    <a:lnTo>
                      <a:pt x="189" y="0"/>
                    </a:lnTo>
                    <a:lnTo>
                      <a:pt x="184" y="1"/>
                    </a:lnTo>
                    <a:lnTo>
                      <a:pt x="178" y="3"/>
                    </a:lnTo>
                    <a:lnTo>
                      <a:pt x="170" y="5"/>
                    </a:lnTo>
                    <a:lnTo>
                      <a:pt x="161" y="7"/>
                    </a:lnTo>
                    <a:lnTo>
                      <a:pt x="151" y="9"/>
                    </a:lnTo>
                    <a:lnTo>
                      <a:pt x="139" y="11"/>
                    </a:lnTo>
                    <a:lnTo>
                      <a:pt x="126" y="14"/>
                    </a:lnTo>
                    <a:lnTo>
                      <a:pt x="113" y="16"/>
                    </a:lnTo>
                    <a:lnTo>
                      <a:pt x="100" y="19"/>
                    </a:lnTo>
                    <a:lnTo>
                      <a:pt x="87" y="22"/>
                    </a:lnTo>
                    <a:lnTo>
                      <a:pt x="74" y="24"/>
                    </a:lnTo>
                    <a:lnTo>
                      <a:pt x="60" y="27"/>
                    </a:lnTo>
                    <a:lnTo>
                      <a:pt x="48" y="29"/>
                    </a:lnTo>
                    <a:lnTo>
                      <a:pt x="36" y="32"/>
                    </a:lnTo>
                    <a:lnTo>
                      <a:pt x="26" y="34"/>
                    </a:lnTo>
                    <a:lnTo>
                      <a:pt x="16" y="36"/>
                    </a:lnTo>
                    <a:close/>
                    <a:moveTo>
                      <a:pt x="159" y="32"/>
                    </a:moveTo>
                    <a:lnTo>
                      <a:pt x="115" y="39"/>
                    </a:lnTo>
                    <a:lnTo>
                      <a:pt x="115" y="25"/>
                    </a:lnTo>
                    <a:lnTo>
                      <a:pt x="159" y="17"/>
                    </a:lnTo>
                    <a:lnTo>
                      <a:pt x="159" y="32"/>
                    </a:lnTo>
                    <a:close/>
                    <a:moveTo>
                      <a:pt x="173" y="32"/>
                    </a:moveTo>
                    <a:lnTo>
                      <a:pt x="170" y="31"/>
                    </a:lnTo>
                    <a:lnTo>
                      <a:pt x="168" y="29"/>
                    </a:lnTo>
                    <a:lnTo>
                      <a:pt x="166" y="27"/>
                    </a:lnTo>
                    <a:lnTo>
                      <a:pt x="165" y="24"/>
                    </a:lnTo>
                    <a:lnTo>
                      <a:pt x="166" y="20"/>
                    </a:lnTo>
                    <a:lnTo>
                      <a:pt x="168" y="18"/>
                    </a:lnTo>
                    <a:lnTo>
                      <a:pt x="170" y="16"/>
                    </a:lnTo>
                    <a:lnTo>
                      <a:pt x="173" y="15"/>
                    </a:lnTo>
                    <a:lnTo>
                      <a:pt x="177" y="16"/>
                    </a:lnTo>
                    <a:lnTo>
                      <a:pt x="179" y="18"/>
                    </a:lnTo>
                    <a:lnTo>
                      <a:pt x="181" y="20"/>
                    </a:lnTo>
                    <a:lnTo>
                      <a:pt x="182" y="24"/>
                    </a:lnTo>
                    <a:lnTo>
                      <a:pt x="181" y="27"/>
                    </a:lnTo>
                    <a:lnTo>
                      <a:pt x="179" y="29"/>
                    </a:lnTo>
                    <a:lnTo>
                      <a:pt x="177" y="31"/>
                    </a:lnTo>
                    <a:lnTo>
                      <a:pt x="173" y="3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8" name="Freeform 105"/>
              <p:cNvSpPr>
                <a:spLocks noEditPoints="1"/>
              </p:cNvSpPr>
              <p:nvPr/>
            </p:nvSpPr>
            <p:spPr bwMode="auto">
              <a:xfrm>
                <a:off x="6169025" y="3484563"/>
                <a:ext cx="100013" cy="23813"/>
              </a:xfrm>
              <a:custGeom>
                <a:avLst/>
                <a:gdLst>
                  <a:gd name="T0" fmla="*/ 2147483647 w 191"/>
                  <a:gd name="T1" fmla="*/ 2147483647 h 45"/>
                  <a:gd name="T2" fmla="*/ 0 w 191"/>
                  <a:gd name="T3" fmla="*/ 2147483647 h 45"/>
                  <a:gd name="T4" fmla="*/ 0 w 191"/>
                  <a:gd name="T5" fmla="*/ 2147483647 h 45"/>
                  <a:gd name="T6" fmla="*/ 2147483647 w 191"/>
                  <a:gd name="T7" fmla="*/ 2147483647 h 45"/>
                  <a:gd name="T8" fmla="*/ 2147483647 w 191"/>
                  <a:gd name="T9" fmla="*/ 2147483647 h 45"/>
                  <a:gd name="T10" fmla="*/ 2147483647 w 191"/>
                  <a:gd name="T11" fmla="*/ 2147483647 h 45"/>
                  <a:gd name="T12" fmla="*/ 2147483647 w 191"/>
                  <a:gd name="T13" fmla="*/ 2147483647 h 45"/>
                  <a:gd name="T14" fmla="*/ 2147483647 w 191"/>
                  <a:gd name="T15" fmla="*/ 2147483647 h 45"/>
                  <a:gd name="T16" fmla="*/ 2147483647 w 191"/>
                  <a:gd name="T17" fmla="*/ 2147483647 h 45"/>
                  <a:gd name="T18" fmla="*/ 2147483647 w 191"/>
                  <a:gd name="T19" fmla="*/ 2147483647 h 45"/>
                  <a:gd name="T20" fmla="*/ 2147483647 w 191"/>
                  <a:gd name="T21" fmla="*/ 2147483647 h 45"/>
                  <a:gd name="T22" fmla="*/ 2147483647 w 191"/>
                  <a:gd name="T23" fmla="*/ 0 h 45"/>
                  <a:gd name="T24" fmla="*/ 2147483647 w 191"/>
                  <a:gd name="T25" fmla="*/ 2147483647 h 45"/>
                  <a:gd name="T26" fmla="*/ 2147483647 w 191"/>
                  <a:gd name="T27" fmla="*/ 2147483647 h 45"/>
                  <a:gd name="T28" fmla="*/ 2147483647 w 191"/>
                  <a:gd name="T29" fmla="*/ 2147483647 h 45"/>
                  <a:gd name="T30" fmla="*/ 2147483647 w 191"/>
                  <a:gd name="T31" fmla="*/ 2147483647 h 45"/>
                  <a:gd name="T32" fmla="*/ 2147483647 w 191"/>
                  <a:gd name="T33" fmla="*/ 2147483647 h 45"/>
                  <a:gd name="T34" fmla="*/ 2147483647 w 191"/>
                  <a:gd name="T35" fmla="*/ 2147483647 h 45"/>
                  <a:gd name="T36" fmla="*/ 2147483647 w 191"/>
                  <a:gd name="T37" fmla="*/ 2147483647 h 45"/>
                  <a:gd name="T38" fmla="*/ 2147483647 w 191"/>
                  <a:gd name="T39" fmla="*/ 2147483647 h 45"/>
                  <a:gd name="T40" fmla="*/ 2147483647 w 191"/>
                  <a:gd name="T41" fmla="*/ 2147483647 h 45"/>
                  <a:gd name="T42" fmla="*/ 2147483647 w 191"/>
                  <a:gd name="T43" fmla="*/ 2147483647 h 45"/>
                  <a:gd name="T44" fmla="*/ 2147483647 w 191"/>
                  <a:gd name="T45" fmla="*/ 2147483647 h 45"/>
                  <a:gd name="T46" fmla="*/ 2147483647 w 191"/>
                  <a:gd name="T47" fmla="*/ 2147483647 h 45"/>
                  <a:gd name="T48" fmla="*/ 2147483647 w 191"/>
                  <a:gd name="T49" fmla="*/ 2147483647 h 45"/>
                  <a:gd name="T50" fmla="*/ 2147483647 w 191"/>
                  <a:gd name="T51" fmla="*/ 2147483647 h 45"/>
                  <a:gd name="T52" fmla="*/ 2147483647 w 191"/>
                  <a:gd name="T53" fmla="*/ 2147483647 h 45"/>
                  <a:gd name="T54" fmla="*/ 2147483647 w 191"/>
                  <a:gd name="T55" fmla="*/ 2147483647 h 45"/>
                  <a:gd name="T56" fmla="*/ 2147483647 w 191"/>
                  <a:gd name="T57" fmla="*/ 2147483647 h 45"/>
                  <a:gd name="T58" fmla="*/ 2147483647 w 191"/>
                  <a:gd name="T59" fmla="*/ 2147483647 h 45"/>
                  <a:gd name="T60" fmla="*/ 2147483647 w 191"/>
                  <a:gd name="T61" fmla="*/ 2147483647 h 45"/>
                  <a:gd name="T62" fmla="*/ 2147483647 w 191"/>
                  <a:gd name="T63" fmla="*/ 2147483647 h 45"/>
                  <a:gd name="T64" fmla="*/ 2147483647 w 191"/>
                  <a:gd name="T65" fmla="*/ 2147483647 h 45"/>
                  <a:gd name="T66" fmla="*/ 2147483647 w 191"/>
                  <a:gd name="T67" fmla="*/ 2147483647 h 45"/>
                  <a:gd name="T68" fmla="*/ 2147483647 w 191"/>
                  <a:gd name="T69" fmla="*/ 2147483647 h 45"/>
                  <a:gd name="T70" fmla="*/ 2147483647 w 191"/>
                  <a:gd name="T71" fmla="*/ 2147483647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1"/>
                  <a:gd name="T109" fmla="*/ 0 h 45"/>
                  <a:gd name="T110" fmla="*/ 191 w 191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1" h="45">
                    <a:moveTo>
                      <a:pt x="144" y="4"/>
                    </a:moveTo>
                    <a:lnTo>
                      <a:pt x="0" y="16"/>
                    </a:lnTo>
                    <a:lnTo>
                      <a:pt x="0" y="45"/>
                    </a:lnTo>
                    <a:lnTo>
                      <a:pt x="115" y="39"/>
                    </a:lnTo>
                    <a:lnTo>
                      <a:pt x="150" y="37"/>
                    </a:lnTo>
                    <a:lnTo>
                      <a:pt x="164" y="36"/>
                    </a:lnTo>
                    <a:lnTo>
                      <a:pt x="184" y="35"/>
                    </a:lnTo>
                    <a:lnTo>
                      <a:pt x="191" y="28"/>
                    </a:lnTo>
                    <a:lnTo>
                      <a:pt x="191" y="21"/>
                    </a:lnTo>
                    <a:lnTo>
                      <a:pt x="191" y="14"/>
                    </a:lnTo>
                    <a:lnTo>
                      <a:pt x="191" y="7"/>
                    </a:lnTo>
                    <a:lnTo>
                      <a:pt x="191" y="0"/>
                    </a:lnTo>
                    <a:lnTo>
                      <a:pt x="159" y="2"/>
                    </a:lnTo>
                    <a:lnTo>
                      <a:pt x="144" y="4"/>
                    </a:lnTo>
                    <a:close/>
                    <a:moveTo>
                      <a:pt x="159" y="26"/>
                    </a:moveTo>
                    <a:lnTo>
                      <a:pt x="115" y="29"/>
                    </a:lnTo>
                    <a:lnTo>
                      <a:pt x="115" y="15"/>
                    </a:lnTo>
                    <a:lnTo>
                      <a:pt x="159" y="12"/>
                    </a:lnTo>
                    <a:lnTo>
                      <a:pt x="159" y="26"/>
                    </a:lnTo>
                    <a:close/>
                    <a:moveTo>
                      <a:pt x="173" y="12"/>
                    </a:moveTo>
                    <a:lnTo>
                      <a:pt x="177" y="13"/>
                    </a:lnTo>
                    <a:lnTo>
                      <a:pt x="179" y="14"/>
                    </a:lnTo>
                    <a:lnTo>
                      <a:pt x="181" y="17"/>
                    </a:lnTo>
                    <a:lnTo>
                      <a:pt x="182" y="20"/>
                    </a:lnTo>
                    <a:lnTo>
                      <a:pt x="181" y="24"/>
                    </a:lnTo>
                    <a:lnTo>
                      <a:pt x="179" y="26"/>
                    </a:lnTo>
                    <a:lnTo>
                      <a:pt x="177" y="28"/>
                    </a:lnTo>
                    <a:lnTo>
                      <a:pt x="173" y="29"/>
                    </a:lnTo>
                    <a:lnTo>
                      <a:pt x="170" y="28"/>
                    </a:lnTo>
                    <a:lnTo>
                      <a:pt x="168" y="26"/>
                    </a:lnTo>
                    <a:lnTo>
                      <a:pt x="166" y="24"/>
                    </a:lnTo>
                    <a:lnTo>
                      <a:pt x="165" y="20"/>
                    </a:lnTo>
                    <a:lnTo>
                      <a:pt x="166" y="17"/>
                    </a:lnTo>
                    <a:lnTo>
                      <a:pt x="168" y="14"/>
                    </a:lnTo>
                    <a:lnTo>
                      <a:pt x="170" y="13"/>
                    </a:lnTo>
                    <a:lnTo>
                      <a:pt x="173" y="12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9" name="Freeform 106"/>
              <p:cNvSpPr>
                <a:spLocks noEditPoints="1"/>
              </p:cNvSpPr>
              <p:nvPr/>
            </p:nvSpPr>
            <p:spPr bwMode="auto">
              <a:xfrm>
                <a:off x="6169025" y="3457575"/>
                <a:ext cx="100013" cy="26988"/>
              </a:xfrm>
              <a:custGeom>
                <a:avLst/>
                <a:gdLst>
                  <a:gd name="T0" fmla="*/ 2147483647 w 191"/>
                  <a:gd name="T1" fmla="*/ 2147483647 h 53"/>
                  <a:gd name="T2" fmla="*/ 0 w 191"/>
                  <a:gd name="T3" fmla="*/ 2147483647 h 53"/>
                  <a:gd name="T4" fmla="*/ 0 w 191"/>
                  <a:gd name="T5" fmla="*/ 2147483647 h 53"/>
                  <a:gd name="T6" fmla="*/ 2147483647 w 191"/>
                  <a:gd name="T7" fmla="*/ 2147483647 h 53"/>
                  <a:gd name="T8" fmla="*/ 2147483647 w 191"/>
                  <a:gd name="T9" fmla="*/ 2147483647 h 53"/>
                  <a:gd name="T10" fmla="*/ 2147483647 w 191"/>
                  <a:gd name="T11" fmla="*/ 2147483647 h 53"/>
                  <a:gd name="T12" fmla="*/ 2147483647 w 191"/>
                  <a:gd name="T13" fmla="*/ 2147483647 h 53"/>
                  <a:gd name="T14" fmla="*/ 2147483647 w 191"/>
                  <a:gd name="T15" fmla="*/ 2147483647 h 53"/>
                  <a:gd name="T16" fmla="*/ 2147483647 w 191"/>
                  <a:gd name="T17" fmla="*/ 2147483647 h 53"/>
                  <a:gd name="T18" fmla="*/ 2147483647 w 191"/>
                  <a:gd name="T19" fmla="*/ 0 h 53"/>
                  <a:gd name="T20" fmla="*/ 2147483647 w 191"/>
                  <a:gd name="T21" fmla="*/ 2147483647 h 53"/>
                  <a:gd name="T22" fmla="*/ 2147483647 w 191"/>
                  <a:gd name="T23" fmla="*/ 2147483647 h 53"/>
                  <a:gd name="T24" fmla="*/ 2147483647 w 191"/>
                  <a:gd name="T25" fmla="*/ 2147483647 h 53"/>
                  <a:gd name="T26" fmla="*/ 2147483647 w 191"/>
                  <a:gd name="T27" fmla="*/ 2147483647 h 53"/>
                  <a:gd name="T28" fmla="*/ 2147483647 w 191"/>
                  <a:gd name="T29" fmla="*/ 2147483647 h 53"/>
                  <a:gd name="T30" fmla="*/ 2147483647 w 191"/>
                  <a:gd name="T31" fmla="*/ 2147483647 h 53"/>
                  <a:gd name="T32" fmla="*/ 2147483647 w 191"/>
                  <a:gd name="T33" fmla="*/ 2147483647 h 53"/>
                  <a:gd name="T34" fmla="*/ 2147483647 w 191"/>
                  <a:gd name="T35" fmla="*/ 2147483647 h 53"/>
                  <a:gd name="T36" fmla="*/ 2147483647 w 191"/>
                  <a:gd name="T37" fmla="*/ 2147483647 h 53"/>
                  <a:gd name="T38" fmla="*/ 2147483647 w 191"/>
                  <a:gd name="T39" fmla="*/ 2147483647 h 53"/>
                  <a:gd name="T40" fmla="*/ 2147483647 w 191"/>
                  <a:gd name="T41" fmla="*/ 2147483647 h 53"/>
                  <a:gd name="T42" fmla="*/ 2147483647 w 191"/>
                  <a:gd name="T43" fmla="*/ 2147483647 h 53"/>
                  <a:gd name="T44" fmla="*/ 2147483647 w 191"/>
                  <a:gd name="T45" fmla="*/ 2147483647 h 53"/>
                  <a:gd name="T46" fmla="*/ 2147483647 w 191"/>
                  <a:gd name="T47" fmla="*/ 2147483647 h 53"/>
                  <a:gd name="T48" fmla="*/ 2147483647 w 191"/>
                  <a:gd name="T49" fmla="*/ 2147483647 h 53"/>
                  <a:gd name="T50" fmla="*/ 2147483647 w 191"/>
                  <a:gd name="T51" fmla="*/ 2147483647 h 53"/>
                  <a:gd name="T52" fmla="*/ 2147483647 w 191"/>
                  <a:gd name="T53" fmla="*/ 2147483647 h 53"/>
                  <a:gd name="T54" fmla="*/ 2147483647 w 191"/>
                  <a:gd name="T55" fmla="*/ 2147483647 h 53"/>
                  <a:gd name="T56" fmla="*/ 2147483647 w 191"/>
                  <a:gd name="T57" fmla="*/ 2147483647 h 53"/>
                  <a:gd name="T58" fmla="*/ 2147483647 w 191"/>
                  <a:gd name="T59" fmla="*/ 2147483647 h 53"/>
                  <a:gd name="T60" fmla="*/ 2147483647 w 191"/>
                  <a:gd name="T61" fmla="*/ 2147483647 h 53"/>
                  <a:gd name="T62" fmla="*/ 2147483647 w 191"/>
                  <a:gd name="T63" fmla="*/ 2147483647 h 53"/>
                  <a:gd name="T64" fmla="*/ 2147483647 w 191"/>
                  <a:gd name="T65" fmla="*/ 2147483647 h 53"/>
                  <a:gd name="T66" fmla="*/ 2147483647 w 191"/>
                  <a:gd name="T67" fmla="*/ 2147483647 h 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91"/>
                  <a:gd name="T103" fmla="*/ 0 h 53"/>
                  <a:gd name="T104" fmla="*/ 191 w 191"/>
                  <a:gd name="T105" fmla="*/ 53 h 5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91" h="53">
                    <a:moveTo>
                      <a:pt x="115" y="9"/>
                    </a:moveTo>
                    <a:lnTo>
                      <a:pt x="0" y="23"/>
                    </a:lnTo>
                    <a:lnTo>
                      <a:pt x="0" y="53"/>
                    </a:lnTo>
                    <a:lnTo>
                      <a:pt x="115" y="43"/>
                    </a:lnTo>
                    <a:lnTo>
                      <a:pt x="159" y="38"/>
                    </a:lnTo>
                    <a:lnTo>
                      <a:pt x="191" y="36"/>
                    </a:lnTo>
                    <a:lnTo>
                      <a:pt x="191" y="26"/>
                    </a:lnTo>
                    <a:lnTo>
                      <a:pt x="191" y="17"/>
                    </a:lnTo>
                    <a:lnTo>
                      <a:pt x="191" y="8"/>
                    </a:lnTo>
                    <a:lnTo>
                      <a:pt x="191" y="0"/>
                    </a:lnTo>
                    <a:lnTo>
                      <a:pt x="145" y="5"/>
                    </a:lnTo>
                    <a:lnTo>
                      <a:pt x="115" y="9"/>
                    </a:lnTo>
                    <a:close/>
                    <a:moveTo>
                      <a:pt x="173" y="13"/>
                    </a:moveTo>
                    <a:lnTo>
                      <a:pt x="177" y="14"/>
                    </a:lnTo>
                    <a:lnTo>
                      <a:pt x="179" y="15"/>
                    </a:lnTo>
                    <a:lnTo>
                      <a:pt x="181" y="18"/>
                    </a:lnTo>
                    <a:lnTo>
                      <a:pt x="182" y="21"/>
                    </a:lnTo>
                    <a:lnTo>
                      <a:pt x="181" y="25"/>
                    </a:lnTo>
                    <a:lnTo>
                      <a:pt x="179" y="27"/>
                    </a:lnTo>
                    <a:lnTo>
                      <a:pt x="177" y="29"/>
                    </a:lnTo>
                    <a:lnTo>
                      <a:pt x="173" y="30"/>
                    </a:lnTo>
                    <a:lnTo>
                      <a:pt x="170" y="29"/>
                    </a:lnTo>
                    <a:lnTo>
                      <a:pt x="168" y="27"/>
                    </a:lnTo>
                    <a:lnTo>
                      <a:pt x="166" y="25"/>
                    </a:lnTo>
                    <a:lnTo>
                      <a:pt x="165" y="21"/>
                    </a:lnTo>
                    <a:lnTo>
                      <a:pt x="166" y="18"/>
                    </a:lnTo>
                    <a:lnTo>
                      <a:pt x="168" y="15"/>
                    </a:lnTo>
                    <a:lnTo>
                      <a:pt x="170" y="14"/>
                    </a:lnTo>
                    <a:lnTo>
                      <a:pt x="173" y="13"/>
                    </a:lnTo>
                    <a:close/>
                    <a:moveTo>
                      <a:pt x="159" y="27"/>
                    </a:moveTo>
                    <a:lnTo>
                      <a:pt x="115" y="32"/>
                    </a:lnTo>
                    <a:lnTo>
                      <a:pt x="115" y="18"/>
                    </a:lnTo>
                    <a:lnTo>
                      <a:pt x="159" y="13"/>
                    </a:lnTo>
                    <a:lnTo>
                      <a:pt x="159" y="27"/>
                    </a:lnTo>
                    <a:close/>
                  </a:path>
                </a:pathLst>
              </a:custGeom>
              <a:solidFill>
                <a:srgbClr val="BF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" name="Freeform 107"/>
              <p:cNvSpPr>
                <a:spLocks/>
              </p:cNvSpPr>
              <p:nvPr/>
            </p:nvSpPr>
            <p:spPr bwMode="auto">
              <a:xfrm>
                <a:off x="6164263" y="3563938"/>
                <a:ext cx="4763" cy="15875"/>
              </a:xfrm>
              <a:custGeom>
                <a:avLst/>
                <a:gdLst>
                  <a:gd name="T0" fmla="*/ 0 w 8"/>
                  <a:gd name="T1" fmla="*/ 0 h 30"/>
                  <a:gd name="T2" fmla="*/ 0 w 8"/>
                  <a:gd name="T3" fmla="*/ 2147483647 h 30"/>
                  <a:gd name="T4" fmla="*/ 0 w 8"/>
                  <a:gd name="T5" fmla="*/ 2147483647 h 30"/>
                  <a:gd name="T6" fmla="*/ 0 w 8"/>
                  <a:gd name="T7" fmla="*/ 2147483647 h 30"/>
                  <a:gd name="T8" fmla="*/ 0 w 8"/>
                  <a:gd name="T9" fmla="*/ 2147483647 h 30"/>
                  <a:gd name="T10" fmla="*/ 2147483647 w 8"/>
                  <a:gd name="T11" fmla="*/ 2147483647 h 30"/>
                  <a:gd name="T12" fmla="*/ 2147483647 w 8"/>
                  <a:gd name="T13" fmla="*/ 0 h 30"/>
                  <a:gd name="T14" fmla="*/ 0 w 8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0"/>
                  <a:gd name="T26" fmla="*/ 8 w 8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0">
                    <a:moveTo>
                      <a:pt x="0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8" y="3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1" name="Freeform 108"/>
              <p:cNvSpPr>
                <a:spLocks/>
              </p:cNvSpPr>
              <p:nvPr/>
            </p:nvSpPr>
            <p:spPr bwMode="auto">
              <a:xfrm>
                <a:off x="6164263" y="3468688"/>
                <a:ext cx="4763" cy="15875"/>
              </a:xfrm>
              <a:custGeom>
                <a:avLst/>
                <a:gdLst>
                  <a:gd name="T0" fmla="*/ 0 w 8"/>
                  <a:gd name="T1" fmla="*/ 2147483647 h 30"/>
                  <a:gd name="T2" fmla="*/ 0 w 8"/>
                  <a:gd name="T3" fmla="*/ 2147483647 h 30"/>
                  <a:gd name="T4" fmla="*/ 0 w 8"/>
                  <a:gd name="T5" fmla="*/ 2147483647 h 30"/>
                  <a:gd name="T6" fmla="*/ 0 w 8"/>
                  <a:gd name="T7" fmla="*/ 2147483647 h 30"/>
                  <a:gd name="T8" fmla="*/ 0 w 8"/>
                  <a:gd name="T9" fmla="*/ 2147483647 h 30"/>
                  <a:gd name="T10" fmla="*/ 2147483647 w 8"/>
                  <a:gd name="T11" fmla="*/ 2147483647 h 30"/>
                  <a:gd name="T12" fmla="*/ 2147483647 w 8"/>
                  <a:gd name="T13" fmla="*/ 0 h 30"/>
                  <a:gd name="T14" fmla="*/ 0 w 8"/>
                  <a:gd name="T15" fmla="*/ 2147483647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0"/>
                  <a:gd name="T26" fmla="*/ 8 w 8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0">
                    <a:moveTo>
                      <a:pt x="0" y="1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8" y="30"/>
                    </a:lnTo>
                    <a:lnTo>
                      <a:pt x="8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2" name="Freeform 109"/>
              <p:cNvSpPr>
                <a:spLocks/>
              </p:cNvSpPr>
              <p:nvPr/>
            </p:nvSpPr>
            <p:spPr bwMode="auto">
              <a:xfrm>
                <a:off x="6164263" y="3446463"/>
                <a:ext cx="4763" cy="15875"/>
              </a:xfrm>
              <a:custGeom>
                <a:avLst/>
                <a:gdLst>
                  <a:gd name="T0" fmla="*/ 0 w 8"/>
                  <a:gd name="T1" fmla="*/ 2147483647 h 29"/>
                  <a:gd name="T2" fmla="*/ 0 w 8"/>
                  <a:gd name="T3" fmla="*/ 2147483647 h 29"/>
                  <a:gd name="T4" fmla="*/ 0 w 8"/>
                  <a:gd name="T5" fmla="*/ 2147483647 h 29"/>
                  <a:gd name="T6" fmla="*/ 0 w 8"/>
                  <a:gd name="T7" fmla="*/ 2147483647 h 29"/>
                  <a:gd name="T8" fmla="*/ 0 w 8"/>
                  <a:gd name="T9" fmla="*/ 2147483647 h 29"/>
                  <a:gd name="T10" fmla="*/ 2147483647 w 8"/>
                  <a:gd name="T11" fmla="*/ 2147483647 h 29"/>
                  <a:gd name="T12" fmla="*/ 2147483647 w 8"/>
                  <a:gd name="T13" fmla="*/ 0 h 29"/>
                  <a:gd name="T14" fmla="*/ 0 w 8"/>
                  <a:gd name="T15" fmla="*/ 2147483647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29"/>
                  <a:gd name="T26" fmla="*/ 8 w 8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29">
                    <a:moveTo>
                      <a:pt x="0" y="1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8" y="28"/>
                    </a:lnTo>
                    <a:lnTo>
                      <a:pt x="8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3" name="Freeform 110"/>
              <p:cNvSpPr>
                <a:spLocks/>
              </p:cNvSpPr>
              <p:nvPr/>
            </p:nvSpPr>
            <p:spPr bwMode="auto">
              <a:xfrm>
                <a:off x="6164263" y="3424238"/>
                <a:ext cx="4763" cy="15875"/>
              </a:xfrm>
              <a:custGeom>
                <a:avLst/>
                <a:gdLst>
                  <a:gd name="T0" fmla="*/ 0 w 8"/>
                  <a:gd name="T1" fmla="*/ 2147483647 h 29"/>
                  <a:gd name="T2" fmla="*/ 0 w 8"/>
                  <a:gd name="T3" fmla="*/ 2147483647 h 29"/>
                  <a:gd name="T4" fmla="*/ 0 w 8"/>
                  <a:gd name="T5" fmla="*/ 2147483647 h 29"/>
                  <a:gd name="T6" fmla="*/ 0 w 8"/>
                  <a:gd name="T7" fmla="*/ 2147483647 h 29"/>
                  <a:gd name="T8" fmla="*/ 0 w 8"/>
                  <a:gd name="T9" fmla="*/ 2147483647 h 29"/>
                  <a:gd name="T10" fmla="*/ 2147483647 w 8"/>
                  <a:gd name="T11" fmla="*/ 2147483647 h 29"/>
                  <a:gd name="T12" fmla="*/ 2147483647 w 8"/>
                  <a:gd name="T13" fmla="*/ 0 h 29"/>
                  <a:gd name="T14" fmla="*/ 2147483647 w 8"/>
                  <a:gd name="T15" fmla="*/ 0 h 29"/>
                  <a:gd name="T16" fmla="*/ 2147483647 w 8"/>
                  <a:gd name="T17" fmla="*/ 0 h 29"/>
                  <a:gd name="T18" fmla="*/ 2147483647 w 8"/>
                  <a:gd name="T19" fmla="*/ 2147483647 h 29"/>
                  <a:gd name="T20" fmla="*/ 0 w 8"/>
                  <a:gd name="T21" fmla="*/ 2147483647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29"/>
                  <a:gd name="T35" fmla="*/ 8 w 8"/>
                  <a:gd name="T36" fmla="*/ 29 h 2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29">
                    <a:moveTo>
                      <a:pt x="0" y="1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0" y="29"/>
                    </a:lnTo>
                    <a:lnTo>
                      <a:pt x="8" y="28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4" name="Freeform 111"/>
              <p:cNvSpPr>
                <a:spLocks/>
              </p:cNvSpPr>
              <p:nvPr/>
            </p:nvSpPr>
            <p:spPr bwMode="auto">
              <a:xfrm>
                <a:off x="6164263" y="3492500"/>
                <a:ext cx="4763" cy="15875"/>
              </a:xfrm>
              <a:custGeom>
                <a:avLst/>
                <a:gdLst>
                  <a:gd name="T0" fmla="*/ 0 w 8"/>
                  <a:gd name="T1" fmla="*/ 0 h 30"/>
                  <a:gd name="T2" fmla="*/ 0 w 8"/>
                  <a:gd name="T3" fmla="*/ 2147483647 h 30"/>
                  <a:gd name="T4" fmla="*/ 0 w 8"/>
                  <a:gd name="T5" fmla="*/ 2147483647 h 30"/>
                  <a:gd name="T6" fmla="*/ 0 w 8"/>
                  <a:gd name="T7" fmla="*/ 2147483647 h 30"/>
                  <a:gd name="T8" fmla="*/ 0 w 8"/>
                  <a:gd name="T9" fmla="*/ 2147483647 h 30"/>
                  <a:gd name="T10" fmla="*/ 2147483647 w 8"/>
                  <a:gd name="T11" fmla="*/ 2147483647 h 30"/>
                  <a:gd name="T12" fmla="*/ 2147483647 w 8"/>
                  <a:gd name="T13" fmla="*/ 0 h 30"/>
                  <a:gd name="T14" fmla="*/ 0 w 8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0"/>
                  <a:gd name="T26" fmla="*/ 8 w 8"/>
                  <a:gd name="T27" fmla="*/ 30 h 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0">
                    <a:moveTo>
                      <a:pt x="0" y="0"/>
                    </a:move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8" y="29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5" name="Freeform 112"/>
              <p:cNvSpPr>
                <a:spLocks/>
              </p:cNvSpPr>
              <p:nvPr/>
            </p:nvSpPr>
            <p:spPr bwMode="auto">
              <a:xfrm>
                <a:off x="6164263" y="3540125"/>
                <a:ext cx="4763" cy="15875"/>
              </a:xfrm>
              <a:custGeom>
                <a:avLst/>
                <a:gdLst>
                  <a:gd name="T0" fmla="*/ 0 w 8"/>
                  <a:gd name="T1" fmla="*/ 0 h 32"/>
                  <a:gd name="T2" fmla="*/ 0 w 8"/>
                  <a:gd name="T3" fmla="*/ 2147483647 h 32"/>
                  <a:gd name="T4" fmla="*/ 0 w 8"/>
                  <a:gd name="T5" fmla="*/ 2147483647 h 32"/>
                  <a:gd name="T6" fmla="*/ 0 w 8"/>
                  <a:gd name="T7" fmla="*/ 2147483647 h 32"/>
                  <a:gd name="T8" fmla="*/ 0 w 8"/>
                  <a:gd name="T9" fmla="*/ 2147483647 h 32"/>
                  <a:gd name="T10" fmla="*/ 2147483647 w 8"/>
                  <a:gd name="T11" fmla="*/ 2147483647 h 32"/>
                  <a:gd name="T12" fmla="*/ 2147483647 w 8"/>
                  <a:gd name="T13" fmla="*/ 0 h 32"/>
                  <a:gd name="T14" fmla="*/ 0 w 8"/>
                  <a:gd name="T15" fmla="*/ 0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2"/>
                  <a:gd name="T26" fmla="*/ 8 w 8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2">
                    <a:moveTo>
                      <a:pt x="0" y="0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8" y="32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6" name="Freeform 113"/>
              <p:cNvSpPr>
                <a:spLocks/>
              </p:cNvSpPr>
              <p:nvPr/>
            </p:nvSpPr>
            <p:spPr bwMode="auto">
              <a:xfrm>
                <a:off x="6164263" y="3516313"/>
                <a:ext cx="4763" cy="15875"/>
              </a:xfrm>
              <a:custGeom>
                <a:avLst/>
                <a:gdLst>
                  <a:gd name="T0" fmla="*/ 2147483647 w 8"/>
                  <a:gd name="T1" fmla="*/ 0 h 31"/>
                  <a:gd name="T2" fmla="*/ 0 w 8"/>
                  <a:gd name="T3" fmla="*/ 2147483647 h 31"/>
                  <a:gd name="T4" fmla="*/ 0 w 8"/>
                  <a:gd name="T5" fmla="*/ 2147483647 h 31"/>
                  <a:gd name="T6" fmla="*/ 0 w 8"/>
                  <a:gd name="T7" fmla="*/ 2147483647 h 31"/>
                  <a:gd name="T8" fmla="*/ 0 w 8"/>
                  <a:gd name="T9" fmla="*/ 2147483647 h 31"/>
                  <a:gd name="T10" fmla="*/ 0 w 8"/>
                  <a:gd name="T11" fmla="*/ 2147483647 h 31"/>
                  <a:gd name="T12" fmla="*/ 2147483647 w 8"/>
                  <a:gd name="T13" fmla="*/ 2147483647 h 31"/>
                  <a:gd name="T14" fmla="*/ 2147483647 w 8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31"/>
                  <a:gd name="T26" fmla="*/ 8 w 8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31">
                    <a:moveTo>
                      <a:pt x="8" y="0"/>
                    </a:moveTo>
                    <a:lnTo>
                      <a:pt x="0" y="1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8" y="3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7" name="Freeform 114"/>
              <p:cNvSpPr>
                <a:spLocks/>
              </p:cNvSpPr>
              <p:nvPr/>
            </p:nvSpPr>
            <p:spPr bwMode="auto">
              <a:xfrm>
                <a:off x="6256338" y="3516313"/>
                <a:ext cx="7938" cy="9525"/>
              </a:xfrm>
              <a:custGeom>
                <a:avLst/>
                <a:gdLst>
                  <a:gd name="T0" fmla="*/ 0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2147483647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2147483647 w 17"/>
                  <a:gd name="T25" fmla="*/ 0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0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0" y="8"/>
                    </a:move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8" name="Freeform 115"/>
              <p:cNvSpPr>
                <a:spLocks/>
              </p:cNvSpPr>
              <p:nvPr/>
            </p:nvSpPr>
            <p:spPr bwMode="auto">
              <a:xfrm>
                <a:off x="6256338" y="3568700"/>
                <a:ext cx="7938" cy="9525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9" name="Freeform 116"/>
              <p:cNvSpPr>
                <a:spLocks/>
              </p:cNvSpPr>
              <p:nvPr/>
            </p:nvSpPr>
            <p:spPr bwMode="auto">
              <a:xfrm>
                <a:off x="6256338" y="3595688"/>
                <a:ext cx="7938" cy="9525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0" name="Freeform 117"/>
              <p:cNvSpPr>
                <a:spLocks/>
              </p:cNvSpPr>
              <p:nvPr/>
            </p:nvSpPr>
            <p:spPr bwMode="auto">
              <a:xfrm>
                <a:off x="6256338" y="3621088"/>
                <a:ext cx="7938" cy="9525"/>
              </a:xfrm>
              <a:custGeom>
                <a:avLst/>
                <a:gdLst>
                  <a:gd name="T0" fmla="*/ 2147483647 w 17"/>
                  <a:gd name="T1" fmla="*/ 2147483647 h 18"/>
                  <a:gd name="T2" fmla="*/ 2147483647 w 17"/>
                  <a:gd name="T3" fmla="*/ 2147483647 h 18"/>
                  <a:gd name="T4" fmla="*/ 2147483647 w 17"/>
                  <a:gd name="T5" fmla="*/ 2147483647 h 18"/>
                  <a:gd name="T6" fmla="*/ 2147483647 w 17"/>
                  <a:gd name="T7" fmla="*/ 2147483647 h 18"/>
                  <a:gd name="T8" fmla="*/ 2147483647 w 17"/>
                  <a:gd name="T9" fmla="*/ 2147483647 h 18"/>
                  <a:gd name="T10" fmla="*/ 2147483647 w 17"/>
                  <a:gd name="T11" fmla="*/ 2147483647 h 18"/>
                  <a:gd name="T12" fmla="*/ 2147483647 w 17"/>
                  <a:gd name="T13" fmla="*/ 2147483647 h 18"/>
                  <a:gd name="T14" fmla="*/ 2147483647 w 17"/>
                  <a:gd name="T15" fmla="*/ 2147483647 h 18"/>
                  <a:gd name="T16" fmla="*/ 2147483647 w 17"/>
                  <a:gd name="T17" fmla="*/ 0 h 18"/>
                  <a:gd name="T18" fmla="*/ 2147483647 w 17"/>
                  <a:gd name="T19" fmla="*/ 2147483647 h 18"/>
                  <a:gd name="T20" fmla="*/ 2147483647 w 17"/>
                  <a:gd name="T21" fmla="*/ 2147483647 h 18"/>
                  <a:gd name="T22" fmla="*/ 2147483647 w 17"/>
                  <a:gd name="T23" fmla="*/ 2147483647 h 18"/>
                  <a:gd name="T24" fmla="*/ 0 w 17"/>
                  <a:gd name="T25" fmla="*/ 2147483647 h 18"/>
                  <a:gd name="T26" fmla="*/ 2147483647 w 17"/>
                  <a:gd name="T27" fmla="*/ 2147483647 h 18"/>
                  <a:gd name="T28" fmla="*/ 2147483647 w 17"/>
                  <a:gd name="T29" fmla="*/ 2147483647 h 18"/>
                  <a:gd name="T30" fmla="*/ 2147483647 w 17"/>
                  <a:gd name="T31" fmla="*/ 2147483647 h 18"/>
                  <a:gd name="T32" fmla="*/ 2147483647 w 17"/>
                  <a:gd name="T33" fmla="*/ 2147483647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8"/>
                  <a:gd name="T53" fmla="*/ 17 w 17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8">
                    <a:moveTo>
                      <a:pt x="8" y="18"/>
                    </a:moveTo>
                    <a:lnTo>
                      <a:pt x="12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1" name="Freeform 118"/>
              <p:cNvSpPr>
                <a:spLocks/>
              </p:cNvSpPr>
              <p:nvPr/>
            </p:nvSpPr>
            <p:spPr bwMode="auto">
              <a:xfrm>
                <a:off x="6229350" y="3517900"/>
                <a:ext cx="23813" cy="7938"/>
              </a:xfrm>
              <a:custGeom>
                <a:avLst/>
                <a:gdLst>
                  <a:gd name="T0" fmla="*/ 0 w 44"/>
                  <a:gd name="T1" fmla="*/ 2147483647 h 15"/>
                  <a:gd name="T2" fmla="*/ 2147483647 w 44"/>
                  <a:gd name="T3" fmla="*/ 2147483647 h 15"/>
                  <a:gd name="T4" fmla="*/ 2147483647 w 44"/>
                  <a:gd name="T5" fmla="*/ 2147483647 h 15"/>
                  <a:gd name="T6" fmla="*/ 2147483647 w 44"/>
                  <a:gd name="T7" fmla="*/ 0 h 15"/>
                  <a:gd name="T8" fmla="*/ 2147483647 w 44"/>
                  <a:gd name="T9" fmla="*/ 0 h 15"/>
                  <a:gd name="T10" fmla="*/ 0 w 44"/>
                  <a:gd name="T11" fmla="*/ 2147483647 h 15"/>
                  <a:gd name="T12" fmla="*/ 0 w 44"/>
                  <a:gd name="T13" fmla="*/ 214748364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"/>
                  <a:gd name="T22" fmla="*/ 0 h 15"/>
                  <a:gd name="T23" fmla="*/ 44 w 44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" h="15">
                    <a:moveTo>
                      <a:pt x="0" y="15"/>
                    </a:moveTo>
                    <a:lnTo>
                      <a:pt x="22" y="15"/>
                    </a:lnTo>
                    <a:lnTo>
                      <a:pt x="44" y="14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0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2" name="Freeform 119"/>
              <p:cNvSpPr>
                <a:spLocks/>
              </p:cNvSpPr>
              <p:nvPr/>
            </p:nvSpPr>
            <p:spPr bwMode="auto">
              <a:xfrm>
                <a:off x="6229350" y="3595688"/>
                <a:ext cx="23813" cy="7938"/>
              </a:xfrm>
              <a:custGeom>
                <a:avLst/>
                <a:gdLst>
                  <a:gd name="T0" fmla="*/ 0 w 44"/>
                  <a:gd name="T1" fmla="*/ 2147483647 h 16"/>
                  <a:gd name="T2" fmla="*/ 2147483647 w 44"/>
                  <a:gd name="T3" fmla="*/ 2147483647 h 16"/>
                  <a:gd name="T4" fmla="*/ 2147483647 w 44"/>
                  <a:gd name="T5" fmla="*/ 2147483647 h 16"/>
                  <a:gd name="T6" fmla="*/ 0 w 44"/>
                  <a:gd name="T7" fmla="*/ 0 h 16"/>
                  <a:gd name="T8" fmla="*/ 0 w 44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6"/>
                  <a:gd name="T17" fmla="*/ 44 w 4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6">
                    <a:moveTo>
                      <a:pt x="0" y="14"/>
                    </a:moveTo>
                    <a:lnTo>
                      <a:pt x="44" y="16"/>
                    </a:lnTo>
                    <a:lnTo>
                      <a:pt x="44" y="2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3" name="Freeform 120"/>
              <p:cNvSpPr>
                <a:spLocks/>
              </p:cNvSpPr>
              <p:nvPr/>
            </p:nvSpPr>
            <p:spPr bwMode="auto">
              <a:xfrm>
                <a:off x="6229350" y="3621088"/>
                <a:ext cx="23813" cy="9525"/>
              </a:xfrm>
              <a:custGeom>
                <a:avLst/>
                <a:gdLst>
                  <a:gd name="T0" fmla="*/ 0 w 44"/>
                  <a:gd name="T1" fmla="*/ 2147483647 h 19"/>
                  <a:gd name="T2" fmla="*/ 2147483647 w 44"/>
                  <a:gd name="T3" fmla="*/ 2147483647 h 19"/>
                  <a:gd name="T4" fmla="*/ 2147483647 w 44"/>
                  <a:gd name="T5" fmla="*/ 2147483647 h 19"/>
                  <a:gd name="T6" fmla="*/ 0 w 44"/>
                  <a:gd name="T7" fmla="*/ 0 h 19"/>
                  <a:gd name="T8" fmla="*/ 0 w 44"/>
                  <a:gd name="T9" fmla="*/ 214748364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9"/>
                  <a:gd name="T17" fmla="*/ 44 w 4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9">
                    <a:moveTo>
                      <a:pt x="0" y="15"/>
                    </a:moveTo>
                    <a:lnTo>
                      <a:pt x="44" y="19"/>
                    </a:lnTo>
                    <a:lnTo>
                      <a:pt x="44" y="4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4" name="Freeform 121"/>
              <p:cNvSpPr>
                <a:spLocks/>
              </p:cNvSpPr>
              <p:nvPr/>
            </p:nvSpPr>
            <p:spPr bwMode="auto">
              <a:xfrm>
                <a:off x="6256338" y="3411538"/>
                <a:ext cx="7938" cy="9525"/>
              </a:xfrm>
              <a:custGeom>
                <a:avLst/>
                <a:gdLst>
                  <a:gd name="T0" fmla="*/ 2147483647 w 17"/>
                  <a:gd name="T1" fmla="*/ 0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0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2147483647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2147483647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0"/>
                    </a:moveTo>
                    <a:lnTo>
                      <a:pt x="5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5" name="Freeform 122"/>
              <p:cNvSpPr>
                <a:spLocks/>
              </p:cNvSpPr>
              <p:nvPr/>
            </p:nvSpPr>
            <p:spPr bwMode="auto">
              <a:xfrm>
                <a:off x="6256338" y="3436938"/>
                <a:ext cx="7938" cy="9525"/>
              </a:xfrm>
              <a:custGeom>
                <a:avLst/>
                <a:gdLst>
                  <a:gd name="T0" fmla="*/ 2147483647 w 17"/>
                  <a:gd name="T1" fmla="*/ 2147483647 h 18"/>
                  <a:gd name="T2" fmla="*/ 2147483647 w 17"/>
                  <a:gd name="T3" fmla="*/ 2147483647 h 18"/>
                  <a:gd name="T4" fmla="*/ 2147483647 w 17"/>
                  <a:gd name="T5" fmla="*/ 2147483647 h 18"/>
                  <a:gd name="T6" fmla="*/ 2147483647 w 17"/>
                  <a:gd name="T7" fmla="*/ 2147483647 h 18"/>
                  <a:gd name="T8" fmla="*/ 2147483647 w 17"/>
                  <a:gd name="T9" fmla="*/ 2147483647 h 18"/>
                  <a:gd name="T10" fmla="*/ 2147483647 w 17"/>
                  <a:gd name="T11" fmla="*/ 2147483647 h 18"/>
                  <a:gd name="T12" fmla="*/ 2147483647 w 17"/>
                  <a:gd name="T13" fmla="*/ 2147483647 h 18"/>
                  <a:gd name="T14" fmla="*/ 2147483647 w 17"/>
                  <a:gd name="T15" fmla="*/ 2147483647 h 18"/>
                  <a:gd name="T16" fmla="*/ 2147483647 w 17"/>
                  <a:gd name="T17" fmla="*/ 0 h 18"/>
                  <a:gd name="T18" fmla="*/ 2147483647 w 17"/>
                  <a:gd name="T19" fmla="*/ 2147483647 h 18"/>
                  <a:gd name="T20" fmla="*/ 2147483647 w 17"/>
                  <a:gd name="T21" fmla="*/ 2147483647 h 18"/>
                  <a:gd name="T22" fmla="*/ 2147483647 w 17"/>
                  <a:gd name="T23" fmla="*/ 2147483647 h 18"/>
                  <a:gd name="T24" fmla="*/ 0 w 17"/>
                  <a:gd name="T25" fmla="*/ 2147483647 h 18"/>
                  <a:gd name="T26" fmla="*/ 2147483647 w 17"/>
                  <a:gd name="T27" fmla="*/ 2147483647 h 18"/>
                  <a:gd name="T28" fmla="*/ 2147483647 w 17"/>
                  <a:gd name="T29" fmla="*/ 2147483647 h 18"/>
                  <a:gd name="T30" fmla="*/ 2147483647 w 17"/>
                  <a:gd name="T31" fmla="*/ 2147483647 h 18"/>
                  <a:gd name="T32" fmla="*/ 2147483647 w 17"/>
                  <a:gd name="T33" fmla="*/ 2147483647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8"/>
                  <a:gd name="T53" fmla="*/ 17 w 17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8">
                    <a:moveTo>
                      <a:pt x="8" y="18"/>
                    </a:moveTo>
                    <a:lnTo>
                      <a:pt x="12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6" name="Freeform 123"/>
              <p:cNvSpPr>
                <a:spLocks/>
              </p:cNvSpPr>
              <p:nvPr/>
            </p:nvSpPr>
            <p:spPr bwMode="auto">
              <a:xfrm>
                <a:off x="6256338" y="3463925"/>
                <a:ext cx="7938" cy="9525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7" name="Freeform 124"/>
              <p:cNvSpPr>
                <a:spLocks/>
              </p:cNvSpPr>
              <p:nvPr/>
            </p:nvSpPr>
            <p:spPr bwMode="auto">
              <a:xfrm>
                <a:off x="6256338" y="3490913"/>
                <a:ext cx="7938" cy="7938"/>
              </a:xfrm>
              <a:custGeom>
                <a:avLst/>
                <a:gdLst>
                  <a:gd name="T0" fmla="*/ 2147483647 w 17"/>
                  <a:gd name="T1" fmla="*/ 2147483647 h 17"/>
                  <a:gd name="T2" fmla="*/ 2147483647 w 17"/>
                  <a:gd name="T3" fmla="*/ 2147483647 h 17"/>
                  <a:gd name="T4" fmla="*/ 2147483647 w 17"/>
                  <a:gd name="T5" fmla="*/ 2147483647 h 17"/>
                  <a:gd name="T6" fmla="*/ 2147483647 w 17"/>
                  <a:gd name="T7" fmla="*/ 2147483647 h 17"/>
                  <a:gd name="T8" fmla="*/ 2147483647 w 17"/>
                  <a:gd name="T9" fmla="*/ 2147483647 h 17"/>
                  <a:gd name="T10" fmla="*/ 2147483647 w 17"/>
                  <a:gd name="T11" fmla="*/ 2147483647 h 17"/>
                  <a:gd name="T12" fmla="*/ 2147483647 w 17"/>
                  <a:gd name="T13" fmla="*/ 2147483647 h 17"/>
                  <a:gd name="T14" fmla="*/ 2147483647 w 17"/>
                  <a:gd name="T15" fmla="*/ 2147483647 h 17"/>
                  <a:gd name="T16" fmla="*/ 2147483647 w 17"/>
                  <a:gd name="T17" fmla="*/ 0 h 17"/>
                  <a:gd name="T18" fmla="*/ 2147483647 w 17"/>
                  <a:gd name="T19" fmla="*/ 2147483647 h 17"/>
                  <a:gd name="T20" fmla="*/ 2147483647 w 17"/>
                  <a:gd name="T21" fmla="*/ 2147483647 h 17"/>
                  <a:gd name="T22" fmla="*/ 2147483647 w 17"/>
                  <a:gd name="T23" fmla="*/ 2147483647 h 17"/>
                  <a:gd name="T24" fmla="*/ 0 w 17"/>
                  <a:gd name="T25" fmla="*/ 2147483647 h 17"/>
                  <a:gd name="T26" fmla="*/ 2147483647 w 17"/>
                  <a:gd name="T27" fmla="*/ 2147483647 h 17"/>
                  <a:gd name="T28" fmla="*/ 2147483647 w 17"/>
                  <a:gd name="T29" fmla="*/ 2147483647 h 17"/>
                  <a:gd name="T30" fmla="*/ 2147483647 w 17"/>
                  <a:gd name="T31" fmla="*/ 2147483647 h 17"/>
                  <a:gd name="T32" fmla="*/ 2147483647 w 17"/>
                  <a:gd name="T33" fmla="*/ 2147483647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8" y="17"/>
                    </a:move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8" name="Freeform 125"/>
              <p:cNvSpPr>
                <a:spLocks/>
              </p:cNvSpPr>
              <p:nvPr/>
            </p:nvSpPr>
            <p:spPr bwMode="auto">
              <a:xfrm>
                <a:off x="6256338" y="3543300"/>
                <a:ext cx="7938" cy="9525"/>
              </a:xfrm>
              <a:custGeom>
                <a:avLst/>
                <a:gdLst>
                  <a:gd name="T0" fmla="*/ 0 w 17"/>
                  <a:gd name="T1" fmla="*/ 2147483647 h 18"/>
                  <a:gd name="T2" fmla="*/ 2147483647 w 17"/>
                  <a:gd name="T3" fmla="*/ 2147483647 h 18"/>
                  <a:gd name="T4" fmla="*/ 2147483647 w 17"/>
                  <a:gd name="T5" fmla="*/ 2147483647 h 18"/>
                  <a:gd name="T6" fmla="*/ 2147483647 w 17"/>
                  <a:gd name="T7" fmla="*/ 2147483647 h 18"/>
                  <a:gd name="T8" fmla="*/ 2147483647 w 17"/>
                  <a:gd name="T9" fmla="*/ 2147483647 h 18"/>
                  <a:gd name="T10" fmla="*/ 2147483647 w 17"/>
                  <a:gd name="T11" fmla="*/ 2147483647 h 18"/>
                  <a:gd name="T12" fmla="*/ 2147483647 w 17"/>
                  <a:gd name="T13" fmla="*/ 2147483647 h 18"/>
                  <a:gd name="T14" fmla="*/ 2147483647 w 17"/>
                  <a:gd name="T15" fmla="*/ 2147483647 h 18"/>
                  <a:gd name="T16" fmla="*/ 2147483647 w 17"/>
                  <a:gd name="T17" fmla="*/ 2147483647 h 18"/>
                  <a:gd name="T18" fmla="*/ 2147483647 w 17"/>
                  <a:gd name="T19" fmla="*/ 2147483647 h 18"/>
                  <a:gd name="T20" fmla="*/ 2147483647 w 17"/>
                  <a:gd name="T21" fmla="*/ 2147483647 h 18"/>
                  <a:gd name="T22" fmla="*/ 2147483647 w 17"/>
                  <a:gd name="T23" fmla="*/ 2147483647 h 18"/>
                  <a:gd name="T24" fmla="*/ 2147483647 w 17"/>
                  <a:gd name="T25" fmla="*/ 0 h 18"/>
                  <a:gd name="T26" fmla="*/ 2147483647 w 17"/>
                  <a:gd name="T27" fmla="*/ 2147483647 h 18"/>
                  <a:gd name="T28" fmla="*/ 2147483647 w 17"/>
                  <a:gd name="T29" fmla="*/ 2147483647 h 18"/>
                  <a:gd name="T30" fmla="*/ 2147483647 w 17"/>
                  <a:gd name="T31" fmla="*/ 2147483647 h 18"/>
                  <a:gd name="T32" fmla="*/ 0 w 17"/>
                  <a:gd name="T33" fmla="*/ 2147483647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8"/>
                  <a:gd name="T53" fmla="*/ 17 w 17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8">
                    <a:moveTo>
                      <a:pt x="0" y="8"/>
                    </a:moveTo>
                    <a:lnTo>
                      <a:pt x="1" y="12"/>
                    </a:lnTo>
                    <a:lnTo>
                      <a:pt x="3" y="14"/>
                    </a:lnTo>
                    <a:lnTo>
                      <a:pt x="5" y="17"/>
                    </a:lnTo>
                    <a:lnTo>
                      <a:pt x="8" y="18"/>
                    </a:lnTo>
                    <a:lnTo>
                      <a:pt x="12" y="17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" name="Freeform 126"/>
              <p:cNvSpPr>
                <a:spLocks/>
              </p:cNvSpPr>
              <p:nvPr/>
            </p:nvSpPr>
            <p:spPr bwMode="auto">
              <a:xfrm>
                <a:off x="6229350" y="3413125"/>
                <a:ext cx="23813" cy="11113"/>
              </a:xfrm>
              <a:custGeom>
                <a:avLst/>
                <a:gdLst>
                  <a:gd name="T0" fmla="*/ 0 w 44"/>
                  <a:gd name="T1" fmla="*/ 2147483647 h 22"/>
                  <a:gd name="T2" fmla="*/ 2147483647 w 44"/>
                  <a:gd name="T3" fmla="*/ 2147483647 h 22"/>
                  <a:gd name="T4" fmla="*/ 2147483647 w 44"/>
                  <a:gd name="T5" fmla="*/ 0 h 22"/>
                  <a:gd name="T6" fmla="*/ 0 w 44"/>
                  <a:gd name="T7" fmla="*/ 2147483647 h 22"/>
                  <a:gd name="T8" fmla="*/ 0 w 44"/>
                  <a:gd name="T9" fmla="*/ 214748364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22"/>
                  <a:gd name="T17" fmla="*/ 44 w 4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22">
                    <a:moveTo>
                      <a:pt x="0" y="22"/>
                    </a:moveTo>
                    <a:lnTo>
                      <a:pt x="44" y="15"/>
                    </a:lnTo>
                    <a:lnTo>
                      <a:pt x="44" y="0"/>
                    </a:lnTo>
                    <a:lnTo>
                      <a:pt x="0" y="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" name="Freeform 127"/>
              <p:cNvSpPr>
                <a:spLocks/>
              </p:cNvSpPr>
              <p:nvPr/>
            </p:nvSpPr>
            <p:spPr bwMode="auto">
              <a:xfrm>
                <a:off x="6229350" y="3436938"/>
                <a:ext cx="23813" cy="12700"/>
              </a:xfrm>
              <a:custGeom>
                <a:avLst/>
                <a:gdLst>
                  <a:gd name="T0" fmla="*/ 2147483647 w 44"/>
                  <a:gd name="T1" fmla="*/ 0 h 22"/>
                  <a:gd name="T2" fmla="*/ 0 w 44"/>
                  <a:gd name="T3" fmla="*/ 2147483647 h 22"/>
                  <a:gd name="T4" fmla="*/ 0 w 44"/>
                  <a:gd name="T5" fmla="*/ 2147483647 h 22"/>
                  <a:gd name="T6" fmla="*/ 2147483647 w 44"/>
                  <a:gd name="T7" fmla="*/ 2147483647 h 22"/>
                  <a:gd name="T8" fmla="*/ 2147483647 w 4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22"/>
                  <a:gd name="T17" fmla="*/ 44 w 4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22">
                    <a:moveTo>
                      <a:pt x="44" y="0"/>
                    </a:moveTo>
                    <a:lnTo>
                      <a:pt x="0" y="8"/>
                    </a:lnTo>
                    <a:lnTo>
                      <a:pt x="0" y="22"/>
                    </a:lnTo>
                    <a:lnTo>
                      <a:pt x="44" y="1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" name="Freeform 128"/>
              <p:cNvSpPr>
                <a:spLocks/>
              </p:cNvSpPr>
              <p:nvPr/>
            </p:nvSpPr>
            <p:spPr bwMode="auto">
              <a:xfrm>
                <a:off x="6229350" y="3463925"/>
                <a:ext cx="23813" cy="9525"/>
              </a:xfrm>
              <a:custGeom>
                <a:avLst/>
                <a:gdLst>
                  <a:gd name="T0" fmla="*/ 0 w 44"/>
                  <a:gd name="T1" fmla="*/ 2147483647 h 19"/>
                  <a:gd name="T2" fmla="*/ 2147483647 w 44"/>
                  <a:gd name="T3" fmla="*/ 2147483647 h 19"/>
                  <a:gd name="T4" fmla="*/ 2147483647 w 44"/>
                  <a:gd name="T5" fmla="*/ 0 h 19"/>
                  <a:gd name="T6" fmla="*/ 0 w 44"/>
                  <a:gd name="T7" fmla="*/ 2147483647 h 19"/>
                  <a:gd name="T8" fmla="*/ 0 w 44"/>
                  <a:gd name="T9" fmla="*/ 214748364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9"/>
                  <a:gd name="T17" fmla="*/ 44 w 4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9">
                    <a:moveTo>
                      <a:pt x="0" y="19"/>
                    </a:moveTo>
                    <a:lnTo>
                      <a:pt x="44" y="14"/>
                    </a:lnTo>
                    <a:lnTo>
                      <a:pt x="44" y="0"/>
                    </a:lnTo>
                    <a:lnTo>
                      <a:pt x="0" y="5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" name="Freeform 129"/>
              <p:cNvSpPr>
                <a:spLocks/>
              </p:cNvSpPr>
              <p:nvPr/>
            </p:nvSpPr>
            <p:spPr bwMode="auto">
              <a:xfrm>
                <a:off x="6229350" y="3490913"/>
                <a:ext cx="23813" cy="7938"/>
              </a:xfrm>
              <a:custGeom>
                <a:avLst/>
                <a:gdLst>
                  <a:gd name="T0" fmla="*/ 0 w 44"/>
                  <a:gd name="T1" fmla="*/ 2147483647 h 17"/>
                  <a:gd name="T2" fmla="*/ 2147483647 w 44"/>
                  <a:gd name="T3" fmla="*/ 2147483647 h 17"/>
                  <a:gd name="T4" fmla="*/ 2147483647 w 44"/>
                  <a:gd name="T5" fmla="*/ 0 h 17"/>
                  <a:gd name="T6" fmla="*/ 0 w 44"/>
                  <a:gd name="T7" fmla="*/ 2147483647 h 17"/>
                  <a:gd name="T8" fmla="*/ 0 w 44"/>
                  <a:gd name="T9" fmla="*/ 214748364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7"/>
                  <a:gd name="T17" fmla="*/ 44 w 44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7">
                    <a:moveTo>
                      <a:pt x="0" y="17"/>
                    </a:moveTo>
                    <a:lnTo>
                      <a:pt x="44" y="14"/>
                    </a:lnTo>
                    <a:lnTo>
                      <a:pt x="44" y="0"/>
                    </a:lnTo>
                    <a:lnTo>
                      <a:pt x="0" y="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3" name="Freeform 130"/>
              <p:cNvSpPr>
                <a:spLocks/>
              </p:cNvSpPr>
              <p:nvPr/>
            </p:nvSpPr>
            <p:spPr bwMode="auto">
              <a:xfrm>
                <a:off x="6229350" y="3543300"/>
                <a:ext cx="23813" cy="7938"/>
              </a:xfrm>
              <a:custGeom>
                <a:avLst/>
                <a:gdLst>
                  <a:gd name="T0" fmla="*/ 0 w 44"/>
                  <a:gd name="T1" fmla="*/ 2147483647 h 15"/>
                  <a:gd name="T2" fmla="*/ 0 w 44"/>
                  <a:gd name="T3" fmla="*/ 2147483647 h 15"/>
                  <a:gd name="T4" fmla="*/ 2147483647 w 44"/>
                  <a:gd name="T5" fmla="*/ 2147483647 h 15"/>
                  <a:gd name="T6" fmla="*/ 2147483647 w 44"/>
                  <a:gd name="T7" fmla="*/ 2147483647 h 15"/>
                  <a:gd name="T8" fmla="*/ 2147483647 w 44"/>
                  <a:gd name="T9" fmla="*/ 2147483647 h 15"/>
                  <a:gd name="T10" fmla="*/ 2147483647 w 44"/>
                  <a:gd name="T11" fmla="*/ 0 h 15"/>
                  <a:gd name="T12" fmla="*/ 0 w 44"/>
                  <a:gd name="T13" fmla="*/ 2147483647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"/>
                  <a:gd name="T22" fmla="*/ 0 h 15"/>
                  <a:gd name="T23" fmla="*/ 44 w 44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" h="15">
                    <a:moveTo>
                      <a:pt x="0" y="1"/>
                    </a:moveTo>
                    <a:lnTo>
                      <a:pt x="0" y="15"/>
                    </a:lnTo>
                    <a:lnTo>
                      <a:pt x="35" y="15"/>
                    </a:lnTo>
                    <a:lnTo>
                      <a:pt x="44" y="15"/>
                    </a:lnTo>
                    <a:lnTo>
                      <a:pt x="44" y="5"/>
                    </a:lnTo>
                    <a:lnTo>
                      <a:pt x="44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4" name="Freeform 131"/>
              <p:cNvSpPr>
                <a:spLocks/>
              </p:cNvSpPr>
              <p:nvPr/>
            </p:nvSpPr>
            <p:spPr bwMode="auto">
              <a:xfrm>
                <a:off x="6229350" y="3568700"/>
                <a:ext cx="23813" cy="7938"/>
              </a:xfrm>
              <a:custGeom>
                <a:avLst/>
                <a:gdLst>
                  <a:gd name="T0" fmla="*/ 0 w 44"/>
                  <a:gd name="T1" fmla="*/ 0 h 14"/>
                  <a:gd name="T2" fmla="*/ 0 w 44"/>
                  <a:gd name="T3" fmla="*/ 2147483647 h 14"/>
                  <a:gd name="T4" fmla="*/ 2147483647 w 44"/>
                  <a:gd name="T5" fmla="*/ 2147483647 h 14"/>
                  <a:gd name="T6" fmla="*/ 2147483647 w 44"/>
                  <a:gd name="T7" fmla="*/ 2147483647 h 14"/>
                  <a:gd name="T8" fmla="*/ 2147483647 w 44"/>
                  <a:gd name="T9" fmla="*/ 0 h 14"/>
                  <a:gd name="T10" fmla="*/ 2147483647 w 44"/>
                  <a:gd name="T11" fmla="*/ 0 h 14"/>
                  <a:gd name="T12" fmla="*/ 0 w 44"/>
                  <a:gd name="T13" fmla="*/ 0 h 14"/>
                  <a:gd name="T14" fmla="*/ 0 w 44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14"/>
                  <a:gd name="T26" fmla="*/ 44 w 44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14">
                    <a:moveTo>
                      <a:pt x="0" y="0"/>
                    </a:moveTo>
                    <a:lnTo>
                      <a:pt x="0" y="13"/>
                    </a:lnTo>
                    <a:lnTo>
                      <a:pt x="20" y="14"/>
                    </a:lnTo>
                    <a:lnTo>
                      <a:pt x="44" y="14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5" name="Freeform 132"/>
              <p:cNvSpPr>
                <a:spLocks noEditPoints="1"/>
              </p:cNvSpPr>
              <p:nvPr/>
            </p:nvSpPr>
            <p:spPr bwMode="auto">
              <a:xfrm>
                <a:off x="6156325" y="3394075"/>
                <a:ext cx="120650" cy="306388"/>
              </a:xfrm>
              <a:custGeom>
                <a:avLst/>
                <a:gdLst>
                  <a:gd name="T0" fmla="*/ 2147483647 w 228"/>
                  <a:gd name="T1" fmla="*/ 2147483647 h 579"/>
                  <a:gd name="T2" fmla="*/ 2147483647 w 228"/>
                  <a:gd name="T3" fmla="*/ 2147483647 h 579"/>
                  <a:gd name="T4" fmla="*/ 2147483647 w 228"/>
                  <a:gd name="T5" fmla="*/ 2147483647 h 579"/>
                  <a:gd name="T6" fmla="*/ 2147483647 w 228"/>
                  <a:gd name="T7" fmla="*/ 2147483647 h 579"/>
                  <a:gd name="T8" fmla="*/ 2147483647 w 228"/>
                  <a:gd name="T9" fmla="*/ 2147483647 h 579"/>
                  <a:gd name="T10" fmla="*/ 2147483647 w 228"/>
                  <a:gd name="T11" fmla="*/ 2147483647 h 579"/>
                  <a:gd name="T12" fmla="*/ 2147483647 w 228"/>
                  <a:gd name="T13" fmla="*/ 2147483647 h 579"/>
                  <a:gd name="T14" fmla="*/ 2147483647 w 228"/>
                  <a:gd name="T15" fmla="*/ 2147483647 h 579"/>
                  <a:gd name="T16" fmla="*/ 2147483647 w 228"/>
                  <a:gd name="T17" fmla="*/ 2147483647 h 579"/>
                  <a:gd name="T18" fmla="*/ 2147483647 w 228"/>
                  <a:gd name="T19" fmla="*/ 2147483647 h 579"/>
                  <a:gd name="T20" fmla="*/ 2147483647 w 228"/>
                  <a:gd name="T21" fmla="*/ 2147483647 h 579"/>
                  <a:gd name="T22" fmla="*/ 2147483647 w 228"/>
                  <a:gd name="T23" fmla="*/ 2147483647 h 579"/>
                  <a:gd name="T24" fmla="*/ 2147483647 w 228"/>
                  <a:gd name="T25" fmla="*/ 2147483647 h 579"/>
                  <a:gd name="T26" fmla="*/ 2147483647 w 228"/>
                  <a:gd name="T27" fmla="*/ 2147483647 h 579"/>
                  <a:gd name="T28" fmla="*/ 2147483647 w 228"/>
                  <a:gd name="T29" fmla="*/ 2147483647 h 579"/>
                  <a:gd name="T30" fmla="*/ 2147483647 w 228"/>
                  <a:gd name="T31" fmla="*/ 2147483647 h 579"/>
                  <a:gd name="T32" fmla="*/ 2147483647 w 228"/>
                  <a:gd name="T33" fmla="*/ 2147483647 h 579"/>
                  <a:gd name="T34" fmla="*/ 2147483647 w 228"/>
                  <a:gd name="T35" fmla="*/ 2147483647 h 579"/>
                  <a:gd name="T36" fmla="*/ 2147483647 w 228"/>
                  <a:gd name="T37" fmla="*/ 2147483647 h 579"/>
                  <a:gd name="T38" fmla="*/ 2147483647 w 228"/>
                  <a:gd name="T39" fmla="*/ 2147483647 h 579"/>
                  <a:gd name="T40" fmla="*/ 2147483647 w 228"/>
                  <a:gd name="T41" fmla="*/ 2147483647 h 579"/>
                  <a:gd name="T42" fmla="*/ 2147483647 w 228"/>
                  <a:gd name="T43" fmla="*/ 2147483647 h 579"/>
                  <a:gd name="T44" fmla="*/ 2147483647 w 228"/>
                  <a:gd name="T45" fmla="*/ 2147483647 h 579"/>
                  <a:gd name="T46" fmla="*/ 2147483647 w 228"/>
                  <a:gd name="T47" fmla="*/ 2147483647 h 579"/>
                  <a:gd name="T48" fmla="*/ 2147483647 w 228"/>
                  <a:gd name="T49" fmla="*/ 2147483647 h 579"/>
                  <a:gd name="T50" fmla="*/ 2147483647 w 228"/>
                  <a:gd name="T51" fmla="*/ 2147483647 h 579"/>
                  <a:gd name="T52" fmla="*/ 2147483647 w 228"/>
                  <a:gd name="T53" fmla="*/ 2147483647 h 579"/>
                  <a:gd name="T54" fmla="*/ 2147483647 w 228"/>
                  <a:gd name="T55" fmla="*/ 2147483647 h 579"/>
                  <a:gd name="T56" fmla="*/ 2147483647 w 228"/>
                  <a:gd name="T57" fmla="*/ 2147483647 h 579"/>
                  <a:gd name="T58" fmla="*/ 2147483647 w 228"/>
                  <a:gd name="T59" fmla="*/ 2147483647 h 579"/>
                  <a:gd name="T60" fmla="*/ 2147483647 w 228"/>
                  <a:gd name="T61" fmla="*/ 2147483647 h 579"/>
                  <a:gd name="T62" fmla="*/ 2147483647 w 228"/>
                  <a:gd name="T63" fmla="*/ 2147483647 h 579"/>
                  <a:gd name="T64" fmla="*/ 2147483647 w 228"/>
                  <a:gd name="T65" fmla="*/ 2147483647 h 579"/>
                  <a:gd name="T66" fmla="*/ 2147483647 w 228"/>
                  <a:gd name="T67" fmla="*/ 2147483647 h 579"/>
                  <a:gd name="T68" fmla="*/ 2147483647 w 228"/>
                  <a:gd name="T69" fmla="*/ 2147483647 h 579"/>
                  <a:gd name="T70" fmla="*/ 2147483647 w 228"/>
                  <a:gd name="T71" fmla="*/ 2147483647 h 579"/>
                  <a:gd name="T72" fmla="*/ 2147483647 w 228"/>
                  <a:gd name="T73" fmla="*/ 2147483647 h 579"/>
                  <a:gd name="T74" fmla="*/ 2147483647 w 228"/>
                  <a:gd name="T75" fmla="*/ 2147483647 h 579"/>
                  <a:gd name="T76" fmla="*/ 2147483647 w 228"/>
                  <a:gd name="T77" fmla="*/ 2147483647 h 579"/>
                  <a:gd name="T78" fmla="*/ 2147483647 w 228"/>
                  <a:gd name="T79" fmla="*/ 2147483647 h 579"/>
                  <a:gd name="T80" fmla="*/ 2147483647 w 228"/>
                  <a:gd name="T81" fmla="*/ 2147483647 h 579"/>
                  <a:gd name="T82" fmla="*/ 2147483647 w 228"/>
                  <a:gd name="T83" fmla="*/ 2147483647 h 579"/>
                  <a:gd name="T84" fmla="*/ 2147483647 w 228"/>
                  <a:gd name="T85" fmla="*/ 2147483647 h 579"/>
                  <a:gd name="T86" fmla="*/ 2147483647 w 228"/>
                  <a:gd name="T87" fmla="*/ 2147483647 h 579"/>
                  <a:gd name="T88" fmla="*/ 2147483647 w 228"/>
                  <a:gd name="T89" fmla="*/ 2147483647 h 579"/>
                  <a:gd name="T90" fmla="*/ 2147483647 w 228"/>
                  <a:gd name="T91" fmla="*/ 2147483647 h 579"/>
                  <a:gd name="T92" fmla="*/ 2147483647 w 228"/>
                  <a:gd name="T93" fmla="*/ 2147483647 h 579"/>
                  <a:gd name="T94" fmla="*/ 2147483647 w 228"/>
                  <a:gd name="T95" fmla="*/ 2147483647 h 579"/>
                  <a:gd name="T96" fmla="*/ 2147483647 w 228"/>
                  <a:gd name="T97" fmla="*/ 2147483647 h 579"/>
                  <a:gd name="T98" fmla="*/ 2147483647 w 228"/>
                  <a:gd name="T99" fmla="*/ 2147483647 h 579"/>
                  <a:gd name="T100" fmla="*/ 2147483647 w 228"/>
                  <a:gd name="T101" fmla="*/ 2147483647 h 579"/>
                  <a:gd name="T102" fmla="*/ 2147483647 w 228"/>
                  <a:gd name="T103" fmla="*/ 2147483647 h 579"/>
                  <a:gd name="T104" fmla="*/ 2147483647 w 228"/>
                  <a:gd name="T105" fmla="*/ 2147483647 h 579"/>
                  <a:gd name="T106" fmla="*/ 2147483647 w 228"/>
                  <a:gd name="T107" fmla="*/ 2147483647 h 579"/>
                  <a:gd name="T108" fmla="*/ 2147483647 w 228"/>
                  <a:gd name="T109" fmla="*/ 2147483647 h 5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8"/>
                  <a:gd name="T166" fmla="*/ 0 h 579"/>
                  <a:gd name="T167" fmla="*/ 228 w 228"/>
                  <a:gd name="T168" fmla="*/ 579 h 57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8" h="579">
                    <a:moveTo>
                      <a:pt x="228" y="0"/>
                    </a:moveTo>
                    <a:lnTo>
                      <a:pt x="219" y="2"/>
                    </a:lnTo>
                    <a:lnTo>
                      <a:pt x="0" y="46"/>
                    </a:lnTo>
                    <a:lnTo>
                      <a:pt x="0" y="543"/>
                    </a:lnTo>
                    <a:lnTo>
                      <a:pt x="228" y="579"/>
                    </a:lnTo>
                    <a:lnTo>
                      <a:pt x="228" y="0"/>
                    </a:lnTo>
                    <a:close/>
                    <a:moveTo>
                      <a:pt x="213" y="550"/>
                    </a:moveTo>
                    <a:lnTo>
                      <a:pt x="213" y="555"/>
                    </a:lnTo>
                    <a:lnTo>
                      <a:pt x="213" y="558"/>
                    </a:lnTo>
                    <a:lnTo>
                      <a:pt x="213" y="561"/>
                    </a:lnTo>
                    <a:lnTo>
                      <a:pt x="213" y="562"/>
                    </a:lnTo>
                    <a:lnTo>
                      <a:pt x="209" y="561"/>
                    </a:lnTo>
                    <a:lnTo>
                      <a:pt x="201" y="560"/>
                    </a:lnTo>
                    <a:lnTo>
                      <a:pt x="191" y="558"/>
                    </a:lnTo>
                    <a:lnTo>
                      <a:pt x="178" y="556"/>
                    </a:lnTo>
                    <a:lnTo>
                      <a:pt x="163" y="554"/>
                    </a:lnTo>
                    <a:lnTo>
                      <a:pt x="146" y="552"/>
                    </a:lnTo>
                    <a:lnTo>
                      <a:pt x="130" y="549"/>
                    </a:lnTo>
                    <a:lnTo>
                      <a:pt x="113" y="546"/>
                    </a:lnTo>
                    <a:lnTo>
                      <a:pt x="94" y="543"/>
                    </a:lnTo>
                    <a:lnTo>
                      <a:pt x="78" y="541"/>
                    </a:lnTo>
                    <a:lnTo>
                      <a:pt x="62" y="538"/>
                    </a:lnTo>
                    <a:lnTo>
                      <a:pt x="48" y="536"/>
                    </a:lnTo>
                    <a:lnTo>
                      <a:pt x="36" y="534"/>
                    </a:lnTo>
                    <a:lnTo>
                      <a:pt x="25" y="533"/>
                    </a:lnTo>
                    <a:lnTo>
                      <a:pt x="18" y="531"/>
                    </a:lnTo>
                    <a:lnTo>
                      <a:pt x="14" y="531"/>
                    </a:lnTo>
                    <a:lnTo>
                      <a:pt x="14" y="524"/>
                    </a:lnTo>
                    <a:lnTo>
                      <a:pt x="14" y="508"/>
                    </a:lnTo>
                    <a:lnTo>
                      <a:pt x="14" y="483"/>
                    </a:lnTo>
                    <a:lnTo>
                      <a:pt x="14" y="453"/>
                    </a:lnTo>
                    <a:lnTo>
                      <a:pt x="37" y="456"/>
                    </a:lnTo>
                    <a:lnTo>
                      <a:pt x="180" y="471"/>
                    </a:lnTo>
                    <a:lnTo>
                      <a:pt x="213" y="475"/>
                    </a:lnTo>
                    <a:lnTo>
                      <a:pt x="213" y="498"/>
                    </a:lnTo>
                    <a:lnTo>
                      <a:pt x="213" y="520"/>
                    </a:lnTo>
                    <a:lnTo>
                      <a:pt x="213" y="537"/>
                    </a:lnTo>
                    <a:lnTo>
                      <a:pt x="213" y="550"/>
                    </a:lnTo>
                    <a:close/>
                    <a:moveTo>
                      <a:pt x="213" y="441"/>
                    </a:moveTo>
                    <a:lnTo>
                      <a:pt x="213" y="446"/>
                    </a:lnTo>
                    <a:lnTo>
                      <a:pt x="213" y="451"/>
                    </a:lnTo>
                    <a:lnTo>
                      <a:pt x="213" y="456"/>
                    </a:lnTo>
                    <a:lnTo>
                      <a:pt x="213" y="461"/>
                    </a:lnTo>
                    <a:lnTo>
                      <a:pt x="193" y="459"/>
                    </a:lnTo>
                    <a:lnTo>
                      <a:pt x="51" y="443"/>
                    </a:lnTo>
                    <a:lnTo>
                      <a:pt x="36" y="441"/>
                    </a:lnTo>
                    <a:lnTo>
                      <a:pt x="22" y="440"/>
                    </a:lnTo>
                    <a:lnTo>
                      <a:pt x="21" y="440"/>
                    </a:lnTo>
                    <a:lnTo>
                      <a:pt x="19" y="440"/>
                    </a:lnTo>
                    <a:lnTo>
                      <a:pt x="14" y="439"/>
                    </a:lnTo>
                    <a:lnTo>
                      <a:pt x="14" y="430"/>
                    </a:lnTo>
                    <a:lnTo>
                      <a:pt x="14" y="423"/>
                    </a:lnTo>
                    <a:lnTo>
                      <a:pt x="14" y="415"/>
                    </a:lnTo>
                    <a:lnTo>
                      <a:pt x="14" y="408"/>
                    </a:lnTo>
                    <a:lnTo>
                      <a:pt x="19" y="408"/>
                    </a:lnTo>
                    <a:lnTo>
                      <a:pt x="22" y="408"/>
                    </a:lnTo>
                    <a:lnTo>
                      <a:pt x="52" y="410"/>
                    </a:lnTo>
                    <a:lnTo>
                      <a:pt x="76" y="412"/>
                    </a:lnTo>
                    <a:lnTo>
                      <a:pt x="83" y="413"/>
                    </a:lnTo>
                    <a:lnTo>
                      <a:pt x="85" y="413"/>
                    </a:lnTo>
                    <a:lnTo>
                      <a:pt x="137" y="417"/>
                    </a:lnTo>
                    <a:lnTo>
                      <a:pt x="181" y="420"/>
                    </a:lnTo>
                    <a:lnTo>
                      <a:pt x="213" y="422"/>
                    </a:lnTo>
                    <a:lnTo>
                      <a:pt x="213" y="426"/>
                    </a:lnTo>
                    <a:lnTo>
                      <a:pt x="213" y="431"/>
                    </a:lnTo>
                    <a:lnTo>
                      <a:pt x="213" y="436"/>
                    </a:lnTo>
                    <a:lnTo>
                      <a:pt x="213" y="441"/>
                    </a:lnTo>
                    <a:close/>
                    <a:moveTo>
                      <a:pt x="213" y="408"/>
                    </a:moveTo>
                    <a:lnTo>
                      <a:pt x="141" y="403"/>
                    </a:lnTo>
                    <a:lnTo>
                      <a:pt x="137" y="403"/>
                    </a:lnTo>
                    <a:lnTo>
                      <a:pt x="130" y="402"/>
                    </a:lnTo>
                    <a:lnTo>
                      <a:pt x="98" y="400"/>
                    </a:lnTo>
                    <a:lnTo>
                      <a:pt x="80" y="399"/>
                    </a:lnTo>
                    <a:lnTo>
                      <a:pt x="65" y="398"/>
                    </a:lnTo>
                    <a:lnTo>
                      <a:pt x="19" y="394"/>
                    </a:lnTo>
                    <a:lnTo>
                      <a:pt x="14" y="394"/>
                    </a:lnTo>
                    <a:lnTo>
                      <a:pt x="14" y="387"/>
                    </a:lnTo>
                    <a:lnTo>
                      <a:pt x="14" y="379"/>
                    </a:lnTo>
                    <a:lnTo>
                      <a:pt x="14" y="372"/>
                    </a:lnTo>
                    <a:lnTo>
                      <a:pt x="14" y="364"/>
                    </a:lnTo>
                    <a:lnTo>
                      <a:pt x="22" y="364"/>
                    </a:lnTo>
                    <a:lnTo>
                      <a:pt x="33" y="364"/>
                    </a:lnTo>
                    <a:lnTo>
                      <a:pt x="98" y="367"/>
                    </a:lnTo>
                    <a:lnTo>
                      <a:pt x="104" y="367"/>
                    </a:lnTo>
                    <a:lnTo>
                      <a:pt x="132" y="368"/>
                    </a:lnTo>
                    <a:lnTo>
                      <a:pt x="133" y="368"/>
                    </a:lnTo>
                    <a:lnTo>
                      <a:pt x="137" y="369"/>
                    </a:lnTo>
                    <a:lnTo>
                      <a:pt x="181" y="370"/>
                    </a:lnTo>
                    <a:lnTo>
                      <a:pt x="213" y="371"/>
                    </a:lnTo>
                    <a:lnTo>
                      <a:pt x="213" y="381"/>
                    </a:lnTo>
                    <a:lnTo>
                      <a:pt x="213" y="390"/>
                    </a:lnTo>
                    <a:lnTo>
                      <a:pt x="213" y="399"/>
                    </a:lnTo>
                    <a:lnTo>
                      <a:pt x="213" y="408"/>
                    </a:lnTo>
                    <a:close/>
                    <a:moveTo>
                      <a:pt x="213" y="356"/>
                    </a:moveTo>
                    <a:lnTo>
                      <a:pt x="181" y="355"/>
                    </a:lnTo>
                    <a:lnTo>
                      <a:pt x="146" y="354"/>
                    </a:lnTo>
                    <a:lnTo>
                      <a:pt x="142" y="354"/>
                    </a:lnTo>
                    <a:lnTo>
                      <a:pt x="137" y="354"/>
                    </a:lnTo>
                    <a:lnTo>
                      <a:pt x="118" y="353"/>
                    </a:lnTo>
                    <a:lnTo>
                      <a:pt x="112" y="353"/>
                    </a:lnTo>
                    <a:lnTo>
                      <a:pt x="101" y="352"/>
                    </a:lnTo>
                    <a:lnTo>
                      <a:pt x="48" y="351"/>
                    </a:lnTo>
                    <a:lnTo>
                      <a:pt x="22" y="350"/>
                    </a:lnTo>
                    <a:lnTo>
                      <a:pt x="14" y="350"/>
                    </a:lnTo>
                    <a:lnTo>
                      <a:pt x="14" y="342"/>
                    </a:lnTo>
                    <a:lnTo>
                      <a:pt x="14" y="335"/>
                    </a:lnTo>
                    <a:lnTo>
                      <a:pt x="14" y="327"/>
                    </a:lnTo>
                    <a:lnTo>
                      <a:pt x="14" y="320"/>
                    </a:lnTo>
                    <a:lnTo>
                      <a:pt x="80" y="321"/>
                    </a:lnTo>
                    <a:lnTo>
                      <a:pt x="92" y="321"/>
                    </a:lnTo>
                    <a:lnTo>
                      <a:pt x="145" y="322"/>
                    </a:lnTo>
                    <a:lnTo>
                      <a:pt x="167" y="322"/>
                    </a:lnTo>
                    <a:lnTo>
                      <a:pt x="182" y="322"/>
                    </a:lnTo>
                    <a:lnTo>
                      <a:pt x="213" y="322"/>
                    </a:lnTo>
                    <a:lnTo>
                      <a:pt x="213" y="331"/>
                    </a:lnTo>
                    <a:lnTo>
                      <a:pt x="213" y="339"/>
                    </a:lnTo>
                    <a:lnTo>
                      <a:pt x="213" y="348"/>
                    </a:lnTo>
                    <a:lnTo>
                      <a:pt x="213" y="356"/>
                    </a:lnTo>
                    <a:close/>
                    <a:moveTo>
                      <a:pt x="213" y="292"/>
                    </a:moveTo>
                    <a:lnTo>
                      <a:pt x="213" y="297"/>
                    </a:lnTo>
                    <a:lnTo>
                      <a:pt x="213" y="301"/>
                    </a:lnTo>
                    <a:lnTo>
                      <a:pt x="213" y="305"/>
                    </a:lnTo>
                    <a:lnTo>
                      <a:pt x="213" y="309"/>
                    </a:lnTo>
                    <a:lnTo>
                      <a:pt x="197" y="308"/>
                    </a:lnTo>
                    <a:lnTo>
                      <a:pt x="181" y="308"/>
                    </a:lnTo>
                    <a:lnTo>
                      <a:pt x="172" y="308"/>
                    </a:lnTo>
                    <a:lnTo>
                      <a:pt x="159" y="308"/>
                    </a:lnTo>
                    <a:lnTo>
                      <a:pt x="137" y="308"/>
                    </a:lnTo>
                    <a:lnTo>
                      <a:pt x="96" y="307"/>
                    </a:lnTo>
                    <a:lnTo>
                      <a:pt x="22" y="306"/>
                    </a:lnTo>
                    <a:lnTo>
                      <a:pt x="14" y="306"/>
                    </a:lnTo>
                    <a:lnTo>
                      <a:pt x="14" y="298"/>
                    </a:lnTo>
                    <a:lnTo>
                      <a:pt x="14" y="289"/>
                    </a:lnTo>
                    <a:lnTo>
                      <a:pt x="14" y="282"/>
                    </a:lnTo>
                    <a:lnTo>
                      <a:pt x="14" y="274"/>
                    </a:lnTo>
                    <a:lnTo>
                      <a:pt x="22" y="274"/>
                    </a:lnTo>
                    <a:lnTo>
                      <a:pt x="132" y="272"/>
                    </a:lnTo>
                    <a:lnTo>
                      <a:pt x="135" y="272"/>
                    </a:lnTo>
                    <a:lnTo>
                      <a:pt x="137" y="272"/>
                    </a:lnTo>
                    <a:lnTo>
                      <a:pt x="181" y="272"/>
                    </a:lnTo>
                    <a:lnTo>
                      <a:pt x="197" y="272"/>
                    </a:lnTo>
                    <a:lnTo>
                      <a:pt x="213" y="271"/>
                    </a:lnTo>
                    <a:lnTo>
                      <a:pt x="213" y="276"/>
                    </a:lnTo>
                    <a:lnTo>
                      <a:pt x="213" y="281"/>
                    </a:lnTo>
                    <a:lnTo>
                      <a:pt x="213" y="287"/>
                    </a:lnTo>
                    <a:lnTo>
                      <a:pt x="213" y="292"/>
                    </a:lnTo>
                    <a:close/>
                    <a:moveTo>
                      <a:pt x="213" y="257"/>
                    </a:moveTo>
                    <a:lnTo>
                      <a:pt x="213" y="257"/>
                    </a:lnTo>
                    <a:lnTo>
                      <a:pt x="212" y="257"/>
                    </a:lnTo>
                    <a:lnTo>
                      <a:pt x="181" y="258"/>
                    </a:lnTo>
                    <a:lnTo>
                      <a:pt x="162" y="258"/>
                    </a:lnTo>
                    <a:lnTo>
                      <a:pt x="147" y="258"/>
                    </a:lnTo>
                    <a:lnTo>
                      <a:pt x="137" y="258"/>
                    </a:lnTo>
                    <a:lnTo>
                      <a:pt x="71" y="259"/>
                    </a:lnTo>
                    <a:lnTo>
                      <a:pt x="14" y="260"/>
                    </a:lnTo>
                    <a:lnTo>
                      <a:pt x="14" y="252"/>
                    </a:lnTo>
                    <a:lnTo>
                      <a:pt x="14" y="245"/>
                    </a:lnTo>
                    <a:lnTo>
                      <a:pt x="14" y="237"/>
                    </a:lnTo>
                    <a:lnTo>
                      <a:pt x="14" y="230"/>
                    </a:lnTo>
                    <a:lnTo>
                      <a:pt x="101" y="224"/>
                    </a:lnTo>
                    <a:lnTo>
                      <a:pt x="172" y="220"/>
                    </a:lnTo>
                    <a:lnTo>
                      <a:pt x="174" y="220"/>
                    </a:lnTo>
                    <a:lnTo>
                      <a:pt x="181" y="219"/>
                    </a:lnTo>
                    <a:lnTo>
                      <a:pt x="182" y="219"/>
                    </a:lnTo>
                    <a:lnTo>
                      <a:pt x="190" y="219"/>
                    </a:lnTo>
                    <a:lnTo>
                      <a:pt x="213" y="218"/>
                    </a:lnTo>
                    <a:lnTo>
                      <a:pt x="213" y="228"/>
                    </a:lnTo>
                    <a:lnTo>
                      <a:pt x="213" y="238"/>
                    </a:lnTo>
                    <a:lnTo>
                      <a:pt x="213" y="247"/>
                    </a:lnTo>
                    <a:lnTo>
                      <a:pt x="213" y="257"/>
                    </a:lnTo>
                    <a:close/>
                    <a:moveTo>
                      <a:pt x="213" y="197"/>
                    </a:moveTo>
                    <a:lnTo>
                      <a:pt x="213" y="199"/>
                    </a:lnTo>
                    <a:lnTo>
                      <a:pt x="213" y="201"/>
                    </a:lnTo>
                    <a:lnTo>
                      <a:pt x="213" y="202"/>
                    </a:lnTo>
                    <a:lnTo>
                      <a:pt x="213" y="204"/>
                    </a:lnTo>
                    <a:lnTo>
                      <a:pt x="206" y="204"/>
                    </a:lnTo>
                    <a:lnTo>
                      <a:pt x="186" y="205"/>
                    </a:lnTo>
                    <a:lnTo>
                      <a:pt x="172" y="206"/>
                    </a:lnTo>
                    <a:lnTo>
                      <a:pt x="137" y="208"/>
                    </a:lnTo>
                    <a:lnTo>
                      <a:pt x="22" y="214"/>
                    </a:lnTo>
                    <a:lnTo>
                      <a:pt x="14" y="215"/>
                    </a:lnTo>
                    <a:lnTo>
                      <a:pt x="14" y="207"/>
                    </a:lnTo>
                    <a:lnTo>
                      <a:pt x="14" y="200"/>
                    </a:lnTo>
                    <a:lnTo>
                      <a:pt x="14" y="192"/>
                    </a:lnTo>
                    <a:lnTo>
                      <a:pt x="14" y="185"/>
                    </a:lnTo>
                    <a:lnTo>
                      <a:pt x="162" y="173"/>
                    </a:lnTo>
                    <a:lnTo>
                      <a:pt x="166" y="173"/>
                    </a:lnTo>
                    <a:lnTo>
                      <a:pt x="181" y="171"/>
                    </a:lnTo>
                    <a:lnTo>
                      <a:pt x="213" y="169"/>
                    </a:lnTo>
                    <a:lnTo>
                      <a:pt x="213" y="176"/>
                    </a:lnTo>
                    <a:lnTo>
                      <a:pt x="213" y="183"/>
                    </a:lnTo>
                    <a:lnTo>
                      <a:pt x="213" y="190"/>
                    </a:lnTo>
                    <a:lnTo>
                      <a:pt x="213" y="197"/>
                    </a:lnTo>
                    <a:close/>
                    <a:moveTo>
                      <a:pt x="213" y="154"/>
                    </a:moveTo>
                    <a:lnTo>
                      <a:pt x="181" y="156"/>
                    </a:lnTo>
                    <a:lnTo>
                      <a:pt x="137" y="161"/>
                    </a:lnTo>
                    <a:lnTo>
                      <a:pt x="22" y="171"/>
                    </a:lnTo>
                    <a:lnTo>
                      <a:pt x="14" y="171"/>
                    </a:lnTo>
                    <a:lnTo>
                      <a:pt x="14" y="164"/>
                    </a:lnTo>
                    <a:lnTo>
                      <a:pt x="14" y="156"/>
                    </a:lnTo>
                    <a:lnTo>
                      <a:pt x="14" y="149"/>
                    </a:lnTo>
                    <a:lnTo>
                      <a:pt x="14" y="142"/>
                    </a:lnTo>
                    <a:lnTo>
                      <a:pt x="22" y="141"/>
                    </a:lnTo>
                    <a:lnTo>
                      <a:pt x="137" y="127"/>
                    </a:lnTo>
                    <a:lnTo>
                      <a:pt x="167" y="123"/>
                    </a:lnTo>
                    <a:lnTo>
                      <a:pt x="213" y="118"/>
                    </a:lnTo>
                    <a:lnTo>
                      <a:pt x="213" y="126"/>
                    </a:lnTo>
                    <a:lnTo>
                      <a:pt x="213" y="135"/>
                    </a:lnTo>
                    <a:lnTo>
                      <a:pt x="213" y="144"/>
                    </a:lnTo>
                    <a:lnTo>
                      <a:pt x="213" y="154"/>
                    </a:lnTo>
                    <a:close/>
                    <a:moveTo>
                      <a:pt x="213" y="104"/>
                    </a:moveTo>
                    <a:lnTo>
                      <a:pt x="181" y="108"/>
                    </a:lnTo>
                    <a:lnTo>
                      <a:pt x="167" y="109"/>
                    </a:lnTo>
                    <a:lnTo>
                      <a:pt x="45" y="124"/>
                    </a:lnTo>
                    <a:lnTo>
                      <a:pt x="22" y="127"/>
                    </a:lnTo>
                    <a:lnTo>
                      <a:pt x="14" y="128"/>
                    </a:lnTo>
                    <a:lnTo>
                      <a:pt x="14" y="121"/>
                    </a:lnTo>
                    <a:lnTo>
                      <a:pt x="14" y="114"/>
                    </a:lnTo>
                    <a:lnTo>
                      <a:pt x="14" y="107"/>
                    </a:lnTo>
                    <a:lnTo>
                      <a:pt x="14" y="100"/>
                    </a:lnTo>
                    <a:lnTo>
                      <a:pt x="213" y="69"/>
                    </a:lnTo>
                    <a:lnTo>
                      <a:pt x="213" y="77"/>
                    </a:lnTo>
                    <a:lnTo>
                      <a:pt x="213" y="85"/>
                    </a:lnTo>
                    <a:lnTo>
                      <a:pt x="213" y="95"/>
                    </a:lnTo>
                    <a:lnTo>
                      <a:pt x="213" y="104"/>
                    </a:lnTo>
                    <a:close/>
                    <a:moveTo>
                      <a:pt x="213" y="55"/>
                    </a:moveTo>
                    <a:lnTo>
                      <a:pt x="181" y="60"/>
                    </a:lnTo>
                    <a:lnTo>
                      <a:pt x="137" y="67"/>
                    </a:lnTo>
                    <a:lnTo>
                      <a:pt x="22" y="84"/>
                    </a:lnTo>
                    <a:lnTo>
                      <a:pt x="14" y="85"/>
                    </a:lnTo>
                    <a:lnTo>
                      <a:pt x="14" y="74"/>
                    </a:lnTo>
                    <a:lnTo>
                      <a:pt x="14" y="66"/>
                    </a:lnTo>
                    <a:lnTo>
                      <a:pt x="14" y="60"/>
                    </a:lnTo>
                    <a:lnTo>
                      <a:pt x="14" y="57"/>
                    </a:lnTo>
                    <a:lnTo>
                      <a:pt x="15" y="57"/>
                    </a:lnTo>
                    <a:lnTo>
                      <a:pt x="18" y="56"/>
                    </a:lnTo>
                    <a:lnTo>
                      <a:pt x="22" y="56"/>
                    </a:lnTo>
                    <a:lnTo>
                      <a:pt x="27" y="55"/>
                    </a:lnTo>
                    <a:lnTo>
                      <a:pt x="29" y="54"/>
                    </a:lnTo>
                    <a:lnTo>
                      <a:pt x="33" y="54"/>
                    </a:lnTo>
                    <a:lnTo>
                      <a:pt x="35" y="53"/>
                    </a:lnTo>
                    <a:lnTo>
                      <a:pt x="38" y="53"/>
                    </a:lnTo>
                    <a:lnTo>
                      <a:pt x="48" y="51"/>
                    </a:lnTo>
                    <a:lnTo>
                      <a:pt x="58" y="49"/>
                    </a:lnTo>
                    <a:lnTo>
                      <a:pt x="70" y="46"/>
                    </a:lnTo>
                    <a:lnTo>
                      <a:pt x="82" y="44"/>
                    </a:lnTo>
                    <a:lnTo>
                      <a:pt x="96" y="41"/>
                    </a:lnTo>
                    <a:lnTo>
                      <a:pt x="109" y="39"/>
                    </a:lnTo>
                    <a:lnTo>
                      <a:pt x="122" y="36"/>
                    </a:lnTo>
                    <a:lnTo>
                      <a:pt x="135" y="33"/>
                    </a:lnTo>
                    <a:lnTo>
                      <a:pt x="148" y="31"/>
                    </a:lnTo>
                    <a:lnTo>
                      <a:pt x="161" y="28"/>
                    </a:lnTo>
                    <a:lnTo>
                      <a:pt x="173" y="26"/>
                    </a:lnTo>
                    <a:lnTo>
                      <a:pt x="183" y="24"/>
                    </a:lnTo>
                    <a:lnTo>
                      <a:pt x="192" y="22"/>
                    </a:lnTo>
                    <a:lnTo>
                      <a:pt x="200" y="20"/>
                    </a:lnTo>
                    <a:lnTo>
                      <a:pt x="206" y="18"/>
                    </a:lnTo>
                    <a:lnTo>
                      <a:pt x="211" y="17"/>
                    </a:lnTo>
                    <a:lnTo>
                      <a:pt x="212" y="17"/>
                    </a:lnTo>
                    <a:lnTo>
                      <a:pt x="213" y="17"/>
                    </a:lnTo>
                    <a:lnTo>
                      <a:pt x="213" y="22"/>
                    </a:lnTo>
                    <a:lnTo>
                      <a:pt x="213" y="29"/>
                    </a:lnTo>
                    <a:lnTo>
                      <a:pt x="213" y="41"/>
                    </a:lnTo>
                    <a:lnTo>
                      <a:pt x="213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6" name="Freeform 133"/>
              <p:cNvSpPr>
                <a:spLocks noEditPoints="1"/>
              </p:cNvSpPr>
              <p:nvPr/>
            </p:nvSpPr>
            <p:spPr bwMode="auto">
              <a:xfrm>
                <a:off x="6208713" y="3589338"/>
                <a:ext cx="60325" cy="20638"/>
              </a:xfrm>
              <a:custGeom>
                <a:avLst/>
                <a:gdLst>
                  <a:gd name="T0" fmla="*/ 2147483647 w 115"/>
                  <a:gd name="T1" fmla="*/ 2147483647 h 40"/>
                  <a:gd name="T2" fmla="*/ 2147483647 w 115"/>
                  <a:gd name="T3" fmla="*/ 0 h 40"/>
                  <a:gd name="T4" fmla="*/ 2147483647 w 115"/>
                  <a:gd name="T5" fmla="*/ 0 h 40"/>
                  <a:gd name="T6" fmla="*/ 0 w 115"/>
                  <a:gd name="T7" fmla="*/ 2147483647 h 40"/>
                  <a:gd name="T8" fmla="*/ 2147483647 w 115"/>
                  <a:gd name="T9" fmla="*/ 2147483647 h 40"/>
                  <a:gd name="T10" fmla="*/ 2147483647 w 115"/>
                  <a:gd name="T11" fmla="*/ 2147483647 h 40"/>
                  <a:gd name="T12" fmla="*/ 2147483647 w 115"/>
                  <a:gd name="T13" fmla="*/ 2147483647 h 40"/>
                  <a:gd name="T14" fmla="*/ 2147483647 w 115"/>
                  <a:gd name="T15" fmla="*/ 2147483647 h 40"/>
                  <a:gd name="T16" fmla="*/ 2147483647 w 115"/>
                  <a:gd name="T17" fmla="*/ 2147483647 h 40"/>
                  <a:gd name="T18" fmla="*/ 2147483647 w 115"/>
                  <a:gd name="T19" fmla="*/ 2147483647 h 40"/>
                  <a:gd name="T20" fmla="*/ 2147483647 w 115"/>
                  <a:gd name="T21" fmla="*/ 2147483647 h 40"/>
                  <a:gd name="T22" fmla="*/ 2147483647 w 115"/>
                  <a:gd name="T23" fmla="*/ 2147483647 h 40"/>
                  <a:gd name="T24" fmla="*/ 2147483647 w 115"/>
                  <a:gd name="T25" fmla="*/ 2147483647 h 40"/>
                  <a:gd name="T26" fmla="*/ 2147483647 w 115"/>
                  <a:gd name="T27" fmla="*/ 2147483647 h 40"/>
                  <a:gd name="T28" fmla="*/ 2147483647 w 115"/>
                  <a:gd name="T29" fmla="*/ 2147483647 h 40"/>
                  <a:gd name="T30" fmla="*/ 2147483647 w 115"/>
                  <a:gd name="T31" fmla="*/ 2147483647 h 40"/>
                  <a:gd name="T32" fmla="*/ 2147483647 w 115"/>
                  <a:gd name="T33" fmla="*/ 2147483647 h 40"/>
                  <a:gd name="T34" fmla="*/ 2147483647 w 115"/>
                  <a:gd name="T35" fmla="*/ 2147483647 h 40"/>
                  <a:gd name="T36" fmla="*/ 2147483647 w 115"/>
                  <a:gd name="T37" fmla="*/ 2147483647 h 40"/>
                  <a:gd name="T38" fmla="*/ 2147483647 w 115"/>
                  <a:gd name="T39" fmla="*/ 2147483647 h 40"/>
                  <a:gd name="T40" fmla="*/ 2147483647 w 115"/>
                  <a:gd name="T41" fmla="*/ 2147483647 h 40"/>
                  <a:gd name="T42" fmla="*/ 2147483647 w 115"/>
                  <a:gd name="T43" fmla="*/ 2147483647 h 40"/>
                  <a:gd name="T44" fmla="*/ 2147483647 w 115"/>
                  <a:gd name="T45" fmla="*/ 2147483647 h 40"/>
                  <a:gd name="T46" fmla="*/ 2147483647 w 115"/>
                  <a:gd name="T47" fmla="*/ 2147483647 h 40"/>
                  <a:gd name="T48" fmla="*/ 2147483647 w 115"/>
                  <a:gd name="T49" fmla="*/ 2147483647 h 40"/>
                  <a:gd name="T50" fmla="*/ 2147483647 w 115"/>
                  <a:gd name="T51" fmla="*/ 2147483647 h 40"/>
                  <a:gd name="T52" fmla="*/ 2147483647 w 115"/>
                  <a:gd name="T53" fmla="*/ 2147483647 h 40"/>
                  <a:gd name="T54" fmla="*/ 2147483647 w 115"/>
                  <a:gd name="T55" fmla="*/ 2147483647 h 40"/>
                  <a:gd name="T56" fmla="*/ 2147483647 w 115"/>
                  <a:gd name="T57" fmla="*/ 2147483647 h 40"/>
                  <a:gd name="T58" fmla="*/ 2147483647 w 115"/>
                  <a:gd name="T59" fmla="*/ 2147483647 h 40"/>
                  <a:gd name="T60" fmla="*/ 2147483647 w 115"/>
                  <a:gd name="T61" fmla="*/ 2147483647 h 40"/>
                  <a:gd name="T62" fmla="*/ 2147483647 w 115"/>
                  <a:gd name="T63" fmla="*/ 2147483647 h 40"/>
                  <a:gd name="T64" fmla="*/ 2147483647 w 115"/>
                  <a:gd name="T65" fmla="*/ 2147483647 h 40"/>
                  <a:gd name="T66" fmla="*/ 2147483647 w 115"/>
                  <a:gd name="T67" fmla="*/ 2147483647 h 40"/>
                  <a:gd name="T68" fmla="*/ 2147483647 w 115"/>
                  <a:gd name="T69" fmla="*/ 2147483647 h 40"/>
                  <a:gd name="T70" fmla="*/ 2147483647 w 115"/>
                  <a:gd name="T71" fmla="*/ 2147483647 h 40"/>
                  <a:gd name="T72" fmla="*/ 2147483647 w 115"/>
                  <a:gd name="T73" fmla="*/ 2147483647 h 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5"/>
                  <a:gd name="T112" fmla="*/ 0 h 40"/>
                  <a:gd name="T113" fmla="*/ 115 w 115"/>
                  <a:gd name="T114" fmla="*/ 40 h 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5" h="40">
                    <a:moveTo>
                      <a:pt x="39" y="1"/>
                    </a:moveTo>
                    <a:lnTo>
                      <a:pt x="35" y="0"/>
                    </a:lnTo>
                    <a:lnTo>
                      <a:pt x="34" y="0"/>
                    </a:lnTo>
                    <a:lnTo>
                      <a:pt x="0" y="32"/>
                    </a:lnTo>
                    <a:lnTo>
                      <a:pt x="32" y="34"/>
                    </a:lnTo>
                    <a:lnTo>
                      <a:pt x="39" y="35"/>
                    </a:lnTo>
                    <a:lnTo>
                      <a:pt x="43" y="35"/>
                    </a:lnTo>
                    <a:lnTo>
                      <a:pt x="83" y="38"/>
                    </a:lnTo>
                    <a:lnTo>
                      <a:pt x="115" y="40"/>
                    </a:lnTo>
                    <a:lnTo>
                      <a:pt x="115" y="31"/>
                    </a:lnTo>
                    <a:lnTo>
                      <a:pt x="115" y="22"/>
                    </a:lnTo>
                    <a:lnTo>
                      <a:pt x="115" y="13"/>
                    </a:lnTo>
                    <a:lnTo>
                      <a:pt x="115" y="3"/>
                    </a:lnTo>
                    <a:lnTo>
                      <a:pt x="83" y="2"/>
                    </a:lnTo>
                    <a:lnTo>
                      <a:pt x="39" y="1"/>
                    </a:lnTo>
                    <a:close/>
                    <a:moveTo>
                      <a:pt x="83" y="27"/>
                    </a:moveTo>
                    <a:lnTo>
                      <a:pt x="39" y="25"/>
                    </a:lnTo>
                    <a:lnTo>
                      <a:pt x="39" y="11"/>
                    </a:lnTo>
                    <a:lnTo>
                      <a:pt x="83" y="13"/>
                    </a:lnTo>
                    <a:lnTo>
                      <a:pt x="83" y="27"/>
                    </a:lnTo>
                    <a:close/>
                    <a:moveTo>
                      <a:pt x="97" y="12"/>
                    </a:moveTo>
                    <a:lnTo>
                      <a:pt x="101" y="13"/>
                    </a:lnTo>
                    <a:lnTo>
                      <a:pt x="103" y="14"/>
                    </a:lnTo>
                    <a:lnTo>
                      <a:pt x="105" y="17"/>
                    </a:lnTo>
                    <a:lnTo>
                      <a:pt x="106" y="20"/>
                    </a:lnTo>
                    <a:lnTo>
                      <a:pt x="105" y="24"/>
                    </a:lnTo>
                    <a:lnTo>
                      <a:pt x="103" y="26"/>
                    </a:lnTo>
                    <a:lnTo>
                      <a:pt x="101" y="28"/>
                    </a:lnTo>
                    <a:lnTo>
                      <a:pt x="97" y="29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0" y="24"/>
                    </a:lnTo>
                    <a:lnTo>
                      <a:pt x="89" y="20"/>
                    </a:lnTo>
                    <a:lnTo>
                      <a:pt x="90" y="17"/>
                    </a:lnTo>
                    <a:lnTo>
                      <a:pt x="92" y="14"/>
                    </a:lnTo>
                    <a:lnTo>
                      <a:pt x="94" y="13"/>
                    </a:lnTo>
                    <a:lnTo>
                      <a:pt x="97" y="1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7" name="Freeform 134"/>
              <p:cNvSpPr>
                <a:spLocks/>
              </p:cNvSpPr>
              <p:nvPr/>
            </p:nvSpPr>
            <p:spPr bwMode="auto">
              <a:xfrm>
                <a:off x="6164263" y="3633788"/>
                <a:ext cx="104775" cy="58738"/>
              </a:xfrm>
              <a:custGeom>
                <a:avLst/>
                <a:gdLst>
                  <a:gd name="T0" fmla="*/ 2147483647 w 199"/>
                  <a:gd name="T1" fmla="*/ 2147483647 h 109"/>
                  <a:gd name="T2" fmla="*/ 2147483647 w 199"/>
                  <a:gd name="T3" fmla="*/ 2147483647 h 109"/>
                  <a:gd name="T4" fmla="*/ 2147483647 w 199"/>
                  <a:gd name="T5" fmla="*/ 2147483647 h 109"/>
                  <a:gd name="T6" fmla="*/ 2147483647 w 199"/>
                  <a:gd name="T7" fmla="*/ 2147483647 h 109"/>
                  <a:gd name="T8" fmla="*/ 2147483647 w 199"/>
                  <a:gd name="T9" fmla="*/ 2147483647 h 109"/>
                  <a:gd name="T10" fmla="*/ 0 w 199"/>
                  <a:gd name="T11" fmla="*/ 0 h 109"/>
                  <a:gd name="T12" fmla="*/ 0 w 199"/>
                  <a:gd name="T13" fmla="*/ 2147483647 h 109"/>
                  <a:gd name="T14" fmla="*/ 0 w 199"/>
                  <a:gd name="T15" fmla="*/ 2147483647 h 109"/>
                  <a:gd name="T16" fmla="*/ 0 w 199"/>
                  <a:gd name="T17" fmla="*/ 2147483647 h 109"/>
                  <a:gd name="T18" fmla="*/ 0 w 199"/>
                  <a:gd name="T19" fmla="*/ 2147483647 h 109"/>
                  <a:gd name="T20" fmla="*/ 2147483647 w 199"/>
                  <a:gd name="T21" fmla="*/ 2147483647 h 109"/>
                  <a:gd name="T22" fmla="*/ 2147483647 w 199"/>
                  <a:gd name="T23" fmla="*/ 2147483647 h 109"/>
                  <a:gd name="T24" fmla="*/ 2147483647 w 199"/>
                  <a:gd name="T25" fmla="*/ 2147483647 h 109"/>
                  <a:gd name="T26" fmla="*/ 2147483647 w 199"/>
                  <a:gd name="T27" fmla="*/ 2147483647 h 109"/>
                  <a:gd name="T28" fmla="*/ 2147483647 w 199"/>
                  <a:gd name="T29" fmla="*/ 2147483647 h 109"/>
                  <a:gd name="T30" fmla="*/ 2147483647 w 199"/>
                  <a:gd name="T31" fmla="*/ 2147483647 h 109"/>
                  <a:gd name="T32" fmla="*/ 2147483647 w 199"/>
                  <a:gd name="T33" fmla="*/ 2147483647 h 109"/>
                  <a:gd name="T34" fmla="*/ 2147483647 w 199"/>
                  <a:gd name="T35" fmla="*/ 2147483647 h 109"/>
                  <a:gd name="T36" fmla="*/ 2147483647 w 199"/>
                  <a:gd name="T37" fmla="*/ 2147483647 h 109"/>
                  <a:gd name="T38" fmla="*/ 2147483647 w 199"/>
                  <a:gd name="T39" fmla="*/ 2147483647 h 109"/>
                  <a:gd name="T40" fmla="*/ 2147483647 w 199"/>
                  <a:gd name="T41" fmla="*/ 2147483647 h 109"/>
                  <a:gd name="T42" fmla="*/ 2147483647 w 199"/>
                  <a:gd name="T43" fmla="*/ 2147483647 h 109"/>
                  <a:gd name="T44" fmla="*/ 2147483647 w 199"/>
                  <a:gd name="T45" fmla="*/ 2147483647 h 109"/>
                  <a:gd name="T46" fmla="*/ 2147483647 w 199"/>
                  <a:gd name="T47" fmla="*/ 2147483647 h 109"/>
                  <a:gd name="T48" fmla="*/ 2147483647 w 199"/>
                  <a:gd name="T49" fmla="*/ 2147483647 h 109"/>
                  <a:gd name="T50" fmla="*/ 2147483647 w 199"/>
                  <a:gd name="T51" fmla="*/ 2147483647 h 109"/>
                  <a:gd name="T52" fmla="*/ 2147483647 w 199"/>
                  <a:gd name="T53" fmla="*/ 2147483647 h 109"/>
                  <a:gd name="T54" fmla="*/ 2147483647 w 199"/>
                  <a:gd name="T55" fmla="*/ 2147483647 h 109"/>
                  <a:gd name="T56" fmla="*/ 2147483647 w 199"/>
                  <a:gd name="T57" fmla="*/ 2147483647 h 109"/>
                  <a:gd name="T58" fmla="*/ 2147483647 w 199"/>
                  <a:gd name="T59" fmla="*/ 2147483647 h 109"/>
                  <a:gd name="T60" fmla="*/ 2147483647 w 199"/>
                  <a:gd name="T61" fmla="*/ 2147483647 h 109"/>
                  <a:gd name="T62" fmla="*/ 2147483647 w 199"/>
                  <a:gd name="T63" fmla="*/ 2147483647 h 10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9"/>
                  <a:gd name="T97" fmla="*/ 0 h 109"/>
                  <a:gd name="T98" fmla="*/ 199 w 199"/>
                  <a:gd name="T99" fmla="*/ 109 h 10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9" h="109">
                    <a:moveTo>
                      <a:pt x="166" y="18"/>
                    </a:moveTo>
                    <a:lnTo>
                      <a:pt x="23" y="3"/>
                    </a:lnTo>
                    <a:lnTo>
                      <a:pt x="8" y="16"/>
                    </a:lnTo>
                    <a:lnTo>
                      <a:pt x="8" y="1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55"/>
                    </a:lnTo>
                    <a:lnTo>
                      <a:pt x="0" y="71"/>
                    </a:lnTo>
                    <a:lnTo>
                      <a:pt x="0" y="78"/>
                    </a:lnTo>
                    <a:lnTo>
                      <a:pt x="4" y="78"/>
                    </a:lnTo>
                    <a:lnTo>
                      <a:pt x="11" y="80"/>
                    </a:lnTo>
                    <a:lnTo>
                      <a:pt x="22" y="81"/>
                    </a:lnTo>
                    <a:lnTo>
                      <a:pt x="34" y="83"/>
                    </a:lnTo>
                    <a:lnTo>
                      <a:pt x="48" y="85"/>
                    </a:lnTo>
                    <a:lnTo>
                      <a:pt x="64" y="88"/>
                    </a:lnTo>
                    <a:lnTo>
                      <a:pt x="80" y="90"/>
                    </a:lnTo>
                    <a:lnTo>
                      <a:pt x="99" y="93"/>
                    </a:lnTo>
                    <a:lnTo>
                      <a:pt x="116" y="96"/>
                    </a:lnTo>
                    <a:lnTo>
                      <a:pt x="132" y="99"/>
                    </a:lnTo>
                    <a:lnTo>
                      <a:pt x="149" y="101"/>
                    </a:lnTo>
                    <a:lnTo>
                      <a:pt x="164" y="103"/>
                    </a:lnTo>
                    <a:lnTo>
                      <a:pt x="177" y="105"/>
                    </a:lnTo>
                    <a:lnTo>
                      <a:pt x="187" y="107"/>
                    </a:lnTo>
                    <a:lnTo>
                      <a:pt x="195" y="108"/>
                    </a:lnTo>
                    <a:lnTo>
                      <a:pt x="199" y="109"/>
                    </a:lnTo>
                    <a:lnTo>
                      <a:pt x="199" y="108"/>
                    </a:lnTo>
                    <a:lnTo>
                      <a:pt x="199" y="105"/>
                    </a:lnTo>
                    <a:lnTo>
                      <a:pt x="199" y="102"/>
                    </a:lnTo>
                    <a:lnTo>
                      <a:pt x="199" y="97"/>
                    </a:lnTo>
                    <a:lnTo>
                      <a:pt x="96" y="81"/>
                    </a:lnTo>
                    <a:lnTo>
                      <a:pt x="166" y="1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8" name="Freeform 135"/>
              <p:cNvSpPr>
                <a:spLocks/>
              </p:cNvSpPr>
              <p:nvPr/>
            </p:nvSpPr>
            <p:spPr bwMode="auto">
              <a:xfrm>
                <a:off x="6261100" y="3549650"/>
                <a:ext cx="7938" cy="7938"/>
              </a:xfrm>
              <a:custGeom>
                <a:avLst/>
                <a:gdLst>
                  <a:gd name="T0" fmla="*/ 2147483647 w 16"/>
                  <a:gd name="T1" fmla="*/ 2147483647 h 17"/>
                  <a:gd name="T2" fmla="*/ 2147483647 w 16"/>
                  <a:gd name="T3" fmla="*/ 2147483647 h 17"/>
                  <a:gd name="T4" fmla="*/ 2147483647 w 16"/>
                  <a:gd name="T5" fmla="*/ 2147483647 h 17"/>
                  <a:gd name="T6" fmla="*/ 2147483647 w 16"/>
                  <a:gd name="T7" fmla="*/ 2147483647 h 17"/>
                  <a:gd name="T8" fmla="*/ 2147483647 w 16"/>
                  <a:gd name="T9" fmla="*/ 0 h 17"/>
                  <a:gd name="T10" fmla="*/ 0 w 16"/>
                  <a:gd name="T11" fmla="*/ 2147483647 h 17"/>
                  <a:gd name="T12" fmla="*/ 2147483647 w 16"/>
                  <a:gd name="T13" fmla="*/ 214748364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17"/>
                  <a:gd name="T23" fmla="*/ 16 w 16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17">
                    <a:moveTo>
                      <a:pt x="16" y="17"/>
                    </a:moveTo>
                    <a:lnTo>
                      <a:pt x="16" y="13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6" y="0"/>
                    </a:lnTo>
                    <a:lnTo>
                      <a:pt x="0" y="16"/>
                    </a:lnTo>
                    <a:lnTo>
                      <a:pt x="16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9" name="Freeform 136"/>
              <p:cNvSpPr>
                <a:spLocks noEditPoints="1"/>
              </p:cNvSpPr>
              <p:nvPr/>
            </p:nvSpPr>
            <p:spPr bwMode="auto">
              <a:xfrm>
                <a:off x="6183313" y="3613150"/>
                <a:ext cx="85725" cy="23813"/>
              </a:xfrm>
              <a:custGeom>
                <a:avLst/>
                <a:gdLst>
                  <a:gd name="T0" fmla="*/ 2147483647 w 162"/>
                  <a:gd name="T1" fmla="*/ 2147483647 h 46"/>
                  <a:gd name="T2" fmla="*/ 2147483647 w 162"/>
                  <a:gd name="T3" fmla="*/ 0 h 46"/>
                  <a:gd name="T4" fmla="*/ 2147483647 w 162"/>
                  <a:gd name="T5" fmla="*/ 0 h 46"/>
                  <a:gd name="T6" fmla="*/ 0 w 162"/>
                  <a:gd name="T7" fmla="*/ 2147483647 h 46"/>
                  <a:gd name="T8" fmla="*/ 2147483647 w 162"/>
                  <a:gd name="T9" fmla="*/ 2147483647 h 46"/>
                  <a:gd name="T10" fmla="*/ 2147483647 w 162"/>
                  <a:gd name="T11" fmla="*/ 2147483647 h 46"/>
                  <a:gd name="T12" fmla="*/ 2147483647 w 162"/>
                  <a:gd name="T13" fmla="*/ 2147483647 h 46"/>
                  <a:gd name="T14" fmla="*/ 2147483647 w 162"/>
                  <a:gd name="T15" fmla="*/ 2147483647 h 46"/>
                  <a:gd name="T16" fmla="*/ 2147483647 w 162"/>
                  <a:gd name="T17" fmla="*/ 2147483647 h 46"/>
                  <a:gd name="T18" fmla="*/ 2147483647 w 162"/>
                  <a:gd name="T19" fmla="*/ 2147483647 h 46"/>
                  <a:gd name="T20" fmla="*/ 2147483647 w 162"/>
                  <a:gd name="T21" fmla="*/ 2147483647 h 46"/>
                  <a:gd name="T22" fmla="*/ 2147483647 w 162"/>
                  <a:gd name="T23" fmla="*/ 2147483647 h 46"/>
                  <a:gd name="T24" fmla="*/ 2147483647 w 162"/>
                  <a:gd name="T25" fmla="*/ 2147483647 h 46"/>
                  <a:gd name="T26" fmla="*/ 2147483647 w 162"/>
                  <a:gd name="T27" fmla="*/ 2147483647 h 46"/>
                  <a:gd name="T28" fmla="*/ 2147483647 w 162"/>
                  <a:gd name="T29" fmla="*/ 2147483647 h 46"/>
                  <a:gd name="T30" fmla="*/ 2147483647 w 162"/>
                  <a:gd name="T31" fmla="*/ 2147483647 h 46"/>
                  <a:gd name="T32" fmla="*/ 2147483647 w 162"/>
                  <a:gd name="T33" fmla="*/ 2147483647 h 46"/>
                  <a:gd name="T34" fmla="*/ 2147483647 w 162"/>
                  <a:gd name="T35" fmla="*/ 2147483647 h 46"/>
                  <a:gd name="T36" fmla="*/ 2147483647 w 162"/>
                  <a:gd name="T37" fmla="*/ 2147483647 h 46"/>
                  <a:gd name="T38" fmla="*/ 2147483647 w 162"/>
                  <a:gd name="T39" fmla="*/ 2147483647 h 46"/>
                  <a:gd name="T40" fmla="*/ 2147483647 w 162"/>
                  <a:gd name="T41" fmla="*/ 2147483647 h 46"/>
                  <a:gd name="T42" fmla="*/ 2147483647 w 162"/>
                  <a:gd name="T43" fmla="*/ 2147483647 h 46"/>
                  <a:gd name="T44" fmla="*/ 2147483647 w 162"/>
                  <a:gd name="T45" fmla="*/ 2147483647 h 46"/>
                  <a:gd name="T46" fmla="*/ 2147483647 w 162"/>
                  <a:gd name="T47" fmla="*/ 2147483647 h 46"/>
                  <a:gd name="T48" fmla="*/ 2147483647 w 162"/>
                  <a:gd name="T49" fmla="*/ 2147483647 h 46"/>
                  <a:gd name="T50" fmla="*/ 2147483647 w 162"/>
                  <a:gd name="T51" fmla="*/ 2147483647 h 46"/>
                  <a:gd name="T52" fmla="*/ 2147483647 w 162"/>
                  <a:gd name="T53" fmla="*/ 2147483647 h 46"/>
                  <a:gd name="T54" fmla="*/ 2147483647 w 162"/>
                  <a:gd name="T55" fmla="*/ 2147483647 h 46"/>
                  <a:gd name="T56" fmla="*/ 2147483647 w 162"/>
                  <a:gd name="T57" fmla="*/ 2147483647 h 46"/>
                  <a:gd name="T58" fmla="*/ 2147483647 w 162"/>
                  <a:gd name="T59" fmla="*/ 2147483647 h 46"/>
                  <a:gd name="T60" fmla="*/ 2147483647 w 162"/>
                  <a:gd name="T61" fmla="*/ 2147483647 h 46"/>
                  <a:gd name="T62" fmla="*/ 2147483647 w 162"/>
                  <a:gd name="T63" fmla="*/ 2147483647 h 46"/>
                  <a:gd name="T64" fmla="*/ 2147483647 w 162"/>
                  <a:gd name="T65" fmla="*/ 2147483647 h 46"/>
                  <a:gd name="T66" fmla="*/ 2147483647 w 162"/>
                  <a:gd name="T67" fmla="*/ 2147483647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62"/>
                  <a:gd name="T103" fmla="*/ 0 h 46"/>
                  <a:gd name="T104" fmla="*/ 162 w 162"/>
                  <a:gd name="T105" fmla="*/ 46 h 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62" h="46">
                    <a:moveTo>
                      <a:pt x="86" y="4"/>
                    </a:moveTo>
                    <a:lnTo>
                      <a:pt x="34" y="0"/>
                    </a:lnTo>
                    <a:lnTo>
                      <a:pt x="32" y="0"/>
                    </a:lnTo>
                    <a:lnTo>
                      <a:pt x="0" y="30"/>
                    </a:lnTo>
                    <a:lnTo>
                      <a:pt x="142" y="46"/>
                    </a:lnTo>
                    <a:lnTo>
                      <a:pt x="162" y="28"/>
                    </a:lnTo>
                    <a:lnTo>
                      <a:pt x="162" y="23"/>
                    </a:lnTo>
                    <a:lnTo>
                      <a:pt x="162" y="18"/>
                    </a:lnTo>
                    <a:lnTo>
                      <a:pt x="162" y="13"/>
                    </a:lnTo>
                    <a:lnTo>
                      <a:pt x="162" y="9"/>
                    </a:lnTo>
                    <a:lnTo>
                      <a:pt x="130" y="7"/>
                    </a:lnTo>
                    <a:lnTo>
                      <a:pt x="86" y="4"/>
                    </a:lnTo>
                    <a:close/>
                    <a:moveTo>
                      <a:pt x="130" y="33"/>
                    </a:moveTo>
                    <a:lnTo>
                      <a:pt x="86" y="29"/>
                    </a:lnTo>
                    <a:lnTo>
                      <a:pt x="86" y="14"/>
                    </a:lnTo>
                    <a:lnTo>
                      <a:pt x="130" y="18"/>
                    </a:lnTo>
                    <a:lnTo>
                      <a:pt x="130" y="33"/>
                    </a:lnTo>
                    <a:close/>
                    <a:moveTo>
                      <a:pt x="144" y="16"/>
                    </a:moveTo>
                    <a:lnTo>
                      <a:pt x="148" y="17"/>
                    </a:lnTo>
                    <a:lnTo>
                      <a:pt x="150" y="18"/>
                    </a:lnTo>
                    <a:lnTo>
                      <a:pt x="152" y="21"/>
                    </a:lnTo>
                    <a:lnTo>
                      <a:pt x="153" y="25"/>
                    </a:lnTo>
                    <a:lnTo>
                      <a:pt x="152" y="29"/>
                    </a:lnTo>
                    <a:lnTo>
                      <a:pt x="150" y="31"/>
                    </a:lnTo>
                    <a:lnTo>
                      <a:pt x="148" y="33"/>
                    </a:lnTo>
                    <a:lnTo>
                      <a:pt x="144" y="34"/>
                    </a:lnTo>
                    <a:lnTo>
                      <a:pt x="141" y="33"/>
                    </a:lnTo>
                    <a:lnTo>
                      <a:pt x="139" y="31"/>
                    </a:lnTo>
                    <a:lnTo>
                      <a:pt x="137" y="29"/>
                    </a:lnTo>
                    <a:lnTo>
                      <a:pt x="136" y="25"/>
                    </a:lnTo>
                    <a:lnTo>
                      <a:pt x="137" y="21"/>
                    </a:lnTo>
                    <a:lnTo>
                      <a:pt x="139" y="18"/>
                    </a:lnTo>
                    <a:lnTo>
                      <a:pt x="141" y="17"/>
                    </a:lnTo>
                    <a:lnTo>
                      <a:pt x="144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0" name="Freeform 137"/>
              <p:cNvSpPr>
                <a:spLocks noEditPoints="1"/>
              </p:cNvSpPr>
              <p:nvPr/>
            </p:nvSpPr>
            <p:spPr bwMode="auto">
              <a:xfrm>
                <a:off x="6234113" y="3565525"/>
                <a:ext cx="34925" cy="17463"/>
              </a:xfrm>
              <a:custGeom>
                <a:avLst/>
                <a:gdLst>
                  <a:gd name="T0" fmla="*/ 2147483647 w 67"/>
                  <a:gd name="T1" fmla="*/ 2147483647 h 34"/>
                  <a:gd name="T2" fmla="*/ 2147483647 w 67"/>
                  <a:gd name="T3" fmla="*/ 2147483647 h 34"/>
                  <a:gd name="T4" fmla="*/ 2147483647 w 67"/>
                  <a:gd name="T5" fmla="*/ 2147483647 h 34"/>
                  <a:gd name="T6" fmla="*/ 2147483647 w 67"/>
                  <a:gd name="T7" fmla="*/ 2147483647 h 34"/>
                  <a:gd name="T8" fmla="*/ 2147483647 w 67"/>
                  <a:gd name="T9" fmla="*/ 2147483647 h 34"/>
                  <a:gd name="T10" fmla="*/ 0 w 67"/>
                  <a:gd name="T11" fmla="*/ 2147483647 h 34"/>
                  <a:gd name="T12" fmla="*/ 2147483647 w 67"/>
                  <a:gd name="T13" fmla="*/ 2147483647 h 34"/>
                  <a:gd name="T14" fmla="*/ 2147483647 w 67"/>
                  <a:gd name="T15" fmla="*/ 2147483647 h 34"/>
                  <a:gd name="T16" fmla="*/ 2147483647 w 67"/>
                  <a:gd name="T17" fmla="*/ 2147483647 h 34"/>
                  <a:gd name="T18" fmla="*/ 2147483647 w 67"/>
                  <a:gd name="T19" fmla="*/ 2147483647 h 34"/>
                  <a:gd name="T20" fmla="*/ 2147483647 w 67"/>
                  <a:gd name="T21" fmla="*/ 2147483647 h 34"/>
                  <a:gd name="T22" fmla="*/ 2147483647 w 67"/>
                  <a:gd name="T23" fmla="*/ 0 h 34"/>
                  <a:gd name="T24" fmla="*/ 2147483647 w 67"/>
                  <a:gd name="T25" fmla="*/ 0 h 34"/>
                  <a:gd name="T26" fmla="*/ 2147483647 w 67"/>
                  <a:gd name="T27" fmla="*/ 2147483647 h 34"/>
                  <a:gd name="T28" fmla="*/ 2147483647 w 67"/>
                  <a:gd name="T29" fmla="*/ 2147483647 h 34"/>
                  <a:gd name="T30" fmla="*/ 2147483647 w 67"/>
                  <a:gd name="T31" fmla="*/ 2147483647 h 34"/>
                  <a:gd name="T32" fmla="*/ 2147483647 w 67"/>
                  <a:gd name="T33" fmla="*/ 2147483647 h 34"/>
                  <a:gd name="T34" fmla="*/ 2147483647 w 67"/>
                  <a:gd name="T35" fmla="*/ 2147483647 h 34"/>
                  <a:gd name="T36" fmla="*/ 2147483647 w 67"/>
                  <a:gd name="T37" fmla="*/ 2147483647 h 34"/>
                  <a:gd name="T38" fmla="*/ 2147483647 w 67"/>
                  <a:gd name="T39" fmla="*/ 2147483647 h 34"/>
                  <a:gd name="T40" fmla="*/ 2147483647 w 67"/>
                  <a:gd name="T41" fmla="*/ 2147483647 h 34"/>
                  <a:gd name="T42" fmla="*/ 2147483647 w 67"/>
                  <a:gd name="T43" fmla="*/ 2147483647 h 34"/>
                  <a:gd name="T44" fmla="*/ 2147483647 w 67"/>
                  <a:gd name="T45" fmla="*/ 2147483647 h 34"/>
                  <a:gd name="T46" fmla="*/ 2147483647 w 67"/>
                  <a:gd name="T47" fmla="*/ 2147483647 h 34"/>
                  <a:gd name="T48" fmla="*/ 2147483647 w 67"/>
                  <a:gd name="T49" fmla="*/ 2147483647 h 34"/>
                  <a:gd name="T50" fmla="*/ 2147483647 w 67"/>
                  <a:gd name="T51" fmla="*/ 2147483647 h 34"/>
                  <a:gd name="T52" fmla="*/ 2147483647 w 67"/>
                  <a:gd name="T53" fmla="*/ 2147483647 h 34"/>
                  <a:gd name="T54" fmla="*/ 2147483647 w 67"/>
                  <a:gd name="T55" fmla="*/ 2147483647 h 34"/>
                  <a:gd name="T56" fmla="*/ 2147483647 w 67"/>
                  <a:gd name="T57" fmla="*/ 2147483647 h 34"/>
                  <a:gd name="T58" fmla="*/ 2147483647 w 67"/>
                  <a:gd name="T59" fmla="*/ 2147483647 h 34"/>
                  <a:gd name="T60" fmla="*/ 2147483647 w 67"/>
                  <a:gd name="T61" fmla="*/ 2147483647 h 3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7"/>
                  <a:gd name="T94" fmla="*/ 0 h 34"/>
                  <a:gd name="T95" fmla="*/ 67 w 67"/>
                  <a:gd name="T96" fmla="*/ 34 h 3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7" h="34">
                    <a:moveTo>
                      <a:pt x="35" y="1"/>
                    </a:moveTo>
                    <a:lnTo>
                      <a:pt x="27" y="8"/>
                    </a:lnTo>
                    <a:lnTo>
                      <a:pt x="35" y="8"/>
                    </a:lnTo>
                    <a:lnTo>
                      <a:pt x="35" y="22"/>
                    </a:lnTo>
                    <a:lnTo>
                      <a:pt x="11" y="22"/>
                    </a:lnTo>
                    <a:lnTo>
                      <a:pt x="0" y="32"/>
                    </a:lnTo>
                    <a:lnTo>
                      <a:pt x="35" y="33"/>
                    </a:lnTo>
                    <a:lnTo>
                      <a:pt x="67" y="34"/>
                    </a:lnTo>
                    <a:lnTo>
                      <a:pt x="67" y="26"/>
                    </a:lnTo>
                    <a:lnTo>
                      <a:pt x="67" y="17"/>
                    </a:lnTo>
                    <a:lnTo>
                      <a:pt x="67" y="9"/>
                    </a:lnTo>
                    <a:lnTo>
                      <a:pt x="67" y="0"/>
                    </a:lnTo>
                    <a:lnTo>
                      <a:pt x="36" y="0"/>
                    </a:lnTo>
                    <a:lnTo>
                      <a:pt x="35" y="1"/>
                    </a:lnTo>
                    <a:close/>
                    <a:moveTo>
                      <a:pt x="49" y="8"/>
                    </a:moveTo>
                    <a:lnTo>
                      <a:pt x="53" y="9"/>
                    </a:lnTo>
                    <a:lnTo>
                      <a:pt x="55" y="10"/>
                    </a:lnTo>
                    <a:lnTo>
                      <a:pt x="57" y="13"/>
                    </a:lnTo>
                    <a:lnTo>
                      <a:pt x="58" y="16"/>
                    </a:lnTo>
                    <a:lnTo>
                      <a:pt x="57" y="20"/>
                    </a:lnTo>
                    <a:lnTo>
                      <a:pt x="55" y="22"/>
                    </a:lnTo>
                    <a:lnTo>
                      <a:pt x="53" y="24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4" y="22"/>
                    </a:lnTo>
                    <a:lnTo>
                      <a:pt x="42" y="20"/>
                    </a:lnTo>
                    <a:lnTo>
                      <a:pt x="41" y="16"/>
                    </a:lnTo>
                    <a:lnTo>
                      <a:pt x="42" y="13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9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1" name="Freeform 138"/>
              <p:cNvSpPr>
                <a:spLocks/>
              </p:cNvSpPr>
              <p:nvPr/>
            </p:nvSpPr>
            <p:spPr bwMode="auto">
              <a:xfrm>
                <a:off x="6207125" y="3538538"/>
                <a:ext cx="53975" cy="19050"/>
              </a:xfrm>
              <a:custGeom>
                <a:avLst/>
                <a:gdLst>
                  <a:gd name="T0" fmla="*/ 2147483647 w 101"/>
                  <a:gd name="T1" fmla="*/ 2147483647 h 36"/>
                  <a:gd name="T2" fmla="*/ 2147483647 w 101"/>
                  <a:gd name="T3" fmla="*/ 2147483647 h 36"/>
                  <a:gd name="T4" fmla="*/ 2147483647 w 101"/>
                  <a:gd name="T5" fmla="*/ 2147483647 h 36"/>
                  <a:gd name="T6" fmla="*/ 2147483647 w 101"/>
                  <a:gd name="T7" fmla="*/ 2147483647 h 36"/>
                  <a:gd name="T8" fmla="*/ 2147483647 w 101"/>
                  <a:gd name="T9" fmla="*/ 0 h 36"/>
                  <a:gd name="T10" fmla="*/ 2147483647 w 101"/>
                  <a:gd name="T11" fmla="*/ 0 h 36"/>
                  <a:gd name="T12" fmla="*/ 2147483647 w 101"/>
                  <a:gd name="T13" fmla="*/ 0 h 36"/>
                  <a:gd name="T14" fmla="*/ 2147483647 w 101"/>
                  <a:gd name="T15" fmla="*/ 0 h 36"/>
                  <a:gd name="T16" fmla="*/ 2147483647 w 101"/>
                  <a:gd name="T17" fmla="*/ 0 h 36"/>
                  <a:gd name="T18" fmla="*/ 2147483647 w 101"/>
                  <a:gd name="T19" fmla="*/ 0 h 36"/>
                  <a:gd name="T20" fmla="*/ 0 w 101"/>
                  <a:gd name="T21" fmla="*/ 2147483647 h 36"/>
                  <a:gd name="T22" fmla="*/ 2147483647 w 101"/>
                  <a:gd name="T23" fmla="*/ 2147483647 h 36"/>
                  <a:gd name="T24" fmla="*/ 2147483647 w 101"/>
                  <a:gd name="T25" fmla="*/ 2147483647 h 36"/>
                  <a:gd name="T26" fmla="*/ 2147483647 w 101"/>
                  <a:gd name="T27" fmla="*/ 2147483647 h 36"/>
                  <a:gd name="T28" fmla="*/ 2147483647 w 101"/>
                  <a:gd name="T29" fmla="*/ 2147483647 h 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1"/>
                  <a:gd name="T46" fmla="*/ 0 h 36"/>
                  <a:gd name="T47" fmla="*/ 101 w 101"/>
                  <a:gd name="T48" fmla="*/ 36 h 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1" h="36">
                    <a:moveTo>
                      <a:pt x="41" y="25"/>
                    </a:moveTo>
                    <a:lnTo>
                      <a:pt x="41" y="11"/>
                    </a:lnTo>
                    <a:lnTo>
                      <a:pt x="85" y="10"/>
                    </a:lnTo>
                    <a:lnTo>
                      <a:pt x="85" y="15"/>
                    </a:lnTo>
                    <a:lnTo>
                      <a:pt x="101" y="0"/>
                    </a:lnTo>
                    <a:lnTo>
                      <a:pt x="85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6" y="0"/>
                    </a:lnTo>
                    <a:lnTo>
                      <a:pt x="0" y="35"/>
                    </a:lnTo>
                    <a:lnTo>
                      <a:pt x="41" y="36"/>
                    </a:lnTo>
                    <a:lnTo>
                      <a:pt x="63" y="36"/>
                    </a:lnTo>
                    <a:lnTo>
                      <a:pt x="76" y="25"/>
                    </a:lnTo>
                    <a:lnTo>
                      <a:pt x="41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2" name="Freeform 139"/>
              <p:cNvSpPr>
                <a:spLocks/>
              </p:cNvSpPr>
              <p:nvPr/>
            </p:nvSpPr>
            <p:spPr bwMode="auto">
              <a:xfrm>
                <a:off x="6265863" y="3498850"/>
                <a:ext cx="3175" cy="3175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2147483647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0 h 7"/>
                  <a:gd name="T10" fmla="*/ 0 w 7"/>
                  <a:gd name="T11" fmla="*/ 2147483647 h 7"/>
                  <a:gd name="T12" fmla="*/ 2147483647 w 7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7"/>
                  <a:gd name="T23" fmla="*/ 7 w 7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7">
                    <a:moveTo>
                      <a:pt x="7" y="7"/>
                    </a:moveTo>
                    <a:lnTo>
                      <a:pt x="7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3" name="Freeform 140"/>
              <p:cNvSpPr>
                <a:spLocks/>
              </p:cNvSpPr>
              <p:nvPr/>
            </p:nvSpPr>
            <p:spPr bwMode="auto">
              <a:xfrm>
                <a:off x="6164263" y="3587750"/>
                <a:ext cx="44450" cy="17463"/>
              </a:xfrm>
              <a:custGeom>
                <a:avLst/>
                <a:gdLst>
                  <a:gd name="T0" fmla="*/ 2147483647 w 84"/>
                  <a:gd name="T1" fmla="*/ 0 h 34"/>
                  <a:gd name="T2" fmla="*/ 2147483647 w 84"/>
                  <a:gd name="T3" fmla="*/ 2147483647 h 34"/>
                  <a:gd name="T4" fmla="*/ 2147483647 w 84"/>
                  <a:gd name="T5" fmla="*/ 0 h 34"/>
                  <a:gd name="T6" fmla="*/ 0 w 84"/>
                  <a:gd name="T7" fmla="*/ 0 h 34"/>
                  <a:gd name="T8" fmla="*/ 0 w 84"/>
                  <a:gd name="T9" fmla="*/ 2147483647 h 34"/>
                  <a:gd name="T10" fmla="*/ 0 w 84"/>
                  <a:gd name="T11" fmla="*/ 2147483647 h 34"/>
                  <a:gd name="T12" fmla="*/ 0 w 84"/>
                  <a:gd name="T13" fmla="*/ 2147483647 h 34"/>
                  <a:gd name="T14" fmla="*/ 0 w 84"/>
                  <a:gd name="T15" fmla="*/ 2147483647 h 34"/>
                  <a:gd name="T16" fmla="*/ 2147483647 w 84"/>
                  <a:gd name="T17" fmla="*/ 2147483647 h 34"/>
                  <a:gd name="T18" fmla="*/ 2147483647 w 84"/>
                  <a:gd name="T19" fmla="*/ 2147483647 h 34"/>
                  <a:gd name="T20" fmla="*/ 2147483647 w 84"/>
                  <a:gd name="T21" fmla="*/ 2147483647 h 34"/>
                  <a:gd name="T22" fmla="*/ 2147483647 w 84"/>
                  <a:gd name="T23" fmla="*/ 0 h 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4"/>
                  <a:gd name="T37" fmla="*/ 0 h 34"/>
                  <a:gd name="T38" fmla="*/ 84 w 84"/>
                  <a:gd name="T39" fmla="*/ 34 h 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4" h="34">
                    <a:moveTo>
                      <a:pt x="19" y="0"/>
                    </a:moveTo>
                    <a:lnTo>
                      <a:pt x="8" y="11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5" y="30"/>
                    </a:lnTo>
                    <a:lnTo>
                      <a:pt x="51" y="34"/>
                    </a:lnTo>
                    <a:lnTo>
                      <a:pt x="84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4" name="Freeform 141"/>
              <p:cNvSpPr>
                <a:spLocks noEditPoints="1"/>
              </p:cNvSpPr>
              <p:nvPr/>
            </p:nvSpPr>
            <p:spPr bwMode="auto">
              <a:xfrm>
                <a:off x="6234113" y="3509963"/>
                <a:ext cx="34925" cy="20638"/>
              </a:xfrm>
              <a:custGeom>
                <a:avLst/>
                <a:gdLst>
                  <a:gd name="T0" fmla="*/ 2147483647 w 66"/>
                  <a:gd name="T1" fmla="*/ 2147483647 h 40"/>
                  <a:gd name="T2" fmla="*/ 2147483647 w 66"/>
                  <a:gd name="T3" fmla="*/ 2147483647 h 40"/>
                  <a:gd name="T4" fmla="*/ 2147483647 w 66"/>
                  <a:gd name="T5" fmla="*/ 2147483647 h 40"/>
                  <a:gd name="T6" fmla="*/ 2147483647 w 66"/>
                  <a:gd name="T7" fmla="*/ 2147483647 h 40"/>
                  <a:gd name="T8" fmla="*/ 2147483647 w 66"/>
                  <a:gd name="T9" fmla="*/ 2147483647 h 40"/>
                  <a:gd name="T10" fmla="*/ 2147483647 w 66"/>
                  <a:gd name="T11" fmla="*/ 2147483647 h 40"/>
                  <a:gd name="T12" fmla="*/ 0 w 66"/>
                  <a:gd name="T13" fmla="*/ 2147483647 h 40"/>
                  <a:gd name="T14" fmla="*/ 2147483647 w 66"/>
                  <a:gd name="T15" fmla="*/ 2147483647 h 40"/>
                  <a:gd name="T16" fmla="*/ 2147483647 w 66"/>
                  <a:gd name="T17" fmla="*/ 2147483647 h 40"/>
                  <a:gd name="T18" fmla="*/ 2147483647 w 66"/>
                  <a:gd name="T19" fmla="*/ 2147483647 h 40"/>
                  <a:gd name="T20" fmla="*/ 2147483647 w 66"/>
                  <a:gd name="T21" fmla="*/ 2147483647 h 40"/>
                  <a:gd name="T22" fmla="*/ 2147483647 w 66"/>
                  <a:gd name="T23" fmla="*/ 2147483647 h 40"/>
                  <a:gd name="T24" fmla="*/ 2147483647 w 66"/>
                  <a:gd name="T25" fmla="*/ 2147483647 h 40"/>
                  <a:gd name="T26" fmla="*/ 2147483647 w 66"/>
                  <a:gd name="T27" fmla="*/ 2147483647 h 40"/>
                  <a:gd name="T28" fmla="*/ 2147483647 w 66"/>
                  <a:gd name="T29" fmla="*/ 2147483647 h 40"/>
                  <a:gd name="T30" fmla="*/ 2147483647 w 66"/>
                  <a:gd name="T31" fmla="*/ 0 h 40"/>
                  <a:gd name="T32" fmla="*/ 2147483647 w 66"/>
                  <a:gd name="T33" fmla="*/ 2147483647 h 40"/>
                  <a:gd name="T34" fmla="*/ 2147483647 w 66"/>
                  <a:gd name="T35" fmla="*/ 2147483647 h 40"/>
                  <a:gd name="T36" fmla="*/ 2147483647 w 66"/>
                  <a:gd name="T37" fmla="*/ 2147483647 h 40"/>
                  <a:gd name="T38" fmla="*/ 2147483647 w 66"/>
                  <a:gd name="T39" fmla="*/ 2147483647 h 40"/>
                  <a:gd name="T40" fmla="*/ 2147483647 w 66"/>
                  <a:gd name="T41" fmla="*/ 2147483647 h 40"/>
                  <a:gd name="T42" fmla="*/ 2147483647 w 66"/>
                  <a:gd name="T43" fmla="*/ 2147483647 h 40"/>
                  <a:gd name="T44" fmla="*/ 2147483647 w 66"/>
                  <a:gd name="T45" fmla="*/ 2147483647 h 40"/>
                  <a:gd name="T46" fmla="*/ 2147483647 w 66"/>
                  <a:gd name="T47" fmla="*/ 2147483647 h 40"/>
                  <a:gd name="T48" fmla="*/ 2147483647 w 66"/>
                  <a:gd name="T49" fmla="*/ 2147483647 h 40"/>
                  <a:gd name="T50" fmla="*/ 2147483647 w 66"/>
                  <a:gd name="T51" fmla="*/ 2147483647 h 40"/>
                  <a:gd name="T52" fmla="*/ 2147483647 w 66"/>
                  <a:gd name="T53" fmla="*/ 2147483647 h 40"/>
                  <a:gd name="T54" fmla="*/ 2147483647 w 66"/>
                  <a:gd name="T55" fmla="*/ 2147483647 h 40"/>
                  <a:gd name="T56" fmla="*/ 2147483647 w 66"/>
                  <a:gd name="T57" fmla="*/ 2147483647 h 40"/>
                  <a:gd name="T58" fmla="*/ 2147483647 w 66"/>
                  <a:gd name="T59" fmla="*/ 2147483647 h 40"/>
                  <a:gd name="T60" fmla="*/ 2147483647 w 66"/>
                  <a:gd name="T61" fmla="*/ 2147483647 h 40"/>
                  <a:gd name="T62" fmla="*/ 2147483647 w 66"/>
                  <a:gd name="T63" fmla="*/ 2147483647 h 40"/>
                  <a:gd name="T64" fmla="*/ 2147483647 w 66"/>
                  <a:gd name="T65" fmla="*/ 2147483647 h 40"/>
                  <a:gd name="T66" fmla="*/ 2147483647 w 66"/>
                  <a:gd name="T67" fmla="*/ 2147483647 h 40"/>
                  <a:gd name="T68" fmla="*/ 2147483647 w 66"/>
                  <a:gd name="T69" fmla="*/ 2147483647 h 4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40"/>
                  <a:gd name="T107" fmla="*/ 66 w 66"/>
                  <a:gd name="T108" fmla="*/ 40 h 4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40">
                    <a:moveTo>
                      <a:pt x="43" y="1"/>
                    </a:moveTo>
                    <a:lnTo>
                      <a:pt x="34" y="10"/>
                    </a:lnTo>
                    <a:lnTo>
                      <a:pt x="29" y="15"/>
                    </a:lnTo>
                    <a:lnTo>
                      <a:pt x="34" y="15"/>
                    </a:lnTo>
                    <a:lnTo>
                      <a:pt x="34" y="29"/>
                    </a:lnTo>
                    <a:lnTo>
                      <a:pt x="12" y="30"/>
                    </a:lnTo>
                    <a:lnTo>
                      <a:pt x="0" y="40"/>
                    </a:lnTo>
                    <a:lnTo>
                      <a:pt x="11" y="40"/>
                    </a:lnTo>
                    <a:lnTo>
                      <a:pt x="15" y="40"/>
                    </a:lnTo>
                    <a:lnTo>
                      <a:pt x="34" y="40"/>
                    </a:lnTo>
                    <a:lnTo>
                      <a:pt x="65" y="39"/>
                    </a:lnTo>
                    <a:lnTo>
                      <a:pt x="66" y="39"/>
                    </a:lnTo>
                    <a:lnTo>
                      <a:pt x="66" y="29"/>
                    </a:lnTo>
                    <a:lnTo>
                      <a:pt x="66" y="20"/>
                    </a:lnTo>
                    <a:lnTo>
                      <a:pt x="66" y="10"/>
                    </a:lnTo>
                    <a:lnTo>
                      <a:pt x="66" y="0"/>
                    </a:lnTo>
                    <a:lnTo>
                      <a:pt x="43" y="1"/>
                    </a:lnTo>
                    <a:close/>
                    <a:moveTo>
                      <a:pt x="57" y="21"/>
                    </a:moveTo>
                    <a:lnTo>
                      <a:pt x="56" y="25"/>
                    </a:lnTo>
                    <a:lnTo>
                      <a:pt x="54" y="27"/>
                    </a:lnTo>
                    <a:lnTo>
                      <a:pt x="52" y="29"/>
                    </a:lnTo>
                    <a:lnTo>
                      <a:pt x="48" y="30"/>
                    </a:lnTo>
                    <a:lnTo>
                      <a:pt x="45" y="29"/>
                    </a:lnTo>
                    <a:lnTo>
                      <a:pt x="43" y="27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5" y="14"/>
                    </a:lnTo>
                    <a:lnTo>
                      <a:pt x="48" y="13"/>
                    </a:lnTo>
                    <a:lnTo>
                      <a:pt x="52" y="14"/>
                    </a:lnTo>
                    <a:lnTo>
                      <a:pt x="54" y="15"/>
                    </a:lnTo>
                    <a:lnTo>
                      <a:pt x="56" y="18"/>
                    </a:lnTo>
                    <a:lnTo>
                      <a:pt x="57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5" name="Freeform 142"/>
              <p:cNvSpPr>
                <a:spLocks/>
              </p:cNvSpPr>
              <p:nvPr/>
            </p:nvSpPr>
            <p:spPr bwMode="auto">
              <a:xfrm>
                <a:off x="6164263" y="3609975"/>
                <a:ext cx="20638" cy="17463"/>
              </a:xfrm>
              <a:custGeom>
                <a:avLst/>
                <a:gdLst>
                  <a:gd name="T0" fmla="*/ 2147483647 w 38"/>
                  <a:gd name="T1" fmla="*/ 2147483647 h 32"/>
                  <a:gd name="T2" fmla="*/ 2147483647 w 38"/>
                  <a:gd name="T3" fmla="*/ 0 h 32"/>
                  <a:gd name="T4" fmla="*/ 2147483647 w 38"/>
                  <a:gd name="T5" fmla="*/ 0 h 32"/>
                  <a:gd name="T6" fmla="*/ 0 w 38"/>
                  <a:gd name="T7" fmla="*/ 0 h 32"/>
                  <a:gd name="T8" fmla="*/ 0 w 38"/>
                  <a:gd name="T9" fmla="*/ 2147483647 h 32"/>
                  <a:gd name="T10" fmla="*/ 0 w 38"/>
                  <a:gd name="T11" fmla="*/ 2147483647 h 32"/>
                  <a:gd name="T12" fmla="*/ 0 w 38"/>
                  <a:gd name="T13" fmla="*/ 2147483647 h 32"/>
                  <a:gd name="T14" fmla="*/ 0 w 38"/>
                  <a:gd name="T15" fmla="*/ 2147483647 h 32"/>
                  <a:gd name="T16" fmla="*/ 2147483647 w 38"/>
                  <a:gd name="T17" fmla="*/ 2147483647 h 32"/>
                  <a:gd name="T18" fmla="*/ 2147483647 w 38"/>
                  <a:gd name="T19" fmla="*/ 2147483647 h 32"/>
                  <a:gd name="T20" fmla="*/ 2147483647 w 38"/>
                  <a:gd name="T21" fmla="*/ 2147483647 h 32"/>
                  <a:gd name="T22" fmla="*/ 2147483647 w 38"/>
                  <a:gd name="T23" fmla="*/ 2147483647 h 32"/>
                  <a:gd name="T24" fmla="*/ 2147483647 w 38"/>
                  <a:gd name="T25" fmla="*/ 2147483647 h 32"/>
                  <a:gd name="T26" fmla="*/ 2147483647 w 38"/>
                  <a:gd name="T27" fmla="*/ 2147483647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32"/>
                  <a:gd name="T44" fmla="*/ 38 w 38"/>
                  <a:gd name="T45" fmla="*/ 32 h 3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32">
                    <a:moveTo>
                      <a:pt x="38" y="2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5" y="32"/>
                    </a:lnTo>
                    <a:lnTo>
                      <a:pt x="7" y="32"/>
                    </a:lnTo>
                    <a:lnTo>
                      <a:pt x="8" y="32"/>
                    </a:lnTo>
                    <a:lnTo>
                      <a:pt x="8" y="31"/>
                    </a:ln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" name="Freeform 143"/>
              <p:cNvSpPr>
                <a:spLocks/>
              </p:cNvSpPr>
              <p:nvPr/>
            </p:nvSpPr>
            <p:spPr bwMode="auto">
              <a:xfrm>
                <a:off x="6181725" y="3563938"/>
                <a:ext cx="52388" cy="17463"/>
              </a:xfrm>
              <a:custGeom>
                <a:avLst/>
                <a:gdLst>
                  <a:gd name="T0" fmla="*/ 2147483647 w 97"/>
                  <a:gd name="T1" fmla="*/ 2147483647 h 32"/>
                  <a:gd name="T2" fmla="*/ 2147483647 w 97"/>
                  <a:gd name="T3" fmla="*/ 2147483647 h 32"/>
                  <a:gd name="T4" fmla="*/ 2147483647 w 97"/>
                  <a:gd name="T5" fmla="*/ 2147483647 h 32"/>
                  <a:gd name="T6" fmla="*/ 2147483647 w 97"/>
                  <a:gd name="T7" fmla="*/ 0 h 32"/>
                  <a:gd name="T8" fmla="*/ 2147483647 w 97"/>
                  <a:gd name="T9" fmla="*/ 0 h 32"/>
                  <a:gd name="T10" fmla="*/ 2147483647 w 97"/>
                  <a:gd name="T11" fmla="*/ 0 h 32"/>
                  <a:gd name="T12" fmla="*/ 2147483647 w 97"/>
                  <a:gd name="T13" fmla="*/ 0 h 32"/>
                  <a:gd name="T14" fmla="*/ 0 w 97"/>
                  <a:gd name="T15" fmla="*/ 2147483647 h 32"/>
                  <a:gd name="T16" fmla="*/ 2147483647 w 97"/>
                  <a:gd name="T17" fmla="*/ 2147483647 h 32"/>
                  <a:gd name="T18" fmla="*/ 2147483647 w 97"/>
                  <a:gd name="T19" fmla="*/ 2147483647 h 32"/>
                  <a:gd name="T20" fmla="*/ 2147483647 w 97"/>
                  <a:gd name="T21" fmla="*/ 2147483647 h 32"/>
                  <a:gd name="T22" fmla="*/ 2147483647 w 97"/>
                  <a:gd name="T23" fmla="*/ 2147483647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7"/>
                  <a:gd name="T37" fmla="*/ 0 h 32"/>
                  <a:gd name="T38" fmla="*/ 97 w 97"/>
                  <a:gd name="T39" fmla="*/ 32 h 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7" h="32">
                    <a:moveTo>
                      <a:pt x="89" y="9"/>
                    </a:moveTo>
                    <a:lnTo>
                      <a:pt x="97" y="1"/>
                    </a:lnTo>
                    <a:lnTo>
                      <a:pt x="92" y="1"/>
                    </a:lnTo>
                    <a:lnTo>
                      <a:pt x="89" y="0"/>
                    </a:lnTo>
                    <a:lnTo>
                      <a:pt x="44" y="0"/>
                    </a:lnTo>
                    <a:lnTo>
                      <a:pt x="32" y="0"/>
                    </a:lnTo>
                    <a:lnTo>
                      <a:pt x="0" y="30"/>
                    </a:lnTo>
                    <a:lnTo>
                      <a:pt x="53" y="31"/>
                    </a:lnTo>
                    <a:lnTo>
                      <a:pt x="64" y="32"/>
                    </a:lnTo>
                    <a:lnTo>
                      <a:pt x="89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cxnSp>
          <p:nvCxnSpPr>
            <p:cNvPr id="128" name="Straight Connector 333"/>
            <p:cNvCxnSpPr>
              <a:cxnSpLocks noChangeShapeType="1"/>
            </p:cNvCxnSpPr>
            <p:nvPr/>
          </p:nvCxnSpPr>
          <p:spPr bwMode="auto">
            <a:xfrm>
              <a:off x="1771650" y="2080073"/>
              <a:ext cx="209550" cy="1363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</p:spPr>
        </p:cxnSp>
      </p:grpSp>
      <p:pic>
        <p:nvPicPr>
          <p:cNvPr id="241" name="Picture 240"/>
          <p:cNvPicPr>
            <a:picLocks noChangeAspect="1"/>
          </p:cNvPicPr>
          <p:nvPr/>
        </p:nvPicPr>
        <p:blipFill>
          <a:blip r:embed="rId3" cstate="screen">
            <a:biLevel thresh="50000"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5913528" y="3428506"/>
            <a:ext cx="555267" cy="278890"/>
          </a:xfrm>
          <a:prstGeom prst="rect">
            <a:avLst/>
          </a:prstGeom>
        </p:spPr>
      </p:pic>
      <p:sp>
        <p:nvSpPr>
          <p:cNvPr id="242" name="Rectangle 241"/>
          <p:cNvSpPr/>
          <p:nvPr/>
        </p:nvSpPr>
        <p:spPr>
          <a:xfrm>
            <a:off x="4955094" y="3807061"/>
            <a:ext cx="607725" cy="205118"/>
          </a:xfrm>
          <a:prstGeom prst="rect">
            <a:avLst/>
          </a:prstGeom>
        </p:spPr>
        <p:txBody>
          <a:bodyPr wrap="none" lIns="65974" tIns="32987" rIns="65974" bIns="32987">
            <a:spAutoFit/>
          </a:bodyPr>
          <a:lstStyle/>
          <a:p>
            <a:r>
              <a:rPr lang="en-US" sz="900" dirty="0" smtClean="0"/>
              <a:t>Country-2</a:t>
            </a:r>
            <a:endParaRPr lang="en-US" sz="900" dirty="0"/>
          </a:p>
        </p:txBody>
      </p:sp>
      <p:grpSp>
        <p:nvGrpSpPr>
          <p:cNvPr id="243" name="Group 242"/>
          <p:cNvGrpSpPr/>
          <p:nvPr/>
        </p:nvGrpSpPr>
        <p:grpSpPr>
          <a:xfrm>
            <a:off x="6114745" y="1693004"/>
            <a:ext cx="708100" cy="414596"/>
            <a:chOff x="1758732" y="4408549"/>
            <a:chExt cx="1968482" cy="925713"/>
          </a:xfrm>
        </p:grpSpPr>
        <p:pic>
          <p:nvPicPr>
            <p:cNvPr id="244" name="Picture 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758732" y="4408551"/>
              <a:ext cx="675070" cy="92571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</p:pic>
        <p:pic>
          <p:nvPicPr>
            <p:cNvPr id="245" name="Picture 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408130" y="4408549"/>
              <a:ext cx="675070" cy="92571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pic>
          <p:nvPicPr>
            <p:cNvPr id="246" name="Picture 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052144" y="4408551"/>
              <a:ext cx="675070" cy="92571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</p:pic>
        <p:sp>
          <p:nvSpPr>
            <p:cNvPr id="247" name="Rectangle 246"/>
            <p:cNvSpPr/>
            <p:nvPr/>
          </p:nvSpPr>
          <p:spPr>
            <a:xfrm flipV="1">
              <a:off x="1767978" y="4525861"/>
              <a:ext cx="648000" cy="6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Rectangle 247"/>
            <p:cNvSpPr/>
            <p:nvPr/>
          </p:nvSpPr>
          <p:spPr>
            <a:xfrm flipV="1">
              <a:off x="2420434" y="4525861"/>
              <a:ext cx="648000" cy="6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Rectangle 248"/>
            <p:cNvSpPr/>
            <p:nvPr/>
          </p:nvSpPr>
          <p:spPr>
            <a:xfrm flipV="1">
              <a:off x="3071545" y="4525861"/>
              <a:ext cx="648000" cy="6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50" name="Picture 249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1949242" y="4716769"/>
              <a:ext cx="324386" cy="334662"/>
            </a:xfrm>
            <a:prstGeom prst="rect">
              <a:avLst/>
            </a:prstGeom>
          </p:spPr>
        </p:pic>
        <p:pic>
          <p:nvPicPr>
            <p:cNvPr id="251" name="Picture 250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3083200" y="4569705"/>
              <a:ext cx="614732" cy="612000"/>
            </a:xfrm>
            <a:prstGeom prst="rect">
              <a:avLst/>
            </a:prstGeom>
          </p:spPr>
        </p:pic>
        <p:pic>
          <p:nvPicPr>
            <p:cNvPr id="252" name="Picture 251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469058" y="4591256"/>
              <a:ext cx="528470" cy="528470"/>
            </a:xfrm>
            <a:prstGeom prst="rect">
              <a:avLst/>
            </a:prstGeom>
          </p:spPr>
        </p:pic>
      </p:grpSp>
      <p:grpSp>
        <p:nvGrpSpPr>
          <p:cNvPr id="253" name="Group 252"/>
          <p:cNvGrpSpPr/>
          <p:nvPr/>
        </p:nvGrpSpPr>
        <p:grpSpPr>
          <a:xfrm>
            <a:off x="2804701" y="1907366"/>
            <a:ext cx="616168" cy="332672"/>
            <a:chOff x="2293258" y="4788489"/>
            <a:chExt cx="1022880" cy="443562"/>
          </a:xfrm>
        </p:grpSpPr>
        <p:pic>
          <p:nvPicPr>
            <p:cNvPr id="254" name="Picture 253"/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293258" y="4907680"/>
              <a:ext cx="235107" cy="242555"/>
            </a:xfrm>
            <a:prstGeom prst="rect">
              <a:avLst/>
            </a:prstGeom>
          </p:spPr>
        </p:pic>
        <p:pic>
          <p:nvPicPr>
            <p:cNvPr id="255" name="Picture 254"/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870596" y="4788489"/>
              <a:ext cx="445542" cy="443562"/>
            </a:xfrm>
            <a:prstGeom prst="rect">
              <a:avLst/>
            </a:prstGeom>
          </p:spPr>
        </p:pic>
        <p:pic>
          <p:nvPicPr>
            <p:cNvPr id="256" name="Picture 255"/>
            <p:cNvPicPr>
              <a:picLocks noChangeAspect="1"/>
            </p:cNvPicPr>
            <p:nvPr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491565" y="4798487"/>
              <a:ext cx="383022" cy="383022"/>
            </a:xfrm>
            <a:prstGeom prst="rect">
              <a:avLst/>
            </a:prstGeom>
          </p:spPr>
        </p:pic>
      </p:grpSp>
      <p:grpSp>
        <p:nvGrpSpPr>
          <p:cNvPr id="258" name="Group 257"/>
          <p:cNvGrpSpPr/>
          <p:nvPr/>
        </p:nvGrpSpPr>
        <p:grpSpPr>
          <a:xfrm rot="300764">
            <a:off x="4376377" y="1337327"/>
            <a:ext cx="616168" cy="332671"/>
            <a:chOff x="2293258" y="4788490"/>
            <a:chExt cx="1022880" cy="443562"/>
          </a:xfrm>
        </p:grpSpPr>
        <p:pic>
          <p:nvPicPr>
            <p:cNvPr id="259" name="Picture 258"/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293258" y="4907681"/>
              <a:ext cx="235107" cy="242555"/>
            </a:xfrm>
            <a:prstGeom prst="rect">
              <a:avLst/>
            </a:prstGeom>
          </p:spPr>
        </p:pic>
        <p:pic>
          <p:nvPicPr>
            <p:cNvPr id="260" name="Picture 259"/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870596" y="4788490"/>
              <a:ext cx="445542" cy="443562"/>
            </a:xfrm>
            <a:prstGeom prst="rect">
              <a:avLst/>
            </a:prstGeom>
          </p:spPr>
        </p:pic>
        <p:pic>
          <p:nvPicPr>
            <p:cNvPr id="261" name="Picture 260"/>
            <p:cNvPicPr>
              <a:picLocks noChangeAspect="1"/>
            </p:cNvPicPr>
            <p:nvPr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491565" y="4798488"/>
              <a:ext cx="383022" cy="383022"/>
            </a:xfrm>
            <a:prstGeom prst="rect">
              <a:avLst/>
            </a:prstGeom>
          </p:spPr>
        </p:pic>
      </p:grpSp>
      <p:pic>
        <p:nvPicPr>
          <p:cNvPr id="273" name="Picture 272"/>
          <p:cNvPicPr>
            <a:picLocks noChangeAspect="1"/>
          </p:cNvPicPr>
          <p:nvPr/>
        </p:nvPicPr>
        <p:blipFill>
          <a:blip r:embed="rId11" cstate="screen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3602134" y="1915320"/>
            <a:ext cx="1082326" cy="772596"/>
          </a:xfrm>
          <a:prstGeom prst="rect">
            <a:avLst/>
          </a:prstGeom>
        </p:spPr>
      </p:pic>
      <p:cxnSp>
        <p:nvCxnSpPr>
          <p:cNvPr id="278" name="Curved Connector 277"/>
          <p:cNvCxnSpPr>
            <a:stCxn id="273" idx="0"/>
          </p:cNvCxnSpPr>
          <p:nvPr/>
        </p:nvCxnSpPr>
        <p:spPr>
          <a:xfrm rot="16200000" flipH="1">
            <a:off x="4950109" y="1108510"/>
            <a:ext cx="238874" cy="1852497"/>
          </a:xfrm>
          <a:prstGeom prst="curvedConnector4">
            <a:avLst>
              <a:gd name="adj1" fmla="val -71774"/>
              <a:gd name="adj2" fmla="val 64606"/>
            </a:avLst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9" name="Curved Connector 278"/>
          <p:cNvCxnSpPr>
            <a:stCxn id="273" idx="2"/>
            <a:endCxn id="241" idx="0"/>
          </p:cNvCxnSpPr>
          <p:nvPr/>
        </p:nvCxnSpPr>
        <p:spPr>
          <a:xfrm rot="16200000" flipH="1">
            <a:off x="4796935" y="2034279"/>
            <a:ext cx="740590" cy="2047863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86" name="Picture 285"/>
          <p:cNvPicPr>
            <a:picLocks noChangeAspect="1"/>
          </p:cNvPicPr>
          <p:nvPr/>
        </p:nvPicPr>
        <p:blipFill rotWithShape="1">
          <a:blip r:embed="rId12"/>
          <a:srcRect l="10574" t="55802" r="72175" b="37170"/>
          <a:stretch/>
        </p:blipFill>
        <p:spPr>
          <a:xfrm>
            <a:off x="1645961" y="2147881"/>
            <a:ext cx="957077" cy="292447"/>
          </a:xfrm>
          <a:prstGeom prst="rect">
            <a:avLst/>
          </a:prstGeom>
        </p:spPr>
      </p:pic>
      <p:sp>
        <p:nvSpPr>
          <p:cNvPr id="287" name="TextBox 286"/>
          <p:cNvSpPr txBox="1"/>
          <p:nvPr/>
        </p:nvSpPr>
        <p:spPr>
          <a:xfrm>
            <a:off x="1739304" y="2453816"/>
            <a:ext cx="577777" cy="246221"/>
          </a:xfrm>
          <a:prstGeom prst="rect">
            <a:avLst/>
          </a:prstGeom>
          <a:solidFill>
            <a:srgbClr val="D9D9D9"/>
          </a:solidFill>
        </p:spPr>
        <p:txBody>
          <a:bodyPr wrap="none" rtlCol="0">
            <a:spAutoFit/>
          </a:bodyPr>
          <a:lstStyle/>
          <a:p>
            <a:r>
              <a:rPr lang="en-US" sz="1000" dirty="0" smtClean="0"/>
              <a:t>Playout </a:t>
            </a:r>
            <a:endParaRPr lang="en-US" sz="1000" dirty="0"/>
          </a:p>
        </p:txBody>
      </p:sp>
      <p:sp>
        <p:nvSpPr>
          <p:cNvPr id="288" name="TextBox 287"/>
          <p:cNvSpPr txBox="1"/>
          <p:nvPr/>
        </p:nvSpPr>
        <p:spPr>
          <a:xfrm>
            <a:off x="2784570" y="2466288"/>
            <a:ext cx="636299" cy="230832"/>
          </a:xfrm>
          <a:prstGeom prst="rect">
            <a:avLst/>
          </a:prstGeom>
          <a:solidFill>
            <a:srgbClr val="D9D9D9"/>
          </a:solidFill>
        </p:spPr>
        <p:txBody>
          <a:bodyPr wrap="none" rtlCol="0">
            <a:spAutoFit/>
          </a:bodyPr>
          <a:lstStyle/>
          <a:p>
            <a:r>
              <a:rPr lang="en-US" sz="900" dirty="0" smtClean="0"/>
              <a:t>IP Stream</a:t>
            </a:r>
            <a:endParaRPr lang="en-US" sz="900" dirty="0"/>
          </a:p>
        </p:txBody>
      </p:sp>
      <p:grpSp>
        <p:nvGrpSpPr>
          <p:cNvPr id="289" name="Group 288"/>
          <p:cNvGrpSpPr/>
          <p:nvPr/>
        </p:nvGrpSpPr>
        <p:grpSpPr>
          <a:xfrm rot="1462977">
            <a:off x="3790181" y="2999420"/>
            <a:ext cx="616168" cy="332672"/>
            <a:chOff x="2293258" y="4788489"/>
            <a:chExt cx="1022880" cy="443562"/>
          </a:xfrm>
        </p:grpSpPr>
        <p:pic>
          <p:nvPicPr>
            <p:cNvPr id="290" name="Picture 289"/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293258" y="4907680"/>
              <a:ext cx="235107" cy="242555"/>
            </a:xfrm>
            <a:prstGeom prst="rect">
              <a:avLst/>
            </a:prstGeom>
          </p:spPr>
        </p:pic>
        <p:pic>
          <p:nvPicPr>
            <p:cNvPr id="291" name="Picture 290"/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870596" y="4788489"/>
              <a:ext cx="445542" cy="443562"/>
            </a:xfrm>
            <a:prstGeom prst="rect">
              <a:avLst/>
            </a:prstGeom>
          </p:spPr>
        </p:pic>
        <p:pic>
          <p:nvPicPr>
            <p:cNvPr id="292" name="Picture 291"/>
            <p:cNvPicPr>
              <a:picLocks noChangeAspect="1"/>
            </p:cNvPicPr>
            <p:nvPr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491565" y="4798487"/>
              <a:ext cx="383022" cy="383022"/>
            </a:xfrm>
            <a:prstGeom prst="rect">
              <a:avLst/>
            </a:prstGeom>
          </p:spPr>
        </p:pic>
      </p:grpSp>
      <p:grpSp>
        <p:nvGrpSpPr>
          <p:cNvPr id="293" name="Group 292"/>
          <p:cNvGrpSpPr/>
          <p:nvPr/>
        </p:nvGrpSpPr>
        <p:grpSpPr>
          <a:xfrm>
            <a:off x="6306001" y="2995898"/>
            <a:ext cx="708100" cy="414596"/>
            <a:chOff x="1758732" y="4408549"/>
            <a:chExt cx="1968482" cy="925713"/>
          </a:xfrm>
        </p:grpSpPr>
        <p:pic>
          <p:nvPicPr>
            <p:cNvPr id="294" name="Picture 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758732" y="4408551"/>
              <a:ext cx="675070" cy="92571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</p:pic>
        <p:pic>
          <p:nvPicPr>
            <p:cNvPr id="295" name="Picture 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408130" y="4408549"/>
              <a:ext cx="675070" cy="92571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pic>
          <p:nvPicPr>
            <p:cNvPr id="296" name="Picture 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052144" y="4408551"/>
              <a:ext cx="675070" cy="92571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</p:pic>
        <p:sp>
          <p:nvSpPr>
            <p:cNvPr id="297" name="Rectangle 296"/>
            <p:cNvSpPr/>
            <p:nvPr/>
          </p:nvSpPr>
          <p:spPr>
            <a:xfrm flipV="1">
              <a:off x="1767978" y="4525861"/>
              <a:ext cx="648000" cy="6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Rectangle 297"/>
            <p:cNvSpPr/>
            <p:nvPr/>
          </p:nvSpPr>
          <p:spPr>
            <a:xfrm flipV="1">
              <a:off x="2420434" y="4525861"/>
              <a:ext cx="648000" cy="6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Rectangle 298"/>
            <p:cNvSpPr/>
            <p:nvPr/>
          </p:nvSpPr>
          <p:spPr>
            <a:xfrm flipV="1">
              <a:off x="3071545" y="4525861"/>
              <a:ext cx="648000" cy="6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00" name="Picture 299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1949242" y="4716769"/>
              <a:ext cx="324386" cy="334662"/>
            </a:xfrm>
            <a:prstGeom prst="rect">
              <a:avLst/>
            </a:prstGeom>
          </p:spPr>
        </p:pic>
        <p:pic>
          <p:nvPicPr>
            <p:cNvPr id="301" name="Picture 300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3083200" y="4569705"/>
              <a:ext cx="614732" cy="612000"/>
            </a:xfrm>
            <a:prstGeom prst="rect">
              <a:avLst/>
            </a:prstGeom>
          </p:spPr>
        </p:pic>
        <p:pic>
          <p:nvPicPr>
            <p:cNvPr id="302" name="Picture 301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2469058" y="4591256"/>
              <a:ext cx="528470" cy="528470"/>
            </a:xfrm>
            <a:prstGeom prst="rect">
              <a:avLst/>
            </a:prstGeom>
          </p:spPr>
        </p:pic>
      </p:grpSp>
      <p:sp>
        <p:nvSpPr>
          <p:cNvPr id="303" name="TextBox 302"/>
          <p:cNvSpPr txBox="1"/>
          <p:nvPr/>
        </p:nvSpPr>
        <p:spPr>
          <a:xfrm>
            <a:off x="5954882" y="2433657"/>
            <a:ext cx="972911" cy="230832"/>
          </a:xfrm>
          <a:prstGeom prst="rect">
            <a:avLst/>
          </a:prstGeom>
          <a:solidFill>
            <a:srgbClr val="D9D9D9"/>
          </a:solidFill>
        </p:spPr>
        <p:txBody>
          <a:bodyPr wrap="none" rtlCol="0">
            <a:spAutoFit/>
          </a:bodyPr>
          <a:lstStyle/>
          <a:p>
            <a:r>
              <a:rPr lang="en-US" sz="900" dirty="0" smtClean="0"/>
              <a:t>Stream receivers</a:t>
            </a:r>
            <a:endParaRPr lang="en-US" sz="900" dirty="0"/>
          </a:p>
        </p:txBody>
      </p:sp>
      <p:sp>
        <p:nvSpPr>
          <p:cNvPr id="304" name="TextBox 303"/>
          <p:cNvSpPr txBox="1"/>
          <p:nvPr/>
        </p:nvSpPr>
        <p:spPr>
          <a:xfrm>
            <a:off x="360109" y="506158"/>
            <a:ext cx="3754792" cy="369332"/>
          </a:xfrm>
          <a:prstGeom prst="rect">
            <a:avLst/>
          </a:prstGeom>
          <a:solidFill>
            <a:srgbClr val="D9D9D9"/>
          </a:solidFill>
        </p:spPr>
        <p:txBody>
          <a:bodyPr wrap="none" rtlCol="0">
            <a:spAutoFit/>
          </a:bodyPr>
          <a:lstStyle/>
          <a:p>
            <a:r>
              <a:rPr lang="en-US" dirty="0" smtClean="0"/>
              <a:t>Alternative-1 – INTERNET STREAMING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1049044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833</TotalTime>
  <Words>287</Words>
  <Application>Microsoft Office PowerPoint</Application>
  <PresentationFormat>On-screen Show (16:9)</PresentationFormat>
  <Paragraphs>116</Paragraphs>
  <Slides>15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15</vt:i4>
      </vt:variant>
    </vt:vector>
  </HeadingPairs>
  <TitlesOfParts>
    <vt:vector size="16" baseType="lpstr">
      <vt:lpstr>Office Theme</vt:lpstr>
      <vt:lpstr>Slide 1</vt:lpstr>
      <vt:lpstr>Slide 2</vt:lpstr>
      <vt:lpstr>Slide 3</vt:lpstr>
      <vt:lpstr>Slide 4</vt:lpstr>
      <vt:lpstr>Slide 5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</vt:vector>
  </TitlesOfParts>
  <Company>ds+f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Thema Wilson</dc:creator>
  <cp:lastModifiedBy>Marty Lafferty</cp:lastModifiedBy>
  <cp:revision>18</cp:revision>
  <dcterms:created xsi:type="dcterms:W3CDTF">2013-01-10T21:56:16Z</dcterms:created>
  <dcterms:modified xsi:type="dcterms:W3CDTF">2013-04-09T12:46:00Z</dcterms:modified>
</cp:coreProperties>
</file>